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62"/>
  </p:notesMasterIdLst>
  <p:sldIdLst>
    <p:sldId id="379" r:id="rId3"/>
    <p:sldId id="328" r:id="rId4"/>
    <p:sldId id="327" r:id="rId5"/>
    <p:sldId id="258" r:id="rId6"/>
    <p:sldId id="329" r:id="rId7"/>
    <p:sldId id="331" r:id="rId8"/>
    <p:sldId id="261" r:id="rId9"/>
    <p:sldId id="330" r:id="rId10"/>
    <p:sldId id="332" r:id="rId11"/>
    <p:sldId id="378" r:id="rId12"/>
    <p:sldId id="264" r:id="rId13"/>
    <p:sldId id="380" r:id="rId14"/>
    <p:sldId id="334" r:id="rId15"/>
    <p:sldId id="268" r:id="rId16"/>
    <p:sldId id="270" r:id="rId17"/>
    <p:sldId id="335" r:id="rId18"/>
    <p:sldId id="340" r:id="rId19"/>
    <p:sldId id="338" r:id="rId20"/>
    <p:sldId id="271" r:id="rId21"/>
    <p:sldId id="273" r:id="rId22"/>
    <p:sldId id="341" r:id="rId23"/>
    <p:sldId id="275" r:id="rId24"/>
    <p:sldId id="276" r:id="rId25"/>
    <p:sldId id="343" r:id="rId26"/>
    <p:sldId id="277" r:id="rId27"/>
    <p:sldId id="282" r:id="rId28"/>
    <p:sldId id="344" r:id="rId29"/>
    <p:sldId id="289" r:id="rId30"/>
    <p:sldId id="291" r:id="rId31"/>
    <p:sldId id="348" r:id="rId32"/>
    <p:sldId id="290" r:id="rId33"/>
    <p:sldId id="281" r:id="rId34"/>
    <p:sldId id="283" r:id="rId35"/>
    <p:sldId id="349" r:id="rId36"/>
    <p:sldId id="284" r:id="rId37"/>
    <p:sldId id="287" r:id="rId38"/>
    <p:sldId id="351" r:id="rId39"/>
    <p:sldId id="352" r:id="rId40"/>
    <p:sldId id="354" r:id="rId41"/>
    <p:sldId id="353" r:id="rId42"/>
    <p:sldId id="356" r:id="rId43"/>
    <p:sldId id="357" r:id="rId44"/>
    <p:sldId id="358" r:id="rId45"/>
    <p:sldId id="361" r:id="rId46"/>
    <p:sldId id="299" r:id="rId47"/>
    <p:sldId id="359" r:id="rId48"/>
    <p:sldId id="360" r:id="rId49"/>
    <p:sldId id="303" r:id="rId50"/>
    <p:sldId id="363" r:id="rId51"/>
    <p:sldId id="362" r:id="rId52"/>
    <p:sldId id="365" r:id="rId53"/>
    <p:sldId id="366" r:id="rId54"/>
    <p:sldId id="371" r:id="rId55"/>
    <p:sldId id="377" r:id="rId56"/>
    <p:sldId id="370" r:id="rId57"/>
    <p:sldId id="372" r:id="rId58"/>
    <p:sldId id="375" r:id="rId59"/>
    <p:sldId id="381" r:id="rId60"/>
    <p:sldId id="382" r:id="rId6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ZhuLong" initials="Z" lastIdx="1" clrIdx="0">
    <p:extLst>
      <p:ext uri="{19B8F6BF-5375-455C-9EA6-DF929625EA0E}">
        <p15:presenceInfo xmlns:p15="http://schemas.microsoft.com/office/powerpoint/2012/main" userId="ZhuLong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9EFF"/>
    <a:srgbClr val="D0E2F0"/>
    <a:srgbClr val="1A0000"/>
    <a:srgbClr val="262626"/>
    <a:srgbClr val="595959"/>
    <a:srgbClr val="1D1F1C"/>
    <a:srgbClr val="EFE5DB"/>
    <a:srgbClr val="FFFFFF"/>
    <a:srgbClr val="F6CD56"/>
    <a:srgbClr val="86B5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254" autoAdjust="0"/>
    <p:restoredTop sz="80194" autoAdjust="0"/>
  </p:normalViewPr>
  <p:slideViewPr>
    <p:cSldViewPr snapToGrid="0">
      <p:cViewPr varScale="1">
        <p:scale>
          <a:sx n="59" d="100"/>
          <a:sy n="59" d="100"/>
        </p:scale>
        <p:origin x="1008" y="54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78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commentAuthors" Target="commentAuthor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tableStyles" Target="tableStyle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92FC4F6-680F-4BA0-A942-2084BDB6E341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3AAC825-0E6E-448D-B1CA-493575C21AF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36310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8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因为有小部分画面涉及变体效果。</a:t>
            </a:r>
            <a:r>
              <a:rPr lang="en-US" altLang="zh-CN" sz="8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PPT2016</a:t>
            </a:r>
            <a:r>
              <a:rPr lang="zh-CN" altLang="en-US" sz="8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播放效果最佳。其他版本会出现卡顿、音画不对位等小问题。</a:t>
            </a:r>
            <a:endParaRPr lang="en-US" altLang="zh-CN" sz="80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8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最完美的效果请看：</a:t>
            </a:r>
            <a:r>
              <a:rPr lang="en-US" altLang="zh-CN" sz="8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https://v.qq.com/x/page/k0367iybpad.html</a:t>
            </a:r>
          </a:p>
          <a:p>
            <a:r>
              <a:rPr lang="zh-CN" altLang="en-US" sz="8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想学习</a:t>
            </a:r>
            <a:r>
              <a:rPr lang="en-US" altLang="zh-CN" sz="8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8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就关注微信公众号：趣你的</a:t>
            </a:r>
            <a:r>
              <a:rPr lang="en-US" altLang="zh-CN" sz="80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sz="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52257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795790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844603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AAC825-0E6E-448D-B1CA-493575C21AF5}" type="slidenum">
              <a: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78016440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61108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209323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126723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958094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541345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870405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95544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470917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540367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926818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485275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879353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288199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303670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338489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664873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157701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48041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sz="1200" b="1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162079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729633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822985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853276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2996973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15118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117744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114183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90777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246065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93074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597904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142849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12332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665948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541866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324570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595084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696471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332134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15612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08159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504200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581448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52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214287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110823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就关注我们公众号账号：趣你的</a:t>
            </a:r>
            <a:r>
              <a:rPr lang="en-US" altLang="zh-CN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PPT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吧。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827479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就关注我们公众号账号：趣你的</a:t>
            </a:r>
            <a:r>
              <a:rPr lang="en-US" altLang="zh-CN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PPT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吧。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904099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992232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13670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1392093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40508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86460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AAC825-0E6E-448D-B1CA-493575C21AF5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51446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8476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15496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89918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4713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7694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36319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4181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38532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151125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527349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06115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04716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6342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848222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4696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51439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7179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8253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52144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21193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1251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6375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F15F29-FCF2-47C3-AFC3-829ACEDC32B0}" type="datetimeFigureOut">
              <a:rPr lang="zh-CN" altLang="en-US" smtClean="0"/>
              <a:t>2018/4/11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1959114-832B-4FF0-BE4C-6CDC8D0AFE4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244803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B3C0FD5-64BD-432D-8BEF-341973B6AE4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A1EF48-F149-484D-8207-186FAA9DBF6E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23385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3.wav"/><Relationship Id="rId1" Type="http://schemas.microsoft.com/office/2007/relationships/media" Target="../media/media13.wav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1.xml"/><Relationship Id="rId3" Type="http://schemas.microsoft.com/office/2007/relationships/media" Target="../media/media15.wav"/><Relationship Id="rId7" Type="http://schemas.openxmlformats.org/officeDocument/2006/relationships/slideLayout" Target="../slideLayouts/slideLayout2.xml"/><Relationship Id="rId2" Type="http://schemas.microsoft.com/office/2007/relationships/media" Target="../media/media14.mp3"/><Relationship Id="rId1" Type="http://schemas.openxmlformats.org/officeDocument/2006/relationships/audio" Target="NULL" TargetMode="External"/><Relationship Id="rId6" Type="http://schemas.openxmlformats.org/officeDocument/2006/relationships/audio" Target="../media/media16.wav"/><Relationship Id="rId5" Type="http://schemas.microsoft.com/office/2007/relationships/media" Target="../media/media16.wav"/><Relationship Id="rId4" Type="http://schemas.openxmlformats.org/officeDocument/2006/relationships/audio" Target="../media/media15.wav"/><Relationship Id="rId9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17.mp3"/><Relationship Id="rId1" Type="http://schemas.openxmlformats.org/officeDocument/2006/relationships/audio" Target="NULL" TargetMode="External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8.WAV"/><Relationship Id="rId1" Type="http://schemas.microsoft.com/office/2007/relationships/media" Target="../media/media18.WAV"/><Relationship Id="rId6" Type="http://schemas.openxmlformats.org/officeDocument/2006/relationships/image" Target="../media/image1.png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19.mp3"/><Relationship Id="rId1" Type="http://schemas.openxmlformats.org/officeDocument/2006/relationships/audio" Target="NULL" TargetMode="External"/><Relationship Id="rId6" Type="http://schemas.openxmlformats.org/officeDocument/2006/relationships/image" Target="../media/image1.png"/><Relationship Id="rId5" Type="http://schemas.openxmlformats.org/officeDocument/2006/relationships/image" Target="../media/image4.emf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media" Target="../media/media21.wav"/><Relationship Id="rId7" Type="http://schemas.openxmlformats.org/officeDocument/2006/relationships/image" Target="../media/image5.png"/><Relationship Id="rId2" Type="http://schemas.openxmlformats.org/officeDocument/2006/relationships/audio" Target="../media/media20.wav"/><Relationship Id="rId1" Type="http://schemas.microsoft.com/office/2007/relationships/media" Target="../media/media20.wav"/><Relationship Id="rId6" Type="http://schemas.openxmlformats.org/officeDocument/2006/relationships/notesSlide" Target="../notesSlides/notesSlide15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1.png"/><Relationship Id="rId4" Type="http://schemas.openxmlformats.org/officeDocument/2006/relationships/audio" Target="../media/media21.wav"/><Relationship Id="rId9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2.WAV"/><Relationship Id="rId1" Type="http://schemas.microsoft.com/office/2007/relationships/media" Target="../media/media22.WAV"/><Relationship Id="rId6" Type="http://schemas.openxmlformats.org/officeDocument/2006/relationships/image" Target="../media/image1.pn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1.png"/><Relationship Id="rId2" Type="http://schemas.openxmlformats.org/officeDocument/2006/relationships/audio" Target="../media/media23.WAV"/><Relationship Id="rId1" Type="http://schemas.microsoft.com/office/2007/relationships/media" Target="../media/media23.WAV"/><Relationship Id="rId6" Type="http://schemas.openxmlformats.org/officeDocument/2006/relationships/image" Target="../media/image10.emf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17.xml"/><Relationship Id="rId9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microsoft.com/office/2007/relationships/media" Target="../media/media25.wav"/><Relationship Id="rId7" Type="http://schemas.openxmlformats.org/officeDocument/2006/relationships/image" Target="../media/image13.png"/><Relationship Id="rId2" Type="http://schemas.openxmlformats.org/officeDocument/2006/relationships/audio" Target="../media/media24.mp3"/><Relationship Id="rId1" Type="http://schemas.microsoft.com/office/2007/relationships/media" Target="../media/media24.mp3"/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2.xml"/><Relationship Id="rId4" Type="http://schemas.openxmlformats.org/officeDocument/2006/relationships/audio" Target="../media/media25.wav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6.mp3"/><Relationship Id="rId1" Type="http://schemas.microsoft.com/office/2007/relationships/media" Target="../media/media26.mp3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20.wav"/><Relationship Id="rId1" Type="http://schemas.microsoft.com/office/2007/relationships/media" Target="../media/media20.wav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2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7.wav"/><Relationship Id="rId1" Type="http://schemas.microsoft.com/office/2007/relationships/media" Target="../media/media27.wav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2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6.png"/><Relationship Id="rId2" Type="http://schemas.openxmlformats.org/officeDocument/2006/relationships/audio" Target="../media/media26.mp3"/><Relationship Id="rId1" Type="http://schemas.microsoft.com/office/2007/relationships/media" Target="../media/media26.mp3"/><Relationship Id="rId6" Type="http://schemas.openxmlformats.org/officeDocument/2006/relationships/image" Target="../media/image15.png"/><Relationship Id="rId11" Type="http://schemas.openxmlformats.org/officeDocument/2006/relationships/image" Target="../media/image1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notesSlide" Target="../notesSlides/notesSlide23.xml"/><Relationship Id="rId9" Type="http://schemas.openxmlformats.org/officeDocument/2006/relationships/image" Target="../media/image1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audio" Target="NULL" TargetMode="External"/><Relationship Id="rId7" Type="http://schemas.openxmlformats.org/officeDocument/2006/relationships/image" Target="../media/image1.png"/><Relationship Id="rId2" Type="http://schemas.openxmlformats.org/officeDocument/2006/relationships/audio" Target="../media/media28.mp3"/><Relationship Id="rId1" Type="http://schemas.microsoft.com/office/2007/relationships/media" Target="../media/media28.mp3"/><Relationship Id="rId6" Type="http://schemas.openxmlformats.org/officeDocument/2006/relationships/notesSlide" Target="../notesSlides/notesSlide25.xml"/><Relationship Id="rId5" Type="http://schemas.openxmlformats.org/officeDocument/2006/relationships/slideLayout" Target="../slideLayouts/slideLayout2.xml"/><Relationship Id="rId4" Type="http://schemas.microsoft.com/office/2007/relationships/media" Target="../media/media29.wav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microsoft.com/office/2007/relationships/media" Target="../media/media30.mp3"/><Relationship Id="rId7" Type="http://schemas.openxmlformats.org/officeDocument/2006/relationships/image" Target="../media/image21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notesSlide" Target="../notesSlides/notesSlide26.xml"/><Relationship Id="rId5" Type="http://schemas.openxmlformats.org/officeDocument/2006/relationships/slideLayout" Target="../slideLayouts/slideLayout2.xml"/><Relationship Id="rId4" Type="http://schemas.openxmlformats.org/officeDocument/2006/relationships/audio" Target="../media/media30.mp3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4.png"/><Relationship Id="rId21" Type="http://schemas.openxmlformats.org/officeDocument/2006/relationships/image" Target="../media/image38.png"/><Relationship Id="rId42" Type="http://schemas.openxmlformats.org/officeDocument/2006/relationships/image" Target="../media/image59.png"/><Relationship Id="rId63" Type="http://schemas.openxmlformats.org/officeDocument/2006/relationships/image" Target="../media/image80.png"/><Relationship Id="rId84" Type="http://schemas.openxmlformats.org/officeDocument/2006/relationships/image" Target="../media/image101.png"/><Relationship Id="rId138" Type="http://schemas.openxmlformats.org/officeDocument/2006/relationships/image" Target="../media/image155.png"/><Relationship Id="rId107" Type="http://schemas.openxmlformats.org/officeDocument/2006/relationships/image" Target="../media/image124.png"/><Relationship Id="rId11" Type="http://schemas.openxmlformats.org/officeDocument/2006/relationships/image" Target="../media/image28.png"/><Relationship Id="rId32" Type="http://schemas.openxmlformats.org/officeDocument/2006/relationships/image" Target="../media/image49.png"/><Relationship Id="rId37" Type="http://schemas.openxmlformats.org/officeDocument/2006/relationships/image" Target="../media/image54.png"/><Relationship Id="rId53" Type="http://schemas.openxmlformats.org/officeDocument/2006/relationships/image" Target="../media/image70.png"/><Relationship Id="rId58" Type="http://schemas.openxmlformats.org/officeDocument/2006/relationships/image" Target="../media/image75.png"/><Relationship Id="rId74" Type="http://schemas.openxmlformats.org/officeDocument/2006/relationships/image" Target="../media/image91.png"/><Relationship Id="rId79" Type="http://schemas.openxmlformats.org/officeDocument/2006/relationships/image" Target="../media/image96.png"/><Relationship Id="rId102" Type="http://schemas.openxmlformats.org/officeDocument/2006/relationships/image" Target="../media/image119.png"/><Relationship Id="rId123" Type="http://schemas.openxmlformats.org/officeDocument/2006/relationships/image" Target="../media/image140.png"/><Relationship Id="rId128" Type="http://schemas.openxmlformats.org/officeDocument/2006/relationships/image" Target="../media/image145.png"/><Relationship Id="rId5" Type="http://schemas.openxmlformats.org/officeDocument/2006/relationships/image" Target="../media/image22.png"/><Relationship Id="rId90" Type="http://schemas.openxmlformats.org/officeDocument/2006/relationships/image" Target="../media/image107.png"/><Relationship Id="rId95" Type="http://schemas.openxmlformats.org/officeDocument/2006/relationships/image" Target="../media/image112.png"/><Relationship Id="rId22" Type="http://schemas.openxmlformats.org/officeDocument/2006/relationships/image" Target="../media/image39.png"/><Relationship Id="rId27" Type="http://schemas.openxmlformats.org/officeDocument/2006/relationships/image" Target="../media/image44.png"/><Relationship Id="rId43" Type="http://schemas.openxmlformats.org/officeDocument/2006/relationships/image" Target="../media/image60.png"/><Relationship Id="rId48" Type="http://schemas.openxmlformats.org/officeDocument/2006/relationships/image" Target="../media/image65.png"/><Relationship Id="rId64" Type="http://schemas.openxmlformats.org/officeDocument/2006/relationships/image" Target="../media/image81.png"/><Relationship Id="rId69" Type="http://schemas.openxmlformats.org/officeDocument/2006/relationships/image" Target="../media/image86.png"/><Relationship Id="rId113" Type="http://schemas.openxmlformats.org/officeDocument/2006/relationships/image" Target="../media/image130.png"/><Relationship Id="rId118" Type="http://schemas.openxmlformats.org/officeDocument/2006/relationships/image" Target="../media/image135.png"/><Relationship Id="rId134" Type="http://schemas.openxmlformats.org/officeDocument/2006/relationships/image" Target="../media/image151.png"/><Relationship Id="rId139" Type="http://schemas.openxmlformats.org/officeDocument/2006/relationships/image" Target="../media/image156.png"/><Relationship Id="rId80" Type="http://schemas.openxmlformats.org/officeDocument/2006/relationships/image" Target="../media/image97.png"/><Relationship Id="rId85" Type="http://schemas.openxmlformats.org/officeDocument/2006/relationships/image" Target="../media/image102.png"/><Relationship Id="rId12" Type="http://schemas.openxmlformats.org/officeDocument/2006/relationships/image" Target="../media/image29.png"/><Relationship Id="rId17" Type="http://schemas.openxmlformats.org/officeDocument/2006/relationships/image" Target="../media/image34.png"/><Relationship Id="rId33" Type="http://schemas.openxmlformats.org/officeDocument/2006/relationships/image" Target="../media/image50.png"/><Relationship Id="rId38" Type="http://schemas.openxmlformats.org/officeDocument/2006/relationships/image" Target="../media/image55.png"/><Relationship Id="rId59" Type="http://schemas.openxmlformats.org/officeDocument/2006/relationships/image" Target="../media/image76.png"/><Relationship Id="rId103" Type="http://schemas.openxmlformats.org/officeDocument/2006/relationships/image" Target="../media/image120.png"/><Relationship Id="rId108" Type="http://schemas.openxmlformats.org/officeDocument/2006/relationships/image" Target="../media/image125.png"/><Relationship Id="rId124" Type="http://schemas.openxmlformats.org/officeDocument/2006/relationships/image" Target="../media/image141.png"/><Relationship Id="rId129" Type="http://schemas.openxmlformats.org/officeDocument/2006/relationships/image" Target="../media/image146.png"/><Relationship Id="rId54" Type="http://schemas.openxmlformats.org/officeDocument/2006/relationships/image" Target="../media/image71.png"/><Relationship Id="rId70" Type="http://schemas.openxmlformats.org/officeDocument/2006/relationships/image" Target="../media/image87.png"/><Relationship Id="rId75" Type="http://schemas.openxmlformats.org/officeDocument/2006/relationships/image" Target="../media/image92.png"/><Relationship Id="rId91" Type="http://schemas.openxmlformats.org/officeDocument/2006/relationships/image" Target="../media/image108.png"/><Relationship Id="rId96" Type="http://schemas.openxmlformats.org/officeDocument/2006/relationships/image" Target="../media/image113.png"/><Relationship Id="rId140" Type="http://schemas.openxmlformats.org/officeDocument/2006/relationships/image" Target="../media/image157.png"/><Relationship Id="rId1" Type="http://schemas.openxmlformats.org/officeDocument/2006/relationships/audio" Target="NULL" TargetMode="External"/><Relationship Id="rId6" Type="http://schemas.openxmlformats.org/officeDocument/2006/relationships/image" Target="../media/image23.png"/><Relationship Id="rId23" Type="http://schemas.openxmlformats.org/officeDocument/2006/relationships/image" Target="../media/image40.png"/><Relationship Id="rId28" Type="http://schemas.openxmlformats.org/officeDocument/2006/relationships/image" Target="../media/image45.png"/><Relationship Id="rId49" Type="http://schemas.openxmlformats.org/officeDocument/2006/relationships/image" Target="../media/image66.png"/><Relationship Id="rId114" Type="http://schemas.openxmlformats.org/officeDocument/2006/relationships/image" Target="../media/image131.png"/><Relationship Id="rId119" Type="http://schemas.openxmlformats.org/officeDocument/2006/relationships/image" Target="../media/image136.png"/><Relationship Id="rId44" Type="http://schemas.openxmlformats.org/officeDocument/2006/relationships/image" Target="../media/image61.png"/><Relationship Id="rId60" Type="http://schemas.openxmlformats.org/officeDocument/2006/relationships/image" Target="../media/image77.png"/><Relationship Id="rId65" Type="http://schemas.openxmlformats.org/officeDocument/2006/relationships/image" Target="../media/image82.png"/><Relationship Id="rId81" Type="http://schemas.openxmlformats.org/officeDocument/2006/relationships/image" Target="../media/image98.png"/><Relationship Id="rId86" Type="http://schemas.openxmlformats.org/officeDocument/2006/relationships/image" Target="../media/image103.png"/><Relationship Id="rId130" Type="http://schemas.openxmlformats.org/officeDocument/2006/relationships/image" Target="../media/image147.png"/><Relationship Id="rId135" Type="http://schemas.openxmlformats.org/officeDocument/2006/relationships/image" Target="../media/image152.png"/><Relationship Id="rId13" Type="http://schemas.openxmlformats.org/officeDocument/2006/relationships/image" Target="../media/image30.png"/><Relationship Id="rId18" Type="http://schemas.openxmlformats.org/officeDocument/2006/relationships/image" Target="../media/image35.png"/><Relationship Id="rId39" Type="http://schemas.openxmlformats.org/officeDocument/2006/relationships/image" Target="../media/image56.png"/><Relationship Id="rId109" Type="http://schemas.openxmlformats.org/officeDocument/2006/relationships/image" Target="../media/image126.png"/><Relationship Id="rId34" Type="http://schemas.openxmlformats.org/officeDocument/2006/relationships/image" Target="../media/image51.png"/><Relationship Id="rId50" Type="http://schemas.openxmlformats.org/officeDocument/2006/relationships/image" Target="../media/image67.png"/><Relationship Id="rId55" Type="http://schemas.openxmlformats.org/officeDocument/2006/relationships/image" Target="../media/image72.png"/><Relationship Id="rId76" Type="http://schemas.openxmlformats.org/officeDocument/2006/relationships/image" Target="../media/image93.png"/><Relationship Id="rId97" Type="http://schemas.openxmlformats.org/officeDocument/2006/relationships/image" Target="../media/image114.png"/><Relationship Id="rId104" Type="http://schemas.openxmlformats.org/officeDocument/2006/relationships/image" Target="../media/image121.png"/><Relationship Id="rId120" Type="http://schemas.openxmlformats.org/officeDocument/2006/relationships/image" Target="../media/image137.png"/><Relationship Id="rId125" Type="http://schemas.openxmlformats.org/officeDocument/2006/relationships/image" Target="../media/image142.png"/><Relationship Id="rId141" Type="http://schemas.openxmlformats.org/officeDocument/2006/relationships/image" Target="../media/image1.png"/><Relationship Id="rId7" Type="http://schemas.openxmlformats.org/officeDocument/2006/relationships/image" Target="../media/image24.png"/><Relationship Id="rId71" Type="http://schemas.openxmlformats.org/officeDocument/2006/relationships/image" Target="../media/image88.png"/><Relationship Id="rId92" Type="http://schemas.openxmlformats.org/officeDocument/2006/relationships/image" Target="../media/image109.png"/><Relationship Id="rId2" Type="http://schemas.microsoft.com/office/2007/relationships/media" Target="../media/media31.mp3"/><Relationship Id="rId29" Type="http://schemas.openxmlformats.org/officeDocument/2006/relationships/image" Target="../media/image46.png"/><Relationship Id="rId24" Type="http://schemas.openxmlformats.org/officeDocument/2006/relationships/image" Target="../media/image41.png"/><Relationship Id="rId40" Type="http://schemas.openxmlformats.org/officeDocument/2006/relationships/image" Target="../media/image57.png"/><Relationship Id="rId45" Type="http://schemas.openxmlformats.org/officeDocument/2006/relationships/image" Target="../media/image62.png"/><Relationship Id="rId66" Type="http://schemas.openxmlformats.org/officeDocument/2006/relationships/image" Target="../media/image83.png"/><Relationship Id="rId87" Type="http://schemas.openxmlformats.org/officeDocument/2006/relationships/image" Target="../media/image104.png"/><Relationship Id="rId110" Type="http://schemas.openxmlformats.org/officeDocument/2006/relationships/image" Target="../media/image127.png"/><Relationship Id="rId115" Type="http://schemas.openxmlformats.org/officeDocument/2006/relationships/image" Target="../media/image132.png"/><Relationship Id="rId131" Type="http://schemas.openxmlformats.org/officeDocument/2006/relationships/image" Target="../media/image148.png"/><Relationship Id="rId136" Type="http://schemas.openxmlformats.org/officeDocument/2006/relationships/image" Target="../media/image153.png"/><Relationship Id="rId61" Type="http://schemas.openxmlformats.org/officeDocument/2006/relationships/image" Target="../media/image78.png"/><Relationship Id="rId82" Type="http://schemas.openxmlformats.org/officeDocument/2006/relationships/image" Target="../media/image99.png"/><Relationship Id="rId19" Type="http://schemas.openxmlformats.org/officeDocument/2006/relationships/image" Target="../media/image36.png"/><Relationship Id="rId14" Type="http://schemas.openxmlformats.org/officeDocument/2006/relationships/image" Target="../media/image31.png"/><Relationship Id="rId30" Type="http://schemas.openxmlformats.org/officeDocument/2006/relationships/image" Target="../media/image47.png"/><Relationship Id="rId35" Type="http://schemas.openxmlformats.org/officeDocument/2006/relationships/image" Target="../media/image52.png"/><Relationship Id="rId56" Type="http://schemas.openxmlformats.org/officeDocument/2006/relationships/image" Target="../media/image73.png"/><Relationship Id="rId77" Type="http://schemas.openxmlformats.org/officeDocument/2006/relationships/image" Target="../media/image94.png"/><Relationship Id="rId100" Type="http://schemas.openxmlformats.org/officeDocument/2006/relationships/image" Target="../media/image117.png"/><Relationship Id="rId105" Type="http://schemas.openxmlformats.org/officeDocument/2006/relationships/image" Target="../media/image122.png"/><Relationship Id="rId126" Type="http://schemas.openxmlformats.org/officeDocument/2006/relationships/image" Target="../media/image143.png"/><Relationship Id="rId8" Type="http://schemas.openxmlformats.org/officeDocument/2006/relationships/image" Target="../media/image25.png"/><Relationship Id="rId51" Type="http://schemas.openxmlformats.org/officeDocument/2006/relationships/image" Target="../media/image68.png"/><Relationship Id="rId72" Type="http://schemas.openxmlformats.org/officeDocument/2006/relationships/image" Target="../media/image89.png"/><Relationship Id="rId93" Type="http://schemas.openxmlformats.org/officeDocument/2006/relationships/image" Target="../media/image110.png"/><Relationship Id="rId98" Type="http://schemas.openxmlformats.org/officeDocument/2006/relationships/image" Target="../media/image115.png"/><Relationship Id="rId121" Type="http://schemas.openxmlformats.org/officeDocument/2006/relationships/image" Target="../media/image138.png"/><Relationship Id="rId3" Type="http://schemas.openxmlformats.org/officeDocument/2006/relationships/slideLayout" Target="../slideLayouts/slideLayout2.xml"/><Relationship Id="rId25" Type="http://schemas.openxmlformats.org/officeDocument/2006/relationships/image" Target="../media/image42.png"/><Relationship Id="rId46" Type="http://schemas.openxmlformats.org/officeDocument/2006/relationships/image" Target="../media/image63.png"/><Relationship Id="rId67" Type="http://schemas.openxmlformats.org/officeDocument/2006/relationships/image" Target="../media/image84.png"/><Relationship Id="rId116" Type="http://schemas.openxmlformats.org/officeDocument/2006/relationships/image" Target="../media/image133.png"/><Relationship Id="rId137" Type="http://schemas.openxmlformats.org/officeDocument/2006/relationships/image" Target="../media/image154.png"/><Relationship Id="rId20" Type="http://schemas.openxmlformats.org/officeDocument/2006/relationships/image" Target="../media/image37.png"/><Relationship Id="rId41" Type="http://schemas.openxmlformats.org/officeDocument/2006/relationships/image" Target="../media/image58.png"/><Relationship Id="rId62" Type="http://schemas.openxmlformats.org/officeDocument/2006/relationships/image" Target="../media/image79.png"/><Relationship Id="rId83" Type="http://schemas.openxmlformats.org/officeDocument/2006/relationships/image" Target="../media/image100.png"/><Relationship Id="rId88" Type="http://schemas.openxmlformats.org/officeDocument/2006/relationships/image" Target="../media/image105.png"/><Relationship Id="rId111" Type="http://schemas.openxmlformats.org/officeDocument/2006/relationships/image" Target="../media/image128.png"/><Relationship Id="rId132" Type="http://schemas.openxmlformats.org/officeDocument/2006/relationships/image" Target="../media/image149.png"/><Relationship Id="rId15" Type="http://schemas.openxmlformats.org/officeDocument/2006/relationships/image" Target="../media/image32.png"/><Relationship Id="rId36" Type="http://schemas.openxmlformats.org/officeDocument/2006/relationships/image" Target="../media/image53.png"/><Relationship Id="rId57" Type="http://schemas.openxmlformats.org/officeDocument/2006/relationships/image" Target="../media/image74.png"/><Relationship Id="rId106" Type="http://schemas.openxmlformats.org/officeDocument/2006/relationships/image" Target="../media/image123.png"/><Relationship Id="rId127" Type="http://schemas.openxmlformats.org/officeDocument/2006/relationships/image" Target="../media/image144.png"/><Relationship Id="rId10" Type="http://schemas.openxmlformats.org/officeDocument/2006/relationships/image" Target="../media/image27.png"/><Relationship Id="rId31" Type="http://schemas.openxmlformats.org/officeDocument/2006/relationships/image" Target="../media/image48.png"/><Relationship Id="rId52" Type="http://schemas.openxmlformats.org/officeDocument/2006/relationships/image" Target="../media/image69.png"/><Relationship Id="rId73" Type="http://schemas.openxmlformats.org/officeDocument/2006/relationships/image" Target="../media/image90.png"/><Relationship Id="rId78" Type="http://schemas.openxmlformats.org/officeDocument/2006/relationships/image" Target="../media/image95.png"/><Relationship Id="rId94" Type="http://schemas.openxmlformats.org/officeDocument/2006/relationships/image" Target="../media/image111.png"/><Relationship Id="rId99" Type="http://schemas.openxmlformats.org/officeDocument/2006/relationships/image" Target="../media/image116.png"/><Relationship Id="rId101" Type="http://schemas.openxmlformats.org/officeDocument/2006/relationships/image" Target="../media/image118.png"/><Relationship Id="rId122" Type="http://schemas.openxmlformats.org/officeDocument/2006/relationships/image" Target="../media/image139.png"/><Relationship Id="rId4" Type="http://schemas.openxmlformats.org/officeDocument/2006/relationships/notesSlide" Target="../notesSlides/notesSlide27.xml"/><Relationship Id="rId9" Type="http://schemas.openxmlformats.org/officeDocument/2006/relationships/image" Target="../media/image26.png"/><Relationship Id="rId26" Type="http://schemas.openxmlformats.org/officeDocument/2006/relationships/image" Target="../media/image43.png"/><Relationship Id="rId47" Type="http://schemas.openxmlformats.org/officeDocument/2006/relationships/image" Target="../media/image64.png"/><Relationship Id="rId68" Type="http://schemas.openxmlformats.org/officeDocument/2006/relationships/image" Target="../media/image85.png"/><Relationship Id="rId89" Type="http://schemas.openxmlformats.org/officeDocument/2006/relationships/image" Target="../media/image106.png"/><Relationship Id="rId112" Type="http://schemas.openxmlformats.org/officeDocument/2006/relationships/image" Target="../media/image129.png"/><Relationship Id="rId133" Type="http://schemas.openxmlformats.org/officeDocument/2006/relationships/image" Target="../media/image150.png"/><Relationship Id="rId16" Type="http://schemas.openxmlformats.org/officeDocument/2006/relationships/image" Target="../media/image3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media" Target="../media/media6.wav"/><Relationship Id="rId13" Type="http://schemas.openxmlformats.org/officeDocument/2006/relationships/slideLayout" Target="../slideLayouts/slideLayout1.xml"/><Relationship Id="rId3" Type="http://schemas.microsoft.com/office/2007/relationships/media" Target="../media/media3.mp3"/><Relationship Id="rId7" Type="http://schemas.openxmlformats.org/officeDocument/2006/relationships/audio" Target="../media/media5.wav"/><Relationship Id="rId12" Type="http://schemas.openxmlformats.org/officeDocument/2006/relationships/audio" Target="../media/media8.wav"/><Relationship Id="rId2" Type="http://schemas.microsoft.com/office/2007/relationships/media" Target="../media/media2.mp3"/><Relationship Id="rId16" Type="http://schemas.openxmlformats.org/officeDocument/2006/relationships/image" Target="../media/image2.emf"/><Relationship Id="rId1" Type="http://schemas.openxmlformats.org/officeDocument/2006/relationships/audio" Target="NULL" TargetMode="External"/><Relationship Id="rId6" Type="http://schemas.microsoft.com/office/2007/relationships/media" Target="../media/media5.wav"/><Relationship Id="rId11" Type="http://schemas.microsoft.com/office/2007/relationships/media" Target="../media/media8.wav"/><Relationship Id="rId5" Type="http://schemas.openxmlformats.org/officeDocument/2006/relationships/audio" Target="../media/media4.wav"/><Relationship Id="rId15" Type="http://schemas.openxmlformats.org/officeDocument/2006/relationships/image" Target="../media/image1.png"/><Relationship Id="rId10" Type="http://schemas.microsoft.com/office/2007/relationships/media" Target="../media/media7.mp3"/><Relationship Id="rId4" Type="http://schemas.microsoft.com/office/2007/relationships/media" Target="../media/media4.wav"/><Relationship Id="rId9" Type="http://schemas.openxmlformats.org/officeDocument/2006/relationships/audio" Target="../media/media6.wav"/><Relationship Id="rId14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32.wav"/><Relationship Id="rId1" Type="http://schemas.microsoft.com/office/2007/relationships/media" Target="../media/media32.wav"/><Relationship Id="rId6" Type="http://schemas.openxmlformats.org/officeDocument/2006/relationships/image" Target="../media/image1.png"/><Relationship Id="rId5" Type="http://schemas.openxmlformats.org/officeDocument/2006/relationships/image" Target="../media/image158.png"/><Relationship Id="rId4" Type="http://schemas.openxmlformats.org/officeDocument/2006/relationships/notesSlide" Target="../notesSlides/notesSlide30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60.emf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59.png"/><Relationship Id="rId5" Type="http://schemas.openxmlformats.org/officeDocument/2006/relationships/image" Target="../media/image158.png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7.wav"/><Relationship Id="rId1" Type="http://schemas.microsoft.com/office/2007/relationships/media" Target="../media/media27.wav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3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33.wav"/><Relationship Id="rId1" Type="http://schemas.openxmlformats.org/officeDocument/2006/relationships/audio" Target="NULL" TargetMode="External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35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36.xml"/><Relationship Id="rId13" Type="http://schemas.openxmlformats.org/officeDocument/2006/relationships/image" Target="../media/image167.png"/><Relationship Id="rId18" Type="http://schemas.openxmlformats.org/officeDocument/2006/relationships/image" Target="../media/image172.png"/><Relationship Id="rId26" Type="http://schemas.openxmlformats.org/officeDocument/2006/relationships/image" Target="../media/image180.png"/><Relationship Id="rId3" Type="http://schemas.microsoft.com/office/2007/relationships/media" Target="../media/media13.wav"/><Relationship Id="rId21" Type="http://schemas.openxmlformats.org/officeDocument/2006/relationships/image" Target="../media/image175.png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66.png"/><Relationship Id="rId17" Type="http://schemas.openxmlformats.org/officeDocument/2006/relationships/image" Target="../media/image171.png"/><Relationship Id="rId25" Type="http://schemas.openxmlformats.org/officeDocument/2006/relationships/image" Target="../media/image179.png"/><Relationship Id="rId2" Type="http://schemas.microsoft.com/office/2007/relationships/media" Target="../media/media2.mp3"/><Relationship Id="rId16" Type="http://schemas.openxmlformats.org/officeDocument/2006/relationships/image" Target="../media/image170.png"/><Relationship Id="rId20" Type="http://schemas.openxmlformats.org/officeDocument/2006/relationships/image" Target="../media/image174.png"/><Relationship Id="rId29" Type="http://schemas.openxmlformats.org/officeDocument/2006/relationships/image" Target="../media/image183.png"/><Relationship Id="rId1" Type="http://schemas.openxmlformats.org/officeDocument/2006/relationships/audio" Target="NULL" TargetMode="External"/><Relationship Id="rId6" Type="http://schemas.openxmlformats.org/officeDocument/2006/relationships/audio" Target="../media/media20.wav"/><Relationship Id="rId11" Type="http://schemas.openxmlformats.org/officeDocument/2006/relationships/image" Target="../media/image165.png"/><Relationship Id="rId24" Type="http://schemas.openxmlformats.org/officeDocument/2006/relationships/image" Target="../media/image178.png"/><Relationship Id="rId5" Type="http://schemas.microsoft.com/office/2007/relationships/media" Target="../media/media20.wav"/><Relationship Id="rId15" Type="http://schemas.openxmlformats.org/officeDocument/2006/relationships/image" Target="../media/image169.png"/><Relationship Id="rId23" Type="http://schemas.openxmlformats.org/officeDocument/2006/relationships/image" Target="../media/image177.png"/><Relationship Id="rId28" Type="http://schemas.openxmlformats.org/officeDocument/2006/relationships/image" Target="../media/image182.png"/><Relationship Id="rId10" Type="http://schemas.openxmlformats.org/officeDocument/2006/relationships/image" Target="../media/image164.png"/><Relationship Id="rId19" Type="http://schemas.openxmlformats.org/officeDocument/2006/relationships/image" Target="../media/image173.png"/><Relationship Id="rId4" Type="http://schemas.openxmlformats.org/officeDocument/2006/relationships/audio" Target="../media/media13.wav"/><Relationship Id="rId9" Type="http://schemas.openxmlformats.org/officeDocument/2006/relationships/image" Target="../media/image163.png"/><Relationship Id="rId14" Type="http://schemas.openxmlformats.org/officeDocument/2006/relationships/image" Target="../media/image168.png"/><Relationship Id="rId22" Type="http://schemas.openxmlformats.org/officeDocument/2006/relationships/image" Target="../media/image176.png"/><Relationship Id="rId27" Type="http://schemas.openxmlformats.org/officeDocument/2006/relationships/image" Target="../media/image181.png"/><Relationship Id="rId30" Type="http://schemas.openxmlformats.org/officeDocument/2006/relationships/image" Target="../media/image1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.png"/><Relationship Id="rId13" Type="http://schemas.openxmlformats.org/officeDocument/2006/relationships/image" Target="../media/image171.png"/><Relationship Id="rId18" Type="http://schemas.openxmlformats.org/officeDocument/2006/relationships/image" Target="../media/image176.png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2.xml"/><Relationship Id="rId21" Type="http://schemas.openxmlformats.org/officeDocument/2006/relationships/image" Target="../media/image179.png"/><Relationship Id="rId7" Type="http://schemas.openxmlformats.org/officeDocument/2006/relationships/image" Target="../media/image165.png"/><Relationship Id="rId12" Type="http://schemas.openxmlformats.org/officeDocument/2006/relationships/image" Target="../media/image170.png"/><Relationship Id="rId17" Type="http://schemas.openxmlformats.org/officeDocument/2006/relationships/image" Target="../media/image175.png"/><Relationship Id="rId25" Type="http://schemas.openxmlformats.org/officeDocument/2006/relationships/image" Target="../media/image183.png"/><Relationship Id="rId2" Type="http://schemas.microsoft.com/office/2007/relationships/media" Target="../media/media34.wav"/><Relationship Id="rId16" Type="http://schemas.openxmlformats.org/officeDocument/2006/relationships/image" Target="../media/image174.png"/><Relationship Id="rId20" Type="http://schemas.openxmlformats.org/officeDocument/2006/relationships/image" Target="../media/image178.png"/><Relationship Id="rId1" Type="http://schemas.openxmlformats.org/officeDocument/2006/relationships/audio" Target="NULL" TargetMode="External"/><Relationship Id="rId6" Type="http://schemas.openxmlformats.org/officeDocument/2006/relationships/image" Target="../media/image164.png"/><Relationship Id="rId11" Type="http://schemas.openxmlformats.org/officeDocument/2006/relationships/image" Target="../media/image169.png"/><Relationship Id="rId24" Type="http://schemas.openxmlformats.org/officeDocument/2006/relationships/image" Target="../media/image182.png"/><Relationship Id="rId5" Type="http://schemas.openxmlformats.org/officeDocument/2006/relationships/image" Target="../media/image163.png"/><Relationship Id="rId15" Type="http://schemas.openxmlformats.org/officeDocument/2006/relationships/image" Target="../media/image173.png"/><Relationship Id="rId23" Type="http://schemas.openxmlformats.org/officeDocument/2006/relationships/image" Target="../media/image181.png"/><Relationship Id="rId10" Type="http://schemas.openxmlformats.org/officeDocument/2006/relationships/image" Target="../media/image168.png"/><Relationship Id="rId19" Type="http://schemas.openxmlformats.org/officeDocument/2006/relationships/image" Target="../media/image177.png"/><Relationship Id="rId4" Type="http://schemas.openxmlformats.org/officeDocument/2006/relationships/notesSlide" Target="../notesSlides/notesSlide37.xml"/><Relationship Id="rId9" Type="http://schemas.openxmlformats.org/officeDocument/2006/relationships/image" Target="../media/image167.png"/><Relationship Id="rId14" Type="http://schemas.openxmlformats.org/officeDocument/2006/relationships/image" Target="../media/image172.png"/><Relationship Id="rId22" Type="http://schemas.openxmlformats.org/officeDocument/2006/relationships/image" Target="../media/image18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5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9.wav"/><Relationship Id="rId1" Type="http://schemas.microsoft.com/office/2007/relationships/media" Target="../media/media9.wav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4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89.pn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188.png"/><Relationship Id="rId11" Type="http://schemas.openxmlformats.org/officeDocument/2006/relationships/image" Target="../media/image1.png"/><Relationship Id="rId5" Type="http://schemas.openxmlformats.org/officeDocument/2006/relationships/image" Target="../media/image187.png"/><Relationship Id="rId10" Type="http://schemas.openxmlformats.org/officeDocument/2006/relationships/image" Target="../media/image192.png"/><Relationship Id="rId4" Type="http://schemas.openxmlformats.org/officeDocument/2006/relationships/notesSlide" Target="../notesSlides/notesSlide40.xml"/><Relationship Id="rId9" Type="http://schemas.openxmlformats.org/officeDocument/2006/relationships/image" Target="../media/image19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95.png"/><Relationship Id="rId2" Type="http://schemas.microsoft.com/office/2007/relationships/media" Target="../media/media7.mp3"/><Relationship Id="rId1" Type="http://schemas.openxmlformats.org/officeDocument/2006/relationships/audio" Target="NULL" TargetMode="External"/><Relationship Id="rId6" Type="http://schemas.openxmlformats.org/officeDocument/2006/relationships/image" Target="../media/image194.png"/><Relationship Id="rId5" Type="http://schemas.openxmlformats.org/officeDocument/2006/relationships/image" Target="../media/image193.png"/><Relationship Id="rId4" Type="http://schemas.openxmlformats.org/officeDocument/2006/relationships/notesSlide" Target="../notesSlides/notesSlide4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7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7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media" Target="../media/media35.wav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1.png"/><Relationship Id="rId5" Type="http://schemas.openxmlformats.org/officeDocument/2006/relationships/notesSlide" Target="../notesSlides/notesSlide43.xml"/><Relationship Id="rId4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36.wav"/><Relationship Id="rId1" Type="http://schemas.microsoft.com/office/2007/relationships/media" Target="../media/media36.wav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44.xml"/></Relationships>
</file>

<file path=ppt/slides/_rels/slide46.xml.rels><?xml version="1.0" encoding="UTF-8" standalone="yes"?>
<Relationships xmlns="http://schemas.openxmlformats.org/package/2006/relationships"><Relationship Id="rId3" Type="http://schemas.microsoft.com/office/2007/relationships/media" Target="../media/media37.wav"/><Relationship Id="rId7" Type="http://schemas.openxmlformats.org/officeDocument/2006/relationships/image" Target="../media/image1.png"/><Relationship Id="rId2" Type="http://schemas.openxmlformats.org/officeDocument/2006/relationships/audio" Target="../media/media32.wav"/><Relationship Id="rId1" Type="http://schemas.microsoft.com/office/2007/relationships/media" Target="../media/media32.wav"/><Relationship Id="rId6" Type="http://schemas.openxmlformats.org/officeDocument/2006/relationships/notesSlide" Target="../notesSlides/notesSlide45.xml"/><Relationship Id="rId5" Type="http://schemas.openxmlformats.org/officeDocument/2006/relationships/slideLayout" Target="../slideLayouts/slideLayout2.xml"/><Relationship Id="rId4" Type="http://schemas.openxmlformats.org/officeDocument/2006/relationships/audio" Target="../media/media37.wav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.png"/><Relationship Id="rId2" Type="http://schemas.microsoft.com/office/2007/relationships/media" Target="../media/media33.wav"/><Relationship Id="rId1" Type="http://schemas.openxmlformats.org/officeDocument/2006/relationships/audio" Target="NULL" TargetMode="External"/><Relationship Id="rId6" Type="http://schemas.openxmlformats.org/officeDocument/2006/relationships/image" Target="../media/image159.png"/><Relationship Id="rId5" Type="http://schemas.openxmlformats.org/officeDocument/2006/relationships/image" Target="../media/image198.png"/><Relationship Id="rId4" Type="http://schemas.openxmlformats.org/officeDocument/2006/relationships/notesSlide" Target="../notesSlides/notesSlide4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media" Target="../media/media11.wav"/><Relationship Id="rId2" Type="http://schemas.microsoft.com/office/2007/relationships/media" Target="../media/media10.mp3"/><Relationship Id="rId1" Type="http://schemas.openxmlformats.org/officeDocument/2006/relationships/audio" Target="NULL" TargetMode="External"/><Relationship Id="rId6" Type="http://schemas.openxmlformats.org/officeDocument/2006/relationships/image" Target="../media/image1.png"/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9.wav"/><Relationship Id="rId1" Type="http://schemas.microsoft.com/office/2007/relationships/media" Target="../media/media9.wav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49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8.wav"/><Relationship Id="rId1" Type="http://schemas.microsoft.com/office/2007/relationships/media" Target="../media/media8.wav"/><Relationship Id="rId6" Type="http://schemas.openxmlformats.org/officeDocument/2006/relationships/image" Target="../media/image1.png"/><Relationship Id="rId5" Type="http://schemas.openxmlformats.org/officeDocument/2006/relationships/image" Target="../media/image200.emf"/><Relationship Id="rId4" Type="http://schemas.openxmlformats.org/officeDocument/2006/relationships/notesSlide" Target="../notesSlides/notesSlide50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1.jpg"/><Relationship Id="rId3" Type="http://schemas.microsoft.com/office/2007/relationships/media" Target="../media/media38.mp3"/><Relationship Id="rId7" Type="http://schemas.openxmlformats.org/officeDocument/2006/relationships/notesSlide" Target="../notesSlides/notesSlide51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203.jpg"/><Relationship Id="rId5" Type="http://schemas.microsoft.com/office/2007/relationships/media" Target="../media/media29.wav"/><Relationship Id="rId10" Type="http://schemas.openxmlformats.org/officeDocument/2006/relationships/image" Target="../media/image202.jpg"/><Relationship Id="rId4" Type="http://schemas.openxmlformats.org/officeDocument/2006/relationships/audio" Target="../media/media38.mp3"/><Relationship Id="rId9" Type="http://schemas.openxmlformats.org/officeDocument/2006/relationships/image" Target="../media/image1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5.emf"/><Relationship Id="rId3" Type="http://schemas.microsoft.com/office/2007/relationships/media" Target="../media/media8.wav"/><Relationship Id="rId7" Type="http://schemas.openxmlformats.org/officeDocument/2006/relationships/image" Target="../media/image204.emf"/><Relationship Id="rId2" Type="http://schemas.openxmlformats.org/officeDocument/2006/relationships/audio" Target="../media/media39.mp3"/><Relationship Id="rId1" Type="http://schemas.microsoft.com/office/2007/relationships/media" Target="../media/media39.mp3"/><Relationship Id="rId6" Type="http://schemas.openxmlformats.org/officeDocument/2006/relationships/notesSlide" Target="../notesSlides/notesSlide52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1.png"/><Relationship Id="rId4" Type="http://schemas.openxmlformats.org/officeDocument/2006/relationships/audio" Target="../media/media8.wav"/><Relationship Id="rId9" Type="http://schemas.openxmlformats.org/officeDocument/2006/relationships/image" Target="../media/image206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6.mp3"/><Relationship Id="rId1" Type="http://schemas.microsoft.com/office/2007/relationships/media" Target="../media/media26.mp3"/><Relationship Id="rId6" Type="http://schemas.openxmlformats.org/officeDocument/2006/relationships/image" Target="../media/image1.png"/><Relationship Id="rId5" Type="http://schemas.openxmlformats.org/officeDocument/2006/relationships/image" Target="../media/image207.jpeg"/><Relationship Id="rId4" Type="http://schemas.openxmlformats.org/officeDocument/2006/relationships/notesSlide" Target="../notesSlides/notesSlide53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10.png"/><Relationship Id="rId2" Type="http://schemas.microsoft.com/office/2007/relationships/media" Target="../media/media40.mp3"/><Relationship Id="rId1" Type="http://schemas.openxmlformats.org/officeDocument/2006/relationships/audio" Target="NULL" TargetMode="External"/><Relationship Id="rId6" Type="http://schemas.openxmlformats.org/officeDocument/2006/relationships/image" Target="../media/image209.jpg"/><Relationship Id="rId5" Type="http://schemas.openxmlformats.org/officeDocument/2006/relationships/image" Target="../media/image208.jpeg"/><Relationship Id="rId4" Type="http://schemas.openxmlformats.org/officeDocument/2006/relationships/notesSlide" Target="../notesSlides/notesSlide5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e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.png"/><Relationship Id="rId2" Type="http://schemas.openxmlformats.org/officeDocument/2006/relationships/audio" Target="../media/media41.wav"/><Relationship Id="rId1" Type="http://schemas.microsoft.com/office/2007/relationships/media" Target="../media/media41.wav"/><Relationship Id="rId6" Type="http://schemas.openxmlformats.org/officeDocument/2006/relationships/image" Target="../media/image160.emf"/><Relationship Id="rId5" Type="http://schemas.openxmlformats.org/officeDocument/2006/relationships/image" Target="../media/image211.png"/><Relationship Id="rId4" Type="http://schemas.openxmlformats.org/officeDocument/2006/relationships/notesSlide" Target="../notesSlides/notesSlide5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2.mp3"/><Relationship Id="rId1" Type="http://schemas.microsoft.com/office/2007/relationships/media" Target="../media/media12.mp3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37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直接连接符 33"/>
          <p:cNvCxnSpPr/>
          <p:nvPr/>
        </p:nvCxnSpPr>
        <p:spPr>
          <a:xfrm>
            <a:off x="0" y="3060646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文本框 23"/>
          <p:cNvSpPr txBox="1"/>
          <p:nvPr/>
        </p:nvSpPr>
        <p:spPr>
          <a:xfrm>
            <a:off x="4897788" y="4461687"/>
            <a:ext cx="239692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极致无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岸  向天而歌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1" name="直接连接符 30"/>
          <p:cNvCxnSpPr/>
          <p:nvPr/>
        </p:nvCxnSpPr>
        <p:spPr>
          <a:xfrm>
            <a:off x="0" y="3060646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6096000" y="0"/>
            <a:ext cx="0" cy="6858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/>
          <p:nvPr/>
        </p:nvCxnSpPr>
        <p:spPr>
          <a:xfrm>
            <a:off x="0" y="3060646"/>
            <a:ext cx="121920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>
            <a:off x="6096000" y="0"/>
            <a:ext cx="0" cy="6858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/>
          <p:nvPr/>
        </p:nvCxnSpPr>
        <p:spPr>
          <a:xfrm>
            <a:off x="6096000" y="0"/>
            <a:ext cx="0" cy="6858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矩形 26"/>
          <p:cNvSpPr/>
          <p:nvPr/>
        </p:nvSpPr>
        <p:spPr>
          <a:xfrm>
            <a:off x="5015417" y="1965605"/>
            <a:ext cx="326413" cy="2202889"/>
          </a:xfrm>
          <a:prstGeom prst="rect">
            <a:avLst/>
          </a:prstGeom>
          <a:solidFill>
            <a:srgbClr val="009E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矩形 27"/>
          <p:cNvSpPr/>
          <p:nvPr/>
        </p:nvSpPr>
        <p:spPr>
          <a:xfrm>
            <a:off x="5331536" y="1965605"/>
            <a:ext cx="315151" cy="2202889"/>
          </a:xfrm>
          <a:prstGeom prst="rect">
            <a:avLst/>
          </a:prstGeom>
          <a:solidFill>
            <a:srgbClr val="009E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 28"/>
          <p:cNvSpPr/>
          <p:nvPr/>
        </p:nvSpPr>
        <p:spPr>
          <a:xfrm>
            <a:off x="5631589" y="1965605"/>
            <a:ext cx="315151" cy="2202889"/>
          </a:xfrm>
          <a:prstGeom prst="rect">
            <a:avLst/>
          </a:prstGeom>
          <a:solidFill>
            <a:srgbClr val="009E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/>
          <p:cNvSpPr/>
          <p:nvPr/>
        </p:nvSpPr>
        <p:spPr>
          <a:xfrm>
            <a:off x="5941357" y="1965605"/>
            <a:ext cx="315151" cy="2202889"/>
          </a:xfrm>
          <a:prstGeom prst="rect">
            <a:avLst/>
          </a:prstGeom>
          <a:solidFill>
            <a:srgbClr val="009E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 36"/>
          <p:cNvSpPr/>
          <p:nvPr/>
        </p:nvSpPr>
        <p:spPr>
          <a:xfrm>
            <a:off x="6254956" y="1965605"/>
            <a:ext cx="315151" cy="2202889"/>
          </a:xfrm>
          <a:prstGeom prst="rect">
            <a:avLst/>
          </a:prstGeom>
          <a:solidFill>
            <a:srgbClr val="009E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矩形 37"/>
          <p:cNvSpPr/>
          <p:nvPr/>
        </p:nvSpPr>
        <p:spPr>
          <a:xfrm>
            <a:off x="6568096" y="1965605"/>
            <a:ext cx="315151" cy="2202889"/>
          </a:xfrm>
          <a:prstGeom prst="rect">
            <a:avLst/>
          </a:prstGeom>
          <a:solidFill>
            <a:srgbClr val="009E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矩形 38"/>
          <p:cNvSpPr/>
          <p:nvPr/>
        </p:nvSpPr>
        <p:spPr>
          <a:xfrm>
            <a:off x="6871274" y="1965605"/>
            <a:ext cx="315151" cy="2202889"/>
          </a:xfrm>
          <a:prstGeom prst="rect">
            <a:avLst/>
          </a:prstGeom>
          <a:solidFill>
            <a:srgbClr val="009E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0" name="组合 39"/>
          <p:cNvGrpSpPr/>
          <p:nvPr/>
        </p:nvGrpSpPr>
        <p:grpSpPr>
          <a:xfrm>
            <a:off x="5217743" y="2711360"/>
            <a:ext cx="1726318" cy="791525"/>
            <a:chOff x="2179638" y="1855788"/>
            <a:chExt cx="7326312" cy="3359150"/>
          </a:xfrm>
          <a:solidFill>
            <a:schemeClr val="bg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405313" y="3141663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8739188" y="4857751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7"/>
            <p:cNvSpPr>
              <a:spLocks noEditPoints="1"/>
            </p:cNvSpPr>
            <p:nvPr/>
          </p:nvSpPr>
          <p:spPr bwMode="auto">
            <a:xfrm>
              <a:off x="2179638" y="1881188"/>
              <a:ext cx="2403475" cy="2262188"/>
            </a:xfrm>
            <a:custGeom>
              <a:avLst/>
              <a:gdLst>
                <a:gd name="T0" fmla="*/ 571 w 640"/>
                <a:gd name="T1" fmla="*/ 398 h 601"/>
                <a:gd name="T2" fmla="*/ 597 w 640"/>
                <a:gd name="T3" fmla="*/ 302 h 601"/>
                <a:gd name="T4" fmla="*/ 608 w 640"/>
                <a:gd name="T5" fmla="*/ 254 h 601"/>
                <a:gd name="T6" fmla="*/ 626 w 640"/>
                <a:gd name="T7" fmla="*/ 242 h 601"/>
                <a:gd name="T8" fmla="*/ 625 w 640"/>
                <a:gd name="T9" fmla="*/ 179 h 601"/>
                <a:gd name="T10" fmla="*/ 517 w 640"/>
                <a:gd name="T11" fmla="*/ 143 h 601"/>
                <a:gd name="T12" fmla="*/ 326 w 640"/>
                <a:gd name="T13" fmla="*/ 157 h 601"/>
                <a:gd name="T14" fmla="*/ 301 w 640"/>
                <a:gd name="T15" fmla="*/ 109 h 601"/>
                <a:gd name="T16" fmla="*/ 282 w 640"/>
                <a:gd name="T17" fmla="*/ 31 h 601"/>
                <a:gd name="T18" fmla="*/ 187 w 640"/>
                <a:gd name="T19" fmla="*/ 0 h 601"/>
                <a:gd name="T20" fmla="*/ 213 w 640"/>
                <a:gd name="T21" fmla="*/ 135 h 601"/>
                <a:gd name="T22" fmla="*/ 71 w 640"/>
                <a:gd name="T23" fmla="*/ 232 h 601"/>
                <a:gd name="T24" fmla="*/ 13 w 640"/>
                <a:gd name="T25" fmla="*/ 239 h 601"/>
                <a:gd name="T26" fmla="*/ 27 w 640"/>
                <a:gd name="T27" fmla="*/ 302 h 601"/>
                <a:gd name="T28" fmla="*/ 74 w 640"/>
                <a:gd name="T29" fmla="*/ 404 h 601"/>
                <a:gd name="T30" fmla="*/ 77 w 640"/>
                <a:gd name="T31" fmla="*/ 482 h 601"/>
                <a:gd name="T32" fmla="*/ 116 w 640"/>
                <a:gd name="T33" fmla="*/ 511 h 601"/>
                <a:gd name="T34" fmla="*/ 161 w 640"/>
                <a:gd name="T35" fmla="*/ 505 h 601"/>
                <a:gd name="T36" fmla="*/ 191 w 640"/>
                <a:gd name="T37" fmla="*/ 499 h 601"/>
                <a:gd name="T38" fmla="*/ 181 w 640"/>
                <a:gd name="T39" fmla="*/ 472 h 601"/>
                <a:gd name="T40" fmla="*/ 161 w 640"/>
                <a:gd name="T41" fmla="*/ 405 h 601"/>
                <a:gd name="T42" fmla="*/ 154 w 640"/>
                <a:gd name="T43" fmla="*/ 313 h 601"/>
                <a:gd name="T44" fmla="*/ 160 w 640"/>
                <a:gd name="T45" fmla="*/ 278 h 601"/>
                <a:gd name="T46" fmla="*/ 223 w 640"/>
                <a:gd name="T47" fmla="*/ 206 h 601"/>
                <a:gd name="T48" fmla="*/ 236 w 640"/>
                <a:gd name="T49" fmla="*/ 190 h 601"/>
                <a:gd name="T50" fmla="*/ 266 w 640"/>
                <a:gd name="T51" fmla="*/ 177 h 601"/>
                <a:gd name="T52" fmla="*/ 443 w 640"/>
                <a:gd name="T53" fmla="*/ 163 h 601"/>
                <a:gd name="T54" fmla="*/ 548 w 640"/>
                <a:gd name="T55" fmla="*/ 211 h 601"/>
                <a:gd name="T56" fmla="*/ 483 w 640"/>
                <a:gd name="T57" fmla="*/ 443 h 601"/>
                <a:gd name="T58" fmla="*/ 436 w 640"/>
                <a:gd name="T59" fmla="*/ 496 h 601"/>
                <a:gd name="T60" fmla="*/ 385 w 640"/>
                <a:gd name="T61" fmla="*/ 482 h 601"/>
                <a:gd name="T62" fmla="*/ 313 w 640"/>
                <a:gd name="T63" fmla="*/ 411 h 601"/>
                <a:gd name="T64" fmla="*/ 385 w 640"/>
                <a:gd name="T65" fmla="*/ 365 h 601"/>
                <a:gd name="T66" fmla="*/ 381 w 640"/>
                <a:gd name="T67" fmla="*/ 314 h 601"/>
                <a:gd name="T68" fmla="*/ 402 w 640"/>
                <a:gd name="T69" fmla="*/ 227 h 601"/>
                <a:gd name="T70" fmla="*/ 344 w 640"/>
                <a:gd name="T71" fmla="*/ 232 h 601"/>
                <a:gd name="T72" fmla="*/ 294 w 640"/>
                <a:gd name="T73" fmla="*/ 246 h 601"/>
                <a:gd name="T74" fmla="*/ 209 w 640"/>
                <a:gd name="T75" fmla="*/ 265 h 601"/>
                <a:gd name="T76" fmla="*/ 198 w 640"/>
                <a:gd name="T77" fmla="*/ 331 h 601"/>
                <a:gd name="T78" fmla="*/ 218 w 640"/>
                <a:gd name="T79" fmla="*/ 381 h 601"/>
                <a:gd name="T80" fmla="*/ 280 w 640"/>
                <a:gd name="T81" fmla="*/ 430 h 601"/>
                <a:gd name="T82" fmla="*/ 384 w 640"/>
                <a:gd name="T83" fmla="*/ 534 h 601"/>
                <a:gd name="T84" fmla="*/ 427 w 640"/>
                <a:gd name="T85" fmla="*/ 577 h 601"/>
                <a:gd name="T86" fmla="*/ 453 w 640"/>
                <a:gd name="T87" fmla="*/ 596 h 601"/>
                <a:gd name="T88" fmla="*/ 454 w 640"/>
                <a:gd name="T89" fmla="*/ 573 h 601"/>
                <a:gd name="T90" fmla="*/ 497 w 640"/>
                <a:gd name="T91" fmla="*/ 528 h 601"/>
                <a:gd name="T92" fmla="*/ 537 w 640"/>
                <a:gd name="T93" fmla="*/ 459 h 601"/>
                <a:gd name="T94" fmla="*/ 557 w 640"/>
                <a:gd name="T95" fmla="*/ 436 h 601"/>
                <a:gd name="T96" fmla="*/ 290 w 640"/>
                <a:gd name="T97" fmla="*/ 320 h 601"/>
                <a:gd name="T98" fmla="*/ 237 w 640"/>
                <a:gd name="T99" fmla="*/ 278 h 601"/>
                <a:gd name="T100" fmla="*/ 329 w 640"/>
                <a:gd name="T101" fmla="*/ 27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0" h="601">
                  <a:moveTo>
                    <a:pt x="557" y="436"/>
                  </a:moveTo>
                  <a:cubicBezTo>
                    <a:pt x="557" y="429"/>
                    <a:pt x="562" y="426"/>
                    <a:pt x="565" y="420"/>
                  </a:cubicBezTo>
                  <a:cubicBezTo>
                    <a:pt x="568" y="414"/>
                    <a:pt x="570" y="405"/>
                    <a:pt x="571" y="398"/>
                  </a:cubicBezTo>
                  <a:cubicBezTo>
                    <a:pt x="572" y="391"/>
                    <a:pt x="573" y="385"/>
                    <a:pt x="577" y="378"/>
                  </a:cubicBezTo>
                  <a:cubicBezTo>
                    <a:pt x="581" y="370"/>
                    <a:pt x="588" y="367"/>
                    <a:pt x="581" y="360"/>
                  </a:cubicBezTo>
                  <a:cubicBezTo>
                    <a:pt x="596" y="346"/>
                    <a:pt x="595" y="321"/>
                    <a:pt x="597" y="302"/>
                  </a:cubicBezTo>
                  <a:cubicBezTo>
                    <a:pt x="597" y="293"/>
                    <a:pt x="598" y="285"/>
                    <a:pt x="599" y="276"/>
                  </a:cubicBezTo>
                  <a:cubicBezTo>
                    <a:pt x="600" y="271"/>
                    <a:pt x="601" y="268"/>
                    <a:pt x="602" y="263"/>
                  </a:cubicBezTo>
                  <a:cubicBezTo>
                    <a:pt x="604" y="260"/>
                    <a:pt x="606" y="257"/>
                    <a:pt x="608" y="254"/>
                  </a:cubicBezTo>
                  <a:cubicBezTo>
                    <a:pt x="604" y="253"/>
                    <a:pt x="604" y="251"/>
                    <a:pt x="606" y="249"/>
                  </a:cubicBezTo>
                  <a:cubicBezTo>
                    <a:pt x="608" y="255"/>
                    <a:pt x="620" y="256"/>
                    <a:pt x="624" y="252"/>
                  </a:cubicBezTo>
                  <a:cubicBezTo>
                    <a:pt x="624" y="251"/>
                    <a:pt x="626" y="243"/>
                    <a:pt x="626" y="242"/>
                  </a:cubicBezTo>
                  <a:cubicBezTo>
                    <a:pt x="628" y="237"/>
                    <a:pt x="632" y="234"/>
                    <a:pt x="633" y="229"/>
                  </a:cubicBezTo>
                  <a:cubicBezTo>
                    <a:pt x="636" y="221"/>
                    <a:pt x="640" y="209"/>
                    <a:pt x="639" y="201"/>
                  </a:cubicBezTo>
                  <a:cubicBezTo>
                    <a:pt x="637" y="193"/>
                    <a:pt x="629" y="186"/>
                    <a:pt x="625" y="179"/>
                  </a:cubicBezTo>
                  <a:cubicBezTo>
                    <a:pt x="619" y="170"/>
                    <a:pt x="611" y="165"/>
                    <a:pt x="601" y="159"/>
                  </a:cubicBezTo>
                  <a:cubicBezTo>
                    <a:pt x="594" y="155"/>
                    <a:pt x="586" y="148"/>
                    <a:pt x="578" y="145"/>
                  </a:cubicBezTo>
                  <a:cubicBezTo>
                    <a:pt x="558" y="136"/>
                    <a:pt x="537" y="143"/>
                    <a:pt x="517" y="143"/>
                  </a:cubicBezTo>
                  <a:cubicBezTo>
                    <a:pt x="496" y="142"/>
                    <a:pt x="477" y="136"/>
                    <a:pt x="455" y="140"/>
                  </a:cubicBezTo>
                  <a:cubicBezTo>
                    <a:pt x="433" y="143"/>
                    <a:pt x="412" y="151"/>
                    <a:pt x="391" y="157"/>
                  </a:cubicBezTo>
                  <a:cubicBezTo>
                    <a:pt x="370" y="163"/>
                    <a:pt x="347" y="163"/>
                    <a:pt x="326" y="157"/>
                  </a:cubicBezTo>
                  <a:cubicBezTo>
                    <a:pt x="315" y="153"/>
                    <a:pt x="307" y="149"/>
                    <a:pt x="298" y="144"/>
                  </a:cubicBezTo>
                  <a:cubicBezTo>
                    <a:pt x="290" y="140"/>
                    <a:pt x="283" y="140"/>
                    <a:pt x="275" y="138"/>
                  </a:cubicBezTo>
                  <a:cubicBezTo>
                    <a:pt x="279" y="131"/>
                    <a:pt x="293" y="107"/>
                    <a:pt x="301" y="109"/>
                  </a:cubicBezTo>
                  <a:cubicBezTo>
                    <a:pt x="300" y="101"/>
                    <a:pt x="308" y="94"/>
                    <a:pt x="311" y="88"/>
                  </a:cubicBezTo>
                  <a:cubicBezTo>
                    <a:pt x="315" y="79"/>
                    <a:pt x="317" y="69"/>
                    <a:pt x="317" y="60"/>
                  </a:cubicBezTo>
                  <a:cubicBezTo>
                    <a:pt x="316" y="38"/>
                    <a:pt x="299" y="36"/>
                    <a:pt x="282" y="31"/>
                  </a:cubicBezTo>
                  <a:cubicBezTo>
                    <a:pt x="263" y="26"/>
                    <a:pt x="244" y="21"/>
                    <a:pt x="225" y="14"/>
                  </a:cubicBezTo>
                  <a:cubicBezTo>
                    <a:pt x="219" y="12"/>
                    <a:pt x="212" y="7"/>
                    <a:pt x="205" y="6"/>
                  </a:cubicBezTo>
                  <a:cubicBezTo>
                    <a:pt x="197" y="4"/>
                    <a:pt x="194" y="5"/>
                    <a:pt x="187" y="0"/>
                  </a:cubicBezTo>
                  <a:cubicBezTo>
                    <a:pt x="189" y="11"/>
                    <a:pt x="193" y="24"/>
                    <a:pt x="199" y="33"/>
                  </a:cubicBezTo>
                  <a:cubicBezTo>
                    <a:pt x="207" y="46"/>
                    <a:pt x="218" y="55"/>
                    <a:pt x="228" y="66"/>
                  </a:cubicBezTo>
                  <a:cubicBezTo>
                    <a:pt x="243" y="82"/>
                    <a:pt x="224" y="120"/>
                    <a:pt x="213" y="135"/>
                  </a:cubicBezTo>
                  <a:cubicBezTo>
                    <a:pt x="182" y="177"/>
                    <a:pt x="161" y="230"/>
                    <a:pt x="101" y="230"/>
                  </a:cubicBezTo>
                  <a:cubicBezTo>
                    <a:pt x="94" y="230"/>
                    <a:pt x="86" y="226"/>
                    <a:pt x="80" y="227"/>
                  </a:cubicBezTo>
                  <a:cubicBezTo>
                    <a:pt x="74" y="227"/>
                    <a:pt x="75" y="230"/>
                    <a:pt x="71" y="232"/>
                  </a:cubicBezTo>
                  <a:cubicBezTo>
                    <a:pt x="60" y="236"/>
                    <a:pt x="60" y="235"/>
                    <a:pt x="49" y="233"/>
                  </a:cubicBezTo>
                  <a:cubicBezTo>
                    <a:pt x="42" y="231"/>
                    <a:pt x="33" y="228"/>
                    <a:pt x="26" y="231"/>
                  </a:cubicBezTo>
                  <a:cubicBezTo>
                    <a:pt x="21" y="234"/>
                    <a:pt x="20" y="237"/>
                    <a:pt x="13" y="239"/>
                  </a:cubicBezTo>
                  <a:cubicBezTo>
                    <a:pt x="3" y="242"/>
                    <a:pt x="2" y="240"/>
                    <a:pt x="3" y="251"/>
                  </a:cubicBezTo>
                  <a:cubicBezTo>
                    <a:pt x="4" y="259"/>
                    <a:pt x="0" y="264"/>
                    <a:pt x="0" y="271"/>
                  </a:cubicBezTo>
                  <a:cubicBezTo>
                    <a:pt x="1" y="285"/>
                    <a:pt x="17" y="295"/>
                    <a:pt x="27" y="302"/>
                  </a:cubicBezTo>
                  <a:cubicBezTo>
                    <a:pt x="40" y="311"/>
                    <a:pt x="38" y="308"/>
                    <a:pt x="49" y="319"/>
                  </a:cubicBezTo>
                  <a:cubicBezTo>
                    <a:pt x="59" y="328"/>
                    <a:pt x="63" y="339"/>
                    <a:pt x="66" y="352"/>
                  </a:cubicBezTo>
                  <a:cubicBezTo>
                    <a:pt x="69" y="369"/>
                    <a:pt x="72" y="387"/>
                    <a:pt x="74" y="404"/>
                  </a:cubicBezTo>
                  <a:cubicBezTo>
                    <a:pt x="74" y="412"/>
                    <a:pt x="77" y="422"/>
                    <a:pt x="76" y="430"/>
                  </a:cubicBezTo>
                  <a:cubicBezTo>
                    <a:pt x="75" y="439"/>
                    <a:pt x="71" y="445"/>
                    <a:pt x="72" y="454"/>
                  </a:cubicBezTo>
                  <a:cubicBezTo>
                    <a:pt x="72" y="459"/>
                    <a:pt x="73" y="479"/>
                    <a:pt x="77" y="482"/>
                  </a:cubicBezTo>
                  <a:cubicBezTo>
                    <a:pt x="80" y="486"/>
                    <a:pt x="89" y="486"/>
                    <a:pt x="94" y="490"/>
                  </a:cubicBezTo>
                  <a:cubicBezTo>
                    <a:pt x="97" y="492"/>
                    <a:pt x="106" y="499"/>
                    <a:pt x="108" y="501"/>
                  </a:cubicBezTo>
                  <a:cubicBezTo>
                    <a:pt x="112" y="507"/>
                    <a:pt x="108" y="507"/>
                    <a:pt x="116" y="511"/>
                  </a:cubicBezTo>
                  <a:cubicBezTo>
                    <a:pt x="124" y="514"/>
                    <a:pt x="131" y="512"/>
                    <a:pt x="138" y="512"/>
                  </a:cubicBezTo>
                  <a:cubicBezTo>
                    <a:pt x="147" y="512"/>
                    <a:pt x="148" y="517"/>
                    <a:pt x="151" y="506"/>
                  </a:cubicBezTo>
                  <a:cubicBezTo>
                    <a:pt x="156" y="508"/>
                    <a:pt x="158" y="504"/>
                    <a:pt x="161" y="505"/>
                  </a:cubicBezTo>
                  <a:cubicBezTo>
                    <a:pt x="166" y="505"/>
                    <a:pt x="169" y="509"/>
                    <a:pt x="173" y="513"/>
                  </a:cubicBezTo>
                  <a:cubicBezTo>
                    <a:pt x="175" y="508"/>
                    <a:pt x="167" y="508"/>
                    <a:pt x="174" y="502"/>
                  </a:cubicBezTo>
                  <a:cubicBezTo>
                    <a:pt x="177" y="499"/>
                    <a:pt x="187" y="500"/>
                    <a:pt x="191" y="499"/>
                  </a:cubicBezTo>
                  <a:cubicBezTo>
                    <a:pt x="189" y="494"/>
                    <a:pt x="187" y="489"/>
                    <a:pt x="186" y="484"/>
                  </a:cubicBezTo>
                  <a:cubicBezTo>
                    <a:pt x="186" y="482"/>
                    <a:pt x="185" y="479"/>
                    <a:pt x="185" y="477"/>
                  </a:cubicBezTo>
                  <a:cubicBezTo>
                    <a:pt x="184" y="475"/>
                    <a:pt x="182" y="474"/>
                    <a:pt x="181" y="472"/>
                  </a:cubicBezTo>
                  <a:cubicBezTo>
                    <a:pt x="179" y="471"/>
                    <a:pt x="182" y="476"/>
                    <a:pt x="177" y="465"/>
                  </a:cubicBezTo>
                  <a:cubicBezTo>
                    <a:pt x="175" y="463"/>
                    <a:pt x="174" y="459"/>
                    <a:pt x="172" y="455"/>
                  </a:cubicBezTo>
                  <a:cubicBezTo>
                    <a:pt x="166" y="439"/>
                    <a:pt x="164" y="422"/>
                    <a:pt x="161" y="405"/>
                  </a:cubicBezTo>
                  <a:cubicBezTo>
                    <a:pt x="158" y="387"/>
                    <a:pt x="152" y="368"/>
                    <a:pt x="152" y="349"/>
                  </a:cubicBezTo>
                  <a:cubicBezTo>
                    <a:pt x="152" y="339"/>
                    <a:pt x="152" y="329"/>
                    <a:pt x="153" y="320"/>
                  </a:cubicBezTo>
                  <a:cubicBezTo>
                    <a:pt x="153" y="318"/>
                    <a:pt x="154" y="315"/>
                    <a:pt x="154" y="313"/>
                  </a:cubicBezTo>
                  <a:cubicBezTo>
                    <a:pt x="154" y="309"/>
                    <a:pt x="152" y="303"/>
                    <a:pt x="152" y="299"/>
                  </a:cubicBezTo>
                  <a:cubicBezTo>
                    <a:pt x="153" y="295"/>
                    <a:pt x="157" y="292"/>
                    <a:pt x="159" y="288"/>
                  </a:cubicBezTo>
                  <a:cubicBezTo>
                    <a:pt x="160" y="285"/>
                    <a:pt x="159" y="281"/>
                    <a:pt x="160" y="278"/>
                  </a:cubicBezTo>
                  <a:cubicBezTo>
                    <a:pt x="162" y="269"/>
                    <a:pt x="168" y="259"/>
                    <a:pt x="174" y="253"/>
                  </a:cubicBezTo>
                  <a:cubicBezTo>
                    <a:pt x="187" y="241"/>
                    <a:pt x="200" y="229"/>
                    <a:pt x="213" y="217"/>
                  </a:cubicBezTo>
                  <a:cubicBezTo>
                    <a:pt x="216" y="214"/>
                    <a:pt x="221" y="211"/>
                    <a:pt x="223" y="206"/>
                  </a:cubicBezTo>
                  <a:cubicBezTo>
                    <a:pt x="225" y="202"/>
                    <a:pt x="225" y="200"/>
                    <a:pt x="227" y="197"/>
                  </a:cubicBezTo>
                  <a:cubicBezTo>
                    <a:pt x="228" y="196"/>
                    <a:pt x="231" y="197"/>
                    <a:pt x="233" y="196"/>
                  </a:cubicBezTo>
                  <a:cubicBezTo>
                    <a:pt x="235" y="193"/>
                    <a:pt x="234" y="192"/>
                    <a:pt x="236" y="190"/>
                  </a:cubicBezTo>
                  <a:cubicBezTo>
                    <a:pt x="238" y="187"/>
                    <a:pt x="240" y="185"/>
                    <a:pt x="243" y="182"/>
                  </a:cubicBezTo>
                  <a:cubicBezTo>
                    <a:pt x="244" y="180"/>
                    <a:pt x="249" y="174"/>
                    <a:pt x="251" y="173"/>
                  </a:cubicBezTo>
                  <a:cubicBezTo>
                    <a:pt x="255" y="171"/>
                    <a:pt x="262" y="176"/>
                    <a:pt x="266" y="177"/>
                  </a:cubicBezTo>
                  <a:cubicBezTo>
                    <a:pt x="277" y="182"/>
                    <a:pt x="289" y="189"/>
                    <a:pt x="301" y="190"/>
                  </a:cubicBezTo>
                  <a:cubicBezTo>
                    <a:pt x="326" y="194"/>
                    <a:pt x="355" y="187"/>
                    <a:pt x="379" y="183"/>
                  </a:cubicBezTo>
                  <a:cubicBezTo>
                    <a:pt x="401" y="178"/>
                    <a:pt x="421" y="167"/>
                    <a:pt x="443" y="163"/>
                  </a:cubicBezTo>
                  <a:cubicBezTo>
                    <a:pt x="466" y="158"/>
                    <a:pt x="488" y="172"/>
                    <a:pt x="512" y="172"/>
                  </a:cubicBezTo>
                  <a:cubicBezTo>
                    <a:pt x="523" y="172"/>
                    <a:pt x="533" y="166"/>
                    <a:pt x="540" y="177"/>
                  </a:cubicBezTo>
                  <a:cubicBezTo>
                    <a:pt x="545" y="186"/>
                    <a:pt x="547" y="200"/>
                    <a:pt x="548" y="211"/>
                  </a:cubicBezTo>
                  <a:cubicBezTo>
                    <a:pt x="551" y="234"/>
                    <a:pt x="545" y="258"/>
                    <a:pt x="541" y="281"/>
                  </a:cubicBezTo>
                  <a:cubicBezTo>
                    <a:pt x="532" y="327"/>
                    <a:pt x="518" y="376"/>
                    <a:pt x="496" y="418"/>
                  </a:cubicBezTo>
                  <a:cubicBezTo>
                    <a:pt x="491" y="427"/>
                    <a:pt x="486" y="434"/>
                    <a:pt x="483" y="443"/>
                  </a:cubicBezTo>
                  <a:cubicBezTo>
                    <a:pt x="480" y="450"/>
                    <a:pt x="480" y="456"/>
                    <a:pt x="474" y="462"/>
                  </a:cubicBezTo>
                  <a:cubicBezTo>
                    <a:pt x="467" y="469"/>
                    <a:pt x="463" y="477"/>
                    <a:pt x="457" y="485"/>
                  </a:cubicBezTo>
                  <a:cubicBezTo>
                    <a:pt x="450" y="493"/>
                    <a:pt x="443" y="490"/>
                    <a:pt x="436" y="496"/>
                  </a:cubicBezTo>
                  <a:cubicBezTo>
                    <a:pt x="433" y="499"/>
                    <a:pt x="437" y="501"/>
                    <a:pt x="433" y="503"/>
                  </a:cubicBezTo>
                  <a:cubicBezTo>
                    <a:pt x="432" y="503"/>
                    <a:pt x="422" y="501"/>
                    <a:pt x="421" y="501"/>
                  </a:cubicBezTo>
                  <a:cubicBezTo>
                    <a:pt x="409" y="498"/>
                    <a:pt x="395" y="489"/>
                    <a:pt x="385" y="482"/>
                  </a:cubicBezTo>
                  <a:cubicBezTo>
                    <a:pt x="373" y="476"/>
                    <a:pt x="363" y="467"/>
                    <a:pt x="352" y="459"/>
                  </a:cubicBezTo>
                  <a:cubicBezTo>
                    <a:pt x="344" y="453"/>
                    <a:pt x="333" y="446"/>
                    <a:pt x="327" y="438"/>
                  </a:cubicBezTo>
                  <a:cubicBezTo>
                    <a:pt x="321" y="431"/>
                    <a:pt x="311" y="420"/>
                    <a:pt x="313" y="411"/>
                  </a:cubicBezTo>
                  <a:cubicBezTo>
                    <a:pt x="314" y="399"/>
                    <a:pt x="316" y="392"/>
                    <a:pt x="327" y="388"/>
                  </a:cubicBezTo>
                  <a:cubicBezTo>
                    <a:pt x="337" y="385"/>
                    <a:pt x="346" y="383"/>
                    <a:pt x="355" y="378"/>
                  </a:cubicBezTo>
                  <a:cubicBezTo>
                    <a:pt x="365" y="373"/>
                    <a:pt x="375" y="370"/>
                    <a:pt x="385" y="365"/>
                  </a:cubicBezTo>
                  <a:cubicBezTo>
                    <a:pt x="381" y="360"/>
                    <a:pt x="378" y="353"/>
                    <a:pt x="374" y="349"/>
                  </a:cubicBezTo>
                  <a:cubicBezTo>
                    <a:pt x="369" y="345"/>
                    <a:pt x="362" y="342"/>
                    <a:pt x="356" y="339"/>
                  </a:cubicBezTo>
                  <a:cubicBezTo>
                    <a:pt x="366" y="333"/>
                    <a:pt x="373" y="321"/>
                    <a:pt x="381" y="314"/>
                  </a:cubicBezTo>
                  <a:cubicBezTo>
                    <a:pt x="392" y="304"/>
                    <a:pt x="398" y="290"/>
                    <a:pt x="408" y="279"/>
                  </a:cubicBezTo>
                  <a:cubicBezTo>
                    <a:pt x="415" y="271"/>
                    <a:pt x="431" y="260"/>
                    <a:pt x="432" y="249"/>
                  </a:cubicBezTo>
                  <a:cubicBezTo>
                    <a:pt x="432" y="235"/>
                    <a:pt x="414" y="227"/>
                    <a:pt x="402" y="227"/>
                  </a:cubicBezTo>
                  <a:cubicBezTo>
                    <a:pt x="396" y="226"/>
                    <a:pt x="381" y="223"/>
                    <a:pt x="375" y="224"/>
                  </a:cubicBezTo>
                  <a:cubicBezTo>
                    <a:pt x="369" y="225"/>
                    <a:pt x="366" y="230"/>
                    <a:pt x="358" y="231"/>
                  </a:cubicBezTo>
                  <a:cubicBezTo>
                    <a:pt x="355" y="231"/>
                    <a:pt x="347" y="232"/>
                    <a:pt x="344" y="232"/>
                  </a:cubicBezTo>
                  <a:cubicBezTo>
                    <a:pt x="338" y="232"/>
                    <a:pt x="332" y="227"/>
                    <a:pt x="325" y="227"/>
                  </a:cubicBezTo>
                  <a:cubicBezTo>
                    <a:pt x="317" y="228"/>
                    <a:pt x="316" y="232"/>
                    <a:pt x="311" y="238"/>
                  </a:cubicBezTo>
                  <a:cubicBezTo>
                    <a:pt x="306" y="243"/>
                    <a:pt x="301" y="244"/>
                    <a:pt x="294" y="246"/>
                  </a:cubicBezTo>
                  <a:cubicBezTo>
                    <a:pt x="278" y="250"/>
                    <a:pt x="261" y="253"/>
                    <a:pt x="246" y="259"/>
                  </a:cubicBezTo>
                  <a:cubicBezTo>
                    <a:pt x="240" y="262"/>
                    <a:pt x="230" y="270"/>
                    <a:pt x="224" y="271"/>
                  </a:cubicBezTo>
                  <a:cubicBezTo>
                    <a:pt x="218" y="271"/>
                    <a:pt x="215" y="266"/>
                    <a:pt x="209" y="265"/>
                  </a:cubicBezTo>
                  <a:cubicBezTo>
                    <a:pt x="202" y="265"/>
                    <a:pt x="191" y="271"/>
                    <a:pt x="185" y="274"/>
                  </a:cubicBezTo>
                  <a:cubicBezTo>
                    <a:pt x="178" y="278"/>
                    <a:pt x="177" y="278"/>
                    <a:pt x="178" y="287"/>
                  </a:cubicBezTo>
                  <a:cubicBezTo>
                    <a:pt x="180" y="300"/>
                    <a:pt x="192" y="319"/>
                    <a:pt x="198" y="331"/>
                  </a:cubicBezTo>
                  <a:cubicBezTo>
                    <a:pt x="201" y="335"/>
                    <a:pt x="202" y="337"/>
                    <a:pt x="204" y="342"/>
                  </a:cubicBezTo>
                  <a:cubicBezTo>
                    <a:pt x="205" y="347"/>
                    <a:pt x="208" y="351"/>
                    <a:pt x="209" y="355"/>
                  </a:cubicBezTo>
                  <a:cubicBezTo>
                    <a:pt x="213" y="363"/>
                    <a:pt x="214" y="373"/>
                    <a:pt x="218" y="381"/>
                  </a:cubicBezTo>
                  <a:cubicBezTo>
                    <a:pt x="223" y="392"/>
                    <a:pt x="234" y="401"/>
                    <a:pt x="243" y="410"/>
                  </a:cubicBezTo>
                  <a:cubicBezTo>
                    <a:pt x="248" y="415"/>
                    <a:pt x="252" y="420"/>
                    <a:pt x="259" y="424"/>
                  </a:cubicBezTo>
                  <a:cubicBezTo>
                    <a:pt x="266" y="428"/>
                    <a:pt x="273" y="427"/>
                    <a:pt x="280" y="430"/>
                  </a:cubicBezTo>
                  <a:cubicBezTo>
                    <a:pt x="293" y="434"/>
                    <a:pt x="300" y="443"/>
                    <a:pt x="308" y="454"/>
                  </a:cubicBezTo>
                  <a:cubicBezTo>
                    <a:pt x="320" y="469"/>
                    <a:pt x="333" y="484"/>
                    <a:pt x="346" y="499"/>
                  </a:cubicBezTo>
                  <a:cubicBezTo>
                    <a:pt x="358" y="511"/>
                    <a:pt x="372" y="522"/>
                    <a:pt x="384" y="534"/>
                  </a:cubicBezTo>
                  <a:cubicBezTo>
                    <a:pt x="389" y="539"/>
                    <a:pt x="395" y="543"/>
                    <a:pt x="400" y="548"/>
                  </a:cubicBezTo>
                  <a:cubicBezTo>
                    <a:pt x="404" y="552"/>
                    <a:pt x="406" y="557"/>
                    <a:pt x="410" y="561"/>
                  </a:cubicBezTo>
                  <a:cubicBezTo>
                    <a:pt x="415" y="566"/>
                    <a:pt x="423" y="569"/>
                    <a:pt x="427" y="577"/>
                  </a:cubicBezTo>
                  <a:cubicBezTo>
                    <a:pt x="430" y="583"/>
                    <a:pt x="432" y="590"/>
                    <a:pt x="436" y="595"/>
                  </a:cubicBezTo>
                  <a:cubicBezTo>
                    <a:pt x="437" y="597"/>
                    <a:pt x="440" y="601"/>
                    <a:pt x="443" y="601"/>
                  </a:cubicBezTo>
                  <a:cubicBezTo>
                    <a:pt x="446" y="600"/>
                    <a:pt x="450" y="598"/>
                    <a:pt x="453" y="596"/>
                  </a:cubicBezTo>
                  <a:cubicBezTo>
                    <a:pt x="453" y="595"/>
                    <a:pt x="452" y="594"/>
                    <a:pt x="452" y="592"/>
                  </a:cubicBezTo>
                  <a:cubicBezTo>
                    <a:pt x="452" y="592"/>
                    <a:pt x="454" y="586"/>
                    <a:pt x="454" y="585"/>
                  </a:cubicBezTo>
                  <a:cubicBezTo>
                    <a:pt x="456" y="579"/>
                    <a:pt x="457" y="580"/>
                    <a:pt x="454" y="573"/>
                  </a:cubicBezTo>
                  <a:cubicBezTo>
                    <a:pt x="466" y="572"/>
                    <a:pt x="464" y="566"/>
                    <a:pt x="468" y="558"/>
                  </a:cubicBezTo>
                  <a:cubicBezTo>
                    <a:pt x="473" y="548"/>
                    <a:pt x="484" y="550"/>
                    <a:pt x="491" y="542"/>
                  </a:cubicBezTo>
                  <a:cubicBezTo>
                    <a:pt x="485" y="537"/>
                    <a:pt x="493" y="534"/>
                    <a:pt x="497" y="528"/>
                  </a:cubicBezTo>
                  <a:cubicBezTo>
                    <a:pt x="501" y="523"/>
                    <a:pt x="504" y="517"/>
                    <a:pt x="507" y="511"/>
                  </a:cubicBezTo>
                  <a:cubicBezTo>
                    <a:pt x="514" y="499"/>
                    <a:pt x="519" y="488"/>
                    <a:pt x="526" y="477"/>
                  </a:cubicBezTo>
                  <a:cubicBezTo>
                    <a:pt x="530" y="470"/>
                    <a:pt x="532" y="464"/>
                    <a:pt x="537" y="459"/>
                  </a:cubicBezTo>
                  <a:cubicBezTo>
                    <a:pt x="540" y="456"/>
                    <a:pt x="542" y="452"/>
                    <a:pt x="544" y="449"/>
                  </a:cubicBezTo>
                  <a:cubicBezTo>
                    <a:pt x="549" y="444"/>
                    <a:pt x="556" y="443"/>
                    <a:pt x="557" y="436"/>
                  </a:cubicBezTo>
                  <a:cubicBezTo>
                    <a:pt x="557" y="431"/>
                    <a:pt x="556" y="440"/>
                    <a:pt x="557" y="436"/>
                  </a:cubicBezTo>
                  <a:close/>
                  <a:moveTo>
                    <a:pt x="305" y="304"/>
                  </a:moveTo>
                  <a:cubicBezTo>
                    <a:pt x="302" y="306"/>
                    <a:pt x="303" y="310"/>
                    <a:pt x="301" y="312"/>
                  </a:cubicBezTo>
                  <a:cubicBezTo>
                    <a:pt x="299" y="315"/>
                    <a:pt x="293" y="318"/>
                    <a:pt x="290" y="320"/>
                  </a:cubicBezTo>
                  <a:cubicBezTo>
                    <a:pt x="283" y="325"/>
                    <a:pt x="277" y="330"/>
                    <a:pt x="270" y="325"/>
                  </a:cubicBezTo>
                  <a:cubicBezTo>
                    <a:pt x="263" y="320"/>
                    <a:pt x="260" y="308"/>
                    <a:pt x="254" y="301"/>
                  </a:cubicBezTo>
                  <a:cubicBezTo>
                    <a:pt x="246" y="292"/>
                    <a:pt x="237" y="291"/>
                    <a:pt x="237" y="278"/>
                  </a:cubicBezTo>
                  <a:cubicBezTo>
                    <a:pt x="243" y="281"/>
                    <a:pt x="248" y="285"/>
                    <a:pt x="255" y="286"/>
                  </a:cubicBezTo>
                  <a:cubicBezTo>
                    <a:pt x="263" y="287"/>
                    <a:pt x="264" y="283"/>
                    <a:pt x="271" y="278"/>
                  </a:cubicBezTo>
                  <a:cubicBezTo>
                    <a:pt x="285" y="266"/>
                    <a:pt x="311" y="272"/>
                    <a:pt x="329" y="272"/>
                  </a:cubicBezTo>
                  <a:cubicBezTo>
                    <a:pt x="326" y="282"/>
                    <a:pt x="316" y="300"/>
                    <a:pt x="305" y="304"/>
                  </a:cubicBezTo>
                  <a:cubicBezTo>
                    <a:pt x="304" y="305"/>
                    <a:pt x="310" y="302"/>
                    <a:pt x="305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8"/>
            <p:cNvSpPr>
              <a:spLocks noEditPoints="1"/>
            </p:cNvSpPr>
            <p:nvPr/>
          </p:nvSpPr>
          <p:spPr bwMode="auto">
            <a:xfrm>
              <a:off x="4886325" y="1963738"/>
              <a:ext cx="2257425" cy="2028825"/>
            </a:xfrm>
            <a:custGeom>
              <a:avLst/>
              <a:gdLst>
                <a:gd name="T0" fmla="*/ 575 w 601"/>
                <a:gd name="T1" fmla="*/ 522 h 539"/>
                <a:gd name="T2" fmla="*/ 577 w 601"/>
                <a:gd name="T3" fmla="*/ 507 h 539"/>
                <a:gd name="T4" fmla="*/ 556 w 601"/>
                <a:gd name="T5" fmla="*/ 492 h 539"/>
                <a:gd name="T6" fmla="*/ 254 w 601"/>
                <a:gd name="T7" fmla="*/ 312 h 539"/>
                <a:gd name="T8" fmla="*/ 424 w 601"/>
                <a:gd name="T9" fmla="*/ 208 h 539"/>
                <a:gd name="T10" fmla="*/ 420 w 601"/>
                <a:gd name="T11" fmla="*/ 188 h 539"/>
                <a:gd name="T12" fmla="*/ 406 w 601"/>
                <a:gd name="T13" fmla="*/ 176 h 539"/>
                <a:gd name="T14" fmla="*/ 370 w 601"/>
                <a:gd name="T15" fmla="*/ 174 h 539"/>
                <a:gd name="T16" fmla="*/ 324 w 601"/>
                <a:gd name="T17" fmla="*/ 176 h 539"/>
                <a:gd name="T18" fmla="*/ 295 w 601"/>
                <a:gd name="T19" fmla="*/ 175 h 539"/>
                <a:gd name="T20" fmla="*/ 278 w 601"/>
                <a:gd name="T21" fmla="*/ 195 h 539"/>
                <a:gd name="T22" fmla="*/ 258 w 601"/>
                <a:gd name="T23" fmla="*/ 163 h 539"/>
                <a:gd name="T24" fmla="*/ 264 w 601"/>
                <a:gd name="T25" fmla="*/ 121 h 539"/>
                <a:gd name="T26" fmla="*/ 284 w 601"/>
                <a:gd name="T27" fmla="*/ 102 h 539"/>
                <a:gd name="T28" fmla="*/ 303 w 601"/>
                <a:gd name="T29" fmla="*/ 93 h 539"/>
                <a:gd name="T30" fmla="*/ 317 w 601"/>
                <a:gd name="T31" fmla="*/ 88 h 539"/>
                <a:gd name="T32" fmla="*/ 350 w 601"/>
                <a:gd name="T33" fmla="*/ 68 h 539"/>
                <a:gd name="T34" fmla="*/ 405 w 601"/>
                <a:gd name="T35" fmla="*/ 49 h 539"/>
                <a:gd name="T36" fmla="*/ 384 w 601"/>
                <a:gd name="T37" fmla="*/ 16 h 539"/>
                <a:gd name="T38" fmla="*/ 295 w 601"/>
                <a:gd name="T39" fmla="*/ 4 h 539"/>
                <a:gd name="T40" fmla="*/ 275 w 601"/>
                <a:gd name="T41" fmla="*/ 1 h 539"/>
                <a:gd name="T42" fmla="*/ 250 w 601"/>
                <a:gd name="T43" fmla="*/ 13 h 539"/>
                <a:gd name="T44" fmla="*/ 133 w 601"/>
                <a:gd name="T45" fmla="*/ 36 h 539"/>
                <a:gd name="T46" fmla="*/ 152 w 601"/>
                <a:gd name="T47" fmla="*/ 64 h 539"/>
                <a:gd name="T48" fmla="*/ 204 w 601"/>
                <a:gd name="T49" fmla="*/ 118 h 539"/>
                <a:gd name="T50" fmla="*/ 185 w 601"/>
                <a:gd name="T51" fmla="*/ 142 h 539"/>
                <a:gd name="T52" fmla="*/ 166 w 601"/>
                <a:gd name="T53" fmla="*/ 176 h 539"/>
                <a:gd name="T54" fmla="*/ 146 w 601"/>
                <a:gd name="T55" fmla="*/ 198 h 539"/>
                <a:gd name="T56" fmla="*/ 124 w 601"/>
                <a:gd name="T57" fmla="*/ 228 h 539"/>
                <a:gd name="T58" fmla="*/ 90 w 601"/>
                <a:gd name="T59" fmla="*/ 260 h 539"/>
                <a:gd name="T60" fmla="*/ 100 w 601"/>
                <a:gd name="T61" fmla="*/ 341 h 539"/>
                <a:gd name="T62" fmla="*/ 116 w 601"/>
                <a:gd name="T63" fmla="*/ 355 h 539"/>
                <a:gd name="T64" fmla="*/ 127 w 601"/>
                <a:gd name="T65" fmla="*/ 357 h 539"/>
                <a:gd name="T66" fmla="*/ 146 w 601"/>
                <a:gd name="T67" fmla="*/ 354 h 539"/>
                <a:gd name="T68" fmla="*/ 54 w 601"/>
                <a:gd name="T69" fmla="*/ 479 h 539"/>
                <a:gd name="T70" fmla="*/ 4 w 601"/>
                <a:gd name="T71" fmla="*/ 493 h 539"/>
                <a:gd name="T72" fmla="*/ 17 w 601"/>
                <a:gd name="T73" fmla="*/ 519 h 539"/>
                <a:gd name="T74" fmla="*/ 55 w 601"/>
                <a:gd name="T75" fmla="*/ 527 h 539"/>
                <a:gd name="T76" fmla="*/ 100 w 601"/>
                <a:gd name="T77" fmla="*/ 521 h 539"/>
                <a:gd name="T78" fmla="*/ 140 w 601"/>
                <a:gd name="T79" fmla="*/ 490 h 539"/>
                <a:gd name="T80" fmla="*/ 154 w 601"/>
                <a:gd name="T81" fmla="*/ 488 h 539"/>
                <a:gd name="T82" fmla="*/ 162 w 601"/>
                <a:gd name="T83" fmla="*/ 476 h 539"/>
                <a:gd name="T84" fmla="*/ 176 w 601"/>
                <a:gd name="T85" fmla="*/ 459 h 539"/>
                <a:gd name="T86" fmla="*/ 190 w 601"/>
                <a:gd name="T87" fmla="*/ 433 h 539"/>
                <a:gd name="T88" fmla="*/ 198 w 601"/>
                <a:gd name="T89" fmla="*/ 415 h 539"/>
                <a:gd name="T90" fmla="*/ 204 w 601"/>
                <a:gd name="T91" fmla="*/ 396 h 539"/>
                <a:gd name="T92" fmla="*/ 208 w 601"/>
                <a:gd name="T93" fmla="*/ 388 h 539"/>
                <a:gd name="T94" fmla="*/ 415 w 601"/>
                <a:gd name="T95" fmla="*/ 509 h 539"/>
                <a:gd name="T96" fmla="*/ 561 w 601"/>
                <a:gd name="T97" fmla="*/ 534 h 539"/>
                <a:gd name="T98" fmla="*/ 255 w 601"/>
                <a:gd name="T99" fmla="*/ 164 h 539"/>
                <a:gd name="T100" fmla="*/ 255 w 601"/>
                <a:gd name="T101" fmla="*/ 144 h 539"/>
                <a:gd name="T102" fmla="*/ 247 w 601"/>
                <a:gd name="T103" fmla="*/ 224 h 539"/>
                <a:gd name="T104" fmla="*/ 273 w 601"/>
                <a:gd name="T105" fmla="*/ 221 h 539"/>
                <a:gd name="T106" fmla="*/ 241 w 601"/>
                <a:gd name="T107" fmla="*/ 246 h 539"/>
                <a:gd name="T108" fmla="*/ 227 w 601"/>
                <a:gd name="T109" fmla="*/ 253 h 539"/>
                <a:gd name="T110" fmla="*/ 190 w 601"/>
                <a:gd name="T111" fmla="*/ 217 h 539"/>
                <a:gd name="T112" fmla="*/ 181 w 601"/>
                <a:gd name="T113" fmla="*/ 255 h 539"/>
                <a:gd name="T114" fmla="*/ 116 w 601"/>
                <a:gd name="T115" fmla="*/ 299 h 539"/>
                <a:gd name="T116" fmla="*/ 170 w 601"/>
                <a:gd name="T117" fmla="*/ 226 h 539"/>
                <a:gd name="T118" fmla="*/ 189 w 601"/>
                <a:gd name="T119" fmla="*/ 201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1" h="539">
                  <a:moveTo>
                    <a:pt x="600" y="530"/>
                  </a:moveTo>
                  <a:cubicBezTo>
                    <a:pt x="598" y="529"/>
                    <a:pt x="596" y="529"/>
                    <a:pt x="594" y="529"/>
                  </a:cubicBezTo>
                  <a:cubicBezTo>
                    <a:pt x="588" y="528"/>
                    <a:pt x="581" y="527"/>
                    <a:pt x="576" y="522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5" y="522"/>
                    <a:pt x="575" y="522"/>
                    <a:pt x="575" y="522"/>
                  </a:cubicBezTo>
                  <a:cubicBezTo>
                    <a:pt x="575" y="522"/>
                    <a:pt x="575" y="522"/>
                    <a:pt x="575" y="522"/>
                  </a:cubicBezTo>
                  <a:cubicBezTo>
                    <a:pt x="572" y="518"/>
                    <a:pt x="568" y="517"/>
                    <a:pt x="564" y="516"/>
                  </a:cubicBezTo>
                  <a:cubicBezTo>
                    <a:pt x="562" y="515"/>
                    <a:pt x="560" y="514"/>
                    <a:pt x="558" y="513"/>
                  </a:cubicBezTo>
                  <a:cubicBezTo>
                    <a:pt x="558" y="513"/>
                    <a:pt x="559" y="512"/>
                    <a:pt x="559" y="512"/>
                  </a:cubicBezTo>
                  <a:cubicBezTo>
                    <a:pt x="561" y="509"/>
                    <a:pt x="563" y="508"/>
                    <a:pt x="566" y="507"/>
                  </a:cubicBezTo>
                  <a:cubicBezTo>
                    <a:pt x="569" y="506"/>
                    <a:pt x="573" y="506"/>
                    <a:pt x="577" y="507"/>
                  </a:cubicBezTo>
                  <a:cubicBezTo>
                    <a:pt x="580" y="507"/>
                    <a:pt x="584" y="508"/>
                    <a:pt x="588" y="507"/>
                  </a:cubicBezTo>
                  <a:cubicBezTo>
                    <a:pt x="592" y="506"/>
                    <a:pt x="592" y="506"/>
                    <a:pt x="592" y="506"/>
                  </a:cubicBezTo>
                  <a:cubicBezTo>
                    <a:pt x="588" y="504"/>
                    <a:pt x="588" y="504"/>
                    <a:pt x="588" y="504"/>
                  </a:cubicBezTo>
                  <a:cubicBezTo>
                    <a:pt x="584" y="501"/>
                    <a:pt x="579" y="500"/>
                    <a:pt x="574" y="499"/>
                  </a:cubicBezTo>
                  <a:cubicBezTo>
                    <a:pt x="571" y="498"/>
                    <a:pt x="567" y="497"/>
                    <a:pt x="564" y="496"/>
                  </a:cubicBezTo>
                  <a:cubicBezTo>
                    <a:pt x="561" y="495"/>
                    <a:pt x="558" y="493"/>
                    <a:pt x="556" y="492"/>
                  </a:cubicBezTo>
                  <a:cubicBezTo>
                    <a:pt x="552" y="490"/>
                    <a:pt x="548" y="488"/>
                    <a:pt x="544" y="487"/>
                  </a:cubicBezTo>
                  <a:cubicBezTo>
                    <a:pt x="531" y="483"/>
                    <a:pt x="518" y="480"/>
                    <a:pt x="504" y="477"/>
                  </a:cubicBezTo>
                  <a:cubicBezTo>
                    <a:pt x="500" y="476"/>
                    <a:pt x="495" y="475"/>
                    <a:pt x="491" y="474"/>
                  </a:cubicBezTo>
                  <a:cubicBezTo>
                    <a:pt x="430" y="463"/>
                    <a:pt x="380" y="428"/>
                    <a:pt x="339" y="384"/>
                  </a:cubicBezTo>
                  <a:cubicBezTo>
                    <a:pt x="334" y="380"/>
                    <a:pt x="330" y="376"/>
                    <a:pt x="325" y="373"/>
                  </a:cubicBezTo>
                  <a:cubicBezTo>
                    <a:pt x="302" y="355"/>
                    <a:pt x="278" y="335"/>
                    <a:pt x="254" y="312"/>
                  </a:cubicBezTo>
                  <a:cubicBezTo>
                    <a:pt x="267" y="301"/>
                    <a:pt x="283" y="291"/>
                    <a:pt x="298" y="282"/>
                  </a:cubicBezTo>
                  <a:cubicBezTo>
                    <a:pt x="301" y="280"/>
                    <a:pt x="305" y="278"/>
                    <a:pt x="308" y="276"/>
                  </a:cubicBezTo>
                  <a:cubicBezTo>
                    <a:pt x="328" y="263"/>
                    <a:pt x="349" y="250"/>
                    <a:pt x="371" y="239"/>
                  </a:cubicBezTo>
                  <a:cubicBezTo>
                    <a:pt x="383" y="233"/>
                    <a:pt x="394" y="227"/>
                    <a:pt x="405" y="220"/>
                  </a:cubicBezTo>
                  <a:cubicBezTo>
                    <a:pt x="407" y="218"/>
                    <a:pt x="410" y="217"/>
                    <a:pt x="412" y="216"/>
                  </a:cubicBezTo>
                  <a:cubicBezTo>
                    <a:pt x="416" y="213"/>
                    <a:pt x="420" y="211"/>
                    <a:pt x="424" y="208"/>
                  </a:cubicBezTo>
                  <a:cubicBezTo>
                    <a:pt x="425" y="208"/>
                    <a:pt x="426" y="207"/>
                    <a:pt x="427" y="207"/>
                  </a:cubicBezTo>
                  <a:cubicBezTo>
                    <a:pt x="431" y="204"/>
                    <a:pt x="432" y="203"/>
                    <a:pt x="430" y="199"/>
                  </a:cubicBezTo>
                  <a:cubicBezTo>
                    <a:pt x="430" y="198"/>
                    <a:pt x="429" y="197"/>
                    <a:pt x="429" y="196"/>
                  </a:cubicBezTo>
                  <a:cubicBezTo>
                    <a:pt x="428" y="194"/>
                    <a:pt x="428" y="194"/>
                    <a:pt x="428" y="194"/>
                  </a:cubicBezTo>
                  <a:cubicBezTo>
                    <a:pt x="427" y="191"/>
                    <a:pt x="427" y="189"/>
                    <a:pt x="424" y="189"/>
                  </a:cubicBezTo>
                  <a:cubicBezTo>
                    <a:pt x="424" y="189"/>
                    <a:pt x="422" y="189"/>
                    <a:pt x="420" y="188"/>
                  </a:cubicBezTo>
                  <a:cubicBezTo>
                    <a:pt x="417" y="187"/>
                    <a:pt x="413" y="187"/>
                    <a:pt x="410" y="187"/>
                  </a:cubicBezTo>
                  <a:cubicBezTo>
                    <a:pt x="408" y="187"/>
                    <a:pt x="406" y="188"/>
                    <a:pt x="404" y="187"/>
                  </a:cubicBezTo>
                  <a:cubicBezTo>
                    <a:pt x="403" y="187"/>
                    <a:pt x="402" y="187"/>
                    <a:pt x="400" y="187"/>
                  </a:cubicBezTo>
                  <a:cubicBezTo>
                    <a:pt x="400" y="186"/>
                    <a:pt x="398" y="186"/>
                    <a:pt x="398" y="186"/>
                  </a:cubicBezTo>
                  <a:cubicBezTo>
                    <a:pt x="398" y="186"/>
                    <a:pt x="398" y="185"/>
                    <a:pt x="400" y="182"/>
                  </a:cubicBezTo>
                  <a:cubicBezTo>
                    <a:pt x="401" y="179"/>
                    <a:pt x="404" y="178"/>
                    <a:pt x="406" y="176"/>
                  </a:cubicBezTo>
                  <a:cubicBezTo>
                    <a:pt x="408" y="175"/>
                    <a:pt x="410" y="173"/>
                    <a:pt x="412" y="172"/>
                  </a:cubicBezTo>
                  <a:cubicBezTo>
                    <a:pt x="413" y="170"/>
                    <a:pt x="413" y="170"/>
                    <a:pt x="413" y="170"/>
                  </a:cubicBezTo>
                  <a:cubicBezTo>
                    <a:pt x="411" y="169"/>
                    <a:pt x="411" y="169"/>
                    <a:pt x="411" y="169"/>
                  </a:cubicBezTo>
                  <a:cubicBezTo>
                    <a:pt x="406" y="167"/>
                    <a:pt x="401" y="168"/>
                    <a:pt x="397" y="170"/>
                  </a:cubicBezTo>
                  <a:cubicBezTo>
                    <a:pt x="395" y="170"/>
                    <a:pt x="393" y="171"/>
                    <a:pt x="392" y="171"/>
                  </a:cubicBezTo>
                  <a:cubicBezTo>
                    <a:pt x="385" y="172"/>
                    <a:pt x="377" y="173"/>
                    <a:pt x="370" y="174"/>
                  </a:cubicBezTo>
                  <a:cubicBezTo>
                    <a:pt x="366" y="174"/>
                    <a:pt x="362" y="174"/>
                    <a:pt x="358" y="175"/>
                  </a:cubicBezTo>
                  <a:cubicBezTo>
                    <a:pt x="356" y="175"/>
                    <a:pt x="354" y="176"/>
                    <a:pt x="351" y="176"/>
                  </a:cubicBezTo>
                  <a:cubicBezTo>
                    <a:pt x="348" y="177"/>
                    <a:pt x="345" y="178"/>
                    <a:pt x="343" y="178"/>
                  </a:cubicBezTo>
                  <a:cubicBezTo>
                    <a:pt x="341" y="177"/>
                    <a:pt x="340" y="177"/>
                    <a:pt x="338" y="177"/>
                  </a:cubicBezTo>
                  <a:cubicBezTo>
                    <a:pt x="336" y="176"/>
                    <a:pt x="334" y="176"/>
                    <a:pt x="331" y="176"/>
                  </a:cubicBezTo>
                  <a:cubicBezTo>
                    <a:pt x="329" y="176"/>
                    <a:pt x="327" y="176"/>
                    <a:pt x="324" y="176"/>
                  </a:cubicBezTo>
                  <a:cubicBezTo>
                    <a:pt x="318" y="177"/>
                    <a:pt x="309" y="178"/>
                    <a:pt x="306" y="175"/>
                  </a:cubicBezTo>
                  <a:cubicBezTo>
                    <a:pt x="305" y="174"/>
                    <a:pt x="305" y="174"/>
                    <a:pt x="305" y="174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3" y="176"/>
                    <a:pt x="303" y="177"/>
                    <a:pt x="303" y="177"/>
                  </a:cubicBezTo>
                  <a:cubicBezTo>
                    <a:pt x="303" y="177"/>
                    <a:pt x="303" y="177"/>
                    <a:pt x="303" y="177"/>
                  </a:cubicBezTo>
                  <a:cubicBezTo>
                    <a:pt x="302" y="176"/>
                    <a:pt x="300" y="173"/>
                    <a:pt x="295" y="175"/>
                  </a:cubicBezTo>
                  <a:cubicBezTo>
                    <a:pt x="294" y="176"/>
                    <a:pt x="293" y="177"/>
                    <a:pt x="291" y="184"/>
                  </a:cubicBezTo>
                  <a:cubicBezTo>
                    <a:pt x="291" y="185"/>
                    <a:pt x="291" y="185"/>
                    <a:pt x="291" y="186"/>
                  </a:cubicBezTo>
                  <a:cubicBezTo>
                    <a:pt x="290" y="186"/>
                    <a:pt x="288" y="190"/>
                    <a:pt x="287" y="193"/>
                  </a:cubicBezTo>
                  <a:cubicBezTo>
                    <a:pt x="287" y="193"/>
                    <a:pt x="287" y="193"/>
                    <a:pt x="286" y="193"/>
                  </a:cubicBezTo>
                  <a:cubicBezTo>
                    <a:pt x="285" y="192"/>
                    <a:pt x="284" y="191"/>
                    <a:pt x="282" y="192"/>
                  </a:cubicBezTo>
                  <a:cubicBezTo>
                    <a:pt x="281" y="193"/>
                    <a:pt x="280" y="194"/>
                    <a:pt x="278" y="195"/>
                  </a:cubicBezTo>
                  <a:cubicBezTo>
                    <a:pt x="277" y="196"/>
                    <a:pt x="275" y="198"/>
                    <a:pt x="272" y="199"/>
                  </a:cubicBezTo>
                  <a:cubicBezTo>
                    <a:pt x="263" y="202"/>
                    <a:pt x="259" y="200"/>
                    <a:pt x="251" y="195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55" y="189"/>
                    <a:pt x="260" y="174"/>
                    <a:pt x="259" y="168"/>
                  </a:cubicBezTo>
                  <a:cubicBezTo>
                    <a:pt x="258" y="166"/>
                    <a:pt x="258" y="165"/>
                    <a:pt x="258" y="164"/>
                  </a:cubicBezTo>
                  <a:cubicBezTo>
                    <a:pt x="258" y="163"/>
                    <a:pt x="258" y="163"/>
                    <a:pt x="258" y="163"/>
                  </a:cubicBezTo>
                  <a:cubicBezTo>
                    <a:pt x="259" y="162"/>
                    <a:pt x="260" y="161"/>
                    <a:pt x="261" y="161"/>
                  </a:cubicBezTo>
                  <a:cubicBezTo>
                    <a:pt x="262" y="160"/>
                    <a:pt x="264" y="160"/>
                    <a:pt x="265" y="156"/>
                  </a:cubicBezTo>
                  <a:cubicBezTo>
                    <a:pt x="267" y="152"/>
                    <a:pt x="267" y="146"/>
                    <a:pt x="266" y="140"/>
                  </a:cubicBezTo>
                  <a:cubicBezTo>
                    <a:pt x="266" y="139"/>
                    <a:pt x="266" y="137"/>
                    <a:pt x="266" y="136"/>
                  </a:cubicBezTo>
                  <a:cubicBezTo>
                    <a:pt x="266" y="134"/>
                    <a:pt x="266" y="132"/>
                    <a:pt x="265" y="129"/>
                  </a:cubicBezTo>
                  <a:cubicBezTo>
                    <a:pt x="265" y="126"/>
                    <a:pt x="264" y="123"/>
                    <a:pt x="264" y="121"/>
                  </a:cubicBezTo>
                  <a:cubicBezTo>
                    <a:pt x="264" y="122"/>
                    <a:pt x="264" y="122"/>
                    <a:pt x="264" y="122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68" y="120"/>
                    <a:pt x="269" y="119"/>
                    <a:pt x="270" y="115"/>
                  </a:cubicBezTo>
                  <a:cubicBezTo>
                    <a:pt x="271" y="114"/>
                    <a:pt x="272" y="111"/>
                    <a:pt x="273" y="110"/>
                  </a:cubicBezTo>
                  <a:cubicBezTo>
                    <a:pt x="274" y="109"/>
                    <a:pt x="276" y="108"/>
                    <a:pt x="277" y="107"/>
                  </a:cubicBezTo>
                  <a:cubicBezTo>
                    <a:pt x="279" y="106"/>
                    <a:pt x="282" y="105"/>
                    <a:pt x="284" y="102"/>
                  </a:cubicBezTo>
                  <a:cubicBezTo>
                    <a:pt x="285" y="100"/>
                    <a:pt x="286" y="99"/>
                    <a:pt x="286" y="97"/>
                  </a:cubicBezTo>
                  <a:cubicBezTo>
                    <a:pt x="288" y="95"/>
                    <a:pt x="288" y="94"/>
                    <a:pt x="291" y="93"/>
                  </a:cubicBezTo>
                  <a:cubicBezTo>
                    <a:pt x="294" y="95"/>
                    <a:pt x="297" y="94"/>
                    <a:pt x="300" y="92"/>
                  </a:cubicBezTo>
                  <a:cubicBezTo>
                    <a:pt x="301" y="91"/>
                    <a:pt x="302" y="89"/>
                    <a:pt x="303" y="88"/>
                  </a:cubicBezTo>
                  <a:cubicBezTo>
                    <a:pt x="303" y="90"/>
                    <a:pt x="303" y="91"/>
                    <a:pt x="303" y="92"/>
                  </a:cubicBezTo>
                  <a:cubicBezTo>
                    <a:pt x="303" y="92"/>
                    <a:pt x="303" y="93"/>
                    <a:pt x="303" y="93"/>
                  </a:cubicBezTo>
                  <a:cubicBezTo>
                    <a:pt x="303" y="94"/>
                    <a:pt x="303" y="94"/>
                    <a:pt x="303" y="94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94"/>
                    <a:pt x="304" y="95"/>
                    <a:pt x="304" y="95"/>
                  </a:cubicBezTo>
                  <a:cubicBezTo>
                    <a:pt x="304" y="95"/>
                    <a:pt x="304" y="95"/>
                    <a:pt x="304" y="95"/>
                  </a:cubicBezTo>
                  <a:cubicBezTo>
                    <a:pt x="305" y="97"/>
                    <a:pt x="312" y="94"/>
                    <a:pt x="312" y="94"/>
                  </a:cubicBezTo>
                  <a:cubicBezTo>
                    <a:pt x="314" y="93"/>
                    <a:pt x="316" y="90"/>
                    <a:pt x="317" y="88"/>
                  </a:cubicBezTo>
                  <a:cubicBezTo>
                    <a:pt x="318" y="87"/>
                    <a:pt x="318" y="87"/>
                    <a:pt x="319" y="86"/>
                  </a:cubicBezTo>
                  <a:cubicBezTo>
                    <a:pt x="321" y="83"/>
                    <a:pt x="323" y="81"/>
                    <a:pt x="326" y="79"/>
                  </a:cubicBezTo>
                  <a:cubicBezTo>
                    <a:pt x="327" y="79"/>
                    <a:pt x="328" y="78"/>
                    <a:pt x="329" y="77"/>
                  </a:cubicBezTo>
                  <a:cubicBezTo>
                    <a:pt x="330" y="76"/>
                    <a:pt x="331" y="75"/>
                    <a:pt x="332" y="74"/>
                  </a:cubicBezTo>
                  <a:cubicBezTo>
                    <a:pt x="334" y="71"/>
                    <a:pt x="338" y="68"/>
                    <a:pt x="340" y="68"/>
                  </a:cubicBezTo>
                  <a:cubicBezTo>
                    <a:pt x="343" y="67"/>
                    <a:pt x="347" y="67"/>
                    <a:pt x="350" y="68"/>
                  </a:cubicBezTo>
                  <a:cubicBezTo>
                    <a:pt x="353" y="68"/>
                    <a:pt x="357" y="69"/>
                    <a:pt x="361" y="69"/>
                  </a:cubicBezTo>
                  <a:cubicBezTo>
                    <a:pt x="366" y="68"/>
                    <a:pt x="370" y="67"/>
                    <a:pt x="374" y="64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9" y="62"/>
                    <a:pt x="383" y="61"/>
                    <a:pt x="387" y="61"/>
                  </a:cubicBezTo>
                  <a:cubicBezTo>
                    <a:pt x="393" y="60"/>
                    <a:pt x="398" y="59"/>
                    <a:pt x="402" y="56"/>
                  </a:cubicBezTo>
                  <a:cubicBezTo>
                    <a:pt x="404" y="54"/>
                    <a:pt x="405" y="51"/>
                    <a:pt x="405" y="49"/>
                  </a:cubicBezTo>
                  <a:cubicBezTo>
                    <a:pt x="404" y="45"/>
                    <a:pt x="401" y="42"/>
                    <a:pt x="396" y="39"/>
                  </a:cubicBezTo>
                  <a:cubicBezTo>
                    <a:pt x="395" y="38"/>
                    <a:pt x="390" y="35"/>
                    <a:pt x="387" y="34"/>
                  </a:cubicBezTo>
                  <a:cubicBezTo>
                    <a:pt x="386" y="34"/>
                    <a:pt x="385" y="35"/>
                    <a:pt x="384" y="36"/>
                  </a:cubicBezTo>
                  <a:cubicBezTo>
                    <a:pt x="383" y="37"/>
                    <a:pt x="383" y="37"/>
                    <a:pt x="382" y="36"/>
                  </a:cubicBezTo>
                  <a:cubicBezTo>
                    <a:pt x="380" y="35"/>
                    <a:pt x="381" y="33"/>
                    <a:pt x="383" y="29"/>
                  </a:cubicBezTo>
                  <a:cubicBezTo>
                    <a:pt x="385" y="25"/>
                    <a:pt x="387" y="20"/>
                    <a:pt x="384" y="16"/>
                  </a:cubicBezTo>
                  <a:cubicBezTo>
                    <a:pt x="380" y="11"/>
                    <a:pt x="374" y="11"/>
                    <a:pt x="369" y="12"/>
                  </a:cubicBezTo>
                  <a:cubicBezTo>
                    <a:pt x="368" y="12"/>
                    <a:pt x="366" y="12"/>
                    <a:pt x="364" y="12"/>
                  </a:cubicBezTo>
                  <a:cubicBezTo>
                    <a:pt x="360" y="12"/>
                    <a:pt x="357" y="10"/>
                    <a:pt x="353" y="9"/>
                  </a:cubicBezTo>
                  <a:cubicBezTo>
                    <a:pt x="350" y="8"/>
                    <a:pt x="346" y="6"/>
                    <a:pt x="342" y="6"/>
                  </a:cubicBezTo>
                  <a:cubicBezTo>
                    <a:pt x="341" y="6"/>
                    <a:pt x="338" y="6"/>
                    <a:pt x="335" y="5"/>
                  </a:cubicBezTo>
                  <a:cubicBezTo>
                    <a:pt x="311" y="3"/>
                    <a:pt x="299" y="2"/>
                    <a:pt x="295" y="4"/>
                  </a:cubicBezTo>
                  <a:cubicBezTo>
                    <a:pt x="291" y="0"/>
                    <a:pt x="286" y="1"/>
                    <a:pt x="281" y="3"/>
                  </a:cubicBezTo>
                  <a:cubicBezTo>
                    <a:pt x="280" y="3"/>
                    <a:pt x="279" y="4"/>
                    <a:pt x="278" y="4"/>
                  </a:cubicBezTo>
                  <a:cubicBezTo>
                    <a:pt x="278" y="5"/>
                    <a:pt x="277" y="5"/>
                    <a:pt x="276" y="6"/>
                  </a:cubicBezTo>
                  <a:cubicBezTo>
                    <a:pt x="276" y="5"/>
                    <a:pt x="276" y="4"/>
                    <a:pt x="277" y="4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4" y="2"/>
                    <a:pt x="273" y="2"/>
                    <a:pt x="272" y="3"/>
                  </a:cubicBezTo>
                  <a:cubicBezTo>
                    <a:pt x="271" y="3"/>
                    <a:pt x="271" y="4"/>
                    <a:pt x="270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5" y="4"/>
                    <a:pt x="262" y="4"/>
                    <a:pt x="260" y="5"/>
                  </a:cubicBezTo>
                  <a:cubicBezTo>
                    <a:pt x="256" y="6"/>
                    <a:pt x="254" y="7"/>
                    <a:pt x="252" y="10"/>
                  </a:cubicBezTo>
                  <a:cubicBezTo>
                    <a:pt x="252" y="11"/>
                    <a:pt x="251" y="11"/>
                    <a:pt x="250" y="13"/>
                  </a:cubicBezTo>
                  <a:cubicBezTo>
                    <a:pt x="240" y="22"/>
                    <a:pt x="225" y="25"/>
                    <a:pt x="211" y="29"/>
                  </a:cubicBezTo>
                  <a:cubicBezTo>
                    <a:pt x="209" y="29"/>
                    <a:pt x="207" y="29"/>
                    <a:pt x="205" y="30"/>
                  </a:cubicBezTo>
                  <a:cubicBezTo>
                    <a:pt x="189" y="34"/>
                    <a:pt x="175" y="32"/>
                    <a:pt x="160" y="25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1" y="22"/>
                    <a:pt x="144" y="18"/>
                    <a:pt x="137" y="23"/>
                  </a:cubicBezTo>
                  <a:cubicBezTo>
                    <a:pt x="132" y="27"/>
                    <a:pt x="133" y="32"/>
                    <a:pt x="133" y="36"/>
                  </a:cubicBezTo>
                  <a:cubicBezTo>
                    <a:pt x="134" y="39"/>
                    <a:pt x="134" y="42"/>
                    <a:pt x="133" y="44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52"/>
                    <a:pt x="139" y="54"/>
                    <a:pt x="139" y="55"/>
                  </a:cubicBezTo>
                  <a:cubicBezTo>
                    <a:pt x="140" y="58"/>
                    <a:pt x="144" y="60"/>
                    <a:pt x="148" y="62"/>
                  </a:cubicBezTo>
                  <a:cubicBezTo>
                    <a:pt x="149" y="63"/>
                    <a:pt x="151" y="63"/>
                    <a:pt x="152" y="64"/>
                  </a:cubicBezTo>
                  <a:cubicBezTo>
                    <a:pt x="161" y="69"/>
                    <a:pt x="169" y="75"/>
                    <a:pt x="177" y="81"/>
                  </a:cubicBezTo>
                  <a:cubicBezTo>
                    <a:pt x="180" y="83"/>
                    <a:pt x="182" y="86"/>
                    <a:pt x="185" y="88"/>
                  </a:cubicBezTo>
                  <a:cubicBezTo>
                    <a:pt x="194" y="96"/>
                    <a:pt x="203" y="104"/>
                    <a:pt x="214" y="107"/>
                  </a:cubicBezTo>
                  <a:cubicBezTo>
                    <a:pt x="214" y="108"/>
                    <a:pt x="214" y="108"/>
                    <a:pt x="214" y="109"/>
                  </a:cubicBezTo>
                  <a:cubicBezTo>
                    <a:pt x="212" y="112"/>
                    <a:pt x="210" y="117"/>
                    <a:pt x="208" y="118"/>
                  </a:cubicBezTo>
                  <a:cubicBezTo>
                    <a:pt x="206" y="119"/>
                    <a:pt x="205" y="119"/>
                    <a:pt x="204" y="118"/>
                  </a:cubicBezTo>
                  <a:cubicBezTo>
                    <a:pt x="202" y="117"/>
                    <a:pt x="201" y="116"/>
                    <a:pt x="199" y="115"/>
                  </a:cubicBezTo>
                  <a:cubicBezTo>
                    <a:pt x="198" y="115"/>
                    <a:pt x="197" y="115"/>
                    <a:pt x="196" y="115"/>
                  </a:cubicBezTo>
                  <a:cubicBezTo>
                    <a:pt x="193" y="114"/>
                    <a:pt x="191" y="113"/>
                    <a:pt x="187" y="119"/>
                  </a:cubicBezTo>
                  <a:cubicBezTo>
                    <a:pt x="184" y="123"/>
                    <a:pt x="186" y="130"/>
                    <a:pt x="186" y="135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8"/>
                    <a:pt x="185" y="140"/>
                    <a:pt x="185" y="142"/>
                  </a:cubicBezTo>
                  <a:cubicBezTo>
                    <a:pt x="186" y="146"/>
                    <a:pt x="185" y="149"/>
                    <a:pt x="184" y="152"/>
                  </a:cubicBezTo>
                  <a:cubicBezTo>
                    <a:pt x="183" y="154"/>
                    <a:pt x="181" y="156"/>
                    <a:pt x="178" y="158"/>
                  </a:cubicBezTo>
                  <a:cubicBezTo>
                    <a:pt x="175" y="161"/>
                    <a:pt x="171" y="165"/>
                    <a:pt x="170" y="171"/>
                  </a:cubicBezTo>
                  <a:cubicBezTo>
                    <a:pt x="170" y="172"/>
                    <a:pt x="170" y="172"/>
                    <a:pt x="170" y="172"/>
                  </a:cubicBezTo>
                  <a:cubicBezTo>
                    <a:pt x="169" y="172"/>
                    <a:pt x="168" y="172"/>
                    <a:pt x="167" y="172"/>
                  </a:cubicBezTo>
                  <a:cubicBezTo>
                    <a:pt x="166" y="173"/>
                    <a:pt x="166" y="173"/>
                    <a:pt x="166" y="176"/>
                  </a:cubicBezTo>
                  <a:cubicBezTo>
                    <a:pt x="165" y="177"/>
                    <a:pt x="164" y="181"/>
                    <a:pt x="163" y="182"/>
                  </a:cubicBezTo>
                  <a:cubicBezTo>
                    <a:pt x="161" y="184"/>
                    <a:pt x="159" y="187"/>
                    <a:pt x="156" y="190"/>
                  </a:cubicBezTo>
                  <a:cubicBezTo>
                    <a:pt x="155" y="191"/>
                    <a:pt x="153" y="192"/>
                    <a:pt x="152" y="194"/>
                  </a:cubicBezTo>
                  <a:cubicBezTo>
                    <a:pt x="152" y="194"/>
                    <a:pt x="152" y="193"/>
                    <a:pt x="151" y="193"/>
                  </a:cubicBezTo>
                  <a:cubicBezTo>
                    <a:pt x="150" y="195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4" y="198"/>
                    <a:pt x="143" y="200"/>
                    <a:pt x="142" y="201"/>
                  </a:cubicBezTo>
                  <a:cubicBezTo>
                    <a:pt x="142" y="202"/>
                    <a:pt x="142" y="203"/>
                    <a:pt x="143" y="203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0" y="207"/>
                    <a:pt x="139" y="209"/>
                    <a:pt x="138" y="210"/>
                  </a:cubicBezTo>
                  <a:cubicBezTo>
                    <a:pt x="133" y="216"/>
                    <a:pt x="130" y="221"/>
                    <a:pt x="129" y="225"/>
                  </a:cubicBezTo>
                  <a:cubicBezTo>
                    <a:pt x="126" y="225"/>
                    <a:pt x="125" y="227"/>
                    <a:pt x="124" y="228"/>
                  </a:cubicBezTo>
                  <a:cubicBezTo>
                    <a:pt x="124" y="228"/>
                    <a:pt x="124" y="229"/>
                    <a:pt x="124" y="229"/>
                  </a:cubicBezTo>
                  <a:cubicBezTo>
                    <a:pt x="123" y="229"/>
                    <a:pt x="122" y="230"/>
                    <a:pt x="121" y="232"/>
                  </a:cubicBezTo>
                  <a:cubicBezTo>
                    <a:pt x="119" y="234"/>
                    <a:pt x="116" y="237"/>
                    <a:pt x="115" y="238"/>
                  </a:cubicBezTo>
                  <a:cubicBezTo>
                    <a:pt x="113" y="241"/>
                    <a:pt x="110" y="243"/>
                    <a:pt x="108" y="245"/>
                  </a:cubicBezTo>
                  <a:cubicBezTo>
                    <a:pt x="103" y="250"/>
                    <a:pt x="99" y="254"/>
                    <a:pt x="94" y="258"/>
                  </a:cubicBezTo>
                  <a:cubicBezTo>
                    <a:pt x="93" y="258"/>
                    <a:pt x="92" y="259"/>
                    <a:pt x="90" y="260"/>
                  </a:cubicBezTo>
                  <a:cubicBezTo>
                    <a:pt x="88" y="262"/>
                    <a:pt x="85" y="263"/>
                    <a:pt x="82" y="266"/>
                  </a:cubicBezTo>
                  <a:cubicBezTo>
                    <a:pt x="78" y="271"/>
                    <a:pt x="78" y="273"/>
                    <a:pt x="78" y="277"/>
                  </a:cubicBezTo>
                  <a:cubicBezTo>
                    <a:pt x="78" y="278"/>
                    <a:pt x="78" y="280"/>
                    <a:pt x="78" y="281"/>
                  </a:cubicBezTo>
                  <a:cubicBezTo>
                    <a:pt x="78" y="284"/>
                    <a:pt x="78" y="284"/>
                    <a:pt x="78" y="284"/>
                  </a:cubicBezTo>
                  <a:cubicBezTo>
                    <a:pt x="77" y="291"/>
                    <a:pt x="77" y="299"/>
                    <a:pt x="78" y="307"/>
                  </a:cubicBezTo>
                  <a:cubicBezTo>
                    <a:pt x="81" y="323"/>
                    <a:pt x="90" y="332"/>
                    <a:pt x="100" y="341"/>
                  </a:cubicBezTo>
                  <a:cubicBezTo>
                    <a:pt x="103" y="344"/>
                    <a:pt x="106" y="347"/>
                    <a:pt x="109" y="350"/>
                  </a:cubicBezTo>
                  <a:cubicBezTo>
                    <a:pt x="109" y="350"/>
                    <a:pt x="109" y="350"/>
                    <a:pt x="109" y="350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3" y="353"/>
                  </a:cubicBezTo>
                  <a:cubicBezTo>
                    <a:pt x="114" y="354"/>
                    <a:pt x="115" y="355"/>
                    <a:pt x="116" y="355"/>
                  </a:cubicBezTo>
                  <a:cubicBezTo>
                    <a:pt x="117" y="355"/>
                    <a:pt x="118" y="355"/>
                    <a:pt x="119" y="354"/>
                  </a:cubicBezTo>
                  <a:cubicBezTo>
                    <a:pt x="120" y="354"/>
                    <a:pt x="120" y="353"/>
                    <a:pt x="120" y="353"/>
                  </a:cubicBezTo>
                  <a:cubicBezTo>
                    <a:pt x="120" y="353"/>
                    <a:pt x="121" y="354"/>
                    <a:pt x="121" y="355"/>
                  </a:cubicBezTo>
                  <a:cubicBezTo>
                    <a:pt x="122" y="356"/>
                    <a:pt x="122" y="356"/>
                    <a:pt x="122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4" y="356"/>
                    <a:pt x="125" y="357"/>
                    <a:pt x="127" y="357"/>
                  </a:cubicBezTo>
                  <a:cubicBezTo>
                    <a:pt x="130" y="358"/>
                    <a:pt x="134" y="359"/>
                    <a:pt x="137" y="358"/>
                  </a:cubicBezTo>
                  <a:cubicBezTo>
                    <a:pt x="138" y="357"/>
                    <a:pt x="139" y="356"/>
                    <a:pt x="139" y="355"/>
                  </a:cubicBezTo>
                  <a:cubicBezTo>
                    <a:pt x="139" y="356"/>
                    <a:pt x="140" y="356"/>
                    <a:pt x="140" y="357"/>
                  </a:cubicBezTo>
                  <a:cubicBezTo>
                    <a:pt x="141" y="361"/>
                    <a:pt x="141" y="361"/>
                    <a:pt x="141" y="361"/>
                  </a:cubicBezTo>
                  <a:cubicBezTo>
                    <a:pt x="143" y="357"/>
                    <a:pt x="143" y="357"/>
                    <a:pt x="143" y="357"/>
                  </a:cubicBezTo>
                  <a:cubicBezTo>
                    <a:pt x="144" y="355"/>
                    <a:pt x="145" y="354"/>
                    <a:pt x="146" y="354"/>
                  </a:cubicBezTo>
                  <a:cubicBezTo>
                    <a:pt x="147" y="354"/>
                    <a:pt x="148" y="355"/>
                    <a:pt x="150" y="356"/>
                  </a:cubicBezTo>
                  <a:cubicBezTo>
                    <a:pt x="152" y="357"/>
                    <a:pt x="153" y="359"/>
                    <a:pt x="156" y="359"/>
                  </a:cubicBezTo>
                  <a:cubicBezTo>
                    <a:pt x="150" y="381"/>
                    <a:pt x="140" y="399"/>
                    <a:pt x="131" y="414"/>
                  </a:cubicBezTo>
                  <a:cubicBezTo>
                    <a:pt x="128" y="420"/>
                    <a:pt x="128" y="420"/>
                    <a:pt x="128" y="420"/>
                  </a:cubicBezTo>
                  <a:cubicBezTo>
                    <a:pt x="119" y="435"/>
                    <a:pt x="111" y="449"/>
                    <a:pt x="97" y="460"/>
                  </a:cubicBezTo>
                  <a:cubicBezTo>
                    <a:pt x="85" y="470"/>
                    <a:pt x="70" y="477"/>
                    <a:pt x="54" y="479"/>
                  </a:cubicBezTo>
                  <a:cubicBezTo>
                    <a:pt x="33" y="481"/>
                    <a:pt x="20" y="476"/>
                    <a:pt x="8" y="459"/>
                  </a:cubicBezTo>
                  <a:cubicBezTo>
                    <a:pt x="7" y="457"/>
                    <a:pt x="7" y="457"/>
                    <a:pt x="7" y="457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1" y="468"/>
                    <a:pt x="0" y="475"/>
                    <a:pt x="1" y="483"/>
                  </a:cubicBezTo>
                  <a:cubicBezTo>
                    <a:pt x="2" y="485"/>
                    <a:pt x="1" y="485"/>
                    <a:pt x="1" y="485"/>
                  </a:cubicBezTo>
                  <a:cubicBezTo>
                    <a:pt x="0" y="487"/>
                    <a:pt x="0" y="488"/>
                    <a:pt x="4" y="493"/>
                  </a:cubicBezTo>
                  <a:cubicBezTo>
                    <a:pt x="6" y="496"/>
                    <a:pt x="9" y="498"/>
                    <a:pt x="11" y="500"/>
                  </a:cubicBezTo>
                  <a:cubicBezTo>
                    <a:pt x="12" y="501"/>
                    <a:pt x="12" y="501"/>
                    <a:pt x="12" y="501"/>
                  </a:cubicBezTo>
                  <a:cubicBezTo>
                    <a:pt x="11" y="502"/>
                    <a:pt x="11" y="503"/>
                    <a:pt x="10" y="504"/>
                  </a:cubicBezTo>
                  <a:cubicBezTo>
                    <a:pt x="10" y="506"/>
                    <a:pt x="12" y="508"/>
                    <a:pt x="14" y="510"/>
                  </a:cubicBezTo>
                  <a:cubicBezTo>
                    <a:pt x="17" y="513"/>
                    <a:pt x="19" y="515"/>
                    <a:pt x="17" y="517"/>
                  </a:cubicBezTo>
                  <a:cubicBezTo>
                    <a:pt x="17" y="519"/>
                    <a:pt x="17" y="519"/>
                    <a:pt x="17" y="519"/>
                  </a:cubicBezTo>
                  <a:cubicBezTo>
                    <a:pt x="18" y="519"/>
                    <a:pt x="18" y="519"/>
                    <a:pt x="18" y="519"/>
                  </a:cubicBezTo>
                  <a:cubicBezTo>
                    <a:pt x="24" y="522"/>
                    <a:pt x="28" y="524"/>
                    <a:pt x="30" y="524"/>
                  </a:cubicBezTo>
                  <a:cubicBezTo>
                    <a:pt x="32" y="524"/>
                    <a:pt x="34" y="524"/>
                    <a:pt x="36" y="524"/>
                  </a:cubicBezTo>
                  <a:cubicBezTo>
                    <a:pt x="37" y="524"/>
                    <a:pt x="38" y="524"/>
                    <a:pt x="38" y="524"/>
                  </a:cubicBezTo>
                  <a:cubicBezTo>
                    <a:pt x="40" y="525"/>
                    <a:pt x="42" y="525"/>
                    <a:pt x="43" y="526"/>
                  </a:cubicBezTo>
                  <a:cubicBezTo>
                    <a:pt x="47" y="527"/>
                    <a:pt x="49" y="528"/>
                    <a:pt x="55" y="527"/>
                  </a:cubicBezTo>
                  <a:cubicBezTo>
                    <a:pt x="57" y="527"/>
                    <a:pt x="57" y="527"/>
                    <a:pt x="57" y="527"/>
                  </a:cubicBezTo>
                  <a:cubicBezTo>
                    <a:pt x="69" y="526"/>
                    <a:pt x="77" y="525"/>
                    <a:pt x="88" y="528"/>
                  </a:cubicBezTo>
                  <a:cubicBezTo>
                    <a:pt x="92" y="529"/>
                    <a:pt x="92" y="529"/>
                    <a:pt x="92" y="529"/>
                  </a:cubicBezTo>
                  <a:cubicBezTo>
                    <a:pt x="91" y="527"/>
                    <a:pt x="91" y="527"/>
                    <a:pt x="91" y="527"/>
                  </a:cubicBezTo>
                  <a:cubicBezTo>
                    <a:pt x="92" y="526"/>
                    <a:pt x="92" y="526"/>
                    <a:pt x="92" y="526"/>
                  </a:cubicBezTo>
                  <a:cubicBezTo>
                    <a:pt x="93" y="524"/>
                    <a:pt x="97" y="523"/>
                    <a:pt x="100" y="521"/>
                  </a:cubicBezTo>
                  <a:cubicBezTo>
                    <a:pt x="103" y="520"/>
                    <a:pt x="105" y="519"/>
                    <a:pt x="106" y="518"/>
                  </a:cubicBezTo>
                  <a:cubicBezTo>
                    <a:pt x="111" y="515"/>
                    <a:pt x="114" y="512"/>
                    <a:pt x="117" y="509"/>
                  </a:cubicBezTo>
                  <a:cubicBezTo>
                    <a:pt x="118" y="508"/>
                    <a:pt x="119" y="507"/>
                    <a:pt x="120" y="506"/>
                  </a:cubicBezTo>
                  <a:cubicBezTo>
                    <a:pt x="121" y="505"/>
                    <a:pt x="122" y="504"/>
                    <a:pt x="124" y="503"/>
                  </a:cubicBezTo>
                  <a:cubicBezTo>
                    <a:pt x="126" y="502"/>
                    <a:pt x="127" y="501"/>
                    <a:pt x="129" y="500"/>
                  </a:cubicBezTo>
                  <a:cubicBezTo>
                    <a:pt x="133" y="496"/>
                    <a:pt x="136" y="494"/>
                    <a:pt x="140" y="490"/>
                  </a:cubicBezTo>
                  <a:cubicBezTo>
                    <a:pt x="139" y="490"/>
                    <a:pt x="139" y="491"/>
                    <a:pt x="139" y="492"/>
                  </a:cubicBezTo>
                  <a:cubicBezTo>
                    <a:pt x="138" y="493"/>
                    <a:pt x="138" y="495"/>
                    <a:pt x="138" y="497"/>
                  </a:cubicBezTo>
                  <a:cubicBezTo>
                    <a:pt x="139" y="498"/>
                    <a:pt x="139" y="498"/>
                    <a:pt x="139" y="498"/>
                  </a:cubicBezTo>
                  <a:cubicBezTo>
                    <a:pt x="140" y="498"/>
                    <a:pt x="140" y="498"/>
                    <a:pt x="140" y="498"/>
                  </a:cubicBezTo>
                  <a:cubicBezTo>
                    <a:pt x="143" y="499"/>
                    <a:pt x="151" y="494"/>
                    <a:pt x="153" y="492"/>
                  </a:cubicBezTo>
                  <a:cubicBezTo>
                    <a:pt x="154" y="490"/>
                    <a:pt x="154" y="489"/>
                    <a:pt x="154" y="488"/>
                  </a:cubicBezTo>
                  <a:cubicBezTo>
                    <a:pt x="154" y="487"/>
                    <a:pt x="153" y="486"/>
                    <a:pt x="152" y="486"/>
                  </a:cubicBezTo>
                  <a:cubicBezTo>
                    <a:pt x="152" y="486"/>
                    <a:pt x="152" y="486"/>
                    <a:pt x="153" y="485"/>
                  </a:cubicBezTo>
                  <a:cubicBezTo>
                    <a:pt x="153" y="484"/>
                    <a:pt x="153" y="484"/>
                    <a:pt x="154" y="484"/>
                  </a:cubicBezTo>
                  <a:cubicBezTo>
                    <a:pt x="155" y="485"/>
                    <a:pt x="157" y="485"/>
                    <a:pt x="158" y="484"/>
                  </a:cubicBezTo>
                  <a:cubicBezTo>
                    <a:pt x="160" y="483"/>
                    <a:pt x="160" y="482"/>
                    <a:pt x="160" y="480"/>
                  </a:cubicBezTo>
                  <a:cubicBezTo>
                    <a:pt x="161" y="479"/>
                    <a:pt x="162" y="477"/>
                    <a:pt x="162" y="476"/>
                  </a:cubicBezTo>
                  <a:cubicBezTo>
                    <a:pt x="162" y="476"/>
                    <a:pt x="162" y="476"/>
                    <a:pt x="162" y="475"/>
                  </a:cubicBezTo>
                  <a:cubicBezTo>
                    <a:pt x="162" y="476"/>
                    <a:pt x="163" y="476"/>
                    <a:pt x="163" y="476"/>
                  </a:cubicBezTo>
                  <a:cubicBezTo>
                    <a:pt x="165" y="477"/>
                    <a:pt x="165" y="477"/>
                    <a:pt x="165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8" y="470"/>
                    <a:pt x="172" y="464"/>
                    <a:pt x="175" y="460"/>
                  </a:cubicBezTo>
                  <a:cubicBezTo>
                    <a:pt x="175" y="460"/>
                    <a:pt x="175" y="459"/>
                    <a:pt x="176" y="459"/>
                  </a:cubicBezTo>
                  <a:cubicBezTo>
                    <a:pt x="177" y="458"/>
                    <a:pt x="180" y="456"/>
                    <a:pt x="180" y="453"/>
                  </a:cubicBezTo>
                  <a:cubicBezTo>
                    <a:pt x="180" y="452"/>
                    <a:pt x="180" y="452"/>
                    <a:pt x="180" y="452"/>
                  </a:cubicBezTo>
                  <a:cubicBezTo>
                    <a:pt x="176" y="449"/>
                    <a:pt x="176" y="449"/>
                    <a:pt x="176" y="449"/>
                  </a:cubicBezTo>
                  <a:cubicBezTo>
                    <a:pt x="176" y="448"/>
                    <a:pt x="177" y="447"/>
                    <a:pt x="177" y="446"/>
                  </a:cubicBezTo>
                  <a:cubicBezTo>
                    <a:pt x="179" y="447"/>
                    <a:pt x="182" y="446"/>
                    <a:pt x="184" y="445"/>
                  </a:cubicBezTo>
                  <a:cubicBezTo>
                    <a:pt x="188" y="442"/>
                    <a:pt x="190" y="437"/>
                    <a:pt x="190" y="433"/>
                  </a:cubicBezTo>
                  <a:cubicBezTo>
                    <a:pt x="190" y="431"/>
                    <a:pt x="189" y="430"/>
                    <a:pt x="188" y="429"/>
                  </a:cubicBezTo>
                  <a:cubicBezTo>
                    <a:pt x="188" y="428"/>
                    <a:pt x="189" y="428"/>
                    <a:pt x="191" y="428"/>
                  </a:cubicBezTo>
                  <a:cubicBezTo>
                    <a:pt x="193" y="429"/>
                    <a:pt x="193" y="429"/>
                    <a:pt x="193" y="429"/>
                  </a:cubicBezTo>
                  <a:cubicBezTo>
                    <a:pt x="193" y="427"/>
                    <a:pt x="193" y="427"/>
                    <a:pt x="193" y="427"/>
                  </a:cubicBezTo>
                  <a:cubicBezTo>
                    <a:pt x="194" y="425"/>
                    <a:pt x="195" y="424"/>
                    <a:pt x="195" y="422"/>
                  </a:cubicBezTo>
                  <a:cubicBezTo>
                    <a:pt x="196" y="420"/>
                    <a:pt x="197" y="418"/>
                    <a:pt x="198" y="415"/>
                  </a:cubicBezTo>
                  <a:cubicBezTo>
                    <a:pt x="198" y="412"/>
                    <a:pt x="198" y="411"/>
                    <a:pt x="197" y="408"/>
                  </a:cubicBezTo>
                  <a:cubicBezTo>
                    <a:pt x="197" y="408"/>
                    <a:pt x="197" y="408"/>
                    <a:pt x="197" y="408"/>
                  </a:cubicBezTo>
                  <a:cubicBezTo>
                    <a:pt x="199" y="408"/>
                    <a:pt x="200" y="408"/>
                    <a:pt x="201" y="407"/>
                  </a:cubicBezTo>
                  <a:cubicBezTo>
                    <a:pt x="203" y="406"/>
                    <a:pt x="203" y="402"/>
                    <a:pt x="202" y="399"/>
                  </a:cubicBezTo>
                  <a:cubicBezTo>
                    <a:pt x="203" y="398"/>
                    <a:pt x="203" y="398"/>
                    <a:pt x="204" y="397"/>
                  </a:cubicBezTo>
                  <a:cubicBezTo>
                    <a:pt x="204" y="397"/>
                    <a:pt x="204" y="397"/>
                    <a:pt x="204" y="396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6" y="398"/>
                    <a:pt x="206" y="398"/>
                    <a:pt x="206" y="398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7" y="393"/>
                    <a:pt x="207" y="391"/>
                    <a:pt x="207" y="390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10" y="377"/>
                    <a:pt x="214" y="367"/>
                    <a:pt x="218" y="356"/>
                  </a:cubicBezTo>
                  <a:cubicBezTo>
                    <a:pt x="219" y="353"/>
                    <a:pt x="220" y="349"/>
                    <a:pt x="222" y="345"/>
                  </a:cubicBezTo>
                  <a:cubicBezTo>
                    <a:pt x="236" y="356"/>
                    <a:pt x="250" y="367"/>
                    <a:pt x="263" y="378"/>
                  </a:cubicBezTo>
                  <a:cubicBezTo>
                    <a:pt x="270" y="383"/>
                    <a:pt x="276" y="389"/>
                    <a:pt x="282" y="395"/>
                  </a:cubicBezTo>
                  <a:cubicBezTo>
                    <a:pt x="321" y="428"/>
                    <a:pt x="354" y="469"/>
                    <a:pt x="402" y="494"/>
                  </a:cubicBezTo>
                  <a:cubicBezTo>
                    <a:pt x="407" y="496"/>
                    <a:pt x="410" y="504"/>
                    <a:pt x="415" y="509"/>
                  </a:cubicBezTo>
                  <a:cubicBezTo>
                    <a:pt x="420" y="512"/>
                    <a:pt x="425" y="517"/>
                    <a:pt x="432" y="517"/>
                  </a:cubicBezTo>
                  <a:cubicBezTo>
                    <a:pt x="430" y="514"/>
                    <a:pt x="432" y="507"/>
                    <a:pt x="433" y="507"/>
                  </a:cubicBezTo>
                  <a:cubicBezTo>
                    <a:pt x="451" y="497"/>
                    <a:pt x="471" y="509"/>
                    <a:pt x="490" y="516"/>
                  </a:cubicBezTo>
                  <a:cubicBezTo>
                    <a:pt x="496" y="518"/>
                    <a:pt x="503" y="520"/>
                    <a:pt x="510" y="522"/>
                  </a:cubicBezTo>
                  <a:cubicBezTo>
                    <a:pt x="519" y="524"/>
                    <a:pt x="528" y="526"/>
                    <a:pt x="537" y="529"/>
                  </a:cubicBezTo>
                  <a:cubicBezTo>
                    <a:pt x="545" y="530"/>
                    <a:pt x="553" y="532"/>
                    <a:pt x="561" y="534"/>
                  </a:cubicBezTo>
                  <a:cubicBezTo>
                    <a:pt x="563" y="535"/>
                    <a:pt x="563" y="535"/>
                    <a:pt x="563" y="535"/>
                  </a:cubicBezTo>
                  <a:cubicBezTo>
                    <a:pt x="569" y="536"/>
                    <a:pt x="579" y="539"/>
                    <a:pt x="587" y="539"/>
                  </a:cubicBezTo>
                  <a:cubicBezTo>
                    <a:pt x="594" y="539"/>
                    <a:pt x="599" y="537"/>
                    <a:pt x="601" y="532"/>
                  </a:cubicBezTo>
                  <a:cubicBezTo>
                    <a:pt x="601" y="530"/>
                    <a:pt x="601" y="530"/>
                    <a:pt x="601" y="530"/>
                  </a:cubicBezTo>
                  <a:lnTo>
                    <a:pt x="600" y="530"/>
                  </a:lnTo>
                  <a:close/>
                  <a:moveTo>
                    <a:pt x="255" y="164"/>
                  </a:moveTo>
                  <a:cubicBezTo>
                    <a:pt x="255" y="164"/>
                    <a:pt x="254" y="165"/>
                    <a:pt x="253" y="167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0" y="173"/>
                    <a:pt x="248" y="178"/>
                    <a:pt x="247" y="183"/>
                  </a:cubicBezTo>
                  <a:cubicBezTo>
                    <a:pt x="246" y="186"/>
                    <a:pt x="246" y="189"/>
                    <a:pt x="245" y="191"/>
                  </a:cubicBezTo>
                  <a:cubicBezTo>
                    <a:pt x="235" y="184"/>
                    <a:pt x="244" y="165"/>
                    <a:pt x="251" y="152"/>
                  </a:cubicBezTo>
                  <a:cubicBezTo>
                    <a:pt x="252" y="149"/>
                    <a:pt x="254" y="147"/>
                    <a:pt x="255" y="144"/>
                  </a:cubicBezTo>
                  <a:cubicBezTo>
                    <a:pt x="257" y="147"/>
                    <a:pt x="256" y="149"/>
                    <a:pt x="255" y="153"/>
                  </a:cubicBezTo>
                  <a:cubicBezTo>
                    <a:pt x="254" y="157"/>
                    <a:pt x="252" y="161"/>
                    <a:pt x="255" y="164"/>
                  </a:cubicBezTo>
                  <a:close/>
                  <a:moveTo>
                    <a:pt x="240" y="232"/>
                  </a:moveTo>
                  <a:cubicBezTo>
                    <a:pt x="243" y="231"/>
                    <a:pt x="244" y="229"/>
                    <a:pt x="244" y="227"/>
                  </a:cubicBezTo>
                  <a:cubicBezTo>
                    <a:pt x="245" y="226"/>
                    <a:pt x="245" y="225"/>
                    <a:pt x="246" y="224"/>
                  </a:cubicBezTo>
                  <a:cubicBezTo>
                    <a:pt x="247" y="224"/>
                    <a:pt x="247" y="224"/>
                    <a:pt x="247" y="224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1"/>
                    <a:pt x="246" y="221"/>
                    <a:pt x="246" y="221"/>
                  </a:cubicBezTo>
                  <a:cubicBezTo>
                    <a:pt x="246" y="221"/>
                    <a:pt x="247" y="221"/>
                    <a:pt x="248" y="221"/>
                  </a:cubicBezTo>
                  <a:cubicBezTo>
                    <a:pt x="256" y="222"/>
                    <a:pt x="256" y="222"/>
                    <a:pt x="256" y="222"/>
                  </a:cubicBezTo>
                  <a:cubicBezTo>
                    <a:pt x="258" y="222"/>
                    <a:pt x="260" y="221"/>
                    <a:pt x="262" y="221"/>
                  </a:cubicBezTo>
                  <a:cubicBezTo>
                    <a:pt x="266" y="221"/>
                    <a:pt x="271" y="220"/>
                    <a:pt x="273" y="221"/>
                  </a:cubicBezTo>
                  <a:cubicBezTo>
                    <a:pt x="274" y="222"/>
                    <a:pt x="275" y="222"/>
                    <a:pt x="275" y="223"/>
                  </a:cubicBezTo>
                  <a:cubicBezTo>
                    <a:pt x="275" y="224"/>
                    <a:pt x="270" y="227"/>
                    <a:pt x="268" y="229"/>
                  </a:cubicBezTo>
                  <a:cubicBezTo>
                    <a:pt x="266" y="229"/>
                    <a:pt x="265" y="230"/>
                    <a:pt x="264" y="231"/>
                  </a:cubicBezTo>
                  <a:cubicBezTo>
                    <a:pt x="263" y="232"/>
                    <a:pt x="261" y="233"/>
                    <a:pt x="260" y="234"/>
                  </a:cubicBezTo>
                  <a:cubicBezTo>
                    <a:pt x="255" y="239"/>
                    <a:pt x="247" y="244"/>
                    <a:pt x="242" y="247"/>
                  </a:cubicBezTo>
                  <a:cubicBezTo>
                    <a:pt x="241" y="246"/>
                    <a:pt x="241" y="246"/>
                    <a:pt x="241" y="246"/>
                  </a:cubicBezTo>
                  <a:cubicBezTo>
                    <a:pt x="242" y="241"/>
                    <a:pt x="242" y="238"/>
                    <a:pt x="240" y="232"/>
                  </a:cubicBezTo>
                  <a:close/>
                  <a:moveTo>
                    <a:pt x="237" y="230"/>
                  </a:moveTo>
                  <a:cubicBezTo>
                    <a:pt x="236" y="231"/>
                    <a:pt x="236" y="231"/>
                    <a:pt x="236" y="231"/>
                  </a:cubicBezTo>
                  <a:cubicBezTo>
                    <a:pt x="236" y="234"/>
                    <a:pt x="235" y="236"/>
                    <a:pt x="235" y="239"/>
                  </a:cubicBezTo>
                  <a:cubicBezTo>
                    <a:pt x="233" y="246"/>
                    <a:pt x="232" y="252"/>
                    <a:pt x="227" y="256"/>
                  </a:cubicBezTo>
                  <a:cubicBezTo>
                    <a:pt x="227" y="255"/>
                    <a:pt x="227" y="254"/>
                    <a:pt x="227" y="253"/>
                  </a:cubicBezTo>
                  <a:cubicBezTo>
                    <a:pt x="228" y="242"/>
                    <a:pt x="229" y="230"/>
                    <a:pt x="234" y="221"/>
                  </a:cubicBezTo>
                  <a:cubicBezTo>
                    <a:pt x="235" y="218"/>
                    <a:pt x="236" y="217"/>
                    <a:pt x="237" y="216"/>
                  </a:cubicBezTo>
                  <a:cubicBezTo>
                    <a:pt x="238" y="218"/>
                    <a:pt x="237" y="226"/>
                    <a:pt x="237" y="230"/>
                  </a:cubicBezTo>
                  <a:close/>
                  <a:moveTo>
                    <a:pt x="191" y="213"/>
                  </a:moveTo>
                  <a:cubicBezTo>
                    <a:pt x="191" y="214"/>
                    <a:pt x="191" y="215"/>
                    <a:pt x="191" y="216"/>
                  </a:cubicBezTo>
                  <a:cubicBezTo>
                    <a:pt x="190" y="217"/>
                    <a:pt x="190" y="217"/>
                    <a:pt x="190" y="217"/>
                  </a:cubicBezTo>
                  <a:cubicBezTo>
                    <a:pt x="190" y="218"/>
                    <a:pt x="190" y="218"/>
                    <a:pt x="190" y="219"/>
                  </a:cubicBezTo>
                  <a:cubicBezTo>
                    <a:pt x="190" y="219"/>
                    <a:pt x="190" y="214"/>
                    <a:pt x="190" y="215"/>
                  </a:cubicBezTo>
                  <a:cubicBezTo>
                    <a:pt x="190" y="210"/>
                    <a:pt x="190" y="210"/>
                    <a:pt x="190" y="210"/>
                  </a:cubicBezTo>
                  <a:cubicBezTo>
                    <a:pt x="190" y="210"/>
                    <a:pt x="190" y="210"/>
                    <a:pt x="190" y="210"/>
                  </a:cubicBezTo>
                  <a:cubicBezTo>
                    <a:pt x="190" y="210"/>
                    <a:pt x="189" y="220"/>
                    <a:pt x="189" y="222"/>
                  </a:cubicBezTo>
                  <a:cubicBezTo>
                    <a:pt x="187" y="233"/>
                    <a:pt x="186" y="246"/>
                    <a:pt x="181" y="255"/>
                  </a:cubicBezTo>
                  <a:cubicBezTo>
                    <a:pt x="180" y="257"/>
                    <a:pt x="178" y="262"/>
                    <a:pt x="175" y="265"/>
                  </a:cubicBezTo>
                  <a:cubicBezTo>
                    <a:pt x="170" y="272"/>
                    <a:pt x="166" y="278"/>
                    <a:pt x="165" y="282"/>
                  </a:cubicBezTo>
                  <a:cubicBezTo>
                    <a:pt x="164" y="282"/>
                    <a:pt x="163" y="282"/>
                    <a:pt x="161" y="282"/>
                  </a:cubicBezTo>
                  <a:cubicBezTo>
                    <a:pt x="157" y="281"/>
                    <a:pt x="151" y="279"/>
                    <a:pt x="147" y="282"/>
                  </a:cubicBezTo>
                  <a:cubicBezTo>
                    <a:pt x="141" y="286"/>
                    <a:pt x="142" y="294"/>
                    <a:pt x="143" y="298"/>
                  </a:cubicBezTo>
                  <a:cubicBezTo>
                    <a:pt x="133" y="300"/>
                    <a:pt x="126" y="301"/>
                    <a:pt x="116" y="299"/>
                  </a:cubicBezTo>
                  <a:cubicBezTo>
                    <a:pt x="119" y="295"/>
                    <a:pt x="123" y="290"/>
                    <a:pt x="126" y="285"/>
                  </a:cubicBezTo>
                  <a:cubicBezTo>
                    <a:pt x="129" y="280"/>
                    <a:pt x="132" y="276"/>
                    <a:pt x="135" y="272"/>
                  </a:cubicBezTo>
                  <a:cubicBezTo>
                    <a:pt x="138" y="267"/>
                    <a:pt x="141" y="264"/>
                    <a:pt x="144" y="260"/>
                  </a:cubicBezTo>
                  <a:cubicBezTo>
                    <a:pt x="147" y="257"/>
                    <a:pt x="149" y="254"/>
                    <a:pt x="152" y="251"/>
                  </a:cubicBezTo>
                  <a:cubicBezTo>
                    <a:pt x="155" y="247"/>
                    <a:pt x="158" y="243"/>
                    <a:pt x="160" y="239"/>
                  </a:cubicBezTo>
                  <a:cubicBezTo>
                    <a:pt x="163" y="234"/>
                    <a:pt x="166" y="230"/>
                    <a:pt x="170" y="226"/>
                  </a:cubicBezTo>
                  <a:cubicBezTo>
                    <a:pt x="170" y="225"/>
                    <a:pt x="172" y="224"/>
                    <a:pt x="173" y="222"/>
                  </a:cubicBezTo>
                  <a:cubicBezTo>
                    <a:pt x="175" y="220"/>
                    <a:pt x="179" y="215"/>
                    <a:pt x="181" y="214"/>
                  </a:cubicBezTo>
                  <a:cubicBezTo>
                    <a:pt x="182" y="215"/>
                    <a:pt x="182" y="215"/>
                    <a:pt x="182" y="215"/>
                  </a:cubicBezTo>
                  <a:cubicBezTo>
                    <a:pt x="183" y="213"/>
                    <a:pt x="183" y="213"/>
                    <a:pt x="183" y="213"/>
                  </a:cubicBezTo>
                  <a:cubicBezTo>
                    <a:pt x="184" y="211"/>
                    <a:pt x="185" y="209"/>
                    <a:pt x="185" y="208"/>
                  </a:cubicBezTo>
                  <a:cubicBezTo>
                    <a:pt x="186" y="205"/>
                    <a:pt x="187" y="203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93" y="203"/>
                    <a:pt x="193" y="207"/>
                    <a:pt x="191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"/>
            <p:cNvSpPr>
              <a:spLocks noEditPoints="1"/>
            </p:cNvSpPr>
            <p:nvPr/>
          </p:nvSpPr>
          <p:spPr bwMode="auto">
            <a:xfrm>
              <a:off x="8961438" y="3397251"/>
              <a:ext cx="544512" cy="696913"/>
            </a:xfrm>
            <a:custGeom>
              <a:avLst/>
              <a:gdLst>
                <a:gd name="T0" fmla="*/ 139 w 145"/>
                <a:gd name="T1" fmla="*/ 161 h 185"/>
                <a:gd name="T2" fmla="*/ 139 w 145"/>
                <a:gd name="T3" fmla="*/ 154 h 185"/>
                <a:gd name="T4" fmla="*/ 141 w 145"/>
                <a:gd name="T5" fmla="*/ 143 h 185"/>
                <a:gd name="T6" fmla="*/ 143 w 145"/>
                <a:gd name="T7" fmla="*/ 134 h 185"/>
                <a:gd name="T8" fmla="*/ 140 w 145"/>
                <a:gd name="T9" fmla="*/ 119 h 185"/>
                <a:gd name="T10" fmla="*/ 141 w 145"/>
                <a:gd name="T11" fmla="*/ 107 h 185"/>
                <a:gd name="T12" fmla="*/ 129 w 145"/>
                <a:gd name="T13" fmla="*/ 82 h 185"/>
                <a:gd name="T14" fmla="*/ 64 w 145"/>
                <a:gd name="T15" fmla="*/ 19 h 185"/>
                <a:gd name="T16" fmla="*/ 0 w 145"/>
                <a:gd name="T17" fmla="*/ 39 h 185"/>
                <a:gd name="T18" fmla="*/ 31 w 145"/>
                <a:gd name="T19" fmla="*/ 64 h 185"/>
                <a:gd name="T20" fmla="*/ 25 w 145"/>
                <a:gd name="T21" fmla="*/ 69 h 185"/>
                <a:gd name="T22" fmla="*/ 45 w 145"/>
                <a:gd name="T23" fmla="*/ 81 h 185"/>
                <a:gd name="T24" fmla="*/ 61 w 145"/>
                <a:gd name="T25" fmla="*/ 122 h 185"/>
                <a:gd name="T26" fmla="*/ 56 w 145"/>
                <a:gd name="T27" fmla="*/ 122 h 185"/>
                <a:gd name="T28" fmla="*/ 73 w 145"/>
                <a:gd name="T29" fmla="*/ 147 h 185"/>
                <a:gd name="T30" fmla="*/ 79 w 145"/>
                <a:gd name="T31" fmla="*/ 174 h 185"/>
                <a:gd name="T32" fmla="*/ 102 w 145"/>
                <a:gd name="T33" fmla="*/ 181 h 185"/>
                <a:gd name="T34" fmla="*/ 106 w 145"/>
                <a:gd name="T35" fmla="*/ 179 h 185"/>
                <a:gd name="T36" fmla="*/ 114 w 145"/>
                <a:gd name="T37" fmla="*/ 170 h 185"/>
                <a:gd name="T38" fmla="*/ 118 w 145"/>
                <a:gd name="T39" fmla="*/ 168 h 185"/>
                <a:gd name="T40" fmla="*/ 137 w 145"/>
                <a:gd name="T41" fmla="*/ 174 h 185"/>
                <a:gd name="T42" fmla="*/ 140 w 145"/>
                <a:gd name="T43" fmla="*/ 171 h 185"/>
                <a:gd name="T44" fmla="*/ 145 w 145"/>
                <a:gd name="T45" fmla="*/ 150 h 185"/>
                <a:gd name="T46" fmla="*/ 140 w 145"/>
                <a:gd name="T47" fmla="*/ 158 h 185"/>
                <a:gd name="T48" fmla="*/ 139 w 145"/>
                <a:gd name="T49" fmla="*/ 161 h 185"/>
                <a:gd name="T50" fmla="*/ 139 w 145"/>
                <a:gd name="T51" fmla="*/ 161 h 185"/>
                <a:gd name="T52" fmla="*/ 139 w 145"/>
                <a:gd name="T53" fmla="*/ 147 h 185"/>
                <a:gd name="T54" fmla="*/ 140 w 145"/>
                <a:gd name="T55" fmla="*/ 151 h 185"/>
                <a:gd name="T56" fmla="*/ 139 w 145"/>
                <a:gd name="T57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5" h="185">
                  <a:moveTo>
                    <a:pt x="139" y="161"/>
                  </a:moveTo>
                  <a:cubicBezTo>
                    <a:pt x="138" y="160"/>
                    <a:pt x="138" y="157"/>
                    <a:pt x="139" y="154"/>
                  </a:cubicBezTo>
                  <a:cubicBezTo>
                    <a:pt x="139" y="150"/>
                    <a:pt x="140" y="146"/>
                    <a:pt x="141" y="143"/>
                  </a:cubicBezTo>
                  <a:cubicBezTo>
                    <a:pt x="142" y="139"/>
                    <a:pt x="143" y="136"/>
                    <a:pt x="143" y="134"/>
                  </a:cubicBezTo>
                  <a:cubicBezTo>
                    <a:pt x="142" y="129"/>
                    <a:pt x="139" y="125"/>
                    <a:pt x="140" y="119"/>
                  </a:cubicBezTo>
                  <a:cubicBezTo>
                    <a:pt x="141" y="114"/>
                    <a:pt x="142" y="113"/>
                    <a:pt x="141" y="107"/>
                  </a:cubicBezTo>
                  <a:cubicBezTo>
                    <a:pt x="140" y="97"/>
                    <a:pt x="135" y="89"/>
                    <a:pt x="129" y="82"/>
                  </a:cubicBezTo>
                  <a:cubicBezTo>
                    <a:pt x="106" y="61"/>
                    <a:pt x="89" y="39"/>
                    <a:pt x="64" y="19"/>
                  </a:cubicBezTo>
                  <a:cubicBezTo>
                    <a:pt x="41" y="0"/>
                    <a:pt x="18" y="23"/>
                    <a:pt x="0" y="39"/>
                  </a:cubicBezTo>
                  <a:cubicBezTo>
                    <a:pt x="11" y="46"/>
                    <a:pt x="25" y="51"/>
                    <a:pt x="31" y="64"/>
                  </a:cubicBezTo>
                  <a:cubicBezTo>
                    <a:pt x="31" y="66"/>
                    <a:pt x="28" y="67"/>
                    <a:pt x="25" y="69"/>
                  </a:cubicBezTo>
                  <a:cubicBezTo>
                    <a:pt x="36" y="69"/>
                    <a:pt x="36" y="91"/>
                    <a:pt x="45" y="81"/>
                  </a:cubicBezTo>
                  <a:cubicBezTo>
                    <a:pt x="45" y="97"/>
                    <a:pt x="58" y="107"/>
                    <a:pt x="61" y="122"/>
                  </a:cubicBezTo>
                  <a:cubicBezTo>
                    <a:pt x="63" y="125"/>
                    <a:pt x="58" y="122"/>
                    <a:pt x="56" y="122"/>
                  </a:cubicBezTo>
                  <a:cubicBezTo>
                    <a:pt x="68" y="127"/>
                    <a:pt x="68" y="137"/>
                    <a:pt x="73" y="147"/>
                  </a:cubicBezTo>
                  <a:cubicBezTo>
                    <a:pt x="86" y="150"/>
                    <a:pt x="86" y="165"/>
                    <a:pt x="79" y="174"/>
                  </a:cubicBezTo>
                  <a:cubicBezTo>
                    <a:pt x="86" y="175"/>
                    <a:pt x="91" y="185"/>
                    <a:pt x="102" y="181"/>
                  </a:cubicBezTo>
                  <a:cubicBezTo>
                    <a:pt x="103" y="180"/>
                    <a:pt x="105" y="180"/>
                    <a:pt x="106" y="179"/>
                  </a:cubicBezTo>
                  <a:cubicBezTo>
                    <a:pt x="109" y="177"/>
                    <a:pt x="112" y="174"/>
                    <a:pt x="114" y="170"/>
                  </a:cubicBezTo>
                  <a:cubicBezTo>
                    <a:pt x="115" y="169"/>
                    <a:pt x="116" y="169"/>
                    <a:pt x="118" y="168"/>
                  </a:cubicBezTo>
                  <a:cubicBezTo>
                    <a:pt x="123" y="166"/>
                    <a:pt x="129" y="167"/>
                    <a:pt x="137" y="174"/>
                  </a:cubicBezTo>
                  <a:cubicBezTo>
                    <a:pt x="139" y="173"/>
                    <a:pt x="140" y="172"/>
                    <a:pt x="140" y="171"/>
                  </a:cubicBezTo>
                  <a:cubicBezTo>
                    <a:pt x="144" y="165"/>
                    <a:pt x="144" y="157"/>
                    <a:pt x="145" y="150"/>
                  </a:cubicBezTo>
                  <a:cubicBezTo>
                    <a:pt x="142" y="152"/>
                    <a:pt x="141" y="155"/>
                    <a:pt x="140" y="158"/>
                  </a:cubicBezTo>
                  <a:cubicBezTo>
                    <a:pt x="140" y="159"/>
                    <a:pt x="140" y="160"/>
                    <a:pt x="139" y="161"/>
                  </a:cubicBezTo>
                  <a:cubicBezTo>
                    <a:pt x="137" y="159"/>
                    <a:pt x="141" y="158"/>
                    <a:pt x="139" y="161"/>
                  </a:cubicBezTo>
                  <a:close/>
                  <a:moveTo>
                    <a:pt x="139" y="147"/>
                  </a:moveTo>
                  <a:cubicBezTo>
                    <a:pt x="139" y="148"/>
                    <a:pt x="140" y="150"/>
                    <a:pt x="140" y="151"/>
                  </a:cubicBezTo>
                  <a:cubicBezTo>
                    <a:pt x="137" y="151"/>
                    <a:pt x="138" y="149"/>
                    <a:pt x="139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"/>
            <p:cNvSpPr>
              <a:spLocks noEditPoints="1"/>
            </p:cNvSpPr>
            <p:nvPr/>
          </p:nvSpPr>
          <p:spPr bwMode="auto">
            <a:xfrm>
              <a:off x="7181850" y="1855788"/>
              <a:ext cx="2233612" cy="2295525"/>
            </a:xfrm>
            <a:custGeom>
              <a:avLst/>
              <a:gdLst>
                <a:gd name="T0" fmla="*/ 516 w 595"/>
                <a:gd name="T1" fmla="*/ 288 h 610"/>
                <a:gd name="T2" fmla="*/ 541 w 595"/>
                <a:gd name="T3" fmla="*/ 258 h 610"/>
                <a:gd name="T4" fmla="*/ 582 w 595"/>
                <a:gd name="T5" fmla="*/ 198 h 610"/>
                <a:gd name="T6" fmla="*/ 519 w 595"/>
                <a:gd name="T7" fmla="*/ 154 h 610"/>
                <a:gd name="T8" fmla="*/ 498 w 595"/>
                <a:gd name="T9" fmla="*/ 134 h 610"/>
                <a:gd name="T10" fmla="*/ 500 w 595"/>
                <a:gd name="T11" fmla="*/ 114 h 610"/>
                <a:gd name="T12" fmla="*/ 518 w 595"/>
                <a:gd name="T13" fmla="*/ 75 h 610"/>
                <a:gd name="T14" fmla="*/ 513 w 595"/>
                <a:gd name="T15" fmla="*/ 68 h 610"/>
                <a:gd name="T16" fmla="*/ 513 w 595"/>
                <a:gd name="T17" fmla="*/ 41 h 610"/>
                <a:gd name="T18" fmla="*/ 458 w 595"/>
                <a:gd name="T19" fmla="*/ 3 h 610"/>
                <a:gd name="T20" fmla="*/ 456 w 595"/>
                <a:gd name="T21" fmla="*/ 38 h 610"/>
                <a:gd name="T22" fmla="*/ 402 w 595"/>
                <a:gd name="T23" fmla="*/ 196 h 610"/>
                <a:gd name="T24" fmla="*/ 365 w 595"/>
                <a:gd name="T25" fmla="*/ 220 h 610"/>
                <a:gd name="T26" fmla="*/ 296 w 595"/>
                <a:gd name="T27" fmla="*/ 215 h 610"/>
                <a:gd name="T28" fmla="*/ 314 w 595"/>
                <a:gd name="T29" fmla="*/ 150 h 610"/>
                <a:gd name="T30" fmla="*/ 303 w 595"/>
                <a:gd name="T31" fmla="*/ 120 h 610"/>
                <a:gd name="T32" fmla="*/ 321 w 595"/>
                <a:gd name="T33" fmla="*/ 89 h 610"/>
                <a:gd name="T34" fmla="*/ 333 w 595"/>
                <a:gd name="T35" fmla="*/ 81 h 610"/>
                <a:gd name="T36" fmla="*/ 355 w 595"/>
                <a:gd name="T37" fmla="*/ 78 h 610"/>
                <a:gd name="T38" fmla="*/ 384 w 595"/>
                <a:gd name="T39" fmla="*/ 45 h 610"/>
                <a:gd name="T40" fmla="*/ 345 w 595"/>
                <a:gd name="T41" fmla="*/ 21 h 610"/>
                <a:gd name="T42" fmla="*/ 249 w 595"/>
                <a:gd name="T43" fmla="*/ 19 h 610"/>
                <a:gd name="T44" fmla="*/ 229 w 595"/>
                <a:gd name="T45" fmla="*/ 74 h 610"/>
                <a:gd name="T46" fmla="*/ 179 w 595"/>
                <a:gd name="T47" fmla="*/ 157 h 610"/>
                <a:gd name="T48" fmla="*/ 189 w 595"/>
                <a:gd name="T49" fmla="*/ 216 h 610"/>
                <a:gd name="T50" fmla="*/ 105 w 595"/>
                <a:gd name="T51" fmla="*/ 296 h 610"/>
                <a:gd name="T52" fmla="*/ 16 w 595"/>
                <a:gd name="T53" fmla="*/ 337 h 610"/>
                <a:gd name="T54" fmla="*/ 4 w 595"/>
                <a:gd name="T55" fmla="*/ 362 h 610"/>
                <a:gd name="T56" fmla="*/ 34 w 595"/>
                <a:gd name="T57" fmla="*/ 398 h 610"/>
                <a:gd name="T58" fmla="*/ 188 w 595"/>
                <a:gd name="T59" fmla="*/ 310 h 610"/>
                <a:gd name="T60" fmla="*/ 203 w 595"/>
                <a:gd name="T61" fmla="*/ 340 h 610"/>
                <a:gd name="T62" fmla="*/ 106 w 595"/>
                <a:gd name="T63" fmla="*/ 486 h 610"/>
                <a:gd name="T64" fmla="*/ 141 w 595"/>
                <a:gd name="T65" fmla="*/ 500 h 610"/>
                <a:gd name="T66" fmla="*/ 244 w 595"/>
                <a:gd name="T67" fmla="*/ 385 h 610"/>
                <a:gd name="T68" fmla="*/ 197 w 595"/>
                <a:gd name="T69" fmla="*/ 518 h 610"/>
                <a:gd name="T70" fmla="*/ 175 w 595"/>
                <a:gd name="T71" fmla="*/ 560 h 610"/>
                <a:gd name="T72" fmla="*/ 173 w 595"/>
                <a:gd name="T73" fmla="*/ 593 h 610"/>
                <a:gd name="T74" fmla="*/ 191 w 595"/>
                <a:gd name="T75" fmla="*/ 609 h 610"/>
                <a:gd name="T76" fmla="*/ 209 w 595"/>
                <a:gd name="T77" fmla="*/ 581 h 610"/>
                <a:gd name="T78" fmla="*/ 304 w 595"/>
                <a:gd name="T79" fmla="*/ 495 h 610"/>
                <a:gd name="T80" fmla="*/ 492 w 595"/>
                <a:gd name="T81" fmla="*/ 135 h 610"/>
                <a:gd name="T82" fmla="*/ 492 w 595"/>
                <a:gd name="T83" fmla="*/ 135 h 610"/>
                <a:gd name="T84" fmla="*/ 487 w 595"/>
                <a:gd name="T85" fmla="*/ 151 h 610"/>
                <a:gd name="T86" fmla="*/ 192 w 595"/>
                <a:gd name="T87" fmla="*/ 380 h 610"/>
                <a:gd name="T88" fmla="*/ 134 w 595"/>
                <a:gd name="T89" fmla="*/ 442 h 610"/>
                <a:gd name="T90" fmla="*/ 179 w 595"/>
                <a:gd name="T91" fmla="*/ 373 h 610"/>
                <a:gd name="T92" fmla="*/ 192 w 595"/>
                <a:gd name="T93" fmla="*/ 380 h 610"/>
                <a:gd name="T94" fmla="*/ 281 w 595"/>
                <a:gd name="T95" fmla="*/ 228 h 610"/>
                <a:gd name="T96" fmla="*/ 325 w 595"/>
                <a:gd name="T97" fmla="*/ 457 h 610"/>
                <a:gd name="T98" fmla="*/ 291 w 595"/>
                <a:gd name="T99" fmla="*/ 368 h 610"/>
                <a:gd name="T100" fmla="*/ 267 w 595"/>
                <a:gd name="T101" fmla="*/ 309 h 610"/>
                <a:gd name="T102" fmla="*/ 350 w 595"/>
                <a:gd name="T103" fmla="*/ 301 h 610"/>
                <a:gd name="T104" fmla="*/ 369 w 595"/>
                <a:gd name="T105" fmla="*/ 400 h 610"/>
                <a:gd name="T106" fmla="*/ 482 w 595"/>
                <a:gd name="T107" fmla="*/ 160 h 610"/>
                <a:gd name="T108" fmla="*/ 477 w 595"/>
                <a:gd name="T109" fmla="*/ 162 h 610"/>
                <a:gd name="T110" fmla="*/ 468 w 595"/>
                <a:gd name="T111" fmla="*/ 181 h 610"/>
                <a:gd name="T112" fmla="*/ 468 w 595"/>
                <a:gd name="T113" fmla="*/ 183 h 610"/>
                <a:gd name="T114" fmla="*/ 468 w 595"/>
                <a:gd name="T115" fmla="*/ 183 h 610"/>
                <a:gd name="T116" fmla="*/ 417 w 595"/>
                <a:gd name="T117" fmla="*/ 275 h 610"/>
                <a:gd name="T118" fmla="*/ 498 w 595"/>
                <a:gd name="T119" fmla="*/ 210 h 610"/>
                <a:gd name="T120" fmla="*/ 442 w 595"/>
                <a:gd name="T121" fmla="*/ 30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5" h="610">
                  <a:moveTo>
                    <a:pt x="418" y="413"/>
                  </a:moveTo>
                  <a:cubicBezTo>
                    <a:pt x="428" y="365"/>
                    <a:pt x="468" y="339"/>
                    <a:pt x="499" y="305"/>
                  </a:cubicBezTo>
                  <a:cubicBezTo>
                    <a:pt x="504" y="300"/>
                    <a:pt x="510" y="294"/>
                    <a:pt x="516" y="288"/>
                  </a:cubicBezTo>
                  <a:cubicBezTo>
                    <a:pt x="522" y="283"/>
                    <a:pt x="527" y="277"/>
                    <a:pt x="531" y="271"/>
                  </a:cubicBezTo>
                  <a:cubicBezTo>
                    <a:pt x="533" y="268"/>
                    <a:pt x="534" y="266"/>
                    <a:pt x="536" y="263"/>
                  </a:cubicBezTo>
                  <a:cubicBezTo>
                    <a:pt x="538" y="263"/>
                    <a:pt x="540" y="261"/>
                    <a:pt x="541" y="258"/>
                  </a:cubicBezTo>
                  <a:cubicBezTo>
                    <a:pt x="542" y="257"/>
                    <a:pt x="542" y="255"/>
                    <a:pt x="543" y="253"/>
                  </a:cubicBezTo>
                  <a:cubicBezTo>
                    <a:pt x="546" y="248"/>
                    <a:pt x="550" y="243"/>
                    <a:pt x="553" y="238"/>
                  </a:cubicBezTo>
                  <a:cubicBezTo>
                    <a:pt x="563" y="225"/>
                    <a:pt x="575" y="213"/>
                    <a:pt x="582" y="198"/>
                  </a:cubicBezTo>
                  <a:cubicBezTo>
                    <a:pt x="589" y="182"/>
                    <a:pt x="595" y="165"/>
                    <a:pt x="575" y="160"/>
                  </a:cubicBezTo>
                  <a:cubicBezTo>
                    <a:pt x="567" y="158"/>
                    <a:pt x="558" y="155"/>
                    <a:pt x="550" y="154"/>
                  </a:cubicBezTo>
                  <a:cubicBezTo>
                    <a:pt x="541" y="154"/>
                    <a:pt x="528" y="152"/>
                    <a:pt x="519" y="154"/>
                  </a:cubicBezTo>
                  <a:cubicBezTo>
                    <a:pt x="509" y="156"/>
                    <a:pt x="507" y="162"/>
                    <a:pt x="500" y="168"/>
                  </a:cubicBezTo>
                  <a:cubicBezTo>
                    <a:pt x="498" y="170"/>
                    <a:pt x="478" y="182"/>
                    <a:pt x="477" y="180"/>
                  </a:cubicBezTo>
                  <a:cubicBezTo>
                    <a:pt x="478" y="181"/>
                    <a:pt x="494" y="137"/>
                    <a:pt x="498" y="134"/>
                  </a:cubicBezTo>
                  <a:cubicBezTo>
                    <a:pt x="489" y="130"/>
                    <a:pt x="493" y="129"/>
                    <a:pt x="496" y="122"/>
                  </a:cubicBezTo>
                  <a:cubicBezTo>
                    <a:pt x="494" y="123"/>
                    <a:pt x="495" y="121"/>
                    <a:pt x="500" y="119"/>
                  </a:cubicBezTo>
                  <a:cubicBezTo>
                    <a:pt x="498" y="117"/>
                    <a:pt x="498" y="115"/>
                    <a:pt x="500" y="114"/>
                  </a:cubicBezTo>
                  <a:cubicBezTo>
                    <a:pt x="502" y="109"/>
                    <a:pt x="507" y="98"/>
                    <a:pt x="507" y="94"/>
                  </a:cubicBezTo>
                  <a:cubicBezTo>
                    <a:pt x="514" y="100"/>
                    <a:pt x="504" y="105"/>
                    <a:pt x="510" y="109"/>
                  </a:cubicBezTo>
                  <a:cubicBezTo>
                    <a:pt x="512" y="99"/>
                    <a:pt x="519" y="85"/>
                    <a:pt x="518" y="75"/>
                  </a:cubicBezTo>
                  <a:cubicBezTo>
                    <a:pt x="516" y="77"/>
                    <a:pt x="511" y="79"/>
                    <a:pt x="510" y="83"/>
                  </a:cubicBezTo>
                  <a:cubicBezTo>
                    <a:pt x="518" y="82"/>
                    <a:pt x="512" y="89"/>
                    <a:pt x="510" y="92"/>
                  </a:cubicBezTo>
                  <a:cubicBezTo>
                    <a:pt x="507" y="87"/>
                    <a:pt x="507" y="71"/>
                    <a:pt x="513" y="68"/>
                  </a:cubicBezTo>
                  <a:cubicBezTo>
                    <a:pt x="512" y="74"/>
                    <a:pt x="516" y="74"/>
                    <a:pt x="519" y="70"/>
                  </a:cubicBezTo>
                  <a:cubicBezTo>
                    <a:pt x="520" y="70"/>
                    <a:pt x="522" y="63"/>
                    <a:pt x="522" y="62"/>
                  </a:cubicBezTo>
                  <a:cubicBezTo>
                    <a:pt x="523" y="53"/>
                    <a:pt x="522" y="48"/>
                    <a:pt x="513" y="41"/>
                  </a:cubicBezTo>
                  <a:cubicBezTo>
                    <a:pt x="506" y="34"/>
                    <a:pt x="504" y="27"/>
                    <a:pt x="498" y="19"/>
                  </a:cubicBezTo>
                  <a:cubicBezTo>
                    <a:pt x="492" y="13"/>
                    <a:pt x="484" y="13"/>
                    <a:pt x="477" y="9"/>
                  </a:cubicBezTo>
                  <a:cubicBezTo>
                    <a:pt x="469" y="4"/>
                    <a:pt x="467" y="0"/>
                    <a:pt x="458" y="3"/>
                  </a:cubicBezTo>
                  <a:cubicBezTo>
                    <a:pt x="450" y="5"/>
                    <a:pt x="447" y="10"/>
                    <a:pt x="449" y="19"/>
                  </a:cubicBezTo>
                  <a:cubicBezTo>
                    <a:pt x="450" y="24"/>
                    <a:pt x="453" y="28"/>
                    <a:pt x="455" y="31"/>
                  </a:cubicBezTo>
                  <a:cubicBezTo>
                    <a:pt x="456" y="34"/>
                    <a:pt x="453" y="35"/>
                    <a:pt x="456" y="38"/>
                  </a:cubicBezTo>
                  <a:cubicBezTo>
                    <a:pt x="457" y="39"/>
                    <a:pt x="461" y="38"/>
                    <a:pt x="464" y="41"/>
                  </a:cubicBezTo>
                  <a:cubicBezTo>
                    <a:pt x="466" y="45"/>
                    <a:pt x="464" y="54"/>
                    <a:pt x="464" y="58"/>
                  </a:cubicBezTo>
                  <a:cubicBezTo>
                    <a:pt x="459" y="106"/>
                    <a:pt x="428" y="157"/>
                    <a:pt x="402" y="196"/>
                  </a:cubicBezTo>
                  <a:cubicBezTo>
                    <a:pt x="397" y="204"/>
                    <a:pt x="392" y="208"/>
                    <a:pt x="384" y="213"/>
                  </a:cubicBezTo>
                  <a:cubicBezTo>
                    <a:pt x="382" y="215"/>
                    <a:pt x="379" y="216"/>
                    <a:pt x="376" y="218"/>
                  </a:cubicBezTo>
                  <a:cubicBezTo>
                    <a:pt x="370" y="222"/>
                    <a:pt x="373" y="220"/>
                    <a:pt x="365" y="220"/>
                  </a:cubicBezTo>
                  <a:cubicBezTo>
                    <a:pt x="355" y="219"/>
                    <a:pt x="347" y="219"/>
                    <a:pt x="337" y="216"/>
                  </a:cubicBezTo>
                  <a:cubicBezTo>
                    <a:pt x="328" y="213"/>
                    <a:pt x="317" y="209"/>
                    <a:pt x="307" y="212"/>
                  </a:cubicBezTo>
                  <a:cubicBezTo>
                    <a:pt x="304" y="213"/>
                    <a:pt x="299" y="220"/>
                    <a:pt x="296" y="215"/>
                  </a:cubicBezTo>
                  <a:cubicBezTo>
                    <a:pt x="294" y="213"/>
                    <a:pt x="303" y="205"/>
                    <a:pt x="304" y="204"/>
                  </a:cubicBezTo>
                  <a:cubicBezTo>
                    <a:pt x="311" y="196"/>
                    <a:pt x="323" y="185"/>
                    <a:pt x="325" y="174"/>
                  </a:cubicBezTo>
                  <a:cubicBezTo>
                    <a:pt x="326" y="167"/>
                    <a:pt x="320" y="154"/>
                    <a:pt x="314" y="150"/>
                  </a:cubicBezTo>
                  <a:cubicBezTo>
                    <a:pt x="307" y="147"/>
                    <a:pt x="294" y="149"/>
                    <a:pt x="290" y="143"/>
                  </a:cubicBezTo>
                  <a:cubicBezTo>
                    <a:pt x="302" y="128"/>
                    <a:pt x="314" y="114"/>
                    <a:pt x="325" y="99"/>
                  </a:cubicBezTo>
                  <a:cubicBezTo>
                    <a:pt x="321" y="98"/>
                    <a:pt x="306" y="117"/>
                    <a:pt x="303" y="120"/>
                  </a:cubicBezTo>
                  <a:cubicBezTo>
                    <a:pt x="296" y="129"/>
                    <a:pt x="288" y="147"/>
                    <a:pt x="274" y="139"/>
                  </a:cubicBezTo>
                  <a:cubicBezTo>
                    <a:pt x="284" y="129"/>
                    <a:pt x="294" y="118"/>
                    <a:pt x="301" y="105"/>
                  </a:cubicBezTo>
                  <a:cubicBezTo>
                    <a:pt x="303" y="102"/>
                    <a:pt x="320" y="81"/>
                    <a:pt x="321" y="89"/>
                  </a:cubicBezTo>
                  <a:cubicBezTo>
                    <a:pt x="322" y="86"/>
                    <a:pt x="324" y="85"/>
                    <a:pt x="326" y="85"/>
                  </a:cubicBezTo>
                  <a:cubicBezTo>
                    <a:pt x="326" y="83"/>
                    <a:pt x="326" y="82"/>
                    <a:pt x="327" y="80"/>
                  </a:cubicBezTo>
                  <a:cubicBezTo>
                    <a:pt x="330" y="79"/>
                    <a:pt x="331" y="77"/>
                    <a:pt x="333" y="81"/>
                  </a:cubicBezTo>
                  <a:cubicBezTo>
                    <a:pt x="336" y="86"/>
                    <a:pt x="326" y="93"/>
                    <a:pt x="326" y="98"/>
                  </a:cubicBezTo>
                  <a:cubicBezTo>
                    <a:pt x="332" y="93"/>
                    <a:pt x="337" y="88"/>
                    <a:pt x="342" y="83"/>
                  </a:cubicBezTo>
                  <a:cubicBezTo>
                    <a:pt x="345" y="81"/>
                    <a:pt x="359" y="66"/>
                    <a:pt x="355" y="78"/>
                  </a:cubicBezTo>
                  <a:cubicBezTo>
                    <a:pt x="364" y="73"/>
                    <a:pt x="374" y="69"/>
                    <a:pt x="384" y="64"/>
                  </a:cubicBezTo>
                  <a:cubicBezTo>
                    <a:pt x="390" y="60"/>
                    <a:pt x="393" y="61"/>
                    <a:pt x="391" y="54"/>
                  </a:cubicBezTo>
                  <a:cubicBezTo>
                    <a:pt x="391" y="50"/>
                    <a:pt x="385" y="47"/>
                    <a:pt x="384" y="45"/>
                  </a:cubicBezTo>
                  <a:cubicBezTo>
                    <a:pt x="382" y="37"/>
                    <a:pt x="393" y="31"/>
                    <a:pt x="381" y="26"/>
                  </a:cubicBezTo>
                  <a:cubicBezTo>
                    <a:pt x="376" y="24"/>
                    <a:pt x="369" y="26"/>
                    <a:pt x="364" y="25"/>
                  </a:cubicBezTo>
                  <a:cubicBezTo>
                    <a:pt x="357" y="24"/>
                    <a:pt x="351" y="22"/>
                    <a:pt x="345" y="21"/>
                  </a:cubicBezTo>
                  <a:cubicBezTo>
                    <a:pt x="325" y="18"/>
                    <a:pt x="304" y="17"/>
                    <a:pt x="284" y="17"/>
                  </a:cubicBezTo>
                  <a:cubicBezTo>
                    <a:pt x="277" y="16"/>
                    <a:pt x="271" y="14"/>
                    <a:pt x="265" y="14"/>
                  </a:cubicBezTo>
                  <a:cubicBezTo>
                    <a:pt x="259" y="16"/>
                    <a:pt x="252" y="16"/>
                    <a:pt x="249" y="19"/>
                  </a:cubicBezTo>
                  <a:cubicBezTo>
                    <a:pt x="223" y="52"/>
                    <a:pt x="184" y="31"/>
                    <a:pt x="151" y="34"/>
                  </a:cubicBezTo>
                  <a:cubicBezTo>
                    <a:pt x="148" y="34"/>
                    <a:pt x="145" y="37"/>
                    <a:pt x="143" y="41"/>
                  </a:cubicBezTo>
                  <a:cubicBezTo>
                    <a:pt x="168" y="60"/>
                    <a:pt x="199" y="74"/>
                    <a:pt x="229" y="74"/>
                  </a:cubicBezTo>
                  <a:cubicBezTo>
                    <a:pt x="234" y="74"/>
                    <a:pt x="239" y="77"/>
                    <a:pt x="239" y="79"/>
                  </a:cubicBezTo>
                  <a:cubicBezTo>
                    <a:pt x="234" y="110"/>
                    <a:pt x="206" y="138"/>
                    <a:pt x="174" y="145"/>
                  </a:cubicBezTo>
                  <a:cubicBezTo>
                    <a:pt x="178" y="150"/>
                    <a:pt x="173" y="153"/>
                    <a:pt x="179" y="157"/>
                  </a:cubicBezTo>
                  <a:cubicBezTo>
                    <a:pt x="176" y="158"/>
                    <a:pt x="174" y="181"/>
                    <a:pt x="174" y="185"/>
                  </a:cubicBezTo>
                  <a:cubicBezTo>
                    <a:pt x="174" y="194"/>
                    <a:pt x="174" y="197"/>
                    <a:pt x="179" y="205"/>
                  </a:cubicBezTo>
                  <a:cubicBezTo>
                    <a:pt x="182" y="209"/>
                    <a:pt x="186" y="212"/>
                    <a:pt x="189" y="216"/>
                  </a:cubicBezTo>
                  <a:cubicBezTo>
                    <a:pt x="194" y="222"/>
                    <a:pt x="189" y="234"/>
                    <a:pt x="201" y="230"/>
                  </a:cubicBezTo>
                  <a:cubicBezTo>
                    <a:pt x="196" y="246"/>
                    <a:pt x="169" y="258"/>
                    <a:pt x="155" y="266"/>
                  </a:cubicBezTo>
                  <a:cubicBezTo>
                    <a:pt x="138" y="277"/>
                    <a:pt x="122" y="287"/>
                    <a:pt x="105" y="296"/>
                  </a:cubicBezTo>
                  <a:cubicBezTo>
                    <a:pt x="87" y="306"/>
                    <a:pt x="68" y="317"/>
                    <a:pt x="50" y="327"/>
                  </a:cubicBezTo>
                  <a:cubicBezTo>
                    <a:pt x="42" y="332"/>
                    <a:pt x="35" y="334"/>
                    <a:pt x="26" y="336"/>
                  </a:cubicBezTo>
                  <a:cubicBezTo>
                    <a:pt x="24" y="336"/>
                    <a:pt x="18" y="337"/>
                    <a:pt x="16" y="337"/>
                  </a:cubicBezTo>
                  <a:cubicBezTo>
                    <a:pt x="11" y="337"/>
                    <a:pt x="13" y="332"/>
                    <a:pt x="6" y="334"/>
                  </a:cubicBezTo>
                  <a:cubicBezTo>
                    <a:pt x="12" y="340"/>
                    <a:pt x="9" y="343"/>
                    <a:pt x="8" y="349"/>
                  </a:cubicBezTo>
                  <a:cubicBezTo>
                    <a:pt x="7" y="352"/>
                    <a:pt x="5" y="357"/>
                    <a:pt x="4" y="362"/>
                  </a:cubicBezTo>
                  <a:cubicBezTo>
                    <a:pt x="0" y="374"/>
                    <a:pt x="0" y="379"/>
                    <a:pt x="8" y="390"/>
                  </a:cubicBezTo>
                  <a:cubicBezTo>
                    <a:pt x="10" y="392"/>
                    <a:pt x="13" y="401"/>
                    <a:pt x="15" y="403"/>
                  </a:cubicBezTo>
                  <a:cubicBezTo>
                    <a:pt x="20" y="405"/>
                    <a:pt x="30" y="400"/>
                    <a:pt x="34" y="398"/>
                  </a:cubicBezTo>
                  <a:cubicBezTo>
                    <a:pt x="49" y="391"/>
                    <a:pt x="64" y="382"/>
                    <a:pt x="79" y="374"/>
                  </a:cubicBezTo>
                  <a:cubicBezTo>
                    <a:pt x="103" y="361"/>
                    <a:pt x="126" y="347"/>
                    <a:pt x="149" y="332"/>
                  </a:cubicBezTo>
                  <a:cubicBezTo>
                    <a:pt x="162" y="324"/>
                    <a:pt x="175" y="317"/>
                    <a:pt x="188" y="310"/>
                  </a:cubicBezTo>
                  <a:cubicBezTo>
                    <a:pt x="196" y="305"/>
                    <a:pt x="205" y="300"/>
                    <a:pt x="213" y="295"/>
                  </a:cubicBezTo>
                  <a:cubicBezTo>
                    <a:pt x="222" y="291"/>
                    <a:pt x="231" y="286"/>
                    <a:pt x="240" y="284"/>
                  </a:cubicBezTo>
                  <a:cubicBezTo>
                    <a:pt x="227" y="302"/>
                    <a:pt x="226" y="332"/>
                    <a:pt x="203" y="340"/>
                  </a:cubicBezTo>
                  <a:cubicBezTo>
                    <a:pt x="195" y="342"/>
                    <a:pt x="187" y="343"/>
                    <a:pt x="179" y="345"/>
                  </a:cubicBezTo>
                  <a:cubicBezTo>
                    <a:pt x="150" y="352"/>
                    <a:pt x="111" y="362"/>
                    <a:pt x="99" y="394"/>
                  </a:cubicBezTo>
                  <a:cubicBezTo>
                    <a:pt x="89" y="424"/>
                    <a:pt x="103" y="455"/>
                    <a:pt x="106" y="486"/>
                  </a:cubicBezTo>
                  <a:cubicBezTo>
                    <a:pt x="107" y="492"/>
                    <a:pt x="104" y="491"/>
                    <a:pt x="108" y="498"/>
                  </a:cubicBezTo>
                  <a:cubicBezTo>
                    <a:pt x="111" y="504"/>
                    <a:pt x="115" y="513"/>
                    <a:pt x="122" y="513"/>
                  </a:cubicBezTo>
                  <a:cubicBezTo>
                    <a:pt x="129" y="512"/>
                    <a:pt x="136" y="504"/>
                    <a:pt x="141" y="500"/>
                  </a:cubicBezTo>
                  <a:cubicBezTo>
                    <a:pt x="148" y="495"/>
                    <a:pt x="154" y="491"/>
                    <a:pt x="160" y="485"/>
                  </a:cubicBezTo>
                  <a:cubicBezTo>
                    <a:pt x="165" y="481"/>
                    <a:pt x="170" y="478"/>
                    <a:pt x="175" y="474"/>
                  </a:cubicBezTo>
                  <a:cubicBezTo>
                    <a:pt x="208" y="453"/>
                    <a:pt x="221" y="415"/>
                    <a:pt x="244" y="385"/>
                  </a:cubicBezTo>
                  <a:cubicBezTo>
                    <a:pt x="247" y="379"/>
                    <a:pt x="262" y="377"/>
                    <a:pt x="266" y="384"/>
                  </a:cubicBezTo>
                  <a:cubicBezTo>
                    <a:pt x="287" y="430"/>
                    <a:pt x="241" y="476"/>
                    <a:pt x="211" y="513"/>
                  </a:cubicBezTo>
                  <a:cubicBezTo>
                    <a:pt x="206" y="520"/>
                    <a:pt x="203" y="508"/>
                    <a:pt x="197" y="518"/>
                  </a:cubicBezTo>
                  <a:cubicBezTo>
                    <a:pt x="195" y="522"/>
                    <a:pt x="194" y="526"/>
                    <a:pt x="191" y="530"/>
                  </a:cubicBezTo>
                  <a:cubicBezTo>
                    <a:pt x="190" y="532"/>
                    <a:pt x="187" y="533"/>
                    <a:pt x="185" y="535"/>
                  </a:cubicBezTo>
                  <a:cubicBezTo>
                    <a:pt x="181" y="541"/>
                    <a:pt x="177" y="553"/>
                    <a:pt x="175" y="560"/>
                  </a:cubicBezTo>
                  <a:cubicBezTo>
                    <a:pt x="174" y="564"/>
                    <a:pt x="173" y="569"/>
                    <a:pt x="173" y="574"/>
                  </a:cubicBezTo>
                  <a:cubicBezTo>
                    <a:pt x="174" y="576"/>
                    <a:pt x="176" y="578"/>
                    <a:pt x="176" y="580"/>
                  </a:cubicBezTo>
                  <a:cubicBezTo>
                    <a:pt x="177" y="585"/>
                    <a:pt x="174" y="588"/>
                    <a:pt x="173" y="593"/>
                  </a:cubicBezTo>
                  <a:cubicBezTo>
                    <a:pt x="172" y="599"/>
                    <a:pt x="171" y="606"/>
                    <a:pt x="176" y="608"/>
                  </a:cubicBezTo>
                  <a:cubicBezTo>
                    <a:pt x="178" y="609"/>
                    <a:pt x="183" y="607"/>
                    <a:pt x="184" y="607"/>
                  </a:cubicBezTo>
                  <a:cubicBezTo>
                    <a:pt x="188" y="607"/>
                    <a:pt x="186" y="610"/>
                    <a:pt x="191" y="609"/>
                  </a:cubicBezTo>
                  <a:cubicBezTo>
                    <a:pt x="197" y="608"/>
                    <a:pt x="206" y="596"/>
                    <a:pt x="208" y="590"/>
                  </a:cubicBezTo>
                  <a:cubicBezTo>
                    <a:pt x="204" y="592"/>
                    <a:pt x="198" y="602"/>
                    <a:pt x="192" y="601"/>
                  </a:cubicBezTo>
                  <a:cubicBezTo>
                    <a:pt x="197" y="594"/>
                    <a:pt x="203" y="587"/>
                    <a:pt x="209" y="581"/>
                  </a:cubicBezTo>
                  <a:cubicBezTo>
                    <a:pt x="215" y="575"/>
                    <a:pt x="221" y="568"/>
                    <a:pt x="226" y="561"/>
                  </a:cubicBezTo>
                  <a:cubicBezTo>
                    <a:pt x="244" y="538"/>
                    <a:pt x="266" y="498"/>
                    <a:pt x="281" y="496"/>
                  </a:cubicBezTo>
                  <a:cubicBezTo>
                    <a:pt x="288" y="496"/>
                    <a:pt x="296" y="496"/>
                    <a:pt x="304" y="495"/>
                  </a:cubicBezTo>
                  <a:cubicBezTo>
                    <a:pt x="353" y="490"/>
                    <a:pt x="400" y="462"/>
                    <a:pt x="418" y="413"/>
                  </a:cubicBezTo>
                  <a:cubicBezTo>
                    <a:pt x="421" y="407"/>
                    <a:pt x="418" y="415"/>
                    <a:pt x="418" y="413"/>
                  </a:cubicBezTo>
                  <a:close/>
                  <a:moveTo>
                    <a:pt x="492" y="135"/>
                  </a:moveTo>
                  <a:cubicBezTo>
                    <a:pt x="493" y="135"/>
                    <a:pt x="494" y="135"/>
                    <a:pt x="495" y="135"/>
                  </a:cubicBezTo>
                  <a:cubicBezTo>
                    <a:pt x="494" y="136"/>
                    <a:pt x="491" y="139"/>
                    <a:pt x="490" y="138"/>
                  </a:cubicBezTo>
                  <a:cubicBezTo>
                    <a:pt x="490" y="137"/>
                    <a:pt x="491" y="136"/>
                    <a:pt x="492" y="135"/>
                  </a:cubicBezTo>
                  <a:cubicBezTo>
                    <a:pt x="492" y="134"/>
                    <a:pt x="491" y="136"/>
                    <a:pt x="492" y="135"/>
                  </a:cubicBezTo>
                  <a:close/>
                  <a:moveTo>
                    <a:pt x="488" y="148"/>
                  </a:moveTo>
                  <a:cubicBezTo>
                    <a:pt x="491" y="149"/>
                    <a:pt x="489" y="152"/>
                    <a:pt x="487" y="151"/>
                  </a:cubicBezTo>
                  <a:cubicBezTo>
                    <a:pt x="487" y="150"/>
                    <a:pt x="488" y="149"/>
                    <a:pt x="488" y="148"/>
                  </a:cubicBezTo>
                  <a:cubicBezTo>
                    <a:pt x="489" y="148"/>
                    <a:pt x="488" y="149"/>
                    <a:pt x="488" y="148"/>
                  </a:cubicBezTo>
                  <a:close/>
                  <a:moveTo>
                    <a:pt x="192" y="380"/>
                  </a:moveTo>
                  <a:cubicBezTo>
                    <a:pt x="187" y="389"/>
                    <a:pt x="182" y="397"/>
                    <a:pt x="175" y="406"/>
                  </a:cubicBezTo>
                  <a:cubicBezTo>
                    <a:pt x="169" y="414"/>
                    <a:pt x="163" y="422"/>
                    <a:pt x="156" y="430"/>
                  </a:cubicBezTo>
                  <a:cubicBezTo>
                    <a:pt x="149" y="437"/>
                    <a:pt x="144" y="444"/>
                    <a:pt x="134" y="442"/>
                  </a:cubicBezTo>
                  <a:cubicBezTo>
                    <a:pt x="127" y="440"/>
                    <a:pt x="121" y="432"/>
                    <a:pt x="119" y="425"/>
                  </a:cubicBezTo>
                  <a:cubicBezTo>
                    <a:pt x="112" y="399"/>
                    <a:pt x="136" y="384"/>
                    <a:pt x="161" y="377"/>
                  </a:cubicBezTo>
                  <a:cubicBezTo>
                    <a:pt x="167" y="375"/>
                    <a:pt x="173" y="374"/>
                    <a:pt x="179" y="373"/>
                  </a:cubicBezTo>
                  <a:cubicBezTo>
                    <a:pt x="185" y="372"/>
                    <a:pt x="191" y="372"/>
                    <a:pt x="196" y="372"/>
                  </a:cubicBezTo>
                  <a:cubicBezTo>
                    <a:pt x="197" y="376"/>
                    <a:pt x="194" y="377"/>
                    <a:pt x="192" y="380"/>
                  </a:cubicBezTo>
                  <a:cubicBezTo>
                    <a:pt x="190" y="383"/>
                    <a:pt x="193" y="377"/>
                    <a:pt x="192" y="380"/>
                  </a:cubicBezTo>
                  <a:close/>
                  <a:moveTo>
                    <a:pt x="281" y="228"/>
                  </a:moveTo>
                  <a:cubicBezTo>
                    <a:pt x="284" y="230"/>
                    <a:pt x="280" y="232"/>
                    <a:pt x="278" y="232"/>
                  </a:cubicBezTo>
                  <a:cubicBezTo>
                    <a:pt x="279" y="231"/>
                    <a:pt x="280" y="229"/>
                    <a:pt x="281" y="228"/>
                  </a:cubicBezTo>
                  <a:cubicBezTo>
                    <a:pt x="282" y="228"/>
                    <a:pt x="280" y="229"/>
                    <a:pt x="281" y="228"/>
                  </a:cubicBezTo>
                  <a:close/>
                  <a:moveTo>
                    <a:pt x="369" y="400"/>
                  </a:moveTo>
                  <a:cubicBezTo>
                    <a:pt x="367" y="425"/>
                    <a:pt x="348" y="448"/>
                    <a:pt x="325" y="457"/>
                  </a:cubicBezTo>
                  <a:cubicBezTo>
                    <a:pt x="329" y="448"/>
                    <a:pt x="330" y="438"/>
                    <a:pt x="335" y="430"/>
                  </a:cubicBezTo>
                  <a:cubicBezTo>
                    <a:pt x="322" y="438"/>
                    <a:pt x="310" y="450"/>
                    <a:pt x="297" y="458"/>
                  </a:cubicBezTo>
                  <a:cubicBezTo>
                    <a:pt x="305" y="428"/>
                    <a:pt x="305" y="397"/>
                    <a:pt x="291" y="368"/>
                  </a:cubicBezTo>
                  <a:cubicBezTo>
                    <a:pt x="287" y="361"/>
                    <a:pt x="282" y="355"/>
                    <a:pt x="277" y="350"/>
                  </a:cubicBezTo>
                  <a:cubicBezTo>
                    <a:pt x="272" y="344"/>
                    <a:pt x="266" y="339"/>
                    <a:pt x="259" y="336"/>
                  </a:cubicBezTo>
                  <a:cubicBezTo>
                    <a:pt x="264" y="327"/>
                    <a:pt x="262" y="316"/>
                    <a:pt x="267" y="309"/>
                  </a:cubicBezTo>
                  <a:cubicBezTo>
                    <a:pt x="282" y="284"/>
                    <a:pt x="315" y="276"/>
                    <a:pt x="344" y="273"/>
                  </a:cubicBezTo>
                  <a:cubicBezTo>
                    <a:pt x="348" y="271"/>
                    <a:pt x="353" y="279"/>
                    <a:pt x="352" y="283"/>
                  </a:cubicBezTo>
                  <a:cubicBezTo>
                    <a:pt x="348" y="288"/>
                    <a:pt x="349" y="295"/>
                    <a:pt x="350" y="301"/>
                  </a:cubicBezTo>
                  <a:cubicBezTo>
                    <a:pt x="351" y="307"/>
                    <a:pt x="353" y="312"/>
                    <a:pt x="353" y="317"/>
                  </a:cubicBezTo>
                  <a:cubicBezTo>
                    <a:pt x="355" y="334"/>
                    <a:pt x="355" y="347"/>
                    <a:pt x="365" y="362"/>
                  </a:cubicBezTo>
                  <a:cubicBezTo>
                    <a:pt x="373" y="374"/>
                    <a:pt x="372" y="387"/>
                    <a:pt x="369" y="400"/>
                  </a:cubicBezTo>
                  <a:cubicBezTo>
                    <a:pt x="368" y="403"/>
                    <a:pt x="371" y="395"/>
                    <a:pt x="369" y="400"/>
                  </a:cubicBezTo>
                  <a:close/>
                  <a:moveTo>
                    <a:pt x="477" y="162"/>
                  </a:moveTo>
                  <a:cubicBezTo>
                    <a:pt x="476" y="158"/>
                    <a:pt x="482" y="160"/>
                    <a:pt x="482" y="160"/>
                  </a:cubicBezTo>
                  <a:cubicBezTo>
                    <a:pt x="480" y="163"/>
                    <a:pt x="478" y="166"/>
                    <a:pt x="475" y="169"/>
                  </a:cubicBezTo>
                  <a:cubicBezTo>
                    <a:pt x="477" y="167"/>
                    <a:pt x="478" y="164"/>
                    <a:pt x="477" y="162"/>
                  </a:cubicBezTo>
                  <a:cubicBezTo>
                    <a:pt x="477" y="161"/>
                    <a:pt x="478" y="165"/>
                    <a:pt x="477" y="162"/>
                  </a:cubicBezTo>
                  <a:close/>
                  <a:moveTo>
                    <a:pt x="475" y="170"/>
                  </a:moveTo>
                  <a:cubicBezTo>
                    <a:pt x="476" y="174"/>
                    <a:pt x="470" y="176"/>
                    <a:pt x="473" y="179"/>
                  </a:cubicBezTo>
                  <a:cubicBezTo>
                    <a:pt x="472" y="180"/>
                    <a:pt x="470" y="180"/>
                    <a:pt x="468" y="181"/>
                  </a:cubicBezTo>
                  <a:cubicBezTo>
                    <a:pt x="470" y="177"/>
                    <a:pt x="472" y="174"/>
                    <a:pt x="475" y="170"/>
                  </a:cubicBezTo>
                  <a:cubicBezTo>
                    <a:pt x="476" y="172"/>
                    <a:pt x="473" y="174"/>
                    <a:pt x="475" y="170"/>
                  </a:cubicBezTo>
                  <a:close/>
                  <a:moveTo>
                    <a:pt x="468" y="183"/>
                  </a:moveTo>
                  <a:cubicBezTo>
                    <a:pt x="469" y="186"/>
                    <a:pt x="466" y="188"/>
                    <a:pt x="465" y="186"/>
                  </a:cubicBezTo>
                  <a:cubicBezTo>
                    <a:pt x="466" y="185"/>
                    <a:pt x="467" y="184"/>
                    <a:pt x="468" y="183"/>
                  </a:cubicBezTo>
                  <a:cubicBezTo>
                    <a:pt x="469" y="186"/>
                    <a:pt x="467" y="184"/>
                    <a:pt x="468" y="183"/>
                  </a:cubicBezTo>
                  <a:close/>
                  <a:moveTo>
                    <a:pt x="419" y="288"/>
                  </a:moveTo>
                  <a:cubicBezTo>
                    <a:pt x="417" y="286"/>
                    <a:pt x="412" y="288"/>
                    <a:pt x="410" y="285"/>
                  </a:cubicBezTo>
                  <a:cubicBezTo>
                    <a:pt x="410" y="284"/>
                    <a:pt x="416" y="276"/>
                    <a:pt x="417" y="275"/>
                  </a:cubicBezTo>
                  <a:cubicBezTo>
                    <a:pt x="423" y="266"/>
                    <a:pt x="429" y="258"/>
                    <a:pt x="437" y="251"/>
                  </a:cubicBezTo>
                  <a:cubicBezTo>
                    <a:pt x="446" y="244"/>
                    <a:pt x="454" y="236"/>
                    <a:pt x="463" y="230"/>
                  </a:cubicBezTo>
                  <a:cubicBezTo>
                    <a:pt x="473" y="223"/>
                    <a:pt x="485" y="211"/>
                    <a:pt x="498" y="210"/>
                  </a:cubicBezTo>
                  <a:cubicBezTo>
                    <a:pt x="496" y="206"/>
                    <a:pt x="521" y="197"/>
                    <a:pt x="526" y="195"/>
                  </a:cubicBezTo>
                  <a:cubicBezTo>
                    <a:pt x="515" y="232"/>
                    <a:pt x="487" y="264"/>
                    <a:pt x="459" y="292"/>
                  </a:cubicBezTo>
                  <a:cubicBezTo>
                    <a:pt x="454" y="298"/>
                    <a:pt x="448" y="303"/>
                    <a:pt x="442" y="308"/>
                  </a:cubicBezTo>
                  <a:cubicBezTo>
                    <a:pt x="438" y="300"/>
                    <a:pt x="427" y="294"/>
                    <a:pt x="419" y="288"/>
                  </a:cubicBezTo>
                  <a:cubicBezTo>
                    <a:pt x="418" y="287"/>
                    <a:pt x="422" y="290"/>
                    <a:pt x="419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1"/>
            <p:cNvSpPr>
              <a:spLocks noEditPoints="1"/>
            </p:cNvSpPr>
            <p:nvPr/>
          </p:nvSpPr>
          <p:spPr bwMode="auto">
            <a:xfrm>
              <a:off x="4225925" y="4552951"/>
              <a:ext cx="374650" cy="628650"/>
            </a:xfrm>
            <a:custGeom>
              <a:avLst/>
              <a:gdLst>
                <a:gd name="T0" fmla="*/ 81 w 100"/>
                <a:gd name="T1" fmla="*/ 9 h 167"/>
                <a:gd name="T2" fmla="*/ 33 w 100"/>
                <a:gd name="T3" fmla="*/ 0 h 167"/>
                <a:gd name="T4" fmla="*/ 5 w 100"/>
                <a:gd name="T5" fmla="*/ 7 h 167"/>
                <a:gd name="T6" fmla="*/ 5 w 100"/>
                <a:gd name="T7" fmla="*/ 11 h 167"/>
                <a:gd name="T8" fmla="*/ 6 w 100"/>
                <a:gd name="T9" fmla="*/ 23 h 167"/>
                <a:gd name="T10" fmla="*/ 6 w 100"/>
                <a:gd name="T11" fmla="*/ 76 h 167"/>
                <a:gd name="T12" fmla="*/ 6 w 100"/>
                <a:gd name="T13" fmla="*/ 107 h 167"/>
                <a:gd name="T14" fmla="*/ 3 w 100"/>
                <a:gd name="T15" fmla="*/ 114 h 167"/>
                <a:gd name="T16" fmla="*/ 6 w 100"/>
                <a:gd name="T17" fmla="*/ 117 h 167"/>
                <a:gd name="T18" fmla="*/ 7 w 100"/>
                <a:gd name="T19" fmla="*/ 133 h 167"/>
                <a:gd name="T20" fmla="*/ 4 w 100"/>
                <a:gd name="T21" fmla="*/ 155 h 167"/>
                <a:gd name="T22" fmla="*/ 2 w 100"/>
                <a:gd name="T23" fmla="*/ 161 h 167"/>
                <a:gd name="T24" fmla="*/ 2 w 100"/>
                <a:gd name="T25" fmla="*/ 165 h 167"/>
                <a:gd name="T26" fmla="*/ 8 w 100"/>
                <a:gd name="T27" fmla="*/ 167 h 167"/>
                <a:gd name="T28" fmla="*/ 18 w 100"/>
                <a:gd name="T29" fmla="*/ 164 h 167"/>
                <a:gd name="T30" fmla="*/ 23 w 100"/>
                <a:gd name="T31" fmla="*/ 161 h 167"/>
                <a:gd name="T32" fmla="*/ 22 w 100"/>
                <a:gd name="T33" fmla="*/ 156 h 167"/>
                <a:gd name="T34" fmla="*/ 22 w 100"/>
                <a:gd name="T35" fmla="*/ 146 h 167"/>
                <a:gd name="T36" fmla="*/ 20 w 100"/>
                <a:gd name="T37" fmla="*/ 127 h 167"/>
                <a:gd name="T38" fmla="*/ 36 w 100"/>
                <a:gd name="T39" fmla="*/ 111 h 167"/>
                <a:gd name="T40" fmla="*/ 74 w 100"/>
                <a:gd name="T41" fmla="*/ 93 h 167"/>
                <a:gd name="T42" fmla="*/ 97 w 100"/>
                <a:gd name="T43" fmla="*/ 61 h 167"/>
                <a:gd name="T44" fmla="*/ 98 w 100"/>
                <a:gd name="T45" fmla="*/ 30 h 167"/>
                <a:gd name="T46" fmla="*/ 84 w 100"/>
                <a:gd name="T47" fmla="*/ 55 h 167"/>
                <a:gd name="T48" fmla="*/ 78 w 100"/>
                <a:gd name="T49" fmla="*/ 73 h 167"/>
                <a:gd name="T50" fmla="*/ 65 w 100"/>
                <a:gd name="T51" fmla="*/ 87 h 167"/>
                <a:gd name="T52" fmla="*/ 39 w 100"/>
                <a:gd name="T53" fmla="*/ 100 h 167"/>
                <a:gd name="T54" fmla="*/ 21 w 100"/>
                <a:gd name="T55" fmla="*/ 87 h 167"/>
                <a:gd name="T56" fmla="*/ 21 w 100"/>
                <a:gd name="T57" fmla="*/ 39 h 167"/>
                <a:gd name="T58" fmla="*/ 23 w 100"/>
                <a:gd name="T59" fmla="*/ 11 h 167"/>
                <a:gd name="T60" fmla="*/ 39 w 100"/>
                <a:gd name="T61" fmla="*/ 8 h 167"/>
                <a:gd name="T62" fmla="*/ 79 w 100"/>
                <a:gd name="T63" fmla="*/ 25 h 167"/>
                <a:gd name="T64" fmla="*/ 84 w 100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67">
                  <a:moveTo>
                    <a:pt x="93" y="20"/>
                  </a:moveTo>
                  <a:cubicBezTo>
                    <a:pt x="91" y="16"/>
                    <a:pt x="86" y="13"/>
                    <a:pt x="81" y="9"/>
                  </a:cubicBezTo>
                  <a:cubicBezTo>
                    <a:pt x="75" y="6"/>
                    <a:pt x="68" y="4"/>
                    <a:pt x="60" y="2"/>
                  </a:cubicBezTo>
                  <a:cubicBezTo>
                    <a:pt x="53" y="0"/>
                    <a:pt x="43" y="0"/>
                    <a:pt x="33" y="0"/>
                  </a:cubicBezTo>
                  <a:cubicBezTo>
                    <a:pt x="21" y="0"/>
                    <a:pt x="14" y="0"/>
                    <a:pt x="10" y="1"/>
                  </a:cubicBezTo>
                  <a:cubicBezTo>
                    <a:pt x="7" y="2"/>
                    <a:pt x="5" y="4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7"/>
                    <a:pt x="6" y="23"/>
                  </a:cubicBezTo>
                  <a:cubicBezTo>
                    <a:pt x="6" y="29"/>
                    <a:pt x="7" y="38"/>
                    <a:pt x="7" y="51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6" y="103"/>
                    <a:pt x="6" y="107"/>
                  </a:cubicBezTo>
                  <a:cubicBezTo>
                    <a:pt x="4" y="111"/>
                    <a:pt x="3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5"/>
                    <a:pt x="4" y="115"/>
                  </a:cubicBezTo>
                  <a:cubicBezTo>
                    <a:pt x="5" y="116"/>
                    <a:pt x="5" y="117"/>
                    <a:pt x="6" y="117"/>
                  </a:cubicBezTo>
                  <a:cubicBezTo>
                    <a:pt x="6" y="118"/>
                    <a:pt x="6" y="120"/>
                    <a:pt x="7" y="123"/>
                  </a:cubicBezTo>
                  <a:cubicBezTo>
                    <a:pt x="7" y="127"/>
                    <a:pt x="7" y="130"/>
                    <a:pt x="7" y="133"/>
                  </a:cubicBezTo>
                  <a:cubicBezTo>
                    <a:pt x="7" y="138"/>
                    <a:pt x="7" y="143"/>
                    <a:pt x="6" y="146"/>
                  </a:cubicBezTo>
                  <a:cubicBezTo>
                    <a:pt x="5" y="149"/>
                    <a:pt x="5" y="152"/>
                    <a:pt x="4" y="155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8"/>
                    <a:pt x="3" y="159"/>
                    <a:pt x="2" y="161"/>
                  </a:cubicBezTo>
                  <a:cubicBezTo>
                    <a:pt x="0" y="163"/>
                    <a:pt x="0" y="164"/>
                    <a:pt x="0" y="164"/>
                  </a:cubicBezTo>
                  <a:cubicBezTo>
                    <a:pt x="0" y="165"/>
                    <a:pt x="0" y="165"/>
                    <a:pt x="2" y="165"/>
                  </a:cubicBezTo>
                  <a:cubicBezTo>
                    <a:pt x="3" y="166"/>
                    <a:pt x="4" y="166"/>
                    <a:pt x="6" y="167"/>
                  </a:cubicBezTo>
                  <a:cubicBezTo>
                    <a:pt x="7" y="167"/>
                    <a:pt x="8" y="167"/>
                    <a:pt x="8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4" y="165"/>
                    <a:pt x="16" y="165"/>
                    <a:pt x="18" y="164"/>
                  </a:cubicBezTo>
                  <a:cubicBezTo>
                    <a:pt x="20" y="164"/>
                    <a:pt x="22" y="164"/>
                    <a:pt x="22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2" y="154"/>
                    <a:pt x="22" y="153"/>
                    <a:pt x="22" y="151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2"/>
                    <a:pt x="22" y="138"/>
                    <a:pt x="21" y="135"/>
                  </a:cubicBezTo>
                  <a:cubicBezTo>
                    <a:pt x="21" y="132"/>
                    <a:pt x="20" y="129"/>
                    <a:pt x="20" y="127"/>
                  </a:cubicBezTo>
                  <a:cubicBezTo>
                    <a:pt x="20" y="120"/>
                    <a:pt x="21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7" y="105"/>
                  </a:cubicBezTo>
                  <a:cubicBezTo>
                    <a:pt x="63" y="102"/>
                    <a:pt x="69" y="98"/>
                    <a:pt x="74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3" y="70"/>
                    <a:pt x="96" y="65"/>
                    <a:pt x="97" y="61"/>
                  </a:cubicBezTo>
                  <a:cubicBezTo>
                    <a:pt x="99" y="57"/>
                    <a:pt x="100" y="52"/>
                    <a:pt x="100" y="47"/>
                  </a:cubicBezTo>
                  <a:cubicBezTo>
                    <a:pt x="100" y="39"/>
                    <a:pt x="99" y="33"/>
                    <a:pt x="98" y="30"/>
                  </a:cubicBezTo>
                  <a:cubicBezTo>
                    <a:pt x="97" y="27"/>
                    <a:pt x="95" y="23"/>
                    <a:pt x="93" y="20"/>
                  </a:cubicBezTo>
                  <a:close/>
                  <a:moveTo>
                    <a:pt x="84" y="55"/>
                  </a:moveTo>
                  <a:cubicBezTo>
                    <a:pt x="84" y="58"/>
                    <a:pt x="83" y="61"/>
                    <a:pt x="81" y="65"/>
                  </a:cubicBezTo>
                  <a:cubicBezTo>
                    <a:pt x="80" y="68"/>
                    <a:pt x="79" y="71"/>
                    <a:pt x="78" y="73"/>
                  </a:cubicBezTo>
                  <a:cubicBezTo>
                    <a:pt x="77" y="75"/>
                    <a:pt x="75" y="77"/>
                    <a:pt x="72" y="80"/>
                  </a:cubicBezTo>
                  <a:cubicBezTo>
                    <a:pt x="69" y="83"/>
                    <a:pt x="67" y="85"/>
                    <a:pt x="65" y="87"/>
                  </a:cubicBezTo>
                  <a:cubicBezTo>
                    <a:pt x="63" y="90"/>
                    <a:pt x="59" y="92"/>
                    <a:pt x="55" y="94"/>
                  </a:cubicBezTo>
                  <a:cubicBezTo>
                    <a:pt x="50" y="96"/>
                    <a:pt x="45" y="98"/>
                    <a:pt x="39" y="100"/>
                  </a:cubicBezTo>
                  <a:cubicBezTo>
                    <a:pt x="34" y="101"/>
                    <a:pt x="28" y="103"/>
                    <a:pt x="21" y="104"/>
                  </a:cubicBezTo>
                  <a:cubicBezTo>
                    <a:pt x="21" y="99"/>
                    <a:pt x="21" y="94"/>
                    <a:pt x="21" y="87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6"/>
                    <a:pt x="21" y="13"/>
                    <a:pt x="23" y="11"/>
                  </a:cubicBezTo>
                  <a:cubicBezTo>
                    <a:pt x="24" y="9"/>
                    <a:pt x="27" y="8"/>
                    <a:pt x="3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50" y="8"/>
                    <a:pt x="58" y="10"/>
                    <a:pt x="64" y="14"/>
                  </a:cubicBezTo>
                  <a:cubicBezTo>
                    <a:pt x="69" y="17"/>
                    <a:pt x="74" y="21"/>
                    <a:pt x="79" y="25"/>
                  </a:cubicBezTo>
                  <a:cubicBezTo>
                    <a:pt x="83" y="29"/>
                    <a:pt x="85" y="36"/>
                    <a:pt x="85" y="44"/>
                  </a:cubicBezTo>
                  <a:cubicBezTo>
                    <a:pt x="85" y="48"/>
                    <a:pt x="85" y="52"/>
                    <a:pt x="84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2381250" y="4552951"/>
              <a:ext cx="508000" cy="628650"/>
            </a:xfrm>
            <a:custGeom>
              <a:avLst/>
              <a:gdLst>
                <a:gd name="T0" fmla="*/ 110 w 135"/>
                <a:gd name="T1" fmla="*/ 4 h 167"/>
                <a:gd name="T2" fmla="*/ 105 w 135"/>
                <a:gd name="T3" fmla="*/ 3 h 167"/>
                <a:gd name="T4" fmla="*/ 78 w 135"/>
                <a:gd name="T5" fmla="*/ 4 h 167"/>
                <a:gd name="T6" fmla="*/ 70 w 135"/>
                <a:gd name="T7" fmla="*/ 3 h 167"/>
                <a:gd name="T8" fmla="*/ 65 w 135"/>
                <a:gd name="T9" fmla="*/ 1 h 167"/>
                <a:gd name="T10" fmla="*/ 62 w 135"/>
                <a:gd name="T11" fmla="*/ 2 h 167"/>
                <a:gd name="T12" fmla="*/ 33 w 135"/>
                <a:gd name="T13" fmla="*/ 3 h 167"/>
                <a:gd name="T14" fmla="*/ 6 w 135"/>
                <a:gd name="T15" fmla="*/ 1 h 167"/>
                <a:gd name="T16" fmla="*/ 2 w 135"/>
                <a:gd name="T17" fmla="*/ 2 h 167"/>
                <a:gd name="T18" fmla="*/ 0 w 135"/>
                <a:gd name="T19" fmla="*/ 12 h 167"/>
                <a:gd name="T20" fmla="*/ 8 w 135"/>
                <a:gd name="T21" fmla="*/ 17 h 167"/>
                <a:gd name="T22" fmla="*/ 18 w 135"/>
                <a:gd name="T23" fmla="*/ 15 h 167"/>
                <a:gd name="T24" fmla="*/ 33 w 135"/>
                <a:gd name="T25" fmla="*/ 13 h 167"/>
                <a:gd name="T26" fmla="*/ 47 w 135"/>
                <a:gd name="T27" fmla="*/ 14 h 167"/>
                <a:gd name="T28" fmla="*/ 50 w 135"/>
                <a:gd name="T29" fmla="*/ 17 h 167"/>
                <a:gd name="T30" fmla="*/ 52 w 135"/>
                <a:gd name="T31" fmla="*/ 51 h 167"/>
                <a:gd name="T32" fmla="*/ 48 w 135"/>
                <a:gd name="T33" fmla="*/ 150 h 167"/>
                <a:gd name="T34" fmla="*/ 48 w 135"/>
                <a:gd name="T35" fmla="*/ 157 h 167"/>
                <a:gd name="T36" fmla="*/ 47 w 135"/>
                <a:gd name="T37" fmla="*/ 166 h 167"/>
                <a:gd name="T38" fmla="*/ 54 w 135"/>
                <a:gd name="T39" fmla="*/ 165 h 167"/>
                <a:gd name="T40" fmla="*/ 61 w 135"/>
                <a:gd name="T41" fmla="*/ 165 h 167"/>
                <a:gd name="T42" fmla="*/ 63 w 135"/>
                <a:gd name="T43" fmla="*/ 165 h 167"/>
                <a:gd name="T44" fmla="*/ 69 w 135"/>
                <a:gd name="T45" fmla="*/ 160 h 167"/>
                <a:gd name="T46" fmla="*/ 66 w 135"/>
                <a:gd name="T47" fmla="*/ 146 h 167"/>
                <a:gd name="T48" fmla="*/ 65 w 135"/>
                <a:gd name="T49" fmla="*/ 134 h 167"/>
                <a:gd name="T50" fmla="*/ 64 w 135"/>
                <a:gd name="T51" fmla="*/ 99 h 167"/>
                <a:gd name="T52" fmla="*/ 66 w 135"/>
                <a:gd name="T53" fmla="*/ 83 h 167"/>
                <a:gd name="T54" fmla="*/ 67 w 135"/>
                <a:gd name="T55" fmla="*/ 42 h 167"/>
                <a:gd name="T56" fmla="*/ 73 w 135"/>
                <a:gd name="T57" fmla="*/ 13 h 167"/>
                <a:gd name="T58" fmla="*/ 94 w 135"/>
                <a:gd name="T59" fmla="*/ 12 h 167"/>
                <a:gd name="T60" fmla="*/ 112 w 135"/>
                <a:gd name="T61" fmla="*/ 15 h 167"/>
                <a:gd name="T62" fmla="*/ 129 w 135"/>
                <a:gd name="T63" fmla="*/ 16 h 167"/>
                <a:gd name="T64" fmla="*/ 135 w 135"/>
                <a:gd name="T65" fmla="*/ 6 h 167"/>
                <a:gd name="T66" fmla="*/ 117 w 135"/>
                <a:gd name="T67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67">
                  <a:moveTo>
                    <a:pt x="117" y="3"/>
                  </a:moveTo>
                  <a:cubicBezTo>
                    <a:pt x="114" y="4"/>
                    <a:pt x="111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4" y="4"/>
                    <a:pt x="81" y="4"/>
                    <a:pt x="78" y="4"/>
                  </a:cubicBezTo>
                  <a:cubicBezTo>
                    <a:pt x="76" y="5"/>
                    <a:pt x="74" y="5"/>
                    <a:pt x="73" y="5"/>
                  </a:cubicBezTo>
                  <a:cubicBezTo>
                    <a:pt x="72" y="5"/>
                    <a:pt x="71" y="4"/>
                    <a:pt x="70" y="3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1"/>
                    <a:pt x="63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59" y="3"/>
                    <a:pt x="55" y="3"/>
                    <a:pt x="5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6" y="3"/>
                    <a:pt x="21" y="3"/>
                    <a:pt x="15" y="2"/>
                  </a:cubicBezTo>
                  <a:cubicBezTo>
                    <a:pt x="10" y="1"/>
                    <a:pt x="7" y="1"/>
                    <a:pt x="6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1" y="15"/>
                    <a:pt x="22" y="16"/>
                  </a:cubicBezTo>
                  <a:cubicBezTo>
                    <a:pt x="23" y="14"/>
                    <a:pt x="27" y="13"/>
                    <a:pt x="33" y="13"/>
                  </a:cubicBezTo>
                  <a:cubicBezTo>
                    <a:pt x="35" y="13"/>
                    <a:pt x="37" y="13"/>
                    <a:pt x="40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9" y="14"/>
                    <a:pt x="50" y="14"/>
                    <a:pt x="50" y="15"/>
                  </a:cubicBezTo>
                  <a:cubicBezTo>
                    <a:pt x="50" y="15"/>
                    <a:pt x="50" y="16"/>
                    <a:pt x="50" y="17"/>
                  </a:cubicBezTo>
                  <a:cubicBezTo>
                    <a:pt x="50" y="18"/>
                    <a:pt x="50" y="18"/>
                    <a:pt x="50" y="19"/>
                  </a:cubicBezTo>
                  <a:cubicBezTo>
                    <a:pt x="52" y="23"/>
                    <a:pt x="52" y="34"/>
                    <a:pt x="52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28"/>
                    <a:pt x="50" y="143"/>
                    <a:pt x="48" y="150"/>
                  </a:cubicBezTo>
                  <a:cubicBezTo>
                    <a:pt x="47" y="150"/>
                    <a:pt x="47" y="151"/>
                    <a:pt x="47" y="151"/>
                  </a:cubicBezTo>
                  <a:cubicBezTo>
                    <a:pt x="47" y="152"/>
                    <a:pt x="47" y="154"/>
                    <a:pt x="48" y="157"/>
                  </a:cubicBezTo>
                  <a:cubicBezTo>
                    <a:pt x="48" y="162"/>
                    <a:pt x="47" y="165"/>
                    <a:pt x="46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166"/>
                    <a:pt x="49" y="166"/>
                    <a:pt x="50" y="166"/>
                  </a:cubicBezTo>
                  <a:cubicBezTo>
                    <a:pt x="52" y="165"/>
                    <a:pt x="53" y="165"/>
                    <a:pt x="54" y="165"/>
                  </a:cubicBezTo>
                  <a:cubicBezTo>
                    <a:pt x="55" y="165"/>
                    <a:pt x="56" y="166"/>
                    <a:pt x="57" y="167"/>
                  </a:cubicBezTo>
                  <a:cubicBezTo>
                    <a:pt x="58" y="167"/>
                    <a:pt x="59" y="166"/>
                    <a:pt x="61" y="165"/>
                  </a:cubicBezTo>
                  <a:cubicBezTo>
                    <a:pt x="61" y="166"/>
                    <a:pt x="62" y="166"/>
                    <a:pt x="62" y="166"/>
                  </a:cubicBezTo>
                  <a:cubicBezTo>
                    <a:pt x="63" y="166"/>
                    <a:pt x="63" y="166"/>
                    <a:pt x="63" y="165"/>
                  </a:cubicBezTo>
                  <a:cubicBezTo>
                    <a:pt x="63" y="165"/>
                    <a:pt x="63" y="164"/>
                    <a:pt x="63" y="164"/>
                  </a:cubicBezTo>
                  <a:cubicBezTo>
                    <a:pt x="67" y="163"/>
                    <a:pt x="69" y="161"/>
                    <a:pt x="69" y="160"/>
                  </a:cubicBezTo>
                  <a:cubicBezTo>
                    <a:pt x="69" y="160"/>
                    <a:pt x="69" y="158"/>
                    <a:pt x="68" y="156"/>
                  </a:cubicBezTo>
                  <a:cubicBezTo>
                    <a:pt x="68" y="154"/>
                    <a:pt x="67" y="150"/>
                    <a:pt x="66" y="146"/>
                  </a:cubicBezTo>
                  <a:cubicBezTo>
                    <a:pt x="65" y="142"/>
                    <a:pt x="65" y="139"/>
                    <a:pt x="64" y="139"/>
                  </a:cubicBezTo>
                  <a:cubicBezTo>
                    <a:pt x="65" y="139"/>
                    <a:pt x="65" y="137"/>
                    <a:pt x="65" y="134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5"/>
                    <a:pt x="64" y="102"/>
                    <a:pt x="64" y="99"/>
                  </a:cubicBezTo>
                  <a:cubicBezTo>
                    <a:pt x="64" y="97"/>
                    <a:pt x="64" y="94"/>
                    <a:pt x="65" y="91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63"/>
                    <a:pt x="66" y="54"/>
                    <a:pt x="67" y="42"/>
                  </a:cubicBezTo>
                  <a:cubicBezTo>
                    <a:pt x="68" y="30"/>
                    <a:pt x="69" y="21"/>
                    <a:pt x="71" y="14"/>
                  </a:cubicBezTo>
                  <a:cubicBezTo>
                    <a:pt x="71" y="14"/>
                    <a:pt x="72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103" y="12"/>
                    <a:pt x="108" y="13"/>
                    <a:pt x="110" y="15"/>
                  </a:cubicBezTo>
                  <a:cubicBezTo>
                    <a:pt x="110" y="15"/>
                    <a:pt x="111" y="15"/>
                    <a:pt x="112" y="15"/>
                  </a:cubicBezTo>
                  <a:cubicBezTo>
                    <a:pt x="113" y="15"/>
                    <a:pt x="116" y="15"/>
                    <a:pt x="119" y="15"/>
                  </a:cubicBezTo>
                  <a:cubicBezTo>
                    <a:pt x="123" y="15"/>
                    <a:pt x="127" y="16"/>
                    <a:pt x="129" y="16"/>
                  </a:cubicBezTo>
                  <a:cubicBezTo>
                    <a:pt x="129" y="16"/>
                    <a:pt x="130" y="15"/>
                    <a:pt x="132" y="15"/>
                  </a:cubicBezTo>
                  <a:cubicBezTo>
                    <a:pt x="133" y="13"/>
                    <a:pt x="134" y="10"/>
                    <a:pt x="135" y="6"/>
                  </a:cubicBezTo>
                  <a:cubicBezTo>
                    <a:pt x="134" y="4"/>
                    <a:pt x="131" y="3"/>
                    <a:pt x="125" y="3"/>
                  </a:cubicBezTo>
                  <a:cubicBezTo>
                    <a:pt x="123" y="3"/>
                    <a:pt x="121" y="3"/>
                    <a:pt x="1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3"/>
            <p:cNvSpPr>
              <a:spLocks noEditPoints="1"/>
            </p:cNvSpPr>
            <p:nvPr/>
          </p:nvSpPr>
          <p:spPr bwMode="auto">
            <a:xfrm>
              <a:off x="3173413" y="4549776"/>
              <a:ext cx="628650" cy="635000"/>
            </a:xfrm>
            <a:custGeom>
              <a:avLst/>
              <a:gdLst>
                <a:gd name="T0" fmla="*/ 106 w 167"/>
                <a:gd name="T1" fmla="*/ 3 h 169"/>
                <a:gd name="T2" fmla="*/ 95 w 167"/>
                <a:gd name="T3" fmla="*/ 0 h 169"/>
                <a:gd name="T4" fmla="*/ 77 w 167"/>
                <a:gd name="T5" fmla="*/ 3 h 169"/>
                <a:gd name="T6" fmla="*/ 58 w 167"/>
                <a:gd name="T7" fmla="*/ 8 h 169"/>
                <a:gd name="T8" fmla="*/ 55 w 167"/>
                <a:gd name="T9" fmla="*/ 11 h 169"/>
                <a:gd name="T10" fmla="*/ 52 w 167"/>
                <a:gd name="T11" fmla="*/ 11 h 169"/>
                <a:gd name="T12" fmla="*/ 41 w 167"/>
                <a:gd name="T13" fmla="*/ 19 h 169"/>
                <a:gd name="T14" fmla="*/ 20 w 167"/>
                <a:gd name="T15" fmla="*/ 38 h 169"/>
                <a:gd name="T16" fmla="*/ 15 w 167"/>
                <a:gd name="T17" fmla="*/ 45 h 169"/>
                <a:gd name="T18" fmla="*/ 0 w 167"/>
                <a:gd name="T19" fmla="*/ 94 h 169"/>
                <a:gd name="T20" fmla="*/ 25 w 167"/>
                <a:gd name="T21" fmla="*/ 154 h 169"/>
                <a:gd name="T22" fmla="*/ 32 w 167"/>
                <a:gd name="T23" fmla="*/ 158 h 169"/>
                <a:gd name="T24" fmla="*/ 44 w 167"/>
                <a:gd name="T25" fmla="*/ 163 h 169"/>
                <a:gd name="T26" fmla="*/ 105 w 167"/>
                <a:gd name="T27" fmla="*/ 165 h 169"/>
                <a:gd name="T28" fmla="*/ 145 w 167"/>
                <a:gd name="T29" fmla="*/ 134 h 169"/>
                <a:gd name="T30" fmla="*/ 165 w 167"/>
                <a:gd name="T31" fmla="*/ 91 h 169"/>
                <a:gd name="T32" fmla="*/ 154 w 167"/>
                <a:gd name="T33" fmla="*/ 27 h 169"/>
                <a:gd name="T34" fmla="*/ 137 w 167"/>
                <a:gd name="T35" fmla="*/ 128 h 169"/>
                <a:gd name="T36" fmla="*/ 136 w 167"/>
                <a:gd name="T37" fmla="*/ 133 h 169"/>
                <a:gd name="T38" fmla="*/ 125 w 167"/>
                <a:gd name="T39" fmla="*/ 140 h 169"/>
                <a:gd name="T40" fmla="*/ 124 w 167"/>
                <a:gd name="T41" fmla="*/ 143 h 169"/>
                <a:gd name="T42" fmla="*/ 114 w 167"/>
                <a:gd name="T43" fmla="*/ 150 h 169"/>
                <a:gd name="T44" fmla="*/ 101 w 167"/>
                <a:gd name="T45" fmla="*/ 154 h 169"/>
                <a:gd name="T46" fmla="*/ 86 w 167"/>
                <a:gd name="T47" fmla="*/ 157 h 169"/>
                <a:gd name="T48" fmla="*/ 61 w 167"/>
                <a:gd name="T49" fmla="*/ 153 h 169"/>
                <a:gd name="T50" fmla="*/ 35 w 167"/>
                <a:gd name="T51" fmla="*/ 142 h 169"/>
                <a:gd name="T52" fmla="*/ 27 w 167"/>
                <a:gd name="T53" fmla="*/ 131 h 169"/>
                <a:gd name="T54" fmla="*/ 14 w 167"/>
                <a:gd name="T55" fmla="*/ 94 h 169"/>
                <a:gd name="T56" fmla="*/ 27 w 167"/>
                <a:gd name="T57" fmla="*/ 48 h 169"/>
                <a:gd name="T58" fmla="*/ 32 w 167"/>
                <a:gd name="T59" fmla="*/ 39 h 169"/>
                <a:gd name="T60" fmla="*/ 41 w 167"/>
                <a:gd name="T61" fmla="*/ 28 h 169"/>
                <a:gd name="T62" fmla="*/ 59 w 167"/>
                <a:gd name="T63" fmla="*/ 20 h 169"/>
                <a:gd name="T64" fmla="*/ 61 w 167"/>
                <a:gd name="T65" fmla="*/ 21 h 169"/>
                <a:gd name="T66" fmla="*/ 61 w 167"/>
                <a:gd name="T67" fmla="*/ 20 h 169"/>
                <a:gd name="T68" fmla="*/ 64 w 167"/>
                <a:gd name="T69" fmla="*/ 20 h 169"/>
                <a:gd name="T70" fmla="*/ 71 w 167"/>
                <a:gd name="T71" fmla="*/ 16 h 169"/>
                <a:gd name="T72" fmla="*/ 79 w 167"/>
                <a:gd name="T73" fmla="*/ 16 h 169"/>
                <a:gd name="T74" fmla="*/ 85 w 167"/>
                <a:gd name="T75" fmla="*/ 11 h 169"/>
                <a:gd name="T76" fmla="*/ 123 w 167"/>
                <a:gd name="T77" fmla="*/ 20 h 169"/>
                <a:gd name="T78" fmla="*/ 148 w 167"/>
                <a:gd name="T79" fmla="*/ 53 h 169"/>
                <a:gd name="T80" fmla="*/ 137 w 167"/>
                <a:gd name="T81" fmla="*/ 12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7" h="169">
                  <a:moveTo>
                    <a:pt x="134" y="9"/>
                  </a:moveTo>
                  <a:cubicBezTo>
                    <a:pt x="130" y="6"/>
                    <a:pt x="121" y="4"/>
                    <a:pt x="106" y="3"/>
                  </a:cubicBezTo>
                  <a:cubicBezTo>
                    <a:pt x="105" y="2"/>
                    <a:pt x="104" y="2"/>
                    <a:pt x="101" y="1"/>
                  </a:cubicBezTo>
                  <a:cubicBezTo>
                    <a:pt x="99" y="1"/>
                    <a:pt x="97" y="0"/>
                    <a:pt x="95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1" y="3"/>
                    <a:pt x="78" y="3"/>
                    <a:pt x="77" y="3"/>
                  </a:cubicBezTo>
                  <a:cubicBezTo>
                    <a:pt x="76" y="3"/>
                    <a:pt x="72" y="4"/>
                    <a:pt x="67" y="6"/>
                  </a:cubicBezTo>
                  <a:cubicBezTo>
                    <a:pt x="61" y="8"/>
                    <a:pt x="58" y="9"/>
                    <a:pt x="58" y="8"/>
                  </a:cubicBezTo>
                  <a:cubicBezTo>
                    <a:pt x="57" y="8"/>
                    <a:pt x="57" y="9"/>
                    <a:pt x="56" y="9"/>
                  </a:cubicBezTo>
                  <a:cubicBezTo>
                    <a:pt x="56" y="10"/>
                    <a:pt x="55" y="10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2" y="11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48" y="15"/>
                    <a:pt x="45" y="17"/>
                    <a:pt x="41" y="19"/>
                  </a:cubicBezTo>
                  <a:cubicBezTo>
                    <a:pt x="36" y="20"/>
                    <a:pt x="33" y="22"/>
                    <a:pt x="32" y="24"/>
                  </a:cubicBezTo>
                  <a:cubicBezTo>
                    <a:pt x="31" y="26"/>
                    <a:pt x="27" y="30"/>
                    <a:pt x="20" y="38"/>
                  </a:cubicBezTo>
                  <a:cubicBezTo>
                    <a:pt x="20" y="39"/>
                    <a:pt x="19" y="40"/>
                    <a:pt x="18" y="41"/>
                  </a:cubicBezTo>
                  <a:cubicBezTo>
                    <a:pt x="16" y="42"/>
                    <a:pt x="15" y="43"/>
                    <a:pt x="15" y="45"/>
                  </a:cubicBezTo>
                  <a:cubicBezTo>
                    <a:pt x="14" y="47"/>
                    <a:pt x="14" y="48"/>
                    <a:pt x="13" y="49"/>
                  </a:cubicBezTo>
                  <a:cubicBezTo>
                    <a:pt x="5" y="66"/>
                    <a:pt x="0" y="81"/>
                    <a:pt x="0" y="94"/>
                  </a:cubicBezTo>
                  <a:cubicBezTo>
                    <a:pt x="0" y="110"/>
                    <a:pt x="2" y="123"/>
                    <a:pt x="6" y="132"/>
                  </a:cubicBezTo>
                  <a:cubicBezTo>
                    <a:pt x="10" y="141"/>
                    <a:pt x="16" y="148"/>
                    <a:pt x="25" y="154"/>
                  </a:cubicBezTo>
                  <a:cubicBezTo>
                    <a:pt x="25" y="154"/>
                    <a:pt x="26" y="154"/>
                    <a:pt x="29" y="155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59"/>
                    <a:pt x="34" y="160"/>
                    <a:pt x="37" y="161"/>
                  </a:cubicBezTo>
                  <a:cubicBezTo>
                    <a:pt x="40" y="162"/>
                    <a:pt x="43" y="162"/>
                    <a:pt x="44" y="163"/>
                  </a:cubicBezTo>
                  <a:cubicBezTo>
                    <a:pt x="46" y="167"/>
                    <a:pt x="58" y="169"/>
                    <a:pt x="80" y="169"/>
                  </a:cubicBezTo>
                  <a:cubicBezTo>
                    <a:pt x="89" y="169"/>
                    <a:pt x="97" y="168"/>
                    <a:pt x="105" y="165"/>
                  </a:cubicBezTo>
                  <a:cubicBezTo>
                    <a:pt x="112" y="163"/>
                    <a:pt x="119" y="159"/>
                    <a:pt x="126" y="154"/>
                  </a:cubicBezTo>
                  <a:cubicBezTo>
                    <a:pt x="133" y="149"/>
                    <a:pt x="140" y="143"/>
                    <a:pt x="145" y="134"/>
                  </a:cubicBezTo>
                  <a:cubicBezTo>
                    <a:pt x="148" y="131"/>
                    <a:pt x="152" y="123"/>
                    <a:pt x="158" y="110"/>
                  </a:cubicBezTo>
                  <a:cubicBezTo>
                    <a:pt x="161" y="104"/>
                    <a:pt x="163" y="98"/>
                    <a:pt x="165" y="91"/>
                  </a:cubicBezTo>
                  <a:cubicBezTo>
                    <a:pt x="166" y="84"/>
                    <a:pt x="167" y="77"/>
                    <a:pt x="167" y="69"/>
                  </a:cubicBezTo>
                  <a:cubicBezTo>
                    <a:pt x="167" y="54"/>
                    <a:pt x="163" y="40"/>
                    <a:pt x="154" y="27"/>
                  </a:cubicBezTo>
                  <a:cubicBezTo>
                    <a:pt x="146" y="15"/>
                    <a:pt x="139" y="9"/>
                    <a:pt x="134" y="9"/>
                  </a:cubicBezTo>
                  <a:close/>
                  <a:moveTo>
                    <a:pt x="137" y="128"/>
                  </a:moveTo>
                  <a:cubicBezTo>
                    <a:pt x="138" y="128"/>
                    <a:pt x="138" y="129"/>
                    <a:pt x="138" y="130"/>
                  </a:cubicBezTo>
                  <a:cubicBezTo>
                    <a:pt x="138" y="131"/>
                    <a:pt x="137" y="132"/>
                    <a:pt x="136" y="133"/>
                  </a:cubicBezTo>
                  <a:cubicBezTo>
                    <a:pt x="134" y="134"/>
                    <a:pt x="132" y="135"/>
                    <a:pt x="129" y="137"/>
                  </a:cubicBezTo>
                  <a:cubicBezTo>
                    <a:pt x="127" y="138"/>
                    <a:pt x="125" y="139"/>
                    <a:pt x="125" y="140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2"/>
                    <a:pt x="124" y="143"/>
                    <a:pt x="124" y="143"/>
                  </a:cubicBezTo>
                  <a:cubicBezTo>
                    <a:pt x="123" y="144"/>
                    <a:pt x="123" y="144"/>
                    <a:pt x="122" y="145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0" y="152"/>
                    <a:pt x="108" y="153"/>
                    <a:pt x="107" y="153"/>
                  </a:cubicBezTo>
                  <a:cubicBezTo>
                    <a:pt x="106" y="153"/>
                    <a:pt x="104" y="154"/>
                    <a:pt x="101" y="154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1" y="156"/>
                    <a:pt x="89" y="157"/>
                    <a:pt x="86" y="157"/>
                  </a:cubicBezTo>
                  <a:cubicBezTo>
                    <a:pt x="82" y="157"/>
                    <a:pt x="77" y="156"/>
                    <a:pt x="73" y="155"/>
                  </a:cubicBezTo>
                  <a:cubicBezTo>
                    <a:pt x="68" y="155"/>
                    <a:pt x="64" y="154"/>
                    <a:pt x="61" y="153"/>
                  </a:cubicBezTo>
                  <a:cubicBezTo>
                    <a:pt x="57" y="152"/>
                    <a:pt x="52" y="150"/>
                    <a:pt x="47" y="148"/>
                  </a:cubicBezTo>
                  <a:cubicBezTo>
                    <a:pt x="42" y="147"/>
                    <a:pt x="38" y="144"/>
                    <a:pt x="35" y="142"/>
                  </a:cubicBezTo>
                  <a:cubicBezTo>
                    <a:pt x="32" y="139"/>
                    <a:pt x="30" y="137"/>
                    <a:pt x="27" y="134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3" y="130"/>
                    <a:pt x="20" y="125"/>
                    <a:pt x="18" y="118"/>
                  </a:cubicBezTo>
                  <a:cubicBezTo>
                    <a:pt x="15" y="111"/>
                    <a:pt x="14" y="103"/>
                    <a:pt x="14" y="94"/>
                  </a:cubicBezTo>
                  <a:cubicBezTo>
                    <a:pt x="14" y="85"/>
                    <a:pt x="15" y="76"/>
                    <a:pt x="17" y="67"/>
                  </a:cubicBezTo>
                  <a:cubicBezTo>
                    <a:pt x="20" y="58"/>
                    <a:pt x="23" y="52"/>
                    <a:pt x="27" y="48"/>
                  </a:cubicBezTo>
                  <a:cubicBezTo>
                    <a:pt x="27" y="45"/>
                    <a:pt x="28" y="44"/>
                    <a:pt x="29" y="43"/>
                  </a:cubicBezTo>
                  <a:cubicBezTo>
                    <a:pt x="30" y="42"/>
                    <a:pt x="31" y="40"/>
                    <a:pt x="32" y="39"/>
                  </a:cubicBezTo>
                  <a:cubicBezTo>
                    <a:pt x="34" y="37"/>
                    <a:pt x="35" y="35"/>
                    <a:pt x="37" y="33"/>
                  </a:cubicBezTo>
                  <a:cubicBezTo>
                    <a:pt x="39" y="30"/>
                    <a:pt x="41" y="29"/>
                    <a:pt x="41" y="28"/>
                  </a:cubicBezTo>
                  <a:cubicBezTo>
                    <a:pt x="42" y="27"/>
                    <a:pt x="44" y="27"/>
                    <a:pt x="46" y="26"/>
                  </a:cubicBezTo>
                  <a:cubicBezTo>
                    <a:pt x="47" y="25"/>
                    <a:pt x="52" y="22"/>
                    <a:pt x="59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6" y="17"/>
                    <a:pt x="68" y="16"/>
                    <a:pt x="71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7" y="16"/>
                    <a:pt x="78" y="16"/>
                    <a:pt x="79" y="16"/>
                  </a:cubicBezTo>
                  <a:cubicBezTo>
                    <a:pt x="80" y="14"/>
                    <a:pt x="81" y="13"/>
                    <a:pt x="82" y="12"/>
                  </a:cubicBezTo>
                  <a:cubicBezTo>
                    <a:pt x="84" y="12"/>
                    <a:pt x="84" y="11"/>
                    <a:pt x="85" y="11"/>
                  </a:cubicBezTo>
                  <a:cubicBezTo>
                    <a:pt x="86" y="11"/>
                    <a:pt x="92" y="12"/>
                    <a:pt x="101" y="13"/>
                  </a:cubicBezTo>
                  <a:cubicBezTo>
                    <a:pt x="110" y="14"/>
                    <a:pt x="117" y="16"/>
                    <a:pt x="123" y="20"/>
                  </a:cubicBezTo>
                  <a:cubicBezTo>
                    <a:pt x="129" y="23"/>
                    <a:pt x="134" y="27"/>
                    <a:pt x="138" y="33"/>
                  </a:cubicBezTo>
                  <a:cubicBezTo>
                    <a:pt x="143" y="38"/>
                    <a:pt x="146" y="45"/>
                    <a:pt x="148" y="53"/>
                  </a:cubicBezTo>
                  <a:cubicBezTo>
                    <a:pt x="151" y="61"/>
                    <a:pt x="152" y="70"/>
                    <a:pt x="152" y="80"/>
                  </a:cubicBezTo>
                  <a:cubicBezTo>
                    <a:pt x="152" y="94"/>
                    <a:pt x="147" y="110"/>
                    <a:pt x="137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7377113" y="5080001"/>
              <a:ext cx="74612" cy="101600"/>
            </a:xfrm>
            <a:custGeom>
              <a:avLst/>
              <a:gdLst>
                <a:gd name="T0" fmla="*/ 15 w 20"/>
                <a:gd name="T1" fmla="*/ 3 h 27"/>
                <a:gd name="T2" fmla="*/ 11 w 20"/>
                <a:gd name="T3" fmla="*/ 0 h 27"/>
                <a:gd name="T4" fmla="*/ 3 w 20"/>
                <a:gd name="T5" fmla="*/ 5 h 27"/>
                <a:gd name="T6" fmla="*/ 2 w 20"/>
                <a:gd name="T7" fmla="*/ 7 h 27"/>
                <a:gd name="T8" fmla="*/ 0 w 20"/>
                <a:gd name="T9" fmla="*/ 9 h 27"/>
                <a:gd name="T10" fmla="*/ 0 w 20"/>
                <a:gd name="T11" fmla="*/ 9 h 27"/>
                <a:gd name="T12" fmla="*/ 2 w 20"/>
                <a:gd name="T13" fmla="*/ 12 h 27"/>
                <a:gd name="T14" fmla="*/ 3 w 20"/>
                <a:gd name="T15" fmla="*/ 16 h 27"/>
                <a:gd name="T16" fmla="*/ 4 w 20"/>
                <a:gd name="T17" fmla="*/ 24 h 27"/>
                <a:gd name="T18" fmla="*/ 9 w 20"/>
                <a:gd name="T19" fmla="*/ 27 h 27"/>
                <a:gd name="T20" fmla="*/ 15 w 20"/>
                <a:gd name="T21" fmla="*/ 22 h 27"/>
                <a:gd name="T22" fmla="*/ 16 w 20"/>
                <a:gd name="T23" fmla="*/ 23 h 27"/>
                <a:gd name="T24" fmla="*/ 17 w 20"/>
                <a:gd name="T25" fmla="*/ 23 h 27"/>
                <a:gd name="T26" fmla="*/ 20 w 20"/>
                <a:gd name="T27" fmla="*/ 14 h 27"/>
                <a:gd name="T28" fmla="*/ 18 w 20"/>
                <a:gd name="T29" fmla="*/ 10 h 27"/>
                <a:gd name="T30" fmla="*/ 15 w 20"/>
                <a:gd name="T31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7">
                  <a:moveTo>
                    <a:pt x="15" y="3"/>
                  </a:moveTo>
                  <a:cubicBezTo>
                    <a:pt x="14" y="1"/>
                    <a:pt x="13" y="0"/>
                    <a:pt x="11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3" y="15"/>
                    <a:pt x="3" y="16"/>
                  </a:cubicBezTo>
                  <a:cubicBezTo>
                    <a:pt x="3" y="19"/>
                    <a:pt x="3" y="22"/>
                    <a:pt x="4" y="24"/>
                  </a:cubicBezTo>
                  <a:cubicBezTo>
                    <a:pt x="5" y="25"/>
                    <a:pt x="7" y="26"/>
                    <a:pt x="9" y="27"/>
                  </a:cubicBezTo>
                  <a:cubicBezTo>
                    <a:pt x="10" y="24"/>
                    <a:pt x="12" y="23"/>
                    <a:pt x="15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0"/>
                    <a:pt x="20" y="17"/>
                    <a:pt x="20" y="14"/>
                  </a:cubicBezTo>
                  <a:cubicBezTo>
                    <a:pt x="20" y="13"/>
                    <a:pt x="19" y="12"/>
                    <a:pt x="18" y="10"/>
                  </a:cubicBezTo>
                  <a:cubicBezTo>
                    <a:pt x="16" y="8"/>
                    <a:pt x="15" y="6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7861300" y="4545013"/>
              <a:ext cx="492125" cy="669925"/>
            </a:xfrm>
            <a:custGeom>
              <a:avLst/>
              <a:gdLst>
                <a:gd name="T0" fmla="*/ 125 w 131"/>
                <a:gd name="T1" fmla="*/ 156 h 178"/>
                <a:gd name="T2" fmla="*/ 116 w 131"/>
                <a:gd name="T3" fmla="*/ 159 h 178"/>
                <a:gd name="T4" fmla="*/ 103 w 131"/>
                <a:gd name="T5" fmla="*/ 161 h 178"/>
                <a:gd name="T6" fmla="*/ 60 w 131"/>
                <a:gd name="T7" fmla="*/ 152 h 178"/>
                <a:gd name="T8" fmla="*/ 27 w 131"/>
                <a:gd name="T9" fmla="*/ 126 h 178"/>
                <a:gd name="T10" fmla="*/ 14 w 131"/>
                <a:gd name="T11" fmla="*/ 89 h 178"/>
                <a:gd name="T12" fmla="*/ 45 w 131"/>
                <a:gd name="T13" fmla="*/ 22 h 178"/>
                <a:gd name="T14" fmla="*/ 48 w 131"/>
                <a:gd name="T15" fmla="*/ 22 h 178"/>
                <a:gd name="T16" fmla="*/ 54 w 131"/>
                <a:gd name="T17" fmla="*/ 20 h 178"/>
                <a:gd name="T18" fmla="*/ 56 w 131"/>
                <a:gd name="T19" fmla="*/ 18 h 178"/>
                <a:gd name="T20" fmla="*/ 57 w 131"/>
                <a:gd name="T21" fmla="*/ 18 h 178"/>
                <a:gd name="T22" fmla="*/ 60 w 131"/>
                <a:gd name="T23" fmla="*/ 17 h 178"/>
                <a:gd name="T24" fmla="*/ 63 w 131"/>
                <a:gd name="T25" fmla="*/ 16 h 178"/>
                <a:gd name="T26" fmla="*/ 67 w 131"/>
                <a:gd name="T27" fmla="*/ 14 h 178"/>
                <a:gd name="T28" fmla="*/ 71 w 131"/>
                <a:gd name="T29" fmla="*/ 13 h 178"/>
                <a:gd name="T30" fmla="*/ 73 w 131"/>
                <a:gd name="T31" fmla="*/ 13 h 178"/>
                <a:gd name="T32" fmla="*/ 80 w 131"/>
                <a:gd name="T33" fmla="*/ 12 h 178"/>
                <a:gd name="T34" fmla="*/ 88 w 131"/>
                <a:gd name="T35" fmla="*/ 12 h 178"/>
                <a:gd name="T36" fmla="*/ 100 w 131"/>
                <a:gd name="T37" fmla="*/ 14 h 178"/>
                <a:gd name="T38" fmla="*/ 115 w 131"/>
                <a:gd name="T39" fmla="*/ 22 h 178"/>
                <a:gd name="T40" fmla="*/ 119 w 131"/>
                <a:gd name="T41" fmla="*/ 24 h 178"/>
                <a:gd name="T42" fmla="*/ 126 w 131"/>
                <a:gd name="T43" fmla="*/ 17 h 178"/>
                <a:gd name="T44" fmla="*/ 128 w 131"/>
                <a:gd name="T45" fmla="*/ 8 h 178"/>
                <a:gd name="T46" fmla="*/ 126 w 131"/>
                <a:gd name="T47" fmla="*/ 5 h 178"/>
                <a:gd name="T48" fmla="*/ 121 w 131"/>
                <a:gd name="T49" fmla="*/ 4 h 178"/>
                <a:gd name="T50" fmla="*/ 112 w 131"/>
                <a:gd name="T51" fmla="*/ 2 h 178"/>
                <a:gd name="T52" fmla="*/ 102 w 131"/>
                <a:gd name="T53" fmla="*/ 1 h 178"/>
                <a:gd name="T54" fmla="*/ 94 w 131"/>
                <a:gd name="T55" fmla="*/ 0 h 178"/>
                <a:gd name="T56" fmla="*/ 80 w 131"/>
                <a:gd name="T57" fmla="*/ 2 h 178"/>
                <a:gd name="T58" fmla="*/ 70 w 131"/>
                <a:gd name="T59" fmla="*/ 4 h 178"/>
                <a:gd name="T60" fmla="*/ 61 w 131"/>
                <a:gd name="T61" fmla="*/ 5 h 178"/>
                <a:gd name="T62" fmla="*/ 55 w 131"/>
                <a:gd name="T63" fmla="*/ 9 h 178"/>
                <a:gd name="T64" fmla="*/ 29 w 131"/>
                <a:gd name="T65" fmla="*/ 27 h 178"/>
                <a:gd name="T66" fmla="*/ 17 w 131"/>
                <a:gd name="T67" fmla="*/ 42 h 178"/>
                <a:gd name="T68" fmla="*/ 7 w 131"/>
                <a:gd name="T69" fmla="*/ 65 h 178"/>
                <a:gd name="T70" fmla="*/ 0 w 131"/>
                <a:gd name="T71" fmla="*/ 95 h 178"/>
                <a:gd name="T72" fmla="*/ 2 w 131"/>
                <a:gd name="T73" fmla="*/ 114 h 178"/>
                <a:gd name="T74" fmla="*/ 10 w 131"/>
                <a:gd name="T75" fmla="*/ 131 h 178"/>
                <a:gd name="T76" fmla="*/ 22 w 131"/>
                <a:gd name="T77" fmla="*/ 146 h 178"/>
                <a:gd name="T78" fmla="*/ 38 w 131"/>
                <a:gd name="T79" fmla="*/ 158 h 178"/>
                <a:gd name="T80" fmla="*/ 59 w 131"/>
                <a:gd name="T81" fmla="*/ 167 h 178"/>
                <a:gd name="T82" fmla="*/ 81 w 131"/>
                <a:gd name="T83" fmla="*/ 172 h 178"/>
                <a:gd name="T84" fmla="*/ 114 w 131"/>
                <a:gd name="T85" fmla="*/ 176 h 178"/>
                <a:gd name="T86" fmla="*/ 126 w 131"/>
                <a:gd name="T87" fmla="*/ 178 h 178"/>
                <a:gd name="T88" fmla="*/ 131 w 131"/>
                <a:gd name="T89" fmla="*/ 175 h 178"/>
                <a:gd name="T90" fmla="*/ 131 w 131"/>
                <a:gd name="T91" fmla="*/ 175 h 178"/>
                <a:gd name="T92" fmla="*/ 125 w 131"/>
                <a:gd name="T93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78">
                  <a:moveTo>
                    <a:pt x="125" y="156"/>
                  </a:moveTo>
                  <a:cubicBezTo>
                    <a:pt x="125" y="157"/>
                    <a:pt x="122" y="158"/>
                    <a:pt x="116" y="159"/>
                  </a:cubicBezTo>
                  <a:cubicBezTo>
                    <a:pt x="110" y="161"/>
                    <a:pt x="106" y="161"/>
                    <a:pt x="103" y="161"/>
                  </a:cubicBezTo>
                  <a:cubicBezTo>
                    <a:pt x="89" y="161"/>
                    <a:pt x="74" y="158"/>
                    <a:pt x="60" y="152"/>
                  </a:cubicBezTo>
                  <a:cubicBezTo>
                    <a:pt x="46" y="147"/>
                    <a:pt x="35" y="138"/>
                    <a:pt x="27" y="126"/>
                  </a:cubicBezTo>
                  <a:cubicBezTo>
                    <a:pt x="18" y="115"/>
                    <a:pt x="14" y="102"/>
                    <a:pt x="14" y="89"/>
                  </a:cubicBezTo>
                  <a:cubicBezTo>
                    <a:pt x="14" y="66"/>
                    <a:pt x="25" y="44"/>
                    <a:pt x="45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8" y="18"/>
                    <a:pt x="59" y="18"/>
                    <a:pt x="60" y="17"/>
                  </a:cubicBezTo>
                  <a:cubicBezTo>
                    <a:pt x="61" y="17"/>
                    <a:pt x="62" y="17"/>
                    <a:pt x="63" y="16"/>
                  </a:cubicBezTo>
                  <a:cubicBezTo>
                    <a:pt x="64" y="16"/>
                    <a:pt x="66" y="15"/>
                    <a:pt x="67" y="14"/>
                  </a:cubicBezTo>
                  <a:cubicBezTo>
                    <a:pt x="68" y="14"/>
                    <a:pt x="69" y="13"/>
                    <a:pt x="71" y="13"/>
                  </a:cubicBezTo>
                  <a:cubicBezTo>
                    <a:pt x="72" y="13"/>
                    <a:pt x="72" y="13"/>
                    <a:pt x="73" y="13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4" y="12"/>
                    <a:pt x="86" y="12"/>
                    <a:pt x="88" y="12"/>
                  </a:cubicBezTo>
                  <a:cubicBezTo>
                    <a:pt x="90" y="12"/>
                    <a:pt x="94" y="13"/>
                    <a:pt x="100" y="14"/>
                  </a:cubicBezTo>
                  <a:cubicBezTo>
                    <a:pt x="107" y="16"/>
                    <a:pt x="111" y="19"/>
                    <a:pt x="115" y="22"/>
                  </a:cubicBezTo>
                  <a:cubicBezTo>
                    <a:pt x="117" y="23"/>
                    <a:pt x="118" y="24"/>
                    <a:pt x="119" y="24"/>
                  </a:cubicBezTo>
                  <a:cubicBezTo>
                    <a:pt x="122" y="24"/>
                    <a:pt x="124" y="22"/>
                    <a:pt x="126" y="17"/>
                  </a:cubicBezTo>
                  <a:cubicBezTo>
                    <a:pt x="128" y="12"/>
                    <a:pt x="128" y="9"/>
                    <a:pt x="128" y="8"/>
                  </a:cubicBezTo>
                  <a:cubicBezTo>
                    <a:pt x="128" y="7"/>
                    <a:pt x="128" y="6"/>
                    <a:pt x="126" y="5"/>
                  </a:cubicBezTo>
                  <a:cubicBezTo>
                    <a:pt x="125" y="5"/>
                    <a:pt x="123" y="4"/>
                    <a:pt x="121" y="4"/>
                  </a:cubicBezTo>
                  <a:cubicBezTo>
                    <a:pt x="119" y="3"/>
                    <a:pt x="116" y="3"/>
                    <a:pt x="112" y="2"/>
                  </a:cubicBezTo>
                  <a:cubicBezTo>
                    <a:pt x="108" y="2"/>
                    <a:pt x="105" y="1"/>
                    <a:pt x="102" y="1"/>
                  </a:cubicBezTo>
                  <a:cubicBezTo>
                    <a:pt x="100" y="0"/>
                    <a:pt x="97" y="0"/>
                    <a:pt x="94" y="0"/>
                  </a:cubicBezTo>
                  <a:cubicBezTo>
                    <a:pt x="88" y="0"/>
                    <a:pt x="83" y="1"/>
                    <a:pt x="80" y="2"/>
                  </a:cubicBezTo>
                  <a:cubicBezTo>
                    <a:pt x="77" y="3"/>
                    <a:pt x="74" y="4"/>
                    <a:pt x="70" y="4"/>
                  </a:cubicBezTo>
                  <a:cubicBezTo>
                    <a:pt x="66" y="4"/>
                    <a:pt x="63" y="4"/>
                    <a:pt x="61" y="5"/>
                  </a:cubicBezTo>
                  <a:cubicBezTo>
                    <a:pt x="61" y="6"/>
                    <a:pt x="59" y="7"/>
                    <a:pt x="55" y="9"/>
                  </a:cubicBezTo>
                  <a:cubicBezTo>
                    <a:pt x="44" y="15"/>
                    <a:pt x="35" y="21"/>
                    <a:pt x="29" y="27"/>
                  </a:cubicBezTo>
                  <a:cubicBezTo>
                    <a:pt x="22" y="34"/>
                    <a:pt x="18" y="39"/>
                    <a:pt x="17" y="42"/>
                  </a:cubicBezTo>
                  <a:cubicBezTo>
                    <a:pt x="15" y="45"/>
                    <a:pt x="12" y="52"/>
                    <a:pt x="7" y="65"/>
                  </a:cubicBezTo>
                  <a:cubicBezTo>
                    <a:pt x="2" y="77"/>
                    <a:pt x="0" y="87"/>
                    <a:pt x="0" y="95"/>
                  </a:cubicBezTo>
                  <a:cubicBezTo>
                    <a:pt x="0" y="102"/>
                    <a:pt x="1" y="108"/>
                    <a:pt x="2" y="114"/>
                  </a:cubicBezTo>
                  <a:cubicBezTo>
                    <a:pt x="4" y="120"/>
                    <a:pt x="7" y="126"/>
                    <a:pt x="10" y="131"/>
                  </a:cubicBezTo>
                  <a:cubicBezTo>
                    <a:pt x="13" y="137"/>
                    <a:pt x="17" y="142"/>
                    <a:pt x="22" y="146"/>
                  </a:cubicBezTo>
                  <a:cubicBezTo>
                    <a:pt x="26" y="150"/>
                    <a:pt x="32" y="154"/>
                    <a:pt x="38" y="158"/>
                  </a:cubicBezTo>
                  <a:cubicBezTo>
                    <a:pt x="45" y="162"/>
                    <a:pt x="52" y="165"/>
                    <a:pt x="59" y="167"/>
                  </a:cubicBezTo>
                  <a:cubicBezTo>
                    <a:pt x="65" y="169"/>
                    <a:pt x="72" y="170"/>
                    <a:pt x="81" y="172"/>
                  </a:cubicBezTo>
                  <a:cubicBezTo>
                    <a:pt x="87" y="173"/>
                    <a:pt x="98" y="175"/>
                    <a:pt x="114" y="176"/>
                  </a:cubicBezTo>
                  <a:cubicBezTo>
                    <a:pt x="126" y="178"/>
                    <a:pt x="126" y="178"/>
                    <a:pt x="126" y="178"/>
                  </a:cubicBezTo>
                  <a:cubicBezTo>
                    <a:pt x="129" y="178"/>
                    <a:pt x="131" y="177"/>
                    <a:pt x="131" y="175"/>
                  </a:cubicBezTo>
                  <a:cubicBezTo>
                    <a:pt x="131" y="175"/>
                    <a:pt x="131" y="175"/>
                    <a:pt x="131" y="175"/>
                  </a:cubicBezTo>
                  <a:cubicBezTo>
                    <a:pt x="131" y="162"/>
                    <a:pt x="129" y="156"/>
                    <a:pt x="125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8769350" y="4557713"/>
              <a:ext cx="574675" cy="635000"/>
            </a:xfrm>
            <a:custGeom>
              <a:avLst/>
              <a:gdLst>
                <a:gd name="T0" fmla="*/ 144 w 153"/>
                <a:gd name="T1" fmla="*/ 2 h 169"/>
                <a:gd name="T2" fmla="*/ 133 w 153"/>
                <a:gd name="T3" fmla="*/ 10 h 169"/>
                <a:gd name="T4" fmla="*/ 135 w 153"/>
                <a:gd name="T5" fmla="*/ 19 h 169"/>
                <a:gd name="T6" fmla="*/ 135 w 153"/>
                <a:gd name="T7" fmla="*/ 26 h 169"/>
                <a:gd name="T8" fmla="*/ 134 w 153"/>
                <a:gd name="T9" fmla="*/ 31 h 169"/>
                <a:gd name="T10" fmla="*/ 136 w 153"/>
                <a:gd name="T11" fmla="*/ 41 h 169"/>
                <a:gd name="T12" fmla="*/ 135 w 153"/>
                <a:gd name="T13" fmla="*/ 91 h 169"/>
                <a:gd name="T14" fmla="*/ 134 w 153"/>
                <a:gd name="T15" fmla="*/ 127 h 169"/>
                <a:gd name="T16" fmla="*/ 134 w 153"/>
                <a:gd name="T17" fmla="*/ 137 h 169"/>
                <a:gd name="T18" fmla="*/ 123 w 153"/>
                <a:gd name="T19" fmla="*/ 128 h 169"/>
                <a:gd name="T20" fmla="*/ 99 w 153"/>
                <a:gd name="T21" fmla="*/ 100 h 169"/>
                <a:gd name="T22" fmla="*/ 58 w 153"/>
                <a:gd name="T23" fmla="*/ 51 h 169"/>
                <a:gd name="T24" fmla="*/ 45 w 153"/>
                <a:gd name="T25" fmla="*/ 36 h 169"/>
                <a:gd name="T26" fmla="*/ 16 w 153"/>
                <a:gd name="T27" fmla="*/ 0 h 169"/>
                <a:gd name="T28" fmla="*/ 12 w 153"/>
                <a:gd name="T29" fmla="*/ 2 h 169"/>
                <a:gd name="T30" fmla="*/ 8 w 153"/>
                <a:gd name="T31" fmla="*/ 6 h 169"/>
                <a:gd name="T32" fmla="*/ 8 w 153"/>
                <a:gd name="T33" fmla="*/ 20 h 169"/>
                <a:gd name="T34" fmla="*/ 8 w 153"/>
                <a:gd name="T35" fmla="*/ 37 h 169"/>
                <a:gd name="T36" fmla="*/ 7 w 153"/>
                <a:gd name="T37" fmla="*/ 55 h 169"/>
                <a:gd name="T38" fmla="*/ 7 w 153"/>
                <a:gd name="T39" fmla="*/ 67 h 169"/>
                <a:gd name="T40" fmla="*/ 6 w 153"/>
                <a:gd name="T41" fmla="*/ 104 h 169"/>
                <a:gd name="T42" fmla="*/ 3 w 153"/>
                <a:gd name="T43" fmla="*/ 123 h 169"/>
                <a:gd name="T44" fmla="*/ 5 w 153"/>
                <a:gd name="T45" fmla="*/ 128 h 169"/>
                <a:gd name="T46" fmla="*/ 4 w 153"/>
                <a:gd name="T47" fmla="*/ 142 h 169"/>
                <a:gd name="T48" fmla="*/ 0 w 153"/>
                <a:gd name="T49" fmla="*/ 159 h 169"/>
                <a:gd name="T50" fmla="*/ 9 w 153"/>
                <a:gd name="T51" fmla="*/ 164 h 169"/>
                <a:gd name="T52" fmla="*/ 21 w 153"/>
                <a:gd name="T53" fmla="*/ 162 h 169"/>
                <a:gd name="T54" fmla="*/ 20 w 153"/>
                <a:gd name="T55" fmla="*/ 153 h 169"/>
                <a:gd name="T56" fmla="*/ 18 w 153"/>
                <a:gd name="T57" fmla="*/ 149 h 169"/>
                <a:gd name="T58" fmla="*/ 19 w 153"/>
                <a:gd name="T59" fmla="*/ 141 h 169"/>
                <a:gd name="T60" fmla="*/ 16 w 153"/>
                <a:gd name="T61" fmla="*/ 88 h 169"/>
                <a:gd name="T62" fmla="*/ 20 w 153"/>
                <a:gd name="T63" fmla="*/ 36 h 169"/>
                <a:gd name="T64" fmla="*/ 43 w 153"/>
                <a:gd name="T65" fmla="*/ 59 h 169"/>
                <a:gd name="T66" fmla="*/ 125 w 153"/>
                <a:gd name="T67" fmla="*/ 154 h 169"/>
                <a:gd name="T68" fmla="*/ 139 w 153"/>
                <a:gd name="T69" fmla="*/ 169 h 169"/>
                <a:gd name="T70" fmla="*/ 147 w 153"/>
                <a:gd name="T71" fmla="*/ 153 h 169"/>
                <a:gd name="T72" fmla="*/ 143 w 153"/>
                <a:gd name="T73" fmla="*/ 126 h 169"/>
                <a:gd name="T74" fmla="*/ 143 w 153"/>
                <a:gd name="T75" fmla="*/ 104 h 169"/>
                <a:gd name="T76" fmla="*/ 145 w 153"/>
                <a:gd name="T77" fmla="*/ 59 h 169"/>
                <a:gd name="T78" fmla="*/ 151 w 153"/>
                <a:gd name="T79" fmla="*/ 11 h 169"/>
                <a:gd name="T80" fmla="*/ 150 w 153"/>
                <a:gd name="T81" fmla="*/ 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169">
                  <a:moveTo>
                    <a:pt x="146" y="2"/>
                  </a:moveTo>
                  <a:cubicBezTo>
                    <a:pt x="144" y="2"/>
                    <a:pt x="144" y="2"/>
                    <a:pt x="144" y="2"/>
                  </a:cubicBezTo>
                  <a:cubicBezTo>
                    <a:pt x="140" y="2"/>
                    <a:pt x="138" y="2"/>
                    <a:pt x="136" y="4"/>
                  </a:cubicBezTo>
                  <a:cubicBezTo>
                    <a:pt x="134" y="5"/>
                    <a:pt x="133" y="7"/>
                    <a:pt x="133" y="10"/>
                  </a:cubicBezTo>
                  <a:cubicBezTo>
                    <a:pt x="133" y="12"/>
                    <a:pt x="133" y="14"/>
                    <a:pt x="134" y="15"/>
                  </a:cubicBezTo>
                  <a:cubicBezTo>
                    <a:pt x="134" y="16"/>
                    <a:pt x="135" y="18"/>
                    <a:pt x="135" y="19"/>
                  </a:cubicBezTo>
                  <a:cubicBezTo>
                    <a:pt x="135" y="22"/>
                    <a:pt x="135" y="23"/>
                    <a:pt x="134" y="24"/>
                  </a:cubicBezTo>
                  <a:cubicBezTo>
                    <a:pt x="135" y="24"/>
                    <a:pt x="135" y="25"/>
                    <a:pt x="135" y="26"/>
                  </a:cubicBezTo>
                  <a:cubicBezTo>
                    <a:pt x="135" y="26"/>
                    <a:pt x="135" y="27"/>
                    <a:pt x="134" y="28"/>
                  </a:cubicBezTo>
                  <a:cubicBezTo>
                    <a:pt x="134" y="29"/>
                    <a:pt x="134" y="30"/>
                    <a:pt x="134" y="31"/>
                  </a:cubicBezTo>
                  <a:cubicBezTo>
                    <a:pt x="134" y="32"/>
                    <a:pt x="134" y="32"/>
                    <a:pt x="134" y="33"/>
                  </a:cubicBezTo>
                  <a:cubicBezTo>
                    <a:pt x="135" y="34"/>
                    <a:pt x="136" y="37"/>
                    <a:pt x="136" y="41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5" y="72"/>
                    <a:pt x="135" y="83"/>
                    <a:pt x="135" y="91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4" y="127"/>
                    <a:pt x="134" y="127"/>
                    <a:pt x="134" y="127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7"/>
                    <a:pt x="134" y="137"/>
                    <a:pt x="134" y="137"/>
                  </a:cubicBezTo>
                  <a:cubicBezTo>
                    <a:pt x="133" y="137"/>
                    <a:pt x="133" y="137"/>
                    <a:pt x="132" y="137"/>
                  </a:cubicBezTo>
                  <a:cubicBezTo>
                    <a:pt x="131" y="136"/>
                    <a:pt x="128" y="133"/>
                    <a:pt x="123" y="128"/>
                  </a:cubicBezTo>
                  <a:cubicBezTo>
                    <a:pt x="118" y="123"/>
                    <a:pt x="114" y="118"/>
                    <a:pt x="110" y="114"/>
                  </a:cubicBezTo>
                  <a:cubicBezTo>
                    <a:pt x="106" y="109"/>
                    <a:pt x="102" y="105"/>
                    <a:pt x="99" y="100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77" y="73"/>
                    <a:pt x="67" y="61"/>
                    <a:pt x="58" y="51"/>
                  </a:cubicBezTo>
                  <a:cubicBezTo>
                    <a:pt x="49" y="42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38" y="28"/>
                    <a:pt x="31" y="20"/>
                    <a:pt x="24" y="9"/>
                  </a:cubicBezTo>
                  <a:cubicBezTo>
                    <a:pt x="20" y="3"/>
                    <a:pt x="18" y="0"/>
                    <a:pt x="16" y="0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2" y="1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4"/>
                    <a:pt x="8" y="5"/>
                    <a:pt x="8" y="6"/>
                  </a:cubicBezTo>
                  <a:cubicBezTo>
                    <a:pt x="8" y="8"/>
                    <a:pt x="8" y="11"/>
                    <a:pt x="8" y="15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9"/>
                    <a:pt x="8" y="33"/>
                    <a:pt x="8" y="37"/>
                  </a:cubicBezTo>
                  <a:cubicBezTo>
                    <a:pt x="7" y="40"/>
                    <a:pt x="7" y="45"/>
                    <a:pt x="7" y="50"/>
                  </a:cubicBezTo>
                  <a:cubicBezTo>
                    <a:pt x="7" y="50"/>
                    <a:pt x="7" y="52"/>
                    <a:pt x="7" y="55"/>
                  </a:cubicBezTo>
                  <a:cubicBezTo>
                    <a:pt x="8" y="57"/>
                    <a:pt x="8" y="59"/>
                    <a:pt x="8" y="61"/>
                  </a:cubicBezTo>
                  <a:cubicBezTo>
                    <a:pt x="8" y="62"/>
                    <a:pt x="8" y="64"/>
                    <a:pt x="7" y="67"/>
                  </a:cubicBezTo>
                  <a:cubicBezTo>
                    <a:pt x="6" y="71"/>
                    <a:pt x="6" y="77"/>
                    <a:pt x="6" y="85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21"/>
                    <a:pt x="5" y="122"/>
                    <a:pt x="3" y="123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3" y="125"/>
                    <a:pt x="4" y="126"/>
                    <a:pt x="5" y="128"/>
                  </a:cubicBezTo>
                  <a:cubicBezTo>
                    <a:pt x="5" y="130"/>
                    <a:pt x="4" y="133"/>
                    <a:pt x="4" y="136"/>
                  </a:cubicBezTo>
                  <a:cubicBezTo>
                    <a:pt x="4" y="139"/>
                    <a:pt x="4" y="141"/>
                    <a:pt x="4" y="142"/>
                  </a:cubicBezTo>
                  <a:cubicBezTo>
                    <a:pt x="3" y="143"/>
                    <a:pt x="3" y="143"/>
                    <a:pt x="2" y="143"/>
                  </a:cubicBezTo>
                  <a:cubicBezTo>
                    <a:pt x="1" y="151"/>
                    <a:pt x="0" y="156"/>
                    <a:pt x="0" y="159"/>
                  </a:cubicBezTo>
                  <a:cubicBezTo>
                    <a:pt x="0" y="162"/>
                    <a:pt x="1" y="165"/>
                    <a:pt x="2" y="166"/>
                  </a:cubicBezTo>
                  <a:cubicBezTo>
                    <a:pt x="5" y="165"/>
                    <a:pt x="7" y="164"/>
                    <a:pt x="9" y="164"/>
                  </a:cubicBezTo>
                  <a:cubicBezTo>
                    <a:pt x="9" y="165"/>
                    <a:pt x="10" y="166"/>
                    <a:pt x="11" y="166"/>
                  </a:cubicBezTo>
                  <a:cubicBezTo>
                    <a:pt x="16" y="166"/>
                    <a:pt x="19" y="165"/>
                    <a:pt x="21" y="162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58"/>
                    <a:pt x="20" y="156"/>
                    <a:pt x="20" y="153"/>
                  </a:cubicBezTo>
                  <a:cubicBezTo>
                    <a:pt x="19" y="151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8"/>
                    <a:pt x="19" y="147"/>
                    <a:pt x="19" y="144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19"/>
                    <a:pt x="16" y="102"/>
                    <a:pt x="16" y="88"/>
                  </a:cubicBezTo>
                  <a:cubicBezTo>
                    <a:pt x="16" y="74"/>
                    <a:pt x="16" y="63"/>
                    <a:pt x="17" y="53"/>
                  </a:cubicBezTo>
                  <a:cubicBezTo>
                    <a:pt x="18" y="43"/>
                    <a:pt x="19" y="38"/>
                    <a:pt x="20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3" y="34"/>
                    <a:pt x="30" y="42"/>
                    <a:pt x="43" y="59"/>
                  </a:cubicBezTo>
                  <a:cubicBezTo>
                    <a:pt x="57" y="75"/>
                    <a:pt x="69" y="90"/>
                    <a:pt x="81" y="105"/>
                  </a:cubicBezTo>
                  <a:cubicBezTo>
                    <a:pt x="93" y="119"/>
                    <a:pt x="107" y="136"/>
                    <a:pt x="125" y="154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31" y="165"/>
                    <a:pt x="136" y="169"/>
                    <a:pt x="139" y="169"/>
                  </a:cubicBezTo>
                  <a:cubicBezTo>
                    <a:pt x="141" y="169"/>
                    <a:pt x="143" y="168"/>
                    <a:pt x="145" y="165"/>
                  </a:cubicBezTo>
                  <a:cubicBezTo>
                    <a:pt x="146" y="162"/>
                    <a:pt x="147" y="158"/>
                    <a:pt x="147" y="153"/>
                  </a:cubicBezTo>
                  <a:cubicBezTo>
                    <a:pt x="147" y="151"/>
                    <a:pt x="146" y="147"/>
                    <a:pt x="145" y="141"/>
                  </a:cubicBezTo>
                  <a:cubicBezTo>
                    <a:pt x="144" y="136"/>
                    <a:pt x="143" y="130"/>
                    <a:pt x="143" y="126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99"/>
                    <a:pt x="144" y="93"/>
                    <a:pt x="144" y="85"/>
                  </a:cubicBezTo>
                  <a:cubicBezTo>
                    <a:pt x="145" y="78"/>
                    <a:pt x="145" y="69"/>
                    <a:pt x="145" y="59"/>
                  </a:cubicBezTo>
                  <a:cubicBezTo>
                    <a:pt x="146" y="48"/>
                    <a:pt x="146" y="39"/>
                    <a:pt x="147" y="32"/>
                  </a:cubicBezTo>
                  <a:cubicBezTo>
                    <a:pt x="148" y="24"/>
                    <a:pt x="149" y="17"/>
                    <a:pt x="151" y="1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2" y="2"/>
                    <a:pt x="151" y="2"/>
                    <a:pt x="150" y="2"/>
                  </a:cubicBezTo>
                  <a:lnTo>
                    <a:pt x="1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7"/>
            <p:cNvSpPr>
              <a:spLocks noEditPoints="1"/>
            </p:cNvSpPr>
            <p:nvPr/>
          </p:nvSpPr>
          <p:spPr bwMode="auto">
            <a:xfrm>
              <a:off x="5018088" y="4552951"/>
              <a:ext cx="379412" cy="628650"/>
            </a:xfrm>
            <a:custGeom>
              <a:avLst/>
              <a:gdLst>
                <a:gd name="T0" fmla="*/ 81 w 101"/>
                <a:gd name="T1" fmla="*/ 9 h 167"/>
                <a:gd name="T2" fmla="*/ 33 w 101"/>
                <a:gd name="T3" fmla="*/ 0 h 167"/>
                <a:gd name="T4" fmla="*/ 6 w 101"/>
                <a:gd name="T5" fmla="*/ 7 h 167"/>
                <a:gd name="T6" fmla="*/ 6 w 101"/>
                <a:gd name="T7" fmla="*/ 11 h 167"/>
                <a:gd name="T8" fmla="*/ 6 w 101"/>
                <a:gd name="T9" fmla="*/ 23 h 167"/>
                <a:gd name="T10" fmla="*/ 7 w 101"/>
                <a:gd name="T11" fmla="*/ 76 h 167"/>
                <a:gd name="T12" fmla="*/ 7 w 101"/>
                <a:gd name="T13" fmla="*/ 107 h 167"/>
                <a:gd name="T14" fmla="*/ 4 w 101"/>
                <a:gd name="T15" fmla="*/ 114 h 167"/>
                <a:gd name="T16" fmla="*/ 6 w 101"/>
                <a:gd name="T17" fmla="*/ 117 h 167"/>
                <a:gd name="T18" fmla="*/ 8 w 101"/>
                <a:gd name="T19" fmla="*/ 133 h 167"/>
                <a:gd name="T20" fmla="*/ 5 w 101"/>
                <a:gd name="T21" fmla="*/ 155 h 167"/>
                <a:gd name="T22" fmla="*/ 3 w 101"/>
                <a:gd name="T23" fmla="*/ 161 h 167"/>
                <a:gd name="T24" fmla="*/ 2 w 101"/>
                <a:gd name="T25" fmla="*/ 165 h 167"/>
                <a:gd name="T26" fmla="*/ 9 w 101"/>
                <a:gd name="T27" fmla="*/ 167 h 167"/>
                <a:gd name="T28" fmla="*/ 19 w 101"/>
                <a:gd name="T29" fmla="*/ 164 h 167"/>
                <a:gd name="T30" fmla="*/ 23 w 101"/>
                <a:gd name="T31" fmla="*/ 161 h 167"/>
                <a:gd name="T32" fmla="*/ 23 w 101"/>
                <a:gd name="T33" fmla="*/ 156 h 167"/>
                <a:gd name="T34" fmla="*/ 23 w 101"/>
                <a:gd name="T35" fmla="*/ 146 h 167"/>
                <a:gd name="T36" fmla="*/ 21 w 101"/>
                <a:gd name="T37" fmla="*/ 127 h 167"/>
                <a:gd name="T38" fmla="*/ 36 w 101"/>
                <a:gd name="T39" fmla="*/ 111 h 167"/>
                <a:gd name="T40" fmla="*/ 75 w 101"/>
                <a:gd name="T41" fmla="*/ 93 h 167"/>
                <a:gd name="T42" fmla="*/ 98 w 101"/>
                <a:gd name="T43" fmla="*/ 61 h 167"/>
                <a:gd name="T44" fmla="*/ 99 w 101"/>
                <a:gd name="T45" fmla="*/ 30 h 167"/>
                <a:gd name="T46" fmla="*/ 85 w 101"/>
                <a:gd name="T47" fmla="*/ 55 h 167"/>
                <a:gd name="T48" fmla="*/ 79 w 101"/>
                <a:gd name="T49" fmla="*/ 73 h 167"/>
                <a:gd name="T50" fmla="*/ 66 w 101"/>
                <a:gd name="T51" fmla="*/ 87 h 167"/>
                <a:gd name="T52" fmla="*/ 40 w 101"/>
                <a:gd name="T53" fmla="*/ 100 h 167"/>
                <a:gd name="T54" fmla="*/ 22 w 101"/>
                <a:gd name="T55" fmla="*/ 87 h 167"/>
                <a:gd name="T56" fmla="*/ 22 w 101"/>
                <a:gd name="T57" fmla="*/ 39 h 167"/>
                <a:gd name="T58" fmla="*/ 23 w 101"/>
                <a:gd name="T59" fmla="*/ 11 h 167"/>
                <a:gd name="T60" fmla="*/ 40 w 101"/>
                <a:gd name="T61" fmla="*/ 8 h 167"/>
                <a:gd name="T62" fmla="*/ 79 w 101"/>
                <a:gd name="T63" fmla="*/ 25 h 167"/>
                <a:gd name="T64" fmla="*/ 85 w 101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67">
                  <a:moveTo>
                    <a:pt x="94" y="20"/>
                  </a:moveTo>
                  <a:cubicBezTo>
                    <a:pt x="91" y="16"/>
                    <a:pt x="87" y="13"/>
                    <a:pt x="81" y="9"/>
                  </a:cubicBezTo>
                  <a:cubicBezTo>
                    <a:pt x="76" y="6"/>
                    <a:pt x="69" y="4"/>
                    <a:pt x="61" y="2"/>
                  </a:cubicBezTo>
                  <a:cubicBezTo>
                    <a:pt x="53" y="0"/>
                    <a:pt x="44" y="0"/>
                    <a:pt x="33" y="0"/>
                  </a:cubicBezTo>
                  <a:cubicBezTo>
                    <a:pt x="22" y="0"/>
                    <a:pt x="15" y="0"/>
                    <a:pt x="11" y="1"/>
                  </a:cubicBezTo>
                  <a:cubicBezTo>
                    <a:pt x="8" y="2"/>
                    <a:pt x="6" y="4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6" y="17"/>
                    <a:pt x="6" y="23"/>
                  </a:cubicBezTo>
                  <a:cubicBezTo>
                    <a:pt x="7" y="29"/>
                    <a:pt x="8" y="38"/>
                    <a:pt x="8" y="5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7" y="103"/>
                    <a:pt x="7" y="107"/>
                  </a:cubicBezTo>
                  <a:cubicBezTo>
                    <a:pt x="5" y="111"/>
                    <a:pt x="4" y="113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5"/>
                    <a:pt x="5" y="115"/>
                  </a:cubicBezTo>
                  <a:cubicBezTo>
                    <a:pt x="6" y="116"/>
                    <a:pt x="6" y="117"/>
                    <a:pt x="6" y="117"/>
                  </a:cubicBezTo>
                  <a:cubicBezTo>
                    <a:pt x="7" y="118"/>
                    <a:pt x="7" y="120"/>
                    <a:pt x="7" y="123"/>
                  </a:cubicBezTo>
                  <a:cubicBezTo>
                    <a:pt x="8" y="127"/>
                    <a:pt x="8" y="130"/>
                    <a:pt x="8" y="133"/>
                  </a:cubicBezTo>
                  <a:cubicBezTo>
                    <a:pt x="8" y="138"/>
                    <a:pt x="7" y="143"/>
                    <a:pt x="7" y="146"/>
                  </a:cubicBezTo>
                  <a:cubicBezTo>
                    <a:pt x="6" y="149"/>
                    <a:pt x="5" y="152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8"/>
                    <a:pt x="4" y="159"/>
                    <a:pt x="3" y="161"/>
                  </a:cubicBezTo>
                  <a:cubicBezTo>
                    <a:pt x="1" y="163"/>
                    <a:pt x="0" y="164"/>
                    <a:pt x="0" y="164"/>
                  </a:cubicBezTo>
                  <a:cubicBezTo>
                    <a:pt x="0" y="165"/>
                    <a:pt x="1" y="165"/>
                    <a:pt x="2" y="165"/>
                  </a:cubicBezTo>
                  <a:cubicBezTo>
                    <a:pt x="4" y="166"/>
                    <a:pt x="5" y="166"/>
                    <a:pt x="6" y="167"/>
                  </a:cubicBezTo>
                  <a:cubicBezTo>
                    <a:pt x="8" y="167"/>
                    <a:pt x="9" y="167"/>
                    <a:pt x="9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5" y="165"/>
                    <a:pt x="17" y="165"/>
                    <a:pt x="19" y="164"/>
                  </a:cubicBezTo>
                  <a:cubicBezTo>
                    <a:pt x="21" y="164"/>
                    <a:pt x="22" y="164"/>
                    <a:pt x="23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3" y="154"/>
                    <a:pt x="23" y="153"/>
                    <a:pt x="23" y="151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2"/>
                    <a:pt x="23" y="138"/>
                    <a:pt x="22" y="135"/>
                  </a:cubicBezTo>
                  <a:cubicBezTo>
                    <a:pt x="21" y="132"/>
                    <a:pt x="21" y="129"/>
                    <a:pt x="21" y="127"/>
                  </a:cubicBezTo>
                  <a:cubicBezTo>
                    <a:pt x="21" y="120"/>
                    <a:pt x="22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8" y="105"/>
                  </a:cubicBezTo>
                  <a:cubicBezTo>
                    <a:pt x="64" y="102"/>
                    <a:pt x="70" y="98"/>
                    <a:pt x="75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4" y="70"/>
                    <a:pt x="97" y="65"/>
                    <a:pt x="98" y="61"/>
                  </a:cubicBezTo>
                  <a:cubicBezTo>
                    <a:pt x="100" y="57"/>
                    <a:pt x="101" y="52"/>
                    <a:pt x="101" y="47"/>
                  </a:cubicBezTo>
                  <a:cubicBezTo>
                    <a:pt x="101" y="39"/>
                    <a:pt x="100" y="33"/>
                    <a:pt x="99" y="30"/>
                  </a:cubicBezTo>
                  <a:cubicBezTo>
                    <a:pt x="98" y="27"/>
                    <a:pt x="96" y="23"/>
                    <a:pt x="94" y="20"/>
                  </a:cubicBezTo>
                  <a:close/>
                  <a:moveTo>
                    <a:pt x="85" y="55"/>
                  </a:moveTo>
                  <a:cubicBezTo>
                    <a:pt x="85" y="58"/>
                    <a:pt x="84" y="61"/>
                    <a:pt x="82" y="65"/>
                  </a:cubicBezTo>
                  <a:cubicBezTo>
                    <a:pt x="81" y="68"/>
                    <a:pt x="80" y="71"/>
                    <a:pt x="79" y="73"/>
                  </a:cubicBezTo>
                  <a:cubicBezTo>
                    <a:pt x="77" y="75"/>
                    <a:pt x="75" y="77"/>
                    <a:pt x="73" y="80"/>
                  </a:cubicBezTo>
                  <a:cubicBezTo>
                    <a:pt x="70" y="83"/>
                    <a:pt x="68" y="85"/>
                    <a:pt x="66" y="87"/>
                  </a:cubicBezTo>
                  <a:cubicBezTo>
                    <a:pt x="63" y="90"/>
                    <a:pt x="60" y="92"/>
                    <a:pt x="56" y="94"/>
                  </a:cubicBezTo>
                  <a:cubicBezTo>
                    <a:pt x="51" y="96"/>
                    <a:pt x="46" y="98"/>
                    <a:pt x="40" y="100"/>
                  </a:cubicBezTo>
                  <a:cubicBezTo>
                    <a:pt x="35" y="101"/>
                    <a:pt x="28" y="103"/>
                    <a:pt x="22" y="104"/>
                  </a:cubicBezTo>
                  <a:cubicBezTo>
                    <a:pt x="22" y="99"/>
                    <a:pt x="22" y="94"/>
                    <a:pt x="22" y="87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6"/>
                    <a:pt x="22" y="13"/>
                    <a:pt x="23" y="11"/>
                  </a:cubicBezTo>
                  <a:cubicBezTo>
                    <a:pt x="25" y="9"/>
                    <a:pt x="28" y="8"/>
                    <a:pt x="32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1" y="8"/>
                    <a:pt x="59" y="10"/>
                    <a:pt x="65" y="14"/>
                  </a:cubicBezTo>
                  <a:cubicBezTo>
                    <a:pt x="70" y="17"/>
                    <a:pt x="75" y="21"/>
                    <a:pt x="79" y="25"/>
                  </a:cubicBezTo>
                  <a:cubicBezTo>
                    <a:pt x="83" y="29"/>
                    <a:pt x="86" y="36"/>
                    <a:pt x="86" y="44"/>
                  </a:cubicBezTo>
                  <a:cubicBezTo>
                    <a:pt x="86" y="48"/>
                    <a:pt x="85" y="52"/>
                    <a:pt x="8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8"/>
            <p:cNvSpPr>
              <a:spLocks noEditPoints="1"/>
            </p:cNvSpPr>
            <p:nvPr/>
          </p:nvSpPr>
          <p:spPr bwMode="auto">
            <a:xfrm>
              <a:off x="5815013" y="4552951"/>
              <a:ext cx="374650" cy="628650"/>
            </a:xfrm>
            <a:custGeom>
              <a:avLst/>
              <a:gdLst>
                <a:gd name="T0" fmla="*/ 81 w 100"/>
                <a:gd name="T1" fmla="*/ 9 h 167"/>
                <a:gd name="T2" fmla="*/ 33 w 100"/>
                <a:gd name="T3" fmla="*/ 0 h 167"/>
                <a:gd name="T4" fmla="*/ 6 w 100"/>
                <a:gd name="T5" fmla="*/ 7 h 167"/>
                <a:gd name="T6" fmla="*/ 5 w 100"/>
                <a:gd name="T7" fmla="*/ 11 h 167"/>
                <a:gd name="T8" fmla="*/ 6 w 100"/>
                <a:gd name="T9" fmla="*/ 23 h 167"/>
                <a:gd name="T10" fmla="*/ 7 w 100"/>
                <a:gd name="T11" fmla="*/ 76 h 167"/>
                <a:gd name="T12" fmla="*/ 6 w 100"/>
                <a:gd name="T13" fmla="*/ 107 h 167"/>
                <a:gd name="T14" fmla="*/ 4 w 100"/>
                <a:gd name="T15" fmla="*/ 114 h 167"/>
                <a:gd name="T16" fmla="*/ 6 w 100"/>
                <a:gd name="T17" fmla="*/ 117 h 167"/>
                <a:gd name="T18" fmla="*/ 7 w 100"/>
                <a:gd name="T19" fmla="*/ 133 h 167"/>
                <a:gd name="T20" fmla="*/ 5 w 100"/>
                <a:gd name="T21" fmla="*/ 155 h 167"/>
                <a:gd name="T22" fmla="*/ 2 w 100"/>
                <a:gd name="T23" fmla="*/ 161 h 167"/>
                <a:gd name="T24" fmla="*/ 2 w 100"/>
                <a:gd name="T25" fmla="*/ 165 h 167"/>
                <a:gd name="T26" fmla="*/ 9 w 100"/>
                <a:gd name="T27" fmla="*/ 167 h 167"/>
                <a:gd name="T28" fmla="*/ 19 w 100"/>
                <a:gd name="T29" fmla="*/ 164 h 167"/>
                <a:gd name="T30" fmla="*/ 23 w 100"/>
                <a:gd name="T31" fmla="*/ 161 h 167"/>
                <a:gd name="T32" fmla="*/ 23 w 100"/>
                <a:gd name="T33" fmla="*/ 156 h 167"/>
                <a:gd name="T34" fmla="*/ 23 w 100"/>
                <a:gd name="T35" fmla="*/ 146 h 167"/>
                <a:gd name="T36" fmla="*/ 21 w 100"/>
                <a:gd name="T37" fmla="*/ 127 h 167"/>
                <a:gd name="T38" fmla="*/ 36 w 100"/>
                <a:gd name="T39" fmla="*/ 111 h 167"/>
                <a:gd name="T40" fmla="*/ 75 w 100"/>
                <a:gd name="T41" fmla="*/ 93 h 167"/>
                <a:gd name="T42" fmla="*/ 98 w 100"/>
                <a:gd name="T43" fmla="*/ 61 h 167"/>
                <a:gd name="T44" fmla="*/ 99 w 100"/>
                <a:gd name="T45" fmla="*/ 30 h 167"/>
                <a:gd name="T46" fmla="*/ 85 w 100"/>
                <a:gd name="T47" fmla="*/ 55 h 167"/>
                <a:gd name="T48" fmla="*/ 79 w 100"/>
                <a:gd name="T49" fmla="*/ 73 h 167"/>
                <a:gd name="T50" fmla="*/ 65 w 100"/>
                <a:gd name="T51" fmla="*/ 87 h 167"/>
                <a:gd name="T52" fmla="*/ 40 w 100"/>
                <a:gd name="T53" fmla="*/ 100 h 167"/>
                <a:gd name="T54" fmla="*/ 22 w 100"/>
                <a:gd name="T55" fmla="*/ 87 h 167"/>
                <a:gd name="T56" fmla="*/ 22 w 100"/>
                <a:gd name="T57" fmla="*/ 39 h 167"/>
                <a:gd name="T58" fmla="*/ 23 w 100"/>
                <a:gd name="T59" fmla="*/ 11 h 167"/>
                <a:gd name="T60" fmla="*/ 40 w 100"/>
                <a:gd name="T61" fmla="*/ 8 h 167"/>
                <a:gd name="T62" fmla="*/ 79 w 100"/>
                <a:gd name="T63" fmla="*/ 25 h 167"/>
                <a:gd name="T64" fmla="*/ 85 w 100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67">
                  <a:moveTo>
                    <a:pt x="93" y="20"/>
                  </a:moveTo>
                  <a:cubicBezTo>
                    <a:pt x="91" y="16"/>
                    <a:pt x="87" y="13"/>
                    <a:pt x="81" y="9"/>
                  </a:cubicBezTo>
                  <a:cubicBezTo>
                    <a:pt x="76" y="6"/>
                    <a:pt x="69" y="4"/>
                    <a:pt x="61" y="2"/>
                  </a:cubicBezTo>
                  <a:cubicBezTo>
                    <a:pt x="53" y="0"/>
                    <a:pt x="44" y="0"/>
                    <a:pt x="33" y="0"/>
                  </a:cubicBezTo>
                  <a:cubicBezTo>
                    <a:pt x="22" y="0"/>
                    <a:pt x="15" y="0"/>
                    <a:pt x="11" y="1"/>
                  </a:cubicBezTo>
                  <a:cubicBezTo>
                    <a:pt x="7" y="2"/>
                    <a:pt x="6" y="4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7"/>
                    <a:pt x="6" y="23"/>
                  </a:cubicBezTo>
                  <a:cubicBezTo>
                    <a:pt x="7" y="29"/>
                    <a:pt x="7" y="38"/>
                    <a:pt x="7" y="5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7" y="103"/>
                    <a:pt x="6" y="107"/>
                  </a:cubicBezTo>
                  <a:cubicBezTo>
                    <a:pt x="4" y="111"/>
                    <a:pt x="4" y="113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5"/>
                    <a:pt x="5" y="115"/>
                  </a:cubicBezTo>
                  <a:cubicBezTo>
                    <a:pt x="5" y="116"/>
                    <a:pt x="6" y="117"/>
                    <a:pt x="6" y="117"/>
                  </a:cubicBezTo>
                  <a:cubicBezTo>
                    <a:pt x="6" y="118"/>
                    <a:pt x="7" y="120"/>
                    <a:pt x="7" y="123"/>
                  </a:cubicBezTo>
                  <a:cubicBezTo>
                    <a:pt x="7" y="127"/>
                    <a:pt x="7" y="130"/>
                    <a:pt x="7" y="133"/>
                  </a:cubicBezTo>
                  <a:cubicBezTo>
                    <a:pt x="7" y="138"/>
                    <a:pt x="7" y="143"/>
                    <a:pt x="6" y="146"/>
                  </a:cubicBezTo>
                  <a:cubicBezTo>
                    <a:pt x="6" y="149"/>
                    <a:pt x="5" y="152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8"/>
                    <a:pt x="4" y="159"/>
                    <a:pt x="2" y="161"/>
                  </a:cubicBezTo>
                  <a:cubicBezTo>
                    <a:pt x="1" y="163"/>
                    <a:pt x="0" y="164"/>
                    <a:pt x="0" y="164"/>
                  </a:cubicBezTo>
                  <a:cubicBezTo>
                    <a:pt x="0" y="165"/>
                    <a:pt x="1" y="165"/>
                    <a:pt x="2" y="165"/>
                  </a:cubicBezTo>
                  <a:cubicBezTo>
                    <a:pt x="3" y="166"/>
                    <a:pt x="5" y="166"/>
                    <a:pt x="6" y="167"/>
                  </a:cubicBezTo>
                  <a:cubicBezTo>
                    <a:pt x="7" y="167"/>
                    <a:pt x="8" y="167"/>
                    <a:pt x="9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4" y="165"/>
                    <a:pt x="16" y="165"/>
                    <a:pt x="19" y="164"/>
                  </a:cubicBezTo>
                  <a:cubicBezTo>
                    <a:pt x="21" y="164"/>
                    <a:pt x="22" y="164"/>
                    <a:pt x="23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2" y="154"/>
                    <a:pt x="22" y="153"/>
                    <a:pt x="22" y="151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2"/>
                    <a:pt x="22" y="138"/>
                    <a:pt x="22" y="135"/>
                  </a:cubicBezTo>
                  <a:cubicBezTo>
                    <a:pt x="21" y="132"/>
                    <a:pt x="21" y="129"/>
                    <a:pt x="21" y="127"/>
                  </a:cubicBezTo>
                  <a:cubicBezTo>
                    <a:pt x="21" y="120"/>
                    <a:pt x="22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7" y="105"/>
                  </a:cubicBezTo>
                  <a:cubicBezTo>
                    <a:pt x="64" y="102"/>
                    <a:pt x="69" y="98"/>
                    <a:pt x="75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3" y="70"/>
                    <a:pt x="96" y="65"/>
                    <a:pt x="98" y="61"/>
                  </a:cubicBezTo>
                  <a:cubicBezTo>
                    <a:pt x="100" y="57"/>
                    <a:pt x="100" y="52"/>
                    <a:pt x="100" y="47"/>
                  </a:cubicBezTo>
                  <a:cubicBezTo>
                    <a:pt x="100" y="39"/>
                    <a:pt x="100" y="33"/>
                    <a:pt x="99" y="30"/>
                  </a:cubicBezTo>
                  <a:cubicBezTo>
                    <a:pt x="98" y="27"/>
                    <a:pt x="96" y="23"/>
                    <a:pt x="93" y="20"/>
                  </a:cubicBezTo>
                  <a:close/>
                  <a:moveTo>
                    <a:pt x="85" y="55"/>
                  </a:moveTo>
                  <a:cubicBezTo>
                    <a:pt x="84" y="58"/>
                    <a:pt x="83" y="61"/>
                    <a:pt x="82" y="65"/>
                  </a:cubicBezTo>
                  <a:cubicBezTo>
                    <a:pt x="80" y="68"/>
                    <a:pt x="79" y="71"/>
                    <a:pt x="79" y="73"/>
                  </a:cubicBezTo>
                  <a:cubicBezTo>
                    <a:pt x="77" y="75"/>
                    <a:pt x="75" y="77"/>
                    <a:pt x="72" y="80"/>
                  </a:cubicBezTo>
                  <a:cubicBezTo>
                    <a:pt x="70" y="83"/>
                    <a:pt x="67" y="85"/>
                    <a:pt x="65" y="87"/>
                  </a:cubicBezTo>
                  <a:cubicBezTo>
                    <a:pt x="63" y="90"/>
                    <a:pt x="60" y="92"/>
                    <a:pt x="55" y="94"/>
                  </a:cubicBezTo>
                  <a:cubicBezTo>
                    <a:pt x="51" y="96"/>
                    <a:pt x="46" y="98"/>
                    <a:pt x="40" y="100"/>
                  </a:cubicBezTo>
                  <a:cubicBezTo>
                    <a:pt x="34" y="101"/>
                    <a:pt x="28" y="103"/>
                    <a:pt x="22" y="104"/>
                  </a:cubicBezTo>
                  <a:cubicBezTo>
                    <a:pt x="22" y="99"/>
                    <a:pt x="22" y="94"/>
                    <a:pt x="22" y="87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6"/>
                    <a:pt x="22" y="13"/>
                    <a:pt x="23" y="11"/>
                  </a:cubicBezTo>
                  <a:cubicBezTo>
                    <a:pt x="25" y="9"/>
                    <a:pt x="27" y="8"/>
                    <a:pt x="31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1" y="8"/>
                    <a:pt x="59" y="10"/>
                    <a:pt x="64" y="14"/>
                  </a:cubicBezTo>
                  <a:cubicBezTo>
                    <a:pt x="70" y="17"/>
                    <a:pt x="75" y="21"/>
                    <a:pt x="79" y="25"/>
                  </a:cubicBezTo>
                  <a:cubicBezTo>
                    <a:pt x="83" y="29"/>
                    <a:pt x="85" y="36"/>
                    <a:pt x="85" y="44"/>
                  </a:cubicBezTo>
                  <a:cubicBezTo>
                    <a:pt x="85" y="48"/>
                    <a:pt x="85" y="52"/>
                    <a:pt x="8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6546850" y="4552951"/>
              <a:ext cx="506412" cy="628650"/>
            </a:xfrm>
            <a:custGeom>
              <a:avLst/>
              <a:gdLst>
                <a:gd name="T0" fmla="*/ 110 w 135"/>
                <a:gd name="T1" fmla="*/ 4 h 167"/>
                <a:gd name="T2" fmla="*/ 106 w 135"/>
                <a:gd name="T3" fmla="*/ 3 h 167"/>
                <a:gd name="T4" fmla="*/ 79 w 135"/>
                <a:gd name="T5" fmla="*/ 4 h 167"/>
                <a:gd name="T6" fmla="*/ 71 w 135"/>
                <a:gd name="T7" fmla="*/ 3 h 167"/>
                <a:gd name="T8" fmla="*/ 65 w 135"/>
                <a:gd name="T9" fmla="*/ 1 h 167"/>
                <a:gd name="T10" fmla="*/ 63 w 135"/>
                <a:gd name="T11" fmla="*/ 2 h 167"/>
                <a:gd name="T12" fmla="*/ 33 w 135"/>
                <a:gd name="T13" fmla="*/ 3 h 167"/>
                <a:gd name="T14" fmla="*/ 7 w 135"/>
                <a:gd name="T15" fmla="*/ 1 h 167"/>
                <a:gd name="T16" fmla="*/ 2 w 135"/>
                <a:gd name="T17" fmla="*/ 2 h 167"/>
                <a:gd name="T18" fmla="*/ 0 w 135"/>
                <a:gd name="T19" fmla="*/ 12 h 167"/>
                <a:gd name="T20" fmla="*/ 8 w 135"/>
                <a:gd name="T21" fmla="*/ 17 h 167"/>
                <a:gd name="T22" fmla="*/ 19 w 135"/>
                <a:gd name="T23" fmla="*/ 15 h 167"/>
                <a:gd name="T24" fmla="*/ 34 w 135"/>
                <a:gd name="T25" fmla="*/ 13 h 167"/>
                <a:gd name="T26" fmla="*/ 48 w 135"/>
                <a:gd name="T27" fmla="*/ 14 h 167"/>
                <a:gd name="T28" fmla="*/ 51 w 135"/>
                <a:gd name="T29" fmla="*/ 17 h 167"/>
                <a:gd name="T30" fmla="*/ 53 w 135"/>
                <a:gd name="T31" fmla="*/ 51 h 167"/>
                <a:gd name="T32" fmla="*/ 48 w 135"/>
                <a:gd name="T33" fmla="*/ 150 h 167"/>
                <a:gd name="T34" fmla="*/ 48 w 135"/>
                <a:gd name="T35" fmla="*/ 157 h 167"/>
                <a:gd name="T36" fmla="*/ 47 w 135"/>
                <a:gd name="T37" fmla="*/ 166 h 167"/>
                <a:gd name="T38" fmla="*/ 54 w 135"/>
                <a:gd name="T39" fmla="*/ 165 h 167"/>
                <a:gd name="T40" fmla="*/ 61 w 135"/>
                <a:gd name="T41" fmla="*/ 165 h 167"/>
                <a:gd name="T42" fmla="*/ 64 w 135"/>
                <a:gd name="T43" fmla="*/ 165 h 167"/>
                <a:gd name="T44" fmla="*/ 70 w 135"/>
                <a:gd name="T45" fmla="*/ 160 h 167"/>
                <a:gd name="T46" fmla="*/ 67 w 135"/>
                <a:gd name="T47" fmla="*/ 146 h 167"/>
                <a:gd name="T48" fmla="*/ 66 w 135"/>
                <a:gd name="T49" fmla="*/ 134 h 167"/>
                <a:gd name="T50" fmla="*/ 64 w 135"/>
                <a:gd name="T51" fmla="*/ 99 h 167"/>
                <a:gd name="T52" fmla="*/ 67 w 135"/>
                <a:gd name="T53" fmla="*/ 83 h 167"/>
                <a:gd name="T54" fmla="*/ 67 w 135"/>
                <a:gd name="T55" fmla="*/ 42 h 167"/>
                <a:gd name="T56" fmla="*/ 73 w 135"/>
                <a:gd name="T57" fmla="*/ 13 h 167"/>
                <a:gd name="T58" fmla="*/ 94 w 135"/>
                <a:gd name="T59" fmla="*/ 12 h 167"/>
                <a:gd name="T60" fmla="*/ 112 w 135"/>
                <a:gd name="T61" fmla="*/ 15 h 167"/>
                <a:gd name="T62" fmla="*/ 130 w 135"/>
                <a:gd name="T63" fmla="*/ 16 h 167"/>
                <a:gd name="T64" fmla="*/ 135 w 135"/>
                <a:gd name="T65" fmla="*/ 6 h 167"/>
                <a:gd name="T66" fmla="*/ 118 w 135"/>
                <a:gd name="T67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67">
                  <a:moveTo>
                    <a:pt x="118" y="3"/>
                  </a:moveTo>
                  <a:cubicBezTo>
                    <a:pt x="114" y="4"/>
                    <a:pt x="112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4" y="4"/>
                    <a:pt x="82" y="4"/>
                    <a:pt x="79" y="4"/>
                  </a:cubicBezTo>
                  <a:cubicBezTo>
                    <a:pt x="76" y="5"/>
                    <a:pt x="74" y="5"/>
                    <a:pt x="74" y="5"/>
                  </a:cubicBezTo>
                  <a:cubicBezTo>
                    <a:pt x="73" y="5"/>
                    <a:pt x="72" y="4"/>
                    <a:pt x="71" y="3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4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3"/>
                    <a:pt x="55" y="3"/>
                    <a:pt x="51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7" y="3"/>
                    <a:pt x="21" y="3"/>
                    <a:pt x="16" y="2"/>
                  </a:cubicBezTo>
                  <a:cubicBezTo>
                    <a:pt x="11" y="1"/>
                    <a:pt x="8" y="1"/>
                    <a:pt x="7" y="1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5"/>
                    <a:pt x="1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5" y="17"/>
                    <a:pt x="8" y="17"/>
                  </a:cubicBezTo>
                  <a:cubicBezTo>
                    <a:pt x="11" y="17"/>
                    <a:pt x="13" y="16"/>
                    <a:pt x="15" y="16"/>
                  </a:cubicBezTo>
                  <a:cubicBezTo>
                    <a:pt x="16" y="15"/>
                    <a:pt x="18" y="15"/>
                    <a:pt x="19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4" y="14"/>
                    <a:pt x="28" y="13"/>
                    <a:pt x="34" y="13"/>
                  </a:cubicBezTo>
                  <a:cubicBezTo>
                    <a:pt x="35" y="13"/>
                    <a:pt x="38" y="13"/>
                    <a:pt x="41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9" y="14"/>
                    <a:pt x="50" y="14"/>
                    <a:pt x="51" y="15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2" y="23"/>
                    <a:pt x="53" y="34"/>
                    <a:pt x="53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28"/>
                    <a:pt x="51" y="143"/>
                    <a:pt x="48" y="150"/>
                  </a:cubicBezTo>
                  <a:cubicBezTo>
                    <a:pt x="48" y="150"/>
                    <a:pt x="48" y="151"/>
                    <a:pt x="48" y="151"/>
                  </a:cubicBezTo>
                  <a:cubicBezTo>
                    <a:pt x="48" y="152"/>
                    <a:pt x="48" y="154"/>
                    <a:pt x="48" y="157"/>
                  </a:cubicBezTo>
                  <a:cubicBezTo>
                    <a:pt x="49" y="162"/>
                    <a:pt x="48" y="165"/>
                    <a:pt x="46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8" y="166"/>
                    <a:pt x="49" y="166"/>
                    <a:pt x="51" y="166"/>
                  </a:cubicBezTo>
                  <a:cubicBezTo>
                    <a:pt x="52" y="165"/>
                    <a:pt x="53" y="165"/>
                    <a:pt x="54" y="165"/>
                  </a:cubicBezTo>
                  <a:cubicBezTo>
                    <a:pt x="56" y="165"/>
                    <a:pt x="57" y="166"/>
                    <a:pt x="57" y="167"/>
                  </a:cubicBezTo>
                  <a:cubicBezTo>
                    <a:pt x="58" y="167"/>
                    <a:pt x="60" y="166"/>
                    <a:pt x="61" y="165"/>
                  </a:cubicBezTo>
                  <a:cubicBezTo>
                    <a:pt x="62" y="166"/>
                    <a:pt x="62" y="166"/>
                    <a:pt x="63" y="166"/>
                  </a:cubicBezTo>
                  <a:cubicBezTo>
                    <a:pt x="63" y="166"/>
                    <a:pt x="64" y="166"/>
                    <a:pt x="64" y="165"/>
                  </a:cubicBezTo>
                  <a:cubicBezTo>
                    <a:pt x="64" y="165"/>
                    <a:pt x="63" y="164"/>
                    <a:pt x="63" y="164"/>
                  </a:cubicBezTo>
                  <a:cubicBezTo>
                    <a:pt x="68" y="163"/>
                    <a:pt x="70" y="161"/>
                    <a:pt x="70" y="160"/>
                  </a:cubicBezTo>
                  <a:cubicBezTo>
                    <a:pt x="70" y="160"/>
                    <a:pt x="69" y="158"/>
                    <a:pt x="69" y="156"/>
                  </a:cubicBezTo>
                  <a:cubicBezTo>
                    <a:pt x="68" y="154"/>
                    <a:pt x="67" y="150"/>
                    <a:pt x="67" y="146"/>
                  </a:cubicBezTo>
                  <a:cubicBezTo>
                    <a:pt x="66" y="142"/>
                    <a:pt x="65" y="139"/>
                    <a:pt x="65" y="139"/>
                  </a:cubicBezTo>
                  <a:cubicBezTo>
                    <a:pt x="65" y="139"/>
                    <a:pt x="66" y="137"/>
                    <a:pt x="66" y="134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5"/>
                    <a:pt x="64" y="102"/>
                    <a:pt x="64" y="99"/>
                  </a:cubicBezTo>
                  <a:cubicBezTo>
                    <a:pt x="65" y="97"/>
                    <a:pt x="65" y="94"/>
                    <a:pt x="65" y="91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63"/>
                    <a:pt x="67" y="54"/>
                    <a:pt x="67" y="42"/>
                  </a:cubicBezTo>
                  <a:cubicBezTo>
                    <a:pt x="68" y="30"/>
                    <a:pt x="69" y="21"/>
                    <a:pt x="71" y="14"/>
                  </a:cubicBezTo>
                  <a:cubicBezTo>
                    <a:pt x="72" y="14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104" y="12"/>
                    <a:pt x="109" y="13"/>
                    <a:pt x="110" y="15"/>
                  </a:cubicBezTo>
                  <a:cubicBezTo>
                    <a:pt x="111" y="15"/>
                    <a:pt x="111" y="15"/>
                    <a:pt x="112" y="15"/>
                  </a:cubicBezTo>
                  <a:cubicBezTo>
                    <a:pt x="114" y="15"/>
                    <a:pt x="116" y="15"/>
                    <a:pt x="120" y="15"/>
                  </a:cubicBezTo>
                  <a:cubicBezTo>
                    <a:pt x="124" y="15"/>
                    <a:pt x="127" y="16"/>
                    <a:pt x="130" y="16"/>
                  </a:cubicBezTo>
                  <a:cubicBezTo>
                    <a:pt x="130" y="16"/>
                    <a:pt x="131" y="15"/>
                    <a:pt x="133" y="15"/>
                  </a:cubicBezTo>
                  <a:cubicBezTo>
                    <a:pt x="134" y="13"/>
                    <a:pt x="135" y="10"/>
                    <a:pt x="135" y="6"/>
                  </a:cubicBezTo>
                  <a:cubicBezTo>
                    <a:pt x="134" y="4"/>
                    <a:pt x="131" y="3"/>
                    <a:pt x="126" y="3"/>
                  </a:cubicBezTo>
                  <a:cubicBezTo>
                    <a:pt x="124" y="3"/>
                    <a:pt x="121" y="3"/>
                    <a:pt x="1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" name="椭圆 22"/>
          <p:cNvSpPr/>
          <p:nvPr/>
        </p:nvSpPr>
        <p:spPr>
          <a:xfrm>
            <a:off x="5725662" y="2684154"/>
            <a:ext cx="660400" cy="6604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0" name="椭圆 69"/>
          <p:cNvSpPr/>
          <p:nvPr/>
        </p:nvSpPr>
        <p:spPr>
          <a:xfrm>
            <a:off x="5865362" y="2823854"/>
            <a:ext cx="381000" cy="3810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71" name="组合 70"/>
          <p:cNvGrpSpPr/>
          <p:nvPr/>
        </p:nvGrpSpPr>
        <p:grpSpPr>
          <a:xfrm>
            <a:off x="5478152" y="2442854"/>
            <a:ext cx="1143000" cy="1143000"/>
            <a:chOff x="4724400" y="2050143"/>
            <a:chExt cx="2743200" cy="2743200"/>
          </a:xfrm>
        </p:grpSpPr>
        <p:cxnSp>
          <p:nvCxnSpPr>
            <p:cNvPr id="72" name="直接连接符 71"/>
            <p:cNvCxnSpPr/>
            <p:nvPr/>
          </p:nvCxnSpPr>
          <p:spPr>
            <a:xfrm>
              <a:off x="7170057" y="3421743"/>
              <a:ext cx="297543" cy="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接连接符 72"/>
            <p:cNvCxnSpPr/>
            <p:nvPr/>
          </p:nvCxnSpPr>
          <p:spPr>
            <a:xfrm>
              <a:off x="6096000" y="2050143"/>
              <a:ext cx="0" cy="355729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接连接符 73"/>
            <p:cNvCxnSpPr/>
            <p:nvPr/>
          </p:nvCxnSpPr>
          <p:spPr>
            <a:xfrm flipH="1">
              <a:off x="6606299" y="2233903"/>
              <a:ext cx="175501" cy="303976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接连接符 74"/>
            <p:cNvCxnSpPr/>
            <p:nvPr/>
          </p:nvCxnSpPr>
          <p:spPr>
            <a:xfrm flipH="1">
              <a:off x="6977119" y="2735943"/>
              <a:ext cx="306721" cy="177086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直接连接符 75"/>
            <p:cNvCxnSpPr/>
            <p:nvPr/>
          </p:nvCxnSpPr>
          <p:spPr>
            <a:xfrm flipH="1" flipV="1">
              <a:off x="7149193" y="3703945"/>
              <a:ext cx="271670" cy="72795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直接连接符 76"/>
            <p:cNvCxnSpPr/>
            <p:nvPr/>
          </p:nvCxnSpPr>
          <p:spPr>
            <a:xfrm flipH="1" flipV="1">
              <a:off x="7010400" y="3949673"/>
              <a:ext cx="273441" cy="157871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接连接符 77"/>
            <p:cNvCxnSpPr/>
            <p:nvPr/>
          </p:nvCxnSpPr>
          <p:spPr>
            <a:xfrm flipH="1" flipV="1">
              <a:off x="6855279" y="4181022"/>
              <a:ext cx="210590" cy="21059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接连接符 78"/>
            <p:cNvCxnSpPr/>
            <p:nvPr/>
          </p:nvCxnSpPr>
          <p:spPr>
            <a:xfrm flipH="1" flipV="1">
              <a:off x="6610350" y="4312623"/>
              <a:ext cx="171450" cy="296961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接连接符 79"/>
            <p:cNvCxnSpPr/>
            <p:nvPr/>
          </p:nvCxnSpPr>
          <p:spPr>
            <a:xfrm flipH="1" flipV="1">
              <a:off x="6355388" y="4389794"/>
              <a:ext cx="95608" cy="356813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接连接符 80"/>
            <p:cNvCxnSpPr/>
            <p:nvPr/>
          </p:nvCxnSpPr>
          <p:spPr>
            <a:xfrm flipV="1">
              <a:off x="6361638" y="2096879"/>
              <a:ext cx="89358" cy="333486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接连接符 81"/>
            <p:cNvCxnSpPr/>
            <p:nvPr/>
          </p:nvCxnSpPr>
          <p:spPr>
            <a:xfrm flipV="1">
              <a:off x="6819900" y="2451875"/>
              <a:ext cx="245968" cy="245968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接连接符 82"/>
            <p:cNvCxnSpPr/>
            <p:nvPr/>
          </p:nvCxnSpPr>
          <p:spPr>
            <a:xfrm flipV="1">
              <a:off x="7141029" y="3066751"/>
              <a:ext cx="279835" cy="74977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接连接符 83"/>
            <p:cNvCxnSpPr/>
            <p:nvPr/>
          </p:nvCxnSpPr>
          <p:spPr>
            <a:xfrm>
              <a:off x="4724400" y="3421743"/>
              <a:ext cx="359229" cy="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接连接符 84"/>
            <p:cNvCxnSpPr/>
            <p:nvPr/>
          </p:nvCxnSpPr>
          <p:spPr>
            <a:xfrm>
              <a:off x="6096000" y="4430615"/>
              <a:ext cx="0" cy="362728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接连接符 85"/>
            <p:cNvCxnSpPr/>
            <p:nvPr/>
          </p:nvCxnSpPr>
          <p:spPr>
            <a:xfrm flipH="1">
              <a:off x="5410200" y="4324480"/>
              <a:ext cx="164604" cy="285103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接连接符 86"/>
            <p:cNvCxnSpPr/>
            <p:nvPr/>
          </p:nvCxnSpPr>
          <p:spPr>
            <a:xfrm flipH="1">
              <a:off x="4908160" y="3932594"/>
              <a:ext cx="303021" cy="174949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接连接符 87"/>
            <p:cNvCxnSpPr/>
            <p:nvPr/>
          </p:nvCxnSpPr>
          <p:spPr>
            <a:xfrm flipH="1" flipV="1">
              <a:off x="4771136" y="3066748"/>
              <a:ext cx="336779" cy="90238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接连接符 88"/>
            <p:cNvCxnSpPr/>
            <p:nvPr/>
          </p:nvCxnSpPr>
          <p:spPr>
            <a:xfrm flipH="1" flipV="1">
              <a:off x="4908161" y="2735944"/>
              <a:ext cx="302468" cy="17463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接连接符 89"/>
            <p:cNvCxnSpPr/>
            <p:nvPr/>
          </p:nvCxnSpPr>
          <p:spPr>
            <a:xfrm flipH="1" flipV="1">
              <a:off x="5126132" y="2451875"/>
              <a:ext cx="239748" cy="239748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接连接符 90"/>
            <p:cNvCxnSpPr/>
            <p:nvPr/>
          </p:nvCxnSpPr>
          <p:spPr>
            <a:xfrm flipH="1" flipV="1">
              <a:off x="5410201" y="2233904"/>
              <a:ext cx="174705" cy="302597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接连接符 91"/>
            <p:cNvCxnSpPr/>
            <p:nvPr/>
          </p:nvCxnSpPr>
          <p:spPr>
            <a:xfrm flipH="1" flipV="1">
              <a:off x="5741004" y="2096879"/>
              <a:ext cx="98108" cy="366144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接连接符 92"/>
            <p:cNvCxnSpPr/>
            <p:nvPr/>
          </p:nvCxnSpPr>
          <p:spPr>
            <a:xfrm flipV="1">
              <a:off x="5741004" y="4415392"/>
              <a:ext cx="88749" cy="331215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/>
            <p:nvPr/>
          </p:nvCxnSpPr>
          <p:spPr>
            <a:xfrm flipV="1">
              <a:off x="5126132" y="4136701"/>
              <a:ext cx="254910" cy="25491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接连接符 94"/>
            <p:cNvCxnSpPr/>
            <p:nvPr/>
          </p:nvCxnSpPr>
          <p:spPr>
            <a:xfrm flipV="1">
              <a:off x="4771136" y="3687166"/>
              <a:ext cx="334292" cy="89573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1_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089025" y="-7461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9796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3.7037E-6 L 0 -0.15973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986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3.7037E-6 L 0 0.16226 " pathEditMode="relative" rAng="0" ptsTypes="AA">
                                      <p:cBhvr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102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0 L 0.08984 0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92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0 L -0.09036 0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8" y="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2368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3" presetID="17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7" presetClass="entr" presetSubtype="4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7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7" presetClass="entr" presetSubtype="4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3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7" presetClass="entr" presetSubtype="4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3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7" presetClass="entr" presetSubtype="4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3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xit" presetSubtype="1" ac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2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2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xit" presetSubtype="4" ac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2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2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xit" presetSubtype="2" ac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2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2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" presetClass="exit" presetSubtype="8" ac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2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2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3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3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3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1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1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6" presetClass="emph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Scale>
                                      <p:cBhvr>
                                        <p:cTn id="113" dur="300" fill="hold"/>
                                        <p:tgtEl>
                                          <p:spTgt spid="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4" presetID="6" presetClass="exit" presetSubtype="32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nodeType="withEffect">
                                  <p:stCondLst>
                                    <p:cond delay="26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mph" presetSubtype="0" autoRev="1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123" dur="250" fill="hold"/>
                                        <p:tgtEl>
                                          <p:spTgt spid="4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23" presetClass="entr" presetSubtype="16" fill="hold" grpId="0" nodeType="withEffect">
                                  <p:stCondLst>
                                    <p:cond delay="3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6" presetClass="emph" presetSubtype="0" fill="hold" grpId="1" nodeType="withEffect">
                                  <p:stCondLst>
                                    <p:cond delay="35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29" dur="25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0" dur="125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24" grpId="0"/>
      <p:bldP spid="24" grpId="1"/>
      <p:bldP spid="27" grpId="0" animBg="1"/>
      <p:bldP spid="28" grpId="0" animBg="1"/>
      <p:bldP spid="29" grpId="0" animBg="1"/>
      <p:bldP spid="30" grpId="0" animBg="1"/>
      <p:bldP spid="37" grpId="0" animBg="1"/>
      <p:bldP spid="38" grpId="0" animBg="1"/>
      <p:bldP spid="39" grpId="0" animBg="1"/>
      <p:bldP spid="23" grpId="0" animBg="1"/>
      <p:bldP spid="23" grpId="1" animBg="1"/>
      <p:bldP spid="70" grpId="0" animBg="1"/>
      <p:bldP spid="70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矩形 9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D0E2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4380974" y="1896118"/>
            <a:ext cx="4752471" cy="3453329"/>
            <a:chOff x="6239379" y="1735738"/>
            <a:chExt cx="4752471" cy="3453329"/>
          </a:xfrm>
        </p:grpSpPr>
        <p:grpSp>
          <p:nvGrpSpPr>
            <p:cNvPr id="2" name="阿朱"/>
            <p:cNvGrpSpPr/>
            <p:nvPr/>
          </p:nvGrpSpPr>
          <p:grpSpPr>
            <a:xfrm>
              <a:off x="6239379" y="1735738"/>
              <a:ext cx="4752471" cy="3453329"/>
              <a:chOff x="30540829" y="5948290"/>
              <a:chExt cx="17170087" cy="12476448"/>
            </a:xfrm>
          </p:grpSpPr>
          <p:sp>
            <p:nvSpPr>
              <p:cNvPr id="3" name="左脚"/>
              <p:cNvSpPr/>
              <p:nvPr/>
            </p:nvSpPr>
            <p:spPr>
              <a:xfrm>
                <a:off x="47035851" y="11869367"/>
                <a:ext cx="675065" cy="146158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" name="右脚"/>
              <p:cNvSpPr/>
              <p:nvPr/>
            </p:nvSpPr>
            <p:spPr>
              <a:xfrm>
                <a:off x="46029028" y="15247709"/>
                <a:ext cx="675065" cy="153566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" name="裤子"/>
              <p:cNvSpPr/>
              <p:nvPr/>
            </p:nvSpPr>
            <p:spPr>
              <a:xfrm>
                <a:off x="42543453" y="11603192"/>
                <a:ext cx="4492398" cy="6821546"/>
              </a:xfrm>
              <a:custGeom>
                <a:avLst/>
                <a:gdLst>
                  <a:gd name="connsiteX0" fmla="*/ 1124096 w 2072640"/>
                  <a:gd name="connsiteY0" fmla="*/ 0 h 3234010"/>
                  <a:gd name="connsiteX1" fmla="*/ 1127760 w 2072640"/>
                  <a:gd name="connsiteY1" fmla="*/ 0 h 3234010"/>
                  <a:gd name="connsiteX2" fmla="*/ 1859280 w 2072640"/>
                  <a:gd name="connsiteY2" fmla="*/ 0 h 3234010"/>
                  <a:gd name="connsiteX3" fmla="*/ 1859280 w 2072640"/>
                  <a:gd name="connsiteY3" fmla="*/ 125551 h 3234010"/>
                  <a:gd name="connsiteX4" fmla="*/ 2072640 w 2072640"/>
                  <a:gd name="connsiteY4" fmla="*/ 125551 h 3234010"/>
                  <a:gd name="connsiteX5" fmla="*/ 2072640 w 2072640"/>
                  <a:gd name="connsiteY5" fmla="*/ 818470 h 3234010"/>
                  <a:gd name="connsiteX6" fmla="*/ 1859280 w 2072640"/>
                  <a:gd name="connsiteY6" fmla="*/ 818470 h 3234010"/>
                  <a:gd name="connsiteX7" fmla="*/ 1859280 w 2072640"/>
                  <a:gd name="connsiteY7" fmla="*/ 992816 h 3234010"/>
                  <a:gd name="connsiteX8" fmla="*/ 1227032 w 2072640"/>
                  <a:gd name="connsiteY8" fmla="*/ 992816 h 3234010"/>
                  <a:gd name="connsiteX9" fmla="*/ 1044456 w 2072640"/>
                  <a:gd name="connsiteY9" fmla="*/ 1568348 h 3234010"/>
                  <a:gd name="connsiteX10" fmla="*/ 1361852 w 2072640"/>
                  <a:gd name="connsiteY10" fmla="*/ 1568348 h 3234010"/>
                  <a:gd name="connsiteX11" fmla="*/ 1361852 w 2072640"/>
                  <a:gd name="connsiteY11" fmla="*/ 1727821 h 3234010"/>
                  <a:gd name="connsiteX12" fmla="*/ 1599340 w 2072640"/>
                  <a:gd name="connsiteY12" fmla="*/ 1727821 h 3234010"/>
                  <a:gd name="connsiteX13" fmla="*/ 1599340 w 2072640"/>
                  <a:gd name="connsiteY13" fmla="*/ 2455861 h 3234010"/>
                  <a:gd name="connsiteX14" fmla="*/ 1361852 w 2072640"/>
                  <a:gd name="connsiteY14" fmla="*/ 2455861 h 3234010"/>
                  <a:gd name="connsiteX15" fmla="*/ 1361852 w 2072640"/>
                  <a:gd name="connsiteY15" fmla="*/ 2517730 h 3234010"/>
                  <a:gd name="connsiteX16" fmla="*/ 743288 w 2072640"/>
                  <a:gd name="connsiteY16" fmla="*/ 2517730 h 3234010"/>
                  <a:gd name="connsiteX17" fmla="*/ 516064 w 2072640"/>
                  <a:gd name="connsiteY17" fmla="*/ 3234010 h 3234010"/>
                  <a:gd name="connsiteX18" fmla="*/ 0 w 2072640"/>
                  <a:gd name="connsiteY18" fmla="*/ 3119710 h 3234010"/>
                  <a:gd name="connsiteX19" fmla="*/ 1124096 w 2072640"/>
                  <a:gd name="connsiteY19" fmla="*/ 10136 h 3234010"/>
                  <a:gd name="connsiteX0" fmla="*/ 1181246 w 2129790"/>
                  <a:gd name="connsiteY0" fmla="*/ 0 h 3234010"/>
                  <a:gd name="connsiteX1" fmla="*/ 1184910 w 2129790"/>
                  <a:gd name="connsiteY1" fmla="*/ 0 h 3234010"/>
                  <a:gd name="connsiteX2" fmla="*/ 1916430 w 2129790"/>
                  <a:gd name="connsiteY2" fmla="*/ 0 h 3234010"/>
                  <a:gd name="connsiteX3" fmla="*/ 1916430 w 2129790"/>
                  <a:gd name="connsiteY3" fmla="*/ 125551 h 3234010"/>
                  <a:gd name="connsiteX4" fmla="*/ 2129790 w 2129790"/>
                  <a:gd name="connsiteY4" fmla="*/ 125551 h 3234010"/>
                  <a:gd name="connsiteX5" fmla="*/ 2129790 w 2129790"/>
                  <a:gd name="connsiteY5" fmla="*/ 818470 h 3234010"/>
                  <a:gd name="connsiteX6" fmla="*/ 1916430 w 2129790"/>
                  <a:gd name="connsiteY6" fmla="*/ 818470 h 3234010"/>
                  <a:gd name="connsiteX7" fmla="*/ 1916430 w 2129790"/>
                  <a:gd name="connsiteY7" fmla="*/ 992816 h 3234010"/>
                  <a:gd name="connsiteX8" fmla="*/ 1284182 w 2129790"/>
                  <a:gd name="connsiteY8" fmla="*/ 992816 h 3234010"/>
                  <a:gd name="connsiteX9" fmla="*/ 1101606 w 2129790"/>
                  <a:gd name="connsiteY9" fmla="*/ 1568348 h 3234010"/>
                  <a:gd name="connsiteX10" fmla="*/ 1419002 w 2129790"/>
                  <a:gd name="connsiteY10" fmla="*/ 1568348 h 3234010"/>
                  <a:gd name="connsiteX11" fmla="*/ 1419002 w 2129790"/>
                  <a:gd name="connsiteY11" fmla="*/ 1727821 h 3234010"/>
                  <a:gd name="connsiteX12" fmla="*/ 1656490 w 2129790"/>
                  <a:gd name="connsiteY12" fmla="*/ 1727821 h 3234010"/>
                  <a:gd name="connsiteX13" fmla="*/ 1656490 w 2129790"/>
                  <a:gd name="connsiteY13" fmla="*/ 2455861 h 3234010"/>
                  <a:gd name="connsiteX14" fmla="*/ 1419002 w 2129790"/>
                  <a:gd name="connsiteY14" fmla="*/ 2455861 h 3234010"/>
                  <a:gd name="connsiteX15" fmla="*/ 1419002 w 2129790"/>
                  <a:gd name="connsiteY15" fmla="*/ 2517730 h 3234010"/>
                  <a:gd name="connsiteX16" fmla="*/ 800438 w 2129790"/>
                  <a:gd name="connsiteY16" fmla="*/ 2517730 h 3234010"/>
                  <a:gd name="connsiteX17" fmla="*/ 573214 w 2129790"/>
                  <a:gd name="connsiteY17" fmla="*/ 3234010 h 3234010"/>
                  <a:gd name="connsiteX18" fmla="*/ 0 w 2129790"/>
                  <a:gd name="connsiteY18" fmla="*/ 3033985 h 3234010"/>
                  <a:gd name="connsiteX19" fmla="*/ 1181246 w 2129790"/>
                  <a:gd name="connsiteY19" fmla="*/ 10136 h 3234010"/>
                  <a:gd name="connsiteX20" fmla="*/ 1181246 w 2129790"/>
                  <a:gd name="connsiteY20" fmla="*/ 0 h 3234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29790" h="3234010">
                    <a:moveTo>
                      <a:pt x="1181246" y="0"/>
                    </a:moveTo>
                    <a:lnTo>
                      <a:pt x="1184910" y="0"/>
                    </a:lnTo>
                    <a:lnTo>
                      <a:pt x="1916430" y="0"/>
                    </a:lnTo>
                    <a:lnTo>
                      <a:pt x="1916430" y="125551"/>
                    </a:lnTo>
                    <a:lnTo>
                      <a:pt x="2129790" y="125551"/>
                    </a:lnTo>
                    <a:lnTo>
                      <a:pt x="2129790" y="818470"/>
                    </a:lnTo>
                    <a:lnTo>
                      <a:pt x="1916430" y="818470"/>
                    </a:lnTo>
                    <a:lnTo>
                      <a:pt x="1916430" y="992816"/>
                    </a:lnTo>
                    <a:lnTo>
                      <a:pt x="1284182" y="992816"/>
                    </a:lnTo>
                    <a:lnTo>
                      <a:pt x="1101606" y="1568348"/>
                    </a:lnTo>
                    <a:lnTo>
                      <a:pt x="1419002" y="1568348"/>
                    </a:lnTo>
                    <a:lnTo>
                      <a:pt x="1419002" y="1727821"/>
                    </a:lnTo>
                    <a:lnTo>
                      <a:pt x="1656490" y="1727821"/>
                    </a:lnTo>
                    <a:lnTo>
                      <a:pt x="1656490" y="2455861"/>
                    </a:lnTo>
                    <a:lnTo>
                      <a:pt x="1419002" y="2455861"/>
                    </a:lnTo>
                    <a:lnTo>
                      <a:pt x="1419002" y="2517730"/>
                    </a:lnTo>
                    <a:lnTo>
                      <a:pt x="800438" y="2517730"/>
                    </a:lnTo>
                    <a:lnTo>
                      <a:pt x="573214" y="3234010"/>
                    </a:lnTo>
                    <a:lnTo>
                      <a:pt x="0" y="3033985"/>
                    </a:lnTo>
                    <a:lnTo>
                      <a:pt x="1181246" y="10136"/>
                    </a:lnTo>
                    <a:lnTo>
                      <a:pt x="1181246" y="0"/>
                    </a:lnTo>
                    <a:close/>
                  </a:path>
                </a:pathLst>
              </a:custGeom>
              <a:solidFill>
                <a:srgbClr val="6F7C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" name="袖子02"/>
              <p:cNvSpPr/>
              <p:nvPr/>
            </p:nvSpPr>
            <p:spPr>
              <a:xfrm rot="20599960">
                <a:off x="37430986" y="15094269"/>
                <a:ext cx="1042263" cy="1385453"/>
              </a:xfrm>
              <a:custGeom>
                <a:avLst/>
                <a:gdLst>
                  <a:gd name="connsiteX0" fmla="*/ 0 w 494124"/>
                  <a:gd name="connsiteY0" fmla="*/ 0 h 644477"/>
                  <a:gd name="connsiteX1" fmla="*/ 494124 w 494124"/>
                  <a:gd name="connsiteY1" fmla="*/ 0 h 644477"/>
                  <a:gd name="connsiteX2" fmla="*/ 494124 w 494124"/>
                  <a:gd name="connsiteY2" fmla="*/ 644477 h 644477"/>
                  <a:gd name="connsiteX3" fmla="*/ 0 w 494124"/>
                  <a:gd name="connsiteY3" fmla="*/ 644477 h 644477"/>
                  <a:gd name="connsiteX4" fmla="*/ 0 w 494124"/>
                  <a:gd name="connsiteY4" fmla="*/ 0 h 644477"/>
                  <a:gd name="connsiteX0" fmla="*/ 58383 w 494124"/>
                  <a:gd name="connsiteY0" fmla="*/ 0 h 656826"/>
                  <a:gd name="connsiteX1" fmla="*/ 494124 w 494124"/>
                  <a:gd name="connsiteY1" fmla="*/ 12349 h 656826"/>
                  <a:gd name="connsiteX2" fmla="*/ 494124 w 494124"/>
                  <a:gd name="connsiteY2" fmla="*/ 656826 h 656826"/>
                  <a:gd name="connsiteX3" fmla="*/ 0 w 494124"/>
                  <a:gd name="connsiteY3" fmla="*/ 656826 h 656826"/>
                  <a:gd name="connsiteX4" fmla="*/ 58383 w 494124"/>
                  <a:gd name="connsiteY4" fmla="*/ 0 h 656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24" h="656826">
                    <a:moveTo>
                      <a:pt x="58383" y="0"/>
                    </a:moveTo>
                    <a:lnTo>
                      <a:pt x="494124" y="12349"/>
                    </a:lnTo>
                    <a:lnTo>
                      <a:pt x="494124" y="656826"/>
                    </a:lnTo>
                    <a:lnTo>
                      <a:pt x="0" y="656826"/>
                    </a:lnTo>
                    <a:lnTo>
                      <a:pt x="58383" y="0"/>
                    </a:lnTo>
                    <a:close/>
                  </a:path>
                </a:pathLst>
              </a:cu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袖子01"/>
              <p:cNvSpPr/>
              <p:nvPr/>
            </p:nvSpPr>
            <p:spPr>
              <a:xfrm>
                <a:off x="37660016" y="15519739"/>
                <a:ext cx="1308541" cy="1042329"/>
              </a:xfrm>
              <a:custGeom>
                <a:avLst/>
                <a:gdLst>
                  <a:gd name="connsiteX0" fmla="*/ 0 w 620363"/>
                  <a:gd name="connsiteY0" fmla="*/ 0 h 494155"/>
                  <a:gd name="connsiteX1" fmla="*/ 620363 w 620363"/>
                  <a:gd name="connsiteY1" fmla="*/ 0 h 494155"/>
                  <a:gd name="connsiteX2" fmla="*/ 620363 w 620363"/>
                  <a:gd name="connsiteY2" fmla="*/ 494155 h 494155"/>
                  <a:gd name="connsiteX3" fmla="*/ 0 w 620363"/>
                  <a:gd name="connsiteY3" fmla="*/ 494155 h 494155"/>
                  <a:gd name="connsiteX4" fmla="*/ 0 w 620363"/>
                  <a:gd name="connsiteY4" fmla="*/ 0 h 494155"/>
                  <a:gd name="connsiteX0" fmla="*/ 0 w 633063"/>
                  <a:gd name="connsiteY0" fmla="*/ 0 h 494155"/>
                  <a:gd name="connsiteX1" fmla="*/ 620363 w 633063"/>
                  <a:gd name="connsiteY1" fmla="*/ 0 h 494155"/>
                  <a:gd name="connsiteX2" fmla="*/ 633063 w 633063"/>
                  <a:gd name="connsiteY2" fmla="*/ 284605 h 494155"/>
                  <a:gd name="connsiteX3" fmla="*/ 0 w 633063"/>
                  <a:gd name="connsiteY3" fmla="*/ 494155 h 494155"/>
                  <a:gd name="connsiteX4" fmla="*/ 0 w 633063"/>
                  <a:gd name="connsiteY4" fmla="*/ 0 h 494155"/>
                  <a:gd name="connsiteX0" fmla="*/ 0 w 620363"/>
                  <a:gd name="connsiteY0" fmla="*/ 0 h 494155"/>
                  <a:gd name="connsiteX1" fmla="*/ 620363 w 620363"/>
                  <a:gd name="connsiteY1" fmla="*/ 0 h 494155"/>
                  <a:gd name="connsiteX2" fmla="*/ 614013 w 620363"/>
                  <a:gd name="connsiteY2" fmla="*/ 335405 h 494155"/>
                  <a:gd name="connsiteX3" fmla="*/ 0 w 620363"/>
                  <a:gd name="connsiteY3" fmla="*/ 494155 h 494155"/>
                  <a:gd name="connsiteX4" fmla="*/ 0 w 620363"/>
                  <a:gd name="connsiteY4" fmla="*/ 0 h 494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0363" h="494155">
                    <a:moveTo>
                      <a:pt x="0" y="0"/>
                    </a:moveTo>
                    <a:lnTo>
                      <a:pt x="620363" y="0"/>
                    </a:lnTo>
                    <a:lnTo>
                      <a:pt x="614013" y="335405"/>
                    </a:lnTo>
                    <a:lnTo>
                      <a:pt x="0" y="4941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" name="身体"/>
              <p:cNvSpPr/>
              <p:nvPr/>
            </p:nvSpPr>
            <p:spPr>
              <a:xfrm rot="20270514">
                <a:off x="38636977" y="10620437"/>
                <a:ext cx="7668632" cy="7209214"/>
              </a:xfrm>
              <a:custGeom>
                <a:avLst/>
                <a:gdLst>
                  <a:gd name="connsiteX0" fmla="*/ 3635602 w 3635603"/>
                  <a:gd name="connsiteY0" fmla="*/ 349933 h 3417799"/>
                  <a:gd name="connsiteX1" fmla="*/ 3635603 w 3635603"/>
                  <a:gd name="connsiteY1" fmla="*/ 671955 h 3417799"/>
                  <a:gd name="connsiteX2" fmla="*/ 2978805 w 3635603"/>
                  <a:gd name="connsiteY2" fmla="*/ 699943 h 3417799"/>
                  <a:gd name="connsiteX3" fmla="*/ 2899813 w 3635603"/>
                  <a:gd name="connsiteY3" fmla="*/ 730501 h 3417799"/>
                  <a:gd name="connsiteX4" fmla="*/ 3023985 w 3635603"/>
                  <a:gd name="connsiteY4" fmla="*/ 800442 h 3417799"/>
                  <a:gd name="connsiteX5" fmla="*/ 3485775 w 3635603"/>
                  <a:gd name="connsiteY5" fmla="*/ 1028869 h 3417799"/>
                  <a:gd name="connsiteX6" fmla="*/ 1214997 w 3635603"/>
                  <a:gd name="connsiteY6" fmla="*/ 3417799 h 3417799"/>
                  <a:gd name="connsiteX7" fmla="*/ 0 w 3635603"/>
                  <a:gd name="connsiteY7" fmla="*/ 1310387 h 3417799"/>
                  <a:gd name="connsiteX8" fmla="*/ 1636146 w 3635603"/>
                  <a:gd name="connsiteY8" fmla="*/ 0 h 3417799"/>
                  <a:gd name="connsiteX9" fmla="*/ 2557629 w 3635603"/>
                  <a:gd name="connsiteY9" fmla="*/ 537760 h 3417799"/>
                  <a:gd name="connsiteX10" fmla="*/ 2761365 w 3635603"/>
                  <a:gd name="connsiteY10" fmla="*/ 652518 h 3417799"/>
                  <a:gd name="connsiteX11" fmla="*/ 2758317 w 3635603"/>
                  <a:gd name="connsiteY11" fmla="*/ 608906 h 3417799"/>
                  <a:gd name="connsiteX12" fmla="*/ 2748455 w 3635603"/>
                  <a:gd name="connsiteY12" fmla="*/ 421595 h 3417799"/>
                  <a:gd name="connsiteX13" fmla="*/ 3635602 w 3635603"/>
                  <a:gd name="connsiteY13" fmla="*/ 349933 h 3417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35603" h="3417799">
                    <a:moveTo>
                      <a:pt x="3635602" y="349933"/>
                    </a:moveTo>
                    <a:lnTo>
                      <a:pt x="3635603" y="671955"/>
                    </a:lnTo>
                    <a:cubicBezTo>
                      <a:pt x="3426250" y="634084"/>
                      <a:pt x="3195464" y="629909"/>
                      <a:pt x="2978805" y="699943"/>
                    </a:cubicBezTo>
                    <a:lnTo>
                      <a:pt x="2899813" y="730501"/>
                    </a:lnTo>
                    <a:lnTo>
                      <a:pt x="3023985" y="800442"/>
                    </a:lnTo>
                    <a:cubicBezTo>
                      <a:pt x="3179018" y="883547"/>
                      <a:pt x="3333297" y="960945"/>
                      <a:pt x="3485775" y="1028869"/>
                    </a:cubicBezTo>
                    <a:lnTo>
                      <a:pt x="1214997" y="3417799"/>
                    </a:lnTo>
                    <a:cubicBezTo>
                      <a:pt x="796990" y="3137868"/>
                      <a:pt x="244607" y="2622206"/>
                      <a:pt x="0" y="1310387"/>
                    </a:cubicBezTo>
                    <a:lnTo>
                      <a:pt x="1636146" y="0"/>
                    </a:lnTo>
                    <a:cubicBezTo>
                      <a:pt x="1936665" y="166950"/>
                      <a:pt x="2246591" y="356243"/>
                      <a:pt x="2557629" y="537760"/>
                    </a:cubicBezTo>
                    <a:lnTo>
                      <a:pt x="2761365" y="652518"/>
                    </a:lnTo>
                    <a:lnTo>
                      <a:pt x="2758317" y="608906"/>
                    </a:lnTo>
                    <a:cubicBezTo>
                      <a:pt x="2753422" y="544100"/>
                      <a:pt x="2748530" y="479296"/>
                      <a:pt x="2748455" y="421595"/>
                    </a:cubicBezTo>
                    <a:cubicBezTo>
                      <a:pt x="2889555" y="294746"/>
                      <a:pt x="3440032" y="324329"/>
                      <a:pt x="3635602" y="34993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" name="左耳"/>
              <p:cNvSpPr/>
              <p:nvPr/>
            </p:nvSpPr>
            <p:spPr>
              <a:xfrm>
                <a:off x="41479960" y="8340129"/>
                <a:ext cx="2491312" cy="2491312"/>
              </a:xfrm>
              <a:prstGeom prst="ellipse">
                <a:avLst/>
              </a:prstGeom>
              <a:solidFill>
                <a:srgbClr val="F0D3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" name="右耳"/>
              <p:cNvSpPr/>
              <p:nvPr/>
            </p:nvSpPr>
            <p:spPr>
              <a:xfrm>
                <a:off x="34770356" y="11359526"/>
                <a:ext cx="2491312" cy="2491312"/>
              </a:xfrm>
              <a:prstGeom prst="ellipse">
                <a:avLst/>
              </a:prstGeom>
              <a:solidFill>
                <a:srgbClr val="F0D3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" name="脸"/>
              <p:cNvSpPr/>
              <p:nvPr/>
            </p:nvSpPr>
            <p:spPr>
              <a:xfrm>
                <a:off x="34300695" y="5948290"/>
                <a:ext cx="9777729" cy="9483058"/>
              </a:xfrm>
              <a:custGeom>
                <a:avLst/>
                <a:gdLst>
                  <a:gd name="connsiteX0" fmla="*/ 0 w 3213100"/>
                  <a:gd name="connsiteY0" fmla="*/ 0 h 3213100"/>
                  <a:gd name="connsiteX1" fmla="*/ 3213100 w 3213100"/>
                  <a:gd name="connsiteY1" fmla="*/ 0 h 3213100"/>
                  <a:gd name="connsiteX2" fmla="*/ 3213100 w 3213100"/>
                  <a:gd name="connsiteY2" fmla="*/ 3213100 h 3213100"/>
                  <a:gd name="connsiteX3" fmla="*/ 0 w 3213100"/>
                  <a:gd name="connsiteY3" fmla="*/ 3213100 h 3213100"/>
                  <a:gd name="connsiteX4" fmla="*/ 0 w 3213100"/>
                  <a:gd name="connsiteY4" fmla="*/ 0 h 3213100"/>
                  <a:gd name="connsiteX0" fmla="*/ 0 w 3848100"/>
                  <a:gd name="connsiteY0" fmla="*/ 952500 h 3213100"/>
                  <a:gd name="connsiteX1" fmla="*/ 3848100 w 3848100"/>
                  <a:gd name="connsiteY1" fmla="*/ 0 h 3213100"/>
                  <a:gd name="connsiteX2" fmla="*/ 3848100 w 3848100"/>
                  <a:gd name="connsiteY2" fmla="*/ 3213100 h 3213100"/>
                  <a:gd name="connsiteX3" fmla="*/ 635000 w 3848100"/>
                  <a:gd name="connsiteY3" fmla="*/ 3213100 h 3213100"/>
                  <a:gd name="connsiteX4" fmla="*/ 0 w 3848100"/>
                  <a:gd name="connsiteY4" fmla="*/ 952500 h 3213100"/>
                  <a:gd name="connsiteX0" fmla="*/ 0 w 3848100"/>
                  <a:gd name="connsiteY0" fmla="*/ 1485900 h 3746500"/>
                  <a:gd name="connsiteX1" fmla="*/ 3200400 w 3848100"/>
                  <a:gd name="connsiteY1" fmla="*/ 0 h 3746500"/>
                  <a:gd name="connsiteX2" fmla="*/ 3848100 w 3848100"/>
                  <a:gd name="connsiteY2" fmla="*/ 3746500 h 3746500"/>
                  <a:gd name="connsiteX3" fmla="*/ 635000 w 3848100"/>
                  <a:gd name="connsiteY3" fmla="*/ 3746500 h 3746500"/>
                  <a:gd name="connsiteX4" fmla="*/ 0 w 3848100"/>
                  <a:gd name="connsiteY4" fmla="*/ 1485900 h 3746500"/>
                  <a:gd name="connsiteX0" fmla="*/ 0 w 4635500"/>
                  <a:gd name="connsiteY0" fmla="*/ 1485900 h 3746500"/>
                  <a:gd name="connsiteX1" fmla="*/ 3200400 w 4635500"/>
                  <a:gd name="connsiteY1" fmla="*/ 0 h 3746500"/>
                  <a:gd name="connsiteX2" fmla="*/ 4635500 w 4635500"/>
                  <a:gd name="connsiteY2" fmla="*/ 2984500 h 3746500"/>
                  <a:gd name="connsiteX3" fmla="*/ 635000 w 4635500"/>
                  <a:gd name="connsiteY3" fmla="*/ 3746500 h 3746500"/>
                  <a:gd name="connsiteX4" fmla="*/ 0 w 4635500"/>
                  <a:gd name="connsiteY4" fmla="*/ 1485900 h 3746500"/>
                  <a:gd name="connsiteX0" fmla="*/ 0 w 4635500"/>
                  <a:gd name="connsiteY0" fmla="*/ 1485900 h 4495800"/>
                  <a:gd name="connsiteX1" fmla="*/ 3200400 w 4635500"/>
                  <a:gd name="connsiteY1" fmla="*/ 0 h 4495800"/>
                  <a:gd name="connsiteX2" fmla="*/ 4635500 w 4635500"/>
                  <a:gd name="connsiteY2" fmla="*/ 2984500 h 4495800"/>
                  <a:gd name="connsiteX3" fmla="*/ 1384300 w 4635500"/>
                  <a:gd name="connsiteY3" fmla="*/ 4495800 h 4495800"/>
                  <a:gd name="connsiteX4" fmla="*/ 0 w 4635500"/>
                  <a:gd name="connsiteY4" fmla="*/ 1485900 h 449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5500" h="4495800">
                    <a:moveTo>
                      <a:pt x="0" y="1485900"/>
                    </a:moveTo>
                    <a:lnTo>
                      <a:pt x="3200400" y="0"/>
                    </a:lnTo>
                    <a:lnTo>
                      <a:pt x="4635500" y="2984500"/>
                    </a:lnTo>
                    <a:lnTo>
                      <a:pt x="1384300" y="4495800"/>
                    </a:lnTo>
                    <a:lnTo>
                      <a:pt x="0" y="1485900"/>
                    </a:lnTo>
                    <a:close/>
                  </a:path>
                </a:pathLst>
              </a:custGeom>
              <a:solidFill>
                <a:srgbClr val="FFF2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右侧小李眉"/>
              <p:cNvSpPr/>
              <p:nvPr/>
            </p:nvSpPr>
            <p:spPr>
              <a:xfrm>
                <a:off x="35935644" y="9849457"/>
                <a:ext cx="1974772" cy="548835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左侧小李眉"/>
              <p:cNvSpPr/>
              <p:nvPr/>
            </p:nvSpPr>
            <p:spPr>
              <a:xfrm rot="19042297">
                <a:off x="39154950" y="8382800"/>
                <a:ext cx="1974772" cy="548835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" name="镜框"/>
              <p:cNvSpPr/>
              <p:nvPr/>
            </p:nvSpPr>
            <p:spPr>
              <a:xfrm>
                <a:off x="34852389" y="7625853"/>
                <a:ext cx="7800829" cy="4908372"/>
              </a:xfrm>
              <a:custGeom>
                <a:avLst/>
                <a:gdLst>
                  <a:gd name="connsiteX0" fmla="*/ 3482376 w 3698276"/>
                  <a:gd name="connsiteY0" fmla="*/ 0 h 2326998"/>
                  <a:gd name="connsiteX1" fmla="*/ 3698276 w 3698276"/>
                  <a:gd name="connsiteY1" fmla="*/ 850946 h 2326998"/>
                  <a:gd name="connsiteX2" fmla="*/ 2454508 w 3698276"/>
                  <a:gd name="connsiteY2" fmla="*/ 1397046 h 2326998"/>
                  <a:gd name="connsiteX3" fmla="*/ 2336008 w 3698276"/>
                  <a:gd name="connsiteY3" fmla="*/ 1116930 h 2326998"/>
                  <a:gd name="connsiteX4" fmla="*/ 1609832 w 3698276"/>
                  <a:gd name="connsiteY4" fmla="*/ 1445613 h 2326998"/>
                  <a:gd name="connsiteX5" fmla="*/ 1765668 w 3698276"/>
                  <a:gd name="connsiteY5" fmla="*/ 1730098 h 2326998"/>
                  <a:gd name="connsiteX6" fmla="*/ 495300 w 3698276"/>
                  <a:gd name="connsiteY6" fmla="*/ 2326998 h 2326998"/>
                  <a:gd name="connsiteX7" fmla="*/ 0 w 3698276"/>
                  <a:gd name="connsiteY7" fmla="*/ 1635010 h 2326998"/>
                  <a:gd name="connsiteX8" fmla="*/ 1473568 w 3698276"/>
                  <a:gd name="connsiteY8" fmla="*/ 1196860 h 2326998"/>
                  <a:gd name="connsiteX9" fmla="*/ 1526200 w 3698276"/>
                  <a:gd name="connsiteY9" fmla="*/ 1292944 h 2326998"/>
                  <a:gd name="connsiteX10" fmla="*/ 2268364 w 3698276"/>
                  <a:gd name="connsiteY10" fmla="*/ 957026 h 2326998"/>
                  <a:gd name="connsiteX11" fmla="*/ 2244960 w 3698276"/>
                  <a:gd name="connsiteY11" fmla="*/ 901700 h 2326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98276" h="2326998">
                    <a:moveTo>
                      <a:pt x="3482376" y="0"/>
                    </a:moveTo>
                    <a:lnTo>
                      <a:pt x="3698276" y="850946"/>
                    </a:lnTo>
                    <a:lnTo>
                      <a:pt x="2454508" y="1397046"/>
                    </a:lnTo>
                    <a:lnTo>
                      <a:pt x="2336008" y="1116930"/>
                    </a:lnTo>
                    <a:lnTo>
                      <a:pt x="1609832" y="1445613"/>
                    </a:lnTo>
                    <a:lnTo>
                      <a:pt x="1765668" y="1730098"/>
                    </a:lnTo>
                    <a:lnTo>
                      <a:pt x="495300" y="2326998"/>
                    </a:lnTo>
                    <a:lnTo>
                      <a:pt x="0" y="1635010"/>
                    </a:lnTo>
                    <a:lnTo>
                      <a:pt x="1473568" y="1196860"/>
                    </a:lnTo>
                    <a:lnTo>
                      <a:pt x="1526200" y="1292944"/>
                    </a:lnTo>
                    <a:lnTo>
                      <a:pt x="2268364" y="957026"/>
                    </a:lnTo>
                    <a:lnTo>
                      <a:pt x="2244960" y="901700"/>
                    </a:lnTo>
                    <a:close/>
                  </a:path>
                </a:pathLst>
              </a:custGeom>
              <a:solidFill>
                <a:srgbClr val="1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" name="眼睛（右）"/>
              <p:cNvSpPr/>
              <p:nvPr/>
            </p:nvSpPr>
            <p:spPr>
              <a:xfrm>
                <a:off x="39731584" y="8158377"/>
                <a:ext cx="2699737" cy="2226776"/>
              </a:xfrm>
              <a:custGeom>
                <a:avLst/>
                <a:gdLst>
                  <a:gd name="connsiteX0" fmla="*/ 0 w 1478715"/>
                  <a:gd name="connsiteY0" fmla="*/ 0 h 793796"/>
                  <a:gd name="connsiteX1" fmla="*/ 1478715 w 1478715"/>
                  <a:gd name="connsiteY1" fmla="*/ 0 h 793796"/>
                  <a:gd name="connsiteX2" fmla="*/ 1478715 w 1478715"/>
                  <a:gd name="connsiteY2" fmla="*/ 793796 h 793796"/>
                  <a:gd name="connsiteX3" fmla="*/ 0 w 1478715"/>
                  <a:gd name="connsiteY3" fmla="*/ 793796 h 793796"/>
                  <a:gd name="connsiteX4" fmla="*/ 0 w 1478715"/>
                  <a:gd name="connsiteY4" fmla="*/ 0 h 793796"/>
                  <a:gd name="connsiteX0" fmla="*/ 0 w 1478715"/>
                  <a:gd name="connsiteY0" fmla="*/ 660400 h 1454196"/>
                  <a:gd name="connsiteX1" fmla="*/ 1173915 w 1478715"/>
                  <a:gd name="connsiteY1" fmla="*/ 0 h 1454196"/>
                  <a:gd name="connsiteX2" fmla="*/ 1478715 w 1478715"/>
                  <a:gd name="connsiteY2" fmla="*/ 1454196 h 1454196"/>
                  <a:gd name="connsiteX3" fmla="*/ 0 w 1478715"/>
                  <a:gd name="connsiteY3" fmla="*/ 1454196 h 1454196"/>
                  <a:gd name="connsiteX4" fmla="*/ 0 w 1478715"/>
                  <a:gd name="connsiteY4" fmla="*/ 660400 h 1454196"/>
                  <a:gd name="connsiteX0" fmla="*/ 0 w 1478715"/>
                  <a:gd name="connsiteY0" fmla="*/ 901700 h 1695496"/>
                  <a:gd name="connsiteX1" fmla="*/ 1237415 w 1478715"/>
                  <a:gd name="connsiteY1" fmla="*/ 0 h 1695496"/>
                  <a:gd name="connsiteX2" fmla="*/ 1478715 w 1478715"/>
                  <a:gd name="connsiteY2" fmla="*/ 1695496 h 1695496"/>
                  <a:gd name="connsiteX3" fmla="*/ 0 w 1478715"/>
                  <a:gd name="connsiteY3" fmla="*/ 1695496 h 1695496"/>
                  <a:gd name="connsiteX4" fmla="*/ 0 w 1478715"/>
                  <a:gd name="connsiteY4" fmla="*/ 901700 h 1695496"/>
                  <a:gd name="connsiteX0" fmla="*/ 0 w 1453315"/>
                  <a:gd name="connsiteY0" fmla="*/ 901700 h 1695496"/>
                  <a:gd name="connsiteX1" fmla="*/ 1237415 w 1453315"/>
                  <a:gd name="connsiteY1" fmla="*/ 0 h 1695496"/>
                  <a:gd name="connsiteX2" fmla="*/ 1453315 w 1453315"/>
                  <a:gd name="connsiteY2" fmla="*/ 850946 h 1695496"/>
                  <a:gd name="connsiteX3" fmla="*/ 0 w 1453315"/>
                  <a:gd name="connsiteY3" fmla="*/ 1695496 h 1695496"/>
                  <a:gd name="connsiteX4" fmla="*/ 0 w 1453315"/>
                  <a:gd name="connsiteY4" fmla="*/ 901700 h 1695496"/>
                  <a:gd name="connsiteX0" fmla="*/ 0 w 1453315"/>
                  <a:gd name="connsiteY0" fmla="*/ 901700 h 1060496"/>
                  <a:gd name="connsiteX1" fmla="*/ 1237415 w 1453315"/>
                  <a:gd name="connsiteY1" fmla="*/ 0 h 1060496"/>
                  <a:gd name="connsiteX2" fmla="*/ 1453315 w 1453315"/>
                  <a:gd name="connsiteY2" fmla="*/ 850946 h 1060496"/>
                  <a:gd name="connsiteX3" fmla="*/ 476250 w 1453315"/>
                  <a:gd name="connsiteY3" fmla="*/ 1060496 h 1060496"/>
                  <a:gd name="connsiteX4" fmla="*/ 0 w 1453315"/>
                  <a:gd name="connsiteY4" fmla="*/ 901700 h 1060496"/>
                  <a:gd name="connsiteX0" fmla="*/ 0 w 1453315"/>
                  <a:gd name="connsiteY0" fmla="*/ 901700 h 1397046"/>
                  <a:gd name="connsiteX1" fmla="*/ 1237415 w 1453315"/>
                  <a:gd name="connsiteY1" fmla="*/ 0 h 1397046"/>
                  <a:gd name="connsiteX2" fmla="*/ 1453315 w 1453315"/>
                  <a:gd name="connsiteY2" fmla="*/ 850946 h 1397046"/>
                  <a:gd name="connsiteX3" fmla="*/ 209550 w 1453315"/>
                  <a:gd name="connsiteY3" fmla="*/ 1397046 h 1397046"/>
                  <a:gd name="connsiteX4" fmla="*/ 0 w 1453315"/>
                  <a:gd name="connsiteY4" fmla="*/ 901700 h 1397046"/>
                  <a:gd name="connsiteX0" fmla="*/ 0 w 1453315"/>
                  <a:gd name="connsiteY0" fmla="*/ 630245 h 1125591"/>
                  <a:gd name="connsiteX1" fmla="*/ 1228658 w 1453315"/>
                  <a:gd name="connsiteY1" fmla="*/ 0 h 1125591"/>
                  <a:gd name="connsiteX2" fmla="*/ 1453315 w 1453315"/>
                  <a:gd name="connsiteY2" fmla="*/ 579491 h 1125591"/>
                  <a:gd name="connsiteX3" fmla="*/ 209550 w 1453315"/>
                  <a:gd name="connsiteY3" fmla="*/ 1125591 h 1125591"/>
                  <a:gd name="connsiteX4" fmla="*/ 0 w 1453315"/>
                  <a:gd name="connsiteY4" fmla="*/ 630245 h 1125591"/>
                  <a:gd name="connsiteX0" fmla="*/ 0 w 1453315"/>
                  <a:gd name="connsiteY0" fmla="*/ 779108 h 1274454"/>
                  <a:gd name="connsiteX1" fmla="*/ 1176118 w 1453315"/>
                  <a:gd name="connsiteY1" fmla="*/ 0 h 1274454"/>
                  <a:gd name="connsiteX2" fmla="*/ 1453315 w 1453315"/>
                  <a:gd name="connsiteY2" fmla="*/ 728354 h 1274454"/>
                  <a:gd name="connsiteX3" fmla="*/ 209550 w 1453315"/>
                  <a:gd name="connsiteY3" fmla="*/ 1274454 h 1274454"/>
                  <a:gd name="connsiteX4" fmla="*/ 0 w 1453315"/>
                  <a:gd name="connsiteY4" fmla="*/ 779108 h 1274454"/>
                  <a:gd name="connsiteX0" fmla="*/ 0 w 1392019"/>
                  <a:gd name="connsiteY0" fmla="*/ 779108 h 1274454"/>
                  <a:gd name="connsiteX1" fmla="*/ 1176118 w 1392019"/>
                  <a:gd name="connsiteY1" fmla="*/ 0 h 1274454"/>
                  <a:gd name="connsiteX2" fmla="*/ 1392019 w 1392019"/>
                  <a:gd name="connsiteY2" fmla="*/ 623274 h 1274454"/>
                  <a:gd name="connsiteX3" fmla="*/ 209550 w 1392019"/>
                  <a:gd name="connsiteY3" fmla="*/ 1274454 h 1274454"/>
                  <a:gd name="connsiteX4" fmla="*/ 0 w 1392019"/>
                  <a:gd name="connsiteY4" fmla="*/ 779108 h 1274454"/>
                  <a:gd name="connsiteX0" fmla="*/ 0 w 1470829"/>
                  <a:gd name="connsiteY0" fmla="*/ 779108 h 1274454"/>
                  <a:gd name="connsiteX1" fmla="*/ 1176118 w 1470829"/>
                  <a:gd name="connsiteY1" fmla="*/ 0 h 1274454"/>
                  <a:gd name="connsiteX2" fmla="*/ 1470829 w 1470829"/>
                  <a:gd name="connsiteY2" fmla="*/ 588248 h 1274454"/>
                  <a:gd name="connsiteX3" fmla="*/ 209550 w 1470829"/>
                  <a:gd name="connsiteY3" fmla="*/ 1274454 h 1274454"/>
                  <a:gd name="connsiteX4" fmla="*/ 0 w 1470829"/>
                  <a:gd name="connsiteY4" fmla="*/ 779108 h 1274454"/>
                  <a:gd name="connsiteX0" fmla="*/ 0 w 1470829"/>
                  <a:gd name="connsiteY0" fmla="*/ 779108 h 1116835"/>
                  <a:gd name="connsiteX1" fmla="*/ 1176118 w 1470829"/>
                  <a:gd name="connsiteY1" fmla="*/ 0 h 1116835"/>
                  <a:gd name="connsiteX2" fmla="*/ 1470829 w 1470829"/>
                  <a:gd name="connsiteY2" fmla="*/ 588248 h 1116835"/>
                  <a:gd name="connsiteX3" fmla="*/ 279603 w 1470829"/>
                  <a:gd name="connsiteY3" fmla="*/ 1116835 h 1116835"/>
                  <a:gd name="connsiteX4" fmla="*/ 0 w 1470829"/>
                  <a:gd name="connsiteY4" fmla="*/ 779108 h 1116835"/>
                  <a:gd name="connsiteX0" fmla="*/ 0 w 1470829"/>
                  <a:gd name="connsiteY0" fmla="*/ 779108 h 1213158"/>
                  <a:gd name="connsiteX1" fmla="*/ 1176118 w 1470829"/>
                  <a:gd name="connsiteY1" fmla="*/ 0 h 1213158"/>
                  <a:gd name="connsiteX2" fmla="*/ 1470829 w 1470829"/>
                  <a:gd name="connsiteY2" fmla="*/ 588248 h 1213158"/>
                  <a:gd name="connsiteX3" fmla="*/ 209550 w 1470829"/>
                  <a:gd name="connsiteY3" fmla="*/ 1213158 h 1213158"/>
                  <a:gd name="connsiteX4" fmla="*/ 0 w 1470829"/>
                  <a:gd name="connsiteY4" fmla="*/ 779108 h 121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0829" h="1213158">
                    <a:moveTo>
                      <a:pt x="0" y="779108"/>
                    </a:moveTo>
                    <a:lnTo>
                      <a:pt x="1176118" y="0"/>
                    </a:lnTo>
                    <a:lnTo>
                      <a:pt x="1470829" y="588248"/>
                    </a:lnTo>
                    <a:lnTo>
                      <a:pt x="209550" y="1213158"/>
                    </a:lnTo>
                    <a:lnTo>
                      <a:pt x="0" y="77910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眼睛（左）"/>
              <p:cNvSpPr/>
              <p:nvPr/>
            </p:nvSpPr>
            <p:spPr>
              <a:xfrm>
                <a:off x="35439198" y="10508795"/>
                <a:ext cx="2772589" cy="1727845"/>
              </a:xfrm>
              <a:custGeom>
                <a:avLst/>
                <a:gdLst>
                  <a:gd name="connsiteX0" fmla="*/ 0 w 1282700"/>
                  <a:gd name="connsiteY0" fmla="*/ 0 h 355600"/>
                  <a:gd name="connsiteX1" fmla="*/ 1282700 w 1282700"/>
                  <a:gd name="connsiteY1" fmla="*/ 0 h 355600"/>
                  <a:gd name="connsiteX2" fmla="*/ 1282700 w 1282700"/>
                  <a:gd name="connsiteY2" fmla="*/ 355600 h 355600"/>
                  <a:gd name="connsiteX3" fmla="*/ 0 w 1282700"/>
                  <a:gd name="connsiteY3" fmla="*/ 355600 h 355600"/>
                  <a:gd name="connsiteX4" fmla="*/ 0 w 1282700"/>
                  <a:gd name="connsiteY4" fmla="*/ 0 h 355600"/>
                  <a:gd name="connsiteX0" fmla="*/ 0 w 1282700"/>
                  <a:gd name="connsiteY0" fmla="*/ 311150 h 666750"/>
                  <a:gd name="connsiteX1" fmla="*/ 1117600 w 1282700"/>
                  <a:gd name="connsiteY1" fmla="*/ 0 h 666750"/>
                  <a:gd name="connsiteX2" fmla="*/ 1282700 w 1282700"/>
                  <a:gd name="connsiteY2" fmla="*/ 666750 h 666750"/>
                  <a:gd name="connsiteX3" fmla="*/ 0 w 1282700"/>
                  <a:gd name="connsiteY3" fmla="*/ 666750 h 666750"/>
                  <a:gd name="connsiteX4" fmla="*/ 0 w 1282700"/>
                  <a:gd name="connsiteY4" fmla="*/ 311150 h 666750"/>
                  <a:gd name="connsiteX0" fmla="*/ 0 w 1314450"/>
                  <a:gd name="connsiteY0" fmla="*/ 311150 h 666750"/>
                  <a:gd name="connsiteX1" fmla="*/ 1117600 w 1314450"/>
                  <a:gd name="connsiteY1" fmla="*/ 0 h 666750"/>
                  <a:gd name="connsiteX2" fmla="*/ 1314450 w 1314450"/>
                  <a:gd name="connsiteY2" fmla="*/ 323850 h 666750"/>
                  <a:gd name="connsiteX3" fmla="*/ 0 w 1314450"/>
                  <a:gd name="connsiteY3" fmla="*/ 666750 h 666750"/>
                  <a:gd name="connsiteX4" fmla="*/ 0 w 1314450"/>
                  <a:gd name="connsiteY4" fmla="*/ 311150 h 666750"/>
                  <a:gd name="connsiteX0" fmla="*/ 0 w 1314450"/>
                  <a:gd name="connsiteY0" fmla="*/ 311150 h 819150"/>
                  <a:gd name="connsiteX1" fmla="*/ 1117600 w 1314450"/>
                  <a:gd name="connsiteY1" fmla="*/ 0 h 819150"/>
                  <a:gd name="connsiteX2" fmla="*/ 1314450 w 1314450"/>
                  <a:gd name="connsiteY2" fmla="*/ 323850 h 819150"/>
                  <a:gd name="connsiteX3" fmla="*/ 209550 w 1314450"/>
                  <a:gd name="connsiteY3" fmla="*/ 819150 h 819150"/>
                  <a:gd name="connsiteX4" fmla="*/ 0 w 1314450"/>
                  <a:gd name="connsiteY4" fmla="*/ 311150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50" h="819150">
                    <a:moveTo>
                      <a:pt x="0" y="311150"/>
                    </a:moveTo>
                    <a:lnTo>
                      <a:pt x="1117600" y="0"/>
                    </a:lnTo>
                    <a:lnTo>
                      <a:pt x="1314450" y="323850"/>
                    </a:lnTo>
                    <a:lnTo>
                      <a:pt x="209550" y="819150"/>
                    </a:lnTo>
                    <a:lnTo>
                      <a:pt x="0" y="31115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7" name="左眼"/>
              <p:cNvSpPr/>
              <p:nvPr/>
            </p:nvSpPr>
            <p:spPr>
              <a:xfrm>
                <a:off x="40161906" y="9569779"/>
                <a:ext cx="547654" cy="54765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右眼"/>
              <p:cNvSpPr/>
              <p:nvPr/>
            </p:nvSpPr>
            <p:spPr>
              <a:xfrm>
                <a:off x="37397225" y="10876919"/>
                <a:ext cx="528086" cy="52808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碉堡了"/>
              <p:cNvSpPr/>
              <p:nvPr/>
            </p:nvSpPr>
            <p:spPr>
              <a:xfrm rot="19800000">
                <a:off x="30540829" y="6983109"/>
                <a:ext cx="10950365" cy="1928758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0" name="嘴巴"/>
              <p:cNvSpPr/>
              <p:nvPr/>
            </p:nvSpPr>
            <p:spPr>
              <a:xfrm>
                <a:off x="39096318" y="11774779"/>
                <a:ext cx="2678830" cy="1882393"/>
              </a:xfrm>
              <a:custGeom>
                <a:avLst/>
                <a:gdLst>
                  <a:gd name="connsiteX0" fmla="*/ 0 w 1270000"/>
                  <a:gd name="connsiteY0" fmla="*/ 889000 h 889000"/>
                  <a:gd name="connsiteX1" fmla="*/ 1270000 w 1270000"/>
                  <a:gd name="connsiteY1" fmla="*/ 0 h 889000"/>
                  <a:gd name="connsiteX0" fmla="*/ 0 w 1270000"/>
                  <a:gd name="connsiteY0" fmla="*/ 892785 h 892785"/>
                  <a:gd name="connsiteX1" fmla="*/ 1270000 w 1270000"/>
                  <a:gd name="connsiteY1" fmla="*/ 3785 h 892785"/>
                  <a:gd name="connsiteX0" fmla="*/ 0 w 1270000"/>
                  <a:gd name="connsiteY0" fmla="*/ 892419 h 892419"/>
                  <a:gd name="connsiteX1" fmla="*/ 1270000 w 1270000"/>
                  <a:gd name="connsiteY1" fmla="*/ 3419 h 89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70000" h="892419">
                    <a:moveTo>
                      <a:pt x="0" y="892419"/>
                    </a:moveTo>
                    <a:cubicBezTo>
                      <a:pt x="512233" y="672286"/>
                      <a:pt x="719667" y="-55848"/>
                      <a:pt x="1270000" y="3419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21" name="鼻子"/>
              <p:cNvCxnSpPr/>
              <p:nvPr/>
            </p:nvCxnSpPr>
            <p:spPr>
              <a:xfrm flipV="1">
                <a:off x="39673002" y="11563010"/>
                <a:ext cx="582314" cy="329011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sp>
            <p:nvSpPr>
              <p:cNvPr id="22" name="不管你信不信我是大拇指"/>
              <p:cNvSpPr/>
              <p:nvPr/>
            </p:nvSpPr>
            <p:spPr>
              <a:xfrm rot="20446042">
                <a:off x="37161695" y="13595501"/>
                <a:ext cx="1797102" cy="2702875"/>
              </a:xfrm>
              <a:custGeom>
                <a:avLst/>
                <a:gdLst>
                  <a:gd name="connsiteX0" fmla="*/ 386172 w 851984"/>
                  <a:gd name="connsiteY0" fmla="*/ 0 h 999644"/>
                  <a:gd name="connsiteX1" fmla="*/ 482528 w 851984"/>
                  <a:gd name="connsiteY1" fmla="*/ 381881 h 999644"/>
                  <a:gd name="connsiteX2" fmla="*/ 745304 w 851984"/>
                  <a:gd name="connsiteY2" fmla="*/ 312029 h 999644"/>
                  <a:gd name="connsiteX3" fmla="*/ 851984 w 851984"/>
                  <a:gd name="connsiteY3" fmla="*/ 816764 h 999644"/>
                  <a:gd name="connsiteX4" fmla="*/ 137160 w 851984"/>
                  <a:gd name="connsiteY4" fmla="*/ 999644 h 999644"/>
                  <a:gd name="connsiteX5" fmla="*/ 0 w 851984"/>
                  <a:gd name="connsiteY5" fmla="*/ 510149 h 999644"/>
                  <a:gd name="connsiteX6" fmla="*/ 199836 w 851984"/>
                  <a:gd name="connsiteY6" fmla="*/ 457028 h 999644"/>
                  <a:gd name="connsiteX7" fmla="*/ 155656 w 851984"/>
                  <a:gd name="connsiteY7" fmla="*/ 68580 h 999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1984" h="999644">
                    <a:moveTo>
                      <a:pt x="386172" y="0"/>
                    </a:moveTo>
                    <a:lnTo>
                      <a:pt x="482528" y="381881"/>
                    </a:lnTo>
                    <a:lnTo>
                      <a:pt x="745304" y="312029"/>
                    </a:lnTo>
                    <a:lnTo>
                      <a:pt x="851984" y="816764"/>
                    </a:lnTo>
                    <a:lnTo>
                      <a:pt x="137160" y="999644"/>
                    </a:lnTo>
                    <a:lnTo>
                      <a:pt x="0" y="510149"/>
                    </a:lnTo>
                    <a:lnTo>
                      <a:pt x="199836" y="457028"/>
                    </a:lnTo>
                    <a:lnTo>
                      <a:pt x="155656" y="68580"/>
                    </a:lnTo>
                    <a:close/>
                  </a:path>
                </a:pathLst>
              </a:custGeom>
              <a:solidFill>
                <a:srgbClr val="F0D3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右手"/>
              <p:cNvSpPr/>
              <p:nvPr/>
            </p:nvSpPr>
            <p:spPr>
              <a:xfrm rot="20282012">
                <a:off x="45038363" y="10094834"/>
                <a:ext cx="445869" cy="569941"/>
              </a:xfrm>
              <a:prstGeom prst="rect">
                <a:avLst/>
              </a:prstGeom>
              <a:solidFill>
                <a:srgbClr val="FFF2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4" name="矩形 23"/>
            <p:cNvSpPr/>
            <p:nvPr/>
          </p:nvSpPr>
          <p:spPr>
            <a:xfrm rot="1014910">
              <a:off x="8257414" y="3897277"/>
              <a:ext cx="124269" cy="413500"/>
            </a:xfrm>
            <a:prstGeom prst="rect">
              <a:avLst/>
            </a:prstGeom>
            <a:solidFill>
              <a:srgbClr val="F0D3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5" name="组合 84"/>
          <p:cNvGrpSpPr/>
          <p:nvPr/>
        </p:nvGrpSpPr>
        <p:grpSpPr>
          <a:xfrm>
            <a:off x="4380974" y="1896118"/>
            <a:ext cx="4752471" cy="3453329"/>
            <a:chOff x="8749774" y="588018"/>
            <a:chExt cx="4752471" cy="3453329"/>
          </a:xfrm>
        </p:grpSpPr>
        <p:sp>
          <p:nvSpPr>
            <p:cNvPr id="64" name="左脚"/>
            <p:cNvSpPr/>
            <p:nvPr/>
          </p:nvSpPr>
          <p:spPr>
            <a:xfrm>
              <a:off x="13315395" y="2226900"/>
              <a:ext cx="186850" cy="40454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右脚"/>
            <p:cNvSpPr/>
            <p:nvPr/>
          </p:nvSpPr>
          <p:spPr>
            <a:xfrm>
              <a:off x="13036719" y="3161984"/>
              <a:ext cx="186850" cy="42505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裤子"/>
            <p:cNvSpPr/>
            <p:nvPr/>
          </p:nvSpPr>
          <p:spPr>
            <a:xfrm>
              <a:off x="12071954" y="2153226"/>
              <a:ext cx="1243441" cy="1888121"/>
            </a:xfrm>
            <a:custGeom>
              <a:avLst/>
              <a:gdLst>
                <a:gd name="connsiteX0" fmla="*/ 1124096 w 2072640"/>
                <a:gd name="connsiteY0" fmla="*/ 0 h 3234010"/>
                <a:gd name="connsiteX1" fmla="*/ 1127760 w 2072640"/>
                <a:gd name="connsiteY1" fmla="*/ 0 h 3234010"/>
                <a:gd name="connsiteX2" fmla="*/ 1859280 w 2072640"/>
                <a:gd name="connsiteY2" fmla="*/ 0 h 3234010"/>
                <a:gd name="connsiteX3" fmla="*/ 1859280 w 2072640"/>
                <a:gd name="connsiteY3" fmla="*/ 125551 h 3234010"/>
                <a:gd name="connsiteX4" fmla="*/ 2072640 w 2072640"/>
                <a:gd name="connsiteY4" fmla="*/ 125551 h 3234010"/>
                <a:gd name="connsiteX5" fmla="*/ 2072640 w 2072640"/>
                <a:gd name="connsiteY5" fmla="*/ 818470 h 3234010"/>
                <a:gd name="connsiteX6" fmla="*/ 1859280 w 2072640"/>
                <a:gd name="connsiteY6" fmla="*/ 818470 h 3234010"/>
                <a:gd name="connsiteX7" fmla="*/ 1859280 w 2072640"/>
                <a:gd name="connsiteY7" fmla="*/ 992816 h 3234010"/>
                <a:gd name="connsiteX8" fmla="*/ 1227032 w 2072640"/>
                <a:gd name="connsiteY8" fmla="*/ 992816 h 3234010"/>
                <a:gd name="connsiteX9" fmla="*/ 1044456 w 2072640"/>
                <a:gd name="connsiteY9" fmla="*/ 1568348 h 3234010"/>
                <a:gd name="connsiteX10" fmla="*/ 1361852 w 2072640"/>
                <a:gd name="connsiteY10" fmla="*/ 1568348 h 3234010"/>
                <a:gd name="connsiteX11" fmla="*/ 1361852 w 2072640"/>
                <a:gd name="connsiteY11" fmla="*/ 1727821 h 3234010"/>
                <a:gd name="connsiteX12" fmla="*/ 1599340 w 2072640"/>
                <a:gd name="connsiteY12" fmla="*/ 1727821 h 3234010"/>
                <a:gd name="connsiteX13" fmla="*/ 1599340 w 2072640"/>
                <a:gd name="connsiteY13" fmla="*/ 2455861 h 3234010"/>
                <a:gd name="connsiteX14" fmla="*/ 1361852 w 2072640"/>
                <a:gd name="connsiteY14" fmla="*/ 2455861 h 3234010"/>
                <a:gd name="connsiteX15" fmla="*/ 1361852 w 2072640"/>
                <a:gd name="connsiteY15" fmla="*/ 2517730 h 3234010"/>
                <a:gd name="connsiteX16" fmla="*/ 743288 w 2072640"/>
                <a:gd name="connsiteY16" fmla="*/ 2517730 h 3234010"/>
                <a:gd name="connsiteX17" fmla="*/ 516064 w 2072640"/>
                <a:gd name="connsiteY17" fmla="*/ 3234010 h 3234010"/>
                <a:gd name="connsiteX18" fmla="*/ 0 w 2072640"/>
                <a:gd name="connsiteY18" fmla="*/ 3119710 h 3234010"/>
                <a:gd name="connsiteX19" fmla="*/ 1124096 w 2072640"/>
                <a:gd name="connsiteY19" fmla="*/ 10136 h 3234010"/>
                <a:gd name="connsiteX0" fmla="*/ 1181246 w 2129790"/>
                <a:gd name="connsiteY0" fmla="*/ 0 h 3234010"/>
                <a:gd name="connsiteX1" fmla="*/ 1184910 w 2129790"/>
                <a:gd name="connsiteY1" fmla="*/ 0 h 3234010"/>
                <a:gd name="connsiteX2" fmla="*/ 1916430 w 2129790"/>
                <a:gd name="connsiteY2" fmla="*/ 0 h 3234010"/>
                <a:gd name="connsiteX3" fmla="*/ 1916430 w 2129790"/>
                <a:gd name="connsiteY3" fmla="*/ 125551 h 3234010"/>
                <a:gd name="connsiteX4" fmla="*/ 2129790 w 2129790"/>
                <a:gd name="connsiteY4" fmla="*/ 125551 h 3234010"/>
                <a:gd name="connsiteX5" fmla="*/ 2129790 w 2129790"/>
                <a:gd name="connsiteY5" fmla="*/ 818470 h 3234010"/>
                <a:gd name="connsiteX6" fmla="*/ 1916430 w 2129790"/>
                <a:gd name="connsiteY6" fmla="*/ 818470 h 3234010"/>
                <a:gd name="connsiteX7" fmla="*/ 1916430 w 2129790"/>
                <a:gd name="connsiteY7" fmla="*/ 992816 h 3234010"/>
                <a:gd name="connsiteX8" fmla="*/ 1284182 w 2129790"/>
                <a:gd name="connsiteY8" fmla="*/ 992816 h 3234010"/>
                <a:gd name="connsiteX9" fmla="*/ 1101606 w 2129790"/>
                <a:gd name="connsiteY9" fmla="*/ 1568348 h 3234010"/>
                <a:gd name="connsiteX10" fmla="*/ 1419002 w 2129790"/>
                <a:gd name="connsiteY10" fmla="*/ 1568348 h 3234010"/>
                <a:gd name="connsiteX11" fmla="*/ 1419002 w 2129790"/>
                <a:gd name="connsiteY11" fmla="*/ 1727821 h 3234010"/>
                <a:gd name="connsiteX12" fmla="*/ 1656490 w 2129790"/>
                <a:gd name="connsiteY12" fmla="*/ 1727821 h 3234010"/>
                <a:gd name="connsiteX13" fmla="*/ 1656490 w 2129790"/>
                <a:gd name="connsiteY13" fmla="*/ 2455861 h 3234010"/>
                <a:gd name="connsiteX14" fmla="*/ 1419002 w 2129790"/>
                <a:gd name="connsiteY14" fmla="*/ 2455861 h 3234010"/>
                <a:gd name="connsiteX15" fmla="*/ 1419002 w 2129790"/>
                <a:gd name="connsiteY15" fmla="*/ 2517730 h 3234010"/>
                <a:gd name="connsiteX16" fmla="*/ 800438 w 2129790"/>
                <a:gd name="connsiteY16" fmla="*/ 2517730 h 3234010"/>
                <a:gd name="connsiteX17" fmla="*/ 573214 w 2129790"/>
                <a:gd name="connsiteY17" fmla="*/ 3234010 h 3234010"/>
                <a:gd name="connsiteX18" fmla="*/ 0 w 2129790"/>
                <a:gd name="connsiteY18" fmla="*/ 3033985 h 3234010"/>
                <a:gd name="connsiteX19" fmla="*/ 1181246 w 2129790"/>
                <a:gd name="connsiteY19" fmla="*/ 10136 h 3234010"/>
                <a:gd name="connsiteX20" fmla="*/ 1181246 w 2129790"/>
                <a:gd name="connsiteY20" fmla="*/ 0 h 323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29790" h="3234010">
                  <a:moveTo>
                    <a:pt x="1181246" y="0"/>
                  </a:moveTo>
                  <a:lnTo>
                    <a:pt x="1184910" y="0"/>
                  </a:lnTo>
                  <a:lnTo>
                    <a:pt x="1916430" y="0"/>
                  </a:lnTo>
                  <a:lnTo>
                    <a:pt x="1916430" y="125551"/>
                  </a:lnTo>
                  <a:lnTo>
                    <a:pt x="2129790" y="125551"/>
                  </a:lnTo>
                  <a:lnTo>
                    <a:pt x="2129790" y="818470"/>
                  </a:lnTo>
                  <a:lnTo>
                    <a:pt x="1916430" y="818470"/>
                  </a:lnTo>
                  <a:lnTo>
                    <a:pt x="1916430" y="992816"/>
                  </a:lnTo>
                  <a:lnTo>
                    <a:pt x="1284182" y="992816"/>
                  </a:lnTo>
                  <a:lnTo>
                    <a:pt x="1101606" y="1568348"/>
                  </a:lnTo>
                  <a:lnTo>
                    <a:pt x="1419002" y="1568348"/>
                  </a:lnTo>
                  <a:lnTo>
                    <a:pt x="1419002" y="1727821"/>
                  </a:lnTo>
                  <a:lnTo>
                    <a:pt x="1656490" y="1727821"/>
                  </a:lnTo>
                  <a:lnTo>
                    <a:pt x="1656490" y="2455861"/>
                  </a:lnTo>
                  <a:lnTo>
                    <a:pt x="1419002" y="2455861"/>
                  </a:lnTo>
                  <a:lnTo>
                    <a:pt x="1419002" y="2517730"/>
                  </a:lnTo>
                  <a:lnTo>
                    <a:pt x="800438" y="2517730"/>
                  </a:lnTo>
                  <a:lnTo>
                    <a:pt x="573214" y="3234010"/>
                  </a:lnTo>
                  <a:lnTo>
                    <a:pt x="0" y="3033985"/>
                  </a:lnTo>
                  <a:lnTo>
                    <a:pt x="1181246" y="10136"/>
                  </a:lnTo>
                  <a:lnTo>
                    <a:pt x="1181246" y="0"/>
                  </a:lnTo>
                  <a:close/>
                </a:path>
              </a:pathLst>
            </a:custGeom>
            <a:solidFill>
              <a:srgbClr val="6F7C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袖子02"/>
            <p:cNvSpPr/>
            <p:nvPr/>
          </p:nvSpPr>
          <p:spPr>
            <a:xfrm rot="20599960">
              <a:off x="10656886" y="3119514"/>
              <a:ext cx="288486" cy="383477"/>
            </a:xfrm>
            <a:custGeom>
              <a:avLst/>
              <a:gdLst>
                <a:gd name="connsiteX0" fmla="*/ 0 w 494124"/>
                <a:gd name="connsiteY0" fmla="*/ 0 h 644477"/>
                <a:gd name="connsiteX1" fmla="*/ 494124 w 494124"/>
                <a:gd name="connsiteY1" fmla="*/ 0 h 644477"/>
                <a:gd name="connsiteX2" fmla="*/ 494124 w 494124"/>
                <a:gd name="connsiteY2" fmla="*/ 644477 h 644477"/>
                <a:gd name="connsiteX3" fmla="*/ 0 w 494124"/>
                <a:gd name="connsiteY3" fmla="*/ 644477 h 644477"/>
                <a:gd name="connsiteX4" fmla="*/ 0 w 494124"/>
                <a:gd name="connsiteY4" fmla="*/ 0 h 644477"/>
                <a:gd name="connsiteX0" fmla="*/ 58383 w 494124"/>
                <a:gd name="connsiteY0" fmla="*/ 0 h 656826"/>
                <a:gd name="connsiteX1" fmla="*/ 494124 w 494124"/>
                <a:gd name="connsiteY1" fmla="*/ 12349 h 656826"/>
                <a:gd name="connsiteX2" fmla="*/ 494124 w 494124"/>
                <a:gd name="connsiteY2" fmla="*/ 656826 h 656826"/>
                <a:gd name="connsiteX3" fmla="*/ 0 w 494124"/>
                <a:gd name="connsiteY3" fmla="*/ 656826 h 656826"/>
                <a:gd name="connsiteX4" fmla="*/ 58383 w 494124"/>
                <a:gd name="connsiteY4" fmla="*/ 0 h 6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124" h="656826">
                  <a:moveTo>
                    <a:pt x="58383" y="0"/>
                  </a:moveTo>
                  <a:lnTo>
                    <a:pt x="494124" y="12349"/>
                  </a:lnTo>
                  <a:lnTo>
                    <a:pt x="494124" y="656826"/>
                  </a:lnTo>
                  <a:lnTo>
                    <a:pt x="0" y="656826"/>
                  </a:lnTo>
                  <a:lnTo>
                    <a:pt x="58383" y="0"/>
                  </a:lnTo>
                  <a:close/>
                </a:path>
              </a:pathLst>
            </a:cu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袖子01"/>
            <p:cNvSpPr/>
            <p:nvPr/>
          </p:nvSpPr>
          <p:spPr>
            <a:xfrm>
              <a:off x="10720278" y="3237279"/>
              <a:ext cx="362188" cy="288504"/>
            </a:xfrm>
            <a:custGeom>
              <a:avLst/>
              <a:gdLst>
                <a:gd name="connsiteX0" fmla="*/ 0 w 620363"/>
                <a:gd name="connsiteY0" fmla="*/ 0 h 494155"/>
                <a:gd name="connsiteX1" fmla="*/ 620363 w 620363"/>
                <a:gd name="connsiteY1" fmla="*/ 0 h 494155"/>
                <a:gd name="connsiteX2" fmla="*/ 620363 w 620363"/>
                <a:gd name="connsiteY2" fmla="*/ 494155 h 494155"/>
                <a:gd name="connsiteX3" fmla="*/ 0 w 620363"/>
                <a:gd name="connsiteY3" fmla="*/ 494155 h 494155"/>
                <a:gd name="connsiteX4" fmla="*/ 0 w 620363"/>
                <a:gd name="connsiteY4" fmla="*/ 0 h 494155"/>
                <a:gd name="connsiteX0" fmla="*/ 0 w 633063"/>
                <a:gd name="connsiteY0" fmla="*/ 0 h 494155"/>
                <a:gd name="connsiteX1" fmla="*/ 620363 w 633063"/>
                <a:gd name="connsiteY1" fmla="*/ 0 h 494155"/>
                <a:gd name="connsiteX2" fmla="*/ 633063 w 633063"/>
                <a:gd name="connsiteY2" fmla="*/ 284605 h 494155"/>
                <a:gd name="connsiteX3" fmla="*/ 0 w 633063"/>
                <a:gd name="connsiteY3" fmla="*/ 494155 h 494155"/>
                <a:gd name="connsiteX4" fmla="*/ 0 w 633063"/>
                <a:gd name="connsiteY4" fmla="*/ 0 h 494155"/>
                <a:gd name="connsiteX0" fmla="*/ 0 w 620363"/>
                <a:gd name="connsiteY0" fmla="*/ 0 h 494155"/>
                <a:gd name="connsiteX1" fmla="*/ 620363 w 620363"/>
                <a:gd name="connsiteY1" fmla="*/ 0 h 494155"/>
                <a:gd name="connsiteX2" fmla="*/ 614013 w 620363"/>
                <a:gd name="connsiteY2" fmla="*/ 335405 h 494155"/>
                <a:gd name="connsiteX3" fmla="*/ 0 w 620363"/>
                <a:gd name="connsiteY3" fmla="*/ 494155 h 494155"/>
                <a:gd name="connsiteX4" fmla="*/ 0 w 620363"/>
                <a:gd name="connsiteY4" fmla="*/ 0 h 49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363" h="494155">
                  <a:moveTo>
                    <a:pt x="0" y="0"/>
                  </a:moveTo>
                  <a:lnTo>
                    <a:pt x="620363" y="0"/>
                  </a:lnTo>
                  <a:lnTo>
                    <a:pt x="614013" y="335405"/>
                  </a:lnTo>
                  <a:lnTo>
                    <a:pt x="0" y="494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身体"/>
            <p:cNvSpPr/>
            <p:nvPr/>
          </p:nvSpPr>
          <p:spPr>
            <a:xfrm rot="20270514">
              <a:off x="10990689" y="1881211"/>
              <a:ext cx="2122584" cy="1995423"/>
            </a:xfrm>
            <a:custGeom>
              <a:avLst/>
              <a:gdLst>
                <a:gd name="connsiteX0" fmla="*/ 3635602 w 3635603"/>
                <a:gd name="connsiteY0" fmla="*/ 349933 h 3417799"/>
                <a:gd name="connsiteX1" fmla="*/ 3635603 w 3635603"/>
                <a:gd name="connsiteY1" fmla="*/ 671955 h 3417799"/>
                <a:gd name="connsiteX2" fmla="*/ 2978805 w 3635603"/>
                <a:gd name="connsiteY2" fmla="*/ 699943 h 3417799"/>
                <a:gd name="connsiteX3" fmla="*/ 2899813 w 3635603"/>
                <a:gd name="connsiteY3" fmla="*/ 730501 h 3417799"/>
                <a:gd name="connsiteX4" fmla="*/ 3023985 w 3635603"/>
                <a:gd name="connsiteY4" fmla="*/ 800442 h 3417799"/>
                <a:gd name="connsiteX5" fmla="*/ 3485775 w 3635603"/>
                <a:gd name="connsiteY5" fmla="*/ 1028869 h 3417799"/>
                <a:gd name="connsiteX6" fmla="*/ 1214997 w 3635603"/>
                <a:gd name="connsiteY6" fmla="*/ 3417799 h 3417799"/>
                <a:gd name="connsiteX7" fmla="*/ 0 w 3635603"/>
                <a:gd name="connsiteY7" fmla="*/ 1310387 h 3417799"/>
                <a:gd name="connsiteX8" fmla="*/ 1636146 w 3635603"/>
                <a:gd name="connsiteY8" fmla="*/ 0 h 3417799"/>
                <a:gd name="connsiteX9" fmla="*/ 2557629 w 3635603"/>
                <a:gd name="connsiteY9" fmla="*/ 537760 h 3417799"/>
                <a:gd name="connsiteX10" fmla="*/ 2761365 w 3635603"/>
                <a:gd name="connsiteY10" fmla="*/ 652518 h 3417799"/>
                <a:gd name="connsiteX11" fmla="*/ 2758317 w 3635603"/>
                <a:gd name="connsiteY11" fmla="*/ 608906 h 3417799"/>
                <a:gd name="connsiteX12" fmla="*/ 2748455 w 3635603"/>
                <a:gd name="connsiteY12" fmla="*/ 421595 h 3417799"/>
                <a:gd name="connsiteX13" fmla="*/ 3635602 w 3635603"/>
                <a:gd name="connsiteY13" fmla="*/ 349933 h 341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5603" h="3417799">
                  <a:moveTo>
                    <a:pt x="3635602" y="349933"/>
                  </a:moveTo>
                  <a:lnTo>
                    <a:pt x="3635603" y="671955"/>
                  </a:lnTo>
                  <a:cubicBezTo>
                    <a:pt x="3426250" y="634084"/>
                    <a:pt x="3195464" y="629909"/>
                    <a:pt x="2978805" y="699943"/>
                  </a:cubicBezTo>
                  <a:lnTo>
                    <a:pt x="2899813" y="730501"/>
                  </a:lnTo>
                  <a:lnTo>
                    <a:pt x="3023985" y="800442"/>
                  </a:lnTo>
                  <a:cubicBezTo>
                    <a:pt x="3179018" y="883547"/>
                    <a:pt x="3333297" y="960945"/>
                    <a:pt x="3485775" y="1028869"/>
                  </a:cubicBezTo>
                  <a:lnTo>
                    <a:pt x="1214997" y="3417799"/>
                  </a:lnTo>
                  <a:cubicBezTo>
                    <a:pt x="796990" y="3137868"/>
                    <a:pt x="244607" y="2622206"/>
                    <a:pt x="0" y="1310387"/>
                  </a:cubicBezTo>
                  <a:lnTo>
                    <a:pt x="1636146" y="0"/>
                  </a:lnTo>
                  <a:cubicBezTo>
                    <a:pt x="1936665" y="166950"/>
                    <a:pt x="2246591" y="356243"/>
                    <a:pt x="2557629" y="537760"/>
                  </a:cubicBezTo>
                  <a:lnTo>
                    <a:pt x="2761365" y="652518"/>
                  </a:lnTo>
                  <a:lnTo>
                    <a:pt x="2758317" y="608906"/>
                  </a:lnTo>
                  <a:cubicBezTo>
                    <a:pt x="2753422" y="544100"/>
                    <a:pt x="2748530" y="479296"/>
                    <a:pt x="2748455" y="421595"/>
                  </a:cubicBezTo>
                  <a:cubicBezTo>
                    <a:pt x="2889555" y="294746"/>
                    <a:pt x="3440032" y="324329"/>
                    <a:pt x="3635602" y="3499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左耳"/>
            <p:cNvSpPr/>
            <p:nvPr/>
          </p:nvSpPr>
          <p:spPr>
            <a:xfrm>
              <a:off x="11777592" y="1250050"/>
              <a:ext cx="689565" cy="689565"/>
            </a:xfrm>
            <a:prstGeom prst="ellipse">
              <a:avLst/>
            </a:prstGeom>
            <a:solidFill>
              <a:srgbClr val="F0D3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右耳"/>
            <p:cNvSpPr/>
            <p:nvPr/>
          </p:nvSpPr>
          <p:spPr>
            <a:xfrm>
              <a:off x="9920456" y="2085782"/>
              <a:ext cx="689565" cy="689565"/>
            </a:xfrm>
            <a:prstGeom prst="ellipse">
              <a:avLst/>
            </a:prstGeom>
            <a:solidFill>
              <a:srgbClr val="F0D3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脸"/>
            <p:cNvSpPr/>
            <p:nvPr/>
          </p:nvSpPr>
          <p:spPr>
            <a:xfrm>
              <a:off x="9790459" y="588018"/>
              <a:ext cx="2706356" cy="2624795"/>
            </a:xfrm>
            <a:custGeom>
              <a:avLst/>
              <a:gdLst>
                <a:gd name="connsiteX0" fmla="*/ 0 w 3213100"/>
                <a:gd name="connsiteY0" fmla="*/ 0 h 3213100"/>
                <a:gd name="connsiteX1" fmla="*/ 3213100 w 3213100"/>
                <a:gd name="connsiteY1" fmla="*/ 0 h 3213100"/>
                <a:gd name="connsiteX2" fmla="*/ 3213100 w 3213100"/>
                <a:gd name="connsiteY2" fmla="*/ 3213100 h 3213100"/>
                <a:gd name="connsiteX3" fmla="*/ 0 w 3213100"/>
                <a:gd name="connsiteY3" fmla="*/ 3213100 h 3213100"/>
                <a:gd name="connsiteX4" fmla="*/ 0 w 3213100"/>
                <a:gd name="connsiteY4" fmla="*/ 0 h 3213100"/>
                <a:gd name="connsiteX0" fmla="*/ 0 w 3848100"/>
                <a:gd name="connsiteY0" fmla="*/ 952500 h 3213100"/>
                <a:gd name="connsiteX1" fmla="*/ 3848100 w 3848100"/>
                <a:gd name="connsiteY1" fmla="*/ 0 h 3213100"/>
                <a:gd name="connsiteX2" fmla="*/ 3848100 w 3848100"/>
                <a:gd name="connsiteY2" fmla="*/ 3213100 h 3213100"/>
                <a:gd name="connsiteX3" fmla="*/ 635000 w 3848100"/>
                <a:gd name="connsiteY3" fmla="*/ 3213100 h 3213100"/>
                <a:gd name="connsiteX4" fmla="*/ 0 w 3848100"/>
                <a:gd name="connsiteY4" fmla="*/ 952500 h 3213100"/>
                <a:gd name="connsiteX0" fmla="*/ 0 w 3848100"/>
                <a:gd name="connsiteY0" fmla="*/ 1485900 h 3746500"/>
                <a:gd name="connsiteX1" fmla="*/ 3200400 w 3848100"/>
                <a:gd name="connsiteY1" fmla="*/ 0 h 3746500"/>
                <a:gd name="connsiteX2" fmla="*/ 3848100 w 3848100"/>
                <a:gd name="connsiteY2" fmla="*/ 3746500 h 3746500"/>
                <a:gd name="connsiteX3" fmla="*/ 635000 w 3848100"/>
                <a:gd name="connsiteY3" fmla="*/ 3746500 h 3746500"/>
                <a:gd name="connsiteX4" fmla="*/ 0 w 3848100"/>
                <a:gd name="connsiteY4" fmla="*/ 1485900 h 3746500"/>
                <a:gd name="connsiteX0" fmla="*/ 0 w 4635500"/>
                <a:gd name="connsiteY0" fmla="*/ 1485900 h 3746500"/>
                <a:gd name="connsiteX1" fmla="*/ 3200400 w 4635500"/>
                <a:gd name="connsiteY1" fmla="*/ 0 h 3746500"/>
                <a:gd name="connsiteX2" fmla="*/ 4635500 w 4635500"/>
                <a:gd name="connsiteY2" fmla="*/ 2984500 h 3746500"/>
                <a:gd name="connsiteX3" fmla="*/ 635000 w 4635500"/>
                <a:gd name="connsiteY3" fmla="*/ 3746500 h 3746500"/>
                <a:gd name="connsiteX4" fmla="*/ 0 w 4635500"/>
                <a:gd name="connsiteY4" fmla="*/ 1485900 h 3746500"/>
                <a:gd name="connsiteX0" fmla="*/ 0 w 4635500"/>
                <a:gd name="connsiteY0" fmla="*/ 1485900 h 4495800"/>
                <a:gd name="connsiteX1" fmla="*/ 3200400 w 4635500"/>
                <a:gd name="connsiteY1" fmla="*/ 0 h 4495800"/>
                <a:gd name="connsiteX2" fmla="*/ 4635500 w 4635500"/>
                <a:gd name="connsiteY2" fmla="*/ 2984500 h 4495800"/>
                <a:gd name="connsiteX3" fmla="*/ 1384300 w 4635500"/>
                <a:gd name="connsiteY3" fmla="*/ 4495800 h 4495800"/>
                <a:gd name="connsiteX4" fmla="*/ 0 w 4635500"/>
                <a:gd name="connsiteY4" fmla="*/ 1485900 h 44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5500" h="4495800">
                  <a:moveTo>
                    <a:pt x="0" y="1485900"/>
                  </a:moveTo>
                  <a:lnTo>
                    <a:pt x="3200400" y="0"/>
                  </a:lnTo>
                  <a:lnTo>
                    <a:pt x="4635500" y="2984500"/>
                  </a:lnTo>
                  <a:lnTo>
                    <a:pt x="1384300" y="4495800"/>
                  </a:lnTo>
                  <a:lnTo>
                    <a:pt x="0" y="1485900"/>
                  </a:lnTo>
                  <a:close/>
                </a:path>
              </a:pathLst>
            </a:custGeom>
            <a:solidFill>
              <a:srgbClr val="FFF2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右侧小李眉"/>
            <p:cNvSpPr/>
            <p:nvPr/>
          </p:nvSpPr>
          <p:spPr>
            <a:xfrm>
              <a:off x="10242993" y="1667814"/>
              <a:ext cx="546593" cy="151911"/>
            </a:xfrm>
            <a:prstGeom prst="rect">
              <a:avLst/>
            </a:prstGeom>
            <a:solidFill>
              <a:srgbClr val="1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左侧小李眉"/>
            <p:cNvSpPr/>
            <p:nvPr/>
          </p:nvSpPr>
          <p:spPr>
            <a:xfrm rot="19042297">
              <a:off x="11134058" y="1261861"/>
              <a:ext cx="546593" cy="151911"/>
            </a:xfrm>
            <a:prstGeom prst="rect">
              <a:avLst/>
            </a:prstGeom>
            <a:solidFill>
              <a:srgbClr val="1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镜框"/>
            <p:cNvSpPr/>
            <p:nvPr/>
          </p:nvSpPr>
          <p:spPr>
            <a:xfrm>
              <a:off x="9943161" y="1052347"/>
              <a:ext cx="2159174" cy="1358578"/>
            </a:xfrm>
            <a:custGeom>
              <a:avLst/>
              <a:gdLst>
                <a:gd name="connsiteX0" fmla="*/ 3482376 w 3698276"/>
                <a:gd name="connsiteY0" fmla="*/ 0 h 2326998"/>
                <a:gd name="connsiteX1" fmla="*/ 3698276 w 3698276"/>
                <a:gd name="connsiteY1" fmla="*/ 850946 h 2326998"/>
                <a:gd name="connsiteX2" fmla="*/ 2454508 w 3698276"/>
                <a:gd name="connsiteY2" fmla="*/ 1397046 h 2326998"/>
                <a:gd name="connsiteX3" fmla="*/ 2336008 w 3698276"/>
                <a:gd name="connsiteY3" fmla="*/ 1116930 h 2326998"/>
                <a:gd name="connsiteX4" fmla="*/ 1609832 w 3698276"/>
                <a:gd name="connsiteY4" fmla="*/ 1445613 h 2326998"/>
                <a:gd name="connsiteX5" fmla="*/ 1765668 w 3698276"/>
                <a:gd name="connsiteY5" fmla="*/ 1730098 h 2326998"/>
                <a:gd name="connsiteX6" fmla="*/ 495300 w 3698276"/>
                <a:gd name="connsiteY6" fmla="*/ 2326998 h 2326998"/>
                <a:gd name="connsiteX7" fmla="*/ 0 w 3698276"/>
                <a:gd name="connsiteY7" fmla="*/ 1635010 h 2326998"/>
                <a:gd name="connsiteX8" fmla="*/ 1473568 w 3698276"/>
                <a:gd name="connsiteY8" fmla="*/ 1196860 h 2326998"/>
                <a:gd name="connsiteX9" fmla="*/ 1526200 w 3698276"/>
                <a:gd name="connsiteY9" fmla="*/ 1292944 h 2326998"/>
                <a:gd name="connsiteX10" fmla="*/ 2268364 w 3698276"/>
                <a:gd name="connsiteY10" fmla="*/ 957026 h 2326998"/>
                <a:gd name="connsiteX11" fmla="*/ 2244960 w 3698276"/>
                <a:gd name="connsiteY11" fmla="*/ 901700 h 232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8276" h="2326998">
                  <a:moveTo>
                    <a:pt x="3482376" y="0"/>
                  </a:moveTo>
                  <a:lnTo>
                    <a:pt x="3698276" y="850946"/>
                  </a:lnTo>
                  <a:lnTo>
                    <a:pt x="2454508" y="1397046"/>
                  </a:lnTo>
                  <a:lnTo>
                    <a:pt x="2336008" y="1116930"/>
                  </a:lnTo>
                  <a:lnTo>
                    <a:pt x="1609832" y="1445613"/>
                  </a:lnTo>
                  <a:lnTo>
                    <a:pt x="1765668" y="1730098"/>
                  </a:lnTo>
                  <a:lnTo>
                    <a:pt x="495300" y="2326998"/>
                  </a:lnTo>
                  <a:lnTo>
                    <a:pt x="0" y="1635010"/>
                  </a:lnTo>
                  <a:lnTo>
                    <a:pt x="1473568" y="1196860"/>
                  </a:lnTo>
                  <a:lnTo>
                    <a:pt x="1526200" y="1292944"/>
                  </a:lnTo>
                  <a:lnTo>
                    <a:pt x="2268364" y="957026"/>
                  </a:lnTo>
                  <a:lnTo>
                    <a:pt x="2244960" y="901700"/>
                  </a:lnTo>
                  <a:close/>
                </a:path>
              </a:pathLst>
            </a:custGeom>
            <a:solidFill>
              <a:srgbClr val="1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眼睛（右）"/>
            <p:cNvSpPr/>
            <p:nvPr/>
          </p:nvSpPr>
          <p:spPr>
            <a:xfrm>
              <a:off x="11293663" y="1199743"/>
              <a:ext cx="747254" cy="616345"/>
            </a:xfrm>
            <a:custGeom>
              <a:avLst/>
              <a:gdLst>
                <a:gd name="connsiteX0" fmla="*/ 0 w 1478715"/>
                <a:gd name="connsiteY0" fmla="*/ 0 h 793796"/>
                <a:gd name="connsiteX1" fmla="*/ 1478715 w 1478715"/>
                <a:gd name="connsiteY1" fmla="*/ 0 h 793796"/>
                <a:gd name="connsiteX2" fmla="*/ 1478715 w 1478715"/>
                <a:gd name="connsiteY2" fmla="*/ 793796 h 793796"/>
                <a:gd name="connsiteX3" fmla="*/ 0 w 1478715"/>
                <a:gd name="connsiteY3" fmla="*/ 793796 h 793796"/>
                <a:gd name="connsiteX4" fmla="*/ 0 w 1478715"/>
                <a:gd name="connsiteY4" fmla="*/ 0 h 793796"/>
                <a:gd name="connsiteX0" fmla="*/ 0 w 1478715"/>
                <a:gd name="connsiteY0" fmla="*/ 660400 h 1454196"/>
                <a:gd name="connsiteX1" fmla="*/ 1173915 w 1478715"/>
                <a:gd name="connsiteY1" fmla="*/ 0 h 1454196"/>
                <a:gd name="connsiteX2" fmla="*/ 1478715 w 1478715"/>
                <a:gd name="connsiteY2" fmla="*/ 1454196 h 1454196"/>
                <a:gd name="connsiteX3" fmla="*/ 0 w 1478715"/>
                <a:gd name="connsiteY3" fmla="*/ 1454196 h 1454196"/>
                <a:gd name="connsiteX4" fmla="*/ 0 w 1478715"/>
                <a:gd name="connsiteY4" fmla="*/ 660400 h 1454196"/>
                <a:gd name="connsiteX0" fmla="*/ 0 w 1478715"/>
                <a:gd name="connsiteY0" fmla="*/ 901700 h 1695496"/>
                <a:gd name="connsiteX1" fmla="*/ 1237415 w 1478715"/>
                <a:gd name="connsiteY1" fmla="*/ 0 h 1695496"/>
                <a:gd name="connsiteX2" fmla="*/ 1478715 w 1478715"/>
                <a:gd name="connsiteY2" fmla="*/ 1695496 h 1695496"/>
                <a:gd name="connsiteX3" fmla="*/ 0 w 1478715"/>
                <a:gd name="connsiteY3" fmla="*/ 1695496 h 1695496"/>
                <a:gd name="connsiteX4" fmla="*/ 0 w 1478715"/>
                <a:gd name="connsiteY4" fmla="*/ 901700 h 1695496"/>
                <a:gd name="connsiteX0" fmla="*/ 0 w 1453315"/>
                <a:gd name="connsiteY0" fmla="*/ 901700 h 1695496"/>
                <a:gd name="connsiteX1" fmla="*/ 1237415 w 1453315"/>
                <a:gd name="connsiteY1" fmla="*/ 0 h 1695496"/>
                <a:gd name="connsiteX2" fmla="*/ 1453315 w 1453315"/>
                <a:gd name="connsiteY2" fmla="*/ 850946 h 1695496"/>
                <a:gd name="connsiteX3" fmla="*/ 0 w 1453315"/>
                <a:gd name="connsiteY3" fmla="*/ 1695496 h 1695496"/>
                <a:gd name="connsiteX4" fmla="*/ 0 w 1453315"/>
                <a:gd name="connsiteY4" fmla="*/ 901700 h 1695496"/>
                <a:gd name="connsiteX0" fmla="*/ 0 w 1453315"/>
                <a:gd name="connsiteY0" fmla="*/ 901700 h 1060496"/>
                <a:gd name="connsiteX1" fmla="*/ 1237415 w 1453315"/>
                <a:gd name="connsiteY1" fmla="*/ 0 h 1060496"/>
                <a:gd name="connsiteX2" fmla="*/ 1453315 w 1453315"/>
                <a:gd name="connsiteY2" fmla="*/ 850946 h 1060496"/>
                <a:gd name="connsiteX3" fmla="*/ 476250 w 1453315"/>
                <a:gd name="connsiteY3" fmla="*/ 1060496 h 1060496"/>
                <a:gd name="connsiteX4" fmla="*/ 0 w 1453315"/>
                <a:gd name="connsiteY4" fmla="*/ 901700 h 1060496"/>
                <a:gd name="connsiteX0" fmla="*/ 0 w 1453315"/>
                <a:gd name="connsiteY0" fmla="*/ 901700 h 1397046"/>
                <a:gd name="connsiteX1" fmla="*/ 1237415 w 1453315"/>
                <a:gd name="connsiteY1" fmla="*/ 0 h 1397046"/>
                <a:gd name="connsiteX2" fmla="*/ 1453315 w 1453315"/>
                <a:gd name="connsiteY2" fmla="*/ 850946 h 1397046"/>
                <a:gd name="connsiteX3" fmla="*/ 209550 w 1453315"/>
                <a:gd name="connsiteY3" fmla="*/ 1397046 h 1397046"/>
                <a:gd name="connsiteX4" fmla="*/ 0 w 1453315"/>
                <a:gd name="connsiteY4" fmla="*/ 901700 h 1397046"/>
                <a:gd name="connsiteX0" fmla="*/ 0 w 1453315"/>
                <a:gd name="connsiteY0" fmla="*/ 630245 h 1125591"/>
                <a:gd name="connsiteX1" fmla="*/ 1228658 w 1453315"/>
                <a:gd name="connsiteY1" fmla="*/ 0 h 1125591"/>
                <a:gd name="connsiteX2" fmla="*/ 1453315 w 1453315"/>
                <a:gd name="connsiteY2" fmla="*/ 579491 h 1125591"/>
                <a:gd name="connsiteX3" fmla="*/ 209550 w 1453315"/>
                <a:gd name="connsiteY3" fmla="*/ 1125591 h 1125591"/>
                <a:gd name="connsiteX4" fmla="*/ 0 w 1453315"/>
                <a:gd name="connsiteY4" fmla="*/ 630245 h 1125591"/>
                <a:gd name="connsiteX0" fmla="*/ 0 w 1453315"/>
                <a:gd name="connsiteY0" fmla="*/ 779108 h 1274454"/>
                <a:gd name="connsiteX1" fmla="*/ 1176118 w 1453315"/>
                <a:gd name="connsiteY1" fmla="*/ 0 h 1274454"/>
                <a:gd name="connsiteX2" fmla="*/ 1453315 w 1453315"/>
                <a:gd name="connsiteY2" fmla="*/ 728354 h 1274454"/>
                <a:gd name="connsiteX3" fmla="*/ 209550 w 1453315"/>
                <a:gd name="connsiteY3" fmla="*/ 1274454 h 1274454"/>
                <a:gd name="connsiteX4" fmla="*/ 0 w 1453315"/>
                <a:gd name="connsiteY4" fmla="*/ 779108 h 1274454"/>
                <a:gd name="connsiteX0" fmla="*/ 0 w 1392019"/>
                <a:gd name="connsiteY0" fmla="*/ 779108 h 1274454"/>
                <a:gd name="connsiteX1" fmla="*/ 1176118 w 1392019"/>
                <a:gd name="connsiteY1" fmla="*/ 0 h 1274454"/>
                <a:gd name="connsiteX2" fmla="*/ 1392019 w 1392019"/>
                <a:gd name="connsiteY2" fmla="*/ 623274 h 1274454"/>
                <a:gd name="connsiteX3" fmla="*/ 209550 w 1392019"/>
                <a:gd name="connsiteY3" fmla="*/ 1274454 h 1274454"/>
                <a:gd name="connsiteX4" fmla="*/ 0 w 1392019"/>
                <a:gd name="connsiteY4" fmla="*/ 779108 h 1274454"/>
                <a:gd name="connsiteX0" fmla="*/ 0 w 1470829"/>
                <a:gd name="connsiteY0" fmla="*/ 779108 h 1274454"/>
                <a:gd name="connsiteX1" fmla="*/ 1176118 w 1470829"/>
                <a:gd name="connsiteY1" fmla="*/ 0 h 1274454"/>
                <a:gd name="connsiteX2" fmla="*/ 1470829 w 1470829"/>
                <a:gd name="connsiteY2" fmla="*/ 588248 h 1274454"/>
                <a:gd name="connsiteX3" fmla="*/ 209550 w 1470829"/>
                <a:gd name="connsiteY3" fmla="*/ 1274454 h 1274454"/>
                <a:gd name="connsiteX4" fmla="*/ 0 w 1470829"/>
                <a:gd name="connsiteY4" fmla="*/ 779108 h 1274454"/>
                <a:gd name="connsiteX0" fmla="*/ 0 w 1470829"/>
                <a:gd name="connsiteY0" fmla="*/ 779108 h 1116835"/>
                <a:gd name="connsiteX1" fmla="*/ 1176118 w 1470829"/>
                <a:gd name="connsiteY1" fmla="*/ 0 h 1116835"/>
                <a:gd name="connsiteX2" fmla="*/ 1470829 w 1470829"/>
                <a:gd name="connsiteY2" fmla="*/ 588248 h 1116835"/>
                <a:gd name="connsiteX3" fmla="*/ 279603 w 1470829"/>
                <a:gd name="connsiteY3" fmla="*/ 1116835 h 1116835"/>
                <a:gd name="connsiteX4" fmla="*/ 0 w 1470829"/>
                <a:gd name="connsiteY4" fmla="*/ 779108 h 1116835"/>
                <a:gd name="connsiteX0" fmla="*/ 0 w 1470829"/>
                <a:gd name="connsiteY0" fmla="*/ 779108 h 1213158"/>
                <a:gd name="connsiteX1" fmla="*/ 1176118 w 1470829"/>
                <a:gd name="connsiteY1" fmla="*/ 0 h 1213158"/>
                <a:gd name="connsiteX2" fmla="*/ 1470829 w 1470829"/>
                <a:gd name="connsiteY2" fmla="*/ 588248 h 1213158"/>
                <a:gd name="connsiteX3" fmla="*/ 209550 w 1470829"/>
                <a:gd name="connsiteY3" fmla="*/ 1213158 h 1213158"/>
                <a:gd name="connsiteX4" fmla="*/ 0 w 1470829"/>
                <a:gd name="connsiteY4" fmla="*/ 779108 h 121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0829" h="1213158">
                  <a:moveTo>
                    <a:pt x="0" y="779108"/>
                  </a:moveTo>
                  <a:lnTo>
                    <a:pt x="1176118" y="0"/>
                  </a:lnTo>
                  <a:lnTo>
                    <a:pt x="1470829" y="588248"/>
                  </a:lnTo>
                  <a:lnTo>
                    <a:pt x="209550" y="1213158"/>
                  </a:lnTo>
                  <a:lnTo>
                    <a:pt x="0" y="7791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眼睛（左）"/>
            <p:cNvSpPr/>
            <p:nvPr/>
          </p:nvSpPr>
          <p:spPr>
            <a:xfrm>
              <a:off x="10105583" y="1850310"/>
              <a:ext cx="767419" cy="478246"/>
            </a:xfrm>
            <a:custGeom>
              <a:avLst/>
              <a:gdLst>
                <a:gd name="connsiteX0" fmla="*/ 0 w 1282700"/>
                <a:gd name="connsiteY0" fmla="*/ 0 h 355600"/>
                <a:gd name="connsiteX1" fmla="*/ 1282700 w 1282700"/>
                <a:gd name="connsiteY1" fmla="*/ 0 h 355600"/>
                <a:gd name="connsiteX2" fmla="*/ 1282700 w 1282700"/>
                <a:gd name="connsiteY2" fmla="*/ 355600 h 355600"/>
                <a:gd name="connsiteX3" fmla="*/ 0 w 1282700"/>
                <a:gd name="connsiteY3" fmla="*/ 355600 h 355600"/>
                <a:gd name="connsiteX4" fmla="*/ 0 w 1282700"/>
                <a:gd name="connsiteY4" fmla="*/ 0 h 355600"/>
                <a:gd name="connsiteX0" fmla="*/ 0 w 1282700"/>
                <a:gd name="connsiteY0" fmla="*/ 311150 h 666750"/>
                <a:gd name="connsiteX1" fmla="*/ 1117600 w 1282700"/>
                <a:gd name="connsiteY1" fmla="*/ 0 h 666750"/>
                <a:gd name="connsiteX2" fmla="*/ 1282700 w 1282700"/>
                <a:gd name="connsiteY2" fmla="*/ 666750 h 666750"/>
                <a:gd name="connsiteX3" fmla="*/ 0 w 1282700"/>
                <a:gd name="connsiteY3" fmla="*/ 666750 h 666750"/>
                <a:gd name="connsiteX4" fmla="*/ 0 w 1282700"/>
                <a:gd name="connsiteY4" fmla="*/ 311150 h 666750"/>
                <a:gd name="connsiteX0" fmla="*/ 0 w 1314450"/>
                <a:gd name="connsiteY0" fmla="*/ 311150 h 666750"/>
                <a:gd name="connsiteX1" fmla="*/ 1117600 w 1314450"/>
                <a:gd name="connsiteY1" fmla="*/ 0 h 666750"/>
                <a:gd name="connsiteX2" fmla="*/ 1314450 w 1314450"/>
                <a:gd name="connsiteY2" fmla="*/ 323850 h 666750"/>
                <a:gd name="connsiteX3" fmla="*/ 0 w 1314450"/>
                <a:gd name="connsiteY3" fmla="*/ 666750 h 666750"/>
                <a:gd name="connsiteX4" fmla="*/ 0 w 1314450"/>
                <a:gd name="connsiteY4" fmla="*/ 311150 h 666750"/>
                <a:gd name="connsiteX0" fmla="*/ 0 w 1314450"/>
                <a:gd name="connsiteY0" fmla="*/ 311150 h 819150"/>
                <a:gd name="connsiteX1" fmla="*/ 1117600 w 1314450"/>
                <a:gd name="connsiteY1" fmla="*/ 0 h 819150"/>
                <a:gd name="connsiteX2" fmla="*/ 1314450 w 1314450"/>
                <a:gd name="connsiteY2" fmla="*/ 323850 h 819150"/>
                <a:gd name="connsiteX3" fmla="*/ 209550 w 1314450"/>
                <a:gd name="connsiteY3" fmla="*/ 819150 h 819150"/>
                <a:gd name="connsiteX4" fmla="*/ 0 w 1314450"/>
                <a:gd name="connsiteY4" fmla="*/ 31115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450" h="819150">
                  <a:moveTo>
                    <a:pt x="0" y="311150"/>
                  </a:moveTo>
                  <a:lnTo>
                    <a:pt x="1117600" y="0"/>
                  </a:lnTo>
                  <a:lnTo>
                    <a:pt x="1314450" y="323850"/>
                  </a:lnTo>
                  <a:lnTo>
                    <a:pt x="209550" y="819150"/>
                  </a:lnTo>
                  <a:lnTo>
                    <a:pt x="0" y="31115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8" name="左眼"/>
            <p:cNvSpPr/>
            <p:nvPr/>
          </p:nvSpPr>
          <p:spPr>
            <a:xfrm>
              <a:off x="11412771" y="1590402"/>
              <a:ext cx="151584" cy="15158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右眼"/>
            <p:cNvSpPr/>
            <p:nvPr/>
          </p:nvSpPr>
          <p:spPr>
            <a:xfrm>
              <a:off x="10647541" y="1952203"/>
              <a:ext cx="146168" cy="14616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碉堡了"/>
            <p:cNvSpPr/>
            <p:nvPr/>
          </p:nvSpPr>
          <p:spPr>
            <a:xfrm rot="19800000">
              <a:off x="8749774" y="874443"/>
              <a:ext cx="3030928" cy="533857"/>
            </a:xfrm>
            <a:prstGeom prst="rect">
              <a:avLst/>
            </a:prstGeom>
            <a:solidFill>
              <a:srgbClr val="1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1" name="嘴巴"/>
            <p:cNvSpPr/>
            <p:nvPr/>
          </p:nvSpPr>
          <p:spPr>
            <a:xfrm>
              <a:off x="11117829" y="2200719"/>
              <a:ext cx="741468" cy="521023"/>
            </a:xfrm>
            <a:custGeom>
              <a:avLst/>
              <a:gdLst>
                <a:gd name="connsiteX0" fmla="*/ 0 w 1270000"/>
                <a:gd name="connsiteY0" fmla="*/ 889000 h 889000"/>
                <a:gd name="connsiteX1" fmla="*/ 1270000 w 1270000"/>
                <a:gd name="connsiteY1" fmla="*/ 0 h 889000"/>
                <a:gd name="connsiteX0" fmla="*/ 0 w 1270000"/>
                <a:gd name="connsiteY0" fmla="*/ 892785 h 892785"/>
                <a:gd name="connsiteX1" fmla="*/ 1270000 w 1270000"/>
                <a:gd name="connsiteY1" fmla="*/ 3785 h 892785"/>
                <a:gd name="connsiteX0" fmla="*/ 0 w 1270000"/>
                <a:gd name="connsiteY0" fmla="*/ 892419 h 892419"/>
                <a:gd name="connsiteX1" fmla="*/ 1270000 w 1270000"/>
                <a:gd name="connsiteY1" fmla="*/ 3419 h 89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000" h="892419">
                  <a:moveTo>
                    <a:pt x="0" y="892419"/>
                  </a:moveTo>
                  <a:cubicBezTo>
                    <a:pt x="512233" y="672286"/>
                    <a:pt x="719667" y="-55848"/>
                    <a:pt x="1270000" y="3419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2" name="鼻子"/>
            <p:cNvCxnSpPr/>
            <p:nvPr/>
          </p:nvCxnSpPr>
          <p:spPr>
            <a:xfrm flipV="1">
              <a:off x="11277448" y="2142104"/>
              <a:ext cx="161177" cy="91066"/>
            </a:xfrm>
            <a:prstGeom prst="lin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84" name="右手"/>
            <p:cNvSpPr/>
            <p:nvPr/>
          </p:nvSpPr>
          <p:spPr>
            <a:xfrm rot="20282012">
              <a:off x="12762515" y="1735731"/>
              <a:ext cx="123411" cy="157753"/>
            </a:xfrm>
            <a:prstGeom prst="rect">
              <a:avLst/>
            </a:prstGeom>
            <a:solidFill>
              <a:srgbClr val="FFF2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0" name="任意多边形 29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6096000 w 12192000"/>
              <a:gd name="connsiteY0" fmla="*/ 666750 h 6858000"/>
              <a:gd name="connsiteX1" fmla="*/ 3333750 w 12192000"/>
              <a:gd name="connsiteY1" fmla="*/ 3429000 h 6858000"/>
              <a:gd name="connsiteX2" fmla="*/ 6096000 w 12192000"/>
              <a:gd name="connsiteY2" fmla="*/ 6191250 h 6858000"/>
              <a:gd name="connsiteX3" fmla="*/ 8858250 w 12192000"/>
              <a:gd name="connsiteY3" fmla="*/ 3429000 h 6858000"/>
              <a:gd name="connsiteX4" fmla="*/ 6096000 w 12192000"/>
              <a:gd name="connsiteY4" fmla="*/ 666750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6096000" y="666750"/>
                </a:moveTo>
                <a:cubicBezTo>
                  <a:pt x="4570451" y="666750"/>
                  <a:pt x="3333750" y="1903451"/>
                  <a:pt x="3333750" y="3429000"/>
                </a:cubicBezTo>
                <a:cubicBezTo>
                  <a:pt x="3333750" y="4954549"/>
                  <a:pt x="4570451" y="6191250"/>
                  <a:pt x="6096000" y="6191250"/>
                </a:cubicBezTo>
                <a:cubicBezTo>
                  <a:pt x="7621549" y="6191250"/>
                  <a:pt x="8858250" y="4954549"/>
                  <a:pt x="8858250" y="3429000"/>
                </a:cubicBezTo>
                <a:cubicBezTo>
                  <a:pt x="8858250" y="1903451"/>
                  <a:pt x="7621549" y="666750"/>
                  <a:pt x="6096000" y="66675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E686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8" name="组合 87"/>
          <p:cNvGrpSpPr/>
          <p:nvPr/>
        </p:nvGrpSpPr>
        <p:grpSpPr>
          <a:xfrm>
            <a:off x="6213549" y="4012773"/>
            <a:ext cx="1133616" cy="1631165"/>
            <a:chOff x="6213549" y="4012773"/>
            <a:chExt cx="1133616" cy="1631165"/>
          </a:xfrm>
        </p:grpSpPr>
        <p:grpSp>
          <p:nvGrpSpPr>
            <p:cNvPr id="86" name="组合 85"/>
            <p:cNvGrpSpPr/>
            <p:nvPr/>
          </p:nvGrpSpPr>
          <p:grpSpPr>
            <a:xfrm>
              <a:off x="6213549" y="4012773"/>
              <a:ext cx="497416" cy="748123"/>
              <a:chOff x="10582349" y="2704673"/>
              <a:chExt cx="497416" cy="748123"/>
            </a:xfrm>
          </p:grpSpPr>
          <p:sp>
            <p:nvSpPr>
              <p:cNvPr id="83" name="不管你信不信我是大拇指"/>
              <p:cNvSpPr/>
              <p:nvPr/>
            </p:nvSpPr>
            <p:spPr>
              <a:xfrm rot="20446042">
                <a:off x="10582349" y="2704673"/>
                <a:ext cx="497416" cy="748123"/>
              </a:xfrm>
              <a:custGeom>
                <a:avLst/>
                <a:gdLst>
                  <a:gd name="connsiteX0" fmla="*/ 386172 w 851984"/>
                  <a:gd name="connsiteY0" fmla="*/ 0 h 999644"/>
                  <a:gd name="connsiteX1" fmla="*/ 482528 w 851984"/>
                  <a:gd name="connsiteY1" fmla="*/ 381881 h 999644"/>
                  <a:gd name="connsiteX2" fmla="*/ 745304 w 851984"/>
                  <a:gd name="connsiteY2" fmla="*/ 312029 h 999644"/>
                  <a:gd name="connsiteX3" fmla="*/ 851984 w 851984"/>
                  <a:gd name="connsiteY3" fmla="*/ 816764 h 999644"/>
                  <a:gd name="connsiteX4" fmla="*/ 137160 w 851984"/>
                  <a:gd name="connsiteY4" fmla="*/ 999644 h 999644"/>
                  <a:gd name="connsiteX5" fmla="*/ 0 w 851984"/>
                  <a:gd name="connsiteY5" fmla="*/ 510149 h 999644"/>
                  <a:gd name="connsiteX6" fmla="*/ 199836 w 851984"/>
                  <a:gd name="connsiteY6" fmla="*/ 457028 h 999644"/>
                  <a:gd name="connsiteX7" fmla="*/ 155656 w 851984"/>
                  <a:gd name="connsiteY7" fmla="*/ 68580 h 999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1984" h="999644">
                    <a:moveTo>
                      <a:pt x="386172" y="0"/>
                    </a:moveTo>
                    <a:lnTo>
                      <a:pt x="482528" y="381881"/>
                    </a:lnTo>
                    <a:lnTo>
                      <a:pt x="745304" y="312029"/>
                    </a:lnTo>
                    <a:lnTo>
                      <a:pt x="851984" y="816764"/>
                    </a:lnTo>
                    <a:lnTo>
                      <a:pt x="137160" y="999644"/>
                    </a:lnTo>
                    <a:lnTo>
                      <a:pt x="0" y="510149"/>
                    </a:lnTo>
                    <a:lnTo>
                      <a:pt x="199836" y="457028"/>
                    </a:lnTo>
                    <a:lnTo>
                      <a:pt x="155656" y="68580"/>
                    </a:lnTo>
                    <a:close/>
                  </a:path>
                </a:pathLst>
              </a:custGeom>
              <a:solidFill>
                <a:srgbClr val="F0D3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3" name="矩形 62"/>
              <p:cNvSpPr/>
              <p:nvPr/>
            </p:nvSpPr>
            <p:spPr>
              <a:xfrm rot="1014910">
                <a:off x="10767809" y="2749557"/>
                <a:ext cx="124269" cy="413500"/>
              </a:xfrm>
              <a:prstGeom prst="rect">
                <a:avLst/>
              </a:prstGeom>
              <a:solidFill>
                <a:srgbClr val="F0D3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7" name="矩形 86"/>
            <p:cNvSpPr/>
            <p:nvPr/>
          </p:nvSpPr>
          <p:spPr>
            <a:xfrm>
              <a:off x="6850365" y="4895138"/>
              <a:ext cx="496800" cy="7488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9271000" y="3736125"/>
            <a:ext cx="2374900" cy="482600"/>
            <a:chOff x="9271000" y="3736125"/>
            <a:chExt cx="1358900" cy="482600"/>
          </a:xfrm>
        </p:grpSpPr>
        <p:cxnSp>
          <p:nvCxnSpPr>
            <p:cNvPr id="90" name="直接连接符 89"/>
            <p:cNvCxnSpPr/>
            <p:nvPr/>
          </p:nvCxnSpPr>
          <p:spPr>
            <a:xfrm>
              <a:off x="9271000" y="3736125"/>
              <a:ext cx="914400" cy="0"/>
            </a:xfrm>
            <a:prstGeom prst="line">
              <a:avLst/>
            </a:prstGeom>
            <a:ln>
              <a:solidFill>
                <a:srgbClr val="FE686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接连接符 90"/>
            <p:cNvCxnSpPr/>
            <p:nvPr/>
          </p:nvCxnSpPr>
          <p:spPr>
            <a:xfrm>
              <a:off x="9271000" y="3981524"/>
              <a:ext cx="1358900" cy="0"/>
            </a:xfrm>
            <a:prstGeom prst="line">
              <a:avLst/>
            </a:prstGeom>
            <a:ln>
              <a:solidFill>
                <a:srgbClr val="FE686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/>
            <p:nvPr/>
          </p:nvCxnSpPr>
          <p:spPr>
            <a:xfrm>
              <a:off x="9271000" y="4218725"/>
              <a:ext cx="914400" cy="0"/>
            </a:xfrm>
            <a:prstGeom prst="line">
              <a:avLst/>
            </a:prstGeom>
            <a:ln>
              <a:solidFill>
                <a:srgbClr val="FE686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" name="矩形 57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终于等到你</a:t>
            </a:r>
          </a:p>
        </p:txBody>
      </p:sp>
      <p:pic>
        <p:nvPicPr>
          <p:cNvPr id="26" name="swosh 0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530350" y="-998538"/>
            <a:ext cx="609600" cy="609600"/>
          </a:xfrm>
          <a:prstGeom prst="rect">
            <a:avLst/>
          </a:prstGeom>
        </p:spPr>
      </p:pic>
      <p:pic>
        <p:nvPicPr>
          <p:cNvPr id="60" name="swosh 0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-99853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0007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402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32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1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402" fill="hold"/>
                                        <p:tgtEl>
                                          <p:spTgt spid="6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xit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6" presetClass="exit" presetSubtype="32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"/>
                </p:tgtEl>
              </p:cMediaNode>
            </p:audio>
          </p:childTnLst>
        </p:cTn>
      </p:par>
    </p:tnLst>
    <p:bldLst>
      <p:bldP spid="97" grpId="0" animBg="1"/>
      <p:bldP spid="30" grpId="0" animBg="1"/>
      <p:bldP spid="5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0E2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组合 250"/>
          <p:cNvGrpSpPr/>
          <p:nvPr/>
        </p:nvGrpSpPr>
        <p:grpSpPr>
          <a:xfrm>
            <a:off x="3530211" y="580018"/>
            <a:ext cx="4593218" cy="5701778"/>
            <a:chOff x="3530211" y="580018"/>
            <a:chExt cx="4593218" cy="5701778"/>
          </a:xfrm>
        </p:grpSpPr>
        <p:grpSp>
          <p:nvGrpSpPr>
            <p:cNvPr id="103" name="组合 102"/>
            <p:cNvGrpSpPr/>
            <p:nvPr/>
          </p:nvGrpSpPr>
          <p:grpSpPr>
            <a:xfrm>
              <a:off x="3530211" y="2031783"/>
              <a:ext cx="4593218" cy="1282376"/>
              <a:chOff x="4052501" y="1940243"/>
              <a:chExt cx="4593218" cy="1282376"/>
            </a:xfrm>
          </p:grpSpPr>
          <p:grpSp>
            <p:nvGrpSpPr>
              <p:cNvPr id="99" name="组合 98"/>
              <p:cNvGrpSpPr/>
              <p:nvPr/>
            </p:nvGrpSpPr>
            <p:grpSpPr>
              <a:xfrm>
                <a:off x="6725769" y="2062975"/>
                <a:ext cx="1919950" cy="1075289"/>
                <a:chOff x="6725769" y="2062975"/>
                <a:chExt cx="1919950" cy="1075289"/>
              </a:xfrm>
            </p:grpSpPr>
            <p:sp>
              <p:nvSpPr>
                <p:cNvPr id="125" name="任意多边形 124"/>
                <p:cNvSpPr>
                  <a:spLocks/>
                </p:cNvSpPr>
                <p:nvPr/>
              </p:nvSpPr>
              <p:spPr bwMode="auto">
                <a:xfrm>
                  <a:off x="6725769" y="2662455"/>
                  <a:ext cx="1219332" cy="475809"/>
                </a:xfrm>
                <a:custGeom>
                  <a:avLst/>
                  <a:gdLst>
                    <a:gd name="connsiteX0" fmla="*/ 0 w 1219332"/>
                    <a:gd name="connsiteY0" fmla="*/ 0 h 475809"/>
                    <a:gd name="connsiteX1" fmla="*/ 96481 w 1219332"/>
                    <a:gd name="connsiteY1" fmla="*/ 80413 h 475809"/>
                    <a:gd name="connsiteX2" fmla="*/ 495272 w 1219332"/>
                    <a:gd name="connsiteY2" fmla="*/ 230770 h 475809"/>
                    <a:gd name="connsiteX3" fmla="*/ 1148792 w 1219332"/>
                    <a:gd name="connsiteY3" fmla="*/ 115116 h 475809"/>
                    <a:gd name="connsiteX4" fmla="*/ 1170026 w 1219332"/>
                    <a:gd name="connsiteY4" fmla="*/ 119837 h 475809"/>
                    <a:gd name="connsiteX5" fmla="*/ 1177103 w 1219332"/>
                    <a:gd name="connsiteY5" fmla="*/ 129278 h 475809"/>
                    <a:gd name="connsiteX6" fmla="*/ 1217211 w 1219332"/>
                    <a:gd name="connsiteY6" fmla="*/ 315740 h 475809"/>
                    <a:gd name="connsiteX7" fmla="*/ 1214852 w 1219332"/>
                    <a:gd name="connsiteY7" fmla="*/ 334622 h 475809"/>
                    <a:gd name="connsiteX8" fmla="*/ 1179462 w 1219332"/>
                    <a:gd name="connsiteY8" fmla="*/ 355865 h 475809"/>
                    <a:gd name="connsiteX9" fmla="*/ 1158229 w 1219332"/>
                    <a:gd name="connsiteY9" fmla="*/ 365306 h 475809"/>
                    <a:gd name="connsiteX10" fmla="*/ 884553 w 1219332"/>
                    <a:gd name="connsiteY10" fmla="*/ 459717 h 475809"/>
                    <a:gd name="connsiteX11" fmla="*/ 509428 w 1219332"/>
                    <a:gd name="connsiteY11" fmla="*/ 452636 h 475809"/>
                    <a:gd name="connsiteX12" fmla="*/ 143151 w 1219332"/>
                    <a:gd name="connsiteY12" fmla="*/ 283028 h 475809"/>
                    <a:gd name="connsiteX13" fmla="*/ 68348 w 1219332"/>
                    <a:gd name="connsiteY13" fmla="*/ 216262 h 475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19332" h="475809">
                      <a:moveTo>
                        <a:pt x="0" y="0"/>
                      </a:moveTo>
                      <a:lnTo>
                        <a:pt x="96481" y="80413"/>
                      </a:lnTo>
                      <a:cubicBezTo>
                        <a:pt x="213487" y="159077"/>
                        <a:pt x="353716" y="204217"/>
                        <a:pt x="495272" y="230770"/>
                      </a:cubicBezTo>
                      <a:cubicBezTo>
                        <a:pt x="721763" y="273255"/>
                        <a:pt x="938816" y="193005"/>
                        <a:pt x="1148792" y="115116"/>
                      </a:cubicBezTo>
                      <a:cubicBezTo>
                        <a:pt x="1158229" y="112756"/>
                        <a:pt x="1165307" y="115116"/>
                        <a:pt x="1170026" y="119837"/>
                      </a:cubicBezTo>
                      <a:cubicBezTo>
                        <a:pt x="1172385" y="122197"/>
                        <a:pt x="1177103" y="124557"/>
                        <a:pt x="1177103" y="129278"/>
                      </a:cubicBezTo>
                      <a:cubicBezTo>
                        <a:pt x="1203055" y="181204"/>
                        <a:pt x="1226648" y="256733"/>
                        <a:pt x="1217211" y="315740"/>
                      </a:cubicBezTo>
                      <a:cubicBezTo>
                        <a:pt x="1219570" y="320460"/>
                        <a:pt x="1219570" y="329902"/>
                        <a:pt x="1214852" y="334622"/>
                      </a:cubicBezTo>
                      <a:cubicBezTo>
                        <a:pt x="1203055" y="341703"/>
                        <a:pt x="1191259" y="348784"/>
                        <a:pt x="1179462" y="355865"/>
                      </a:cubicBezTo>
                      <a:cubicBezTo>
                        <a:pt x="1172385" y="360585"/>
                        <a:pt x="1165307" y="365306"/>
                        <a:pt x="1158229" y="365306"/>
                      </a:cubicBezTo>
                      <a:cubicBezTo>
                        <a:pt x="1080373" y="419592"/>
                        <a:pt x="971846" y="445555"/>
                        <a:pt x="884553" y="459717"/>
                      </a:cubicBezTo>
                      <a:cubicBezTo>
                        <a:pt x="759512" y="483320"/>
                        <a:pt x="632110" y="480959"/>
                        <a:pt x="509428" y="452636"/>
                      </a:cubicBezTo>
                      <a:cubicBezTo>
                        <a:pt x="382027" y="424313"/>
                        <a:pt x="251972" y="365453"/>
                        <a:pt x="143151" y="283028"/>
                      </a:cubicBezTo>
                      <a:lnTo>
                        <a:pt x="68348" y="216262"/>
                      </a:ln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3" name="组合 2"/>
                <p:cNvGrpSpPr/>
                <p:nvPr/>
              </p:nvGrpSpPr>
              <p:grpSpPr>
                <a:xfrm>
                  <a:off x="7859429" y="2062975"/>
                  <a:ext cx="786290" cy="957917"/>
                  <a:chOff x="7859429" y="2062975"/>
                  <a:chExt cx="786290" cy="957917"/>
                </a:xfrm>
              </p:grpSpPr>
              <p:sp>
                <p:nvSpPr>
                  <p:cNvPr id="53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7876392" y="2062975"/>
                    <a:ext cx="769327" cy="957917"/>
                  </a:xfrm>
                  <a:custGeom>
                    <a:avLst/>
                    <a:gdLst>
                      <a:gd name="T0" fmla="*/ 0 w 326"/>
                      <a:gd name="T1" fmla="*/ 149 h 406"/>
                      <a:gd name="T2" fmla="*/ 73 w 326"/>
                      <a:gd name="T3" fmla="*/ 300 h 406"/>
                      <a:gd name="T4" fmla="*/ 197 w 326"/>
                      <a:gd name="T5" fmla="*/ 404 h 406"/>
                      <a:gd name="T6" fmla="*/ 204 w 326"/>
                      <a:gd name="T7" fmla="*/ 401 h 406"/>
                      <a:gd name="T8" fmla="*/ 205 w 326"/>
                      <a:gd name="T9" fmla="*/ 401 h 406"/>
                      <a:gd name="T10" fmla="*/ 268 w 326"/>
                      <a:gd name="T11" fmla="*/ 341 h 406"/>
                      <a:gd name="T12" fmla="*/ 323 w 326"/>
                      <a:gd name="T13" fmla="*/ 272 h 406"/>
                      <a:gd name="T14" fmla="*/ 324 w 326"/>
                      <a:gd name="T15" fmla="*/ 270 h 406"/>
                      <a:gd name="T16" fmla="*/ 325 w 326"/>
                      <a:gd name="T17" fmla="*/ 264 h 406"/>
                      <a:gd name="T18" fmla="*/ 231 w 326"/>
                      <a:gd name="T19" fmla="*/ 150 h 406"/>
                      <a:gd name="T20" fmla="*/ 179 w 326"/>
                      <a:gd name="T21" fmla="*/ 7 h 406"/>
                      <a:gd name="T22" fmla="*/ 170 w 326"/>
                      <a:gd name="T23" fmla="*/ 2 h 406"/>
                      <a:gd name="T24" fmla="*/ 55 w 326"/>
                      <a:gd name="T25" fmla="*/ 91 h 406"/>
                      <a:gd name="T26" fmla="*/ 6 w 326"/>
                      <a:gd name="T27" fmla="*/ 133 h 406"/>
                      <a:gd name="T28" fmla="*/ 1 w 326"/>
                      <a:gd name="T29" fmla="*/ 147 h 406"/>
                      <a:gd name="T30" fmla="*/ 0 w 326"/>
                      <a:gd name="T31" fmla="*/ 149 h 406"/>
                      <a:gd name="T32" fmla="*/ 304 w 326"/>
                      <a:gd name="T33" fmla="*/ 257 h 406"/>
                      <a:gd name="T34" fmla="*/ 316 w 326"/>
                      <a:gd name="T35" fmla="*/ 266 h 406"/>
                      <a:gd name="T36" fmla="*/ 315 w 326"/>
                      <a:gd name="T37" fmla="*/ 266 h 406"/>
                      <a:gd name="T38" fmla="*/ 314 w 326"/>
                      <a:gd name="T39" fmla="*/ 267 h 406"/>
                      <a:gd name="T40" fmla="*/ 308 w 326"/>
                      <a:gd name="T41" fmla="*/ 263 h 406"/>
                      <a:gd name="T42" fmla="*/ 307 w 326"/>
                      <a:gd name="T43" fmla="*/ 263 h 406"/>
                      <a:gd name="T44" fmla="*/ 304 w 326"/>
                      <a:gd name="T45" fmla="*/ 257 h 406"/>
                      <a:gd name="T46" fmla="*/ 283 w 326"/>
                      <a:gd name="T47" fmla="*/ 278 h 406"/>
                      <a:gd name="T48" fmla="*/ 288 w 326"/>
                      <a:gd name="T49" fmla="*/ 271 h 406"/>
                      <a:gd name="T50" fmla="*/ 295 w 326"/>
                      <a:gd name="T51" fmla="*/ 267 h 406"/>
                      <a:gd name="T52" fmla="*/ 285 w 326"/>
                      <a:gd name="T53" fmla="*/ 277 h 406"/>
                      <a:gd name="T54" fmla="*/ 283 w 326"/>
                      <a:gd name="T55" fmla="*/ 278 h 406"/>
                      <a:gd name="T56" fmla="*/ 230 w 326"/>
                      <a:gd name="T57" fmla="*/ 204 h 406"/>
                      <a:gd name="T58" fmla="*/ 242 w 326"/>
                      <a:gd name="T59" fmla="*/ 218 h 406"/>
                      <a:gd name="T60" fmla="*/ 242 w 326"/>
                      <a:gd name="T61" fmla="*/ 219 h 406"/>
                      <a:gd name="T62" fmla="*/ 241 w 326"/>
                      <a:gd name="T63" fmla="*/ 220 h 406"/>
                      <a:gd name="T64" fmla="*/ 230 w 326"/>
                      <a:gd name="T65" fmla="*/ 204 h 406"/>
                      <a:gd name="T66" fmla="*/ 164 w 326"/>
                      <a:gd name="T67" fmla="*/ 241 h 406"/>
                      <a:gd name="T68" fmla="*/ 199 w 326"/>
                      <a:gd name="T69" fmla="*/ 283 h 406"/>
                      <a:gd name="T70" fmla="*/ 199 w 326"/>
                      <a:gd name="T71" fmla="*/ 285 h 406"/>
                      <a:gd name="T72" fmla="*/ 196 w 326"/>
                      <a:gd name="T73" fmla="*/ 281 h 406"/>
                      <a:gd name="T74" fmla="*/ 194 w 326"/>
                      <a:gd name="T75" fmla="*/ 277 h 406"/>
                      <a:gd name="T76" fmla="*/ 191 w 326"/>
                      <a:gd name="T77" fmla="*/ 275 h 406"/>
                      <a:gd name="T78" fmla="*/ 164 w 326"/>
                      <a:gd name="T79" fmla="*/ 241 h 406"/>
                      <a:gd name="T80" fmla="*/ 72 w 326"/>
                      <a:gd name="T81" fmla="*/ 91 h 406"/>
                      <a:gd name="T82" fmla="*/ 86 w 326"/>
                      <a:gd name="T83" fmla="*/ 80 h 406"/>
                      <a:gd name="T84" fmla="*/ 86 w 326"/>
                      <a:gd name="T85" fmla="*/ 82 h 406"/>
                      <a:gd name="T86" fmla="*/ 83 w 326"/>
                      <a:gd name="T87" fmla="*/ 83 h 406"/>
                      <a:gd name="T88" fmla="*/ 73 w 326"/>
                      <a:gd name="T89" fmla="*/ 91 h 406"/>
                      <a:gd name="T90" fmla="*/ 72 w 326"/>
                      <a:gd name="T91" fmla="*/ 91 h 406"/>
                      <a:gd name="T92" fmla="*/ 32 w 326"/>
                      <a:gd name="T93" fmla="*/ 219 h 406"/>
                      <a:gd name="T94" fmla="*/ 56 w 326"/>
                      <a:gd name="T95" fmla="*/ 259 h 406"/>
                      <a:gd name="T96" fmla="*/ 56 w 326"/>
                      <a:gd name="T97" fmla="*/ 259 h 406"/>
                      <a:gd name="T98" fmla="*/ 32 w 326"/>
                      <a:gd name="T99" fmla="*/ 219 h 4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26" h="406">
                        <a:moveTo>
                          <a:pt x="0" y="149"/>
                        </a:moveTo>
                        <a:cubicBezTo>
                          <a:pt x="3" y="205"/>
                          <a:pt x="38" y="258"/>
                          <a:pt x="73" y="300"/>
                        </a:cubicBezTo>
                        <a:cubicBezTo>
                          <a:pt x="108" y="342"/>
                          <a:pt x="150" y="377"/>
                          <a:pt x="197" y="404"/>
                        </a:cubicBezTo>
                        <a:cubicBezTo>
                          <a:pt x="200" y="406"/>
                          <a:pt x="203" y="404"/>
                          <a:pt x="204" y="401"/>
                        </a:cubicBezTo>
                        <a:cubicBezTo>
                          <a:pt x="205" y="401"/>
                          <a:pt x="205" y="401"/>
                          <a:pt x="205" y="401"/>
                        </a:cubicBezTo>
                        <a:cubicBezTo>
                          <a:pt x="229" y="388"/>
                          <a:pt x="249" y="360"/>
                          <a:pt x="268" y="341"/>
                        </a:cubicBezTo>
                        <a:cubicBezTo>
                          <a:pt x="288" y="320"/>
                          <a:pt x="311" y="298"/>
                          <a:pt x="323" y="272"/>
                        </a:cubicBezTo>
                        <a:cubicBezTo>
                          <a:pt x="324" y="271"/>
                          <a:pt x="324" y="270"/>
                          <a:pt x="324" y="270"/>
                        </a:cubicBezTo>
                        <a:cubicBezTo>
                          <a:pt x="326" y="269"/>
                          <a:pt x="326" y="265"/>
                          <a:pt x="325" y="264"/>
                        </a:cubicBezTo>
                        <a:cubicBezTo>
                          <a:pt x="291" y="227"/>
                          <a:pt x="257" y="194"/>
                          <a:pt x="231" y="150"/>
                        </a:cubicBezTo>
                        <a:cubicBezTo>
                          <a:pt x="205" y="106"/>
                          <a:pt x="188" y="57"/>
                          <a:pt x="179" y="7"/>
                        </a:cubicBezTo>
                        <a:cubicBezTo>
                          <a:pt x="178" y="3"/>
                          <a:pt x="173" y="0"/>
                          <a:pt x="170" y="2"/>
                        </a:cubicBezTo>
                        <a:cubicBezTo>
                          <a:pt x="131" y="31"/>
                          <a:pt x="92" y="60"/>
                          <a:pt x="55" y="91"/>
                        </a:cubicBezTo>
                        <a:cubicBezTo>
                          <a:pt x="39" y="104"/>
                          <a:pt x="19" y="117"/>
                          <a:pt x="6" y="133"/>
                        </a:cubicBezTo>
                        <a:cubicBezTo>
                          <a:pt x="2" y="138"/>
                          <a:pt x="0" y="142"/>
                          <a:pt x="1" y="147"/>
                        </a:cubicBezTo>
                        <a:cubicBezTo>
                          <a:pt x="0" y="147"/>
                          <a:pt x="0" y="148"/>
                          <a:pt x="0" y="149"/>
                        </a:cubicBezTo>
                        <a:close/>
                        <a:moveTo>
                          <a:pt x="304" y="257"/>
                        </a:moveTo>
                        <a:cubicBezTo>
                          <a:pt x="308" y="260"/>
                          <a:pt x="312" y="263"/>
                          <a:pt x="316" y="266"/>
                        </a:cubicBezTo>
                        <a:cubicBezTo>
                          <a:pt x="316" y="266"/>
                          <a:pt x="315" y="266"/>
                          <a:pt x="315" y="266"/>
                        </a:cubicBezTo>
                        <a:cubicBezTo>
                          <a:pt x="315" y="267"/>
                          <a:pt x="315" y="267"/>
                          <a:pt x="314" y="267"/>
                        </a:cubicBezTo>
                        <a:cubicBezTo>
                          <a:pt x="314" y="265"/>
                          <a:pt x="311" y="262"/>
                          <a:pt x="308" y="263"/>
                        </a:cubicBezTo>
                        <a:cubicBezTo>
                          <a:pt x="308" y="263"/>
                          <a:pt x="307" y="263"/>
                          <a:pt x="307" y="263"/>
                        </a:cubicBezTo>
                        <a:cubicBezTo>
                          <a:pt x="306" y="261"/>
                          <a:pt x="305" y="259"/>
                          <a:pt x="304" y="257"/>
                        </a:cubicBezTo>
                        <a:close/>
                        <a:moveTo>
                          <a:pt x="283" y="278"/>
                        </a:moveTo>
                        <a:cubicBezTo>
                          <a:pt x="288" y="271"/>
                          <a:pt x="288" y="271"/>
                          <a:pt x="288" y="271"/>
                        </a:cubicBezTo>
                        <a:cubicBezTo>
                          <a:pt x="290" y="268"/>
                          <a:pt x="292" y="267"/>
                          <a:pt x="295" y="267"/>
                        </a:cubicBezTo>
                        <a:cubicBezTo>
                          <a:pt x="291" y="270"/>
                          <a:pt x="288" y="274"/>
                          <a:pt x="285" y="277"/>
                        </a:cubicBezTo>
                        <a:cubicBezTo>
                          <a:pt x="284" y="277"/>
                          <a:pt x="284" y="278"/>
                          <a:pt x="283" y="278"/>
                        </a:cubicBezTo>
                        <a:close/>
                        <a:moveTo>
                          <a:pt x="230" y="204"/>
                        </a:moveTo>
                        <a:cubicBezTo>
                          <a:pt x="234" y="208"/>
                          <a:pt x="238" y="213"/>
                          <a:pt x="242" y="218"/>
                        </a:cubicBezTo>
                        <a:cubicBezTo>
                          <a:pt x="242" y="218"/>
                          <a:pt x="242" y="219"/>
                          <a:pt x="242" y="219"/>
                        </a:cubicBezTo>
                        <a:cubicBezTo>
                          <a:pt x="242" y="220"/>
                          <a:pt x="242" y="220"/>
                          <a:pt x="241" y="220"/>
                        </a:cubicBezTo>
                        <a:cubicBezTo>
                          <a:pt x="238" y="215"/>
                          <a:pt x="234" y="209"/>
                          <a:pt x="230" y="204"/>
                        </a:cubicBezTo>
                        <a:close/>
                        <a:moveTo>
                          <a:pt x="164" y="241"/>
                        </a:moveTo>
                        <a:cubicBezTo>
                          <a:pt x="176" y="255"/>
                          <a:pt x="187" y="268"/>
                          <a:pt x="199" y="283"/>
                        </a:cubicBezTo>
                        <a:cubicBezTo>
                          <a:pt x="199" y="284"/>
                          <a:pt x="199" y="285"/>
                          <a:pt x="199" y="285"/>
                        </a:cubicBezTo>
                        <a:cubicBezTo>
                          <a:pt x="198" y="284"/>
                          <a:pt x="197" y="283"/>
                          <a:pt x="196" y="281"/>
                        </a:cubicBezTo>
                        <a:cubicBezTo>
                          <a:pt x="195" y="280"/>
                          <a:pt x="194" y="279"/>
                          <a:pt x="194" y="277"/>
                        </a:cubicBezTo>
                        <a:cubicBezTo>
                          <a:pt x="193" y="276"/>
                          <a:pt x="192" y="275"/>
                          <a:pt x="191" y="275"/>
                        </a:cubicBezTo>
                        <a:cubicBezTo>
                          <a:pt x="182" y="263"/>
                          <a:pt x="173" y="252"/>
                          <a:pt x="164" y="241"/>
                        </a:cubicBezTo>
                        <a:close/>
                        <a:moveTo>
                          <a:pt x="72" y="91"/>
                        </a:moveTo>
                        <a:cubicBezTo>
                          <a:pt x="78" y="87"/>
                          <a:pt x="83" y="83"/>
                          <a:pt x="86" y="80"/>
                        </a:cubicBezTo>
                        <a:cubicBezTo>
                          <a:pt x="86" y="81"/>
                          <a:pt x="86" y="81"/>
                          <a:pt x="86" y="82"/>
                        </a:cubicBezTo>
                        <a:cubicBezTo>
                          <a:pt x="85" y="82"/>
                          <a:pt x="84" y="82"/>
                          <a:pt x="83" y="83"/>
                        </a:cubicBezTo>
                        <a:cubicBezTo>
                          <a:pt x="80" y="86"/>
                          <a:pt x="76" y="89"/>
                          <a:pt x="73" y="91"/>
                        </a:cubicBezTo>
                        <a:cubicBezTo>
                          <a:pt x="73" y="91"/>
                          <a:pt x="73" y="91"/>
                          <a:pt x="72" y="91"/>
                        </a:cubicBezTo>
                        <a:close/>
                        <a:moveTo>
                          <a:pt x="32" y="219"/>
                        </a:moveTo>
                        <a:cubicBezTo>
                          <a:pt x="40" y="232"/>
                          <a:pt x="48" y="245"/>
                          <a:pt x="56" y="259"/>
                        </a:cubicBezTo>
                        <a:cubicBezTo>
                          <a:pt x="56" y="259"/>
                          <a:pt x="56" y="259"/>
                          <a:pt x="56" y="259"/>
                        </a:cubicBezTo>
                        <a:cubicBezTo>
                          <a:pt x="47" y="246"/>
                          <a:pt x="39" y="233"/>
                          <a:pt x="32" y="219"/>
                        </a:cubicBezTo>
                        <a:close/>
                      </a:path>
                    </a:pathLst>
                  </a:custGeom>
                  <a:solidFill>
                    <a:srgbClr val="F5F5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4" name="Freeform 51"/>
                  <p:cNvSpPr>
                    <a:spLocks/>
                  </p:cNvSpPr>
                  <p:nvPr/>
                </p:nvSpPr>
                <p:spPr bwMode="auto">
                  <a:xfrm>
                    <a:off x="7859429" y="2645708"/>
                    <a:ext cx="293362" cy="309327"/>
                  </a:xfrm>
                  <a:custGeom>
                    <a:avLst/>
                    <a:gdLst>
                      <a:gd name="T0" fmla="*/ 0 w 124"/>
                      <a:gd name="T1" fmla="*/ 84 h 131"/>
                      <a:gd name="T2" fmla="*/ 26 w 124"/>
                      <a:gd name="T3" fmla="*/ 127 h 131"/>
                      <a:gd name="T4" fmla="*/ 119 w 124"/>
                      <a:gd name="T5" fmla="*/ 106 h 131"/>
                      <a:gd name="T6" fmla="*/ 120 w 124"/>
                      <a:gd name="T7" fmla="*/ 97 h 131"/>
                      <a:gd name="T8" fmla="*/ 68 w 124"/>
                      <a:gd name="T9" fmla="*/ 39 h 131"/>
                      <a:gd name="T10" fmla="*/ 95 w 124"/>
                      <a:gd name="T11" fmla="*/ 17 h 131"/>
                      <a:gd name="T12" fmla="*/ 71 w 124"/>
                      <a:gd name="T13" fmla="*/ 3 h 131"/>
                      <a:gd name="T14" fmla="*/ 38 w 124"/>
                      <a:gd name="T15" fmla="*/ 32 h 131"/>
                      <a:gd name="T16" fmla="*/ 6 w 124"/>
                      <a:gd name="T17" fmla="*/ 71 h 131"/>
                      <a:gd name="T18" fmla="*/ 4 w 124"/>
                      <a:gd name="T19" fmla="*/ 77 h 131"/>
                      <a:gd name="T20" fmla="*/ 0 w 124"/>
                      <a:gd name="T21" fmla="*/ 84 h 1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4" h="131">
                        <a:moveTo>
                          <a:pt x="0" y="84"/>
                        </a:moveTo>
                        <a:cubicBezTo>
                          <a:pt x="3" y="101"/>
                          <a:pt x="7" y="125"/>
                          <a:pt x="26" y="127"/>
                        </a:cubicBezTo>
                        <a:cubicBezTo>
                          <a:pt x="57" y="131"/>
                          <a:pt x="92" y="119"/>
                          <a:pt x="119" y="106"/>
                        </a:cubicBezTo>
                        <a:cubicBezTo>
                          <a:pt x="122" y="104"/>
                          <a:pt x="124" y="100"/>
                          <a:pt x="120" y="97"/>
                        </a:cubicBezTo>
                        <a:cubicBezTo>
                          <a:pt x="101" y="80"/>
                          <a:pt x="85" y="59"/>
                          <a:pt x="68" y="39"/>
                        </a:cubicBezTo>
                        <a:cubicBezTo>
                          <a:pt x="78" y="32"/>
                          <a:pt x="96" y="32"/>
                          <a:pt x="95" y="17"/>
                        </a:cubicBezTo>
                        <a:cubicBezTo>
                          <a:pt x="94" y="5"/>
                          <a:pt x="82" y="0"/>
                          <a:pt x="71" y="3"/>
                        </a:cubicBezTo>
                        <a:cubicBezTo>
                          <a:pt x="57" y="6"/>
                          <a:pt x="46" y="20"/>
                          <a:pt x="38" y="32"/>
                        </a:cubicBezTo>
                        <a:cubicBezTo>
                          <a:pt x="29" y="46"/>
                          <a:pt x="20" y="60"/>
                          <a:pt x="6" y="71"/>
                        </a:cubicBezTo>
                        <a:cubicBezTo>
                          <a:pt x="4" y="73"/>
                          <a:pt x="4" y="75"/>
                          <a:pt x="4" y="77"/>
                        </a:cubicBezTo>
                        <a:cubicBezTo>
                          <a:pt x="2" y="78"/>
                          <a:pt x="0" y="82"/>
                          <a:pt x="0" y="84"/>
                        </a:cubicBezTo>
                        <a:close/>
                      </a:path>
                    </a:pathLst>
                  </a:custGeom>
                  <a:solidFill>
                    <a:srgbClr val="E8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00" name="矩形 99"/>
              <p:cNvSpPr/>
              <p:nvPr/>
            </p:nvSpPr>
            <p:spPr>
              <a:xfrm>
                <a:off x="4052501" y="1940243"/>
                <a:ext cx="2639288" cy="128237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grpSp>
          <p:nvGrpSpPr>
            <p:cNvPr id="98" name="组合 97"/>
            <p:cNvGrpSpPr/>
            <p:nvPr/>
          </p:nvGrpSpPr>
          <p:grpSpPr>
            <a:xfrm>
              <a:off x="5340631" y="877550"/>
              <a:ext cx="1827397" cy="3838926"/>
              <a:chOff x="5746652" y="951393"/>
              <a:chExt cx="1827397" cy="3838926"/>
            </a:xfrm>
          </p:grpSpPr>
          <p:grpSp>
            <p:nvGrpSpPr>
              <p:cNvPr id="89" name="组合 88"/>
              <p:cNvGrpSpPr/>
              <p:nvPr/>
            </p:nvGrpSpPr>
            <p:grpSpPr>
              <a:xfrm>
                <a:off x="6717911" y="951393"/>
                <a:ext cx="856138" cy="1868935"/>
                <a:chOff x="6869113" y="782638"/>
                <a:chExt cx="1362075" cy="2973388"/>
              </a:xfrm>
            </p:grpSpPr>
            <p:sp>
              <p:nvSpPr>
                <p:cNvPr id="30" name="Freeform 27"/>
                <p:cNvSpPr>
                  <a:spLocks/>
                </p:cNvSpPr>
                <p:nvPr/>
              </p:nvSpPr>
              <p:spPr bwMode="auto">
                <a:xfrm>
                  <a:off x="7593013" y="1465263"/>
                  <a:ext cx="566738" cy="604838"/>
                </a:xfrm>
                <a:custGeom>
                  <a:avLst/>
                  <a:gdLst>
                    <a:gd name="T0" fmla="*/ 22 w 151"/>
                    <a:gd name="T1" fmla="*/ 58 h 161"/>
                    <a:gd name="T2" fmla="*/ 129 w 151"/>
                    <a:gd name="T3" fmla="*/ 1 h 161"/>
                    <a:gd name="T4" fmla="*/ 136 w 151"/>
                    <a:gd name="T5" fmla="*/ 4 h 161"/>
                    <a:gd name="T6" fmla="*/ 142 w 151"/>
                    <a:gd name="T7" fmla="*/ 5 h 161"/>
                    <a:gd name="T8" fmla="*/ 139 w 151"/>
                    <a:gd name="T9" fmla="*/ 64 h 161"/>
                    <a:gd name="T10" fmla="*/ 108 w 151"/>
                    <a:gd name="T11" fmla="*/ 145 h 161"/>
                    <a:gd name="T12" fmla="*/ 105 w 151"/>
                    <a:gd name="T13" fmla="*/ 148 h 161"/>
                    <a:gd name="T14" fmla="*/ 100 w 151"/>
                    <a:gd name="T15" fmla="*/ 152 h 161"/>
                    <a:gd name="T16" fmla="*/ 64 w 151"/>
                    <a:gd name="T17" fmla="*/ 161 h 161"/>
                    <a:gd name="T18" fmla="*/ 57 w 151"/>
                    <a:gd name="T19" fmla="*/ 158 h 161"/>
                    <a:gd name="T20" fmla="*/ 45 w 151"/>
                    <a:gd name="T21" fmla="*/ 154 h 161"/>
                    <a:gd name="T22" fmla="*/ 42 w 151"/>
                    <a:gd name="T23" fmla="*/ 151 h 161"/>
                    <a:gd name="T24" fmla="*/ 22 w 151"/>
                    <a:gd name="T25" fmla="*/ 58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1" h="161">
                      <a:moveTo>
                        <a:pt x="22" y="58"/>
                      </a:moveTo>
                      <a:cubicBezTo>
                        <a:pt x="45" y="28"/>
                        <a:pt x="95" y="13"/>
                        <a:pt x="129" y="1"/>
                      </a:cubicBezTo>
                      <a:cubicBezTo>
                        <a:pt x="132" y="0"/>
                        <a:pt x="135" y="1"/>
                        <a:pt x="136" y="4"/>
                      </a:cubicBezTo>
                      <a:cubicBezTo>
                        <a:pt x="138" y="3"/>
                        <a:pt x="141" y="3"/>
                        <a:pt x="142" y="5"/>
                      </a:cubicBezTo>
                      <a:cubicBezTo>
                        <a:pt x="151" y="24"/>
                        <a:pt x="146" y="45"/>
                        <a:pt x="139" y="64"/>
                      </a:cubicBezTo>
                      <a:cubicBezTo>
                        <a:pt x="128" y="92"/>
                        <a:pt x="113" y="115"/>
                        <a:pt x="108" y="145"/>
                      </a:cubicBezTo>
                      <a:cubicBezTo>
                        <a:pt x="107" y="147"/>
                        <a:pt x="106" y="148"/>
                        <a:pt x="105" y="148"/>
                      </a:cubicBezTo>
                      <a:cubicBezTo>
                        <a:pt x="104" y="149"/>
                        <a:pt x="102" y="151"/>
                        <a:pt x="100" y="152"/>
                      </a:cubicBezTo>
                      <a:cubicBezTo>
                        <a:pt x="88" y="157"/>
                        <a:pt x="77" y="160"/>
                        <a:pt x="64" y="161"/>
                      </a:cubicBezTo>
                      <a:cubicBezTo>
                        <a:pt x="61" y="161"/>
                        <a:pt x="58" y="160"/>
                        <a:pt x="57" y="158"/>
                      </a:cubicBezTo>
                      <a:cubicBezTo>
                        <a:pt x="52" y="160"/>
                        <a:pt x="47" y="158"/>
                        <a:pt x="45" y="154"/>
                      </a:cubicBezTo>
                      <a:cubicBezTo>
                        <a:pt x="43" y="153"/>
                        <a:pt x="42" y="152"/>
                        <a:pt x="42" y="151"/>
                      </a:cubicBezTo>
                      <a:cubicBezTo>
                        <a:pt x="38" y="120"/>
                        <a:pt x="0" y="88"/>
                        <a:pt x="22" y="58"/>
                      </a:cubicBezTo>
                      <a:close/>
                    </a:path>
                  </a:pathLst>
                </a:custGeom>
                <a:solidFill>
                  <a:srgbClr val="E8C0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>
                  <a:spLocks/>
                </p:cNvSpPr>
                <p:nvPr/>
              </p:nvSpPr>
              <p:spPr bwMode="auto">
                <a:xfrm>
                  <a:off x="6869113" y="1935163"/>
                  <a:ext cx="1301750" cy="1820863"/>
                </a:xfrm>
                <a:custGeom>
                  <a:avLst/>
                  <a:gdLst>
                    <a:gd name="T0" fmla="*/ 3 w 347"/>
                    <a:gd name="T1" fmla="*/ 436 h 485"/>
                    <a:gd name="T2" fmla="*/ 1 w 347"/>
                    <a:gd name="T3" fmla="*/ 434 h 485"/>
                    <a:gd name="T4" fmla="*/ 1 w 347"/>
                    <a:gd name="T5" fmla="*/ 433 h 485"/>
                    <a:gd name="T6" fmla="*/ 39 w 347"/>
                    <a:gd name="T7" fmla="*/ 421 h 485"/>
                    <a:gd name="T8" fmla="*/ 94 w 347"/>
                    <a:gd name="T9" fmla="*/ 391 h 485"/>
                    <a:gd name="T10" fmla="*/ 171 w 347"/>
                    <a:gd name="T11" fmla="*/ 287 h 485"/>
                    <a:gd name="T12" fmla="*/ 205 w 347"/>
                    <a:gd name="T13" fmla="*/ 37 h 485"/>
                    <a:gd name="T14" fmla="*/ 207 w 347"/>
                    <a:gd name="T15" fmla="*/ 29 h 485"/>
                    <a:gd name="T16" fmla="*/ 211 w 347"/>
                    <a:gd name="T17" fmla="*/ 17 h 485"/>
                    <a:gd name="T18" fmla="*/ 322 w 347"/>
                    <a:gd name="T19" fmla="*/ 17 h 485"/>
                    <a:gd name="T20" fmla="*/ 325 w 347"/>
                    <a:gd name="T21" fmla="*/ 23 h 485"/>
                    <a:gd name="T22" fmla="*/ 326 w 347"/>
                    <a:gd name="T23" fmla="*/ 24 h 485"/>
                    <a:gd name="T24" fmla="*/ 264 w 347"/>
                    <a:gd name="T25" fmla="*/ 323 h 485"/>
                    <a:gd name="T26" fmla="*/ 14 w 347"/>
                    <a:gd name="T27" fmla="*/ 461 h 485"/>
                    <a:gd name="T28" fmla="*/ 14 w 347"/>
                    <a:gd name="T29" fmla="*/ 461 h 485"/>
                    <a:gd name="T30" fmla="*/ 8 w 347"/>
                    <a:gd name="T31" fmla="*/ 459 h 485"/>
                    <a:gd name="T32" fmla="*/ 0 w 347"/>
                    <a:gd name="T33" fmla="*/ 442 h 485"/>
                    <a:gd name="T34" fmla="*/ 3 w 347"/>
                    <a:gd name="T35" fmla="*/ 43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7" h="485">
                      <a:moveTo>
                        <a:pt x="3" y="436"/>
                      </a:moveTo>
                      <a:cubicBezTo>
                        <a:pt x="3" y="435"/>
                        <a:pt x="2" y="435"/>
                        <a:pt x="1" y="434"/>
                      </a:cubicBezTo>
                      <a:cubicBezTo>
                        <a:pt x="1" y="434"/>
                        <a:pt x="1" y="433"/>
                        <a:pt x="1" y="433"/>
                      </a:cubicBezTo>
                      <a:cubicBezTo>
                        <a:pt x="12" y="423"/>
                        <a:pt x="26" y="425"/>
                        <a:pt x="39" y="421"/>
                      </a:cubicBezTo>
                      <a:cubicBezTo>
                        <a:pt x="59" y="415"/>
                        <a:pt x="78" y="405"/>
                        <a:pt x="94" y="391"/>
                      </a:cubicBezTo>
                      <a:cubicBezTo>
                        <a:pt x="128" y="364"/>
                        <a:pt x="152" y="325"/>
                        <a:pt x="171" y="287"/>
                      </a:cubicBezTo>
                      <a:cubicBezTo>
                        <a:pt x="208" y="213"/>
                        <a:pt x="234" y="117"/>
                        <a:pt x="205" y="37"/>
                      </a:cubicBezTo>
                      <a:cubicBezTo>
                        <a:pt x="203" y="33"/>
                        <a:pt x="205" y="31"/>
                        <a:pt x="207" y="29"/>
                      </a:cubicBezTo>
                      <a:cubicBezTo>
                        <a:pt x="204" y="25"/>
                        <a:pt x="205" y="19"/>
                        <a:pt x="211" y="17"/>
                      </a:cubicBezTo>
                      <a:cubicBezTo>
                        <a:pt x="244" y="3"/>
                        <a:pt x="289" y="0"/>
                        <a:pt x="322" y="17"/>
                      </a:cubicBezTo>
                      <a:cubicBezTo>
                        <a:pt x="325" y="18"/>
                        <a:pt x="326" y="21"/>
                        <a:pt x="325" y="23"/>
                      </a:cubicBezTo>
                      <a:cubicBezTo>
                        <a:pt x="326" y="23"/>
                        <a:pt x="326" y="24"/>
                        <a:pt x="326" y="24"/>
                      </a:cubicBezTo>
                      <a:cubicBezTo>
                        <a:pt x="347" y="129"/>
                        <a:pt x="328" y="237"/>
                        <a:pt x="264" y="323"/>
                      </a:cubicBezTo>
                      <a:cubicBezTo>
                        <a:pt x="209" y="396"/>
                        <a:pt x="114" y="485"/>
                        <a:pt x="14" y="461"/>
                      </a:cubicBezTo>
                      <a:cubicBezTo>
                        <a:pt x="14" y="461"/>
                        <a:pt x="14" y="461"/>
                        <a:pt x="14" y="461"/>
                      </a:cubicBezTo>
                      <a:cubicBezTo>
                        <a:pt x="12" y="461"/>
                        <a:pt x="10" y="461"/>
                        <a:pt x="8" y="459"/>
                      </a:cubicBezTo>
                      <a:cubicBezTo>
                        <a:pt x="2" y="452"/>
                        <a:pt x="1" y="451"/>
                        <a:pt x="0" y="442"/>
                      </a:cubicBezTo>
                      <a:cubicBezTo>
                        <a:pt x="0" y="439"/>
                        <a:pt x="1" y="437"/>
                        <a:pt x="3" y="436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>
                  <a:spLocks/>
                </p:cNvSpPr>
                <p:nvPr/>
              </p:nvSpPr>
              <p:spPr bwMode="auto">
                <a:xfrm>
                  <a:off x="7169150" y="782638"/>
                  <a:ext cx="1062038" cy="1039813"/>
                </a:xfrm>
                <a:custGeom>
                  <a:avLst/>
                  <a:gdLst>
                    <a:gd name="T0" fmla="*/ 11 w 283"/>
                    <a:gd name="T1" fmla="*/ 168 h 277"/>
                    <a:gd name="T2" fmla="*/ 137 w 283"/>
                    <a:gd name="T3" fmla="*/ 275 h 277"/>
                    <a:gd name="T4" fmla="*/ 272 w 283"/>
                    <a:gd name="T5" fmla="*/ 177 h 277"/>
                    <a:gd name="T6" fmla="*/ 239 w 283"/>
                    <a:gd name="T7" fmla="*/ 60 h 277"/>
                    <a:gd name="T8" fmla="*/ 83 w 283"/>
                    <a:gd name="T9" fmla="*/ 26 h 277"/>
                    <a:gd name="T10" fmla="*/ 11 w 283"/>
                    <a:gd name="T11" fmla="*/ 168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3" h="277">
                      <a:moveTo>
                        <a:pt x="11" y="168"/>
                      </a:moveTo>
                      <a:cubicBezTo>
                        <a:pt x="23" y="228"/>
                        <a:pt x="76" y="274"/>
                        <a:pt x="137" y="275"/>
                      </a:cubicBezTo>
                      <a:cubicBezTo>
                        <a:pt x="198" y="277"/>
                        <a:pt x="255" y="236"/>
                        <a:pt x="272" y="177"/>
                      </a:cubicBezTo>
                      <a:cubicBezTo>
                        <a:pt x="283" y="137"/>
                        <a:pt x="271" y="87"/>
                        <a:pt x="239" y="60"/>
                      </a:cubicBezTo>
                      <a:cubicBezTo>
                        <a:pt x="202" y="16"/>
                        <a:pt x="135" y="0"/>
                        <a:pt x="83" y="26"/>
                      </a:cubicBezTo>
                      <a:cubicBezTo>
                        <a:pt x="31" y="52"/>
                        <a:pt x="0" y="111"/>
                        <a:pt x="11" y="168"/>
                      </a:cubicBez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>
                  <a:spLocks noEditPoints="1"/>
                </p:cNvSpPr>
                <p:nvPr/>
              </p:nvSpPr>
              <p:spPr bwMode="auto">
                <a:xfrm>
                  <a:off x="7221538" y="909638"/>
                  <a:ext cx="946150" cy="885825"/>
                </a:xfrm>
                <a:custGeom>
                  <a:avLst/>
                  <a:gdLst>
                    <a:gd name="T0" fmla="*/ 66 w 252"/>
                    <a:gd name="T1" fmla="*/ 205 h 236"/>
                    <a:gd name="T2" fmla="*/ 216 w 252"/>
                    <a:gd name="T3" fmla="*/ 175 h 236"/>
                    <a:gd name="T4" fmla="*/ 191 w 252"/>
                    <a:gd name="T5" fmla="*/ 19 h 236"/>
                    <a:gd name="T6" fmla="*/ 186 w 252"/>
                    <a:gd name="T7" fmla="*/ 18 h 236"/>
                    <a:gd name="T8" fmla="*/ 180 w 252"/>
                    <a:gd name="T9" fmla="*/ 15 h 236"/>
                    <a:gd name="T10" fmla="*/ 179 w 252"/>
                    <a:gd name="T11" fmla="*/ 14 h 236"/>
                    <a:gd name="T12" fmla="*/ 100 w 252"/>
                    <a:gd name="T13" fmla="*/ 8 h 236"/>
                    <a:gd name="T14" fmla="*/ 27 w 252"/>
                    <a:gd name="T15" fmla="*/ 58 h 236"/>
                    <a:gd name="T16" fmla="*/ 66 w 252"/>
                    <a:gd name="T17" fmla="*/ 205 h 236"/>
                    <a:gd name="T18" fmla="*/ 86 w 252"/>
                    <a:gd name="T19" fmla="*/ 190 h 236"/>
                    <a:gd name="T20" fmla="*/ 87 w 252"/>
                    <a:gd name="T21" fmla="*/ 187 h 236"/>
                    <a:gd name="T22" fmla="*/ 90 w 252"/>
                    <a:gd name="T23" fmla="*/ 186 h 236"/>
                    <a:gd name="T24" fmla="*/ 92 w 252"/>
                    <a:gd name="T25" fmla="*/ 186 h 236"/>
                    <a:gd name="T26" fmla="*/ 90 w 252"/>
                    <a:gd name="T27" fmla="*/ 190 h 236"/>
                    <a:gd name="T28" fmla="*/ 86 w 252"/>
                    <a:gd name="T29" fmla="*/ 190 h 236"/>
                    <a:gd name="T30" fmla="*/ 39 w 252"/>
                    <a:gd name="T31" fmla="*/ 153 h 236"/>
                    <a:gd name="T32" fmla="*/ 30 w 252"/>
                    <a:gd name="T33" fmla="*/ 130 h 236"/>
                    <a:gd name="T34" fmla="*/ 33 w 252"/>
                    <a:gd name="T35" fmla="*/ 137 h 236"/>
                    <a:gd name="T36" fmla="*/ 39 w 252"/>
                    <a:gd name="T37" fmla="*/ 153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52" h="236">
                      <a:moveTo>
                        <a:pt x="66" y="205"/>
                      </a:moveTo>
                      <a:cubicBezTo>
                        <a:pt x="114" y="236"/>
                        <a:pt x="183" y="220"/>
                        <a:pt x="216" y="175"/>
                      </a:cubicBezTo>
                      <a:cubicBezTo>
                        <a:pt x="252" y="127"/>
                        <a:pt x="239" y="55"/>
                        <a:pt x="191" y="19"/>
                      </a:cubicBezTo>
                      <a:cubicBezTo>
                        <a:pt x="189" y="18"/>
                        <a:pt x="187" y="18"/>
                        <a:pt x="186" y="18"/>
                      </a:cubicBezTo>
                      <a:cubicBezTo>
                        <a:pt x="184" y="17"/>
                        <a:pt x="182" y="15"/>
                        <a:pt x="180" y="15"/>
                      </a:cubicBezTo>
                      <a:cubicBezTo>
                        <a:pt x="179" y="15"/>
                        <a:pt x="179" y="14"/>
                        <a:pt x="179" y="14"/>
                      </a:cubicBezTo>
                      <a:cubicBezTo>
                        <a:pt x="157" y="0"/>
                        <a:pt x="123" y="3"/>
                        <a:pt x="100" y="8"/>
                      </a:cubicBezTo>
                      <a:cubicBezTo>
                        <a:pt x="68" y="13"/>
                        <a:pt x="42" y="30"/>
                        <a:pt x="27" y="58"/>
                      </a:cubicBezTo>
                      <a:cubicBezTo>
                        <a:pt x="0" y="109"/>
                        <a:pt x="19" y="174"/>
                        <a:pt x="66" y="205"/>
                      </a:cubicBezTo>
                      <a:close/>
                      <a:moveTo>
                        <a:pt x="86" y="190"/>
                      </a:moveTo>
                      <a:cubicBezTo>
                        <a:pt x="87" y="189"/>
                        <a:pt x="87" y="188"/>
                        <a:pt x="87" y="187"/>
                      </a:cubicBezTo>
                      <a:cubicBezTo>
                        <a:pt x="88" y="187"/>
                        <a:pt x="89" y="187"/>
                        <a:pt x="90" y="186"/>
                      </a:cubicBezTo>
                      <a:cubicBezTo>
                        <a:pt x="91" y="186"/>
                        <a:pt x="91" y="186"/>
                        <a:pt x="92" y="186"/>
                      </a:cubicBezTo>
                      <a:cubicBezTo>
                        <a:pt x="91" y="187"/>
                        <a:pt x="90" y="189"/>
                        <a:pt x="90" y="190"/>
                      </a:cubicBezTo>
                      <a:cubicBezTo>
                        <a:pt x="89" y="190"/>
                        <a:pt x="88" y="190"/>
                        <a:pt x="86" y="190"/>
                      </a:cubicBezTo>
                      <a:close/>
                      <a:moveTo>
                        <a:pt x="39" y="153"/>
                      </a:moveTo>
                      <a:cubicBezTo>
                        <a:pt x="35" y="146"/>
                        <a:pt x="32" y="138"/>
                        <a:pt x="30" y="130"/>
                      </a:cubicBezTo>
                      <a:cubicBezTo>
                        <a:pt x="31" y="132"/>
                        <a:pt x="32" y="135"/>
                        <a:pt x="33" y="137"/>
                      </a:cubicBezTo>
                      <a:cubicBezTo>
                        <a:pt x="35" y="142"/>
                        <a:pt x="36" y="148"/>
                        <a:pt x="39" y="153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>
                  <a:spLocks/>
                </p:cNvSpPr>
                <p:nvPr/>
              </p:nvSpPr>
              <p:spPr bwMode="auto">
                <a:xfrm>
                  <a:off x="7862888" y="1041401"/>
                  <a:ext cx="79375" cy="82550"/>
                </a:xfrm>
                <a:custGeom>
                  <a:avLst/>
                  <a:gdLst>
                    <a:gd name="T0" fmla="*/ 2 w 21"/>
                    <a:gd name="T1" fmla="*/ 16 h 22"/>
                    <a:gd name="T2" fmla="*/ 16 w 21"/>
                    <a:gd name="T3" fmla="*/ 2 h 22"/>
                    <a:gd name="T4" fmla="*/ 19 w 21"/>
                    <a:gd name="T5" fmla="*/ 5 h 22"/>
                    <a:gd name="T6" fmla="*/ 5 w 21"/>
                    <a:gd name="T7" fmla="*/ 20 h 22"/>
                    <a:gd name="T8" fmla="*/ 2 w 21"/>
                    <a:gd name="T9" fmla="*/ 1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2">
                      <a:moveTo>
                        <a:pt x="2" y="16"/>
                      </a:moveTo>
                      <a:cubicBezTo>
                        <a:pt x="6" y="11"/>
                        <a:pt x="11" y="6"/>
                        <a:pt x="16" y="2"/>
                      </a:cubicBezTo>
                      <a:cubicBezTo>
                        <a:pt x="18" y="0"/>
                        <a:pt x="21" y="3"/>
                        <a:pt x="19" y="5"/>
                      </a:cubicBezTo>
                      <a:cubicBezTo>
                        <a:pt x="15" y="10"/>
                        <a:pt x="11" y="16"/>
                        <a:pt x="5" y="20"/>
                      </a:cubicBezTo>
                      <a:cubicBezTo>
                        <a:pt x="3" y="22"/>
                        <a:pt x="0" y="18"/>
                        <a:pt x="2" y="16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>
                  <a:spLocks/>
                </p:cNvSpPr>
                <p:nvPr/>
              </p:nvSpPr>
              <p:spPr bwMode="auto">
                <a:xfrm>
                  <a:off x="7419975" y="1530351"/>
                  <a:ext cx="101600" cy="93663"/>
                </a:xfrm>
                <a:custGeom>
                  <a:avLst/>
                  <a:gdLst>
                    <a:gd name="T0" fmla="*/ 3 w 27"/>
                    <a:gd name="T1" fmla="*/ 17 h 25"/>
                    <a:gd name="T2" fmla="*/ 22 w 27"/>
                    <a:gd name="T3" fmla="*/ 2 h 25"/>
                    <a:gd name="T4" fmla="*/ 25 w 27"/>
                    <a:gd name="T5" fmla="*/ 5 h 25"/>
                    <a:gd name="T6" fmla="*/ 6 w 27"/>
                    <a:gd name="T7" fmla="*/ 22 h 25"/>
                    <a:gd name="T8" fmla="*/ 3 w 27"/>
                    <a:gd name="T9" fmla="*/ 1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5">
                      <a:moveTo>
                        <a:pt x="3" y="17"/>
                      </a:moveTo>
                      <a:cubicBezTo>
                        <a:pt x="9" y="12"/>
                        <a:pt x="15" y="7"/>
                        <a:pt x="22" y="2"/>
                      </a:cubicBezTo>
                      <a:cubicBezTo>
                        <a:pt x="24" y="0"/>
                        <a:pt x="27" y="4"/>
                        <a:pt x="25" y="5"/>
                      </a:cubicBezTo>
                      <a:cubicBezTo>
                        <a:pt x="19" y="11"/>
                        <a:pt x="12" y="17"/>
                        <a:pt x="6" y="22"/>
                      </a:cubicBezTo>
                      <a:cubicBezTo>
                        <a:pt x="3" y="25"/>
                        <a:pt x="0" y="20"/>
                        <a:pt x="3" y="17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>
                  <a:spLocks/>
                </p:cNvSpPr>
                <p:nvPr/>
              </p:nvSpPr>
              <p:spPr bwMode="auto">
                <a:xfrm>
                  <a:off x="7378700" y="1063626"/>
                  <a:ext cx="87313" cy="76200"/>
                </a:xfrm>
                <a:custGeom>
                  <a:avLst/>
                  <a:gdLst>
                    <a:gd name="T0" fmla="*/ 4 w 23"/>
                    <a:gd name="T1" fmla="*/ 1 h 20"/>
                    <a:gd name="T2" fmla="*/ 13 w 23"/>
                    <a:gd name="T3" fmla="*/ 8 h 20"/>
                    <a:gd name="T4" fmla="*/ 21 w 23"/>
                    <a:gd name="T5" fmla="*/ 15 h 20"/>
                    <a:gd name="T6" fmla="*/ 18 w 23"/>
                    <a:gd name="T7" fmla="*/ 18 h 20"/>
                    <a:gd name="T8" fmla="*/ 1 w 23"/>
                    <a:gd name="T9" fmla="*/ 5 h 20"/>
                    <a:gd name="T10" fmla="*/ 4 w 23"/>
                    <a:gd name="T1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0">
                      <a:moveTo>
                        <a:pt x="4" y="1"/>
                      </a:moveTo>
                      <a:cubicBezTo>
                        <a:pt x="7" y="3"/>
                        <a:pt x="10" y="5"/>
                        <a:pt x="13" y="8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3" y="17"/>
                        <a:pt x="20" y="20"/>
                        <a:pt x="18" y="18"/>
                      </a:cubicBezTo>
                      <a:cubicBezTo>
                        <a:pt x="13" y="14"/>
                        <a:pt x="6" y="10"/>
                        <a:pt x="1" y="5"/>
                      </a:cubicBezTo>
                      <a:cubicBezTo>
                        <a:pt x="0" y="3"/>
                        <a:pt x="2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>
                  <a:spLocks/>
                </p:cNvSpPr>
                <p:nvPr/>
              </p:nvSpPr>
              <p:spPr bwMode="auto">
                <a:xfrm>
                  <a:off x="7904163" y="1503363"/>
                  <a:ext cx="87313" cy="71438"/>
                </a:xfrm>
                <a:custGeom>
                  <a:avLst/>
                  <a:gdLst>
                    <a:gd name="T0" fmla="*/ 3 w 23"/>
                    <a:gd name="T1" fmla="*/ 1 h 19"/>
                    <a:gd name="T2" fmla="*/ 12 w 23"/>
                    <a:gd name="T3" fmla="*/ 7 h 19"/>
                    <a:gd name="T4" fmla="*/ 21 w 23"/>
                    <a:gd name="T5" fmla="*/ 14 h 19"/>
                    <a:gd name="T6" fmla="*/ 19 w 23"/>
                    <a:gd name="T7" fmla="*/ 18 h 19"/>
                    <a:gd name="T8" fmla="*/ 8 w 23"/>
                    <a:gd name="T9" fmla="*/ 12 h 19"/>
                    <a:gd name="T10" fmla="*/ 1 w 23"/>
                    <a:gd name="T11" fmla="*/ 3 h 19"/>
                    <a:gd name="T12" fmla="*/ 3 w 23"/>
                    <a:gd name="T13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9">
                      <a:moveTo>
                        <a:pt x="3" y="1"/>
                      </a:moveTo>
                      <a:cubicBezTo>
                        <a:pt x="6" y="1"/>
                        <a:pt x="9" y="5"/>
                        <a:pt x="12" y="7"/>
                      </a:cubicBezTo>
                      <a:cubicBezTo>
                        <a:pt x="15" y="10"/>
                        <a:pt x="18" y="12"/>
                        <a:pt x="21" y="14"/>
                      </a:cubicBezTo>
                      <a:cubicBezTo>
                        <a:pt x="23" y="16"/>
                        <a:pt x="21" y="19"/>
                        <a:pt x="19" y="18"/>
                      </a:cubicBezTo>
                      <a:cubicBezTo>
                        <a:pt x="15" y="16"/>
                        <a:pt x="11" y="14"/>
                        <a:pt x="8" y="12"/>
                      </a:cubicBezTo>
                      <a:cubicBezTo>
                        <a:pt x="5" y="10"/>
                        <a:pt x="0" y="6"/>
                        <a:pt x="1" y="3"/>
                      </a:cubicBezTo>
                      <a:cubicBezTo>
                        <a:pt x="1" y="1"/>
                        <a:pt x="2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>
                  <a:spLocks/>
                </p:cNvSpPr>
                <p:nvPr/>
              </p:nvSpPr>
              <p:spPr bwMode="auto">
                <a:xfrm>
                  <a:off x="8010525" y="1352551"/>
                  <a:ext cx="52388" cy="19050"/>
                </a:xfrm>
                <a:custGeom>
                  <a:avLst/>
                  <a:gdLst>
                    <a:gd name="T0" fmla="*/ 2 w 14"/>
                    <a:gd name="T1" fmla="*/ 0 h 5"/>
                    <a:gd name="T2" fmla="*/ 7 w 14"/>
                    <a:gd name="T3" fmla="*/ 1 h 5"/>
                    <a:gd name="T4" fmla="*/ 12 w 14"/>
                    <a:gd name="T5" fmla="*/ 1 h 5"/>
                    <a:gd name="T6" fmla="*/ 12 w 14"/>
                    <a:gd name="T7" fmla="*/ 4 h 5"/>
                    <a:gd name="T8" fmla="*/ 1 w 14"/>
                    <a:gd name="T9" fmla="*/ 3 h 5"/>
                    <a:gd name="T10" fmla="*/ 2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2" y="0"/>
                      </a:moveTo>
                      <a:cubicBezTo>
                        <a:pt x="4" y="0"/>
                        <a:pt x="5" y="0"/>
                        <a:pt x="7" y="1"/>
                      </a:cubicBezTo>
                      <a:cubicBezTo>
                        <a:pt x="8" y="1"/>
                        <a:pt x="10" y="1"/>
                        <a:pt x="12" y="1"/>
                      </a:cubicBezTo>
                      <a:cubicBezTo>
                        <a:pt x="14" y="0"/>
                        <a:pt x="14" y="4"/>
                        <a:pt x="12" y="4"/>
                      </a:cubicBezTo>
                      <a:cubicBezTo>
                        <a:pt x="9" y="5"/>
                        <a:pt x="4" y="5"/>
                        <a:pt x="1" y="3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>
                  <a:spLocks/>
                </p:cNvSpPr>
                <p:nvPr/>
              </p:nvSpPr>
              <p:spPr bwMode="auto">
                <a:xfrm>
                  <a:off x="7986713" y="1187451"/>
                  <a:ext cx="60325" cy="34925"/>
                </a:xfrm>
                <a:custGeom>
                  <a:avLst/>
                  <a:gdLst>
                    <a:gd name="T0" fmla="*/ 1 w 16"/>
                    <a:gd name="T1" fmla="*/ 6 h 9"/>
                    <a:gd name="T2" fmla="*/ 15 w 16"/>
                    <a:gd name="T3" fmla="*/ 0 h 9"/>
                    <a:gd name="T4" fmla="*/ 15 w 16"/>
                    <a:gd name="T5" fmla="*/ 2 h 9"/>
                    <a:gd name="T6" fmla="*/ 8 w 16"/>
                    <a:gd name="T7" fmla="*/ 5 h 9"/>
                    <a:gd name="T8" fmla="*/ 3 w 16"/>
                    <a:gd name="T9" fmla="*/ 8 h 9"/>
                    <a:gd name="T10" fmla="*/ 1 w 16"/>
                    <a:gd name="T1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9">
                      <a:moveTo>
                        <a:pt x="1" y="6"/>
                      </a:moveTo>
                      <a:cubicBezTo>
                        <a:pt x="3" y="2"/>
                        <a:pt x="10" y="0"/>
                        <a:pt x="15" y="0"/>
                      </a:cubicBezTo>
                      <a:cubicBezTo>
                        <a:pt x="16" y="0"/>
                        <a:pt x="16" y="2"/>
                        <a:pt x="15" y="2"/>
                      </a:cubicBezTo>
                      <a:cubicBezTo>
                        <a:pt x="12" y="3"/>
                        <a:pt x="10" y="4"/>
                        <a:pt x="8" y="5"/>
                      </a:cubicBezTo>
                      <a:cubicBezTo>
                        <a:pt x="6" y="6"/>
                        <a:pt x="5" y="7"/>
                        <a:pt x="3" y="8"/>
                      </a:cubicBezTo>
                      <a:cubicBezTo>
                        <a:pt x="2" y="9"/>
                        <a:pt x="0" y="8"/>
                        <a:pt x="1" y="6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>
                  <a:spLocks/>
                </p:cNvSpPr>
                <p:nvPr/>
              </p:nvSpPr>
              <p:spPr bwMode="auto">
                <a:xfrm>
                  <a:off x="7732713" y="966788"/>
                  <a:ext cx="22225" cy="60325"/>
                </a:xfrm>
                <a:custGeom>
                  <a:avLst/>
                  <a:gdLst>
                    <a:gd name="T0" fmla="*/ 1 w 6"/>
                    <a:gd name="T1" fmla="*/ 9 h 16"/>
                    <a:gd name="T2" fmla="*/ 2 w 6"/>
                    <a:gd name="T3" fmla="*/ 2 h 16"/>
                    <a:gd name="T4" fmla="*/ 6 w 6"/>
                    <a:gd name="T5" fmla="*/ 3 h 16"/>
                    <a:gd name="T6" fmla="*/ 6 w 6"/>
                    <a:gd name="T7" fmla="*/ 9 h 16"/>
                    <a:gd name="T8" fmla="*/ 5 w 6"/>
                    <a:gd name="T9" fmla="*/ 15 h 16"/>
                    <a:gd name="T10" fmla="*/ 1 w 6"/>
                    <a:gd name="T11" fmla="*/ 15 h 16"/>
                    <a:gd name="T12" fmla="*/ 1 w 6"/>
                    <a:gd name="T13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6">
                      <a:moveTo>
                        <a:pt x="1" y="9"/>
                      </a:moveTo>
                      <a:cubicBezTo>
                        <a:pt x="1" y="7"/>
                        <a:pt x="2" y="4"/>
                        <a:pt x="2" y="2"/>
                      </a:cubicBezTo>
                      <a:cubicBezTo>
                        <a:pt x="2" y="0"/>
                        <a:pt x="6" y="0"/>
                        <a:pt x="6" y="3"/>
                      </a:cubicBezTo>
                      <a:cubicBezTo>
                        <a:pt x="6" y="5"/>
                        <a:pt x="6" y="7"/>
                        <a:pt x="6" y="9"/>
                      </a:cubicBezTo>
                      <a:cubicBezTo>
                        <a:pt x="6" y="11"/>
                        <a:pt x="6" y="13"/>
                        <a:pt x="5" y="15"/>
                      </a:cubicBezTo>
                      <a:cubicBezTo>
                        <a:pt x="4" y="16"/>
                        <a:pt x="2" y="16"/>
                        <a:pt x="1" y="15"/>
                      </a:cubicBezTo>
                      <a:cubicBezTo>
                        <a:pt x="0" y="13"/>
                        <a:pt x="1" y="11"/>
                        <a:pt x="1" y="9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>
                  <a:spLocks/>
                </p:cNvSpPr>
                <p:nvPr/>
              </p:nvSpPr>
              <p:spPr bwMode="auto">
                <a:xfrm>
                  <a:off x="7570788" y="981076"/>
                  <a:ext cx="22225" cy="57150"/>
                </a:xfrm>
                <a:custGeom>
                  <a:avLst/>
                  <a:gdLst>
                    <a:gd name="T0" fmla="*/ 3 w 6"/>
                    <a:gd name="T1" fmla="*/ 2 h 15"/>
                    <a:gd name="T2" fmla="*/ 5 w 6"/>
                    <a:gd name="T3" fmla="*/ 8 h 15"/>
                    <a:gd name="T4" fmla="*/ 5 w 6"/>
                    <a:gd name="T5" fmla="*/ 14 h 15"/>
                    <a:gd name="T6" fmla="*/ 3 w 6"/>
                    <a:gd name="T7" fmla="*/ 14 h 15"/>
                    <a:gd name="T8" fmla="*/ 1 w 6"/>
                    <a:gd name="T9" fmla="*/ 9 h 15"/>
                    <a:gd name="T10" fmla="*/ 0 w 6"/>
                    <a:gd name="T11" fmla="*/ 2 h 15"/>
                    <a:gd name="T12" fmla="*/ 3 w 6"/>
                    <a:gd name="T1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5">
                      <a:moveTo>
                        <a:pt x="3" y="2"/>
                      </a:moveTo>
                      <a:cubicBezTo>
                        <a:pt x="3" y="4"/>
                        <a:pt x="4" y="6"/>
                        <a:pt x="5" y="8"/>
                      </a:cubicBezTo>
                      <a:cubicBezTo>
                        <a:pt x="5" y="10"/>
                        <a:pt x="6" y="12"/>
                        <a:pt x="5" y="14"/>
                      </a:cubicBezTo>
                      <a:cubicBezTo>
                        <a:pt x="5" y="14"/>
                        <a:pt x="4" y="15"/>
                        <a:pt x="3" y="14"/>
                      </a:cubicBezTo>
                      <a:cubicBezTo>
                        <a:pt x="2" y="13"/>
                        <a:pt x="2" y="11"/>
                        <a:pt x="1" y="9"/>
                      </a:cubicBezTo>
                      <a:cubicBezTo>
                        <a:pt x="1" y="7"/>
                        <a:pt x="0" y="4"/>
                        <a:pt x="0" y="2"/>
                      </a:cubicBezTo>
                      <a:cubicBezTo>
                        <a:pt x="0" y="1"/>
                        <a:pt x="2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>
                  <a:spLocks/>
                </p:cNvSpPr>
                <p:nvPr/>
              </p:nvSpPr>
              <p:spPr bwMode="auto">
                <a:xfrm>
                  <a:off x="7323138" y="1412876"/>
                  <a:ext cx="63500" cy="30163"/>
                </a:xfrm>
                <a:custGeom>
                  <a:avLst/>
                  <a:gdLst>
                    <a:gd name="T0" fmla="*/ 1 w 17"/>
                    <a:gd name="T1" fmla="*/ 4 h 8"/>
                    <a:gd name="T2" fmla="*/ 8 w 17"/>
                    <a:gd name="T3" fmla="*/ 2 h 8"/>
                    <a:gd name="T4" fmla="*/ 15 w 17"/>
                    <a:gd name="T5" fmla="*/ 0 h 8"/>
                    <a:gd name="T6" fmla="*/ 16 w 17"/>
                    <a:gd name="T7" fmla="*/ 3 h 8"/>
                    <a:gd name="T8" fmla="*/ 9 w 17"/>
                    <a:gd name="T9" fmla="*/ 6 h 8"/>
                    <a:gd name="T10" fmla="*/ 2 w 17"/>
                    <a:gd name="T11" fmla="*/ 7 h 8"/>
                    <a:gd name="T12" fmla="*/ 1 w 17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8">
                      <a:moveTo>
                        <a:pt x="1" y="4"/>
                      </a:moveTo>
                      <a:cubicBezTo>
                        <a:pt x="3" y="2"/>
                        <a:pt x="6" y="2"/>
                        <a:pt x="8" y="2"/>
                      </a:cubicBezTo>
                      <a:cubicBezTo>
                        <a:pt x="10" y="1"/>
                        <a:pt x="13" y="0"/>
                        <a:pt x="15" y="0"/>
                      </a:cubicBezTo>
                      <a:cubicBezTo>
                        <a:pt x="17" y="0"/>
                        <a:pt x="17" y="2"/>
                        <a:pt x="16" y="3"/>
                      </a:cubicBezTo>
                      <a:cubicBezTo>
                        <a:pt x="14" y="4"/>
                        <a:pt x="11" y="5"/>
                        <a:pt x="9" y="6"/>
                      </a:cubicBezTo>
                      <a:cubicBezTo>
                        <a:pt x="7" y="6"/>
                        <a:pt x="5" y="8"/>
                        <a:pt x="2" y="7"/>
                      </a:cubicBezTo>
                      <a:cubicBezTo>
                        <a:pt x="1" y="7"/>
                        <a:pt x="0" y="5"/>
                        <a:pt x="1" y="4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>
                  <a:spLocks/>
                </p:cNvSpPr>
                <p:nvPr/>
              </p:nvSpPr>
              <p:spPr bwMode="auto">
                <a:xfrm>
                  <a:off x="7304088" y="1252538"/>
                  <a:ext cx="74613" cy="28575"/>
                </a:xfrm>
                <a:custGeom>
                  <a:avLst/>
                  <a:gdLst>
                    <a:gd name="T0" fmla="*/ 3 w 20"/>
                    <a:gd name="T1" fmla="*/ 0 h 8"/>
                    <a:gd name="T2" fmla="*/ 10 w 20"/>
                    <a:gd name="T3" fmla="*/ 1 h 8"/>
                    <a:gd name="T4" fmla="*/ 18 w 20"/>
                    <a:gd name="T5" fmla="*/ 4 h 8"/>
                    <a:gd name="T6" fmla="*/ 17 w 20"/>
                    <a:gd name="T7" fmla="*/ 7 h 8"/>
                    <a:gd name="T8" fmla="*/ 9 w 20"/>
                    <a:gd name="T9" fmla="*/ 5 h 8"/>
                    <a:gd name="T10" fmla="*/ 2 w 20"/>
                    <a:gd name="T11" fmla="*/ 3 h 8"/>
                    <a:gd name="T12" fmla="*/ 3 w 20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8">
                      <a:moveTo>
                        <a:pt x="3" y="0"/>
                      </a:moveTo>
                      <a:cubicBezTo>
                        <a:pt x="5" y="0"/>
                        <a:pt x="8" y="1"/>
                        <a:pt x="10" y="1"/>
                      </a:cubicBezTo>
                      <a:cubicBezTo>
                        <a:pt x="13" y="2"/>
                        <a:pt x="15" y="3"/>
                        <a:pt x="18" y="4"/>
                      </a:cubicBezTo>
                      <a:cubicBezTo>
                        <a:pt x="20" y="4"/>
                        <a:pt x="20" y="8"/>
                        <a:pt x="17" y="7"/>
                      </a:cubicBezTo>
                      <a:cubicBezTo>
                        <a:pt x="15" y="7"/>
                        <a:pt x="12" y="6"/>
                        <a:pt x="9" y="5"/>
                      </a:cubicBezTo>
                      <a:cubicBezTo>
                        <a:pt x="7" y="5"/>
                        <a:pt x="4" y="5"/>
                        <a:pt x="2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41"/>
                <p:cNvSpPr>
                  <a:spLocks/>
                </p:cNvSpPr>
                <p:nvPr/>
              </p:nvSpPr>
              <p:spPr bwMode="auto">
                <a:xfrm>
                  <a:off x="7645400" y="1616076"/>
                  <a:ext cx="30163" cy="74613"/>
                </a:xfrm>
                <a:custGeom>
                  <a:avLst/>
                  <a:gdLst>
                    <a:gd name="T0" fmla="*/ 4 w 8"/>
                    <a:gd name="T1" fmla="*/ 2 h 20"/>
                    <a:gd name="T2" fmla="*/ 6 w 8"/>
                    <a:gd name="T3" fmla="*/ 9 h 20"/>
                    <a:gd name="T4" fmla="*/ 8 w 8"/>
                    <a:gd name="T5" fmla="*/ 17 h 20"/>
                    <a:gd name="T6" fmla="*/ 4 w 8"/>
                    <a:gd name="T7" fmla="*/ 18 h 20"/>
                    <a:gd name="T8" fmla="*/ 2 w 8"/>
                    <a:gd name="T9" fmla="*/ 10 h 20"/>
                    <a:gd name="T10" fmla="*/ 0 w 8"/>
                    <a:gd name="T11" fmla="*/ 2 h 20"/>
                    <a:gd name="T12" fmla="*/ 4 w 8"/>
                    <a:gd name="T13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20">
                      <a:moveTo>
                        <a:pt x="4" y="2"/>
                      </a:moveTo>
                      <a:cubicBezTo>
                        <a:pt x="5" y="4"/>
                        <a:pt x="6" y="7"/>
                        <a:pt x="6" y="9"/>
                      </a:cubicBezTo>
                      <a:cubicBezTo>
                        <a:pt x="7" y="12"/>
                        <a:pt x="8" y="14"/>
                        <a:pt x="8" y="17"/>
                      </a:cubicBezTo>
                      <a:cubicBezTo>
                        <a:pt x="8" y="18"/>
                        <a:pt x="6" y="20"/>
                        <a:pt x="4" y="18"/>
                      </a:cubicBezTo>
                      <a:cubicBezTo>
                        <a:pt x="3" y="16"/>
                        <a:pt x="3" y="13"/>
                        <a:pt x="2" y="10"/>
                      </a:cubicBezTo>
                      <a:cubicBezTo>
                        <a:pt x="1" y="8"/>
                        <a:pt x="1" y="5"/>
                        <a:pt x="0" y="2"/>
                      </a:cubicBezTo>
                      <a:cubicBezTo>
                        <a:pt x="0" y="0"/>
                        <a:pt x="3" y="0"/>
                        <a:pt x="4" y="2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42"/>
                <p:cNvSpPr>
                  <a:spLocks/>
                </p:cNvSpPr>
                <p:nvPr/>
              </p:nvSpPr>
              <p:spPr bwMode="auto">
                <a:xfrm>
                  <a:off x="7799388" y="1608138"/>
                  <a:ext cx="30163" cy="71438"/>
                </a:xfrm>
                <a:custGeom>
                  <a:avLst/>
                  <a:gdLst>
                    <a:gd name="T0" fmla="*/ 3 w 8"/>
                    <a:gd name="T1" fmla="*/ 2 h 19"/>
                    <a:gd name="T2" fmla="*/ 6 w 8"/>
                    <a:gd name="T3" fmla="*/ 9 h 19"/>
                    <a:gd name="T4" fmla="*/ 8 w 8"/>
                    <a:gd name="T5" fmla="*/ 15 h 19"/>
                    <a:gd name="T6" fmla="*/ 4 w 8"/>
                    <a:gd name="T7" fmla="*/ 17 h 19"/>
                    <a:gd name="T8" fmla="*/ 2 w 8"/>
                    <a:gd name="T9" fmla="*/ 11 h 19"/>
                    <a:gd name="T10" fmla="*/ 0 w 8"/>
                    <a:gd name="T11" fmla="*/ 3 h 19"/>
                    <a:gd name="T12" fmla="*/ 3 w 8"/>
                    <a:gd name="T1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9">
                      <a:moveTo>
                        <a:pt x="3" y="2"/>
                      </a:moveTo>
                      <a:cubicBezTo>
                        <a:pt x="4" y="5"/>
                        <a:pt x="5" y="7"/>
                        <a:pt x="6" y="9"/>
                      </a:cubicBezTo>
                      <a:cubicBezTo>
                        <a:pt x="7" y="11"/>
                        <a:pt x="8" y="13"/>
                        <a:pt x="8" y="15"/>
                      </a:cubicBezTo>
                      <a:cubicBezTo>
                        <a:pt x="8" y="18"/>
                        <a:pt x="5" y="19"/>
                        <a:pt x="4" y="17"/>
                      </a:cubicBezTo>
                      <a:cubicBezTo>
                        <a:pt x="3" y="15"/>
                        <a:pt x="2" y="13"/>
                        <a:pt x="2" y="11"/>
                      </a:cubicBezTo>
                      <a:cubicBezTo>
                        <a:pt x="1" y="8"/>
                        <a:pt x="1" y="6"/>
                        <a:pt x="0" y="3"/>
                      </a:cubicBezTo>
                      <a:cubicBezTo>
                        <a:pt x="0" y="1"/>
                        <a:pt x="2" y="0"/>
                        <a:pt x="3" y="2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43"/>
                <p:cNvSpPr>
                  <a:spLocks/>
                </p:cNvSpPr>
                <p:nvPr/>
              </p:nvSpPr>
              <p:spPr bwMode="auto">
                <a:xfrm>
                  <a:off x="7645400" y="1293813"/>
                  <a:ext cx="341313" cy="236538"/>
                </a:xfrm>
                <a:custGeom>
                  <a:avLst/>
                  <a:gdLst>
                    <a:gd name="T0" fmla="*/ 8 w 91"/>
                    <a:gd name="T1" fmla="*/ 15 h 63"/>
                    <a:gd name="T2" fmla="*/ 7 w 91"/>
                    <a:gd name="T3" fmla="*/ 15 h 63"/>
                    <a:gd name="T4" fmla="*/ 4 w 91"/>
                    <a:gd name="T5" fmla="*/ 2 h 63"/>
                    <a:gd name="T6" fmla="*/ 12 w 91"/>
                    <a:gd name="T7" fmla="*/ 0 h 63"/>
                    <a:gd name="T8" fmla="*/ 14 w 91"/>
                    <a:gd name="T9" fmla="*/ 1 h 63"/>
                    <a:gd name="T10" fmla="*/ 17 w 91"/>
                    <a:gd name="T11" fmla="*/ 4 h 63"/>
                    <a:gd name="T12" fmla="*/ 88 w 91"/>
                    <a:gd name="T13" fmla="*/ 11 h 63"/>
                    <a:gd name="T14" fmla="*/ 87 w 91"/>
                    <a:gd name="T15" fmla="*/ 16 h 63"/>
                    <a:gd name="T16" fmla="*/ 19 w 91"/>
                    <a:gd name="T17" fmla="*/ 8 h 63"/>
                    <a:gd name="T18" fmla="*/ 13 w 91"/>
                    <a:gd name="T19" fmla="*/ 15 h 63"/>
                    <a:gd name="T20" fmla="*/ 10 w 91"/>
                    <a:gd name="T21" fmla="*/ 61 h 63"/>
                    <a:gd name="T22" fmla="*/ 5 w 91"/>
                    <a:gd name="T23" fmla="*/ 60 h 63"/>
                    <a:gd name="T24" fmla="*/ 8 w 91"/>
                    <a:gd name="T25" fmla="*/ 1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1" h="63">
                      <a:moveTo>
                        <a:pt x="8" y="15"/>
                      </a:moveTo>
                      <a:cubicBezTo>
                        <a:pt x="8" y="15"/>
                        <a:pt x="7" y="15"/>
                        <a:pt x="7" y="15"/>
                      </a:cubicBezTo>
                      <a:cubicBezTo>
                        <a:pt x="2" y="13"/>
                        <a:pt x="0" y="6"/>
                        <a:pt x="4" y="2"/>
                      </a:cubicBezTo>
                      <a:cubicBezTo>
                        <a:pt x="7" y="0"/>
                        <a:pt x="10" y="0"/>
                        <a:pt x="12" y="0"/>
                      </a:cubicBezTo>
                      <a:cubicBezTo>
                        <a:pt x="13" y="0"/>
                        <a:pt x="13" y="0"/>
                        <a:pt x="14" y="1"/>
                      </a:cubicBezTo>
                      <a:cubicBezTo>
                        <a:pt x="15" y="1"/>
                        <a:pt x="17" y="2"/>
                        <a:pt x="17" y="4"/>
                      </a:cubicBezTo>
                      <a:cubicBezTo>
                        <a:pt x="41" y="5"/>
                        <a:pt x="65" y="8"/>
                        <a:pt x="88" y="11"/>
                      </a:cubicBezTo>
                      <a:cubicBezTo>
                        <a:pt x="91" y="11"/>
                        <a:pt x="90" y="17"/>
                        <a:pt x="87" y="16"/>
                      </a:cubicBezTo>
                      <a:cubicBezTo>
                        <a:pt x="64" y="14"/>
                        <a:pt x="41" y="12"/>
                        <a:pt x="19" y="8"/>
                      </a:cubicBezTo>
                      <a:cubicBezTo>
                        <a:pt x="18" y="12"/>
                        <a:pt x="16" y="14"/>
                        <a:pt x="13" y="15"/>
                      </a:cubicBezTo>
                      <a:cubicBezTo>
                        <a:pt x="13" y="30"/>
                        <a:pt x="11" y="46"/>
                        <a:pt x="10" y="61"/>
                      </a:cubicBezTo>
                      <a:cubicBezTo>
                        <a:pt x="10" y="63"/>
                        <a:pt x="5" y="63"/>
                        <a:pt x="5" y="60"/>
                      </a:cubicBezTo>
                      <a:cubicBezTo>
                        <a:pt x="6" y="45"/>
                        <a:pt x="7" y="30"/>
                        <a:pt x="8" y="15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44"/>
                <p:cNvSpPr>
                  <a:spLocks noEditPoints="1"/>
                </p:cNvSpPr>
                <p:nvPr/>
              </p:nvSpPr>
              <p:spPr bwMode="auto">
                <a:xfrm>
                  <a:off x="7570788" y="1500188"/>
                  <a:ext cx="217488" cy="420688"/>
                </a:xfrm>
                <a:custGeom>
                  <a:avLst/>
                  <a:gdLst>
                    <a:gd name="T0" fmla="*/ 7 w 58"/>
                    <a:gd name="T1" fmla="*/ 62 h 112"/>
                    <a:gd name="T2" fmla="*/ 42 w 58"/>
                    <a:gd name="T3" fmla="*/ 106 h 112"/>
                    <a:gd name="T4" fmla="*/ 44 w 58"/>
                    <a:gd name="T5" fmla="*/ 107 h 112"/>
                    <a:gd name="T6" fmla="*/ 54 w 58"/>
                    <a:gd name="T7" fmla="*/ 96 h 112"/>
                    <a:gd name="T8" fmla="*/ 41 w 58"/>
                    <a:gd name="T9" fmla="*/ 50 h 112"/>
                    <a:gd name="T10" fmla="*/ 42 w 58"/>
                    <a:gd name="T11" fmla="*/ 18 h 112"/>
                    <a:gd name="T12" fmla="*/ 12 w 58"/>
                    <a:gd name="T13" fmla="*/ 10 h 112"/>
                    <a:gd name="T14" fmla="*/ 7 w 58"/>
                    <a:gd name="T15" fmla="*/ 62 h 112"/>
                    <a:gd name="T16" fmla="*/ 26 w 58"/>
                    <a:gd name="T17" fmla="*/ 75 h 112"/>
                    <a:gd name="T18" fmla="*/ 21 w 58"/>
                    <a:gd name="T19" fmla="*/ 64 h 112"/>
                    <a:gd name="T20" fmla="*/ 26 w 58"/>
                    <a:gd name="T21" fmla="*/ 73 h 112"/>
                    <a:gd name="T22" fmla="*/ 26 w 58"/>
                    <a:gd name="T23" fmla="*/ 75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112">
                      <a:moveTo>
                        <a:pt x="7" y="62"/>
                      </a:moveTo>
                      <a:cubicBezTo>
                        <a:pt x="13" y="81"/>
                        <a:pt x="24" y="98"/>
                        <a:pt x="42" y="106"/>
                      </a:cubicBezTo>
                      <a:cubicBezTo>
                        <a:pt x="43" y="107"/>
                        <a:pt x="43" y="107"/>
                        <a:pt x="44" y="107"/>
                      </a:cubicBezTo>
                      <a:cubicBezTo>
                        <a:pt x="50" y="112"/>
                        <a:pt x="58" y="102"/>
                        <a:pt x="54" y="96"/>
                      </a:cubicBezTo>
                      <a:cubicBezTo>
                        <a:pt x="42" y="81"/>
                        <a:pt x="38" y="69"/>
                        <a:pt x="41" y="50"/>
                      </a:cubicBezTo>
                      <a:cubicBezTo>
                        <a:pt x="42" y="39"/>
                        <a:pt x="46" y="29"/>
                        <a:pt x="42" y="18"/>
                      </a:cubicBezTo>
                      <a:cubicBezTo>
                        <a:pt x="37" y="5"/>
                        <a:pt x="23" y="0"/>
                        <a:pt x="12" y="10"/>
                      </a:cubicBezTo>
                      <a:cubicBezTo>
                        <a:pt x="0" y="23"/>
                        <a:pt x="3" y="48"/>
                        <a:pt x="7" y="62"/>
                      </a:cubicBezTo>
                      <a:close/>
                      <a:moveTo>
                        <a:pt x="26" y="75"/>
                      </a:moveTo>
                      <a:cubicBezTo>
                        <a:pt x="24" y="72"/>
                        <a:pt x="22" y="68"/>
                        <a:pt x="21" y="64"/>
                      </a:cubicBezTo>
                      <a:cubicBezTo>
                        <a:pt x="22" y="67"/>
                        <a:pt x="24" y="70"/>
                        <a:pt x="26" y="73"/>
                      </a:cubicBezTo>
                      <a:cubicBezTo>
                        <a:pt x="26" y="73"/>
                        <a:pt x="26" y="74"/>
                        <a:pt x="26" y="75"/>
                      </a:cubicBezTo>
                      <a:close/>
                    </a:path>
                  </a:pathLst>
                </a:custGeom>
                <a:solidFill>
                  <a:srgbClr val="E8C0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6" name="矩形 95"/>
              <p:cNvSpPr/>
              <p:nvPr/>
            </p:nvSpPr>
            <p:spPr>
              <a:xfrm>
                <a:off x="5746652" y="2921919"/>
                <a:ext cx="856800" cy="18684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grpSp>
          <p:nvGrpSpPr>
            <p:cNvPr id="95" name="组合 94"/>
            <p:cNvGrpSpPr/>
            <p:nvPr/>
          </p:nvGrpSpPr>
          <p:grpSpPr>
            <a:xfrm>
              <a:off x="4463909" y="580018"/>
              <a:ext cx="2610739" cy="4217008"/>
              <a:chOff x="4869930" y="653861"/>
              <a:chExt cx="2610739" cy="4217008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4869930" y="2815339"/>
                <a:ext cx="1258263" cy="2055530"/>
                <a:chOff x="3929063" y="3748088"/>
                <a:chExt cx="2001837" cy="3270251"/>
              </a:xfrm>
            </p:grpSpPr>
            <p:sp>
              <p:nvSpPr>
                <p:cNvPr id="15" name="Freeform 12"/>
                <p:cNvSpPr>
                  <a:spLocks noEditPoints="1"/>
                </p:cNvSpPr>
                <p:nvPr/>
              </p:nvSpPr>
              <p:spPr bwMode="auto">
                <a:xfrm>
                  <a:off x="3929063" y="5521326"/>
                  <a:ext cx="1743075" cy="1497013"/>
                </a:xfrm>
                <a:custGeom>
                  <a:avLst/>
                  <a:gdLst>
                    <a:gd name="T0" fmla="*/ 66 w 464"/>
                    <a:gd name="T1" fmla="*/ 221 h 399"/>
                    <a:gd name="T2" fmla="*/ 212 w 464"/>
                    <a:gd name="T3" fmla="*/ 238 h 399"/>
                    <a:gd name="T4" fmla="*/ 357 w 464"/>
                    <a:gd name="T5" fmla="*/ 239 h 399"/>
                    <a:gd name="T6" fmla="*/ 371 w 464"/>
                    <a:gd name="T7" fmla="*/ 233 h 399"/>
                    <a:gd name="T8" fmla="*/ 365 w 464"/>
                    <a:gd name="T9" fmla="*/ 379 h 399"/>
                    <a:gd name="T10" fmla="*/ 370 w 464"/>
                    <a:gd name="T11" fmla="*/ 386 h 399"/>
                    <a:gd name="T12" fmla="*/ 378 w 464"/>
                    <a:gd name="T13" fmla="*/ 391 h 399"/>
                    <a:gd name="T14" fmla="*/ 444 w 464"/>
                    <a:gd name="T15" fmla="*/ 397 h 399"/>
                    <a:gd name="T16" fmla="*/ 456 w 464"/>
                    <a:gd name="T17" fmla="*/ 391 h 399"/>
                    <a:gd name="T18" fmla="*/ 459 w 464"/>
                    <a:gd name="T19" fmla="*/ 210 h 399"/>
                    <a:gd name="T20" fmla="*/ 446 w 464"/>
                    <a:gd name="T21" fmla="*/ 117 h 399"/>
                    <a:gd name="T22" fmla="*/ 422 w 464"/>
                    <a:gd name="T23" fmla="*/ 68 h 399"/>
                    <a:gd name="T24" fmla="*/ 416 w 464"/>
                    <a:gd name="T25" fmla="*/ 66 h 399"/>
                    <a:gd name="T26" fmla="*/ 412 w 464"/>
                    <a:gd name="T27" fmla="*/ 64 h 399"/>
                    <a:gd name="T28" fmla="*/ 327 w 464"/>
                    <a:gd name="T29" fmla="*/ 53 h 399"/>
                    <a:gd name="T30" fmla="*/ 314 w 464"/>
                    <a:gd name="T31" fmla="*/ 11 h 399"/>
                    <a:gd name="T32" fmla="*/ 253 w 464"/>
                    <a:gd name="T33" fmla="*/ 3 h 399"/>
                    <a:gd name="T34" fmla="*/ 200 w 464"/>
                    <a:gd name="T35" fmla="*/ 4 h 399"/>
                    <a:gd name="T36" fmla="*/ 177 w 464"/>
                    <a:gd name="T37" fmla="*/ 8 h 399"/>
                    <a:gd name="T38" fmla="*/ 171 w 464"/>
                    <a:gd name="T39" fmla="*/ 51 h 399"/>
                    <a:gd name="T40" fmla="*/ 134 w 464"/>
                    <a:gd name="T41" fmla="*/ 51 h 399"/>
                    <a:gd name="T42" fmla="*/ 67 w 464"/>
                    <a:gd name="T43" fmla="*/ 53 h 399"/>
                    <a:gd name="T44" fmla="*/ 39 w 464"/>
                    <a:gd name="T45" fmla="*/ 69 h 399"/>
                    <a:gd name="T46" fmla="*/ 25 w 464"/>
                    <a:gd name="T47" fmla="*/ 120 h 399"/>
                    <a:gd name="T48" fmla="*/ 23 w 464"/>
                    <a:gd name="T49" fmla="*/ 128 h 399"/>
                    <a:gd name="T50" fmla="*/ 9 w 464"/>
                    <a:gd name="T51" fmla="*/ 192 h 399"/>
                    <a:gd name="T52" fmla="*/ 66 w 464"/>
                    <a:gd name="T53" fmla="*/ 221 h 399"/>
                    <a:gd name="T54" fmla="*/ 191 w 464"/>
                    <a:gd name="T55" fmla="*/ 51 h 399"/>
                    <a:gd name="T56" fmla="*/ 202 w 464"/>
                    <a:gd name="T57" fmla="*/ 26 h 399"/>
                    <a:gd name="T58" fmla="*/ 245 w 464"/>
                    <a:gd name="T59" fmla="*/ 24 h 399"/>
                    <a:gd name="T60" fmla="*/ 292 w 464"/>
                    <a:gd name="T61" fmla="*/ 26 h 399"/>
                    <a:gd name="T62" fmla="*/ 307 w 464"/>
                    <a:gd name="T63" fmla="*/ 53 h 399"/>
                    <a:gd name="T64" fmla="*/ 277 w 464"/>
                    <a:gd name="T65" fmla="*/ 53 h 399"/>
                    <a:gd name="T66" fmla="*/ 191 w 464"/>
                    <a:gd name="T67" fmla="*/ 51 h 399"/>
                    <a:gd name="T68" fmla="*/ 163 w 464"/>
                    <a:gd name="T69" fmla="*/ 217 h 399"/>
                    <a:gd name="T70" fmla="*/ 163 w 464"/>
                    <a:gd name="T71" fmla="*/ 216 h 399"/>
                    <a:gd name="T72" fmla="*/ 185 w 464"/>
                    <a:gd name="T73" fmla="*/ 219 h 399"/>
                    <a:gd name="T74" fmla="*/ 163 w 464"/>
                    <a:gd name="T75" fmla="*/ 217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64" h="399">
                      <a:moveTo>
                        <a:pt x="66" y="221"/>
                      </a:moveTo>
                      <a:cubicBezTo>
                        <a:pt x="114" y="229"/>
                        <a:pt x="163" y="235"/>
                        <a:pt x="212" y="238"/>
                      </a:cubicBezTo>
                      <a:cubicBezTo>
                        <a:pt x="259" y="241"/>
                        <a:pt x="310" y="245"/>
                        <a:pt x="357" y="239"/>
                      </a:cubicBezTo>
                      <a:cubicBezTo>
                        <a:pt x="363" y="238"/>
                        <a:pt x="368" y="236"/>
                        <a:pt x="371" y="233"/>
                      </a:cubicBezTo>
                      <a:cubicBezTo>
                        <a:pt x="368" y="282"/>
                        <a:pt x="365" y="331"/>
                        <a:pt x="365" y="379"/>
                      </a:cubicBezTo>
                      <a:cubicBezTo>
                        <a:pt x="365" y="383"/>
                        <a:pt x="367" y="385"/>
                        <a:pt x="370" y="386"/>
                      </a:cubicBezTo>
                      <a:cubicBezTo>
                        <a:pt x="371" y="389"/>
                        <a:pt x="373" y="392"/>
                        <a:pt x="378" y="391"/>
                      </a:cubicBezTo>
                      <a:cubicBezTo>
                        <a:pt x="401" y="388"/>
                        <a:pt x="422" y="389"/>
                        <a:pt x="444" y="397"/>
                      </a:cubicBezTo>
                      <a:cubicBezTo>
                        <a:pt x="449" y="399"/>
                        <a:pt x="455" y="397"/>
                        <a:pt x="456" y="391"/>
                      </a:cubicBezTo>
                      <a:cubicBezTo>
                        <a:pt x="463" y="331"/>
                        <a:pt x="464" y="271"/>
                        <a:pt x="459" y="210"/>
                      </a:cubicBezTo>
                      <a:cubicBezTo>
                        <a:pt x="456" y="179"/>
                        <a:pt x="452" y="147"/>
                        <a:pt x="446" y="117"/>
                      </a:cubicBezTo>
                      <a:cubicBezTo>
                        <a:pt x="442" y="98"/>
                        <a:pt x="436" y="81"/>
                        <a:pt x="422" y="68"/>
                      </a:cubicBezTo>
                      <a:cubicBezTo>
                        <a:pt x="420" y="67"/>
                        <a:pt x="418" y="66"/>
                        <a:pt x="416" y="66"/>
                      </a:cubicBezTo>
                      <a:cubicBezTo>
                        <a:pt x="415" y="65"/>
                        <a:pt x="414" y="64"/>
                        <a:pt x="412" y="64"/>
                      </a:cubicBezTo>
                      <a:cubicBezTo>
                        <a:pt x="386" y="56"/>
                        <a:pt x="357" y="54"/>
                        <a:pt x="327" y="53"/>
                      </a:cubicBezTo>
                      <a:cubicBezTo>
                        <a:pt x="329" y="38"/>
                        <a:pt x="329" y="21"/>
                        <a:pt x="314" y="11"/>
                      </a:cubicBezTo>
                      <a:cubicBezTo>
                        <a:pt x="298" y="0"/>
                        <a:pt x="272" y="3"/>
                        <a:pt x="253" y="3"/>
                      </a:cubicBezTo>
                      <a:cubicBezTo>
                        <a:pt x="235" y="3"/>
                        <a:pt x="218" y="3"/>
                        <a:pt x="200" y="4"/>
                      </a:cubicBezTo>
                      <a:cubicBezTo>
                        <a:pt x="193" y="4"/>
                        <a:pt x="183" y="3"/>
                        <a:pt x="177" y="8"/>
                      </a:cubicBezTo>
                      <a:cubicBezTo>
                        <a:pt x="168" y="16"/>
                        <a:pt x="168" y="36"/>
                        <a:pt x="171" y="51"/>
                      </a:cubicBezTo>
                      <a:cubicBezTo>
                        <a:pt x="159" y="51"/>
                        <a:pt x="146" y="51"/>
                        <a:pt x="134" y="51"/>
                      </a:cubicBezTo>
                      <a:cubicBezTo>
                        <a:pt x="112" y="52"/>
                        <a:pt x="89" y="51"/>
                        <a:pt x="67" y="53"/>
                      </a:cubicBezTo>
                      <a:cubicBezTo>
                        <a:pt x="55" y="55"/>
                        <a:pt x="46" y="57"/>
                        <a:pt x="39" y="69"/>
                      </a:cubicBezTo>
                      <a:cubicBezTo>
                        <a:pt x="31" y="83"/>
                        <a:pt x="29" y="104"/>
                        <a:pt x="25" y="120"/>
                      </a:cubicBezTo>
                      <a:cubicBezTo>
                        <a:pt x="25" y="122"/>
                        <a:pt x="24" y="125"/>
                        <a:pt x="23" y="128"/>
                      </a:cubicBezTo>
                      <a:cubicBezTo>
                        <a:pt x="15" y="148"/>
                        <a:pt x="10" y="172"/>
                        <a:pt x="9" y="192"/>
                      </a:cubicBezTo>
                      <a:cubicBezTo>
                        <a:pt x="0" y="214"/>
                        <a:pt x="53" y="218"/>
                        <a:pt x="66" y="221"/>
                      </a:cubicBezTo>
                      <a:close/>
                      <a:moveTo>
                        <a:pt x="191" y="51"/>
                      </a:moveTo>
                      <a:cubicBezTo>
                        <a:pt x="191" y="40"/>
                        <a:pt x="190" y="29"/>
                        <a:pt x="202" y="26"/>
                      </a:cubicBezTo>
                      <a:cubicBezTo>
                        <a:pt x="215" y="23"/>
                        <a:pt x="231" y="25"/>
                        <a:pt x="245" y="24"/>
                      </a:cubicBezTo>
                      <a:cubicBezTo>
                        <a:pt x="259" y="24"/>
                        <a:pt x="279" y="21"/>
                        <a:pt x="292" y="26"/>
                      </a:cubicBezTo>
                      <a:cubicBezTo>
                        <a:pt x="307" y="31"/>
                        <a:pt x="307" y="41"/>
                        <a:pt x="307" y="53"/>
                      </a:cubicBezTo>
                      <a:cubicBezTo>
                        <a:pt x="296" y="53"/>
                        <a:pt x="287" y="53"/>
                        <a:pt x="277" y="53"/>
                      </a:cubicBezTo>
                      <a:cubicBezTo>
                        <a:pt x="248" y="52"/>
                        <a:pt x="220" y="51"/>
                        <a:pt x="191" y="51"/>
                      </a:cubicBezTo>
                      <a:close/>
                      <a:moveTo>
                        <a:pt x="163" y="217"/>
                      </a:moveTo>
                      <a:cubicBezTo>
                        <a:pt x="163" y="217"/>
                        <a:pt x="163" y="216"/>
                        <a:pt x="163" y="216"/>
                      </a:cubicBezTo>
                      <a:cubicBezTo>
                        <a:pt x="171" y="217"/>
                        <a:pt x="178" y="218"/>
                        <a:pt x="185" y="219"/>
                      </a:cubicBezTo>
                      <a:cubicBezTo>
                        <a:pt x="178" y="218"/>
                        <a:pt x="170" y="218"/>
                        <a:pt x="163" y="217"/>
                      </a:cubicBezTo>
                      <a:close/>
                    </a:path>
                  </a:pathLst>
                </a:custGeom>
                <a:solidFill>
                  <a:srgbClr val="683C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>
                  <a:spLocks/>
                </p:cNvSpPr>
                <p:nvPr/>
              </p:nvSpPr>
              <p:spPr bwMode="auto">
                <a:xfrm>
                  <a:off x="3944938" y="5786438"/>
                  <a:ext cx="1516063" cy="1228725"/>
                </a:xfrm>
                <a:custGeom>
                  <a:avLst/>
                  <a:gdLst>
                    <a:gd name="T0" fmla="*/ 8 w 404"/>
                    <a:gd name="T1" fmla="*/ 232 h 327"/>
                    <a:gd name="T2" fmla="*/ 21 w 404"/>
                    <a:gd name="T3" fmla="*/ 145 h 327"/>
                    <a:gd name="T4" fmla="*/ 27 w 404"/>
                    <a:gd name="T5" fmla="*/ 142 h 327"/>
                    <a:gd name="T6" fmla="*/ 32 w 404"/>
                    <a:gd name="T7" fmla="*/ 140 h 327"/>
                    <a:gd name="T8" fmla="*/ 295 w 404"/>
                    <a:gd name="T9" fmla="*/ 161 h 327"/>
                    <a:gd name="T10" fmla="*/ 354 w 404"/>
                    <a:gd name="T11" fmla="*/ 147 h 327"/>
                    <a:gd name="T12" fmla="*/ 363 w 404"/>
                    <a:gd name="T13" fmla="*/ 93 h 327"/>
                    <a:gd name="T14" fmla="*/ 394 w 404"/>
                    <a:gd name="T15" fmla="*/ 5 h 327"/>
                    <a:gd name="T16" fmla="*/ 395 w 404"/>
                    <a:gd name="T17" fmla="*/ 4 h 327"/>
                    <a:gd name="T18" fmla="*/ 399 w 404"/>
                    <a:gd name="T19" fmla="*/ 2 h 327"/>
                    <a:gd name="T20" fmla="*/ 403 w 404"/>
                    <a:gd name="T21" fmla="*/ 5 h 327"/>
                    <a:gd name="T22" fmla="*/ 395 w 404"/>
                    <a:gd name="T23" fmla="*/ 25 h 327"/>
                    <a:gd name="T24" fmla="*/ 375 w 404"/>
                    <a:gd name="T25" fmla="*/ 162 h 327"/>
                    <a:gd name="T26" fmla="*/ 370 w 404"/>
                    <a:gd name="T27" fmla="*/ 316 h 327"/>
                    <a:gd name="T28" fmla="*/ 364 w 404"/>
                    <a:gd name="T29" fmla="*/ 321 h 327"/>
                    <a:gd name="T30" fmla="*/ 359 w 404"/>
                    <a:gd name="T31" fmla="*/ 326 h 327"/>
                    <a:gd name="T32" fmla="*/ 191 w 404"/>
                    <a:gd name="T33" fmla="*/ 315 h 327"/>
                    <a:gd name="T34" fmla="*/ 14 w 404"/>
                    <a:gd name="T35" fmla="*/ 300 h 327"/>
                    <a:gd name="T36" fmla="*/ 9 w 404"/>
                    <a:gd name="T37" fmla="*/ 295 h 327"/>
                    <a:gd name="T38" fmla="*/ 8 w 404"/>
                    <a:gd name="T39" fmla="*/ 294 h 327"/>
                    <a:gd name="T40" fmla="*/ 8 w 404"/>
                    <a:gd name="T41" fmla="*/ 232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4" h="327">
                      <a:moveTo>
                        <a:pt x="8" y="232"/>
                      </a:moveTo>
                      <a:cubicBezTo>
                        <a:pt x="11" y="203"/>
                        <a:pt x="15" y="174"/>
                        <a:pt x="21" y="145"/>
                      </a:cubicBezTo>
                      <a:cubicBezTo>
                        <a:pt x="21" y="142"/>
                        <a:pt x="24" y="141"/>
                        <a:pt x="27" y="142"/>
                      </a:cubicBezTo>
                      <a:cubicBezTo>
                        <a:pt x="28" y="141"/>
                        <a:pt x="30" y="140"/>
                        <a:pt x="32" y="140"/>
                      </a:cubicBezTo>
                      <a:cubicBezTo>
                        <a:pt x="120" y="152"/>
                        <a:pt x="206" y="161"/>
                        <a:pt x="295" y="161"/>
                      </a:cubicBezTo>
                      <a:cubicBezTo>
                        <a:pt x="314" y="161"/>
                        <a:pt x="343" y="168"/>
                        <a:pt x="354" y="147"/>
                      </a:cubicBezTo>
                      <a:cubicBezTo>
                        <a:pt x="361" y="133"/>
                        <a:pt x="360" y="110"/>
                        <a:pt x="363" y="93"/>
                      </a:cubicBezTo>
                      <a:cubicBezTo>
                        <a:pt x="368" y="63"/>
                        <a:pt x="374" y="30"/>
                        <a:pt x="394" y="5"/>
                      </a:cubicBezTo>
                      <a:cubicBezTo>
                        <a:pt x="394" y="5"/>
                        <a:pt x="395" y="4"/>
                        <a:pt x="395" y="4"/>
                      </a:cubicBezTo>
                      <a:cubicBezTo>
                        <a:pt x="396" y="3"/>
                        <a:pt x="398" y="3"/>
                        <a:pt x="399" y="2"/>
                      </a:cubicBezTo>
                      <a:cubicBezTo>
                        <a:pt x="401" y="0"/>
                        <a:pt x="404" y="3"/>
                        <a:pt x="403" y="5"/>
                      </a:cubicBezTo>
                      <a:cubicBezTo>
                        <a:pt x="400" y="12"/>
                        <a:pt x="398" y="19"/>
                        <a:pt x="395" y="25"/>
                      </a:cubicBezTo>
                      <a:cubicBezTo>
                        <a:pt x="388" y="71"/>
                        <a:pt x="379" y="116"/>
                        <a:pt x="375" y="162"/>
                      </a:cubicBezTo>
                      <a:cubicBezTo>
                        <a:pt x="370" y="213"/>
                        <a:pt x="369" y="264"/>
                        <a:pt x="370" y="316"/>
                      </a:cubicBezTo>
                      <a:cubicBezTo>
                        <a:pt x="370" y="320"/>
                        <a:pt x="367" y="322"/>
                        <a:pt x="364" y="321"/>
                      </a:cubicBezTo>
                      <a:cubicBezTo>
                        <a:pt x="364" y="324"/>
                        <a:pt x="362" y="326"/>
                        <a:pt x="359" y="326"/>
                      </a:cubicBezTo>
                      <a:cubicBezTo>
                        <a:pt x="303" y="327"/>
                        <a:pt x="246" y="319"/>
                        <a:pt x="191" y="315"/>
                      </a:cubicBezTo>
                      <a:cubicBezTo>
                        <a:pt x="132" y="311"/>
                        <a:pt x="73" y="307"/>
                        <a:pt x="14" y="300"/>
                      </a:cubicBezTo>
                      <a:cubicBezTo>
                        <a:pt x="11" y="299"/>
                        <a:pt x="9" y="297"/>
                        <a:pt x="9" y="295"/>
                      </a:cubicBezTo>
                      <a:cubicBezTo>
                        <a:pt x="8" y="295"/>
                        <a:pt x="8" y="294"/>
                        <a:pt x="8" y="294"/>
                      </a:cubicBezTo>
                      <a:cubicBezTo>
                        <a:pt x="0" y="275"/>
                        <a:pt x="5" y="252"/>
                        <a:pt x="8" y="232"/>
                      </a:cubicBezTo>
                      <a:close/>
                    </a:path>
                  </a:pathLst>
                </a:custGeom>
                <a:solidFill>
                  <a:srgbClr val="7D4E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>
                  <a:spLocks/>
                </p:cNvSpPr>
                <p:nvPr/>
              </p:nvSpPr>
              <p:spPr bwMode="auto">
                <a:xfrm>
                  <a:off x="4484688" y="6294438"/>
                  <a:ext cx="258763" cy="379413"/>
                </a:xfrm>
                <a:custGeom>
                  <a:avLst/>
                  <a:gdLst>
                    <a:gd name="T0" fmla="*/ 35 w 69"/>
                    <a:gd name="T1" fmla="*/ 5 h 101"/>
                    <a:gd name="T2" fmla="*/ 45 w 69"/>
                    <a:gd name="T3" fmla="*/ 12 h 101"/>
                    <a:gd name="T4" fmla="*/ 44 w 69"/>
                    <a:gd name="T5" fmla="*/ 14 h 101"/>
                    <a:gd name="T6" fmla="*/ 47 w 69"/>
                    <a:gd name="T7" fmla="*/ 19 h 101"/>
                    <a:gd name="T8" fmla="*/ 51 w 69"/>
                    <a:gd name="T9" fmla="*/ 20 h 101"/>
                    <a:gd name="T10" fmla="*/ 56 w 69"/>
                    <a:gd name="T11" fmla="*/ 12 h 101"/>
                    <a:gd name="T12" fmla="*/ 59 w 69"/>
                    <a:gd name="T13" fmla="*/ 12 h 101"/>
                    <a:gd name="T14" fmla="*/ 60 w 69"/>
                    <a:gd name="T15" fmla="*/ 11 h 101"/>
                    <a:gd name="T16" fmla="*/ 68 w 69"/>
                    <a:gd name="T17" fmla="*/ 13 h 101"/>
                    <a:gd name="T18" fmla="*/ 62 w 69"/>
                    <a:gd name="T19" fmla="*/ 47 h 101"/>
                    <a:gd name="T20" fmla="*/ 58 w 69"/>
                    <a:gd name="T21" fmla="*/ 82 h 101"/>
                    <a:gd name="T22" fmla="*/ 33 w 69"/>
                    <a:gd name="T23" fmla="*/ 96 h 101"/>
                    <a:gd name="T24" fmla="*/ 35 w 69"/>
                    <a:gd name="T25" fmla="*/ 5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9" h="101">
                      <a:moveTo>
                        <a:pt x="35" y="5"/>
                      </a:moveTo>
                      <a:cubicBezTo>
                        <a:pt x="39" y="0"/>
                        <a:pt x="47" y="6"/>
                        <a:pt x="45" y="12"/>
                      </a:cubicBezTo>
                      <a:cubicBezTo>
                        <a:pt x="44" y="13"/>
                        <a:pt x="44" y="14"/>
                        <a:pt x="44" y="14"/>
                      </a:cubicBezTo>
                      <a:cubicBezTo>
                        <a:pt x="45" y="15"/>
                        <a:pt x="47" y="17"/>
                        <a:pt x="47" y="19"/>
                      </a:cubicBezTo>
                      <a:cubicBezTo>
                        <a:pt x="48" y="19"/>
                        <a:pt x="49" y="19"/>
                        <a:pt x="51" y="20"/>
                      </a:cubicBezTo>
                      <a:cubicBezTo>
                        <a:pt x="49" y="16"/>
                        <a:pt x="51" y="12"/>
                        <a:pt x="56" y="12"/>
                      </a:cubicBezTo>
                      <a:cubicBezTo>
                        <a:pt x="57" y="11"/>
                        <a:pt x="58" y="12"/>
                        <a:pt x="59" y="12"/>
                      </a:cubicBezTo>
                      <a:cubicBezTo>
                        <a:pt x="60" y="12"/>
                        <a:pt x="60" y="11"/>
                        <a:pt x="60" y="11"/>
                      </a:cubicBezTo>
                      <a:cubicBezTo>
                        <a:pt x="63" y="7"/>
                        <a:pt x="69" y="9"/>
                        <a:pt x="68" y="13"/>
                      </a:cubicBezTo>
                      <a:cubicBezTo>
                        <a:pt x="66" y="25"/>
                        <a:pt x="63" y="36"/>
                        <a:pt x="62" y="47"/>
                      </a:cubicBezTo>
                      <a:cubicBezTo>
                        <a:pt x="60" y="58"/>
                        <a:pt x="62" y="71"/>
                        <a:pt x="58" y="82"/>
                      </a:cubicBezTo>
                      <a:cubicBezTo>
                        <a:pt x="55" y="92"/>
                        <a:pt x="44" y="101"/>
                        <a:pt x="33" y="96"/>
                      </a:cubicBezTo>
                      <a:cubicBezTo>
                        <a:pt x="0" y="85"/>
                        <a:pt x="22" y="24"/>
                        <a:pt x="35" y="5"/>
                      </a:cubicBezTo>
                      <a:close/>
                    </a:path>
                  </a:pathLst>
                </a:custGeom>
                <a:solidFill>
                  <a:srgbClr val="683C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>
                  <a:spLocks/>
                </p:cNvSpPr>
                <p:nvPr/>
              </p:nvSpPr>
              <p:spPr bwMode="auto">
                <a:xfrm>
                  <a:off x="4484688" y="6443663"/>
                  <a:ext cx="288925" cy="98425"/>
                </a:xfrm>
                <a:custGeom>
                  <a:avLst/>
                  <a:gdLst>
                    <a:gd name="T0" fmla="*/ 6 w 77"/>
                    <a:gd name="T1" fmla="*/ 6 h 26"/>
                    <a:gd name="T2" fmla="*/ 73 w 77"/>
                    <a:gd name="T3" fmla="*/ 16 h 26"/>
                    <a:gd name="T4" fmla="*/ 70 w 77"/>
                    <a:gd name="T5" fmla="*/ 24 h 26"/>
                    <a:gd name="T6" fmla="*/ 41 w 77"/>
                    <a:gd name="T7" fmla="*/ 17 h 26"/>
                    <a:gd name="T8" fmla="*/ 9 w 77"/>
                    <a:gd name="T9" fmla="*/ 17 h 26"/>
                    <a:gd name="T10" fmla="*/ 6 w 77"/>
                    <a:gd name="T11" fmla="*/ 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26">
                      <a:moveTo>
                        <a:pt x="6" y="6"/>
                      </a:moveTo>
                      <a:cubicBezTo>
                        <a:pt x="28" y="0"/>
                        <a:pt x="54" y="4"/>
                        <a:pt x="73" y="16"/>
                      </a:cubicBezTo>
                      <a:cubicBezTo>
                        <a:pt x="77" y="18"/>
                        <a:pt x="76" y="26"/>
                        <a:pt x="70" y="24"/>
                      </a:cubicBezTo>
                      <a:cubicBezTo>
                        <a:pt x="61" y="22"/>
                        <a:pt x="51" y="19"/>
                        <a:pt x="41" y="17"/>
                      </a:cubicBezTo>
                      <a:cubicBezTo>
                        <a:pt x="30" y="16"/>
                        <a:pt x="20" y="17"/>
                        <a:pt x="9" y="17"/>
                      </a:cubicBezTo>
                      <a:cubicBezTo>
                        <a:pt x="2" y="18"/>
                        <a:pt x="0" y="8"/>
                        <a:pt x="6" y="6"/>
                      </a:cubicBezTo>
                      <a:close/>
                    </a:path>
                  </a:pathLst>
                </a:custGeom>
                <a:solidFill>
                  <a:srgbClr val="7D4E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>
                  <a:spLocks/>
                </p:cNvSpPr>
                <p:nvPr/>
              </p:nvSpPr>
              <p:spPr bwMode="auto">
                <a:xfrm>
                  <a:off x="4687888" y="5164138"/>
                  <a:ext cx="401638" cy="511175"/>
                </a:xfrm>
                <a:custGeom>
                  <a:avLst/>
                  <a:gdLst>
                    <a:gd name="T0" fmla="*/ 12 w 107"/>
                    <a:gd name="T1" fmla="*/ 82 h 136"/>
                    <a:gd name="T2" fmla="*/ 40 w 107"/>
                    <a:gd name="T3" fmla="*/ 9 h 136"/>
                    <a:gd name="T4" fmla="*/ 53 w 107"/>
                    <a:gd name="T5" fmla="*/ 8 h 136"/>
                    <a:gd name="T6" fmla="*/ 54 w 107"/>
                    <a:gd name="T7" fmla="*/ 7 h 136"/>
                    <a:gd name="T8" fmla="*/ 92 w 107"/>
                    <a:gd name="T9" fmla="*/ 19 h 136"/>
                    <a:gd name="T10" fmla="*/ 93 w 107"/>
                    <a:gd name="T11" fmla="*/ 20 h 136"/>
                    <a:gd name="T12" fmla="*/ 95 w 107"/>
                    <a:gd name="T13" fmla="*/ 23 h 136"/>
                    <a:gd name="T14" fmla="*/ 100 w 107"/>
                    <a:gd name="T15" fmla="*/ 93 h 136"/>
                    <a:gd name="T16" fmla="*/ 99 w 107"/>
                    <a:gd name="T17" fmla="*/ 125 h 136"/>
                    <a:gd name="T18" fmla="*/ 77 w 107"/>
                    <a:gd name="T19" fmla="*/ 128 h 136"/>
                    <a:gd name="T20" fmla="*/ 66 w 107"/>
                    <a:gd name="T21" fmla="*/ 135 h 136"/>
                    <a:gd name="T22" fmla="*/ 55 w 107"/>
                    <a:gd name="T23" fmla="*/ 129 h 136"/>
                    <a:gd name="T24" fmla="*/ 42 w 107"/>
                    <a:gd name="T25" fmla="*/ 134 h 136"/>
                    <a:gd name="T26" fmla="*/ 29 w 107"/>
                    <a:gd name="T27" fmla="*/ 126 h 136"/>
                    <a:gd name="T28" fmla="*/ 3 w 107"/>
                    <a:gd name="T29" fmla="*/ 120 h 136"/>
                    <a:gd name="T30" fmla="*/ 12 w 107"/>
                    <a:gd name="T31" fmla="*/ 82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7" h="136">
                      <a:moveTo>
                        <a:pt x="12" y="82"/>
                      </a:moveTo>
                      <a:cubicBezTo>
                        <a:pt x="21" y="57"/>
                        <a:pt x="33" y="34"/>
                        <a:pt x="40" y="9"/>
                      </a:cubicBezTo>
                      <a:cubicBezTo>
                        <a:pt x="42" y="3"/>
                        <a:pt x="51" y="3"/>
                        <a:pt x="53" y="8"/>
                      </a:cubicBezTo>
                      <a:cubicBezTo>
                        <a:pt x="53" y="8"/>
                        <a:pt x="53" y="7"/>
                        <a:pt x="54" y="7"/>
                      </a:cubicBezTo>
                      <a:cubicBezTo>
                        <a:pt x="66" y="0"/>
                        <a:pt x="83" y="12"/>
                        <a:pt x="92" y="19"/>
                      </a:cubicBezTo>
                      <a:cubicBezTo>
                        <a:pt x="93" y="19"/>
                        <a:pt x="93" y="20"/>
                        <a:pt x="93" y="20"/>
                      </a:cubicBezTo>
                      <a:cubicBezTo>
                        <a:pt x="94" y="21"/>
                        <a:pt x="95" y="22"/>
                        <a:pt x="95" y="23"/>
                      </a:cubicBezTo>
                      <a:cubicBezTo>
                        <a:pt x="87" y="48"/>
                        <a:pt x="93" y="69"/>
                        <a:pt x="100" y="93"/>
                      </a:cubicBezTo>
                      <a:cubicBezTo>
                        <a:pt x="102" y="103"/>
                        <a:pt x="107" y="116"/>
                        <a:pt x="99" y="125"/>
                      </a:cubicBezTo>
                      <a:cubicBezTo>
                        <a:pt x="93" y="133"/>
                        <a:pt x="82" y="133"/>
                        <a:pt x="77" y="128"/>
                      </a:cubicBezTo>
                      <a:cubicBezTo>
                        <a:pt x="75" y="132"/>
                        <a:pt x="70" y="135"/>
                        <a:pt x="66" y="135"/>
                      </a:cubicBezTo>
                      <a:cubicBezTo>
                        <a:pt x="61" y="135"/>
                        <a:pt x="57" y="133"/>
                        <a:pt x="55" y="129"/>
                      </a:cubicBezTo>
                      <a:cubicBezTo>
                        <a:pt x="52" y="133"/>
                        <a:pt x="47" y="135"/>
                        <a:pt x="42" y="134"/>
                      </a:cubicBezTo>
                      <a:cubicBezTo>
                        <a:pt x="37" y="134"/>
                        <a:pt x="32" y="131"/>
                        <a:pt x="29" y="126"/>
                      </a:cubicBezTo>
                      <a:cubicBezTo>
                        <a:pt x="23" y="136"/>
                        <a:pt x="7" y="136"/>
                        <a:pt x="3" y="120"/>
                      </a:cubicBezTo>
                      <a:cubicBezTo>
                        <a:pt x="0" y="108"/>
                        <a:pt x="7" y="93"/>
                        <a:pt x="12" y="82"/>
                      </a:cubicBezTo>
                      <a:close/>
                    </a:path>
                  </a:pathLst>
                </a:custGeom>
                <a:solidFill>
                  <a:srgbClr val="E8C0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>
                  <a:spLocks/>
                </p:cNvSpPr>
                <p:nvPr/>
              </p:nvSpPr>
              <p:spPr bwMode="auto">
                <a:xfrm>
                  <a:off x="4721225" y="3748088"/>
                  <a:ext cx="1209675" cy="1577975"/>
                </a:xfrm>
                <a:custGeom>
                  <a:avLst/>
                  <a:gdLst>
                    <a:gd name="T0" fmla="*/ 0 w 322"/>
                    <a:gd name="T1" fmla="*/ 396 h 420"/>
                    <a:gd name="T2" fmla="*/ 5 w 322"/>
                    <a:gd name="T3" fmla="*/ 402 h 420"/>
                    <a:gd name="T4" fmla="*/ 9 w 322"/>
                    <a:gd name="T5" fmla="*/ 405 h 420"/>
                    <a:gd name="T6" fmla="*/ 121 w 322"/>
                    <a:gd name="T7" fmla="*/ 404 h 420"/>
                    <a:gd name="T8" fmla="*/ 124 w 322"/>
                    <a:gd name="T9" fmla="*/ 398 h 420"/>
                    <a:gd name="T10" fmla="*/ 126 w 322"/>
                    <a:gd name="T11" fmla="*/ 393 h 420"/>
                    <a:gd name="T12" fmla="*/ 171 w 322"/>
                    <a:gd name="T13" fmla="*/ 175 h 420"/>
                    <a:gd name="T14" fmla="*/ 236 w 322"/>
                    <a:gd name="T15" fmla="*/ 92 h 420"/>
                    <a:gd name="T16" fmla="*/ 317 w 322"/>
                    <a:gd name="T17" fmla="*/ 31 h 420"/>
                    <a:gd name="T18" fmla="*/ 321 w 322"/>
                    <a:gd name="T19" fmla="*/ 28 h 420"/>
                    <a:gd name="T20" fmla="*/ 322 w 322"/>
                    <a:gd name="T21" fmla="*/ 24 h 420"/>
                    <a:gd name="T22" fmla="*/ 322 w 322"/>
                    <a:gd name="T23" fmla="*/ 24 h 420"/>
                    <a:gd name="T24" fmla="*/ 321 w 322"/>
                    <a:gd name="T25" fmla="*/ 11 h 420"/>
                    <a:gd name="T26" fmla="*/ 315 w 322"/>
                    <a:gd name="T27" fmla="*/ 4 h 420"/>
                    <a:gd name="T28" fmla="*/ 312 w 322"/>
                    <a:gd name="T29" fmla="*/ 1 h 420"/>
                    <a:gd name="T30" fmla="*/ 92 w 322"/>
                    <a:gd name="T31" fmla="*/ 142 h 420"/>
                    <a:gd name="T32" fmla="*/ 0 w 322"/>
                    <a:gd name="T33" fmla="*/ 396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22" h="420">
                      <a:moveTo>
                        <a:pt x="0" y="396"/>
                      </a:moveTo>
                      <a:cubicBezTo>
                        <a:pt x="0" y="400"/>
                        <a:pt x="2" y="402"/>
                        <a:pt x="5" y="402"/>
                      </a:cubicBezTo>
                      <a:cubicBezTo>
                        <a:pt x="6" y="403"/>
                        <a:pt x="7" y="404"/>
                        <a:pt x="9" y="405"/>
                      </a:cubicBezTo>
                      <a:cubicBezTo>
                        <a:pt x="47" y="420"/>
                        <a:pt x="82" y="417"/>
                        <a:pt x="121" y="404"/>
                      </a:cubicBezTo>
                      <a:cubicBezTo>
                        <a:pt x="124" y="403"/>
                        <a:pt x="125" y="401"/>
                        <a:pt x="124" y="398"/>
                      </a:cubicBezTo>
                      <a:cubicBezTo>
                        <a:pt x="126" y="397"/>
                        <a:pt x="126" y="395"/>
                        <a:pt x="126" y="393"/>
                      </a:cubicBezTo>
                      <a:cubicBezTo>
                        <a:pt x="119" y="317"/>
                        <a:pt x="134" y="241"/>
                        <a:pt x="171" y="175"/>
                      </a:cubicBezTo>
                      <a:cubicBezTo>
                        <a:pt x="188" y="144"/>
                        <a:pt x="210" y="116"/>
                        <a:pt x="236" y="92"/>
                      </a:cubicBezTo>
                      <a:cubicBezTo>
                        <a:pt x="261" y="68"/>
                        <a:pt x="290" y="51"/>
                        <a:pt x="317" y="31"/>
                      </a:cubicBezTo>
                      <a:cubicBezTo>
                        <a:pt x="319" y="31"/>
                        <a:pt x="320" y="30"/>
                        <a:pt x="321" y="28"/>
                      </a:cubicBezTo>
                      <a:cubicBezTo>
                        <a:pt x="322" y="27"/>
                        <a:pt x="322" y="25"/>
                        <a:pt x="322" y="24"/>
                      </a:cubicBezTo>
                      <a:cubicBezTo>
                        <a:pt x="322" y="24"/>
                        <a:pt x="322" y="24"/>
                        <a:pt x="322" y="24"/>
                      </a:cubicBezTo>
                      <a:cubicBezTo>
                        <a:pt x="321" y="19"/>
                        <a:pt x="321" y="15"/>
                        <a:pt x="321" y="11"/>
                      </a:cubicBezTo>
                      <a:cubicBezTo>
                        <a:pt x="320" y="8"/>
                        <a:pt x="318" y="6"/>
                        <a:pt x="315" y="4"/>
                      </a:cubicBezTo>
                      <a:cubicBezTo>
                        <a:pt x="316" y="3"/>
                        <a:pt x="315" y="0"/>
                        <a:pt x="312" y="1"/>
                      </a:cubicBezTo>
                      <a:cubicBezTo>
                        <a:pt x="227" y="13"/>
                        <a:pt x="145" y="76"/>
                        <a:pt x="92" y="142"/>
                      </a:cubicBezTo>
                      <a:cubicBezTo>
                        <a:pt x="35" y="213"/>
                        <a:pt x="1" y="304"/>
                        <a:pt x="0" y="396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93" name="矩形 92"/>
              <p:cNvSpPr/>
              <p:nvPr/>
            </p:nvSpPr>
            <p:spPr>
              <a:xfrm>
                <a:off x="6220669" y="653861"/>
                <a:ext cx="1260000" cy="20556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grpSp>
          <p:nvGrpSpPr>
            <p:cNvPr id="92" name="组合 91"/>
            <p:cNvGrpSpPr/>
            <p:nvPr/>
          </p:nvGrpSpPr>
          <p:grpSpPr>
            <a:xfrm>
              <a:off x="4093659" y="1524275"/>
              <a:ext cx="3363961" cy="2106394"/>
              <a:chOff x="4499680" y="1598118"/>
              <a:chExt cx="3363961" cy="2106394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499680" y="2709461"/>
                <a:ext cx="1631950" cy="995051"/>
                <a:chOff x="4456829" y="2639507"/>
                <a:chExt cx="1631950" cy="995051"/>
              </a:xfrm>
            </p:grpSpPr>
            <p:sp>
              <p:nvSpPr>
                <p:cNvPr id="126" name="任意多边形 125"/>
                <p:cNvSpPr>
                  <a:spLocks/>
                </p:cNvSpPr>
                <p:nvPr/>
              </p:nvSpPr>
              <p:spPr bwMode="auto">
                <a:xfrm>
                  <a:off x="4886765" y="2639507"/>
                  <a:ext cx="1202014" cy="638765"/>
                </a:xfrm>
                <a:custGeom>
                  <a:avLst/>
                  <a:gdLst>
                    <a:gd name="connsiteX0" fmla="*/ 1028099 w 1202014"/>
                    <a:gd name="connsiteY0" fmla="*/ 1786 h 638765"/>
                    <a:gd name="connsiteX1" fmla="*/ 1191183 w 1202014"/>
                    <a:gd name="connsiteY1" fmla="*/ 20373 h 638765"/>
                    <a:gd name="connsiteX2" fmla="*/ 1202014 w 1202014"/>
                    <a:gd name="connsiteY2" fmla="*/ 18825 h 638765"/>
                    <a:gd name="connsiteX3" fmla="*/ 1167588 w 1202014"/>
                    <a:gd name="connsiteY3" fmla="*/ 127752 h 638765"/>
                    <a:gd name="connsiteX4" fmla="*/ 1101826 w 1202014"/>
                    <a:gd name="connsiteY4" fmla="*/ 134256 h 638765"/>
                    <a:gd name="connsiteX5" fmla="*/ 1026034 w 1202014"/>
                    <a:gd name="connsiteY5" fmla="*/ 145467 h 638765"/>
                    <a:gd name="connsiteX6" fmla="*/ 884478 w 1202014"/>
                    <a:gd name="connsiteY6" fmla="*/ 192673 h 638765"/>
                    <a:gd name="connsiteX7" fmla="*/ 634394 w 1202014"/>
                    <a:gd name="connsiteY7" fmla="*/ 313047 h 638765"/>
                    <a:gd name="connsiteX8" fmla="*/ 193210 w 1202014"/>
                    <a:gd name="connsiteY8" fmla="*/ 634045 h 638765"/>
                    <a:gd name="connsiteX9" fmla="*/ 176695 w 1202014"/>
                    <a:gd name="connsiteY9" fmla="*/ 638765 h 638765"/>
                    <a:gd name="connsiteX10" fmla="*/ 169617 w 1202014"/>
                    <a:gd name="connsiteY10" fmla="*/ 638765 h 638765"/>
                    <a:gd name="connsiteX11" fmla="*/ 6827 w 1202014"/>
                    <a:gd name="connsiteY11" fmla="*/ 501869 h 638765"/>
                    <a:gd name="connsiteX12" fmla="*/ 4468 w 1202014"/>
                    <a:gd name="connsiteY12" fmla="*/ 494788 h 638765"/>
                    <a:gd name="connsiteX13" fmla="*/ 4468 w 1202014"/>
                    <a:gd name="connsiteY13" fmla="*/ 473546 h 638765"/>
                    <a:gd name="connsiteX14" fmla="*/ 16264 w 1202014"/>
                    <a:gd name="connsiteY14" fmla="*/ 464105 h 638765"/>
                    <a:gd name="connsiteX15" fmla="*/ 28061 w 1202014"/>
                    <a:gd name="connsiteY15" fmla="*/ 447583 h 638765"/>
                    <a:gd name="connsiteX16" fmla="*/ 193210 w 1202014"/>
                    <a:gd name="connsiteY16" fmla="*/ 320128 h 638765"/>
                    <a:gd name="connsiteX17" fmla="*/ 554179 w 1202014"/>
                    <a:gd name="connsiteY17" fmla="*/ 121865 h 638765"/>
                    <a:gd name="connsiteX18" fmla="*/ 863244 w 1202014"/>
                    <a:gd name="connsiteY18" fmla="*/ 27454 h 638765"/>
                    <a:gd name="connsiteX19" fmla="*/ 1028099 w 1202014"/>
                    <a:gd name="connsiteY19" fmla="*/ 1786 h 638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02014" h="638765">
                      <a:moveTo>
                        <a:pt x="1028099" y="1786"/>
                      </a:moveTo>
                      <a:cubicBezTo>
                        <a:pt x="1085606" y="-2640"/>
                        <a:pt x="1142818" y="310"/>
                        <a:pt x="1191183" y="20373"/>
                      </a:cubicBezTo>
                      <a:lnTo>
                        <a:pt x="1202014" y="18825"/>
                      </a:lnTo>
                      <a:lnTo>
                        <a:pt x="1167588" y="127752"/>
                      </a:lnTo>
                      <a:lnTo>
                        <a:pt x="1101826" y="134256"/>
                      </a:lnTo>
                      <a:cubicBezTo>
                        <a:pt x="1076169" y="136616"/>
                        <a:pt x="1050807" y="139567"/>
                        <a:pt x="1026034" y="145467"/>
                      </a:cubicBezTo>
                      <a:cubicBezTo>
                        <a:pt x="976489" y="157269"/>
                        <a:pt x="931663" y="173791"/>
                        <a:pt x="884478" y="192673"/>
                      </a:cubicBezTo>
                      <a:cubicBezTo>
                        <a:pt x="799544" y="225717"/>
                        <a:pt x="716969" y="268202"/>
                        <a:pt x="634394" y="313047"/>
                      </a:cubicBezTo>
                      <a:cubicBezTo>
                        <a:pt x="473964" y="400377"/>
                        <a:pt x="322970" y="504230"/>
                        <a:pt x="193210" y="634045"/>
                      </a:cubicBezTo>
                      <a:cubicBezTo>
                        <a:pt x="188491" y="638765"/>
                        <a:pt x="181414" y="638765"/>
                        <a:pt x="176695" y="638765"/>
                      </a:cubicBezTo>
                      <a:cubicBezTo>
                        <a:pt x="174336" y="638765"/>
                        <a:pt x="171976" y="638765"/>
                        <a:pt x="169617" y="638765"/>
                      </a:cubicBezTo>
                      <a:cubicBezTo>
                        <a:pt x="94120" y="629324"/>
                        <a:pt x="35138" y="570317"/>
                        <a:pt x="6827" y="501869"/>
                      </a:cubicBezTo>
                      <a:cubicBezTo>
                        <a:pt x="4468" y="499509"/>
                        <a:pt x="4468" y="497149"/>
                        <a:pt x="4468" y="494788"/>
                      </a:cubicBezTo>
                      <a:cubicBezTo>
                        <a:pt x="-251" y="487708"/>
                        <a:pt x="-2610" y="480627"/>
                        <a:pt x="4468" y="473546"/>
                      </a:cubicBezTo>
                      <a:cubicBezTo>
                        <a:pt x="9186" y="471186"/>
                        <a:pt x="13905" y="466465"/>
                        <a:pt x="16264" y="464105"/>
                      </a:cubicBezTo>
                      <a:cubicBezTo>
                        <a:pt x="18623" y="457024"/>
                        <a:pt x="23342" y="452303"/>
                        <a:pt x="28061" y="447583"/>
                      </a:cubicBezTo>
                      <a:cubicBezTo>
                        <a:pt x="77605" y="398017"/>
                        <a:pt x="134228" y="355532"/>
                        <a:pt x="193210" y="320128"/>
                      </a:cubicBezTo>
                      <a:cubicBezTo>
                        <a:pt x="304096" y="239879"/>
                        <a:pt x="426778" y="173791"/>
                        <a:pt x="554179" y="121865"/>
                      </a:cubicBezTo>
                      <a:cubicBezTo>
                        <a:pt x="655628" y="79380"/>
                        <a:pt x="759436" y="48696"/>
                        <a:pt x="863244" y="27454"/>
                      </a:cubicBezTo>
                      <a:cubicBezTo>
                        <a:pt x="912789" y="18012"/>
                        <a:pt x="970591" y="6211"/>
                        <a:pt x="1028099" y="1786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2" name="组合 1"/>
                <p:cNvGrpSpPr/>
                <p:nvPr/>
              </p:nvGrpSpPr>
              <p:grpSpPr>
                <a:xfrm>
                  <a:off x="4456829" y="3063799"/>
                  <a:ext cx="564772" cy="570759"/>
                  <a:chOff x="4456829" y="3063799"/>
                  <a:chExt cx="564772" cy="570759"/>
                </a:xfrm>
              </p:grpSpPr>
              <p:sp>
                <p:nvSpPr>
                  <p:cNvPr id="55" name="Freeform 52"/>
                  <p:cNvSpPr>
                    <a:spLocks/>
                  </p:cNvSpPr>
                  <p:nvPr/>
                </p:nvSpPr>
                <p:spPr bwMode="auto">
                  <a:xfrm>
                    <a:off x="4714269" y="3115686"/>
                    <a:ext cx="307332" cy="318308"/>
                  </a:xfrm>
                  <a:custGeom>
                    <a:avLst/>
                    <a:gdLst>
                      <a:gd name="T0" fmla="*/ 36 w 130"/>
                      <a:gd name="T1" fmla="*/ 94 h 135"/>
                      <a:gd name="T2" fmla="*/ 93 w 130"/>
                      <a:gd name="T3" fmla="*/ 123 h 135"/>
                      <a:gd name="T4" fmla="*/ 112 w 130"/>
                      <a:gd name="T5" fmla="*/ 88 h 135"/>
                      <a:gd name="T6" fmla="*/ 130 w 130"/>
                      <a:gd name="T7" fmla="*/ 38 h 135"/>
                      <a:gd name="T8" fmla="*/ 129 w 130"/>
                      <a:gd name="T9" fmla="*/ 35 h 135"/>
                      <a:gd name="T10" fmla="*/ 126 w 130"/>
                      <a:gd name="T11" fmla="*/ 30 h 135"/>
                      <a:gd name="T12" fmla="*/ 104 w 130"/>
                      <a:gd name="T13" fmla="*/ 5 h 135"/>
                      <a:gd name="T14" fmla="*/ 92 w 130"/>
                      <a:gd name="T15" fmla="*/ 3 h 135"/>
                      <a:gd name="T16" fmla="*/ 42 w 130"/>
                      <a:gd name="T17" fmla="*/ 28 h 135"/>
                      <a:gd name="T18" fmla="*/ 12 w 130"/>
                      <a:gd name="T19" fmla="*/ 41 h 135"/>
                      <a:gd name="T20" fmla="*/ 36 w 130"/>
                      <a:gd name="T21" fmla="*/ 94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30" h="135">
                        <a:moveTo>
                          <a:pt x="36" y="94"/>
                        </a:moveTo>
                        <a:cubicBezTo>
                          <a:pt x="47" y="106"/>
                          <a:pt x="75" y="135"/>
                          <a:pt x="93" y="123"/>
                        </a:cubicBezTo>
                        <a:cubicBezTo>
                          <a:pt x="103" y="116"/>
                          <a:pt x="107" y="98"/>
                          <a:pt x="112" y="88"/>
                        </a:cubicBezTo>
                        <a:cubicBezTo>
                          <a:pt x="119" y="71"/>
                          <a:pt x="126" y="55"/>
                          <a:pt x="130" y="38"/>
                        </a:cubicBezTo>
                        <a:cubicBezTo>
                          <a:pt x="130" y="37"/>
                          <a:pt x="130" y="35"/>
                          <a:pt x="129" y="35"/>
                        </a:cubicBezTo>
                        <a:cubicBezTo>
                          <a:pt x="129" y="33"/>
                          <a:pt x="128" y="31"/>
                          <a:pt x="126" y="30"/>
                        </a:cubicBezTo>
                        <a:cubicBezTo>
                          <a:pt x="117" y="23"/>
                          <a:pt x="110" y="15"/>
                          <a:pt x="104" y="5"/>
                        </a:cubicBezTo>
                        <a:cubicBezTo>
                          <a:pt x="102" y="1"/>
                          <a:pt x="96" y="0"/>
                          <a:pt x="92" y="3"/>
                        </a:cubicBezTo>
                        <a:cubicBezTo>
                          <a:pt x="76" y="13"/>
                          <a:pt x="60" y="22"/>
                          <a:pt x="42" y="28"/>
                        </a:cubicBezTo>
                        <a:cubicBezTo>
                          <a:pt x="33" y="31"/>
                          <a:pt x="19" y="32"/>
                          <a:pt x="12" y="41"/>
                        </a:cubicBezTo>
                        <a:cubicBezTo>
                          <a:pt x="0" y="58"/>
                          <a:pt x="26" y="83"/>
                          <a:pt x="36" y="94"/>
                        </a:cubicBezTo>
                        <a:close/>
                      </a:path>
                    </a:pathLst>
                  </a:custGeom>
                  <a:solidFill>
                    <a:srgbClr val="E8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54"/>
                  <p:cNvSpPr>
                    <a:spLocks/>
                  </p:cNvSpPr>
                  <p:nvPr/>
                </p:nvSpPr>
                <p:spPr bwMode="auto">
                  <a:xfrm>
                    <a:off x="4456829" y="3063799"/>
                    <a:ext cx="523861" cy="570759"/>
                  </a:xfrm>
                  <a:custGeom>
                    <a:avLst/>
                    <a:gdLst>
                      <a:gd name="T0" fmla="*/ 18 w 222"/>
                      <a:gd name="T1" fmla="*/ 103 h 242"/>
                      <a:gd name="T2" fmla="*/ 54 w 222"/>
                      <a:gd name="T3" fmla="*/ 148 h 242"/>
                      <a:gd name="T4" fmla="*/ 126 w 222"/>
                      <a:gd name="T5" fmla="*/ 237 h 242"/>
                      <a:gd name="T6" fmla="*/ 139 w 222"/>
                      <a:gd name="T7" fmla="*/ 239 h 242"/>
                      <a:gd name="T8" fmla="*/ 205 w 222"/>
                      <a:gd name="T9" fmla="*/ 190 h 242"/>
                      <a:gd name="T10" fmla="*/ 212 w 222"/>
                      <a:gd name="T11" fmla="*/ 152 h 242"/>
                      <a:gd name="T12" fmla="*/ 101 w 222"/>
                      <a:gd name="T13" fmla="*/ 20 h 242"/>
                      <a:gd name="T14" fmla="*/ 101 w 222"/>
                      <a:gd name="T15" fmla="*/ 20 h 242"/>
                      <a:gd name="T16" fmla="*/ 53 w 222"/>
                      <a:gd name="T17" fmla="*/ 22 h 242"/>
                      <a:gd name="T18" fmla="*/ 18 w 222"/>
                      <a:gd name="T19" fmla="*/ 53 h 242"/>
                      <a:gd name="T20" fmla="*/ 1 w 222"/>
                      <a:gd name="T21" fmla="*/ 74 h 242"/>
                      <a:gd name="T22" fmla="*/ 18 w 222"/>
                      <a:gd name="T23" fmla="*/ 103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22" h="242">
                        <a:moveTo>
                          <a:pt x="18" y="103"/>
                        </a:moveTo>
                        <a:cubicBezTo>
                          <a:pt x="30" y="118"/>
                          <a:pt x="42" y="133"/>
                          <a:pt x="54" y="148"/>
                        </a:cubicBezTo>
                        <a:cubicBezTo>
                          <a:pt x="78" y="178"/>
                          <a:pt x="102" y="208"/>
                          <a:pt x="126" y="237"/>
                        </a:cubicBezTo>
                        <a:cubicBezTo>
                          <a:pt x="129" y="241"/>
                          <a:pt x="135" y="242"/>
                          <a:pt x="139" y="239"/>
                        </a:cubicBezTo>
                        <a:cubicBezTo>
                          <a:pt x="162" y="225"/>
                          <a:pt x="185" y="209"/>
                          <a:pt x="205" y="190"/>
                        </a:cubicBezTo>
                        <a:cubicBezTo>
                          <a:pt x="218" y="177"/>
                          <a:pt x="222" y="168"/>
                          <a:pt x="212" y="152"/>
                        </a:cubicBezTo>
                        <a:cubicBezTo>
                          <a:pt x="181" y="106"/>
                          <a:pt x="141" y="59"/>
                          <a:pt x="101" y="20"/>
                        </a:cubicBezTo>
                        <a:cubicBezTo>
                          <a:pt x="101" y="20"/>
                          <a:pt x="101" y="20"/>
                          <a:pt x="101" y="20"/>
                        </a:cubicBezTo>
                        <a:cubicBezTo>
                          <a:pt x="87" y="0"/>
                          <a:pt x="68" y="9"/>
                          <a:pt x="53" y="22"/>
                        </a:cubicBezTo>
                        <a:cubicBezTo>
                          <a:pt x="41" y="32"/>
                          <a:pt x="29" y="42"/>
                          <a:pt x="18" y="53"/>
                        </a:cubicBezTo>
                        <a:cubicBezTo>
                          <a:pt x="11" y="59"/>
                          <a:pt x="2" y="65"/>
                          <a:pt x="1" y="74"/>
                        </a:cubicBezTo>
                        <a:cubicBezTo>
                          <a:pt x="0" y="85"/>
                          <a:pt x="12" y="96"/>
                          <a:pt x="18" y="103"/>
                        </a:cubicBezTo>
                        <a:close/>
                      </a:path>
                    </a:pathLst>
                  </a:custGeom>
                  <a:solidFill>
                    <a:srgbClr val="1D1D1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8" name="Freeform 55"/>
                  <p:cNvSpPr>
                    <a:spLocks/>
                  </p:cNvSpPr>
                  <p:nvPr/>
                </p:nvSpPr>
                <p:spPr bwMode="auto">
                  <a:xfrm>
                    <a:off x="4513705" y="3150610"/>
                    <a:ext cx="382169" cy="389154"/>
                  </a:xfrm>
                  <a:custGeom>
                    <a:avLst/>
                    <a:gdLst>
                      <a:gd name="T0" fmla="*/ 5 w 162"/>
                      <a:gd name="T1" fmla="*/ 45 h 165"/>
                      <a:gd name="T2" fmla="*/ 63 w 162"/>
                      <a:gd name="T3" fmla="*/ 3 h 165"/>
                      <a:gd name="T4" fmla="*/ 83 w 162"/>
                      <a:gd name="T5" fmla="*/ 5 h 165"/>
                      <a:gd name="T6" fmla="*/ 116 w 162"/>
                      <a:gd name="T7" fmla="*/ 45 h 165"/>
                      <a:gd name="T8" fmla="*/ 159 w 162"/>
                      <a:gd name="T9" fmla="*/ 102 h 165"/>
                      <a:gd name="T10" fmla="*/ 157 w 162"/>
                      <a:gd name="T11" fmla="*/ 113 h 165"/>
                      <a:gd name="T12" fmla="*/ 145 w 162"/>
                      <a:gd name="T13" fmla="*/ 126 h 165"/>
                      <a:gd name="T14" fmla="*/ 144 w 162"/>
                      <a:gd name="T15" fmla="*/ 127 h 165"/>
                      <a:gd name="T16" fmla="*/ 97 w 162"/>
                      <a:gd name="T17" fmla="*/ 162 h 165"/>
                      <a:gd name="T18" fmla="*/ 85 w 162"/>
                      <a:gd name="T19" fmla="*/ 160 h 165"/>
                      <a:gd name="T20" fmla="*/ 3 w 162"/>
                      <a:gd name="T21" fmla="*/ 57 h 165"/>
                      <a:gd name="T22" fmla="*/ 5 w 162"/>
                      <a:gd name="T23" fmla="*/ 45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2" h="165">
                        <a:moveTo>
                          <a:pt x="5" y="45"/>
                        </a:moveTo>
                        <a:cubicBezTo>
                          <a:pt x="22" y="32"/>
                          <a:pt x="43" y="10"/>
                          <a:pt x="63" y="3"/>
                        </a:cubicBezTo>
                        <a:cubicBezTo>
                          <a:pt x="71" y="0"/>
                          <a:pt x="76" y="0"/>
                          <a:pt x="83" y="5"/>
                        </a:cubicBezTo>
                        <a:cubicBezTo>
                          <a:pt x="95" y="13"/>
                          <a:pt x="106" y="33"/>
                          <a:pt x="116" y="45"/>
                        </a:cubicBezTo>
                        <a:cubicBezTo>
                          <a:pt x="131" y="63"/>
                          <a:pt x="146" y="82"/>
                          <a:pt x="159" y="102"/>
                        </a:cubicBezTo>
                        <a:cubicBezTo>
                          <a:pt x="162" y="107"/>
                          <a:pt x="160" y="111"/>
                          <a:pt x="157" y="113"/>
                        </a:cubicBezTo>
                        <a:cubicBezTo>
                          <a:pt x="153" y="118"/>
                          <a:pt x="149" y="122"/>
                          <a:pt x="145" y="126"/>
                        </a:cubicBezTo>
                        <a:cubicBezTo>
                          <a:pt x="144" y="126"/>
                          <a:pt x="144" y="126"/>
                          <a:pt x="144" y="127"/>
                        </a:cubicBezTo>
                        <a:cubicBezTo>
                          <a:pt x="130" y="140"/>
                          <a:pt x="112" y="151"/>
                          <a:pt x="97" y="162"/>
                        </a:cubicBezTo>
                        <a:cubicBezTo>
                          <a:pt x="93" y="165"/>
                          <a:pt x="88" y="163"/>
                          <a:pt x="85" y="160"/>
                        </a:cubicBezTo>
                        <a:cubicBezTo>
                          <a:pt x="58" y="125"/>
                          <a:pt x="30" y="91"/>
                          <a:pt x="3" y="57"/>
                        </a:cubicBezTo>
                        <a:cubicBezTo>
                          <a:pt x="0" y="53"/>
                          <a:pt x="1" y="47"/>
                          <a:pt x="5" y="45"/>
                        </a:cubicBezTo>
                        <a:close/>
                      </a:path>
                    </a:pathLst>
                  </a:custGeom>
                  <a:solidFill>
                    <a:srgbClr val="5757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56"/>
                  <p:cNvSpPr>
                    <a:spLocks/>
                  </p:cNvSpPr>
                  <p:nvPr/>
                </p:nvSpPr>
                <p:spPr bwMode="auto">
                  <a:xfrm>
                    <a:off x="4828022" y="3490870"/>
                    <a:ext cx="48894" cy="46898"/>
                  </a:xfrm>
                  <a:custGeom>
                    <a:avLst/>
                    <a:gdLst>
                      <a:gd name="T0" fmla="*/ 10 w 21"/>
                      <a:gd name="T1" fmla="*/ 1 h 20"/>
                      <a:gd name="T2" fmla="*/ 18 w 21"/>
                      <a:gd name="T3" fmla="*/ 3 h 20"/>
                      <a:gd name="T4" fmla="*/ 21 w 21"/>
                      <a:gd name="T5" fmla="*/ 12 h 20"/>
                      <a:gd name="T6" fmla="*/ 21 w 21"/>
                      <a:gd name="T7" fmla="*/ 12 h 20"/>
                      <a:gd name="T8" fmla="*/ 14 w 21"/>
                      <a:gd name="T9" fmla="*/ 20 h 20"/>
                      <a:gd name="T10" fmla="*/ 4 w 21"/>
                      <a:gd name="T11" fmla="*/ 16 h 20"/>
                      <a:gd name="T12" fmla="*/ 4 w 21"/>
                      <a:gd name="T13" fmla="*/ 15 h 20"/>
                      <a:gd name="T14" fmla="*/ 10 w 21"/>
                      <a:gd name="T15" fmla="*/ 1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1" h="20">
                        <a:moveTo>
                          <a:pt x="10" y="1"/>
                        </a:moveTo>
                        <a:cubicBezTo>
                          <a:pt x="12" y="0"/>
                          <a:pt x="15" y="1"/>
                          <a:pt x="18" y="3"/>
                        </a:cubicBezTo>
                        <a:cubicBezTo>
                          <a:pt x="20" y="5"/>
                          <a:pt x="21" y="8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6"/>
                          <a:pt x="17" y="19"/>
                          <a:pt x="14" y="20"/>
                        </a:cubicBezTo>
                        <a:cubicBezTo>
                          <a:pt x="10" y="20"/>
                          <a:pt x="6" y="19"/>
                          <a:pt x="4" y="16"/>
                        </a:cubicBezTo>
                        <a:cubicBezTo>
                          <a:pt x="4" y="16"/>
                          <a:pt x="4" y="15"/>
                          <a:pt x="4" y="15"/>
                        </a:cubicBezTo>
                        <a:cubicBezTo>
                          <a:pt x="0" y="9"/>
                          <a:pt x="3" y="2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3C3C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0" name="Freeform 57"/>
                  <p:cNvSpPr>
                    <a:spLocks/>
                  </p:cNvSpPr>
                  <p:nvPr/>
                </p:nvSpPr>
                <p:spPr bwMode="auto">
                  <a:xfrm>
                    <a:off x="4537653" y="3145621"/>
                    <a:ext cx="63861" cy="54881"/>
                  </a:xfrm>
                  <a:custGeom>
                    <a:avLst/>
                    <a:gdLst>
                      <a:gd name="T0" fmla="*/ 1 w 27"/>
                      <a:gd name="T1" fmla="*/ 16 h 23"/>
                      <a:gd name="T2" fmla="*/ 6 w 27"/>
                      <a:gd name="T3" fmla="*/ 8 h 23"/>
                      <a:gd name="T4" fmla="*/ 18 w 27"/>
                      <a:gd name="T5" fmla="*/ 0 h 23"/>
                      <a:gd name="T6" fmla="*/ 22 w 27"/>
                      <a:gd name="T7" fmla="*/ 1 h 23"/>
                      <a:gd name="T8" fmla="*/ 24 w 27"/>
                      <a:gd name="T9" fmla="*/ 1 h 23"/>
                      <a:gd name="T10" fmla="*/ 26 w 27"/>
                      <a:gd name="T11" fmla="*/ 4 h 23"/>
                      <a:gd name="T12" fmla="*/ 17 w 27"/>
                      <a:gd name="T13" fmla="*/ 14 h 23"/>
                      <a:gd name="T14" fmla="*/ 7 w 27"/>
                      <a:gd name="T15" fmla="*/ 22 h 23"/>
                      <a:gd name="T16" fmla="*/ 1 w 27"/>
                      <a:gd name="T17" fmla="*/ 16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7" h="23">
                        <a:moveTo>
                          <a:pt x="1" y="16"/>
                        </a:moveTo>
                        <a:cubicBezTo>
                          <a:pt x="0" y="13"/>
                          <a:pt x="4" y="10"/>
                          <a:pt x="6" y="8"/>
                        </a:cubicBezTo>
                        <a:cubicBezTo>
                          <a:pt x="10" y="5"/>
                          <a:pt x="14" y="2"/>
                          <a:pt x="18" y="0"/>
                        </a:cubicBezTo>
                        <a:cubicBezTo>
                          <a:pt x="20" y="0"/>
                          <a:pt x="22" y="0"/>
                          <a:pt x="22" y="1"/>
                        </a:cubicBezTo>
                        <a:cubicBezTo>
                          <a:pt x="23" y="1"/>
                          <a:pt x="23" y="1"/>
                          <a:pt x="24" y="1"/>
                        </a:cubicBezTo>
                        <a:cubicBezTo>
                          <a:pt x="26" y="0"/>
                          <a:pt x="27" y="3"/>
                          <a:pt x="26" y="4"/>
                        </a:cubicBezTo>
                        <a:cubicBezTo>
                          <a:pt x="23" y="8"/>
                          <a:pt x="20" y="11"/>
                          <a:pt x="17" y="14"/>
                        </a:cubicBezTo>
                        <a:cubicBezTo>
                          <a:pt x="14" y="17"/>
                          <a:pt x="11" y="21"/>
                          <a:pt x="7" y="22"/>
                        </a:cubicBezTo>
                        <a:cubicBezTo>
                          <a:pt x="3" y="23"/>
                          <a:pt x="0" y="20"/>
                          <a:pt x="1" y="16"/>
                        </a:cubicBezTo>
                        <a:close/>
                      </a:path>
                    </a:pathLst>
                  </a:custGeom>
                  <a:solidFill>
                    <a:srgbClr val="3C3C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4752187" y="3238419"/>
                    <a:ext cx="200564" cy="216529"/>
                  </a:xfrm>
                  <a:custGeom>
                    <a:avLst/>
                    <a:gdLst>
                      <a:gd name="T0" fmla="*/ 64 w 85"/>
                      <a:gd name="T1" fmla="*/ 65 h 92"/>
                      <a:gd name="T2" fmla="*/ 81 w 85"/>
                      <a:gd name="T3" fmla="*/ 11 h 92"/>
                      <a:gd name="T4" fmla="*/ 81 w 85"/>
                      <a:gd name="T5" fmla="*/ 9 h 92"/>
                      <a:gd name="T6" fmla="*/ 67 w 85"/>
                      <a:gd name="T7" fmla="*/ 7 h 92"/>
                      <a:gd name="T8" fmla="*/ 35 w 85"/>
                      <a:gd name="T9" fmla="*/ 43 h 92"/>
                      <a:gd name="T10" fmla="*/ 8 w 85"/>
                      <a:gd name="T11" fmla="*/ 59 h 92"/>
                      <a:gd name="T12" fmla="*/ 18 w 85"/>
                      <a:gd name="T13" fmla="*/ 89 h 92"/>
                      <a:gd name="T14" fmla="*/ 64 w 85"/>
                      <a:gd name="T15" fmla="*/ 65 h 92"/>
                      <a:gd name="T16" fmla="*/ 64 w 85"/>
                      <a:gd name="T17" fmla="*/ 42 h 92"/>
                      <a:gd name="T18" fmla="*/ 58 w 85"/>
                      <a:gd name="T19" fmla="*/ 52 h 92"/>
                      <a:gd name="T20" fmla="*/ 62 w 85"/>
                      <a:gd name="T21" fmla="*/ 44 h 92"/>
                      <a:gd name="T22" fmla="*/ 64 w 85"/>
                      <a:gd name="T23" fmla="*/ 42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85" h="92">
                        <a:moveTo>
                          <a:pt x="64" y="65"/>
                        </a:moveTo>
                        <a:cubicBezTo>
                          <a:pt x="76" y="50"/>
                          <a:pt x="85" y="31"/>
                          <a:pt x="81" y="11"/>
                        </a:cubicBezTo>
                        <a:cubicBezTo>
                          <a:pt x="81" y="11"/>
                          <a:pt x="81" y="10"/>
                          <a:pt x="81" y="9"/>
                        </a:cubicBezTo>
                        <a:cubicBezTo>
                          <a:pt x="81" y="1"/>
                          <a:pt x="69" y="0"/>
                          <a:pt x="67" y="7"/>
                        </a:cubicBezTo>
                        <a:cubicBezTo>
                          <a:pt x="61" y="25"/>
                          <a:pt x="53" y="35"/>
                          <a:pt x="35" y="43"/>
                        </a:cubicBezTo>
                        <a:cubicBezTo>
                          <a:pt x="25" y="48"/>
                          <a:pt x="14" y="50"/>
                          <a:pt x="8" y="59"/>
                        </a:cubicBezTo>
                        <a:cubicBezTo>
                          <a:pt x="0" y="70"/>
                          <a:pt x="3" y="86"/>
                          <a:pt x="18" y="89"/>
                        </a:cubicBezTo>
                        <a:cubicBezTo>
                          <a:pt x="34" y="92"/>
                          <a:pt x="54" y="76"/>
                          <a:pt x="64" y="65"/>
                        </a:cubicBezTo>
                        <a:close/>
                        <a:moveTo>
                          <a:pt x="64" y="42"/>
                        </a:moveTo>
                        <a:cubicBezTo>
                          <a:pt x="63" y="46"/>
                          <a:pt x="61" y="49"/>
                          <a:pt x="58" y="52"/>
                        </a:cubicBezTo>
                        <a:cubicBezTo>
                          <a:pt x="60" y="49"/>
                          <a:pt x="61" y="46"/>
                          <a:pt x="62" y="44"/>
                        </a:cubicBezTo>
                        <a:cubicBezTo>
                          <a:pt x="63" y="43"/>
                          <a:pt x="64" y="43"/>
                          <a:pt x="64" y="42"/>
                        </a:cubicBezTo>
                        <a:close/>
                      </a:path>
                    </a:pathLst>
                  </a:custGeom>
                  <a:solidFill>
                    <a:srgbClr val="E8C0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87" name="矩形 86"/>
              <p:cNvSpPr/>
              <p:nvPr/>
            </p:nvSpPr>
            <p:spPr>
              <a:xfrm>
                <a:off x="6232841" y="1598118"/>
                <a:ext cx="1630800" cy="9936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>
              <a:off x="4065020" y="1013266"/>
              <a:ext cx="3498148" cy="3544965"/>
              <a:chOff x="4445852" y="1024235"/>
              <a:chExt cx="3498148" cy="3544965"/>
            </a:xfrm>
          </p:grpSpPr>
          <p:grpSp>
            <p:nvGrpSpPr>
              <p:cNvPr id="85" name="组合 84"/>
              <p:cNvGrpSpPr/>
              <p:nvPr/>
            </p:nvGrpSpPr>
            <p:grpSpPr>
              <a:xfrm>
                <a:off x="4445852" y="1024235"/>
                <a:ext cx="1696311" cy="1725248"/>
                <a:chOff x="3254375" y="898526"/>
                <a:chExt cx="2698750" cy="2744788"/>
              </a:xfrm>
            </p:grpSpPr>
            <p:sp>
              <p:nvSpPr>
                <p:cNvPr id="48" name="Freeform 45"/>
                <p:cNvSpPr>
                  <a:spLocks/>
                </p:cNvSpPr>
                <p:nvPr/>
              </p:nvSpPr>
              <p:spPr bwMode="auto">
                <a:xfrm>
                  <a:off x="3892550" y="1795463"/>
                  <a:ext cx="641350" cy="590550"/>
                </a:xfrm>
                <a:custGeom>
                  <a:avLst/>
                  <a:gdLst>
                    <a:gd name="T0" fmla="*/ 97 w 171"/>
                    <a:gd name="T1" fmla="*/ 151 h 157"/>
                    <a:gd name="T2" fmla="*/ 106 w 171"/>
                    <a:gd name="T3" fmla="*/ 155 h 157"/>
                    <a:gd name="T4" fmla="*/ 158 w 171"/>
                    <a:gd name="T5" fmla="*/ 129 h 157"/>
                    <a:gd name="T6" fmla="*/ 158 w 171"/>
                    <a:gd name="T7" fmla="*/ 130 h 157"/>
                    <a:gd name="T8" fmla="*/ 163 w 171"/>
                    <a:gd name="T9" fmla="*/ 128 h 157"/>
                    <a:gd name="T10" fmla="*/ 164 w 171"/>
                    <a:gd name="T11" fmla="*/ 125 h 157"/>
                    <a:gd name="T12" fmla="*/ 164 w 171"/>
                    <a:gd name="T13" fmla="*/ 123 h 157"/>
                    <a:gd name="T14" fmla="*/ 168 w 171"/>
                    <a:gd name="T15" fmla="*/ 38 h 157"/>
                    <a:gd name="T16" fmla="*/ 144 w 171"/>
                    <a:gd name="T17" fmla="*/ 5 h 157"/>
                    <a:gd name="T18" fmla="*/ 139 w 171"/>
                    <a:gd name="T19" fmla="*/ 3 h 157"/>
                    <a:gd name="T20" fmla="*/ 94 w 171"/>
                    <a:gd name="T21" fmla="*/ 11 h 157"/>
                    <a:gd name="T22" fmla="*/ 54 w 171"/>
                    <a:gd name="T23" fmla="*/ 28 h 157"/>
                    <a:gd name="T24" fmla="*/ 97 w 171"/>
                    <a:gd name="T25" fmla="*/ 151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1" h="157">
                      <a:moveTo>
                        <a:pt x="97" y="151"/>
                      </a:moveTo>
                      <a:cubicBezTo>
                        <a:pt x="99" y="154"/>
                        <a:pt x="103" y="157"/>
                        <a:pt x="106" y="155"/>
                      </a:cubicBezTo>
                      <a:cubicBezTo>
                        <a:pt x="124" y="147"/>
                        <a:pt x="141" y="139"/>
                        <a:pt x="158" y="129"/>
                      </a:cubicBezTo>
                      <a:cubicBezTo>
                        <a:pt x="158" y="129"/>
                        <a:pt x="158" y="129"/>
                        <a:pt x="158" y="130"/>
                      </a:cubicBezTo>
                      <a:cubicBezTo>
                        <a:pt x="159" y="133"/>
                        <a:pt x="163" y="131"/>
                        <a:pt x="163" y="128"/>
                      </a:cubicBezTo>
                      <a:cubicBezTo>
                        <a:pt x="163" y="127"/>
                        <a:pt x="164" y="126"/>
                        <a:pt x="164" y="125"/>
                      </a:cubicBezTo>
                      <a:cubicBezTo>
                        <a:pt x="164" y="125"/>
                        <a:pt x="164" y="124"/>
                        <a:pt x="164" y="123"/>
                      </a:cubicBezTo>
                      <a:cubicBezTo>
                        <a:pt x="165" y="95"/>
                        <a:pt x="171" y="66"/>
                        <a:pt x="168" y="38"/>
                      </a:cubicBezTo>
                      <a:cubicBezTo>
                        <a:pt x="166" y="22"/>
                        <a:pt x="160" y="9"/>
                        <a:pt x="144" y="5"/>
                      </a:cubicBezTo>
                      <a:cubicBezTo>
                        <a:pt x="142" y="4"/>
                        <a:pt x="141" y="3"/>
                        <a:pt x="139" y="3"/>
                      </a:cubicBezTo>
                      <a:cubicBezTo>
                        <a:pt x="126" y="0"/>
                        <a:pt x="106" y="7"/>
                        <a:pt x="94" y="11"/>
                      </a:cubicBezTo>
                      <a:cubicBezTo>
                        <a:pt x="80" y="15"/>
                        <a:pt x="66" y="20"/>
                        <a:pt x="54" y="28"/>
                      </a:cubicBezTo>
                      <a:cubicBezTo>
                        <a:pt x="0" y="65"/>
                        <a:pt x="82" y="115"/>
                        <a:pt x="97" y="151"/>
                      </a:cubicBezTo>
                      <a:close/>
                    </a:path>
                  </a:pathLst>
                </a:custGeom>
                <a:solidFill>
                  <a:srgbClr val="E8C0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46"/>
                <p:cNvSpPr>
                  <a:spLocks/>
                </p:cNvSpPr>
                <p:nvPr/>
              </p:nvSpPr>
              <p:spPr bwMode="auto">
                <a:xfrm>
                  <a:off x="4159250" y="2193926"/>
                  <a:ext cx="1793875" cy="1449388"/>
                </a:xfrm>
                <a:custGeom>
                  <a:avLst/>
                  <a:gdLst>
                    <a:gd name="T0" fmla="*/ 12 w 478"/>
                    <a:gd name="T1" fmla="*/ 30 h 386"/>
                    <a:gd name="T2" fmla="*/ 59 w 478"/>
                    <a:gd name="T3" fmla="*/ 8 h 386"/>
                    <a:gd name="T4" fmla="*/ 112 w 478"/>
                    <a:gd name="T5" fmla="*/ 2 h 386"/>
                    <a:gd name="T6" fmla="*/ 113 w 478"/>
                    <a:gd name="T7" fmla="*/ 2 h 386"/>
                    <a:gd name="T8" fmla="*/ 118 w 478"/>
                    <a:gd name="T9" fmla="*/ 6 h 386"/>
                    <a:gd name="T10" fmla="*/ 268 w 478"/>
                    <a:gd name="T11" fmla="*/ 219 h 386"/>
                    <a:gd name="T12" fmla="*/ 365 w 478"/>
                    <a:gd name="T13" fmla="*/ 290 h 386"/>
                    <a:gd name="T14" fmla="*/ 474 w 478"/>
                    <a:gd name="T15" fmla="*/ 337 h 386"/>
                    <a:gd name="T16" fmla="*/ 475 w 478"/>
                    <a:gd name="T17" fmla="*/ 345 h 386"/>
                    <a:gd name="T18" fmla="*/ 465 w 478"/>
                    <a:gd name="T19" fmla="*/ 383 h 386"/>
                    <a:gd name="T20" fmla="*/ 457 w 478"/>
                    <a:gd name="T21" fmla="*/ 383 h 386"/>
                    <a:gd name="T22" fmla="*/ 457 w 478"/>
                    <a:gd name="T23" fmla="*/ 383 h 386"/>
                    <a:gd name="T24" fmla="*/ 319 w 478"/>
                    <a:gd name="T25" fmla="*/ 345 h 386"/>
                    <a:gd name="T26" fmla="*/ 189 w 478"/>
                    <a:gd name="T27" fmla="*/ 268 h 386"/>
                    <a:gd name="T28" fmla="*/ 2 w 478"/>
                    <a:gd name="T29" fmla="*/ 37 h 386"/>
                    <a:gd name="T30" fmla="*/ 12 w 478"/>
                    <a:gd name="T31" fmla="*/ 30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78" h="386">
                      <a:moveTo>
                        <a:pt x="12" y="30"/>
                      </a:moveTo>
                      <a:cubicBezTo>
                        <a:pt x="23" y="18"/>
                        <a:pt x="44" y="12"/>
                        <a:pt x="59" y="8"/>
                      </a:cubicBezTo>
                      <a:cubicBezTo>
                        <a:pt x="76" y="2"/>
                        <a:pt x="94" y="0"/>
                        <a:pt x="112" y="2"/>
                      </a:cubicBezTo>
                      <a:cubicBezTo>
                        <a:pt x="112" y="2"/>
                        <a:pt x="113" y="2"/>
                        <a:pt x="113" y="2"/>
                      </a:cubicBezTo>
                      <a:cubicBezTo>
                        <a:pt x="115" y="2"/>
                        <a:pt x="117" y="3"/>
                        <a:pt x="118" y="6"/>
                      </a:cubicBezTo>
                      <a:cubicBezTo>
                        <a:pt x="157" y="85"/>
                        <a:pt x="204" y="159"/>
                        <a:pt x="268" y="219"/>
                      </a:cubicBezTo>
                      <a:cubicBezTo>
                        <a:pt x="298" y="246"/>
                        <a:pt x="330" y="271"/>
                        <a:pt x="365" y="290"/>
                      </a:cubicBezTo>
                      <a:cubicBezTo>
                        <a:pt x="400" y="310"/>
                        <a:pt x="437" y="322"/>
                        <a:pt x="474" y="337"/>
                      </a:cubicBezTo>
                      <a:cubicBezTo>
                        <a:pt x="478" y="338"/>
                        <a:pt x="477" y="342"/>
                        <a:pt x="475" y="345"/>
                      </a:cubicBezTo>
                      <a:cubicBezTo>
                        <a:pt x="477" y="357"/>
                        <a:pt x="474" y="374"/>
                        <a:pt x="465" y="383"/>
                      </a:cubicBezTo>
                      <a:cubicBezTo>
                        <a:pt x="463" y="386"/>
                        <a:pt x="459" y="386"/>
                        <a:pt x="457" y="383"/>
                      </a:cubicBezTo>
                      <a:cubicBezTo>
                        <a:pt x="457" y="383"/>
                        <a:pt x="457" y="383"/>
                        <a:pt x="457" y="383"/>
                      </a:cubicBezTo>
                      <a:cubicBezTo>
                        <a:pt x="411" y="384"/>
                        <a:pt x="360" y="364"/>
                        <a:pt x="319" y="345"/>
                      </a:cubicBezTo>
                      <a:cubicBezTo>
                        <a:pt x="272" y="325"/>
                        <a:pt x="229" y="299"/>
                        <a:pt x="189" y="268"/>
                      </a:cubicBezTo>
                      <a:cubicBezTo>
                        <a:pt x="111" y="210"/>
                        <a:pt x="32" y="132"/>
                        <a:pt x="2" y="37"/>
                      </a:cubicBezTo>
                      <a:cubicBezTo>
                        <a:pt x="0" y="30"/>
                        <a:pt x="8" y="26"/>
                        <a:pt x="12" y="30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47"/>
                <p:cNvSpPr>
                  <a:spLocks noEditPoints="1"/>
                </p:cNvSpPr>
                <p:nvPr/>
              </p:nvSpPr>
              <p:spPr bwMode="auto">
                <a:xfrm>
                  <a:off x="3295650" y="917576"/>
                  <a:ext cx="1309688" cy="1155700"/>
                </a:xfrm>
                <a:custGeom>
                  <a:avLst/>
                  <a:gdLst>
                    <a:gd name="T0" fmla="*/ 1 w 349"/>
                    <a:gd name="T1" fmla="*/ 96 h 308"/>
                    <a:gd name="T2" fmla="*/ 4 w 349"/>
                    <a:gd name="T3" fmla="*/ 102 h 308"/>
                    <a:gd name="T4" fmla="*/ 37 w 349"/>
                    <a:gd name="T5" fmla="*/ 224 h 308"/>
                    <a:gd name="T6" fmla="*/ 62 w 349"/>
                    <a:gd name="T7" fmla="*/ 289 h 308"/>
                    <a:gd name="T8" fmla="*/ 86 w 349"/>
                    <a:gd name="T9" fmla="*/ 308 h 308"/>
                    <a:gd name="T10" fmla="*/ 92 w 349"/>
                    <a:gd name="T11" fmla="*/ 306 h 308"/>
                    <a:gd name="T12" fmla="*/ 88 w 349"/>
                    <a:gd name="T13" fmla="*/ 247 h 308"/>
                    <a:gd name="T14" fmla="*/ 65 w 349"/>
                    <a:gd name="T15" fmla="*/ 182 h 308"/>
                    <a:gd name="T16" fmla="*/ 39 w 349"/>
                    <a:gd name="T17" fmla="*/ 108 h 308"/>
                    <a:gd name="T18" fmla="*/ 102 w 349"/>
                    <a:gd name="T19" fmla="*/ 89 h 308"/>
                    <a:gd name="T20" fmla="*/ 150 w 349"/>
                    <a:gd name="T21" fmla="*/ 77 h 308"/>
                    <a:gd name="T22" fmla="*/ 154 w 349"/>
                    <a:gd name="T23" fmla="*/ 70 h 308"/>
                    <a:gd name="T24" fmla="*/ 157 w 349"/>
                    <a:gd name="T25" fmla="*/ 69 h 308"/>
                    <a:gd name="T26" fmla="*/ 163 w 349"/>
                    <a:gd name="T27" fmla="*/ 71 h 308"/>
                    <a:gd name="T28" fmla="*/ 191 w 349"/>
                    <a:gd name="T29" fmla="*/ 59 h 308"/>
                    <a:gd name="T30" fmla="*/ 199 w 349"/>
                    <a:gd name="T31" fmla="*/ 64 h 308"/>
                    <a:gd name="T32" fmla="*/ 253 w 349"/>
                    <a:gd name="T33" fmla="*/ 43 h 308"/>
                    <a:gd name="T34" fmla="*/ 256 w 349"/>
                    <a:gd name="T35" fmla="*/ 43 h 308"/>
                    <a:gd name="T36" fmla="*/ 321 w 349"/>
                    <a:gd name="T37" fmla="*/ 22 h 308"/>
                    <a:gd name="T38" fmla="*/ 323 w 349"/>
                    <a:gd name="T39" fmla="*/ 20 h 308"/>
                    <a:gd name="T40" fmla="*/ 325 w 349"/>
                    <a:gd name="T41" fmla="*/ 21 h 308"/>
                    <a:gd name="T42" fmla="*/ 348 w 349"/>
                    <a:gd name="T43" fmla="*/ 20 h 308"/>
                    <a:gd name="T44" fmla="*/ 347 w 349"/>
                    <a:gd name="T45" fmla="*/ 15 h 308"/>
                    <a:gd name="T46" fmla="*/ 328 w 349"/>
                    <a:gd name="T47" fmla="*/ 10 h 308"/>
                    <a:gd name="T48" fmla="*/ 312 w 349"/>
                    <a:gd name="T49" fmla="*/ 0 h 308"/>
                    <a:gd name="T50" fmla="*/ 309 w 349"/>
                    <a:gd name="T51" fmla="*/ 1 h 308"/>
                    <a:gd name="T52" fmla="*/ 307 w 349"/>
                    <a:gd name="T53" fmla="*/ 0 h 308"/>
                    <a:gd name="T54" fmla="*/ 302 w 349"/>
                    <a:gd name="T55" fmla="*/ 2 h 308"/>
                    <a:gd name="T56" fmla="*/ 300 w 349"/>
                    <a:gd name="T57" fmla="*/ 2 h 308"/>
                    <a:gd name="T58" fmla="*/ 259 w 349"/>
                    <a:gd name="T59" fmla="*/ 15 h 308"/>
                    <a:gd name="T60" fmla="*/ 219 w 349"/>
                    <a:gd name="T61" fmla="*/ 26 h 308"/>
                    <a:gd name="T62" fmla="*/ 212 w 349"/>
                    <a:gd name="T63" fmla="*/ 28 h 308"/>
                    <a:gd name="T64" fmla="*/ 209 w 349"/>
                    <a:gd name="T65" fmla="*/ 29 h 308"/>
                    <a:gd name="T66" fmla="*/ 206 w 349"/>
                    <a:gd name="T67" fmla="*/ 28 h 308"/>
                    <a:gd name="T68" fmla="*/ 200 w 349"/>
                    <a:gd name="T69" fmla="*/ 29 h 308"/>
                    <a:gd name="T70" fmla="*/ 198 w 349"/>
                    <a:gd name="T71" fmla="*/ 31 h 308"/>
                    <a:gd name="T72" fmla="*/ 160 w 349"/>
                    <a:gd name="T73" fmla="*/ 43 h 308"/>
                    <a:gd name="T74" fmla="*/ 139 w 349"/>
                    <a:gd name="T75" fmla="*/ 49 h 308"/>
                    <a:gd name="T76" fmla="*/ 133 w 349"/>
                    <a:gd name="T77" fmla="*/ 47 h 308"/>
                    <a:gd name="T78" fmla="*/ 74 w 349"/>
                    <a:gd name="T79" fmla="*/ 64 h 308"/>
                    <a:gd name="T80" fmla="*/ 71 w 349"/>
                    <a:gd name="T81" fmla="*/ 64 h 308"/>
                    <a:gd name="T82" fmla="*/ 65 w 349"/>
                    <a:gd name="T83" fmla="*/ 66 h 308"/>
                    <a:gd name="T84" fmla="*/ 59 w 349"/>
                    <a:gd name="T85" fmla="*/ 65 h 308"/>
                    <a:gd name="T86" fmla="*/ 4 w 349"/>
                    <a:gd name="T87" fmla="*/ 85 h 308"/>
                    <a:gd name="T88" fmla="*/ 2 w 349"/>
                    <a:gd name="T89" fmla="*/ 91 h 308"/>
                    <a:gd name="T90" fmla="*/ 1 w 349"/>
                    <a:gd name="T91" fmla="*/ 96 h 308"/>
                    <a:gd name="T92" fmla="*/ 45 w 349"/>
                    <a:gd name="T93" fmla="*/ 216 h 308"/>
                    <a:gd name="T94" fmla="*/ 39 w 349"/>
                    <a:gd name="T95" fmla="*/ 198 h 308"/>
                    <a:gd name="T96" fmla="*/ 40 w 349"/>
                    <a:gd name="T97" fmla="*/ 198 h 308"/>
                    <a:gd name="T98" fmla="*/ 45 w 349"/>
                    <a:gd name="T99" fmla="*/ 216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49" h="308">
                      <a:moveTo>
                        <a:pt x="1" y="96"/>
                      </a:moveTo>
                      <a:cubicBezTo>
                        <a:pt x="2" y="98"/>
                        <a:pt x="3" y="100"/>
                        <a:pt x="4" y="102"/>
                      </a:cubicBezTo>
                      <a:cubicBezTo>
                        <a:pt x="11" y="144"/>
                        <a:pt x="23" y="184"/>
                        <a:pt x="37" y="224"/>
                      </a:cubicBezTo>
                      <a:cubicBezTo>
                        <a:pt x="45" y="245"/>
                        <a:pt x="51" y="270"/>
                        <a:pt x="62" y="289"/>
                      </a:cubicBezTo>
                      <a:cubicBezTo>
                        <a:pt x="68" y="300"/>
                        <a:pt x="74" y="306"/>
                        <a:pt x="86" y="308"/>
                      </a:cubicBezTo>
                      <a:cubicBezTo>
                        <a:pt x="88" y="308"/>
                        <a:pt x="91" y="308"/>
                        <a:pt x="92" y="306"/>
                      </a:cubicBezTo>
                      <a:cubicBezTo>
                        <a:pt x="104" y="291"/>
                        <a:pt x="93" y="264"/>
                        <a:pt x="88" y="247"/>
                      </a:cubicBezTo>
                      <a:cubicBezTo>
                        <a:pt x="82" y="225"/>
                        <a:pt x="74" y="203"/>
                        <a:pt x="65" y="182"/>
                      </a:cubicBezTo>
                      <a:cubicBezTo>
                        <a:pt x="59" y="157"/>
                        <a:pt x="50" y="132"/>
                        <a:pt x="39" y="108"/>
                      </a:cubicBezTo>
                      <a:cubicBezTo>
                        <a:pt x="60" y="101"/>
                        <a:pt x="81" y="95"/>
                        <a:pt x="102" y="89"/>
                      </a:cubicBezTo>
                      <a:cubicBezTo>
                        <a:pt x="118" y="85"/>
                        <a:pt x="134" y="81"/>
                        <a:pt x="150" y="77"/>
                      </a:cubicBezTo>
                      <a:cubicBezTo>
                        <a:pt x="154" y="76"/>
                        <a:pt x="155" y="73"/>
                        <a:pt x="154" y="70"/>
                      </a:cubicBezTo>
                      <a:cubicBezTo>
                        <a:pt x="155" y="70"/>
                        <a:pt x="156" y="70"/>
                        <a:pt x="157" y="69"/>
                      </a:cubicBezTo>
                      <a:cubicBezTo>
                        <a:pt x="158" y="71"/>
                        <a:pt x="160" y="72"/>
                        <a:pt x="163" y="71"/>
                      </a:cubicBezTo>
                      <a:cubicBezTo>
                        <a:pt x="172" y="67"/>
                        <a:pt x="182" y="63"/>
                        <a:pt x="191" y="59"/>
                      </a:cubicBezTo>
                      <a:cubicBezTo>
                        <a:pt x="192" y="63"/>
                        <a:pt x="195" y="66"/>
                        <a:pt x="199" y="64"/>
                      </a:cubicBezTo>
                      <a:cubicBezTo>
                        <a:pt x="217" y="57"/>
                        <a:pt x="235" y="49"/>
                        <a:pt x="253" y="43"/>
                      </a:cubicBezTo>
                      <a:cubicBezTo>
                        <a:pt x="254" y="43"/>
                        <a:pt x="255" y="43"/>
                        <a:pt x="256" y="43"/>
                      </a:cubicBezTo>
                      <a:cubicBezTo>
                        <a:pt x="277" y="36"/>
                        <a:pt x="299" y="29"/>
                        <a:pt x="321" y="22"/>
                      </a:cubicBezTo>
                      <a:cubicBezTo>
                        <a:pt x="322" y="22"/>
                        <a:pt x="323" y="21"/>
                        <a:pt x="323" y="20"/>
                      </a:cubicBezTo>
                      <a:cubicBezTo>
                        <a:pt x="324" y="20"/>
                        <a:pt x="325" y="21"/>
                        <a:pt x="325" y="21"/>
                      </a:cubicBezTo>
                      <a:cubicBezTo>
                        <a:pt x="332" y="23"/>
                        <a:pt x="342" y="26"/>
                        <a:pt x="348" y="20"/>
                      </a:cubicBezTo>
                      <a:cubicBezTo>
                        <a:pt x="349" y="18"/>
                        <a:pt x="349" y="16"/>
                        <a:pt x="347" y="15"/>
                      </a:cubicBezTo>
                      <a:cubicBezTo>
                        <a:pt x="342" y="12"/>
                        <a:pt x="334" y="13"/>
                        <a:pt x="328" y="10"/>
                      </a:cubicBezTo>
                      <a:cubicBezTo>
                        <a:pt x="322" y="8"/>
                        <a:pt x="318" y="2"/>
                        <a:pt x="312" y="0"/>
                      </a:cubicBezTo>
                      <a:cubicBezTo>
                        <a:pt x="311" y="0"/>
                        <a:pt x="310" y="0"/>
                        <a:pt x="309" y="1"/>
                      </a:cubicBezTo>
                      <a:cubicBezTo>
                        <a:pt x="309" y="0"/>
                        <a:pt x="308" y="0"/>
                        <a:pt x="307" y="0"/>
                      </a:cubicBezTo>
                      <a:cubicBezTo>
                        <a:pt x="305" y="1"/>
                        <a:pt x="304" y="2"/>
                        <a:pt x="302" y="2"/>
                      </a:cubicBezTo>
                      <a:cubicBezTo>
                        <a:pt x="302" y="2"/>
                        <a:pt x="301" y="2"/>
                        <a:pt x="300" y="2"/>
                      </a:cubicBezTo>
                      <a:cubicBezTo>
                        <a:pt x="286" y="6"/>
                        <a:pt x="272" y="10"/>
                        <a:pt x="259" y="15"/>
                      </a:cubicBezTo>
                      <a:cubicBezTo>
                        <a:pt x="246" y="18"/>
                        <a:pt x="232" y="21"/>
                        <a:pt x="219" y="26"/>
                      </a:cubicBezTo>
                      <a:cubicBezTo>
                        <a:pt x="217" y="26"/>
                        <a:pt x="214" y="27"/>
                        <a:pt x="212" y="28"/>
                      </a:cubicBezTo>
                      <a:cubicBezTo>
                        <a:pt x="211" y="29"/>
                        <a:pt x="210" y="29"/>
                        <a:pt x="209" y="29"/>
                      </a:cubicBezTo>
                      <a:cubicBezTo>
                        <a:pt x="208" y="28"/>
                        <a:pt x="208" y="28"/>
                        <a:pt x="206" y="28"/>
                      </a:cubicBezTo>
                      <a:cubicBezTo>
                        <a:pt x="204" y="29"/>
                        <a:pt x="202" y="29"/>
                        <a:pt x="200" y="29"/>
                      </a:cubicBezTo>
                      <a:cubicBezTo>
                        <a:pt x="199" y="29"/>
                        <a:pt x="199" y="30"/>
                        <a:pt x="198" y="31"/>
                      </a:cubicBezTo>
                      <a:cubicBezTo>
                        <a:pt x="185" y="35"/>
                        <a:pt x="172" y="39"/>
                        <a:pt x="160" y="43"/>
                      </a:cubicBezTo>
                      <a:cubicBezTo>
                        <a:pt x="153" y="45"/>
                        <a:pt x="146" y="47"/>
                        <a:pt x="139" y="49"/>
                      </a:cubicBezTo>
                      <a:cubicBezTo>
                        <a:pt x="138" y="47"/>
                        <a:pt x="136" y="46"/>
                        <a:pt x="133" y="47"/>
                      </a:cubicBezTo>
                      <a:cubicBezTo>
                        <a:pt x="113" y="52"/>
                        <a:pt x="93" y="58"/>
                        <a:pt x="74" y="64"/>
                      </a:cubicBezTo>
                      <a:cubicBezTo>
                        <a:pt x="73" y="64"/>
                        <a:pt x="72" y="64"/>
                        <a:pt x="71" y="64"/>
                      </a:cubicBezTo>
                      <a:cubicBezTo>
                        <a:pt x="69" y="65"/>
                        <a:pt x="67" y="65"/>
                        <a:pt x="65" y="66"/>
                      </a:cubicBezTo>
                      <a:cubicBezTo>
                        <a:pt x="63" y="65"/>
                        <a:pt x="61" y="65"/>
                        <a:pt x="59" y="65"/>
                      </a:cubicBezTo>
                      <a:cubicBezTo>
                        <a:pt x="40" y="69"/>
                        <a:pt x="22" y="76"/>
                        <a:pt x="4" y="85"/>
                      </a:cubicBezTo>
                      <a:cubicBezTo>
                        <a:pt x="2" y="87"/>
                        <a:pt x="1" y="89"/>
                        <a:pt x="2" y="91"/>
                      </a:cubicBezTo>
                      <a:cubicBezTo>
                        <a:pt x="0" y="92"/>
                        <a:pt x="0" y="94"/>
                        <a:pt x="1" y="96"/>
                      </a:cubicBezTo>
                      <a:close/>
                      <a:moveTo>
                        <a:pt x="45" y="216"/>
                      </a:moveTo>
                      <a:cubicBezTo>
                        <a:pt x="43" y="210"/>
                        <a:pt x="41" y="204"/>
                        <a:pt x="39" y="198"/>
                      </a:cubicBezTo>
                      <a:cubicBezTo>
                        <a:pt x="39" y="198"/>
                        <a:pt x="40" y="198"/>
                        <a:pt x="40" y="198"/>
                      </a:cubicBezTo>
                      <a:cubicBezTo>
                        <a:pt x="42" y="204"/>
                        <a:pt x="43" y="210"/>
                        <a:pt x="45" y="216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48"/>
                <p:cNvSpPr>
                  <a:spLocks/>
                </p:cNvSpPr>
                <p:nvPr/>
              </p:nvSpPr>
              <p:spPr bwMode="auto">
                <a:xfrm>
                  <a:off x="3254375" y="898526"/>
                  <a:ext cx="1609725" cy="1276350"/>
                </a:xfrm>
                <a:custGeom>
                  <a:avLst/>
                  <a:gdLst>
                    <a:gd name="T0" fmla="*/ 5 w 429"/>
                    <a:gd name="T1" fmla="*/ 103 h 340"/>
                    <a:gd name="T2" fmla="*/ 25 w 429"/>
                    <a:gd name="T3" fmla="*/ 77 h 340"/>
                    <a:gd name="T4" fmla="*/ 126 w 429"/>
                    <a:gd name="T5" fmla="*/ 50 h 340"/>
                    <a:gd name="T6" fmla="*/ 228 w 429"/>
                    <a:gd name="T7" fmla="*/ 24 h 340"/>
                    <a:gd name="T8" fmla="*/ 321 w 429"/>
                    <a:gd name="T9" fmla="*/ 1 h 340"/>
                    <a:gd name="T10" fmla="*/ 323 w 429"/>
                    <a:gd name="T11" fmla="*/ 7 h 340"/>
                    <a:gd name="T12" fmla="*/ 249 w 429"/>
                    <a:gd name="T13" fmla="*/ 27 h 340"/>
                    <a:gd name="T14" fmla="*/ 171 w 429"/>
                    <a:gd name="T15" fmla="*/ 48 h 340"/>
                    <a:gd name="T16" fmla="*/ 12 w 429"/>
                    <a:gd name="T17" fmla="*/ 101 h 340"/>
                    <a:gd name="T18" fmla="*/ 12 w 429"/>
                    <a:gd name="T19" fmla="*/ 102 h 340"/>
                    <a:gd name="T20" fmla="*/ 14 w 429"/>
                    <a:gd name="T21" fmla="*/ 104 h 340"/>
                    <a:gd name="T22" fmla="*/ 50 w 429"/>
                    <a:gd name="T23" fmla="*/ 218 h 340"/>
                    <a:gd name="T24" fmla="*/ 67 w 429"/>
                    <a:gd name="T25" fmla="*/ 272 h 340"/>
                    <a:gd name="T26" fmla="*/ 81 w 429"/>
                    <a:gd name="T27" fmla="*/ 305 h 340"/>
                    <a:gd name="T28" fmla="*/ 90 w 429"/>
                    <a:gd name="T29" fmla="*/ 309 h 340"/>
                    <a:gd name="T30" fmla="*/ 101 w 429"/>
                    <a:gd name="T31" fmla="*/ 309 h 340"/>
                    <a:gd name="T32" fmla="*/ 44 w 429"/>
                    <a:gd name="T33" fmla="*/ 115 h 340"/>
                    <a:gd name="T34" fmla="*/ 44 w 429"/>
                    <a:gd name="T35" fmla="*/ 114 h 340"/>
                    <a:gd name="T36" fmla="*/ 44 w 429"/>
                    <a:gd name="T37" fmla="*/ 112 h 340"/>
                    <a:gd name="T38" fmla="*/ 44 w 429"/>
                    <a:gd name="T39" fmla="*/ 110 h 340"/>
                    <a:gd name="T40" fmla="*/ 44 w 429"/>
                    <a:gd name="T41" fmla="*/ 107 h 340"/>
                    <a:gd name="T42" fmla="*/ 47 w 429"/>
                    <a:gd name="T43" fmla="*/ 104 h 340"/>
                    <a:gd name="T44" fmla="*/ 50 w 429"/>
                    <a:gd name="T45" fmla="*/ 100 h 340"/>
                    <a:gd name="T46" fmla="*/ 213 w 429"/>
                    <a:gd name="T47" fmla="*/ 58 h 340"/>
                    <a:gd name="T48" fmla="*/ 292 w 429"/>
                    <a:gd name="T49" fmla="*/ 37 h 340"/>
                    <a:gd name="T50" fmla="*/ 343 w 429"/>
                    <a:gd name="T51" fmla="*/ 24 h 340"/>
                    <a:gd name="T52" fmla="*/ 362 w 429"/>
                    <a:gd name="T53" fmla="*/ 20 h 340"/>
                    <a:gd name="T54" fmla="*/ 364 w 429"/>
                    <a:gd name="T55" fmla="*/ 22 h 340"/>
                    <a:gd name="T56" fmla="*/ 367 w 429"/>
                    <a:gd name="T57" fmla="*/ 25 h 340"/>
                    <a:gd name="T58" fmla="*/ 374 w 429"/>
                    <a:gd name="T59" fmla="*/ 49 h 340"/>
                    <a:gd name="T60" fmla="*/ 402 w 429"/>
                    <a:gd name="T61" fmla="*/ 135 h 340"/>
                    <a:gd name="T62" fmla="*/ 429 w 429"/>
                    <a:gd name="T63" fmla="*/ 221 h 340"/>
                    <a:gd name="T64" fmla="*/ 429 w 429"/>
                    <a:gd name="T65" fmla="*/ 224 h 340"/>
                    <a:gd name="T66" fmla="*/ 426 w 429"/>
                    <a:gd name="T67" fmla="*/ 232 h 340"/>
                    <a:gd name="T68" fmla="*/ 424 w 429"/>
                    <a:gd name="T69" fmla="*/ 236 h 340"/>
                    <a:gd name="T70" fmla="*/ 271 w 429"/>
                    <a:gd name="T71" fmla="*/ 281 h 340"/>
                    <a:gd name="T72" fmla="*/ 124 w 429"/>
                    <a:gd name="T73" fmla="*/ 322 h 340"/>
                    <a:gd name="T74" fmla="*/ 58 w 429"/>
                    <a:gd name="T75" fmla="*/ 280 h 340"/>
                    <a:gd name="T76" fmla="*/ 5 w 429"/>
                    <a:gd name="T77" fmla="*/ 108 h 340"/>
                    <a:gd name="T78" fmla="*/ 6 w 429"/>
                    <a:gd name="T79" fmla="*/ 104 h 340"/>
                    <a:gd name="T80" fmla="*/ 5 w 429"/>
                    <a:gd name="T81" fmla="*/ 103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29" h="340">
                      <a:moveTo>
                        <a:pt x="5" y="103"/>
                      </a:moveTo>
                      <a:cubicBezTo>
                        <a:pt x="0" y="88"/>
                        <a:pt x="12" y="82"/>
                        <a:pt x="25" y="77"/>
                      </a:cubicBezTo>
                      <a:cubicBezTo>
                        <a:pt x="57" y="66"/>
                        <a:pt x="93" y="59"/>
                        <a:pt x="126" y="50"/>
                      </a:cubicBezTo>
                      <a:cubicBezTo>
                        <a:pt x="160" y="42"/>
                        <a:pt x="194" y="33"/>
                        <a:pt x="228" y="24"/>
                      </a:cubicBezTo>
                      <a:cubicBezTo>
                        <a:pt x="258" y="16"/>
                        <a:pt x="290" y="4"/>
                        <a:pt x="321" y="1"/>
                      </a:cubicBezTo>
                      <a:cubicBezTo>
                        <a:pt x="325" y="0"/>
                        <a:pt x="326" y="5"/>
                        <a:pt x="323" y="7"/>
                      </a:cubicBezTo>
                      <a:cubicBezTo>
                        <a:pt x="300" y="17"/>
                        <a:pt x="273" y="21"/>
                        <a:pt x="249" y="27"/>
                      </a:cubicBezTo>
                      <a:cubicBezTo>
                        <a:pt x="223" y="34"/>
                        <a:pt x="197" y="41"/>
                        <a:pt x="171" y="48"/>
                      </a:cubicBezTo>
                      <a:cubicBezTo>
                        <a:pt x="154" y="53"/>
                        <a:pt x="9" y="82"/>
                        <a:pt x="12" y="101"/>
                      </a:cubicBezTo>
                      <a:cubicBezTo>
                        <a:pt x="12" y="101"/>
                        <a:pt x="12" y="101"/>
                        <a:pt x="12" y="102"/>
                      </a:cubicBezTo>
                      <a:cubicBezTo>
                        <a:pt x="13" y="102"/>
                        <a:pt x="14" y="103"/>
                        <a:pt x="14" y="104"/>
                      </a:cubicBezTo>
                      <a:cubicBezTo>
                        <a:pt x="27" y="142"/>
                        <a:pt x="38" y="180"/>
                        <a:pt x="50" y="218"/>
                      </a:cubicBezTo>
                      <a:cubicBezTo>
                        <a:pt x="55" y="236"/>
                        <a:pt x="61" y="254"/>
                        <a:pt x="67" y="272"/>
                      </a:cubicBezTo>
                      <a:cubicBezTo>
                        <a:pt x="70" y="283"/>
                        <a:pt x="75" y="296"/>
                        <a:pt x="81" y="305"/>
                      </a:cubicBezTo>
                      <a:cubicBezTo>
                        <a:pt x="84" y="306"/>
                        <a:pt x="87" y="308"/>
                        <a:pt x="90" y="309"/>
                      </a:cubicBezTo>
                      <a:cubicBezTo>
                        <a:pt x="94" y="310"/>
                        <a:pt x="98" y="309"/>
                        <a:pt x="101" y="309"/>
                      </a:cubicBezTo>
                      <a:cubicBezTo>
                        <a:pt x="78" y="246"/>
                        <a:pt x="60" y="179"/>
                        <a:pt x="44" y="115"/>
                      </a:cubicBezTo>
                      <a:cubicBezTo>
                        <a:pt x="44" y="115"/>
                        <a:pt x="44" y="115"/>
                        <a:pt x="44" y="114"/>
                      </a:cubicBezTo>
                      <a:cubicBezTo>
                        <a:pt x="43" y="114"/>
                        <a:pt x="43" y="113"/>
                        <a:pt x="44" y="112"/>
                      </a:cubicBezTo>
                      <a:cubicBezTo>
                        <a:pt x="44" y="111"/>
                        <a:pt x="44" y="111"/>
                        <a:pt x="44" y="110"/>
                      </a:cubicBezTo>
                      <a:cubicBezTo>
                        <a:pt x="44" y="109"/>
                        <a:pt x="44" y="108"/>
                        <a:pt x="44" y="107"/>
                      </a:cubicBezTo>
                      <a:cubicBezTo>
                        <a:pt x="44" y="105"/>
                        <a:pt x="45" y="104"/>
                        <a:pt x="47" y="104"/>
                      </a:cubicBezTo>
                      <a:cubicBezTo>
                        <a:pt x="47" y="102"/>
                        <a:pt x="48" y="101"/>
                        <a:pt x="50" y="100"/>
                      </a:cubicBezTo>
                      <a:cubicBezTo>
                        <a:pt x="104" y="86"/>
                        <a:pt x="159" y="72"/>
                        <a:pt x="213" y="58"/>
                      </a:cubicBezTo>
                      <a:cubicBezTo>
                        <a:pt x="239" y="51"/>
                        <a:pt x="265" y="44"/>
                        <a:pt x="292" y="37"/>
                      </a:cubicBezTo>
                      <a:cubicBezTo>
                        <a:pt x="308" y="33"/>
                        <a:pt x="325" y="26"/>
                        <a:pt x="343" y="24"/>
                      </a:cubicBezTo>
                      <a:cubicBezTo>
                        <a:pt x="348" y="21"/>
                        <a:pt x="356" y="20"/>
                        <a:pt x="362" y="20"/>
                      </a:cubicBezTo>
                      <a:cubicBezTo>
                        <a:pt x="363" y="20"/>
                        <a:pt x="364" y="21"/>
                        <a:pt x="364" y="22"/>
                      </a:cubicBezTo>
                      <a:cubicBezTo>
                        <a:pt x="365" y="23"/>
                        <a:pt x="366" y="23"/>
                        <a:pt x="367" y="25"/>
                      </a:cubicBezTo>
                      <a:cubicBezTo>
                        <a:pt x="370" y="32"/>
                        <a:pt x="373" y="41"/>
                        <a:pt x="374" y="49"/>
                      </a:cubicBezTo>
                      <a:cubicBezTo>
                        <a:pt x="386" y="76"/>
                        <a:pt x="393" y="106"/>
                        <a:pt x="402" y="135"/>
                      </a:cubicBezTo>
                      <a:cubicBezTo>
                        <a:pt x="411" y="163"/>
                        <a:pt x="422" y="192"/>
                        <a:pt x="429" y="221"/>
                      </a:cubicBezTo>
                      <a:cubicBezTo>
                        <a:pt x="429" y="222"/>
                        <a:pt x="429" y="223"/>
                        <a:pt x="429" y="224"/>
                      </a:cubicBezTo>
                      <a:cubicBezTo>
                        <a:pt x="429" y="227"/>
                        <a:pt x="428" y="230"/>
                        <a:pt x="426" y="232"/>
                      </a:cubicBezTo>
                      <a:cubicBezTo>
                        <a:pt x="426" y="234"/>
                        <a:pt x="426" y="235"/>
                        <a:pt x="424" y="236"/>
                      </a:cubicBezTo>
                      <a:cubicBezTo>
                        <a:pt x="374" y="254"/>
                        <a:pt x="322" y="266"/>
                        <a:pt x="271" y="281"/>
                      </a:cubicBezTo>
                      <a:cubicBezTo>
                        <a:pt x="222" y="295"/>
                        <a:pt x="173" y="310"/>
                        <a:pt x="124" y="322"/>
                      </a:cubicBezTo>
                      <a:cubicBezTo>
                        <a:pt x="88" y="340"/>
                        <a:pt x="68" y="312"/>
                        <a:pt x="58" y="280"/>
                      </a:cubicBezTo>
                      <a:cubicBezTo>
                        <a:pt x="40" y="223"/>
                        <a:pt x="21" y="165"/>
                        <a:pt x="5" y="108"/>
                      </a:cubicBezTo>
                      <a:cubicBezTo>
                        <a:pt x="5" y="106"/>
                        <a:pt x="5" y="105"/>
                        <a:pt x="6" y="104"/>
                      </a:cubicBezTo>
                      <a:cubicBezTo>
                        <a:pt x="6" y="104"/>
                        <a:pt x="5" y="104"/>
                        <a:pt x="5" y="103"/>
                      </a:cubicBezTo>
                      <a:close/>
                    </a:path>
                  </a:pathLst>
                </a:custGeom>
                <a:solidFill>
                  <a:srgbClr val="8686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49"/>
                <p:cNvSpPr>
                  <a:spLocks noEditPoints="1"/>
                </p:cNvSpPr>
                <p:nvPr/>
              </p:nvSpPr>
              <p:spPr bwMode="auto">
                <a:xfrm>
                  <a:off x="3843338" y="1795463"/>
                  <a:ext cx="338138" cy="327025"/>
                </a:xfrm>
                <a:custGeom>
                  <a:avLst/>
                  <a:gdLst>
                    <a:gd name="T0" fmla="*/ 26 w 90"/>
                    <a:gd name="T1" fmla="*/ 64 h 87"/>
                    <a:gd name="T2" fmla="*/ 79 w 90"/>
                    <a:gd name="T3" fmla="*/ 84 h 87"/>
                    <a:gd name="T4" fmla="*/ 81 w 90"/>
                    <a:gd name="T5" fmla="*/ 84 h 87"/>
                    <a:gd name="T6" fmla="*/ 84 w 90"/>
                    <a:gd name="T7" fmla="*/ 70 h 87"/>
                    <a:gd name="T8" fmla="*/ 49 w 90"/>
                    <a:gd name="T9" fmla="*/ 36 h 87"/>
                    <a:gd name="T10" fmla="*/ 34 w 90"/>
                    <a:gd name="T11" fmla="*/ 8 h 87"/>
                    <a:gd name="T12" fmla="*/ 4 w 90"/>
                    <a:gd name="T13" fmla="*/ 17 h 87"/>
                    <a:gd name="T14" fmla="*/ 26 w 90"/>
                    <a:gd name="T15" fmla="*/ 64 h 87"/>
                    <a:gd name="T16" fmla="*/ 49 w 90"/>
                    <a:gd name="T17" fmla="*/ 66 h 87"/>
                    <a:gd name="T18" fmla="*/ 39 w 90"/>
                    <a:gd name="T19" fmla="*/ 59 h 87"/>
                    <a:gd name="T20" fmla="*/ 47 w 90"/>
                    <a:gd name="T21" fmla="*/ 64 h 87"/>
                    <a:gd name="T22" fmla="*/ 49 w 90"/>
                    <a:gd name="T23" fmla="*/ 66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0" h="87">
                      <a:moveTo>
                        <a:pt x="26" y="64"/>
                      </a:moveTo>
                      <a:cubicBezTo>
                        <a:pt x="40" y="77"/>
                        <a:pt x="59" y="87"/>
                        <a:pt x="79" y="84"/>
                      </a:cubicBezTo>
                      <a:cubicBezTo>
                        <a:pt x="79" y="84"/>
                        <a:pt x="80" y="84"/>
                        <a:pt x="81" y="84"/>
                      </a:cubicBezTo>
                      <a:cubicBezTo>
                        <a:pt x="89" y="85"/>
                        <a:pt x="90" y="72"/>
                        <a:pt x="84" y="70"/>
                      </a:cubicBezTo>
                      <a:cubicBezTo>
                        <a:pt x="66" y="63"/>
                        <a:pt x="56" y="54"/>
                        <a:pt x="49" y="36"/>
                      </a:cubicBezTo>
                      <a:cubicBezTo>
                        <a:pt x="45" y="27"/>
                        <a:pt x="43" y="15"/>
                        <a:pt x="34" y="8"/>
                      </a:cubicBezTo>
                      <a:cubicBezTo>
                        <a:pt x="23" y="0"/>
                        <a:pt x="8" y="3"/>
                        <a:pt x="4" y="17"/>
                      </a:cubicBezTo>
                      <a:cubicBezTo>
                        <a:pt x="0" y="34"/>
                        <a:pt x="15" y="54"/>
                        <a:pt x="26" y="64"/>
                      </a:cubicBezTo>
                      <a:close/>
                      <a:moveTo>
                        <a:pt x="49" y="66"/>
                      </a:moveTo>
                      <a:cubicBezTo>
                        <a:pt x="45" y="64"/>
                        <a:pt x="42" y="62"/>
                        <a:pt x="39" y="59"/>
                      </a:cubicBezTo>
                      <a:cubicBezTo>
                        <a:pt x="42" y="61"/>
                        <a:pt x="44" y="63"/>
                        <a:pt x="47" y="64"/>
                      </a:cubicBezTo>
                      <a:cubicBezTo>
                        <a:pt x="48" y="64"/>
                        <a:pt x="48" y="65"/>
                        <a:pt x="49" y="66"/>
                      </a:cubicBezTo>
                      <a:close/>
                    </a:path>
                  </a:pathLst>
                </a:custGeom>
                <a:solidFill>
                  <a:srgbClr val="E8C0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" name="矩形 5"/>
              <p:cNvSpPr/>
              <p:nvPr/>
            </p:nvSpPr>
            <p:spPr>
              <a:xfrm>
                <a:off x="6248400" y="2844800"/>
                <a:ext cx="1695600" cy="17244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2" name="任意多边形 131"/>
            <p:cNvSpPr>
              <a:spLocks/>
            </p:cNvSpPr>
            <p:nvPr/>
          </p:nvSpPr>
          <p:spPr bwMode="auto">
            <a:xfrm>
              <a:off x="5597006" y="2574605"/>
              <a:ext cx="911729" cy="1784973"/>
            </a:xfrm>
            <a:custGeom>
              <a:avLst/>
              <a:gdLst>
                <a:gd name="connsiteX0" fmla="*/ 702048 w 911729"/>
                <a:gd name="connsiteY0" fmla="*/ 754 h 1784973"/>
                <a:gd name="connsiteX1" fmla="*/ 708831 w 911729"/>
                <a:gd name="connsiteY1" fmla="*/ 10490 h 1784973"/>
                <a:gd name="connsiteX2" fmla="*/ 734620 w 911729"/>
                <a:gd name="connsiteY2" fmla="*/ 31985 h 1784973"/>
                <a:gd name="connsiteX3" fmla="*/ 803328 w 911729"/>
                <a:gd name="connsiteY3" fmla="*/ 249384 h 1784973"/>
                <a:gd name="connsiteX4" fmla="*/ 763095 w 911729"/>
                <a:gd name="connsiteY4" fmla="*/ 213474 h 1784973"/>
                <a:gd name="connsiteX5" fmla="*/ 796124 w 911729"/>
                <a:gd name="connsiteY5" fmla="*/ 381054 h 1784973"/>
                <a:gd name="connsiteX6" fmla="*/ 864543 w 911729"/>
                <a:gd name="connsiteY6" fmla="*/ 789382 h 1784973"/>
                <a:gd name="connsiteX7" fmla="*/ 909370 w 911729"/>
                <a:gd name="connsiteY7" fmla="*/ 1589516 h 1784973"/>
                <a:gd name="connsiteX8" fmla="*/ 911729 w 911729"/>
                <a:gd name="connsiteY8" fmla="*/ 1601317 h 1784973"/>
                <a:gd name="connsiteX9" fmla="*/ 907010 w 911729"/>
                <a:gd name="connsiteY9" fmla="*/ 1650883 h 1784973"/>
                <a:gd name="connsiteX10" fmla="*/ 897573 w 911729"/>
                <a:gd name="connsiteY10" fmla="*/ 1662685 h 1784973"/>
                <a:gd name="connsiteX11" fmla="*/ 888136 w 911729"/>
                <a:gd name="connsiteY11" fmla="*/ 1665045 h 1784973"/>
                <a:gd name="connsiteX12" fmla="*/ 871621 w 911729"/>
                <a:gd name="connsiteY12" fmla="*/ 1674486 h 1784973"/>
                <a:gd name="connsiteX13" fmla="*/ 713550 w 911729"/>
                <a:gd name="connsiteY13" fmla="*/ 1742934 h 1784973"/>
                <a:gd name="connsiteX14" fmla="*/ 463467 w 911729"/>
                <a:gd name="connsiteY14" fmla="*/ 1780698 h 1784973"/>
                <a:gd name="connsiteX15" fmla="*/ 211024 w 911729"/>
                <a:gd name="connsiteY15" fmla="*/ 1778338 h 1784973"/>
                <a:gd name="connsiteX16" fmla="*/ 22282 w 911729"/>
                <a:gd name="connsiteY16" fmla="*/ 1716971 h 1784973"/>
                <a:gd name="connsiteX17" fmla="*/ 17563 w 911729"/>
                <a:gd name="connsiteY17" fmla="*/ 1700449 h 1784973"/>
                <a:gd name="connsiteX18" fmla="*/ 15204 w 911729"/>
                <a:gd name="connsiteY18" fmla="*/ 1693368 h 1784973"/>
                <a:gd name="connsiteX19" fmla="*/ 3408 w 911729"/>
                <a:gd name="connsiteY19" fmla="*/ 1410135 h 1784973"/>
                <a:gd name="connsiteX20" fmla="*/ 10485 w 911729"/>
                <a:gd name="connsiteY20" fmla="*/ 999447 h 1784973"/>
                <a:gd name="connsiteX21" fmla="*/ 17563 w 911729"/>
                <a:gd name="connsiteY21" fmla="*/ 871992 h 1784973"/>
                <a:gd name="connsiteX22" fmla="*/ 50593 w 911729"/>
                <a:gd name="connsiteY22" fmla="*/ 466024 h 1784973"/>
                <a:gd name="connsiteX23" fmla="*/ 67108 w 911729"/>
                <a:gd name="connsiteY23" fmla="*/ 119063 h 1784973"/>
                <a:gd name="connsiteX24" fmla="*/ 62778 w 911729"/>
                <a:gd name="connsiteY24" fmla="*/ 119491 h 1784973"/>
                <a:gd name="connsiteX25" fmla="*/ 97018 w 911729"/>
                <a:gd name="connsiteY25" fmla="*/ 11151 h 1784973"/>
                <a:gd name="connsiteX26" fmla="*/ 166788 w 911729"/>
                <a:gd name="connsiteY26" fmla="*/ 39994 h 1784973"/>
                <a:gd name="connsiteX27" fmla="*/ 241695 w 911729"/>
                <a:gd name="connsiteY27" fmla="*/ 62417 h 1784973"/>
                <a:gd name="connsiteX28" fmla="*/ 331347 w 911729"/>
                <a:gd name="connsiteY28" fmla="*/ 83659 h 1784973"/>
                <a:gd name="connsiteX29" fmla="*/ 387970 w 911729"/>
                <a:gd name="connsiteY29" fmla="*/ 166269 h 1784973"/>
                <a:gd name="connsiteX30" fmla="*/ 461107 w 911729"/>
                <a:gd name="connsiteY30" fmla="*/ 272481 h 1784973"/>
                <a:gd name="connsiteX31" fmla="*/ 579071 w 911729"/>
                <a:gd name="connsiteY31" fmla="*/ 55336 h 1784973"/>
                <a:gd name="connsiteX32" fmla="*/ 590867 w 911729"/>
                <a:gd name="connsiteY32" fmla="*/ 50615 h 1784973"/>
                <a:gd name="connsiteX33" fmla="*/ 638053 w 911729"/>
                <a:gd name="connsiteY33" fmla="*/ 31733 h 1784973"/>
                <a:gd name="connsiteX34" fmla="*/ 682879 w 911729"/>
                <a:gd name="connsiteY34" fmla="*/ 8130 h 1784973"/>
                <a:gd name="connsiteX35" fmla="*/ 689957 w 911729"/>
                <a:gd name="connsiteY35" fmla="*/ 3410 h 1784973"/>
                <a:gd name="connsiteX36" fmla="*/ 702048 w 911729"/>
                <a:gd name="connsiteY36" fmla="*/ 754 h 178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11729" h="1784973">
                  <a:moveTo>
                    <a:pt x="702048" y="754"/>
                  </a:moveTo>
                  <a:cubicBezTo>
                    <a:pt x="705882" y="2230"/>
                    <a:pt x="708831" y="5770"/>
                    <a:pt x="708831" y="10490"/>
                  </a:cubicBezTo>
                  <a:lnTo>
                    <a:pt x="734620" y="31985"/>
                  </a:lnTo>
                  <a:lnTo>
                    <a:pt x="803328" y="249384"/>
                  </a:lnTo>
                  <a:lnTo>
                    <a:pt x="763095" y="213474"/>
                  </a:lnTo>
                  <a:cubicBezTo>
                    <a:pt x="774891" y="270121"/>
                    <a:pt x="786687" y="326768"/>
                    <a:pt x="796124" y="381054"/>
                  </a:cubicBezTo>
                  <a:cubicBezTo>
                    <a:pt x="824436" y="515590"/>
                    <a:pt x="845669" y="652486"/>
                    <a:pt x="864543" y="789382"/>
                  </a:cubicBezTo>
                  <a:cubicBezTo>
                    <a:pt x="897573" y="1053733"/>
                    <a:pt x="914088" y="1322805"/>
                    <a:pt x="909370" y="1589516"/>
                  </a:cubicBezTo>
                  <a:cubicBezTo>
                    <a:pt x="911729" y="1594236"/>
                    <a:pt x="911729" y="1598957"/>
                    <a:pt x="911729" y="1601317"/>
                  </a:cubicBezTo>
                  <a:cubicBezTo>
                    <a:pt x="911729" y="1617839"/>
                    <a:pt x="909370" y="1634361"/>
                    <a:pt x="907010" y="1650883"/>
                  </a:cubicBezTo>
                  <a:cubicBezTo>
                    <a:pt x="907010" y="1655604"/>
                    <a:pt x="902292" y="1660324"/>
                    <a:pt x="897573" y="1662685"/>
                  </a:cubicBezTo>
                  <a:cubicBezTo>
                    <a:pt x="895214" y="1665045"/>
                    <a:pt x="890495" y="1665045"/>
                    <a:pt x="888136" y="1665045"/>
                  </a:cubicBezTo>
                  <a:cubicBezTo>
                    <a:pt x="885777" y="1667405"/>
                    <a:pt x="878699" y="1672126"/>
                    <a:pt x="871621" y="1674486"/>
                  </a:cubicBezTo>
                  <a:cubicBezTo>
                    <a:pt x="831513" y="1716971"/>
                    <a:pt x="770172" y="1731133"/>
                    <a:pt x="713550" y="1742934"/>
                  </a:cubicBezTo>
                  <a:cubicBezTo>
                    <a:pt x="630975" y="1764176"/>
                    <a:pt x="548401" y="1775978"/>
                    <a:pt x="463467" y="1780698"/>
                  </a:cubicBezTo>
                  <a:cubicBezTo>
                    <a:pt x="380892" y="1787779"/>
                    <a:pt x="295958" y="1785419"/>
                    <a:pt x="211024" y="1778338"/>
                  </a:cubicBezTo>
                  <a:cubicBezTo>
                    <a:pt x="144964" y="1771257"/>
                    <a:pt x="69467" y="1766537"/>
                    <a:pt x="22282" y="1716971"/>
                  </a:cubicBezTo>
                  <a:cubicBezTo>
                    <a:pt x="17563" y="1712250"/>
                    <a:pt x="15204" y="1705169"/>
                    <a:pt x="17563" y="1700449"/>
                  </a:cubicBezTo>
                  <a:cubicBezTo>
                    <a:pt x="15204" y="1698089"/>
                    <a:pt x="15204" y="1695728"/>
                    <a:pt x="15204" y="1693368"/>
                  </a:cubicBezTo>
                  <a:cubicBezTo>
                    <a:pt x="8126" y="1598957"/>
                    <a:pt x="5767" y="1504546"/>
                    <a:pt x="3408" y="1410135"/>
                  </a:cubicBezTo>
                  <a:cubicBezTo>
                    <a:pt x="-3670" y="1273239"/>
                    <a:pt x="1049" y="1133982"/>
                    <a:pt x="10485" y="999447"/>
                  </a:cubicBezTo>
                  <a:cubicBezTo>
                    <a:pt x="12845" y="956962"/>
                    <a:pt x="15204" y="914477"/>
                    <a:pt x="17563" y="871992"/>
                  </a:cubicBezTo>
                  <a:cubicBezTo>
                    <a:pt x="24641" y="737456"/>
                    <a:pt x="36438" y="600560"/>
                    <a:pt x="50593" y="466024"/>
                  </a:cubicBezTo>
                  <a:cubicBezTo>
                    <a:pt x="62390" y="350370"/>
                    <a:pt x="64749" y="234717"/>
                    <a:pt x="67108" y="119063"/>
                  </a:cubicBezTo>
                  <a:lnTo>
                    <a:pt x="62778" y="119491"/>
                  </a:lnTo>
                  <a:lnTo>
                    <a:pt x="97018" y="11151"/>
                  </a:lnTo>
                  <a:lnTo>
                    <a:pt x="166788" y="39994"/>
                  </a:lnTo>
                  <a:cubicBezTo>
                    <a:pt x="190970" y="48845"/>
                    <a:pt x="215743" y="56516"/>
                    <a:pt x="241695" y="62417"/>
                  </a:cubicBezTo>
                  <a:cubicBezTo>
                    <a:pt x="270006" y="69497"/>
                    <a:pt x="305395" y="67137"/>
                    <a:pt x="331347" y="83659"/>
                  </a:cubicBezTo>
                  <a:cubicBezTo>
                    <a:pt x="357299" y="100181"/>
                    <a:pt x="371455" y="142666"/>
                    <a:pt x="387970" y="166269"/>
                  </a:cubicBezTo>
                  <a:cubicBezTo>
                    <a:pt x="411563" y="204033"/>
                    <a:pt x="435155" y="239437"/>
                    <a:pt x="461107" y="272481"/>
                  </a:cubicBezTo>
                  <a:cubicBezTo>
                    <a:pt x="510652" y="204033"/>
                    <a:pt x="543682" y="130865"/>
                    <a:pt x="579071" y="55336"/>
                  </a:cubicBezTo>
                  <a:cubicBezTo>
                    <a:pt x="581430" y="50615"/>
                    <a:pt x="588508" y="50615"/>
                    <a:pt x="590867" y="50615"/>
                  </a:cubicBezTo>
                  <a:cubicBezTo>
                    <a:pt x="607382" y="43534"/>
                    <a:pt x="623897" y="38814"/>
                    <a:pt x="638053" y="31733"/>
                  </a:cubicBezTo>
                  <a:cubicBezTo>
                    <a:pt x="652209" y="22292"/>
                    <a:pt x="666364" y="10490"/>
                    <a:pt x="682879" y="8130"/>
                  </a:cubicBezTo>
                  <a:cubicBezTo>
                    <a:pt x="682879" y="5770"/>
                    <a:pt x="685239" y="3410"/>
                    <a:pt x="689957" y="3410"/>
                  </a:cubicBezTo>
                  <a:cubicBezTo>
                    <a:pt x="693496" y="-131"/>
                    <a:pt x="698215" y="-721"/>
                    <a:pt x="702048" y="754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grpSp>
          <p:nvGrpSpPr>
            <p:cNvPr id="101" name="组合 100"/>
            <p:cNvGrpSpPr/>
            <p:nvPr/>
          </p:nvGrpSpPr>
          <p:grpSpPr>
            <a:xfrm>
              <a:off x="4207467" y="4195334"/>
              <a:ext cx="3109238" cy="2086462"/>
              <a:chOff x="3521075" y="6061076"/>
              <a:chExt cx="4946650" cy="3319463"/>
            </a:xfrm>
          </p:grpSpPr>
          <p:sp>
            <p:nvSpPr>
              <p:cNvPr id="9" name="Freeform 6"/>
              <p:cNvSpPr>
                <a:spLocks/>
              </p:cNvSpPr>
              <p:nvPr/>
            </p:nvSpPr>
            <p:spPr bwMode="auto">
              <a:xfrm>
                <a:off x="3944938" y="6061076"/>
                <a:ext cx="4068763" cy="2992438"/>
              </a:xfrm>
              <a:custGeom>
                <a:avLst/>
                <a:gdLst>
                  <a:gd name="T0" fmla="*/ 2 w 1084"/>
                  <a:gd name="T1" fmla="*/ 494 h 797"/>
                  <a:gd name="T2" fmla="*/ 4 w 1084"/>
                  <a:gd name="T3" fmla="*/ 497 h 797"/>
                  <a:gd name="T4" fmla="*/ 7 w 1084"/>
                  <a:gd name="T5" fmla="*/ 500 h 797"/>
                  <a:gd name="T6" fmla="*/ 186 w 1084"/>
                  <a:gd name="T7" fmla="*/ 511 h 797"/>
                  <a:gd name="T8" fmla="*/ 363 w 1084"/>
                  <a:gd name="T9" fmla="*/ 454 h 797"/>
                  <a:gd name="T10" fmla="*/ 550 w 1084"/>
                  <a:gd name="T11" fmla="*/ 268 h 797"/>
                  <a:gd name="T12" fmla="*/ 556 w 1084"/>
                  <a:gd name="T13" fmla="*/ 260 h 797"/>
                  <a:gd name="T14" fmla="*/ 637 w 1084"/>
                  <a:gd name="T15" fmla="*/ 215 h 797"/>
                  <a:gd name="T16" fmla="*/ 725 w 1084"/>
                  <a:gd name="T17" fmla="*/ 210 h 797"/>
                  <a:gd name="T18" fmla="*/ 755 w 1084"/>
                  <a:gd name="T19" fmla="*/ 206 h 797"/>
                  <a:gd name="T20" fmla="*/ 794 w 1084"/>
                  <a:gd name="T21" fmla="*/ 213 h 797"/>
                  <a:gd name="T22" fmla="*/ 803 w 1084"/>
                  <a:gd name="T23" fmla="*/ 216 h 797"/>
                  <a:gd name="T24" fmla="*/ 874 w 1084"/>
                  <a:gd name="T25" fmla="*/ 281 h 797"/>
                  <a:gd name="T26" fmla="*/ 900 w 1084"/>
                  <a:gd name="T27" fmla="*/ 324 h 797"/>
                  <a:gd name="T28" fmla="*/ 942 w 1084"/>
                  <a:gd name="T29" fmla="*/ 445 h 797"/>
                  <a:gd name="T30" fmla="*/ 968 w 1084"/>
                  <a:gd name="T31" fmla="*/ 592 h 797"/>
                  <a:gd name="T32" fmla="*/ 967 w 1084"/>
                  <a:gd name="T33" fmla="*/ 687 h 797"/>
                  <a:gd name="T34" fmla="*/ 948 w 1084"/>
                  <a:gd name="T35" fmla="*/ 762 h 797"/>
                  <a:gd name="T36" fmla="*/ 949 w 1084"/>
                  <a:gd name="T37" fmla="*/ 767 h 797"/>
                  <a:gd name="T38" fmla="*/ 951 w 1084"/>
                  <a:gd name="T39" fmla="*/ 771 h 797"/>
                  <a:gd name="T40" fmla="*/ 953 w 1084"/>
                  <a:gd name="T41" fmla="*/ 774 h 797"/>
                  <a:gd name="T42" fmla="*/ 1007 w 1084"/>
                  <a:gd name="T43" fmla="*/ 792 h 797"/>
                  <a:gd name="T44" fmla="*/ 1011 w 1084"/>
                  <a:gd name="T45" fmla="*/ 790 h 797"/>
                  <a:gd name="T46" fmla="*/ 1015 w 1084"/>
                  <a:gd name="T47" fmla="*/ 789 h 797"/>
                  <a:gd name="T48" fmla="*/ 1022 w 1084"/>
                  <a:gd name="T49" fmla="*/ 781 h 797"/>
                  <a:gd name="T50" fmla="*/ 1028 w 1084"/>
                  <a:gd name="T51" fmla="*/ 771 h 797"/>
                  <a:gd name="T52" fmla="*/ 1036 w 1084"/>
                  <a:gd name="T53" fmla="*/ 757 h 797"/>
                  <a:gd name="T54" fmla="*/ 1038 w 1084"/>
                  <a:gd name="T55" fmla="*/ 752 h 797"/>
                  <a:gd name="T56" fmla="*/ 1041 w 1084"/>
                  <a:gd name="T57" fmla="*/ 749 h 797"/>
                  <a:gd name="T58" fmla="*/ 1038 w 1084"/>
                  <a:gd name="T59" fmla="*/ 356 h 797"/>
                  <a:gd name="T60" fmla="*/ 967 w 1084"/>
                  <a:gd name="T61" fmla="*/ 160 h 797"/>
                  <a:gd name="T62" fmla="*/ 861 w 1084"/>
                  <a:gd name="T63" fmla="*/ 5 h 797"/>
                  <a:gd name="T64" fmla="*/ 859 w 1084"/>
                  <a:gd name="T65" fmla="*/ 4 h 797"/>
                  <a:gd name="T66" fmla="*/ 851 w 1084"/>
                  <a:gd name="T67" fmla="*/ 2 h 797"/>
                  <a:gd name="T68" fmla="*/ 676 w 1084"/>
                  <a:gd name="T69" fmla="*/ 52 h 797"/>
                  <a:gd name="T70" fmla="*/ 490 w 1084"/>
                  <a:gd name="T71" fmla="*/ 30 h 797"/>
                  <a:gd name="T72" fmla="*/ 482 w 1084"/>
                  <a:gd name="T73" fmla="*/ 40 h 797"/>
                  <a:gd name="T74" fmla="*/ 438 w 1084"/>
                  <a:gd name="T75" fmla="*/ 218 h 797"/>
                  <a:gd name="T76" fmla="*/ 356 w 1084"/>
                  <a:gd name="T77" fmla="*/ 353 h 797"/>
                  <a:gd name="T78" fmla="*/ 202 w 1084"/>
                  <a:gd name="T79" fmla="*/ 433 h 797"/>
                  <a:gd name="T80" fmla="*/ 19 w 1084"/>
                  <a:gd name="T81" fmla="*/ 431 h 797"/>
                  <a:gd name="T82" fmla="*/ 13 w 1084"/>
                  <a:gd name="T83" fmla="*/ 434 h 797"/>
                  <a:gd name="T84" fmla="*/ 8 w 1084"/>
                  <a:gd name="T85" fmla="*/ 437 h 797"/>
                  <a:gd name="T86" fmla="*/ 7 w 1084"/>
                  <a:gd name="T87" fmla="*/ 441 h 797"/>
                  <a:gd name="T88" fmla="*/ 7 w 1084"/>
                  <a:gd name="T89" fmla="*/ 443 h 797"/>
                  <a:gd name="T90" fmla="*/ 2 w 1084"/>
                  <a:gd name="T91" fmla="*/ 464 h 797"/>
                  <a:gd name="T92" fmla="*/ 2 w 1084"/>
                  <a:gd name="T93" fmla="*/ 494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84" h="797">
                    <a:moveTo>
                      <a:pt x="2" y="494"/>
                    </a:moveTo>
                    <a:cubicBezTo>
                      <a:pt x="3" y="496"/>
                      <a:pt x="3" y="497"/>
                      <a:pt x="4" y="497"/>
                    </a:cubicBezTo>
                    <a:cubicBezTo>
                      <a:pt x="5" y="498"/>
                      <a:pt x="6" y="499"/>
                      <a:pt x="7" y="500"/>
                    </a:cubicBezTo>
                    <a:cubicBezTo>
                      <a:pt x="65" y="523"/>
                      <a:pt x="126" y="520"/>
                      <a:pt x="186" y="511"/>
                    </a:cubicBezTo>
                    <a:cubicBezTo>
                      <a:pt x="248" y="501"/>
                      <a:pt x="308" y="486"/>
                      <a:pt x="363" y="454"/>
                    </a:cubicBezTo>
                    <a:cubicBezTo>
                      <a:pt x="439" y="411"/>
                      <a:pt x="505" y="345"/>
                      <a:pt x="550" y="268"/>
                    </a:cubicBezTo>
                    <a:cubicBezTo>
                      <a:pt x="552" y="265"/>
                      <a:pt x="554" y="263"/>
                      <a:pt x="556" y="260"/>
                    </a:cubicBezTo>
                    <a:cubicBezTo>
                      <a:pt x="578" y="235"/>
                      <a:pt x="605" y="222"/>
                      <a:pt x="637" y="215"/>
                    </a:cubicBezTo>
                    <a:cubicBezTo>
                      <a:pt x="666" y="216"/>
                      <a:pt x="695" y="214"/>
                      <a:pt x="725" y="210"/>
                    </a:cubicBezTo>
                    <a:cubicBezTo>
                      <a:pt x="734" y="209"/>
                      <a:pt x="744" y="208"/>
                      <a:pt x="755" y="206"/>
                    </a:cubicBezTo>
                    <a:cubicBezTo>
                      <a:pt x="768" y="207"/>
                      <a:pt x="781" y="209"/>
                      <a:pt x="794" y="213"/>
                    </a:cubicBezTo>
                    <a:cubicBezTo>
                      <a:pt x="797" y="214"/>
                      <a:pt x="800" y="215"/>
                      <a:pt x="803" y="216"/>
                    </a:cubicBezTo>
                    <a:cubicBezTo>
                      <a:pt x="830" y="232"/>
                      <a:pt x="854" y="255"/>
                      <a:pt x="874" y="281"/>
                    </a:cubicBezTo>
                    <a:cubicBezTo>
                      <a:pt x="884" y="295"/>
                      <a:pt x="892" y="309"/>
                      <a:pt x="900" y="324"/>
                    </a:cubicBezTo>
                    <a:cubicBezTo>
                      <a:pt x="917" y="363"/>
                      <a:pt x="931" y="403"/>
                      <a:pt x="942" y="445"/>
                    </a:cubicBezTo>
                    <a:cubicBezTo>
                      <a:pt x="955" y="493"/>
                      <a:pt x="964" y="543"/>
                      <a:pt x="968" y="592"/>
                    </a:cubicBezTo>
                    <a:cubicBezTo>
                      <a:pt x="970" y="625"/>
                      <a:pt x="969" y="655"/>
                      <a:pt x="967" y="687"/>
                    </a:cubicBezTo>
                    <a:cubicBezTo>
                      <a:pt x="962" y="712"/>
                      <a:pt x="955" y="737"/>
                      <a:pt x="948" y="762"/>
                    </a:cubicBezTo>
                    <a:cubicBezTo>
                      <a:pt x="947" y="764"/>
                      <a:pt x="948" y="766"/>
                      <a:pt x="949" y="767"/>
                    </a:cubicBezTo>
                    <a:cubicBezTo>
                      <a:pt x="949" y="769"/>
                      <a:pt x="950" y="770"/>
                      <a:pt x="951" y="771"/>
                    </a:cubicBezTo>
                    <a:cubicBezTo>
                      <a:pt x="951" y="772"/>
                      <a:pt x="952" y="773"/>
                      <a:pt x="953" y="774"/>
                    </a:cubicBezTo>
                    <a:cubicBezTo>
                      <a:pt x="967" y="785"/>
                      <a:pt x="989" y="797"/>
                      <a:pt x="1007" y="792"/>
                    </a:cubicBezTo>
                    <a:cubicBezTo>
                      <a:pt x="1009" y="791"/>
                      <a:pt x="1010" y="791"/>
                      <a:pt x="1011" y="790"/>
                    </a:cubicBezTo>
                    <a:cubicBezTo>
                      <a:pt x="1013" y="790"/>
                      <a:pt x="1014" y="790"/>
                      <a:pt x="1015" y="789"/>
                    </a:cubicBezTo>
                    <a:cubicBezTo>
                      <a:pt x="1018" y="787"/>
                      <a:pt x="1020" y="784"/>
                      <a:pt x="1022" y="781"/>
                    </a:cubicBezTo>
                    <a:cubicBezTo>
                      <a:pt x="1025" y="778"/>
                      <a:pt x="1027" y="775"/>
                      <a:pt x="1028" y="771"/>
                    </a:cubicBezTo>
                    <a:cubicBezTo>
                      <a:pt x="1031" y="766"/>
                      <a:pt x="1033" y="761"/>
                      <a:pt x="1036" y="757"/>
                    </a:cubicBezTo>
                    <a:cubicBezTo>
                      <a:pt x="1036" y="755"/>
                      <a:pt x="1037" y="754"/>
                      <a:pt x="1038" y="752"/>
                    </a:cubicBezTo>
                    <a:cubicBezTo>
                      <a:pt x="1039" y="752"/>
                      <a:pt x="1040" y="751"/>
                      <a:pt x="1041" y="749"/>
                    </a:cubicBezTo>
                    <a:cubicBezTo>
                      <a:pt x="1084" y="626"/>
                      <a:pt x="1069" y="481"/>
                      <a:pt x="1038" y="356"/>
                    </a:cubicBezTo>
                    <a:cubicBezTo>
                      <a:pt x="1021" y="289"/>
                      <a:pt x="998" y="223"/>
                      <a:pt x="967" y="160"/>
                    </a:cubicBezTo>
                    <a:cubicBezTo>
                      <a:pt x="940" y="105"/>
                      <a:pt x="909" y="44"/>
                      <a:pt x="861" y="5"/>
                    </a:cubicBezTo>
                    <a:cubicBezTo>
                      <a:pt x="860" y="5"/>
                      <a:pt x="859" y="4"/>
                      <a:pt x="859" y="4"/>
                    </a:cubicBezTo>
                    <a:cubicBezTo>
                      <a:pt x="857" y="2"/>
                      <a:pt x="854" y="0"/>
                      <a:pt x="851" y="2"/>
                    </a:cubicBezTo>
                    <a:cubicBezTo>
                      <a:pt x="797" y="37"/>
                      <a:pt x="740" y="47"/>
                      <a:pt x="676" y="52"/>
                    </a:cubicBezTo>
                    <a:cubicBezTo>
                      <a:pt x="613" y="57"/>
                      <a:pt x="549" y="54"/>
                      <a:pt x="490" y="30"/>
                    </a:cubicBezTo>
                    <a:cubicBezTo>
                      <a:pt x="483" y="27"/>
                      <a:pt x="478" y="35"/>
                      <a:pt x="482" y="40"/>
                    </a:cubicBezTo>
                    <a:cubicBezTo>
                      <a:pt x="465" y="99"/>
                      <a:pt x="459" y="160"/>
                      <a:pt x="438" y="218"/>
                    </a:cubicBezTo>
                    <a:cubicBezTo>
                      <a:pt x="420" y="267"/>
                      <a:pt x="394" y="315"/>
                      <a:pt x="356" y="353"/>
                    </a:cubicBezTo>
                    <a:cubicBezTo>
                      <a:pt x="315" y="395"/>
                      <a:pt x="259" y="420"/>
                      <a:pt x="202" y="433"/>
                    </a:cubicBezTo>
                    <a:cubicBezTo>
                      <a:pt x="140" y="447"/>
                      <a:pt x="81" y="442"/>
                      <a:pt x="19" y="431"/>
                    </a:cubicBezTo>
                    <a:cubicBezTo>
                      <a:pt x="16" y="430"/>
                      <a:pt x="14" y="432"/>
                      <a:pt x="13" y="434"/>
                    </a:cubicBezTo>
                    <a:cubicBezTo>
                      <a:pt x="11" y="434"/>
                      <a:pt x="9" y="435"/>
                      <a:pt x="8" y="437"/>
                    </a:cubicBezTo>
                    <a:cubicBezTo>
                      <a:pt x="7" y="438"/>
                      <a:pt x="7" y="440"/>
                      <a:pt x="7" y="441"/>
                    </a:cubicBezTo>
                    <a:cubicBezTo>
                      <a:pt x="7" y="442"/>
                      <a:pt x="7" y="442"/>
                      <a:pt x="7" y="443"/>
                    </a:cubicBezTo>
                    <a:cubicBezTo>
                      <a:pt x="4" y="449"/>
                      <a:pt x="3" y="457"/>
                      <a:pt x="2" y="464"/>
                    </a:cubicBezTo>
                    <a:cubicBezTo>
                      <a:pt x="0" y="474"/>
                      <a:pt x="0" y="484"/>
                      <a:pt x="2" y="49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7"/>
              <p:cNvSpPr>
                <a:spLocks/>
              </p:cNvSpPr>
              <p:nvPr/>
            </p:nvSpPr>
            <p:spPr bwMode="auto">
              <a:xfrm>
                <a:off x="3521075" y="7653338"/>
                <a:ext cx="596900" cy="979488"/>
              </a:xfrm>
              <a:custGeom>
                <a:avLst/>
                <a:gdLst>
                  <a:gd name="T0" fmla="*/ 14 w 159"/>
                  <a:gd name="T1" fmla="*/ 256 h 261"/>
                  <a:gd name="T2" fmla="*/ 134 w 159"/>
                  <a:gd name="T3" fmla="*/ 85 h 261"/>
                  <a:gd name="T4" fmla="*/ 157 w 159"/>
                  <a:gd name="T5" fmla="*/ 18 h 261"/>
                  <a:gd name="T6" fmla="*/ 157 w 159"/>
                  <a:gd name="T7" fmla="*/ 16 h 261"/>
                  <a:gd name="T8" fmla="*/ 154 w 159"/>
                  <a:gd name="T9" fmla="*/ 8 h 261"/>
                  <a:gd name="T10" fmla="*/ 113 w 159"/>
                  <a:gd name="T11" fmla="*/ 1 h 261"/>
                  <a:gd name="T12" fmla="*/ 105 w 159"/>
                  <a:gd name="T13" fmla="*/ 4 h 261"/>
                  <a:gd name="T14" fmla="*/ 3 w 159"/>
                  <a:gd name="T15" fmla="*/ 246 h 261"/>
                  <a:gd name="T16" fmla="*/ 14 w 159"/>
                  <a:gd name="T17" fmla="*/ 256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261">
                    <a:moveTo>
                      <a:pt x="14" y="256"/>
                    </a:moveTo>
                    <a:cubicBezTo>
                      <a:pt x="71" y="212"/>
                      <a:pt x="112" y="152"/>
                      <a:pt x="134" y="85"/>
                    </a:cubicBezTo>
                    <a:cubicBezTo>
                      <a:pt x="146" y="65"/>
                      <a:pt x="154" y="42"/>
                      <a:pt x="157" y="18"/>
                    </a:cubicBezTo>
                    <a:cubicBezTo>
                      <a:pt x="157" y="18"/>
                      <a:pt x="157" y="17"/>
                      <a:pt x="157" y="16"/>
                    </a:cubicBezTo>
                    <a:cubicBezTo>
                      <a:pt x="159" y="13"/>
                      <a:pt x="158" y="9"/>
                      <a:pt x="154" y="8"/>
                    </a:cubicBezTo>
                    <a:cubicBezTo>
                      <a:pt x="140" y="5"/>
                      <a:pt x="126" y="3"/>
                      <a:pt x="113" y="1"/>
                    </a:cubicBezTo>
                    <a:cubicBezTo>
                      <a:pt x="110" y="0"/>
                      <a:pt x="107" y="2"/>
                      <a:pt x="105" y="4"/>
                    </a:cubicBezTo>
                    <a:cubicBezTo>
                      <a:pt x="74" y="86"/>
                      <a:pt x="41" y="167"/>
                      <a:pt x="3" y="246"/>
                    </a:cubicBezTo>
                    <a:cubicBezTo>
                      <a:pt x="0" y="253"/>
                      <a:pt x="8" y="261"/>
                      <a:pt x="14" y="256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8"/>
              <p:cNvSpPr>
                <a:spLocks noEditPoints="1"/>
              </p:cNvSpPr>
              <p:nvPr/>
            </p:nvSpPr>
            <p:spPr bwMode="auto">
              <a:xfrm>
                <a:off x="7477125" y="8820151"/>
                <a:ext cx="990600" cy="560388"/>
              </a:xfrm>
              <a:custGeom>
                <a:avLst/>
                <a:gdLst>
                  <a:gd name="T0" fmla="*/ 1 w 264"/>
                  <a:gd name="T1" fmla="*/ 42 h 149"/>
                  <a:gd name="T2" fmla="*/ 3 w 264"/>
                  <a:gd name="T3" fmla="*/ 45 h 149"/>
                  <a:gd name="T4" fmla="*/ 126 w 264"/>
                  <a:gd name="T5" fmla="*/ 101 h 149"/>
                  <a:gd name="T6" fmla="*/ 253 w 264"/>
                  <a:gd name="T7" fmla="*/ 147 h 149"/>
                  <a:gd name="T8" fmla="*/ 259 w 264"/>
                  <a:gd name="T9" fmla="*/ 135 h 149"/>
                  <a:gd name="T10" fmla="*/ 258 w 264"/>
                  <a:gd name="T11" fmla="*/ 131 h 149"/>
                  <a:gd name="T12" fmla="*/ 256 w 264"/>
                  <a:gd name="T13" fmla="*/ 130 h 149"/>
                  <a:gd name="T14" fmla="*/ 244 w 264"/>
                  <a:gd name="T15" fmla="*/ 116 h 149"/>
                  <a:gd name="T16" fmla="*/ 243 w 264"/>
                  <a:gd name="T17" fmla="*/ 116 h 149"/>
                  <a:gd name="T18" fmla="*/ 165 w 264"/>
                  <a:gd name="T19" fmla="*/ 58 h 149"/>
                  <a:gd name="T20" fmla="*/ 26 w 264"/>
                  <a:gd name="T21" fmla="*/ 1 h 149"/>
                  <a:gd name="T22" fmla="*/ 19 w 264"/>
                  <a:gd name="T23" fmla="*/ 3 h 149"/>
                  <a:gd name="T24" fmla="*/ 17 w 264"/>
                  <a:gd name="T25" fmla="*/ 3 h 149"/>
                  <a:gd name="T26" fmla="*/ 12 w 264"/>
                  <a:gd name="T27" fmla="*/ 5 h 149"/>
                  <a:gd name="T28" fmla="*/ 11 w 264"/>
                  <a:gd name="T29" fmla="*/ 10 h 149"/>
                  <a:gd name="T30" fmla="*/ 5 w 264"/>
                  <a:gd name="T31" fmla="*/ 19 h 149"/>
                  <a:gd name="T32" fmla="*/ 0 w 264"/>
                  <a:gd name="T33" fmla="*/ 36 h 149"/>
                  <a:gd name="T34" fmla="*/ 1 w 264"/>
                  <a:gd name="T35" fmla="*/ 42 h 149"/>
                  <a:gd name="T36" fmla="*/ 70 w 264"/>
                  <a:gd name="T37" fmla="*/ 42 h 149"/>
                  <a:gd name="T38" fmla="*/ 79 w 264"/>
                  <a:gd name="T39" fmla="*/ 48 h 149"/>
                  <a:gd name="T40" fmla="*/ 78 w 264"/>
                  <a:gd name="T41" fmla="*/ 48 h 149"/>
                  <a:gd name="T42" fmla="*/ 75 w 264"/>
                  <a:gd name="T43" fmla="*/ 46 h 149"/>
                  <a:gd name="T44" fmla="*/ 69 w 264"/>
                  <a:gd name="T45" fmla="*/ 44 h 149"/>
                  <a:gd name="T46" fmla="*/ 70 w 264"/>
                  <a:gd name="T47" fmla="*/ 4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4" h="149">
                    <a:moveTo>
                      <a:pt x="1" y="42"/>
                    </a:moveTo>
                    <a:cubicBezTo>
                      <a:pt x="1" y="43"/>
                      <a:pt x="1" y="45"/>
                      <a:pt x="3" y="45"/>
                    </a:cubicBezTo>
                    <a:cubicBezTo>
                      <a:pt x="37" y="72"/>
                      <a:pt x="86" y="85"/>
                      <a:pt x="126" y="101"/>
                    </a:cubicBezTo>
                    <a:cubicBezTo>
                      <a:pt x="168" y="118"/>
                      <a:pt x="210" y="133"/>
                      <a:pt x="253" y="147"/>
                    </a:cubicBezTo>
                    <a:cubicBezTo>
                      <a:pt x="261" y="149"/>
                      <a:pt x="264" y="139"/>
                      <a:pt x="259" y="135"/>
                    </a:cubicBezTo>
                    <a:cubicBezTo>
                      <a:pt x="259" y="134"/>
                      <a:pt x="259" y="132"/>
                      <a:pt x="258" y="131"/>
                    </a:cubicBezTo>
                    <a:cubicBezTo>
                      <a:pt x="257" y="131"/>
                      <a:pt x="257" y="130"/>
                      <a:pt x="256" y="130"/>
                    </a:cubicBezTo>
                    <a:cubicBezTo>
                      <a:pt x="253" y="124"/>
                      <a:pt x="247" y="119"/>
                      <a:pt x="244" y="116"/>
                    </a:cubicBezTo>
                    <a:cubicBezTo>
                      <a:pt x="243" y="116"/>
                      <a:pt x="243" y="116"/>
                      <a:pt x="243" y="116"/>
                    </a:cubicBezTo>
                    <a:cubicBezTo>
                      <a:pt x="225" y="91"/>
                      <a:pt x="188" y="71"/>
                      <a:pt x="165" y="58"/>
                    </a:cubicBezTo>
                    <a:cubicBezTo>
                      <a:pt x="121" y="33"/>
                      <a:pt x="74" y="14"/>
                      <a:pt x="26" y="1"/>
                    </a:cubicBezTo>
                    <a:cubicBezTo>
                      <a:pt x="23" y="0"/>
                      <a:pt x="20" y="1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5" y="3"/>
                      <a:pt x="13" y="3"/>
                      <a:pt x="12" y="5"/>
                    </a:cubicBezTo>
                    <a:cubicBezTo>
                      <a:pt x="12" y="7"/>
                      <a:pt x="11" y="9"/>
                      <a:pt x="11" y="10"/>
                    </a:cubicBezTo>
                    <a:cubicBezTo>
                      <a:pt x="9" y="13"/>
                      <a:pt x="7" y="16"/>
                      <a:pt x="5" y="19"/>
                    </a:cubicBezTo>
                    <a:cubicBezTo>
                      <a:pt x="3" y="25"/>
                      <a:pt x="1" y="30"/>
                      <a:pt x="0" y="36"/>
                    </a:cubicBezTo>
                    <a:cubicBezTo>
                      <a:pt x="0" y="38"/>
                      <a:pt x="0" y="41"/>
                      <a:pt x="1" y="42"/>
                    </a:cubicBezTo>
                    <a:close/>
                    <a:moveTo>
                      <a:pt x="70" y="42"/>
                    </a:moveTo>
                    <a:cubicBezTo>
                      <a:pt x="73" y="44"/>
                      <a:pt x="76" y="46"/>
                      <a:pt x="79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47"/>
                      <a:pt x="76" y="47"/>
                      <a:pt x="75" y="46"/>
                    </a:cubicBezTo>
                    <a:cubicBezTo>
                      <a:pt x="73" y="45"/>
                      <a:pt x="71" y="44"/>
                      <a:pt x="69" y="44"/>
                    </a:cubicBezTo>
                    <a:cubicBezTo>
                      <a:pt x="69" y="43"/>
                      <a:pt x="70" y="43"/>
                      <a:pt x="70" y="42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5473713" y="1439328"/>
              <a:ext cx="953925" cy="1424901"/>
            </a:xfrm>
            <a:custGeom>
              <a:avLst/>
              <a:gdLst>
                <a:gd name="T0" fmla="*/ 21 w 404"/>
                <a:gd name="T1" fmla="*/ 86 h 604"/>
                <a:gd name="T2" fmla="*/ 307 w 404"/>
                <a:gd name="T3" fmla="*/ 53 h 604"/>
                <a:gd name="T4" fmla="*/ 311 w 404"/>
                <a:gd name="T5" fmla="*/ 61 h 604"/>
                <a:gd name="T6" fmla="*/ 346 w 404"/>
                <a:gd name="T7" fmla="*/ 167 h 604"/>
                <a:gd name="T8" fmla="*/ 401 w 404"/>
                <a:gd name="T9" fmla="*/ 274 h 604"/>
                <a:gd name="T10" fmla="*/ 396 w 404"/>
                <a:gd name="T11" fmla="*/ 290 h 604"/>
                <a:gd name="T12" fmla="*/ 369 w 404"/>
                <a:gd name="T13" fmla="*/ 298 h 604"/>
                <a:gd name="T14" fmla="*/ 343 w 404"/>
                <a:gd name="T15" fmla="*/ 306 h 604"/>
                <a:gd name="T16" fmla="*/ 339 w 404"/>
                <a:gd name="T17" fmla="*/ 360 h 604"/>
                <a:gd name="T18" fmla="*/ 347 w 404"/>
                <a:gd name="T19" fmla="*/ 476 h 604"/>
                <a:gd name="T20" fmla="*/ 344 w 404"/>
                <a:gd name="T21" fmla="*/ 484 h 604"/>
                <a:gd name="T22" fmla="*/ 339 w 404"/>
                <a:gd name="T23" fmla="*/ 489 h 604"/>
                <a:gd name="T24" fmla="*/ 305 w 404"/>
                <a:gd name="T25" fmla="*/ 499 h 604"/>
                <a:gd name="T26" fmla="*/ 303 w 404"/>
                <a:gd name="T27" fmla="*/ 503 h 604"/>
                <a:gd name="T28" fmla="*/ 283 w 404"/>
                <a:gd name="T29" fmla="*/ 546 h 604"/>
                <a:gd name="T30" fmla="*/ 259 w 404"/>
                <a:gd name="T31" fmla="*/ 596 h 604"/>
                <a:gd name="T32" fmla="*/ 240 w 404"/>
                <a:gd name="T33" fmla="*/ 598 h 604"/>
                <a:gd name="T34" fmla="*/ 189 w 404"/>
                <a:gd name="T35" fmla="*/ 516 h 604"/>
                <a:gd name="T36" fmla="*/ 187 w 404"/>
                <a:gd name="T37" fmla="*/ 509 h 604"/>
                <a:gd name="T38" fmla="*/ 88 w 404"/>
                <a:gd name="T39" fmla="*/ 487 h 604"/>
                <a:gd name="T40" fmla="*/ 84 w 404"/>
                <a:gd name="T41" fmla="*/ 474 h 604"/>
                <a:gd name="T42" fmla="*/ 80 w 404"/>
                <a:gd name="T43" fmla="*/ 470 h 604"/>
                <a:gd name="T44" fmla="*/ 36 w 404"/>
                <a:gd name="T45" fmla="*/ 264 h 604"/>
                <a:gd name="T46" fmla="*/ 15 w 404"/>
                <a:gd name="T47" fmla="*/ 162 h 604"/>
                <a:gd name="T48" fmla="*/ 21 w 404"/>
                <a:gd name="T49" fmla="*/ 86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4" h="604">
                  <a:moveTo>
                    <a:pt x="21" y="86"/>
                  </a:moveTo>
                  <a:cubicBezTo>
                    <a:pt x="86" y="17"/>
                    <a:pt x="229" y="0"/>
                    <a:pt x="307" y="53"/>
                  </a:cubicBezTo>
                  <a:cubicBezTo>
                    <a:pt x="310" y="55"/>
                    <a:pt x="311" y="58"/>
                    <a:pt x="311" y="61"/>
                  </a:cubicBezTo>
                  <a:cubicBezTo>
                    <a:pt x="325" y="95"/>
                    <a:pt x="332" y="133"/>
                    <a:pt x="346" y="167"/>
                  </a:cubicBezTo>
                  <a:cubicBezTo>
                    <a:pt x="360" y="205"/>
                    <a:pt x="379" y="240"/>
                    <a:pt x="401" y="274"/>
                  </a:cubicBezTo>
                  <a:cubicBezTo>
                    <a:pt x="404" y="280"/>
                    <a:pt x="402" y="288"/>
                    <a:pt x="396" y="290"/>
                  </a:cubicBezTo>
                  <a:cubicBezTo>
                    <a:pt x="387" y="293"/>
                    <a:pt x="378" y="295"/>
                    <a:pt x="369" y="298"/>
                  </a:cubicBezTo>
                  <a:cubicBezTo>
                    <a:pt x="364" y="300"/>
                    <a:pt x="346" y="303"/>
                    <a:pt x="343" y="306"/>
                  </a:cubicBezTo>
                  <a:cubicBezTo>
                    <a:pt x="332" y="317"/>
                    <a:pt x="339" y="346"/>
                    <a:pt x="339" y="360"/>
                  </a:cubicBezTo>
                  <a:cubicBezTo>
                    <a:pt x="341" y="399"/>
                    <a:pt x="344" y="438"/>
                    <a:pt x="347" y="476"/>
                  </a:cubicBezTo>
                  <a:cubicBezTo>
                    <a:pt x="348" y="480"/>
                    <a:pt x="346" y="482"/>
                    <a:pt x="344" y="484"/>
                  </a:cubicBezTo>
                  <a:cubicBezTo>
                    <a:pt x="344" y="486"/>
                    <a:pt x="342" y="488"/>
                    <a:pt x="339" y="489"/>
                  </a:cubicBezTo>
                  <a:cubicBezTo>
                    <a:pt x="328" y="493"/>
                    <a:pt x="316" y="496"/>
                    <a:pt x="305" y="499"/>
                  </a:cubicBezTo>
                  <a:cubicBezTo>
                    <a:pt x="305" y="501"/>
                    <a:pt x="304" y="502"/>
                    <a:pt x="303" y="503"/>
                  </a:cubicBezTo>
                  <a:cubicBezTo>
                    <a:pt x="293" y="510"/>
                    <a:pt x="288" y="535"/>
                    <a:pt x="283" y="546"/>
                  </a:cubicBezTo>
                  <a:cubicBezTo>
                    <a:pt x="275" y="563"/>
                    <a:pt x="267" y="580"/>
                    <a:pt x="259" y="596"/>
                  </a:cubicBezTo>
                  <a:cubicBezTo>
                    <a:pt x="255" y="604"/>
                    <a:pt x="245" y="604"/>
                    <a:pt x="240" y="598"/>
                  </a:cubicBezTo>
                  <a:cubicBezTo>
                    <a:pt x="220" y="573"/>
                    <a:pt x="205" y="543"/>
                    <a:pt x="189" y="516"/>
                  </a:cubicBezTo>
                  <a:cubicBezTo>
                    <a:pt x="187" y="514"/>
                    <a:pt x="187" y="511"/>
                    <a:pt x="187" y="509"/>
                  </a:cubicBezTo>
                  <a:cubicBezTo>
                    <a:pt x="153" y="508"/>
                    <a:pt x="116" y="504"/>
                    <a:pt x="88" y="487"/>
                  </a:cubicBezTo>
                  <a:cubicBezTo>
                    <a:pt x="83" y="484"/>
                    <a:pt x="82" y="478"/>
                    <a:pt x="84" y="474"/>
                  </a:cubicBezTo>
                  <a:cubicBezTo>
                    <a:pt x="82" y="474"/>
                    <a:pt x="80" y="472"/>
                    <a:pt x="80" y="470"/>
                  </a:cubicBezTo>
                  <a:cubicBezTo>
                    <a:pt x="59" y="403"/>
                    <a:pt x="49" y="332"/>
                    <a:pt x="36" y="264"/>
                  </a:cubicBezTo>
                  <a:cubicBezTo>
                    <a:pt x="29" y="230"/>
                    <a:pt x="22" y="196"/>
                    <a:pt x="15" y="162"/>
                  </a:cubicBezTo>
                  <a:cubicBezTo>
                    <a:pt x="10" y="135"/>
                    <a:pt x="0" y="108"/>
                    <a:pt x="21" y="86"/>
                  </a:cubicBezTo>
                  <a:close/>
                </a:path>
              </a:pathLst>
            </a:custGeom>
            <a:solidFill>
              <a:srgbClr val="E8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5271153" y="1226790"/>
              <a:ext cx="1063687" cy="1326116"/>
            </a:xfrm>
            <a:custGeom>
              <a:avLst/>
              <a:gdLst>
                <a:gd name="T0" fmla="*/ 1 w 451"/>
                <a:gd name="T1" fmla="*/ 228 h 562"/>
                <a:gd name="T2" fmla="*/ 62 w 451"/>
                <a:gd name="T3" fmla="*/ 189 h 562"/>
                <a:gd name="T4" fmla="*/ 83 w 451"/>
                <a:gd name="T5" fmla="*/ 107 h 562"/>
                <a:gd name="T6" fmla="*/ 92 w 451"/>
                <a:gd name="T7" fmla="*/ 112 h 562"/>
                <a:gd name="T8" fmla="*/ 87 w 451"/>
                <a:gd name="T9" fmla="*/ 146 h 562"/>
                <a:gd name="T10" fmla="*/ 199 w 451"/>
                <a:gd name="T11" fmla="*/ 84 h 562"/>
                <a:gd name="T12" fmla="*/ 377 w 451"/>
                <a:gd name="T13" fmla="*/ 8 h 562"/>
                <a:gd name="T14" fmla="*/ 381 w 451"/>
                <a:gd name="T15" fmla="*/ 4 h 562"/>
                <a:gd name="T16" fmla="*/ 387 w 451"/>
                <a:gd name="T17" fmla="*/ 2 h 562"/>
                <a:gd name="T18" fmla="*/ 415 w 451"/>
                <a:gd name="T19" fmla="*/ 124 h 562"/>
                <a:gd name="T20" fmla="*/ 422 w 451"/>
                <a:gd name="T21" fmla="*/ 120 h 562"/>
                <a:gd name="T22" fmla="*/ 439 w 451"/>
                <a:gd name="T23" fmla="*/ 109 h 562"/>
                <a:gd name="T24" fmla="*/ 439 w 451"/>
                <a:gd name="T25" fmla="*/ 109 h 562"/>
                <a:gd name="T26" fmla="*/ 449 w 451"/>
                <a:gd name="T27" fmla="*/ 115 h 562"/>
                <a:gd name="T28" fmla="*/ 210 w 451"/>
                <a:gd name="T29" fmla="*/ 236 h 562"/>
                <a:gd name="T30" fmla="*/ 231 w 451"/>
                <a:gd name="T31" fmla="*/ 358 h 562"/>
                <a:gd name="T32" fmla="*/ 226 w 451"/>
                <a:gd name="T33" fmla="*/ 361 h 562"/>
                <a:gd name="T34" fmla="*/ 219 w 451"/>
                <a:gd name="T35" fmla="*/ 360 h 562"/>
                <a:gd name="T36" fmla="*/ 208 w 451"/>
                <a:gd name="T37" fmla="*/ 335 h 562"/>
                <a:gd name="T38" fmla="*/ 206 w 451"/>
                <a:gd name="T39" fmla="*/ 334 h 562"/>
                <a:gd name="T40" fmla="*/ 185 w 451"/>
                <a:gd name="T41" fmla="*/ 336 h 562"/>
                <a:gd name="T42" fmla="*/ 183 w 451"/>
                <a:gd name="T43" fmla="*/ 352 h 562"/>
                <a:gd name="T44" fmla="*/ 187 w 451"/>
                <a:gd name="T45" fmla="*/ 368 h 562"/>
                <a:gd name="T46" fmla="*/ 216 w 451"/>
                <a:gd name="T47" fmla="*/ 385 h 562"/>
                <a:gd name="T48" fmla="*/ 220 w 451"/>
                <a:gd name="T49" fmla="*/ 394 h 562"/>
                <a:gd name="T50" fmla="*/ 220 w 451"/>
                <a:gd name="T51" fmla="*/ 394 h 562"/>
                <a:gd name="T52" fmla="*/ 220 w 451"/>
                <a:gd name="T53" fmla="*/ 399 h 562"/>
                <a:gd name="T54" fmla="*/ 203 w 451"/>
                <a:gd name="T55" fmla="*/ 503 h 562"/>
                <a:gd name="T56" fmla="*/ 194 w 451"/>
                <a:gd name="T57" fmla="*/ 508 h 562"/>
                <a:gd name="T58" fmla="*/ 172 w 451"/>
                <a:gd name="T59" fmla="*/ 476 h 562"/>
                <a:gd name="T60" fmla="*/ 172 w 451"/>
                <a:gd name="T61" fmla="*/ 555 h 562"/>
                <a:gd name="T62" fmla="*/ 162 w 451"/>
                <a:gd name="T63" fmla="*/ 559 h 562"/>
                <a:gd name="T64" fmla="*/ 130 w 451"/>
                <a:gd name="T65" fmla="*/ 499 h 562"/>
                <a:gd name="T66" fmla="*/ 119 w 451"/>
                <a:gd name="T67" fmla="*/ 498 h 562"/>
                <a:gd name="T68" fmla="*/ 86 w 451"/>
                <a:gd name="T69" fmla="*/ 367 h 562"/>
                <a:gd name="T70" fmla="*/ 86 w 451"/>
                <a:gd name="T71" fmla="*/ 298 h 562"/>
                <a:gd name="T72" fmla="*/ 72 w 451"/>
                <a:gd name="T73" fmla="*/ 238 h 562"/>
                <a:gd name="T74" fmla="*/ 8 w 451"/>
                <a:gd name="T75" fmla="*/ 232 h 562"/>
                <a:gd name="T76" fmla="*/ 1 w 451"/>
                <a:gd name="T77" fmla="*/ 228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1" h="562">
                  <a:moveTo>
                    <a:pt x="1" y="228"/>
                  </a:moveTo>
                  <a:cubicBezTo>
                    <a:pt x="5" y="197"/>
                    <a:pt x="36" y="176"/>
                    <a:pt x="62" y="189"/>
                  </a:cubicBezTo>
                  <a:cubicBezTo>
                    <a:pt x="42" y="164"/>
                    <a:pt x="58" y="123"/>
                    <a:pt x="83" y="107"/>
                  </a:cubicBezTo>
                  <a:cubicBezTo>
                    <a:pt x="87" y="104"/>
                    <a:pt x="93" y="107"/>
                    <a:pt x="92" y="112"/>
                  </a:cubicBezTo>
                  <a:cubicBezTo>
                    <a:pt x="90" y="120"/>
                    <a:pt x="86" y="135"/>
                    <a:pt x="87" y="146"/>
                  </a:cubicBezTo>
                  <a:cubicBezTo>
                    <a:pt x="106" y="107"/>
                    <a:pt x="160" y="90"/>
                    <a:pt x="199" y="84"/>
                  </a:cubicBezTo>
                  <a:cubicBezTo>
                    <a:pt x="244" y="78"/>
                    <a:pt x="407" y="96"/>
                    <a:pt x="377" y="8"/>
                  </a:cubicBezTo>
                  <a:cubicBezTo>
                    <a:pt x="376" y="5"/>
                    <a:pt x="379" y="3"/>
                    <a:pt x="381" y="4"/>
                  </a:cubicBezTo>
                  <a:cubicBezTo>
                    <a:pt x="381" y="1"/>
                    <a:pt x="385" y="0"/>
                    <a:pt x="387" y="2"/>
                  </a:cubicBezTo>
                  <a:cubicBezTo>
                    <a:pt x="419" y="25"/>
                    <a:pt x="439" y="88"/>
                    <a:pt x="415" y="124"/>
                  </a:cubicBezTo>
                  <a:cubicBezTo>
                    <a:pt x="417" y="123"/>
                    <a:pt x="420" y="122"/>
                    <a:pt x="422" y="120"/>
                  </a:cubicBezTo>
                  <a:cubicBezTo>
                    <a:pt x="428" y="117"/>
                    <a:pt x="434" y="113"/>
                    <a:pt x="439" y="109"/>
                  </a:cubicBezTo>
                  <a:cubicBezTo>
                    <a:pt x="439" y="109"/>
                    <a:pt x="439" y="109"/>
                    <a:pt x="439" y="109"/>
                  </a:cubicBezTo>
                  <a:cubicBezTo>
                    <a:pt x="444" y="106"/>
                    <a:pt x="451" y="109"/>
                    <a:pt x="449" y="115"/>
                  </a:cubicBezTo>
                  <a:cubicBezTo>
                    <a:pt x="424" y="215"/>
                    <a:pt x="303" y="257"/>
                    <a:pt x="210" y="236"/>
                  </a:cubicBezTo>
                  <a:cubicBezTo>
                    <a:pt x="225" y="277"/>
                    <a:pt x="238" y="314"/>
                    <a:pt x="231" y="358"/>
                  </a:cubicBezTo>
                  <a:cubicBezTo>
                    <a:pt x="231" y="361"/>
                    <a:pt x="228" y="362"/>
                    <a:pt x="226" y="361"/>
                  </a:cubicBezTo>
                  <a:cubicBezTo>
                    <a:pt x="224" y="363"/>
                    <a:pt x="220" y="363"/>
                    <a:pt x="219" y="360"/>
                  </a:cubicBezTo>
                  <a:cubicBezTo>
                    <a:pt x="217" y="351"/>
                    <a:pt x="213" y="343"/>
                    <a:pt x="208" y="335"/>
                  </a:cubicBezTo>
                  <a:cubicBezTo>
                    <a:pt x="207" y="335"/>
                    <a:pt x="206" y="335"/>
                    <a:pt x="206" y="334"/>
                  </a:cubicBezTo>
                  <a:cubicBezTo>
                    <a:pt x="200" y="326"/>
                    <a:pt x="194" y="326"/>
                    <a:pt x="185" y="336"/>
                  </a:cubicBezTo>
                  <a:cubicBezTo>
                    <a:pt x="183" y="341"/>
                    <a:pt x="183" y="346"/>
                    <a:pt x="183" y="352"/>
                  </a:cubicBezTo>
                  <a:cubicBezTo>
                    <a:pt x="184" y="357"/>
                    <a:pt x="185" y="363"/>
                    <a:pt x="187" y="368"/>
                  </a:cubicBezTo>
                  <a:cubicBezTo>
                    <a:pt x="192" y="381"/>
                    <a:pt x="201" y="390"/>
                    <a:pt x="216" y="385"/>
                  </a:cubicBezTo>
                  <a:cubicBezTo>
                    <a:pt x="222" y="383"/>
                    <a:pt x="225" y="390"/>
                    <a:pt x="220" y="394"/>
                  </a:cubicBezTo>
                  <a:cubicBezTo>
                    <a:pt x="220" y="394"/>
                    <a:pt x="220" y="394"/>
                    <a:pt x="220" y="394"/>
                  </a:cubicBezTo>
                  <a:cubicBezTo>
                    <a:pt x="220" y="396"/>
                    <a:pt x="220" y="397"/>
                    <a:pt x="220" y="399"/>
                  </a:cubicBezTo>
                  <a:cubicBezTo>
                    <a:pt x="201" y="431"/>
                    <a:pt x="195" y="467"/>
                    <a:pt x="203" y="503"/>
                  </a:cubicBezTo>
                  <a:cubicBezTo>
                    <a:pt x="204" y="508"/>
                    <a:pt x="197" y="510"/>
                    <a:pt x="194" y="508"/>
                  </a:cubicBezTo>
                  <a:cubicBezTo>
                    <a:pt x="184" y="498"/>
                    <a:pt x="177" y="488"/>
                    <a:pt x="172" y="476"/>
                  </a:cubicBezTo>
                  <a:cubicBezTo>
                    <a:pt x="167" y="502"/>
                    <a:pt x="167" y="528"/>
                    <a:pt x="172" y="555"/>
                  </a:cubicBezTo>
                  <a:cubicBezTo>
                    <a:pt x="174" y="561"/>
                    <a:pt x="165" y="562"/>
                    <a:pt x="162" y="559"/>
                  </a:cubicBezTo>
                  <a:cubicBezTo>
                    <a:pt x="146" y="541"/>
                    <a:pt x="136" y="521"/>
                    <a:pt x="130" y="499"/>
                  </a:cubicBezTo>
                  <a:cubicBezTo>
                    <a:pt x="127" y="503"/>
                    <a:pt x="122" y="503"/>
                    <a:pt x="119" y="498"/>
                  </a:cubicBezTo>
                  <a:cubicBezTo>
                    <a:pt x="98" y="455"/>
                    <a:pt x="86" y="415"/>
                    <a:pt x="86" y="367"/>
                  </a:cubicBezTo>
                  <a:cubicBezTo>
                    <a:pt x="86" y="344"/>
                    <a:pt x="88" y="321"/>
                    <a:pt x="86" y="298"/>
                  </a:cubicBezTo>
                  <a:cubicBezTo>
                    <a:pt x="84" y="277"/>
                    <a:pt x="76" y="258"/>
                    <a:pt x="72" y="238"/>
                  </a:cubicBezTo>
                  <a:cubicBezTo>
                    <a:pt x="52" y="224"/>
                    <a:pt x="30" y="218"/>
                    <a:pt x="8" y="232"/>
                  </a:cubicBezTo>
                  <a:cubicBezTo>
                    <a:pt x="4" y="235"/>
                    <a:pt x="0" y="232"/>
                    <a:pt x="1" y="228"/>
                  </a:cubicBezTo>
                  <a:close/>
                </a:path>
              </a:pathLst>
            </a:custGeom>
            <a:solidFill>
              <a:srgbClr val="683C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2" name="组合 101"/>
            <p:cNvGrpSpPr/>
            <p:nvPr/>
          </p:nvGrpSpPr>
          <p:grpSpPr>
            <a:xfrm>
              <a:off x="5618398" y="1809523"/>
              <a:ext cx="683514" cy="2525507"/>
              <a:chOff x="5765800" y="2265363"/>
              <a:chExt cx="1087438" cy="4017963"/>
            </a:xfrm>
          </p:grpSpPr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6478588" y="2265363"/>
                <a:ext cx="233363" cy="263525"/>
              </a:xfrm>
              <a:custGeom>
                <a:avLst/>
                <a:gdLst>
                  <a:gd name="T0" fmla="*/ 10 w 62"/>
                  <a:gd name="T1" fmla="*/ 20 h 70"/>
                  <a:gd name="T2" fmla="*/ 33 w 62"/>
                  <a:gd name="T3" fmla="*/ 54 h 70"/>
                  <a:gd name="T4" fmla="*/ 43 w 62"/>
                  <a:gd name="T5" fmla="*/ 14 h 70"/>
                  <a:gd name="T6" fmla="*/ 52 w 62"/>
                  <a:gd name="T7" fmla="*/ 7 h 70"/>
                  <a:gd name="T8" fmla="*/ 58 w 62"/>
                  <a:gd name="T9" fmla="*/ 41 h 70"/>
                  <a:gd name="T10" fmla="*/ 37 w 62"/>
                  <a:gd name="T11" fmla="*/ 63 h 70"/>
                  <a:gd name="T12" fmla="*/ 0 w 62"/>
                  <a:gd name="T13" fmla="*/ 20 h 70"/>
                  <a:gd name="T14" fmla="*/ 10 w 62"/>
                  <a:gd name="T15" fmla="*/ 2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70">
                    <a:moveTo>
                      <a:pt x="10" y="20"/>
                    </a:moveTo>
                    <a:cubicBezTo>
                      <a:pt x="11" y="32"/>
                      <a:pt x="16" y="58"/>
                      <a:pt x="33" y="54"/>
                    </a:cubicBezTo>
                    <a:cubicBezTo>
                      <a:pt x="53" y="50"/>
                      <a:pt x="50" y="27"/>
                      <a:pt x="43" y="14"/>
                    </a:cubicBezTo>
                    <a:cubicBezTo>
                      <a:pt x="39" y="7"/>
                      <a:pt x="49" y="0"/>
                      <a:pt x="52" y="7"/>
                    </a:cubicBezTo>
                    <a:cubicBezTo>
                      <a:pt x="58" y="18"/>
                      <a:pt x="62" y="29"/>
                      <a:pt x="58" y="41"/>
                    </a:cubicBezTo>
                    <a:cubicBezTo>
                      <a:pt x="54" y="52"/>
                      <a:pt x="48" y="60"/>
                      <a:pt x="37" y="63"/>
                    </a:cubicBezTo>
                    <a:cubicBezTo>
                      <a:pt x="12" y="70"/>
                      <a:pt x="2" y="39"/>
                      <a:pt x="0" y="20"/>
                    </a:cubicBezTo>
                    <a:cubicBezTo>
                      <a:pt x="0" y="14"/>
                      <a:pt x="9" y="14"/>
                      <a:pt x="10" y="20"/>
                    </a:cubicBezTo>
                    <a:close/>
                  </a:path>
                </a:pathLst>
              </a:custGeom>
              <a:solidFill>
                <a:srgbClr val="D5A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8"/>
              <p:cNvSpPr>
                <a:spLocks/>
              </p:cNvSpPr>
              <p:nvPr/>
            </p:nvSpPr>
            <p:spPr bwMode="auto">
              <a:xfrm>
                <a:off x="5873750" y="3478213"/>
                <a:ext cx="979488" cy="698500"/>
              </a:xfrm>
              <a:custGeom>
                <a:avLst/>
                <a:gdLst>
                  <a:gd name="T0" fmla="*/ 6 w 261"/>
                  <a:gd name="T1" fmla="*/ 14 h 186"/>
                  <a:gd name="T2" fmla="*/ 124 w 261"/>
                  <a:gd name="T3" fmla="*/ 155 h 186"/>
                  <a:gd name="T4" fmla="*/ 146 w 261"/>
                  <a:gd name="T5" fmla="*/ 120 h 186"/>
                  <a:gd name="T6" fmla="*/ 158 w 261"/>
                  <a:gd name="T7" fmla="*/ 111 h 186"/>
                  <a:gd name="T8" fmla="*/ 174 w 261"/>
                  <a:gd name="T9" fmla="*/ 118 h 186"/>
                  <a:gd name="T10" fmla="*/ 222 w 261"/>
                  <a:gd name="T11" fmla="*/ 147 h 186"/>
                  <a:gd name="T12" fmla="*/ 257 w 261"/>
                  <a:gd name="T13" fmla="*/ 2 h 186"/>
                  <a:gd name="T14" fmla="*/ 260 w 261"/>
                  <a:gd name="T15" fmla="*/ 4 h 186"/>
                  <a:gd name="T16" fmla="*/ 260 w 261"/>
                  <a:gd name="T17" fmla="*/ 5 h 186"/>
                  <a:gd name="T18" fmla="*/ 260 w 261"/>
                  <a:gd name="T19" fmla="*/ 7 h 186"/>
                  <a:gd name="T20" fmla="*/ 234 w 261"/>
                  <a:gd name="T21" fmla="*/ 84 h 186"/>
                  <a:gd name="T22" fmla="*/ 236 w 261"/>
                  <a:gd name="T23" fmla="*/ 167 h 186"/>
                  <a:gd name="T24" fmla="*/ 230 w 261"/>
                  <a:gd name="T25" fmla="*/ 170 h 186"/>
                  <a:gd name="T26" fmla="*/ 163 w 261"/>
                  <a:gd name="T27" fmla="*/ 121 h 186"/>
                  <a:gd name="T28" fmla="*/ 163 w 261"/>
                  <a:gd name="T29" fmla="*/ 121 h 186"/>
                  <a:gd name="T30" fmla="*/ 126 w 261"/>
                  <a:gd name="T31" fmla="*/ 179 h 186"/>
                  <a:gd name="T32" fmla="*/ 124 w 261"/>
                  <a:gd name="T33" fmla="*/ 181 h 186"/>
                  <a:gd name="T34" fmla="*/ 123 w 261"/>
                  <a:gd name="T35" fmla="*/ 183 h 186"/>
                  <a:gd name="T36" fmla="*/ 117 w 261"/>
                  <a:gd name="T37" fmla="*/ 183 h 186"/>
                  <a:gd name="T38" fmla="*/ 45 w 261"/>
                  <a:gd name="T39" fmla="*/ 43 h 186"/>
                  <a:gd name="T40" fmla="*/ 4 w 261"/>
                  <a:gd name="T41" fmla="*/ 21 h 186"/>
                  <a:gd name="T42" fmla="*/ 6 w 261"/>
                  <a:gd name="T43" fmla="*/ 14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1" h="186">
                    <a:moveTo>
                      <a:pt x="6" y="14"/>
                    </a:moveTo>
                    <a:cubicBezTo>
                      <a:pt x="67" y="34"/>
                      <a:pt x="115" y="91"/>
                      <a:pt x="124" y="155"/>
                    </a:cubicBezTo>
                    <a:cubicBezTo>
                      <a:pt x="129" y="142"/>
                      <a:pt x="138" y="130"/>
                      <a:pt x="146" y="120"/>
                    </a:cubicBezTo>
                    <a:cubicBezTo>
                      <a:pt x="149" y="117"/>
                      <a:pt x="153" y="111"/>
                      <a:pt x="158" y="111"/>
                    </a:cubicBezTo>
                    <a:cubicBezTo>
                      <a:pt x="164" y="110"/>
                      <a:pt x="170" y="114"/>
                      <a:pt x="174" y="118"/>
                    </a:cubicBezTo>
                    <a:cubicBezTo>
                      <a:pt x="192" y="125"/>
                      <a:pt x="208" y="134"/>
                      <a:pt x="222" y="147"/>
                    </a:cubicBezTo>
                    <a:cubicBezTo>
                      <a:pt x="216" y="98"/>
                      <a:pt x="226" y="42"/>
                      <a:pt x="257" y="2"/>
                    </a:cubicBezTo>
                    <a:cubicBezTo>
                      <a:pt x="258" y="0"/>
                      <a:pt x="261" y="2"/>
                      <a:pt x="260" y="4"/>
                    </a:cubicBezTo>
                    <a:cubicBezTo>
                      <a:pt x="260" y="5"/>
                      <a:pt x="260" y="5"/>
                      <a:pt x="260" y="5"/>
                    </a:cubicBezTo>
                    <a:cubicBezTo>
                      <a:pt x="260" y="6"/>
                      <a:pt x="260" y="6"/>
                      <a:pt x="260" y="7"/>
                    </a:cubicBezTo>
                    <a:cubicBezTo>
                      <a:pt x="249" y="32"/>
                      <a:pt x="239" y="58"/>
                      <a:pt x="234" y="84"/>
                    </a:cubicBezTo>
                    <a:cubicBezTo>
                      <a:pt x="229" y="112"/>
                      <a:pt x="232" y="139"/>
                      <a:pt x="236" y="167"/>
                    </a:cubicBezTo>
                    <a:cubicBezTo>
                      <a:pt x="237" y="170"/>
                      <a:pt x="232" y="172"/>
                      <a:pt x="230" y="170"/>
                    </a:cubicBezTo>
                    <a:cubicBezTo>
                      <a:pt x="208" y="153"/>
                      <a:pt x="186" y="137"/>
                      <a:pt x="163" y="121"/>
                    </a:cubicBezTo>
                    <a:cubicBezTo>
                      <a:pt x="163" y="121"/>
                      <a:pt x="163" y="121"/>
                      <a:pt x="163" y="121"/>
                    </a:cubicBezTo>
                    <a:cubicBezTo>
                      <a:pt x="145" y="122"/>
                      <a:pt x="130" y="168"/>
                      <a:pt x="126" y="179"/>
                    </a:cubicBezTo>
                    <a:cubicBezTo>
                      <a:pt x="126" y="181"/>
                      <a:pt x="125" y="181"/>
                      <a:pt x="124" y="181"/>
                    </a:cubicBezTo>
                    <a:cubicBezTo>
                      <a:pt x="124" y="182"/>
                      <a:pt x="124" y="182"/>
                      <a:pt x="123" y="183"/>
                    </a:cubicBezTo>
                    <a:cubicBezTo>
                      <a:pt x="123" y="186"/>
                      <a:pt x="118" y="186"/>
                      <a:pt x="117" y="183"/>
                    </a:cubicBezTo>
                    <a:cubicBezTo>
                      <a:pt x="98" y="132"/>
                      <a:pt x="83" y="83"/>
                      <a:pt x="45" y="43"/>
                    </a:cubicBezTo>
                    <a:cubicBezTo>
                      <a:pt x="33" y="34"/>
                      <a:pt x="19" y="26"/>
                      <a:pt x="4" y="21"/>
                    </a:cubicBezTo>
                    <a:cubicBezTo>
                      <a:pt x="0" y="19"/>
                      <a:pt x="2" y="13"/>
                      <a:pt x="6" y="14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9"/>
              <p:cNvSpPr>
                <a:spLocks/>
              </p:cNvSpPr>
              <p:nvPr/>
            </p:nvSpPr>
            <p:spPr bwMode="auto">
              <a:xfrm>
                <a:off x="6489700" y="4006851"/>
                <a:ext cx="74613" cy="2276475"/>
              </a:xfrm>
              <a:custGeom>
                <a:avLst/>
                <a:gdLst>
                  <a:gd name="T0" fmla="*/ 11 w 20"/>
                  <a:gd name="T1" fmla="*/ 301 h 606"/>
                  <a:gd name="T2" fmla="*/ 0 w 20"/>
                  <a:gd name="T3" fmla="*/ 2 h 606"/>
                  <a:gd name="T4" fmla="*/ 4 w 20"/>
                  <a:gd name="T5" fmla="*/ 2 h 606"/>
                  <a:gd name="T6" fmla="*/ 18 w 20"/>
                  <a:gd name="T7" fmla="*/ 301 h 606"/>
                  <a:gd name="T8" fmla="*/ 14 w 20"/>
                  <a:gd name="T9" fmla="*/ 600 h 606"/>
                  <a:gd name="T10" fmla="*/ 5 w 20"/>
                  <a:gd name="T11" fmla="*/ 600 h 606"/>
                  <a:gd name="T12" fmla="*/ 11 w 20"/>
                  <a:gd name="T13" fmla="*/ 301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606">
                    <a:moveTo>
                      <a:pt x="11" y="301"/>
                    </a:moveTo>
                    <a:cubicBezTo>
                      <a:pt x="10" y="201"/>
                      <a:pt x="3" y="102"/>
                      <a:pt x="0" y="2"/>
                    </a:cubicBezTo>
                    <a:cubicBezTo>
                      <a:pt x="0" y="0"/>
                      <a:pt x="4" y="0"/>
                      <a:pt x="4" y="2"/>
                    </a:cubicBezTo>
                    <a:cubicBezTo>
                      <a:pt x="15" y="101"/>
                      <a:pt x="16" y="201"/>
                      <a:pt x="18" y="301"/>
                    </a:cubicBezTo>
                    <a:cubicBezTo>
                      <a:pt x="20" y="400"/>
                      <a:pt x="20" y="500"/>
                      <a:pt x="14" y="600"/>
                    </a:cubicBezTo>
                    <a:cubicBezTo>
                      <a:pt x="14" y="605"/>
                      <a:pt x="5" y="606"/>
                      <a:pt x="5" y="600"/>
                    </a:cubicBezTo>
                    <a:cubicBezTo>
                      <a:pt x="9" y="501"/>
                      <a:pt x="12" y="401"/>
                      <a:pt x="11" y="30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0"/>
              <p:cNvSpPr>
                <a:spLocks/>
              </p:cNvSpPr>
              <p:nvPr/>
            </p:nvSpPr>
            <p:spPr bwMode="auto">
              <a:xfrm>
                <a:off x="5765800" y="3924301"/>
                <a:ext cx="915988" cy="1300163"/>
              </a:xfrm>
              <a:custGeom>
                <a:avLst/>
                <a:gdLst>
                  <a:gd name="T0" fmla="*/ 6 w 244"/>
                  <a:gd name="T1" fmla="*/ 324 h 346"/>
                  <a:gd name="T2" fmla="*/ 106 w 244"/>
                  <a:gd name="T3" fmla="*/ 342 h 346"/>
                  <a:gd name="T4" fmla="*/ 110 w 244"/>
                  <a:gd name="T5" fmla="*/ 341 h 346"/>
                  <a:gd name="T6" fmla="*/ 208 w 244"/>
                  <a:gd name="T7" fmla="*/ 51 h 346"/>
                  <a:gd name="T8" fmla="*/ 208 w 244"/>
                  <a:gd name="T9" fmla="*/ 50 h 346"/>
                  <a:gd name="T10" fmla="*/ 215 w 244"/>
                  <a:gd name="T11" fmla="*/ 27 h 346"/>
                  <a:gd name="T12" fmla="*/ 217 w 244"/>
                  <a:gd name="T13" fmla="*/ 22 h 346"/>
                  <a:gd name="T14" fmla="*/ 194 w 244"/>
                  <a:gd name="T15" fmla="*/ 2 h 346"/>
                  <a:gd name="T16" fmla="*/ 188 w 244"/>
                  <a:gd name="T17" fmla="*/ 2 h 346"/>
                  <a:gd name="T18" fmla="*/ 187 w 244"/>
                  <a:gd name="T19" fmla="*/ 3 h 346"/>
                  <a:gd name="T20" fmla="*/ 170 w 244"/>
                  <a:gd name="T21" fmla="*/ 23 h 346"/>
                  <a:gd name="T22" fmla="*/ 171 w 244"/>
                  <a:gd name="T23" fmla="*/ 29 h 346"/>
                  <a:gd name="T24" fmla="*/ 172 w 244"/>
                  <a:gd name="T25" fmla="*/ 30 h 346"/>
                  <a:gd name="T26" fmla="*/ 180 w 244"/>
                  <a:gd name="T27" fmla="*/ 52 h 346"/>
                  <a:gd name="T28" fmla="*/ 184 w 244"/>
                  <a:gd name="T29" fmla="*/ 54 h 346"/>
                  <a:gd name="T30" fmla="*/ 159 w 244"/>
                  <a:gd name="T31" fmla="*/ 170 h 346"/>
                  <a:gd name="T32" fmla="*/ 62 w 244"/>
                  <a:gd name="T33" fmla="*/ 241 h 346"/>
                  <a:gd name="T34" fmla="*/ 58 w 244"/>
                  <a:gd name="T35" fmla="*/ 247 h 346"/>
                  <a:gd name="T36" fmla="*/ 56 w 244"/>
                  <a:gd name="T37" fmla="*/ 248 h 346"/>
                  <a:gd name="T38" fmla="*/ 34 w 244"/>
                  <a:gd name="T39" fmla="*/ 280 h 346"/>
                  <a:gd name="T40" fmla="*/ 5 w 244"/>
                  <a:gd name="T41" fmla="*/ 311 h 346"/>
                  <a:gd name="T42" fmla="*/ 6 w 244"/>
                  <a:gd name="T43" fmla="*/ 324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4" h="346">
                    <a:moveTo>
                      <a:pt x="6" y="324"/>
                    </a:moveTo>
                    <a:cubicBezTo>
                      <a:pt x="38" y="337"/>
                      <a:pt x="71" y="346"/>
                      <a:pt x="106" y="342"/>
                    </a:cubicBezTo>
                    <a:cubicBezTo>
                      <a:pt x="107" y="342"/>
                      <a:pt x="109" y="342"/>
                      <a:pt x="110" y="341"/>
                    </a:cubicBezTo>
                    <a:cubicBezTo>
                      <a:pt x="215" y="287"/>
                      <a:pt x="244" y="156"/>
                      <a:pt x="208" y="51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13" y="45"/>
                      <a:pt x="214" y="35"/>
                      <a:pt x="215" y="27"/>
                    </a:cubicBezTo>
                    <a:cubicBezTo>
                      <a:pt x="218" y="27"/>
                      <a:pt x="220" y="24"/>
                      <a:pt x="217" y="22"/>
                    </a:cubicBezTo>
                    <a:cubicBezTo>
                      <a:pt x="210" y="15"/>
                      <a:pt x="202" y="7"/>
                      <a:pt x="194" y="2"/>
                    </a:cubicBezTo>
                    <a:cubicBezTo>
                      <a:pt x="192" y="0"/>
                      <a:pt x="189" y="1"/>
                      <a:pt x="188" y="2"/>
                    </a:cubicBezTo>
                    <a:cubicBezTo>
                      <a:pt x="188" y="2"/>
                      <a:pt x="187" y="3"/>
                      <a:pt x="187" y="3"/>
                    </a:cubicBezTo>
                    <a:cubicBezTo>
                      <a:pt x="180" y="8"/>
                      <a:pt x="174" y="15"/>
                      <a:pt x="170" y="23"/>
                    </a:cubicBezTo>
                    <a:cubicBezTo>
                      <a:pt x="169" y="25"/>
                      <a:pt x="170" y="28"/>
                      <a:pt x="171" y="29"/>
                    </a:cubicBezTo>
                    <a:cubicBezTo>
                      <a:pt x="171" y="29"/>
                      <a:pt x="171" y="30"/>
                      <a:pt x="172" y="30"/>
                    </a:cubicBezTo>
                    <a:cubicBezTo>
                      <a:pt x="173" y="38"/>
                      <a:pt x="177" y="45"/>
                      <a:pt x="180" y="52"/>
                    </a:cubicBezTo>
                    <a:cubicBezTo>
                      <a:pt x="181" y="53"/>
                      <a:pt x="183" y="54"/>
                      <a:pt x="184" y="54"/>
                    </a:cubicBezTo>
                    <a:cubicBezTo>
                      <a:pt x="182" y="94"/>
                      <a:pt x="179" y="134"/>
                      <a:pt x="159" y="170"/>
                    </a:cubicBezTo>
                    <a:cubicBezTo>
                      <a:pt x="138" y="207"/>
                      <a:pt x="104" y="232"/>
                      <a:pt x="62" y="241"/>
                    </a:cubicBezTo>
                    <a:cubicBezTo>
                      <a:pt x="59" y="241"/>
                      <a:pt x="58" y="244"/>
                      <a:pt x="58" y="247"/>
                    </a:cubicBezTo>
                    <a:cubicBezTo>
                      <a:pt x="57" y="247"/>
                      <a:pt x="57" y="247"/>
                      <a:pt x="56" y="248"/>
                    </a:cubicBezTo>
                    <a:cubicBezTo>
                      <a:pt x="48" y="257"/>
                      <a:pt x="42" y="269"/>
                      <a:pt x="34" y="280"/>
                    </a:cubicBezTo>
                    <a:cubicBezTo>
                      <a:pt x="26" y="291"/>
                      <a:pt x="16" y="302"/>
                      <a:pt x="5" y="311"/>
                    </a:cubicBezTo>
                    <a:cubicBezTo>
                      <a:pt x="1" y="315"/>
                      <a:pt x="0" y="322"/>
                      <a:pt x="6" y="324"/>
                    </a:cubicBezTo>
                    <a:close/>
                  </a:path>
                </a:pathLst>
              </a:custGeom>
              <a:solidFill>
                <a:srgbClr val="1D7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5" name="组合 104"/>
            <p:cNvGrpSpPr/>
            <p:nvPr/>
          </p:nvGrpSpPr>
          <p:grpSpPr>
            <a:xfrm rot="2354006">
              <a:off x="7133705" y="4052583"/>
              <a:ext cx="529344" cy="242707"/>
              <a:chOff x="2179638" y="1855788"/>
              <a:chExt cx="7326312" cy="3359150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06" name="Freeform 5"/>
              <p:cNvSpPr>
                <a:spLocks/>
              </p:cNvSpPr>
              <p:nvPr/>
            </p:nvSpPr>
            <p:spPr bwMode="auto">
              <a:xfrm>
                <a:off x="4405313" y="3141663"/>
                <a:ext cx="0" cy="476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6"/>
              <p:cNvSpPr>
                <a:spLocks/>
              </p:cNvSpPr>
              <p:nvPr/>
            </p:nvSpPr>
            <p:spPr bwMode="auto">
              <a:xfrm>
                <a:off x="8739188" y="4857751"/>
                <a:ext cx="0" cy="476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"/>
              <p:cNvSpPr>
                <a:spLocks noEditPoints="1"/>
              </p:cNvSpPr>
              <p:nvPr/>
            </p:nvSpPr>
            <p:spPr bwMode="auto">
              <a:xfrm>
                <a:off x="2179638" y="1881188"/>
                <a:ext cx="2403475" cy="2262188"/>
              </a:xfrm>
              <a:custGeom>
                <a:avLst/>
                <a:gdLst>
                  <a:gd name="T0" fmla="*/ 571 w 640"/>
                  <a:gd name="T1" fmla="*/ 398 h 601"/>
                  <a:gd name="T2" fmla="*/ 597 w 640"/>
                  <a:gd name="T3" fmla="*/ 302 h 601"/>
                  <a:gd name="T4" fmla="*/ 608 w 640"/>
                  <a:gd name="T5" fmla="*/ 254 h 601"/>
                  <a:gd name="T6" fmla="*/ 626 w 640"/>
                  <a:gd name="T7" fmla="*/ 242 h 601"/>
                  <a:gd name="T8" fmla="*/ 625 w 640"/>
                  <a:gd name="T9" fmla="*/ 179 h 601"/>
                  <a:gd name="T10" fmla="*/ 517 w 640"/>
                  <a:gd name="T11" fmla="*/ 143 h 601"/>
                  <a:gd name="T12" fmla="*/ 326 w 640"/>
                  <a:gd name="T13" fmla="*/ 157 h 601"/>
                  <a:gd name="T14" fmla="*/ 301 w 640"/>
                  <a:gd name="T15" fmla="*/ 109 h 601"/>
                  <a:gd name="T16" fmla="*/ 282 w 640"/>
                  <a:gd name="T17" fmla="*/ 31 h 601"/>
                  <a:gd name="T18" fmla="*/ 187 w 640"/>
                  <a:gd name="T19" fmla="*/ 0 h 601"/>
                  <a:gd name="T20" fmla="*/ 213 w 640"/>
                  <a:gd name="T21" fmla="*/ 135 h 601"/>
                  <a:gd name="T22" fmla="*/ 71 w 640"/>
                  <a:gd name="T23" fmla="*/ 232 h 601"/>
                  <a:gd name="T24" fmla="*/ 13 w 640"/>
                  <a:gd name="T25" fmla="*/ 239 h 601"/>
                  <a:gd name="T26" fmla="*/ 27 w 640"/>
                  <a:gd name="T27" fmla="*/ 302 h 601"/>
                  <a:gd name="T28" fmla="*/ 74 w 640"/>
                  <a:gd name="T29" fmla="*/ 404 h 601"/>
                  <a:gd name="T30" fmla="*/ 77 w 640"/>
                  <a:gd name="T31" fmla="*/ 482 h 601"/>
                  <a:gd name="T32" fmla="*/ 116 w 640"/>
                  <a:gd name="T33" fmla="*/ 511 h 601"/>
                  <a:gd name="T34" fmla="*/ 161 w 640"/>
                  <a:gd name="T35" fmla="*/ 505 h 601"/>
                  <a:gd name="T36" fmla="*/ 191 w 640"/>
                  <a:gd name="T37" fmla="*/ 499 h 601"/>
                  <a:gd name="T38" fmla="*/ 181 w 640"/>
                  <a:gd name="T39" fmla="*/ 472 h 601"/>
                  <a:gd name="T40" fmla="*/ 161 w 640"/>
                  <a:gd name="T41" fmla="*/ 405 h 601"/>
                  <a:gd name="T42" fmla="*/ 154 w 640"/>
                  <a:gd name="T43" fmla="*/ 313 h 601"/>
                  <a:gd name="T44" fmla="*/ 160 w 640"/>
                  <a:gd name="T45" fmla="*/ 278 h 601"/>
                  <a:gd name="T46" fmla="*/ 223 w 640"/>
                  <a:gd name="T47" fmla="*/ 206 h 601"/>
                  <a:gd name="T48" fmla="*/ 236 w 640"/>
                  <a:gd name="T49" fmla="*/ 190 h 601"/>
                  <a:gd name="T50" fmla="*/ 266 w 640"/>
                  <a:gd name="T51" fmla="*/ 177 h 601"/>
                  <a:gd name="T52" fmla="*/ 443 w 640"/>
                  <a:gd name="T53" fmla="*/ 163 h 601"/>
                  <a:gd name="T54" fmla="*/ 548 w 640"/>
                  <a:gd name="T55" fmla="*/ 211 h 601"/>
                  <a:gd name="T56" fmla="*/ 483 w 640"/>
                  <a:gd name="T57" fmla="*/ 443 h 601"/>
                  <a:gd name="T58" fmla="*/ 436 w 640"/>
                  <a:gd name="T59" fmla="*/ 496 h 601"/>
                  <a:gd name="T60" fmla="*/ 385 w 640"/>
                  <a:gd name="T61" fmla="*/ 482 h 601"/>
                  <a:gd name="T62" fmla="*/ 313 w 640"/>
                  <a:gd name="T63" fmla="*/ 411 h 601"/>
                  <a:gd name="T64" fmla="*/ 385 w 640"/>
                  <a:gd name="T65" fmla="*/ 365 h 601"/>
                  <a:gd name="T66" fmla="*/ 381 w 640"/>
                  <a:gd name="T67" fmla="*/ 314 h 601"/>
                  <a:gd name="T68" fmla="*/ 402 w 640"/>
                  <a:gd name="T69" fmla="*/ 227 h 601"/>
                  <a:gd name="T70" fmla="*/ 344 w 640"/>
                  <a:gd name="T71" fmla="*/ 232 h 601"/>
                  <a:gd name="T72" fmla="*/ 294 w 640"/>
                  <a:gd name="T73" fmla="*/ 246 h 601"/>
                  <a:gd name="T74" fmla="*/ 209 w 640"/>
                  <a:gd name="T75" fmla="*/ 265 h 601"/>
                  <a:gd name="T76" fmla="*/ 198 w 640"/>
                  <a:gd name="T77" fmla="*/ 331 h 601"/>
                  <a:gd name="T78" fmla="*/ 218 w 640"/>
                  <a:gd name="T79" fmla="*/ 381 h 601"/>
                  <a:gd name="T80" fmla="*/ 280 w 640"/>
                  <a:gd name="T81" fmla="*/ 430 h 601"/>
                  <a:gd name="T82" fmla="*/ 384 w 640"/>
                  <a:gd name="T83" fmla="*/ 534 h 601"/>
                  <a:gd name="T84" fmla="*/ 427 w 640"/>
                  <a:gd name="T85" fmla="*/ 577 h 601"/>
                  <a:gd name="T86" fmla="*/ 453 w 640"/>
                  <a:gd name="T87" fmla="*/ 596 h 601"/>
                  <a:gd name="T88" fmla="*/ 454 w 640"/>
                  <a:gd name="T89" fmla="*/ 573 h 601"/>
                  <a:gd name="T90" fmla="*/ 497 w 640"/>
                  <a:gd name="T91" fmla="*/ 528 h 601"/>
                  <a:gd name="T92" fmla="*/ 537 w 640"/>
                  <a:gd name="T93" fmla="*/ 459 h 601"/>
                  <a:gd name="T94" fmla="*/ 557 w 640"/>
                  <a:gd name="T95" fmla="*/ 436 h 601"/>
                  <a:gd name="T96" fmla="*/ 290 w 640"/>
                  <a:gd name="T97" fmla="*/ 320 h 601"/>
                  <a:gd name="T98" fmla="*/ 237 w 640"/>
                  <a:gd name="T99" fmla="*/ 278 h 601"/>
                  <a:gd name="T100" fmla="*/ 329 w 640"/>
                  <a:gd name="T101" fmla="*/ 272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0" h="601">
                    <a:moveTo>
                      <a:pt x="557" y="436"/>
                    </a:moveTo>
                    <a:cubicBezTo>
                      <a:pt x="557" y="429"/>
                      <a:pt x="562" y="426"/>
                      <a:pt x="565" y="420"/>
                    </a:cubicBezTo>
                    <a:cubicBezTo>
                      <a:pt x="568" y="414"/>
                      <a:pt x="570" y="405"/>
                      <a:pt x="571" y="398"/>
                    </a:cubicBezTo>
                    <a:cubicBezTo>
                      <a:pt x="572" y="391"/>
                      <a:pt x="573" y="385"/>
                      <a:pt x="577" y="378"/>
                    </a:cubicBezTo>
                    <a:cubicBezTo>
                      <a:pt x="581" y="370"/>
                      <a:pt x="588" y="367"/>
                      <a:pt x="581" y="360"/>
                    </a:cubicBezTo>
                    <a:cubicBezTo>
                      <a:pt x="596" y="346"/>
                      <a:pt x="595" y="321"/>
                      <a:pt x="597" y="302"/>
                    </a:cubicBezTo>
                    <a:cubicBezTo>
                      <a:pt x="597" y="293"/>
                      <a:pt x="598" y="285"/>
                      <a:pt x="599" y="276"/>
                    </a:cubicBezTo>
                    <a:cubicBezTo>
                      <a:pt x="600" y="271"/>
                      <a:pt x="601" y="268"/>
                      <a:pt x="602" y="263"/>
                    </a:cubicBezTo>
                    <a:cubicBezTo>
                      <a:pt x="604" y="260"/>
                      <a:pt x="606" y="257"/>
                      <a:pt x="608" y="254"/>
                    </a:cubicBezTo>
                    <a:cubicBezTo>
                      <a:pt x="604" y="253"/>
                      <a:pt x="604" y="251"/>
                      <a:pt x="606" y="249"/>
                    </a:cubicBezTo>
                    <a:cubicBezTo>
                      <a:pt x="608" y="255"/>
                      <a:pt x="620" y="256"/>
                      <a:pt x="624" y="252"/>
                    </a:cubicBezTo>
                    <a:cubicBezTo>
                      <a:pt x="624" y="251"/>
                      <a:pt x="626" y="243"/>
                      <a:pt x="626" y="242"/>
                    </a:cubicBezTo>
                    <a:cubicBezTo>
                      <a:pt x="628" y="237"/>
                      <a:pt x="632" y="234"/>
                      <a:pt x="633" y="229"/>
                    </a:cubicBezTo>
                    <a:cubicBezTo>
                      <a:pt x="636" y="221"/>
                      <a:pt x="640" y="209"/>
                      <a:pt x="639" y="201"/>
                    </a:cubicBezTo>
                    <a:cubicBezTo>
                      <a:pt x="637" y="193"/>
                      <a:pt x="629" y="186"/>
                      <a:pt x="625" y="179"/>
                    </a:cubicBezTo>
                    <a:cubicBezTo>
                      <a:pt x="619" y="170"/>
                      <a:pt x="611" y="165"/>
                      <a:pt x="601" y="159"/>
                    </a:cubicBezTo>
                    <a:cubicBezTo>
                      <a:pt x="594" y="155"/>
                      <a:pt x="586" y="148"/>
                      <a:pt x="578" y="145"/>
                    </a:cubicBezTo>
                    <a:cubicBezTo>
                      <a:pt x="558" y="136"/>
                      <a:pt x="537" y="143"/>
                      <a:pt x="517" y="143"/>
                    </a:cubicBezTo>
                    <a:cubicBezTo>
                      <a:pt x="496" y="142"/>
                      <a:pt x="477" y="136"/>
                      <a:pt x="455" y="140"/>
                    </a:cubicBezTo>
                    <a:cubicBezTo>
                      <a:pt x="433" y="143"/>
                      <a:pt x="412" y="151"/>
                      <a:pt x="391" y="157"/>
                    </a:cubicBezTo>
                    <a:cubicBezTo>
                      <a:pt x="370" y="163"/>
                      <a:pt x="347" y="163"/>
                      <a:pt x="326" y="157"/>
                    </a:cubicBezTo>
                    <a:cubicBezTo>
                      <a:pt x="315" y="153"/>
                      <a:pt x="307" y="149"/>
                      <a:pt x="298" y="144"/>
                    </a:cubicBezTo>
                    <a:cubicBezTo>
                      <a:pt x="290" y="140"/>
                      <a:pt x="283" y="140"/>
                      <a:pt x="275" y="138"/>
                    </a:cubicBezTo>
                    <a:cubicBezTo>
                      <a:pt x="279" y="131"/>
                      <a:pt x="293" y="107"/>
                      <a:pt x="301" y="109"/>
                    </a:cubicBezTo>
                    <a:cubicBezTo>
                      <a:pt x="300" y="101"/>
                      <a:pt x="308" y="94"/>
                      <a:pt x="311" y="88"/>
                    </a:cubicBezTo>
                    <a:cubicBezTo>
                      <a:pt x="315" y="79"/>
                      <a:pt x="317" y="69"/>
                      <a:pt x="317" y="60"/>
                    </a:cubicBezTo>
                    <a:cubicBezTo>
                      <a:pt x="316" y="38"/>
                      <a:pt x="299" y="36"/>
                      <a:pt x="282" y="31"/>
                    </a:cubicBezTo>
                    <a:cubicBezTo>
                      <a:pt x="263" y="26"/>
                      <a:pt x="244" y="21"/>
                      <a:pt x="225" y="14"/>
                    </a:cubicBezTo>
                    <a:cubicBezTo>
                      <a:pt x="219" y="12"/>
                      <a:pt x="212" y="7"/>
                      <a:pt x="205" y="6"/>
                    </a:cubicBezTo>
                    <a:cubicBezTo>
                      <a:pt x="197" y="4"/>
                      <a:pt x="194" y="5"/>
                      <a:pt x="187" y="0"/>
                    </a:cubicBezTo>
                    <a:cubicBezTo>
                      <a:pt x="189" y="11"/>
                      <a:pt x="193" y="24"/>
                      <a:pt x="199" y="33"/>
                    </a:cubicBezTo>
                    <a:cubicBezTo>
                      <a:pt x="207" y="46"/>
                      <a:pt x="218" y="55"/>
                      <a:pt x="228" y="66"/>
                    </a:cubicBezTo>
                    <a:cubicBezTo>
                      <a:pt x="243" y="82"/>
                      <a:pt x="224" y="120"/>
                      <a:pt x="213" y="135"/>
                    </a:cubicBezTo>
                    <a:cubicBezTo>
                      <a:pt x="182" y="177"/>
                      <a:pt x="161" y="230"/>
                      <a:pt x="101" y="230"/>
                    </a:cubicBezTo>
                    <a:cubicBezTo>
                      <a:pt x="94" y="230"/>
                      <a:pt x="86" y="226"/>
                      <a:pt x="80" y="227"/>
                    </a:cubicBezTo>
                    <a:cubicBezTo>
                      <a:pt x="74" y="227"/>
                      <a:pt x="75" y="230"/>
                      <a:pt x="71" y="232"/>
                    </a:cubicBezTo>
                    <a:cubicBezTo>
                      <a:pt x="60" y="236"/>
                      <a:pt x="60" y="235"/>
                      <a:pt x="49" y="233"/>
                    </a:cubicBezTo>
                    <a:cubicBezTo>
                      <a:pt x="42" y="231"/>
                      <a:pt x="33" y="228"/>
                      <a:pt x="26" y="231"/>
                    </a:cubicBezTo>
                    <a:cubicBezTo>
                      <a:pt x="21" y="234"/>
                      <a:pt x="20" y="237"/>
                      <a:pt x="13" y="239"/>
                    </a:cubicBezTo>
                    <a:cubicBezTo>
                      <a:pt x="3" y="242"/>
                      <a:pt x="2" y="240"/>
                      <a:pt x="3" y="251"/>
                    </a:cubicBezTo>
                    <a:cubicBezTo>
                      <a:pt x="4" y="259"/>
                      <a:pt x="0" y="264"/>
                      <a:pt x="0" y="271"/>
                    </a:cubicBezTo>
                    <a:cubicBezTo>
                      <a:pt x="1" y="285"/>
                      <a:pt x="17" y="295"/>
                      <a:pt x="27" y="302"/>
                    </a:cubicBezTo>
                    <a:cubicBezTo>
                      <a:pt x="40" y="311"/>
                      <a:pt x="38" y="308"/>
                      <a:pt x="49" y="319"/>
                    </a:cubicBezTo>
                    <a:cubicBezTo>
                      <a:pt x="59" y="328"/>
                      <a:pt x="63" y="339"/>
                      <a:pt x="66" y="352"/>
                    </a:cubicBezTo>
                    <a:cubicBezTo>
                      <a:pt x="69" y="369"/>
                      <a:pt x="72" y="387"/>
                      <a:pt x="74" y="404"/>
                    </a:cubicBezTo>
                    <a:cubicBezTo>
                      <a:pt x="74" y="412"/>
                      <a:pt x="77" y="422"/>
                      <a:pt x="76" y="430"/>
                    </a:cubicBezTo>
                    <a:cubicBezTo>
                      <a:pt x="75" y="439"/>
                      <a:pt x="71" y="445"/>
                      <a:pt x="72" y="454"/>
                    </a:cubicBezTo>
                    <a:cubicBezTo>
                      <a:pt x="72" y="459"/>
                      <a:pt x="73" y="479"/>
                      <a:pt x="77" y="482"/>
                    </a:cubicBezTo>
                    <a:cubicBezTo>
                      <a:pt x="80" y="486"/>
                      <a:pt x="89" y="486"/>
                      <a:pt x="94" y="490"/>
                    </a:cubicBezTo>
                    <a:cubicBezTo>
                      <a:pt x="97" y="492"/>
                      <a:pt x="106" y="499"/>
                      <a:pt x="108" y="501"/>
                    </a:cubicBezTo>
                    <a:cubicBezTo>
                      <a:pt x="112" y="507"/>
                      <a:pt x="108" y="507"/>
                      <a:pt x="116" y="511"/>
                    </a:cubicBezTo>
                    <a:cubicBezTo>
                      <a:pt x="124" y="514"/>
                      <a:pt x="131" y="512"/>
                      <a:pt x="138" y="512"/>
                    </a:cubicBezTo>
                    <a:cubicBezTo>
                      <a:pt x="147" y="512"/>
                      <a:pt x="148" y="517"/>
                      <a:pt x="151" y="506"/>
                    </a:cubicBezTo>
                    <a:cubicBezTo>
                      <a:pt x="156" y="508"/>
                      <a:pt x="158" y="504"/>
                      <a:pt x="161" y="505"/>
                    </a:cubicBezTo>
                    <a:cubicBezTo>
                      <a:pt x="166" y="505"/>
                      <a:pt x="169" y="509"/>
                      <a:pt x="173" y="513"/>
                    </a:cubicBezTo>
                    <a:cubicBezTo>
                      <a:pt x="175" y="508"/>
                      <a:pt x="167" y="508"/>
                      <a:pt x="174" y="502"/>
                    </a:cubicBezTo>
                    <a:cubicBezTo>
                      <a:pt x="177" y="499"/>
                      <a:pt x="187" y="500"/>
                      <a:pt x="191" y="499"/>
                    </a:cubicBezTo>
                    <a:cubicBezTo>
                      <a:pt x="189" y="494"/>
                      <a:pt x="187" y="489"/>
                      <a:pt x="186" y="484"/>
                    </a:cubicBezTo>
                    <a:cubicBezTo>
                      <a:pt x="186" y="482"/>
                      <a:pt x="185" y="479"/>
                      <a:pt x="185" y="477"/>
                    </a:cubicBezTo>
                    <a:cubicBezTo>
                      <a:pt x="184" y="475"/>
                      <a:pt x="182" y="474"/>
                      <a:pt x="181" y="472"/>
                    </a:cubicBezTo>
                    <a:cubicBezTo>
                      <a:pt x="179" y="471"/>
                      <a:pt x="182" y="476"/>
                      <a:pt x="177" y="465"/>
                    </a:cubicBezTo>
                    <a:cubicBezTo>
                      <a:pt x="175" y="463"/>
                      <a:pt x="174" y="459"/>
                      <a:pt x="172" y="455"/>
                    </a:cubicBezTo>
                    <a:cubicBezTo>
                      <a:pt x="166" y="439"/>
                      <a:pt x="164" y="422"/>
                      <a:pt x="161" y="405"/>
                    </a:cubicBezTo>
                    <a:cubicBezTo>
                      <a:pt x="158" y="387"/>
                      <a:pt x="152" y="368"/>
                      <a:pt x="152" y="349"/>
                    </a:cubicBezTo>
                    <a:cubicBezTo>
                      <a:pt x="152" y="339"/>
                      <a:pt x="152" y="329"/>
                      <a:pt x="153" y="320"/>
                    </a:cubicBezTo>
                    <a:cubicBezTo>
                      <a:pt x="153" y="318"/>
                      <a:pt x="154" y="315"/>
                      <a:pt x="154" y="313"/>
                    </a:cubicBezTo>
                    <a:cubicBezTo>
                      <a:pt x="154" y="309"/>
                      <a:pt x="152" y="303"/>
                      <a:pt x="152" y="299"/>
                    </a:cubicBezTo>
                    <a:cubicBezTo>
                      <a:pt x="153" y="295"/>
                      <a:pt x="157" y="292"/>
                      <a:pt x="159" y="288"/>
                    </a:cubicBezTo>
                    <a:cubicBezTo>
                      <a:pt x="160" y="285"/>
                      <a:pt x="159" y="281"/>
                      <a:pt x="160" y="278"/>
                    </a:cubicBezTo>
                    <a:cubicBezTo>
                      <a:pt x="162" y="269"/>
                      <a:pt x="168" y="259"/>
                      <a:pt x="174" y="253"/>
                    </a:cubicBezTo>
                    <a:cubicBezTo>
                      <a:pt x="187" y="241"/>
                      <a:pt x="200" y="229"/>
                      <a:pt x="213" y="217"/>
                    </a:cubicBezTo>
                    <a:cubicBezTo>
                      <a:pt x="216" y="214"/>
                      <a:pt x="221" y="211"/>
                      <a:pt x="223" y="206"/>
                    </a:cubicBezTo>
                    <a:cubicBezTo>
                      <a:pt x="225" y="202"/>
                      <a:pt x="225" y="200"/>
                      <a:pt x="227" y="197"/>
                    </a:cubicBezTo>
                    <a:cubicBezTo>
                      <a:pt x="228" y="196"/>
                      <a:pt x="231" y="197"/>
                      <a:pt x="233" y="196"/>
                    </a:cubicBezTo>
                    <a:cubicBezTo>
                      <a:pt x="235" y="193"/>
                      <a:pt x="234" y="192"/>
                      <a:pt x="236" y="190"/>
                    </a:cubicBezTo>
                    <a:cubicBezTo>
                      <a:pt x="238" y="187"/>
                      <a:pt x="240" y="185"/>
                      <a:pt x="243" y="182"/>
                    </a:cubicBezTo>
                    <a:cubicBezTo>
                      <a:pt x="244" y="180"/>
                      <a:pt x="249" y="174"/>
                      <a:pt x="251" y="173"/>
                    </a:cubicBezTo>
                    <a:cubicBezTo>
                      <a:pt x="255" y="171"/>
                      <a:pt x="262" y="176"/>
                      <a:pt x="266" y="177"/>
                    </a:cubicBezTo>
                    <a:cubicBezTo>
                      <a:pt x="277" y="182"/>
                      <a:pt x="289" y="189"/>
                      <a:pt x="301" y="190"/>
                    </a:cubicBezTo>
                    <a:cubicBezTo>
                      <a:pt x="326" y="194"/>
                      <a:pt x="355" y="187"/>
                      <a:pt x="379" y="183"/>
                    </a:cubicBezTo>
                    <a:cubicBezTo>
                      <a:pt x="401" y="178"/>
                      <a:pt x="421" y="167"/>
                      <a:pt x="443" y="163"/>
                    </a:cubicBezTo>
                    <a:cubicBezTo>
                      <a:pt x="466" y="158"/>
                      <a:pt x="488" y="172"/>
                      <a:pt x="512" y="172"/>
                    </a:cubicBezTo>
                    <a:cubicBezTo>
                      <a:pt x="523" y="172"/>
                      <a:pt x="533" y="166"/>
                      <a:pt x="540" y="177"/>
                    </a:cubicBezTo>
                    <a:cubicBezTo>
                      <a:pt x="545" y="186"/>
                      <a:pt x="547" y="200"/>
                      <a:pt x="548" y="211"/>
                    </a:cubicBezTo>
                    <a:cubicBezTo>
                      <a:pt x="551" y="234"/>
                      <a:pt x="545" y="258"/>
                      <a:pt x="541" y="281"/>
                    </a:cubicBezTo>
                    <a:cubicBezTo>
                      <a:pt x="532" y="327"/>
                      <a:pt x="518" y="376"/>
                      <a:pt x="496" y="418"/>
                    </a:cubicBezTo>
                    <a:cubicBezTo>
                      <a:pt x="491" y="427"/>
                      <a:pt x="486" y="434"/>
                      <a:pt x="483" y="443"/>
                    </a:cubicBezTo>
                    <a:cubicBezTo>
                      <a:pt x="480" y="450"/>
                      <a:pt x="480" y="456"/>
                      <a:pt x="474" y="462"/>
                    </a:cubicBezTo>
                    <a:cubicBezTo>
                      <a:pt x="467" y="469"/>
                      <a:pt x="463" y="477"/>
                      <a:pt x="457" y="485"/>
                    </a:cubicBezTo>
                    <a:cubicBezTo>
                      <a:pt x="450" y="493"/>
                      <a:pt x="443" y="490"/>
                      <a:pt x="436" y="496"/>
                    </a:cubicBezTo>
                    <a:cubicBezTo>
                      <a:pt x="433" y="499"/>
                      <a:pt x="437" y="501"/>
                      <a:pt x="433" y="503"/>
                    </a:cubicBezTo>
                    <a:cubicBezTo>
                      <a:pt x="432" y="503"/>
                      <a:pt x="422" y="501"/>
                      <a:pt x="421" y="501"/>
                    </a:cubicBezTo>
                    <a:cubicBezTo>
                      <a:pt x="409" y="498"/>
                      <a:pt x="395" y="489"/>
                      <a:pt x="385" y="482"/>
                    </a:cubicBezTo>
                    <a:cubicBezTo>
                      <a:pt x="373" y="476"/>
                      <a:pt x="363" y="467"/>
                      <a:pt x="352" y="459"/>
                    </a:cubicBezTo>
                    <a:cubicBezTo>
                      <a:pt x="344" y="453"/>
                      <a:pt x="333" y="446"/>
                      <a:pt x="327" y="438"/>
                    </a:cubicBezTo>
                    <a:cubicBezTo>
                      <a:pt x="321" y="431"/>
                      <a:pt x="311" y="420"/>
                      <a:pt x="313" y="411"/>
                    </a:cubicBezTo>
                    <a:cubicBezTo>
                      <a:pt x="314" y="399"/>
                      <a:pt x="316" y="392"/>
                      <a:pt x="327" y="388"/>
                    </a:cubicBezTo>
                    <a:cubicBezTo>
                      <a:pt x="337" y="385"/>
                      <a:pt x="346" y="383"/>
                      <a:pt x="355" y="378"/>
                    </a:cubicBezTo>
                    <a:cubicBezTo>
                      <a:pt x="365" y="373"/>
                      <a:pt x="375" y="370"/>
                      <a:pt x="385" y="365"/>
                    </a:cubicBezTo>
                    <a:cubicBezTo>
                      <a:pt x="381" y="360"/>
                      <a:pt x="378" y="353"/>
                      <a:pt x="374" y="349"/>
                    </a:cubicBezTo>
                    <a:cubicBezTo>
                      <a:pt x="369" y="345"/>
                      <a:pt x="362" y="342"/>
                      <a:pt x="356" y="339"/>
                    </a:cubicBezTo>
                    <a:cubicBezTo>
                      <a:pt x="366" y="333"/>
                      <a:pt x="373" y="321"/>
                      <a:pt x="381" y="314"/>
                    </a:cubicBezTo>
                    <a:cubicBezTo>
                      <a:pt x="392" y="304"/>
                      <a:pt x="398" y="290"/>
                      <a:pt x="408" y="279"/>
                    </a:cubicBezTo>
                    <a:cubicBezTo>
                      <a:pt x="415" y="271"/>
                      <a:pt x="431" y="260"/>
                      <a:pt x="432" y="249"/>
                    </a:cubicBezTo>
                    <a:cubicBezTo>
                      <a:pt x="432" y="235"/>
                      <a:pt x="414" y="227"/>
                      <a:pt x="402" y="227"/>
                    </a:cubicBezTo>
                    <a:cubicBezTo>
                      <a:pt x="396" y="226"/>
                      <a:pt x="381" y="223"/>
                      <a:pt x="375" y="224"/>
                    </a:cubicBezTo>
                    <a:cubicBezTo>
                      <a:pt x="369" y="225"/>
                      <a:pt x="366" y="230"/>
                      <a:pt x="358" y="231"/>
                    </a:cubicBezTo>
                    <a:cubicBezTo>
                      <a:pt x="355" y="231"/>
                      <a:pt x="347" y="232"/>
                      <a:pt x="344" y="232"/>
                    </a:cubicBezTo>
                    <a:cubicBezTo>
                      <a:pt x="338" y="232"/>
                      <a:pt x="332" y="227"/>
                      <a:pt x="325" y="227"/>
                    </a:cubicBezTo>
                    <a:cubicBezTo>
                      <a:pt x="317" y="228"/>
                      <a:pt x="316" y="232"/>
                      <a:pt x="311" y="238"/>
                    </a:cubicBezTo>
                    <a:cubicBezTo>
                      <a:pt x="306" y="243"/>
                      <a:pt x="301" y="244"/>
                      <a:pt x="294" y="246"/>
                    </a:cubicBezTo>
                    <a:cubicBezTo>
                      <a:pt x="278" y="250"/>
                      <a:pt x="261" y="253"/>
                      <a:pt x="246" y="259"/>
                    </a:cubicBezTo>
                    <a:cubicBezTo>
                      <a:pt x="240" y="262"/>
                      <a:pt x="230" y="270"/>
                      <a:pt x="224" y="271"/>
                    </a:cubicBezTo>
                    <a:cubicBezTo>
                      <a:pt x="218" y="271"/>
                      <a:pt x="215" y="266"/>
                      <a:pt x="209" y="265"/>
                    </a:cubicBezTo>
                    <a:cubicBezTo>
                      <a:pt x="202" y="265"/>
                      <a:pt x="191" y="271"/>
                      <a:pt x="185" y="274"/>
                    </a:cubicBezTo>
                    <a:cubicBezTo>
                      <a:pt x="178" y="278"/>
                      <a:pt x="177" y="278"/>
                      <a:pt x="178" y="287"/>
                    </a:cubicBezTo>
                    <a:cubicBezTo>
                      <a:pt x="180" y="300"/>
                      <a:pt x="192" y="319"/>
                      <a:pt x="198" y="331"/>
                    </a:cubicBezTo>
                    <a:cubicBezTo>
                      <a:pt x="201" y="335"/>
                      <a:pt x="202" y="337"/>
                      <a:pt x="204" y="342"/>
                    </a:cubicBezTo>
                    <a:cubicBezTo>
                      <a:pt x="205" y="347"/>
                      <a:pt x="208" y="351"/>
                      <a:pt x="209" y="355"/>
                    </a:cubicBezTo>
                    <a:cubicBezTo>
                      <a:pt x="213" y="363"/>
                      <a:pt x="214" y="373"/>
                      <a:pt x="218" y="381"/>
                    </a:cubicBezTo>
                    <a:cubicBezTo>
                      <a:pt x="223" y="392"/>
                      <a:pt x="234" y="401"/>
                      <a:pt x="243" y="410"/>
                    </a:cubicBezTo>
                    <a:cubicBezTo>
                      <a:pt x="248" y="415"/>
                      <a:pt x="252" y="420"/>
                      <a:pt x="259" y="424"/>
                    </a:cubicBezTo>
                    <a:cubicBezTo>
                      <a:pt x="266" y="428"/>
                      <a:pt x="273" y="427"/>
                      <a:pt x="280" y="430"/>
                    </a:cubicBezTo>
                    <a:cubicBezTo>
                      <a:pt x="293" y="434"/>
                      <a:pt x="300" y="443"/>
                      <a:pt x="308" y="454"/>
                    </a:cubicBezTo>
                    <a:cubicBezTo>
                      <a:pt x="320" y="469"/>
                      <a:pt x="333" y="484"/>
                      <a:pt x="346" y="499"/>
                    </a:cubicBezTo>
                    <a:cubicBezTo>
                      <a:pt x="358" y="511"/>
                      <a:pt x="372" y="522"/>
                      <a:pt x="384" y="534"/>
                    </a:cubicBezTo>
                    <a:cubicBezTo>
                      <a:pt x="389" y="539"/>
                      <a:pt x="395" y="543"/>
                      <a:pt x="400" y="548"/>
                    </a:cubicBezTo>
                    <a:cubicBezTo>
                      <a:pt x="404" y="552"/>
                      <a:pt x="406" y="557"/>
                      <a:pt x="410" y="561"/>
                    </a:cubicBezTo>
                    <a:cubicBezTo>
                      <a:pt x="415" y="566"/>
                      <a:pt x="423" y="569"/>
                      <a:pt x="427" y="577"/>
                    </a:cubicBezTo>
                    <a:cubicBezTo>
                      <a:pt x="430" y="583"/>
                      <a:pt x="432" y="590"/>
                      <a:pt x="436" y="595"/>
                    </a:cubicBezTo>
                    <a:cubicBezTo>
                      <a:pt x="437" y="597"/>
                      <a:pt x="440" y="601"/>
                      <a:pt x="443" y="601"/>
                    </a:cubicBezTo>
                    <a:cubicBezTo>
                      <a:pt x="446" y="600"/>
                      <a:pt x="450" y="598"/>
                      <a:pt x="453" y="596"/>
                    </a:cubicBezTo>
                    <a:cubicBezTo>
                      <a:pt x="453" y="595"/>
                      <a:pt x="452" y="594"/>
                      <a:pt x="452" y="592"/>
                    </a:cubicBezTo>
                    <a:cubicBezTo>
                      <a:pt x="452" y="592"/>
                      <a:pt x="454" y="586"/>
                      <a:pt x="454" y="585"/>
                    </a:cubicBezTo>
                    <a:cubicBezTo>
                      <a:pt x="456" y="579"/>
                      <a:pt x="457" y="580"/>
                      <a:pt x="454" y="573"/>
                    </a:cubicBezTo>
                    <a:cubicBezTo>
                      <a:pt x="466" y="572"/>
                      <a:pt x="464" y="566"/>
                      <a:pt x="468" y="558"/>
                    </a:cubicBezTo>
                    <a:cubicBezTo>
                      <a:pt x="473" y="548"/>
                      <a:pt x="484" y="550"/>
                      <a:pt x="491" y="542"/>
                    </a:cubicBezTo>
                    <a:cubicBezTo>
                      <a:pt x="485" y="537"/>
                      <a:pt x="493" y="534"/>
                      <a:pt x="497" y="528"/>
                    </a:cubicBezTo>
                    <a:cubicBezTo>
                      <a:pt x="501" y="523"/>
                      <a:pt x="504" y="517"/>
                      <a:pt x="507" y="511"/>
                    </a:cubicBezTo>
                    <a:cubicBezTo>
                      <a:pt x="514" y="499"/>
                      <a:pt x="519" y="488"/>
                      <a:pt x="526" y="477"/>
                    </a:cubicBezTo>
                    <a:cubicBezTo>
                      <a:pt x="530" y="470"/>
                      <a:pt x="532" y="464"/>
                      <a:pt x="537" y="459"/>
                    </a:cubicBezTo>
                    <a:cubicBezTo>
                      <a:pt x="540" y="456"/>
                      <a:pt x="542" y="452"/>
                      <a:pt x="544" y="449"/>
                    </a:cubicBezTo>
                    <a:cubicBezTo>
                      <a:pt x="549" y="444"/>
                      <a:pt x="556" y="443"/>
                      <a:pt x="557" y="436"/>
                    </a:cubicBezTo>
                    <a:cubicBezTo>
                      <a:pt x="557" y="431"/>
                      <a:pt x="556" y="440"/>
                      <a:pt x="557" y="436"/>
                    </a:cubicBezTo>
                    <a:close/>
                    <a:moveTo>
                      <a:pt x="305" y="304"/>
                    </a:moveTo>
                    <a:cubicBezTo>
                      <a:pt x="302" y="306"/>
                      <a:pt x="303" y="310"/>
                      <a:pt x="301" y="312"/>
                    </a:cubicBezTo>
                    <a:cubicBezTo>
                      <a:pt x="299" y="315"/>
                      <a:pt x="293" y="318"/>
                      <a:pt x="290" y="320"/>
                    </a:cubicBezTo>
                    <a:cubicBezTo>
                      <a:pt x="283" y="325"/>
                      <a:pt x="277" y="330"/>
                      <a:pt x="270" y="325"/>
                    </a:cubicBezTo>
                    <a:cubicBezTo>
                      <a:pt x="263" y="320"/>
                      <a:pt x="260" y="308"/>
                      <a:pt x="254" y="301"/>
                    </a:cubicBezTo>
                    <a:cubicBezTo>
                      <a:pt x="246" y="292"/>
                      <a:pt x="237" y="291"/>
                      <a:pt x="237" y="278"/>
                    </a:cubicBezTo>
                    <a:cubicBezTo>
                      <a:pt x="243" y="281"/>
                      <a:pt x="248" y="285"/>
                      <a:pt x="255" y="286"/>
                    </a:cubicBezTo>
                    <a:cubicBezTo>
                      <a:pt x="263" y="287"/>
                      <a:pt x="264" y="283"/>
                      <a:pt x="271" y="278"/>
                    </a:cubicBezTo>
                    <a:cubicBezTo>
                      <a:pt x="285" y="266"/>
                      <a:pt x="311" y="272"/>
                      <a:pt x="329" y="272"/>
                    </a:cubicBezTo>
                    <a:cubicBezTo>
                      <a:pt x="326" y="282"/>
                      <a:pt x="316" y="300"/>
                      <a:pt x="305" y="304"/>
                    </a:cubicBezTo>
                    <a:cubicBezTo>
                      <a:pt x="304" y="305"/>
                      <a:pt x="310" y="302"/>
                      <a:pt x="305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8"/>
              <p:cNvSpPr>
                <a:spLocks noEditPoints="1"/>
              </p:cNvSpPr>
              <p:nvPr/>
            </p:nvSpPr>
            <p:spPr bwMode="auto">
              <a:xfrm>
                <a:off x="4886325" y="1963738"/>
                <a:ext cx="2257425" cy="2028825"/>
              </a:xfrm>
              <a:custGeom>
                <a:avLst/>
                <a:gdLst>
                  <a:gd name="T0" fmla="*/ 575 w 601"/>
                  <a:gd name="T1" fmla="*/ 522 h 539"/>
                  <a:gd name="T2" fmla="*/ 577 w 601"/>
                  <a:gd name="T3" fmla="*/ 507 h 539"/>
                  <a:gd name="T4" fmla="*/ 556 w 601"/>
                  <a:gd name="T5" fmla="*/ 492 h 539"/>
                  <a:gd name="T6" fmla="*/ 254 w 601"/>
                  <a:gd name="T7" fmla="*/ 312 h 539"/>
                  <a:gd name="T8" fmla="*/ 424 w 601"/>
                  <a:gd name="T9" fmla="*/ 208 h 539"/>
                  <a:gd name="T10" fmla="*/ 420 w 601"/>
                  <a:gd name="T11" fmla="*/ 188 h 539"/>
                  <a:gd name="T12" fmla="*/ 406 w 601"/>
                  <a:gd name="T13" fmla="*/ 176 h 539"/>
                  <a:gd name="T14" fmla="*/ 370 w 601"/>
                  <a:gd name="T15" fmla="*/ 174 h 539"/>
                  <a:gd name="T16" fmla="*/ 324 w 601"/>
                  <a:gd name="T17" fmla="*/ 176 h 539"/>
                  <a:gd name="T18" fmla="*/ 295 w 601"/>
                  <a:gd name="T19" fmla="*/ 175 h 539"/>
                  <a:gd name="T20" fmla="*/ 278 w 601"/>
                  <a:gd name="T21" fmla="*/ 195 h 539"/>
                  <a:gd name="T22" fmla="*/ 258 w 601"/>
                  <a:gd name="T23" fmla="*/ 163 h 539"/>
                  <a:gd name="T24" fmla="*/ 264 w 601"/>
                  <a:gd name="T25" fmla="*/ 121 h 539"/>
                  <a:gd name="T26" fmla="*/ 284 w 601"/>
                  <a:gd name="T27" fmla="*/ 102 h 539"/>
                  <a:gd name="T28" fmla="*/ 303 w 601"/>
                  <a:gd name="T29" fmla="*/ 93 h 539"/>
                  <a:gd name="T30" fmla="*/ 317 w 601"/>
                  <a:gd name="T31" fmla="*/ 88 h 539"/>
                  <a:gd name="T32" fmla="*/ 350 w 601"/>
                  <a:gd name="T33" fmla="*/ 68 h 539"/>
                  <a:gd name="T34" fmla="*/ 405 w 601"/>
                  <a:gd name="T35" fmla="*/ 49 h 539"/>
                  <a:gd name="T36" fmla="*/ 384 w 601"/>
                  <a:gd name="T37" fmla="*/ 16 h 539"/>
                  <a:gd name="T38" fmla="*/ 295 w 601"/>
                  <a:gd name="T39" fmla="*/ 4 h 539"/>
                  <a:gd name="T40" fmla="*/ 275 w 601"/>
                  <a:gd name="T41" fmla="*/ 1 h 539"/>
                  <a:gd name="T42" fmla="*/ 250 w 601"/>
                  <a:gd name="T43" fmla="*/ 13 h 539"/>
                  <a:gd name="T44" fmla="*/ 133 w 601"/>
                  <a:gd name="T45" fmla="*/ 36 h 539"/>
                  <a:gd name="T46" fmla="*/ 152 w 601"/>
                  <a:gd name="T47" fmla="*/ 64 h 539"/>
                  <a:gd name="T48" fmla="*/ 204 w 601"/>
                  <a:gd name="T49" fmla="*/ 118 h 539"/>
                  <a:gd name="T50" fmla="*/ 185 w 601"/>
                  <a:gd name="T51" fmla="*/ 142 h 539"/>
                  <a:gd name="T52" fmla="*/ 166 w 601"/>
                  <a:gd name="T53" fmla="*/ 176 h 539"/>
                  <a:gd name="T54" fmla="*/ 146 w 601"/>
                  <a:gd name="T55" fmla="*/ 198 h 539"/>
                  <a:gd name="T56" fmla="*/ 124 w 601"/>
                  <a:gd name="T57" fmla="*/ 228 h 539"/>
                  <a:gd name="T58" fmla="*/ 90 w 601"/>
                  <a:gd name="T59" fmla="*/ 260 h 539"/>
                  <a:gd name="T60" fmla="*/ 100 w 601"/>
                  <a:gd name="T61" fmla="*/ 341 h 539"/>
                  <a:gd name="T62" fmla="*/ 116 w 601"/>
                  <a:gd name="T63" fmla="*/ 355 h 539"/>
                  <a:gd name="T64" fmla="*/ 127 w 601"/>
                  <a:gd name="T65" fmla="*/ 357 h 539"/>
                  <a:gd name="T66" fmla="*/ 146 w 601"/>
                  <a:gd name="T67" fmla="*/ 354 h 539"/>
                  <a:gd name="T68" fmla="*/ 54 w 601"/>
                  <a:gd name="T69" fmla="*/ 479 h 539"/>
                  <a:gd name="T70" fmla="*/ 4 w 601"/>
                  <a:gd name="T71" fmla="*/ 493 h 539"/>
                  <a:gd name="T72" fmla="*/ 17 w 601"/>
                  <a:gd name="T73" fmla="*/ 519 h 539"/>
                  <a:gd name="T74" fmla="*/ 55 w 601"/>
                  <a:gd name="T75" fmla="*/ 527 h 539"/>
                  <a:gd name="T76" fmla="*/ 100 w 601"/>
                  <a:gd name="T77" fmla="*/ 521 h 539"/>
                  <a:gd name="T78" fmla="*/ 140 w 601"/>
                  <a:gd name="T79" fmla="*/ 490 h 539"/>
                  <a:gd name="T80" fmla="*/ 154 w 601"/>
                  <a:gd name="T81" fmla="*/ 488 h 539"/>
                  <a:gd name="T82" fmla="*/ 162 w 601"/>
                  <a:gd name="T83" fmla="*/ 476 h 539"/>
                  <a:gd name="T84" fmla="*/ 176 w 601"/>
                  <a:gd name="T85" fmla="*/ 459 h 539"/>
                  <a:gd name="T86" fmla="*/ 190 w 601"/>
                  <a:gd name="T87" fmla="*/ 433 h 539"/>
                  <a:gd name="T88" fmla="*/ 198 w 601"/>
                  <a:gd name="T89" fmla="*/ 415 h 539"/>
                  <a:gd name="T90" fmla="*/ 204 w 601"/>
                  <a:gd name="T91" fmla="*/ 396 h 539"/>
                  <a:gd name="T92" fmla="*/ 208 w 601"/>
                  <a:gd name="T93" fmla="*/ 388 h 539"/>
                  <a:gd name="T94" fmla="*/ 415 w 601"/>
                  <a:gd name="T95" fmla="*/ 509 h 539"/>
                  <a:gd name="T96" fmla="*/ 561 w 601"/>
                  <a:gd name="T97" fmla="*/ 534 h 539"/>
                  <a:gd name="T98" fmla="*/ 255 w 601"/>
                  <a:gd name="T99" fmla="*/ 164 h 539"/>
                  <a:gd name="T100" fmla="*/ 255 w 601"/>
                  <a:gd name="T101" fmla="*/ 144 h 539"/>
                  <a:gd name="T102" fmla="*/ 247 w 601"/>
                  <a:gd name="T103" fmla="*/ 224 h 539"/>
                  <a:gd name="T104" fmla="*/ 273 w 601"/>
                  <a:gd name="T105" fmla="*/ 221 h 539"/>
                  <a:gd name="T106" fmla="*/ 241 w 601"/>
                  <a:gd name="T107" fmla="*/ 246 h 539"/>
                  <a:gd name="T108" fmla="*/ 227 w 601"/>
                  <a:gd name="T109" fmla="*/ 253 h 539"/>
                  <a:gd name="T110" fmla="*/ 190 w 601"/>
                  <a:gd name="T111" fmla="*/ 217 h 539"/>
                  <a:gd name="T112" fmla="*/ 181 w 601"/>
                  <a:gd name="T113" fmla="*/ 255 h 539"/>
                  <a:gd name="T114" fmla="*/ 116 w 601"/>
                  <a:gd name="T115" fmla="*/ 299 h 539"/>
                  <a:gd name="T116" fmla="*/ 170 w 601"/>
                  <a:gd name="T117" fmla="*/ 226 h 539"/>
                  <a:gd name="T118" fmla="*/ 189 w 601"/>
                  <a:gd name="T119" fmla="*/ 201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1" h="539">
                    <a:moveTo>
                      <a:pt x="600" y="530"/>
                    </a:moveTo>
                    <a:cubicBezTo>
                      <a:pt x="598" y="529"/>
                      <a:pt x="596" y="529"/>
                      <a:pt x="594" y="529"/>
                    </a:cubicBezTo>
                    <a:cubicBezTo>
                      <a:pt x="588" y="528"/>
                      <a:pt x="581" y="527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2" y="518"/>
                      <a:pt x="568" y="517"/>
                      <a:pt x="564" y="516"/>
                    </a:cubicBezTo>
                    <a:cubicBezTo>
                      <a:pt x="562" y="515"/>
                      <a:pt x="560" y="514"/>
                      <a:pt x="558" y="513"/>
                    </a:cubicBezTo>
                    <a:cubicBezTo>
                      <a:pt x="558" y="513"/>
                      <a:pt x="559" y="512"/>
                      <a:pt x="559" y="512"/>
                    </a:cubicBezTo>
                    <a:cubicBezTo>
                      <a:pt x="561" y="509"/>
                      <a:pt x="563" y="508"/>
                      <a:pt x="566" y="507"/>
                    </a:cubicBezTo>
                    <a:cubicBezTo>
                      <a:pt x="569" y="506"/>
                      <a:pt x="573" y="506"/>
                      <a:pt x="577" y="507"/>
                    </a:cubicBezTo>
                    <a:cubicBezTo>
                      <a:pt x="580" y="507"/>
                      <a:pt x="584" y="508"/>
                      <a:pt x="588" y="507"/>
                    </a:cubicBezTo>
                    <a:cubicBezTo>
                      <a:pt x="592" y="506"/>
                      <a:pt x="592" y="506"/>
                      <a:pt x="592" y="506"/>
                    </a:cubicBezTo>
                    <a:cubicBezTo>
                      <a:pt x="588" y="504"/>
                      <a:pt x="588" y="504"/>
                      <a:pt x="588" y="504"/>
                    </a:cubicBezTo>
                    <a:cubicBezTo>
                      <a:pt x="584" y="501"/>
                      <a:pt x="579" y="500"/>
                      <a:pt x="574" y="499"/>
                    </a:cubicBezTo>
                    <a:cubicBezTo>
                      <a:pt x="571" y="498"/>
                      <a:pt x="567" y="497"/>
                      <a:pt x="564" y="496"/>
                    </a:cubicBezTo>
                    <a:cubicBezTo>
                      <a:pt x="561" y="495"/>
                      <a:pt x="558" y="493"/>
                      <a:pt x="556" y="492"/>
                    </a:cubicBezTo>
                    <a:cubicBezTo>
                      <a:pt x="552" y="490"/>
                      <a:pt x="548" y="488"/>
                      <a:pt x="544" y="487"/>
                    </a:cubicBezTo>
                    <a:cubicBezTo>
                      <a:pt x="531" y="483"/>
                      <a:pt x="518" y="480"/>
                      <a:pt x="504" y="477"/>
                    </a:cubicBezTo>
                    <a:cubicBezTo>
                      <a:pt x="500" y="476"/>
                      <a:pt x="495" y="475"/>
                      <a:pt x="491" y="474"/>
                    </a:cubicBezTo>
                    <a:cubicBezTo>
                      <a:pt x="430" y="463"/>
                      <a:pt x="380" y="428"/>
                      <a:pt x="339" y="384"/>
                    </a:cubicBezTo>
                    <a:cubicBezTo>
                      <a:pt x="334" y="380"/>
                      <a:pt x="330" y="376"/>
                      <a:pt x="325" y="373"/>
                    </a:cubicBezTo>
                    <a:cubicBezTo>
                      <a:pt x="302" y="355"/>
                      <a:pt x="278" y="335"/>
                      <a:pt x="254" y="312"/>
                    </a:cubicBezTo>
                    <a:cubicBezTo>
                      <a:pt x="267" y="301"/>
                      <a:pt x="283" y="291"/>
                      <a:pt x="298" y="282"/>
                    </a:cubicBezTo>
                    <a:cubicBezTo>
                      <a:pt x="301" y="280"/>
                      <a:pt x="305" y="278"/>
                      <a:pt x="308" y="276"/>
                    </a:cubicBezTo>
                    <a:cubicBezTo>
                      <a:pt x="328" y="263"/>
                      <a:pt x="349" y="250"/>
                      <a:pt x="371" y="239"/>
                    </a:cubicBezTo>
                    <a:cubicBezTo>
                      <a:pt x="383" y="233"/>
                      <a:pt x="394" y="227"/>
                      <a:pt x="405" y="220"/>
                    </a:cubicBezTo>
                    <a:cubicBezTo>
                      <a:pt x="407" y="218"/>
                      <a:pt x="410" y="217"/>
                      <a:pt x="412" y="216"/>
                    </a:cubicBezTo>
                    <a:cubicBezTo>
                      <a:pt x="416" y="213"/>
                      <a:pt x="420" y="211"/>
                      <a:pt x="424" y="208"/>
                    </a:cubicBezTo>
                    <a:cubicBezTo>
                      <a:pt x="425" y="208"/>
                      <a:pt x="426" y="207"/>
                      <a:pt x="427" y="207"/>
                    </a:cubicBezTo>
                    <a:cubicBezTo>
                      <a:pt x="431" y="204"/>
                      <a:pt x="432" y="203"/>
                      <a:pt x="430" y="199"/>
                    </a:cubicBezTo>
                    <a:cubicBezTo>
                      <a:pt x="430" y="198"/>
                      <a:pt x="429" y="197"/>
                      <a:pt x="429" y="196"/>
                    </a:cubicBezTo>
                    <a:cubicBezTo>
                      <a:pt x="428" y="194"/>
                      <a:pt x="428" y="194"/>
                      <a:pt x="428" y="194"/>
                    </a:cubicBezTo>
                    <a:cubicBezTo>
                      <a:pt x="427" y="191"/>
                      <a:pt x="427" y="189"/>
                      <a:pt x="424" y="189"/>
                    </a:cubicBezTo>
                    <a:cubicBezTo>
                      <a:pt x="424" y="189"/>
                      <a:pt x="422" y="189"/>
                      <a:pt x="420" y="188"/>
                    </a:cubicBezTo>
                    <a:cubicBezTo>
                      <a:pt x="417" y="187"/>
                      <a:pt x="413" y="187"/>
                      <a:pt x="410" y="187"/>
                    </a:cubicBezTo>
                    <a:cubicBezTo>
                      <a:pt x="408" y="187"/>
                      <a:pt x="406" y="188"/>
                      <a:pt x="404" y="187"/>
                    </a:cubicBezTo>
                    <a:cubicBezTo>
                      <a:pt x="403" y="187"/>
                      <a:pt x="402" y="187"/>
                      <a:pt x="400" y="187"/>
                    </a:cubicBezTo>
                    <a:cubicBezTo>
                      <a:pt x="400" y="186"/>
                      <a:pt x="398" y="186"/>
                      <a:pt x="398" y="186"/>
                    </a:cubicBezTo>
                    <a:cubicBezTo>
                      <a:pt x="398" y="186"/>
                      <a:pt x="398" y="185"/>
                      <a:pt x="400" y="182"/>
                    </a:cubicBezTo>
                    <a:cubicBezTo>
                      <a:pt x="401" y="179"/>
                      <a:pt x="404" y="178"/>
                      <a:pt x="406" y="176"/>
                    </a:cubicBezTo>
                    <a:cubicBezTo>
                      <a:pt x="408" y="175"/>
                      <a:pt x="410" y="173"/>
                      <a:pt x="412" y="172"/>
                    </a:cubicBezTo>
                    <a:cubicBezTo>
                      <a:pt x="413" y="170"/>
                      <a:pt x="413" y="170"/>
                      <a:pt x="413" y="170"/>
                    </a:cubicBezTo>
                    <a:cubicBezTo>
                      <a:pt x="411" y="169"/>
                      <a:pt x="411" y="169"/>
                      <a:pt x="411" y="169"/>
                    </a:cubicBezTo>
                    <a:cubicBezTo>
                      <a:pt x="406" y="167"/>
                      <a:pt x="401" y="168"/>
                      <a:pt x="397" y="170"/>
                    </a:cubicBezTo>
                    <a:cubicBezTo>
                      <a:pt x="395" y="170"/>
                      <a:pt x="393" y="171"/>
                      <a:pt x="392" y="171"/>
                    </a:cubicBezTo>
                    <a:cubicBezTo>
                      <a:pt x="385" y="172"/>
                      <a:pt x="377" y="173"/>
                      <a:pt x="370" y="174"/>
                    </a:cubicBezTo>
                    <a:cubicBezTo>
                      <a:pt x="366" y="174"/>
                      <a:pt x="362" y="174"/>
                      <a:pt x="358" y="175"/>
                    </a:cubicBezTo>
                    <a:cubicBezTo>
                      <a:pt x="356" y="175"/>
                      <a:pt x="354" y="176"/>
                      <a:pt x="351" y="176"/>
                    </a:cubicBezTo>
                    <a:cubicBezTo>
                      <a:pt x="348" y="177"/>
                      <a:pt x="345" y="178"/>
                      <a:pt x="343" y="178"/>
                    </a:cubicBezTo>
                    <a:cubicBezTo>
                      <a:pt x="341" y="177"/>
                      <a:pt x="340" y="177"/>
                      <a:pt x="338" y="177"/>
                    </a:cubicBezTo>
                    <a:cubicBezTo>
                      <a:pt x="336" y="176"/>
                      <a:pt x="334" y="176"/>
                      <a:pt x="331" y="176"/>
                    </a:cubicBezTo>
                    <a:cubicBezTo>
                      <a:pt x="329" y="176"/>
                      <a:pt x="327" y="176"/>
                      <a:pt x="324" y="176"/>
                    </a:cubicBezTo>
                    <a:cubicBezTo>
                      <a:pt x="318" y="177"/>
                      <a:pt x="309" y="178"/>
                      <a:pt x="306" y="175"/>
                    </a:cubicBezTo>
                    <a:cubicBezTo>
                      <a:pt x="305" y="174"/>
                      <a:pt x="305" y="174"/>
                      <a:pt x="305" y="174"/>
                    </a:cubicBezTo>
                    <a:cubicBezTo>
                      <a:pt x="304" y="176"/>
                      <a:pt x="304" y="176"/>
                      <a:pt x="304" y="176"/>
                    </a:cubicBezTo>
                    <a:cubicBezTo>
                      <a:pt x="303" y="176"/>
                      <a:pt x="303" y="177"/>
                      <a:pt x="303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cubicBezTo>
                      <a:pt x="302" y="176"/>
                      <a:pt x="300" y="173"/>
                      <a:pt x="295" y="175"/>
                    </a:cubicBezTo>
                    <a:cubicBezTo>
                      <a:pt x="294" y="176"/>
                      <a:pt x="293" y="177"/>
                      <a:pt x="291" y="184"/>
                    </a:cubicBezTo>
                    <a:cubicBezTo>
                      <a:pt x="291" y="185"/>
                      <a:pt x="291" y="185"/>
                      <a:pt x="291" y="186"/>
                    </a:cubicBezTo>
                    <a:cubicBezTo>
                      <a:pt x="290" y="186"/>
                      <a:pt x="288" y="190"/>
                      <a:pt x="287" y="193"/>
                    </a:cubicBezTo>
                    <a:cubicBezTo>
                      <a:pt x="287" y="193"/>
                      <a:pt x="287" y="193"/>
                      <a:pt x="286" y="193"/>
                    </a:cubicBezTo>
                    <a:cubicBezTo>
                      <a:pt x="285" y="192"/>
                      <a:pt x="284" y="191"/>
                      <a:pt x="282" y="192"/>
                    </a:cubicBezTo>
                    <a:cubicBezTo>
                      <a:pt x="281" y="193"/>
                      <a:pt x="280" y="194"/>
                      <a:pt x="278" y="195"/>
                    </a:cubicBezTo>
                    <a:cubicBezTo>
                      <a:pt x="277" y="196"/>
                      <a:pt x="275" y="198"/>
                      <a:pt x="272" y="199"/>
                    </a:cubicBezTo>
                    <a:cubicBezTo>
                      <a:pt x="263" y="202"/>
                      <a:pt x="259" y="200"/>
                      <a:pt x="251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89"/>
                      <a:pt x="260" y="174"/>
                      <a:pt x="259" y="168"/>
                    </a:cubicBezTo>
                    <a:cubicBezTo>
                      <a:pt x="258" y="166"/>
                      <a:pt x="258" y="165"/>
                      <a:pt x="258" y="164"/>
                    </a:cubicBezTo>
                    <a:cubicBezTo>
                      <a:pt x="258" y="163"/>
                      <a:pt x="258" y="163"/>
                      <a:pt x="258" y="163"/>
                    </a:cubicBezTo>
                    <a:cubicBezTo>
                      <a:pt x="259" y="162"/>
                      <a:pt x="260" y="161"/>
                      <a:pt x="261" y="161"/>
                    </a:cubicBezTo>
                    <a:cubicBezTo>
                      <a:pt x="262" y="160"/>
                      <a:pt x="264" y="160"/>
                      <a:pt x="265" y="156"/>
                    </a:cubicBezTo>
                    <a:cubicBezTo>
                      <a:pt x="267" y="152"/>
                      <a:pt x="267" y="146"/>
                      <a:pt x="266" y="140"/>
                    </a:cubicBezTo>
                    <a:cubicBezTo>
                      <a:pt x="266" y="139"/>
                      <a:pt x="266" y="137"/>
                      <a:pt x="266" y="136"/>
                    </a:cubicBezTo>
                    <a:cubicBezTo>
                      <a:pt x="266" y="134"/>
                      <a:pt x="266" y="132"/>
                      <a:pt x="265" y="129"/>
                    </a:cubicBezTo>
                    <a:cubicBezTo>
                      <a:pt x="265" y="126"/>
                      <a:pt x="264" y="123"/>
                      <a:pt x="264" y="121"/>
                    </a:cubicBezTo>
                    <a:cubicBezTo>
                      <a:pt x="264" y="122"/>
                      <a:pt x="264" y="122"/>
                      <a:pt x="264" y="122"/>
                    </a:cubicBezTo>
                    <a:cubicBezTo>
                      <a:pt x="267" y="121"/>
                      <a:pt x="267" y="121"/>
                      <a:pt x="267" y="121"/>
                    </a:cubicBezTo>
                    <a:cubicBezTo>
                      <a:pt x="268" y="120"/>
                      <a:pt x="269" y="119"/>
                      <a:pt x="270" y="115"/>
                    </a:cubicBezTo>
                    <a:cubicBezTo>
                      <a:pt x="271" y="114"/>
                      <a:pt x="272" y="111"/>
                      <a:pt x="273" y="110"/>
                    </a:cubicBezTo>
                    <a:cubicBezTo>
                      <a:pt x="274" y="109"/>
                      <a:pt x="276" y="108"/>
                      <a:pt x="277" y="107"/>
                    </a:cubicBezTo>
                    <a:cubicBezTo>
                      <a:pt x="279" y="106"/>
                      <a:pt x="282" y="105"/>
                      <a:pt x="284" y="102"/>
                    </a:cubicBezTo>
                    <a:cubicBezTo>
                      <a:pt x="285" y="100"/>
                      <a:pt x="286" y="99"/>
                      <a:pt x="286" y="97"/>
                    </a:cubicBezTo>
                    <a:cubicBezTo>
                      <a:pt x="288" y="95"/>
                      <a:pt x="288" y="94"/>
                      <a:pt x="291" y="93"/>
                    </a:cubicBezTo>
                    <a:cubicBezTo>
                      <a:pt x="294" y="95"/>
                      <a:pt x="297" y="94"/>
                      <a:pt x="300" y="92"/>
                    </a:cubicBezTo>
                    <a:cubicBezTo>
                      <a:pt x="301" y="91"/>
                      <a:pt x="302" y="89"/>
                      <a:pt x="303" y="88"/>
                    </a:cubicBezTo>
                    <a:cubicBezTo>
                      <a:pt x="303" y="90"/>
                      <a:pt x="303" y="91"/>
                      <a:pt x="303" y="92"/>
                    </a:cubicBezTo>
                    <a:cubicBezTo>
                      <a:pt x="303" y="92"/>
                      <a:pt x="303" y="93"/>
                      <a:pt x="303" y="93"/>
                    </a:cubicBezTo>
                    <a:cubicBezTo>
                      <a:pt x="303" y="94"/>
                      <a:pt x="303" y="94"/>
                      <a:pt x="303" y="94"/>
                    </a:cubicBezTo>
                    <a:cubicBezTo>
                      <a:pt x="304" y="94"/>
                      <a:pt x="304" y="94"/>
                      <a:pt x="304" y="94"/>
                    </a:cubicBezTo>
                    <a:cubicBezTo>
                      <a:pt x="304" y="94"/>
                      <a:pt x="304" y="95"/>
                      <a:pt x="304" y="95"/>
                    </a:cubicBezTo>
                    <a:cubicBezTo>
                      <a:pt x="304" y="95"/>
                      <a:pt x="304" y="95"/>
                      <a:pt x="304" y="95"/>
                    </a:cubicBezTo>
                    <a:cubicBezTo>
                      <a:pt x="305" y="97"/>
                      <a:pt x="312" y="94"/>
                      <a:pt x="312" y="94"/>
                    </a:cubicBezTo>
                    <a:cubicBezTo>
                      <a:pt x="314" y="93"/>
                      <a:pt x="316" y="90"/>
                      <a:pt x="317" y="88"/>
                    </a:cubicBezTo>
                    <a:cubicBezTo>
                      <a:pt x="318" y="87"/>
                      <a:pt x="318" y="87"/>
                      <a:pt x="319" y="86"/>
                    </a:cubicBezTo>
                    <a:cubicBezTo>
                      <a:pt x="321" y="83"/>
                      <a:pt x="323" y="81"/>
                      <a:pt x="326" y="79"/>
                    </a:cubicBezTo>
                    <a:cubicBezTo>
                      <a:pt x="327" y="79"/>
                      <a:pt x="328" y="78"/>
                      <a:pt x="329" y="77"/>
                    </a:cubicBezTo>
                    <a:cubicBezTo>
                      <a:pt x="330" y="76"/>
                      <a:pt x="331" y="75"/>
                      <a:pt x="332" y="74"/>
                    </a:cubicBezTo>
                    <a:cubicBezTo>
                      <a:pt x="334" y="71"/>
                      <a:pt x="338" y="68"/>
                      <a:pt x="340" y="68"/>
                    </a:cubicBezTo>
                    <a:cubicBezTo>
                      <a:pt x="343" y="67"/>
                      <a:pt x="347" y="67"/>
                      <a:pt x="350" y="68"/>
                    </a:cubicBezTo>
                    <a:cubicBezTo>
                      <a:pt x="353" y="68"/>
                      <a:pt x="357" y="69"/>
                      <a:pt x="361" y="69"/>
                    </a:cubicBezTo>
                    <a:cubicBezTo>
                      <a:pt x="366" y="68"/>
                      <a:pt x="370" y="67"/>
                      <a:pt x="374" y="64"/>
                    </a:cubicBezTo>
                    <a:cubicBezTo>
                      <a:pt x="377" y="63"/>
                      <a:pt x="377" y="63"/>
                      <a:pt x="377" y="63"/>
                    </a:cubicBezTo>
                    <a:cubicBezTo>
                      <a:pt x="379" y="62"/>
                      <a:pt x="383" y="61"/>
                      <a:pt x="387" y="61"/>
                    </a:cubicBezTo>
                    <a:cubicBezTo>
                      <a:pt x="393" y="60"/>
                      <a:pt x="398" y="59"/>
                      <a:pt x="402" y="56"/>
                    </a:cubicBezTo>
                    <a:cubicBezTo>
                      <a:pt x="404" y="54"/>
                      <a:pt x="405" y="51"/>
                      <a:pt x="405" y="49"/>
                    </a:cubicBezTo>
                    <a:cubicBezTo>
                      <a:pt x="404" y="45"/>
                      <a:pt x="401" y="42"/>
                      <a:pt x="396" y="39"/>
                    </a:cubicBezTo>
                    <a:cubicBezTo>
                      <a:pt x="395" y="38"/>
                      <a:pt x="390" y="35"/>
                      <a:pt x="387" y="34"/>
                    </a:cubicBezTo>
                    <a:cubicBezTo>
                      <a:pt x="386" y="34"/>
                      <a:pt x="385" y="35"/>
                      <a:pt x="384" y="36"/>
                    </a:cubicBezTo>
                    <a:cubicBezTo>
                      <a:pt x="383" y="37"/>
                      <a:pt x="383" y="37"/>
                      <a:pt x="382" y="36"/>
                    </a:cubicBezTo>
                    <a:cubicBezTo>
                      <a:pt x="380" y="35"/>
                      <a:pt x="381" y="33"/>
                      <a:pt x="383" y="29"/>
                    </a:cubicBezTo>
                    <a:cubicBezTo>
                      <a:pt x="385" y="25"/>
                      <a:pt x="387" y="20"/>
                      <a:pt x="384" y="16"/>
                    </a:cubicBezTo>
                    <a:cubicBezTo>
                      <a:pt x="380" y="11"/>
                      <a:pt x="374" y="11"/>
                      <a:pt x="369" y="12"/>
                    </a:cubicBezTo>
                    <a:cubicBezTo>
                      <a:pt x="368" y="12"/>
                      <a:pt x="366" y="12"/>
                      <a:pt x="364" y="12"/>
                    </a:cubicBezTo>
                    <a:cubicBezTo>
                      <a:pt x="360" y="12"/>
                      <a:pt x="357" y="10"/>
                      <a:pt x="353" y="9"/>
                    </a:cubicBezTo>
                    <a:cubicBezTo>
                      <a:pt x="350" y="8"/>
                      <a:pt x="346" y="6"/>
                      <a:pt x="342" y="6"/>
                    </a:cubicBezTo>
                    <a:cubicBezTo>
                      <a:pt x="341" y="6"/>
                      <a:pt x="338" y="6"/>
                      <a:pt x="335" y="5"/>
                    </a:cubicBezTo>
                    <a:cubicBezTo>
                      <a:pt x="311" y="3"/>
                      <a:pt x="299" y="2"/>
                      <a:pt x="295" y="4"/>
                    </a:cubicBezTo>
                    <a:cubicBezTo>
                      <a:pt x="291" y="0"/>
                      <a:pt x="286" y="1"/>
                      <a:pt x="281" y="3"/>
                    </a:cubicBezTo>
                    <a:cubicBezTo>
                      <a:pt x="280" y="3"/>
                      <a:pt x="279" y="4"/>
                      <a:pt x="278" y="4"/>
                    </a:cubicBezTo>
                    <a:cubicBezTo>
                      <a:pt x="278" y="5"/>
                      <a:pt x="277" y="5"/>
                      <a:pt x="276" y="6"/>
                    </a:cubicBezTo>
                    <a:cubicBezTo>
                      <a:pt x="276" y="5"/>
                      <a:pt x="276" y="4"/>
                      <a:pt x="277" y="4"/>
                    </a:cubicBezTo>
                    <a:cubicBezTo>
                      <a:pt x="278" y="1"/>
                      <a:pt x="278" y="1"/>
                      <a:pt x="278" y="1"/>
                    </a:cubicBezTo>
                    <a:cubicBezTo>
                      <a:pt x="275" y="1"/>
                      <a:pt x="275" y="1"/>
                      <a:pt x="275" y="1"/>
                    </a:cubicBezTo>
                    <a:cubicBezTo>
                      <a:pt x="274" y="2"/>
                      <a:pt x="273" y="2"/>
                      <a:pt x="272" y="3"/>
                    </a:cubicBezTo>
                    <a:cubicBezTo>
                      <a:pt x="271" y="3"/>
                      <a:pt x="271" y="4"/>
                      <a:pt x="270" y="4"/>
                    </a:cubicBezTo>
                    <a:cubicBezTo>
                      <a:pt x="269" y="4"/>
                      <a:pt x="269" y="4"/>
                      <a:pt x="269" y="4"/>
                    </a:cubicBezTo>
                    <a:cubicBezTo>
                      <a:pt x="265" y="4"/>
                      <a:pt x="262" y="4"/>
                      <a:pt x="260" y="5"/>
                    </a:cubicBezTo>
                    <a:cubicBezTo>
                      <a:pt x="256" y="6"/>
                      <a:pt x="254" y="7"/>
                      <a:pt x="252" y="10"/>
                    </a:cubicBezTo>
                    <a:cubicBezTo>
                      <a:pt x="252" y="11"/>
                      <a:pt x="251" y="11"/>
                      <a:pt x="250" y="13"/>
                    </a:cubicBezTo>
                    <a:cubicBezTo>
                      <a:pt x="240" y="22"/>
                      <a:pt x="225" y="25"/>
                      <a:pt x="211" y="29"/>
                    </a:cubicBezTo>
                    <a:cubicBezTo>
                      <a:pt x="209" y="29"/>
                      <a:pt x="207" y="29"/>
                      <a:pt x="205" y="30"/>
                    </a:cubicBezTo>
                    <a:cubicBezTo>
                      <a:pt x="189" y="34"/>
                      <a:pt x="175" y="32"/>
                      <a:pt x="160" y="25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1" y="22"/>
                      <a:pt x="144" y="18"/>
                      <a:pt x="137" y="23"/>
                    </a:cubicBezTo>
                    <a:cubicBezTo>
                      <a:pt x="132" y="27"/>
                      <a:pt x="133" y="32"/>
                      <a:pt x="133" y="36"/>
                    </a:cubicBezTo>
                    <a:cubicBezTo>
                      <a:pt x="134" y="39"/>
                      <a:pt x="134" y="42"/>
                      <a:pt x="133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40" y="49"/>
                      <a:pt x="140" y="49"/>
                      <a:pt x="140" y="49"/>
                    </a:cubicBezTo>
                    <a:cubicBezTo>
                      <a:pt x="139" y="52"/>
                      <a:pt x="139" y="54"/>
                      <a:pt x="139" y="55"/>
                    </a:cubicBezTo>
                    <a:cubicBezTo>
                      <a:pt x="140" y="58"/>
                      <a:pt x="144" y="60"/>
                      <a:pt x="148" y="62"/>
                    </a:cubicBezTo>
                    <a:cubicBezTo>
                      <a:pt x="149" y="63"/>
                      <a:pt x="151" y="63"/>
                      <a:pt x="152" y="64"/>
                    </a:cubicBezTo>
                    <a:cubicBezTo>
                      <a:pt x="161" y="69"/>
                      <a:pt x="169" y="75"/>
                      <a:pt x="177" y="81"/>
                    </a:cubicBezTo>
                    <a:cubicBezTo>
                      <a:pt x="180" y="83"/>
                      <a:pt x="182" y="86"/>
                      <a:pt x="185" y="88"/>
                    </a:cubicBezTo>
                    <a:cubicBezTo>
                      <a:pt x="194" y="96"/>
                      <a:pt x="203" y="104"/>
                      <a:pt x="214" y="107"/>
                    </a:cubicBezTo>
                    <a:cubicBezTo>
                      <a:pt x="214" y="108"/>
                      <a:pt x="214" y="108"/>
                      <a:pt x="214" y="109"/>
                    </a:cubicBezTo>
                    <a:cubicBezTo>
                      <a:pt x="212" y="112"/>
                      <a:pt x="210" y="117"/>
                      <a:pt x="208" y="118"/>
                    </a:cubicBezTo>
                    <a:cubicBezTo>
                      <a:pt x="206" y="119"/>
                      <a:pt x="205" y="119"/>
                      <a:pt x="204" y="118"/>
                    </a:cubicBezTo>
                    <a:cubicBezTo>
                      <a:pt x="202" y="117"/>
                      <a:pt x="201" y="116"/>
                      <a:pt x="199" y="115"/>
                    </a:cubicBezTo>
                    <a:cubicBezTo>
                      <a:pt x="198" y="115"/>
                      <a:pt x="197" y="115"/>
                      <a:pt x="196" y="115"/>
                    </a:cubicBezTo>
                    <a:cubicBezTo>
                      <a:pt x="193" y="114"/>
                      <a:pt x="191" y="113"/>
                      <a:pt x="187" y="119"/>
                    </a:cubicBezTo>
                    <a:cubicBezTo>
                      <a:pt x="184" y="123"/>
                      <a:pt x="186" y="130"/>
                      <a:pt x="186" y="135"/>
                    </a:cubicBezTo>
                    <a:cubicBezTo>
                      <a:pt x="186" y="136"/>
                      <a:pt x="186" y="136"/>
                      <a:pt x="186" y="136"/>
                    </a:cubicBezTo>
                    <a:cubicBezTo>
                      <a:pt x="186" y="138"/>
                      <a:pt x="185" y="140"/>
                      <a:pt x="185" y="142"/>
                    </a:cubicBezTo>
                    <a:cubicBezTo>
                      <a:pt x="186" y="146"/>
                      <a:pt x="185" y="149"/>
                      <a:pt x="184" y="152"/>
                    </a:cubicBezTo>
                    <a:cubicBezTo>
                      <a:pt x="183" y="154"/>
                      <a:pt x="181" y="156"/>
                      <a:pt x="178" y="158"/>
                    </a:cubicBezTo>
                    <a:cubicBezTo>
                      <a:pt x="175" y="161"/>
                      <a:pt x="171" y="165"/>
                      <a:pt x="170" y="171"/>
                    </a:cubicBezTo>
                    <a:cubicBezTo>
                      <a:pt x="170" y="172"/>
                      <a:pt x="170" y="172"/>
                      <a:pt x="170" y="172"/>
                    </a:cubicBezTo>
                    <a:cubicBezTo>
                      <a:pt x="169" y="172"/>
                      <a:pt x="168" y="172"/>
                      <a:pt x="167" y="172"/>
                    </a:cubicBezTo>
                    <a:cubicBezTo>
                      <a:pt x="166" y="173"/>
                      <a:pt x="166" y="173"/>
                      <a:pt x="166" y="176"/>
                    </a:cubicBezTo>
                    <a:cubicBezTo>
                      <a:pt x="165" y="177"/>
                      <a:pt x="164" y="181"/>
                      <a:pt x="163" y="182"/>
                    </a:cubicBezTo>
                    <a:cubicBezTo>
                      <a:pt x="161" y="184"/>
                      <a:pt x="159" y="187"/>
                      <a:pt x="156" y="190"/>
                    </a:cubicBezTo>
                    <a:cubicBezTo>
                      <a:pt x="155" y="191"/>
                      <a:pt x="153" y="192"/>
                      <a:pt x="152" y="194"/>
                    </a:cubicBezTo>
                    <a:cubicBezTo>
                      <a:pt x="152" y="194"/>
                      <a:pt x="152" y="193"/>
                      <a:pt x="151" y="193"/>
                    </a:cubicBezTo>
                    <a:cubicBezTo>
                      <a:pt x="150" y="195"/>
                      <a:pt x="147" y="198"/>
                      <a:pt x="147" y="198"/>
                    </a:cubicBezTo>
                    <a:cubicBezTo>
                      <a:pt x="146" y="198"/>
                      <a:pt x="146" y="198"/>
                      <a:pt x="146" y="198"/>
                    </a:cubicBezTo>
                    <a:cubicBezTo>
                      <a:pt x="144" y="198"/>
                      <a:pt x="143" y="200"/>
                      <a:pt x="142" y="201"/>
                    </a:cubicBezTo>
                    <a:cubicBezTo>
                      <a:pt x="142" y="202"/>
                      <a:pt x="142" y="203"/>
                      <a:pt x="143" y="203"/>
                    </a:cubicBezTo>
                    <a:cubicBezTo>
                      <a:pt x="141" y="206"/>
                      <a:pt x="141" y="206"/>
                      <a:pt x="141" y="206"/>
                    </a:cubicBezTo>
                    <a:cubicBezTo>
                      <a:pt x="140" y="207"/>
                      <a:pt x="139" y="209"/>
                      <a:pt x="138" y="210"/>
                    </a:cubicBezTo>
                    <a:cubicBezTo>
                      <a:pt x="133" y="216"/>
                      <a:pt x="130" y="221"/>
                      <a:pt x="129" y="225"/>
                    </a:cubicBezTo>
                    <a:cubicBezTo>
                      <a:pt x="126" y="225"/>
                      <a:pt x="125" y="227"/>
                      <a:pt x="124" y="228"/>
                    </a:cubicBezTo>
                    <a:cubicBezTo>
                      <a:pt x="124" y="228"/>
                      <a:pt x="124" y="229"/>
                      <a:pt x="124" y="229"/>
                    </a:cubicBezTo>
                    <a:cubicBezTo>
                      <a:pt x="123" y="229"/>
                      <a:pt x="122" y="230"/>
                      <a:pt x="121" y="232"/>
                    </a:cubicBezTo>
                    <a:cubicBezTo>
                      <a:pt x="119" y="234"/>
                      <a:pt x="116" y="237"/>
                      <a:pt x="115" y="238"/>
                    </a:cubicBezTo>
                    <a:cubicBezTo>
                      <a:pt x="113" y="241"/>
                      <a:pt x="110" y="243"/>
                      <a:pt x="108" y="245"/>
                    </a:cubicBezTo>
                    <a:cubicBezTo>
                      <a:pt x="103" y="250"/>
                      <a:pt x="99" y="254"/>
                      <a:pt x="94" y="258"/>
                    </a:cubicBezTo>
                    <a:cubicBezTo>
                      <a:pt x="93" y="258"/>
                      <a:pt x="92" y="259"/>
                      <a:pt x="90" y="260"/>
                    </a:cubicBezTo>
                    <a:cubicBezTo>
                      <a:pt x="88" y="262"/>
                      <a:pt x="85" y="263"/>
                      <a:pt x="82" y="266"/>
                    </a:cubicBezTo>
                    <a:cubicBezTo>
                      <a:pt x="78" y="271"/>
                      <a:pt x="78" y="273"/>
                      <a:pt x="78" y="277"/>
                    </a:cubicBezTo>
                    <a:cubicBezTo>
                      <a:pt x="78" y="278"/>
                      <a:pt x="78" y="280"/>
                      <a:pt x="78" y="281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7" y="291"/>
                      <a:pt x="77" y="299"/>
                      <a:pt x="78" y="307"/>
                    </a:cubicBezTo>
                    <a:cubicBezTo>
                      <a:pt x="81" y="323"/>
                      <a:pt x="90" y="332"/>
                      <a:pt x="100" y="341"/>
                    </a:cubicBezTo>
                    <a:cubicBezTo>
                      <a:pt x="103" y="344"/>
                      <a:pt x="106" y="347"/>
                      <a:pt x="109" y="350"/>
                    </a:cubicBezTo>
                    <a:cubicBezTo>
                      <a:pt x="109" y="350"/>
                      <a:pt x="109" y="350"/>
                      <a:pt x="109" y="350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3" y="353"/>
                    </a:cubicBezTo>
                    <a:cubicBezTo>
                      <a:pt x="114" y="354"/>
                      <a:pt x="115" y="355"/>
                      <a:pt x="116" y="355"/>
                    </a:cubicBezTo>
                    <a:cubicBezTo>
                      <a:pt x="117" y="355"/>
                      <a:pt x="118" y="355"/>
                      <a:pt x="119" y="354"/>
                    </a:cubicBezTo>
                    <a:cubicBezTo>
                      <a:pt x="120" y="354"/>
                      <a:pt x="120" y="353"/>
                      <a:pt x="120" y="353"/>
                    </a:cubicBezTo>
                    <a:cubicBezTo>
                      <a:pt x="120" y="353"/>
                      <a:pt x="121" y="354"/>
                      <a:pt x="121" y="355"/>
                    </a:cubicBezTo>
                    <a:cubicBezTo>
                      <a:pt x="122" y="356"/>
                      <a:pt x="122" y="356"/>
                      <a:pt x="122" y="356"/>
                    </a:cubicBezTo>
                    <a:cubicBezTo>
                      <a:pt x="123" y="356"/>
                      <a:pt x="123" y="356"/>
                      <a:pt x="123" y="356"/>
                    </a:cubicBezTo>
                    <a:cubicBezTo>
                      <a:pt x="124" y="356"/>
                      <a:pt x="125" y="357"/>
                      <a:pt x="127" y="357"/>
                    </a:cubicBezTo>
                    <a:cubicBezTo>
                      <a:pt x="130" y="358"/>
                      <a:pt x="134" y="359"/>
                      <a:pt x="137" y="358"/>
                    </a:cubicBezTo>
                    <a:cubicBezTo>
                      <a:pt x="138" y="357"/>
                      <a:pt x="139" y="356"/>
                      <a:pt x="139" y="355"/>
                    </a:cubicBezTo>
                    <a:cubicBezTo>
                      <a:pt x="139" y="356"/>
                      <a:pt x="140" y="356"/>
                      <a:pt x="140" y="357"/>
                    </a:cubicBezTo>
                    <a:cubicBezTo>
                      <a:pt x="141" y="361"/>
                      <a:pt x="141" y="361"/>
                      <a:pt x="141" y="361"/>
                    </a:cubicBezTo>
                    <a:cubicBezTo>
                      <a:pt x="143" y="357"/>
                      <a:pt x="143" y="357"/>
                      <a:pt x="143" y="357"/>
                    </a:cubicBezTo>
                    <a:cubicBezTo>
                      <a:pt x="144" y="355"/>
                      <a:pt x="145" y="354"/>
                      <a:pt x="146" y="354"/>
                    </a:cubicBezTo>
                    <a:cubicBezTo>
                      <a:pt x="147" y="354"/>
                      <a:pt x="148" y="355"/>
                      <a:pt x="150" y="356"/>
                    </a:cubicBezTo>
                    <a:cubicBezTo>
                      <a:pt x="152" y="357"/>
                      <a:pt x="153" y="359"/>
                      <a:pt x="156" y="359"/>
                    </a:cubicBezTo>
                    <a:cubicBezTo>
                      <a:pt x="150" y="381"/>
                      <a:pt x="140" y="399"/>
                      <a:pt x="131" y="414"/>
                    </a:cubicBezTo>
                    <a:cubicBezTo>
                      <a:pt x="128" y="420"/>
                      <a:pt x="128" y="420"/>
                      <a:pt x="128" y="420"/>
                    </a:cubicBezTo>
                    <a:cubicBezTo>
                      <a:pt x="119" y="435"/>
                      <a:pt x="111" y="449"/>
                      <a:pt x="97" y="460"/>
                    </a:cubicBezTo>
                    <a:cubicBezTo>
                      <a:pt x="85" y="470"/>
                      <a:pt x="70" y="477"/>
                      <a:pt x="54" y="479"/>
                    </a:cubicBezTo>
                    <a:cubicBezTo>
                      <a:pt x="33" y="481"/>
                      <a:pt x="20" y="476"/>
                      <a:pt x="8" y="459"/>
                    </a:cubicBezTo>
                    <a:cubicBezTo>
                      <a:pt x="7" y="457"/>
                      <a:pt x="7" y="457"/>
                      <a:pt x="7" y="457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1" y="468"/>
                      <a:pt x="0" y="475"/>
                      <a:pt x="1" y="483"/>
                    </a:cubicBezTo>
                    <a:cubicBezTo>
                      <a:pt x="2" y="485"/>
                      <a:pt x="1" y="485"/>
                      <a:pt x="1" y="485"/>
                    </a:cubicBezTo>
                    <a:cubicBezTo>
                      <a:pt x="0" y="487"/>
                      <a:pt x="0" y="488"/>
                      <a:pt x="4" y="493"/>
                    </a:cubicBezTo>
                    <a:cubicBezTo>
                      <a:pt x="6" y="496"/>
                      <a:pt x="9" y="498"/>
                      <a:pt x="11" y="500"/>
                    </a:cubicBezTo>
                    <a:cubicBezTo>
                      <a:pt x="12" y="501"/>
                      <a:pt x="12" y="501"/>
                      <a:pt x="12" y="501"/>
                    </a:cubicBezTo>
                    <a:cubicBezTo>
                      <a:pt x="11" y="502"/>
                      <a:pt x="11" y="503"/>
                      <a:pt x="10" y="504"/>
                    </a:cubicBezTo>
                    <a:cubicBezTo>
                      <a:pt x="10" y="506"/>
                      <a:pt x="12" y="508"/>
                      <a:pt x="14" y="510"/>
                    </a:cubicBezTo>
                    <a:cubicBezTo>
                      <a:pt x="17" y="513"/>
                      <a:pt x="19" y="515"/>
                      <a:pt x="17" y="517"/>
                    </a:cubicBezTo>
                    <a:cubicBezTo>
                      <a:pt x="17" y="519"/>
                      <a:pt x="17" y="519"/>
                      <a:pt x="17" y="519"/>
                    </a:cubicBezTo>
                    <a:cubicBezTo>
                      <a:pt x="18" y="519"/>
                      <a:pt x="18" y="519"/>
                      <a:pt x="18" y="519"/>
                    </a:cubicBezTo>
                    <a:cubicBezTo>
                      <a:pt x="24" y="522"/>
                      <a:pt x="28" y="524"/>
                      <a:pt x="30" y="524"/>
                    </a:cubicBezTo>
                    <a:cubicBezTo>
                      <a:pt x="32" y="524"/>
                      <a:pt x="34" y="524"/>
                      <a:pt x="36" y="524"/>
                    </a:cubicBezTo>
                    <a:cubicBezTo>
                      <a:pt x="37" y="524"/>
                      <a:pt x="38" y="524"/>
                      <a:pt x="38" y="524"/>
                    </a:cubicBezTo>
                    <a:cubicBezTo>
                      <a:pt x="40" y="525"/>
                      <a:pt x="42" y="525"/>
                      <a:pt x="43" y="526"/>
                    </a:cubicBezTo>
                    <a:cubicBezTo>
                      <a:pt x="47" y="527"/>
                      <a:pt x="49" y="528"/>
                      <a:pt x="55" y="527"/>
                    </a:cubicBezTo>
                    <a:cubicBezTo>
                      <a:pt x="57" y="527"/>
                      <a:pt x="57" y="527"/>
                      <a:pt x="57" y="527"/>
                    </a:cubicBezTo>
                    <a:cubicBezTo>
                      <a:pt x="69" y="526"/>
                      <a:pt x="77" y="525"/>
                      <a:pt x="88" y="528"/>
                    </a:cubicBezTo>
                    <a:cubicBezTo>
                      <a:pt x="92" y="529"/>
                      <a:pt x="92" y="529"/>
                      <a:pt x="92" y="529"/>
                    </a:cubicBezTo>
                    <a:cubicBezTo>
                      <a:pt x="91" y="527"/>
                      <a:pt x="91" y="527"/>
                      <a:pt x="91" y="527"/>
                    </a:cubicBezTo>
                    <a:cubicBezTo>
                      <a:pt x="92" y="526"/>
                      <a:pt x="92" y="526"/>
                      <a:pt x="92" y="526"/>
                    </a:cubicBezTo>
                    <a:cubicBezTo>
                      <a:pt x="93" y="524"/>
                      <a:pt x="97" y="523"/>
                      <a:pt x="100" y="521"/>
                    </a:cubicBezTo>
                    <a:cubicBezTo>
                      <a:pt x="103" y="520"/>
                      <a:pt x="105" y="519"/>
                      <a:pt x="106" y="518"/>
                    </a:cubicBezTo>
                    <a:cubicBezTo>
                      <a:pt x="111" y="515"/>
                      <a:pt x="114" y="512"/>
                      <a:pt x="117" y="509"/>
                    </a:cubicBezTo>
                    <a:cubicBezTo>
                      <a:pt x="118" y="508"/>
                      <a:pt x="119" y="507"/>
                      <a:pt x="120" y="506"/>
                    </a:cubicBezTo>
                    <a:cubicBezTo>
                      <a:pt x="121" y="505"/>
                      <a:pt x="122" y="504"/>
                      <a:pt x="124" y="503"/>
                    </a:cubicBezTo>
                    <a:cubicBezTo>
                      <a:pt x="126" y="502"/>
                      <a:pt x="127" y="501"/>
                      <a:pt x="129" y="500"/>
                    </a:cubicBezTo>
                    <a:cubicBezTo>
                      <a:pt x="133" y="496"/>
                      <a:pt x="136" y="494"/>
                      <a:pt x="140" y="490"/>
                    </a:cubicBezTo>
                    <a:cubicBezTo>
                      <a:pt x="139" y="490"/>
                      <a:pt x="139" y="491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9" y="498"/>
                      <a:pt x="139" y="498"/>
                      <a:pt x="139" y="498"/>
                    </a:cubicBezTo>
                    <a:cubicBezTo>
                      <a:pt x="140" y="498"/>
                      <a:pt x="140" y="498"/>
                      <a:pt x="140" y="498"/>
                    </a:cubicBezTo>
                    <a:cubicBezTo>
                      <a:pt x="143" y="499"/>
                      <a:pt x="151" y="494"/>
                      <a:pt x="153" y="492"/>
                    </a:cubicBezTo>
                    <a:cubicBezTo>
                      <a:pt x="154" y="490"/>
                      <a:pt x="154" y="489"/>
                      <a:pt x="154" y="488"/>
                    </a:cubicBezTo>
                    <a:cubicBezTo>
                      <a:pt x="154" y="487"/>
                      <a:pt x="153" y="486"/>
                      <a:pt x="152" y="486"/>
                    </a:cubicBezTo>
                    <a:cubicBezTo>
                      <a:pt x="152" y="486"/>
                      <a:pt x="152" y="486"/>
                      <a:pt x="153" y="485"/>
                    </a:cubicBezTo>
                    <a:cubicBezTo>
                      <a:pt x="153" y="484"/>
                      <a:pt x="153" y="484"/>
                      <a:pt x="154" y="484"/>
                    </a:cubicBezTo>
                    <a:cubicBezTo>
                      <a:pt x="155" y="485"/>
                      <a:pt x="157" y="485"/>
                      <a:pt x="158" y="484"/>
                    </a:cubicBezTo>
                    <a:cubicBezTo>
                      <a:pt x="160" y="483"/>
                      <a:pt x="160" y="482"/>
                      <a:pt x="160" y="480"/>
                    </a:cubicBezTo>
                    <a:cubicBezTo>
                      <a:pt x="161" y="479"/>
                      <a:pt x="162" y="477"/>
                      <a:pt x="162" y="476"/>
                    </a:cubicBezTo>
                    <a:cubicBezTo>
                      <a:pt x="162" y="476"/>
                      <a:pt x="162" y="476"/>
                      <a:pt x="162" y="475"/>
                    </a:cubicBezTo>
                    <a:cubicBezTo>
                      <a:pt x="162" y="476"/>
                      <a:pt x="163" y="476"/>
                      <a:pt x="163" y="476"/>
                    </a:cubicBezTo>
                    <a:cubicBezTo>
                      <a:pt x="165" y="477"/>
                      <a:pt x="165" y="477"/>
                      <a:pt x="165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8" y="470"/>
                      <a:pt x="172" y="464"/>
                      <a:pt x="175" y="460"/>
                    </a:cubicBezTo>
                    <a:cubicBezTo>
                      <a:pt x="175" y="460"/>
                      <a:pt x="175" y="459"/>
                      <a:pt x="176" y="459"/>
                    </a:cubicBezTo>
                    <a:cubicBezTo>
                      <a:pt x="177" y="458"/>
                      <a:pt x="180" y="456"/>
                      <a:pt x="180" y="453"/>
                    </a:cubicBezTo>
                    <a:cubicBezTo>
                      <a:pt x="180" y="452"/>
                      <a:pt x="180" y="452"/>
                      <a:pt x="180" y="452"/>
                    </a:cubicBezTo>
                    <a:cubicBezTo>
                      <a:pt x="176" y="449"/>
                      <a:pt x="176" y="449"/>
                      <a:pt x="176" y="449"/>
                    </a:cubicBezTo>
                    <a:cubicBezTo>
                      <a:pt x="176" y="448"/>
                      <a:pt x="177" y="447"/>
                      <a:pt x="177" y="446"/>
                    </a:cubicBezTo>
                    <a:cubicBezTo>
                      <a:pt x="179" y="447"/>
                      <a:pt x="182" y="446"/>
                      <a:pt x="184" y="445"/>
                    </a:cubicBezTo>
                    <a:cubicBezTo>
                      <a:pt x="188" y="442"/>
                      <a:pt x="190" y="437"/>
                      <a:pt x="190" y="433"/>
                    </a:cubicBezTo>
                    <a:cubicBezTo>
                      <a:pt x="190" y="431"/>
                      <a:pt x="189" y="430"/>
                      <a:pt x="188" y="429"/>
                    </a:cubicBezTo>
                    <a:cubicBezTo>
                      <a:pt x="188" y="428"/>
                      <a:pt x="189" y="428"/>
                      <a:pt x="191" y="428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4" y="425"/>
                      <a:pt x="195" y="424"/>
                      <a:pt x="195" y="422"/>
                    </a:cubicBezTo>
                    <a:cubicBezTo>
                      <a:pt x="196" y="420"/>
                      <a:pt x="197" y="418"/>
                      <a:pt x="198" y="415"/>
                    </a:cubicBezTo>
                    <a:cubicBezTo>
                      <a:pt x="198" y="412"/>
                      <a:pt x="198" y="411"/>
                      <a:pt x="197" y="408"/>
                    </a:cubicBezTo>
                    <a:cubicBezTo>
                      <a:pt x="197" y="408"/>
                      <a:pt x="197" y="408"/>
                      <a:pt x="197" y="408"/>
                    </a:cubicBezTo>
                    <a:cubicBezTo>
                      <a:pt x="199" y="408"/>
                      <a:pt x="200" y="408"/>
                      <a:pt x="201" y="407"/>
                    </a:cubicBezTo>
                    <a:cubicBezTo>
                      <a:pt x="203" y="406"/>
                      <a:pt x="203" y="402"/>
                      <a:pt x="202" y="399"/>
                    </a:cubicBezTo>
                    <a:cubicBezTo>
                      <a:pt x="203" y="398"/>
                      <a:pt x="203" y="398"/>
                      <a:pt x="204" y="397"/>
                    </a:cubicBezTo>
                    <a:cubicBezTo>
                      <a:pt x="204" y="397"/>
                      <a:pt x="204" y="397"/>
                      <a:pt x="204" y="396"/>
                    </a:cubicBezTo>
                    <a:cubicBezTo>
                      <a:pt x="204" y="396"/>
                      <a:pt x="204" y="396"/>
                      <a:pt x="204" y="396"/>
                    </a:cubicBezTo>
                    <a:cubicBezTo>
                      <a:pt x="206" y="398"/>
                      <a:pt x="206" y="398"/>
                      <a:pt x="206" y="398"/>
                    </a:cubicBezTo>
                    <a:cubicBezTo>
                      <a:pt x="206" y="395"/>
                      <a:pt x="206" y="395"/>
                      <a:pt x="206" y="395"/>
                    </a:cubicBezTo>
                    <a:cubicBezTo>
                      <a:pt x="207" y="393"/>
                      <a:pt x="207" y="391"/>
                      <a:pt x="207" y="390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10" y="377"/>
                      <a:pt x="214" y="367"/>
                      <a:pt x="218" y="356"/>
                    </a:cubicBezTo>
                    <a:cubicBezTo>
                      <a:pt x="219" y="353"/>
                      <a:pt x="220" y="349"/>
                      <a:pt x="222" y="345"/>
                    </a:cubicBezTo>
                    <a:cubicBezTo>
                      <a:pt x="236" y="356"/>
                      <a:pt x="250" y="367"/>
                      <a:pt x="263" y="378"/>
                    </a:cubicBezTo>
                    <a:cubicBezTo>
                      <a:pt x="270" y="383"/>
                      <a:pt x="276" y="389"/>
                      <a:pt x="282" y="395"/>
                    </a:cubicBezTo>
                    <a:cubicBezTo>
                      <a:pt x="321" y="428"/>
                      <a:pt x="354" y="469"/>
                      <a:pt x="402" y="494"/>
                    </a:cubicBezTo>
                    <a:cubicBezTo>
                      <a:pt x="407" y="496"/>
                      <a:pt x="410" y="504"/>
                      <a:pt x="415" y="509"/>
                    </a:cubicBezTo>
                    <a:cubicBezTo>
                      <a:pt x="420" y="512"/>
                      <a:pt x="425" y="517"/>
                      <a:pt x="432" y="517"/>
                    </a:cubicBezTo>
                    <a:cubicBezTo>
                      <a:pt x="430" y="514"/>
                      <a:pt x="432" y="507"/>
                      <a:pt x="433" y="507"/>
                    </a:cubicBezTo>
                    <a:cubicBezTo>
                      <a:pt x="451" y="497"/>
                      <a:pt x="471" y="509"/>
                      <a:pt x="490" y="516"/>
                    </a:cubicBezTo>
                    <a:cubicBezTo>
                      <a:pt x="496" y="518"/>
                      <a:pt x="503" y="520"/>
                      <a:pt x="510" y="522"/>
                    </a:cubicBezTo>
                    <a:cubicBezTo>
                      <a:pt x="519" y="524"/>
                      <a:pt x="528" y="526"/>
                      <a:pt x="537" y="529"/>
                    </a:cubicBezTo>
                    <a:cubicBezTo>
                      <a:pt x="545" y="530"/>
                      <a:pt x="553" y="532"/>
                      <a:pt x="561" y="534"/>
                    </a:cubicBezTo>
                    <a:cubicBezTo>
                      <a:pt x="563" y="535"/>
                      <a:pt x="563" y="535"/>
                      <a:pt x="563" y="535"/>
                    </a:cubicBezTo>
                    <a:cubicBezTo>
                      <a:pt x="569" y="536"/>
                      <a:pt x="579" y="539"/>
                      <a:pt x="587" y="539"/>
                    </a:cubicBezTo>
                    <a:cubicBezTo>
                      <a:pt x="594" y="539"/>
                      <a:pt x="599" y="537"/>
                      <a:pt x="601" y="532"/>
                    </a:cubicBezTo>
                    <a:cubicBezTo>
                      <a:pt x="601" y="530"/>
                      <a:pt x="601" y="530"/>
                      <a:pt x="601" y="530"/>
                    </a:cubicBezTo>
                    <a:lnTo>
                      <a:pt x="600" y="530"/>
                    </a:lnTo>
                    <a:close/>
                    <a:moveTo>
                      <a:pt x="255" y="164"/>
                    </a:moveTo>
                    <a:cubicBezTo>
                      <a:pt x="255" y="164"/>
                      <a:pt x="254" y="165"/>
                      <a:pt x="253" y="167"/>
                    </a:cubicBezTo>
                    <a:cubicBezTo>
                      <a:pt x="252" y="169"/>
                      <a:pt x="252" y="169"/>
                      <a:pt x="252" y="169"/>
                    </a:cubicBezTo>
                    <a:cubicBezTo>
                      <a:pt x="250" y="173"/>
                      <a:pt x="248" y="178"/>
                      <a:pt x="247" y="183"/>
                    </a:cubicBezTo>
                    <a:cubicBezTo>
                      <a:pt x="246" y="186"/>
                      <a:pt x="246" y="189"/>
                      <a:pt x="245" y="191"/>
                    </a:cubicBezTo>
                    <a:cubicBezTo>
                      <a:pt x="235" y="184"/>
                      <a:pt x="244" y="165"/>
                      <a:pt x="251" y="152"/>
                    </a:cubicBezTo>
                    <a:cubicBezTo>
                      <a:pt x="252" y="149"/>
                      <a:pt x="254" y="147"/>
                      <a:pt x="255" y="144"/>
                    </a:cubicBezTo>
                    <a:cubicBezTo>
                      <a:pt x="257" y="147"/>
                      <a:pt x="256" y="149"/>
                      <a:pt x="255" y="153"/>
                    </a:cubicBezTo>
                    <a:cubicBezTo>
                      <a:pt x="254" y="157"/>
                      <a:pt x="252" y="161"/>
                      <a:pt x="255" y="164"/>
                    </a:cubicBezTo>
                    <a:close/>
                    <a:moveTo>
                      <a:pt x="240" y="232"/>
                    </a:moveTo>
                    <a:cubicBezTo>
                      <a:pt x="243" y="231"/>
                      <a:pt x="244" y="229"/>
                      <a:pt x="244" y="227"/>
                    </a:cubicBezTo>
                    <a:cubicBezTo>
                      <a:pt x="245" y="226"/>
                      <a:pt x="245" y="225"/>
                      <a:pt x="246" y="224"/>
                    </a:cubicBezTo>
                    <a:cubicBezTo>
                      <a:pt x="247" y="224"/>
                      <a:pt x="247" y="224"/>
                      <a:pt x="247" y="224"/>
                    </a:cubicBezTo>
                    <a:cubicBezTo>
                      <a:pt x="247" y="223"/>
                      <a:pt x="247" y="223"/>
                      <a:pt x="247" y="223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6" y="221"/>
                      <a:pt x="247" y="221"/>
                      <a:pt x="248" y="221"/>
                    </a:cubicBezTo>
                    <a:cubicBezTo>
                      <a:pt x="256" y="222"/>
                      <a:pt x="256" y="222"/>
                      <a:pt x="256" y="222"/>
                    </a:cubicBezTo>
                    <a:cubicBezTo>
                      <a:pt x="258" y="222"/>
                      <a:pt x="260" y="221"/>
                      <a:pt x="262" y="221"/>
                    </a:cubicBezTo>
                    <a:cubicBezTo>
                      <a:pt x="266" y="221"/>
                      <a:pt x="271" y="220"/>
                      <a:pt x="273" y="221"/>
                    </a:cubicBezTo>
                    <a:cubicBezTo>
                      <a:pt x="274" y="222"/>
                      <a:pt x="275" y="222"/>
                      <a:pt x="275" y="223"/>
                    </a:cubicBezTo>
                    <a:cubicBezTo>
                      <a:pt x="275" y="224"/>
                      <a:pt x="270" y="227"/>
                      <a:pt x="268" y="229"/>
                    </a:cubicBezTo>
                    <a:cubicBezTo>
                      <a:pt x="266" y="229"/>
                      <a:pt x="265" y="230"/>
                      <a:pt x="264" y="231"/>
                    </a:cubicBezTo>
                    <a:cubicBezTo>
                      <a:pt x="263" y="232"/>
                      <a:pt x="261" y="233"/>
                      <a:pt x="260" y="234"/>
                    </a:cubicBezTo>
                    <a:cubicBezTo>
                      <a:pt x="255" y="239"/>
                      <a:pt x="247" y="244"/>
                      <a:pt x="242" y="247"/>
                    </a:cubicBezTo>
                    <a:cubicBezTo>
                      <a:pt x="241" y="246"/>
                      <a:pt x="241" y="246"/>
                      <a:pt x="241" y="246"/>
                    </a:cubicBezTo>
                    <a:cubicBezTo>
                      <a:pt x="242" y="241"/>
                      <a:pt x="242" y="238"/>
                      <a:pt x="240" y="232"/>
                    </a:cubicBezTo>
                    <a:close/>
                    <a:moveTo>
                      <a:pt x="237" y="230"/>
                    </a:moveTo>
                    <a:cubicBezTo>
                      <a:pt x="236" y="231"/>
                      <a:pt x="236" y="231"/>
                      <a:pt x="236" y="231"/>
                    </a:cubicBezTo>
                    <a:cubicBezTo>
                      <a:pt x="236" y="234"/>
                      <a:pt x="235" y="236"/>
                      <a:pt x="235" y="239"/>
                    </a:cubicBezTo>
                    <a:cubicBezTo>
                      <a:pt x="233" y="246"/>
                      <a:pt x="232" y="252"/>
                      <a:pt x="227" y="256"/>
                    </a:cubicBezTo>
                    <a:cubicBezTo>
                      <a:pt x="227" y="255"/>
                      <a:pt x="227" y="254"/>
                      <a:pt x="227" y="253"/>
                    </a:cubicBezTo>
                    <a:cubicBezTo>
                      <a:pt x="228" y="242"/>
                      <a:pt x="229" y="230"/>
                      <a:pt x="234" y="221"/>
                    </a:cubicBezTo>
                    <a:cubicBezTo>
                      <a:pt x="235" y="218"/>
                      <a:pt x="236" y="217"/>
                      <a:pt x="237" y="216"/>
                    </a:cubicBezTo>
                    <a:cubicBezTo>
                      <a:pt x="238" y="218"/>
                      <a:pt x="237" y="226"/>
                      <a:pt x="237" y="230"/>
                    </a:cubicBezTo>
                    <a:close/>
                    <a:moveTo>
                      <a:pt x="191" y="213"/>
                    </a:moveTo>
                    <a:cubicBezTo>
                      <a:pt x="191" y="214"/>
                      <a:pt x="191" y="215"/>
                      <a:pt x="191" y="216"/>
                    </a:cubicBezTo>
                    <a:cubicBezTo>
                      <a:pt x="190" y="217"/>
                      <a:pt x="190" y="217"/>
                      <a:pt x="190" y="217"/>
                    </a:cubicBezTo>
                    <a:cubicBezTo>
                      <a:pt x="190" y="218"/>
                      <a:pt x="190" y="218"/>
                      <a:pt x="190" y="219"/>
                    </a:cubicBezTo>
                    <a:cubicBezTo>
                      <a:pt x="190" y="219"/>
                      <a:pt x="190" y="214"/>
                      <a:pt x="190" y="215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89" y="220"/>
                      <a:pt x="189" y="222"/>
                    </a:cubicBezTo>
                    <a:cubicBezTo>
                      <a:pt x="187" y="233"/>
                      <a:pt x="186" y="246"/>
                      <a:pt x="181" y="255"/>
                    </a:cubicBezTo>
                    <a:cubicBezTo>
                      <a:pt x="180" y="257"/>
                      <a:pt x="178" y="262"/>
                      <a:pt x="175" y="265"/>
                    </a:cubicBezTo>
                    <a:cubicBezTo>
                      <a:pt x="170" y="272"/>
                      <a:pt x="166" y="278"/>
                      <a:pt x="165" y="282"/>
                    </a:cubicBezTo>
                    <a:cubicBezTo>
                      <a:pt x="164" y="282"/>
                      <a:pt x="163" y="282"/>
                      <a:pt x="161" y="282"/>
                    </a:cubicBezTo>
                    <a:cubicBezTo>
                      <a:pt x="157" y="281"/>
                      <a:pt x="151" y="279"/>
                      <a:pt x="147" y="282"/>
                    </a:cubicBezTo>
                    <a:cubicBezTo>
                      <a:pt x="141" y="286"/>
                      <a:pt x="142" y="294"/>
                      <a:pt x="143" y="298"/>
                    </a:cubicBezTo>
                    <a:cubicBezTo>
                      <a:pt x="133" y="300"/>
                      <a:pt x="126" y="301"/>
                      <a:pt x="116" y="299"/>
                    </a:cubicBezTo>
                    <a:cubicBezTo>
                      <a:pt x="119" y="295"/>
                      <a:pt x="123" y="290"/>
                      <a:pt x="126" y="285"/>
                    </a:cubicBezTo>
                    <a:cubicBezTo>
                      <a:pt x="129" y="280"/>
                      <a:pt x="132" y="276"/>
                      <a:pt x="135" y="272"/>
                    </a:cubicBezTo>
                    <a:cubicBezTo>
                      <a:pt x="138" y="267"/>
                      <a:pt x="141" y="264"/>
                      <a:pt x="144" y="260"/>
                    </a:cubicBezTo>
                    <a:cubicBezTo>
                      <a:pt x="147" y="257"/>
                      <a:pt x="149" y="254"/>
                      <a:pt x="152" y="251"/>
                    </a:cubicBezTo>
                    <a:cubicBezTo>
                      <a:pt x="155" y="247"/>
                      <a:pt x="158" y="243"/>
                      <a:pt x="160" y="239"/>
                    </a:cubicBezTo>
                    <a:cubicBezTo>
                      <a:pt x="163" y="234"/>
                      <a:pt x="166" y="230"/>
                      <a:pt x="170" y="226"/>
                    </a:cubicBezTo>
                    <a:cubicBezTo>
                      <a:pt x="170" y="225"/>
                      <a:pt x="172" y="224"/>
                      <a:pt x="173" y="222"/>
                    </a:cubicBezTo>
                    <a:cubicBezTo>
                      <a:pt x="175" y="220"/>
                      <a:pt x="179" y="215"/>
                      <a:pt x="181" y="214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3" y="213"/>
                      <a:pt x="183" y="213"/>
                      <a:pt x="183" y="213"/>
                    </a:cubicBezTo>
                    <a:cubicBezTo>
                      <a:pt x="184" y="211"/>
                      <a:pt x="185" y="209"/>
                      <a:pt x="185" y="208"/>
                    </a:cubicBezTo>
                    <a:cubicBezTo>
                      <a:pt x="186" y="205"/>
                      <a:pt x="187" y="203"/>
                      <a:pt x="189" y="201"/>
                    </a:cubicBezTo>
                    <a:cubicBezTo>
                      <a:pt x="189" y="201"/>
                      <a:pt x="189" y="201"/>
                      <a:pt x="189" y="201"/>
                    </a:cubicBezTo>
                    <a:cubicBezTo>
                      <a:pt x="193" y="203"/>
                      <a:pt x="193" y="207"/>
                      <a:pt x="19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9"/>
              <p:cNvSpPr>
                <a:spLocks noEditPoints="1"/>
              </p:cNvSpPr>
              <p:nvPr/>
            </p:nvSpPr>
            <p:spPr bwMode="auto">
              <a:xfrm>
                <a:off x="8961438" y="3397251"/>
                <a:ext cx="544512" cy="696913"/>
              </a:xfrm>
              <a:custGeom>
                <a:avLst/>
                <a:gdLst>
                  <a:gd name="T0" fmla="*/ 139 w 145"/>
                  <a:gd name="T1" fmla="*/ 161 h 185"/>
                  <a:gd name="T2" fmla="*/ 139 w 145"/>
                  <a:gd name="T3" fmla="*/ 154 h 185"/>
                  <a:gd name="T4" fmla="*/ 141 w 145"/>
                  <a:gd name="T5" fmla="*/ 143 h 185"/>
                  <a:gd name="T6" fmla="*/ 143 w 145"/>
                  <a:gd name="T7" fmla="*/ 134 h 185"/>
                  <a:gd name="T8" fmla="*/ 140 w 145"/>
                  <a:gd name="T9" fmla="*/ 119 h 185"/>
                  <a:gd name="T10" fmla="*/ 141 w 145"/>
                  <a:gd name="T11" fmla="*/ 107 h 185"/>
                  <a:gd name="T12" fmla="*/ 129 w 145"/>
                  <a:gd name="T13" fmla="*/ 82 h 185"/>
                  <a:gd name="T14" fmla="*/ 64 w 145"/>
                  <a:gd name="T15" fmla="*/ 19 h 185"/>
                  <a:gd name="T16" fmla="*/ 0 w 145"/>
                  <a:gd name="T17" fmla="*/ 39 h 185"/>
                  <a:gd name="T18" fmla="*/ 31 w 145"/>
                  <a:gd name="T19" fmla="*/ 64 h 185"/>
                  <a:gd name="T20" fmla="*/ 25 w 145"/>
                  <a:gd name="T21" fmla="*/ 69 h 185"/>
                  <a:gd name="T22" fmla="*/ 45 w 145"/>
                  <a:gd name="T23" fmla="*/ 81 h 185"/>
                  <a:gd name="T24" fmla="*/ 61 w 145"/>
                  <a:gd name="T25" fmla="*/ 122 h 185"/>
                  <a:gd name="T26" fmla="*/ 56 w 145"/>
                  <a:gd name="T27" fmla="*/ 122 h 185"/>
                  <a:gd name="T28" fmla="*/ 73 w 145"/>
                  <a:gd name="T29" fmla="*/ 147 h 185"/>
                  <a:gd name="T30" fmla="*/ 79 w 145"/>
                  <a:gd name="T31" fmla="*/ 174 h 185"/>
                  <a:gd name="T32" fmla="*/ 102 w 145"/>
                  <a:gd name="T33" fmla="*/ 181 h 185"/>
                  <a:gd name="T34" fmla="*/ 106 w 145"/>
                  <a:gd name="T35" fmla="*/ 179 h 185"/>
                  <a:gd name="T36" fmla="*/ 114 w 145"/>
                  <a:gd name="T37" fmla="*/ 170 h 185"/>
                  <a:gd name="T38" fmla="*/ 118 w 145"/>
                  <a:gd name="T39" fmla="*/ 168 h 185"/>
                  <a:gd name="T40" fmla="*/ 137 w 145"/>
                  <a:gd name="T41" fmla="*/ 174 h 185"/>
                  <a:gd name="T42" fmla="*/ 140 w 145"/>
                  <a:gd name="T43" fmla="*/ 171 h 185"/>
                  <a:gd name="T44" fmla="*/ 145 w 145"/>
                  <a:gd name="T45" fmla="*/ 150 h 185"/>
                  <a:gd name="T46" fmla="*/ 140 w 145"/>
                  <a:gd name="T47" fmla="*/ 158 h 185"/>
                  <a:gd name="T48" fmla="*/ 139 w 145"/>
                  <a:gd name="T49" fmla="*/ 161 h 185"/>
                  <a:gd name="T50" fmla="*/ 139 w 145"/>
                  <a:gd name="T51" fmla="*/ 161 h 185"/>
                  <a:gd name="T52" fmla="*/ 139 w 145"/>
                  <a:gd name="T53" fmla="*/ 147 h 185"/>
                  <a:gd name="T54" fmla="*/ 140 w 145"/>
                  <a:gd name="T55" fmla="*/ 151 h 185"/>
                  <a:gd name="T56" fmla="*/ 139 w 145"/>
                  <a:gd name="T57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5" h="185">
                    <a:moveTo>
                      <a:pt x="139" y="161"/>
                    </a:moveTo>
                    <a:cubicBezTo>
                      <a:pt x="138" y="160"/>
                      <a:pt x="138" y="157"/>
                      <a:pt x="139" y="154"/>
                    </a:cubicBezTo>
                    <a:cubicBezTo>
                      <a:pt x="139" y="150"/>
                      <a:pt x="140" y="146"/>
                      <a:pt x="141" y="143"/>
                    </a:cubicBezTo>
                    <a:cubicBezTo>
                      <a:pt x="142" y="139"/>
                      <a:pt x="143" y="136"/>
                      <a:pt x="143" y="134"/>
                    </a:cubicBezTo>
                    <a:cubicBezTo>
                      <a:pt x="142" y="129"/>
                      <a:pt x="139" y="125"/>
                      <a:pt x="140" y="119"/>
                    </a:cubicBezTo>
                    <a:cubicBezTo>
                      <a:pt x="141" y="114"/>
                      <a:pt x="142" y="113"/>
                      <a:pt x="141" y="107"/>
                    </a:cubicBezTo>
                    <a:cubicBezTo>
                      <a:pt x="140" y="97"/>
                      <a:pt x="135" y="89"/>
                      <a:pt x="129" y="82"/>
                    </a:cubicBezTo>
                    <a:cubicBezTo>
                      <a:pt x="106" y="61"/>
                      <a:pt x="89" y="39"/>
                      <a:pt x="64" y="19"/>
                    </a:cubicBezTo>
                    <a:cubicBezTo>
                      <a:pt x="41" y="0"/>
                      <a:pt x="18" y="23"/>
                      <a:pt x="0" y="39"/>
                    </a:cubicBezTo>
                    <a:cubicBezTo>
                      <a:pt x="11" y="46"/>
                      <a:pt x="25" y="51"/>
                      <a:pt x="31" y="64"/>
                    </a:cubicBezTo>
                    <a:cubicBezTo>
                      <a:pt x="31" y="66"/>
                      <a:pt x="28" y="67"/>
                      <a:pt x="25" y="69"/>
                    </a:cubicBezTo>
                    <a:cubicBezTo>
                      <a:pt x="36" y="69"/>
                      <a:pt x="36" y="91"/>
                      <a:pt x="45" y="81"/>
                    </a:cubicBezTo>
                    <a:cubicBezTo>
                      <a:pt x="45" y="97"/>
                      <a:pt x="58" y="107"/>
                      <a:pt x="61" y="122"/>
                    </a:cubicBezTo>
                    <a:cubicBezTo>
                      <a:pt x="63" y="125"/>
                      <a:pt x="58" y="122"/>
                      <a:pt x="56" y="122"/>
                    </a:cubicBezTo>
                    <a:cubicBezTo>
                      <a:pt x="68" y="127"/>
                      <a:pt x="68" y="137"/>
                      <a:pt x="73" y="147"/>
                    </a:cubicBezTo>
                    <a:cubicBezTo>
                      <a:pt x="86" y="150"/>
                      <a:pt x="86" y="165"/>
                      <a:pt x="79" y="174"/>
                    </a:cubicBezTo>
                    <a:cubicBezTo>
                      <a:pt x="86" y="175"/>
                      <a:pt x="91" y="185"/>
                      <a:pt x="102" y="181"/>
                    </a:cubicBezTo>
                    <a:cubicBezTo>
                      <a:pt x="103" y="180"/>
                      <a:pt x="105" y="180"/>
                      <a:pt x="106" y="179"/>
                    </a:cubicBezTo>
                    <a:cubicBezTo>
                      <a:pt x="109" y="177"/>
                      <a:pt x="112" y="174"/>
                      <a:pt x="114" y="170"/>
                    </a:cubicBezTo>
                    <a:cubicBezTo>
                      <a:pt x="115" y="169"/>
                      <a:pt x="116" y="169"/>
                      <a:pt x="118" y="168"/>
                    </a:cubicBezTo>
                    <a:cubicBezTo>
                      <a:pt x="123" y="166"/>
                      <a:pt x="129" y="167"/>
                      <a:pt x="137" y="174"/>
                    </a:cubicBezTo>
                    <a:cubicBezTo>
                      <a:pt x="139" y="173"/>
                      <a:pt x="140" y="172"/>
                      <a:pt x="140" y="171"/>
                    </a:cubicBezTo>
                    <a:cubicBezTo>
                      <a:pt x="144" y="165"/>
                      <a:pt x="144" y="157"/>
                      <a:pt x="145" y="150"/>
                    </a:cubicBezTo>
                    <a:cubicBezTo>
                      <a:pt x="142" y="152"/>
                      <a:pt x="141" y="155"/>
                      <a:pt x="140" y="158"/>
                    </a:cubicBezTo>
                    <a:cubicBezTo>
                      <a:pt x="140" y="159"/>
                      <a:pt x="140" y="160"/>
                      <a:pt x="139" y="161"/>
                    </a:cubicBezTo>
                    <a:cubicBezTo>
                      <a:pt x="137" y="159"/>
                      <a:pt x="141" y="158"/>
                      <a:pt x="139" y="161"/>
                    </a:cubicBezTo>
                    <a:close/>
                    <a:moveTo>
                      <a:pt x="139" y="147"/>
                    </a:moveTo>
                    <a:cubicBezTo>
                      <a:pt x="139" y="148"/>
                      <a:pt x="140" y="150"/>
                      <a:pt x="140" y="151"/>
                    </a:cubicBezTo>
                    <a:cubicBezTo>
                      <a:pt x="137" y="151"/>
                      <a:pt x="138" y="149"/>
                      <a:pt x="13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0"/>
              <p:cNvSpPr>
                <a:spLocks noEditPoints="1"/>
              </p:cNvSpPr>
              <p:nvPr/>
            </p:nvSpPr>
            <p:spPr bwMode="auto">
              <a:xfrm>
                <a:off x="7181850" y="1855788"/>
                <a:ext cx="2233612" cy="2295525"/>
              </a:xfrm>
              <a:custGeom>
                <a:avLst/>
                <a:gdLst>
                  <a:gd name="T0" fmla="*/ 516 w 595"/>
                  <a:gd name="T1" fmla="*/ 288 h 610"/>
                  <a:gd name="T2" fmla="*/ 541 w 595"/>
                  <a:gd name="T3" fmla="*/ 258 h 610"/>
                  <a:gd name="T4" fmla="*/ 582 w 595"/>
                  <a:gd name="T5" fmla="*/ 198 h 610"/>
                  <a:gd name="T6" fmla="*/ 519 w 595"/>
                  <a:gd name="T7" fmla="*/ 154 h 610"/>
                  <a:gd name="T8" fmla="*/ 498 w 595"/>
                  <a:gd name="T9" fmla="*/ 134 h 610"/>
                  <a:gd name="T10" fmla="*/ 500 w 595"/>
                  <a:gd name="T11" fmla="*/ 114 h 610"/>
                  <a:gd name="T12" fmla="*/ 518 w 595"/>
                  <a:gd name="T13" fmla="*/ 75 h 610"/>
                  <a:gd name="T14" fmla="*/ 513 w 595"/>
                  <a:gd name="T15" fmla="*/ 68 h 610"/>
                  <a:gd name="T16" fmla="*/ 513 w 595"/>
                  <a:gd name="T17" fmla="*/ 41 h 610"/>
                  <a:gd name="T18" fmla="*/ 458 w 595"/>
                  <a:gd name="T19" fmla="*/ 3 h 610"/>
                  <a:gd name="T20" fmla="*/ 456 w 595"/>
                  <a:gd name="T21" fmla="*/ 38 h 610"/>
                  <a:gd name="T22" fmla="*/ 402 w 595"/>
                  <a:gd name="T23" fmla="*/ 196 h 610"/>
                  <a:gd name="T24" fmla="*/ 365 w 595"/>
                  <a:gd name="T25" fmla="*/ 220 h 610"/>
                  <a:gd name="T26" fmla="*/ 296 w 595"/>
                  <a:gd name="T27" fmla="*/ 215 h 610"/>
                  <a:gd name="T28" fmla="*/ 314 w 595"/>
                  <a:gd name="T29" fmla="*/ 150 h 610"/>
                  <a:gd name="T30" fmla="*/ 303 w 595"/>
                  <a:gd name="T31" fmla="*/ 120 h 610"/>
                  <a:gd name="T32" fmla="*/ 321 w 595"/>
                  <a:gd name="T33" fmla="*/ 89 h 610"/>
                  <a:gd name="T34" fmla="*/ 333 w 595"/>
                  <a:gd name="T35" fmla="*/ 81 h 610"/>
                  <a:gd name="T36" fmla="*/ 355 w 595"/>
                  <a:gd name="T37" fmla="*/ 78 h 610"/>
                  <a:gd name="T38" fmla="*/ 384 w 595"/>
                  <a:gd name="T39" fmla="*/ 45 h 610"/>
                  <a:gd name="T40" fmla="*/ 345 w 595"/>
                  <a:gd name="T41" fmla="*/ 21 h 610"/>
                  <a:gd name="T42" fmla="*/ 249 w 595"/>
                  <a:gd name="T43" fmla="*/ 19 h 610"/>
                  <a:gd name="T44" fmla="*/ 229 w 595"/>
                  <a:gd name="T45" fmla="*/ 74 h 610"/>
                  <a:gd name="T46" fmla="*/ 179 w 595"/>
                  <a:gd name="T47" fmla="*/ 157 h 610"/>
                  <a:gd name="T48" fmla="*/ 189 w 595"/>
                  <a:gd name="T49" fmla="*/ 216 h 610"/>
                  <a:gd name="T50" fmla="*/ 105 w 595"/>
                  <a:gd name="T51" fmla="*/ 296 h 610"/>
                  <a:gd name="T52" fmla="*/ 16 w 595"/>
                  <a:gd name="T53" fmla="*/ 337 h 610"/>
                  <a:gd name="T54" fmla="*/ 4 w 595"/>
                  <a:gd name="T55" fmla="*/ 362 h 610"/>
                  <a:gd name="T56" fmla="*/ 34 w 595"/>
                  <a:gd name="T57" fmla="*/ 398 h 610"/>
                  <a:gd name="T58" fmla="*/ 188 w 595"/>
                  <a:gd name="T59" fmla="*/ 310 h 610"/>
                  <a:gd name="T60" fmla="*/ 203 w 595"/>
                  <a:gd name="T61" fmla="*/ 340 h 610"/>
                  <a:gd name="T62" fmla="*/ 106 w 595"/>
                  <a:gd name="T63" fmla="*/ 486 h 610"/>
                  <a:gd name="T64" fmla="*/ 141 w 595"/>
                  <a:gd name="T65" fmla="*/ 500 h 610"/>
                  <a:gd name="T66" fmla="*/ 244 w 595"/>
                  <a:gd name="T67" fmla="*/ 385 h 610"/>
                  <a:gd name="T68" fmla="*/ 197 w 595"/>
                  <a:gd name="T69" fmla="*/ 518 h 610"/>
                  <a:gd name="T70" fmla="*/ 175 w 595"/>
                  <a:gd name="T71" fmla="*/ 560 h 610"/>
                  <a:gd name="T72" fmla="*/ 173 w 595"/>
                  <a:gd name="T73" fmla="*/ 593 h 610"/>
                  <a:gd name="T74" fmla="*/ 191 w 595"/>
                  <a:gd name="T75" fmla="*/ 609 h 610"/>
                  <a:gd name="T76" fmla="*/ 209 w 595"/>
                  <a:gd name="T77" fmla="*/ 581 h 610"/>
                  <a:gd name="T78" fmla="*/ 304 w 595"/>
                  <a:gd name="T79" fmla="*/ 495 h 610"/>
                  <a:gd name="T80" fmla="*/ 492 w 595"/>
                  <a:gd name="T81" fmla="*/ 135 h 610"/>
                  <a:gd name="T82" fmla="*/ 492 w 595"/>
                  <a:gd name="T83" fmla="*/ 135 h 610"/>
                  <a:gd name="T84" fmla="*/ 487 w 595"/>
                  <a:gd name="T85" fmla="*/ 151 h 610"/>
                  <a:gd name="T86" fmla="*/ 192 w 595"/>
                  <a:gd name="T87" fmla="*/ 380 h 610"/>
                  <a:gd name="T88" fmla="*/ 134 w 595"/>
                  <a:gd name="T89" fmla="*/ 442 h 610"/>
                  <a:gd name="T90" fmla="*/ 179 w 595"/>
                  <a:gd name="T91" fmla="*/ 373 h 610"/>
                  <a:gd name="T92" fmla="*/ 192 w 595"/>
                  <a:gd name="T93" fmla="*/ 380 h 610"/>
                  <a:gd name="T94" fmla="*/ 281 w 595"/>
                  <a:gd name="T95" fmla="*/ 228 h 610"/>
                  <a:gd name="T96" fmla="*/ 325 w 595"/>
                  <a:gd name="T97" fmla="*/ 457 h 610"/>
                  <a:gd name="T98" fmla="*/ 291 w 595"/>
                  <a:gd name="T99" fmla="*/ 368 h 610"/>
                  <a:gd name="T100" fmla="*/ 267 w 595"/>
                  <a:gd name="T101" fmla="*/ 309 h 610"/>
                  <a:gd name="T102" fmla="*/ 350 w 595"/>
                  <a:gd name="T103" fmla="*/ 301 h 610"/>
                  <a:gd name="T104" fmla="*/ 369 w 595"/>
                  <a:gd name="T105" fmla="*/ 400 h 610"/>
                  <a:gd name="T106" fmla="*/ 482 w 595"/>
                  <a:gd name="T107" fmla="*/ 160 h 610"/>
                  <a:gd name="T108" fmla="*/ 477 w 595"/>
                  <a:gd name="T109" fmla="*/ 162 h 610"/>
                  <a:gd name="T110" fmla="*/ 468 w 595"/>
                  <a:gd name="T111" fmla="*/ 181 h 610"/>
                  <a:gd name="T112" fmla="*/ 468 w 595"/>
                  <a:gd name="T113" fmla="*/ 183 h 610"/>
                  <a:gd name="T114" fmla="*/ 468 w 595"/>
                  <a:gd name="T115" fmla="*/ 183 h 610"/>
                  <a:gd name="T116" fmla="*/ 417 w 595"/>
                  <a:gd name="T117" fmla="*/ 275 h 610"/>
                  <a:gd name="T118" fmla="*/ 498 w 595"/>
                  <a:gd name="T119" fmla="*/ 210 h 610"/>
                  <a:gd name="T120" fmla="*/ 442 w 595"/>
                  <a:gd name="T121" fmla="*/ 30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5" h="610">
                    <a:moveTo>
                      <a:pt x="418" y="413"/>
                    </a:moveTo>
                    <a:cubicBezTo>
                      <a:pt x="428" y="365"/>
                      <a:pt x="468" y="339"/>
                      <a:pt x="499" y="305"/>
                    </a:cubicBezTo>
                    <a:cubicBezTo>
                      <a:pt x="504" y="300"/>
                      <a:pt x="510" y="294"/>
                      <a:pt x="516" y="288"/>
                    </a:cubicBezTo>
                    <a:cubicBezTo>
                      <a:pt x="522" y="283"/>
                      <a:pt x="527" y="277"/>
                      <a:pt x="531" y="271"/>
                    </a:cubicBezTo>
                    <a:cubicBezTo>
                      <a:pt x="533" y="268"/>
                      <a:pt x="534" y="266"/>
                      <a:pt x="536" y="263"/>
                    </a:cubicBezTo>
                    <a:cubicBezTo>
                      <a:pt x="538" y="263"/>
                      <a:pt x="540" y="261"/>
                      <a:pt x="541" y="258"/>
                    </a:cubicBezTo>
                    <a:cubicBezTo>
                      <a:pt x="542" y="257"/>
                      <a:pt x="542" y="255"/>
                      <a:pt x="543" y="253"/>
                    </a:cubicBezTo>
                    <a:cubicBezTo>
                      <a:pt x="546" y="248"/>
                      <a:pt x="550" y="243"/>
                      <a:pt x="553" y="238"/>
                    </a:cubicBezTo>
                    <a:cubicBezTo>
                      <a:pt x="563" y="225"/>
                      <a:pt x="575" y="213"/>
                      <a:pt x="582" y="198"/>
                    </a:cubicBezTo>
                    <a:cubicBezTo>
                      <a:pt x="589" y="182"/>
                      <a:pt x="595" y="165"/>
                      <a:pt x="575" y="160"/>
                    </a:cubicBezTo>
                    <a:cubicBezTo>
                      <a:pt x="567" y="158"/>
                      <a:pt x="558" y="155"/>
                      <a:pt x="550" y="154"/>
                    </a:cubicBezTo>
                    <a:cubicBezTo>
                      <a:pt x="541" y="154"/>
                      <a:pt x="528" y="152"/>
                      <a:pt x="519" y="154"/>
                    </a:cubicBezTo>
                    <a:cubicBezTo>
                      <a:pt x="509" y="156"/>
                      <a:pt x="507" y="162"/>
                      <a:pt x="500" y="168"/>
                    </a:cubicBezTo>
                    <a:cubicBezTo>
                      <a:pt x="498" y="170"/>
                      <a:pt x="478" y="182"/>
                      <a:pt x="477" y="180"/>
                    </a:cubicBezTo>
                    <a:cubicBezTo>
                      <a:pt x="478" y="181"/>
                      <a:pt x="494" y="137"/>
                      <a:pt x="498" y="134"/>
                    </a:cubicBezTo>
                    <a:cubicBezTo>
                      <a:pt x="489" y="130"/>
                      <a:pt x="493" y="129"/>
                      <a:pt x="496" y="122"/>
                    </a:cubicBezTo>
                    <a:cubicBezTo>
                      <a:pt x="494" y="123"/>
                      <a:pt x="495" y="121"/>
                      <a:pt x="500" y="119"/>
                    </a:cubicBezTo>
                    <a:cubicBezTo>
                      <a:pt x="498" y="117"/>
                      <a:pt x="498" y="115"/>
                      <a:pt x="500" y="114"/>
                    </a:cubicBezTo>
                    <a:cubicBezTo>
                      <a:pt x="502" y="109"/>
                      <a:pt x="507" y="98"/>
                      <a:pt x="507" y="94"/>
                    </a:cubicBezTo>
                    <a:cubicBezTo>
                      <a:pt x="514" y="100"/>
                      <a:pt x="504" y="105"/>
                      <a:pt x="510" y="109"/>
                    </a:cubicBezTo>
                    <a:cubicBezTo>
                      <a:pt x="512" y="99"/>
                      <a:pt x="519" y="85"/>
                      <a:pt x="518" y="75"/>
                    </a:cubicBezTo>
                    <a:cubicBezTo>
                      <a:pt x="516" y="77"/>
                      <a:pt x="511" y="79"/>
                      <a:pt x="510" y="83"/>
                    </a:cubicBezTo>
                    <a:cubicBezTo>
                      <a:pt x="518" y="82"/>
                      <a:pt x="512" y="89"/>
                      <a:pt x="510" y="92"/>
                    </a:cubicBezTo>
                    <a:cubicBezTo>
                      <a:pt x="507" y="87"/>
                      <a:pt x="507" y="71"/>
                      <a:pt x="513" y="68"/>
                    </a:cubicBezTo>
                    <a:cubicBezTo>
                      <a:pt x="512" y="74"/>
                      <a:pt x="516" y="74"/>
                      <a:pt x="519" y="70"/>
                    </a:cubicBezTo>
                    <a:cubicBezTo>
                      <a:pt x="520" y="70"/>
                      <a:pt x="522" y="63"/>
                      <a:pt x="522" y="62"/>
                    </a:cubicBezTo>
                    <a:cubicBezTo>
                      <a:pt x="523" y="53"/>
                      <a:pt x="522" y="48"/>
                      <a:pt x="513" y="41"/>
                    </a:cubicBezTo>
                    <a:cubicBezTo>
                      <a:pt x="506" y="34"/>
                      <a:pt x="504" y="27"/>
                      <a:pt x="498" y="19"/>
                    </a:cubicBezTo>
                    <a:cubicBezTo>
                      <a:pt x="492" y="13"/>
                      <a:pt x="484" y="13"/>
                      <a:pt x="477" y="9"/>
                    </a:cubicBezTo>
                    <a:cubicBezTo>
                      <a:pt x="469" y="4"/>
                      <a:pt x="467" y="0"/>
                      <a:pt x="458" y="3"/>
                    </a:cubicBezTo>
                    <a:cubicBezTo>
                      <a:pt x="450" y="5"/>
                      <a:pt x="447" y="10"/>
                      <a:pt x="449" y="19"/>
                    </a:cubicBezTo>
                    <a:cubicBezTo>
                      <a:pt x="450" y="24"/>
                      <a:pt x="453" y="28"/>
                      <a:pt x="455" y="31"/>
                    </a:cubicBezTo>
                    <a:cubicBezTo>
                      <a:pt x="456" y="34"/>
                      <a:pt x="453" y="35"/>
                      <a:pt x="456" y="38"/>
                    </a:cubicBezTo>
                    <a:cubicBezTo>
                      <a:pt x="457" y="39"/>
                      <a:pt x="461" y="38"/>
                      <a:pt x="464" y="41"/>
                    </a:cubicBezTo>
                    <a:cubicBezTo>
                      <a:pt x="466" y="45"/>
                      <a:pt x="464" y="54"/>
                      <a:pt x="464" y="58"/>
                    </a:cubicBezTo>
                    <a:cubicBezTo>
                      <a:pt x="459" y="106"/>
                      <a:pt x="428" y="157"/>
                      <a:pt x="402" y="196"/>
                    </a:cubicBezTo>
                    <a:cubicBezTo>
                      <a:pt x="397" y="204"/>
                      <a:pt x="392" y="208"/>
                      <a:pt x="384" y="213"/>
                    </a:cubicBezTo>
                    <a:cubicBezTo>
                      <a:pt x="382" y="215"/>
                      <a:pt x="379" y="216"/>
                      <a:pt x="376" y="218"/>
                    </a:cubicBezTo>
                    <a:cubicBezTo>
                      <a:pt x="370" y="222"/>
                      <a:pt x="373" y="220"/>
                      <a:pt x="365" y="220"/>
                    </a:cubicBezTo>
                    <a:cubicBezTo>
                      <a:pt x="355" y="219"/>
                      <a:pt x="347" y="219"/>
                      <a:pt x="337" y="216"/>
                    </a:cubicBezTo>
                    <a:cubicBezTo>
                      <a:pt x="328" y="213"/>
                      <a:pt x="317" y="209"/>
                      <a:pt x="307" y="212"/>
                    </a:cubicBezTo>
                    <a:cubicBezTo>
                      <a:pt x="304" y="213"/>
                      <a:pt x="299" y="220"/>
                      <a:pt x="296" y="215"/>
                    </a:cubicBezTo>
                    <a:cubicBezTo>
                      <a:pt x="294" y="213"/>
                      <a:pt x="303" y="205"/>
                      <a:pt x="304" y="204"/>
                    </a:cubicBezTo>
                    <a:cubicBezTo>
                      <a:pt x="311" y="196"/>
                      <a:pt x="323" y="185"/>
                      <a:pt x="325" y="174"/>
                    </a:cubicBezTo>
                    <a:cubicBezTo>
                      <a:pt x="326" y="167"/>
                      <a:pt x="320" y="154"/>
                      <a:pt x="314" y="150"/>
                    </a:cubicBezTo>
                    <a:cubicBezTo>
                      <a:pt x="307" y="147"/>
                      <a:pt x="294" y="149"/>
                      <a:pt x="290" y="143"/>
                    </a:cubicBezTo>
                    <a:cubicBezTo>
                      <a:pt x="302" y="128"/>
                      <a:pt x="314" y="114"/>
                      <a:pt x="325" y="99"/>
                    </a:cubicBezTo>
                    <a:cubicBezTo>
                      <a:pt x="321" y="98"/>
                      <a:pt x="306" y="117"/>
                      <a:pt x="303" y="120"/>
                    </a:cubicBezTo>
                    <a:cubicBezTo>
                      <a:pt x="296" y="129"/>
                      <a:pt x="288" y="147"/>
                      <a:pt x="274" y="139"/>
                    </a:cubicBezTo>
                    <a:cubicBezTo>
                      <a:pt x="284" y="129"/>
                      <a:pt x="294" y="118"/>
                      <a:pt x="301" y="105"/>
                    </a:cubicBezTo>
                    <a:cubicBezTo>
                      <a:pt x="303" y="102"/>
                      <a:pt x="320" y="81"/>
                      <a:pt x="321" y="89"/>
                    </a:cubicBezTo>
                    <a:cubicBezTo>
                      <a:pt x="322" y="86"/>
                      <a:pt x="324" y="85"/>
                      <a:pt x="326" y="85"/>
                    </a:cubicBezTo>
                    <a:cubicBezTo>
                      <a:pt x="326" y="83"/>
                      <a:pt x="326" y="82"/>
                      <a:pt x="327" y="80"/>
                    </a:cubicBezTo>
                    <a:cubicBezTo>
                      <a:pt x="330" y="79"/>
                      <a:pt x="331" y="77"/>
                      <a:pt x="333" y="81"/>
                    </a:cubicBezTo>
                    <a:cubicBezTo>
                      <a:pt x="336" y="86"/>
                      <a:pt x="326" y="93"/>
                      <a:pt x="326" y="98"/>
                    </a:cubicBezTo>
                    <a:cubicBezTo>
                      <a:pt x="332" y="93"/>
                      <a:pt x="337" y="88"/>
                      <a:pt x="342" y="83"/>
                    </a:cubicBezTo>
                    <a:cubicBezTo>
                      <a:pt x="345" y="81"/>
                      <a:pt x="359" y="66"/>
                      <a:pt x="355" y="78"/>
                    </a:cubicBezTo>
                    <a:cubicBezTo>
                      <a:pt x="364" y="73"/>
                      <a:pt x="374" y="69"/>
                      <a:pt x="384" y="64"/>
                    </a:cubicBezTo>
                    <a:cubicBezTo>
                      <a:pt x="390" y="60"/>
                      <a:pt x="393" y="61"/>
                      <a:pt x="391" y="54"/>
                    </a:cubicBezTo>
                    <a:cubicBezTo>
                      <a:pt x="391" y="50"/>
                      <a:pt x="385" y="47"/>
                      <a:pt x="384" y="45"/>
                    </a:cubicBezTo>
                    <a:cubicBezTo>
                      <a:pt x="382" y="37"/>
                      <a:pt x="393" y="31"/>
                      <a:pt x="381" y="26"/>
                    </a:cubicBezTo>
                    <a:cubicBezTo>
                      <a:pt x="376" y="24"/>
                      <a:pt x="369" y="26"/>
                      <a:pt x="364" y="25"/>
                    </a:cubicBezTo>
                    <a:cubicBezTo>
                      <a:pt x="357" y="24"/>
                      <a:pt x="351" y="22"/>
                      <a:pt x="345" y="21"/>
                    </a:cubicBezTo>
                    <a:cubicBezTo>
                      <a:pt x="325" y="18"/>
                      <a:pt x="304" y="17"/>
                      <a:pt x="284" y="17"/>
                    </a:cubicBezTo>
                    <a:cubicBezTo>
                      <a:pt x="277" y="16"/>
                      <a:pt x="271" y="14"/>
                      <a:pt x="265" y="14"/>
                    </a:cubicBezTo>
                    <a:cubicBezTo>
                      <a:pt x="259" y="16"/>
                      <a:pt x="252" y="16"/>
                      <a:pt x="249" y="19"/>
                    </a:cubicBezTo>
                    <a:cubicBezTo>
                      <a:pt x="223" y="52"/>
                      <a:pt x="184" y="31"/>
                      <a:pt x="151" y="34"/>
                    </a:cubicBezTo>
                    <a:cubicBezTo>
                      <a:pt x="148" y="34"/>
                      <a:pt x="145" y="37"/>
                      <a:pt x="143" y="41"/>
                    </a:cubicBezTo>
                    <a:cubicBezTo>
                      <a:pt x="168" y="60"/>
                      <a:pt x="199" y="74"/>
                      <a:pt x="229" y="74"/>
                    </a:cubicBezTo>
                    <a:cubicBezTo>
                      <a:pt x="234" y="74"/>
                      <a:pt x="239" y="77"/>
                      <a:pt x="239" y="79"/>
                    </a:cubicBezTo>
                    <a:cubicBezTo>
                      <a:pt x="234" y="110"/>
                      <a:pt x="206" y="138"/>
                      <a:pt x="174" y="145"/>
                    </a:cubicBezTo>
                    <a:cubicBezTo>
                      <a:pt x="178" y="150"/>
                      <a:pt x="173" y="153"/>
                      <a:pt x="179" y="157"/>
                    </a:cubicBezTo>
                    <a:cubicBezTo>
                      <a:pt x="176" y="158"/>
                      <a:pt x="174" y="181"/>
                      <a:pt x="174" y="185"/>
                    </a:cubicBezTo>
                    <a:cubicBezTo>
                      <a:pt x="174" y="194"/>
                      <a:pt x="174" y="197"/>
                      <a:pt x="179" y="205"/>
                    </a:cubicBezTo>
                    <a:cubicBezTo>
                      <a:pt x="182" y="209"/>
                      <a:pt x="186" y="212"/>
                      <a:pt x="189" y="216"/>
                    </a:cubicBezTo>
                    <a:cubicBezTo>
                      <a:pt x="194" y="222"/>
                      <a:pt x="189" y="234"/>
                      <a:pt x="201" y="230"/>
                    </a:cubicBezTo>
                    <a:cubicBezTo>
                      <a:pt x="196" y="246"/>
                      <a:pt x="169" y="258"/>
                      <a:pt x="155" y="266"/>
                    </a:cubicBezTo>
                    <a:cubicBezTo>
                      <a:pt x="138" y="277"/>
                      <a:pt x="122" y="287"/>
                      <a:pt x="105" y="296"/>
                    </a:cubicBezTo>
                    <a:cubicBezTo>
                      <a:pt x="87" y="306"/>
                      <a:pt x="68" y="317"/>
                      <a:pt x="50" y="327"/>
                    </a:cubicBezTo>
                    <a:cubicBezTo>
                      <a:pt x="42" y="332"/>
                      <a:pt x="35" y="334"/>
                      <a:pt x="26" y="336"/>
                    </a:cubicBezTo>
                    <a:cubicBezTo>
                      <a:pt x="24" y="336"/>
                      <a:pt x="18" y="337"/>
                      <a:pt x="16" y="337"/>
                    </a:cubicBezTo>
                    <a:cubicBezTo>
                      <a:pt x="11" y="337"/>
                      <a:pt x="13" y="332"/>
                      <a:pt x="6" y="334"/>
                    </a:cubicBezTo>
                    <a:cubicBezTo>
                      <a:pt x="12" y="340"/>
                      <a:pt x="9" y="343"/>
                      <a:pt x="8" y="349"/>
                    </a:cubicBezTo>
                    <a:cubicBezTo>
                      <a:pt x="7" y="352"/>
                      <a:pt x="5" y="357"/>
                      <a:pt x="4" y="362"/>
                    </a:cubicBezTo>
                    <a:cubicBezTo>
                      <a:pt x="0" y="374"/>
                      <a:pt x="0" y="379"/>
                      <a:pt x="8" y="390"/>
                    </a:cubicBezTo>
                    <a:cubicBezTo>
                      <a:pt x="10" y="392"/>
                      <a:pt x="13" y="401"/>
                      <a:pt x="15" y="403"/>
                    </a:cubicBezTo>
                    <a:cubicBezTo>
                      <a:pt x="20" y="405"/>
                      <a:pt x="30" y="400"/>
                      <a:pt x="34" y="398"/>
                    </a:cubicBezTo>
                    <a:cubicBezTo>
                      <a:pt x="49" y="391"/>
                      <a:pt x="64" y="382"/>
                      <a:pt x="79" y="374"/>
                    </a:cubicBezTo>
                    <a:cubicBezTo>
                      <a:pt x="103" y="361"/>
                      <a:pt x="126" y="347"/>
                      <a:pt x="149" y="332"/>
                    </a:cubicBezTo>
                    <a:cubicBezTo>
                      <a:pt x="162" y="324"/>
                      <a:pt x="175" y="317"/>
                      <a:pt x="188" y="310"/>
                    </a:cubicBezTo>
                    <a:cubicBezTo>
                      <a:pt x="196" y="305"/>
                      <a:pt x="205" y="300"/>
                      <a:pt x="213" y="295"/>
                    </a:cubicBezTo>
                    <a:cubicBezTo>
                      <a:pt x="222" y="291"/>
                      <a:pt x="231" y="286"/>
                      <a:pt x="240" y="284"/>
                    </a:cubicBezTo>
                    <a:cubicBezTo>
                      <a:pt x="227" y="302"/>
                      <a:pt x="226" y="332"/>
                      <a:pt x="203" y="340"/>
                    </a:cubicBezTo>
                    <a:cubicBezTo>
                      <a:pt x="195" y="342"/>
                      <a:pt x="187" y="343"/>
                      <a:pt x="179" y="345"/>
                    </a:cubicBezTo>
                    <a:cubicBezTo>
                      <a:pt x="150" y="352"/>
                      <a:pt x="111" y="362"/>
                      <a:pt x="99" y="394"/>
                    </a:cubicBezTo>
                    <a:cubicBezTo>
                      <a:pt x="89" y="424"/>
                      <a:pt x="103" y="455"/>
                      <a:pt x="106" y="486"/>
                    </a:cubicBezTo>
                    <a:cubicBezTo>
                      <a:pt x="107" y="492"/>
                      <a:pt x="104" y="491"/>
                      <a:pt x="108" y="498"/>
                    </a:cubicBezTo>
                    <a:cubicBezTo>
                      <a:pt x="111" y="504"/>
                      <a:pt x="115" y="513"/>
                      <a:pt x="122" y="513"/>
                    </a:cubicBezTo>
                    <a:cubicBezTo>
                      <a:pt x="129" y="512"/>
                      <a:pt x="136" y="504"/>
                      <a:pt x="141" y="500"/>
                    </a:cubicBezTo>
                    <a:cubicBezTo>
                      <a:pt x="148" y="495"/>
                      <a:pt x="154" y="491"/>
                      <a:pt x="160" y="485"/>
                    </a:cubicBezTo>
                    <a:cubicBezTo>
                      <a:pt x="165" y="481"/>
                      <a:pt x="170" y="478"/>
                      <a:pt x="175" y="474"/>
                    </a:cubicBezTo>
                    <a:cubicBezTo>
                      <a:pt x="208" y="453"/>
                      <a:pt x="221" y="415"/>
                      <a:pt x="244" y="385"/>
                    </a:cubicBezTo>
                    <a:cubicBezTo>
                      <a:pt x="247" y="379"/>
                      <a:pt x="262" y="377"/>
                      <a:pt x="266" y="384"/>
                    </a:cubicBezTo>
                    <a:cubicBezTo>
                      <a:pt x="287" y="430"/>
                      <a:pt x="241" y="476"/>
                      <a:pt x="211" y="513"/>
                    </a:cubicBezTo>
                    <a:cubicBezTo>
                      <a:pt x="206" y="520"/>
                      <a:pt x="203" y="508"/>
                      <a:pt x="197" y="518"/>
                    </a:cubicBezTo>
                    <a:cubicBezTo>
                      <a:pt x="195" y="522"/>
                      <a:pt x="194" y="526"/>
                      <a:pt x="191" y="530"/>
                    </a:cubicBezTo>
                    <a:cubicBezTo>
                      <a:pt x="190" y="532"/>
                      <a:pt x="187" y="533"/>
                      <a:pt x="185" y="535"/>
                    </a:cubicBezTo>
                    <a:cubicBezTo>
                      <a:pt x="181" y="541"/>
                      <a:pt x="177" y="553"/>
                      <a:pt x="175" y="560"/>
                    </a:cubicBezTo>
                    <a:cubicBezTo>
                      <a:pt x="174" y="564"/>
                      <a:pt x="173" y="569"/>
                      <a:pt x="173" y="574"/>
                    </a:cubicBezTo>
                    <a:cubicBezTo>
                      <a:pt x="174" y="576"/>
                      <a:pt x="176" y="578"/>
                      <a:pt x="176" y="580"/>
                    </a:cubicBezTo>
                    <a:cubicBezTo>
                      <a:pt x="177" y="585"/>
                      <a:pt x="174" y="588"/>
                      <a:pt x="173" y="593"/>
                    </a:cubicBezTo>
                    <a:cubicBezTo>
                      <a:pt x="172" y="599"/>
                      <a:pt x="171" y="606"/>
                      <a:pt x="176" y="608"/>
                    </a:cubicBezTo>
                    <a:cubicBezTo>
                      <a:pt x="178" y="609"/>
                      <a:pt x="183" y="607"/>
                      <a:pt x="184" y="607"/>
                    </a:cubicBezTo>
                    <a:cubicBezTo>
                      <a:pt x="188" y="607"/>
                      <a:pt x="186" y="610"/>
                      <a:pt x="191" y="609"/>
                    </a:cubicBezTo>
                    <a:cubicBezTo>
                      <a:pt x="197" y="608"/>
                      <a:pt x="206" y="596"/>
                      <a:pt x="208" y="590"/>
                    </a:cubicBezTo>
                    <a:cubicBezTo>
                      <a:pt x="204" y="592"/>
                      <a:pt x="198" y="602"/>
                      <a:pt x="192" y="601"/>
                    </a:cubicBezTo>
                    <a:cubicBezTo>
                      <a:pt x="197" y="594"/>
                      <a:pt x="203" y="587"/>
                      <a:pt x="209" y="581"/>
                    </a:cubicBezTo>
                    <a:cubicBezTo>
                      <a:pt x="215" y="575"/>
                      <a:pt x="221" y="568"/>
                      <a:pt x="226" y="561"/>
                    </a:cubicBezTo>
                    <a:cubicBezTo>
                      <a:pt x="244" y="538"/>
                      <a:pt x="266" y="498"/>
                      <a:pt x="281" y="496"/>
                    </a:cubicBezTo>
                    <a:cubicBezTo>
                      <a:pt x="288" y="496"/>
                      <a:pt x="296" y="496"/>
                      <a:pt x="304" y="495"/>
                    </a:cubicBezTo>
                    <a:cubicBezTo>
                      <a:pt x="353" y="490"/>
                      <a:pt x="400" y="462"/>
                      <a:pt x="418" y="413"/>
                    </a:cubicBezTo>
                    <a:cubicBezTo>
                      <a:pt x="421" y="407"/>
                      <a:pt x="418" y="415"/>
                      <a:pt x="418" y="413"/>
                    </a:cubicBezTo>
                    <a:close/>
                    <a:moveTo>
                      <a:pt x="492" y="135"/>
                    </a:moveTo>
                    <a:cubicBezTo>
                      <a:pt x="493" y="135"/>
                      <a:pt x="494" y="135"/>
                      <a:pt x="495" y="135"/>
                    </a:cubicBezTo>
                    <a:cubicBezTo>
                      <a:pt x="494" y="136"/>
                      <a:pt x="491" y="139"/>
                      <a:pt x="490" y="138"/>
                    </a:cubicBezTo>
                    <a:cubicBezTo>
                      <a:pt x="490" y="137"/>
                      <a:pt x="491" y="136"/>
                      <a:pt x="492" y="135"/>
                    </a:cubicBezTo>
                    <a:cubicBezTo>
                      <a:pt x="492" y="134"/>
                      <a:pt x="491" y="136"/>
                      <a:pt x="492" y="135"/>
                    </a:cubicBezTo>
                    <a:close/>
                    <a:moveTo>
                      <a:pt x="488" y="148"/>
                    </a:moveTo>
                    <a:cubicBezTo>
                      <a:pt x="491" y="149"/>
                      <a:pt x="489" y="152"/>
                      <a:pt x="487" y="151"/>
                    </a:cubicBezTo>
                    <a:cubicBezTo>
                      <a:pt x="487" y="150"/>
                      <a:pt x="488" y="149"/>
                      <a:pt x="488" y="148"/>
                    </a:cubicBezTo>
                    <a:cubicBezTo>
                      <a:pt x="489" y="148"/>
                      <a:pt x="488" y="149"/>
                      <a:pt x="488" y="148"/>
                    </a:cubicBezTo>
                    <a:close/>
                    <a:moveTo>
                      <a:pt x="192" y="380"/>
                    </a:moveTo>
                    <a:cubicBezTo>
                      <a:pt x="187" y="389"/>
                      <a:pt x="182" y="397"/>
                      <a:pt x="175" y="406"/>
                    </a:cubicBezTo>
                    <a:cubicBezTo>
                      <a:pt x="169" y="414"/>
                      <a:pt x="163" y="422"/>
                      <a:pt x="156" y="430"/>
                    </a:cubicBezTo>
                    <a:cubicBezTo>
                      <a:pt x="149" y="437"/>
                      <a:pt x="144" y="444"/>
                      <a:pt x="134" y="442"/>
                    </a:cubicBezTo>
                    <a:cubicBezTo>
                      <a:pt x="127" y="440"/>
                      <a:pt x="121" y="432"/>
                      <a:pt x="119" y="425"/>
                    </a:cubicBezTo>
                    <a:cubicBezTo>
                      <a:pt x="112" y="399"/>
                      <a:pt x="136" y="384"/>
                      <a:pt x="161" y="377"/>
                    </a:cubicBezTo>
                    <a:cubicBezTo>
                      <a:pt x="167" y="375"/>
                      <a:pt x="173" y="374"/>
                      <a:pt x="179" y="373"/>
                    </a:cubicBezTo>
                    <a:cubicBezTo>
                      <a:pt x="185" y="372"/>
                      <a:pt x="191" y="372"/>
                      <a:pt x="196" y="372"/>
                    </a:cubicBezTo>
                    <a:cubicBezTo>
                      <a:pt x="197" y="376"/>
                      <a:pt x="194" y="377"/>
                      <a:pt x="192" y="380"/>
                    </a:cubicBezTo>
                    <a:cubicBezTo>
                      <a:pt x="190" y="383"/>
                      <a:pt x="193" y="377"/>
                      <a:pt x="192" y="380"/>
                    </a:cubicBezTo>
                    <a:close/>
                    <a:moveTo>
                      <a:pt x="281" y="228"/>
                    </a:moveTo>
                    <a:cubicBezTo>
                      <a:pt x="284" y="230"/>
                      <a:pt x="280" y="232"/>
                      <a:pt x="278" y="232"/>
                    </a:cubicBezTo>
                    <a:cubicBezTo>
                      <a:pt x="279" y="231"/>
                      <a:pt x="280" y="229"/>
                      <a:pt x="281" y="228"/>
                    </a:cubicBezTo>
                    <a:cubicBezTo>
                      <a:pt x="282" y="228"/>
                      <a:pt x="280" y="229"/>
                      <a:pt x="281" y="228"/>
                    </a:cubicBezTo>
                    <a:close/>
                    <a:moveTo>
                      <a:pt x="369" y="400"/>
                    </a:moveTo>
                    <a:cubicBezTo>
                      <a:pt x="367" y="425"/>
                      <a:pt x="348" y="448"/>
                      <a:pt x="325" y="457"/>
                    </a:cubicBezTo>
                    <a:cubicBezTo>
                      <a:pt x="329" y="448"/>
                      <a:pt x="330" y="438"/>
                      <a:pt x="335" y="430"/>
                    </a:cubicBezTo>
                    <a:cubicBezTo>
                      <a:pt x="322" y="438"/>
                      <a:pt x="310" y="450"/>
                      <a:pt x="297" y="458"/>
                    </a:cubicBezTo>
                    <a:cubicBezTo>
                      <a:pt x="305" y="428"/>
                      <a:pt x="305" y="397"/>
                      <a:pt x="291" y="368"/>
                    </a:cubicBezTo>
                    <a:cubicBezTo>
                      <a:pt x="287" y="361"/>
                      <a:pt x="282" y="355"/>
                      <a:pt x="277" y="350"/>
                    </a:cubicBezTo>
                    <a:cubicBezTo>
                      <a:pt x="272" y="344"/>
                      <a:pt x="266" y="339"/>
                      <a:pt x="259" y="336"/>
                    </a:cubicBezTo>
                    <a:cubicBezTo>
                      <a:pt x="264" y="327"/>
                      <a:pt x="262" y="316"/>
                      <a:pt x="267" y="309"/>
                    </a:cubicBezTo>
                    <a:cubicBezTo>
                      <a:pt x="282" y="284"/>
                      <a:pt x="315" y="276"/>
                      <a:pt x="344" y="273"/>
                    </a:cubicBezTo>
                    <a:cubicBezTo>
                      <a:pt x="348" y="271"/>
                      <a:pt x="353" y="279"/>
                      <a:pt x="352" y="283"/>
                    </a:cubicBezTo>
                    <a:cubicBezTo>
                      <a:pt x="348" y="288"/>
                      <a:pt x="349" y="295"/>
                      <a:pt x="350" y="301"/>
                    </a:cubicBezTo>
                    <a:cubicBezTo>
                      <a:pt x="351" y="307"/>
                      <a:pt x="353" y="312"/>
                      <a:pt x="353" y="317"/>
                    </a:cubicBezTo>
                    <a:cubicBezTo>
                      <a:pt x="355" y="334"/>
                      <a:pt x="355" y="347"/>
                      <a:pt x="365" y="362"/>
                    </a:cubicBezTo>
                    <a:cubicBezTo>
                      <a:pt x="373" y="374"/>
                      <a:pt x="372" y="387"/>
                      <a:pt x="369" y="400"/>
                    </a:cubicBezTo>
                    <a:cubicBezTo>
                      <a:pt x="368" y="403"/>
                      <a:pt x="371" y="395"/>
                      <a:pt x="369" y="400"/>
                    </a:cubicBezTo>
                    <a:close/>
                    <a:moveTo>
                      <a:pt x="477" y="162"/>
                    </a:moveTo>
                    <a:cubicBezTo>
                      <a:pt x="476" y="158"/>
                      <a:pt x="482" y="160"/>
                      <a:pt x="482" y="160"/>
                    </a:cubicBezTo>
                    <a:cubicBezTo>
                      <a:pt x="480" y="163"/>
                      <a:pt x="478" y="166"/>
                      <a:pt x="475" y="169"/>
                    </a:cubicBezTo>
                    <a:cubicBezTo>
                      <a:pt x="477" y="167"/>
                      <a:pt x="478" y="164"/>
                      <a:pt x="477" y="162"/>
                    </a:cubicBezTo>
                    <a:cubicBezTo>
                      <a:pt x="477" y="161"/>
                      <a:pt x="478" y="165"/>
                      <a:pt x="477" y="162"/>
                    </a:cubicBezTo>
                    <a:close/>
                    <a:moveTo>
                      <a:pt x="475" y="170"/>
                    </a:moveTo>
                    <a:cubicBezTo>
                      <a:pt x="476" y="174"/>
                      <a:pt x="470" y="176"/>
                      <a:pt x="473" y="179"/>
                    </a:cubicBezTo>
                    <a:cubicBezTo>
                      <a:pt x="472" y="180"/>
                      <a:pt x="470" y="180"/>
                      <a:pt x="468" y="181"/>
                    </a:cubicBezTo>
                    <a:cubicBezTo>
                      <a:pt x="470" y="177"/>
                      <a:pt x="472" y="174"/>
                      <a:pt x="475" y="170"/>
                    </a:cubicBezTo>
                    <a:cubicBezTo>
                      <a:pt x="476" y="172"/>
                      <a:pt x="473" y="174"/>
                      <a:pt x="475" y="170"/>
                    </a:cubicBezTo>
                    <a:close/>
                    <a:moveTo>
                      <a:pt x="468" y="183"/>
                    </a:moveTo>
                    <a:cubicBezTo>
                      <a:pt x="469" y="186"/>
                      <a:pt x="466" y="188"/>
                      <a:pt x="465" y="186"/>
                    </a:cubicBezTo>
                    <a:cubicBezTo>
                      <a:pt x="466" y="185"/>
                      <a:pt x="467" y="184"/>
                      <a:pt x="468" y="183"/>
                    </a:cubicBezTo>
                    <a:cubicBezTo>
                      <a:pt x="469" y="186"/>
                      <a:pt x="467" y="184"/>
                      <a:pt x="468" y="183"/>
                    </a:cubicBezTo>
                    <a:close/>
                    <a:moveTo>
                      <a:pt x="419" y="288"/>
                    </a:moveTo>
                    <a:cubicBezTo>
                      <a:pt x="417" y="286"/>
                      <a:pt x="412" y="288"/>
                      <a:pt x="410" y="285"/>
                    </a:cubicBezTo>
                    <a:cubicBezTo>
                      <a:pt x="410" y="284"/>
                      <a:pt x="416" y="276"/>
                      <a:pt x="417" y="275"/>
                    </a:cubicBezTo>
                    <a:cubicBezTo>
                      <a:pt x="423" y="266"/>
                      <a:pt x="429" y="258"/>
                      <a:pt x="437" y="251"/>
                    </a:cubicBezTo>
                    <a:cubicBezTo>
                      <a:pt x="446" y="244"/>
                      <a:pt x="454" y="236"/>
                      <a:pt x="463" y="230"/>
                    </a:cubicBezTo>
                    <a:cubicBezTo>
                      <a:pt x="473" y="223"/>
                      <a:pt x="485" y="211"/>
                      <a:pt x="498" y="210"/>
                    </a:cubicBezTo>
                    <a:cubicBezTo>
                      <a:pt x="496" y="206"/>
                      <a:pt x="521" y="197"/>
                      <a:pt x="526" y="195"/>
                    </a:cubicBezTo>
                    <a:cubicBezTo>
                      <a:pt x="515" y="232"/>
                      <a:pt x="487" y="264"/>
                      <a:pt x="459" y="292"/>
                    </a:cubicBezTo>
                    <a:cubicBezTo>
                      <a:pt x="454" y="298"/>
                      <a:pt x="448" y="303"/>
                      <a:pt x="442" y="308"/>
                    </a:cubicBezTo>
                    <a:cubicBezTo>
                      <a:pt x="438" y="300"/>
                      <a:pt x="427" y="294"/>
                      <a:pt x="419" y="288"/>
                    </a:cubicBezTo>
                    <a:cubicBezTo>
                      <a:pt x="418" y="287"/>
                      <a:pt x="422" y="290"/>
                      <a:pt x="419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1"/>
              <p:cNvSpPr>
                <a:spLocks noEditPoints="1"/>
              </p:cNvSpPr>
              <p:nvPr/>
            </p:nvSpPr>
            <p:spPr bwMode="auto">
              <a:xfrm>
                <a:off x="4225925" y="4552951"/>
                <a:ext cx="374650" cy="628650"/>
              </a:xfrm>
              <a:custGeom>
                <a:avLst/>
                <a:gdLst>
                  <a:gd name="T0" fmla="*/ 81 w 100"/>
                  <a:gd name="T1" fmla="*/ 9 h 167"/>
                  <a:gd name="T2" fmla="*/ 33 w 100"/>
                  <a:gd name="T3" fmla="*/ 0 h 167"/>
                  <a:gd name="T4" fmla="*/ 5 w 100"/>
                  <a:gd name="T5" fmla="*/ 7 h 167"/>
                  <a:gd name="T6" fmla="*/ 5 w 100"/>
                  <a:gd name="T7" fmla="*/ 11 h 167"/>
                  <a:gd name="T8" fmla="*/ 6 w 100"/>
                  <a:gd name="T9" fmla="*/ 23 h 167"/>
                  <a:gd name="T10" fmla="*/ 6 w 100"/>
                  <a:gd name="T11" fmla="*/ 76 h 167"/>
                  <a:gd name="T12" fmla="*/ 6 w 100"/>
                  <a:gd name="T13" fmla="*/ 107 h 167"/>
                  <a:gd name="T14" fmla="*/ 3 w 100"/>
                  <a:gd name="T15" fmla="*/ 114 h 167"/>
                  <a:gd name="T16" fmla="*/ 6 w 100"/>
                  <a:gd name="T17" fmla="*/ 117 h 167"/>
                  <a:gd name="T18" fmla="*/ 7 w 100"/>
                  <a:gd name="T19" fmla="*/ 133 h 167"/>
                  <a:gd name="T20" fmla="*/ 4 w 100"/>
                  <a:gd name="T21" fmla="*/ 155 h 167"/>
                  <a:gd name="T22" fmla="*/ 2 w 100"/>
                  <a:gd name="T23" fmla="*/ 161 h 167"/>
                  <a:gd name="T24" fmla="*/ 2 w 100"/>
                  <a:gd name="T25" fmla="*/ 165 h 167"/>
                  <a:gd name="T26" fmla="*/ 8 w 100"/>
                  <a:gd name="T27" fmla="*/ 167 h 167"/>
                  <a:gd name="T28" fmla="*/ 18 w 100"/>
                  <a:gd name="T29" fmla="*/ 164 h 167"/>
                  <a:gd name="T30" fmla="*/ 23 w 100"/>
                  <a:gd name="T31" fmla="*/ 161 h 167"/>
                  <a:gd name="T32" fmla="*/ 22 w 100"/>
                  <a:gd name="T33" fmla="*/ 156 h 167"/>
                  <a:gd name="T34" fmla="*/ 22 w 100"/>
                  <a:gd name="T35" fmla="*/ 146 h 167"/>
                  <a:gd name="T36" fmla="*/ 20 w 100"/>
                  <a:gd name="T37" fmla="*/ 127 h 167"/>
                  <a:gd name="T38" fmla="*/ 36 w 100"/>
                  <a:gd name="T39" fmla="*/ 111 h 167"/>
                  <a:gd name="T40" fmla="*/ 74 w 100"/>
                  <a:gd name="T41" fmla="*/ 93 h 167"/>
                  <a:gd name="T42" fmla="*/ 97 w 100"/>
                  <a:gd name="T43" fmla="*/ 61 h 167"/>
                  <a:gd name="T44" fmla="*/ 98 w 100"/>
                  <a:gd name="T45" fmla="*/ 30 h 167"/>
                  <a:gd name="T46" fmla="*/ 84 w 100"/>
                  <a:gd name="T47" fmla="*/ 55 h 167"/>
                  <a:gd name="T48" fmla="*/ 78 w 100"/>
                  <a:gd name="T49" fmla="*/ 73 h 167"/>
                  <a:gd name="T50" fmla="*/ 65 w 100"/>
                  <a:gd name="T51" fmla="*/ 87 h 167"/>
                  <a:gd name="T52" fmla="*/ 39 w 100"/>
                  <a:gd name="T53" fmla="*/ 100 h 167"/>
                  <a:gd name="T54" fmla="*/ 21 w 100"/>
                  <a:gd name="T55" fmla="*/ 87 h 167"/>
                  <a:gd name="T56" fmla="*/ 21 w 100"/>
                  <a:gd name="T57" fmla="*/ 39 h 167"/>
                  <a:gd name="T58" fmla="*/ 23 w 100"/>
                  <a:gd name="T59" fmla="*/ 11 h 167"/>
                  <a:gd name="T60" fmla="*/ 39 w 100"/>
                  <a:gd name="T61" fmla="*/ 8 h 167"/>
                  <a:gd name="T62" fmla="*/ 79 w 100"/>
                  <a:gd name="T63" fmla="*/ 25 h 167"/>
                  <a:gd name="T64" fmla="*/ 84 w 100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67">
                    <a:moveTo>
                      <a:pt x="93" y="20"/>
                    </a:moveTo>
                    <a:cubicBezTo>
                      <a:pt x="91" y="16"/>
                      <a:pt x="86" y="13"/>
                      <a:pt x="81" y="9"/>
                    </a:cubicBezTo>
                    <a:cubicBezTo>
                      <a:pt x="75" y="6"/>
                      <a:pt x="68" y="4"/>
                      <a:pt x="60" y="2"/>
                    </a:cubicBezTo>
                    <a:cubicBezTo>
                      <a:pt x="53" y="0"/>
                      <a:pt x="43" y="0"/>
                      <a:pt x="33" y="0"/>
                    </a:cubicBezTo>
                    <a:cubicBezTo>
                      <a:pt x="21" y="0"/>
                      <a:pt x="14" y="0"/>
                      <a:pt x="10" y="1"/>
                    </a:cubicBezTo>
                    <a:cubicBezTo>
                      <a:pt x="7" y="2"/>
                      <a:pt x="5" y="4"/>
                      <a:pt x="5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7"/>
                      <a:pt x="6" y="23"/>
                    </a:cubicBezTo>
                    <a:cubicBezTo>
                      <a:pt x="6" y="29"/>
                      <a:pt x="7" y="38"/>
                      <a:pt x="7" y="51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6" y="103"/>
                      <a:pt x="6" y="107"/>
                    </a:cubicBezTo>
                    <a:cubicBezTo>
                      <a:pt x="4" y="111"/>
                      <a:pt x="3" y="113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5"/>
                      <a:pt x="4" y="115"/>
                    </a:cubicBezTo>
                    <a:cubicBezTo>
                      <a:pt x="5" y="116"/>
                      <a:pt x="5" y="117"/>
                      <a:pt x="6" y="117"/>
                    </a:cubicBezTo>
                    <a:cubicBezTo>
                      <a:pt x="6" y="118"/>
                      <a:pt x="6" y="120"/>
                      <a:pt x="7" y="123"/>
                    </a:cubicBezTo>
                    <a:cubicBezTo>
                      <a:pt x="7" y="127"/>
                      <a:pt x="7" y="130"/>
                      <a:pt x="7" y="133"/>
                    </a:cubicBezTo>
                    <a:cubicBezTo>
                      <a:pt x="7" y="138"/>
                      <a:pt x="7" y="143"/>
                      <a:pt x="6" y="146"/>
                    </a:cubicBezTo>
                    <a:cubicBezTo>
                      <a:pt x="5" y="149"/>
                      <a:pt x="5" y="152"/>
                      <a:pt x="4" y="155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58"/>
                      <a:pt x="3" y="159"/>
                      <a:pt x="2" y="161"/>
                    </a:cubicBezTo>
                    <a:cubicBezTo>
                      <a:pt x="0" y="163"/>
                      <a:pt x="0" y="164"/>
                      <a:pt x="0" y="164"/>
                    </a:cubicBezTo>
                    <a:cubicBezTo>
                      <a:pt x="0" y="165"/>
                      <a:pt x="0" y="165"/>
                      <a:pt x="2" y="165"/>
                    </a:cubicBezTo>
                    <a:cubicBezTo>
                      <a:pt x="3" y="166"/>
                      <a:pt x="4" y="166"/>
                      <a:pt x="6" y="167"/>
                    </a:cubicBezTo>
                    <a:cubicBezTo>
                      <a:pt x="7" y="167"/>
                      <a:pt x="8" y="167"/>
                      <a:pt x="8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4" y="165"/>
                      <a:pt x="16" y="165"/>
                      <a:pt x="18" y="164"/>
                    </a:cubicBezTo>
                    <a:cubicBezTo>
                      <a:pt x="20" y="164"/>
                      <a:pt x="22" y="164"/>
                      <a:pt x="22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4"/>
                      <a:pt x="22" y="153"/>
                      <a:pt x="22" y="151"/>
                    </a:cubicBezTo>
                    <a:cubicBezTo>
                      <a:pt x="22" y="146"/>
                      <a:pt x="22" y="146"/>
                      <a:pt x="22" y="146"/>
                    </a:cubicBezTo>
                    <a:cubicBezTo>
                      <a:pt x="22" y="142"/>
                      <a:pt x="22" y="138"/>
                      <a:pt x="21" y="135"/>
                    </a:cubicBezTo>
                    <a:cubicBezTo>
                      <a:pt x="21" y="132"/>
                      <a:pt x="20" y="129"/>
                      <a:pt x="20" y="127"/>
                    </a:cubicBezTo>
                    <a:cubicBezTo>
                      <a:pt x="20" y="120"/>
                      <a:pt x="21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7" y="105"/>
                    </a:cubicBezTo>
                    <a:cubicBezTo>
                      <a:pt x="63" y="102"/>
                      <a:pt x="69" y="98"/>
                      <a:pt x="74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3" y="70"/>
                      <a:pt x="96" y="65"/>
                      <a:pt x="97" y="61"/>
                    </a:cubicBezTo>
                    <a:cubicBezTo>
                      <a:pt x="99" y="57"/>
                      <a:pt x="100" y="52"/>
                      <a:pt x="100" y="47"/>
                    </a:cubicBezTo>
                    <a:cubicBezTo>
                      <a:pt x="100" y="39"/>
                      <a:pt x="99" y="33"/>
                      <a:pt x="98" y="30"/>
                    </a:cubicBezTo>
                    <a:cubicBezTo>
                      <a:pt x="97" y="27"/>
                      <a:pt x="95" y="23"/>
                      <a:pt x="93" y="20"/>
                    </a:cubicBezTo>
                    <a:close/>
                    <a:moveTo>
                      <a:pt x="84" y="55"/>
                    </a:moveTo>
                    <a:cubicBezTo>
                      <a:pt x="84" y="58"/>
                      <a:pt x="83" y="61"/>
                      <a:pt x="81" y="65"/>
                    </a:cubicBezTo>
                    <a:cubicBezTo>
                      <a:pt x="80" y="68"/>
                      <a:pt x="79" y="71"/>
                      <a:pt x="78" y="73"/>
                    </a:cubicBezTo>
                    <a:cubicBezTo>
                      <a:pt x="77" y="75"/>
                      <a:pt x="75" y="77"/>
                      <a:pt x="72" y="80"/>
                    </a:cubicBezTo>
                    <a:cubicBezTo>
                      <a:pt x="69" y="83"/>
                      <a:pt x="67" y="85"/>
                      <a:pt x="65" y="87"/>
                    </a:cubicBezTo>
                    <a:cubicBezTo>
                      <a:pt x="63" y="90"/>
                      <a:pt x="59" y="92"/>
                      <a:pt x="55" y="94"/>
                    </a:cubicBezTo>
                    <a:cubicBezTo>
                      <a:pt x="50" y="96"/>
                      <a:pt x="45" y="98"/>
                      <a:pt x="39" y="100"/>
                    </a:cubicBezTo>
                    <a:cubicBezTo>
                      <a:pt x="34" y="101"/>
                      <a:pt x="28" y="103"/>
                      <a:pt x="21" y="104"/>
                    </a:cubicBezTo>
                    <a:cubicBezTo>
                      <a:pt x="21" y="99"/>
                      <a:pt x="21" y="94"/>
                      <a:pt x="21" y="87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6"/>
                      <a:pt x="21" y="13"/>
                      <a:pt x="23" y="11"/>
                    </a:cubicBezTo>
                    <a:cubicBezTo>
                      <a:pt x="24" y="9"/>
                      <a:pt x="27" y="8"/>
                      <a:pt x="3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50" y="8"/>
                      <a:pt x="58" y="10"/>
                      <a:pt x="64" y="14"/>
                    </a:cubicBezTo>
                    <a:cubicBezTo>
                      <a:pt x="69" y="17"/>
                      <a:pt x="74" y="21"/>
                      <a:pt x="79" y="25"/>
                    </a:cubicBezTo>
                    <a:cubicBezTo>
                      <a:pt x="83" y="29"/>
                      <a:pt x="85" y="36"/>
                      <a:pt x="85" y="44"/>
                    </a:cubicBezTo>
                    <a:cubicBezTo>
                      <a:pt x="85" y="48"/>
                      <a:pt x="85" y="52"/>
                      <a:pt x="84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2"/>
              <p:cNvSpPr>
                <a:spLocks/>
              </p:cNvSpPr>
              <p:nvPr/>
            </p:nvSpPr>
            <p:spPr bwMode="auto">
              <a:xfrm>
                <a:off x="2381250" y="4552951"/>
                <a:ext cx="508000" cy="628650"/>
              </a:xfrm>
              <a:custGeom>
                <a:avLst/>
                <a:gdLst>
                  <a:gd name="T0" fmla="*/ 110 w 135"/>
                  <a:gd name="T1" fmla="*/ 4 h 167"/>
                  <a:gd name="T2" fmla="*/ 105 w 135"/>
                  <a:gd name="T3" fmla="*/ 3 h 167"/>
                  <a:gd name="T4" fmla="*/ 78 w 135"/>
                  <a:gd name="T5" fmla="*/ 4 h 167"/>
                  <a:gd name="T6" fmla="*/ 70 w 135"/>
                  <a:gd name="T7" fmla="*/ 3 h 167"/>
                  <a:gd name="T8" fmla="*/ 65 w 135"/>
                  <a:gd name="T9" fmla="*/ 1 h 167"/>
                  <a:gd name="T10" fmla="*/ 62 w 135"/>
                  <a:gd name="T11" fmla="*/ 2 h 167"/>
                  <a:gd name="T12" fmla="*/ 33 w 135"/>
                  <a:gd name="T13" fmla="*/ 3 h 167"/>
                  <a:gd name="T14" fmla="*/ 6 w 135"/>
                  <a:gd name="T15" fmla="*/ 1 h 167"/>
                  <a:gd name="T16" fmla="*/ 2 w 135"/>
                  <a:gd name="T17" fmla="*/ 2 h 167"/>
                  <a:gd name="T18" fmla="*/ 0 w 135"/>
                  <a:gd name="T19" fmla="*/ 12 h 167"/>
                  <a:gd name="T20" fmla="*/ 8 w 135"/>
                  <a:gd name="T21" fmla="*/ 17 h 167"/>
                  <a:gd name="T22" fmla="*/ 18 w 135"/>
                  <a:gd name="T23" fmla="*/ 15 h 167"/>
                  <a:gd name="T24" fmla="*/ 33 w 135"/>
                  <a:gd name="T25" fmla="*/ 13 h 167"/>
                  <a:gd name="T26" fmla="*/ 47 w 135"/>
                  <a:gd name="T27" fmla="*/ 14 h 167"/>
                  <a:gd name="T28" fmla="*/ 50 w 135"/>
                  <a:gd name="T29" fmla="*/ 17 h 167"/>
                  <a:gd name="T30" fmla="*/ 52 w 135"/>
                  <a:gd name="T31" fmla="*/ 51 h 167"/>
                  <a:gd name="T32" fmla="*/ 48 w 135"/>
                  <a:gd name="T33" fmla="*/ 150 h 167"/>
                  <a:gd name="T34" fmla="*/ 48 w 135"/>
                  <a:gd name="T35" fmla="*/ 157 h 167"/>
                  <a:gd name="T36" fmla="*/ 47 w 135"/>
                  <a:gd name="T37" fmla="*/ 166 h 167"/>
                  <a:gd name="T38" fmla="*/ 54 w 135"/>
                  <a:gd name="T39" fmla="*/ 165 h 167"/>
                  <a:gd name="T40" fmla="*/ 61 w 135"/>
                  <a:gd name="T41" fmla="*/ 165 h 167"/>
                  <a:gd name="T42" fmla="*/ 63 w 135"/>
                  <a:gd name="T43" fmla="*/ 165 h 167"/>
                  <a:gd name="T44" fmla="*/ 69 w 135"/>
                  <a:gd name="T45" fmla="*/ 160 h 167"/>
                  <a:gd name="T46" fmla="*/ 66 w 135"/>
                  <a:gd name="T47" fmla="*/ 146 h 167"/>
                  <a:gd name="T48" fmla="*/ 65 w 135"/>
                  <a:gd name="T49" fmla="*/ 134 h 167"/>
                  <a:gd name="T50" fmla="*/ 64 w 135"/>
                  <a:gd name="T51" fmla="*/ 99 h 167"/>
                  <a:gd name="T52" fmla="*/ 66 w 135"/>
                  <a:gd name="T53" fmla="*/ 83 h 167"/>
                  <a:gd name="T54" fmla="*/ 67 w 135"/>
                  <a:gd name="T55" fmla="*/ 42 h 167"/>
                  <a:gd name="T56" fmla="*/ 73 w 135"/>
                  <a:gd name="T57" fmla="*/ 13 h 167"/>
                  <a:gd name="T58" fmla="*/ 94 w 135"/>
                  <a:gd name="T59" fmla="*/ 12 h 167"/>
                  <a:gd name="T60" fmla="*/ 112 w 135"/>
                  <a:gd name="T61" fmla="*/ 15 h 167"/>
                  <a:gd name="T62" fmla="*/ 129 w 135"/>
                  <a:gd name="T63" fmla="*/ 16 h 167"/>
                  <a:gd name="T64" fmla="*/ 135 w 135"/>
                  <a:gd name="T65" fmla="*/ 6 h 167"/>
                  <a:gd name="T66" fmla="*/ 117 w 135"/>
                  <a:gd name="T67" fmla="*/ 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67">
                    <a:moveTo>
                      <a:pt x="117" y="3"/>
                    </a:moveTo>
                    <a:cubicBezTo>
                      <a:pt x="114" y="4"/>
                      <a:pt x="111" y="4"/>
                      <a:pt x="110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4" y="4"/>
                      <a:pt x="81" y="4"/>
                      <a:pt x="78" y="4"/>
                    </a:cubicBezTo>
                    <a:cubicBezTo>
                      <a:pt x="76" y="5"/>
                      <a:pt x="74" y="5"/>
                      <a:pt x="73" y="5"/>
                    </a:cubicBezTo>
                    <a:cubicBezTo>
                      <a:pt x="72" y="5"/>
                      <a:pt x="71" y="4"/>
                      <a:pt x="70" y="3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4" y="1"/>
                      <a:pt x="63" y="0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59" y="3"/>
                      <a:pt x="55" y="3"/>
                      <a:pt x="50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6" y="3"/>
                      <a:pt x="21" y="3"/>
                      <a:pt x="15" y="2"/>
                    </a:cubicBezTo>
                    <a:cubicBezTo>
                      <a:pt x="10" y="1"/>
                      <a:pt x="7" y="1"/>
                      <a:pt x="6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2" y="16"/>
                      <a:pt x="5" y="17"/>
                      <a:pt x="8" y="17"/>
                    </a:cubicBezTo>
                    <a:cubicBezTo>
                      <a:pt x="11" y="17"/>
                      <a:pt x="13" y="16"/>
                      <a:pt x="14" y="16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20" y="15"/>
                      <a:pt x="21" y="15"/>
                      <a:pt x="22" y="16"/>
                    </a:cubicBezTo>
                    <a:cubicBezTo>
                      <a:pt x="23" y="14"/>
                      <a:pt x="27" y="13"/>
                      <a:pt x="33" y="13"/>
                    </a:cubicBezTo>
                    <a:cubicBezTo>
                      <a:pt x="35" y="13"/>
                      <a:pt x="37" y="13"/>
                      <a:pt x="40" y="13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4"/>
                      <a:pt x="50" y="15"/>
                    </a:cubicBezTo>
                    <a:cubicBezTo>
                      <a:pt x="50" y="15"/>
                      <a:pt x="50" y="16"/>
                      <a:pt x="50" y="17"/>
                    </a:cubicBezTo>
                    <a:cubicBezTo>
                      <a:pt x="50" y="18"/>
                      <a:pt x="50" y="18"/>
                      <a:pt x="50" y="19"/>
                    </a:cubicBezTo>
                    <a:cubicBezTo>
                      <a:pt x="52" y="23"/>
                      <a:pt x="52" y="34"/>
                      <a:pt x="52" y="51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28"/>
                      <a:pt x="50" y="143"/>
                      <a:pt x="48" y="150"/>
                    </a:cubicBezTo>
                    <a:cubicBezTo>
                      <a:pt x="47" y="150"/>
                      <a:pt x="47" y="151"/>
                      <a:pt x="47" y="151"/>
                    </a:cubicBezTo>
                    <a:cubicBezTo>
                      <a:pt x="47" y="152"/>
                      <a:pt x="47" y="154"/>
                      <a:pt x="48" y="157"/>
                    </a:cubicBezTo>
                    <a:cubicBezTo>
                      <a:pt x="48" y="162"/>
                      <a:pt x="47" y="165"/>
                      <a:pt x="46" y="166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7" y="166"/>
                      <a:pt x="49" y="166"/>
                      <a:pt x="50" y="166"/>
                    </a:cubicBezTo>
                    <a:cubicBezTo>
                      <a:pt x="52" y="165"/>
                      <a:pt x="53" y="165"/>
                      <a:pt x="54" y="165"/>
                    </a:cubicBezTo>
                    <a:cubicBezTo>
                      <a:pt x="55" y="165"/>
                      <a:pt x="56" y="166"/>
                      <a:pt x="57" y="167"/>
                    </a:cubicBezTo>
                    <a:cubicBezTo>
                      <a:pt x="58" y="167"/>
                      <a:pt x="59" y="166"/>
                      <a:pt x="61" y="165"/>
                    </a:cubicBezTo>
                    <a:cubicBezTo>
                      <a:pt x="61" y="166"/>
                      <a:pt x="62" y="166"/>
                      <a:pt x="62" y="166"/>
                    </a:cubicBezTo>
                    <a:cubicBezTo>
                      <a:pt x="63" y="166"/>
                      <a:pt x="63" y="166"/>
                      <a:pt x="63" y="165"/>
                    </a:cubicBezTo>
                    <a:cubicBezTo>
                      <a:pt x="63" y="165"/>
                      <a:pt x="63" y="164"/>
                      <a:pt x="63" y="164"/>
                    </a:cubicBezTo>
                    <a:cubicBezTo>
                      <a:pt x="67" y="163"/>
                      <a:pt x="69" y="161"/>
                      <a:pt x="69" y="160"/>
                    </a:cubicBezTo>
                    <a:cubicBezTo>
                      <a:pt x="69" y="160"/>
                      <a:pt x="69" y="158"/>
                      <a:pt x="68" y="156"/>
                    </a:cubicBezTo>
                    <a:cubicBezTo>
                      <a:pt x="68" y="154"/>
                      <a:pt x="67" y="150"/>
                      <a:pt x="66" y="146"/>
                    </a:cubicBezTo>
                    <a:cubicBezTo>
                      <a:pt x="65" y="142"/>
                      <a:pt x="65" y="139"/>
                      <a:pt x="64" y="139"/>
                    </a:cubicBezTo>
                    <a:cubicBezTo>
                      <a:pt x="65" y="139"/>
                      <a:pt x="65" y="137"/>
                      <a:pt x="65" y="134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5"/>
                      <a:pt x="64" y="102"/>
                      <a:pt x="64" y="99"/>
                    </a:cubicBezTo>
                    <a:cubicBezTo>
                      <a:pt x="64" y="97"/>
                      <a:pt x="64" y="94"/>
                      <a:pt x="65" y="91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3"/>
                      <a:pt x="66" y="54"/>
                      <a:pt x="67" y="42"/>
                    </a:cubicBezTo>
                    <a:cubicBezTo>
                      <a:pt x="68" y="30"/>
                      <a:pt x="69" y="21"/>
                      <a:pt x="71" y="14"/>
                    </a:cubicBezTo>
                    <a:cubicBezTo>
                      <a:pt x="71" y="14"/>
                      <a:pt x="72" y="13"/>
                      <a:pt x="73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103" y="12"/>
                      <a:pt x="108" y="13"/>
                      <a:pt x="110" y="15"/>
                    </a:cubicBezTo>
                    <a:cubicBezTo>
                      <a:pt x="110" y="15"/>
                      <a:pt x="111" y="15"/>
                      <a:pt x="112" y="15"/>
                    </a:cubicBezTo>
                    <a:cubicBezTo>
                      <a:pt x="113" y="15"/>
                      <a:pt x="116" y="15"/>
                      <a:pt x="119" y="15"/>
                    </a:cubicBezTo>
                    <a:cubicBezTo>
                      <a:pt x="123" y="15"/>
                      <a:pt x="127" y="16"/>
                      <a:pt x="129" y="16"/>
                    </a:cubicBezTo>
                    <a:cubicBezTo>
                      <a:pt x="129" y="16"/>
                      <a:pt x="130" y="15"/>
                      <a:pt x="132" y="15"/>
                    </a:cubicBezTo>
                    <a:cubicBezTo>
                      <a:pt x="133" y="13"/>
                      <a:pt x="134" y="10"/>
                      <a:pt x="135" y="6"/>
                    </a:cubicBezTo>
                    <a:cubicBezTo>
                      <a:pt x="134" y="4"/>
                      <a:pt x="131" y="3"/>
                      <a:pt x="125" y="3"/>
                    </a:cubicBezTo>
                    <a:cubicBezTo>
                      <a:pt x="123" y="3"/>
                      <a:pt x="121" y="3"/>
                      <a:pt x="1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3"/>
              <p:cNvSpPr>
                <a:spLocks noEditPoints="1"/>
              </p:cNvSpPr>
              <p:nvPr/>
            </p:nvSpPr>
            <p:spPr bwMode="auto">
              <a:xfrm>
                <a:off x="3173413" y="4549776"/>
                <a:ext cx="628650" cy="635000"/>
              </a:xfrm>
              <a:custGeom>
                <a:avLst/>
                <a:gdLst>
                  <a:gd name="T0" fmla="*/ 106 w 167"/>
                  <a:gd name="T1" fmla="*/ 3 h 169"/>
                  <a:gd name="T2" fmla="*/ 95 w 167"/>
                  <a:gd name="T3" fmla="*/ 0 h 169"/>
                  <a:gd name="T4" fmla="*/ 77 w 167"/>
                  <a:gd name="T5" fmla="*/ 3 h 169"/>
                  <a:gd name="T6" fmla="*/ 58 w 167"/>
                  <a:gd name="T7" fmla="*/ 8 h 169"/>
                  <a:gd name="T8" fmla="*/ 55 w 167"/>
                  <a:gd name="T9" fmla="*/ 11 h 169"/>
                  <a:gd name="T10" fmla="*/ 52 w 167"/>
                  <a:gd name="T11" fmla="*/ 11 h 169"/>
                  <a:gd name="T12" fmla="*/ 41 w 167"/>
                  <a:gd name="T13" fmla="*/ 19 h 169"/>
                  <a:gd name="T14" fmla="*/ 20 w 167"/>
                  <a:gd name="T15" fmla="*/ 38 h 169"/>
                  <a:gd name="T16" fmla="*/ 15 w 167"/>
                  <a:gd name="T17" fmla="*/ 45 h 169"/>
                  <a:gd name="T18" fmla="*/ 0 w 167"/>
                  <a:gd name="T19" fmla="*/ 94 h 169"/>
                  <a:gd name="T20" fmla="*/ 25 w 167"/>
                  <a:gd name="T21" fmla="*/ 154 h 169"/>
                  <a:gd name="T22" fmla="*/ 32 w 167"/>
                  <a:gd name="T23" fmla="*/ 158 h 169"/>
                  <a:gd name="T24" fmla="*/ 44 w 167"/>
                  <a:gd name="T25" fmla="*/ 163 h 169"/>
                  <a:gd name="T26" fmla="*/ 105 w 167"/>
                  <a:gd name="T27" fmla="*/ 165 h 169"/>
                  <a:gd name="T28" fmla="*/ 145 w 167"/>
                  <a:gd name="T29" fmla="*/ 134 h 169"/>
                  <a:gd name="T30" fmla="*/ 165 w 167"/>
                  <a:gd name="T31" fmla="*/ 91 h 169"/>
                  <a:gd name="T32" fmla="*/ 154 w 167"/>
                  <a:gd name="T33" fmla="*/ 27 h 169"/>
                  <a:gd name="T34" fmla="*/ 137 w 167"/>
                  <a:gd name="T35" fmla="*/ 128 h 169"/>
                  <a:gd name="T36" fmla="*/ 136 w 167"/>
                  <a:gd name="T37" fmla="*/ 133 h 169"/>
                  <a:gd name="T38" fmla="*/ 125 w 167"/>
                  <a:gd name="T39" fmla="*/ 140 h 169"/>
                  <a:gd name="T40" fmla="*/ 124 w 167"/>
                  <a:gd name="T41" fmla="*/ 143 h 169"/>
                  <a:gd name="T42" fmla="*/ 114 w 167"/>
                  <a:gd name="T43" fmla="*/ 150 h 169"/>
                  <a:gd name="T44" fmla="*/ 101 w 167"/>
                  <a:gd name="T45" fmla="*/ 154 h 169"/>
                  <a:gd name="T46" fmla="*/ 86 w 167"/>
                  <a:gd name="T47" fmla="*/ 157 h 169"/>
                  <a:gd name="T48" fmla="*/ 61 w 167"/>
                  <a:gd name="T49" fmla="*/ 153 h 169"/>
                  <a:gd name="T50" fmla="*/ 35 w 167"/>
                  <a:gd name="T51" fmla="*/ 142 h 169"/>
                  <a:gd name="T52" fmla="*/ 27 w 167"/>
                  <a:gd name="T53" fmla="*/ 131 h 169"/>
                  <a:gd name="T54" fmla="*/ 14 w 167"/>
                  <a:gd name="T55" fmla="*/ 94 h 169"/>
                  <a:gd name="T56" fmla="*/ 27 w 167"/>
                  <a:gd name="T57" fmla="*/ 48 h 169"/>
                  <a:gd name="T58" fmla="*/ 32 w 167"/>
                  <a:gd name="T59" fmla="*/ 39 h 169"/>
                  <a:gd name="T60" fmla="*/ 41 w 167"/>
                  <a:gd name="T61" fmla="*/ 28 h 169"/>
                  <a:gd name="T62" fmla="*/ 59 w 167"/>
                  <a:gd name="T63" fmla="*/ 20 h 169"/>
                  <a:gd name="T64" fmla="*/ 61 w 167"/>
                  <a:gd name="T65" fmla="*/ 21 h 169"/>
                  <a:gd name="T66" fmla="*/ 61 w 167"/>
                  <a:gd name="T67" fmla="*/ 20 h 169"/>
                  <a:gd name="T68" fmla="*/ 64 w 167"/>
                  <a:gd name="T69" fmla="*/ 20 h 169"/>
                  <a:gd name="T70" fmla="*/ 71 w 167"/>
                  <a:gd name="T71" fmla="*/ 16 h 169"/>
                  <a:gd name="T72" fmla="*/ 79 w 167"/>
                  <a:gd name="T73" fmla="*/ 16 h 169"/>
                  <a:gd name="T74" fmla="*/ 85 w 167"/>
                  <a:gd name="T75" fmla="*/ 11 h 169"/>
                  <a:gd name="T76" fmla="*/ 123 w 167"/>
                  <a:gd name="T77" fmla="*/ 20 h 169"/>
                  <a:gd name="T78" fmla="*/ 148 w 167"/>
                  <a:gd name="T79" fmla="*/ 53 h 169"/>
                  <a:gd name="T80" fmla="*/ 137 w 167"/>
                  <a:gd name="T81" fmla="*/ 12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9">
                    <a:moveTo>
                      <a:pt x="134" y="9"/>
                    </a:moveTo>
                    <a:cubicBezTo>
                      <a:pt x="130" y="6"/>
                      <a:pt x="121" y="4"/>
                      <a:pt x="106" y="3"/>
                    </a:cubicBezTo>
                    <a:cubicBezTo>
                      <a:pt x="105" y="2"/>
                      <a:pt x="104" y="2"/>
                      <a:pt x="101" y="1"/>
                    </a:cubicBezTo>
                    <a:cubicBezTo>
                      <a:pt x="99" y="1"/>
                      <a:pt x="97" y="0"/>
                      <a:pt x="95" y="0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1" y="3"/>
                      <a:pt x="78" y="3"/>
                      <a:pt x="77" y="3"/>
                    </a:cubicBezTo>
                    <a:cubicBezTo>
                      <a:pt x="76" y="3"/>
                      <a:pt x="72" y="4"/>
                      <a:pt x="67" y="6"/>
                    </a:cubicBezTo>
                    <a:cubicBezTo>
                      <a:pt x="61" y="8"/>
                      <a:pt x="58" y="9"/>
                      <a:pt x="58" y="8"/>
                    </a:cubicBezTo>
                    <a:cubicBezTo>
                      <a:pt x="57" y="8"/>
                      <a:pt x="57" y="9"/>
                      <a:pt x="56" y="9"/>
                    </a:cubicBezTo>
                    <a:cubicBezTo>
                      <a:pt x="56" y="10"/>
                      <a:pt x="55" y="10"/>
                      <a:pt x="55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1"/>
                      <a:pt x="53" y="11"/>
                      <a:pt x="52" y="11"/>
                    </a:cubicBezTo>
                    <a:cubicBezTo>
                      <a:pt x="51" y="11"/>
                      <a:pt x="50" y="11"/>
                      <a:pt x="50" y="12"/>
                    </a:cubicBezTo>
                    <a:cubicBezTo>
                      <a:pt x="48" y="15"/>
                      <a:pt x="45" y="17"/>
                      <a:pt x="41" y="19"/>
                    </a:cubicBezTo>
                    <a:cubicBezTo>
                      <a:pt x="36" y="20"/>
                      <a:pt x="33" y="22"/>
                      <a:pt x="32" y="24"/>
                    </a:cubicBezTo>
                    <a:cubicBezTo>
                      <a:pt x="31" y="26"/>
                      <a:pt x="27" y="30"/>
                      <a:pt x="20" y="38"/>
                    </a:cubicBezTo>
                    <a:cubicBezTo>
                      <a:pt x="20" y="39"/>
                      <a:pt x="19" y="40"/>
                      <a:pt x="18" y="41"/>
                    </a:cubicBezTo>
                    <a:cubicBezTo>
                      <a:pt x="16" y="42"/>
                      <a:pt x="15" y="43"/>
                      <a:pt x="15" y="45"/>
                    </a:cubicBezTo>
                    <a:cubicBezTo>
                      <a:pt x="14" y="47"/>
                      <a:pt x="14" y="48"/>
                      <a:pt x="13" y="49"/>
                    </a:cubicBezTo>
                    <a:cubicBezTo>
                      <a:pt x="5" y="66"/>
                      <a:pt x="0" y="81"/>
                      <a:pt x="0" y="94"/>
                    </a:cubicBezTo>
                    <a:cubicBezTo>
                      <a:pt x="0" y="110"/>
                      <a:pt x="2" y="123"/>
                      <a:pt x="6" y="132"/>
                    </a:cubicBezTo>
                    <a:cubicBezTo>
                      <a:pt x="10" y="141"/>
                      <a:pt x="16" y="148"/>
                      <a:pt x="25" y="154"/>
                    </a:cubicBezTo>
                    <a:cubicBezTo>
                      <a:pt x="25" y="154"/>
                      <a:pt x="26" y="154"/>
                      <a:pt x="29" y="155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2" y="159"/>
                      <a:pt x="34" y="160"/>
                      <a:pt x="37" y="161"/>
                    </a:cubicBezTo>
                    <a:cubicBezTo>
                      <a:pt x="40" y="162"/>
                      <a:pt x="43" y="162"/>
                      <a:pt x="44" y="163"/>
                    </a:cubicBezTo>
                    <a:cubicBezTo>
                      <a:pt x="46" y="167"/>
                      <a:pt x="58" y="169"/>
                      <a:pt x="80" y="169"/>
                    </a:cubicBezTo>
                    <a:cubicBezTo>
                      <a:pt x="89" y="169"/>
                      <a:pt x="97" y="168"/>
                      <a:pt x="105" y="165"/>
                    </a:cubicBezTo>
                    <a:cubicBezTo>
                      <a:pt x="112" y="163"/>
                      <a:pt x="119" y="159"/>
                      <a:pt x="126" y="154"/>
                    </a:cubicBezTo>
                    <a:cubicBezTo>
                      <a:pt x="133" y="149"/>
                      <a:pt x="140" y="143"/>
                      <a:pt x="145" y="134"/>
                    </a:cubicBezTo>
                    <a:cubicBezTo>
                      <a:pt x="148" y="131"/>
                      <a:pt x="152" y="123"/>
                      <a:pt x="158" y="110"/>
                    </a:cubicBezTo>
                    <a:cubicBezTo>
                      <a:pt x="161" y="104"/>
                      <a:pt x="163" y="98"/>
                      <a:pt x="165" y="91"/>
                    </a:cubicBezTo>
                    <a:cubicBezTo>
                      <a:pt x="166" y="84"/>
                      <a:pt x="167" y="77"/>
                      <a:pt x="167" y="69"/>
                    </a:cubicBezTo>
                    <a:cubicBezTo>
                      <a:pt x="167" y="54"/>
                      <a:pt x="163" y="40"/>
                      <a:pt x="154" y="27"/>
                    </a:cubicBezTo>
                    <a:cubicBezTo>
                      <a:pt x="146" y="15"/>
                      <a:pt x="139" y="9"/>
                      <a:pt x="134" y="9"/>
                    </a:cubicBezTo>
                    <a:close/>
                    <a:moveTo>
                      <a:pt x="137" y="128"/>
                    </a:moveTo>
                    <a:cubicBezTo>
                      <a:pt x="138" y="128"/>
                      <a:pt x="138" y="129"/>
                      <a:pt x="138" y="130"/>
                    </a:cubicBezTo>
                    <a:cubicBezTo>
                      <a:pt x="138" y="131"/>
                      <a:pt x="137" y="132"/>
                      <a:pt x="136" y="133"/>
                    </a:cubicBezTo>
                    <a:cubicBezTo>
                      <a:pt x="134" y="134"/>
                      <a:pt x="132" y="135"/>
                      <a:pt x="129" y="137"/>
                    </a:cubicBezTo>
                    <a:cubicBezTo>
                      <a:pt x="127" y="138"/>
                      <a:pt x="125" y="139"/>
                      <a:pt x="125" y="140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2"/>
                      <a:pt x="124" y="143"/>
                      <a:pt x="124" y="143"/>
                    </a:cubicBezTo>
                    <a:cubicBezTo>
                      <a:pt x="123" y="144"/>
                      <a:pt x="123" y="144"/>
                      <a:pt x="122" y="145"/>
                    </a:cubicBezTo>
                    <a:cubicBezTo>
                      <a:pt x="114" y="150"/>
                      <a:pt x="114" y="150"/>
                      <a:pt x="114" y="150"/>
                    </a:cubicBezTo>
                    <a:cubicBezTo>
                      <a:pt x="110" y="152"/>
                      <a:pt x="108" y="153"/>
                      <a:pt x="107" y="153"/>
                    </a:cubicBezTo>
                    <a:cubicBezTo>
                      <a:pt x="106" y="153"/>
                      <a:pt x="104" y="154"/>
                      <a:pt x="101" y="154"/>
                    </a:cubicBezTo>
                    <a:cubicBezTo>
                      <a:pt x="93" y="156"/>
                      <a:pt x="93" y="156"/>
                      <a:pt x="93" y="156"/>
                    </a:cubicBezTo>
                    <a:cubicBezTo>
                      <a:pt x="91" y="156"/>
                      <a:pt x="89" y="157"/>
                      <a:pt x="86" y="157"/>
                    </a:cubicBezTo>
                    <a:cubicBezTo>
                      <a:pt x="82" y="157"/>
                      <a:pt x="77" y="156"/>
                      <a:pt x="73" y="155"/>
                    </a:cubicBezTo>
                    <a:cubicBezTo>
                      <a:pt x="68" y="155"/>
                      <a:pt x="64" y="154"/>
                      <a:pt x="61" y="153"/>
                    </a:cubicBezTo>
                    <a:cubicBezTo>
                      <a:pt x="57" y="152"/>
                      <a:pt x="52" y="150"/>
                      <a:pt x="47" y="148"/>
                    </a:cubicBezTo>
                    <a:cubicBezTo>
                      <a:pt x="42" y="147"/>
                      <a:pt x="38" y="144"/>
                      <a:pt x="35" y="142"/>
                    </a:cubicBezTo>
                    <a:cubicBezTo>
                      <a:pt x="32" y="139"/>
                      <a:pt x="30" y="137"/>
                      <a:pt x="27" y="134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3" y="130"/>
                      <a:pt x="20" y="125"/>
                      <a:pt x="18" y="118"/>
                    </a:cubicBezTo>
                    <a:cubicBezTo>
                      <a:pt x="15" y="111"/>
                      <a:pt x="14" y="103"/>
                      <a:pt x="14" y="94"/>
                    </a:cubicBezTo>
                    <a:cubicBezTo>
                      <a:pt x="14" y="85"/>
                      <a:pt x="15" y="76"/>
                      <a:pt x="17" y="67"/>
                    </a:cubicBezTo>
                    <a:cubicBezTo>
                      <a:pt x="20" y="58"/>
                      <a:pt x="23" y="52"/>
                      <a:pt x="27" y="48"/>
                    </a:cubicBezTo>
                    <a:cubicBezTo>
                      <a:pt x="27" y="45"/>
                      <a:pt x="28" y="44"/>
                      <a:pt x="29" y="43"/>
                    </a:cubicBezTo>
                    <a:cubicBezTo>
                      <a:pt x="30" y="42"/>
                      <a:pt x="31" y="40"/>
                      <a:pt x="32" y="39"/>
                    </a:cubicBezTo>
                    <a:cubicBezTo>
                      <a:pt x="34" y="37"/>
                      <a:pt x="35" y="35"/>
                      <a:pt x="37" y="33"/>
                    </a:cubicBezTo>
                    <a:cubicBezTo>
                      <a:pt x="39" y="30"/>
                      <a:pt x="41" y="29"/>
                      <a:pt x="41" y="28"/>
                    </a:cubicBezTo>
                    <a:cubicBezTo>
                      <a:pt x="42" y="27"/>
                      <a:pt x="44" y="27"/>
                      <a:pt x="46" y="26"/>
                    </a:cubicBezTo>
                    <a:cubicBezTo>
                      <a:pt x="47" y="25"/>
                      <a:pt x="52" y="22"/>
                      <a:pt x="59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20"/>
                      <a:pt x="64" y="20"/>
                      <a:pt x="64" y="20"/>
                    </a:cubicBezTo>
                    <a:cubicBezTo>
                      <a:pt x="64" y="20"/>
                      <a:pt x="65" y="20"/>
                      <a:pt x="65" y="20"/>
                    </a:cubicBezTo>
                    <a:cubicBezTo>
                      <a:pt x="66" y="17"/>
                      <a:pt x="68" y="16"/>
                      <a:pt x="71" y="16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7" y="16"/>
                      <a:pt x="78" y="16"/>
                      <a:pt x="79" y="16"/>
                    </a:cubicBezTo>
                    <a:cubicBezTo>
                      <a:pt x="80" y="14"/>
                      <a:pt x="81" y="13"/>
                      <a:pt x="82" y="12"/>
                    </a:cubicBezTo>
                    <a:cubicBezTo>
                      <a:pt x="84" y="12"/>
                      <a:pt x="84" y="11"/>
                      <a:pt x="85" y="11"/>
                    </a:cubicBezTo>
                    <a:cubicBezTo>
                      <a:pt x="86" y="11"/>
                      <a:pt x="92" y="12"/>
                      <a:pt x="101" y="13"/>
                    </a:cubicBezTo>
                    <a:cubicBezTo>
                      <a:pt x="110" y="14"/>
                      <a:pt x="117" y="16"/>
                      <a:pt x="123" y="20"/>
                    </a:cubicBezTo>
                    <a:cubicBezTo>
                      <a:pt x="129" y="23"/>
                      <a:pt x="134" y="27"/>
                      <a:pt x="138" y="33"/>
                    </a:cubicBezTo>
                    <a:cubicBezTo>
                      <a:pt x="143" y="38"/>
                      <a:pt x="146" y="45"/>
                      <a:pt x="148" y="53"/>
                    </a:cubicBezTo>
                    <a:cubicBezTo>
                      <a:pt x="151" y="61"/>
                      <a:pt x="152" y="70"/>
                      <a:pt x="152" y="80"/>
                    </a:cubicBezTo>
                    <a:cubicBezTo>
                      <a:pt x="152" y="94"/>
                      <a:pt x="147" y="110"/>
                      <a:pt x="137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"/>
              <p:cNvSpPr>
                <a:spLocks/>
              </p:cNvSpPr>
              <p:nvPr/>
            </p:nvSpPr>
            <p:spPr bwMode="auto">
              <a:xfrm>
                <a:off x="7377113" y="5080001"/>
                <a:ext cx="74612" cy="101600"/>
              </a:xfrm>
              <a:custGeom>
                <a:avLst/>
                <a:gdLst>
                  <a:gd name="T0" fmla="*/ 15 w 20"/>
                  <a:gd name="T1" fmla="*/ 3 h 27"/>
                  <a:gd name="T2" fmla="*/ 11 w 20"/>
                  <a:gd name="T3" fmla="*/ 0 h 27"/>
                  <a:gd name="T4" fmla="*/ 3 w 20"/>
                  <a:gd name="T5" fmla="*/ 5 h 27"/>
                  <a:gd name="T6" fmla="*/ 2 w 20"/>
                  <a:gd name="T7" fmla="*/ 7 h 27"/>
                  <a:gd name="T8" fmla="*/ 0 w 20"/>
                  <a:gd name="T9" fmla="*/ 9 h 27"/>
                  <a:gd name="T10" fmla="*/ 0 w 20"/>
                  <a:gd name="T11" fmla="*/ 9 h 27"/>
                  <a:gd name="T12" fmla="*/ 2 w 20"/>
                  <a:gd name="T13" fmla="*/ 12 h 27"/>
                  <a:gd name="T14" fmla="*/ 3 w 20"/>
                  <a:gd name="T15" fmla="*/ 16 h 27"/>
                  <a:gd name="T16" fmla="*/ 4 w 20"/>
                  <a:gd name="T17" fmla="*/ 24 h 27"/>
                  <a:gd name="T18" fmla="*/ 9 w 20"/>
                  <a:gd name="T19" fmla="*/ 27 h 27"/>
                  <a:gd name="T20" fmla="*/ 15 w 20"/>
                  <a:gd name="T21" fmla="*/ 22 h 27"/>
                  <a:gd name="T22" fmla="*/ 16 w 20"/>
                  <a:gd name="T23" fmla="*/ 23 h 27"/>
                  <a:gd name="T24" fmla="*/ 17 w 20"/>
                  <a:gd name="T25" fmla="*/ 23 h 27"/>
                  <a:gd name="T26" fmla="*/ 20 w 20"/>
                  <a:gd name="T27" fmla="*/ 14 h 27"/>
                  <a:gd name="T28" fmla="*/ 18 w 20"/>
                  <a:gd name="T29" fmla="*/ 10 h 27"/>
                  <a:gd name="T30" fmla="*/ 15 w 20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7">
                    <a:moveTo>
                      <a:pt x="15" y="3"/>
                    </a:moveTo>
                    <a:cubicBezTo>
                      <a:pt x="14" y="1"/>
                      <a:pt x="13" y="0"/>
                      <a:pt x="1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2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9"/>
                      <a:pt x="3" y="22"/>
                      <a:pt x="4" y="24"/>
                    </a:cubicBezTo>
                    <a:cubicBezTo>
                      <a:pt x="5" y="25"/>
                      <a:pt x="7" y="26"/>
                      <a:pt x="9" y="27"/>
                    </a:cubicBezTo>
                    <a:cubicBezTo>
                      <a:pt x="10" y="24"/>
                      <a:pt x="12" y="23"/>
                      <a:pt x="15" y="22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9" y="20"/>
                      <a:pt x="20" y="17"/>
                      <a:pt x="20" y="14"/>
                    </a:cubicBezTo>
                    <a:cubicBezTo>
                      <a:pt x="20" y="13"/>
                      <a:pt x="19" y="12"/>
                      <a:pt x="18" y="10"/>
                    </a:cubicBezTo>
                    <a:cubicBezTo>
                      <a:pt x="16" y="8"/>
                      <a:pt x="15" y="6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5"/>
              <p:cNvSpPr>
                <a:spLocks/>
              </p:cNvSpPr>
              <p:nvPr/>
            </p:nvSpPr>
            <p:spPr bwMode="auto">
              <a:xfrm>
                <a:off x="7861300" y="4545013"/>
                <a:ext cx="492125" cy="669925"/>
              </a:xfrm>
              <a:custGeom>
                <a:avLst/>
                <a:gdLst>
                  <a:gd name="T0" fmla="*/ 125 w 131"/>
                  <a:gd name="T1" fmla="*/ 156 h 178"/>
                  <a:gd name="T2" fmla="*/ 116 w 131"/>
                  <a:gd name="T3" fmla="*/ 159 h 178"/>
                  <a:gd name="T4" fmla="*/ 103 w 131"/>
                  <a:gd name="T5" fmla="*/ 161 h 178"/>
                  <a:gd name="T6" fmla="*/ 60 w 131"/>
                  <a:gd name="T7" fmla="*/ 152 h 178"/>
                  <a:gd name="T8" fmla="*/ 27 w 131"/>
                  <a:gd name="T9" fmla="*/ 126 h 178"/>
                  <a:gd name="T10" fmla="*/ 14 w 131"/>
                  <a:gd name="T11" fmla="*/ 89 h 178"/>
                  <a:gd name="T12" fmla="*/ 45 w 131"/>
                  <a:gd name="T13" fmla="*/ 22 h 178"/>
                  <a:gd name="T14" fmla="*/ 48 w 131"/>
                  <a:gd name="T15" fmla="*/ 22 h 178"/>
                  <a:gd name="T16" fmla="*/ 54 w 131"/>
                  <a:gd name="T17" fmla="*/ 20 h 178"/>
                  <a:gd name="T18" fmla="*/ 56 w 131"/>
                  <a:gd name="T19" fmla="*/ 18 h 178"/>
                  <a:gd name="T20" fmla="*/ 57 w 131"/>
                  <a:gd name="T21" fmla="*/ 18 h 178"/>
                  <a:gd name="T22" fmla="*/ 60 w 131"/>
                  <a:gd name="T23" fmla="*/ 17 h 178"/>
                  <a:gd name="T24" fmla="*/ 63 w 131"/>
                  <a:gd name="T25" fmla="*/ 16 h 178"/>
                  <a:gd name="T26" fmla="*/ 67 w 131"/>
                  <a:gd name="T27" fmla="*/ 14 h 178"/>
                  <a:gd name="T28" fmla="*/ 71 w 131"/>
                  <a:gd name="T29" fmla="*/ 13 h 178"/>
                  <a:gd name="T30" fmla="*/ 73 w 131"/>
                  <a:gd name="T31" fmla="*/ 13 h 178"/>
                  <a:gd name="T32" fmla="*/ 80 w 131"/>
                  <a:gd name="T33" fmla="*/ 12 h 178"/>
                  <a:gd name="T34" fmla="*/ 88 w 131"/>
                  <a:gd name="T35" fmla="*/ 12 h 178"/>
                  <a:gd name="T36" fmla="*/ 100 w 131"/>
                  <a:gd name="T37" fmla="*/ 14 h 178"/>
                  <a:gd name="T38" fmla="*/ 115 w 131"/>
                  <a:gd name="T39" fmla="*/ 22 h 178"/>
                  <a:gd name="T40" fmla="*/ 119 w 131"/>
                  <a:gd name="T41" fmla="*/ 24 h 178"/>
                  <a:gd name="T42" fmla="*/ 126 w 131"/>
                  <a:gd name="T43" fmla="*/ 17 h 178"/>
                  <a:gd name="T44" fmla="*/ 128 w 131"/>
                  <a:gd name="T45" fmla="*/ 8 h 178"/>
                  <a:gd name="T46" fmla="*/ 126 w 131"/>
                  <a:gd name="T47" fmla="*/ 5 h 178"/>
                  <a:gd name="T48" fmla="*/ 121 w 131"/>
                  <a:gd name="T49" fmla="*/ 4 h 178"/>
                  <a:gd name="T50" fmla="*/ 112 w 131"/>
                  <a:gd name="T51" fmla="*/ 2 h 178"/>
                  <a:gd name="T52" fmla="*/ 102 w 131"/>
                  <a:gd name="T53" fmla="*/ 1 h 178"/>
                  <a:gd name="T54" fmla="*/ 94 w 131"/>
                  <a:gd name="T55" fmla="*/ 0 h 178"/>
                  <a:gd name="T56" fmla="*/ 80 w 131"/>
                  <a:gd name="T57" fmla="*/ 2 h 178"/>
                  <a:gd name="T58" fmla="*/ 70 w 131"/>
                  <a:gd name="T59" fmla="*/ 4 h 178"/>
                  <a:gd name="T60" fmla="*/ 61 w 131"/>
                  <a:gd name="T61" fmla="*/ 5 h 178"/>
                  <a:gd name="T62" fmla="*/ 55 w 131"/>
                  <a:gd name="T63" fmla="*/ 9 h 178"/>
                  <a:gd name="T64" fmla="*/ 29 w 131"/>
                  <a:gd name="T65" fmla="*/ 27 h 178"/>
                  <a:gd name="T66" fmla="*/ 17 w 131"/>
                  <a:gd name="T67" fmla="*/ 42 h 178"/>
                  <a:gd name="T68" fmla="*/ 7 w 131"/>
                  <a:gd name="T69" fmla="*/ 65 h 178"/>
                  <a:gd name="T70" fmla="*/ 0 w 131"/>
                  <a:gd name="T71" fmla="*/ 95 h 178"/>
                  <a:gd name="T72" fmla="*/ 2 w 131"/>
                  <a:gd name="T73" fmla="*/ 114 h 178"/>
                  <a:gd name="T74" fmla="*/ 10 w 131"/>
                  <a:gd name="T75" fmla="*/ 131 h 178"/>
                  <a:gd name="T76" fmla="*/ 22 w 131"/>
                  <a:gd name="T77" fmla="*/ 146 h 178"/>
                  <a:gd name="T78" fmla="*/ 38 w 131"/>
                  <a:gd name="T79" fmla="*/ 158 h 178"/>
                  <a:gd name="T80" fmla="*/ 59 w 131"/>
                  <a:gd name="T81" fmla="*/ 167 h 178"/>
                  <a:gd name="T82" fmla="*/ 81 w 131"/>
                  <a:gd name="T83" fmla="*/ 172 h 178"/>
                  <a:gd name="T84" fmla="*/ 114 w 131"/>
                  <a:gd name="T85" fmla="*/ 176 h 178"/>
                  <a:gd name="T86" fmla="*/ 126 w 131"/>
                  <a:gd name="T87" fmla="*/ 178 h 178"/>
                  <a:gd name="T88" fmla="*/ 131 w 131"/>
                  <a:gd name="T89" fmla="*/ 175 h 178"/>
                  <a:gd name="T90" fmla="*/ 131 w 131"/>
                  <a:gd name="T91" fmla="*/ 175 h 178"/>
                  <a:gd name="T92" fmla="*/ 125 w 131"/>
                  <a:gd name="T93" fmla="*/ 15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" h="178">
                    <a:moveTo>
                      <a:pt x="125" y="156"/>
                    </a:moveTo>
                    <a:cubicBezTo>
                      <a:pt x="125" y="157"/>
                      <a:pt x="122" y="158"/>
                      <a:pt x="116" y="159"/>
                    </a:cubicBezTo>
                    <a:cubicBezTo>
                      <a:pt x="110" y="161"/>
                      <a:pt x="106" y="161"/>
                      <a:pt x="103" y="161"/>
                    </a:cubicBezTo>
                    <a:cubicBezTo>
                      <a:pt x="89" y="161"/>
                      <a:pt x="74" y="158"/>
                      <a:pt x="60" y="152"/>
                    </a:cubicBezTo>
                    <a:cubicBezTo>
                      <a:pt x="46" y="147"/>
                      <a:pt x="35" y="138"/>
                      <a:pt x="27" y="126"/>
                    </a:cubicBezTo>
                    <a:cubicBezTo>
                      <a:pt x="18" y="115"/>
                      <a:pt x="14" y="102"/>
                      <a:pt x="14" y="89"/>
                    </a:cubicBezTo>
                    <a:cubicBezTo>
                      <a:pt x="14" y="66"/>
                      <a:pt x="25" y="44"/>
                      <a:pt x="45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50" y="20"/>
                      <a:pt x="52" y="20"/>
                      <a:pt x="54" y="20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8"/>
                      <a:pt x="59" y="18"/>
                      <a:pt x="60" y="17"/>
                    </a:cubicBezTo>
                    <a:cubicBezTo>
                      <a:pt x="61" y="17"/>
                      <a:pt x="62" y="17"/>
                      <a:pt x="63" y="16"/>
                    </a:cubicBezTo>
                    <a:cubicBezTo>
                      <a:pt x="64" y="16"/>
                      <a:pt x="66" y="15"/>
                      <a:pt x="67" y="14"/>
                    </a:cubicBezTo>
                    <a:cubicBezTo>
                      <a:pt x="68" y="14"/>
                      <a:pt x="69" y="13"/>
                      <a:pt x="71" y="13"/>
                    </a:cubicBezTo>
                    <a:cubicBezTo>
                      <a:pt x="72" y="13"/>
                      <a:pt x="72" y="13"/>
                      <a:pt x="73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4" y="12"/>
                      <a:pt x="86" y="12"/>
                      <a:pt x="88" y="12"/>
                    </a:cubicBezTo>
                    <a:cubicBezTo>
                      <a:pt x="90" y="12"/>
                      <a:pt x="94" y="13"/>
                      <a:pt x="100" y="14"/>
                    </a:cubicBezTo>
                    <a:cubicBezTo>
                      <a:pt x="107" y="16"/>
                      <a:pt x="111" y="19"/>
                      <a:pt x="115" y="22"/>
                    </a:cubicBezTo>
                    <a:cubicBezTo>
                      <a:pt x="117" y="23"/>
                      <a:pt x="118" y="24"/>
                      <a:pt x="119" y="24"/>
                    </a:cubicBezTo>
                    <a:cubicBezTo>
                      <a:pt x="122" y="24"/>
                      <a:pt x="124" y="22"/>
                      <a:pt x="126" y="17"/>
                    </a:cubicBezTo>
                    <a:cubicBezTo>
                      <a:pt x="128" y="12"/>
                      <a:pt x="128" y="9"/>
                      <a:pt x="128" y="8"/>
                    </a:cubicBezTo>
                    <a:cubicBezTo>
                      <a:pt x="128" y="7"/>
                      <a:pt x="128" y="6"/>
                      <a:pt x="126" y="5"/>
                    </a:cubicBezTo>
                    <a:cubicBezTo>
                      <a:pt x="125" y="5"/>
                      <a:pt x="123" y="4"/>
                      <a:pt x="121" y="4"/>
                    </a:cubicBezTo>
                    <a:cubicBezTo>
                      <a:pt x="119" y="3"/>
                      <a:pt x="116" y="3"/>
                      <a:pt x="112" y="2"/>
                    </a:cubicBezTo>
                    <a:cubicBezTo>
                      <a:pt x="108" y="2"/>
                      <a:pt x="105" y="1"/>
                      <a:pt x="102" y="1"/>
                    </a:cubicBezTo>
                    <a:cubicBezTo>
                      <a:pt x="100" y="0"/>
                      <a:pt x="97" y="0"/>
                      <a:pt x="94" y="0"/>
                    </a:cubicBezTo>
                    <a:cubicBezTo>
                      <a:pt x="88" y="0"/>
                      <a:pt x="83" y="1"/>
                      <a:pt x="80" y="2"/>
                    </a:cubicBezTo>
                    <a:cubicBezTo>
                      <a:pt x="77" y="3"/>
                      <a:pt x="74" y="4"/>
                      <a:pt x="70" y="4"/>
                    </a:cubicBezTo>
                    <a:cubicBezTo>
                      <a:pt x="66" y="4"/>
                      <a:pt x="63" y="4"/>
                      <a:pt x="61" y="5"/>
                    </a:cubicBezTo>
                    <a:cubicBezTo>
                      <a:pt x="61" y="6"/>
                      <a:pt x="59" y="7"/>
                      <a:pt x="55" y="9"/>
                    </a:cubicBezTo>
                    <a:cubicBezTo>
                      <a:pt x="44" y="15"/>
                      <a:pt x="35" y="21"/>
                      <a:pt x="29" y="27"/>
                    </a:cubicBezTo>
                    <a:cubicBezTo>
                      <a:pt x="22" y="34"/>
                      <a:pt x="18" y="39"/>
                      <a:pt x="17" y="42"/>
                    </a:cubicBezTo>
                    <a:cubicBezTo>
                      <a:pt x="15" y="45"/>
                      <a:pt x="12" y="52"/>
                      <a:pt x="7" y="65"/>
                    </a:cubicBezTo>
                    <a:cubicBezTo>
                      <a:pt x="2" y="77"/>
                      <a:pt x="0" y="87"/>
                      <a:pt x="0" y="95"/>
                    </a:cubicBezTo>
                    <a:cubicBezTo>
                      <a:pt x="0" y="102"/>
                      <a:pt x="1" y="108"/>
                      <a:pt x="2" y="114"/>
                    </a:cubicBezTo>
                    <a:cubicBezTo>
                      <a:pt x="4" y="120"/>
                      <a:pt x="7" y="126"/>
                      <a:pt x="10" y="131"/>
                    </a:cubicBezTo>
                    <a:cubicBezTo>
                      <a:pt x="13" y="137"/>
                      <a:pt x="17" y="142"/>
                      <a:pt x="22" y="146"/>
                    </a:cubicBezTo>
                    <a:cubicBezTo>
                      <a:pt x="26" y="150"/>
                      <a:pt x="32" y="154"/>
                      <a:pt x="38" y="158"/>
                    </a:cubicBezTo>
                    <a:cubicBezTo>
                      <a:pt x="45" y="162"/>
                      <a:pt x="52" y="165"/>
                      <a:pt x="59" y="167"/>
                    </a:cubicBezTo>
                    <a:cubicBezTo>
                      <a:pt x="65" y="169"/>
                      <a:pt x="72" y="170"/>
                      <a:pt x="81" y="172"/>
                    </a:cubicBezTo>
                    <a:cubicBezTo>
                      <a:pt x="87" y="173"/>
                      <a:pt x="98" y="175"/>
                      <a:pt x="114" y="176"/>
                    </a:cubicBezTo>
                    <a:cubicBezTo>
                      <a:pt x="126" y="178"/>
                      <a:pt x="126" y="178"/>
                      <a:pt x="126" y="178"/>
                    </a:cubicBezTo>
                    <a:cubicBezTo>
                      <a:pt x="129" y="178"/>
                      <a:pt x="131" y="177"/>
                      <a:pt x="131" y="175"/>
                    </a:cubicBezTo>
                    <a:cubicBezTo>
                      <a:pt x="131" y="175"/>
                      <a:pt x="131" y="175"/>
                      <a:pt x="131" y="175"/>
                    </a:cubicBezTo>
                    <a:cubicBezTo>
                      <a:pt x="131" y="162"/>
                      <a:pt x="129" y="156"/>
                      <a:pt x="125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6"/>
              <p:cNvSpPr>
                <a:spLocks/>
              </p:cNvSpPr>
              <p:nvPr/>
            </p:nvSpPr>
            <p:spPr bwMode="auto">
              <a:xfrm>
                <a:off x="8769350" y="4557713"/>
                <a:ext cx="574675" cy="635000"/>
              </a:xfrm>
              <a:custGeom>
                <a:avLst/>
                <a:gdLst>
                  <a:gd name="T0" fmla="*/ 144 w 153"/>
                  <a:gd name="T1" fmla="*/ 2 h 169"/>
                  <a:gd name="T2" fmla="*/ 133 w 153"/>
                  <a:gd name="T3" fmla="*/ 10 h 169"/>
                  <a:gd name="T4" fmla="*/ 135 w 153"/>
                  <a:gd name="T5" fmla="*/ 19 h 169"/>
                  <a:gd name="T6" fmla="*/ 135 w 153"/>
                  <a:gd name="T7" fmla="*/ 26 h 169"/>
                  <a:gd name="T8" fmla="*/ 134 w 153"/>
                  <a:gd name="T9" fmla="*/ 31 h 169"/>
                  <a:gd name="T10" fmla="*/ 136 w 153"/>
                  <a:gd name="T11" fmla="*/ 41 h 169"/>
                  <a:gd name="T12" fmla="*/ 135 w 153"/>
                  <a:gd name="T13" fmla="*/ 91 h 169"/>
                  <a:gd name="T14" fmla="*/ 134 w 153"/>
                  <a:gd name="T15" fmla="*/ 127 h 169"/>
                  <a:gd name="T16" fmla="*/ 134 w 153"/>
                  <a:gd name="T17" fmla="*/ 137 h 169"/>
                  <a:gd name="T18" fmla="*/ 123 w 153"/>
                  <a:gd name="T19" fmla="*/ 128 h 169"/>
                  <a:gd name="T20" fmla="*/ 99 w 153"/>
                  <a:gd name="T21" fmla="*/ 100 h 169"/>
                  <a:gd name="T22" fmla="*/ 58 w 153"/>
                  <a:gd name="T23" fmla="*/ 51 h 169"/>
                  <a:gd name="T24" fmla="*/ 45 w 153"/>
                  <a:gd name="T25" fmla="*/ 36 h 169"/>
                  <a:gd name="T26" fmla="*/ 16 w 153"/>
                  <a:gd name="T27" fmla="*/ 0 h 169"/>
                  <a:gd name="T28" fmla="*/ 12 w 153"/>
                  <a:gd name="T29" fmla="*/ 2 h 169"/>
                  <a:gd name="T30" fmla="*/ 8 w 153"/>
                  <a:gd name="T31" fmla="*/ 6 h 169"/>
                  <a:gd name="T32" fmla="*/ 8 w 153"/>
                  <a:gd name="T33" fmla="*/ 20 h 169"/>
                  <a:gd name="T34" fmla="*/ 8 w 153"/>
                  <a:gd name="T35" fmla="*/ 37 h 169"/>
                  <a:gd name="T36" fmla="*/ 7 w 153"/>
                  <a:gd name="T37" fmla="*/ 55 h 169"/>
                  <a:gd name="T38" fmla="*/ 7 w 153"/>
                  <a:gd name="T39" fmla="*/ 67 h 169"/>
                  <a:gd name="T40" fmla="*/ 6 w 153"/>
                  <a:gd name="T41" fmla="*/ 104 h 169"/>
                  <a:gd name="T42" fmla="*/ 3 w 153"/>
                  <a:gd name="T43" fmla="*/ 123 h 169"/>
                  <a:gd name="T44" fmla="*/ 5 w 153"/>
                  <a:gd name="T45" fmla="*/ 128 h 169"/>
                  <a:gd name="T46" fmla="*/ 4 w 153"/>
                  <a:gd name="T47" fmla="*/ 142 h 169"/>
                  <a:gd name="T48" fmla="*/ 0 w 153"/>
                  <a:gd name="T49" fmla="*/ 159 h 169"/>
                  <a:gd name="T50" fmla="*/ 9 w 153"/>
                  <a:gd name="T51" fmla="*/ 164 h 169"/>
                  <a:gd name="T52" fmla="*/ 21 w 153"/>
                  <a:gd name="T53" fmla="*/ 162 h 169"/>
                  <a:gd name="T54" fmla="*/ 20 w 153"/>
                  <a:gd name="T55" fmla="*/ 153 h 169"/>
                  <a:gd name="T56" fmla="*/ 18 w 153"/>
                  <a:gd name="T57" fmla="*/ 149 h 169"/>
                  <a:gd name="T58" fmla="*/ 19 w 153"/>
                  <a:gd name="T59" fmla="*/ 141 h 169"/>
                  <a:gd name="T60" fmla="*/ 16 w 153"/>
                  <a:gd name="T61" fmla="*/ 88 h 169"/>
                  <a:gd name="T62" fmla="*/ 20 w 153"/>
                  <a:gd name="T63" fmla="*/ 36 h 169"/>
                  <a:gd name="T64" fmla="*/ 43 w 153"/>
                  <a:gd name="T65" fmla="*/ 59 h 169"/>
                  <a:gd name="T66" fmla="*/ 125 w 153"/>
                  <a:gd name="T67" fmla="*/ 154 h 169"/>
                  <a:gd name="T68" fmla="*/ 139 w 153"/>
                  <a:gd name="T69" fmla="*/ 169 h 169"/>
                  <a:gd name="T70" fmla="*/ 147 w 153"/>
                  <a:gd name="T71" fmla="*/ 153 h 169"/>
                  <a:gd name="T72" fmla="*/ 143 w 153"/>
                  <a:gd name="T73" fmla="*/ 126 h 169"/>
                  <a:gd name="T74" fmla="*/ 143 w 153"/>
                  <a:gd name="T75" fmla="*/ 104 h 169"/>
                  <a:gd name="T76" fmla="*/ 145 w 153"/>
                  <a:gd name="T77" fmla="*/ 59 h 169"/>
                  <a:gd name="T78" fmla="*/ 151 w 153"/>
                  <a:gd name="T79" fmla="*/ 11 h 169"/>
                  <a:gd name="T80" fmla="*/ 150 w 153"/>
                  <a:gd name="T81" fmla="*/ 2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3" h="169">
                    <a:moveTo>
                      <a:pt x="146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0" y="2"/>
                      <a:pt x="138" y="2"/>
                      <a:pt x="136" y="4"/>
                    </a:cubicBezTo>
                    <a:cubicBezTo>
                      <a:pt x="134" y="5"/>
                      <a:pt x="133" y="7"/>
                      <a:pt x="133" y="10"/>
                    </a:cubicBezTo>
                    <a:cubicBezTo>
                      <a:pt x="133" y="12"/>
                      <a:pt x="133" y="14"/>
                      <a:pt x="134" y="15"/>
                    </a:cubicBezTo>
                    <a:cubicBezTo>
                      <a:pt x="134" y="16"/>
                      <a:pt x="135" y="18"/>
                      <a:pt x="135" y="19"/>
                    </a:cubicBezTo>
                    <a:cubicBezTo>
                      <a:pt x="135" y="22"/>
                      <a:pt x="135" y="23"/>
                      <a:pt x="134" y="24"/>
                    </a:cubicBezTo>
                    <a:cubicBezTo>
                      <a:pt x="135" y="24"/>
                      <a:pt x="135" y="25"/>
                      <a:pt x="135" y="26"/>
                    </a:cubicBezTo>
                    <a:cubicBezTo>
                      <a:pt x="135" y="26"/>
                      <a:pt x="135" y="27"/>
                      <a:pt x="134" y="28"/>
                    </a:cubicBezTo>
                    <a:cubicBezTo>
                      <a:pt x="134" y="29"/>
                      <a:pt x="134" y="30"/>
                      <a:pt x="134" y="31"/>
                    </a:cubicBezTo>
                    <a:cubicBezTo>
                      <a:pt x="134" y="32"/>
                      <a:pt x="134" y="32"/>
                      <a:pt x="134" y="33"/>
                    </a:cubicBezTo>
                    <a:cubicBezTo>
                      <a:pt x="135" y="34"/>
                      <a:pt x="136" y="37"/>
                      <a:pt x="136" y="41"/>
                    </a:cubicBezTo>
                    <a:cubicBezTo>
                      <a:pt x="135" y="59"/>
                      <a:pt x="135" y="59"/>
                      <a:pt x="135" y="59"/>
                    </a:cubicBezTo>
                    <a:cubicBezTo>
                      <a:pt x="135" y="72"/>
                      <a:pt x="135" y="83"/>
                      <a:pt x="135" y="91"/>
                    </a:cubicBezTo>
                    <a:cubicBezTo>
                      <a:pt x="135" y="112"/>
                      <a:pt x="135" y="112"/>
                      <a:pt x="135" y="112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5" y="136"/>
                      <a:pt x="135" y="136"/>
                      <a:pt x="135" y="136"/>
                    </a:cubicBezTo>
                    <a:cubicBezTo>
                      <a:pt x="135" y="137"/>
                      <a:pt x="134" y="137"/>
                      <a:pt x="134" y="137"/>
                    </a:cubicBezTo>
                    <a:cubicBezTo>
                      <a:pt x="133" y="137"/>
                      <a:pt x="133" y="137"/>
                      <a:pt x="132" y="137"/>
                    </a:cubicBezTo>
                    <a:cubicBezTo>
                      <a:pt x="131" y="136"/>
                      <a:pt x="128" y="133"/>
                      <a:pt x="123" y="128"/>
                    </a:cubicBezTo>
                    <a:cubicBezTo>
                      <a:pt x="118" y="123"/>
                      <a:pt x="114" y="118"/>
                      <a:pt x="110" y="114"/>
                    </a:cubicBezTo>
                    <a:cubicBezTo>
                      <a:pt x="106" y="109"/>
                      <a:pt x="102" y="105"/>
                      <a:pt x="99" y="100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77" y="73"/>
                      <a:pt x="67" y="61"/>
                      <a:pt x="58" y="51"/>
                    </a:cubicBezTo>
                    <a:cubicBezTo>
                      <a:pt x="49" y="42"/>
                      <a:pt x="45" y="37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8" y="28"/>
                      <a:pt x="31" y="20"/>
                      <a:pt x="24" y="9"/>
                    </a:cubicBezTo>
                    <a:cubicBezTo>
                      <a:pt x="20" y="3"/>
                      <a:pt x="18" y="0"/>
                      <a:pt x="16" y="0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2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8" y="8"/>
                      <a:pt x="8" y="11"/>
                      <a:pt x="8" y="15"/>
                    </a:cubicBezTo>
                    <a:cubicBezTo>
                      <a:pt x="8" y="18"/>
                      <a:pt x="8" y="19"/>
                      <a:pt x="8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9"/>
                      <a:pt x="8" y="33"/>
                      <a:pt x="8" y="37"/>
                    </a:cubicBezTo>
                    <a:cubicBezTo>
                      <a:pt x="7" y="40"/>
                      <a:pt x="7" y="45"/>
                      <a:pt x="7" y="50"/>
                    </a:cubicBezTo>
                    <a:cubicBezTo>
                      <a:pt x="7" y="50"/>
                      <a:pt x="7" y="52"/>
                      <a:pt x="7" y="55"/>
                    </a:cubicBezTo>
                    <a:cubicBezTo>
                      <a:pt x="8" y="57"/>
                      <a:pt x="8" y="59"/>
                      <a:pt x="8" y="61"/>
                    </a:cubicBezTo>
                    <a:cubicBezTo>
                      <a:pt x="8" y="62"/>
                      <a:pt x="8" y="64"/>
                      <a:pt x="7" y="67"/>
                    </a:cubicBezTo>
                    <a:cubicBezTo>
                      <a:pt x="6" y="71"/>
                      <a:pt x="6" y="77"/>
                      <a:pt x="6" y="85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6" y="121"/>
                      <a:pt x="5" y="122"/>
                      <a:pt x="3" y="123"/>
                    </a:cubicBezTo>
                    <a:cubicBezTo>
                      <a:pt x="3" y="124"/>
                      <a:pt x="3" y="124"/>
                      <a:pt x="3" y="124"/>
                    </a:cubicBezTo>
                    <a:cubicBezTo>
                      <a:pt x="3" y="125"/>
                      <a:pt x="4" y="126"/>
                      <a:pt x="5" y="128"/>
                    </a:cubicBezTo>
                    <a:cubicBezTo>
                      <a:pt x="5" y="130"/>
                      <a:pt x="4" y="133"/>
                      <a:pt x="4" y="136"/>
                    </a:cubicBezTo>
                    <a:cubicBezTo>
                      <a:pt x="4" y="139"/>
                      <a:pt x="4" y="141"/>
                      <a:pt x="4" y="142"/>
                    </a:cubicBezTo>
                    <a:cubicBezTo>
                      <a:pt x="3" y="143"/>
                      <a:pt x="3" y="143"/>
                      <a:pt x="2" y="143"/>
                    </a:cubicBezTo>
                    <a:cubicBezTo>
                      <a:pt x="1" y="151"/>
                      <a:pt x="0" y="156"/>
                      <a:pt x="0" y="159"/>
                    </a:cubicBezTo>
                    <a:cubicBezTo>
                      <a:pt x="0" y="162"/>
                      <a:pt x="1" y="165"/>
                      <a:pt x="2" y="166"/>
                    </a:cubicBezTo>
                    <a:cubicBezTo>
                      <a:pt x="5" y="165"/>
                      <a:pt x="7" y="164"/>
                      <a:pt x="9" y="164"/>
                    </a:cubicBezTo>
                    <a:cubicBezTo>
                      <a:pt x="9" y="165"/>
                      <a:pt x="10" y="166"/>
                      <a:pt x="11" y="166"/>
                    </a:cubicBezTo>
                    <a:cubicBezTo>
                      <a:pt x="16" y="166"/>
                      <a:pt x="19" y="165"/>
                      <a:pt x="21" y="162"/>
                    </a:cubicBezTo>
                    <a:cubicBezTo>
                      <a:pt x="21" y="160"/>
                      <a:pt x="21" y="160"/>
                      <a:pt x="21" y="160"/>
                    </a:cubicBezTo>
                    <a:cubicBezTo>
                      <a:pt x="21" y="158"/>
                      <a:pt x="20" y="156"/>
                      <a:pt x="20" y="153"/>
                    </a:cubicBezTo>
                    <a:cubicBezTo>
                      <a:pt x="19" y="151"/>
                      <a:pt x="18" y="150"/>
                      <a:pt x="18" y="149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48"/>
                      <a:pt x="19" y="147"/>
                      <a:pt x="19" y="144"/>
                    </a:cubicBezTo>
                    <a:cubicBezTo>
                      <a:pt x="19" y="141"/>
                      <a:pt x="19" y="141"/>
                      <a:pt x="19" y="141"/>
                    </a:cubicBezTo>
                    <a:cubicBezTo>
                      <a:pt x="18" y="138"/>
                      <a:pt x="18" y="138"/>
                      <a:pt x="18" y="138"/>
                    </a:cubicBezTo>
                    <a:cubicBezTo>
                      <a:pt x="16" y="119"/>
                      <a:pt x="16" y="102"/>
                      <a:pt x="16" y="88"/>
                    </a:cubicBezTo>
                    <a:cubicBezTo>
                      <a:pt x="16" y="74"/>
                      <a:pt x="16" y="63"/>
                      <a:pt x="17" y="53"/>
                    </a:cubicBezTo>
                    <a:cubicBezTo>
                      <a:pt x="18" y="43"/>
                      <a:pt x="19" y="38"/>
                      <a:pt x="20" y="36"/>
                    </a:cubicBezTo>
                    <a:cubicBezTo>
                      <a:pt x="21" y="35"/>
                      <a:pt x="22" y="34"/>
                      <a:pt x="22" y="34"/>
                    </a:cubicBezTo>
                    <a:cubicBezTo>
                      <a:pt x="23" y="34"/>
                      <a:pt x="30" y="42"/>
                      <a:pt x="43" y="59"/>
                    </a:cubicBezTo>
                    <a:cubicBezTo>
                      <a:pt x="57" y="75"/>
                      <a:pt x="69" y="90"/>
                      <a:pt x="81" y="105"/>
                    </a:cubicBezTo>
                    <a:cubicBezTo>
                      <a:pt x="93" y="119"/>
                      <a:pt x="107" y="136"/>
                      <a:pt x="125" y="154"/>
                    </a:cubicBezTo>
                    <a:cubicBezTo>
                      <a:pt x="125" y="156"/>
                      <a:pt x="125" y="156"/>
                      <a:pt x="125" y="156"/>
                    </a:cubicBezTo>
                    <a:cubicBezTo>
                      <a:pt x="131" y="165"/>
                      <a:pt x="136" y="169"/>
                      <a:pt x="139" y="169"/>
                    </a:cubicBezTo>
                    <a:cubicBezTo>
                      <a:pt x="141" y="169"/>
                      <a:pt x="143" y="168"/>
                      <a:pt x="145" y="165"/>
                    </a:cubicBezTo>
                    <a:cubicBezTo>
                      <a:pt x="146" y="162"/>
                      <a:pt x="147" y="158"/>
                      <a:pt x="147" y="153"/>
                    </a:cubicBezTo>
                    <a:cubicBezTo>
                      <a:pt x="147" y="151"/>
                      <a:pt x="146" y="147"/>
                      <a:pt x="145" y="141"/>
                    </a:cubicBezTo>
                    <a:cubicBezTo>
                      <a:pt x="144" y="136"/>
                      <a:pt x="143" y="130"/>
                      <a:pt x="143" y="126"/>
                    </a:cubicBezTo>
                    <a:cubicBezTo>
                      <a:pt x="144" y="117"/>
                      <a:pt x="144" y="117"/>
                      <a:pt x="144" y="117"/>
                    </a:cubicBezTo>
                    <a:cubicBezTo>
                      <a:pt x="143" y="104"/>
                      <a:pt x="143" y="104"/>
                      <a:pt x="143" y="104"/>
                    </a:cubicBezTo>
                    <a:cubicBezTo>
                      <a:pt x="143" y="99"/>
                      <a:pt x="144" y="93"/>
                      <a:pt x="144" y="85"/>
                    </a:cubicBezTo>
                    <a:cubicBezTo>
                      <a:pt x="145" y="78"/>
                      <a:pt x="145" y="69"/>
                      <a:pt x="145" y="59"/>
                    </a:cubicBezTo>
                    <a:cubicBezTo>
                      <a:pt x="146" y="48"/>
                      <a:pt x="146" y="39"/>
                      <a:pt x="147" y="32"/>
                    </a:cubicBezTo>
                    <a:cubicBezTo>
                      <a:pt x="148" y="24"/>
                      <a:pt x="149" y="17"/>
                      <a:pt x="151" y="11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2" y="2"/>
                      <a:pt x="151" y="2"/>
                      <a:pt x="150" y="2"/>
                    </a:cubicBezTo>
                    <a:lnTo>
                      <a:pt x="1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7"/>
              <p:cNvSpPr>
                <a:spLocks noEditPoints="1"/>
              </p:cNvSpPr>
              <p:nvPr/>
            </p:nvSpPr>
            <p:spPr bwMode="auto">
              <a:xfrm>
                <a:off x="5018088" y="4552951"/>
                <a:ext cx="379412" cy="628650"/>
              </a:xfrm>
              <a:custGeom>
                <a:avLst/>
                <a:gdLst>
                  <a:gd name="T0" fmla="*/ 81 w 101"/>
                  <a:gd name="T1" fmla="*/ 9 h 167"/>
                  <a:gd name="T2" fmla="*/ 33 w 101"/>
                  <a:gd name="T3" fmla="*/ 0 h 167"/>
                  <a:gd name="T4" fmla="*/ 6 w 101"/>
                  <a:gd name="T5" fmla="*/ 7 h 167"/>
                  <a:gd name="T6" fmla="*/ 6 w 101"/>
                  <a:gd name="T7" fmla="*/ 11 h 167"/>
                  <a:gd name="T8" fmla="*/ 6 w 101"/>
                  <a:gd name="T9" fmla="*/ 23 h 167"/>
                  <a:gd name="T10" fmla="*/ 7 w 101"/>
                  <a:gd name="T11" fmla="*/ 76 h 167"/>
                  <a:gd name="T12" fmla="*/ 7 w 101"/>
                  <a:gd name="T13" fmla="*/ 107 h 167"/>
                  <a:gd name="T14" fmla="*/ 4 w 101"/>
                  <a:gd name="T15" fmla="*/ 114 h 167"/>
                  <a:gd name="T16" fmla="*/ 6 w 101"/>
                  <a:gd name="T17" fmla="*/ 117 h 167"/>
                  <a:gd name="T18" fmla="*/ 8 w 101"/>
                  <a:gd name="T19" fmla="*/ 133 h 167"/>
                  <a:gd name="T20" fmla="*/ 5 w 101"/>
                  <a:gd name="T21" fmla="*/ 155 h 167"/>
                  <a:gd name="T22" fmla="*/ 3 w 101"/>
                  <a:gd name="T23" fmla="*/ 161 h 167"/>
                  <a:gd name="T24" fmla="*/ 2 w 101"/>
                  <a:gd name="T25" fmla="*/ 165 h 167"/>
                  <a:gd name="T26" fmla="*/ 9 w 101"/>
                  <a:gd name="T27" fmla="*/ 167 h 167"/>
                  <a:gd name="T28" fmla="*/ 19 w 101"/>
                  <a:gd name="T29" fmla="*/ 164 h 167"/>
                  <a:gd name="T30" fmla="*/ 23 w 101"/>
                  <a:gd name="T31" fmla="*/ 161 h 167"/>
                  <a:gd name="T32" fmla="*/ 23 w 101"/>
                  <a:gd name="T33" fmla="*/ 156 h 167"/>
                  <a:gd name="T34" fmla="*/ 23 w 101"/>
                  <a:gd name="T35" fmla="*/ 146 h 167"/>
                  <a:gd name="T36" fmla="*/ 21 w 101"/>
                  <a:gd name="T37" fmla="*/ 127 h 167"/>
                  <a:gd name="T38" fmla="*/ 36 w 101"/>
                  <a:gd name="T39" fmla="*/ 111 h 167"/>
                  <a:gd name="T40" fmla="*/ 75 w 101"/>
                  <a:gd name="T41" fmla="*/ 93 h 167"/>
                  <a:gd name="T42" fmla="*/ 98 w 101"/>
                  <a:gd name="T43" fmla="*/ 61 h 167"/>
                  <a:gd name="T44" fmla="*/ 99 w 101"/>
                  <a:gd name="T45" fmla="*/ 30 h 167"/>
                  <a:gd name="T46" fmla="*/ 85 w 101"/>
                  <a:gd name="T47" fmla="*/ 55 h 167"/>
                  <a:gd name="T48" fmla="*/ 79 w 101"/>
                  <a:gd name="T49" fmla="*/ 73 h 167"/>
                  <a:gd name="T50" fmla="*/ 66 w 101"/>
                  <a:gd name="T51" fmla="*/ 87 h 167"/>
                  <a:gd name="T52" fmla="*/ 40 w 101"/>
                  <a:gd name="T53" fmla="*/ 100 h 167"/>
                  <a:gd name="T54" fmla="*/ 22 w 101"/>
                  <a:gd name="T55" fmla="*/ 87 h 167"/>
                  <a:gd name="T56" fmla="*/ 22 w 101"/>
                  <a:gd name="T57" fmla="*/ 39 h 167"/>
                  <a:gd name="T58" fmla="*/ 23 w 101"/>
                  <a:gd name="T59" fmla="*/ 11 h 167"/>
                  <a:gd name="T60" fmla="*/ 40 w 101"/>
                  <a:gd name="T61" fmla="*/ 8 h 167"/>
                  <a:gd name="T62" fmla="*/ 79 w 101"/>
                  <a:gd name="T63" fmla="*/ 25 h 167"/>
                  <a:gd name="T64" fmla="*/ 85 w 101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67">
                    <a:moveTo>
                      <a:pt x="94" y="20"/>
                    </a:moveTo>
                    <a:cubicBezTo>
                      <a:pt x="91" y="16"/>
                      <a:pt x="87" y="13"/>
                      <a:pt x="81" y="9"/>
                    </a:cubicBezTo>
                    <a:cubicBezTo>
                      <a:pt x="76" y="6"/>
                      <a:pt x="69" y="4"/>
                      <a:pt x="61" y="2"/>
                    </a:cubicBezTo>
                    <a:cubicBezTo>
                      <a:pt x="53" y="0"/>
                      <a:pt x="44" y="0"/>
                      <a:pt x="33" y="0"/>
                    </a:cubicBezTo>
                    <a:cubicBezTo>
                      <a:pt x="22" y="0"/>
                      <a:pt x="15" y="0"/>
                      <a:pt x="11" y="1"/>
                    </a:cubicBezTo>
                    <a:cubicBezTo>
                      <a:pt x="8" y="2"/>
                      <a:pt x="6" y="4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6" y="17"/>
                      <a:pt x="6" y="23"/>
                    </a:cubicBezTo>
                    <a:cubicBezTo>
                      <a:pt x="7" y="29"/>
                      <a:pt x="8" y="38"/>
                      <a:pt x="8" y="51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7" y="103"/>
                      <a:pt x="7" y="107"/>
                    </a:cubicBezTo>
                    <a:cubicBezTo>
                      <a:pt x="5" y="111"/>
                      <a:pt x="4" y="113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4" y="114"/>
                      <a:pt x="4" y="115"/>
                      <a:pt x="5" y="115"/>
                    </a:cubicBezTo>
                    <a:cubicBezTo>
                      <a:pt x="6" y="116"/>
                      <a:pt x="6" y="117"/>
                      <a:pt x="6" y="117"/>
                    </a:cubicBezTo>
                    <a:cubicBezTo>
                      <a:pt x="7" y="118"/>
                      <a:pt x="7" y="120"/>
                      <a:pt x="7" y="123"/>
                    </a:cubicBezTo>
                    <a:cubicBezTo>
                      <a:pt x="8" y="127"/>
                      <a:pt x="8" y="130"/>
                      <a:pt x="8" y="133"/>
                    </a:cubicBezTo>
                    <a:cubicBezTo>
                      <a:pt x="8" y="138"/>
                      <a:pt x="7" y="143"/>
                      <a:pt x="7" y="146"/>
                    </a:cubicBezTo>
                    <a:cubicBezTo>
                      <a:pt x="6" y="149"/>
                      <a:pt x="5" y="152"/>
                      <a:pt x="5" y="155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5" y="158"/>
                      <a:pt x="4" y="159"/>
                      <a:pt x="3" y="161"/>
                    </a:cubicBezTo>
                    <a:cubicBezTo>
                      <a:pt x="1" y="163"/>
                      <a:pt x="0" y="164"/>
                      <a:pt x="0" y="164"/>
                    </a:cubicBezTo>
                    <a:cubicBezTo>
                      <a:pt x="0" y="165"/>
                      <a:pt x="1" y="165"/>
                      <a:pt x="2" y="165"/>
                    </a:cubicBezTo>
                    <a:cubicBezTo>
                      <a:pt x="4" y="166"/>
                      <a:pt x="5" y="166"/>
                      <a:pt x="6" y="167"/>
                    </a:cubicBezTo>
                    <a:cubicBezTo>
                      <a:pt x="8" y="167"/>
                      <a:pt x="9" y="167"/>
                      <a:pt x="9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5" y="165"/>
                      <a:pt x="17" y="165"/>
                      <a:pt x="19" y="164"/>
                    </a:cubicBezTo>
                    <a:cubicBezTo>
                      <a:pt x="21" y="164"/>
                      <a:pt x="22" y="164"/>
                      <a:pt x="23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3" y="154"/>
                      <a:pt x="23" y="153"/>
                      <a:pt x="23" y="151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2"/>
                      <a:pt x="23" y="138"/>
                      <a:pt x="22" y="135"/>
                    </a:cubicBezTo>
                    <a:cubicBezTo>
                      <a:pt x="21" y="132"/>
                      <a:pt x="21" y="129"/>
                      <a:pt x="21" y="127"/>
                    </a:cubicBezTo>
                    <a:cubicBezTo>
                      <a:pt x="21" y="120"/>
                      <a:pt x="22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8" y="105"/>
                    </a:cubicBezTo>
                    <a:cubicBezTo>
                      <a:pt x="64" y="102"/>
                      <a:pt x="70" y="98"/>
                      <a:pt x="75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4" y="70"/>
                      <a:pt x="97" y="65"/>
                      <a:pt x="98" y="61"/>
                    </a:cubicBezTo>
                    <a:cubicBezTo>
                      <a:pt x="100" y="57"/>
                      <a:pt x="101" y="52"/>
                      <a:pt x="101" y="47"/>
                    </a:cubicBezTo>
                    <a:cubicBezTo>
                      <a:pt x="101" y="39"/>
                      <a:pt x="100" y="33"/>
                      <a:pt x="99" y="30"/>
                    </a:cubicBezTo>
                    <a:cubicBezTo>
                      <a:pt x="98" y="27"/>
                      <a:pt x="96" y="23"/>
                      <a:pt x="94" y="20"/>
                    </a:cubicBezTo>
                    <a:close/>
                    <a:moveTo>
                      <a:pt x="85" y="55"/>
                    </a:moveTo>
                    <a:cubicBezTo>
                      <a:pt x="85" y="58"/>
                      <a:pt x="84" y="61"/>
                      <a:pt x="82" y="65"/>
                    </a:cubicBezTo>
                    <a:cubicBezTo>
                      <a:pt x="81" y="68"/>
                      <a:pt x="80" y="71"/>
                      <a:pt x="79" y="73"/>
                    </a:cubicBezTo>
                    <a:cubicBezTo>
                      <a:pt x="77" y="75"/>
                      <a:pt x="75" y="77"/>
                      <a:pt x="73" y="80"/>
                    </a:cubicBezTo>
                    <a:cubicBezTo>
                      <a:pt x="70" y="83"/>
                      <a:pt x="68" y="85"/>
                      <a:pt x="66" y="87"/>
                    </a:cubicBezTo>
                    <a:cubicBezTo>
                      <a:pt x="63" y="90"/>
                      <a:pt x="60" y="92"/>
                      <a:pt x="56" y="94"/>
                    </a:cubicBezTo>
                    <a:cubicBezTo>
                      <a:pt x="51" y="96"/>
                      <a:pt x="46" y="98"/>
                      <a:pt x="40" y="100"/>
                    </a:cubicBezTo>
                    <a:cubicBezTo>
                      <a:pt x="35" y="101"/>
                      <a:pt x="28" y="103"/>
                      <a:pt x="22" y="104"/>
                    </a:cubicBezTo>
                    <a:cubicBezTo>
                      <a:pt x="22" y="99"/>
                      <a:pt x="22" y="94"/>
                      <a:pt x="22" y="87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6"/>
                      <a:pt x="22" y="13"/>
                      <a:pt x="23" y="11"/>
                    </a:cubicBezTo>
                    <a:cubicBezTo>
                      <a:pt x="25" y="9"/>
                      <a:pt x="28" y="8"/>
                      <a:pt x="32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51" y="8"/>
                      <a:pt x="59" y="10"/>
                      <a:pt x="65" y="14"/>
                    </a:cubicBezTo>
                    <a:cubicBezTo>
                      <a:pt x="70" y="17"/>
                      <a:pt x="75" y="21"/>
                      <a:pt x="79" y="25"/>
                    </a:cubicBezTo>
                    <a:cubicBezTo>
                      <a:pt x="83" y="29"/>
                      <a:pt x="86" y="36"/>
                      <a:pt x="86" y="44"/>
                    </a:cubicBezTo>
                    <a:cubicBezTo>
                      <a:pt x="86" y="48"/>
                      <a:pt x="85" y="52"/>
                      <a:pt x="8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8"/>
              <p:cNvSpPr>
                <a:spLocks noEditPoints="1"/>
              </p:cNvSpPr>
              <p:nvPr/>
            </p:nvSpPr>
            <p:spPr bwMode="auto">
              <a:xfrm>
                <a:off x="5815013" y="4552951"/>
                <a:ext cx="374650" cy="628650"/>
              </a:xfrm>
              <a:custGeom>
                <a:avLst/>
                <a:gdLst>
                  <a:gd name="T0" fmla="*/ 81 w 100"/>
                  <a:gd name="T1" fmla="*/ 9 h 167"/>
                  <a:gd name="T2" fmla="*/ 33 w 100"/>
                  <a:gd name="T3" fmla="*/ 0 h 167"/>
                  <a:gd name="T4" fmla="*/ 6 w 100"/>
                  <a:gd name="T5" fmla="*/ 7 h 167"/>
                  <a:gd name="T6" fmla="*/ 5 w 100"/>
                  <a:gd name="T7" fmla="*/ 11 h 167"/>
                  <a:gd name="T8" fmla="*/ 6 w 100"/>
                  <a:gd name="T9" fmla="*/ 23 h 167"/>
                  <a:gd name="T10" fmla="*/ 7 w 100"/>
                  <a:gd name="T11" fmla="*/ 76 h 167"/>
                  <a:gd name="T12" fmla="*/ 6 w 100"/>
                  <a:gd name="T13" fmla="*/ 107 h 167"/>
                  <a:gd name="T14" fmla="*/ 4 w 100"/>
                  <a:gd name="T15" fmla="*/ 114 h 167"/>
                  <a:gd name="T16" fmla="*/ 6 w 100"/>
                  <a:gd name="T17" fmla="*/ 117 h 167"/>
                  <a:gd name="T18" fmla="*/ 7 w 100"/>
                  <a:gd name="T19" fmla="*/ 133 h 167"/>
                  <a:gd name="T20" fmla="*/ 5 w 100"/>
                  <a:gd name="T21" fmla="*/ 155 h 167"/>
                  <a:gd name="T22" fmla="*/ 2 w 100"/>
                  <a:gd name="T23" fmla="*/ 161 h 167"/>
                  <a:gd name="T24" fmla="*/ 2 w 100"/>
                  <a:gd name="T25" fmla="*/ 165 h 167"/>
                  <a:gd name="T26" fmla="*/ 9 w 100"/>
                  <a:gd name="T27" fmla="*/ 167 h 167"/>
                  <a:gd name="T28" fmla="*/ 19 w 100"/>
                  <a:gd name="T29" fmla="*/ 164 h 167"/>
                  <a:gd name="T30" fmla="*/ 23 w 100"/>
                  <a:gd name="T31" fmla="*/ 161 h 167"/>
                  <a:gd name="T32" fmla="*/ 23 w 100"/>
                  <a:gd name="T33" fmla="*/ 156 h 167"/>
                  <a:gd name="T34" fmla="*/ 23 w 100"/>
                  <a:gd name="T35" fmla="*/ 146 h 167"/>
                  <a:gd name="T36" fmla="*/ 21 w 100"/>
                  <a:gd name="T37" fmla="*/ 127 h 167"/>
                  <a:gd name="T38" fmla="*/ 36 w 100"/>
                  <a:gd name="T39" fmla="*/ 111 h 167"/>
                  <a:gd name="T40" fmla="*/ 75 w 100"/>
                  <a:gd name="T41" fmla="*/ 93 h 167"/>
                  <a:gd name="T42" fmla="*/ 98 w 100"/>
                  <a:gd name="T43" fmla="*/ 61 h 167"/>
                  <a:gd name="T44" fmla="*/ 99 w 100"/>
                  <a:gd name="T45" fmla="*/ 30 h 167"/>
                  <a:gd name="T46" fmla="*/ 85 w 100"/>
                  <a:gd name="T47" fmla="*/ 55 h 167"/>
                  <a:gd name="T48" fmla="*/ 79 w 100"/>
                  <a:gd name="T49" fmla="*/ 73 h 167"/>
                  <a:gd name="T50" fmla="*/ 65 w 100"/>
                  <a:gd name="T51" fmla="*/ 87 h 167"/>
                  <a:gd name="T52" fmla="*/ 40 w 100"/>
                  <a:gd name="T53" fmla="*/ 100 h 167"/>
                  <a:gd name="T54" fmla="*/ 22 w 100"/>
                  <a:gd name="T55" fmla="*/ 87 h 167"/>
                  <a:gd name="T56" fmla="*/ 22 w 100"/>
                  <a:gd name="T57" fmla="*/ 39 h 167"/>
                  <a:gd name="T58" fmla="*/ 23 w 100"/>
                  <a:gd name="T59" fmla="*/ 11 h 167"/>
                  <a:gd name="T60" fmla="*/ 40 w 100"/>
                  <a:gd name="T61" fmla="*/ 8 h 167"/>
                  <a:gd name="T62" fmla="*/ 79 w 100"/>
                  <a:gd name="T63" fmla="*/ 25 h 167"/>
                  <a:gd name="T64" fmla="*/ 85 w 100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67">
                    <a:moveTo>
                      <a:pt x="93" y="20"/>
                    </a:moveTo>
                    <a:cubicBezTo>
                      <a:pt x="91" y="16"/>
                      <a:pt x="87" y="13"/>
                      <a:pt x="81" y="9"/>
                    </a:cubicBezTo>
                    <a:cubicBezTo>
                      <a:pt x="76" y="6"/>
                      <a:pt x="69" y="4"/>
                      <a:pt x="61" y="2"/>
                    </a:cubicBezTo>
                    <a:cubicBezTo>
                      <a:pt x="53" y="0"/>
                      <a:pt x="44" y="0"/>
                      <a:pt x="33" y="0"/>
                    </a:cubicBezTo>
                    <a:cubicBezTo>
                      <a:pt x="22" y="0"/>
                      <a:pt x="15" y="0"/>
                      <a:pt x="11" y="1"/>
                    </a:cubicBezTo>
                    <a:cubicBezTo>
                      <a:pt x="7" y="2"/>
                      <a:pt x="6" y="4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7"/>
                      <a:pt x="6" y="23"/>
                    </a:cubicBezTo>
                    <a:cubicBezTo>
                      <a:pt x="7" y="29"/>
                      <a:pt x="7" y="38"/>
                      <a:pt x="7" y="51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7" y="103"/>
                      <a:pt x="6" y="107"/>
                    </a:cubicBezTo>
                    <a:cubicBezTo>
                      <a:pt x="4" y="111"/>
                      <a:pt x="4" y="113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4" y="114"/>
                      <a:pt x="4" y="115"/>
                      <a:pt x="5" y="115"/>
                    </a:cubicBezTo>
                    <a:cubicBezTo>
                      <a:pt x="5" y="116"/>
                      <a:pt x="6" y="117"/>
                      <a:pt x="6" y="117"/>
                    </a:cubicBezTo>
                    <a:cubicBezTo>
                      <a:pt x="6" y="118"/>
                      <a:pt x="7" y="120"/>
                      <a:pt x="7" y="123"/>
                    </a:cubicBezTo>
                    <a:cubicBezTo>
                      <a:pt x="7" y="127"/>
                      <a:pt x="7" y="130"/>
                      <a:pt x="7" y="133"/>
                    </a:cubicBezTo>
                    <a:cubicBezTo>
                      <a:pt x="7" y="138"/>
                      <a:pt x="7" y="143"/>
                      <a:pt x="6" y="146"/>
                    </a:cubicBezTo>
                    <a:cubicBezTo>
                      <a:pt x="6" y="149"/>
                      <a:pt x="5" y="152"/>
                      <a:pt x="5" y="155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5" y="158"/>
                      <a:pt x="4" y="159"/>
                      <a:pt x="2" y="161"/>
                    </a:cubicBezTo>
                    <a:cubicBezTo>
                      <a:pt x="1" y="163"/>
                      <a:pt x="0" y="164"/>
                      <a:pt x="0" y="164"/>
                    </a:cubicBezTo>
                    <a:cubicBezTo>
                      <a:pt x="0" y="165"/>
                      <a:pt x="1" y="165"/>
                      <a:pt x="2" y="165"/>
                    </a:cubicBezTo>
                    <a:cubicBezTo>
                      <a:pt x="3" y="166"/>
                      <a:pt x="5" y="166"/>
                      <a:pt x="6" y="167"/>
                    </a:cubicBezTo>
                    <a:cubicBezTo>
                      <a:pt x="7" y="167"/>
                      <a:pt x="8" y="167"/>
                      <a:pt x="9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4" y="165"/>
                      <a:pt x="16" y="165"/>
                      <a:pt x="19" y="164"/>
                    </a:cubicBezTo>
                    <a:cubicBezTo>
                      <a:pt x="21" y="164"/>
                      <a:pt x="22" y="164"/>
                      <a:pt x="23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2" y="154"/>
                      <a:pt x="22" y="153"/>
                      <a:pt x="22" y="151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2"/>
                      <a:pt x="22" y="138"/>
                      <a:pt x="22" y="135"/>
                    </a:cubicBezTo>
                    <a:cubicBezTo>
                      <a:pt x="21" y="132"/>
                      <a:pt x="21" y="129"/>
                      <a:pt x="21" y="127"/>
                    </a:cubicBezTo>
                    <a:cubicBezTo>
                      <a:pt x="21" y="120"/>
                      <a:pt x="22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7" y="105"/>
                    </a:cubicBezTo>
                    <a:cubicBezTo>
                      <a:pt x="64" y="102"/>
                      <a:pt x="69" y="98"/>
                      <a:pt x="75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3" y="70"/>
                      <a:pt x="96" y="65"/>
                      <a:pt x="98" y="61"/>
                    </a:cubicBezTo>
                    <a:cubicBezTo>
                      <a:pt x="100" y="57"/>
                      <a:pt x="100" y="52"/>
                      <a:pt x="100" y="47"/>
                    </a:cubicBezTo>
                    <a:cubicBezTo>
                      <a:pt x="100" y="39"/>
                      <a:pt x="100" y="33"/>
                      <a:pt x="99" y="30"/>
                    </a:cubicBezTo>
                    <a:cubicBezTo>
                      <a:pt x="98" y="27"/>
                      <a:pt x="96" y="23"/>
                      <a:pt x="93" y="20"/>
                    </a:cubicBezTo>
                    <a:close/>
                    <a:moveTo>
                      <a:pt x="85" y="55"/>
                    </a:moveTo>
                    <a:cubicBezTo>
                      <a:pt x="84" y="58"/>
                      <a:pt x="83" y="61"/>
                      <a:pt x="82" y="65"/>
                    </a:cubicBezTo>
                    <a:cubicBezTo>
                      <a:pt x="80" y="68"/>
                      <a:pt x="79" y="71"/>
                      <a:pt x="79" y="73"/>
                    </a:cubicBezTo>
                    <a:cubicBezTo>
                      <a:pt x="77" y="75"/>
                      <a:pt x="75" y="77"/>
                      <a:pt x="72" y="80"/>
                    </a:cubicBezTo>
                    <a:cubicBezTo>
                      <a:pt x="70" y="83"/>
                      <a:pt x="67" y="85"/>
                      <a:pt x="65" y="87"/>
                    </a:cubicBezTo>
                    <a:cubicBezTo>
                      <a:pt x="63" y="90"/>
                      <a:pt x="60" y="92"/>
                      <a:pt x="55" y="94"/>
                    </a:cubicBezTo>
                    <a:cubicBezTo>
                      <a:pt x="51" y="96"/>
                      <a:pt x="46" y="98"/>
                      <a:pt x="40" y="100"/>
                    </a:cubicBezTo>
                    <a:cubicBezTo>
                      <a:pt x="34" y="101"/>
                      <a:pt x="28" y="103"/>
                      <a:pt x="22" y="104"/>
                    </a:cubicBezTo>
                    <a:cubicBezTo>
                      <a:pt x="22" y="99"/>
                      <a:pt x="22" y="94"/>
                      <a:pt x="22" y="87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6"/>
                      <a:pt x="22" y="13"/>
                      <a:pt x="23" y="11"/>
                    </a:cubicBezTo>
                    <a:cubicBezTo>
                      <a:pt x="25" y="9"/>
                      <a:pt x="27" y="8"/>
                      <a:pt x="31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51" y="8"/>
                      <a:pt x="59" y="10"/>
                      <a:pt x="64" y="14"/>
                    </a:cubicBezTo>
                    <a:cubicBezTo>
                      <a:pt x="70" y="17"/>
                      <a:pt x="75" y="21"/>
                      <a:pt x="79" y="25"/>
                    </a:cubicBezTo>
                    <a:cubicBezTo>
                      <a:pt x="83" y="29"/>
                      <a:pt x="85" y="36"/>
                      <a:pt x="85" y="44"/>
                    </a:cubicBezTo>
                    <a:cubicBezTo>
                      <a:pt x="85" y="48"/>
                      <a:pt x="85" y="52"/>
                      <a:pt x="8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9"/>
              <p:cNvSpPr>
                <a:spLocks/>
              </p:cNvSpPr>
              <p:nvPr/>
            </p:nvSpPr>
            <p:spPr bwMode="auto">
              <a:xfrm>
                <a:off x="6546850" y="4552951"/>
                <a:ext cx="506412" cy="628650"/>
              </a:xfrm>
              <a:custGeom>
                <a:avLst/>
                <a:gdLst>
                  <a:gd name="T0" fmla="*/ 110 w 135"/>
                  <a:gd name="T1" fmla="*/ 4 h 167"/>
                  <a:gd name="T2" fmla="*/ 106 w 135"/>
                  <a:gd name="T3" fmla="*/ 3 h 167"/>
                  <a:gd name="T4" fmla="*/ 79 w 135"/>
                  <a:gd name="T5" fmla="*/ 4 h 167"/>
                  <a:gd name="T6" fmla="*/ 71 w 135"/>
                  <a:gd name="T7" fmla="*/ 3 h 167"/>
                  <a:gd name="T8" fmla="*/ 65 w 135"/>
                  <a:gd name="T9" fmla="*/ 1 h 167"/>
                  <a:gd name="T10" fmla="*/ 63 w 135"/>
                  <a:gd name="T11" fmla="*/ 2 h 167"/>
                  <a:gd name="T12" fmla="*/ 33 w 135"/>
                  <a:gd name="T13" fmla="*/ 3 h 167"/>
                  <a:gd name="T14" fmla="*/ 7 w 135"/>
                  <a:gd name="T15" fmla="*/ 1 h 167"/>
                  <a:gd name="T16" fmla="*/ 2 w 135"/>
                  <a:gd name="T17" fmla="*/ 2 h 167"/>
                  <a:gd name="T18" fmla="*/ 0 w 135"/>
                  <a:gd name="T19" fmla="*/ 12 h 167"/>
                  <a:gd name="T20" fmla="*/ 8 w 135"/>
                  <a:gd name="T21" fmla="*/ 17 h 167"/>
                  <a:gd name="T22" fmla="*/ 19 w 135"/>
                  <a:gd name="T23" fmla="*/ 15 h 167"/>
                  <a:gd name="T24" fmla="*/ 34 w 135"/>
                  <a:gd name="T25" fmla="*/ 13 h 167"/>
                  <a:gd name="T26" fmla="*/ 48 w 135"/>
                  <a:gd name="T27" fmla="*/ 14 h 167"/>
                  <a:gd name="T28" fmla="*/ 51 w 135"/>
                  <a:gd name="T29" fmla="*/ 17 h 167"/>
                  <a:gd name="T30" fmla="*/ 53 w 135"/>
                  <a:gd name="T31" fmla="*/ 51 h 167"/>
                  <a:gd name="T32" fmla="*/ 48 w 135"/>
                  <a:gd name="T33" fmla="*/ 150 h 167"/>
                  <a:gd name="T34" fmla="*/ 48 w 135"/>
                  <a:gd name="T35" fmla="*/ 157 h 167"/>
                  <a:gd name="T36" fmla="*/ 47 w 135"/>
                  <a:gd name="T37" fmla="*/ 166 h 167"/>
                  <a:gd name="T38" fmla="*/ 54 w 135"/>
                  <a:gd name="T39" fmla="*/ 165 h 167"/>
                  <a:gd name="T40" fmla="*/ 61 w 135"/>
                  <a:gd name="T41" fmla="*/ 165 h 167"/>
                  <a:gd name="T42" fmla="*/ 64 w 135"/>
                  <a:gd name="T43" fmla="*/ 165 h 167"/>
                  <a:gd name="T44" fmla="*/ 70 w 135"/>
                  <a:gd name="T45" fmla="*/ 160 h 167"/>
                  <a:gd name="T46" fmla="*/ 67 w 135"/>
                  <a:gd name="T47" fmla="*/ 146 h 167"/>
                  <a:gd name="T48" fmla="*/ 66 w 135"/>
                  <a:gd name="T49" fmla="*/ 134 h 167"/>
                  <a:gd name="T50" fmla="*/ 64 w 135"/>
                  <a:gd name="T51" fmla="*/ 99 h 167"/>
                  <a:gd name="T52" fmla="*/ 67 w 135"/>
                  <a:gd name="T53" fmla="*/ 83 h 167"/>
                  <a:gd name="T54" fmla="*/ 67 w 135"/>
                  <a:gd name="T55" fmla="*/ 42 h 167"/>
                  <a:gd name="T56" fmla="*/ 73 w 135"/>
                  <a:gd name="T57" fmla="*/ 13 h 167"/>
                  <a:gd name="T58" fmla="*/ 94 w 135"/>
                  <a:gd name="T59" fmla="*/ 12 h 167"/>
                  <a:gd name="T60" fmla="*/ 112 w 135"/>
                  <a:gd name="T61" fmla="*/ 15 h 167"/>
                  <a:gd name="T62" fmla="*/ 130 w 135"/>
                  <a:gd name="T63" fmla="*/ 16 h 167"/>
                  <a:gd name="T64" fmla="*/ 135 w 135"/>
                  <a:gd name="T65" fmla="*/ 6 h 167"/>
                  <a:gd name="T66" fmla="*/ 118 w 135"/>
                  <a:gd name="T67" fmla="*/ 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67">
                    <a:moveTo>
                      <a:pt x="118" y="3"/>
                    </a:moveTo>
                    <a:cubicBezTo>
                      <a:pt x="114" y="4"/>
                      <a:pt x="112" y="4"/>
                      <a:pt x="110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4" y="4"/>
                      <a:pt x="82" y="4"/>
                      <a:pt x="79" y="4"/>
                    </a:cubicBezTo>
                    <a:cubicBezTo>
                      <a:pt x="76" y="5"/>
                      <a:pt x="74" y="5"/>
                      <a:pt x="74" y="5"/>
                    </a:cubicBezTo>
                    <a:cubicBezTo>
                      <a:pt x="73" y="5"/>
                      <a:pt x="72" y="4"/>
                      <a:pt x="71" y="3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4" y="0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59" y="3"/>
                      <a:pt x="55" y="3"/>
                      <a:pt x="5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7" y="3"/>
                      <a:pt x="21" y="3"/>
                      <a:pt x="16" y="2"/>
                    </a:cubicBezTo>
                    <a:cubicBezTo>
                      <a:pt x="11" y="1"/>
                      <a:pt x="8" y="1"/>
                      <a:pt x="7" y="1"/>
                    </a:cubicBezTo>
                    <a:cubicBezTo>
                      <a:pt x="5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5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3" y="16"/>
                      <a:pt x="5" y="17"/>
                      <a:pt x="8" y="17"/>
                    </a:cubicBezTo>
                    <a:cubicBezTo>
                      <a:pt x="11" y="17"/>
                      <a:pt x="13" y="16"/>
                      <a:pt x="15" y="16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1" y="15"/>
                      <a:pt x="23" y="16"/>
                    </a:cubicBezTo>
                    <a:cubicBezTo>
                      <a:pt x="24" y="14"/>
                      <a:pt x="28" y="13"/>
                      <a:pt x="34" y="13"/>
                    </a:cubicBezTo>
                    <a:cubicBezTo>
                      <a:pt x="35" y="13"/>
                      <a:pt x="38" y="13"/>
                      <a:pt x="41" y="13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4"/>
                      <a:pt x="51" y="15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8"/>
                      <a:pt x="51" y="18"/>
                      <a:pt x="51" y="19"/>
                    </a:cubicBezTo>
                    <a:cubicBezTo>
                      <a:pt x="52" y="23"/>
                      <a:pt x="53" y="34"/>
                      <a:pt x="53" y="51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28"/>
                      <a:pt x="51" y="143"/>
                      <a:pt x="48" y="150"/>
                    </a:cubicBezTo>
                    <a:cubicBezTo>
                      <a:pt x="48" y="150"/>
                      <a:pt x="48" y="151"/>
                      <a:pt x="48" y="151"/>
                    </a:cubicBezTo>
                    <a:cubicBezTo>
                      <a:pt x="48" y="152"/>
                      <a:pt x="48" y="154"/>
                      <a:pt x="48" y="157"/>
                    </a:cubicBezTo>
                    <a:cubicBezTo>
                      <a:pt x="49" y="162"/>
                      <a:pt x="48" y="165"/>
                      <a:pt x="46" y="166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8" y="166"/>
                      <a:pt x="49" y="166"/>
                      <a:pt x="51" y="166"/>
                    </a:cubicBezTo>
                    <a:cubicBezTo>
                      <a:pt x="52" y="165"/>
                      <a:pt x="53" y="165"/>
                      <a:pt x="54" y="165"/>
                    </a:cubicBezTo>
                    <a:cubicBezTo>
                      <a:pt x="56" y="165"/>
                      <a:pt x="57" y="166"/>
                      <a:pt x="57" y="167"/>
                    </a:cubicBezTo>
                    <a:cubicBezTo>
                      <a:pt x="58" y="167"/>
                      <a:pt x="60" y="166"/>
                      <a:pt x="61" y="165"/>
                    </a:cubicBezTo>
                    <a:cubicBezTo>
                      <a:pt x="62" y="166"/>
                      <a:pt x="62" y="166"/>
                      <a:pt x="63" y="166"/>
                    </a:cubicBezTo>
                    <a:cubicBezTo>
                      <a:pt x="63" y="166"/>
                      <a:pt x="64" y="166"/>
                      <a:pt x="64" y="165"/>
                    </a:cubicBezTo>
                    <a:cubicBezTo>
                      <a:pt x="64" y="165"/>
                      <a:pt x="63" y="164"/>
                      <a:pt x="63" y="164"/>
                    </a:cubicBezTo>
                    <a:cubicBezTo>
                      <a:pt x="68" y="163"/>
                      <a:pt x="70" y="161"/>
                      <a:pt x="70" y="160"/>
                    </a:cubicBezTo>
                    <a:cubicBezTo>
                      <a:pt x="70" y="160"/>
                      <a:pt x="69" y="158"/>
                      <a:pt x="69" y="156"/>
                    </a:cubicBezTo>
                    <a:cubicBezTo>
                      <a:pt x="68" y="154"/>
                      <a:pt x="67" y="150"/>
                      <a:pt x="67" y="146"/>
                    </a:cubicBezTo>
                    <a:cubicBezTo>
                      <a:pt x="66" y="142"/>
                      <a:pt x="65" y="139"/>
                      <a:pt x="65" y="139"/>
                    </a:cubicBezTo>
                    <a:cubicBezTo>
                      <a:pt x="65" y="139"/>
                      <a:pt x="66" y="137"/>
                      <a:pt x="66" y="134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5"/>
                      <a:pt x="64" y="102"/>
                      <a:pt x="64" y="99"/>
                    </a:cubicBezTo>
                    <a:cubicBezTo>
                      <a:pt x="65" y="97"/>
                      <a:pt x="65" y="94"/>
                      <a:pt x="65" y="91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3"/>
                      <a:pt x="67" y="54"/>
                      <a:pt x="67" y="42"/>
                    </a:cubicBezTo>
                    <a:cubicBezTo>
                      <a:pt x="68" y="30"/>
                      <a:pt x="69" y="21"/>
                      <a:pt x="71" y="14"/>
                    </a:cubicBezTo>
                    <a:cubicBezTo>
                      <a:pt x="72" y="14"/>
                      <a:pt x="73" y="13"/>
                      <a:pt x="73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104" y="12"/>
                      <a:pt x="109" y="13"/>
                      <a:pt x="110" y="15"/>
                    </a:cubicBezTo>
                    <a:cubicBezTo>
                      <a:pt x="111" y="15"/>
                      <a:pt x="111" y="15"/>
                      <a:pt x="112" y="15"/>
                    </a:cubicBezTo>
                    <a:cubicBezTo>
                      <a:pt x="114" y="15"/>
                      <a:pt x="116" y="15"/>
                      <a:pt x="120" y="15"/>
                    </a:cubicBezTo>
                    <a:cubicBezTo>
                      <a:pt x="124" y="15"/>
                      <a:pt x="127" y="16"/>
                      <a:pt x="130" y="16"/>
                    </a:cubicBezTo>
                    <a:cubicBezTo>
                      <a:pt x="130" y="16"/>
                      <a:pt x="131" y="15"/>
                      <a:pt x="133" y="15"/>
                    </a:cubicBezTo>
                    <a:cubicBezTo>
                      <a:pt x="134" y="13"/>
                      <a:pt x="135" y="10"/>
                      <a:pt x="135" y="6"/>
                    </a:cubicBezTo>
                    <a:cubicBezTo>
                      <a:pt x="134" y="4"/>
                      <a:pt x="131" y="3"/>
                      <a:pt x="126" y="3"/>
                    </a:cubicBezTo>
                    <a:cubicBezTo>
                      <a:pt x="124" y="3"/>
                      <a:pt x="121" y="3"/>
                      <a:pt x="11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>
              <a:off x="4602347" y="689017"/>
              <a:ext cx="3274140" cy="4006230"/>
              <a:chOff x="5008368" y="762860"/>
              <a:chExt cx="3274140" cy="4006230"/>
            </a:xfrm>
          </p:grpSpPr>
          <p:grpSp>
            <p:nvGrpSpPr>
              <p:cNvPr id="90" name="组合 89"/>
              <p:cNvGrpSpPr/>
              <p:nvPr/>
            </p:nvGrpSpPr>
            <p:grpSpPr>
              <a:xfrm>
                <a:off x="6707933" y="2820328"/>
                <a:ext cx="1574575" cy="1948762"/>
                <a:chOff x="6853238" y="3756026"/>
                <a:chExt cx="2505075" cy="3100388"/>
              </a:xfrm>
            </p:grpSpPr>
            <p:sp>
              <p:nvSpPr>
                <p:cNvPr id="21" name="Freeform 18"/>
                <p:cNvSpPr>
                  <a:spLocks/>
                </p:cNvSpPr>
                <p:nvPr/>
              </p:nvSpPr>
              <p:spPr bwMode="auto">
                <a:xfrm>
                  <a:off x="7334250" y="5348288"/>
                  <a:ext cx="2024063" cy="1485900"/>
                </a:xfrm>
                <a:custGeom>
                  <a:avLst/>
                  <a:gdLst>
                    <a:gd name="T0" fmla="*/ 4 w 539"/>
                    <a:gd name="T1" fmla="*/ 206 h 396"/>
                    <a:gd name="T2" fmla="*/ 5 w 539"/>
                    <a:gd name="T3" fmla="*/ 210 h 396"/>
                    <a:gd name="T4" fmla="*/ 107 w 539"/>
                    <a:gd name="T5" fmla="*/ 311 h 396"/>
                    <a:gd name="T6" fmla="*/ 166 w 539"/>
                    <a:gd name="T7" fmla="*/ 360 h 396"/>
                    <a:gd name="T8" fmla="*/ 191 w 539"/>
                    <a:gd name="T9" fmla="*/ 378 h 396"/>
                    <a:gd name="T10" fmla="*/ 218 w 539"/>
                    <a:gd name="T11" fmla="*/ 395 h 396"/>
                    <a:gd name="T12" fmla="*/ 221 w 539"/>
                    <a:gd name="T13" fmla="*/ 394 h 396"/>
                    <a:gd name="T14" fmla="*/ 221 w 539"/>
                    <a:gd name="T15" fmla="*/ 394 h 396"/>
                    <a:gd name="T16" fmla="*/ 393 w 539"/>
                    <a:gd name="T17" fmla="*/ 367 h 396"/>
                    <a:gd name="T18" fmla="*/ 402 w 539"/>
                    <a:gd name="T19" fmla="*/ 364 h 396"/>
                    <a:gd name="T20" fmla="*/ 438 w 539"/>
                    <a:gd name="T21" fmla="*/ 324 h 396"/>
                    <a:gd name="T22" fmla="*/ 478 w 539"/>
                    <a:gd name="T23" fmla="*/ 277 h 396"/>
                    <a:gd name="T24" fmla="*/ 532 w 539"/>
                    <a:gd name="T25" fmla="*/ 195 h 396"/>
                    <a:gd name="T26" fmla="*/ 485 w 539"/>
                    <a:gd name="T27" fmla="*/ 145 h 396"/>
                    <a:gd name="T28" fmla="*/ 382 w 539"/>
                    <a:gd name="T29" fmla="*/ 74 h 396"/>
                    <a:gd name="T30" fmla="*/ 344 w 539"/>
                    <a:gd name="T31" fmla="*/ 47 h 396"/>
                    <a:gd name="T32" fmla="*/ 280 w 539"/>
                    <a:gd name="T33" fmla="*/ 2 h 396"/>
                    <a:gd name="T34" fmla="*/ 275 w 539"/>
                    <a:gd name="T35" fmla="*/ 1 h 396"/>
                    <a:gd name="T36" fmla="*/ 271 w 539"/>
                    <a:gd name="T37" fmla="*/ 3 h 396"/>
                    <a:gd name="T38" fmla="*/ 204 w 539"/>
                    <a:gd name="T39" fmla="*/ 91 h 396"/>
                    <a:gd name="T40" fmla="*/ 148 w 539"/>
                    <a:gd name="T41" fmla="*/ 175 h 396"/>
                    <a:gd name="T42" fmla="*/ 75 w 539"/>
                    <a:gd name="T43" fmla="*/ 184 h 396"/>
                    <a:gd name="T44" fmla="*/ 5 w 539"/>
                    <a:gd name="T45" fmla="*/ 197 h 396"/>
                    <a:gd name="T46" fmla="*/ 4 w 539"/>
                    <a:gd name="T47" fmla="*/ 206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39" h="396">
                      <a:moveTo>
                        <a:pt x="4" y="206"/>
                      </a:moveTo>
                      <a:cubicBezTo>
                        <a:pt x="4" y="207"/>
                        <a:pt x="4" y="209"/>
                        <a:pt x="5" y="210"/>
                      </a:cubicBezTo>
                      <a:cubicBezTo>
                        <a:pt x="35" y="247"/>
                        <a:pt x="72" y="280"/>
                        <a:pt x="107" y="311"/>
                      </a:cubicBezTo>
                      <a:cubicBezTo>
                        <a:pt x="126" y="328"/>
                        <a:pt x="145" y="345"/>
                        <a:pt x="166" y="360"/>
                      </a:cubicBezTo>
                      <a:cubicBezTo>
                        <a:pt x="174" y="366"/>
                        <a:pt x="182" y="373"/>
                        <a:pt x="191" y="378"/>
                      </a:cubicBezTo>
                      <a:cubicBezTo>
                        <a:pt x="199" y="387"/>
                        <a:pt x="209" y="396"/>
                        <a:pt x="218" y="395"/>
                      </a:cubicBezTo>
                      <a:cubicBezTo>
                        <a:pt x="219" y="395"/>
                        <a:pt x="220" y="395"/>
                        <a:pt x="221" y="394"/>
                      </a:cubicBezTo>
                      <a:cubicBezTo>
                        <a:pt x="221" y="394"/>
                        <a:pt x="221" y="394"/>
                        <a:pt x="221" y="394"/>
                      </a:cubicBezTo>
                      <a:cubicBezTo>
                        <a:pt x="278" y="391"/>
                        <a:pt x="338" y="383"/>
                        <a:pt x="393" y="367"/>
                      </a:cubicBezTo>
                      <a:cubicBezTo>
                        <a:pt x="396" y="367"/>
                        <a:pt x="399" y="366"/>
                        <a:pt x="402" y="364"/>
                      </a:cubicBezTo>
                      <a:cubicBezTo>
                        <a:pt x="415" y="357"/>
                        <a:pt x="428" y="336"/>
                        <a:pt x="438" y="324"/>
                      </a:cubicBezTo>
                      <a:cubicBezTo>
                        <a:pt x="452" y="308"/>
                        <a:pt x="465" y="293"/>
                        <a:pt x="478" y="277"/>
                      </a:cubicBezTo>
                      <a:cubicBezTo>
                        <a:pt x="497" y="253"/>
                        <a:pt x="524" y="225"/>
                        <a:pt x="532" y="195"/>
                      </a:cubicBezTo>
                      <a:cubicBezTo>
                        <a:pt x="539" y="169"/>
                        <a:pt x="502" y="157"/>
                        <a:pt x="485" y="145"/>
                      </a:cubicBezTo>
                      <a:cubicBezTo>
                        <a:pt x="382" y="74"/>
                        <a:pt x="382" y="74"/>
                        <a:pt x="382" y="74"/>
                      </a:cubicBezTo>
                      <a:cubicBezTo>
                        <a:pt x="369" y="66"/>
                        <a:pt x="357" y="56"/>
                        <a:pt x="344" y="47"/>
                      </a:cubicBezTo>
                      <a:cubicBezTo>
                        <a:pt x="324" y="30"/>
                        <a:pt x="301" y="16"/>
                        <a:pt x="280" y="2"/>
                      </a:cubicBezTo>
                      <a:cubicBezTo>
                        <a:pt x="278" y="0"/>
                        <a:pt x="276" y="0"/>
                        <a:pt x="275" y="1"/>
                      </a:cubicBezTo>
                      <a:cubicBezTo>
                        <a:pt x="274" y="1"/>
                        <a:pt x="272" y="2"/>
                        <a:pt x="271" y="3"/>
                      </a:cubicBezTo>
                      <a:cubicBezTo>
                        <a:pt x="247" y="31"/>
                        <a:pt x="225" y="61"/>
                        <a:pt x="204" y="91"/>
                      </a:cubicBezTo>
                      <a:cubicBezTo>
                        <a:pt x="185" y="118"/>
                        <a:pt x="163" y="146"/>
                        <a:pt x="148" y="175"/>
                      </a:cubicBezTo>
                      <a:cubicBezTo>
                        <a:pt x="125" y="173"/>
                        <a:pt x="99" y="181"/>
                        <a:pt x="75" y="184"/>
                      </a:cubicBezTo>
                      <a:cubicBezTo>
                        <a:pt x="52" y="188"/>
                        <a:pt x="28" y="190"/>
                        <a:pt x="5" y="197"/>
                      </a:cubicBezTo>
                      <a:cubicBezTo>
                        <a:pt x="0" y="198"/>
                        <a:pt x="1" y="204"/>
                        <a:pt x="4" y="206"/>
                      </a:cubicBezTo>
                      <a:close/>
                    </a:path>
                  </a:pathLst>
                </a:custGeom>
                <a:solidFill>
                  <a:srgbClr val="9C9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>
                  <a:spLocks/>
                </p:cNvSpPr>
                <p:nvPr/>
              </p:nvSpPr>
              <p:spPr bwMode="auto">
                <a:xfrm>
                  <a:off x="8005761" y="5449888"/>
                  <a:ext cx="1216024" cy="1128712"/>
                </a:xfrm>
                <a:custGeom>
                  <a:avLst/>
                  <a:gdLst>
                    <a:gd name="T0" fmla="*/ 0 w 324"/>
                    <a:gd name="T1" fmla="*/ 139 h 301"/>
                    <a:gd name="T2" fmla="*/ 55 w 324"/>
                    <a:gd name="T3" fmla="*/ 66 h 301"/>
                    <a:gd name="T4" fmla="*/ 103 w 324"/>
                    <a:gd name="T5" fmla="*/ 0 h 301"/>
                    <a:gd name="T6" fmla="*/ 121 w 324"/>
                    <a:gd name="T7" fmla="*/ 12 h 301"/>
                    <a:gd name="T8" fmla="*/ 165 w 324"/>
                    <a:gd name="T9" fmla="*/ 42 h 301"/>
                    <a:gd name="T10" fmla="*/ 221 w 324"/>
                    <a:gd name="T11" fmla="*/ 81 h 301"/>
                    <a:gd name="T12" fmla="*/ 324 w 324"/>
                    <a:gd name="T13" fmla="*/ 160 h 301"/>
                    <a:gd name="T14" fmla="*/ 209 w 324"/>
                    <a:gd name="T15" fmla="*/ 301 h 301"/>
                    <a:gd name="T16" fmla="*/ 104 w 324"/>
                    <a:gd name="T17" fmla="*/ 224 h 301"/>
                    <a:gd name="T18" fmla="*/ 0 w 324"/>
                    <a:gd name="T19" fmla="*/ 139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4" h="301">
                      <a:moveTo>
                        <a:pt x="0" y="139"/>
                      </a:moveTo>
                      <a:cubicBezTo>
                        <a:pt x="20" y="115"/>
                        <a:pt x="37" y="90"/>
                        <a:pt x="55" y="66"/>
                      </a:cubicBezTo>
                      <a:cubicBezTo>
                        <a:pt x="71" y="44"/>
                        <a:pt x="88" y="23"/>
                        <a:pt x="103" y="0"/>
                      </a:cubicBezTo>
                      <a:cubicBezTo>
                        <a:pt x="109" y="4"/>
                        <a:pt x="115" y="8"/>
                        <a:pt x="121" y="12"/>
                      </a:cubicBezTo>
                      <a:cubicBezTo>
                        <a:pt x="134" y="23"/>
                        <a:pt x="149" y="33"/>
                        <a:pt x="165" y="42"/>
                      </a:cubicBezTo>
                      <a:cubicBezTo>
                        <a:pt x="183" y="54"/>
                        <a:pt x="202" y="67"/>
                        <a:pt x="221" y="81"/>
                      </a:cubicBezTo>
                      <a:cubicBezTo>
                        <a:pt x="256" y="106"/>
                        <a:pt x="289" y="135"/>
                        <a:pt x="324" y="160"/>
                      </a:cubicBezTo>
                      <a:cubicBezTo>
                        <a:pt x="285" y="207"/>
                        <a:pt x="249" y="255"/>
                        <a:pt x="209" y="301"/>
                      </a:cubicBezTo>
                      <a:cubicBezTo>
                        <a:pt x="175" y="275"/>
                        <a:pt x="138" y="250"/>
                        <a:pt x="104" y="224"/>
                      </a:cubicBezTo>
                      <a:cubicBezTo>
                        <a:pt x="69" y="196"/>
                        <a:pt x="34" y="167"/>
                        <a:pt x="0" y="139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>
                  <a:spLocks noEditPoints="1"/>
                </p:cNvSpPr>
                <p:nvPr/>
              </p:nvSpPr>
              <p:spPr bwMode="auto">
                <a:xfrm>
                  <a:off x="7323138" y="5337176"/>
                  <a:ext cx="2019300" cy="1519238"/>
                </a:xfrm>
                <a:custGeom>
                  <a:avLst/>
                  <a:gdLst>
                    <a:gd name="T0" fmla="*/ 5 w 538"/>
                    <a:gd name="T1" fmla="*/ 212 h 405"/>
                    <a:gd name="T2" fmla="*/ 216 w 538"/>
                    <a:gd name="T3" fmla="*/ 404 h 405"/>
                    <a:gd name="T4" fmla="*/ 220 w 538"/>
                    <a:gd name="T5" fmla="*/ 404 h 405"/>
                    <a:gd name="T6" fmla="*/ 407 w 538"/>
                    <a:gd name="T7" fmla="*/ 369 h 405"/>
                    <a:gd name="T8" fmla="*/ 537 w 538"/>
                    <a:gd name="T9" fmla="*/ 210 h 405"/>
                    <a:gd name="T10" fmla="*/ 537 w 538"/>
                    <a:gd name="T11" fmla="*/ 197 h 405"/>
                    <a:gd name="T12" fmla="*/ 537 w 538"/>
                    <a:gd name="T13" fmla="*/ 189 h 405"/>
                    <a:gd name="T14" fmla="*/ 419 w 538"/>
                    <a:gd name="T15" fmla="*/ 97 h 405"/>
                    <a:gd name="T16" fmla="*/ 277 w 538"/>
                    <a:gd name="T17" fmla="*/ 4 h 405"/>
                    <a:gd name="T18" fmla="*/ 152 w 538"/>
                    <a:gd name="T19" fmla="*/ 171 h 405"/>
                    <a:gd name="T20" fmla="*/ 78 w 538"/>
                    <a:gd name="T21" fmla="*/ 186 h 405"/>
                    <a:gd name="T22" fmla="*/ 9 w 538"/>
                    <a:gd name="T23" fmla="*/ 200 h 405"/>
                    <a:gd name="T24" fmla="*/ 3 w 538"/>
                    <a:gd name="T25" fmla="*/ 212 h 405"/>
                    <a:gd name="T26" fmla="*/ 533 w 538"/>
                    <a:gd name="T27" fmla="*/ 190 h 405"/>
                    <a:gd name="T28" fmla="*/ 402 w 538"/>
                    <a:gd name="T29" fmla="*/ 357 h 405"/>
                    <a:gd name="T30" fmla="*/ 222 w 538"/>
                    <a:gd name="T31" fmla="*/ 386 h 405"/>
                    <a:gd name="T32" fmla="*/ 221 w 538"/>
                    <a:gd name="T33" fmla="*/ 387 h 405"/>
                    <a:gd name="T34" fmla="*/ 88 w 538"/>
                    <a:gd name="T35" fmla="*/ 188 h 405"/>
                    <a:gd name="T36" fmla="*/ 156 w 538"/>
                    <a:gd name="T37" fmla="*/ 175 h 405"/>
                    <a:gd name="T38" fmla="*/ 386 w 538"/>
                    <a:gd name="T39" fmla="*/ 350 h 405"/>
                    <a:gd name="T40" fmla="*/ 272 w 538"/>
                    <a:gd name="T41" fmla="*/ 262 h 405"/>
                    <a:gd name="T42" fmla="*/ 158 w 538"/>
                    <a:gd name="T43" fmla="*/ 171 h 405"/>
                    <a:gd name="T44" fmla="*/ 279 w 538"/>
                    <a:gd name="T45" fmla="*/ 6 h 405"/>
                    <a:gd name="T46" fmla="*/ 533 w 538"/>
                    <a:gd name="T47" fmla="*/ 189 h 405"/>
                    <a:gd name="T48" fmla="*/ 220 w 538"/>
                    <a:gd name="T49" fmla="*/ 399 h 405"/>
                    <a:gd name="T50" fmla="*/ 402 w 538"/>
                    <a:gd name="T51" fmla="*/ 360 h 405"/>
                    <a:gd name="T52" fmla="*/ 404 w 538"/>
                    <a:gd name="T53" fmla="*/ 359 h 405"/>
                    <a:gd name="T54" fmla="*/ 533 w 538"/>
                    <a:gd name="T55" fmla="*/ 208 h 405"/>
                    <a:gd name="T56" fmla="*/ 406 w 538"/>
                    <a:gd name="T57" fmla="*/ 366 h 405"/>
                    <a:gd name="T58" fmla="*/ 220 w 538"/>
                    <a:gd name="T59" fmla="*/ 399 h 405"/>
                    <a:gd name="T60" fmla="*/ 7 w 538"/>
                    <a:gd name="T61" fmla="*/ 208 h 405"/>
                    <a:gd name="T62" fmla="*/ 111 w 538"/>
                    <a:gd name="T63" fmla="*/ 304 h 405"/>
                    <a:gd name="T64" fmla="*/ 219 w 538"/>
                    <a:gd name="T65" fmla="*/ 390 h 405"/>
                    <a:gd name="T66" fmla="*/ 107 w 538"/>
                    <a:gd name="T67" fmla="*/ 311 h 4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38" h="405">
                      <a:moveTo>
                        <a:pt x="3" y="212"/>
                      </a:moveTo>
                      <a:cubicBezTo>
                        <a:pt x="4" y="212"/>
                        <a:pt x="4" y="212"/>
                        <a:pt x="5" y="212"/>
                      </a:cubicBezTo>
                      <a:cubicBezTo>
                        <a:pt x="36" y="248"/>
                        <a:pt x="69" y="282"/>
                        <a:pt x="105" y="313"/>
                      </a:cubicBezTo>
                      <a:cubicBezTo>
                        <a:pt x="140" y="345"/>
                        <a:pt x="176" y="379"/>
                        <a:pt x="216" y="404"/>
                      </a:cubicBezTo>
                      <a:cubicBezTo>
                        <a:pt x="217" y="404"/>
                        <a:pt x="217" y="404"/>
                        <a:pt x="218" y="404"/>
                      </a:cubicBezTo>
                      <a:cubicBezTo>
                        <a:pt x="218" y="404"/>
                        <a:pt x="219" y="405"/>
                        <a:pt x="220" y="404"/>
                      </a:cubicBezTo>
                      <a:cubicBezTo>
                        <a:pt x="282" y="399"/>
                        <a:pt x="347" y="389"/>
                        <a:pt x="406" y="369"/>
                      </a:cubicBezTo>
                      <a:cubicBezTo>
                        <a:pt x="406" y="369"/>
                        <a:pt x="406" y="369"/>
                        <a:pt x="407" y="369"/>
                      </a:cubicBezTo>
                      <a:cubicBezTo>
                        <a:pt x="407" y="369"/>
                        <a:pt x="408" y="369"/>
                        <a:pt x="409" y="368"/>
                      </a:cubicBezTo>
                      <a:cubicBezTo>
                        <a:pt x="454" y="318"/>
                        <a:pt x="498" y="265"/>
                        <a:pt x="537" y="210"/>
                      </a:cubicBezTo>
                      <a:cubicBezTo>
                        <a:pt x="537" y="209"/>
                        <a:pt x="537" y="208"/>
                        <a:pt x="537" y="208"/>
                      </a:cubicBezTo>
                      <a:cubicBezTo>
                        <a:pt x="538" y="204"/>
                        <a:pt x="537" y="200"/>
                        <a:pt x="537" y="197"/>
                      </a:cubicBezTo>
                      <a:cubicBezTo>
                        <a:pt x="537" y="195"/>
                        <a:pt x="538" y="193"/>
                        <a:pt x="537" y="191"/>
                      </a:cubicBezTo>
                      <a:cubicBezTo>
                        <a:pt x="537" y="191"/>
                        <a:pt x="538" y="190"/>
                        <a:pt x="537" y="189"/>
                      </a:cubicBezTo>
                      <a:cubicBezTo>
                        <a:pt x="526" y="172"/>
                        <a:pt x="511" y="160"/>
                        <a:pt x="495" y="149"/>
                      </a:cubicBezTo>
                      <a:cubicBezTo>
                        <a:pt x="469" y="132"/>
                        <a:pt x="444" y="114"/>
                        <a:pt x="419" y="97"/>
                      </a:cubicBezTo>
                      <a:cubicBezTo>
                        <a:pt x="373" y="65"/>
                        <a:pt x="327" y="33"/>
                        <a:pt x="281" y="1"/>
                      </a:cubicBezTo>
                      <a:cubicBezTo>
                        <a:pt x="278" y="0"/>
                        <a:pt x="276" y="2"/>
                        <a:pt x="277" y="4"/>
                      </a:cubicBezTo>
                      <a:cubicBezTo>
                        <a:pt x="252" y="28"/>
                        <a:pt x="232" y="58"/>
                        <a:pt x="212" y="85"/>
                      </a:cubicBezTo>
                      <a:cubicBezTo>
                        <a:pt x="191" y="113"/>
                        <a:pt x="172" y="142"/>
                        <a:pt x="152" y="171"/>
                      </a:cubicBezTo>
                      <a:cubicBezTo>
                        <a:pt x="152" y="172"/>
                        <a:pt x="152" y="172"/>
                        <a:pt x="152" y="172"/>
                      </a:cubicBezTo>
                      <a:cubicBezTo>
                        <a:pt x="127" y="174"/>
                        <a:pt x="103" y="182"/>
                        <a:pt x="78" y="186"/>
                      </a:cubicBezTo>
                      <a:cubicBezTo>
                        <a:pt x="56" y="190"/>
                        <a:pt x="32" y="193"/>
                        <a:pt x="10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8" y="199"/>
                        <a:pt x="8" y="199"/>
                        <a:pt x="7" y="200"/>
                      </a:cubicBezTo>
                      <a:cubicBezTo>
                        <a:pt x="4" y="202"/>
                        <a:pt x="0" y="209"/>
                        <a:pt x="3" y="212"/>
                      </a:cubicBezTo>
                      <a:close/>
                      <a:moveTo>
                        <a:pt x="533" y="190"/>
                      </a:moveTo>
                      <a:cubicBezTo>
                        <a:pt x="533" y="190"/>
                        <a:pt x="533" y="190"/>
                        <a:pt x="533" y="190"/>
                      </a:cubicBezTo>
                      <a:cubicBezTo>
                        <a:pt x="533" y="190"/>
                        <a:pt x="533" y="190"/>
                        <a:pt x="533" y="191"/>
                      </a:cubicBezTo>
                      <a:cubicBezTo>
                        <a:pt x="491" y="248"/>
                        <a:pt x="448" y="303"/>
                        <a:pt x="402" y="357"/>
                      </a:cubicBezTo>
                      <a:cubicBezTo>
                        <a:pt x="401" y="357"/>
                        <a:pt x="401" y="357"/>
                        <a:pt x="400" y="357"/>
                      </a:cubicBezTo>
                      <a:cubicBezTo>
                        <a:pt x="342" y="372"/>
                        <a:pt x="283" y="381"/>
                        <a:pt x="222" y="386"/>
                      </a:cubicBezTo>
                      <a:cubicBezTo>
                        <a:pt x="222" y="386"/>
                        <a:pt x="221" y="386"/>
                        <a:pt x="221" y="387"/>
                      </a:cubicBezTo>
                      <a:cubicBezTo>
                        <a:pt x="221" y="387"/>
                        <a:pt x="221" y="387"/>
                        <a:pt x="221" y="387"/>
                      </a:cubicBezTo>
                      <a:cubicBezTo>
                        <a:pt x="142" y="337"/>
                        <a:pt x="76" y="267"/>
                        <a:pt x="12" y="201"/>
                      </a:cubicBezTo>
                      <a:cubicBezTo>
                        <a:pt x="37" y="199"/>
                        <a:pt x="63" y="193"/>
                        <a:pt x="88" y="188"/>
                      </a:cubicBezTo>
                      <a:cubicBezTo>
                        <a:pt x="110" y="184"/>
                        <a:pt x="134" y="183"/>
                        <a:pt x="156" y="175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94" y="207"/>
                        <a:pt x="233" y="237"/>
                        <a:pt x="273" y="267"/>
                      </a:cubicBezTo>
                      <a:cubicBezTo>
                        <a:pt x="310" y="295"/>
                        <a:pt x="346" y="326"/>
                        <a:pt x="386" y="350"/>
                      </a:cubicBezTo>
                      <a:cubicBezTo>
                        <a:pt x="386" y="350"/>
                        <a:pt x="386" y="349"/>
                        <a:pt x="386" y="349"/>
                      </a:cubicBezTo>
                      <a:cubicBezTo>
                        <a:pt x="351" y="318"/>
                        <a:pt x="310" y="291"/>
                        <a:pt x="272" y="262"/>
                      </a:cubicBezTo>
                      <a:cubicBezTo>
                        <a:pt x="234" y="232"/>
                        <a:pt x="197" y="202"/>
                        <a:pt x="159" y="171"/>
                      </a:cubicBezTo>
                      <a:cubicBezTo>
                        <a:pt x="159" y="171"/>
                        <a:pt x="158" y="171"/>
                        <a:pt x="158" y="171"/>
                      </a:cubicBezTo>
                      <a:cubicBezTo>
                        <a:pt x="178" y="140"/>
                        <a:pt x="199" y="110"/>
                        <a:pt x="221" y="81"/>
                      </a:cubicBezTo>
                      <a:cubicBezTo>
                        <a:pt x="240" y="56"/>
                        <a:pt x="262" y="32"/>
                        <a:pt x="279" y="6"/>
                      </a:cubicBezTo>
                      <a:cubicBezTo>
                        <a:pt x="322" y="36"/>
                        <a:pt x="365" y="65"/>
                        <a:pt x="408" y="95"/>
                      </a:cubicBezTo>
                      <a:cubicBezTo>
                        <a:pt x="450" y="124"/>
                        <a:pt x="500" y="150"/>
                        <a:pt x="533" y="189"/>
                      </a:cubicBezTo>
                      <a:cubicBezTo>
                        <a:pt x="533" y="189"/>
                        <a:pt x="533" y="189"/>
                        <a:pt x="533" y="190"/>
                      </a:cubicBezTo>
                      <a:close/>
                      <a:moveTo>
                        <a:pt x="220" y="399"/>
                      </a:moveTo>
                      <a:cubicBezTo>
                        <a:pt x="222" y="396"/>
                        <a:pt x="223" y="393"/>
                        <a:pt x="223" y="390"/>
                      </a:cubicBezTo>
                      <a:cubicBezTo>
                        <a:pt x="283" y="387"/>
                        <a:pt x="343" y="376"/>
                        <a:pt x="402" y="360"/>
                      </a:cubicBezTo>
                      <a:cubicBezTo>
                        <a:pt x="402" y="360"/>
                        <a:pt x="402" y="360"/>
                        <a:pt x="402" y="360"/>
                      </a:cubicBezTo>
                      <a:cubicBezTo>
                        <a:pt x="402" y="360"/>
                        <a:pt x="403" y="360"/>
                        <a:pt x="404" y="359"/>
                      </a:cubicBezTo>
                      <a:cubicBezTo>
                        <a:pt x="452" y="308"/>
                        <a:pt x="496" y="252"/>
                        <a:pt x="534" y="193"/>
                      </a:cubicBezTo>
                      <a:cubicBezTo>
                        <a:pt x="534" y="198"/>
                        <a:pt x="532" y="203"/>
                        <a:pt x="533" y="208"/>
                      </a:cubicBezTo>
                      <a:cubicBezTo>
                        <a:pt x="492" y="262"/>
                        <a:pt x="451" y="315"/>
                        <a:pt x="406" y="366"/>
                      </a:cubicBezTo>
                      <a:cubicBezTo>
                        <a:pt x="406" y="366"/>
                        <a:pt x="406" y="366"/>
                        <a:pt x="406" y="366"/>
                      </a:cubicBezTo>
                      <a:cubicBezTo>
                        <a:pt x="406" y="366"/>
                        <a:pt x="406" y="366"/>
                        <a:pt x="406" y="366"/>
                      </a:cubicBezTo>
                      <a:cubicBezTo>
                        <a:pt x="344" y="378"/>
                        <a:pt x="283" y="393"/>
                        <a:pt x="220" y="399"/>
                      </a:cubicBezTo>
                      <a:close/>
                      <a:moveTo>
                        <a:pt x="7" y="210"/>
                      </a:moveTo>
                      <a:cubicBezTo>
                        <a:pt x="7" y="209"/>
                        <a:pt x="7" y="209"/>
                        <a:pt x="7" y="208"/>
                      </a:cubicBezTo>
                      <a:cubicBezTo>
                        <a:pt x="7" y="206"/>
                        <a:pt x="8" y="205"/>
                        <a:pt x="9" y="204"/>
                      </a:cubicBezTo>
                      <a:cubicBezTo>
                        <a:pt x="40" y="240"/>
                        <a:pt x="76" y="272"/>
                        <a:pt x="111" y="304"/>
                      </a:cubicBezTo>
                      <a:cubicBezTo>
                        <a:pt x="129" y="321"/>
                        <a:pt x="149" y="338"/>
                        <a:pt x="169" y="353"/>
                      </a:cubicBezTo>
                      <a:cubicBezTo>
                        <a:pt x="185" y="366"/>
                        <a:pt x="201" y="381"/>
                        <a:pt x="219" y="390"/>
                      </a:cubicBezTo>
                      <a:cubicBezTo>
                        <a:pt x="218" y="393"/>
                        <a:pt x="217" y="396"/>
                        <a:pt x="216" y="399"/>
                      </a:cubicBezTo>
                      <a:cubicBezTo>
                        <a:pt x="180" y="369"/>
                        <a:pt x="141" y="343"/>
                        <a:pt x="107" y="311"/>
                      </a:cubicBezTo>
                      <a:cubicBezTo>
                        <a:pt x="72" y="279"/>
                        <a:pt x="38" y="245"/>
                        <a:pt x="7" y="210"/>
                      </a:cubicBezTo>
                      <a:close/>
                    </a:path>
                  </a:pathLst>
                </a:custGeom>
                <a:solidFill>
                  <a:srgbClr val="70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>
                  <a:spLocks/>
                </p:cNvSpPr>
                <p:nvPr/>
              </p:nvSpPr>
              <p:spPr bwMode="auto">
                <a:xfrm>
                  <a:off x="8624888" y="664368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0" cap="rnd">
                  <a:solidFill>
                    <a:srgbClr val="706F6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>
                  <a:spLocks/>
                </p:cNvSpPr>
                <p:nvPr/>
              </p:nvSpPr>
              <p:spPr bwMode="auto">
                <a:xfrm>
                  <a:off x="8426450" y="6721476"/>
                  <a:ext cx="4763" cy="4763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0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>
                  <a:spLocks/>
                </p:cNvSpPr>
                <p:nvPr/>
              </p:nvSpPr>
              <p:spPr bwMode="auto">
                <a:xfrm>
                  <a:off x="8426450" y="67214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0" cap="rnd">
                  <a:solidFill>
                    <a:srgbClr val="706F6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>
                  <a:spLocks noEditPoints="1"/>
                </p:cNvSpPr>
                <p:nvPr/>
              </p:nvSpPr>
              <p:spPr bwMode="auto">
                <a:xfrm>
                  <a:off x="7510463" y="6049963"/>
                  <a:ext cx="1163638" cy="709613"/>
                </a:xfrm>
                <a:custGeom>
                  <a:avLst/>
                  <a:gdLst>
                    <a:gd name="T0" fmla="*/ 32 w 310"/>
                    <a:gd name="T1" fmla="*/ 55 h 189"/>
                    <a:gd name="T2" fmla="*/ 79 w 310"/>
                    <a:gd name="T3" fmla="*/ 119 h 189"/>
                    <a:gd name="T4" fmla="*/ 191 w 310"/>
                    <a:gd name="T5" fmla="*/ 178 h 189"/>
                    <a:gd name="T6" fmla="*/ 254 w 310"/>
                    <a:gd name="T7" fmla="*/ 175 h 189"/>
                    <a:gd name="T8" fmla="*/ 285 w 310"/>
                    <a:gd name="T9" fmla="*/ 170 h 189"/>
                    <a:gd name="T10" fmla="*/ 308 w 310"/>
                    <a:gd name="T11" fmla="*/ 160 h 189"/>
                    <a:gd name="T12" fmla="*/ 110 w 310"/>
                    <a:gd name="T13" fmla="*/ 1 h 189"/>
                    <a:gd name="T14" fmla="*/ 10 w 310"/>
                    <a:gd name="T15" fmla="*/ 15 h 189"/>
                    <a:gd name="T16" fmla="*/ 81 w 310"/>
                    <a:gd name="T17" fmla="*/ 78 h 189"/>
                    <a:gd name="T18" fmla="*/ 211 w 310"/>
                    <a:gd name="T19" fmla="*/ 110 h 189"/>
                    <a:gd name="T20" fmla="*/ 112 w 310"/>
                    <a:gd name="T21" fmla="*/ 19 h 189"/>
                    <a:gd name="T22" fmla="*/ 133 w 310"/>
                    <a:gd name="T23" fmla="*/ 66 h 189"/>
                    <a:gd name="T24" fmla="*/ 137 w 310"/>
                    <a:gd name="T25" fmla="*/ 78 h 189"/>
                    <a:gd name="T26" fmla="*/ 205 w 310"/>
                    <a:gd name="T27" fmla="*/ 122 h 189"/>
                    <a:gd name="T28" fmla="*/ 205 w 310"/>
                    <a:gd name="T29" fmla="*/ 137 h 189"/>
                    <a:gd name="T30" fmla="*/ 147 w 310"/>
                    <a:gd name="T31" fmla="*/ 91 h 189"/>
                    <a:gd name="T32" fmla="*/ 106 w 310"/>
                    <a:gd name="T33" fmla="*/ 66 h 189"/>
                    <a:gd name="T34" fmla="*/ 123 w 310"/>
                    <a:gd name="T35" fmla="*/ 51 h 189"/>
                    <a:gd name="T36" fmla="*/ 174 w 310"/>
                    <a:gd name="T37" fmla="*/ 84 h 189"/>
                    <a:gd name="T38" fmla="*/ 206 w 310"/>
                    <a:gd name="T39" fmla="*/ 109 h 189"/>
                    <a:gd name="T40" fmla="*/ 226 w 310"/>
                    <a:gd name="T41" fmla="*/ 135 h 189"/>
                    <a:gd name="T42" fmla="*/ 187 w 310"/>
                    <a:gd name="T43" fmla="*/ 153 h 189"/>
                    <a:gd name="T44" fmla="*/ 162 w 310"/>
                    <a:gd name="T45" fmla="*/ 131 h 189"/>
                    <a:gd name="T46" fmla="*/ 116 w 310"/>
                    <a:gd name="T47" fmla="*/ 80 h 189"/>
                    <a:gd name="T48" fmla="*/ 80 w 310"/>
                    <a:gd name="T49" fmla="*/ 61 h 189"/>
                    <a:gd name="T50" fmla="*/ 69 w 310"/>
                    <a:gd name="T51" fmla="*/ 35 h 189"/>
                    <a:gd name="T52" fmla="*/ 109 w 310"/>
                    <a:gd name="T53" fmla="*/ 31 h 189"/>
                    <a:gd name="T54" fmla="*/ 140 w 310"/>
                    <a:gd name="T55" fmla="*/ 43 h 189"/>
                    <a:gd name="T56" fmla="*/ 166 w 310"/>
                    <a:gd name="T57" fmla="*/ 73 h 189"/>
                    <a:gd name="T58" fmla="*/ 179 w 310"/>
                    <a:gd name="T59" fmla="*/ 83 h 189"/>
                    <a:gd name="T60" fmla="*/ 228 w 310"/>
                    <a:gd name="T61" fmla="*/ 114 h 189"/>
                    <a:gd name="T62" fmla="*/ 254 w 310"/>
                    <a:gd name="T63" fmla="*/ 134 h 189"/>
                    <a:gd name="T64" fmla="*/ 245 w 310"/>
                    <a:gd name="T65" fmla="*/ 153 h 189"/>
                    <a:gd name="T66" fmla="*/ 228 w 310"/>
                    <a:gd name="T67" fmla="*/ 155 h 189"/>
                    <a:gd name="T68" fmla="*/ 171 w 310"/>
                    <a:gd name="T69" fmla="*/ 156 h 189"/>
                    <a:gd name="T70" fmla="*/ 143 w 310"/>
                    <a:gd name="T71" fmla="*/ 120 h 189"/>
                    <a:gd name="T72" fmla="*/ 93 w 310"/>
                    <a:gd name="T73" fmla="*/ 89 h 189"/>
                    <a:gd name="T74" fmla="*/ 65 w 310"/>
                    <a:gd name="T75" fmla="*/ 53 h 189"/>
                    <a:gd name="T76" fmla="*/ 40 w 310"/>
                    <a:gd name="T77" fmla="*/ 26 h 189"/>
                    <a:gd name="T78" fmla="*/ 79 w 310"/>
                    <a:gd name="T79" fmla="*/ 8 h 189"/>
                    <a:gd name="T80" fmla="*/ 103 w 310"/>
                    <a:gd name="T81" fmla="*/ 23 h 189"/>
                    <a:gd name="T82" fmla="*/ 114 w 310"/>
                    <a:gd name="T83" fmla="*/ 9 h 189"/>
                    <a:gd name="T84" fmla="*/ 121 w 310"/>
                    <a:gd name="T85" fmla="*/ 24 h 189"/>
                    <a:gd name="T86" fmla="*/ 156 w 310"/>
                    <a:gd name="T87" fmla="*/ 40 h 189"/>
                    <a:gd name="T88" fmla="*/ 193 w 310"/>
                    <a:gd name="T89" fmla="*/ 69 h 189"/>
                    <a:gd name="T90" fmla="*/ 228 w 310"/>
                    <a:gd name="T91" fmla="*/ 97 h 189"/>
                    <a:gd name="T92" fmla="*/ 243 w 310"/>
                    <a:gd name="T93" fmla="*/ 120 h 189"/>
                    <a:gd name="T94" fmla="*/ 262 w 310"/>
                    <a:gd name="T95" fmla="*/ 132 h 189"/>
                    <a:gd name="T96" fmla="*/ 284 w 310"/>
                    <a:gd name="T97" fmla="*/ 168 h 189"/>
                    <a:gd name="T98" fmla="*/ 259 w 310"/>
                    <a:gd name="T99" fmla="*/ 164 h 189"/>
                    <a:gd name="T100" fmla="*/ 235 w 310"/>
                    <a:gd name="T101" fmla="*/ 173 h 189"/>
                    <a:gd name="T102" fmla="*/ 200 w 310"/>
                    <a:gd name="T103" fmla="*/ 164 h 189"/>
                    <a:gd name="T104" fmla="*/ 186 w 310"/>
                    <a:gd name="T105" fmla="*/ 179 h 189"/>
                    <a:gd name="T106" fmla="*/ 157 w 310"/>
                    <a:gd name="T107" fmla="*/ 151 h 189"/>
                    <a:gd name="T108" fmla="*/ 130 w 310"/>
                    <a:gd name="T109" fmla="*/ 128 h 189"/>
                    <a:gd name="T110" fmla="*/ 86 w 310"/>
                    <a:gd name="T111" fmla="*/ 100 h 189"/>
                    <a:gd name="T112" fmla="*/ 65 w 310"/>
                    <a:gd name="T113" fmla="*/ 81 h 189"/>
                    <a:gd name="T114" fmla="*/ 38 w 310"/>
                    <a:gd name="T115" fmla="*/ 49 h 189"/>
                    <a:gd name="T116" fmla="*/ 37 w 310"/>
                    <a:gd name="T117" fmla="*/ 40 h 189"/>
                    <a:gd name="T118" fmla="*/ 20 w 310"/>
                    <a:gd name="T119" fmla="*/ 27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10" h="189">
                      <a:moveTo>
                        <a:pt x="1" y="25"/>
                      </a:moveTo>
                      <a:cubicBezTo>
                        <a:pt x="5" y="29"/>
                        <a:pt x="9" y="32"/>
                        <a:pt x="13" y="36"/>
                      </a:cubicBezTo>
                      <a:cubicBezTo>
                        <a:pt x="17" y="39"/>
                        <a:pt x="20" y="43"/>
                        <a:pt x="23" y="47"/>
                      </a:cubicBezTo>
                      <a:cubicBezTo>
                        <a:pt x="24" y="48"/>
                        <a:pt x="26" y="47"/>
                        <a:pt x="25" y="46"/>
                      </a:cubicBezTo>
                      <a:cubicBezTo>
                        <a:pt x="23" y="43"/>
                        <a:pt x="21" y="40"/>
                        <a:pt x="19" y="38"/>
                      </a:cubicBezTo>
                      <a:cubicBezTo>
                        <a:pt x="19" y="38"/>
                        <a:pt x="20" y="38"/>
                        <a:pt x="20" y="37"/>
                      </a:cubicBezTo>
                      <a:cubicBezTo>
                        <a:pt x="21" y="35"/>
                        <a:pt x="22" y="32"/>
                        <a:pt x="22" y="29"/>
                      </a:cubicBezTo>
                      <a:cubicBezTo>
                        <a:pt x="27" y="33"/>
                        <a:pt x="31" y="38"/>
                        <a:pt x="36" y="42"/>
                      </a:cubicBezTo>
                      <a:cubicBezTo>
                        <a:pt x="35" y="44"/>
                        <a:pt x="35" y="46"/>
                        <a:pt x="34" y="48"/>
                      </a:cubicBezTo>
                      <a:cubicBezTo>
                        <a:pt x="34" y="49"/>
                        <a:pt x="33" y="51"/>
                        <a:pt x="32" y="53"/>
                      </a:cubicBezTo>
                      <a:cubicBezTo>
                        <a:pt x="31" y="52"/>
                        <a:pt x="30" y="51"/>
                        <a:pt x="29" y="50"/>
                      </a:cubicBezTo>
                      <a:cubicBezTo>
                        <a:pt x="28" y="49"/>
                        <a:pt x="28" y="50"/>
                        <a:pt x="28" y="51"/>
                      </a:cubicBezTo>
                      <a:cubicBezTo>
                        <a:pt x="29" y="52"/>
                        <a:pt x="31" y="53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6"/>
                        <a:pt x="33" y="57"/>
                        <a:pt x="34" y="57"/>
                      </a:cubicBezTo>
                      <a:cubicBezTo>
                        <a:pt x="37" y="59"/>
                        <a:pt x="40" y="62"/>
                        <a:pt x="43" y="65"/>
                      </a:cubicBezTo>
                      <a:cubicBezTo>
                        <a:pt x="43" y="65"/>
                        <a:pt x="42" y="65"/>
                        <a:pt x="42" y="66"/>
                      </a:cubicBezTo>
                      <a:cubicBezTo>
                        <a:pt x="42" y="67"/>
                        <a:pt x="44" y="68"/>
                        <a:pt x="45" y="67"/>
                      </a:cubicBezTo>
                      <a:cubicBezTo>
                        <a:pt x="55" y="76"/>
                        <a:pt x="65" y="85"/>
                        <a:pt x="75" y="95"/>
                      </a:cubicBezTo>
                      <a:cubicBezTo>
                        <a:pt x="73" y="95"/>
                        <a:pt x="71" y="96"/>
                        <a:pt x="69" y="96"/>
                      </a:cubicBezTo>
                      <a:cubicBezTo>
                        <a:pt x="67" y="97"/>
                        <a:pt x="64" y="97"/>
                        <a:pt x="62" y="98"/>
                      </a:cubicBezTo>
                      <a:cubicBezTo>
                        <a:pt x="62" y="98"/>
                        <a:pt x="62" y="98"/>
                        <a:pt x="61" y="99"/>
                      </a:cubicBezTo>
                      <a:cubicBezTo>
                        <a:pt x="61" y="98"/>
                        <a:pt x="61" y="98"/>
                        <a:pt x="61" y="98"/>
                      </a:cubicBezTo>
                      <a:cubicBezTo>
                        <a:pt x="60" y="97"/>
                        <a:pt x="58" y="99"/>
                        <a:pt x="59" y="100"/>
                      </a:cubicBezTo>
                      <a:cubicBezTo>
                        <a:pt x="60" y="101"/>
                        <a:pt x="60" y="102"/>
                        <a:pt x="61" y="102"/>
                      </a:cubicBezTo>
                      <a:cubicBezTo>
                        <a:pt x="64" y="110"/>
                        <a:pt x="72" y="115"/>
                        <a:pt x="79" y="119"/>
                      </a:cubicBezTo>
                      <a:cubicBezTo>
                        <a:pt x="81" y="121"/>
                        <a:pt x="83" y="123"/>
                        <a:pt x="85" y="124"/>
                      </a:cubicBezTo>
                      <a:cubicBezTo>
                        <a:pt x="86" y="125"/>
                        <a:pt x="87" y="124"/>
                        <a:pt x="87" y="124"/>
                      </a:cubicBezTo>
                      <a:cubicBezTo>
                        <a:pt x="89" y="124"/>
                        <a:pt x="91" y="123"/>
                        <a:pt x="93" y="122"/>
                      </a:cubicBezTo>
                      <a:cubicBezTo>
                        <a:pt x="95" y="121"/>
                        <a:pt x="97" y="120"/>
                        <a:pt x="99" y="118"/>
                      </a:cubicBezTo>
                      <a:cubicBezTo>
                        <a:pt x="99" y="117"/>
                        <a:pt x="100" y="117"/>
                        <a:pt x="100" y="117"/>
                      </a:cubicBezTo>
                      <a:cubicBezTo>
                        <a:pt x="100" y="117"/>
                        <a:pt x="100" y="116"/>
                        <a:pt x="100" y="116"/>
                      </a:cubicBezTo>
                      <a:cubicBezTo>
                        <a:pt x="103" y="119"/>
                        <a:pt x="106" y="121"/>
                        <a:pt x="108" y="124"/>
                      </a:cubicBezTo>
                      <a:cubicBezTo>
                        <a:pt x="132" y="145"/>
                        <a:pt x="155" y="168"/>
                        <a:pt x="181" y="185"/>
                      </a:cubicBezTo>
                      <a:cubicBezTo>
                        <a:pt x="182" y="185"/>
                        <a:pt x="182" y="185"/>
                        <a:pt x="183" y="184"/>
                      </a:cubicBezTo>
                      <a:cubicBezTo>
                        <a:pt x="183" y="184"/>
                        <a:pt x="183" y="184"/>
                        <a:pt x="183" y="184"/>
                      </a:cubicBezTo>
                      <a:cubicBezTo>
                        <a:pt x="185" y="184"/>
                        <a:pt x="186" y="182"/>
                        <a:pt x="187" y="181"/>
                      </a:cubicBezTo>
                      <a:cubicBezTo>
                        <a:pt x="188" y="180"/>
                        <a:pt x="189" y="179"/>
                        <a:pt x="191" y="177"/>
                      </a:cubicBezTo>
                      <a:cubicBezTo>
                        <a:pt x="191" y="177"/>
                        <a:pt x="191" y="178"/>
                        <a:pt x="191" y="178"/>
                      </a:cubicBezTo>
                      <a:cubicBezTo>
                        <a:pt x="191" y="178"/>
                        <a:pt x="192" y="179"/>
                        <a:pt x="193" y="179"/>
                      </a:cubicBezTo>
                      <a:cubicBezTo>
                        <a:pt x="198" y="178"/>
                        <a:pt x="202" y="178"/>
                        <a:pt x="207" y="177"/>
                      </a:cubicBezTo>
                      <a:cubicBezTo>
                        <a:pt x="205" y="179"/>
                        <a:pt x="204" y="182"/>
                        <a:pt x="202" y="184"/>
                      </a:cubicBezTo>
                      <a:cubicBezTo>
                        <a:pt x="202" y="184"/>
                        <a:pt x="202" y="184"/>
                        <a:pt x="202" y="185"/>
                      </a:cubicBezTo>
                      <a:cubicBezTo>
                        <a:pt x="196" y="185"/>
                        <a:pt x="191" y="186"/>
                        <a:pt x="185" y="186"/>
                      </a:cubicBezTo>
                      <a:cubicBezTo>
                        <a:pt x="184" y="186"/>
                        <a:pt x="184" y="189"/>
                        <a:pt x="186" y="189"/>
                      </a:cubicBezTo>
                      <a:cubicBezTo>
                        <a:pt x="205" y="188"/>
                        <a:pt x="223" y="184"/>
                        <a:pt x="241" y="180"/>
                      </a:cubicBezTo>
                      <a:cubicBezTo>
                        <a:pt x="242" y="180"/>
                        <a:pt x="242" y="180"/>
                        <a:pt x="241" y="179"/>
                      </a:cubicBezTo>
                      <a:cubicBezTo>
                        <a:pt x="243" y="178"/>
                        <a:pt x="244" y="176"/>
                        <a:pt x="245" y="174"/>
                      </a:cubicBezTo>
                      <a:cubicBezTo>
                        <a:pt x="246" y="173"/>
                        <a:pt x="247" y="172"/>
                        <a:pt x="247" y="170"/>
                      </a:cubicBezTo>
                      <a:cubicBezTo>
                        <a:pt x="251" y="170"/>
                        <a:pt x="254" y="169"/>
                        <a:pt x="258" y="168"/>
                      </a:cubicBezTo>
                      <a:cubicBezTo>
                        <a:pt x="256" y="170"/>
                        <a:pt x="254" y="172"/>
                        <a:pt x="253" y="174"/>
                      </a:cubicBezTo>
                      <a:cubicBezTo>
                        <a:pt x="253" y="175"/>
                        <a:pt x="253" y="175"/>
                        <a:pt x="254" y="175"/>
                      </a:cubicBezTo>
                      <a:cubicBezTo>
                        <a:pt x="257" y="173"/>
                        <a:pt x="259" y="170"/>
                        <a:pt x="260" y="168"/>
                      </a:cubicBezTo>
                      <a:cubicBezTo>
                        <a:pt x="265" y="167"/>
                        <a:pt x="269" y="166"/>
                        <a:pt x="274" y="165"/>
                      </a:cubicBezTo>
                      <a:cubicBezTo>
                        <a:pt x="273" y="166"/>
                        <a:pt x="272" y="167"/>
                        <a:pt x="271" y="168"/>
                      </a:cubicBezTo>
                      <a:cubicBezTo>
                        <a:pt x="270" y="170"/>
                        <a:pt x="268" y="171"/>
                        <a:pt x="268" y="173"/>
                      </a:cubicBezTo>
                      <a:cubicBezTo>
                        <a:pt x="261" y="174"/>
                        <a:pt x="255" y="176"/>
                        <a:pt x="249" y="178"/>
                      </a:cubicBezTo>
                      <a:cubicBezTo>
                        <a:pt x="249" y="178"/>
                        <a:pt x="249" y="179"/>
                        <a:pt x="249" y="179"/>
                      </a:cubicBezTo>
                      <a:cubicBezTo>
                        <a:pt x="256" y="178"/>
                        <a:pt x="262" y="177"/>
                        <a:pt x="267" y="174"/>
                      </a:cubicBezTo>
                      <a:cubicBezTo>
                        <a:pt x="267" y="175"/>
                        <a:pt x="268" y="175"/>
                        <a:pt x="269" y="175"/>
                      </a:cubicBezTo>
                      <a:cubicBezTo>
                        <a:pt x="271" y="174"/>
                        <a:pt x="272" y="172"/>
                        <a:pt x="274" y="171"/>
                      </a:cubicBezTo>
                      <a:cubicBezTo>
                        <a:pt x="275" y="169"/>
                        <a:pt x="276" y="168"/>
                        <a:pt x="277" y="166"/>
                      </a:cubicBezTo>
                      <a:cubicBezTo>
                        <a:pt x="279" y="169"/>
                        <a:pt x="282" y="170"/>
                        <a:pt x="285" y="171"/>
                      </a:cubicBezTo>
                      <a:cubicBezTo>
                        <a:pt x="286" y="171"/>
                        <a:pt x="286" y="170"/>
                        <a:pt x="285" y="170"/>
                      </a:cubicBezTo>
                      <a:cubicBezTo>
                        <a:pt x="285" y="170"/>
                        <a:pt x="285" y="170"/>
                        <a:pt x="285" y="170"/>
                      </a:cubicBezTo>
                      <a:cubicBezTo>
                        <a:pt x="286" y="170"/>
                        <a:pt x="286" y="170"/>
                        <a:pt x="286" y="170"/>
                      </a:cubicBezTo>
                      <a:cubicBezTo>
                        <a:pt x="288" y="169"/>
                        <a:pt x="289" y="168"/>
                        <a:pt x="290" y="167"/>
                      </a:cubicBezTo>
                      <a:cubicBezTo>
                        <a:pt x="291" y="166"/>
                        <a:pt x="292" y="164"/>
                        <a:pt x="294" y="163"/>
                      </a:cubicBezTo>
                      <a:cubicBezTo>
                        <a:pt x="294" y="163"/>
                        <a:pt x="294" y="163"/>
                        <a:pt x="294" y="163"/>
                      </a:cubicBezTo>
                      <a:cubicBezTo>
                        <a:pt x="297" y="163"/>
                        <a:pt x="300" y="162"/>
                        <a:pt x="302" y="162"/>
                      </a:cubicBezTo>
                      <a:cubicBezTo>
                        <a:pt x="300" y="163"/>
                        <a:pt x="298" y="165"/>
                        <a:pt x="297" y="167"/>
                      </a:cubicBezTo>
                      <a:cubicBezTo>
                        <a:pt x="295" y="168"/>
                        <a:pt x="293" y="169"/>
                        <a:pt x="292" y="169"/>
                      </a:cubicBezTo>
                      <a:cubicBezTo>
                        <a:pt x="289" y="170"/>
                        <a:pt x="288" y="170"/>
                        <a:pt x="286" y="171"/>
                      </a:cubicBezTo>
                      <a:cubicBezTo>
                        <a:pt x="286" y="171"/>
                        <a:pt x="286" y="172"/>
                        <a:pt x="286" y="172"/>
                      </a:cubicBezTo>
                      <a:cubicBezTo>
                        <a:pt x="289" y="173"/>
                        <a:pt x="293" y="172"/>
                        <a:pt x="296" y="170"/>
                      </a:cubicBezTo>
                      <a:cubicBezTo>
                        <a:pt x="296" y="170"/>
                        <a:pt x="298" y="171"/>
                        <a:pt x="298" y="170"/>
                      </a:cubicBezTo>
                      <a:cubicBezTo>
                        <a:pt x="301" y="167"/>
                        <a:pt x="304" y="163"/>
                        <a:pt x="308" y="160"/>
                      </a:cubicBezTo>
                      <a:cubicBezTo>
                        <a:pt x="308" y="160"/>
                        <a:pt x="308" y="160"/>
                        <a:pt x="308" y="160"/>
                      </a:cubicBezTo>
                      <a:cubicBezTo>
                        <a:pt x="308" y="160"/>
                        <a:pt x="308" y="160"/>
                        <a:pt x="308" y="160"/>
                      </a:cubicBezTo>
                      <a:cubicBezTo>
                        <a:pt x="309" y="159"/>
                        <a:pt x="309" y="158"/>
                        <a:pt x="308" y="158"/>
                      </a:cubicBezTo>
                      <a:cubicBezTo>
                        <a:pt x="303" y="158"/>
                        <a:pt x="298" y="159"/>
                        <a:pt x="294" y="161"/>
                      </a:cubicBezTo>
                      <a:cubicBezTo>
                        <a:pt x="294" y="161"/>
                        <a:pt x="293" y="161"/>
                        <a:pt x="293" y="161"/>
                      </a:cubicBezTo>
                      <a:cubicBezTo>
                        <a:pt x="289" y="158"/>
                        <a:pt x="286" y="155"/>
                        <a:pt x="282" y="152"/>
                      </a:cubicBezTo>
                      <a:cubicBezTo>
                        <a:pt x="288" y="152"/>
                        <a:pt x="293" y="151"/>
                        <a:pt x="298" y="150"/>
                      </a:cubicBezTo>
                      <a:cubicBezTo>
                        <a:pt x="298" y="150"/>
                        <a:pt x="298" y="150"/>
                        <a:pt x="298" y="150"/>
                      </a:cubicBezTo>
                      <a:cubicBezTo>
                        <a:pt x="302" y="153"/>
                        <a:pt x="305" y="156"/>
                        <a:pt x="309" y="159"/>
                      </a:cubicBezTo>
                      <a:cubicBezTo>
                        <a:pt x="310" y="159"/>
                        <a:pt x="310" y="158"/>
                        <a:pt x="310" y="158"/>
                      </a:cubicBezTo>
                      <a:cubicBezTo>
                        <a:pt x="254" y="109"/>
                        <a:pt x="193" y="63"/>
                        <a:pt x="133" y="18"/>
                      </a:cubicBezTo>
                      <a:cubicBezTo>
                        <a:pt x="133" y="18"/>
                        <a:pt x="132" y="18"/>
                        <a:pt x="132" y="18"/>
                      </a:cubicBezTo>
                      <a:cubicBezTo>
                        <a:pt x="125" y="13"/>
                        <a:pt x="118" y="8"/>
                        <a:pt x="111" y="3"/>
                      </a:cubicBezTo>
                      <a:cubicBezTo>
                        <a:pt x="112" y="2"/>
                        <a:pt x="111" y="0"/>
                        <a:pt x="110" y="1"/>
                      </a:cubicBezTo>
                      <a:cubicBezTo>
                        <a:pt x="109" y="1"/>
                        <a:pt x="108" y="1"/>
                        <a:pt x="107" y="1"/>
                      </a:cubicBezTo>
                      <a:cubicBezTo>
                        <a:pt x="107" y="1"/>
                        <a:pt x="107" y="1"/>
                        <a:pt x="106" y="1"/>
                      </a:cubicBezTo>
                      <a:cubicBezTo>
                        <a:pt x="103" y="2"/>
                        <a:pt x="100" y="2"/>
                        <a:pt x="96" y="3"/>
                      </a:cubicBezTo>
                      <a:cubicBezTo>
                        <a:pt x="96" y="3"/>
                        <a:pt x="96" y="3"/>
                        <a:pt x="96" y="3"/>
                      </a:cubicBezTo>
                      <a:cubicBezTo>
                        <a:pt x="95" y="3"/>
                        <a:pt x="95" y="3"/>
                        <a:pt x="95" y="3"/>
                      </a:cubicBezTo>
                      <a:cubicBezTo>
                        <a:pt x="95" y="2"/>
                        <a:pt x="94" y="3"/>
                        <a:pt x="94" y="3"/>
                      </a:cubicBezTo>
                      <a:cubicBezTo>
                        <a:pt x="94" y="3"/>
                        <a:pt x="93" y="3"/>
                        <a:pt x="93" y="4"/>
                      </a:cubicBezTo>
                      <a:cubicBezTo>
                        <a:pt x="92" y="6"/>
                        <a:pt x="92" y="8"/>
                        <a:pt x="91" y="10"/>
                      </a:cubicBezTo>
                      <a:cubicBezTo>
                        <a:pt x="91" y="11"/>
                        <a:pt x="91" y="12"/>
                        <a:pt x="91" y="13"/>
                      </a:cubicBezTo>
                      <a:cubicBezTo>
                        <a:pt x="87" y="11"/>
                        <a:pt x="84" y="8"/>
                        <a:pt x="80" y="5"/>
                      </a:cubicBezTo>
                      <a:cubicBezTo>
                        <a:pt x="79" y="5"/>
                        <a:pt x="79" y="5"/>
                        <a:pt x="78" y="6"/>
                      </a:cubicBezTo>
                      <a:cubicBezTo>
                        <a:pt x="56" y="8"/>
                        <a:pt x="33" y="11"/>
                        <a:pt x="11" y="14"/>
                      </a:cubicBezTo>
                      <a:cubicBezTo>
                        <a:pt x="10" y="14"/>
                        <a:pt x="10" y="15"/>
                        <a:pt x="10" y="15"/>
                      </a:cubicBezTo>
                      <a:cubicBezTo>
                        <a:pt x="10" y="15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3"/>
                        <a:pt x="6" y="13"/>
                        <a:pt x="6" y="14"/>
                      </a:cubicBezTo>
                      <a:cubicBezTo>
                        <a:pt x="5" y="16"/>
                        <a:pt x="4" y="17"/>
                        <a:pt x="3" y="19"/>
                      </a:cubicBezTo>
                      <a:cubicBezTo>
                        <a:pt x="3" y="21"/>
                        <a:pt x="2" y="22"/>
                        <a:pt x="2" y="24"/>
                      </a:cubicBezTo>
                      <a:cubicBezTo>
                        <a:pt x="1" y="23"/>
                        <a:pt x="0" y="24"/>
                        <a:pt x="1" y="25"/>
                      </a:cubicBezTo>
                      <a:close/>
                      <a:moveTo>
                        <a:pt x="39" y="14"/>
                      </a:moveTo>
                      <a:cubicBezTo>
                        <a:pt x="41" y="16"/>
                        <a:pt x="44" y="18"/>
                        <a:pt x="46" y="20"/>
                      </a:cubicBezTo>
                      <a:cubicBezTo>
                        <a:pt x="42" y="21"/>
                        <a:pt x="39" y="21"/>
                        <a:pt x="36" y="22"/>
                      </a:cubicBezTo>
                      <a:cubicBezTo>
                        <a:pt x="33" y="20"/>
                        <a:pt x="30" y="17"/>
                        <a:pt x="28" y="15"/>
                      </a:cubicBezTo>
                      <a:cubicBezTo>
                        <a:pt x="31" y="15"/>
                        <a:pt x="35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lose/>
                      <a:moveTo>
                        <a:pt x="81" y="78"/>
                      </a:moveTo>
                      <a:cubicBezTo>
                        <a:pt x="79" y="77"/>
                        <a:pt x="77" y="75"/>
                        <a:pt x="75" y="73"/>
                      </a:cubicBezTo>
                      <a:cubicBezTo>
                        <a:pt x="79" y="73"/>
                        <a:pt x="83" y="73"/>
                        <a:pt x="87" y="72"/>
                      </a:cubicBezTo>
                      <a:cubicBezTo>
                        <a:pt x="90" y="75"/>
                        <a:pt x="93" y="78"/>
                        <a:pt x="97" y="81"/>
                      </a:cubicBezTo>
                      <a:cubicBezTo>
                        <a:pt x="93" y="81"/>
                        <a:pt x="89" y="82"/>
                        <a:pt x="86" y="83"/>
                      </a:cubicBezTo>
                      <a:cubicBezTo>
                        <a:pt x="85" y="82"/>
                        <a:pt x="83" y="81"/>
                        <a:pt x="82" y="80"/>
                      </a:cubicBezTo>
                      <a:cubicBezTo>
                        <a:pt x="82" y="80"/>
                        <a:pt x="82" y="80"/>
                        <a:pt x="82" y="80"/>
                      </a:cubicBezTo>
                      <a:cubicBezTo>
                        <a:pt x="83" y="79"/>
                        <a:pt x="81" y="78"/>
                        <a:pt x="81" y="78"/>
                      </a:cubicBezTo>
                      <a:close/>
                      <a:moveTo>
                        <a:pt x="200" y="101"/>
                      </a:moveTo>
                      <a:cubicBezTo>
                        <a:pt x="200" y="102"/>
                        <a:pt x="202" y="102"/>
                        <a:pt x="202" y="101"/>
                      </a:cubicBezTo>
                      <a:cubicBezTo>
                        <a:pt x="203" y="99"/>
                        <a:pt x="203" y="97"/>
                        <a:pt x="204" y="95"/>
                      </a:cubicBezTo>
                      <a:cubicBezTo>
                        <a:pt x="207" y="97"/>
                        <a:pt x="210" y="100"/>
                        <a:pt x="214" y="103"/>
                      </a:cubicBezTo>
                      <a:cubicBezTo>
                        <a:pt x="213" y="104"/>
                        <a:pt x="212" y="105"/>
                        <a:pt x="212" y="107"/>
                      </a:cubicBezTo>
                      <a:cubicBezTo>
                        <a:pt x="211" y="108"/>
                        <a:pt x="211" y="109"/>
                        <a:pt x="211" y="110"/>
                      </a:cubicBezTo>
                      <a:cubicBezTo>
                        <a:pt x="209" y="108"/>
                        <a:pt x="209" y="108"/>
                        <a:pt x="209" y="108"/>
                      </a:cubicBezTo>
                      <a:cubicBezTo>
                        <a:pt x="209" y="108"/>
                        <a:pt x="209" y="107"/>
                        <a:pt x="208" y="107"/>
                      </a:cubicBezTo>
                      <a:cubicBezTo>
                        <a:pt x="208" y="107"/>
                        <a:pt x="208" y="107"/>
                        <a:pt x="208" y="107"/>
                      </a:cubicBezTo>
                      <a:cubicBezTo>
                        <a:pt x="202" y="103"/>
                        <a:pt x="197" y="98"/>
                        <a:pt x="191" y="94"/>
                      </a:cubicBezTo>
                      <a:cubicBezTo>
                        <a:pt x="192" y="91"/>
                        <a:pt x="192" y="88"/>
                        <a:pt x="192" y="85"/>
                      </a:cubicBezTo>
                      <a:cubicBezTo>
                        <a:pt x="196" y="88"/>
                        <a:pt x="199" y="91"/>
                        <a:pt x="202" y="93"/>
                      </a:cubicBezTo>
                      <a:cubicBezTo>
                        <a:pt x="201" y="96"/>
                        <a:pt x="200" y="98"/>
                        <a:pt x="200" y="101"/>
                      </a:cubicBezTo>
                      <a:close/>
                      <a:moveTo>
                        <a:pt x="118" y="25"/>
                      </a:moveTo>
                      <a:cubicBezTo>
                        <a:pt x="117" y="27"/>
                        <a:pt x="116" y="31"/>
                        <a:pt x="116" y="34"/>
                      </a:cubicBezTo>
                      <a:cubicBezTo>
                        <a:pt x="113" y="31"/>
                        <a:pt x="109" y="28"/>
                        <a:pt x="105" y="25"/>
                      </a:cubicBezTo>
                      <a:cubicBezTo>
                        <a:pt x="106" y="22"/>
                        <a:pt x="106" y="18"/>
                        <a:pt x="107" y="15"/>
                      </a:cubicBezTo>
                      <a:cubicBezTo>
                        <a:pt x="108" y="16"/>
                        <a:pt x="110" y="18"/>
                        <a:pt x="112" y="19"/>
                      </a:cubicBez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4" y="20"/>
                        <a:pt x="116" y="22"/>
                        <a:pt x="117" y="23"/>
                      </a:cubicBezTo>
                      <a:cubicBezTo>
                        <a:pt x="117" y="24"/>
                        <a:pt x="117" y="24"/>
                        <a:pt x="118" y="25"/>
                      </a:cubicBezTo>
                      <a:close/>
                      <a:moveTo>
                        <a:pt x="93" y="48"/>
                      </a:moveTo>
                      <a:cubicBezTo>
                        <a:pt x="96" y="51"/>
                        <a:pt x="100" y="53"/>
                        <a:pt x="103" y="56"/>
                      </a:cubicBezTo>
                      <a:cubicBezTo>
                        <a:pt x="100" y="56"/>
                        <a:pt x="98" y="57"/>
                        <a:pt x="95" y="58"/>
                      </a:cubicBezTo>
                      <a:cubicBezTo>
                        <a:pt x="92" y="55"/>
                        <a:pt x="89" y="52"/>
                        <a:pt x="86" y="50"/>
                      </a:cubicBezTo>
                      <a:cubicBezTo>
                        <a:pt x="88" y="49"/>
                        <a:pt x="91" y="49"/>
                        <a:pt x="93" y="48"/>
                      </a:cubicBezTo>
                      <a:close/>
                      <a:moveTo>
                        <a:pt x="83" y="47"/>
                      </a:moveTo>
                      <a:cubicBezTo>
                        <a:pt x="79" y="44"/>
                        <a:pt x="76" y="41"/>
                        <a:pt x="73" y="39"/>
                      </a:cubicBezTo>
                      <a:cubicBezTo>
                        <a:pt x="75" y="38"/>
                        <a:pt x="78" y="38"/>
                        <a:pt x="80" y="37"/>
                      </a:cubicBezTo>
                      <a:cubicBezTo>
                        <a:pt x="83" y="40"/>
                        <a:pt x="87" y="43"/>
                        <a:pt x="90" y="45"/>
                      </a:cubicBezTo>
                      <a:cubicBezTo>
                        <a:pt x="87" y="46"/>
                        <a:pt x="85" y="46"/>
                        <a:pt x="83" y="47"/>
                      </a:cubicBezTo>
                      <a:close/>
                      <a:moveTo>
                        <a:pt x="133" y="66"/>
                      </a:moveTo>
                      <a:cubicBezTo>
                        <a:pt x="137" y="69"/>
                        <a:pt x="141" y="71"/>
                        <a:pt x="144" y="74"/>
                      </a:cubicBezTo>
                      <a:cubicBezTo>
                        <a:pt x="141" y="74"/>
                        <a:pt x="137" y="75"/>
                        <a:pt x="134" y="75"/>
                      </a:cubicBezTo>
                      <a:cubicBezTo>
                        <a:pt x="130" y="72"/>
                        <a:pt x="127" y="70"/>
                        <a:pt x="124" y="67"/>
                      </a:cubicBezTo>
                      <a:cubicBezTo>
                        <a:pt x="127" y="67"/>
                        <a:pt x="130" y="66"/>
                        <a:pt x="133" y="66"/>
                      </a:cubicBezTo>
                      <a:close/>
                      <a:moveTo>
                        <a:pt x="120" y="64"/>
                      </a:moveTo>
                      <a:cubicBezTo>
                        <a:pt x="117" y="62"/>
                        <a:pt x="114" y="60"/>
                        <a:pt x="111" y="57"/>
                      </a:cubicBezTo>
                      <a:cubicBezTo>
                        <a:pt x="114" y="56"/>
                        <a:pt x="117" y="56"/>
                        <a:pt x="120" y="55"/>
                      </a:cubicBezTo>
                      <a:cubicBezTo>
                        <a:pt x="124" y="58"/>
                        <a:pt x="127" y="61"/>
                        <a:pt x="131" y="63"/>
                      </a:cubicBezTo>
                      <a:cubicBezTo>
                        <a:pt x="127" y="64"/>
                        <a:pt x="124" y="64"/>
                        <a:pt x="120" y="64"/>
                      </a:cubicBezTo>
                      <a:close/>
                      <a:moveTo>
                        <a:pt x="147" y="76"/>
                      </a:moveTo>
                      <a:cubicBezTo>
                        <a:pt x="151" y="80"/>
                        <a:pt x="155" y="83"/>
                        <a:pt x="159" y="86"/>
                      </a:cubicBezTo>
                      <a:cubicBezTo>
                        <a:pt x="156" y="87"/>
                        <a:pt x="153" y="87"/>
                        <a:pt x="149" y="88"/>
                      </a:cubicBezTo>
                      <a:cubicBezTo>
                        <a:pt x="145" y="84"/>
                        <a:pt x="141" y="81"/>
                        <a:pt x="137" y="78"/>
                      </a:cubicBezTo>
                      <a:cubicBezTo>
                        <a:pt x="140" y="77"/>
                        <a:pt x="143" y="77"/>
                        <a:pt x="147" y="76"/>
                      </a:cubicBezTo>
                      <a:close/>
                      <a:moveTo>
                        <a:pt x="162" y="89"/>
                      </a:moveTo>
                      <a:cubicBezTo>
                        <a:pt x="166" y="92"/>
                        <a:pt x="170" y="95"/>
                        <a:pt x="175" y="99"/>
                      </a:cubicBezTo>
                      <a:cubicBezTo>
                        <a:pt x="171" y="99"/>
                        <a:pt x="168" y="100"/>
                        <a:pt x="165" y="100"/>
                      </a:cubicBezTo>
                      <a:cubicBezTo>
                        <a:pt x="161" y="97"/>
                        <a:pt x="157" y="94"/>
                        <a:pt x="153" y="90"/>
                      </a:cubicBezTo>
                      <a:cubicBezTo>
                        <a:pt x="156" y="90"/>
                        <a:pt x="159" y="89"/>
                        <a:pt x="162" y="89"/>
                      </a:cubicBezTo>
                      <a:close/>
                      <a:moveTo>
                        <a:pt x="177" y="101"/>
                      </a:moveTo>
                      <a:cubicBezTo>
                        <a:pt x="181" y="104"/>
                        <a:pt x="186" y="107"/>
                        <a:pt x="190" y="110"/>
                      </a:cubicBezTo>
                      <a:cubicBezTo>
                        <a:pt x="187" y="111"/>
                        <a:pt x="183" y="112"/>
                        <a:pt x="180" y="112"/>
                      </a:cubicBezTo>
                      <a:cubicBezTo>
                        <a:pt x="176" y="109"/>
                        <a:pt x="172" y="106"/>
                        <a:pt x="168" y="103"/>
                      </a:cubicBezTo>
                      <a:cubicBezTo>
                        <a:pt x="171" y="102"/>
                        <a:pt x="174" y="101"/>
                        <a:pt x="177" y="101"/>
                      </a:cubicBezTo>
                      <a:close/>
                      <a:moveTo>
                        <a:pt x="192" y="112"/>
                      </a:moveTo>
                      <a:cubicBezTo>
                        <a:pt x="196" y="116"/>
                        <a:pt x="200" y="119"/>
                        <a:pt x="205" y="122"/>
                      </a:cubicBezTo>
                      <a:cubicBezTo>
                        <a:pt x="201" y="123"/>
                        <a:pt x="198" y="123"/>
                        <a:pt x="194" y="124"/>
                      </a:cubicBezTo>
                      <a:cubicBezTo>
                        <a:pt x="191" y="121"/>
                        <a:pt x="187" y="118"/>
                        <a:pt x="183" y="115"/>
                      </a:cubicBezTo>
                      <a:cubicBezTo>
                        <a:pt x="186" y="114"/>
                        <a:pt x="189" y="113"/>
                        <a:pt x="192" y="112"/>
                      </a:cubicBezTo>
                      <a:close/>
                      <a:moveTo>
                        <a:pt x="207" y="124"/>
                      </a:moveTo>
                      <a:cubicBezTo>
                        <a:pt x="211" y="127"/>
                        <a:pt x="215" y="130"/>
                        <a:pt x="220" y="134"/>
                      </a:cubicBezTo>
                      <a:cubicBezTo>
                        <a:pt x="216" y="134"/>
                        <a:pt x="213" y="135"/>
                        <a:pt x="209" y="136"/>
                      </a:cubicBezTo>
                      <a:cubicBezTo>
                        <a:pt x="205" y="133"/>
                        <a:pt x="201" y="129"/>
                        <a:pt x="197" y="126"/>
                      </a:cubicBezTo>
                      <a:cubicBezTo>
                        <a:pt x="200" y="125"/>
                        <a:pt x="204" y="124"/>
                        <a:pt x="207" y="124"/>
                      </a:cubicBezTo>
                      <a:close/>
                      <a:moveTo>
                        <a:pt x="205" y="137"/>
                      </a:moveTo>
                      <a:cubicBezTo>
                        <a:pt x="201" y="137"/>
                        <a:pt x="198" y="138"/>
                        <a:pt x="194" y="139"/>
                      </a:cubicBezTo>
                      <a:cubicBezTo>
                        <a:pt x="190" y="136"/>
                        <a:pt x="186" y="132"/>
                        <a:pt x="182" y="129"/>
                      </a:cubicBezTo>
                      <a:cubicBezTo>
                        <a:pt x="186" y="129"/>
                        <a:pt x="189" y="128"/>
                        <a:pt x="192" y="127"/>
                      </a:cubicBezTo>
                      <a:cubicBezTo>
                        <a:pt x="197" y="130"/>
                        <a:pt x="201" y="133"/>
                        <a:pt x="205" y="137"/>
                      </a:cubicBezTo>
                      <a:close/>
                      <a:moveTo>
                        <a:pt x="179" y="127"/>
                      </a:moveTo>
                      <a:cubicBezTo>
                        <a:pt x="176" y="124"/>
                        <a:pt x="172" y="121"/>
                        <a:pt x="168" y="118"/>
                      </a:cubicBezTo>
                      <a:cubicBezTo>
                        <a:pt x="171" y="117"/>
                        <a:pt x="175" y="116"/>
                        <a:pt x="178" y="116"/>
                      </a:cubicBezTo>
                      <a:cubicBezTo>
                        <a:pt x="182" y="119"/>
                        <a:pt x="186" y="122"/>
                        <a:pt x="190" y="125"/>
                      </a:cubicBezTo>
                      <a:cubicBezTo>
                        <a:pt x="186" y="125"/>
                        <a:pt x="183" y="126"/>
                        <a:pt x="179" y="127"/>
                      </a:cubicBezTo>
                      <a:close/>
                      <a:moveTo>
                        <a:pt x="165" y="115"/>
                      </a:moveTo>
                      <a:cubicBezTo>
                        <a:pt x="161" y="112"/>
                        <a:pt x="158" y="109"/>
                        <a:pt x="154" y="106"/>
                      </a:cubicBezTo>
                      <a:cubicBezTo>
                        <a:pt x="157" y="105"/>
                        <a:pt x="160" y="105"/>
                        <a:pt x="163" y="104"/>
                      </a:cubicBezTo>
                      <a:cubicBezTo>
                        <a:pt x="167" y="107"/>
                        <a:pt x="171" y="110"/>
                        <a:pt x="175" y="113"/>
                      </a:cubicBezTo>
                      <a:cubicBezTo>
                        <a:pt x="172" y="114"/>
                        <a:pt x="168" y="115"/>
                        <a:pt x="165" y="115"/>
                      </a:cubicBezTo>
                      <a:close/>
                      <a:moveTo>
                        <a:pt x="150" y="102"/>
                      </a:moveTo>
                      <a:cubicBezTo>
                        <a:pt x="146" y="99"/>
                        <a:pt x="142" y="96"/>
                        <a:pt x="138" y="93"/>
                      </a:cubicBezTo>
                      <a:cubicBezTo>
                        <a:pt x="141" y="93"/>
                        <a:pt x="144" y="92"/>
                        <a:pt x="147" y="91"/>
                      </a:cubicBezTo>
                      <a:cubicBezTo>
                        <a:pt x="151" y="95"/>
                        <a:pt x="155" y="98"/>
                        <a:pt x="159" y="101"/>
                      </a:cubicBezTo>
                      <a:cubicBezTo>
                        <a:pt x="156" y="102"/>
                        <a:pt x="153" y="102"/>
                        <a:pt x="150" y="102"/>
                      </a:cubicBezTo>
                      <a:close/>
                      <a:moveTo>
                        <a:pt x="134" y="90"/>
                      </a:moveTo>
                      <a:cubicBezTo>
                        <a:pt x="130" y="86"/>
                        <a:pt x="126" y="83"/>
                        <a:pt x="122" y="79"/>
                      </a:cubicBezTo>
                      <a:cubicBezTo>
                        <a:pt x="125" y="79"/>
                        <a:pt x="128" y="79"/>
                        <a:pt x="131" y="78"/>
                      </a:cubicBezTo>
                      <a:cubicBezTo>
                        <a:pt x="135" y="82"/>
                        <a:pt x="139" y="85"/>
                        <a:pt x="144" y="88"/>
                      </a:cubicBezTo>
                      <a:cubicBezTo>
                        <a:pt x="141" y="89"/>
                        <a:pt x="138" y="89"/>
                        <a:pt x="134" y="90"/>
                      </a:cubicBezTo>
                      <a:close/>
                      <a:moveTo>
                        <a:pt x="119" y="77"/>
                      </a:moveTo>
                      <a:cubicBezTo>
                        <a:pt x="116" y="74"/>
                        <a:pt x="113" y="72"/>
                        <a:pt x="110" y="70"/>
                      </a:cubicBezTo>
                      <a:cubicBezTo>
                        <a:pt x="113" y="69"/>
                        <a:pt x="115" y="69"/>
                        <a:pt x="118" y="68"/>
                      </a:cubicBezTo>
                      <a:cubicBezTo>
                        <a:pt x="121" y="71"/>
                        <a:pt x="125" y="73"/>
                        <a:pt x="128" y="76"/>
                      </a:cubicBezTo>
                      <a:cubicBezTo>
                        <a:pt x="125" y="76"/>
                        <a:pt x="122" y="76"/>
                        <a:pt x="119" y="77"/>
                      </a:cubicBezTo>
                      <a:close/>
                      <a:moveTo>
                        <a:pt x="106" y="66"/>
                      </a:moveTo>
                      <a:cubicBezTo>
                        <a:pt x="103" y="64"/>
                        <a:pt x="101" y="62"/>
                        <a:pt x="98" y="60"/>
                      </a:cubicBezTo>
                      <a:cubicBezTo>
                        <a:pt x="101" y="60"/>
                        <a:pt x="104" y="59"/>
                        <a:pt x="106" y="58"/>
                      </a:cubicBezTo>
                      <a:cubicBezTo>
                        <a:pt x="109" y="61"/>
                        <a:pt x="112" y="63"/>
                        <a:pt x="114" y="65"/>
                      </a:cubicBezTo>
                      <a:cubicBezTo>
                        <a:pt x="112" y="65"/>
                        <a:pt x="109" y="66"/>
                        <a:pt x="106" y="66"/>
                      </a:cubicBezTo>
                      <a:close/>
                      <a:moveTo>
                        <a:pt x="98" y="47"/>
                      </a:moveTo>
                      <a:cubicBezTo>
                        <a:pt x="102" y="46"/>
                        <a:pt x="105" y="46"/>
                        <a:pt x="108" y="45"/>
                      </a:cubicBezTo>
                      <a:cubicBezTo>
                        <a:pt x="111" y="48"/>
                        <a:pt x="114" y="50"/>
                        <a:pt x="118" y="53"/>
                      </a:cubicBezTo>
                      <a:cubicBezTo>
                        <a:pt x="114" y="53"/>
                        <a:pt x="111" y="54"/>
                        <a:pt x="108" y="55"/>
                      </a:cubicBezTo>
                      <a:cubicBezTo>
                        <a:pt x="105" y="52"/>
                        <a:pt x="102" y="50"/>
                        <a:pt x="98" y="47"/>
                      </a:cubicBezTo>
                      <a:close/>
                      <a:moveTo>
                        <a:pt x="114" y="44"/>
                      </a:moveTo>
                      <a:cubicBezTo>
                        <a:pt x="117" y="43"/>
                        <a:pt x="119" y="43"/>
                        <a:pt x="122" y="42"/>
                      </a:cubicBezTo>
                      <a:cubicBezTo>
                        <a:pt x="125" y="44"/>
                        <a:pt x="128" y="47"/>
                        <a:pt x="131" y="49"/>
                      </a:cubicBezTo>
                      <a:cubicBezTo>
                        <a:pt x="128" y="50"/>
                        <a:pt x="126" y="51"/>
                        <a:pt x="123" y="51"/>
                      </a:cubicBezTo>
                      <a:cubicBezTo>
                        <a:pt x="120" y="49"/>
                        <a:pt x="117" y="46"/>
                        <a:pt x="114" y="44"/>
                      </a:cubicBezTo>
                      <a:close/>
                      <a:moveTo>
                        <a:pt x="133" y="51"/>
                      </a:moveTo>
                      <a:cubicBezTo>
                        <a:pt x="137" y="55"/>
                        <a:pt x="142" y="58"/>
                        <a:pt x="146" y="62"/>
                      </a:cubicBezTo>
                      <a:cubicBezTo>
                        <a:pt x="143" y="62"/>
                        <a:pt x="140" y="62"/>
                        <a:pt x="138" y="63"/>
                      </a:cubicBezTo>
                      <a:cubicBezTo>
                        <a:pt x="134" y="60"/>
                        <a:pt x="130" y="56"/>
                        <a:pt x="126" y="53"/>
                      </a:cubicBezTo>
                      <a:cubicBezTo>
                        <a:pt x="128" y="52"/>
                        <a:pt x="130" y="52"/>
                        <a:pt x="133" y="51"/>
                      </a:cubicBezTo>
                      <a:close/>
                      <a:moveTo>
                        <a:pt x="148" y="63"/>
                      </a:moveTo>
                      <a:cubicBezTo>
                        <a:pt x="152" y="67"/>
                        <a:pt x="156" y="70"/>
                        <a:pt x="161" y="74"/>
                      </a:cubicBezTo>
                      <a:cubicBezTo>
                        <a:pt x="158" y="74"/>
                        <a:pt x="155" y="74"/>
                        <a:pt x="151" y="74"/>
                      </a:cubicBezTo>
                      <a:cubicBezTo>
                        <a:pt x="148" y="71"/>
                        <a:pt x="144" y="68"/>
                        <a:pt x="140" y="65"/>
                      </a:cubicBezTo>
                      <a:cubicBezTo>
                        <a:pt x="142" y="64"/>
                        <a:pt x="145" y="64"/>
                        <a:pt x="148" y="63"/>
                      </a:cubicBezTo>
                      <a:close/>
                      <a:moveTo>
                        <a:pt x="163" y="75"/>
                      </a:moveTo>
                      <a:cubicBezTo>
                        <a:pt x="167" y="78"/>
                        <a:pt x="170" y="81"/>
                        <a:pt x="174" y="84"/>
                      </a:cubicBezTo>
                      <a:cubicBezTo>
                        <a:pt x="171" y="84"/>
                        <a:pt x="168" y="85"/>
                        <a:pt x="165" y="85"/>
                      </a:cubicBezTo>
                      <a:cubicBezTo>
                        <a:pt x="162" y="82"/>
                        <a:pt x="158" y="79"/>
                        <a:pt x="154" y="76"/>
                      </a:cubicBezTo>
                      <a:cubicBezTo>
                        <a:pt x="157" y="76"/>
                        <a:pt x="160" y="75"/>
                        <a:pt x="163" y="75"/>
                      </a:cubicBezTo>
                      <a:close/>
                      <a:moveTo>
                        <a:pt x="176" y="85"/>
                      </a:moveTo>
                      <a:cubicBezTo>
                        <a:pt x="185" y="93"/>
                        <a:pt x="194" y="100"/>
                        <a:pt x="204" y="108"/>
                      </a:cubicBezTo>
                      <a:cubicBezTo>
                        <a:pt x="201" y="108"/>
                        <a:pt x="198" y="109"/>
                        <a:pt x="195" y="109"/>
                      </a:cubicBezTo>
                      <a:cubicBezTo>
                        <a:pt x="191" y="106"/>
                        <a:pt x="187" y="103"/>
                        <a:pt x="183" y="99"/>
                      </a:cubicBezTo>
                      <a:cubicBezTo>
                        <a:pt x="185" y="99"/>
                        <a:pt x="187" y="98"/>
                        <a:pt x="189" y="98"/>
                      </a:cubicBezTo>
                      <a:cubicBezTo>
                        <a:pt x="190" y="97"/>
                        <a:pt x="189" y="96"/>
                        <a:pt x="189" y="96"/>
                      </a:cubicBezTo>
                      <a:cubicBezTo>
                        <a:pt x="186" y="97"/>
                        <a:pt x="183" y="97"/>
                        <a:pt x="180" y="98"/>
                      </a:cubicBezTo>
                      <a:cubicBezTo>
                        <a:pt x="176" y="94"/>
                        <a:pt x="172" y="91"/>
                        <a:pt x="168" y="87"/>
                      </a:cubicBezTo>
                      <a:cubicBezTo>
                        <a:pt x="170" y="87"/>
                        <a:pt x="173" y="86"/>
                        <a:pt x="176" y="85"/>
                      </a:cubicBezTo>
                      <a:close/>
                      <a:moveTo>
                        <a:pt x="206" y="109"/>
                      </a:moveTo>
                      <a:cubicBezTo>
                        <a:pt x="210" y="113"/>
                        <a:pt x="214" y="116"/>
                        <a:pt x="218" y="120"/>
                      </a:cubicBezTo>
                      <a:cubicBezTo>
                        <a:pt x="215" y="120"/>
                        <a:pt x="212" y="121"/>
                        <a:pt x="209" y="121"/>
                      </a:cubicBezTo>
                      <a:cubicBezTo>
                        <a:pt x="205" y="118"/>
                        <a:pt x="201" y="115"/>
                        <a:pt x="197" y="111"/>
                      </a:cubicBezTo>
                      <a:cubicBezTo>
                        <a:pt x="200" y="111"/>
                        <a:pt x="203" y="110"/>
                        <a:pt x="206" y="109"/>
                      </a:cubicBezTo>
                      <a:close/>
                      <a:moveTo>
                        <a:pt x="220" y="121"/>
                      </a:moveTo>
                      <a:cubicBezTo>
                        <a:pt x="224" y="124"/>
                        <a:pt x="229" y="128"/>
                        <a:pt x="233" y="131"/>
                      </a:cubicBezTo>
                      <a:cubicBezTo>
                        <a:pt x="230" y="132"/>
                        <a:pt x="227" y="132"/>
                        <a:pt x="224" y="133"/>
                      </a:cubicBezTo>
                      <a:cubicBezTo>
                        <a:pt x="220" y="129"/>
                        <a:pt x="216" y="126"/>
                        <a:pt x="211" y="123"/>
                      </a:cubicBezTo>
                      <a:cubicBezTo>
                        <a:pt x="214" y="122"/>
                        <a:pt x="217" y="121"/>
                        <a:pt x="220" y="121"/>
                      </a:cubicBezTo>
                      <a:close/>
                      <a:moveTo>
                        <a:pt x="234" y="132"/>
                      </a:moveTo>
                      <a:cubicBezTo>
                        <a:pt x="238" y="135"/>
                        <a:pt x="241" y="138"/>
                        <a:pt x="245" y="141"/>
                      </a:cubicBezTo>
                      <a:cubicBezTo>
                        <a:pt x="242" y="141"/>
                        <a:pt x="239" y="142"/>
                        <a:pt x="236" y="143"/>
                      </a:cubicBezTo>
                      <a:cubicBezTo>
                        <a:pt x="233" y="140"/>
                        <a:pt x="229" y="137"/>
                        <a:pt x="226" y="135"/>
                      </a:cubicBezTo>
                      <a:cubicBezTo>
                        <a:pt x="229" y="134"/>
                        <a:pt x="232" y="133"/>
                        <a:pt x="234" y="132"/>
                      </a:cubicBezTo>
                      <a:close/>
                      <a:moveTo>
                        <a:pt x="232" y="143"/>
                      </a:moveTo>
                      <a:cubicBezTo>
                        <a:pt x="229" y="144"/>
                        <a:pt x="225" y="145"/>
                        <a:pt x="221" y="146"/>
                      </a:cubicBezTo>
                      <a:cubicBezTo>
                        <a:pt x="218" y="143"/>
                        <a:pt x="215" y="141"/>
                        <a:pt x="212" y="138"/>
                      </a:cubicBezTo>
                      <a:cubicBezTo>
                        <a:pt x="215" y="137"/>
                        <a:pt x="219" y="136"/>
                        <a:pt x="222" y="136"/>
                      </a:cubicBezTo>
                      <a:cubicBezTo>
                        <a:pt x="225" y="138"/>
                        <a:pt x="229" y="141"/>
                        <a:pt x="232" y="143"/>
                      </a:cubicBezTo>
                      <a:close/>
                      <a:moveTo>
                        <a:pt x="217" y="147"/>
                      </a:moveTo>
                      <a:cubicBezTo>
                        <a:pt x="214" y="147"/>
                        <a:pt x="210" y="148"/>
                        <a:pt x="206" y="149"/>
                      </a:cubicBezTo>
                      <a:cubicBezTo>
                        <a:pt x="203" y="146"/>
                        <a:pt x="200" y="144"/>
                        <a:pt x="197" y="141"/>
                      </a:cubicBezTo>
                      <a:cubicBezTo>
                        <a:pt x="201" y="141"/>
                        <a:pt x="204" y="140"/>
                        <a:pt x="208" y="139"/>
                      </a:cubicBezTo>
                      <a:cubicBezTo>
                        <a:pt x="211" y="141"/>
                        <a:pt x="214" y="144"/>
                        <a:pt x="217" y="147"/>
                      </a:cubicBezTo>
                      <a:close/>
                      <a:moveTo>
                        <a:pt x="202" y="150"/>
                      </a:moveTo>
                      <a:cubicBezTo>
                        <a:pt x="197" y="151"/>
                        <a:pt x="192" y="152"/>
                        <a:pt x="187" y="153"/>
                      </a:cubicBezTo>
                      <a:cubicBezTo>
                        <a:pt x="184" y="150"/>
                        <a:pt x="181" y="148"/>
                        <a:pt x="178" y="145"/>
                      </a:cubicBezTo>
                      <a:cubicBezTo>
                        <a:pt x="183" y="144"/>
                        <a:pt x="188" y="143"/>
                        <a:pt x="192" y="142"/>
                      </a:cubicBezTo>
                      <a:cubicBezTo>
                        <a:pt x="195" y="145"/>
                        <a:pt x="198" y="147"/>
                        <a:pt x="202" y="150"/>
                      </a:cubicBezTo>
                      <a:close/>
                      <a:moveTo>
                        <a:pt x="176" y="143"/>
                      </a:moveTo>
                      <a:cubicBezTo>
                        <a:pt x="172" y="140"/>
                        <a:pt x="168" y="137"/>
                        <a:pt x="164" y="133"/>
                      </a:cubicBezTo>
                      <a:cubicBezTo>
                        <a:pt x="169" y="132"/>
                        <a:pt x="173" y="131"/>
                        <a:pt x="177" y="130"/>
                      </a:cubicBezTo>
                      <a:cubicBezTo>
                        <a:pt x="181" y="134"/>
                        <a:pt x="185" y="137"/>
                        <a:pt x="189" y="140"/>
                      </a:cubicBezTo>
                      <a:cubicBezTo>
                        <a:pt x="185" y="141"/>
                        <a:pt x="180" y="142"/>
                        <a:pt x="176" y="143"/>
                      </a:cubicBezTo>
                      <a:close/>
                      <a:moveTo>
                        <a:pt x="162" y="131"/>
                      </a:moveTo>
                      <a:cubicBezTo>
                        <a:pt x="158" y="128"/>
                        <a:pt x="154" y="124"/>
                        <a:pt x="150" y="121"/>
                      </a:cubicBezTo>
                      <a:cubicBezTo>
                        <a:pt x="154" y="120"/>
                        <a:pt x="158" y="119"/>
                        <a:pt x="163" y="119"/>
                      </a:cubicBezTo>
                      <a:cubicBezTo>
                        <a:pt x="167" y="122"/>
                        <a:pt x="171" y="125"/>
                        <a:pt x="174" y="128"/>
                      </a:cubicBezTo>
                      <a:cubicBezTo>
                        <a:pt x="170" y="129"/>
                        <a:pt x="166" y="130"/>
                        <a:pt x="162" y="131"/>
                      </a:cubicBezTo>
                      <a:close/>
                      <a:moveTo>
                        <a:pt x="148" y="119"/>
                      </a:moveTo>
                      <a:cubicBezTo>
                        <a:pt x="144" y="116"/>
                        <a:pt x="140" y="112"/>
                        <a:pt x="136" y="109"/>
                      </a:cubicBezTo>
                      <a:cubicBezTo>
                        <a:pt x="140" y="108"/>
                        <a:pt x="144" y="108"/>
                        <a:pt x="148" y="107"/>
                      </a:cubicBezTo>
                      <a:cubicBezTo>
                        <a:pt x="152" y="110"/>
                        <a:pt x="156" y="113"/>
                        <a:pt x="160" y="116"/>
                      </a:cubicBezTo>
                      <a:cubicBezTo>
                        <a:pt x="156" y="117"/>
                        <a:pt x="152" y="118"/>
                        <a:pt x="148" y="119"/>
                      </a:cubicBezTo>
                      <a:close/>
                      <a:moveTo>
                        <a:pt x="132" y="105"/>
                      </a:moveTo>
                      <a:cubicBezTo>
                        <a:pt x="128" y="102"/>
                        <a:pt x="125" y="99"/>
                        <a:pt x="121" y="96"/>
                      </a:cubicBezTo>
                      <a:cubicBezTo>
                        <a:pt x="125" y="95"/>
                        <a:pt x="129" y="95"/>
                        <a:pt x="133" y="94"/>
                      </a:cubicBezTo>
                      <a:cubicBezTo>
                        <a:pt x="137" y="97"/>
                        <a:pt x="140" y="100"/>
                        <a:pt x="144" y="103"/>
                      </a:cubicBezTo>
                      <a:cubicBezTo>
                        <a:pt x="140" y="104"/>
                        <a:pt x="136" y="105"/>
                        <a:pt x="132" y="105"/>
                      </a:cubicBezTo>
                      <a:close/>
                      <a:moveTo>
                        <a:pt x="117" y="93"/>
                      </a:moveTo>
                      <a:cubicBezTo>
                        <a:pt x="113" y="89"/>
                        <a:pt x="109" y="85"/>
                        <a:pt x="104" y="82"/>
                      </a:cubicBezTo>
                      <a:cubicBezTo>
                        <a:pt x="108" y="81"/>
                        <a:pt x="112" y="81"/>
                        <a:pt x="116" y="80"/>
                      </a:cubicBezTo>
                      <a:cubicBezTo>
                        <a:pt x="120" y="84"/>
                        <a:pt x="125" y="87"/>
                        <a:pt x="129" y="91"/>
                      </a:cubicBezTo>
                      <a:cubicBezTo>
                        <a:pt x="125" y="91"/>
                        <a:pt x="121" y="92"/>
                        <a:pt x="117" y="93"/>
                      </a:cubicBezTo>
                      <a:close/>
                      <a:moveTo>
                        <a:pt x="102" y="80"/>
                      </a:moveTo>
                      <a:cubicBezTo>
                        <a:pt x="99" y="77"/>
                        <a:pt x="96" y="74"/>
                        <a:pt x="93" y="72"/>
                      </a:cubicBezTo>
                      <a:cubicBezTo>
                        <a:pt x="97" y="71"/>
                        <a:pt x="101" y="71"/>
                        <a:pt x="104" y="70"/>
                      </a:cubicBezTo>
                      <a:cubicBezTo>
                        <a:pt x="107" y="73"/>
                        <a:pt x="110" y="75"/>
                        <a:pt x="113" y="78"/>
                      </a:cubicBezTo>
                      <a:cubicBezTo>
                        <a:pt x="109" y="78"/>
                        <a:pt x="106" y="79"/>
                        <a:pt x="102" y="80"/>
                      </a:cubicBezTo>
                      <a:close/>
                      <a:moveTo>
                        <a:pt x="89" y="69"/>
                      </a:moveTo>
                      <a:cubicBezTo>
                        <a:pt x="87" y="67"/>
                        <a:pt x="85" y="65"/>
                        <a:pt x="83" y="63"/>
                      </a:cubicBezTo>
                      <a:cubicBezTo>
                        <a:pt x="86" y="62"/>
                        <a:pt x="90" y="62"/>
                        <a:pt x="94" y="61"/>
                      </a:cubicBezTo>
                      <a:cubicBezTo>
                        <a:pt x="96" y="63"/>
                        <a:pt x="98" y="65"/>
                        <a:pt x="100" y="67"/>
                      </a:cubicBezTo>
                      <a:cubicBezTo>
                        <a:pt x="97" y="67"/>
                        <a:pt x="93" y="68"/>
                        <a:pt x="89" y="69"/>
                      </a:cubicBezTo>
                      <a:close/>
                      <a:moveTo>
                        <a:pt x="80" y="61"/>
                      </a:moveTo>
                      <a:cubicBezTo>
                        <a:pt x="77" y="58"/>
                        <a:pt x="74" y="55"/>
                        <a:pt x="70" y="52"/>
                      </a:cubicBezTo>
                      <a:cubicBezTo>
                        <a:pt x="74" y="52"/>
                        <a:pt x="77" y="51"/>
                        <a:pt x="81" y="50"/>
                      </a:cubicBezTo>
                      <a:cubicBezTo>
                        <a:pt x="84" y="53"/>
                        <a:pt x="87" y="56"/>
                        <a:pt x="90" y="58"/>
                      </a:cubicBezTo>
                      <a:cubicBezTo>
                        <a:pt x="87" y="59"/>
                        <a:pt x="83" y="60"/>
                        <a:pt x="80" y="61"/>
                      </a:cubicBezTo>
                      <a:close/>
                      <a:moveTo>
                        <a:pt x="67" y="50"/>
                      </a:moveTo>
                      <a:cubicBezTo>
                        <a:pt x="64" y="47"/>
                        <a:pt x="61" y="44"/>
                        <a:pt x="58" y="41"/>
                      </a:cubicBezTo>
                      <a:cubicBezTo>
                        <a:pt x="61" y="41"/>
                        <a:pt x="65" y="40"/>
                        <a:pt x="68" y="40"/>
                      </a:cubicBezTo>
                      <a:cubicBezTo>
                        <a:pt x="71" y="42"/>
                        <a:pt x="75" y="45"/>
                        <a:pt x="78" y="48"/>
                      </a:cubicBezTo>
                      <a:cubicBezTo>
                        <a:pt x="74" y="48"/>
                        <a:pt x="71" y="49"/>
                        <a:pt x="67" y="50"/>
                      </a:cubicBezTo>
                      <a:close/>
                      <a:moveTo>
                        <a:pt x="55" y="24"/>
                      </a:moveTo>
                      <a:cubicBezTo>
                        <a:pt x="58" y="24"/>
                        <a:pt x="60" y="23"/>
                        <a:pt x="62" y="23"/>
                      </a:cubicBezTo>
                      <a:cubicBezTo>
                        <a:pt x="67" y="27"/>
                        <a:pt x="71" y="30"/>
                        <a:pt x="76" y="34"/>
                      </a:cubicBezTo>
                      <a:cubicBezTo>
                        <a:pt x="73" y="34"/>
                        <a:pt x="71" y="35"/>
                        <a:pt x="69" y="35"/>
                      </a:cubicBezTo>
                      <a:cubicBezTo>
                        <a:pt x="64" y="31"/>
                        <a:pt x="60" y="28"/>
                        <a:pt x="55" y="24"/>
                      </a:cubicBezTo>
                      <a:close/>
                      <a:moveTo>
                        <a:pt x="66" y="22"/>
                      </a:moveTo>
                      <a:cubicBezTo>
                        <a:pt x="70" y="21"/>
                        <a:pt x="74" y="21"/>
                        <a:pt x="78" y="20"/>
                      </a:cubicBezTo>
                      <a:cubicBezTo>
                        <a:pt x="83" y="24"/>
                        <a:pt x="88" y="28"/>
                        <a:pt x="92" y="32"/>
                      </a:cubicBezTo>
                      <a:cubicBezTo>
                        <a:pt x="88" y="32"/>
                        <a:pt x="85" y="33"/>
                        <a:pt x="81" y="33"/>
                      </a:cubicBezTo>
                      <a:cubicBezTo>
                        <a:pt x="76" y="29"/>
                        <a:pt x="71" y="26"/>
                        <a:pt x="66" y="22"/>
                      </a:cubicBezTo>
                      <a:close/>
                      <a:moveTo>
                        <a:pt x="95" y="34"/>
                      </a:moveTo>
                      <a:cubicBezTo>
                        <a:pt x="99" y="37"/>
                        <a:pt x="102" y="40"/>
                        <a:pt x="106" y="43"/>
                      </a:cubicBezTo>
                      <a:cubicBezTo>
                        <a:pt x="102" y="43"/>
                        <a:pt x="99" y="44"/>
                        <a:pt x="95" y="45"/>
                      </a:cubicBezTo>
                      <a:cubicBezTo>
                        <a:pt x="92" y="42"/>
                        <a:pt x="88" y="39"/>
                        <a:pt x="85" y="36"/>
                      </a:cubicBezTo>
                      <a:cubicBezTo>
                        <a:pt x="88" y="36"/>
                        <a:pt x="92" y="35"/>
                        <a:pt x="95" y="34"/>
                      </a:cubicBezTo>
                      <a:close/>
                      <a:moveTo>
                        <a:pt x="101" y="33"/>
                      </a:moveTo>
                      <a:cubicBezTo>
                        <a:pt x="103" y="33"/>
                        <a:pt x="106" y="32"/>
                        <a:pt x="109" y="31"/>
                      </a:cubicBezTo>
                      <a:cubicBezTo>
                        <a:pt x="112" y="34"/>
                        <a:pt x="116" y="38"/>
                        <a:pt x="120" y="41"/>
                      </a:cubicBezTo>
                      <a:cubicBezTo>
                        <a:pt x="117" y="41"/>
                        <a:pt x="115" y="42"/>
                        <a:pt x="112" y="42"/>
                      </a:cubicBezTo>
                      <a:cubicBezTo>
                        <a:pt x="108" y="39"/>
                        <a:pt x="104" y="36"/>
                        <a:pt x="101" y="33"/>
                      </a:cubicBezTo>
                      <a:close/>
                      <a:moveTo>
                        <a:pt x="119" y="29"/>
                      </a:moveTo>
                      <a:cubicBezTo>
                        <a:pt x="119" y="28"/>
                        <a:pt x="120" y="26"/>
                        <a:pt x="120" y="25"/>
                      </a:cubicBezTo>
                      <a:cubicBezTo>
                        <a:pt x="123" y="28"/>
                        <a:pt x="127" y="31"/>
                        <a:pt x="131" y="34"/>
                      </a:cubicBezTo>
                      <a:cubicBezTo>
                        <a:pt x="130" y="37"/>
                        <a:pt x="129" y="41"/>
                        <a:pt x="129" y="44"/>
                      </a:cubicBezTo>
                      <a:cubicBezTo>
                        <a:pt x="125" y="41"/>
                        <a:pt x="122" y="38"/>
                        <a:pt x="118" y="35"/>
                      </a:cubicBezTo>
                      <a:cubicBezTo>
                        <a:pt x="118" y="35"/>
                        <a:pt x="118" y="35"/>
                        <a:pt x="118" y="35"/>
                      </a:cubicBezTo>
                      <a:cubicBezTo>
                        <a:pt x="119" y="33"/>
                        <a:pt x="119" y="31"/>
                        <a:pt x="119" y="29"/>
                      </a:cubicBezTo>
                      <a:close/>
                      <a:moveTo>
                        <a:pt x="132" y="36"/>
                      </a:moveTo>
                      <a:cubicBezTo>
                        <a:pt x="135" y="38"/>
                        <a:pt x="138" y="40"/>
                        <a:pt x="141" y="43"/>
                      </a:cubicBezTo>
                      <a:cubicBezTo>
                        <a:pt x="141" y="43"/>
                        <a:pt x="140" y="43"/>
                        <a:pt x="140" y="43"/>
                      </a:cubicBezTo>
                      <a:cubicBezTo>
                        <a:pt x="140" y="46"/>
                        <a:pt x="139" y="49"/>
                        <a:pt x="138" y="51"/>
                      </a:cubicBezTo>
                      <a:cubicBezTo>
                        <a:pt x="136" y="49"/>
                        <a:pt x="134" y="48"/>
                        <a:pt x="131" y="46"/>
                      </a:cubicBezTo>
                      <a:cubicBezTo>
                        <a:pt x="132" y="42"/>
                        <a:pt x="132" y="39"/>
                        <a:pt x="132" y="36"/>
                      </a:cubicBezTo>
                      <a:close/>
                      <a:moveTo>
                        <a:pt x="142" y="44"/>
                      </a:moveTo>
                      <a:cubicBezTo>
                        <a:pt x="146" y="47"/>
                        <a:pt x="149" y="50"/>
                        <a:pt x="152" y="53"/>
                      </a:cubicBezTo>
                      <a:cubicBezTo>
                        <a:pt x="152" y="53"/>
                        <a:pt x="153" y="53"/>
                        <a:pt x="153" y="53"/>
                      </a:cubicBezTo>
                      <a:cubicBezTo>
                        <a:pt x="152" y="54"/>
                        <a:pt x="152" y="56"/>
                        <a:pt x="152" y="58"/>
                      </a:cubicBezTo>
                      <a:cubicBezTo>
                        <a:pt x="152" y="59"/>
                        <a:pt x="151" y="60"/>
                        <a:pt x="151" y="61"/>
                      </a:cubicBezTo>
                      <a:cubicBezTo>
                        <a:pt x="148" y="59"/>
                        <a:pt x="144" y="56"/>
                        <a:pt x="141" y="53"/>
                      </a:cubicBezTo>
                      <a:cubicBezTo>
                        <a:pt x="141" y="50"/>
                        <a:pt x="142" y="47"/>
                        <a:pt x="142" y="44"/>
                      </a:cubicBezTo>
                      <a:close/>
                      <a:moveTo>
                        <a:pt x="154" y="54"/>
                      </a:moveTo>
                      <a:cubicBezTo>
                        <a:pt x="159" y="58"/>
                        <a:pt x="163" y="61"/>
                        <a:pt x="167" y="65"/>
                      </a:cubicBezTo>
                      <a:cubicBezTo>
                        <a:pt x="167" y="68"/>
                        <a:pt x="166" y="70"/>
                        <a:pt x="166" y="73"/>
                      </a:cubicBezTo>
                      <a:cubicBezTo>
                        <a:pt x="161" y="70"/>
                        <a:pt x="157" y="66"/>
                        <a:pt x="152" y="63"/>
                      </a:cubicBezTo>
                      <a:cubicBezTo>
                        <a:pt x="154" y="60"/>
                        <a:pt x="154" y="57"/>
                        <a:pt x="154" y="54"/>
                      </a:cubicBezTo>
                      <a:close/>
                      <a:moveTo>
                        <a:pt x="169" y="66"/>
                      </a:moveTo>
                      <a:cubicBezTo>
                        <a:pt x="173" y="69"/>
                        <a:pt x="176" y="72"/>
                        <a:pt x="180" y="75"/>
                      </a:cubicBezTo>
                      <a:cubicBezTo>
                        <a:pt x="179" y="78"/>
                        <a:pt x="178" y="80"/>
                        <a:pt x="177" y="83"/>
                      </a:cubicBezTo>
                      <a:cubicBezTo>
                        <a:pt x="174" y="80"/>
                        <a:pt x="170" y="77"/>
                        <a:pt x="167" y="74"/>
                      </a:cubicBezTo>
                      <a:cubicBezTo>
                        <a:pt x="167" y="74"/>
                        <a:pt x="167" y="74"/>
                        <a:pt x="167" y="74"/>
                      </a:cubicBezTo>
                      <a:cubicBezTo>
                        <a:pt x="168" y="72"/>
                        <a:pt x="169" y="69"/>
                        <a:pt x="169" y="66"/>
                      </a:cubicBezTo>
                      <a:close/>
                      <a:moveTo>
                        <a:pt x="181" y="76"/>
                      </a:moveTo>
                      <a:cubicBezTo>
                        <a:pt x="184" y="79"/>
                        <a:pt x="188" y="82"/>
                        <a:pt x="191" y="85"/>
                      </a:cubicBezTo>
                      <a:cubicBezTo>
                        <a:pt x="191" y="87"/>
                        <a:pt x="190" y="90"/>
                        <a:pt x="190" y="93"/>
                      </a:cubicBezTo>
                      <a:cubicBezTo>
                        <a:pt x="186" y="90"/>
                        <a:pt x="183" y="87"/>
                        <a:pt x="179" y="84"/>
                      </a:cubicBezTo>
                      <a:cubicBezTo>
                        <a:pt x="179" y="84"/>
                        <a:pt x="179" y="83"/>
                        <a:pt x="179" y="83"/>
                      </a:cubicBezTo>
                      <a:cubicBezTo>
                        <a:pt x="180" y="81"/>
                        <a:pt x="180" y="78"/>
                        <a:pt x="181" y="76"/>
                      </a:cubicBezTo>
                      <a:close/>
                      <a:moveTo>
                        <a:pt x="217" y="105"/>
                      </a:moveTo>
                      <a:cubicBezTo>
                        <a:pt x="220" y="108"/>
                        <a:pt x="223" y="110"/>
                        <a:pt x="226" y="113"/>
                      </a:cubicBezTo>
                      <a:cubicBezTo>
                        <a:pt x="225" y="115"/>
                        <a:pt x="224" y="117"/>
                        <a:pt x="223" y="120"/>
                      </a:cubicBezTo>
                      <a:cubicBezTo>
                        <a:pt x="223" y="119"/>
                        <a:pt x="223" y="119"/>
                        <a:pt x="223" y="119"/>
                      </a:cubicBezTo>
                      <a:cubicBezTo>
                        <a:pt x="223" y="119"/>
                        <a:pt x="222" y="119"/>
                        <a:pt x="222" y="119"/>
                      </a:cubicBezTo>
                      <a:cubicBezTo>
                        <a:pt x="219" y="117"/>
                        <a:pt x="216" y="114"/>
                        <a:pt x="213" y="112"/>
                      </a:cubicBezTo>
                      <a:cubicBezTo>
                        <a:pt x="215" y="110"/>
                        <a:pt x="216" y="108"/>
                        <a:pt x="217" y="105"/>
                      </a:cubicBezTo>
                      <a:close/>
                      <a:moveTo>
                        <a:pt x="228" y="114"/>
                      </a:moveTo>
                      <a:cubicBezTo>
                        <a:pt x="232" y="117"/>
                        <a:pt x="236" y="120"/>
                        <a:pt x="240" y="124"/>
                      </a:cubicBezTo>
                      <a:cubicBezTo>
                        <a:pt x="239" y="126"/>
                        <a:pt x="237" y="129"/>
                        <a:pt x="237" y="131"/>
                      </a:cubicBezTo>
                      <a:cubicBezTo>
                        <a:pt x="233" y="128"/>
                        <a:pt x="229" y="125"/>
                        <a:pt x="225" y="121"/>
                      </a:cubicBezTo>
                      <a:cubicBezTo>
                        <a:pt x="226" y="119"/>
                        <a:pt x="227" y="117"/>
                        <a:pt x="228" y="114"/>
                      </a:cubicBezTo>
                      <a:close/>
                      <a:moveTo>
                        <a:pt x="242" y="125"/>
                      </a:moveTo>
                      <a:cubicBezTo>
                        <a:pt x="245" y="127"/>
                        <a:pt x="249" y="130"/>
                        <a:pt x="252" y="133"/>
                      </a:cubicBezTo>
                      <a:cubicBezTo>
                        <a:pt x="252" y="135"/>
                        <a:pt x="251" y="136"/>
                        <a:pt x="250" y="138"/>
                      </a:cubicBezTo>
                      <a:cubicBezTo>
                        <a:pt x="250" y="139"/>
                        <a:pt x="249" y="140"/>
                        <a:pt x="249" y="141"/>
                      </a:cubicBezTo>
                      <a:cubicBezTo>
                        <a:pt x="246" y="138"/>
                        <a:pt x="242" y="135"/>
                        <a:pt x="239" y="133"/>
                      </a:cubicBezTo>
                      <a:cubicBezTo>
                        <a:pt x="239" y="131"/>
                        <a:pt x="240" y="129"/>
                        <a:pt x="240" y="128"/>
                      </a:cubicBezTo>
                      <a:cubicBezTo>
                        <a:pt x="241" y="127"/>
                        <a:pt x="241" y="126"/>
                        <a:pt x="242" y="125"/>
                      </a:cubicBezTo>
                      <a:close/>
                      <a:moveTo>
                        <a:pt x="254" y="134"/>
                      </a:moveTo>
                      <a:cubicBezTo>
                        <a:pt x="258" y="137"/>
                        <a:pt x="262" y="140"/>
                        <a:pt x="266" y="143"/>
                      </a:cubicBezTo>
                      <a:cubicBezTo>
                        <a:pt x="265" y="145"/>
                        <a:pt x="265" y="146"/>
                        <a:pt x="264" y="148"/>
                      </a:cubicBezTo>
                      <a:cubicBezTo>
                        <a:pt x="263" y="149"/>
                        <a:pt x="263" y="150"/>
                        <a:pt x="262" y="151"/>
                      </a:cubicBezTo>
                      <a:cubicBezTo>
                        <a:pt x="258" y="148"/>
                        <a:pt x="255" y="145"/>
                        <a:pt x="251" y="142"/>
                      </a:cubicBezTo>
                      <a:cubicBezTo>
                        <a:pt x="252" y="140"/>
                        <a:pt x="253" y="137"/>
                        <a:pt x="254" y="134"/>
                      </a:cubicBezTo>
                      <a:close/>
                      <a:moveTo>
                        <a:pt x="259" y="152"/>
                      </a:moveTo>
                      <a:cubicBezTo>
                        <a:pt x="256" y="152"/>
                        <a:pt x="252" y="152"/>
                        <a:pt x="248" y="153"/>
                      </a:cubicBezTo>
                      <a:cubicBezTo>
                        <a:pt x="245" y="150"/>
                        <a:pt x="241" y="147"/>
                        <a:pt x="238" y="144"/>
                      </a:cubicBezTo>
                      <a:cubicBezTo>
                        <a:pt x="241" y="143"/>
                        <a:pt x="243" y="143"/>
                        <a:pt x="246" y="142"/>
                      </a:cubicBezTo>
                      <a:cubicBezTo>
                        <a:pt x="246" y="142"/>
                        <a:pt x="246" y="142"/>
                        <a:pt x="246" y="142"/>
                      </a:cubicBezTo>
                      <a:cubicBezTo>
                        <a:pt x="247" y="142"/>
                        <a:pt x="247" y="143"/>
                        <a:pt x="248" y="143"/>
                      </a:cubicBezTo>
                      <a:cubicBezTo>
                        <a:pt x="248" y="144"/>
                        <a:pt x="249" y="144"/>
                        <a:pt x="249" y="144"/>
                      </a:cubicBezTo>
                      <a:cubicBezTo>
                        <a:pt x="253" y="147"/>
                        <a:pt x="256" y="150"/>
                        <a:pt x="259" y="152"/>
                      </a:cubicBezTo>
                      <a:close/>
                      <a:moveTo>
                        <a:pt x="245" y="153"/>
                      </a:moveTo>
                      <a:cubicBezTo>
                        <a:pt x="240" y="153"/>
                        <a:pt x="236" y="154"/>
                        <a:pt x="232" y="154"/>
                      </a:cubicBezTo>
                      <a:cubicBezTo>
                        <a:pt x="229" y="152"/>
                        <a:pt x="226" y="150"/>
                        <a:pt x="224" y="148"/>
                      </a:cubicBezTo>
                      <a:cubicBezTo>
                        <a:pt x="227" y="147"/>
                        <a:pt x="231" y="146"/>
                        <a:pt x="234" y="145"/>
                      </a:cubicBezTo>
                      <a:cubicBezTo>
                        <a:pt x="238" y="148"/>
                        <a:pt x="241" y="150"/>
                        <a:pt x="245" y="153"/>
                      </a:cubicBezTo>
                      <a:close/>
                      <a:moveTo>
                        <a:pt x="244" y="168"/>
                      </a:moveTo>
                      <a:cubicBezTo>
                        <a:pt x="243" y="168"/>
                        <a:pt x="242" y="168"/>
                        <a:pt x="241" y="168"/>
                      </a:cubicBezTo>
                      <a:cubicBezTo>
                        <a:pt x="238" y="169"/>
                        <a:pt x="235" y="169"/>
                        <a:pt x="232" y="170"/>
                      </a:cubicBezTo>
                      <a:cubicBezTo>
                        <a:pt x="232" y="170"/>
                        <a:pt x="232" y="170"/>
                        <a:pt x="232" y="170"/>
                      </a:cubicBezTo>
                      <a:cubicBezTo>
                        <a:pt x="232" y="170"/>
                        <a:pt x="232" y="170"/>
                        <a:pt x="232" y="170"/>
                      </a:cubicBezTo>
                      <a:cubicBezTo>
                        <a:pt x="232" y="170"/>
                        <a:pt x="232" y="170"/>
                        <a:pt x="232" y="170"/>
                      </a:cubicBezTo>
                      <a:cubicBezTo>
                        <a:pt x="228" y="166"/>
                        <a:pt x="224" y="163"/>
                        <a:pt x="220" y="160"/>
                      </a:cubicBezTo>
                      <a:cubicBezTo>
                        <a:pt x="224" y="159"/>
                        <a:pt x="228" y="159"/>
                        <a:pt x="232" y="158"/>
                      </a:cubicBezTo>
                      <a:cubicBezTo>
                        <a:pt x="236" y="161"/>
                        <a:pt x="240" y="164"/>
                        <a:pt x="244" y="168"/>
                      </a:cubicBezTo>
                      <a:close/>
                      <a:moveTo>
                        <a:pt x="216" y="157"/>
                      </a:moveTo>
                      <a:cubicBezTo>
                        <a:pt x="214" y="155"/>
                        <a:pt x="211" y="153"/>
                        <a:pt x="209" y="151"/>
                      </a:cubicBezTo>
                      <a:cubicBezTo>
                        <a:pt x="213" y="150"/>
                        <a:pt x="216" y="149"/>
                        <a:pt x="220" y="149"/>
                      </a:cubicBezTo>
                      <a:cubicBezTo>
                        <a:pt x="223" y="151"/>
                        <a:pt x="226" y="153"/>
                        <a:pt x="228" y="155"/>
                      </a:cubicBezTo>
                      <a:cubicBezTo>
                        <a:pt x="224" y="156"/>
                        <a:pt x="220" y="156"/>
                        <a:pt x="216" y="157"/>
                      </a:cubicBezTo>
                      <a:close/>
                      <a:moveTo>
                        <a:pt x="212" y="158"/>
                      </a:moveTo>
                      <a:cubicBezTo>
                        <a:pt x="207" y="159"/>
                        <a:pt x="202" y="160"/>
                        <a:pt x="197" y="161"/>
                      </a:cubicBezTo>
                      <a:cubicBezTo>
                        <a:pt x="194" y="159"/>
                        <a:pt x="192" y="157"/>
                        <a:pt x="189" y="155"/>
                      </a:cubicBezTo>
                      <a:cubicBezTo>
                        <a:pt x="194" y="154"/>
                        <a:pt x="199" y="153"/>
                        <a:pt x="204" y="152"/>
                      </a:cubicBezTo>
                      <a:cubicBezTo>
                        <a:pt x="207" y="154"/>
                        <a:pt x="209" y="156"/>
                        <a:pt x="212" y="158"/>
                      </a:cubicBezTo>
                      <a:close/>
                      <a:moveTo>
                        <a:pt x="194" y="162"/>
                      </a:moveTo>
                      <a:cubicBezTo>
                        <a:pt x="189" y="163"/>
                        <a:pt x="185" y="164"/>
                        <a:pt x="180" y="165"/>
                      </a:cubicBezTo>
                      <a:cubicBezTo>
                        <a:pt x="180" y="165"/>
                        <a:pt x="180" y="165"/>
                        <a:pt x="180" y="166"/>
                      </a:cubicBezTo>
                      <a:cubicBezTo>
                        <a:pt x="174" y="160"/>
                        <a:pt x="167" y="154"/>
                        <a:pt x="161" y="148"/>
                      </a:cubicBezTo>
                      <a:cubicBezTo>
                        <a:pt x="165" y="148"/>
                        <a:pt x="169" y="147"/>
                        <a:pt x="174" y="146"/>
                      </a:cubicBezTo>
                      <a:cubicBezTo>
                        <a:pt x="177" y="149"/>
                        <a:pt x="180" y="151"/>
                        <a:pt x="183" y="154"/>
                      </a:cubicBezTo>
                      <a:cubicBezTo>
                        <a:pt x="179" y="155"/>
                        <a:pt x="175" y="155"/>
                        <a:pt x="171" y="156"/>
                      </a:cubicBezTo>
                      <a:cubicBezTo>
                        <a:pt x="170" y="156"/>
                        <a:pt x="171" y="158"/>
                        <a:pt x="171" y="157"/>
                      </a:cubicBezTo>
                      <a:cubicBezTo>
                        <a:pt x="176" y="157"/>
                        <a:pt x="181" y="156"/>
                        <a:pt x="185" y="155"/>
                      </a:cubicBezTo>
                      <a:cubicBezTo>
                        <a:pt x="188" y="158"/>
                        <a:pt x="191" y="160"/>
                        <a:pt x="194" y="162"/>
                      </a:cubicBezTo>
                      <a:close/>
                      <a:moveTo>
                        <a:pt x="159" y="147"/>
                      </a:moveTo>
                      <a:cubicBezTo>
                        <a:pt x="155" y="143"/>
                        <a:pt x="151" y="140"/>
                        <a:pt x="148" y="137"/>
                      </a:cubicBezTo>
                      <a:cubicBezTo>
                        <a:pt x="152" y="136"/>
                        <a:pt x="156" y="135"/>
                        <a:pt x="160" y="134"/>
                      </a:cubicBezTo>
                      <a:cubicBezTo>
                        <a:pt x="164" y="138"/>
                        <a:pt x="167" y="141"/>
                        <a:pt x="171" y="144"/>
                      </a:cubicBezTo>
                      <a:cubicBezTo>
                        <a:pt x="167" y="145"/>
                        <a:pt x="163" y="146"/>
                        <a:pt x="159" y="147"/>
                      </a:cubicBezTo>
                      <a:close/>
                      <a:moveTo>
                        <a:pt x="147" y="135"/>
                      </a:moveTo>
                      <a:cubicBezTo>
                        <a:pt x="146" y="135"/>
                        <a:pt x="146" y="135"/>
                        <a:pt x="146" y="136"/>
                      </a:cubicBezTo>
                      <a:cubicBezTo>
                        <a:pt x="137" y="127"/>
                        <a:pt x="127" y="119"/>
                        <a:pt x="117" y="111"/>
                      </a:cubicBezTo>
                      <a:cubicBezTo>
                        <a:pt x="122" y="110"/>
                        <a:pt x="126" y="110"/>
                        <a:pt x="130" y="109"/>
                      </a:cubicBezTo>
                      <a:cubicBezTo>
                        <a:pt x="134" y="113"/>
                        <a:pt x="138" y="117"/>
                        <a:pt x="143" y="120"/>
                      </a:cubicBezTo>
                      <a:cubicBezTo>
                        <a:pt x="139" y="121"/>
                        <a:pt x="136" y="122"/>
                        <a:pt x="133" y="122"/>
                      </a:cubicBezTo>
                      <a:cubicBezTo>
                        <a:pt x="132" y="123"/>
                        <a:pt x="132" y="123"/>
                        <a:pt x="133" y="123"/>
                      </a:cubicBezTo>
                      <a:cubicBezTo>
                        <a:pt x="137" y="123"/>
                        <a:pt x="141" y="122"/>
                        <a:pt x="145" y="122"/>
                      </a:cubicBezTo>
                      <a:cubicBezTo>
                        <a:pt x="149" y="125"/>
                        <a:pt x="153" y="129"/>
                        <a:pt x="157" y="132"/>
                      </a:cubicBezTo>
                      <a:cubicBezTo>
                        <a:pt x="154" y="133"/>
                        <a:pt x="150" y="134"/>
                        <a:pt x="147" y="135"/>
                      </a:cubicBezTo>
                      <a:close/>
                      <a:moveTo>
                        <a:pt x="115" y="108"/>
                      </a:moveTo>
                      <a:cubicBezTo>
                        <a:pt x="114" y="108"/>
                        <a:pt x="114" y="108"/>
                        <a:pt x="114" y="108"/>
                      </a:cubicBezTo>
                      <a:cubicBezTo>
                        <a:pt x="111" y="105"/>
                        <a:pt x="107" y="102"/>
                        <a:pt x="104" y="99"/>
                      </a:cubicBezTo>
                      <a:cubicBezTo>
                        <a:pt x="108" y="98"/>
                        <a:pt x="112" y="98"/>
                        <a:pt x="115" y="97"/>
                      </a:cubicBezTo>
                      <a:cubicBezTo>
                        <a:pt x="119" y="100"/>
                        <a:pt x="122" y="103"/>
                        <a:pt x="126" y="106"/>
                      </a:cubicBezTo>
                      <a:cubicBezTo>
                        <a:pt x="122" y="107"/>
                        <a:pt x="118" y="107"/>
                        <a:pt x="115" y="108"/>
                      </a:cubicBezTo>
                      <a:close/>
                      <a:moveTo>
                        <a:pt x="100" y="96"/>
                      </a:moveTo>
                      <a:cubicBezTo>
                        <a:pt x="98" y="93"/>
                        <a:pt x="95" y="91"/>
                        <a:pt x="93" y="89"/>
                      </a:cubicBezTo>
                      <a:cubicBezTo>
                        <a:pt x="92" y="89"/>
                        <a:pt x="92" y="88"/>
                        <a:pt x="92" y="88"/>
                      </a:cubicBezTo>
                      <a:cubicBezTo>
                        <a:pt x="91" y="87"/>
                        <a:pt x="89" y="86"/>
                        <a:pt x="88" y="85"/>
                      </a:cubicBezTo>
                      <a:cubicBezTo>
                        <a:pt x="91" y="84"/>
                        <a:pt x="95" y="83"/>
                        <a:pt x="99" y="83"/>
                      </a:cubicBezTo>
                      <a:cubicBezTo>
                        <a:pt x="103" y="86"/>
                        <a:pt x="107" y="90"/>
                        <a:pt x="112" y="94"/>
                      </a:cubicBezTo>
                      <a:cubicBezTo>
                        <a:pt x="108" y="94"/>
                        <a:pt x="104" y="95"/>
                        <a:pt x="100" y="96"/>
                      </a:cubicBezTo>
                      <a:close/>
                      <a:moveTo>
                        <a:pt x="73" y="72"/>
                      </a:moveTo>
                      <a:cubicBezTo>
                        <a:pt x="70" y="70"/>
                        <a:pt x="68" y="67"/>
                        <a:pt x="65" y="65"/>
                      </a:cubicBezTo>
                      <a:cubicBezTo>
                        <a:pt x="69" y="65"/>
                        <a:pt x="73" y="64"/>
                        <a:pt x="77" y="64"/>
                      </a:cubicBezTo>
                      <a:cubicBezTo>
                        <a:pt x="79" y="66"/>
                        <a:pt x="82" y="68"/>
                        <a:pt x="84" y="70"/>
                      </a:cubicBezTo>
                      <a:cubicBezTo>
                        <a:pt x="80" y="70"/>
                        <a:pt x="77" y="71"/>
                        <a:pt x="73" y="72"/>
                      </a:cubicBezTo>
                      <a:close/>
                      <a:moveTo>
                        <a:pt x="64" y="63"/>
                      </a:moveTo>
                      <a:cubicBezTo>
                        <a:pt x="60" y="61"/>
                        <a:pt x="57" y="58"/>
                        <a:pt x="54" y="55"/>
                      </a:cubicBezTo>
                      <a:cubicBezTo>
                        <a:pt x="58" y="54"/>
                        <a:pt x="61" y="54"/>
                        <a:pt x="65" y="53"/>
                      </a:cubicBezTo>
                      <a:cubicBezTo>
                        <a:pt x="68" y="56"/>
                        <a:pt x="71" y="59"/>
                        <a:pt x="75" y="62"/>
                      </a:cubicBezTo>
                      <a:cubicBezTo>
                        <a:pt x="71" y="62"/>
                        <a:pt x="67" y="63"/>
                        <a:pt x="64" y="63"/>
                      </a:cubicBezTo>
                      <a:close/>
                      <a:moveTo>
                        <a:pt x="52" y="53"/>
                      </a:move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48" y="50"/>
                        <a:pt x="45" y="47"/>
                        <a:pt x="41" y="43"/>
                      </a:cubicBezTo>
                      <a:cubicBezTo>
                        <a:pt x="45" y="43"/>
                        <a:pt x="49" y="43"/>
                        <a:pt x="52" y="42"/>
                      </a:cubicBezTo>
                      <a:cubicBezTo>
                        <a:pt x="56" y="45"/>
                        <a:pt x="59" y="48"/>
                        <a:pt x="62" y="51"/>
                      </a:cubicBezTo>
                      <a:cubicBezTo>
                        <a:pt x="59" y="52"/>
                        <a:pt x="56" y="52"/>
                        <a:pt x="52" y="53"/>
                      </a:cubicBezTo>
                      <a:close/>
                      <a:moveTo>
                        <a:pt x="40" y="26"/>
                      </a:moveTo>
                      <a:cubicBezTo>
                        <a:pt x="44" y="26"/>
                        <a:pt x="47" y="25"/>
                        <a:pt x="51" y="25"/>
                      </a:cubicBezTo>
                      <a:cubicBezTo>
                        <a:pt x="55" y="28"/>
                        <a:pt x="60" y="32"/>
                        <a:pt x="64" y="36"/>
                      </a:cubicBezTo>
                      <a:cubicBezTo>
                        <a:pt x="61" y="37"/>
                        <a:pt x="57" y="37"/>
                        <a:pt x="54" y="38"/>
                      </a:cubicBezTo>
                      <a:cubicBezTo>
                        <a:pt x="49" y="34"/>
                        <a:pt x="45" y="30"/>
                        <a:pt x="40" y="26"/>
                      </a:cubicBezTo>
                      <a:close/>
                      <a:moveTo>
                        <a:pt x="67" y="10"/>
                      </a:moveTo>
                      <a:cubicBezTo>
                        <a:pt x="69" y="12"/>
                        <a:pt x="72" y="15"/>
                        <a:pt x="75" y="17"/>
                      </a:cubicBezTo>
                      <a:cubicBezTo>
                        <a:pt x="71" y="17"/>
                        <a:pt x="66" y="18"/>
                        <a:pt x="62" y="18"/>
                      </a:cubicBezTo>
                      <a:cubicBezTo>
                        <a:pt x="59" y="16"/>
                        <a:pt x="57" y="15"/>
                        <a:pt x="55" y="13"/>
                      </a:cubicBezTo>
                      <a:cubicBezTo>
                        <a:pt x="53" y="12"/>
                        <a:pt x="51" y="14"/>
                        <a:pt x="53" y="15"/>
                      </a:cubicBezTo>
                      <a:cubicBezTo>
                        <a:pt x="54" y="16"/>
                        <a:pt x="56" y="18"/>
                        <a:pt x="57" y="19"/>
                      </a:cubicBezTo>
                      <a:cubicBezTo>
                        <a:pt x="55" y="19"/>
                        <a:pt x="52" y="19"/>
                        <a:pt x="50" y="20"/>
                      </a:cubicBezTo>
                      <a:cubicBezTo>
                        <a:pt x="48" y="18"/>
                        <a:pt x="45" y="15"/>
                        <a:pt x="43" y="13"/>
                      </a:cubicBezTo>
                      <a:cubicBezTo>
                        <a:pt x="51" y="12"/>
                        <a:pt x="59" y="11"/>
                        <a:pt x="67" y="10"/>
                      </a:cubicBezTo>
                      <a:close/>
                      <a:moveTo>
                        <a:pt x="89" y="15"/>
                      </a:moveTo>
                      <a:cubicBezTo>
                        <a:pt x="86" y="16"/>
                        <a:pt x="83" y="16"/>
                        <a:pt x="80" y="16"/>
                      </a:cubicBezTo>
                      <a:cubicBezTo>
                        <a:pt x="77" y="14"/>
                        <a:pt x="74" y="12"/>
                        <a:pt x="71" y="9"/>
                      </a:cubicBezTo>
                      <a:cubicBezTo>
                        <a:pt x="74" y="9"/>
                        <a:pt x="77" y="8"/>
                        <a:pt x="79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3" y="10"/>
                        <a:pt x="86" y="13"/>
                        <a:pt x="89" y="15"/>
                      </a:cubicBezTo>
                      <a:close/>
                      <a:moveTo>
                        <a:pt x="103" y="27"/>
                      </a:moveTo>
                      <a:cubicBezTo>
                        <a:pt x="103" y="27"/>
                        <a:pt x="103" y="27"/>
                        <a:pt x="103" y="27"/>
                      </a:cubicBezTo>
                      <a:cubicBezTo>
                        <a:pt x="103" y="28"/>
                        <a:pt x="104" y="28"/>
                        <a:pt x="104" y="28"/>
                      </a:cubicBezTo>
                      <a:cubicBezTo>
                        <a:pt x="105" y="29"/>
                        <a:pt x="106" y="29"/>
                        <a:pt x="107" y="30"/>
                      </a:cubicBezTo>
                      <a:cubicBezTo>
                        <a:pt x="104" y="30"/>
                        <a:pt x="101" y="30"/>
                        <a:pt x="98" y="31"/>
                      </a:cubicBezTo>
                      <a:cubicBezTo>
                        <a:pt x="93" y="27"/>
                        <a:pt x="88" y="23"/>
                        <a:pt x="83" y="19"/>
                      </a:cubicBezTo>
                      <a:cubicBezTo>
                        <a:pt x="86" y="18"/>
                        <a:pt x="89" y="18"/>
                        <a:pt x="92" y="17"/>
                      </a:cubicBezTo>
                      <a:cubicBezTo>
                        <a:pt x="95" y="20"/>
                        <a:pt x="99" y="24"/>
                        <a:pt x="103" y="27"/>
                      </a:cubicBezTo>
                      <a:close/>
                      <a:moveTo>
                        <a:pt x="102" y="12"/>
                      </a:moveTo>
                      <a:cubicBezTo>
                        <a:pt x="103" y="12"/>
                        <a:pt x="104" y="13"/>
                        <a:pt x="104" y="13"/>
                      </a:cubicBezTo>
                      <a:cubicBezTo>
                        <a:pt x="104" y="17"/>
                        <a:pt x="103" y="20"/>
                        <a:pt x="103" y="23"/>
                      </a:cubicBezTo>
                      <a:cubicBezTo>
                        <a:pt x="100" y="21"/>
                        <a:pt x="97" y="18"/>
                        <a:pt x="94" y="16"/>
                      </a:cubicBezTo>
                      <a:cubicBezTo>
                        <a:pt x="95" y="14"/>
                        <a:pt x="95" y="13"/>
                        <a:pt x="95" y="11"/>
                      </a:cubicBezTo>
                      <a:cubicBezTo>
                        <a:pt x="95" y="9"/>
                        <a:pt x="96" y="8"/>
                        <a:pt x="96" y="6"/>
                      </a:cubicBezTo>
                      <a:cubicBezTo>
                        <a:pt x="98" y="8"/>
                        <a:pt x="100" y="10"/>
                        <a:pt x="102" y="12"/>
                      </a:cubicBezTo>
                      <a:close/>
                      <a:moveTo>
                        <a:pt x="129" y="18"/>
                      </a:moveTo>
                      <a:cubicBezTo>
                        <a:pt x="126" y="19"/>
                        <a:pt x="123" y="21"/>
                        <a:pt x="120" y="22"/>
                      </a:cubicBezTo>
                      <a:cubicBezTo>
                        <a:pt x="119" y="22"/>
                        <a:pt x="119" y="22"/>
                        <a:pt x="119" y="22"/>
                      </a:cubicBezTo>
                      <a:cubicBezTo>
                        <a:pt x="115" y="19"/>
                        <a:pt x="110" y="15"/>
                        <a:pt x="106" y="12"/>
                      </a:cubicBezTo>
                      <a:cubicBezTo>
                        <a:pt x="108" y="12"/>
                        <a:pt x="110" y="12"/>
                        <a:pt x="111" y="12"/>
                      </a:cubicBezTo>
                      <a:cubicBezTo>
                        <a:pt x="112" y="12"/>
                        <a:pt x="113" y="12"/>
                        <a:pt x="114" y="12"/>
                      </a:cubicBezTo>
                      <a:cubicBezTo>
                        <a:pt x="116" y="12"/>
                        <a:pt x="116" y="11"/>
                        <a:pt x="117" y="11"/>
                      </a:cubicBezTo>
                      <a:cubicBezTo>
                        <a:pt x="118" y="11"/>
                        <a:pt x="118" y="10"/>
                        <a:pt x="117" y="10"/>
                      </a:cubicBezTo>
                      <a:cubicBezTo>
                        <a:pt x="115" y="9"/>
                        <a:pt x="115" y="9"/>
                        <a:pt x="114" y="9"/>
                      </a:cubicBezTo>
                      <a:cubicBezTo>
                        <a:pt x="113" y="9"/>
                        <a:pt x="112" y="9"/>
                        <a:pt x="111" y="9"/>
                      </a:cubicBezTo>
                      <a:cubicBezTo>
                        <a:pt x="109" y="9"/>
                        <a:pt x="107" y="10"/>
                        <a:pt x="106" y="11"/>
                      </a:cubicBezTo>
                      <a:cubicBezTo>
                        <a:pt x="105" y="11"/>
                        <a:pt x="105" y="11"/>
                        <a:pt x="105" y="11"/>
                      </a:cubicBezTo>
                      <a:cubicBezTo>
                        <a:pt x="105" y="11"/>
                        <a:pt x="104" y="10"/>
                        <a:pt x="103" y="10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1" y="8"/>
                        <a:pt x="99" y="6"/>
                        <a:pt x="97" y="4"/>
                      </a:cubicBezTo>
                      <a:cubicBezTo>
                        <a:pt x="99" y="4"/>
                        <a:pt x="101" y="4"/>
                        <a:pt x="102" y="3"/>
                      </a:cubicBezTo>
                      <a:cubicBezTo>
                        <a:pt x="103" y="3"/>
                        <a:pt x="104" y="4"/>
                        <a:pt x="105" y="4"/>
                      </a:cubicBezTo>
                      <a:cubicBezTo>
                        <a:pt x="107" y="4"/>
                        <a:pt x="108" y="4"/>
                        <a:pt x="110" y="3"/>
                      </a:cubicBezTo>
                      <a:cubicBezTo>
                        <a:pt x="116" y="8"/>
                        <a:pt x="122" y="13"/>
                        <a:pt x="129" y="18"/>
                      </a:cubicBezTo>
                      <a:close/>
                      <a:moveTo>
                        <a:pt x="141" y="28"/>
                      </a:moveTo>
                      <a:cubicBezTo>
                        <a:pt x="137" y="28"/>
                        <a:pt x="133" y="29"/>
                        <a:pt x="130" y="31"/>
                      </a:cubicBezTo>
                      <a:cubicBezTo>
                        <a:pt x="127" y="28"/>
                        <a:pt x="124" y="26"/>
                        <a:pt x="121" y="24"/>
                      </a:cubicBezTo>
                      <a:cubicBezTo>
                        <a:pt x="125" y="23"/>
                        <a:pt x="128" y="22"/>
                        <a:pt x="131" y="20"/>
                      </a:cubicBezTo>
                      <a:cubicBezTo>
                        <a:pt x="134" y="23"/>
                        <a:pt x="138" y="26"/>
                        <a:pt x="141" y="28"/>
                      </a:cubicBezTo>
                      <a:close/>
                      <a:moveTo>
                        <a:pt x="153" y="38"/>
                      </a:moveTo>
                      <a:cubicBezTo>
                        <a:pt x="149" y="38"/>
                        <a:pt x="144" y="38"/>
                        <a:pt x="140" y="39"/>
                      </a:cubicBezTo>
                      <a:cubicBezTo>
                        <a:pt x="138" y="37"/>
                        <a:pt x="135" y="35"/>
                        <a:pt x="132" y="32"/>
                      </a:cubicBezTo>
                      <a:cubicBezTo>
                        <a:pt x="132" y="32"/>
                        <a:pt x="132" y="32"/>
                        <a:pt x="132" y="32"/>
                      </a:cubicBezTo>
                      <a:cubicBezTo>
                        <a:pt x="132" y="32"/>
                        <a:pt x="132" y="32"/>
                        <a:pt x="132" y="32"/>
                      </a:cubicBezTo>
                      <a:cubicBezTo>
                        <a:pt x="136" y="31"/>
                        <a:pt x="139" y="30"/>
                        <a:pt x="143" y="30"/>
                      </a:cubicBezTo>
                      <a:cubicBezTo>
                        <a:pt x="146" y="33"/>
                        <a:pt x="150" y="35"/>
                        <a:pt x="153" y="38"/>
                      </a:cubicBezTo>
                      <a:close/>
                      <a:moveTo>
                        <a:pt x="165" y="47"/>
                      </a:moveTo>
                      <a:cubicBezTo>
                        <a:pt x="162" y="48"/>
                        <a:pt x="158" y="49"/>
                        <a:pt x="155" y="51"/>
                      </a:cubicBezTo>
                      <a:cubicBezTo>
                        <a:pt x="151" y="47"/>
                        <a:pt x="147" y="44"/>
                        <a:pt x="143" y="41"/>
                      </a:cubicBezTo>
                      <a:cubicBezTo>
                        <a:pt x="147" y="41"/>
                        <a:pt x="152" y="40"/>
                        <a:pt x="156" y="40"/>
                      </a:cubicBezTo>
                      <a:cubicBezTo>
                        <a:pt x="159" y="42"/>
                        <a:pt x="162" y="45"/>
                        <a:pt x="165" y="47"/>
                      </a:cubicBezTo>
                      <a:close/>
                      <a:moveTo>
                        <a:pt x="179" y="58"/>
                      </a:moveTo>
                      <a:cubicBezTo>
                        <a:pt x="176" y="59"/>
                        <a:pt x="173" y="59"/>
                        <a:pt x="170" y="60"/>
                      </a:cubicBezTo>
                      <a:cubicBezTo>
                        <a:pt x="170" y="60"/>
                        <a:pt x="170" y="61"/>
                        <a:pt x="169" y="61"/>
                      </a:cubicBezTo>
                      <a:cubicBezTo>
                        <a:pt x="169" y="61"/>
                        <a:pt x="169" y="61"/>
                        <a:pt x="168" y="61"/>
                      </a:cubicBezTo>
                      <a:cubicBezTo>
                        <a:pt x="165" y="58"/>
                        <a:pt x="162" y="55"/>
                        <a:pt x="158" y="53"/>
                      </a:cubicBezTo>
                      <a:cubicBezTo>
                        <a:pt x="161" y="52"/>
                        <a:pt x="165" y="51"/>
                        <a:pt x="168" y="50"/>
                      </a:cubicBezTo>
                      <a:cubicBezTo>
                        <a:pt x="171" y="52"/>
                        <a:pt x="175" y="55"/>
                        <a:pt x="179" y="58"/>
                      </a:cubicBezTo>
                      <a:close/>
                      <a:moveTo>
                        <a:pt x="193" y="69"/>
                      </a:moveTo>
                      <a:cubicBezTo>
                        <a:pt x="189" y="70"/>
                        <a:pt x="185" y="70"/>
                        <a:pt x="182" y="72"/>
                      </a:cubicBezTo>
                      <a:cubicBezTo>
                        <a:pt x="178" y="69"/>
                        <a:pt x="174" y="66"/>
                        <a:pt x="171" y="63"/>
                      </a:cubicBezTo>
                      <a:cubicBezTo>
                        <a:pt x="174" y="62"/>
                        <a:pt x="178" y="61"/>
                        <a:pt x="182" y="60"/>
                      </a:cubicBezTo>
                      <a:cubicBezTo>
                        <a:pt x="185" y="63"/>
                        <a:pt x="189" y="66"/>
                        <a:pt x="193" y="69"/>
                      </a:cubicBezTo>
                      <a:close/>
                      <a:moveTo>
                        <a:pt x="204" y="78"/>
                      </a:moveTo>
                      <a:cubicBezTo>
                        <a:pt x="203" y="79"/>
                        <a:pt x="202" y="79"/>
                        <a:pt x="201" y="80"/>
                      </a:cubicBezTo>
                      <a:cubicBezTo>
                        <a:pt x="199" y="80"/>
                        <a:pt x="196" y="81"/>
                        <a:pt x="194" y="81"/>
                      </a:cubicBezTo>
                      <a:cubicBezTo>
                        <a:pt x="191" y="79"/>
                        <a:pt x="188" y="77"/>
                        <a:pt x="185" y="74"/>
                      </a:cubicBezTo>
                      <a:cubicBezTo>
                        <a:pt x="189" y="74"/>
                        <a:pt x="192" y="73"/>
                        <a:pt x="196" y="72"/>
                      </a:cubicBezTo>
                      <a:cubicBezTo>
                        <a:pt x="198" y="74"/>
                        <a:pt x="201" y="76"/>
                        <a:pt x="204" y="78"/>
                      </a:cubicBezTo>
                      <a:close/>
                      <a:moveTo>
                        <a:pt x="216" y="88"/>
                      </a:moveTo>
                      <a:cubicBezTo>
                        <a:pt x="215" y="88"/>
                        <a:pt x="213" y="88"/>
                        <a:pt x="212" y="89"/>
                      </a:cubicBezTo>
                      <a:cubicBezTo>
                        <a:pt x="210" y="89"/>
                        <a:pt x="208" y="90"/>
                        <a:pt x="206" y="91"/>
                      </a:cubicBezTo>
                      <a:cubicBezTo>
                        <a:pt x="203" y="88"/>
                        <a:pt x="200" y="86"/>
                        <a:pt x="197" y="84"/>
                      </a:cubicBezTo>
                      <a:cubicBezTo>
                        <a:pt x="200" y="83"/>
                        <a:pt x="203" y="81"/>
                        <a:pt x="206" y="80"/>
                      </a:cubicBezTo>
                      <a:cubicBezTo>
                        <a:pt x="209" y="83"/>
                        <a:pt x="213" y="85"/>
                        <a:pt x="216" y="88"/>
                      </a:cubicBezTo>
                      <a:close/>
                      <a:moveTo>
                        <a:pt x="228" y="97"/>
                      </a:moveTo>
                      <a:cubicBezTo>
                        <a:pt x="225" y="98"/>
                        <a:pt x="222" y="99"/>
                        <a:pt x="219" y="100"/>
                      </a:cubicBezTo>
                      <a:cubicBezTo>
                        <a:pt x="215" y="98"/>
                        <a:pt x="212" y="95"/>
                        <a:pt x="209" y="93"/>
                      </a:cubicBezTo>
                      <a:cubicBezTo>
                        <a:pt x="210" y="92"/>
                        <a:pt x="211" y="91"/>
                        <a:pt x="213" y="91"/>
                      </a:cubicBezTo>
                      <a:cubicBezTo>
                        <a:pt x="214" y="90"/>
                        <a:pt x="216" y="90"/>
                        <a:pt x="218" y="89"/>
                      </a:cubicBezTo>
                      <a:cubicBezTo>
                        <a:pt x="221" y="92"/>
                        <a:pt x="225" y="95"/>
                        <a:pt x="228" y="97"/>
                      </a:cubicBezTo>
                      <a:close/>
                      <a:moveTo>
                        <a:pt x="239" y="106"/>
                      </a:moveTo>
                      <a:cubicBezTo>
                        <a:pt x="236" y="107"/>
                        <a:pt x="233" y="107"/>
                        <a:pt x="230" y="109"/>
                      </a:cubicBezTo>
                      <a:cubicBezTo>
                        <a:pt x="230" y="109"/>
                        <a:pt x="229" y="109"/>
                        <a:pt x="229" y="109"/>
                      </a:cubicBezTo>
                      <a:cubicBezTo>
                        <a:pt x="227" y="107"/>
                        <a:pt x="224" y="105"/>
                        <a:pt x="222" y="103"/>
                      </a:cubicBezTo>
                      <a:cubicBezTo>
                        <a:pt x="225" y="102"/>
                        <a:pt x="228" y="100"/>
                        <a:pt x="230" y="99"/>
                      </a:cubicBezTo>
                      <a:cubicBezTo>
                        <a:pt x="233" y="101"/>
                        <a:pt x="236" y="104"/>
                        <a:pt x="239" y="106"/>
                      </a:cubicBezTo>
                      <a:close/>
                      <a:moveTo>
                        <a:pt x="254" y="117"/>
                      </a:moveTo>
                      <a:cubicBezTo>
                        <a:pt x="250" y="118"/>
                        <a:pt x="246" y="119"/>
                        <a:pt x="243" y="120"/>
                      </a:cubicBezTo>
                      <a:cubicBezTo>
                        <a:pt x="239" y="117"/>
                        <a:pt x="235" y="114"/>
                        <a:pt x="231" y="111"/>
                      </a:cubicBezTo>
                      <a:cubicBezTo>
                        <a:pt x="235" y="111"/>
                        <a:pt x="239" y="110"/>
                        <a:pt x="243" y="109"/>
                      </a:cubicBezTo>
                      <a:cubicBezTo>
                        <a:pt x="246" y="111"/>
                        <a:pt x="250" y="114"/>
                        <a:pt x="254" y="117"/>
                      </a:cubicBezTo>
                      <a:close/>
                      <a:moveTo>
                        <a:pt x="268" y="128"/>
                      </a:moveTo>
                      <a:cubicBezTo>
                        <a:pt x="265" y="128"/>
                        <a:pt x="263" y="128"/>
                        <a:pt x="261" y="129"/>
                      </a:cubicBezTo>
                      <a:cubicBezTo>
                        <a:pt x="259" y="129"/>
                        <a:pt x="257" y="129"/>
                        <a:pt x="256" y="130"/>
                      </a:cubicBezTo>
                      <a:cubicBezTo>
                        <a:pt x="252" y="127"/>
                        <a:pt x="248" y="124"/>
                        <a:pt x="245" y="121"/>
                      </a:cubicBezTo>
                      <a:cubicBezTo>
                        <a:pt x="248" y="121"/>
                        <a:pt x="252" y="120"/>
                        <a:pt x="256" y="119"/>
                      </a:cubicBezTo>
                      <a:cubicBezTo>
                        <a:pt x="260" y="122"/>
                        <a:pt x="264" y="125"/>
                        <a:pt x="268" y="128"/>
                      </a:cubicBezTo>
                      <a:close/>
                      <a:moveTo>
                        <a:pt x="281" y="138"/>
                      </a:moveTo>
                      <a:cubicBezTo>
                        <a:pt x="276" y="138"/>
                        <a:pt x="272" y="138"/>
                        <a:pt x="268" y="140"/>
                      </a:cubicBezTo>
                      <a:cubicBezTo>
                        <a:pt x="265" y="138"/>
                        <a:pt x="262" y="136"/>
                        <a:pt x="259" y="133"/>
                      </a:cubicBezTo>
                      <a:cubicBezTo>
                        <a:pt x="260" y="133"/>
                        <a:pt x="261" y="133"/>
                        <a:pt x="262" y="132"/>
                      </a:cubicBezTo>
                      <a:cubicBezTo>
                        <a:pt x="264" y="132"/>
                        <a:pt x="267" y="131"/>
                        <a:pt x="269" y="129"/>
                      </a:cubicBezTo>
                      <a:cubicBezTo>
                        <a:pt x="269" y="129"/>
                        <a:pt x="269" y="129"/>
                        <a:pt x="269" y="129"/>
                      </a:cubicBezTo>
                      <a:cubicBezTo>
                        <a:pt x="273" y="132"/>
                        <a:pt x="277" y="135"/>
                        <a:pt x="281" y="138"/>
                      </a:cubicBezTo>
                      <a:close/>
                      <a:moveTo>
                        <a:pt x="281" y="151"/>
                      </a:moveTo>
                      <a:cubicBezTo>
                        <a:pt x="281" y="151"/>
                        <a:pt x="281" y="151"/>
                        <a:pt x="281" y="151"/>
                      </a:cubicBezTo>
                      <a:cubicBezTo>
                        <a:pt x="277" y="148"/>
                        <a:pt x="274" y="145"/>
                        <a:pt x="270" y="142"/>
                      </a:cubicBezTo>
                      <a:cubicBezTo>
                        <a:pt x="275" y="141"/>
                        <a:pt x="279" y="140"/>
                        <a:pt x="284" y="140"/>
                      </a:cubicBezTo>
                      <a:cubicBezTo>
                        <a:pt x="288" y="143"/>
                        <a:pt x="292" y="146"/>
                        <a:pt x="296" y="149"/>
                      </a:cubicBezTo>
                      <a:cubicBezTo>
                        <a:pt x="291" y="149"/>
                        <a:pt x="286" y="149"/>
                        <a:pt x="281" y="151"/>
                      </a:cubicBezTo>
                      <a:close/>
                      <a:moveTo>
                        <a:pt x="277" y="163"/>
                      </a:moveTo>
                      <a:cubicBezTo>
                        <a:pt x="279" y="161"/>
                        <a:pt x="280" y="158"/>
                        <a:pt x="281" y="154"/>
                      </a:cubicBezTo>
                      <a:cubicBezTo>
                        <a:pt x="284" y="157"/>
                        <a:pt x="288" y="159"/>
                        <a:pt x="291" y="162"/>
                      </a:cubicBezTo>
                      <a:cubicBezTo>
                        <a:pt x="288" y="163"/>
                        <a:pt x="285" y="166"/>
                        <a:pt x="284" y="168"/>
                      </a:cubicBezTo>
                      <a:cubicBezTo>
                        <a:pt x="284" y="169"/>
                        <a:pt x="284" y="169"/>
                        <a:pt x="285" y="170"/>
                      </a:cubicBezTo>
                      <a:cubicBezTo>
                        <a:pt x="282" y="168"/>
                        <a:pt x="280" y="167"/>
                        <a:pt x="278" y="165"/>
                      </a:cubicBezTo>
                      <a:cubicBezTo>
                        <a:pt x="278" y="165"/>
                        <a:pt x="278" y="165"/>
                        <a:pt x="278" y="165"/>
                      </a:cubicBezTo>
                      <a:cubicBezTo>
                        <a:pt x="278" y="164"/>
                        <a:pt x="277" y="164"/>
                        <a:pt x="277" y="163"/>
                      </a:cubicBezTo>
                      <a:close/>
                      <a:moveTo>
                        <a:pt x="264" y="153"/>
                      </a:moveTo>
                      <a:cubicBezTo>
                        <a:pt x="265" y="150"/>
                        <a:pt x="267" y="147"/>
                        <a:pt x="267" y="144"/>
                      </a:cubicBezTo>
                      <a:cubicBezTo>
                        <a:pt x="271" y="147"/>
                        <a:pt x="275" y="150"/>
                        <a:pt x="279" y="153"/>
                      </a:cubicBezTo>
                      <a:cubicBezTo>
                        <a:pt x="278" y="156"/>
                        <a:pt x="277" y="159"/>
                        <a:pt x="276" y="162"/>
                      </a:cubicBezTo>
                      <a:cubicBezTo>
                        <a:pt x="272" y="159"/>
                        <a:pt x="268" y="156"/>
                        <a:pt x="264" y="153"/>
                      </a:cubicBezTo>
                      <a:close/>
                      <a:moveTo>
                        <a:pt x="246" y="166"/>
                      </a:moveTo>
                      <a:cubicBezTo>
                        <a:pt x="243" y="163"/>
                        <a:pt x="239" y="160"/>
                        <a:pt x="235" y="157"/>
                      </a:cubicBezTo>
                      <a:cubicBezTo>
                        <a:pt x="239" y="157"/>
                        <a:pt x="244" y="156"/>
                        <a:pt x="248" y="155"/>
                      </a:cubicBezTo>
                      <a:cubicBezTo>
                        <a:pt x="252" y="158"/>
                        <a:pt x="255" y="161"/>
                        <a:pt x="259" y="164"/>
                      </a:cubicBezTo>
                      <a:cubicBezTo>
                        <a:pt x="260" y="165"/>
                        <a:pt x="262" y="163"/>
                        <a:pt x="261" y="162"/>
                      </a:cubicBezTo>
                      <a:cubicBezTo>
                        <a:pt x="257" y="160"/>
                        <a:pt x="254" y="157"/>
                        <a:pt x="251" y="155"/>
                      </a:cubicBezTo>
                      <a:cubicBezTo>
                        <a:pt x="255" y="155"/>
                        <a:pt x="258" y="154"/>
                        <a:pt x="262" y="154"/>
                      </a:cubicBezTo>
                      <a:cubicBezTo>
                        <a:pt x="262" y="154"/>
                        <a:pt x="262" y="154"/>
                        <a:pt x="262" y="154"/>
                      </a:cubicBezTo>
                      <a:cubicBezTo>
                        <a:pt x="266" y="157"/>
                        <a:pt x="270" y="161"/>
                        <a:pt x="274" y="164"/>
                      </a:cubicBezTo>
                      <a:cubicBezTo>
                        <a:pt x="264" y="163"/>
                        <a:pt x="256" y="165"/>
                        <a:pt x="247" y="167"/>
                      </a:cubicBezTo>
                      <a:cubicBezTo>
                        <a:pt x="247" y="167"/>
                        <a:pt x="247" y="167"/>
                        <a:pt x="246" y="166"/>
                      </a:cubicBezTo>
                      <a:close/>
                      <a:moveTo>
                        <a:pt x="210" y="177"/>
                      </a:moveTo>
                      <a:cubicBezTo>
                        <a:pt x="216" y="176"/>
                        <a:pt x="222" y="175"/>
                        <a:pt x="229" y="174"/>
                      </a:cubicBezTo>
                      <a:cubicBezTo>
                        <a:pt x="227" y="176"/>
                        <a:pt x="226" y="178"/>
                        <a:pt x="224" y="180"/>
                      </a:cubicBezTo>
                      <a:cubicBezTo>
                        <a:pt x="224" y="181"/>
                        <a:pt x="225" y="182"/>
                        <a:pt x="226" y="181"/>
                      </a:cubicBezTo>
                      <a:cubicBezTo>
                        <a:pt x="228" y="179"/>
                        <a:pt x="230" y="177"/>
                        <a:pt x="232" y="174"/>
                      </a:cubicBezTo>
                      <a:cubicBezTo>
                        <a:pt x="233" y="173"/>
                        <a:pt x="234" y="173"/>
                        <a:pt x="235" y="173"/>
                      </a:cubicBezTo>
                      <a:cubicBezTo>
                        <a:pt x="239" y="172"/>
                        <a:pt x="242" y="172"/>
                        <a:pt x="245" y="171"/>
                      </a:cubicBezTo>
                      <a:cubicBezTo>
                        <a:pt x="244" y="172"/>
                        <a:pt x="244" y="172"/>
                        <a:pt x="243" y="173"/>
                      </a:cubicBezTo>
                      <a:cubicBezTo>
                        <a:pt x="242" y="175"/>
                        <a:pt x="240" y="176"/>
                        <a:pt x="239" y="179"/>
                      </a:cubicBezTo>
                      <a:cubicBezTo>
                        <a:pt x="239" y="179"/>
                        <a:pt x="239" y="179"/>
                        <a:pt x="240" y="180"/>
                      </a:cubicBezTo>
                      <a:cubicBezTo>
                        <a:pt x="228" y="182"/>
                        <a:pt x="216" y="183"/>
                        <a:pt x="204" y="184"/>
                      </a:cubicBezTo>
                      <a:cubicBezTo>
                        <a:pt x="206" y="182"/>
                        <a:pt x="208" y="180"/>
                        <a:pt x="210" y="177"/>
                      </a:cubicBezTo>
                      <a:close/>
                      <a:moveTo>
                        <a:pt x="190" y="175"/>
                      </a:moveTo>
                      <a:cubicBezTo>
                        <a:pt x="187" y="172"/>
                        <a:pt x="185" y="170"/>
                        <a:pt x="182" y="167"/>
                      </a:cubicBezTo>
                      <a:cubicBezTo>
                        <a:pt x="182" y="167"/>
                        <a:pt x="182" y="167"/>
                        <a:pt x="182" y="167"/>
                      </a:cubicBezTo>
                      <a:cubicBezTo>
                        <a:pt x="187" y="166"/>
                        <a:pt x="192" y="165"/>
                        <a:pt x="197" y="165"/>
                      </a:cubicBezTo>
                      <a:cubicBezTo>
                        <a:pt x="200" y="167"/>
                        <a:pt x="203" y="170"/>
                        <a:pt x="207" y="172"/>
                      </a:cubicBezTo>
                      <a:cubicBezTo>
                        <a:pt x="208" y="173"/>
                        <a:pt x="209" y="172"/>
                        <a:pt x="208" y="171"/>
                      </a:cubicBezTo>
                      <a:cubicBezTo>
                        <a:pt x="205" y="169"/>
                        <a:pt x="203" y="166"/>
                        <a:pt x="200" y="164"/>
                      </a:cubicBezTo>
                      <a:cubicBezTo>
                        <a:pt x="205" y="163"/>
                        <a:pt x="210" y="162"/>
                        <a:pt x="216" y="161"/>
                      </a:cubicBezTo>
                      <a:cubicBezTo>
                        <a:pt x="220" y="164"/>
                        <a:pt x="224" y="167"/>
                        <a:pt x="228" y="170"/>
                      </a:cubicBezTo>
                      <a:cubicBezTo>
                        <a:pt x="216" y="172"/>
                        <a:pt x="204" y="173"/>
                        <a:pt x="193" y="175"/>
                      </a:cubicBezTo>
                      <a:cubicBezTo>
                        <a:pt x="192" y="175"/>
                        <a:pt x="192" y="175"/>
                        <a:pt x="191" y="176"/>
                      </a:cubicBezTo>
                      <a:cubicBezTo>
                        <a:pt x="191" y="175"/>
                        <a:pt x="191" y="175"/>
                        <a:pt x="190" y="175"/>
                      </a:cubicBezTo>
                      <a:close/>
                      <a:moveTo>
                        <a:pt x="165" y="169"/>
                      </a:moveTo>
                      <a:cubicBezTo>
                        <a:pt x="167" y="167"/>
                        <a:pt x="169" y="164"/>
                        <a:pt x="170" y="161"/>
                      </a:cubicBezTo>
                      <a:cubicBezTo>
                        <a:pt x="173" y="164"/>
                        <a:pt x="176" y="166"/>
                        <a:pt x="179" y="168"/>
                      </a:cubicBezTo>
                      <a:cubicBezTo>
                        <a:pt x="178" y="171"/>
                        <a:pt x="176" y="173"/>
                        <a:pt x="176" y="175"/>
                      </a:cubicBezTo>
                      <a:cubicBezTo>
                        <a:pt x="176" y="176"/>
                        <a:pt x="177" y="177"/>
                        <a:pt x="177" y="176"/>
                      </a:cubicBezTo>
                      <a:cubicBezTo>
                        <a:pt x="179" y="174"/>
                        <a:pt x="180" y="172"/>
                        <a:pt x="181" y="170"/>
                      </a:cubicBezTo>
                      <a:cubicBezTo>
                        <a:pt x="183" y="172"/>
                        <a:pt x="186" y="174"/>
                        <a:pt x="189" y="176"/>
                      </a:cubicBezTo>
                      <a:cubicBezTo>
                        <a:pt x="188" y="177"/>
                        <a:pt x="187" y="178"/>
                        <a:pt x="186" y="179"/>
                      </a:cubicBezTo>
                      <a:cubicBezTo>
                        <a:pt x="184" y="180"/>
                        <a:pt x="183" y="181"/>
                        <a:pt x="182" y="183"/>
                      </a:cubicBezTo>
                      <a:cubicBezTo>
                        <a:pt x="176" y="178"/>
                        <a:pt x="171" y="174"/>
                        <a:pt x="165" y="169"/>
                      </a:cubicBezTo>
                      <a:close/>
                      <a:moveTo>
                        <a:pt x="154" y="160"/>
                      </a:moveTo>
                      <a:cubicBezTo>
                        <a:pt x="156" y="158"/>
                        <a:pt x="157" y="155"/>
                        <a:pt x="159" y="152"/>
                      </a:cubicBezTo>
                      <a:cubicBezTo>
                        <a:pt x="159" y="152"/>
                        <a:pt x="159" y="152"/>
                        <a:pt x="159" y="152"/>
                      </a:cubicBezTo>
                      <a:cubicBezTo>
                        <a:pt x="162" y="155"/>
                        <a:pt x="165" y="158"/>
                        <a:pt x="169" y="160"/>
                      </a:cubicBezTo>
                      <a:cubicBezTo>
                        <a:pt x="167" y="163"/>
                        <a:pt x="165" y="165"/>
                        <a:pt x="163" y="168"/>
                      </a:cubicBezTo>
                      <a:cubicBezTo>
                        <a:pt x="160" y="166"/>
                        <a:pt x="157" y="163"/>
                        <a:pt x="154" y="160"/>
                      </a:cubicBezTo>
                      <a:close/>
                      <a:moveTo>
                        <a:pt x="141" y="149"/>
                      </a:moveTo>
                      <a:cubicBezTo>
                        <a:pt x="141" y="149"/>
                        <a:pt x="142" y="149"/>
                        <a:pt x="142" y="149"/>
                      </a:cubicBezTo>
                      <a:cubicBezTo>
                        <a:pt x="144" y="147"/>
                        <a:pt x="145" y="144"/>
                        <a:pt x="146" y="142"/>
                      </a:cubicBezTo>
                      <a:cubicBezTo>
                        <a:pt x="150" y="145"/>
                        <a:pt x="153" y="148"/>
                        <a:pt x="157" y="151"/>
                      </a:cubicBezTo>
                      <a:cubicBezTo>
                        <a:pt x="157" y="151"/>
                        <a:pt x="157" y="151"/>
                        <a:pt x="157" y="151"/>
                      </a:cubicBezTo>
                      <a:cubicBezTo>
                        <a:pt x="155" y="154"/>
                        <a:pt x="153" y="156"/>
                        <a:pt x="152" y="159"/>
                      </a:cubicBezTo>
                      <a:cubicBezTo>
                        <a:pt x="148" y="156"/>
                        <a:pt x="144" y="152"/>
                        <a:pt x="141" y="149"/>
                      </a:cubicBezTo>
                      <a:close/>
                      <a:moveTo>
                        <a:pt x="128" y="138"/>
                      </a:moveTo>
                      <a:cubicBezTo>
                        <a:pt x="128" y="138"/>
                        <a:pt x="128" y="138"/>
                        <a:pt x="128" y="138"/>
                      </a:cubicBezTo>
                      <a:cubicBezTo>
                        <a:pt x="130" y="136"/>
                        <a:pt x="132" y="133"/>
                        <a:pt x="132" y="130"/>
                      </a:cubicBezTo>
                      <a:cubicBezTo>
                        <a:pt x="136" y="133"/>
                        <a:pt x="140" y="137"/>
                        <a:pt x="144" y="140"/>
                      </a:cubicBezTo>
                      <a:cubicBezTo>
                        <a:pt x="143" y="142"/>
                        <a:pt x="142" y="145"/>
                        <a:pt x="140" y="147"/>
                      </a:cubicBezTo>
                      <a:cubicBezTo>
                        <a:pt x="140" y="148"/>
                        <a:pt x="140" y="148"/>
                        <a:pt x="140" y="148"/>
                      </a:cubicBezTo>
                      <a:cubicBezTo>
                        <a:pt x="136" y="145"/>
                        <a:pt x="132" y="142"/>
                        <a:pt x="128" y="138"/>
                      </a:cubicBezTo>
                      <a:close/>
                      <a:moveTo>
                        <a:pt x="113" y="124"/>
                      </a:moveTo>
                      <a:cubicBezTo>
                        <a:pt x="113" y="124"/>
                        <a:pt x="113" y="124"/>
                        <a:pt x="113" y="124"/>
                      </a:cubicBezTo>
                      <a:cubicBezTo>
                        <a:pt x="115" y="122"/>
                        <a:pt x="116" y="119"/>
                        <a:pt x="117" y="117"/>
                      </a:cubicBezTo>
                      <a:cubicBezTo>
                        <a:pt x="121" y="121"/>
                        <a:pt x="126" y="124"/>
                        <a:pt x="130" y="128"/>
                      </a:cubicBezTo>
                      <a:cubicBezTo>
                        <a:pt x="129" y="131"/>
                        <a:pt x="127" y="133"/>
                        <a:pt x="126" y="136"/>
                      </a:cubicBezTo>
                      <a:cubicBezTo>
                        <a:pt x="122" y="132"/>
                        <a:pt x="117" y="128"/>
                        <a:pt x="113" y="124"/>
                      </a:cubicBezTo>
                      <a:close/>
                      <a:moveTo>
                        <a:pt x="86" y="100"/>
                      </a:moveTo>
                      <a:cubicBezTo>
                        <a:pt x="87" y="100"/>
                        <a:pt x="88" y="100"/>
                        <a:pt x="88" y="100"/>
                      </a:cubicBezTo>
                      <a:cubicBezTo>
                        <a:pt x="89" y="98"/>
                        <a:pt x="90" y="96"/>
                        <a:pt x="91" y="93"/>
                      </a:cubicBezTo>
                      <a:cubicBezTo>
                        <a:pt x="95" y="97"/>
                        <a:pt x="99" y="100"/>
                        <a:pt x="102" y="104"/>
                      </a:cubicBezTo>
                      <a:cubicBezTo>
                        <a:pt x="101" y="106"/>
                        <a:pt x="100" y="109"/>
                        <a:pt x="99" y="111"/>
                      </a:cubicBezTo>
                      <a:cubicBezTo>
                        <a:pt x="99" y="112"/>
                        <a:pt x="101" y="113"/>
                        <a:pt x="101" y="112"/>
                      </a:cubicBezTo>
                      <a:cubicBezTo>
                        <a:pt x="103" y="110"/>
                        <a:pt x="103" y="107"/>
                        <a:pt x="104" y="105"/>
                      </a:cubicBezTo>
                      <a:cubicBezTo>
                        <a:pt x="108" y="108"/>
                        <a:pt x="112" y="112"/>
                        <a:pt x="116" y="116"/>
                      </a:cubicBezTo>
                      <a:cubicBezTo>
                        <a:pt x="114" y="118"/>
                        <a:pt x="112" y="120"/>
                        <a:pt x="112" y="123"/>
                      </a:cubicBezTo>
                      <a:cubicBezTo>
                        <a:pt x="112" y="123"/>
                        <a:pt x="112" y="123"/>
                        <a:pt x="112" y="123"/>
                      </a:cubicBezTo>
                      <a:cubicBezTo>
                        <a:pt x="103" y="115"/>
                        <a:pt x="95" y="108"/>
                        <a:pt x="86" y="100"/>
                      </a:cubicBezTo>
                      <a:close/>
                      <a:moveTo>
                        <a:pt x="77" y="91"/>
                      </a:moveTo>
                      <a:cubicBezTo>
                        <a:pt x="77" y="91"/>
                        <a:pt x="77" y="91"/>
                        <a:pt x="77" y="91"/>
                      </a:cubicBezTo>
                      <a:cubicBezTo>
                        <a:pt x="79" y="89"/>
                        <a:pt x="80" y="86"/>
                        <a:pt x="81" y="84"/>
                      </a:cubicBezTo>
                      <a:cubicBezTo>
                        <a:pt x="84" y="86"/>
                        <a:pt x="87" y="89"/>
                        <a:pt x="90" y="92"/>
                      </a:cubicBezTo>
                      <a:cubicBezTo>
                        <a:pt x="88" y="94"/>
                        <a:pt x="87" y="97"/>
                        <a:pt x="86" y="99"/>
                      </a:cubicBezTo>
                      <a:cubicBezTo>
                        <a:pt x="86" y="99"/>
                        <a:pt x="86" y="100"/>
                        <a:pt x="86" y="100"/>
                      </a:cubicBezTo>
                      <a:cubicBezTo>
                        <a:pt x="83" y="97"/>
                        <a:pt x="80" y="94"/>
                        <a:pt x="77" y="91"/>
                      </a:cubicBezTo>
                      <a:close/>
                      <a:moveTo>
                        <a:pt x="65" y="81"/>
                      </a:moveTo>
                      <a:cubicBezTo>
                        <a:pt x="66" y="81"/>
                        <a:pt x="66" y="81"/>
                        <a:pt x="66" y="80"/>
                      </a:cubicBezTo>
                      <a:cubicBezTo>
                        <a:pt x="68" y="78"/>
                        <a:pt x="69" y="76"/>
                        <a:pt x="69" y="73"/>
                      </a:cubicBezTo>
                      <a:cubicBezTo>
                        <a:pt x="73" y="76"/>
                        <a:pt x="76" y="79"/>
                        <a:pt x="79" y="82"/>
                      </a:cubicBezTo>
                      <a:cubicBezTo>
                        <a:pt x="77" y="84"/>
                        <a:pt x="76" y="87"/>
                        <a:pt x="75" y="90"/>
                      </a:cubicBezTo>
                      <a:cubicBezTo>
                        <a:pt x="72" y="87"/>
                        <a:pt x="69" y="84"/>
                        <a:pt x="65" y="81"/>
                      </a:cubicBezTo>
                      <a:close/>
                      <a:moveTo>
                        <a:pt x="46" y="64"/>
                      </a:moveTo>
                      <a:cubicBezTo>
                        <a:pt x="47" y="63"/>
                        <a:pt x="47" y="62"/>
                        <a:pt x="48" y="61"/>
                      </a:cubicBezTo>
                      <a:cubicBezTo>
                        <a:pt x="49" y="59"/>
                        <a:pt x="49" y="57"/>
                        <a:pt x="50" y="55"/>
                      </a:cubicBezTo>
                      <a:cubicBezTo>
                        <a:pt x="53" y="58"/>
                        <a:pt x="55" y="60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5"/>
                        <a:pt x="57" y="67"/>
                        <a:pt x="56" y="69"/>
                      </a:cubicBezTo>
                      <a:cubicBezTo>
                        <a:pt x="56" y="70"/>
                        <a:pt x="58" y="71"/>
                        <a:pt x="58" y="70"/>
                      </a:cubicBezTo>
                      <a:cubicBezTo>
                        <a:pt x="59" y="68"/>
                        <a:pt x="59" y="66"/>
                        <a:pt x="59" y="64"/>
                      </a:cubicBezTo>
                      <a:cubicBezTo>
                        <a:pt x="62" y="66"/>
                        <a:pt x="65" y="69"/>
                        <a:pt x="67" y="71"/>
                      </a:cubicBezTo>
                      <a:cubicBezTo>
                        <a:pt x="66" y="74"/>
                        <a:pt x="65" y="77"/>
                        <a:pt x="64" y="79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58" y="75"/>
                        <a:pt x="52" y="69"/>
                        <a:pt x="46" y="64"/>
                      </a:cubicBezTo>
                      <a:close/>
                      <a:moveTo>
                        <a:pt x="38" y="49"/>
                      </a:moveTo>
                      <a:cubicBezTo>
                        <a:pt x="38" y="48"/>
                        <a:pt x="38" y="46"/>
                        <a:pt x="39" y="45"/>
                      </a:cubicBezTo>
                      <a:cubicBezTo>
                        <a:pt x="42" y="48"/>
                        <a:pt x="45" y="50"/>
                        <a:pt x="48" y="53"/>
                      </a:cubicBezTo>
                      <a:cubicBezTo>
                        <a:pt x="47" y="55"/>
                        <a:pt x="46" y="57"/>
                        <a:pt x="45" y="60"/>
                      </a:cubicBezTo>
                      <a:cubicBezTo>
                        <a:pt x="45" y="60"/>
                        <a:pt x="44" y="61"/>
                        <a:pt x="44" y="62"/>
                      </a:cubicBezTo>
                      <a:cubicBezTo>
                        <a:pt x="41" y="60"/>
                        <a:pt x="38" y="58"/>
                        <a:pt x="35" y="55"/>
                      </a:cubicBezTo>
                      <a:cubicBezTo>
                        <a:pt x="36" y="53"/>
                        <a:pt x="37" y="51"/>
                        <a:pt x="38" y="49"/>
                      </a:cubicBezTo>
                      <a:close/>
                      <a:moveTo>
                        <a:pt x="23" y="27"/>
                      </a:moveTo>
                      <a:cubicBezTo>
                        <a:pt x="27" y="27"/>
                        <a:pt x="31" y="27"/>
                        <a:pt x="34" y="27"/>
                      </a:cubicBezTo>
                      <a:cubicBezTo>
                        <a:pt x="39" y="31"/>
                        <a:pt x="44" y="35"/>
                        <a:pt x="49" y="39"/>
                      </a:cubicBezTo>
                      <a:cubicBezTo>
                        <a:pt x="45" y="40"/>
                        <a:pt x="42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0"/>
                        <a:pt x="38" y="39"/>
                        <a:pt x="37" y="40"/>
                      </a:cubicBezTo>
                      <a:cubicBezTo>
                        <a:pt x="33" y="36"/>
                        <a:pt x="28" y="31"/>
                        <a:pt x="23" y="27"/>
                      </a:cubicBezTo>
                      <a:close/>
                      <a:moveTo>
                        <a:pt x="23" y="25"/>
                      </a:move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19" y="23"/>
                        <a:pt x="15" y="20"/>
                        <a:pt x="12" y="17"/>
                      </a:cubicBezTo>
                      <a:cubicBezTo>
                        <a:pt x="15" y="16"/>
                        <a:pt x="19" y="16"/>
                        <a:pt x="22" y="16"/>
                      </a:cubicBezTo>
                      <a:cubicBezTo>
                        <a:pt x="22" y="16"/>
                        <a:pt x="22" y="16"/>
                        <a:pt x="23" y="17"/>
                      </a:cubicBezTo>
                      <a:cubicBezTo>
                        <a:pt x="25" y="19"/>
                        <a:pt x="28" y="21"/>
                        <a:pt x="31" y="23"/>
                      </a:cubicBezTo>
                      <a:cubicBezTo>
                        <a:pt x="28" y="24"/>
                        <a:pt x="25" y="25"/>
                        <a:pt x="23" y="25"/>
                      </a:cubicBezTo>
                      <a:close/>
                      <a:moveTo>
                        <a:pt x="4" y="25"/>
                      </a:moveTo>
                      <a:cubicBezTo>
                        <a:pt x="7" y="23"/>
                        <a:pt x="7" y="18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12" y="19"/>
                        <a:pt x="16" y="23"/>
                        <a:pt x="20" y="27"/>
                      </a:cubicBezTo>
                      <a:cubicBezTo>
                        <a:pt x="19" y="30"/>
                        <a:pt x="18" y="33"/>
                        <a:pt x="18" y="36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3" y="33"/>
                        <a:pt x="9" y="29"/>
                        <a:pt x="4" y="25"/>
                      </a:cubicBezTo>
                      <a:close/>
                    </a:path>
                  </a:pathLst>
                </a:custGeom>
                <a:solidFill>
                  <a:srgbClr val="70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>
                  <a:spLocks/>
                </p:cNvSpPr>
                <p:nvPr/>
              </p:nvSpPr>
              <p:spPr bwMode="auto">
                <a:xfrm>
                  <a:off x="7686675" y="5438776"/>
                  <a:ext cx="461963" cy="525463"/>
                </a:xfrm>
                <a:custGeom>
                  <a:avLst/>
                  <a:gdLst>
                    <a:gd name="T0" fmla="*/ 80 w 123"/>
                    <a:gd name="T1" fmla="*/ 132 h 140"/>
                    <a:gd name="T2" fmla="*/ 120 w 123"/>
                    <a:gd name="T3" fmla="*/ 125 h 140"/>
                    <a:gd name="T4" fmla="*/ 82 w 123"/>
                    <a:gd name="T5" fmla="*/ 103 h 140"/>
                    <a:gd name="T6" fmla="*/ 91 w 123"/>
                    <a:gd name="T7" fmla="*/ 90 h 140"/>
                    <a:gd name="T8" fmla="*/ 108 w 123"/>
                    <a:gd name="T9" fmla="*/ 66 h 140"/>
                    <a:gd name="T10" fmla="*/ 107 w 123"/>
                    <a:gd name="T11" fmla="*/ 61 h 140"/>
                    <a:gd name="T12" fmla="*/ 107 w 123"/>
                    <a:gd name="T13" fmla="*/ 61 h 140"/>
                    <a:gd name="T14" fmla="*/ 67 w 123"/>
                    <a:gd name="T15" fmla="*/ 14 h 140"/>
                    <a:gd name="T16" fmla="*/ 12 w 123"/>
                    <a:gd name="T17" fmla="*/ 10 h 140"/>
                    <a:gd name="T18" fmla="*/ 7 w 123"/>
                    <a:gd name="T19" fmla="*/ 20 h 140"/>
                    <a:gd name="T20" fmla="*/ 7 w 123"/>
                    <a:gd name="T21" fmla="*/ 20 h 140"/>
                    <a:gd name="T22" fmla="*/ 7 w 123"/>
                    <a:gd name="T23" fmla="*/ 21 h 140"/>
                    <a:gd name="T24" fmla="*/ 80 w 123"/>
                    <a:gd name="T25" fmla="*/ 132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3" h="140">
                      <a:moveTo>
                        <a:pt x="80" y="132"/>
                      </a:moveTo>
                      <a:cubicBezTo>
                        <a:pt x="89" y="135"/>
                        <a:pt x="117" y="140"/>
                        <a:pt x="120" y="125"/>
                      </a:cubicBezTo>
                      <a:cubicBezTo>
                        <a:pt x="123" y="111"/>
                        <a:pt x="97" y="105"/>
                        <a:pt x="82" y="103"/>
                      </a:cubicBezTo>
                      <a:cubicBezTo>
                        <a:pt x="85" y="99"/>
                        <a:pt x="88" y="95"/>
                        <a:pt x="91" y="90"/>
                      </a:cubicBezTo>
                      <a:cubicBezTo>
                        <a:pt x="97" y="83"/>
                        <a:pt x="104" y="75"/>
                        <a:pt x="108" y="66"/>
                      </a:cubicBezTo>
                      <a:cubicBezTo>
                        <a:pt x="109" y="63"/>
                        <a:pt x="108" y="62"/>
                        <a:pt x="107" y="61"/>
                      </a:cubicBezTo>
                      <a:cubicBezTo>
                        <a:pt x="107" y="61"/>
                        <a:pt x="107" y="61"/>
                        <a:pt x="107" y="61"/>
                      </a:cubicBezTo>
                      <a:cubicBezTo>
                        <a:pt x="98" y="41"/>
                        <a:pt x="85" y="26"/>
                        <a:pt x="67" y="14"/>
                      </a:cubicBezTo>
                      <a:cubicBezTo>
                        <a:pt x="48" y="0"/>
                        <a:pt x="33" y="0"/>
                        <a:pt x="12" y="10"/>
                      </a:cubicBezTo>
                      <a:cubicBezTo>
                        <a:pt x="8" y="12"/>
                        <a:pt x="6" y="15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1"/>
                        <a:pt x="7" y="21"/>
                      </a:cubicBezTo>
                      <a:cubicBezTo>
                        <a:pt x="0" y="68"/>
                        <a:pt x="36" y="120"/>
                        <a:pt x="80" y="132"/>
                      </a:cubicBezTo>
                      <a:close/>
                    </a:path>
                  </a:pathLst>
                </a:custGeom>
                <a:solidFill>
                  <a:srgbClr val="E8C0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>
                  <a:spLocks/>
                </p:cNvSpPr>
                <p:nvPr/>
              </p:nvSpPr>
              <p:spPr bwMode="auto">
                <a:xfrm>
                  <a:off x="6853238" y="3756026"/>
                  <a:ext cx="1157288" cy="1817688"/>
                </a:xfrm>
                <a:custGeom>
                  <a:avLst/>
                  <a:gdLst>
                    <a:gd name="T0" fmla="*/ 3 w 308"/>
                    <a:gd name="T1" fmla="*/ 12 h 484"/>
                    <a:gd name="T2" fmla="*/ 10 w 308"/>
                    <a:gd name="T3" fmla="*/ 6 h 484"/>
                    <a:gd name="T4" fmla="*/ 11 w 308"/>
                    <a:gd name="T5" fmla="*/ 5 h 484"/>
                    <a:gd name="T6" fmla="*/ 16 w 308"/>
                    <a:gd name="T7" fmla="*/ 1 h 484"/>
                    <a:gd name="T8" fmla="*/ 205 w 308"/>
                    <a:gd name="T9" fmla="*/ 192 h 484"/>
                    <a:gd name="T10" fmla="*/ 308 w 308"/>
                    <a:gd name="T11" fmla="*/ 441 h 484"/>
                    <a:gd name="T12" fmla="*/ 304 w 308"/>
                    <a:gd name="T13" fmla="*/ 446 h 484"/>
                    <a:gd name="T14" fmla="*/ 209 w 308"/>
                    <a:gd name="T15" fmla="*/ 482 h 484"/>
                    <a:gd name="T16" fmla="*/ 204 w 308"/>
                    <a:gd name="T17" fmla="*/ 472 h 484"/>
                    <a:gd name="T18" fmla="*/ 130 w 308"/>
                    <a:gd name="T19" fmla="*/ 224 h 484"/>
                    <a:gd name="T20" fmla="*/ 4 w 308"/>
                    <a:gd name="T21" fmla="*/ 22 h 484"/>
                    <a:gd name="T22" fmla="*/ 3 w 308"/>
                    <a:gd name="T23" fmla="*/ 12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08" h="484">
                      <a:moveTo>
                        <a:pt x="3" y="12"/>
                      </a:moveTo>
                      <a:cubicBezTo>
                        <a:pt x="5" y="10"/>
                        <a:pt x="8" y="8"/>
                        <a:pt x="10" y="6"/>
                      </a:cubicBezTo>
                      <a:cubicBezTo>
                        <a:pt x="10" y="5"/>
                        <a:pt x="11" y="5"/>
                        <a:pt x="11" y="5"/>
                      </a:cubicBezTo>
                      <a:cubicBezTo>
                        <a:pt x="10" y="2"/>
                        <a:pt x="13" y="0"/>
                        <a:pt x="16" y="1"/>
                      </a:cubicBezTo>
                      <a:cubicBezTo>
                        <a:pt x="93" y="44"/>
                        <a:pt x="158" y="119"/>
                        <a:pt x="205" y="192"/>
                      </a:cubicBezTo>
                      <a:cubicBezTo>
                        <a:pt x="255" y="267"/>
                        <a:pt x="290" y="352"/>
                        <a:pt x="308" y="441"/>
                      </a:cubicBezTo>
                      <a:cubicBezTo>
                        <a:pt x="308" y="444"/>
                        <a:pt x="306" y="445"/>
                        <a:pt x="304" y="446"/>
                      </a:cubicBezTo>
                      <a:cubicBezTo>
                        <a:pt x="278" y="467"/>
                        <a:pt x="245" y="484"/>
                        <a:pt x="209" y="482"/>
                      </a:cubicBezTo>
                      <a:cubicBezTo>
                        <a:pt x="204" y="482"/>
                        <a:pt x="203" y="476"/>
                        <a:pt x="204" y="472"/>
                      </a:cubicBezTo>
                      <a:cubicBezTo>
                        <a:pt x="188" y="386"/>
                        <a:pt x="164" y="306"/>
                        <a:pt x="130" y="224"/>
                      </a:cubicBezTo>
                      <a:cubicBezTo>
                        <a:pt x="99" y="151"/>
                        <a:pt x="62" y="78"/>
                        <a:pt x="4" y="22"/>
                      </a:cubicBezTo>
                      <a:cubicBezTo>
                        <a:pt x="1" y="20"/>
                        <a:pt x="0" y="15"/>
                        <a:pt x="3" y="12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4" name="矩形 103"/>
              <p:cNvSpPr/>
              <p:nvPr/>
            </p:nvSpPr>
            <p:spPr>
              <a:xfrm rot="10800000">
                <a:off x="5008368" y="762860"/>
                <a:ext cx="1573200" cy="19476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</p:grpSp>
      <p:sp>
        <p:nvSpPr>
          <p:cNvPr id="8" name="Oval 5"/>
          <p:cNvSpPr>
            <a:spLocks noChangeArrowheads="1"/>
          </p:cNvSpPr>
          <p:nvPr/>
        </p:nvSpPr>
        <p:spPr bwMode="auto">
          <a:xfrm>
            <a:off x="3991935" y="5802837"/>
            <a:ext cx="3620127" cy="688503"/>
          </a:xfrm>
          <a:prstGeom prst="ellipse">
            <a:avLst/>
          </a:prstGeom>
          <a:solidFill>
            <a:srgbClr val="ADCCE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9" name="组合 138"/>
          <p:cNvGrpSpPr/>
          <p:nvPr/>
        </p:nvGrpSpPr>
        <p:grpSpPr>
          <a:xfrm>
            <a:off x="3530211" y="2031783"/>
            <a:ext cx="4593218" cy="1282376"/>
            <a:chOff x="4052501" y="1940243"/>
            <a:chExt cx="4593218" cy="1282376"/>
          </a:xfrm>
        </p:grpSpPr>
        <p:grpSp>
          <p:nvGrpSpPr>
            <p:cNvPr id="140" name="组合 139"/>
            <p:cNvGrpSpPr/>
            <p:nvPr/>
          </p:nvGrpSpPr>
          <p:grpSpPr>
            <a:xfrm>
              <a:off x="6725769" y="2062975"/>
              <a:ext cx="1919950" cy="1075289"/>
              <a:chOff x="6725769" y="2062975"/>
              <a:chExt cx="1919950" cy="1075289"/>
            </a:xfrm>
          </p:grpSpPr>
          <p:sp>
            <p:nvSpPr>
              <p:cNvPr id="142" name="任意多边形 141"/>
              <p:cNvSpPr>
                <a:spLocks/>
              </p:cNvSpPr>
              <p:nvPr/>
            </p:nvSpPr>
            <p:spPr bwMode="auto">
              <a:xfrm>
                <a:off x="6725769" y="2662455"/>
                <a:ext cx="1219332" cy="475809"/>
              </a:xfrm>
              <a:custGeom>
                <a:avLst/>
                <a:gdLst>
                  <a:gd name="connsiteX0" fmla="*/ 0 w 1219332"/>
                  <a:gd name="connsiteY0" fmla="*/ 0 h 475809"/>
                  <a:gd name="connsiteX1" fmla="*/ 96481 w 1219332"/>
                  <a:gd name="connsiteY1" fmla="*/ 80413 h 475809"/>
                  <a:gd name="connsiteX2" fmla="*/ 495272 w 1219332"/>
                  <a:gd name="connsiteY2" fmla="*/ 230770 h 475809"/>
                  <a:gd name="connsiteX3" fmla="*/ 1148792 w 1219332"/>
                  <a:gd name="connsiteY3" fmla="*/ 115116 h 475809"/>
                  <a:gd name="connsiteX4" fmla="*/ 1170026 w 1219332"/>
                  <a:gd name="connsiteY4" fmla="*/ 119837 h 475809"/>
                  <a:gd name="connsiteX5" fmla="*/ 1177103 w 1219332"/>
                  <a:gd name="connsiteY5" fmla="*/ 129278 h 475809"/>
                  <a:gd name="connsiteX6" fmla="*/ 1217211 w 1219332"/>
                  <a:gd name="connsiteY6" fmla="*/ 315740 h 475809"/>
                  <a:gd name="connsiteX7" fmla="*/ 1214852 w 1219332"/>
                  <a:gd name="connsiteY7" fmla="*/ 334622 h 475809"/>
                  <a:gd name="connsiteX8" fmla="*/ 1179462 w 1219332"/>
                  <a:gd name="connsiteY8" fmla="*/ 355865 h 475809"/>
                  <a:gd name="connsiteX9" fmla="*/ 1158229 w 1219332"/>
                  <a:gd name="connsiteY9" fmla="*/ 365306 h 475809"/>
                  <a:gd name="connsiteX10" fmla="*/ 884553 w 1219332"/>
                  <a:gd name="connsiteY10" fmla="*/ 459717 h 475809"/>
                  <a:gd name="connsiteX11" fmla="*/ 509428 w 1219332"/>
                  <a:gd name="connsiteY11" fmla="*/ 452636 h 475809"/>
                  <a:gd name="connsiteX12" fmla="*/ 143151 w 1219332"/>
                  <a:gd name="connsiteY12" fmla="*/ 283028 h 475809"/>
                  <a:gd name="connsiteX13" fmla="*/ 68348 w 1219332"/>
                  <a:gd name="connsiteY13" fmla="*/ 216262 h 475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332" h="475809">
                    <a:moveTo>
                      <a:pt x="0" y="0"/>
                    </a:moveTo>
                    <a:lnTo>
                      <a:pt x="96481" y="80413"/>
                    </a:lnTo>
                    <a:cubicBezTo>
                      <a:pt x="213487" y="159077"/>
                      <a:pt x="353716" y="204217"/>
                      <a:pt x="495272" y="230770"/>
                    </a:cubicBezTo>
                    <a:cubicBezTo>
                      <a:pt x="721763" y="273255"/>
                      <a:pt x="938816" y="193005"/>
                      <a:pt x="1148792" y="115116"/>
                    </a:cubicBezTo>
                    <a:cubicBezTo>
                      <a:pt x="1158229" y="112756"/>
                      <a:pt x="1165307" y="115116"/>
                      <a:pt x="1170026" y="119837"/>
                    </a:cubicBezTo>
                    <a:cubicBezTo>
                      <a:pt x="1172385" y="122197"/>
                      <a:pt x="1177103" y="124557"/>
                      <a:pt x="1177103" y="129278"/>
                    </a:cubicBezTo>
                    <a:cubicBezTo>
                      <a:pt x="1203055" y="181204"/>
                      <a:pt x="1226648" y="256733"/>
                      <a:pt x="1217211" y="315740"/>
                    </a:cubicBezTo>
                    <a:cubicBezTo>
                      <a:pt x="1219570" y="320460"/>
                      <a:pt x="1219570" y="329902"/>
                      <a:pt x="1214852" y="334622"/>
                    </a:cubicBezTo>
                    <a:cubicBezTo>
                      <a:pt x="1203055" y="341703"/>
                      <a:pt x="1191259" y="348784"/>
                      <a:pt x="1179462" y="355865"/>
                    </a:cubicBezTo>
                    <a:cubicBezTo>
                      <a:pt x="1172385" y="360585"/>
                      <a:pt x="1165307" y="365306"/>
                      <a:pt x="1158229" y="365306"/>
                    </a:cubicBezTo>
                    <a:cubicBezTo>
                      <a:pt x="1080373" y="419592"/>
                      <a:pt x="971846" y="445555"/>
                      <a:pt x="884553" y="459717"/>
                    </a:cubicBezTo>
                    <a:cubicBezTo>
                      <a:pt x="759512" y="483320"/>
                      <a:pt x="632110" y="480959"/>
                      <a:pt x="509428" y="452636"/>
                    </a:cubicBezTo>
                    <a:cubicBezTo>
                      <a:pt x="382027" y="424313"/>
                      <a:pt x="251972" y="365453"/>
                      <a:pt x="143151" y="283028"/>
                    </a:cubicBezTo>
                    <a:lnTo>
                      <a:pt x="68348" y="21626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grpSp>
            <p:nvGrpSpPr>
              <p:cNvPr id="143" name="组合 142"/>
              <p:cNvGrpSpPr/>
              <p:nvPr/>
            </p:nvGrpSpPr>
            <p:grpSpPr>
              <a:xfrm>
                <a:off x="7859429" y="2062975"/>
                <a:ext cx="786290" cy="957917"/>
                <a:chOff x="7859429" y="2062975"/>
                <a:chExt cx="786290" cy="957917"/>
              </a:xfrm>
            </p:grpSpPr>
            <p:sp>
              <p:nvSpPr>
                <p:cNvPr id="144" name="Freeform 50"/>
                <p:cNvSpPr>
                  <a:spLocks noEditPoints="1"/>
                </p:cNvSpPr>
                <p:nvPr/>
              </p:nvSpPr>
              <p:spPr bwMode="auto">
                <a:xfrm>
                  <a:off x="7876392" y="2062975"/>
                  <a:ext cx="769327" cy="957917"/>
                </a:xfrm>
                <a:custGeom>
                  <a:avLst/>
                  <a:gdLst>
                    <a:gd name="T0" fmla="*/ 0 w 326"/>
                    <a:gd name="T1" fmla="*/ 149 h 406"/>
                    <a:gd name="T2" fmla="*/ 73 w 326"/>
                    <a:gd name="T3" fmla="*/ 300 h 406"/>
                    <a:gd name="T4" fmla="*/ 197 w 326"/>
                    <a:gd name="T5" fmla="*/ 404 h 406"/>
                    <a:gd name="T6" fmla="*/ 204 w 326"/>
                    <a:gd name="T7" fmla="*/ 401 h 406"/>
                    <a:gd name="T8" fmla="*/ 205 w 326"/>
                    <a:gd name="T9" fmla="*/ 401 h 406"/>
                    <a:gd name="T10" fmla="*/ 268 w 326"/>
                    <a:gd name="T11" fmla="*/ 341 h 406"/>
                    <a:gd name="T12" fmla="*/ 323 w 326"/>
                    <a:gd name="T13" fmla="*/ 272 h 406"/>
                    <a:gd name="T14" fmla="*/ 324 w 326"/>
                    <a:gd name="T15" fmla="*/ 270 h 406"/>
                    <a:gd name="T16" fmla="*/ 325 w 326"/>
                    <a:gd name="T17" fmla="*/ 264 h 406"/>
                    <a:gd name="T18" fmla="*/ 231 w 326"/>
                    <a:gd name="T19" fmla="*/ 150 h 406"/>
                    <a:gd name="T20" fmla="*/ 179 w 326"/>
                    <a:gd name="T21" fmla="*/ 7 h 406"/>
                    <a:gd name="T22" fmla="*/ 170 w 326"/>
                    <a:gd name="T23" fmla="*/ 2 h 406"/>
                    <a:gd name="T24" fmla="*/ 55 w 326"/>
                    <a:gd name="T25" fmla="*/ 91 h 406"/>
                    <a:gd name="T26" fmla="*/ 6 w 326"/>
                    <a:gd name="T27" fmla="*/ 133 h 406"/>
                    <a:gd name="T28" fmla="*/ 1 w 326"/>
                    <a:gd name="T29" fmla="*/ 147 h 406"/>
                    <a:gd name="T30" fmla="*/ 0 w 326"/>
                    <a:gd name="T31" fmla="*/ 149 h 406"/>
                    <a:gd name="T32" fmla="*/ 304 w 326"/>
                    <a:gd name="T33" fmla="*/ 257 h 406"/>
                    <a:gd name="T34" fmla="*/ 316 w 326"/>
                    <a:gd name="T35" fmla="*/ 266 h 406"/>
                    <a:gd name="T36" fmla="*/ 315 w 326"/>
                    <a:gd name="T37" fmla="*/ 266 h 406"/>
                    <a:gd name="T38" fmla="*/ 314 w 326"/>
                    <a:gd name="T39" fmla="*/ 267 h 406"/>
                    <a:gd name="T40" fmla="*/ 308 w 326"/>
                    <a:gd name="T41" fmla="*/ 263 h 406"/>
                    <a:gd name="T42" fmla="*/ 307 w 326"/>
                    <a:gd name="T43" fmla="*/ 263 h 406"/>
                    <a:gd name="T44" fmla="*/ 304 w 326"/>
                    <a:gd name="T45" fmla="*/ 257 h 406"/>
                    <a:gd name="T46" fmla="*/ 283 w 326"/>
                    <a:gd name="T47" fmla="*/ 278 h 406"/>
                    <a:gd name="T48" fmla="*/ 288 w 326"/>
                    <a:gd name="T49" fmla="*/ 271 h 406"/>
                    <a:gd name="T50" fmla="*/ 295 w 326"/>
                    <a:gd name="T51" fmla="*/ 267 h 406"/>
                    <a:gd name="T52" fmla="*/ 285 w 326"/>
                    <a:gd name="T53" fmla="*/ 277 h 406"/>
                    <a:gd name="T54" fmla="*/ 283 w 326"/>
                    <a:gd name="T55" fmla="*/ 278 h 406"/>
                    <a:gd name="T56" fmla="*/ 230 w 326"/>
                    <a:gd name="T57" fmla="*/ 204 h 406"/>
                    <a:gd name="T58" fmla="*/ 242 w 326"/>
                    <a:gd name="T59" fmla="*/ 218 h 406"/>
                    <a:gd name="T60" fmla="*/ 242 w 326"/>
                    <a:gd name="T61" fmla="*/ 219 h 406"/>
                    <a:gd name="T62" fmla="*/ 241 w 326"/>
                    <a:gd name="T63" fmla="*/ 220 h 406"/>
                    <a:gd name="T64" fmla="*/ 230 w 326"/>
                    <a:gd name="T65" fmla="*/ 204 h 406"/>
                    <a:gd name="T66" fmla="*/ 164 w 326"/>
                    <a:gd name="T67" fmla="*/ 241 h 406"/>
                    <a:gd name="T68" fmla="*/ 199 w 326"/>
                    <a:gd name="T69" fmla="*/ 283 h 406"/>
                    <a:gd name="T70" fmla="*/ 199 w 326"/>
                    <a:gd name="T71" fmla="*/ 285 h 406"/>
                    <a:gd name="T72" fmla="*/ 196 w 326"/>
                    <a:gd name="T73" fmla="*/ 281 h 406"/>
                    <a:gd name="T74" fmla="*/ 194 w 326"/>
                    <a:gd name="T75" fmla="*/ 277 h 406"/>
                    <a:gd name="T76" fmla="*/ 191 w 326"/>
                    <a:gd name="T77" fmla="*/ 275 h 406"/>
                    <a:gd name="T78" fmla="*/ 164 w 326"/>
                    <a:gd name="T79" fmla="*/ 241 h 406"/>
                    <a:gd name="T80" fmla="*/ 72 w 326"/>
                    <a:gd name="T81" fmla="*/ 91 h 406"/>
                    <a:gd name="T82" fmla="*/ 86 w 326"/>
                    <a:gd name="T83" fmla="*/ 80 h 406"/>
                    <a:gd name="T84" fmla="*/ 86 w 326"/>
                    <a:gd name="T85" fmla="*/ 82 h 406"/>
                    <a:gd name="T86" fmla="*/ 83 w 326"/>
                    <a:gd name="T87" fmla="*/ 83 h 406"/>
                    <a:gd name="T88" fmla="*/ 73 w 326"/>
                    <a:gd name="T89" fmla="*/ 91 h 406"/>
                    <a:gd name="T90" fmla="*/ 72 w 326"/>
                    <a:gd name="T91" fmla="*/ 91 h 406"/>
                    <a:gd name="T92" fmla="*/ 32 w 326"/>
                    <a:gd name="T93" fmla="*/ 219 h 406"/>
                    <a:gd name="T94" fmla="*/ 56 w 326"/>
                    <a:gd name="T95" fmla="*/ 259 h 406"/>
                    <a:gd name="T96" fmla="*/ 56 w 326"/>
                    <a:gd name="T97" fmla="*/ 259 h 406"/>
                    <a:gd name="T98" fmla="*/ 32 w 326"/>
                    <a:gd name="T99" fmla="*/ 219 h 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26" h="406">
                      <a:moveTo>
                        <a:pt x="0" y="149"/>
                      </a:moveTo>
                      <a:cubicBezTo>
                        <a:pt x="3" y="205"/>
                        <a:pt x="38" y="258"/>
                        <a:pt x="73" y="300"/>
                      </a:cubicBezTo>
                      <a:cubicBezTo>
                        <a:pt x="108" y="342"/>
                        <a:pt x="150" y="377"/>
                        <a:pt x="197" y="404"/>
                      </a:cubicBezTo>
                      <a:cubicBezTo>
                        <a:pt x="200" y="406"/>
                        <a:pt x="203" y="404"/>
                        <a:pt x="204" y="401"/>
                      </a:cubicBezTo>
                      <a:cubicBezTo>
                        <a:pt x="205" y="401"/>
                        <a:pt x="205" y="401"/>
                        <a:pt x="205" y="401"/>
                      </a:cubicBezTo>
                      <a:cubicBezTo>
                        <a:pt x="229" y="388"/>
                        <a:pt x="249" y="360"/>
                        <a:pt x="268" y="341"/>
                      </a:cubicBezTo>
                      <a:cubicBezTo>
                        <a:pt x="288" y="320"/>
                        <a:pt x="311" y="298"/>
                        <a:pt x="323" y="272"/>
                      </a:cubicBezTo>
                      <a:cubicBezTo>
                        <a:pt x="324" y="271"/>
                        <a:pt x="324" y="270"/>
                        <a:pt x="324" y="270"/>
                      </a:cubicBezTo>
                      <a:cubicBezTo>
                        <a:pt x="326" y="269"/>
                        <a:pt x="326" y="265"/>
                        <a:pt x="325" y="264"/>
                      </a:cubicBezTo>
                      <a:cubicBezTo>
                        <a:pt x="291" y="227"/>
                        <a:pt x="257" y="194"/>
                        <a:pt x="231" y="150"/>
                      </a:cubicBezTo>
                      <a:cubicBezTo>
                        <a:pt x="205" y="106"/>
                        <a:pt x="188" y="57"/>
                        <a:pt x="179" y="7"/>
                      </a:cubicBezTo>
                      <a:cubicBezTo>
                        <a:pt x="178" y="3"/>
                        <a:pt x="173" y="0"/>
                        <a:pt x="170" y="2"/>
                      </a:cubicBezTo>
                      <a:cubicBezTo>
                        <a:pt x="131" y="31"/>
                        <a:pt x="92" y="60"/>
                        <a:pt x="55" y="91"/>
                      </a:cubicBezTo>
                      <a:cubicBezTo>
                        <a:pt x="39" y="104"/>
                        <a:pt x="19" y="117"/>
                        <a:pt x="6" y="133"/>
                      </a:cubicBezTo>
                      <a:cubicBezTo>
                        <a:pt x="2" y="138"/>
                        <a:pt x="0" y="142"/>
                        <a:pt x="1" y="147"/>
                      </a:cubicBezTo>
                      <a:cubicBezTo>
                        <a:pt x="0" y="147"/>
                        <a:pt x="0" y="148"/>
                        <a:pt x="0" y="149"/>
                      </a:cubicBezTo>
                      <a:close/>
                      <a:moveTo>
                        <a:pt x="304" y="257"/>
                      </a:moveTo>
                      <a:cubicBezTo>
                        <a:pt x="308" y="260"/>
                        <a:pt x="312" y="263"/>
                        <a:pt x="316" y="266"/>
                      </a:cubicBezTo>
                      <a:cubicBezTo>
                        <a:pt x="316" y="266"/>
                        <a:pt x="315" y="266"/>
                        <a:pt x="315" y="266"/>
                      </a:cubicBezTo>
                      <a:cubicBezTo>
                        <a:pt x="315" y="267"/>
                        <a:pt x="315" y="267"/>
                        <a:pt x="314" y="267"/>
                      </a:cubicBezTo>
                      <a:cubicBezTo>
                        <a:pt x="314" y="265"/>
                        <a:pt x="311" y="262"/>
                        <a:pt x="308" y="263"/>
                      </a:cubicBezTo>
                      <a:cubicBezTo>
                        <a:pt x="308" y="263"/>
                        <a:pt x="307" y="263"/>
                        <a:pt x="307" y="263"/>
                      </a:cubicBezTo>
                      <a:cubicBezTo>
                        <a:pt x="306" y="261"/>
                        <a:pt x="305" y="259"/>
                        <a:pt x="304" y="257"/>
                      </a:cubicBezTo>
                      <a:close/>
                      <a:moveTo>
                        <a:pt x="283" y="278"/>
                      </a:moveTo>
                      <a:cubicBezTo>
                        <a:pt x="288" y="271"/>
                        <a:pt x="288" y="271"/>
                        <a:pt x="288" y="271"/>
                      </a:cubicBezTo>
                      <a:cubicBezTo>
                        <a:pt x="290" y="268"/>
                        <a:pt x="292" y="267"/>
                        <a:pt x="295" y="267"/>
                      </a:cubicBezTo>
                      <a:cubicBezTo>
                        <a:pt x="291" y="270"/>
                        <a:pt x="288" y="274"/>
                        <a:pt x="285" y="277"/>
                      </a:cubicBezTo>
                      <a:cubicBezTo>
                        <a:pt x="284" y="277"/>
                        <a:pt x="284" y="278"/>
                        <a:pt x="283" y="278"/>
                      </a:cubicBezTo>
                      <a:close/>
                      <a:moveTo>
                        <a:pt x="230" y="204"/>
                      </a:moveTo>
                      <a:cubicBezTo>
                        <a:pt x="234" y="208"/>
                        <a:pt x="238" y="213"/>
                        <a:pt x="242" y="218"/>
                      </a:cubicBezTo>
                      <a:cubicBezTo>
                        <a:pt x="242" y="218"/>
                        <a:pt x="242" y="219"/>
                        <a:pt x="242" y="219"/>
                      </a:cubicBezTo>
                      <a:cubicBezTo>
                        <a:pt x="242" y="220"/>
                        <a:pt x="242" y="220"/>
                        <a:pt x="241" y="220"/>
                      </a:cubicBezTo>
                      <a:cubicBezTo>
                        <a:pt x="238" y="215"/>
                        <a:pt x="234" y="209"/>
                        <a:pt x="230" y="204"/>
                      </a:cubicBezTo>
                      <a:close/>
                      <a:moveTo>
                        <a:pt x="164" y="241"/>
                      </a:moveTo>
                      <a:cubicBezTo>
                        <a:pt x="176" y="255"/>
                        <a:pt x="187" y="268"/>
                        <a:pt x="199" y="283"/>
                      </a:cubicBezTo>
                      <a:cubicBezTo>
                        <a:pt x="199" y="284"/>
                        <a:pt x="199" y="285"/>
                        <a:pt x="199" y="285"/>
                      </a:cubicBezTo>
                      <a:cubicBezTo>
                        <a:pt x="198" y="284"/>
                        <a:pt x="197" y="283"/>
                        <a:pt x="196" y="281"/>
                      </a:cubicBezTo>
                      <a:cubicBezTo>
                        <a:pt x="195" y="280"/>
                        <a:pt x="194" y="279"/>
                        <a:pt x="194" y="277"/>
                      </a:cubicBezTo>
                      <a:cubicBezTo>
                        <a:pt x="193" y="276"/>
                        <a:pt x="192" y="275"/>
                        <a:pt x="191" y="275"/>
                      </a:cubicBezTo>
                      <a:cubicBezTo>
                        <a:pt x="182" y="263"/>
                        <a:pt x="173" y="252"/>
                        <a:pt x="164" y="241"/>
                      </a:cubicBezTo>
                      <a:close/>
                      <a:moveTo>
                        <a:pt x="72" y="91"/>
                      </a:moveTo>
                      <a:cubicBezTo>
                        <a:pt x="78" y="87"/>
                        <a:pt x="83" y="83"/>
                        <a:pt x="86" y="80"/>
                      </a:cubicBezTo>
                      <a:cubicBezTo>
                        <a:pt x="86" y="81"/>
                        <a:pt x="86" y="81"/>
                        <a:pt x="86" y="82"/>
                      </a:cubicBezTo>
                      <a:cubicBezTo>
                        <a:pt x="85" y="82"/>
                        <a:pt x="84" y="82"/>
                        <a:pt x="83" y="83"/>
                      </a:cubicBezTo>
                      <a:cubicBezTo>
                        <a:pt x="80" y="86"/>
                        <a:pt x="76" y="89"/>
                        <a:pt x="73" y="91"/>
                      </a:cubicBezTo>
                      <a:cubicBezTo>
                        <a:pt x="73" y="91"/>
                        <a:pt x="73" y="91"/>
                        <a:pt x="72" y="91"/>
                      </a:cubicBezTo>
                      <a:close/>
                      <a:moveTo>
                        <a:pt x="32" y="219"/>
                      </a:moveTo>
                      <a:cubicBezTo>
                        <a:pt x="40" y="232"/>
                        <a:pt x="48" y="245"/>
                        <a:pt x="56" y="259"/>
                      </a:cubicBezTo>
                      <a:cubicBezTo>
                        <a:pt x="56" y="259"/>
                        <a:pt x="56" y="259"/>
                        <a:pt x="56" y="259"/>
                      </a:cubicBezTo>
                      <a:cubicBezTo>
                        <a:pt x="47" y="246"/>
                        <a:pt x="39" y="233"/>
                        <a:pt x="32" y="219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51"/>
                <p:cNvSpPr>
                  <a:spLocks/>
                </p:cNvSpPr>
                <p:nvPr/>
              </p:nvSpPr>
              <p:spPr bwMode="auto">
                <a:xfrm>
                  <a:off x="7859429" y="2645708"/>
                  <a:ext cx="293362" cy="309327"/>
                </a:xfrm>
                <a:custGeom>
                  <a:avLst/>
                  <a:gdLst>
                    <a:gd name="T0" fmla="*/ 0 w 124"/>
                    <a:gd name="T1" fmla="*/ 84 h 131"/>
                    <a:gd name="T2" fmla="*/ 26 w 124"/>
                    <a:gd name="T3" fmla="*/ 127 h 131"/>
                    <a:gd name="T4" fmla="*/ 119 w 124"/>
                    <a:gd name="T5" fmla="*/ 106 h 131"/>
                    <a:gd name="T6" fmla="*/ 120 w 124"/>
                    <a:gd name="T7" fmla="*/ 97 h 131"/>
                    <a:gd name="T8" fmla="*/ 68 w 124"/>
                    <a:gd name="T9" fmla="*/ 39 h 131"/>
                    <a:gd name="T10" fmla="*/ 95 w 124"/>
                    <a:gd name="T11" fmla="*/ 17 h 131"/>
                    <a:gd name="T12" fmla="*/ 71 w 124"/>
                    <a:gd name="T13" fmla="*/ 3 h 131"/>
                    <a:gd name="T14" fmla="*/ 38 w 124"/>
                    <a:gd name="T15" fmla="*/ 32 h 131"/>
                    <a:gd name="T16" fmla="*/ 6 w 124"/>
                    <a:gd name="T17" fmla="*/ 71 h 131"/>
                    <a:gd name="T18" fmla="*/ 4 w 124"/>
                    <a:gd name="T19" fmla="*/ 77 h 131"/>
                    <a:gd name="T20" fmla="*/ 0 w 124"/>
                    <a:gd name="T21" fmla="*/ 8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4" h="131">
                      <a:moveTo>
                        <a:pt x="0" y="84"/>
                      </a:moveTo>
                      <a:cubicBezTo>
                        <a:pt x="3" y="101"/>
                        <a:pt x="7" y="125"/>
                        <a:pt x="26" y="127"/>
                      </a:cubicBezTo>
                      <a:cubicBezTo>
                        <a:pt x="57" y="131"/>
                        <a:pt x="92" y="119"/>
                        <a:pt x="119" y="106"/>
                      </a:cubicBezTo>
                      <a:cubicBezTo>
                        <a:pt x="122" y="104"/>
                        <a:pt x="124" y="100"/>
                        <a:pt x="120" y="97"/>
                      </a:cubicBezTo>
                      <a:cubicBezTo>
                        <a:pt x="101" y="80"/>
                        <a:pt x="85" y="59"/>
                        <a:pt x="68" y="39"/>
                      </a:cubicBezTo>
                      <a:cubicBezTo>
                        <a:pt x="78" y="32"/>
                        <a:pt x="96" y="32"/>
                        <a:pt x="95" y="17"/>
                      </a:cubicBezTo>
                      <a:cubicBezTo>
                        <a:pt x="94" y="5"/>
                        <a:pt x="82" y="0"/>
                        <a:pt x="71" y="3"/>
                      </a:cubicBezTo>
                      <a:cubicBezTo>
                        <a:pt x="57" y="6"/>
                        <a:pt x="46" y="20"/>
                        <a:pt x="38" y="32"/>
                      </a:cubicBezTo>
                      <a:cubicBezTo>
                        <a:pt x="29" y="46"/>
                        <a:pt x="20" y="60"/>
                        <a:pt x="6" y="71"/>
                      </a:cubicBezTo>
                      <a:cubicBezTo>
                        <a:pt x="4" y="73"/>
                        <a:pt x="4" y="75"/>
                        <a:pt x="4" y="77"/>
                      </a:cubicBezTo>
                      <a:cubicBezTo>
                        <a:pt x="2" y="78"/>
                        <a:pt x="0" y="82"/>
                        <a:pt x="0" y="84"/>
                      </a:cubicBezTo>
                      <a:close/>
                    </a:path>
                  </a:pathLst>
                </a:custGeom>
                <a:solidFill>
                  <a:srgbClr val="E8C0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41" name="矩形 140"/>
            <p:cNvSpPr/>
            <p:nvPr/>
          </p:nvSpPr>
          <p:spPr>
            <a:xfrm>
              <a:off x="4052501" y="1940243"/>
              <a:ext cx="2639288" cy="128237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146" name="组合 145"/>
          <p:cNvGrpSpPr/>
          <p:nvPr/>
        </p:nvGrpSpPr>
        <p:grpSpPr>
          <a:xfrm>
            <a:off x="5340631" y="877550"/>
            <a:ext cx="1827397" cy="3838926"/>
            <a:chOff x="5746652" y="951393"/>
            <a:chExt cx="1827397" cy="3838926"/>
          </a:xfrm>
        </p:grpSpPr>
        <p:grpSp>
          <p:nvGrpSpPr>
            <p:cNvPr id="147" name="组合 146"/>
            <p:cNvGrpSpPr/>
            <p:nvPr/>
          </p:nvGrpSpPr>
          <p:grpSpPr>
            <a:xfrm>
              <a:off x="6717911" y="951393"/>
              <a:ext cx="856138" cy="1868935"/>
              <a:chOff x="6869113" y="782638"/>
              <a:chExt cx="1362075" cy="2973388"/>
            </a:xfrm>
          </p:grpSpPr>
          <p:sp>
            <p:nvSpPr>
              <p:cNvPr id="149" name="Freeform 27"/>
              <p:cNvSpPr>
                <a:spLocks/>
              </p:cNvSpPr>
              <p:nvPr/>
            </p:nvSpPr>
            <p:spPr bwMode="auto">
              <a:xfrm>
                <a:off x="7593013" y="1465263"/>
                <a:ext cx="566738" cy="604838"/>
              </a:xfrm>
              <a:custGeom>
                <a:avLst/>
                <a:gdLst>
                  <a:gd name="T0" fmla="*/ 22 w 151"/>
                  <a:gd name="T1" fmla="*/ 58 h 161"/>
                  <a:gd name="T2" fmla="*/ 129 w 151"/>
                  <a:gd name="T3" fmla="*/ 1 h 161"/>
                  <a:gd name="T4" fmla="*/ 136 w 151"/>
                  <a:gd name="T5" fmla="*/ 4 h 161"/>
                  <a:gd name="T6" fmla="*/ 142 w 151"/>
                  <a:gd name="T7" fmla="*/ 5 h 161"/>
                  <a:gd name="T8" fmla="*/ 139 w 151"/>
                  <a:gd name="T9" fmla="*/ 64 h 161"/>
                  <a:gd name="T10" fmla="*/ 108 w 151"/>
                  <a:gd name="T11" fmla="*/ 145 h 161"/>
                  <a:gd name="T12" fmla="*/ 105 w 151"/>
                  <a:gd name="T13" fmla="*/ 148 h 161"/>
                  <a:gd name="T14" fmla="*/ 100 w 151"/>
                  <a:gd name="T15" fmla="*/ 152 h 161"/>
                  <a:gd name="T16" fmla="*/ 64 w 151"/>
                  <a:gd name="T17" fmla="*/ 161 h 161"/>
                  <a:gd name="T18" fmla="*/ 57 w 151"/>
                  <a:gd name="T19" fmla="*/ 158 h 161"/>
                  <a:gd name="T20" fmla="*/ 45 w 151"/>
                  <a:gd name="T21" fmla="*/ 154 h 161"/>
                  <a:gd name="T22" fmla="*/ 42 w 151"/>
                  <a:gd name="T23" fmla="*/ 151 h 161"/>
                  <a:gd name="T24" fmla="*/ 22 w 151"/>
                  <a:gd name="T25" fmla="*/ 5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1" h="161">
                    <a:moveTo>
                      <a:pt x="22" y="58"/>
                    </a:moveTo>
                    <a:cubicBezTo>
                      <a:pt x="45" y="28"/>
                      <a:pt x="95" y="13"/>
                      <a:pt x="129" y="1"/>
                    </a:cubicBezTo>
                    <a:cubicBezTo>
                      <a:pt x="132" y="0"/>
                      <a:pt x="135" y="1"/>
                      <a:pt x="136" y="4"/>
                    </a:cubicBezTo>
                    <a:cubicBezTo>
                      <a:pt x="138" y="3"/>
                      <a:pt x="141" y="3"/>
                      <a:pt x="142" y="5"/>
                    </a:cubicBezTo>
                    <a:cubicBezTo>
                      <a:pt x="151" y="24"/>
                      <a:pt x="146" y="45"/>
                      <a:pt x="139" y="64"/>
                    </a:cubicBezTo>
                    <a:cubicBezTo>
                      <a:pt x="128" y="92"/>
                      <a:pt x="113" y="115"/>
                      <a:pt x="108" y="145"/>
                    </a:cubicBezTo>
                    <a:cubicBezTo>
                      <a:pt x="107" y="147"/>
                      <a:pt x="106" y="148"/>
                      <a:pt x="105" y="148"/>
                    </a:cubicBezTo>
                    <a:cubicBezTo>
                      <a:pt x="104" y="149"/>
                      <a:pt x="102" y="151"/>
                      <a:pt x="100" y="152"/>
                    </a:cubicBezTo>
                    <a:cubicBezTo>
                      <a:pt x="88" y="157"/>
                      <a:pt x="77" y="160"/>
                      <a:pt x="64" y="161"/>
                    </a:cubicBezTo>
                    <a:cubicBezTo>
                      <a:pt x="61" y="161"/>
                      <a:pt x="58" y="160"/>
                      <a:pt x="57" y="158"/>
                    </a:cubicBezTo>
                    <a:cubicBezTo>
                      <a:pt x="52" y="160"/>
                      <a:pt x="47" y="158"/>
                      <a:pt x="45" y="154"/>
                    </a:cubicBezTo>
                    <a:cubicBezTo>
                      <a:pt x="43" y="153"/>
                      <a:pt x="42" y="152"/>
                      <a:pt x="42" y="151"/>
                    </a:cubicBezTo>
                    <a:cubicBezTo>
                      <a:pt x="38" y="120"/>
                      <a:pt x="0" y="88"/>
                      <a:pt x="22" y="58"/>
                    </a:cubicBezTo>
                    <a:close/>
                  </a:path>
                </a:pathLst>
              </a:custGeom>
              <a:solidFill>
                <a:srgbClr val="E8C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28"/>
              <p:cNvSpPr>
                <a:spLocks/>
              </p:cNvSpPr>
              <p:nvPr/>
            </p:nvSpPr>
            <p:spPr bwMode="auto">
              <a:xfrm>
                <a:off x="6869113" y="1935163"/>
                <a:ext cx="1301750" cy="1820863"/>
              </a:xfrm>
              <a:custGeom>
                <a:avLst/>
                <a:gdLst>
                  <a:gd name="T0" fmla="*/ 3 w 347"/>
                  <a:gd name="T1" fmla="*/ 436 h 485"/>
                  <a:gd name="T2" fmla="*/ 1 w 347"/>
                  <a:gd name="T3" fmla="*/ 434 h 485"/>
                  <a:gd name="T4" fmla="*/ 1 w 347"/>
                  <a:gd name="T5" fmla="*/ 433 h 485"/>
                  <a:gd name="T6" fmla="*/ 39 w 347"/>
                  <a:gd name="T7" fmla="*/ 421 h 485"/>
                  <a:gd name="T8" fmla="*/ 94 w 347"/>
                  <a:gd name="T9" fmla="*/ 391 h 485"/>
                  <a:gd name="T10" fmla="*/ 171 w 347"/>
                  <a:gd name="T11" fmla="*/ 287 h 485"/>
                  <a:gd name="T12" fmla="*/ 205 w 347"/>
                  <a:gd name="T13" fmla="*/ 37 h 485"/>
                  <a:gd name="T14" fmla="*/ 207 w 347"/>
                  <a:gd name="T15" fmla="*/ 29 h 485"/>
                  <a:gd name="T16" fmla="*/ 211 w 347"/>
                  <a:gd name="T17" fmla="*/ 17 h 485"/>
                  <a:gd name="T18" fmla="*/ 322 w 347"/>
                  <a:gd name="T19" fmla="*/ 17 h 485"/>
                  <a:gd name="T20" fmla="*/ 325 w 347"/>
                  <a:gd name="T21" fmla="*/ 23 h 485"/>
                  <a:gd name="T22" fmla="*/ 326 w 347"/>
                  <a:gd name="T23" fmla="*/ 24 h 485"/>
                  <a:gd name="T24" fmla="*/ 264 w 347"/>
                  <a:gd name="T25" fmla="*/ 323 h 485"/>
                  <a:gd name="T26" fmla="*/ 14 w 347"/>
                  <a:gd name="T27" fmla="*/ 461 h 485"/>
                  <a:gd name="T28" fmla="*/ 14 w 347"/>
                  <a:gd name="T29" fmla="*/ 461 h 485"/>
                  <a:gd name="T30" fmla="*/ 8 w 347"/>
                  <a:gd name="T31" fmla="*/ 459 h 485"/>
                  <a:gd name="T32" fmla="*/ 0 w 347"/>
                  <a:gd name="T33" fmla="*/ 442 h 485"/>
                  <a:gd name="T34" fmla="*/ 3 w 347"/>
                  <a:gd name="T35" fmla="*/ 43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7" h="485">
                    <a:moveTo>
                      <a:pt x="3" y="436"/>
                    </a:moveTo>
                    <a:cubicBezTo>
                      <a:pt x="3" y="435"/>
                      <a:pt x="2" y="435"/>
                      <a:pt x="1" y="434"/>
                    </a:cubicBezTo>
                    <a:cubicBezTo>
                      <a:pt x="1" y="434"/>
                      <a:pt x="1" y="433"/>
                      <a:pt x="1" y="433"/>
                    </a:cubicBezTo>
                    <a:cubicBezTo>
                      <a:pt x="12" y="423"/>
                      <a:pt x="26" y="425"/>
                      <a:pt x="39" y="421"/>
                    </a:cubicBezTo>
                    <a:cubicBezTo>
                      <a:pt x="59" y="415"/>
                      <a:pt x="78" y="405"/>
                      <a:pt x="94" y="391"/>
                    </a:cubicBezTo>
                    <a:cubicBezTo>
                      <a:pt x="128" y="364"/>
                      <a:pt x="152" y="325"/>
                      <a:pt x="171" y="287"/>
                    </a:cubicBezTo>
                    <a:cubicBezTo>
                      <a:pt x="208" y="213"/>
                      <a:pt x="234" y="117"/>
                      <a:pt x="205" y="37"/>
                    </a:cubicBezTo>
                    <a:cubicBezTo>
                      <a:pt x="203" y="33"/>
                      <a:pt x="205" y="31"/>
                      <a:pt x="207" y="29"/>
                    </a:cubicBezTo>
                    <a:cubicBezTo>
                      <a:pt x="204" y="25"/>
                      <a:pt x="205" y="19"/>
                      <a:pt x="211" y="17"/>
                    </a:cubicBezTo>
                    <a:cubicBezTo>
                      <a:pt x="244" y="3"/>
                      <a:pt x="289" y="0"/>
                      <a:pt x="322" y="17"/>
                    </a:cubicBezTo>
                    <a:cubicBezTo>
                      <a:pt x="325" y="18"/>
                      <a:pt x="326" y="21"/>
                      <a:pt x="325" y="23"/>
                    </a:cubicBezTo>
                    <a:cubicBezTo>
                      <a:pt x="326" y="23"/>
                      <a:pt x="326" y="24"/>
                      <a:pt x="326" y="24"/>
                    </a:cubicBezTo>
                    <a:cubicBezTo>
                      <a:pt x="347" y="129"/>
                      <a:pt x="328" y="237"/>
                      <a:pt x="264" y="323"/>
                    </a:cubicBezTo>
                    <a:cubicBezTo>
                      <a:pt x="209" y="396"/>
                      <a:pt x="114" y="485"/>
                      <a:pt x="14" y="461"/>
                    </a:cubicBezTo>
                    <a:cubicBezTo>
                      <a:pt x="14" y="461"/>
                      <a:pt x="14" y="461"/>
                      <a:pt x="14" y="461"/>
                    </a:cubicBezTo>
                    <a:cubicBezTo>
                      <a:pt x="12" y="461"/>
                      <a:pt x="10" y="461"/>
                      <a:pt x="8" y="459"/>
                    </a:cubicBezTo>
                    <a:cubicBezTo>
                      <a:pt x="2" y="452"/>
                      <a:pt x="1" y="451"/>
                      <a:pt x="0" y="442"/>
                    </a:cubicBezTo>
                    <a:cubicBezTo>
                      <a:pt x="0" y="439"/>
                      <a:pt x="1" y="437"/>
                      <a:pt x="3" y="436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29"/>
              <p:cNvSpPr>
                <a:spLocks/>
              </p:cNvSpPr>
              <p:nvPr/>
            </p:nvSpPr>
            <p:spPr bwMode="auto">
              <a:xfrm>
                <a:off x="7169150" y="782638"/>
                <a:ext cx="1062038" cy="1039813"/>
              </a:xfrm>
              <a:custGeom>
                <a:avLst/>
                <a:gdLst>
                  <a:gd name="T0" fmla="*/ 11 w 283"/>
                  <a:gd name="T1" fmla="*/ 168 h 277"/>
                  <a:gd name="T2" fmla="*/ 137 w 283"/>
                  <a:gd name="T3" fmla="*/ 275 h 277"/>
                  <a:gd name="T4" fmla="*/ 272 w 283"/>
                  <a:gd name="T5" fmla="*/ 177 h 277"/>
                  <a:gd name="T6" fmla="*/ 239 w 283"/>
                  <a:gd name="T7" fmla="*/ 60 h 277"/>
                  <a:gd name="T8" fmla="*/ 83 w 283"/>
                  <a:gd name="T9" fmla="*/ 26 h 277"/>
                  <a:gd name="T10" fmla="*/ 11 w 283"/>
                  <a:gd name="T11" fmla="*/ 168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3" h="277">
                    <a:moveTo>
                      <a:pt x="11" y="168"/>
                    </a:moveTo>
                    <a:cubicBezTo>
                      <a:pt x="23" y="228"/>
                      <a:pt x="76" y="274"/>
                      <a:pt x="137" y="275"/>
                    </a:cubicBezTo>
                    <a:cubicBezTo>
                      <a:pt x="198" y="277"/>
                      <a:pt x="255" y="236"/>
                      <a:pt x="272" y="177"/>
                    </a:cubicBezTo>
                    <a:cubicBezTo>
                      <a:pt x="283" y="137"/>
                      <a:pt x="271" y="87"/>
                      <a:pt x="239" y="60"/>
                    </a:cubicBezTo>
                    <a:cubicBezTo>
                      <a:pt x="202" y="16"/>
                      <a:pt x="135" y="0"/>
                      <a:pt x="83" y="26"/>
                    </a:cubicBezTo>
                    <a:cubicBezTo>
                      <a:pt x="31" y="52"/>
                      <a:pt x="0" y="111"/>
                      <a:pt x="11" y="168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0"/>
              <p:cNvSpPr>
                <a:spLocks noEditPoints="1"/>
              </p:cNvSpPr>
              <p:nvPr/>
            </p:nvSpPr>
            <p:spPr bwMode="auto">
              <a:xfrm>
                <a:off x="7221538" y="909638"/>
                <a:ext cx="946150" cy="885825"/>
              </a:xfrm>
              <a:custGeom>
                <a:avLst/>
                <a:gdLst>
                  <a:gd name="T0" fmla="*/ 66 w 252"/>
                  <a:gd name="T1" fmla="*/ 205 h 236"/>
                  <a:gd name="T2" fmla="*/ 216 w 252"/>
                  <a:gd name="T3" fmla="*/ 175 h 236"/>
                  <a:gd name="T4" fmla="*/ 191 w 252"/>
                  <a:gd name="T5" fmla="*/ 19 h 236"/>
                  <a:gd name="T6" fmla="*/ 186 w 252"/>
                  <a:gd name="T7" fmla="*/ 18 h 236"/>
                  <a:gd name="T8" fmla="*/ 180 w 252"/>
                  <a:gd name="T9" fmla="*/ 15 h 236"/>
                  <a:gd name="T10" fmla="*/ 179 w 252"/>
                  <a:gd name="T11" fmla="*/ 14 h 236"/>
                  <a:gd name="T12" fmla="*/ 100 w 252"/>
                  <a:gd name="T13" fmla="*/ 8 h 236"/>
                  <a:gd name="T14" fmla="*/ 27 w 252"/>
                  <a:gd name="T15" fmla="*/ 58 h 236"/>
                  <a:gd name="T16" fmla="*/ 66 w 252"/>
                  <a:gd name="T17" fmla="*/ 205 h 236"/>
                  <a:gd name="T18" fmla="*/ 86 w 252"/>
                  <a:gd name="T19" fmla="*/ 190 h 236"/>
                  <a:gd name="T20" fmla="*/ 87 w 252"/>
                  <a:gd name="T21" fmla="*/ 187 h 236"/>
                  <a:gd name="T22" fmla="*/ 90 w 252"/>
                  <a:gd name="T23" fmla="*/ 186 h 236"/>
                  <a:gd name="T24" fmla="*/ 92 w 252"/>
                  <a:gd name="T25" fmla="*/ 186 h 236"/>
                  <a:gd name="T26" fmla="*/ 90 w 252"/>
                  <a:gd name="T27" fmla="*/ 190 h 236"/>
                  <a:gd name="T28" fmla="*/ 86 w 252"/>
                  <a:gd name="T29" fmla="*/ 190 h 236"/>
                  <a:gd name="T30" fmla="*/ 39 w 252"/>
                  <a:gd name="T31" fmla="*/ 153 h 236"/>
                  <a:gd name="T32" fmla="*/ 30 w 252"/>
                  <a:gd name="T33" fmla="*/ 130 h 236"/>
                  <a:gd name="T34" fmla="*/ 33 w 252"/>
                  <a:gd name="T35" fmla="*/ 137 h 236"/>
                  <a:gd name="T36" fmla="*/ 39 w 252"/>
                  <a:gd name="T37" fmla="*/ 15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2" h="236">
                    <a:moveTo>
                      <a:pt x="66" y="205"/>
                    </a:moveTo>
                    <a:cubicBezTo>
                      <a:pt x="114" y="236"/>
                      <a:pt x="183" y="220"/>
                      <a:pt x="216" y="175"/>
                    </a:cubicBezTo>
                    <a:cubicBezTo>
                      <a:pt x="252" y="127"/>
                      <a:pt x="239" y="55"/>
                      <a:pt x="191" y="19"/>
                    </a:cubicBezTo>
                    <a:cubicBezTo>
                      <a:pt x="189" y="18"/>
                      <a:pt x="187" y="18"/>
                      <a:pt x="186" y="18"/>
                    </a:cubicBezTo>
                    <a:cubicBezTo>
                      <a:pt x="184" y="17"/>
                      <a:pt x="182" y="15"/>
                      <a:pt x="180" y="15"/>
                    </a:cubicBezTo>
                    <a:cubicBezTo>
                      <a:pt x="179" y="15"/>
                      <a:pt x="179" y="14"/>
                      <a:pt x="179" y="14"/>
                    </a:cubicBezTo>
                    <a:cubicBezTo>
                      <a:pt x="157" y="0"/>
                      <a:pt x="123" y="3"/>
                      <a:pt x="100" y="8"/>
                    </a:cubicBezTo>
                    <a:cubicBezTo>
                      <a:pt x="68" y="13"/>
                      <a:pt x="42" y="30"/>
                      <a:pt x="27" y="58"/>
                    </a:cubicBezTo>
                    <a:cubicBezTo>
                      <a:pt x="0" y="109"/>
                      <a:pt x="19" y="174"/>
                      <a:pt x="66" y="205"/>
                    </a:cubicBezTo>
                    <a:close/>
                    <a:moveTo>
                      <a:pt x="86" y="190"/>
                    </a:moveTo>
                    <a:cubicBezTo>
                      <a:pt x="87" y="189"/>
                      <a:pt x="87" y="188"/>
                      <a:pt x="87" y="187"/>
                    </a:cubicBezTo>
                    <a:cubicBezTo>
                      <a:pt x="88" y="187"/>
                      <a:pt x="89" y="187"/>
                      <a:pt x="90" y="186"/>
                    </a:cubicBezTo>
                    <a:cubicBezTo>
                      <a:pt x="91" y="186"/>
                      <a:pt x="91" y="186"/>
                      <a:pt x="92" y="186"/>
                    </a:cubicBezTo>
                    <a:cubicBezTo>
                      <a:pt x="91" y="187"/>
                      <a:pt x="90" y="189"/>
                      <a:pt x="90" y="190"/>
                    </a:cubicBezTo>
                    <a:cubicBezTo>
                      <a:pt x="89" y="190"/>
                      <a:pt x="88" y="190"/>
                      <a:pt x="86" y="190"/>
                    </a:cubicBezTo>
                    <a:close/>
                    <a:moveTo>
                      <a:pt x="39" y="153"/>
                    </a:moveTo>
                    <a:cubicBezTo>
                      <a:pt x="35" y="146"/>
                      <a:pt x="32" y="138"/>
                      <a:pt x="30" y="130"/>
                    </a:cubicBezTo>
                    <a:cubicBezTo>
                      <a:pt x="31" y="132"/>
                      <a:pt x="32" y="135"/>
                      <a:pt x="33" y="137"/>
                    </a:cubicBezTo>
                    <a:cubicBezTo>
                      <a:pt x="35" y="142"/>
                      <a:pt x="36" y="148"/>
                      <a:pt x="39" y="153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31"/>
              <p:cNvSpPr>
                <a:spLocks/>
              </p:cNvSpPr>
              <p:nvPr/>
            </p:nvSpPr>
            <p:spPr bwMode="auto">
              <a:xfrm>
                <a:off x="7862888" y="1041401"/>
                <a:ext cx="79375" cy="82550"/>
              </a:xfrm>
              <a:custGeom>
                <a:avLst/>
                <a:gdLst>
                  <a:gd name="T0" fmla="*/ 2 w 21"/>
                  <a:gd name="T1" fmla="*/ 16 h 22"/>
                  <a:gd name="T2" fmla="*/ 16 w 21"/>
                  <a:gd name="T3" fmla="*/ 2 h 22"/>
                  <a:gd name="T4" fmla="*/ 19 w 21"/>
                  <a:gd name="T5" fmla="*/ 5 h 22"/>
                  <a:gd name="T6" fmla="*/ 5 w 21"/>
                  <a:gd name="T7" fmla="*/ 20 h 22"/>
                  <a:gd name="T8" fmla="*/ 2 w 21"/>
                  <a:gd name="T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" y="16"/>
                    </a:moveTo>
                    <a:cubicBezTo>
                      <a:pt x="6" y="11"/>
                      <a:pt x="11" y="6"/>
                      <a:pt x="16" y="2"/>
                    </a:cubicBezTo>
                    <a:cubicBezTo>
                      <a:pt x="18" y="0"/>
                      <a:pt x="21" y="3"/>
                      <a:pt x="19" y="5"/>
                    </a:cubicBezTo>
                    <a:cubicBezTo>
                      <a:pt x="15" y="10"/>
                      <a:pt x="11" y="16"/>
                      <a:pt x="5" y="20"/>
                    </a:cubicBezTo>
                    <a:cubicBezTo>
                      <a:pt x="3" y="22"/>
                      <a:pt x="0" y="18"/>
                      <a:pt x="2" y="1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32"/>
              <p:cNvSpPr>
                <a:spLocks/>
              </p:cNvSpPr>
              <p:nvPr/>
            </p:nvSpPr>
            <p:spPr bwMode="auto">
              <a:xfrm>
                <a:off x="7419975" y="1530351"/>
                <a:ext cx="101600" cy="93663"/>
              </a:xfrm>
              <a:custGeom>
                <a:avLst/>
                <a:gdLst>
                  <a:gd name="T0" fmla="*/ 3 w 27"/>
                  <a:gd name="T1" fmla="*/ 17 h 25"/>
                  <a:gd name="T2" fmla="*/ 22 w 27"/>
                  <a:gd name="T3" fmla="*/ 2 h 25"/>
                  <a:gd name="T4" fmla="*/ 25 w 27"/>
                  <a:gd name="T5" fmla="*/ 5 h 25"/>
                  <a:gd name="T6" fmla="*/ 6 w 27"/>
                  <a:gd name="T7" fmla="*/ 22 h 25"/>
                  <a:gd name="T8" fmla="*/ 3 w 27"/>
                  <a:gd name="T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3" y="17"/>
                    </a:moveTo>
                    <a:cubicBezTo>
                      <a:pt x="9" y="12"/>
                      <a:pt x="15" y="7"/>
                      <a:pt x="22" y="2"/>
                    </a:cubicBezTo>
                    <a:cubicBezTo>
                      <a:pt x="24" y="0"/>
                      <a:pt x="27" y="4"/>
                      <a:pt x="25" y="5"/>
                    </a:cubicBezTo>
                    <a:cubicBezTo>
                      <a:pt x="19" y="11"/>
                      <a:pt x="12" y="17"/>
                      <a:pt x="6" y="22"/>
                    </a:cubicBezTo>
                    <a:cubicBezTo>
                      <a:pt x="3" y="25"/>
                      <a:pt x="0" y="20"/>
                      <a:pt x="3" y="1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33"/>
              <p:cNvSpPr>
                <a:spLocks/>
              </p:cNvSpPr>
              <p:nvPr/>
            </p:nvSpPr>
            <p:spPr bwMode="auto">
              <a:xfrm>
                <a:off x="7378700" y="1063626"/>
                <a:ext cx="87313" cy="76200"/>
              </a:xfrm>
              <a:custGeom>
                <a:avLst/>
                <a:gdLst>
                  <a:gd name="T0" fmla="*/ 4 w 23"/>
                  <a:gd name="T1" fmla="*/ 1 h 20"/>
                  <a:gd name="T2" fmla="*/ 13 w 23"/>
                  <a:gd name="T3" fmla="*/ 8 h 20"/>
                  <a:gd name="T4" fmla="*/ 21 w 23"/>
                  <a:gd name="T5" fmla="*/ 15 h 20"/>
                  <a:gd name="T6" fmla="*/ 18 w 23"/>
                  <a:gd name="T7" fmla="*/ 18 h 20"/>
                  <a:gd name="T8" fmla="*/ 1 w 23"/>
                  <a:gd name="T9" fmla="*/ 5 h 20"/>
                  <a:gd name="T10" fmla="*/ 4 w 23"/>
                  <a:gd name="T1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4" y="1"/>
                    </a:moveTo>
                    <a:cubicBezTo>
                      <a:pt x="7" y="3"/>
                      <a:pt x="10" y="5"/>
                      <a:pt x="13" y="8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3" y="17"/>
                      <a:pt x="20" y="20"/>
                      <a:pt x="18" y="18"/>
                    </a:cubicBezTo>
                    <a:cubicBezTo>
                      <a:pt x="13" y="14"/>
                      <a:pt x="6" y="10"/>
                      <a:pt x="1" y="5"/>
                    </a:cubicBezTo>
                    <a:cubicBezTo>
                      <a:pt x="0" y="3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34"/>
              <p:cNvSpPr>
                <a:spLocks/>
              </p:cNvSpPr>
              <p:nvPr/>
            </p:nvSpPr>
            <p:spPr bwMode="auto">
              <a:xfrm>
                <a:off x="7904163" y="1503363"/>
                <a:ext cx="87313" cy="71438"/>
              </a:xfrm>
              <a:custGeom>
                <a:avLst/>
                <a:gdLst>
                  <a:gd name="T0" fmla="*/ 3 w 23"/>
                  <a:gd name="T1" fmla="*/ 1 h 19"/>
                  <a:gd name="T2" fmla="*/ 12 w 23"/>
                  <a:gd name="T3" fmla="*/ 7 h 19"/>
                  <a:gd name="T4" fmla="*/ 21 w 23"/>
                  <a:gd name="T5" fmla="*/ 14 h 19"/>
                  <a:gd name="T6" fmla="*/ 19 w 23"/>
                  <a:gd name="T7" fmla="*/ 18 h 19"/>
                  <a:gd name="T8" fmla="*/ 8 w 23"/>
                  <a:gd name="T9" fmla="*/ 12 h 19"/>
                  <a:gd name="T10" fmla="*/ 1 w 23"/>
                  <a:gd name="T11" fmla="*/ 3 h 19"/>
                  <a:gd name="T12" fmla="*/ 3 w 23"/>
                  <a:gd name="T13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9">
                    <a:moveTo>
                      <a:pt x="3" y="1"/>
                    </a:moveTo>
                    <a:cubicBezTo>
                      <a:pt x="6" y="1"/>
                      <a:pt x="9" y="5"/>
                      <a:pt x="12" y="7"/>
                    </a:cubicBezTo>
                    <a:cubicBezTo>
                      <a:pt x="15" y="10"/>
                      <a:pt x="18" y="12"/>
                      <a:pt x="21" y="14"/>
                    </a:cubicBezTo>
                    <a:cubicBezTo>
                      <a:pt x="23" y="16"/>
                      <a:pt x="21" y="19"/>
                      <a:pt x="19" y="18"/>
                    </a:cubicBezTo>
                    <a:cubicBezTo>
                      <a:pt x="15" y="16"/>
                      <a:pt x="11" y="14"/>
                      <a:pt x="8" y="12"/>
                    </a:cubicBezTo>
                    <a:cubicBezTo>
                      <a:pt x="5" y="10"/>
                      <a:pt x="0" y="6"/>
                      <a:pt x="1" y="3"/>
                    </a:cubicBezTo>
                    <a:cubicBezTo>
                      <a:pt x="1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35"/>
              <p:cNvSpPr>
                <a:spLocks/>
              </p:cNvSpPr>
              <p:nvPr/>
            </p:nvSpPr>
            <p:spPr bwMode="auto">
              <a:xfrm>
                <a:off x="8010525" y="1352551"/>
                <a:ext cx="52388" cy="19050"/>
              </a:xfrm>
              <a:custGeom>
                <a:avLst/>
                <a:gdLst>
                  <a:gd name="T0" fmla="*/ 2 w 14"/>
                  <a:gd name="T1" fmla="*/ 0 h 5"/>
                  <a:gd name="T2" fmla="*/ 7 w 14"/>
                  <a:gd name="T3" fmla="*/ 1 h 5"/>
                  <a:gd name="T4" fmla="*/ 12 w 14"/>
                  <a:gd name="T5" fmla="*/ 1 h 5"/>
                  <a:gd name="T6" fmla="*/ 12 w 14"/>
                  <a:gd name="T7" fmla="*/ 4 h 5"/>
                  <a:gd name="T8" fmla="*/ 1 w 14"/>
                  <a:gd name="T9" fmla="*/ 3 h 5"/>
                  <a:gd name="T10" fmla="*/ 2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2" y="0"/>
                    </a:moveTo>
                    <a:cubicBezTo>
                      <a:pt x="4" y="0"/>
                      <a:pt x="5" y="0"/>
                      <a:pt x="7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4" y="4"/>
                      <a:pt x="12" y="4"/>
                    </a:cubicBezTo>
                    <a:cubicBezTo>
                      <a:pt x="9" y="5"/>
                      <a:pt x="4" y="5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36"/>
              <p:cNvSpPr>
                <a:spLocks/>
              </p:cNvSpPr>
              <p:nvPr/>
            </p:nvSpPr>
            <p:spPr bwMode="auto">
              <a:xfrm>
                <a:off x="7986713" y="1187451"/>
                <a:ext cx="60325" cy="34925"/>
              </a:xfrm>
              <a:custGeom>
                <a:avLst/>
                <a:gdLst>
                  <a:gd name="T0" fmla="*/ 1 w 16"/>
                  <a:gd name="T1" fmla="*/ 6 h 9"/>
                  <a:gd name="T2" fmla="*/ 15 w 16"/>
                  <a:gd name="T3" fmla="*/ 0 h 9"/>
                  <a:gd name="T4" fmla="*/ 15 w 16"/>
                  <a:gd name="T5" fmla="*/ 2 h 9"/>
                  <a:gd name="T6" fmla="*/ 8 w 16"/>
                  <a:gd name="T7" fmla="*/ 5 h 9"/>
                  <a:gd name="T8" fmla="*/ 3 w 16"/>
                  <a:gd name="T9" fmla="*/ 8 h 9"/>
                  <a:gd name="T10" fmla="*/ 1 w 16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9">
                    <a:moveTo>
                      <a:pt x="1" y="6"/>
                    </a:moveTo>
                    <a:cubicBezTo>
                      <a:pt x="3" y="2"/>
                      <a:pt x="10" y="0"/>
                      <a:pt x="15" y="0"/>
                    </a:cubicBezTo>
                    <a:cubicBezTo>
                      <a:pt x="16" y="0"/>
                      <a:pt x="16" y="2"/>
                      <a:pt x="15" y="2"/>
                    </a:cubicBezTo>
                    <a:cubicBezTo>
                      <a:pt x="12" y="3"/>
                      <a:pt x="10" y="4"/>
                      <a:pt x="8" y="5"/>
                    </a:cubicBezTo>
                    <a:cubicBezTo>
                      <a:pt x="6" y="6"/>
                      <a:pt x="5" y="7"/>
                      <a:pt x="3" y="8"/>
                    </a:cubicBezTo>
                    <a:cubicBezTo>
                      <a:pt x="2" y="9"/>
                      <a:pt x="0" y="8"/>
                      <a:pt x="1" y="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37"/>
              <p:cNvSpPr>
                <a:spLocks/>
              </p:cNvSpPr>
              <p:nvPr/>
            </p:nvSpPr>
            <p:spPr bwMode="auto">
              <a:xfrm>
                <a:off x="7732713" y="966788"/>
                <a:ext cx="22225" cy="60325"/>
              </a:xfrm>
              <a:custGeom>
                <a:avLst/>
                <a:gdLst>
                  <a:gd name="T0" fmla="*/ 1 w 6"/>
                  <a:gd name="T1" fmla="*/ 9 h 16"/>
                  <a:gd name="T2" fmla="*/ 2 w 6"/>
                  <a:gd name="T3" fmla="*/ 2 h 16"/>
                  <a:gd name="T4" fmla="*/ 6 w 6"/>
                  <a:gd name="T5" fmla="*/ 3 h 16"/>
                  <a:gd name="T6" fmla="*/ 6 w 6"/>
                  <a:gd name="T7" fmla="*/ 9 h 16"/>
                  <a:gd name="T8" fmla="*/ 5 w 6"/>
                  <a:gd name="T9" fmla="*/ 15 h 16"/>
                  <a:gd name="T10" fmla="*/ 1 w 6"/>
                  <a:gd name="T11" fmla="*/ 15 h 16"/>
                  <a:gd name="T12" fmla="*/ 1 w 6"/>
                  <a:gd name="T1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6">
                    <a:moveTo>
                      <a:pt x="1" y="9"/>
                    </a:moveTo>
                    <a:cubicBezTo>
                      <a:pt x="1" y="7"/>
                      <a:pt x="2" y="4"/>
                      <a:pt x="2" y="2"/>
                    </a:cubicBezTo>
                    <a:cubicBezTo>
                      <a:pt x="2" y="0"/>
                      <a:pt x="6" y="0"/>
                      <a:pt x="6" y="3"/>
                    </a:cubicBezTo>
                    <a:cubicBezTo>
                      <a:pt x="6" y="5"/>
                      <a:pt x="6" y="7"/>
                      <a:pt x="6" y="9"/>
                    </a:cubicBezTo>
                    <a:cubicBezTo>
                      <a:pt x="6" y="11"/>
                      <a:pt x="6" y="13"/>
                      <a:pt x="5" y="15"/>
                    </a:cubicBezTo>
                    <a:cubicBezTo>
                      <a:pt x="4" y="16"/>
                      <a:pt x="2" y="16"/>
                      <a:pt x="1" y="15"/>
                    </a:cubicBezTo>
                    <a:cubicBezTo>
                      <a:pt x="0" y="13"/>
                      <a:pt x="1" y="11"/>
                      <a:pt x="1" y="9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38"/>
              <p:cNvSpPr>
                <a:spLocks/>
              </p:cNvSpPr>
              <p:nvPr/>
            </p:nvSpPr>
            <p:spPr bwMode="auto">
              <a:xfrm>
                <a:off x="7570788" y="981076"/>
                <a:ext cx="22225" cy="57150"/>
              </a:xfrm>
              <a:custGeom>
                <a:avLst/>
                <a:gdLst>
                  <a:gd name="T0" fmla="*/ 3 w 6"/>
                  <a:gd name="T1" fmla="*/ 2 h 15"/>
                  <a:gd name="T2" fmla="*/ 5 w 6"/>
                  <a:gd name="T3" fmla="*/ 8 h 15"/>
                  <a:gd name="T4" fmla="*/ 5 w 6"/>
                  <a:gd name="T5" fmla="*/ 14 h 15"/>
                  <a:gd name="T6" fmla="*/ 3 w 6"/>
                  <a:gd name="T7" fmla="*/ 14 h 15"/>
                  <a:gd name="T8" fmla="*/ 1 w 6"/>
                  <a:gd name="T9" fmla="*/ 9 h 15"/>
                  <a:gd name="T10" fmla="*/ 0 w 6"/>
                  <a:gd name="T11" fmla="*/ 2 h 15"/>
                  <a:gd name="T12" fmla="*/ 3 w 6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5">
                    <a:moveTo>
                      <a:pt x="3" y="2"/>
                    </a:moveTo>
                    <a:cubicBezTo>
                      <a:pt x="3" y="4"/>
                      <a:pt x="4" y="6"/>
                      <a:pt x="5" y="8"/>
                    </a:cubicBezTo>
                    <a:cubicBezTo>
                      <a:pt x="5" y="10"/>
                      <a:pt x="6" y="12"/>
                      <a:pt x="5" y="14"/>
                    </a:cubicBezTo>
                    <a:cubicBezTo>
                      <a:pt x="5" y="14"/>
                      <a:pt x="4" y="15"/>
                      <a:pt x="3" y="14"/>
                    </a:cubicBezTo>
                    <a:cubicBezTo>
                      <a:pt x="2" y="13"/>
                      <a:pt x="2" y="11"/>
                      <a:pt x="1" y="9"/>
                    </a:cubicBezTo>
                    <a:cubicBezTo>
                      <a:pt x="1" y="7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39"/>
              <p:cNvSpPr>
                <a:spLocks/>
              </p:cNvSpPr>
              <p:nvPr/>
            </p:nvSpPr>
            <p:spPr bwMode="auto">
              <a:xfrm>
                <a:off x="7323138" y="1412876"/>
                <a:ext cx="63500" cy="30163"/>
              </a:xfrm>
              <a:custGeom>
                <a:avLst/>
                <a:gdLst>
                  <a:gd name="T0" fmla="*/ 1 w 17"/>
                  <a:gd name="T1" fmla="*/ 4 h 8"/>
                  <a:gd name="T2" fmla="*/ 8 w 17"/>
                  <a:gd name="T3" fmla="*/ 2 h 8"/>
                  <a:gd name="T4" fmla="*/ 15 w 17"/>
                  <a:gd name="T5" fmla="*/ 0 h 8"/>
                  <a:gd name="T6" fmla="*/ 16 w 17"/>
                  <a:gd name="T7" fmla="*/ 3 h 8"/>
                  <a:gd name="T8" fmla="*/ 9 w 17"/>
                  <a:gd name="T9" fmla="*/ 6 h 8"/>
                  <a:gd name="T10" fmla="*/ 2 w 17"/>
                  <a:gd name="T11" fmla="*/ 7 h 8"/>
                  <a:gd name="T12" fmla="*/ 1 w 17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8">
                    <a:moveTo>
                      <a:pt x="1" y="4"/>
                    </a:moveTo>
                    <a:cubicBezTo>
                      <a:pt x="3" y="2"/>
                      <a:pt x="6" y="2"/>
                      <a:pt x="8" y="2"/>
                    </a:cubicBezTo>
                    <a:cubicBezTo>
                      <a:pt x="10" y="1"/>
                      <a:pt x="13" y="0"/>
                      <a:pt x="15" y="0"/>
                    </a:cubicBezTo>
                    <a:cubicBezTo>
                      <a:pt x="17" y="0"/>
                      <a:pt x="17" y="2"/>
                      <a:pt x="16" y="3"/>
                    </a:cubicBezTo>
                    <a:cubicBezTo>
                      <a:pt x="14" y="4"/>
                      <a:pt x="11" y="5"/>
                      <a:pt x="9" y="6"/>
                    </a:cubicBezTo>
                    <a:cubicBezTo>
                      <a:pt x="7" y="6"/>
                      <a:pt x="5" y="8"/>
                      <a:pt x="2" y="7"/>
                    </a:cubicBezTo>
                    <a:cubicBezTo>
                      <a:pt x="1" y="7"/>
                      <a:pt x="0" y="5"/>
                      <a:pt x="1" y="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40"/>
              <p:cNvSpPr>
                <a:spLocks/>
              </p:cNvSpPr>
              <p:nvPr/>
            </p:nvSpPr>
            <p:spPr bwMode="auto">
              <a:xfrm>
                <a:off x="7304088" y="1252538"/>
                <a:ext cx="74613" cy="28575"/>
              </a:xfrm>
              <a:custGeom>
                <a:avLst/>
                <a:gdLst>
                  <a:gd name="T0" fmla="*/ 3 w 20"/>
                  <a:gd name="T1" fmla="*/ 0 h 8"/>
                  <a:gd name="T2" fmla="*/ 10 w 20"/>
                  <a:gd name="T3" fmla="*/ 1 h 8"/>
                  <a:gd name="T4" fmla="*/ 18 w 20"/>
                  <a:gd name="T5" fmla="*/ 4 h 8"/>
                  <a:gd name="T6" fmla="*/ 17 w 20"/>
                  <a:gd name="T7" fmla="*/ 7 h 8"/>
                  <a:gd name="T8" fmla="*/ 9 w 20"/>
                  <a:gd name="T9" fmla="*/ 5 h 8"/>
                  <a:gd name="T10" fmla="*/ 2 w 20"/>
                  <a:gd name="T11" fmla="*/ 3 h 8"/>
                  <a:gd name="T12" fmla="*/ 3 w 20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3" y="0"/>
                    </a:moveTo>
                    <a:cubicBezTo>
                      <a:pt x="5" y="0"/>
                      <a:pt x="8" y="1"/>
                      <a:pt x="10" y="1"/>
                    </a:cubicBezTo>
                    <a:cubicBezTo>
                      <a:pt x="13" y="2"/>
                      <a:pt x="15" y="3"/>
                      <a:pt x="18" y="4"/>
                    </a:cubicBezTo>
                    <a:cubicBezTo>
                      <a:pt x="20" y="4"/>
                      <a:pt x="20" y="8"/>
                      <a:pt x="17" y="7"/>
                    </a:cubicBezTo>
                    <a:cubicBezTo>
                      <a:pt x="15" y="7"/>
                      <a:pt x="12" y="6"/>
                      <a:pt x="9" y="5"/>
                    </a:cubicBezTo>
                    <a:cubicBezTo>
                      <a:pt x="7" y="5"/>
                      <a:pt x="4" y="5"/>
                      <a:pt x="2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41"/>
              <p:cNvSpPr>
                <a:spLocks/>
              </p:cNvSpPr>
              <p:nvPr/>
            </p:nvSpPr>
            <p:spPr bwMode="auto">
              <a:xfrm>
                <a:off x="7645400" y="1616076"/>
                <a:ext cx="30163" cy="74613"/>
              </a:xfrm>
              <a:custGeom>
                <a:avLst/>
                <a:gdLst>
                  <a:gd name="T0" fmla="*/ 4 w 8"/>
                  <a:gd name="T1" fmla="*/ 2 h 20"/>
                  <a:gd name="T2" fmla="*/ 6 w 8"/>
                  <a:gd name="T3" fmla="*/ 9 h 20"/>
                  <a:gd name="T4" fmla="*/ 8 w 8"/>
                  <a:gd name="T5" fmla="*/ 17 h 20"/>
                  <a:gd name="T6" fmla="*/ 4 w 8"/>
                  <a:gd name="T7" fmla="*/ 18 h 20"/>
                  <a:gd name="T8" fmla="*/ 2 w 8"/>
                  <a:gd name="T9" fmla="*/ 10 h 20"/>
                  <a:gd name="T10" fmla="*/ 0 w 8"/>
                  <a:gd name="T11" fmla="*/ 2 h 20"/>
                  <a:gd name="T12" fmla="*/ 4 w 8"/>
                  <a:gd name="T1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0">
                    <a:moveTo>
                      <a:pt x="4" y="2"/>
                    </a:moveTo>
                    <a:cubicBezTo>
                      <a:pt x="5" y="4"/>
                      <a:pt x="6" y="7"/>
                      <a:pt x="6" y="9"/>
                    </a:cubicBezTo>
                    <a:cubicBezTo>
                      <a:pt x="7" y="12"/>
                      <a:pt x="8" y="14"/>
                      <a:pt x="8" y="17"/>
                    </a:cubicBezTo>
                    <a:cubicBezTo>
                      <a:pt x="8" y="18"/>
                      <a:pt x="6" y="20"/>
                      <a:pt x="4" y="18"/>
                    </a:cubicBezTo>
                    <a:cubicBezTo>
                      <a:pt x="3" y="16"/>
                      <a:pt x="3" y="13"/>
                      <a:pt x="2" y="10"/>
                    </a:cubicBezTo>
                    <a:cubicBezTo>
                      <a:pt x="1" y="8"/>
                      <a:pt x="1" y="5"/>
                      <a:pt x="0" y="2"/>
                    </a:cubicBezTo>
                    <a:cubicBezTo>
                      <a:pt x="0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42"/>
              <p:cNvSpPr>
                <a:spLocks/>
              </p:cNvSpPr>
              <p:nvPr/>
            </p:nvSpPr>
            <p:spPr bwMode="auto">
              <a:xfrm>
                <a:off x="7799388" y="1608138"/>
                <a:ext cx="30163" cy="71438"/>
              </a:xfrm>
              <a:custGeom>
                <a:avLst/>
                <a:gdLst>
                  <a:gd name="T0" fmla="*/ 3 w 8"/>
                  <a:gd name="T1" fmla="*/ 2 h 19"/>
                  <a:gd name="T2" fmla="*/ 6 w 8"/>
                  <a:gd name="T3" fmla="*/ 9 h 19"/>
                  <a:gd name="T4" fmla="*/ 8 w 8"/>
                  <a:gd name="T5" fmla="*/ 15 h 19"/>
                  <a:gd name="T6" fmla="*/ 4 w 8"/>
                  <a:gd name="T7" fmla="*/ 17 h 19"/>
                  <a:gd name="T8" fmla="*/ 2 w 8"/>
                  <a:gd name="T9" fmla="*/ 11 h 19"/>
                  <a:gd name="T10" fmla="*/ 0 w 8"/>
                  <a:gd name="T11" fmla="*/ 3 h 19"/>
                  <a:gd name="T12" fmla="*/ 3 w 8"/>
                  <a:gd name="T1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9">
                    <a:moveTo>
                      <a:pt x="3" y="2"/>
                    </a:moveTo>
                    <a:cubicBezTo>
                      <a:pt x="4" y="5"/>
                      <a:pt x="5" y="7"/>
                      <a:pt x="6" y="9"/>
                    </a:cubicBezTo>
                    <a:cubicBezTo>
                      <a:pt x="7" y="11"/>
                      <a:pt x="8" y="13"/>
                      <a:pt x="8" y="15"/>
                    </a:cubicBezTo>
                    <a:cubicBezTo>
                      <a:pt x="8" y="18"/>
                      <a:pt x="5" y="19"/>
                      <a:pt x="4" y="17"/>
                    </a:cubicBezTo>
                    <a:cubicBezTo>
                      <a:pt x="3" y="15"/>
                      <a:pt x="2" y="13"/>
                      <a:pt x="2" y="11"/>
                    </a:cubicBezTo>
                    <a:cubicBezTo>
                      <a:pt x="1" y="8"/>
                      <a:pt x="1" y="6"/>
                      <a:pt x="0" y="3"/>
                    </a:cubicBezTo>
                    <a:cubicBezTo>
                      <a:pt x="0" y="1"/>
                      <a:pt x="2" y="0"/>
                      <a:pt x="3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43"/>
              <p:cNvSpPr>
                <a:spLocks/>
              </p:cNvSpPr>
              <p:nvPr/>
            </p:nvSpPr>
            <p:spPr bwMode="auto">
              <a:xfrm>
                <a:off x="7645400" y="1293813"/>
                <a:ext cx="341313" cy="236538"/>
              </a:xfrm>
              <a:custGeom>
                <a:avLst/>
                <a:gdLst>
                  <a:gd name="T0" fmla="*/ 8 w 91"/>
                  <a:gd name="T1" fmla="*/ 15 h 63"/>
                  <a:gd name="T2" fmla="*/ 7 w 91"/>
                  <a:gd name="T3" fmla="*/ 15 h 63"/>
                  <a:gd name="T4" fmla="*/ 4 w 91"/>
                  <a:gd name="T5" fmla="*/ 2 h 63"/>
                  <a:gd name="T6" fmla="*/ 12 w 91"/>
                  <a:gd name="T7" fmla="*/ 0 h 63"/>
                  <a:gd name="T8" fmla="*/ 14 w 91"/>
                  <a:gd name="T9" fmla="*/ 1 h 63"/>
                  <a:gd name="T10" fmla="*/ 17 w 91"/>
                  <a:gd name="T11" fmla="*/ 4 h 63"/>
                  <a:gd name="T12" fmla="*/ 88 w 91"/>
                  <a:gd name="T13" fmla="*/ 11 h 63"/>
                  <a:gd name="T14" fmla="*/ 87 w 91"/>
                  <a:gd name="T15" fmla="*/ 16 h 63"/>
                  <a:gd name="T16" fmla="*/ 19 w 91"/>
                  <a:gd name="T17" fmla="*/ 8 h 63"/>
                  <a:gd name="T18" fmla="*/ 13 w 91"/>
                  <a:gd name="T19" fmla="*/ 15 h 63"/>
                  <a:gd name="T20" fmla="*/ 10 w 91"/>
                  <a:gd name="T21" fmla="*/ 61 h 63"/>
                  <a:gd name="T22" fmla="*/ 5 w 91"/>
                  <a:gd name="T23" fmla="*/ 60 h 63"/>
                  <a:gd name="T24" fmla="*/ 8 w 91"/>
                  <a:gd name="T25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1" h="63">
                    <a:moveTo>
                      <a:pt x="8" y="15"/>
                    </a:moveTo>
                    <a:cubicBezTo>
                      <a:pt x="8" y="15"/>
                      <a:pt x="7" y="15"/>
                      <a:pt x="7" y="15"/>
                    </a:cubicBezTo>
                    <a:cubicBezTo>
                      <a:pt x="2" y="13"/>
                      <a:pt x="0" y="6"/>
                      <a:pt x="4" y="2"/>
                    </a:cubicBezTo>
                    <a:cubicBezTo>
                      <a:pt x="7" y="0"/>
                      <a:pt x="10" y="0"/>
                      <a:pt x="12" y="0"/>
                    </a:cubicBezTo>
                    <a:cubicBezTo>
                      <a:pt x="13" y="0"/>
                      <a:pt x="13" y="0"/>
                      <a:pt x="14" y="1"/>
                    </a:cubicBezTo>
                    <a:cubicBezTo>
                      <a:pt x="15" y="1"/>
                      <a:pt x="17" y="2"/>
                      <a:pt x="17" y="4"/>
                    </a:cubicBezTo>
                    <a:cubicBezTo>
                      <a:pt x="41" y="5"/>
                      <a:pt x="65" y="8"/>
                      <a:pt x="88" y="11"/>
                    </a:cubicBezTo>
                    <a:cubicBezTo>
                      <a:pt x="91" y="11"/>
                      <a:pt x="90" y="17"/>
                      <a:pt x="87" y="16"/>
                    </a:cubicBezTo>
                    <a:cubicBezTo>
                      <a:pt x="64" y="14"/>
                      <a:pt x="41" y="12"/>
                      <a:pt x="19" y="8"/>
                    </a:cubicBezTo>
                    <a:cubicBezTo>
                      <a:pt x="18" y="12"/>
                      <a:pt x="16" y="14"/>
                      <a:pt x="13" y="15"/>
                    </a:cubicBezTo>
                    <a:cubicBezTo>
                      <a:pt x="13" y="30"/>
                      <a:pt x="11" y="46"/>
                      <a:pt x="10" y="61"/>
                    </a:cubicBezTo>
                    <a:cubicBezTo>
                      <a:pt x="10" y="63"/>
                      <a:pt x="5" y="63"/>
                      <a:pt x="5" y="60"/>
                    </a:cubicBezTo>
                    <a:cubicBezTo>
                      <a:pt x="6" y="45"/>
                      <a:pt x="7" y="30"/>
                      <a:pt x="8" y="15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44"/>
              <p:cNvSpPr>
                <a:spLocks noEditPoints="1"/>
              </p:cNvSpPr>
              <p:nvPr/>
            </p:nvSpPr>
            <p:spPr bwMode="auto">
              <a:xfrm>
                <a:off x="7570788" y="1500188"/>
                <a:ext cx="217488" cy="420688"/>
              </a:xfrm>
              <a:custGeom>
                <a:avLst/>
                <a:gdLst>
                  <a:gd name="T0" fmla="*/ 7 w 58"/>
                  <a:gd name="T1" fmla="*/ 62 h 112"/>
                  <a:gd name="T2" fmla="*/ 42 w 58"/>
                  <a:gd name="T3" fmla="*/ 106 h 112"/>
                  <a:gd name="T4" fmla="*/ 44 w 58"/>
                  <a:gd name="T5" fmla="*/ 107 h 112"/>
                  <a:gd name="T6" fmla="*/ 54 w 58"/>
                  <a:gd name="T7" fmla="*/ 96 h 112"/>
                  <a:gd name="T8" fmla="*/ 41 w 58"/>
                  <a:gd name="T9" fmla="*/ 50 h 112"/>
                  <a:gd name="T10" fmla="*/ 42 w 58"/>
                  <a:gd name="T11" fmla="*/ 18 h 112"/>
                  <a:gd name="T12" fmla="*/ 12 w 58"/>
                  <a:gd name="T13" fmla="*/ 10 h 112"/>
                  <a:gd name="T14" fmla="*/ 7 w 58"/>
                  <a:gd name="T15" fmla="*/ 62 h 112"/>
                  <a:gd name="T16" fmla="*/ 26 w 58"/>
                  <a:gd name="T17" fmla="*/ 75 h 112"/>
                  <a:gd name="T18" fmla="*/ 21 w 58"/>
                  <a:gd name="T19" fmla="*/ 64 h 112"/>
                  <a:gd name="T20" fmla="*/ 26 w 58"/>
                  <a:gd name="T21" fmla="*/ 73 h 112"/>
                  <a:gd name="T22" fmla="*/ 26 w 58"/>
                  <a:gd name="T23" fmla="*/ 7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112">
                    <a:moveTo>
                      <a:pt x="7" y="62"/>
                    </a:moveTo>
                    <a:cubicBezTo>
                      <a:pt x="13" y="81"/>
                      <a:pt x="24" y="98"/>
                      <a:pt x="42" y="106"/>
                    </a:cubicBezTo>
                    <a:cubicBezTo>
                      <a:pt x="43" y="107"/>
                      <a:pt x="43" y="107"/>
                      <a:pt x="44" y="107"/>
                    </a:cubicBezTo>
                    <a:cubicBezTo>
                      <a:pt x="50" y="112"/>
                      <a:pt x="58" y="102"/>
                      <a:pt x="54" y="96"/>
                    </a:cubicBezTo>
                    <a:cubicBezTo>
                      <a:pt x="42" y="81"/>
                      <a:pt x="38" y="69"/>
                      <a:pt x="41" y="50"/>
                    </a:cubicBezTo>
                    <a:cubicBezTo>
                      <a:pt x="42" y="39"/>
                      <a:pt x="46" y="29"/>
                      <a:pt x="42" y="18"/>
                    </a:cubicBezTo>
                    <a:cubicBezTo>
                      <a:pt x="37" y="5"/>
                      <a:pt x="23" y="0"/>
                      <a:pt x="12" y="10"/>
                    </a:cubicBezTo>
                    <a:cubicBezTo>
                      <a:pt x="0" y="23"/>
                      <a:pt x="3" y="48"/>
                      <a:pt x="7" y="62"/>
                    </a:cubicBezTo>
                    <a:close/>
                    <a:moveTo>
                      <a:pt x="26" y="75"/>
                    </a:moveTo>
                    <a:cubicBezTo>
                      <a:pt x="24" y="72"/>
                      <a:pt x="22" y="68"/>
                      <a:pt x="21" y="64"/>
                    </a:cubicBezTo>
                    <a:cubicBezTo>
                      <a:pt x="22" y="67"/>
                      <a:pt x="24" y="70"/>
                      <a:pt x="26" y="73"/>
                    </a:cubicBezTo>
                    <a:cubicBezTo>
                      <a:pt x="26" y="73"/>
                      <a:pt x="26" y="74"/>
                      <a:pt x="26" y="75"/>
                    </a:cubicBezTo>
                    <a:close/>
                  </a:path>
                </a:pathLst>
              </a:custGeom>
              <a:solidFill>
                <a:srgbClr val="E8C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8" name="矩形 147"/>
            <p:cNvSpPr/>
            <p:nvPr/>
          </p:nvSpPr>
          <p:spPr>
            <a:xfrm>
              <a:off x="5746652" y="2921919"/>
              <a:ext cx="856800" cy="18684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4463909" y="580018"/>
            <a:ext cx="2610739" cy="4217008"/>
            <a:chOff x="4869930" y="653861"/>
            <a:chExt cx="2610739" cy="4217008"/>
          </a:xfrm>
        </p:grpSpPr>
        <p:grpSp>
          <p:nvGrpSpPr>
            <p:cNvPr id="168" name="组合 167"/>
            <p:cNvGrpSpPr/>
            <p:nvPr/>
          </p:nvGrpSpPr>
          <p:grpSpPr>
            <a:xfrm>
              <a:off x="4869930" y="2815339"/>
              <a:ext cx="1258263" cy="2055530"/>
              <a:chOff x="3929063" y="3748088"/>
              <a:chExt cx="2001837" cy="3270251"/>
            </a:xfrm>
          </p:grpSpPr>
          <p:sp>
            <p:nvSpPr>
              <p:cNvPr id="170" name="Freeform 12"/>
              <p:cNvSpPr>
                <a:spLocks noEditPoints="1"/>
              </p:cNvSpPr>
              <p:nvPr/>
            </p:nvSpPr>
            <p:spPr bwMode="auto">
              <a:xfrm>
                <a:off x="3929063" y="5521326"/>
                <a:ext cx="1743075" cy="1497013"/>
              </a:xfrm>
              <a:custGeom>
                <a:avLst/>
                <a:gdLst>
                  <a:gd name="T0" fmla="*/ 66 w 464"/>
                  <a:gd name="T1" fmla="*/ 221 h 399"/>
                  <a:gd name="T2" fmla="*/ 212 w 464"/>
                  <a:gd name="T3" fmla="*/ 238 h 399"/>
                  <a:gd name="T4" fmla="*/ 357 w 464"/>
                  <a:gd name="T5" fmla="*/ 239 h 399"/>
                  <a:gd name="T6" fmla="*/ 371 w 464"/>
                  <a:gd name="T7" fmla="*/ 233 h 399"/>
                  <a:gd name="T8" fmla="*/ 365 w 464"/>
                  <a:gd name="T9" fmla="*/ 379 h 399"/>
                  <a:gd name="T10" fmla="*/ 370 w 464"/>
                  <a:gd name="T11" fmla="*/ 386 h 399"/>
                  <a:gd name="T12" fmla="*/ 378 w 464"/>
                  <a:gd name="T13" fmla="*/ 391 h 399"/>
                  <a:gd name="T14" fmla="*/ 444 w 464"/>
                  <a:gd name="T15" fmla="*/ 397 h 399"/>
                  <a:gd name="T16" fmla="*/ 456 w 464"/>
                  <a:gd name="T17" fmla="*/ 391 h 399"/>
                  <a:gd name="T18" fmla="*/ 459 w 464"/>
                  <a:gd name="T19" fmla="*/ 210 h 399"/>
                  <a:gd name="T20" fmla="*/ 446 w 464"/>
                  <a:gd name="T21" fmla="*/ 117 h 399"/>
                  <a:gd name="T22" fmla="*/ 422 w 464"/>
                  <a:gd name="T23" fmla="*/ 68 h 399"/>
                  <a:gd name="T24" fmla="*/ 416 w 464"/>
                  <a:gd name="T25" fmla="*/ 66 h 399"/>
                  <a:gd name="T26" fmla="*/ 412 w 464"/>
                  <a:gd name="T27" fmla="*/ 64 h 399"/>
                  <a:gd name="T28" fmla="*/ 327 w 464"/>
                  <a:gd name="T29" fmla="*/ 53 h 399"/>
                  <a:gd name="T30" fmla="*/ 314 w 464"/>
                  <a:gd name="T31" fmla="*/ 11 h 399"/>
                  <a:gd name="T32" fmla="*/ 253 w 464"/>
                  <a:gd name="T33" fmla="*/ 3 h 399"/>
                  <a:gd name="T34" fmla="*/ 200 w 464"/>
                  <a:gd name="T35" fmla="*/ 4 h 399"/>
                  <a:gd name="T36" fmla="*/ 177 w 464"/>
                  <a:gd name="T37" fmla="*/ 8 h 399"/>
                  <a:gd name="T38" fmla="*/ 171 w 464"/>
                  <a:gd name="T39" fmla="*/ 51 h 399"/>
                  <a:gd name="T40" fmla="*/ 134 w 464"/>
                  <a:gd name="T41" fmla="*/ 51 h 399"/>
                  <a:gd name="T42" fmla="*/ 67 w 464"/>
                  <a:gd name="T43" fmla="*/ 53 h 399"/>
                  <a:gd name="T44" fmla="*/ 39 w 464"/>
                  <a:gd name="T45" fmla="*/ 69 h 399"/>
                  <a:gd name="T46" fmla="*/ 25 w 464"/>
                  <a:gd name="T47" fmla="*/ 120 h 399"/>
                  <a:gd name="T48" fmla="*/ 23 w 464"/>
                  <a:gd name="T49" fmla="*/ 128 h 399"/>
                  <a:gd name="T50" fmla="*/ 9 w 464"/>
                  <a:gd name="T51" fmla="*/ 192 h 399"/>
                  <a:gd name="T52" fmla="*/ 66 w 464"/>
                  <a:gd name="T53" fmla="*/ 221 h 399"/>
                  <a:gd name="T54" fmla="*/ 191 w 464"/>
                  <a:gd name="T55" fmla="*/ 51 h 399"/>
                  <a:gd name="T56" fmla="*/ 202 w 464"/>
                  <a:gd name="T57" fmla="*/ 26 h 399"/>
                  <a:gd name="T58" fmla="*/ 245 w 464"/>
                  <a:gd name="T59" fmla="*/ 24 h 399"/>
                  <a:gd name="T60" fmla="*/ 292 w 464"/>
                  <a:gd name="T61" fmla="*/ 26 h 399"/>
                  <a:gd name="T62" fmla="*/ 307 w 464"/>
                  <a:gd name="T63" fmla="*/ 53 h 399"/>
                  <a:gd name="T64" fmla="*/ 277 w 464"/>
                  <a:gd name="T65" fmla="*/ 53 h 399"/>
                  <a:gd name="T66" fmla="*/ 191 w 464"/>
                  <a:gd name="T67" fmla="*/ 51 h 399"/>
                  <a:gd name="T68" fmla="*/ 163 w 464"/>
                  <a:gd name="T69" fmla="*/ 217 h 399"/>
                  <a:gd name="T70" fmla="*/ 163 w 464"/>
                  <a:gd name="T71" fmla="*/ 216 h 399"/>
                  <a:gd name="T72" fmla="*/ 185 w 464"/>
                  <a:gd name="T73" fmla="*/ 219 h 399"/>
                  <a:gd name="T74" fmla="*/ 163 w 464"/>
                  <a:gd name="T75" fmla="*/ 217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4" h="399">
                    <a:moveTo>
                      <a:pt x="66" y="221"/>
                    </a:moveTo>
                    <a:cubicBezTo>
                      <a:pt x="114" y="229"/>
                      <a:pt x="163" y="235"/>
                      <a:pt x="212" y="238"/>
                    </a:cubicBezTo>
                    <a:cubicBezTo>
                      <a:pt x="259" y="241"/>
                      <a:pt x="310" y="245"/>
                      <a:pt x="357" y="239"/>
                    </a:cubicBezTo>
                    <a:cubicBezTo>
                      <a:pt x="363" y="238"/>
                      <a:pt x="368" y="236"/>
                      <a:pt x="371" y="233"/>
                    </a:cubicBezTo>
                    <a:cubicBezTo>
                      <a:pt x="368" y="282"/>
                      <a:pt x="365" y="331"/>
                      <a:pt x="365" y="379"/>
                    </a:cubicBezTo>
                    <a:cubicBezTo>
                      <a:pt x="365" y="383"/>
                      <a:pt x="367" y="385"/>
                      <a:pt x="370" y="386"/>
                    </a:cubicBezTo>
                    <a:cubicBezTo>
                      <a:pt x="371" y="389"/>
                      <a:pt x="373" y="392"/>
                      <a:pt x="378" y="391"/>
                    </a:cubicBezTo>
                    <a:cubicBezTo>
                      <a:pt x="401" y="388"/>
                      <a:pt x="422" y="389"/>
                      <a:pt x="444" y="397"/>
                    </a:cubicBezTo>
                    <a:cubicBezTo>
                      <a:pt x="449" y="399"/>
                      <a:pt x="455" y="397"/>
                      <a:pt x="456" y="391"/>
                    </a:cubicBezTo>
                    <a:cubicBezTo>
                      <a:pt x="463" y="331"/>
                      <a:pt x="464" y="271"/>
                      <a:pt x="459" y="210"/>
                    </a:cubicBezTo>
                    <a:cubicBezTo>
                      <a:pt x="456" y="179"/>
                      <a:pt x="452" y="147"/>
                      <a:pt x="446" y="117"/>
                    </a:cubicBezTo>
                    <a:cubicBezTo>
                      <a:pt x="442" y="98"/>
                      <a:pt x="436" y="81"/>
                      <a:pt x="422" y="68"/>
                    </a:cubicBezTo>
                    <a:cubicBezTo>
                      <a:pt x="420" y="67"/>
                      <a:pt x="418" y="66"/>
                      <a:pt x="416" y="66"/>
                    </a:cubicBezTo>
                    <a:cubicBezTo>
                      <a:pt x="415" y="65"/>
                      <a:pt x="414" y="64"/>
                      <a:pt x="412" y="64"/>
                    </a:cubicBezTo>
                    <a:cubicBezTo>
                      <a:pt x="386" y="56"/>
                      <a:pt x="357" y="54"/>
                      <a:pt x="327" y="53"/>
                    </a:cubicBezTo>
                    <a:cubicBezTo>
                      <a:pt x="329" y="38"/>
                      <a:pt x="329" y="21"/>
                      <a:pt x="314" y="11"/>
                    </a:cubicBezTo>
                    <a:cubicBezTo>
                      <a:pt x="298" y="0"/>
                      <a:pt x="272" y="3"/>
                      <a:pt x="253" y="3"/>
                    </a:cubicBezTo>
                    <a:cubicBezTo>
                      <a:pt x="235" y="3"/>
                      <a:pt x="218" y="3"/>
                      <a:pt x="200" y="4"/>
                    </a:cubicBezTo>
                    <a:cubicBezTo>
                      <a:pt x="193" y="4"/>
                      <a:pt x="183" y="3"/>
                      <a:pt x="177" y="8"/>
                    </a:cubicBezTo>
                    <a:cubicBezTo>
                      <a:pt x="168" y="16"/>
                      <a:pt x="168" y="36"/>
                      <a:pt x="171" y="51"/>
                    </a:cubicBezTo>
                    <a:cubicBezTo>
                      <a:pt x="159" y="51"/>
                      <a:pt x="146" y="51"/>
                      <a:pt x="134" y="51"/>
                    </a:cubicBezTo>
                    <a:cubicBezTo>
                      <a:pt x="112" y="52"/>
                      <a:pt x="89" y="51"/>
                      <a:pt x="67" y="53"/>
                    </a:cubicBezTo>
                    <a:cubicBezTo>
                      <a:pt x="55" y="55"/>
                      <a:pt x="46" y="57"/>
                      <a:pt x="39" y="69"/>
                    </a:cubicBezTo>
                    <a:cubicBezTo>
                      <a:pt x="31" y="83"/>
                      <a:pt x="29" y="104"/>
                      <a:pt x="25" y="120"/>
                    </a:cubicBezTo>
                    <a:cubicBezTo>
                      <a:pt x="25" y="122"/>
                      <a:pt x="24" y="125"/>
                      <a:pt x="23" y="128"/>
                    </a:cubicBezTo>
                    <a:cubicBezTo>
                      <a:pt x="15" y="148"/>
                      <a:pt x="10" y="172"/>
                      <a:pt x="9" y="192"/>
                    </a:cubicBezTo>
                    <a:cubicBezTo>
                      <a:pt x="0" y="214"/>
                      <a:pt x="53" y="218"/>
                      <a:pt x="66" y="221"/>
                    </a:cubicBezTo>
                    <a:close/>
                    <a:moveTo>
                      <a:pt x="191" y="51"/>
                    </a:moveTo>
                    <a:cubicBezTo>
                      <a:pt x="191" y="40"/>
                      <a:pt x="190" y="29"/>
                      <a:pt x="202" y="26"/>
                    </a:cubicBezTo>
                    <a:cubicBezTo>
                      <a:pt x="215" y="23"/>
                      <a:pt x="231" y="25"/>
                      <a:pt x="245" y="24"/>
                    </a:cubicBezTo>
                    <a:cubicBezTo>
                      <a:pt x="259" y="24"/>
                      <a:pt x="279" y="21"/>
                      <a:pt x="292" y="26"/>
                    </a:cubicBezTo>
                    <a:cubicBezTo>
                      <a:pt x="307" y="31"/>
                      <a:pt x="307" y="41"/>
                      <a:pt x="307" y="53"/>
                    </a:cubicBezTo>
                    <a:cubicBezTo>
                      <a:pt x="296" y="53"/>
                      <a:pt x="287" y="53"/>
                      <a:pt x="277" y="53"/>
                    </a:cubicBezTo>
                    <a:cubicBezTo>
                      <a:pt x="248" y="52"/>
                      <a:pt x="220" y="51"/>
                      <a:pt x="191" y="51"/>
                    </a:cubicBezTo>
                    <a:close/>
                    <a:moveTo>
                      <a:pt x="163" y="217"/>
                    </a:moveTo>
                    <a:cubicBezTo>
                      <a:pt x="163" y="217"/>
                      <a:pt x="163" y="216"/>
                      <a:pt x="163" y="216"/>
                    </a:cubicBezTo>
                    <a:cubicBezTo>
                      <a:pt x="171" y="217"/>
                      <a:pt x="178" y="218"/>
                      <a:pt x="185" y="219"/>
                    </a:cubicBezTo>
                    <a:cubicBezTo>
                      <a:pt x="178" y="218"/>
                      <a:pt x="170" y="218"/>
                      <a:pt x="163" y="217"/>
                    </a:cubicBez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3"/>
              <p:cNvSpPr>
                <a:spLocks/>
              </p:cNvSpPr>
              <p:nvPr/>
            </p:nvSpPr>
            <p:spPr bwMode="auto">
              <a:xfrm>
                <a:off x="3944938" y="5786438"/>
                <a:ext cx="1516063" cy="1228725"/>
              </a:xfrm>
              <a:custGeom>
                <a:avLst/>
                <a:gdLst>
                  <a:gd name="T0" fmla="*/ 8 w 404"/>
                  <a:gd name="T1" fmla="*/ 232 h 327"/>
                  <a:gd name="T2" fmla="*/ 21 w 404"/>
                  <a:gd name="T3" fmla="*/ 145 h 327"/>
                  <a:gd name="T4" fmla="*/ 27 w 404"/>
                  <a:gd name="T5" fmla="*/ 142 h 327"/>
                  <a:gd name="T6" fmla="*/ 32 w 404"/>
                  <a:gd name="T7" fmla="*/ 140 h 327"/>
                  <a:gd name="T8" fmla="*/ 295 w 404"/>
                  <a:gd name="T9" fmla="*/ 161 h 327"/>
                  <a:gd name="T10" fmla="*/ 354 w 404"/>
                  <a:gd name="T11" fmla="*/ 147 h 327"/>
                  <a:gd name="T12" fmla="*/ 363 w 404"/>
                  <a:gd name="T13" fmla="*/ 93 h 327"/>
                  <a:gd name="T14" fmla="*/ 394 w 404"/>
                  <a:gd name="T15" fmla="*/ 5 h 327"/>
                  <a:gd name="T16" fmla="*/ 395 w 404"/>
                  <a:gd name="T17" fmla="*/ 4 h 327"/>
                  <a:gd name="T18" fmla="*/ 399 w 404"/>
                  <a:gd name="T19" fmla="*/ 2 h 327"/>
                  <a:gd name="T20" fmla="*/ 403 w 404"/>
                  <a:gd name="T21" fmla="*/ 5 h 327"/>
                  <a:gd name="T22" fmla="*/ 395 w 404"/>
                  <a:gd name="T23" fmla="*/ 25 h 327"/>
                  <a:gd name="T24" fmla="*/ 375 w 404"/>
                  <a:gd name="T25" fmla="*/ 162 h 327"/>
                  <a:gd name="T26" fmla="*/ 370 w 404"/>
                  <a:gd name="T27" fmla="*/ 316 h 327"/>
                  <a:gd name="T28" fmla="*/ 364 w 404"/>
                  <a:gd name="T29" fmla="*/ 321 h 327"/>
                  <a:gd name="T30" fmla="*/ 359 w 404"/>
                  <a:gd name="T31" fmla="*/ 326 h 327"/>
                  <a:gd name="T32" fmla="*/ 191 w 404"/>
                  <a:gd name="T33" fmla="*/ 315 h 327"/>
                  <a:gd name="T34" fmla="*/ 14 w 404"/>
                  <a:gd name="T35" fmla="*/ 300 h 327"/>
                  <a:gd name="T36" fmla="*/ 9 w 404"/>
                  <a:gd name="T37" fmla="*/ 295 h 327"/>
                  <a:gd name="T38" fmla="*/ 8 w 404"/>
                  <a:gd name="T39" fmla="*/ 294 h 327"/>
                  <a:gd name="T40" fmla="*/ 8 w 404"/>
                  <a:gd name="T41" fmla="*/ 23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4" h="327">
                    <a:moveTo>
                      <a:pt x="8" y="232"/>
                    </a:moveTo>
                    <a:cubicBezTo>
                      <a:pt x="11" y="203"/>
                      <a:pt x="15" y="174"/>
                      <a:pt x="21" y="145"/>
                    </a:cubicBezTo>
                    <a:cubicBezTo>
                      <a:pt x="21" y="142"/>
                      <a:pt x="24" y="141"/>
                      <a:pt x="27" y="142"/>
                    </a:cubicBezTo>
                    <a:cubicBezTo>
                      <a:pt x="28" y="141"/>
                      <a:pt x="30" y="140"/>
                      <a:pt x="32" y="140"/>
                    </a:cubicBezTo>
                    <a:cubicBezTo>
                      <a:pt x="120" y="152"/>
                      <a:pt x="206" y="161"/>
                      <a:pt x="295" y="161"/>
                    </a:cubicBezTo>
                    <a:cubicBezTo>
                      <a:pt x="314" y="161"/>
                      <a:pt x="343" y="168"/>
                      <a:pt x="354" y="147"/>
                    </a:cubicBezTo>
                    <a:cubicBezTo>
                      <a:pt x="361" y="133"/>
                      <a:pt x="360" y="110"/>
                      <a:pt x="363" y="93"/>
                    </a:cubicBezTo>
                    <a:cubicBezTo>
                      <a:pt x="368" y="63"/>
                      <a:pt x="374" y="30"/>
                      <a:pt x="394" y="5"/>
                    </a:cubicBezTo>
                    <a:cubicBezTo>
                      <a:pt x="394" y="5"/>
                      <a:pt x="395" y="4"/>
                      <a:pt x="395" y="4"/>
                    </a:cubicBezTo>
                    <a:cubicBezTo>
                      <a:pt x="396" y="3"/>
                      <a:pt x="398" y="3"/>
                      <a:pt x="399" y="2"/>
                    </a:cubicBezTo>
                    <a:cubicBezTo>
                      <a:pt x="401" y="0"/>
                      <a:pt x="404" y="3"/>
                      <a:pt x="403" y="5"/>
                    </a:cubicBezTo>
                    <a:cubicBezTo>
                      <a:pt x="400" y="12"/>
                      <a:pt x="398" y="19"/>
                      <a:pt x="395" y="25"/>
                    </a:cubicBezTo>
                    <a:cubicBezTo>
                      <a:pt x="388" y="71"/>
                      <a:pt x="379" y="116"/>
                      <a:pt x="375" y="162"/>
                    </a:cubicBezTo>
                    <a:cubicBezTo>
                      <a:pt x="370" y="213"/>
                      <a:pt x="369" y="264"/>
                      <a:pt x="370" y="316"/>
                    </a:cubicBezTo>
                    <a:cubicBezTo>
                      <a:pt x="370" y="320"/>
                      <a:pt x="367" y="322"/>
                      <a:pt x="364" y="321"/>
                    </a:cubicBezTo>
                    <a:cubicBezTo>
                      <a:pt x="364" y="324"/>
                      <a:pt x="362" y="326"/>
                      <a:pt x="359" y="326"/>
                    </a:cubicBezTo>
                    <a:cubicBezTo>
                      <a:pt x="303" y="327"/>
                      <a:pt x="246" y="319"/>
                      <a:pt x="191" y="315"/>
                    </a:cubicBezTo>
                    <a:cubicBezTo>
                      <a:pt x="132" y="311"/>
                      <a:pt x="73" y="307"/>
                      <a:pt x="14" y="300"/>
                    </a:cubicBezTo>
                    <a:cubicBezTo>
                      <a:pt x="11" y="299"/>
                      <a:pt x="9" y="297"/>
                      <a:pt x="9" y="295"/>
                    </a:cubicBezTo>
                    <a:cubicBezTo>
                      <a:pt x="8" y="295"/>
                      <a:pt x="8" y="294"/>
                      <a:pt x="8" y="294"/>
                    </a:cubicBezTo>
                    <a:cubicBezTo>
                      <a:pt x="0" y="275"/>
                      <a:pt x="5" y="252"/>
                      <a:pt x="8" y="232"/>
                    </a:cubicBez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"/>
              <p:cNvSpPr>
                <a:spLocks/>
              </p:cNvSpPr>
              <p:nvPr/>
            </p:nvSpPr>
            <p:spPr bwMode="auto">
              <a:xfrm>
                <a:off x="4484688" y="6294438"/>
                <a:ext cx="258763" cy="379413"/>
              </a:xfrm>
              <a:custGeom>
                <a:avLst/>
                <a:gdLst>
                  <a:gd name="T0" fmla="*/ 35 w 69"/>
                  <a:gd name="T1" fmla="*/ 5 h 101"/>
                  <a:gd name="T2" fmla="*/ 45 w 69"/>
                  <a:gd name="T3" fmla="*/ 12 h 101"/>
                  <a:gd name="T4" fmla="*/ 44 w 69"/>
                  <a:gd name="T5" fmla="*/ 14 h 101"/>
                  <a:gd name="T6" fmla="*/ 47 w 69"/>
                  <a:gd name="T7" fmla="*/ 19 h 101"/>
                  <a:gd name="T8" fmla="*/ 51 w 69"/>
                  <a:gd name="T9" fmla="*/ 20 h 101"/>
                  <a:gd name="T10" fmla="*/ 56 w 69"/>
                  <a:gd name="T11" fmla="*/ 12 h 101"/>
                  <a:gd name="T12" fmla="*/ 59 w 69"/>
                  <a:gd name="T13" fmla="*/ 12 h 101"/>
                  <a:gd name="T14" fmla="*/ 60 w 69"/>
                  <a:gd name="T15" fmla="*/ 11 h 101"/>
                  <a:gd name="T16" fmla="*/ 68 w 69"/>
                  <a:gd name="T17" fmla="*/ 13 h 101"/>
                  <a:gd name="T18" fmla="*/ 62 w 69"/>
                  <a:gd name="T19" fmla="*/ 47 h 101"/>
                  <a:gd name="T20" fmla="*/ 58 w 69"/>
                  <a:gd name="T21" fmla="*/ 82 h 101"/>
                  <a:gd name="T22" fmla="*/ 33 w 69"/>
                  <a:gd name="T23" fmla="*/ 96 h 101"/>
                  <a:gd name="T24" fmla="*/ 35 w 69"/>
                  <a:gd name="T25" fmla="*/ 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01">
                    <a:moveTo>
                      <a:pt x="35" y="5"/>
                    </a:moveTo>
                    <a:cubicBezTo>
                      <a:pt x="39" y="0"/>
                      <a:pt x="47" y="6"/>
                      <a:pt x="45" y="12"/>
                    </a:cubicBezTo>
                    <a:cubicBezTo>
                      <a:pt x="44" y="13"/>
                      <a:pt x="44" y="14"/>
                      <a:pt x="44" y="14"/>
                    </a:cubicBezTo>
                    <a:cubicBezTo>
                      <a:pt x="45" y="15"/>
                      <a:pt x="47" y="17"/>
                      <a:pt x="47" y="19"/>
                    </a:cubicBezTo>
                    <a:cubicBezTo>
                      <a:pt x="48" y="19"/>
                      <a:pt x="49" y="19"/>
                      <a:pt x="51" y="20"/>
                    </a:cubicBezTo>
                    <a:cubicBezTo>
                      <a:pt x="49" y="16"/>
                      <a:pt x="51" y="12"/>
                      <a:pt x="56" y="12"/>
                    </a:cubicBezTo>
                    <a:cubicBezTo>
                      <a:pt x="57" y="11"/>
                      <a:pt x="58" y="12"/>
                      <a:pt x="59" y="12"/>
                    </a:cubicBezTo>
                    <a:cubicBezTo>
                      <a:pt x="60" y="12"/>
                      <a:pt x="60" y="11"/>
                      <a:pt x="60" y="11"/>
                    </a:cubicBezTo>
                    <a:cubicBezTo>
                      <a:pt x="63" y="7"/>
                      <a:pt x="69" y="9"/>
                      <a:pt x="68" y="13"/>
                    </a:cubicBezTo>
                    <a:cubicBezTo>
                      <a:pt x="66" y="25"/>
                      <a:pt x="63" y="36"/>
                      <a:pt x="62" y="47"/>
                    </a:cubicBezTo>
                    <a:cubicBezTo>
                      <a:pt x="60" y="58"/>
                      <a:pt x="62" y="71"/>
                      <a:pt x="58" y="82"/>
                    </a:cubicBezTo>
                    <a:cubicBezTo>
                      <a:pt x="55" y="92"/>
                      <a:pt x="44" y="101"/>
                      <a:pt x="33" y="96"/>
                    </a:cubicBezTo>
                    <a:cubicBezTo>
                      <a:pt x="0" y="85"/>
                      <a:pt x="22" y="24"/>
                      <a:pt x="35" y="5"/>
                    </a:cubicBez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5"/>
              <p:cNvSpPr>
                <a:spLocks/>
              </p:cNvSpPr>
              <p:nvPr/>
            </p:nvSpPr>
            <p:spPr bwMode="auto">
              <a:xfrm>
                <a:off x="4484688" y="6443663"/>
                <a:ext cx="288925" cy="98425"/>
              </a:xfrm>
              <a:custGeom>
                <a:avLst/>
                <a:gdLst>
                  <a:gd name="T0" fmla="*/ 6 w 77"/>
                  <a:gd name="T1" fmla="*/ 6 h 26"/>
                  <a:gd name="T2" fmla="*/ 73 w 77"/>
                  <a:gd name="T3" fmla="*/ 16 h 26"/>
                  <a:gd name="T4" fmla="*/ 70 w 77"/>
                  <a:gd name="T5" fmla="*/ 24 h 26"/>
                  <a:gd name="T6" fmla="*/ 41 w 77"/>
                  <a:gd name="T7" fmla="*/ 17 h 26"/>
                  <a:gd name="T8" fmla="*/ 9 w 77"/>
                  <a:gd name="T9" fmla="*/ 17 h 26"/>
                  <a:gd name="T10" fmla="*/ 6 w 77"/>
                  <a:gd name="T11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6">
                    <a:moveTo>
                      <a:pt x="6" y="6"/>
                    </a:moveTo>
                    <a:cubicBezTo>
                      <a:pt x="28" y="0"/>
                      <a:pt x="54" y="4"/>
                      <a:pt x="73" y="16"/>
                    </a:cubicBezTo>
                    <a:cubicBezTo>
                      <a:pt x="77" y="18"/>
                      <a:pt x="76" y="26"/>
                      <a:pt x="70" y="24"/>
                    </a:cubicBezTo>
                    <a:cubicBezTo>
                      <a:pt x="61" y="22"/>
                      <a:pt x="51" y="19"/>
                      <a:pt x="41" y="17"/>
                    </a:cubicBezTo>
                    <a:cubicBezTo>
                      <a:pt x="30" y="16"/>
                      <a:pt x="20" y="17"/>
                      <a:pt x="9" y="17"/>
                    </a:cubicBezTo>
                    <a:cubicBezTo>
                      <a:pt x="2" y="18"/>
                      <a:pt x="0" y="8"/>
                      <a:pt x="6" y="6"/>
                    </a:cubicBez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6"/>
              <p:cNvSpPr>
                <a:spLocks/>
              </p:cNvSpPr>
              <p:nvPr/>
            </p:nvSpPr>
            <p:spPr bwMode="auto">
              <a:xfrm>
                <a:off x="4687888" y="5164138"/>
                <a:ext cx="401638" cy="511175"/>
              </a:xfrm>
              <a:custGeom>
                <a:avLst/>
                <a:gdLst>
                  <a:gd name="T0" fmla="*/ 12 w 107"/>
                  <a:gd name="T1" fmla="*/ 82 h 136"/>
                  <a:gd name="T2" fmla="*/ 40 w 107"/>
                  <a:gd name="T3" fmla="*/ 9 h 136"/>
                  <a:gd name="T4" fmla="*/ 53 w 107"/>
                  <a:gd name="T5" fmla="*/ 8 h 136"/>
                  <a:gd name="T6" fmla="*/ 54 w 107"/>
                  <a:gd name="T7" fmla="*/ 7 h 136"/>
                  <a:gd name="T8" fmla="*/ 92 w 107"/>
                  <a:gd name="T9" fmla="*/ 19 h 136"/>
                  <a:gd name="T10" fmla="*/ 93 w 107"/>
                  <a:gd name="T11" fmla="*/ 20 h 136"/>
                  <a:gd name="T12" fmla="*/ 95 w 107"/>
                  <a:gd name="T13" fmla="*/ 23 h 136"/>
                  <a:gd name="T14" fmla="*/ 100 w 107"/>
                  <a:gd name="T15" fmla="*/ 93 h 136"/>
                  <a:gd name="T16" fmla="*/ 99 w 107"/>
                  <a:gd name="T17" fmla="*/ 125 h 136"/>
                  <a:gd name="T18" fmla="*/ 77 w 107"/>
                  <a:gd name="T19" fmla="*/ 128 h 136"/>
                  <a:gd name="T20" fmla="*/ 66 w 107"/>
                  <a:gd name="T21" fmla="*/ 135 h 136"/>
                  <a:gd name="T22" fmla="*/ 55 w 107"/>
                  <a:gd name="T23" fmla="*/ 129 h 136"/>
                  <a:gd name="T24" fmla="*/ 42 w 107"/>
                  <a:gd name="T25" fmla="*/ 134 h 136"/>
                  <a:gd name="T26" fmla="*/ 29 w 107"/>
                  <a:gd name="T27" fmla="*/ 126 h 136"/>
                  <a:gd name="T28" fmla="*/ 3 w 107"/>
                  <a:gd name="T29" fmla="*/ 120 h 136"/>
                  <a:gd name="T30" fmla="*/ 12 w 107"/>
                  <a:gd name="T31" fmla="*/ 8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" h="136">
                    <a:moveTo>
                      <a:pt x="12" y="82"/>
                    </a:moveTo>
                    <a:cubicBezTo>
                      <a:pt x="21" y="57"/>
                      <a:pt x="33" y="34"/>
                      <a:pt x="40" y="9"/>
                    </a:cubicBezTo>
                    <a:cubicBezTo>
                      <a:pt x="42" y="3"/>
                      <a:pt x="51" y="3"/>
                      <a:pt x="53" y="8"/>
                    </a:cubicBezTo>
                    <a:cubicBezTo>
                      <a:pt x="53" y="8"/>
                      <a:pt x="53" y="7"/>
                      <a:pt x="54" y="7"/>
                    </a:cubicBezTo>
                    <a:cubicBezTo>
                      <a:pt x="66" y="0"/>
                      <a:pt x="83" y="12"/>
                      <a:pt x="92" y="19"/>
                    </a:cubicBezTo>
                    <a:cubicBezTo>
                      <a:pt x="93" y="19"/>
                      <a:pt x="93" y="20"/>
                      <a:pt x="93" y="20"/>
                    </a:cubicBezTo>
                    <a:cubicBezTo>
                      <a:pt x="94" y="21"/>
                      <a:pt x="95" y="22"/>
                      <a:pt x="95" y="23"/>
                    </a:cubicBezTo>
                    <a:cubicBezTo>
                      <a:pt x="87" y="48"/>
                      <a:pt x="93" y="69"/>
                      <a:pt x="100" y="93"/>
                    </a:cubicBezTo>
                    <a:cubicBezTo>
                      <a:pt x="102" y="103"/>
                      <a:pt x="107" y="116"/>
                      <a:pt x="99" y="125"/>
                    </a:cubicBezTo>
                    <a:cubicBezTo>
                      <a:pt x="93" y="133"/>
                      <a:pt x="82" y="133"/>
                      <a:pt x="77" y="128"/>
                    </a:cubicBezTo>
                    <a:cubicBezTo>
                      <a:pt x="75" y="132"/>
                      <a:pt x="70" y="135"/>
                      <a:pt x="66" y="135"/>
                    </a:cubicBezTo>
                    <a:cubicBezTo>
                      <a:pt x="61" y="135"/>
                      <a:pt x="57" y="133"/>
                      <a:pt x="55" y="129"/>
                    </a:cubicBezTo>
                    <a:cubicBezTo>
                      <a:pt x="52" y="133"/>
                      <a:pt x="47" y="135"/>
                      <a:pt x="42" y="134"/>
                    </a:cubicBezTo>
                    <a:cubicBezTo>
                      <a:pt x="37" y="134"/>
                      <a:pt x="32" y="131"/>
                      <a:pt x="29" y="126"/>
                    </a:cubicBezTo>
                    <a:cubicBezTo>
                      <a:pt x="23" y="136"/>
                      <a:pt x="7" y="136"/>
                      <a:pt x="3" y="120"/>
                    </a:cubicBezTo>
                    <a:cubicBezTo>
                      <a:pt x="0" y="108"/>
                      <a:pt x="7" y="93"/>
                      <a:pt x="12" y="82"/>
                    </a:cubicBezTo>
                    <a:close/>
                  </a:path>
                </a:pathLst>
              </a:custGeom>
              <a:solidFill>
                <a:srgbClr val="E8C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7"/>
              <p:cNvSpPr>
                <a:spLocks/>
              </p:cNvSpPr>
              <p:nvPr/>
            </p:nvSpPr>
            <p:spPr bwMode="auto">
              <a:xfrm>
                <a:off x="4721225" y="3748088"/>
                <a:ext cx="1209675" cy="1577975"/>
              </a:xfrm>
              <a:custGeom>
                <a:avLst/>
                <a:gdLst>
                  <a:gd name="T0" fmla="*/ 0 w 322"/>
                  <a:gd name="T1" fmla="*/ 396 h 420"/>
                  <a:gd name="T2" fmla="*/ 5 w 322"/>
                  <a:gd name="T3" fmla="*/ 402 h 420"/>
                  <a:gd name="T4" fmla="*/ 9 w 322"/>
                  <a:gd name="T5" fmla="*/ 405 h 420"/>
                  <a:gd name="T6" fmla="*/ 121 w 322"/>
                  <a:gd name="T7" fmla="*/ 404 h 420"/>
                  <a:gd name="T8" fmla="*/ 124 w 322"/>
                  <a:gd name="T9" fmla="*/ 398 h 420"/>
                  <a:gd name="T10" fmla="*/ 126 w 322"/>
                  <a:gd name="T11" fmla="*/ 393 h 420"/>
                  <a:gd name="T12" fmla="*/ 171 w 322"/>
                  <a:gd name="T13" fmla="*/ 175 h 420"/>
                  <a:gd name="T14" fmla="*/ 236 w 322"/>
                  <a:gd name="T15" fmla="*/ 92 h 420"/>
                  <a:gd name="T16" fmla="*/ 317 w 322"/>
                  <a:gd name="T17" fmla="*/ 31 h 420"/>
                  <a:gd name="T18" fmla="*/ 321 w 322"/>
                  <a:gd name="T19" fmla="*/ 28 h 420"/>
                  <a:gd name="T20" fmla="*/ 322 w 322"/>
                  <a:gd name="T21" fmla="*/ 24 h 420"/>
                  <a:gd name="T22" fmla="*/ 322 w 322"/>
                  <a:gd name="T23" fmla="*/ 24 h 420"/>
                  <a:gd name="T24" fmla="*/ 321 w 322"/>
                  <a:gd name="T25" fmla="*/ 11 h 420"/>
                  <a:gd name="T26" fmla="*/ 315 w 322"/>
                  <a:gd name="T27" fmla="*/ 4 h 420"/>
                  <a:gd name="T28" fmla="*/ 312 w 322"/>
                  <a:gd name="T29" fmla="*/ 1 h 420"/>
                  <a:gd name="T30" fmla="*/ 92 w 322"/>
                  <a:gd name="T31" fmla="*/ 142 h 420"/>
                  <a:gd name="T32" fmla="*/ 0 w 322"/>
                  <a:gd name="T33" fmla="*/ 396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2" h="420">
                    <a:moveTo>
                      <a:pt x="0" y="396"/>
                    </a:moveTo>
                    <a:cubicBezTo>
                      <a:pt x="0" y="400"/>
                      <a:pt x="2" y="402"/>
                      <a:pt x="5" y="402"/>
                    </a:cubicBezTo>
                    <a:cubicBezTo>
                      <a:pt x="6" y="403"/>
                      <a:pt x="7" y="404"/>
                      <a:pt x="9" y="405"/>
                    </a:cubicBezTo>
                    <a:cubicBezTo>
                      <a:pt x="47" y="420"/>
                      <a:pt x="82" y="417"/>
                      <a:pt x="121" y="404"/>
                    </a:cubicBezTo>
                    <a:cubicBezTo>
                      <a:pt x="124" y="403"/>
                      <a:pt x="125" y="401"/>
                      <a:pt x="124" y="398"/>
                    </a:cubicBezTo>
                    <a:cubicBezTo>
                      <a:pt x="126" y="397"/>
                      <a:pt x="126" y="395"/>
                      <a:pt x="126" y="393"/>
                    </a:cubicBezTo>
                    <a:cubicBezTo>
                      <a:pt x="119" y="317"/>
                      <a:pt x="134" y="241"/>
                      <a:pt x="171" y="175"/>
                    </a:cubicBezTo>
                    <a:cubicBezTo>
                      <a:pt x="188" y="144"/>
                      <a:pt x="210" y="116"/>
                      <a:pt x="236" y="92"/>
                    </a:cubicBezTo>
                    <a:cubicBezTo>
                      <a:pt x="261" y="68"/>
                      <a:pt x="290" y="51"/>
                      <a:pt x="317" y="31"/>
                    </a:cubicBezTo>
                    <a:cubicBezTo>
                      <a:pt x="319" y="31"/>
                      <a:pt x="320" y="30"/>
                      <a:pt x="321" y="28"/>
                    </a:cubicBezTo>
                    <a:cubicBezTo>
                      <a:pt x="322" y="27"/>
                      <a:pt x="322" y="25"/>
                      <a:pt x="322" y="24"/>
                    </a:cubicBezTo>
                    <a:cubicBezTo>
                      <a:pt x="322" y="24"/>
                      <a:pt x="322" y="24"/>
                      <a:pt x="322" y="24"/>
                    </a:cubicBezTo>
                    <a:cubicBezTo>
                      <a:pt x="321" y="19"/>
                      <a:pt x="321" y="15"/>
                      <a:pt x="321" y="11"/>
                    </a:cubicBezTo>
                    <a:cubicBezTo>
                      <a:pt x="320" y="8"/>
                      <a:pt x="318" y="6"/>
                      <a:pt x="315" y="4"/>
                    </a:cubicBezTo>
                    <a:cubicBezTo>
                      <a:pt x="316" y="3"/>
                      <a:pt x="315" y="0"/>
                      <a:pt x="312" y="1"/>
                    </a:cubicBezTo>
                    <a:cubicBezTo>
                      <a:pt x="227" y="13"/>
                      <a:pt x="145" y="76"/>
                      <a:pt x="92" y="142"/>
                    </a:cubicBezTo>
                    <a:cubicBezTo>
                      <a:pt x="35" y="213"/>
                      <a:pt x="1" y="304"/>
                      <a:pt x="0" y="396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9" name="矩形 168"/>
            <p:cNvSpPr/>
            <p:nvPr/>
          </p:nvSpPr>
          <p:spPr>
            <a:xfrm>
              <a:off x="6220669" y="653861"/>
              <a:ext cx="1260000" cy="2055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176" name="组合 175"/>
          <p:cNvGrpSpPr/>
          <p:nvPr/>
        </p:nvGrpSpPr>
        <p:grpSpPr>
          <a:xfrm>
            <a:off x="4093659" y="1524275"/>
            <a:ext cx="3363961" cy="2106394"/>
            <a:chOff x="4499680" y="1598118"/>
            <a:chExt cx="3363961" cy="2106394"/>
          </a:xfrm>
        </p:grpSpPr>
        <p:grpSp>
          <p:nvGrpSpPr>
            <p:cNvPr id="177" name="组合 176"/>
            <p:cNvGrpSpPr/>
            <p:nvPr/>
          </p:nvGrpSpPr>
          <p:grpSpPr>
            <a:xfrm>
              <a:off x="4499680" y="2709461"/>
              <a:ext cx="1631950" cy="995051"/>
              <a:chOff x="4456829" y="2639507"/>
              <a:chExt cx="1631950" cy="995051"/>
            </a:xfrm>
          </p:grpSpPr>
          <p:sp>
            <p:nvSpPr>
              <p:cNvPr id="179" name="任意多边形 178"/>
              <p:cNvSpPr>
                <a:spLocks/>
              </p:cNvSpPr>
              <p:nvPr/>
            </p:nvSpPr>
            <p:spPr bwMode="auto">
              <a:xfrm>
                <a:off x="4886765" y="2639507"/>
                <a:ext cx="1202014" cy="638765"/>
              </a:xfrm>
              <a:custGeom>
                <a:avLst/>
                <a:gdLst>
                  <a:gd name="connsiteX0" fmla="*/ 1028099 w 1202014"/>
                  <a:gd name="connsiteY0" fmla="*/ 1786 h 638765"/>
                  <a:gd name="connsiteX1" fmla="*/ 1191183 w 1202014"/>
                  <a:gd name="connsiteY1" fmla="*/ 20373 h 638765"/>
                  <a:gd name="connsiteX2" fmla="*/ 1202014 w 1202014"/>
                  <a:gd name="connsiteY2" fmla="*/ 18825 h 638765"/>
                  <a:gd name="connsiteX3" fmla="*/ 1167588 w 1202014"/>
                  <a:gd name="connsiteY3" fmla="*/ 127752 h 638765"/>
                  <a:gd name="connsiteX4" fmla="*/ 1101826 w 1202014"/>
                  <a:gd name="connsiteY4" fmla="*/ 134256 h 638765"/>
                  <a:gd name="connsiteX5" fmla="*/ 1026034 w 1202014"/>
                  <a:gd name="connsiteY5" fmla="*/ 145467 h 638765"/>
                  <a:gd name="connsiteX6" fmla="*/ 884478 w 1202014"/>
                  <a:gd name="connsiteY6" fmla="*/ 192673 h 638765"/>
                  <a:gd name="connsiteX7" fmla="*/ 634394 w 1202014"/>
                  <a:gd name="connsiteY7" fmla="*/ 313047 h 638765"/>
                  <a:gd name="connsiteX8" fmla="*/ 193210 w 1202014"/>
                  <a:gd name="connsiteY8" fmla="*/ 634045 h 638765"/>
                  <a:gd name="connsiteX9" fmla="*/ 176695 w 1202014"/>
                  <a:gd name="connsiteY9" fmla="*/ 638765 h 638765"/>
                  <a:gd name="connsiteX10" fmla="*/ 169617 w 1202014"/>
                  <a:gd name="connsiteY10" fmla="*/ 638765 h 638765"/>
                  <a:gd name="connsiteX11" fmla="*/ 6827 w 1202014"/>
                  <a:gd name="connsiteY11" fmla="*/ 501869 h 638765"/>
                  <a:gd name="connsiteX12" fmla="*/ 4468 w 1202014"/>
                  <a:gd name="connsiteY12" fmla="*/ 494788 h 638765"/>
                  <a:gd name="connsiteX13" fmla="*/ 4468 w 1202014"/>
                  <a:gd name="connsiteY13" fmla="*/ 473546 h 638765"/>
                  <a:gd name="connsiteX14" fmla="*/ 16264 w 1202014"/>
                  <a:gd name="connsiteY14" fmla="*/ 464105 h 638765"/>
                  <a:gd name="connsiteX15" fmla="*/ 28061 w 1202014"/>
                  <a:gd name="connsiteY15" fmla="*/ 447583 h 638765"/>
                  <a:gd name="connsiteX16" fmla="*/ 193210 w 1202014"/>
                  <a:gd name="connsiteY16" fmla="*/ 320128 h 638765"/>
                  <a:gd name="connsiteX17" fmla="*/ 554179 w 1202014"/>
                  <a:gd name="connsiteY17" fmla="*/ 121865 h 638765"/>
                  <a:gd name="connsiteX18" fmla="*/ 863244 w 1202014"/>
                  <a:gd name="connsiteY18" fmla="*/ 27454 h 638765"/>
                  <a:gd name="connsiteX19" fmla="*/ 1028099 w 1202014"/>
                  <a:gd name="connsiteY19" fmla="*/ 1786 h 63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02014" h="638765">
                    <a:moveTo>
                      <a:pt x="1028099" y="1786"/>
                    </a:moveTo>
                    <a:cubicBezTo>
                      <a:pt x="1085606" y="-2640"/>
                      <a:pt x="1142818" y="310"/>
                      <a:pt x="1191183" y="20373"/>
                    </a:cubicBezTo>
                    <a:lnTo>
                      <a:pt x="1202014" y="18825"/>
                    </a:lnTo>
                    <a:lnTo>
                      <a:pt x="1167588" y="127752"/>
                    </a:lnTo>
                    <a:lnTo>
                      <a:pt x="1101826" y="134256"/>
                    </a:lnTo>
                    <a:cubicBezTo>
                      <a:pt x="1076169" y="136616"/>
                      <a:pt x="1050807" y="139567"/>
                      <a:pt x="1026034" y="145467"/>
                    </a:cubicBezTo>
                    <a:cubicBezTo>
                      <a:pt x="976489" y="157269"/>
                      <a:pt x="931663" y="173791"/>
                      <a:pt x="884478" y="192673"/>
                    </a:cubicBezTo>
                    <a:cubicBezTo>
                      <a:pt x="799544" y="225717"/>
                      <a:pt x="716969" y="268202"/>
                      <a:pt x="634394" y="313047"/>
                    </a:cubicBezTo>
                    <a:cubicBezTo>
                      <a:pt x="473964" y="400377"/>
                      <a:pt x="322970" y="504230"/>
                      <a:pt x="193210" y="634045"/>
                    </a:cubicBezTo>
                    <a:cubicBezTo>
                      <a:pt x="188491" y="638765"/>
                      <a:pt x="181414" y="638765"/>
                      <a:pt x="176695" y="638765"/>
                    </a:cubicBezTo>
                    <a:cubicBezTo>
                      <a:pt x="174336" y="638765"/>
                      <a:pt x="171976" y="638765"/>
                      <a:pt x="169617" y="638765"/>
                    </a:cubicBezTo>
                    <a:cubicBezTo>
                      <a:pt x="94120" y="629324"/>
                      <a:pt x="35138" y="570317"/>
                      <a:pt x="6827" y="501869"/>
                    </a:cubicBezTo>
                    <a:cubicBezTo>
                      <a:pt x="4468" y="499509"/>
                      <a:pt x="4468" y="497149"/>
                      <a:pt x="4468" y="494788"/>
                    </a:cubicBezTo>
                    <a:cubicBezTo>
                      <a:pt x="-251" y="487708"/>
                      <a:pt x="-2610" y="480627"/>
                      <a:pt x="4468" y="473546"/>
                    </a:cubicBezTo>
                    <a:cubicBezTo>
                      <a:pt x="9186" y="471186"/>
                      <a:pt x="13905" y="466465"/>
                      <a:pt x="16264" y="464105"/>
                    </a:cubicBezTo>
                    <a:cubicBezTo>
                      <a:pt x="18623" y="457024"/>
                      <a:pt x="23342" y="452303"/>
                      <a:pt x="28061" y="447583"/>
                    </a:cubicBezTo>
                    <a:cubicBezTo>
                      <a:pt x="77605" y="398017"/>
                      <a:pt x="134228" y="355532"/>
                      <a:pt x="193210" y="320128"/>
                    </a:cubicBezTo>
                    <a:cubicBezTo>
                      <a:pt x="304096" y="239879"/>
                      <a:pt x="426778" y="173791"/>
                      <a:pt x="554179" y="121865"/>
                    </a:cubicBezTo>
                    <a:cubicBezTo>
                      <a:pt x="655628" y="79380"/>
                      <a:pt x="759436" y="48696"/>
                      <a:pt x="863244" y="27454"/>
                    </a:cubicBezTo>
                    <a:cubicBezTo>
                      <a:pt x="912789" y="18012"/>
                      <a:pt x="970591" y="6211"/>
                      <a:pt x="1028099" y="1786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grpSp>
            <p:nvGrpSpPr>
              <p:cNvPr id="180" name="组合 179"/>
              <p:cNvGrpSpPr/>
              <p:nvPr/>
            </p:nvGrpSpPr>
            <p:grpSpPr>
              <a:xfrm>
                <a:off x="4456829" y="3063799"/>
                <a:ext cx="564772" cy="570759"/>
                <a:chOff x="4456829" y="3063799"/>
                <a:chExt cx="564772" cy="570759"/>
              </a:xfrm>
            </p:grpSpPr>
            <p:sp>
              <p:nvSpPr>
                <p:cNvPr id="181" name="Freeform 52"/>
                <p:cNvSpPr>
                  <a:spLocks/>
                </p:cNvSpPr>
                <p:nvPr/>
              </p:nvSpPr>
              <p:spPr bwMode="auto">
                <a:xfrm>
                  <a:off x="4714269" y="3115686"/>
                  <a:ext cx="307332" cy="318308"/>
                </a:xfrm>
                <a:custGeom>
                  <a:avLst/>
                  <a:gdLst>
                    <a:gd name="T0" fmla="*/ 36 w 130"/>
                    <a:gd name="T1" fmla="*/ 94 h 135"/>
                    <a:gd name="T2" fmla="*/ 93 w 130"/>
                    <a:gd name="T3" fmla="*/ 123 h 135"/>
                    <a:gd name="T4" fmla="*/ 112 w 130"/>
                    <a:gd name="T5" fmla="*/ 88 h 135"/>
                    <a:gd name="T6" fmla="*/ 130 w 130"/>
                    <a:gd name="T7" fmla="*/ 38 h 135"/>
                    <a:gd name="T8" fmla="*/ 129 w 130"/>
                    <a:gd name="T9" fmla="*/ 35 h 135"/>
                    <a:gd name="T10" fmla="*/ 126 w 130"/>
                    <a:gd name="T11" fmla="*/ 30 h 135"/>
                    <a:gd name="T12" fmla="*/ 104 w 130"/>
                    <a:gd name="T13" fmla="*/ 5 h 135"/>
                    <a:gd name="T14" fmla="*/ 92 w 130"/>
                    <a:gd name="T15" fmla="*/ 3 h 135"/>
                    <a:gd name="T16" fmla="*/ 42 w 130"/>
                    <a:gd name="T17" fmla="*/ 28 h 135"/>
                    <a:gd name="T18" fmla="*/ 12 w 130"/>
                    <a:gd name="T19" fmla="*/ 41 h 135"/>
                    <a:gd name="T20" fmla="*/ 36 w 130"/>
                    <a:gd name="T21" fmla="*/ 94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0" h="135">
                      <a:moveTo>
                        <a:pt x="36" y="94"/>
                      </a:moveTo>
                      <a:cubicBezTo>
                        <a:pt x="47" y="106"/>
                        <a:pt x="75" y="135"/>
                        <a:pt x="93" y="123"/>
                      </a:cubicBezTo>
                      <a:cubicBezTo>
                        <a:pt x="103" y="116"/>
                        <a:pt x="107" y="98"/>
                        <a:pt x="112" y="88"/>
                      </a:cubicBezTo>
                      <a:cubicBezTo>
                        <a:pt x="119" y="71"/>
                        <a:pt x="126" y="55"/>
                        <a:pt x="130" y="38"/>
                      </a:cubicBezTo>
                      <a:cubicBezTo>
                        <a:pt x="130" y="37"/>
                        <a:pt x="130" y="35"/>
                        <a:pt x="129" y="35"/>
                      </a:cubicBezTo>
                      <a:cubicBezTo>
                        <a:pt x="129" y="33"/>
                        <a:pt x="128" y="31"/>
                        <a:pt x="126" y="30"/>
                      </a:cubicBezTo>
                      <a:cubicBezTo>
                        <a:pt x="117" y="23"/>
                        <a:pt x="110" y="15"/>
                        <a:pt x="104" y="5"/>
                      </a:cubicBezTo>
                      <a:cubicBezTo>
                        <a:pt x="102" y="1"/>
                        <a:pt x="96" y="0"/>
                        <a:pt x="92" y="3"/>
                      </a:cubicBezTo>
                      <a:cubicBezTo>
                        <a:pt x="76" y="13"/>
                        <a:pt x="60" y="22"/>
                        <a:pt x="42" y="28"/>
                      </a:cubicBezTo>
                      <a:cubicBezTo>
                        <a:pt x="33" y="31"/>
                        <a:pt x="19" y="32"/>
                        <a:pt x="12" y="41"/>
                      </a:cubicBezTo>
                      <a:cubicBezTo>
                        <a:pt x="0" y="58"/>
                        <a:pt x="26" y="83"/>
                        <a:pt x="36" y="94"/>
                      </a:cubicBezTo>
                      <a:close/>
                    </a:path>
                  </a:pathLst>
                </a:custGeom>
                <a:solidFill>
                  <a:srgbClr val="E8C0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54"/>
                <p:cNvSpPr>
                  <a:spLocks/>
                </p:cNvSpPr>
                <p:nvPr/>
              </p:nvSpPr>
              <p:spPr bwMode="auto">
                <a:xfrm>
                  <a:off x="4456829" y="3063799"/>
                  <a:ext cx="523861" cy="570759"/>
                </a:xfrm>
                <a:custGeom>
                  <a:avLst/>
                  <a:gdLst>
                    <a:gd name="T0" fmla="*/ 18 w 222"/>
                    <a:gd name="T1" fmla="*/ 103 h 242"/>
                    <a:gd name="T2" fmla="*/ 54 w 222"/>
                    <a:gd name="T3" fmla="*/ 148 h 242"/>
                    <a:gd name="T4" fmla="*/ 126 w 222"/>
                    <a:gd name="T5" fmla="*/ 237 h 242"/>
                    <a:gd name="T6" fmla="*/ 139 w 222"/>
                    <a:gd name="T7" fmla="*/ 239 h 242"/>
                    <a:gd name="T8" fmla="*/ 205 w 222"/>
                    <a:gd name="T9" fmla="*/ 190 h 242"/>
                    <a:gd name="T10" fmla="*/ 212 w 222"/>
                    <a:gd name="T11" fmla="*/ 152 h 242"/>
                    <a:gd name="T12" fmla="*/ 101 w 222"/>
                    <a:gd name="T13" fmla="*/ 20 h 242"/>
                    <a:gd name="T14" fmla="*/ 101 w 222"/>
                    <a:gd name="T15" fmla="*/ 20 h 242"/>
                    <a:gd name="T16" fmla="*/ 53 w 222"/>
                    <a:gd name="T17" fmla="*/ 22 h 242"/>
                    <a:gd name="T18" fmla="*/ 18 w 222"/>
                    <a:gd name="T19" fmla="*/ 53 h 242"/>
                    <a:gd name="T20" fmla="*/ 1 w 222"/>
                    <a:gd name="T21" fmla="*/ 74 h 242"/>
                    <a:gd name="T22" fmla="*/ 18 w 222"/>
                    <a:gd name="T23" fmla="*/ 103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2" h="242">
                      <a:moveTo>
                        <a:pt x="18" y="103"/>
                      </a:moveTo>
                      <a:cubicBezTo>
                        <a:pt x="30" y="118"/>
                        <a:pt x="42" y="133"/>
                        <a:pt x="54" y="148"/>
                      </a:cubicBezTo>
                      <a:cubicBezTo>
                        <a:pt x="78" y="178"/>
                        <a:pt x="102" y="208"/>
                        <a:pt x="126" y="237"/>
                      </a:cubicBezTo>
                      <a:cubicBezTo>
                        <a:pt x="129" y="241"/>
                        <a:pt x="135" y="242"/>
                        <a:pt x="139" y="239"/>
                      </a:cubicBezTo>
                      <a:cubicBezTo>
                        <a:pt x="162" y="225"/>
                        <a:pt x="185" y="209"/>
                        <a:pt x="205" y="190"/>
                      </a:cubicBezTo>
                      <a:cubicBezTo>
                        <a:pt x="218" y="177"/>
                        <a:pt x="222" y="168"/>
                        <a:pt x="212" y="152"/>
                      </a:cubicBezTo>
                      <a:cubicBezTo>
                        <a:pt x="181" y="106"/>
                        <a:pt x="141" y="59"/>
                        <a:pt x="101" y="20"/>
                      </a:cubicBezTo>
                      <a:cubicBezTo>
                        <a:pt x="101" y="20"/>
                        <a:pt x="101" y="20"/>
                        <a:pt x="101" y="20"/>
                      </a:cubicBezTo>
                      <a:cubicBezTo>
                        <a:pt x="87" y="0"/>
                        <a:pt x="68" y="9"/>
                        <a:pt x="53" y="22"/>
                      </a:cubicBezTo>
                      <a:cubicBezTo>
                        <a:pt x="41" y="32"/>
                        <a:pt x="29" y="42"/>
                        <a:pt x="18" y="53"/>
                      </a:cubicBezTo>
                      <a:cubicBezTo>
                        <a:pt x="11" y="59"/>
                        <a:pt x="2" y="65"/>
                        <a:pt x="1" y="74"/>
                      </a:cubicBezTo>
                      <a:cubicBezTo>
                        <a:pt x="0" y="85"/>
                        <a:pt x="12" y="96"/>
                        <a:pt x="18" y="103"/>
                      </a:cubicBezTo>
                      <a:close/>
                    </a:path>
                  </a:pathLst>
                </a:custGeom>
                <a:solidFill>
                  <a:srgbClr val="1D1D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55"/>
                <p:cNvSpPr>
                  <a:spLocks/>
                </p:cNvSpPr>
                <p:nvPr/>
              </p:nvSpPr>
              <p:spPr bwMode="auto">
                <a:xfrm>
                  <a:off x="4513705" y="3150610"/>
                  <a:ext cx="382169" cy="389154"/>
                </a:xfrm>
                <a:custGeom>
                  <a:avLst/>
                  <a:gdLst>
                    <a:gd name="T0" fmla="*/ 5 w 162"/>
                    <a:gd name="T1" fmla="*/ 45 h 165"/>
                    <a:gd name="T2" fmla="*/ 63 w 162"/>
                    <a:gd name="T3" fmla="*/ 3 h 165"/>
                    <a:gd name="T4" fmla="*/ 83 w 162"/>
                    <a:gd name="T5" fmla="*/ 5 h 165"/>
                    <a:gd name="T6" fmla="*/ 116 w 162"/>
                    <a:gd name="T7" fmla="*/ 45 h 165"/>
                    <a:gd name="T8" fmla="*/ 159 w 162"/>
                    <a:gd name="T9" fmla="*/ 102 h 165"/>
                    <a:gd name="T10" fmla="*/ 157 w 162"/>
                    <a:gd name="T11" fmla="*/ 113 h 165"/>
                    <a:gd name="T12" fmla="*/ 145 w 162"/>
                    <a:gd name="T13" fmla="*/ 126 h 165"/>
                    <a:gd name="T14" fmla="*/ 144 w 162"/>
                    <a:gd name="T15" fmla="*/ 127 h 165"/>
                    <a:gd name="T16" fmla="*/ 97 w 162"/>
                    <a:gd name="T17" fmla="*/ 162 h 165"/>
                    <a:gd name="T18" fmla="*/ 85 w 162"/>
                    <a:gd name="T19" fmla="*/ 160 h 165"/>
                    <a:gd name="T20" fmla="*/ 3 w 162"/>
                    <a:gd name="T21" fmla="*/ 57 h 165"/>
                    <a:gd name="T22" fmla="*/ 5 w 162"/>
                    <a:gd name="T23" fmla="*/ 4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2" h="165">
                      <a:moveTo>
                        <a:pt x="5" y="45"/>
                      </a:moveTo>
                      <a:cubicBezTo>
                        <a:pt x="22" y="32"/>
                        <a:pt x="43" y="10"/>
                        <a:pt x="63" y="3"/>
                      </a:cubicBezTo>
                      <a:cubicBezTo>
                        <a:pt x="71" y="0"/>
                        <a:pt x="76" y="0"/>
                        <a:pt x="83" y="5"/>
                      </a:cubicBezTo>
                      <a:cubicBezTo>
                        <a:pt x="95" y="13"/>
                        <a:pt x="106" y="33"/>
                        <a:pt x="116" y="45"/>
                      </a:cubicBezTo>
                      <a:cubicBezTo>
                        <a:pt x="131" y="63"/>
                        <a:pt x="146" y="82"/>
                        <a:pt x="159" y="102"/>
                      </a:cubicBezTo>
                      <a:cubicBezTo>
                        <a:pt x="162" y="107"/>
                        <a:pt x="160" y="111"/>
                        <a:pt x="157" y="113"/>
                      </a:cubicBezTo>
                      <a:cubicBezTo>
                        <a:pt x="153" y="118"/>
                        <a:pt x="149" y="122"/>
                        <a:pt x="145" y="126"/>
                      </a:cubicBezTo>
                      <a:cubicBezTo>
                        <a:pt x="144" y="126"/>
                        <a:pt x="144" y="126"/>
                        <a:pt x="144" y="127"/>
                      </a:cubicBezTo>
                      <a:cubicBezTo>
                        <a:pt x="130" y="140"/>
                        <a:pt x="112" y="151"/>
                        <a:pt x="97" y="162"/>
                      </a:cubicBezTo>
                      <a:cubicBezTo>
                        <a:pt x="93" y="165"/>
                        <a:pt x="88" y="163"/>
                        <a:pt x="85" y="160"/>
                      </a:cubicBezTo>
                      <a:cubicBezTo>
                        <a:pt x="58" y="125"/>
                        <a:pt x="30" y="91"/>
                        <a:pt x="3" y="57"/>
                      </a:cubicBezTo>
                      <a:cubicBezTo>
                        <a:pt x="0" y="53"/>
                        <a:pt x="1" y="47"/>
                        <a:pt x="5" y="45"/>
                      </a:cubicBezTo>
                      <a:close/>
                    </a:path>
                  </a:pathLst>
                </a:custGeom>
                <a:solidFill>
                  <a:srgbClr val="5757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56"/>
                <p:cNvSpPr>
                  <a:spLocks/>
                </p:cNvSpPr>
                <p:nvPr/>
              </p:nvSpPr>
              <p:spPr bwMode="auto">
                <a:xfrm>
                  <a:off x="4828022" y="3490870"/>
                  <a:ext cx="48894" cy="46898"/>
                </a:xfrm>
                <a:custGeom>
                  <a:avLst/>
                  <a:gdLst>
                    <a:gd name="T0" fmla="*/ 10 w 21"/>
                    <a:gd name="T1" fmla="*/ 1 h 20"/>
                    <a:gd name="T2" fmla="*/ 18 w 21"/>
                    <a:gd name="T3" fmla="*/ 3 h 20"/>
                    <a:gd name="T4" fmla="*/ 21 w 21"/>
                    <a:gd name="T5" fmla="*/ 12 h 20"/>
                    <a:gd name="T6" fmla="*/ 21 w 21"/>
                    <a:gd name="T7" fmla="*/ 12 h 20"/>
                    <a:gd name="T8" fmla="*/ 14 w 21"/>
                    <a:gd name="T9" fmla="*/ 20 h 20"/>
                    <a:gd name="T10" fmla="*/ 4 w 21"/>
                    <a:gd name="T11" fmla="*/ 16 h 20"/>
                    <a:gd name="T12" fmla="*/ 4 w 21"/>
                    <a:gd name="T13" fmla="*/ 15 h 20"/>
                    <a:gd name="T14" fmla="*/ 10 w 21"/>
                    <a:gd name="T15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0">
                      <a:moveTo>
                        <a:pt x="10" y="1"/>
                      </a:moveTo>
                      <a:cubicBezTo>
                        <a:pt x="12" y="0"/>
                        <a:pt x="15" y="1"/>
                        <a:pt x="18" y="3"/>
                      </a:cubicBezTo>
                      <a:cubicBezTo>
                        <a:pt x="20" y="5"/>
                        <a:pt x="21" y="8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6"/>
                        <a:pt x="17" y="19"/>
                        <a:pt x="14" y="20"/>
                      </a:cubicBezTo>
                      <a:cubicBezTo>
                        <a:pt x="10" y="20"/>
                        <a:pt x="6" y="19"/>
                        <a:pt x="4" y="16"/>
                      </a:cubicBezTo>
                      <a:cubicBezTo>
                        <a:pt x="4" y="16"/>
                        <a:pt x="4" y="15"/>
                        <a:pt x="4" y="15"/>
                      </a:cubicBezTo>
                      <a:cubicBezTo>
                        <a:pt x="0" y="9"/>
                        <a:pt x="3" y="2"/>
                        <a:pt x="10" y="1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57"/>
                <p:cNvSpPr>
                  <a:spLocks/>
                </p:cNvSpPr>
                <p:nvPr/>
              </p:nvSpPr>
              <p:spPr bwMode="auto">
                <a:xfrm>
                  <a:off x="4537653" y="3145621"/>
                  <a:ext cx="63861" cy="54881"/>
                </a:xfrm>
                <a:custGeom>
                  <a:avLst/>
                  <a:gdLst>
                    <a:gd name="T0" fmla="*/ 1 w 27"/>
                    <a:gd name="T1" fmla="*/ 16 h 23"/>
                    <a:gd name="T2" fmla="*/ 6 w 27"/>
                    <a:gd name="T3" fmla="*/ 8 h 23"/>
                    <a:gd name="T4" fmla="*/ 18 w 27"/>
                    <a:gd name="T5" fmla="*/ 0 h 23"/>
                    <a:gd name="T6" fmla="*/ 22 w 27"/>
                    <a:gd name="T7" fmla="*/ 1 h 23"/>
                    <a:gd name="T8" fmla="*/ 24 w 27"/>
                    <a:gd name="T9" fmla="*/ 1 h 23"/>
                    <a:gd name="T10" fmla="*/ 26 w 27"/>
                    <a:gd name="T11" fmla="*/ 4 h 23"/>
                    <a:gd name="T12" fmla="*/ 17 w 27"/>
                    <a:gd name="T13" fmla="*/ 14 h 23"/>
                    <a:gd name="T14" fmla="*/ 7 w 27"/>
                    <a:gd name="T15" fmla="*/ 22 h 23"/>
                    <a:gd name="T16" fmla="*/ 1 w 27"/>
                    <a:gd name="T1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" h="23">
                      <a:moveTo>
                        <a:pt x="1" y="16"/>
                      </a:moveTo>
                      <a:cubicBezTo>
                        <a:pt x="0" y="13"/>
                        <a:pt x="4" y="10"/>
                        <a:pt x="6" y="8"/>
                      </a:cubicBezTo>
                      <a:cubicBezTo>
                        <a:pt x="10" y="5"/>
                        <a:pt x="14" y="2"/>
                        <a:pt x="18" y="0"/>
                      </a:cubicBezTo>
                      <a:cubicBezTo>
                        <a:pt x="20" y="0"/>
                        <a:pt x="22" y="0"/>
                        <a:pt x="22" y="1"/>
                      </a:cubicBezTo>
                      <a:cubicBezTo>
                        <a:pt x="23" y="1"/>
                        <a:pt x="23" y="1"/>
                        <a:pt x="24" y="1"/>
                      </a:cubicBezTo>
                      <a:cubicBezTo>
                        <a:pt x="26" y="0"/>
                        <a:pt x="27" y="3"/>
                        <a:pt x="26" y="4"/>
                      </a:cubicBezTo>
                      <a:cubicBezTo>
                        <a:pt x="23" y="8"/>
                        <a:pt x="20" y="11"/>
                        <a:pt x="17" y="14"/>
                      </a:cubicBezTo>
                      <a:cubicBezTo>
                        <a:pt x="14" y="17"/>
                        <a:pt x="11" y="21"/>
                        <a:pt x="7" y="22"/>
                      </a:cubicBezTo>
                      <a:cubicBezTo>
                        <a:pt x="3" y="23"/>
                        <a:pt x="0" y="20"/>
                        <a:pt x="1" y="16"/>
                      </a:cubicBezTo>
                      <a:close/>
                    </a:path>
                  </a:pathLst>
                </a:custGeom>
                <a:solidFill>
                  <a:srgbClr val="3C3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61"/>
                <p:cNvSpPr>
                  <a:spLocks noEditPoints="1"/>
                </p:cNvSpPr>
                <p:nvPr/>
              </p:nvSpPr>
              <p:spPr bwMode="auto">
                <a:xfrm>
                  <a:off x="4752187" y="3238419"/>
                  <a:ext cx="200564" cy="216529"/>
                </a:xfrm>
                <a:custGeom>
                  <a:avLst/>
                  <a:gdLst>
                    <a:gd name="T0" fmla="*/ 64 w 85"/>
                    <a:gd name="T1" fmla="*/ 65 h 92"/>
                    <a:gd name="T2" fmla="*/ 81 w 85"/>
                    <a:gd name="T3" fmla="*/ 11 h 92"/>
                    <a:gd name="T4" fmla="*/ 81 w 85"/>
                    <a:gd name="T5" fmla="*/ 9 h 92"/>
                    <a:gd name="T6" fmla="*/ 67 w 85"/>
                    <a:gd name="T7" fmla="*/ 7 h 92"/>
                    <a:gd name="T8" fmla="*/ 35 w 85"/>
                    <a:gd name="T9" fmla="*/ 43 h 92"/>
                    <a:gd name="T10" fmla="*/ 8 w 85"/>
                    <a:gd name="T11" fmla="*/ 59 h 92"/>
                    <a:gd name="T12" fmla="*/ 18 w 85"/>
                    <a:gd name="T13" fmla="*/ 89 h 92"/>
                    <a:gd name="T14" fmla="*/ 64 w 85"/>
                    <a:gd name="T15" fmla="*/ 65 h 92"/>
                    <a:gd name="T16" fmla="*/ 64 w 85"/>
                    <a:gd name="T17" fmla="*/ 42 h 92"/>
                    <a:gd name="T18" fmla="*/ 58 w 85"/>
                    <a:gd name="T19" fmla="*/ 52 h 92"/>
                    <a:gd name="T20" fmla="*/ 62 w 85"/>
                    <a:gd name="T21" fmla="*/ 44 h 92"/>
                    <a:gd name="T22" fmla="*/ 64 w 85"/>
                    <a:gd name="T2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5" h="92">
                      <a:moveTo>
                        <a:pt x="64" y="65"/>
                      </a:moveTo>
                      <a:cubicBezTo>
                        <a:pt x="76" y="50"/>
                        <a:pt x="85" y="31"/>
                        <a:pt x="81" y="11"/>
                      </a:cubicBezTo>
                      <a:cubicBezTo>
                        <a:pt x="81" y="11"/>
                        <a:pt x="81" y="10"/>
                        <a:pt x="81" y="9"/>
                      </a:cubicBezTo>
                      <a:cubicBezTo>
                        <a:pt x="81" y="1"/>
                        <a:pt x="69" y="0"/>
                        <a:pt x="67" y="7"/>
                      </a:cubicBezTo>
                      <a:cubicBezTo>
                        <a:pt x="61" y="25"/>
                        <a:pt x="53" y="35"/>
                        <a:pt x="35" y="43"/>
                      </a:cubicBezTo>
                      <a:cubicBezTo>
                        <a:pt x="25" y="48"/>
                        <a:pt x="14" y="50"/>
                        <a:pt x="8" y="59"/>
                      </a:cubicBezTo>
                      <a:cubicBezTo>
                        <a:pt x="0" y="70"/>
                        <a:pt x="3" y="86"/>
                        <a:pt x="18" y="89"/>
                      </a:cubicBezTo>
                      <a:cubicBezTo>
                        <a:pt x="34" y="92"/>
                        <a:pt x="54" y="76"/>
                        <a:pt x="64" y="65"/>
                      </a:cubicBezTo>
                      <a:close/>
                      <a:moveTo>
                        <a:pt x="64" y="42"/>
                      </a:moveTo>
                      <a:cubicBezTo>
                        <a:pt x="63" y="46"/>
                        <a:pt x="61" y="49"/>
                        <a:pt x="58" y="52"/>
                      </a:cubicBezTo>
                      <a:cubicBezTo>
                        <a:pt x="60" y="49"/>
                        <a:pt x="61" y="46"/>
                        <a:pt x="62" y="44"/>
                      </a:cubicBezTo>
                      <a:cubicBezTo>
                        <a:pt x="63" y="43"/>
                        <a:pt x="64" y="43"/>
                        <a:pt x="64" y="42"/>
                      </a:cubicBezTo>
                      <a:close/>
                    </a:path>
                  </a:pathLst>
                </a:custGeom>
                <a:solidFill>
                  <a:srgbClr val="E8C0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78" name="矩形 177"/>
            <p:cNvSpPr/>
            <p:nvPr/>
          </p:nvSpPr>
          <p:spPr>
            <a:xfrm>
              <a:off x="6232841" y="1598118"/>
              <a:ext cx="1630800" cy="993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187" name="组合 186"/>
          <p:cNvGrpSpPr/>
          <p:nvPr/>
        </p:nvGrpSpPr>
        <p:grpSpPr>
          <a:xfrm>
            <a:off x="4065020" y="1013266"/>
            <a:ext cx="3498148" cy="3544965"/>
            <a:chOff x="4445852" y="1024235"/>
            <a:chExt cx="3498148" cy="3544965"/>
          </a:xfrm>
        </p:grpSpPr>
        <p:grpSp>
          <p:nvGrpSpPr>
            <p:cNvPr id="188" name="组合 187"/>
            <p:cNvGrpSpPr/>
            <p:nvPr/>
          </p:nvGrpSpPr>
          <p:grpSpPr>
            <a:xfrm>
              <a:off x="4445852" y="1024235"/>
              <a:ext cx="1696311" cy="1725248"/>
              <a:chOff x="3254375" y="898526"/>
              <a:chExt cx="2698750" cy="2744788"/>
            </a:xfrm>
          </p:grpSpPr>
          <p:sp>
            <p:nvSpPr>
              <p:cNvPr id="190" name="Freeform 45"/>
              <p:cNvSpPr>
                <a:spLocks/>
              </p:cNvSpPr>
              <p:nvPr/>
            </p:nvSpPr>
            <p:spPr bwMode="auto">
              <a:xfrm>
                <a:off x="3892550" y="1795463"/>
                <a:ext cx="641350" cy="590550"/>
              </a:xfrm>
              <a:custGeom>
                <a:avLst/>
                <a:gdLst>
                  <a:gd name="T0" fmla="*/ 97 w 171"/>
                  <a:gd name="T1" fmla="*/ 151 h 157"/>
                  <a:gd name="T2" fmla="*/ 106 w 171"/>
                  <a:gd name="T3" fmla="*/ 155 h 157"/>
                  <a:gd name="T4" fmla="*/ 158 w 171"/>
                  <a:gd name="T5" fmla="*/ 129 h 157"/>
                  <a:gd name="T6" fmla="*/ 158 w 171"/>
                  <a:gd name="T7" fmla="*/ 130 h 157"/>
                  <a:gd name="T8" fmla="*/ 163 w 171"/>
                  <a:gd name="T9" fmla="*/ 128 h 157"/>
                  <a:gd name="T10" fmla="*/ 164 w 171"/>
                  <a:gd name="T11" fmla="*/ 125 h 157"/>
                  <a:gd name="T12" fmla="*/ 164 w 171"/>
                  <a:gd name="T13" fmla="*/ 123 h 157"/>
                  <a:gd name="T14" fmla="*/ 168 w 171"/>
                  <a:gd name="T15" fmla="*/ 38 h 157"/>
                  <a:gd name="T16" fmla="*/ 144 w 171"/>
                  <a:gd name="T17" fmla="*/ 5 h 157"/>
                  <a:gd name="T18" fmla="*/ 139 w 171"/>
                  <a:gd name="T19" fmla="*/ 3 h 157"/>
                  <a:gd name="T20" fmla="*/ 94 w 171"/>
                  <a:gd name="T21" fmla="*/ 11 h 157"/>
                  <a:gd name="T22" fmla="*/ 54 w 171"/>
                  <a:gd name="T23" fmla="*/ 28 h 157"/>
                  <a:gd name="T24" fmla="*/ 97 w 171"/>
                  <a:gd name="T25" fmla="*/ 15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1" h="157">
                    <a:moveTo>
                      <a:pt x="97" y="151"/>
                    </a:moveTo>
                    <a:cubicBezTo>
                      <a:pt x="99" y="154"/>
                      <a:pt x="103" y="157"/>
                      <a:pt x="106" y="155"/>
                    </a:cubicBezTo>
                    <a:cubicBezTo>
                      <a:pt x="124" y="147"/>
                      <a:pt x="141" y="139"/>
                      <a:pt x="158" y="129"/>
                    </a:cubicBezTo>
                    <a:cubicBezTo>
                      <a:pt x="158" y="129"/>
                      <a:pt x="158" y="129"/>
                      <a:pt x="158" y="130"/>
                    </a:cubicBezTo>
                    <a:cubicBezTo>
                      <a:pt x="159" y="133"/>
                      <a:pt x="163" y="131"/>
                      <a:pt x="163" y="128"/>
                    </a:cubicBezTo>
                    <a:cubicBezTo>
                      <a:pt x="163" y="127"/>
                      <a:pt x="164" y="126"/>
                      <a:pt x="164" y="125"/>
                    </a:cubicBezTo>
                    <a:cubicBezTo>
                      <a:pt x="164" y="125"/>
                      <a:pt x="164" y="124"/>
                      <a:pt x="164" y="123"/>
                    </a:cubicBezTo>
                    <a:cubicBezTo>
                      <a:pt x="165" y="95"/>
                      <a:pt x="171" y="66"/>
                      <a:pt x="168" y="38"/>
                    </a:cubicBezTo>
                    <a:cubicBezTo>
                      <a:pt x="166" y="22"/>
                      <a:pt x="160" y="9"/>
                      <a:pt x="144" y="5"/>
                    </a:cubicBezTo>
                    <a:cubicBezTo>
                      <a:pt x="142" y="4"/>
                      <a:pt x="141" y="3"/>
                      <a:pt x="139" y="3"/>
                    </a:cubicBezTo>
                    <a:cubicBezTo>
                      <a:pt x="126" y="0"/>
                      <a:pt x="106" y="7"/>
                      <a:pt x="94" y="11"/>
                    </a:cubicBezTo>
                    <a:cubicBezTo>
                      <a:pt x="80" y="15"/>
                      <a:pt x="66" y="20"/>
                      <a:pt x="54" y="28"/>
                    </a:cubicBezTo>
                    <a:cubicBezTo>
                      <a:pt x="0" y="65"/>
                      <a:pt x="82" y="115"/>
                      <a:pt x="97" y="151"/>
                    </a:cubicBezTo>
                    <a:close/>
                  </a:path>
                </a:pathLst>
              </a:custGeom>
              <a:solidFill>
                <a:srgbClr val="E8C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46"/>
              <p:cNvSpPr>
                <a:spLocks/>
              </p:cNvSpPr>
              <p:nvPr/>
            </p:nvSpPr>
            <p:spPr bwMode="auto">
              <a:xfrm>
                <a:off x="4159250" y="2193926"/>
                <a:ext cx="1793875" cy="1449388"/>
              </a:xfrm>
              <a:custGeom>
                <a:avLst/>
                <a:gdLst>
                  <a:gd name="T0" fmla="*/ 12 w 478"/>
                  <a:gd name="T1" fmla="*/ 30 h 386"/>
                  <a:gd name="T2" fmla="*/ 59 w 478"/>
                  <a:gd name="T3" fmla="*/ 8 h 386"/>
                  <a:gd name="T4" fmla="*/ 112 w 478"/>
                  <a:gd name="T5" fmla="*/ 2 h 386"/>
                  <a:gd name="T6" fmla="*/ 113 w 478"/>
                  <a:gd name="T7" fmla="*/ 2 h 386"/>
                  <a:gd name="T8" fmla="*/ 118 w 478"/>
                  <a:gd name="T9" fmla="*/ 6 h 386"/>
                  <a:gd name="T10" fmla="*/ 268 w 478"/>
                  <a:gd name="T11" fmla="*/ 219 h 386"/>
                  <a:gd name="T12" fmla="*/ 365 w 478"/>
                  <a:gd name="T13" fmla="*/ 290 h 386"/>
                  <a:gd name="T14" fmla="*/ 474 w 478"/>
                  <a:gd name="T15" fmla="*/ 337 h 386"/>
                  <a:gd name="T16" fmla="*/ 475 w 478"/>
                  <a:gd name="T17" fmla="*/ 345 h 386"/>
                  <a:gd name="T18" fmla="*/ 465 w 478"/>
                  <a:gd name="T19" fmla="*/ 383 h 386"/>
                  <a:gd name="T20" fmla="*/ 457 w 478"/>
                  <a:gd name="T21" fmla="*/ 383 h 386"/>
                  <a:gd name="T22" fmla="*/ 457 w 478"/>
                  <a:gd name="T23" fmla="*/ 383 h 386"/>
                  <a:gd name="T24" fmla="*/ 319 w 478"/>
                  <a:gd name="T25" fmla="*/ 345 h 386"/>
                  <a:gd name="T26" fmla="*/ 189 w 478"/>
                  <a:gd name="T27" fmla="*/ 268 h 386"/>
                  <a:gd name="T28" fmla="*/ 2 w 478"/>
                  <a:gd name="T29" fmla="*/ 37 h 386"/>
                  <a:gd name="T30" fmla="*/ 12 w 478"/>
                  <a:gd name="T31" fmla="*/ 3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8" h="386">
                    <a:moveTo>
                      <a:pt x="12" y="30"/>
                    </a:moveTo>
                    <a:cubicBezTo>
                      <a:pt x="23" y="18"/>
                      <a:pt x="44" y="12"/>
                      <a:pt x="59" y="8"/>
                    </a:cubicBezTo>
                    <a:cubicBezTo>
                      <a:pt x="76" y="2"/>
                      <a:pt x="94" y="0"/>
                      <a:pt x="112" y="2"/>
                    </a:cubicBezTo>
                    <a:cubicBezTo>
                      <a:pt x="112" y="2"/>
                      <a:pt x="113" y="2"/>
                      <a:pt x="113" y="2"/>
                    </a:cubicBezTo>
                    <a:cubicBezTo>
                      <a:pt x="115" y="2"/>
                      <a:pt x="117" y="3"/>
                      <a:pt x="118" y="6"/>
                    </a:cubicBezTo>
                    <a:cubicBezTo>
                      <a:pt x="157" y="85"/>
                      <a:pt x="204" y="159"/>
                      <a:pt x="268" y="219"/>
                    </a:cubicBezTo>
                    <a:cubicBezTo>
                      <a:pt x="298" y="246"/>
                      <a:pt x="330" y="271"/>
                      <a:pt x="365" y="290"/>
                    </a:cubicBezTo>
                    <a:cubicBezTo>
                      <a:pt x="400" y="310"/>
                      <a:pt x="437" y="322"/>
                      <a:pt x="474" y="337"/>
                    </a:cubicBezTo>
                    <a:cubicBezTo>
                      <a:pt x="478" y="338"/>
                      <a:pt x="477" y="342"/>
                      <a:pt x="475" y="345"/>
                    </a:cubicBezTo>
                    <a:cubicBezTo>
                      <a:pt x="477" y="357"/>
                      <a:pt x="474" y="374"/>
                      <a:pt x="465" y="383"/>
                    </a:cubicBezTo>
                    <a:cubicBezTo>
                      <a:pt x="463" y="386"/>
                      <a:pt x="459" y="386"/>
                      <a:pt x="457" y="383"/>
                    </a:cubicBezTo>
                    <a:cubicBezTo>
                      <a:pt x="457" y="383"/>
                      <a:pt x="457" y="383"/>
                      <a:pt x="457" y="383"/>
                    </a:cubicBezTo>
                    <a:cubicBezTo>
                      <a:pt x="411" y="384"/>
                      <a:pt x="360" y="364"/>
                      <a:pt x="319" y="345"/>
                    </a:cubicBezTo>
                    <a:cubicBezTo>
                      <a:pt x="272" y="325"/>
                      <a:pt x="229" y="299"/>
                      <a:pt x="189" y="268"/>
                    </a:cubicBezTo>
                    <a:cubicBezTo>
                      <a:pt x="111" y="210"/>
                      <a:pt x="32" y="132"/>
                      <a:pt x="2" y="37"/>
                    </a:cubicBezTo>
                    <a:cubicBezTo>
                      <a:pt x="0" y="30"/>
                      <a:pt x="8" y="26"/>
                      <a:pt x="12" y="30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47"/>
              <p:cNvSpPr>
                <a:spLocks noEditPoints="1"/>
              </p:cNvSpPr>
              <p:nvPr/>
            </p:nvSpPr>
            <p:spPr bwMode="auto">
              <a:xfrm>
                <a:off x="3295650" y="917576"/>
                <a:ext cx="1309688" cy="1155700"/>
              </a:xfrm>
              <a:custGeom>
                <a:avLst/>
                <a:gdLst>
                  <a:gd name="T0" fmla="*/ 1 w 349"/>
                  <a:gd name="T1" fmla="*/ 96 h 308"/>
                  <a:gd name="T2" fmla="*/ 4 w 349"/>
                  <a:gd name="T3" fmla="*/ 102 h 308"/>
                  <a:gd name="T4" fmla="*/ 37 w 349"/>
                  <a:gd name="T5" fmla="*/ 224 h 308"/>
                  <a:gd name="T6" fmla="*/ 62 w 349"/>
                  <a:gd name="T7" fmla="*/ 289 h 308"/>
                  <a:gd name="T8" fmla="*/ 86 w 349"/>
                  <a:gd name="T9" fmla="*/ 308 h 308"/>
                  <a:gd name="T10" fmla="*/ 92 w 349"/>
                  <a:gd name="T11" fmla="*/ 306 h 308"/>
                  <a:gd name="T12" fmla="*/ 88 w 349"/>
                  <a:gd name="T13" fmla="*/ 247 h 308"/>
                  <a:gd name="T14" fmla="*/ 65 w 349"/>
                  <a:gd name="T15" fmla="*/ 182 h 308"/>
                  <a:gd name="T16" fmla="*/ 39 w 349"/>
                  <a:gd name="T17" fmla="*/ 108 h 308"/>
                  <a:gd name="T18" fmla="*/ 102 w 349"/>
                  <a:gd name="T19" fmla="*/ 89 h 308"/>
                  <a:gd name="T20" fmla="*/ 150 w 349"/>
                  <a:gd name="T21" fmla="*/ 77 h 308"/>
                  <a:gd name="T22" fmla="*/ 154 w 349"/>
                  <a:gd name="T23" fmla="*/ 70 h 308"/>
                  <a:gd name="T24" fmla="*/ 157 w 349"/>
                  <a:gd name="T25" fmla="*/ 69 h 308"/>
                  <a:gd name="T26" fmla="*/ 163 w 349"/>
                  <a:gd name="T27" fmla="*/ 71 h 308"/>
                  <a:gd name="T28" fmla="*/ 191 w 349"/>
                  <a:gd name="T29" fmla="*/ 59 h 308"/>
                  <a:gd name="T30" fmla="*/ 199 w 349"/>
                  <a:gd name="T31" fmla="*/ 64 h 308"/>
                  <a:gd name="T32" fmla="*/ 253 w 349"/>
                  <a:gd name="T33" fmla="*/ 43 h 308"/>
                  <a:gd name="T34" fmla="*/ 256 w 349"/>
                  <a:gd name="T35" fmla="*/ 43 h 308"/>
                  <a:gd name="T36" fmla="*/ 321 w 349"/>
                  <a:gd name="T37" fmla="*/ 22 h 308"/>
                  <a:gd name="T38" fmla="*/ 323 w 349"/>
                  <a:gd name="T39" fmla="*/ 20 h 308"/>
                  <a:gd name="T40" fmla="*/ 325 w 349"/>
                  <a:gd name="T41" fmla="*/ 21 h 308"/>
                  <a:gd name="T42" fmla="*/ 348 w 349"/>
                  <a:gd name="T43" fmla="*/ 20 h 308"/>
                  <a:gd name="T44" fmla="*/ 347 w 349"/>
                  <a:gd name="T45" fmla="*/ 15 h 308"/>
                  <a:gd name="T46" fmla="*/ 328 w 349"/>
                  <a:gd name="T47" fmla="*/ 10 h 308"/>
                  <a:gd name="T48" fmla="*/ 312 w 349"/>
                  <a:gd name="T49" fmla="*/ 0 h 308"/>
                  <a:gd name="T50" fmla="*/ 309 w 349"/>
                  <a:gd name="T51" fmla="*/ 1 h 308"/>
                  <a:gd name="T52" fmla="*/ 307 w 349"/>
                  <a:gd name="T53" fmla="*/ 0 h 308"/>
                  <a:gd name="T54" fmla="*/ 302 w 349"/>
                  <a:gd name="T55" fmla="*/ 2 h 308"/>
                  <a:gd name="T56" fmla="*/ 300 w 349"/>
                  <a:gd name="T57" fmla="*/ 2 h 308"/>
                  <a:gd name="T58" fmla="*/ 259 w 349"/>
                  <a:gd name="T59" fmla="*/ 15 h 308"/>
                  <a:gd name="T60" fmla="*/ 219 w 349"/>
                  <a:gd name="T61" fmla="*/ 26 h 308"/>
                  <a:gd name="T62" fmla="*/ 212 w 349"/>
                  <a:gd name="T63" fmla="*/ 28 h 308"/>
                  <a:gd name="T64" fmla="*/ 209 w 349"/>
                  <a:gd name="T65" fmla="*/ 29 h 308"/>
                  <a:gd name="T66" fmla="*/ 206 w 349"/>
                  <a:gd name="T67" fmla="*/ 28 h 308"/>
                  <a:gd name="T68" fmla="*/ 200 w 349"/>
                  <a:gd name="T69" fmla="*/ 29 h 308"/>
                  <a:gd name="T70" fmla="*/ 198 w 349"/>
                  <a:gd name="T71" fmla="*/ 31 h 308"/>
                  <a:gd name="T72" fmla="*/ 160 w 349"/>
                  <a:gd name="T73" fmla="*/ 43 h 308"/>
                  <a:gd name="T74" fmla="*/ 139 w 349"/>
                  <a:gd name="T75" fmla="*/ 49 h 308"/>
                  <a:gd name="T76" fmla="*/ 133 w 349"/>
                  <a:gd name="T77" fmla="*/ 47 h 308"/>
                  <a:gd name="T78" fmla="*/ 74 w 349"/>
                  <a:gd name="T79" fmla="*/ 64 h 308"/>
                  <a:gd name="T80" fmla="*/ 71 w 349"/>
                  <a:gd name="T81" fmla="*/ 64 h 308"/>
                  <a:gd name="T82" fmla="*/ 65 w 349"/>
                  <a:gd name="T83" fmla="*/ 66 h 308"/>
                  <a:gd name="T84" fmla="*/ 59 w 349"/>
                  <a:gd name="T85" fmla="*/ 65 h 308"/>
                  <a:gd name="T86" fmla="*/ 4 w 349"/>
                  <a:gd name="T87" fmla="*/ 85 h 308"/>
                  <a:gd name="T88" fmla="*/ 2 w 349"/>
                  <a:gd name="T89" fmla="*/ 91 h 308"/>
                  <a:gd name="T90" fmla="*/ 1 w 349"/>
                  <a:gd name="T91" fmla="*/ 96 h 308"/>
                  <a:gd name="T92" fmla="*/ 45 w 349"/>
                  <a:gd name="T93" fmla="*/ 216 h 308"/>
                  <a:gd name="T94" fmla="*/ 39 w 349"/>
                  <a:gd name="T95" fmla="*/ 198 h 308"/>
                  <a:gd name="T96" fmla="*/ 40 w 349"/>
                  <a:gd name="T97" fmla="*/ 198 h 308"/>
                  <a:gd name="T98" fmla="*/ 45 w 349"/>
                  <a:gd name="T99" fmla="*/ 216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9" h="308">
                    <a:moveTo>
                      <a:pt x="1" y="96"/>
                    </a:moveTo>
                    <a:cubicBezTo>
                      <a:pt x="2" y="98"/>
                      <a:pt x="3" y="100"/>
                      <a:pt x="4" y="102"/>
                    </a:cubicBezTo>
                    <a:cubicBezTo>
                      <a:pt x="11" y="144"/>
                      <a:pt x="23" y="184"/>
                      <a:pt x="37" y="224"/>
                    </a:cubicBezTo>
                    <a:cubicBezTo>
                      <a:pt x="45" y="245"/>
                      <a:pt x="51" y="270"/>
                      <a:pt x="62" y="289"/>
                    </a:cubicBezTo>
                    <a:cubicBezTo>
                      <a:pt x="68" y="300"/>
                      <a:pt x="74" y="306"/>
                      <a:pt x="86" y="308"/>
                    </a:cubicBezTo>
                    <a:cubicBezTo>
                      <a:pt x="88" y="308"/>
                      <a:pt x="91" y="308"/>
                      <a:pt x="92" y="306"/>
                    </a:cubicBezTo>
                    <a:cubicBezTo>
                      <a:pt x="104" y="291"/>
                      <a:pt x="93" y="264"/>
                      <a:pt x="88" y="247"/>
                    </a:cubicBezTo>
                    <a:cubicBezTo>
                      <a:pt x="82" y="225"/>
                      <a:pt x="74" y="203"/>
                      <a:pt x="65" y="182"/>
                    </a:cubicBezTo>
                    <a:cubicBezTo>
                      <a:pt x="59" y="157"/>
                      <a:pt x="50" y="132"/>
                      <a:pt x="39" y="108"/>
                    </a:cubicBezTo>
                    <a:cubicBezTo>
                      <a:pt x="60" y="101"/>
                      <a:pt x="81" y="95"/>
                      <a:pt x="102" y="89"/>
                    </a:cubicBezTo>
                    <a:cubicBezTo>
                      <a:pt x="118" y="85"/>
                      <a:pt x="134" y="81"/>
                      <a:pt x="150" y="77"/>
                    </a:cubicBezTo>
                    <a:cubicBezTo>
                      <a:pt x="154" y="76"/>
                      <a:pt x="155" y="73"/>
                      <a:pt x="154" y="70"/>
                    </a:cubicBezTo>
                    <a:cubicBezTo>
                      <a:pt x="155" y="70"/>
                      <a:pt x="156" y="70"/>
                      <a:pt x="157" y="69"/>
                    </a:cubicBezTo>
                    <a:cubicBezTo>
                      <a:pt x="158" y="71"/>
                      <a:pt x="160" y="72"/>
                      <a:pt x="163" y="71"/>
                    </a:cubicBezTo>
                    <a:cubicBezTo>
                      <a:pt x="172" y="67"/>
                      <a:pt x="182" y="63"/>
                      <a:pt x="191" y="59"/>
                    </a:cubicBezTo>
                    <a:cubicBezTo>
                      <a:pt x="192" y="63"/>
                      <a:pt x="195" y="66"/>
                      <a:pt x="199" y="64"/>
                    </a:cubicBezTo>
                    <a:cubicBezTo>
                      <a:pt x="217" y="57"/>
                      <a:pt x="235" y="49"/>
                      <a:pt x="253" y="43"/>
                    </a:cubicBezTo>
                    <a:cubicBezTo>
                      <a:pt x="254" y="43"/>
                      <a:pt x="255" y="43"/>
                      <a:pt x="256" y="43"/>
                    </a:cubicBezTo>
                    <a:cubicBezTo>
                      <a:pt x="277" y="36"/>
                      <a:pt x="299" y="29"/>
                      <a:pt x="321" y="22"/>
                    </a:cubicBezTo>
                    <a:cubicBezTo>
                      <a:pt x="322" y="22"/>
                      <a:pt x="323" y="21"/>
                      <a:pt x="323" y="20"/>
                    </a:cubicBezTo>
                    <a:cubicBezTo>
                      <a:pt x="324" y="20"/>
                      <a:pt x="325" y="21"/>
                      <a:pt x="325" y="21"/>
                    </a:cubicBezTo>
                    <a:cubicBezTo>
                      <a:pt x="332" y="23"/>
                      <a:pt x="342" y="26"/>
                      <a:pt x="348" y="20"/>
                    </a:cubicBezTo>
                    <a:cubicBezTo>
                      <a:pt x="349" y="18"/>
                      <a:pt x="349" y="16"/>
                      <a:pt x="347" y="15"/>
                    </a:cubicBezTo>
                    <a:cubicBezTo>
                      <a:pt x="342" y="12"/>
                      <a:pt x="334" y="13"/>
                      <a:pt x="328" y="10"/>
                    </a:cubicBezTo>
                    <a:cubicBezTo>
                      <a:pt x="322" y="8"/>
                      <a:pt x="318" y="2"/>
                      <a:pt x="312" y="0"/>
                    </a:cubicBezTo>
                    <a:cubicBezTo>
                      <a:pt x="311" y="0"/>
                      <a:pt x="310" y="0"/>
                      <a:pt x="309" y="1"/>
                    </a:cubicBezTo>
                    <a:cubicBezTo>
                      <a:pt x="309" y="0"/>
                      <a:pt x="308" y="0"/>
                      <a:pt x="307" y="0"/>
                    </a:cubicBezTo>
                    <a:cubicBezTo>
                      <a:pt x="305" y="1"/>
                      <a:pt x="304" y="2"/>
                      <a:pt x="302" y="2"/>
                    </a:cubicBezTo>
                    <a:cubicBezTo>
                      <a:pt x="302" y="2"/>
                      <a:pt x="301" y="2"/>
                      <a:pt x="300" y="2"/>
                    </a:cubicBezTo>
                    <a:cubicBezTo>
                      <a:pt x="286" y="6"/>
                      <a:pt x="272" y="10"/>
                      <a:pt x="259" y="15"/>
                    </a:cubicBezTo>
                    <a:cubicBezTo>
                      <a:pt x="246" y="18"/>
                      <a:pt x="232" y="21"/>
                      <a:pt x="219" y="26"/>
                    </a:cubicBezTo>
                    <a:cubicBezTo>
                      <a:pt x="217" y="26"/>
                      <a:pt x="214" y="27"/>
                      <a:pt x="212" y="28"/>
                    </a:cubicBezTo>
                    <a:cubicBezTo>
                      <a:pt x="211" y="29"/>
                      <a:pt x="210" y="29"/>
                      <a:pt x="209" y="29"/>
                    </a:cubicBezTo>
                    <a:cubicBezTo>
                      <a:pt x="208" y="28"/>
                      <a:pt x="208" y="28"/>
                      <a:pt x="206" y="28"/>
                    </a:cubicBezTo>
                    <a:cubicBezTo>
                      <a:pt x="204" y="29"/>
                      <a:pt x="202" y="29"/>
                      <a:pt x="200" y="29"/>
                    </a:cubicBezTo>
                    <a:cubicBezTo>
                      <a:pt x="199" y="29"/>
                      <a:pt x="199" y="30"/>
                      <a:pt x="198" y="31"/>
                    </a:cubicBezTo>
                    <a:cubicBezTo>
                      <a:pt x="185" y="35"/>
                      <a:pt x="172" y="39"/>
                      <a:pt x="160" y="43"/>
                    </a:cubicBezTo>
                    <a:cubicBezTo>
                      <a:pt x="153" y="45"/>
                      <a:pt x="146" y="47"/>
                      <a:pt x="139" y="49"/>
                    </a:cubicBezTo>
                    <a:cubicBezTo>
                      <a:pt x="138" y="47"/>
                      <a:pt x="136" y="46"/>
                      <a:pt x="133" y="47"/>
                    </a:cubicBezTo>
                    <a:cubicBezTo>
                      <a:pt x="113" y="52"/>
                      <a:pt x="93" y="58"/>
                      <a:pt x="74" y="64"/>
                    </a:cubicBezTo>
                    <a:cubicBezTo>
                      <a:pt x="73" y="64"/>
                      <a:pt x="72" y="64"/>
                      <a:pt x="71" y="64"/>
                    </a:cubicBezTo>
                    <a:cubicBezTo>
                      <a:pt x="69" y="65"/>
                      <a:pt x="67" y="65"/>
                      <a:pt x="65" y="66"/>
                    </a:cubicBezTo>
                    <a:cubicBezTo>
                      <a:pt x="63" y="65"/>
                      <a:pt x="61" y="65"/>
                      <a:pt x="59" y="65"/>
                    </a:cubicBezTo>
                    <a:cubicBezTo>
                      <a:pt x="40" y="69"/>
                      <a:pt x="22" y="76"/>
                      <a:pt x="4" y="85"/>
                    </a:cubicBezTo>
                    <a:cubicBezTo>
                      <a:pt x="2" y="87"/>
                      <a:pt x="1" y="89"/>
                      <a:pt x="2" y="91"/>
                    </a:cubicBezTo>
                    <a:cubicBezTo>
                      <a:pt x="0" y="92"/>
                      <a:pt x="0" y="94"/>
                      <a:pt x="1" y="96"/>
                    </a:cubicBezTo>
                    <a:close/>
                    <a:moveTo>
                      <a:pt x="45" y="216"/>
                    </a:moveTo>
                    <a:cubicBezTo>
                      <a:pt x="43" y="210"/>
                      <a:pt x="41" y="204"/>
                      <a:pt x="39" y="198"/>
                    </a:cubicBezTo>
                    <a:cubicBezTo>
                      <a:pt x="39" y="198"/>
                      <a:pt x="40" y="198"/>
                      <a:pt x="40" y="198"/>
                    </a:cubicBezTo>
                    <a:cubicBezTo>
                      <a:pt x="42" y="204"/>
                      <a:pt x="43" y="210"/>
                      <a:pt x="45" y="216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48"/>
              <p:cNvSpPr>
                <a:spLocks/>
              </p:cNvSpPr>
              <p:nvPr/>
            </p:nvSpPr>
            <p:spPr bwMode="auto">
              <a:xfrm>
                <a:off x="3254375" y="898526"/>
                <a:ext cx="1609725" cy="1276350"/>
              </a:xfrm>
              <a:custGeom>
                <a:avLst/>
                <a:gdLst>
                  <a:gd name="T0" fmla="*/ 5 w 429"/>
                  <a:gd name="T1" fmla="*/ 103 h 340"/>
                  <a:gd name="T2" fmla="*/ 25 w 429"/>
                  <a:gd name="T3" fmla="*/ 77 h 340"/>
                  <a:gd name="T4" fmla="*/ 126 w 429"/>
                  <a:gd name="T5" fmla="*/ 50 h 340"/>
                  <a:gd name="T6" fmla="*/ 228 w 429"/>
                  <a:gd name="T7" fmla="*/ 24 h 340"/>
                  <a:gd name="T8" fmla="*/ 321 w 429"/>
                  <a:gd name="T9" fmla="*/ 1 h 340"/>
                  <a:gd name="T10" fmla="*/ 323 w 429"/>
                  <a:gd name="T11" fmla="*/ 7 h 340"/>
                  <a:gd name="T12" fmla="*/ 249 w 429"/>
                  <a:gd name="T13" fmla="*/ 27 h 340"/>
                  <a:gd name="T14" fmla="*/ 171 w 429"/>
                  <a:gd name="T15" fmla="*/ 48 h 340"/>
                  <a:gd name="T16" fmla="*/ 12 w 429"/>
                  <a:gd name="T17" fmla="*/ 101 h 340"/>
                  <a:gd name="T18" fmla="*/ 12 w 429"/>
                  <a:gd name="T19" fmla="*/ 102 h 340"/>
                  <a:gd name="T20" fmla="*/ 14 w 429"/>
                  <a:gd name="T21" fmla="*/ 104 h 340"/>
                  <a:gd name="T22" fmla="*/ 50 w 429"/>
                  <a:gd name="T23" fmla="*/ 218 h 340"/>
                  <a:gd name="T24" fmla="*/ 67 w 429"/>
                  <a:gd name="T25" fmla="*/ 272 h 340"/>
                  <a:gd name="T26" fmla="*/ 81 w 429"/>
                  <a:gd name="T27" fmla="*/ 305 h 340"/>
                  <a:gd name="T28" fmla="*/ 90 w 429"/>
                  <a:gd name="T29" fmla="*/ 309 h 340"/>
                  <a:gd name="T30" fmla="*/ 101 w 429"/>
                  <a:gd name="T31" fmla="*/ 309 h 340"/>
                  <a:gd name="T32" fmla="*/ 44 w 429"/>
                  <a:gd name="T33" fmla="*/ 115 h 340"/>
                  <a:gd name="T34" fmla="*/ 44 w 429"/>
                  <a:gd name="T35" fmla="*/ 114 h 340"/>
                  <a:gd name="T36" fmla="*/ 44 w 429"/>
                  <a:gd name="T37" fmla="*/ 112 h 340"/>
                  <a:gd name="T38" fmla="*/ 44 w 429"/>
                  <a:gd name="T39" fmla="*/ 110 h 340"/>
                  <a:gd name="T40" fmla="*/ 44 w 429"/>
                  <a:gd name="T41" fmla="*/ 107 h 340"/>
                  <a:gd name="T42" fmla="*/ 47 w 429"/>
                  <a:gd name="T43" fmla="*/ 104 h 340"/>
                  <a:gd name="T44" fmla="*/ 50 w 429"/>
                  <a:gd name="T45" fmla="*/ 100 h 340"/>
                  <a:gd name="T46" fmla="*/ 213 w 429"/>
                  <a:gd name="T47" fmla="*/ 58 h 340"/>
                  <a:gd name="T48" fmla="*/ 292 w 429"/>
                  <a:gd name="T49" fmla="*/ 37 h 340"/>
                  <a:gd name="T50" fmla="*/ 343 w 429"/>
                  <a:gd name="T51" fmla="*/ 24 h 340"/>
                  <a:gd name="T52" fmla="*/ 362 w 429"/>
                  <a:gd name="T53" fmla="*/ 20 h 340"/>
                  <a:gd name="T54" fmla="*/ 364 w 429"/>
                  <a:gd name="T55" fmla="*/ 22 h 340"/>
                  <a:gd name="T56" fmla="*/ 367 w 429"/>
                  <a:gd name="T57" fmla="*/ 25 h 340"/>
                  <a:gd name="T58" fmla="*/ 374 w 429"/>
                  <a:gd name="T59" fmla="*/ 49 h 340"/>
                  <a:gd name="T60" fmla="*/ 402 w 429"/>
                  <a:gd name="T61" fmla="*/ 135 h 340"/>
                  <a:gd name="T62" fmla="*/ 429 w 429"/>
                  <a:gd name="T63" fmla="*/ 221 h 340"/>
                  <a:gd name="T64" fmla="*/ 429 w 429"/>
                  <a:gd name="T65" fmla="*/ 224 h 340"/>
                  <a:gd name="T66" fmla="*/ 426 w 429"/>
                  <a:gd name="T67" fmla="*/ 232 h 340"/>
                  <a:gd name="T68" fmla="*/ 424 w 429"/>
                  <a:gd name="T69" fmla="*/ 236 h 340"/>
                  <a:gd name="T70" fmla="*/ 271 w 429"/>
                  <a:gd name="T71" fmla="*/ 281 h 340"/>
                  <a:gd name="T72" fmla="*/ 124 w 429"/>
                  <a:gd name="T73" fmla="*/ 322 h 340"/>
                  <a:gd name="T74" fmla="*/ 58 w 429"/>
                  <a:gd name="T75" fmla="*/ 280 h 340"/>
                  <a:gd name="T76" fmla="*/ 5 w 429"/>
                  <a:gd name="T77" fmla="*/ 108 h 340"/>
                  <a:gd name="T78" fmla="*/ 6 w 429"/>
                  <a:gd name="T79" fmla="*/ 104 h 340"/>
                  <a:gd name="T80" fmla="*/ 5 w 429"/>
                  <a:gd name="T81" fmla="*/ 103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29" h="340">
                    <a:moveTo>
                      <a:pt x="5" y="103"/>
                    </a:moveTo>
                    <a:cubicBezTo>
                      <a:pt x="0" y="88"/>
                      <a:pt x="12" y="82"/>
                      <a:pt x="25" y="77"/>
                    </a:cubicBezTo>
                    <a:cubicBezTo>
                      <a:pt x="57" y="66"/>
                      <a:pt x="93" y="59"/>
                      <a:pt x="126" y="50"/>
                    </a:cubicBezTo>
                    <a:cubicBezTo>
                      <a:pt x="160" y="42"/>
                      <a:pt x="194" y="33"/>
                      <a:pt x="228" y="24"/>
                    </a:cubicBezTo>
                    <a:cubicBezTo>
                      <a:pt x="258" y="16"/>
                      <a:pt x="290" y="4"/>
                      <a:pt x="321" y="1"/>
                    </a:cubicBezTo>
                    <a:cubicBezTo>
                      <a:pt x="325" y="0"/>
                      <a:pt x="326" y="5"/>
                      <a:pt x="323" y="7"/>
                    </a:cubicBezTo>
                    <a:cubicBezTo>
                      <a:pt x="300" y="17"/>
                      <a:pt x="273" y="21"/>
                      <a:pt x="249" y="27"/>
                    </a:cubicBezTo>
                    <a:cubicBezTo>
                      <a:pt x="223" y="34"/>
                      <a:pt x="197" y="41"/>
                      <a:pt x="171" y="48"/>
                    </a:cubicBezTo>
                    <a:cubicBezTo>
                      <a:pt x="154" y="53"/>
                      <a:pt x="9" y="82"/>
                      <a:pt x="12" y="101"/>
                    </a:cubicBezTo>
                    <a:cubicBezTo>
                      <a:pt x="12" y="101"/>
                      <a:pt x="12" y="101"/>
                      <a:pt x="12" y="102"/>
                    </a:cubicBezTo>
                    <a:cubicBezTo>
                      <a:pt x="13" y="102"/>
                      <a:pt x="14" y="103"/>
                      <a:pt x="14" y="104"/>
                    </a:cubicBezTo>
                    <a:cubicBezTo>
                      <a:pt x="27" y="142"/>
                      <a:pt x="38" y="180"/>
                      <a:pt x="50" y="218"/>
                    </a:cubicBezTo>
                    <a:cubicBezTo>
                      <a:pt x="55" y="236"/>
                      <a:pt x="61" y="254"/>
                      <a:pt x="67" y="272"/>
                    </a:cubicBezTo>
                    <a:cubicBezTo>
                      <a:pt x="70" y="283"/>
                      <a:pt x="75" y="296"/>
                      <a:pt x="81" y="305"/>
                    </a:cubicBezTo>
                    <a:cubicBezTo>
                      <a:pt x="84" y="306"/>
                      <a:pt x="87" y="308"/>
                      <a:pt x="90" y="309"/>
                    </a:cubicBezTo>
                    <a:cubicBezTo>
                      <a:pt x="94" y="310"/>
                      <a:pt x="98" y="309"/>
                      <a:pt x="101" y="309"/>
                    </a:cubicBezTo>
                    <a:cubicBezTo>
                      <a:pt x="78" y="246"/>
                      <a:pt x="60" y="179"/>
                      <a:pt x="44" y="115"/>
                    </a:cubicBezTo>
                    <a:cubicBezTo>
                      <a:pt x="44" y="115"/>
                      <a:pt x="44" y="115"/>
                      <a:pt x="44" y="114"/>
                    </a:cubicBezTo>
                    <a:cubicBezTo>
                      <a:pt x="43" y="114"/>
                      <a:pt x="43" y="113"/>
                      <a:pt x="44" y="112"/>
                    </a:cubicBezTo>
                    <a:cubicBezTo>
                      <a:pt x="44" y="111"/>
                      <a:pt x="44" y="111"/>
                      <a:pt x="44" y="110"/>
                    </a:cubicBezTo>
                    <a:cubicBezTo>
                      <a:pt x="44" y="109"/>
                      <a:pt x="44" y="108"/>
                      <a:pt x="44" y="107"/>
                    </a:cubicBezTo>
                    <a:cubicBezTo>
                      <a:pt x="44" y="105"/>
                      <a:pt x="45" y="104"/>
                      <a:pt x="47" y="104"/>
                    </a:cubicBezTo>
                    <a:cubicBezTo>
                      <a:pt x="47" y="102"/>
                      <a:pt x="48" y="101"/>
                      <a:pt x="50" y="100"/>
                    </a:cubicBezTo>
                    <a:cubicBezTo>
                      <a:pt x="104" y="86"/>
                      <a:pt x="159" y="72"/>
                      <a:pt x="213" y="58"/>
                    </a:cubicBezTo>
                    <a:cubicBezTo>
                      <a:pt x="239" y="51"/>
                      <a:pt x="265" y="44"/>
                      <a:pt x="292" y="37"/>
                    </a:cubicBezTo>
                    <a:cubicBezTo>
                      <a:pt x="308" y="33"/>
                      <a:pt x="325" y="26"/>
                      <a:pt x="343" y="24"/>
                    </a:cubicBezTo>
                    <a:cubicBezTo>
                      <a:pt x="348" y="21"/>
                      <a:pt x="356" y="20"/>
                      <a:pt x="362" y="20"/>
                    </a:cubicBezTo>
                    <a:cubicBezTo>
                      <a:pt x="363" y="20"/>
                      <a:pt x="364" y="21"/>
                      <a:pt x="364" y="22"/>
                    </a:cubicBezTo>
                    <a:cubicBezTo>
                      <a:pt x="365" y="23"/>
                      <a:pt x="366" y="23"/>
                      <a:pt x="367" y="25"/>
                    </a:cubicBezTo>
                    <a:cubicBezTo>
                      <a:pt x="370" y="32"/>
                      <a:pt x="373" y="41"/>
                      <a:pt x="374" y="49"/>
                    </a:cubicBezTo>
                    <a:cubicBezTo>
                      <a:pt x="386" y="76"/>
                      <a:pt x="393" y="106"/>
                      <a:pt x="402" y="135"/>
                    </a:cubicBezTo>
                    <a:cubicBezTo>
                      <a:pt x="411" y="163"/>
                      <a:pt x="422" y="192"/>
                      <a:pt x="429" y="221"/>
                    </a:cubicBezTo>
                    <a:cubicBezTo>
                      <a:pt x="429" y="222"/>
                      <a:pt x="429" y="223"/>
                      <a:pt x="429" y="224"/>
                    </a:cubicBezTo>
                    <a:cubicBezTo>
                      <a:pt x="429" y="227"/>
                      <a:pt x="428" y="230"/>
                      <a:pt x="426" y="232"/>
                    </a:cubicBezTo>
                    <a:cubicBezTo>
                      <a:pt x="426" y="234"/>
                      <a:pt x="426" y="235"/>
                      <a:pt x="424" y="236"/>
                    </a:cubicBezTo>
                    <a:cubicBezTo>
                      <a:pt x="374" y="254"/>
                      <a:pt x="322" y="266"/>
                      <a:pt x="271" y="281"/>
                    </a:cubicBezTo>
                    <a:cubicBezTo>
                      <a:pt x="222" y="295"/>
                      <a:pt x="173" y="310"/>
                      <a:pt x="124" y="322"/>
                    </a:cubicBezTo>
                    <a:cubicBezTo>
                      <a:pt x="88" y="340"/>
                      <a:pt x="68" y="312"/>
                      <a:pt x="58" y="280"/>
                    </a:cubicBezTo>
                    <a:cubicBezTo>
                      <a:pt x="40" y="223"/>
                      <a:pt x="21" y="165"/>
                      <a:pt x="5" y="108"/>
                    </a:cubicBezTo>
                    <a:cubicBezTo>
                      <a:pt x="5" y="106"/>
                      <a:pt x="5" y="105"/>
                      <a:pt x="6" y="104"/>
                    </a:cubicBezTo>
                    <a:cubicBezTo>
                      <a:pt x="6" y="104"/>
                      <a:pt x="5" y="104"/>
                      <a:pt x="5" y="103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49"/>
              <p:cNvSpPr>
                <a:spLocks noEditPoints="1"/>
              </p:cNvSpPr>
              <p:nvPr/>
            </p:nvSpPr>
            <p:spPr bwMode="auto">
              <a:xfrm>
                <a:off x="3843338" y="1795463"/>
                <a:ext cx="338138" cy="327025"/>
              </a:xfrm>
              <a:custGeom>
                <a:avLst/>
                <a:gdLst>
                  <a:gd name="T0" fmla="*/ 26 w 90"/>
                  <a:gd name="T1" fmla="*/ 64 h 87"/>
                  <a:gd name="T2" fmla="*/ 79 w 90"/>
                  <a:gd name="T3" fmla="*/ 84 h 87"/>
                  <a:gd name="T4" fmla="*/ 81 w 90"/>
                  <a:gd name="T5" fmla="*/ 84 h 87"/>
                  <a:gd name="T6" fmla="*/ 84 w 90"/>
                  <a:gd name="T7" fmla="*/ 70 h 87"/>
                  <a:gd name="T8" fmla="*/ 49 w 90"/>
                  <a:gd name="T9" fmla="*/ 36 h 87"/>
                  <a:gd name="T10" fmla="*/ 34 w 90"/>
                  <a:gd name="T11" fmla="*/ 8 h 87"/>
                  <a:gd name="T12" fmla="*/ 4 w 90"/>
                  <a:gd name="T13" fmla="*/ 17 h 87"/>
                  <a:gd name="T14" fmla="*/ 26 w 90"/>
                  <a:gd name="T15" fmla="*/ 64 h 87"/>
                  <a:gd name="T16" fmla="*/ 49 w 90"/>
                  <a:gd name="T17" fmla="*/ 66 h 87"/>
                  <a:gd name="T18" fmla="*/ 39 w 90"/>
                  <a:gd name="T19" fmla="*/ 59 h 87"/>
                  <a:gd name="T20" fmla="*/ 47 w 90"/>
                  <a:gd name="T21" fmla="*/ 64 h 87"/>
                  <a:gd name="T22" fmla="*/ 49 w 90"/>
                  <a:gd name="T2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0" h="87">
                    <a:moveTo>
                      <a:pt x="26" y="64"/>
                    </a:moveTo>
                    <a:cubicBezTo>
                      <a:pt x="40" y="77"/>
                      <a:pt x="59" y="87"/>
                      <a:pt x="79" y="84"/>
                    </a:cubicBezTo>
                    <a:cubicBezTo>
                      <a:pt x="79" y="84"/>
                      <a:pt x="80" y="84"/>
                      <a:pt x="81" y="84"/>
                    </a:cubicBezTo>
                    <a:cubicBezTo>
                      <a:pt x="89" y="85"/>
                      <a:pt x="90" y="72"/>
                      <a:pt x="84" y="70"/>
                    </a:cubicBezTo>
                    <a:cubicBezTo>
                      <a:pt x="66" y="63"/>
                      <a:pt x="56" y="54"/>
                      <a:pt x="49" y="36"/>
                    </a:cubicBezTo>
                    <a:cubicBezTo>
                      <a:pt x="45" y="27"/>
                      <a:pt x="43" y="15"/>
                      <a:pt x="34" y="8"/>
                    </a:cubicBezTo>
                    <a:cubicBezTo>
                      <a:pt x="23" y="0"/>
                      <a:pt x="8" y="3"/>
                      <a:pt x="4" y="17"/>
                    </a:cubicBezTo>
                    <a:cubicBezTo>
                      <a:pt x="0" y="34"/>
                      <a:pt x="15" y="54"/>
                      <a:pt x="26" y="64"/>
                    </a:cubicBezTo>
                    <a:close/>
                    <a:moveTo>
                      <a:pt x="49" y="66"/>
                    </a:moveTo>
                    <a:cubicBezTo>
                      <a:pt x="45" y="64"/>
                      <a:pt x="42" y="62"/>
                      <a:pt x="39" y="59"/>
                    </a:cubicBezTo>
                    <a:cubicBezTo>
                      <a:pt x="42" y="61"/>
                      <a:pt x="44" y="63"/>
                      <a:pt x="47" y="64"/>
                    </a:cubicBezTo>
                    <a:cubicBezTo>
                      <a:pt x="48" y="64"/>
                      <a:pt x="48" y="65"/>
                      <a:pt x="49" y="66"/>
                    </a:cubicBezTo>
                    <a:close/>
                  </a:path>
                </a:pathLst>
              </a:custGeom>
              <a:solidFill>
                <a:srgbClr val="E8C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9" name="矩形 188"/>
            <p:cNvSpPr/>
            <p:nvPr/>
          </p:nvSpPr>
          <p:spPr>
            <a:xfrm>
              <a:off x="6248400" y="2844800"/>
              <a:ext cx="1695600" cy="17244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95" name="任意多边形 194"/>
          <p:cNvSpPr>
            <a:spLocks/>
          </p:cNvSpPr>
          <p:nvPr/>
        </p:nvSpPr>
        <p:spPr bwMode="auto">
          <a:xfrm>
            <a:off x="5597006" y="2574605"/>
            <a:ext cx="911729" cy="1784973"/>
          </a:xfrm>
          <a:custGeom>
            <a:avLst/>
            <a:gdLst>
              <a:gd name="connsiteX0" fmla="*/ 702048 w 911729"/>
              <a:gd name="connsiteY0" fmla="*/ 754 h 1784973"/>
              <a:gd name="connsiteX1" fmla="*/ 708831 w 911729"/>
              <a:gd name="connsiteY1" fmla="*/ 10490 h 1784973"/>
              <a:gd name="connsiteX2" fmla="*/ 734620 w 911729"/>
              <a:gd name="connsiteY2" fmla="*/ 31985 h 1784973"/>
              <a:gd name="connsiteX3" fmla="*/ 803328 w 911729"/>
              <a:gd name="connsiteY3" fmla="*/ 249384 h 1784973"/>
              <a:gd name="connsiteX4" fmla="*/ 763095 w 911729"/>
              <a:gd name="connsiteY4" fmla="*/ 213474 h 1784973"/>
              <a:gd name="connsiteX5" fmla="*/ 796124 w 911729"/>
              <a:gd name="connsiteY5" fmla="*/ 381054 h 1784973"/>
              <a:gd name="connsiteX6" fmla="*/ 864543 w 911729"/>
              <a:gd name="connsiteY6" fmla="*/ 789382 h 1784973"/>
              <a:gd name="connsiteX7" fmla="*/ 909370 w 911729"/>
              <a:gd name="connsiteY7" fmla="*/ 1589516 h 1784973"/>
              <a:gd name="connsiteX8" fmla="*/ 911729 w 911729"/>
              <a:gd name="connsiteY8" fmla="*/ 1601317 h 1784973"/>
              <a:gd name="connsiteX9" fmla="*/ 907010 w 911729"/>
              <a:gd name="connsiteY9" fmla="*/ 1650883 h 1784973"/>
              <a:gd name="connsiteX10" fmla="*/ 897573 w 911729"/>
              <a:gd name="connsiteY10" fmla="*/ 1662685 h 1784973"/>
              <a:gd name="connsiteX11" fmla="*/ 888136 w 911729"/>
              <a:gd name="connsiteY11" fmla="*/ 1665045 h 1784973"/>
              <a:gd name="connsiteX12" fmla="*/ 871621 w 911729"/>
              <a:gd name="connsiteY12" fmla="*/ 1674486 h 1784973"/>
              <a:gd name="connsiteX13" fmla="*/ 713550 w 911729"/>
              <a:gd name="connsiteY13" fmla="*/ 1742934 h 1784973"/>
              <a:gd name="connsiteX14" fmla="*/ 463467 w 911729"/>
              <a:gd name="connsiteY14" fmla="*/ 1780698 h 1784973"/>
              <a:gd name="connsiteX15" fmla="*/ 211024 w 911729"/>
              <a:gd name="connsiteY15" fmla="*/ 1778338 h 1784973"/>
              <a:gd name="connsiteX16" fmla="*/ 22282 w 911729"/>
              <a:gd name="connsiteY16" fmla="*/ 1716971 h 1784973"/>
              <a:gd name="connsiteX17" fmla="*/ 17563 w 911729"/>
              <a:gd name="connsiteY17" fmla="*/ 1700449 h 1784973"/>
              <a:gd name="connsiteX18" fmla="*/ 15204 w 911729"/>
              <a:gd name="connsiteY18" fmla="*/ 1693368 h 1784973"/>
              <a:gd name="connsiteX19" fmla="*/ 3408 w 911729"/>
              <a:gd name="connsiteY19" fmla="*/ 1410135 h 1784973"/>
              <a:gd name="connsiteX20" fmla="*/ 10485 w 911729"/>
              <a:gd name="connsiteY20" fmla="*/ 999447 h 1784973"/>
              <a:gd name="connsiteX21" fmla="*/ 17563 w 911729"/>
              <a:gd name="connsiteY21" fmla="*/ 871992 h 1784973"/>
              <a:gd name="connsiteX22" fmla="*/ 50593 w 911729"/>
              <a:gd name="connsiteY22" fmla="*/ 466024 h 1784973"/>
              <a:gd name="connsiteX23" fmla="*/ 67108 w 911729"/>
              <a:gd name="connsiteY23" fmla="*/ 119063 h 1784973"/>
              <a:gd name="connsiteX24" fmla="*/ 62778 w 911729"/>
              <a:gd name="connsiteY24" fmla="*/ 119491 h 1784973"/>
              <a:gd name="connsiteX25" fmla="*/ 97018 w 911729"/>
              <a:gd name="connsiteY25" fmla="*/ 11151 h 1784973"/>
              <a:gd name="connsiteX26" fmla="*/ 166788 w 911729"/>
              <a:gd name="connsiteY26" fmla="*/ 39994 h 1784973"/>
              <a:gd name="connsiteX27" fmla="*/ 241695 w 911729"/>
              <a:gd name="connsiteY27" fmla="*/ 62417 h 1784973"/>
              <a:gd name="connsiteX28" fmla="*/ 331347 w 911729"/>
              <a:gd name="connsiteY28" fmla="*/ 83659 h 1784973"/>
              <a:gd name="connsiteX29" fmla="*/ 387970 w 911729"/>
              <a:gd name="connsiteY29" fmla="*/ 166269 h 1784973"/>
              <a:gd name="connsiteX30" fmla="*/ 461107 w 911729"/>
              <a:gd name="connsiteY30" fmla="*/ 272481 h 1784973"/>
              <a:gd name="connsiteX31" fmla="*/ 579071 w 911729"/>
              <a:gd name="connsiteY31" fmla="*/ 55336 h 1784973"/>
              <a:gd name="connsiteX32" fmla="*/ 590867 w 911729"/>
              <a:gd name="connsiteY32" fmla="*/ 50615 h 1784973"/>
              <a:gd name="connsiteX33" fmla="*/ 638053 w 911729"/>
              <a:gd name="connsiteY33" fmla="*/ 31733 h 1784973"/>
              <a:gd name="connsiteX34" fmla="*/ 682879 w 911729"/>
              <a:gd name="connsiteY34" fmla="*/ 8130 h 1784973"/>
              <a:gd name="connsiteX35" fmla="*/ 689957 w 911729"/>
              <a:gd name="connsiteY35" fmla="*/ 3410 h 1784973"/>
              <a:gd name="connsiteX36" fmla="*/ 702048 w 911729"/>
              <a:gd name="connsiteY36" fmla="*/ 754 h 1784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11729" h="1784973">
                <a:moveTo>
                  <a:pt x="702048" y="754"/>
                </a:moveTo>
                <a:cubicBezTo>
                  <a:pt x="705882" y="2230"/>
                  <a:pt x="708831" y="5770"/>
                  <a:pt x="708831" y="10490"/>
                </a:cubicBezTo>
                <a:lnTo>
                  <a:pt x="734620" y="31985"/>
                </a:lnTo>
                <a:lnTo>
                  <a:pt x="803328" y="249384"/>
                </a:lnTo>
                <a:lnTo>
                  <a:pt x="763095" y="213474"/>
                </a:lnTo>
                <a:cubicBezTo>
                  <a:pt x="774891" y="270121"/>
                  <a:pt x="786687" y="326768"/>
                  <a:pt x="796124" y="381054"/>
                </a:cubicBezTo>
                <a:cubicBezTo>
                  <a:pt x="824436" y="515590"/>
                  <a:pt x="845669" y="652486"/>
                  <a:pt x="864543" y="789382"/>
                </a:cubicBezTo>
                <a:cubicBezTo>
                  <a:pt x="897573" y="1053733"/>
                  <a:pt x="914088" y="1322805"/>
                  <a:pt x="909370" y="1589516"/>
                </a:cubicBezTo>
                <a:cubicBezTo>
                  <a:pt x="911729" y="1594236"/>
                  <a:pt x="911729" y="1598957"/>
                  <a:pt x="911729" y="1601317"/>
                </a:cubicBezTo>
                <a:cubicBezTo>
                  <a:pt x="911729" y="1617839"/>
                  <a:pt x="909370" y="1634361"/>
                  <a:pt x="907010" y="1650883"/>
                </a:cubicBezTo>
                <a:cubicBezTo>
                  <a:pt x="907010" y="1655604"/>
                  <a:pt x="902292" y="1660324"/>
                  <a:pt x="897573" y="1662685"/>
                </a:cubicBezTo>
                <a:cubicBezTo>
                  <a:pt x="895214" y="1665045"/>
                  <a:pt x="890495" y="1665045"/>
                  <a:pt x="888136" y="1665045"/>
                </a:cubicBezTo>
                <a:cubicBezTo>
                  <a:pt x="885777" y="1667405"/>
                  <a:pt x="878699" y="1672126"/>
                  <a:pt x="871621" y="1674486"/>
                </a:cubicBezTo>
                <a:cubicBezTo>
                  <a:pt x="831513" y="1716971"/>
                  <a:pt x="770172" y="1731133"/>
                  <a:pt x="713550" y="1742934"/>
                </a:cubicBezTo>
                <a:cubicBezTo>
                  <a:pt x="630975" y="1764176"/>
                  <a:pt x="548401" y="1775978"/>
                  <a:pt x="463467" y="1780698"/>
                </a:cubicBezTo>
                <a:cubicBezTo>
                  <a:pt x="380892" y="1787779"/>
                  <a:pt x="295958" y="1785419"/>
                  <a:pt x="211024" y="1778338"/>
                </a:cubicBezTo>
                <a:cubicBezTo>
                  <a:pt x="144964" y="1771257"/>
                  <a:pt x="69467" y="1766537"/>
                  <a:pt x="22282" y="1716971"/>
                </a:cubicBezTo>
                <a:cubicBezTo>
                  <a:pt x="17563" y="1712250"/>
                  <a:pt x="15204" y="1705169"/>
                  <a:pt x="17563" y="1700449"/>
                </a:cubicBezTo>
                <a:cubicBezTo>
                  <a:pt x="15204" y="1698089"/>
                  <a:pt x="15204" y="1695728"/>
                  <a:pt x="15204" y="1693368"/>
                </a:cubicBezTo>
                <a:cubicBezTo>
                  <a:pt x="8126" y="1598957"/>
                  <a:pt x="5767" y="1504546"/>
                  <a:pt x="3408" y="1410135"/>
                </a:cubicBezTo>
                <a:cubicBezTo>
                  <a:pt x="-3670" y="1273239"/>
                  <a:pt x="1049" y="1133982"/>
                  <a:pt x="10485" y="999447"/>
                </a:cubicBezTo>
                <a:cubicBezTo>
                  <a:pt x="12845" y="956962"/>
                  <a:pt x="15204" y="914477"/>
                  <a:pt x="17563" y="871992"/>
                </a:cubicBezTo>
                <a:cubicBezTo>
                  <a:pt x="24641" y="737456"/>
                  <a:pt x="36438" y="600560"/>
                  <a:pt x="50593" y="466024"/>
                </a:cubicBezTo>
                <a:cubicBezTo>
                  <a:pt x="62390" y="350370"/>
                  <a:pt x="64749" y="234717"/>
                  <a:pt x="67108" y="119063"/>
                </a:cubicBezTo>
                <a:lnTo>
                  <a:pt x="62778" y="119491"/>
                </a:lnTo>
                <a:lnTo>
                  <a:pt x="97018" y="11151"/>
                </a:lnTo>
                <a:lnTo>
                  <a:pt x="166788" y="39994"/>
                </a:lnTo>
                <a:cubicBezTo>
                  <a:pt x="190970" y="48845"/>
                  <a:pt x="215743" y="56516"/>
                  <a:pt x="241695" y="62417"/>
                </a:cubicBezTo>
                <a:cubicBezTo>
                  <a:pt x="270006" y="69497"/>
                  <a:pt x="305395" y="67137"/>
                  <a:pt x="331347" y="83659"/>
                </a:cubicBezTo>
                <a:cubicBezTo>
                  <a:pt x="357299" y="100181"/>
                  <a:pt x="371455" y="142666"/>
                  <a:pt x="387970" y="166269"/>
                </a:cubicBezTo>
                <a:cubicBezTo>
                  <a:pt x="411563" y="204033"/>
                  <a:pt x="435155" y="239437"/>
                  <a:pt x="461107" y="272481"/>
                </a:cubicBezTo>
                <a:cubicBezTo>
                  <a:pt x="510652" y="204033"/>
                  <a:pt x="543682" y="130865"/>
                  <a:pt x="579071" y="55336"/>
                </a:cubicBezTo>
                <a:cubicBezTo>
                  <a:pt x="581430" y="50615"/>
                  <a:pt x="588508" y="50615"/>
                  <a:pt x="590867" y="50615"/>
                </a:cubicBezTo>
                <a:cubicBezTo>
                  <a:pt x="607382" y="43534"/>
                  <a:pt x="623897" y="38814"/>
                  <a:pt x="638053" y="31733"/>
                </a:cubicBezTo>
                <a:cubicBezTo>
                  <a:pt x="652209" y="22292"/>
                  <a:pt x="666364" y="10490"/>
                  <a:pt x="682879" y="8130"/>
                </a:cubicBezTo>
                <a:cubicBezTo>
                  <a:pt x="682879" y="5770"/>
                  <a:pt x="685239" y="3410"/>
                  <a:pt x="689957" y="3410"/>
                </a:cubicBezTo>
                <a:cubicBezTo>
                  <a:pt x="693496" y="-131"/>
                  <a:pt x="698215" y="-721"/>
                  <a:pt x="702048" y="754"/>
                </a:cubicBezTo>
                <a:close/>
              </a:path>
            </a:pathLst>
          </a:custGeom>
          <a:solidFill>
            <a:srgbClr val="ECECE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96" name="Oval 5"/>
          <p:cNvSpPr>
            <a:spLocks noChangeArrowheads="1"/>
          </p:cNvSpPr>
          <p:nvPr/>
        </p:nvSpPr>
        <p:spPr bwMode="auto">
          <a:xfrm>
            <a:off x="3991935" y="5802837"/>
            <a:ext cx="3620127" cy="688503"/>
          </a:xfrm>
          <a:prstGeom prst="ellipse">
            <a:avLst/>
          </a:prstGeom>
          <a:solidFill>
            <a:srgbClr val="ADCC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97" name="组合 196"/>
          <p:cNvGrpSpPr/>
          <p:nvPr/>
        </p:nvGrpSpPr>
        <p:grpSpPr>
          <a:xfrm>
            <a:off x="4207467" y="4195334"/>
            <a:ext cx="3109238" cy="2086462"/>
            <a:chOff x="3521075" y="6061076"/>
            <a:chExt cx="4946650" cy="3319463"/>
          </a:xfrm>
        </p:grpSpPr>
        <p:sp>
          <p:nvSpPr>
            <p:cNvPr id="198" name="Freeform 6"/>
            <p:cNvSpPr>
              <a:spLocks/>
            </p:cNvSpPr>
            <p:nvPr/>
          </p:nvSpPr>
          <p:spPr bwMode="auto">
            <a:xfrm>
              <a:off x="3944938" y="6061076"/>
              <a:ext cx="4068763" cy="2992438"/>
            </a:xfrm>
            <a:custGeom>
              <a:avLst/>
              <a:gdLst>
                <a:gd name="T0" fmla="*/ 2 w 1084"/>
                <a:gd name="T1" fmla="*/ 494 h 797"/>
                <a:gd name="T2" fmla="*/ 4 w 1084"/>
                <a:gd name="T3" fmla="*/ 497 h 797"/>
                <a:gd name="T4" fmla="*/ 7 w 1084"/>
                <a:gd name="T5" fmla="*/ 500 h 797"/>
                <a:gd name="T6" fmla="*/ 186 w 1084"/>
                <a:gd name="T7" fmla="*/ 511 h 797"/>
                <a:gd name="T8" fmla="*/ 363 w 1084"/>
                <a:gd name="T9" fmla="*/ 454 h 797"/>
                <a:gd name="T10" fmla="*/ 550 w 1084"/>
                <a:gd name="T11" fmla="*/ 268 h 797"/>
                <a:gd name="T12" fmla="*/ 556 w 1084"/>
                <a:gd name="T13" fmla="*/ 260 h 797"/>
                <a:gd name="T14" fmla="*/ 637 w 1084"/>
                <a:gd name="T15" fmla="*/ 215 h 797"/>
                <a:gd name="T16" fmla="*/ 725 w 1084"/>
                <a:gd name="T17" fmla="*/ 210 h 797"/>
                <a:gd name="T18" fmla="*/ 755 w 1084"/>
                <a:gd name="T19" fmla="*/ 206 h 797"/>
                <a:gd name="T20" fmla="*/ 794 w 1084"/>
                <a:gd name="T21" fmla="*/ 213 h 797"/>
                <a:gd name="T22" fmla="*/ 803 w 1084"/>
                <a:gd name="T23" fmla="*/ 216 h 797"/>
                <a:gd name="T24" fmla="*/ 874 w 1084"/>
                <a:gd name="T25" fmla="*/ 281 h 797"/>
                <a:gd name="T26" fmla="*/ 900 w 1084"/>
                <a:gd name="T27" fmla="*/ 324 h 797"/>
                <a:gd name="T28" fmla="*/ 942 w 1084"/>
                <a:gd name="T29" fmla="*/ 445 h 797"/>
                <a:gd name="T30" fmla="*/ 968 w 1084"/>
                <a:gd name="T31" fmla="*/ 592 h 797"/>
                <a:gd name="T32" fmla="*/ 967 w 1084"/>
                <a:gd name="T33" fmla="*/ 687 h 797"/>
                <a:gd name="T34" fmla="*/ 948 w 1084"/>
                <a:gd name="T35" fmla="*/ 762 h 797"/>
                <a:gd name="T36" fmla="*/ 949 w 1084"/>
                <a:gd name="T37" fmla="*/ 767 h 797"/>
                <a:gd name="T38" fmla="*/ 951 w 1084"/>
                <a:gd name="T39" fmla="*/ 771 h 797"/>
                <a:gd name="T40" fmla="*/ 953 w 1084"/>
                <a:gd name="T41" fmla="*/ 774 h 797"/>
                <a:gd name="T42" fmla="*/ 1007 w 1084"/>
                <a:gd name="T43" fmla="*/ 792 h 797"/>
                <a:gd name="T44" fmla="*/ 1011 w 1084"/>
                <a:gd name="T45" fmla="*/ 790 h 797"/>
                <a:gd name="T46" fmla="*/ 1015 w 1084"/>
                <a:gd name="T47" fmla="*/ 789 h 797"/>
                <a:gd name="T48" fmla="*/ 1022 w 1084"/>
                <a:gd name="T49" fmla="*/ 781 h 797"/>
                <a:gd name="T50" fmla="*/ 1028 w 1084"/>
                <a:gd name="T51" fmla="*/ 771 h 797"/>
                <a:gd name="T52" fmla="*/ 1036 w 1084"/>
                <a:gd name="T53" fmla="*/ 757 h 797"/>
                <a:gd name="T54" fmla="*/ 1038 w 1084"/>
                <a:gd name="T55" fmla="*/ 752 h 797"/>
                <a:gd name="T56" fmla="*/ 1041 w 1084"/>
                <a:gd name="T57" fmla="*/ 749 h 797"/>
                <a:gd name="T58" fmla="*/ 1038 w 1084"/>
                <a:gd name="T59" fmla="*/ 356 h 797"/>
                <a:gd name="T60" fmla="*/ 967 w 1084"/>
                <a:gd name="T61" fmla="*/ 160 h 797"/>
                <a:gd name="T62" fmla="*/ 861 w 1084"/>
                <a:gd name="T63" fmla="*/ 5 h 797"/>
                <a:gd name="T64" fmla="*/ 859 w 1084"/>
                <a:gd name="T65" fmla="*/ 4 h 797"/>
                <a:gd name="T66" fmla="*/ 851 w 1084"/>
                <a:gd name="T67" fmla="*/ 2 h 797"/>
                <a:gd name="T68" fmla="*/ 676 w 1084"/>
                <a:gd name="T69" fmla="*/ 52 h 797"/>
                <a:gd name="T70" fmla="*/ 490 w 1084"/>
                <a:gd name="T71" fmla="*/ 30 h 797"/>
                <a:gd name="T72" fmla="*/ 482 w 1084"/>
                <a:gd name="T73" fmla="*/ 40 h 797"/>
                <a:gd name="T74" fmla="*/ 438 w 1084"/>
                <a:gd name="T75" fmla="*/ 218 h 797"/>
                <a:gd name="T76" fmla="*/ 356 w 1084"/>
                <a:gd name="T77" fmla="*/ 353 h 797"/>
                <a:gd name="T78" fmla="*/ 202 w 1084"/>
                <a:gd name="T79" fmla="*/ 433 h 797"/>
                <a:gd name="T80" fmla="*/ 19 w 1084"/>
                <a:gd name="T81" fmla="*/ 431 h 797"/>
                <a:gd name="T82" fmla="*/ 13 w 1084"/>
                <a:gd name="T83" fmla="*/ 434 h 797"/>
                <a:gd name="T84" fmla="*/ 8 w 1084"/>
                <a:gd name="T85" fmla="*/ 437 h 797"/>
                <a:gd name="T86" fmla="*/ 7 w 1084"/>
                <a:gd name="T87" fmla="*/ 441 h 797"/>
                <a:gd name="T88" fmla="*/ 7 w 1084"/>
                <a:gd name="T89" fmla="*/ 443 h 797"/>
                <a:gd name="T90" fmla="*/ 2 w 1084"/>
                <a:gd name="T91" fmla="*/ 464 h 797"/>
                <a:gd name="T92" fmla="*/ 2 w 1084"/>
                <a:gd name="T93" fmla="*/ 494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84" h="797">
                  <a:moveTo>
                    <a:pt x="2" y="494"/>
                  </a:moveTo>
                  <a:cubicBezTo>
                    <a:pt x="3" y="496"/>
                    <a:pt x="3" y="497"/>
                    <a:pt x="4" y="497"/>
                  </a:cubicBezTo>
                  <a:cubicBezTo>
                    <a:pt x="5" y="498"/>
                    <a:pt x="6" y="499"/>
                    <a:pt x="7" y="500"/>
                  </a:cubicBezTo>
                  <a:cubicBezTo>
                    <a:pt x="65" y="523"/>
                    <a:pt x="126" y="520"/>
                    <a:pt x="186" y="511"/>
                  </a:cubicBezTo>
                  <a:cubicBezTo>
                    <a:pt x="248" y="501"/>
                    <a:pt x="308" y="486"/>
                    <a:pt x="363" y="454"/>
                  </a:cubicBezTo>
                  <a:cubicBezTo>
                    <a:pt x="439" y="411"/>
                    <a:pt x="505" y="345"/>
                    <a:pt x="550" y="268"/>
                  </a:cubicBezTo>
                  <a:cubicBezTo>
                    <a:pt x="552" y="265"/>
                    <a:pt x="554" y="263"/>
                    <a:pt x="556" y="260"/>
                  </a:cubicBezTo>
                  <a:cubicBezTo>
                    <a:pt x="578" y="235"/>
                    <a:pt x="605" y="222"/>
                    <a:pt x="637" y="215"/>
                  </a:cubicBezTo>
                  <a:cubicBezTo>
                    <a:pt x="666" y="216"/>
                    <a:pt x="695" y="214"/>
                    <a:pt x="725" y="210"/>
                  </a:cubicBezTo>
                  <a:cubicBezTo>
                    <a:pt x="734" y="209"/>
                    <a:pt x="744" y="208"/>
                    <a:pt x="755" y="206"/>
                  </a:cubicBezTo>
                  <a:cubicBezTo>
                    <a:pt x="768" y="207"/>
                    <a:pt x="781" y="209"/>
                    <a:pt x="794" y="213"/>
                  </a:cubicBezTo>
                  <a:cubicBezTo>
                    <a:pt x="797" y="214"/>
                    <a:pt x="800" y="215"/>
                    <a:pt x="803" y="216"/>
                  </a:cubicBezTo>
                  <a:cubicBezTo>
                    <a:pt x="830" y="232"/>
                    <a:pt x="854" y="255"/>
                    <a:pt x="874" y="281"/>
                  </a:cubicBezTo>
                  <a:cubicBezTo>
                    <a:pt x="884" y="295"/>
                    <a:pt x="892" y="309"/>
                    <a:pt x="900" y="324"/>
                  </a:cubicBezTo>
                  <a:cubicBezTo>
                    <a:pt x="917" y="363"/>
                    <a:pt x="931" y="403"/>
                    <a:pt x="942" y="445"/>
                  </a:cubicBezTo>
                  <a:cubicBezTo>
                    <a:pt x="955" y="493"/>
                    <a:pt x="964" y="543"/>
                    <a:pt x="968" y="592"/>
                  </a:cubicBezTo>
                  <a:cubicBezTo>
                    <a:pt x="970" y="625"/>
                    <a:pt x="969" y="655"/>
                    <a:pt x="967" y="687"/>
                  </a:cubicBezTo>
                  <a:cubicBezTo>
                    <a:pt x="962" y="712"/>
                    <a:pt x="955" y="737"/>
                    <a:pt x="948" y="762"/>
                  </a:cubicBezTo>
                  <a:cubicBezTo>
                    <a:pt x="947" y="764"/>
                    <a:pt x="948" y="766"/>
                    <a:pt x="949" y="767"/>
                  </a:cubicBezTo>
                  <a:cubicBezTo>
                    <a:pt x="949" y="769"/>
                    <a:pt x="950" y="770"/>
                    <a:pt x="951" y="771"/>
                  </a:cubicBezTo>
                  <a:cubicBezTo>
                    <a:pt x="951" y="772"/>
                    <a:pt x="952" y="773"/>
                    <a:pt x="953" y="774"/>
                  </a:cubicBezTo>
                  <a:cubicBezTo>
                    <a:pt x="967" y="785"/>
                    <a:pt x="989" y="797"/>
                    <a:pt x="1007" y="792"/>
                  </a:cubicBezTo>
                  <a:cubicBezTo>
                    <a:pt x="1009" y="791"/>
                    <a:pt x="1010" y="791"/>
                    <a:pt x="1011" y="790"/>
                  </a:cubicBezTo>
                  <a:cubicBezTo>
                    <a:pt x="1013" y="790"/>
                    <a:pt x="1014" y="790"/>
                    <a:pt x="1015" y="789"/>
                  </a:cubicBezTo>
                  <a:cubicBezTo>
                    <a:pt x="1018" y="787"/>
                    <a:pt x="1020" y="784"/>
                    <a:pt x="1022" y="781"/>
                  </a:cubicBezTo>
                  <a:cubicBezTo>
                    <a:pt x="1025" y="778"/>
                    <a:pt x="1027" y="775"/>
                    <a:pt x="1028" y="771"/>
                  </a:cubicBezTo>
                  <a:cubicBezTo>
                    <a:pt x="1031" y="766"/>
                    <a:pt x="1033" y="761"/>
                    <a:pt x="1036" y="757"/>
                  </a:cubicBezTo>
                  <a:cubicBezTo>
                    <a:pt x="1036" y="755"/>
                    <a:pt x="1037" y="754"/>
                    <a:pt x="1038" y="752"/>
                  </a:cubicBezTo>
                  <a:cubicBezTo>
                    <a:pt x="1039" y="752"/>
                    <a:pt x="1040" y="751"/>
                    <a:pt x="1041" y="749"/>
                  </a:cubicBezTo>
                  <a:cubicBezTo>
                    <a:pt x="1084" y="626"/>
                    <a:pt x="1069" y="481"/>
                    <a:pt x="1038" y="356"/>
                  </a:cubicBezTo>
                  <a:cubicBezTo>
                    <a:pt x="1021" y="289"/>
                    <a:pt x="998" y="223"/>
                    <a:pt x="967" y="160"/>
                  </a:cubicBezTo>
                  <a:cubicBezTo>
                    <a:pt x="940" y="105"/>
                    <a:pt x="909" y="44"/>
                    <a:pt x="861" y="5"/>
                  </a:cubicBezTo>
                  <a:cubicBezTo>
                    <a:pt x="860" y="5"/>
                    <a:pt x="859" y="4"/>
                    <a:pt x="859" y="4"/>
                  </a:cubicBezTo>
                  <a:cubicBezTo>
                    <a:pt x="857" y="2"/>
                    <a:pt x="854" y="0"/>
                    <a:pt x="851" y="2"/>
                  </a:cubicBezTo>
                  <a:cubicBezTo>
                    <a:pt x="797" y="37"/>
                    <a:pt x="740" y="47"/>
                    <a:pt x="676" y="52"/>
                  </a:cubicBezTo>
                  <a:cubicBezTo>
                    <a:pt x="613" y="57"/>
                    <a:pt x="549" y="54"/>
                    <a:pt x="490" y="30"/>
                  </a:cubicBezTo>
                  <a:cubicBezTo>
                    <a:pt x="483" y="27"/>
                    <a:pt x="478" y="35"/>
                    <a:pt x="482" y="40"/>
                  </a:cubicBezTo>
                  <a:cubicBezTo>
                    <a:pt x="465" y="99"/>
                    <a:pt x="459" y="160"/>
                    <a:pt x="438" y="218"/>
                  </a:cubicBezTo>
                  <a:cubicBezTo>
                    <a:pt x="420" y="267"/>
                    <a:pt x="394" y="315"/>
                    <a:pt x="356" y="353"/>
                  </a:cubicBezTo>
                  <a:cubicBezTo>
                    <a:pt x="315" y="395"/>
                    <a:pt x="259" y="420"/>
                    <a:pt x="202" y="433"/>
                  </a:cubicBezTo>
                  <a:cubicBezTo>
                    <a:pt x="140" y="447"/>
                    <a:pt x="81" y="442"/>
                    <a:pt x="19" y="431"/>
                  </a:cubicBezTo>
                  <a:cubicBezTo>
                    <a:pt x="16" y="430"/>
                    <a:pt x="14" y="432"/>
                    <a:pt x="13" y="434"/>
                  </a:cubicBezTo>
                  <a:cubicBezTo>
                    <a:pt x="11" y="434"/>
                    <a:pt x="9" y="435"/>
                    <a:pt x="8" y="437"/>
                  </a:cubicBezTo>
                  <a:cubicBezTo>
                    <a:pt x="7" y="438"/>
                    <a:pt x="7" y="440"/>
                    <a:pt x="7" y="441"/>
                  </a:cubicBezTo>
                  <a:cubicBezTo>
                    <a:pt x="7" y="442"/>
                    <a:pt x="7" y="442"/>
                    <a:pt x="7" y="443"/>
                  </a:cubicBezTo>
                  <a:cubicBezTo>
                    <a:pt x="4" y="449"/>
                    <a:pt x="3" y="457"/>
                    <a:pt x="2" y="464"/>
                  </a:cubicBezTo>
                  <a:cubicBezTo>
                    <a:pt x="0" y="474"/>
                    <a:pt x="0" y="484"/>
                    <a:pt x="2" y="494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7"/>
            <p:cNvSpPr>
              <a:spLocks/>
            </p:cNvSpPr>
            <p:nvPr/>
          </p:nvSpPr>
          <p:spPr bwMode="auto">
            <a:xfrm>
              <a:off x="3521075" y="7653338"/>
              <a:ext cx="596900" cy="979488"/>
            </a:xfrm>
            <a:custGeom>
              <a:avLst/>
              <a:gdLst>
                <a:gd name="T0" fmla="*/ 14 w 159"/>
                <a:gd name="T1" fmla="*/ 256 h 261"/>
                <a:gd name="T2" fmla="*/ 134 w 159"/>
                <a:gd name="T3" fmla="*/ 85 h 261"/>
                <a:gd name="T4" fmla="*/ 157 w 159"/>
                <a:gd name="T5" fmla="*/ 18 h 261"/>
                <a:gd name="T6" fmla="*/ 157 w 159"/>
                <a:gd name="T7" fmla="*/ 16 h 261"/>
                <a:gd name="T8" fmla="*/ 154 w 159"/>
                <a:gd name="T9" fmla="*/ 8 h 261"/>
                <a:gd name="T10" fmla="*/ 113 w 159"/>
                <a:gd name="T11" fmla="*/ 1 h 261"/>
                <a:gd name="T12" fmla="*/ 105 w 159"/>
                <a:gd name="T13" fmla="*/ 4 h 261"/>
                <a:gd name="T14" fmla="*/ 3 w 159"/>
                <a:gd name="T15" fmla="*/ 246 h 261"/>
                <a:gd name="T16" fmla="*/ 14 w 159"/>
                <a:gd name="T17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261">
                  <a:moveTo>
                    <a:pt x="14" y="256"/>
                  </a:moveTo>
                  <a:cubicBezTo>
                    <a:pt x="71" y="212"/>
                    <a:pt x="112" y="152"/>
                    <a:pt x="134" y="85"/>
                  </a:cubicBezTo>
                  <a:cubicBezTo>
                    <a:pt x="146" y="65"/>
                    <a:pt x="154" y="42"/>
                    <a:pt x="157" y="18"/>
                  </a:cubicBezTo>
                  <a:cubicBezTo>
                    <a:pt x="157" y="18"/>
                    <a:pt x="157" y="17"/>
                    <a:pt x="157" y="16"/>
                  </a:cubicBezTo>
                  <a:cubicBezTo>
                    <a:pt x="159" y="13"/>
                    <a:pt x="158" y="9"/>
                    <a:pt x="154" y="8"/>
                  </a:cubicBezTo>
                  <a:cubicBezTo>
                    <a:pt x="140" y="5"/>
                    <a:pt x="126" y="3"/>
                    <a:pt x="113" y="1"/>
                  </a:cubicBezTo>
                  <a:cubicBezTo>
                    <a:pt x="110" y="0"/>
                    <a:pt x="107" y="2"/>
                    <a:pt x="105" y="4"/>
                  </a:cubicBezTo>
                  <a:cubicBezTo>
                    <a:pt x="74" y="86"/>
                    <a:pt x="41" y="167"/>
                    <a:pt x="3" y="246"/>
                  </a:cubicBezTo>
                  <a:cubicBezTo>
                    <a:pt x="0" y="253"/>
                    <a:pt x="8" y="261"/>
                    <a:pt x="14" y="25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8"/>
            <p:cNvSpPr>
              <a:spLocks noEditPoints="1"/>
            </p:cNvSpPr>
            <p:nvPr/>
          </p:nvSpPr>
          <p:spPr bwMode="auto">
            <a:xfrm>
              <a:off x="7477125" y="8820151"/>
              <a:ext cx="990600" cy="560388"/>
            </a:xfrm>
            <a:custGeom>
              <a:avLst/>
              <a:gdLst>
                <a:gd name="T0" fmla="*/ 1 w 264"/>
                <a:gd name="T1" fmla="*/ 42 h 149"/>
                <a:gd name="T2" fmla="*/ 3 w 264"/>
                <a:gd name="T3" fmla="*/ 45 h 149"/>
                <a:gd name="T4" fmla="*/ 126 w 264"/>
                <a:gd name="T5" fmla="*/ 101 h 149"/>
                <a:gd name="T6" fmla="*/ 253 w 264"/>
                <a:gd name="T7" fmla="*/ 147 h 149"/>
                <a:gd name="T8" fmla="*/ 259 w 264"/>
                <a:gd name="T9" fmla="*/ 135 h 149"/>
                <a:gd name="T10" fmla="*/ 258 w 264"/>
                <a:gd name="T11" fmla="*/ 131 h 149"/>
                <a:gd name="T12" fmla="*/ 256 w 264"/>
                <a:gd name="T13" fmla="*/ 130 h 149"/>
                <a:gd name="T14" fmla="*/ 244 w 264"/>
                <a:gd name="T15" fmla="*/ 116 h 149"/>
                <a:gd name="T16" fmla="*/ 243 w 264"/>
                <a:gd name="T17" fmla="*/ 116 h 149"/>
                <a:gd name="T18" fmla="*/ 165 w 264"/>
                <a:gd name="T19" fmla="*/ 58 h 149"/>
                <a:gd name="T20" fmla="*/ 26 w 264"/>
                <a:gd name="T21" fmla="*/ 1 h 149"/>
                <a:gd name="T22" fmla="*/ 19 w 264"/>
                <a:gd name="T23" fmla="*/ 3 h 149"/>
                <a:gd name="T24" fmla="*/ 17 w 264"/>
                <a:gd name="T25" fmla="*/ 3 h 149"/>
                <a:gd name="T26" fmla="*/ 12 w 264"/>
                <a:gd name="T27" fmla="*/ 5 h 149"/>
                <a:gd name="T28" fmla="*/ 11 w 264"/>
                <a:gd name="T29" fmla="*/ 10 h 149"/>
                <a:gd name="T30" fmla="*/ 5 w 264"/>
                <a:gd name="T31" fmla="*/ 19 h 149"/>
                <a:gd name="T32" fmla="*/ 0 w 264"/>
                <a:gd name="T33" fmla="*/ 36 h 149"/>
                <a:gd name="T34" fmla="*/ 1 w 264"/>
                <a:gd name="T35" fmla="*/ 42 h 149"/>
                <a:gd name="T36" fmla="*/ 70 w 264"/>
                <a:gd name="T37" fmla="*/ 42 h 149"/>
                <a:gd name="T38" fmla="*/ 79 w 264"/>
                <a:gd name="T39" fmla="*/ 48 h 149"/>
                <a:gd name="T40" fmla="*/ 78 w 264"/>
                <a:gd name="T41" fmla="*/ 48 h 149"/>
                <a:gd name="T42" fmla="*/ 75 w 264"/>
                <a:gd name="T43" fmla="*/ 46 h 149"/>
                <a:gd name="T44" fmla="*/ 69 w 264"/>
                <a:gd name="T45" fmla="*/ 44 h 149"/>
                <a:gd name="T46" fmla="*/ 70 w 264"/>
                <a:gd name="T47" fmla="*/ 4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4" h="149">
                  <a:moveTo>
                    <a:pt x="1" y="42"/>
                  </a:moveTo>
                  <a:cubicBezTo>
                    <a:pt x="1" y="43"/>
                    <a:pt x="1" y="45"/>
                    <a:pt x="3" y="45"/>
                  </a:cubicBezTo>
                  <a:cubicBezTo>
                    <a:pt x="37" y="72"/>
                    <a:pt x="86" y="85"/>
                    <a:pt x="126" y="101"/>
                  </a:cubicBezTo>
                  <a:cubicBezTo>
                    <a:pt x="168" y="118"/>
                    <a:pt x="210" y="133"/>
                    <a:pt x="253" y="147"/>
                  </a:cubicBezTo>
                  <a:cubicBezTo>
                    <a:pt x="261" y="149"/>
                    <a:pt x="264" y="139"/>
                    <a:pt x="259" y="135"/>
                  </a:cubicBezTo>
                  <a:cubicBezTo>
                    <a:pt x="259" y="134"/>
                    <a:pt x="259" y="132"/>
                    <a:pt x="258" y="131"/>
                  </a:cubicBezTo>
                  <a:cubicBezTo>
                    <a:pt x="257" y="131"/>
                    <a:pt x="257" y="130"/>
                    <a:pt x="256" y="130"/>
                  </a:cubicBezTo>
                  <a:cubicBezTo>
                    <a:pt x="253" y="124"/>
                    <a:pt x="247" y="119"/>
                    <a:pt x="244" y="116"/>
                  </a:cubicBezTo>
                  <a:cubicBezTo>
                    <a:pt x="243" y="116"/>
                    <a:pt x="243" y="116"/>
                    <a:pt x="243" y="116"/>
                  </a:cubicBezTo>
                  <a:cubicBezTo>
                    <a:pt x="225" y="91"/>
                    <a:pt x="188" y="71"/>
                    <a:pt x="165" y="58"/>
                  </a:cubicBezTo>
                  <a:cubicBezTo>
                    <a:pt x="121" y="33"/>
                    <a:pt x="74" y="14"/>
                    <a:pt x="26" y="1"/>
                  </a:cubicBezTo>
                  <a:cubicBezTo>
                    <a:pt x="23" y="0"/>
                    <a:pt x="20" y="1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5" y="3"/>
                    <a:pt x="13" y="3"/>
                    <a:pt x="12" y="5"/>
                  </a:cubicBezTo>
                  <a:cubicBezTo>
                    <a:pt x="12" y="7"/>
                    <a:pt x="11" y="9"/>
                    <a:pt x="11" y="10"/>
                  </a:cubicBezTo>
                  <a:cubicBezTo>
                    <a:pt x="9" y="13"/>
                    <a:pt x="7" y="16"/>
                    <a:pt x="5" y="19"/>
                  </a:cubicBezTo>
                  <a:cubicBezTo>
                    <a:pt x="3" y="25"/>
                    <a:pt x="1" y="30"/>
                    <a:pt x="0" y="36"/>
                  </a:cubicBezTo>
                  <a:cubicBezTo>
                    <a:pt x="0" y="38"/>
                    <a:pt x="0" y="41"/>
                    <a:pt x="1" y="42"/>
                  </a:cubicBezTo>
                  <a:close/>
                  <a:moveTo>
                    <a:pt x="70" y="42"/>
                  </a:moveTo>
                  <a:cubicBezTo>
                    <a:pt x="73" y="44"/>
                    <a:pt x="76" y="46"/>
                    <a:pt x="79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7" y="47"/>
                    <a:pt x="76" y="47"/>
                    <a:pt x="75" y="46"/>
                  </a:cubicBezTo>
                  <a:cubicBezTo>
                    <a:pt x="73" y="45"/>
                    <a:pt x="71" y="44"/>
                    <a:pt x="69" y="44"/>
                  </a:cubicBezTo>
                  <a:cubicBezTo>
                    <a:pt x="69" y="43"/>
                    <a:pt x="70" y="43"/>
                    <a:pt x="70" y="4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1" name="Freeform 9"/>
          <p:cNvSpPr>
            <a:spLocks/>
          </p:cNvSpPr>
          <p:nvPr/>
        </p:nvSpPr>
        <p:spPr bwMode="auto">
          <a:xfrm>
            <a:off x="5473713" y="1439328"/>
            <a:ext cx="953925" cy="1424901"/>
          </a:xfrm>
          <a:custGeom>
            <a:avLst/>
            <a:gdLst>
              <a:gd name="T0" fmla="*/ 21 w 404"/>
              <a:gd name="T1" fmla="*/ 86 h 604"/>
              <a:gd name="T2" fmla="*/ 307 w 404"/>
              <a:gd name="T3" fmla="*/ 53 h 604"/>
              <a:gd name="T4" fmla="*/ 311 w 404"/>
              <a:gd name="T5" fmla="*/ 61 h 604"/>
              <a:gd name="T6" fmla="*/ 346 w 404"/>
              <a:gd name="T7" fmla="*/ 167 h 604"/>
              <a:gd name="T8" fmla="*/ 401 w 404"/>
              <a:gd name="T9" fmla="*/ 274 h 604"/>
              <a:gd name="T10" fmla="*/ 396 w 404"/>
              <a:gd name="T11" fmla="*/ 290 h 604"/>
              <a:gd name="T12" fmla="*/ 369 w 404"/>
              <a:gd name="T13" fmla="*/ 298 h 604"/>
              <a:gd name="T14" fmla="*/ 343 w 404"/>
              <a:gd name="T15" fmla="*/ 306 h 604"/>
              <a:gd name="T16" fmla="*/ 339 w 404"/>
              <a:gd name="T17" fmla="*/ 360 h 604"/>
              <a:gd name="T18" fmla="*/ 347 w 404"/>
              <a:gd name="T19" fmla="*/ 476 h 604"/>
              <a:gd name="T20" fmla="*/ 344 w 404"/>
              <a:gd name="T21" fmla="*/ 484 h 604"/>
              <a:gd name="T22" fmla="*/ 339 w 404"/>
              <a:gd name="T23" fmla="*/ 489 h 604"/>
              <a:gd name="T24" fmla="*/ 305 w 404"/>
              <a:gd name="T25" fmla="*/ 499 h 604"/>
              <a:gd name="T26" fmla="*/ 303 w 404"/>
              <a:gd name="T27" fmla="*/ 503 h 604"/>
              <a:gd name="T28" fmla="*/ 283 w 404"/>
              <a:gd name="T29" fmla="*/ 546 h 604"/>
              <a:gd name="T30" fmla="*/ 259 w 404"/>
              <a:gd name="T31" fmla="*/ 596 h 604"/>
              <a:gd name="T32" fmla="*/ 240 w 404"/>
              <a:gd name="T33" fmla="*/ 598 h 604"/>
              <a:gd name="T34" fmla="*/ 189 w 404"/>
              <a:gd name="T35" fmla="*/ 516 h 604"/>
              <a:gd name="T36" fmla="*/ 187 w 404"/>
              <a:gd name="T37" fmla="*/ 509 h 604"/>
              <a:gd name="T38" fmla="*/ 88 w 404"/>
              <a:gd name="T39" fmla="*/ 487 h 604"/>
              <a:gd name="T40" fmla="*/ 84 w 404"/>
              <a:gd name="T41" fmla="*/ 474 h 604"/>
              <a:gd name="T42" fmla="*/ 80 w 404"/>
              <a:gd name="T43" fmla="*/ 470 h 604"/>
              <a:gd name="T44" fmla="*/ 36 w 404"/>
              <a:gd name="T45" fmla="*/ 264 h 604"/>
              <a:gd name="T46" fmla="*/ 15 w 404"/>
              <a:gd name="T47" fmla="*/ 162 h 604"/>
              <a:gd name="T48" fmla="*/ 21 w 404"/>
              <a:gd name="T49" fmla="*/ 86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04" h="604">
                <a:moveTo>
                  <a:pt x="21" y="86"/>
                </a:moveTo>
                <a:cubicBezTo>
                  <a:pt x="86" y="17"/>
                  <a:pt x="229" y="0"/>
                  <a:pt x="307" y="53"/>
                </a:cubicBezTo>
                <a:cubicBezTo>
                  <a:pt x="310" y="55"/>
                  <a:pt x="311" y="58"/>
                  <a:pt x="311" y="61"/>
                </a:cubicBezTo>
                <a:cubicBezTo>
                  <a:pt x="325" y="95"/>
                  <a:pt x="332" y="133"/>
                  <a:pt x="346" y="167"/>
                </a:cubicBezTo>
                <a:cubicBezTo>
                  <a:pt x="360" y="205"/>
                  <a:pt x="379" y="240"/>
                  <a:pt x="401" y="274"/>
                </a:cubicBezTo>
                <a:cubicBezTo>
                  <a:pt x="404" y="280"/>
                  <a:pt x="402" y="288"/>
                  <a:pt x="396" y="290"/>
                </a:cubicBezTo>
                <a:cubicBezTo>
                  <a:pt x="387" y="293"/>
                  <a:pt x="378" y="295"/>
                  <a:pt x="369" y="298"/>
                </a:cubicBezTo>
                <a:cubicBezTo>
                  <a:pt x="364" y="300"/>
                  <a:pt x="346" y="303"/>
                  <a:pt x="343" y="306"/>
                </a:cubicBezTo>
                <a:cubicBezTo>
                  <a:pt x="332" y="317"/>
                  <a:pt x="339" y="346"/>
                  <a:pt x="339" y="360"/>
                </a:cubicBezTo>
                <a:cubicBezTo>
                  <a:pt x="341" y="399"/>
                  <a:pt x="344" y="438"/>
                  <a:pt x="347" y="476"/>
                </a:cubicBezTo>
                <a:cubicBezTo>
                  <a:pt x="348" y="480"/>
                  <a:pt x="346" y="482"/>
                  <a:pt x="344" y="484"/>
                </a:cubicBezTo>
                <a:cubicBezTo>
                  <a:pt x="344" y="486"/>
                  <a:pt x="342" y="488"/>
                  <a:pt x="339" y="489"/>
                </a:cubicBezTo>
                <a:cubicBezTo>
                  <a:pt x="328" y="493"/>
                  <a:pt x="316" y="496"/>
                  <a:pt x="305" y="499"/>
                </a:cubicBezTo>
                <a:cubicBezTo>
                  <a:pt x="305" y="501"/>
                  <a:pt x="304" y="502"/>
                  <a:pt x="303" y="503"/>
                </a:cubicBezTo>
                <a:cubicBezTo>
                  <a:pt x="293" y="510"/>
                  <a:pt x="288" y="535"/>
                  <a:pt x="283" y="546"/>
                </a:cubicBezTo>
                <a:cubicBezTo>
                  <a:pt x="275" y="563"/>
                  <a:pt x="267" y="580"/>
                  <a:pt x="259" y="596"/>
                </a:cubicBezTo>
                <a:cubicBezTo>
                  <a:pt x="255" y="604"/>
                  <a:pt x="245" y="604"/>
                  <a:pt x="240" y="598"/>
                </a:cubicBezTo>
                <a:cubicBezTo>
                  <a:pt x="220" y="573"/>
                  <a:pt x="205" y="543"/>
                  <a:pt x="189" y="516"/>
                </a:cubicBezTo>
                <a:cubicBezTo>
                  <a:pt x="187" y="514"/>
                  <a:pt x="187" y="511"/>
                  <a:pt x="187" y="509"/>
                </a:cubicBezTo>
                <a:cubicBezTo>
                  <a:pt x="153" y="508"/>
                  <a:pt x="116" y="504"/>
                  <a:pt x="88" y="487"/>
                </a:cubicBezTo>
                <a:cubicBezTo>
                  <a:pt x="83" y="484"/>
                  <a:pt x="82" y="478"/>
                  <a:pt x="84" y="474"/>
                </a:cubicBezTo>
                <a:cubicBezTo>
                  <a:pt x="82" y="474"/>
                  <a:pt x="80" y="472"/>
                  <a:pt x="80" y="470"/>
                </a:cubicBezTo>
                <a:cubicBezTo>
                  <a:pt x="59" y="403"/>
                  <a:pt x="49" y="332"/>
                  <a:pt x="36" y="264"/>
                </a:cubicBezTo>
                <a:cubicBezTo>
                  <a:pt x="29" y="230"/>
                  <a:pt x="22" y="196"/>
                  <a:pt x="15" y="162"/>
                </a:cubicBezTo>
                <a:cubicBezTo>
                  <a:pt x="10" y="135"/>
                  <a:pt x="0" y="108"/>
                  <a:pt x="21" y="86"/>
                </a:cubicBezTo>
                <a:close/>
              </a:path>
            </a:pathLst>
          </a:custGeom>
          <a:solidFill>
            <a:srgbClr val="E8C0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10"/>
          <p:cNvSpPr>
            <a:spLocks/>
          </p:cNvSpPr>
          <p:nvPr/>
        </p:nvSpPr>
        <p:spPr bwMode="auto">
          <a:xfrm>
            <a:off x="5271153" y="1226790"/>
            <a:ext cx="1063687" cy="1326116"/>
          </a:xfrm>
          <a:custGeom>
            <a:avLst/>
            <a:gdLst>
              <a:gd name="T0" fmla="*/ 1 w 451"/>
              <a:gd name="T1" fmla="*/ 228 h 562"/>
              <a:gd name="T2" fmla="*/ 62 w 451"/>
              <a:gd name="T3" fmla="*/ 189 h 562"/>
              <a:gd name="T4" fmla="*/ 83 w 451"/>
              <a:gd name="T5" fmla="*/ 107 h 562"/>
              <a:gd name="T6" fmla="*/ 92 w 451"/>
              <a:gd name="T7" fmla="*/ 112 h 562"/>
              <a:gd name="T8" fmla="*/ 87 w 451"/>
              <a:gd name="T9" fmla="*/ 146 h 562"/>
              <a:gd name="T10" fmla="*/ 199 w 451"/>
              <a:gd name="T11" fmla="*/ 84 h 562"/>
              <a:gd name="T12" fmla="*/ 377 w 451"/>
              <a:gd name="T13" fmla="*/ 8 h 562"/>
              <a:gd name="T14" fmla="*/ 381 w 451"/>
              <a:gd name="T15" fmla="*/ 4 h 562"/>
              <a:gd name="T16" fmla="*/ 387 w 451"/>
              <a:gd name="T17" fmla="*/ 2 h 562"/>
              <a:gd name="T18" fmla="*/ 415 w 451"/>
              <a:gd name="T19" fmla="*/ 124 h 562"/>
              <a:gd name="T20" fmla="*/ 422 w 451"/>
              <a:gd name="T21" fmla="*/ 120 h 562"/>
              <a:gd name="T22" fmla="*/ 439 w 451"/>
              <a:gd name="T23" fmla="*/ 109 h 562"/>
              <a:gd name="T24" fmla="*/ 439 w 451"/>
              <a:gd name="T25" fmla="*/ 109 h 562"/>
              <a:gd name="T26" fmla="*/ 449 w 451"/>
              <a:gd name="T27" fmla="*/ 115 h 562"/>
              <a:gd name="T28" fmla="*/ 210 w 451"/>
              <a:gd name="T29" fmla="*/ 236 h 562"/>
              <a:gd name="T30" fmla="*/ 231 w 451"/>
              <a:gd name="T31" fmla="*/ 358 h 562"/>
              <a:gd name="T32" fmla="*/ 226 w 451"/>
              <a:gd name="T33" fmla="*/ 361 h 562"/>
              <a:gd name="T34" fmla="*/ 219 w 451"/>
              <a:gd name="T35" fmla="*/ 360 h 562"/>
              <a:gd name="T36" fmla="*/ 208 w 451"/>
              <a:gd name="T37" fmla="*/ 335 h 562"/>
              <a:gd name="T38" fmla="*/ 206 w 451"/>
              <a:gd name="T39" fmla="*/ 334 h 562"/>
              <a:gd name="T40" fmla="*/ 185 w 451"/>
              <a:gd name="T41" fmla="*/ 336 h 562"/>
              <a:gd name="T42" fmla="*/ 183 w 451"/>
              <a:gd name="T43" fmla="*/ 352 h 562"/>
              <a:gd name="T44" fmla="*/ 187 w 451"/>
              <a:gd name="T45" fmla="*/ 368 h 562"/>
              <a:gd name="T46" fmla="*/ 216 w 451"/>
              <a:gd name="T47" fmla="*/ 385 h 562"/>
              <a:gd name="T48" fmla="*/ 220 w 451"/>
              <a:gd name="T49" fmla="*/ 394 h 562"/>
              <a:gd name="T50" fmla="*/ 220 w 451"/>
              <a:gd name="T51" fmla="*/ 394 h 562"/>
              <a:gd name="T52" fmla="*/ 220 w 451"/>
              <a:gd name="T53" fmla="*/ 399 h 562"/>
              <a:gd name="T54" fmla="*/ 203 w 451"/>
              <a:gd name="T55" fmla="*/ 503 h 562"/>
              <a:gd name="T56" fmla="*/ 194 w 451"/>
              <a:gd name="T57" fmla="*/ 508 h 562"/>
              <a:gd name="T58" fmla="*/ 172 w 451"/>
              <a:gd name="T59" fmla="*/ 476 h 562"/>
              <a:gd name="T60" fmla="*/ 172 w 451"/>
              <a:gd name="T61" fmla="*/ 555 h 562"/>
              <a:gd name="T62" fmla="*/ 162 w 451"/>
              <a:gd name="T63" fmla="*/ 559 h 562"/>
              <a:gd name="T64" fmla="*/ 130 w 451"/>
              <a:gd name="T65" fmla="*/ 499 h 562"/>
              <a:gd name="T66" fmla="*/ 119 w 451"/>
              <a:gd name="T67" fmla="*/ 498 h 562"/>
              <a:gd name="T68" fmla="*/ 86 w 451"/>
              <a:gd name="T69" fmla="*/ 367 h 562"/>
              <a:gd name="T70" fmla="*/ 86 w 451"/>
              <a:gd name="T71" fmla="*/ 298 h 562"/>
              <a:gd name="T72" fmla="*/ 72 w 451"/>
              <a:gd name="T73" fmla="*/ 238 h 562"/>
              <a:gd name="T74" fmla="*/ 8 w 451"/>
              <a:gd name="T75" fmla="*/ 232 h 562"/>
              <a:gd name="T76" fmla="*/ 1 w 451"/>
              <a:gd name="T77" fmla="*/ 228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51" h="562">
                <a:moveTo>
                  <a:pt x="1" y="228"/>
                </a:moveTo>
                <a:cubicBezTo>
                  <a:pt x="5" y="197"/>
                  <a:pt x="36" y="176"/>
                  <a:pt x="62" y="189"/>
                </a:cubicBezTo>
                <a:cubicBezTo>
                  <a:pt x="42" y="164"/>
                  <a:pt x="58" y="123"/>
                  <a:pt x="83" y="107"/>
                </a:cubicBezTo>
                <a:cubicBezTo>
                  <a:pt x="87" y="104"/>
                  <a:pt x="93" y="107"/>
                  <a:pt x="92" y="112"/>
                </a:cubicBezTo>
                <a:cubicBezTo>
                  <a:pt x="90" y="120"/>
                  <a:pt x="86" y="135"/>
                  <a:pt x="87" y="146"/>
                </a:cubicBezTo>
                <a:cubicBezTo>
                  <a:pt x="106" y="107"/>
                  <a:pt x="160" y="90"/>
                  <a:pt x="199" y="84"/>
                </a:cubicBezTo>
                <a:cubicBezTo>
                  <a:pt x="244" y="78"/>
                  <a:pt x="407" y="96"/>
                  <a:pt x="377" y="8"/>
                </a:cubicBezTo>
                <a:cubicBezTo>
                  <a:pt x="376" y="5"/>
                  <a:pt x="379" y="3"/>
                  <a:pt x="381" y="4"/>
                </a:cubicBezTo>
                <a:cubicBezTo>
                  <a:pt x="381" y="1"/>
                  <a:pt x="385" y="0"/>
                  <a:pt x="387" y="2"/>
                </a:cubicBezTo>
                <a:cubicBezTo>
                  <a:pt x="419" y="25"/>
                  <a:pt x="439" y="88"/>
                  <a:pt x="415" y="124"/>
                </a:cubicBezTo>
                <a:cubicBezTo>
                  <a:pt x="417" y="123"/>
                  <a:pt x="420" y="122"/>
                  <a:pt x="422" y="120"/>
                </a:cubicBezTo>
                <a:cubicBezTo>
                  <a:pt x="428" y="117"/>
                  <a:pt x="434" y="113"/>
                  <a:pt x="439" y="109"/>
                </a:cubicBezTo>
                <a:cubicBezTo>
                  <a:pt x="439" y="109"/>
                  <a:pt x="439" y="109"/>
                  <a:pt x="439" y="109"/>
                </a:cubicBezTo>
                <a:cubicBezTo>
                  <a:pt x="444" y="106"/>
                  <a:pt x="451" y="109"/>
                  <a:pt x="449" y="115"/>
                </a:cubicBezTo>
                <a:cubicBezTo>
                  <a:pt x="424" y="215"/>
                  <a:pt x="303" y="257"/>
                  <a:pt x="210" y="236"/>
                </a:cubicBezTo>
                <a:cubicBezTo>
                  <a:pt x="225" y="277"/>
                  <a:pt x="238" y="314"/>
                  <a:pt x="231" y="358"/>
                </a:cubicBezTo>
                <a:cubicBezTo>
                  <a:pt x="231" y="361"/>
                  <a:pt x="228" y="362"/>
                  <a:pt x="226" y="361"/>
                </a:cubicBezTo>
                <a:cubicBezTo>
                  <a:pt x="224" y="363"/>
                  <a:pt x="220" y="363"/>
                  <a:pt x="219" y="360"/>
                </a:cubicBezTo>
                <a:cubicBezTo>
                  <a:pt x="217" y="351"/>
                  <a:pt x="213" y="343"/>
                  <a:pt x="208" y="335"/>
                </a:cubicBezTo>
                <a:cubicBezTo>
                  <a:pt x="207" y="335"/>
                  <a:pt x="206" y="335"/>
                  <a:pt x="206" y="334"/>
                </a:cubicBezTo>
                <a:cubicBezTo>
                  <a:pt x="200" y="326"/>
                  <a:pt x="194" y="326"/>
                  <a:pt x="185" y="336"/>
                </a:cubicBezTo>
                <a:cubicBezTo>
                  <a:pt x="183" y="341"/>
                  <a:pt x="183" y="346"/>
                  <a:pt x="183" y="352"/>
                </a:cubicBezTo>
                <a:cubicBezTo>
                  <a:pt x="184" y="357"/>
                  <a:pt x="185" y="363"/>
                  <a:pt x="187" y="368"/>
                </a:cubicBezTo>
                <a:cubicBezTo>
                  <a:pt x="192" y="381"/>
                  <a:pt x="201" y="390"/>
                  <a:pt x="216" y="385"/>
                </a:cubicBezTo>
                <a:cubicBezTo>
                  <a:pt x="222" y="383"/>
                  <a:pt x="225" y="390"/>
                  <a:pt x="220" y="394"/>
                </a:cubicBezTo>
                <a:cubicBezTo>
                  <a:pt x="220" y="394"/>
                  <a:pt x="220" y="394"/>
                  <a:pt x="220" y="394"/>
                </a:cubicBezTo>
                <a:cubicBezTo>
                  <a:pt x="220" y="396"/>
                  <a:pt x="220" y="397"/>
                  <a:pt x="220" y="399"/>
                </a:cubicBezTo>
                <a:cubicBezTo>
                  <a:pt x="201" y="431"/>
                  <a:pt x="195" y="467"/>
                  <a:pt x="203" y="503"/>
                </a:cubicBezTo>
                <a:cubicBezTo>
                  <a:pt x="204" y="508"/>
                  <a:pt x="197" y="510"/>
                  <a:pt x="194" y="508"/>
                </a:cubicBezTo>
                <a:cubicBezTo>
                  <a:pt x="184" y="498"/>
                  <a:pt x="177" y="488"/>
                  <a:pt x="172" y="476"/>
                </a:cubicBezTo>
                <a:cubicBezTo>
                  <a:pt x="167" y="502"/>
                  <a:pt x="167" y="528"/>
                  <a:pt x="172" y="555"/>
                </a:cubicBezTo>
                <a:cubicBezTo>
                  <a:pt x="174" y="561"/>
                  <a:pt x="165" y="562"/>
                  <a:pt x="162" y="559"/>
                </a:cubicBezTo>
                <a:cubicBezTo>
                  <a:pt x="146" y="541"/>
                  <a:pt x="136" y="521"/>
                  <a:pt x="130" y="499"/>
                </a:cubicBezTo>
                <a:cubicBezTo>
                  <a:pt x="127" y="503"/>
                  <a:pt x="122" y="503"/>
                  <a:pt x="119" y="498"/>
                </a:cubicBezTo>
                <a:cubicBezTo>
                  <a:pt x="98" y="455"/>
                  <a:pt x="86" y="415"/>
                  <a:pt x="86" y="367"/>
                </a:cubicBezTo>
                <a:cubicBezTo>
                  <a:pt x="86" y="344"/>
                  <a:pt x="88" y="321"/>
                  <a:pt x="86" y="298"/>
                </a:cubicBezTo>
                <a:cubicBezTo>
                  <a:pt x="84" y="277"/>
                  <a:pt x="76" y="258"/>
                  <a:pt x="72" y="238"/>
                </a:cubicBezTo>
                <a:cubicBezTo>
                  <a:pt x="52" y="224"/>
                  <a:pt x="30" y="218"/>
                  <a:pt x="8" y="232"/>
                </a:cubicBezTo>
                <a:cubicBezTo>
                  <a:pt x="4" y="235"/>
                  <a:pt x="0" y="232"/>
                  <a:pt x="1" y="228"/>
                </a:cubicBezTo>
                <a:close/>
              </a:path>
            </a:pathLst>
          </a:custGeom>
          <a:solidFill>
            <a:srgbClr val="683C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03" name="组合 202"/>
          <p:cNvGrpSpPr/>
          <p:nvPr/>
        </p:nvGrpSpPr>
        <p:grpSpPr>
          <a:xfrm>
            <a:off x="5618398" y="1809523"/>
            <a:ext cx="683514" cy="2525507"/>
            <a:chOff x="5765800" y="2265363"/>
            <a:chExt cx="1087438" cy="4017963"/>
          </a:xfrm>
        </p:grpSpPr>
        <p:sp>
          <p:nvSpPr>
            <p:cNvPr id="204" name="Freeform 11"/>
            <p:cNvSpPr>
              <a:spLocks/>
            </p:cNvSpPr>
            <p:nvPr/>
          </p:nvSpPr>
          <p:spPr bwMode="auto">
            <a:xfrm>
              <a:off x="6478588" y="2265363"/>
              <a:ext cx="233363" cy="263525"/>
            </a:xfrm>
            <a:custGeom>
              <a:avLst/>
              <a:gdLst>
                <a:gd name="T0" fmla="*/ 10 w 62"/>
                <a:gd name="T1" fmla="*/ 20 h 70"/>
                <a:gd name="T2" fmla="*/ 33 w 62"/>
                <a:gd name="T3" fmla="*/ 54 h 70"/>
                <a:gd name="T4" fmla="*/ 43 w 62"/>
                <a:gd name="T5" fmla="*/ 14 h 70"/>
                <a:gd name="T6" fmla="*/ 52 w 62"/>
                <a:gd name="T7" fmla="*/ 7 h 70"/>
                <a:gd name="T8" fmla="*/ 58 w 62"/>
                <a:gd name="T9" fmla="*/ 41 h 70"/>
                <a:gd name="T10" fmla="*/ 37 w 62"/>
                <a:gd name="T11" fmla="*/ 63 h 70"/>
                <a:gd name="T12" fmla="*/ 0 w 62"/>
                <a:gd name="T13" fmla="*/ 20 h 70"/>
                <a:gd name="T14" fmla="*/ 10 w 62"/>
                <a:gd name="T15" fmla="*/ 2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70">
                  <a:moveTo>
                    <a:pt x="10" y="20"/>
                  </a:moveTo>
                  <a:cubicBezTo>
                    <a:pt x="11" y="32"/>
                    <a:pt x="16" y="58"/>
                    <a:pt x="33" y="54"/>
                  </a:cubicBezTo>
                  <a:cubicBezTo>
                    <a:pt x="53" y="50"/>
                    <a:pt x="50" y="27"/>
                    <a:pt x="43" y="14"/>
                  </a:cubicBezTo>
                  <a:cubicBezTo>
                    <a:pt x="39" y="7"/>
                    <a:pt x="49" y="0"/>
                    <a:pt x="52" y="7"/>
                  </a:cubicBezTo>
                  <a:cubicBezTo>
                    <a:pt x="58" y="18"/>
                    <a:pt x="62" y="29"/>
                    <a:pt x="58" y="41"/>
                  </a:cubicBezTo>
                  <a:cubicBezTo>
                    <a:pt x="54" y="52"/>
                    <a:pt x="48" y="60"/>
                    <a:pt x="37" y="63"/>
                  </a:cubicBezTo>
                  <a:cubicBezTo>
                    <a:pt x="12" y="70"/>
                    <a:pt x="2" y="39"/>
                    <a:pt x="0" y="20"/>
                  </a:cubicBezTo>
                  <a:cubicBezTo>
                    <a:pt x="0" y="14"/>
                    <a:pt x="9" y="14"/>
                    <a:pt x="10" y="20"/>
                  </a:cubicBezTo>
                  <a:close/>
                </a:path>
              </a:pathLst>
            </a:custGeom>
            <a:solidFill>
              <a:srgbClr val="D5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8"/>
            <p:cNvSpPr>
              <a:spLocks/>
            </p:cNvSpPr>
            <p:nvPr/>
          </p:nvSpPr>
          <p:spPr bwMode="auto">
            <a:xfrm>
              <a:off x="5873750" y="3478213"/>
              <a:ext cx="979488" cy="698500"/>
            </a:xfrm>
            <a:custGeom>
              <a:avLst/>
              <a:gdLst>
                <a:gd name="T0" fmla="*/ 6 w 261"/>
                <a:gd name="T1" fmla="*/ 14 h 186"/>
                <a:gd name="T2" fmla="*/ 124 w 261"/>
                <a:gd name="T3" fmla="*/ 155 h 186"/>
                <a:gd name="T4" fmla="*/ 146 w 261"/>
                <a:gd name="T5" fmla="*/ 120 h 186"/>
                <a:gd name="T6" fmla="*/ 158 w 261"/>
                <a:gd name="T7" fmla="*/ 111 h 186"/>
                <a:gd name="T8" fmla="*/ 174 w 261"/>
                <a:gd name="T9" fmla="*/ 118 h 186"/>
                <a:gd name="T10" fmla="*/ 222 w 261"/>
                <a:gd name="T11" fmla="*/ 147 h 186"/>
                <a:gd name="T12" fmla="*/ 257 w 261"/>
                <a:gd name="T13" fmla="*/ 2 h 186"/>
                <a:gd name="T14" fmla="*/ 260 w 261"/>
                <a:gd name="T15" fmla="*/ 4 h 186"/>
                <a:gd name="T16" fmla="*/ 260 w 261"/>
                <a:gd name="T17" fmla="*/ 5 h 186"/>
                <a:gd name="T18" fmla="*/ 260 w 261"/>
                <a:gd name="T19" fmla="*/ 7 h 186"/>
                <a:gd name="T20" fmla="*/ 234 w 261"/>
                <a:gd name="T21" fmla="*/ 84 h 186"/>
                <a:gd name="T22" fmla="*/ 236 w 261"/>
                <a:gd name="T23" fmla="*/ 167 h 186"/>
                <a:gd name="T24" fmla="*/ 230 w 261"/>
                <a:gd name="T25" fmla="*/ 170 h 186"/>
                <a:gd name="T26" fmla="*/ 163 w 261"/>
                <a:gd name="T27" fmla="*/ 121 h 186"/>
                <a:gd name="T28" fmla="*/ 163 w 261"/>
                <a:gd name="T29" fmla="*/ 121 h 186"/>
                <a:gd name="T30" fmla="*/ 126 w 261"/>
                <a:gd name="T31" fmla="*/ 179 h 186"/>
                <a:gd name="T32" fmla="*/ 124 w 261"/>
                <a:gd name="T33" fmla="*/ 181 h 186"/>
                <a:gd name="T34" fmla="*/ 123 w 261"/>
                <a:gd name="T35" fmla="*/ 183 h 186"/>
                <a:gd name="T36" fmla="*/ 117 w 261"/>
                <a:gd name="T37" fmla="*/ 183 h 186"/>
                <a:gd name="T38" fmla="*/ 45 w 261"/>
                <a:gd name="T39" fmla="*/ 43 h 186"/>
                <a:gd name="T40" fmla="*/ 4 w 261"/>
                <a:gd name="T41" fmla="*/ 21 h 186"/>
                <a:gd name="T42" fmla="*/ 6 w 261"/>
                <a:gd name="T43" fmla="*/ 1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1" h="186">
                  <a:moveTo>
                    <a:pt x="6" y="14"/>
                  </a:moveTo>
                  <a:cubicBezTo>
                    <a:pt x="67" y="34"/>
                    <a:pt x="115" y="91"/>
                    <a:pt x="124" y="155"/>
                  </a:cubicBezTo>
                  <a:cubicBezTo>
                    <a:pt x="129" y="142"/>
                    <a:pt x="138" y="130"/>
                    <a:pt x="146" y="120"/>
                  </a:cubicBezTo>
                  <a:cubicBezTo>
                    <a:pt x="149" y="117"/>
                    <a:pt x="153" y="111"/>
                    <a:pt x="158" y="111"/>
                  </a:cubicBezTo>
                  <a:cubicBezTo>
                    <a:pt x="164" y="110"/>
                    <a:pt x="170" y="114"/>
                    <a:pt x="174" y="118"/>
                  </a:cubicBezTo>
                  <a:cubicBezTo>
                    <a:pt x="192" y="125"/>
                    <a:pt x="208" y="134"/>
                    <a:pt x="222" y="147"/>
                  </a:cubicBezTo>
                  <a:cubicBezTo>
                    <a:pt x="216" y="98"/>
                    <a:pt x="226" y="42"/>
                    <a:pt x="257" y="2"/>
                  </a:cubicBezTo>
                  <a:cubicBezTo>
                    <a:pt x="258" y="0"/>
                    <a:pt x="261" y="2"/>
                    <a:pt x="260" y="4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60" y="6"/>
                    <a:pt x="260" y="6"/>
                    <a:pt x="260" y="7"/>
                  </a:cubicBezTo>
                  <a:cubicBezTo>
                    <a:pt x="249" y="32"/>
                    <a:pt x="239" y="58"/>
                    <a:pt x="234" y="84"/>
                  </a:cubicBezTo>
                  <a:cubicBezTo>
                    <a:pt x="229" y="112"/>
                    <a:pt x="232" y="139"/>
                    <a:pt x="236" y="167"/>
                  </a:cubicBezTo>
                  <a:cubicBezTo>
                    <a:pt x="237" y="170"/>
                    <a:pt x="232" y="172"/>
                    <a:pt x="230" y="170"/>
                  </a:cubicBezTo>
                  <a:cubicBezTo>
                    <a:pt x="208" y="153"/>
                    <a:pt x="186" y="137"/>
                    <a:pt x="163" y="121"/>
                  </a:cubicBezTo>
                  <a:cubicBezTo>
                    <a:pt x="163" y="121"/>
                    <a:pt x="163" y="121"/>
                    <a:pt x="163" y="121"/>
                  </a:cubicBezTo>
                  <a:cubicBezTo>
                    <a:pt x="145" y="122"/>
                    <a:pt x="130" y="168"/>
                    <a:pt x="126" y="179"/>
                  </a:cubicBezTo>
                  <a:cubicBezTo>
                    <a:pt x="126" y="181"/>
                    <a:pt x="125" y="181"/>
                    <a:pt x="124" y="181"/>
                  </a:cubicBezTo>
                  <a:cubicBezTo>
                    <a:pt x="124" y="182"/>
                    <a:pt x="124" y="182"/>
                    <a:pt x="123" y="183"/>
                  </a:cubicBezTo>
                  <a:cubicBezTo>
                    <a:pt x="123" y="186"/>
                    <a:pt x="118" y="186"/>
                    <a:pt x="117" y="183"/>
                  </a:cubicBezTo>
                  <a:cubicBezTo>
                    <a:pt x="98" y="132"/>
                    <a:pt x="83" y="83"/>
                    <a:pt x="45" y="43"/>
                  </a:cubicBezTo>
                  <a:cubicBezTo>
                    <a:pt x="33" y="34"/>
                    <a:pt x="19" y="26"/>
                    <a:pt x="4" y="21"/>
                  </a:cubicBezTo>
                  <a:cubicBezTo>
                    <a:pt x="0" y="19"/>
                    <a:pt x="2" y="13"/>
                    <a:pt x="6" y="14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9"/>
            <p:cNvSpPr>
              <a:spLocks/>
            </p:cNvSpPr>
            <p:nvPr/>
          </p:nvSpPr>
          <p:spPr bwMode="auto">
            <a:xfrm>
              <a:off x="6489700" y="4006851"/>
              <a:ext cx="74613" cy="2276475"/>
            </a:xfrm>
            <a:custGeom>
              <a:avLst/>
              <a:gdLst>
                <a:gd name="T0" fmla="*/ 11 w 20"/>
                <a:gd name="T1" fmla="*/ 301 h 606"/>
                <a:gd name="T2" fmla="*/ 0 w 20"/>
                <a:gd name="T3" fmla="*/ 2 h 606"/>
                <a:gd name="T4" fmla="*/ 4 w 20"/>
                <a:gd name="T5" fmla="*/ 2 h 606"/>
                <a:gd name="T6" fmla="*/ 18 w 20"/>
                <a:gd name="T7" fmla="*/ 301 h 606"/>
                <a:gd name="T8" fmla="*/ 14 w 20"/>
                <a:gd name="T9" fmla="*/ 600 h 606"/>
                <a:gd name="T10" fmla="*/ 5 w 20"/>
                <a:gd name="T11" fmla="*/ 600 h 606"/>
                <a:gd name="T12" fmla="*/ 11 w 20"/>
                <a:gd name="T13" fmla="*/ 30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06">
                  <a:moveTo>
                    <a:pt x="11" y="301"/>
                  </a:moveTo>
                  <a:cubicBezTo>
                    <a:pt x="10" y="201"/>
                    <a:pt x="3" y="102"/>
                    <a:pt x="0" y="2"/>
                  </a:cubicBezTo>
                  <a:cubicBezTo>
                    <a:pt x="0" y="0"/>
                    <a:pt x="4" y="0"/>
                    <a:pt x="4" y="2"/>
                  </a:cubicBezTo>
                  <a:cubicBezTo>
                    <a:pt x="15" y="101"/>
                    <a:pt x="16" y="201"/>
                    <a:pt x="18" y="301"/>
                  </a:cubicBezTo>
                  <a:cubicBezTo>
                    <a:pt x="20" y="400"/>
                    <a:pt x="20" y="500"/>
                    <a:pt x="14" y="600"/>
                  </a:cubicBezTo>
                  <a:cubicBezTo>
                    <a:pt x="14" y="605"/>
                    <a:pt x="5" y="606"/>
                    <a:pt x="5" y="600"/>
                  </a:cubicBezTo>
                  <a:cubicBezTo>
                    <a:pt x="9" y="501"/>
                    <a:pt x="12" y="401"/>
                    <a:pt x="11" y="30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60"/>
            <p:cNvSpPr>
              <a:spLocks/>
            </p:cNvSpPr>
            <p:nvPr/>
          </p:nvSpPr>
          <p:spPr bwMode="auto">
            <a:xfrm>
              <a:off x="5765800" y="3924301"/>
              <a:ext cx="915988" cy="1300163"/>
            </a:xfrm>
            <a:custGeom>
              <a:avLst/>
              <a:gdLst>
                <a:gd name="T0" fmla="*/ 6 w 244"/>
                <a:gd name="T1" fmla="*/ 324 h 346"/>
                <a:gd name="T2" fmla="*/ 106 w 244"/>
                <a:gd name="T3" fmla="*/ 342 h 346"/>
                <a:gd name="T4" fmla="*/ 110 w 244"/>
                <a:gd name="T5" fmla="*/ 341 h 346"/>
                <a:gd name="T6" fmla="*/ 208 w 244"/>
                <a:gd name="T7" fmla="*/ 51 h 346"/>
                <a:gd name="T8" fmla="*/ 208 w 244"/>
                <a:gd name="T9" fmla="*/ 50 h 346"/>
                <a:gd name="T10" fmla="*/ 215 w 244"/>
                <a:gd name="T11" fmla="*/ 27 h 346"/>
                <a:gd name="T12" fmla="*/ 217 w 244"/>
                <a:gd name="T13" fmla="*/ 22 h 346"/>
                <a:gd name="T14" fmla="*/ 194 w 244"/>
                <a:gd name="T15" fmla="*/ 2 h 346"/>
                <a:gd name="T16" fmla="*/ 188 w 244"/>
                <a:gd name="T17" fmla="*/ 2 h 346"/>
                <a:gd name="T18" fmla="*/ 187 w 244"/>
                <a:gd name="T19" fmla="*/ 3 h 346"/>
                <a:gd name="T20" fmla="*/ 170 w 244"/>
                <a:gd name="T21" fmla="*/ 23 h 346"/>
                <a:gd name="T22" fmla="*/ 171 w 244"/>
                <a:gd name="T23" fmla="*/ 29 h 346"/>
                <a:gd name="T24" fmla="*/ 172 w 244"/>
                <a:gd name="T25" fmla="*/ 30 h 346"/>
                <a:gd name="T26" fmla="*/ 180 w 244"/>
                <a:gd name="T27" fmla="*/ 52 h 346"/>
                <a:gd name="T28" fmla="*/ 184 w 244"/>
                <a:gd name="T29" fmla="*/ 54 h 346"/>
                <a:gd name="T30" fmla="*/ 159 w 244"/>
                <a:gd name="T31" fmla="*/ 170 h 346"/>
                <a:gd name="T32" fmla="*/ 62 w 244"/>
                <a:gd name="T33" fmla="*/ 241 h 346"/>
                <a:gd name="T34" fmla="*/ 58 w 244"/>
                <a:gd name="T35" fmla="*/ 247 h 346"/>
                <a:gd name="T36" fmla="*/ 56 w 244"/>
                <a:gd name="T37" fmla="*/ 248 h 346"/>
                <a:gd name="T38" fmla="*/ 34 w 244"/>
                <a:gd name="T39" fmla="*/ 280 h 346"/>
                <a:gd name="T40" fmla="*/ 5 w 244"/>
                <a:gd name="T41" fmla="*/ 311 h 346"/>
                <a:gd name="T42" fmla="*/ 6 w 244"/>
                <a:gd name="T43" fmla="*/ 32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4" h="346">
                  <a:moveTo>
                    <a:pt x="6" y="324"/>
                  </a:moveTo>
                  <a:cubicBezTo>
                    <a:pt x="38" y="337"/>
                    <a:pt x="71" y="346"/>
                    <a:pt x="106" y="342"/>
                  </a:cubicBezTo>
                  <a:cubicBezTo>
                    <a:pt x="107" y="342"/>
                    <a:pt x="109" y="342"/>
                    <a:pt x="110" y="341"/>
                  </a:cubicBezTo>
                  <a:cubicBezTo>
                    <a:pt x="215" y="287"/>
                    <a:pt x="244" y="156"/>
                    <a:pt x="208" y="51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13" y="45"/>
                    <a:pt x="214" y="35"/>
                    <a:pt x="215" y="27"/>
                  </a:cubicBezTo>
                  <a:cubicBezTo>
                    <a:pt x="218" y="27"/>
                    <a:pt x="220" y="24"/>
                    <a:pt x="217" y="22"/>
                  </a:cubicBezTo>
                  <a:cubicBezTo>
                    <a:pt x="210" y="15"/>
                    <a:pt x="202" y="7"/>
                    <a:pt x="194" y="2"/>
                  </a:cubicBezTo>
                  <a:cubicBezTo>
                    <a:pt x="192" y="0"/>
                    <a:pt x="189" y="1"/>
                    <a:pt x="188" y="2"/>
                  </a:cubicBezTo>
                  <a:cubicBezTo>
                    <a:pt x="188" y="2"/>
                    <a:pt x="187" y="3"/>
                    <a:pt x="187" y="3"/>
                  </a:cubicBezTo>
                  <a:cubicBezTo>
                    <a:pt x="180" y="8"/>
                    <a:pt x="174" y="15"/>
                    <a:pt x="170" y="23"/>
                  </a:cubicBezTo>
                  <a:cubicBezTo>
                    <a:pt x="169" y="25"/>
                    <a:pt x="170" y="28"/>
                    <a:pt x="171" y="29"/>
                  </a:cubicBezTo>
                  <a:cubicBezTo>
                    <a:pt x="171" y="29"/>
                    <a:pt x="171" y="30"/>
                    <a:pt x="172" y="30"/>
                  </a:cubicBezTo>
                  <a:cubicBezTo>
                    <a:pt x="173" y="38"/>
                    <a:pt x="177" y="45"/>
                    <a:pt x="180" y="52"/>
                  </a:cubicBezTo>
                  <a:cubicBezTo>
                    <a:pt x="181" y="53"/>
                    <a:pt x="183" y="54"/>
                    <a:pt x="184" y="54"/>
                  </a:cubicBezTo>
                  <a:cubicBezTo>
                    <a:pt x="182" y="94"/>
                    <a:pt x="179" y="134"/>
                    <a:pt x="159" y="170"/>
                  </a:cubicBezTo>
                  <a:cubicBezTo>
                    <a:pt x="138" y="207"/>
                    <a:pt x="104" y="232"/>
                    <a:pt x="62" y="241"/>
                  </a:cubicBezTo>
                  <a:cubicBezTo>
                    <a:pt x="59" y="241"/>
                    <a:pt x="58" y="244"/>
                    <a:pt x="58" y="247"/>
                  </a:cubicBezTo>
                  <a:cubicBezTo>
                    <a:pt x="57" y="247"/>
                    <a:pt x="57" y="247"/>
                    <a:pt x="56" y="248"/>
                  </a:cubicBezTo>
                  <a:cubicBezTo>
                    <a:pt x="48" y="257"/>
                    <a:pt x="42" y="269"/>
                    <a:pt x="34" y="280"/>
                  </a:cubicBezTo>
                  <a:cubicBezTo>
                    <a:pt x="26" y="291"/>
                    <a:pt x="16" y="302"/>
                    <a:pt x="5" y="311"/>
                  </a:cubicBezTo>
                  <a:cubicBezTo>
                    <a:pt x="1" y="315"/>
                    <a:pt x="0" y="322"/>
                    <a:pt x="6" y="324"/>
                  </a:cubicBezTo>
                  <a:close/>
                </a:path>
              </a:pathLst>
            </a:custGeom>
            <a:solidFill>
              <a:srgbClr val="1D7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7724817" y="1012257"/>
            <a:ext cx="217527" cy="351236"/>
            <a:chOff x="7724817" y="1012257"/>
            <a:chExt cx="217527" cy="351236"/>
          </a:xfrm>
        </p:grpSpPr>
        <p:sp>
          <p:nvSpPr>
            <p:cNvPr id="208" name="Freeform 68"/>
            <p:cNvSpPr>
              <a:spLocks/>
            </p:cNvSpPr>
            <p:nvPr/>
          </p:nvSpPr>
          <p:spPr bwMode="auto">
            <a:xfrm>
              <a:off x="7724817" y="1042192"/>
              <a:ext cx="108764" cy="321301"/>
            </a:xfrm>
            <a:custGeom>
              <a:avLst/>
              <a:gdLst>
                <a:gd name="T0" fmla="*/ 2 w 46"/>
                <a:gd name="T1" fmla="*/ 130 h 136"/>
                <a:gd name="T2" fmla="*/ 25 w 46"/>
                <a:gd name="T3" fmla="*/ 5 h 136"/>
                <a:gd name="T4" fmla="*/ 31 w 46"/>
                <a:gd name="T5" fmla="*/ 4 h 136"/>
                <a:gd name="T6" fmla="*/ 7 w 46"/>
                <a:gd name="T7" fmla="*/ 133 h 136"/>
                <a:gd name="T8" fmla="*/ 2 w 46"/>
                <a:gd name="T9" fmla="*/ 13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6">
                  <a:moveTo>
                    <a:pt x="2" y="130"/>
                  </a:moveTo>
                  <a:cubicBezTo>
                    <a:pt x="28" y="92"/>
                    <a:pt x="35" y="50"/>
                    <a:pt x="25" y="5"/>
                  </a:cubicBezTo>
                  <a:cubicBezTo>
                    <a:pt x="24" y="1"/>
                    <a:pt x="30" y="0"/>
                    <a:pt x="31" y="4"/>
                  </a:cubicBezTo>
                  <a:cubicBezTo>
                    <a:pt x="46" y="48"/>
                    <a:pt x="35" y="97"/>
                    <a:pt x="7" y="133"/>
                  </a:cubicBezTo>
                  <a:cubicBezTo>
                    <a:pt x="5" y="136"/>
                    <a:pt x="0" y="132"/>
                    <a:pt x="2" y="130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69"/>
            <p:cNvSpPr>
              <a:spLocks/>
            </p:cNvSpPr>
            <p:nvPr/>
          </p:nvSpPr>
          <p:spPr bwMode="auto">
            <a:xfrm>
              <a:off x="7847550" y="1012257"/>
              <a:ext cx="94794" cy="346247"/>
            </a:xfrm>
            <a:custGeom>
              <a:avLst/>
              <a:gdLst>
                <a:gd name="T0" fmla="*/ 7 w 40"/>
                <a:gd name="T1" fmla="*/ 3 h 147"/>
                <a:gd name="T2" fmla="*/ 20 w 40"/>
                <a:gd name="T3" fmla="*/ 144 h 147"/>
                <a:gd name="T4" fmla="*/ 15 w 40"/>
                <a:gd name="T5" fmla="*/ 142 h 147"/>
                <a:gd name="T6" fmla="*/ 2 w 40"/>
                <a:gd name="T7" fmla="*/ 7 h 147"/>
                <a:gd name="T8" fmla="*/ 7 w 40"/>
                <a:gd name="T9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47">
                  <a:moveTo>
                    <a:pt x="7" y="3"/>
                  </a:moveTo>
                  <a:cubicBezTo>
                    <a:pt x="38" y="44"/>
                    <a:pt x="40" y="99"/>
                    <a:pt x="20" y="144"/>
                  </a:cubicBezTo>
                  <a:cubicBezTo>
                    <a:pt x="18" y="147"/>
                    <a:pt x="14" y="145"/>
                    <a:pt x="15" y="142"/>
                  </a:cubicBezTo>
                  <a:cubicBezTo>
                    <a:pt x="33" y="96"/>
                    <a:pt x="26" y="49"/>
                    <a:pt x="2" y="7"/>
                  </a:cubicBezTo>
                  <a:cubicBezTo>
                    <a:pt x="0" y="3"/>
                    <a:pt x="5" y="0"/>
                    <a:pt x="7" y="3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6360783" y="384622"/>
            <a:ext cx="359220" cy="297354"/>
            <a:chOff x="6360783" y="384622"/>
            <a:chExt cx="359220" cy="297354"/>
          </a:xfrm>
        </p:grpSpPr>
        <p:sp>
          <p:nvSpPr>
            <p:cNvPr id="210" name="Freeform 70"/>
            <p:cNvSpPr>
              <a:spLocks/>
            </p:cNvSpPr>
            <p:nvPr/>
          </p:nvSpPr>
          <p:spPr bwMode="auto">
            <a:xfrm>
              <a:off x="6455578" y="473429"/>
              <a:ext cx="264425" cy="208547"/>
            </a:xfrm>
            <a:custGeom>
              <a:avLst/>
              <a:gdLst>
                <a:gd name="T0" fmla="*/ 1 w 112"/>
                <a:gd name="T1" fmla="*/ 83 h 88"/>
                <a:gd name="T2" fmla="*/ 110 w 112"/>
                <a:gd name="T3" fmla="*/ 0 h 88"/>
                <a:gd name="T4" fmla="*/ 110 w 112"/>
                <a:gd name="T5" fmla="*/ 3 h 88"/>
                <a:gd name="T6" fmla="*/ 6 w 112"/>
                <a:gd name="T7" fmla="*/ 85 h 88"/>
                <a:gd name="T8" fmla="*/ 1 w 112"/>
                <a:gd name="T9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8">
                  <a:moveTo>
                    <a:pt x="1" y="83"/>
                  </a:moveTo>
                  <a:cubicBezTo>
                    <a:pt x="12" y="35"/>
                    <a:pt x="63" y="3"/>
                    <a:pt x="110" y="0"/>
                  </a:cubicBezTo>
                  <a:cubicBezTo>
                    <a:pt x="112" y="0"/>
                    <a:pt x="112" y="3"/>
                    <a:pt x="110" y="3"/>
                  </a:cubicBezTo>
                  <a:cubicBezTo>
                    <a:pt x="59" y="9"/>
                    <a:pt x="27" y="41"/>
                    <a:pt x="6" y="85"/>
                  </a:cubicBezTo>
                  <a:cubicBezTo>
                    <a:pt x="4" y="88"/>
                    <a:pt x="0" y="86"/>
                    <a:pt x="1" y="83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71"/>
            <p:cNvSpPr>
              <a:spLocks/>
            </p:cNvSpPr>
            <p:nvPr/>
          </p:nvSpPr>
          <p:spPr bwMode="auto">
            <a:xfrm>
              <a:off x="6360783" y="384622"/>
              <a:ext cx="274404" cy="202560"/>
            </a:xfrm>
            <a:custGeom>
              <a:avLst/>
              <a:gdLst>
                <a:gd name="T0" fmla="*/ 1 w 116"/>
                <a:gd name="T1" fmla="*/ 80 h 86"/>
                <a:gd name="T2" fmla="*/ 114 w 116"/>
                <a:gd name="T3" fmla="*/ 1 h 86"/>
                <a:gd name="T4" fmla="*/ 114 w 116"/>
                <a:gd name="T5" fmla="*/ 4 h 86"/>
                <a:gd name="T6" fmla="*/ 7 w 116"/>
                <a:gd name="T7" fmla="*/ 83 h 86"/>
                <a:gd name="T8" fmla="*/ 1 w 116"/>
                <a:gd name="T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86">
                  <a:moveTo>
                    <a:pt x="1" y="80"/>
                  </a:moveTo>
                  <a:cubicBezTo>
                    <a:pt x="15" y="33"/>
                    <a:pt x="66" y="0"/>
                    <a:pt x="114" y="1"/>
                  </a:cubicBezTo>
                  <a:cubicBezTo>
                    <a:pt x="116" y="1"/>
                    <a:pt x="116" y="4"/>
                    <a:pt x="114" y="4"/>
                  </a:cubicBezTo>
                  <a:cubicBezTo>
                    <a:pt x="64" y="9"/>
                    <a:pt x="28" y="38"/>
                    <a:pt x="7" y="83"/>
                  </a:cubicBezTo>
                  <a:cubicBezTo>
                    <a:pt x="5" y="86"/>
                    <a:pt x="0" y="83"/>
                    <a:pt x="1" y="80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7" name="组合 256"/>
          <p:cNvGrpSpPr/>
          <p:nvPr/>
        </p:nvGrpSpPr>
        <p:grpSpPr>
          <a:xfrm>
            <a:off x="4907943" y="648776"/>
            <a:ext cx="313319" cy="256713"/>
            <a:chOff x="4907943" y="648776"/>
            <a:chExt cx="313319" cy="256713"/>
          </a:xfrm>
        </p:grpSpPr>
        <p:sp>
          <p:nvSpPr>
            <p:cNvPr id="212" name="Freeform 72"/>
            <p:cNvSpPr>
              <a:spLocks/>
            </p:cNvSpPr>
            <p:nvPr/>
          </p:nvSpPr>
          <p:spPr bwMode="auto">
            <a:xfrm>
              <a:off x="4907943" y="707919"/>
              <a:ext cx="221518" cy="197570"/>
            </a:xfrm>
            <a:custGeom>
              <a:avLst/>
              <a:gdLst>
                <a:gd name="T0" fmla="*/ 4 w 94"/>
                <a:gd name="T1" fmla="*/ 1 h 84"/>
                <a:gd name="T2" fmla="*/ 94 w 94"/>
                <a:gd name="T3" fmla="*/ 79 h 84"/>
                <a:gd name="T4" fmla="*/ 89 w 94"/>
                <a:gd name="T5" fmla="*/ 81 h 84"/>
                <a:gd name="T6" fmla="*/ 3 w 94"/>
                <a:gd name="T7" fmla="*/ 6 h 84"/>
                <a:gd name="T8" fmla="*/ 4 w 94"/>
                <a:gd name="T9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84">
                  <a:moveTo>
                    <a:pt x="4" y="1"/>
                  </a:moveTo>
                  <a:cubicBezTo>
                    <a:pt x="47" y="0"/>
                    <a:pt x="84" y="39"/>
                    <a:pt x="94" y="79"/>
                  </a:cubicBezTo>
                  <a:cubicBezTo>
                    <a:pt x="94" y="82"/>
                    <a:pt x="90" y="84"/>
                    <a:pt x="89" y="81"/>
                  </a:cubicBezTo>
                  <a:cubicBezTo>
                    <a:pt x="76" y="38"/>
                    <a:pt x="44" y="17"/>
                    <a:pt x="3" y="6"/>
                  </a:cubicBezTo>
                  <a:cubicBezTo>
                    <a:pt x="0" y="5"/>
                    <a:pt x="1" y="1"/>
                    <a:pt x="4" y="1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73"/>
            <p:cNvSpPr>
              <a:spLocks/>
            </p:cNvSpPr>
            <p:nvPr/>
          </p:nvSpPr>
          <p:spPr bwMode="auto">
            <a:xfrm>
              <a:off x="4949852" y="648776"/>
              <a:ext cx="271410" cy="148677"/>
            </a:xfrm>
            <a:custGeom>
              <a:avLst/>
              <a:gdLst>
                <a:gd name="T0" fmla="*/ 4 w 115"/>
                <a:gd name="T1" fmla="*/ 2 h 63"/>
                <a:gd name="T2" fmla="*/ 113 w 115"/>
                <a:gd name="T3" fmla="*/ 59 h 63"/>
                <a:gd name="T4" fmla="*/ 109 w 115"/>
                <a:gd name="T5" fmla="*/ 61 h 63"/>
                <a:gd name="T6" fmla="*/ 4 w 115"/>
                <a:gd name="T7" fmla="*/ 8 h 63"/>
                <a:gd name="T8" fmla="*/ 4 w 115"/>
                <a:gd name="T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3">
                  <a:moveTo>
                    <a:pt x="4" y="2"/>
                  </a:moveTo>
                  <a:cubicBezTo>
                    <a:pt x="48" y="0"/>
                    <a:pt x="88" y="24"/>
                    <a:pt x="113" y="59"/>
                  </a:cubicBezTo>
                  <a:cubicBezTo>
                    <a:pt x="115" y="61"/>
                    <a:pt x="111" y="63"/>
                    <a:pt x="109" y="61"/>
                  </a:cubicBezTo>
                  <a:cubicBezTo>
                    <a:pt x="83" y="27"/>
                    <a:pt x="46" y="11"/>
                    <a:pt x="4" y="8"/>
                  </a:cubicBezTo>
                  <a:cubicBezTo>
                    <a:pt x="0" y="8"/>
                    <a:pt x="0" y="3"/>
                    <a:pt x="4" y="2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3761437" y="1002279"/>
            <a:ext cx="252450" cy="345249"/>
            <a:chOff x="3761437" y="1002279"/>
            <a:chExt cx="252450" cy="345249"/>
          </a:xfrm>
        </p:grpSpPr>
        <p:sp>
          <p:nvSpPr>
            <p:cNvPr id="214" name="Freeform 74"/>
            <p:cNvSpPr>
              <a:spLocks/>
            </p:cNvSpPr>
            <p:nvPr/>
          </p:nvSpPr>
          <p:spPr bwMode="auto">
            <a:xfrm>
              <a:off x="3858226" y="1012257"/>
              <a:ext cx="155661" cy="335271"/>
            </a:xfrm>
            <a:custGeom>
              <a:avLst/>
              <a:gdLst>
                <a:gd name="T0" fmla="*/ 61 w 66"/>
                <a:gd name="T1" fmla="*/ 2 h 142"/>
                <a:gd name="T2" fmla="*/ 64 w 66"/>
                <a:gd name="T3" fmla="*/ 5 h 142"/>
                <a:gd name="T4" fmla="*/ 24 w 66"/>
                <a:gd name="T5" fmla="*/ 68 h 142"/>
                <a:gd name="T6" fmla="*/ 15 w 66"/>
                <a:gd name="T7" fmla="*/ 137 h 142"/>
                <a:gd name="T8" fmla="*/ 10 w 66"/>
                <a:gd name="T9" fmla="*/ 138 h 142"/>
                <a:gd name="T10" fmla="*/ 61 w 66"/>
                <a:gd name="T11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42">
                  <a:moveTo>
                    <a:pt x="61" y="2"/>
                  </a:moveTo>
                  <a:cubicBezTo>
                    <a:pt x="63" y="0"/>
                    <a:pt x="66" y="3"/>
                    <a:pt x="64" y="5"/>
                  </a:cubicBezTo>
                  <a:cubicBezTo>
                    <a:pt x="47" y="23"/>
                    <a:pt x="33" y="44"/>
                    <a:pt x="24" y="68"/>
                  </a:cubicBezTo>
                  <a:cubicBezTo>
                    <a:pt x="17" y="91"/>
                    <a:pt x="16" y="114"/>
                    <a:pt x="15" y="137"/>
                  </a:cubicBezTo>
                  <a:cubicBezTo>
                    <a:pt x="15" y="141"/>
                    <a:pt x="10" y="142"/>
                    <a:pt x="10" y="138"/>
                  </a:cubicBezTo>
                  <a:cubicBezTo>
                    <a:pt x="0" y="90"/>
                    <a:pt x="26" y="34"/>
                    <a:pt x="61" y="2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75"/>
            <p:cNvSpPr>
              <a:spLocks/>
            </p:cNvSpPr>
            <p:nvPr/>
          </p:nvSpPr>
          <p:spPr bwMode="auto">
            <a:xfrm>
              <a:off x="3761437" y="1002279"/>
              <a:ext cx="96790" cy="271410"/>
            </a:xfrm>
            <a:custGeom>
              <a:avLst/>
              <a:gdLst>
                <a:gd name="T0" fmla="*/ 38 w 41"/>
                <a:gd name="T1" fmla="*/ 2 h 115"/>
                <a:gd name="T2" fmla="*/ 40 w 41"/>
                <a:gd name="T3" fmla="*/ 3 h 115"/>
                <a:gd name="T4" fmla="*/ 13 w 41"/>
                <a:gd name="T5" fmla="*/ 111 h 115"/>
                <a:gd name="T6" fmla="*/ 8 w 41"/>
                <a:gd name="T7" fmla="*/ 112 h 115"/>
                <a:gd name="T8" fmla="*/ 38 w 41"/>
                <a:gd name="T9" fmla="*/ 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5">
                  <a:moveTo>
                    <a:pt x="38" y="2"/>
                  </a:moveTo>
                  <a:cubicBezTo>
                    <a:pt x="39" y="0"/>
                    <a:pt x="41" y="2"/>
                    <a:pt x="40" y="3"/>
                  </a:cubicBezTo>
                  <a:cubicBezTo>
                    <a:pt x="17" y="37"/>
                    <a:pt x="11" y="72"/>
                    <a:pt x="13" y="111"/>
                  </a:cubicBezTo>
                  <a:cubicBezTo>
                    <a:pt x="13" y="114"/>
                    <a:pt x="9" y="115"/>
                    <a:pt x="8" y="112"/>
                  </a:cubicBezTo>
                  <a:cubicBezTo>
                    <a:pt x="0" y="73"/>
                    <a:pt x="14" y="32"/>
                    <a:pt x="38" y="2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8324513" y="2456117"/>
            <a:ext cx="337266" cy="485943"/>
            <a:chOff x="8324513" y="2456117"/>
            <a:chExt cx="337266" cy="485943"/>
          </a:xfrm>
        </p:grpSpPr>
        <p:sp>
          <p:nvSpPr>
            <p:cNvPr id="216" name="Freeform 76"/>
            <p:cNvSpPr>
              <a:spLocks/>
            </p:cNvSpPr>
            <p:nvPr/>
          </p:nvSpPr>
          <p:spPr bwMode="auto">
            <a:xfrm>
              <a:off x="8324513" y="2456117"/>
              <a:ext cx="167635" cy="485943"/>
            </a:xfrm>
            <a:custGeom>
              <a:avLst/>
              <a:gdLst>
                <a:gd name="T0" fmla="*/ 1 w 71"/>
                <a:gd name="T1" fmla="*/ 203 h 206"/>
                <a:gd name="T2" fmla="*/ 20 w 71"/>
                <a:gd name="T3" fmla="*/ 5 h 206"/>
                <a:gd name="T4" fmla="*/ 24 w 71"/>
                <a:gd name="T5" fmla="*/ 2 h 206"/>
                <a:gd name="T6" fmla="*/ 3 w 71"/>
                <a:gd name="T7" fmla="*/ 205 h 206"/>
                <a:gd name="T8" fmla="*/ 1 w 71"/>
                <a:gd name="T9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06">
                  <a:moveTo>
                    <a:pt x="1" y="203"/>
                  </a:moveTo>
                  <a:cubicBezTo>
                    <a:pt x="55" y="149"/>
                    <a:pt x="57" y="69"/>
                    <a:pt x="20" y="5"/>
                  </a:cubicBezTo>
                  <a:cubicBezTo>
                    <a:pt x="18" y="3"/>
                    <a:pt x="22" y="0"/>
                    <a:pt x="24" y="2"/>
                  </a:cubicBezTo>
                  <a:cubicBezTo>
                    <a:pt x="71" y="61"/>
                    <a:pt x="57" y="155"/>
                    <a:pt x="3" y="205"/>
                  </a:cubicBezTo>
                  <a:cubicBezTo>
                    <a:pt x="2" y="206"/>
                    <a:pt x="0" y="204"/>
                    <a:pt x="1" y="203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77"/>
            <p:cNvSpPr>
              <a:spLocks/>
            </p:cNvSpPr>
            <p:nvPr/>
          </p:nvSpPr>
          <p:spPr bwMode="auto">
            <a:xfrm>
              <a:off x="8556009" y="2569869"/>
              <a:ext cx="105770" cy="365206"/>
            </a:xfrm>
            <a:custGeom>
              <a:avLst/>
              <a:gdLst>
                <a:gd name="T0" fmla="*/ 1 w 45"/>
                <a:gd name="T1" fmla="*/ 151 h 155"/>
                <a:gd name="T2" fmla="*/ 11 w 45"/>
                <a:gd name="T3" fmla="*/ 6 h 155"/>
                <a:gd name="T4" fmla="*/ 16 w 45"/>
                <a:gd name="T5" fmla="*/ 3 h 155"/>
                <a:gd name="T6" fmla="*/ 4 w 45"/>
                <a:gd name="T7" fmla="*/ 153 h 155"/>
                <a:gd name="T8" fmla="*/ 1 w 45"/>
                <a:gd name="T9" fmla="*/ 15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55">
                  <a:moveTo>
                    <a:pt x="1" y="151"/>
                  </a:moveTo>
                  <a:cubicBezTo>
                    <a:pt x="32" y="107"/>
                    <a:pt x="35" y="53"/>
                    <a:pt x="11" y="6"/>
                  </a:cubicBezTo>
                  <a:cubicBezTo>
                    <a:pt x="10" y="3"/>
                    <a:pt x="14" y="0"/>
                    <a:pt x="16" y="3"/>
                  </a:cubicBezTo>
                  <a:cubicBezTo>
                    <a:pt x="45" y="50"/>
                    <a:pt x="39" y="111"/>
                    <a:pt x="4" y="153"/>
                  </a:cubicBezTo>
                  <a:cubicBezTo>
                    <a:pt x="3" y="155"/>
                    <a:pt x="0" y="153"/>
                    <a:pt x="1" y="151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4" name="组合 253"/>
          <p:cNvGrpSpPr/>
          <p:nvPr/>
        </p:nvGrpSpPr>
        <p:grpSpPr>
          <a:xfrm>
            <a:off x="7470370" y="4561537"/>
            <a:ext cx="410109" cy="337268"/>
            <a:chOff x="7470370" y="4561537"/>
            <a:chExt cx="410109" cy="337268"/>
          </a:xfrm>
        </p:grpSpPr>
        <p:sp>
          <p:nvSpPr>
            <p:cNvPr id="218" name="Freeform 78"/>
            <p:cNvSpPr>
              <a:spLocks/>
            </p:cNvSpPr>
            <p:nvPr/>
          </p:nvSpPr>
          <p:spPr bwMode="auto">
            <a:xfrm>
              <a:off x="7470370" y="4561537"/>
              <a:ext cx="377180" cy="249457"/>
            </a:xfrm>
            <a:custGeom>
              <a:avLst/>
              <a:gdLst>
                <a:gd name="T0" fmla="*/ 3 w 160"/>
                <a:gd name="T1" fmla="*/ 99 h 106"/>
                <a:gd name="T2" fmla="*/ 155 w 160"/>
                <a:gd name="T3" fmla="*/ 2 h 106"/>
                <a:gd name="T4" fmla="*/ 159 w 160"/>
                <a:gd name="T5" fmla="*/ 4 h 106"/>
                <a:gd name="T6" fmla="*/ 4 w 160"/>
                <a:gd name="T7" fmla="*/ 105 h 106"/>
                <a:gd name="T8" fmla="*/ 3 w 160"/>
                <a:gd name="T9" fmla="*/ 9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06">
                  <a:moveTo>
                    <a:pt x="3" y="99"/>
                  </a:moveTo>
                  <a:cubicBezTo>
                    <a:pt x="66" y="88"/>
                    <a:pt x="119" y="55"/>
                    <a:pt x="155" y="2"/>
                  </a:cubicBezTo>
                  <a:cubicBezTo>
                    <a:pt x="157" y="0"/>
                    <a:pt x="160" y="2"/>
                    <a:pt x="159" y="4"/>
                  </a:cubicBezTo>
                  <a:cubicBezTo>
                    <a:pt x="126" y="60"/>
                    <a:pt x="68" y="99"/>
                    <a:pt x="4" y="105"/>
                  </a:cubicBezTo>
                  <a:cubicBezTo>
                    <a:pt x="0" y="106"/>
                    <a:pt x="0" y="100"/>
                    <a:pt x="3" y="99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79"/>
            <p:cNvSpPr>
              <a:spLocks/>
            </p:cNvSpPr>
            <p:nvPr/>
          </p:nvSpPr>
          <p:spPr bwMode="auto">
            <a:xfrm>
              <a:off x="7626032" y="4726180"/>
              <a:ext cx="254447" cy="172625"/>
            </a:xfrm>
            <a:custGeom>
              <a:avLst/>
              <a:gdLst>
                <a:gd name="T0" fmla="*/ 3 w 108"/>
                <a:gd name="T1" fmla="*/ 67 h 73"/>
                <a:gd name="T2" fmla="*/ 104 w 108"/>
                <a:gd name="T3" fmla="*/ 2 h 73"/>
                <a:gd name="T4" fmla="*/ 107 w 108"/>
                <a:gd name="T5" fmla="*/ 4 h 73"/>
                <a:gd name="T6" fmla="*/ 5 w 108"/>
                <a:gd name="T7" fmla="*/ 72 h 73"/>
                <a:gd name="T8" fmla="*/ 3 w 108"/>
                <a:gd name="T9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73">
                  <a:moveTo>
                    <a:pt x="3" y="67"/>
                  </a:moveTo>
                  <a:cubicBezTo>
                    <a:pt x="44" y="56"/>
                    <a:pt x="78" y="35"/>
                    <a:pt x="104" y="2"/>
                  </a:cubicBezTo>
                  <a:cubicBezTo>
                    <a:pt x="105" y="0"/>
                    <a:pt x="108" y="2"/>
                    <a:pt x="107" y="4"/>
                  </a:cubicBezTo>
                  <a:cubicBezTo>
                    <a:pt x="82" y="39"/>
                    <a:pt x="47" y="64"/>
                    <a:pt x="5" y="72"/>
                  </a:cubicBezTo>
                  <a:cubicBezTo>
                    <a:pt x="1" y="73"/>
                    <a:pt x="0" y="68"/>
                    <a:pt x="3" y="67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3697576" y="3029869"/>
            <a:ext cx="228503" cy="356226"/>
            <a:chOff x="3697576" y="3029869"/>
            <a:chExt cx="228503" cy="356226"/>
          </a:xfrm>
        </p:grpSpPr>
        <p:sp>
          <p:nvSpPr>
            <p:cNvPr id="220" name="Freeform 80"/>
            <p:cNvSpPr>
              <a:spLocks/>
            </p:cNvSpPr>
            <p:nvPr/>
          </p:nvSpPr>
          <p:spPr bwMode="auto">
            <a:xfrm>
              <a:off x="3824300" y="3029869"/>
              <a:ext cx="101779" cy="356226"/>
            </a:xfrm>
            <a:custGeom>
              <a:avLst/>
              <a:gdLst>
                <a:gd name="T0" fmla="*/ 18 w 43"/>
                <a:gd name="T1" fmla="*/ 2 h 151"/>
                <a:gd name="T2" fmla="*/ 22 w 43"/>
                <a:gd name="T3" fmla="*/ 3 h 151"/>
                <a:gd name="T4" fmla="*/ 42 w 43"/>
                <a:gd name="T5" fmla="*/ 147 h 151"/>
                <a:gd name="T6" fmla="*/ 39 w 43"/>
                <a:gd name="T7" fmla="*/ 149 h 151"/>
                <a:gd name="T8" fmla="*/ 18 w 43"/>
                <a:gd name="T9" fmla="*/ 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51">
                  <a:moveTo>
                    <a:pt x="18" y="2"/>
                  </a:moveTo>
                  <a:cubicBezTo>
                    <a:pt x="19" y="0"/>
                    <a:pt x="23" y="1"/>
                    <a:pt x="22" y="3"/>
                  </a:cubicBezTo>
                  <a:cubicBezTo>
                    <a:pt x="13" y="55"/>
                    <a:pt x="16" y="100"/>
                    <a:pt x="42" y="147"/>
                  </a:cubicBezTo>
                  <a:cubicBezTo>
                    <a:pt x="43" y="149"/>
                    <a:pt x="40" y="151"/>
                    <a:pt x="39" y="149"/>
                  </a:cubicBezTo>
                  <a:cubicBezTo>
                    <a:pt x="11" y="108"/>
                    <a:pt x="0" y="49"/>
                    <a:pt x="18" y="2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81"/>
            <p:cNvSpPr>
              <a:spLocks/>
            </p:cNvSpPr>
            <p:nvPr/>
          </p:nvSpPr>
          <p:spPr bwMode="auto">
            <a:xfrm>
              <a:off x="3697576" y="3052819"/>
              <a:ext cx="79826" cy="288373"/>
            </a:xfrm>
            <a:custGeom>
              <a:avLst/>
              <a:gdLst>
                <a:gd name="T0" fmla="*/ 20 w 34"/>
                <a:gd name="T1" fmla="*/ 2 h 122"/>
                <a:gd name="T2" fmla="*/ 24 w 34"/>
                <a:gd name="T3" fmla="*/ 4 h 122"/>
                <a:gd name="T4" fmla="*/ 33 w 34"/>
                <a:gd name="T5" fmla="*/ 117 h 122"/>
                <a:gd name="T6" fmla="*/ 30 w 34"/>
                <a:gd name="T7" fmla="*/ 119 h 122"/>
                <a:gd name="T8" fmla="*/ 20 w 34"/>
                <a:gd name="T9" fmla="*/ 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22">
                  <a:moveTo>
                    <a:pt x="20" y="2"/>
                  </a:moveTo>
                  <a:cubicBezTo>
                    <a:pt x="21" y="0"/>
                    <a:pt x="25" y="1"/>
                    <a:pt x="24" y="4"/>
                  </a:cubicBezTo>
                  <a:cubicBezTo>
                    <a:pt x="12" y="43"/>
                    <a:pt x="11" y="81"/>
                    <a:pt x="33" y="117"/>
                  </a:cubicBezTo>
                  <a:cubicBezTo>
                    <a:pt x="34" y="120"/>
                    <a:pt x="31" y="122"/>
                    <a:pt x="30" y="119"/>
                  </a:cubicBezTo>
                  <a:cubicBezTo>
                    <a:pt x="8" y="86"/>
                    <a:pt x="0" y="39"/>
                    <a:pt x="20" y="2"/>
                  </a:cubicBezTo>
                  <a:close/>
                </a:path>
              </a:pathLst>
            </a:custGeom>
            <a:solidFill>
              <a:srgbClr val="4A8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2" name="组合 221"/>
          <p:cNvGrpSpPr/>
          <p:nvPr/>
        </p:nvGrpSpPr>
        <p:grpSpPr>
          <a:xfrm rot="2354006">
            <a:off x="7133705" y="4052583"/>
            <a:ext cx="529344" cy="242707"/>
            <a:chOff x="2179638" y="1855788"/>
            <a:chExt cx="7326312" cy="33591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3" name="Freeform 5"/>
            <p:cNvSpPr>
              <a:spLocks/>
            </p:cNvSpPr>
            <p:nvPr/>
          </p:nvSpPr>
          <p:spPr bwMode="auto">
            <a:xfrm>
              <a:off x="4405313" y="3141663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6"/>
            <p:cNvSpPr>
              <a:spLocks/>
            </p:cNvSpPr>
            <p:nvPr/>
          </p:nvSpPr>
          <p:spPr bwMode="auto">
            <a:xfrm>
              <a:off x="8739188" y="4857751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7"/>
            <p:cNvSpPr>
              <a:spLocks noEditPoints="1"/>
            </p:cNvSpPr>
            <p:nvPr/>
          </p:nvSpPr>
          <p:spPr bwMode="auto">
            <a:xfrm>
              <a:off x="2179638" y="1881188"/>
              <a:ext cx="2403475" cy="2262188"/>
            </a:xfrm>
            <a:custGeom>
              <a:avLst/>
              <a:gdLst>
                <a:gd name="T0" fmla="*/ 571 w 640"/>
                <a:gd name="T1" fmla="*/ 398 h 601"/>
                <a:gd name="T2" fmla="*/ 597 w 640"/>
                <a:gd name="T3" fmla="*/ 302 h 601"/>
                <a:gd name="T4" fmla="*/ 608 w 640"/>
                <a:gd name="T5" fmla="*/ 254 h 601"/>
                <a:gd name="T6" fmla="*/ 626 w 640"/>
                <a:gd name="T7" fmla="*/ 242 h 601"/>
                <a:gd name="T8" fmla="*/ 625 w 640"/>
                <a:gd name="T9" fmla="*/ 179 h 601"/>
                <a:gd name="T10" fmla="*/ 517 w 640"/>
                <a:gd name="T11" fmla="*/ 143 h 601"/>
                <a:gd name="T12" fmla="*/ 326 w 640"/>
                <a:gd name="T13" fmla="*/ 157 h 601"/>
                <a:gd name="T14" fmla="*/ 301 w 640"/>
                <a:gd name="T15" fmla="*/ 109 h 601"/>
                <a:gd name="T16" fmla="*/ 282 w 640"/>
                <a:gd name="T17" fmla="*/ 31 h 601"/>
                <a:gd name="T18" fmla="*/ 187 w 640"/>
                <a:gd name="T19" fmla="*/ 0 h 601"/>
                <a:gd name="T20" fmla="*/ 213 w 640"/>
                <a:gd name="T21" fmla="*/ 135 h 601"/>
                <a:gd name="T22" fmla="*/ 71 w 640"/>
                <a:gd name="T23" fmla="*/ 232 h 601"/>
                <a:gd name="T24" fmla="*/ 13 w 640"/>
                <a:gd name="T25" fmla="*/ 239 h 601"/>
                <a:gd name="T26" fmla="*/ 27 w 640"/>
                <a:gd name="T27" fmla="*/ 302 h 601"/>
                <a:gd name="T28" fmla="*/ 74 w 640"/>
                <a:gd name="T29" fmla="*/ 404 h 601"/>
                <a:gd name="T30" fmla="*/ 77 w 640"/>
                <a:gd name="T31" fmla="*/ 482 h 601"/>
                <a:gd name="T32" fmla="*/ 116 w 640"/>
                <a:gd name="T33" fmla="*/ 511 h 601"/>
                <a:gd name="T34" fmla="*/ 161 w 640"/>
                <a:gd name="T35" fmla="*/ 505 h 601"/>
                <a:gd name="T36" fmla="*/ 191 w 640"/>
                <a:gd name="T37" fmla="*/ 499 h 601"/>
                <a:gd name="T38" fmla="*/ 181 w 640"/>
                <a:gd name="T39" fmla="*/ 472 h 601"/>
                <a:gd name="T40" fmla="*/ 161 w 640"/>
                <a:gd name="T41" fmla="*/ 405 h 601"/>
                <a:gd name="T42" fmla="*/ 154 w 640"/>
                <a:gd name="T43" fmla="*/ 313 h 601"/>
                <a:gd name="T44" fmla="*/ 160 w 640"/>
                <a:gd name="T45" fmla="*/ 278 h 601"/>
                <a:gd name="T46" fmla="*/ 223 w 640"/>
                <a:gd name="T47" fmla="*/ 206 h 601"/>
                <a:gd name="T48" fmla="*/ 236 w 640"/>
                <a:gd name="T49" fmla="*/ 190 h 601"/>
                <a:gd name="T50" fmla="*/ 266 w 640"/>
                <a:gd name="T51" fmla="*/ 177 h 601"/>
                <a:gd name="T52" fmla="*/ 443 w 640"/>
                <a:gd name="T53" fmla="*/ 163 h 601"/>
                <a:gd name="T54" fmla="*/ 548 w 640"/>
                <a:gd name="T55" fmla="*/ 211 h 601"/>
                <a:gd name="T56" fmla="*/ 483 w 640"/>
                <a:gd name="T57" fmla="*/ 443 h 601"/>
                <a:gd name="T58" fmla="*/ 436 w 640"/>
                <a:gd name="T59" fmla="*/ 496 h 601"/>
                <a:gd name="T60" fmla="*/ 385 w 640"/>
                <a:gd name="T61" fmla="*/ 482 h 601"/>
                <a:gd name="T62" fmla="*/ 313 w 640"/>
                <a:gd name="T63" fmla="*/ 411 h 601"/>
                <a:gd name="T64" fmla="*/ 385 w 640"/>
                <a:gd name="T65" fmla="*/ 365 h 601"/>
                <a:gd name="T66" fmla="*/ 381 w 640"/>
                <a:gd name="T67" fmla="*/ 314 h 601"/>
                <a:gd name="T68" fmla="*/ 402 w 640"/>
                <a:gd name="T69" fmla="*/ 227 h 601"/>
                <a:gd name="T70" fmla="*/ 344 w 640"/>
                <a:gd name="T71" fmla="*/ 232 h 601"/>
                <a:gd name="T72" fmla="*/ 294 w 640"/>
                <a:gd name="T73" fmla="*/ 246 h 601"/>
                <a:gd name="T74" fmla="*/ 209 w 640"/>
                <a:gd name="T75" fmla="*/ 265 h 601"/>
                <a:gd name="T76" fmla="*/ 198 w 640"/>
                <a:gd name="T77" fmla="*/ 331 h 601"/>
                <a:gd name="T78" fmla="*/ 218 w 640"/>
                <a:gd name="T79" fmla="*/ 381 h 601"/>
                <a:gd name="T80" fmla="*/ 280 w 640"/>
                <a:gd name="T81" fmla="*/ 430 h 601"/>
                <a:gd name="T82" fmla="*/ 384 w 640"/>
                <a:gd name="T83" fmla="*/ 534 h 601"/>
                <a:gd name="T84" fmla="*/ 427 w 640"/>
                <a:gd name="T85" fmla="*/ 577 h 601"/>
                <a:gd name="T86" fmla="*/ 453 w 640"/>
                <a:gd name="T87" fmla="*/ 596 h 601"/>
                <a:gd name="T88" fmla="*/ 454 w 640"/>
                <a:gd name="T89" fmla="*/ 573 h 601"/>
                <a:gd name="T90" fmla="*/ 497 w 640"/>
                <a:gd name="T91" fmla="*/ 528 h 601"/>
                <a:gd name="T92" fmla="*/ 537 w 640"/>
                <a:gd name="T93" fmla="*/ 459 h 601"/>
                <a:gd name="T94" fmla="*/ 557 w 640"/>
                <a:gd name="T95" fmla="*/ 436 h 601"/>
                <a:gd name="T96" fmla="*/ 290 w 640"/>
                <a:gd name="T97" fmla="*/ 320 h 601"/>
                <a:gd name="T98" fmla="*/ 237 w 640"/>
                <a:gd name="T99" fmla="*/ 278 h 601"/>
                <a:gd name="T100" fmla="*/ 329 w 640"/>
                <a:gd name="T101" fmla="*/ 27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0" h="601">
                  <a:moveTo>
                    <a:pt x="557" y="436"/>
                  </a:moveTo>
                  <a:cubicBezTo>
                    <a:pt x="557" y="429"/>
                    <a:pt x="562" y="426"/>
                    <a:pt x="565" y="420"/>
                  </a:cubicBezTo>
                  <a:cubicBezTo>
                    <a:pt x="568" y="414"/>
                    <a:pt x="570" y="405"/>
                    <a:pt x="571" y="398"/>
                  </a:cubicBezTo>
                  <a:cubicBezTo>
                    <a:pt x="572" y="391"/>
                    <a:pt x="573" y="385"/>
                    <a:pt x="577" y="378"/>
                  </a:cubicBezTo>
                  <a:cubicBezTo>
                    <a:pt x="581" y="370"/>
                    <a:pt x="588" y="367"/>
                    <a:pt x="581" y="360"/>
                  </a:cubicBezTo>
                  <a:cubicBezTo>
                    <a:pt x="596" y="346"/>
                    <a:pt x="595" y="321"/>
                    <a:pt x="597" y="302"/>
                  </a:cubicBezTo>
                  <a:cubicBezTo>
                    <a:pt x="597" y="293"/>
                    <a:pt x="598" y="285"/>
                    <a:pt x="599" y="276"/>
                  </a:cubicBezTo>
                  <a:cubicBezTo>
                    <a:pt x="600" y="271"/>
                    <a:pt x="601" y="268"/>
                    <a:pt x="602" y="263"/>
                  </a:cubicBezTo>
                  <a:cubicBezTo>
                    <a:pt x="604" y="260"/>
                    <a:pt x="606" y="257"/>
                    <a:pt x="608" y="254"/>
                  </a:cubicBezTo>
                  <a:cubicBezTo>
                    <a:pt x="604" y="253"/>
                    <a:pt x="604" y="251"/>
                    <a:pt x="606" y="249"/>
                  </a:cubicBezTo>
                  <a:cubicBezTo>
                    <a:pt x="608" y="255"/>
                    <a:pt x="620" y="256"/>
                    <a:pt x="624" y="252"/>
                  </a:cubicBezTo>
                  <a:cubicBezTo>
                    <a:pt x="624" y="251"/>
                    <a:pt x="626" y="243"/>
                    <a:pt x="626" y="242"/>
                  </a:cubicBezTo>
                  <a:cubicBezTo>
                    <a:pt x="628" y="237"/>
                    <a:pt x="632" y="234"/>
                    <a:pt x="633" y="229"/>
                  </a:cubicBezTo>
                  <a:cubicBezTo>
                    <a:pt x="636" y="221"/>
                    <a:pt x="640" y="209"/>
                    <a:pt x="639" y="201"/>
                  </a:cubicBezTo>
                  <a:cubicBezTo>
                    <a:pt x="637" y="193"/>
                    <a:pt x="629" y="186"/>
                    <a:pt x="625" y="179"/>
                  </a:cubicBezTo>
                  <a:cubicBezTo>
                    <a:pt x="619" y="170"/>
                    <a:pt x="611" y="165"/>
                    <a:pt x="601" y="159"/>
                  </a:cubicBezTo>
                  <a:cubicBezTo>
                    <a:pt x="594" y="155"/>
                    <a:pt x="586" y="148"/>
                    <a:pt x="578" y="145"/>
                  </a:cubicBezTo>
                  <a:cubicBezTo>
                    <a:pt x="558" y="136"/>
                    <a:pt x="537" y="143"/>
                    <a:pt x="517" y="143"/>
                  </a:cubicBezTo>
                  <a:cubicBezTo>
                    <a:pt x="496" y="142"/>
                    <a:pt x="477" y="136"/>
                    <a:pt x="455" y="140"/>
                  </a:cubicBezTo>
                  <a:cubicBezTo>
                    <a:pt x="433" y="143"/>
                    <a:pt x="412" y="151"/>
                    <a:pt x="391" y="157"/>
                  </a:cubicBezTo>
                  <a:cubicBezTo>
                    <a:pt x="370" y="163"/>
                    <a:pt x="347" y="163"/>
                    <a:pt x="326" y="157"/>
                  </a:cubicBezTo>
                  <a:cubicBezTo>
                    <a:pt x="315" y="153"/>
                    <a:pt x="307" y="149"/>
                    <a:pt x="298" y="144"/>
                  </a:cubicBezTo>
                  <a:cubicBezTo>
                    <a:pt x="290" y="140"/>
                    <a:pt x="283" y="140"/>
                    <a:pt x="275" y="138"/>
                  </a:cubicBezTo>
                  <a:cubicBezTo>
                    <a:pt x="279" y="131"/>
                    <a:pt x="293" y="107"/>
                    <a:pt x="301" y="109"/>
                  </a:cubicBezTo>
                  <a:cubicBezTo>
                    <a:pt x="300" y="101"/>
                    <a:pt x="308" y="94"/>
                    <a:pt x="311" y="88"/>
                  </a:cubicBezTo>
                  <a:cubicBezTo>
                    <a:pt x="315" y="79"/>
                    <a:pt x="317" y="69"/>
                    <a:pt x="317" y="60"/>
                  </a:cubicBezTo>
                  <a:cubicBezTo>
                    <a:pt x="316" y="38"/>
                    <a:pt x="299" y="36"/>
                    <a:pt x="282" y="31"/>
                  </a:cubicBezTo>
                  <a:cubicBezTo>
                    <a:pt x="263" y="26"/>
                    <a:pt x="244" y="21"/>
                    <a:pt x="225" y="14"/>
                  </a:cubicBezTo>
                  <a:cubicBezTo>
                    <a:pt x="219" y="12"/>
                    <a:pt x="212" y="7"/>
                    <a:pt x="205" y="6"/>
                  </a:cubicBezTo>
                  <a:cubicBezTo>
                    <a:pt x="197" y="4"/>
                    <a:pt x="194" y="5"/>
                    <a:pt x="187" y="0"/>
                  </a:cubicBezTo>
                  <a:cubicBezTo>
                    <a:pt x="189" y="11"/>
                    <a:pt x="193" y="24"/>
                    <a:pt x="199" y="33"/>
                  </a:cubicBezTo>
                  <a:cubicBezTo>
                    <a:pt x="207" y="46"/>
                    <a:pt x="218" y="55"/>
                    <a:pt x="228" y="66"/>
                  </a:cubicBezTo>
                  <a:cubicBezTo>
                    <a:pt x="243" y="82"/>
                    <a:pt x="224" y="120"/>
                    <a:pt x="213" y="135"/>
                  </a:cubicBezTo>
                  <a:cubicBezTo>
                    <a:pt x="182" y="177"/>
                    <a:pt x="161" y="230"/>
                    <a:pt x="101" y="230"/>
                  </a:cubicBezTo>
                  <a:cubicBezTo>
                    <a:pt x="94" y="230"/>
                    <a:pt x="86" y="226"/>
                    <a:pt x="80" y="227"/>
                  </a:cubicBezTo>
                  <a:cubicBezTo>
                    <a:pt x="74" y="227"/>
                    <a:pt x="75" y="230"/>
                    <a:pt x="71" y="232"/>
                  </a:cubicBezTo>
                  <a:cubicBezTo>
                    <a:pt x="60" y="236"/>
                    <a:pt x="60" y="235"/>
                    <a:pt x="49" y="233"/>
                  </a:cubicBezTo>
                  <a:cubicBezTo>
                    <a:pt x="42" y="231"/>
                    <a:pt x="33" y="228"/>
                    <a:pt x="26" y="231"/>
                  </a:cubicBezTo>
                  <a:cubicBezTo>
                    <a:pt x="21" y="234"/>
                    <a:pt x="20" y="237"/>
                    <a:pt x="13" y="239"/>
                  </a:cubicBezTo>
                  <a:cubicBezTo>
                    <a:pt x="3" y="242"/>
                    <a:pt x="2" y="240"/>
                    <a:pt x="3" y="251"/>
                  </a:cubicBezTo>
                  <a:cubicBezTo>
                    <a:pt x="4" y="259"/>
                    <a:pt x="0" y="264"/>
                    <a:pt x="0" y="271"/>
                  </a:cubicBezTo>
                  <a:cubicBezTo>
                    <a:pt x="1" y="285"/>
                    <a:pt x="17" y="295"/>
                    <a:pt x="27" y="302"/>
                  </a:cubicBezTo>
                  <a:cubicBezTo>
                    <a:pt x="40" y="311"/>
                    <a:pt x="38" y="308"/>
                    <a:pt x="49" y="319"/>
                  </a:cubicBezTo>
                  <a:cubicBezTo>
                    <a:pt x="59" y="328"/>
                    <a:pt x="63" y="339"/>
                    <a:pt x="66" y="352"/>
                  </a:cubicBezTo>
                  <a:cubicBezTo>
                    <a:pt x="69" y="369"/>
                    <a:pt x="72" y="387"/>
                    <a:pt x="74" y="404"/>
                  </a:cubicBezTo>
                  <a:cubicBezTo>
                    <a:pt x="74" y="412"/>
                    <a:pt x="77" y="422"/>
                    <a:pt x="76" y="430"/>
                  </a:cubicBezTo>
                  <a:cubicBezTo>
                    <a:pt x="75" y="439"/>
                    <a:pt x="71" y="445"/>
                    <a:pt x="72" y="454"/>
                  </a:cubicBezTo>
                  <a:cubicBezTo>
                    <a:pt x="72" y="459"/>
                    <a:pt x="73" y="479"/>
                    <a:pt x="77" y="482"/>
                  </a:cubicBezTo>
                  <a:cubicBezTo>
                    <a:pt x="80" y="486"/>
                    <a:pt x="89" y="486"/>
                    <a:pt x="94" y="490"/>
                  </a:cubicBezTo>
                  <a:cubicBezTo>
                    <a:pt x="97" y="492"/>
                    <a:pt x="106" y="499"/>
                    <a:pt x="108" y="501"/>
                  </a:cubicBezTo>
                  <a:cubicBezTo>
                    <a:pt x="112" y="507"/>
                    <a:pt x="108" y="507"/>
                    <a:pt x="116" y="511"/>
                  </a:cubicBezTo>
                  <a:cubicBezTo>
                    <a:pt x="124" y="514"/>
                    <a:pt x="131" y="512"/>
                    <a:pt x="138" y="512"/>
                  </a:cubicBezTo>
                  <a:cubicBezTo>
                    <a:pt x="147" y="512"/>
                    <a:pt x="148" y="517"/>
                    <a:pt x="151" y="506"/>
                  </a:cubicBezTo>
                  <a:cubicBezTo>
                    <a:pt x="156" y="508"/>
                    <a:pt x="158" y="504"/>
                    <a:pt x="161" y="505"/>
                  </a:cubicBezTo>
                  <a:cubicBezTo>
                    <a:pt x="166" y="505"/>
                    <a:pt x="169" y="509"/>
                    <a:pt x="173" y="513"/>
                  </a:cubicBezTo>
                  <a:cubicBezTo>
                    <a:pt x="175" y="508"/>
                    <a:pt x="167" y="508"/>
                    <a:pt x="174" y="502"/>
                  </a:cubicBezTo>
                  <a:cubicBezTo>
                    <a:pt x="177" y="499"/>
                    <a:pt x="187" y="500"/>
                    <a:pt x="191" y="499"/>
                  </a:cubicBezTo>
                  <a:cubicBezTo>
                    <a:pt x="189" y="494"/>
                    <a:pt x="187" y="489"/>
                    <a:pt x="186" y="484"/>
                  </a:cubicBezTo>
                  <a:cubicBezTo>
                    <a:pt x="186" y="482"/>
                    <a:pt x="185" y="479"/>
                    <a:pt x="185" y="477"/>
                  </a:cubicBezTo>
                  <a:cubicBezTo>
                    <a:pt x="184" y="475"/>
                    <a:pt x="182" y="474"/>
                    <a:pt x="181" y="472"/>
                  </a:cubicBezTo>
                  <a:cubicBezTo>
                    <a:pt x="179" y="471"/>
                    <a:pt x="182" y="476"/>
                    <a:pt x="177" y="465"/>
                  </a:cubicBezTo>
                  <a:cubicBezTo>
                    <a:pt x="175" y="463"/>
                    <a:pt x="174" y="459"/>
                    <a:pt x="172" y="455"/>
                  </a:cubicBezTo>
                  <a:cubicBezTo>
                    <a:pt x="166" y="439"/>
                    <a:pt x="164" y="422"/>
                    <a:pt x="161" y="405"/>
                  </a:cubicBezTo>
                  <a:cubicBezTo>
                    <a:pt x="158" y="387"/>
                    <a:pt x="152" y="368"/>
                    <a:pt x="152" y="349"/>
                  </a:cubicBezTo>
                  <a:cubicBezTo>
                    <a:pt x="152" y="339"/>
                    <a:pt x="152" y="329"/>
                    <a:pt x="153" y="320"/>
                  </a:cubicBezTo>
                  <a:cubicBezTo>
                    <a:pt x="153" y="318"/>
                    <a:pt x="154" y="315"/>
                    <a:pt x="154" y="313"/>
                  </a:cubicBezTo>
                  <a:cubicBezTo>
                    <a:pt x="154" y="309"/>
                    <a:pt x="152" y="303"/>
                    <a:pt x="152" y="299"/>
                  </a:cubicBezTo>
                  <a:cubicBezTo>
                    <a:pt x="153" y="295"/>
                    <a:pt x="157" y="292"/>
                    <a:pt x="159" y="288"/>
                  </a:cubicBezTo>
                  <a:cubicBezTo>
                    <a:pt x="160" y="285"/>
                    <a:pt x="159" y="281"/>
                    <a:pt x="160" y="278"/>
                  </a:cubicBezTo>
                  <a:cubicBezTo>
                    <a:pt x="162" y="269"/>
                    <a:pt x="168" y="259"/>
                    <a:pt x="174" y="253"/>
                  </a:cubicBezTo>
                  <a:cubicBezTo>
                    <a:pt x="187" y="241"/>
                    <a:pt x="200" y="229"/>
                    <a:pt x="213" y="217"/>
                  </a:cubicBezTo>
                  <a:cubicBezTo>
                    <a:pt x="216" y="214"/>
                    <a:pt x="221" y="211"/>
                    <a:pt x="223" y="206"/>
                  </a:cubicBezTo>
                  <a:cubicBezTo>
                    <a:pt x="225" y="202"/>
                    <a:pt x="225" y="200"/>
                    <a:pt x="227" y="197"/>
                  </a:cubicBezTo>
                  <a:cubicBezTo>
                    <a:pt x="228" y="196"/>
                    <a:pt x="231" y="197"/>
                    <a:pt x="233" y="196"/>
                  </a:cubicBezTo>
                  <a:cubicBezTo>
                    <a:pt x="235" y="193"/>
                    <a:pt x="234" y="192"/>
                    <a:pt x="236" y="190"/>
                  </a:cubicBezTo>
                  <a:cubicBezTo>
                    <a:pt x="238" y="187"/>
                    <a:pt x="240" y="185"/>
                    <a:pt x="243" y="182"/>
                  </a:cubicBezTo>
                  <a:cubicBezTo>
                    <a:pt x="244" y="180"/>
                    <a:pt x="249" y="174"/>
                    <a:pt x="251" y="173"/>
                  </a:cubicBezTo>
                  <a:cubicBezTo>
                    <a:pt x="255" y="171"/>
                    <a:pt x="262" y="176"/>
                    <a:pt x="266" y="177"/>
                  </a:cubicBezTo>
                  <a:cubicBezTo>
                    <a:pt x="277" y="182"/>
                    <a:pt x="289" y="189"/>
                    <a:pt x="301" y="190"/>
                  </a:cubicBezTo>
                  <a:cubicBezTo>
                    <a:pt x="326" y="194"/>
                    <a:pt x="355" y="187"/>
                    <a:pt x="379" y="183"/>
                  </a:cubicBezTo>
                  <a:cubicBezTo>
                    <a:pt x="401" y="178"/>
                    <a:pt x="421" y="167"/>
                    <a:pt x="443" y="163"/>
                  </a:cubicBezTo>
                  <a:cubicBezTo>
                    <a:pt x="466" y="158"/>
                    <a:pt x="488" y="172"/>
                    <a:pt x="512" y="172"/>
                  </a:cubicBezTo>
                  <a:cubicBezTo>
                    <a:pt x="523" y="172"/>
                    <a:pt x="533" y="166"/>
                    <a:pt x="540" y="177"/>
                  </a:cubicBezTo>
                  <a:cubicBezTo>
                    <a:pt x="545" y="186"/>
                    <a:pt x="547" y="200"/>
                    <a:pt x="548" y="211"/>
                  </a:cubicBezTo>
                  <a:cubicBezTo>
                    <a:pt x="551" y="234"/>
                    <a:pt x="545" y="258"/>
                    <a:pt x="541" y="281"/>
                  </a:cubicBezTo>
                  <a:cubicBezTo>
                    <a:pt x="532" y="327"/>
                    <a:pt x="518" y="376"/>
                    <a:pt x="496" y="418"/>
                  </a:cubicBezTo>
                  <a:cubicBezTo>
                    <a:pt x="491" y="427"/>
                    <a:pt x="486" y="434"/>
                    <a:pt x="483" y="443"/>
                  </a:cubicBezTo>
                  <a:cubicBezTo>
                    <a:pt x="480" y="450"/>
                    <a:pt x="480" y="456"/>
                    <a:pt x="474" y="462"/>
                  </a:cubicBezTo>
                  <a:cubicBezTo>
                    <a:pt x="467" y="469"/>
                    <a:pt x="463" y="477"/>
                    <a:pt x="457" y="485"/>
                  </a:cubicBezTo>
                  <a:cubicBezTo>
                    <a:pt x="450" y="493"/>
                    <a:pt x="443" y="490"/>
                    <a:pt x="436" y="496"/>
                  </a:cubicBezTo>
                  <a:cubicBezTo>
                    <a:pt x="433" y="499"/>
                    <a:pt x="437" y="501"/>
                    <a:pt x="433" y="503"/>
                  </a:cubicBezTo>
                  <a:cubicBezTo>
                    <a:pt x="432" y="503"/>
                    <a:pt x="422" y="501"/>
                    <a:pt x="421" y="501"/>
                  </a:cubicBezTo>
                  <a:cubicBezTo>
                    <a:pt x="409" y="498"/>
                    <a:pt x="395" y="489"/>
                    <a:pt x="385" y="482"/>
                  </a:cubicBezTo>
                  <a:cubicBezTo>
                    <a:pt x="373" y="476"/>
                    <a:pt x="363" y="467"/>
                    <a:pt x="352" y="459"/>
                  </a:cubicBezTo>
                  <a:cubicBezTo>
                    <a:pt x="344" y="453"/>
                    <a:pt x="333" y="446"/>
                    <a:pt x="327" y="438"/>
                  </a:cubicBezTo>
                  <a:cubicBezTo>
                    <a:pt x="321" y="431"/>
                    <a:pt x="311" y="420"/>
                    <a:pt x="313" y="411"/>
                  </a:cubicBezTo>
                  <a:cubicBezTo>
                    <a:pt x="314" y="399"/>
                    <a:pt x="316" y="392"/>
                    <a:pt x="327" y="388"/>
                  </a:cubicBezTo>
                  <a:cubicBezTo>
                    <a:pt x="337" y="385"/>
                    <a:pt x="346" y="383"/>
                    <a:pt x="355" y="378"/>
                  </a:cubicBezTo>
                  <a:cubicBezTo>
                    <a:pt x="365" y="373"/>
                    <a:pt x="375" y="370"/>
                    <a:pt x="385" y="365"/>
                  </a:cubicBezTo>
                  <a:cubicBezTo>
                    <a:pt x="381" y="360"/>
                    <a:pt x="378" y="353"/>
                    <a:pt x="374" y="349"/>
                  </a:cubicBezTo>
                  <a:cubicBezTo>
                    <a:pt x="369" y="345"/>
                    <a:pt x="362" y="342"/>
                    <a:pt x="356" y="339"/>
                  </a:cubicBezTo>
                  <a:cubicBezTo>
                    <a:pt x="366" y="333"/>
                    <a:pt x="373" y="321"/>
                    <a:pt x="381" y="314"/>
                  </a:cubicBezTo>
                  <a:cubicBezTo>
                    <a:pt x="392" y="304"/>
                    <a:pt x="398" y="290"/>
                    <a:pt x="408" y="279"/>
                  </a:cubicBezTo>
                  <a:cubicBezTo>
                    <a:pt x="415" y="271"/>
                    <a:pt x="431" y="260"/>
                    <a:pt x="432" y="249"/>
                  </a:cubicBezTo>
                  <a:cubicBezTo>
                    <a:pt x="432" y="235"/>
                    <a:pt x="414" y="227"/>
                    <a:pt x="402" y="227"/>
                  </a:cubicBezTo>
                  <a:cubicBezTo>
                    <a:pt x="396" y="226"/>
                    <a:pt x="381" y="223"/>
                    <a:pt x="375" y="224"/>
                  </a:cubicBezTo>
                  <a:cubicBezTo>
                    <a:pt x="369" y="225"/>
                    <a:pt x="366" y="230"/>
                    <a:pt x="358" y="231"/>
                  </a:cubicBezTo>
                  <a:cubicBezTo>
                    <a:pt x="355" y="231"/>
                    <a:pt x="347" y="232"/>
                    <a:pt x="344" y="232"/>
                  </a:cubicBezTo>
                  <a:cubicBezTo>
                    <a:pt x="338" y="232"/>
                    <a:pt x="332" y="227"/>
                    <a:pt x="325" y="227"/>
                  </a:cubicBezTo>
                  <a:cubicBezTo>
                    <a:pt x="317" y="228"/>
                    <a:pt x="316" y="232"/>
                    <a:pt x="311" y="238"/>
                  </a:cubicBezTo>
                  <a:cubicBezTo>
                    <a:pt x="306" y="243"/>
                    <a:pt x="301" y="244"/>
                    <a:pt x="294" y="246"/>
                  </a:cubicBezTo>
                  <a:cubicBezTo>
                    <a:pt x="278" y="250"/>
                    <a:pt x="261" y="253"/>
                    <a:pt x="246" y="259"/>
                  </a:cubicBezTo>
                  <a:cubicBezTo>
                    <a:pt x="240" y="262"/>
                    <a:pt x="230" y="270"/>
                    <a:pt x="224" y="271"/>
                  </a:cubicBezTo>
                  <a:cubicBezTo>
                    <a:pt x="218" y="271"/>
                    <a:pt x="215" y="266"/>
                    <a:pt x="209" y="265"/>
                  </a:cubicBezTo>
                  <a:cubicBezTo>
                    <a:pt x="202" y="265"/>
                    <a:pt x="191" y="271"/>
                    <a:pt x="185" y="274"/>
                  </a:cubicBezTo>
                  <a:cubicBezTo>
                    <a:pt x="178" y="278"/>
                    <a:pt x="177" y="278"/>
                    <a:pt x="178" y="287"/>
                  </a:cubicBezTo>
                  <a:cubicBezTo>
                    <a:pt x="180" y="300"/>
                    <a:pt x="192" y="319"/>
                    <a:pt x="198" y="331"/>
                  </a:cubicBezTo>
                  <a:cubicBezTo>
                    <a:pt x="201" y="335"/>
                    <a:pt x="202" y="337"/>
                    <a:pt x="204" y="342"/>
                  </a:cubicBezTo>
                  <a:cubicBezTo>
                    <a:pt x="205" y="347"/>
                    <a:pt x="208" y="351"/>
                    <a:pt x="209" y="355"/>
                  </a:cubicBezTo>
                  <a:cubicBezTo>
                    <a:pt x="213" y="363"/>
                    <a:pt x="214" y="373"/>
                    <a:pt x="218" y="381"/>
                  </a:cubicBezTo>
                  <a:cubicBezTo>
                    <a:pt x="223" y="392"/>
                    <a:pt x="234" y="401"/>
                    <a:pt x="243" y="410"/>
                  </a:cubicBezTo>
                  <a:cubicBezTo>
                    <a:pt x="248" y="415"/>
                    <a:pt x="252" y="420"/>
                    <a:pt x="259" y="424"/>
                  </a:cubicBezTo>
                  <a:cubicBezTo>
                    <a:pt x="266" y="428"/>
                    <a:pt x="273" y="427"/>
                    <a:pt x="280" y="430"/>
                  </a:cubicBezTo>
                  <a:cubicBezTo>
                    <a:pt x="293" y="434"/>
                    <a:pt x="300" y="443"/>
                    <a:pt x="308" y="454"/>
                  </a:cubicBezTo>
                  <a:cubicBezTo>
                    <a:pt x="320" y="469"/>
                    <a:pt x="333" y="484"/>
                    <a:pt x="346" y="499"/>
                  </a:cubicBezTo>
                  <a:cubicBezTo>
                    <a:pt x="358" y="511"/>
                    <a:pt x="372" y="522"/>
                    <a:pt x="384" y="534"/>
                  </a:cubicBezTo>
                  <a:cubicBezTo>
                    <a:pt x="389" y="539"/>
                    <a:pt x="395" y="543"/>
                    <a:pt x="400" y="548"/>
                  </a:cubicBezTo>
                  <a:cubicBezTo>
                    <a:pt x="404" y="552"/>
                    <a:pt x="406" y="557"/>
                    <a:pt x="410" y="561"/>
                  </a:cubicBezTo>
                  <a:cubicBezTo>
                    <a:pt x="415" y="566"/>
                    <a:pt x="423" y="569"/>
                    <a:pt x="427" y="577"/>
                  </a:cubicBezTo>
                  <a:cubicBezTo>
                    <a:pt x="430" y="583"/>
                    <a:pt x="432" y="590"/>
                    <a:pt x="436" y="595"/>
                  </a:cubicBezTo>
                  <a:cubicBezTo>
                    <a:pt x="437" y="597"/>
                    <a:pt x="440" y="601"/>
                    <a:pt x="443" y="601"/>
                  </a:cubicBezTo>
                  <a:cubicBezTo>
                    <a:pt x="446" y="600"/>
                    <a:pt x="450" y="598"/>
                    <a:pt x="453" y="596"/>
                  </a:cubicBezTo>
                  <a:cubicBezTo>
                    <a:pt x="453" y="595"/>
                    <a:pt x="452" y="594"/>
                    <a:pt x="452" y="592"/>
                  </a:cubicBezTo>
                  <a:cubicBezTo>
                    <a:pt x="452" y="592"/>
                    <a:pt x="454" y="586"/>
                    <a:pt x="454" y="585"/>
                  </a:cubicBezTo>
                  <a:cubicBezTo>
                    <a:pt x="456" y="579"/>
                    <a:pt x="457" y="580"/>
                    <a:pt x="454" y="573"/>
                  </a:cubicBezTo>
                  <a:cubicBezTo>
                    <a:pt x="466" y="572"/>
                    <a:pt x="464" y="566"/>
                    <a:pt x="468" y="558"/>
                  </a:cubicBezTo>
                  <a:cubicBezTo>
                    <a:pt x="473" y="548"/>
                    <a:pt x="484" y="550"/>
                    <a:pt x="491" y="542"/>
                  </a:cubicBezTo>
                  <a:cubicBezTo>
                    <a:pt x="485" y="537"/>
                    <a:pt x="493" y="534"/>
                    <a:pt x="497" y="528"/>
                  </a:cubicBezTo>
                  <a:cubicBezTo>
                    <a:pt x="501" y="523"/>
                    <a:pt x="504" y="517"/>
                    <a:pt x="507" y="511"/>
                  </a:cubicBezTo>
                  <a:cubicBezTo>
                    <a:pt x="514" y="499"/>
                    <a:pt x="519" y="488"/>
                    <a:pt x="526" y="477"/>
                  </a:cubicBezTo>
                  <a:cubicBezTo>
                    <a:pt x="530" y="470"/>
                    <a:pt x="532" y="464"/>
                    <a:pt x="537" y="459"/>
                  </a:cubicBezTo>
                  <a:cubicBezTo>
                    <a:pt x="540" y="456"/>
                    <a:pt x="542" y="452"/>
                    <a:pt x="544" y="449"/>
                  </a:cubicBezTo>
                  <a:cubicBezTo>
                    <a:pt x="549" y="444"/>
                    <a:pt x="556" y="443"/>
                    <a:pt x="557" y="436"/>
                  </a:cubicBezTo>
                  <a:cubicBezTo>
                    <a:pt x="557" y="431"/>
                    <a:pt x="556" y="440"/>
                    <a:pt x="557" y="436"/>
                  </a:cubicBezTo>
                  <a:close/>
                  <a:moveTo>
                    <a:pt x="305" y="304"/>
                  </a:moveTo>
                  <a:cubicBezTo>
                    <a:pt x="302" y="306"/>
                    <a:pt x="303" y="310"/>
                    <a:pt x="301" y="312"/>
                  </a:cubicBezTo>
                  <a:cubicBezTo>
                    <a:pt x="299" y="315"/>
                    <a:pt x="293" y="318"/>
                    <a:pt x="290" y="320"/>
                  </a:cubicBezTo>
                  <a:cubicBezTo>
                    <a:pt x="283" y="325"/>
                    <a:pt x="277" y="330"/>
                    <a:pt x="270" y="325"/>
                  </a:cubicBezTo>
                  <a:cubicBezTo>
                    <a:pt x="263" y="320"/>
                    <a:pt x="260" y="308"/>
                    <a:pt x="254" y="301"/>
                  </a:cubicBezTo>
                  <a:cubicBezTo>
                    <a:pt x="246" y="292"/>
                    <a:pt x="237" y="291"/>
                    <a:pt x="237" y="278"/>
                  </a:cubicBezTo>
                  <a:cubicBezTo>
                    <a:pt x="243" y="281"/>
                    <a:pt x="248" y="285"/>
                    <a:pt x="255" y="286"/>
                  </a:cubicBezTo>
                  <a:cubicBezTo>
                    <a:pt x="263" y="287"/>
                    <a:pt x="264" y="283"/>
                    <a:pt x="271" y="278"/>
                  </a:cubicBezTo>
                  <a:cubicBezTo>
                    <a:pt x="285" y="266"/>
                    <a:pt x="311" y="272"/>
                    <a:pt x="329" y="272"/>
                  </a:cubicBezTo>
                  <a:cubicBezTo>
                    <a:pt x="326" y="282"/>
                    <a:pt x="316" y="300"/>
                    <a:pt x="305" y="304"/>
                  </a:cubicBezTo>
                  <a:cubicBezTo>
                    <a:pt x="304" y="305"/>
                    <a:pt x="310" y="302"/>
                    <a:pt x="305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8"/>
            <p:cNvSpPr>
              <a:spLocks noEditPoints="1"/>
            </p:cNvSpPr>
            <p:nvPr/>
          </p:nvSpPr>
          <p:spPr bwMode="auto">
            <a:xfrm>
              <a:off x="4886325" y="1963738"/>
              <a:ext cx="2257425" cy="2028825"/>
            </a:xfrm>
            <a:custGeom>
              <a:avLst/>
              <a:gdLst>
                <a:gd name="T0" fmla="*/ 575 w 601"/>
                <a:gd name="T1" fmla="*/ 522 h 539"/>
                <a:gd name="T2" fmla="*/ 577 w 601"/>
                <a:gd name="T3" fmla="*/ 507 h 539"/>
                <a:gd name="T4" fmla="*/ 556 w 601"/>
                <a:gd name="T5" fmla="*/ 492 h 539"/>
                <a:gd name="T6" fmla="*/ 254 w 601"/>
                <a:gd name="T7" fmla="*/ 312 h 539"/>
                <a:gd name="T8" fmla="*/ 424 w 601"/>
                <a:gd name="T9" fmla="*/ 208 h 539"/>
                <a:gd name="T10" fmla="*/ 420 w 601"/>
                <a:gd name="T11" fmla="*/ 188 h 539"/>
                <a:gd name="T12" fmla="*/ 406 w 601"/>
                <a:gd name="T13" fmla="*/ 176 h 539"/>
                <a:gd name="T14" fmla="*/ 370 w 601"/>
                <a:gd name="T15" fmla="*/ 174 h 539"/>
                <a:gd name="T16" fmla="*/ 324 w 601"/>
                <a:gd name="T17" fmla="*/ 176 h 539"/>
                <a:gd name="T18" fmla="*/ 295 w 601"/>
                <a:gd name="T19" fmla="*/ 175 h 539"/>
                <a:gd name="T20" fmla="*/ 278 w 601"/>
                <a:gd name="T21" fmla="*/ 195 h 539"/>
                <a:gd name="T22" fmla="*/ 258 w 601"/>
                <a:gd name="T23" fmla="*/ 163 h 539"/>
                <a:gd name="T24" fmla="*/ 264 w 601"/>
                <a:gd name="T25" fmla="*/ 121 h 539"/>
                <a:gd name="T26" fmla="*/ 284 w 601"/>
                <a:gd name="T27" fmla="*/ 102 h 539"/>
                <a:gd name="T28" fmla="*/ 303 w 601"/>
                <a:gd name="T29" fmla="*/ 93 h 539"/>
                <a:gd name="T30" fmla="*/ 317 w 601"/>
                <a:gd name="T31" fmla="*/ 88 h 539"/>
                <a:gd name="T32" fmla="*/ 350 w 601"/>
                <a:gd name="T33" fmla="*/ 68 h 539"/>
                <a:gd name="T34" fmla="*/ 405 w 601"/>
                <a:gd name="T35" fmla="*/ 49 h 539"/>
                <a:gd name="T36" fmla="*/ 384 w 601"/>
                <a:gd name="T37" fmla="*/ 16 h 539"/>
                <a:gd name="T38" fmla="*/ 295 w 601"/>
                <a:gd name="T39" fmla="*/ 4 h 539"/>
                <a:gd name="T40" fmla="*/ 275 w 601"/>
                <a:gd name="T41" fmla="*/ 1 h 539"/>
                <a:gd name="T42" fmla="*/ 250 w 601"/>
                <a:gd name="T43" fmla="*/ 13 h 539"/>
                <a:gd name="T44" fmla="*/ 133 w 601"/>
                <a:gd name="T45" fmla="*/ 36 h 539"/>
                <a:gd name="T46" fmla="*/ 152 w 601"/>
                <a:gd name="T47" fmla="*/ 64 h 539"/>
                <a:gd name="T48" fmla="*/ 204 w 601"/>
                <a:gd name="T49" fmla="*/ 118 h 539"/>
                <a:gd name="T50" fmla="*/ 185 w 601"/>
                <a:gd name="T51" fmla="*/ 142 h 539"/>
                <a:gd name="T52" fmla="*/ 166 w 601"/>
                <a:gd name="T53" fmla="*/ 176 h 539"/>
                <a:gd name="T54" fmla="*/ 146 w 601"/>
                <a:gd name="T55" fmla="*/ 198 h 539"/>
                <a:gd name="T56" fmla="*/ 124 w 601"/>
                <a:gd name="T57" fmla="*/ 228 h 539"/>
                <a:gd name="T58" fmla="*/ 90 w 601"/>
                <a:gd name="T59" fmla="*/ 260 h 539"/>
                <a:gd name="T60" fmla="*/ 100 w 601"/>
                <a:gd name="T61" fmla="*/ 341 h 539"/>
                <a:gd name="T62" fmla="*/ 116 w 601"/>
                <a:gd name="T63" fmla="*/ 355 h 539"/>
                <a:gd name="T64" fmla="*/ 127 w 601"/>
                <a:gd name="T65" fmla="*/ 357 h 539"/>
                <a:gd name="T66" fmla="*/ 146 w 601"/>
                <a:gd name="T67" fmla="*/ 354 h 539"/>
                <a:gd name="T68" fmla="*/ 54 w 601"/>
                <a:gd name="T69" fmla="*/ 479 h 539"/>
                <a:gd name="T70" fmla="*/ 4 w 601"/>
                <a:gd name="T71" fmla="*/ 493 h 539"/>
                <a:gd name="T72" fmla="*/ 17 w 601"/>
                <a:gd name="T73" fmla="*/ 519 h 539"/>
                <a:gd name="T74" fmla="*/ 55 w 601"/>
                <a:gd name="T75" fmla="*/ 527 h 539"/>
                <a:gd name="T76" fmla="*/ 100 w 601"/>
                <a:gd name="T77" fmla="*/ 521 h 539"/>
                <a:gd name="T78" fmla="*/ 140 w 601"/>
                <a:gd name="T79" fmla="*/ 490 h 539"/>
                <a:gd name="T80" fmla="*/ 154 w 601"/>
                <a:gd name="T81" fmla="*/ 488 h 539"/>
                <a:gd name="T82" fmla="*/ 162 w 601"/>
                <a:gd name="T83" fmla="*/ 476 h 539"/>
                <a:gd name="T84" fmla="*/ 176 w 601"/>
                <a:gd name="T85" fmla="*/ 459 h 539"/>
                <a:gd name="T86" fmla="*/ 190 w 601"/>
                <a:gd name="T87" fmla="*/ 433 h 539"/>
                <a:gd name="T88" fmla="*/ 198 w 601"/>
                <a:gd name="T89" fmla="*/ 415 h 539"/>
                <a:gd name="T90" fmla="*/ 204 w 601"/>
                <a:gd name="T91" fmla="*/ 396 h 539"/>
                <a:gd name="T92" fmla="*/ 208 w 601"/>
                <a:gd name="T93" fmla="*/ 388 h 539"/>
                <a:gd name="T94" fmla="*/ 415 w 601"/>
                <a:gd name="T95" fmla="*/ 509 h 539"/>
                <a:gd name="T96" fmla="*/ 561 w 601"/>
                <a:gd name="T97" fmla="*/ 534 h 539"/>
                <a:gd name="T98" fmla="*/ 255 w 601"/>
                <a:gd name="T99" fmla="*/ 164 h 539"/>
                <a:gd name="T100" fmla="*/ 255 w 601"/>
                <a:gd name="T101" fmla="*/ 144 h 539"/>
                <a:gd name="T102" fmla="*/ 247 w 601"/>
                <a:gd name="T103" fmla="*/ 224 h 539"/>
                <a:gd name="T104" fmla="*/ 273 w 601"/>
                <a:gd name="T105" fmla="*/ 221 h 539"/>
                <a:gd name="T106" fmla="*/ 241 w 601"/>
                <a:gd name="T107" fmla="*/ 246 h 539"/>
                <a:gd name="T108" fmla="*/ 227 w 601"/>
                <a:gd name="T109" fmla="*/ 253 h 539"/>
                <a:gd name="T110" fmla="*/ 190 w 601"/>
                <a:gd name="T111" fmla="*/ 217 h 539"/>
                <a:gd name="T112" fmla="*/ 181 w 601"/>
                <a:gd name="T113" fmla="*/ 255 h 539"/>
                <a:gd name="T114" fmla="*/ 116 w 601"/>
                <a:gd name="T115" fmla="*/ 299 h 539"/>
                <a:gd name="T116" fmla="*/ 170 w 601"/>
                <a:gd name="T117" fmla="*/ 226 h 539"/>
                <a:gd name="T118" fmla="*/ 189 w 601"/>
                <a:gd name="T119" fmla="*/ 201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1" h="539">
                  <a:moveTo>
                    <a:pt x="600" y="530"/>
                  </a:moveTo>
                  <a:cubicBezTo>
                    <a:pt x="598" y="529"/>
                    <a:pt x="596" y="529"/>
                    <a:pt x="594" y="529"/>
                  </a:cubicBezTo>
                  <a:cubicBezTo>
                    <a:pt x="588" y="528"/>
                    <a:pt x="581" y="527"/>
                    <a:pt x="576" y="522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5" y="522"/>
                    <a:pt x="575" y="522"/>
                    <a:pt x="575" y="522"/>
                  </a:cubicBezTo>
                  <a:cubicBezTo>
                    <a:pt x="575" y="522"/>
                    <a:pt x="575" y="522"/>
                    <a:pt x="575" y="522"/>
                  </a:cubicBezTo>
                  <a:cubicBezTo>
                    <a:pt x="572" y="518"/>
                    <a:pt x="568" y="517"/>
                    <a:pt x="564" y="516"/>
                  </a:cubicBezTo>
                  <a:cubicBezTo>
                    <a:pt x="562" y="515"/>
                    <a:pt x="560" y="514"/>
                    <a:pt x="558" y="513"/>
                  </a:cubicBezTo>
                  <a:cubicBezTo>
                    <a:pt x="558" y="513"/>
                    <a:pt x="559" y="512"/>
                    <a:pt x="559" y="512"/>
                  </a:cubicBezTo>
                  <a:cubicBezTo>
                    <a:pt x="561" y="509"/>
                    <a:pt x="563" y="508"/>
                    <a:pt x="566" y="507"/>
                  </a:cubicBezTo>
                  <a:cubicBezTo>
                    <a:pt x="569" y="506"/>
                    <a:pt x="573" y="506"/>
                    <a:pt x="577" y="507"/>
                  </a:cubicBezTo>
                  <a:cubicBezTo>
                    <a:pt x="580" y="507"/>
                    <a:pt x="584" y="508"/>
                    <a:pt x="588" y="507"/>
                  </a:cubicBezTo>
                  <a:cubicBezTo>
                    <a:pt x="592" y="506"/>
                    <a:pt x="592" y="506"/>
                    <a:pt x="592" y="506"/>
                  </a:cubicBezTo>
                  <a:cubicBezTo>
                    <a:pt x="588" y="504"/>
                    <a:pt x="588" y="504"/>
                    <a:pt x="588" y="504"/>
                  </a:cubicBezTo>
                  <a:cubicBezTo>
                    <a:pt x="584" y="501"/>
                    <a:pt x="579" y="500"/>
                    <a:pt x="574" y="499"/>
                  </a:cubicBezTo>
                  <a:cubicBezTo>
                    <a:pt x="571" y="498"/>
                    <a:pt x="567" y="497"/>
                    <a:pt x="564" y="496"/>
                  </a:cubicBezTo>
                  <a:cubicBezTo>
                    <a:pt x="561" y="495"/>
                    <a:pt x="558" y="493"/>
                    <a:pt x="556" y="492"/>
                  </a:cubicBezTo>
                  <a:cubicBezTo>
                    <a:pt x="552" y="490"/>
                    <a:pt x="548" y="488"/>
                    <a:pt x="544" y="487"/>
                  </a:cubicBezTo>
                  <a:cubicBezTo>
                    <a:pt x="531" y="483"/>
                    <a:pt x="518" y="480"/>
                    <a:pt x="504" y="477"/>
                  </a:cubicBezTo>
                  <a:cubicBezTo>
                    <a:pt x="500" y="476"/>
                    <a:pt x="495" y="475"/>
                    <a:pt x="491" y="474"/>
                  </a:cubicBezTo>
                  <a:cubicBezTo>
                    <a:pt x="430" y="463"/>
                    <a:pt x="380" y="428"/>
                    <a:pt x="339" y="384"/>
                  </a:cubicBezTo>
                  <a:cubicBezTo>
                    <a:pt x="334" y="380"/>
                    <a:pt x="330" y="376"/>
                    <a:pt x="325" y="373"/>
                  </a:cubicBezTo>
                  <a:cubicBezTo>
                    <a:pt x="302" y="355"/>
                    <a:pt x="278" y="335"/>
                    <a:pt x="254" y="312"/>
                  </a:cubicBezTo>
                  <a:cubicBezTo>
                    <a:pt x="267" y="301"/>
                    <a:pt x="283" y="291"/>
                    <a:pt x="298" y="282"/>
                  </a:cubicBezTo>
                  <a:cubicBezTo>
                    <a:pt x="301" y="280"/>
                    <a:pt x="305" y="278"/>
                    <a:pt x="308" y="276"/>
                  </a:cubicBezTo>
                  <a:cubicBezTo>
                    <a:pt x="328" y="263"/>
                    <a:pt x="349" y="250"/>
                    <a:pt x="371" y="239"/>
                  </a:cubicBezTo>
                  <a:cubicBezTo>
                    <a:pt x="383" y="233"/>
                    <a:pt x="394" y="227"/>
                    <a:pt x="405" y="220"/>
                  </a:cubicBezTo>
                  <a:cubicBezTo>
                    <a:pt x="407" y="218"/>
                    <a:pt x="410" y="217"/>
                    <a:pt x="412" y="216"/>
                  </a:cubicBezTo>
                  <a:cubicBezTo>
                    <a:pt x="416" y="213"/>
                    <a:pt x="420" y="211"/>
                    <a:pt x="424" y="208"/>
                  </a:cubicBezTo>
                  <a:cubicBezTo>
                    <a:pt x="425" y="208"/>
                    <a:pt x="426" y="207"/>
                    <a:pt x="427" y="207"/>
                  </a:cubicBezTo>
                  <a:cubicBezTo>
                    <a:pt x="431" y="204"/>
                    <a:pt x="432" y="203"/>
                    <a:pt x="430" y="199"/>
                  </a:cubicBezTo>
                  <a:cubicBezTo>
                    <a:pt x="430" y="198"/>
                    <a:pt x="429" y="197"/>
                    <a:pt x="429" y="196"/>
                  </a:cubicBezTo>
                  <a:cubicBezTo>
                    <a:pt x="428" y="194"/>
                    <a:pt x="428" y="194"/>
                    <a:pt x="428" y="194"/>
                  </a:cubicBezTo>
                  <a:cubicBezTo>
                    <a:pt x="427" y="191"/>
                    <a:pt x="427" y="189"/>
                    <a:pt x="424" y="189"/>
                  </a:cubicBezTo>
                  <a:cubicBezTo>
                    <a:pt x="424" y="189"/>
                    <a:pt x="422" y="189"/>
                    <a:pt x="420" y="188"/>
                  </a:cubicBezTo>
                  <a:cubicBezTo>
                    <a:pt x="417" y="187"/>
                    <a:pt x="413" y="187"/>
                    <a:pt x="410" y="187"/>
                  </a:cubicBezTo>
                  <a:cubicBezTo>
                    <a:pt x="408" y="187"/>
                    <a:pt x="406" y="188"/>
                    <a:pt x="404" y="187"/>
                  </a:cubicBezTo>
                  <a:cubicBezTo>
                    <a:pt x="403" y="187"/>
                    <a:pt x="402" y="187"/>
                    <a:pt x="400" y="187"/>
                  </a:cubicBezTo>
                  <a:cubicBezTo>
                    <a:pt x="400" y="186"/>
                    <a:pt x="398" y="186"/>
                    <a:pt x="398" y="186"/>
                  </a:cubicBezTo>
                  <a:cubicBezTo>
                    <a:pt x="398" y="186"/>
                    <a:pt x="398" y="185"/>
                    <a:pt x="400" y="182"/>
                  </a:cubicBezTo>
                  <a:cubicBezTo>
                    <a:pt x="401" y="179"/>
                    <a:pt x="404" y="178"/>
                    <a:pt x="406" y="176"/>
                  </a:cubicBezTo>
                  <a:cubicBezTo>
                    <a:pt x="408" y="175"/>
                    <a:pt x="410" y="173"/>
                    <a:pt x="412" y="172"/>
                  </a:cubicBezTo>
                  <a:cubicBezTo>
                    <a:pt x="413" y="170"/>
                    <a:pt x="413" y="170"/>
                    <a:pt x="413" y="170"/>
                  </a:cubicBezTo>
                  <a:cubicBezTo>
                    <a:pt x="411" y="169"/>
                    <a:pt x="411" y="169"/>
                    <a:pt x="411" y="169"/>
                  </a:cubicBezTo>
                  <a:cubicBezTo>
                    <a:pt x="406" y="167"/>
                    <a:pt x="401" y="168"/>
                    <a:pt x="397" y="170"/>
                  </a:cubicBezTo>
                  <a:cubicBezTo>
                    <a:pt x="395" y="170"/>
                    <a:pt x="393" y="171"/>
                    <a:pt x="392" y="171"/>
                  </a:cubicBezTo>
                  <a:cubicBezTo>
                    <a:pt x="385" y="172"/>
                    <a:pt x="377" y="173"/>
                    <a:pt x="370" y="174"/>
                  </a:cubicBezTo>
                  <a:cubicBezTo>
                    <a:pt x="366" y="174"/>
                    <a:pt x="362" y="174"/>
                    <a:pt x="358" y="175"/>
                  </a:cubicBezTo>
                  <a:cubicBezTo>
                    <a:pt x="356" y="175"/>
                    <a:pt x="354" y="176"/>
                    <a:pt x="351" y="176"/>
                  </a:cubicBezTo>
                  <a:cubicBezTo>
                    <a:pt x="348" y="177"/>
                    <a:pt x="345" y="178"/>
                    <a:pt x="343" y="178"/>
                  </a:cubicBezTo>
                  <a:cubicBezTo>
                    <a:pt x="341" y="177"/>
                    <a:pt x="340" y="177"/>
                    <a:pt x="338" y="177"/>
                  </a:cubicBezTo>
                  <a:cubicBezTo>
                    <a:pt x="336" y="176"/>
                    <a:pt x="334" y="176"/>
                    <a:pt x="331" y="176"/>
                  </a:cubicBezTo>
                  <a:cubicBezTo>
                    <a:pt x="329" y="176"/>
                    <a:pt x="327" y="176"/>
                    <a:pt x="324" y="176"/>
                  </a:cubicBezTo>
                  <a:cubicBezTo>
                    <a:pt x="318" y="177"/>
                    <a:pt x="309" y="178"/>
                    <a:pt x="306" y="175"/>
                  </a:cubicBezTo>
                  <a:cubicBezTo>
                    <a:pt x="305" y="174"/>
                    <a:pt x="305" y="174"/>
                    <a:pt x="305" y="174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3" y="176"/>
                    <a:pt x="303" y="177"/>
                    <a:pt x="303" y="177"/>
                  </a:cubicBezTo>
                  <a:cubicBezTo>
                    <a:pt x="303" y="177"/>
                    <a:pt x="303" y="177"/>
                    <a:pt x="303" y="177"/>
                  </a:cubicBezTo>
                  <a:cubicBezTo>
                    <a:pt x="302" y="176"/>
                    <a:pt x="300" y="173"/>
                    <a:pt x="295" y="175"/>
                  </a:cubicBezTo>
                  <a:cubicBezTo>
                    <a:pt x="294" y="176"/>
                    <a:pt x="293" y="177"/>
                    <a:pt x="291" y="184"/>
                  </a:cubicBezTo>
                  <a:cubicBezTo>
                    <a:pt x="291" y="185"/>
                    <a:pt x="291" y="185"/>
                    <a:pt x="291" y="186"/>
                  </a:cubicBezTo>
                  <a:cubicBezTo>
                    <a:pt x="290" y="186"/>
                    <a:pt x="288" y="190"/>
                    <a:pt x="287" y="193"/>
                  </a:cubicBezTo>
                  <a:cubicBezTo>
                    <a:pt x="287" y="193"/>
                    <a:pt x="287" y="193"/>
                    <a:pt x="286" y="193"/>
                  </a:cubicBezTo>
                  <a:cubicBezTo>
                    <a:pt x="285" y="192"/>
                    <a:pt x="284" y="191"/>
                    <a:pt x="282" y="192"/>
                  </a:cubicBezTo>
                  <a:cubicBezTo>
                    <a:pt x="281" y="193"/>
                    <a:pt x="280" y="194"/>
                    <a:pt x="278" y="195"/>
                  </a:cubicBezTo>
                  <a:cubicBezTo>
                    <a:pt x="277" y="196"/>
                    <a:pt x="275" y="198"/>
                    <a:pt x="272" y="199"/>
                  </a:cubicBezTo>
                  <a:cubicBezTo>
                    <a:pt x="263" y="202"/>
                    <a:pt x="259" y="200"/>
                    <a:pt x="251" y="195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55" y="189"/>
                    <a:pt x="260" y="174"/>
                    <a:pt x="259" y="168"/>
                  </a:cubicBezTo>
                  <a:cubicBezTo>
                    <a:pt x="258" y="166"/>
                    <a:pt x="258" y="165"/>
                    <a:pt x="258" y="164"/>
                  </a:cubicBezTo>
                  <a:cubicBezTo>
                    <a:pt x="258" y="163"/>
                    <a:pt x="258" y="163"/>
                    <a:pt x="258" y="163"/>
                  </a:cubicBezTo>
                  <a:cubicBezTo>
                    <a:pt x="259" y="162"/>
                    <a:pt x="260" y="161"/>
                    <a:pt x="261" y="161"/>
                  </a:cubicBezTo>
                  <a:cubicBezTo>
                    <a:pt x="262" y="160"/>
                    <a:pt x="264" y="160"/>
                    <a:pt x="265" y="156"/>
                  </a:cubicBezTo>
                  <a:cubicBezTo>
                    <a:pt x="267" y="152"/>
                    <a:pt x="267" y="146"/>
                    <a:pt x="266" y="140"/>
                  </a:cubicBezTo>
                  <a:cubicBezTo>
                    <a:pt x="266" y="139"/>
                    <a:pt x="266" y="137"/>
                    <a:pt x="266" y="136"/>
                  </a:cubicBezTo>
                  <a:cubicBezTo>
                    <a:pt x="266" y="134"/>
                    <a:pt x="266" y="132"/>
                    <a:pt x="265" y="129"/>
                  </a:cubicBezTo>
                  <a:cubicBezTo>
                    <a:pt x="265" y="126"/>
                    <a:pt x="264" y="123"/>
                    <a:pt x="264" y="121"/>
                  </a:cubicBezTo>
                  <a:cubicBezTo>
                    <a:pt x="264" y="122"/>
                    <a:pt x="264" y="122"/>
                    <a:pt x="264" y="122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68" y="120"/>
                    <a:pt x="269" y="119"/>
                    <a:pt x="270" y="115"/>
                  </a:cubicBezTo>
                  <a:cubicBezTo>
                    <a:pt x="271" y="114"/>
                    <a:pt x="272" y="111"/>
                    <a:pt x="273" y="110"/>
                  </a:cubicBezTo>
                  <a:cubicBezTo>
                    <a:pt x="274" y="109"/>
                    <a:pt x="276" y="108"/>
                    <a:pt x="277" y="107"/>
                  </a:cubicBezTo>
                  <a:cubicBezTo>
                    <a:pt x="279" y="106"/>
                    <a:pt x="282" y="105"/>
                    <a:pt x="284" y="102"/>
                  </a:cubicBezTo>
                  <a:cubicBezTo>
                    <a:pt x="285" y="100"/>
                    <a:pt x="286" y="99"/>
                    <a:pt x="286" y="97"/>
                  </a:cubicBezTo>
                  <a:cubicBezTo>
                    <a:pt x="288" y="95"/>
                    <a:pt x="288" y="94"/>
                    <a:pt x="291" y="93"/>
                  </a:cubicBezTo>
                  <a:cubicBezTo>
                    <a:pt x="294" y="95"/>
                    <a:pt x="297" y="94"/>
                    <a:pt x="300" y="92"/>
                  </a:cubicBezTo>
                  <a:cubicBezTo>
                    <a:pt x="301" y="91"/>
                    <a:pt x="302" y="89"/>
                    <a:pt x="303" y="88"/>
                  </a:cubicBezTo>
                  <a:cubicBezTo>
                    <a:pt x="303" y="90"/>
                    <a:pt x="303" y="91"/>
                    <a:pt x="303" y="92"/>
                  </a:cubicBezTo>
                  <a:cubicBezTo>
                    <a:pt x="303" y="92"/>
                    <a:pt x="303" y="93"/>
                    <a:pt x="303" y="93"/>
                  </a:cubicBezTo>
                  <a:cubicBezTo>
                    <a:pt x="303" y="94"/>
                    <a:pt x="303" y="94"/>
                    <a:pt x="303" y="94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94"/>
                    <a:pt x="304" y="95"/>
                    <a:pt x="304" y="95"/>
                  </a:cubicBezTo>
                  <a:cubicBezTo>
                    <a:pt x="304" y="95"/>
                    <a:pt x="304" y="95"/>
                    <a:pt x="304" y="95"/>
                  </a:cubicBezTo>
                  <a:cubicBezTo>
                    <a:pt x="305" y="97"/>
                    <a:pt x="312" y="94"/>
                    <a:pt x="312" y="94"/>
                  </a:cubicBezTo>
                  <a:cubicBezTo>
                    <a:pt x="314" y="93"/>
                    <a:pt x="316" y="90"/>
                    <a:pt x="317" y="88"/>
                  </a:cubicBezTo>
                  <a:cubicBezTo>
                    <a:pt x="318" y="87"/>
                    <a:pt x="318" y="87"/>
                    <a:pt x="319" y="86"/>
                  </a:cubicBezTo>
                  <a:cubicBezTo>
                    <a:pt x="321" y="83"/>
                    <a:pt x="323" y="81"/>
                    <a:pt x="326" y="79"/>
                  </a:cubicBezTo>
                  <a:cubicBezTo>
                    <a:pt x="327" y="79"/>
                    <a:pt x="328" y="78"/>
                    <a:pt x="329" y="77"/>
                  </a:cubicBezTo>
                  <a:cubicBezTo>
                    <a:pt x="330" y="76"/>
                    <a:pt x="331" y="75"/>
                    <a:pt x="332" y="74"/>
                  </a:cubicBezTo>
                  <a:cubicBezTo>
                    <a:pt x="334" y="71"/>
                    <a:pt x="338" y="68"/>
                    <a:pt x="340" y="68"/>
                  </a:cubicBezTo>
                  <a:cubicBezTo>
                    <a:pt x="343" y="67"/>
                    <a:pt x="347" y="67"/>
                    <a:pt x="350" y="68"/>
                  </a:cubicBezTo>
                  <a:cubicBezTo>
                    <a:pt x="353" y="68"/>
                    <a:pt x="357" y="69"/>
                    <a:pt x="361" y="69"/>
                  </a:cubicBezTo>
                  <a:cubicBezTo>
                    <a:pt x="366" y="68"/>
                    <a:pt x="370" y="67"/>
                    <a:pt x="374" y="64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9" y="62"/>
                    <a:pt x="383" y="61"/>
                    <a:pt x="387" y="61"/>
                  </a:cubicBezTo>
                  <a:cubicBezTo>
                    <a:pt x="393" y="60"/>
                    <a:pt x="398" y="59"/>
                    <a:pt x="402" y="56"/>
                  </a:cubicBezTo>
                  <a:cubicBezTo>
                    <a:pt x="404" y="54"/>
                    <a:pt x="405" y="51"/>
                    <a:pt x="405" y="49"/>
                  </a:cubicBezTo>
                  <a:cubicBezTo>
                    <a:pt x="404" y="45"/>
                    <a:pt x="401" y="42"/>
                    <a:pt x="396" y="39"/>
                  </a:cubicBezTo>
                  <a:cubicBezTo>
                    <a:pt x="395" y="38"/>
                    <a:pt x="390" y="35"/>
                    <a:pt x="387" y="34"/>
                  </a:cubicBezTo>
                  <a:cubicBezTo>
                    <a:pt x="386" y="34"/>
                    <a:pt x="385" y="35"/>
                    <a:pt x="384" y="36"/>
                  </a:cubicBezTo>
                  <a:cubicBezTo>
                    <a:pt x="383" y="37"/>
                    <a:pt x="383" y="37"/>
                    <a:pt x="382" y="36"/>
                  </a:cubicBezTo>
                  <a:cubicBezTo>
                    <a:pt x="380" y="35"/>
                    <a:pt x="381" y="33"/>
                    <a:pt x="383" y="29"/>
                  </a:cubicBezTo>
                  <a:cubicBezTo>
                    <a:pt x="385" y="25"/>
                    <a:pt x="387" y="20"/>
                    <a:pt x="384" y="16"/>
                  </a:cubicBezTo>
                  <a:cubicBezTo>
                    <a:pt x="380" y="11"/>
                    <a:pt x="374" y="11"/>
                    <a:pt x="369" y="12"/>
                  </a:cubicBezTo>
                  <a:cubicBezTo>
                    <a:pt x="368" y="12"/>
                    <a:pt x="366" y="12"/>
                    <a:pt x="364" y="12"/>
                  </a:cubicBezTo>
                  <a:cubicBezTo>
                    <a:pt x="360" y="12"/>
                    <a:pt x="357" y="10"/>
                    <a:pt x="353" y="9"/>
                  </a:cubicBezTo>
                  <a:cubicBezTo>
                    <a:pt x="350" y="8"/>
                    <a:pt x="346" y="6"/>
                    <a:pt x="342" y="6"/>
                  </a:cubicBezTo>
                  <a:cubicBezTo>
                    <a:pt x="341" y="6"/>
                    <a:pt x="338" y="6"/>
                    <a:pt x="335" y="5"/>
                  </a:cubicBezTo>
                  <a:cubicBezTo>
                    <a:pt x="311" y="3"/>
                    <a:pt x="299" y="2"/>
                    <a:pt x="295" y="4"/>
                  </a:cubicBezTo>
                  <a:cubicBezTo>
                    <a:pt x="291" y="0"/>
                    <a:pt x="286" y="1"/>
                    <a:pt x="281" y="3"/>
                  </a:cubicBezTo>
                  <a:cubicBezTo>
                    <a:pt x="280" y="3"/>
                    <a:pt x="279" y="4"/>
                    <a:pt x="278" y="4"/>
                  </a:cubicBezTo>
                  <a:cubicBezTo>
                    <a:pt x="278" y="5"/>
                    <a:pt x="277" y="5"/>
                    <a:pt x="276" y="6"/>
                  </a:cubicBezTo>
                  <a:cubicBezTo>
                    <a:pt x="276" y="5"/>
                    <a:pt x="276" y="4"/>
                    <a:pt x="277" y="4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4" y="2"/>
                    <a:pt x="273" y="2"/>
                    <a:pt x="272" y="3"/>
                  </a:cubicBezTo>
                  <a:cubicBezTo>
                    <a:pt x="271" y="3"/>
                    <a:pt x="271" y="4"/>
                    <a:pt x="270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5" y="4"/>
                    <a:pt x="262" y="4"/>
                    <a:pt x="260" y="5"/>
                  </a:cubicBezTo>
                  <a:cubicBezTo>
                    <a:pt x="256" y="6"/>
                    <a:pt x="254" y="7"/>
                    <a:pt x="252" y="10"/>
                  </a:cubicBezTo>
                  <a:cubicBezTo>
                    <a:pt x="252" y="11"/>
                    <a:pt x="251" y="11"/>
                    <a:pt x="250" y="13"/>
                  </a:cubicBezTo>
                  <a:cubicBezTo>
                    <a:pt x="240" y="22"/>
                    <a:pt x="225" y="25"/>
                    <a:pt x="211" y="29"/>
                  </a:cubicBezTo>
                  <a:cubicBezTo>
                    <a:pt x="209" y="29"/>
                    <a:pt x="207" y="29"/>
                    <a:pt x="205" y="30"/>
                  </a:cubicBezTo>
                  <a:cubicBezTo>
                    <a:pt x="189" y="34"/>
                    <a:pt x="175" y="32"/>
                    <a:pt x="160" y="25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1" y="22"/>
                    <a:pt x="144" y="18"/>
                    <a:pt x="137" y="23"/>
                  </a:cubicBezTo>
                  <a:cubicBezTo>
                    <a:pt x="132" y="27"/>
                    <a:pt x="133" y="32"/>
                    <a:pt x="133" y="36"/>
                  </a:cubicBezTo>
                  <a:cubicBezTo>
                    <a:pt x="134" y="39"/>
                    <a:pt x="134" y="42"/>
                    <a:pt x="133" y="44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52"/>
                    <a:pt x="139" y="54"/>
                    <a:pt x="139" y="55"/>
                  </a:cubicBezTo>
                  <a:cubicBezTo>
                    <a:pt x="140" y="58"/>
                    <a:pt x="144" y="60"/>
                    <a:pt x="148" y="62"/>
                  </a:cubicBezTo>
                  <a:cubicBezTo>
                    <a:pt x="149" y="63"/>
                    <a:pt x="151" y="63"/>
                    <a:pt x="152" y="64"/>
                  </a:cubicBezTo>
                  <a:cubicBezTo>
                    <a:pt x="161" y="69"/>
                    <a:pt x="169" y="75"/>
                    <a:pt x="177" y="81"/>
                  </a:cubicBezTo>
                  <a:cubicBezTo>
                    <a:pt x="180" y="83"/>
                    <a:pt x="182" y="86"/>
                    <a:pt x="185" y="88"/>
                  </a:cubicBezTo>
                  <a:cubicBezTo>
                    <a:pt x="194" y="96"/>
                    <a:pt x="203" y="104"/>
                    <a:pt x="214" y="107"/>
                  </a:cubicBezTo>
                  <a:cubicBezTo>
                    <a:pt x="214" y="108"/>
                    <a:pt x="214" y="108"/>
                    <a:pt x="214" y="109"/>
                  </a:cubicBezTo>
                  <a:cubicBezTo>
                    <a:pt x="212" y="112"/>
                    <a:pt x="210" y="117"/>
                    <a:pt x="208" y="118"/>
                  </a:cubicBezTo>
                  <a:cubicBezTo>
                    <a:pt x="206" y="119"/>
                    <a:pt x="205" y="119"/>
                    <a:pt x="204" y="118"/>
                  </a:cubicBezTo>
                  <a:cubicBezTo>
                    <a:pt x="202" y="117"/>
                    <a:pt x="201" y="116"/>
                    <a:pt x="199" y="115"/>
                  </a:cubicBezTo>
                  <a:cubicBezTo>
                    <a:pt x="198" y="115"/>
                    <a:pt x="197" y="115"/>
                    <a:pt x="196" y="115"/>
                  </a:cubicBezTo>
                  <a:cubicBezTo>
                    <a:pt x="193" y="114"/>
                    <a:pt x="191" y="113"/>
                    <a:pt x="187" y="119"/>
                  </a:cubicBezTo>
                  <a:cubicBezTo>
                    <a:pt x="184" y="123"/>
                    <a:pt x="186" y="130"/>
                    <a:pt x="186" y="135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8"/>
                    <a:pt x="185" y="140"/>
                    <a:pt x="185" y="142"/>
                  </a:cubicBezTo>
                  <a:cubicBezTo>
                    <a:pt x="186" y="146"/>
                    <a:pt x="185" y="149"/>
                    <a:pt x="184" y="152"/>
                  </a:cubicBezTo>
                  <a:cubicBezTo>
                    <a:pt x="183" y="154"/>
                    <a:pt x="181" y="156"/>
                    <a:pt x="178" y="158"/>
                  </a:cubicBezTo>
                  <a:cubicBezTo>
                    <a:pt x="175" y="161"/>
                    <a:pt x="171" y="165"/>
                    <a:pt x="170" y="171"/>
                  </a:cubicBezTo>
                  <a:cubicBezTo>
                    <a:pt x="170" y="172"/>
                    <a:pt x="170" y="172"/>
                    <a:pt x="170" y="172"/>
                  </a:cubicBezTo>
                  <a:cubicBezTo>
                    <a:pt x="169" y="172"/>
                    <a:pt x="168" y="172"/>
                    <a:pt x="167" y="172"/>
                  </a:cubicBezTo>
                  <a:cubicBezTo>
                    <a:pt x="166" y="173"/>
                    <a:pt x="166" y="173"/>
                    <a:pt x="166" y="176"/>
                  </a:cubicBezTo>
                  <a:cubicBezTo>
                    <a:pt x="165" y="177"/>
                    <a:pt x="164" y="181"/>
                    <a:pt x="163" y="182"/>
                  </a:cubicBezTo>
                  <a:cubicBezTo>
                    <a:pt x="161" y="184"/>
                    <a:pt x="159" y="187"/>
                    <a:pt x="156" y="190"/>
                  </a:cubicBezTo>
                  <a:cubicBezTo>
                    <a:pt x="155" y="191"/>
                    <a:pt x="153" y="192"/>
                    <a:pt x="152" y="194"/>
                  </a:cubicBezTo>
                  <a:cubicBezTo>
                    <a:pt x="152" y="194"/>
                    <a:pt x="152" y="193"/>
                    <a:pt x="151" y="193"/>
                  </a:cubicBezTo>
                  <a:cubicBezTo>
                    <a:pt x="150" y="195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4" y="198"/>
                    <a:pt x="143" y="200"/>
                    <a:pt x="142" y="201"/>
                  </a:cubicBezTo>
                  <a:cubicBezTo>
                    <a:pt x="142" y="202"/>
                    <a:pt x="142" y="203"/>
                    <a:pt x="143" y="203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0" y="207"/>
                    <a:pt x="139" y="209"/>
                    <a:pt x="138" y="210"/>
                  </a:cubicBezTo>
                  <a:cubicBezTo>
                    <a:pt x="133" y="216"/>
                    <a:pt x="130" y="221"/>
                    <a:pt x="129" y="225"/>
                  </a:cubicBezTo>
                  <a:cubicBezTo>
                    <a:pt x="126" y="225"/>
                    <a:pt x="125" y="227"/>
                    <a:pt x="124" y="228"/>
                  </a:cubicBezTo>
                  <a:cubicBezTo>
                    <a:pt x="124" y="228"/>
                    <a:pt x="124" y="229"/>
                    <a:pt x="124" y="229"/>
                  </a:cubicBezTo>
                  <a:cubicBezTo>
                    <a:pt x="123" y="229"/>
                    <a:pt x="122" y="230"/>
                    <a:pt x="121" y="232"/>
                  </a:cubicBezTo>
                  <a:cubicBezTo>
                    <a:pt x="119" y="234"/>
                    <a:pt x="116" y="237"/>
                    <a:pt x="115" y="238"/>
                  </a:cubicBezTo>
                  <a:cubicBezTo>
                    <a:pt x="113" y="241"/>
                    <a:pt x="110" y="243"/>
                    <a:pt x="108" y="245"/>
                  </a:cubicBezTo>
                  <a:cubicBezTo>
                    <a:pt x="103" y="250"/>
                    <a:pt x="99" y="254"/>
                    <a:pt x="94" y="258"/>
                  </a:cubicBezTo>
                  <a:cubicBezTo>
                    <a:pt x="93" y="258"/>
                    <a:pt x="92" y="259"/>
                    <a:pt x="90" y="260"/>
                  </a:cubicBezTo>
                  <a:cubicBezTo>
                    <a:pt x="88" y="262"/>
                    <a:pt x="85" y="263"/>
                    <a:pt x="82" y="266"/>
                  </a:cubicBezTo>
                  <a:cubicBezTo>
                    <a:pt x="78" y="271"/>
                    <a:pt x="78" y="273"/>
                    <a:pt x="78" y="277"/>
                  </a:cubicBezTo>
                  <a:cubicBezTo>
                    <a:pt x="78" y="278"/>
                    <a:pt x="78" y="280"/>
                    <a:pt x="78" y="281"/>
                  </a:cubicBezTo>
                  <a:cubicBezTo>
                    <a:pt x="78" y="284"/>
                    <a:pt x="78" y="284"/>
                    <a:pt x="78" y="284"/>
                  </a:cubicBezTo>
                  <a:cubicBezTo>
                    <a:pt x="77" y="291"/>
                    <a:pt x="77" y="299"/>
                    <a:pt x="78" y="307"/>
                  </a:cubicBezTo>
                  <a:cubicBezTo>
                    <a:pt x="81" y="323"/>
                    <a:pt x="90" y="332"/>
                    <a:pt x="100" y="341"/>
                  </a:cubicBezTo>
                  <a:cubicBezTo>
                    <a:pt x="103" y="344"/>
                    <a:pt x="106" y="347"/>
                    <a:pt x="109" y="350"/>
                  </a:cubicBezTo>
                  <a:cubicBezTo>
                    <a:pt x="109" y="350"/>
                    <a:pt x="109" y="350"/>
                    <a:pt x="109" y="350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3" y="353"/>
                  </a:cubicBezTo>
                  <a:cubicBezTo>
                    <a:pt x="114" y="354"/>
                    <a:pt x="115" y="355"/>
                    <a:pt x="116" y="355"/>
                  </a:cubicBezTo>
                  <a:cubicBezTo>
                    <a:pt x="117" y="355"/>
                    <a:pt x="118" y="355"/>
                    <a:pt x="119" y="354"/>
                  </a:cubicBezTo>
                  <a:cubicBezTo>
                    <a:pt x="120" y="354"/>
                    <a:pt x="120" y="353"/>
                    <a:pt x="120" y="353"/>
                  </a:cubicBezTo>
                  <a:cubicBezTo>
                    <a:pt x="120" y="353"/>
                    <a:pt x="121" y="354"/>
                    <a:pt x="121" y="355"/>
                  </a:cubicBezTo>
                  <a:cubicBezTo>
                    <a:pt x="122" y="356"/>
                    <a:pt x="122" y="356"/>
                    <a:pt x="122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4" y="356"/>
                    <a:pt x="125" y="357"/>
                    <a:pt x="127" y="357"/>
                  </a:cubicBezTo>
                  <a:cubicBezTo>
                    <a:pt x="130" y="358"/>
                    <a:pt x="134" y="359"/>
                    <a:pt x="137" y="358"/>
                  </a:cubicBezTo>
                  <a:cubicBezTo>
                    <a:pt x="138" y="357"/>
                    <a:pt x="139" y="356"/>
                    <a:pt x="139" y="355"/>
                  </a:cubicBezTo>
                  <a:cubicBezTo>
                    <a:pt x="139" y="356"/>
                    <a:pt x="140" y="356"/>
                    <a:pt x="140" y="357"/>
                  </a:cubicBezTo>
                  <a:cubicBezTo>
                    <a:pt x="141" y="361"/>
                    <a:pt x="141" y="361"/>
                    <a:pt x="141" y="361"/>
                  </a:cubicBezTo>
                  <a:cubicBezTo>
                    <a:pt x="143" y="357"/>
                    <a:pt x="143" y="357"/>
                    <a:pt x="143" y="357"/>
                  </a:cubicBezTo>
                  <a:cubicBezTo>
                    <a:pt x="144" y="355"/>
                    <a:pt x="145" y="354"/>
                    <a:pt x="146" y="354"/>
                  </a:cubicBezTo>
                  <a:cubicBezTo>
                    <a:pt x="147" y="354"/>
                    <a:pt x="148" y="355"/>
                    <a:pt x="150" y="356"/>
                  </a:cubicBezTo>
                  <a:cubicBezTo>
                    <a:pt x="152" y="357"/>
                    <a:pt x="153" y="359"/>
                    <a:pt x="156" y="359"/>
                  </a:cubicBezTo>
                  <a:cubicBezTo>
                    <a:pt x="150" y="381"/>
                    <a:pt x="140" y="399"/>
                    <a:pt x="131" y="414"/>
                  </a:cubicBezTo>
                  <a:cubicBezTo>
                    <a:pt x="128" y="420"/>
                    <a:pt x="128" y="420"/>
                    <a:pt x="128" y="420"/>
                  </a:cubicBezTo>
                  <a:cubicBezTo>
                    <a:pt x="119" y="435"/>
                    <a:pt x="111" y="449"/>
                    <a:pt x="97" y="460"/>
                  </a:cubicBezTo>
                  <a:cubicBezTo>
                    <a:pt x="85" y="470"/>
                    <a:pt x="70" y="477"/>
                    <a:pt x="54" y="479"/>
                  </a:cubicBezTo>
                  <a:cubicBezTo>
                    <a:pt x="33" y="481"/>
                    <a:pt x="20" y="476"/>
                    <a:pt x="8" y="459"/>
                  </a:cubicBezTo>
                  <a:cubicBezTo>
                    <a:pt x="7" y="457"/>
                    <a:pt x="7" y="457"/>
                    <a:pt x="7" y="457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1" y="468"/>
                    <a:pt x="0" y="475"/>
                    <a:pt x="1" y="483"/>
                  </a:cubicBezTo>
                  <a:cubicBezTo>
                    <a:pt x="2" y="485"/>
                    <a:pt x="1" y="485"/>
                    <a:pt x="1" y="485"/>
                  </a:cubicBezTo>
                  <a:cubicBezTo>
                    <a:pt x="0" y="487"/>
                    <a:pt x="0" y="488"/>
                    <a:pt x="4" y="493"/>
                  </a:cubicBezTo>
                  <a:cubicBezTo>
                    <a:pt x="6" y="496"/>
                    <a:pt x="9" y="498"/>
                    <a:pt x="11" y="500"/>
                  </a:cubicBezTo>
                  <a:cubicBezTo>
                    <a:pt x="12" y="501"/>
                    <a:pt x="12" y="501"/>
                    <a:pt x="12" y="501"/>
                  </a:cubicBezTo>
                  <a:cubicBezTo>
                    <a:pt x="11" y="502"/>
                    <a:pt x="11" y="503"/>
                    <a:pt x="10" y="504"/>
                  </a:cubicBezTo>
                  <a:cubicBezTo>
                    <a:pt x="10" y="506"/>
                    <a:pt x="12" y="508"/>
                    <a:pt x="14" y="510"/>
                  </a:cubicBezTo>
                  <a:cubicBezTo>
                    <a:pt x="17" y="513"/>
                    <a:pt x="19" y="515"/>
                    <a:pt x="17" y="517"/>
                  </a:cubicBezTo>
                  <a:cubicBezTo>
                    <a:pt x="17" y="519"/>
                    <a:pt x="17" y="519"/>
                    <a:pt x="17" y="519"/>
                  </a:cubicBezTo>
                  <a:cubicBezTo>
                    <a:pt x="18" y="519"/>
                    <a:pt x="18" y="519"/>
                    <a:pt x="18" y="519"/>
                  </a:cubicBezTo>
                  <a:cubicBezTo>
                    <a:pt x="24" y="522"/>
                    <a:pt x="28" y="524"/>
                    <a:pt x="30" y="524"/>
                  </a:cubicBezTo>
                  <a:cubicBezTo>
                    <a:pt x="32" y="524"/>
                    <a:pt x="34" y="524"/>
                    <a:pt x="36" y="524"/>
                  </a:cubicBezTo>
                  <a:cubicBezTo>
                    <a:pt x="37" y="524"/>
                    <a:pt x="38" y="524"/>
                    <a:pt x="38" y="524"/>
                  </a:cubicBezTo>
                  <a:cubicBezTo>
                    <a:pt x="40" y="525"/>
                    <a:pt x="42" y="525"/>
                    <a:pt x="43" y="526"/>
                  </a:cubicBezTo>
                  <a:cubicBezTo>
                    <a:pt x="47" y="527"/>
                    <a:pt x="49" y="528"/>
                    <a:pt x="55" y="527"/>
                  </a:cubicBezTo>
                  <a:cubicBezTo>
                    <a:pt x="57" y="527"/>
                    <a:pt x="57" y="527"/>
                    <a:pt x="57" y="527"/>
                  </a:cubicBezTo>
                  <a:cubicBezTo>
                    <a:pt x="69" y="526"/>
                    <a:pt x="77" y="525"/>
                    <a:pt x="88" y="528"/>
                  </a:cubicBezTo>
                  <a:cubicBezTo>
                    <a:pt x="92" y="529"/>
                    <a:pt x="92" y="529"/>
                    <a:pt x="92" y="529"/>
                  </a:cubicBezTo>
                  <a:cubicBezTo>
                    <a:pt x="91" y="527"/>
                    <a:pt x="91" y="527"/>
                    <a:pt x="91" y="527"/>
                  </a:cubicBezTo>
                  <a:cubicBezTo>
                    <a:pt x="92" y="526"/>
                    <a:pt x="92" y="526"/>
                    <a:pt x="92" y="526"/>
                  </a:cubicBezTo>
                  <a:cubicBezTo>
                    <a:pt x="93" y="524"/>
                    <a:pt x="97" y="523"/>
                    <a:pt x="100" y="521"/>
                  </a:cubicBezTo>
                  <a:cubicBezTo>
                    <a:pt x="103" y="520"/>
                    <a:pt x="105" y="519"/>
                    <a:pt x="106" y="518"/>
                  </a:cubicBezTo>
                  <a:cubicBezTo>
                    <a:pt x="111" y="515"/>
                    <a:pt x="114" y="512"/>
                    <a:pt x="117" y="509"/>
                  </a:cubicBezTo>
                  <a:cubicBezTo>
                    <a:pt x="118" y="508"/>
                    <a:pt x="119" y="507"/>
                    <a:pt x="120" y="506"/>
                  </a:cubicBezTo>
                  <a:cubicBezTo>
                    <a:pt x="121" y="505"/>
                    <a:pt x="122" y="504"/>
                    <a:pt x="124" y="503"/>
                  </a:cubicBezTo>
                  <a:cubicBezTo>
                    <a:pt x="126" y="502"/>
                    <a:pt x="127" y="501"/>
                    <a:pt x="129" y="500"/>
                  </a:cubicBezTo>
                  <a:cubicBezTo>
                    <a:pt x="133" y="496"/>
                    <a:pt x="136" y="494"/>
                    <a:pt x="140" y="490"/>
                  </a:cubicBezTo>
                  <a:cubicBezTo>
                    <a:pt x="139" y="490"/>
                    <a:pt x="139" y="491"/>
                    <a:pt x="139" y="492"/>
                  </a:cubicBezTo>
                  <a:cubicBezTo>
                    <a:pt x="138" y="493"/>
                    <a:pt x="138" y="495"/>
                    <a:pt x="138" y="497"/>
                  </a:cubicBezTo>
                  <a:cubicBezTo>
                    <a:pt x="139" y="498"/>
                    <a:pt x="139" y="498"/>
                    <a:pt x="139" y="498"/>
                  </a:cubicBezTo>
                  <a:cubicBezTo>
                    <a:pt x="140" y="498"/>
                    <a:pt x="140" y="498"/>
                    <a:pt x="140" y="498"/>
                  </a:cubicBezTo>
                  <a:cubicBezTo>
                    <a:pt x="143" y="499"/>
                    <a:pt x="151" y="494"/>
                    <a:pt x="153" y="492"/>
                  </a:cubicBezTo>
                  <a:cubicBezTo>
                    <a:pt x="154" y="490"/>
                    <a:pt x="154" y="489"/>
                    <a:pt x="154" y="488"/>
                  </a:cubicBezTo>
                  <a:cubicBezTo>
                    <a:pt x="154" y="487"/>
                    <a:pt x="153" y="486"/>
                    <a:pt x="152" y="486"/>
                  </a:cubicBezTo>
                  <a:cubicBezTo>
                    <a:pt x="152" y="486"/>
                    <a:pt x="152" y="486"/>
                    <a:pt x="153" y="485"/>
                  </a:cubicBezTo>
                  <a:cubicBezTo>
                    <a:pt x="153" y="484"/>
                    <a:pt x="153" y="484"/>
                    <a:pt x="154" y="484"/>
                  </a:cubicBezTo>
                  <a:cubicBezTo>
                    <a:pt x="155" y="485"/>
                    <a:pt x="157" y="485"/>
                    <a:pt x="158" y="484"/>
                  </a:cubicBezTo>
                  <a:cubicBezTo>
                    <a:pt x="160" y="483"/>
                    <a:pt x="160" y="482"/>
                    <a:pt x="160" y="480"/>
                  </a:cubicBezTo>
                  <a:cubicBezTo>
                    <a:pt x="161" y="479"/>
                    <a:pt x="162" y="477"/>
                    <a:pt x="162" y="476"/>
                  </a:cubicBezTo>
                  <a:cubicBezTo>
                    <a:pt x="162" y="476"/>
                    <a:pt x="162" y="476"/>
                    <a:pt x="162" y="475"/>
                  </a:cubicBezTo>
                  <a:cubicBezTo>
                    <a:pt x="162" y="476"/>
                    <a:pt x="163" y="476"/>
                    <a:pt x="163" y="476"/>
                  </a:cubicBezTo>
                  <a:cubicBezTo>
                    <a:pt x="165" y="477"/>
                    <a:pt x="165" y="477"/>
                    <a:pt x="165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8" y="470"/>
                    <a:pt x="172" y="464"/>
                    <a:pt x="175" y="460"/>
                  </a:cubicBezTo>
                  <a:cubicBezTo>
                    <a:pt x="175" y="460"/>
                    <a:pt x="175" y="459"/>
                    <a:pt x="176" y="459"/>
                  </a:cubicBezTo>
                  <a:cubicBezTo>
                    <a:pt x="177" y="458"/>
                    <a:pt x="180" y="456"/>
                    <a:pt x="180" y="453"/>
                  </a:cubicBezTo>
                  <a:cubicBezTo>
                    <a:pt x="180" y="452"/>
                    <a:pt x="180" y="452"/>
                    <a:pt x="180" y="452"/>
                  </a:cubicBezTo>
                  <a:cubicBezTo>
                    <a:pt x="176" y="449"/>
                    <a:pt x="176" y="449"/>
                    <a:pt x="176" y="449"/>
                  </a:cubicBezTo>
                  <a:cubicBezTo>
                    <a:pt x="176" y="448"/>
                    <a:pt x="177" y="447"/>
                    <a:pt x="177" y="446"/>
                  </a:cubicBezTo>
                  <a:cubicBezTo>
                    <a:pt x="179" y="447"/>
                    <a:pt x="182" y="446"/>
                    <a:pt x="184" y="445"/>
                  </a:cubicBezTo>
                  <a:cubicBezTo>
                    <a:pt x="188" y="442"/>
                    <a:pt x="190" y="437"/>
                    <a:pt x="190" y="433"/>
                  </a:cubicBezTo>
                  <a:cubicBezTo>
                    <a:pt x="190" y="431"/>
                    <a:pt x="189" y="430"/>
                    <a:pt x="188" y="429"/>
                  </a:cubicBezTo>
                  <a:cubicBezTo>
                    <a:pt x="188" y="428"/>
                    <a:pt x="189" y="428"/>
                    <a:pt x="191" y="428"/>
                  </a:cubicBezTo>
                  <a:cubicBezTo>
                    <a:pt x="193" y="429"/>
                    <a:pt x="193" y="429"/>
                    <a:pt x="193" y="429"/>
                  </a:cubicBezTo>
                  <a:cubicBezTo>
                    <a:pt x="193" y="427"/>
                    <a:pt x="193" y="427"/>
                    <a:pt x="193" y="427"/>
                  </a:cubicBezTo>
                  <a:cubicBezTo>
                    <a:pt x="194" y="425"/>
                    <a:pt x="195" y="424"/>
                    <a:pt x="195" y="422"/>
                  </a:cubicBezTo>
                  <a:cubicBezTo>
                    <a:pt x="196" y="420"/>
                    <a:pt x="197" y="418"/>
                    <a:pt x="198" y="415"/>
                  </a:cubicBezTo>
                  <a:cubicBezTo>
                    <a:pt x="198" y="412"/>
                    <a:pt x="198" y="411"/>
                    <a:pt x="197" y="408"/>
                  </a:cubicBezTo>
                  <a:cubicBezTo>
                    <a:pt x="197" y="408"/>
                    <a:pt x="197" y="408"/>
                    <a:pt x="197" y="408"/>
                  </a:cubicBezTo>
                  <a:cubicBezTo>
                    <a:pt x="199" y="408"/>
                    <a:pt x="200" y="408"/>
                    <a:pt x="201" y="407"/>
                  </a:cubicBezTo>
                  <a:cubicBezTo>
                    <a:pt x="203" y="406"/>
                    <a:pt x="203" y="402"/>
                    <a:pt x="202" y="399"/>
                  </a:cubicBezTo>
                  <a:cubicBezTo>
                    <a:pt x="203" y="398"/>
                    <a:pt x="203" y="398"/>
                    <a:pt x="204" y="397"/>
                  </a:cubicBezTo>
                  <a:cubicBezTo>
                    <a:pt x="204" y="397"/>
                    <a:pt x="204" y="397"/>
                    <a:pt x="204" y="396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6" y="398"/>
                    <a:pt x="206" y="398"/>
                    <a:pt x="206" y="398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7" y="393"/>
                    <a:pt x="207" y="391"/>
                    <a:pt x="207" y="390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10" y="377"/>
                    <a:pt x="214" y="367"/>
                    <a:pt x="218" y="356"/>
                  </a:cubicBezTo>
                  <a:cubicBezTo>
                    <a:pt x="219" y="353"/>
                    <a:pt x="220" y="349"/>
                    <a:pt x="222" y="345"/>
                  </a:cubicBezTo>
                  <a:cubicBezTo>
                    <a:pt x="236" y="356"/>
                    <a:pt x="250" y="367"/>
                    <a:pt x="263" y="378"/>
                  </a:cubicBezTo>
                  <a:cubicBezTo>
                    <a:pt x="270" y="383"/>
                    <a:pt x="276" y="389"/>
                    <a:pt x="282" y="395"/>
                  </a:cubicBezTo>
                  <a:cubicBezTo>
                    <a:pt x="321" y="428"/>
                    <a:pt x="354" y="469"/>
                    <a:pt x="402" y="494"/>
                  </a:cubicBezTo>
                  <a:cubicBezTo>
                    <a:pt x="407" y="496"/>
                    <a:pt x="410" y="504"/>
                    <a:pt x="415" y="509"/>
                  </a:cubicBezTo>
                  <a:cubicBezTo>
                    <a:pt x="420" y="512"/>
                    <a:pt x="425" y="517"/>
                    <a:pt x="432" y="517"/>
                  </a:cubicBezTo>
                  <a:cubicBezTo>
                    <a:pt x="430" y="514"/>
                    <a:pt x="432" y="507"/>
                    <a:pt x="433" y="507"/>
                  </a:cubicBezTo>
                  <a:cubicBezTo>
                    <a:pt x="451" y="497"/>
                    <a:pt x="471" y="509"/>
                    <a:pt x="490" y="516"/>
                  </a:cubicBezTo>
                  <a:cubicBezTo>
                    <a:pt x="496" y="518"/>
                    <a:pt x="503" y="520"/>
                    <a:pt x="510" y="522"/>
                  </a:cubicBezTo>
                  <a:cubicBezTo>
                    <a:pt x="519" y="524"/>
                    <a:pt x="528" y="526"/>
                    <a:pt x="537" y="529"/>
                  </a:cubicBezTo>
                  <a:cubicBezTo>
                    <a:pt x="545" y="530"/>
                    <a:pt x="553" y="532"/>
                    <a:pt x="561" y="534"/>
                  </a:cubicBezTo>
                  <a:cubicBezTo>
                    <a:pt x="563" y="535"/>
                    <a:pt x="563" y="535"/>
                    <a:pt x="563" y="535"/>
                  </a:cubicBezTo>
                  <a:cubicBezTo>
                    <a:pt x="569" y="536"/>
                    <a:pt x="579" y="539"/>
                    <a:pt x="587" y="539"/>
                  </a:cubicBezTo>
                  <a:cubicBezTo>
                    <a:pt x="594" y="539"/>
                    <a:pt x="599" y="537"/>
                    <a:pt x="601" y="532"/>
                  </a:cubicBezTo>
                  <a:cubicBezTo>
                    <a:pt x="601" y="530"/>
                    <a:pt x="601" y="530"/>
                    <a:pt x="601" y="530"/>
                  </a:cubicBezTo>
                  <a:lnTo>
                    <a:pt x="600" y="530"/>
                  </a:lnTo>
                  <a:close/>
                  <a:moveTo>
                    <a:pt x="255" y="164"/>
                  </a:moveTo>
                  <a:cubicBezTo>
                    <a:pt x="255" y="164"/>
                    <a:pt x="254" y="165"/>
                    <a:pt x="253" y="167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0" y="173"/>
                    <a:pt x="248" y="178"/>
                    <a:pt x="247" y="183"/>
                  </a:cubicBezTo>
                  <a:cubicBezTo>
                    <a:pt x="246" y="186"/>
                    <a:pt x="246" y="189"/>
                    <a:pt x="245" y="191"/>
                  </a:cubicBezTo>
                  <a:cubicBezTo>
                    <a:pt x="235" y="184"/>
                    <a:pt x="244" y="165"/>
                    <a:pt x="251" y="152"/>
                  </a:cubicBezTo>
                  <a:cubicBezTo>
                    <a:pt x="252" y="149"/>
                    <a:pt x="254" y="147"/>
                    <a:pt x="255" y="144"/>
                  </a:cubicBezTo>
                  <a:cubicBezTo>
                    <a:pt x="257" y="147"/>
                    <a:pt x="256" y="149"/>
                    <a:pt x="255" y="153"/>
                  </a:cubicBezTo>
                  <a:cubicBezTo>
                    <a:pt x="254" y="157"/>
                    <a:pt x="252" y="161"/>
                    <a:pt x="255" y="164"/>
                  </a:cubicBezTo>
                  <a:close/>
                  <a:moveTo>
                    <a:pt x="240" y="232"/>
                  </a:moveTo>
                  <a:cubicBezTo>
                    <a:pt x="243" y="231"/>
                    <a:pt x="244" y="229"/>
                    <a:pt x="244" y="227"/>
                  </a:cubicBezTo>
                  <a:cubicBezTo>
                    <a:pt x="245" y="226"/>
                    <a:pt x="245" y="225"/>
                    <a:pt x="246" y="224"/>
                  </a:cubicBezTo>
                  <a:cubicBezTo>
                    <a:pt x="247" y="224"/>
                    <a:pt x="247" y="224"/>
                    <a:pt x="247" y="224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1"/>
                    <a:pt x="246" y="221"/>
                    <a:pt x="246" y="221"/>
                  </a:cubicBezTo>
                  <a:cubicBezTo>
                    <a:pt x="246" y="221"/>
                    <a:pt x="247" y="221"/>
                    <a:pt x="248" y="221"/>
                  </a:cubicBezTo>
                  <a:cubicBezTo>
                    <a:pt x="256" y="222"/>
                    <a:pt x="256" y="222"/>
                    <a:pt x="256" y="222"/>
                  </a:cubicBezTo>
                  <a:cubicBezTo>
                    <a:pt x="258" y="222"/>
                    <a:pt x="260" y="221"/>
                    <a:pt x="262" y="221"/>
                  </a:cubicBezTo>
                  <a:cubicBezTo>
                    <a:pt x="266" y="221"/>
                    <a:pt x="271" y="220"/>
                    <a:pt x="273" y="221"/>
                  </a:cubicBezTo>
                  <a:cubicBezTo>
                    <a:pt x="274" y="222"/>
                    <a:pt x="275" y="222"/>
                    <a:pt x="275" y="223"/>
                  </a:cubicBezTo>
                  <a:cubicBezTo>
                    <a:pt x="275" y="224"/>
                    <a:pt x="270" y="227"/>
                    <a:pt x="268" y="229"/>
                  </a:cubicBezTo>
                  <a:cubicBezTo>
                    <a:pt x="266" y="229"/>
                    <a:pt x="265" y="230"/>
                    <a:pt x="264" y="231"/>
                  </a:cubicBezTo>
                  <a:cubicBezTo>
                    <a:pt x="263" y="232"/>
                    <a:pt x="261" y="233"/>
                    <a:pt x="260" y="234"/>
                  </a:cubicBezTo>
                  <a:cubicBezTo>
                    <a:pt x="255" y="239"/>
                    <a:pt x="247" y="244"/>
                    <a:pt x="242" y="247"/>
                  </a:cubicBezTo>
                  <a:cubicBezTo>
                    <a:pt x="241" y="246"/>
                    <a:pt x="241" y="246"/>
                    <a:pt x="241" y="246"/>
                  </a:cubicBezTo>
                  <a:cubicBezTo>
                    <a:pt x="242" y="241"/>
                    <a:pt x="242" y="238"/>
                    <a:pt x="240" y="232"/>
                  </a:cubicBezTo>
                  <a:close/>
                  <a:moveTo>
                    <a:pt x="237" y="230"/>
                  </a:moveTo>
                  <a:cubicBezTo>
                    <a:pt x="236" y="231"/>
                    <a:pt x="236" y="231"/>
                    <a:pt x="236" y="231"/>
                  </a:cubicBezTo>
                  <a:cubicBezTo>
                    <a:pt x="236" y="234"/>
                    <a:pt x="235" y="236"/>
                    <a:pt x="235" y="239"/>
                  </a:cubicBezTo>
                  <a:cubicBezTo>
                    <a:pt x="233" y="246"/>
                    <a:pt x="232" y="252"/>
                    <a:pt x="227" y="256"/>
                  </a:cubicBezTo>
                  <a:cubicBezTo>
                    <a:pt x="227" y="255"/>
                    <a:pt x="227" y="254"/>
                    <a:pt x="227" y="253"/>
                  </a:cubicBezTo>
                  <a:cubicBezTo>
                    <a:pt x="228" y="242"/>
                    <a:pt x="229" y="230"/>
                    <a:pt x="234" y="221"/>
                  </a:cubicBezTo>
                  <a:cubicBezTo>
                    <a:pt x="235" y="218"/>
                    <a:pt x="236" y="217"/>
                    <a:pt x="237" y="216"/>
                  </a:cubicBezTo>
                  <a:cubicBezTo>
                    <a:pt x="238" y="218"/>
                    <a:pt x="237" y="226"/>
                    <a:pt x="237" y="230"/>
                  </a:cubicBezTo>
                  <a:close/>
                  <a:moveTo>
                    <a:pt x="191" y="213"/>
                  </a:moveTo>
                  <a:cubicBezTo>
                    <a:pt x="191" y="214"/>
                    <a:pt x="191" y="215"/>
                    <a:pt x="191" y="216"/>
                  </a:cubicBezTo>
                  <a:cubicBezTo>
                    <a:pt x="190" y="217"/>
                    <a:pt x="190" y="217"/>
                    <a:pt x="190" y="217"/>
                  </a:cubicBezTo>
                  <a:cubicBezTo>
                    <a:pt x="190" y="218"/>
                    <a:pt x="190" y="218"/>
                    <a:pt x="190" y="219"/>
                  </a:cubicBezTo>
                  <a:cubicBezTo>
                    <a:pt x="190" y="219"/>
                    <a:pt x="190" y="214"/>
                    <a:pt x="190" y="215"/>
                  </a:cubicBezTo>
                  <a:cubicBezTo>
                    <a:pt x="190" y="210"/>
                    <a:pt x="190" y="210"/>
                    <a:pt x="190" y="210"/>
                  </a:cubicBezTo>
                  <a:cubicBezTo>
                    <a:pt x="190" y="210"/>
                    <a:pt x="190" y="210"/>
                    <a:pt x="190" y="210"/>
                  </a:cubicBezTo>
                  <a:cubicBezTo>
                    <a:pt x="190" y="210"/>
                    <a:pt x="189" y="220"/>
                    <a:pt x="189" y="222"/>
                  </a:cubicBezTo>
                  <a:cubicBezTo>
                    <a:pt x="187" y="233"/>
                    <a:pt x="186" y="246"/>
                    <a:pt x="181" y="255"/>
                  </a:cubicBezTo>
                  <a:cubicBezTo>
                    <a:pt x="180" y="257"/>
                    <a:pt x="178" y="262"/>
                    <a:pt x="175" y="265"/>
                  </a:cubicBezTo>
                  <a:cubicBezTo>
                    <a:pt x="170" y="272"/>
                    <a:pt x="166" y="278"/>
                    <a:pt x="165" y="282"/>
                  </a:cubicBezTo>
                  <a:cubicBezTo>
                    <a:pt x="164" y="282"/>
                    <a:pt x="163" y="282"/>
                    <a:pt x="161" y="282"/>
                  </a:cubicBezTo>
                  <a:cubicBezTo>
                    <a:pt x="157" y="281"/>
                    <a:pt x="151" y="279"/>
                    <a:pt x="147" y="282"/>
                  </a:cubicBezTo>
                  <a:cubicBezTo>
                    <a:pt x="141" y="286"/>
                    <a:pt x="142" y="294"/>
                    <a:pt x="143" y="298"/>
                  </a:cubicBezTo>
                  <a:cubicBezTo>
                    <a:pt x="133" y="300"/>
                    <a:pt x="126" y="301"/>
                    <a:pt x="116" y="299"/>
                  </a:cubicBezTo>
                  <a:cubicBezTo>
                    <a:pt x="119" y="295"/>
                    <a:pt x="123" y="290"/>
                    <a:pt x="126" y="285"/>
                  </a:cubicBezTo>
                  <a:cubicBezTo>
                    <a:pt x="129" y="280"/>
                    <a:pt x="132" y="276"/>
                    <a:pt x="135" y="272"/>
                  </a:cubicBezTo>
                  <a:cubicBezTo>
                    <a:pt x="138" y="267"/>
                    <a:pt x="141" y="264"/>
                    <a:pt x="144" y="260"/>
                  </a:cubicBezTo>
                  <a:cubicBezTo>
                    <a:pt x="147" y="257"/>
                    <a:pt x="149" y="254"/>
                    <a:pt x="152" y="251"/>
                  </a:cubicBezTo>
                  <a:cubicBezTo>
                    <a:pt x="155" y="247"/>
                    <a:pt x="158" y="243"/>
                    <a:pt x="160" y="239"/>
                  </a:cubicBezTo>
                  <a:cubicBezTo>
                    <a:pt x="163" y="234"/>
                    <a:pt x="166" y="230"/>
                    <a:pt x="170" y="226"/>
                  </a:cubicBezTo>
                  <a:cubicBezTo>
                    <a:pt x="170" y="225"/>
                    <a:pt x="172" y="224"/>
                    <a:pt x="173" y="222"/>
                  </a:cubicBezTo>
                  <a:cubicBezTo>
                    <a:pt x="175" y="220"/>
                    <a:pt x="179" y="215"/>
                    <a:pt x="181" y="214"/>
                  </a:cubicBezTo>
                  <a:cubicBezTo>
                    <a:pt x="182" y="215"/>
                    <a:pt x="182" y="215"/>
                    <a:pt x="182" y="215"/>
                  </a:cubicBezTo>
                  <a:cubicBezTo>
                    <a:pt x="183" y="213"/>
                    <a:pt x="183" y="213"/>
                    <a:pt x="183" y="213"/>
                  </a:cubicBezTo>
                  <a:cubicBezTo>
                    <a:pt x="184" y="211"/>
                    <a:pt x="185" y="209"/>
                    <a:pt x="185" y="208"/>
                  </a:cubicBezTo>
                  <a:cubicBezTo>
                    <a:pt x="186" y="205"/>
                    <a:pt x="187" y="203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93" y="203"/>
                    <a:pt x="193" y="207"/>
                    <a:pt x="191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9"/>
            <p:cNvSpPr>
              <a:spLocks noEditPoints="1"/>
            </p:cNvSpPr>
            <p:nvPr/>
          </p:nvSpPr>
          <p:spPr bwMode="auto">
            <a:xfrm>
              <a:off x="8961438" y="3397251"/>
              <a:ext cx="544512" cy="696913"/>
            </a:xfrm>
            <a:custGeom>
              <a:avLst/>
              <a:gdLst>
                <a:gd name="T0" fmla="*/ 139 w 145"/>
                <a:gd name="T1" fmla="*/ 161 h 185"/>
                <a:gd name="T2" fmla="*/ 139 w 145"/>
                <a:gd name="T3" fmla="*/ 154 h 185"/>
                <a:gd name="T4" fmla="*/ 141 w 145"/>
                <a:gd name="T5" fmla="*/ 143 h 185"/>
                <a:gd name="T6" fmla="*/ 143 w 145"/>
                <a:gd name="T7" fmla="*/ 134 h 185"/>
                <a:gd name="T8" fmla="*/ 140 w 145"/>
                <a:gd name="T9" fmla="*/ 119 h 185"/>
                <a:gd name="T10" fmla="*/ 141 w 145"/>
                <a:gd name="T11" fmla="*/ 107 h 185"/>
                <a:gd name="T12" fmla="*/ 129 w 145"/>
                <a:gd name="T13" fmla="*/ 82 h 185"/>
                <a:gd name="T14" fmla="*/ 64 w 145"/>
                <a:gd name="T15" fmla="*/ 19 h 185"/>
                <a:gd name="T16" fmla="*/ 0 w 145"/>
                <a:gd name="T17" fmla="*/ 39 h 185"/>
                <a:gd name="T18" fmla="*/ 31 w 145"/>
                <a:gd name="T19" fmla="*/ 64 h 185"/>
                <a:gd name="T20" fmla="*/ 25 w 145"/>
                <a:gd name="T21" fmla="*/ 69 h 185"/>
                <a:gd name="T22" fmla="*/ 45 w 145"/>
                <a:gd name="T23" fmla="*/ 81 h 185"/>
                <a:gd name="T24" fmla="*/ 61 w 145"/>
                <a:gd name="T25" fmla="*/ 122 h 185"/>
                <a:gd name="T26" fmla="*/ 56 w 145"/>
                <a:gd name="T27" fmla="*/ 122 h 185"/>
                <a:gd name="T28" fmla="*/ 73 w 145"/>
                <a:gd name="T29" fmla="*/ 147 h 185"/>
                <a:gd name="T30" fmla="*/ 79 w 145"/>
                <a:gd name="T31" fmla="*/ 174 h 185"/>
                <a:gd name="T32" fmla="*/ 102 w 145"/>
                <a:gd name="T33" fmla="*/ 181 h 185"/>
                <a:gd name="T34" fmla="*/ 106 w 145"/>
                <a:gd name="T35" fmla="*/ 179 h 185"/>
                <a:gd name="T36" fmla="*/ 114 w 145"/>
                <a:gd name="T37" fmla="*/ 170 h 185"/>
                <a:gd name="T38" fmla="*/ 118 w 145"/>
                <a:gd name="T39" fmla="*/ 168 h 185"/>
                <a:gd name="T40" fmla="*/ 137 w 145"/>
                <a:gd name="T41" fmla="*/ 174 h 185"/>
                <a:gd name="T42" fmla="*/ 140 w 145"/>
                <a:gd name="T43" fmla="*/ 171 h 185"/>
                <a:gd name="T44" fmla="*/ 145 w 145"/>
                <a:gd name="T45" fmla="*/ 150 h 185"/>
                <a:gd name="T46" fmla="*/ 140 w 145"/>
                <a:gd name="T47" fmla="*/ 158 h 185"/>
                <a:gd name="T48" fmla="*/ 139 w 145"/>
                <a:gd name="T49" fmla="*/ 161 h 185"/>
                <a:gd name="T50" fmla="*/ 139 w 145"/>
                <a:gd name="T51" fmla="*/ 161 h 185"/>
                <a:gd name="T52" fmla="*/ 139 w 145"/>
                <a:gd name="T53" fmla="*/ 147 h 185"/>
                <a:gd name="T54" fmla="*/ 140 w 145"/>
                <a:gd name="T55" fmla="*/ 151 h 185"/>
                <a:gd name="T56" fmla="*/ 139 w 145"/>
                <a:gd name="T57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5" h="185">
                  <a:moveTo>
                    <a:pt x="139" y="161"/>
                  </a:moveTo>
                  <a:cubicBezTo>
                    <a:pt x="138" y="160"/>
                    <a:pt x="138" y="157"/>
                    <a:pt x="139" y="154"/>
                  </a:cubicBezTo>
                  <a:cubicBezTo>
                    <a:pt x="139" y="150"/>
                    <a:pt x="140" y="146"/>
                    <a:pt x="141" y="143"/>
                  </a:cubicBezTo>
                  <a:cubicBezTo>
                    <a:pt x="142" y="139"/>
                    <a:pt x="143" y="136"/>
                    <a:pt x="143" y="134"/>
                  </a:cubicBezTo>
                  <a:cubicBezTo>
                    <a:pt x="142" y="129"/>
                    <a:pt x="139" y="125"/>
                    <a:pt x="140" y="119"/>
                  </a:cubicBezTo>
                  <a:cubicBezTo>
                    <a:pt x="141" y="114"/>
                    <a:pt x="142" y="113"/>
                    <a:pt x="141" y="107"/>
                  </a:cubicBezTo>
                  <a:cubicBezTo>
                    <a:pt x="140" y="97"/>
                    <a:pt x="135" y="89"/>
                    <a:pt x="129" y="82"/>
                  </a:cubicBezTo>
                  <a:cubicBezTo>
                    <a:pt x="106" y="61"/>
                    <a:pt x="89" y="39"/>
                    <a:pt x="64" y="19"/>
                  </a:cubicBezTo>
                  <a:cubicBezTo>
                    <a:pt x="41" y="0"/>
                    <a:pt x="18" y="23"/>
                    <a:pt x="0" y="39"/>
                  </a:cubicBezTo>
                  <a:cubicBezTo>
                    <a:pt x="11" y="46"/>
                    <a:pt x="25" y="51"/>
                    <a:pt x="31" y="64"/>
                  </a:cubicBezTo>
                  <a:cubicBezTo>
                    <a:pt x="31" y="66"/>
                    <a:pt x="28" y="67"/>
                    <a:pt x="25" y="69"/>
                  </a:cubicBezTo>
                  <a:cubicBezTo>
                    <a:pt x="36" y="69"/>
                    <a:pt x="36" y="91"/>
                    <a:pt x="45" y="81"/>
                  </a:cubicBezTo>
                  <a:cubicBezTo>
                    <a:pt x="45" y="97"/>
                    <a:pt x="58" y="107"/>
                    <a:pt x="61" y="122"/>
                  </a:cubicBezTo>
                  <a:cubicBezTo>
                    <a:pt x="63" y="125"/>
                    <a:pt x="58" y="122"/>
                    <a:pt x="56" y="122"/>
                  </a:cubicBezTo>
                  <a:cubicBezTo>
                    <a:pt x="68" y="127"/>
                    <a:pt x="68" y="137"/>
                    <a:pt x="73" y="147"/>
                  </a:cubicBezTo>
                  <a:cubicBezTo>
                    <a:pt x="86" y="150"/>
                    <a:pt x="86" y="165"/>
                    <a:pt x="79" y="174"/>
                  </a:cubicBezTo>
                  <a:cubicBezTo>
                    <a:pt x="86" y="175"/>
                    <a:pt x="91" y="185"/>
                    <a:pt x="102" y="181"/>
                  </a:cubicBezTo>
                  <a:cubicBezTo>
                    <a:pt x="103" y="180"/>
                    <a:pt x="105" y="180"/>
                    <a:pt x="106" y="179"/>
                  </a:cubicBezTo>
                  <a:cubicBezTo>
                    <a:pt x="109" y="177"/>
                    <a:pt x="112" y="174"/>
                    <a:pt x="114" y="170"/>
                  </a:cubicBezTo>
                  <a:cubicBezTo>
                    <a:pt x="115" y="169"/>
                    <a:pt x="116" y="169"/>
                    <a:pt x="118" y="168"/>
                  </a:cubicBezTo>
                  <a:cubicBezTo>
                    <a:pt x="123" y="166"/>
                    <a:pt x="129" y="167"/>
                    <a:pt x="137" y="174"/>
                  </a:cubicBezTo>
                  <a:cubicBezTo>
                    <a:pt x="139" y="173"/>
                    <a:pt x="140" y="172"/>
                    <a:pt x="140" y="171"/>
                  </a:cubicBezTo>
                  <a:cubicBezTo>
                    <a:pt x="144" y="165"/>
                    <a:pt x="144" y="157"/>
                    <a:pt x="145" y="150"/>
                  </a:cubicBezTo>
                  <a:cubicBezTo>
                    <a:pt x="142" y="152"/>
                    <a:pt x="141" y="155"/>
                    <a:pt x="140" y="158"/>
                  </a:cubicBezTo>
                  <a:cubicBezTo>
                    <a:pt x="140" y="159"/>
                    <a:pt x="140" y="160"/>
                    <a:pt x="139" y="161"/>
                  </a:cubicBezTo>
                  <a:cubicBezTo>
                    <a:pt x="137" y="159"/>
                    <a:pt x="141" y="158"/>
                    <a:pt x="139" y="161"/>
                  </a:cubicBezTo>
                  <a:close/>
                  <a:moveTo>
                    <a:pt x="139" y="147"/>
                  </a:moveTo>
                  <a:cubicBezTo>
                    <a:pt x="139" y="148"/>
                    <a:pt x="140" y="150"/>
                    <a:pt x="140" y="151"/>
                  </a:cubicBezTo>
                  <a:cubicBezTo>
                    <a:pt x="137" y="151"/>
                    <a:pt x="138" y="149"/>
                    <a:pt x="139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0"/>
            <p:cNvSpPr>
              <a:spLocks noEditPoints="1"/>
            </p:cNvSpPr>
            <p:nvPr/>
          </p:nvSpPr>
          <p:spPr bwMode="auto">
            <a:xfrm>
              <a:off x="7181850" y="1855788"/>
              <a:ext cx="2233612" cy="2295525"/>
            </a:xfrm>
            <a:custGeom>
              <a:avLst/>
              <a:gdLst>
                <a:gd name="T0" fmla="*/ 516 w 595"/>
                <a:gd name="T1" fmla="*/ 288 h 610"/>
                <a:gd name="T2" fmla="*/ 541 w 595"/>
                <a:gd name="T3" fmla="*/ 258 h 610"/>
                <a:gd name="T4" fmla="*/ 582 w 595"/>
                <a:gd name="T5" fmla="*/ 198 h 610"/>
                <a:gd name="T6" fmla="*/ 519 w 595"/>
                <a:gd name="T7" fmla="*/ 154 h 610"/>
                <a:gd name="T8" fmla="*/ 498 w 595"/>
                <a:gd name="T9" fmla="*/ 134 h 610"/>
                <a:gd name="T10" fmla="*/ 500 w 595"/>
                <a:gd name="T11" fmla="*/ 114 h 610"/>
                <a:gd name="T12" fmla="*/ 518 w 595"/>
                <a:gd name="T13" fmla="*/ 75 h 610"/>
                <a:gd name="T14" fmla="*/ 513 w 595"/>
                <a:gd name="T15" fmla="*/ 68 h 610"/>
                <a:gd name="T16" fmla="*/ 513 w 595"/>
                <a:gd name="T17" fmla="*/ 41 h 610"/>
                <a:gd name="T18" fmla="*/ 458 w 595"/>
                <a:gd name="T19" fmla="*/ 3 h 610"/>
                <a:gd name="T20" fmla="*/ 456 w 595"/>
                <a:gd name="T21" fmla="*/ 38 h 610"/>
                <a:gd name="T22" fmla="*/ 402 w 595"/>
                <a:gd name="T23" fmla="*/ 196 h 610"/>
                <a:gd name="T24" fmla="*/ 365 w 595"/>
                <a:gd name="T25" fmla="*/ 220 h 610"/>
                <a:gd name="T26" fmla="*/ 296 w 595"/>
                <a:gd name="T27" fmla="*/ 215 h 610"/>
                <a:gd name="T28" fmla="*/ 314 w 595"/>
                <a:gd name="T29" fmla="*/ 150 h 610"/>
                <a:gd name="T30" fmla="*/ 303 w 595"/>
                <a:gd name="T31" fmla="*/ 120 h 610"/>
                <a:gd name="T32" fmla="*/ 321 w 595"/>
                <a:gd name="T33" fmla="*/ 89 h 610"/>
                <a:gd name="T34" fmla="*/ 333 w 595"/>
                <a:gd name="T35" fmla="*/ 81 h 610"/>
                <a:gd name="T36" fmla="*/ 355 w 595"/>
                <a:gd name="T37" fmla="*/ 78 h 610"/>
                <a:gd name="T38" fmla="*/ 384 w 595"/>
                <a:gd name="T39" fmla="*/ 45 h 610"/>
                <a:gd name="T40" fmla="*/ 345 w 595"/>
                <a:gd name="T41" fmla="*/ 21 h 610"/>
                <a:gd name="T42" fmla="*/ 249 w 595"/>
                <a:gd name="T43" fmla="*/ 19 h 610"/>
                <a:gd name="T44" fmla="*/ 229 w 595"/>
                <a:gd name="T45" fmla="*/ 74 h 610"/>
                <a:gd name="T46" fmla="*/ 179 w 595"/>
                <a:gd name="T47" fmla="*/ 157 h 610"/>
                <a:gd name="T48" fmla="*/ 189 w 595"/>
                <a:gd name="T49" fmla="*/ 216 h 610"/>
                <a:gd name="T50" fmla="*/ 105 w 595"/>
                <a:gd name="T51" fmla="*/ 296 h 610"/>
                <a:gd name="T52" fmla="*/ 16 w 595"/>
                <a:gd name="T53" fmla="*/ 337 h 610"/>
                <a:gd name="T54" fmla="*/ 4 w 595"/>
                <a:gd name="T55" fmla="*/ 362 h 610"/>
                <a:gd name="T56" fmla="*/ 34 w 595"/>
                <a:gd name="T57" fmla="*/ 398 h 610"/>
                <a:gd name="T58" fmla="*/ 188 w 595"/>
                <a:gd name="T59" fmla="*/ 310 h 610"/>
                <a:gd name="T60" fmla="*/ 203 w 595"/>
                <a:gd name="T61" fmla="*/ 340 h 610"/>
                <a:gd name="T62" fmla="*/ 106 w 595"/>
                <a:gd name="T63" fmla="*/ 486 h 610"/>
                <a:gd name="T64" fmla="*/ 141 w 595"/>
                <a:gd name="T65" fmla="*/ 500 h 610"/>
                <a:gd name="T66" fmla="*/ 244 w 595"/>
                <a:gd name="T67" fmla="*/ 385 h 610"/>
                <a:gd name="T68" fmla="*/ 197 w 595"/>
                <a:gd name="T69" fmla="*/ 518 h 610"/>
                <a:gd name="T70" fmla="*/ 175 w 595"/>
                <a:gd name="T71" fmla="*/ 560 h 610"/>
                <a:gd name="T72" fmla="*/ 173 w 595"/>
                <a:gd name="T73" fmla="*/ 593 h 610"/>
                <a:gd name="T74" fmla="*/ 191 w 595"/>
                <a:gd name="T75" fmla="*/ 609 h 610"/>
                <a:gd name="T76" fmla="*/ 209 w 595"/>
                <a:gd name="T77" fmla="*/ 581 h 610"/>
                <a:gd name="T78" fmla="*/ 304 w 595"/>
                <a:gd name="T79" fmla="*/ 495 h 610"/>
                <a:gd name="T80" fmla="*/ 492 w 595"/>
                <a:gd name="T81" fmla="*/ 135 h 610"/>
                <a:gd name="T82" fmla="*/ 492 w 595"/>
                <a:gd name="T83" fmla="*/ 135 h 610"/>
                <a:gd name="T84" fmla="*/ 487 w 595"/>
                <a:gd name="T85" fmla="*/ 151 h 610"/>
                <a:gd name="T86" fmla="*/ 192 w 595"/>
                <a:gd name="T87" fmla="*/ 380 h 610"/>
                <a:gd name="T88" fmla="*/ 134 w 595"/>
                <a:gd name="T89" fmla="*/ 442 h 610"/>
                <a:gd name="T90" fmla="*/ 179 w 595"/>
                <a:gd name="T91" fmla="*/ 373 h 610"/>
                <a:gd name="T92" fmla="*/ 192 w 595"/>
                <a:gd name="T93" fmla="*/ 380 h 610"/>
                <a:gd name="T94" fmla="*/ 281 w 595"/>
                <a:gd name="T95" fmla="*/ 228 h 610"/>
                <a:gd name="T96" fmla="*/ 325 w 595"/>
                <a:gd name="T97" fmla="*/ 457 h 610"/>
                <a:gd name="T98" fmla="*/ 291 w 595"/>
                <a:gd name="T99" fmla="*/ 368 h 610"/>
                <a:gd name="T100" fmla="*/ 267 w 595"/>
                <a:gd name="T101" fmla="*/ 309 h 610"/>
                <a:gd name="T102" fmla="*/ 350 w 595"/>
                <a:gd name="T103" fmla="*/ 301 h 610"/>
                <a:gd name="T104" fmla="*/ 369 w 595"/>
                <a:gd name="T105" fmla="*/ 400 h 610"/>
                <a:gd name="T106" fmla="*/ 482 w 595"/>
                <a:gd name="T107" fmla="*/ 160 h 610"/>
                <a:gd name="T108" fmla="*/ 477 w 595"/>
                <a:gd name="T109" fmla="*/ 162 h 610"/>
                <a:gd name="T110" fmla="*/ 468 w 595"/>
                <a:gd name="T111" fmla="*/ 181 h 610"/>
                <a:gd name="T112" fmla="*/ 468 w 595"/>
                <a:gd name="T113" fmla="*/ 183 h 610"/>
                <a:gd name="T114" fmla="*/ 468 w 595"/>
                <a:gd name="T115" fmla="*/ 183 h 610"/>
                <a:gd name="T116" fmla="*/ 417 w 595"/>
                <a:gd name="T117" fmla="*/ 275 h 610"/>
                <a:gd name="T118" fmla="*/ 498 w 595"/>
                <a:gd name="T119" fmla="*/ 210 h 610"/>
                <a:gd name="T120" fmla="*/ 442 w 595"/>
                <a:gd name="T121" fmla="*/ 30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5" h="610">
                  <a:moveTo>
                    <a:pt x="418" y="413"/>
                  </a:moveTo>
                  <a:cubicBezTo>
                    <a:pt x="428" y="365"/>
                    <a:pt x="468" y="339"/>
                    <a:pt x="499" y="305"/>
                  </a:cubicBezTo>
                  <a:cubicBezTo>
                    <a:pt x="504" y="300"/>
                    <a:pt x="510" y="294"/>
                    <a:pt x="516" y="288"/>
                  </a:cubicBezTo>
                  <a:cubicBezTo>
                    <a:pt x="522" y="283"/>
                    <a:pt x="527" y="277"/>
                    <a:pt x="531" y="271"/>
                  </a:cubicBezTo>
                  <a:cubicBezTo>
                    <a:pt x="533" y="268"/>
                    <a:pt x="534" y="266"/>
                    <a:pt x="536" y="263"/>
                  </a:cubicBezTo>
                  <a:cubicBezTo>
                    <a:pt x="538" y="263"/>
                    <a:pt x="540" y="261"/>
                    <a:pt x="541" y="258"/>
                  </a:cubicBezTo>
                  <a:cubicBezTo>
                    <a:pt x="542" y="257"/>
                    <a:pt x="542" y="255"/>
                    <a:pt x="543" y="253"/>
                  </a:cubicBezTo>
                  <a:cubicBezTo>
                    <a:pt x="546" y="248"/>
                    <a:pt x="550" y="243"/>
                    <a:pt x="553" y="238"/>
                  </a:cubicBezTo>
                  <a:cubicBezTo>
                    <a:pt x="563" y="225"/>
                    <a:pt x="575" y="213"/>
                    <a:pt x="582" y="198"/>
                  </a:cubicBezTo>
                  <a:cubicBezTo>
                    <a:pt x="589" y="182"/>
                    <a:pt x="595" y="165"/>
                    <a:pt x="575" y="160"/>
                  </a:cubicBezTo>
                  <a:cubicBezTo>
                    <a:pt x="567" y="158"/>
                    <a:pt x="558" y="155"/>
                    <a:pt x="550" y="154"/>
                  </a:cubicBezTo>
                  <a:cubicBezTo>
                    <a:pt x="541" y="154"/>
                    <a:pt x="528" y="152"/>
                    <a:pt x="519" y="154"/>
                  </a:cubicBezTo>
                  <a:cubicBezTo>
                    <a:pt x="509" y="156"/>
                    <a:pt x="507" y="162"/>
                    <a:pt x="500" y="168"/>
                  </a:cubicBezTo>
                  <a:cubicBezTo>
                    <a:pt x="498" y="170"/>
                    <a:pt x="478" y="182"/>
                    <a:pt x="477" y="180"/>
                  </a:cubicBezTo>
                  <a:cubicBezTo>
                    <a:pt x="478" y="181"/>
                    <a:pt x="494" y="137"/>
                    <a:pt x="498" y="134"/>
                  </a:cubicBezTo>
                  <a:cubicBezTo>
                    <a:pt x="489" y="130"/>
                    <a:pt x="493" y="129"/>
                    <a:pt x="496" y="122"/>
                  </a:cubicBezTo>
                  <a:cubicBezTo>
                    <a:pt x="494" y="123"/>
                    <a:pt x="495" y="121"/>
                    <a:pt x="500" y="119"/>
                  </a:cubicBezTo>
                  <a:cubicBezTo>
                    <a:pt x="498" y="117"/>
                    <a:pt x="498" y="115"/>
                    <a:pt x="500" y="114"/>
                  </a:cubicBezTo>
                  <a:cubicBezTo>
                    <a:pt x="502" y="109"/>
                    <a:pt x="507" y="98"/>
                    <a:pt x="507" y="94"/>
                  </a:cubicBezTo>
                  <a:cubicBezTo>
                    <a:pt x="514" y="100"/>
                    <a:pt x="504" y="105"/>
                    <a:pt x="510" y="109"/>
                  </a:cubicBezTo>
                  <a:cubicBezTo>
                    <a:pt x="512" y="99"/>
                    <a:pt x="519" y="85"/>
                    <a:pt x="518" y="75"/>
                  </a:cubicBezTo>
                  <a:cubicBezTo>
                    <a:pt x="516" y="77"/>
                    <a:pt x="511" y="79"/>
                    <a:pt x="510" y="83"/>
                  </a:cubicBezTo>
                  <a:cubicBezTo>
                    <a:pt x="518" y="82"/>
                    <a:pt x="512" y="89"/>
                    <a:pt x="510" y="92"/>
                  </a:cubicBezTo>
                  <a:cubicBezTo>
                    <a:pt x="507" y="87"/>
                    <a:pt x="507" y="71"/>
                    <a:pt x="513" y="68"/>
                  </a:cubicBezTo>
                  <a:cubicBezTo>
                    <a:pt x="512" y="74"/>
                    <a:pt x="516" y="74"/>
                    <a:pt x="519" y="70"/>
                  </a:cubicBezTo>
                  <a:cubicBezTo>
                    <a:pt x="520" y="70"/>
                    <a:pt x="522" y="63"/>
                    <a:pt x="522" y="62"/>
                  </a:cubicBezTo>
                  <a:cubicBezTo>
                    <a:pt x="523" y="53"/>
                    <a:pt x="522" y="48"/>
                    <a:pt x="513" y="41"/>
                  </a:cubicBezTo>
                  <a:cubicBezTo>
                    <a:pt x="506" y="34"/>
                    <a:pt x="504" y="27"/>
                    <a:pt x="498" y="19"/>
                  </a:cubicBezTo>
                  <a:cubicBezTo>
                    <a:pt x="492" y="13"/>
                    <a:pt x="484" y="13"/>
                    <a:pt x="477" y="9"/>
                  </a:cubicBezTo>
                  <a:cubicBezTo>
                    <a:pt x="469" y="4"/>
                    <a:pt x="467" y="0"/>
                    <a:pt x="458" y="3"/>
                  </a:cubicBezTo>
                  <a:cubicBezTo>
                    <a:pt x="450" y="5"/>
                    <a:pt x="447" y="10"/>
                    <a:pt x="449" y="19"/>
                  </a:cubicBezTo>
                  <a:cubicBezTo>
                    <a:pt x="450" y="24"/>
                    <a:pt x="453" y="28"/>
                    <a:pt x="455" y="31"/>
                  </a:cubicBezTo>
                  <a:cubicBezTo>
                    <a:pt x="456" y="34"/>
                    <a:pt x="453" y="35"/>
                    <a:pt x="456" y="38"/>
                  </a:cubicBezTo>
                  <a:cubicBezTo>
                    <a:pt x="457" y="39"/>
                    <a:pt x="461" y="38"/>
                    <a:pt x="464" y="41"/>
                  </a:cubicBezTo>
                  <a:cubicBezTo>
                    <a:pt x="466" y="45"/>
                    <a:pt x="464" y="54"/>
                    <a:pt x="464" y="58"/>
                  </a:cubicBezTo>
                  <a:cubicBezTo>
                    <a:pt x="459" y="106"/>
                    <a:pt x="428" y="157"/>
                    <a:pt x="402" y="196"/>
                  </a:cubicBezTo>
                  <a:cubicBezTo>
                    <a:pt x="397" y="204"/>
                    <a:pt x="392" y="208"/>
                    <a:pt x="384" y="213"/>
                  </a:cubicBezTo>
                  <a:cubicBezTo>
                    <a:pt x="382" y="215"/>
                    <a:pt x="379" y="216"/>
                    <a:pt x="376" y="218"/>
                  </a:cubicBezTo>
                  <a:cubicBezTo>
                    <a:pt x="370" y="222"/>
                    <a:pt x="373" y="220"/>
                    <a:pt x="365" y="220"/>
                  </a:cubicBezTo>
                  <a:cubicBezTo>
                    <a:pt x="355" y="219"/>
                    <a:pt x="347" y="219"/>
                    <a:pt x="337" y="216"/>
                  </a:cubicBezTo>
                  <a:cubicBezTo>
                    <a:pt x="328" y="213"/>
                    <a:pt x="317" y="209"/>
                    <a:pt x="307" y="212"/>
                  </a:cubicBezTo>
                  <a:cubicBezTo>
                    <a:pt x="304" y="213"/>
                    <a:pt x="299" y="220"/>
                    <a:pt x="296" y="215"/>
                  </a:cubicBezTo>
                  <a:cubicBezTo>
                    <a:pt x="294" y="213"/>
                    <a:pt x="303" y="205"/>
                    <a:pt x="304" y="204"/>
                  </a:cubicBezTo>
                  <a:cubicBezTo>
                    <a:pt x="311" y="196"/>
                    <a:pt x="323" y="185"/>
                    <a:pt x="325" y="174"/>
                  </a:cubicBezTo>
                  <a:cubicBezTo>
                    <a:pt x="326" y="167"/>
                    <a:pt x="320" y="154"/>
                    <a:pt x="314" y="150"/>
                  </a:cubicBezTo>
                  <a:cubicBezTo>
                    <a:pt x="307" y="147"/>
                    <a:pt x="294" y="149"/>
                    <a:pt x="290" y="143"/>
                  </a:cubicBezTo>
                  <a:cubicBezTo>
                    <a:pt x="302" y="128"/>
                    <a:pt x="314" y="114"/>
                    <a:pt x="325" y="99"/>
                  </a:cubicBezTo>
                  <a:cubicBezTo>
                    <a:pt x="321" y="98"/>
                    <a:pt x="306" y="117"/>
                    <a:pt x="303" y="120"/>
                  </a:cubicBezTo>
                  <a:cubicBezTo>
                    <a:pt x="296" y="129"/>
                    <a:pt x="288" y="147"/>
                    <a:pt x="274" y="139"/>
                  </a:cubicBezTo>
                  <a:cubicBezTo>
                    <a:pt x="284" y="129"/>
                    <a:pt x="294" y="118"/>
                    <a:pt x="301" y="105"/>
                  </a:cubicBezTo>
                  <a:cubicBezTo>
                    <a:pt x="303" y="102"/>
                    <a:pt x="320" y="81"/>
                    <a:pt x="321" y="89"/>
                  </a:cubicBezTo>
                  <a:cubicBezTo>
                    <a:pt x="322" y="86"/>
                    <a:pt x="324" y="85"/>
                    <a:pt x="326" y="85"/>
                  </a:cubicBezTo>
                  <a:cubicBezTo>
                    <a:pt x="326" y="83"/>
                    <a:pt x="326" y="82"/>
                    <a:pt x="327" y="80"/>
                  </a:cubicBezTo>
                  <a:cubicBezTo>
                    <a:pt x="330" y="79"/>
                    <a:pt x="331" y="77"/>
                    <a:pt x="333" y="81"/>
                  </a:cubicBezTo>
                  <a:cubicBezTo>
                    <a:pt x="336" y="86"/>
                    <a:pt x="326" y="93"/>
                    <a:pt x="326" y="98"/>
                  </a:cubicBezTo>
                  <a:cubicBezTo>
                    <a:pt x="332" y="93"/>
                    <a:pt x="337" y="88"/>
                    <a:pt x="342" y="83"/>
                  </a:cubicBezTo>
                  <a:cubicBezTo>
                    <a:pt x="345" y="81"/>
                    <a:pt x="359" y="66"/>
                    <a:pt x="355" y="78"/>
                  </a:cubicBezTo>
                  <a:cubicBezTo>
                    <a:pt x="364" y="73"/>
                    <a:pt x="374" y="69"/>
                    <a:pt x="384" y="64"/>
                  </a:cubicBezTo>
                  <a:cubicBezTo>
                    <a:pt x="390" y="60"/>
                    <a:pt x="393" y="61"/>
                    <a:pt x="391" y="54"/>
                  </a:cubicBezTo>
                  <a:cubicBezTo>
                    <a:pt x="391" y="50"/>
                    <a:pt x="385" y="47"/>
                    <a:pt x="384" y="45"/>
                  </a:cubicBezTo>
                  <a:cubicBezTo>
                    <a:pt x="382" y="37"/>
                    <a:pt x="393" y="31"/>
                    <a:pt x="381" y="26"/>
                  </a:cubicBezTo>
                  <a:cubicBezTo>
                    <a:pt x="376" y="24"/>
                    <a:pt x="369" y="26"/>
                    <a:pt x="364" y="25"/>
                  </a:cubicBezTo>
                  <a:cubicBezTo>
                    <a:pt x="357" y="24"/>
                    <a:pt x="351" y="22"/>
                    <a:pt x="345" y="21"/>
                  </a:cubicBezTo>
                  <a:cubicBezTo>
                    <a:pt x="325" y="18"/>
                    <a:pt x="304" y="17"/>
                    <a:pt x="284" y="17"/>
                  </a:cubicBezTo>
                  <a:cubicBezTo>
                    <a:pt x="277" y="16"/>
                    <a:pt x="271" y="14"/>
                    <a:pt x="265" y="14"/>
                  </a:cubicBezTo>
                  <a:cubicBezTo>
                    <a:pt x="259" y="16"/>
                    <a:pt x="252" y="16"/>
                    <a:pt x="249" y="19"/>
                  </a:cubicBezTo>
                  <a:cubicBezTo>
                    <a:pt x="223" y="52"/>
                    <a:pt x="184" y="31"/>
                    <a:pt x="151" y="34"/>
                  </a:cubicBezTo>
                  <a:cubicBezTo>
                    <a:pt x="148" y="34"/>
                    <a:pt x="145" y="37"/>
                    <a:pt x="143" y="41"/>
                  </a:cubicBezTo>
                  <a:cubicBezTo>
                    <a:pt x="168" y="60"/>
                    <a:pt x="199" y="74"/>
                    <a:pt x="229" y="74"/>
                  </a:cubicBezTo>
                  <a:cubicBezTo>
                    <a:pt x="234" y="74"/>
                    <a:pt x="239" y="77"/>
                    <a:pt x="239" y="79"/>
                  </a:cubicBezTo>
                  <a:cubicBezTo>
                    <a:pt x="234" y="110"/>
                    <a:pt x="206" y="138"/>
                    <a:pt x="174" y="145"/>
                  </a:cubicBezTo>
                  <a:cubicBezTo>
                    <a:pt x="178" y="150"/>
                    <a:pt x="173" y="153"/>
                    <a:pt x="179" y="157"/>
                  </a:cubicBezTo>
                  <a:cubicBezTo>
                    <a:pt x="176" y="158"/>
                    <a:pt x="174" y="181"/>
                    <a:pt x="174" y="185"/>
                  </a:cubicBezTo>
                  <a:cubicBezTo>
                    <a:pt x="174" y="194"/>
                    <a:pt x="174" y="197"/>
                    <a:pt x="179" y="205"/>
                  </a:cubicBezTo>
                  <a:cubicBezTo>
                    <a:pt x="182" y="209"/>
                    <a:pt x="186" y="212"/>
                    <a:pt x="189" y="216"/>
                  </a:cubicBezTo>
                  <a:cubicBezTo>
                    <a:pt x="194" y="222"/>
                    <a:pt x="189" y="234"/>
                    <a:pt x="201" y="230"/>
                  </a:cubicBezTo>
                  <a:cubicBezTo>
                    <a:pt x="196" y="246"/>
                    <a:pt x="169" y="258"/>
                    <a:pt x="155" y="266"/>
                  </a:cubicBezTo>
                  <a:cubicBezTo>
                    <a:pt x="138" y="277"/>
                    <a:pt x="122" y="287"/>
                    <a:pt x="105" y="296"/>
                  </a:cubicBezTo>
                  <a:cubicBezTo>
                    <a:pt x="87" y="306"/>
                    <a:pt x="68" y="317"/>
                    <a:pt x="50" y="327"/>
                  </a:cubicBezTo>
                  <a:cubicBezTo>
                    <a:pt x="42" y="332"/>
                    <a:pt x="35" y="334"/>
                    <a:pt x="26" y="336"/>
                  </a:cubicBezTo>
                  <a:cubicBezTo>
                    <a:pt x="24" y="336"/>
                    <a:pt x="18" y="337"/>
                    <a:pt x="16" y="337"/>
                  </a:cubicBezTo>
                  <a:cubicBezTo>
                    <a:pt x="11" y="337"/>
                    <a:pt x="13" y="332"/>
                    <a:pt x="6" y="334"/>
                  </a:cubicBezTo>
                  <a:cubicBezTo>
                    <a:pt x="12" y="340"/>
                    <a:pt x="9" y="343"/>
                    <a:pt x="8" y="349"/>
                  </a:cubicBezTo>
                  <a:cubicBezTo>
                    <a:pt x="7" y="352"/>
                    <a:pt x="5" y="357"/>
                    <a:pt x="4" y="362"/>
                  </a:cubicBezTo>
                  <a:cubicBezTo>
                    <a:pt x="0" y="374"/>
                    <a:pt x="0" y="379"/>
                    <a:pt x="8" y="390"/>
                  </a:cubicBezTo>
                  <a:cubicBezTo>
                    <a:pt x="10" y="392"/>
                    <a:pt x="13" y="401"/>
                    <a:pt x="15" y="403"/>
                  </a:cubicBezTo>
                  <a:cubicBezTo>
                    <a:pt x="20" y="405"/>
                    <a:pt x="30" y="400"/>
                    <a:pt x="34" y="398"/>
                  </a:cubicBezTo>
                  <a:cubicBezTo>
                    <a:pt x="49" y="391"/>
                    <a:pt x="64" y="382"/>
                    <a:pt x="79" y="374"/>
                  </a:cubicBezTo>
                  <a:cubicBezTo>
                    <a:pt x="103" y="361"/>
                    <a:pt x="126" y="347"/>
                    <a:pt x="149" y="332"/>
                  </a:cubicBezTo>
                  <a:cubicBezTo>
                    <a:pt x="162" y="324"/>
                    <a:pt x="175" y="317"/>
                    <a:pt x="188" y="310"/>
                  </a:cubicBezTo>
                  <a:cubicBezTo>
                    <a:pt x="196" y="305"/>
                    <a:pt x="205" y="300"/>
                    <a:pt x="213" y="295"/>
                  </a:cubicBezTo>
                  <a:cubicBezTo>
                    <a:pt x="222" y="291"/>
                    <a:pt x="231" y="286"/>
                    <a:pt x="240" y="284"/>
                  </a:cubicBezTo>
                  <a:cubicBezTo>
                    <a:pt x="227" y="302"/>
                    <a:pt x="226" y="332"/>
                    <a:pt x="203" y="340"/>
                  </a:cubicBezTo>
                  <a:cubicBezTo>
                    <a:pt x="195" y="342"/>
                    <a:pt x="187" y="343"/>
                    <a:pt x="179" y="345"/>
                  </a:cubicBezTo>
                  <a:cubicBezTo>
                    <a:pt x="150" y="352"/>
                    <a:pt x="111" y="362"/>
                    <a:pt x="99" y="394"/>
                  </a:cubicBezTo>
                  <a:cubicBezTo>
                    <a:pt x="89" y="424"/>
                    <a:pt x="103" y="455"/>
                    <a:pt x="106" y="486"/>
                  </a:cubicBezTo>
                  <a:cubicBezTo>
                    <a:pt x="107" y="492"/>
                    <a:pt x="104" y="491"/>
                    <a:pt x="108" y="498"/>
                  </a:cubicBezTo>
                  <a:cubicBezTo>
                    <a:pt x="111" y="504"/>
                    <a:pt x="115" y="513"/>
                    <a:pt x="122" y="513"/>
                  </a:cubicBezTo>
                  <a:cubicBezTo>
                    <a:pt x="129" y="512"/>
                    <a:pt x="136" y="504"/>
                    <a:pt x="141" y="500"/>
                  </a:cubicBezTo>
                  <a:cubicBezTo>
                    <a:pt x="148" y="495"/>
                    <a:pt x="154" y="491"/>
                    <a:pt x="160" y="485"/>
                  </a:cubicBezTo>
                  <a:cubicBezTo>
                    <a:pt x="165" y="481"/>
                    <a:pt x="170" y="478"/>
                    <a:pt x="175" y="474"/>
                  </a:cubicBezTo>
                  <a:cubicBezTo>
                    <a:pt x="208" y="453"/>
                    <a:pt x="221" y="415"/>
                    <a:pt x="244" y="385"/>
                  </a:cubicBezTo>
                  <a:cubicBezTo>
                    <a:pt x="247" y="379"/>
                    <a:pt x="262" y="377"/>
                    <a:pt x="266" y="384"/>
                  </a:cubicBezTo>
                  <a:cubicBezTo>
                    <a:pt x="287" y="430"/>
                    <a:pt x="241" y="476"/>
                    <a:pt x="211" y="513"/>
                  </a:cubicBezTo>
                  <a:cubicBezTo>
                    <a:pt x="206" y="520"/>
                    <a:pt x="203" y="508"/>
                    <a:pt x="197" y="518"/>
                  </a:cubicBezTo>
                  <a:cubicBezTo>
                    <a:pt x="195" y="522"/>
                    <a:pt x="194" y="526"/>
                    <a:pt x="191" y="530"/>
                  </a:cubicBezTo>
                  <a:cubicBezTo>
                    <a:pt x="190" y="532"/>
                    <a:pt x="187" y="533"/>
                    <a:pt x="185" y="535"/>
                  </a:cubicBezTo>
                  <a:cubicBezTo>
                    <a:pt x="181" y="541"/>
                    <a:pt x="177" y="553"/>
                    <a:pt x="175" y="560"/>
                  </a:cubicBezTo>
                  <a:cubicBezTo>
                    <a:pt x="174" y="564"/>
                    <a:pt x="173" y="569"/>
                    <a:pt x="173" y="574"/>
                  </a:cubicBezTo>
                  <a:cubicBezTo>
                    <a:pt x="174" y="576"/>
                    <a:pt x="176" y="578"/>
                    <a:pt x="176" y="580"/>
                  </a:cubicBezTo>
                  <a:cubicBezTo>
                    <a:pt x="177" y="585"/>
                    <a:pt x="174" y="588"/>
                    <a:pt x="173" y="593"/>
                  </a:cubicBezTo>
                  <a:cubicBezTo>
                    <a:pt x="172" y="599"/>
                    <a:pt x="171" y="606"/>
                    <a:pt x="176" y="608"/>
                  </a:cubicBezTo>
                  <a:cubicBezTo>
                    <a:pt x="178" y="609"/>
                    <a:pt x="183" y="607"/>
                    <a:pt x="184" y="607"/>
                  </a:cubicBezTo>
                  <a:cubicBezTo>
                    <a:pt x="188" y="607"/>
                    <a:pt x="186" y="610"/>
                    <a:pt x="191" y="609"/>
                  </a:cubicBezTo>
                  <a:cubicBezTo>
                    <a:pt x="197" y="608"/>
                    <a:pt x="206" y="596"/>
                    <a:pt x="208" y="590"/>
                  </a:cubicBezTo>
                  <a:cubicBezTo>
                    <a:pt x="204" y="592"/>
                    <a:pt x="198" y="602"/>
                    <a:pt x="192" y="601"/>
                  </a:cubicBezTo>
                  <a:cubicBezTo>
                    <a:pt x="197" y="594"/>
                    <a:pt x="203" y="587"/>
                    <a:pt x="209" y="581"/>
                  </a:cubicBezTo>
                  <a:cubicBezTo>
                    <a:pt x="215" y="575"/>
                    <a:pt x="221" y="568"/>
                    <a:pt x="226" y="561"/>
                  </a:cubicBezTo>
                  <a:cubicBezTo>
                    <a:pt x="244" y="538"/>
                    <a:pt x="266" y="498"/>
                    <a:pt x="281" y="496"/>
                  </a:cubicBezTo>
                  <a:cubicBezTo>
                    <a:pt x="288" y="496"/>
                    <a:pt x="296" y="496"/>
                    <a:pt x="304" y="495"/>
                  </a:cubicBezTo>
                  <a:cubicBezTo>
                    <a:pt x="353" y="490"/>
                    <a:pt x="400" y="462"/>
                    <a:pt x="418" y="413"/>
                  </a:cubicBezTo>
                  <a:cubicBezTo>
                    <a:pt x="421" y="407"/>
                    <a:pt x="418" y="415"/>
                    <a:pt x="418" y="413"/>
                  </a:cubicBezTo>
                  <a:close/>
                  <a:moveTo>
                    <a:pt x="492" y="135"/>
                  </a:moveTo>
                  <a:cubicBezTo>
                    <a:pt x="493" y="135"/>
                    <a:pt x="494" y="135"/>
                    <a:pt x="495" y="135"/>
                  </a:cubicBezTo>
                  <a:cubicBezTo>
                    <a:pt x="494" y="136"/>
                    <a:pt x="491" y="139"/>
                    <a:pt x="490" y="138"/>
                  </a:cubicBezTo>
                  <a:cubicBezTo>
                    <a:pt x="490" y="137"/>
                    <a:pt x="491" y="136"/>
                    <a:pt x="492" y="135"/>
                  </a:cubicBezTo>
                  <a:cubicBezTo>
                    <a:pt x="492" y="134"/>
                    <a:pt x="491" y="136"/>
                    <a:pt x="492" y="135"/>
                  </a:cubicBezTo>
                  <a:close/>
                  <a:moveTo>
                    <a:pt x="488" y="148"/>
                  </a:moveTo>
                  <a:cubicBezTo>
                    <a:pt x="491" y="149"/>
                    <a:pt x="489" y="152"/>
                    <a:pt x="487" y="151"/>
                  </a:cubicBezTo>
                  <a:cubicBezTo>
                    <a:pt x="487" y="150"/>
                    <a:pt x="488" y="149"/>
                    <a:pt x="488" y="148"/>
                  </a:cubicBezTo>
                  <a:cubicBezTo>
                    <a:pt x="489" y="148"/>
                    <a:pt x="488" y="149"/>
                    <a:pt x="488" y="148"/>
                  </a:cubicBezTo>
                  <a:close/>
                  <a:moveTo>
                    <a:pt x="192" y="380"/>
                  </a:moveTo>
                  <a:cubicBezTo>
                    <a:pt x="187" y="389"/>
                    <a:pt x="182" y="397"/>
                    <a:pt x="175" y="406"/>
                  </a:cubicBezTo>
                  <a:cubicBezTo>
                    <a:pt x="169" y="414"/>
                    <a:pt x="163" y="422"/>
                    <a:pt x="156" y="430"/>
                  </a:cubicBezTo>
                  <a:cubicBezTo>
                    <a:pt x="149" y="437"/>
                    <a:pt x="144" y="444"/>
                    <a:pt x="134" y="442"/>
                  </a:cubicBezTo>
                  <a:cubicBezTo>
                    <a:pt x="127" y="440"/>
                    <a:pt x="121" y="432"/>
                    <a:pt x="119" y="425"/>
                  </a:cubicBezTo>
                  <a:cubicBezTo>
                    <a:pt x="112" y="399"/>
                    <a:pt x="136" y="384"/>
                    <a:pt x="161" y="377"/>
                  </a:cubicBezTo>
                  <a:cubicBezTo>
                    <a:pt x="167" y="375"/>
                    <a:pt x="173" y="374"/>
                    <a:pt x="179" y="373"/>
                  </a:cubicBezTo>
                  <a:cubicBezTo>
                    <a:pt x="185" y="372"/>
                    <a:pt x="191" y="372"/>
                    <a:pt x="196" y="372"/>
                  </a:cubicBezTo>
                  <a:cubicBezTo>
                    <a:pt x="197" y="376"/>
                    <a:pt x="194" y="377"/>
                    <a:pt x="192" y="380"/>
                  </a:cubicBezTo>
                  <a:cubicBezTo>
                    <a:pt x="190" y="383"/>
                    <a:pt x="193" y="377"/>
                    <a:pt x="192" y="380"/>
                  </a:cubicBezTo>
                  <a:close/>
                  <a:moveTo>
                    <a:pt x="281" y="228"/>
                  </a:moveTo>
                  <a:cubicBezTo>
                    <a:pt x="284" y="230"/>
                    <a:pt x="280" y="232"/>
                    <a:pt x="278" y="232"/>
                  </a:cubicBezTo>
                  <a:cubicBezTo>
                    <a:pt x="279" y="231"/>
                    <a:pt x="280" y="229"/>
                    <a:pt x="281" y="228"/>
                  </a:cubicBezTo>
                  <a:cubicBezTo>
                    <a:pt x="282" y="228"/>
                    <a:pt x="280" y="229"/>
                    <a:pt x="281" y="228"/>
                  </a:cubicBezTo>
                  <a:close/>
                  <a:moveTo>
                    <a:pt x="369" y="400"/>
                  </a:moveTo>
                  <a:cubicBezTo>
                    <a:pt x="367" y="425"/>
                    <a:pt x="348" y="448"/>
                    <a:pt x="325" y="457"/>
                  </a:cubicBezTo>
                  <a:cubicBezTo>
                    <a:pt x="329" y="448"/>
                    <a:pt x="330" y="438"/>
                    <a:pt x="335" y="430"/>
                  </a:cubicBezTo>
                  <a:cubicBezTo>
                    <a:pt x="322" y="438"/>
                    <a:pt x="310" y="450"/>
                    <a:pt x="297" y="458"/>
                  </a:cubicBezTo>
                  <a:cubicBezTo>
                    <a:pt x="305" y="428"/>
                    <a:pt x="305" y="397"/>
                    <a:pt x="291" y="368"/>
                  </a:cubicBezTo>
                  <a:cubicBezTo>
                    <a:pt x="287" y="361"/>
                    <a:pt x="282" y="355"/>
                    <a:pt x="277" y="350"/>
                  </a:cubicBezTo>
                  <a:cubicBezTo>
                    <a:pt x="272" y="344"/>
                    <a:pt x="266" y="339"/>
                    <a:pt x="259" y="336"/>
                  </a:cubicBezTo>
                  <a:cubicBezTo>
                    <a:pt x="264" y="327"/>
                    <a:pt x="262" y="316"/>
                    <a:pt x="267" y="309"/>
                  </a:cubicBezTo>
                  <a:cubicBezTo>
                    <a:pt x="282" y="284"/>
                    <a:pt x="315" y="276"/>
                    <a:pt x="344" y="273"/>
                  </a:cubicBezTo>
                  <a:cubicBezTo>
                    <a:pt x="348" y="271"/>
                    <a:pt x="353" y="279"/>
                    <a:pt x="352" y="283"/>
                  </a:cubicBezTo>
                  <a:cubicBezTo>
                    <a:pt x="348" y="288"/>
                    <a:pt x="349" y="295"/>
                    <a:pt x="350" y="301"/>
                  </a:cubicBezTo>
                  <a:cubicBezTo>
                    <a:pt x="351" y="307"/>
                    <a:pt x="353" y="312"/>
                    <a:pt x="353" y="317"/>
                  </a:cubicBezTo>
                  <a:cubicBezTo>
                    <a:pt x="355" y="334"/>
                    <a:pt x="355" y="347"/>
                    <a:pt x="365" y="362"/>
                  </a:cubicBezTo>
                  <a:cubicBezTo>
                    <a:pt x="373" y="374"/>
                    <a:pt x="372" y="387"/>
                    <a:pt x="369" y="400"/>
                  </a:cubicBezTo>
                  <a:cubicBezTo>
                    <a:pt x="368" y="403"/>
                    <a:pt x="371" y="395"/>
                    <a:pt x="369" y="400"/>
                  </a:cubicBezTo>
                  <a:close/>
                  <a:moveTo>
                    <a:pt x="477" y="162"/>
                  </a:moveTo>
                  <a:cubicBezTo>
                    <a:pt x="476" y="158"/>
                    <a:pt x="482" y="160"/>
                    <a:pt x="482" y="160"/>
                  </a:cubicBezTo>
                  <a:cubicBezTo>
                    <a:pt x="480" y="163"/>
                    <a:pt x="478" y="166"/>
                    <a:pt x="475" y="169"/>
                  </a:cubicBezTo>
                  <a:cubicBezTo>
                    <a:pt x="477" y="167"/>
                    <a:pt x="478" y="164"/>
                    <a:pt x="477" y="162"/>
                  </a:cubicBezTo>
                  <a:cubicBezTo>
                    <a:pt x="477" y="161"/>
                    <a:pt x="478" y="165"/>
                    <a:pt x="477" y="162"/>
                  </a:cubicBezTo>
                  <a:close/>
                  <a:moveTo>
                    <a:pt x="475" y="170"/>
                  </a:moveTo>
                  <a:cubicBezTo>
                    <a:pt x="476" y="174"/>
                    <a:pt x="470" y="176"/>
                    <a:pt x="473" y="179"/>
                  </a:cubicBezTo>
                  <a:cubicBezTo>
                    <a:pt x="472" y="180"/>
                    <a:pt x="470" y="180"/>
                    <a:pt x="468" y="181"/>
                  </a:cubicBezTo>
                  <a:cubicBezTo>
                    <a:pt x="470" y="177"/>
                    <a:pt x="472" y="174"/>
                    <a:pt x="475" y="170"/>
                  </a:cubicBezTo>
                  <a:cubicBezTo>
                    <a:pt x="476" y="172"/>
                    <a:pt x="473" y="174"/>
                    <a:pt x="475" y="170"/>
                  </a:cubicBezTo>
                  <a:close/>
                  <a:moveTo>
                    <a:pt x="468" y="183"/>
                  </a:moveTo>
                  <a:cubicBezTo>
                    <a:pt x="469" y="186"/>
                    <a:pt x="466" y="188"/>
                    <a:pt x="465" y="186"/>
                  </a:cubicBezTo>
                  <a:cubicBezTo>
                    <a:pt x="466" y="185"/>
                    <a:pt x="467" y="184"/>
                    <a:pt x="468" y="183"/>
                  </a:cubicBezTo>
                  <a:cubicBezTo>
                    <a:pt x="469" y="186"/>
                    <a:pt x="467" y="184"/>
                    <a:pt x="468" y="183"/>
                  </a:cubicBezTo>
                  <a:close/>
                  <a:moveTo>
                    <a:pt x="419" y="288"/>
                  </a:moveTo>
                  <a:cubicBezTo>
                    <a:pt x="417" y="286"/>
                    <a:pt x="412" y="288"/>
                    <a:pt x="410" y="285"/>
                  </a:cubicBezTo>
                  <a:cubicBezTo>
                    <a:pt x="410" y="284"/>
                    <a:pt x="416" y="276"/>
                    <a:pt x="417" y="275"/>
                  </a:cubicBezTo>
                  <a:cubicBezTo>
                    <a:pt x="423" y="266"/>
                    <a:pt x="429" y="258"/>
                    <a:pt x="437" y="251"/>
                  </a:cubicBezTo>
                  <a:cubicBezTo>
                    <a:pt x="446" y="244"/>
                    <a:pt x="454" y="236"/>
                    <a:pt x="463" y="230"/>
                  </a:cubicBezTo>
                  <a:cubicBezTo>
                    <a:pt x="473" y="223"/>
                    <a:pt x="485" y="211"/>
                    <a:pt x="498" y="210"/>
                  </a:cubicBezTo>
                  <a:cubicBezTo>
                    <a:pt x="496" y="206"/>
                    <a:pt x="521" y="197"/>
                    <a:pt x="526" y="195"/>
                  </a:cubicBezTo>
                  <a:cubicBezTo>
                    <a:pt x="515" y="232"/>
                    <a:pt x="487" y="264"/>
                    <a:pt x="459" y="292"/>
                  </a:cubicBezTo>
                  <a:cubicBezTo>
                    <a:pt x="454" y="298"/>
                    <a:pt x="448" y="303"/>
                    <a:pt x="442" y="308"/>
                  </a:cubicBezTo>
                  <a:cubicBezTo>
                    <a:pt x="438" y="300"/>
                    <a:pt x="427" y="294"/>
                    <a:pt x="419" y="288"/>
                  </a:cubicBezTo>
                  <a:cubicBezTo>
                    <a:pt x="418" y="287"/>
                    <a:pt x="422" y="290"/>
                    <a:pt x="419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1"/>
            <p:cNvSpPr>
              <a:spLocks noEditPoints="1"/>
            </p:cNvSpPr>
            <p:nvPr/>
          </p:nvSpPr>
          <p:spPr bwMode="auto">
            <a:xfrm>
              <a:off x="4225925" y="4552951"/>
              <a:ext cx="374650" cy="628650"/>
            </a:xfrm>
            <a:custGeom>
              <a:avLst/>
              <a:gdLst>
                <a:gd name="T0" fmla="*/ 81 w 100"/>
                <a:gd name="T1" fmla="*/ 9 h 167"/>
                <a:gd name="T2" fmla="*/ 33 w 100"/>
                <a:gd name="T3" fmla="*/ 0 h 167"/>
                <a:gd name="T4" fmla="*/ 5 w 100"/>
                <a:gd name="T5" fmla="*/ 7 h 167"/>
                <a:gd name="T6" fmla="*/ 5 w 100"/>
                <a:gd name="T7" fmla="*/ 11 h 167"/>
                <a:gd name="T8" fmla="*/ 6 w 100"/>
                <a:gd name="T9" fmla="*/ 23 h 167"/>
                <a:gd name="T10" fmla="*/ 6 w 100"/>
                <a:gd name="T11" fmla="*/ 76 h 167"/>
                <a:gd name="T12" fmla="*/ 6 w 100"/>
                <a:gd name="T13" fmla="*/ 107 h 167"/>
                <a:gd name="T14" fmla="*/ 3 w 100"/>
                <a:gd name="T15" fmla="*/ 114 h 167"/>
                <a:gd name="T16" fmla="*/ 6 w 100"/>
                <a:gd name="T17" fmla="*/ 117 h 167"/>
                <a:gd name="T18" fmla="*/ 7 w 100"/>
                <a:gd name="T19" fmla="*/ 133 h 167"/>
                <a:gd name="T20" fmla="*/ 4 w 100"/>
                <a:gd name="T21" fmla="*/ 155 h 167"/>
                <a:gd name="T22" fmla="*/ 2 w 100"/>
                <a:gd name="T23" fmla="*/ 161 h 167"/>
                <a:gd name="T24" fmla="*/ 2 w 100"/>
                <a:gd name="T25" fmla="*/ 165 h 167"/>
                <a:gd name="T26" fmla="*/ 8 w 100"/>
                <a:gd name="T27" fmla="*/ 167 h 167"/>
                <a:gd name="T28" fmla="*/ 18 w 100"/>
                <a:gd name="T29" fmla="*/ 164 h 167"/>
                <a:gd name="T30" fmla="*/ 23 w 100"/>
                <a:gd name="T31" fmla="*/ 161 h 167"/>
                <a:gd name="T32" fmla="*/ 22 w 100"/>
                <a:gd name="T33" fmla="*/ 156 h 167"/>
                <a:gd name="T34" fmla="*/ 22 w 100"/>
                <a:gd name="T35" fmla="*/ 146 h 167"/>
                <a:gd name="T36" fmla="*/ 20 w 100"/>
                <a:gd name="T37" fmla="*/ 127 h 167"/>
                <a:gd name="T38" fmla="*/ 36 w 100"/>
                <a:gd name="T39" fmla="*/ 111 h 167"/>
                <a:gd name="T40" fmla="*/ 74 w 100"/>
                <a:gd name="T41" fmla="*/ 93 h 167"/>
                <a:gd name="T42" fmla="*/ 97 w 100"/>
                <a:gd name="T43" fmla="*/ 61 h 167"/>
                <a:gd name="T44" fmla="*/ 98 w 100"/>
                <a:gd name="T45" fmla="*/ 30 h 167"/>
                <a:gd name="T46" fmla="*/ 84 w 100"/>
                <a:gd name="T47" fmla="*/ 55 h 167"/>
                <a:gd name="T48" fmla="*/ 78 w 100"/>
                <a:gd name="T49" fmla="*/ 73 h 167"/>
                <a:gd name="T50" fmla="*/ 65 w 100"/>
                <a:gd name="T51" fmla="*/ 87 h 167"/>
                <a:gd name="T52" fmla="*/ 39 w 100"/>
                <a:gd name="T53" fmla="*/ 100 h 167"/>
                <a:gd name="T54" fmla="*/ 21 w 100"/>
                <a:gd name="T55" fmla="*/ 87 h 167"/>
                <a:gd name="T56" fmla="*/ 21 w 100"/>
                <a:gd name="T57" fmla="*/ 39 h 167"/>
                <a:gd name="T58" fmla="*/ 23 w 100"/>
                <a:gd name="T59" fmla="*/ 11 h 167"/>
                <a:gd name="T60" fmla="*/ 39 w 100"/>
                <a:gd name="T61" fmla="*/ 8 h 167"/>
                <a:gd name="T62" fmla="*/ 79 w 100"/>
                <a:gd name="T63" fmla="*/ 25 h 167"/>
                <a:gd name="T64" fmla="*/ 84 w 100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67">
                  <a:moveTo>
                    <a:pt x="93" y="20"/>
                  </a:moveTo>
                  <a:cubicBezTo>
                    <a:pt x="91" y="16"/>
                    <a:pt x="86" y="13"/>
                    <a:pt x="81" y="9"/>
                  </a:cubicBezTo>
                  <a:cubicBezTo>
                    <a:pt x="75" y="6"/>
                    <a:pt x="68" y="4"/>
                    <a:pt x="60" y="2"/>
                  </a:cubicBezTo>
                  <a:cubicBezTo>
                    <a:pt x="53" y="0"/>
                    <a:pt x="43" y="0"/>
                    <a:pt x="33" y="0"/>
                  </a:cubicBezTo>
                  <a:cubicBezTo>
                    <a:pt x="21" y="0"/>
                    <a:pt x="14" y="0"/>
                    <a:pt x="10" y="1"/>
                  </a:cubicBezTo>
                  <a:cubicBezTo>
                    <a:pt x="7" y="2"/>
                    <a:pt x="5" y="4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7"/>
                    <a:pt x="6" y="23"/>
                  </a:cubicBezTo>
                  <a:cubicBezTo>
                    <a:pt x="6" y="29"/>
                    <a:pt x="7" y="38"/>
                    <a:pt x="7" y="51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6" y="103"/>
                    <a:pt x="6" y="107"/>
                  </a:cubicBezTo>
                  <a:cubicBezTo>
                    <a:pt x="4" y="111"/>
                    <a:pt x="3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5"/>
                    <a:pt x="4" y="115"/>
                  </a:cubicBezTo>
                  <a:cubicBezTo>
                    <a:pt x="5" y="116"/>
                    <a:pt x="5" y="117"/>
                    <a:pt x="6" y="117"/>
                  </a:cubicBezTo>
                  <a:cubicBezTo>
                    <a:pt x="6" y="118"/>
                    <a:pt x="6" y="120"/>
                    <a:pt x="7" y="123"/>
                  </a:cubicBezTo>
                  <a:cubicBezTo>
                    <a:pt x="7" y="127"/>
                    <a:pt x="7" y="130"/>
                    <a:pt x="7" y="133"/>
                  </a:cubicBezTo>
                  <a:cubicBezTo>
                    <a:pt x="7" y="138"/>
                    <a:pt x="7" y="143"/>
                    <a:pt x="6" y="146"/>
                  </a:cubicBezTo>
                  <a:cubicBezTo>
                    <a:pt x="5" y="149"/>
                    <a:pt x="5" y="152"/>
                    <a:pt x="4" y="155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8"/>
                    <a:pt x="3" y="159"/>
                    <a:pt x="2" y="161"/>
                  </a:cubicBezTo>
                  <a:cubicBezTo>
                    <a:pt x="0" y="163"/>
                    <a:pt x="0" y="164"/>
                    <a:pt x="0" y="164"/>
                  </a:cubicBezTo>
                  <a:cubicBezTo>
                    <a:pt x="0" y="165"/>
                    <a:pt x="0" y="165"/>
                    <a:pt x="2" y="165"/>
                  </a:cubicBezTo>
                  <a:cubicBezTo>
                    <a:pt x="3" y="166"/>
                    <a:pt x="4" y="166"/>
                    <a:pt x="6" y="167"/>
                  </a:cubicBezTo>
                  <a:cubicBezTo>
                    <a:pt x="7" y="167"/>
                    <a:pt x="8" y="167"/>
                    <a:pt x="8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4" y="165"/>
                    <a:pt x="16" y="165"/>
                    <a:pt x="18" y="164"/>
                  </a:cubicBezTo>
                  <a:cubicBezTo>
                    <a:pt x="20" y="164"/>
                    <a:pt x="22" y="164"/>
                    <a:pt x="22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2" y="154"/>
                    <a:pt x="22" y="153"/>
                    <a:pt x="22" y="151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2"/>
                    <a:pt x="22" y="138"/>
                    <a:pt x="21" y="135"/>
                  </a:cubicBezTo>
                  <a:cubicBezTo>
                    <a:pt x="21" y="132"/>
                    <a:pt x="20" y="129"/>
                    <a:pt x="20" y="127"/>
                  </a:cubicBezTo>
                  <a:cubicBezTo>
                    <a:pt x="20" y="120"/>
                    <a:pt x="21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7" y="105"/>
                  </a:cubicBezTo>
                  <a:cubicBezTo>
                    <a:pt x="63" y="102"/>
                    <a:pt x="69" y="98"/>
                    <a:pt x="74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3" y="70"/>
                    <a:pt x="96" y="65"/>
                    <a:pt x="97" y="61"/>
                  </a:cubicBezTo>
                  <a:cubicBezTo>
                    <a:pt x="99" y="57"/>
                    <a:pt x="100" y="52"/>
                    <a:pt x="100" y="47"/>
                  </a:cubicBezTo>
                  <a:cubicBezTo>
                    <a:pt x="100" y="39"/>
                    <a:pt x="99" y="33"/>
                    <a:pt x="98" y="30"/>
                  </a:cubicBezTo>
                  <a:cubicBezTo>
                    <a:pt x="97" y="27"/>
                    <a:pt x="95" y="23"/>
                    <a:pt x="93" y="20"/>
                  </a:cubicBezTo>
                  <a:close/>
                  <a:moveTo>
                    <a:pt x="84" y="55"/>
                  </a:moveTo>
                  <a:cubicBezTo>
                    <a:pt x="84" y="58"/>
                    <a:pt x="83" y="61"/>
                    <a:pt x="81" y="65"/>
                  </a:cubicBezTo>
                  <a:cubicBezTo>
                    <a:pt x="80" y="68"/>
                    <a:pt x="79" y="71"/>
                    <a:pt x="78" y="73"/>
                  </a:cubicBezTo>
                  <a:cubicBezTo>
                    <a:pt x="77" y="75"/>
                    <a:pt x="75" y="77"/>
                    <a:pt x="72" y="80"/>
                  </a:cubicBezTo>
                  <a:cubicBezTo>
                    <a:pt x="69" y="83"/>
                    <a:pt x="67" y="85"/>
                    <a:pt x="65" y="87"/>
                  </a:cubicBezTo>
                  <a:cubicBezTo>
                    <a:pt x="63" y="90"/>
                    <a:pt x="59" y="92"/>
                    <a:pt x="55" y="94"/>
                  </a:cubicBezTo>
                  <a:cubicBezTo>
                    <a:pt x="50" y="96"/>
                    <a:pt x="45" y="98"/>
                    <a:pt x="39" y="100"/>
                  </a:cubicBezTo>
                  <a:cubicBezTo>
                    <a:pt x="34" y="101"/>
                    <a:pt x="28" y="103"/>
                    <a:pt x="21" y="104"/>
                  </a:cubicBezTo>
                  <a:cubicBezTo>
                    <a:pt x="21" y="99"/>
                    <a:pt x="21" y="94"/>
                    <a:pt x="21" y="87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6"/>
                    <a:pt x="21" y="13"/>
                    <a:pt x="23" y="11"/>
                  </a:cubicBezTo>
                  <a:cubicBezTo>
                    <a:pt x="24" y="9"/>
                    <a:pt x="27" y="8"/>
                    <a:pt x="3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50" y="8"/>
                    <a:pt x="58" y="10"/>
                    <a:pt x="64" y="14"/>
                  </a:cubicBezTo>
                  <a:cubicBezTo>
                    <a:pt x="69" y="17"/>
                    <a:pt x="74" y="21"/>
                    <a:pt x="79" y="25"/>
                  </a:cubicBezTo>
                  <a:cubicBezTo>
                    <a:pt x="83" y="29"/>
                    <a:pt x="85" y="36"/>
                    <a:pt x="85" y="44"/>
                  </a:cubicBezTo>
                  <a:cubicBezTo>
                    <a:pt x="85" y="48"/>
                    <a:pt x="85" y="52"/>
                    <a:pt x="84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2"/>
            <p:cNvSpPr>
              <a:spLocks/>
            </p:cNvSpPr>
            <p:nvPr/>
          </p:nvSpPr>
          <p:spPr bwMode="auto">
            <a:xfrm>
              <a:off x="2381250" y="4552951"/>
              <a:ext cx="508000" cy="628650"/>
            </a:xfrm>
            <a:custGeom>
              <a:avLst/>
              <a:gdLst>
                <a:gd name="T0" fmla="*/ 110 w 135"/>
                <a:gd name="T1" fmla="*/ 4 h 167"/>
                <a:gd name="T2" fmla="*/ 105 w 135"/>
                <a:gd name="T3" fmla="*/ 3 h 167"/>
                <a:gd name="T4" fmla="*/ 78 w 135"/>
                <a:gd name="T5" fmla="*/ 4 h 167"/>
                <a:gd name="T6" fmla="*/ 70 w 135"/>
                <a:gd name="T7" fmla="*/ 3 h 167"/>
                <a:gd name="T8" fmla="*/ 65 w 135"/>
                <a:gd name="T9" fmla="*/ 1 h 167"/>
                <a:gd name="T10" fmla="*/ 62 w 135"/>
                <a:gd name="T11" fmla="*/ 2 h 167"/>
                <a:gd name="T12" fmla="*/ 33 w 135"/>
                <a:gd name="T13" fmla="*/ 3 h 167"/>
                <a:gd name="T14" fmla="*/ 6 w 135"/>
                <a:gd name="T15" fmla="*/ 1 h 167"/>
                <a:gd name="T16" fmla="*/ 2 w 135"/>
                <a:gd name="T17" fmla="*/ 2 h 167"/>
                <a:gd name="T18" fmla="*/ 0 w 135"/>
                <a:gd name="T19" fmla="*/ 12 h 167"/>
                <a:gd name="T20" fmla="*/ 8 w 135"/>
                <a:gd name="T21" fmla="*/ 17 h 167"/>
                <a:gd name="T22" fmla="*/ 18 w 135"/>
                <a:gd name="T23" fmla="*/ 15 h 167"/>
                <a:gd name="T24" fmla="*/ 33 w 135"/>
                <a:gd name="T25" fmla="*/ 13 h 167"/>
                <a:gd name="T26" fmla="*/ 47 w 135"/>
                <a:gd name="T27" fmla="*/ 14 h 167"/>
                <a:gd name="T28" fmla="*/ 50 w 135"/>
                <a:gd name="T29" fmla="*/ 17 h 167"/>
                <a:gd name="T30" fmla="*/ 52 w 135"/>
                <a:gd name="T31" fmla="*/ 51 h 167"/>
                <a:gd name="T32" fmla="*/ 48 w 135"/>
                <a:gd name="T33" fmla="*/ 150 h 167"/>
                <a:gd name="T34" fmla="*/ 48 w 135"/>
                <a:gd name="T35" fmla="*/ 157 h 167"/>
                <a:gd name="T36" fmla="*/ 47 w 135"/>
                <a:gd name="T37" fmla="*/ 166 h 167"/>
                <a:gd name="T38" fmla="*/ 54 w 135"/>
                <a:gd name="T39" fmla="*/ 165 h 167"/>
                <a:gd name="T40" fmla="*/ 61 w 135"/>
                <a:gd name="T41" fmla="*/ 165 h 167"/>
                <a:gd name="T42" fmla="*/ 63 w 135"/>
                <a:gd name="T43" fmla="*/ 165 h 167"/>
                <a:gd name="T44" fmla="*/ 69 w 135"/>
                <a:gd name="T45" fmla="*/ 160 h 167"/>
                <a:gd name="T46" fmla="*/ 66 w 135"/>
                <a:gd name="T47" fmla="*/ 146 h 167"/>
                <a:gd name="T48" fmla="*/ 65 w 135"/>
                <a:gd name="T49" fmla="*/ 134 h 167"/>
                <a:gd name="T50" fmla="*/ 64 w 135"/>
                <a:gd name="T51" fmla="*/ 99 h 167"/>
                <a:gd name="T52" fmla="*/ 66 w 135"/>
                <a:gd name="T53" fmla="*/ 83 h 167"/>
                <a:gd name="T54" fmla="*/ 67 w 135"/>
                <a:gd name="T55" fmla="*/ 42 h 167"/>
                <a:gd name="T56" fmla="*/ 73 w 135"/>
                <a:gd name="T57" fmla="*/ 13 h 167"/>
                <a:gd name="T58" fmla="*/ 94 w 135"/>
                <a:gd name="T59" fmla="*/ 12 h 167"/>
                <a:gd name="T60" fmla="*/ 112 w 135"/>
                <a:gd name="T61" fmla="*/ 15 h 167"/>
                <a:gd name="T62" fmla="*/ 129 w 135"/>
                <a:gd name="T63" fmla="*/ 16 h 167"/>
                <a:gd name="T64" fmla="*/ 135 w 135"/>
                <a:gd name="T65" fmla="*/ 6 h 167"/>
                <a:gd name="T66" fmla="*/ 117 w 135"/>
                <a:gd name="T67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67">
                  <a:moveTo>
                    <a:pt x="117" y="3"/>
                  </a:moveTo>
                  <a:cubicBezTo>
                    <a:pt x="114" y="4"/>
                    <a:pt x="111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4" y="4"/>
                    <a:pt x="81" y="4"/>
                    <a:pt x="78" y="4"/>
                  </a:cubicBezTo>
                  <a:cubicBezTo>
                    <a:pt x="76" y="5"/>
                    <a:pt x="74" y="5"/>
                    <a:pt x="73" y="5"/>
                  </a:cubicBezTo>
                  <a:cubicBezTo>
                    <a:pt x="72" y="5"/>
                    <a:pt x="71" y="4"/>
                    <a:pt x="70" y="3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1"/>
                    <a:pt x="63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59" y="3"/>
                    <a:pt x="55" y="3"/>
                    <a:pt x="5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6" y="3"/>
                    <a:pt x="21" y="3"/>
                    <a:pt x="15" y="2"/>
                  </a:cubicBezTo>
                  <a:cubicBezTo>
                    <a:pt x="10" y="1"/>
                    <a:pt x="7" y="1"/>
                    <a:pt x="6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1" y="15"/>
                    <a:pt x="22" y="16"/>
                  </a:cubicBezTo>
                  <a:cubicBezTo>
                    <a:pt x="23" y="14"/>
                    <a:pt x="27" y="13"/>
                    <a:pt x="33" y="13"/>
                  </a:cubicBezTo>
                  <a:cubicBezTo>
                    <a:pt x="35" y="13"/>
                    <a:pt x="37" y="13"/>
                    <a:pt x="40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9" y="14"/>
                    <a:pt x="50" y="14"/>
                    <a:pt x="50" y="15"/>
                  </a:cubicBezTo>
                  <a:cubicBezTo>
                    <a:pt x="50" y="15"/>
                    <a:pt x="50" y="16"/>
                    <a:pt x="50" y="17"/>
                  </a:cubicBezTo>
                  <a:cubicBezTo>
                    <a:pt x="50" y="18"/>
                    <a:pt x="50" y="18"/>
                    <a:pt x="50" y="19"/>
                  </a:cubicBezTo>
                  <a:cubicBezTo>
                    <a:pt x="52" y="23"/>
                    <a:pt x="52" y="34"/>
                    <a:pt x="52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28"/>
                    <a:pt x="50" y="143"/>
                    <a:pt x="48" y="150"/>
                  </a:cubicBezTo>
                  <a:cubicBezTo>
                    <a:pt x="47" y="150"/>
                    <a:pt x="47" y="151"/>
                    <a:pt x="47" y="151"/>
                  </a:cubicBezTo>
                  <a:cubicBezTo>
                    <a:pt x="47" y="152"/>
                    <a:pt x="47" y="154"/>
                    <a:pt x="48" y="157"/>
                  </a:cubicBezTo>
                  <a:cubicBezTo>
                    <a:pt x="48" y="162"/>
                    <a:pt x="47" y="165"/>
                    <a:pt x="46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166"/>
                    <a:pt x="49" y="166"/>
                    <a:pt x="50" y="166"/>
                  </a:cubicBezTo>
                  <a:cubicBezTo>
                    <a:pt x="52" y="165"/>
                    <a:pt x="53" y="165"/>
                    <a:pt x="54" y="165"/>
                  </a:cubicBezTo>
                  <a:cubicBezTo>
                    <a:pt x="55" y="165"/>
                    <a:pt x="56" y="166"/>
                    <a:pt x="57" y="167"/>
                  </a:cubicBezTo>
                  <a:cubicBezTo>
                    <a:pt x="58" y="167"/>
                    <a:pt x="59" y="166"/>
                    <a:pt x="61" y="165"/>
                  </a:cubicBezTo>
                  <a:cubicBezTo>
                    <a:pt x="61" y="166"/>
                    <a:pt x="62" y="166"/>
                    <a:pt x="62" y="166"/>
                  </a:cubicBezTo>
                  <a:cubicBezTo>
                    <a:pt x="63" y="166"/>
                    <a:pt x="63" y="166"/>
                    <a:pt x="63" y="165"/>
                  </a:cubicBezTo>
                  <a:cubicBezTo>
                    <a:pt x="63" y="165"/>
                    <a:pt x="63" y="164"/>
                    <a:pt x="63" y="164"/>
                  </a:cubicBezTo>
                  <a:cubicBezTo>
                    <a:pt x="67" y="163"/>
                    <a:pt x="69" y="161"/>
                    <a:pt x="69" y="160"/>
                  </a:cubicBezTo>
                  <a:cubicBezTo>
                    <a:pt x="69" y="160"/>
                    <a:pt x="69" y="158"/>
                    <a:pt x="68" y="156"/>
                  </a:cubicBezTo>
                  <a:cubicBezTo>
                    <a:pt x="68" y="154"/>
                    <a:pt x="67" y="150"/>
                    <a:pt x="66" y="146"/>
                  </a:cubicBezTo>
                  <a:cubicBezTo>
                    <a:pt x="65" y="142"/>
                    <a:pt x="65" y="139"/>
                    <a:pt x="64" y="139"/>
                  </a:cubicBezTo>
                  <a:cubicBezTo>
                    <a:pt x="65" y="139"/>
                    <a:pt x="65" y="137"/>
                    <a:pt x="65" y="134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5"/>
                    <a:pt x="64" y="102"/>
                    <a:pt x="64" y="99"/>
                  </a:cubicBezTo>
                  <a:cubicBezTo>
                    <a:pt x="64" y="97"/>
                    <a:pt x="64" y="94"/>
                    <a:pt x="65" y="91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63"/>
                    <a:pt x="66" y="54"/>
                    <a:pt x="67" y="42"/>
                  </a:cubicBezTo>
                  <a:cubicBezTo>
                    <a:pt x="68" y="30"/>
                    <a:pt x="69" y="21"/>
                    <a:pt x="71" y="14"/>
                  </a:cubicBezTo>
                  <a:cubicBezTo>
                    <a:pt x="71" y="14"/>
                    <a:pt x="72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103" y="12"/>
                    <a:pt x="108" y="13"/>
                    <a:pt x="110" y="15"/>
                  </a:cubicBezTo>
                  <a:cubicBezTo>
                    <a:pt x="110" y="15"/>
                    <a:pt x="111" y="15"/>
                    <a:pt x="112" y="15"/>
                  </a:cubicBezTo>
                  <a:cubicBezTo>
                    <a:pt x="113" y="15"/>
                    <a:pt x="116" y="15"/>
                    <a:pt x="119" y="15"/>
                  </a:cubicBezTo>
                  <a:cubicBezTo>
                    <a:pt x="123" y="15"/>
                    <a:pt x="127" y="16"/>
                    <a:pt x="129" y="16"/>
                  </a:cubicBezTo>
                  <a:cubicBezTo>
                    <a:pt x="129" y="16"/>
                    <a:pt x="130" y="15"/>
                    <a:pt x="132" y="15"/>
                  </a:cubicBezTo>
                  <a:cubicBezTo>
                    <a:pt x="133" y="13"/>
                    <a:pt x="134" y="10"/>
                    <a:pt x="135" y="6"/>
                  </a:cubicBezTo>
                  <a:cubicBezTo>
                    <a:pt x="134" y="4"/>
                    <a:pt x="131" y="3"/>
                    <a:pt x="125" y="3"/>
                  </a:cubicBezTo>
                  <a:cubicBezTo>
                    <a:pt x="123" y="3"/>
                    <a:pt x="121" y="3"/>
                    <a:pt x="1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3"/>
            <p:cNvSpPr>
              <a:spLocks noEditPoints="1"/>
            </p:cNvSpPr>
            <p:nvPr/>
          </p:nvSpPr>
          <p:spPr bwMode="auto">
            <a:xfrm>
              <a:off x="3173413" y="4549776"/>
              <a:ext cx="628650" cy="635000"/>
            </a:xfrm>
            <a:custGeom>
              <a:avLst/>
              <a:gdLst>
                <a:gd name="T0" fmla="*/ 106 w 167"/>
                <a:gd name="T1" fmla="*/ 3 h 169"/>
                <a:gd name="T2" fmla="*/ 95 w 167"/>
                <a:gd name="T3" fmla="*/ 0 h 169"/>
                <a:gd name="T4" fmla="*/ 77 w 167"/>
                <a:gd name="T5" fmla="*/ 3 h 169"/>
                <a:gd name="T6" fmla="*/ 58 w 167"/>
                <a:gd name="T7" fmla="*/ 8 h 169"/>
                <a:gd name="T8" fmla="*/ 55 w 167"/>
                <a:gd name="T9" fmla="*/ 11 h 169"/>
                <a:gd name="T10" fmla="*/ 52 w 167"/>
                <a:gd name="T11" fmla="*/ 11 h 169"/>
                <a:gd name="T12" fmla="*/ 41 w 167"/>
                <a:gd name="T13" fmla="*/ 19 h 169"/>
                <a:gd name="T14" fmla="*/ 20 w 167"/>
                <a:gd name="T15" fmla="*/ 38 h 169"/>
                <a:gd name="T16" fmla="*/ 15 w 167"/>
                <a:gd name="T17" fmla="*/ 45 h 169"/>
                <a:gd name="T18" fmla="*/ 0 w 167"/>
                <a:gd name="T19" fmla="*/ 94 h 169"/>
                <a:gd name="T20" fmla="*/ 25 w 167"/>
                <a:gd name="T21" fmla="*/ 154 h 169"/>
                <a:gd name="T22" fmla="*/ 32 w 167"/>
                <a:gd name="T23" fmla="*/ 158 h 169"/>
                <a:gd name="T24" fmla="*/ 44 w 167"/>
                <a:gd name="T25" fmla="*/ 163 h 169"/>
                <a:gd name="T26" fmla="*/ 105 w 167"/>
                <a:gd name="T27" fmla="*/ 165 h 169"/>
                <a:gd name="T28" fmla="*/ 145 w 167"/>
                <a:gd name="T29" fmla="*/ 134 h 169"/>
                <a:gd name="T30" fmla="*/ 165 w 167"/>
                <a:gd name="T31" fmla="*/ 91 h 169"/>
                <a:gd name="T32" fmla="*/ 154 w 167"/>
                <a:gd name="T33" fmla="*/ 27 h 169"/>
                <a:gd name="T34" fmla="*/ 137 w 167"/>
                <a:gd name="T35" fmla="*/ 128 h 169"/>
                <a:gd name="T36" fmla="*/ 136 w 167"/>
                <a:gd name="T37" fmla="*/ 133 h 169"/>
                <a:gd name="T38" fmla="*/ 125 w 167"/>
                <a:gd name="T39" fmla="*/ 140 h 169"/>
                <a:gd name="T40" fmla="*/ 124 w 167"/>
                <a:gd name="T41" fmla="*/ 143 h 169"/>
                <a:gd name="T42" fmla="*/ 114 w 167"/>
                <a:gd name="T43" fmla="*/ 150 h 169"/>
                <a:gd name="T44" fmla="*/ 101 w 167"/>
                <a:gd name="T45" fmla="*/ 154 h 169"/>
                <a:gd name="T46" fmla="*/ 86 w 167"/>
                <a:gd name="T47" fmla="*/ 157 h 169"/>
                <a:gd name="T48" fmla="*/ 61 w 167"/>
                <a:gd name="T49" fmla="*/ 153 h 169"/>
                <a:gd name="T50" fmla="*/ 35 w 167"/>
                <a:gd name="T51" fmla="*/ 142 h 169"/>
                <a:gd name="T52" fmla="*/ 27 w 167"/>
                <a:gd name="T53" fmla="*/ 131 h 169"/>
                <a:gd name="T54" fmla="*/ 14 w 167"/>
                <a:gd name="T55" fmla="*/ 94 h 169"/>
                <a:gd name="T56" fmla="*/ 27 w 167"/>
                <a:gd name="T57" fmla="*/ 48 h 169"/>
                <a:gd name="T58" fmla="*/ 32 w 167"/>
                <a:gd name="T59" fmla="*/ 39 h 169"/>
                <a:gd name="T60" fmla="*/ 41 w 167"/>
                <a:gd name="T61" fmla="*/ 28 h 169"/>
                <a:gd name="T62" fmla="*/ 59 w 167"/>
                <a:gd name="T63" fmla="*/ 20 h 169"/>
                <a:gd name="T64" fmla="*/ 61 w 167"/>
                <a:gd name="T65" fmla="*/ 21 h 169"/>
                <a:gd name="T66" fmla="*/ 61 w 167"/>
                <a:gd name="T67" fmla="*/ 20 h 169"/>
                <a:gd name="T68" fmla="*/ 64 w 167"/>
                <a:gd name="T69" fmla="*/ 20 h 169"/>
                <a:gd name="T70" fmla="*/ 71 w 167"/>
                <a:gd name="T71" fmla="*/ 16 h 169"/>
                <a:gd name="T72" fmla="*/ 79 w 167"/>
                <a:gd name="T73" fmla="*/ 16 h 169"/>
                <a:gd name="T74" fmla="*/ 85 w 167"/>
                <a:gd name="T75" fmla="*/ 11 h 169"/>
                <a:gd name="T76" fmla="*/ 123 w 167"/>
                <a:gd name="T77" fmla="*/ 20 h 169"/>
                <a:gd name="T78" fmla="*/ 148 w 167"/>
                <a:gd name="T79" fmla="*/ 53 h 169"/>
                <a:gd name="T80" fmla="*/ 137 w 167"/>
                <a:gd name="T81" fmla="*/ 12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7" h="169">
                  <a:moveTo>
                    <a:pt x="134" y="9"/>
                  </a:moveTo>
                  <a:cubicBezTo>
                    <a:pt x="130" y="6"/>
                    <a:pt x="121" y="4"/>
                    <a:pt x="106" y="3"/>
                  </a:cubicBezTo>
                  <a:cubicBezTo>
                    <a:pt x="105" y="2"/>
                    <a:pt x="104" y="2"/>
                    <a:pt x="101" y="1"/>
                  </a:cubicBezTo>
                  <a:cubicBezTo>
                    <a:pt x="99" y="1"/>
                    <a:pt x="97" y="0"/>
                    <a:pt x="95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1" y="3"/>
                    <a:pt x="78" y="3"/>
                    <a:pt x="77" y="3"/>
                  </a:cubicBezTo>
                  <a:cubicBezTo>
                    <a:pt x="76" y="3"/>
                    <a:pt x="72" y="4"/>
                    <a:pt x="67" y="6"/>
                  </a:cubicBezTo>
                  <a:cubicBezTo>
                    <a:pt x="61" y="8"/>
                    <a:pt x="58" y="9"/>
                    <a:pt x="58" y="8"/>
                  </a:cubicBezTo>
                  <a:cubicBezTo>
                    <a:pt x="57" y="8"/>
                    <a:pt x="57" y="9"/>
                    <a:pt x="56" y="9"/>
                  </a:cubicBezTo>
                  <a:cubicBezTo>
                    <a:pt x="56" y="10"/>
                    <a:pt x="55" y="10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2" y="11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48" y="15"/>
                    <a:pt x="45" y="17"/>
                    <a:pt x="41" y="19"/>
                  </a:cubicBezTo>
                  <a:cubicBezTo>
                    <a:pt x="36" y="20"/>
                    <a:pt x="33" y="22"/>
                    <a:pt x="32" y="24"/>
                  </a:cubicBezTo>
                  <a:cubicBezTo>
                    <a:pt x="31" y="26"/>
                    <a:pt x="27" y="30"/>
                    <a:pt x="20" y="38"/>
                  </a:cubicBezTo>
                  <a:cubicBezTo>
                    <a:pt x="20" y="39"/>
                    <a:pt x="19" y="40"/>
                    <a:pt x="18" y="41"/>
                  </a:cubicBezTo>
                  <a:cubicBezTo>
                    <a:pt x="16" y="42"/>
                    <a:pt x="15" y="43"/>
                    <a:pt x="15" y="45"/>
                  </a:cubicBezTo>
                  <a:cubicBezTo>
                    <a:pt x="14" y="47"/>
                    <a:pt x="14" y="48"/>
                    <a:pt x="13" y="49"/>
                  </a:cubicBezTo>
                  <a:cubicBezTo>
                    <a:pt x="5" y="66"/>
                    <a:pt x="0" y="81"/>
                    <a:pt x="0" y="94"/>
                  </a:cubicBezTo>
                  <a:cubicBezTo>
                    <a:pt x="0" y="110"/>
                    <a:pt x="2" y="123"/>
                    <a:pt x="6" y="132"/>
                  </a:cubicBezTo>
                  <a:cubicBezTo>
                    <a:pt x="10" y="141"/>
                    <a:pt x="16" y="148"/>
                    <a:pt x="25" y="154"/>
                  </a:cubicBezTo>
                  <a:cubicBezTo>
                    <a:pt x="25" y="154"/>
                    <a:pt x="26" y="154"/>
                    <a:pt x="29" y="155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59"/>
                    <a:pt x="34" y="160"/>
                    <a:pt x="37" y="161"/>
                  </a:cubicBezTo>
                  <a:cubicBezTo>
                    <a:pt x="40" y="162"/>
                    <a:pt x="43" y="162"/>
                    <a:pt x="44" y="163"/>
                  </a:cubicBezTo>
                  <a:cubicBezTo>
                    <a:pt x="46" y="167"/>
                    <a:pt x="58" y="169"/>
                    <a:pt x="80" y="169"/>
                  </a:cubicBezTo>
                  <a:cubicBezTo>
                    <a:pt x="89" y="169"/>
                    <a:pt x="97" y="168"/>
                    <a:pt x="105" y="165"/>
                  </a:cubicBezTo>
                  <a:cubicBezTo>
                    <a:pt x="112" y="163"/>
                    <a:pt x="119" y="159"/>
                    <a:pt x="126" y="154"/>
                  </a:cubicBezTo>
                  <a:cubicBezTo>
                    <a:pt x="133" y="149"/>
                    <a:pt x="140" y="143"/>
                    <a:pt x="145" y="134"/>
                  </a:cubicBezTo>
                  <a:cubicBezTo>
                    <a:pt x="148" y="131"/>
                    <a:pt x="152" y="123"/>
                    <a:pt x="158" y="110"/>
                  </a:cubicBezTo>
                  <a:cubicBezTo>
                    <a:pt x="161" y="104"/>
                    <a:pt x="163" y="98"/>
                    <a:pt x="165" y="91"/>
                  </a:cubicBezTo>
                  <a:cubicBezTo>
                    <a:pt x="166" y="84"/>
                    <a:pt x="167" y="77"/>
                    <a:pt x="167" y="69"/>
                  </a:cubicBezTo>
                  <a:cubicBezTo>
                    <a:pt x="167" y="54"/>
                    <a:pt x="163" y="40"/>
                    <a:pt x="154" y="27"/>
                  </a:cubicBezTo>
                  <a:cubicBezTo>
                    <a:pt x="146" y="15"/>
                    <a:pt x="139" y="9"/>
                    <a:pt x="134" y="9"/>
                  </a:cubicBezTo>
                  <a:close/>
                  <a:moveTo>
                    <a:pt x="137" y="128"/>
                  </a:moveTo>
                  <a:cubicBezTo>
                    <a:pt x="138" y="128"/>
                    <a:pt x="138" y="129"/>
                    <a:pt x="138" y="130"/>
                  </a:cubicBezTo>
                  <a:cubicBezTo>
                    <a:pt x="138" y="131"/>
                    <a:pt x="137" y="132"/>
                    <a:pt x="136" y="133"/>
                  </a:cubicBezTo>
                  <a:cubicBezTo>
                    <a:pt x="134" y="134"/>
                    <a:pt x="132" y="135"/>
                    <a:pt x="129" y="137"/>
                  </a:cubicBezTo>
                  <a:cubicBezTo>
                    <a:pt x="127" y="138"/>
                    <a:pt x="125" y="139"/>
                    <a:pt x="125" y="140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2"/>
                    <a:pt x="124" y="143"/>
                    <a:pt x="124" y="143"/>
                  </a:cubicBezTo>
                  <a:cubicBezTo>
                    <a:pt x="123" y="144"/>
                    <a:pt x="123" y="144"/>
                    <a:pt x="122" y="145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0" y="152"/>
                    <a:pt x="108" y="153"/>
                    <a:pt x="107" y="153"/>
                  </a:cubicBezTo>
                  <a:cubicBezTo>
                    <a:pt x="106" y="153"/>
                    <a:pt x="104" y="154"/>
                    <a:pt x="101" y="154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1" y="156"/>
                    <a:pt x="89" y="157"/>
                    <a:pt x="86" y="157"/>
                  </a:cubicBezTo>
                  <a:cubicBezTo>
                    <a:pt x="82" y="157"/>
                    <a:pt x="77" y="156"/>
                    <a:pt x="73" y="155"/>
                  </a:cubicBezTo>
                  <a:cubicBezTo>
                    <a:pt x="68" y="155"/>
                    <a:pt x="64" y="154"/>
                    <a:pt x="61" y="153"/>
                  </a:cubicBezTo>
                  <a:cubicBezTo>
                    <a:pt x="57" y="152"/>
                    <a:pt x="52" y="150"/>
                    <a:pt x="47" y="148"/>
                  </a:cubicBezTo>
                  <a:cubicBezTo>
                    <a:pt x="42" y="147"/>
                    <a:pt x="38" y="144"/>
                    <a:pt x="35" y="142"/>
                  </a:cubicBezTo>
                  <a:cubicBezTo>
                    <a:pt x="32" y="139"/>
                    <a:pt x="30" y="137"/>
                    <a:pt x="27" y="134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3" y="130"/>
                    <a:pt x="20" y="125"/>
                    <a:pt x="18" y="118"/>
                  </a:cubicBezTo>
                  <a:cubicBezTo>
                    <a:pt x="15" y="111"/>
                    <a:pt x="14" y="103"/>
                    <a:pt x="14" y="94"/>
                  </a:cubicBezTo>
                  <a:cubicBezTo>
                    <a:pt x="14" y="85"/>
                    <a:pt x="15" y="76"/>
                    <a:pt x="17" y="67"/>
                  </a:cubicBezTo>
                  <a:cubicBezTo>
                    <a:pt x="20" y="58"/>
                    <a:pt x="23" y="52"/>
                    <a:pt x="27" y="48"/>
                  </a:cubicBezTo>
                  <a:cubicBezTo>
                    <a:pt x="27" y="45"/>
                    <a:pt x="28" y="44"/>
                    <a:pt x="29" y="43"/>
                  </a:cubicBezTo>
                  <a:cubicBezTo>
                    <a:pt x="30" y="42"/>
                    <a:pt x="31" y="40"/>
                    <a:pt x="32" y="39"/>
                  </a:cubicBezTo>
                  <a:cubicBezTo>
                    <a:pt x="34" y="37"/>
                    <a:pt x="35" y="35"/>
                    <a:pt x="37" y="33"/>
                  </a:cubicBezTo>
                  <a:cubicBezTo>
                    <a:pt x="39" y="30"/>
                    <a:pt x="41" y="29"/>
                    <a:pt x="41" y="28"/>
                  </a:cubicBezTo>
                  <a:cubicBezTo>
                    <a:pt x="42" y="27"/>
                    <a:pt x="44" y="27"/>
                    <a:pt x="46" y="26"/>
                  </a:cubicBezTo>
                  <a:cubicBezTo>
                    <a:pt x="47" y="25"/>
                    <a:pt x="52" y="22"/>
                    <a:pt x="59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6" y="17"/>
                    <a:pt x="68" y="16"/>
                    <a:pt x="71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7" y="16"/>
                    <a:pt x="78" y="16"/>
                    <a:pt x="79" y="16"/>
                  </a:cubicBezTo>
                  <a:cubicBezTo>
                    <a:pt x="80" y="14"/>
                    <a:pt x="81" y="13"/>
                    <a:pt x="82" y="12"/>
                  </a:cubicBezTo>
                  <a:cubicBezTo>
                    <a:pt x="84" y="12"/>
                    <a:pt x="84" y="11"/>
                    <a:pt x="85" y="11"/>
                  </a:cubicBezTo>
                  <a:cubicBezTo>
                    <a:pt x="86" y="11"/>
                    <a:pt x="92" y="12"/>
                    <a:pt x="101" y="13"/>
                  </a:cubicBezTo>
                  <a:cubicBezTo>
                    <a:pt x="110" y="14"/>
                    <a:pt x="117" y="16"/>
                    <a:pt x="123" y="20"/>
                  </a:cubicBezTo>
                  <a:cubicBezTo>
                    <a:pt x="129" y="23"/>
                    <a:pt x="134" y="27"/>
                    <a:pt x="138" y="33"/>
                  </a:cubicBezTo>
                  <a:cubicBezTo>
                    <a:pt x="143" y="38"/>
                    <a:pt x="146" y="45"/>
                    <a:pt x="148" y="53"/>
                  </a:cubicBezTo>
                  <a:cubicBezTo>
                    <a:pt x="151" y="61"/>
                    <a:pt x="152" y="70"/>
                    <a:pt x="152" y="80"/>
                  </a:cubicBezTo>
                  <a:cubicBezTo>
                    <a:pt x="152" y="94"/>
                    <a:pt x="147" y="110"/>
                    <a:pt x="137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4"/>
            <p:cNvSpPr>
              <a:spLocks/>
            </p:cNvSpPr>
            <p:nvPr/>
          </p:nvSpPr>
          <p:spPr bwMode="auto">
            <a:xfrm>
              <a:off x="7377113" y="5080001"/>
              <a:ext cx="74612" cy="101600"/>
            </a:xfrm>
            <a:custGeom>
              <a:avLst/>
              <a:gdLst>
                <a:gd name="T0" fmla="*/ 15 w 20"/>
                <a:gd name="T1" fmla="*/ 3 h 27"/>
                <a:gd name="T2" fmla="*/ 11 w 20"/>
                <a:gd name="T3" fmla="*/ 0 h 27"/>
                <a:gd name="T4" fmla="*/ 3 w 20"/>
                <a:gd name="T5" fmla="*/ 5 h 27"/>
                <a:gd name="T6" fmla="*/ 2 w 20"/>
                <a:gd name="T7" fmla="*/ 7 h 27"/>
                <a:gd name="T8" fmla="*/ 0 w 20"/>
                <a:gd name="T9" fmla="*/ 9 h 27"/>
                <a:gd name="T10" fmla="*/ 0 w 20"/>
                <a:gd name="T11" fmla="*/ 9 h 27"/>
                <a:gd name="T12" fmla="*/ 2 w 20"/>
                <a:gd name="T13" fmla="*/ 12 h 27"/>
                <a:gd name="T14" fmla="*/ 3 w 20"/>
                <a:gd name="T15" fmla="*/ 16 h 27"/>
                <a:gd name="T16" fmla="*/ 4 w 20"/>
                <a:gd name="T17" fmla="*/ 24 h 27"/>
                <a:gd name="T18" fmla="*/ 9 w 20"/>
                <a:gd name="T19" fmla="*/ 27 h 27"/>
                <a:gd name="T20" fmla="*/ 15 w 20"/>
                <a:gd name="T21" fmla="*/ 22 h 27"/>
                <a:gd name="T22" fmla="*/ 16 w 20"/>
                <a:gd name="T23" fmla="*/ 23 h 27"/>
                <a:gd name="T24" fmla="*/ 17 w 20"/>
                <a:gd name="T25" fmla="*/ 23 h 27"/>
                <a:gd name="T26" fmla="*/ 20 w 20"/>
                <a:gd name="T27" fmla="*/ 14 h 27"/>
                <a:gd name="T28" fmla="*/ 18 w 20"/>
                <a:gd name="T29" fmla="*/ 10 h 27"/>
                <a:gd name="T30" fmla="*/ 15 w 20"/>
                <a:gd name="T31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7">
                  <a:moveTo>
                    <a:pt x="15" y="3"/>
                  </a:moveTo>
                  <a:cubicBezTo>
                    <a:pt x="14" y="1"/>
                    <a:pt x="13" y="0"/>
                    <a:pt x="11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3" y="15"/>
                    <a:pt x="3" y="16"/>
                  </a:cubicBezTo>
                  <a:cubicBezTo>
                    <a:pt x="3" y="19"/>
                    <a:pt x="3" y="22"/>
                    <a:pt x="4" y="24"/>
                  </a:cubicBezTo>
                  <a:cubicBezTo>
                    <a:pt x="5" y="25"/>
                    <a:pt x="7" y="26"/>
                    <a:pt x="9" y="27"/>
                  </a:cubicBezTo>
                  <a:cubicBezTo>
                    <a:pt x="10" y="24"/>
                    <a:pt x="12" y="23"/>
                    <a:pt x="15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0"/>
                    <a:pt x="20" y="17"/>
                    <a:pt x="20" y="14"/>
                  </a:cubicBezTo>
                  <a:cubicBezTo>
                    <a:pt x="20" y="13"/>
                    <a:pt x="19" y="12"/>
                    <a:pt x="18" y="10"/>
                  </a:cubicBezTo>
                  <a:cubicBezTo>
                    <a:pt x="16" y="8"/>
                    <a:pt x="15" y="6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5"/>
            <p:cNvSpPr>
              <a:spLocks/>
            </p:cNvSpPr>
            <p:nvPr/>
          </p:nvSpPr>
          <p:spPr bwMode="auto">
            <a:xfrm>
              <a:off x="7861300" y="4545013"/>
              <a:ext cx="492125" cy="669925"/>
            </a:xfrm>
            <a:custGeom>
              <a:avLst/>
              <a:gdLst>
                <a:gd name="T0" fmla="*/ 125 w 131"/>
                <a:gd name="T1" fmla="*/ 156 h 178"/>
                <a:gd name="T2" fmla="*/ 116 w 131"/>
                <a:gd name="T3" fmla="*/ 159 h 178"/>
                <a:gd name="T4" fmla="*/ 103 w 131"/>
                <a:gd name="T5" fmla="*/ 161 h 178"/>
                <a:gd name="T6" fmla="*/ 60 w 131"/>
                <a:gd name="T7" fmla="*/ 152 h 178"/>
                <a:gd name="T8" fmla="*/ 27 w 131"/>
                <a:gd name="T9" fmla="*/ 126 h 178"/>
                <a:gd name="T10" fmla="*/ 14 w 131"/>
                <a:gd name="T11" fmla="*/ 89 h 178"/>
                <a:gd name="T12" fmla="*/ 45 w 131"/>
                <a:gd name="T13" fmla="*/ 22 h 178"/>
                <a:gd name="T14" fmla="*/ 48 w 131"/>
                <a:gd name="T15" fmla="*/ 22 h 178"/>
                <a:gd name="T16" fmla="*/ 54 w 131"/>
                <a:gd name="T17" fmla="*/ 20 h 178"/>
                <a:gd name="T18" fmla="*/ 56 w 131"/>
                <a:gd name="T19" fmla="*/ 18 h 178"/>
                <a:gd name="T20" fmla="*/ 57 w 131"/>
                <a:gd name="T21" fmla="*/ 18 h 178"/>
                <a:gd name="T22" fmla="*/ 60 w 131"/>
                <a:gd name="T23" fmla="*/ 17 h 178"/>
                <a:gd name="T24" fmla="*/ 63 w 131"/>
                <a:gd name="T25" fmla="*/ 16 h 178"/>
                <a:gd name="T26" fmla="*/ 67 w 131"/>
                <a:gd name="T27" fmla="*/ 14 h 178"/>
                <a:gd name="T28" fmla="*/ 71 w 131"/>
                <a:gd name="T29" fmla="*/ 13 h 178"/>
                <a:gd name="T30" fmla="*/ 73 w 131"/>
                <a:gd name="T31" fmla="*/ 13 h 178"/>
                <a:gd name="T32" fmla="*/ 80 w 131"/>
                <a:gd name="T33" fmla="*/ 12 h 178"/>
                <a:gd name="T34" fmla="*/ 88 w 131"/>
                <a:gd name="T35" fmla="*/ 12 h 178"/>
                <a:gd name="T36" fmla="*/ 100 w 131"/>
                <a:gd name="T37" fmla="*/ 14 h 178"/>
                <a:gd name="T38" fmla="*/ 115 w 131"/>
                <a:gd name="T39" fmla="*/ 22 h 178"/>
                <a:gd name="T40" fmla="*/ 119 w 131"/>
                <a:gd name="T41" fmla="*/ 24 h 178"/>
                <a:gd name="T42" fmla="*/ 126 w 131"/>
                <a:gd name="T43" fmla="*/ 17 h 178"/>
                <a:gd name="T44" fmla="*/ 128 w 131"/>
                <a:gd name="T45" fmla="*/ 8 h 178"/>
                <a:gd name="T46" fmla="*/ 126 w 131"/>
                <a:gd name="T47" fmla="*/ 5 h 178"/>
                <a:gd name="T48" fmla="*/ 121 w 131"/>
                <a:gd name="T49" fmla="*/ 4 h 178"/>
                <a:gd name="T50" fmla="*/ 112 w 131"/>
                <a:gd name="T51" fmla="*/ 2 h 178"/>
                <a:gd name="T52" fmla="*/ 102 w 131"/>
                <a:gd name="T53" fmla="*/ 1 h 178"/>
                <a:gd name="T54" fmla="*/ 94 w 131"/>
                <a:gd name="T55" fmla="*/ 0 h 178"/>
                <a:gd name="T56" fmla="*/ 80 w 131"/>
                <a:gd name="T57" fmla="*/ 2 h 178"/>
                <a:gd name="T58" fmla="*/ 70 w 131"/>
                <a:gd name="T59" fmla="*/ 4 h 178"/>
                <a:gd name="T60" fmla="*/ 61 w 131"/>
                <a:gd name="T61" fmla="*/ 5 h 178"/>
                <a:gd name="T62" fmla="*/ 55 w 131"/>
                <a:gd name="T63" fmla="*/ 9 h 178"/>
                <a:gd name="T64" fmla="*/ 29 w 131"/>
                <a:gd name="T65" fmla="*/ 27 h 178"/>
                <a:gd name="T66" fmla="*/ 17 w 131"/>
                <a:gd name="T67" fmla="*/ 42 h 178"/>
                <a:gd name="T68" fmla="*/ 7 w 131"/>
                <a:gd name="T69" fmla="*/ 65 h 178"/>
                <a:gd name="T70" fmla="*/ 0 w 131"/>
                <a:gd name="T71" fmla="*/ 95 h 178"/>
                <a:gd name="T72" fmla="*/ 2 w 131"/>
                <a:gd name="T73" fmla="*/ 114 h 178"/>
                <a:gd name="T74" fmla="*/ 10 w 131"/>
                <a:gd name="T75" fmla="*/ 131 h 178"/>
                <a:gd name="T76" fmla="*/ 22 w 131"/>
                <a:gd name="T77" fmla="*/ 146 h 178"/>
                <a:gd name="T78" fmla="*/ 38 w 131"/>
                <a:gd name="T79" fmla="*/ 158 h 178"/>
                <a:gd name="T80" fmla="*/ 59 w 131"/>
                <a:gd name="T81" fmla="*/ 167 h 178"/>
                <a:gd name="T82" fmla="*/ 81 w 131"/>
                <a:gd name="T83" fmla="*/ 172 h 178"/>
                <a:gd name="T84" fmla="*/ 114 w 131"/>
                <a:gd name="T85" fmla="*/ 176 h 178"/>
                <a:gd name="T86" fmla="*/ 126 w 131"/>
                <a:gd name="T87" fmla="*/ 178 h 178"/>
                <a:gd name="T88" fmla="*/ 131 w 131"/>
                <a:gd name="T89" fmla="*/ 175 h 178"/>
                <a:gd name="T90" fmla="*/ 131 w 131"/>
                <a:gd name="T91" fmla="*/ 175 h 178"/>
                <a:gd name="T92" fmla="*/ 125 w 131"/>
                <a:gd name="T93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78">
                  <a:moveTo>
                    <a:pt x="125" y="156"/>
                  </a:moveTo>
                  <a:cubicBezTo>
                    <a:pt x="125" y="157"/>
                    <a:pt x="122" y="158"/>
                    <a:pt x="116" y="159"/>
                  </a:cubicBezTo>
                  <a:cubicBezTo>
                    <a:pt x="110" y="161"/>
                    <a:pt x="106" y="161"/>
                    <a:pt x="103" y="161"/>
                  </a:cubicBezTo>
                  <a:cubicBezTo>
                    <a:pt x="89" y="161"/>
                    <a:pt x="74" y="158"/>
                    <a:pt x="60" y="152"/>
                  </a:cubicBezTo>
                  <a:cubicBezTo>
                    <a:pt x="46" y="147"/>
                    <a:pt x="35" y="138"/>
                    <a:pt x="27" y="126"/>
                  </a:cubicBezTo>
                  <a:cubicBezTo>
                    <a:pt x="18" y="115"/>
                    <a:pt x="14" y="102"/>
                    <a:pt x="14" y="89"/>
                  </a:cubicBezTo>
                  <a:cubicBezTo>
                    <a:pt x="14" y="66"/>
                    <a:pt x="25" y="44"/>
                    <a:pt x="45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8" y="18"/>
                    <a:pt x="59" y="18"/>
                    <a:pt x="60" y="17"/>
                  </a:cubicBezTo>
                  <a:cubicBezTo>
                    <a:pt x="61" y="17"/>
                    <a:pt x="62" y="17"/>
                    <a:pt x="63" y="16"/>
                  </a:cubicBezTo>
                  <a:cubicBezTo>
                    <a:pt x="64" y="16"/>
                    <a:pt x="66" y="15"/>
                    <a:pt x="67" y="14"/>
                  </a:cubicBezTo>
                  <a:cubicBezTo>
                    <a:pt x="68" y="14"/>
                    <a:pt x="69" y="13"/>
                    <a:pt x="71" y="13"/>
                  </a:cubicBezTo>
                  <a:cubicBezTo>
                    <a:pt x="72" y="13"/>
                    <a:pt x="72" y="13"/>
                    <a:pt x="73" y="13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4" y="12"/>
                    <a:pt x="86" y="12"/>
                    <a:pt x="88" y="12"/>
                  </a:cubicBezTo>
                  <a:cubicBezTo>
                    <a:pt x="90" y="12"/>
                    <a:pt x="94" y="13"/>
                    <a:pt x="100" y="14"/>
                  </a:cubicBezTo>
                  <a:cubicBezTo>
                    <a:pt x="107" y="16"/>
                    <a:pt x="111" y="19"/>
                    <a:pt x="115" y="22"/>
                  </a:cubicBezTo>
                  <a:cubicBezTo>
                    <a:pt x="117" y="23"/>
                    <a:pt x="118" y="24"/>
                    <a:pt x="119" y="24"/>
                  </a:cubicBezTo>
                  <a:cubicBezTo>
                    <a:pt x="122" y="24"/>
                    <a:pt x="124" y="22"/>
                    <a:pt x="126" y="17"/>
                  </a:cubicBezTo>
                  <a:cubicBezTo>
                    <a:pt x="128" y="12"/>
                    <a:pt x="128" y="9"/>
                    <a:pt x="128" y="8"/>
                  </a:cubicBezTo>
                  <a:cubicBezTo>
                    <a:pt x="128" y="7"/>
                    <a:pt x="128" y="6"/>
                    <a:pt x="126" y="5"/>
                  </a:cubicBezTo>
                  <a:cubicBezTo>
                    <a:pt x="125" y="5"/>
                    <a:pt x="123" y="4"/>
                    <a:pt x="121" y="4"/>
                  </a:cubicBezTo>
                  <a:cubicBezTo>
                    <a:pt x="119" y="3"/>
                    <a:pt x="116" y="3"/>
                    <a:pt x="112" y="2"/>
                  </a:cubicBezTo>
                  <a:cubicBezTo>
                    <a:pt x="108" y="2"/>
                    <a:pt x="105" y="1"/>
                    <a:pt x="102" y="1"/>
                  </a:cubicBezTo>
                  <a:cubicBezTo>
                    <a:pt x="100" y="0"/>
                    <a:pt x="97" y="0"/>
                    <a:pt x="94" y="0"/>
                  </a:cubicBezTo>
                  <a:cubicBezTo>
                    <a:pt x="88" y="0"/>
                    <a:pt x="83" y="1"/>
                    <a:pt x="80" y="2"/>
                  </a:cubicBezTo>
                  <a:cubicBezTo>
                    <a:pt x="77" y="3"/>
                    <a:pt x="74" y="4"/>
                    <a:pt x="70" y="4"/>
                  </a:cubicBezTo>
                  <a:cubicBezTo>
                    <a:pt x="66" y="4"/>
                    <a:pt x="63" y="4"/>
                    <a:pt x="61" y="5"/>
                  </a:cubicBezTo>
                  <a:cubicBezTo>
                    <a:pt x="61" y="6"/>
                    <a:pt x="59" y="7"/>
                    <a:pt x="55" y="9"/>
                  </a:cubicBezTo>
                  <a:cubicBezTo>
                    <a:pt x="44" y="15"/>
                    <a:pt x="35" y="21"/>
                    <a:pt x="29" y="27"/>
                  </a:cubicBezTo>
                  <a:cubicBezTo>
                    <a:pt x="22" y="34"/>
                    <a:pt x="18" y="39"/>
                    <a:pt x="17" y="42"/>
                  </a:cubicBezTo>
                  <a:cubicBezTo>
                    <a:pt x="15" y="45"/>
                    <a:pt x="12" y="52"/>
                    <a:pt x="7" y="65"/>
                  </a:cubicBezTo>
                  <a:cubicBezTo>
                    <a:pt x="2" y="77"/>
                    <a:pt x="0" y="87"/>
                    <a:pt x="0" y="95"/>
                  </a:cubicBezTo>
                  <a:cubicBezTo>
                    <a:pt x="0" y="102"/>
                    <a:pt x="1" y="108"/>
                    <a:pt x="2" y="114"/>
                  </a:cubicBezTo>
                  <a:cubicBezTo>
                    <a:pt x="4" y="120"/>
                    <a:pt x="7" y="126"/>
                    <a:pt x="10" y="131"/>
                  </a:cubicBezTo>
                  <a:cubicBezTo>
                    <a:pt x="13" y="137"/>
                    <a:pt x="17" y="142"/>
                    <a:pt x="22" y="146"/>
                  </a:cubicBezTo>
                  <a:cubicBezTo>
                    <a:pt x="26" y="150"/>
                    <a:pt x="32" y="154"/>
                    <a:pt x="38" y="158"/>
                  </a:cubicBezTo>
                  <a:cubicBezTo>
                    <a:pt x="45" y="162"/>
                    <a:pt x="52" y="165"/>
                    <a:pt x="59" y="167"/>
                  </a:cubicBezTo>
                  <a:cubicBezTo>
                    <a:pt x="65" y="169"/>
                    <a:pt x="72" y="170"/>
                    <a:pt x="81" y="172"/>
                  </a:cubicBezTo>
                  <a:cubicBezTo>
                    <a:pt x="87" y="173"/>
                    <a:pt x="98" y="175"/>
                    <a:pt x="114" y="176"/>
                  </a:cubicBezTo>
                  <a:cubicBezTo>
                    <a:pt x="126" y="178"/>
                    <a:pt x="126" y="178"/>
                    <a:pt x="126" y="178"/>
                  </a:cubicBezTo>
                  <a:cubicBezTo>
                    <a:pt x="129" y="178"/>
                    <a:pt x="131" y="177"/>
                    <a:pt x="131" y="175"/>
                  </a:cubicBezTo>
                  <a:cubicBezTo>
                    <a:pt x="131" y="175"/>
                    <a:pt x="131" y="175"/>
                    <a:pt x="131" y="175"/>
                  </a:cubicBezTo>
                  <a:cubicBezTo>
                    <a:pt x="131" y="162"/>
                    <a:pt x="129" y="156"/>
                    <a:pt x="125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6"/>
            <p:cNvSpPr>
              <a:spLocks/>
            </p:cNvSpPr>
            <p:nvPr/>
          </p:nvSpPr>
          <p:spPr bwMode="auto">
            <a:xfrm>
              <a:off x="8769350" y="4557713"/>
              <a:ext cx="574675" cy="635000"/>
            </a:xfrm>
            <a:custGeom>
              <a:avLst/>
              <a:gdLst>
                <a:gd name="T0" fmla="*/ 144 w 153"/>
                <a:gd name="T1" fmla="*/ 2 h 169"/>
                <a:gd name="T2" fmla="*/ 133 w 153"/>
                <a:gd name="T3" fmla="*/ 10 h 169"/>
                <a:gd name="T4" fmla="*/ 135 w 153"/>
                <a:gd name="T5" fmla="*/ 19 h 169"/>
                <a:gd name="T6" fmla="*/ 135 w 153"/>
                <a:gd name="T7" fmla="*/ 26 h 169"/>
                <a:gd name="T8" fmla="*/ 134 w 153"/>
                <a:gd name="T9" fmla="*/ 31 h 169"/>
                <a:gd name="T10" fmla="*/ 136 w 153"/>
                <a:gd name="T11" fmla="*/ 41 h 169"/>
                <a:gd name="T12" fmla="*/ 135 w 153"/>
                <a:gd name="T13" fmla="*/ 91 h 169"/>
                <a:gd name="T14" fmla="*/ 134 w 153"/>
                <a:gd name="T15" fmla="*/ 127 h 169"/>
                <a:gd name="T16" fmla="*/ 134 w 153"/>
                <a:gd name="T17" fmla="*/ 137 h 169"/>
                <a:gd name="T18" fmla="*/ 123 w 153"/>
                <a:gd name="T19" fmla="*/ 128 h 169"/>
                <a:gd name="T20" fmla="*/ 99 w 153"/>
                <a:gd name="T21" fmla="*/ 100 h 169"/>
                <a:gd name="T22" fmla="*/ 58 w 153"/>
                <a:gd name="T23" fmla="*/ 51 h 169"/>
                <a:gd name="T24" fmla="*/ 45 w 153"/>
                <a:gd name="T25" fmla="*/ 36 h 169"/>
                <a:gd name="T26" fmla="*/ 16 w 153"/>
                <a:gd name="T27" fmla="*/ 0 h 169"/>
                <a:gd name="T28" fmla="*/ 12 w 153"/>
                <a:gd name="T29" fmla="*/ 2 h 169"/>
                <a:gd name="T30" fmla="*/ 8 w 153"/>
                <a:gd name="T31" fmla="*/ 6 h 169"/>
                <a:gd name="T32" fmla="*/ 8 w 153"/>
                <a:gd name="T33" fmla="*/ 20 h 169"/>
                <a:gd name="T34" fmla="*/ 8 w 153"/>
                <a:gd name="T35" fmla="*/ 37 h 169"/>
                <a:gd name="T36" fmla="*/ 7 w 153"/>
                <a:gd name="T37" fmla="*/ 55 h 169"/>
                <a:gd name="T38" fmla="*/ 7 w 153"/>
                <a:gd name="T39" fmla="*/ 67 h 169"/>
                <a:gd name="T40" fmla="*/ 6 w 153"/>
                <a:gd name="T41" fmla="*/ 104 h 169"/>
                <a:gd name="T42" fmla="*/ 3 w 153"/>
                <a:gd name="T43" fmla="*/ 123 h 169"/>
                <a:gd name="T44" fmla="*/ 5 w 153"/>
                <a:gd name="T45" fmla="*/ 128 h 169"/>
                <a:gd name="T46" fmla="*/ 4 w 153"/>
                <a:gd name="T47" fmla="*/ 142 h 169"/>
                <a:gd name="T48" fmla="*/ 0 w 153"/>
                <a:gd name="T49" fmla="*/ 159 h 169"/>
                <a:gd name="T50" fmla="*/ 9 w 153"/>
                <a:gd name="T51" fmla="*/ 164 h 169"/>
                <a:gd name="T52" fmla="*/ 21 w 153"/>
                <a:gd name="T53" fmla="*/ 162 h 169"/>
                <a:gd name="T54" fmla="*/ 20 w 153"/>
                <a:gd name="T55" fmla="*/ 153 h 169"/>
                <a:gd name="T56" fmla="*/ 18 w 153"/>
                <a:gd name="T57" fmla="*/ 149 h 169"/>
                <a:gd name="T58" fmla="*/ 19 w 153"/>
                <a:gd name="T59" fmla="*/ 141 h 169"/>
                <a:gd name="T60" fmla="*/ 16 w 153"/>
                <a:gd name="T61" fmla="*/ 88 h 169"/>
                <a:gd name="T62" fmla="*/ 20 w 153"/>
                <a:gd name="T63" fmla="*/ 36 h 169"/>
                <a:gd name="T64" fmla="*/ 43 w 153"/>
                <a:gd name="T65" fmla="*/ 59 h 169"/>
                <a:gd name="T66" fmla="*/ 125 w 153"/>
                <a:gd name="T67" fmla="*/ 154 h 169"/>
                <a:gd name="T68" fmla="*/ 139 w 153"/>
                <a:gd name="T69" fmla="*/ 169 h 169"/>
                <a:gd name="T70" fmla="*/ 147 w 153"/>
                <a:gd name="T71" fmla="*/ 153 h 169"/>
                <a:gd name="T72" fmla="*/ 143 w 153"/>
                <a:gd name="T73" fmla="*/ 126 h 169"/>
                <a:gd name="T74" fmla="*/ 143 w 153"/>
                <a:gd name="T75" fmla="*/ 104 h 169"/>
                <a:gd name="T76" fmla="*/ 145 w 153"/>
                <a:gd name="T77" fmla="*/ 59 h 169"/>
                <a:gd name="T78" fmla="*/ 151 w 153"/>
                <a:gd name="T79" fmla="*/ 11 h 169"/>
                <a:gd name="T80" fmla="*/ 150 w 153"/>
                <a:gd name="T81" fmla="*/ 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169">
                  <a:moveTo>
                    <a:pt x="146" y="2"/>
                  </a:moveTo>
                  <a:cubicBezTo>
                    <a:pt x="144" y="2"/>
                    <a:pt x="144" y="2"/>
                    <a:pt x="144" y="2"/>
                  </a:cubicBezTo>
                  <a:cubicBezTo>
                    <a:pt x="140" y="2"/>
                    <a:pt x="138" y="2"/>
                    <a:pt x="136" y="4"/>
                  </a:cubicBezTo>
                  <a:cubicBezTo>
                    <a:pt x="134" y="5"/>
                    <a:pt x="133" y="7"/>
                    <a:pt x="133" y="10"/>
                  </a:cubicBezTo>
                  <a:cubicBezTo>
                    <a:pt x="133" y="12"/>
                    <a:pt x="133" y="14"/>
                    <a:pt x="134" y="15"/>
                  </a:cubicBezTo>
                  <a:cubicBezTo>
                    <a:pt x="134" y="16"/>
                    <a:pt x="135" y="18"/>
                    <a:pt x="135" y="19"/>
                  </a:cubicBezTo>
                  <a:cubicBezTo>
                    <a:pt x="135" y="22"/>
                    <a:pt x="135" y="23"/>
                    <a:pt x="134" y="24"/>
                  </a:cubicBezTo>
                  <a:cubicBezTo>
                    <a:pt x="135" y="24"/>
                    <a:pt x="135" y="25"/>
                    <a:pt x="135" y="26"/>
                  </a:cubicBezTo>
                  <a:cubicBezTo>
                    <a:pt x="135" y="26"/>
                    <a:pt x="135" y="27"/>
                    <a:pt x="134" y="28"/>
                  </a:cubicBezTo>
                  <a:cubicBezTo>
                    <a:pt x="134" y="29"/>
                    <a:pt x="134" y="30"/>
                    <a:pt x="134" y="31"/>
                  </a:cubicBezTo>
                  <a:cubicBezTo>
                    <a:pt x="134" y="32"/>
                    <a:pt x="134" y="32"/>
                    <a:pt x="134" y="33"/>
                  </a:cubicBezTo>
                  <a:cubicBezTo>
                    <a:pt x="135" y="34"/>
                    <a:pt x="136" y="37"/>
                    <a:pt x="136" y="41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5" y="72"/>
                    <a:pt x="135" y="83"/>
                    <a:pt x="135" y="91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4" y="127"/>
                    <a:pt x="134" y="127"/>
                    <a:pt x="134" y="127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7"/>
                    <a:pt x="134" y="137"/>
                    <a:pt x="134" y="137"/>
                  </a:cubicBezTo>
                  <a:cubicBezTo>
                    <a:pt x="133" y="137"/>
                    <a:pt x="133" y="137"/>
                    <a:pt x="132" y="137"/>
                  </a:cubicBezTo>
                  <a:cubicBezTo>
                    <a:pt x="131" y="136"/>
                    <a:pt x="128" y="133"/>
                    <a:pt x="123" y="128"/>
                  </a:cubicBezTo>
                  <a:cubicBezTo>
                    <a:pt x="118" y="123"/>
                    <a:pt x="114" y="118"/>
                    <a:pt x="110" y="114"/>
                  </a:cubicBezTo>
                  <a:cubicBezTo>
                    <a:pt x="106" y="109"/>
                    <a:pt x="102" y="105"/>
                    <a:pt x="99" y="100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77" y="73"/>
                    <a:pt x="67" y="61"/>
                    <a:pt x="58" y="51"/>
                  </a:cubicBezTo>
                  <a:cubicBezTo>
                    <a:pt x="49" y="42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38" y="28"/>
                    <a:pt x="31" y="20"/>
                    <a:pt x="24" y="9"/>
                  </a:cubicBezTo>
                  <a:cubicBezTo>
                    <a:pt x="20" y="3"/>
                    <a:pt x="18" y="0"/>
                    <a:pt x="16" y="0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2" y="1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4"/>
                    <a:pt x="8" y="5"/>
                    <a:pt x="8" y="6"/>
                  </a:cubicBezTo>
                  <a:cubicBezTo>
                    <a:pt x="8" y="8"/>
                    <a:pt x="8" y="11"/>
                    <a:pt x="8" y="15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9"/>
                    <a:pt x="8" y="33"/>
                    <a:pt x="8" y="37"/>
                  </a:cubicBezTo>
                  <a:cubicBezTo>
                    <a:pt x="7" y="40"/>
                    <a:pt x="7" y="45"/>
                    <a:pt x="7" y="50"/>
                  </a:cubicBezTo>
                  <a:cubicBezTo>
                    <a:pt x="7" y="50"/>
                    <a:pt x="7" y="52"/>
                    <a:pt x="7" y="55"/>
                  </a:cubicBezTo>
                  <a:cubicBezTo>
                    <a:pt x="8" y="57"/>
                    <a:pt x="8" y="59"/>
                    <a:pt x="8" y="61"/>
                  </a:cubicBezTo>
                  <a:cubicBezTo>
                    <a:pt x="8" y="62"/>
                    <a:pt x="8" y="64"/>
                    <a:pt x="7" y="67"/>
                  </a:cubicBezTo>
                  <a:cubicBezTo>
                    <a:pt x="6" y="71"/>
                    <a:pt x="6" y="77"/>
                    <a:pt x="6" y="85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21"/>
                    <a:pt x="5" y="122"/>
                    <a:pt x="3" y="123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3" y="125"/>
                    <a:pt x="4" y="126"/>
                    <a:pt x="5" y="128"/>
                  </a:cubicBezTo>
                  <a:cubicBezTo>
                    <a:pt x="5" y="130"/>
                    <a:pt x="4" y="133"/>
                    <a:pt x="4" y="136"/>
                  </a:cubicBezTo>
                  <a:cubicBezTo>
                    <a:pt x="4" y="139"/>
                    <a:pt x="4" y="141"/>
                    <a:pt x="4" y="142"/>
                  </a:cubicBezTo>
                  <a:cubicBezTo>
                    <a:pt x="3" y="143"/>
                    <a:pt x="3" y="143"/>
                    <a:pt x="2" y="143"/>
                  </a:cubicBezTo>
                  <a:cubicBezTo>
                    <a:pt x="1" y="151"/>
                    <a:pt x="0" y="156"/>
                    <a:pt x="0" y="159"/>
                  </a:cubicBezTo>
                  <a:cubicBezTo>
                    <a:pt x="0" y="162"/>
                    <a:pt x="1" y="165"/>
                    <a:pt x="2" y="166"/>
                  </a:cubicBezTo>
                  <a:cubicBezTo>
                    <a:pt x="5" y="165"/>
                    <a:pt x="7" y="164"/>
                    <a:pt x="9" y="164"/>
                  </a:cubicBezTo>
                  <a:cubicBezTo>
                    <a:pt x="9" y="165"/>
                    <a:pt x="10" y="166"/>
                    <a:pt x="11" y="166"/>
                  </a:cubicBezTo>
                  <a:cubicBezTo>
                    <a:pt x="16" y="166"/>
                    <a:pt x="19" y="165"/>
                    <a:pt x="21" y="162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58"/>
                    <a:pt x="20" y="156"/>
                    <a:pt x="20" y="153"/>
                  </a:cubicBezTo>
                  <a:cubicBezTo>
                    <a:pt x="19" y="151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8"/>
                    <a:pt x="19" y="147"/>
                    <a:pt x="19" y="144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19"/>
                    <a:pt x="16" y="102"/>
                    <a:pt x="16" y="88"/>
                  </a:cubicBezTo>
                  <a:cubicBezTo>
                    <a:pt x="16" y="74"/>
                    <a:pt x="16" y="63"/>
                    <a:pt x="17" y="53"/>
                  </a:cubicBezTo>
                  <a:cubicBezTo>
                    <a:pt x="18" y="43"/>
                    <a:pt x="19" y="38"/>
                    <a:pt x="20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3" y="34"/>
                    <a:pt x="30" y="42"/>
                    <a:pt x="43" y="59"/>
                  </a:cubicBezTo>
                  <a:cubicBezTo>
                    <a:pt x="57" y="75"/>
                    <a:pt x="69" y="90"/>
                    <a:pt x="81" y="105"/>
                  </a:cubicBezTo>
                  <a:cubicBezTo>
                    <a:pt x="93" y="119"/>
                    <a:pt x="107" y="136"/>
                    <a:pt x="125" y="154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31" y="165"/>
                    <a:pt x="136" y="169"/>
                    <a:pt x="139" y="169"/>
                  </a:cubicBezTo>
                  <a:cubicBezTo>
                    <a:pt x="141" y="169"/>
                    <a:pt x="143" y="168"/>
                    <a:pt x="145" y="165"/>
                  </a:cubicBezTo>
                  <a:cubicBezTo>
                    <a:pt x="146" y="162"/>
                    <a:pt x="147" y="158"/>
                    <a:pt x="147" y="153"/>
                  </a:cubicBezTo>
                  <a:cubicBezTo>
                    <a:pt x="147" y="151"/>
                    <a:pt x="146" y="147"/>
                    <a:pt x="145" y="141"/>
                  </a:cubicBezTo>
                  <a:cubicBezTo>
                    <a:pt x="144" y="136"/>
                    <a:pt x="143" y="130"/>
                    <a:pt x="143" y="126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99"/>
                    <a:pt x="144" y="93"/>
                    <a:pt x="144" y="85"/>
                  </a:cubicBezTo>
                  <a:cubicBezTo>
                    <a:pt x="145" y="78"/>
                    <a:pt x="145" y="69"/>
                    <a:pt x="145" y="59"/>
                  </a:cubicBezTo>
                  <a:cubicBezTo>
                    <a:pt x="146" y="48"/>
                    <a:pt x="146" y="39"/>
                    <a:pt x="147" y="32"/>
                  </a:cubicBezTo>
                  <a:cubicBezTo>
                    <a:pt x="148" y="24"/>
                    <a:pt x="149" y="17"/>
                    <a:pt x="151" y="1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2" y="2"/>
                    <a:pt x="151" y="2"/>
                    <a:pt x="150" y="2"/>
                  </a:cubicBezTo>
                  <a:lnTo>
                    <a:pt x="1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7"/>
            <p:cNvSpPr>
              <a:spLocks noEditPoints="1"/>
            </p:cNvSpPr>
            <p:nvPr/>
          </p:nvSpPr>
          <p:spPr bwMode="auto">
            <a:xfrm>
              <a:off x="5018088" y="4552951"/>
              <a:ext cx="379412" cy="628650"/>
            </a:xfrm>
            <a:custGeom>
              <a:avLst/>
              <a:gdLst>
                <a:gd name="T0" fmla="*/ 81 w 101"/>
                <a:gd name="T1" fmla="*/ 9 h 167"/>
                <a:gd name="T2" fmla="*/ 33 w 101"/>
                <a:gd name="T3" fmla="*/ 0 h 167"/>
                <a:gd name="T4" fmla="*/ 6 w 101"/>
                <a:gd name="T5" fmla="*/ 7 h 167"/>
                <a:gd name="T6" fmla="*/ 6 w 101"/>
                <a:gd name="T7" fmla="*/ 11 h 167"/>
                <a:gd name="T8" fmla="*/ 6 w 101"/>
                <a:gd name="T9" fmla="*/ 23 h 167"/>
                <a:gd name="T10" fmla="*/ 7 w 101"/>
                <a:gd name="T11" fmla="*/ 76 h 167"/>
                <a:gd name="T12" fmla="*/ 7 w 101"/>
                <a:gd name="T13" fmla="*/ 107 h 167"/>
                <a:gd name="T14" fmla="*/ 4 w 101"/>
                <a:gd name="T15" fmla="*/ 114 h 167"/>
                <a:gd name="T16" fmla="*/ 6 w 101"/>
                <a:gd name="T17" fmla="*/ 117 h 167"/>
                <a:gd name="T18" fmla="*/ 8 w 101"/>
                <a:gd name="T19" fmla="*/ 133 h 167"/>
                <a:gd name="T20" fmla="*/ 5 w 101"/>
                <a:gd name="T21" fmla="*/ 155 h 167"/>
                <a:gd name="T22" fmla="*/ 3 w 101"/>
                <a:gd name="T23" fmla="*/ 161 h 167"/>
                <a:gd name="T24" fmla="*/ 2 w 101"/>
                <a:gd name="T25" fmla="*/ 165 h 167"/>
                <a:gd name="T26" fmla="*/ 9 w 101"/>
                <a:gd name="T27" fmla="*/ 167 h 167"/>
                <a:gd name="T28" fmla="*/ 19 w 101"/>
                <a:gd name="T29" fmla="*/ 164 h 167"/>
                <a:gd name="T30" fmla="*/ 23 w 101"/>
                <a:gd name="T31" fmla="*/ 161 h 167"/>
                <a:gd name="T32" fmla="*/ 23 w 101"/>
                <a:gd name="T33" fmla="*/ 156 h 167"/>
                <a:gd name="T34" fmla="*/ 23 w 101"/>
                <a:gd name="T35" fmla="*/ 146 h 167"/>
                <a:gd name="T36" fmla="*/ 21 w 101"/>
                <a:gd name="T37" fmla="*/ 127 h 167"/>
                <a:gd name="T38" fmla="*/ 36 w 101"/>
                <a:gd name="T39" fmla="*/ 111 h 167"/>
                <a:gd name="T40" fmla="*/ 75 w 101"/>
                <a:gd name="T41" fmla="*/ 93 h 167"/>
                <a:gd name="T42" fmla="*/ 98 w 101"/>
                <a:gd name="T43" fmla="*/ 61 h 167"/>
                <a:gd name="T44" fmla="*/ 99 w 101"/>
                <a:gd name="T45" fmla="*/ 30 h 167"/>
                <a:gd name="T46" fmla="*/ 85 w 101"/>
                <a:gd name="T47" fmla="*/ 55 h 167"/>
                <a:gd name="T48" fmla="*/ 79 w 101"/>
                <a:gd name="T49" fmla="*/ 73 h 167"/>
                <a:gd name="T50" fmla="*/ 66 w 101"/>
                <a:gd name="T51" fmla="*/ 87 h 167"/>
                <a:gd name="T52" fmla="*/ 40 w 101"/>
                <a:gd name="T53" fmla="*/ 100 h 167"/>
                <a:gd name="T54" fmla="*/ 22 w 101"/>
                <a:gd name="T55" fmla="*/ 87 h 167"/>
                <a:gd name="T56" fmla="*/ 22 w 101"/>
                <a:gd name="T57" fmla="*/ 39 h 167"/>
                <a:gd name="T58" fmla="*/ 23 w 101"/>
                <a:gd name="T59" fmla="*/ 11 h 167"/>
                <a:gd name="T60" fmla="*/ 40 w 101"/>
                <a:gd name="T61" fmla="*/ 8 h 167"/>
                <a:gd name="T62" fmla="*/ 79 w 101"/>
                <a:gd name="T63" fmla="*/ 25 h 167"/>
                <a:gd name="T64" fmla="*/ 85 w 101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67">
                  <a:moveTo>
                    <a:pt x="94" y="20"/>
                  </a:moveTo>
                  <a:cubicBezTo>
                    <a:pt x="91" y="16"/>
                    <a:pt x="87" y="13"/>
                    <a:pt x="81" y="9"/>
                  </a:cubicBezTo>
                  <a:cubicBezTo>
                    <a:pt x="76" y="6"/>
                    <a:pt x="69" y="4"/>
                    <a:pt x="61" y="2"/>
                  </a:cubicBezTo>
                  <a:cubicBezTo>
                    <a:pt x="53" y="0"/>
                    <a:pt x="44" y="0"/>
                    <a:pt x="33" y="0"/>
                  </a:cubicBezTo>
                  <a:cubicBezTo>
                    <a:pt x="22" y="0"/>
                    <a:pt x="15" y="0"/>
                    <a:pt x="11" y="1"/>
                  </a:cubicBezTo>
                  <a:cubicBezTo>
                    <a:pt x="8" y="2"/>
                    <a:pt x="6" y="4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6" y="17"/>
                    <a:pt x="6" y="23"/>
                  </a:cubicBezTo>
                  <a:cubicBezTo>
                    <a:pt x="7" y="29"/>
                    <a:pt x="8" y="38"/>
                    <a:pt x="8" y="5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7" y="103"/>
                    <a:pt x="7" y="107"/>
                  </a:cubicBezTo>
                  <a:cubicBezTo>
                    <a:pt x="5" y="111"/>
                    <a:pt x="4" y="113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5"/>
                    <a:pt x="5" y="115"/>
                  </a:cubicBezTo>
                  <a:cubicBezTo>
                    <a:pt x="6" y="116"/>
                    <a:pt x="6" y="117"/>
                    <a:pt x="6" y="117"/>
                  </a:cubicBezTo>
                  <a:cubicBezTo>
                    <a:pt x="7" y="118"/>
                    <a:pt x="7" y="120"/>
                    <a:pt x="7" y="123"/>
                  </a:cubicBezTo>
                  <a:cubicBezTo>
                    <a:pt x="8" y="127"/>
                    <a:pt x="8" y="130"/>
                    <a:pt x="8" y="133"/>
                  </a:cubicBezTo>
                  <a:cubicBezTo>
                    <a:pt x="8" y="138"/>
                    <a:pt x="7" y="143"/>
                    <a:pt x="7" y="146"/>
                  </a:cubicBezTo>
                  <a:cubicBezTo>
                    <a:pt x="6" y="149"/>
                    <a:pt x="5" y="152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8"/>
                    <a:pt x="4" y="159"/>
                    <a:pt x="3" y="161"/>
                  </a:cubicBezTo>
                  <a:cubicBezTo>
                    <a:pt x="1" y="163"/>
                    <a:pt x="0" y="164"/>
                    <a:pt x="0" y="164"/>
                  </a:cubicBezTo>
                  <a:cubicBezTo>
                    <a:pt x="0" y="165"/>
                    <a:pt x="1" y="165"/>
                    <a:pt x="2" y="165"/>
                  </a:cubicBezTo>
                  <a:cubicBezTo>
                    <a:pt x="4" y="166"/>
                    <a:pt x="5" y="166"/>
                    <a:pt x="6" y="167"/>
                  </a:cubicBezTo>
                  <a:cubicBezTo>
                    <a:pt x="8" y="167"/>
                    <a:pt x="9" y="167"/>
                    <a:pt x="9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5" y="165"/>
                    <a:pt x="17" y="165"/>
                    <a:pt x="19" y="164"/>
                  </a:cubicBezTo>
                  <a:cubicBezTo>
                    <a:pt x="21" y="164"/>
                    <a:pt x="22" y="164"/>
                    <a:pt x="23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3" y="154"/>
                    <a:pt x="23" y="153"/>
                    <a:pt x="23" y="151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2"/>
                    <a:pt x="23" y="138"/>
                    <a:pt x="22" y="135"/>
                  </a:cubicBezTo>
                  <a:cubicBezTo>
                    <a:pt x="21" y="132"/>
                    <a:pt x="21" y="129"/>
                    <a:pt x="21" y="127"/>
                  </a:cubicBezTo>
                  <a:cubicBezTo>
                    <a:pt x="21" y="120"/>
                    <a:pt x="22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8" y="105"/>
                  </a:cubicBezTo>
                  <a:cubicBezTo>
                    <a:pt x="64" y="102"/>
                    <a:pt x="70" y="98"/>
                    <a:pt x="75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4" y="70"/>
                    <a:pt x="97" y="65"/>
                    <a:pt x="98" y="61"/>
                  </a:cubicBezTo>
                  <a:cubicBezTo>
                    <a:pt x="100" y="57"/>
                    <a:pt x="101" y="52"/>
                    <a:pt x="101" y="47"/>
                  </a:cubicBezTo>
                  <a:cubicBezTo>
                    <a:pt x="101" y="39"/>
                    <a:pt x="100" y="33"/>
                    <a:pt x="99" y="30"/>
                  </a:cubicBezTo>
                  <a:cubicBezTo>
                    <a:pt x="98" y="27"/>
                    <a:pt x="96" y="23"/>
                    <a:pt x="94" y="20"/>
                  </a:cubicBezTo>
                  <a:close/>
                  <a:moveTo>
                    <a:pt x="85" y="55"/>
                  </a:moveTo>
                  <a:cubicBezTo>
                    <a:pt x="85" y="58"/>
                    <a:pt x="84" y="61"/>
                    <a:pt x="82" y="65"/>
                  </a:cubicBezTo>
                  <a:cubicBezTo>
                    <a:pt x="81" y="68"/>
                    <a:pt x="80" y="71"/>
                    <a:pt x="79" y="73"/>
                  </a:cubicBezTo>
                  <a:cubicBezTo>
                    <a:pt x="77" y="75"/>
                    <a:pt x="75" y="77"/>
                    <a:pt x="73" y="80"/>
                  </a:cubicBezTo>
                  <a:cubicBezTo>
                    <a:pt x="70" y="83"/>
                    <a:pt x="68" y="85"/>
                    <a:pt x="66" y="87"/>
                  </a:cubicBezTo>
                  <a:cubicBezTo>
                    <a:pt x="63" y="90"/>
                    <a:pt x="60" y="92"/>
                    <a:pt x="56" y="94"/>
                  </a:cubicBezTo>
                  <a:cubicBezTo>
                    <a:pt x="51" y="96"/>
                    <a:pt x="46" y="98"/>
                    <a:pt x="40" y="100"/>
                  </a:cubicBezTo>
                  <a:cubicBezTo>
                    <a:pt x="35" y="101"/>
                    <a:pt x="28" y="103"/>
                    <a:pt x="22" y="104"/>
                  </a:cubicBezTo>
                  <a:cubicBezTo>
                    <a:pt x="22" y="99"/>
                    <a:pt x="22" y="94"/>
                    <a:pt x="22" y="87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6"/>
                    <a:pt x="22" y="13"/>
                    <a:pt x="23" y="11"/>
                  </a:cubicBezTo>
                  <a:cubicBezTo>
                    <a:pt x="25" y="9"/>
                    <a:pt x="28" y="8"/>
                    <a:pt x="32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1" y="8"/>
                    <a:pt x="59" y="10"/>
                    <a:pt x="65" y="14"/>
                  </a:cubicBezTo>
                  <a:cubicBezTo>
                    <a:pt x="70" y="17"/>
                    <a:pt x="75" y="21"/>
                    <a:pt x="79" y="25"/>
                  </a:cubicBezTo>
                  <a:cubicBezTo>
                    <a:pt x="83" y="29"/>
                    <a:pt x="86" y="36"/>
                    <a:pt x="86" y="44"/>
                  </a:cubicBezTo>
                  <a:cubicBezTo>
                    <a:pt x="86" y="48"/>
                    <a:pt x="85" y="52"/>
                    <a:pt x="8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8"/>
            <p:cNvSpPr>
              <a:spLocks noEditPoints="1"/>
            </p:cNvSpPr>
            <p:nvPr/>
          </p:nvSpPr>
          <p:spPr bwMode="auto">
            <a:xfrm>
              <a:off x="5815013" y="4552951"/>
              <a:ext cx="374650" cy="628650"/>
            </a:xfrm>
            <a:custGeom>
              <a:avLst/>
              <a:gdLst>
                <a:gd name="T0" fmla="*/ 81 w 100"/>
                <a:gd name="T1" fmla="*/ 9 h 167"/>
                <a:gd name="T2" fmla="*/ 33 w 100"/>
                <a:gd name="T3" fmla="*/ 0 h 167"/>
                <a:gd name="T4" fmla="*/ 6 w 100"/>
                <a:gd name="T5" fmla="*/ 7 h 167"/>
                <a:gd name="T6" fmla="*/ 5 w 100"/>
                <a:gd name="T7" fmla="*/ 11 h 167"/>
                <a:gd name="T8" fmla="*/ 6 w 100"/>
                <a:gd name="T9" fmla="*/ 23 h 167"/>
                <a:gd name="T10" fmla="*/ 7 w 100"/>
                <a:gd name="T11" fmla="*/ 76 h 167"/>
                <a:gd name="T12" fmla="*/ 6 w 100"/>
                <a:gd name="T13" fmla="*/ 107 h 167"/>
                <a:gd name="T14" fmla="*/ 4 w 100"/>
                <a:gd name="T15" fmla="*/ 114 h 167"/>
                <a:gd name="T16" fmla="*/ 6 w 100"/>
                <a:gd name="T17" fmla="*/ 117 h 167"/>
                <a:gd name="T18" fmla="*/ 7 w 100"/>
                <a:gd name="T19" fmla="*/ 133 h 167"/>
                <a:gd name="T20" fmla="*/ 5 w 100"/>
                <a:gd name="T21" fmla="*/ 155 h 167"/>
                <a:gd name="T22" fmla="*/ 2 w 100"/>
                <a:gd name="T23" fmla="*/ 161 h 167"/>
                <a:gd name="T24" fmla="*/ 2 w 100"/>
                <a:gd name="T25" fmla="*/ 165 h 167"/>
                <a:gd name="T26" fmla="*/ 9 w 100"/>
                <a:gd name="T27" fmla="*/ 167 h 167"/>
                <a:gd name="T28" fmla="*/ 19 w 100"/>
                <a:gd name="T29" fmla="*/ 164 h 167"/>
                <a:gd name="T30" fmla="*/ 23 w 100"/>
                <a:gd name="T31" fmla="*/ 161 h 167"/>
                <a:gd name="T32" fmla="*/ 23 w 100"/>
                <a:gd name="T33" fmla="*/ 156 h 167"/>
                <a:gd name="T34" fmla="*/ 23 w 100"/>
                <a:gd name="T35" fmla="*/ 146 h 167"/>
                <a:gd name="T36" fmla="*/ 21 w 100"/>
                <a:gd name="T37" fmla="*/ 127 h 167"/>
                <a:gd name="T38" fmla="*/ 36 w 100"/>
                <a:gd name="T39" fmla="*/ 111 h 167"/>
                <a:gd name="T40" fmla="*/ 75 w 100"/>
                <a:gd name="T41" fmla="*/ 93 h 167"/>
                <a:gd name="T42" fmla="*/ 98 w 100"/>
                <a:gd name="T43" fmla="*/ 61 h 167"/>
                <a:gd name="T44" fmla="*/ 99 w 100"/>
                <a:gd name="T45" fmla="*/ 30 h 167"/>
                <a:gd name="T46" fmla="*/ 85 w 100"/>
                <a:gd name="T47" fmla="*/ 55 h 167"/>
                <a:gd name="T48" fmla="*/ 79 w 100"/>
                <a:gd name="T49" fmla="*/ 73 h 167"/>
                <a:gd name="T50" fmla="*/ 65 w 100"/>
                <a:gd name="T51" fmla="*/ 87 h 167"/>
                <a:gd name="T52" fmla="*/ 40 w 100"/>
                <a:gd name="T53" fmla="*/ 100 h 167"/>
                <a:gd name="T54" fmla="*/ 22 w 100"/>
                <a:gd name="T55" fmla="*/ 87 h 167"/>
                <a:gd name="T56" fmla="*/ 22 w 100"/>
                <a:gd name="T57" fmla="*/ 39 h 167"/>
                <a:gd name="T58" fmla="*/ 23 w 100"/>
                <a:gd name="T59" fmla="*/ 11 h 167"/>
                <a:gd name="T60" fmla="*/ 40 w 100"/>
                <a:gd name="T61" fmla="*/ 8 h 167"/>
                <a:gd name="T62" fmla="*/ 79 w 100"/>
                <a:gd name="T63" fmla="*/ 25 h 167"/>
                <a:gd name="T64" fmla="*/ 85 w 100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67">
                  <a:moveTo>
                    <a:pt x="93" y="20"/>
                  </a:moveTo>
                  <a:cubicBezTo>
                    <a:pt x="91" y="16"/>
                    <a:pt x="87" y="13"/>
                    <a:pt x="81" y="9"/>
                  </a:cubicBezTo>
                  <a:cubicBezTo>
                    <a:pt x="76" y="6"/>
                    <a:pt x="69" y="4"/>
                    <a:pt x="61" y="2"/>
                  </a:cubicBezTo>
                  <a:cubicBezTo>
                    <a:pt x="53" y="0"/>
                    <a:pt x="44" y="0"/>
                    <a:pt x="33" y="0"/>
                  </a:cubicBezTo>
                  <a:cubicBezTo>
                    <a:pt x="22" y="0"/>
                    <a:pt x="15" y="0"/>
                    <a:pt x="11" y="1"/>
                  </a:cubicBezTo>
                  <a:cubicBezTo>
                    <a:pt x="7" y="2"/>
                    <a:pt x="6" y="4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7"/>
                    <a:pt x="6" y="23"/>
                  </a:cubicBezTo>
                  <a:cubicBezTo>
                    <a:pt x="7" y="29"/>
                    <a:pt x="7" y="38"/>
                    <a:pt x="7" y="5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7" y="103"/>
                    <a:pt x="6" y="107"/>
                  </a:cubicBezTo>
                  <a:cubicBezTo>
                    <a:pt x="4" y="111"/>
                    <a:pt x="4" y="113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5"/>
                    <a:pt x="5" y="115"/>
                  </a:cubicBezTo>
                  <a:cubicBezTo>
                    <a:pt x="5" y="116"/>
                    <a:pt x="6" y="117"/>
                    <a:pt x="6" y="117"/>
                  </a:cubicBezTo>
                  <a:cubicBezTo>
                    <a:pt x="6" y="118"/>
                    <a:pt x="7" y="120"/>
                    <a:pt x="7" y="123"/>
                  </a:cubicBezTo>
                  <a:cubicBezTo>
                    <a:pt x="7" y="127"/>
                    <a:pt x="7" y="130"/>
                    <a:pt x="7" y="133"/>
                  </a:cubicBezTo>
                  <a:cubicBezTo>
                    <a:pt x="7" y="138"/>
                    <a:pt x="7" y="143"/>
                    <a:pt x="6" y="146"/>
                  </a:cubicBezTo>
                  <a:cubicBezTo>
                    <a:pt x="6" y="149"/>
                    <a:pt x="5" y="152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8"/>
                    <a:pt x="4" y="159"/>
                    <a:pt x="2" y="161"/>
                  </a:cubicBezTo>
                  <a:cubicBezTo>
                    <a:pt x="1" y="163"/>
                    <a:pt x="0" y="164"/>
                    <a:pt x="0" y="164"/>
                  </a:cubicBezTo>
                  <a:cubicBezTo>
                    <a:pt x="0" y="165"/>
                    <a:pt x="1" y="165"/>
                    <a:pt x="2" y="165"/>
                  </a:cubicBezTo>
                  <a:cubicBezTo>
                    <a:pt x="3" y="166"/>
                    <a:pt x="5" y="166"/>
                    <a:pt x="6" y="167"/>
                  </a:cubicBezTo>
                  <a:cubicBezTo>
                    <a:pt x="7" y="167"/>
                    <a:pt x="8" y="167"/>
                    <a:pt x="9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4" y="165"/>
                    <a:pt x="16" y="165"/>
                    <a:pt x="19" y="164"/>
                  </a:cubicBezTo>
                  <a:cubicBezTo>
                    <a:pt x="21" y="164"/>
                    <a:pt x="22" y="164"/>
                    <a:pt x="23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2" y="154"/>
                    <a:pt x="22" y="153"/>
                    <a:pt x="22" y="151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2"/>
                    <a:pt x="22" y="138"/>
                    <a:pt x="22" y="135"/>
                  </a:cubicBezTo>
                  <a:cubicBezTo>
                    <a:pt x="21" y="132"/>
                    <a:pt x="21" y="129"/>
                    <a:pt x="21" y="127"/>
                  </a:cubicBezTo>
                  <a:cubicBezTo>
                    <a:pt x="21" y="120"/>
                    <a:pt x="22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7" y="105"/>
                  </a:cubicBezTo>
                  <a:cubicBezTo>
                    <a:pt x="64" y="102"/>
                    <a:pt x="69" y="98"/>
                    <a:pt x="75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3" y="70"/>
                    <a:pt x="96" y="65"/>
                    <a:pt x="98" y="61"/>
                  </a:cubicBezTo>
                  <a:cubicBezTo>
                    <a:pt x="100" y="57"/>
                    <a:pt x="100" y="52"/>
                    <a:pt x="100" y="47"/>
                  </a:cubicBezTo>
                  <a:cubicBezTo>
                    <a:pt x="100" y="39"/>
                    <a:pt x="100" y="33"/>
                    <a:pt x="99" y="30"/>
                  </a:cubicBezTo>
                  <a:cubicBezTo>
                    <a:pt x="98" y="27"/>
                    <a:pt x="96" y="23"/>
                    <a:pt x="93" y="20"/>
                  </a:cubicBezTo>
                  <a:close/>
                  <a:moveTo>
                    <a:pt x="85" y="55"/>
                  </a:moveTo>
                  <a:cubicBezTo>
                    <a:pt x="84" y="58"/>
                    <a:pt x="83" y="61"/>
                    <a:pt x="82" y="65"/>
                  </a:cubicBezTo>
                  <a:cubicBezTo>
                    <a:pt x="80" y="68"/>
                    <a:pt x="79" y="71"/>
                    <a:pt x="79" y="73"/>
                  </a:cubicBezTo>
                  <a:cubicBezTo>
                    <a:pt x="77" y="75"/>
                    <a:pt x="75" y="77"/>
                    <a:pt x="72" y="80"/>
                  </a:cubicBezTo>
                  <a:cubicBezTo>
                    <a:pt x="70" y="83"/>
                    <a:pt x="67" y="85"/>
                    <a:pt x="65" y="87"/>
                  </a:cubicBezTo>
                  <a:cubicBezTo>
                    <a:pt x="63" y="90"/>
                    <a:pt x="60" y="92"/>
                    <a:pt x="55" y="94"/>
                  </a:cubicBezTo>
                  <a:cubicBezTo>
                    <a:pt x="51" y="96"/>
                    <a:pt x="46" y="98"/>
                    <a:pt x="40" y="100"/>
                  </a:cubicBezTo>
                  <a:cubicBezTo>
                    <a:pt x="34" y="101"/>
                    <a:pt x="28" y="103"/>
                    <a:pt x="22" y="104"/>
                  </a:cubicBezTo>
                  <a:cubicBezTo>
                    <a:pt x="22" y="99"/>
                    <a:pt x="22" y="94"/>
                    <a:pt x="22" y="87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6"/>
                    <a:pt x="22" y="13"/>
                    <a:pt x="23" y="11"/>
                  </a:cubicBezTo>
                  <a:cubicBezTo>
                    <a:pt x="25" y="9"/>
                    <a:pt x="27" y="8"/>
                    <a:pt x="31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1" y="8"/>
                    <a:pt x="59" y="10"/>
                    <a:pt x="64" y="14"/>
                  </a:cubicBezTo>
                  <a:cubicBezTo>
                    <a:pt x="70" y="17"/>
                    <a:pt x="75" y="21"/>
                    <a:pt x="79" y="25"/>
                  </a:cubicBezTo>
                  <a:cubicBezTo>
                    <a:pt x="83" y="29"/>
                    <a:pt x="85" y="36"/>
                    <a:pt x="85" y="44"/>
                  </a:cubicBezTo>
                  <a:cubicBezTo>
                    <a:pt x="85" y="48"/>
                    <a:pt x="85" y="52"/>
                    <a:pt x="8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9"/>
            <p:cNvSpPr>
              <a:spLocks/>
            </p:cNvSpPr>
            <p:nvPr/>
          </p:nvSpPr>
          <p:spPr bwMode="auto">
            <a:xfrm>
              <a:off x="6546850" y="4552951"/>
              <a:ext cx="506412" cy="628650"/>
            </a:xfrm>
            <a:custGeom>
              <a:avLst/>
              <a:gdLst>
                <a:gd name="T0" fmla="*/ 110 w 135"/>
                <a:gd name="T1" fmla="*/ 4 h 167"/>
                <a:gd name="T2" fmla="*/ 106 w 135"/>
                <a:gd name="T3" fmla="*/ 3 h 167"/>
                <a:gd name="T4" fmla="*/ 79 w 135"/>
                <a:gd name="T5" fmla="*/ 4 h 167"/>
                <a:gd name="T6" fmla="*/ 71 w 135"/>
                <a:gd name="T7" fmla="*/ 3 h 167"/>
                <a:gd name="T8" fmla="*/ 65 w 135"/>
                <a:gd name="T9" fmla="*/ 1 h 167"/>
                <a:gd name="T10" fmla="*/ 63 w 135"/>
                <a:gd name="T11" fmla="*/ 2 h 167"/>
                <a:gd name="T12" fmla="*/ 33 w 135"/>
                <a:gd name="T13" fmla="*/ 3 h 167"/>
                <a:gd name="T14" fmla="*/ 7 w 135"/>
                <a:gd name="T15" fmla="*/ 1 h 167"/>
                <a:gd name="T16" fmla="*/ 2 w 135"/>
                <a:gd name="T17" fmla="*/ 2 h 167"/>
                <a:gd name="T18" fmla="*/ 0 w 135"/>
                <a:gd name="T19" fmla="*/ 12 h 167"/>
                <a:gd name="T20" fmla="*/ 8 w 135"/>
                <a:gd name="T21" fmla="*/ 17 h 167"/>
                <a:gd name="T22" fmla="*/ 19 w 135"/>
                <a:gd name="T23" fmla="*/ 15 h 167"/>
                <a:gd name="T24" fmla="*/ 34 w 135"/>
                <a:gd name="T25" fmla="*/ 13 h 167"/>
                <a:gd name="T26" fmla="*/ 48 w 135"/>
                <a:gd name="T27" fmla="*/ 14 h 167"/>
                <a:gd name="T28" fmla="*/ 51 w 135"/>
                <a:gd name="T29" fmla="*/ 17 h 167"/>
                <a:gd name="T30" fmla="*/ 53 w 135"/>
                <a:gd name="T31" fmla="*/ 51 h 167"/>
                <a:gd name="T32" fmla="*/ 48 w 135"/>
                <a:gd name="T33" fmla="*/ 150 h 167"/>
                <a:gd name="T34" fmla="*/ 48 w 135"/>
                <a:gd name="T35" fmla="*/ 157 h 167"/>
                <a:gd name="T36" fmla="*/ 47 w 135"/>
                <a:gd name="T37" fmla="*/ 166 h 167"/>
                <a:gd name="T38" fmla="*/ 54 w 135"/>
                <a:gd name="T39" fmla="*/ 165 h 167"/>
                <a:gd name="T40" fmla="*/ 61 w 135"/>
                <a:gd name="T41" fmla="*/ 165 h 167"/>
                <a:gd name="T42" fmla="*/ 64 w 135"/>
                <a:gd name="T43" fmla="*/ 165 h 167"/>
                <a:gd name="T44" fmla="*/ 70 w 135"/>
                <a:gd name="T45" fmla="*/ 160 h 167"/>
                <a:gd name="T46" fmla="*/ 67 w 135"/>
                <a:gd name="T47" fmla="*/ 146 h 167"/>
                <a:gd name="T48" fmla="*/ 66 w 135"/>
                <a:gd name="T49" fmla="*/ 134 h 167"/>
                <a:gd name="T50" fmla="*/ 64 w 135"/>
                <a:gd name="T51" fmla="*/ 99 h 167"/>
                <a:gd name="T52" fmla="*/ 67 w 135"/>
                <a:gd name="T53" fmla="*/ 83 h 167"/>
                <a:gd name="T54" fmla="*/ 67 w 135"/>
                <a:gd name="T55" fmla="*/ 42 h 167"/>
                <a:gd name="T56" fmla="*/ 73 w 135"/>
                <a:gd name="T57" fmla="*/ 13 h 167"/>
                <a:gd name="T58" fmla="*/ 94 w 135"/>
                <a:gd name="T59" fmla="*/ 12 h 167"/>
                <a:gd name="T60" fmla="*/ 112 w 135"/>
                <a:gd name="T61" fmla="*/ 15 h 167"/>
                <a:gd name="T62" fmla="*/ 130 w 135"/>
                <a:gd name="T63" fmla="*/ 16 h 167"/>
                <a:gd name="T64" fmla="*/ 135 w 135"/>
                <a:gd name="T65" fmla="*/ 6 h 167"/>
                <a:gd name="T66" fmla="*/ 118 w 135"/>
                <a:gd name="T67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67">
                  <a:moveTo>
                    <a:pt x="118" y="3"/>
                  </a:moveTo>
                  <a:cubicBezTo>
                    <a:pt x="114" y="4"/>
                    <a:pt x="112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4" y="4"/>
                    <a:pt x="82" y="4"/>
                    <a:pt x="79" y="4"/>
                  </a:cubicBezTo>
                  <a:cubicBezTo>
                    <a:pt x="76" y="5"/>
                    <a:pt x="74" y="5"/>
                    <a:pt x="74" y="5"/>
                  </a:cubicBezTo>
                  <a:cubicBezTo>
                    <a:pt x="73" y="5"/>
                    <a:pt x="72" y="4"/>
                    <a:pt x="71" y="3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4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3"/>
                    <a:pt x="55" y="3"/>
                    <a:pt x="51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7" y="3"/>
                    <a:pt x="21" y="3"/>
                    <a:pt x="16" y="2"/>
                  </a:cubicBezTo>
                  <a:cubicBezTo>
                    <a:pt x="11" y="1"/>
                    <a:pt x="8" y="1"/>
                    <a:pt x="7" y="1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5"/>
                    <a:pt x="1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5" y="17"/>
                    <a:pt x="8" y="17"/>
                  </a:cubicBezTo>
                  <a:cubicBezTo>
                    <a:pt x="11" y="17"/>
                    <a:pt x="13" y="16"/>
                    <a:pt x="15" y="16"/>
                  </a:cubicBezTo>
                  <a:cubicBezTo>
                    <a:pt x="16" y="15"/>
                    <a:pt x="18" y="15"/>
                    <a:pt x="19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4" y="14"/>
                    <a:pt x="28" y="13"/>
                    <a:pt x="34" y="13"/>
                  </a:cubicBezTo>
                  <a:cubicBezTo>
                    <a:pt x="35" y="13"/>
                    <a:pt x="38" y="13"/>
                    <a:pt x="41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9" y="14"/>
                    <a:pt x="50" y="14"/>
                    <a:pt x="51" y="15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2" y="23"/>
                    <a:pt x="53" y="34"/>
                    <a:pt x="53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28"/>
                    <a:pt x="51" y="143"/>
                    <a:pt x="48" y="150"/>
                  </a:cubicBezTo>
                  <a:cubicBezTo>
                    <a:pt x="48" y="150"/>
                    <a:pt x="48" y="151"/>
                    <a:pt x="48" y="151"/>
                  </a:cubicBezTo>
                  <a:cubicBezTo>
                    <a:pt x="48" y="152"/>
                    <a:pt x="48" y="154"/>
                    <a:pt x="48" y="157"/>
                  </a:cubicBezTo>
                  <a:cubicBezTo>
                    <a:pt x="49" y="162"/>
                    <a:pt x="48" y="165"/>
                    <a:pt x="46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8" y="166"/>
                    <a:pt x="49" y="166"/>
                    <a:pt x="51" y="166"/>
                  </a:cubicBezTo>
                  <a:cubicBezTo>
                    <a:pt x="52" y="165"/>
                    <a:pt x="53" y="165"/>
                    <a:pt x="54" y="165"/>
                  </a:cubicBezTo>
                  <a:cubicBezTo>
                    <a:pt x="56" y="165"/>
                    <a:pt x="57" y="166"/>
                    <a:pt x="57" y="167"/>
                  </a:cubicBezTo>
                  <a:cubicBezTo>
                    <a:pt x="58" y="167"/>
                    <a:pt x="60" y="166"/>
                    <a:pt x="61" y="165"/>
                  </a:cubicBezTo>
                  <a:cubicBezTo>
                    <a:pt x="62" y="166"/>
                    <a:pt x="62" y="166"/>
                    <a:pt x="63" y="166"/>
                  </a:cubicBezTo>
                  <a:cubicBezTo>
                    <a:pt x="63" y="166"/>
                    <a:pt x="64" y="166"/>
                    <a:pt x="64" y="165"/>
                  </a:cubicBezTo>
                  <a:cubicBezTo>
                    <a:pt x="64" y="165"/>
                    <a:pt x="63" y="164"/>
                    <a:pt x="63" y="164"/>
                  </a:cubicBezTo>
                  <a:cubicBezTo>
                    <a:pt x="68" y="163"/>
                    <a:pt x="70" y="161"/>
                    <a:pt x="70" y="160"/>
                  </a:cubicBezTo>
                  <a:cubicBezTo>
                    <a:pt x="70" y="160"/>
                    <a:pt x="69" y="158"/>
                    <a:pt x="69" y="156"/>
                  </a:cubicBezTo>
                  <a:cubicBezTo>
                    <a:pt x="68" y="154"/>
                    <a:pt x="67" y="150"/>
                    <a:pt x="67" y="146"/>
                  </a:cubicBezTo>
                  <a:cubicBezTo>
                    <a:pt x="66" y="142"/>
                    <a:pt x="65" y="139"/>
                    <a:pt x="65" y="139"/>
                  </a:cubicBezTo>
                  <a:cubicBezTo>
                    <a:pt x="65" y="139"/>
                    <a:pt x="66" y="137"/>
                    <a:pt x="66" y="134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5"/>
                    <a:pt x="64" y="102"/>
                    <a:pt x="64" y="99"/>
                  </a:cubicBezTo>
                  <a:cubicBezTo>
                    <a:pt x="65" y="97"/>
                    <a:pt x="65" y="94"/>
                    <a:pt x="65" y="91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63"/>
                    <a:pt x="67" y="54"/>
                    <a:pt x="67" y="42"/>
                  </a:cubicBezTo>
                  <a:cubicBezTo>
                    <a:pt x="68" y="30"/>
                    <a:pt x="69" y="21"/>
                    <a:pt x="71" y="14"/>
                  </a:cubicBezTo>
                  <a:cubicBezTo>
                    <a:pt x="72" y="14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104" y="12"/>
                    <a:pt x="109" y="13"/>
                    <a:pt x="110" y="15"/>
                  </a:cubicBezTo>
                  <a:cubicBezTo>
                    <a:pt x="111" y="15"/>
                    <a:pt x="111" y="15"/>
                    <a:pt x="112" y="15"/>
                  </a:cubicBezTo>
                  <a:cubicBezTo>
                    <a:pt x="114" y="15"/>
                    <a:pt x="116" y="15"/>
                    <a:pt x="120" y="15"/>
                  </a:cubicBezTo>
                  <a:cubicBezTo>
                    <a:pt x="124" y="15"/>
                    <a:pt x="127" y="16"/>
                    <a:pt x="130" y="16"/>
                  </a:cubicBezTo>
                  <a:cubicBezTo>
                    <a:pt x="130" y="16"/>
                    <a:pt x="131" y="15"/>
                    <a:pt x="133" y="15"/>
                  </a:cubicBezTo>
                  <a:cubicBezTo>
                    <a:pt x="134" y="13"/>
                    <a:pt x="135" y="10"/>
                    <a:pt x="135" y="6"/>
                  </a:cubicBezTo>
                  <a:cubicBezTo>
                    <a:pt x="134" y="4"/>
                    <a:pt x="131" y="3"/>
                    <a:pt x="126" y="3"/>
                  </a:cubicBezTo>
                  <a:cubicBezTo>
                    <a:pt x="124" y="3"/>
                    <a:pt x="121" y="3"/>
                    <a:pt x="1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8" name="组合 237"/>
          <p:cNvGrpSpPr/>
          <p:nvPr/>
        </p:nvGrpSpPr>
        <p:grpSpPr>
          <a:xfrm>
            <a:off x="4602347" y="689017"/>
            <a:ext cx="3274140" cy="4006230"/>
            <a:chOff x="5008368" y="762860"/>
            <a:chExt cx="3274140" cy="4006230"/>
          </a:xfrm>
        </p:grpSpPr>
        <p:grpSp>
          <p:nvGrpSpPr>
            <p:cNvPr id="239" name="组合 238"/>
            <p:cNvGrpSpPr/>
            <p:nvPr/>
          </p:nvGrpSpPr>
          <p:grpSpPr>
            <a:xfrm>
              <a:off x="6707933" y="2820328"/>
              <a:ext cx="1574575" cy="1948762"/>
              <a:chOff x="6853238" y="3756026"/>
              <a:chExt cx="2505075" cy="3100388"/>
            </a:xfrm>
          </p:grpSpPr>
          <p:sp>
            <p:nvSpPr>
              <p:cNvPr id="241" name="Freeform 18"/>
              <p:cNvSpPr>
                <a:spLocks/>
              </p:cNvSpPr>
              <p:nvPr/>
            </p:nvSpPr>
            <p:spPr bwMode="auto">
              <a:xfrm>
                <a:off x="7334250" y="5348288"/>
                <a:ext cx="2024063" cy="1485900"/>
              </a:xfrm>
              <a:custGeom>
                <a:avLst/>
                <a:gdLst>
                  <a:gd name="T0" fmla="*/ 4 w 539"/>
                  <a:gd name="T1" fmla="*/ 206 h 396"/>
                  <a:gd name="T2" fmla="*/ 5 w 539"/>
                  <a:gd name="T3" fmla="*/ 210 h 396"/>
                  <a:gd name="T4" fmla="*/ 107 w 539"/>
                  <a:gd name="T5" fmla="*/ 311 h 396"/>
                  <a:gd name="T6" fmla="*/ 166 w 539"/>
                  <a:gd name="T7" fmla="*/ 360 h 396"/>
                  <a:gd name="T8" fmla="*/ 191 w 539"/>
                  <a:gd name="T9" fmla="*/ 378 h 396"/>
                  <a:gd name="T10" fmla="*/ 218 w 539"/>
                  <a:gd name="T11" fmla="*/ 395 h 396"/>
                  <a:gd name="T12" fmla="*/ 221 w 539"/>
                  <a:gd name="T13" fmla="*/ 394 h 396"/>
                  <a:gd name="T14" fmla="*/ 221 w 539"/>
                  <a:gd name="T15" fmla="*/ 394 h 396"/>
                  <a:gd name="T16" fmla="*/ 393 w 539"/>
                  <a:gd name="T17" fmla="*/ 367 h 396"/>
                  <a:gd name="T18" fmla="*/ 402 w 539"/>
                  <a:gd name="T19" fmla="*/ 364 h 396"/>
                  <a:gd name="T20" fmla="*/ 438 w 539"/>
                  <a:gd name="T21" fmla="*/ 324 h 396"/>
                  <a:gd name="T22" fmla="*/ 478 w 539"/>
                  <a:gd name="T23" fmla="*/ 277 h 396"/>
                  <a:gd name="T24" fmla="*/ 532 w 539"/>
                  <a:gd name="T25" fmla="*/ 195 h 396"/>
                  <a:gd name="T26" fmla="*/ 485 w 539"/>
                  <a:gd name="T27" fmla="*/ 145 h 396"/>
                  <a:gd name="T28" fmla="*/ 382 w 539"/>
                  <a:gd name="T29" fmla="*/ 74 h 396"/>
                  <a:gd name="T30" fmla="*/ 344 w 539"/>
                  <a:gd name="T31" fmla="*/ 47 h 396"/>
                  <a:gd name="T32" fmla="*/ 280 w 539"/>
                  <a:gd name="T33" fmla="*/ 2 h 396"/>
                  <a:gd name="T34" fmla="*/ 275 w 539"/>
                  <a:gd name="T35" fmla="*/ 1 h 396"/>
                  <a:gd name="T36" fmla="*/ 271 w 539"/>
                  <a:gd name="T37" fmla="*/ 3 h 396"/>
                  <a:gd name="T38" fmla="*/ 204 w 539"/>
                  <a:gd name="T39" fmla="*/ 91 h 396"/>
                  <a:gd name="T40" fmla="*/ 148 w 539"/>
                  <a:gd name="T41" fmla="*/ 175 h 396"/>
                  <a:gd name="T42" fmla="*/ 75 w 539"/>
                  <a:gd name="T43" fmla="*/ 184 h 396"/>
                  <a:gd name="T44" fmla="*/ 5 w 539"/>
                  <a:gd name="T45" fmla="*/ 197 h 396"/>
                  <a:gd name="T46" fmla="*/ 4 w 539"/>
                  <a:gd name="T47" fmla="*/ 206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9" h="396">
                    <a:moveTo>
                      <a:pt x="4" y="206"/>
                    </a:moveTo>
                    <a:cubicBezTo>
                      <a:pt x="4" y="207"/>
                      <a:pt x="4" y="209"/>
                      <a:pt x="5" y="210"/>
                    </a:cubicBezTo>
                    <a:cubicBezTo>
                      <a:pt x="35" y="247"/>
                      <a:pt x="72" y="280"/>
                      <a:pt x="107" y="311"/>
                    </a:cubicBezTo>
                    <a:cubicBezTo>
                      <a:pt x="126" y="328"/>
                      <a:pt x="145" y="345"/>
                      <a:pt x="166" y="360"/>
                    </a:cubicBezTo>
                    <a:cubicBezTo>
                      <a:pt x="174" y="366"/>
                      <a:pt x="182" y="373"/>
                      <a:pt x="191" y="378"/>
                    </a:cubicBezTo>
                    <a:cubicBezTo>
                      <a:pt x="199" y="387"/>
                      <a:pt x="209" y="396"/>
                      <a:pt x="218" y="395"/>
                    </a:cubicBezTo>
                    <a:cubicBezTo>
                      <a:pt x="219" y="395"/>
                      <a:pt x="220" y="395"/>
                      <a:pt x="221" y="394"/>
                    </a:cubicBezTo>
                    <a:cubicBezTo>
                      <a:pt x="221" y="394"/>
                      <a:pt x="221" y="394"/>
                      <a:pt x="221" y="394"/>
                    </a:cubicBezTo>
                    <a:cubicBezTo>
                      <a:pt x="278" y="391"/>
                      <a:pt x="338" y="383"/>
                      <a:pt x="393" y="367"/>
                    </a:cubicBezTo>
                    <a:cubicBezTo>
                      <a:pt x="396" y="367"/>
                      <a:pt x="399" y="366"/>
                      <a:pt x="402" y="364"/>
                    </a:cubicBezTo>
                    <a:cubicBezTo>
                      <a:pt x="415" y="357"/>
                      <a:pt x="428" y="336"/>
                      <a:pt x="438" y="324"/>
                    </a:cubicBezTo>
                    <a:cubicBezTo>
                      <a:pt x="452" y="308"/>
                      <a:pt x="465" y="293"/>
                      <a:pt x="478" y="277"/>
                    </a:cubicBezTo>
                    <a:cubicBezTo>
                      <a:pt x="497" y="253"/>
                      <a:pt x="524" y="225"/>
                      <a:pt x="532" y="195"/>
                    </a:cubicBezTo>
                    <a:cubicBezTo>
                      <a:pt x="539" y="169"/>
                      <a:pt x="502" y="157"/>
                      <a:pt x="485" y="145"/>
                    </a:cubicBezTo>
                    <a:cubicBezTo>
                      <a:pt x="382" y="74"/>
                      <a:pt x="382" y="74"/>
                      <a:pt x="382" y="74"/>
                    </a:cubicBezTo>
                    <a:cubicBezTo>
                      <a:pt x="369" y="66"/>
                      <a:pt x="357" y="56"/>
                      <a:pt x="344" y="47"/>
                    </a:cubicBezTo>
                    <a:cubicBezTo>
                      <a:pt x="324" y="30"/>
                      <a:pt x="301" y="16"/>
                      <a:pt x="280" y="2"/>
                    </a:cubicBezTo>
                    <a:cubicBezTo>
                      <a:pt x="278" y="0"/>
                      <a:pt x="276" y="0"/>
                      <a:pt x="275" y="1"/>
                    </a:cubicBezTo>
                    <a:cubicBezTo>
                      <a:pt x="274" y="1"/>
                      <a:pt x="272" y="2"/>
                      <a:pt x="271" y="3"/>
                    </a:cubicBezTo>
                    <a:cubicBezTo>
                      <a:pt x="247" y="31"/>
                      <a:pt x="225" y="61"/>
                      <a:pt x="204" y="91"/>
                    </a:cubicBezTo>
                    <a:cubicBezTo>
                      <a:pt x="185" y="118"/>
                      <a:pt x="163" y="146"/>
                      <a:pt x="148" y="175"/>
                    </a:cubicBezTo>
                    <a:cubicBezTo>
                      <a:pt x="125" y="173"/>
                      <a:pt x="99" y="181"/>
                      <a:pt x="75" y="184"/>
                    </a:cubicBezTo>
                    <a:cubicBezTo>
                      <a:pt x="52" y="188"/>
                      <a:pt x="28" y="190"/>
                      <a:pt x="5" y="197"/>
                    </a:cubicBezTo>
                    <a:cubicBezTo>
                      <a:pt x="0" y="198"/>
                      <a:pt x="1" y="204"/>
                      <a:pt x="4" y="206"/>
                    </a:cubicBezTo>
                    <a:close/>
                  </a:path>
                </a:pathLst>
              </a:custGeom>
              <a:solidFill>
                <a:srgbClr val="9C9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9"/>
              <p:cNvSpPr>
                <a:spLocks/>
              </p:cNvSpPr>
              <p:nvPr/>
            </p:nvSpPr>
            <p:spPr bwMode="auto">
              <a:xfrm>
                <a:off x="8005761" y="5449888"/>
                <a:ext cx="1216024" cy="1128712"/>
              </a:xfrm>
              <a:custGeom>
                <a:avLst/>
                <a:gdLst>
                  <a:gd name="T0" fmla="*/ 0 w 324"/>
                  <a:gd name="T1" fmla="*/ 139 h 301"/>
                  <a:gd name="T2" fmla="*/ 55 w 324"/>
                  <a:gd name="T3" fmla="*/ 66 h 301"/>
                  <a:gd name="T4" fmla="*/ 103 w 324"/>
                  <a:gd name="T5" fmla="*/ 0 h 301"/>
                  <a:gd name="T6" fmla="*/ 121 w 324"/>
                  <a:gd name="T7" fmla="*/ 12 h 301"/>
                  <a:gd name="T8" fmla="*/ 165 w 324"/>
                  <a:gd name="T9" fmla="*/ 42 h 301"/>
                  <a:gd name="T10" fmla="*/ 221 w 324"/>
                  <a:gd name="T11" fmla="*/ 81 h 301"/>
                  <a:gd name="T12" fmla="*/ 324 w 324"/>
                  <a:gd name="T13" fmla="*/ 160 h 301"/>
                  <a:gd name="T14" fmla="*/ 209 w 324"/>
                  <a:gd name="T15" fmla="*/ 301 h 301"/>
                  <a:gd name="T16" fmla="*/ 104 w 324"/>
                  <a:gd name="T17" fmla="*/ 224 h 301"/>
                  <a:gd name="T18" fmla="*/ 0 w 324"/>
                  <a:gd name="T19" fmla="*/ 13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4" h="301">
                    <a:moveTo>
                      <a:pt x="0" y="139"/>
                    </a:moveTo>
                    <a:cubicBezTo>
                      <a:pt x="20" y="115"/>
                      <a:pt x="37" y="90"/>
                      <a:pt x="55" y="66"/>
                    </a:cubicBezTo>
                    <a:cubicBezTo>
                      <a:pt x="71" y="44"/>
                      <a:pt x="88" y="23"/>
                      <a:pt x="103" y="0"/>
                    </a:cubicBezTo>
                    <a:cubicBezTo>
                      <a:pt x="109" y="4"/>
                      <a:pt x="115" y="8"/>
                      <a:pt x="121" y="12"/>
                    </a:cubicBezTo>
                    <a:cubicBezTo>
                      <a:pt x="134" y="23"/>
                      <a:pt x="149" y="33"/>
                      <a:pt x="165" y="42"/>
                    </a:cubicBezTo>
                    <a:cubicBezTo>
                      <a:pt x="183" y="54"/>
                      <a:pt x="202" y="67"/>
                      <a:pt x="221" y="81"/>
                    </a:cubicBezTo>
                    <a:cubicBezTo>
                      <a:pt x="256" y="106"/>
                      <a:pt x="289" y="135"/>
                      <a:pt x="324" y="160"/>
                    </a:cubicBezTo>
                    <a:cubicBezTo>
                      <a:pt x="285" y="207"/>
                      <a:pt x="249" y="255"/>
                      <a:pt x="209" y="301"/>
                    </a:cubicBezTo>
                    <a:cubicBezTo>
                      <a:pt x="175" y="275"/>
                      <a:pt x="138" y="250"/>
                      <a:pt x="104" y="224"/>
                    </a:cubicBezTo>
                    <a:cubicBezTo>
                      <a:pt x="69" y="196"/>
                      <a:pt x="34" y="167"/>
                      <a:pt x="0" y="139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0"/>
              <p:cNvSpPr>
                <a:spLocks noEditPoints="1"/>
              </p:cNvSpPr>
              <p:nvPr/>
            </p:nvSpPr>
            <p:spPr bwMode="auto">
              <a:xfrm>
                <a:off x="7323138" y="5337176"/>
                <a:ext cx="2019300" cy="1519238"/>
              </a:xfrm>
              <a:custGeom>
                <a:avLst/>
                <a:gdLst>
                  <a:gd name="T0" fmla="*/ 5 w 538"/>
                  <a:gd name="T1" fmla="*/ 212 h 405"/>
                  <a:gd name="T2" fmla="*/ 216 w 538"/>
                  <a:gd name="T3" fmla="*/ 404 h 405"/>
                  <a:gd name="T4" fmla="*/ 220 w 538"/>
                  <a:gd name="T5" fmla="*/ 404 h 405"/>
                  <a:gd name="T6" fmla="*/ 407 w 538"/>
                  <a:gd name="T7" fmla="*/ 369 h 405"/>
                  <a:gd name="T8" fmla="*/ 537 w 538"/>
                  <a:gd name="T9" fmla="*/ 210 h 405"/>
                  <a:gd name="T10" fmla="*/ 537 w 538"/>
                  <a:gd name="T11" fmla="*/ 197 h 405"/>
                  <a:gd name="T12" fmla="*/ 537 w 538"/>
                  <a:gd name="T13" fmla="*/ 189 h 405"/>
                  <a:gd name="T14" fmla="*/ 419 w 538"/>
                  <a:gd name="T15" fmla="*/ 97 h 405"/>
                  <a:gd name="T16" fmla="*/ 277 w 538"/>
                  <a:gd name="T17" fmla="*/ 4 h 405"/>
                  <a:gd name="T18" fmla="*/ 152 w 538"/>
                  <a:gd name="T19" fmla="*/ 171 h 405"/>
                  <a:gd name="T20" fmla="*/ 78 w 538"/>
                  <a:gd name="T21" fmla="*/ 186 h 405"/>
                  <a:gd name="T22" fmla="*/ 9 w 538"/>
                  <a:gd name="T23" fmla="*/ 200 h 405"/>
                  <a:gd name="T24" fmla="*/ 3 w 538"/>
                  <a:gd name="T25" fmla="*/ 212 h 405"/>
                  <a:gd name="T26" fmla="*/ 533 w 538"/>
                  <a:gd name="T27" fmla="*/ 190 h 405"/>
                  <a:gd name="T28" fmla="*/ 402 w 538"/>
                  <a:gd name="T29" fmla="*/ 357 h 405"/>
                  <a:gd name="T30" fmla="*/ 222 w 538"/>
                  <a:gd name="T31" fmla="*/ 386 h 405"/>
                  <a:gd name="T32" fmla="*/ 221 w 538"/>
                  <a:gd name="T33" fmla="*/ 387 h 405"/>
                  <a:gd name="T34" fmla="*/ 88 w 538"/>
                  <a:gd name="T35" fmla="*/ 188 h 405"/>
                  <a:gd name="T36" fmla="*/ 156 w 538"/>
                  <a:gd name="T37" fmla="*/ 175 h 405"/>
                  <a:gd name="T38" fmla="*/ 386 w 538"/>
                  <a:gd name="T39" fmla="*/ 350 h 405"/>
                  <a:gd name="T40" fmla="*/ 272 w 538"/>
                  <a:gd name="T41" fmla="*/ 262 h 405"/>
                  <a:gd name="T42" fmla="*/ 158 w 538"/>
                  <a:gd name="T43" fmla="*/ 171 h 405"/>
                  <a:gd name="T44" fmla="*/ 279 w 538"/>
                  <a:gd name="T45" fmla="*/ 6 h 405"/>
                  <a:gd name="T46" fmla="*/ 533 w 538"/>
                  <a:gd name="T47" fmla="*/ 189 h 405"/>
                  <a:gd name="T48" fmla="*/ 220 w 538"/>
                  <a:gd name="T49" fmla="*/ 399 h 405"/>
                  <a:gd name="T50" fmla="*/ 402 w 538"/>
                  <a:gd name="T51" fmla="*/ 360 h 405"/>
                  <a:gd name="T52" fmla="*/ 404 w 538"/>
                  <a:gd name="T53" fmla="*/ 359 h 405"/>
                  <a:gd name="T54" fmla="*/ 533 w 538"/>
                  <a:gd name="T55" fmla="*/ 208 h 405"/>
                  <a:gd name="T56" fmla="*/ 406 w 538"/>
                  <a:gd name="T57" fmla="*/ 366 h 405"/>
                  <a:gd name="T58" fmla="*/ 220 w 538"/>
                  <a:gd name="T59" fmla="*/ 399 h 405"/>
                  <a:gd name="T60" fmla="*/ 7 w 538"/>
                  <a:gd name="T61" fmla="*/ 208 h 405"/>
                  <a:gd name="T62" fmla="*/ 111 w 538"/>
                  <a:gd name="T63" fmla="*/ 304 h 405"/>
                  <a:gd name="T64" fmla="*/ 219 w 538"/>
                  <a:gd name="T65" fmla="*/ 390 h 405"/>
                  <a:gd name="T66" fmla="*/ 107 w 538"/>
                  <a:gd name="T67" fmla="*/ 311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38" h="405">
                    <a:moveTo>
                      <a:pt x="3" y="212"/>
                    </a:moveTo>
                    <a:cubicBezTo>
                      <a:pt x="4" y="212"/>
                      <a:pt x="4" y="212"/>
                      <a:pt x="5" y="212"/>
                    </a:cubicBezTo>
                    <a:cubicBezTo>
                      <a:pt x="36" y="248"/>
                      <a:pt x="69" y="282"/>
                      <a:pt x="105" y="313"/>
                    </a:cubicBezTo>
                    <a:cubicBezTo>
                      <a:pt x="140" y="345"/>
                      <a:pt x="176" y="379"/>
                      <a:pt x="216" y="404"/>
                    </a:cubicBezTo>
                    <a:cubicBezTo>
                      <a:pt x="217" y="404"/>
                      <a:pt x="217" y="404"/>
                      <a:pt x="218" y="404"/>
                    </a:cubicBezTo>
                    <a:cubicBezTo>
                      <a:pt x="218" y="404"/>
                      <a:pt x="219" y="405"/>
                      <a:pt x="220" y="404"/>
                    </a:cubicBezTo>
                    <a:cubicBezTo>
                      <a:pt x="282" y="399"/>
                      <a:pt x="347" y="389"/>
                      <a:pt x="406" y="369"/>
                    </a:cubicBezTo>
                    <a:cubicBezTo>
                      <a:pt x="406" y="369"/>
                      <a:pt x="406" y="369"/>
                      <a:pt x="407" y="369"/>
                    </a:cubicBezTo>
                    <a:cubicBezTo>
                      <a:pt x="407" y="369"/>
                      <a:pt x="408" y="369"/>
                      <a:pt x="409" y="368"/>
                    </a:cubicBezTo>
                    <a:cubicBezTo>
                      <a:pt x="454" y="318"/>
                      <a:pt x="498" y="265"/>
                      <a:pt x="537" y="210"/>
                    </a:cubicBezTo>
                    <a:cubicBezTo>
                      <a:pt x="537" y="209"/>
                      <a:pt x="537" y="208"/>
                      <a:pt x="537" y="208"/>
                    </a:cubicBezTo>
                    <a:cubicBezTo>
                      <a:pt x="538" y="204"/>
                      <a:pt x="537" y="200"/>
                      <a:pt x="537" y="197"/>
                    </a:cubicBezTo>
                    <a:cubicBezTo>
                      <a:pt x="537" y="195"/>
                      <a:pt x="538" y="193"/>
                      <a:pt x="537" y="191"/>
                    </a:cubicBezTo>
                    <a:cubicBezTo>
                      <a:pt x="537" y="191"/>
                      <a:pt x="538" y="190"/>
                      <a:pt x="537" y="189"/>
                    </a:cubicBezTo>
                    <a:cubicBezTo>
                      <a:pt x="526" y="172"/>
                      <a:pt x="511" y="160"/>
                      <a:pt x="495" y="149"/>
                    </a:cubicBezTo>
                    <a:cubicBezTo>
                      <a:pt x="469" y="132"/>
                      <a:pt x="444" y="114"/>
                      <a:pt x="419" y="97"/>
                    </a:cubicBezTo>
                    <a:cubicBezTo>
                      <a:pt x="373" y="65"/>
                      <a:pt x="327" y="33"/>
                      <a:pt x="281" y="1"/>
                    </a:cubicBezTo>
                    <a:cubicBezTo>
                      <a:pt x="278" y="0"/>
                      <a:pt x="276" y="2"/>
                      <a:pt x="277" y="4"/>
                    </a:cubicBezTo>
                    <a:cubicBezTo>
                      <a:pt x="252" y="28"/>
                      <a:pt x="232" y="58"/>
                      <a:pt x="212" y="85"/>
                    </a:cubicBezTo>
                    <a:cubicBezTo>
                      <a:pt x="191" y="113"/>
                      <a:pt x="172" y="142"/>
                      <a:pt x="152" y="171"/>
                    </a:cubicBezTo>
                    <a:cubicBezTo>
                      <a:pt x="152" y="172"/>
                      <a:pt x="152" y="172"/>
                      <a:pt x="152" y="172"/>
                    </a:cubicBezTo>
                    <a:cubicBezTo>
                      <a:pt x="127" y="174"/>
                      <a:pt x="103" y="182"/>
                      <a:pt x="78" y="186"/>
                    </a:cubicBezTo>
                    <a:cubicBezTo>
                      <a:pt x="56" y="190"/>
                      <a:pt x="32" y="193"/>
                      <a:pt x="10" y="199"/>
                    </a:cubicBezTo>
                    <a:cubicBezTo>
                      <a:pt x="9" y="199"/>
                      <a:pt x="9" y="199"/>
                      <a:pt x="9" y="200"/>
                    </a:cubicBezTo>
                    <a:cubicBezTo>
                      <a:pt x="8" y="199"/>
                      <a:pt x="8" y="199"/>
                      <a:pt x="7" y="200"/>
                    </a:cubicBezTo>
                    <a:cubicBezTo>
                      <a:pt x="4" y="202"/>
                      <a:pt x="0" y="209"/>
                      <a:pt x="3" y="212"/>
                    </a:cubicBezTo>
                    <a:close/>
                    <a:moveTo>
                      <a:pt x="533" y="190"/>
                    </a:moveTo>
                    <a:cubicBezTo>
                      <a:pt x="533" y="190"/>
                      <a:pt x="533" y="190"/>
                      <a:pt x="533" y="190"/>
                    </a:cubicBezTo>
                    <a:cubicBezTo>
                      <a:pt x="533" y="190"/>
                      <a:pt x="533" y="190"/>
                      <a:pt x="533" y="191"/>
                    </a:cubicBezTo>
                    <a:cubicBezTo>
                      <a:pt x="491" y="248"/>
                      <a:pt x="448" y="303"/>
                      <a:pt x="402" y="357"/>
                    </a:cubicBezTo>
                    <a:cubicBezTo>
                      <a:pt x="401" y="357"/>
                      <a:pt x="401" y="357"/>
                      <a:pt x="400" y="357"/>
                    </a:cubicBezTo>
                    <a:cubicBezTo>
                      <a:pt x="342" y="372"/>
                      <a:pt x="283" y="381"/>
                      <a:pt x="222" y="386"/>
                    </a:cubicBezTo>
                    <a:cubicBezTo>
                      <a:pt x="222" y="386"/>
                      <a:pt x="221" y="386"/>
                      <a:pt x="221" y="387"/>
                    </a:cubicBezTo>
                    <a:cubicBezTo>
                      <a:pt x="221" y="387"/>
                      <a:pt x="221" y="387"/>
                      <a:pt x="221" y="387"/>
                    </a:cubicBezTo>
                    <a:cubicBezTo>
                      <a:pt x="142" y="337"/>
                      <a:pt x="76" y="267"/>
                      <a:pt x="12" y="201"/>
                    </a:cubicBezTo>
                    <a:cubicBezTo>
                      <a:pt x="37" y="199"/>
                      <a:pt x="63" y="193"/>
                      <a:pt x="88" y="188"/>
                    </a:cubicBezTo>
                    <a:cubicBezTo>
                      <a:pt x="110" y="184"/>
                      <a:pt x="134" y="183"/>
                      <a:pt x="156" y="175"/>
                    </a:cubicBezTo>
                    <a:cubicBezTo>
                      <a:pt x="156" y="175"/>
                      <a:pt x="156" y="175"/>
                      <a:pt x="156" y="175"/>
                    </a:cubicBezTo>
                    <a:cubicBezTo>
                      <a:pt x="194" y="207"/>
                      <a:pt x="233" y="237"/>
                      <a:pt x="273" y="267"/>
                    </a:cubicBezTo>
                    <a:cubicBezTo>
                      <a:pt x="310" y="295"/>
                      <a:pt x="346" y="326"/>
                      <a:pt x="386" y="350"/>
                    </a:cubicBezTo>
                    <a:cubicBezTo>
                      <a:pt x="386" y="350"/>
                      <a:pt x="386" y="349"/>
                      <a:pt x="386" y="349"/>
                    </a:cubicBezTo>
                    <a:cubicBezTo>
                      <a:pt x="351" y="318"/>
                      <a:pt x="310" y="291"/>
                      <a:pt x="272" y="262"/>
                    </a:cubicBezTo>
                    <a:cubicBezTo>
                      <a:pt x="234" y="232"/>
                      <a:pt x="197" y="202"/>
                      <a:pt x="159" y="171"/>
                    </a:cubicBezTo>
                    <a:cubicBezTo>
                      <a:pt x="159" y="171"/>
                      <a:pt x="158" y="171"/>
                      <a:pt x="158" y="171"/>
                    </a:cubicBezTo>
                    <a:cubicBezTo>
                      <a:pt x="178" y="140"/>
                      <a:pt x="199" y="110"/>
                      <a:pt x="221" y="81"/>
                    </a:cubicBezTo>
                    <a:cubicBezTo>
                      <a:pt x="240" y="56"/>
                      <a:pt x="262" y="32"/>
                      <a:pt x="279" y="6"/>
                    </a:cubicBezTo>
                    <a:cubicBezTo>
                      <a:pt x="322" y="36"/>
                      <a:pt x="365" y="65"/>
                      <a:pt x="408" y="95"/>
                    </a:cubicBezTo>
                    <a:cubicBezTo>
                      <a:pt x="450" y="124"/>
                      <a:pt x="500" y="150"/>
                      <a:pt x="533" y="189"/>
                    </a:cubicBezTo>
                    <a:cubicBezTo>
                      <a:pt x="533" y="189"/>
                      <a:pt x="533" y="189"/>
                      <a:pt x="533" y="190"/>
                    </a:cubicBezTo>
                    <a:close/>
                    <a:moveTo>
                      <a:pt x="220" y="399"/>
                    </a:moveTo>
                    <a:cubicBezTo>
                      <a:pt x="222" y="396"/>
                      <a:pt x="223" y="393"/>
                      <a:pt x="223" y="390"/>
                    </a:cubicBezTo>
                    <a:cubicBezTo>
                      <a:pt x="283" y="387"/>
                      <a:pt x="343" y="376"/>
                      <a:pt x="402" y="360"/>
                    </a:cubicBezTo>
                    <a:cubicBezTo>
                      <a:pt x="402" y="360"/>
                      <a:pt x="402" y="360"/>
                      <a:pt x="402" y="360"/>
                    </a:cubicBezTo>
                    <a:cubicBezTo>
                      <a:pt x="402" y="360"/>
                      <a:pt x="403" y="360"/>
                      <a:pt x="404" y="359"/>
                    </a:cubicBezTo>
                    <a:cubicBezTo>
                      <a:pt x="452" y="308"/>
                      <a:pt x="496" y="252"/>
                      <a:pt x="534" y="193"/>
                    </a:cubicBezTo>
                    <a:cubicBezTo>
                      <a:pt x="534" y="198"/>
                      <a:pt x="532" y="203"/>
                      <a:pt x="533" y="208"/>
                    </a:cubicBezTo>
                    <a:cubicBezTo>
                      <a:pt x="492" y="262"/>
                      <a:pt x="451" y="315"/>
                      <a:pt x="406" y="366"/>
                    </a:cubicBezTo>
                    <a:cubicBezTo>
                      <a:pt x="406" y="366"/>
                      <a:pt x="406" y="366"/>
                      <a:pt x="406" y="366"/>
                    </a:cubicBezTo>
                    <a:cubicBezTo>
                      <a:pt x="406" y="366"/>
                      <a:pt x="406" y="366"/>
                      <a:pt x="406" y="366"/>
                    </a:cubicBezTo>
                    <a:cubicBezTo>
                      <a:pt x="344" y="378"/>
                      <a:pt x="283" y="393"/>
                      <a:pt x="220" y="399"/>
                    </a:cubicBezTo>
                    <a:close/>
                    <a:moveTo>
                      <a:pt x="7" y="210"/>
                    </a:moveTo>
                    <a:cubicBezTo>
                      <a:pt x="7" y="209"/>
                      <a:pt x="7" y="209"/>
                      <a:pt x="7" y="208"/>
                    </a:cubicBezTo>
                    <a:cubicBezTo>
                      <a:pt x="7" y="206"/>
                      <a:pt x="8" y="205"/>
                      <a:pt x="9" y="204"/>
                    </a:cubicBezTo>
                    <a:cubicBezTo>
                      <a:pt x="40" y="240"/>
                      <a:pt x="76" y="272"/>
                      <a:pt x="111" y="304"/>
                    </a:cubicBezTo>
                    <a:cubicBezTo>
                      <a:pt x="129" y="321"/>
                      <a:pt x="149" y="338"/>
                      <a:pt x="169" y="353"/>
                    </a:cubicBezTo>
                    <a:cubicBezTo>
                      <a:pt x="185" y="366"/>
                      <a:pt x="201" y="381"/>
                      <a:pt x="219" y="390"/>
                    </a:cubicBezTo>
                    <a:cubicBezTo>
                      <a:pt x="218" y="393"/>
                      <a:pt x="217" y="396"/>
                      <a:pt x="216" y="399"/>
                    </a:cubicBezTo>
                    <a:cubicBezTo>
                      <a:pt x="180" y="369"/>
                      <a:pt x="141" y="343"/>
                      <a:pt x="107" y="311"/>
                    </a:cubicBezTo>
                    <a:cubicBezTo>
                      <a:pt x="72" y="279"/>
                      <a:pt x="38" y="245"/>
                      <a:pt x="7" y="21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1"/>
              <p:cNvSpPr>
                <a:spLocks/>
              </p:cNvSpPr>
              <p:nvPr/>
            </p:nvSpPr>
            <p:spPr bwMode="auto">
              <a:xfrm>
                <a:off x="8624888" y="66436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0" cap="rnd">
                <a:solidFill>
                  <a:srgbClr val="706F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2"/>
              <p:cNvSpPr>
                <a:spLocks/>
              </p:cNvSpPr>
              <p:nvPr/>
            </p:nvSpPr>
            <p:spPr bwMode="auto">
              <a:xfrm>
                <a:off x="8426450" y="6721476"/>
                <a:ext cx="4763" cy="476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3"/>
              <p:cNvSpPr>
                <a:spLocks/>
              </p:cNvSpPr>
              <p:nvPr/>
            </p:nvSpPr>
            <p:spPr bwMode="auto">
              <a:xfrm>
                <a:off x="8426450" y="67214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0" cap="rnd">
                <a:solidFill>
                  <a:srgbClr val="706F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4"/>
              <p:cNvSpPr>
                <a:spLocks noEditPoints="1"/>
              </p:cNvSpPr>
              <p:nvPr/>
            </p:nvSpPr>
            <p:spPr bwMode="auto">
              <a:xfrm>
                <a:off x="7510463" y="6049963"/>
                <a:ext cx="1163638" cy="709613"/>
              </a:xfrm>
              <a:custGeom>
                <a:avLst/>
                <a:gdLst>
                  <a:gd name="T0" fmla="*/ 32 w 310"/>
                  <a:gd name="T1" fmla="*/ 55 h 189"/>
                  <a:gd name="T2" fmla="*/ 79 w 310"/>
                  <a:gd name="T3" fmla="*/ 119 h 189"/>
                  <a:gd name="T4" fmla="*/ 191 w 310"/>
                  <a:gd name="T5" fmla="*/ 178 h 189"/>
                  <a:gd name="T6" fmla="*/ 254 w 310"/>
                  <a:gd name="T7" fmla="*/ 175 h 189"/>
                  <a:gd name="T8" fmla="*/ 285 w 310"/>
                  <a:gd name="T9" fmla="*/ 170 h 189"/>
                  <a:gd name="T10" fmla="*/ 308 w 310"/>
                  <a:gd name="T11" fmla="*/ 160 h 189"/>
                  <a:gd name="T12" fmla="*/ 110 w 310"/>
                  <a:gd name="T13" fmla="*/ 1 h 189"/>
                  <a:gd name="T14" fmla="*/ 10 w 310"/>
                  <a:gd name="T15" fmla="*/ 15 h 189"/>
                  <a:gd name="T16" fmla="*/ 81 w 310"/>
                  <a:gd name="T17" fmla="*/ 78 h 189"/>
                  <a:gd name="T18" fmla="*/ 211 w 310"/>
                  <a:gd name="T19" fmla="*/ 110 h 189"/>
                  <a:gd name="T20" fmla="*/ 112 w 310"/>
                  <a:gd name="T21" fmla="*/ 19 h 189"/>
                  <a:gd name="T22" fmla="*/ 133 w 310"/>
                  <a:gd name="T23" fmla="*/ 66 h 189"/>
                  <a:gd name="T24" fmla="*/ 137 w 310"/>
                  <a:gd name="T25" fmla="*/ 78 h 189"/>
                  <a:gd name="T26" fmla="*/ 205 w 310"/>
                  <a:gd name="T27" fmla="*/ 122 h 189"/>
                  <a:gd name="T28" fmla="*/ 205 w 310"/>
                  <a:gd name="T29" fmla="*/ 137 h 189"/>
                  <a:gd name="T30" fmla="*/ 147 w 310"/>
                  <a:gd name="T31" fmla="*/ 91 h 189"/>
                  <a:gd name="T32" fmla="*/ 106 w 310"/>
                  <a:gd name="T33" fmla="*/ 66 h 189"/>
                  <a:gd name="T34" fmla="*/ 123 w 310"/>
                  <a:gd name="T35" fmla="*/ 51 h 189"/>
                  <a:gd name="T36" fmla="*/ 174 w 310"/>
                  <a:gd name="T37" fmla="*/ 84 h 189"/>
                  <a:gd name="T38" fmla="*/ 206 w 310"/>
                  <a:gd name="T39" fmla="*/ 109 h 189"/>
                  <a:gd name="T40" fmla="*/ 226 w 310"/>
                  <a:gd name="T41" fmla="*/ 135 h 189"/>
                  <a:gd name="T42" fmla="*/ 187 w 310"/>
                  <a:gd name="T43" fmla="*/ 153 h 189"/>
                  <a:gd name="T44" fmla="*/ 162 w 310"/>
                  <a:gd name="T45" fmla="*/ 131 h 189"/>
                  <a:gd name="T46" fmla="*/ 116 w 310"/>
                  <a:gd name="T47" fmla="*/ 80 h 189"/>
                  <a:gd name="T48" fmla="*/ 80 w 310"/>
                  <a:gd name="T49" fmla="*/ 61 h 189"/>
                  <a:gd name="T50" fmla="*/ 69 w 310"/>
                  <a:gd name="T51" fmla="*/ 35 h 189"/>
                  <a:gd name="T52" fmla="*/ 109 w 310"/>
                  <a:gd name="T53" fmla="*/ 31 h 189"/>
                  <a:gd name="T54" fmla="*/ 140 w 310"/>
                  <a:gd name="T55" fmla="*/ 43 h 189"/>
                  <a:gd name="T56" fmla="*/ 166 w 310"/>
                  <a:gd name="T57" fmla="*/ 73 h 189"/>
                  <a:gd name="T58" fmla="*/ 179 w 310"/>
                  <a:gd name="T59" fmla="*/ 83 h 189"/>
                  <a:gd name="T60" fmla="*/ 228 w 310"/>
                  <a:gd name="T61" fmla="*/ 114 h 189"/>
                  <a:gd name="T62" fmla="*/ 254 w 310"/>
                  <a:gd name="T63" fmla="*/ 134 h 189"/>
                  <a:gd name="T64" fmla="*/ 245 w 310"/>
                  <a:gd name="T65" fmla="*/ 153 h 189"/>
                  <a:gd name="T66" fmla="*/ 228 w 310"/>
                  <a:gd name="T67" fmla="*/ 155 h 189"/>
                  <a:gd name="T68" fmla="*/ 171 w 310"/>
                  <a:gd name="T69" fmla="*/ 156 h 189"/>
                  <a:gd name="T70" fmla="*/ 143 w 310"/>
                  <a:gd name="T71" fmla="*/ 120 h 189"/>
                  <a:gd name="T72" fmla="*/ 93 w 310"/>
                  <a:gd name="T73" fmla="*/ 89 h 189"/>
                  <a:gd name="T74" fmla="*/ 65 w 310"/>
                  <a:gd name="T75" fmla="*/ 53 h 189"/>
                  <a:gd name="T76" fmla="*/ 40 w 310"/>
                  <a:gd name="T77" fmla="*/ 26 h 189"/>
                  <a:gd name="T78" fmla="*/ 79 w 310"/>
                  <a:gd name="T79" fmla="*/ 8 h 189"/>
                  <a:gd name="T80" fmla="*/ 103 w 310"/>
                  <a:gd name="T81" fmla="*/ 23 h 189"/>
                  <a:gd name="T82" fmla="*/ 114 w 310"/>
                  <a:gd name="T83" fmla="*/ 9 h 189"/>
                  <a:gd name="T84" fmla="*/ 121 w 310"/>
                  <a:gd name="T85" fmla="*/ 24 h 189"/>
                  <a:gd name="T86" fmla="*/ 156 w 310"/>
                  <a:gd name="T87" fmla="*/ 40 h 189"/>
                  <a:gd name="T88" fmla="*/ 193 w 310"/>
                  <a:gd name="T89" fmla="*/ 69 h 189"/>
                  <a:gd name="T90" fmla="*/ 228 w 310"/>
                  <a:gd name="T91" fmla="*/ 97 h 189"/>
                  <a:gd name="T92" fmla="*/ 243 w 310"/>
                  <a:gd name="T93" fmla="*/ 120 h 189"/>
                  <a:gd name="T94" fmla="*/ 262 w 310"/>
                  <a:gd name="T95" fmla="*/ 132 h 189"/>
                  <a:gd name="T96" fmla="*/ 284 w 310"/>
                  <a:gd name="T97" fmla="*/ 168 h 189"/>
                  <a:gd name="T98" fmla="*/ 259 w 310"/>
                  <a:gd name="T99" fmla="*/ 164 h 189"/>
                  <a:gd name="T100" fmla="*/ 235 w 310"/>
                  <a:gd name="T101" fmla="*/ 173 h 189"/>
                  <a:gd name="T102" fmla="*/ 200 w 310"/>
                  <a:gd name="T103" fmla="*/ 164 h 189"/>
                  <a:gd name="T104" fmla="*/ 186 w 310"/>
                  <a:gd name="T105" fmla="*/ 179 h 189"/>
                  <a:gd name="T106" fmla="*/ 157 w 310"/>
                  <a:gd name="T107" fmla="*/ 151 h 189"/>
                  <a:gd name="T108" fmla="*/ 130 w 310"/>
                  <a:gd name="T109" fmla="*/ 128 h 189"/>
                  <a:gd name="T110" fmla="*/ 86 w 310"/>
                  <a:gd name="T111" fmla="*/ 100 h 189"/>
                  <a:gd name="T112" fmla="*/ 65 w 310"/>
                  <a:gd name="T113" fmla="*/ 81 h 189"/>
                  <a:gd name="T114" fmla="*/ 38 w 310"/>
                  <a:gd name="T115" fmla="*/ 49 h 189"/>
                  <a:gd name="T116" fmla="*/ 37 w 310"/>
                  <a:gd name="T117" fmla="*/ 40 h 189"/>
                  <a:gd name="T118" fmla="*/ 20 w 310"/>
                  <a:gd name="T119" fmla="*/ 2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0" h="189">
                    <a:moveTo>
                      <a:pt x="1" y="25"/>
                    </a:moveTo>
                    <a:cubicBezTo>
                      <a:pt x="5" y="29"/>
                      <a:pt x="9" y="32"/>
                      <a:pt x="13" y="36"/>
                    </a:cubicBezTo>
                    <a:cubicBezTo>
                      <a:pt x="17" y="39"/>
                      <a:pt x="20" y="43"/>
                      <a:pt x="23" y="47"/>
                    </a:cubicBezTo>
                    <a:cubicBezTo>
                      <a:pt x="24" y="48"/>
                      <a:pt x="26" y="47"/>
                      <a:pt x="25" y="46"/>
                    </a:cubicBezTo>
                    <a:cubicBezTo>
                      <a:pt x="23" y="43"/>
                      <a:pt x="21" y="40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5"/>
                      <a:pt x="22" y="32"/>
                      <a:pt x="22" y="29"/>
                    </a:cubicBezTo>
                    <a:cubicBezTo>
                      <a:pt x="27" y="33"/>
                      <a:pt x="31" y="38"/>
                      <a:pt x="36" y="42"/>
                    </a:cubicBezTo>
                    <a:cubicBezTo>
                      <a:pt x="35" y="44"/>
                      <a:pt x="35" y="46"/>
                      <a:pt x="34" y="48"/>
                    </a:cubicBezTo>
                    <a:cubicBezTo>
                      <a:pt x="34" y="49"/>
                      <a:pt x="33" y="51"/>
                      <a:pt x="32" y="53"/>
                    </a:cubicBezTo>
                    <a:cubicBezTo>
                      <a:pt x="31" y="52"/>
                      <a:pt x="30" y="51"/>
                      <a:pt x="29" y="50"/>
                    </a:cubicBezTo>
                    <a:cubicBezTo>
                      <a:pt x="28" y="49"/>
                      <a:pt x="28" y="50"/>
                      <a:pt x="28" y="51"/>
                    </a:cubicBezTo>
                    <a:cubicBezTo>
                      <a:pt x="29" y="52"/>
                      <a:pt x="31" y="53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6"/>
                      <a:pt x="33" y="57"/>
                      <a:pt x="34" y="57"/>
                    </a:cubicBezTo>
                    <a:cubicBezTo>
                      <a:pt x="37" y="59"/>
                      <a:pt x="40" y="62"/>
                      <a:pt x="43" y="65"/>
                    </a:cubicBezTo>
                    <a:cubicBezTo>
                      <a:pt x="43" y="65"/>
                      <a:pt x="42" y="65"/>
                      <a:pt x="42" y="66"/>
                    </a:cubicBezTo>
                    <a:cubicBezTo>
                      <a:pt x="42" y="67"/>
                      <a:pt x="44" y="68"/>
                      <a:pt x="45" y="67"/>
                    </a:cubicBezTo>
                    <a:cubicBezTo>
                      <a:pt x="55" y="76"/>
                      <a:pt x="65" y="85"/>
                      <a:pt x="75" y="95"/>
                    </a:cubicBezTo>
                    <a:cubicBezTo>
                      <a:pt x="73" y="95"/>
                      <a:pt x="71" y="96"/>
                      <a:pt x="69" y="96"/>
                    </a:cubicBezTo>
                    <a:cubicBezTo>
                      <a:pt x="67" y="97"/>
                      <a:pt x="64" y="97"/>
                      <a:pt x="62" y="98"/>
                    </a:cubicBezTo>
                    <a:cubicBezTo>
                      <a:pt x="62" y="98"/>
                      <a:pt x="62" y="98"/>
                      <a:pt x="61" y="99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60" y="97"/>
                      <a:pt x="58" y="99"/>
                      <a:pt x="59" y="100"/>
                    </a:cubicBezTo>
                    <a:cubicBezTo>
                      <a:pt x="60" y="101"/>
                      <a:pt x="60" y="102"/>
                      <a:pt x="61" y="102"/>
                    </a:cubicBezTo>
                    <a:cubicBezTo>
                      <a:pt x="64" y="110"/>
                      <a:pt x="72" y="115"/>
                      <a:pt x="79" y="119"/>
                    </a:cubicBezTo>
                    <a:cubicBezTo>
                      <a:pt x="81" y="121"/>
                      <a:pt x="83" y="123"/>
                      <a:pt x="85" y="124"/>
                    </a:cubicBezTo>
                    <a:cubicBezTo>
                      <a:pt x="86" y="125"/>
                      <a:pt x="87" y="124"/>
                      <a:pt x="87" y="124"/>
                    </a:cubicBezTo>
                    <a:cubicBezTo>
                      <a:pt x="89" y="124"/>
                      <a:pt x="91" y="123"/>
                      <a:pt x="93" y="122"/>
                    </a:cubicBezTo>
                    <a:cubicBezTo>
                      <a:pt x="95" y="121"/>
                      <a:pt x="97" y="120"/>
                      <a:pt x="99" y="118"/>
                    </a:cubicBezTo>
                    <a:cubicBezTo>
                      <a:pt x="99" y="117"/>
                      <a:pt x="100" y="117"/>
                      <a:pt x="100" y="117"/>
                    </a:cubicBezTo>
                    <a:cubicBezTo>
                      <a:pt x="100" y="117"/>
                      <a:pt x="100" y="116"/>
                      <a:pt x="100" y="116"/>
                    </a:cubicBezTo>
                    <a:cubicBezTo>
                      <a:pt x="103" y="119"/>
                      <a:pt x="106" y="121"/>
                      <a:pt x="108" y="124"/>
                    </a:cubicBezTo>
                    <a:cubicBezTo>
                      <a:pt x="132" y="145"/>
                      <a:pt x="155" y="168"/>
                      <a:pt x="181" y="185"/>
                    </a:cubicBezTo>
                    <a:cubicBezTo>
                      <a:pt x="182" y="185"/>
                      <a:pt x="182" y="185"/>
                      <a:pt x="183" y="184"/>
                    </a:cubicBezTo>
                    <a:cubicBezTo>
                      <a:pt x="183" y="184"/>
                      <a:pt x="183" y="184"/>
                      <a:pt x="183" y="184"/>
                    </a:cubicBezTo>
                    <a:cubicBezTo>
                      <a:pt x="185" y="184"/>
                      <a:pt x="186" y="182"/>
                      <a:pt x="187" y="181"/>
                    </a:cubicBezTo>
                    <a:cubicBezTo>
                      <a:pt x="188" y="180"/>
                      <a:pt x="189" y="179"/>
                      <a:pt x="191" y="177"/>
                    </a:cubicBezTo>
                    <a:cubicBezTo>
                      <a:pt x="191" y="177"/>
                      <a:pt x="191" y="178"/>
                      <a:pt x="191" y="178"/>
                    </a:cubicBezTo>
                    <a:cubicBezTo>
                      <a:pt x="191" y="178"/>
                      <a:pt x="192" y="179"/>
                      <a:pt x="193" y="179"/>
                    </a:cubicBezTo>
                    <a:cubicBezTo>
                      <a:pt x="198" y="178"/>
                      <a:pt x="202" y="178"/>
                      <a:pt x="207" y="177"/>
                    </a:cubicBezTo>
                    <a:cubicBezTo>
                      <a:pt x="205" y="179"/>
                      <a:pt x="204" y="182"/>
                      <a:pt x="202" y="184"/>
                    </a:cubicBezTo>
                    <a:cubicBezTo>
                      <a:pt x="202" y="184"/>
                      <a:pt x="202" y="184"/>
                      <a:pt x="202" y="185"/>
                    </a:cubicBezTo>
                    <a:cubicBezTo>
                      <a:pt x="196" y="185"/>
                      <a:pt x="191" y="186"/>
                      <a:pt x="185" y="186"/>
                    </a:cubicBezTo>
                    <a:cubicBezTo>
                      <a:pt x="184" y="186"/>
                      <a:pt x="184" y="189"/>
                      <a:pt x="186" y="189"/>
                    </a:cubicBezTo>
                    <a:cubicBezTo>
                      <a:pt x="205" y="188"/>
                      <a:pt x="223" y="184"/>
                      <a:pt x="241" y="180"/>
                    </a:cubicBezTo>
                    <a:cubicBezTo>
                      <a:pt x="242" y="180"/>
                      <a:pt x="242" y="180"/>
                      <a:pt x="241" y="179"/>
                    </a:cubicBezTo>
                    <a:cubicBezTo>
                      <a:pt x="243" y="178"/>
                      <a:pt x="244" y="176"/>
                      <a:pt x="245" y="174"/>
                    </a:cubicBezTo>
                    <a:cubicBezTo>
                      <a:pt x="246" y="173"/>
                      <a:pt x="247" y="172"/>
                      <a:pt x="247" y="170"/>
                    </a:cubicBezTo>
                    <a:cubicBezTo>
                      <a:pt x="251" y="170"/>
                      <a:pt x="254" y="169"/>
                      <a:pt x="258" y="168"/>
                    </a:cubicBezTo>
                    <a:cubicBezTo>
                      <a:pt x="256" y="170"/>
                      <a:pt x="254" y="172"/>
                      <a:pt x="253" y="174"/>
                    </a:cubicBezTo>
                    <a:cubicBezTo>
                      <a:pt x="253" y="175"/>
                      <a:pt x="253" y="175"/>
                      <a:pt x="254" y="175"/>
                    </a:cubicBezTo>
                    <a:cubicBezTo>
                      <a:pt x="257" y="173"/>
                      <a:pt x="259" y="170"/>
                      <a:pt x="260" y="168"/>
                    </a:cubicBezTo>
                    <a:cubicBezTo>
                      <a:pt x="265" y="167"/>
                      <a:pt x="269" y="166"/>
                      <a:pt x="274" y="165"/>
                    </a:cubicBezTo>
                    <a:cubicBezTo>
                      <a:pt x="273" y="166"/>
                      <a:pt x="272" y="167"/>
                      <a:pt x="271" y="168"/>
                    </a:cubicBezTo>
                    <a:cubicBezTo>
                      <a:pt x="270" y="170"/>
                      <a:pt x="268" y="171"/>
                      <a:pt x="268" y="173"/>
                    </a:cubicBezTo>
                    <a:cubicBezTo>
                      <a:pt x="261" y="174"/>
                      <a:pt x="255" y="176"/>
                      <a:pt x="249" y="178"/>
                    </a:cubicBezTo>
                    <a:cubicBezTo>
                      <a:pt x="249" y="178"/>
                      <a:pt x="249" y="179"/>
                      <a:pt x="249" y="179"/>
                    </a:cubicBezTo>
                    <a:cubicBezTo>
                      <a:pt x="256" y="178"/>
                      <a:pt x="262" y="177"/>
                      <a:pt x="267" y="174"/>
                    </a:cubicBezTo>
                    <a:cubicBezTo>
                      <a:pt x="267" y="175"/>
                      <a:pt x="268" y="175"/>
                      <a:pt x="269" y="175"/>
                    </a:cubicBezTo>
                    <a:cubicBezTo>
                      <a:pt x="271" y="174"/>
                      <a:pt x="272" y="172"/>
                      <a:pt x="274" y="171"/>
                    </a:cubicBezTo>
                    <a:cubicBezTo>
                      <a:pt x="275" y="169"/>
                      <a:pt x="276" y="168"/>
                      <a:pt x="277" y="166"/>
                    </a:cubicBezTo>
                    <a:cubicBezTo>
                      <a:pt x="279" y="169"/>
                      <a:pt x="282" y="170"/>
                      <a:pt x="285" y="171"/>
                    </a:cubicBezTo>
                    <a:cubicBezTo>
                      <a:pt x="286" y="171"/>
                      <a:pt x="286" y="170"/>
                      <a:pt x="285" y="170"/>
                    </a:cubicBezTo>
                    <a:cubicBezTo>
                      <a:pt x="285" y="170"/>
                      <a:pt x="285" y="170"/>
                      <a:pt x="285" y="170"/>
                    </a:cubicBezTo>
                    <a:cubicBezTo>
                      <a:pt x="286" y="170"/>
                      <a:pt x="286" y="170"/>
                      <a:pt x="286" y="170"/>
                    </a:cubicBezTo>
                    <a:cubicBezTo>
                      <a:pt x="288" y="169"/>
                      <a:pt x="289" y="168"/>
                      <a:pt x="290" y="167"/>
                    </a:cubicBezTo>
                    <a:cubicBezTo>
                      <a:pt x="291" y="166"/>
                      <a:pt x="292" y="164"/>
                      <a:pt x="294" y="163"/>
                    </a:cubicBezTo>
                    <a:cubicBezTo>
                      <a:pt x="294" y="163"/>
                      <a:pt x="294" y="163"/>
                      <a:pt x="294" y="163"/>
                    </a:cubicBezTo>
                    <a:cubicBezTo>
                      <a:pt x="297" y="163"/>
                      <a:pt x="300" y="162"/>
                      <a:pt x="302" y="162"/>
                    </a:cubicBezTo>
                    <a:cubicBezTo>
                      <a:pt x="300" y="163"/>
                      <a:pt x="298" y="165"/>
                      <a:pt x="297" y="167"/>
                    </a:cubicBezTo>
                    <a:cubicBezTo>
                      <a:pt x="295" y="168"/>
                      <a:pt x="293" y="169"/>
                      <a:pt x="292" y="169"/>
                    </a:cubicBezTo>
                    <a:cubicBezTo>
                      <a:pt x="289" y="170"/>
                      <a:pt x="288" y="170"/>
                      <a:pt x="286" y="171"/>
                    </a:cubicBezTo>
                    <a:cubicBezTo>
                      <a:pt x="286" y="171"/>
                      <a:pt x="286" y="172"/>
                      <a:pt x="286" y="172"/>
                    </a:cubicBezTo>
                    <a:cubicBezTo>
                      <a:pt x="289" y="173"/>
                      <a:pt x="293" y="172"/>
                      <a:pt x="296" y="170"/>
                    </a:cubicBezTo>
                    <a:cubicBezTo>
                      <a:pt x="296" y="170"/>
                      <a:pt x="298" y="171"/>
                      <a:pt x="298" y="170"/>
                    </a:cubicBezTo>
                    <a:cubicBezTo>
                      <a:pt x="301" y="167"/>
                      <a:pt x="304" y="163"/>
                      <a:pt x="308" y="160"/>
                    </a:cubicBezTo>
                    <a:cubicBezTo>
                      <a:pt x="308" y="160"/>
                      <a:pt x="308" y="160"/>
                      <a:pt x="308" y="160"/>
                    </a:cubicBezTo>
                    <a:cubicBezTo>
                      <a:pt x="308" y="160"/>
                      <a:pt x="308" y="160"/>
                      <a:pt x="308" y="160"/>
                    </a:cubicBezTo>
                    <a:cubicBezTo>
                      <a:pt x="309" y="159"/>
                      <a:pt x="309" y="158"/>
                      <a:pt x="308" y="158"/>
                    </a:cubicBezTo>
                    <a:cubicBezTo>
                      <a:pt x="303" y="158"/>
                      <a:pt x="298" y="159"/>
                      <a:pt x="294" y="161"/>
                    </a:cubicBezTo>
                    <a:cubicBezTo>
                      <a:pt x="294" y="161"/>
                      <a:pt x="293" y="161"/>
                      <a:pt x="293" y="161"/>
                    </a:cubicBezTo>
                    <a:cubicBezTo>
                      <a:pt x="289" y="158"/>
                      <a:pt x="286" y="155"/>
                      <a:pt x="282" y="152"/>
                    </a:cubicBezTo>
                    <a:cubicBezTo>
                      <a:pt x="288" y="152"/>
                      <a:pt x="293" y="151"/>
                      <a:pt x="298" y="150"/>
                    </a:cubicBezTo>
                    <a:cubicBezTo>
                      <a:pt x="298" y="150"/>
                      <a:pt x="298" y="150"/>
                      <a:pt x="298" y="150"/>
                    </a:cubicBezTo>
                    <a:cubicBezTo>
                      <a:pt x="302" y="153"/>
                      <a:pt x="305" y="156"/>
                      <a:pt x="309" y="159"/>
                    </a:cubicBezTo>
                    <a:cubicBezTo>
                      <a:pt x="310" y="159"/>
                      <a:pt x="310" y="158"/>
                      <a:pt x="310" y="158"/>
                    </a:cubicBezTo>
                    <a:cubicBezTo>
                      <a:pt x="254" y="109"/>
                      <a:pt x="193" y="63"/>
                      <a:pt x="133" y="18"/>
                    </a:cubicBezTo>
                    <a:cubicBezTo>
                      <a:pt x="133" y="18"/>
                      <a:pt x="132" y="18"/>
                      <a:pt x="132" y="18"/>
                    </a:cubicBezTo>
                    <a:cubicBezTo>
                      <a:pt x="125" y="13"/>
                      <a:pt x="118" y="8"/>
                      <a:pt x="111" y="3"/>
                    </a:cubicBezTo>
                    <a:cubicBezTo>
                      <a:pt x="112" y="2"/>
                      <a:pt x="111" y="0"/>
                      <a:pt x="110" y="1"/>
                    </a:cubicBezTo>
                    <a:cubicBezTo>
                      <a:pt x="109" y="1"/>
                      <a:pt x="108" y="1"/>
                      <a:pt x="107" y="1"/>
                    </a:cubicBezTo>
                    <a:cubicBezTo>
                      <a:pt x="107" y="1"/>
                      <a:pt x="107" y="1"/>
                      <a:pt x="106" y="1"/>
                    </a:cubicBezTo>
                    <a:cubicBezTo>
                      <a:pt x="103" y="2"/>
                      <a:pt x="100" y="2"/>
                      <a:pt x="96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5" y="2"/>
                      <a:pt x="94" y="3"/>
                      <a:pt x="94" y="3"/>
                    </a:cubicBezTo>
                    <a:cubicBezTo>
                      <a:pt x="94" y="3"/>
                      <a:pt x="93" y="3"/>
                      <a:pt x="93" y="4"/>
                    </a:cubicBezTo>
                    <a:cubicBezTo>
                      <a:pt x="92" y="6"/>
                      <a:pt x="92" y="8"/>
                      <a:pt x="91" y="10"/>
                    </a:cubicBezTo>
                    <a:cubicBezTo>
                      <a:pt x="91" y="11"/>
                      <a:pt x="91" y="12"/>
                      <a:pt x="91" y="13"/>
                    </a:cubicBezTo>
                    <a:cubicBezTo>
                      <a:pt x="87" y="11"/>
                      <a:pt x="84" y="8"/>
                      <a:pt x="80" y="5"/>
                    </a:cubicBezTo>
                    <a:cubicBezTo>
                      <a:pt x="79" y="5"/>
                      <a:pt x="79" y="5"/>
                      <a:pt x="78" y="6"/>
                    </a:cubicBezTo>
                    <a:cubicBezTo>
                      <a:pt x="56" y="8"/>
                      <a:pt x="33" y="11"/>
                      <a:pt x="11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3"/>
                      <a:pt x="6" y="13"/>
                      <a:pt x="6" y="14"/>
                    </a:cubicBezTo>
                    <a:cubicBezTo>
                      <a:pt x="5" y="16"/>
                      <a:pt x="4" y="17"/>
                      <a:pt x="3" y="19"/>
                    </a:cubicBezTo>
                    <a:cubicBezTo>
                      <a:pt x="3" y="21"/>
                      <a:pt x="2" y="22"/>
                      <a:pt x="2" y="24"/>
                    </a:cubicBezTo>
                    <a:cubicBezTo>
                      <a:pt x="1" y="23"/>
                      <a:pt x="0" y="24"/>
                      <a:pt x="1" y="25"/>
                    </a:cubicBezTo>
                    <a:close/>
                    <a:moveTo>
                      <a:pt x="39" y="14"/>
                    </a:moveTo>
                    <a:cubicBezTo>
                      <a:pt x="41" y="16"/>
                      <a:pt x="44" y="18"/>
                      <a:pt x="46" y="20"/>
                    </a:cubicBezTo>
                    <a:cubicBezTo>
                      <a:pt x="42" y="21"/>
                      <a:pt x="39" y="21"/>
                      <a:pt x="36" y="22"/>
                    </a:cubicBezTo>
                    <a:cubicBezTo>
                      <a:pt x="33" y="20"/>
                      <a:pt x="30" y="17"/>
                      <a:pt x="28" y="15"/>
                    </a:cubicBezTo>
                    <a:cubicBezTo>
                      <a:pt x="31" y="15"/>
                      <a:pt x="35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lose/>
                    <a:moveTo>
                      <a:pt x="81" y="78"/>
                    </a:moveTo>
                    <a:cubicBezTo>
                      <a:pt x="79" y="77"/>
                      <a:pt x="77" y="75"/>
                      <a:pt x="75" y="73"/>
                    </a:cubicBezTo>
                    <a:cubicBezTo>
                      <a:pt x="79" y="73"/>
                      <a:pt x="83" y="73"/>
                      <a:pt x="87" y="72"/>
                    </a:cubicBezTo>
                    <a:cubicBezTo>
                      <a:pt x="90" y="75"/>
                      <a:pt x="93" y="78"/>
                      <a:pt x="97" y="81"/>
                    </a:cubicBezTo>
                    <a:cubicBezTo>
                      <a:pt x="93" y="81"/>
                      <a:pt x="89" y="82"/>
                      <a:pt x="86" y="83"/>
                    </a:cubicBezTo>
                    <a:cubicBezTo>
                      <a:pt x="85" y="82"/>
                      <a:pt x="83" y="81"/>
                      <a:pt x="82" y="80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3" y="79"/>
                      <a:pt x="81" y="78"/>
                      <a:pt x="81" y="78"/>
                    </a:cubicBezTo>
                    <a:close/>
                    <a:moveTo>
                      <a:pt x="200" y="101"/>
                    </a:moveTo>
                    <a:cubicBezTo>
                      <a:pt x="200" y="102"/>
                      <a:pt x="202" y="102"/>
                      <a:pt x="202" y="101"/>
                    </a:cubicBezTo>
                    <a:cubicBezTo>
                      <a:pt x="203" y="99"/>
                      <a:pt x="203" y="97"/>
                      <a:pt x="204" y="95"/>
                    </a:cubicBezTo>
                    <a:cubicBezTo>
                      <a:pt x="207" y="97"/>
                      <a:pt x="210" y="100"/>
                      <a:pt x="214" y="103"/>
                    </a:cubicBezTo>
                    <a:cubicBezTo>
                      <a:pt x="213" y="104"/>
                      <a:pt x="212" y="105"/>
                      <a:pt x="212" y="107"/>
                    </a:cubicBezTo>
                    <a:cubicBezTo>
                      <a:pt x="211" y="108"/>
                      <a:pt x="211" y="109"/>
                      <a:pt x="211" y="110"/>
                    </a:cubicBezTo>
                    <a:cubicBezTo>
                      <a:pt x="209" y="108"/>
                      <a:pt x="209" y="108"/>
                      <a:pt x="209" y="108"/>
                    </a:cubicBezTo>
                    <a:cubicBezTo>
                      <a:pt x="209" y="108"/>
                      <a:pt x="209" y="107"/>
                      <a:pt x="208" y="107"/>
                    </a:cubicBezTo>
                    <a:cubicBezTo>
                      <a:pt x="208" y="107"/>
                      <a:pt x="208" y="107"/>
                      <a:pt x="208" y="107"/>
                    </a:cubicBezTo>
                    <a:cubicBezTo>
                      <a:pt x="202" y="103"/>
                      <a:pt x="197" y="98"/>
                      <a:pt x="191" y="94"/>
                    </a:cubicBezTo>
                    <a:cubicBezTo>
                      <a:pt x="192" y="91"/>
                      <a:pt x="192" y="88"/>
                      <a:pt x="192" y="85"/>
                    </a:cubicBezTo>
                    <a:cubicBezTo>
                      <a:pt x="196" y="88"/>
                      <a:pt x="199" y="91"/>
                      <a:pt x="202" y="93"/>
                    </a:cubicBezTo>
                    <a:cubicBezTo>
                      <a:pt x="201" y="96"/>
                      <a:pt x="200" y="98"/>
                      <a:pt x="200" y="101"/>
                    </a:cubicBezTo>
                    <a:close/>
                    <a:moveTo>
                      <a:pt x="118" y="25"/>
                    </a:moveTo>
                    <a:cubicBezTo>
                      <a:pt x="117" y="27"/>
                      <a:pt x="116" y="31"/>
                      <a:pt x="116" y="34"/>
                    </a:cubicBezTo>
                    <a:cubicBezTo>
                      <a:pt x="113" y="31"/>
                      <a:pt x="109" y="28"/>
                      <a:pt x="105" y="25"/>
                    </a:cubicBezTo>
                    <a:cubicBezTo>
                      <a:pt x="106" y="22"/>
                      <a:pt x="106" y="18"/>
                      <a:pt x="107" y="15"/>
                    </a:cubicBezTo>
                    <a:cubicBezTo>
                      <a:pt x="108" y="16"/>
                      <a:pt x="110" y="18"/>
                      <a:pt x="112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4" y="20"/>
                      <a:pt x="116" y="22"/>
                      <a:pt x="117" y="23"/>
                    </a:cubicBezTo>
                    <a:cubicBezTo>
                      <a:pt x="117" y="24"/>
                      <a:pt x="117" y="24"/>
                      <a:pt x="118" y="25"/>
                    </a:cubicBezTo>
                    <a:close/>
                    <a:moveTo>
                      <a:pt x="93" y="48"/>
                    </a:moveTo>
                    <a:cubicBezTo>
                      <a:pt x="96" y="51"/>
                      <a:pt x="100" y="53"/>
                      <a:pt x="103" y="56"/>
                    </a:cubicBezTo>
                    <a:cubicBezTo>
                      <a:pt x="100" y="56"/>
                      <a:pt x="98" y="57"/>
                      <a:pt x="95" y="58"/>
                    </a:cubicBezTo>
                    <a:cubicBezTo>
                      <a:pt x="92" y="55"/>
                      <a:pt x="89" y="52"/>
                      <a:pt x="86" y="50"/>
                    </a:cubicBezTo>
                    <a:cubicBezTo>
                      <a:pt x="88" y="49"/>
                      <a:pt x="91" y="49"/>
                      <a:pt x="93" y="48"/>
                    </a:cubicBezTo>
                    <a:close/>
                    <a:moveTo>
                      <a:pt x="83" y="47"/>
                    </a:moveTo>
                    <a:cubicBezTo>
                      <a:pt x="79" y="44"/>
                      <a:pt x="76" y="41"/>
                      <a:pt x="73" y="39"/>
                    </a:cubicBezTo>
                    <a:cubicBezTo>
                      <a:pt x="75" y="38"/>
                      <a:pt x="78" y="38"/>
                      <a:pt x="80" y="37"/>
                    </a:cubicBezTo>
                    <a:cubicBezTo>
                      <a:pt x="83" y="40"/>
                      <a:pt x="87" y="43"/>
                      <a:pt x="90" y="45"/>
                    </a:cubicBezTo>
                    <a:cubicBezTo>
                      <a:pt x="87" y="46"/>
                      <a:pt x="85" y="46"/>
                      <a:pt x="83" y="47"/>
                    </a:cubicBezTo>
                    <a:close/>
                    <a:moveTo>
                      <a:pt x="133" y="66"/>
                    </a:moveTo>
                    <a:cubicBezTo>
                      <a:pt x="137" y="69"/>
                      <a:pt x="141" y="71"/>
                      <a:pt x="144" y="74"/>
                    </a:cubicBezTo>
                    <a:cubicBezTo>
                      <a:pt x="141" y="74"/>
                      <a:pt x="137" y="75"/>
                      <a:pt x="134" y="75"/>
                    </a:cubicBezTo>
                    <a:cubicBezTo>
                      <a:pt x="130" y="72"/>
                      <a:pt x="127" y="70"/>
                      <a:pt x="124" y="67"/>
                    </a:cubicBezTo>
                    <a:cubicBezTo>
                      <a:pt x="127" y="67"/>
                      <a:pt x="130" y="66"/>
                      <a:pt x="133" y="66"/>
                    </a:cubicBezTo>
                    <a:close/>
                    <a:moveTo>
                      <a:pt x="120" y="64"/>
                    </a:moveTo>
                    <a:cubicBezTo>
                      <a:pt x="117" y="62"/>
                      <a:pt x="114" y="60"/>
                      <a:pt x="111" y="57"/>
                    </a:cubicBezTo>
                    <a:cubicBezTo>
                      <a:pt x="114" y="56"/>
                      <a:pt x="117" y="56"/>
                      <a:pt x="120" y="55"/>
                    </a:cubicBezTo>
                    <a:cubicBezTo>
                      <a:pt x="124" y="58"/>
                      <a:pt x="127" y="61"/>
                      <a:pt x="131" y="63"/>
                    </a:cubicBezTo>
                    <a:cubicBezTo>
                      <a:pt x="127" y="64"/>
                      <a:pt x="124" y="64"/>
                      <a:pt x="120" y="64"/>
                    </a:cubicBezTo>
                    <a:close/>
                    <a:moveTo>
                      <a:pt x="147" y="76"/>
                    </a:moveTo>
                    <a:cubicBezTo>
                      <a:pt x="151" y="80"/>
                      <a:pt x="155" y="83"/>
                      <a:pt x="159" y="86"/>
                    </a:cubicBezTo>
                    <a:cubicBezTo>
                      <a:pt x="156" y="87"/>
                      <a:pt x="153" y="87"/>
                      <a:pt x="149" y="88"/>
                    </a:cubicBezTo>
                    <a:cubicBezTo>
                      <a:pt x="145" y="84"/>
                      <a:pt x="141" y="81"/>
                      <a:pt x="137" y="78"/>
                    </a:cubicBezTo>
                    <a:cubicBezTo>
                      <a:pt x="140" y="77"/>
                      <a:pt x="143" y="77"/>
                      <a:pt x="147" y="76"/>
                    </a:cubicBezTo>
                    <a:close/>
                    <a:moveTo>
                      <a:pt x="162" y="89"/>
                    </a:moveTo>
                    <a:cubicBezTo>
                      <a:pt x="166" y="92"/>
                      <a:pt x="170" y="95"/>
                      <a:pt x="175" y="99"/>
                    </a:cubicBezTo>
                    <a:cubicBezTo>
                      <a:pt x="171" y="99"/>
                      <a:pt x="168" y="100"/>
                      <a:pt x="165" y="100"/>
                    </a:cubicBezTo>
                    <a:cubicBezTo>
                      <a:pt x="161" y="97"/>
                      <a:pt x="157" y="94"/>
                      <a:pt x="153" y="90"/>
                    </a:cubicBezTo>
                    <a:cubicBezTo>
                      <a:pt x="156" y="90"/>
                      <a:pt x="159" y="89"/>
                      <a:pt x="162" y="89"/>
                    </a:cubicBezTo>
                    <a:close/>
                    <a:moveTo>
                      <a:pt x="177" y="101"/>
                    </a:moveTo>
                    <a:cubicBezTo>
                      <a:pt x="181" y="104"/>
                      <a:pt x="186" y="107"/>
                      <a:pt x="190" y="110"/>
                    </a:cubicBezTo>
                    <a:cubicBezTo>
                      <a:pt x="187" y="111"/>
                      <a:pt x="183" y="112"/>
                      <a:pt x="180" y="112"/>
                    </a:cubicBezTo>
                    <a:cubicBezTo>
                      <a:pt x="176" y="109"/>
                      <a:pt x="172" y="106"/>
                      <a:pt x="168" y="103"/>
                    </a:cubicBezTo>
                    <a:cubicBezTo>
                      <a:pt x="171" y="102"/>
                      <a:pt x="174" y="101"/>
                      <a:pt x="177" y="101"/>
                    </a:cubicBezTo>
                    <a:close/>
                    <a:moveTo>
                      <a:pt x="192" y="112"/>
                    </a:moveTo>
                    <a:cubicBezTo>
                      <a:pt x="196" y="116"/>
                      <a:pt x="200" y="119"/>
                      <a:pt x="205" y="122"/>
                    </a:cubicBezTo>
                    <a:cubicBezTo>
                      <a:pt x="201" y="123"/>
                      <a:pt x="198" y="123"/>
                      <a:pt x="194" y="124"/>
                    </a:cubicBezTo>
                    <a:cubicBezTo>
                      <a:pt x="191" y="121"/>
                      <a:pt x="187" y="118"/>
                      <a:pt x="183" y="115"/>
                    </a:cubicBezTo>
                    <a:cubicBezTo>
                      <a:pt x="186" y="114"/>
                      <a:pt x="189" y="113"/>
                      <a:pt x="192" y="112"/>
                    </a:cubicBezTo>
                    <a:close/>
                    <a:moveTo>
                      <a:pt x="207" y="124"/>
                    </a:moveTo>
                    <a:cubicBezTo>
                      <a:pt x="211" y="127"/>
                      <a:pt x="215" y="130"/>
                      <a:pt x="220" y="134"/>
                    </a:cubicBezTo>
                    <a:cubicBezTo>
                      <a:pt x="216" y="134"/>
                      <a:pt x="213" y="135"/>
                      <a:pt x="209" y="136"/>
                    </a:cubicBezTo>
                    <a:cubicBezTo>
                      <a:pt x="205" y="133"/>
                      <a:pt x="201" y="129"/>
                      <a:pt x="197" y="126"/>
                    </a:cubicBezTo>
                    <a:cubicBezTo>
                      <a:pt x="200" y="125"/>
                      <a:pt x="204" y="124"/>
                      <a:pt x="207" y="124"/>
                    </a:cubicBezTo>
                    <a:close/>
                    <a:moveTo>
                      <a:pt x="205" y="137"/>
                    </a:moveTo>
                    <a:cubicBezTo>
                      <a:pt x="201" y="137"/>
                      <a:pt x="198" y="138"/>
                      <a:pt x="194" y="139"/>
                    </a:cubicBezTo>
                    <a:cubicBezTo>
                      <a:pt x="190" y="136"/>
                      <a:pt x="186" y="132"/>
                      <a:pt x="182" y="129"/>
                    </a:cubicBezTo>
                    <a:cubicBezTo>
                      <a:pt x="186" y="129"/>
                      <a:pt x="189" y="128"/>
                      <a:pt x="192" y="127"/>
                    </a:cubicBezTo>
                    <a:cubicBezTo>
                      <a:pt x="197" y="130"/>
                      <a:pt x="201" y="133"/>
                      <a:pt x="205" y="137"/>
                    </a:cubicBezTo>
                    <a:close/>
                    <a:moveTo>
                      <a:pt x="179" y="127"/>
                    </a:moveTo>
                    <a:cubicBezTo>
                      <a:pt x="176" y="124"/>
                      <a:pt x="172" y="121"/>
                      <a:pt x="168" y="118"/>
                    </a:cubicBezTo>
                    <a:cubicBezTo>
                      <a:pt x="171" y="117"/>
                      <a:pt x="175" y="116"/>
                      <a:pt x="178" y="116"/>
                    </a:cubicBezTo>
                    <a:cubicBezTo>
                      <a:pt x="182" y="119"/>
                      <a:pt x="186" y="122"/>
                      <a:pt x="190" y="125"/>
                    </a:cubicBezTo>
                    <a:cubicBezTo>
                      <a:pt x="186" y="125"/>
                      <a:pt x="183" y="126"/>
                      <a:pt x="179" y="127"/>
                    </a:cubicBezTo>
                    <a:close/>
                    <a:moveTo>
                      <a:pt x="165" y="115"/>
                    </a:moveTo>
                    <a:cubicBezTo>
                      <a:pt x="161" y="112"/>
                      <a:pt x="158" y="109"/>
                      <a:pt x="154" y="106"/>
                    </a:cubicBezTo>
                    <a:cubicBezTo>
                      <a:pt x="157" y="105"/>
                      <a:pt x="160" y="105"/>
                      <a:pt x="163" y="104"/>
                    </a:cubicBezTo>
                    <a:cubicBezTo>
                      <a:pt x="167" y="107"/>
                      <a:pt x="171" y="110"/>
                      <a:pt x="175" y="113"/>
                    </a:cubicBezTo>
                    <a:cubicBezTo>
                      <a:pt x="172" y="114"/>
                      <a:pt x="168" y="115"/>
                      <a:pt x="165" y="115"/>
                    </a:cubicBezTo>
                    <a:close/>
                    <a:moveTo>
                      <a:pt x="150" y="102"/>
                    </a:moveTo>
                    <a:cubicBezTo>
                      <a:pt x="146" y="99"/>
                      <a:pt x="142" y="96"/>
                      <a:pt x="138" y="93"/>
                    </a:cubicBezTo>
                    <a:cubicBezTo>
                      <a:pt x="141" y="93"/>
                      <a:pt x="144" y="92"/>
                      <a:pt x="147" y="91"/>
                    </a:cubicBezTo>
                    <a:cubicBezTo>
                      <a:pt x="151" y="95"/>
                      <a:pt x="155" y="98"/>
                      <a:pt x="159" y="101"/>
                    </a:cubicBezTo>
                    <a:cubicBezTo>
                      <a:pt x="156" y="102"/>
                      <a:pt x="153" y="102"/>
                      <a:pt x="150" y="102"/>
                    </a:cubicBezTo>
                    <a:close/>
                    <a:moveTo>
                      <a:pt x="134" y="90"/>
                    </a:moveTo>
                    <a:cubicBezTo>
                      <a:pt x="130" y="86"/>
                      <a:pt x="126" y="83"/>
                      <a:pt x="122" y="79"/>
                    </a:cubicBezTo>
                    <a:cubicBezTo>
                      <a:pt x="125" y="79"/>
                      <a:pt x="128" y="79"/>
                      <a:pt x="131" y="78"/>
                    </a:cubicBezTo>
                    <a:cubicBezTo>
                      <a:pt x="135" y="82"/>
                      <a:pt x="139" y="85"/>
                      <a:pt x="144" y="88"/>
                    </a:cubicBezTo>
                    <a:cubicBezTo>
                      <a:pt x="141" y="89"/>
                      <a:pt x="138" y="89"/>
                      <a:pt x="134" y="90"/>
                    </a:cubicBezTo>
                    <a:close/>
                    <a:moveTo>
                      <a:pt x="119" y="77"/>
                    </a:moveTo>
                    <a:cubicBezTo>
                      <a:pt x="116" y="74"/>
                      <a:pt x="113" y="72"/>
                      <a:pt x="110" y="70"/>
                    </a:cubicBezTo>
                    <a:cubicBezTo>
                      <a:pt x="113" y="69"/>
                      <a:pt x="115" y="69"/>
                      <a:pt x="118" y="68"/>
                    </a:cubicBezTo>
                    <a:cubicBezTo>
                      <a:pt x="121" y="71"/>
                      <a:pt x="125" y="73"/>
                      <a:pt x="128" y="76"/>
                    </a:cubicBezTo>
                    <a:cubicBezTo>
                      <a:pt x="125" y="76"/>
                      <a:pt x="122" y="76"/>
                      <a:pt x="119" y="77"/>
                    </a:cubicBezTo>
                    <a:close/>
                    <a:moveTo>
                      <a:pt x="106" y="66"/>
                    </a:moveTo>
                    <a:cubicBezTo>
                      <a:pt x="103" y="64"/>
                      <a:pt x="101" y="62"/>
                      <a:pt x="98" y="60"/>
                    </a:cubicBezTo>
                    <a:cubicBezTo>
                      <a:pt x="101" y="60"/>
                      <a:pt x="104" y="59"/>
                      <a:pt x="106" y="58"/>
                    </a:cubicBezTo>
                    <a:cubicBezTo>
                      <a:pt x="109" y="61"/>
                      <a:pt x="112" y="63"/>
                      <a:pt x="114" y="65"/>
                    </a:cubicBezTo>
                    <a:cubicBezTo>
                      <a:pt x="112" y="65"/>
                      <a:pt x="109" y="66"/>
                      <a:pt x="106" y="66"/>
                    </a:cubicBezTo>
                    <a:close/>
                    <a:moveTo>
                      <a:pt x="98" y="47"/>
                    </a:moveTo>
                    <a:cubicBezTo>
                      <a:pt x="102" y="46"/>
                      <a:pt x="105" y="46"/>
                      <a:pt x="108" y="45"/>
                    </a:cubicBezTo>
                    <a:cubicBezTo>
                      <a:pt x="111" y="48"/>
                      <a:pt x="114" y="50"/>
                      <a:pt x="118" y="53"/>
                    </a:cubicBezTo>
                    <a:cubicBezTo>
                      <a:pt x="114" y="53"/>
                      <a:pt x="111" y="54"/>
                      <a:pt x="108" y="55"/>
                    </a:cubicBezTo>
                    <a:cubicBezTo>
                      <a:pt x="105" y="52"/>
                      <a:pt x="102" y="50"/>
                      <a:pt x="98" y="47"/>
                    </a:cubicBezTo>
                    <a:close/>
                    <a:moveTo>
                      <a:pt x="114" y="44"/>
                    </a:moveTo>
                    <a:cubicBezTo>
                      <a:pt x="117" y="43"/>
                      <a:pt x="119" y="43"/>
                      <a:pt x="122" y="42"/>
                    </a:cubicBezTo>
                    <a:cubicBezTo>
                      <a:pt x="125" y="44"/>
                      <a:pt x="128" y="47"/>
                      <a:pt x="131" y="49"/>
                    </a:cubicBezTo>
                    <a:cubicBezTo>
                      <a:pt x="128" y="50"/>
                      <a:pt x="126" y="51"/>
                      <a:pt x="123" y="51"/>
                    </a:cubicBezTo>
                    <a:cubicBezTo>
                      <a:pt x="120" y="49"/>
                      <a:pt x="117" y="46"/>
                      <a:pt x="114" y="44"/>
                    </a:cubicBezTo>
                    <a:close/>
                    <a:moveTo>
                      <a:pt x="133" y="51"/>
                    </a:moveTo>
                    <a:cubicBezTo>
                      <a:pt x="137" y="55"/>
                      <a:pt x="142" y="58"/>
                      <a:pt x="146" y="62"/>
                    </a:cubicBezTo>
                    <a:cubicBezTo>
                      <a:pt x="143" y="62"/>
                      <a:pt x="140" y="62"/>
                      <a:pt x="138" y="63"/>
                    </a:cubicBezTo>
                    <a:cubicBezTo>
                      <a:pt x="134" y="60"/>
                      <a:pt x="130" y="56"/>
                      <a:pt x="126" y="53"/>
                    </a:cubicBezTo>
                    <a:cubicBezTo>
                      <a:pt x="128" y="52"/>
                      <a:pt x="130" y="52"/>
                      <a:pt x="133" y="51"/>
                    </a:cubicBezTo>
                    <a:close/>
                    <a:moveTo>
                      <a:pt x="148" y="63"/>
                    </a:moveTo>
                    <a:cubicBezTo>
                      <a:pt x="152" y="67"/>
                      <a:pt x="156" y="70"/>
                      <a:pt x="161" y="74"/>
                    </a:cubicBezTo>
                    <a:cubicBezTo>
                      <a:pt x="158" y="74"/>
                      <a:pt x="155" y="74"/>
                      <a:pt x="151" y="74"/>
                    </a:cubicBezTo>
                    <a:cubicBezTo>
                      <a:pt x="148" y="71"/>
                      <a:pt x="144" y="68"/>
                      <a:pt x="140" y="65"/>
                    </a:cubicBezTo>
                    <a:cubicBezTo>
                      <a:pt x="142" y="64"/>
                      <a:pt x="145" y="64"/>
                      <a:pt x="148" y="63"/>
                    </a:cubicBezTo>
                    <a:close/>
                    <a:moveTo>
                      <a:pt x="163" y="75"/>
                    </a:moveTo>
                    <a:cubicBezTo>
                      <a:pt x="167" y="78"/>
                      <a:pt x="170" y="81"/>
                      <a:pt x="174" y="84"/>
                    </a:cubicBezTo>
                    <a:cubicBezTo>
                      <a:pt x="171" y="84"/>
                      <a:pt x="168" y="85"/>
                      <a:pt x="165" y="85"/>
                    </a:cubicBezTo>
                    <a:cubicBezTo>
                      <a:pt x="162" y="82"/>
                      <a:pt x="158" y="79"/>
                      <a:pt x="154" y="76"/>
                    </a:cubicBezTo>
                    <a:cubicBezTo>
                      <a:pt x="157" y="76"/>
                      <a:pt x="160" y="75"/>
                      <a:pt x="163" y="75"/>
                    </a:cubicBezTo>
                    <a:close/>
                    <a:moveTo>
                      <a:pt x="176" y="85"/>
                    </a:moveTo>
                    <a:cubicBezTo>
                      <a:pt x="185" y="93"/>
                      <a:pt x="194" y="100"/>
                      <a:pt x="204" y="108"/>
                    </a:cubicBezTo>
                    <a:cubicBezTo>
                      <a:pt x="201" y="108"/>
                      <a:pt x="198" y="109"/>
                      <a:pt x="195" y="109"/>
                    </a:cubicBezTo>
                    <a:cubicBezTo>
                      <a:pt x="191" y="106"/>
                      <a:pt x="187" y="103"/>
                      <a:pt x="183" y="99"/>
                    </a:cubicBezTo>
                    <a:cubicBezTo>
                      <a:pt x="185" y="99"/>
                      <a:pt x="187" y="98"/>
                      <a:pt x="189" y="98"/>
                    </a:cubicBezTo>
                    <a:cubicBezTo>
                      <a:pt x="190" y="97"/>
                      <a:pt x="189" y="96"/>
                      <a:pt x="189" y="96"/>
                    </a:cubicBezTo>
                    <a:cubicBezTo>
                      <a:pt x="186" y="97"/>
                      <a:pt x="183" y="97"/>
                      <a:pt x="180" y="98"/>
                    </a:cubicBezTo>
                    <a:cubicBezTo>
                      <a:pt x="176" y="94"/>
                      <a:pt x="172" y="91"/>
                      <a:pt x="168" y="87"/>
                    </a:cubicBezTo>
                    <a:cubicBezTo>
                      <a:pt x="170" y="87"/>
                      <a:pt x="173" y="86"/>
                      <a:pt x="176" y="85"/>
                    </a:cubicBezTo>
                    <a:close/>
                    <a:moveTo>
                      <a:pt x="206" y="109"/>
                    </a:moveTo>
                    <a:cubicBezTo>
                      <a:pt x="210" y="113"/>
                      <a:pt x="214" y="116"/>
                      <a:pt x="218" y="120"/>
                    </a:cubicBezTo>
                    <a:cubicBezTo>
                      <a:pt x="215" y="120"/>
                      <a:pt x="212" y="121"/>
                      <a:pt x="209" y="121"/>
                    </a:cubicBezTo>
                    <a:cubicBezTo>
                      <a:pt x="205" y="118"/>
                      <a:pt x="201" y="115"/>
                      <a:pt x="197" y="111"/>
                    </a:cubicBezTo>
                    <a:cubicBezTo>
                      <a:pt x="200" y="111"/>
                      <a:pt x="203" y="110"/>
                      <a:pt x="206" y="109"/>
                    </a:cubicBezTo>
                    <a:close/>
                    <a:moveTo>
                      <a:pt x="220" y="121"/>
                    </a:moveTo>
                    <a:cubicBezTo>
                      <a:pt x="224" y="124"/>
                      <a:pt x="229" y="128"/>
                      <a:pt x="233" y="131"/>
                    </a:cubicBezTo>
                    <a:cubicBezTo>
                      <a:pt x="230" y="132"/>
                      <a:pt x="227" y="132"/>
                      <a:pt x="224" y="133"/>
                    </a:cubicBezTo>
                    <a:cubicBezTo>
                      <a:pt x="220" y="129"/>
                      <a:pt x="216" y="126"/>
                      <a:pt x="211" y="123"/>
                    </a:cubicBezTo>
                    <a:cubicBezTo>
                      <a:pt x="214" y="122"/>
                      <a:pt x="217" y="121"/>
                      <a:pt x="220" y="121"/>
                    </a:cubicBezTo>
                    <a:close/>
                    <a:moveTo>
                      <a:pt x="234" y="132"/>
                    </a:moveTo>
                    <a:cubicBezTo>
                      <a:pt x="238" y="135"/>
                      <a:pt x="241" y="138"/>
                      <a:pt x="245" y="141"/>
                    </a:cubicBezTo>
                    <a:cubicBezTo>
                      <a:pt x="242" y="141"/>
                      <a:pt x="239" y="142"/>
                      <a:pt x="236" y="143"/>
                    </a:cubicBezTo>
                    <a:cubicBezTo>
                      <a:pt x="233" y="140"/>
                      <a:pt x="229" y="137"/>
                      <a:pt x="226" y="135"/>
                    </a:cubicBezTo>
                    <a:cubicBezTo>
                      <a:pt x="229" y="134"/>
                      <a:pt x="232" y="133"/>
                      <a:pt x="234" y="132"/>
                    </a:cubicBezTo>
                    <a:close/>
                    <a:moveTo>
                      <a:pt x="232" y="143"/>
                    </a:moveTo>
                    <a:cubicBezTo>
                      <a:pt x="229" y="144"/>
                      <a:pt x="225" y="145"/>
                      <a:pt x="221" y="146"/>
                    </a:cubicBezTo>
                    <a:cubicBezTo>
                      <a:pt x="218" y="143"/>
                      <a:pt x="215" y="141"/>
                      <a:pt x="212" y="138"/>
                    </a:cubicBezTo>
                    <a:cubicBezTo>
                      <a:pt x="215" y="137"/>
                      <a:pt x="219" y="136"/>
                      <a:pt x="222" y="136"/>
                    </a:cubicBezTo>
                    <a:cubicBezTo>
                      <a:pt x="225" y="138"/>
                      <a:pt x="229" y="141"/>
                      <a:pt x="232" y="143"/>
                    </a:cubicBezTo>
                    <a:close/>
                    <a:moveTo>
                      <a:pt x="217" y="147"/>
                    </a:moveTo>
                    <a:cubicBezTo>
                      <a:pt x="214" y="147"/>
                      <a:pt x="210" y="148"/>
                      <a:pt x="206" y="149"/>
                    </a:cubicBezTo>
                    <a:cubicBezTo>
                      <a:pt x="203" y="146"/>
                      <a:pt x="200" y="144"/>
                      <a:pt x="197" y="141"/>
                    </a:cubicBezTo>
                    <a:cubicBezTo>
                      <a:pt x="201" y="141"/>
                      <a:pt x="204" y="140"/>
                      <a:pt x="208" y="139"/>
                    </a:cubicBezTo>
                    <a:cubicBezTo>
                      <a:pt x="211" y="141"/>
                      <a:pt x="214" y="144"/>
                      <a:pt x="217" y="147"/>
                    </a:cubicBezTo>
                    <a:close/>
                    <a:moveTo>
                      <a:pt x="202" y="150"/>
                    </a:moveTo>
                    <a:cubicBezTo>
                      <a:pt x="197" y="151"/>
                      <a:pt x="192" y="152"/>
                      <a:pt x="187" y="153"/>
                    </a:cubicBezTo>
                    <a:cubicBezTo>
                      <a:pt x="184" y="150"/>
                      <a:pt x="181" y="148"/>
                      <a:pt x="178" y="145"/>
                    </a:cubicBezTo>
                    <a:cubicBezTo>
                      <a:pt x="183" y="144"/>
                      <a:pt x="188" y="143"/>
                      <a:pt x="192" y="142"/>
                    </a:cubicBezTo>
                    <a:cubicBezTo>
                      <a:pt x="195" y="145"/>
                      <a:pt x="198" y="147"/>
                      <a:pt x="202" y="150"/>
                    </a:cubicBezTo>
                    <a:close/>
                    <a:moveTo>
                      <a:pt x="176" y="143"/>
                    </a:moveTo>
                    <a:cubicBezTo>
                      <a:pt x="172" y="140"/>
                      <a:pt x="168" y="137"/>
                      <a:pt x="164" y="133"/>
                    </a:cubicBezTo>
                    <a:cubicBezTo>
                      <a:pt x="169" y="132"/>
                      <a:pt x="173" y="131"/>
                      <a:pt x="177" y="130"/>
                    </a:cubicBezTo>
                    <a:cubicBezTo>
                      <a:pt x="181" y="134"/>
                      <a:pt x="185" y="137"/>
                      <a:pt x="189" y="140"/>
                    </a:cubicBezTo>
                    <a:cubicBezTo>
                      <a:pt x="185" y="141"/>
                      <a:pt x="180" y="142"/>
                      <a:pt x="176" y="143"/>
                    </a:cubicBezTo>
                    <a:close/>
                    <a:moveTo>
                      <a:pt x="162" y="131"/>
                    </a:moveTo>
                    <a:cubicBezTo>
                      <a:pt x="158" y="128"/>
                      <a:pt x="154" y="124"/>
                      <a:pt x="150" y="121"/>
                    </a:cubicBezTo>
                    <a:cubicBezTo>
                      <a:pt x="154" y="120"/>
                      <a:pt x="158" y="119"/>
                      <a:pt x="163" y="119"/>
                    </a:cubicBezTo>
                    <a:cubicBezTo>
                      <a:pt x="167" y="122"/>
                      <a:pt x="171" y="125"/>
                      <a:pt x="174" y="128"/>
                    </a:cubicBezTo>
                    <a:cubicBezTo>
                      <a:pt x="170" y="129"/>
                      <a:pt x="166" y="130"/>
                      <a:pt x="162" y="131"/>
                    </a:cubicBezTo>
                    <a:close/>
                    <a:moveTo>
                      <a:pt x="148" y="119"/>
                    </a:moveTo>
                    <a:cubicBezTo>
                      <a:pt x="144" y="116"/>
                      <a:pt x="140" y="112"/>
                      <a:pt x="136" y="109"/>
                    </a:cubicBezTo>
                    <a:cubicBezTo>
                      <a:pt x="140" y="108"/>
                      <a:pt x="144" y="108"/>
                      <a:pt x="148" y="107"/>
                    </a:cubicBezTo>
                    <a:cubicBezTo>
                      <a:pt x="152" y="110"/>
                      <a:pt x="156" y="113"/>
                      <a:pt x="160" y="116"/>
                    </a:cubicBezTo>
                    <a:cubicBezTo>
                      <a:pt x="156" y="117"/>
                      <a:pt x="152" y="118"/>
                      <a:pt x="148" y="119"/>
                    </a:cubicBezTo>
                    <a:close/>
                    <a:moveTo>
                      <a:pt x="132" y="105"/>
                    </a:moveTo>
                    <a:cubicBezTo>
                      <a:pt x="128" y="102"/>
                      <a:pt x="125" y="99"/>
                      <a:pt x="121" y="96"/>
                    </a:cubicBezTo>
                    <a:cubicBezTo>
                      <a:pt x="125" y="95"/>
                      <a:pt x="129" y="95"/>
                      <a:pt x="133" y="94"/>
                    </a:cubicBezTo>
                    <a:cubicBezTo>
                      <a:pt x="137" y="97"/>
                      <a:pt x="140" y="100"/>
                      <a:pt x="144" y="103"/>
                    </a:cubicBezTo>
                    <a:cubicBezTo>
                      <a:pt x="140" y="104"/>
                      <a:pt x="136" y="105"/>
                      <a:pt x="132" y="105"/>
                    </a:cubicBezTo>
                    <a:close/>
                    <a:moveTo>
                      <a:pt x="117" y="93"/>
                    </a:moveTo>
                    <a:cubicBezTo>
                      <a:pt x="113" y="89"/>
                      <a:pt x="109" y="85"/>
                      <a:pt x="104" y="82"/>
                    </a:cubicBezTo>
                    <a:cubicBezTo>
                      <a:pt x="108" y="81"/>
                      <a:pt x="112" y="81"/>
                      <a:pt x="116" y="80"/>
                    </a:cubicBezTo>
                    <a:cubicBezTo>
                      <a:pt x="120" y="84"/>
                      <a:pt x="125" y="87"/>
                      <a:pt x="129" y="91"/>
                    </a:cubicBezTo>
                    <a:cubicBezTo>
                      <a:pt x="125" y="91"/>
                      <a:pt x="121" y="92"/>
                      <a:pt x="117" y="93"/>
                    </a:cubicBezTo>
                    <a:close/>
                    <a:moveTo>
                      <a:pt x="102" y="80"/>
                    </a:moveTo>
                    <a:cubicBezTo>
                      <a:pt x="99" y="77"/>
                      <a:pt x="96" y="74"/>
                      <a:pt x="93" y="72"/>
                    </a:cubicBezTo>
                    <a:cubicBezTo>
                      <a:pt x="97" y="71"/>
                      <a:pt x="101" y="71"/>
                      <a:pt x="104" y="70"/>
                    </a:cubicBezTo>
                    <a:cubicBezTo>
                      <a:pt x="107" y="73"/>
                      <a:pt x="110" y="75"/>
                      <a:pt x="113" y="78"/>
                    </a:cubicBezTo>
                    <a:cubicBezTo>
                      <a:pt x="109" y="78"/>
                      <a:pt x="106" y="79"/>
                      <a:pt x="102" y="80"/>
                    </a:cubicBezTo>
                    <a:close/>
                    <a:moveTo>
                      <a:pt x="89" y="69"/>
                    </a:moveTo>
                    <a:cubicBezTo>
                      <a:pt x="87" y="67"/>
                      <a:pt x="85" y="65"/>
                      <a:pt x="83" y="63"/>
                    </a:cubicBezTo>
                    <a:cubicBezTo>
                      <a:pt x="86" y="62"/>
                      <a:pt x="90" y="62"/>
                      <a:pt x="94" y="61"/>
                    </a:cubicBezTo>
                    <a:cubicBezTo>
                      <a:pt x="96" y="63"/>
                      <a:pt x="98" y="65"/>
                      <a:pt x="100" y="67"/>
                    </a:cubicBezTo>
                    <a:cubicBezTo>
                      <a:pt x="97" y="67"/>
                      <a:pt x="93" y="68"/>
                      <a:pt x="89" y="69"/>
                    </a:cubicBezTo>
                    <a:close/>
                    <a:moveTo>
                      <a:pt x="80" y="61"/>
                    </a:moveTo>
                    <a:cubicBezTo>
                      <a:pt x="77" y="58"/>
                      <a:pt x="74" y="55"/>
                      <a:pt x="70" y="52"/>
                    </a:cubicBezTo>
                    <a:cubicBezTo>
                      <a:pt x="74" y="52"/>
                      <a:pt x="77" y="51"/>
                      <a:pt x="81" y="50"/>
                    </a:cubicBezTo>
                    <a:cubicBezTo>
                      <a:pt x="84" y="53"/>
                      <a:pt x="87" y="56"/>
                      <a:pt x="90" y="58"/>
                    </a:cubicBezTo>
                    <a:cubicBezTo>
                      <a:pt x="87" y="59"/>
                      <a:pt x="83" y="60"/>
                      <a:pt x="80" y="61"/>
                    </a:cubicBezTo>
                    <a:close/>
                    <a:moveTo>
                      <a:pt x="67" y="50"/>
                    </a:moveTo>
                    <a:cubicBezTo>
                      <a:pt x="64" y="47"/>
                      <a:pt x="61" y="44"/>
                      <a:pt x="58" y="41"/>
                    </a:cubicBezTo>
                    <a:cubicBezTo>
                      <a:pt x="61" y="41"/>
                      <a:pt x="65" y="40"/>
                      <a:pt x="68" y="40"/>
                    </a:cubicBezTo>
                    <a:cubicBezTo>
                      <a:pt x="71" y="42"/>
                      <a:pt x="75" y="45"/>
                      <a:pt x="78" y="48"/>
                    </a:cubicBezTo>
                    <a:cubicBezTo>
                      <a:pt x="74" y="48"/>
                      <a:pt x="71" y="49"/>
                      <a:pt x="67" y="50"/>
                    </a:cubicBezTo>
                    <a:close/>
                    <a:moveTo>
                      <a:pt x="55" y="24"/>
                    </a:moveTo>
                    <a:cubicBezTo>
                      <a:pt x="58" y="24"/>
                      <a:pt x="60" y="23"/>
                      <a:pt x="62" y="23"/>
                    </a:cubicBezTo>
                    <a:cubicBezTo>
                      <a:pt x="67" y="27"/>
                      <a:pt x="71" y="30"/>
                      <a:pt x="76" y="34"/>
                    </a:cubicBezTo>
                    <a:cubicBezTo>
                      <a:pt x="73" y="34"/>
                      <a:pt x="71" y="35"/>
                      <a:pt x="69" y="35"/>
                    </a:cubicBezTo>
                    <a:cubicBezTo>
                      <a:pt x="64" y="31"/>
                      <a:pt x="60" y="28"/>
                      <a:pt x="55" y="24"/>
                    </a:cubicBezTo>
                    <a:close/>
                    <a:moveTo>
                      <a:pt x="66" y="22"/>
                    </a:moveTo>
                    <a:cubicBezTo>
                      <a:pt x="70" y="21"/>
                      <a:pt x="74" y="21"/>
                      <a:pt x="78" y="20"/>
                    </a:cubicBezTo>
                    <a:cubicBezTo>
                      <a:pt x="83" y="24"/>
                      <a:pt x="88" y="28"/>
                      <a:pt x="92" y="32"/>
                    </a:cubicBezTo>
                    <a:cubicBezTo>
                      <a:pt x="88" y="32"/>
                      <a:pt x="85" y="33"/>
                      <a:pt x="81" y="33"/>
                    </a:cubicBezTo>
                    <a:cubicBezTo>
                      <a:pt x="76" y="29"/>
                      <a:pt x="71" y="26"/>
                      <a:pt x="66" y="22"/>
                    </a:cubicBezTo>
                    <a:close/>
                    <a:moveTo>
                      <a:pt x="95" y="34"/>
                    </a:moveTo>
                    <a:cubicBezTo>
                      <a:pt x="99" y="37"/>
                      <a:pt x="102" y="40"/>
                      <a:pt x="106" y="43"/>
                    </a:cubicBezTo>
                    <a:cubicBezTo>
                      <a:pt x="102" y="43"/>
                      <a:pt x="99" y="44"/>
                      <a:pt x="95" y="45"/>
                    </a:cubicBezTo>
                    <a:cubicBezTo>
                      <a:pt x="92" y="42"/>
                      <a:pt x="88" y="39"/>
                      <a:pt x="85" y="36"/>
                    </a:cubicBezTo>
                    <a:cubicBezTo>
                      <a:pt x="88" y="36"/>
                      <a:pt x="92" y="35"/>
                      <a:pt x="95" y="34"/>
                    </a:cubicBezTo>
                    <a:close/>
                    <a:moveTo>
                      <a:pt x="101" y="33"/>
                    </a:moveTo>
                    <a:cubicBezTo>
                      <a:pt x="103" y="33"/>
                      <a:pt x="106" y="32"/>
                      <a:pt x="109" y="31"/>
                    </a:cubicBezTo>
                    <a:cubicBezTo>
                      <a:pt x="112" y="34"/>
                      <a:pt x="116" y="38"/>
                      <a:pt x="120" y="41"/>
                    </a:cubicBezTo>
                    <a:cubicBezTo>
                      <a:pt x="117" y="41"/>
                      <a:pt x="115" y="42"/>
                      <a:pt x="112" y="42"/>
                    </a:cubicBezTo>
                    <a:cubicBezTo>
                      <a:pt x="108" y="39"/>
                      <a:pt x="104" y="36"/>
                      <a:pt x="101" y="33"/>
                    </a:cubicBezTo>
                    <a:close/>
                    <a:moveTo>
                      <a:pt x="119" y="29"/>
                    </a:moveTo>
                    <a:cubicBezTo>
                      <a:pt x="119" y="28"/>
                      <a:pt x="120" y="26"/>
                      <a:pt x="120" y="25"/>
                    </a:cubicBezTo>
                    <a:cubicBezTo>
                      <a:pt x="123" y="28"/>
                      <a:pt x="127" y="31"/>
                      <a:pt x="131" y="34"/>
                    </a:cubicBezTo>
                    <a:cubicBezTo>
                      <a:pt x="130" y="37"/>
                      <a:pt x="129" y="41"/>
                      <a:pt x="129" y="44"/>
                    </a:cubicBezTo>
                    <a:cubicBezTo>
                      <a:pt x="125" y="41"/>
                      <a:pt x="122" y="38"/>
                      <a:pt x="118" y="35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9" y="33"/>
                      <a:pt x="119" y="31"/>
                      <a:pt x="119" y="29"/>
                    </a:cubicBezTo>
                    <a:close/>
                    <a:moveTo>
                      <a:pt x="132" y="36"/>
                    </a:moveTo>
                    <a:cubicBezTo>
                      <a:pt x="135" y="38"/>
                      <a:pt x="138" y="40"/>
                      <a:pt x="141" y="43"/>
                    </a:cubicBezTo>
                    <a:cubicBezTo>
                      <a:pt x="141" y="43"/>
                      <a:pt x="140" y="43"/>
                      <a:pt x="140" y="43"/>
                    </a:cubicBezTo>
                    <a:cubicBezTo>
                      <a:pt x="140" y="46"/>
                      <a:pt x="139" y="49"/>
                      <a:pt x="138" y="51"/>
                    </a:cubicBezTo>
                    <a:cubicBezTo>
                      <a:pt x="136" y="49"/>
                      <a:pt x="134" y="48"/>
                      <a:pt x="131" y="46"/>
                    </a:cubicBezTo>
                    <a:cubicBezTo>
                      <a:pt x="132" y="42"/>
                      <a:pt x="132" y="39"/>
                      <a:pt x="132" y="36"/>
                    </a:cubicBezTo>
                    <a:close/>
                    <a:moveTo>
                      <a:pt x="142" y="44"/>
                    </a:moveTo>
                    <a:cubicBezTo>
                      <a:pt x="146" y="47"/>
                      <a:pt x="149" y="50"/>
                      <a:pt x="152" y="53"/>
                    </a:cubicBezTo>
                    <a:cubicBezTo>
                      <a:pt x="152" y="53"/>
                      <a:pt x="153" y="53"/>
                      <a:pt x="153" y="53"/>
                    </a:cubicBezTo>
                    <a:cubicBezTo>
                      <a:pt x="152" y="54"/>
                      <a:pt x="152" y="56"/>
                      <a:pt x="152" y="58"/>
                    </a:cubicBezTo>
                    <a:cubicBezTo>
                      <a:pt x="152" y="59"/>
                      <a:pt x="151" y="60"/>
                      <a:pt x="151" y="61"/>
                    </a:cubicBezTo>
                    <a:cubicBezTo>
                      <a:pt x="148" y="59"/>
                      <a:pt x="144" y="56"/>
                      <a:pt x="141" y="53"/>
                    </a:cubicBezTo>
                    <a:cubicBezTo>
                      <a:pt x="141" y="50"/>
                      <a:pt x="142" y="47"/>
                      <a:pt x="142" y="44"/>
                    </a:cubicBezTo>
                    <a:close/>
                    <a:moveTo>
                      <a:pt x="154" y="54"/>
                    </a:moveTo>
                    <a:cubicBezTo>
                      <a:pt x="159" y="58"/>
                      <a:pt x="163" y="61"/>
                      <a:pt x="167" y="65"/>
                    </a:cubicBezTo>
                    <a:cubicBezTo>
                      <a:pt x="167" y="68"/>
                      <a:pt x="166" y="70"/>
                      <a:pt x="166" y="73"/>
                    </a:cubicBezTo>
                    <a:cubicBezTo>
                      <a:pt x="161" y="70"/>
                      <a:pt x="157" y="66"/>
                      <a:pt x="152" y="63"/>
                    </a:cubicBezTo>
                    <a:cubicBezTo>
                      <a:pt x="154" y="60"/>
                      <a:pt x="154" y="57"/>
                      <a:pt x="154" y="54"/>
                    </a:cubicBezTo>
                    <a:close/>
                    <a:moveTo>
                      <a:pt x="169" y="66"/>
                    </a:moveTo>
                    <a:cubicBezTo>
                      <a:pt x="173" y="69"/>
                      <a:pt x="176" y="72"/>
                      <a:pt x="180" y="75"/>
                    </a:cubicBezTo>
                    <a:cubicBezTo>
                      <a:pt x="179" y="78"/>
                      <a:pt x="178" y="80"/>
                      <a:pt x="177" y="83"/>
                    </a:cubicBezTo>
                    <a:cubicBezTo>
                      <a:pt x="174" y="80"/>
                      <a:pt x="170" y="77"/>
                      <a:pt x="167" y="74"/>
                    </a:cubicBezTo>
                    <a:cubicBezTo>
                      <a:pt x="167" y="74"/>
                      <a:pt x="167" y="74"/>
                      <a:pt x="167" y="74"/>
                    </a:cubicBezTo>
                    <a:cubicBezTo>
                      <a:pt x="168" y="72"/>
                      <a:pt x="169" y="69"/>
                      <a:pt x="169" y="66"/>
                    </a:cubicBezTo>
                    <a:close/>
                    <a:moveTo>
                      <a:pt x="181" y="76"/>
                    </a:moveTo>
                    <a:cubicBezTo>
                      <a:pt x="184" y="79"/>
                      <a:pt x="188" y="82"/>
                      <a:pt x="191" y="85"/>
                    </a:cubicBezTo>
                    <a:cubicBezTo>
                      <a:pt x="191" y="87"/>
                      <a:pt x="190" y="90"/>
                      <a:pt x="190" y="93"/>
                    </a:cubicBezTo>
                    <a:cubicBezTo>
                      <a:pt x="186" y="90"/>
                      <a:pt x="183" y="87"/>
                      <a:pt x="179" y="84"/>
                    </a:cubicBezTo>
                    <a:cubicBezTo>
                      <a:pt x="179" y="84"/>
                      <a:pt x="179" y="83"/>
                      <a:pt x="179" y="83"/>
                    </a:cubicBezTo>
                    <a:cubicBezTo>
                      <a:pt x="180" y="81"/>
                      <a:pt x="180" y="78"/>
                      <a:pt x="181" y="76"/>
                    </a:cubicBezTo>
                    <a:close/>
                    <a:moveTo>
                      <a:pt x="217" y="105"/>
                    </a:moveTo>
                    <a:cubicBezTo>
                      <a:pt x="220" y="108"/>
                      <a:pt x="223" y="110"/>
                      <a:pt x="226" y="113"/>
                    </a:cubicBezTo>
                    <a:cubicBezTo>
                      <a:pt x="225" y="115"/>
                      <a:pt x="224" y="117"/>
                      <a:pt x="223" y="120"/>
                    </a:cubicBezTo>
                    <a:cubicBezTo>
                      <a:pt x="223" y="119"/>
                      <a:pt x="223" y="119"/>
                      <a:pt x="223" y="119"/>
                    </a:cubicBezTo>
                    <a:cubicBezTo>
                      <a:pt x="223" y="119"/>
                      <a:pt x="222" y="119"/>
                      <a:pt x="222" y="119"/>
                    </a:cubicBezTo>
                    <a:cubicBezTo>
                      <a:pt x="219" y="117"/>
                      <a:pt x="216" y="114"/>
                      <a:pt x="213" y="112"/>
                    </a:cubicBezTo>
                    <a:cubicBezTo>
                      <a:pt x="215" y="110"/>
                      <a:pt x="216" y="108"/>
                      <a:pt x="217" y="105"/>
                    </a:cubicBezTo>
                    <a:close/>
                    <a:moveTo>
                      <a:pt x="228" y="114"/>
                    </a:moveTo>
                    <a:cubicBezTo>
                      <a:pt x="232" y="117"/>
                      <a:pt x="236" y="120"/>
                      <a:pt x="240" y="124"/>
                    </a:cubicBezTo>
                    <a:cubicBezTo>
                      <a:pt x="239" y="126"/>
                      <a:pt x="237" y="129"/>
                      <a:pt x="237" y="131"/>
                    </a:cubicBezTo>
                    <a:cubicBezTo>
                      <a:pt x="233" y="128"/>
                      <a:pt x="229" y="125"/>
                      <a:pt x="225" y="121"/>
                    </a:cubicBezTo>
                    <a:cubicBezTo>
                      <a:pt x="226" y="119"/>
                      <a:pt x="227" y="117"/>
                      <a:pt x="228" y="114"/>
                    </a:cubicBezTo>
                    <a:close/>
                    <a:moveTo>
                      <a:pt x="242" y="125"/>
                    </a:moveTo>
                    <a:cubicBezTo>
                      <a:pt x="245" y="127"/>
                      <a:pt x="249" y="130"/>
                      <a:pt x="252" y="133"/>
                    </a:cubicBezTo>
                    <a:cubicBezTo>
                      <a:pt x="252" y="135"/>
                      <a:pt x="251" y="136"/>
                      <a:pt x="250" y="138"/>
                    </a:cubicBezTo>
                    <a:cubicBezTo>
                      <a:pt x="250" y="139"/>
                      <a:pt x="249" y="140"/>
                      <a:pt x="249" y="141"/>
                    </a:cubicBezTo>
                    <a:cubicBezTo>
                      <a:pt x="246" y="138"/>
                      <a:pt x="242" y="135"/>
                      <a:pt x="239" y="133"/>
                    </a:cubicBezTo>
                    <a:cubicBezTo>
                      <a:pt x="239" y="131"/>
                      <a:pt x="240" y="129"/>
                      <a:pt x="240" y="128"/>
                    </a:cubicBezTo>
                    <a:cubicBezTo>
                      <a:pt x="241" y="127"/>
                      <a:pt x="241" y="126"/>
                      <a:pt x="242" y="125"/>
                    </a:cubicBezTo>
                    <a:close/>
                    <a:moveTo>
                      <a:pt x="254" y="134"/>
                    </a:moveTo>
                    <a:cubicBezTo>
                      <a:pt x="258" y="137"/>
                      <a:pt x="262" y="140"/>
                      <a:pt x="266" y="143"/>
                    </a:cubicBezTo>
                    <a:cubicBezTo>
                      <a:pt x="265" y="145"/>
                      <a:pt x="265" y="146"/>
                      <a:pt x="264" y="148"/>
                    </a:cubicBezTo>
                    <a:cubicBezTo>
                      <a:pt x="263" y="149"/>
                      <a:pt x="263" y="150"/>
                      <a:pt x="262" y="151"/>
                    </a:cubicBezTo>
                    <a:cubicBezTo>
                      <a:pt x="258" y="148"/>
                      <a:pt x="255" y="145"/>
                      <a:pt x="251" y="142"/>
                    </a:cubicBezTo>
                    <a:cubicBezTo>
                      <a:pt x="252" y="140"/>
                      <a:pt x="253" y="137"/>
                      <a:pt x="254" y="134"/>
                    </a:cubicBezTo>
                    <a:close/>
                    <a:moveTo>
                      <a:pt x="259" y="152"/>
                    </a:moveTo>
                    <a:cubicBezTo>
                      <a:pt x="256" y="152"/>
                      <a:pt x="252" y="152"/>
                      <a:pt x="248" y="153"/>
                    </a:cubicBezTo>
                    <a:cubicBezTo>
                      <a:pt x="245" y="150"/>
                      <a:pt x="241" y="147"/>
                      <a:pt x="238" y="144"/>
                    </a:cubicBezTo>
                    <a:cubicBezTo>
                      <a:pt x="241" y="143"/>
                      <a:pt x="243" y="143"/>
                      <a:pt x="246" y="142"/>
                    </a:cubicBezTo>
                    <a:cubicBezTo>
                      <a:pt x="246" y="142"/>
                      <a:pt x="246" y="142"/>
                      <a:pt x="246" y="142"/>
                    </a:cubicBezTo>
                    <a:cubicBezTo>
                      <a:pt x="247" y="142"/>
                      <a:pt x="247" y="143"/>
                      <a:pt x="248" y="143"/>
                    </a:cubicBezTo>
                    <a:cubicBezTo>
                      <a:pt x="248" y="144"/>
                      <a:pt x="249" y="144"/>
                      <a:pt x="249" y="144"/>
                    </a:cubicBezTo>
                    <a:cubicBezTo>
                      <a:pt x="253" y="147"/>
                      <a:pt x="256" y="150"/>
                      <a:pt x="259" y="152"/>
                    </a:cubicBezTo>
                    <a:close/>
                    <a:moveTo>
                      <a:pt x="245" y="153"/>
                    </a:moveTo>
                    <a:cubicBezTo>
                      <a:pt x="240" y="153"/>
                      <a:pt x="236" y="154"/>
                      <a:pt x="232" y="154"/>
                    </a:cubicBezTo>
                    <a:cubicBezTo>
                      <a:pt x="229" y="152"/>
                      <a:pt x="226" y="150"/>
                      <a:pt x="224" y="148"/>
                    </a:cubicBezTo>
                    <a:cubicBezTo>
                      <a:pt x="227" y="147"/>
                      <a:pt x="231" y="146"/>
                      <a:pt x="234" y="145"/>
                    </a:cubicBezTo>
                    <a:cubicBezTo>
                      <a:pt x="238" y="148"/>
                      <a:pt x="241" y="150"/>
                      <a:pt x="245" y="153"/>
                    </a:cubicBezTo>
                    <a:close/>
                    <a:moveTo>
                      <a:pt x="244" y="168"/>
                    </a:moveTo>
                    <a:cubicBezTo>
                      <a:pt x="243" y="168"/>
                      <a:pt x="242" y="168"/>
                      <a:pt x="241" y="168"/>
                    </a:cubicBezTo>
                    <a:cubicBezTo>
                      <a:pt x="238" y="169"/>
                      <a:pt x="235" y="169"/>
                      <a:pt x="232" y="170"/>
                    </a:cubicBezTo>
                    <a:cubicBezTo>
                      <a:pt x="232" y="170"/>
                      <a:pt x="232" y="170"/>
                      <a:pt x="232" y="170"/>
                    </a:cubicBezTo>
                    <a:cubicBezTo>
                      <a:pt x="232" y="170"/>
                      <a:pt x="232" y="170"/>
                      <a:pt x="232" y="170"/>
                    </a:cubicBezTo>
                    <a:cubicBezTo>
                      <a:pt x="232" y="170"/>
                      <a:pt x="232" y="170"/>
                      <a:pt x="232" y="170"/>
                    </a:cubicBezTo>
                    <a:cubicBezTo>
                      <a:pt x="228" y="166"/>
                      <a:pt x="224" y="163"/>
                      <a:pt x="220" y="160"/>
                    </a:cubicBezTo>
                    <a:cubicBezTo>
                      <a:pt x="224" y="159"/>
                      <a:pt x="228" y="159"/>
                      <a:pt x="232" y="158"/>
                    </a:cubicBezTo>
                    <a:cubicBezTo>
                      <a:pt x="236" y="161"/>
                      <a:pt x="240" y="164"/>
                      <a:pt x="244" y="168"/>
                    </a:cubicBezTo>
                    <a:close/>
                    <a:moveTo>
                      <a:pt x="216" y="157"/>
                    </a:moveTo>
                    <a:cubicBezTo>
                      <a:pt x="214" y="155"/>
                      <a:pt x="211" y="153"/>
                      <a:pt x="209" y="151"/>
                    </a:cubicBezTo>
                    <a:cubicBezTo>
                      <a:pt x="213" y="150"/>
                      <a:pt x="216" y="149"/>
                      <a:pt x="220" y="149"/>
                    </a:cubicBezTo>
                    <a:cubicBezTo>
                      <a:pt x="223" y="151"/>
                      <a:pt x="226" y="153"/>
                      <a:pt x="228" y="155"/>
                    </a:cubicBezTo>
                    <a:cubicBezTo>
                      <a:pt x="224" y="156"/>
                      <a:pt x="220" y="156"/>
                      <a:pt x="216" y="157"/>
                    </a:cubicBezTo>
                    <a:close/>
                    <a:moveTo>
                      <a:pt x="212" y="158"/>
                    </a:moveTo>
                    <a:cubicBezTo>
                      <a:pt x="207" y="159"/>
                      <a:pt x="202" y="160"/>
                      <a:pt x="197" y="161"/>
                    </a:cubicBezTo>
                    <a:cubicBezTo>
                      <a:pt x="194" y="159"/>
                      <a:pt x="192" y="157"/>
                      <a:pt x="189" y="155"/>
                    </a:cubicBezTo>
                    <a:cubicBezTo>
                      <a:pt x="194" y="154"/>
                      <a:pt x="199" y="153"/>
                      <a:pt x="204" y="152"/>
                    </a:cubicBezTo>
                    <a:cubicBezTo>
                      <a:pt x="207" y="154"/>
                      <a:pt x="209" y="156"/>
                      <a:pt x="212" y="158"/>
                    </a:cubicBezTo>
                    <a:close/>
                    <a:moveTo>
                      <a:pt x="194" y="162"/>
                    </a:moveTo>
                    <a:cubicBezTo>
                      <a:pt x="189" y="163"/>
                      <a:pt x="185" y="164"/>
                      <a:pt x="180" y="165"/>
                    </a:cubicBezTo>
                    <a:cubicBezTo>
                      <a:pt x="180" y="165"/>
                      <a:pt x="180" y="165"/>
                      <a:pt x="180" y="166"/>
                    </a:cubicBezTo>
                    <a:cubicBezTo>
                      <a:pt x="174" y="160"/>
                      <a:pt x="167" y="154"/>
                      <a:pt x="161" y="148"/>
                    </a:cubicBezTo>
                    <a:cubicBezTo>
                      <a:pt x="165" y="148"/>
                      <a:pt x="169" y="147"/>
                      <a:pt x="174" y="146"/>
                    </a:cubicBezTo>
                    <a:cubicBezTo>
                      <a:pt x="177" y="149"/>
                      <a:pt x="180" y="151"/>
                      <a:pt x="183" y="154"/>
                    </a:cubicBezTo>
                    <a:cubicBezTo>
                      <a:pt x="179" y="155"/>
                      <a:pt x="175" y="155"/>
                      <a:pt x="171" y="156"/>
                    </a:cubicBezTo>
                    <a:cubicBezTo>
                      <a:pt x="170" y="156"/>
                      <a:pt x="171" y="158"/>
                      <a:pt x="171" y="157"/>
                    </a:cubicBezTo>
                    <a:cubicBezTo>
                      <a:pt x="176" y="157"/>
                      <a:pt x="181" y="156"/>
                      <a:pt x="185" y="155"/>
                    </a:cubicBezTo>
                    <a:cubicBezTo>
                      <a:pt x="188" y="158"/>
                      <a:pt x="191" y="160"/>
                      <a:pt x="194" y="162"/>
                    </a:cubicBezTo>
                    <a:close/>
                    <a:moveTo>
                      <a:pt x="159" y="147"/>
                    </a:moveTo>
                    <a:cubicBezTo>
                      <a:pt x="155" y="143"/>
                      <a:pt x="151" y="140"/>
                      <a:pt x="148" y="137"/>
                    </a:cubicBezTo>
                    <a:cubicBezTo>
                      <a:pt x="152" y="136"/>
                      <a:pt x="156" y="135"/>
                      <a:pt x="160" y="134"/>
                    </a:cubicBezTo>
                    <a:cubicBezTo>
                      <a:pt x="164" y="138"/>
                      <a:pt x="167" y="141"/>
                      <a:pt x="171" y="144"/>
                    </a:cubicBezTo>
                    <a:cubicBezTo>
                      <a:pt x="167" y="145"/>
                      <a:pt x="163" y="146"/>
                      <a:pt x="159" y="147"/>
                    </a:cubicBezTo>
                    <a:close/>
                    <a:moveTo>
                      <a:pt x="147" y="135"/>
                    </a:moveTo>
                    <a:cubicBezTo>
                      <a:pt x="146" y="135"/>
                      <a:pt x="146" y="135"/>
                      <a:pt x="146" y="136"/>
                    </a:cubicBezTo>
                    <a:cubicBezTo>
                      <a:pt x="137" y="127"/>
                      <a:pt x="127" y="119"/>
                      <a:pt x="117" y="111"/>
                    </a:cubicBezTo>
                    <a:cubicBezTo>
                      <a:pt x="122" y="110"/>
                      <a:pt x="126" y="110"/>
                      <a:pt x="130" y="109"/>
                    </a:cubicBezTo>
                    <a:cubicBezTo>
                      <a:pt x="134" y="113"/>
                      <a:pt x="138" y="117"/>
                      <a:pt x="143" y="120"/>
                    </a:cubicBezTo>
                    <a:cubicBezTo>
                      <a:pt x="139" y="121"/>
                      <a:pt x="136" y="122"/>
                      <a:pt x="133" y="122"/>
                    </a:cubicBezTo>
                    <a:cubicBezTo>
                      <a:pt x="132" y="123"/>
                      <a:pt x="132" y="123"/>
                      <a:pt x="133" y="123"/>
                    </a:cubicBezTo>
                    <a:cubicBezTo>
                      <a:pt x="137" y="123"/>
                      <a:pt x="141" y="122"/>
                      <a:pt x="145" y="122"/>
                    </a:cubicBezTo>
                    <a:cubicBezTo>
                      <a:pt x="149" y="125"/>
                      <a:pt x="153" y="129"/>
                      <a:pt x="157" y="132"/>
                    </a:cubicBezTo>
                    <a:cubicBezTo>
                      <a:pt x="154" y="133"/>
                      <a:pt x="150" y="134"/>
                      <a:pt x="147" y="135"/>
                    </a:cubicBezTo>
                    <a:close/>
                    <a:moveTo>
                      <a:pt x="115" y="108"/>
                    </a:moveTo>
                    <a:cubicBezTo>
                      <a:pt x="114" y="108"/>
                      <a:pt x="114" y="108"/>
                      <a:pt x="114" y="108"/>
                    </a:cubicBezTo>
                    <a:cubicBezTo>
                      <a:pt x="111" y="105"/>
                      <a:pt x="107" y="102"/>
                      <a:pt x="104" y="99"/>
                    </a:cubicBezTo>
                    <a:cubicBezTo>
                      <a:pt x="108" y="98"/>
                      <a:pt x="112" y="98"/>
                      <a:pt x="115" y="97"/>
                    </a:cubicBezTo>
                    <a:cubicBezTo>
                      <a:pt x="119" y="100"/>
                      <a:pt x="122" y="103"/>
                      <a:pt x="126" y="106"/>
                    </a:cubicBezTo>
                    <a:cubicBezTo>
                      <a:pt x="122" y="107"/>
                      <a:pt x="118" y="107"/>
                      <a:pt x="115" y="108"/>
                    </a:cubicBezTo>
                    <a:close/>
                    <a:moveTo>
                      <a:pt x="100" y="96"/>
                    </a:moveTo>
                    <a:cubicBezTo>
                      <a:pt x="98" y="93"/>
                      <a:pt x="95" y="91"/>
                      <a:pt x="93" y="89"/>
                    </a:cubicBezTo>
                    <a:cubicBezTo>
                      <a:pt x="92" y="89"/>
                      <a:pt x="92" y="88"/>
                      <a:pt x="92" y="88"/>
                    </a:cubicBezTo>
                    <a:cubicBezTo>
                      <a:pt x="91" y="87"/>
                      <a:pt x="89" y="86"/>
                      <a:pt x="88" y="85"/>
                    </a:cubicBezTo>
                    <a:cubicBezTo>
                      <a:pt x="91" y="84"/>
                      <a:pt x="95" y="83"/>
                      <a:pt x="99" y="83"/>
                    </a:cubicBezTo>
                    <a:cubicBezTo>
                      <a:pt x="103" y="86"/>
                      <a:pt x="107" y="90"/>
                      <a:pt x="112" y="94"/>
                    </a:cubicBezTo>
                    <a:cubicBezTo>
                      <a:pt x="108" y="94"/>
                      <a:pt x="104" y="95"/>
                      <a:pt x="100" y="96"/>
                    </a:cubicBezTo>
                    <a:close/>
                    <a:moveTo>
                      <a:pt x="73" y="72"/>
                    </a:moveTo>
                    <a:cubicBezTo>
                      <a:pt x="70" y="70"/>
                      <a:pt x="68" y="67"/>
                      <a:pt x="65" y="65"/>
                    </a:cubicBezTo>
                    <a:cubicBezTo>
                      <a:pt x="69" y="65"/>
                      <a:pt x="73" y="64"/>
                      <a:pt x="77" y="64"/>
                    </a:cubicBezTo>
                    <a:cubicBezTo>
                      <a:pt x="79" y="66"/>
                      <a:pt x="82" y="68"/>
                      <a:pt x="84" y="70"/>
                    </a:cubicBezTo>
                    <a:cubicBezTo>
                      <a:pt x="80" y="70"/>
                      <a:pt x="77" y="71"/>
                      <a:pt x="73" y="72"/>
                    </a:cubicBezTo>
                    <a:close/>
                    <a:moveTo>
                      <a:pt x="64" y="63"/>
                    </a:moveTo>
                    <a:cubicBezTo>
                      <a:pt x="60" y="61"/>
                      <a:pt x="57" y="58"/>
                      <a:pt x="54" y="55"/>
                    </a:cubicBezTo>
                    <a:cubicBezTo>
                      <a:pt x="58" y="54"/>
                      <a:pt x="61" y="54"/>
                      <a:pt x="65" y="53"/>
                    </a:cubicBezTo>
                    <a:cubicBezTo>
                      <a:pt x="68" y="56"/>
                      <a:pt x="71" y="59"/>
                      <a:pt x="75" y="62"/>
                    </a:cubicBezTo>
                    <a:cubicBezTo>
                      <a:pt x="71" y="62"/>
                      <a:pt x="67" y="63"/>
                      <a:pt x="64" y="63"/>
                    </a:cubicBezTo>
                    <a:close/>
                    <a:moveTo>
                      <a:pt x="52" y="53"/>
                    </a:moveTo>
                    <a:cubicBezTo>
                      <a:pt x="52" y="53"/>
                      <a:pt x="52" y="53"/>
                      <a:pt x="52" y="53"/>
                    </a:cubicBezTo>
                    <a:cubicBezTo>
                      <a:pt x="48" y="50"/>
                      <a:pt x="45" y="47"/>
                      <a:pt x="41" y="43"/>
                    </a:cubicBezTo>
                    <a:cubicBezTo>
                      <a:pt x="45" y="43"/>
                      <a:pt x="49" y="43"/>
                      <a:pt x="52" y="42"/>
                    </a:cubicBezTo>
                    <a:cubicBezTo>
                      <a:pt x="56" y="45"/>
                      <a:pt x="59" y="48"/>
                      <a:pt x="62" y="51"/>
                    </a:cubicBezTo>
                    <a:cubicBezTo>
                      <a:pt x="59" y="52"/>
                      <a:pt x="56" y="52"/>
                      <a:pt x="52" y="53"/>
                    </a:cubicBezTo>
                    <a:close/>
                    <a:moveTo>
                      <a:pt x="40" y="26"/>
                    </a:moveTo>
                    <a:cubicBezTo>
                      <a:pt x="44" y="26"/>
                      <a:pt x="47" y="25"/>
                      <a:pt x="51" y="25"/>
                    </a:cubicBezTo>
                    <a:cubicBezTo>
                      <a:pt x="55" y="28"/>
                      <a:pt x="60" y="32"/>
                      <a:pt x="64" y="36"/>
                    </a:cubicBezTo>
                    <a:cubicBezTo>
                      <a:pt x="61" y="37"/>
                      <a:pt x="57" y="37"/>
                      <a:pt x="54" y="38"/>
                    </a:cubicBezTo>
                    <a:cubicBezTo>
                      <a:pt x="49" y="34"/>
                      <a:pt x="45" y="30"/>
                      <a:pt x="40" y="26"/>
                    </a:cubicBezTo>
                    <a:close/>
                    <a:moveTo>
                      <a:pt x="67" y="10"/>
                    </a:moveTo>
                    <a:cubicBezTo>
                      <a:pt x="69" y="12"/>
                      <a:pt x="72" y="15"/>
                      <a:pt x="75" y="17"/>
                    </a:cubicBezTo>
                    <a:cubicBezTo>
                      <a:pt x="71" y="17"/>
                      <a:pt x="66" y="18"/>
                      <a:pt x="62" y="18"/>
                    </a:cubicBezTo>
                    <a:cubicBezTo>
                      <a:pt x="59" y="16"/>
                      <a:pt x="57" y="15"/>
                      <a:pt x="55" y="13"/>
                    </a:cubicBezTo>
                    <a:cubicBezTo>
                      <a:pt x="53" y="12"/>
                      <a:pt x="51" y="14"/>
                      <a:pt x="53" y="15"/>
                    </a:cubicBezTo>
                    <a:cubicBezTo>
                      <a:pt x="54" y="16"/>
                      <a:pt x="56" y="18"/>
                      <a:pt x="57" y="19"/>
                    </a:cubicBezTo>
                    <a:cubicBezTo>
                      <a:pt x="55" y="19"/>
                      <a:pt x="52" y="19"/>
                      <a:pt x="50" y="20"/>
                    </a:cubicBezTo>
                    <a:cubicBezTo>
                      <a:pt x="48" y="18"/>
                      <a:pt x="45" y="15"/>
                      <a:pt x="43" y="13"/>
                    </a:cubicBezTo>
                    <a:cubicBezTo>
                      <a:pt x="51" y="12"/>
                      <a:pt x="59" y="11"/>
                      <a:pt x="67" y="10"/>
                    </a:cubicBezTo>
                    <a:close/>
                    <a:moveTo>
                      <a:pt x="89" y="15"/>
                    </a:moveTo>
                    <a:cubicBezTo>
                      <a:pt x="86" y="16"/>
                      <a:pt x="83" y="16"/>
                      <a:pt x="80" y="16"/>
                    </a:cubicBezTo>
                    <a:cubicBezTo>
                      <a:pt x="77" y="14"/>
                      <a:pt x="74" y="12"/>
                      <a:pt x="71" y="9"/>
                    </a:cubicBezTo>
                    <a:cubicBezTo>
                      <a:pt x="74" y="9"/>
                      <a:pt x="77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3" y="10"/>
                      <a:pt x="86" y="13"/>
                      <a:pt x="89" y="15"/>
                    </a:cubicBezTo>
                    <a:close/>
                    <a:moveTo>
                      <a:pt x="103" y="27"/>
                    </a:move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8"/>
                      <a:pt x="104" y="28"/>
                      <a:pt x="104" y="28"/>
                    </a:cubicBezTo>
                    <a:cubicBezTo>
                      <a:pt x="105" y="29"/>
                      <a:pt x="106" y="29"/>
                      <a:pt x="107" y="30"/>
                    </a:cubicBezTo>
                    <a:cubicBezTo>
                      <a:pt x="104" y="30"/>
                      <a:pt x="101" y="30"/>
                      <a:pt x="98" y="31"/>
                    </a:cubicBezTo>
                    <a:cubicBezTo>
                      <a:pt x="93" y="27"/>
                      <a:pt x="88" y="23"/>
                      <a:pt x="83" y="19"/>
                    </a:cubicBezTo>
                    <a:cubicBezTo>
                      <a:pt x="86" y="18"/>
                      <a:pt x="89" y="18"/>
                      <a:pt x="92" y="17"/>
                    </a:cubicBezTo>
                    <a:cubicBezTo>
                      <a:pt x="95" y="20"/>
                      <a:pt x="99" y="24"/>
                      <a:pt x="103" y="27"/>
                    </a:cubicBezTo>
                    <a:close/>
                    <a:moveTo>
                      <a:pt x="102" y="12"/>
                    </a:moveTo>
                    <a:cubicBezTo>
                      <a:pt x="103" y="12"/>
                      <a:pt x="104" y="13"/>
                      <a:pt x="104" y="13"/>
                    </a:cubicBezTo>
                    <a:cubicBezTo>
                      <a:pt x="104" y="17"/>
                      <a:pt x="103" y="20"/>
                      <a:pt x="103" y="23"/>
                    </a:cubicBezTo>
                    <a:cubicBezTo>
                      <a:pt x="100" y="21"/>
                      <a:pt x="97" y="18"/>
                      <a:pt x="94" y="16"/>
                    </a:cubicBezTo>
                    <a:cubicBezTo>
                      <a:pt x="95" y="14"/>
                      <a:pt x="95" y="13"/>
                      <a:pt x="95" y="11"/>
                    </a:cubicBezTo>
                    <a:cubicBezTo>
                      <a:pt x="95" y="9"/>
                      <a:pt x="96" y="8"/>
                      <a:pt x="96" y="6"/>
                    </a:cubicBezTo>
                    <a:cubicBezTo>
                      <a:pt x="98" y="8"/>
                      <a:pt x="100" y="10"/>
                      <a:pt x="102" y="12"/>
                    </a:cubicBezTo>
                    <a:close/>
                    <a:moveTo>
                      <a:pt x="129" y="18"/>
                    </a:moveTo>
                    <a:cubicBezTo>
                      <a:pt x="126" y="19"/>
                      <a:pt x="123" y="21"/>
                      <a:pt x="120" y="22"/>
                    </a:cubicBezTo>
                    <a:cubicBezTo>
                      <a:pt x="119" y="22"/>
                      <a:pt x="119" y="22"/>
                      <a:pt x="119" y="22"/>
                    </a:cubicBezTo>
                    <a:cubicBezTo>
                      <a:pt x="115" y="19"/>
                      <a:pt x="110" y="15"/>
                      <a:pt x="106" y="12"/>
                    </a:cubicBezTo>
                    <a:cubicBezTo>
                      <a:pt x="108" y="12"/>
                      <a:pt x="110" y="12"/>
                      <a:pt x="111" y="12"/>
                    </a:cubicBezTo>
                    <a:cubicBezTo>
                      <a:pt x="112" y="12"/>
                      <a:pt x="113" y="12"/>
                      <a:pt x="114" y="12"/>
                    </a:cubicBezTo>
                    <a:cubicBezTo>
                      <a:pt x="116" y="12"/>
                      <a:pt x="116" y="11"/>
                      <a:pt x="117" y="11"/>
                    </a:cubicBezTo>
                    <a:cubicBezTo>
                      <a:pt x="118" y="11"/>
                      <a:pt x="118" y="10"/>
                      <a:pt x="117" y="10"/>
                    </a:cubicBezTo>
                    <a:cubicBezTo>
                      <a:pt x="115" y="9"/>
                      <a:pt x="115" y="9"/>
                      <a:pt x="114" y="9"/>
                    </a:cubicBezTo>
                    <a:cubicBezTo>
                      <a:pt x="113" y="9"/>
                      <a:pt x="112" y="9"/>
                      <a:pt x="111" y="9"/>
                    </a:cubicBezTo>
                    <a:cubicBezTo>
                      <a:pt x="109" y="9"/>
                      <a:pt x="107" y="10"/>
                      <a:pt x="106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4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8"/>
                      <a:pt x="99" y="6"/>
                      <a:pt x="97" y="4"/>
                    </a:cubicBezTo>
                    <a:cubicBezTo>
                      <a:pt x="99" y="4"/>
                      <a:pt x="101" y="4"/>
                      <a:pt x="102" y="3"/>
                    </a:cubicBezTo>
                    <a:cubicBezTo>
                      <a:pt x="103" y="3"/>
                      <a:pt x="104" y="4"/>
                      <a:pt x="105" y="4"/>
                    </a:cubicBezTo>
                    <a:cubicBezTo>
                      <a:pt x="107" y="4"/>
                      <a:pt x="108" y="4"/>
                      <a:pt x="110" y="3"/>
                    </a:cubicBezTo>
                    <a:cubicBezTo>
                      <a:pt x="116" y="8"/>
                      <a:pt x="122" y="13"/>
                      <a:pt x="129" y="18"/>
                    </a:cubicBezTo>
                    <a:close/>
                    <a:moveTo>
                      <a:pt x="141" y="28"/>
                    </a:moveTo>
                    <a:cubicBezTo>
                      <a:pt x="137" y="28"/>
                      <a:pt x="133" y="29"/>
                      <a:pt x="130" y="31"/>
                    </a:cubicBezTo>
                    <a:cubicBezTo>
                      <a:pt x="127" y="28"/>
                      <a:pt x="124" y="26"/>
                      <a:pt x="121" y="24"/>
                    </a:cubicBezTo>
                    <a:cubicBezTo>
                      <a:pt x="125" y="23"/>
                      <a:pt x="128" y="22"/>
                      <a:pt x="131" y="20"/>
                    </a:cubicBezTo>
                    <a:cubicBezTo>
                      <a:pt x="134" y="23"/>
                      <a:pt x="138" y="26"/>
                      <a:pt x="141" y="28"/>
                    </a:cubicBezTo>
                    <a:close/>
                    <a:moveTo>
                      <a:pt x="153" y="38"/>
                    </a:moveTo>
                    <a:cubicBezTo>
                      <a:pt x="149" y="38"/>
                      <a:pt x="144" y="38"/>
                      <a:pt x="140" y="39"/>
                    </a:cubicBezTo>
                    <a:cubicBezTo>
                      <a:pt x="138" y="37"/>
                      <a:pt x="135" y="35"/>
                      <a:pt x="132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6" y="31"/>
                      <a:pt x="139" y="30"/>
                      <a:pt x="143" y="30"/>
                    </a:cubicBezTo>
                    <a:cubicBezTo>
                      <a:pt x="146" y="33"/>
                      <a:pt x="150" y="35"/>
                      <a:pt x="153" y="38"/>
                    </a:cubicBezTo>
                    <a:close/>
                    <a:moveTo>
                      <a:pt x="165" y="47"/>
                    </a:moveTo>
                    <a:cubicBezTo>
                      <a:pt x="162" y="48"/>
                      <a:pt x="158" y="49"/>
                      <a:pt x="155" y="51"/>
                    </a:cubicBezTo>
                    <a:cubicBezTo>
                      <a:pt x="151" y="47"/>
                      <a:pt x="147" y="44"/>
                      <a:pt x="143" y="41"/>
                    </a:cubicBezTo>
                    <a:cubicBezTo>
                      <a:pt x="147" y="41"/>
                      <a:pt x="152" y="40"/>
                      <a:pt x="156" y="40"/>
                    </a:cubicBezTo>
                    <a:cubicBezTo>
                      <a:pt x="159" y="42"/>
                      <a:pt x="162" y="45"/>
                      <a:pt x="165" y="47"/>
                    </a:cubicBezTo>
                    <a:close/>
                    <a:moveTo>
                      <a:pt x="179" y="58"/>
                    </a:moveTo>
                    <a:cubicBezTo>
                      <a:pt x="176" y="59"/>
                      <a:pt x="173" y="59"/>
                      <a:pt x="170" y="60"/>
                    </a:cubicBezTo>
                    <a:cubicBezTo>
                      <a:pt x="170" y="60"/>
                      <a:pt x="170" y="61"/>
                      <a:pt x="169" y="61"/>
                    </a:cubicBezTo>
                    <a:cubicBezTo>
                      <a:pt x="169" y="61"/>
                      <a:pt x="169" y="61"/>
                      <a:pt x="168" y="61"/>
                    </a:cubicBezTo>
                    <a:cubicBezTo>
                      <a:pt x="165" y="58"/>
                      <a:pt x="162" y="55"/>
                      <a:pt x="158" y="53"/>
                    </a:cubicBezTo>
                    <a:cubicBezTo>
                      <a:pt x="161" y="52"/>
                      <a:pt x="165" y="51"/>
                      <a:pt x="168" y="50"/>
                    </a:cubicBezTo>
                    <a:cubicBezTo>
                      <a:pt x="171" y="52"/>
                      <a:pt x="175" y="55"/>
                      <a:pt x="179" y="58"/>
                    </a:cubicBezTo>
                    <a:close/>
                    <a:moveTo>
                      <a:pt x="193" y="69"/>
                    </a:moveTo>
                    <a:cubicBezTo>
                      <a:pt x="189" y="70"/>
                      <a:pt x="185" y="70"/>
                      <a:pt x="182" y="72"/>
                    </a:cubicBezTo>
                    <a:cubicBezTo>
                      <a:pt x="178" y="69"/>
                      <a:pt x="174" y="66"/>
                      <a:pt x="171" y="63"/>
                    </a:cubicBezTo>
                    <a:cubicBezTo>
                      <a:pt x="174" y="62"/>
                      <a:pt x="178" y="61"/>
                      <a:pt x="182" y="60"/>
                    </a:cubicBezTo>
                    <a:cubicBezTo>
                      <a:pt x="185" y="63"/>
                      <a:pt x="189" y="66"/>
                      <a:pt x="193" y="69"/>
                    </a:cubicBezTo>
                    <a:close/>
                    <a:moveTo>
                      <a:pt x="204" y="78"/>
                    </a:moveTo>
                    <a:cubicBezTo>
                      <a:pt x="203" y="79"/>
                      <a:pt x="202" y="79"/>
                      <a:pt x="201" y="80"/>
                    </a:cubicBezTo>
                    <a:cubicBezTo>
                      <a:pt x="199" y="80"/>
                      <a:pt x="196" y="81"/>
                      <a:pt x="194" y="81"/>
                    </a:cubicBezTo>
                    <a:cubicBezTo>
                      <a:pt x="191" y="79"/>
                      <a:pt x="188" y="77"/>
                      <a:pt x="185" y="74"/>
                    </a:cubicBezTo>
                    <a:cubicBezTo>
                      <a:pt x="189" y="74"/>
                      <a:pt x="192" y="73"/>
                      <a:pt x="196" y="72"/>
                    </a:cubicBezTo>
                    <a:cubicBezTo>
                      <a:pt x="198" y="74"/>
                      <a:pt x="201" y="76"/>
                      <a:pt x="204" y="78"/>
                    </a:cubicBezTo>
                    <a:close/>
                    <a:moveTo>
                      <a:pt x="216" y="88"/>
                    </a:moveTo>
                    <a:cubicBezTo>
                      <a:pt x="215" y="88"/>
                      <a:pt x="213" y="88"/>
                      <a:pt x="212" y="89"/>
                    </a:cubicBezTo>
                    <a:cubicBezTo>
                      <a:pt x="210" y="89"/>
                      <a:pt x="208" y="90"/>
                      <a:pt x="206" y="91"/>
                    </a:cubicBezTo>
                    <a:cubicBezTo>
                      <a:pt x="203" y="88"/>
                      <a:pt x="200" y="86"/>
                      <a:pt x="197" y="84"/>
                    </a:cubicBezTo>
                    <a:cubicBezTo>
                      <a:pt x="200" y="83"/>
                      <a:pt x="203" y="81"/>
                      <a:pt x="206" y="80"/>
                    </a:cubicBezTo>
                    <a:cubicBezTo>
                      <a:pt x="209" y="83"/>
                      <a:pt x="213" y="85"/>
                      <a:pt x="216" y="88"/>
                    </a:cubicBezTo>
                    <a:close/>
                    <a:moveTo>
                      <a:pt x="228" y="97"/>
                    </a:moveTo>
                    <a:cubicBezTo>
                      <a:pt x="225" y="98"/>
                      <a:pt x="222" y="99"/>
                      <a:pt x="219" y="100"/>
                    </a:cubicBezTo>
                    <a:cubicBezTo>
                      <a:pt x="215" y="98"/>
                      <a:pt x="212" y="95"/>
                      <a:pt x="209" y="93"/>
                    </a:cubicBezTo>
                    <a:cubicBezTo>
                      <a:pt x="210" y="92"/>
                      <a:pt x="211" y="91"/>
                      <a:pt x="213" y="91"/>
                    </a:cubicBezTo>
                    <a:cubicBezTo>
                      <a:pt x="214" y="90"/>
                      <a:pt x="216" y="90"/>
                      <a:pt x="218" y="89"/>
                    </a:cubicBezTo>
                    <a:cubicBezTo>
                      <a:pt x="221" y="92"/>
                      <a:pt x="225" y="95"/>
                      <a:pt x="228" y="97"/>
                    </a:cubicBezTo>
                    <a:close/>
                    <a:moveTo>
                      <a:pt x="239" y="106"/>
                    </a:moveTo>
                    <a:cubicBezTo>
                      <a:pt x="236" y="107"/>
                      <a:pt x="233" y="107"/>
                      <a:pt x="230" y="109"/>
                    </a:cubicBezTo>
                    <a:cubicBezTo>
                      <a:pt x="230" y="109"/>
                      <a:pt x="229" y="109"/>
                      <a:pt x="229" y="109"/>
                    </a:cubicBezTo>
                    <a:cubicBezTo>
                      <a:pt x="227" y="107"/>
                      <a:pt x="224" y="105"/>
                      <a:pt x="222" y="103"/>
                    </a:cubicBezTo>
                    <a:cubicBezTo>
                      <a:pt x="225" y="102"/>
                      <a:pt x="228" y="100"/>
                      <a:pt x="230" y="99"/>
                    </a:cubicBezTo>
                    <a:cubicBezTo>
                      <a:pt x="233" y="101"/>
                      <a:pt x="236" y="104"/>
                      <a:pt x="239" y="106"/>
                    </a:cubicBezTo>
                    <a:close/>
                    <a:moveTo>
                      <a:pt x="254" y="117"/>
                    </a:moveTo>
                    <a:cubicBezTo>
                      <a:pt x="250" y="118"/>
                      <a:pt x="246" y="119"/>
                      <a:pt x="243" y="120"/>
                    </a:cubicBezTo>
                    <a:cubicBezTo>
                      <a:pt x="239" y="117"/>
                      <a:pt x="235" y="114"/>
                      <a:pt x="231" y="111"/>
                    </a:cubicBezTo>
                    <a:cubicBezTo>
                      <a:pt x="235" y="111"/>
                      <a:pt x="239" y="110"/>
                      <a:pt x="243" y="109"/>
                    </a:cubicBezTo>
                    <a:cubicBezTo>
                      <a:pt x="246" y="111"/>
                      <a:pt x="250" y="114"/>
                      <a:pt x="254" y="117"/>
                    </a:cubicBezTo>
                    <a:close/>
                    <a:moveTo>
                      <a:pt x="268" y="128"/>
                    </a:moveTo>
                    <a:cubicBezTo>
                      <a:pt x="265" y="128"/>
                      <a:pt x="263" y="128"/>
                      <a:pt x="261" y="129"/>
                    </a:cubicBezTo>
                    <a:cubicBezTo>
                      <a:pt x="259" y="129"/>
                      <a:pt x="257" y="129"/>
                      <a:pt x="256" y="130"/>
                    </a:cubicBezTo>
                    <a:cubicBezTo>
                      <a:pt x="252" y="127"/>
                      <a:pt x="248" y="124"/>
                      <a:pt x="245" y="121"/>
                    </a:cubicBezTo>
                    <a:cubicBezTo>
                      <a:pt x="248" y="121"/>
                      <a:pt x="252" y="120"/>
                      <a:pt x="256" y="119"/>
                    </a:cubicBezTo>
                    <a:cubicBezTo>
                      <a:pt x="260" y="122"/>
                      <a:pt x="264" y="125"/>
                      <a:pt x="268" y="128"/>
                    </a:cubicBezTo>
                    <a:close/>
                    <a:moveTo>
                      <a:pt x="281" y="138"/>
                    </a:moveTo>
                    <a:cubicBezTo>
                      <a:pt x="276" y="138"/>
                      <a:pt x="272" y="138"/>
                      <a:pt x="268" y="140"/>
                    </a:cubicBezTo>
                    <a:cubicBezTo>
                      <a:pt x="265" y="138"/>
                      <a:pt x="262" y="136"/>
                      <a:pt x="259" y="133"/>
                    </a:cubicBezTo>
                    <a:cubicBezTo>
                      <a:pt x="260" y="133"/>
                      <a:pt x="261" y="133"/>
                      <a:pt x="262" y="132"/>
                    </a:cubicBezTo>
                    <a:cubicBezTo>
                      <a:pt x="264" y="132"/>
                      <a:pt x="267" y="131"/>
                      <a:pt x="269" y="129"/>
                    </a:cubicBezTo>
                    <a:cubicBezTo>
                      <a:pt x="269" y="129"/>
                      <a:pt x="269" y="129"/>
                      <a:pt x="269" y="129"/>
                    </a:cubicBezTo>
                    <a:cubicBezTo>
                      <a:pt x="273" y="132"/>
                      <a:pt x="277" y="135"/>
                      <a:pt x="281" y="138"/>
                    </a:cubicBezTo>
                    <a:close/>
                    <a:moveTo>
                      <a:pt x="281" y="151"/>
                    </a:moveTo>
                    <a:cubicBezTo>
                      <a:pt x="281" y="151"/>
                      <a:pt x="281" y="151"/>
                      <a:pt x="281" y="151"/>
                    </a:cubicBezTo>
                    <a:cubicBezTo>
                      <a:pt x="277" y="148"/>
                      <a:pt x="274" y="145"/>
                      <a:pt x="270" y="142"/>
                    </a:cubicBezTo>
                    <a:cubicBezTo>
                      <a:pt x="275" y="141"/>
                      <a:pt x="279" y="140"/>
                      <a:pt x="284" y="140"/>
                    </a:cubicBezTo>
                    <a:cubicBezTo>
                      <a:pt x="288" y="143"/>
                      <a:pt x="292" y="146"/>
                      <a:pt x="296" y="149"/>
                    </a:cubicBezTo>
                    <a:cubicBezTo>
                      <a:pt x="291" y="149"/>
                      <a:pt x="286" y="149"/>
                      <a:pt x="281" y="151"/>
                    </a:cubicBezTo>
                    <a:close/>
                    <a:moveTo>
                      <a:pt x="277" y="163"/>
                    </a:moveTo>
                    <a:cubicBezTo>
                      <a:pt x="279" y="161"/>
                      <a:pt x="280" y="158"/>
                      <a:pt x="281" y="154"/>
                    </a:cubicBezTo>
                    <a:cubicBezTo>
                      <a:pt x="284" y="157"/>
                      <a:pt x="288" y="159"/>
                      <a:pt x="291" y="162"/>
                    </a:cubicBezTo>
                    <a:cubicBezTo>
                      <a:pt x="288" y="163"/>
                      <a:pt x="285" y="166"/>
                      <a:pt x="284" y="168"/>
                    </a:cubicBezTo>
                    <a:cubicBezTo>
                      <a:pt x="284" y="169"/>
                      <a:pt x="284" y="169"/>
                      <a:pt x="285" y="170"/>
                    </a:cubicBezTo>
                    <a:cubicBezTo>
                      <a:pt x="282" y="168"/>
                      <a:pt x="280" y="167"/>
                      <a:pt x="278" y="165"/>
                    </a:cubicBezTo>
                    <a:cubicBezTo>
                      <a:pt x="278" y="165"/>
                      <a:pt x="278" y="165"/>
                      <a:pt x="278" y="165"/>
                    </a:cubicBezTo>
                    <a:cubicBezTo>
                      <a:pt x="278" y="164"/>
                      <a:pt x="277" y="164"/>
                      <a:pt x="277" y="163"/>
                    </a:cubicBezTo>
                    <a:close/>
                    <a:moveTo>
                      <a:pt x="264" y="153"/>
                    </a:moveTo>
                    <a:cubicBezTo>
                      <a:pt x="265" y="150"/>
                      <a:pt x="267" y="147"/>
                      <a:pt x="267" y="144"/>
                    </a:cubicBezTo>
                    <a:cubicBezTo>
                      <a:pt x="271" y="147"/>
                      <a:pt x="275" y="150"/>
                      <a:pt x="279" y="153"/>
                    </a:cubicBezTo>
                    <a:cubicBezTo>
                      <a:pt x="278" y="156"/>
                      <a:pt x="277" y="159"/>
                      <a:pt x="276" y="162"/>
                    </a:cubicBezTo>
                    <a:cubicBezTo>
                      <a:pt x="272" y="159"/>
                      <a:pt x="268" y="156"/>
                      <a:pt x="264" y="153"/>
                    </a:cubicBezTo>
                    <a:close/>
                    <a:moveTo>
                      <a:pt x="246" y="166"/>
                    </a:moveTo>
                    <a:cubicBezTo>
                      <a:pt x="243" y="163"/>
                      <a:pt x="239" y="160"/>
                      <a:pt x="235" y="157"/>
                    </a:cubicBezTo>
                    <a:cubicBezTo>
                      <a:pt x="239" y="157"/>
                      <a:pt x="244" y="156"/>
                      <a:pt x="248" y="155"/>
                    </a:cubicBezTo>
                    <a:cubicBezTo>
                      <a:pt x="252" y="158"/>
                      <a:pt x="255" y="161"/>
                      <a:pt x="259" y="164"/>
                    </a:cubicBezTo>
                    <a:cubicBezTo>
                      <a:pt x="260" y="165"/>
                      <a:pt x="262" y="163"/>
                      <a:pt x="261" y="162"/>
                    </a:cubicBezTo>
                    <a:cubicBezTo>
                      <a:pt x="257" y="160"/>
                      <a:pt x="254" y="157"/>
                      <a:pt x="251" y="155"/>
                    </a:cubicBezTo>
                    <a:cubicBezTo>
                      <a:pt x="255" y="155"/>
                      <a:pt x="258" y="154"/>
                      <a:pt x="262" y="154"/>
                    </a:cubicBezTo>
                    <a:cubicBezTo>
                      <a:pt x="262" y="154"/>
                      <a:pt x="262" y="154"/>
                      <a:pt x="262" y="154"/>
                    </a:cubicBezTo>
                    <a:cubicBezTo>
                      <a:pt x="266" y="157"/>
                      <a:pt x="270" y="161"/>
                      <a:pt x="274" y="164"/>
                    </a:cubicBezTo>
                    <a:cubicBezTo>
                      <a:pt x="264" y="163"/>
                      <a:pt x="256" y="165"/>
                      <a:pt x="247" y="167"/>
                    </a:cubicBezTo>
                    <a:cubicBezTo>
                      <a:pt x="247" y="167"/>
                      <a:pt x="247" y="167"/>
                      <a:pt x="246" y="166"/>
                    </a:cubicBezTo>
                    <a:close/>
                    <a:moveTo>
                      <a:pt x="210" y="177"/>
                    </a:moveTo>
                    <a:cubicBezTo>
                      <a:pt x="216" y="176"/>
                      <a:pt x="222" y="175"/>
                      <a:pt x="229" y="174"/>
                    </a:cubicBezTo>
                    <a:cubicBezTo>
                      <a:pt x="227" y="176"/>
                      <a:pt x="226" y="178"/>
                      <a:pt x="224" y="180"/>
                    </a:cubicBezTo>
                    <a:cubicBezTo>
                      <a:pt x="224" y="181"/>
                      <a:pt x="225" y="182"/>
                      <a:pt x="226" y="181"/>
                    </a:cubicBezTo>
                    <a:cubicBezTo>
                      <a:pt x="228" y="179"/>
                      <a:pt x="230" y="177"/>
                      <a:pt x="232" y="174"/>
                    </a:cubicBezTo>
                    <a:cubicBezTo>
                      <a:pt x="233" y="173"/>
                      <a:pt x="234" y="173"/>
                      <a:pt x="235" y="173"/>
                    </a:cubicBezTo>
                    <a:cubicBezTo>
                      <a:pt x="239" y="172"/>
                      <a:pt x="242" y="172"/>
                      <a:pt x="245" y="171"/>
                    </a:cubicBezTo>
                    <a:cubicBezTo>
                      <a:pt x="244" y="172"/>
                      <a:pt x="244" y="172"/>
                      <a:pt x="243" y="173"/>
                    </a:cubicBezTo>
                    <a:cubicBezTo>
                      <a:pt x="242" y="175"/>
                      <a:pt x="240" y="176"/>
                      <a:pt x="239" y="179"/>
                    </a:cubicBezTo>
                    <a:cubicBezTo>
                      <a:pt x="239" y="179"/>
                      <a:pt x="239" y="179"/>
                      <a:pt x="240" y="180"/>
                    </a:cubicBezTo>
                    <a:cubicBezTo>
                      <a:pt x="228" y="182"/>
                      <a:pt x="216" y="183"/>
                      <a:pt x="204" y="184"/>
                    </a:cubicBezTo>
                    <a:cubicBezTo>
                      <a:pt x="206" y="182"/>
                      <a:pt x="208" y="180"/>
                      <a:pt x="210" y="177"/>
                    </a:cubicBezTo>
                    <a:close/>
                    <a:moveTo>
                      <a:pt x="190" y="175"/>
                    </a:moveTo>
                    <a:cubicBezTo>
                      <a:pt x="187" y="172"/>
                      <a:pt x="185" y="170"/>
                      <a:pt x="182" y="167"/>
                    </a:cubicBezTo>
                    <a:cubicBezTo>
                      <a:pt x="182" y="167"/>
                      <a:pt x="182" y="167"/>
                      <a:pt x="182" y="167"/>
                    </a:cubicBezTo>
                    <a:cubicBezTo>
                      <a:pt x="187" y="166"/>
                      <a:pt x="192" y="165"/>
                      <a:pt x="197" y="165"/>
                    </a:cubicBezTo>
                    <a:cubicBezTo>
                      <a:pt x="200" y="167"/>
                      <a:pt x="203" y="170"/>
                      <a:pt x="207" y="172"/>
                    </a:cubicBezTo>
                    <a:cubicBezTo>
                      <a:pt x="208" y="173"/>
                      <a:pt x="209" y="172"/>
                      <a:pt x="208" y="171"/>
                    </a:cubicBezTo>
                    <a:cubicBezTo>
                      <a:pt x="205" y="169"/>
                      <a:pt x="203" y="166"/>
                      <a:pt x="200" y="164"/>
                    </a:cubicBezTo>
                    <a:cubicBezTo>
                      <a:pt x="205" y="163"/>
                      <a:pt x="210" y="162"/>
                      <a:pt x="216" y="161"/>
                    </a:cubicBezTo>
                    <a:cubicBezTo>
                      <a:pt x="220" y="164"/>
                      <a:pt x="224" y="167"/>
                      <a:pt x="228" y="170"/>
                    </a:cubicBezTo>
                    <a:cubicBezTo>
                      <a:pt x="216" y="172"/>
                      <a:pt x="204" y="173"/>
                      <a:pt x="193" y="175"/>
                    </a:cubicBezTo>
                    <a:cubicBezTo>
                      <a:pt x="192" y="175"/>
                      <a:pt x="192" y="175"/>
                      <a:pt x="191" y="176"/>
                    </a:cubicBezTo>
                    <a:cubicBezTo>
                      <a:pt x="191" y="175"/>
                      <a:pt x="191" y="175"/>
                      <a:pt x="190" y="175"/>
                    </a:cubicBezTo>
                    <a:close/>
                    <a:moveTo>
                      <a:pt x="165" y="169"/>
                    </a:moveTo>
                    <a:cubicBezTo>
                      <a:pt x="167" y="167"/>
                      <a:pt x="169" y="164"/>
                      <a:pt x="170" y="161"/>
                    </a:cubicBezTo>
                    <a:cubicBezTo>
                      <a:pt x="173" y="164"/>
                      <a:pt x="176" y="166"/>
                      <a:pt x="179" y="168"/>
                    </a:cubicBezTo>
                    <a:cubicBezTo>
                      <a:pt x="178" y="171"/>
                      <a:pt x="176" y="173"/>
                      <a:pt x="176" y="175"/>
                    </a:cubicBezTo>
                    <a:cubicBezTo>
                      <a:pt x="176" y="176"/>
                      <a:pt x="177" y="177"/>
                      <a:pt x="177" y="176"/>
                    </a:cubicBezTo>
                    <a:cubicBezTo>
                      <a:pt x="179" y="174"/>
                      <a:pt x="180" y="172"/>
                      <a:pt x="181" y="170"/>
                    </a:cubicBezTo>
                    <a:cubicBezTo>
                      <a:pt x="183" y="172"/>
                      <a:pt x="186" y="174"/>
                      <a:pt x="189" y="176"/>
                    </a:cubicBezTo>
                    <a:cubicBezTo>
                      <a:pt x="188" y="177"/>
                      <a:pt x="187" y="178"/>
                      <a:pt x="186" y="179"/>
                    </a:cubicBezTo>
                    <a:cubicBezTo>
                      <a:pt x="184" y="180"/>
                      <a:pt x="183" y="181"/>
                      <a:pt x="182" y="183"/>
                    </a:cubicBezTo>
                    <a:cubicBezTo>
                      <a:pt x="176" y="178"/>
                      <a:pt x="171" y="174"/>
                      <a:pt x="165" y="169"/>
                    </a:cubicBezTo>
                    <a:close/>
                    <a:moveTo>
                      <a:pt x="154" y="160"/>
                    </a:moveTo>
                    <a:cubicBezTo>
                      <a:pt x="156" y="158"/>
                      <a:pt x="157" y="155"/>
                      <a:pt x="159" y="152"/>
                    </a:cubicBezTo>
                    <a:cubicBezTo>
                      <a:pt x="159" y="152"/>
                      <a:pt x="159" y="152"/>
                      <a:pt x="159" y="152"/>
                    </a:cubicBezTo>
                    <a:cubicBezTo>
                      <a:pt x="162" y="155"/>
                      <a:pt x="165" y="158"/>
                      <a:pt x="169" y="160"/>
                    </a:cubicBezTo>
                    <a:cubicBezTo>
                      <a:pt x="167" y="163"/>
                      <a:pt x="165" y="165"/>
                      <a:pt x="163" y="168"/>
                    </a:cubicBezTo>
                    <a:cubicBezTo>
                      <a:pt x="160" y="166"/>
                      <a:pt x="157" y="163"/>
                      <a:pt x="154" y="160"/>
                    </a:cubicBezTo>
                    <a:close/>
                    <a:moveTo>
                      <a:pt x="141" y="149"/>
                    </a:moveTo>
                    <a:cubicBezTo>
                      <a:pt x="141" y="149"/>
                      <a:pt x="142" y="149"/>
                      <a:pt x="142" y="149"/>
                    </a:cubicBezTo>
                    <a:cubicBezTo>
                      <a:pt x="144" y="147"/>
                      <a:pt x="145" y="144"/>
                      <a:pt x="146" y="142"/>
                    </a:cubicBezTo>
                    <a:cubicBezTo>
                      <a:pt x="150" y="145"/>
                      <a:pt x="153" y="148"/>
                      <a:pt x="157" y="151"/>
                    </a:cubicBezTo>
                    <a:cubicBezTo>
                      <a:pt x="157" y="151"/>
                      <a:pt x="157" y="151"/>
                      <a:pt x="157" y="151"/>
                    </a:cubicBezTo>
                    <a:cubicBezTo>
                      <a:pt x="155" y="154"/>
                      <a:pt x="153" y="156"/>
                      <a:pt x="152" y="159"/>
                    </a:cubicBezTo>
                    <a:cubicBezTo>
                      <a:pt x="148" y="156"/>
                      <a:pt x="144" y="152"/>
                      <a:pt x="141" y="149"/>
                    </a:cubicBezTo>
                    <a:close/>
                    <a:moveTo>
                      <a:pt x="128" y="138"/>
                    </a:move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30" y="136"/>
                      <a:pt x="132" y="133"/>
                      <a:pt x="132" y="130"/>
                    </a:cubicBezTo>
                    <a:cubicBezTo>
                      <a:pt x="136" y="133"/>
                      <a:pt x="140" y="137"/>
                      <a:pt x="144" y="140"/>
                    </a:cubicBezTo>
                    <a:cubicBezTo>
                      <a:pt x="143" y="142"/>
                      <a:pt x="142" y="145"/>
                      <a:pt x="140" y="147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36" y="145"/>
                      <a:pt x="132" y="142"/>
                      <a:pt x="128" y="138"/>
                    </a:cubicBezTo>
                    <a:close/>
                    <a:moveTo>
                      <a:pt x="113" y="124"/>
                    </a:moveTo>
                    <a:cubicBezTo>
                      <a:pt x="113" y="124"/>
                      <a:pt x="113" y="124"/>
                      <a:pt x="113" y="124"/>
                    </a:cubicBezTo>
                    <a:cubicBezTo>
                      <a:pt x="115" y="122"/>
                      <a:pt x="116" y="119"/>
                      <a:pt x="117" y="117"/>
                    </a:cubicBezTo>
                    <a:cubicBezTo>
                      <a:pt x="121" y="121"/>
                      <a:pt x="126" y="124"/>
                      <a:pt x="130" y="128"/>
                    </a:cubicBezTo>
                    <a:cubicBezTo>
                      <a:pt x="129" y="131"/>
                      <a:pt x="127" y="133"/>
                      <a:pt x="126" y="136"/>
                    </a:cubicBezTo>
                    <a:cubicBezTo>
                      <a:pt x="122" y="132"/>
                      <a:pt x="117" y="128"/>
                      <a:pt x="113" y="124"/>
                    </a:cubicBezTo>
                    <a:close/>
                    <a:moveTo>
                      <a:pt x="86" y="100"/>
                    </a:moveTo>
                    <a:cubicBezTo>
                      <a:pt x="87" y="100"/>
                      <a:pt x="88" y="100"/>
                      <a:pt x="88" y="100"/>
                    </a:cubicBezTo>
                    <a:cubicBezTo>
                      <a:pt x="89" y="98"/>
                      <a:pt x="90" y="96"/>
                      <a:pt x="91" y="93"/>
                    </a:cubicBezTo>
                    <a:cubicBezTo>
                      <a:pt x="95" y="97"/>
                      <a:pt x="99" y="100"/>
                      <a:pt x="102" y="104"/>
                    </a:cubicBezTo>
                    <a:cubicBezTo>
                      <a:pt x="101" y="106"/>
                      <a:pt x="100" y="109"/>
                      <a:pt x="99" y="111"/>
                    </a:cubicBezTo>
                    <a:cubicBezTo>
                      <a:pt x="99" y="112"/>
                      <a:pt x="101" y="113"/>
                      <a:pt x="101" y="112"/>
                    </a:cubicBezTo>
                    <a:cubicBezTo>
                      <a:pt x="103" y="110"/>
                      <a:pt x="103" y="107"/>
                      <a:pt x="104" y="105"/>
                    </a:cubicBezTo>
                    <a:cubicBezTo>
                      <a:pt x="108" y="108"/>
                      <a:pt x="112" y="112"/>
                      <a:pt x="116" y="116"/>
                    </a:cubicBezTo>
                    <a:cubicBezTo>
                      <a:pt x="114" y="118"/>
                      <a:pt x="112" y="120"/>
                      <a:pt x="112" y="123"/>
                    </a:cubicBezTo>
                    <a:cubicBezTo>
                      <a:pt x="112" y="123"/>
                      <a:pt x="112" y="123"/>
                      <a:pt x="112" y="123"/>
                    </a:cubicBezTo>
                    <a:cubicBezTo>
                      <a:pt x="103" y="115"/>
                      <a:pt x="95" y="108"/>
                      <a:pt x="86" y="100"/>
                    </a:cubicBezTo>
                    <a:close/>
                    <a:moveTo>
                      <a:pt x="77" y="91"/>
                    </a:moveTo>
                    <a:cubicBezTo>
                      <a:pt x="77" y="91"/>
                      <a:pt x="77" y="91"/>
                      <a:pt x="77" y="91"/>
                    </a:cubicBezTo>
                    <a:cubicBezTo>
                      <a:pt x="79" y="89"/>
                      <a:pt x="80" y="86"/>
                      <a:pt x="81" y="84"/>
                    </a:cubicBezTo>
                    <a:cubicBezTo>
                      <a:pt x="84" y="86"/>
                      <a:pt x="87" y="89"/>
                      <a:pt x="90" y="92"/>
                    </a:cubicBezTo>
                    <a:cubicBezTo>
                      <a:pt x="88" y="94"/>
                      <a:pt x="87" y="97"/>
                      <a:pt x="86" y="99"/>
                    </a:cubicBezTo>
                    <a:cubicBezTo>
                      <a:pt x="86" y="99"/>
                      <a:pt x="86" y="100"/>
                      <a:pt x="86" y="100"/>
                    </a:cubicBezTo>
                    <a:cubicBezTo>
                      <a:pt x="83" y="97"/>
                      <a:pt x="80" y="94"/>
                      <a:pt x="77" y="91"/>
                    </a:cubicBezTo>
                    <a:close/>
                    <a:moveTo>
                      <a:pt x="65" y="81"/>
                    </a:moveTo>
                    <a:cubicBezTo>
                      <a:pt x="66" y="81"/>
                      <a:pt x="66" y="81"/>
                      <a:pt x="66" y="80"/>
                    </a:cubicBezTo>
                    <a:cubicBezTo>
                      <a:pt x="68" y="78"/>
                      <a:pt x="69" y="76"/>
                      <a:pt x="69" y="73"/>
                    </a:cubicBezTo>
                    <a:cubicBezTo>
                      <a:pt x="73" y="76"/>
                      <a:pt x="76" y="79"/>
                      <a:pt x="79" y="82"/>
                    </a:cubicBezTo>
                    <a:cubicBezTo>
                      <a:pt x="77" y="84"/>
                      <a:pt x="76" y="87"/>
                      <a:pt x="75" y="90"/>
                    </a:cubicBezTo>
                    <a:cubicBezTo>
                      <a:pt x="72" y="87"/>
                      <a:pt x="69" y="84"/>
                      <a:pt x="65" y="81"/>
                    </a:cubicBezTo>
                    <a:close/>
                    <a:moveTo>
                      <a:pt x="46" y="64"/>
                    </a:moveTo>
                    <a:cubicBezTo>
                      <a:pt x="47" y="63"/>
                      <a:pt x="47" y="62"/>
                      <a:pt x="48" y="61"/>
                    </a:cubicBezTo>
                    <a:cubicBezTo>
                      <a:pt x="49" y="59"/>
                      <a:pt x="49" y="57"/>
                      <a:pt x="50" y="55"/>
                    </a:cubicBezTo>
                    <a:cubicBezTo>
                      <a:pt x="53" y="58"/>
                      <a:pt x="55" y="60"/>
                      <a:pt x="57" y="62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7" y="65"/>
                      <a:pt x="57" y="67"/>
                      <a:pt x="56" y="69"/>
                    </a:cubicBezTo>
                    <a:cubicBezTo>
                      <a:pt x="56" y="70"/>
                      <a:pt x="58" y="71"/>
                      <a:pt x="58" y="70"/>
                    </a:cubicBezTo>
                    <a:cubicBezTo>
                      <a:pt x="59" y="68"/>
                      <a:pt x="59" y="66"/>
                      <a:pt x="59" y="64"/>
                    </a:cubicBezTo>
                    <a:cubicBezTo>
                      <a:pt x="62" y="66"/>
                      <a:pt x="65" y="69"/>
                      <a:pt x="67" y="71"/>
                    </a:cubicBezTo>
                    <a:cubicBezTo>
                      <a:pt x="66" y="74"/>
                      <a:pt x="65" y="77"/>
                      <a:pt x="64" y="79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58" y="75"/>
                      <a:pt x="52" y="69"/>
                      <a:pt x="46" y="64"/>
                    </a:cubicBezTo>
                    <a:close/>
                    <a:moveTo>
                      <a:pt x="38" y="49"/>
                    </a:moveTo>
                    <a:cubicBezTo>
                      <a:pt x="38" y="48"/>
                      <a:pt x="38" y="46"/>
                      <a:pt x="39" y="45"/>
                    </a:cubicBezTo>
                    <a:cubicBezTo>
                      <a:pt x="42" y="48"/>
                      <a:pt x="45" y="50"/>
                      <a:pt x="48" y="53"/>
                    </a:cubicBezTo>
                    <a:cubicBezTo>
                      <a:pt x="47" y="55"/>
                      <a:pt x="46" y="57"/>
                      <a:pt x="45" y="60"/>
                    </a:cubicBezTo>
                    <a:cubicBezTo>
                      <a:pt x="45" y="60"/>
                      <a:pt x="44" y="61"/>
                      <a:pt x="44" y="62"/>
                    </a:cubicBezTo>
                    <a:cubicBezTo>
                      <a:pt x="41" y="60"/>
                      <a:pt x="38" y="58"/>
                      <a:pt x="35" y="55"/>
                    </a:cubicBezTo>
                    <a:cubicBezTo>
                      <a:pt x="36" y="53"/>
                      <a:pt x="37" y="51"/>
                      <a:pt x="38" y="49"/>
                    </a:cubicBezTo>
                    <a:close/>
                    <a:moveTo>
                      <a:pt x="23" y="27"/>
                    </a:moveTo>
                    <a:cubicBezTo>
                      <a:pt x="27" y="27"/>
                      <a:pt x="31" y="27"/>
                      <a:pt x="34" y="27"/>
                    </a:cubicBezTo>
                    <a:cubicBezTo>
                      <a:pt x="39" y="31"/>
                      <a:pt x="44" y="35"/>
                      <a:pt x="49" y="39"/>
                    </a:cubicBezTo>
                    <a:cubicBezTo>
                      <a:pt x="45" y="40"/>
                      <a:pt x="42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0"/>
                      <a:pt x="38" y="39"/>
                      <a:pt x="37" y="40"/>
                    </a:cubicBezTo>
                    <a:cubicBezTo>
                      <a:pt x="33" y="36"/>
                      <a:pt x="28" y="31"/>
                      <a:pt x="23" y="27"/>
                    </a:cubicBezTo>
                    <a:close/>
                    <a:moveTo>
                      <a:pt x="23" y="25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9" y="23"/>
                      <a:pt x="15" y="20"/>
                      <a:pt x="12" y="17"/>
                    </a:cubicBezTo>
                    <a:cubicBezTo>
                      <a:pt x="15" y="16"/>
                      <a:pt x="19" y="16"/>
                      <a:pt x="22" y="16"/>
                    </a:cubicBezTo>
                    <a:cubicBezTo>
                      <a:pt x="22" y="16"/>
                      <a:pt x="22" y="16"/>
                      <a:pt x="23" y="17"/>
                    </a:cubicBezTo>
                    <a:cubicBezTo>
                      <a:pt x="25" y="19"/>
                      <a:pt x="28" y="21"/>
                      <a:pt x="31" y="23"/>
                    </a:cubicBezTo>
                    <a:cubicBezTo>
                      <a:pt x="28" y="24"/>
                      <a:pt x="25" y="25"/>
                      <a:pt x="23" y="25"/>
                    </a:cubicBezTo>
                    <a:close/>
                    <a:moveTo>
                      <a:pt x="4" y="25"/>
                    </a:moveTo>
                    <a:cubicBezTo>
                      <a:pt x="7" y="23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9"/>
                      <a:pt x="16" y="23"/>
                      <a:pt x="20" y="27"/>
                    </a:cubicBezTo>
                    <a:cubicBezTo>
                      <a:pt x="19" y="30"/>
                      <a:pt x="18" y="33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3" y="33"/>
                      <a:pt x="9" y="29"/>
                      <a:pt x="4" y="25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5"/>
              <p:cNvSpPr>
                <a:spLocks/>
              </p:cNvSpPr>
              <p:nvPr/>
            </p:nvSpPr>
            <p:spPr bwMode="auto">
              <a:xfrm>
                <a:off x="7686675" y="5438776"/>
                <a:ext cx="461963" cy="525463"/>
              </a:xfrm>
              <a:custGeom>
                <a:avLst/>
                <a:gdLst>
                  <a:gd name="T0" fmla="*/ 80 w 123"/>
                  <a:gd name="T1" fmla="*/ 132 h 140"/>
                  <a:gd name="T2" fmla="*/ 120 w 123"/>
                  <a:gd name="T3" fmla="*/ 125 h 140"/>
                  <a:gd name="T4" fmla="*/ 82 w 123"/>
                  <a:gd name="T5" fmla="*/ 103 h 140"/>
                  <a:gd name="T6" fmla="*/ 91 w 123"/>
                  <a:gd name="T7" fmla="*/ 90 h 140"/>
                  <a:gd name="T8" fmla="*/ 108 w 123"/>
                  <a:gd name="T9" fmla="*/ 66 h 140"/>
                  <a:gd name="T10" fmla="*/ 107 w 123"/>
                  <a:gd name="T11" fmla="*/ 61 h 140"/>
                  <a:gd name="T12" fmla="*/ 107 w 123"/>
                  <a:gd name="T13" fmla="*/ 61 h 140"/>
                  <a:gd name="T14" fmla="*/ 67 w 123"/>
                  <a:gd name="T15" fmla="*/ 14 h 140"/>
                  <a:gd name="T16" fmla="*/ 12 w 123"/>
                  <a:gd name="T17" fmla="*/ 10 h 140"/>
                  <a:gd name="T18" fmla="*/ 7 w 123"/>
                  <a:gd name="T19" fmla="*/ 20 h 140"/>
                  <a:gd name="T20" fmla="*/ 7 w 123"/>
                  <a:gd name="T21" fmla="*/ 20 h 140"/>
                  <a:gd name="T22" fmla="*/ 7 w 123"/>
                  <a:gd name="T23" fmla="*/ 21 h 140"/>
                  <a:gd name="T24" fmla="*/ 80 w 123"/>
                  <a:gd name="T25" fmla="*/ 13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140">
                    <a:moveTo>
                      <a:pt x="80" y="132"/>
                    </a:moveTo>
                    <a:cubicBezTo>
                      <a:pt x="89" y="135"/>
                      <a:pt x="117" y="140"/>
                      <a:pt x="120" y="125"/>
                    </a:cubicBezTo>
                    <a:cubicBezTo>
                      <a:pt x="123" y="111"/>
                      <a:pt x="97" y="105"/>
                      <a:pt x="82" y="103"/>
                    </a:cubicBezTo>
                    <a:cubicBezTo>
                      <a:pt x="85" y="99"/>
                      <a:pt x="88" y="95"/>
                      <a:pt x="91" y="90"/>
                    </a:cubicBezTo>
                    <a:cubicBezTo>
                      <a:pt x="97" y="83"/>
                      <a:pt x="104" y="75"/>
                      <a:pt x="108" y="66"/>
                    </a:cubicBezTo>
                    <a:cubicBezTo>
                      <a:pt x="109" y="63"/>
                      <a:pt x="108" y="62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98" y="41"/>
                      <a:pt x="85" y="26"/>
                      <a:pt x="67" y="14"/>
                    </a:cubicBezTo>
                    <a:cubicBezTo>
                      <a:pt x="48" y="0"/>
                      <a:pt x="33" y="0"/>
                      <a:pt x="12" y="10"/>
                    </a:cubicBezTo>
                    <a:cubicBezTo>
                      <a:pt x="8" y="12"/>
                      <a:pt x="6" y="15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1"/>
                      <a:pt x="7" y="21"/>
                    </a:cubicBezTo>
                    <a:cubicBezTo>
                      <a:pt x="0" y="68"/>
                      <a:pt x="36" y="120"/>
                      <a:pt x="80" y="132"/>
                    </a:cubicBezTo>
                    <a:close/>
                  </a:path>
                </a:pathLst>
              </a:custGeom>
              <a:solidFill>
                <a:srgbClr val="E8C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6"/>
              <p:cNvSpPr>
                <a:spLocks/>
              </p:cNvSpPr>
              <p:nvPr/>
            </p:nvSpPr>
            <p:spPr bwMode="auto">
              <a:xfrm>
                <a:off x="6853238" y="3756026"/>
                <a:ext cx="1157288" cy="1817688"/>
              </a:xfrm>
              <a:custGeom>
                <a:avLst/>
                <a:gdLst>
                  <a:gd name="T0" fmla="*/ 3 w 308"/>
                  <a:gd name="T1" fmla="*/ 12 h 484"/>
                  <a:gd name="T2" fmla="*/ 10 w 308"/>
                  <a:gd name="T3" fmla="*/ 6 h 484"/>
                  <a:gd name="T4" fmla="*/ 11 w 308"/>
                  <a:gd name="T5" fmla="*/ 5 h 484"/>
                  <a:gd name="T6" fmla="*/ 16 w 308"/>
                  <a:gd name="T7" fmla="*/ 1 h 484"/>
                  <a:gd name="T8" fmla="*/ 205 w 308"/>
                  <a:gd name="T9" fmla="*/ 192 h 484"/>
                  <a:gd name="T10" fmla="*/ 308 w 308"/>
                  <a:gd name="T11" fmla="*/ 441 h 484"/>
                  <a:gd name="T12" fmla="*/ 304 w 308"/>
                  <a:gd name="T13" fmla="*/ 446 h 484"/>
                  <a:gd name="T14" fmla="*/ 209 w 308"/>
                  <a:gd name="T15" fmla="*/ 482 h 484"/>
                  <a:gd name="T16" fmla="*/ 204 w 308"/>
                  <a:gd name="T17" fmla="*/ 472 h 484"/>
                  <a:gd name="T18" fmla="*/ 130 w 308"/>
                  <a:gd name="T19" fmla="*/ 224 h 484"/>
                  <a:gd name="T20" fmla="*/ 4 w 308"/>
                  <a:gd name="T21" fmla="*/ 22 h 484"/>
                  <a:gd name="T22" fmla="*/ 3 w 308"/>
                  <a:gd name="T23" fmla="*/ 12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8" h="484">
                    <a:moveTo>
                      <a:pt x="3" y="12"/>
                    </a:moveTo>
                    <a:cubicBezTo>
                      <a:pt x="5" y="10"/>
                      <a:pt x="8" y="8"/>
                      <a:pt x="10" y="6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0" y="2"/>
                      <a:pt x="13" y="0"/>
                      <a:pt x="16" y="1"/>
                    </a:cubicBezTo>
                    <a:cubicBezTo>
                      <a:pt x="93" y="44"/>
                      <a:pt x="158" y="119"/>
                      <a:pt x="205" y="192"/>
                    </a:cubicBezTo>
                    <a:cubicBezTo>
                      <a:pt x="255" y="267"/>
                      <a:pt x="290" y="352"/>
                      <a:pt x="308" y="441"/>
                    </a:cubicBezTo>
                    <a:cubicBezTo>
                      <a:pt x="308" y="444"/>
                      <a:pt x="306" y="445"/>
                      <a:pt x="304" y="446"/>
                    </a:cubicBezTo>
                    <a:cubicBezTo>
                      <a:pt x="278" y="467"/>
                      <a:pt x="245" y="484"/>
                      <a:pt x="209" y="482"/>
                    </a:cubicBezTo>
                    <a:cubicBezTo>
                      <a:pt x="204" y="482"/>
                      <a:pt x="203" y="476"/>
                      <a:pt x="204" y="472"/>
                    </a:cubicBezTo>
                    <a:cubicBezTo>
                      <a:pt x="188" y="386"/>
                      <a:pt x="164" y="306"/>
                      <a:pt x="130" y="224"/>
                    </a:cubicBezTo>
                    <a:cubicBezTo>
                      <a:pt x="99" y="151"/>
                      <a:pt x="62" y="78"/>
                      <a:pt x="4" y="22"/>
                    </a:cubicBezTo>
                    <a:cubicBezTo>
                      <a:pt x="1" y="20"/>
                      <a:pt x="0" y="15"/>
                      <a:pt x="3" y="12"/>
                    </a:cubicBez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0" name="矩形 239"/>
            <p:cNvSpPr/>
            <p:nvPr/>
          </p:nvSpPr>
          <p:spPr>
            <a:xfrm rot="10800000">
              <a:off x="5008368" y="762860"/>
              <a:ext cx="1573200" cy="1947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61" name="矩形 26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EE7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2" name="组合 261"/>
          <p:cNvGrpSpPr/>
          <p:nvPr/>
        </p:nvGrpSpPr>
        <p:grpSpPr>
          <a:xfrm>
            <a:off x="7689850" y="2360613"/>
            <a:ext cx="1900238" cy="3825874"/>
            <a:chOff x="7689850" y="2360613"/>
            <a:chExt cx="1900238" cy="3825874"/>
          </a:xfrm>
        </p:grpSpPr>
        <p:sp>
          <p:nvSpPr>
            <p:cNvPr id="263" name="矩形 262"/>
            <p:cNvSpPr/>
            <p:nvPr/>
          </p:nvSpPr>
          <p:spPr>
            <a:xfrm rot="709862">
              <a:off x="8458201" y="4330700"/>
              <a:ext cx="381000" cy="8636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4" name="组合 263"/>
            <p:cNvGrpSpPr/>
            <p:nvPr/>
          </p:nvGrpSpPr>
          <p:grpSpPr>
            <a:xfrm>
              <a:off x="7689850" y="2360613"/>
              <a:ext cx="1900238" cy="3825874"/>
              <a:chOff x="6356350" y="1027113"/>
              <a:chExt cx="1900238" cy="3825874"/>
            </a:xfrm>
          </p:grpSpPr>
          <p:sp>
            <p:nvSpPr>
              <p:cNvPr id="265" name="Freeform 591"/>
              <p:cNvSpPr>
                <a:spLocks/>
              </p:cNvSpPr>
              <p:nvPr/>
            </p:nvSpPr>
            <p:spPr bwMode="auto">
              <a:xfrm>
                <a:off x="6856413" y="1027113"/>
                <a:ext cx="1400175" cy="1736725"/>
              </a:xfrm>
              <a:custGeom>
                <a:avLst/>
                <a:gdLst>
                  <a:gd name="T0" fmla="*/ 215 w 373"/>
                  <a:gd name="T1" fmla="*/ 462 h 462"/>
                  <a:gd name="T2" fmla="*/ 294 w 373"/>
                  <a:gd name="T3" fmla="*/ 344 h 462"/>
                  <a:gd name="T4" fmla="*/ 366 w 373"/>
                  <a:gd name="T5" fmla="*/ 201 h 462"/>
                  <a:gd name="T6" fmla="*/ 305 w 373"/>
                  <a:gd name="T7" fmla="*/ 241 h 462"/>
                  <a:gd name="T8" fmla="*/ 305 w 373"/>
                  <a:gd name="T9" fmla="*/ 161 h 462"/>
                  <a:gd name="T10" fmla="*/ 324 w 373"/>
                  <a:gd name="T11" fmla="*/ 78 h 462"/>
                  <a:gd name="T12" fmla="*/ 286 w 373"/>
                  <a:gd name="T13" fmla="*/ 99 h 462"/>
                  <a:gd name="T14" fmla="*/ 226 w 373"/>
                  <a:gd name="T15" fmla="*/ 220 h 462"/>
                  <a:gd name="T16" fmla="*/ 226 w 373"/>
                  <a:gd name="T17" fmla="*/ 220 h 462"/>
                  <a:gd name="T18" fmla="*/ 226 w 373"/>
                  <a:gd name="T19" fmla="*/ 220 h 462"/>
                  <a:gd name="T20" fmla="*/ 246 w 373"/>
                  <a:gd name="T21" fmla="*/ 118 h 462"/>
                  <a:gd name="T22" fmla="*/ 254 w 373"/>
                  <a:gd name="T23" fmla="*/ 24 h 462"/>
                  <a:gd name="T24" fmla="*/ 205 w 373"/>
                  <a:gd name="T25" fmla="*/ 108 h 462"/>
                  <a:gd name="T26" fmla="*/ 175 w 373"/>
                  <a:gd name="T27" fmla="*/ 204 h 462"/>
                  <a:gd name="T28" fmla="*/ 152 w 373"/>
                  <a:gd name="T29" fmla="*/ 86 h 462"/>
                  <a:gd name="T30" fmla="*/ 116 w 373"/>
                  <a:gd name="T31" fmla="*/ 92 h 462"/>
                  <a:gd name="T32" fmla="*/ 98 w 373"/>
                  <a:gd name="T33" fmla="*/ 247 h 462"/>
                  <a:gd name="T34" fmla="*/ 46 w 373"/>
                  <a:gd name="T35" fmla="*/ 191 h 462"/>
                  <a:gd name="T36" fmla="*/ 25 w 373"/>
                  <a:gd name="T37" fmla="*/ 236 h 462"/>
                  <a:gd name="T38" fmla="*/ 69 w 373"/>
                  <a:gd name="T39" fmla="*/ 342 h 462"/>
                  <a:gd name="T40" fmla="*/ 67 w 373"/>
                  <a:gd name="T41" fmla="*/ 413 h 462"/>
                  <a:gd name="T42" fmla="*/ 129 w 373"/>
                  <a:gd name="T43" fmla="*/ 434 h 462"/>
                  <a:gd name="T44" fmla="*/ 215 w 373"/>
                  <a:gd name="T45" fmla="*/ 462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3" h="462">
                    <a:moveTo>
                      <a:pt x="215" y="462"/>
                    </a:moveTo>
                    <a:cubicBezTo>
                      <a:pt x="226" y="409"/>
                      <a:pt x="262" y="387"/>
                      <a:pt x="294" y="344"/>
                    </a:cubicBezTo>
                    <a:cubicBezTo>
                      <a:pt x="335" y="289"/>
                      <a:pt x="373" y="221"/>
                      <a:pt x="366" y="201"/>
                    </a:cubicBezTo>
                    <a:cubicBezTo>
                      <a:pt x="356" y="172"/>
                      <a:pt x="324" y="218"/>
                      <a:pt x="305" y="241"/>
                    </a:cubicBezTo>
                    <a:cubicBezTo>
                      <a:pt x="258" y="298"/>
                      <a:pt x="296" y="183"/>
                      <a:pt x="305" y="161"/>
                    </a:cubicBezTo>
                    <a:cubicBezTo>
                      <a:pt x="316" y="132"/>
                      <a:pt x="335" y="98"/>
                      <a:pt x="324" y="78"/>
                    </a:cubicBezTo>
                    <a:cubicBezTo>
                      <a:pt x="311" y="54"/>
                      <a:pt x="295" y="82"/>
                      <a:pt x="286" y="99"/>
                    </a:cubicBezTo>
                    <a:cubicBezTo>
                      <a:pt x="270" y="127"/>
                      <a:pt x="229" y="214"/>
                      <a:pt x="226" y="220"/>
                    </a:cubicBezTo>
                    <a:cubicBezTo>
                      <a:pt x="226" y="220"/>
                      <a:pt x="226" y="220"/>
                      <a:pt x="226" y="220"/>
                    </a:cubicBezTo>
                    <a:cubicBezTo>
                      <a:pt x="226" y="220"/>
                      <a:pt x="226" y="220"/>
                      <a:pt x="226" y="220"/>
                    </a:cubicBezTo>
                    <a:cubicBezTo>
                      <a:pt x="226" y="219"/>
                      <a:pt x="239" y="151"/>
                      <a:pt x="246" y="118"/>
                    </a:cubicBezTo>
                    <a:cubicBezTo>
                      <a:pt x="250" y="95"/>
                      <a:pt x="272" y="40"/>
                      <a:pt x="254" y="24"/>
                    </a:cubicBezTo>
                    <a:cubicBezTo>
                      <a:pt x="228" y="0"/>
                      <a:pt x="214" y="76"/>
                      <a:pt x="205" y="108"/>
                    </a:cubicBezTo>
                    <a:cubicBezTo>
                      <a:pt x="192" y="159"/>
                      <a:pt x="188" y="170"/>
                      <a:pt x="175" y="204"/>
                    </a:cubicBezTo>
                    <a:cubicBezTo>
                      <a:pt x="165" y="166"/>
                      <a:pt x="160" y="126"/>
                      <a:pt x="152" y="86"/>
                    </a:cubicBezTo>
                    <a:cubicBezTo>
                      <a:pt x="143" y="46"/>
                      <a:pt x="116" y="42"/>
                      <a:pt x="116" y="92"/>
                    </a:cubicBezTo>
                    <a:cubicBezTo>
                      <a:pt x="116" y="131"/>
                      <a:pt x="136" y="249"/>
                      <a:pt x="98" y="247"/>
                    </a:cubicBezTo>
                    <a:cubicBezTo>
                      <a:pt x="62" y="246"/>
                      <a:pt x="79" y="203"/>
                      <a:pt x="46" y="191"/>
                    </a:cubicBezTo>
                    <a:cubicBezTo>
                      <a:pt x="0" y="172"/>
                      <a:pt x="13" y="205"/>
                      <a:pt x="25" y="236"/>
                    </a:cubicBezTo>
                    <a:cubicBezTo>
                      <a:pt x="40" y="273"/>
                      <a:pt x="55" y="307"/>
                      <a:pt x="69" y="342"/>
                    </a:cubicBezTo>
                    <a:cubicBezTo>
                      <a:pt x="80" y="371"/>
                      <a:pt x="76" y="383"/>
                      <a:pt x="67" y="413"/>
                    </a:cubicBezTo>
                    <a:cubicBezTo>
                      <a:pt x="129" y="434"/>
                      <a:pt x="129" y="434"/>
                      <a:pt x="129" y="434"/>
                    </a:cubicBezTo>
                    <a:lnTo>
                      <a:pt x="215" y="462"/>
                    </a:lnTo>
                    <a:close/>
                  </a:path>
                </a:pathLst>
              </a:custGeom>
              <a:solidFill>
                <a:srgbClr val="E8C7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592"/>
              <p:cNvSpPr>
                <a:spLocks noEditPoints="1"/>
              </p:cNvSpPr>
              <p:nvPr/>
            </p:nvSpPr>
            <p:spPr bwMode="auto">
              <a:xfrm>
                <a:off x="6356350" y="2797175"/>
                <a:ext cx="1265238" cy="2055812"/>
              </a:xfrm>
              <a:custGeom>
                <a:avLst/>
                <a:gdLst>
                  <a:gd name="T0" fmla="*/ 49 w 337"/>
                  <a:gd name="T1" fmla="*/ 375 h 547"/>
                  <a:gd name="T2" fmla="*/ 1 w 337"/>
                  <a:gd name="T3" fmla="*/ 479 h 547"/>
                  <a:gd name="T4" fmla="*/ 0 w 337"/>
                  <a:gd name="T5" fmla="*/ 541 h 547"/>
                  <a:gd name="T6" fmla="*/ 156 w 337"/>
                  <a:gd name="T7" fmla="*/ 530 h 547"/>
                  <a:gd name="T8" fmla="*/ 111 w 337"/>
                  <a:gd name="T9" fmla="*/ 474 h 547"/>
                  <a:gd name="T10" fmla="*/ 244 w 337"/>
                  <a:gd name="T11" fmla="*/ 305 h 547"/>
                  <a:gd name="T12" fmla="*/ 286 w 337"/>
                  <a:gd name="T13" fmla="*/ 341 h 547"/>
                  <a:gd name="T14" fmla="*/ 315 w 337"/>
                  <a:gd name="T15" fmla="*/ 191 h 547"/>
                  <a:gd name="T16" fmla="*/ 337 w 337"/>
                  <a:gd name="T17" fmla="*/ 61 h 547"/>
                  <a:gd name="T18" fmla="*/ 337 w 337"/>
                  <a:gd name="T19" fmla="*/ 61 h 547"/>
                  <a:gd name="T20" fmla="*/ 177 w 337"/>
                  <a:gd name="T21" fmla="*/ 0 h 547"/>
                  <a:gd name="T22" fmla="*/ 140 w 337"/>
                  <a:gd name="T23" fmla="*/ 137 h 547"/>
                  <a:gd name="T24" fmla="*/ 49 w 337"/>
                  <a:gd name="T25" fmla="*/ 375 h 547"/>
                  <a:gd name="T26" fmla="*/ 301 w 337"/>
                  <a:gd name="T27" fmla="*/ 83 h 547"/>
                  <a:gd name="T28" fmla="*/ 313 w 337"/>
                  <a:gd name="T29" fmla="*/ 95 h 547"/>
                  <a:gd name="T30" fmla="*/ 301 w 337"/>
                  <a:gd name="T31" fmla="*/ 106 h 547"/>
                  <a:gd name="T32" fmla="*/ 290 w 337"/>
                  <a:gd name="T33" fmla="*/ 95 h 547"/>
                  <a:gd name="T34" fmla="*/ 301 w 337"/>
                  <a:gd name="T35" fmla="*/ 83 h 547"/>
                  <a:gd name="T36" fmla="*/ 290 w 337"/>
                  <a:gd name="T37" fmla="*/ 136 h 547"/>
                  <a:gd name="T38" fmla="*/ 301 w 337"/>
                  <a:gd name="T39" fmla="*/ 148 h 547"/>
                  <a:gd name="T40" fmla="*/ 290 w 337"/>
                  <a:gd name="T41" fmla="*/ 160 h 547"/>
                  <a:gd name="T42" fmla="*/ 278 w 337"/>
                  <a:gd name="T43" fmla="*/ 148 h 547"/>
                  <a:gd name="T44" fmla="*/ 290 w 337"/>
                  <a:gd name="T45" fmla="*/ 13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7" h="547">
                    <a:moveTo>
                      <a:pt x="49" y="375"/>
                    </a:moveTo>
                    <a:cubicBezTo>
                      <a:pt x="34" y="411"/>
                      <a:pt x="18" y="445"/>
                      <a:pt x="1" y="479"/>
                    </a:cubicBezTo>
                    <a:cubicBezTo>
                      <a:pt x="0" y="541"/>
                      <a:pt x="0" y="541"/>
                      <a:pt x="0" y="541"/>
                    </a:cubicBezTo>
                    <a:cubicBezTo>
                      <a:pt x="44" y="546"/>
                      <a:pt x="101" y="547"/>
                      <a:pt x="156" y="530"/>
                    </a:cubicBezTo>
                    <a:cubicBezTo>
                      <a:pt x="140" y="514"/>
                      <a:pt x="125" y="495"/>
                      <a:pt x="111" y="474"/>
                    </a:cubicBezTo>
                    <a:cubicBezTo>
                      <a:pt x="244" y="305"/>
                      <a:pt x="244" y="305"/>
                      <a:pt x="244" y="305"/>
                    </a:cubicBezTo>
                    <a:cubicBezTo>
                      <a:pt x="244" y="305"/>
                      <a:pt x="260" y="321"/>
                      <a:pt x="286" y="341"/>
                    </a:cubicBezTo>
                    <a:cubicBezTo>
                      <a:pt x="298" y="285"/>
                      <a:pt x="307" y="234"/>
                      <a:pt x="315" y="191"/>
                    </a:cubicBezTo>
                    <a:cubicBezTo>
                      <a:pt x="327" y="126"/>
                      <a:pt x="334" y="80"/>
                      <a:pt x="337" y="61"/>
                    </a:cubicBezTo>
                    <a:cubicBezTo>
                      <a:pt x="337" y="61"/>
                      <a:pt x="337" y="61"/>
                      <a:pt x="337" y="61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67" y="46"/>
                      <a:pt x="155" y="92"/>
                      <a:pt x="140" y="137"/>
                    </a:cubicBezTo>
                    <a:cubicBezTo>
                      <a:pt x="115" y="219"/>
                      <a:pt x="83" y="299"/>
                      <a:pt x="49" y="375"/>
                    </a:cubicBezTo>
                    <a:close/>
                    <a:moveTo>
                      <a:pt x="301" y="83"/>
                    </a:moveTo>
                    <a:cubicBezTo>
                      <a:pt x="308" y="83"/>
                      <a:pt x="313" y="88"/>
                      <a:pt x="313" y="95"/>
                    </a:cubicBezTo>
                    <a:cubicBezTo>
                      <a:pt x="313" y="101"/>
                      <a:pt x="308" y="106"/>
                      <a:pt x="301" y="106"/>
                    </a:cubicBezTo>
                    <a:cubicBezTo>
                      <a:pt x="295" y="106"/>
                      <a:pt x="290" y="101"/>
                      <a:pt x="290" y="95"/>
                    </a:cubicBezTo>
                    <a:cubicBezTo>
                      <a:pt x="290" y="88"/>
                      <a:pt x="295" y="83"/>
                      <a:pt x="301" y="83"/>
                    </a:cubicBezTo>
                    <a:close/>
                    <a:moveTo>
                      <a:pt x="290" y="136"/>
                    </a:moveTo>
                    <a:cubicBezTo>
                      <a:pt x="296" y="136"/>
                      <a:pt x="301" y="141"/>
                      <a:pt x="301" y="148"/>
                    </a:cubicBezTo>
                    <a:cubicBezTo>
                      <a:pt x="301" y="154"/>
                      <a:pt x="296" y="160"/>
                      <a:pt x="290" y="160"/>
                    </a:cubicBezTo>
                    <a:cubicBezTo>
                      <a:pt x="283" y="160"/>
                      <a:pt x="278" y="154"/>
                      <a:pt x="278" y="148"/>
                    </a:cubicBezTo>
                    <a:cubicBezTo>
                      <a:pt x="278" y="141"/>
                      <a:pt x="283" y="136"/>
                      <a:pt x="290" y="136"/>
                    </a:cubicBezTo>
                    <a:close/>
                  </a:path>
                </a:pathLst>
              </a:custGeom>
              <a:solidFill>
                <a:srgbClr val="515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593"/>
              <p:cNvSpPr>
                <a:spLocks/>
              </p:cNvSpPr>
              <p:nvPr/>
            </p:nvSpPr>
            <p:spPr bwMode="auto">
              <a:xfrm>
                <a:off x="7021513" y="2568575"/>
                <a:ext cx="652463" cy="457200"/>
              </a:xfrm>
              <a:custGeom>
                <a:avLst/>
                <a:gdLst>
                  <a:gd name="T0" fmla="*/ 378 w 411"/>
                  <a:gd name="T1" fmla="*/ 288 h 288"/>
                  <a:gd name="T2" fmla="*/ 411 w 411"/>
                  <a:gd name="T3" fmla="*/ 128 h 288"/>
                  <a:gd name="T4" fmla="*/ 201 w 411"/>
                  <a:gd name="T5" fmla="*/ 56 h 288"/>
                  <a:gd name="T6" fmla="*/ 54 w 411"/>
                  <a:gd name="T7" fmla="*/ 7 h 288"/>
                  <a:gd name="T8" fmla="*/ 35 w 411"/>
                  <a:gd name="T9" fmla="*/ 0 h 288"/>
                  <a:gd name="T10" fmla="*/ 0 w 411"/>
                  <a:gd name="T11" fmla="*/ 144 h 288"/>
                  <a:gd name="T12" fmla="*/ 378 w 411"/>
                  <a:gd name="T13" fmla="*/ 288 h 288"/>
                  <a:gd name="T14" fmla="*/ 378 w 411"/>
                  <a:gd name="T15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1" h="288">
                    <a:moveTo>
                      <a:pt x="378" y="288"/>
                    </a:moveTo>
                    <a:lnTo>
                      <a:pt x="411" y="128"/>
                    </a:lnTo>
                    <a:lnTo>
                      <a:pt x="201" y="56"/>
                    </a:lnTo>
                    <a:lnTo>
                      <a:pt x="54" y="7"/>
                    </a:lnTo>
                    <a:lnTo>
                      <a:pt x="35" y="0"/>
                    </a:lnTo>
                    <a:lnTo>
                      <a:pt x="0" y="144"/>
                    </a:lnTo>
                    <a:lnTo>
                      <a:pt x="378" y="288"/>
                    </a:lnTo>
                    <a:lnTo>
                      <a:pt x="378" y="2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68" name="组合 267"/>
          <p:cNvGrpSpPr/>
          <p:nvPr/>
        </p:nvGrpSpPr>
        <p:grpSpPr>
          <a:xfrm>
            <a:off x="2384425" y="1352551"/>
            <a:ext cx="2324100" cy="5175249"/>
            <a:chOff x="-15875" y="-69849"/>
            <a:chExt cx="2324100" cy="5175249"/>
          </a:xfrm>
        </p:grpSpPr>
        <p:sp>
          <p:nvSpPr>
            <p:cNvPr id="269" name="Freeform 589"/>
            <p:cNvSpPr>
              <a:spLocks/>
            </p:cNvSpPr>
            <p:nvPr/>
          </p:nvSpPr>
          <p:spPr bwMode="auto">
            <a:xfrm>
              <a:off x="762000" y="2071688"/>
              <a:ext cx="93663" cy="90487"/>
            </a:xfrm>
            <a:custGeom>
              <a:avLst/>
              <a:gdLst>
                <a:gd name="T0" fmla="*/ 25 w 25"/>
                <a:gd name="T1" fmla="*/ 12 h 24"/>
                <a:gd name="T2" fmla="*/ 12 w 25"/>
                <a:gd name="T3" fmla="*/ 0 h 24"/>
                <a:gd name="T4" fmla="*/ 1 w 25"/>
                <a:gd name="T5" fmla="*/ 12 h 24"/>
                <a:gd name="T6" fmla="*/ 13 w 25"/>
                <a:gd name="T7" fmla="*/ 24 h 24"/>
                <a:gd name="T8" fmla="*/ 25 w 25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25" y="12"/>
                  </a:moveTo>
                  <a:cubicBezTo>
                    <a:pt x="24" y="5"/>
                    <a:pt x="19" y="0"/>
                    <a:pt x="12" y="0"/>
                  </a:cubicBezTo>
                  <a:cubicBezTo>
                    <a:pt x="6" y="0"/>
                    <a:pt x="0" y="6"/>
                    <a:pt x="1" y="12"/>
                  </a:cubicBezTo>
                  <a:cubicBezTo>
                    <a:pt x="1" y="19"/>
                    <a:pt x="6" y="24"/>
                    <a:pt x="13" y="24"/>
                  </a:cubicBezTo>
                  <a:cubicBezTo>
                    <a:pt x="20" y="24"/>
                    <a:pt x="25" y="18"/>
                    <a:pt x="25" y="12"/>
                  </a:cubicBezTo>
                  <a:close/>
                </a:path>
              </a:pathLst>
            </a:custGeom>
            <a:solidFill>
              <a:srgbClr val="363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590"/>
            <p:cNvSpPr>
              <a:spLocks/>
            </p:cNvSpPr>
            <p:nvPr/>
          </p:nvSpPr>
          <p:spPr bwMode="auto">
            <a:xfrm>
              <a:off x="814388" y="2278063"/>
              <a:ext cx="90488" cy="90487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3 w 24"/>
                <a:gd name="T5" fmla="*/ 24 h 24"/>
                <a:gd name="T6" fmla="*/ 24 w 24"/>
                <a:gd name="T7" fmla="*/ 11 h 24"/>
                <a:gd name="T8" fmla="*/ 12 w 2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6" y="24"/>
                    <a:pt x="13" y="24"/>
                  </a:cubicBezTo>
                  <a:cubicBezTo>
                    <a:pt x="19" y="24"/>
                    <a:pt x="24" y="18"/>
                    <a:pt x="24" y="11"/>
                  </a:cubicBezTo>
                  <a:cubicBezTo>
                    <a:pt x="24" y="5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363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594"/>
            <p:cNvSpPr>
              <a:spLocks/>
            </p:cNvSpPr>
            <p:nvPr/>
          </p:nvSpPr>
          <p:spPr bwMode="auto">
            <a:xfrm>
              <a:off x="-15875" y="-69849"/>
              <a:ext cx="1397000" cy="1789112"/>
            </a:xfrm>
            <a:custGeom>
              <a:avLst/>
              <a:gdLst>
                <a:gd name="T0" fmla="*/ 315 w 372"/>
                <a:gd name="T1" fmla="*/ 348 h 476"/>
                <a:gd name="T2" fmla="*/ 358 w 372"/>
                <a:gd name="T3" fmla="*/ 238 h 476"/>
                <a:gd name="T4" fmla="*/ 330 w 372"/>
                <a:gd name="T5" fmla="*/ 197 h 476"/>
                <a:gd name="T6" fmla="*/ 283 w 372"/>
                <a:gd name="T7" fmla="*/ 252 h 476"/>
                <a:gd name="T8" fmla="*/ 260 w 372"/>
                <a:gd name="T9" fmla="*/ 91 h 476"/>
                <a:gd name="T10" fmla="*/ 223 w 372"/>
                <a:gd name="T11" fmla="*/ 86 h 476"/>
                <a:gd name="T12" fmla="*/ 199 w 372"/>
                <a:gd name="T13" fmla="*/ 207 h 476"/>
                <a:gd name="T14" fmla="*/ 169 w 372"/>
                <a:gd name="T15" fmla="*/ 110 h 476"/>
                <a:gd name="T16" fmla="*/ 116 w 372"/>
                <a:gd name="T17" fmla="*/ 25 h 476"/>
                <a:gd name="T18" fmla="*/ 127 w 372"/>
                <a:gd name="T19" fmla="*/ 122 h 476"/>
                <a:gd name="T20" fmla="*/ 150 w 372"/>
                <a:gd name="T21" fmla="*/ 227 h 476"/>
                <a:gd name="T22" fmla="*/ 85 w 372"/>
                <a:gd name="T23" fmla="*/ 104 h 476"/>
                <a:gd name="T24" fmla="*/ 45 w 372"/>
                <a:gd name="T25" fmla="*/ 83 h 476"/>
                <a:gd name="T26" fmla="*/ 67 w 372"/>
                <a:gd name="T27" fmla="*/ 169 h 476"/>
                <a:gd name="T28" fmla="*/ 70 w 372"/>
                <a:gd name="T29" fmla="*/ 251 h 476"/>
                <a:gd name="T30" fmla="*/ 5 w 372"/>
                <a:gd name="T31" fmla="*/ 211 h 476"/>
                <a:gd name="T32" fmla="*/ 84 w 372"/>
                <a:gd name="T33" fmla="*/ 357 h 476"/>
                <a:gd name="T34" fmla="*/ 169 w 372"/>
                <a:gd name="T35" fmla="*/ 476 h 476"/>
                <a:gd name="T36" fmla="*/ 257 w 372"/>
                <a:gd name="T37" fmla="*/ 445 h 476"/>
                <a:gd name="T38" fmla="*/ 320 w 372"/>
                <a:gd name="T39" fmla="*/ 421 h 476"/>
                <a:gd name="T40" fmla="*/ 315 w 372"/>
                <a:gd name="T41" fmla="*/ 348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2" h="476">
                  <a:moveTo>
                    <a:pt x="315" y="348"/>
                  </a:moveTo>
                  <a:cubicBezTo>
                    <a:pt x="330" y="312"/>
                    <a:pt x="344" y="276"/>
                    <a:pt x="358" y="238"/>
                  </a:cubicBezTo>
                  <a:cubicBezTo>
                    <a:pt x="369" y="205"/>
                    <a:pt x="372" y="167"/>
                    <a:pt x="330" y="197"/>
                  </a:cubicBezTo>
                  <a:cubicBezTo>
                    <a:pt x="314" y="209"/>
                    <a:pt x="314" y="243"/>
                    <a:pt x="283" y="252"/>
                  </a:cubicBezTo>
                  <a:cubicBezTo>
                    <a:pt x="246" y="262"/>
                    <a:pt x="261" y="132"/>
                    <a:pt x="260" y="91"/>
                  </a:cubicBezTo>
                  <a:cubicBezTo>
                    <a:pt x="259" y="40"/>
                    <a:pt x="231" y="45"/>
                    <a:pt x="223" y="86"/>
                  </a:cubicBezTo>
                  <a:cubicBezTo>
                    <a:pt x="216" y="128"/>
                    <a:pt x="209" y="167"/>
                    <a:pt x="199" y="207"/>
                  </a:cubicBezTo>
                  <a:cubicBezTo>
                    <a:pt x="185" y="172"/>
                    <a:pt x="184" y="163"/>
                    <a:pt x="169" y="110"/>
                  </a:cubicBezTo>
                  <a:cubicBezTo>
                    <a:pt x="159" y="78"/>
                    <a:pt x="142" y="0"/>
                    <a:pt x="116" y="25"/>
                  </a:cubicBezTo>
                  <a:cubicBezTo>
                    <a:pt x="98" y="42"/>
                    <a:pt x="122" y="99"/>
                    <a:pt x="127" y="122"/>
                  </a:cubicBezTo>
                  <a:cubicBezTo>
                    <a:pt x="135" y="156"/>
                    <a:pt x="150" y="227"/>
                    <a:pt x="150" y="227"/>
                  </a:cubicBezTo>
                  <a:cubicBezTo>
                    <a:pt x="142" y="226"/>
                    <a:pt x="109" y="159"/>
                    <a:pt x="85" y="104"/>
                  </a:cubicBezTo>
                  <a:cubicBezTo>
                    <a:pt x="77" y="85"/>
                    <a:pt x="58" y="57"/>
                    <a:pt x="45" y="83"/>
                  </a:cubicBezTo>
                  <a:cubicBezTo>
                    <a:pt x="34" y="104"/>
                    <a:pt x="55" y="139"/>
                    <a:pt x="67" y="169"/>
                  </a:cubicBezTo>
                  <a:cubicBezTo>
                    <a:pt x="77" y="190"/>
                    <a:pt x="120" y="308"/>
                    <a:pt x="70" y="251"/>
                  </a:cubicBezTo>
                  <a:cubicBezTo>
                    <a:pt x="49" y="228"/>
                    <a:pt x="13" y="178"/>
                    <a:pt x="5" y="211"/>
                  </a:cubicBezTo>
                  <a:cubicBezTo>
                    <a:pt x="0" y="233"/>
                    <a:pt x="40" y="301"/>
                    <a:pt x="84" y="357"/>
                  </a:cubicBezTo>
                  <a:cubicBezTo>
                    <a:pt x="118" y="400"/>
                    <a:pt x="156" y="423"/>
                    <a:pt x="169" y="476"/>
                  </a:cubicBezTo>
                  <a:cubicBezTo>
                    <a:pt x="257" y="445"/>
                    <a:pt x="257" y="445"/>
                    <a:pt x="257" y="445"/>
                  </a:cubicBezTo>
                  <a:cubicBezTo>
                    <a:pt x="320" y="421"/>
                    <a:pt x="320" y="421"/>
                    <a:pt x="320" y="421"/>
                  </a:cubicBezTo>
                  <a:cubicBezTo>
                    <a:pt x="309" y="391"/>
                    <a:pt x="305" y="379"/>
                    <a:pt x="315" y="348"/>
                  </a:cubicBezTo>
                  <a:close/>
                </a:path>
              </a:pathLst>
            </a:custGeom>
            <a:solidFill>
              <a:srgbClr val="E8C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595"/>
            <p:cNvSpPr>
              <a:spLocks noEditPoints="1"/>
            </p:cNvSpPr>
            <p:nvPr/>
          </p:nvSpPr>
          <p:spPr bwMode="auto">
            <a:xfrm>
              <a:off x="663575" y="1738313"/>
              <a:ext cx="1644650" cy="3367087"/>
            </a:xfrm>
            <a:custGeom>
              <a:avLst/>
              <a:gdLst>
                <a:gd name="T0" fmla="*/ 438 w 438"/>
                <a:gd name="T1" fmla="*/ 677 h 896"/>
                <a:gd name="T2" fmla="*/ 348 w 438"/>
                <a:gd name="T3" fmla="*/ 509 h 896"/>
                <a:gd name="T4" fmla="*/ 164 w 438"/>
                <a:gd name="T5" fmla="*/ 0 h 896"/>
                <a:gd name="T6" fmla="*/ 1 w 438"/>
                <a:gd name="T7" fmla="*/ 68 h 896"/>
                <a:gd name="T8" fmla="*/ 0 w 438"/>
                <a:gd name="T9" fmla="*/ 65 h 896"/>
                <a:gd name="T10" fmla="*/ 95 w 438"/>
                <a:gd name="T11" fmla="*/ 497 h 896"/>
                <a:gd name="T12" fmla="*/ 179 w 438"/>
                <a:gd name="T13" fmla="*/ 773 h 896"/>
                <a:gd name="T14" fmla="*/ 225 w 438"/>
                <a:gd name="T15" fmla="*/ 896 h 896"/>
                <a:gd name="T16" fmla="*/ 438 w 438"/>
                <a:gd name="T17" fmla="*/ 677 h 896"/>
                <a:gd name="T18" fmla="*/ 27 w 438"/>
                <a:gd name="T19" fmla="*/ 101 h 896"/>
                <a:gd name="T20" fmla="*/ 38 w 438"/>
                <a:gd name="T21" fmla="*/ 89 h 896"/>
                <a:gd name="T22" fmla="*/ 51 w 438"/>
                <a:gd name="T23" fmla="*/ 101 h 896"/>
                <a:gd name="T24" fmla="*/ 39 w 438"/>
                <a:gd name="T25" fmla="*/ 113 h 896"/>
                <a:gd name="T26" fmla="*/ 27 w 438"/>
                <a:gd name="T27" fmla="*/ 101 h 896"/>
                <a:gd name="T28" fmla="*/ 53 w 438"/>
                <a:gd name="T29" fmla="*/ 168 h 896"/>
                <a:gd name="T30" fmla="*/ 40 w 438"/>
                <a:gd name="T31" fmla="*/ 156 h 896"/>
                <a:gd name="T32" fmla="*/ 52 w 438"/>
                <a:gd name="T33" fmla="*/ 144 h 896"/>
                <a:gd name="T34" fmla="*/ 64 w 438"/>
                <a:gd name="T35" fmla="*/ 155 h 896"/>
                <a:gd name="T36" fmla="*/ 53 w 438"/>
                <a:gd name="T37" fmla="*/ 168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8" h="896">
                  <a:moveTo>
                    <a:pt x="438" y="677"/>
                  </a:moveTo>
                  <a:cubicBezTo>
                    <a:pt x="410" y="629"/>
                    <a:pt x="379" y="574"/>
                    <a:pt x="348" y="509"/>
                  </a:cubicBezTo>
                  <a:cubicBezTo>
                    <a:pt x="285" y="379"/>
                    <a:pt x="220" y="211"/>
                    <a:pt x="164" y="0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6" y="99"/>
                    <a:pt x="36" y="278"/>
                    <a:pt x="95" y="497"/>
                  </a:cubicBezTo>
                  <a:cubicBezTo>
                    <a:pt x="118" y="585"/>
                    <a:pt x="146" y="679"/>
                    <a:pt x="179" y="773"/>
                  </a:cubicBezTo>
                  <a:cubicBezTo>
                    <a:pt x="193" y="814"/>
                    <a:pt x="209" y="855"/>
                    <a:pt x="225" y="896"/>
                  </a:cubicBezTo>
                  <a:cubicBezTo>
                    <a:pt x="328" y="816"/>
                    <a:pt x="405" y="722"/>
                    <a:pt x="438" y="677"/>
                  </a:cubicBezTo>
                  <a:close/>
                  <a:moveTo>
                    <a:pt x="27" y="101"/>
                  </a:moveTo>
                  <a:cubicBezTo>
                    <a:pt x="26" y="95"/>
                    <a:pt x="32" y="89"/>
                    <a:pt x="38" y="89"/>
                  </a:cubicBezTo>
                  <a:cubicBezTo>
                    <a:pt x="45" y="89"/>
                    <a:pt x="50" y="94"/>
                    <a:pt x="51" y="101"/>
                  </a:cubicBezTo>
                  <a:cubicBezTo>
                    <a:pt x="51" y="107"/>
                    <a:pt x="46" y="113"/>
                    <a:pt x="39" y="113"/>
                  </a:cubicBezTo>
                  <a:cubicBezTo>
                    <a:pt x="32" y="113"/>
                    <a:pt x="27" y="108"/>
                    <a:pt x="27" y="101"/>
                  </a:cubicBezTo>
                  <a:close/>
                  <a:moveTo>
                    <a:pt x="53" y="168"/>
                  </a:moveTo>
                  <a:cubicBezTo>
                    <a:pt x="46" y="168"/>
                    <a:pt x="40" y="163"/>
                    <a:pt x="40" y="156"/>
                  </a:cubicBezTo>
                  <a:cubicBezTo>
                    <a:pt x="40" y="150"/>
                    <a:pt x="45" y="144"/>
                    <a:pt x="52" y="144"/>
                  </a:cubicBezTo>
                  <a:cubicBezTo>
                    <a:pt x="58" y="144"/>
                    <a:pt x="64" y="149"/>
                    <a:pt x="64" y="155"/>
                  </a:cubicBezTo>
                  <a:cubicBezTo>
                    <a:pt x="64" y="162"/>
                    <a:pt x="59" y="168"/>
                    <a:pt x="53" y="168"/>
                  </a:cubicBezTo>
                  <a:close/>
                </a:path>
              </a:pathLst>
            </a:custGeom>
            <a:solidFill>
              <a:srgbClr val="515A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596"/>
            <p:cNvSpPr>
              <a:spLocks/>
            </p:cNvSpPr>
            <p:nvPr/>
          </p:nvSpPr>
          <p:spPr bwMode="auto">
            <a:xfrm>
              <a:off x="608013" y="1504950"/>
              <a:ext cx="671513" cy="487362"/>
            </a:xfrm>
            <a:custGeom>
              <a:avLst/>
              <a:gdLst>
                <a:gd name="T0" fmla="*/ 423 w 423"/>
                <a:gd name="T1" fmla="*/ 147 h 307"/>
                <a:gd name="T2" fmla="*/ 383 w 423"/>
                <a:gd name="T3" fmla="*/ 0 h 307"/>
                <a:gd name="T4" fmla="*/ 364 w 423"/>
                <a:gd name="T5" fmla="*/ 4 h 307"/>
                <a:gd name="T6" fmla="*/ 215 w 423"/>
                <a:gd name="T7" fmla="*/ 61 h 307"/>
                <a:gd name="T8" fmla="*/ 0 w 423"/>
                <a:gd name="T9" fmla="*/ 139 h 307"/>
                <a:gd name="T10" fmla="*/ 35 w 423"/>
                <a:gd name="T11" fmla="*/ 300 h 307"/>
                <a:gd name="T12" fmla="*/ 38 w 423"/>
                <a:gd name="T13" fmla="*/ 307 h 307"/>
                <a:gd name="T14" fmla="*/ 423 w 423"/>
                <a:gd name="T15" fmla="*/ 14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3" h="307">
                  <a:moveTo>
                    <a:pt x="423" y="147"/>
                  </a:moveTo>
                  <a:lnTo>
                    <a:pt x="383" y="0"/>
                  </a:lnTo>
                  <a:lnTo>
                    <a:pt x="364" y="4"/>
                  </a:lnTo>
                  <a:lnTo>
                    <a:pt x="215" y="61"/>
                  </a:lnTo>
                  <a:lnTo>
                    <a:pt x="0" y="139"/>
                  </a:lnTo>
                  <a:lnTo>
                    <a:pt x="35" y="300"/>
                  </a:lnTo>
                  <a:lnTo>
                    <a:pt x="38" y="307"/>
                  </a:lnTo>
                  <a:lnTo>
                    <a:pt x="423" y="1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0513106" y="10171114"/>
            <a:ext cx="1830387" cy="909638"/>
            <a:chOff x="4965700" y="1258888"/>
            <a:chExt cx="1830387" cy="909638"/>
          </a:xfrm>
        </p:grpSpPr>
        <p:sp>
          <p:nvSpPr>
            <p:cNvPr id="275" name="Freeform 5"/>
            <p:cNvSpPr>
              <a:spLocks/>
            </p:cNvSpPr>
            <p:nvPr/>
          </p:nvSpPr>
          <p:spPr bwMode="auto">
            <a:xfrm>
              <a:off x="4965700" y="1258888"/>
              <a:ext cx="1460500" cy="909638"/>
            </a:xfrm>
            <a:custGeom>
              <a:avLst/>
              <a:gdLst>
                <a:gd name="T0" fmla="*/ 0 w 531"/>
                <a:gd name="T1" fmla="*/ 175 h 331"/>
                <a:gd name="T2" fmla="*/ 235 w 531"/>
                <a:gd name="T3" fmla="*/ 0 h 331"/>
                <a:gd name="T4" fmla="*/ 531 w 531"/>
                <a:gd name="T5" fmla="*/ 72 h 331"/>
                <a:gd name="T6" fmla="*/ 434 w 531"/>
                <a:gd name="T7" fmla="*/ 175 h 331"/>
                <a:gd name="T8" fmla="*/ 265 w 531"/>
                <a:gd name="T9" fmla="*/ 296 h 331"/>
                <a:gd name="T10" fmla="*/ 0 w 531"/>
                <a:gd name="T11" fmla="*/ 17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1" h="331">
                  <a:moveTo>
                    <a:pt x="0" y="175"/>
                  </a:moveTo>
                  <a:cubicBezTo>
                    <a:pt x="0" y="175"/>
                    <a:pt x="149" y="115"/>
                    <a:pt x="235" y="0"/>
                  </a:cubicBezTo>
                  <a:cubicBezTo>
                    <a:pt x="235" y="0"/>
                    <a:pt x="370" y="112"/>
                    <a:pt x="531" y="72"/>
                  </a:cubicBezTo>
                  <a:cubicBezTo>
                    <a:pt x="531" y="72"/>
                    <a:pt x="477" y="150"/>
                    <a:pt x="434" y="175"/>
                  </a:cubicBezTo>
                  <a:cubicBezTo>
                    <a:pt x="434" y="175"/>
                    <a:pt x="459" y="331"/>
                    <a:pt x="265" y="296"/>
                  </a:cubicBezTo>
                  <a:cubicBezTo>
                    <a:pt x="265" y="296"/>
                    <a:pt x="152" y="270"/>
                    <a:pt x="0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6"/>
            <p:cNvSpPr>
              <a:spLocks/>
            </p:cNvSpPr>
            <p:nvPr/>
          </p:nvSpPr>
          <p:spPr bwMode="auto">
            <a:xfrm>
              <a:off x="6073775" y="1258888"/>
              <a:ext cx="722312" cy="758825"/>
            </a:xfrm>
            <a:custGeom>
              <a:avLst/>
              <a:gdLst>
                <a:gd name="T0" fmla="*/ 23 w 263"/>
                <a:gd name="T1" fmla="*/ 171 h 276"/>
                <a:gd name="T2" fmla="*/ 188 w 263"/>
                <a:gd name="T3" fmla="*/ 0 h 276"/>
                <a:gd name="T4" fmla="*/ 124 w 263"/>
                <a:gd name="T5" fmla="*/ 171 h 276"/>
                <a:gd name="T6" fmla="*/ 0 w 263"/>
                <a:gd name="T7" fmla="*/ 274 h 276"/>
                <a:gd name="T8" fmla="*/ 23 w 263"/>
                <a:gd name="T9" fmla="*/ 17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276">
                  <a:moveTo>
                    <a:pt x="23" y="171"/>
                  </a:moveTo>
                  <a:cubicBezTo>
                    <a:pt x="23" y="171"/>
                    <a:pt x="165" y="43"/>
                    <a:pt x="188" y="0"/>
                  </a:cubicBezTo>
                  <a:cubicBezTo>
                    <a:pt x="188" y="0"/>
                    <a:pt x="263" y="32"/>
                    <a:pt x="124" y="171"/>
                  </a:cubicBezTo>
                  <a:cubicBezTo>
                    <a:pt x="19" y="276"/>
                    <a:pt x="0" y="274"/>
                    <a:pt x="0" y="274"/>
                  </a:cubicBezTo>
                  <a:cubicBezTo>
                    <a:pt x="0" y="274"/>
                    <a:pt x="36" y="224"/>
                    <a:pt x="23" y="17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77" name="Freeform 7"/>
          <p:cNvSpPr>
            <a:spLocks/>
          </p:cNvSpPr>
          <p:nvPr/>
        </p:nvSpPr>
        <p:spPr bwMode="auto">
          <a:xfrm>
            <a:off x="2426381" y="10756901"/>
            <a:ext cx="1190625" cy="835025"/>
          </a:xfrm>
          <a:custGeom>
            <a:avLst/>
            <a:gdLst>
              <a:gd name="T0" fmla="*/ 433 w 433"/>
              <a:gd name="T1" fmla="*/ 192 h 304"/>
              <a:gd name="T2" fmla="*/ 156 w 433"/>
              <a:gd name="T3" fmla="*/ 0 h 304"/>
              <a:gd name="T4" fmla="*/ 0 w 433"/>
              <a:gd name="T5" fmla="*/ 127 h 304"/>
              <a:gd name="T6" fmla="*/ 244 w 433"/>
              <a:gd name="T7" fmla="*/ 304 h 304"/>
              <a:gd name="T8" fmla="*/ 433 w 433"/>
              <a:gd name="T9" fmla="*/ 192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3" h="304">
                <a:moveTo>
                  <a:pt x="433" y="192"/>
                </a:moveTo>
                <a:cubicBezTo>
                  <a:pt x="433" y="192"/>
                  <a:pt x="256" y="119"/>
                  <a:pt x="156" y="0"/>
                </a:cubicBezTo>
                <a:cubicBezTo>
                  <a:pt x="156" y="0"/>
                  <a:pt x="39" y="113"/>
                  <a:pt x="0" y="127"/>
                </a:cubicBezTo>
                <a:cubicBezTo>
                  <a:pt x="0" y="127"/>
                  <a:pt x="62" y="227"/>
                  <a:pt x="244" y="304"/>
                </a:cubicBezTo>
                <a:cubicBezTo>
                  <a:pt x="244" y="304"/>
                  <a:pt x="394" y="201"/>
                  <a:pt x="433" y="1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8"/>
          <p:cNvSpPr>
            <a:spLocks/>
          </p:cNvSpPr>
          <p:nvPr/>
        </p:nvSpPr>
        <p:spPr bwMode="auto">
          <a:xfrm>
            <a:off x="6409419" y="9005889"/>
            <a:ext cx="1187450" cy="838200"/>
          </a:xfrm>
          <a:custGeom>
            <a:avLst/>
            <a:gdLst>
              <a:gd name="T0" fmla="*/ 0 w 432"/>
              <a:gd name="T1" fmla="*/ 192 h 305"/>
              <a:gd name="T2" fmla="*/ 277 w 432"/>
              <a:gd name="T3" fmla="*/ 0 h 305"/>
              <a:gd name="T4" fmla="*/ 432 w 432"/>
              <a:gd name="T5" fmla="*/ 128 h 305"/>
              <a:gd name="T6" fmla="*/ 188 w 432"/>
              <a:gd name="T7" fmla="*/ 305 h 305"/>
              <a:gd name="T8" fmla="*/ 0 w 432"/>
              <a:gd name="T9" fmla="*/ 19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2" h="305">
                <a:moveTo>
                  <a:pt x="0" y="192"/>
                </a:moveTo>
                <a:cubicBezTo>
                  <a:pt x="0" y="192"/>
                  <a:pt x="177" y="120"/>
                  <a:pt x="277" y="0"/>
                </a:cubicBezTo>
                <a:cubicBezTo>
                  <a:pt x="277" y="0"/>
                  <a:pt x="394" y="113"/>
                  <a:pt x="432" y="128"/>
                </a:cubicBezTo>
                <a:cubicBezTo>
                  <a:pt x="432" y="128"/>
                  <a:pt x="370" y="228"/>
                  <a:pt x="188" y="305"/>
                </a:cubicBezTo>
                <a:cubicBezTo>
                  <a:pt x="188" y="305"/>
                  <a:pt x="38" y="202"/>
                  <a:pt x="0" y="1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9"/>
          <p:cNvSpPr>
            <a:spLocks/>
          </p:cNvSpPr>
          <p:nvPr/>
        </p:nvSpPr>
        <p:spPr bwMode="auto">
          <a:xfrm>
            <a:off x="3624944" y="7572376"/>
            <a:ext cx="601662" cy="754063"/>
          </a:xfrm>
          <a:custGeom>
            <a:avLst/>
            <a:gdLst>
              <a:gd name="T0" fmla="*/ 182 w 219"/>
              <a:gd name="T1" fmla="*/ 0 h 274"/>
              <a:gd name="T2" fmla="*/ 0 w 219"/>
              <a:gd name="T3" fmla="*/ 146 h 274"/>
              <a:gd name="T4" fmla="*/ 54 w 219"/>
              <a:gd name="T5" fmla="*/ 274 h 274"/>
              <a:gd name="T6" fmla="*/ 219 w 219"/>
              <a:gd name="T7" fmla="*/ 147 h 274"/>
              <a:gd name="T8" fmla="*/ 182 w 219"/>
              <a:gd name="T9" fmla="*/ 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9" h="274">
                <a:moveTo>
                  <a:pt x="182" y="0"/>
                </a:moveTo>
                <a:cubicBezTo>
                  <a:pt x="182" y="0"/>
                  <a:pt x="99" y="103"/>
                  <a:pt x="0" y="146"/>
                </a:cubicBezTo>
                <a:cubicBezTo>
                  <a:pt x="0" y="146"/>
                  <a:pt x="52" y="246"/>
                  <a:pt x="54" y="274"/>
                </a:cubicBezTo>
                <a:cubicBezTo>
                  <a:pt x="54" y="274"/>
                  <a:pt x="133" y="253"/>
                  <a:pt x="219" y="147"/>
                </a:cubicBezTo>
                <a:cubicBezTo>
                  <a:pt x="219" y="147"/>
                  <a:pt x="180" y="27"/>
                  <a:pt x="1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10"/>
          <p:cNvSpPr>
            <a:spLocks/>
          </p:cNvSpPr>
          <p:nvPr/>
        </p:nvSpPr>
        <p:spPr bwMode="auto">
          <a:xfrm>
            <a:off x="9362169" y="7962901"/>
            <a:ext cx="1047750" cy="736600"/>
          </a:xfrm>
          <a:custGeom>
            <a:avLst/>
            <a:gdLst>
              <a:gd name="T0" fmla="*/ 0 w 381"/>
              <a:gd name="T1" fmla="*/ 169 h 268"/>
              <a:gd name="T2" fmla="*/ 244 w 381"/>
              <a:gd name="T3" fmla="*/ 0 h 268"/>
              <a:gd name="T4" fmla="*/ 381 w 381"/>
              <a:gd name="T5" fmla="*/ 112 h 268"/>
              <a:gd name="T6" fmla="*/ 166 w 381"/>
              <a:gd name="T7" fmla="*/ 268 h 268"/>
              <a:gd name="T8" fmla="*/ 0 w 381"/>
              <a:gd name="T9" fmla="*/ 169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1" h="268">
                <a:moveTo>
                  <a:pt x="0" y="169"/>
                </a:moveTo>
                <a:cubicBezTo>
                  <a:pt x="0" y="169"/>
                  <a:pt x="156" y="105"/>
                  <a:pt x="244" y="0"/>
                </a:cubicBezTo>
                <a:cubicBezTo>
                  <a:pt x="244" y="0"/>
                  <a:pt x="347" y="99"/>
                  <a:pt x="381" y="112"/>
                </a:cubicBezTo>
                <a:cubicBezTo>
                  <a:pt x="381" y="112"/>
                  <a:pt x="326" y="201"/>
                  <a:pt x="166" y="268"/>
                </a:cubicBezTo>
                <a:cubicBezTo>
                  <a:pt x="166" y="268"/>
                  <a:pt x="34" y="177"/>
                  <a:pt x="0" y="1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81" name="组合 280"/>
          <p:cNvGrpSpPr/>
          <p:nvPr/>
        </p:nvGrpSpPr>
        <p:grpSpPr>
          <a:xfrm>
            <a:off x="1401763" y="4675188"/>
            <a:ext cx="9659937" cy="4171950"/>
            <a:chOff x="1401763" y="4675188"/>
            <a:chExt cx="9659937" cy="4171950"/>
          </a:xfrm>
        </p:grpSpPr>
        <p:sp>
          <p:nvSpPr>
            <p:cNvPr id="282" name="Freeform 11"/>
            <p:cNvSpPr>
              <a:spLocks/>
            </p:cNvSpPr>
            <p:nvPr/>
          </p:nvSpPr>
          <p:spPr bwMode="auto">
            <a:xfrm>
              <a:off x="4506913" y="5402263"/>
              <a:ext cx="12700" cy="158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6 h 6"/>
                <a:gd name="T4" fmla="*/ 5 w 5"/>
                <a:gd name="T5" fmla="*/ 1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" y="4"/>
                    <a:pt x="4" y="2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"/>
            <p:cNvSpPr>
              <a:spLocks/>
            </p:cNvSpPr>
            <p:nvPr/>
          </p:nvSpPr>
          <p:spPr bwMode="auto">
            <a:xfrm>
              <a:off x="3008313" y="5103813"/>
              <a:ext cx="1517650" cy="1317625"/>
            </a:xfrm>
            <a:custGeom>
              <a:avLst/>
              <a:gdLst>
                <a:gd name="T0" fmla="*/ 552 w 552"/>
                <a:gd name="T1" fmla="*/ 97 h 479"/>
                <a:gd name="T2" fmla="*/ 305 w 552"/>
                <a:gd name="T3" fmla="*/ 0 h 479"/>
                <a:gd name="T4" fmla="*/ 0 w 552"/>
                <a:gd name="T5" fmla="*/ 290 h 479"/>
                <a:gd name="T6" fmla="*/ 200 w 552"/>
                <a:gd name="T7" fmla="*/ 479 h 479"/>
                <a:gd name="T8" fmla="*/ 552 w 552"/>
                <a:gd name="T9" fmla="*/ 9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2" h="479">
                  <a:moveTo>
                    <a:pt x="552" y="97"/>
                  </a:moveTo>
                  <a:cubicBezTo>
                    <a:pt x="305" y="0"/>
                    <a:pt x="305" y="0"/>
                    <a:pt x="305" y="0"/>
                  </a:cubicBezTo>
                  <a:cubicBezTo>
                    <a:pt x="305" y="0"/>
                    <a:pt x="182" y="185"/>
                    <a:pt x="0" y="290"/>
                  </a:cubicBezTo>
                  <a:cubicBezTo>
                    <a:pt x="200" y="479"/>
                    <a:pt x="200" y="479"/>
                    <a:pt x="200" y="479"/>
                  </a:cubicBezTo>
                  <a:cubicBezTo>
                    <a:pt x="200" y="479"/>
                    <a:pt x="449" y="363"/>
                    <a:pt x="552" y="97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3"/>
            <p:cNvSpPr>
              <a:spLocks/>
            </p:cNvSpPr>
            <p:nvPr/>
          </p:nvSpPr>
          <p:spPr bwMode="auto">
            <a:xfrm>
              <a:off x="2957513" y="4983163"/>
              <a:ext cx="149225" cy="209550"/>
            </a:xfrm>
            <a:custGeom>
              <a:avLst/>
              <a:gdLst>
                <a:gd name="T0" fmla="*/ 33 w 54"/>
                <a:gd name="T1" fmla="*/ 0 h 76"/>
                <a:gd name="T2" fmla="*/ 0 w 54"/>
                <a:gd name="T3" fmla="*/ 67 h 76"/>
                <a:gd name="T4" fmla="*/ 22 w 54"/>
                <a:gd name="T5" fmla="*/ 76 h 76"/>
                <a:gd name="T6" fmla="*/ 54 w 54"/>
                <a:gd name="T7" fmla="*/ 8 h 76"/>
                <a:gd name="T8" fmla="*/ 33 w 54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6">
                  <a:moveTo>
                    <a:pt x="33" y="0"/>
                  </a:moveTo>
                  <a:cubicBezTo>
                    <a:pt x="24" y="24"/>
                    <a:pt x="12" y="46"/>
                    <a:pt x="0" y="67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34" y="55"/>
                    <a:pt x="45" y="32"/>
                    <a:pt x="54" y="8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4"/>
            <p:cNvSpPr>
              <a:spLocks/>
            </p:cNvSpPr>
            <p:nvPr/>
          </p:nvSpPr>
          <p:spPr bwMode="auto">
            <a:xfrm>
              <a:off x="1739900" y="4724400"/>
              <a:ext cx="1319212" cy="1144588"/>
            </a:xfrm>
            <a:custGeom>
              <a:avLst/>
              <a:gdLst>
                <a:gd name="T0" fmla="*/ 480 w 480"/>
                <a:gd name="T1" fmla="*/ 85 h 416"/>
                <a:gd name="T2" fmla="*/ 265 w 480"/>
                <a:gd name="T3" fmla="*/ 0 h 416"/>
                <a:gd name="T4" fmla="*/ 0 w 480"/>
                <a:gd name="T5" fmla="*/ 252 h 416"/>
                <a:gd name="T6" fmla="*/ 174 w 480"/>
                <a:gd name="T7" fmla="*/ 416 h 416"/>
                <a:gd name="T8" fmla="*/ 480 w 480"/>
                <a:gd name="T9" fmla="*/ 8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416">
                  <a:moveTo>
                    <a:pt x="480" y="85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0"/>
                    <a:pt x="158" y="161"/>
                    <a:pt x="0" y="252"/>
                  </a:cubicBezTo>
                  <a:cubicBezTo>
                    <a:pt x="174" y="416"/>
                    <a:pt x="174" y="416"/>
                    <a:pt x="174" y="416"/>
                  </a:cubicBezTo>
                  <a:cubicBezTo>
                    <a:pt x="174" y="416"/>
                    <a:pt x="390" y="315"/>
                    <a:pt x="480" y="85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5"/>
            <p:cNvSpPr>
              <a:spLocks/>
            </p:cNvSpPr>
            <p:nvPr/>
          </p:nvSpPr>
          <p:spPr bwMode="auto">
            <a:xfrm>
              <a:off x="3370263" y="5945188"/>
              <a:ext cx="1320800" cy="1144588"/>
            </a:xfrm>
            <a:custGeom>
              <a:avLst/>
              <a:gdLst>
                <a:gd name="T0" fmla="*/ 0 w 480"/>
                <a:gd name="T1" fmla="*/ 84 h 416"/>
                <a:gd name="T2" fmla="*/ 215 w 480"/>
                <a:gd name="T3" fmla="*/ 0 h 416"/>
                <a:gd name="T4" fmla="*/ 480 w 480"/>
                <a:gd name="T5" fmla="*/ 252 h 416"/>
                <a:gd name="T6" fmla="*/ 307 w 480"/>
                <a:gd name="T7" fmla="*/ 416 h 416"/>
                <a:gd name="T8" fmla="*/ 0 w 480"/>
                <a:gd name="T9" fmla="*/ 8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416">
                  <a:moveTo>
                    <a:pt x="0" y="84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322" y="161"/>
                    <a:pt x="480" y="252"/>
                  </a:cubicBezTo>
                  <a:cubicBezTo>
                    <a:pt x="307" y="416"/>
                    <a:pt x="307" y="416"/>
                    <a:pt x="307" y="416"/>
                  </a:cubicBezTo>
                  <a:cubicBezTo>
                    <a:pt x="307" y="416"/>
                    <a:pt x="90" y="315"/>
                    <a:pt x="0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6"/>
            <p:cNvSpPr>
              <a:spLocks/>
            </p:cNvSpPr>
            <p:nvPr/>
          </p:nvSpPr>
          <p:spPr bwMode="auto">
            <a:xfrm>
              <a:off x="1481138" y="6713538"/>
              <a:ext cx="180975" cy="233363"/>
            </a:xfrm>
            <a:custGeom>
              <a:avLst/>
              <a:gdLst>
                <a:gd name="T0" fmla="*/ 0 w 66"/>
                <a:gd name="T1" fmla="*/ 0 h 85"/>
                <a:gd name="T2" fmla="*/ 0 w 66"/>
                <a:gd name="T3" fmla="*/ 0 h 85"/>
                <a:gd name="T4" fmla="*/ 66 w 66"/>
                <a:gd name="T5" fmla="*/ 85 h 85"/>
                <a:gd name="T6" fmla="*/ 66 w 66"/>
                <a:gd name="T7" fmla="*/ 85 h 85"/>
                <a:gd name="T8" fmla="*/ 0 w 6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8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2" y="28"/>
                    <a:pt x="44" y="57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44" y="57"/>
                    <a:pt x="22" y="28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7"/>
            <p:cNvSpPr>
              <a:spLocks/>
            </p:cNvSpPr>
            <p:nvPr/>
          </p:nvSpPr>
          <p:spPr bwMode="auto">
            <a:xfrm>
              <a:off x="1473200" y="5907088"/>
              <a:ext cx="1006475" cy="1430338"/>
            </a:xfrm>
            <a:custGeom>
              <a:avLst/>
              <a:gdLst>
                <a:gd name="T0" fmla="*/ 0 w 366"/>
                <a:gd name="T1" fmla="*/ 288 h 520"/>
                <a:gd name="T2" fmla="*/ 179 w 366"/>
                <a:gd name="T3" fmla="*/ 520 h 520"/>
                <a:gd name="T4" fmla="*/ 366 w 366"/>
                <a:gd name="T5" fmla="*/ 231 h 520"/>
                <a:gd name="T6" fmla="*/ 186 w 366"/>
                <a:gd name="T7" fmla="*/ 0 h 520"/>
                <a:gd name="T8" fmla="*/ 0 w 366"/>
                <a:gd name="T9" fmla="*/ 288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520">
                  <a:moveTo>
                    <a:pt x="0" y="288"/>
                  </a:moveTo>
                  <a:cubicBezTo>
                    <a:pt x="60" y="366"/>
                    <a:pt x="119" y="443"/>
                    <a:pt x="179" y="520"/>
                  </a:cubicBezTo>
                  <a:cubicBezTo>
                    <a:pt x="242" y="423"/>
                    <a:pt x="304" y="327"/>
                    <a:pt x="366" y="231"/>
                  </a:cubicBezTo>
                  <a:cubicBezTo>
                    <a:pt x="306" y="154"/>
                    <a:pt x="246" y="77"/>
                    <a:pt x="186" y="0"/>
                  </a:cubicBezTo>
                  <a:cubicBezTo>
                    <a:pt x="124" y="96"/>
                    <a:pt x="62" y="192"/>
                    <a:pt x="0" y="2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8"/>
            <p:cNvSpPr>
              <a:spLocks/>
            </p:cNvSpPr>
            <p:nvPr/>
          </p:nvSpPr>
          <p:spPr bwMode="auto">
            <a:xfrm>
              <a:off x="2009775" y="6086475"/>
              <a:ext cx="354012" cy="454025"/>
            </a:xfrm>
            <a:custGeom>
              <a:avLst/>
              <a:gdLst>
                <a:gd name="T0" fmla="*/ 0 w 129"/>
                <a:gd name="T1" fmla="*/ 2 h 165"/>
                <a:gd name="T2" fmla="*/ 128 w 129"/>
                <a:gd name="T3" fmla="*/ 165 h 165"/>
                <a:gd name="T4" fmla="*/ 129 w 129"/>
                <a:gd name="T5" fmla="*/ 164 h 165"/>
                <a:gd name="T6" fmla="*/ 2 w 129"/>
                <a:gd name="T7" fmla="*/ 0 h 165"/>
                <a:gd name="T8" fmla="*/ 0 w 129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2"/>
                  </a:moveTo>
                  <a:cubicBezTo>
                    <a:pt x="43" y="56"/>
                    <a:pt x="86" y="111"/>
                    <a:pt x="128" y="165"/>
                  </a:cubicBezTo>
                  <a:cubicBezTo>
                    <a:pt x="128" y="165"/>
                    <a:pt x="129" y="165"/>
                    <a:pt x="129" y="164"/>
                  </a:cubicBezTo>
                  <a:cubicBezTo>
                    <a:pt x="87" y="109"/>
                    <a:pt x="44" y="55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9"/>
            <p:cNvSpPr>
              <a:spLocks/>
            </p:cNvSpPr>
            <p:nvPr/>
          </p:nvSpPr>
          <p:spPr bwMode="auto">
            <a:xfrm>
              <a:off x="1960563" y="6162675"/>
              <a:ext cx="354012" cy="454025"/>
            </a:xfrm>
            <a:custGeom>
              <a:avLst/>
              <a:gdLst>
                <a:gd name="T0" fmla="*/ 0 w 129"/>
                <a:gd name="T1" fmla="*/ 2 h 165"/>
                <a:gd name="T2" fmla="*/ 128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2"/>
                  </a:moveTo>
                  <a:cubicBezTo>
                    <a:pt x="43" y="56"/>
                    <a:pt x="85" y="111"/>
                    <a:pt x="128" y="165"/>
                  </a:cubicBezTo>
                  <a:cubicBezTo>
                    <a:pt x="128" y="165"/>
                    <a:pt x="129" y="164"/>
                    <a:pt x="129" y="164"/>
                  </a:cubicBezTo>
                  <a:cubicBezTo>
                    <a:pt x="87" y="109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0"/>
            <p:cNvSpPr>
              <a:spLocks/>
            </p:cNvSpPr>
            <p:nvPr/>
          </p:nvSpPr>
          <p:spPr bwMode="auto">
            <a:xfrm>
              <a:off x="1909763" y="6240463"/>
              <a:ext cx="355600" cy="454025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1"/>
                    <a:pt x="128" y="165"/>
                  </a:cubicBezTo>
                  <a:cubicBezTo>
                    <a:pt x="128" y="165"/>
                    <a:pt x="129" y="164"/>
                    <a:pt x="129" y="164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1"/>
            <p:cNvSpPr>
              <a:spLocks/>
            </p:cNvSpPr>
            <p:nvPr/>
          </p:nvSpPr>
          <p:spPr bwMode="auto">
            <a:xfrm>
              <a:off x="1860550" y="6316663"/>
              <a:ext cx="355600" cy="454025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3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0"/>
                    <a:pt x="128" y="165"/>
                  </a:cubicBezTo>
                  <a:cubicBezTo>
                    <a:pt x="128" y="164"/>
                    <a:pt x="129" y="164"/>
                    <a:pt x="129" y="163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2"/>
            <p:cNvSpPr>
              <a:spLocks/>
            </p:cNvSpPr>
            <p:nvPr/>
          </p:nvSpPr>
          <p:spPr bwMode="auto">
            <a:xfrm>
              <a:off x="1811338" y="6394450"/>
              <a:ext cx="354012" cy="454025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3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0"/>
                    <a:pt x="128" y="165"/>
                  </a:cubicBezTo>
                  <a:cubicBezTo>
                    <a:pt x="128" y="164"/>
                    <a:pt x="128" y="164"/>
                    <a:pt x="129" y="163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3"/>
            <p:cNvSpPr>
              <a:spLocks/>
            </p:cNvSpPr>
            <p:nvPr/>
          </p:nvSpPr>
          <p:spPr bwMode="auto">
            <a:xfrm>
              <a:off x="1762125" y="6469063"/>
              <a:ext cx="354012" cy="455613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7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10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4"/>
            <p:cNvSpPr>
              <a:spLocks/>
            </p:cNvSpPr>
            <p:nvPr/>
          </p:nvSpPr>
          <p:spPr bwMode="auto">
            <a:xfrm>
              <a:off x="1712913" y="6545263"/>
              <a:ext cx="354012" cy="457200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6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09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5"/>
            <p:cNvSpPr>
              <a:spLocks/>
            </p:cNvSpPr>
            <p:nvPr/>
          </p:nvSpPr>
          <p:spPr bwMode="auto">
            <a:xfrm>
              <a:off x="1662113" y="6623050"/>
              <a:ext cx="355600" cy="455613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6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09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6"/>
            <p:cNvSpPr>
              <a:spLocks/>
            </p:cNvSpPr>
            <p:nvPr/>
          </p:nvSpPr>
          <p:spPr bwMode="auto">
            <a:xfrm>
              <a:off x="1612900" y="6699250"/>
              <a:ext cx="355600" cy="454025"/>
            </a:xfrm>
            <a:custGeom>
              <a:avLst/>
              <a:gdLst>
                <a:gd name="T0" fmla="*/ 0 w 129"/>
                <a:gd name="T1" fmla="*/ 2 h 165"/>
                <a:gd name="T2" fmla="*/ 128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2"/>
                  </a:moveTo>
                  <a:cubicBezTo>
                    <a:pt x="43" y="56"/>
                    <a:pt x="85" y="111"/>
                    <a:pt x="128" y="165"/>
                  </a:cubicBezTo>
                  <a:cubicBezTo>
                    <a:pt x="128" y="165"/>
                    <a:pt x="128" y="164"/>
                    <a:pt x="129" y="164"/>
                  </a:cubicBezTo>
                  <a:cubicBezTo>
                    <a:pt x="86" y="109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7"/>
            <p:cNvSpPr>
              <a:spLocks/>
            </p:cNvSpPr>
            <p:nvPr/>
          </p:nvSpPr>
          <p:spPr bwMode="auto">
            <a:xfrm>
              <a:off x="3656013" y="8029575"/>
              <a:ext cx="446087" cy="404813"/>
            </a:xfrm>
            <a:custGeom>
              <a:avLst/>
              <a:gdLst>
                <a:gd name="T0" fmla="*/ 159 w 162"/>
                <a:gd name="T1" fmla="*/ 0 h 147"/>
                <a:gd name="T2" fmla="*/ 66 w 162"/>
                <a:gd name="T3" fmla="*/ 143 h 147"/>
                <a:gd name="T4" fmla="*/ 0 w 162"/>
                <a:gd name="T5" fmla="*/ 58 h 147"/>
                <a:gd name="T6" fmla="*/ 0 w 162"/>
                <a:gd name="T7" fmla="*/ 58 h 147"/>
                <a:gd name="T8" fmla="*/ 69 w 162"/>
                <a:gd name="T9" fmla="*/ 147 h 147"/>
                <a:gd name="T10" fmla="*/ 162 w 162"/>
                <a:gd name="T11" fmla="*/ 4 h 147"/>
                <a:gd name="T12" fmla="*/ 159 w 162"/>
                <a:gd name="T1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47">
                  <a:moveTo>
                    <a:pt x="159" y="0"/>
                  </a:moveTo>
                  <a:cubicBezTo>
                    <a:pt x="128" y="48"/>
                    <a:pt x="97" y="95"/>
                    <a:pt x="66" y="143"/>
                  </a:cubicBezTo>
                  <a:cubicBezTo>
                    <a:pt x="44" y="115"/>
                    <a:pt x="22" y="87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23" y="88"/>
                    <a:pt x="46" y="118"/>
                    <a:pt x="69" y="147"/>
                  </a:cubicBezTo>
                  <a:cubicBezTo>
                    <a:pt x="100" y="99"/>
                    <a:pt x="131" y="52"/>
                    <a:pt x="162" y="4"/>
                  </a:cubicBezTo>
                  <a:cubicBezTo>
                    <a:pt x="161" y="2"/>
                    <a:pt x="160" y="1"/>
                    <a:pt x="159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8"/>
            <p:cNvSpPr>
              <a:spLocks/>
            </p:cNvSpPr>
            <p:nvPr/>
          </p:nvSpPr>
          <p:spPr bwMode="auto">
            <a:xfrm>
              <a:off x="3343275" y="6996113"/>
              <a:ext cx="1009650" cy="1427163"/>
            </a:xfrm>
            <a:custGeom>
              <a:avLst/>
              <a:gdLst>
                <a:gd name="T0" fmla="*/ 0 w 367"/>
                <a:gd name="T1" fmla="*/ 288 h 519"/>
                <a:gd name="T2" fmla="*/ 180 w 367"/>
                <a:gd name="T3" fmla="*/ 519 h 519"/>
                <a:gd name="T4" fmla="*/ 367 w 367"/>
                <a:gd name="T5" fmla="*/ 231 h 519"/>
                <a:gd name="T6" fmla="*/ 187 w 367"/>
                <a:gd name="T7" fmla="*/ 0 h 519"/>
                <a:gd name="T8" fmla="*/ 0 w 367"/>
                <a:gd name="T9" fmla="*/ 28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7" h="519">
                  <a:moveTo>
                    <a:pt x="0" y="288"/>
                  </a:moveTo>
                  <a:cubicBezTo>
                    <a:pt x="60" y="365"/>
                    <a:pt x="120" y="442"/>
                    <a:pt x="180" y="519"/>
                  </a:cubicBezTo>
                  <a:cubicBezTo>
                    <a:pt x="242" y="423"/>
                    <a:pt x="304" y="327"/>
                    <a:pt x="367" y="231"/>
                  </a:cubicBezTo>
                  <a:cubicBezTo>
                    <a:pt x="307" y="154"/>
                    <a:pt x="247" y="77"/>
                    <a:pt x="187" y="0"/>
                  </a:cubicBezTo>
                  <a:cubicBezTo>
                    <a:pt x="125" y="96"/>
                    <a:pt x="62" y="192"/>
                    <a:pt x="0" y="2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"/>
            <p:cNvSpPr>
              <a:spLocks/>
            </p:cNvSpPr>
            <p:nvPr/>
          </p:nvSpPr>
          <p:spPr bwMode="auto">
            <a:xfrm>
              <a:off x="3881438" y="7175500"/>
              <a:ext cx="355600" cy="452438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3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0"/>
                    <a:pt x="128" y="165"/>
                  </a:cubicBezTo>
                  <a:cubicBezTo>
                    <a:pt x="128" y="164"/>
                    <a:pt x="128" y="164"/>
                    <a:pt x="129" y="163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"/>
            <p:cNvSpPr>
              <a:spLocks/>
            </p:cNvSpPr>
            <p:nvPr/>
          </p:nvSpPr>
          <p:spPr bwMode="auto">
            <a:xfrm>
              <a:off x="3832225" y="7248525"/>
              <a:ext cx="355600" cy="457200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7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10"/>
                    <a:pt x="44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1"/>
            <p:cNvSpPr>
              <a:spLocks/>
            </p:cNvSpPr>
            <p:nvPr/>
          </p:nvSpPr>
          <p:spPr bwMode="auto">
            <a:xfrm>
              <a:off x="3783013" y="7326313"/>
              <a:ext cx="354012" cy="455613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7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10"/>
                    <a:pt x="44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2"/>
            <p:cNvSpPr>
              <a:spLocks/>
            </p:cNvSpPr>
            <p:nvPr/>
          </p:nvSpPr>
          <p:spPr bwMode="auto">
            <a:xfrm>
              <a:off x="3733800" y="7402513"/>
              <a:ext cx="354012" cy="457200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2" y="56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09"/>
                    <a:pt x="44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3"/>
            <p:cNvSpPr>
              <a:spLocks/>
            </p:cNvSpPr>
            <p:nvPr/>
          </p:nvSpPr>
          <p:spPr bwMode="auto">
            <a:xfrm>
              <a:off x="3684588" y="7480300"/>
              <a:ext cx="354012" cy="454025"/>
            </a:xfrm>
            <a:custGeom>
              <a:avLst/>
              <a:gdLst>
                <a:gd name="T0" fmla="*/ 0 w 129"/>
                <a:gd name="T1" fmla="*/ 2 h 165"/>
                <a:gd name="T2" fmla="*/ 127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2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8" y="165"/>
                    <a:pt x="128" y="164"/>
                    <a:pt x="129" y="164"/>
                  </a:cubicBezTo>
                  <a:cubicBezTo>
                    <a:pt x="86" y="109"/>
                    <a:pt x="43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4"/>
            <p:cNvSpPr>
              <a:spLocks/>
            </p:cNvSpPr>
            <p:nvPr/>
          </p:nvSpPr>
          <p:spPr bwMode="auto">
            <a:xfrm>
              <a:off x="3633788" y="7556500"/>
              <a:ext cx="352425" cy="454025"/>
            </a:xfrm>
            <a:custGeom>
              <a:avLst/>
              <a:gdLst>
                <a:gd name="T0" fmla="*/ 0 w 128"/>
                <a:gd name="T1" fmla="*/ 2 h 165"/>
                <a:gd name="T2" fmla="*/ 127 w 128"/>
                <a:gd name="T3" fmla="*/ 165 h 165"/>
                <a:gd name="T4" fmla="*/ 128 w 128"/>
                <a:gd name="T5" fmla="*/ 164 h 165"/>
                <a:gd name="T6" fmla="*/ 1 w 128"/>
                <a:gd name="T7" fmla="*/ 0 h 165"/>
                <a:gd name="T8" fmla="*/ 0 w 128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2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8" y="165"/>
                    <a:pt x="128" y="164"/>
                    <a:pt x="128" y="164"/>
                  </a:cubicBezTo>
                  <a:cubicBezTo>
                    <a:pt x="86" y="109"/>
                    <a:pt x="43" y="5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5"/>
            <p:cNvSpPr>
              <a:spLocks/>
            </p:cNvSpPr>
            <p:nvPr/>
          </p:nvSpPr>
          <p:spPr bwMode="auto">
            <a:xfrm>
              <a:off x="3584575" y="7634288"/>
              <a:ext cx="352425" cy="454025"/>
            </a:xfrm>
            <a:custGeom>
              <a:avLst/>
              <a:gdLst>
                <a:gd name="T0" fmla="*/ 0 w 128"/>
                <a:gd name="T1" fmla="*/ 1 h 165"/>
                <a:gd name="T2" fmla="*/ 127 w 128"/>
                <a:gd name="T3" fmla="*/ 165 h 165"/>
                <a:gd name="T4" fmla="*/ 128 w 128"/>
                <a:gd name="T5" fmla="*/ 164 h 165"/>
                <a:gd name="T6" fmla="*/ 1 w 128"/>
                <a:gd name="T7" fmla="*/ 0 h 165"/>
                <a:gd name="T8" fmla="*/ 0 w 128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1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8" y="165"/>
                    <a:pt x="128" y="164"/>
                    <a:pt x="128" y="164"/>
                  </a:cubicBezTo>
                  <a:cubicBezTo>
                    <a:pt x="86" y="109"/>
                    <a:pt x="43" y="54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6"/>
            <p:cNvSpPr>
              <a:spLocks/>
            </p:cNvSpPr>
            <p:nvPr/>
          </p:nvSpPr>
          <p:spPr bwMode="auto">
            <a:xfrm>
              <a:off x="3535363" y="7710488"/>
              <a:ext cx="352425" cy="454025"/>
            </a:xfrm>
            <a:custGeom>
              <a:avLst/>
              <a:gdLst>
                <a:gd name="T0" fmla="*/ 0 w 128"/>
                <a:gd name="T1" fmla="*/ 1 h 165"/>
                <a:gd name="T2" fmla="*/ 127 w 128"/>
                <a:gd name="T3" fmla="*/ 165 h 165"/>
                <a:gd name="T4" fmla="*/ 128 w 128"/>
                <a:gd name="T5" fmla="*/ 163 h 165"/>
                <a:gd name="T6" fmla="*/ 1 w 128"/>
                <a:gd name="T7" fmla="*/ 0 h 165"/>
                <a:gd name="T8" fmla="*/ 0 w 128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1"/>
                  </a:moveTo>
                  <a:cubicBezTo>
                    <a:pt x="42" y="56"/>
                    <a:pt x="85" y="110"/>
                    <a:pt x="127" y="165"/>
                  </a:cubicBezTo>
                  <a:cubicBezTo>
                    <a:pt x="128" y="164"/>
                    <a:pt x="128" y="164"/>
                    <a:pt x="128" y="163"/>
                  </a:cubicBezTo>
                  <a:cubicBezTo>
                    <a:pt x="86" y="109"/>
                    <a:pt x="43" y="54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7"/>
            <p:cNvSpPr>
              <a:spLocks/>
            </p:cNvSpPr>
            <p:nvPr/>
          </p:nvSpPr>
          <p:spPr bwMode="auto">
            <a:xfrm>
              <a:off x="3486150" y="7785100"/>
              <a:ext cx="352425" cy="457200"/>
            </a:xfrm>
            <a:custGeom>
              <a:avLst/>
              <a:gdLst>
                <a:gd name="T0" fmla="*/ 0 w 128"/>
                <a:gd name="T1" fmla="*/ 2 h 166"/>
                <a:gd name="T2" fmla="*/ 127 w 128"/>
                <a:gd name="T3" fmla="*/ 166 h 166"/>
                <a:gd name="T4" fmla="*/ 128 w 128"/>
                <a:gd name="T5" fmla="*/ 164 h 166"/>
                <a:gd name="T6" fmla="*/ 1 w 128"/>
                <a:gd name="T7" fmla="*/ 0 h 166"/>
                <a:gd name="T8" fmla="*/ 0 w 128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6">
                  <a:moveTo>
                    <a:pt x="0" y="2"/>
                  </a:moveTo>
                  <a:cubicBezTo>
                    <a:pt x="42" y="57"/>
                    <a:pt x="85" y="111"/>
                    <a:pt x="127" y="166"/>
                  </a:cubicBezTo>
                  <a:cubicBezTo>
                    <a:pt x="128" y="165"/>
                    <a:pt x="128" y="165"/>
                    <a:pt x="128" y="164"/>
                  </a:cubicBezTo>
                  <a:cubicBezTo>
                    <a:pt x="86" y="110"/>
                    <a:pt x="43" y="5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8"/>
            <p:cNvSpPr>
              <a:spLocks/>
            </p:cNvSpPr>
            <p:nvPr/>
          </p:nvSpPr>
          <p:spPr bwMode="auto">
            <a:xfrm>
              <a:off x="1566863" y="7986713"/>
              <a:ext cx="871537" cy="315913"/>
            </a:xfrm>
            <a:custGeom>
              <a:avLst/>
              <a:gdLst>
                <a:gd name="T0" fmla="*/ 0 w 317"/>
                <a:gd name="T1" fmla="*/ 0 h 115"/>
                <a:gd name="T2" fmla="*/ 265 w 317"/>
                <a:gd name="T3" fmla="*/ 115 h 115"/>
                <a:gd name="T4" fmla="*/ 292 w 317"/>
                <a:gd name="T5" fmla="*/ 114 h 115"/>
                <a:gd name="T6" fmla="*/ 317 w 317"/>
                <a:gd name="T7" fmla="*/ 45 h 115"/>
                <a:gd name="T8" fmla="*/ 310 w 317"/>
                <a:gd name="T9" fmla="*/ 42 h 115"/>
                <a:gd name="T10" fmla="*/ 311 w 317"/>
                <a:gd name="T11" fmla="*/ 29 h 115"/>
                <a:gd name="T12" fmla="*/ 298 w 317"/>
                <a:gd name="T13" fmla="*/ 36 h 115"/>
                <a:gd name="T14" fmla="*/ 276 w 317"/>
                <a:gd name="T15" fmla="*/ 98 h 115"/>
                <a:gd name="T16" fmla="*/ 249 w 317"/>
                <a:gd name="T17" fmla="*/ 99 h 115"/>
                <a:gd name="T18" fmla="*/ 0 w 317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7" h="115">
                  <a:moveTo>
                    <a:pt x="0" y="0"/>
                  </a:moveTo>
                  <a:cubicBezTo>
                    <a:pt x="96" y="102"/>
                    <a:pt x="213" y="115"/>
                    <a:pt x="265" y="115"/>
                  </a:cubicBezTo>
                  <a:cubicBezTo>
                    <a:pt x="282" y="115"/>
                    <a:pt x="292" y="114"/>
                    <a:pt x="292" y="114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12" y="43"/>
                    <a:pt x="310" y="42"/>
                    <a:pt x="310" y="42"/>
                  </a:cubicBezTo>
                  <a:cubicBezTo>
                    <a:pt x="311" y="29"/>
                    <a:pt x="311" y="29"/>
                    <a:pt x="311" y="29"/>
                  </a:cubicBezTo>
                  <a:cubicBezTo>
                    <a:pt x="307" y="32"/>
                    <a:pt x="303" y="34"/>
                    <a:pt x="298" y="36"/>
                  </a:cubicBezTo>
                  <a:cubicBezTo>
                    <a:pt x="276" y="98"/>
                    <a:pt x="276" y="98"/>
                    <a:pt x="276" y="98"/>
                  </a:cubicBezTo>
                  <a:cubicBezTo>
                    <a:pt x="276" y="98"/>
                    <a:pt x="266" y="99"/>
                    <a:pt x="249" y="99"/>
                  </a:cubicBezTo>
                  <a:cubicBezTo>
                    <a:pt x="200" y="99"/>
                    <a:pt x="93" y="88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9"/>
            <p:cNvSpPr>
              <a:spLocks/>
            </p:cNvSpPr>
            <p:nvPr/>
          </p:nvSpPr>
          <p:spPr bwMode="auto">
            <a:xfrm>
              <a:off x="1401763" y="7329488"/>
              <a:ext cx="1141412" cy="1003300"/>
            </a:xfrm>
            <a:custGeom>
              <a:avLst/>
              <a:gdLst>
                <a:gd name="T0" fmla="*/ 0 w 415"/>
                <a:gd name="T1" fmla="*/ 168 h 365"/>
                <a:gd name="T2" fmla="*/ 134 w 415"/>
                <a:gd name="T3" fmla="*/ 0 h 365"/>
                <a:gd name="T4" fmla="*/ 415 w 415"/>
                <a:gd name="T5" fmla="*/ 118 h 365"/>
                <a:gd name="T6" fmla="*/ 336 w 415"/>
                <a:gd name="T7" fmla="*/ 337 h 365"/>
                <a:gd name="T8" fmla="*/ 0 w 415"/>
                <a:gd name="T9" fmla="*/ 16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5">
                  <a:moveTo>
                    <a:pt x="0" y="168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264" y="132"/>
                    <a:pt x="415" y="118"/>
                  </a:cubicBezTo>
                  <a:cubicBezTo>
                    <a:pt x="336" y="337"/>
                    <a:pt x="336" y="337"/>
                    <a:pt x="336" y="337"/>
                  </a:cubicBezTo>
                  <a:cubicBezTo>
                    <a:pt x="336" y="337"/>
                    <a:pt x="131" y="365"/>
                    <a:pt x="0" y="16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40"/>
            <p:cNvSpPr>
              <a:spLocks/>
            </p:cNvSpPr>
            <p:nvPr/>
          </p:nvSpPr>
          <p:spPr bwMode="auto">
            <a:xfrm>
              <a:off x="3903663" y="6542088"/>
              <a:ext cx="90487" cy="107950"/>
            </a:xfrm>
            <a:custGeom>
              <a:avLst/>
              <a:gdLst>
                <a:gd name="T0" fmla="*/ 33 w 33"/>
                <a:gd name="T1" fmla="*/ 0 h 39"/>
                <a:gd name="T2" fmla="*/ 11 w 33"/>
                <a:gd name="T3" fmla="*/ 1 h 39"/>
                <a:gd name="T4" fmla="*/ 0 w 33"/>
                <a:gd name="T5" fmla="*/ 32 h 39"/>
                <a:gd name="T6" fmla="*/ 19 w 33"/>
                <a:gd name="T7" fmla="*/ 39 h 39"/>
                <a:gd name="T8" fmla="*/ 33 w 3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9">
                  <a:moveTo>
                    <a:pt x="33" y="0"/>
                  </a:moveTo>
                  <a:cubicBezTo>
                    <a:pt x="26" y="0"/>
                    <a:pt x="18" y="1"/>
                    <a:pt x="11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41"/>
            <p:cNvSpPr>
              <a:spLocks/>
            </p:cNvSpPr>
            <p:nvPr/>
          </p:nvSpPr>
          <p:spPr bwMode="auto">
            <a:xfrm>
              <a:off x="2809875" y="6173788"/>
              <a:ext cx="1141412" cy="1003300"/>
            </a:xfrm>
            <a:custGeom>
              <a:avLst/>
              <a:gdLst>
                <a:gd name="T0" fmla="*/ 0 w 415"/>
                <a:gd name="T1" fmla="*/ 168 h 365"/>
                <a:gd name="T2" fmla="*/ 134 w 415"/>
                <a:gd name="T3" fmla="*/ 0 h 365"/>
                <a:gd name="T4" fmla="*/ 415 w 415"/>
                <a:gd name="T5" fmla="*/ 118 h 365"/>
                <a:gd name="T6" fmla="*/ 336 w 415"/>
                <a:gd name="T7" fmla="*/ 337 h 365"/>
                <a:gd name="T8" fmla="*/ 0 w 415"/>
                <a:gd name="T9" fmla="*/ 16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5">
                  <a:moveTo>
                    <a:pt x="0" y="168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264" y="132"/>
                    <a:pt x="415" y="118"/>
                  </a:cubicBezTo>
                  <a:cubicBezTo>
                    <a:pt x="336" y="337"/>
                    <a:pt x="336" y="337"/>
                    <a:pt x="336" y="337"/>
                  </a:cubicBezTo>
                  <a:cubicBezTo>
                    <a:pt x="336" y="337"/>
                    <a:pt x="131" y="365"/>
                    <a:pt x="0" y="1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42"/>
            <p:cNvSpPr>
              <a:spLocks/>
            </p:cNvSpPr>
            <p:nvPr/>
          </p:nvSpPr>
          <p:spPr bwMode="auto">
            <a:xfrm>
              <a:off x="3171825" y="6751638"/>
              <a:ext cx="115887" cy="222250"/>
            </a:xfrm>
            <a:custGeom>
              <a:avLst/>
              <a:gdLst>
                <a:gd name="T0" fmla="*/ 24 w 42"/>
                <a:gd name="T1" fmla="*/ 0 h 81"/>
                <a:gd name="T2" fmla="*/ 0 w 42"/>
                <a:gd name="T3" fmla="*/ 65 h 81"/>
                <a:gd name="T4" fmla="*/ 12 w 42"/>
                <a:gd name="T5" fmla="*/ 78 h 81"/>
                <a:gd name="T6" fmla="*/ 16 w 42"/>
                <a:gd name="T7" fmla="*/ 81 h 81"/>
                <a:gd name="T8" fmla="*/ 42 w 42"/>
                <a:gd name="T9" fmla="*/ 10 h 81"/>
                <a:gd name="T10" fmla="*/ 24 w 42"/>
                <a:gd name="T1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81">
                  <a:moveTo>
                    <a:pt x="24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4" y="69"/>
                    <a:pt x="8" y="73"/>
                    <a:pt x="12" y="78"/>
                  </a:cubicBezTo>
                  <a:cubicBezTo>
                    <a:pt x="14" y="79"/>
                    <a:pt x="15" y="80"/>
                    <a:pt x="16" y="8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6" y="7"/>
                    <a:pt x="30" y="3"/>
                    <a:pt x="24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43"/>
            <p:cNvSpPr>
              <a:spLocks/>
            </p:cNvSpPr>
            <p:nvPr/>
          </p:nvSpPr>
          <p:spPr bwMode="auto">
            <a:xfrm>
              <a:off x="2193925" y="6154738"/>
              <a:ext cx="1141412" cy="1003300"/>
            </a:xfrm>
            <a:custGeom>
              <a:avLst/>
              <a:gdLst>
                <a:gd name="T0" fmla="*/ 0 w 415"/>
                <a:gd name="T1" fmla="*/ 168 h 365"/>
                <a:gd name="T2" fmla="*/ 134 w 415"/>
                <a:gd name="T3" fmla="*/ 0 h 365"/>
                <a:gd name="T4" fmla="*/ 415 w 415"/>
                <a:gd name="T5" fmla="*/ 118 h 365"/>
                <a:gd name="T6" fmla="*/ 336 w 415"/>
                <a:gd name="T7" fmla="*/ 336 h 365"/>
                <a:gd name="T8" fmla="*/ 0 w 415"/>
                <a:gd name="T9" fmla="*/ 16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5">
                  <a:moveTo>
                    <a:pt x="0" y="168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264" y="132"/>
                    <a:pt x="415" y="118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6" y="336"/>
                    <a:pt x="131" y="365"/>
                    <a:pt x="0" y="168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44"/>
            <p:cNvSpPr>
              <a:spLocks noEditPoints="1"/>
            </p:cNvSpPr>
            <p:nvPr/>
          </p:nvSpPr>
          <p:spPr bwMode="auto">
            <a:xfrm>
              <a:off x="3983038" y="7567613"/>
              <a:ext cx="66675" cy="41275"/>
            </a:xfrm>
            <a:custGeom>
              <a:avLst/>
              <a:gdLst>
                <a:gd name="T0" fmla="*/ 5 w 24"/>
                <a:gd name="T1" fmla="*/ 15 h 15"/>
                <a:gd name="T2" fmla="*/ 5 w 24"/>
                <a:gd name="T3" fmla="*/ 15 h 15"/>
                <a:gd name="T4" fmla="*/ 6 w 24"/>
                <a:gd name="T5" fmla="*/ 15 h 15"/>
                <a:gd name="T6" fmla="*/ 5 w 24"/>
                <a:gd name="T7" fmla="*/ 15 h 15"/>
                <a:gd name="T8" fmla="*/ 0 w 24"/>
                <a:gd name="T9" fmla="*/ 0 h 15"/>
                <a:gd name="T10" fmla="*/ 3 w 24"/>
                <a:gd name="T11" fmla="*/ 9 h 15"/>
                <a:gd name="T12" fmla="*/ 8 w 24"/>
                <a:gd name="T13" fmla="*/ 15 h 15"/>
                <a:gd name="T14" fmla="*/ 12 w 24"/>
                <a:gd name="T15" fmla="*/ 15 h 15"/>
                <a:gd name="T16" fmla="*/ 24 w 24"/>
                <a:gd name="T17" fmla="*/ 0 h 15"/>
                <a:gd name="T18" fmla="*/ 17 w 24"/>
                <a:gd name="T19" fmla="*/ 0 h 15"/>
                <a:gd name="T20" fmla="*/ 0 w 24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5"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0" y="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5" y="11"/>
                    <a:pt x="6" y="13"/>
                    <a:pt x="8" y="15"/>
                  </a:cubicBezTo>
                  <a:cubicBezTo>
                    <a:pt x="9" y="15"/>
                    <a:pt x="10" y="15"/>
                    <a:pt x="12" y="1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9" y="0"/>
                    <a:pt x="17" y="0"/>
                  </a:cubicBezTo>
                  <a:cubicBezTo>
                    <a:pt x="10" y="0"/>
                    <a:pt x="4" y="0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45"/>
            <p:cNvSpPr>
              <a:spLocks/>
            </p:cNvSpPr>
            <p:nvPr/>
          </p:nvSpPr>
          <p:spPr bwMode="auto">
            <a:xfrm>
              <a:off x="3992563" y="7593013"/>
              <a:ext cx="12700" cy="15875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6 h 6"/>
                <a:gd name="T4" fmla="*/ 3 w 5"/>
                <a:gd name="T5" fmla="*/ 6 h 6"/>
                <a:gd name="T6" fmla="*/ 5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46"/>
            <p:cNvSpPr>
              <a:spLocks/>
            </p:cNvSpPr>
            <p:nvPr/>
          </p:nvSpPr>
          <p:spPr bwMode="auto">
            <a:xfrm>
              <a:off x="3738563" y="6638925"/>
              <a:ext cx="1141412" cy="1003300"/>
            </a:xfrm>
            <a:custGeom>
              <a:avLst/>
              <a:gdLst>
                <a:gd name="T0" fmla="*/ 415 w 415"/>
                <a:gd name="T1" fmla="*/ 168 h 365"/>
                <a:gd name="T2" fmla="*/ 281 w 415"/>
                <a:gd name="T3" fmla="*/ 0 h 365"/>
                <a:gd name="T4" fmla="*/ 0 w 415"/>
                <a:gd name="T5" fmla="*/ 118 h 365"/>
                <a:gd name="T6" fmla="*/ 78 w 415"/>
                <a:gd name="T7" fmla="*/ 337 h 365"/>
                <a:gd name="T8" fmla="*/ 415 w 415"/>
                <a:gd name="T9" fmla="*/ 16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5">
                  <a:moveTo>
                    <a:pt x="415" y="168"/>
                  </a:moveTo>
                  <a:cubicBezTo>
                    <a:pt x="281" y="0"/>
                    <a:pt x="281" y="0"/>
                    <a:pt x="281" y="0"/>
                  </a:cubicBezTo>
                  <a:cubicBezTo>
                    <a:pt x="281" y="0"/>
                    <a:pt x="150" y="132"/>
                    <a:pt x="0" y="118"/>
                  </a:cubicBezTo>
                  <a:cubicBezTo>
                    <a:pt x="78" y="337"/>
                    <a:pt x="78" y="337"/>
                    <a:pt x="78" y="337"/>
                  </a:cubicBezTo>
                  <a:cubicBezTo>
                    <a:pt x="78" y="337"/>
                    <a:pt x="284" y="365"/>
                    <a:pt x="415" y="1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47"/>
            <p:cNvSpPr>
              <a:spLocks/>
            </p:cNvSpPr>
            <p:nvPr/>
          </p:nvSpPr>
          <p:spPr bwMode="auto">
            <a:xfrm>
              <a:off x="1684338" y="7543800"/>
              <a:ext cx="385762" cy="63500"/>
            </a:xfrm>
            <a:custGeom>
              <a:avLst/>
              <a:gdLst>
                <a:gd name="T0" fmla="*/ 134 w 140"/>
                <a:gd name="T1" fmla="*/ 0 h 23"/>
                <a:gd name="T2" fmla="*/ 66 w 140"/>
                <a:gd name="T3" fmla="*/ 7 h 23"/>
                <a:gd name="T4" fmla="*/ 0 w 140"/>
                <a:gd name="T5" fmla="*/ 1 h 23"/>
                <a:gd name="T6" fmla="*/ 2 w 140"/>
                <a:gd name="T7" fmla="*/ 15 h 23"/>
                <a:gd name="T8" fmla="*/ 82 w 140"/>
                <a:gd name="T9" fmla="*/ 23 h 23"/>
                <a:gd name="T10" fmla="*/ 140 w 140"/>
                <a:gd name="T11" fmla="*/ 18 h 23"/>
                <a:gd name="T12" fmla="*/ 134 w 140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23">
                  <a:moveTo>
                    <a:pt x="134" y="0"/>
                  </a:moveTo>
                  <a:cubicBezTo>
                    <a:pt x="113" y="4"/>
                    <a:pt x="90" y="7"/>
                    <a:pt x="66" y="7"/>
                  </a:cubicBezTo>
                  <a:cubicBezTo>
                    <a:pt x="45" y="7"/>
                    <a:pt x="23" y="5"/>
                    <a:pt x="0" y="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0" y="20"/>
                    <a:pt x="57" y="23"/>
                    <a:pt x="82" y="23"/>
                  </a:cubicBezTo>
                  <a:cubicBezTo>
                    <a:pt x="102" y="23"/>
                    <a:pt x="122" y="21"/>
                    <a:pt x="140" y="18"/>
                  </a:cubicBezTo>
                  <a:cubicBezTo>
                    <a:pt x="138" y="12"/>
                    <a:pt x="136" y="6"/>
                    <a:pt x="134" y="0"/>
                  </a:cubicBezTo>
                </a:path>
              </a:pathLst>
            </a:cu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48"/>
            <p:cNvSpPr>
              <a:spLocks/>
            </p:cNvSpPr>
            <p:nvPr/>
          </p:nvSpPr>
          <p:spPr bwMode="auto">
            <a:xfrm>
              <a:off x="2381250" y="6677025"/>
              <a:ext cx="53975" cy="93663"/>
            </a:xfrm>
            <a:custGeom>
              <a:avLst/>
              <a:gdLst>
                <a:gd name="T0" fmla="*/ 5 w 20"/>
                <a:gd name="T1" fmla="*/ 0 h 34"/>
                <a:gd name="T2" fmla="*/ 0 w 20"/>
                <a:gd name="T3" fmla="*/ 6 h 34"/>
                <a:gd name="T4" fmla="*/ 13 w 20"/>
                <a:gd name="T5" fmla="*/ 34 h 34"/>
                <a:gd name="T6" fmla="*/ 20 w 20"/>
                <a:gd name="T7" fmla="*/ 31 h 34"/>
                <a:gd name="T8" fmla="*/ 5 w 2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49"/>
            <p:cNvSpPr>
              <a:spLocks/>
            </p:cNvSpPr>
            <p:nvPr/>
          </p:nvSpPr>
          <p:spPr bwMode="auto">
            <a:xfrm>
              <a:off x="1574800" y="6632575"/>
              <a:ext cx="1050925" cy="1035050"/>
            </a:xfrm>
            <a:custGeom>
              <a:avLst/>
              <a:gdLst>
                <a:gd name="T0" fmla="*/ 26 w 382"/>
                <a:gd name="T1" fmla="*/ 330 h 376"/>
                <a:gd name="T2" fmla="*/ 0 w 382"/>
                <a:gd name="T3" fmla="*/ 116 h 376"/>
                <a:gd name="T4" fmla="*/ 282 w 382"/>
                <a:gd name="T5" fmla="*/ 0 h 376"/>
                <a:gd name="T6" fmla="*/ 382 w 382"/>
                <a:gd name="T7" fmla="*/ 210 h 376"/>
                <a:gd name="T8" fmla="*/ 26 w 382"/>
                <a:gd name="T9" fmla="*/ 33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2" h="376">
                  <a:moveTo>
                    <a:pt x="26" y="330"/>
                  </a:move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186" y="116"/>
                    <a:pt x="282" y="0"/>
                  </a:cubicBezTo>
                  <a:cubicBezTo>
                    <a:pt x="382" y="210"/>
                    <a:pt x="382" y="210"/>
                    <a:pt x="382" y="210"/>
                  </a:cubicBezTo>
                  <a:cubicBezTo>
                    <a:pt x="382" y="210"/>
                    <a:pt x="257" y="376"/>
                    <a:pt x="26" y="3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50"/>
            <p:cNvSpPr>
              <a:spLocks/>
            </p:cNvSpPr>
            <p:nvPr/>
          </p:nvSpPr>
          <p:spPr bwMode="auto">
            <a:xfrm>
              <a:off x="2386013" y="8048625"/>
              <a:ext cx="38100" cy="36513"/>
            </a:xfrm>
            <a:custGeom>
              <a:avLst/>
              <a:gdLst>
                <a:gd name="T0" fmla="*/ 14 w 14"/>
                <a:gd name="T1" fmla="*/ 0 h 13"/>
                <a:gd name="T2" fmla="*/ 3 w 14"/>
                <a:gd name="T3" fmla="*/ 5 h 13"/>
                <a:gd name="T4" fmla="*/ 0 w 14"/>
                <a:gd name="T5" fmla="*/ 13 h 13"/>
                <a:gd name="T6" fmla="*/ 13 w 14"/>
                <a:gd name="T7" fmla="*/ 6 h 13"/>
                <a:gd name="T8" fmla="*/ 14 w 1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cubicBezTo>
                    <a:pt x="10" y="2"/>
                    <a:pt x="7" y="3"/>
                    <a:pt x="3" y="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11"/>
                    <a:pt x="9" y="9"/>
                    <a:pt x="13" y="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1"/>
            <p:cNvSpPr>
              <a:spLocks/>
            </p:cNvSpPr>
            <p:nvPr/>
          </p:nvSpPr>
          <p:spPr bwMode="auto">
            <a:xfrm>
              <a:off x="2246313" y="8062913"/>
              <a:ext cx="147637" cy="98425"/>
            </a:xfrm>
            <a:custGeom>
              <a:avLst/>
              <a:gdLst>
                <a:gd name="T0" fmla="*/ 54 w 54"/>
                <a:gd name="T1" fmla="*/ 0 h 36"/>
                <a:gd name="T2" fmla="*/ 0 w 54"/>
                <a:gd name="T3" fmla="*/ 31 h 36"/>
                <a:gd name="T4" fmla="*/ 2 w 54"/>
                <a:gd name="T5" fmla="*/ 36 h 36"/>
                <a:gd name="T6" fmla="*/ 51 w 54"/>
                <a:gd name="T7" fmla="*/ 8 h 36"/>
                <a:gd name="T8" fmla="*/ 54 w 5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6">
                  <a:moveTo>
                    <a:pt x="54" y="0"/>
                  </a:moveTo>
                  <a:cubicBezTo>
                    <a:pt x="36" y="10"/>
                    <a:pt x="18" y="21"/>
                    <a:pt x="0" y="31"/>
                  </a:cubicBezTo>
                  <a:cubicBezTo>
                    <a:pt x="1" y="32"/>
                    <a:pt x="1" y="34"/>
                    <a:pt x="2" y="36"/>
                  </a:cubicBezTo>
                  <a:cubicBezTo>
                    <a:pt x="18" y="27"/>
                    <a:pt x="35" y="18"/>
                    <a:pt x="51" y="8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2"/>
            <p:cNvSpPr>
              <a:spLocks/>
            </p:cNvSpPr>
            <p:nvPr/>
          </p:nvSpPr>
          <p:spPr bwMode="auto">
            <a:xfrm>
              <a:off x="1919288" y="6724650"/>
              <a:ext cx="1006475" cy="1425575"/>
            </a:xfrm>
            <a:custGeom>
              <a:avLst/>
              <a:gdLst>
                <a:gd name="T0" fmla="*/ 366 w 366"/>
                <a:gd name="T1" fmla="*/ 380 h 519"/>
                <a:gd name="T2" fmla="*/ 117 w 366"/>
                <a:gd name="T3" fmla="*/ 519 h 519"/>
                <a:gd name="T4" fmla="*/ 0 w 366"/>
                <a:gd name="T5" fmla="*/ 138 h 519"/>
                <a:gd name="T6" fmla="*/ 249 w 366"/>
                <a:gd name="T7" fmla="*/ 0 h 519"/>
                <a:gd name="T8" fmla="*/ 366 w 366"/>
                <a:gd name="T9" fmla="*/ 38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519">
                  <a:moveTo>
                    <a:pt x="366" y="380"/>
                  </a:moveTo>
                  <a:cubicBezTo>
                    <a:pt x="283" y="426"/>
                    <a:pt x="200" y="472"/>
                    <a:pt x="117" y="519"/>
                  </a:cubicBezTo>
                  <a:cubicBezTo>
                    <a:pt x="78" y="392"/>
                    <a:pt x="39" y="265"/>
                    <a:pt x="0" y="138"/>
                  </a:cubicBezTo>
                  <a:cubicBezTo>
                    <a:pt x="83" y="92"/>
                    <a:pt x="166" y="46"/>
                    <a:pt x="249" y="0"/>
                  </a:cubicBezTo>
                  <a:cubicBezTo>
                    <a:pt x="288" y="126"/>
                    <a:pt x="327" y="253"/>
                    <a:pt x="366" y="3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3"/>
            <p:cNvSpPr>
              <a:spLocks/>
            </p:cNvSpPr>
            <p:nvPr/>
          </p:nvSpPr>
          <p:spPr bwMode="auto">
            <a:xfrm>
              <a:off x="2039938" y="6886575"/>
              <a:ext cx="485775" cy="274638"/>
            </a:xfrm>
            <a:custGeom>
              <a:avLst/>
              <a:gdLst>
                <a:gd name="T0" fmla="*/ 177 w 177"/>
                <a:gd name="T1" fmla="*/ 2 h 100"/>
                <a:gd name="T2" fmla="*/ 1 w 177"/>
                <a:gd name="T3" fmla="*/ 100 h 100"/>
                <a:gd name="T4" fmla="*/ 0 w 177"/>
                <a:gd name="T5" fmla="*/ 98 h 100"/>
                <a:gd name="T6" fmla="*/ 177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9" y="35"/>
                    <a:pt x="60" y="67"/>
                    <a:pt x="1" y="100"/>
                  </a:cubicBezTo>
                  <a:cubicBezTo>
                    <a:pt x="1" y="99"/>
                    <a:pt x="1" y="99"/>
                    <a:pt x="0" y="98"/>
                  </a:cubicBezTo>
                  <a:cubicBezTo>
                    <a:pt x="59" y="65"/>
                    <a:pt x="118" y="32"/>
                    <a:pt x="177" y="0"/>
                  </a:cubicBezTo>
                  <a:cubicBezTo>
                    <a:pt x="177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54"/>
            <p:cNvSpPr>
              <a:spLocks/>
            </p:cNvSpPr>
            <p:nvPr/>
          </p:nvSpPr>
          <p:spPr bwMode="auto">
            <a:xfrm>
              <a:off x="2073275" y="6985000"/>
              <a:ext cx="485775" cy="277813"/>
            </a:xfrm>
            <a:custGeom>
              <a:avLst/>
              <a:gdLst>
                <a:gd name="T0" fmla="*/ 177 w 177"/>
                <a:gd name="T1" fmla="*/ 3 h 101"/>
                <a:gd name="T2" fmla="*/ 0 w 177"/>
                <a:gd name="T3" fmla="*/ 101 h 101"/>
                <a:gd name="T4" fmla="*/ 0 w 177"/>
                <a:gd name="T5" fmla="*/ 99 h 101"/>
                <a:gd name="T6" fmla="*/ 176 w 177"/>
                <a:gd name="T7" fmla="*/ 0 h 101"/>
                <a:gd name="T8" fmla="*/ 177 w 177"/>
                <a:gd name="T9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1">
                  <a:moveTo>
                    <a:pt x="177" y="3"/>
                  </a:moveTo>
                  <a:cubicBezTo>
                    <a:pt x="118" y="35"/>
                    <a:pt x="59" y="68"/>
                    <a:pt x="0" y="101"/>
                  </a:cubicBezTo>
                  <a:cubicBezTo>
                    <a:pt x="0" y="100"/>
                    <a:pt x="0" y="100"/>
                    <a:pt x="0" y="99"/>
                  </a:cubicBezTo>
                  <a:cubicBezTo>
                    <a:pt x="58" y="66"/>
                    <a:pt x="117" y="33"/>
                    <a:pt x="176" y="0"/>
                  </a:cubicBezTo>
                  <a:cubicBezTo>
                    <a:pt x="176" y="1"/>
                    <a:pt x="176" y="2"/>
                    <a:pt x="177" y="3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55"/>
            <p:cNvSpPr>
              <a:spLocks/>
            </p:cNvSpPr>
            <p:nvPr/>
          </p:nvSpPr>
          <p:spPr bwMode="auto">
            <a:xfrm>
              <a:off x="2103438" y="7086600"/>
              <a:ext cx="485775" cy="277813"/>
            </a:xfrm>
            <a:custGeom>
              <a:avLst/>
              <a:gdLst>
                <a:gd name="T0" fmla="*/ 177 w 177"/>
                <a:gd name="T1" fmla="*/ 2 h 101"/>
                <a:gd name="T2" fmla="*/ 1 w 177"/>
                <a:gd name="T3" fmla="*/ 101 h 101"/>
                <a:gd name="T4" fmla="*/ 0 w 177"/>
                <a:gd name="T5" fmla="*/ 99 h 101"/>
                <a:gd name="T6" fmla="*/ 176 w 177"/>
                <a:gd name="T7" fmla="*/ 0 h 101"/>
                <a:gd name="T8" fmla="*/ 177 w 177"/>
                <a:gd name="T9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1">
                  <a:moveTo>
                    <a:pt x="177" y="2"/>
                  </a:moveTo>
                  <a:cubicBezTo>
                    <a:pt x="118" y="35"/>
                    <a:pt x="59" y="68"/>
                    <a:pt x="1" y="101"/>
                  </a:cubicBezTo>
                  <a:cubicBezTo>
                    <a:pt x="0" y="100"/>
                    <a:pt x="0" y="99"/>
                    <a:pt x="0" y="99"/>
                  </a:cubicBezTo>
                  <a:cubicBezTo>
                    <a:pt x="59" y="66"/>
                    <a:pt x="118" y="33"/>
                    <a:pt x="176" y="0"/>
                  </a:cubicBezTo>
                  <a:cubicBezTo>
                    <a:pt x="177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56"/>
            <p:cNvSpPr>
              <a:spLocks/>
            </p:cNvSpPr>
            <p:nvPr/>
          </p:nvSpPr>
          <p:spPr bwMode="auto">
            <a:xfrm>
              <a:off x="2133600" y="7188200"/>
              <a:ext cx="485775" cy="274638"/>
            </a:xfrm>
            <a:custGeom>
              <a:avLst/>
              <a:gdLst>
                <a:gd name="T0" fmla="*/ 177 w 177"/>
                <a:gd name="T1" fmla="*/ 2 h 100"/>
                <a:gd name="T2" fmla="*/ 1 w 177"/>
                <a:gd name="T3" fmla="*/ 100 h 100"/>
                <a:gd name="T4" fmla="*/ 0 w 177"/>
                <a:gd name="T5" fmla="*/ 98 h 100"/>
                <a:gd name="T6" fmla="*/ 177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9" y="35"/>
                    <a:pt x="60" y="68"/>
                    <a:pt x="1" y="100"/>
                  </a:cubicBezTo>
                  <a:cubicBezTo>
                    <a:pt x="1" y="100"/>
                    <a:pt x="1" y="99"/>
                    <a:pt x="0" y="98"/>
                  </a:cubicBezTo>
                  <a:cubicBezTo>
                    <a:pt x="59" y="66"/>
                    <a:pt x="118" y="33"/>
                    <a:pt x="177" y="0"/>
                  </a:cubicBezTo>
                  <a:cubicBezTo>
                    <a:pt x="177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57"/>
            <p:cNvSpPr>
              <a:spLocks/>
            </p:cNvSpPr>
            <p:nvPr/>
          </p:nvSpPr>
          <p:spPr bwMode="auto">
            <a:xfrm>
              <a:off x="2165350" y="7289800"/>
              <a:ext cx="487362" cy="276225"/>
            </a:xfrm>
            <a:custGeom>
              <a:avLst/>
              <a:gdLst>
                <a:gd name="T0" fmla="*/ 177 w 177"/>
                <a:gd name="T1" fmla="*/ 2 h 100"/>
                <a:gd name="T2" fmla="*/ 0 w 177"/>
                <a:gd name="T3" fmla="*/ 100 h 100"/>
                <a:gd name="T4" fmla="*/ 0 w 177"/>
                <a:gd name="T5" fmla="*/ 98 h 100"/>
                <a:gd name="T6" fmla="*/ 176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8" y="35"/>
                    <a:pt x="59" y="67"/>
                    <a:pt x="0" y="100"/>
                  </a:cubicBezTo>
                  <a:cubicBezTo>
                    <a:pt x="0" y="99"/>
                    <a:pt x="0" y="99"/>
                    <a:pt x="0" y="98"/>
                  </a:cubicBezTo>
                  <a:cubicBezTo>
                    <a:pt x="58" y="65"/>
                    <a:pt x="117" y="32"/>
                    <a:pt x="176" y="0"/>
                  </a:cubicBezTo>
                  <a:cubicBezTo>
                    <a:pt x="176" y="1"/>
                    <a:pt x="176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58"/>
            <p:cNvSpPr>
              <a:spLocks/>
            </p:cNvSpPr>
            <p:nvPr/>
          </p:nvSpPr>
          <p:spPr bwMode="auto">
            <a:xfrm>
              <a:off x="2197100" y="7389813"/>
              <a:ext cx="485775" cy="277813"/>
            </a:xfrm>
            <a:custGeom>
              <a:avLst/>
              <a:gdLst>
                <a:gd name="T0" fmla="*/ 177 w 177"/>
                <a:gd name="T1" fmla="*/ 3 h 101"/>
                <a:gd name="T2" fmla="*/ 1 w 177"/>
                <a:gd name="T3" fmla="*/ 101 h 101"/>
                <a:gd name="T4" fmla="*/ 0 w 177"/>
                <a:gd name="T5" fmla="*/ 99 h 101"/>
                <a:gd name="T6" fmla="*/ 176 w 177"/>
                <a:gd name="T7" fmla="*/ 0 h 101"/>
                <a:gd name="T8" fmla="*/ 177 w 177"/>
                <a:gd name="T9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1">
                  <a:moveTo>
                    <a:pt x="177" y="3"/>
                  </a:moveTo>
                  <a:cubicBezTo>
                    <a:pt x="118" y="35"/>
                    <a:pt x="59" y="68"/>
                    <a:pt x="1" y="101"/>
                  </a:cubicBezTo>
                  <a:cubicBezTo>
                    <a:pt x="0" y="100"/>
                    <a:pt x="0" y="100"/>
                    <a:pt x="0" y="99"/>
                  </a:cubicBezTo>
                  <a:cubicBezTo>
                    <a:pt x="59" y="66"/>
                    <a:pt x="118" y="33"/>
                    <a:pt x="176" y="0"/>
                  </a:cubicBezTo>
                  <a:cubicBezTo>
                    <a:pt x="177" y="1"/>
                    <a:pt x="177" y="2"/>
                    <a:pt x="177" y="3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59"/>
            <p:cNvSpPr>
              <a:spLocks/>
            </p:cNvSpPr>
            <p:nvPr/>
          </p:nvSpPr>
          <p:spPr bwMode="auto">
            <a:xfrm>
              <a:off x="2227263" y="7491413"/>
              <a:ext cx="485775" cy="277813"/>
            </a:xfrm>
            <a:custGeom>
              <a:avLst/>
              <a:gdLst>
                <a:gd name="T0" fmla="*/ 177 w 177"/>
                <a:gd name="T1" fmla="*/ 2 h 101"/>
                <a:gd name="T2" fmla="*/ 1 w 177"/>
                <a:gd name="T3" fmla="*/ 101 h 101"/>
                <a:gd name="T4" fmla="*/ 0 w 177"/>
                <a:gd name="T5" fmla="*/ 99 h 101"/>
                <a:gd name="T6" fmla="*/ 177 w 177"/>
                <a:gd name="T7" fmla="*/ 0 h 101"/>
                <a:gd name="T8" fmla="*/ 177 w 177"/>
                <a:gd name="T9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1">
                  <a:moveTo>
                    <a:pt x="177" y="2"/>
                  </a:moveTo>
                  <a:cubicBezTo>
                    <a:pt x="119" y="35"/>
                    <a:pt x="60" y="68"/>
                    <a:pt x="1" y="101"/>
                  </a:cubicBezTo>
                  <a:cubicBezTo>
                    <a:pt x="1" y="100"/>
                    <a:pt x="1" y="99"/>
                    <a:pt x="0" y="99"/>
                  </a:cubicBezTo>
                  <a:cubicBezTo>
                    <a:pt x="59" y="66"/>
                    <a:pt x="118" y="33"/>
                    <a:pt x="177" y="0"/>
                  </a:cubicBezTo>
                  <a:cubicBezTo>
                    <a:pt x="177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60"/>
            <p:cNvSpPr>
              <a:spLocks/>
            </p:cNvSpPr>
            <p:nvPr/>
          </p:nvSpPr>
          <p:spPr bwMode="auto">
            <a:xfrm>
              <a:off x="2259013" y="7593013"/>
              <a:ext cx="487362" cy="274638"/>
            </a:xfrm>
            <a:custGeom>
              <a:avLst/>
              <a:gdLst>
                <a:gd name="T0" fmla="*/ 177 w 177"/>
                <a:gd name="T1" fmla="*/ 2 h 100"/>
                <a:gd name="T2" fmla="*/ 0 w 177"/>
                <a:gd name="T3" fmla="*/ 100 h 100"/>
                <a:gd name="T4" fmla="*/ 0 w 177"/>
                <a:gd name="T5" fmla="*/ 98 h 100"/>
                <a:gd name="T6" fmla="*/ 176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8" y="35"/>
                    <a:pt x="59" y="68"/>
                    <a:pt x="0" y="100"/>
                  </a:cubicBezTo>
                  <a:cubicBezTo>
                    <a:pt x="0" y="100"/>
                    <a:pt x="0" y="99"/>
                    <a:pt x="0" y="98"/>
                  </a:cubicBezTo>
                  <a:cubicBezTo>
                    <a:pt x="59" y="66"/>
                    <a:pt x="117" y="33"/>
                    <a:pt x="176" y="0"/>
                  </a:cubicBezTo>
                  <a:cubicBezTo>
                    <a:pt x="176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61"/>
            <p:cNvSpPr>
              <a:spLocks/>
            </p:cNvSpPr>
            <p:nvPr/>
          </p:nvSpPr>
          <p:spPr bwMode="auto">
            <a:xfrm>
              <a:off x="2289175" y="7694613"/>
              <a:ext cx="487362" cy="274638"/>
            </a:xfrm>
            <a:custGeom>
              <a:avLst/>
              <a:gdLst>
                <a:gd name="T0" fmla="*/ 177 w 177"/>
                <a:gd name="T1" fmla="*/ 2 h 100"/>
                <a:gd name="T2" fmla="*/ 1 w 177"/>
                <a:gd name="T3" fmla="*/ 100 h 100"/>
                <a:gd name="T4" fmla="*/ 0 w 177"/>
                <a:gd name="T5" fmla="*/ 98 h 100"/>
                <a:gd name="T6" fmla="*/ 176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8" y="35"/>
                    <a:pt x="60" y="67"/>
                    <a:pt x="1" y="100"/>
                  </a:cubicBezTo>
                  <a:cubicBezTo>
                    <a:pt x="0" y="99"/>
                    <a:pt x="0" y="99"/>
                    <a:pt x="0" y="98"/>
                  </a:cubicBezTo>
                  <a:cubicBezTo>
                    <a:pt x="59" y="65"/>
                    <a:pt x="118" y="33"/>
                    <a:pt x="176" y="0"/>
                  </a:cubicBezTo>
                  <a:cubicBezTo>
                    <a:pt x="177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62"/>
            <p:cNvSpPr>
              <a:spLocks/>
            </p:cNvSpPr>
            <p:nvPr/>
          </p:nvSpPr>
          <p:spPr bwMode="auto">
            <a:xfrm>
              <a:off x="6088063" y="4813300"/>
              <a:ext cx="73025" cy="241300"/>
            </a:xfrm>
            <a:custGeom>
              <a:avLst/>
              <a:gdLst>
                <a:gd name="T0" fmla="*/ 1 w 27"/>
                <a:gd name="T1" fmla="*/ 0 h 88"/>
                <a:gd name="T2" fmla="*/ 0 w 27"/>
                <a:gd name="T3" fmla="*/ 1 h 88"/>
                <a:gd name="T4" fmla="*/ 27 w 27"/>
                <a:gd name="T5" fmla="*/ 88 h 88"/>
                <a:gd name="T6" fmla="*/ 27 w 27"/>
                <a:gd name="T7" fmla="*/ 82 h 88"/>
                <a:gd name="T8" fmla="*/ 1 w 27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9" y="30"/>
                    <a:pt x="18" y="59"/>
                    <a:pt x="27" y="88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18" y="55"/>
                    <a:pt x="10" y="27"/>
                    <a:pt x="1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63"/>
            <p:cNvSpPr>
              <a:spLocks/>
            </p:cNvSpPr>
            <p:nvPr/>
          </p:nvSpPr>
          <p:spPr bwMode="auto">
            <a:xfrm>
              <a:off x="5397500" y="4802188"/>
              <a:ext cx="1006475" cy="1427163"/>
            </a:xfrm>
            <a:custGeom>
              <a:avLst/>
              <a:gdLst>
                <a:gd name="T0" fmla="*/ 366 w 366"/>
                <a:gd name="T1" fmla="*/ 380 h 519"/>
                <a:gd name="T2" fmla="*/ 118 w 366"/>
                <a:gd name="T3" fmla="*/ 519 h 519"/>
                <a:gd name="T4" fmla="*/ 0 w 366"/>
                <a:gd name="T5" fmla="*/ 138 h 519"/>
                <a:gd name="T6" fmla="*/ 249 w 366"/>
                <a:gd name="T7" fmla="*/ 0 h 519"/>
                <a:gd name="T8" fmla="*/ 366 w 366"/>
                <a:gd name="T9" fmla="*/ 38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519">
                  <a:moveTo>
                    <a:pt x="366" y="380"/>
                  </a:moveTo>
                  <a:cubicBezTo>
                    <a:pt x="284" y="426"/>
                    <a:pt x="201" y="472"/>
                    <a:pt x="118" y="519"/>
                  </a:cubicBezTo>
                  <a:cubicBezTo>
                    <a:pt x="79" y="392"/>
                    <a:pt x="39" y="265"/>
                    <a:pt x="0" y="138"/>
                  </a:cubicBezTo>
                  <a:cubicBezTo>
                    <a:pt x="83" y="92"/>
                    <a:pt x="166" y="46"/>
                    <a:pt x="249" y="0"/>
                  </a:cubicBezTo>
                  <a:cubicBezTo>
                    <a:pt x="288" y="126"/>
                    <a:pt x="327" y="253"/>
                    <a:pt x="366" y="3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64"/>
            <p:cNvSpPr>
              <a:spLocks/>
            </p:cNvSpPr>
            <p:nvPr/>
          </p:nvSpPr>
          <p:spPr bwMode="auto">
            <a:xfrm>
              <a:off x="5521325" y="4964113"/>
              <a:ext cx="485775" cy="274638"/>
            </a:xfrm>
            <a:custGeom>
              <a:avLst/>
              <a:gdLst>
                <a:gd name="T0" fmla="*/ 177 w 177"/>
                <a:gd name="T1" fmla="*/ 2 h 100"/>
                <a:gd name="T2" fmla="*/ 0 w 177"/>
                <a:gd name="T3" fmla="*/ 100 h 100"/>
                <a:gd name="T4" fmla="*/ 0 w 177"/>
                <a:gd name="T5" fmla="*/ 98 h 100"/>
                <a:gd name="T6" fmla="*/ 176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8" y="35"/>
                    <a:pt x="59" y="67"/>
                    <a:pt x="0" y="100"/>
                  </a:cubicBezTo>
                  <a:cubicBezTo>
                    <a:pt x="0" y="99"/>
                    <a:pt x="0" y="99"/>
                    <a:pt x="0" y="98"/>
                  </a:cubicBezTo>
                  <a:cubicBezTo>
                    <a:pt x="58" y="65"/>
                    <a:pt x="117" y="32"/>
                    <a:pt x="176" y="0"/>
                  </a:cubicBezTo>
                  <a:cubicBezTo>
                    <a:pt x="176" y="1"/>
                    <a:pt x="176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5"/>
            <p:cNvSpPr>
              <a:spLocks/>
            </p:cNvSpPr>
            <p:nvPr/>
          </p:nvSpPr>
          <p:spPr bwMode="auto">
            <a:xfrm>
              <a:off x="5551488" y="5064125"/>
              <a:ext cx="485775" cy="276225"/>
            </a:xfrm>
            <a:custGeom>
              <a:avLst/>
              <a:gdLst>
                <a:gd name="T0" fmla="*/ 177 w 177"/>
                <a:gd name="T1" fmla="*/ 3 h 101"/>
                <a:gd name="T2" fmla="*/ 1 w 177"/>
                <a:gd name="T3" fmla="*/ 101 h 101"/>
                <a:gd name="T4" fmla="*/ 0 w 177"/>
                <a:gd name="T5" fmla="*/ 99 h 101"/>
                <a:gd name="T6" fmla="*/ 176 w 177"/>
                <a:gd name="T7" fmla="*/ 0 h 101"/>
                <a:gd name="T8" fmla="*/ 177 w 177"/>
                <a:gd name="T9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1">
                  <a:moveTo>
                    <a:pt x="177" y="3"/>
                  </a:moveTo>
                  <a:cubicBezTo>
                    <a:pt x="118" y="35"/>
                    <a:pt x="59" y="68"/>
                    <a:pt x="1" y="101"/>
                  </a:cubicBezTo>
                  <a:cubicBezTo>
                    <a:pt x="0" y="100"/>
                    <a:pt x="0" y="100"/>
                    <a:pt x="0" y="99"/>
                  </a:cubicBezTo>
                  <a:cubicBezTo>
                    <a:pt x="59" y="66"/>
                    <a:pt x="118" y="33"/>
                    <a:pt x="176" y="0"/>
                  </a:cubicBezTo>
                  <a:cubicBezTo>
                    <a:pt x="177" y="1"/>
                    <a:pt x="177" y="2"/>
                    <a:pt x="177" y="3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66"/>
            <p:cNvSpPr>
              <a:spLocks/>
            </p:cNvSpPr>
            <p:nvPr/>
          </p:nvSpPr>
          <p:spPr bwMode="auto">
            <a:xfrm>
              <a:off x="5581650" y="5165725"/>
              <a:ext cx="485775" cy="277813"/>
            </a:xfrm>
            <a:custGeom>
              <a:avLst/>
              <a:gdLst>
                <a:gd name="T0" fmla="*/ 177 w 177"/>
                <a:gd name="T1" fmla="*/ 2 h 101"/>
                <a:gd name="T2" fmla="*/ 1 w 177"/>
                <a:gd name="T3" fmla="*/ 101 h 101"/>
                <a:gd name="T4" fmla="*/ 0 w 177"/>
                <a:gd name="T5" fmla="*/ 99 h 101"/>
                <a:gd name="T6" fmla="*/ 177 w 177"/>
                <a:gd name="T7" fmla="*/ 0 h 101"/>
                <a:gd name="T8" fmla="*/ 177 w 177"/>
                <a:gd name="T9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1">
                  <a:moveTo>
                    <a:pt x="177" y="2"/>
                  </a:moveTo>
                  <a:cubicBezTo>
                    <a:pt x="119" y="35"/>
                    <a:pt x="60" y="68"/>
                    <a:pt x="1" y="101"/>
                  </a:cubicBezTo>
                  <a:cubicBezTo>
                    <a:pt x="1" y="100"/>
                    <a:pt x="1" y="99"/>
                    <a:pt x="0" y="99"/>
                  </a:cubicBezTo>
                  <a:cubicBezTo>
                    <a:pt x="59" y="66"/>
                    <a:pt x="118" y="33"/>
                    <a:pt x="177" y="0"/>
                  </a:cubicBezTo>
                  <a:cubicBezTo>
                    <a:pt x="177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67"/>
            <p:cNvSpPr>
              <a:spLocks/>
            </p:cNvSpPr>
            <p:nvPr/>
          </p:nvSpPr>
          <p:spPr bwMode="auto">
            <a:xfrm>
              <a:off x="5614988" y="5267325"/>
              <a:ext cx="485775" cy="274638"/>
            </a:xfrm>
            <a:custGeom>
              <a:avLst/>
              <a:gdLst>
                <a:gd name="T0" fmla="*/ 177 w 177"/>
                <a:gd name="T1" fmla="*/ 2 h 100"/>
                <a:gd name="T2" fmla="*/ 0 w 177"/>
                <a:gd name="T3" fmla="*/ 100 h 100"/>
                <a:gd name="T4" fmla="*/ 0 w 177"/>
                <a:gd name="T5" fmla="*/ 98 h 100"/>
                <a:gd name="T6" fmla="*/ 176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8" y="35"/>
                    <a:pt x="59" y="68"/>
                    <a:pt x="0" y="100"/>
                  </a:cubicBezTo>
                  <a:cubicBezTo>
                    <a:pt x="0" y="100"/>
                    <a:pt x="0" y="99"/>
                    <a:pt x="0" y="98"/>
                  </a:cubicBezTo>
                  <a:cubicBezTo>
                    <a:pt x="58" y="65"/>
                    <a:pt x="117" y="33"/>
                    <a:pt x="176" y="0"/>
                  </a:cubicBezTo>
                  <a:cubicBezTo>
                    <a:pt x="176" y="1"/>
                    <a:pt x="176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68"/>
            <p:cNvSpPr>
              <a:spLocks/>
            </p:cNvSpPr>
            <p:nvPr/>
          </p:nvSpPr>
          <p:spPr bwMode="auto">
            <a:xfrm>
              <a:off x="5645150" y="5368925"/>
              <a:ext cx="485775" cy="274638"/>
            </a:xfrm>
            <a:custGeom>
              <a:avLst/>
              <a:gdLst>
                <a:gd name="T0" fmla="*/ 177 w 177"/>
                <a:gd name="T1" fmla="*/ 2 h 100"/>
                <a:gd name="T2" fmla="*/ 1 w 177"/>
                <a:gd name="T3" fmla="*/ 100 h 100"/>
                <a:gd name="T4" fmla="*/ 0 w 177"/>
                <a:gd name="T5" fmla="*/ 98 h 100"/>
                <a:gd name="T6" fmla="*/ 176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8" y="35"/>
                    <a:pt x="59" y="67"/>
                    <a:pt x="1" y="100"/>
                  </a:cubicBezTo>
                  <a:cubicBezTo>
                    <a:pt x="0" y="99"/>
                    <a:pt x="0" y="99"/>
                    <a:pt x="0" y="98"/>
                  </a:cubicBezTo>
                  <a:cubicBezTo>
                    <a:pt x="59" y="65"/>
                    <a:pt x="118" y="32"/>
                    <a:pt x="176" y="0"/>
                  </a:cubicBezTo>
                  <a:cubicBezTo>
                    <a:pt x="177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69"/>
            <p:cNvSpPr>
              <a:spLocks/>
            </p:cNvSpPr>
            <p:nvPr/>
          </p:nvSpPr>
          <p:spPr bwMode="auto">
            <a:xfrm>
              <a:off x="5675313" y="5467350"/>
              <a:ext cx="485775" cy="277813"/>
            </a:xfrm>
            <a:custGeom>
              <a:avLst/>
              <a:gdLst>
                <a:gd name="T0" fmla="*/ 177 w 177"/>
                <a:gd name="T1" fmla="*/ 3 h 101"/>
                <a:gd name="T2" fmla="*/ 1 w 177"/>
                <a:gd name="T3" fmla="*/ 101 h 101"/>
                <a:gd name="T4" fmla="*/ 0 w 177"/>
                <a:gd name="T5" fmla="*/ 99 h 101"/>
                <a:gd name="T6" fmla="*/ 177 w 177"/>
                <a:gd name="T7" fmla="*/ 0 h 101"/>
                <a:gd name="T8" fmla="*/ 177 w 177"/>
                <a:gd name="T9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1">
                  <a:moveTo>
                    <a:pt x="177" y="3"/>
                  </a:moveTo>
                  <a:cubicBezTo>
                    <a:pt x="119" y="35"/>
                    <a:pt x="60" y="68"/>
                    <a:pt x="1" y="101"/>
                  </a:cubicBezTo>
                  <a:cubicBezTo>
                    <a:pt x="1" y="100"/>
                    <a:pt x="1" y="100"/>
                    <a:pt x="0" y="99"/>
                  </a:cubicBezTo>
                  <a:cubicBezTo>
                    <a:pt x="59" y="66"/>
                    <a:pt x="118" y="33"/>
                    <a:pt x="177" y="0"/>
                  </a:cubicBezTo>
                  <a:cubicBezTo>
                    <a:pt x="177" y="1"/>
                    <a:pt x="177" y="2"/>
                    <a:pt x="177" y="3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70"/>
            <p:cNvSpPr>
              <a:spLocks/>
            </p:cNvSpPr>
            <p:nvPr/>
          </p:nvSpPr>
          <p:spPr bwMode="auto">
            <a:xfrm>
              <a:off x="5708650" y="5568950"/>
              <a:ext cx="485775" cy="277813"/>
            </a:xfrm>
            <a:custGeom>
              <a:avLst/>
              <a:gdLst>
                <a:gd name="T0" fmla="*/ 177 w 177"/>
                <a:gd name="T1" fmla="*/ 2 h 101"/>
                <a:gd name="T2" fmla="*/ 0 w 177"/>
                <a:gd name="T3" fmla="*/ 101 h 101"/>
                <a:gd name="T4" fmla="*/ 0 w 177"/>
                <a:gd name="T5" fmla="*/ 99 h 101"/>
                <a:gd name="T6" fmla="*/ 176 w 177"/>
                <a:gd name="T7" fmla="*/ 0 h 101"/>
                <a:gd name="T8" fmla="*/ 177 w 177"/>
                <a:gd name="T9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1">
                  <a:moveTo>
                    <a:pt x="177" y="2"/>
                  </a:moveTo>
                  <a:cubicBezTo>
                    <a:pt x="118" y="35"/>
                    <a:pt x="59" y="68"/>
                    <a:pt x="0" y="101"/>
                  </a:cubicBezTo>
                  <a:cubicBezTo>
                    <a:pt x="0" y="100"/>
                    <a:pt x="0" y="99"/>
                    <a:pt x="0" y="99"/>
                  </a:cubicBezTo>
                  <a:cubicBezTo>
                    <a:pt x="59" y="66"/>
                    <a:pt x="117" y="33"/>
                    <a:pt x="176" y="0"/>
                  </a:cubicBezTo>
                  <a:cubicBezTo>
                    <a:pt x="176" y="1"/>
                    <a:pt x="176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71"/>
            <p:cNvSpPr>
              <a:spLocks/>
            </p:cNvSpPr>
            <p:nvPr/>
          </p:nvSpPr>
          <p:spPr bwMode="auto">
            <a:xfrm>
              <a:off x="5738813" y="5670550"/>
              <a:ext cx="485775" cy="274638"/>
            </a:xfrm>
            <a:custGeom>
              <a:avLst/>
              <a:gdLst>
                <a:gd name="T0" fmla="*/ 177 w 177"/>
                <a:gd name="T1" fmla="*/ 2 h 100"/>
                <a:gd name="T2" fmla="*/ 1 w 177"/>
                <a:gd name="T3" fmla="*/ 100 h 100"/>
                <a:gd name="T4" fmla="*/ 0 w 177"/>
                <a:gd name="T5" fmla="*/ 98 h 100"/>
                <a:gd name="T6" fmla="*/ 176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8" y="35"/>
                    <a:pt x="60" y="68"/>
                    <a:pt x="1" y="100"/>
                  </a:cubicBezTo>
                  <a:cubicBezTo>
                    <a:pt x="0" y="100"/>
                    <a:pt x="0" y="99"/>
                    <a:pt x="0" y="98"/>
                  </a:cubicBezTo>
                  <a:cubicBezTo>
                    <a:pt x="59" y="66"/>
                    <a:pt x="118" y="33"/>
                    <a:pt x="176" y="0"/>
                  </a:cubicBezTo>
                  <a:cubicBezTo>
                    <a:pt x="177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72"/>
            <p:cNvSpPr>
              <a:spLocks/>
            </p:cNvSpPr>
            <p:nvPr/>
          </p:nvSpPr>
          <p:spPr bwMode="auto">
            <a:xfrm>
              <a:off x="5768975" y="5772150"/>
              <a:ext cx="485775" cy="276225"/>
            </a:xfrm>
            <a:custGeom>
              <a:avLst/>
              <a:gdLst>
                <a:gd name="T0" fmla="*/ 177 w 177"/>
                <a:gd name="T1" fmla="*/ 2 h 100"/>
                <a:gd name="T2" fmla="*/ 1 w 177"/>
                <a:gd name="T3" fmla="*/ 100 h 100"/>
                <a:gd name="T4" fmla="*/ 0 w 177"/>
                <a:gd name="T5" fmla="*/ 98 h 100"/>
                <a:gd name="T6" fmla="*/ 177 w 177"/>
                <a:gd name="T7" fmla="*/ 0 h 100"/>
                <a:gd name="T8" fmla="*/ 177 w 177"/>
                <a:gd name="T9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00">
                  <a:moveTo>
                    <a:pt x="177" y="2"/>
                  </a:moveTo>
                  <a:cubicBezTo>
                    <a:pt x="119" y="35"/>
                    <a:pt x="60" y="67"/>
                    <a:pt x="1" y="100"/>
                  </a:cubicBezTo>
                  <a:cubicBezTo>
                    <a:pt x="1" y="99"/>
                    <a:pt x="1" y="99"/>
                    <a:pt x="0" y="98"/>
                  </a:cubicBezTo>
                  <a:cubicBezTo>
                    <a:pt x="59" y="65"/>
                    <a:pt x="118" y="33"/>
                    <a:pt x="177" y="0"/>
                  </a:cubicBezTo>
                  <a:cubicBezTo>
                    <a:pt x="177" y="1"/>
                    <a:pt x="177" y="1"/>
                    <a:pt x="177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73"/>
            <p:cNvSpPr>
              <a:spLocks/>
            </p:cNvSpPr>
            <p:nvPr/>
          </p:nvSpPr>
          <p:spPr bwMode="auto">
            <a:xfrm>
              <a:off x="3783013" y="5873750"/>
              <a:ext cx="57150" cy="141288"/>
            </a:xfrm>
            <a:custGeom>
              <a:avLst/>
              <a:gdLst>
                <a:gd name="T0" fmla="*/ 17 w 21"/>
                <a:gd name="T1" fmla="*/ 0 h 51"/>
                <a:gd name="T2" fmla="*/ 0 w 21"/>
                <a:gd name="T3" fmla="*/ 51 h 51"/>
                <a:gd name="T4" fmla="*/ 6 w 21"/>
                <a:gd name="T5" fmla="*/ 49 h 51"/>
                <a:gd name="T6" fmla="*/ 21 w 21"/>
                <a:gd name="T7" fmla="*/ 2 h 51"/>
                <a:gd name="T8" fmla="*/ 17 w 2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1">
                  <a:moveTo>
                    <a:pt x="17" y="0"/>
                  </a:moveTo>
                  <a:cubicBezTo>
                    <a:pt x="11" y="17"/>
                    <a:pt x="6" y="34"/>
                    <a:pt x="0" y="51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34"/>
                    <a:pt x="16" y="18"/>
                    <a:pt x="21" y="2"/>
                  </a:cubicBezTo>
                  <a:cubicBezTo>
                    <a:pt x="20" y="2"/>
                    <a:pt x="18" y="1"/>
                    <a:pt x="17" y="0"/>
                  </a:cubicBezTo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74"/>
            <p:cNvSpPr>
              <a:spLocks/>
            </p:cNvSpPr>
            <p:nvPr/>
          </p:nvSpPr>
          <p:spPr bwMode="auto">
            <a:xfrm>
              <a:off x="3640138" y="6008688"/>
              <a:ext cx="158750" cy="454025"/>
            </a:xfrm>
            <a:custGeom>
              <a:avLst/>
              <a:gdLst>
                <a:gd name="T0" fmla="*/ 58 w 58"/>
                <a:gd name="T1" fmla="*/ 0 h 165"/>
                <a:gd name="T2" fmla="*/ 52 w 58"/>
                <a:gd name="T3" fmla="*/ 2 h 165"/>
                <a:gd name="T4" fmla="*/ 0 w 58"/>
                <a:gd name="T5" fmla="*/ 163 h 165"/>
                <a:gd name="T6" fmla="*/ 4 w 58"/>
                <a:gd name="T7" fmla="*/ 165 h 165"/>
                <a:gd name="T8" fmla="*/ 58 w 58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5">
                  <a:moveTo>
                    <a:pt x="58" y="0"/>
                  </a:moveTo>
                  <a:cubicBezTo>
                    <a:pt x="52" y="2"/>
                    <a:pt x="52" y="2"/>
                    <a:pt x="52" y="2"/>
                  </a:cubicBezTo>
                  <a:cubicBezTo>
                    <a:pt x="35" y="56"/>
                    <a:pt x="17" y="110"/>
                    <a:pt x="0" y="163"/>
                  </a:cubicBezTo>
                  <a:cubicBezTo>
                    <a:pt x="1" y="164"/>
                    <a:pt x="2" y="164"/>
                    <a:pt x="4" y="165"/>
                  </a:cubicBezTo>
                  <a:cubicBezTo>
                    <a:pt x="22" y="110"/>
                    <a:pt x="40" y="55"/>
                    <a:pt x="58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75"/>
            <p:cNvSpPr>
              <a:spLocks noEditPoints="1"/>
            </p:cNvSpPr>
            <p:nvPr/>
          </p:nvSpPr>
          <p:spPr bwMode="auto">
            <a:xfrm>
              <a:off x="3287713" y="6457950"/>
              <a:ext cx="363537" cy="376238"/>
            </a:xfrm>
            <a:custGeom>
              <a:avLst/>
              <a:gdLst>
                <a:gd name="T0" fmla="*/ 0 w 132"/>
                <a:gd name="T1" fmla="*/ 115 h 137"/>
                <a:gd name="T2" fmla="*/ 0 w 132"/>
                <a:gd name="T3" fmla="*/ 117 h 137"/>
                <a:gd name="T4" fmla="*/ 33 w 132"/>
                <a:gd name="T5" fmla="*/ 137 h 137"/>
                <a:gd name="T6" fmla="*/ 35 w 132"/>
                <a:gd name="T7" fmla="*/ 136 h 137"/>
                <a:gd name="T8" fmla="*/ 0 w 132"/>
                <a:gd name="T9" fmla="*/ 115 h 137"/>
                <a:gd name="T10" fmla="*/ 128 w 132"/>
                <a:gd name="T11" fmla="*/ 0 h 137"/>
                <a:gd name="T12" fmla="*/ 114 w 132"/>
                <a:gd name="T13" fmla="*/ 42 h 137"/>
                <a:gd name="T14" fmla="*/ 123 w 132"/>
                <a:gd name="T15" fmla="*/ 30 h 137"/>
                <a:gd name="T16" fmla="*/ 132 w 132"/>
                <a:gd name="T17" fmla="*/ 2 h 137"/>
                <a:gd name="T18" fmla="*/ 128 w 132"/>
                <a:gd name="T1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" h="137">
                  <a:moveTo>
                    <a:pt x="0" y="115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11" y="124"/>
                    <a:pt x="22" y="131"/>
                    <a:pt x="33" y="137"/>
                  </a:cubicBezTo>
                  <a:cubicBezTo>
                    <a:pt x="34" y="137"/>
                    <a:pt x="34" y="136"/>
                    <a:pt x="35" y="136"/>
                  </a:cubicBezTo>
                  <a:cubicBezTo>
                    <a:pt x="23" y="129"/>
                    <a:pt x="12" y="122"/>
                    <a:pt x="0" y="115"/>
                  </a:cubicBezTo>
                  <a:moveTo>
                    <a:pt x="128" y="0"/>
                  </a:moveTo>
                  <a:cubicBezTo>
                    <a:pt x="123" y="14"/>
                    <a:pt x="118" y="28"/>
                    <a:pt x="114" y="42"/>
                  </a:cubicBezTo>
                  <a:cubicBezTo>
                    <a:pt x="118" y="37"/>
                    <a:pt x="121" y="33"/>
                    <a:pt x="123" y="30"/>
                  </a:cubicBezTo>
                  <a:cubicBezTo>
                    <a:pt x="126" y="20"/>
                    <a:pt x="129" y="11"/>
                    <a:pt x="132" y="2"/>
                  </a:cubicBezTo>
                  <a:cubicBezTo>
                    <a:pt x="130" y="1"/>
                    <a:pt x="129" y="1"/>
                    <a:pt x="128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76"/>
            <p:cNvSpPr>
              <a:spLocks/>
            </p:cNvSpPr>
            <p:nvPr/>
          </p:nvSpPr>
          <p:spPr bwMode="auto">
            <a:xfrm>
              <a:off x="3238500" y="6745288"/>
              <a:ext cx="49212" cy="33338"/>
            </a:xfrm>
            <a:custGeom>
              <a:avLst/>
              <a:gdLst>
                <a:gd name="T0" fmla="*/ 0 w 18"/>
                <a:gd name="T1" fmla="*/ 0 h 12"/>
                <a:gd name="T2" fmla="*/ 0 w 18"/>
                <a:gd name="T3" fmla="*/ 2 h 12"/>
                <a:gd name="T4" fmla="*/ 18 w 18"/>
                <a:gd name="T5" fmla="*/ 12 h 12"/>
                <a:gd name="T6" fmla="*/ 18 w 18"/>
                <a:gd name="T7" fmla="*/ 10 h 12"/>
                <a:gd name="T8" fmla="*/ 0 w 1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5"/>
                    <a:pt x="12" y="9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2" y="7"/>
                    <a:pt x="6" y="3"/>
                    <a:pt x="0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77"/>
            <p:cNvSpPr>
              <a:spLocks/>
            </p:cNvSpPr>
            <p:nvPr/>
          </p:nvSpPr>
          <p:spPr bwMode="auto">
            <a:xfrm>
              <a:off x="2963863" y="6581775"/>
              <a:ext cx="274637" cy="169863"/>
            </a:xfrm>
            <a:custGeom>
              <a:avLst/>
              <a:gdLst>
                <a:gd name="T0" fmla="*/ 0 w 100"/>
                <a:gd name="T1" fmla="*/ 0 h 62"/>
                <a:gd name="T2" fmla="*/ 0 w 100"/>
                <a:gd name="T3" fmla="*/ 2 h 62"/>
                <a:gd name="T4" fmla="*/ 100 w 100"/>
                <a:gd name="T5" fmla="*/ 62 h 62"/>
                <a:gd name="T6" fmla="*/ 100 w 100"/>
                <a:gd name="T7" fmla="*/ 60 h 62"/>
                <a:gd name="T8" fmla="*/ 0 w 100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3" y="22"/>
                    <a:pt x="66" y="42"/>
                    <a:pt x="100" y="62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67" y="40"/>
                    <a:pt x="34" y="20"/>
                    <a:pt x="0" y="0"/>
                  </a:cubicBezTo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78"/>
            <p:cNvSpPr>
              <a:spLocks/>
            </p:cNvSpPr>
            <p:nvPr/>
          </p:nvSpPr>
          <p:spPr bwMode="auto">
            <a:xfrm>
              <a:off x="2822575" y="5470525"/>
              <a:ext cx="1009650" cy="1427163"/>
            </a:xfrm>
            <a:custGeom>
              <a:avLst/>
              <a:gdLst>
                <a:gd name="T0" fmla="*/ 244 w 367"/>
                <a:gd name="T1" fmla="*/ 519 h 519"/>
                <a:gd name="T2" fmla="*/ 0 w 367"/>
                <a:gd name="T3" fmla="*/ 374 h 519"/>
                <a:gd name="T4" fmla="*/ 123 w 367"/>
                <a:gd name="T5" fmla="*/ 0 h 519"/>
                <a:gd name="T6" fmla="*/ 367 w 367"/>
                <a:gd name="T7" fmla="*/ 145 h 519"/>
                <a:gd name="T8" fmla="*/ 244 w 367"/>
                <a:gd name="T9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7" h="519">
                  <a:moveTo>
                    <a:pt x="244" y="519"/>
                  </a:moveTo>
                  <a:cubicBezTo>
                    <a:pt x="163" y="470"/>
                    <a:pt x="82" y="422"/>
                    <a:pt x="0" y="374"/>
                  </a:cubicBezTo>
                  <a:cubicBezTo>
                    <a:pt x="41" y="249"/>
                    <a:pt x="82" y="124"/>
                    <a:pt x="123" y="0"/>
                  </a:cubicBezTo>
                  <a:cubicBezTo>
                    <a:pt x="204" y="48"/>
                    <a:pt x="285" y="96"/>
                    <a:pt x="367" y="145"/>
                  </a:cubicBezTo>
                  <a:cubicBezTo>
                    <a:pt x="326" y="269"/>
                    <a:pt x="285" y="394"/>
                    <a:pt x="244" y="5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79"/>
            <p:cNvSpPr>
              <a:spLocks/>
            </p:cNvSpPr>
            <p:nvPr/>
          </p:nvSpPr>
          <p:spPr bwMode="auto">
            <a:xfrm>
              <a:off x="3213100" y="5621338"/>
              <a:ext cx="479425" cy="288925"/>
            </a:xfrm>
            <a:custGeom>
              <a:avLst/>
              <a:gdLst>
                <a:gd name="T0" fmla="*/ 173 w 174"/>
                <a:gd name="T1" fmla="*/ 105 h 105"/>
                <a:gd name="T2" fmla="*/ 0 w 174"/>
                <a:gd name="T3" fmla="*/ 2 h 105"/>
                <a:gd name="T4" fmla="*/ 1 w 174"/>
                <a:gd name="T5" fmla="*/ 0 h 105"/>
                <a:gd name="T6" fmla="*/ 174 w 174"/>
                <a:gd name="T7" fmla="*/ 103 h 105"/>
                <a:gd name="T8" fmla="*/ 173 w 17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05">
                  <a:moveTo>
                    <a:pt x="173" y="105"/>
                  </a:moveTo>
                  <a:cubicBezTo>
                    <a:pt x="116" y="71"/>
                    <a:pt x="58" y="37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59" y="35"/>
                    <a:pt x="116" y="69"/>
                    <a:pt x="174" y="103"/>
                  </a:cubicBezTo>
                  <a:cubicBezTo>
                    <a:pt x="174" y="104"/>
                    <a:pt x="174" y="105"/>
                    <a:pt x="173" y="105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80"/>
            <p:cNvSpPr>
              <a:spLocks/>
            </p:cNvSpPr>
            <p:nvPr/>
          </p:nvSpPr>
          <p:spPr bwMode="auto">
            <a:xfrm>
              <a:off x="3182938" y="5722938"/>
              <a:ext cx="476250" cy="288925"/>
            </a:xfrm>
            <a:custGeom>
              <a:avLst/>
              <a:gdLst>
                <a:gd name="T0" fmla="*/ 173 w 173"/>
                <a:gd name="T1" fmla="*/ 105 h 105"/>
                <a:gd name="T2" fmla="*/ 0 w 173"/>
                <a:gd name="T3" fmla="*/ 2 h 105"/>
                <a:gd name="T4" fmla="*/ 0 w 173"/>
                <a:gd name="T5" fmla="*/ 0 h 105"/>
                <a:gd name="T6" fmla="*/ 173 w 173"/>
                <a:gd name="T7" fmla="*/ 102 h 105"/>
                <a:gd name="T8" fmla="*/ 173 w 173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05">
                  <a:moveTo>
                    <a:pt x="173" y="105"/>
                  </a:moveTo>
                  <a:cubicBezTo>
                    <a:pt x="115" y="70"/>
                    <a:pt x="57" y="3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58" y="34"/>
                    <a:pt x="116" y="68"/>
                    <a:pt x="173" y="102"/>
                  </a:cubicBezTo>
                  <a:cubicBezTo>
                    <a:pt x="173" y="103"/>
                    <a:pt x="173" y="104"/>
                    <a:pt x="173" y="105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81"/>
            <p:cNvSpPr>
              <a:spLocks/>
            </p:cNvSpPr>
            <p:nvPr/>
          </p:nvSpPr>
          <p:spPr bwMode="auto">
            <a:xfrm>
              <a:off x="3151188" y="5822950"/>
              <a:ext cx="474662" cy="287338"/>
            </a:xfrm>
            <a:custGeom>
              <a:avLst/>
              <a:gdLst>
                <a:gd name="T0" fmla="*/ 173 w 173"/>
                <a:gd name="T1" fmla="*/ 105 h 105"/>
                <a:gd name="T2" fmla="*/ 0 w 173"/>
                <a:gd name="T3" fmla="*/ 2 h 105"/>
                <a:gd name="T4" fmla="*/ 0 w 173"/>
                <a:gd name="T5" fmla="*/ 0 h 105"/>
                <a:gd name="T6" fmla="*/ 173 w 173"/>
                <a:gd name="T7" fmla="*/ 103 h 105"/>
                <a:gd name="T8" fmla="*/ 173 w 173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05">
                  <a:moveTo>
                    <a:pt x="173" y="105"/>
                  </a:moveTo>
                  <a:cubicBezTo>
                    <a:pt x="115" y="70"/>
                    <a:pt x="57" y="36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58" y="34"/>
                    <a:pt x="116" y="68"/>
                    <a:pt x="173" y="103"/>
                  </a:cubicBezTo>
                  <a:cubicBezTo>
                    <a:pt x="173" y="103"/>
                    <a:pt x="173" y="104"/>
                    <a:pt x="173" y="105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82"/>
            <p:cNvSpPr>
              <a:spLocks/>
            </p:cNvSpPr>
            <p:nvPr/>
          </p:nvSpPr>
          <p:spPr bwMode="auto">
            <a:xfrm>
              <a:off x="3117850" y="5921375"/>
              <a:ext cx="477837" cy="288925"/>
            </a:xfrm>
            <a:custGeom>
              <a:avLst/>
              <a:gdLst>
                <a:gd name="T0" fmla="*/ 173 w 174"/>
                <a:gd name="T1" fmla="*/ 105 h 105"/>
                <a:gd name="T2" fmla="*/ 0 w 174"/>
                <a:gd name="T3" fmla="*/ 2 h 105"/>
                <a:gd name="T4" fmla="*/ 1 w 174"/>
                <a:gd name="T5" fmla="*/ 0 h 105"/>
                <a:gd name="T6" fmla="*/ 174 w 174"/>
                <a:gd name="T7" fmla="*/ 103 h 105"/>
                <a:gd name="T8" fmla="*/ 173 w 17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05">
                  <a:moveTo>
                    <a:pt x="173" y="105"/>
                  </a:moveTo>
                  <a:cubicBezTo>
                    <a:pt x="115" y="71"/>
                    <a:pt x="58" y="36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58" y="34"/>
                    <a:pt x="116" y="68"/>
                    <a:pt x="174" y="103"/>
                  </a:cubicBezTo>
                  <a:cubicBezTo>
                    <a:pt x="173" y="104"/>
                    <a:pt x="173" y="104"/>
                    <a:pt x="173" y="105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83"/>
            <p:cNvSpPr>
              <a:spLocks/>
            </p:cNvSpPr>
            <p:nvPr/>
          </p:nvSpPr>
          <p:spPr bwMode="auto">
            <a:xfrm>
              <a:off x="3084513" y="6019800"/>
              <a:ext cx="477837" cy="288925"/>
            </a:xfrm>
            <a:custGeom>
              <a:avLst/>
              <a:gdLst>
                <a:gd name="T0" fmla="*/ 173 w 174"/>
                <a:gd name="T1" fmla="*/ 105 h 105"/>
                <a:gd name="T2" fmla="*/ 0 w 174"/>
                <a:gd name="T3" fmla="*/ 2 h 105"/>
                <a:gd name="T4" fmla="*/ 1 w 174"/>
                <a:gd name="T5" fmla="*/ 0 h 105"/>
                <a:gd name="T6" fmla="*/ 174 w 174"/>
                <a:gd name="T7" fmla="*/ 103 h 105"/>
                <a:gd name="T8" fmla="*/ 173 w 17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05">
                  <a:moveTo>
                    <a:pt x="173" y="105"/>
                  </a:moveTo>
                  <a:cubicBezTo>
                    <a:pt x="115" y="71"/>
                    <a:pt x="58" y="36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58" y="34"/>
                    <a:pt x="116" y="69"/>
                    <a:pt x="174" y="103"/>
                  </a:cubicBezTo>
                  <a:cubicBezTo>
                    <a:pt x="173" y="104"/>
                    <a:pt x="173" y="104"/>
                    <a:pt x="173" y="105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84"/>
            <p:cNvSpPr>
              <a:spLocks/>
            </p:cNvSpPr>
            <p:nvPr/>
          </p:nvSpPr>
          <p:spPr bwMode="auto">
            <a:xfrm>
              <a:off x="3051175" y="6119813"/>
              <a:ext cx="479425" cy="287338"/>
            </a:xfrm>
            <a:custGeom>
              <a:avLst/>
              <a:gdLst>
                <a:gd name="T0" fmla="*/ 173 w 174"/>
                <a:gd name="T1" fmla="*/ 105 h 105"/>
                <a:gd name="T2" fmla="*/ 0 w 174"/>
                <a:gd name="T3" fmla="*/ 2 h 105"/>
                <a:gd name="T4" fmla="*/ 1 w 174"/>
                <a:gd name="T5" fmla="*/ 0 h 105"/>
                <a:gd name="T6" fmla="*/ 174 w 174"/>
                <a:gd name="T7" fmla="*/ 103 h 105"/>
                <a:gd name="T8" fmla="*/ 173 w 17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05">
                  <a:moveTo>
                    <a:pt x="173" y="105"/>
                  </a:moveTo>
                  <a:cubicBezTo>
                    <a:pt x="116" y="71"/>
                    <a:pt x="58" y="37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59" y="34"/>
                    <a:pt x="116" y="69"/>
                    <a:pt x="174" y="103"/>
                  </a:cubicBezTo>
                  <a:cubicBezTo>
                    <a:pt x="174" y="104"/>
                    <a:pt x="173" y="104"/>
                    <a:pt x="173" y="105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85"/>
            <p:cNvSpPr>
              <a:spLocks/>
            </p:cNvSpPr>
            <p:nvPr/>
          </p:nvSpPr>
          <p:spPr bwMode="auto">
            <a:xfrm>
              <a:off x="3017838" y="6218238"/>
              <a:ext cx="479425" cy="288925"/>
            </a:xfrm>
            <a:custGeom>
              <a:avLst/>
              <a:gdLst>
                <a:gd name="T0" fmla="*/ 173 w 174"/>
                <a:gd name="T1" fmla="*/ 105 h 105"/>
                <a:gd name="T2" fmla="*/ 0 w 174"/>
                <a:gd name="T3" fmla="*/ 2 h 105"/>
                <a:gd name="T4" fmla="*/ 1 w 174"/>
                <a:gd name="T5" fmla="*/ 0 h 105"/>
                <a:gd name="T6" fmla="*/ 174 w 174"/>
                <a:gd name="T7" fmla="*/ 103 h 105"/>
                <a:gd name="T8" fmla="*/ 173 w 17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05">
                  <a:moveTo>
                    <a:pt x="173" y="105"/>
                  </a:moveTo>
                  <a:cubicBezTo>
                    <a:pt x="116" y="71"/>
                    <a:pt x="58" y="37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59" y="35"/>
                    <a:pt x="116" y="69"/>
                    <a:pt x="174" y="103"/>
                  </a:cubicBezTo>
                  <a:cubicBezTo>
                    <a:pt x="174" y="104"/>
                    <a:pt x="174" y="104"/>
                    <a:pt x="173" y="105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86"/>
            <p:cNvSpPr>
              <a:spLocks/>
            </p:cNvSpPr>
            <p:nvPr/>
          </p:nvSpPr>
          <p:spPr bwMode="auto">
            <a:xfrm>
              <a:off x="2987675" y="6316663"/>
              <a:ext cx="476250" cy="288925"/>
            </a:xfrm>
            <a:custGeom>
              <a:avLst/>
              <a:gdLst>
                <a:gd name="T0" fmla="*/ 172 w 173"/>
                <a:gd name="T1" fmla="*/ 105 h 105"/>
                <a:gd name="T2" fmla="*/ 0 w 173"/>
                <a:gd name="T3" fmla="*/ 3 h 105"/>
                <a:gd name="T4" fmla="*/ 0 w 173"/>
                <a:gd name="T5" fmla="*/ 0 h 105"/>
                <a:gd name="T6" fmla="*/ 173 w 173"/>
                <a:gd name="T7" fmla="*/ 103 h 105"/>
                <a:gd name="T8" fmla="*/ 172 w 173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05">
                  <a:moveTo>
                    <a:pt x="172" y="105"/>
                  </a:moveTo>
                  <a:cubicBezTo>
                    <a:pt x="115" y="71"/>
                    <a:pt x="57" y="3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8" y="35"/>
                    <a:pt x="116" y="69"/>
                    <a:pt x="173" y="103"/>
                  </a:cubicBezTo>
                  <a:cubicBezTo>
                    <a:pt x="173" y="104"/>
                    <a:pt x="173" y="105"/>
                    <a:pt x="172" y="105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87"/>
            <p:cNvSpPr>
              <a:spLocks/>
            </p:cNvSpPr>
            <p:nvPr/>
          </p:nvSpPr>
          <p:spPr bwMode="auto">
            <a:xfrm>
              <a:off x="2955925" y="6418263"/>
              <a:ext cx="474662" cy="288925"/>
            </a:xfrm>
            <a:custGeom>
              <a:avLst/>
              <a:gdLst>
                <a:gd name="T0" fmla="*/ 173 w 173"/>
                <a:gd name="T1" fmla="*/ 105 h 105"/>
                <a:gd name="T2" fmla="*/ 0 w 173"/>
                <a:gd name="T3" fmla="*/ 2 h 105"/>
                <a:gd name="T4" fmla="*/ 0 w 173"/>
                <a:gd name="T5" fmla="*/ 0 h 105"/>
                <a:gd name="T6" fmla="*/ 173 w 173"/>
                <a:gd name="T7" fmla="*/ 102 h 105"/>
                <a:gd name="T8" fmla="*/ 173 w 173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05">
                  <a:moveTo>
                    <a:pt x="173" y="105"/>
                  </a:moveTo>
                  <a:cubicBezTo>
                    <a:pt x="115" y="70"/>
                    <a:pt x="57" y="3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58" y="34"/>
                    <a:pt x="116" y="68"/>
                    <a:pt x="173" y="102"/>
                  </a:cubicBezTo>
                  <a:cubicBezTo>
                    <a:pt x="173" y="103"/>
                    <a:pt x="173" y="104"/>
                    <a:pt x="173" y="105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88"/>
            <p:cNvSpPr>
              <a:spLocks/>
            </p:cNvSpPr>
            <p:nvPr/>
          </p:nvSpPr>
          <p:spPr bwMode="auto">
            <a:xfrm>
              <a:off x="3171825" y="6929438"/>
              <a:ext cx="33337" cy="36513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12 w 12"/>
                <a:gd name="T5" fmla="*/ 13 h 13"/>
                <a:gd name="T6" fmla="*/ 0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4"/>
                    <a:pt x="8" y="9"/>
                    <a:pt x="12" y="13"/>
                  </a:cubicBezTo>
                  <a:cubicBezTo>
                    <a:pt x="8" y="8"/>
                    <a:pt x="4" y="4"/>
                    <a:pt x="0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89"/>
            <p:cNvSpPr>
              <a:spLocks/>
            </p:cNvSpPr>
            <p:nvPr/>
          </p:nvSpPr>
          <p:spPr bwMode="auto">
            <a:xfrm>
              <a:off x="2935288" y="6646863"/>
              <a:ext cx="236537" cy="282575"/>
            </a:xfrm>
            <a:custGeom>
              <a:avLst/>
              <a:gdLst>
                <a:gd name="T0" fmla="*/ 2 w 86"/>
                <a:gd name="T1" fmla="*/ 0 h 103"/>
                <a:gd name="T2" fmla="*/ 0 w 86"/>
                <a:gd name="T3" fmla="*/ 5 h 103"/>
                <a:gd name="T4" fmla="*/ 86 w 86"/>
                <a:gd name="T5" fmla="*/ 103 h 103"/>
                <a:gd name="T6" fmla="*/ 86 w 86"/>
                <a:gd name="T7" fmla="*/ 103 h 103"/>
                <a:gd name="T8" fmla="*/ 2 w 86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03">
                  <a:moveTo>
                    <a:pt x="2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8" y="28"/>
                    <a:pt x="47" y="64"/>
                    <a:pt x="86" y="103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41" y="55"/>
                    <a:pt x="11" y="14"/>
                    <a:pt x="2" y="0"/>
                  </a:cubicBezTo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90"/>
            <p:cNvSpPr>
              <a:spLocks/>
            </p:cNvSpPr>
            <p:nvPr/>
          </p:nvSpPr>
          <p:spPr bwMode="auto">
            <a:xfrm>
              <a:off x="2697163" y="7413625"/>
              <a:ext cx="157162" cy="134938"/>
            </a:xfrm>
            <a:custGeom>
              <a:avLst/>
              <a:gdLst>
                <a:gd name="T0" fmla="*/ 0 w 57"/>
                <a:gd name="T1" fmla="*/ 0 h 49"/>
                <a:gd name="T2" fmla="*/ 51 w 57"/>
                <a:gd name="T3" fmla="*/ 48 h 49"/>
                <a:gd name="T4" fmla="*/ 57 w 57"/>
                <a:gd name="T5" fmla="*/ 49 h 49"/>
                <a:gd name="T6" fmla="*/ 0 w 57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49">
                  <a:moveTo>
                    <a:pt x="0" y="0"/>
                  </a:moveTo>
                  <a:cubicBezTo>
                    <a:pt x="17" y="18"/>
                    <a:pt x="35" y="34"/>
                    <a:pt x="51" y="48"/>
                  </a:cubicBezTo>
                  <a:cubicBezTo>
                    <a:pt x="53" y="49"/>
                    <a:pt x="55" y="49"/>
                    <a:pt x="57" y="49"/>
                  </a:cubicBezTo>
                  <a:cubicBezTo>
                    <a:pt x="39" y="35"/>
                    <a:pt x="19" y="19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91"/>
            <p:cNvSpPr>
              <a:spLocks/>
            </p:cNvSpPr>
            <p:nvPr/>
          </p:nvSpPr>
          <p:spPr bwMode="auto">
            <a:xfrm>
              <a:off x="3284538" y="7585075"/>
              <a:ext cx="11112" cy="1588"/>
            </a:xfrm>
            <a:custGeom>
              <a:avLst/>
              <a:gdLst>
                <a:gd name="T0" fmla="*/ 2 w 4"/>
                <a:gd name="T1" fmla="*/ 0 h 1"/>
                <a:gd name="T2" fmla="*/ 0 w 4"/>
                <a:gd name="T3" fmla="*/ 1 h 1"/>
                <a:gd name="T4" fmla="*/ 4 w 4"/>
                <a:gd name="T5" fmla="*/ 1 h 1"/>
                <a:gd name="T6" fmla="*/ 2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92"/>
            <p:cNvSpPr>
              <a:spLocks/>
            </p:cNvSpPr>
            <p:nvPr/>
          </p:nvSpPr>
          <p:spPr bwMode="auto">
            <a:xfrm>
              <a:off x="2292350" y="6586538"/>
              <a:ext cx="1320800" cy="1143000"/>
            </a:xfrm>
            <a:custGeom>
              <a:avLst/>
              <a:gdLst>
                <a:gd name="T0" fmla="*/ 0 w 480"/>
                <a:gd name="T1" fmla="*/ 84 h 416"/>
                <a:gd name="T2" fmla="*/ 215 w 480"/>
                <a:gd name="T3" fmla="*/ 0 h 416"/>
                <a:gd name="T4" fmla="*/ 480 w 480"/>
                <a:gd name="T5" fmla="*/ 252 h 416"/>
                <a:gd name="T6" fmla="*/ 306 w 480"/>
                <a:gd name="T7" fmla="*/ 416 h 416"/>
                <a:gd name="T8" fmla="*/ 0 w 480"/>
                <a:gd name="T9" fmla="*/ 8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416">
                  <a:moveTo>
                    <a:pt x="0" y="84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322" y="161"/>
                    <a:pt x="480" y="252"/>
                  </a:cubicBezTo>
                  <a:cubicBezTo>
                    <a:pt x="306" y="416"/>
                    <a:pt x="306" y="416"/>
                    <a:pt x="306" y="416"/>
                  </a:cubicBezTo>
                  <a:cubicBezTo>
                    <a:pt x="306" y="416"/>
                    <a:pt x="90" y="315"/>
                    <a:pt x="0" y="84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93"/>
            <p:cNvSpPr>
              <a:spLocks noEditPoints="1"/>
            </p:cNvSpPr>
            <p:nvPr/>
          </p:nvSpPr>
          <p:spPr bwMode="auto">
            <a:xfrm>
              <a:off x="3479800" y="7312025"/>
              <a:ext cx="407987" cy="368300"/>
            </a:xfrm>
            <a:custGeom>
              <a:avLst/>
              <a:gdLst>
                <a:gd name="T0" fmla="*/ 96 w 148"/>
                <a:gd name="T1" fmla="*/ 40 h 134"/>
                <a:gd name="T2" fmla="*/ 0 w 148"/>
                <a:gd name="T3" fmla="*/ 110 h 134"/>
                <a:gd name="T4" fmla="*/ 7 w 148"/>
                <a:gd name="T5" fmla="*/ 134 h 134"/>
                <a:gd name="T6" fmla="*/ 62 w 148"/>
                <a:gd name="T7" fmla="*/ 98 h 134"/>
                <a:gd name="T8" fmla="*/ 56 w 148"/>
                <a:gd name="T9" fmla="*/ 91 h 134"/>
                <a:gd name="T10" fmla="*/ 57 w 148"/>
                <a:gd name="T11" fmla="*/ 89 h 134"/>
                <a:gd name="T12" fmla="*/ 63 w 148"/>
                <a:gd name="T13" fmla="*/ 97 h 134"/>
                <a:gd name="T14" fmla="*/ 87 w 148"/>
                <a:gd name="T15" fmla="*/ 79 h 134"/>
                <a:gd name="T16" fmla="*/ 74 w 148"/>
                <a:gd name="T17" fmla="*/ 63 h 134"/>
                <a:gd name="T18" fmla="*/ 75 w 148"/>
                <a:gd name="T19" fmla="*/ 61 h 134"/>
                <a:gd name="T20" fmla="*/ 88 w 148"/>
                <a:gd name="T21" fmla="*/ 78 h 134"/>
                <a:gd name="T22" fmla="*/ 111 w 148"/>
                <a:gd name="T23" fmla="*/ 60 h 134"/>
                <a:gd name="T24" fmla="*/ 96 w 148"/>
                <a:gd name="T25" fmla="*/ 40 h 134"/>
                <a:gd name="T26" fmla="*/ 119 w 148"/>
                <a:gd name="T27" fmla="*/ 19 h 134"/>
                <a:gd name="T28" fmla="*/ 98 w 148"/>
                <a:gd name="T29" fmla="*/ 39 h 134"/>
                <a:gd name="T30" fmla="*/ 113 w 148"/>
                <a:gd name="T31" fmla="*/ 58 h 134"/>
                <a:gd name="T32" fmla="*/ 135 w 148"/>
                <a:gd name="T33" fmla="*/ 39 h 134"/>
                <a:gd name="T34" fmla="*/ 119 w 148"/>
                <a:gd name="T35" fmla="*/ 19 h 134"/>
                <a:gd name="T36" fmla="*/ 139 w 148"/>
                <a:gd name="T37" fmla="*/ 0 h 134"/>
                <a:gd name="T38" fmla="*/ 121 w 148"/>
                <a:gd name="T39" fmla="*/ 18 h 134"/>
                <a:gd name="T40" fmla="*/ 136 w 148"/>
                <a:gd name="T41" fmla="*/ 37 h 134"/>
                <a:gd name="T42" fmla="*/ 148 w 148"/>
                <a:gd name="T43" fmla="*/ 25 h 134"/>
                <a:gd name="T44" fmla="*/ 139 w 148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8" h="134">
                  <a:moveTo>
                    <a:pt x="96" y="40"/>
                  </a:moveTo>
                  <a:cubicBezTo>
                    <a:pt x="59" y="73"/>
                    <a:pt x="24" y="96"/>
                    <a:pt x="0" y="110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21" y="126"/>
                    <a:pt x="40" y="114"/>
                    <a:pt x="62" y="98"/>
                  </a:cubicBezTo>
                  <a:cubicBezTo>
                    <a:pt x="60" y="96"/>
                    <a:pt x="58" y="93"/>
                    <a:pt x="56" y="91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9" y="92"/>
                    <a:pt x="61" y="94"/>
                    <a:pt x="63" y="97"/>
                  </a:cubicBezTo>
                  <a:cubicBezTo>
                    <a:pt x="71" y="92"/>
                    <a:pt x="79" y="86"/>
                    <a:pt x="87" y="79"/>
                  </a:cubicBezTo>
                  <a:cubicBezTo>
                    <a:pt x="83" y="74"/>
                    <a:pt x="78" y="68"/>
                    <a:pt x="74" y="63"/>
                  </a:cubicBezTo>
                  <a:cubicBezTo>
                    <a:pt x="74" y="62"/>
                    <a:pt x="75" y="62"/>
                    <a:pt x="75" y="61"/>
                  </a:cubicBezTo>
                  <a:cubicBezTo>
                    <a:pt x="79" y="67"/>
                    <a:pt x="84" y="73"/>
                    <a:pt x="88" y="78"/>
                  </a:cubicBezTo>
                  <a:cubicBezTo>
                    <a:pt x="96" y="73"/>
                    <a:pt x="104" y="66"/>
                    <a:pt x="111" y="60"/>
                  </a:cubicBezTo>
                  <a:cubicBezTo>
                    <a:pt x="106" y="53"/>
                    <a:pt x="101" y="47"/>
                    <a:pt x="96" y="40"/>
                  </a:cubicBezTo>
                  <a:moveTo>
                    <a:pt x="119" y="19"/>
                  </a:moveTo>
                  <a:cubicBezTo>
                    <a:pt x="112" y="26"/>
                    <a:pt x="105" y="33"/>
                    <a:pt x="98" y="39"/>
                  </a:cubicBezTo>
                  <a:cubicBezTo>
                    <a:pt x="103" y="45"/>
                    <a:pt x="108" y="52"/>
                    <a:pt x="113" y="58"/>
                  </a:cubicBezTo>
                  <a:cubicBezTo>
                    <a:pt x="120" y="52"/>
                    <a:pt x="127" y="46"/>
                    <a:pt x="135" y="39"/>
                  </a:cubicBezTo>
                  <a:cubicBezTo>
                    <a:pt x="130" y="32"/>
                    <a:pt x="125" y="26"/>
                    <a:pt x="119" y="19"/>
                  </a:cubicBezTo>
                  <a:moveTo>
                    <a:pt x="139" y="0"/>
                  </a:moveTo>
                  <a:cubicBezTo>
                    <a:pt x="133" y="6"/>
                    <a:pt x="127" y="12"/>
                    <a:pt x="121" y="18"/>
                  </a:cubicBezTo>
                  <a:cubicBezTo>
                    <a:pt x="126" y="24"/>
                    <a:pt x="131" y="31"/>
                    <a:pt x="136" y="37"/>
                  </a:cubicBezTo>
                  <a:cubicBezTo>
                    <a:pt x="140" y="33"/>
                    <a:pt x="144" y="29"/>
                    <a:pt x="148" y="25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94"/>
            <p:cNvSpPr>
              <a:spLocks/>
            </p:cNvSpPr>
            <p:nvPr/>
          </p:nvSpPr>
          <p:spPr bwMode="auto">
            <a:xfrm>
              <a:off x="3808413" y="7361238"/>
              <a:ext cx="46037" cy="58738"/>
            </a:xfrm>
            <a:custGeom>
              <a:avLst/>
              <a:gdLst>
                <a:gd name="T0" fmla="*/ 2 w 17"/>
                <a:gd name="T1" fmla="*/ 0 h 21"/>
                <a:gd name="T2" fmla="*/ 0 w 17"/>
                <a:gd name="T3" fmla="*/ 1 h 21"/>
                <a:gd name="T4" fmla="*/ 16 w 17"/>
                <a:gd name="T5" fmla="*/ 21 h 21"/>
                <a:gd name="T6" fmla="*/ 17 w 17"/>
                <a:gd name="T7" fmla="*/ 19 h 21"/>
                <a:gd name="T8" fmla="*/ 2 w 1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6" y="8"/>
                    <a:pt x="11" y="14"/>
                    <a:pt x="16" y="21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2" y="13"/>
                    <a:pt x="7" y="6"/>
                    <a:pt x="2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95"/>
            <p:cNvSpPr>
              <a:spLocks/>
            </p:cNvSpPr>
            <p:nvPr/>
          </p:nvSpPr>
          <p:spPr bwMode="auto">
            <a:xfrm>
              <a:off x="3744913" y="7419975"/>
              <a:ext cx="46037" cy="57150"/>
            </a:xfrm>
            <a:custGeom>
              <a:avLst/>
              <a:gdLst>
                <a:gd name="T0" fmla="*/ 2 w 17"/>
                <a:gd name="T1" fmla="*/ 0 h 21"/>
                <a:gd name="T2" fmla="*/ 0 w 17"/>
                <a:gd name="T3" fmla="*/ 1 h 21"/>
                <a:gd name="T4" fmla="*/ 15 w 17"/>
                <a:gd name="T5" fmla="*/ 21 h 21"/>
                <a:gd name="T6" fmla="*/ 17 w 17"/>
                <a:gd name="T7" fmla="*/ 19 h 21"/>
                <a:gd name="T8" fmla="*/ 2 w 1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5" y="8"/>
                    <a:pt x="10" y="14"/>
                    <a:pt x="15" y="21"/>
                  </a:cubicBezTo>
                  <a:cubicBezTo>
                    <a:pt x="16" y="20"/>
                    <a:pt x="16" y="20"/>
                    <a:pt x="17" y="19"/>
                  </a:cubicBezTo>
                  <a:cubicBezTo>
                    <a:pt x="12" y="13"/>
                    <a:pt x="7" y="6"/>
                    <a:pt x="2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96"/>
            <p:cNvSpPr>
              <a:spLocks/>
            </p:cNvSpPr>
            <p:nvPr/>
          </p:nvSpPr>
          <p:spPr bwMode="auto">
            <a:xfrm>
              <a:off x="3684588" y="7480300"/>
              <a:ext cx="38100" cy="49213"/>
            </a:xfrm>
            <a:custGeom>
              <a:avLst/>
              <a:gdLst>
                <a:gd name="T0" fmla="*/ 1 w 14"/>
                <a:gd name="T1" fmla="*/ 0 h 18"/>
                <a:gd name="T2" fmla="*/ 0 w 14"/>
                <a:gd name="T3" fmla="*/ 2 h 18"/>
                <a:gd name="T4" fmla="*/ 13 w 14"/>
                <a:gd name="T5" fmla="*/ 18 h 18"/>
                <a:gd name="T6" fmla="*/ 14 w 14"/>
                <a:gd name="T7" fmla="*/ 17 h 18"/>
                <a:gd name="T8" fmla="*/ 1 w 1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4" y="7"/>
                    <a:pt x="9" y="13"/>
                    <a:pt x="13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0" y="12"/>
                    <a:pt x="5" y="6"/>
                    <a:pt x="1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97"/>
            <p:cNvSpPr>
              <a:spLocks/>
            </p:cNvSpPr>
            <p:nvPr/>
          </p:nvSpPr>
          <p:spPr bwMode="auto">
            <a:xfrm>
              <a:off x="3633788" y="7556500"/>
              <a:ext cx="20637" cy="25400"/>
            </a:xfrm>
            <a:custGeom>
              <a:avLst/>
              <a:gdLst>
                <a:gd name="T0" fmla="*/ 1 w 7"/>
                <a:gd name="T1" fmla="*/ 0 h 9"/>
                <a:gd name="T2" fmla="*/ 0 w 7"/>
                <a:gd name="T3" fmla="*/ 2 h 9"/>
                <a:gd name="T4" fmla="*/ 6 w 7"/>
                <a:gd name="T5" fmla="*/ 9 h 9"/>
                <a:gd name="T6" fmla="*/ 7 w 7"/>
                <a:gd name="T7" fmla="*/ 8 h 9"/>
                <a:gd name="T8" fmla="*/ 1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4"/>
                    <a:pt x="4" y="7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5" y="5"/>
                    <a:pt x="3" y="3"/>
                    <a:pt x="1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98"/>
            <p:cNvSpPr>
              <a:spLocks/>
            </p:cNvSpPr>
            <p:nvPr/>
          </p:nvSpPr>
          <p:spPr bwMode="auto">
            <a:xfrm>
              <a:off x="3862388" y="7062788"/>
              <a:ext cx="214312" cy="319088"/>
            </a:xfrm>
            <a:custGeom>
              <a:avLst/>
              <a:gdLst>
                <a:gd name="T0" fmla="*/ 74 w 78"/>
                <a:gd name="T1" fmla="*/ 0 h 116"/>
                <a:gd name="T2" fmla="*/ 0 w 78"/>
                <a:gd name="T3" fmla="*/ 91 h 116"/>
                <a:gd name="T4" fmla="*/ 9 w 78"/>
                <a:gd name="T5" fmla="*/ 116 h 116"/>
                <a:gd name="T6" fmla="*/ 78 w 78"/>
                <a:gd name="T7" fmla="*/ 37 h 116"/>
                <a:gd name="T8" fmla="*/ 74 w 78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16">
                  <a:moveTo>
                    <a:pt x="74" y="0"/>
                  </a:moveTo>
                  <a:cubicBezTo>
                    <a:pt x="51" y="35"/>
                    <a:pt x="25" y="65"/>
                    <a:pt x="0" y="91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33" y="93"/>
                    <a:pt x="56" y="67"/>
                    <a:pt x="78" y="37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99"/>
            <p:cNvSpPr>
              <a:spLocks/>
            </p:cNvSpPr>
            <p:nvPr/>
          </p:nvSpPr>
          <p:spPr bwMode="auto">
            <a:xfrm>
              <a:off x="3290888" y="7581900"/>
              <a:ext cx="7937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00"/>
            <p:cNvSpPr>
              <a:spLocks/>
            </p:cNvSpPr>
            <p:nvPr/>
          </p:nvSpPr>
          <p:spPr bwMode="auto">
            <a:xfrm>
              <a:off x="2952750" y="7262813"/>
              <a:ext cx="338137" cy="322263"/>
            </a:xfrm>
            <a:custGeom>
              <a:avLst/>
              <a:gdLst>
                <a:gd name="T0" fmla="*/ 1 w 123"/>
                <a:gd name="T1" fmla="*/ 0 h 117"/>
                <a:gd name="T2" fmla="*/ 0 w 123"/>
                <a:gd name="T3" fmla="*/ 1 h 117"/>
                <a:gd name="T4" fmla="*/ 123 w 123"/>
                <a:gd name="T5" fmla="*/ 117 h 117"/>
                <a:gd name="T6" fmla="*/ 123 w 123"/>
                <a:gd name="T7" fmla="*/ 116 h 117"/>
                <a:gd name="T8" fmla="*/ 1 w 123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17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01"/>
            <p:cNvSpPr>
              <a:spLocks/>
            </p:cNvSpPr>
            <p:nvPr/>
          </p:nvSpPr>
          <p:spPr bwMode="auto">
            <a:xfrm>
              <a:off x="2905125" y="6523038"/>
              <a:ext cx="1320800" cy="1146175"/>
            </a:xfrm>
            <a:custGeom>
              <a:avLst/>
              <a:gdLst>
                <a:gd name="T0" fmla="*/ 480 w 480"/>
                <a:gd name="T1" fmla="*/ 85 h 417"/>
                <a:gd name="T2" fmla="*/ 265 w 480"/>
                <a:gd name="T3" fmla="*/ 0 h 417"/>
                <a:gd name="T4" fmla="*/ 0 w 480"/>
                <a:gd name="T5" fmla="*/ 252 h 417"/>
                <a:gd name="T6" fmla="*/ 174 w 480"/>
                <a:gd name="T7" fmla="*/ 417 h 417"/>
                <a:gd name="T8" fmla="*/ 480 w 480"/>
                <a:gd name="T9" fmla="*/ 85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417">
                  <a:moveTo>
                    <a:pt x="480" y="85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0"/>
                    <a:pt x="158" y="161"/>
                    <a:pt x="0" y="252"/>
                  </a:cubicBezTo>
                  <a:cubicBezTo>
                    <a:pt x="174" y="417"/>
                    <a:pt x="174" y="417"/>
                    <a:pt x="174" y="417"/>
                  </a:cubicBezTo>
                  <a:cubicBezTo>
                    <a:pt x="174" y="417"/>
                    <a:pt x="390" y="316"/>
                    <a:pt x="480" y="8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02"/>
            <p:cNvSpPr>
              <a:spLocks/>
            </p:cNvSpPr>
            <p:nvPr/>
          </p:nvSpPr>
          <p:spPr bwMode="auto">
            <a:xfrm>
              <a:off x="5746750" y="6232525"/>
              <a:ext cx="33337" cy="41275"/>
            </a:xfrm>
            <a:custGeom>
              <a:avLst/>
              <a:gdLst>
                <a:gd name="T0" fmla="*/ 5 w 12"/>
                <a:gd name="T1" fmla="*/ 0 h 15"/>
                <a:gd name="T2" fmla="*/ 0 w 12"/>
                <a:gd name="T3" fmla="*/ 6 h 15"/>
                <a:gd name="T4" fmla="*/ 12 w 12"/>
                <a:gd name="T5" fmla="*/ 15 h 15"/>
                <a:gd name="T6" fmla="*/ 5 w 12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5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4" y="9"/>
                    <a:pt x="8" y="12"/>
                    <a:pt x="12" y="15"/>
                  </a:cubicBezTo>
                  <a:cubicBezTo>
                    <a:pt x="10" y="10"/>
                    <a:pt x="7" y="5"/>
                    <a:pt x="5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03"/>
            <p:cNvSpPr>
              <a:spLocks/>
            </p:cNvSpPr>
            <p:nvPr/>
          </p:nvSpPr>
          <p:spPr bwMode="auto">
            <a:xfrm>
              <a:off x="4673600" y="5591175"/>
              <a:ext cx="1320800" cy="1144588"/>
            </a:xfrm>
            <a:custGeom>
              <a:avLst/>
              <a:gdLst>
                <a:gd name="T0" fmla="*/ 480 w 480"/>
                <a:gd name="T1" fmla="*/ 84 h 416"/>
                <a:gd name="T2" fmla="*/ 265 w 480"/>
                <a:gd name="T3" fmla="*/ 0 h 416"/>
                <a:gd name="T4" fmla="*/ 0 w 480"/>
                <a:gd name="T5" fmla="*/ 252 h 416"/>
                <a:gd name="T6" fmla="*/ 174 w 480"/>
                <a:gd name="T7" fmla="*/ 416 h 416"/>
                <a:gd name="T8" fmla="*/ 480 w 480"/>
                <a:gd name="T9" fmla="*/ 8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0" h="416">
                  <a:moveTo>
                    <a:pt x="480" y="84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65" y="0"/>
                    <a:pt x="158" y="161"/>
                    <a:pt x="0" y="252"/>
                  </a:cubicBezTo>
                  <a:cubicBezTo>
                    <a:pt x="174" y="416"/>
                    <a:pt x="174" y="416"/>
                    <a:pt x="174" y="416"/>
                  </a:cubicBezTo>
                  <a:cubicBezTo>
                    <a:pt x="174" y="416"/>
                    <a:pt x="390" y="315"/>
                    <a:pt x="480" y="84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04"/>
            <p:cNvSpPr>
              <a:spLocks/>
            </p:cNvSpPr>
            <p:nvPr/>
          </p:nvSpPr>
          <p:spPr bwMode="auto">
            <a:xfrm>
              <a:off x="1457325" y="6275388"/>
              <a:ext cx="246062" cy="100013"/>
            </a:xfrm>
            <a:custGeom>
              <a:avLst/>
              <a:gdLst>
                <a:gd name="T0" fmla="*/ 1 w 90"/>
                <a:gd name="T1" fmla="*/ 0 h 36"/>
                <a:gd name="T2" fmla="*/ 0 w 90"/>
                <a:gd name="T3" fmla="*/ 11 h 36"/>
                <a:gd name="T4" fmla="*/ 82 w 90"/>
                <a:gd name="T5" fmla="*/ 36 h 36"/>
                <a:gd name="T6" fmla="*/ 90 w 90"/>
                <a:gd name="T7" fmla="*/ 24 h 36"/>
                <a:gd name="T8" fmla="*/ 1 w 9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6">
                  <a:moveTo>
                    <a:pt x="1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31" y="24"/>
                    <a:pt x="82" y="36"/>
                  </a:cubicBezTo>
                  <a:cubicBezTo>
                    <a:pt x="85" y="32"/>
                    <a:pt x="87" y="28"/>
                    <a:pt x="90" y="24"/>
                  </a:cubicBezTo>
                  <a:cubicBezTo>
                    <a:pt x="50" y="16"/>
                    <a:pt x="19" y="7"/>
                    <a:pt x="1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05"/>
            <p:cNvSpPr>
              <a:spLocks noEditPoints="1"/>
            </p:cNvSpPr>
            <p:nvPr/>
          </p:nvSpPr>
          <p:spPr bwMode="auto">
            <a:xfrm>
              <a:off x="1682750" y="6342063"/>
              <a:ext cx="515937" cy="82550"/>
            </a:xfrm>
            <a:custGeom>
              <a:avLst/>
              <a:gdLst>
                <a:gd name="T0" fmla="*/ 160 w 188"/>
                <a:gd name="T1" fmla="*/ 12 h 30"/>
                <a:gd name="T2" fmla="*/ 140 w 188"/>
                <a:gd name="T3" fmla="*/ 13 h 30"/>
                <a:gd name="T4" fmla="*/ 123 w 188"/>
                <a:gd name="T5" fmla="*/ 12 h 30"/>
                <a:gd name="T6" fmla="*/ 137 w 188"/>
                <a:gd name="T7" fmla="*/ 30 h 30"/>
                <a:gd name="T8" fmla="*/ 157 w 188"/>
                <a:gd name="T9" fmla="*/ 30 h 30"/>
                <a:gd name="T10" fmla="*/ 174 w 188"/>
                <a:gd name="T11" fmla="*/ 30 h 30"/>
                <a:gd name="T12" fmla="*/ 160 w 188"/>
                <a:gd name="T13" fmla="*/ 12 h 30"/>
                <a:gd name="T14" fmla="*/ 169 w 188"/>
                <a:gd name="T15" fmla="*/ 12 h 30"/>
                <a:gd name="T16" fmla="*/ 163 w 188"/>
                <a:gd name="T17" fmla="*/ 12 h 30"/>
                <a:gd name="T18" fmla="*/ 176 w 188"/>
                <a:gd name="T19" fmla="*/ 30 h 30"/>
                <a:gd name="T20" fmla="*/ 188 w 188"/>
                <a:gd name="T21" fmla="*/ 29 h 30"/>
                <a:gd name="T22" fmla="*/ 169 w 188"/>
                <a:gd name="T23" fmla="*/ 12 h 30"/>
                <a:gd name="T24" fmla="*/ 82 w 188"/>
                <a:gd name="T25" fmla="*/ 10 h 30"/>
                <a:gd name="T26" fmla="*/ 95 w 188"/>
                <a:gd name="T27" fmla="*/ 27 h 30"/>
                <a:gd name="T28" fmla="*/ 134 w 188"/>
                <a:gd name="T29" fmla="*/ 30 h 30"/>
                <a:gd name="T30" fmla="*/ 121 w 188"/>
                <a:gd name="T31" fmla="*/ 12 h 30"/>
                <a:gd name="T32" fmla="*/ 82 w 188"/>
                <a:gd name="T33" fmla="*/ 10 h 30"/>
                <a:gd name="T34" fmla="*/ 8 w 188"/>
                <a:gd name="T35" fmla="*/ 0 h 30"/>
                <a:gd name="T36" fmla="*/ 0 w 188"/>
                <a:gd name="T37" fmla="*/ 12 h 30"/>
                <a:gd name="T38" fmla="*/ 48 w 188"/>
                <a:gd name="T39" fmla="*/ 21 h 30"/>
                <a:gd name="T40" fmla="*/ 47 w 188"/>
                <a:gd name="T41" fmla="*/ 20 h 30"/>
                <a:gd name="T42" fmla="*/ 48 w 188"/>
                <a:gd name="T43" fmla="*/ 19 h 30"/>
                <a:gd name="T44" fmla="*/ 51 w 188"/>
                <a:gd name="T45" fmla="*/ 22 h 30"/>
                <a:gd name="T46" fmla="*/ 92 w 188"/>
                <a:gd name="T47" fmla="*/ 27 h 30"/>
                <a:gd name="T48" fmla="*/ 79 w 188"/>
                <a:gd name="T49" fmla="*/ 10 h 30"/>
                <a:gd name="T50" fmla="*/ 8 w 188"/>
                <a:gd name="T5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8" h="30">
                  <a:moveTo>
                    <a:pt x="160" y="12"/>
                  </a:moveTo>
                  <a:cubicBezTo>
                    <a:pt x="153" y="12"/>
                    <a:pt x="147" y="13"/>
                    <a:pt x="140" y="13"/>
                  </a:cubicBezTo>
                  <a:cubicBezTo>
                    <a:pt x="134" y="13"/>
                    <a:pt x="129" y="13"/>
                    <a:pt x="123" y="12"/>
                  </a:cubicBezTo>
                  <a:cubicBezTo>
                    <a:pt x="128" y="18"/>
                    <a:pt x="132" y="24"/>
                    <a:pt x="137" y="30"/>
                  </a:cubicBezTo>
                  <a:cubicBezTo>
                    <a:pt x="143" y="30"/>
                    <a:pt x="150" y="30"/>
                    <a:pt x="157" y="30"/>
                  </a:cubicBezTo>
                  <a:cubicBezTo>
                    <a:pt x="163" y="30"/>
                    <a:pt x="168" y="30"/>
                    <a:pt x="174" y="30"/>
                  </a:cubicBezTo>
                  <a:cubicBezTo>
                    <a:pt x="170" y="24"/>
                    <a:pt x="165" y="18"/>
                    <a:pt x="160" y="12"/>
                  </a:cubicBezTo>
                  <a:moveTo>
                    <a:pt x="169" y="12"/>
                  </a:moveTo>
                  <a:cubicBezTo>
                    <a:pt x="167" y="12"/>
                    <a:pt x="165" y="12"/>
                    <a:pt x="163" y="12"/>
                  </a:cubicBezTo>
                  <a:cubicBezTo>
                    <a:pt x="167" y="18"/>
                    <a:pt x="172" y="24"/>
                    <a:pt x="176" y="30"/>
                  </a:cubicBezTo>
                  <a:cubicBezTo>
                    <a:pt x="180" y="30"/>
                    <a:pt x="184" y="29"/>
                    <a:pt x="188" y="29"/>
                  </a:cubicBezTo>
                  <a:cubicBezTo>
                    <a:pt x="182" y="24"/>
                    <a:pt x="176" y="18"/>
                    <a:pt x="169" y="12"/>
                  </a:cubicBezTo>
                  <a:moveTo>
                    <a:pt x="82" y="10"/>
                  </a:moveTo>
                  <a:cubicBezTo>
                    <a:pt x="86" y="16"/>
                    <a:pt x="90" y="21"/>
                    <a:pt x="95" y="27"/>
                  </a:cubicBezTo>
                  <a:cubicBezTo>
                    <a:pt x="107" y="28"/>
                    <a:pt x="121" y="29"/>
                    <a:pt x="134" y="30"/>
                  </a:cubicBezTo>
                  <a:cubicBezTo>
                    <a:pt x="130" y="24"/>
                    <a:pt x="125" y="18"/>
                    <a:pt x="121" y="12"/>
                  </a:cubicBezTo>
                  <a:cubicBezTo>
                    <a:pt x="107" y="12"/>
                    <a:pt x="94" y="11"/>
                    <a:pt x="82" y="10"/>
                  </a:cubicBezTo>
                  <a:moveTo>
                    <a:pt x="8" y="0"/>
                  </a:moveTo>
                  <a:cubicBezTo>
                    <a:pt x="5" y="4"/>
                    <a:pt x="3" y="8"/>
                    <a:pt x="0" y="12"/>
                  </a:cubicBezTo>
                  <a:cubicBezTo>
                    <a:pt x="15" y="15"/>
                    <a:pt x="31" y="19"/>
                    <a:pt x="48" y="21"/>
                  </a:cubicBezTo>
                  <a:cubicBezTo>
                    <a:pt x="48" y="21"/>
                    <a:pt x="48" y="21"/>
                    <a:pt x="47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9" y="20"/>
                    <a:pt x="50" y="21"/>
                    <a:pt x="51" y="22"/>
                  </a:cubicBezTo>
                  <a:cubicBezTo>
                    <a:pt x="64" y="24"/>
                    <a:pt x="78" y="26"/>
                    <a:pt x="92" y="27"/>
                  </a:cubicBezTo>
                  <a:cubicBezTo>
                    <a:pt x="88" y="21"/>
                    <a:pt x="83" y="16"/>
                    <a:pt x="79" y="10"/>
                  </a:cubicBezTo>
                  <a:cubicBezTo>
                    <a:pt x="53" y="8"/>
                    <a:pt x="29" y="4"/>
                    <a:pt x="8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06"/>
            <p:cNvSpPr>
              <a:spLocks/>
            </p:cNvSpPr>
            <p:nvPr/>
          </p:nvSpPr>
          <p:spPr bwMode="auto">
            <a:xfrm>
              <a:off x="2122488" y="6375400"/>
              <a:ext cx="42862" cy="49213"/>
            </a:xfrm>
            <a:custGeom>
              <a:avLst/>
              <a:gdLst>
                <a:gd name="T0" fmla="*/ 3 w 16"/>
                <a:gd name="T1" fmla="*/ 0 h 18"/>
                <a:gd name="T2" fmla="*/ 0 w 16"/>
                <a:gd name="T3" fmla="*/ 0 h 18"/>
                <a:gd name="T4" fmla="*/ 14 w 16"/>
                <a:gd name="T5" fmla="*/ 18 h 18"/>
                <a:gd name="T6" fmla="*/ 16 w 16"/>
                <a:gd name="T7" fmla="*/ 18 h 18"/>
                <a:gd name="T8" fmla="*/ 3 w 1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5" y="6"/>
                    <a:pt x="10" y="12"/>
                    <a:pt x="14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2" y="12"/>
                    <a:pt x="7" y="6"/>
                    <a:pt x="3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07"/>
            <p:cNvSpPr>
              <a:spLocks/>
            </p:cNvSpPr>
            <p:nvPr/>
          </p:nvSpPr>
          <p:spPr bwMode="auto">
            <a:xfrm>
              <a:off x="2014538" y="6375400"/>
              <a:ext cx="44450" cy="49213"/>
            </a:xfrm>
            <a:custGeom>
              <a:avLst/>
              <a:gdLst>
                <a:gd name="T0" fmla="*/ 0 w 16"/>
                <a:gd name="T1" fmla="*/ 0 h 18"/>
                <a:gd name="T2" fmla="*/ 13 w 16"/>
                <a:gd name="T3" fmla="*/ 18 h 18"/>
                <a:gd name="T4" fmla="*/ 16 w 16"/>
                <a:gd name="T5" fmla="*/ 18 h 18"/>
                <a:gd name="T6" fmla="*/ 2 w 16"/>
                <a:gd name="T7" fmla="*/ 0 h 18"/>
                <a:gd name="T8" fmla="*/ 0 w 1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4" y="6"/>
                    <a:pt x="9" y="12"/>
                    <a:pt x="13" y="18"/>
                  </a:cubicBezTo>
                  <a:cubicBezTo>
                    <a:pt x="14" y="18"/>
                    <a:pt x="15" y="18"/>
                    <a:pt x="16" y="18"/>
                  </a:cubicBezTo>
                  <a:cubicBezTo>
                    <a:pt x="11" y="12"/>
                    <a:pt x="7" y="6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08"/>
            <p:cNvSpPr>
              <a:spLocks/>
            </p:cNvSpPr>
            <p:nvPr/>
          </p:nvSpPr>
          <p:spPr bwMode="auto">
            <a:xfrm>
              <a:off x="1898650" y="6369050"/>
              <a:ext cx="44450" cy="47625"/>
            </a:xfrm>
            <a:custGeom>
              <a:avLst/>
              <a:gdLst>
                <a:gd name="T0" fmla="*/ 0 w 16"/>
                <a:gd name="T1" fmla="*/ 0 h 17"/>
                <a:gd name="T2" fmla="*/ 13 w 16"/>
                <a:gd name="T3" fmla="*/ 17 h 17"/>
                <a:gd name="T4" fmla="*/ 16 w 16"/>
                <a:gd name="T5" fmla="*/ 17 h 17"/>
                <a:gd name="T6" fmla="*/ 3 w 16"/>
                <a:gd name="T7" fmla="*/ 0 h 17"/>
                <a:gd name="T8" fmla="*/ 0 w 1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4" y="6"/>
                    <a:pt x="9" y="11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1" y="11"/>
                    <a:pt x="7" y="6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09"/>
            <p:cNvSpPr>
              <a:spLocks/>
            </p:cNvSpPr>
            <p:nvPr/>
          </p:nvSpPr>
          <p:spPr bwMode="auto">
            <a:xfrm>
              <a:off x="1811338" y="6394450"/>
              <a:ext cx="11112" cy="7938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4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10"/>
            <p:cNvSpPr>
              <a:spLocks/>
            </p:cNvSpPr>
            <p:nvPr/>
          </p:nvSpPr>
          <p:spPr bwMode="auto">
            <a:xfrm>
              <a:off x="1409700" y="5602288"/>
              <a:ext cx="1243012" cy="912813"/>
            </a:xfrm>
            <a:custGeom>
              <a:avLst/>
              <a:gdLst>
                <a:gd name="T0" fmla="*/ 452 w 452"/>
                <a:gd name="T1" fmla="*/ 244 h 332"/>
                <a:gd name="T2" fmla="*/ 370 w 452"/>
                <a:gd name="T3" fmla="*/ 28 h 332"/>
                <a:gd name="T4" fmla="*/ 5 w 452"/>
                <a:gd name="T5" fmla="*/ 0 h 332"/>
                <a:gd name="T6" fmla="*/ 0 w 452"/>
                <a:gd name="T7" fmla="*/ 239 h 332"/>
                <a:gd name="T8" fmla="*/ 452 w 452"/>
                <a:gd name="T9" fmla="*/ 24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332">
                  <a:moveTo>
                    <a:pt x="452" y="244"/>
                  </a:move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179" y="56"/>
                    <a:pt x="5" y="0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39"/>
                    <a:pt x="220" y="332"/>
                    <a:pt x="452" y="2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11"/>
            <p:cNvSpPr>
              <a:spLocks/>
            </p:cNvSpPr>
            <p:nvPr/>
          </p:nvSpPr>
          <p:spPr bwMode="auto">
            <a:xfrm>
              <a:off x="2052638" y="4724400"/>
              <a:ext cx="149225" cy="339725"/>
            </a:xfrm>
            <a:custGeom>
              <a:avLst/>
              <a:gdLst>
                <a:gd name="T0" fmla="*/ 10 w 54"/>
                <a:gd name="T1" fmla="*/ 0 h 123"/>
                <a:gd name="T2" fmla="*/ 0 w 54"/>
                <a:gd name="T3" fmla="*/ 6 h 123"/>
                <a:gd name="T4" fmla="*/ 48 w 54"/>
                <a:gd name="T5" fmla="*/ 123 h 123"/>
                <a:gd name="T6" fmla="*/ 54 w 54"/>
                <a:gd name="T7" fmla="*/ 117 h 123"/>
                <a:gd name="T8" fmla="*/ 10 w 5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23">
                  <a:moveTo>
                    <a:pt x="1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48"/>
                    <a:pt x="30" y="87"/>
                    <a:pt x="48" y="123"/>
                  </a:cubicBezTo>
                  <a:cubicBezTo>
                    <a:pt x="50" y="121"/>
                    <a:pt x="52" y="119"/>
                    <a:pt x="54" y="117"/>
                  </a:cubicBezTo>
                  <a:cubicBezTo>
                    <a:pt x="37" y="81"/>
                    <a:pt x="21" y="41"/>
                    <a:pt x="1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12"/>
            <p:cNvSpPr>
              <a:spLocks/>
            </p:cNvSpPr>
            <p:nvPr/>
          </p:nvSpPr>
          <p:spPr bwMode="auto">
            <a:xfrm>
              <a:off x="2185988" y="5046663"/>
              <a:ext cx="334962" cy="511175"/>
            </a:xfrm>
            <a:custGeom>
              <a:avLst/>
              <a:gdLst>
                <a:gd name="T0" fmla="*/ 6 w 122"/>
                <a:gd name="T1" fmla="*/ 0 h 186"/>
                <a:gd name="T2" fmla="*/ 0 w 122"/>
                <a:gd name="T3" fmla="*/ 6 h 186"/>
                <a:gd name="T4" fmla="*/ 120 w 122"/>
                <a:gd name="T5" fmla="*/ 186 h 186"/>
                <a:gd name="T6" fmla="*/ 122 w 122"/>
                <a:gd name="T7" fmla="*/ 184 h 186"/>
                <a:gd name="T8" fmla="*/ 6 w 122"/>
                <a:gd name="T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8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53" y="109"/>
                    <a:pt x="116" y="181"/>
                    <a:pt x="120" y="186"/>
                  </a:cubicBezTo>
                  <a:cubicBezTo>
                    <a:pt x="121" y="185"/>
                    <a:pt x="121" y="185"/>
                    <a:pt x="122" y="184"/>
                  </a:cubicBezTo>
                  <a:cubicBezTo>
                    <a:pt x="97" y="153"/>
                    <a:pt x="47" y="85"/>
                    <a:pt x="6" y="0"/>
                  </a:cubicBezTo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13"/>
            <p:cNvSpPr>
              <a:spLocks/>
            </p:cNvSpPr>
            <p:nvPr/>
          </p:nvSpPr>
          <p:spPr bwMode="auto">
            <a:xfrm>
              <a:off x="1981200" y="5937250"/>
              <a:ext cx="93662" cy="88900"/>
            </a:xfrm>
            <a:custGeom>
              <a:avLst/>
              <a:gdLst>
                <a:gd name="T0" fmla="*/ 0 w 34"/>
                <a:gd name="T1" fmla="*/ 0 h 32"/>
                <a:gd name="T2" fmla="*/ 33 w 34"/>
                <a:gd name="T3" fmla="*/ 32 h 32"/>
                <a:gd name="T4" fmla="*/ 34 w 34"/>
                <a:gd name="T5" fmla="*/ 30 h 32"/>
                <a:gd name="T6" fmla="*/ 0 w 34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2">
                  <a:moveTo>
                    <a:pt x="0" y="0"/>
                  </a:moveTo>
                  <a:cubicBezTo>
                    <a:pt x="10" y="11"/>
                    <a:pt x="21" y="21"/>
                    <a:pt x="33" y="32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22" y="20"/>
                    <a:pt x="11" y="10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14"/>
            <p:cNvSpPr>
              <a:spLocks/>
            </p:cNvSpPr>
            <p:nvPr/>
          </p:nvSpPr>
          <p:spPr bwMode="auto">
            <a:xfrm>
              <a:off x="1473200" y="4675188"/>
              <a:ext cx="1041400" cy="1393825"/>
            </a:xfrm>
            <a:custGeom>
              <a:avLst/>
              <a:gdLst>
                <a:gd name="T0" fmla="*/ 243 w 379"/>
                <a:gd name="T1" fmla="*/ 507 h 507"/>
                <a:gd name="T2" fmla="*/ 379 w 379"/>
                <a:gd name="T3" fmla="*/ 321 h 507"/>
                <a:gd name="T4" fmla="*/ 204 w 379"/>
                <a:gd name="T5" fmla="*/ 0 h 507"/>
                <a:gd name="T6" fmla="*/ 0 w 379"/>
                <a:gd name="T7" fmla="*/ 126 h 507"/>
                <a:gd name="T8" fmla="*/ 243 w 379"/>
                <a:gd name="T9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507">
                  <a:moveTo>
                    <a:pt x="243" y="507"/>
                  </a:moveTo>
                  <a:cubicBezTo>
                    <a:pt x="379" y="321"/>
                    <a:pt x="379" y="321"/>
                    <a:pt x="379" y="321"/>
                  </a:cubicBezTo>
                  <a:cubicBezTo>
                    <a:pt x="379" y="321"/>
                    <a:pt x="251" y="176"/>
                    <a:pt x="204" y="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6"/>
                    <a:pt x="43" y="361"/>
                    <a:pt x="243" y="50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15"/>
            <p:cNvSpPr>
              <a:spLocks/>
            </p:cNvSpPr>
            <p:nvPr/>
          </p:nvSpPr>
          <p:spPr bwMode="auto">
            <a:xfrm>
              <a:off x="2438400" y="7573963"/>
              <a:ext cx="1217612" cy="687388"/>
            </a:xfrm>
            <a:custGeom>
              <a:avLst/>
              <a:gdLst>
                <a:gd name="T0" fmla="*/ 157 w 443"/>
                <a:gd name="T1" fmla="*/ 0 h 250"/>
                <a:gd name="T2" fmla="*/ 181 w 443"/>
                <a:gd name="T3" fmla="*/ 75 h 250"/>
                <a:gd name="T4" fmla="*/ 9 w 443"/>
                <a:gd name="T5" fmla="*/ 171 h 250"/>
                <a:gd name="T6" fmla="*/ 0 w 443"/>
                <a:gd name="T7" fmla="*/ 195 h 250"/>
                <a:gd name="T8" fmla="*/ 268 w 443"/>
                <a:gd name="T9" fmla="*/ 250 h 250"/>
                <a:gd name="T10" fmla="*/ 443 w 443"/>
                <a:gd name="T11" fmla="*/ 224 h 250"/>
                <a:gd name="T12" fmla="*/ 332 w 443"/>
                <a:gd name="T13" fmla="*/ 82 h 250"/>
                <a:gd name="T14" fmla="*/ 332 w 443"/>
                <a:gd name="T15" fmla="*/ 82 h 250"/>
                <a:gd name="T16" fmla="*/ 329 w 443"/>
                <a:gd name="T17" fmla="*/ 78 h 250"/>
                <a:gd name="T18" fmla="*/ 352 w 443"/>
                <a:gd name="T19" fmla="*/ 43 h 250"/>
                <a:gd name="T20" fmla="*/ 328 w 443"/>
                <a:gd name="T21" fmla="*/ 21 h 250"/>
                <a:gd name="T22" fmla="*/ 271 w 443"/>
                <a:gd name="T23" fmla="*/ 75 h 250"/>
                <a:gd name="T24" fmla="*/ 157 w 443"/>
                <a:gd name="T2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3" h="250">
                  <a:moveTo>
                    <a:pt x="157" y="0"/>
                  </a:moveTo>
                  <a:cubicBezTo>
                    <a:pt x="165" y="25"/>
                    <a:pt x="173" y="50"/>
                    <a:pt x="181" y="75"/>
                  </a:cubicBezTo>
                  <a:cubicBezTo>
                    <a:pt x="123" y="107"/>
                    <a:pt x="66" y="139"/>
                    <a:pt x="9" y="171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28" y="208"/>
                    <a:pt x="133" y="250"/>
                    <a:pt x="268" y="250"/>
                  </a:cubicBezTo>
                  <a:cubicBezTo>
                    <a:pt x="323" y="250"/>
                    <a:pt x="382" y="243"/>
                    <a:pt x="443" y="224"/>
                  </a:cubicBezTo>
                  <a:cubicBezTo>
                    <a:pt x="406" y="177"/>
                    <a:pt x="369" y="130"/>
                    <a:pt x="332" y="82"/>
                  </a:cubicBezTo>
                  <a:cubicBezTo>
                    <a:pt x="332" y="82"/>
                    <a:pt x="332" y="82"/>
                    <a:pt x="332" y="82"/>
                  </a:cubicBezTo>
                  <a:cubicBezTo>
                    <a:pt x="331" y="81"/>
                    <a:pt x="330" y="79"/>
                    <a:pt x="329" y="78"/>
                  </a:cubicBezTo>
                  <a:cubicBezTo>
                    <a:pt x="337" y="66"/>
                    <a:pt x="344" y="55"/>
                    <a:pt x="352" y="43"/>
                  </a:cubicBezTo>
                  <a:cubicBezTo>
                    <a:pt x="328" y="21"/>
                    <a:pt x="328" y="21"/>
                    <a:pt x="328" y="21"/>
                  </a:cubicBezTo>
                  <a:cubicBezTo>
                    <a:pt x="271" y="75"/>
                    <a:pt x="271" y="75"/>
                    <a:pt x="271" y="75"/>
                  </a:cubicBezTo>
                  <a:cubicBezTo>
                    <a:pt x="271" y="75"/>
                    <a:pt x="220" y="51"/>
                    <a:pt x="157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16"/>
            <p:cNvSpPr>
              <a:spLocks/>
            </p:cNvSpPr>
            <p:nvPr/>
          </p:nvSpPr>
          <p:spPr bwMode="auto">
            <a:xfrm>
              <a:off x="3351213" y="7799388"/>
              <a:ext cx="304800" cy="390525"/>
            </a:xfrm>
            <a:custGeom>
              <a:avLst/>
              <a:gdLst>
                <a:gd name="T0" fmla="*/ 0 w 111"/>
                <a:gd name="T1" fmla="*/ 0 h 142"/>
                <a:gd name="T2" fmla="*/ 0 w 111"/>
                <a:gd name="T3" fmla="*/ 0 h 142"/>
                <a:gd name="T4" fmla="*/ 111 w 111"/>
                <a:gd name="T5" fmla="*/ 142 h 142"/>
                <a:gd name="T6" fmla="*/ 111 w 111"/>
                <a:gd name="T7" fmla="*/ 142 h 142"/>
                <a:gd name="T8" fmla="*/ 0 w 111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4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7" y="48"/>
                    <a:pt x="74" y="95"/>
                    <a:pt x="111" y="142"/>
                  </a:cubicBezTo>
                  <a:cubicBezTo>
                    <a:pt x="111" y="142"/>
                    <a:pt x="111" y="142"/>
                    <a:pt x="111" y="142"/>
                  </a:cubicBezTo>
                  <a:cubicBezTo>
                    <a:pt x="74" y="95"/>
                    <a:pt x="37" y="48"/>
                    <a:pt x="0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17"/>
            <p:cNvSpPr>
              <a:spLocks/>
            </p:cNvSpPr>
            <p:nvPr/>
          </p:nvSpPr>
          <p:spPr bwMode="auto">
            <a:xfrm>
              <a:off x="3343275" y="7680325"/>
              <a:ext cx="312737" cy="509588"/>
            </a:xfrm>
            <a:custGeom>
              <a:avLst/>
              <a:gdLst>
                <a:gd name="T0" fmla="*/ 57 w 114"/>
                <a:gd name="T1" fmla="*/ 0 h 185"/>
                <a:gd name="T2" fmla="*/ 32 w 114"/>
                <a:gd name="T3" fmla="*/ 13 h 185"/>
                <a:gd name="T4" fmla="*/ 23 w 114"/>
                <a:gd name="T5" fmla="*/ 4 h 185"/>
                <a:gd name="T6" fmla="*/ 0 w 114"/>
                <a:gd name="T7" fmla="*/ 39 h 185"/>
                <a:gd name="T8" fmla="*/ 3 w 114"/>
                <a:gd name="T9" fmla="*/ 43 h 185"/>
                <a:gd name="T10" fmla="*/ 114 w 114"/>
                <a:gd name="T11" fmla="*/ 185 h 185"/>
                <a:gd name="T12" fmla="*/ 114 w 114"/>
                <a:gd name="T13" fmla="*/ 185 h 185"/>
                <a:gd name="T14" fmla="*/ 81 w 114"/>
                <a:gd name="T15" fmla="*/ 78 h 185"/>
                <a:gd name="T16" fmla="*/ 52 w 114"/>
                <a:gd name="T17" fmla="*/ 40 h 185"/>
                <a:gd name="T18" fmla="*/ 53 w 114"/>
                <a:gd name="T19" fmla="*/ 38 h 185"/>
                <a:gd name="T20" fmla="*/ 80 w 114"/>
                <a:gd name="T21" fmla="*/ 73 h 185"/>
                <a:gd name="T22" fmla="*/ 57 w 114"/>
                <a:gd name="T2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185">
                  <a:moveTo>
                    <a:pt x="57" y="0"/>
                  </a:moveTo>
                  <a:cubicBezTo>
                    <a:pt x="42" y="9"/>
                    <a:pt x="32" y="13"/>
                    <a:pt x="32" y="1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5" y="16"/>
                    <a:pt x="8" y="27"/>
                    <a:pt x="0" y="39"/>
                  </a:cubicBezTo>
                  <a:cubicBezTo>
                    <a:pt x="1" y="40"/>
                    <a:pt x="2" y="42"/>
                    <a:pt x="3" y="43"/>
                  </a:cubicBezTo>
                  <a:cubicBezTo>
                    <a:pt x="40" y="91"/>
                    <a:pt x="77" y="138"/>
                    <a:pt x="114" y="185"/>
                  </a:cubicBezTo>
                  <a:cubicBezTo>
                    <a:pt x="114" y="185"/>
                    <a:pt x="114" y="185"/>
                    <a:pt x="114" y="185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71" y="65"/>
                    <a:pt x="62" y="53"/>
                    <a:pt x="52" y="40"/>
                  </a:cubicBezTo>
                  <a:cubicBezTo>
                    <a:pt x="52" y="39"/>
                    <a:pt x="52" y="39"/>
                    <a:pt x="53" y="38"/>
                  </a:cubicBezTo>
                  <a:cubicBezTo>
                    <a:pt x="62" y="50"/>
                    <a:pt x="71" y="62"/>
                    <a:pt x="80" y="73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18"/>
            <p:cNvSpPr>
              <a:spLocks/>
            </p:cNvSpPr>
            <p:nvPr/>
          </p:nvSpPr>
          <p:spPr bwMode="auto">
            <a:xfrm>
              <a:off x="3486150" y="7785100"/>
              <a:ext cx="79375" cy="109538"/>
            </a:xfrm>
            <a:custGeom>
              <a:avLst/>
              <a:gdLst>
                <a:gd name="T0" fmla="*/ 1 w 29"/>
                <a:gd name="T1" fmla="*/ 0 h 40"/>
                <a:gd name="T2" fmla="*/ 0 w 29"/>
                <a:gd name="T3" fmla="*/ 2 h 40"/>
                <a:gd name="T4" fmla="*/ 29 w 29"/>
                <a:gd name="T5" fmla="*/ 40 h 40"/>
                <a:gd name="T6" fmla="*/ 28 w 29"/>
                <a:gd name="T7" fmla="*/ 35 h 40"/>
                <a:gd name="T8" fmla="*/ 1 w 29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0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15"/>
                    <a:pt x="19" y="27"/>
                    <a:pt x="29" y="40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19" y="24"/>
                    <a:pt x="10" y="12"/>
                    <a:pt x="1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19"/>
            <p:cNvSpPr>
              <a:spLocks/>
            </p:cNvSpPr>
            <p:nvPr/>
          </p:nvSpPr>
          <p:spPr bwMode="auto">
            <a:xfrm>
              <a:off x="2419350" y="8043863"/>
              <a:ext cx="44450" cy="65088"/>
            </a:xfrm>
            <a:custGeom>
              <a:avLst/>
              <a:gdLst>
                <a:gd name="T0" fmla="*/ 16 w 16"/>
                <a:gd name="T1" fmla="*/ 0 h 24"/>
                <a:gd name="T2" fmla="*/ 1 w 16"/>
                <a:gd name="T3" fmla="*/ 8 h 24"/>
                <a:gd name="T4" fmla="*/ 0 w 16"/>
                <a:gd name="T5" fmla="*/ 21 h 24"/>
                <a:gd name="T6" fmla="*/ 7 w 16"/>
                <a:gd name="T7" fmla="*/ 24 h 24"/>
                <a:gd name="T8" fmla="*/ 16 w 1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11" y="3"/>
                    <a:pt x="6" y="6"/>
                    <a:pt x="1" y="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2"/>
                    <a:pt x="7" y="24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20"/>
            <p:cNvSpPr>
              <a:spLocks/>
            </p:cNvSpPr>
            <p:nvPr/>
          </p:nvSpPr>
          <p:spPr bwMode="auto">
            <a:xfrm>
              <a:off x="2463800" y="7567613"/>
              <a:ext cx="471487" cy="476250"/>
            </a:xfrm>
            <a:custGeom>
              <a:avLst/>
              <a:gdLst>
                <a:gd name="T0" fmla="*/ 146 w 172"/>
                <a:gd name="T1" fmla="*/ 0 h 173"/>
                <a:gd name="T2" fmla="*/ 168 w 172"/>
                <a:gd name="T3" fmla="*/ 73 h 173"/>
                <a:gd name="T4" fmla="*/ 3 w 172"/>
                <a:gd name="T5" fmla="*/ 165 h 173"/>
                <a:gd name="T6" fmla="*/ 0 w 172"/>
                <a:gd name="T7" fmla="*/ 173 h 173"/>
                <a:gd name="T8" fmla="*/ 172 w 172"/>
                <a:gd name="T9" fmla="*/ 77 h 173"/>
                <a:gd name="T10" fmla="*/ 148 w 172"/>
                <a:gd name="T11" fmla="*/ 2 h 173"/>
                <a:gd name="T12" fmla="*/ 146 w 172"/>
                <a:gd name="T1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73">
                  <a:moveTo>
                    <a:pt x="146" y="0"/>
                  </a:moveTo>
                  <a:cubicBezTo>
                    <a:pt x="153" y="24"/>
                    <a:pt x="161" y="49"/>
                    <a:pt x="168" y="73"/>
                  </a:cubicBezTo>
                  <a:cubicBezTo>
                    <a:pt x="113" y="104"/>
                    <a:pt x="58" y="134"/>
                    <a:pt x="3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57" y="141"/>
                    <a:pt x="114" y="109"/>
                    <a:pt x="172" y="77"/>
                  </a:cubicBezTo>
                  <a:cubicBezTo>
                    <a:pt x="164" y="52"/>
                    <a:pt x="156" y="27"/>
                    <a:pt x="148" y="2"/>
                  </a:cubicBezTo>
                  <a:cubicBezTo>
                    <a:pt x="147" y="1"/>
                    <a:pt x="147" y="1"/>
                    <a:pt x="146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21"/>
            <p:cNvSpPr>
              <a:spLocks/>
            </p:cNvSpPr>
            <p:nvPr/>
          </p:nvSpPr>
          <p:spPr bwMode="auto">
            <a:xfrm>
              <a:off x="2422525" y="8021638"/>
              <a:ext cx="49212" cy="44450"/>
            </a:xfrm>
            <a:custGeom>
              <a:avLst/>
              <a:gdLst>
                <a:gd name="T0" fmla="*/ 18 w 18"/>
                <a:gd name="T1" fmla="*/ 0 h 16"/>
                <a:gd name="T2" fmla="*/ 1 w 18"/>
                <a:gd name="T3" fmla="*/ 10 h 16"/>
                <a:gd name="T4" fmla="*/ 0 w 18"/>
                <a:gd name="T5" fmla="*/ 16 h 16"/>
                <a:gd name="T6" fmla="*/ 15 w 18"/>
                <a:gd name="T7" fmla="*/ 8 h 16"/>
                <a:gd name="T8" fmla="*/ 18 w 1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2" y="3"/>
                    <a:pt x="6" y="6"/>
                    <a:pt x="1" y="1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4"/>
                    <a:pt x="10" y="11"/>
                    <a:pt x="15" y="8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22"/>
            <p:cNvSpPr>
              <a:spLocks noEditPoints="1"/>
            </p:cNvSpPr>
            <p:nvPr/>
          </p:nvSpPr>
          <p:spPr bwMode="auto">
            <a:xfrm>
              <a:off x="2424113" y="7446963"/>
              <a:ext cx="501650" cy="601663"/>
            </a:xfrm>
            <a:custGeom>
              <a:avLst/>
              <a:gdLst>
                <a:gd name="T0" fmla="*/ 95 w 182"/>
                <a:gd name="T1" fmla="*/ 24 h 219"/>
                <a:gd name="T2" fmla="*/ 12 w 182"/>
                <a:gd name="T3" fmla="*/ 70 h 219"/>
                <a:gd name="T4" fmla="*/ 8 w 182"/>
                <a:gd name="T5" fmla="*/ 113 h 219"/>
                <a:gd name="T6" fmla="*/ 116 w 182"/>
                <a:gd name="T7" fmla="*/ 53 h 219"/>
                <a:gd name="T8" fmla="*/ 117 w 182"/>
                <a:gd name="T9" fmla="*/ 55 h 219"/>
                <a:gd name="T10" fmla="*/ 8 w 182"/>
                <a:gd name="T11" fmla="*/ 116 h 219"/>
                <a:gd name="T12" fmla="*/ 5 w 182"/>
                <a:gd name="T13" fmla="*/ 158 h 219"/>
                <a:gd name="T14" fmla="*/ 127 w 182"/>
                <a:gd name="T15" fmla="*/ 90 h 219"/>
                <a:gd name="T16" fmla="*/ 128 w 182"/>
                <a:gd name="T17" fmla="*/ 92 h 219"/>
                <a:gd name="T18" fmla="*/ 4 w 182"/>
                <a:gd name="T19" fmla="*/ 161 h 219"/>
                <a:gd name="T20" fmla="*/ 0 w 182"/>
                <a:gd name="T21" fmla="*/ 219 h 219"/>
                <a:gd name="T22" fmla="*/ 17 w 182"/>
                <a:gd name="T23" fmla="*/ 209 h 219"/>
                <a:gd name="T24" fmla="*/ 182 w 182"/>
                <a:gd name="T25" fmla="*/ 117 h 219"/>
                <a:gd name="T26" fmla="*/ 160 w 182"/>
                <a:gd name="T27" fmla="*/ 44 h 219"/>
                <a:gd name="T28" fmla="*/ 150 w 182"/>
                <a:gd name="T29" fmla="*/ 36 h 219"/>
                <a:gd name="T30" fmla="*/ 95 w 182"/>
                <a:gd name="T31" fmla="*/ 24 h 219"/>
                <a:gd name="T32" fmla="*/ 44 w 182"/>
                <a:gd name="T33" fmla="*/ 9 h 219"/>
                <a:gd name="T34" fmla="*/ 16 w 182"/>
                <a:gd name="T35" fmla="*/ 25 h 219"/>
                <a:gd name="T36" fmla="*/ 12 w 182"/>
                <a:gd name="T37" fmla="*/ 68 h 219"/>
                <a:gd name="T38" fmla="*/ 92 w 182"/>
                <a:gd name="T39" fmla="*/ 24 h 219"/>
                <a:gd name="T40" fmla="*/ 44 w 182"/>
                <a:gd name="T41" fmla="*/ 9 h 219"/>
                <a:gd name="T42" fmla="*/ 18 w 182"/>
                <a:gd name="T43" fmla="*/ 0 h 219"/>
                <a:gd name="T44" fmla="*/ 16 w 182"/>
                <a:gd name="T45" fmla="*/ 23 h 219"/>
                <a:gd name="T46" fmla="*/ 42 w 182"/>
                <a:gd name="T47" fmla="*/ 8 h 219"/>
                <a:gd name="T48" fmla="*/ 18 w 182"/>
                <a:gd name="T4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2" h="219">
                  <a:moveTo>
                    <a:pt x="95" y="24"/>
                  </a:moveTo>
                  <a:cubicBezTo>
                    <a:pt x="67" y="40"/>
                    <a:pt x="40" y="55"/>
                    <a:pt x="12" y="70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44" y="93"/>
                    <a:pt x="80" y="73"/>
                    <a:pt x="116" y="53"/>
                  </a:cubicBezTo>
                  <a:cubicBezTo>
                    <a:pt x="116" y="54"/>
                    <a:pt x="117" y="54"/>
                    <a:pt x="117" y="55"/>
                  </a:cubicBezTo>
                  <a:cubicBezTo>
                    <a:pt x="81" y="75"/>
                    <a:pt x="44" y="95"/>
                    <a:pt x="8" y="116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46" y="135"/>
                    <a:pt x="87" y="113"/>
                    <a:pt x="127" y="90"/>
                  </a:cubicBezTo>
                  <a:cubicBezTo>
                    <a:pt x="128" y="91"/>
                    <a:pt x="128" y="91"/>
                    <a:pt x="128" y="92"/>
                  </a:cubicBezTo>
                  <a:cubicBezTo>
                    <a:pt x="87" y="115"/>
                    <a:pt x="46" y="138"/>
                    <a:pt x="4" y="161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5" y="215"/>
                    <a:pt x="11" y="212"/>
                    <a:pt x="17" y="209"/>
                  </a:cubicBezTo>
                  <a:cubicBezTo>
                    <a:pt x="72" y="178"/>
                    <a:pt x="127" y="148"/>
                    <a:pt x="182" y="117"/>
                  </a:cubicBezTo>
                  <a:cubicBezTo>
                    <a:pt x="175" y="93"/>
                    <a:pt x="167" y="68"/>
                    <a:pt x="160" y="44"/>
                  </a:cubicBezTo>
                  <a:cubicBezTo>
                    <a:pt x="157" y="42"/>
                    <a:pt x="154" y="39"/>
                    <a:pt x="150" y="36"/>
                  </a:cubicBezTo>
                  <a:cubicBezTo>
                    <a:pt x="132" y="33"/>
                    <a:pt x="114" y="29"/>
                    <a:pt x="95" y="24"/>
                  </a:cubicBezTo>
                  <a:moveTo>
                    <a:pt x="44" y="9"/>
                  </a:moveTo>
                  <a:cubicBezTo>
                    <a:pt x="35" y="15"/>
                    <a:pt x="25" y="20"/>
                    <a:pt x="16" y="25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39" y="53"/>
                    <a:pt x="65" y="38"/>
                    <a:pt x="92" y="24"/>
                  </a:cubicBezTo>
                  <a:cubicBezTo>
                    <a:pt x="76" y="19"/>
                    <a:pt x="60" y="15"/>
                    <a:pt x="44" y="9"/>
                  </a:cubicBezTo>
                  <a:moveTo>
                    <a:pt x="18" y="0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24" y="18"/>
                    <a:pt x="33" y="13"/>
                    <a:pt x="42" y="8"/>
                  </a:cubicBezTo>
                  <a:cubicBezTo>
                    <a:pt x="34" y="6"/>
                    <a:pt x="26" y="3"/>
                    <a:pt x="18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23"/>
            <p:cNvSpPr>
              <a:spLocks/>
            </p:cNvSpPr>
            <p:nvPr/>
          </p:nvSpPr>
          <p:spPr bwMode="auto">
            <a:xfrm>
              <a:off x="2468563" y="7469188"/>
              <a:ext cx="77787" cy="46038"/>
            </a:xfrm>
            <a:custGeom>
              <a:avLst/>
              <a:gdLst>
                <a:gd name="T0" fmla="*/ 26 w 28"/>
                <a:gd name="T1" fmla="*/ 0 h 17"/>
                <a:gd name="T2" fmla="*/ 0 w 28"/>
                <a:gd name="T3" fmla="*/ 15 h 17"/>
                <a:gd name="T4" fmla="*/ 0 w 28"/>
                <a:gd name="T5" fmla="*/ 17 h 17"/>
                <a:gd name="T6" fmla="*/ 28 w 28"/>
                <a:gd name="T7" fmla="*/ 1 h 17"/>
                <a:gd name="T8" fmla="*/ 26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6" y="0"/>
                  </a:moveTo>
                  <a:cubicBezTo>
                    <a:pt x="17" y="5"/>
                    <a:pt x="8" y="10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9" y="12"/>
                    <a:pt x="19" y="7"/>
                    <a:pt x="28" y="1"/>
                  </a:cubicBezTo>
                  <a:cubicBezTo>
                    <a:pt x="27" y="1"/>
                    <a:pt x="26" y="1"/>
                    <a:pt x="26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24"/>
            <p:cNvSpPr>
              <a:spLocks/>
            </p:cNvSpPr>
            <p:nvPr/>
          </p:nvSpPr>
          <p:spPr bwMode="auto">
            <a:xfrm>
              <a:off x="2457450" y="7513638"/>
              <a:ext cx="228600" cy="125413"/>
            </a:xfrm>
            <a:custGeom>
              <a:avLst/>
              <a:gdLst>
                <a:gd name="T0" fmla="*/ 80 w 83"/>
                <a:gd name="T1" fmla="*/ 0 h 46"/>
                <a:gd name="T2" fmla="*/ 0 w 83"/>
                <a:gd name="T3" fmla="*/ 44 h 46"/>
                <a:gd name="T4" fmla="*/ 0 w 83"/>
                <a:gd name="T5" fmla="*/ 46 h 46"/>
                <a:gd name="T6" fmla="*/ 83 w 83"/>
                <a:gd name="T7" fmla="*/ 0 h 46"/>
                <a:gd name="T8" fmla="*/ 80 w 83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6">
                  <a:moveTo>
                    <a:pt x="80" y="0"/>
                  </a:moveTo>
                  <a:cubicBezTo>
                    <a:pt x="53" y="14"/>
                    <a:pt x="27" y="29"/>
                    <a:pt x="0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8" y="31"/>
                    <a:pt x="55" y="16"/>
                    <a:pt x="83" y="0"/>
                  </a:cubicBezTo>
                  <a:cubicBezTo>
                    <a:pt x="82" y="0"/>
                    <a:pt x="81" y="0"/>
                    <a:pt x="80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25"/>
            <p:cNvSpPr>
              <a:spLocks/>
            </p:cNvSpPr>
            <p:nvPr/>
          </p:nvSpPr>
          <p:spPr bwMode="auto">
            <a:xfrm>
              <a:off x="2446338" y="7593013"/>
              <a:ext cx="300037" cy="173038"/>
            </a:xfrm>
            <a:custGeom>
              <a:avLst/>
              <a:gdLst>
                <a:gd name="T0" fmla="*/ 108 w 109"/>
                <a:gd name="T1" fmla="*/ 0 h 63"/>
                <a:gd name="T2" fmla="*/ 0 w 109"/>
                <a:gd name="T3" fmla="*/ 60 h 63"/>
                <a:gd name="T4" fmla="*/ 0 w 109"/>
                <a:gd name="T5" fmla="*/ 63 h 63"/>
                <a:gd name="T6" fmla="*/ 109 w 109"/>
                <a:gd name="T7" fmla="*/ 2 h 63"/>
                <a:gd name="T8" fmla="*/ 108 w 109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63">
                  <a:moveTo>
                    <a:pt x="108" y="0"/>
                  </a:moveTo>
                  <a:cubicBezTo>
                    <a:pt x="72" y="20"/>
                    <a:pt x="36" y="40"/>
                    <a:pt x="0" y="6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36" y="42"/>
                    <a:pt x="73" y="22"/>
                    <a:pt x="109" y="2"/>
                  </a:cubicBezTo>
                  <a:cubicBezTo>
                    <a:pt x="109" y="1"/>
                    <a:pt x="108" y="1"/>
                    <a:pt x="108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26"/>
            <p:cNvSpPr>
              <a:spLocks/>
            </p:cNvSpPr>
            <p:nvPr/>
          </p:nvSpPr>
          <p:spPr bwMode="auto">
            <a:xfrm>
              <a:off x="2435225" y="7694613"/>
              <a:ext cx="341312" cy="195263"/>
            </a:xfrm>
            <a:custGeom>
              <a:avLst/>
              <a:gdLst>
                <a:gd name="T0" fmla="*/ 123 w 124"/>
                <a:gd name="T1" fmla="*/ 0 h 71"/>
                <a:gd name="T2" fmla="*/ 1 w 124"/>
                <a:gd name="T3" fmla="*/ 68 h 71"/>
                <a:gd name="T4" fmla="*/ 0 w 124"/>
                <a:gd name="T5" fmla="*/ 71 h 71"/>
                <a:gd name="T6" fmla="*/ 124 w 124"/>
                <a:gd name="T7" fmla="*/ 2 h 71"/>
                <a:gd name="T8" fmla="*/ 123 w 124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71">
                  <a:moveTo>
                    <a:pt x="123" y="0"/>
                  </a:moveTo>
                  <a:cubicBezTo>
                    <a:pt x="83" y="23"/>
                    <a:pt x="42" y="45"/>
                    <a:pt x="1" y="68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42" y="48"/>
                    <a:pt x="83" y="25"/>
                    <a:pt x="124" y="2"/>
                  </a:cubicBezTo>
                  <a:cubicBezTo>
                    <a:pt x="124" y="1"/>
                    <a:pt x="124" y="1"/>
                    <a:pt x="123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27"/>
            <p:cNvSpPr>
              <a:spLocks/>
            </p:cNvSpPr>
            <p:nvPr/>
          </p:nvSpPr>
          <p:spPr bwMode="auto">
            <a:xfrm>
              <a:off x="2867025" y="7559675"/>
              <a:ext cx="473075" cy="220663"/>
            </a:xfrm>
            <a:custGeom>
              <a:avLst/>
              <a:gdLst>
                <a:gd name="T0" fmla="*/ 0 w 172"/>
                <a:gd name="T1" fmla="*/ 0 h 80"/>
                <a:gd name="T2" fmla="*/ 1 w 172"/>
                <a:gd name="T3" fmla="*/ 5 h 80"/>
                <a:gd name="T4" fmla="*/ 115 w 172"/>
                <a:gd name="T5" fmla="*/ 80 h 80"/>
                <a:gd name="T6" fmla="*/ 172 w 172"/>
                <a:gd name="T7" fmla="*/ 26 h 80"/>
                <a:gd name="T8" fmla="*/ 156 w 172"/>
                <a:gd name="T9" fmla="*/ 10 h 80"/>
                <a:gd name="T10" fmla="*/ 152 w 172"/>
                <a:gd name="T11" fmla="*/ 10 h 80"/>
                <a:gd name="T12" fmla="*/ 97 w 172"/>
                <a:gd name="T13" fmla="*/ 62 h 80"/>
                <a:gd name="T14" fmla="*/ 0 w 172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80">
                  <a:moveTo>
                    <a:pt x="0" y="0"/>
                  </a:moveTo>
                  <a:cubicBezTo>
                    <a:pt x="0" y="2"/>
                    <a:pt x="1" y="4"/>
                    <a:pt x="1" y="5"/>
                  </a:cubicBezTo>
                  <a:cubicBezTo>
                    <a:pt x="64" y="56"/>
                    <a:pt x="115" y="80"/>
                    <a:pt x="115" y="80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5" y="10"/>
                    <a:pt x="153" y="10"/>
                    <a:pt x="152" y="10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2"/>
                    <a:pt x="55" y="42"/>
                    <a:pt x="0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28"/>
            <p:cNvSpPr>
              <a:spLocks/>
            </p:cNvSpPr>
            <p:nvPr/>
          </p:nvSpPr>
          <p:spPr bwMode="auto">
            <a:xfrm>
              <a:off x="2859088" y="7554913"/>
              <a:ext cx="11112" cy="1905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5 h 7"/>
                <a:gd name="T4" fmla="*/ 4 w 4"/>
                <a:gd name="T5" fmla="*/ 7 h 7"/>
                <a:gd name="T6" fmla="*/ 3 w 4"/>
                <a:gd name="T7" fmla="*/ 2 h 7"/>
                <a:gd name="T8" fmla="*/ 0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1" y="3"/>
                    <a:pt x="2" y="5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6"/>
                    <a:pt x="3" y="4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29"/>
            <p:cNvSpPr>
              <a:spLocks/>
            </p:cNvSpPr>
            <p:nvPr/>
          </p:nvSpPr>
          <p:spPr bwMode="auto">
            <a:xfrm>
              <a:off x="2836863" y="7545388"/>
              <a:ext cx="26987" cy="22225"/>
            </a:xfrm>
            <a:custGeom>
              <a:avLst/>
              <a:gdLst>
                <a:gd name="T0" fmla="*/ 0 w 10"/>
                <a:gd name="T1" fmla="*/ 0 h 8"/>
                <a:gd name="T2" fmla="*/ 10 w 10"/>
                <a:gd name="T3" fmla="*/ 8 h 8"/>
                <a:gd name="T4" fmla="*/ 8 w 10"/>
                <a:gd name="T5" fmla="*/ 3 h 8"/>
                <a:gd name="T6" fmla="*/ 6 w 10"/>
                <a:gd name="T7" fmla="*/ 1 h 8"/>
                <a:gd name="T8" fmla="*/ 0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4" y="3"/>
                    <a:pt x="7" y="6"/>
                    <a:pt x="10" y="8"/>
                  </a:cubicBezTo>
                  <a:cubicBezTo>
                    <a:pt x="9" y="6"/>
                    <a:pt x="9" y="5"/>
                    <a:pt x="8" y="3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30"/>
            <p:cNvSpPr>
              <a:spLocks/>
            </p:cNvSpPr>
            <p:nvPr/>
          </p:nvSpPr>
          <p:spPr bwMode="auto">
            <a:xfrm>
              <a:off x="2854325" y="7548563"/>
              <a:ext cx="430212" cy="180975"/>
            </a:xfrm>
            <a:custGeom>
              <a:avLst/>
              <a:gdLst>
                <a:gd name="T0" fmla="*/ 0 w 157"/>
                <a:gd name="T1" fmla="*/ 0 h 66"/>
                <a:gd name="T2" fmla="*/ 2 w 157"/>
                <a:gd name="T3" fmla="*/ 2 h 66"/>
                <a:gd name="T4" fmla="*/ 5 w 157"/>
                <a:gd name="T5" fmla="*/ 4 h 66"/>
                <a:gd name="T6" fmla="*/ 102 w 157"/>
                <a:gd name="T7" fmla="*/ 66 h 66"/>
                <a:gd name="T8" fmla="*/ 157 w 157"/>
                <a:gd name="T9" fmla="*/ 14 h 66"/>
                <a:gd name="T10" fmla="*/ 0 w 157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66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60" y="46"/>
                    <a:pt x="102" y="66"/>
                    <a:pt x="102" y="66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16" y="14"/>
                    <a:pt x="60" y="11"/>
                    <a:pt x="0" y="0"/>
                  </a:cubicBezTo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31"/>
            <p:cNvSpPr>
              <a:spLocks/>
            </p:cNvSpPr>
            <p:nvPr/>
          </p:nvSpPr>
          <p:spPr bwMode="auto">
            <a:xfrm>
              <a:off x="3340100" y="7627938"/>
              <a:ext cx="98425" cy="63500"/>
            </a:xfrm>
            <a:custGeom>
              <a:avLst/>
              <a:gdLst>
                <a:gd name="T0" fmla="*/ 0 w 36"/>
                <a:gd name="T1" fmla="*/ 0 h 23"/>
                <a:gd name="T2" fmla="*/ 0 w 36"/>
                <a:gd name="T3" fmla="*/ 1 h 23"/>
                <a:gd name="T4" fmla="*/ 24 w 36"/>
                <a:gd name="T5" fmla="*/ 23 h 23"/>
                <a:gd name="T6" fmla="*/ 36 w 36"/>
                <a:gd name="T7" fmla="*/ 4 h 23"/>
                <a:gd name="T8" fmla="*/ 16 w 36"/>
                <a:gd name="T9" fmla="*/ 15 h 23"/>
                <a:gd name="T10" fmla="*/ 0 w 36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8" y="17"/>
                    <a:pt x="32" y="10"/>
                    <a:pt x="36" y="4"/>
                  </a:cubicBezTo>
                  <a:cubicBezTo>
                    <a:pt x="23" y="11"/>
                    <a:pt x="16" y="15"/>
                    <a:pt x="16" y="1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2"/>
            <p:cNvSpPr>
              <a:spLocks/>
            </p:cNvSpPr>
            <p:nvPr/>
          </p:nvSpPr>
          <p:spPr bwMode="auto">
            <a:xfrm>
              <a:off x="3406775" y="7615238"/>
              <a:ext cx="93662" cy="101600"/>
            </a:xfrm>
            <a:custGeom>
              <a:avLst/>
              <a:gdLst>
                <a:gd name="T0" fmla="*/ 27 w 34"/>
                <a:gd name="T1" fmla="*/ 0 h 37"/>
                <a:gd name="T2" fmla="*/ 12 w 34"/>
                <a:gd name="T3" fmla="*/ 9 h 37"/>
                <a:gd name="T4" fmla="*/ 0 w 34"/>
                <a:gd name="T5" fmla="*/ 28 h 37"/>
                <a:gd name="T6" fmla="*/ 9 w 34"/>
                <a:gd name="T7" fmla="*/ 37 h 37"/>
                <a:gd name="T8" fmla="*/ 34 w 34"/>
                <a:gd name="T9" fmla="*/ 24 h 37"/>
                <a:gd name="T10" fmla="*/ 27 w 34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7">
                  <a:moveTo>
                    <a:pt x="27" y="0"/>
                  </a:moveTo>
                  <a:cubicBezTo>
                    <a:pt x="21" y="4"/>
                    <a:pt x="16" y="7"/>
                    <a:pt x="12" y="9"/>
                  </a:cubicBezTo>
                  <a:cubicBezTo>
                    <a:pt x="8" y="15"/>
                    <a:pt x="4" y="22"/>
                    <a:pt x="0" y="2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9" y="33"/>
                    <a:pt x="34" y="24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3"/>
            <p:cNvSpPr>
              <a:spLocks/>
            </p:cNvSpPr>
            <p:nvPr/>
          </p:nvSpPr>
          <p:spPr bwMode="auto">
            <a:xfrm>
              <a:off x="3295650" y="7586663"/>
              <a:ext cx="44450" cy="44450"/>
            </a:xfrm>
            <a:custGeom>
              <a:avLst/>
              <a:gdLst>
                <a:gd name="T0" fmla="*/ 0 w 16"/>
                <a:gd name="T1" fmla="*/ 0 h 16"/>
                <a:gd name="T2" fmla="*/ 16 w 16"/>
                <a:gd name="T3" fmla="*/ 16 h 16"/>
                <a:gd name="T4" fmla="*/ 16 w 16"/>
                <a:gd name="T5" fmla="*/ 15 h 16"/>
                <a:gd name="T6" fmla="*/ 1 w 16"/>
                <a:gd name="T7" fmla="*/ 0 h 16"/>
                <a:gd name="T8" fmla="*/ 0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34"/>
            <p:cNvSpPr>
              <a:spLocks/>
            </p:cNvSpPr>
            <p:nvPr/>
          </p:nvSpPr>
          <p:spPr bwMode="auto">
            <a:xfrm>
              <a:off x="3298825" y="7585075"/>
              <a:ext cx="180975" cy="84138"/>
            </a:xfrm>
            <a:custGeom>
              <a:avLst/>
              <a:gdLst>
                <a:gd name="T0" fmla="*/ 62 w 66"/>
                <a:gd name="T1" fmla="*/ 0 h 31"/>
                <a:gd name="T2" fmla="*/ 6 w 66"/>
                <a:gd name="T3" fmla="*/ 1 h 31"/>
                <a:gd name="T4" fmla="*/ 0 w 66"/>
                <a:gd name="T5" fmla="*/ 1 h 31"/>
                <a:gd name="T6" fmla="*/ 15 w 66"/>
                <a:gd name="T7" fmla="*/ 16 h 31"/>
                <a:gd name="T8" fmla="*/ 31 w 66"/>
                <a:gd name="T9" fmla="*/ 31 h 31"/>
                <a:gd name="T10" fmla="*/ 51 w 66"/>
                <a:gd name="T11" fmla="*/ 20 h 31"/>
                <a:gd name="T12" fmla="*/ 66 w 66"/>
                <a:gd name="T13" fmla="*/ 11 h 31"/>
                <a:gd name="T14" fmla="*/ 62 w 6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31">
                  <a:moveTo>
                    <a:pt x="62" y="0"/>
                  </a:moveTo>
                  <a:cubicBezTo>
                    <a:pt x="62" y="0"/>
                    <a:pt x="41" y="1"/>
                    <a:pt x="6" y="1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8" y="27"/>
                    <a:pt x="51" y="20"/>
                  </a:cubicBezTo>
                  <a:cubicBezTo>
                    <a:pt x="55" y="18"/>
                    <a:pt x="60" y="15"/>
                    <a:pt x="66" y="1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35"/>
            <p:cNvSpPr>
              <a:spLocks/>
            </p:cNvSpPr>
            <p:nvPr/>
          </p:nvSpPr>
          <p:spPr bwMode="auto">
            <a:xfrm>
              <a:off x="2371725" y="7397750"/>
              <a:ext cx="1238250" cy="947738"/>
            </a:xfrm>
            <a:custGeom>
              <a:avLst/>
              <a:gdLst>
                <a:gd name="T0" fmla="*/ 450 w 450"/>
                <a:gd name="T1" fmla="*/ 271 h 345"/>
                <a:gd name="T2" fmla="*/ 382 w 450"/>
                <a:gd name="T3" fmla="*/ 50 h 345"/>
                <a:gd name="T4" fmla="*/ 19 w 450"/>
                <a:gd name="T5" fmla="*/ 0 h 345"/>
                <a:gd name="T6" fmla="*/ 0 w 450"/>
                <a:gd name="T7" fmla="*/ 239 h 345"/>
                <a:gd name="T8" fmla="*/ 450 w 450"/>
                <a:gd name="T9" fmla="*/ 27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345">
                  <a:moveTo>
                    <a:pt x="450" y="271"/>
                  </a:moveTo>
                  <a:cubicBezTo>
                    <a:pt x="382" y="50"/>
                    <a:pt x="382" y="50"/>
                    <a:pt x="382" y="50"/>
                  </a:cubicBezTo>
                  <a:cubicBezTo>
                    <a:pt x="382" y="50"/>
                    <a:pt x="189" y="67"/>
                    <a:pt x="19" y="0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39"/>
                    <a:pt x="214" y="345"/>
                    <a:pt x="450" y="2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36"/>
            <p:cNvSpPr>
              <a:spLocks/>
            </p:cNvSpPr>
            <p:nvPr/>
          </p:nvSpPr>
          <p:spPr bwMode="auto">
            <a:xfrm>
              <a:off x="3956050" y="6704013"/>
              <a:ext cx="180975" cy="236538"/>
            </a:xfrm>
            <a:custGeom>
              <a:avLst/>
              <a:gdLst>
                <a:gd name="T0" fmla="*/ 0 w 66"/>
                <a:gd name="T1" fmla="*/ 0 h 86"/>
                <a:gd name="T2" fmla="*/ 0 w 66"/>
                <a:gd name="T3" fmla="*/ 0 h 86"/>
                <a:gd name="T4" fmla="*/ 66 w 66"/>
                <a:gd name="T5" fmla="*/ 86 h 86"/>
                <a:gd name="T6" fmla="*/ 66 w 66"/>
                <a:gd name="T7" fmla="*/ 86 h 86"/>
                <a:gd name="T8" fmla="*/ 0 w 66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8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2" y="29"/>
                    <a:pt x="44" y="5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44" y="57"/>
                    <a:pt x="22" y="29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37"/>
            <p:cNvSpPr>
              <a:spLocks/>
            </p:cNvSpPr>
            <p:nvPr/>
          </p:nvSpPr>
          <p:spPr bwMode="auto">
            <a:xfrm>
              <a:off x="3948113" y="5902325"/>
              <a:ext cx="1006475" cy="1427163"/>
            </a:xfrm>
            <a:custGeom>
              <a:avLst/>
              <a:gdLst>
                <a:gd name="T0" fmla="*/ 0 w 366"/>
                <a:gd name="T1" fmla="*/ 288 h 519"/>
                <a:gd name="T2" fmla="*/ 180 w 366"/>
                <a:gd name="T3" fmla="*/ 519 h 519"/>
                <a:gd name="T4" fmla="*/ 366 w 366"/>
                <a:gd name="T5" fmla="*/ 231 h 519"/>
                <a:gd name="T6" fmla="*/ 186 w 366"/>
                <a:gd name="T7" fmla="*/ 0 h 519"/>
                <a:gd name="T8" fmla="*/ 0 w 366"/>
                <a:gd name="T9" fmla="*/ 28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519">
                  <a:moveTo>
                    <a:pt x="0" y="288"/>
                  </a:moveTo>
                  <a:cubicBezTo>
                    <a:pt x="60" y="365"/>
                    <a:pt x="120" y="442"/>
                    <a:pt x="180" y="519"/>
                  </a:cubicBezTo>
                  <a:cubicBezTo>
                    <a:pt x="242" y="423"/>
                    <a:pt x="304" y="327"/>
                    <a:pt x="366" y="231"/>
                  </a:cubicBezTo>
                  <a:cubicBezTo>
                    <a:pt x="306" y="154"/>
                    <a:pt x="246" y="77"/>
                    <a:pt x="186" y="0"/>
                  </a:cubicBezTo>
                  <a:cubicBezTo>
                    <a:pt x="124" y="96"/>
                    <a:pt x="62" y="192"/>
                    <a:pt x="0" y="2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38"/>
            <p:cNvSpPr>
              <a:spLocks/>
            </p:cNvSpPr>
            <p:nvPr/>
          </p:nvSpPr>
          <p:spPr bwMode="auto">
            <a:xfrm>
              <a:off x="4486275" y="6080125"/>
              <a:ext cx="352425" cy="454025"/>
            </a:xfrm>
            <a:custGeom>
              <a:avLst/>
              <a:gdLst>
                <a:gd name="T0" fmla="*/ 0 w 128"/>
                <a:gd name="T1" fmla="*/ 1 h 165"/>
                <a:gd name="T2" fmla="*/ 127 w 128"/>
                <a:gd name="T3" fmla="*/ 165 h 165"/>
                <a:gd name="T4" fmla="*/ 128 w 128"/>
                <a:gd name="T5" fmla="*/ 163 h 165"/>
                <a:gd name="T6" fmla="*/ 1 w 128"/>
                <a:gd name="T7" fmla="*/ 0 h 165"/>
                <a:gd name="T8" fmla="*/ 0 w 128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1"/>
                  </a:moveTo>
                  <a:cubicBezTo>
                    <a:pt x="42" y="56"/>
                    <a:pt x="85" y="110"/>
                    <a:pt x="127" y="165"/>
                  </a:cubicBezTo>
                  <a:cubicBezTo>
                    <a:pt x="128" y="164"/>
                    <a:pt x="128" y="164"/>
                    <a:pt x="128" y="163"/>
                  </a:cubicBezTo>
                  <a:cubicBezTo>
                    <a:pt x="86" y="109"/>
                    <a:pt x="43" y="54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39"/>
            <p:cNvSpPr>
              <a:spLocks/>
            </p:cNvSpPr>
            <p:nvPr/>
          </p:nvSpPr>
          <p:spPr bwMode="auto">
            <a:xfrm>
              <a:off x="4437063" y="6154738"/>
              <a:ext cx="352425" cy="457200"/>
            </a:xfrm>
            <a:custGeom>
              <a:avLst/>
              <a:gdLst>
                <a:gd name="T0" fmla="*/ 0 w 128"/>
                <a:gd name="T1" fmla="*/ 2 h 166"/>
                <a:gd name="T2" fmla="*/ 127 w 128"/>
                <a:gd name="T3" fmla="*/ 166 h 166"/>
                <a:gd name="T4" fmla="*/ 128 w 128"/>
                <a:gd name="T5" fmla="*/ 164 h 166"/>
                <a:gd name="T6" fmla="*/ 1 w 128"/>
                <a:gd name="T7" fmla="*/ 0 h 166"/>
                <a:gd name="T8" fmla="*/ 0 w 128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6">
                  <a:moveTo>
                    <a:pt x="0" y="2"/>
                  </a:moveTo>
                  <a:cubicBezTo>
                    <a:pt x="42" y="57"/>
                    <a:pt x="85" y="111"/>
                    <a:pt x="127" y="166"/>
                  </a:cubicBezTo>
                  <a:cubicBezTo>
                    <a:pt x="128" y="165"/>
                    <a:pt x="128" y="165"/>
                    <a:pt x="128" y="164"/>
                  </a:cubicBezTo>
                  <a:cubicBezTo>
                    <a:pt x="86" y="110"/>
                    <a:pt x="43" y="5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40"/>
            <p:cNvSpPr>
              <a:spLocks/>
            </p:cNvSpPr>
            <p:nvPr/>
          </p:nvSpPr>
          <p:spPr bwMode="auto">
            <a:xfrm>
              <a:off x="4387850" y="6232525"/>
              <a:ext cx="352425" cy="455613"/>
            </a:xfrm>
            <a:custGeom>
              <a:avLst/>
              <a:gdLst>
                <a:gd name="T0" fmla="*/ 0 w 128"/>
                <a:gd name="T1" fmla="*/ 2 h 166"/>
                <a:gd name="T2" fmla="*/ 127 w 128"/>
                <a:gd name="T3" fmla="*/ 166 h 166"/>
                <a:gd name="T4" fmla="*/ 128 w 128"/>
                <a:gd name="T5" fmla="*/ 164 h 166"/>
                <a:gd name="T6" fmla="*/ 1 w 128"/>
                <a:gd name="T7" fmla="*/ 0 h 166"/>
                <a:gd name="T8" fmla="*/ 0 w 128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6">
                  <a:moveTo>
                    <a:pt x="0" y="2"/>
                  </a:moveTo>
                  <a:cubicBezTo>
                    <a:pt x="42" y="57"/>
                    <a:pt x="85" y="111"/>
                    <a:pt x="127" y="166"/>
                  </a:cubicBezTo>
                  <a:cubicBezTo>
                    <a:pt x="128" y="165"/>
                    <a:pt x="128" y="165"/>
                    <a:pt x="128" y="164"/>
                  </a:cubicBezTo>
                  <a:cubicBezTo>
                    <a:pt x="86" y="110"/>
                    <a:pt x="43" y="5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41"/>
            <p:cNvSpPr>
              <a:spLocks/>
            </p:cNvSpPr>
            <p:nvPr/>
          </p:nvSpPr>
          <p:spPr bwMode="auto">
            <a:xfrm>
              <a:off x="4338638" y="6308725"/>
              <a:ext cx="352425" cy="457200"/>
            </a:xfrm>
            <a:custGeom>
              <a:avLst/>
              <a:gdLst>
                <a:gd name="T0" fmla="*/ 0 w 128"/>
                <a:gd name="T1" fmla="*/ 2 h 166"/>
                <a:gd name="T2" fmla="*/ 127 w 128"/>
                <a:gd name="T3" fmla="*/ 166 h 166"/>
                <a:gd name="T4" fmla="*/ 128 w 128"/>
                <a:gd name="T5" fmla="*/ 164 h 166"/>
                <a:gd name="T6" fmla="*/ 1 w 128"/>
                <a:gd name="T7" fmla="*/ 0 h 166"/>
                <a:gd name="T8" fmla="*/ 0 w 128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6">
                  <a:moveTo>
                    <a:pt x="0" y="2"/>
                  </a:moveTo>
                  <a:cubicBezTo>
                    <a:pt x="42" y="56"/>
                    <a:pt x="85" y="111"/>
                    <a:pt x="127" y="166"/>
                  </a:cubicBezTo>
                  <a:cubicBezTo>
                    <a:pt x="127" y="165"/>
                    <a:pt x="128" y="165"/>
                    <a:pt x="128" y="164"/>
                  </a:cubicBezTo>
                  <a:cubicBezTo>
                    <a:pt x="86" y="109"/>
                    <a:pt x="43" y="5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42"/>
            <p:cNvSpPr>
              <a:spLocks/>
            </p:cNvSpPr>
            <p:nvPr/>
          </p:nvSpPr>
          <p:spPr bwMode="auto">
            <a:xfrm>
              <a:off x="4286250" y="6386513"/>
              <a:ext cx="354012" cy="452438"/>
            </a:xfrm>
            <a:custGeom>
              <a:avLst/>
              <a:gdLst>
                <a:gd name="T0" fmla="*/ 0 w 129"/>
                <a:gd name="T1" fmla="*/ 2 h 165"/>
                <a:gd name="T2" fmla="*/ 128 w 129"/>
                <a:gd name="T3" fmla="*/ 165 h 165"/>
                <a:gd name="T4" fmla="*/ 129 w 129"/>
                <a:gd name="T5" fmla="*/ 164 h 165"/>
                <a:gd name="T6" fmla="*/ 2 w 129"/>
                <a:gd name="T7" fmla="*/ 0 h 165"/>
                <a:gd name="T8" fmla="*/ 0 w 129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2"/>
                  </a:moveTo>
                  <a:cubicBezTo>
                    <a:pt x="43" y="56"/>
                    <a:pt x="86" y="111"/>
                    <a:pt x="128" y="165"/>
                  </a:cubicBezTo>
                  <a:cubicBezTo>
                    <a:pt x="128" y="165"/>
                    <a:pt x="129" y="165"/>
                    <a:pt x="129" y="164"/>
                  </a:cubicBezTo>
                  <a:cubicBezTo>
                    <a:pt x="87" y="109"/>
                    <a:pt x="44" y="55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43"/>
            <p:cNvSpPr>
              <a:spLocks/>
            </p:cNvSpPr>
            <p:nvPr/>
          </p:nvSpPr>
          <p:spPr bwMode="auto">
            <a:xfrm>
              <a:off x="4237038" y="6462713"/>
              <a:ext cx="354012" cy="454025"/>
            </a:xfrm>
            <a:custGeom>
              <a:avLst/>
              <a:gdLst>
                <a:gd name="T0" fmla="*/ 0 w 129"/>
                <a:gd name="T1" fmla="*/ 2 h 165"/>
                <a:gd name="T2" fmla="*/ 128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2"/>
                  </a:moveTo>
                  <a:cubicBezTo>
                    <a:pt x="43" y="56"/>
                    <a:pt x="85" y="111"/>
                    <a:pt x="128" y="165"/>
                  </a:cubicBezTo>
                  <a:cubicBezTo>
                    <a:pt x="128" y="165"/>
                    <a:pt x="129" y="164"/>
                    <a:pt x="129" y="164"/>
                  </a:cubicBezTo>
                  <a:cubicBezTo>
                    <a:pt x="87" y="109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44"/>
            <p:cNvSpPr>
              <a:spLocks/>
            </p:cNvSpPr>
            <p:nvPr/>
          </p:nvSpPr>
          <p:spPr bwMode="auto">
            <a:xfrm>
              <a:off x="4187825" y="6540500"/>
              <a:ext cx="354012" cy="452438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1"/>
                    <a:pt x="128" y="165"/>
                  </a:cubicBezTo>
                  <a:cubicBezTo>
                    <a:pt x="128" y="165"/>
                    <a:pt x="129" y="164"/>
                    <a:pt x="129" y="164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45"/>
            <p:cNvSpPr>
              <a:spLocks/>
            </p:cNvSpPr>
            <p:nvPr/>
          </p:nvSpPr>
          <p:spPr bwMode="auto">
            <a:xfrm>
              <a:off x="4137025" y="6616700"/>
              <a:ext cx="355600" cy="454025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3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0"/>
                    <a:pt x="128" y="165"/>
                  </a:cubicBezTo>
                  <a:cubicBezTo>
                    <a:pt x="128" y="164"/>
                    <a:pt x="129" y="164"/>
                    <a:pt x="129" y="163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46"/>
            <p:cNvSpPr>
              <a:spLocks/>
            </p:cNvSpPr>
            <p:nvPr/>
          </p:nvSpPr>
          <p:spPr bwMode="auto">
            <a:xfrm>
              <a:off x="4087813" y="6691313"/>
              <a:ext cx="355600" cy="455613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7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10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47"/>
            <p:cNvSpPr>
              <a:spLocks/>
            </p:cNvSpPr>
            <p:nvPr/>
          </p:nvSpPr>
          <p:spPr bwMode="auto">
            <a:xfrm>
              <a:off x="6130925" y="7999413"/>
              <a:ext cx="457200" cy="428625"/>
            </a:xfrm>
            <a:custGeom>
              <a:avLst/>
              <a:gdLst>
                <a:gd name="T0" fmla="*/ 164 w 166"/>
                <a:gd name="T1" fmla="*/ 0 h 156"/>
                <a:gd name="T2" fmla="*/ 66 w 166"/>
                <a:gd name="T3" fmla="*/ 152 h 156"/>
                <a:gd name="T4" fmla="*/ 0 w 166"/>
                <a:gd name="T5" fmla="*/ 67 h 156"/>
                <a:gd name="T6" fmla="*/ 0 w 166"/>
                <a:gd name="T7" fmla="*/ 67 h 156"/>
                <a:gd name="T8" fmla="*/ 69 w 166"/>
                <a:gd name="T9" fmla="*/ 156 h 156"/>
                <a:gd name="T10" fmla="*/ 166 w 166"/>
                <a:gd name="T11" fmla="*/ 6 h 156"/>
                <a:gd name="T12" fmla="*/ 164 w 166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156">
                  <a:moveTo>
                    <a:pt x="164" y="0"/>
                  </a:moveTo>
                  <a:cubicBezTo>
                    <a:pt x="132" y="51"/>
                    <a:pt x="99" y="101"/>
                    <a:pt x="66" y="152"/>
                  </a:cubicBezTo>
                  <a:cubicBezTo>
                    <a:pt x="44" y="123"/>
                    <a:pt x="22" y="95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3" y="97"/>
                    <a:pt x="46" y="126"/>
                    <a:pt x="69" y="156"/>
                  </a:cubicBezTo>
                  <a:cubicBezTo>
                    <a:pt x="102" y="106"/>
                    <a:pt x="134" y="56"/>
                    <a:pt x="166" y="6"/>
                  </a:cubicBezTo>
                  <a:cubicBezTo>
                    <a:pt x="164" y="0"/>
                    <a:pt x="164" y="0"/>
                    <a:pt x="164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48"/>
            <p:cNvSpPr>
              <a:spLocks/>
            </p:cNvSpPr>
            <p:nvPr/>
          </p:nvSpPr>
          <p:spPr bwMode="auto">
            <a:xfrm>
              <a:off x="5818188" y="6988175"/>
              <a:ext cx="1009650" cy="1428750"/>
            </a:xfrm>
            <a:custGeom>
              <a:avLst/>
              <a:gdLst>
                <a:gd name="T0" fmla="*/ 0 w 367"/>
                <a:gd name="T1" fmla="*/ 289 h 520"/>
                <a:gd name="T2" fmla="*/ 180 w 367"/>
                <a:gd name="T3" fmla="*/ 520 h 520"/>
                <a:gd name="T4" fmla="*/ 367 w 367"/>
                <a:gd name="T5" fmla="*/ 231 h 520"/>
                <a:gd name="T6" fmla="*/ 187 w 367"/>
                <a:gd name="T7" fmla="*/ 0 h 520"/>
                <a:gd name="T8" fmla="*/ 0 w 367"/>
                <a:gd name="T9" fmla="*/ 289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7" h="520">
                  <a:moveTo>
                    <a:pt x="0" y="289"/>
                  </a:moveTo>
                  <a:cubicBezTo>
                    <a:pt x="60" y="366"/>
                    <a:pt x="120" y="443"/>
                    <a:pt x="180" y="520"/>
                  </a:cubicBezTo>
                  <a:cubicBezTo>
                    <a:pt x="242" y="424"/>
                    <a:pt x="305" y="327"/>
                    <a:pt x="367" y="231"/>
                  </a:cubicBezTo>
                  <a:cubicBezTo>
                    <a:pt x="307" y="154"/>
                    <a:pt x="247" y="77"/>
                    <a:pt x="187" y="0"/>
                  </a:cubicBezTo>
                  <a:cubicBezTo>
                    <a:pt x="125" y="96"/>
                    <a:pt x="63" y="192"/>
                    <a:pt x="0" y="2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49"/>
            <p:cNvSpPr>
              <a:spLocks/>
            </p:cNvSpPr>
            <p:nvPr/>
          </p:nvSpPr>
          <p:spPr bwMode="auto">
            <a:xfrm>
              <a:off x="6356350" y="7165975"/>
              <a:ext cx="355600" cy="457200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6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09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50"/>
            <p:cNvSpPr>
              <a:spLocks/>
            </p:cNvSpPr>
            <p:nvPr/>
          </p:nvSpPr>
          <p:spPr bwMode="auto">
            <a:xfrm>
              <a:off x="6307138" y="7243763"/>
              <a:ext cx="355600" cy="454025"/>
            </a:xfrm>
            <a:custGeom>
              <a:avLst/>
              <a:gdLst>
                <a:gd name="T0" fmla="*/ 0 w 129"/>
                <a:gd name="T1" fmla="*/ 2 h 165"/>
                <a:gd name="T2" fmla="*/ 128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2"/>
                  </a:moveTo>
                  <a:cubicBezTo>
                    <a:pt x="43" y="56"/>
                    <a:pt x="85" y="111"/>
                    <a:pt x="128" y="165"/>
                  </a:cubicBezTo>
                  <a:cubicBezTo>
                    <a:pt x="128" y="165"/>
                    <a:pt x="128" y="164"/>
                    <a:pt x="129" y="164"/>
                  </a:cubicBezTo>
                  <a:cubicBezTo>
                    <a:pt x="86" y="109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51"/>
            <p:cNvSpPr>
              <a:spLocks/>
            </p:cNvSpPr>
            <p:nvPr/>
          </p:nvSpPr>
          <p:spPr bwMode="auto">
            <a:xfrm>
              <a:off x="6257925" y="7319963"/>
              <a:ext cx="354012" cy="454025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1"/>
                    <a:pt x="128" y="165"/>
                  </a:cubicBezTo>
                  <a:cubicBezTo>
                    <a:pt x="128" y="165"/>
                    <a:pt x="128" y="164"/>
                    <a:pt x="129" y="164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52"/>
            <p:cNvSpPr>
              <a:spLocks/>
            </p:cNvSpPr>
            <p:nvPr/>
          </p:nvSpPr>
          <p:spPr bwMode="auto">
            <a:xfrm>
              <a:off x="6208713" y="7397750"/>
              <a:ext cx="354012" cy="454025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1"/>
                    <a:pt x="128" y="165"/>
                  </a:cubicBezTo>
                  <a:cubicBezTo>
                    <a:pt x="128" y="165"/>
                    <a:pt x="128" y="164"/>
                    <a:pt x="129" y="164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53"/>
            <p:cNvSpPr>
              <a:spLocks/>
            </p:cNvSpPr>
            <p:nvPr/>
          </p:nvSpPr>
          <p:spPr bwMode="auto">
            <a:xfrm>
              <a:off x="6159500" y="7473950"/>
              <a:ext cx="354012" cy="454025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3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0"/>
                    <a:pt x="128" y="165"/>
                  </a:cubicBezTo>
                  <a:cubicBezTo>
                    <a:pt x="128" y="164"/>
                    <a:pt x="128" y="164"/>
                    <a:pt x="129" y="163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54"/>
            <p:cNvSpPr>
              <a:spLocks/>
            </p:cNvSpPr>
            <p:nvPr/>
          </p:nvSpPr>
          <p:spPr bwMode="auto">
            <a:xfrm>
              <a:off x="6108700" y="7548563"/>
              <a:ext cx="355600" cy="457200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7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10"/>
                    <a:pt x="44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55"/>
            <p:cNvSpPr>
              <a:spLocks/>
            </p:cNvSpPr>
            <p:nvPr/>
          </p:nvSpPr>
          <p:spPr bwMode="auto">
            <a:xfrm>
              <a:off x="6059488" y="7626350"/>
              <a:ext cx="355600" cy="455613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7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10"/>
                    <a:pt x="44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56"/>
            <p:cNvSpPr>
              <a:spLocks/>
            </p:cNvSpPr>
            <p:nvPr/>
          </p:nvSpPr>
          <p:spPr bwMode="auto">
            <a:xfrm>
              <a:off x="6010275" y="7702550"/>
              <a:ext cx="354012" cy="457200"/>
            </a:xfrm>
            <a:custGeom>
              <a:avLst/>
              <a:gdLst>
                <a:gd name="T0" fmla="*/ 0 w 129"/>
                <a:gd name="T1" fmla="*/ 2 h 166"/>
                <a:gd name="T2" fmla="*/ 127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2" y="56"/>
                    <a:pt x="85" y="111"/>
                    <a:pt x="127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09"/>
                    <a:pt x="44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57"/>
            <p:cNvSpPr>
              <a:spLocks/>
            </p:cNvSpPr>
            <p:nvPr/>
          </p:nvSpPr>
          <p:spPr bwMode="auto">
            <a:xfrm>
              <a:off x="5961063" y="7780338"/>
              <a:ext cx="352425" cy="452438"/>
            </a:xfrm>
            <a:custGeom>
              <a:avLst/>
              <a:gdLst>
                <a:gd name="T0" fmla="*/ 0 w 128"/>
                <a:gd name="T1" fmla="*/ 2 h 165"/>
                <a:gd name="T2" fmla="*/ 127 w 128"/>
                <a:gd name="T3" fmla="*/ 165 h 165"/>
                <a:gd name="T4" fmla="*/ 128 w 128"/>
                <a:gd name="T5" fmla="*/ 164 h 165"/>
                <a:gd name="T6" fmla="*/ 1 w 128"/>
                <a:gd name="T7" fmla="*/ 0 h 165"/>
                <a:gd name="T8" fmla="*/ 0 w 128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2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8" y="165"/>
                    <a:pt x="128" y="164"/>
                    <a:pt x="128" y="164"/>
                  </a:cubicBezTo>
                  <a:cubicBezTo>
                    <a:pt x="86" y="109"/>
                    <a:pt x="43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58"/>
            <p:cNvSpPr>
              <a:spLocks/>
            </p:cNvSpPr>
            <p:nvPr/>
          </p:nvSpPr>
          <p:spPr bwMode="auto">
            <a:xfrm>
              <a:off x="4102100" y="8035925"/>
              <a:ext cx="811212" cy="257175"/>
            </a:xfrm>
            <a:custGeom>
              <a:avLst/>
              <a:gdLst>
                <a:gd name="T0" fmla="*/ 1 w 295"/>
                <a:gd name="T1" fmla="*/ 0 h 94"/>
                <a:gd name="T2" fmla="*/ 0 w 295"/>
                <a:gd name="T3" fmla="*/ 2 h 94"/>
                <a:gd name="T4" fmla="*/ 243 w 295"/>
                <a:gd name="T5" fmla="*/ 94 h 94"/>
                <a:gd name="T6" fmla="*/ 271 w 295"/>
                <a:gd name="T7" fmla="*/ 93 h 94"/>
                <a:gd name="T8" fmla="*/ 295 w 295"/>
                <a:gd name="T9" fmla="*/ 25 h 94"/>
                <a:gd name="T10" fmla="*/ 288 w 295"/>
                <a:gd name="T11" fmla="*/ 22 h 94"/>
                <a:gd name="T12" fmla="*/ 289 w 295"/>
                <a:gd name="T13" fmla="*/ 9 h 94"/>
                <a:gd name="T14" fmla="*/ 277 w 295"/>
                <a:gd name="T15" fmla="*/ 16 h 94"/>
                <a:gd name="T16" fmla="*/ 255 w 295"/>
                <a:gd name="T17" fmla="*/ 77 h 94"/>
                <a:gd name="T18" fmla="*/ 227 w 295"/>
                <a:gd name="T19" fmla="*/ 78 h 94"/>
                <a:gd name="T20" fmla="*/ 1 w 295"/>
                <a:gd name="T21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5" h="94"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92" y="84"/>
                    <a:pt x="195" y="94"/>
                    <a:pt x="243" y="94"/>
                  </a:cubicBezTo>
                  <a:cubicBezTo>
                    <a:pt x="260" y="94"/>
                    <a:pt x="271" y="93"/>
                    <a:pt x="271" y="93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291" y="23"/>
                    <a:pt x="288" y="22"/>
                    <a:pt x="288" y="22"/>
                  </a:cubicBezTo>
                  <a:cubicBezTo>
                    <a:pt x="289" y="9"/>
                    <a:pt x="289" y="9"/>
                    <a:pt x="289" y="9"/>
                  </a:cubicBezTo>
                  <a:cubicBezTo>
                    <a:pt x="285" y="11"/>
                    <a:pt x="281" y="14"/>
                    <a:pt x="277" y="16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55" y="77"/>
                    <a:pt x="244" y="78"/>
                    <a:pt x="227" y="78"/>
                  </a:cubicBezTo>
                  <a:cubicBezTo>
                    <a:pt x="182" y="78"/>
                    <a:pt x="88" y="69"/>
                    <a:pt x="1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59"/>
            <p:cNvSpPr>
              <a:spLocks/>
            </p:cNvSpPr>
            <p:nvPr/>
          </p:nvSpPr>
          <p:spPr bwMode="auto">
            <a:xfrm>
              <a:off x="4094163" y="8027988"/>
              <a:ext cx="11112" cy="12700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1 h 5"/>
                <a:gd name="T4" fmla="*/ 3 w 4"/>
                <a:gd name="T5" fmla="*/ 5 h 5"/>
                <a:gd name="T6" fmla="*/ 4 w 4"/>
                <a:gd name="T7" fmla="*/ 3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60"/>
            <p:cNvSpPr>
              <a:spLocks/>
            </p:cNvSpPr>
            <p:nvPr/>
          </p:nvSpPr>
          <p:spPr bwMode="auto">
            <a:xfrm>
              <a:off x="4041775" y="7980363"/>
              <a:ext cx="52387" cy="49213"/>
            </a:xfrm>
            <a:custGeom>
              <a:avLst/>
              <a:gdLst>
                <a:gd name="T0" fmla="*/ 0 w 19"/>
                <a:gd name="T1" fmla="*/ 0 h 18"/>
                <a:gd name="T2" fmla="*/ 19 w 19"/>
                <a:gd name="T3" fmla="*/ 18 h 18"/>
                <a:gd name="T4" fmla="*/ 19 w 19"/>
                <a:gd name="T5" fmla="*/ 17 h 18"/>
                <a:gd name="T6" fmla="*/ 0 w 19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cubicBezTo>
                    <a:pt x="6" y="6"/>
                    <a:pt x="12" y="12"/>
                    <a:pt x="19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3" y="11"/>
                    <a:pt x="6" y="6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61"/>
            <p:cNvSpPr>
              <a:spLocks/>
            </p:cNvSpPr>
            <p:nvPr/>
          </p:nvSpPr>
          <p:spPr bwMode="auto">
            <a:xfrm>
              <a:off x="3876675" y="7319963"/>
              <a:ext cx="1141412" cy="1004888"/>
            </a:xfrm>
            <a:custGeom>
              <a:avLst/>
              <a:gdLst>
                <a:gd name="T0" fmla="*/ 0 w 415"/>
                <a:gd name="T1" fmla="*/ 169 h 365"/>
                <a:gd name="T2" fmla="*/ 134 w 415"/>
                <a:gd name="T3" fmla="*/ 0 h 365"/>
                <a:gd name="T4" fmla="*/ 415 w 415"/>
                <a:gd name="T5" fmla="*/ 118 h 365"/>
                <a:gd name="T6" fmla="*/ 337 w 415"/>
                <a:gd name="T7" fmla="*/ 337 h 365"/>
                <a:gd name="T8" fmla="*/ 0 w 415"/>
                <a:gd name="T9" fmla="*/ 16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5">
                  <a:moveTo>
                    <a:pt x="0" y="169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265" y="132"/>
                    <a:pt x="415" y="118"/>
                  </a:cubicBezTo>
                  <a:cubicBezTo>
                    <a:pt x="337" y="337"/>
                    <a:pt x="337" y="337"/>
                    <a:pt x="337" y="337"/>
                  </a:cubicBezTo>
                  <a:cubicBezTo>
                    <a:pt x="337" y="337"/>
                    <a:pt x="131" y="365"/>
                    <a:pt x="0" y="1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62"/>
            <p:cNvSpPr>
              <a:spLocks/>
            </p:cNvSpPr>
            <p:nvPr/>
          </p:nvSpPr>
          <p:spPr bwMode="auto">
            <a:xfrm>
              <a:off x="7204075" y="4735513"/>
              <a:ext cx="1009650" cy="1427163"/>
            </a:xfrm>
            <a:custGeom>
              <a:avLst/>
              <a:gdLst>
                <a:gd name="T0" fmla="*/ 0 w 367"/>
                <a:gd name="T1" fmla="*/ 288 h 519"/>
                <a:gd name="T2" fmla="*/ 180 w 367"/>
                <a:gd name="T3" fmla="*/ 519 h 519"/>
                <a:gd name="T4" fmla="*/ 367 w 367"/>
                <a:gd name="T5" fmla="*/ 231 h 519"/>
                <a:gd name="T6" fmla="*/ 187 w 367"/>
                <a:gd name="T7" fmla="*/ 0 h 519"/>
                <a:gd name="T8" fmla="*/ 0 w 367"/>
                <a:gd name="T9" fmla="*/ 28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7" h="519">
                  <a:moveTo>
                    <a:pt x="0" y="288"/>
                  </a:moveTo>
                  <a:cubicBezTo>
                    <a:pt x="60" y="365"/>
                    <a:pt x="120" y="442"/>
                    <a:pt x="180" y="519"/>
                  </a:cubicBezTo>
                  <a:cubicBezTo>
                    <a:pt x="242" y="423"/>
                    <a:pt x="304" y="327"/>
                    <a:pt x="367" y="231"/>
                  </a:cubicBezTo>
                  <a:cubicBezTo>
                    <a:pt x="307" y="154"/>
                    <a:pt x="247" y="77"/>
                    <a:pt x="187" y="0"/>
                  </a:cubicBezTo>
                  <a:cubicBezTo>
                    <a:pt x="125" y="96"/>
                    <a:pt x="62" y="192"/>
                    <a:pt x="0" y="2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63"/>
            <p:cNvSpPr>
              <a:spLocks/>
            </p:cNvSpPr>
            <p:nvPr/>
          </p:nvSpPr>
          <p:spPr bwMode="auto">
            <a:xfrm>
              <a:off x="7742238" y="4914900"/>
              <a:ext cx="355600" cy="454025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4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1"/>
                    <a:pt x="128" y="165"/>
                  </a:cubicBezTo>
                  <a:cubicBezTo>
                    <a:pt x="128" y="165"/>
                    <a:pt x="128" y="164"/>
                    <a:pt x="129" y="164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64"/>
            <p:cNvSpPr>
              <a:spLocks/>
            </p:cNvSpPr>
            <p:nvPr/>
          </p:nvSpPr>
          <p:spPr bwMode="auto">
            <a:xfrm>
              <a:off x="7693025" y="4991100"/>
              <a:ext cx="355600" cy="454025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3 h 165"/>
                <a:gd name="T6" fmla="*/ 1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5" y="110"/>
                    <a:pt x="128" y="165"/>
                  </a:cubicBezTo>
                  <a:cubicBezTo>
                    <a:pt x="128" y="164"/>
                    <a:pt x="128" y="164"/>
                    <a:pt x="129" y="163"/>
                  </a:cubicBezTo>
                  <a:cubicBezTo>
                    <a:pt x="86" y="109"/>
                    <a:pt x="44" y="54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65"/>
            <p:cNvSpPr>
              <a:spLocks/>
            </p:cNvSpPr>
            <p:nvPr/>
          </p:nvSpPr>
          <p:spPr bwMode="auto">
            <a:xfrm>
              <a:off x="7643813" y="5065713"/>
              <a:ext cx="354012" cy="457200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7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10"/>
                    <a:pt x="44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66"/>
            <p:cNvSpPr>
              <a:spLocks/>
            </p:cNvSpPr>
            <p:nvPr/>
          </p:nvSpPr>
          <p:spPr bwMode="auto">
            <a:xfrm>
              <a:off x="7594600" y="5143500"/>
              <a:ext cx="354012" cy="455613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2" y="57"/>
                    <a:pt x="85" y="111"/>
                    <a:pt x="128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10"/>
                    <a:pt x="44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67"/>
            <p:cNvSpPr>
              <a:spLocks/>
            </p:cNvSpPr>
            <p:nvPr/>
          </p:nvSpPr>
          <p:spPr bwMode="auto">
            <a:xfrm>
              <a:off x="7545388" y="5219700"/>
              <a:ext cx="354012" cy="457200"/>
            </a:xfrm>
            <a:custGeom>
              <a:avLst/>
              <a:gdLst>
                <a:gd name="T0" fmla="*/ 0 w 129"/>
                <a:gd name="T1" fmla="*/ 2 h 166"/>
                <a:gd name="T2" fmla="*/ 127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2" y="56"/>
                    <a:pt x="85" y="111"/>
                    <a:pt x="127" y="166"/>
                  </a:cubicBezTo>
                  <a:cubicBezTo>
                    <a:pt x="128" y="165"/>
                    <a:pt x="128" y="165"/>
                    <a:pt x="129" y="164"/>
                  </a:cubicBezTo>
                  <a:cubicBezTo>
                    <a:pt x="86" y="109"/>
                    <a:pt x="43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68"/>
            <p:cNvSpPr>
              <a:spLocks/>
            </p:cNvSpPr>
            <p:nvPr/>
          </p:nvSpPr>
          <p:spPr bwMode="auto">
            <a:xfrm>
              <a:off x="7494588" y="5297488"/>
              <a:ext cx="352425" cy="452438"/>
            </a:xfrm>
            <a:custGeom>
              <a:avLst/>
              <a:gdLst>
                <a:gd name="T0" fmla="*/ 0 w 128"/>
                <a:gd name="T1" fmla="*/ 2 h 165"/>
                <a:gd name="T2" fmla="*/ 127 w 128"/>
                <a:gd name="T3" fmla="*/ 165 h 165"/>
                <a:gd name="T4" fmla="*/ 128 w 128"/>
                <a:gd name="T5" fmla="*/ 164 h 165"/>
                <a:gd name="T6" fmla="*/ 1 w 128"/>
                <a:gd name="T7" fmla="*/ 0 h 165"/>
                <a:gd name="T8" fmla="*/ 0 w 128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2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8" y="165"/>
                    <a:pt x="128" y="164"/>
                    <a:pt x="128" y="164"/>
                  </a:cubicBezTo>
                  <a:cubicBezTo>
                    <a:pt x="86" y="109"/>
                    <a:pt x="43" y="55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69"/>
            <p:cNvSpPr>
              <a:spLocks/>
            </p:cNvSpPr>
            <p:nvPr/>
          </p:nvSpPr>
          <p:spPr bwMode="auto">
            <a:xfrm>
              <a:off x="7445375" y="5373688"/>
              <a:ext cx="352425" cy="454025"/>
            </a:xfrm>
            <a:custGeom>
              <a:avLst/>
              <a:gdLst>
                <a:gd name="T0" fmla="*/ 0 w 128"/>
                <a:gd name="T1" fmla="*/ 1 h 165"/>
                <a:gd name="T2" fmla="*/ 127 w 128"/>
                <a:gd name="T3" fmla="*/ 165 h 165"/>
                <a:gd name="T4" fmla="*/ 128 w 128"/>
                <a:gd name="T5" fmla="*/ 164 h 165"/>
                <a:gd name="T6" fmla="*/ 1 w 128"/>
                <a:gd name="T7" fmla="*/ 0 h 165"/>
                <a:gd name="T8" fmla="*/ 0 w 128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1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8" y="165"/>
                    <a:pt x="128" y="164"/>
                    <a:pt x="128" y="164"/>
                  </a:cubicBezTo>
                  <a:cubicBezTo>
                    <a:pt x="86" y="109"/>
                    <a:pt x="43" y="54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70"/>
            <p:cNvSpPr>
              <a:spLocks/>
            </p:cNvSpPr>
            <p:nvPr/>
          </p:nvSpPr>
          <p:spPr bwMode="auto">
            <a:xfrm>
              <a:off x="7396163" y="5451475"/>
              <a:ext cx="352425" cy="452438"/>
            </a:xfrm>
            <a:custGeom>
              <a:avLst/>
              <a:gdLst>
                <a:gd name="T0" fmla="*/ 0 w 128"/>
                <a:gd name="T1" fmla="*/ 1 h 165"/>
                <a:gd name="T2" fmla="*/ 127 w 128"/>
                <a:gd name="T3" fmla="*/ 165 h 165"/>
                <a:gd name="T4" fmla="*/ 128 w 128"/>
                <a:gd name="T5" fmla="*/ 164 h 165"/>
                <a:gd name="T6" fmla="*/ 1 w 128"/>
                <a:gd name="T7" fmla="*/ 0 h 165"/>
                <a:gd name="T8" fmla="*/ 0 w 128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1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8" y="165"/>
                    <a:pt x="128" y="164"/>
                    <a:pt x="128" y="164"/>
                  </a:cubicBezTo>
                  <a:cubicBezTo>
                    <a:pt x="86" y="109"/>
                    <a:pt x="43" y="54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71"/>
            <p:cNvSpPr>
              <a:spLocks/>
            </p:cNvSpPr>
            <p:nvPr/>
          </p:nvSpPr>
          <p:spPr bwMode="auto">
            <a:xfrm>
              <a:off x="7346950" y="5527675"/>
              <a:ext cx="352425" cy="454025"/>
            </a:xfrm>
            <a:custGeom>
              <a:avLst/>
              <a:gdLst>
                <a:gd name="T0" fmla="*/ 0 w 128"/>
                <a:gd name="T1" fmla="*/ 1 h 165"/>
                <a:gd name="T2" fmla="*/ 127 w 128"/>
                <a:gd name="T3" fmla="*/ 165 h 165"/>
                <a:gd name="T4" fmla="*/ 128 w 128"/>
                <a:gd name="T5" fmla="*/ 163 h 165"/>
                <a:gd name="T6" fmla="*/ 1 w 128"/>
                <a:gd name="T7" fmla="*/ 0 h 165"/>
                <a:gd name="T8" fmla="*/ 0 w 128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1"/>
                  </a:moveTo>
                  <a:cubicBezTo>
                    <a:pt x="42" y="56"/>
                    <a:pt x="85" y="110"/>
                    <a:pt x="127" y="165"/>
                  </a:cubicBezTo>
                  <a:cubicBezTo>
                    <a:pt x="128" y="164"/>
                    <a:pt x="128" y="164"/>
                    <a:pt x="128" y="163"/>
                  </a:cubicBezTo>
                  <a:cubicBezTo>
                    <a:pt x="86" y="109"/>
                    <a:pt x="43" y="54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72"/>
            <p:cNvSpPr>
              <a:spLocks/>
            </p:cNvSpPr>
            <p:nvPr/>
          </p:nvSpPr>
          <p:spPr bwMode="auto">
            <a:xfrm>
              <a:off x="9815513" y="6858000"/>
              <a:ext cx="20637" cy="22225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5 h 8"/>
                <a:gd name="T4" fmla="*/ 4 w 7"/>
                <a:gd name="T5" fmla="*/ 8 h 8"/>
                <a:gd name="T6" fmla="*/ 7 w 7"/>
                <a:gd name="T7" fmla="*/ 3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1" y="6"/>
                    <a:pt x="2" y="7"/>
                    <a:pt x="4" y="8"/>
                  </a:cubicBezTo>
                  <a:cubicBezTo>
                    <a:pt x="5" y="6"/>
                    <a:pt x="6" y="5"/>
                    <a:pt x="7" y="3"/>
                  </a:cubicBezTo>
                  <a:cubicBezTo>
                    <a:pt x="6" y="2"/>
                    <a:pt x="4" y="1"/>
                    <a:pt x="3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73"/>
            <p:cNvSpPr>
              <a:spLocks/>
            </p:cNvSpPr>
            <p:nvPr/>
          </p:nvSpPr>
          <p:spPr bwMode="auto">
            <a:xfrm>
              <a:off x="9075738" y="5822950"/>
              <a:ext cx="1006475" cy="1428750"/>
            </a:xfrm>
            <a:custGeom>
              <a:avLst/>
              <a:gdLst>
                <a:gd name="T0" fmla="*/ 0 w 366"/>
                <a:gd name="T1" fmla="*/ 289 h 520"/>
                <a:gd name="T2" fmla="*/ 180 w 366"/>
                <a:gd name="T3" fmla="*/ 520 h 520"/>
                <a:gd name="T4" fmla="*/ 366 w 366"/>
                <a:gd name="T5" fmla="*/ 232 h 520"/>
                <a:gd name="T6" fmla="*/ 186 w 366"/>
                <a:gd name="T7" fmla="*/ 0 h 520"/>
                <a:gd name="T8" fmla="*/ 0 w 366"/>
                <a:gd name="T9" fmla="*/ 289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6" h="520">
                  <a:moveTo>
                    <a:pt x="0" y="289"/>
                  </a:moveTo>
                  <a:cubicBezTo>
                    <a:pt x="60" y="366"/>
                    <a:pt x="120" y="443"/>
                    <a:pt x="180" y="520"/>
                  </a:cubicBezTo>
                  <a:cubicBezTo>
                    <a:pt x="242" y="424"/>
                    <a:pt x="304" y="328"/>
                    <a:pt x="366" y="232"/>
                  </a:cubicBezTo>
                  <a:cubicBezTo>
                    <a:pt x="306" y="154"/>
                    <a:pt x="246" y="77"/>
                    <a:pt x="186" y="0"/>
                  </a:cubicBezTo>
                  <a:cubicBezTo>
                    <a:pt x="124" y="97"/>
                    <a:pt x="62" y="193"/>
                    <a:pt x="0" y="2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74"/>
            <p:cNvSpPr>
              <a:spLocks/>
            </p:cNvSpPr>
            <p:nvPr/>
          </p:nvSpPr>
          <p:spPr bwMode="auto">
            <a:xfrm>
              <a:off x="9615488" y="6000750"/>
              <a:ext cx="352425" cy="457200"/>
            </a:xfrm>
            <a:custGeom>
              <a:avLst/>
              <a:gdLst>
                <a:gd name="T0" fmla="*/ 0 w 128"/>
                <a:gd name="T1" fmla="*/ 2 h 166"/>
                <a:gd name="T2" fmla="*/ 127 w 128"/>
                <a:gd name="T3" fmla="*/ 166 h 166"/>
                <a:gd name="T4" fmla="*/ 128 w 128"/>
                <a:gd name="T5" fmla="*/ 164 h 166"/>
                <a:gd name="T6" fmla="*/ 1 w 128"/>
                <a:gd name="T7" fmla="*/ 0 h 166"/>
                <a:gd name="T8" fmla="*/ 0 w 128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6">
                  <a:moveTo>
                    <a:pt x="0" y="2"/>
                  </a:moveTo>
                  <a:cubicBezTo>
                    <a:pt x="42" y="56"/>
                    <a:pt x="85" y="111"/>
                    <a:pt x="127" y="166"/>
                  </a:cubicBezTo>
                  <a:cubicBezTo>
                    <a:pt x="128" y="165"/>
                    <a:pt x="128" y="165"/>
                    <a:pt x="128" y="164"/>
                  </a:cubicBezTo>
                  <a:cubicBezTo>
                    <a:pt x="86" y="109"/>
                    <a:pt x="43" y="5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75"/>
            <p:cNvSpPr>
              <a:spLocks/>
            </p:cNvSpPr>
            <p:nvPr/>
          </p:nvSpPr>
          <p:spPr bwMode="auto">
            <a:xfrm>
              <a:off x="9566275" y="6078538"/>
              <a:ext cx="350837" cy="455613"/>
            </a:xfrm>
            <a:custGeom>
              <a:avLst/>
              <a:gdLst>
                <a:gd name="T0" fmla="*/ 0 w 128"/>
                <a:gd name="T1" fmla="*/ 2 h 166"/>
                <a:gd name="T2" fmla="*/ 127 w 128"/>
                <a:gd name="T3" fmla="*/ 166 h 166"/>
                <a:gd name="T4" fmla="*/ 128 w 128"/>
                <a:gd name="T5" fmla="*/ 164 h 166"/>
                <a:gd name="T6" fmla="*/ 1 w 128"/>
                <a:gd name="T7" fmla="*/ 0 h 166"/>
                <a:gd name="T8" fmla="*/ 0 w 128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6">
                  <a:moveTo>
                    <a:pt x="0" y="2"/>
                  </a:moveTo>
                  <a:cubicBezTo>
                    <a:pt x="42" y="56"/>
                    <a:pt x="85" y="111"/>
                    <a:pt x="127" y="166"/>
                  </a:cubicBezTo>
                  <a:cubicBezTo>
                    <a:pt x="128" y="165"/>
                    <a:pt x="128" y="165"/>
                    <a:pt x="128" y="164"/>
                  </a:cubicBezTo>
                  <a:cubicBezTo>
                    <a:pt x="86" y="109"/>
                    <a:pt x="43" y="5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76"/>
            <p:cNvSpPr>
              <a:spLocks/>
            </p:cNvSpPr>
            <p:nvPr/>
          </p:nvSpPr>
          <p:spPr bwMode="auto">
            <a:xfrm>
              <a:off x="9517063" y="6154738"/>
              <a:ext cx="350837" cy="454025"/>
            </a:xfrm>
            <a:custGeom>
              <a:avLst/>
              <a:gdLst>
                <a:gd name="T0" fmla="*/ 0 w 128"/>
                <a:gd name="T1" fmla="*/ 2 h 165"/>
                <a:gd name="T2" fmla="*/ 127 w 128"/>
                <a:gd name="T3" fmla="*/ 165 h 165"/>
                <a:gd name="T4" fmla="*/ 128 w 128"/>
                <a:gd name="T5" fmla="*/ 164 h 165"/>
                <a:gd name="T6" fmla="*/ 1 w 128"/>
                <a:gd name="T7" fmla="*/ 0 h 165"/>
                <a:gd name="T8" fmla="*/ 0 w 128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2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8" y="165"/>
                    <a:pt x="128" y="164"/>
                    <a:pt x="128" y="164"/>
                  </a:cubicBezTo>
                  <a:cubicBezTo>
                    <a:pt x="86" y="109"/>
                    <a:pt x="43" y="55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77"/>
            <p:cNvSpPr>
              <a:spLocks/>
            </p:cNvSpPr>
            <p:nvPr/>
          </p:nvSpPr>
          <p:spPr bwMode="auto">
            <a:xfrm>
              <a:off x="9466263" y="6232525"/>
              <a:ext cx="352425" cy="452438"/>
            </a:xfrm>
            <a:custGeom>
              <a:avLst/>
              <a:gdLst>
                <a:gd name="T0" fmla="*/ 0 w 128"/>
                <a:gd name="T1" fmla="*/ 1 h 165"/>
                <a:gd name="T2" fmla="*/ 127 w 128"/>
                <a:gd name="T3" fmla="*/ 165 h 165"/>
                <a:gd name="T4" fmla="*/ 128 w 128"/>
                <a:gd name="T5" fmla="*/ 164 h 165"/>
                <a:gd name="T6" fmla="*/ 1 w 128"/>
                <a:gd name="T7" fmla="*/ 0 h 165"/>
                <a:gd name="T8" fmla="*/ 0 w 128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1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8" y="165"/>
                    <a:pt x="128" y="164"/>
                    <a:pt x="128" y="164"/>
                  </a:cubicBezTo>
                  <a:cubicBezTo>
                    <a:pt x="86" y="109"/>
                    <a:pt x="43" y="54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78"/>
            <p:cNvSpPr>
              <a:spLocks/>
            </p:cNvSpPr>
            <p:nvPr/>
          </p:nvSpPr>
          <p:spPr bwMode="auto">
            <a:xfrm>
              <a:off x="9417050" y="6308725"/>
              <a:ext cx="352425" cy="454025"/>
            </a:xfrm>
            <a:custGeom>
              <a:avLst/>
              <a:gdLst>
                <a:gd name="T0" fmla="*/ 0 w 128"/>
                <a:gd name="T1" fmla="*/ 1 h 165"/>
                <a:gd name="T2" fmla="*/ 127 w 128"/>
                <a:gd name="T3" fmla="*/ 165 h 165"/>
                <a:gd name="T4" fmla="*/ 128 w 128"/>
                <a:gd name="T5" fmla="*/ 164 h 165"/>
                <a:gd name="T6" fmla="*/ 1 w 128"/>
                <a:gd name="T7" fmla="*/ 0 h 165"/>
                <a:gd name="T8" fmla="*/ 0 w 128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0" y="1"/>
                  </a:moveTo>
                  <a:cubicBezTo>
                    <a:pt x="42" y="56"/>
                    <a:pt x="85" y="111"/>
                    <a:pt x="127" y="165"/>
                  </a:cubicBezTo>
                  <a:cubicBezTo>
                    <a:pt x="127" y="164"/>
                    <a:pt x="128" y="164"/>
                    <a:pt x="128" y="164"/>
                  </a:cubicBezTo>
                  <a:cubicBezTo>
                    <a:pt x="86" y="109"/>
                    <a:pt x="43" y="54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79"/>
            <p:cNvSpPr>
              <a:spLocks/>
            </p:cNvSpPr>
            <p:nvPr/>
          </p:nvSpPr>
          <p:spPr bwMode="auto">
            <a:xfrm>
              <a:off x="9364663" y="6386513"/>
              <a:ext cx="355600" cy="452438"/>
            </a:xfrm>
            <a:custGeom>
              <a:avLst/>
              <a:gdLst>
                <a:gd name="T0" fmla="*/ 0 w 129"/>
                <a:gd name="T1" fmla="*/ 1 h 165"/>
                <a:gd name="T2" fmla="*/ 128 w 129"/>
                <a:gd name="T3" fmla="*/ 165 h 165"/>
                <a:gd name="T4" fmla="*/ 129 w 129"/>
                <a:gd name="T5" fmla="*/ 163 h 165"/>
                <a:gd name="T6" fmla="*/ 2 w 129"/>
                <a:gd name="T7" fmla="*/ 0 h 165"/>
                <a:gd name="T8" fmla="*/ 0 w 129"/>
                <a:gd name="T9" fmla="*/ 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5">
                  <a:moveTo>
                    <a:pt x="0" y="1"/>
                  </a:moveTo>
                  <a:cubicBezTo>
                    <a:pt x="43" y="56"/>
                    <a:pt x="86" y="110"/>
                    <a:pt x="128" y="165"/>
                  </a:cubicBezTo>
                  <a:cubicBezTo>
                    <a:pt x="128" y="164"/>
                    <a:pt x="129" y="164"/>
                    <a:pt x="129" y="163"/>
                  </a:cubicBezTo>
                  <a:cubicBezTo>
                    <a:pt x="87" y="109"/>
                    <a:pt x="44" y="54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80"/>
            <p:cNvSpPr>
              <a:spLocks/>
            </p:cNvSpPr>
            <p:nvPr/>
          </p:nvSpPr>
          <p:spPr bwMode="auto">
            <a:xfrm>
              <a:off x="9315450" y="6459538"/>
              <a:ext cx="355600" cy="457200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7"/>
                    <a:pt x="85" y="111"/>
                    <a:pt x="128" y="166"/>
                  </a:cubicBezTo>
                  <a:cubicBezTo>
                    <a:pt x="128" y="165"/>
                    <a:pt x="129" y="165"/>
                    <a:pt x="129" y="164"/>
                  </a:cubicBezTo>
                  <a:cubicBezTo>
                    <a:pt x="87" y="110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81"/>
            <p:cNvSpPr>
              <a:spLocks/>
            </p:cNvSpPr>
            <p:nvPr/>
          </p:nvSpPr>
          <p:spPr bwMode="auto">
            <a:xfrm>
              <a:off x="9266238" y="6537325"/>
              <a:ext cx="354012" cy="455613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6"/>
                    <a:pt x="85" y="111"/>
                    <a:pt x="128" y="166"/>
                  </a:cubicBezTo>
                  <a:cubicBezTo>
                    <a:pt x="128" y="165"/>
                    <a:pt x="129" y="165"/>
                    <a:pt x="129" y="164"/>
                  </a:cubicBezTo>
                  <a:cubicBezTo>
                    <a:pt x="86" y="109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82"/>
            <p:cNvSpPr>
              <a:spLocks/>
            </p:cNvSpPr>
            <p:nvPr/>
          </p:nvSpPr>
          <p:spPr bwMode="auto">
            <a:xfrm>
              <a:off x="9217025" y="6613525"/>
              <a:ext cx="354012" cy="457200"/>
            </a:xfrm>
            <a:custGeom>
              <a:avLst/>
              <a:gdLst>
                <a:gd name="T0" fmla="*/ 0 w 129"/>
                <a:gd name="T1" fmla="*/ 2 h 166"/>
                <a:gd name="T2" fmla="*/ 128 w 129"/>
                <a:gd name="T3" fmla="*/ 166 h 166"/>
                <a:gd name="T4" fmla="*/ 129 w 129"/>
                <a:gd name="T5" fmla="*/ 164 h 166"/>
                <a:gd name="T6" fmla="*/ 1 w 129"/>
                <a:gd name="T7" fmla="*/ 0 h 166"/>
                <a:gd name="T8" fmla="*/ 0 w 129"/>
                <a:gd name="T9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66">
                  <a:moveTo>
                    <a:pt x="0" y="2"/>
                  </a:moveTo>
                  <a:cubicBezTo>
                    <a:pt x="43" y="56"/>
                    <a:pt x="85" y="111"/>
                    <a:pt x="128" y="166"/>
                  </a:cubicBezTo>
                  <a:cubicBezTo>
                    <a:pt x="128" y="165"/>
                    <a:pt x="129" y="165"/>
                    <a:pt x="129" y="164"/>
                  </a:cubicBezTo>
                  <a:cubicBezTo>
                    <a:pt x="86" y="109"/>
                    <a:pt x="44" y="55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solidFill>
              <a:srgbClr val="565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83"/>
            <p:cNvSpPr>
              <a:spLocks/>
            </p:cNvSpPr>
            <p:nvPr/>
          </p:nvSpPr>
          <p:spPr bwMode="auto">
            <a:xfrm>
              <a:off x="9637713" y="5368925"/>
              <a:ext cx="90487" cy="109538"/>
            </a:xfrm>
            <a:custGeom>
              <a:avLst/>
              <a:gdLst>
                <a:gd name="T0" fmla="*/ 33 w 33"/>
                <a:gd name="T1" fmla="*/ 0 h 40"/>
                <a:gd name="T2" fmla="*/ 11 w 33"/>
                <a:gd name="T3" fmla="*/ 1 h 40"/>
                <a:gd name="T4" fmla="*/ 0 w 33"/>
                <a:gd name="T5" fmla="*/ 32 h 40"/>
                <a:gd name="T6" fmla="*/ 19 w 33"/>
                <a:gd name="T7" fmla="*/ 40 h 40"/>
                <a:gd name="T8" fmla="*/ 33 w 33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0">
                  <a:moveTo>
                    <a:pt x="33" y="0"/>
                  </a:moveTo>
                  <a:cubicBezTo>
                    <a:pt x="25" y="1"/>
                    <a:pt x="18" y="1"/>
                    <a:pt x="11" y="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84"/>
            <p:cNvSpPr>
              <a:spLocks/>
            </p:cNvSpPr>
            <p:nvPr/>
          </p:nvSpPr>
          <p:spPr bwMode="auto">
            <a:xfrm>
              <a:off x="8542338" y="5000625"/>
              <a:ext cx="1141412" cy="1003300"/>
            </a:xfrm>
            <a:custGeom>
              <a:avLst/>
              <a:gdLst>
                <a:gd name="T0" fmla="*/ 0 w 415"/>
                <a:gd name="T1" fmla="*/ 169 h 365"/>
                <a:gd name="T2" fmla="*/ 134 w 415"/>
                <a:gd name="T3" fmla="*/ 0 h 365"/>
                <a:gd name="T4" fmla="*/ 415 w 415"/>
                <a:gd name="T5" fmla="*/ 118 h 365"/>
                <a:gd name="T6" fmla="*/ 336 w 415"/>
                <a:gd name="T7" fmla="*/ 337 h 365"/>
                <a:gd name="T8" fmla="*/ 0 w 415"/>
                <a:gd name="T9" fmla="*/ 16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5">
                  <a:moveTo>
                    <a:pt x="0" y="169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264" y="132"/>
                    <a:pt x="415" y="118"/>
                  </a:cubicBezTo>
                  <a:cubicBezTo>
                    <a:pt x="336" y="337"/>
                    <a:pt x="336" y="337"/>
                    <a:pt x="336" y="337"/>
                  </a:cubicBezTo>
                  <a:cubicBezTo>
                    <a:pt x="336" y="337"/>
                    <a:pt x="130" y="365"/>
                    <a:pt x="0" y="169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85"/>
            <p:cNvSpPr>
              <a:spLocks/>
            </p:cNvSpPr>
            <p:nvPr/>
          </p:nvSpPr>
          <p:spPr bwMode="auto">
            <a:xfrm>
              <a:off x="2198688" y="6421438"/>
              <a:ext cx="101600" cy="74613"/>
            </a:xfrm>
            <a:custGeom>
              <a:avLst/>
              <a:gdLst>
                <a:gd name="T0" fmla="*/ 3 w 37"/>
                <a:gd name="T1" fmla="*/ 0 h 27"/>
                <a:gd name="T2" fmla="*/ 0 w 37"/>
                <a:gd name="T3" fmla="*/ 0 h 27"/>
                <a:gd name="T4" fmla="*/ 34 w 37"/>
                <a:gd name="T5" fmla="*/ 27 h 27"/>
                <a:gd name="T6" fmla="*/ 37 w 37"/>
                <a:gd name="T7" fmla="*/ 23 h 27"/>
                <a:gd name="T8" fmla="*/ 3 w 3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7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1" y="10"/>
                    <a:pt x="22" y="19"/>
                    <a:pt x="34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25" y="16"/>
                    <a:pt x="14" y="9"/>
                    <a:pt x="3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86"/>
            <p:cNvSpPr>
              <a:spLocks noEditPoints="1"/>
            </p:cNvSpPr>
            <p:nvPr/>
          </p:nvSpPr>
          <p:spPr bwMode="auto">
            <a:xfrm>
              <a:off x="2292350" y="6484938"/>
              <a:ext cx="671512" cy="173038"/>
            </a:xfrm>
            <a:custGeom>
              <a:avLst/>
              <a:gdLst>
                <a:gd name="T0" fmla="*/ 226 w 244"/>
                <a:gd name="T1" fmla="*/ 26 h 63"/>
                <a:gd name="T2" fmla="*/ 219 w 244"/>
                <a:gd name="T3" fmla="*/ 44 h 63"/>
                <a:gd name="T4" fmla="*/ 228 w 244"/>
                <a:gd name="T5" fmla="*/ 56 h 63"/>
                <a:gd name="T6" fmla="*/ 232 w 244"/>
                <a:gd name="T7" fmla="*/ 54 h 63"/>
                <a:gd name="T8" fmla="*/ 236 w 244"/>
                <a:gd name="T9" fmla="*/ 59 h 63"/>
                <a:gd name="T10" fmla="*/ 244 w 244"/>
                <a:gd name="T11" fmla="*/ 37 h 63"/>
                <a:gd name="T12" fmla="*/ 226 w 244"/>
                <a:gd name="T13" fmla="*/ 26 h 63"/>
                <a:gd name="T14" fmla="*/ 3 w 244"/>
                <a:gd name="T15" fmla="*/ 0 h 63"/>
                <a:gd name="T16" fmla="*/ 0 w 244"/>
                <a:gd name="T17" fmla="*/ 4 h 63"/>
                <a:gd name="T18" fmla="*/ 149 w 244"/>
                <a:gd name="T19" fmla="*/ 63 h 63"/>
                <a:gd name="T20" fmla="*/ 178 w 244"/>
                <a:gd name="T21" fmla="*/ 51 h 63"/>
                <a:gd name="T22" fmla="*/ 3 w 244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4" h="63">
                  <a:moveTo>
                    <a:pt x="226" y="26"/>
                  </a:moveTo>
                  <a:cubicBezTo>
                    <a:pt x="219" y="44"/>
                    <a:pt x="219" y="44"/>
                    <a:pt x="219" y="44"/>
                  </a:cubicBezTo>
                  <a:cubicBezTo>
                    <a:pt x="222" y="47"/>
                    <a:pt x="225" y="51"/>
                    <a:pt x="228" y="56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2" y="54"/>
                    <a:pt x="233" y="56"/>
                    <a:pt x="236" y="59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38" y="34"/>
                    <a:pt x="232" y="30"/>
                    <a:pt x="226" y="26"/>
                  </a:cubicBezTo>
                  <a:moveTo>
                    <a:pt x="3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52" y="40"/>
                    <a:pt x="106" y="56"/>
                    <a:pt x="149" y="63"/>
                  </a:cubicBezTo>
                  <a:cubicBezTo>
                    <a:pt x="178" y="51"/>
                    <a:pt x="178" y="51"/>
                    <a:pt x="178" y="51"/>
                  </a:cubicBezTo>
                  <a:cubicBezTo>
                    <a:pt x="138" y="50"/>
                    <a:pt x="71" y="40"/>
                    <a:pt x="3" y="0"/>
                  </a:cubicBezTo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87"/>
            <p:cNvSpPr>
              <a:spLocks/>
            </p:cNvSpPr>
            <p:nvPr/>
          </p:nvSpPr>
          <p:spPr bwMode="auto">
            <a:xfrm>
              <a:off x="2914650" y="6550025"/>
              <a:ext cx="49212" cy="36513"/>
            </a:xfrm>
            <a:custGeom>
              <a:avLst/>
              <a:gdLst>
                <a:gd name="T0" fmla="*/ 0 w 18"/>
                <a:gd name="T1" fmla="*/ 0 h 13"/>
                <a:gd name="T2" fmla="*/ 0 w 18"/>
                <a:gd name="T3" fmla="*/ 2 h 13"/>
                <a:gd name="T4" fmla="*/ 18 w 18"/>
                <a:gd name="T5" fmla="*/ 13 h 13"/>
                <a:gd name="T6" fmla="*/ 18 w 18"/>
                <a:gd name="T7" fmla="*/ 11 h 13"/>
                <a:gd name="T8" fmla="*/ 0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6"/>
                    <a:pt x="12" y="10"/>
                    <a:pt x="18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2" y="7"/>
                    <a:pt x="6" y="4"/>
                    <a:pt x="0" y="0"/>
                  </a:cubicBezTo>
                </a:path>
              </a:pathLst>
            </a:cu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88"/>
            <p:cNvSpPr>
              <a:spLocks noEditPoints="1"/>
            </p:cNvSpPr>
            <p:nvPr/>
          </p:nvSpPr>
          <p:spPr bwMode="auto">
            <a:xfrm>
              <a:off x="2914650" y="6064250"/>
              <a:ext cx="236537" cy="517525"/>
            </a:xfrm>
            <a:custGeom>
              <a:avLst/>
              <a:gdLst>
                <a:gd name="T0" fmla="*/ 17 w 86"/>
                <a:gd name="T1" fmla="*/ 132 h 188"/>
                <a:gd name="T2" fmla="*/ 0 w 86"/>
                <a:gd name="T3" fmla="*/ 177 h 188"/>
                <a:gd name="T4" fmla="*/ 18 w 86"/>
                <a:gd name="T5" fmla="*/ 188 h 188"/>
                <a:gd name="T6" fmla="*/ 35 w 86"/>
                <a:gd name="T7" fmla="*/ 143 h 188"/>
                <a:gd name="T8" fmla="*/ 17 w 86"/>
                <a:gd name="T9" fmla="*/ 132 h 188"/>
                <a:gd name="T10" fmla="*/ 30 w 86"/>
                <a:gd name="T11" fmla="*/ 96 h 188"/>
                <a:gd name="T12" fmla="*/ 18 w 86"/>
                <a:gd name="T13" fmla="*/ 130 h 188"/>
                <a:gd name="T14" fmla="*/ 35 w 86"/>
                <a:gd name="T15" fmla="*/ 140 h 188"/>
                <a:gd name="T16" fmla="*/ 48 w 86"/>
                <a:gd name="T17" fmla="*/ 107 h 188"/>
                <a:gd name="T18" fmla="*/ 30 w 86"/>
                <a:gd name="T19" fmla="*/ 96 h 188"/>
                <a:gd name="T20" fmla="*/ 42 w 86"/>
                <a:gd name="T21" fmla="*/ 61 h 188"/>
                <a:gd name="T22" fmla="*/ 30 w 86"/>
                <a:gd name="T23" fmla="*/ 94 h 188"/>
                <a:gd name="T24" fmla="*/ 48 w 86"/>
                <a:gd name="T25" fmla="*/ 105 h 188"/>
                <a:gd name="T26" fmla="*/ 60 w 86"/>
                <a:gd name="T27" fmla="*/ 71 h 188"/>
                <a:gd name="T28" fmla="*/ 42 w 86"/>
                <a:gd name="T29" fmla="*/ 61 h 188"/>
                <a:gd name="T30" fmla="*/ 55 w 86"/>
                <a:gd name="T31" fmla="*/ 25 h 188"/>
                <a:gd name="T32" fmla="*/ 43 w 86"/>
                <a:gd name="T33" fmla="*/ 59 h 188"/>
                <a:gd name="T34" fmla="*/ 61 w 86"/>
                <a:gd name="T35" fmla="*/ 69 h 188"/>
                <a:gd name="T36" fmla="*/ 73 w 86"/>
                <a:gd name="T37" fmla="*/ 36 h 188"/>
                <a:gd name="T38" fmla="*/ 55 w 86"/>
                <a:gd name="T39" fmla="*/ 25 h 188"/>
                <a:gd name="T40" fmla="*/ 86 w 86"/>
                <a:gd name="T41" fmla="*/ 0 h 188"/>
                <a:gd name="T42" fmla="*/ 64 w 86"/>
                <a:gd name="T43" fmla="*/ 1 h 188"/>
                <a:gd name="T44" fmla="*/ 56 w 86"/>
                <a:gd name="T45" fmla="*/ 23 h 188"/>
                <a:gd name="T46" fmla="*/ 74 w 86"/>
                <a:gd name="T47" fmla="*/ 34 h 188"/>
                <a:gd name="T48" fmla="*/ 86 w 86"/>
                <a:gd name="T49" fmla="*/ 0 h 188"/>
                <a:gd name="T50" fmla="*/ 86 w 86"/>
                <a:gd name="T5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188">
                  <a:moveTo>
                    <a:pt x="17" y="132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6" y="181"/>
                    <a:pt x="12" y="184"/>
                    <a:pt x="18" y="188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29" y="139"/>
                    <a:pt x="23" y="135"/>
                    <a:pt x="17" y="132"/>
                  </a:cubicBezTo>
                  <a:moveTo>
                    <a:pt x="30" y="96"/>
                  </a:moveTo>
                  <a:cubicBezTo>
                    <a:pt x="18" y="130"/>
                    <a:pt x="18" y="130"/>
                    <a:pt x="18" y="130"/>
                  </a:cubicBezTo>
                  <a:cubicBezTo>
                    <a:pt x="24" y="133"/>
                    <a:pt x="29" y="137"/>
                    <a:pt x="35" y="140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2" y="103"/>
                    <a:pt x="36" y="100"/>
                    <a:pt x="30" y="96"/>
                  </a:cubicBezTo>
                  <a:moveTo>
                    <a:pt x="42" y="61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36" y="98"/>
                    <a:pt x="42" y="101"/>
                    <a:pt x="48" y="105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54" y="68"/>
                    <a:pt x="48" y="64"/>
                    <a:pt x="42" y="61"/>
                  </a:cubicBezTo>
                  <a:moveTo>
                    <a:pt x="55" y="25"/>
                  </a:moveTo>
                  <a:cubicBezTo>
                    <a:pt x="43" y="59"/>
                    <a:pt x="43" y="59"/>
                    <a:pt x="43" y="59"/>
                  </a:cubicBezTo>
                  <a:cubicBezTo>
                    <a:pt x="49" y="62"/>
                    <a:pt x="55" y="66"/>
                    <a:pt x="61" y="69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67" y="32"/>
                    <a:pt x="61" y="29"/>
                    <a:pt x="55" y="25"/>
                  </a:cubicBezTo>
                  <a:moveTo>
                    <a:pt x="86" y="0"/>
                  </a:moveTo>
                  <a:cubicBezTo>
                    <a:pt x="79" y="1"/>
                    <a:pt x="71" y="1"/>
                    <a:pt x="64" y="1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62" y="27"/>
                    <a:pt x="68" y="30"/>
                    <a:pt x="74" y="34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89"/>
            <p:cNvSpPr>
              <a:spLocks/>
            </p:cNvSpPr>
            <p:nvPr/>
          </p:nvSpPr>
          <p:spPr bwMode="auto">
            <a:xfrm>
              <a:off x="3151188" y="6064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90"/>
            <p:cNvSpPr>
              <a:spLocks/>
            </p:cNvSpPr>
            <p:nvPr/>
          </p:nvSpPr>
          <p:spPr bwMode="auto">
            <a:xfrm>
              <a:off x="3065463" y="6127750"/>
              <a:ext cx="52387" cy="34925"/>
            </a:xfrm>
            <a:custGeom>
              <a:avLst/>
              <a:gdLst>
                <a:gd name="T0" fmla="*/ 1 w 19"/>
                <a:gd name="T1" fmla="*/ 0 h 13"/>
                <a:gd name="T2" fmla="*/ 0 w 19"/>
                <a:gd name="T3" fmla="*/ 2 h 13"/>
                <a:gd name="T4" fmla="*/ 18 w 19"/>
                <a:gd name="T5" fmla="*/ 13 h 13"/>
                <a:gd name="T6" fmla="*/ 19 w 19"/>
                <a:gd name="T7" fmla="*/ 11 h 13"/>
                <a:gd name="T8" fmla="*/ 1 w 1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6"/>
                    <a:pt x="12" y="9"/>
                    <a:pt x="18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3" y="7"/>
                    <a:pt x="7" y="4"/>
                    <a:pt x="1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91"/>
            <p:cNvSpPr>
              <a:spLocks/>
            </p:cNvSpPr>
            <p:nvPr/>
          </p:nvSpPr>
          <p:spPr bwMode="auto">
            <a:xfrm>
              <a:off x="3028950" y="6226175"/>
              <a:ext cx="52387" cy="33338"/>
            </a:xfrm>
            <a:custGeom>
              <a:avLst/>
              <a:gdLst>
                <a:gd name="T0" fmla="*/ 1 w 19"/>
                <a:gd name="T1" fmla="*/ 0 h 12"/>
                <a:gd name="T2" fmla="*/ 0 w 19"/>
                <a:gd name="T3" fmla="*/ 2 h 12"/>
                <a:gd name="T4" fmla="*/ 18 w 19"/>
                <a:gd name="T5" fmla="*/ 12 h 12"/>
                <a:gd name="T6" fmla="*/ 19 w 19"/>
                <a:gd name="T7" fmla="*/ 10 h 12"/>
                <a:gd name="T8" fmla="*/ 1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5"/>
                    <a:pt x="12" y="9"/>
                    <a:pt x="18" y="1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3" y="7"/>
                    <a:pt x="7" y="3"/>
                    <a:pt x="1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92"/>
            <p:cNvSpPr>
              <a:spLocks/>
            </p:cNvSpPr>
            <p:nvPr/>
          </p:nvSpPr>
          <p:spPr bwMode="auto">
            <a:xfrm>
              <a:off x="2997200" y="6323013"/>
              <a:ext cx="49212" cy="34925"/>
            </a:xfrm>
            <a:custGeom>
              <a:avLst/>
              <a:gdLst>
                <a:gd name="T0" fmla="*/ 0 w 18"/>
                <a:gd name="T1" fmla="*/ 0 h 13"/>
                <a:gd name="T2" fmla="*/ 0 w 18"/>
                <a:gd name="T3" fmla="*/ 2 h 13"/>
                <a:gd name="T4" fmla="*/ 18 w 18"/>
                <a:gd name="T5" fmla="*/ 13 h 13"/>
                <a:gd name="T6" fmla="*/ 18 w 18"/>
                <a:gd name="T7" fmla="*/ 11 h 13"/>
                <a:gd name="T8" fmla="*/ 0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6"/>
                    <a:pt x="12" y="9"/>
                    <a:pt x="18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2" y="7"/>
                    <a:pt x="6" y="4"/>
                    <a:pt x="0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93"/>
            <p:cNvSpPr>
              <a:spLocks/>
            </p:cNvSpPr>
            <p:nvPr/>
          </p:nvSpPr>
          <p:spPr bwMode="auto">
            <a:xfrm>
              <a:off x="2960688" y="6421438"/>
              <a:ext cx="49212" cy="36513"/>
            </a:xfrm>
            <a:custGeom>
              <a:avLst/>
              <a:gdLst>
                <a:gd name="T0" fmla="*/ 1 w 18"/>
                <a:gd name="T1" fmla="*/ 0 h 13"/>
                <a:gd name="T2" fmla="*/ 0 w 18"/>
                <a:gd name="T3" fmla="*/ 2 h 13"/>
                <a:gd name="T4" fmla="*/ 18 w 18"/>
                <a:gd name="T5" fmla="*/ 13 h 13"/>
                <a:gd name="T6" fmla="*/ 18 w 18"/>
                <a:gd name="T7" fmla="*/ 10 h 13"/>
                <a:gd name="T8" fmla="*/ 1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5"/>
                    <a:pt x="12" y="9"/>
                    <a:pt x="18" y="13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2" y="7"/>
                    <a:pt x="7" y="3"/>
                    <a:pt x="1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94"/>
            <p:cNvSpPr>
              <a:spLocks/>
            </p:cNvSpPr>
            <p:nvPr/>
          </p:nvSpPr>
          <p:spPr bwMode="auto">
            <a:xfrm>
              <a:off x="2919413" y="6632575"/>
              <a:ext cx="22225" cy="28575"/>
            </a:xfrm>
            <a:custGeom>
              <a:avLst/>
              <a:gdLst>
                <a:gd name="T0" fmla="*/ 4 w 8"/>
                <a:gd name="T1" fmla="*/ 0 h 10"/>
                <a:gd name="T2" fmla="*/ 0 w 8"/>
                <a:gd name="T3" fmla="*/ 2 h 10"/>
                <a:gd name="T4" fmla="*/ 6 w 8"/>
                <a:gd name="T5" fmla="*/ 10 h 10"/>
                <a:gd name="T6" fmla="*/ 8 w 8"/>
                <a:gd name="T7" fmla="*/ 5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7"/>
                    <a:pt x="6" y="1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2"/>
                    <a:pt x="4" y="0"/>
                    <a:pt x="4" y="0"/>
                  </a:cubicBezTo>
                </a:path>
              </a:pathLst>
            </a:custGeom>
            <a:solidFill>
              <a:srgbClr val="B4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95"/>
            <p:cNvSpPr>
              <a:spLocks/>
            </p:cNvSpPr>
            <p:nvPr/>
          </p:nvSpPr>
          <p:spPr bwMode="auto">
            <a:xfrm>
              <a:off x="2701925" y="6605588"/>
              <a:ext cx="233362" cy="66675"/>
            </a:xfrm>
            <a:custGeom>
              <a:avLst/>
              <a:gdLst>
                <a:gd name="T0" fmla="*/ 70 w 85"/>
                <a:gd name="T1" fmla="*/ 0 h 24"/>
                <a:gd name="T2" fmla="*/ 68 w 85"/>
                <a:gd name="T3" fmla="*/ 6 h 24"/>
                <a:gd name="T4" fmla="*/ 41 w 85"/>
                <a:gd name="T5" fmla="*/ 7 h 24"/>
                <a:gd name="T6" fmla="*/ 29 w 85"/>
                <a:gd name="T7" fmla="*/ 7 h 24"/>
                <a:gd name="T8" fmla="*/ 0 w 85"/>
                <a:gd name="T9" fmla="*/ 19 h 24"/>
                <a:gd name="T10" fmla="*/ 57 w 85"/>
                <a:gd name="T11" fmla="*/ 24 h 24"/>
                <a:gd name="T12" fmla="*/ 84 w 85"/>
                <a:gd name="T13" fmla="*/ 22 h 24"/>
                <a:gd name="T14" fmla="*/ 85 w 85"/>
                <a:gd name="T15" fmla="*/ 20 h 24"/>
                <a:gd name="T16" fmla="*/ 79 w 85"/>
                <a:gd name="T17" fmla="*/ 12 h 24"/>
                <a:gd name="T18" fmla="*/ 70 w 8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24">
                  <a:moveTo>
                    <a:pt x="70" y="0"/>
                  </a:move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58" y="7"/>
                    <a:pt x="41" y="7"/>
                  </a:cubicBezTo>
                  <a:cubicBezTo>
                    <a:pt x="37" y="7"/>
                    <a:pt x="33" y="7"/>
                    <a:pt x="29" y="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3" y="23"/>
                    <a:pt x="42" y="24"/>
                    <a:pt x="57" y="24"/>
                  </a:cubicBezTo>
                  <a:cubicBezTo>
                    <a:pt x="74" y="24"/>
                    <a:pt x="84" y="22"/>
                    <a:pt x="84" y="22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3" y="17"/>
                    <a:pt x="81" y="14"/>
                    <a:pt x="79" y="12"/>
                  </a:cubicBezTo>
                  <a:cubicBezTo>
                    <a:pt x="76" y="7"/>
                    <a:pt x="73" y="3"/>
                    <a:pt x="70" y="0"/>
                  </a:cubicBezTo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96"/>
            <p:cNvSpPr>
              <a:spLocks/>
            </p:cNvSpPr>
            <p:nvPr/>
          </p:nvSpPr>
          <p:spPr bwMode="auto">
            <a:xfrm>
              <a:off x="2146300" y="6375400"/>
              <a:ext cx="60325" cy="46038"/>
            </a:xfrm>
            <a:custGeom>
              <a:avLst/>
              <a:gdLst>
                <a:gd name="T0" fmla="*/ 1 w 22"/>
                <a:gd name="T1" fmla="*/ 0 h 17"/>
                <a:gd name="T2" fmla="*/ 0 w 22"/>
                <a:gd name="T3" fmla="*/ 0 h 17"/>
                <a:gd name="T4" fmla="*/ 19 w 22"/>
                <a:gd name="T5" fmla="*/ 17 h 17"/>
                <a:gd name="T6" fmla="*/ 22 w 22"/>
                <a:gd name="T7" fmla="*/ 17 h 17"/>
                <a:gd name="T8" fmla="*/ 1 w 2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7" y="6"/>
                    <a:pt x="13" y="12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15" y="12"/>
                    <a:pt x="8" y="6"/>
                    <a:pt x="1" y="0"/>
                  </a:cubicBezTo>
                </a:path>
              </a:pathLst>
            </a:custGeom>
            <a:solidFill>
              <a:srgbClr val="B9B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97"/>
            <p:cNvSpPr>
              <a:spLocks/>
            </p:cNvSpPr>
            <p:nvPr/>
          </p:nvSpPr>
          <p:spPr bwMode="auto">
            <a:xfrm>
              <a:off x="2127250" y="6356350"/>
              <a:ext cx="22225" cy="19050"/>
            </a:xfrm>
            <a:custGeom>
              <a:avLst/>
              <a:gdLst>
                <a:gd name="T0" fmla="*/ 0 w 8"/>
                <a:gd name="T1" fmla="*/ 0 h 7"/>
                <a:gd name="T2" fmla="*/ 7 w 8"/>
                <a:gd name="T3" fmla="*/ 7 h 7"/>
                <a:gd name="T4" fmla="*/ 8 w 8"/>
                <a:gd name="T5" fmla="*/ 7 h 7"/>
                <a:gd name="T6" fmla="*/ 0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3" y="2"/>
                    <a:pt x="5" y="5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3" y="2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98"/>
            <p:cNvSpPr>
              <a:spLocks/>
            </p:cNvSpPr>
            <p:nvPr/>
          </p:nvSpPr>
          <p:spPr bwMode="auto">
            <a:xfrm>
              <a:off x="1965325" y="5695950"/>
              <a:ext cx="1141412" cy="1003300"/>
            </a:xfrm>
            <a:custGeom>
              <a:avLst/>
              <a:gdLst>
                <a:gd name="T0" fmla="*/ 0 w 415"/>
                <a:gd name="T1" fmla="*/ 169 h 365"/>
                <a:gd name="T2" fmla="*/ 134 w 415"/>
                <a:gd name="T3" fmla="*/ 0 h 365"/>
                <a:gd name="T4" fmla="*/ 415 w 415"/>
                <a:gd name="T5" fmla="*/ 118 h 365"/>
                <a:gd name="T6" fmla="*/ 336 w 415"/>
                <a:gd name="T7" fmla="*/ 337 h 365"/>
                <a:gd name="T8" fmla="*/ 0 w 415"/>
                <a:gd name="T9" fmla="*/ 16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65">
                  <a:moveTo>
                    <a:pt x="0" y="169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264" y="132"/>
                    <a:pt x="415" y="118"/>
                  </a:cubicBezTo>
                  <a:cubicBezTo>
                    <a:pt x="336" y="337"/>
                    <a:pt x="336" y="337"/>
                    <a:pt x="336" y="337"/>
                  </a:cubicBezTo>
                  <a:cubicBezTo>
                    <a:pt x="336" y="337"/>
                    <a:pt x="130" y="365"/>
                    <a:pt x="0" y="1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99"/>
            <p:cNvSpPr>
              <a:spLocks/>
            </p:cNvSpPr>
            <p:nvPr/>
          </p:nvSpPr>
          <p:spPr bwMode="auto">
            <a:xfrm>
              <a:off x="10039350" y="7515225"/>
              <a:ext cx="1022350" cy="762000"/>
            </a:xfrm>
            <a:custGeom>
              <a:avLst/>
              <a:gdLst>
                <a:gd name="T0" fmla="*/ 372 w 372"/>
                <a:gd name="T1" fmla="*/ 0 h 277"/>
                <a:gd name="T2" fmla="*/ 344 w 372"/>
                <a:gd name="T3" fmla="*/ 2 h 277"/>
                <a:gd name="T4" fmla="*/ 252 w 372"/>
                <a:gd name="T5" fmla="*/ 255 h 277"/>
                <a:gd name="T6" fmla="*/ 218 w 372"/>
                <a:gd name="T7" fmla="*/ 257 h 277"/>
                <a:gd name="T8" fmla="*/ 0 w 372"/>
                <a:gd name="T9" fmla="*/ 202 h 277"/>
                <a:gd name="T10" fmla="*/ 4 w 372"/>
                <a:gd name="T11" fmla="*/ 213 h 277"/>
                <a:gd name="T12" fmla="*/ 238 w 372"/>
                <a:gd name="T13" fmla="*/ 277 h 277"/>
                <a:gd name="T14" fmla="*/ 273 w 372"/>
                <a:gd name="T15" fmla="*/ 276 h 277"/>
                <a:gd name="T16" fmla="*/ 372 w 372"/>
                <a:gd name="T1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2" h="277">
                  <a:moveTo>
                    <a:pt x="372" y="0"/>
                  </a:moveTo>
                  <a:cubicBezTo>
                    <a:pt x="362" y="1"/>
                    <a:pt x="353" y="2"/>
                    <a:pt x="344" y="2"/>
                  </a:cubicBezTo>
                  <a:cubicBezTo>
                    <a:pt x="252" y="255"/>
                    <a:pt x="252" y="255"/>
                    <a:pt x="252" y="255"/>
                  </a:cubicBezTo>
                  <a:cubicBezTo>
                    <a:pt x="252" y="255"/>
                    <a:pt x="240" y="257"/>
                    <a:pt x="218" y="257"/>
                  </a:cubicBezTo>
                  <a:cubicBezTo>
                    <a:pt x="173" y="257"/>
                    <a:pt x="88" y="250"/>
                    <a:pt x="0" y="202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97" y="269"/>
                    <a:pt x="190" y="277"/>
                    <a:pt x="238" y="277"/>
                  </a:cubicBezTo>
                  <a:cubicBezTo>
                    <a:pt x="260" y="277"/>
                    <a:pt x="273" y="276"/>
                    <a:pt x="273" y="276"/>
                  </a:cubicBezTo>
                  <a:cubicBezTo>
                    <a:pt x="372" y="0"/>
                    <a:pt x="372" y="0"/>
                    <a:pt x="372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200"/>
            <p:cNvSpPr>
              <a:spLocks/>
            </p:cNvSpPr>
            <p:nvPr/>
          </p:nvSpPr>
          <p:spPr bwMode="auto">
            <a:xfrm>
              <a:off x="9571038" y="7053263"/>
              <a:ext cx="1435100" cy="1262063"/>
            </a:xfrm>
            <a:custGeom>
              <a:avLst/>
              <a:gdLst>
                <a:gd name="T0" fmla="*/ 0 w 522"/>
                <a:gd name="T1" fmla="*/ 212 h 459"/>
                <a:gd name="T2" fmla="*/ 168 w 522"/>
                <a:gd name="T3" fmla="*/ 0 h 459"/>
                <a:gd name="T4" fmla="*/ 522 w 522"/>
                <a:gd name="T5" fmla="*/ 148 h 459"/>
                <a:gd name="T6" fmla="*/ 422 w 522"/>
                <a:gd name="T7" fmla="*/ 423 h 459"/>
                <a:gd name="T8" fmla="*/ 0 w 522"/>
                <a:gd name="T9" fmla="*/ 212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2" h="459">
                  <a:moveTo>
                    <a:pt x="0" y="212"/>
                  </a:move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332" y="166"/>
                    <a:pt x="522" y="148"/>
                  </a:cubicBezTo>
                  <a:cubicBezTo>
                    <a:pt x="422" y="423"/>
                    <a:pt x="422" y="423"/>
                    <a:pt x="422" y="423"/>
                  </a:cubicBezTo>
                  <a:cubicBezTo>
                    <a:pt x="422" y="423"/>
                    <a:pt x="164" y="459"/>
                    <a:pt x="0" y="212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201"/>
            <p:cNvSpPr>
              <a:spLocks/>
            </p:cNvSpPr>
            <p:nvPr/>
          </p:nvSpPr>
          <p:spPr bwMode="auto">
            <a:xfrm>
              <a:off x="10164763" y="5734050"/>
              <a:ext cx="490537" cy="615950"/>
            </a:xfrm>
            <a:custGeom>
              <a:avLst/>
              <a:gdLst>
                <a:gd name="T0" fmla="*/ 109 w 178"/>
                <a:gd name="T1" fmla="*/ 0 h 224"/>
                <a:gd name="T2" fmla="*/ 107 w 178"/>
                <a:gd name="T3" fmla="*/ 2 h 224"/>
                <a:gd name="T4" fmla="*/ 162 w 178"/>
                <a:gd name="T5" fmla="*/ 71 h 224"/>
                <a:gd name="T6" fmla="*/ 0 w 178"/>
                <a:gd name="T7" fmla="*/ 210 h 224"/>
                <a:gd name="T8" fmla="*/ 21 w 178"/>
                <a:gd name="T9" fmla="*/ 224 h 224"/>
                <a:gd name="T10" fmla="*/ 178 w 178"/>
                <a:gd name="T11" fmla="*/ 87 h 224"/>
                <a:gd name="T12" fmla="*/ 109 w 178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224">
                  <a:moveTo>
                    <a:pt x="109" y="0"/>
                  </a:moveTo>
                  <a:cubicBezTo>
                    <a:pt x="108" y="0"/>
                    <a:pt x="108" y="1"/>
                    <a:pt x="107" y="2"/>
                  </a:cubicBezTo>
                  <a:cubicBezTo>
                    <a:pt x="162" y="71"/>
                    <a:pt x="162" y="71"/>
                    <a:pt x="162" y="71"/>
                  </a:cubicBezTo>
                  <a:cubicBezTo>
                    <a:pt x="114" y="144"/>
                    <a:pt x="55" y="186"/>
                    <a:pt x="0" y="210"/>
                  </a:cubicBezTo>
                  <a:cubicBezTo>
                    <a:pt x="6" y="215"/>
                    <a:pt x="13" y="219"/>
                    <a:pt x="21" y="224"/>
                  </a:cubicBezTo>
                  <a:cubicBezTo>
                    <a:pt x="74" y="200"/>
                    <a:pt x="131" y="158"/>
                    <a:pt x="178" y="87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202"/>
            <p:cNvSpPr>
              <a:spLocks noEditPoints="1"/>
            </p:cNvSpPr>
            <p:nvPr/>
          </p:nvSpPr>
          <p:spPr bwMode="auto">
            <a:xfrm>
              <a:off x="9717088" y="6391275"/>
              <a:ext cx="149225" cy="49213"/>
            </a:xfrm>
            <a:custGeom>
              <a:avLst/>
              <a:gdLst>
                <a:gd name="T0" fmla="*/ 5 w 54"/>
                <a:gd name="T1" fmla="*/ 16 h 18"/>
                <a:gd name="T2" fmla="*/ 5 w 54"/>
                <a:gd name="T3" fmla="*/ 16 h 18"/>
                <a:gd name="T4" fmla="*/ 5 w 54"/>
                <a:gd name="T5" fmla="*/ 16 h 18"/>
                <a:gd name="T6" fmla="*/ 5 w 54"/>
                <a:gd name="T7" fmla="*/ 16 h 18"/>
                <a:gd name="T8" fmla="*/ 0 w 54"/>
                <a:gd name="T9" fmla="*/ 1 h 18"/>
                <a:gd name="T10" fmla="*/ 3 w 54"/>
                <a:gd name="T11" fmla="*/ 11 h 18"/>
                <a:gd name="T12" fmla="*/ 8 w 54"/>
                <a:gd name="T13" fmla="*/ 17 h 18"/>
                <a:gd name="T14" fmla="*/ 32 w 54"/>
                <a:gd name="T15" fmla="*/ 18 h 18"/>
                <a:gd name="T16" fmla="*/ 39 w 54"/>
                <a:gd name="T17" fmla="*/ 18 h 18"/>
                <a:gd name="T18" fmla="*/ 43 w 54"/>
                <a:gd name="T19" fmla="*/ 14 h 18"/>
                <a:gd name="T20" fmla="*/ 33 w 54"/>
                <a:gd name="T21" fmla="*/ 1 h 18"/>
                <a:gd name="T22" fmla="*/ 16 w 54"/>
                <a:gd name="T23" fmla="*/ 2 h 18"/>
                <a:gd name="T24" fmla="*/ 0 w 54"/>
                <a:gd name="T25" fmla="*/ 1 h 18"/>
                <a:gd name="T26" fmla="*/ 54 w 54"/>
                <a:gd name="T27" fmla="*/ 0 h 18"/>
                <a:gd name="T28" fmla="*/ 35 w 54"/>
                <a:gd name="T29" fmla="*/ 1 h 18"/>
                <a:gd name="T30" fmla="*/ 44 w 54"/>
                <a:gd name="T31" fmla="*/ 12 h 18"/>
                <a:gd name="T32" fmla="*/ 54 w 54"/>
                <a:gd name="T3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8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moveTo>
                    <a:pt x="0" y="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13"/>
                    <a:pt x="6" y="15"/>
                    <a:pt x="8" y="17"/>
                  </a:cubicBezTo>
                  <a:cubicBezTo>
                    <a:pt x="12" y="17"/>
                    <a:pt x="20" y="18"/>
                    <a:pt x="32" y="18"/>
                  </a:cubicBezTo>
                  <a:cubicBezTo>
                    <a:pt x="35" y="18"/>
                    <a:pt x="37" y="18"/>
                    <a:pt x="39" y="18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0"/>
                    <a:pt x="36" y="5"/>
                    <a:pt x="33" y="1"/>
                  </a:cubicBezTo>
                  <a:cubicBezTo>
                    <a:pt x="27" y="2"/>
                    <a:pt x="21" y="2"/>
                    <a:pt x="16" y="2"/>
                  </a:cubicBezTo>
                  <a:cubicBezTo>
                    <a:pt x="10" y="2"/>
                    <a:pt x="4" y="2"/>
                    <a:pt x="0" y="1"/>
                  </a:cubicBezTo>
                  <a:moveTo>
                    <a:pt x="54" y="0"/>
                  </a:moveTo>
                  <a:cubicBezTo>
                    <a:pt x="47" y="0"/>
                    <a:pt x="41" y="1"/>
                    <a:pt x="35" y="1"/>
                  </a:cubicBezTo>
                  <a:cubicBezTo>
                    <a:pt x="38" y="5"/>
                    <a:pt x="41" y="9"/>
                    <a:pt x="44" y="12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203"/>
            <p:cNvSpPr>
              <a:spLocks/>
            </p:cNvSpPr>
            <p:nvPr/>
          </p:nvSpPr>
          <p:spPr bwMode="auto">
            <a:xfrm>
              <a:off x="9807575" y="6394450"/>
              <a:ext cx="30162" cy="34925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0 h 13"/>
                <a:gd name="T4" fmla="*/ 10 w 11"/>
                <a:gd name="T5" fmla="*/ 13 h 13"/>
                <a:gd name="T6" fmla="*/ 11 w 11"/>
                <a:gd name="T7" fmla="*/ 11 h 13"/>
                <a:gd name="T8" fmla="*/ 2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3" y="4"/>
                    <a:pt x="6" y="9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8"/>
                    <a:pt x="5" y="4"/>
                    <a:pt x="2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204"/>
            <p:cNvSpPr>
              <a:spLocks/>
            </p:cNvSpPr>
            <p:nvPr/>
          </p:nvSpPr>
          <p:spPr bwMode="auto">
            <a:xfrm>
              <a:off x="9725025" y="6421438"/>
              <a:ext cx="14287" cy="15875"/>
            </a:xfrm>
            <a:custGeom>
              <a:avLst/>
              <a:gdLst>
                <a:gd name="T0" fmla="*/ 0 w 5"/>
                <a:gd name="T1" fmla="*/ 0 h 6"/>
                <a:gd name="T2" fmla="*/ 2 w 5"/>
                <a:gd name="T3" fmla="*/ 5 h 6"/>
                <a:gd name="T4" fmla="*/ 2 w 5"/>
                <a:gd name="T5" fmla="*/ 5 h 6"/>
                <a:gd name="T6" fmla="*/ 5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6"/>
                    <a:pt x="5" y="6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494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76" name="组合 475"/>
            <p:cNvGrpSpPr/>
            <p:nvPr/>
          </p:nvGrpSpPr>
          <p:grpSpPr>
            <a:xfrm>
              <a:off x="2305050" y="4675188"/>
              <a:ext cx="8642350" cy="4171950"/>
              <a:chOff x="1873250" y="3836988"/>
              <a:chExt cx="8642350" cy="4171950"/>
            </a:xfrm>
          </p:grpSpPr>
          <p:grpSp>
            <p:nvGrpSpPr>
              <p:cNvPr id="477" name="Group 406"/>
              <p:cNvGrpSpPr>
                <a:grpSpLocks/>
              </p:cNvGrpSpPr>
              <p:nvPr/>
            </p:nvGrpSpPr>
            <p:grpSpPr bwMode="auto">
              <a:xfrm>
                <a:off x="1873250" y="3836988"/>
                <a:ext cx="8642350" cy="4171950"/>
                <a:chOff x="1084" y="2209"/>
                <a:chExt cx="5444" cy="2628"/>
              </a:xfrm>
            </p:grpSpPr>
            <p:sp>
              <p:nvSpPr>
                <p:cNvPr id="656" name="Freeform 206"/>
                <p:cNvSpPr>
                  <a:spLocks/>
                </p:cNvSpPr>
                <p:nvPr/>
              </p:nvSpPr>
              <p:spPr bwMode="auto">
                <a:xfrm>
                  <a:off x="5693" y="2914"/>
                  <a:ext cx="719" cy="633"/>
                </a:xfrm>
                <a:custGeom>
                  <a:avLst/>
                  <a:gdLst>
                    <a:gd name="T0" fmla="*/ 415 w 415"/>
                    <a:gd name="T1" fmla="*/ 169 h 365"/>
                    <a:gd name="T2" fmla="*/ 281 w 415"/>
                    <a:gd name="T3" fmla="*/ 0 h 365"/>
                    <a:gd name="T4" fmla="*/ 0 w 415"/>
                    <a:gd name="T5" fmla="*/ 118 h 365"/>
                    <a:gd name="T6" fmla="*/ 79 w 415"/>
                    <a:gd name="T7" fmla="*/ 337 h 365"/>
                    <a:gd name="T8" fmla="*/ 415 w 415"/>
                    <a:gd name="T9" fmla="*/ 16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5" h="365">
                      <a:moveTo>
                        <a:pt x="415" y="169"/>
                      </a:moveTo>
                      <a:cubicBezTo>
                        <a:pt x="281" y="0"/>
                        <a:pt x="281" y="0"/>
                        <a:pt x="281" y="0"/>
                      </a:cubicBezTo>
                      <a:cubicBezTo>
                        <a:pt x="281" y="0"/>
                        <a:pt x="151" y="133"/>
                        <a:pt x="0" y="118"/>
                      </a:cubicBezTo>
                      <a:cubicBezTo>
                        <a:pt x="79" y="337"/>
                        <a:pt x="79" y="337"/>
                        <a:pt x="79" y="337"/>
                      </a:cubicBezTo>
                      <a:cubicBezTo>
                        <a:pt x="79" y="337"/>
                        <a:pt x="285" y="365"/>
                        <a:pt x="415" y="169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Freeform 207"/>
                <p:cNvSpPr>
                  <a:spLocks noEditPoints="1"/>
                </p:cNvSpPr>
                <p:nvPr/>
              </p:nvSpPr>
              <p:spPr bwMode="auto">
                <a:xfrm>
                  <a:off x="5231" y="4170"/>
                  <a:ext cx="381" cy="421"/>
                </a:xfrm>
                <a:custGeom>
                  <a:avLst/>
                  <a:gdLst>
                    <a:gd name="T0" fmla="*/ 34 w 220"/>
                    <a:gd name="T1" fmla="*/ 218 h 243"/>
                    <a:gd name="T2" fmla="*/ 0 w 220"/>
                    <a:gd name="T3" fmla="*/ 237 h 243"/>
                    <a:gd name="T4" fmla="*/ 1 w 220"/>
                    <a:gd name="T5" fmla="*/ 243 h 243"/>
                    <a:gd name="T6" fmla="*/ 41 w 220"/>
                    <a:gd name="T7" fmla="*/ 221 h 243"/>
                    <a:gd name="T8" fmla="*/ 34 w 220"/>
                    <a:gd name="T9" fmla="*/ 218 h 243"/>
                    <a:gd name="T10" fmla="*/ 216 w 220"/>
                    <a:gd name="T11" fmla="*/ 0 h 243"/>
                    <a:gd name="T12" fmla="*/ 218 w 220"/>
                    <a:gd name="T13" fmla="*/ 5 h 243"/>
                    <a:gd name="T14" fmla="*/ 220 w 220"/>
                    <a:gd name="T15" fmla="*/ 5 h 243"/>
                    <a:gd name="T16" fmla="*/ 218 w 220"/>
                    <a:gd name="T17" fmla="*/ 1 h 243"/>
                    <a:gd name="T18" fmla="*/ 216 w 220"/>
                    <a:gd name="T19" fmla="*/ 0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0" h="243">
                      <a:moveTo>
                        <a:pt x="34" y="218"/>
                      </a:moveTo>
                      <a:cubicBezTo>
                        <a:pt x="23" y="224"/>
                        <a:pt x="11" y="231"/>
                        <a:pt x="0" y="237"/>
                      </a:cubicBezTo>
                      <a:cubicBezTo>
                        <a:pt x="0" y="239"/>
                        <a:pt x="1" y="241"/>
                        <a:pt x="1" y="243"/>
                      </a:cubicBezTo>
                      <a:cubicBezTo>
                        <a:pt x="14" y="235"/>
                        <a:pt x="28" y="228"/>
                        <a:pt x="41" y="221"/>
                      </a:cubicBezTo>
                      <a:cubicBezTo>
                        <a:pt x="38" y="219"/>
                        <a:pt x="36" y="218"/>
                        <a:pt x="34" y="218"/>
                      </a:cubicBezTo>
                      <a:moveTo>
                        <a:pt x="216" y="0"/>
                      </a:moveTo>
                      <a:cubicBezTo>
                        <a:pt x="217" y="2"/>
                        <a:pt x="217" y="3"/>
                        <a:pt x="218" y="5"/>
                      </a:cubicBezTo>
                      <a:cubicBezTo>
                        <a:pt x="218" y="5"/>
                        <a:pt x="219" y="5"/>
                        <a:pt x="220" y="5"/>
                      </a:cubicBezTo>
                      <a:cubicBezTo>
                        <a:pt x="219" y="4"/>
                        <a:pt x="219" y="3"/>
                        <a:pt x="218" y="1"/>
                      </a:cubicBezTo>
                      <a:cubicBezTo>
                        <a:pt x="218" y="1"/>
                        <a:pt x="217" y="0"/>
                        <a:pt x="216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208"/>
                <p:cNvSpPr>
                  <a:spLocks/>
                </p:cNvSpPr>
                <p:nvPr/>
              </p:nvSpPr>
              <p:spPr bwMode="auto">
                <a:xfrm>
                  <a:off x="5023" y="3683"/>
                  <a:ext cx="635" cy="899"/>
                </a:xfrm>
                <a:custGeom>
                  <a:avLst/>
                  <a:gdLst>
                    <a:gd name="T0" fmla="*/ 367 w 367"/>
                    <a:gd name="T1" fmla="*/ 380 h 519"/>
                    <a:gd name="T2" fmla="*/ 118 w 367"/>
                    <a:gd name="T3" fmla="*/ 519 h 519"/>
                    <a:gd name="T4" fmla="*/ 0 w 367"/>
                    <a:gd name="T5" fmla="*/ 139 h 519"/>
                    <a:gd name="T6" fmla="*/ 249 w 367"/>
                    <a:gd name="T7" fmla="*/ 0 h 519"/>
                    <a:gd name="T8" fmla="*/ 367 w 367"/>
                    <a:gd name="T9" fmla="*/ 380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7" h="519">
                      <a:moveTo>
                        <a:pt x="367" y="380"/>
                      </a:moveTo>
                      <a:cubicBezTo>
                        <a:pt x="284" y="427"/>
                        <a:pt x="201" y="473"/>
                        <a:pt x="118" y="519"/>
                      </a:cubicBezTo>
                      <a:cubicBezTo>
                        <a:pt x="79" y="392"/>
                        <a:pt x="40" y="266"/>
                        <a:pt x="0" y="139"/>
                      </a:cubicBezTo>
                      <a:cubicBezTo>
                        <a:pt x="83" y="93"/>
                        <a:pt x="166" y="46"/>
                        <a:pt x="249" y="0"/>
                      </a:cubicBezTo>
                      <a:cubicBezTo>
                        <a:pt x="288" y="127"/>
                        <a:pt x="328" y="254"/>
                        <a:pt x="367" y="38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209"/>
                <p:cNvSpPr>
                  <a:spLocks/>
                </p:cNvSpPr>
                <p:nvPr/>
              </p:nvSpPr>
              <p:spPr bwMode="auto">
                <a:xfrm>
                  <a:off x="5101" y="3786"/>
                  <a:ext cx="306" cy="174"/>
                </a:xfrm>
                <a:custGeom>
                  <a:avLst/>
                  <a:gdLst>
                    <a:gd name="T0" fmla="*/ 177 w 177"/>
                    <a:gd name="T1" fmla="*/ 2 h 101"/>
                    <a:gd name="T2" fmla="*/ 0 w 177"/>
                    <a:gd name="T3" fmla="*/ 101 h 101"/>
                    <a:gd name="T4" fmla="*/ 0 w 177"/>
                    <a:gd name="T5" fmla="*/ 99 h 101"/>
                    <a:gd name="T6" fmla="*/ 176 w 177"/>
                    <a:gd name="T7" fmla="*/ 0 h 101"/>
                    <a:gd name="T8" fmla="*/ 177 w 177"/>
                    <a:gd name="T9" fmla="*/ 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1">
                      <a:moveTo>
                        <a:pt x="177" y="2"/>
                      </a:moveTo>
                      <a:cubicBezTo>
                        <a:pt x="118" y="35"/>
                        <a:pt x="59" y="68"/>
                        <a:pt x="0" y="101"/>
                      </a:cubicBezTo>
                      <a:cubicBezTo>
                        <a:pt x="0" y="100"/>
                        <a:pt x="0" y="99"/>
                        <a:pt x="0" y="99"/>
                      </a:cubicBezTo>
                      <a:cubicBezTo>
                        <a:pt x="59" y="66"/>
                        <a:pt x="117" y="33"/>
                        <a:pt x="176" y="0"/>
                      </a:cubicBezTo>
                      <a:cubicBezTo>
                        <a:pt x="176" y="1"/>
                        <a:pt x="177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210"/>
                <p:cNvSpPr>
                  <a:spLocks/>
                </p:cNvSpPr>
                <p:nvPr/>
              </p:nvSpPr>
              <p:spPr bwMode="auto">
                <a:xfrm>
                  <a:off x="5120" y="3850"/>
                  <a:ext cx="306" cy="173"/>
                </a:xfrm>
                <a:custGeom>
                  <a:avLst/>
                  <a:gdLst>
                    <a:gd name="T0" fmla="*/ 177 w 177"/>
                    <a:gd name="T1" fmla="*/ 2 h 100"/>
                    <a:gd name="T2" fmla="*/ 1 w 177"/>
                    <a:gd name="T3" fmla="*/ 100 h 100"/>
                    <a:gd name="T4" fmla="*/ 0 w 177"/>
                    <a:gd name="T5" fmla="*/ 98 h 100"/>
                    <a:gd name="T6" fmla="*/ 177 w 177"/>
                    <a:gd name="T7" fmla="*/ 0 h 100"/>
                    <a:gd name="T8" fmla="*/ 177 w 177"/>
                    <a:gd name="T9" fmla="*/ 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0">
                      <a:moveTo>
                        <a:pt x="177" y="2"/>
                      </a:moveTo>
                      <a:cubicBezTo>
                        <a:pt x="118" y="35"/>
                        <a:pt x="60" y="68"/>
                        <a:pt x="1" y="100"/>
                      </a:cubicBezTo>
                      <a:cubicBezTo>
                        <a:pt x="1" y="100"/>
                        <a:pt x="0" y="99"/>
                        <a:pt x="0" y="98"/>
                      </a:cubicBezTo>
                      <a:cubicBezTo>
                        <a:pt x="59" y="66"/>
                        <a:pt x="118" y="33"/>
                        <a:pt x="177" y="0"/>
                      </a:cubicBezTo>
                      <a:cubicBezTo>
                        <a:pt x="177" y="1"/>
                        <a:pt x="177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211"/>
                <p:cNvSpPr>
                  <a:spLocks/>
                </p:cNvSpPr>
                <p:nvPr/>
              </p:nvSpPr>
              <p:spPr bwMode="auto">
                <a:xfrm>
                  <a:off x="5141" y="3914"/>
                  <a:ext cx="306" cy="173"/>
                </a:xfrm>
                <a:custGeom>
                  <a:avLst/>
                  <a:gdLst>
                    <a:gd name="T0" fmla="*/ 177 w 177"/>
                    <a:gd name="T1" fmla="*/ 2 h 100"/>
                    <a:gd name="T2" fmla="*/ 0 w 177"/>
                    <a:gd name="T3" fmla="*/ 100 h 100"/>
                    <a:gd name="T4" fmla="*/ 0 w 177"/>
                    <a:gd name="T5" fmla="*/ 98 h 100"/>
                    <a:gd name="T6" fmla="*/ 176 w 177"/>
                    <a:gd name="T7" fmla="*/ 0 h 100"/>
                    <a:gd name="T8" fmla="*/ 177 w 177"/>
                    <a:gd name="T9" fmla="*/ 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0">
                      <a:moveTo>
                        <a:pt x="177" y="2"/>
                      </a:moveTo>
                      <a:cubicBezTo>
                        <a:pt x="118" y="35"/>
                        <a:pt x="59" y="67"/>
                        <a:pt x="0" y="100"/>
                      </a:cubicBezTo>
                      <a:cubicBezTo>
                        <a:pt x="0" y="99"/>
                        <a:pt x="0" y="99"/>
                        <a:pt x="0" y="98"/>
                      </a:cubicBezTo>
                      <a:cubicBezTo>
                        <a:pt x="58" y="65"/>
                        <a:pt x="117" y="32"/>
                        <a:pt x="176" y="0"/>
                      </a:cubicBezTo>
                      <a:cubicBezTo>
                        <a:pt x="176" y="1"/>
                        <a:pt x="176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212"/>
                <p:cNvSpPr>
                  <a:spLocks/>
                </p:cNvSpPr>
                <p:nvPr/>
              </p:nvSpPr>
              <p:spPr bwMode="auto">
                <a:xfrm>
                  <a:off x="5160" y="3976"/>
                  <a:ext cx="306" cy="175"/>
                </a:xfrm>
                <a:custGeom>
                  <a:avLst/>
                  <a:gdLst>
                    <a:gd name="T0" fmla="*/ 177 w 177"/>
                    <a:gd name="T1" fmla="*/ 3 h 101"/>
                    <a:gd name="T2" fmla="*/ 1 w 177"/>
                    <a:gd name="T3" fmla="*/ 101 h 101"/>
                    <a:gd name="T4" fmla="*/ 0 w 177"/>
                    <a:gd name="T5" fmla="*/ 99 h 101"/>
                    <a:gd name="T6" fmla="*/ 176 w 177"/>
                    <a:gd name="T7" fmla="*/ 0 h 101"/>
                    <a:gd name="T8" fmla="*/ 177 w 177"/>
                    <a:gd name="T9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1">
                      <a:moveTo>
                        <a:pt x="177" y="3"/>
                      </a:moveTo>
                      <a:cubicBezTo>
                        <a:pt x="118" y="35"/>
                        <a:pt x="59" y="68"/>
                        <a:pt x="1" y="101"/>
                      </a:cubicBezTo>
                      <a:cubicBezTo>
                        <a:pt x="0" y="100"/>
                        <a:pt x="0" y="100"/>
                        <a:pt x="0" y="99"/>
                      </a:cubicBezTo>
                      <a:cubicBezTo>
                        <a:pt x="59" y="66"/>
                        <a:pt x="117" y="33"/>
                        <a:pt x="176" y="0"/>
                      </a:cubicBezTo>
                      <a:cubicBezTo>
                        <a:pt x="177" y="1"/>
                        <a:pt x="177" y="2"/>
                        <a:pt x="177" y="3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213"/>
                <p:cNvSpPr>
                  <a:spLocks/>
                </p:cNvSpPr>
                <p:nvPr/>
              </p:nvSpPr>
              <p:spPr bwMode="auto">
                <a:xfrm>
                  <a:off x="5179" y="4040"/>
                  <a:ext cx="306" cy="175"/>
                </a:xfrm>
                <a:custGeom>
                  <a:avLst/>
                  <a:gdLst>
                    <a:gd name="T0" fmla="*/ 177 w 177"/>
                    <a:gd name="T1" fmla="*/ 2 h 101"/>
                    <a:gd name="T2" fmla="*/ 1 w 177"/>
                    <a:gd name="T3" fmla="*/ 101 h 101"/>
                    <a:gd name="T4" fmla="*/ 0 w 177"/>
                    <a:gd name="T5" fmla="*/ 99 h 101"/>
                    <a:gd name="T6" fmla="*/ 177 w 177"/>
                    <a:gd name="T7" fmla="*/ 0 h 101"/>
                    <a:gd name="T8" fmla="*/ 177 w 177"/>
                    <a:gd name="T9" fmla="*/ 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1">
                      <a:moveTo>
                        <a:pt x="177" y="2"/>
                      </a:moveTo>
                      <a:cubicBezTo>
                        <a:pt x="118" y="35"/>
                        <a:pt x="60" y="68"/>
                        <a:pt x="1" y="101"/>
                      </a:cubicBezTo>
                      <a:cubicBezTo>
                        <a:pt x="1" y="100"/>
                        <a:pt x="1" y="99"/>
                        <a:pt x="0" y="99"/>
                      </a:cubicBezTo>
                      <a:cubicBezTo>
                        <a:pt x="59" y="66"/>
                        <a:pt x="118" y="33"/>
                        <a:pt x="177" y="0"/>
                      </a:cubicBezTo>
                      <a:cubicBezTo>
                        <a:pt x="177" y="1"/>
                        <a:pt x="177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214"/>
                <p:cNvSpPr>
                  <a:spLocks/>
                </p:cNvSpPr>
                <p:nvPr/>
              </p:nvSpPr>
              <p:spPr bwMode="auto">
                <a:xfrm>
                  <a:off x="5199" y="4104"/>
                  <a:ext cx="307" cy="173"/>
                </a:xfrm>
                <a:custGeom>
                  <a:avLst/>
                  <a:gdLst>
                    <a:gd name="T0" fmla="*/ 177 w 177"/>
                    <a:gd name="T1" fmla="*/ 2 h 100"/>
                    <a:gd name="T2" fmla="*/ 0 w 177"/>
                    <a:gd name="T3" fmla="*/ 100 h 100"/>
                    <a:gd name="T4" fmla="*/ 0 w 177"/>
                    <a:gd name="T5" fmla="*/ 98 h 100"/>
                    <a:gd name="T6" fmla="*/ 176 w 177"/>
                    <a:gd name="T7" fmla="*/ 0 h 100"/>
                    <a:gd name="T8" fmla="*/ 177 w 177"/>
                    <a:gd name="T9" fmla="*/ 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0">
                      <a:moveTo>
                        <a:pt x="177" y="2"/>
                      </a:moveTo>
                      <a:cubicBezTo>
                        <a:pt x="118" y="35"/>
                        <a:pt x="59" y="68"/>
                        <a:pt x="0" y="100"/>
                      </a:cubicBezTo>
                      <a:cubicBezTo>
                        <a:pt x="0" y="100"/>
                        <a:pt x="0" y="99"/>
                        <a:pt x="0" y="98"/>
                      </a:cubicBezTo>
                      <a:cubicBezTo>
                        <a:pt x="58" y="66"/>
                        <a:pt x="117" y="33"/>
                        <a:pt x="176" y="0"/>
                      </a:cubicBezTo>
                      <a:cubicBezTo>
                        <a:pt x="176" y="1"/>
                        <a:pt x="176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Freeform 215"/>
                <p:cNvSpPr>
                  <a:spLocks/>
                </p:cNvSpPr>
                <p:nvPr/>
              </p:nvSpPr>
              <p:spPr bwMode="auto">
                <a:xfrm>
                  <a:off x="5219" y="4168"/>
                  <a:ext cx="306" cy="173"/>
                </a:xfrm>
                <a:custGeom>
                  <a:avLst/>
                  <a:gdLst>
                    <a:gd name="T0" fmla="*/ 177 w 177"/>
                    <a:gd name="T1" fmla="*/ 2 h 100"/>
                    <a:gd name="T2" fmla="*/ 1 w 177"/>
                    <a:gd name="T3" fmla="*/ 100 h 100"/>
                    <a:gd name="T4" fmla="*/ 0 w 177"/>
                    <a:gd name="T5" fmla="*/ 98 h 100"/>
                    <a:gd name="T6" fmla="*/ 176 w 177"/>
                    <a:gd name="T7" fmla="*/ 0 h 100"/>
                    <a:gd name="T8" fmla="*/ 177 w 177"/>
                    <a:gd name="T9" fmla="*/ 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0">
                      <a:moveTo>
                        <a:pt x="177" y="2"/>
                      </a:moveTo>
                      <a:cubicBezTo>
                        <a:pt x="118" y="35"/>
                        <a:pt x="59" y="67"/>
                        <a:pt x="1" y="100"/>
                      </a:cubicBezTo>
                      <a:cubicBezTo>
                        <a:pt x="0" y="99"/>
                        <a:pt x="0" y="99"/>
                        <a:pt x="0" y="98"/>
                      </a:cubicBezTo>
                      <a:cubicBezTo>
                        <a:pt x="59" y="65"/>
                        <a:pt x="118" y="33"/>
                        <a:pt x="176" y="0"/>
                      </a:cubicBezTo>
                      <a:cubicBezTo>
                        <a:pt x="177" y="1"/>
                        <a:pt x="177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216"/>
                <p:cNvSpPr>
                  <a:spLocks/>
                </p:cNvSpPr>
                <p:nvPr/>
              </p:nvSpPr>
              <p:spPr bwMode="auto">
                <a:xfrm>
                  <a:off x="5238" y="4231"/>
                  <a:ext cx="306" cy="175"/>
                </a:xfrm>
                <a:custGeom>
                  <a:avLst/>
                  <a:gdLst>
                    <a:gd name="T0" fmla="*/ 177 w 177"/>
                    <a:gd name="T1" fmla="*/ 3 h 101"/>
                    <a:gd name="T2" fmla="*/ 1 w 177"/>
                    <a:gd name="T3" fmla="*/ 101 h 101"/>
                    <a:gd name="T4" fmla="*/ 0 w 177"/>
                    <a:gd name="T5" fmla="*/ 99 h 101"/>
                    <a:gd name="T6" fmla="*/ 177 w 177"/>
                    <a:gd name="T7" fmla="*/ 0 h 101"/>
                    <a:gd name="T8" fmla="*/ 177 w 177"/>
                    <a:gd name="T9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1">
                      <a:moveTo>
                        <a:pt x="177" y="3"/>
                      </a:moveTo>
                      <a:cubicBezTo>
                        <a:pt x="119" y="35"/>
                        <a:pt x="60" y="68"/>
                        <a:pt x="1" y="101"/>
                      </a:cubicBezTo>
                      <a:cubicBezTo>
                        <a:pt x="1" y="100"/>
                        <a:pt x="1" y="100"/>
                        <a:pt x="0" y="99"/>
                      </a:cubicBezTo>
                      <a:cubicBezTo>
                        <a:pt x="59" y="66"/>
                        <a:pt x="118" y="33"/>
                        <a:pt x="177" y="0"/>
                      </a:cubicBezTo>
                      <a:cubicBezTo>
                        <a:pt x="177" y="1"/>
                        <a:pt x="177" y="2"/>
                        <a:pt x="177" y="3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217"/>
                <p:cNvSpPr>
                  <a:spLocks/>
                </p:cNvSpPr>
                <p:nvPr/>
              </p:nvSpPr>
              <p:spPr bwMode="auto">
                <a:xfrm>
                  <a:off x="5258" y="4295"/>
                  <a:ext cx="307" cy="175"/>
                </a:xfrm>
                <a:custGeom>
                  <a:avLst/>
                  <a:gdLst>
                    <a:gd name="T0" fmla="*/ 177 w 177"/>
                    <a:gd name="T1" fmla="*/ 2 h 101"/>
                    <a:gd name="T2" fmla="*/ 0 w 177"/>
                    <a:gd name="T3" fmla="*/ 101 h 101"/>
                    <a:gd name="T4" fmla="*/ 0 w 177"/>
                    <a:gd name="T5" fmla="*/ 99 h 101"/>
                    <a:gd name="T6" fmla="*/ 176 w 177"/>
                    <a:gd name="T7" fmla="*/ 0 h 101"/>
                    <a:gd name="T8" fmla="*/ 177 w 177"/>
                    <a:gd name="T9" fmla="*/ 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1">
                      <a:moveTo>
                        <a:pt x="177" y="2"/>
                      </a:moveTo>
                      <a:cubicBezTo>
                        <a:pt x="118" y="35"/>
                        <a:pt x="59" y="68"/>
                        <a:pt x="0" y="101"/>
                      </a:cubicBezTo>
                      <a:cubicBezTo>
                        <a:pt x="0" y="100"/>
                        <a:pt x="0" y="99"/>
                        <a:pt x="0" y="99"/>
                      </a:cubicBezTo>
                      <a:cubicBezTo>
                        <a:pt x="58" y="66"/>
                        <a:pt x="117" y="33"/>
                        <a:pt x="176" y="0"/>
                      </a:cubicBezTo>
                      <a:cubicBezTo>
                        <a:pt x="176" y="1"/>
                        <a:pt x="176" y="2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218"/>
                <p:cNvSpPr>
                  <a:spLocks/>
                </p:cNvSpPr>
                <p:nvPr/>
              </p:nvSpPr>
              <p:spPr bwMode="auto">
                <a:xfrm>
                  <a:off x="5357" y="3120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219"/>
                <p:cNvSpPr>
                  <a:spLocks/>
                </p:cNvSpPr>
                <p:nvPr/>
              </p:nvSpPr>
              <p:spPr bwMode="auto">
                <a:xfrm>
                  <a:off x="4784" y="2883"/>
                  <a:ext cx="831" cy="721"/>
                </a:xfrm>
                <a:custGeom>
                  <a:avLst/>
                  <a:gdLst>
                    <a:gd name="T0" fmla="*/ 0 w 480"/>
                    <a:gd name="T1" fmla="*/ 84 h 416"/>
                    <a:gd name="T2" fmla="*/ 214 w 480"/>
                    <a:gd name="T3" fmla="*/ 0 h 416"/>
                    <a:gd name="T4" fmla="*/ 480 w 480"/>
                    <a:gd name="T5" fmla="*/ 252 h 416"/>
                    <a:gd name="T6" fmla="*/ 306 w 480"/>
                    <a:gd name="T7" fmla="*/ 416 h 416"/>
                    <a:gd name="T8" fmla="*/ 0 w 480"/>
                    <a:gd name="T9" fmla="*/ 84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" h="416">
                      <a:moveTo>
                        <a:pt x="0" y="84"/>
                      </a:moveTo>
                      <a:cubicBezTo>
                        <a:pt x="214" y="0"/>
                        <a:pt x="214" y="0"/>
                        <a:pt x="214" y="0"/>
                      </a:cubicBezTo>
                      <a:cubicBezTo>
                        <a:pt x="214" y="0"/>
                        <a:pt x="322" y="160"/>
                        <a:pt x="480" y="252"/>
                      </a:cubicBezTo>
                      <a:cubicBezTo>
                        <a:pt x="306" y="416"/>
                        <a:pt x="306" y="416"/>
                        <a:pt x="306" y="416"/>
                      </a:cubicBezTo>
                      <a:cubicBezTo>
                        <a:pt x="306" y="416"/>
                        <a:pt x="90" y="315"/>
                        <a:pt x="0" y="8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220"/>
                <p:cNvSpPr>
                  <a:spLocks noEditPoints="1"/>
                </p:cNvSpPr>
                <p:nvPr/>
              </p:nvSpPr>
              <p:spPr bwMode="auto">
                <a:xfrm>
                  <a:off x="5167" y="4130"/>
                  <a:ext cx="105" cy="192"/>
                </a:xfrm>
                <a:custGeom>
                  <a:avLst/>
                  <a:gdLst>
                    <a:gd name="T0" fmla="*/ 61 w 61"/>
                    <a:gd name="T1" fmla="*/ 105 h 111"/>
                    <a:gd name="T2" fmla="*/ 58 w 61"/>
                    <a:gd name="T3" fmla="*/ 107 h 111"/>
                    <a:gd name="T4" fmla="*/ 61 w 61"/>
                    <a:gd name="T5" fmla="*/ 111 h 111"/>
                    <a:gd name="T6" fmla="*/ 61 w 61"/>
                    <a:gd name="T7" fmla="*/ 105 h 111"/>
                    <a:gd name="T8" fmla="*/ 45 w 61"/>
                    <a:gd name="T9" fmla="*/ 71 h 111"/>
                    <a:gd name="T10" fmla="*/ 39 w 61"/>
                    <a:gd name="T11" fmla="*/ 74 h 111"/>
                    <a:gd name="T12" fmla="*/ 57 w 61"/>
                    <a:gd name="T13" fmla="*/ 105 h 111"/>
                    <a:gd name="T14" fmla="*/ 61 w 61"/>
                    <a:gd name="T15" fmla="*/ 103 h 111"/>
                    <a:gd name="T16" fmla="*/ 61 w 61"/>
                    <a:gd name="T17" fmla="*/ 100 h 111"/>
                    <a:gd name="T18" fmla="*/ 45 w 61"/>
                    <a:gd name="T19" fmla="*/ 71 h 111"/>
                    <a:gd name="T20" fmla="*/ 26 w 61"/>
                    <a:gd name="T21" fmla="*/ 39 h 111"/>
                    <a:gd name="T22" fmla="*/ 20 w 61"/>
                    <a:gd name="T23" fmla="*/ 42 h 111"/>
                    <a:gd name="T24" fmla="*/ 38 w 61"/>
                    <a:gd name="T25" fmla="*/ 73 h 111"/>
                    <a:gd name="T26" fmla="*/ 44 w 61"/>
                    <a:gd name="T27" fmla="*/ 69 h 111"/>
                    <a:gd name="T28" fmla="*/ 26 w 61"/>
                    <a:gd name="T29" fmla="*/ 39 h 111"/>
                    <a:gd name="T30" fmla="*/ 7 w 61"/>
                    <a:gd name="T31" fmla="*/ 6 h 111"/>
                    <a:gd name="T32" fmla="*/ 1 w 61"/>
                    <a:gd name="T33" fmla="*/ 9 h 111"/>
                    <a:gd name="T34" fmla="*/ 19 w 61"/>
                    <a:gd name="T35" fmla="*/ 40 h 111"/>
                    <a:gd name="T36" fmla="*/ 25 w 61"/>
                    <a:gd name="T37" fmla="*/ 37 h 111"/>
                    <a:gd name="T38" fmla="*/ 7 w 61"/>
                    <a:gd name="T39" fmla="*/ 6 h 111"/>
                    <a:gd name="T40" fmla="*/ 4 w 61"/>
                    <a:gd name="T41" fmla="*/ 0 h 111"/>
                    <a:gd name="T42" fmla="*/ 0 w 61"/>
                    <a:gd name="T43" fmla="*/ 6 h 111"/>
                    <a:gd name="T44" fmla="*/ 0 w 61"/>
                    <a:gd name="T45" fmla="*/ 7 h 111"/>
                    <a:gd name="T46" fmla="*/ 6 w 61"/>
                    <a:gd name="T47" fmla="*/ 4 h 111"/>
                    <a:gd name="T48" fmla="*/ 4 w 61"/>
                    <a:gd name="T49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111">
                      <a:moveTo>
                        <a:pt x="61" y="105"/>
                      </a:moveTo>
                      <a:cubicBezTo>
                        <a:pt x="60" y="106"/>
                        <a:pt x="59" y="106"/>
                        <a:pt x="58" y="107"/>
                      </a:cubicBezTo>
                      <a:cubicBezTo>
                        <a:pt x="61" y="111"/>
                        <a:pt x="61" y="111"/>
                        <a:pt x="61" y="111"/>
                      </a:cubicBezTo>
                      <a:cubicBezTo>
                        <a:pt x="61" y="105"/>
                        <a:pt x="61" y="105"/>
                        <a:pt x="61" y="105"/>
                      </a:cubicBezTo>
                      <a:moveTo>
                        <a:pt x="45" y="71"/>
                      </a:moveTo>
                      <a:cubicBezTo>
                        <a:pt x="43" y="72"/>
                        <a:pt x="41" y="73"/>
                        <a:pt x="39" y="74"/>
                      </a:cubicBezTo>
                      <a:cubicBezTo>
                        <a:pt x="57" y="105"/>
                        <a:pt x="57" y="105"/>
                        <a:pt x="57" y="105"/>
                      </a:cubicBezTo>
                      <a:cubicBezTo>
                        <a:pt x="58" y="104"/>
                        <a:pt x="60" y="103"/>
                        <a:pt x="61" y="103"/>
                      </a:cubicBezTo>
                      <a:cubicBezTo>
                        <a:pt x="61" y="100"/>
                        <a:pt x="61" y="100"/>
                        <a:pt x="61" y="100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moveTo>
                        <a:pt x="26" y="39"/>
                      </a:moveTo>
                      <a:cubicBezTo>
                        <a:pt x="24" y="40"/>
                        <a:pt x="22" y="41"/>
                        <a:pt x="20" y="42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40" y="71"/>
                        <a:pt x="42" y="70"/>
                        <a:pt x="44" y="6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moveTo>
                        <a:pt x="7" y="6"/>
                      </a:moveTo>
                      <a:cubicBezTo>
                        <a:pt x="5" y="7"/>
                        <a:pt x="3" y="8"/>
                        <a:pt x="1" y="9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1" y="39"/>
                        <a:pt x="23" y="38"/>
                        <a:pt x="25" y="37"/>
                      </a:cubicBezTo>
                      <a:cubicBezTo>
                        <a:pt x="7" y="6"/>
                        <a:pt x="7" y="6"/>
                        <a:pt x="7" y="6"/>
                      </a:cubicBezTo>
                      <a:moveTo>
                        <a:pt x="4" y="0"/>
                      </a:moveTo>
                      <a:cubicBezTo>
                        <a:pt x="2" y="2"/>
                        <a:pt x="1" y="4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6"/>
                        <a:pt x="4" y="5"/>
                        <a:pt x="6" y="4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221"/>
                <p:cNvSpPr>
                  <a:spLocks/>
                </p:cNvSpPr>
                <p:nvPr/>
              </p:nvSpPr>
              <p:spPr bwMode="auto">
                <a:xfrm>
                  <a:off x="4673" y="4539"/>
                  <a:ext cx="556" cy="298"/>
                </a:xfrm>
                <a:custGeom>
                  <a:avLst/>
                  <a:gdLst>
                    <a:gd name="T0" fmla="*/ 312 w 321"/>
                    <a:gd name="T1" fmla="*/ 0 h 172"/>
                    <a:gd name="T2" fmla="*/ 0 w 321"/>
                    <a:gd name="T3" fmla="*/ 152 h 172"/>
                    <a:gd name="T4" fmla="*/ 2 w 321"/>
                    <a:gd name="T5" fmla="*/ 172 h 172"/>
                    <a:gd name="T6" fmla="*/ 321 w 321"/>
                    <a:gd name="T7" fmla="*/ 25 h 172"/>
                    <a:gd name="T8" fmla="*/ 320 w 321"/>
                    <a:gd name="T9" fmla="*/ 25 h 172"/>
                    <a:gd name="T10" fmla="*/ 312 w 321"/>
                    <a:gd name="T11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1" h="172">
                      <a:moveTo>
                        <a:pt x="312" y="0"/>
                      </a:moveTo>
                      <a:cubicBezTo>
                        <a:pt x="248" y="55"/>
                        <a:pt x="141" y="128"/>
                        <a:pt x="0" y="152"/>
                      </a:cubicBezTo>
                      <a:cubicBezTo>
                        <a:pt x="2" y="172"/>
                        <a:pt x="2" y="172"/>
                        <a:pt x="2" y="172"/>
                      </a:cubicBezTo>
                      <a:cubicBezTo>
                        <a:pt x="144" y="152"/>
                        <a:pt x="254" y="81"/>
                        <a:pt x="321" y="25"/>
                      </a:cubicBezTo>
                      <a:cubicBezTo>
                        <a:pt x="320" y="25"/>
                        <a:pt x="320" y="25"/>
                        <a:pt x="320" y="25"/>
                      </a:cubicBezTo>
                      <a:cubicBezTo>
                        <a:pt x="317" y="17"/>
                        <a:pt x="315" y="8"/>
                        <a:pt x="312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222"/>
                <p:cNvSpPr>
                  <a:spLocks/>
                </p:cNvSpPr>
                <p:nvPr/>
              </p:nvSpPr>
              <p:spPr bwMode="auto">
                <a:xfrm>
                  <a:off x="5213" y="4499"/>
                  <a:ext cx="73" cy="83"/>
                </a:xfrm>
                <a:custGeom>
                  <a:avLst/>
                  <a:gdLst>
                    <a:gd name="T0" fmla="*/ 25 w 42"/>
                    <a:gd name="T1" fmla="*/ 0 h 48"/>
                    <a:gd name="T2" fmla="*/ 0 w 42"/>
                    <a:gd name="T3" fmla="*/ 23 h 48"/>
                    <a:gd name="T4" fmla="*/ 8 w 42"/>
                    <a:gd name="T5" fmla="*/ 48 h 48"/>
                    <a:gd name="T6" fmla="*/ 9 w 42"/>
                    <a:gd name="T7" fmla="*/ 48 h 48"/>
                    <a:gd name="T8" fmla="*/ 42 w 42"/>
                    <a:gd name="T9" fmla="*/ 17 h 48"/>
                    <a:gd name="T10" fmla="*/ 42 w 42"/>
                    <a:gd name="T11" fmla="*/ 17 h 48"/>
                    <a:gd name="T12" fmla="*/ 24 w 42"/>
                    <a:gd name="T13" fmla="*/ 9 h 48"/>
                    <a:gd name="T14" fmla="*/ 25 w 42"/>
                    <a:gd name="T15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" h="48">
                      <a:moveTo>
                        <a:pt x="25" y="0"/>
                      </a:moveTo>
                      <a:cubicBezTo>
                        <a:pt x="18" y="7"/>
                        <a:pt x="9" y="15"/>
                        <a:pt x="0" y="23"/>
                      </a:cubicBezTo>
                      <a:cubicBezTo>
                        <a:pt x="3" y="31"/>
                        <a:pt x="5" y="40"/>
                        <a:pt x="8" y="48"/>
                      </a:cubicBezTo>
                      <a:cubicBezTo>
                        <a:pt x="8" y="48"/>
                        <a:pt x="8" y="48"/>
                        <a:pt x="9" y="48"/>
                      </a:cubicBezTo>
                      <a:cubicBezTo>
                        <a:pt x="22" y="37"/>
                        <a:pt x="33" y="2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31" y="12"/>
                        <a:pt x="24" y="9"/>
                        <a:pt x="24" y="9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223"/>
                <p:cNvSpPr>
                  <a:spLocks/>
                </p:cNvSpPr>
                <p:nvPr/>
              </p:nvSpPr>
              <p:spPr bwMode="auto">
                <a:xfrm>
                  <a:off x="5167" y="4137"/>
                  <a:ext cx="12" cy="9"/>
                </a:xfrm>
                <a:custGeom>
                  <a:avLst/>
                  <a:gdLst>
                    <a:gd name="T0" fmla="*/ 6 w 7"/>
                    <a:gd name="T1" fmla="*/ 0 h 5"/>
                    <a:gd name="T2" fmla="*/ 0 w 7"/>
                    <a:gd name="T3" fmla="*/ 3 h 5"/>
                    <a:gd name="T4" fmla="*/ 1 w 7"/>
                    <a:gd name="T5" fmla="*/ 5 h 5"/>
                    <a:gd name="T6" fmla="*/ 7 w 7"/>
                    <a:gd name="T7" fmla="*/ 2 h 5"/>
                    <a:gd name="T8" fmla="*/ 6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6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5" y="3"/>
                        <a:pt x="7" y="2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224"/>
                <p:cNvSpPr>
                  <a:spLocks/>
                </p:cNvSpPr>
                <p:nvPr/>
              </p:nvSpPr>
              <p:spPr bwMode="auto">
                <a:xfrm>
                  <a:off x="5199" y="4194"/>
                  <a:ext cx="13" cy="9"/>
                </a:xfrm>
                <a:custGeom>
                  <a:avLst/>
                  <a:gdLst>
                    <a:gd name="T0" fmla="*/ 6 w 7"/>
                    <a:gd name="T1" fmla="*/ 0 h 5"/>
                    <a:gd name="T2" fmla="*/ 0 w 7"/>
                    <a:gd name="T3" fmla="*/ 3 h 5"/>
                    <a:gd name="T4" fmla="*/ 1 w 7"/>
                    <a:gd name="T5" fmla="*/ 5 h 5"/>
                    <a:gd name="T6" fmla="*/ 7 w 7"/>
                    <a:gd name="T7" fmla="*/ 2 h 5"/>
                    <a:gd name="T8" fmla="*/ 6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6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5" y="3"/>
                        <a:pt x="7" y="2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225"/>
                <p:cNvSpPr>
                  <a:spLocks/>
                </p:cNvSpPr>
                <p:nvPr/>
              </p:nvSpPr>
              <p:spPr bwMode="auto">
                <a:xfrm>
                  <a:off x="5232" y="4250"/>
                  <a:ext cx="12" cy="8"/>
                </a:xfrm>
                <a:custGeom>
                  <a:avLst/>
                  <a:gdLst>
                    <a:gd name="T0" fmla="*/ 6 w 7"/>
                    <a:gd name="T1" fmla="*/ 0 h 5"/>
                    <a:gd name="T2" fmla="*/ 0 w 7"/>
                    <a:gd name="T3" fmla="*/ 4 h 5"/>
                    <a:gd name="T4" fmla="*/ 1 w 7"/>
                    <a:gd name="T5" fmla="*/ 5 h 5"/>
                    <a:gd name="T6" fmla="*/ 7 w 7"/>
                    <a:gd name="T7" fmla="*/ 2 h 5"/>
                    <a:gd name="T8" fmla="*/ 6 w 7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6" y="0"/>
                      </a:moveTo>
                      <a:cubicBezTo>
                        <a:pt x="4" y="1"/>
                        <a:pt x="2" y="2"/>
                        <a:pt x="0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5" y="3"/>
                        <a:pt x="7" y="2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226"/>
                <p:cNvSpPr>
                  <a:spLocks/>
                </p:cNvSpPr>
                <p:nvPr/>
              </p:nvSpPr>
              <p:spPr bwMode="auto">
                <a:xfrm>
                  <a:off x="5265" y="4309"/>
                  <a:ext cx="7" cy="6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2 h 4"/>
                    <a:gd name="T4" fmla="*/ 1 w 4"/>
                    <a:gd name="T5" fmla="*/ 4 h 4"/>
                    <a:gd name="T6" fmla="*/ 4 w 4"/>
                    <a:gd name="T7" fmla="*/ 2 h 4"/>
                    <a:gd name="T8" fmla="*/ 4 w 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3" y="0"/>
                        <a:pt x="1" y="1"/>
                        <a:pt x="0" y="2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4" y="2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Freeform 227"/>
                <p:cNvSpPr>
                  <a:spLocks/>
                </p:cNvSpPr>
                <p:nvPr/>
              </p:nvSpPr>
              <p:spPr bwMode="auto">
                <a:xfrm>
                  <a:off x="4590" y="4064"/>
                  <a:ext cx="739" cy="742"/>
                </a:xfrm>
                <a:custGeom>
                  <a:avLst/>
                  <a:gdLst>
                    <a:gd name="T0" fmla="*/ 33 w 427"/>
                    <a:gd name="T1" fmla="*/ 428 h 428"/>
                    <a:gd name="T2" fmla="*/ 0 w 427"/>
                    <a:gd name="T3" fmla="*/ 200 h 428"/>
                    <a:gd name="T4" fmla="*/ 307 w 427"/>
                    <a:gd name="T5" fmla="*/ 0 h 428"/>
                    <a:gd name="T6" fmla="*/ 427 w 427"/>
                    <a:gd name="T7" fmla="*/ 207 h 428"/>
                    <a:gd name="T8" fmla="*/ 33 w 427"/>
                    <a:gd name="T9" fmla="*/ 428 h 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7" h="428">
                      <a:moveTo>
                        <a:pt x="33" y="428"/>
                      </a:moveTo>
                      <a:cubicBezTo>
                        <a:pt x="0" y="200"/>
                        <a:pt x="0" y="200"/>
                        <a:pt x="0" y="200"/>
                      </a:cubicBezTo>
                      <a:cubicBezTo>
                        <a:pt x="0" y="200"/>
                        <a:pt x="182" y="133"/>
                        <a:pt x="307" y="0"/>
                      </a:cubicBezTo>
                      <a:cubicBezTo>
                        <a:pt x="427" y="207"/>
                        <a:pt x="427" y="207"/>
                        <a:pt x="427" y="207"/>
                      </a:cubicBezTo>
                      <a:cubicBezTo>
                        <a:pt x="427" y="207"/>
                        <a:pt x="278" y="394"/>
                        <a:pt x="33" y="42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228"/>
                <p:cNvSpPr>
                  <a:spLocks noEditPoints="1"/>
                </p:cNvSpPr>
                <p:nvPr/>
              </p:nvSpPr>
              <p:spPr bwMode="auto">
                <a:xfrm>
                  <a:off x="5532" y="3339"/>
                  <a:ext cx="256" cy="232"/>
                </a:xfrm>
                <a:custGeom>
                  <a:avLst/>
                  <a:gdLst>
                    <a:gd name="T0" fmla="*/ 96 w 148"/>
                    <a:gd name="T1" fmla="*/ 41 h 134"/>
                    <a:gd name="T2" fmla="*/ 0 w 148"/>
                    <a:gd name="T3" fmla="*/ 111 h 134"/>
                    <a:gd name="T4" fmla="*/ 7 w 148"/>
                    <a:gd name="T5" fmla="*/ 134 h 134"/>
                    <a:gd name="T6" fmla="*/ 62 w 148"/>
                    <a:gd name="T7" fmla="*/ 99 h 134"/>
                    <a:gd name="T8" fmla="*/ 55 w 148"/>
                    <a:gd name="T9" fmla="*/ 91 h 134"/>
                    <a:gd name="T10" fmla="*/ 57 w 148"/>
                    <a:gd name="T11" fmla="*/ 90 h 134"/>
                    <a:gd name="T12" fmla="*/ 63 w 148"/>
                    <a:gd name="T13" fmla="*/ 98 h 134"/>
                    <a:gd name="T14" fmla="*/ 87 w 148"/>
                    <a:gd name="T15" fmla="*/ 80 h 134"/>
                    <a:gd name="T16" fmla="*/ 74 w 148"/>
                    <a:gd name="T17" fmla="*/ 63 h 134"/>
                    <a:gd name="T18" fmla="*/ 75 w 148"/>
                    <a:gd name="T19" fmla="*/ 62 h 134"/>
                    <a:gd name="T20" fmla="*/ 88 w 148"/>
                    <a:gd name="T21" fmla="*/ 79 h 134"/>
                    <a:gd name="T22" fmla="*/ 111 w 148"/>
                    <a:gd name="T23" fmla="*/ 60 h 134"/>
                    <a:gd name="T24" fmla="*/ 96 w 148"/>
                    <a:gd name="T25" fmla="*/ 41 h 134"/>
                    <a:gd name="T26" fmla="*/ 119 w 148"/>
                    <a:gd name="T27" fmla="*/ 20 h 134"/>
                    <a:gd name="T28" fmla="*/ 97 w 148"/>
                    <a:gd name="T29" fmla="*/ 40 h 134"/>
                    <a:gd name="T30" fmla="*/ 112 w 148"/>
                    <a:gd name="T31" fmla="*/ 59 h 134"/>
                    <a:gd name="T32" fmla="*/ 134 w 148"/>
                    <a:gd name="T33" fmla="*/ 39 h 134"/>
                    <a:gd name="T34" fmla="*/ 119 w 148"/>
                    <a:gd name="T35" fmla="*/ 20 h 134"/>
                    <a:gd name="T36" fmla="*/ 139 w 148"/>
                    <a:gd name="T37" fmla="*/ 0 h 134"/>
                    <a:gd name="T38" fmla="*/ 120 w 148"/>
                    <a:gd name="T39" fmla="*/ 19 h 134"/>
                    <a:gd name="T40" fmla="*/ 136 w 148"/>
                    <a:gd name="T41" fmla="*/ 38 h 134"/>
                    <a:gd name="T42" fmla="*/ 148 w 148"/>
                    <a:gd name="T43" fmla="*/ 26 h 134"/>
                    <a:gd name="T44" fmla="*/ 139 w 148"/>
                    <a:gd name="T45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48" h="134">
                      <a:moveTo>
                        <a:pt x="96" y="41"/>
                      </a:moveTo>
                      <a:cubicBezTo>
                        <a:pt x="58" y="73"/>
                        <a:pt x="24" y="96"/>
                        <a:pt x="0" y="111"/>
                      </a:cubicBezTo>
                      <a:cubicBezTo>
                        <a:pt x="7" y="134"/>
                        <a:pt x="7" y="134"/>
                        <a:pt x="7" y="134"/>
                      </a:cubicBezTo>
                      <a:cubicBezTo>
                        <a:pt x="21" y="126"/>
                        <a:pt x="40" y="115"/>
                        <a:pt x="62" y="99"/>
                      </a:cubicBezTo>
                      <a:cubicBezTo>
                        <a:pt x="60" y="96"/>
                        <a:pt x="58" y="94"/>
                        <a:pt x="55" y="91"/>
                      </a:cubicBezTo>
                      <a:cubicBezTo>
                        <a:pt x="56" y="91"/>
                        <a:pt x="56" y="90"/>
                        <a:pt x="57" y="90"/>
                      </a:cubicBezTo>
                      <a:cubicBezTo>
                        <a:pt x="59" y="92"/>
                        <a:pt x="61" y="95"/>
                        <a:pt x="63" y="98"/>
                      </a:cubicBezTo>
                      <a:cubicBezTo>
                        <a:pt x="71" y="92"/>
                        <a:pt x="79" y="87"/>
                        <a:pt x="87" y="80"/>
                      </a:cubicBezTo>
                      <a:cubicBezTo>
                        <a:pt x="82" y="75"/>
                        <a:pt x="78" y="69"/>
                        <a:pt x="74" y="63"/>
                      </a:cubicBezTo>
                      <a:cubicBezTo>
                        <a:pt x="74" y="63"/>
                        <a:pt x="74" y="62"/>
                        <a:pt x="75" y="62"/>
                      </a:cubicBezTo>
                      <a:cubicBezTo>
                        <a:pt x="79" y="67"/>
                        <a:pt x="84" y="73"/>
                        <a:pt x="88" y="79"/>
                      </a:cubicBezTo>
                      <a:cubicBezTo>
                        <a:pt x="95" y="73"/>
                        <a:pt x="103" y="67"/>
                        <a:pt x="111" y="60"/>
                      </a:cubicBezTo>
                      <a:cubicBezTo>
                        <a:pt x="106" y="54"/>
                        <a:pt x="101" y="47"/>
                        <a:pt x="96" y="41"/>
                      </a:cubicBezTo>
                      <a:moveTo>
                        <a:pt x="119" y="20"/>
                      </a:moveTo>
                      <a:cubicBezTo>
                        <a:pt x="112" y="27"/>
                        <a:pt x="104" y="33"/>
                        <a:pt x="97" y="40"/>
                      </a:cubicBezTo>
                      <a:cubicBezTo>
                        <a:pt x="102" y="46"/>
                        <a:pt x="107" y="53"/>
                        <a:pt x="112" y="59"/>
                      </a:cubicBezTo>
                      <a:cubicBezTo>
                        <a:pt x="119" y="53"/>
                        <a:pt x="127" y="46"/>
                        <a:pt x="134" y="39"/>
                      </a:cubicBezTo>
                      <a:cubicBezTo>
                        <a:pt x="129" y="33"/>
                        <a:pt x="124" y="26"/>
                        <a:pt x="119" y="20"/>
                      </a:cubicBezTo>
                      <a:moveTo>
                        <a:pt x="139" y="0"/>
                      </a:moveTo>
                      <a:cubicBezTo>
                        <a:pt x="133" y="7"/>
                        <a:pt x="127" y="13"/>
                        <a:pt x="120" y="19"/>
                      </a:cubicBezTo>
                      <a:cubicBezTo>
                        <a:pt x="125" y="25"/>
                        <a:pt x="131" y="32"/>
                        <a:pt x="136" y="38"/>
                      </a:cubicBezTo>
                      <a:cubicBezTo>
                        <a:pt x="140" y="34"/>
                        <a:pt x="144" y="30"/>
                        <a:pt x="148" y="26"/>
                      </a:cubicBezTo>
                      <a:cubicBezTo>
                        <a:pt x="139" y="0"/>
                        <a:pt x="139" y="0"/>
                        <a:pt x="139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Freeform 229"/>
                <p:cNvSpPr>
                  <a:spLocks/>
                </p:cNvSpPr>
                <p:nvPr/>
              </p:nvSpPr>
              <p:spPr bwMode="auto">
                <a:xfrm>
                  <a:off x="5738" y="3372"/>
                  <a:ext cx="30" cy="34"/>
                </a:xfrm>
                <a:custGeom>
                  <a:avLst/>
                  <a:gdLst>
                    <a:gd name="T0" fmla="*/ 1 w 17"/>
                    <a:gd name="T1" fmla="*/ 0 h 20"/>
                    <a:gd name="T2" fmla="*/ 0 w 17"/>
                    <a:gd name="T3" fmla="*/ 1 h 20"/>
                    <a:gd name="T4" fmla="*/ 15 w 17"/>
                    <a:gd name="T5" fmla="*/ 20 h 20"/>
                    <a:gd name="T6" fmla="*/ 17 w 17"/>
                    <a:gd name="T7" fmla="*/ 19 h 20"/>
                    <a:gd name="T8" fmla="*/ 1 w 17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5" y="7"/>
                        <a:pt x="10" y="14"/>
                        <a:pt x="15" y="20"/>
                      </a:cubicBezTo>
                      <a:cubicBezTo>
                        <a:pt x="16" y="20"/>
                        <a:pt x="16" y="19"/>
                        <a:pt x="17" y="19"/>
                      </a:cubicBezTo>
                      <a:cubicBezTo>
                        <a:pt x="12" y="13"/>
                        <a:pt x="6" y="6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230"/>
                <p:cNvSpPr>
                  <a:spLocks/>
                </p:cNvSpPr>
                <p:nvPr/>
              </p:nvSpPr>
              <p:spPr bwMode="auto">
                <a:xfrm>
                  <a:off x="5698" y="3408"/>
                  <a:ext cx="28" cy="35"/>
                </a:xfrm>
                <a:custGeom>
                  <a:avLst/>
                  <a:gdLst>
                    <a:gd name="T0" fmla="*/ 1 w 16"/>
                    <a:gd name="T1" fmla="*/ 0 h 20"/>
                    <a:gd name="T2" fmla="*/ 0 w 16"/>
                    <a:gd name="T3" fmla="*/ 1 h 20"/>
                    <a:gd name="T4" fmla="*/ 15 w 16"/>
                    <a:gd name="T5" fmla="*/ 20 h 20"/>
                    <a:gd name="T6" fmla="*/ 16 w 16"/>
                    <a:gd name="T7" fmla="*/ 19 h 20"/>
                    <a:gd name="T8" fmla="*/ 1 w 16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0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5" y="7"/>
                        <a:pt x="10" y="14"/>
                        <a:pt x="15" y="20"/>
                      </a:cubicBezTo>
                      <a:cubicBezTo>
                        <a:pt x="15" y="20"/>
                        <a:pt x="16" y="19"/>
                        <a:pt x="16" y="19"/>
                      </a:cubicBezTo>
                      <a:cubicBezTo>
                        <a:pt x="11" y="13"/>
                        <a:pt x="6" y="6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231"/>
                <p:cNvSpPr>
                  <a:spLocks/>
                </p:cNvSpPr>
                <p:nvPr/>
              </p:nvSpPr>
              <p:spPr bwMode="auto">
                <a:xfrm>
                  <a:off x="5660" y="3446"/>
                  <a:ext cx="24" cy="31"/>
                </a:xfrm>
                <a:custGeom>
                  <a:avLst/>
                  <a:gdLst>
                    <a:gd name="T0" fmla="*/ 1 w 14"/>
                    <a:gd name="T1" fmla="*/ 0 h 18"/>
                    <a:gd name="T2" fmla="*/ 0 w 14"/>
                    <a:gd name="T3" fmla="*/ 1 h 18"/>
                    <a:gd name="T4" fmla="*/ 13 w 14"/>
                    <a:gd name="T5" fmla="*/ 18 h 18"/>
                    <a:gd name="T6" fmla="*/ 14 w 14"/>
                    <a:gd name="T7" fmla="*/ 17 h 18"/>
                    <a:gd name="T8" fmla="*/ 1 w 14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8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4" y="7"/>
                        <a:pt x="8" y="13"/>
                        <a:pt x="13" y="18"/>
                      </a:cubicBezTo>
                      <a:cubicBezTo>
                        <a:pt x="13" y="18"/>
                        <a:pt x="14" y="17"/>
                        <a:pt x="14" y="17"/>
                      </a:cubicBezTo>
                      <a:cubicBezTo>
                        <a:pt x="10" y="11"/>
                        <a:pt x="5" y="5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232"/>
                <p:cNvSpPr>
                  <a:spLocks/>
                </p:cNvSpPr>
                <p:nvPr/>
              </p:nvSpPr>
              <p:spPr bwMode="auto">
                <a:xfrm>
                  <a:off x="5627" y="3495"/>
                  <a:ext cx="14" cy="15"/>
                </a:xfrm>
                <a:custGeom>
                  <a:avLst/>
                  <a:gdLst>
                    <a:gd name="T0" fmla="*/ 2 w 8"/>
                    <a:gd name="T1" fmla="*/ 0 h 9"/>
                    <a:gd name="T2" fmla="*/ 0 w 8"/>
                    <a:gd name="T3" fmla="*/ 1 h 9"/>
                    <a:gd name="T4" fmla="*/ 7 w 8"/>
                    <a:gd name="T5" fmla="*/ 9 h 9"/>
                    <a:gd name="T6" fmla="*/ 8 w 8"/>
                    <a:gd name="T7" fmla="*/ 8 h 9"/>
                    <a:gd name="T8" fmla="*/ 2 w 8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9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3" y="4"/>
                        <a:pt x="5" y="6"/>
                        <a:pt x="7" y="9"/>
                      </a:cubicBezTo>
                      <a:cubicBezTo>
                        <a:pt x="7" y="9"/>
                        <a:pt x="8" y="8"/>
                        <a:pt x="8" y="8"/>
                      </a:cubicBezTo>
                      <a:cubicBezTo>
                        <a:pt x="6" y="5"/>
                        <a:pt x="4" y="2"/>
                        <a:pt x="2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233"/>
                <p:cNvSpPr>
                  <a:spLocks/>
                </p:cNvSpPr>
                <p:nvPr/>
              </p:nvSpPr>
              <p:spPr bwMode="auto">
                <a:xfrm>
                  <a:off x="5773" y="3107"/>
                  <a:ext cx="201" cy="277"/>
                </a:xfrm>
                <a:custGeom>
                  <a:avLst/>
                  <a:gdLst>
                    <a:gd name="T0" fmla="*/ 100 w 116"/>
                    <a:gd name="T1" fmla="*/ 0 h 160"/>
                    <a:gd name="T2" fmla="*/ 0 w 116"/>
                    <a:gd name="T3" fmla="*/ 134 h 160"/>
                    <a:gd name="T4" fmla="*/ 9 w 116"/>
                    <a:gd name="T5" fmla="*/ 160 h 160"/>
                    <a:gd name="T6" fmla="*/ 116 w 116"/>
                    <a:gd name="T7" fmla="*/ 20 h 160"/>
                    <a:gd name="T8" fmla="*/ 100 w 116"/>
                    <a:gd name="T9" fmla="*/ 0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6" h="160">
                      <a:moveTo>
                        <a:pt x="100" y="0"/>
                      </a:moveTo>
                      <a:cubicBezTo>
                        <a:pt x="71" y="53"/>
                        <a:pt x="35" y="98"/>
                        <a:pt x="0" y="134"/>
                      </a:cubicBezTo>
                      <a:cubicBezTo>
                        <a:pt x="9" y="160"/>
                        <a:pt x="9" y="160"/>
                        <a:pt x="9" y="160"/>
                      </a:cubicBezTo>
                      <a:cubicBezTo>
                        <a:pt x="47" y="123"/>
                        <a:pt x="85" y="76"/>
                        <a:pt x="116" y="20"/>
                      </a:cubicBezTo>
                      <a:cubicBezTo>
                        <a:pt x="111" y="13"/>
                        <a:pt x="105" y="7"/>
                        <a:pt x="100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234"/>
                <p:cNvSpPr>
                  <a:spLocks/>
                </p:cNvSpPr>
                <p:nvPr/>
              </p:nvSpPr>
              <p:spPr bwMode="auto">
                <a:xfrm>
                  <a:off x="5199" y="3309"/>
                  <a:ext cx="186" cy="175"/>
                </a:xfrm>
                <a:custGeom>
                  <a:avLst/>
                  <a:gdLst>
                    <a:gd name="T0" fmla="*/ 1 w 107"/>
                    <a:gd name="T1" fmla="*/ 0 h 101"/>
                    <a:gd name="T2" fmla="*/ 0 w 107"/>
                    <a:gd name="T3" fmla="*/ 1 h 101"/>
                    <a:gd name="T4" fmla="*/ 106 w 107"/>
                    <a:gd name="T5" fmla="*/ 101 h 101"/>
                    <a:gd name="T6" fmla="*/ 107 w 107"/>
                    <a:gd name="T7" fmla="*/ 101 h 101"/>
                    <a:gd name="T8" fmla="*/ 1 w 107"/>
                    <a:gd name="T9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10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6" y="101"/>
                        <a:pt x="106" y="101"/>
                        <a:pt x="106" y="101"/>
                      </a:cubicBezTo>
                      <a:cubicBezTo>
                        <a:pt x="106" y="101"/>
                        <a:pt x="107" y="101"/>
                        <a:pt x="107" y="10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235"/>
                <p:cNvSpPr>
                  <a:spLocks/>
                </p:cNvSpPr>
                <p:nvPr/>
              </p:nvSpPr>
              <p:spPr bwMode="auto">
                <a:xfrm>
                  <a:off x="5170" y="2843"/>
                  <a:ext cx="831" cy="721"/>
                </a:xfrm>
                <a:custGeom>
                  <a:avLst/>
                  <a:gdLst>
                    <a:gd name="T0" fmla="*/ 480 w 480"/>
                    <a:gd name="T1" fmla="*/ 85 h 416"/>
                    <a:gd name="T2" fmla="*/ 265 w 480"/>
                    <a:gd name="T3" fmla="*/ 0 h 416"/>
                    <a:gd name="T4" fmla="*/ 0 w 480"/>
                    <a:gd name="T5" fmla="*/ 252 h 416"/>
                    <a:gd name="T6" fmla="*/ 173 w 480"/>
                    <a:gd name="T7" fmla="*/ 416 h 416"/>
                    <a:gd name="T8" fmla="*/ 480 w 480"/>
                    <a:gd name="T9" fmla="*/ 85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" h="416">
                      <a:moveTo>
                        <a:pt x="480" y="85"/>
                      </a:moveTo>
                      <a:cubicBezTo>
                        <a:pt x="265" y="0"/>
                        <a:pt x="265" y="0"/>
                        <a:pt x="265" y="0"/>
                      </a:cubicBezTo>
                      <a:cubicBezTo>
                        <a:pt x="265" y="0"/>
                        <a:pt x="158" y="161"/>
                        <a:pt x="0" y="252"/>
                      </a:cubicBezTo>
                      <a:cubicBezTo>
                        <a:pt x="173" y="416"/>
                        <a:pt x="173" y="416"/>
                        <a:pt x="173" y="416"/>
                      </a:cubicBezTo>
                      <a:cubicBezTo>
                        <a:pt x="173" y="416"/>
                        <a:pt x="390" y="315"/>
                        <a:pt x="480" y="85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236"/>
                <p:cNvSpPr>
                  <a:spLocks noEditPoints="1"/>
                </p:cNvSpPr>
                <p:nvPr/>
              </p:nvSpPr>
              <p:spPr bwMode="auto">
                <a:xfrm>
                  <a:off x="3133" y="2469"/>
                  <a:ext cx="423" cy="478"/>
                </a:xfrm>
                <a:custGeom>
                  <a:avLst/>
                  <a:gdLst>
                    <a:gd name="T0" fmla="*/ 28 w 244"/>
                    <a:gd name="T1" fmla="*/ 253 h 276"/>
                    <a:gd name="T2" fmla="*/ 14 w 244"/>
                    <a:gd name="T3" fmla="*/ 263 h 276"/>
                    <a:gd name="T4" fmla="*/ 4 w 244"/>
                    <a:gd name="T5" fmla="*/ 273 h 276"/>
                    <a:gd name="T6" fmla="*/ 2 w 244"/>
                    <a:gd name="T7" fmla="*/ 272 h 276"/>
                    <a:gd name="T8" fmla="*/ 0 w 244"/>
                    <a:gd name="T9" fmla="*/ 273 h 276"/>
                    <a:gd name="T10" fmla="*/ 7 w 244"/>
                    <a:gd name="T11" fmla="*/ 276 h 276"/>
                    <a:gd name="T12" fmla="*/ 30 w 244"/>
                    <a:gd name="T13" fmla="*/ 276 h 276"/>
                    <a:gd name="T14" fmla="*/ 35 w 244"/>
                    <a:gd name="T15" fmla="*/ 276 h 276"/>
                    <a:gd name="T16" fmla="*/ 28 w 244"/>
                    <a:gd name="T17" fmla="*/ 253 h 276"/>
                    <a:gd name="T18" fmla="*/ 223 w 244"/>
                    <a:gd name="T19" fmla="*/ 0 h 276"/>
                    <a:gd name="T20" fmla="*/ 206 w 244"/>
                    <a:gd name="T21" fmla="*/ 38 h 276"/>
                    <a:gd name="T22" fmla="*/ 240 w 244"/>
                    <a:gd name="T23" fmla="*/ 19 h 276"/>
                    <a:gd name="T24" fmla="*/ 244 w 244"/>
                    <a:gd name="T25" fmla="*/ 8 h 276"/>
                    <a:gd name="T26" fmla="*/ 223 w 244"/>
                    <a:gd name="T27" fmla="*/ 0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4" h="276">
                      <a:moveTo>
                        <a:pt x="28" y="253"/>
                      </a:moveTo>
                      <a:cubicBezTo>
                        <a:pt x="23" y="256"/>
                        <a:pt x="18" y="260"/>
                        <a:pt x="14" y="263"/>
                      </a:cubicBezTo>
                      <a:cubicBezTo>
                        <a:pt x="4" y="273"/>
                        <a:pt x="4" y="273"/>
                        <a:pt x="4" y="273"/>
                      </a:cubicBezTo>
                      <a:cubicBezTo>
                        <a:pt x="2" y="272"/>
                        <a:pt x="2" y="272"/>
                        <a:pt x="2" y="272"/>
                      </a:cubicBezTo>
                      <a:cubicBezTo>
                        <a:pt x="2" y="272"/>
                        <a:pt x="1" y="273"/>
                        <a:pt x="0" y="273"/>
                      </a:cubicBezTo>
                      <a:cubicBezTo>
                        <a:pt x="7" y="276"/>
                        <a:pt x="7" y="276"/>
                        <a:pt x="7" y="276"/>
                      </a:cubicBezTo>
                      <a:cubicBezTo>
                        <a:pt x="15" y="276"/>
                        <a:pt x="23" y="276"/>
                        <a:pt x="30" y="276"/>
                      </a:cubicBezTo>
                      <a:cubicBezTo>
                        <a:pt x="32" y="276"/>
                        <a:pt x="33" y="276"/>
                        <a:pt x="35" y="276"/>
                      </a:cubicBezTo>
                      <a:cubicBezTo>
                        <a:pt x="32" y="268"/>
                        <a:pt x="30" y="260"/>
                        <a:pt x="28" y="253"/>
                      </a:cubicBezTo>
                      <a:moveTo>
                        <a:pt x="223" y="0"/>
                      </a:moveTo>
                      <a:cubicBezTo>
                        <a:pt x="218" y="13"/>
                        <a:pt x="212" y="26"/>
                        <a:pt x="206" y="38"/>
                      </a:cubicBezTo>
                      <a:cubicBezTo>
                        <a:pt x="217" y="32"/>
                        <a:pt x="228" y="25"/>
                        <a:pt x="240" y="19"/>
                      </a:cubicBezTo>
                      <a:cubicBezTo>
                        <a:pt x="241" y="15"/>
                        <a:pt x="243" y="12"/>
                        <a:pt x="244" y="8"/>
                      </a:cubicBezTo>
                      <a:cubicBezTo>
                        <a:pt x="223" y="0"/>
                        <a:pt x="223" y="0"/>
                        <a:pt x="223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237"/>
                <p:cNvSpPr>
                  <a:spLocks noEditPoints="1"/>
                </p:cNvSpPr>
                <p:nvPr/>
              </p:nvSpPr>
              <p:spPr bwMode="auto">
                <a:xfrm>
                  <a:off x="3181" y="2502"/>
                  <a:ext cx="368" cy="445"/>
                </a:xfrm>
                <a:custGeom>
                  <a:avLst/>
                  <a:gdLst>
                    <a:gd name="T0" fmla="*/ 135 w 212"/>
                    <a:gd name="T1" fmla="*/ 132 h 257"/>
                    <a:gd name="T2" fmla="*/ 73 w 212"/>
                    <a:gd name="T3" fmla="*/ 166 h 257"/>
                    <a:gd name="T4" fmla="*/ 0 w 212"/>
                    <a:gd name="T5" fmla="*/ 234 h 257"/>
                    <a:gd name="T6" fmla="*/ 7 w 212"/>
                    <a:gd name="T7" fmla="*/ 257 h 257"/>
                    <a:gd name="T8" fmla="*/ 9 w 212"/>
                    <a:gd name="T9" fmla="*/ 257 h 257"/>
                    <a:gd name="T10" fmla="*/ 53 w 212"/>
                    <a:gd name="T11" fmla="*/ 221 h 257"/>
                    <a:gd name="T12" fmla="*/ 37 w 212"/>
                    <a:gd name="T13" fmla="*/ 230 h 257"/>
                    <a:gd name="T14" fmla="*/ 36 w 212"/>
                    <a:gd name="T15" fmla="*/ 228 h 257"/>
                    <a:gd name="T16" fmla="*/ 60 w 212"/>
                    <a:gd name="T17" fmla="*/ 215 h 257"/>
                    <a:gd name="T18" fmla="*/ 135 w 212"/>
                    <a:gd name="T19" fmla="*/ 132 h 257"/>
                    <a:gd name="T20" fmla="*/ 181 w 212"/>
                    <a:gd name="T21" fmla="*/ 63 h 257"/>
                    <a:gd name="T22" fmla="*/ 137 w 212"/>
                    <a:gd name="T23" fmla="*/ 88 h 257"/>
                    <a:gd name="T24" fmla="*/ 78 w 212"/>
                    <a:gd name="T25" fmla="*/ 161 h 257"/>
                    <a:gd name="T26" fmla="*/ 138 w 212"/>
                    <a:gd name="T27" fmla="*/ 128 h 257"/>
                    <a:gd name="T28" fmla="*/ 181 w 212"/>
                    <a:gd name="T29" fmla="*/ 63 h 257"/>
                    <a:gd name="T30" fmla="*/ 212 w 212"/>
                    <a:gd name="T31" fmla="*/ 0 h 257"/>
                    <a:gd name="T32" fmla="*/ 178 w 212"/>
                    <a:gd name="T33" fmla="*/ 19 h 257"/>
                    <a:gd name="T34" fmla="*/ 140 w 212"/>
                    <a:gd name="T35" fmla="*/ 84 h 257"/>
                    <a:gd name="T36" fmla="*/ 183 w 212"/>
                    <a:gd name="T37" fmla="*/ 60 h 257"/>
                    <a:gd name="T38" fmla="*/ 212 w 212"/>
                    <a:gd name="T39" fmla="*/ 0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12" h="257">
                      <a:moveTo>
                        <a:pt x="135" y="132"/>
                      </a:moveTo>
                      <a:cubicBezTo>
                        <a:pt x="115" y="143"/>
                        <a:pt x="94" y="155"/>
                        <a:pt x="73" y="166"/>
                      </a:cubicBezTo>
                      <a:cubicBezTo>
                        <a:pt x="48" y="193"/>
                        <a:pt x="23" y="215"/>
                        <a:pt x="0" y="234"/>
                      </a:cubicBezTo>
                      <a:cubicBezTo>
                        <a:pt x="2" y="241"/>
                        <a:pt x="4" y="249"/>
                        <a:pt x="7" y="257"/>
                      </a:cubicBezTo>
                      <a:cubicBezTo>
                        <a:pt x="8" y="257"/>
                        <a:pt x="8" y="257"/>
                        <a:pt x="9" y="257"/>
                      </a:cubicBezTo>
                      <a:cubicBezTo>
                        <a:pt x="23" y="246"/>
                        <a:pt x="38" y="234"/>
                        <a:pt x="53" y="221"/>
                      </a:cubicBezTo>
                      <a:cubicBezTo>
                        <a:pt x="47" y="224"/>
                        <a:pt x="42" y="227"/>
                        <a:pt x="37" y="230"/>
                      </a:cubicBezTo>
                      <a:cubicBezTo>
                        <a:pt x="37" y="229"/>
                        <a:pt x="37" y="228"/>
                        <a:pt x="36" y="228"/>
                      </a:cubicBezTo>
                      <a:cubicBezTo>
                        <a:pt x="44" y="223"/>
                        <a:pt x="52" y="219"/>
                        <a:pt x="60" y="215"/>
                      </a:cubicBezTo>
                      <a:cubicBezTo>
                        <a:pt x="85" y="191"/>
                        <a:pt x="111" y="164"/>
                        <a:pt x="135" y="132"/>
                      </a:cubicBezTo>
                      <a:moveTo>
                        <a:pt x="181" y="63"/>
                      </a:moveTo>
                      <a:cubicBezTo>
                        <a:pt x="166" y="71"/>
                        <a:pt x="152" y="80"/>
                        <a:pt x="137" y="88"/>
                      </a:cubicBezTo>
                      <a:cubicBezTo>
                        <a:pt x="118" y="115"/>
                        <a:pt x="99" y="139"/>
                        <a:pt x="78" y="161"/>
                      </a:cubicBezTo>
                      <a:cubicBezTo>
                        <a:pt x="98" y="150"/>
                        <a:pt x="118" y="139"/>
                        <a:pt x="138" y="128"/>
                      </a:cubicBezTo>
                      <a:cubicBezTo>
                        <a:pt x="153" y="108"/>
                        <a:pt x="167" y="86"/>
                        <a:pt x="181" y="63"/>
                      </a:cubicBezTo>
                      <a:moveTo>
                        <a:pt x="212" y="0"/>
                      </a:moveTo>
                      <a:cubicBezTo>
                        <a:pt x="200" y="6"/>
                        <a:pt x="189" y="13"/>
                        <a:pt x="178" y="19"/>
                      </a:cubicBezTo>
                      <a:cubicBezTo>
                        <a:pt x="166" y="42"/>
                        <a:pt x="153" y="64"/>
                        <a:pt x="140" y="84"/>
                      </a:cubicBezTo>
                      <a:cubicBezTo>
                        <a:pt x="154" y="76"/>
                        <a:pt x="168" y="68"/>
                        <a:pt x="183" y="60"/>
                      </a:cubicBezTo>
                      <a:cubicBezTo>
                        <a:pt x="193" y="41"/>
                        <a:pt x="203" y="21"/>
                        <a:pt x="212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238"/>
                <p:cNvSpPr>
                  <a:spLocks/>
                </p:cNvSpPr>
                <p:nvPr/>
              </p:nvSpPr>
              <p:spPr bwMode="auto">
                <a:xfrm>
                  <a:off x="3419" y="2606"/>
                  <a:ext cx="79" cy="49"/>
                </a:xfrm>
                <a:custGeom>
                  <a:avLst/>
                  <a:gdLst>
                    <a:gd name="T0" fmla="*/ 46 w 46"/>
                    <a:gd name="T1" fmla="*/ 0 h 28"/>
                    <a:gd name="T2" fmla="*/ 3 w 46"/>
                    <a:gd name="T3" fmla="*/ 24 h 28"/>
                    <a:gd name="T4" fmla="*/ 0 w 46"/>
                    <a:gd name="T5" fmla="*/ 28 h 28"/>
                    <a:gd name="T6" fmla="*/ 44 w 46"/>
                    <a:gd name="T7" fmla="*/ 3 h 28"/>
                    <a:gd name="T8" fmla="*/ 46 w 46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28">
                      <a:moveTo>
                        <a:pt x="46" y="0"/>
                      </a:moveTo>
                      <a:cubicBezTo>
                        <a:pt x="31" y="8"/>
                        <a:pt x="17" y="16"/>
                        <a:pt x="3" y="24"/>
                      </a:cubicBezTo>
                      <a:cubicBezTo>
                        <a:pt x="2" y="25"/>
                        <a:pt x="1" y="26"/>
                        <a:pt x="0" y="28"/>
                      </a:cubicBezTo>
                      <a:cubicBezTo>
                        <a:pt x="15" y="20"/>
                        <a:pt x="29" y="11"/>
                        <a:pt x="44" y="3"/>
                      </a:cubicBezTo>
                      <a:cubicBezTo>
                        <a:pt x="44" y="2"/>
                        <a:pt x="45" y="1"/>
                        <a:pt x="46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Freeform 239"/>
                <p:cNvSpPr>
                  <a:spLocks/>
                </p:cNvSpPr>
                <p:nvPr/>
              </p:nvSpPr>
              <p:spPr bwMode="auto">
                <a:xfrm>
                  <a:off x="3308" y="2724"/>
                  <a:ext cx="113" cy="66"/>
                </a:xfrm>
                <a:custGeom>
                  <a:avLst/>
                  <a:gdLst>
                    <a:gd name="T0" fmla="*/ 65 w 65"/>
                    <a:gd name="T1" fmla="*/ 0 h 38"/>
                    <a:gd name="T2" fmla="*/ 5 w 65"/>
                    <a:gd name="T3" fmla="*/ 33 h 38"/>
                    <a:gd name="T4" fmla="*/ 0 w 65"/>
                    <a:gd name="T5" fmla="*/ 38 h 38"/>
                    <a:gd name="T6" fmla="*/ 62 w 65"/>
                    <a:gd name="T7" fmla="*/ 4 h 38"/>
                    <a:gd name="T8" fmla="*/ 65 w 65"/>
                    <a:gd name="T9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38">
                      <a:moveTo>
                        <a:pt x="65" y="0"/>
                      </a:moveTo>
                      <a:cubicBezTo>
                        <a:pt x="45" y="11"/>
                        <a:pt x="25" y="22"/>
                        <a:pt x="5" y="33"/>
                      </a:cubicBezTo>
                      <a:cubicBezTo>
                        <a:pt x="4" y="35"/>
                        <a:pt x="2" y="37"/>
                        <a:pt x="0" y="38"/>
                      </a:cubicBezTo>
                      <a:cubicBezTo>
                        <a:pt x="21" y="27"/>
                        <a:pt x="42" y="15"/>
                        <a:pt x="62" y="4"/>
                      </a:cubicBezTo>
                      <a:cubicBezTo>
                        <a:pt x="63" y="2"/>
                        <a:pt x="64" y="1"/>
                        <a:pt x="65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240"/>
                <p:cNvSpPr>
                  <a:spLocks/>
                </p:cNvSpPr>
                <p:nvPr/>
              </p:nvSpPr>
              <p:spPr bwMode="auto">
                <a:xfrm>
                  <a:off x="3244" y="2875"/>
                  <a:ext cx="41" cy="26"/>
                </a:xfrm>
                <a:custGeom>
                  <a:avLst/>
                  <a:gdLst>
                    <a:gd name="T0" fmla="*/ 24 w 24"/>
                    <a:gd name="T1" fmla="*/ 0 h 15"/>
                    <a:gd name="T2" fmla="*/ 0 w 24"/>
                    <a:gd name="T3" fmla="*/ 13 h 15"/>
                    <a:gd name="T4" fmla="*/ 1 w 24"/>
                    <a:gd name="T5" fmla="*/ 15 h 15"/>
                    <a:gd name="T6" fmla="*/ 17 w 24"/>
                    <a:gd name="T7" fmla="*/ 6 h 15"/>
                    <a:gd name="T8" fmla="*/ 24 w 2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5">
                      <a:moveTo>
                        <a:pt x="24" y="0"/>
                      </a:moveTo>
                      <a:cubicBezTo>
                        <a:pt x="16" y="4"/>
                        <a:pt x="8" y="8"/>
                        <a:pt x="0" y="13"/>
                      </a:cubicBezTo>
                      <a:cubicBezTo>
                        <a:pt x="1" y="13"/>
                        <a:pt x="1" y="14"/>
                        <a:pt x="1" y="15"/>
                      </a:cubicBezTo>
                      <a:cubicBezTo>
                        <a:pt x="6" y="12"/>
                        <a:pt x="11" y="9"/>
                        <a:pt x="17" y="6"/>
                      </a:cubicBezTo>
                      <a:cubicBezTo>
                        <a:pt x="19" y="4"/>
                        <a:pt x="21" y="2"/>
                        <a:pt x="24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Freeform 241"/>
                <p:cNvSpPr>
                  <a:spLocks/>
                </p:cNvSpPr>
                <p:nvPr/>
              </p:nvSpPr>
              <p:spPr bwMode="auto">
                <a:xfrm>
                  <a:off x="2695" y="2306"/>
                  <a:ext cx="831" cy="721"/>
                </a:xfrm>
                <a:custGeom>
                  <a:avLst/>
                  <a:gdLst>
                    <a:gd name="T0" fmla="*/ 480 w 480"/>
                    <a:gd name="T1" fmla="*/ 84 h 416"/>
                    <a:gd name="T2" fmla="*/ 265 w 480"/>
                    <a:gd name="T3" fmla="*/ 0 h 416"/>
                    <a:gd name="T4" fmla="*/ 0 w 480"/>
                    <a:gd name="T5" fmla="*/ 252 h 416"/>
                    <a:gd name="T6" fmla="*/ 173 w 480"/>
                    <a:gd name="T7" fmla="*/ 416 h 416"/>
                    <a:gd name="T8" fmla="*/ 480 w 480"/>
                    <a:gd name="T9" fmla="*/ 84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" h="416">
                      <a:moveTo>
                        <a:pt x="480" y="84"/>
                      </a:moveTo>
                      <a:cubicBezTo>
                        <a:pt x="265" y="0"/>
                        <a:pt x="265" y="0"/>
                        <a:pt x="265" y="0"/>
                      </a:cubicBezTo>
                      <a:cubicBezTo>
                        <a:pt x="265" y="0"/>
                        <a:pt x="158" y="161"/>
                        <a:pt x="0" y="252"/>
                      </a:cubicBezTo>
                      <a:cubicBezTo>
                        <a:pt x="173" y="416"/>
                        <a:pt x="173" y="416"/>
                        <a:pt x="173" y="416"/>
                      </a:cubicBezTo>
                      <a:cubicBezTo>
                        <a:pt x="173" y="416"/>
                        <a:pt x="390" y="315"/>
                        <a:pt x="480" y="8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242"/>
                <p:cNvSpPr>
                  <a:spLocks/>
                </p:cNvSpPr>
                <p:nvPr/>
              </p:nvSpPr>
              <p:spPr bwMode="auto">
                <a:xfrm>
                  <a:off x="1848" y="2959"/>
                  <a:ext cx="59" cy="47"/>
                </a:xfrm>
                <a:custGeom>
                  <a:avLst/>
                  <a:gdLst>
                    <a:gd name="T0" fmla="*/ 11 w 34"/>
                    <a:gd name="T1" fmla="*/ 0 h 27"/>
                    <a:gd name="T2" fmla="*/ 0 w 34"/>
                    <a:gd name="T3" fmla="*/ 20 h 27"/>
                    <a:gd name="T4" fmla="*/ 12 w 34"/>
                    <a:gd name="T5" fmla="*/ 27 h 27"/>
                    <a:gd name="T6" fmla="*/ 34 w 34"/>
                    <a:gd name="T7" fmla="*/ 8 h 27"/>
                    <a:gd name="T8" fmla="*/ 11 w 34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7">
                      <a:moveTo>
                        <a:pt x="11" y="0"/>
                      </a:moveTo>
                      <a:cubicBezTo>
                        <a:pt x="8" y="7"/>
                        <a:pt x="4" y="14"/>
                        <a:pt x="0" y="20"/>
                      </a:cubicBezTo>
                      <a:cubicBezTo>
                        <a:pt x="4" y="22"/>
                        <a:pt x="8" y="25"/>
                        <a:pt x="12" y="27"/>
                      </a:cubicBezTo>
                      <a:cubicBezTo>
                        <a:pt x="20" y="21"/>
                        <a:pt x="27" y="14"/>
                        <a:pt x="34" y="8"/>
                      </a:cubicBezTo>
                      <a:cubicBezTo>
                        <a:pt x="26" y="5"/>
                        <a:pt x="19" y="3"/>
                        <a:pt x="1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243"/>
                <p:cNvSpPr>
                  <a:spLocks/>
                </p:cNvSpPr>
                <p:nvPr/>
              </p:nvSpPr>
              <p:spPr bwMode="auto">
                <a:xfrm>
                  <a:off x="1868" y="2973"/>
                  <a:ext cx="39" cy="42"/>
                </a:xfrm>
                <a:custGeom>
                  <a:avLst/>
                  <a:gdLst>
                    <a:gd name="T0" fmla="*/ 22 w 22"/>
                    <a:gd name="T1" fmla="*/ 0 h 24"/>
                    <a:gd name="T2" fmla="*/ 0 w 22"/>
                    <a:gd name="T3" fmla="*/ 19 h 24"/>
                    <a:gd name="T4" fmla="*/ 9 w 22"/>
                    <a:gd name="T5" fmla="*/ 24 h 24"/>
                    <a:gd name="T6" fmla="*/ 22 w 22"/>
                    <a:gd name="T7" fmla="*/ 0 h 24"/>
                    <a:gd name="T8" fmla="*/ 22 w 22"/>
                    <a:gd name="T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22" y="0"/>
                      </a:moveTo>
                      <a:cubicBezTo>
                        <a:pt x="15" y="6"/>
                        <a:pt x="8" y="13"/>
                        <a:pt x="0" y="19"/>
                      </a:cubicBezTo>
                      <a:cubicBezTo>
                        <a:pt x="3" y="21"/>
                        <a:pt x="6" y="22"/>
                        <a:pt x="9" y="24"/>
                      </a:cubicBezTo>
                      <a:cubicBezTo>
                        <a:pt x="13" y="16"/>
                        <a:pt x="18" y="8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</a:path>
                  </a:pathLst>
                </a:cu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244"/>
                <p:cNvSpPr>
                  <a:spLocks noEditPoints="1"/>
                </p:cNvSpPr>
                <p:nvPr/>
              </p:nvSpPr>
              <p:spPr bwMode="auto">
                <a:xfrm>
                  <a:off x="1623" y="2994"/>
                  <a:ext cx="261" cy="274"/>
                </a:xfrm>
                <a:custGeom>
                  <a:avLst/>
                  <a:gdLst>
                    <a:gd name="T0" fmla="*/ 64 w 151"/>
                    <a:gd name="T1" fmla="*/ 93 h 158"/>
                    <a:gd name="T2" fmla="*/ 0 w 151"/>
                    <a:gd name="T3" fmla="*/ 157 h 158"/>
                    <a:gd name="T4" fmla="*/ 13 w 151"/>
                    <a:gd name="T5" fmla="*/ 157 h 158"/>
                    <a:gd name="T6" fmla="*/ 29 w 151"/>
                    <a:gd name="T7" fmla="*/ 157 h 158"/>
                    <a:gd name="T8" fmla="*/ 29 w 151"/>
                    <a:gd name="T9" fmla="*/ 156 h 158"/>
                    <a:gd name="T10" fmla="*/ 30 w 151"/>
                    <a:gd name="T11" fmla="*/ 157 h 158"/>
                    <a:gd name="T12" fmla="*/ 36 w 151"/>
                    <a:gd name="T13" fmla="*/ 156 h 158"/>
                    <a:gd name="T14" fmla="*/ 35 w 151"/>
                    <a:gd name="T15" fmla="*/ 158 h 158"/>
                    <a:gd name="T16" fmla="*/ 60 w 151"/>
                    <a:gd name="T17" fmla="*/ 134 h 158"/>
                    <a:gd name="T18" fmla="*/ 40 w 151"/>
                    <a:gd name="T19" fmla="*/ 122 h 158"/>
                    <a:gd name="T20" fmla="*/ 41 w 151"/>
                    <a:gd name="T21" fmla="*/ 120 h 158"/>
                    <a:gd name="T22" fmla="*/ 61 w 151"/>
                    <a:gd name="T23" fmla="*/ 132 h 158"/>
                    <a:gd name="T24" fmla="*/ 85 w 151"/>
                    <a:gd name="T25" fmla="*/ 105 h 158"/>
                    <a:gd name="T26" fmla="*/ 64 w 151"/>
                    <a:gd name="T27" fmla="*/ 93 h 158"/>
                    <a:gd name="T28" fmla="*/ 87 w 151"/>
                    <a:gd name="T29" fmla="*/ 64 h 158"/>
                    <a:gd name="T30" fmla="*/ 65 w 151"/>
                    <a:gd name="T31" fmla="*/ 91 h 158"/>
                    <a:gd name="T32" fmla="*/ 86 w 151"/>
                    <a:gd name="T33" fmla="*/ 104 h 158"/>
                    <a:gd name="T34" fmla="*/ 108 w 151"/>
                    <a:gd name="T35" fmla="*/ 76 h 158"/>
                    <a:gd name="T36" fmla="*/ 87 w 151"/>
                    <a:gd name="T37" fmla="*/ 64 h 158"/>
                    <a:gd name="T38" fmla="*/ 109 w 151"/>
                    <a:gd name="T39" fmla="*/ 33 h 158"/>
                    <a:gd name="T40" fmla="*/ 89 w 151"/>
                    <a:gd name="T41" fmla="*/ 62 h 158"/>
                    <a:gd name="T42" fmla="*/ 110 w 151"/>
                    <a:gd name="T43" fmla="*/ 75 h 158"/>
                    <a:gd name="T44" fmla="*/ 130 w 151"/>
                    <a:gd name="T45" fmla="*/ 46 h 158"/>
                    <a:gd name="T46" fmla="*/ 109 w 151"/>
                    <a:gd name="T47" fmla="*/ 33 h 158"/>
                    <a:gd name="T48" fmla="*/ 130 w 151"/>
                    <a:gd name="T49" fmla="*/ 0 h 158"/>
                    <a:gd name="T50" fmla="*/ 110 w 151"/>
                    <a:gd name="T51" fmla="*/ 32 h 158"/>
                    <a:gd name="T52" fmla="*/ 131 w 151"/>
                    <a:gd name="T53" fmla="*/ 44 h 158"/>
                    <a:gd name="T54" fmla="*/ 151 w 151"/>
                    <a:gd name="T55" fmla="*/ 12 h 158"/>
                    <a:gd name="T56" fmla="*/ 142 w 151"/>
                    <a:gd name="T57" fmla="*/ 7 h 158"/>
                    <a:gd name="T58" fmla="*/ 130 w 151"/>
                    <a:gd name="T59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51" h="158">
                      <a:moveTo>
                        <a:pt x="64" y="93"/>
                      </a:moveTo>
                      <a:cubicBezTo>
                        <a:pt x="42" y="117"/>
                        <a:pt x="21" y="138"/>
                        <a:pt x="0" y="157"/>
                      </a:cubicBezTo>
                      <a:cubicBezTo>
                        <a:pt x="4" y="157"/>
                        <a:pt x="9" y="157"/>
                        <a:pt x="13" y="157"/>
                      </a:cubicBezTo>
                      <a:cubicBezTo>
                        <a:pt x="18" y="157"/>
                        <a:pt x="23" y="157"/>
                        <a:pt x="29" y="157"/>
                      </a:cubicBezTo>
                      <a:cubicBezTo>
                        <a:pt x="29" y="157"/>
                        <a:pt x="29" y="156"/>
                        <a:pt x="29" y="156"/>
                      </a:cubicBezTo>
                      <a:cubicBezTo>
                        <a:pt x="29" y="156"/>
                        <a:pt x="30" y="156"/>
                        <a:pt x="30" y="157"/>
                      </a:cubicBezTo>
                      <a:cubicBezTo>
                        <a:pt x="32" y="157"/>
                        <a:pt x="34" y="156"/>
                        <a:pt x="36" y="156"/>
                      </a:cubicBezTo>
                      <a:cubicBezTo>
                        <a:pt x="35" y="158"/>
                        <a:pt x="35" y="158"/>
                        <a:pt x="35" y="158"/>
                      </a:cubicBezTo>
                      <a:cubicBezTo>
                        <a:pt x="43" y="150"/>
                        <a:pt x="52" y="142"/>
                        <a:pt x="60" y="134"/>
                      </a:cubicBezTo>
                      <a:cubicBezTo>
                        <a:pt x="53" y="130"/>
                        <a:pt x="47" y="126"/>
                        <a:pt x="40" y="122"/>
                      </a:cubicBezTo>
                      <a:cubicBezTo>
                        <a:pt x="40" y="121"/>
                        <a:pt x="40" y="121"/>
                        <a:pt x="41" y="120"/>
                      </a:cubicBezTo>
                      <a:cubicBezTo>
                        <a:pt x="47" y="124"/>
                        <a:pt x="54" y="128"/>
                        <a:pt x="61" y="132"/>
                      </a:cubicBezTo>
                      <a:cubicBezTo>
                        <a:pt x="69" y="124"/>
                        <a:pt x="77" y="115"/>
                        <a:pt x="85" y="105"/>
                      </a:cubicBezTo>
                      <a:cubicBezTo>
                        <a:pt x="78" y="101"/>
                        <a:pt x="71" y="97"/>
                        <a:pt x="64" y="93"/>
                      </a:cubicBezTo>
                      <a:moveTo>
                        <a:pt x="87" y="64"/>
                      </a:moveTo>
                      <a:cubicBezTo>
                        <a:pt x="80" y="73"/>
                        <a:pt x="72" y="82"/>
                        <a:pt x="65" y="91"/>
                      </a:cubicBezTo>
                      <a:cubicBezTo>
                        <a:pt x="72" y="95"/>
                        <a:pt x="79" y="100"/>
                        <a:pt x="86" y="104"/>
                      </a:cubicBezTo>
                      <a:cubicBezTo>
                        <a:pt x="94" y="95"/>
                        <a:pt x="101" y="86"/>
                        <a:pt x="108" y="76"/>
                      </a:cubicBezTo>
                      <a:cubicBezTo>
                        <a:pt x="101" y="72"/>
                        <a:pt x="94" y="68"/>
                        <a:pt x="87" y="64"/>
                      </a:cubicBezTo>
                      <a:moveTo>
                        <a:pt x="109" y="33"/>
                      </a:moveTo>
                      <a:cubicBezTo>
                        <a:pt x="102" y="43"/>
                        <a:pt x="96" y="53"/>
                        <a:pt x="89" y="62"/>
                      </a:cubicBezTo>
                      <a:cubicBezTo>
                        <a:pt x="96" y="66"/>
                        <a:pt x="103" y="70"/>
                        <a:pt x="110" y="75"/>
                      </a:cubicBezTo>
                      <a:cubicBezTo>
                        <a:pt x="117" y="65"/>
                        <a:pt x="123" y="56"/>
                        <a:pt x="130" y="46"/>
                      </a:cubicBezTo>
                      <a:cubicBezTo>
                        <a:pt x="123" y="42"/>
                        <a:pt x="116" y="38"/>
                        <a:pt x="109" y="33"/>
                      </a:cubicBezTo>
                      <a:moveTo>
                        <a:pt x="130" y="0"/>
                      </a:moveTo>
                      <a:cubicBezTo>
                        <a:pt x="124" y="11"/>
                        <a:pt x="117" y="22"/>
                        <a:pt x="110" y="32"/>
                      </a:cubicBezTo>
                      <a:cubicBezTo>
                        <a:pt x="117" y="36"/>
                        <a:pt x="124" y="40"/>
                        <a:pt x="131" y="44"/>
                      </a:cubicBezTo>
                      <a:cubicBezTo>
                        <a:pt x="138" y="34"/>
                        <a:pt x="144" y="23"/>
                        <a:pt x="151" y="12"/>
                      </a:cubicBezTo>
                      <a:cubicBezTo>
                        <a:pt x="148" y="10"/>
                        <a:pt x="145" y="9"/>
                        <a:pt x="142" y="7"/>
                      </a:cubicBezTo>
                      <a:cubicBezTo>
                        <a:pt x="138" y="5"/>
                        <a:pt x="134" y="2"/>
                        <a:pt x="130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245"/>
                <p:cNvSpPr>
                  <a:spLocks/>
                </p:cNvSpPr>
                <p:nvPr/>
              </p:nvSpPr>
              <p:spPr bwMode="auto">
                <a:xfrm>
                  <a:off x="1811" y="3049"/>
                  <a:ext cx="38" cy="25"/>
                </a:xfrm>
                <a:custGeom>
                  <a:avLst/>
                  <a:gdLst>
                    <a:gd name="T0" fmla="*/ 1 w 22"/>
                    <a:gd name="T1" fmla="*/ 0 h 14"/>
                    <a:gd name="T2" fmla="*/ 0 w 22"/>
                    <a:gd name="T3" fmla="*/ 1 h 14"/>
                    <a:gd name="T4" fmla="*/ 21 w 22"/>
                    <a:gd name="T5" fmla="*/ 14 h 14"/>
                    <a:gd name="T6" fmla="*/ 22 w 22"/>
                    <a:gd name="T7" fmla="*/ 12 h 14"/>
                    <a:gd name="T8" fmla="*/ 1 w 22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7" y="6"/>
                        <a:pt x="14" y="10"/>
                        <a:pt x="21" y="14"/>
                      </a:cubicBezTo>
                      <a:cubicBezTo>
                        <a:pt x="21" y="13"/>
                        <a:pt x="22" y="13"/>
                        <a:pt x="22" y="12"/>
                      </a:cubicBezTo>
                      <a:cubicBezTo>
                        <a:pt x="15" y="8"/>
                        <a:pt x="8" y="4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246"/>
                <p:cNvSpPr>
                  <a:spLocks/>
                </p:cNvSpPr>
                <p:nvPr/>
              </p:nvSpPr>
              <p:spPr bwMode="auto">
                <a:xfrm>
                  <a:off x="1773" y="3101"/>
                  <a:ext cx="40" cy="25"/>
                </a:xfrm>
                <a:custGeom>
                  <a:avLst/>
                  <a:gdLst>
                    <a:gd name="T0" fmla="*/ 2 w 23"/>
                    <a:gd name="T1" fmla="*/ 0 h 14"/>
                    <a:gd name="T2" fmla="*/ 0 w 23"/>
                    <a:gd name="T3" fmla="*/ 2 h 14"/>
                    <a:gd name="T4" fmla="*/ 21 w 23"/>
                    <a:gd name="T5" fmla="*/ 14 h 14"/>
                    <a:gd name="T6" fmla="*/ 23 w 23"/>
                    <a:gd name="T7" fmla="*/ 13 h 14"/>
                    <a:gd name="T8" fmla="*/ 2 w 23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14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7" y="6"/>
                        <a:pt x="14" y="10"/>
                        <a:pt x="21" y="14"/>
                      </a:cubicBezTo>
                      <a:cubicBezTo>
                        <a:pt x="22" y="14"/>
                        <a:pt x="22" y="13"/>
                        <a:pt x="23" y="13"/>
                      </a:cubicBezTo>
                      <a:cubicBezTo>
                        <a:pt x="16" y="8"/>
                        <a:pt x="9" y="4"/>
                        <a:pt x="2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247"/>
                <p:cNvSpPr>
                  <a:spLocks/>
                </p:cNvSpPr>
                <p:nvPr/>
              </p:nvSpPr>
              <p:spPr bwMode="auto">
                <a:xfrm>
                  <a:off x="1733" y="3152"/>
                  <a:ext cx="38" cy="24"/>
                </a:xfrm>
                <a:custGeom>
                  <a:avLst/>
                  <a:gdLst>
                    <a:gd name="T0" fmla="*/ 1 w 22"/>
                    <a:gd name="T1" fmla="*/ 0 h 14"/>
                    <a:gd name="T2" fmla="*/ 0 w 22"/>
                    <a:gd name="T3" fmla="*/ 2 h 14"/>
                    <a:gd name="T4" fmla="*/ 21 w 22"/>
                    <a:gd name="T5" fmla="*/ 14 h 14"/>
                    <a:gd name="T6" fmla="*/ 22 w 22"/>
                    <a:gd name="T7" fmla="*/ 13 h 14"/>
                    <a:gd name="T8" fmla="*/ 1 w 22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1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7" y="6"/>
                        <a:pt x="14" y="10"/>
                        <a:pt x="21" y="14"/>
                      </a:cubicBezTo>
                      <a:cubicBezTo>
                        <a:pt x="21" y="14"/>
                        <a:pt x="22" y="13"/>
                        <a:pt x="22" y="13"/>
                      </a:cubicBezTo>
                      <a:cubicBezTo>
                        <a:pt x="15" y="9"/>
                        <a:pt x="8" y="4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248"/>
                <p:cNvSpPr>
                  <a:spLocks/>
                </p:cNvSpPr>
                <p:nvPr/>
              </p:nvSpPr>
              <p:spPr bwMode="auto">
                <a:xfrm>
                  <a:off x="1692" y="3202"/>
                  <a:ext cx="36" cy="24"/>
                </a:xfrm>
                <a:custGeom>
                  <a:avLst/>
                  <a:gdLst>
                    <a:gd name="T0" fmla="*/ 1 w 21"/>
                    <a:gd name="T1" fmla="*/ 0 h 14"/>
                    <a:gd name="T2" fmla="*/ 0 w 21"/>
                    <a:gd name="T3" fmla="*/ 2 h 14"/>
                    <a:gd name="T4" fmla="*/ 20 w 21"/>
                    <a:gd name="T5" fmla="*/ 14 h 14"/>
                    <a:gd name="T6" fmla="*/ 21 w 21"/>
                    <a:gd name="T7" fmla="*/ 12 h 14"/>
                    <a:gd name="T8" fmla="*/ 1 w 21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14">
                      <a:moveTo>
                        <a:pt x="1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7" y="6"/>
                        <a:pt x="13" y="10"/>
                        <a:pt x="20" y="14"/>
                      </a:cubicBezTo>
                      <a:cubicBezTo>
                        <a:pt x="20" y="13"/>
                        <a:pt x="21" y="13"/>
                        <a:pt x="21" y="12"/>
                      </a:cubicBezTo>
                      <a:cubicBezTo>
                        <a:pt x="14" y="8"/>
                        <a:pt x="7" y="4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249"/>
                <p:cNvSpPr>
                  <a:spLocks/>
                </p:cNvSpPr>
                <p:nvPr/>
              </p:nvSpPr>
              <p:spPr bwMode="auto">
                <a:xfrm>
                  <a:off x="1673" y="3264"/>
                  <a:ext cx="1" cy="2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Freeform 250"/>
                <p:cNvSpPr>
                  <a:spLocks/>
                </p:cNvSpPr>
                <p:nvPr/>
              </p:nvSpPr>
              <p:spPr bwMode="auto">
                <a:xfrm>
                  <a:off x="1113" y="3174"/>
                  <a:ext cx="572" cy="286"/>
                </a:xfrm>
                <a:custGeom>
                  <a:avLst/>
                  <a:gdLst>
                    <a:gd name="T0" fmla="*/ 1 w 330"/>
                    <a:gd name="T1" fmla="*/ 0 h 165"/>
                    <a:gd name="T2" fmla="*/ 0 w 330"/>
                    <a:gd name="T3" fmla="*/ 1 h 165"/>
                    <a:gd name="T4" fmla="*/ 174 w 330"/>
                    <a:gd name="T5" fmla="*/ 165 h 165"/>
                    <a:gd name="T6" fmla="*/ 329 w 330"/>
                    <a:gd name="T7" fmla="*/ 54 h 165"/>
                    <a:gd name="T8" fmla="*/ 330 w 330"/>
                    <a:gd name="T9" fmla="*/ 52 h 165"/>
                    <a:gd name="T10" fmla="*/ 324 w 330"/>
                    <a:gd name="T11" fmla="*/ 53 h 165"/>
                    <a:gd name="T12" fmla="*/ 323 w 330"/>
                    <a:gd name="T13" fmla="*/ 53 h 165"/>
                    <a:gd name="T14" fmla="*/ 307 w 330"/>
                    <a:gd name="T15" fmla="*/ 53 h 165"/>
                    <a:gd name="T16" fmla="*/ 294 w 330"/>
                    <a:gd name="T17" fmla="*/ 53 h 165"/>
                    <a:gd name="T18" fmla="*/ 157 w 330"/>
                    <a:gd name="T19" fmla="*/ 148 h 165"/>
                    <a:gd name="T20" fmla="*/ 1 w 330"/>
                    <a:gd name="T21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0" h="165">
                      <a:moveTo>
                        <a:pt x="1" y="0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174" y="165"/>
                        <a:pt x="174" y="165"/>
                        <a:pt x="174" y="165"/>
                      </a:cubicBezTo>
                      <a:cubicBezTo>
                        <a:pt x="174" y="165"/>
                        <a:pt x="249" y="130"/>
                        <a:pt x="329" y="54"/>
                      </a:cubicBezTo>
                      <a:cubicBezTo>
                        <a:pt x="330" y="52"/>
                        <a:pt x="330" y="52"/>
                        <a:pt x="330" y="52"/>
                      </a:cubicBezTo>
                      <a:cubicBezTo>
                        <a:pt x="328" y="52"/>
                        <a:pt x="326" y="53"/>
                        <a:pt x="324" y="53"/>
                      </a:cubicBezTo>
                      <a:cubicBezTo>
                        <a:pt x="324" y="53"/>
                        <a:pt x="323" y="53"/>
                        <a:pt x="323" y="53"/>
                      </a:cubicBezTo>
                      <a:cubicBezTo>
                        <a:pt x="317" y="53"/>
                        <a:pt x="312" y="53"/>
                        <a:pt x="307" y="53"/>
                      </a:cubicBezTo>
                      <a:cubicBezTo>
                        <a:pt x="303" y="53"/>
                        <a:pt x="298" y="53"/>
                        <a:pt x="294" y="53"/>
                      </a:cubicBezTo>
                      <a:cubicBezTo>
                        <a:pt x="221" y="118"/>
                        <a:pt x="157" y="148"/>
                        <a:pt x="157" y="148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1" name="Freeform 251"/>
                <p:cNvSpPr>
                  <a:spLocks/>
                </p:cNvSpPr>
                <p:nvPr/>
              </p:nvSpPr>
              <p:spPr bwMode="auto">
                <a:xfrm>
                  <a:off x="1084" y="2708"/>
                  <a:ext cx="831" cy="722"/>
                </a:xfrm>
                <a:custGeom>
                  <a:avLst/>
                  <a:gdLst>
                    <a:gd name="T0" fmla="*/ 480 w 480"/>
                    <a:gd name="T1" fmla="*/ 85 h 417"/>
                    <a:gd name="T2" fmla="*/ 265 w 480"/>
                    <a:gd name="T3" fmla="*/ 0 h 417"/>
                    <a:gd name="T4" fmla="*/ 0 w 480"/>
                    <a:gd name="T5" fmla="*/ 252 h 417"/>
                    <a:gd name="T6" fmla="*/ 174 w 480"/>
                    <a:gd name="T7" fmla="*/ 417 h 417"/>
                    <a:gd name="T8" fmla="*/ 480 w 480"/>
                    <a:gd name="T9" fmla="*/ 85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0" h="417">
                      <a:moveTo>
                        <a:pt x="480" y="85"/>
                      </a:moveTo>
                      <a:cubicBezTo>
                        <a:pt x="265" y="0"/>
                        <a:pt x="265" y="0"/>
                        <a:pt x="265" y="0"/>
                      </a:cubicBezTo>
                      <a:cubicBezTo>
                        <a:pt x="265" y="0"/>
                        <a:pt x="158" y="161"/>
                        <a:pt x="0" y="252"/>
                      </a:cubicBezTo>
                      <a:cubicBezTo>
                        <a:pt x="174" y="417"/>
                        <a:pt x="174" y="417"/>
                        <a:pt x="174" y="417"/>
                      </a:cubicBezTo>
                      <a:cubicBezTo>
                        <a:pt x="174" y="417"/>
                        <a:pt x="390" y="316"/>
                        <a:pt x="480" y="85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2" name="Freeform 252"/>
                <p:cNvSpPr>
                  <a:spLocks noEditPoints="1"/>
                </p:cNvSpPr>
                <p:nvPr/>
              </p:nvSpPr>
              <p:spPr bwMode="auto">
                <a:xfrm>
                  <a:off x="5142" y="3934"/>
                  <a:ext cx="125" cy="196"/>
                </a:xfrm>
                <a:custGeom>
                  <a:avLst/>
                  <a:gdLst>
                    <a:gd name="T0" fmla="*/ 48 w 72"/>
                    <a:gd name="T1" fmla="*/ 61 h 113"/>
                    <a:gd name="T2" fmla="*/ 8 w 72"/>
                    <a:gd name="T3" fmla="*/ 83 h 113"/>
                    <a:gd name="T4" fmla="*/ 0 w 72"/>
                    <a:gd name="T5" fmla="*/ 96 h 113"/>
                    <a:gd name="T6" fmla="*/ 1 w 72"/>
                    <a:gd name="T7" fmla="*/ 97 h 113"/>
                    <a:gd name="T8" fmla="*/ 5 w 72"/>
                    <a:gd name="T9" fmla="*/ 92 h 113"/>
                    <a:gd name="T10" fmla="*/ 18 w 72"/>
                    <a:gd name="T11" fmla="*/ 113 h 113"/>
                    <a:gd name="T12" fmla="*/ 48 w 72"/>
                    <a:gd name="T13" fmla="*/ 61 h 113"/>
                    <a:gd name="T14" fmla="*/ 68 w 72"/>
                    <a:gd name="T15" fmla="*/ 7 h 113"/>
                    <a:gd name="T16" fmla="*/ 41 w 72"/>
                    <a:gd name="T17" fmla="*/ 22 h 113"/>
                    <a:gd name="T18" fmla="*/ 11 w 72"/>
                    <a:gd name="T19" fmla="*/ 79 h 113"/>
                    <a:gd name="T20" fmla="*/ 50 w 72"/>
                    <a:gd name="T21" fmla="*/ 57 h 113"/>
                    <a:gd name="T22" fmla="*/ 72 w 72"/>
                    <a:gd name="T23" fmla="*/ 8 h 113"/>
                    <a:gd name="T24" fmla="*/ 68 w 72"/>
                    <a:gd name="T25" fmla="*/ 7 h 113"/>
                    <a:gd name="T26" fmla="*/ 51 w 72"/>
                    <a:gd name="T27" fmla="*/ 0 h 113"/>
                    <a:gd name="T28" fmla="*/ 43 w 72"/>
                    <a:gd name="T29" fmla="*/ 18 h 113"/>
                    <a:gd name="T30" fmla="*/ 66 w 72"/>
                    <a:gd name="T31" fmla="*/ 6 h 113"/>
                    <a:gd name="T32" fmla="*/ 51 w 72"/>
                    <a:gd name="T33" fmla="*/ 0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2" h="113">
                      <a:moveTo>
                        <a:pt x="48" y="61"/>
                      </a:moveTo>
                      <a:cubicBezTo>
                        <a:pt x="35" y="68"/>
                        <a:pt x="22" y="76"/>
                        <a:pt x="8" y="83"/>
                      </a:cubicBezTo>
                      <a:cubicBezTo>
                        <a:pt x="6" y="87"/>
                        <a:pt x="3" y="92"/>
                        <a:pt x="0" y="96"/>
                      </a:cubicBezTo>
                      <a:cubicBezTo>
                        <a:pt x="1" y="97"/>
                        <a:pt x="1" y="97"/>
                        <a:pt x="1" y="97"/>
                      </a:cubicBezTo>
                      <a:cubicBezTo>
                        <a:pt x="2" y="95"/>
                        <a:pt x="4" y="94"/>
                        <a:pt x="5" y="92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28" y="97"/>
                        <a:pt x="39" y="79"/>
                        <a:pt x="48" y="61"/>
                      </a:cubicBezTo>
                      <a:moveTo>
                        <a:pt x="68" y="7"/>
                      </a:moveTo>
                      <a:cubicBezTo>
                        <a:pt x="59" y="12"/>
                        <a:pt x="50" y="17"/>
                        <a:pt x="41" y="22"/>
                      </a:cubicBezTo>
                      <a:cubicBezTo>
                        <a:pt x="32" y="42"/>
                        <a:pt x="22" y="61"/>
                        <a:pt x="11" y="79"/>
                      </a:cubicBezTo>
                      <a:cubicBezTo>
                        <a:pt x="24" y="72"/>
                        <a:pt x="37" y="65"/>
                        <a:pt x="50" y="57"/>
                      </a:cubicBezTo>
                      <a:cubicBezTo>
                        <a:pt x="58" y="42"/>
                        <a:pt x="65" y="25"/>
                        <a:pt x="72" y="8"/>
                      </a:cubicBezTo>
                      <a:cubicBezTo>
                        <a:pt x="68" y="7"/>
                        <a:pt x="68" y="7"/>
                        <a:pt x="68" y="7"/>
                      </a:cubicBezTo>
                      <a:moveTo>
                        <a:pt x="51" y="0"/>
                      </a:moveTo>
                      <a:cubicBezTo>
                        <a:pt x="48" y="6"/>
                        <a:pt x="46" y="12"/>
                        <a:pt x="43" y="18"/>
                      </a:cubicBezTo>
                      <a:cubicBezTo>
                        <a:pt x="51" y="14"/>
                        <a:pt x="58" y="10"/>
                        <a:pt x="66" y="6"/>
                      </a:cubicBezTo>
                      <a:cubicBezTo>
                        <a:pt x="51" y="0"/>
                        <a:pt x="51" y="0"/>
                        <a:pt x="5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3" name="Freeform 253"/>
                <p:cNvSpPr>
                  <a:spLocks/>
                </p:cNvSpPr>
                <p:nvPr/>
              </p:nvSpPr>
              <p:spPr bwMode="auto">
                <a:xfrm>
                  <a:off x="5213" y="3945"/>
                  <a:ext cx="47" cy="28"/>
                </a:xfrm>
                <a:custGeom>
                  <a:avLst/>
                  <a:gdLst>
                    <a:gd name="T0" fmla="*/ 25 w 27"/>
                    <a:gd name="T1" fmla="*/ 0 h 16"/>
                    <a:gd name="T2" fmla="*/ 2 w 27"/>
                    <a:gd name="T3" fmla="*/ 12 h 16"/>
                    <a:gd name="T4" fmla="*/ 0 w 27"/>
                    <a:gd name="T5" fmla="*/ 16 h 16"/>
                    <a:gd name="T6" fmla="*/ 27 w 27"/>
                    <a:gd name="T7" fmla="*/ 1 h 16"/>
                    <a:gd name="T8" fmla="*/ 25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5" y="0"/>
                      </a:moveTo>
                      <a:cubicBezTo>
                        <a:pt x="17" y="4"/>
                        <a:pt x="10" y="8"/>
                        <a:pt x="2" y="12"/>
                      </a:cubicBezTo>
                      <a:cubicBezTo>
                        <a:pt x="1" y="13"/>
                        <a:pt x="1" y="14"/>
                        <a:pt x="0" y="16"/>
                      </a:cubicBezTo>
                      <a:cubicBezTo>
                        <a:pt x="9" y="11"/>
                        <a:pt x="18" y="6"/>
                        <a:pt x="27" y="1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4" name="Freeform 254"/>
                <p:cNvSpPr>
                  <a:spLocks/>
                </p:cNvSpPr>
                <p:nvPr/>
              </p:nvSpPr>
              <p:spPr bwMode="auto">
                <a:xfrm>
                  <a:off x="5156" y="4033"/>
                  <a:ext cx="73" cy="45"/>
                </a:xfrm>
                <a:custGeom>
                  <a:avLst/>
                  <a:gdLst>
                    <a:gd name="T0" fmla="*/ 42 w 42"/>
                    <a:gd name="T1" fmla="*/ 0 h 26"/>
                    <a:gd name="T2" fmla="*/ 3 w 42"/>
                    <a:gd name="T3" fmla="*/ 22 h 26"/>
                    <a:gd name="T4" fmla="*/ 0 w 42"/>
                    <a:gd name="T5" fmla="*/ 26 h 26"/>
                    <a:gd name="T6" fmla="*/ 40 w 42"/>
                    <a:gd name="T7" fmla="*/ 4 h 26"/>
                    <a:gd name="T8" fmla="*/ 42 w 42"/>
                    <a:gd name="T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26">
                      <a:moveTo>
                        <a:pt x="42" y="0"/>
                      </a:moveTo>
                      <a:cubicBezTo>
                        <a:pt x="29" y="8"/>
                        <a:pt x="16" y="15"/>
                        <a:pt x="3" y="22"/>
                      </a:cubicBezTo>
                      <a:cubicBezTo>
                        <a:pt x="2" y="24"/>
                        <a:pt x="1" y="25"/>
                        <a:pt x="0" y="26"/>
                      </a:cubicBezTo>
                      <a:cubicBezTo>
                        <a:pt x="14" y="19"/>
                        <a:pt x="27" y="11"/>
                        <a:pt x="40" y="4"/>
                      </a:cubicBezTo>
                      <a:cubicBezTo>
                        <a:pt x="41" y="3"/>
                        <a:pt x="41" y="2"/>
                        <a:pt x="42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5" name="Freeform 255"/>
                <p:cNvSpPr>
                  <a:spLocks/>
                </p:cNvSpPr>
                <p:nvPr/>
              </p:nvSpPr>
              <p:spPr bwMode="auto">
                <a:xfrm>
                  <a:off x="5144" y="4094"/>
                  <a:ext cx="29" cy="47"/>
                </a:xfrm>
                <a:custGeom>
                  <a:avLst/>
                  <a:gdLst>
                    <a:gd name="T0" fmla="*/ 4 w 17"/>
                    <a:gd name="T1" fmla="*/ 0 h 27"/>
                    <a:gd name="T2" fmla="*/ 0 w 17"/>
                    <a:gd name="T3" fmla="*/ 5 h 27"/>
                    <a:gd name="T4" fmla="*/ 13 w 17"/>
                    <a:gd name="T5" fmla="*/ 27 h 27"/>
                    <a:gd name="T6" fmla="*/ 17 w 17"/>
                    <a:gd name="T7" fmla="*/ 21 h 27"/>
                    <a:gd name="T8" fmla="*/ 4 w 17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27">
                      <a:moveTo>
                        <a:pt x="4" y="0"/>
                      </a:moveTo>
                      <a:cubicBezTo>
                        <a:pt x="3" y="2"/>
                        <a:pt x="1" y="3"/>
                        <a:pt x="0" y="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4" y="25"/>
                        <a:pt x="15" y="23"/>
                        <a:pt x="17" y="21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6" name="Freeform 256"/>
                <p:cNvSpPr>
                  <a:spLocks/>
                </p:cNvSpPr>
                <p:nvPr/>
              </p:nvSpPr>
              <p:spPr bwMode="auto">
                <a:xfrm>
                  <a:off x="4671" y="4101"/>
                  <a:ext cx="496" cy="422"/>
                </a:xfrm>
                <a:custGeom>
                  <a:avLst/>
                  <a:gdLst>
                    <a:gd name="T0" fmla="*/ 272 w 286"/>
                    <a:gd name="T1" fmla="*/ 0 h 244"/>
                    <a:gd name="T2" fmla="*/ 20 w 286"/>
                    <a:gd name="T3" fmla="*/ 226 h 244"/>
                    <a:gd name="T4" fmla="*/ 1 w 286"/>
                    <a:gd name="T5" fmla="*/ 208 h 244"/>
                    <a:gd name="T6" fmla="*/ 0 w 286"/>
                    <a:gd name="T7" fmla="*/ 209 h 244"/>
                    <a:gd name="T8" fmla="*/ 38 w 286"/>
                    <a:gd name="T9" fmla="*/ 244 h 244"/>
                    <a:gd name="T10" fmla="*/ 286 w 286"/>
                    <a:gd name="T11" fmla="*/ 23 h 244"/>
                    <a:gd name="T12" fmla="*/ 273 w 286"/>
                    <a:gd name="T13" fmla="*/ 1 h 244"/>
                    <a:gd name="T14" fmla="*/ 272 w 286"/>
                    <a:gd name="T15" fmla="*/ 0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6" h="244">
                      <a:moveTo>
                        <a:pt x="272" y="0"/>
                      </a:moveTo>
                      <a:cubicBezTo>
                        <a:pt x="170" y="156"/>
                        <a:pt x="20" y="226"/>
                        <a:pt x="20" y="226"/>
                      </a:cubicBezTo>
                      <a:cubicBezTo>
                        <a:pt x="1" y="208"/>
                        <a:pt x="1" y="208"/>
                        <a:pt x="1" y="208"/>
                      </a:cubicBezTo>
                      <a:cubicBezTo>
                        <a:pt x="1" y="208"/>
                        <a:pt x="1" y="209"/>
                        <a:pt x="0" y="209"/>
                      </a:cubicBezTo>
                      <a:cubicBezTo>
                        <a:pt x="38" y="244"/>
                        <a:pt x="38" y="244"/>
                        <a:pt x="38" y="244"/>
                      </a:cubicBezTo>
                      <a:cubicBezTo>
                        <a:pt x="38" y="244"/>
                        <a:pt x="184" y="176"/>
                        <a:pt x="286" y="23"/>
                      </a:cubicBezTo>
                      <a:cubicBezTo>
                        <a:pt x="273" y="1"/>
                        <a:pt x="273" y="1"/>
                        <a:pt x="273" y="1"/>
                      </a:cubicBezTo>
                      <a:cubicBezTo>
                        <a:pt x="272" y="0"/>
                        <a:pt x="272" y="0"/>
                        <a:pt x="272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7" name="Freeform 257"/>
                <p:cNvSpPr>
                  <a:spLocks/>
                </p:cNvSpPr>
                <p:nvPr/>
              </p:nvSpPr>
              <p:spPr bwMode="auto">
                <a:xfrm>
                  <a:off x="4404" y="3772"/>
                  <a:ext cx="834" cy="720"/>
                </a:xfrm>
                <a:custGeom>
                  <a:avLst/>
                  <a:gdLst>
                    <a:gd name="T0" fmla="*/ 481 w 481"/>
                    <a:gd name="T1" fmla="*/ 85 h 416"/>
                    <a:gd name="T2" fmla="*/ 266 w 481"/>
                    <a:gd name="T3" fmla="*/ 0 h 416"/>
                    <a:gd name="T4" fmla="*/ 0 w 481"/>
                    <a:gd name="T5" fmla="*/ 252 h 416"/>
                    <a:gd name="T6" fmla="*/ 174 w 481"/>
                    <a:gd name="T7" fmla="*/ 416 h 416"/>
                    <a:gd name="T8" fmla="*/ 481 w 481"/>
                    <a:gd name="T9" fmla="*/ 85 h 4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1" h="416">
                      <a:moveTo>
                        <a:pt x="481" y="85"/>
                      </a:moveTo>
                      <a:cubicBezTo>
                        <a:pt x="266" y="0"/>
                        <a:pt x="266" y="0"/>
                        <a:pt x="266" y="0"/>
                      </a:cubicBezTo>
                      <a:cubicBezTo>
                        <a:pt x="266" y="0"/>
                        <a:pt x="158" y="161"/>
                        <a:pt x="0" y="252"/>
                      </a:cubicBezTo>
                      <a:cubicBezTo>
                        <a:pt x="174" y="416"/>
                        <a:pt x="174" y="416"/>
                        <a:pt x="174" y="416"/>
                      </a:cubicBezTo>
                      <a:cubicBezTo>
                        <a:pt x="174" y="416"/>
                        <a:pt x="390" y="315"/>
                        <a:pt x="481" y="85"/>
                      </a:cubicBezTo>
                    </a:path>
                  </a:pathLst>
                </a:custGeom>
                <a:solidFill>
                  <a:srgbClr val="F9F9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8" name="Freeform 258"/>
                <p:cNvSpPr>
                  <a:spLocks noEditPoints="1"/>
                </p:cNvSpPr>
                <p:nvPr/>
              </p:nvSpPr>
              <p:spPr bwMode="auto">
                <a:xfrm>
                  <a:off x="5527" y="3571"/>
                  <a:ext cx="52" cy="118"/>
                </a:xfrm>
                <a:custGeom>
                  <a:avLst/>
                  <a:gdLst>
                    <a:gd name="T0" fmla="*/ 14 w 30"/>
                    <a:gd name="T1" fmla="*/ 53 h 68"/>
                    <a:gd name="T2" fmla="*/ 18 w 30"/>
                    <a:gd name="T3" fmla="*/ 67 h 68"/>
                    <a:gd name="T4" fmla="*/ 25 w 30"/>
                    <a:gd name="T5" fmla="*/ 67 h 68"/>
                    <a:gd name="T6" fmla="*/ 14 w 30"/>
                    <a:gd name="T7" fmla="*/ 53 h 68"/>
                    <a:gd name="T8" fmla="*/ 10 w 30"/>
                    <a:gd name="T9" fmla="*/ 0 h 68"/>
                    <a:gd name="T10" fmla="*/ 0 w 30"/>
                    <a:gd name="T11" fmla="*/ 6 h 68"/>
                    <a:gd name="T12" fmla="*/ 12 w 30"/>
                    <a:gd name="T13" fmla="*/ 48 h 68"/>
                    <a:gd name="T14" fmla="*/ 27 w 30"/>
                    <a:gd name="T15" fmla="*/ 67 h 68"/>
                    <a:gd name="T16" fmla="*/ 30 w 30"/>
                    <a:gd name="T17" fmla="*/ 68 h 68"/>
                    <a:gd name="T18" fmla="*/ 10 w 30"/>
                    <a:gd name="T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68">
                      <a:moveTo>
                        <a:pt x="14" y="53"/>
                      </a:move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20" y="67"/>
                        <a:pt x="22" y="67"/>
                        <a:pt x="25" y="67"/>
                      </a:cubicBezTo>
                      <a:cubicBezTo>
                        <a:pt x="21" y="62"/>
                        <a:pt x="18" y="58"/>
                        <a:pt x="14" y="53"/>
                      </a:cubicBezTo>
                      <a:moveTo>
                        <a:pt x="10" y="0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7" y="55"/>
                        <a:pt x="22" y="61"/>
                        <a:pt x="27" y="67"/>
                      </a:cubicBezTo>
                      <a:cubicBezTo>
                        <a:pt x="28" y="67"/>
                        <a:pt x="29" y="67"/>
                        <a:pt x="30" y="68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9" name="Freeform 259"/>
                <p:cNvSpPr>
                  <a:spLocks/>
                </p:cNvSpPr>
                <p:nvPr/>
              </p:nvSpPr>
              <p:spPr bwMode="auto">
                <a:xfrm>
                  <a:off x="5548" y="3654"/>
                  <a:ext cx="26" cy="33"/>
                </a:xfrm>
                <a:custGeom>
                  <a:avLst/>
                  <a:gdLst>
                    <a:gd name="T0" fmla="*/ 0 w 15"/>
                    <a:gd name="T1" fmla="*/ 0 h 19"/>
                    <a:gd name="T2" fmla="*/ 2 w 15"/>
                    <a:gd name="T3" fmla="*/ 5 h 19"/>
                    <a:gd name="T4" fmla="*/ 13 w 15"/>
                    <a:gd name="T5" fmla="*/ 19 h 19"/>
                    <a:gd name="T6" fmla="*/ 15 w 15"/>
                    <a:gd name="T7" fmla="*/ 19 h 19"/>
                    <a:gd name="T8" fmla="*/ 0 w 15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9">
                      <a:moveTo>
                        <a:pt x="0" y="0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6" y="10"/>
                        <a:pt x="9" y="14"/>
                        <a:pt x="13" y="19"/>
                      </a:cubicBezTo>
                      <a:cubicBezTo>
                        <a:pt x="14" y="19"/>
                        <a:pt x="15" y="19"/>
                        <a:pt x="15" y="19"/>
                      </a:cubicBezTo>
                      <a:cubicBezTo>
                        <a:pt x="10" y="13"/>
                        <a:pt x="5" y="7"/>
                        <a:pt x="0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0" name="Freeform 260"/>
                <p:cNvSpPr>
                  <a:spLocks noEditPoints="1"/>
                </p:cNvSpPr>
                <p:nvPr/>
              </p:nvSpPr>
              <p:spPr bwMode="auto">
                <a:xfrm>
                  <a:off x="5196" y="3900"/>
                  <a:ext cx="244" cy="38"/>
                </a:xfrm>
                <a:custGeom>
                  <a:avLst/>
                  <a:gdLst>
                    <a:gd name="T0" fmla="*/ 133 w 141"/>
                    <a:gd name="T1" fmla="*/ 16 h 22"/>
                    <a:gd name="T2" fmla="*/ 125 w 141"/>
                    <a:gd name="T3" fmla="*/ 21 h 22"/>
                    <a:gd name="T4" fmla="*/ 131 w 141"/>
                    <a:gd name="T5" fmla="*/ 20 h 22"/>
                    <a:gd name="T6" fmla="*/ 133 w 141"/>
                    <a:gd name="T7" fmla="*/ 16 h 22"/>
                    <a:gd name="T8" fmla="*/ 5 w 141"/>
                    <a:gd name="T9" fmla="*/ 2 h 22"/>
                    <a:gd name="T10" fmla="*/ 3 w 141"/>
                    <a:gd name="T11" fmla="*/ 3 h 22"/>
                    <a:gd name="T12" fmla="*/ 24 w 141"/>
                    <a:gd name="T13" fmla="*/ 11 h 22"/>
                    <a:gd name="T14" fmla="*/ 20 w 141"/>
                    <a:gd name="T15" fmla="*/ 19 h 22"/>
                    <a:gd name="T16" fmla="*/ 43 w 141"/>
                    <a:gd name="T17" fmla="*/ 21 h 22"/>
                    <a:gd name="T18" fmla="*/ 72 w 141"/>
                    <a:gd name="T19" fmla="*/ 5 h 22"/>
                    <a:gd name="T20" fmla="*/ 65 w 141"/>
                    <a:gd name="T21" fmla="*/ 5 h 22"/>
                    <a:gd name="T22" fmla="*/ 5 w 141"/>
                    <a:gd name="T23" fmla="*/ 2 h 22"/>
                    <a:gd name="T24" fmla="*/ 0 w 141"/>
                    <a:gd name="T25" fmla="*/ 1 h 22"/>
                    <a:gd name="T26" fmla="*/ 0 w 141"/>
                    <a:gd name="T27" fmla="*/ 2 h 22"/>
                    <a:gd name="T28" fmla="*/ 1 w 141"/>
                    <a:gd name="T29" fmla="*/ 1 h 22"/>
                    <a:gd name="T30" fmla="*/ 0 w 141"/>
                    <a:gd name="T31" fmla="*/ 1 h 22"/>
                    <a:gd name="T32" fmla="*/ 141 w 141"/>
                    <a:gd name="T33" fmla="*/ 0 h 22"/>
                    <a:gd name="T34" fmla="*/ 77 w 141"/>
                    <a:gd name="T35" fmla="*/ 4 h 22"/>
                    <a:gd name="T36" fmla="*/ 47 w 141"/>
                    <a:gd name="T37" fmla="*/ 21 h 22"/>
                    <a:gd name="T38" fmla="*/ 83 w 141"/>
                    <a:gd name="T39" fmla="*/ 22 h 22"/>
                    <a:gd name="T40" fmla="*/ 120 w 141"/>
                    <a:gd name="T41" fmla="*/ 21 h 22"/>
                    <a:gd name="T42" fmla="*/ 135 w 141"/>
                    <a:gd name="T43" fmla="*/ 13 h 22"/>
                    <a:gd name="T44" fmla="*/ 141 w 141"/>
                    <a:gd name="T4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41" h="22">
                      <a:moveTo>
                        <a:pt x="133" y="16"/>
                      </a:moveTo>
                      <a:cubicBezTo>
                        <a:pt x="131" y="18"/>
                        <a:pt x="128" y="19"/>
                        <a:pt x="125" y="21"/>
                      </a:cubicBezTo>
                      <a:cubicBezTo>
                        <a:pt x="127" y="20"/>
                        <a:pt x="129" y="20"/>
                        <a:pt x="131" y="20"/>
                      </a:cubicBezTo>
                      <a:cubicBezTo>
                        <a:pt x="133" y="16"/>
                        <a:pt x="133" y="16"/>
                        <a:pt x="133" y="16"/>
                      </a:cubicBezTo>
                      <a:moveTo>
                        <a:pt x="5" y="2"/>
                      </a:moveTo>
                      <a:cubicBezTo>
                        <a:pt x="4" y="2"/>
                        <a:pt x="4" y="2"/>
                        <a:pt x="3" y="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2" y="13"/>
                        <a:pt x="21" y="16"/>
                        <a:pt x="20" y="19"/>
                      </a:cubicBezTo>
                      <a:cubicBezTo>
                        <a:pt x="28" y="20"/>
                        <a:pt x="35" y="20"/>
                        <a:pt x="43" y="21"/>
                      </a:cubicBezTo>
                      <a:cubicBezTo>
                        <a:pt x="53" y="15"/>
                        <a:pt x="63" y="10"/>
                        <a:pt x="72" y="5"/>
                      </a:cubicBezTo>
                      <a:cubicBezTo>
                        <a:pt x="70" y="5"/>
                        <a:pt x="68" y="5"/>
                        <a:pt x="65" y="5"/>
                      </a:cubicBezTo>
                      <a:cubicBezTo>
                        <a:pt x="44" y="5"/>
                        <a:pt x="24" y="4"/>
                        <a:pt x="5" y="2"/>
                      </a:cubicBezTo>
                      <a:moveTo>
                        <a:pt x="0" y="1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141" y="0"/>
                      </a:moveTo>
                      <a:cubicBezTo>
                        <a:pt x="119" y="3"/>
                        <a:pt x="98" y="4"/>
                        <a:pt x="77" y="4"/>
                      </a:cubicBezTo>
                      <a:cubicBezTo>
                        <a:pt x="67" y="10"/>
                        <a:pt x="57" y="15"/>
                        <a:pt x="47" y="21"/>
                      </a:cubicBezTo>
                      <a:cubicBezTo>
                        <a:pt x="59" y="22"/>
                        <a:pt x="71" y="22"/>
                        <a:pt x="83" y="22"/>
                      </a:cubicBezTo>
                      <a:cubicBezTo>
                        <a:pt x="95" y="22"/>
                        <a:pt x="108" y="22"/>
                        <a:pt x="120" y="21"/>
                      </a:cubicBezTo>
                      <a:cubicBezTo>
                        <a:pt x="125" y="18"/>
                        <a:pt x="130" y="15"/>
                        <a:pt x="135" y="13"/>
                      </a:cubicBezTo>
                      <a:cubicBezTo>
                        <a:pt x="141" y="0"/>
                        <a:pt x="141" y="0"/>
                        <a:pt x="14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1" name="Freeform 261"/>
                <p:cNvSpPr>
                  <a:spLocks/>
                </p:cNvSpPr>
                <p:nvPr/>
              </p:nvSpPr>
              <p:spPr bwMode="auto">
                <a:xfrm>
                  <a:off x="5196" y="3902"/>
                  <a:ext cx="9" cy="3"/>
                </a:xfrm>
                <a:custGeom>
                  <a:avLst/>
                  <a:gdLst>
                    <a:gd name="T0" fmla="*/ 1 w 5"/>
                    <a:gd name="T1" fmla="*/ 0 h 2"/>
                    <a:gd name="T2" fmla="*/ 0 w 5"/>
                    <a:gd name="T3" fmla="*/ 1 h 2"/>
                    <a:gd name="T4" fmla="*/ 3 w 5"/>
                    <a:gd name="T5" fmla="*/ 2 h 2"/>
                    <a:gd name="T6" fmla="*/ 5 w 5"/>
                    <a:gd name="T7" fmla="*/ 1 h 2"/>
                    <a:gd name="T8" fmla="*/ 1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1"/>
                        <a:pt x="4" y="1"/>
                        <a:pt x="5" y="1"/>
                      </a:cubicBezTo>
                      <a:cubicBezTo>
                        <a:pt x="3" y="1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2" name="Freeform 262"/>
                <p:cNvSpPr>
                  <a:spLocks/>
                </p:cNvSpPr>
                <p:nvPr/>
              </p:nvSpPr>
              <p:spPr bwMode="auto">
                <a:xfrm>
                  <a:off x="5270" y="3907"/>
                  <a:ext cx="59" cy="29"/>
                </a:xfrm>
                <a:custGeom>
                  <a:avLst/>
                  <a:gdLst>
                    <a:gd name="T0" fmla="*/ 34 w 34"/>
                    <a:gd name="T1" fmla="*/ 0 h 17"/>
                    <a:gd name="T2" fmla="*/ 29 w 34"/>
                    <a:gd name="T3" fmla="*/ 1 h 17"/>
                    <a:gd name="T4" fmla="*/ 0 w 34"/>
                    <a:gd name="T5" fmla="*/ 17 h 17"/>
                    <a:gd name="T6" fmla="*/ 4 w 34"/>
                    <a:gd name="T7" fmla="*/ 17 h 17"/>
                    <a:gd name="T8" fmla="*/ 34 w 34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4" y="0"/>
                      </a:moveTo>
                      <a:cubicBezTo>
                        <a:pt x="32" y="0"/>
                        <a:pt x="31" y="1"/>
                        <a:pt x="29" y="1"/>
                      </a:cubicBezTo>
                      <a:cubicBezTo>
                        <a:pt x="20" y="6"/>
                        <a:pt x="10" y="11"/>
                        <a:pt x="0" y="17"/>
                      </a:cubicBezTo>
                      <a:cubicBezTo>
                        <a:pt x="2" y="17"/>
                        <a:pt x="3" y="17"/>
                        <a:pt x="4" y="17"/>
                      </a:cubicBezTo>
                      <a:cubicBezTo>
                        <a:pt x="14" y="11"/>
                        <a:pt x="24" y="6"/>
                        <a:pt x="34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3" name="Freeform 263"/>
                <p:cNvSpPr>
                  <a:spLocks/>
                </p:cNvSpPr>
                <p:nvPr/>
              </p:nvSpPr>
              <p:spPr bwMode="auto">
                <a:xfrm>
                  <a:off x="5404" y="3922"/>
                  <a:ext cx="26" cy="14"/>
                </a:xfrm>
                <a:custGeom>
                  <a:avLst/>
                  <a:gdLst>
                    <a:gd name="T0" fmla="*/ 15 w 15"/>
                    <a:gd name="T1" fmla="*/ 0 h 8"/>
                    <a:gd name="T2" fmla="*/ 0 w 15"/>
                    <a:gd name="T3" fmla="*/ 8 h 8"/>
                    <a:gd name="T4" fmla="*/ 5 w 15"/>
                    <a:gd name="T5" fmla="*/ 8 h 8"/>
                    <a:gd name="T6" fmla="*/ 13 w 15"/>
                    <a:gd name="T7" fmla="*/ 3 h 8"/>
                    <a:gd name="T8" fmla="*/ 15 w 15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8">
                      <a:moveTo>
                        <a:pt x="15" y="0"/>
                      </a:moveTo>
                      <a:cubicBezTo>
                        <a:pt x="10" y="2"/>
                        <a:pt x="5" y="5"/>
                        <a:pt x="0" y="8"/>
                      </a:cubicBezTo>
                      <a:cubicBezTo>
                        <a:pt x="2" y="8"/>
                        <a:pt x="4" y="8"/>
                        <a:pt x="5" y="8"/>
                      </a:cubicBezTo>
                      <a:cubicBezTo>
                        <a:pt x="8" y="6"/>
                        <a:pt x="11" y="5"/>
                        <a:pt x="13" y="3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264"/>
                <p:cNvSpPr>
                  <a:spLocks/>
                </p:cNvSpPr>
                <p:nvPr/>
              </p:nvSpPr>
              <p:spPr bwMode="auto">
                <a:xfrm>
                  <a:off x="5513" y="3531"/>
                  <a:ext cx="31" cy="50"/>
                </a:xfrm>
                <a:custGeom>
                  <a:avLst/>
                  <a:gdLst>
                    <a:gd name="T0" fmla="*/ 11 w 18"/>
                    <a:gd name="T1" fmla="*/ 0 h 29"/>
                    <a:gd name="T2" fmla="*/ 0 w 18"/>
                    <a:gd name="T3" fmla="*/ 6 h 29"/>
                    <a:gd name="T4" fmla="*/ 8 w 18"/>
                    <a:gd name="T5" fmla="*/ 29 h 29"/>
                    <a:gd name="T6" fmla="*/ 18 w 18"/>
                    <a:gd name="T7" fmla="*/ 23 h 29"/>
                    <a:gd name="T8" fmla="*/ 11 w 18"/>
                    <a:gd name="T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9">
                      <a:moveTo>
                        <a:pt x="11" y="0"/>
                      </a:moveTo>
                      <a:cubicBezTo>
                        <a:pt x="7" y="2"/>
                        <a:pt x="4" y="4"/>
                        <a:pt x="0" y="6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11" y="28"/>
                        <a:pt x="14" y="26"/>
                        <a:pt x="18" y="23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Freeform 265"/>
                <p:cNvSpPr>
                  <a:spLocks/>
                </p:cNvSpPr>
                <p:nvPr/>
              </p:nvSpPr>
              <p:spPr bwMode="auto">
                <a:xfrm>
                  <a:off x="5504" y="3510"/>
                  <a:ext cx="28" cy="31"/>
                </a:xfrm>
                <a:custGeom>
                  <a:avLst/>
                  <a:gdLst>
                    <a:gd name="T0" fmla="*/ 12 w 16"/>
                    <a:gd name="T1" fmla="*/ 0 h 18"/>
                    <a:gd name="T2" fmla="*/ 0 w 16"/>
                    <a:gd name="T3" fmla="*/ 1 h 18"/>
                    <a:gd name="T4" fmla="*/ 5 w 16"/>
                    <a:gd name="T5" fmla="*/ 18 h 18"/>
                    <a:gd name="T6" fmla="*/ 16 w 16"/>
                    <a:gd name="T7" fmla="*/ 12 h 18"/>
                    <a:gd name="T8" fmla="*/ 12 w 1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8">
                      <a:moveTo>
                        <a:pt x="12" y="0"/>
                      </a:moveTo>
                      <a:cubicBezTo>
                        <a:pt x="12" y="0"/>
                        <a:pt x="8" y="1"/>
                        <a:pt x="0" y="1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9" y="16"/>
                        <a:pt x="12" y="14"/>
                        <a:pt x="16" y="12"/>
                      </a:cubicBezTo>
                      <a:cubicBezTo>
                        <a:pt x="12" y="0"/>
                        <a:pt x="12" y="0"/>
                        <a:pt x="12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266"/>
                <p:cNvSpPr>
                  <a:spLocks/>
                </p:cNvSpPr>
                <p:nvPr/>
              </p:nvSpPr>
              <p:spPr bwMode="auto">
                <a:xfrm>
                  <a:off x="4876" y="3827"/>
                  <a:ext cx="362" cy="106"/>
                </a:xfrm>
                <a:custGeom>
                  <a:avLst/>
                  <a:gdLst>
                    <a:gd name="T0" fmla="*/ 4 w 209"/>
                    <a:gd name="T1" fmla="*/ 0 h 61"/>
                    <a:gd name="T2" fmla="*/ 0 w 209"/>
                    <a:gd name="T3" fmla="*/ 9 h 61"/>
                    <a:gd name="T4" fmla="*/ 205 w 209"/>
                    <a:gd name="T5" fmla="*/ 61 h 61"/>
                    <a:gd name="T6" fmla="*/ 209 w 209"/>
                    <a:gd name="T7" fmla="*/ 53 h 61"/>
                    <a:gd name="T8" fmla="*/ 188 w 209"/>
                    <a:gd name="T9" fmla="*/ 45 h 61"/>
                    <a:gd name="T10" fmla="*/ 185 w 209"/>
                    <a:gd name="T11" fmla="*/ 44 h 61"/>
                    <a:gd name="T12" fmla="*/ 185 w 209"/>
                    <a:gd name="T13" fmla="*/ 43 h 61"/>
                    <a:gd name="T14" fmla="*/ 4 w 209"/>
                    <a:gd name="T15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9" h="61">
                      <a:moveTo>
                        <a:pt x="4" y="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4" y="20"/>
                        <a:pt x="102" y="51"/>
                        <a:pt x="205" y="61"/>
                      </a:cubicBezTo>
                      <a:cubicBezTo>
                        <a:pt x="206" y="58"/>
                        <a:pt x="207" y="55"/>
                        <a:pt x="209" y="53"/>
                      </a:cubicBezTo>
                      <a:cubicBezTo>
                        <a:pt x="188" y="45"/>
                        <a:pt x="188" y="45"/>
                        <a:pt x="188" y="45"/>
                      </a:cubicBezTo>
                      <a:cubicBezTo>
                        <a:pt x="185" y="44"/>
                        <a:pt x="185" y="44"/>
                        <a:pt x="185" y="44"/>
                      </a:cubicBezTo>
                      <a:cubicBezTo>
                        <a:pt x="185" y="43"/>
                        <a:pt x="185" y="43"/>
                        <a:pt x="185" y="43"/>
                      </a:cubicBezTo>
                      <a:cubicBezTo>
                        <a:pt x="104" y="35"/>
                        <a:pt x="39" y="14"/>
                        <a:pt x="4" y="0"/>
                      </a:cubicBezTo>
                    </a:path>
                  </a:pathLst>
                </a:cu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267"/>
                <p:cNvSpPr>
                  <a:spLocks/>
                </p:cNvSpPr>
                <p:nvPr/>
              </p:nvSpPr>
              <p:spPr bwMode="auto">
                <a:xfrm>
                  <a:off x="4832" y="3394"/>
                  <a:ext cx="781" cy="596"/>
                </a:xfrm>
                <a:custGeom>
                  <a:avLst/>
                  <a:gdLst>
                    <a:gd name="T0" fmla="*/ 451 w 451"/>
                    <a:gd name="T1" fmla="*/ 271 h 344"/>
                    <a:gd name="T2" fmla="*/ 383 w 451"/>
                    <a:gd name="T3" fmla="*/ 50 h 344"/>
                    <a:gd name="T4" fmla="*/ 20 w 451"/>
                    <a:gd name="T5" fmla="*/ 0 h 344"/>
                    <a:gd name="T6" fmla="*/ 0 w 451"/>
                    <a:gd name="T7" fmla="*/ 238 h 344"/>
                    <a:gd name="T8" fmla="*/ 451 w 451"/>
                    <a:gd name="T9" fmla="*/ 271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344">
                      <a:moveTo>
                        <a:pt x="451" y="271"/>
                      </a:moveTo>
                      <a:cubicBezTo>
                        <a:pt x="383" y="50"/>
                        <a:pt x="383" y="50"/>
                        <a:pt x="383" y="50"/>
                      </a:cubicBezTo>
                      <a:cubicBezTo>
                        <a:pt x="383" y="50"/>
                        <a:pt x="190" y="67"/>
                        <a:pt x="20" y="0"/>
                      </a:cubicBezTo>
                      <a:cubicBezTo>
                        <a:pt x="0" y="238"/>
                        <a:pt x="0" y="238"/>
                        <a:pt x="0" y="238"/>
                      </a:cubicBezTo>
                      <a:cubicBezTo>
                        <a:pt x="0" y="238"/>
                        <a:pt x="214" y="344"/>
                        <a:pt x="451" y="27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268"/>
                <p:cNvSpPr>
                  <a:spLocks/>
                </p:cNvSpPr>
                <p:nvPr/>
              </p:nvSpPr>
              <p:spPr bwMode="auto">
                <a:xfrm>
                  <a:off x="3630" y="2951"/>
                  <a:ext cx="31" cy="48"/>
                </a:xfrm>
                <a:custGeom>
                  <a:avLst/>
                  <a:gdLst>
                    <a:gd name="T0" fmla="*/ 4 w 18"/>
                    <a:gd name="T1" fmla="*/ 0 h 28"/>
                    <a:gd name="T2" fmla="*/ 0 w 18"/>
                    <a:gd name="T3" fmla="*/ 3 h 28"/>
                    <a:gd name="T4" fmla="*/ 8 w 18"/>
                    <a:gd name="T5" fmla="*/ 28 h 28"/>
                    <a:gd name="T6" fmla="*/ 18 w 18"/>
                    <a:gd name="T7" fmla="*/ 24 h 28"/>
                    <a:gd name="T8" fmla="*/ 15 w 18"/>
                    <a:gd name="T9" fmla="*/ 14 h 28"/>
                    <a:gd name="T10" fmla="*/ 4 w 18"/>
                    <a:gd name="T11" fmla="*/ 10 h 28"/>
                    <a:gd name="T12" fmla="*/ 4 w 18"/>
                    <a:gd name="T1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8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12"/>
                        <a:pt x="5" y="20"/>
                        <a:pt x="8" y="28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7" y="21"/>
                        <a:pt x="16" y="17"/>
                        <a:pt x="15" y="14"/>
                      </a:cubicBezTo>
                      <a:cubicBezTo>
                        <a:pt x="8" y="11"/>
                        <a:pt x="4" y="10"/>
                        <a:pt x="4" y="1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269"/>
                <p:cNvSpPr>
                  <a:spLocks/>
                </p:cNvSpPr>
                <p:nvPr/>
              </p:nvSpPr>
              <p:spPr bwMode="auto">
                <a:xfrm>
                  <a:off x="3779" y="3604"/>
                  <a:ext cx="40" cy="69"/>
                </a:xfrm>
                <a:custGeom>
                  <a:avLst/>
                  <a:gdLst>
                    <a:gd name="T0" fmla="*/ 40 w 40"/>
                    <a:gd name="T1" fmla="*/ 0 h 69"/>
                    <a:gd name="T2" fmla="*/ 2 w 40"/>
                    <a:gd name="T3" fmla="*/ 50 h 69"/>
                    <a:gd name="T4" fmla="*/ 0 w 40"/>
                    <a:gd name="T5" fmla="*/ 53 h 69"/>
                    <a:gd name="T6" fmla="*/ 40 w 40"/>
                    <a:gd name="T7" fmla="*/ 69 h 69"/>
                    <a:gd name="T8" fmla="*/ 40 w 40"/>
                    <a:gd name="T9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9">
                      <a:moveTo>
                        <a:pt x="40" y="0"/>
                      </a:moveTo>
                      <a:lnTo>
                        <a:pt x="2" y="50"/>
                      </a:lnTo>
                      <a:lnTo>
                        <a:pt x="0" y="53"/>
                      </a:lnTo>
                      <a:lnTo>
                        <a:pt x="40" y="69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270"/>
                <p:cNvSpPr>
                  <a:spLocks/>
                </p:cNvSpPr>
                <p:nvPr/>
              </p:nvSpPr>
              <p:spPr bwMode="auto">
                <a:xfrm>
                  <a:off x="3779" y="3604"/>
                  <a:ext cx="40" cy="69"/>
                </a:xfrm>
                <a:custGeom>
                  <a:avLst/>
                  <a:gdLst>
                    <a:gd name="T0" fmla="*/ 40 w 40"/>
                    <a:gd name="T1" fmla="*/ 0 h 69"/>
                    <a:gd name="T2" fmla="*/ 2 w 40"/>
                    <a:gd name="T3" fmla="*/ 50 h 69"/>
                    <a:gd name="T4" fmla="*/ 0 w 40"/>
                    <a:gd name="T5" fmla="*/ 53 h 69"/>
                    <a:gd name="T6" fmla="*/ 40 w 40"/>
                    <a:gd name="T7" fmla="*/ 69 h 69"/>
                    <a:gd name="T8" fmla="*/ 40 w 40"/>
                    <a:gd name="T9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9">
                      <a:moveTo>
                        <a:pt x="40" y="0"/>
                      </a:moveTo>
                      <a:lnTo>
                        <a:pt x="2" y="50"/>
                      </a:lnTo>
                      <a:lnTo>
                        <a:pt x="0" y="53"/>
                      </a:lnTo>
                      <a:lnTo>
                        <a:pt x="40" y="69"/>
                      </a:lnTo>
                      <a:lnTo>
                        <a:pt x="4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271"/>
                <p:cNvSpPr>
                  <a:spLocks/>
                </p:cNvSpPr>
                <p:nvPr/>
              </p:nvSpPr>
              <p:spPr bwMode="auto">
                <a:xfrm>
                  <a:off x="3263" y="2914"/>
                  <a:ext cx="653" cy="880"/>
                </a:xfrm>
                <a:custGeom>
                  <a:avLst/>
                  <a:gdLst>
                    <a:gd name="T0" fmla="*/ 238 w 377"/>
                    <a:gd name="T1" fmla="*/ 508 h 508"/>
                    <a:gd name="T2" fmla="*/ 377 w 377"/>
                    <a:gd name="T3" fmla="*/ 323 h 508"/>
                    <a:gd name="T4" fmla="*/ 205 w 377"/>
                    <a:gd name="T5" fmla="*/ 0 h 508"/>
                    <a:gd name="T6" fmla="*/ 0 w 377"/>
                    <a:gd name="T7" fmla="*/ 124 h 508"/>
                    <a:gd name="T8" fmla="*/ 238 w 377"/>
                    <a:gd name="T9" fmla="*/ 508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7" h="508">
                      <a:moveTo>
                        <a:pt x="238" y="508"/>
                      </a:moveTo>
                      <a:cubicBezTo>
                        <a:pt x="377" y="323"/>
                        <a:pt x="377" y="323"/>
                        <a:pt x="377" y="323"/>
                      </a:cubicBezTo>
                      <a:cubicBezTo>
                        <a:pt x="377" y="323"/>
                        <a:pt x="251" y="177"/>
                        <a:pt x="205" y="0"/>
                      </a:cubicBezTo>
                      <a:cubicBezTo>
                        <a:pt x="0" y="124"/>
                        <a:pt x="0" y="124"/>
                        <a:pt x="0" y="124"/>
                      </a:cubicBezTo>
                      <a:cubicBezTo>
                        <a:pt x="0" y="124"/>
                        <a:pt x="40" y="359"/>
                        <a:pt x="238" y="50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272"/>
                <p:cNvSpPr>
                  <a:spLocks/>
                </p:cNvSpPr>
                <p:nvPr/>
              </p:nvSpPr>
              <p:spPr bwMode="auto">
                <a:xfrm>
                  <a:off x="5302" y="4542"/>
                  <a:ext cx="764" cy="104"/>
                </a:xfrm>
                <a:custGeom>
                  <a:avLst/>
                  <a:gdLst>
                    <a:gd name="T0" fmla="*/ 11 w 441"/>
                    <a:gd name="T1" fmla="*/ 0 h 60"/>
                    <a:gd name="T2" fmla="*/ 0 w 441"/>
                    <a:gd name="T3" fmla="*/ 6 h 60"/>
                    <a:gd name="T4" fmla="*/ 266 w 441"/>
                    <a:gd name="T5" fmla="*/ 60 h 60"/>
                    <a:gd name="T6" fmla="*/ 441 w 441"/>
                    <a:gd name="T7" fmla="*/ 34 h 60"/>
                    <a:gd name="T8" fmla="*/ 437 w 441"/>
                    <a:gd name="T9" fmla="*/ 19 h 60"/>
                    <a:gd name="T10" fmla="*/ 422 w 441"/>
                    <a:gd name="T11" fmla="*/ 9 h 60"/>
                    <a:gd name="T12" fmla="*/ 424 w 441"/>
                    <a:gd name="T13" fmla="*/ 16 h 60"/>
                    <a:gd name="T14" fmla="*/ 249 w 441"/>
                    <a:gd name="T15" fmla="*/ 42 h 60"/>
                    <a:gd name="T16" fmla="*/ 11 w 441"/>
                    <a:gd name="T17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1" h="60">
                      <a:moveTo>
                        <a:pt x="11" y="0"/>
                      </a:moveTo>
                      <a:cubicBezTo>
                        <a:pt x="7" y="2"/>
                        <a:pt x="3" y="4"/>
                        <a:pt x="0" y="6"/>
                      </a:cubicBezTo>
                      <a:cubicBezTo>
                        <a:pt x="30" y="19"/>
                        <a:pt x="134" y="60"/>
                        <a:pt x="266" y="60"/>
                      </a:cubicBezTo>
                      <a:cubicBezTo>
                        <a:pt x="321" y="60"/>
                        <a:pt x="380" y="53"/>
                        <a:pt x="441" y="34"/>
                      </a:cubicBezTo>
                      <a:cubicBezTo>
                        <a:pt x="437" y="19"/>
                        <a:pt x="437" y="19"/>
                        <a:pt x="437" y="19"/>
                      </a:cubicBezTo>
                      <a:cubicBezTo>
                        <a:pt x="432" y="16"/>
                        <a:pt x="427" y="13"/>
                        <a:pt x="422" y="9"/>
                      </a:cubicBezTo>
                      <a:cubicBezTo>
                        <a:pt x="424" y="16"/>
                        <a:pt x="424" y="16"/>
                        <a:pt x="424" y="16"/>
                      </a:cubicBezTo>
                      <a:cubicBezTo>
                        <a:pt x="363" y="35"/>
                        <a:pt x="303" y="42"/>
                        <a:pt x="249" y="42"/>
                      </a:cubicBezTo>
                      <a:cubicBezTo>
                        <a:pt x="144" y="42"/>
                        <a:pt x="58" y="17"/>
                        <a:pt x="1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273"/>
                <p:cNvSpPr>
                  <a:spLocks/>
                </p:cNvSpPr>
                <p:nvPr/>
              </p:nvSpPr>
              <p:spPr bwMode="auto">
                <a:xfrm>
                  <a:off x="6027" y="4542"/>
                  <a:ext cx="32" cy="33"/>
                </a:xfrm>
                <a:custGeom>
                  <a:avLst/>
                  <a:gdLst>
                    <a:gd name="T0" fmla="*/ 0 w 18"/>
                    <a:gd name="T1" fmla="*/ 0 h 19"/>
                    <a:gd name="T2" fmla="*/ 3 w 18"/>
                    <a:gd name="T3" fmla="*/ 9 h 19"/>
                    <a:gd name="T4" fmla="*/ 18 w 18"/>
                    <a:gd name="T5" fmla="*/ 19 h 19"/>
                    <a:gd name="T6" fmla="*/ 14 w 18"/>
                    <a:gd name="T7" fmla="*/ 8 h 19"/>
                    <a:gd name="T8" fmla="*/ 0 w 18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9">
                      <a:moveTo>
                        <a:pt x="0" y="0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8" y="13"/>
                        <a:pt x="13" y="16"/>
                        <a:pt x="18" y="1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9" y="6"/>
                        <a:pt x="5" y="3"/>
                        <a:pt x="0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274"/>
                <p:cNvSpPr>
                  <a:spLocks/>
                </p:cNvSpPr>
                <p:nvPr/>
              </p:nvSpPr>
              <p:spPr bwMode="auto">
                <a:xfrm>
                  <a:off x="5953" y="4284"/>
                  <a:ext cx="99" cy="272"/>
                </a:xfrm>
                <a:custGeom>
                  <a:avLst/>
                  <a:gdLst>
                    <a:gd name="T0" fmla="*/ 9 w 57"/>
                    <a:gd name="T1" fmla="*/ 0 h 157"/>
                    <a:gd name="T2" fmla="*/ 0 w 57"/>
                    <a:gd name="T3" fmla="*/ 9 h 157"/>
                    <a:gd name="T4" fmla="*/ 43 w 57"/>
                    <a:gd name="T5" fmla="*/ 149 h 157"/>
                    <a:gd name="T6" fmla="*/ 57 w 57"/>
                    <a:gd name="T7" fmla="*/ 157 h 157"/>
                    <a:gd name="T8" fmla="*/ 9 w 57"/>
                    <a:gd name="T9" fmla="*/ 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157">
                      <a:moveTo>
                        <a:pt x="9" y="0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43" y="149"/>
                        <a:pt x="43" y="149"/>
                        <a:pt x="43" y="149"/>
                      </a:cubicBezTo>
                      <a:cubicBezTo>
                        <a:pt x="48" y="152"/>
                        <a:pt x="52" y="155"/>
                        <a:pt x="57" y="157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Freeform 275"/>
                <p:cNvSpPr>
                  <a:spLocks/>
                </p:cNvSpPr>
                <p:nvPr/>
              </p:nvSpPr>
              <p:spPr bwMode="auto">
                <a:xfrm>
                  <a:off x="5290" y="4537"/>
                  <a:ext cx="31" cy="16"/>
                </a:xfrm>
                <a:custGeom>
                  <a:avLst/>
                  <a:gdLst>
                    <a:gd name="T0" fmla="*/ 11 w 18"/>
                    <a:gd name="T1" fmla="*/ 0 h 9"/>
                    <a:gd name="T2" fmla="*/ 0 w 18"/>
                    <a:gd name="T3" fmla="*/ 6 h 9"/>
                    <a:gd name="T4" fmla="*/ 7 w 18"/>
                    <a:gd name="T5" fmla="*/ 9 h 9"/>
                    <a:gd name="T6" fmla="*/ 18 w 18"/>
                    <a:gd name="T7" fmla="*/ 3 h 9"/>
                    <a:gd name="T8" fmla="*/ 11 w 18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9">
                      <a:moveTo>
                        <a:pt x="11" y="0"/>
                      </a:moveTo>
                      <a:cubicBezTo>
                        <a:pt x="7" y="2"/>
                        <a:pt x="4" y="4"/>
                        <a:pt x="0" y="6"/>
                      </a:cubicBezTo>
                      <a:cubicBezTo>
                        <a:pt x="2" y="6"/>
                        <a:pt x="4" y="7"/>
                        <a:pt x="7" y="9"/>
                      </a:cubicBezTo>
                      <a:cubicBezTo>
                        <a:pt x="10" y="7"/>
                        <a:pt x="14" y="5"/>
                        <a:pt x="18" y="3"/>
                      </a:cubicBezTo>
                      <a:cubicBezTo>
                        <a:pt x="15" y="2"/>
                        <a:pt x="13" y="1"/>
                        <a:pt x="11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276"/>
                <p:cNvSpPr>
                  <a:spLocks/>
                </p:cNvSpPr>
                <p:nvPr/>
              </p:nvSpPr>
              <p:spPr bwMode="auto">
                <a:xfrm>
                  <a:off x="5286" y="4529"/>
                  <a:ext cx="23" cy="19"/>
                </a:xfrm>
                <a:custGeom>
                  <a:avLst/>
                  <a:gdLst>
                    <a:gd name="T0" fmla="*/ 1 w 13"/>
                    <a:gd name="T1" fmla="*/ 0 h 11"/>
                    <a:gd name="T2" fmla="*/ 0 w 13"/>
                    <a:gd name="T3" fmla="*/ 0 h 11"/>
                    <a:gd name="T4" fmla="*/ 0 w 13"/>
                    <a:gd name="T5" fmla="*/ 9 h 11"/>
                    <a:gd name="T6" fmla="*/ 2 w 13"/>
                    <a:gd name="T7" fmla="*/ 11 h 11"/>
                    <a:gd name="T8" fmla="*/ 13 w 13"/>
                    <a:gd name="T9" fmla="*/ 5 h 11"/>
                    <a:gd name="T10" fmla="*/ 1 w 1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10"/>
                        <a:pt x="2" y="11"/>
                      </a:cubicBezTo>
                      <a:cubicBezTo>
                        <a:pt x="6" y="9"/>
                        <a:pt x="9" y="7"/>
                        <a:pt x="13" y="5"/>
                      </a:cubicBezTo>
                      <a:cubicBezTo>
                        <a:pt x="8" y="3"/>
                        <a:pt x="4" y="2"/>
                        <a:pt x="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277"/>
                <p:cNvSpPr>
                  <a:spLocks/>
                </p:cNvSpPr>
                <p:nvPr/>
              </p:nvSpPr>
              <p:spPr bwMode="auto">
                <a:xfrm>
                  <a:off x="5286" y="4529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278"/>
                <p:cNvSpPr>
                  <a:spLocks/>
                </p:cNvSpPr>
                <p:nvPr/>
              </p:nvSpPr>
              <p:spPr bwMode="auto">
                <a:xfrm>
                  <a:off x="5255" y="4102"/>
                  <a:ext cx="781" cy="596"/>
                </a:xfrm>
                <a:custGeom>
                  <a:avLst/>
                  <a:gdLst>
                    <a:gd name="T0" fmla="*/ 451 w 451"/>
                    <a:gd name="T1" fmla="*/ 270 h 344"/>
                    <a:gd name="T2" fmla="*/ 383 w 451"/>
                    <a:gd name="T3" fmla="*/ 50 h 344"/>
                    <a:gd name="T4" fmla="*/ 20 w 451"/>
                    <a:gd name="T5" fmla="*/ 0 h 344"/>
                    <a:gd name="T6" fmla="*/ 0 w 451"/>
                    <a:gd name="T7" fmla="*/ 238 h 344"/>
                    <a:gd name="T8" fmla="*/ 451 w 451"/>
                    <a:gd name="T9" fmla="*/ 270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344">
                      <a:moveTo>
                        <a:pt x="451" y="270"/>
                      </a:moveTo>
                      <a:cubicBezTo>
                        <a:pt x="383" y="50"/>
                        <a:pt x="383" y="50"/>
                        <a:pt x="383" y="50"/>
                      </a:cubicBezTo>
                      <a:cubicBezTo>
                        <a:pt x="383" y="50"/>
                        <a:pt x="190" y="66"/>
                        <a:pt x="20" y="0"/>
                      </a:cubicBezTo>
                      <a:cubicBezTo>
                        <a:pt x="0" y="238"/>
                        <a:pt x="0" y="238"/>
                        <a:pt x="0" y="238"/>
                      </a:cubicBezTo>
                      <a:cubicBezTo>
                        <a:pt x="0" y="238"/>
                        <a:pt x="214" y="344"/>
                        <a:pt x="451" y="27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279"/>
                <p:cNvSpPr>
                  <a:spLocks/>
                </p:cNvSpPr>
                <p:nvPr/>
              </p:nvSpPr>
              <p:spPr bwMode="auto">
                <a:xfrm>
                  <a:off x="5849" y="2459"/>
                  <a:ext cx="617" cy="625"/>
                </a:xfrm>
                <a:custGeom>
                  <a:avLst/>
                  <a:gdLst>
                    <a:gd name="T0" fmla="*/ 176 w 356"/>
                    <a:gd name="T1" fmla="*/ 0 h 361"/>
                    <a:gd name="T2" fmla="*/ 0 w 356"/>
                    <a:gd name="T3" fmla="*/ 272 h 361"/>
                    <a:gd name="T4" fmla="*/ 88 w 356"/>
                    <a:gd name="T5" fmla="*/ 307 h 361"/>
                    <a:gd name="T6" fmla="*/ 84 w 356"/>
                    <a:gd name="T7" fmla="*/ 316 h 361"/>
                    <a:gd name="T8" fmla="*/ 105 w 356"/>
                    <a:gd name="T9" fmla="*/ 324 h 361"/>
                    <a:gd name="T10" fmla="*/ 103 w 356"/>
                    <a:gd name="T11" fmla="*/ 331 h 361"/>
                    <a:gd name="T12" fmla="*/ 191 w 356"/>
                    <a:gd name="T13" fmla="*/ 263 h 361"/>
                    <a:gd name="T14" fmla="*/ 206 w 356"/>
                    <a:gd name="T15" fmla="*/ 281 h 361"/>
                    <a:gd name="T16" fmla="*/ 207 w 356"/>
                    <a:gd name="T17" fmla="*/ 279 h 361"/>
                    <a:gd name="T18" fmla="*/ 272 w 356"/>
                    <a:gd name="T19" fmla="*/ 361 h 361"/>
                    <a:gd name="T20" fmla="*/ 356 w 356"/>
                    <a:gd name="T21" fmla="*/ 231 h 361"/>
                    <a:gd name="T22" fmla="*/ 176 w 356"/>
                    <a:gd name="T23" fmla="*/ 0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6" h="361">
                      <a:moveTo>
                        <a:pt x="176" y="0"/>
                      </a:moveTo>
                      <a:cubicBezTo>
                        <a:pt x="117" y="91"/>
                        <a:pt x="59" y="181"/>
                        <a:pt x="0" y="272"/>
                      </a:cubicBezTo>
                      <a:cubicBezTo>
                        <a:pt x="88" y="307"/>
                        <a:pt x="88" y="307"/>
                        <a:pt x="88" y="307"/>
                      </a:cubicBezTo>
                      <a:cubicBezTo>
                        <a:pt x="87" y="310"/>
                        <a:pt x="85" y="313"/>
                        <a:pt x="84" y="316"/>
                      </a:cubicBezTo>
                      <a:cubicBezTo>
                        <a:pt x="105" y="324"/>
                        <a:pt x="105" y="324"/>
                        <a:pt x="105" y="324"/>
                      </a:cubicBezTo>
                      <a:cubicBezTo>
                        <a:pt x="104" y="326"/>
                        <a:pt x="103" y="328"/>
                        <a:pt x="103" y="331"/>
                      </a:cubicBezTo>
                      <a:cubicBezTo>
                        <a:pt x="157" y="299"/>
                        <a:pt x="191" y="263"/>
                        <a:pt x="191" y="263"/>
                      </a:cubicBezTo>
                      <a:cubicBezTo>
                        <a:pt x="206" y="281"/>
                        <a:pt x="206" y="281"/>
                        <a:pt x="206" y="281"/>
                      </a:cubicBezTo>
                      <a:cubicBezTo>
                        <a:pt x="207" y="280"/>
                        <a:pt x="207" y="279"/>
                        <a:pt x="207" y="279"/>
                      </a:cubicBezTo>
                      <a:cubicBezTo>
                        <a:pt x="272" y="361"/>
                        <a:pt x="272" y="361"/>
                        <a:pt x="272" y="361"/>
                      </a:cubicBezTo>
                      <a:cubicBezTo>
                        <a:pt x="300" y="317"/>
                        <a:pt x="328" y="274"/>
                        <a:pt x="356" y="231"/>
                      </a:cubicBezTo>
                      <a:cubicBezTo>
                        <a:pt x="296" y="154"/>
                        <a:pt x="236" y="77"/>
                        <a:pt x="176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280"/>
                <p:cNvSpPr>
                  <a:spLocks/>
                </p:cNvSpPr>
                <p:nvPr/>
              </p:nvSpPr>
              <p:spPr bwMode="auto">
                <a:xfrm>
                  <a:off x="6206" y="2942"/>
                  <a:ext cx="114" cy="146"/>
                </a:xfrm>
                <a:custGeom>
                  <a:avLst/>
                  <a:gdLst>
                    <a:gd name="T0" fmla="*/ 1 w 66"/>
                    <a:gd name="T1" fmla="*/ 0 h 84"/>
                    <a:gd name="T2" fmla="*/ 0 w 66"/>
                    <a:gd name="T3" fmla="*/ 2 h 84"/>
                    <a:gd name="T4" fmla="*/ 64 w 66"/>
                    <a:gd name="T5" fmla="*/ 84 h 84"/>
                    <a:gd name="T6" fmla="*/ 66 w 66"/>
                    <a:gd name="T7" fmla="*/ 82 h 84"/>
                    <a:gd name="T8" fmla="*/ 1 w 66"/>
                    <a:gd name="T9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84">
                      <a:moveTo>
                        <a:pt x="1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64" y="84"/>
                        <a:pt x="64" y="84"/>
                        <a:pt x="64" y="84"/>
                      </a:cubicBezTo>
                      <a:cubicBezTo>
                        <a:pt x="65" y="83"/>
                        <a:pt x="65" y="82"/>
                        <a:pt x="66" y="82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281"/>
                <p:cNvSpPr>
                  <a:spLocks/>
                </p:cNvSpPr>
                <p:nvPr/>
              </p:nvSpPr>
              <p:spPr bwMode="auto">
                <a:xfrm>
                  <a:off x="5974" y="2914"/>
                  <a:ext cx="343" cy="444"/>
                </a:xfrm>
                <a:custGeom>
                  <a:avLst/>
                  <a:gdLst>
                    <a:gd name="T0" fmla="*/ 119 w 198"/>
                    <a:gd name="T1" fmla="*/ 0 h 256"/>
                    <a:gd name="T2" fmla="*/ 31 w 198"/>
                    <a:gd name="T3" fmla="*/ 68 h 256"/>
                    <a:gd name="T4" fmla="*/ 0 w 198"/>
                    <a:gd name="T5" fmla="*/ 131 h 256"/>
                    <a:gd name="T6" fmla="*/ 97 w 198"/>
                    <a:gd name="T7" fmla="*/ 256 h 256"/>
                    <a:gd name="T8" fmla="*/ 198 w 198"/>
                    <a:gd name="T9" fmla="*/ 100 h 256"/>
                    <a:gd name="T10" fmla="*/ 134 w 198"/>
                    <a:gd name="T11" fmla="*/ 18 h 256"/>
                    <a:gd name="T12" fmla="*/ 119 w 198"/>
                    <a:gd name="T13" fmla="*/ 0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8" h="256">
                      <a:moveTo>
                        <a:pt x="119" y="0"/>
                      </a:moveTo>
                      <a:cubicBezTo>
                        <a:pt x="119" y="0"/>
                        <a:pt x="85" y="36"/>
                        <a:pt x="31" y="68"/>
                      </a:cubicBezTo>
                      <a:cubicBezTo>
                        <a:pt x="21" y="90"/>
                        <a:pt x="11" y="111"/>
                        <a:pt x="0" y="131"/>
                      </a:cubicBezTo>
                      <a:cubicBezTo>
                        <a:pt x="32" y="173"/>
                        <a:pt x="65" y="214"/>
                        <a:pt x="97" y="256"/>
                      </a:cubicBezTo>
                      <a:cubicBezTo>
                        <a:pt x="131" y="204"/>
                        <a:pt x="165" y="152"/>
                        <a:pt x="198" y="100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19" y="0"/>
                        <a:pt x="119" y="0"/>
                        <a:pt x="119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282"/>
                <p:cNvSpPr>
                  <a:spLocks/>
                </p:cNvSpPr>
                <p:nvPr/>
              </p:nvSpPr>
              <p:spPr bwMode="auto">
                <a:xfrm>
                  <a:off x="5969" y="3006"/>
                  <a:ext cx="62" cy="56"/>
                </a:xfrm>
                <a:custGeom>
                  <a:avLst/>
                  <a:gdLst>
                    <a:gd name="T0" fmla="*/ 15 w 36"/>
                    <a:gd name="T1" fmla="*/ 0 h 32"/>
                    <a:gd name="T2" fmla="*/ 0 w 36"/>
                    <a:gd name="T3" fmla="*/ 32 h 32"/>
                    <a:gd name="T4" fmla="*/ 34 w 36"/>
                    <a:gd name="T5" fmla="*/ 15 h 32"/>
                    <a:gd name="T6" fmla="*/ 36 w 36"/>
                    <a:gd name="T7" fmla="*/ 8 h 32"/>
                    <a:gd name="T8" fmla="*/ 15 w 36"/>
                    <a:gd name="T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32">
                      <a:moveTo>
                        <a:pt x="15" y="0"/>
                      </a:moveTo>
                      <a:cubicBezTo>
                        <a:pt x="11" y="11"/>
                        <a:pt x="6" y="22"/>
                        <a:pt x="0" y="32"/>
                      </a:cubicBezTo>
                      <a:cubicBezTo>
                        <a:pt x="12" y="27"/>
                        <a:pt x="23" y="21"/>
                        <a:pt x="34" y="15"/>
                      </a:cubicBezTo>
                      <a:cubicBezTo>
                        <a:pt x="34" y="12"/>
                        <a:pt x="35" y="10"/>
                        <a:pt x="36" y="8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283"/>
                <p:cNvSpPr>
                  <a:spLocks/>
                </p:cNvSpPr>
                <p:nvPr/>
              </p:nvSpPr>
              <p:spPr bwMode="auto">
                <a:xfrm>
                  <a:off x="5946" y="3032"/>
                  <a:ext cx="81" cy="109"/>
                </a:xfrm>
                <a:custGeom>
                  <a:avLst/>
                  <a:gdLst>
                    <a:gd name="T0" fmla="*/ 47 w 47"/>
                    <a:gd name="T1" fmla="*/ 0 h 63"/>
                    <a:gd name="T2" fmla="*/ 13 w 47"/>
                    <a:gd name="T3" fmla="*/ 17 h 63"/>
                    <a:gd name="T4" fmla="*/ 0 w 47"/>
                    <a:gd name="T5" fmla="*/ 43 h 63"/>
                    <a:gd name="T6" fmla="*/ 16 w 47"/>
                    <a:gd name="T7" fmla="*/ 63 h 63"/>
                    <a:gd name="T8" fmla="*/ 47 w 47"/>
                    <a:gd name="T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63">
                      <a:moveTo>
                        <a:pt x="47" y="0"/>
                      </a:moveTo>
                      <a:cubicBezTo>
                        <a:pt x="36" y="6"/>
                        <a:pt x="25" y="12"/>
                        <a:pt x="13" y="17"/>
                      </a:cubicBezTo>
                      <a:cubicBezTo>
                        <a:pt x="9" y="26"/>
                        <a:pt x="5" y="35"/>
                        <a:pt x="0" y="43"/>
                      </a:cubicBezTo>
                      <a:cubicBezTo>
                        <a:pt x="5" y="50"/>
                        <a:pt x="11" y="56"/>
                        <a:pt x="16" y="63"/>
                      </a:cubicBezTo>
                      <a:cubicBezTo>
                        <a:pt x="27" y="43"/>
                        <a:pt x="37" y="22"/>
                        <a:pt x="47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284"/>
                <p:cNvSpPr>
                  <a:spLocks/>
                </p:cNvSpPr>
                <p:nvPr/>
              </p:nvSpPr>
              <p:spPr bwMode="auto">
                <a:xfrm>
                  <a:off x="5830" y="2930"/>
                  <a:ext cx="171" cy="177"/>
                </a:xfrm>
                <a:custGeom>
                  <a:avLst/>
                  <a:gdLst>
                    <a:gd name="T0" fmla="*/ 11 w 99"/>
                    <a:gd name="T1" fmla="*/ 0 h 102"/>
                    <a:gd name="T2" fmla="*/ 0 w 99"/>
                    <a:gd name="T3" fmla="*/ 16 h 102"/>
                    <a:gd name="T4" fmla="*/ 67 w 99"/>
                    <a:gd name="T5" fmla="*/ 102 h 102"/>
                    <a:gd name="T6" fmla="*/ 80 w 99"/>
                    <a:gd name="T7" fmla="*/ 76 h 102"/>
                    <a:gd name="T8" fmla="*/ 95 w 99"/>
                    <a:gd name="T9" fmla="*/ 44 h 102"/>
                    <a:gd name="T10" fmla="*/ 99 w 99"/>
                    <a:gd name="T11" fmla="*/ 35 h 102"/>
                    <a:gd name="T12" fmla="*/ 11 w 99"/>
                    <a:gd name="T13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9" h="102">
                      <a:moveTo>
                        <a:pt x="11" y="0"/>
                      </a:moveTo>
                      <a:cubicBezTo>
                        <a:pt x="7" y="5"/>
                        <a:pt x="4" y="11"/>
                        <a:pt x="0" y="16"/>
                      </a:cubicBezTo>
                      <a:cubicBezTo>
                        <a:pt x="23" y="45"/>
                        <a:pt x="45" y="73"/>
                        <a:pt x="67" y="102"/>
                      </a:cubicBezTo>
                      <a:cubicBezTo>
                        <a:pt x="72" y="94"/>
                        <a:pt x="76" y="85"/>
                        <a:pt x="80" y="76"/>
                      </a:cubicBezTo>
                      <a:cubicBezTo>
                        <a:pt x="86" y="66"/>
                        <a:pt x="91" y="55"/>
                        <a:pt x="95" y="44"/>
                      </a:cubicBezTo>
                      <a:cubicBezTo>
                        <a:pt x="96" y="41"/>
                        <a:pt x="98" y="38"/>
                        <a:pt x="99" y="35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285"/>
                <p:cNvSpPr>
                  <a:spLocks/>
                </p:cNvSpPr>
                <p:nvPr/>
              </p:nvSpPr>
              <p:spPr bwMode="auto">
                <a:xfrm>
                  <a:off x="5825" y="2450"/>
                  <a:ext cx="635" cy="901"/>
                </a:xfrm>
                <a:custGeom>
                  <a:avLst/>
                  <a:gdLst>
                    <a:gd name="T0" fmla="*/ 0 w 367"/>
                    <a:gd name="T1" fmla="*/ 289 h 520"/>
                    <a:gd name="T2" fmla="*/ 180 w 367"/>
                    <a:gd name="T3" fmla="*/ 520 h 520"/>
                    <a:gd name="T4" fmla="*/ 367 w 367"/>
                    <a:gd name="T5" fmla="*/ 232 h 520"/>
                    <a:gd name="T6" fmla="*/ 187 w 367"/>
                    <a:gd name="T7" fmla="*/ 0 h 520"/>
                    <a:gd name="T8" fmla="*/ 0 w 367"/>
                    <a:gd name="T9" fmla="*/ 289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7" h="520">
                      <a:moveTo>
                        <a:pt x="0" y="289"/>
                      </a:moveTo>
                      <a:cubicBezTo>
                        <a:pt x="60" y="366"/>
                        <a:pt x="120" y="443"/>
                        <a:pt x="180" y="520"/>
                      </a:cubicBezTo>
                      <a:cubicBezTo>
                        <a:pt x="242" y="424"/>
                        <a:pt x="305" y="328"/>
                        <a:pt x="367" y="232"/>
                      </a:cubicBezTo>
                      <a:cubicBezTo>
                        <a:pt x="307" y="154"/>
                        <a:pt x="247" y="77"/>
                        <a:pt x="187" y="0"/>
                      </a:cubicBezTo>
                      <a:cubicBezTo>
                        <a:pt x="125" y="97"/>
                        <a:pt x="63" y="193"/>
                        <a:pt x="0" y="2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286"/>
                <p:cNvSpPr>
                  <a:spLocks/>
                </p:cNvSpPr>
                <p:nvPr/>
              </p:nvSpPr>
              <p:spPr bwMode="auto">
                <a:xfrm>
                  <a:off x="6164" y="2563"/>
                  <a:ext cx="224" cy="287"/>
                </a:xfrm>
                <a:custGeom>
                  <a:avLst/>
                  <a:gdLst>
                    <a:gd name="T0" fmla="*/ 0 w 129"/>
                    <a:gd name="T1" fmla="*/ 2 h 166"/>
                    <a:gd name="T2" fmla="*/ 128 w 129"/>
                    <a:gd name="T3" fmla="*/ 166 h 166"/>
                    <a:gd name="T4" fmla="*/ 129 w 129"/>
                    <a:gd name="T5" fmla="*/ 164 h 166"/>
                    <a:gd name="T6" fmla="*/ 1 w 129"/>
                    <a:gd name="T7" fmla="*/ 0 h 166"/>
                    <a:gd name="T8" fmla="*/ 0 w 129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6">
                      <a:moveTo>
                        <a:pt x="0" y="2"/>
                      </a:moveTo>
                      <a:cubicBezTo>
                        <a:pt x="43" y="56"/>
                        <a:pt x="85" y="111"/>
                        <a:pt x="128" y="166"/>
                      </a:cubicBezTo>
                      <a:cubicBezTo>
                        <a:pt x="128" y="165"/>
                        <a:pt x="128" y="165"/>
                        <a:pt x="129" y="164"/>
                      </a:cubicBezTo>
                      <a:cubicBezTo>
                        <a:pt x="86" y="109"/>
                        <a:pt x="44" y="55"/>
                        <a:pt x="1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Freeform 287"/>
                <p:cNvSpPr>
                  <a:spLocks/>
                </p:cNvSpPr>
                <p:nvPr/>
              </p:nvSpPr>
              <p:spPr bwMode="auto">
                <a:xfrm>
                  <a:off x="6133" y="2611"/>
                  <a:ext cx="224" cy="288"/>
                </a:xfrm>
                <a:custGeom>
                  <a:avLst/>
                  <a:gdLst>
                    <a:gd name="T0" fmla="*/ 0 w 129"/>
                    <a:gd name="T1" fmla="*/ 2 h 166"/>
                    <a:gd name="T2" fmla="*/ 128 w 129"/>
                    <a:gd name="T3" fmla="*/ 166 h 166"/>
                    <a:gd name="T4" fmla="*/ 129 w 129"/>
                    <a:gd name="T5" fmla="*/ 164 h 166"/>
                    <a:gd name="T6" fmla="*/ 1 w 129"/>
                    <a:gd name="T7" fmla="*/ 0 h 166"/>
                    <a:gd name="T8" fmla="*/ 0 w 129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6">
                      <a:moveTo>
                        <a:pt x="0" y="2"/>
                      </a:moveTo>
                      <a:cubicBezTo>
                        <a:pt x="43" y="56"/>
                        <a:pt x="85" y="111"/>
                        <a:pt x="128" y="166"/>
                      </a:cubicBezTo>
                      <a:cubicBezTo>
                        <a:pt x="128" y="165"/>
                        <a:pt x="128" y="165"/>
                        <a:pt x="129" y="164"/>
                      </a:cubicBezTo>
                      <a:cubicBezTo>
                        <a:pt x="86" y="109"/>
                        <a:pt x="44" y="55"/>
                        <a:pt x="1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288"/>
                <p:cNvSpPr>
                  <a:spLocks/>
                </p:cNvSpPr>
                <p:nvPr/>
              </p:nvSpPr>
              <p:spPr bwMode="auto">
                <a:xfrm>
                  <a:off x="6102" y="2660"/>
                  <a:ext cx="223" cy="286"/>
                </a:xfrm>
                <a:custGeom>
                  <a:avLst/>
                  <a:gdLst>
                    <a:gd name="T0" fmla="*/ 0 w 129"/>
                    <a:gd name="T1" fmla="*/ 2 h 165"/>
                    <a:gd name="T2" fmla="*/ 128 w 129"/>
                    <a:gd name="T3" fmla="*/ 165 h 165"/>
                    <a:gd name="T4" fmla="*/ 129 w 129"/>
                    <a:gd name="T5" fmla="*/ 164 h 165"/>
                    <a:gd name="T6" fmla="*/ 1 w 129"/>
                    <a:gd name="T7" fmla="*/ 0 h 165"/>
                    <a:gd name="T8" fmla="*/ 0 w 129"/>
                    <a:gd name="T9" fmla="*/ 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5">
                      <a:moveTo>
                        <a:pt x="0" y="2"/>
                      </a:moveTo>
                      <a:cubicBezTo>
                        <a:pt x="43" y="56"/>
                        <a:pt x="85" y="111"/>
                        <a:pt x="128" y="165"/>
                      </a:cubicBezTo>
                      <a:cubicBezTo>
                        <a:pt x="128" y="165"/>
                        <a:pt x="128" y="164"/>
                        <a:pt x="129" y="164"/>
                      </a:cubicBezTo>
                      <a:cubicBezTo>
                        <a:pt x="86" y="109"/>
                        <a:pt x="44" y="55"/>
                        <a:pt x="1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289"/>
                <p:cNvSpPr>
                  <a:spLocks/>
                </p:cNvSpPr>
                <p:nvPr/>
              </p:nvSpPr>
              <p:spPr bwMode="auto">
                <a:xfrm>
                  <a:off x="6071" y="2708"/>
                  <a:ext cx="223" cy="286"/>
                </a:xfrm>
                <a:custGeom>
                  <a:avLst/>
                  <a:gdLst>
                    <a:gd name="T0" fmla="*/ 0 w 129"/>
                    <a:gd name="T1" fmla="*/ 1 h 165"/>
                    <a:gd name="T2" fmla="*/ 128 w 129"/>
                    <a:gd name="T3" fmla="*/ 165 h 165"/>
                    <a:gd name="T4" fmla="*/ 129 w 129"/>
                    <a:gd name="T5" fmla="*/ 164 h 165"/>
                    <a:gd name="T6" fmla="*/ 1 w 129"/>
                    <a:gd name="T7" fmla="*/ 0 h 165"/>
                    <a:gd name="T8" fmla="*/ 0 w 129"/>
                    <a:gd name="T9" fmla="*/ 1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5">
                      <a:moveTo>
                        <a:pt x="0" y="1"/>
                      </a:moveTo>
                      <a:cubicBezTo>
                        <a:pt x="43" y="56"/>
                        <a:pt x="85" y="111"/>
                        <a:pt x="128" y="165"/>
                      </a:cubicBezTo>
                      <a:cubicBezTo>
                        <a:pt x="128" y="165"/>
                        <a:pt x="128" y="164"/>
                        <a:pt x="129" y="164"/>
                      </a:cubicBezTo>
                      <a:cubicBezTo>
                        <a:pt x="86" y="109"/>
                        <a:pt x="44" y="54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290"/>
                <p:cNvSpPr>
                  <a:spLocks/>
                </p:cNvSpPr>
                <p:nvPr/>
              </p:nvSpPr>
              <p:spPr bwMode="auto">
                <a:xfrm>
                  <a:off x="6040" y="2757"/>
                  <a:ext cx="223" cy="286"/>
                </a:xfrm>
                <a:custGeom>
                  <a:avLst/>
                  <a:gdLst>
                    <a:gd name="T0" fmla="*/ 0 w 129"/>
                    <a:gd name="T1" fmla="*/ 1 h 165"/>
                    <a:gd name="T2" fmla="*/ 128 w 129"/>
                    <a:gd name="T3" fmla="*/ 165 h 165"/>
                    <a:gd name="T4" fmla="*/ 129 w 129"/>
                    <a:gd name="T5" fmla="*/ 164 h 165"/>
                    <a:gd name="T6" fmla="*/ 1 w 129"/>
                    <a:gd name="T7" fmla="*/ 0 h 165"/>
                    <a:gd name="T8" fmla="*/ 0 w 129"/>
                    <a:gd name="T9" fmla="*/ 1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5">
                      <a:moveTo>
                        <a:pt x="0" y="1"/>
                      </a:moveTo>
                      <a:cubicBezTo>
                        <a:pt x="43" y="56"/>
                        <a:pt x="85" y="111"/>
                        <a:pt x="128" y="165"/>
                      </a:cubicBezTo>
                      <a:cubicBezTo>
                        <a:pt x="128" y="164"/>
                        <a:pt x="128" y="164"/>
                        <a:pt x="129" y="164"/>
                      </a:cubicBezTo>
                      <a:cubicBezTo>
                        <a:pt x="86" y="109"/>
                        <a:pt x="44" y="54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291"/>
                <p:cNvSpPr>
                  <a:spLocks/>
                </p:cNvSpPr>
                <p:nvPr/>
              </p:nvSpPr>
              <p:spPr bwMode="auto">
                <a:xfrm>
                  <a:off x="6008" y="2805"/>
                  <a:ext cx="224" cy="286"/>
                </a:xfrm>
                <a:custGeom>
                  <a:avLst/>
                  <a:gdLst>
                    <a:gd name="T0" fmla="*/ 0 w 129"/>
                    <a:gd name="T1" fmla="*/ 1 h 165"/>
                    <a:gd name="T2" fmla="*/ 128 w 129"/>
                    <a:gd name="T3" fmla="*/ 165 h 165"/>
                    <a:gd name="T4" fmla="*/ 129 w 129"/>
                    <a:gd name="T5" fmla="*/ 163 h 165"/>
                    <a:gd name="T6" fmla="*/ 1 w 129"/>
                    <a:gd name="T7" fmla="*/ 0 h 165"/>
                    <a:gd name="T8" fmla="*/ 0 w 129"/>
                    <a:gd name="T9" fmla="*/ 1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5">
                      <a:moveTo>
                        <a:pt x="0" y="1"/>
                      </a:moveTo>
                      <a:cubicBezTo>
                        <a:pt x="43" y="56"/>
                        <a:pt x="85" y="110"/>
                        <a:pt x="128" y="165"/>
                      </a:cubicBezTo>
                      <a:cubicBezTo>
                        <a:pt x="128" y="164"/>
                        <a:pt x="128" y="164"/>
                        <a:pt x="129" y="163"/>
                      </a:cubicBezTo>
                      <a:cubicBezTo>
                        <a:pt x="86" y="109"/>
                        <a:pt x="44" y="54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292"/>
                <p:cNvSpPr>
                  <a:spLocks/>
                </p:cNvSpPr>
                <p:nvPr/>
              </p:nvSpPr>
              <p:spPr bwMode="auto">
                <a:xfrm>
                  <a:off x="5977" y="2852"/>
                  <a:ext cx="224" cy="288"/>
                </a:xfrm>
                <a:custGeom>
                  <a:avLst/>
                  <a:gdLst>
                    <a:gd name="T0" fmla="*/ 0 w 129"/>
                    <a:gd name="T1" fmla="*/ 2 h 166"/>
                    <a:gd name="T2" fmla="*/ 128 w 129"/>
                    <a:gd name="T3" fmla="*/ 166 h 166"/>
                    <a:gd name="T4" fmla="*/ 129 w 129"/>
                    <a:gd name="T5" fmla="*/ 164 h 166"/>
                    <a:gd name="T6" fmla="*/ 1 w 129"/>
                    <a:gd name="T7" fmla="*/ 0 h 166"/>
                    <a:gd name="T8" fmla="*/ 0 w 129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6">
                      <a:moveTo>
                        <a:pt x="0" y="2"/>
                      </a:moveTo>
                      <a:cubicBezTo>
                        <a:pt x="43" y="57"/>
                        <a:pt x="85" y="111"/>
                        <a:pt x="128" y="166"/>
                      </a:cubicBezTo>
                      <a:cubicBezTo>
                        <a:pt x="128" y="165"/>
                        <a:pt x="128" y="165"/>
                        <a:pt x="129" y="164"/>
                      </a:cubicBezTo>
                      <a:cubicBezTo>
                        <a:pt x="86" y="110"/>
                        <a:pt x="44" y="55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293"/>
                <p:cNvSpPr>
                  <a:spLocks/>
                </p:cNvSpPr>
                <p:nvPr/>
              </p:nvSpPr>
              <p:spPr bwMode="auto">
                <a:xfrm>
                  <a:off x="5946" y="2901"/>
                  <a:ext cx="223" cy="287"/>
                </a:xfrm>
                <a:custGeom>
                  <a:avLst/>
                  <a:gdLst>
                    <a:gd name="T0" fmla="*/ 0 w 129"/>
                    <a:gd name="T1" fmla="*/ 2 h 166"/>
                    <a:gd name="T2" fmla="*/ 128 w 129"/>
                    <a:gd name="T3" fmla="*/ 166 h 166"/>
                    <a:gd name="T4" fmla="*/ 129 w 129"/>
                    <a:gd name="T5" fmla="*/ 164 h 166"/>
                    <a:gd name="T6" fmla="*/ 1 w 129"/>
                    <a:gd name="T7" fmla="*/ 0 h 166"/>
                    <a:gd name="T8" fmla="*/ 0 w 129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6">
                      <a:moveTo>
                        <a:pt x="0" y="2"/>
                      </a:moveTo>
                      <a:cubicBezTo>
                        <a:pt x="42" y="56"/>
                        <a:pt x="85" y="111"/>
                        <a:pt x="128" y="166"/>
                      </a:cubicBezTo>
                      <a:cubicBezTo>
                        <a:pt x="128" y="165"/>
                        <a:pt x="128" y="165"/>
                        <a:pt x="129" y="164"/>
                      </a:cubicBezTo>
                      <a:cubicBezTo>
                        <a:pt x="86" y="110"/>
                        <a:pt x="44" y="55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Freeform 294"/>
                <p:cNvSpPr>
                  <a:spLocks/>
                </p:cNvSpPr>
                <p:nvPr/>
              </p:nvSpPr>
              <p:spPr bwMode="auto">
                <a:xfrm>
                  <a:off x="5915" y="2949"/>
                  <a:ext cx="222" cy="288"/>
                </a:xfrm>
                <a:custGeom>
                  <a:avLst/>
                  <a:gdLst>
                    <a:gd name="T0" fmla="*/ 0 w 128"/>
                    <a:gd name="T1" fmla="*/ 2 h 166"/>
                    <a:gd name="T2" fmla="*/ 127 w 128"/>
                    <a:gd name="T3" fmla="*/ 166 h 166"/>
                    <a:gd name="T4" fmla="*/ 128 w 128"/>
                    <a:gd name="T5" fmla="*/ 164 h 166"/>
                    <a:gd name="T6" fmla="*/ 1 w 128"/>
                    <a:gd name="T7" fmla="*/ 0 h 166"/>
                    <a:gd name="T8" fmla="*/ 0 w 128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166">
                      <a:moveTo>
                        <a:pt x="0" y="2"/>
                      </a:moveTo>
                      <a:cubicBezTo>
                        <a:pt x="42" y="56"/>
                        <a:pt x="85" y="111"/>
                        <a:pt x="127" y="166"/>
                      </a:cubicBezTo>
                      <a:cubicBezTo>
                        <a:pt x="128" y="165"/>
                        <a:pt x="128" y="165"/>
                        <a:pt x="128" y="164"/>
                      </a:cubicBezTo>
                      <a:cubicBezTo>
                        <a:pt x="86" y="109"/>
                        <a:pt x="43" y="55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295"/>
                <p:cNvSpPr>
                  <a:spLocks noEditPoints="1"/>
                </p:cNvSpPr>
                <p:nvPr/>
              </p:nvSpPr>
              <p:spPr bwMode="auto">
                <a:xfrm>
                  <a:off x="1907" y="2377"/>
                  <a:ext cx="582" cy="595"/>
                </a:xfrm>
                <a:custGeom>
                  <a:avLst/>
                  <a:gdLst>
                    <a:gd name="T0" fmla="*/ 1 w 336"/>
                    <a:gd name="T1" fmla="*/ 341 h 343"/>
                    <a:gd name="T2" fmla="*/ 0 w 336"/>
                    <a:gd name="T3" fmla="*/ 343 h 343"/>
                    <a:gd name="T4" fmla="*/ 2 w 336"/>
                    <a:gd name="T5" fmla="*/ 341 h 343"/>
                    <a:gd name="T6" fmla="*/ 1 w 336"/>
                    <a:gd name="T7" fmla="*/ 341 h 343"/>
                    <a:gd name="T8" fmla="*/ 331 w 336"/>
                    <a:gd name="T9" fmla="*/ 0 h 343"/>
                    <a:gd name="T10" fmla="*/ 287 w 336"/>
                    <a:gd name="T11" fmla="*/ 236 h 343"/>
                    <a:gd name="T12" fmla="*/ 291 w 336"/>
                    <a:gd name="T13" fmla="*/ 238 h 343"/>
                    <a:gd name="T14" fmla="*/ 336 w 336"/>
                    <a:gd name="T15" fmla="*/ 1 h 343"/>
                    <a:gd name="T16" fmla="*/ 331 w 336"/>
                    <a:gd name="T17" fmla="*/ 0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6" h="343">
                      <a:moveTo>
                        <a:pt x="1" y="341"/>
                      </a:moveTo>
                      <a:cubicBezTo>
                        <a:pt x="1" y="341"/>
                        <a:pt x="1" y="342"/>
                        <a:pt x="0" y="343"/>
                      </a:cubicBezTo>
                      <a:cubicBezTo>
                        <a:pt x="1" y="342"/>
                        <a:pt x="2" y="342"/>
                        <a:pt x="2" y="341"/>
                      </a:cubicBezTo>
                      <a:cubicBezTo>
                        <a:pt x="2" y="341"/>
                        <a:pt x="2" y="341"/>
                        <a:pt x="1" y="341"/>
                      </a:cubicBezTo>
                      <a:moveTo>
                        <a:pt x="331" y="0"/>
                      </a:moveTo>
                      <a:cubicBezTo>
                        <a:pt x="316" y="79"/>
                        <a:pt x="302" y="157"/>
                        <a:pt x="287" y="236"/>
                      </a:cubicBezTo>
                      <a:cubicBezTo>
                        <a:pt x="291" y="238"/>
                        <a:pt x="291" y="238"/>
                        <a:pt x="291" y="238"/>
                      </a:cubicBezTo>
                      <a:cubicBezTo>
                        <a:pt x="306" y="159"/>
                        <a:pt x="321" y="80"/>
                        <a:pt x="336" y="1"/>
                      </a:cubicBezTo>
                      <a:cubicBezTo>
                        <a:pt x="334" y="1"/>
                        <a:pt x="333" y="0"/>
                        <a:pt x="33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Freeform 296"/>
                <p:cNvSpPr>
                  <a:spLocks/>
                </p:cNvSpPr>
                <p:nvPr/>
              </p:nvSpPr>
              <p:spPr bwMode="auto">
                <a:xfrm>
                  <a:off x="1907" y="2786"/>
                  <a:ext cx="504" cy="328"/>
                </a:xfrm>
                <a:custGeom>
                  <a:avLst/>
                  <a:gdLst>
                    <a:gd name="T0" fmla="*/ 287 w 291"/>
                    <a:gd name="T1" fmla="*/ 0 h 189"/>
                    <a:gd name="T2" fmla="*/ 251 w 291"/>
                    <a:gd name="T3" fmla="*/ 186 h 189"/>
                    <a:gd name="T4" fmla="*/ 2 w 291"/>
                    <a:gd name="T5" fmla="*/ 105 h 189"/>
                    <a:gd name="T6" fmla="*/ 0 w 291"/>
                    <a:gd name="T7" fmla="*/ 107 h 189"/>
                    <a:gd name="T8" fmla="*/ 0 w 291"/>
                    <a:gd name="T9" fmla="*/ 108 h 189"/>
                    <a:gd name="T10" fmla="*/ 250 w 291"/>
                    <a:gd name="T11" fmla="*/ 189 h 189"/>
                    <a:gd name="T12" fmla="*/ 256 w 291"/>
                    <a:gd name="T13" fmla="*/ 184 h 189"/>
                    <a:gd name="T14" fmla="*/ 291 w 291"/>
                    <a:gd name="T15" fmla="*/ 2 h 189"/>
                    <a:gd name="T16" fmla="*/ 287 w 291"/>
                    <a:gd name="T17" fmla="*/ 0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1" h="189">
                      <a:moveTo>
                        <a:pt x="287" y="0"/>
                      </a:moveTo>
                      <a:cubicBezTo>
                        <a:pt x="275" y="62"/>
                        <a:pt x="263" y="124"/>
                        <a:pt x="251" y="186"/>
                      </a:cubicBezTo>
                      <a:cubicBezTo>
                        <a:pt x="168" y="159"/>
                        <a:pt x="85" y="132"/>
                        <a:pt x="2" y="105"/>
                      </a:cubicBezTo>
                      <a:cubicBezTo>
                        <a:pt x="2" y="106"/>
                        <a:pt x="1" y="106"/>
                        <a:pt x="0" y="107"/>
                      </a:cubicBezTo>
                      <a:cubicBezTo>
                        <a:pt x="0" y="107"/>
                        <a:pt x="0" y="107"/>
                        <a:pt x="0" y="108"/>
                      </a:cubicBezTo>
                      <a:cubicBezTo>
                        <a:pt x="83" y="135"/>
                        <a:pt x="167" y="162"/>
                        <a:pt x="250" y="189"/>
                      </a:cubicBezTo>
                      <a:cubicBezTo>
                        <a:pt x="252" y="188"/>
                        <a:pt x="254" y="186"/>
                        <a:pt x="256" y="184"/>
                      </a:cubicBezTo>
                      <a:cubicBezTo>
                        <a:pt x="268" y="123"/>
                        <a:pt x="279" y="63"/>
                        <a:pt x="291" y="2"/>
                      </a:cubicBezTo>
                      <a:cubicBezTo>
                        <a:pt x="287" y="0"/>
                        <a:pt x="287" y="0"/>
                        <a:pt x="287" y="0"/>
                      </a:cubicBezTo>
                    </a:path>
                  </a:pathLst>
                </a:cu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297"/>
                <p:cNvSpPr>
                  <a:spLocks/>
                </p:cNvSpPr>
                <p:nvPr/>
              </p:nvSpPr>
              <p:spPr bwMode="auto">
                <a:xfrm>
                  <a:off x="1867" y="2954"/>
                  <a:ext cx="41" cy="19"/>
                </a:xfrm>
                <a:custGeom>
                  <a:avLst/>
                  <a:gdLst>
                    <a:gd name="T0" fmla="*/ 2 w 24"/>
                    <a:gd name="T1" fmla="*/ 0 h 11"/>
                    <a:gd name="T2" fmla="*/ 0 w 24"/>
                    <a:gd name="T3" fmla="*/ 3 h 11"/>
                    <a:gd name="T4" fmla="*/ 23 w 24"/>
                    <a:gd name="T5" fmla="*/ 11 h 11"/>
                    <a:gd name="T6" fmla="*/ 23 w 24"/>
                    <a:gd name="T7" fmla="*/ 10 h 11"/>
                    <a:gd name="T8" fmla="*/ 24 w 24"/>
                    <a:gd name="T9" fmla="*/ 8 h 11"/>
                    <a:gd name="T10" fmla="*/ 2 w 2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1">
                      <a:moveTo>
                        <a:pt x="2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8" y="6"/>
                        <a:pt x="15" y="8"/>
                        <a:pt x="23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9"/>
                        <a:pt x="24" y="8"/>
                        <a:pt x="24" y="8"/>
                      </a:cubicBezTo>
                      <a:cubicBezTo>
                        <a:pt x="17" y="5"/>
                        <a:pt x="9" y="3"/>
                        <a:pt x="2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298"/>
                <p:cNvSpPr>
                  <a:spLocks/>
                </p:cNvSpPr>
                <p:nvPr/>
              </p:nvSpPr>
              <p:spPr bwMode="auto">
                <a:xfrm>
                  <a:off x="1907" y="297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B4B4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Freeform 299"/>
                <p:cNvSpPr>
                  <a:spLocks/>
                </p:cNvSpPr>
                <p:nvPr/>
              </p:nvSpPr>
              <p:spPr bwMode="auto">
                <a:xfrm>
                  <a:off x="1855" y="2949"/>
                  <a:ext cx="15" cy="10"/>
                </a:xfrm>
                <a:custGeom>
                  <a:avLst/>
                  <a:gdLst>
                    <a:gd name="T0" fmla="*/ 0 w 9"/>
                    <a:gd name="T1" fmla="*/ 0 h 6"/>
                    <a:gd name="T2" fmla="*/ 0 w 9"/>
                    <a:gd name="T3" fmla="*/ 4 h 6"/>
                    <a:gd name="T4" fmla="*/ 7 w 9"/>
                    <a:gd name="T5" fmla="*/ 6 h 6"/>
                    <a:gd name="T6" fmla="*/ 9 w 9"/>
                    <a:gd name="T7" fmla="*/ 3 h 6"/>
                    <a:gd name="T8" fmla="*/ 0 w 9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0" y="0"/>
                      </a:move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2" y="5"/>
                        <a:pt x="5" y="6"/>
                        <a:pt x="7" y="6"/>
                      </a:cubicBezTo>
                      <a:cubicBezTo>
                        <a:pt x="8" y="5"/>
                        <a:pt x="8" y="4"/>
                        <a:pt x="9" y="3"/>
                      </a:cubicBezTo>
                      <a:cubicBezTo>
                        <a:pt x="6" y="2"/>
                        <a:pt x="3" y="1"/>
                        <a:pt x="0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300"/>
                <p:cNvSpPr>
                  <a:spLocks/>
                </p:cNvSpPr>
                <p:nvPr/>
              </p:nvSpPr>
              <p:spPr bwMode="auto">
                <a:xfrm>
                  <a:off x="1848" y="2209"/>
                  <a:ext cx="634" cy="899"/>
                </a:xfrm>
                <a:custGeom>
                  <a:avLst/>
                  <a:gdLst>
                    <a:gd name="T0" fmla="*/ 0 w 366"/>
                    <a:gd name="T1" fmla="*/ 426 h 519"/>
                    <a:gd name="T2" fmla="*/ 285 w 366"/>
                    <a:gd name="T3" fmla="*/ 519 h 519"/>
                    <a:gd name="T4" fmla="*/ 366 w 366"/>
                    <a:gd name="T5" fmla="*/ 93 h 519"/>
                    <a:gd name="T6" fmla="*/ 81 w 366"/>
                    <a:gd name="T7" fmla="*/ 0 h 519"/>
                    <a:gd name="T8" fmla="*/ 0 w 366"/>
                    <a:gd name="T9" fmla="*/ 426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6" h="519">
                      <a:moveTo>
                        <a:pt x="0" y="426"/>
                      </a:moveTo>
                      <a:cubicBezTo>
                        <a:pt x="95" y="457"/>
                        <a:pt x="190" y="488"/>
                        <a:pt x="285" y="519"/>
                      </a:cubicBezTo>
                      <a:cubicBezTo>
                        <a:pt x="312" y="377"/>
                        <a:pt x="339" y="235"/>
                        <a:pt x="366" y="93"/>
                      </a:cubicBezTo>
                      <a:cubicBezTo>
                        <a:pt x="271" y="62"/>
                        <a:pt x="176" y="31"/>
                        <a:pt x="81" y="0"/>
                      </a:cubicBezTo>
                      <a:cubicBezTo>
                        <a:pt x="54" y="142"/>
                        <a:pt x="27" y="284"/>
                        <a:pt x="0" y="42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Freeform 301"/>
                <p:cNvSpPr>
                  <a:spLocks/>
                </p:cNvSpPr>
                <p:nvPr/>
              </p:nvSpPr>
              <p:spPr bwMode="auto">
                <a:xfrm>
                  <a:off x="2052" y="2308"/>
                  <a:ext cx="350" cy="118"/>
                </a:xfrm>
                <a:custGeom>
                  <a:avLst/>
                  <a:gdLst>
                    <a:gd name="T0" fmla="*/ 0 w 202"/>
                    <a:gd name="T1" fmla="*/ 2 h 68"/>
                    <a:gd name="T2" fmla="*/ 202 w 202"/>
                    <a:gd name="T3" fmla="*/ 68 h 68"/>
                    <a:gd name="T4" fmla="*/ 202 w 202"/>
                    <a:gd name="T5" fmla="*/ 65 h 68"/>
                    <a:gd name="T6" fmla="*/ 0 w 202"/>
                    <a:gd name="T7" fmla="*/ 0 h 68"/>
                    <a:gd name="T8" fmla="*/ 0 w 202"/>
                    <a:gd name="T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0" y="2"/>
                      </a:moveTo>
                      <a:cubicBezTo>
                        <a:pt x="67" y="24"/>
                        <a:pt x="135" y="46"/>
                        <a:pt x="202" y="68"/>
                      </a:cubicBezTo>
                      <a:cubicBezTo>
                        <a:pt x="202" y="67"/>
                        <a:pt x="202" y="66"/>
                        <a:pt x="202" y="65"/>
                      </a:cubicBezTo>
                      <a:cubicBezTo>
                        <a:pt x="135" y="43"/>
                        <a:pt x="68" y="22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302"/>
                <p:cNvSpPr>
                  <a:spLocks/>
                </p:cNvSpPr>
                <p:nvPr/>
              </p:nvSpPr>
              <p:spPr bwMode="auto">
                <a:xfrm>
                  <a:off x="2038" y="2379"/>
                  <a:ext cx="352" cy="118"/>
                </a:xfrm>
                <a:custGeom>
                  <a:avLst/>
                  <a:gdLst>
                    <a:gd name="T0" fmla="*/ 0 w 203"/>
                    <a:gd name="T1" fmla="*/ 2 h 68"/>
                    <a:gd name="T2" fmla="*/ 202 w 203"/>
                    <a:gd name="T3" fmla="*/ 68 h 68"/>
                    <a:gd name="T4" fmla="*/ 203 w 203"/>
                    <a:gd name="T5" fmla="*/ 66 h 68"/>
                    <a:gd name="T6" fmla="*/ 0 w 203"/>
                    <a:gd name="T7" fmla="*/ 0 h 68"/>
                    <a:gd name="T8" fmla="*/ 0 w 203"/>
                    <a:gd name="T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" h="68">
                      <a:moveTo>
                        <a:pt x="0" y="2"/>
                      </a:moveTo>
                      <a:cubicBezTo>
                        <a:pt x="67" y="24"/>
                        <a:pt x="135" y="46"/>
                        <a:pt x="202" y="68"/>
                      </a:cubicBezTo>
                      <a:cubicBezTo>
                        <a:pt x="202" y="67"/>
                        <a:pt x="202" y="67"/>
                        <a:pt x="203" y="66"/>
                      </a:cubicBezTo>
                      <a:cubicBezTo>
                        <a:pt x="135" y="44"/>
                        <a:pt x="68" y="22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303"/>
                <p:cNvSpPr>
                  <a:spLocks/>
                </p:cNvSpPr>
                <p:nvPr/>
              </p:nvSpPr>
              <p:spPr bwMode="auto">
                <a:xfrm>
                  <a:off x="2024" y="2450"/>
                  <a:ext cx="352" cy="118"/>
                </a:xfrm>
                <a:custGeom>
                  <a:avLst/>
                  <a:gdLst>
                    <a:gd name="T0" fmla="*/ 0 w 203"/>
                    <a:gd name="T1" fmla="*/ 2 h 68"/>
                    <a:gd name="T2" fmla="*/ 202 w 203"/>
                    <a:gd name="T3" fmla="*/ 68 h 68"/>
                    <a:gd name="T4" fmla="*/ 203 w 203"/>
                    <a:gd name="T5" fmla="*/ 66 h 68"/>
                    <a:gd name="T6" fmla="*/ 1 w 203"/>
                    <a:gd name="T7" fmla="*/ 0 h 68"/>
                    <a:gd name="T8" fmla="*/ 0 w 203"/>
                    <a:gd name="T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" h="68">
                      <a:moveTo>
                        <a:pt x="0" y="2"/>
                      </a:moveTo>
                      <a:cubicBezTo>
                        <a:pt x="68" y="24"/>
                        <a:pt x="135" y="46"/>
                        <a:pt x="202" y="68"/>
                      </a:cubicBezTo>
                      <a:cubicBezTo>
                        <a:pt x="203" y="67"/>
                        <a:pt x="203" y="67"/>
                        <a:pt x="203" y="66"/>
                      </a:cubicBezTo>
                      <a:cubicBezTo>
                        <a:pt x="135" y="44"/>
                        <a:pt x="68" y="2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304"/>
                <p:cNvSpPr>
                  <a:spLocks/>
                </p:cNvSpPr>
                <p:nvPr/>
              </p:nvSpPr>
              <p:spPr bwMode="auto">
                <a:xfrm>
                  <a:off x="2011" y="2521"/>
                  <a:ext cx="351" cy="118"/>
                </a:xfrm>
                <a:custGeom>
                  <a:avLst/>
                  <a:gdLst>
                    <a:gd name="T0" fmla="*/ 0 w 203"/>
                    <a:gd name="T1" fmla="*/ 2 h 68"/>
                    <a:gd name="T2" fmla="*/ 203 w 203"/>
                    <a:gd name="T3" fmla="*/ 68 h 68"/>
                    <a:gd name="T4" fmla="*/ 203 w 203"/>
                    <a:gd name="T5" fmla="*/ 66 h 68"/>
                    <a:gd name="T6" fmla="*/ 1 w 203"/>
                    <a:gd name="T7" fmla="*/ 0 h 68"/>
                    <a:gd name="T8" fmla="*/ 0 w 203"/>
                    <a:gd name="T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" h="68">
                      <a:moveTo>
                        <a:pt x="0" y="2"/>
                      </a:moveTo>
                      <a:cubicBezTo>
                        <a:pt x="68" y="24"/>
                        <a:pt x="135" y="46"/>
                        <a:pt x="203" y="68"/>
                      </a:cubicBezTo>
                      <a:cubicBezTo>
                        <a:pt x="203" y="67"/>
                        <a:pt x="203" y="67"/>
                        <a:pt x="203" y="66"/>
                      </a:cubicBezTo>
                      <a:cubicBezTo>
                        <a:pt x="136" y="44"/>
                        <a:pt x="68" y="22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305"/>
                <p:cNvSpPr>
                  <a:spLocks/>
                </p:cNvSpPr>
                <p:nvPr/>
              </p:nvSpPr>
              <p:spPr bwMode="auto">
                <a:xfrm>
                  <a:off x="1998" y="2592"/>
                  <a:ext cx="350" cy="118"/>
                </a:xfrm>
                <a:custGeom>
                  <a:avLst/>
                  <a:gdLst>
                    <a:gd name="T0" fmla="*/ 0 w 202"/>
                    <a:gd name="T1" fmla="*/ 3 h 68"/>
                    <a:gd name="T2" fmla="*/ 202 w 202"/>
                    <a:gd name="T3" fmla="*/ 68 h 68"/>
                    <a:gd name="T4" fmla="*/ 202 w 202"/>
                    <a:gd name="T5" fmla="*/ 66 h 68"/>
                    <a:gd name="T6" fmla="*/ 0 w 202"/>
                    <a:gd name="T7" fmla="*/ 0 h 68"/>
                    <a:gd name="T8" fmla="*/ 0 w 202"/>
                    <a:gd name="T9" fmla="*/ 3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8">
                      <a:moveTo>
                        <a:pt x="0" y="3"/>
                      </a:moveTo>
                      <a:cubicBezTo>
                        <a:pt x="67" y="25"/>
                        <a:pt x="134" y="46"/>
                        <a:pt x="202" y="68"/>
                      </a:cubicBezTo>
                      <a:cubicBezTo>
                        <a:pt x="202" y="68"/>
                        <a:pt x="202" y="67"/>
                        <a:pt x="202" y="66"/>
                      </a:cubicBezTo>
                      <a:cubicBezTo>
                        <a:pt x="135" y="44"/>
                        <a:pt x="67" y="22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306"/>
                <p:cNvSpPr>
                  <a:spLocks/>
                </p:cNvSpPr>
                <p:nvPr/>
              </p:nvSpPr>
              <p:spPr bwMode="auto">
                <a:xfrm>
                  <a:off x="1985" y="2663"/>
                  <a:ext cx="349" cy="120"/>
                </a:xfrm>
                <a:custGeom>
                  <a:avLst/>
                  <a:gdLst>
                    <a:gd name="T0" fmla="*/ 0 w 202"/>
                    <a:gd name="T1" fmla="*/ 3 h 69"/>
                    <a:gd name="T2" fmla="*/ 202 w 202"/>
                    <a:gd name="T3" fmla="*/ 69 h 69"/>
                    <a:gd name="T4" fmla="*/ 202 w 202"/>
                    <a:gd name="T5" fmla="*/ 66 h 69"/>
                    <a:gd name="T6" fmla="*/ 0 w 202"/>
                    <a:gd name="T7" fmla="*/ 0 h 69"/>
                    <a:gd name="T8" fmla="*/ 0 w 202"/>
                    <a:gd name="T9" fmla="*/ 3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69">
                      <a:moveTo>
                        <a:pt x="0" y="3"/>
                      </a:moveTo>
                      <a:cubicBezTo>
                        <a:pt x="67" y="25"/>
                        <a:pt x="135" y="47"/>
                        <a:pt x="202" y="69"/>
                      </a:cubicBezTo>
                      <a:cubicBezTo>
                        <a:pt x="202" y="68"/>
                        <a:pt x="202" y="67"/>
                        <a:pt x="202" y="66"/>
                      </a:cubicBezTo>
                      <a:cubicBezTo>
                        <a:pt x="135" y="44"/>
                        <a:pt x="68" y="22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307"/>
                <p:cNvSpPr>
                  <a:spLocks/>
                </p:cNvSpPr>
                <p:nvPr/>
              </p:nvSpPr>
              <p:spPr bwMode="auto">
                <a:xfrm>
                  <a:off x="1971" y="2734"/>
                  <a:ext cx="351" cy="120"/>
                </a:xfrm>
                <a:custGeom>
                  <a:avLst/>
                  <a:gdLst>
                    <a:gd name="T0" fmla="*/ 0 w 203"/>
                    <a:gd name="T1" fmla="*/ 3 h 69"/>
                    <a:gd name="T2" fmla="*/ 202 w 203"/>
                    <a:gd name="T3" fmla="*/ 69 h 69"/>
                    <a:gd name="T4" fmla="*/ 203 w 203"/>
                    <a:gd name="T5" fmla="*/ 66 h 69"/>
                    <a:gd name="T6" fmla="*/ 0 w 203"/>
                    <a:gd name="T7" fmla="*/ 0 h 69"/>
                    <a:gd name="T8" fmla="*/ 0 w 203"/>
                    <a:gd name="T9" fmla="*/ 3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" h="69">
                      <a:moveTo>
                        <a:pt x="0" y="3"/>
                      </a:moveTo>
                      <a:cubicBezTo>
                        <a:pt x="67" y="25"/>
                        <a:pt x="135" y="47"/>
                        <a:pt x="202" y="69"/>
                      </a:cubicBezTo>
                      <a:cubicBezTo>
                        <a:pt x="202" y="68"/>
                        <a:pt x="202" y="67"/>
                        <a:pt x="203" y="66"/>
                      </a:cubicBezTo>
                      <a:cubicBezTo>
                        <a:pt x="135" y="44"/>
                        <a:pt x="68" y="22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308"/>
                <p:cNvSpPr>
                  <a:spLocks/>
                </p:cNvSpPr>
                <p:nvPr/>
              </p:nvSpPr>
              <p:spPr bwMode="auto">
                <a:xfrm>
                  <a:off x="1957" y="2807"/>
                  <a:ext cx="351" cy="118"/>
                </a:xfrm>
                <a:custGeom>
                  <a:avLst/>
                  <a:gdLst>
                    <a:gd name="T0" fmla="*/ 0 w 203"/>
                    <a:gd name="T1" fmla="*/ 2 h 68"/>
                    <a:gd name="T2" fmla="*/ 202 w 203"/>
                    <a:gd name="T3" fmla="*/ 68 h 68"/>
                    <a:gd name="T4" fmla="*/ 203 w 203"/>
                    <a:gd name="T5" fmla="*/ 66 h 68"/>
                    <a:gd name="T6" fmla="*/ 1 w 203"/>
                    <a:gd name="T7" fmla="*/ 0 h 68"/>
                    <a:gd name="T8" fmla="*/ 0 w 203"/>
                    <a:gd name="T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" h="68">
                      <a:moveTo>
                        <a:pt x="0" y="2"/>
                      </a:moveTo>
                      <a:cubicBezTo>
                        <a:pt x="68" y="24"/>
                        <a:pt x="135" y="46"/>
                        <a:pt x="202" y="68"/>
                      </a:cubicBezTo>
                      <a:cubicBezTo>
                        <a:pt x="203" y="67"/>
                        <a:pt x="203" y="66"/>
                        <a:pt x="203" y="66"/>
                      </a:cubicBezTo>
                      <a:cubicBezTo>
                        <a:pt x="135" y="44"/>
                        <a:pt x="68" y="2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309"/>
                <p:cNvSpPr>
                  <a:spLocks/>
                </p:cNvSpPr>
                <p:nvPr/>
              </p:nvSpPr>
              <p:spPr bwMode="auto">
                <a:xfrm>
                  <a:off x="1943" y="2878"/>
                  <a:ext cx="352" cy="118"/>
                </a:xfrm>
                <a:custGeom>
                  <a:avLst/>
                  <a:gdLst>
                    <a:gd name="T0" fmla="*/ 0 w 203"/>
                    <a:gd name="T1" fmla="*/ 2 h 68"/>
                    <a:gd name="T2" fmla="*/ 203 w 203"/>
                    <a:gd name="T3" fmla="*/ 68 h 68"/>
                    <a:gd name="T4" fmla="*/ 203 w 203"/>
                    <a:gd name="T5" fmla="*/ 66 h 68"/>
                    <a:gd name="T6" fmla="*/ 1 w 203"/>
                    <a:gd name="T7" fmla="*/ 0 h 68"/>
                    <a:gd name="T8" fmla="*/ 0 w 203"/>
                    <a:gd name="T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3" h="68">
                      <a:moveTo>
                        <a:pt x="0" y="2"/>
                      </a:moveTo>
                      <a:cubicBezTo>
                        <a:pt x="68" y="24"/>
                        <a:pt x="135" y="46"/>
                        <a:pt x="203" y="68"/>
                      </a:cubicBezTo>
                      <a:cubicBezTo>
                        <a:pt x="203" y="67"/>
                        <a:pt x="203" y="67"/>
                        <a:pt x="203" y="66"/>
                      </a:cubicBezTo>
                      <a:cubicBezTo>
                        <a:pt x="136" y="44"/>
                        <a:pt x="68" y="22"/>
                        <a:pt x="1" y="0"/>
                      </a:cubicBezTo>
                      <a:cubicBezTo>
                        <a:pt x="1" y="1"/>
                        <a:pt x="1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310"/>
                <p:cNvSpPr>
                  <a:spLocks/>
                </p:cNvSpPr>
                <p:nvPr/>
              </p:nvSpPr>
              <p:spPr bwMode="auto">
                <a:xfrm>
                  <a:off x="6360" y="3981"/>
                  <a:ext cx="97" cy="144"/>
                </a:xfrm>
                <a:custGeom>
                  <a:avLst/>
                  <a:gdLst>
                    <a:gd name="T0" fmla="*/ 53 w 56"/>
                    <a:gd name="T1" fmla="*/ 0 h 83"/>
                    <a:gd name="T2" fmla="*/ 0 w 56"/>
                    <a:gd name="T3" fmla="*/ 81 h 83"/>
                    <a:gd name="T4" fmla="*/ 5 w 56"/>
                    <a:gd name="T5" fmla="*/ 83 h 83"/>
                    <a:gd name="T6" fmla="*/ 56 w 56"/>
                    <a:gd name="T7" fmla="*/ 4 h 83"/>
                    <a:gd name="T8" fmla="*/ 53 w 56"/>
                    <a:gd name="T9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83">
                      <a:moveTo>
                        <a:pt x="53" y="0"/>
                      </a:moveTo>
                      <a:cubicBezTo>
                        <a:pt x="35" y="27"/>
                        <a:pt x="18" y="54"/>
                        <a:pt x="0" y="81"/>
                      </a:cubicBezTo>
                      <a:cubicBezTo>
                        <a:pt x="2" y="81"/>
                        <a:pt x="3" y="82"/>
                        <a:pt x="5" y="83"/>
                      </a:cubicBezTo>
                      <a:cubicBezTo>
                        <a:pt x="22" y="56"/>
                        <a:pt x="39" y="30"/>
                        <a:pt x="56" y="4"/>
                      </a:cubicBezTo>
                      <a:cubicBezTo>
                        <a:pt x="55" y="3"/>
                        <a:pt x="54" y="1"/>
                        <a:pt x="53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311"/>
                <p:cNvSpPr>
                  <a:spLocks/>
                </p:cNvSpPr>
                <p:nvPr/>
              </p:nvSpPr>
              <p:spPr bwMode="auto">
                <a:xfrm>
                  <a:off x="5972" y="4122"/>
                  <a:ext cx="397" cy="365"/>
                </a:xfrm>
                <a:custGeom>
                  <a:avLst/>
                  <a:gdLst>
                    <a:gd name="T0" fmla="*/ 224 w 229"/>
                    <a:gd name="T1" fmla="*/ 0 h 211"/>
                    <a:gd name="T2" fmla="*/ 90 w 229"/>
                    <a:gd name="T3" fmla="*/ 207 h 211"/>
                    <a:gd name="T4" fmla="*/ 0 w 229"/>
                    <a:gd name="T5" fmla="*/ 92 h 211"/>
                    <a:gd name="T6" fmla="*/ 0 w 229"/>
                    <a:gd name="T7" fmla="*/ 92 h 211"/>
                    <a:gd name="T8" fmla="*/ 93 w 229"/>
                    <a:gd name="T9" fmla="*/ 211 h 211"/>
                    <a:gd name="T10" fmla="*/ 229 w 229"/>
                    <a:gd name="T11" fmla="*/ 2 h 211"/>
                    <a:gd name="T12" fmla="*/ 224 w 229"/>
                    <a:gd name="T1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9" h="211">
                      <a:moveTo>
                        <a:pt x="224" y="0"/>
                      </a:moveTo>
                      <a:cubicBezTo>
                        <a:pt x="180" y="69"/>
                        <a:pt x="135" y="138"/>
                        <a:pt x="90" y="207"/>
                      </a:cubicBezTo>
                      <a:cubicBezTo>
                        <a:pt x="60" y="168"/>
                        <a:pt x="30" y="130"/>
                        <a:pt x="0" y="92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31" y="132"/>
                        <a:pt x="62" y="171"/>
                        <a:pt x="93" y="211"/>
                      </a:cubicBezTo>
                      <a:cubicBezTo>
                        <a:pt x="138" y="141"/>
                        <a:pt x="184" y="72"/>
                        <a:pt x="229" y="2"/>
                      </a:cubicBezTo>
                      <a:cubicBezTo>
                        <a:pt x="227" y="1"/>
                        <a:pt x="226" y="0"/>
                        <a:pt x="224" y="0"/>
                      </a:cubicBezTo>
                    </a:path>
                  </a:pathLst>
                </a:cu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312"/>
                <p:cNvSpPr>
                  <a:spLocks/>
                </p:cNvSpPr>
                <p:nvPr/>
              </p:nvSpPr>
              <p:spPr bwMode="auto">
                <a:xfrm>
                  <a:off x="5816" y="3581"/>
                  <a:ext cx="636" cy="899"/>
                </a:xfrm>
                <a:custGeom>
                  <a:avLst/>
                  <a:gdLst>
                    <a:gd name="T0" fmla="*/ 0 w 367"/>
                    <a:gd name="T1" fmla="*/ 288 h 519"/>
                    <a:gd name="T2" fmla="*/ 180 w 367"/>
                    <a:gd name="T3" fmla="*/ 519 h 519"/>
                    <a:gd name="T4" fmla="*/ 367 w 367"/>
                    <a:gd name="T5" fmla="*/ 231 h 519"/>
                    <a:gd name="T6" fmla="*/ 187 w 367"/>
                    <a:gd name="T7" fmla="*/ 0 h 519"/>
                    <a:gd name="T8" fmla="*/ 0 w 367"/>
                    <a:gd name="T9" fmla="*/ 288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7" h="519">
                      <a:moveTo>
                        <a:pt x="0" y="288"/>
                      </a:moveTo>
                      <a:cubicBezTo>
                        <a:pt x="60" y="365"/>
                        <a:pt x="120" y="442"/>
                        <a:pt x="180" y="519"/>
                      </a:cubicBezTo>
                      <a:cubicBezTo>
                        <a:pt x="242" y="423"/>
                        <a:pt x="305" y="327"/>
                        <a:pt x="367" y="231"/>
                      </a:cubicBezTo>
                      <a:cubicBezTo>
                        <a:pt x="307" y="154"/>
                        <a:pt x="247" y="77"/>
                        <a:pt x="187" y="0"/>
                      </a:cubicBezTo>
                      <a:cubicBezTo>
                        <a:pt x="125" y="96"/>
                        <a:pt x="62" y="192"/>
                        <a:pt x="0" y="28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313"/>
                <p:cNvSpPr>
                  <a:spLocks/>
                </p:cNvSpPr>
                <p:nvPr/>
              </p:nvSpPr>
              <p:spPr bwMode="auto">
                <a:xfrm>
                  <a:off x="6156" y="3692"/>
                  <a:ext cx="223" cy="287"/>
                </a:xfrm>
                <a:custGeom>
                  <a:avLst/>
                  <a:gdLst>
                    <a:gd name="T0" fmla="*/ 0 w 129"/>
                    <a:gd name="T1" fmla="*/ 2 h 166"/>
                    <a:gd name="T2" fmla="*/ 128 w 129"/>
                    <a:gd name="T3" fmla="*/ 166 h 166"/>
                    <a:gd name="T4" fmla="*/ 129 w 129"/>
                    <a:gd name="T5" fmla="*/ 164 h 166"/>
                    <a:gd name="T6" fmla="*/ 1 w 129"/>
                    <a:gd name="T7" fmla="*/ 0 h 166"/>
                    <a:gd name="T8" fmla="*/ 0 w 129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6">
                      <a:moveTo>
                        <a:pt x="0" y="2"/>
                      </a:moveTo>
                      <a:cubicBezTo>
                        <a:pt x="43" y="57"/>
                        <a:pt x="85" y="111"/>
                        <a:pt x="128" y="166"/>
                      </a:cubicBezTo>
                      <a:cubicBezTo>
                        <a:pt x="128" y="165"/>
                        <a:pt x="128" y="165"/>
                        <a:pt x="129" y="164"/>
                      </a:cubicBezTo>
                      <a:cubicBezTo>
                        <a:pt x="86" y="110"/>
                        <a:pt x="44" y="55"/>
                        <a:pt x="1" y="0"/>
                      </a:cubicBezTo>
                      <a:cubicBezTo>
                        <a:pt x="1" y="1"/>
                        <a:pt x="1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314"/>
                <p:cNvSpPr>
                  <a:spLocks/>
                </p:cNvSpPr>
                <p:nvPr/>
              </p:nvSpPr>
              <p:spPr bwMode="auto">
                <a:xfrm>
                  <a:off x="6124" y="3740"/>
                  <a:ext cx="224" cy="288"/>
                </a:xfrm>
                <a:custGeom>
                  <a:avLst/>
                  <a:gdLst>
                    <a:gd name="T0" fmla="*/ 0 w 129"/>
                    <a:gd name="T1" fmla="*/ 2 h 166"/>
                    <a:gd name="T2" fmla="*/ 128 w 129"/>
                    <a:gd name="T3" fmla="*/ 166 h 166"/>
                    <a:gd name="T4" fmla="*/ 129 w 129"/>
                    <a:gd name="T5" fmla="*/ 164 h 166"/>
                    <a:gd name="T6" fmla="*/ 1 w 129"/>
                    <a:gd name="T7" fmla="*/ 0 h 166"/>
                    <a:gd name="T8" fmla="*/ 0 w 129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6">
                      <a:moveTo>
                        <a:pt x="0" y="2"/>
                      </a:moveTo>
                      <a:cubicBezTo>
                        <a:pt x="43" y="56"/>
                        <a:pt x="85" y="111"/>
                        <a:pt x="128" y="166"/>
                      </a:cubicBezTo>
                      <a:cubicBezTo>
                        <a:pt x="128" y="165"/>
                        <a:pt x="128" y="165"/>
                        <a:pt x="129" y="164"/>
                      </a:cubicBezTo>
                      <a:cubicBezTo>
                        <a:pt x="86" y="109"/>
                        <a:pt x="44" y="55"/>
                        <a:pt x="1" y="0"/>
                      </a:cubicBezTo>
                      <a:cubicBezTo>
                        <a:pt x="1" y="1"/>
                        <a:pt x="1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315"/>
                <p:cNvSpPr>
                  <a:spLocks/>
                </p:cNvSpPr>
                <p:nvPr/>
              </p:nvSpPr>
              <p:spPr bwMode="auto">
                <a:xfrm>
                  <a:off x="6093" y="3789"/>
                  <a:ext cx="224" cy="286"/>
                </a:xfrm>
                <a:custGeom>
                  <a:avLst/>
                  <a:gdLst>
                    <a:gd name="T0" fmla="*/ 0 w 129"/>
                    <a:gd name="T1" fmla="*/ 2 h 165"/>
                    <a:gd name="T2" fmla="*/ 128 w 129"/>
                    <a:gd name="T3" fmla="*/ 165 h 165"/>
                    <a:gd name="T4" fmla="*/ 129 w 129"/>
                    <a:gd name="T5" fmla="*/ 164 h 165"/>
                    <a:gd name="T6" fmla="*/ 1 w 129"/>
                    <a:gd name="T7" fmla="*/ 0 h 165"/>
                    <a:gd name="T8" fmla="*/ 0 w 129"/>
                    <a:gd name="T9" fmla="*/ 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5">
                      <a:moveTo>
                        <a:pt x="0" y="2"/>
                      </a:moveTo>
                      <a:cubicBezTo>
                        <a:pt x="43" y="56"/>
                        <a:pt x="85" y="111"/>
                        <a:pt x="128" y="165"/>
                      </a:cubicBezTo>
                      <a:cubicBezTo>
                        <a:pt x="128" y="165"/>
                        <a:pt x="128" y="165"/>
                        <a:pt x="129" y="164"/>
                      </a:cubicBezTo>
                      <a:cubicBezTo>
                        <a:pt x="86" y="109"/>
                        <a:pt x="44" y="55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316"/>
                <p:cNvSpPr>
                  <a:spLocks/>
                </p:cNvSpPr>
                <p:nvPr/>
              </p:nvSpPr>
              <p:spPr bwMode="auto">
                <a:xfrm>
                  <a:off x="6062" y="3837"/>
                  <a:ext cx="224" cy="286"/>
                </a:xfrm>
                <a:custGeom>
                  <a:avLst/>
                  <a:gdLst>
                    <a:gd name="T0" fmla="*/ 0 w 129"/>
                    <a:gd name="T1" fmla="*/ 2 h 165"/>
                    <a:gd name="T2" fmla="*/ 128 w 129"/>
                    <a:gd name="T3" fmla="*/ 165 h 165"/>
                    <a:gd name="T4" fmla="*/ 129 w 129"/>
                    <a:gd name="T5" fmla="*/ 164 h 165"/>
                    <a:gd name="T6" fmla="*/ 1 w 129"/>
                    <a:gd name="T7" fmla="*/ 0 h 165"/>
                    <a:gd name="T8" fmla="*/ 0 w 129"/>
                    <a:gd name="T9" fmla="*/ 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5">
                      <a:moveTo>
                        <a:pt x="0" y="2"/>
                      </a:moveTo>
                      <a:cubicBezTo>
                        <a:pt x="43" y="56"/>
                        <a:pt x="85" y="111"/>
                        <a:pt x="128" y="165"/>
                      </a:cubicBezTo>
                      <a:cubicBezTo>
                        <a:pt x="128" y="165"/>
                        <a:pt x="128" y="164"/>
                        <a:pt x="129" y="164"/>
                      </a:cubicBezTo>
                      <a:cubicBezTo>
                        <a:pt x="86" y="109"/>
                        <a:pt x="44" y="55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317"/>
                <p:cNvSpPr>
                  <a:spLocks/>
                </p:cNvSpPr>
                <p:nvPr/>
              </p:nvSpPr>
              <p:spPr bwMode="auto">
                <a:xfrm>
                  <a:off x="6031" y="3886"/>
                  <a:ext cx="223" cy="286"/>
                </a:xfrm>
                <a:custGeom>
                  <a:avLst/>
                  <a:gdLst>
                    <a:gd name="T0" fmla="*/ 0 w 129"/>
                    <a:gd name="T1" fmla="*/ 1 h 165"/>
                    <a:gd name="T2" fmla="*/ 128 w 129"/>
                    <a:gd name="T3" fmla="*/ 165 h 165"/>
                    <a:gd name="T4" fmla="*/ 129 w 129"/>
                    <a:gd name="T5" fmla="*/ 164 h 165"/>
                    <a:gd name="T6" fmla="*/ 1 w 129"/>
                    <a:gd name="T7" fmla="*/ 0 h 165"/>
                    <a:gd name="T8" fmla="*/ 0 w 129"/>
                    <a:gd name="T9" fmla="*/ 1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5">
                      <a:moveTo>
                        <a:pt x="0" y="1"/>
                      </a:moveTo>
                      <a:cubicBezTo>
                        <a:pt x="43" y="56"/>
                        <a:pt x="85" y="111"/>
                        <a:pt x="128" y="165"/>
                      </a:cubicBezTo>
                      <a:cubicBezTo>
                        <a:pt x="128" y="165"/>
                        <a:pt x="128" y="164"/>
                        <a:pt x="129" y="164"/>
                      </a:cubicBezTo>
                      <a:cubicBezTo>
                        <a:pt x="86" y="109"/>
                        <a:pt x="44" y="54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318"/>
                <p:cNvSpPr>
                  <a:spLocks/>
                </p:cNvSpPr>
                <p:nvPr/>
              </p:nvSpPr>
              <p:spPr bwMode="auto">
                <a:xfrm>
                  <a:off x="6000" y="3934"/>
                  <a:ext cx="223" cy="286"/>
                </a:xfrm>
                <a:custGeom>
                  <a:avLst/>
                  <a:gdLst>
                    <a:gd name="T0" fmla="*/ 0 w 129"/>
                    <a:gd name="T1" fmla="*/ 1 h 165"/>
                    <a:gd name="T2" fmla="*/ 127 w 129"/>
                    <a:gd name="T3" fmla="*/ 165 h 165"/>
                    <a:gd name="T4" fmla="*/ 129 w 129"/>
                    <a:gd name="T5" fmla="*/ 163 h 165"/>
                    <a:gd name="T6" fmla="*/ 1 w 129"/>
                    <a:gd name="T7" fmla="*/ 0 h 165"/>
                    <a:gd name="T8" fmla="*/ 0 w 129"/>
                    <a:gd name="T9" fmla="*/ 1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9" h="165">
                      <a:moveTo>
                        <a:pt x="0" y="1"/>
                      </a:moveTo>
                      <a:cubicBezTo>
                        <a:pt x="42" y="56"/>
                        <a:pt x="85" y="110"/>
                        <a:pt x="127" y="165"/>
                      </a:cubicBezTo>
                      <a:cubicBezTo>
                        <a:pt x="128" y="164"/>
                        <a:pt x="128" y="164"/>
                        <a:pt x="129" y="163"/>
                      </a:cubicBezTo>
                      <a:cubicBezTo>
                        <a:pt x="86" y="109"/>
                        <a:pt x="44" y="54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319"/>
                <p:cNvSpPr>
                  <a:spLocks/>
                </p:cNvSpPr>
                <p:nvPr/>
              </p:nvSpPr>
              <p:spPr bwMode="auto">
                <a:xfrm>
                  <a:off x="5969" y="3981"/>
                  <a:ext cx="221" cy="288"/>
                </a:xfrm>
                <a:custGeom>
                  <a:avLst/>
                  <a:gdLst>
                    <a:gd name="T0" fmla="*/ 0 w 128"/>
                    <a:gd name="T1" fmla="*/ 2 h 166"/>
                    <a:gd name="T2" fmla="*/ 127 w 128"/>
                    <a:gd name="T3" fmla="*/ 166 h 166"/>
                    <a:gd name="T4" fmla="*/ 128 w 128"/>
                    <a:gd name="T5" fmla="*/ 164 h 166"/>
                    <a:gd name="T6" fmla="*/ 1 w 128"/>
                    <a:gd name="T7" fmla="*/ 0 h 166"/>
                    <a:gd name="T8" fmla="*/ 0 w 128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166">
                      <a:moveTo>
                        <a:pt x="0" y="2"/>
                      </a:moveTo>
                      <a:cubicBezTo>
                        <a:pt x="42" y="57"/>
                        <a:pt x="85" y="111"/>
                        <a:pt x="127" y="166"/>
                      </a:cubicBezTo>
                      <a:cubicBezTo>
                        <a:pt x="128" y="165"/>
                        <a:pt x="128" y="165"/>
                        <a:pt x="128" y="164"/>
                      </a:cubicBezTo>
                      <a:cubicBezTo>
                        <a:pt x="86" y="110"/>
                        <a:pt x="43" y="55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320"/>
                <p:cNvSpPr>
                  <a:spLocks/>
                </p:cNvSpPr>
                <p:nvPr/>
              </p:nvSpPr>
              <p:spPr bwMode="auto">
                <a:xfrm>
                  <a:off x="5937" y="4030"/>
                  <a:ext cx="222" cy="287"/>
                </a:xfrm>
                <a:custGeom>
                  <a:avLst/>
                  <a:gdLst>
                    <a:gd name="T0" fmla="*/ 0 w 128"/>
                    <a:gd name="T1" fmla="*/ 2 h 166"/>
                    <a:gd name="T2" fmla="*/ 127 w 128"/>
                    <a:gd name="T3" fmla="*/ 166 h 166"/>
                    <a:gd name="T4" fmla="*/ 128 w 128"/>
                    <a:gd name="T5" fmla="*/ 164 h 166"/>
                    <a:gd name="T6" fmla="*/ 1 w 128"/>
                    <a:gd name="T7" fmla="*/ 0 h 166"/>
                    <a:gd name="T8" fmla="*/ 0 w 128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166">
                      <a:moveTo>
                        <a:pt x="0" y="2"/>
                      </a:moveTo>
                      <a:cubicBezTo>
                        <a:pt x="42" y="57"/>
                        <a:pt x="85" y="111"/>
                        <a:pt x="127" y="166"/>
                      </a:cubicBezTo>
                      <a:cubicBezTo>
                        <a:pt x="128" y="165"/>
                        <a:pt x="128" y="165"/>
                        <a:pt x="128" y="164"/>
                      </a:cubicBezTo>
                      <a:cubicBezTo>
                        <a:pt x="86" y="110"/>
                        <a:pt x="43" y="55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321"/>
                <p:cNvSpPr>
                  <a:spLocks/>
                </p:cNvSpPr>
                <p:nvPr/>
              </p:nvSpPr>
              <p:spPr bwMode="auto">
                <a:xfrm>
                  <a:off x="5906" y="4078"/>
                  <a:ext cx="222" cy="288"/>
                </a:xfrm>
                <a:custGeom>
                  <a:avLst/>
                  <a:gdLst>
                    <a:gd name="T0" fmla="*/ 0 w 128"/>
                    <a:gd name="T1" fmla="*/ 2 h 166"/>
                    <a:gd name="T2" fmla="*/ 127 w 128"/>
                    <a:gd name="T3" fmla="*/ 166 h 166"/>
                    <a:gd name="T4" fmla="*/ 128 w 128"/>
                    <a:gd name="T5" fmla="*/ 164 h 166"/>
                    <a:gd name="T6" fmla="*/ 1 w 128"/>
                    <a:gd name="T7" fmla="*/ 0 h 166"/>
                    <a:gd name="T8" fmla="*/ 0 w 128"/>
                    <a:gd name="T9" fmla="*/ 2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8" h="166">
                      <a:moveTo>
                        <a:pt x="0" y="2"/>
                      </a:moveTo>
                      <a:cubicBezTo>
                        <a:pt x="42" y="56"/>
                        <a:pt x="85" y="111"/>
                        <a:pt x="127" y="166"/>
                      </a:cubicBezTo>
                      <a:cubicBezTo>
                        <a:pt x="128" y="165"/>
                        <a:pt x="128" y="165"/>
                        <a:pt x="128" y="164"/>
                      </a:cubicBezTo>
                      <a:cubicBezTo>
                        <a:pt x="86" y="109"/>
                        <a:pt x="43" y="55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322"/>
                <p:cNvSpPr>
                  <a:spLocks/>
                </p:cNvSpPr>
                <p:nvPr/>
              </p:nvSpPr>
              <p:spPr bwMode="auto">
                <a:xfrm>
                  <a:off x="5924" y="3472"/>
                  <a:ext cx="604" cy="449"/>
                </a:xfrm>
                <a:custGeom>
                  <a:avLst/>
                  <a:gdLst>
                    <a:gd name="T0" fmla="*/ 141 w 349"/>
                    <a:gd name="T1" fmla="*/ 0 h 259"/>
                    <a:gd name="T2" fmla="*/ 77 w 349"/>
                    <a:gd name="T3" fmla="*/ 22 h 259"/>
                    <a:gd name="T4" fmla="*/ 90 w 349"/>
                    <a:gd name="T5" fmla="*/ 40 h 259"/>
                    <a:gd name="T6" fmla="*/ 90 w 349"/>
                    <a:gd name="T7" fmla="*/ 40 h 259"/>
                    <a:gd name="T8" fmla="*/ 93 w 349"/>
                    <a:gd name="T9" fmla="*/ 44 h 259"/>
                    <a:gd name="T10" fmla="*/ 0 w 349"/>
                    <a:gd name="T11" fmla="*/ 188 h 259"/>
                    <a:gd name="T12" fmla="*/ 28 w 349"/>
                    <a:gd name="T13" fmla="*/ 211 h 259"/>
                    <a:gd name="T14" fmla="*/ 125 w 349"/>
                    <a:gd name="T15" fmla="*/ 63 h 259"/>
                    <a:gd name="T16" fmla="*/ 278 w 349"/>
                    <a:gd name="T17" fmla="*/ 259 h 259"/>
                    <a:gd name="T18" fmla="*/ 349 w 349"/>
                    <a:gd name="T19" fmla="*/ 61 h 259"/>
                    <a:gd name="T20" fmla="*/ 326 w 349"/>
                    <a:gd name="T21" fmla="*/ 62 h 259"/>
                    <a:gd name="T22" fmla="*/ 141 w 349"/>
                    <a:gd name="T23" fmla="*/ 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9" h="259">
                      <a:moveTo>
                        <a:pt x="141" y="0"/>
                      </a:moveTo>
                      <a:cubicBezTo>
                        <a:pt x="118" y="10"/>
                        <a:pt x="97" y="17"/>
                        <a:pt x="77" y="22"/>
                      </a:cubicBezTo>
                      <a:cubicBezTo>
                        <a:pt x="81" y="28"/>
                        <a:pt x="86" y="34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1" y="41"/>
                        <a:pt x="92" y="42"/>
                        <a:pt x="93" y="44"/>
                      </a:cubicBezTo>
                      <a:cubicBezTo>
                        <a:pt x="62" y="92"/>
                        <a:pt x="31" y="140"/>
                        <a:pt x="0" y="188"/>
                      </a:cubicBezTo>
                      <a:cubicBezTo>
                        <a:pt x="9" y="197"/>
                        <a:pt x="19" y="204"/>
                        <a:pt x="28" y="211"/>
                      </a:cubicBezTo>
                      <a:cubicBezTo>
                        <a:pt x="61" y="162"/>
                        <a:pt x="93" y="112"/>
                        <a:pt x="125" y="63"/>
                      </a:cubicBezTo>
                      <a:cubicBezTo>
                        <a:pt x="176" y="128"/>
                        <a:pt x="227" y="193"/>
                        <a:pt x="278" y="259"/>
                      </a:cubicBezTo>
                      <a:cubicBezTo>
                        <a:pt x="349" y="61"/>
                        <a:pt x="349" y="61"/>
                        <a:pt x="349" y="61"/>
                      </a:cubicBezTo>
                      <a:cubicBezTo>
                        <a:pt x="341" y="62"/>
                        <a:pt x="334" y="62"/>
                        <a:pt x="326" y="62"/>
                      </a:cubicBezTo>
                      <a:cubicBezTo>
                        <a:pt x="254" y="62"/>
                        <a:pt x="188" y="31"/>
                        <a:pt x="14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Freeform 323"/>
                <p:cNvSpPr>
                  <a:spLocks/>
                </p:cNvSpPr>
                <p:nvPr/>
              </p:nvSpPr>
              <p:spPr bwMode="auto">
                <a:xfrm>
                  <a:off x="5917" y="3541"/>
                  <a:ext cx="168" cy="257"/>
                </a:xfrm>
                <a:custGeom>
                  <a:avLst/>
                  <a:gdLst>
                    <a:gd name="T0" fmla="*/ 94 w 97"/>
                    <a:gd name="T1" fmla="*/ 0 h 148"/>
                    <a:gd name="T2" fmla="*/ 0 w 97"/>
                    <a:gd name="T3" fmla="*/ 145 h 148"/>
                    <a:gd name="T4" fmla="*/ 4 w 97"/>
                    <a:gd name="T5" fmla="*/ 148 h 148"/>
                    <a:gd name="T6" fmla="*/ 97 w 97"/>
                    <a:gd name="T7" fmla="*/ 4 h 148"/>
                    <a:gd name="T8" fmla="*/ 94 w 97"/>
                    <a:gd name="T9" fmla="*/ 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148">
                      <a:moveTo>
                        <a:pt x="94" y="0"/>
                      </a:moveTo>
                      <a:cubicBezTo>
                        <a:pt x="63" y="48"/>
                        <a:pt x="32" y="96"/>
                        <a:pt x="0" y="145"/>
                      </a:cubicBezTo>
                      <a:cubicBezTo>
                        <a:pt x="1" y="146"/>
                        <a:pt x="3" y="147"/>
                        <a:pt x="4" y="148"/>
                      </a:cubicBezTo>
                      <a:cubicBezTo>
                        <a:pt x="35" y="100"/>
                        <a:pt x="66" y="52"/>
                        <a:pt x="97" y="4"/>
                      </a:cubicBezTo>
                      <a:cubicBezTo>
                        <a:pt x="96" y="2"/>
                        <a:pt x="95" y="1"/>
                        <a:pt x="94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324"/>
                <p:cNvSpPr>
                  <a:spLocks/>
                </p:cNvSpPr>
                <p:nvPr/>
              </p:nvSpPr>
              <p:spPr bwMode="auto">
                <a:xfrm>
                  <a:off x="5809" y="3510"/>
                  <a:ext cx="270" cy="282"/>
                </a:xfrm>
                <a:custGeom>
                  <a:avLst/>
                  <a:gdLst>
                    <a:gd name="T0" fmla="*/ 143 w 156"/>
                    <a:gd name="T1" fmla="*/ 0 h 163"/>
                    <a:gd name="T2" fmla="*/ 108 w 156"/>
                    <a:gd name="T3" fmla="*/ 7 h 163"/>
                    <a:gd name="T4" fmla="*/ 114 w 156"/>
                    <a:gd name="T5" fmla="*/ 15 h 163"/>
                    <a:gd name="T6" fmla="*/ 113 w 156"/>
                    <a:gd name="T7" fmla="*/ 17 h 163"/>
                    <a:gd name="T8" fmla="*/ 106 w 156"/>
                    <a:gd name="T9" fmla="*/ 7 h 163"/>
                    <a:gd name="T10" fmla="*/ 71 w 156"/>
                    <a:gd name="T11" fmla="*/ 10 h 163"/>
                    <a:gd name="T12" fmla="*/ 96 w 156"/>
                    <a:gd name="T13" fmla="*/ 43 h 163"/>
                    <a:gd name="T14" fmla="*/ 95 w 156"/>
                    <a:gd name="T15" fmla="*/ 45 h 163"/>
                    <a:gd name="T16" fmla="*/ 69 w 156"/>
                    <a:gd name="T17" fmla="*/ 11 h 163"/>
                    <a:gd name="T18" fmla="*/ 62 w 156"/>
                    <a:gd name="T19" fmla="*/ 11 h 163"/>
                    <a:gd name="T20" fmla="*/ 47 w 156"/>
                    <a:gd name="T21" fmla="*/ 30 h 163"/>
                    <a:gd name="T22" fmla="*/ 78 w 156"/>
                    <a:gd name="T23" fmla="*/ 71 h 163"/>
                    <a:gd name="T24" fmla="*/ 77 w 156"/>
                    <a:gd name="T25" fmla="*/ 72 h 163"/>
                    <a:gd name="T26" fmla="*/ 46 w 156"/>
                    <a:gd name="T27" fmla="*/ 32 h 163"/>
                    <a:gd name="T28" fmla="*/ 27 w 156"/>
                    <a:gd name="T29" fmla="*/ 56 h 163"/>
                    <a:gd name="T30" fmla="*/ 60 w 156"/>
                    <a:gd name="T31" fmla="*/ 99 h 163"/>
                    <a:gd name="T32" fmla="*/ 59 w 156"/>
                    <a:gd name="T33" fmla="*/ 100 h 163"/>
                    <a:gd name="T34" fmla="*/ 26 w 156"/>
                    <a:gd name="T35" fmla="*/ 57 h 163"/>
                    <a:gd name="T36" fmla="*/ 7 w 156"/>
                    <a:gd name="T37" fmla="*/ 81 h 163"/>
                    <a:gd name="T38" fmla="*/ 42 w 156"/>
                    <a:gd name="T39" fmla="*/ 127 h 163"/>
                    <a:gd name="T40" fmla="*/ 41 w 156"/>
                    <a:gd name="T41" fmla="*/ 128 h 163"/>
                    <a:gd name="T42" fmla="*/ 5 w 156"/>
                    <a:gd name="T43" fmla="*/ 82 h 163"/>
                    <a:gd name="T44" fmla="*/ 0 w 156"/>
                    <a:gd name="T45" fmla="*/ 89 h 163"/>
                    <a:gd name="T46" fmla="*/ 62 w 156"/>
                    <a:gd name="T47" fmla="*/ 163 h 163"/>
                    <a:gd name="T48" fmla="*/ 156 w 156"/>
                    <a:gd name="T49" fmla="*/ 18 h 163"/>
                    <a:gd name="T50" fmla="*/ 156 w 156"/>
                    <a:gd name="T51" fmla="*/ 18 h 163"/>
                    <a:gd name="T52" fmla="*/ 143 w 156"/>
                    <a:gd name="T53" fmla="*/ 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56" h="163">
                      <a:moveTo>
                        <a:pt x="143" y="0"/>
                      </a:moveTo>
                      <a:cubicBezTo>
                        <a:pt x="130" y="3"/>
                        <a:pt x="119" y="5"/>
                        <a:pt x="108" y="7"/>
                      </a:cubicBezTo>
                      <a:cubicBezTo>
                        <a:pt x="110" y="10"/>
                        <a:pt x="112" y="12"/>
                        <a:pt x="114" y="15"/>
                      </a:cubicBezTo>
                      <a:cubicBezTo>
                        <a:pt x="114" y="16"/>
                        <a:pt x="114" y="16"/>
                        <a:pt x="113" y="17"/>
                      </a:cubicBezTo>
                      <a:cubicBezTo>
                        <a:pt x="111" y="14"/>
                        <a:pt x="108" y="10"/>
                        <a:pt x="106" y="7"/>
                      </a:cubicBezTo>
                      <a:cubicBezTo>
                        <a:pt x="93" y="9"/>
                        <a:pt x="81" y="10"/>
                        <a:pt x="71" y="10"/>
                      </a:cubicBezTo>
                      <a:cubicBezTo>
                        <a:pt x="79" y="21"/>
                        <a:pt x="88" y="32"/>
                        <a:pt x="96" y="43"/>
                      </a:cubicBezTo>
                      <a:cubicBezTo>
                        <a:pt x="96" y="44"/>
                        <a:pt x="96" y="44"/>
                        <a:pt x="95" y="45"/>
                      </a:cubicBezTo>
                      <a:cubicBezTo>
                        <a:pt x="86" y="33"/>
                        <a:pt x="78" y="22"/>
                        <a:pt x="69" y="11"/>
                      </a:cubicBezTo>
                      <a:cubicBezTo>
                        <a:pt x="67" y="11"/>
                        <a:pt x="64" y="11"/>
                        <a:pt x="62" y="11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57" y="44"/>
                        <a:pt x="68" y="57"/>
                        <a:pt x="78" y="71"/>
                      </a:cubicBezTo>
                      <a:cubicBezTo>
                        <a:pt x="78" y="71"/>
                        <a:pt x="78" y="72"/>
                        <a:pt x="77" y="72"/>
                      </a:cubicBezTo>
                      <a:cubicBezTo>
                        <a:pt x="67" y="59"/>
                        <a:pt x="56" y="45"/>
                        <a:pt x="46" y="32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38" y="70"/>
                        <a:pt x="49" y="84"/>
                        <a:pt x="60" y="99"/>
                      </a:cubicBezTo>
                      <a:cubicBezTo>
                        <a:pt x="60" y="99"/>
                        <a:pt x="60" y="100"/>
                        <a:pt x="59" y="100"/>
                      </a:cubicBezTo>
                      <a:cubicBezTo>
                        <a:pt x="48" y="86"/>
                        <a:pt x="37" y="72"/>
                        <a:pt x="26" y="57"/>
                      </a:cubicBezTo>
                      <a:cubicBezTo>
                        <a:pt x="7" y="81"/>
                        <a:pt x="7" y="81"/>
                        <a:pt x="7" y="81"/>
                      </a:cubicBezTo>
                      <a:cubicBezTo>
                        <a:pt x="18" y="96"/>
                        <a:pt x="30" y="111"/>
                        <a:pt x="42" y="127"/>
                      </a:cubicBezTo>
                      <a:cubicBezTo>
                        <a:pt x="42" y="127"/>
                        <a:pt x="41" y="127"/>
                        <a:pt x="41" y="128"/>
                      </a:cubicBezTo>
                      <a:cubicBezTo>
                        <a:pt x="29" y="113"/>
                        <a:pt x="17" y="98"/>
                        <a:pt x="5" y="82"/>
                      </a:cubicBezTo>
                      <a:cubicBezTo>
                        <a:pt x="0" y="89"/>
                        <a:pt x="0" y="89"/>
                        <a:pt x="0" y="89"/>
                      </a:cubicBezTo>
                      <a:cubicBezTo>
                        <a:pt x="19" y="118"/>
                        <a:pt x="40" y="143"/>
                        <a:pt x="62" y="163"/>
                      </a:cubicBezTo>
                      <a:cubicBezTo>
                        <a:pt x="94" y="114"/>
                        <a:pt x="125" y="66"/>
                        <a:pt x="156" y="18"/>
                      </a:cubicBezTo>
                      <a:cubicBezTo>
                        <a:pt x="156" y="18"/>
                        <a:pt x="156" y="18"/>
                        <a:pt x="156" y="18"/>
                      </a:cubicBezTo>
                      <a:cubicBezTo>
                        <a:pt x="152" y="12"/>
                        <a:pt x="147" y="6"/>
                        <a:pt x="143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Freeform 325"/>
                <p:cNvSpPr>
                  <a:spLocks/>
                </p:cNvSpPr>
                <p:nvPr/>
              </p:nvSpPr>
              <p:spPr bwMode="auto">
                <a:xfrm>
                  <a:off x="5993" y="3522"/>
                  <a:ext cx="14" cy="18"/>
                </a:xfrm>
                <a:custGeom>
                  <a:avLst/>
                  <a:gdLst>
                    <a:gd name="T0" fmla="*/ 2 w 8"/>
                    <a:gd name="T1" fmla="*/ 0 h 10"/>
                    <a:gd name="T2" fmla="*/ 0 w 8"/>
                    <a:gd name="T3" fmla="*/ 0 h 10"/>
                    <a:gd name="T4" fmla="*/ 7 w 8"/>
                    <a:gd name="T5" fmla="*/ 10 h 10"/>
                    <a:gd name="T6" fmla="*/ 8 w 8"/>
                    <a:gd name="T7" fmla="*/ 8 h 10"/>
                    <a:gd name="T8" fmla="*/ 2 w 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2" y="3"/>
                        <a:pt x="5" y="7"/>
                        <a:pt x="7" y="10"/>
                      </a:cubicBezTo>
                      <a:cubicBezTo>
                        <a:pt x="8" y="9"/>
                        <a:pt x="8" y="9"/>
                        <a:pt x="8" y="8"/>
                      </a:cubicBezTo>
                      <a:cubicBezTo>
                        <a:pt x="6" y="5"/>
                        <a:pt x="4" y="3"/>
                        <a:pt x="2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326"/>
                <p:cNvSpPr>
                  <a:spLocks/>
                </p:cNvSpPr>
                <p:nvPr/>
              </p:nvSpPr>
              <p:spPr bwMode="auto">
                <a:xfrm>
                  <a:off x="5929" y="3527"/>
                  <a:ext cx="46" cy="61"/>
                </a:xfrm>
                <a:custGeom>
                  <a:avLst/>
                  <a:gdLst>
                    <a:gd name="T0" fmla="*/ 2 w 27"/>
                    <a:gd name="T1" fmla="*/ 0 h 35"/>
                    <a:gd name="T2" fmla="*/ 0 w 27"/>
                    <a:gd name="T3" fmla="*/ 1 h 35"/>
                    <a:gd name="T4" fmla="*/ 26 w 27"/>
                    <a:gd name="T5" fmla="*/ 35 h 35"/>
                    <a:gd name="T6" fmla="*/ 27 w 27"/>
                    <a:gd name="T7" fmla="*/ 33 h 35"/>
                    <a:gd name="T8" fmla="*/ 2 w 27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35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9" y="12"/>
                        <a:pt x="17" y="23"/>
                        <a:pt x="26" y="35"/>
                      </a:cubicBezTo>
                      <a:cubicBezTo>
                        <a:pt x="27" y="34"/>
                        <a:pt x="27" y="34"/>
                        <a:pt x="27" y="33"/>
                      </a:cubicBezTo>
                      <a:cubicBezTo>
                        <a:pt x="19" y="22"/>
                        <a:pt x="10" y="11"/>
                        <a:pt x="2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327"/>
                <p:cNvSpPr>
                  <a:spLocks/>
                </p:cNvSpPr>
                <p:nvPr/>
              </p:nvSpPr>
              <p:spPr bwMode="auto">
                <a:xfrm>
                  <a:off x="5889" y="3562"/>
                  <a:ext cx="55" cy="73"/>
                </a:xfrm>
                <a:custGeom>
                  <a:avLst/>
                  <a:gdLst>
                    <a:gd name="T0" fmla="*/ 1 w 32"/>
                    <a:gd name="T1" fmla="*/ 0 h 42"/>
                    <a:gd name="T2" fmla="*/ 0 w 32"/>
                    <a:gd name="T3" fmla="*/ 2 h 42"/>
                    <a:gd name="T4" fmla="*/ 31 w 32"/>
                    <a:gd name="T5" fmla="*/ 42 h 42"/>
                    <a:gd name="T6" fmla="*/ 32 w 32"/>
                    <a:gd name="T7" fmla="*/ 41 h 42"/>
                    <a:gd name="T8" fmla="*/ 1 w 32"/>
                    <a:gd name="T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0" y="15"/>
                        <a:pt x="21" y="29"/>
                        <a:pt x="31" y="42"/>
                      </a:cubicBezTo>
                      <a:cubicBezTo>
                        <a:pt x="32" y="42"/>
                        <a:pt x="32" y="41"/>
                        <a:pt x="32" y="41"/>
                      </a:cubicBezTo>
                      <a:cubicBezTo>
                        <a:pt x="22" y="27"/>
                        <a:pt x="11" y="14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328"/>
                <p:cNvSpPr>
                  <a:spLocks/>
                </p:cNvSpPr>
                <p:nvPr/>
              </p:nvSpPr>
              <p:spPr bwMode="auto">
                <a:xfrm>
                  <a:off x="5854" y="3607"/>
                  <a:ext cx="59" cy="76"/>
                </a:xfrm>
                <a:custGeom>
                  <a:avLst/>
                  <a:gdLst>
                    <a:gd name="T0" fmla="*/ 1 w 34"/>
                    <a:gd name="T1" fmla="*/ 0 h 44"/>
                    <a:gd name="T2" fmla="*/ 0 w 34"/>
                    <a:gd name="T3" fmla="*/ 1 h 44"/>
                    <a:gd name="T4" fmla="*/ 33 w 34"/>
                    <a:gd name="T5" fmla="*/ 44 h 44"/>
                    <a:gd name="T6" fmla="*/ 34 w 34"/>
                    <a:gd name="T7" fmla="*/ 43 h 44"/>
                    <a:gd name="T8" fmla="*/ 1 w 34"/>
                    <a:gd name="T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44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1" y="16"/>
                        <a:pt x="22" y="30"/>
                        <a:pt x="33" y="44"/>
                      </a:cubicBezTo>
                      <a:cubicBezTo>
                        <a:pt x="34" y="44"/>
                        <a:pt x="34" y="43"/>
                        <a:pt x="34" y="43"/>
                      </a:cubicBezTo>
                      <a:cubicBezTo>
                        <a:pt x="23" y="28"/>
                        <a:pt x="12" y="14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329"/>
                <p:cNvSpPr>
                  <a:spLocks/>
                </p:cNvSpPr>
                <p:nvPr/>
              </p:nvSpPr>
              <p:spPr bwMode="auto">
                <a:xfrm>
                  <a:off x="5818" y="3650"/>
                  <a:ext cx="64" cy="82"/>
                </a:xfrm>
                <a:custGeom>
                  <a:avLst/>
                  <a:gdLst>
                    <a:gd name="T0" fmla="*/ 2 w 37"/>
                    <a:gd name="T1" fmla="*/ 0 h 47"/>
                    <a:gd name="T2" fmla="*/ 0 w 37"/>
                    <a:gd name="T3" fmla="*/ 1 h 47"/>
                    <a:gd name="T4" fmla="*/ 36 w 37"/>
                    <a:gd name="T5" fmla="*/ 47 h 47"/>
                    <a:gd name="T6" fmla="*/ 37 w 37"/>
                    <a:gd name="T7" fmla="*/ 46 h 47"/>
                    <a:gd name="T8" fmla="*/ 2 w 37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47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7"/>
                        <a:pt x="24" y="32"/>
                        <a:pt x="36" y="47"/>
                      </a:cubicBezTo>
                      <a:cubicBezTo>
                        <a:pt x="36" y="46"/>
                        <a:pt x="37" y="46"/>
                        <a:pt x="37" y="46"/>
                      </a:cubicBezTo>
                      <a:cubicBezTo>
                        <a:pt x="25" y="30"/>
                        <a:pt x="13" y="15"/>
                        <a:pt x="2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330"/>
                <p:cNvSpPr>
                  <a:spLocks/>
                </p:cNvSpPr>
                <p:nvPr/>
              </p:nvSpPr>
              <p:spPr bwMode="auto">
                <a:xfrm>
                  <a:off x="6034" y="3448"/>
                  <a:ext cx="134" cy="62"/>
                </a:xfrm>
                <a:custGeom>
                  <a:avLst/>
                  <a:gdLst>
                    <a:gd name="T0" fmla="*/ 56 w 77"/>
                    <a:gd name="T1" fmla="*/ 0 h 36"/>
                    <a:gd name="T2" fmla="*/ 0 w 77"/>
                    <a:gd name="T3" fmla="*/ 19 h 36"/>
                    <a:gd name="T4" fmla="*/ 13 w 77"/>
                    <a:gd name="T5" fmla="*/ 36 h 36"/>
                    <a:gd name="T6" fmla="*/ 77 w 77"/>
                    <a:gd name="T7" fmla="*/ 14 h 36"/>
                    <a:gd name="T8" fmla="*/ 56 w 77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36">
                      <a:moveTo>
                        <a:pt x="56" y="0"/>
                      </a:moveTo>
                      <a:cubicBezTo>
                        <a:pt x="36" y="8"/>
                        <a:pt x="17" y="15"/>
                        <a:pt x="0" y="19"/>
                      </a:cubicBezTo>
                      <a:cubicBezTo>
                        <a:pt x="4" y="25"/>
                        <a:pt x="8" y="30"/>
                        <a:pt x="13" y="36"/>
                      </a:cubicBezTo>
                      <a:cubicBezTo>
                        <a:pt x="33" y="31"/>
                        <a:pt x="54" y="24"/>
                        <a:pt x="77" y="14"/>
                      </a:cubicBezTo>
                      <a:cubicBezTo>
                        <a:pt x="69" y="9"/>
                        <a:pt x="62" y="5"/>
                        <a:pt x="56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331"/>
                <p:cNvSpPr>
                  <a:spLocks noEditPoints="1"/>
                </p:cNvSpPr>
                <p:nvPr/>
              </p:nvSpPr>
              <p:spPr bwMode="auto">
                <a:xfrm>
                  <a:off x="5917" y="3481"/>
                  <a:ext cx="140" cy="48"/>
                </a:xfrm>
                <a:custGeom>
                  <a:avLst/>
                  <a:gdLst>
                    <a:gd name="T0" fmla="*/ 4 w 81"/>
                    <a:gd name="T1" fmla="*/ 24 h 28"/>
                    <a:gd name="T2" fmla="*/ 0 w 81"/>
                    <a:gd name="T3" fmla="*/ 28 h 28"/>
                    <a:gd name="T4" fmla="*/ 7 w 81"/>
                    <a:gd name="T5" fmla="*/ 28 h 28"/>
                    <a:gd name="T6" fmla="*/ 4 w 81"/>
                    <a:gd name="T7" fmla="*/ 24 h 28"/>
                    <a:gd name="T8" fmla="*/ 31 w 81"/>
                    <a:gd name="T9" fmla="*/ 8 h 28"/>
                    <a:gd name="T10" fmla="*/ 15 w 81"/>
                    <a:gd name="T11" fmla="*/ 10 h 28"/>
                    <a:gd name="T12" fmla="*/ 5 w 81"/>
                    <a:gd name="T13" fmla="*/ 22 h 28"/>
                    <a:gd name="T14" fmla="*/ 9 w 81"/>
                    <a:gd name="T15" fmla="*/ 27 h 28"/>
                    <a:gd name="T16" fmla="*/ 44 w 81"/>
                    <a:gd name="T17" fmla="*/ 24 h 28"/>
                    <a:gd name="T18" fmla="*/ 31 w 81"/>
                    <a:gd name="T19" fmla="*/ 8 h 28"/>
                    <a:gd name="T20" fmla="*/ 68 w 81"/>
                    <a:gd name="T21" fmla="*/ 0 h 28"/>
                    <a:gd name="T22" fmla="*/ 33 w 81"/>
                    <a:gd name="T23" fmla="*/ 7 h 28"/>
                    <a:gd name="T24" fmla="*/ 46 w 81"/>
                    <a:gd name="T25" fmla="*/ 24 h 28"/>
                    <a:gd name="T26" fmla="*/ 81 w 81"/>
                    <a:gd name="T27" fmla="*/ 17 h 28"/>
                    <a:gd name="T28" fmla="*/ 68 w 81"/>
                    <a:gd name="T2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1" h="28">
                      <a:moveTo>
                        <a:pt x="4" y="24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28"/>
                        <a:pt x="5" y="28"/>
                        <a:pt x="7" y="28"/>
                      </a:cubicBezTo>
                      <a:cubicBezTo>
                        <a:pt x="6" y="26"/>
                        <a:pt x="5" y="25"/>
                        <a:pt x="4" y="24"/>
                      </a:cubicBezTo>
                      <a:moveTo>
                        <a:pt x="31" y="8"/>
                      </a:moveTo>
                      <a:cubicBezTo>
                        <a:pt x="25" y="9"/>
                        <a:pt x="20" y="9"/>
                        <a:pt x="15" y="10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6" y="24"/>
                        <a:pt x="8" y="26"/>
                        <a:pt x="9" y="27"/>
                      </a:cubicBezTo>
                      <a:cubicBezTo>
                        <a:pt x="19" y="27"/>
                        <a:pt x="31" y="26"/>
                        <a:pt x="44" y="24"/>
                      </a:cubicBezTo>
                      <a:cubicBezTo>
                        <a:pt x="40" y="19"/>
                        <a:pt x="35" y="13"/>
                        <a:pt x="31" y="8"/>
                      </a:cubicBezTo>
                      <a:moveTo>
                        <a:pt x="68" y="0"/>
                      </a:moveTo>
                      <a:cubicBezTo>
                        <a:pt x="55" y="3"/>
                        <a:pt x="44" y="6"/>
                        <a:pt x="33" y="7"/>
                      </a:cubicBezTo>
                      <a:cubicBezTo>
                        <a:pt x="37" y="13"/>
                        <a:pt x="42" y="18"/>
                        <a:pt x="46" y="24"/>
                      </a:cubicBezTo>
                      <a:cubicBezTo>
                        <a:pt x="57" y="22"/>
                        <a:pt x="68" y="20"/>
                        <a:pt x="81" y="17"/>
                      </a:cubicBezTo>
                      <a:cubicBezTo>
                        <a:pt x="76" y="11"/>
                        <a:pt x="72" y="6"/>
                        <a:pt x="68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332"/>
                <p:cNvSpPr>
                  <a:spLocks/>
                </p:cNvSpPr>
                <p:nvPr/>
              </p:nvSpPr>
              <p:spPr bwMode="auto">
                <a:xfrm>
                  <a:off x="5970" y="3493"/>
                  <a:ext cx="26" cy="29"/>
                </a:xfrm>
                <a:custGeom>
                  <a:avLst/>
                  <a:gdLst>
                    <a:gd name="T0" fmla="*/ 2 w 15"/>
                    <a:gd name="T1" fmla="*/ 0 h 17"/>
                    <a:gd name="T2" fmla="*/ 0 w 15"/>
                    <a:gd name="T3" fmla="*/ 1 h 17"/>
                    <a:gd name="T4" fmla="*/ 13 w 15"/>
                    <a:gd name="T5" fmla="*/ 17 h 17"/>
                    <a:gd name="T6" fmla="*/ 15 w 15"/>
                    <a:gd name="T7" fmla="*/ 17 h 17"/>
                    <a:gd name="T8" fmla="*/ 2 w 15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7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4" y="6"/>
                        <a:pt x="9" y="12"/>
                        <a:pt x="13" y="17"/>
                      </a:cubicBezTo>
                      <a:cubicBezTo>
                        <a:pt x="13" y="17"/>
                        <a:pt x="14" y="17"/>
                        <a:pt x="15" y="17"/>
                      </a:cubicBezTo>
                      <a:cubicBezTo>
                        <a:pt x="11" y="11"/>
                        <a:pt x="6" y="6"/>
                        <a:pt x="2" y="0"/>
                      </a:cubicBezTo>
                    </a:path>
                  </a:pathLst>
                </a:custGeom>
                <a:solidFill>
                  <a:srgbClr val="3E3B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333"/>
                <p:cNvSpPr>
                  <a:spLocks/>
                </p:cNvSpPr>
                <p:nvPr/>
              </p:nvSpPr>
              <p:spPr bwMode="auto">
                <a:xfrm>
                  <a:off x="5924" y="3519"/>
                  <a:ext cx="8" cy="10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2 h 6"/>
                    <a:gd name="T4" fmla="*/ 3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6"/>
                      </a:cubicBezTo>
                      <a:cubicBezTo>
                        <a:pt x="3" y="6"/>
                        <a:pt x="4" y="5"/>
                        <a:pt x="5" y="5"/>
                      </a:cubicBezTo>
                      <a:cubicBezTo>
                        <a:pt x="4" y="4"/>
                        <a:pt x="2" y="2"/>
                        <a:pt x="1" y="0"/>
                      </a:cubicBezTo>
                    </a:path>
                  </a:pathLst>
                </a:custGeom>
                <a:solidFill>
                  <a:srgbClr val="3E3B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334"/>
                <p:cNvSpPr>
                  <a:spLocks/>
                </p:cNvSpPr>
                <p:nvPr/>
              </p:nvSpPr>
              <p:spPr bwMode="auto">
                <a:xfrm>
                  <a:off x="5943" y="3373"/>
                  <a:ext cx="188" cy="125"/>
                </a:xfrm>
                <a:custGeom>
                  <a:avLst/>
                  <a:gdLst>
                    <a:gd name="T0" fmla="*/ 57 w 109"/>
                    <a:gd name="T1" fmla="*/ 0 h 72"/>
                    <a:gd name="T2" fmla="*/ 0 w 109"/>
                    <a:gd name="T3" fmla="*/ 72 h 72"/>
                    <a:gd name="T4" fmla="*/ 16 w 109"/>
                    <a:gd name="T5" fmla="*/ 70 h 72"/>
                    <a:gd name="T6" fmla="*/ 18 w 109"/>
                    <a:gd name="T7" fmla="*/ 69 h 72"/>
                    <a:gd name="T8" fmla="*/ 53 w 109"/>
                    <a:gd name="T9" fmla="*/ 62 h 72"/>
                    <a:gd name="T10" fmla="*/ 109 w 109"/>
                    <a:gd name="T11" fmla="*/ 43 h 72"/>
                    <a:gd name="T12" fmla="*/ 57 w 109"/>
                    <a:gd name="T1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72">
                      <a:moveTo>
                        <a:pt x="57" y="0"/>
                      </a:move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5" y="71"/>
                        <a:pt x="10" y="71"/>
                        <a:pt x="16" y="70"/>
                      </a:cubicBezTo>
                      <a:cubicBezTo>
                        <a:pt x="17" y="70"/>
                        <a:pt x="17" y="69"/>
                        <a:pt x="18" y="69"/>
                      </a:cubicBezTo>
                      <a:cubicBezTo>
                        <a:pt x="29" y="68"/>
                        <a:pt x="40" y="65"/>
                        <a:pt x="53" y="62"/>
                      </a:cubicBezTo>
                      <a:cubicBezTo>
                        <a:pt x="70" y="58"/>
                        <a:pt x="89" y="51"/>
                        <a:pt x="109" y="43"/>
                      </a:cubicBezTo>
                      <a:cubicBezTo>
                        <a:pt x="76" y="20"/>
                        <a:pt x="57" y="0"/>
                        <a:pt x="57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335"/>
                <p:cNvSpPr>
                  <a:spLocks/>
                </p:cNvSpPr>
                <p:nvPr/>
              </p:nvSpPr>
              <p:spPr bwMode="auto">
                <a:xfrm>
                  <a:off x="5972" y="3581"/>
                  <a:ext cx="433" cy="378"/>
                </a:xfrm>
                <a:custGeom>
                  <a:avLst/>
                  <a:gdLst>
                    <a:gd name="T0" fmla="*/ 97 w 250"/>
                    <a:gd name="T1" fmla="*/ 0 h 218"/>
                    <a:gd name="T2" fmla="*/ 0 w 250"/>
                    <a:gd name="T3" fmla="*/ 148 h 218"/>
                    <a:gd name="T4" fmla="*/ 88 w 250"/>
                    <a:gd name="T5" fmla="*/ 195 h 218"/>
                    <a:gd name="T6" fmla="*/ 52 w 250"/>
                    <a:gd name="T7" fmla="*/ 150 h 218"/>
                    <a:gd name="T8" fmla="*/ 53 w 250"/>
                    <a:gd name="T9" fmla="*/ 148 h 218"/>
                    <a:gd name="T10" fmla="*/ 91 w 250"/>
                    <a:gd name="T11" fmla="*/ 196 h 218"/>
                    <a:gd name="T12" fmla="*/ 139 w 250"/>
                    <a:gd name="T13" fmla="*/ 210 h 218"/>
                    <a:gd name="T14" fmla="*/ 70 w 250"/>
                    <a:gd name="T15" fmla="*/ 122 h 218"/>
                    <a:gd name="T16" fmla="*/ 71 w 250"/>
                    <a:gd name="T17" fmla="*/ 120 h 218"/>
                    <a:gd name="T18" fmla="*/ 142 w 250"/>
                    <a:gd name="T19" fmla="*/ 211 h 218"/>
                    <a:gd name="T20" fmla="*/ 184 w 250"/>
                    <a:gd name="T21" fmla="*/ 217 h 218"/>
                    <a:gd name="T22" fmla="*/ 88 w 250"/>
                    <a:gd name="T23" fmla="*/ 94 h 218"/>
                    <a:gd name="T24" fmla="*/ 89 w 250"/>
                    <a:gd name="T25" fmla="*/ 92 h 218"/>
                    <a:gd name="T26" fmla="*/ 186 w 250"/>
                    <a:gd name="T27" fmla="*/ 217 h 218"/>
                    <a:gd name="T28" fmla="*/ 215 w 250"/>
                    <a:gd name="T29" fmla="*/ 218 h 218"/>
                    <a:gd name="T30" fmla="*/ 225 w 250"/>
                    <a:gd name="T31" fmla="*/ 218 h 218"/>
                    <a:gd name="T32" fmla="*/ 106 w 250"/>
                    <a:gd name="T33" fmla="*/ 66 h 218"/>
                    <a:gd name="T34" fmla="*/ 107 w 250"/>
                    <a:gd name="T35" fmla="*/ 64 h 218"/>
                    <a:gd name="T36" fmla="*/ 227 w 250"/>
                    <a:gd name="T37" fmla="*/ 218 h 218"/>
                    <a:gd name="T38" fmla="*/ 242 w 250"/>
                    <a:gd name="T39" fmla="*/ 217 h 218"/>
                    <a:gd name="T40" fmla="*/ 250 w 250"/>
                    <a:gd name="T41" fmla="*/ 196 h 218"/>
                    <a:gd name="T42" fmla="*/ 97 w 250"/>
                    <a:gd name="T43" fmla="*/ 0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50" h="218">
                      <a:moveTo>
                        <a:pt x="97" y="0"/>
                      </a:moveTo>
                      <a:cubicBezTo>
                        <a:pt x="65" y="49"/>
                        <a:pt x="33" y="99"/>
                        <a:pt x="0" y="148"/>
                      </a:cubicBezTo>
                      <a:cubicBezTo>
                        <a:pt x="30" y="170"/>
                        <a:pt x="59" y="185"/>
                        <a:pt x="88" y="195"/>
                      </a:cubicBezTo>
                      <a:cubicBezTo>
                        <a:pt x="76" y="180"/>
                        <a:pt x="64" y="165"/>
                        <a:pt x="52" y="150"/>
                      </a:cubicBezTo>
                      <a:cubicBezTo>
                        <a:pt x="52" y="149"/>
                        <a:pt x="53" y="149"/>
                        <a:pt x="53" y="148"/>
                      </a:cubicBezTo>
                      <a:cubicBezTo>
                        <a:pt x="66" y="164"/>
                        <a:pt x="78" y="180"/>
                        <a:pt x="91" y="196"/>
                      </a:cubicBezTo>
                      <a:cubicBezTo>
                        <a:pt x="108" y="202"/>
                        <a:pt x="124" y="207"/>
                        <a:pt x="139" y="210"/>
                      </a:cubicBezTo>
                      <a:cubicBezTo>
                        <a:pt x="116" y="181"/>
                        <a:pt x="93" y="151"/>
                        <a:pt x="70" y="122"/>
                      </a:cubicBezTo>
                      <a:cubicBezTo>
                        <a:pt x="70" y="121"/>
                        <a:pt x="71" y="121"/>
                        <a:pt x="71" y="120"/>
                      </a:cubicBezTo>
                      <a:cubicBezTo>
                        <a:pt x="95" y="150"/>
                        <a:pt x="118" y="180"/>
                        <a:pt x="142" y="211"/>
                      </a:cubicBezTo>
                      <a:cubicBezTo>
                        <a:pt x="157" y="214"/>
                        <a:pt x="171" y="216"/>
                        <a:pt x="184" y="217"/>
                      </a:cubicBezTo>
                      <a:cubicBezTo>
                        <a:pt x="152" y="176"/>
                        <a:pt x="120" y="135"/>
                        <a:pt x="88" y="94"/>
                      </a:cubicBezTo>
                      <a:cubicBezTo>
                        <a:pt x="89" y="93"/>
                        <a:pt x="89" y="93"/>
                        <a:pt x="89" y="92"/>
                      </a:cubicBezTo>
                      <a:cubicBezTo>
                        <a:pt x="122" y="134"/>
                        <a:pt x="154" y="175"/>
                        <a:pt x="186" y="217"/>
                      </a:cubicBezTo>
                      <a:cubicBezTo>
                        <a:pt x="197" y="218"/>
                        <a:pt x="207" y="218"/>
                        <a:pt x="215" y="218"/>
                      </a:cubicBezTo>
                      <a:cubicBezTo>
                        <a:pt x="218" y="218"/>
                        <a:pt x="222" y="218"/>
                        <a:pt x="225" y="218"/>
                      </a:cubicBezTo>
                      <a:cubicBezTo>
                        <a:pt x="185" y="167"/>
                        <a:pt x="146" y="117"/>
                        <a:pt x="106" y="66"/>
                      </a:cubicBezTo>
                      <a:cubicBezTo>
                        <a:pt x="107" y="65"/>
                        <a:pt x="107" y="65"/>
                        <a:pt x="107" y="64"/>
                      </a:cubicBezTo>
                      <a:cubicBezTo>
                        <a:pt x="147" y="116"/>
                        <a:pt x="187" y="167"/>
                        <a:pt x="227" y="218"/>
                      </a:cubicBezTo>
                      <a:cubicBezTo>
                        <a:pt x="237" y="218"/>
                        <a:pt x="242" y="217"/>
                        <a:pt x="242" y="217"/>
                      </a:cubicBezTo>
                      <a:cubicBezTo>
                        <a:pt x="250" y="196"/>
                        <a:pt x="250" y="196"/>
                        <a:pt x="250" y="196"/>
                      </a:cubicBezTo>
                      <a:cubicBezTo>
                        <a:pt x="199" y="130"/>
                        <a:pt x="148" y="65"/>
                        <a:pt x="97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336"/>
                <p:cNvSpPr>
                  <a:spLocks/>
                </p:cNvSpPr>
                <p:nvPr/>
              </p:nvSpPr>
              <p:spPr bwMode="auto">
                <a:xfrm>
                  <a:off x="6156" y="3692"/>
                  <a:ext cx="209" cy="267"/>
                </a:xfrm>
                <a:custGeom>
                  <a:avLst/>
                  <a:gdLst>
                    <a:gd name="T0" fmla="*/ 1 w 121"/>
                    <a:gd name="T1" fmla="*/ 0 h 154"/>
                    <a:gd name="T2" fmla="*/ 0 w 121"/>
                    <a:gd name="T3" fmla="*/ 2 h 154"/>
                    <a:gd name="T4" fmla="*/ 119 w 121"/>
                    <a:gd name="T5" fmla="*/ 154 h 154"/>
                    <a:gd name="T6" fmla="*/ 121 w 121"/>
                    <a:gd name="T7" fmla="*/ 154 h 154"/>
                    <a:gd name="T8" fmla="*/ 1 w 121"/>
                    <a:gd name="T9" fmla="*/ 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154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40" y="53"/>
                        <a:pt x="79" y="103"/>
                        <a:pt x="119" y="154"/>
                      </a:cubicBezTo>
                      <a:cubicBezTo>
                        <a:pt x="119" y="154"/>
                        <a:pt x="120" y="154"/>
                        <a:pt x="121" y="154"/>
                      </a:cubicBezTo>
                      <a:cubicBezTo>
                        <a:pt x="81" y="103"/>
                        <a:pt x="41" y="52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Freeform 337"/>
                <p:cNvSpPr>
                  <a:spLocks/>
                </p:cNvSpPr>
                <p:nvPr/>
              </p:nvSpPr>
              <p:spPr bwMode="auto">
                <a:xfrm>
                  <a:off x="6124" y="3740"/>
                  <a:ext cx="170" cy="217"/>
                </a:xfrm>
                <a:custGeom>
                  <a:avLst/>
                  <a:gdLst>
                    <a:gd name="T0" fmla="*/ 1 w 98"/>
                    <a:gd name="T1" fmla="*/ 0 h 125"/>
                    <a:gd name="T2" fmla="*/ 0 w 98"/>
                    <a:gd name="T3" fmla="*/ 2 h 125"/>
                    <a:gd name="T4" fmla="*/ 96 w 98"/>
                    <a:gd name="T5" fmla="*/ 125 h 125"/>
                    <a:gd name="T6" fmla="*/ 98 w 98"/>
                    <a:gd name="T7" fmla="*/ 125 h 125"/>
                    <a:gd name="T8" fmla="*/ 1 w 98"/>
                    <a:gd name="T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" h="125">
                      <a:moveTo>
                        <a:pt x="1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32" y="43"/>
                        <a:pt x="64" y="84"/>
                        <a:pt x="96" y="125"/>
                      </a:cubicBezTo>
                      <a:cubicBezTo>
                        <a:pt x="97" y="125"/>
                        <a:pt x="97" y="125"/>
                        <a:pt x="98" y="125"/>
                      </a:cubicBezTo>
                      <a:cubicBezTo>
                        <a:pt x="66" y="83"/>
                        <a:pt x="34" y="42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338"/>
                <p:cNvSpPr>
                  <a:spLocks/>
                </p:cNvSpPr>
                <p:nvPr/>
              </p:nvSpPr>
              <p:spPr bwMode="auto">
                <a:xfrm>
                  <a:off x="6093" y="3789"/>
                  <a:ext cx="125" cy="158"/>
                </a:xfrm>
                <a:custGeom>
                  <a:avLst/>
                  <a:gdLst>
                    <a:gd name="T0" fmla="*/ 1 w 72"/>
                    <a:gd name="T1" fmla="*/ 0 h 91"/>
                    <a:gd name="T2" fmla="*/ 0 w 72"/>
                    <a:gd name="T3" fmla="*/ 2 h 91"/>
                    <a:gd name="T4" fmla="*/ 69 w 72"/>
                    <a:gd name="T5" fmla="*/ 90 h 91"/>
                    <a:gd name="T6" fmla="*/ 72 w 72"/>
                    <a:gd name="T7" fmla="*/ 91 h 91"/>
                    <a:gd name="T8" fmla="*/ 1 w 72"/>
                    <a:gd name="T9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91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23" y="31"/>
                        <a:pt x="46" y="61"/>
                        <a:pt x="69" y="90"/>
                      </a:cubicBezTo>
                      <a:cubicBezTo>
                        <a:pt x="70" y="90"/>
                        <a:pt x="71" y="90"/>
                        <a:pt x="72" y="91"/>
                      </a:cubicBezTo>
                      <a:cubicBezTo>
                        <a:pt x="48" y="60"/>
                        <a:pt x="25" y="30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339"/>
                <p:cNvSpPr>
                  <a:spLocks/>
                </p:cNvSpPr>
                <p:nvPr/>
              </p:nvSpPr>
              <p:spPr bwMode="auto">
                <a:xfrm>
                  <a:off x="6062" y="3837"/>
                  <a:ext cx="68" cy="84"/>
                </a:xfrm>
                <a:custGeom>
                  <a:avLst/>
                  <a:gdLst>
                    <a:gd name="T0" fmla="*/ 1 w 39"/>
                    <a:gd name="T1" fmla="*/ 0 h 48"/>
                    <a:gd name="T2" fmla="*/ 0 w 39"/>
                    <a:gd name="T3" fmla="*/ 2 h 48"/>
                    <a:gd name="T4" fmla="*/ 36 w 39"/>
                    <a:gd name="T5" fmla="*/ 47 h 48"/>
                    <a:gd name="T6" fmla="*/ 39 w 39"/>
                    <a:gd name="T7" fmla="*/ 48 h 48"/>
                    <a:gd name="T8" fmla="*/ 1 w 39"/>
                    <a:gd name="T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48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2" y="17"/>
                        <a:pt x="24" y="32"/>
                        <a:pt x="36" y="47"/>
                      </a:cubicBezTo>
                      <a:cubicBezTo>
                        <a:pt x="37" y="48"/>
                        <a:pt x="38" y="48"/>
                        <a:pt x="39" y="48"/>
                      </a:cubicBezTo>
                      <a:cubicBezTo>
                        <a:pt x="26" y="32"/>
                        <a:pt x="14" y="16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340"/>
                <p:cNvSpPr>
                  <a:spLocks/>
                </p:cNvSpPr>
                <p:nvPr/>
              </p:nvSpPr>
              <p:spPr bwMode="auto">
                <a:xfrm>
                  <a:off x="5781" y="3346"/>
                  <a:ext cx="719" cy="632"/>
                </a:xfrm>
                <a:custGeom>
                  <a:avLst/>
                  <a:gdLst>
                    <a:gd name="T0" fmla="*/ 0 w 415"/>
                    <a:gd name="T1" fmla="*/ 168 h 365"/>
                    <a:gd name="T2" fmla="*/ 134 w 415"/>
                    <a:gd name="T3" fmla="*/ 0 h 365"/>
                    <a:gd name="T4" fmla="*/ 415 w 415"/>
                    <a:gd name="T5" fmla="*/ 118 h 365"/>
                    <a:gd name="T6" fmla="*/ 336 w 415"/>
                    <a:gd name="T7" fmla="*/ 337 h 365"/>
                    <a:gd name="T8" fmla="*/ 0 w 415"/>
                    <a:gd name="T9" fmla="*/ 168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5" h="365">
                      <a:moveTo>
                        <a:pt x="0" y="168"/>
                      </a:move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134" y="0"/>
                        <a:pt x="264" y="132"/>
                        <a:pt x="415" y="118"/>
                      </a:cubicBezTo>
                      <a:cubicBezTo>
                        <a:pt x="336" y="337"/>
                        <a:pt x="336" y="337"/>
                        <a:pt x="336" y="337"/>
                      </a:cubicBezTo>
                      <a:cubicBezTo>
                        <a:pt x="336" y="337"/>
                        <a:pt x="130" y="365"/>
                        <a:pt x="0" y="1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341"/>
                <p:cNvSpPr>
                  <a:spLocks/>
                </p:cNvSpPr>
                <p:nvPr/>
              </p:nvSpPr>
              <p:spPr bwMode="auto">
                <a:xfrm>
                  <a:off x="5530" y="3806"/>
                  <a:ext cx="439" cy="387"/>
                </a:xfrm>
                <a:custGeom>
                  <a:avLst/>
                  <a:gdLst>
                    <a:gd name="T0" fmla="*/ 224 w 253"/>
                    <a:gd name="T1" fmla="*/ 0 h 223"/>
                    <a:gd name="T2" fmla="*/ 134 w 253"/>
                    <a:gd name="T3" fmla="*/ 139 h 223"/>
                    <a:gd name="T4" fmla="*/ 64 w 253"/>
                    <a:gd name="T5" fmla="*/ 50 h 223"/>
                    <a:gd name="T6" fmla="*/ 0 w 253"/>
                    <a:gd name="T7" fmla="*/ 66 h 223"/>
                    <a:gd name="T8" fmla="*/ 45 w 253"/>
                    <a:gd name="T9" fmla="*/ 211 h 223"/>
                    <a:gd name="T10" fmla="*/ 54 w 253"/>
                    <a:gd name="T11" fmla="*/ 216 h 223"/>
                    <a:gd name="T12" fmla="*/ 167 w 253"/>
                    <a:gd name="T13" fmla="*/ 223 h 223"/>
                    <a:gd name="T14" fmla="*/ 172 w 253"/>
                    <a:gd name="T15" fmla="*/ 223 h 223"/>
                    <a:gd name="T16" fmla="*/ 194 w 253"/>
                    <a:gd name="T17" fmla="*/ 195 h 223"/>
                    <a:gd name="T18" fmla="*/ 168 w 253"/>
                    <a:gd name="T19" fmla="*/ 162 h 223"/>
                    <a:gd name="T20" fmla="*/ 168 w 253"/>
                    <a:gd name="T21" fmla="*/ 162 h 223"/>
                    <a:gd name="T22" fmla="*/ 165 w 253"/>
                    <a:gd name="T23" fmla="*/ 158 h 223"/>
                    <a:gd name="T24" fmla="*/ 253 w 253"/>
                    <a:gd name="T25" fmla="*/ 22 h 223"/>
                    <a:gd name="T26" fmla="*/ 224 w 253"/>
                    <a:gd name="T27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3" h="223">
                      <a:moveTo>
                        <a:pt x="224" y="0"/>
                      </a:moveTo>
                      <a:cubicBezTo>
                        <a:pt x="194" y="46"/>
                        <a:pt x="164" y="93"/>
                        <a:pt x="134" y="139"/>
                      </a:cubicBezTo>
                      <a:cubicBezTo>
                        <a:pt x="111" y="109"/>
                        <a:pt x="88" y="80"/>
                        <a:pt x="64" y="50"/>
                      </a:cubicBezTo>
                      <a:cubicBezTo>
                        <a:pt x="43" y="57"/>
                        <a:pt x="22" y="62"/>
                        <a:pt x="0" y="66"/>
                      </a:cubicBezTo>
                      <a:cubicBezTo>
                        <a:pt x="15" y="114"/>
                        <a:pt x="30" y="163"/>
                        <a:pt x="45" y="211"/>
                      </a:cubicBezTo>
                      <a:cubicBezTo>
                        <a:pt x="48" y="213"/>
                        <a:pt x="51" y="215"/>
                        <a:pt x="54" y="216"/>
                      </a:cubicBezTo>
                      <a:cubicBezTo>
                        <a:pt x="98" y="221"/>
                        <a:pt x="138" y="223"/>
                        <a:pt x="167" y="223"/>
                      </a:cubicBezTo>
                      <a:cubicBezTo>
                        <a:pt x="169" y="223"/>
                        <a:pt x="171" y="223"/>
                        <a:pt x="172" y="223"/>
                      </a:cubicBezTo>
                      <a:cubicBezTo>
                        <a:pt x="194" y="195"/>
                        <a:pt x="194" y="195"/>
                        <a:pt x="194" y="195"/>
                      </a:cubicBezTo>
                      <a:cubicBezTo>
                        <a:pt x="186" y="184"/>
                        <a:pt x="177" y="173"/>
                        <a:pt x="168" y="162"/>
                      </a:cubicBezTo>
                      <a:cubicBezTo>
                        <a:pt x="168" y="162"/>
                        <a:pt x="168" y="162"/>
                        <a:pt x="168" y="162"/>
                      </a:cubicBezTo>
                      <a:cubicBezTo>
                        <a:pt x="167" y="161"/>
                        <a:pt x="166" y="159"/>
                        <a:pt x="165" y="158"/>
                      </a:cubicBezTo>
                      <a:cubicBezTo>
                        <a:pt x="195" y="112"/>
                        <a:pt x="224" y="67"/>
                        <a:pt x="253" y="22"/>
                      </a:cubicBezTo>
                      <a:cubicBezTo>
                        <a:pt x="243" y="14"/>
                        <a:pt x="234" y="7"/>
                        <a:pt x="224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342"/>
                <p:cNvSpPr>
                  <a:spLocks/>
                </p:cNvSpPr>
                <p:nvPr/>
              </p:nvSpPr>
              <p:spPr bwMode="auto">
                <a:xfrm>
                  <a:off x="5641" y="3801"/>
                  <a:ext cx="277" cy="246"/>
                </a:xfrm>
                <a:custGeom>
                  <a:avLst/>
                  <a:gdLst>
                    <a:gd name="T0" fmla="*/ 156 w 160"/>
                    <a:gd name="T1" fmla="*/ 0 h 142"/>
                    <a:gd name="T2" fmla="*/ 67 w 160"/>
                    <a:gd name="T3" fmla="*/ 138 h 142"/>
                    <a:gd name="T4" fmla="*/ 1 w 160"/>
                    <a:gd name="T5" fmla="*/ 53 h 142"/>
                    <a:gd name="T6" fmla="*/ 0 w 160"/>
                    <a:gd name="T7" fmla="*/ 53 h 142"/>
                    <a:gd name="T8" fmla="*/ 70 w 160"/>
                    <a:gd name="T9" fmla="*/ 142 h 142"/>
                    <a:gd name="T10" fmla="*/ 160 w 160"/>
                    <a:gd name="T11" fmla="*/ 3 h 142"/>
                    <a:gd name="T12" fmla="*/ 156 w 160"/>
                    <a:gd name="T13" fmla="*/ 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0" h="142">
                      <a:moveTo>
                        <a:pt x="156" y="0"/>
                      </a:moveTo>
                      <a:cubicBezTo>
                        <a:pt x="126" y="46"/>
                        <a:pt x="96" y="92"/>
                        <a:pt x="67" y="138"/>
                      </a:cubicBezTo>
                      <a:cubicBezTo>
                        <a:pt x="45" y="110"/>
                        <a:pt x="23" y="81"/>
                        <a:pt x="1" y="53"/>
                      </a:cubicBezTo>
                      <a:cubicBezTo>
                        <a:pt x="1" y="53"/>
                        <a:pt x="1" y="53"/>
                        <a:pt x="0" y="53"/>
                      </a:cubicBezTo>
                      <a:cubicBezTo>
                        <a:pt x="24" y="83"/>
                        <a:pt x="47" y="112"/>
                        <a:pt x="70" y="142"/>
                      </a:cubicBezTo>
                      <a:cubicBezTo>
                        <a:pt x="100" y="96"/>
                        <a:pt x="130" y="49"/>
                        <a:pt x="160" y="3"/>
                      </a:cubicBezTo>
                      <a:cubicBezTo>
                        <a:pt x="158" y="2"/>
                        <a:pt x="157" y="1"/>
                        <a:pt x="156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343"/>
                <p:cNvSpPr>
                  <a:spLocks/>
                </p:cNvSpPr>
                <p:nvPr/>
              </p:nvSpPr>
              <p:spPr bwMode="auto">
                <a:xfrm>
                  <a:off x="5579" y="3689"/>
                  <a:ext cx="332" cy="351"/>
                </a:xfrm>
                <a:custGeom>
                  <a:avLst/>
                  <a:gdLst>
                    <a:gd name="T0" fmla="*/ 0 w 192"/>
                    <a:gd name="T1" fmla="*/ 0 h 203"/>
                    <a:gd name="T2" fmla="*/ 2 w 192"/>
                    <a:gd name="T3" fmla="*/ 6 h 203"/>
                    <a:gd name="T4" fmla="*/ 103 w 192"/>
                    <a:gd name="T5" fmla="*/ 135 h 203"/>
                    <a:gd name="T6" fmla="*/ 102 w 192"/>
                    <a:gd name="T7" fmla="*/ 137 h 203"/>
                    <a:gd name="T8" fmla="*/ 4 w 192"/>
                    <a:gd name="T9" fmla="*/ 11 h 203"/>
                    <a:gd name="T10" fmla="*/ 37 w 192"/>
                    <a:gd name="T11" fmla="*/ 118 h 203"/>
                    <a:gd name="T12" fmla="*/ 37 w 192"/>
                    <a:gd name="T13" fmla="*/ 118 h 203"/>
                    <a:gd name="T14" fmla="*/ 103 w 192"/>
                    <a:gd name="T15" fmla="*/ 203 h 203"/>
                    <a:gd name="T16" fmla="*/ 192 w 192"/>
                    <a:gd name="T17" fmla="*/ 65 h 203"/>
                    <a:gd name="T18" fmla="*/ 149 w 192"/>
                    <a:gd name="T19" fmla="*/ 41 h 203"/>
                    <a:gd name="T20" fmla="*/ 157 w 192"/>
                    <a:gd name="T21" fmla="*/ 51 h 203"/>
                    <a:gd name="T22" fmla="*/ 156 w 192"/>
                    <a:gd name="T23" fmla="*/ 53 h 203"/>
                    <a:gd name="T24" fmla="*/ 145 w 192"/>
                    <a:gd name="T25" fmla="*/ 39 h 203"/>
                    <a:gd name="T26" fmla="*/ 91 w 192"/>
                    <a:gd name="T27" fmla="*/ 18 h 203"/>
                    <a:gd name="T28" fmla="*/ 139 w 192"/>
                    <a:gd name="T29" fmla="*/ 79 h 203"/>
                    <a:gd name="T30" fmla="*/ 138 w 192"/>
                    <a:gd name="T31" fmla="*/ 81 h 203"/>
                    <a:gd name="T32" fmla="*/ 88 w 192"/>
                    <a:gd name="T33" fmla="*/ 17 h 203"/>
                    <a:gd name="T34" fmla="*/ 42 w 192"/>
                    <a:gd name="T35" fmla="*/ 5 h 203"/>
                    <a:gd name="T36" fmla="*/ 121 w 192"/>
                    <a:gd name="T37" fmla="*/ 107 h 203"/>
                    <a:gd name="T38" fmla="*/ 120 w 192"/>
                    <a:gd name="T39" fmla="*/ 109 h 203"/>
                    <a:gd name="T40" fmla="*/ 39 w 192"/>
                    <a:gd name="T41" fmla="*/ 5 h 203"/>
                    <a:gd name="T42" fmla="*/ 0 w 192"/>
                    <a:gd name="T43" fmla="*/ 0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2" h="203">
                      <a:moveTo>
                        <a:pt x="0" y="0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6" y="49"/>
                        <a:pt x="69" y="92"/>
                        <a:pt x="103" y="135"/>
                      </a:cubicBezTo>
                      <a:cubicBezTo>
                        <a:pt x="103" y="136"/>
                        <a:pt x="102" y="136"/>
                        <a:pt x="102" y="137"/>
                      </a:cubicBezTo>
                      <a:cubicBezTo>
                        <a:pt x="69" y="95"/>
                        <a:pt x="37" y="53"/>
                        <a:pt x="4" y="11"/>
                      </a:cubicBezTo>
                      <a:cubicBezTo>
                        <a:pt x="37" y="118"/>
                        <a:pt x="37" y="118"/>
                        <a:pt x="37" y="118"/>
                      </a:cubicBezTo>
                      <a:cubicBezTo>
                        <a:pt x="37" y="118"/>
                        <a:pt x="37" y="118"/>
                        <a:pt x="37" y="118"/>
                      </a:cubicBezTo>
                      <a:cubicBezTo>
                        <a:pt x="59" y="146"/>
                        <a:pt x="81" y="175"/>
                        <a:pt x="103" y="203"/>
                      </a:cubicBezTo>
                      <a:cubicBezTo>
                        <a:pt x="132" y="157"/>
                        <a:pt x="162" y="111"/>
                        <a:pt x="192" y="65"/>
                      </a:cubicBezTo>
                      <a:cubicBezTo>
                        <a:pt x="177" y="56"/>
                        <a:pt x="163" y="48"/>
                        <a:pt x="149" y="41"/>
                      </a:cubicBezTo>
                      <a:cubicBezTo>
                        <a:pt x="152" y="45"/>
                        <a:pt x="154" y="48"/>
                        <a:pt x="157" y="51"/>
                      </a:cubicBezTo>
                      <a:cubicBezTo>
                        <a:pt x="157" y="52"/>
                        <a:pt x="156" y="52"/>
                        <a:pt x="156" y="53"/>
                      </a:cubicBezTo>
                      <a:cubicBezTo>
                        <a:pt x="152" y="48"/>
                        <a:pt x="149" y="44"/>
                        <a:pt x="145" y="39"/>
                      </a:cubicBezTo>
                      <a:cubicBezTo>
                        <a:pt x="127" y="30"/>
                        <a:pt x="108" y="23"/>
                        <a:pt x="91" y="18"/>
                      </a:cubicBezTo>
                      <a:cubicBezTo>
                        <a:pt x="107" y="38"/>
                        <a:pt x="123" y="59"/>
                        <a:pt x="139" y="79"/>
                      </a:cubicBezTo>
                      <a:cubicBezTo>
                        <a:pt x="139" y="80"/>
                        <a:pt x="138" y="80"/>
                        <a:pt x="138" y="81"/>
                      </a:cubicBezTo>
                      <a:cubicBezTo>
                        <a:pt x="121" y="60"/>
                        <a:pt x="105" y="38"/>
                        <a:pt x="88" y="17"/>
                      </a:cubicBezTo>
                      <a:cubicBezTo>
                        <a:pt x="71" y="12"/>
                        <a:pt x="56" y="8"/>
                        <a:pt x="42" y="5"/>
                      </a:cubicBezTo>
                      <a:cubicBezTo>
                        <a:pt x="68" y="39"/>
                        <a:pt x="95" y="73"/>
                        <a:pt x="121" y="107"/>
                      </a:cubicBezTo>
                      <a:cubicBezTo>
                        <a:pt x="121" y="108"/>
                        <a:pt x="120" y="108"/>
                        <a:pt x="120" y="109"/>
                      </a:cubicBezTo>
                      <a:cubicBezTo>
                        <a:pt x="93" y="74"/>
                        <a:pt x="66" y="39"/>
                        <a:pt x="39" y="5"/>
                      </a:cubicBezTo>
                      <a:cubicBezTo>
                        <a:pt x="23" y="2"/>
                        <a:pt x="10" y="0"/>
                        <a:pt x="0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344"/>
                <p:cNvSpPr>
                  <a:spLocks/>
                </p:cNvSpPr>
                <p:nvPr/>
              </p:nvSpPr>
              <p:spPr bwMode="auto">
                <a:xfrm>
                  <a:off x="5830" y="3756"/>
                  <a:ext cx="21" cy="24"/>
                </a:xfrm>
                <a:custGeom>
                  <a:avLst/>
                  <a:gdLst>
                    <a:gd name="T0" fmla="*/ 0 w 12"/>
                    <a:gd name="T1" fmla="*/ 0 h 14"/>
                    <a:gd name="T2" fmla="*/ 11 w 12"/>
                    <a:gd name="T3" fmla="*/ 14 h 14"/>
                    <a:gd name="T4" fmla="*/ 12 w 12"/>
                    <a:gd name="T5" fmla="*/ 12 h 14"/>
                    <a:gd name="T6" fmla="*/ 4 w 12"/>
                    <a:gd name="T7" fmla="*/ 2 h 14"/>
                    <a:gd name="T8" fmla="*/ 0 w 12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4">
                      <a:moveTo>
                        <a:pt x="0" y="0"/>
                      </a:moveTo>
                      <a:cubicBezTo>
                        <a:pt x="4" y="5"/>
                        <a:pt x="7" y="9"/>
                        <a:pt x="11" y="14"/>
                      </a:cubicBezTo>
                      <a:cubicBezTo>
                        <a:pt x="11" y="13"/>
                        <a:pt x="12" y="13"/>
                        <a:pt x="12" y="12"/>
                      </a:cubicBezTo>
                      <a:cubicBezTo>
                        <a:pt x="9" y="9"/>
                        <a:pt x="7" y="6"/>
                        <a:pt x="4" y="2"/>
                      </a:cubicBezTo>
                      <a:cubicBezTo>
                        <a:pt x="3" y="2"/>
                        <a:pt x="2" y="1"/>
                        <a:pt x="0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345"/>
                <p:cNvSpPr>
                  <a:spLocks/>
                </p:cNvSpPr>
                <p:nvPr/>
              </p:nvSpPr>
              <p:spPr bwMode="auto">
                <a:xfrm>
                  <a:off x="5731" y="3718"/>
                  <a:ext cx="89" cy="111"/>
                </a:xfrm>
                <a:custGeom>
                  <a:avLst/>
                  <a:gdLst>
                    <a:gd name="T0" fmla="*/ 0 w 51"/>
                    <a:gd name="T1" fmla="*/ 0 h 64"/>
                    <a:gd name="T2" fmla="*/ 50 w 51"/>
                    <a:gd name="T3" fmla="*/ 64 h 64"/>
                    <a:gd name="T4" fmla="*/ 51 w 51"/>
                    <a:gd name="T5" fmla="*/ 62 h 64"/>
                    <a:gd name="T6" fmla="*/ 3 w 51"/>
                    <a:gd name="T7" fmla="*/ 1 h 64"/>
                    <a:gd name="T8" fmla="*/ 0 w 51"/>
                    <a:gd name="T9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4">
                      <a:moveTo>
                        <a:pt x="0" y="0"/>
                      </a:moveTo>
                      <a:cubicBezTo>
                        <a:pt x="17" y="21"/>
                        <a:pt x="33" y="43"/>
                        <a:pt x="50" y="64"/>
                      </a:cubicBezTo>
                      <a:cubicBezTo>
                        <a:pt x="50" y="63"/>
                        <a:pt x="51" y="63"/>
                        <a:pt x="51" y="62"/>
                      </a:cubicBezTo>
                      <a:cubicBezTo>
                        <a:pt x="35" y="42"/>
                        <a:pt x="19" y="2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346"/>
                <p:cNvSpPr>
                  <a:spLocks/>
                </p:cNvSpPr>
                <p:nvPr/>
              </p:nvSpPr>
              <p:spPr bwMode="auto">
                <a:xfrm>
                  <a:off x="5646" y="3697"/>
                  <a:ext cx="142" cy="180"/>
                </a:xfrm>
                <a:custGeom>
                  <a:avLst/>
                  <a:gdLst>
                    <a:gd name="T0" fmla="*/ 0 w 82"/>
                    <a:gd name="T1" fmla="*/ 0 h 104"/>
                    <a:gd name="T2" fmla="*/ 81 w 82"/>
                    <a:gd name="T3" fmla="*/ 104 h 104"/>
                    <a:gd name="T4" fmla="*/ 82 w 82"/>
                    <a:gd name="T5" fmla="*/ 102 h 104"/>
                    <a:gd name="T6" fmla="*/ 3 w 82"/>
                    <a:gd name="T7" fmla="*/ 0 h 104"/>
                    <a:gd name="T8" fmla="*/ 0 w 82"/>
                    <a:gd name="T9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2" h="104">
                      <a:moveTo>
                        <a:pt x="0" y="0"/>
                      </a:moveTo>
                      <a:cubicBezTo>
                        <a:pt x="27" y="34"/>
                        <a:pt x="54" y="69"/>
                        <a:pt x="81" y="104"/>
                      </a:cubicBezTo>
                      <a:cubicBezTo>
                        <a:pt x="81" y="103"/>
                        <a:pt x="82" y="103"/>
                        <a:pt x="82" y="102"/>
                      </a:cubicBezTo>
                      <a:cubicBezTo>
                        <a:pt x="56" y="68"/>
                        <a:pt x="29" y="34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347"/>
                <p:cNvSpPr>
                  <a:spLocks/>
                </p:cNvSpPr>
                <p:nvPr/>
              </p:nvSpPr>
              <p:spPr bwMode="auto">
                <a:xfrm>
                  <a:off x="5582" y="3699"/>
                  <a:ext cx="175" cy="227"/>
                </a:xfrm>
                <a:custGeom>
                  <a:avLst/>
                  <a:gdLst>
                    <a:gd name="T0" fmla="*/ 0 w 101"/>
                    <a:gd name="T1" fmla="*/ 0 h 131"/>
                    <a:gd name="T2" fmla="*/ 2 w 101"/>
                    <a:gd name="T3" fmla="*/ 5 h 131"/>
                    <a:gd name="T4" fmla="*/ 100 w 101"/>
                    <a:gd name="T5" fmla="*/ 131 h 131"/>
                    <a:gd name="T6" fmla="*/ 101 w 101"/>
                    <a:gd name="T7" fmla="*/ 129 h 131"/>
                    <a:gd name="T8" fmla="*/ 0 w 101"/>
                    <a:gd name="T9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131">
                      <a:moveTo>
                        <a:pt x="0" y="0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5" y="47"/>
                        <a:pt x="67" y="89"/>
                        <a:pt x="100" y="131"/>
                      </a:cubicBezTo>
                      <a:cubicBezTo>
                        <a:pt x="100" y="130"/>
                        <a:pt x="101" y="130"/>
                        <a:pt x="101" y="129"/>
                      </a:cubicBezTo>
                      <a:cubicBezTo>
                        <a:pt x="67" y="86"/>
                        <a:pt x="34" y="43"/>
                        <a:pt x="0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348"/>
                <p:cNvSpPr>
                  <a:spLocks/>
                </p:cNvSpPr>
                <p:nvPr/>
              </p:nvSpPr>
              <p:spPr bwMode="auto">
                <a:xfrm>
                  <a:off x="5828" y="4144"/>
                  <a:ext cx="73" cy="49"/>
                </a:xfrm>
                <a:custGeom>
                  <a:avLst/>
                  <a:gdLst>
                    <a:gd name="T0" fmla="*/ 22 w 42"/>
                    <a:gd name="T1" fmla="*/ 0 h 28"/>
                    <a:gd name="T2" fmla="*/ 0 w 42"/>
                    <a:gd name="T3" fmla="*/ 28 h 28"/>
                    <a:gd name="T4" fmla="*/ 42 w 42"/>
                    <a:gd name="T5" fmla="*/ 26 h 28"/>
                    <a:gd name="T6" fmla="*/ 22 w 42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2" h="28">
                      <a:moveTo>
                        <a:pt x="22" y="0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9" y="27"/>
                        <a:pt x="34" y="27"/>
                        <a:pt x="42" y="26"/>
                      </a:cubicBezTo>
                      <a:cubicBezTo>
                        <a:pt x="36" y="18"/>
                        <a:pt x="29" y="9"/>
                        <a:pt x="22" y="0"/>
                      </a:cubicBezTo>
                    </a:path>
                  </a:pathLst>
                </a:cu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349"/>
                <p:cNvSpPr>
                  <a:spLocks/>
                </p:cNvSpPr>
                <p:nvPr/>
              </p:nvSpPr>
              <p:spPr bwMode="auto">
                <a:xfrm>
                  <a:off x="5529" y="3921"/>
                  <a:ext cx="79" cy="251"/>
                </a:xfrm>
                <a:custGeom>
                  <a:avLst/>
                  <a:gdLst>
                    <a:gd name="T0" fmla="*/ 1 w 46"/>
                    <a:gd name="T1" fmla="*/ 0 h 145"/>
                    <a:gd name="T2" fmla="*/ 0 w 46"/>
                    <a:gd name="T3" fmla="*/ 0 h 145"/>
                    <a:gd name="T4" fmla="*/ 44 w 46"/>
                    <a:gd name="T5" fmla="*/ 144 h 145"/>
                    <a:gd name="T6" fmla="*/ 46 w 46"/>
                    <a:gd name="T7" fmla="*/ 145 h 145"/>
                    <a:gd name="T8" fmla="*/ 1 w 46"/>
                    <a:gd name="T9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45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4" y="48"/>
                        <a:pt x="29" y="96"/>
                        <a:pt x="44" y="144"/>
                      </a:cubicBezTo>
                      <a:cubicBezTo>
                        <a:pt x="45" y="144"/>
                        <a:pt x="46" y="145"/>
                        <a:pt x="46" y="145"/>
                      </a:cubicBezTo>
                      <a:cubicBezTo>
                        <a:pt x="31" y="97"/>
                        <a:pt x="16" y="48"/>
                        <a:pt x="1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350"/>
                <p:cNvSpPr>
                  <a:spLocks/>
                </p:cNvSpPr>
                <p:nvPr/>
              </p:nvSpPr>
              <p:spPr bwMode="auto">
                <a:xfrm>
                  <a:off x="5345" y="3921"/>
                  <a:ext cx="260" cy="249"/>
                </a:xfrm>
                <a:custGeom>
                  <a:avLst/>
                  <a:gdLst>
                    <a:gd name="T0" fmla="*/ 106 w 150"/>
                    <a:gd name="T1" fmla="*/ 0 h 144"/>
                    <a:gd name="T2" fmla="*/ 45 w 150"/>
                    <a:gd name="T3" fmla="*/ 8 h 144"/>
                    <a:gd name="T4" fmla="*/ 20 w 150"/>
                    <a:gd name="T5" fmla="*/ 60 h 144"/>
                    <a:gd name="T6" fmla="*/ 69 w 150"/>
                    <a:gd name="T7" fmla="*/ 32 h 144"/>
                    <a:gd name="T8" fmla="*/ 70 w 150"/>
                    <a:gd name="T9" fmla="*/ 35 h 144"/>
                    <a:gd name="T10" fmla="*/ 18 w 150"/>
                    <a:gd name="T11" fmla="*/ 64 h 144"/>
                    <a:gd name="T12" fmla="*/ 0 w 150"/>
                    <a:gd name="T13" fmla="*/ 101 h 144"/>
                    <a:gd name="T14" fmla="*/ 21 w 150"/>
                    <a:gd name="T15" fmla="*/ 102 h 144"/>
                    <a:gd name="T16" fmla="*/ 81 w 150"/>
                    <a:gd name="T17" fmla="*/ 69 h 144"/>
                    <a:gd name="T18" fmla="*/ 81 w 150"/>
                    <a:gd name="T19" fmla="*/ 71 h 144"/>
                    <a:gd name="T20" fmla="*/ 25 w 150"/>
                    <a:gd name="T21" fmla="*/ 103 h 144"/>
                    <a:gd name="T22" fmla="*/ 78 w 150"/>
                    <a:gd name="T23" fmla="*/ 114 h 144"/>
                    <a:gd name="T24" fmla="*/ 92 w 150"/>
                    <a:gd name="T25" fmla="*/ 106 h 144"/>
                    <a:gd name="T26" fmla="*/ 93 w 150"/>
                    <a:gd name="T27" fmla="*/ 108 h 144"/>
                    <a:gd name="T28" fmla="*/ 81 w 150"/>
                    <a:gd name="T29" fmla="*/ 114 h 144"/>
                    <a:gd name="T30" fmla="*/ 150 w 150"/>
                    <a:gd name="T31" fmla="*/ 144 h 144"/>
                    <a:gd name="T32" fmla="*/ 106 w 150"/>
                    <a:gd name="T33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0" h="144">
                      <a:moveTo>
                        <a:pt x="106" y="0"/>
                      </a:moveTo>
                      <a:cubicBezTo>
                        <a:pt x="85" y="4"/>
                        <a:pt x="65" y="7"/>
                        <a:pt x="45" y="8"/>
                      </a:cubicBezTo>
                      <a:cubicBezTo>
                        <a:pt x="20" y="60"/>
                        <a:pt x="20" y="60"/>
                        <a:pt x="20" y="60"/>
                      </a:cubicBezTo>
                      <a:cubicBezTo>
                        <a:pt x="36" y="51"/>
                        <a:pt x="53" y="42"/>
                        <a:pt x="69" y="32"/>
                      </a:cubicBezTo>
                      <a:cubicBezTo>
                        <a:pt x="70" y="33"/>
                        <a:pt x="70" y="34"/>
                        <a:pt x="70" y="35"/>
                      </a:cubicBezTo>
                      <a:cubicBezTo>
                        <a:pt x="53" y="44"/>
                        <a:pt x="35" y="54"/>
                        <a:pt x="18" y="64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7" y="101"/>
                        <a:pt x="14" y="101"/>
                        <a:pt x="21" y="102"/>
                      </a:cubicBezTo>
                      <a:cubicBezTo>
                        <a:pt x="41" y="91"/>
                        <a:pt x="61" y="80"/>
                        <a:pt x="81" y="69"/>
                      </a:cubicBezTo>
                      <a:cubicBezTo>
                        <a:pt x="81" y="70"/>
                        <a:pt x="81" y="70"/>
                        <a:pt x="81" y="71"/>
                      </a:cubicBezTo>
                      <a:cubicBezTo>
                        <a:pt x="63" y="82"/>
                        <a:pt x="44" y="92"/>
                        <a:pt x="25" y="103"/>
                      </a:cubicBezTo>
                      <a:cubicBezTo>
                        <a:pt x="43" y="105"/>
                        <a:pt x="61" y="108"/>
                        <a:pt x="78" y="114"/>
                      </a:cubicBezTo>
                      <a:cubicBezTo>
                        <a:pt x="83" y="111"/>
                        <a:pt x="87" y="109"/>
                        <a:pt x="92" y="106"/>
                      </a:cubicBezTo>
                      <a:cubicBezTo>
                        <a:pt x="92" y="107"/>
                        <a:pt x="92" y="107"/>
                        <a:pt x="93" y="108"/>
                      </a:cubicBezTo>
                      <a:cubicBezTo>
                        <a:pt x="89" y="110"/>
                        <a:pt x="85" y="112"/>
                        <a:pt x="81" y="114"/>
                      </a:cubicBezTo>
                      <a:cubicBezTo>
                        <a:pt x="106" y="122"/>
                        <a:pt x="129" y="132"/>
                        <a:pt x="150" y="144"/>
                      </a:cubicBezTo>
                      <a:cubicBezTo>
                        <a:pt x="135" y="96"/>
                        <a:pt x="120" y="48"/>
                        <a:pt x="106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351"/>
                <p:cNvSpPr>
                  <a:spLocks/>
                </p:cNvSpPr>
                <p:nvPr/>
              </p:nvSpPr>
              <p:spPr bwMode="auto">
                <a:xfrm>
                  <a:off x="5376" y="3976"/>
                  <a:ext cx="90" cy="55"/>
                </a:xfrm>
                <a:custGeom>
                  <a:avLst/>
                  <a:gdLst>
                    <a:gd name="T0" fmla="*/ 51 w 52"/>
                    <a:gd name="T1" fmla="*/ 0 h 32"/>
                    <a:gd name="T2" fmla="*/ 2 w 52"/>
                    <a:gd name="T3" fmla="*/ 28 h 32"/>
                    <a:gd name="T4" fmla="*/ 0 w 52"/>
                    <a:gd name="T5" fmla="*/ 32 h 32"/>
                    <a:gd name="T6" fmla="*/ 52 w 52"/>
                    <a:gd name="T7" fmla="*/ 3 h 32"/>
                    <a:gd name="T8" fmla="*/ 51 w 52"/>
                    <a:gd name="T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32">
                      <a:moveTo>
                        <a:pt x="51" y="0"/>
                      </a:moveTo>
                      <a:cubicBezTo>
                        <a:pt x="35" y="10"/>
                        <a:pt x="18" y="19"/>
                        <a:pt x="2" y="28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7" y="22"/>
                        <a:pt x="35" y="12"/>
                        <a:pt x="52" y="3"/>
                      </a:cubicBezTo>
                      <a:cubicBezTo>
                        <a:pt x="52" y="2"/>
                        <a:pt x="52" y="1"/>
                        <a:pt x="5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352"/>
                <p:cNvSpPr>
                  <a:spLocks/>
                </p:cNvSpPr>
                <p:nvPr/>
              </p:nvSpPr>
              <p:spPr bwMode="auto">
                <a:xfrm>
                  <a:off x="5381" y="4040"/>
                  <a:ext cx="104" cy="59"/>
                </a:xfrm>
                <a:custGeom>
                  <a:avLst/>
                  <a:gdLst>
                    <a:gd name="T0" fmla="*/ 60 w 60"/>
                    <a:gd name="T1" fmla="*/ 0 h 34"/>
                    <a:gd name="T2" fmla="*/ 0 w 60"/>
                    <a:gd name="T3" fmla="*/ 33 h 34"/>
                    <a:gd name="T4" fmla="*/ 4 w 60"/>
                    <a:gd name="T5" fmla="*/ 34 h 34"/>
                    <a:gd name="T6" fmla="*/ 60 w 60"/>
                    <a:gd name="T7" fmla="*/ 2 h 34"/>
                    <a:gd name="T8" fmla="*/ 60 w 6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34">
                      <a:moveTo>
                        <a:pt x="60" y="0"/>
                      </a:moveTo>
                      <a:cubicBezTo>
                        <a:pt x="40" y="11"/>
                        <a:pt x="20" y="22"/>
                        <a:pt x="0" y="33"/>
                      </a:cubicBezTo>
                      <a:cubicBezTo>
                        <a:pt x="2" y="33"/>
                        <a:pt x="3" y="33"/>
                        <a:pt x="4" y="34"/>
                      </a:cubicBezTo>
                      <a:cubicBezTo>
                        <a:pt x="23" y="23"/>
                        <a:pt x="42" y="13"/>
                        <a:pt x="60" y="2"/>
                      </a:cubicBezTo>
                      <a:cubicBezTo>
                        <a:pt x="60" y="1"/>
                        <a:pt x="60" y="1"/>
                        <a:pt x="60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353"/>
                <p:cNvSpPr>
                  <a:spLocks/>
                </p:cNvSpPr>
                <p:nvPr/>
              </p:nvSpPr>
              <p:spPr bwMode="auto">
                <a:xfrm>
                  <a:off x="5480" y="4104"/>
                  <a:ext cx="26" cy="14"/>
                </a:xfrm>
                <a:custGeom>
                  <a:avLst/>
                  <a:gdLst>
                    <a:gd name="T0" fmla="*/ 14 w 15"/>
                    <a:gd name="T1" fmla="*/ 0 h 8"/>
                    <a:gd name="T2" fmla="*/ 0 w 15"/>
                    <a:gd name="T3" fmla="*/ 8 h 8"/>
                    <a:gd name="T4" fmla="*/ 3 w 15"/>
                    <a:gd name="T5" fmla="*/ 8 h 8"/>
                    <a:gd name="T6" fmla="*/ 15 w 15"/>
                    <a:gd name="T7" fmla="*/ 2 h 8"/>
                    <a:gd name="T8" fmla="*/ 14 w 15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8">
                      <a:moveTo>
                        <a:pt x="14" y="0"/>
                      </a:moveTo>
                      <a:cubicBezTo>
                        <a:pt x="9" y="3"/>
                        <a:pt x="5" y="5"/>
                        <a:pt x="0" y="8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7" y="6"/>
                        <a:pt x="11" y="4"/>
                        <a:pt x="15" y="2"/>
                      </a:cubicBezTo>
                      <a:cubicBezTo>
                        <a:pt x="14" y="1"/>
                        <a:pt x="14" y="1"/>
                        <a:pt x="14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354"/>
                <p:cNvSpPr>
                  <a:spLocks/>
                </p:cNvSpPr>
                <p:nvPr/>
              </p:nvSpPr>
              <p:spPr bwMode="auto">
                <a:xfrm>
                  <a:off x="5963" y="4269"/>
                  <a:ext cx="9" cy="15"/>
                </a:xfrm>
                <a:custGeom>
                  <a:avLst/>
                  <a:gdLst>
                    <a:gd name="T0" fmla="*/ 0 w 5"/>
                    <a:gd name="T1" fmla="*/ 0 h 9"/>
                    <a:gd name="T2" fmla="*/ 3 w 5"/>
                    <a:gd name="T3" fmla="*/ 9 h 9"/>
                    <a:gd name="T4" fmla="*/ 5 w 5"/>
                    <a:gd name="T5" fmla="*/ 7 h 9"/>
                    <a:gd name="T6" fmla="*/ 0 w 5"/>
                    <a:gd name="T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9">
                      <a:moveTo>
                        <a:pt x="0" y="0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4"/>
                        <a:pt x="2" y="2"/>
                        <a:pt x="0" y="0"/>
                      </a:cubicBezTo>
                    </a:path>
                  </a:pathLst>
                </a:cu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355"/>
                <p:cNvSpPr>
                  <a:spLocks/>
                </p:cNvSpPr>
                <p:nvPr/>
              </p:nvSpPr>
              <p:spPr bwMode="auto">
                <a:xfrm>
                  <a:off x="5520" y="3851"/>
                  <a:ext cx="121" cy="70"/>
                </a:xfrm>
                <a:custGeom>
                  <a:avLst/>
                  <a:gdLst>
                    <a:gd name="T0" fmla="*/ 52 w 70"/>
                    <a:gd name="T1" fmla="*/ 0 h 40"/>
                    <a:gd name="T2" fmla="*/ 54 w 70"/>
                    <a:gd name="T3" fmla="*/ 7 h 40"/>
                    <a:gd name="T4" fmla="*/ 0 w 70"/>
                    <a:gd name="T5" fmla="*/ 20 h 40"/>
                    <a:gd name="T6" fmla="*/ 6 w 70"/>
                    <a:gd name="T7" fmla="*/ 40 h 40"/>
                    <a:gd name="T8" fmla="*/ 70 w 70"/>
                    <a:gd name="T9" fmla="*/ 24 h 40"/>
                    <a:gd name="T10" fmla="*/ 52 w 70"/>
                    <a:gd name="T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0">
                      <a:moveTo>
                        <a:pt x="52" y="0"/>
                      </a:move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36" y="12"/>
                        <a:pt x="18" y="17"/>
                        <a:pt x="0" y="20"/>
                      </a:cubicBezTo>
                      <a:cubicBezTo>
                        <a:pt x="2" y="27"/>
                        <a:pt x="4" y="33"/>
                        <a:pt x="6" y="40"/>
                      </a:cubicBezTo>
                      <a:cubicBezTo>
                        <a:pt x="28" y="36"/>
                        <a:pt x="49" y="31"/>
                        <a:pt x="70" y="24"/>
                      </a:cubicBezTo>
                      <a:cubicBezTo>
                        <a:pt x="64" y="16"/>
                        <a:pt x="58" y="8"/>
                        <a:pt x="52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356"/>
                <p:cNvSpPr>
                  <a:spLocks/>
                </p:cNvSpPr>
                <p:nvPr/>
              </p:nvSpPr>
              <p:spPr bwMode="auto">
                <a:xfrm>
                  <a:off x="5608" y="3850"/>
                  <a:ext cx="35" cy="43"/>
                </a:xfrm>
                <a:custGeom>
                  <a:avLst/>
                  <a:gdLst>
                    <a:gd name="T0" fmla="*/ 0 w 20"/>
                    <a:gd name="T1" fmla="*/ 0 h 25"/>
                    <a:gd name="T2" fmla="*/ 1 w 20"/>
                    <a:gd name="T3" fmla="*/ 1 h 25"/>
                    <a:gd name="T4" fmla="*/ 19 w 20"/>
                    <a:gd name="T5" fmla="*/ 25 h 25"/>
                    <a:gd name="T6" fmla="*/ 20 w 20"/>
                    <a:gd name="T7" fmla="*/ 25 h 25"/>
                    <a:gd name="T8" fmla="*/ 0 w 20"/>
                    <a:gd name="T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5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7" y="9"/>
                        <a:pt x="13" y="17"/>
                        <a:pt x="19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13" y="17"/>
                        <a:pt x="7" y="8"/>
                        <a:pt x="0" y="0"/>
                      </a:cubicBezTo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357"/>
                <p:cNvSpPr>
                  <a:spLocks noEditPoints="1"/>
                </p:cNvSpPr>
                <p:nvPr/>
              </p:nvSpPr>
              <p:spPr bwMode="auto">
                <a:xfrm>
                  <a:off x="5558" y="3687"/>
                  <a:ext cx="85" cy="206"/>
                </a:xfrm>
                <a:custGeom>
                  <a:avLst/>
                  <a:gdLst>
                    <a:gd name="T0" fmla="*/ 9 w 49"/>
                    <a:gd name="T1" fmla="*/ 0 h 119"/>
                    <a:gd name="T2" fmla="*/ 14 w 49"/>
                    <a:gd name="T3" fmla="*/ 7 h 119"/>
                    <a:gd name="T4" fmla="*/ 12 w 49"/>
                    <a:gd name="T5" fmla="*/ 1 h 119"/>
                    <a:gd name="T6" fmla="*/ 9 w 49"/>
                    <a:gd name="T7" fmla="*/ 0 h 119"/>
                    <a:gd name="T8" fmla="*/ 0 w 49"/>
                    <a:gd name="T9" fmla="*/ 0 h 119"/>
                    <a:gd name="T10" fmla="*/ 29 w 49"/>
                    <a:gd name="T11" fmla="*/ 94 h 119"/>
                    <a:gd name="T12" fmla="*/ 49 w 49"/>
                    <a:gd name="T13" fmla="*/ 119 h 119"/>
                    <a:gd name="T14" fmla="*/ 49 w 49"/>
                    <a:gd name="T15" fmla="*/ 119 h 119"/>
                    <a:gd name="T16" fmla="*/ 16 w 49"/>
                    <a:gd name="T17" fmla="*/ 12 h 119"/>
                    <a:gd name="T18" fmla="*/ 7 w 49"/>
                    <a:gd name="T19" fmla="*/ 0 h 119"/>
                    <a:gd name="T20" fmla="*/ 0 w 49"/>
                    <a:gd name="T21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9" h="119">
                      <a:moveTo>
                        <a:pt x="9" y="0"/>
                      </a:moveTo>
                      <a:cubicBezTo>
                        <a:pt x="11" y="2"/>
                        <a:pt x="13" y="5"/>
                        <a:pt x="14" y="7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0"/>
                        <a:pt x="10" y="0"/>
                        <a:pt x="9" y="0"/>
                      </a:cubicBezTo>
                      <a:moveTo>
                        <a:pt x="0" y="0"/>
                      </a:move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6" y="102"/>
                        <a:pt x="42" y="111"/>
                        <a:pt x="49" y="119"/>
                      </a:cubicBezTo>
                      <a:cubicBezTo>
                        <a:pt x="49" y="119"/>
                        <a:pt x="49" y="119"/>
                        <a:pt x="49" y="119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3" y="8"/>
                        <a:pt x="10" y="4"/>
                        <a:pt x="7" y="0"/>
                      </a:cubicBezTo>
                      <a:cubicBezTo>
                        <a:pt x="4" y="0"/>
                        <a:pt x="2" y="0"/>
                        <a:pt x="0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358"/>
                <p:cNvSpPr>
                  <a:spLocks/>
                </p:cNvSpPr>
                <p:nvPr/>
              </p:nvSpPr>
              <p:spPr bwMode="auto">
                <a:xfrm>
                  <a:off x="5570" y="3687"/>
                  <a:ext cx="16" cy="21"/>
                </a:xfrm>
                <a:custGeom>
                  <a:avLst/>
                  <a:gdLst>
                    <a:gd name="T0" fmla="*/ 0 w 9"/>
                    <a:gd name="T1" fmla="*/ 0 h 12"/>
                    <a:gd name="T2" fmla="*/ 9 w 9"/>
                    <a:gd name="T3" fmla="*/ 12 h 12"/>
                    <a:gd name="T4" fmla="*/ 7 w 9"/>
                    <a:gd name="T5" fmla="*/ 7 h 12"/>
                    <a:gd name="T6" fmla="*/ 2 w 9"/>
                    <a:gd name="T7" fmla="*/ 0 h 12"/>
                    <a:gd name="T8" fmla="*/ 0 w 9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2">
                      <a:moveTo>
                        <a:pt x="0" y="0"/>
                      </a:moveTo>
                      <a:cubicBezTo>
                        <a:pt x="3" y="4"/>
                        <a:pt x="6" y="8"/>
                        <a:pt x="9" y="1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5"/>
                        <a:pt x="4" y="2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3E3B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Freeform 359"/>
                <p:cNvSpPr>
                  <a:spLocks/>
                </p:cNvSpPr>
                <p:nvPr/>
              </p:nvSpPr>
              <p:spPr bwMode="auto">
                <a:xfrm>
                  <a:off x="5518" y="3886"/>
                  <a:ext cx="12" cy="35"/>
                </a:xfrm>
                <a:custGeom>
                  <a:avLst/>
                  <a:gdLst>
                    <a:gd name="T0" fmla="*/ 1 w 7"/>
                    <a:gd name="T1" fmla="*/ 0 h 20"/>
                    <a:gd name="T2" fmla="*/ 0 w 7"/>
                    <a:gd name="T3" fmla="*/ 1 h 20"/>
                    <a:gd name="T4" fmla="*/ 6 w 7"/>
                    <a:gd name="T5" fmla="*/ 20 h 20"/>
                    <a:gd name="T6" fmla="*/ 7 w 7"/>
                    <a:gd name="T7" fmla="*/ 20 h 20"/>
                    <a:gd name="T8" fmla="*/ 1 w 7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0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2" y="7"/>
                        <a:pt x="4" y="14"/>
                        <a:pt x="6" y="20"/>
                      </a:cubicBezTo>
                      <a:cubicBezTo>
                        <a:pt x="6" y="20"/>
                        <a:pt x="7" y="20"/>
                        <a:pt x="7" y="20"/>
                      </a:cubicBezTo>
                      <a:cubicBezTo>
                        <a:pt x="5" y="13"/>
                        <a:pt x="3" y="7"/>
                        <a:pt x="1" y="0"/>
                      </a:cubicBezTo>
                    </a:path>
                  </a:pathLst>
                </a:custGeom>
                <a:solidFill>
                  <a:srgbClr val="9D9D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360"/>
                <p:cNvSpPr>
                  <a:spLocks/>
                </p:cNvSpPr>
                <p:nvPr/>
              </p:nvSpPr>
              <p:spPr bwMode="auto">
                <a:xfrm>
                  <a:off x="5423" y="3888"/>
                  <a:ext cx="106" cy="46"/>
                </a:xfrm>
                <a:custGeom>
                  <a:avLst/>
                  <a:gdLst>
                    <a:gd name="T0" fmla="*/ 55 w 61"/>
                    <a:gd name="T1" fmla="*/ 0 h 27"/>
                    <a:gd name="T2" fmla="*/ 10 w 61"/>
                    <a:gd name="T3" fmla="*/ 7 h 27"/>
                    <a:gd name="T4" fmla="*/ 4 w 61"/>
                    <a:gd name="T5" fmla="*/ 20 h 27"/>
                    <a:gd name="T6" fmla="*/ 13 w 61"/>
                    <a:gd name="T7" fmla="*/ 15 h 27"/>
                    <a:gd name="T8" fmla="*/ 14 w 61"/>
                    <a:gd name="T9" fmla="*/ 17 h 27"/>
                    <a:gd name="T10" fmla="*/ 2 w 61"/>
                    <a:gd name="T11" fmla="*/ 23 h 27"/>
                    <a:gd name="T12" fmla="*/ 0 w 61"/>
                    <a:gd name="T13" fmla="*/ 27 h 27"/>
                    <a:gd name="T14" fmla="*/ 61 w 61"/>
                    <a:gd name="T15" fmla="*/ 19 h 27"/>
                    <a:gd name="T16" fmla="*/ 55 w 61"/>
                    <a:gd name="T1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27">
                      <a:moveTo>
                        <a:pt x="55" y="0"/>
                      </a:moveTo>
                      <a:cubicBezTo>
                        <a:pt x="40" y="3"/>
                        <a:pt x="25" y="5"/>
                        <a:pt x="10" y="7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18"/>
                        <a:pt x="10" y="16"/>
                        <a:pt x="13" y="15"/>
                      </a:cubicBezTo>
                      <a:cubicBezTo>
                        <a:pt x="13" y="16"/>
                        <a:pt x="13" y="16"/>
                        <a:pt x="14" y="17"/>
                      </a:cubicBezTo>
                      <a:cubicBezTo>
                        <a:pt x="10" y="19"/>
                        <a:pt x="6" y="21"/>
                        <a:pt x="2" y="23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20" y="26"/>
                        <a:pt x="40" y="23"/>
                        <a:pt x="61" y="19"/>
                      </a:cubicBezTo>
                      <a:cubicBezTo>
                        <a:pt x="59" y="13"/>
                        <a:pt x="57" y="6"/>
                        <a:pt x="55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361"/>
                <p:cNvSpPr>
                  <a:spLocks/>
                </p:cNvSpPr>
                <p:nvPr/>
              </p:nvSpPr>
              <p:spPr bwMode="auto">
                <a:xfrm>
                  <a:off x="5426" y="3914"/>
                  <a:ext cx="21" cy="14"/>
                </a:xfrm>
                <a:custGeom>
                  <a:avLst/>
                  <a:gdLst>
                    <a:gd name="T0" fmla="*/ 11 w 12"/>
                    <a:gd name="T1" fmla="*/ 0 h 8"/>
                    <a:gd name="T2" fmla="*/ 2 w 12"/>
                    <a:gd name="T3" fmla="*/ 5 h 8"/>
                    <a:gd name="T4" fmla="*/ 0 w 12"/>
                    <a:gd name="T5" fmla="*/ 8 h 8"/>
                    <a:gd name="T6" fmla="*/ 12 w 12"/>
                    <a:gd name="T7" fmla="*/ 2 h 8"/>
                    <a:gd name="T8" fmla="*/ 11 w 12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0"/>
                      </a:moveTo>
                      <a:cubicBezTo>
                        <a:pt x="8" y="1"/>
                        <a:pt x="5" y="3"/>
                        <a:pt x="2" y="5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6"/>
                        <a:pt x="8" y="4"/>
                        <a:pt x="12" y="2"/>
                      </a:cubicBezTo>
                      <a:cubicBezTo>
                        <a:pt x="11" y="1"/>
                        <a:pt x="11" y="1"/>
                        <a:pt x="11" y="0"/>
                      </a:cubicBezTo>
                    </a:path>
                  </a:pathLst>
                </a:custGeom>
                <a:solidFill>
                  <a:srgbClr val="3E3B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362"/>
                <p:cNvSpPr>
                  <a:spLocks/>
                </p:cNvSpPr>
                <p:nvPr/>
              </p:nvSpPr>
              <p:spPr bwMode="auto">
                <a:xfrm>
                  <a:off x="5440" y="3687"/>
                  <a:ext cx="173" cy="213"/>
                </a:xfrm>
                <a:custGeom>
                  <a:avLst/>
                  <a:gdLst>
                    <a:gd name="T0" fmla="*/ 62 w 100"/>
                    <a:gd name="T1" fmla="*/ 0 h 123"/>
                    <a:gd name="T2" fmla="*/ 61 w 100"/>
                    <a:gd name="T3" fmla="*/ 0 h 123"/>
                    <a:gd name="T4" fmla="*/ 0 w 100"/>
                    <a:gd name="T5" fmla="*/ 123 h 123"/>
                    <a:gd name="T6" fmla="*/ 45 w 100"/>
                    <a:gd name="T7" fmla="*/ 116 h 123"/>
                    <a:gd name="T8" fmla="*/ 46 w 100"/>
                    <a:gd name="T9" fmla="*/ 115 h 123"/>
                    <a:gd name="T10" fmla="*/ 100 w 100"/>
                    <a:gd name="T11" fmla="*/ 102 h 123"/>
                    <a:gd name="T12" fmla="*/ 98 w 100"/>
                    <a:gd name="T13" fmla="*/ 95 h 123"/>
                    <a:gd name="T14" fmla="*/ 97 w 100"/>
                    <a:gd name="T15" fmla="*/ 94 h 123"/>
                    <a:gd name="T16" fmla="*/ 68 w 100"/>
                    <a:gd name="T17" fmla="*/ 0 h 123"/>
                    <a:gd name="T18" fmla="*/ 62 w 100"/>
                    <a:gd name="T19" fmla="*/ 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0" h="123">
                      <a:moveTo>
                        <a:pt x="62" y="0"/>
                      </a:move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15" y="121"/>
                        <a:pt x="30" y="119"/>
                        <a:pt x="45" y="116"/>
                      </a:cubicBezTo>
                      <a:cubicBezTo>
                        <a:pt x="45" y="116"/>
                        <a:pt x="46" y="115"/>
                        <a:pt x="46" y="115"/>
                      </a:cubicBezTo>
                      <a:cubicBezTo>
                        <a:pt x="64" y="112"/>
                        <a:pt x="82" y="107"/>
                        <a:pt x="100" y="102"/>
                      </a:cubicBezTo>
                      <a:cubicBezTo>
                        <a:pt x="98" y="95"/>
                        <a:pt x="98" y="95"/>
                        <a:pt x="98" y="95"/>
                      </a:cubicBezTo>
                      <a:cubicBezTo>
                        <a:pt x="97" y="94"/>
                        <a:pt x="97" y="94"/>
                        <a:pt x="97" y="94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6" y="0"/>
                        <a:pt x="64" y="0"/>
                        <a:pt x="62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363"/>
                <p:cNvSpPr>
                  <a:spLocks/>
                </p:cNvSpPr>
                <p:nvPr/>
              </p:nvSpPr>
              <p:spPr bwMode="auto">
                <a:xfrm>
                  <a:off x="5929" y="4224"/>
                  <a:ext cx="40" cy="76"/>
                </a:xfrm>
                <a:custGeom>
                  <a:avLst/>
                  <a:gdLst>
                    <a:gd name="T0" fmla="*/ 0 w 23"/>
                    <a:gd name="T1" fmla="*/ 0 h 44"/>
                    <a:gd name="T2" fmla="*/ 14 w 23"/>
                    <a:gd name="T3" fmla="*/ 44 h 44"/>
                    <a:gd name="T4" fmla="*/ 23 w 23"/>
                    <a:gd name="T5" fmla="*/ 35 h 44"/>
                    <a:gd name="T6" fmla="*/ 20 w 23"/>
                    <a:gd name="T7" fmla="*/ 26 h 44"/>
                    <a:gd name="T8" fmla="*/ 0 w 23"/>
                    <a:gd name="T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44">
                      <a:moveTo>
                        <a:pt x="0" y="0"/>
                      </a:move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13" y="18"/>
                        <a:pt x="7" y="9"/>
                        <a:pt x="0" y="0"/>
                      </a:cubicBezTo>
                    </a:path>
                  </a:pathLst>
                </a:cu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364"/>
                <p:cNvSpPr>
                  <a:spLocks/>
                </p:cNvSpPr>
                <p:nvPr/>
              </p:nvSpPr>
              <p:spPr bwMode="auto">
                <a:xfrm>
                  <a:off x="5624" y="4180"/>
                  <a:ext cx="329" cy="206"/>
                </a:xfrm>
                <a:custGeom>
                  <a:avLst/>
                  <a:gdLst>
                    <a:gd name="T0" fmla="*/ 0 w 190"/>
                    <a:gd name="T1" fmla="*/ 0 h 119"/>
                    <a:gd name="T2" fmla="*/ 140 w 190"/>
                    <a:gd name="T3" fmla="*/ 119 h 119"/>
                    <a:gd name="T4" fmla="*/ 190 w 190"/>
                    <a:gd name="T5" fmla="*/ 69 h 119"/>
                    <a:gd name="T6" fmla="*/ 176 w 190"/>
                    <a:gd name="T7" fmla="*/ 25 h 119"/>
                    <a:gd name="T8" fmla="*/ 160 w 190"/>
                    <a:gd name="T9" fmla="*/ 5 h 119"/>
                    <a:gd name="T10" fmla="*/ 118 w 190"/>
                    <a:gd name="T11" fmla="*/ 7 h 119"/>
                    <a:gd name="T12" fmla="*/ 113 w 190"/>
                    <a:gd name="T13" fmla="*/ 7 h 119"/>
                    <a:gd name="T14" fmla="*/ 0 w 190"/>
                    <a:gd name="T15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0" h="119">
                      <a:moveTo>
                        <a:pt x="0" y="0"/>
                      </a:moveTo>
                      <a:cubicBezTo>
                        <a:pt x="85" y="50"/>
                        <a:pt x="140" y="119"/>
                        <a:pt x="140" y="11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76" y="25"/>
                        <a:pt x="176" y="25"/>
                        <a:pt x="176" y="25"/>
                      </a:cubicBezTo>
                      <a:cubicBezTo>
                        <a:pt x="171" y="19"/>
                        <a:pt x="166" y="12"/>
                        <a:pt x="160" y="5"/>
                      </a:cubicBezTo>
                      <a:cubicBezTo>
                        <a:pt x="152" y="6"/>
                        <a:pt x="137" y="6"/>
                        <a:pt x="118" y="7"/>
                      </a:cubicBezTo>
                      <a:cubicBezTo>
                        <a:pt x="117" y="7"/>
                        <a:pt x="115" y="7"/>
                        <a:pt x="113" y="7"/>
                      </a:cubicBezTo>
                      <a:cubicBezTo>
                        <a:pt x="84" y="7"/>
                        <a:pt x="44" y="5"/>
                        <a:pt x="0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365"/>
                <p:cNvSpPr>
                  <a:spLocks/>
                </p:cNvSpPr>
                <p:nvPr/>
              </p:nvSpPr>
              <p:spPr bwMode="auto">
                <a:xfrm>
                  <a:off x="5821" y="4087"/>
                  <a:ext cx="45" cy="57"/>
                </a:xfrm>
                <a:custGeom>
                  <a:avLst/>
                  <a:gdLst>
                    <a:gd name="T0" fmla="*/ 0 w 26"/>
                    <a:gd name="T1" fmla="*/ 0 h 33"/>
                    <a:gd name="T2" fmla="*/ 0 w 26"/>
                    <a:gd name="T3" fmla="*/ 0 h 33"/>
                    <a:gd name="T4" fmla="*/ 26 w 26"/>
                    <a:gd name="T5" fmla="*/ 33 h 33"/>
                    <a:gd name="T6" fmla="*/ 26 w 26"/>
                    <a:gd name="T7" fmla="*/ 33 h 33"/>
                    <a:gd name="T8" fmla="*/ 0 w 26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3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" y="11"/>
                        <a:pt x="18" y="22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18" y="22"/>
                        <a:pt x="9" y="11"/>
                        <a:pt x="0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366"/>
                <p:cNvSpPr>
                  <a:spLocks noEditPoints="1"/>
                </p:cNvSpPr>
                <p:nvPr/>
              </p:nvSpPr>
              <p:spPr bwMode="auto">
                <a:xfrm>
                  <a:off x="5866" y="4144"/>
                  <a:ext cx="106" cy="137"/>
                </a:xfrm>
                <a:custGeom>
                  <a:avLst/>
                  <a:gdLst>
                    <a:gd name="T0" fmla="*/ 56 w 61"/>
                    <a:gd name="T1" fmla="*/ 71 h 79"/>
                    <a:gd name="T2" fmla="*/ 56 w 61"/>
                    <a:gd name="T3" fmla="*/ 72 h 79"/>
                    <a:gd name="T4" fmla="*/ 61 w 61"/>
                    <a:gd name="T5" fmla="*/ 79 h 79"/>
                    <a:gd name="T6" fmla="*/ 61 w 61"/>
                    <a:gd name="T7" fmla="*/ 79 h 79"/>
                    <a:gd name="T8" fmla="*/ 56 w 61"/>
                    <a:gd name="T9" fmla="*/ 71 h 79"/>
                    <a:gd name="T10" fmla="*/ 0 w 61"/>
                    <a:gd name="T11" fmla="*/ 0 h 79"/>
                    <a:gd name="T12" fmla="*/ 0 w 61"/>
                    <a:gd name="T13" fmla="*/ 0 h 79"/>
                    <a:gd name="T14" fmla="*/ 20 w 61"/>
                    <a:gd name="T15" fmla="*/ 26 h 79"/>
                    <a:gd name="T16" fmla="*/ 21 w 61"/>
                    <a:gd name="T17" fmla="*/ 26 h 79"/>
                    <a:gd name="T18" fmla="*/ 0 w 61"/>
                    <a:gd name="T19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79">
                      <a:moveTo>
                        <a:pt x="56" y="71"/>
                      </a:move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8" y="74"/>
                        <a:pt x="59" y="76"/>
                        <a:pt x="61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0" y="76"/>
                        <a:pt x="58" y="74"/>
                        <a:pt x="56" y="71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" y="9"/>
                        <a:pt x="14" y="18"/>
                        <a:pt x="20" y="26"/>
                      </a:cubicBezTo>
                      <a:cubicBezTo>
                        <a:pt x="20" y="26"/>
                        <a:pt x="21" y="26"/>
                        <a:pt x="21" y="26"/>
                      </a:cubicBezTo>
                      <a:cubicBezTo>
                        <a:pt x="14" y="18"/>
                        <a:pt x="7" y="9"/>
                        <a:pt x="0" y="0"/>
                      </a:cubicBezTo>
                    </a:path>
                  </a:pathLst>
                </a:custGeom>
                <a:solidFill>
                  <a:srgbClr val="AFAF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367"/>
                <p:cNvSpPr>
                  <a:spLocks/>
                </p:cNvSpPr>
                <p:nvPr/>
              </p:nvSpPr>
              <p:spPr bwMode="auto">
                <a:xfrm>
                  <a:off x="5929" y="4224"/>
                  <a:ext cx="34" cy="45"/>
                </a:xfrm>
                <a:custGeom>
                  <a:avLst/>
                  <a:gdLst>
                    <a:gd name="T0" fmla="*/ 0 w 20"/>
                    <a:gd name="T1" fmla="*/ 0 h 26"/>
                    <a:gd name="T2" fmla="*/ 0 w 20"/>
                    <a:gd name="T3" fmla="*/ 0 h 26"/>
                    <a:gd name="T4" fmla="*/ 20 w 20"/>
                    <a:gd name="T5" fmla="*/ 26 h 26"/>
                    <a:gd name="T6" fmla="*/ 20 w 20"/>
                    <a:gd name="T7" fmla="*/ 25 h 26"/>
                    <a:gd name="T8" fmla="*/ 0 w 20"/>
                    <a:gd name="T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6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" y="9"/>
                        <a:pt x="13" y="18"/>
                        <a:pt x="20" y="26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13" y="17"/>
                        <a:pt x="7" y="8"/>
                        <a:pt x="0" y="0"/>
                      </a:cubicBezTo>
                    </a:path>
                  </a:pathLst>
                </a:custGeom>
                <a:solidFill>
                  <a:srgbClr val="9595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368"/>
                <p:cNvSpPr>
                  <a:spLocks/>
                </p:cNvSpPr>
                <p:nvPr/>
              </p:nvSpPr>
              <p:spPr bwMode="auto">
                <a:xfrm>
                  <a:off x="5901" y="4189"/>
                  <a:ext cx="28" cy="35"/>
                </a:xfrm>
                <a:custGeom>
                  <a:avLst/>
                  <a:gdLst>
                    <a:gd name="T0" fmla="*/ 1 w 16"/>
                    <a:gd name="T1" fmla="*/ 0 h 20"/>
                    <a:gd name="T2" fmla="*/ 0 w 16"/>
                    <a:gd name="T3" fmla="*/ 0 h 20"/>
                    <a:gd name="T4" fmla="*/ 16 w 16"/>
                    <a:gd name="T5" fmla="*/ 20 h 20"/>
                    <a:gd name="T6" fmla="*/ 16 w 16"/>
                    <a:gd name="T7" fmla="*/ 20 h 20"/>
                    <a:gd name="T8" fmla="*/ 1 w 16"/>
                    <a:gd name="T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0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6" y="7"/>
                        <a:pt x="11" y="14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1" y="13"/>
                        <a:pt x="6" y="7"/>
                        <a:pt x="1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369"/>
                <p:cNvSpPr>
                  <a:spLocks/>
                </p:cNvSpPr>
                <p:nvPr/>
              </p:nvSpPr>
              <p:spPr bwMode="auto">
                <a:xfrm>
                  <a:off x="5816" y="3844"/>
                  <a:ext cx="348" cy="437"/>
                </a:xfrm>
                <a:custGeom>
                  <a:avLst/>
                  <a:gdLst>
                    <a:gd name="T0" fmla="*/ 88 w 201"/>
                    <a:gd name="T1" fmla="*/ 0 h 252"/>
                    <a:gd name="T2" fmla="*/ 0 w 201"/>
                    <a:gd name="T3" fmla="*/ 136 h 252"/>
                    <a:gd name="T4" fmla="*/ 3 w 201"/>
                    <a:gd name="T5" fmla="*/ 140 h 252"/>
                    <a:gd name="T6" fmla="*/ 29 w 201"/>
                    <a:gd name="T7" fmla="*/ 173 h 252"/>
                    <a:gd name="T8" fmla="*/ 50 w 201"/>
                    <a:gd name="T9" fmla="*/ 199 h 252"/>
                    <a:gd name="T10" fmla="*/ 65 w 201"/>
                    <a:gd name="T11" fmla="*/ 219 h 252"/>
                    <a:gd name="T12" fmla="*/ 85 w 201"/>
                    <a:gd name="T13" fmla="*/ 244 h 252"/>
                    <a:gd name="T14" fmla="*/ 90 w 201"/>
                    <a:gd name="T15" fmla="*/ 252 h 252"/>
                    <a:gd name="T16" fmla="*/ 119 w 201"/>
                    <a:gd name="T17" fmla="*/ 223 h 252"/>
                    <a:gd name="T18" fmla="*/ 52 w 201"/>
                    <a:gd name="T19" fmla="*/ 137 h 252"/>
                    <a:gd name="T20" fmla="*/ 53 w 201"/>
                    <a:gd name="T21" fmla="*/ 135 h 252"/>
                    <a:gd name="T22" fmla="*/ 120 w 201"/>
                    <a:gd name="T23" fmla="*/ 222 h 252"/>
                    <a:gd name="T24" fmla="*/ 141 w 201"/>
                    <a:gd name="T25" fmla="*/ 201 h 252"/>
                    <a:gd name="T26" fmla="*/ 70 w 201"/>
                    <a:gd name="T27" fmla="*/ 109 h 252"/>
                    <a:gd name="T28" fmla="*/ 71 w 201"/>
                    <a:gd name="T29" fmla="*/ 107 h 252"/>
                    <a:gd name="T30" fmla="*/ 142 w 201"/>
                    <a:gd name="T31" fmla="*/ 199 h 252"/>
                    <a:gd name="T32" fmla="*/ 163 w 201"/>
                    <a:gd name="T33" fmla="*/ 178 h 252"/>
                    <a:gd name="T34" fmla="*/ 88 w 201"/>
                    <a:gd name="T35" fmla="*/ 81 h 252"/>
                    <a:gd name="T36" fmla="*/ 89 w 201"/>
                    <a:gd name="T37" fmla="*/ 79 h 252"/>
                    <a:gd name="T38" fmla="*/ 165 w 201"/>
                    <a:gd name="T39" fmla="*/ 177 h 252"/>
                    <a:gd name="T40" fmla="*/ 186 w 201"/>
                    <a:gd name="T41" fmla="*/ 156 h 252"/>
                    <a:gd name="T42" fmla="*/ 106 w 201"/>
                    <a:gd name="T43" fmla="*/ 53 h 252"/>
                    <a:gd name="T44" fmla="*/ 107 w 201"/>
                    <a:gd name="T45" fmla="*/ 52 h 252"/>
                    <a:gd name="T46" fmla="*/ 187 w 201"/>
                    <a:gd name="T47" fmla="*/ 154 h 252"/>
                    <a:gd name="T48" fmla="*/ 201 w 201"/>
                    <a:gd name="T49" fmla="*/ 141 h 252"/>
                    <a:gd name="T50" fmla="*/ 88 w 201"/>
                    <a:gd name="T51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01" h="252">
                      <a:moveTo>
                        <a:pt x="88" y="0"/>
                      </a:moveTo>
                      <a:cubicBezTo>
                        <a:pt x="59" y="45"/>
                        <a:pt x="30" y="90"/>
                        <a:pt x="0" y="136"/>
                      </a:cubicBezTo>
                      <a:cubicBezTo>
                        <a:pt x="1" y="137"/>
                        <a:pt x="2" y="139"/>
                        <a:pt x="3" y="140"/>
                      </a:cubicBezTo>
                      <a:cubicBezTo>
                        <a:pt x="12" y="151"/>
                        <a:pt x="21" y="162"/>
                        <a:pt x="29" y="173"/>
                      </a:cubicBezTo>
                      <a:cubicBezTo>
                        <a:pt x="36" y="182"/>
                        <a:pt x="43" y="191"/>
                        <a:pt x="50" y="199"/>
                      </a:cubicBezTo>
                      <a:cubicBezTo>
                        <a:pt x="55" y="206"/>
                        <a:pt x="60" y="212"/>
                        <a:pt x="65" y="219"/>
                      </a:cubicBezTo>
                      <a:cubicBezTo>
                        <a:pt x="72" y="227"/>
                        <a:pt x="78" y="236"/>
                        <a:pt x="85" y="244"/>
                      </a:cubicBezTo>
                      <a:cubicBezTo>
                        <a:pt x="87" y="247"/>
                        <a:pt x="89" y="249"/>
                        <a:pt x="90" y="252"/>
                      </a:cubicBezTo>
                      <a:cubicBezTo>
                        <a:pt x="119" y="223"/>
                        <a:pt x="119" y="223"/>
                        <a:pt x="119" y="223"/>
                      </a:cubicBezTo>
                      <a:cubicBezTo>
                        <a:pt x="97" y="194"/>
                        <a:pt x="74" y="166"/>
                        <a:pt x="52" y="137"/>
                      </a:cubicBezTo>
                      <a:cubicBezTo>
                        <a:pt x="52" y="136"/>
                        <a:pt x="52" y="136"/>
                        <a:pt x="53" y="135"/>
                      </a:cubicBezTo>
                      <a:cubicBezTo>
                        <a:pt x="75" y="164"/>
                        <a:pt x="98" y="193"/>
                        <a:pt x="120" y="222"/>
                      </a:cubicBezTo>
                      <a:cubicBezTo>
                        <a:pt x="141" y="201"/>
                        <a:pt x="141" y="201"/>
                        <a:pt x="141" y="201"/>
                      </a:cubicBezTo>
                      <a:cubicBezTo>
                        <a:pt x="117" y="170"/>
                        <a:pt x="94" y="139"/>
                        <a:pt x="70" y="109"/>
                      </a:cubicBezTo>
                      <a:cubicBezTo>
                        <a:pt x="70" y="108"/>
                        <a:pt x="70" y="108"/>
                        <a:pt x="71" y="107"/>
                      </a:cubicBezTo>
                      <a:cubicBezTo>
                        <a:pt x="95" y="138"/>
                        <a:pt x="119" y="169"/>
                        <a:pt x="142" y="199"/>
                      </a:cubicBezTo>
                      <a:cubicBezTo>
                        <a:pt x="163" y="178"/>
                        <a:pt x="163" y="178"/>
                        <a:pt x="163" y="178"/>
                      </a:cubicBezTo>
                      <a:cubicBezTo>
                        <a:pt x="138" y="146"/>
                        <a:pt x="113" y="113"/>
                        <a:pt x="88" y="81"/>
                      </a:cubicBezTo>
                      <a:cubicBezTo>
                        <a:pt x="88" y="80"/>
                        <a:pt x="89" y="80"/>
                        <a:pt x="89" y="79"/>
                      </a:cubicBezTo>
                      <a:cubicBezTo>
                        <a:pt x="114" y="112"/>
                        <a:pt x="139" y="144"/>
                        <a:pt x="165" y="177"/>
                      </a:cubicBezTo>
                      <a:cubicBezTo>
                        <a:pt x="186" y="156"/>
                        <a:pt x="186" y="156"/>
                        <a:pt x="186" y="156"/>
                      </a:cubicBezTo>
                      <a:cubicBezTo>
                        <a:pt x="159" y="122"/>
                        <a:pt x="133" y="87"/>
                        <a:pt x="106" y="53"/>
                      </a:cubicBezTo>
                      <a:cubicBezTo>
                        <a:pt x="106" y="53"/>
                        <a:pt x="107" y="52"/>
                        <a:pt x="107" y="52"/>
                      </a:cubicBezTo>
                      <a:cubicBezTo>
                        <a:pt x="134" y="86"/>
                        <a:pt x="160" y="120"/>
                        <a:pt x="187" y="154"/>
                      </a:cubicBezTo>
                      <a:cubicBezTo>
                        <a:pt x="201" y="141"/>
                        <a:pt x="201" y="141"/>
                        <a:pt x="201" y="141"/>
                      </a:cubicBezTo>
                      <a:cubicBezTo>
                        <a:pt x="169" y="79"/>
                        <a:pt x="129" y="33"/>
                        <a:pt x="88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370"/>
                <p:cNvSpPr>
                  <a:spLocks/>
                </p:cNvSpPr>
                <p:nvPr/>
              </p:nvSpPr>
              <p:spPr bwMode="auto">
                <a:xfrm>
                  <a:off x="6000" y="3934"/>
                  <a:ext cx="140" cy="181"/>
                </a:xfrm>
                <a:custGeom>
                  <a:avLst/>
                  <a:gdLst>
                    <a:gd name="T0" fmla="*/ 1 w 81"/>
                    <a:gd name="T1" fmla="*/ 0 h 104"/>
                    <a:gd name="T2" fmla="*/ 0 w 81"/>
                    <a:gd name="T3" fmla="*/ 1 h 104"/>
                    <a:gd name="T4" fmla="*/ 80 w 81"/>
                    <a:gd name="T5" fmla="*/ 104 h 104"/>
                    <a:gd name="T6" fmla="*/ 81 w 81"/>
                    <a:gd name="T7" fmla="*/ 102 h 104"/>
                    <a:gd name="T8" fmla="*/ 1 w 81"/>
                    <a:gd name="T9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104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27" y="35"/>
                        <a:pt x="53" y="70"/>
                        <a:pt x="80" y="104"/>
                      </a:cubicBezTo>
                      <a:cubicBezTo>
                        <a:pt x="81" y="102"/>
                        <a:pt x="81" y="102"/>
                        <a:pt x="81" y="102"/>
                      </a:cubicBezTo>
                      <a:cubicBezTo>
                        <a:pt x="54" y="68"/>
                        <a:pt x="28" y="34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Freeform 371"/>
                <p:cNvSpPr>
                  <a:spLocks/>
                </p:cNvSpPr>
                <p:nvPr/>
              </p:nvSpPr>
              <p:spPr bwMode="auto">
                <a:xfrm>
                  <a:off x="5969" y="3981"/>
                  <a:ext cx="133" cy="172"/>
                </a:xfrm>
                <a:custGeom>
                  <a:avLst/>
                  <a:gdLst>
                    <a:gd name="T0" fmla="*/ 1 w 77"/>
                    <a:gd name="T1" fmla="*/ 0 h 99"/>
                    <a:gd name="T2" fmla="*/ 0 w 77"/>
                    <a:gd name="T3" fmla="*/ 2 h 99"/>
                    <a:gd name="T4" fmla="*/ 75 w 77"/>
                    <a:gd name="T5" fmla="*/ 99 h 99"/>
                    <a:gd name="T6" fmla="*/ 77 w 77"/>
                    <a:gd name="T7" fmla="*/ 98 h 99"/>
                    <a:gd name="T8" fmla="*/ 1 w 77"/>
                    <a:gd name="T9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" h="99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25" y="34"/>
                        <a:pt x="50" y="67"/>
                        <a:pt x="75" y="99"/>
                      </a:cubicBezTo>
                      <a:cubicBezTo>
                        <a:pt x="77" y="98"/>
                        <a:pt x="77" y="98"/>
                        <a:pt x="77" y="98"/>
                      </a:cubicBezTo>
                      <a:cubicBezTo>
                        <a:pt x="51" y="65"/>
                        <a:pt x="26" y="33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372"/>
                <p:cNvSpPr>
                  <a:spLocks/>
                </p:cNvSpPr>
                <p:nvPr/>
              </p:nvSpPr>
              <p:spPr bwMode="auto">
                <a:xfrm>
                  <a:off x="5937" y="4030"/>
                  <a:ext cx="125" cy="163"/>
                </a:xfrm>
                <a:custGeom>
                  <a:avLst/>
                  <a:gdLst>
                    <a:gd name="T0" fmla="*/ 1 w 72"/>
                    <a:gd name="T1" fmla="*/ 0 h 94"/>
                    <a:gd name="T2" fmla="*/ 0 w 72"/>
                    <a:gd name="T3" fmla="*/ 2 h 94"/>
                    <a:gd name="T4" fmla="*/ 71 w 72"/>
                    <a:gd name="T5" fmla="*/ 94 h 94"/>
                    <a:gd name="T6" fmla="*/ 72 w 72"/>
                    <a:gd name="T7" fmla="*/ 92 h 94"/>
                    <a:gd name="T8" fmla="*/ 1 w 72"/>
                    <a:gd name="T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94">
                      <a:moveTo>
                        <a:pt x="1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24" y="32"/>
                        <a:pt x="47" y="63"/>
                        <a:pt x="71" y="94"/>
                      </a:cubicBezTo>
                      <a:cubicBezTo>
                        <a:pt x="72" y="92"/>
                        <a:pt x="72" y="92"/>
                        <a:pt x="72" y="92"/>
                      </a:cubicBezTo>
                      <a:cubicBezTo>
                        <a:pt x="49" y="62"/>
                        <a:pt x="25" y="31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373"/>
                <p:cNvSpPr>
                  <a:spLocks/>
                </p:cNvSpPr>
                <p:nvPr/>
              </p:nvSpPr>
              <p:spPr bwMode="auto">
                <a:xfrm>
                  <a:off x="5906" y="4078"/>
                  <a:ext cx="118" cy="153"/>
                </a:xfrm>
                <a:custGeom>
                  <a:avLst/>
                  <a:gdLst>
                    <a:gd name="T0" fmla="*/ 1 w 68"/>
                    <a:gd name="T1" fmla="*/ 0 h 88"/>
                    <a:gd name="T2" fmla="*/ 0 w 68"/>
                    <a:gd name="T3" fmla="*/ 2 h 88"/>
                    <a:gd name="T4" fmla="*/ 67 w 68"/>
                    <a:gd name="T5" fmla="*/ 88 h 88"/>
                    <a:gd name="T6" fmla="*/ 68 w 68"/>
                    <a:gd name="T7" fmla="*/ 87 h 88"/>
                    <a:gd name="T8" fmla="*/ 1 w 68"/>
                    <a:gd name="T9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88">
                      <a:moveTo>
                        <a:pt x="1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22" y="31"/>
                        <a:pt x="45" y="59"/>
                        <a:pt x="67" y="88"/>
                      </a:cubicBezTo>
                      <a:cubicBezTo>
                        <a:pt x="68" y="87"/>
                        <a:pt x="68" y="87"/>
                        <a:pt x="68" y="87"/>
                      </a:cubicBezTo>
                      <a:cubicBezTo>
                        <a:pt x="46" y="58"/>
                        <a:pt x="23" y="29"/>
                        <a:pt x="1" y="0"/>
                      </a:cubicBezTo>
                    </a:path>
                  </a:pathLst>
                </a:custGeom>
                <a:solidFill>
                  <a:srgbClr val="494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374"/>
                <p:cNvSpPr>
                  <a:spLocks/>
                </p:cNvSpPr>
                <p:nvPr/>
              </p:nvSpPr>
              <p:spPr bwMode="auto">
                <a:xfrm>
                  <a:off x="5312" y="3645"/>
                  <a:ext cx="821" cy="710"/>
                </a:xfrm>
                <a:custGeom>
                  <a:avLst/>
                  <a:gdLst>
                    <a:gd name="T0" fmla="*/ 474 w 474"/>
                    <a:gd name="T1" fmla="*/ 238 h 410"/>
                    <a:gd name="T2" fmla="*/ 302 w 474"/>
                    <a:gd name="T3" fmla="*/ 410 h 410"/>
                    <a:gd name="T4" fmla="*/ 0 w 474"/>
                    <a:gd name="T5" fmla="*/ 242 h 410"/>
                    <a:gd name="T6" fmla="*/ 117 w 474"/>
                    <a:gd name="T7" fmla="*/ 6 h 410"/>
                    <a:gd name="T8" fmla="*/ 474 w 474"/>
                    <a:gd name="T9" fmla="*/ 238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4" h="410">
                      <a:moveTo>
                        <a:pt x="474" y="238"/>
                      </a:moveTo>
                      <a:cubicBezTo>
                        <a:pt x="302" y="410"/>
                        <a:pt x="302" y="410"/>
                        <a:pt x="302" y="410"/>
                      </a:cubicBezTo>
                      <a:cubicBezTo>
                        <a:pt x="302" y="410"/>
                        <a:pt x="172" y="245"/>
                        <a:pt x="0" y="242"/>
                      </a:cubicBezTo>
                      <a:cubicBezTo>
                        <a:pt x="117" y="6"/>
                        <a:pt x="117" y="6"/>
                        <a:pt x="117" y="6"/>
                      </a:cubicBezTo>
                      <a:cubicBezTo>
                        <a:pt x="117" y="6"/>
                        <a:pt x="352" y="0"/>
                        <a:pt x="474" y="2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375"/>
                <p:cNvSpPr>
                  <a:spLocks/>
                </p:cNvSpPr>
                <p:nvPr/>
              </p:nvSpPr>
              <p:spPr bwMode="auto">
                <a:xfrm>
                  <a:off x="3779" y="3654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376"/>
                <p:cNvSpPr>
                  <a:spLocks/>
                </p:cNvSpPr>
                <p:nvPr/>
              </p:nvSpPr>
              <p:spPr bwMode="auto">
                <a:xfrm>
                  <a:off x="3779" y="3654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3 h 3"/>
                    <a:gd name="T4" fmla="*/ 0 w 2"/>
                    <a:gd name="T5" fmla="*/ 3 h 3"/>
                    <a:gd name="T6" fmla="*/ 2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377"/>
                <p:cNvSpPr>
                  <a:spLocks/>
                </p:cNvSpPr>
                <p:nvPr/>
              </p:nvSpPr>
              <p:spPr bwMode="auto">
                <a:xfrm>
                  <a:off x="3746" y="3588"/>
                  <a:ext cx="57" cy="69"/>
                </a:xfrm>
                <a:custGeom>
                  <a:avLst/>
                  <a:gdLst>
                    <a:gd name="T0" fmla="*/ 33 w 33"/>
                    <a:gd name="T1" fmla="*/ 0 h 40"/>
                    <a:gd name="T2" fmla="*/ 11 w 33"/>
                    <a:gd name="T3" fmla="*/ 1 h 40"/>
                    <a:gd name="T4" fmla="*/ 0 w 33"/>
                    <a:gd name="T5" fmla="*/ 32 h 40"/>
                    <a:gd name="T6" fmla="*/ 19 w 33"/>
                    <a:gd name="T7" fmla="*/ 40 h 40"/>
                    <a:gd name="T8" fmla="*/ 20 w 33"/>
                    <a:gd name="T9" fmla="*/ 38 h 40"/>
                    <a:gd name="T10" fmla="*/ 33 w 33"/>
                    <a:gd name="T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0">
                      <a:moveTo>
                        <a:pt x="33" y="0"/>
                      </a:moveTo>
                      <a:cubicBezTo>
                        <a:pt x="26" y="1"/>
                        <a:pt x="19" y="1"/>
                        <a:pt x="11" y="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33" y="0"/>
                        <a:pt x="33" y="0"/>
                        <a:pt x="33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378"/>
                <p:cNvSpPr>
                  <a:spLocks/>
                </p:cNvSpPr>
                <p:nvPr/>
              </p:nvSpPr>
              <p:spPr bwMode="auto">
                <a:xfrm>
                  <a:off x="3057" y="3356"/>
                  <a:ext cx="719" cy="632"/>
                </a:xfrm>
                <a:custGeom>
                  <a:avLst/>
                  <a:gdLst>
                    <a:gd name="T0" fmla="*/ 0 w 415"/>
                    <a:gd name="T1" fmla="*/ 169 h 365"/>
                    <a:gd name="T2" fmla="*/ 134 w 415"/>
                    <a:gd name="T3" fmla="*/ 0 h 365"/>
                    <a:gd name="T4" fmla="*/ 415 w 415"/>
                    <a:gd name="T5" fmla="*/ 118 h 365"/>
                    <a:gd name="T6" fmla="*/ 337 w 415"/>
                    <a:gd name="T7" fmla="*/ 337 h 365"/>
                    <a:gd name="T8" fmla="*/ 0 w 415"/>
                    <a:gd name="T9" fmla="*/ 16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5" h="365">
                      <a:moveTo>
                        <a:pt x="0" y="169"/>
                      </a:move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134" y="0"/>
                        <a:pt x="265" y="132"/>
                        <a:pt x="415" y="118"/>
                      </a:cubicBezTo>
                      <a:cubicBezTo>
                        <a:pt x="337" y="337"/>
                        <a:pt x="337" y="337"/>
                        <a:pt x="337" y="337"/>
                      </a:cubicBezTo>
                      <a:cubicBezTo>
                        <a:pt x="337" y="337"/>
                        <a:pt x="131" y="365"/>
                        <a:pt x="0" y="169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379"/>
                <p:cNvSpPr>
                  <a:spLocks/>
                </p:cNvSpPr>
                <p:nvPr/>
              </p:nvSpPr>
              <p:spPr bwMode="auto">
                <a:xfrm>
                  <a:off x="3285" y="3576"/>
                  <a:ext cx="132" cy="286"/>
                </a:xfrm>
                <a:custGeom>
                  <a:avLst/>
                  <a:gdLst>
                    <a:gd name="T0" fmla="*/ 76 w 76"/>
                    <a:gd name="T1" fmla="*/ 0 h 165"/>
                    <a:gd name="T2" fmla="*/ 53 w 76"/>
                    <a:gd name="T3" fmla="*/ 1 h 165"/>
                    <a:gd name="T4" fmla="*/ 0 w 76"/>
                    <a:gd name="T5" fmla="*/ 148 h 165"/>
                    <a:gd name="T6" fmla="*/ 13 w 76"/>
                    <a:gd name="T7" fmla="*/ 161 h 165"/>
                    <a:gd name="T8" fmla="*/ 16 w 76"/>
                    <a:gd name="T9" fmla="*/ 165 h 165"/>
                    <a:gd name="T10" fmla="*/ 76 w 76"/>
                    <a:gd name="T11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6" h="165">
                      <a:moveTo>
                        <a:pt x="76" y="0"/>
                      </a:moveTo>
                      <a:cubicBezTo>
                        <a:pt x="68" y="1"/>
                        <a:pt x="61" y="1"/>
                        <a:pt x="53" y="1"/>
                      </a:cubicBezTo>
                      <a:cubicBezTo>
                        <a:pt x="0" y="148"/>
                        <a:pt x="0" y="148"/>
                        <a:pt x="0" y="148"/>
                      </a:cubicBezTo>
                      <a:cubicBezTo>
                        <a:pt x="4" y="153"/>
                        <a:pt x="8" y="157"/>
                        <a:pt x="13" y="161"/>
                      </a:cubicBezTo>
                      <a:cubicBezTo>
                        <a:pt x="14" y="162"/>
                        <a:pt x="15" y="164"/>
                        <a:pt x="16" y="165"/>
                      </a:cubicBezTo>
                      <a:cubicBezTo>
                        <a:pt x="76" y="0"/>
                        <a:pt x="76" y="0"/>
                        <a:pt x="76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Freeform 380"/>
                <p:cNvSpPr>
                  <a:spLocks/>
                </p:cNvSpPr>
                <p:nvPr/>
              </p:nvSpPr>
              <p:spPr bwMode="auto">
                <a:xfrm>
                  <a:off x="2669" y="3344"/>
                  <a:ext cx="720" cy="632"/>
                </a:xfrm>
                <a:custGeom>
                  <a:avLst/>
                  <a:gdLst>
                    <a:gd name="T0" fmla="*/ 0 w 416"/>
                    <a:gd name="T1" fmla="*/ 169 h 365"/>
                    <a:gd name="T2" fmla="*/ 134 w 416"/>
                    <a:gd name="T3" fmla="*/ 0 h 365"/>
                    <a:gd name="T4" fmla="*/ 416 w 416"/>
                    <a:gd name="T5" fmla="*/ 118 h 365"/>
                    <a:gd name="T6" fmla="*/ 337 w 416"/>
                    <a:gd name="T7" fmla="*/ 337 h 365"/>
                    <a:gd name="T8" fmla="*/ 0 w 416"/>
                    <a:gd name="T9" fmla="*/ 16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6" h="365">
                      <a:moveTo>
                        <a:pt x="0" y="169"/>
                      </a:move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134" y="0"/>
                        <a:pt x="265" y="132"/>
                        <a:pt x="416" y="118"/>
                      </a:cubicBezTo>
                      <a:cubicBezTo>
                        <a:pt x="337" y="337"/>
                        <a:pt x="337" y="337"/>
                        <a:pt x="337" y="337"/>
                      </a:cubicBezTo>
                      <a:cubicBezTo>
                        <a:pt x="337" y="337"/>
                        <a:pt x="131" y="365"/>
                        <a:pt x="0" y="169"/>
                      </a:cubicBezTo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1" name="Freeform 381"/>
                <p:cNvSpPr>
                  <a:spLocks/>
                </p:cNvSpPr>
                <p:nvPr/>
              </p:nvSpPr>
              <p:spPr bwMode="auto">
                <a:xfrm>
                  <a:off x="4176" y="4125"/>
                  <a:ext cx="7" cy="3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1"/>
                        <a:pt x="1" y="2"/>
                        <a:pt x="0" y="2"/>
                      </a:cubicBezTo>
                      <a:cubicBezTo>
                        <a:pt x="1" y="2"/>
                        <a:pt x="3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2" name="Freeform 382"/>
                <p:cNvSpPr>
                  <a:spLocks/>
                </p:cNvSpPr>
                <p:nvPr/>
              </p:nvSpPr>
              <p:spPr bwMode="auto">
                <a:xfrm>
                  <a:off x="3642" y="3649"/>
                  <a:ext cx="719" cy="632"/>
                </a:xfrm>
                <a:custGeom>
                  <a:avLst/>
                  <a:gdLst>
                    <a:gd name="T0" fmla="*/ 415 w 415"/>
                    <a:gd name="T1" fmla="*/ 169 h 365"/>
                    <a:gd name="T2" fmla="*/ 281 w 415"/>
                    <a:gd name="T3" fmla="*/ 0 h 365"/>
                    <a:gd name="T4" fmla="*/ 0 w 415"/>
                    <a:gd name="T5" fmla="*/ 118 h 365"/>
                    <a:gd name="T6" fmla="*/ 79 w 415"/>
                    <a:gd name="T7" fmla="*/ 337 h 365"/>
                    <a:gd name="T8" fmla="*/ 415 w 415"/>
                    <a:gd name="T9" fmla="*/ 169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5" h="365">
                      <a:moveTo>
                        <a:pt x="415" y="169"/>
                      </a:moveTo>
                      <a:cubicBezTo>
                        <a:pt x="281" y="0"/>
                        <a:pt x="281" y="0"/>
                        <a:pt x="281" y="0"/>
                      </a:cubicBezTo>
                      <a:cubicBezTo>
                        <a:pt x="281" y="0"/>
                        <a:pt x="151" y="132"/>
                        <a:pt x="0" y="118"/>
                      </a:cubicBezTo>
                      <a:cubicBezTo>
                        <a:pt x="79" y="337"/>
                        <a:pt x="79" y="337"/>
                        <a:pt x="79" y="337"/>
                      </a:cubicBezTo>
                      <a:cubicBezTo>
                        <a:pt x="79" y="337"/>
                        <a:pt x="284" y="365"/>
                        <a:pt x="415" y="169"/>
                      </a:cubicBezTo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3" name="Freeform 383"/>
                <p:cNvSpPr>
                  <a:spLocks/>
                </p:cNvSpPr>
                <p:nvPr/>
              </p:nvSpPr>
              <p:spPr bwMode="auto">
                <a:xfrm>
                  <a:off x="3973" y="4468"/>
                  <a:ext cx="634" cy="287"/>
                </a:xfrm>
                <a:custGeom>
                  <a:avLst/>
                  <a:gdLst>
                    <a:gd name="T0" fmla="*/ 361 w 366"/>
                    <a:gd name="T1" fmla="*/ 0 h 166"/>
                    <a:gd name="T2" fmla="*/ 21 w 366"/>
                    <a:gd name="T3" fmla="*/ 146 h 166"/>
                    <a:gd name="T4" fmla="*/ 0 w 366"/>
                    <a:gd name="T5" fmla="*/ 145 h 166"/>
                    <a:gd name="T6" fmla="*/ 7 w 366"/>
                    <a:gd name="T7" fmla="*/ 164 h 166"/>
                    <a:gd name="T8" fmla="*/ 42 w 366"/>
                    <a:gd name="T9" fmla="*/ 166 h 166"/>
                    <a:gd name="T10" fmla="*/ 366 w 366"/>
                    <a:gd name="T11" fmla="*/ 36 h 166"/>
                    <a:gd name="T12" fmla="*/ 361 w 366"/>
                    <a:gd name="T13" fmla="*/ 0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6" h="166">
                      <a:moveTo>
                        <a:pt x="361" y="0"/>
                      </a:moveTo>
                      <a:cubicBezTo>
                        <a:pt x="238" y="129"/>
                        <a:pt x="88" y="146"/>
                        <a:pt x="21" y="146"/>
                      </a:cubicBezTo>
                      <a:cubicBezTo>
                        <a:pt x="13" y="146"/>
                        <a:pt x="5" y="145"/>
                        <a:pt x="0" y="145"/>
                      </a:cubicBezTo>
                      <a:cubicBezTo>
                        <a:pt x="7" y="164"/>
                        <a:pt x="7" y="164"/>
                        <a:pt x="7" y="164"/>
                      </a:cubicBezTo>
                      <a:cubicBezTo>
                        <a:pt x="7" y="164"/>
                        <a:pt x="20" y="166"/>
                        <a:pt x="42" y="166"/>
                      </a:cubicBezTo>
                      <a:cubicBezTo>
                        <a:pt x="106" y="166"/>
                        <a:pt x="246" y="151"/>
                        <a:pt x="366" y="36"/>
                      </a:cubicBezTo>
                      <a:cubicBezTo>
                        <a:pt x="361" y="0"/>
                        <a:pt x="361" y="0"/>
                        <a:pt x="36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4" name="Freeform 384"/>
                <p:cNvSpPr>
                  <a:spLocks/>
                </p:cNvSpPr>
                <p:nvPr/>
              </p:nvSpPr>
              <p:spPr bwMode="auto">
                <a:xfrm>
                  <a:off x="4598" y="4428"/>
                  <a:ext cx="73" cy="102"/>
                </a:xfrm>
                <a:custGeom>
                  <a:avLst/>
                  <a:gdLst>
                    <a:gd name="T0" fmla="*/ 21 w 42"/>
                    <a:gd name="T1" fmla="*/ 0 h 59"/>
                    <a:gd name="T2" fmla="*/ 0 w 42"/>
                    <a:gd name="T3" fmla="*/ 23 h 59"/>
                    <a:gd name="T4" fmla="*/ 5 w 42"/>
                    <a:gd name="T5" fmla="*/ 59 h 59"/>
                    <a:gd name="T6" fmla="*/ 42 w 42"/>
                    <a:gd name="T7" fmla="*/ 20 h 59"/>
                    <a:gd name="T8" fmla="*/ 21 w 42"/>
                    <a:gd name="T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59">
                      <a:moveTo>
                        <a:pt x="21" y="0"/>
                      </a:moveTo>
                      <a:cubicBezTo>
                        <a:pt x="14" y="8"/>
                        <a:pt x="7" y="16"/>
                        <a:pt x="0" y="23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18" y="47"/>
                        <a:pt x="30" y="34"/>
                        <a:pt x="42" y="20"/>
                      </a:cubicBezTo>
                      <a:cubicBezTo>
                        <a:pt x="21" y="0"/>
                        <a:pt x="21" y="0"/>
                        <a:pt x="21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5" name="Freeform 385"/>
                <p:cNvSpPr>
                  <a:spLocks/>
                </p:cNvSpPr>
                <p:nvPr/>
              </p:nvSpPr>
              <p:spPr bwMode="auto">
                <a:xfrm>
                  <a:off x="4635" y="4426"/>
                  <a:ext cx="38" cy="37"/>
                </a:xfrm>
                <a:custGeom>
                  <a:avLst/>
                  <a:gdLst>
                    <a:gd name="T0" fmla="*/ 1 w 22"/>
                    <a:gd name="T1" fmla="*/ 0 h 21"/>
                    <a:gd name="T2" fmla="*/ 0 w 22"/>
                    <a:gd name="T3" fmla="*/ 1 h 21"/>
                    <a:gd name="T4" fmla="*/ 21 w 22"/>
                    <a:gd name="T5" fmla="*/ 21 h 21"/>
                    <a:gd name="T6" fmla="*/ 22 w 22"/>
                    <a:gd name="T7" fmla="*/ 20 h 21"/>
                    <a:gd name="T8" fmla="*/ 1 w 22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2" y="21"/>
                        <a:pt x="22" y="20"/>
                        <a:pt x="22" y="2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6" name="Freeform 386"/>
                <p:cNvSpPr>
                  <a:spLocks/>
                </p:cNvSpPr>
                <p:nvPr/>
              </p:nvSpPr>
              <p:spPr bwMode="auto">
                <a:xfrm>
                  <a:off x="4630" y="4251"/>
                  <a:ext cx="105" cy="210"/>
                </a:xfrm>
                <a:custGeom>
                  <a:avLst/>
                  <a:gdLst>
                    <a:gd name="T0" fmla="*/ 4 w 61"/>
                    <a:gd name="T1" fmla="*/ 0 h 121"/>
                    <a:gd name="T2" fmla="*/ 0 w 61"/>
                    <a:gd name="T3" fmla="*/ 0 h 121"/>
                    <a:gd name="T4" fmla="*/ 41 w 61"/>
                    <a:gd name="T5" fmla="*/ 51 h 121"/>
                    <a:gd name="T6" fmla="*/ 4 w 61"/>
                    <a:gd name="T7" fmla="*/ 101 h 121"/>
                    <a:gd name="T8" fmla="*/ 25 w 61"/>
                    <a:gd name="T9" fmla="*/ 121 h 121"/>
                    <a:gd name="T10" fmla="*/ 61 w 61"/>
                    <a:gd name="T11" fmla="*/ 72 h 121"/>
                    <a:gd name="T12" fmla="*/ 4 w 61"/>
                    <a:gd name="T13" fmla="*/ 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21">
                      <a:moveTo>
                        <a:pt x="4" y="0"/>
                      </a:move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29" y="69"/>
                        <a:pt x="16" y="86"/>
                        <a:pt x="4" y="101"/>
                      </a:cubicBezTo>
                      <a:cubicBezTo>
                        <a:pt x="25" y="121"/>
                        <a:pt x="25" y="121"/>
                        <a:pt x="25" y="121"/>
                      </a:cubicBezTo>
                      <a:cubicBezTo>
                        <a:pt x="37" y="106"/>
                        <a:pt x="50" y="90"/>
                        <a:pt x="61" y="72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D4D4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7" name="Freeform 387"/>
                <p:cNvSpPr>
                  <a:spLocks/>
                </p:cNvSpPr>
                <p:nvPr/>
              </p:nvSpPr>
              <p:spPr bwMode="auto">
                <a:xfrm>
                  <a:off x="3772" y="3964"/>
                  <a:ext cx="929" cy="816"/>
                </a:xfrm>
                <a:custGeom>
                  <a:avLst/>
                  <a:gdLst>
                    <a:gd name="T0" fmla="*/ 536 w 536"/>
                    <a:gd name="T1" fmla="*/ 217 h 471"/>
                    <a:gd name="T2" fmla="*/ 363 w 536"/>
                    <a:gd name="T3" fmla="*/ 0 h 471"/>
                    <a:gd name="T4" fmla="*/ 0 w 536"/>
                    <a:gd name="T5" fmla="*/ 152 h 471"/>
                    <a:gd name="T6" fmla="*/ 102 w 536"/>
                    <a:gd name="T7" fmla="*/ 435 h 471"/>
                    <a:gd name="T8" fmla="*/ 536 w 536"/>
                    <a:gd name="T9" fmla="*/ 217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6" h="471">
                      <a:moveTo>
                        <a:pt x="536" y="217"/>
                      </a:moveTo>
                      <a:cubicBezTo>
                        <a:pt x="363" y="0"/>
                        <a:pt x="363" y="0"/>
                        <a:pt x="363" y="0"/>
                      </a:cubicBezTo>
                      <a:cubicBezTo>
                        <a:pt x="363" y="0"/>
                        <a:pt x="195" y="170"/>
                        <a:pt x="0" y="152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2" y="435"/>
                        <a:pt x="368" y="471"/>
                        <a:pt x="536" y="217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8" name="Freeform 388"/>
                <p:cNvSpPr>
                  <a:spLocks/>
                </p:cNvSpPr>
                <p:nvPr/>
              </p:nvSpPr>
              <p:spPr bwMode="auto">
                <a:xfrm>
                  <a:off x="2787" y="3673"/>
                  <a:ext cx="34" cy="59"/>
                </a:xfrm>
                <a:custGeom>
                  <a:avLst/>
                  <a:gdLst>
                    <a:gd name="T0" fmla="*/ 6 w 20"/>
                    <a:gd name="T1" fmla="*/ 0 h 34"/>
                    <a:gd name="T2" fmla="*/ 0 w 20"/>
                    <a:gd name="T3" fmla="*/ 6 h 34"/>
                    <a:gd name="T4" fmla="*/ 13 w 20"/>
                    <a:gd name="T5" fmla="*/ 34 h 34"/>
                    <a:gd name="T6" fmla="*/ 20 w 20"/>
                    <a:gd name="T7" fmla="*/ 31 h 34"/>
                    <a:gd name="T8" fmla="*/ 6 w 20"/>
                    <a:gd name="T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34">
                      <a:moveTo>
                        <a:pt x="6" y="0"/>
                      </a:move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9" name="Freeform 389"/>
                <p:cNvSpPr>
                  <a:spLocks/>
                </p:cNvSpPr>
                <p:nvPr/>
              </p:nvSpPr>
              <p:spPr bwMode="auto">
                <a:xfrm>
                  <a:off x="2348" y="4220"/>
                  <a:ext cx="243" cy="38"/>
                </a:xfrm>
                <a:custGeom>
                  <a:avLst/>
                  <a:gdLst>
                    <a:gd name="T0" fmla="*/ 134 w 140"/>
                    <a:gd name="T1" fmla="*/ 0 h 22"/>
                    <a:gd name="T2" fmla="*/ 66 w 140"/>
                    <a:gd name="T3" fmla="*/ 6 h 22"/>
                    <a:gd name="T4" fmla="*/ 0 w 140"/>
                    <a:gd name="T5" fmla="*/ 1 h 22"/>
                    <a:gd name="T6" fmla="*/ 2 w 140"/>
                    <a:gd name="T7" fmla="*/ 14 h 22"/>
                    <a:gd name="T8" fmla="*/ 82 w 140"/>
                    <a:gd name="T9" fmla="*/ 22 h 22"/>
                    <a:gd name="T10" fmla="*/ 140 w 140"/>
                    <a:gd name="T11" fmla="*/ 18 h 22"/>
                    <a:gd name="T12" fmla="*/ 134 w 140"/>
                    <a:gd name="T1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0" h="22">
                      <a:moveTo>
                        <a:pt x="134" y="0"/>
                      </a:moveTo>
                      <a:cubicBezTo>
                        <a:pt x="113" y="4"/>
                        <a:pt x="90" y="6"/>
                        <a:pt x="66" y="6"/>
                      </a:cubicBezTo>
                      <a:cubicBezTo>
                        <a:pt x="45" y="6"/>
                        <a:pt x="23" y="4"/>
                        <a:pt x="0" y="1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0" y="20"/>
                        <a:pt x="57" y="22"/>
                        <a:pt x="82" y="22"/>
                      </a:cubicBezTo>
                      <a:cubicBezTo>
                        <a:pt x="102" y="22"/>
                        <a:pt x="122" y="21"/>
                        <a:pt x="140" y="18"/>
                      </a:cubicBezTo>
                      <a:cubicBezTo>
                        <a:pt x="138" y="12"/>
                        <a:pt x="136" y="6"/>
                        <a:pt x="134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0" name="Freeform 390"/>
                <p:cNvSpPr>
                  <a:spLocks/>
                </p:cNvSpPr>
                <p:nvPr/>
              </p:nvSpPr>
              <p:spPr bwMode="auto">
                <a:xfrm>
                  <a:off x="2281" y="3645"/>
                  <a:ext cx="660" cy="651"/>
                </a:xfrm>
                <a:custGeom>
                  <a:avLst/>
                  <a:gdLst>
                    <a:gd name="T0" fmla="*/ 25 w 381"/>
                    <a:gd name="T1" fmla="*/ 330 h 376"/>
                    <a:gd name="T2" fmla="*/ 0 w 381"/>
                    <a:gd name="T3" fmla="*/ 116 h 376"/>
                    <a:gd name="T4" fmla="*/ 282 w 381"/>
                    <a:gd name="T5" fmla="*/ 0 h 376"/>
                    <a:gd name="T6" fmla="*/ 381 w 381"/>
                    <a:gd name="T7" fmla="*/ 210 h 376"/>
                    <a:gd name="T8" fmla="*/ 25 w 381"/>
                    <a:gd name="T9" fmla="*/ 33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1" h="376">
                      <a:moveTo>
                        <a:pt x="25" y="330"/>
                      </a:moveTo>
                      <a:cubicBezTo>
                        <a:pt x="0" y="116"/>
                        <a:pt x="0" y="116"/>
                        <a:pt x="0" y="116"/>
                      </a:cubicBezTo>
                      <a:cubicBezTo>
                        <a:pt x="0" y="116"/>
                        <a:pt x="185" y="117"/>
                        <a:pt x="282" y="0"/>
                      </a:cubicBezTo>
                      <a:cubicBezTo>
                        <a:pt x="381" y="210"/>
                        <a:pt x="381" y="210"/>
                        <a:pt x="381" y="210"/>
                      </a:cubicBezTo>
                      <a:cubicBezTo>
                        <a:pt x="381" y="210"/>
                        <a:pt x="256" y="376"/>
                        <a:pt x="25" y="33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1" name="Freeform 391"/>
                <p:cNvSpPr>
                  <a:spLocks/>
                </p:cNvSpPr>
                <p:nvPr/>
              </p:nvSpPr>
              <p:spPr bwMode="auto">
                <a:xfrm>
                  <a:off x="2792" y="4537"/>
                  <a:ext cx="22" cy="24"/>
                </a:xfrm>
                <a:custGeom>
                  <a:avLst/>
                  <a:gdLst>
                    <a:gd name="T0" fmla="*/ 13 w 13"/>
                    <a:gd name="T1" fmla="*/ 0 h 14"/>
                    <a:gd name="T2" fmla="*/ 3 w 13"/>
                    <a:gd name="T3" fmla="*/ 6 h 14"/>
                    <a:gd name="T4" fmla="*/ 0 w 13"/>
                    <a:gd name="T5" fmla="*/ 14 h 14"/>
                    <a:gd name="T6" fmla="*/ 12 w 13"/>
                    <a:gd name="T7" fmla="*/ 7 h 14"/>
                    <a:gd name="T8" fmla="*/ 13 w 13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9" y="2"/>
                        <a:pt x="6" y="4"/>
                        <a:pt x="3" y="6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4" y="12"/>
                        <a:pt x="8" y="9"/>
                        <a:pt x="12" y="7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2" name="Freeform 392"/>
                <p:cNvSpPr>
                  <a:spLocks/>
                </p:cNvSpPr>
                <p:nvPr/>
              </p:nvSpPr>
              <p:spPr bwMode="auto">
                <a:xfrm>
                  <a:off x="2702" y="4548"/>
                  <a:ext cx="95" cy="62"/>
                </a:xfrm>
                <a:custGeom>
                  <a:avLst/>
                  <a:gdLst>
                    <a:gd name="T0" fmla="*/ 55 w 55"/>
                    <a:gd name="T1" fmla="*/ 0 h 36"/>
                    <a:gd name="T2" fmla="*/ 0 w 55"/>
                    <a:gd name="T3" fmla="*/ 30 h 36"/>
                    <a:gd name="T4" fmla="*/ 2 w 55"/>
                    <a:gd name="T5" fmla="*/ 36 h 36"/>
                    <a:gd name="T6" fmla="*/ 52 w 55"/>
                    <a:gd name="T7" fmla="*/ 8 h 36"/>
                    <a:gd name="T8" fmla="*/ 55 w 55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36">
                      <a:moveTo>
                        <a:pt x="55" y="0"/>
                      </a:moveTo>
                      <a:cubicBezTo>
                        <a:pt x="36" y="10"/>
                        <a:pt x="18" y="20"/>
                        <a:pt x="0" y="30"/>
                      </a:cubicBezTo>
                      <a:cubicBezTo>
                        <a:pt x="1" y="32"/>
                        <a:pt x="1" y="34"/>
                        <a:pt x="2" y="36"/>
                      </a:cubicBezTo>
                      <a:cubicBezTo>
                        <a:pt x="18" y="26"/>
                        <a:pt x="35" y="17"/>
                        <a:pt x="52" y="8"/>
                      </a:cubicBezTo>
                      <a:cubicBezTo>
                        <a:pt x="55" y="0"/>
                        <a:pt x="55" y="0"/>
                        <a:pt x="55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3" name="Freeform 393"/>
                <p:cNvSpPr>
                  <a:spLocks/>
                </p:cNvSpPr>
                <p:nvPr/>
              </p:nvSpPr>
              <p:spPr bwMode="auto">
                <a:xfrm>
                  <a:off x="2496" y="3702"/>
                  <a:ext cx="634" cy="899"/>
                </a:xfrm>
                <a:custGeom>
                  <a:avLst/>
                  <a:gdLst>
                    <a:gd name="T0" fmla="*/ 366 w 366"/>
                    <a:gd name="T1" fmla="*/ 380 h 519"/>
                    <a:gd name="T2" fmla="*/ 118 w 366"/>
                    <a:gd name="T3" fmla="*/ 519 h 519"/>
                    <a:gd name="T4" fmla="*/ 0 w 366"/>
                    <a:gd name="T5" fmla="*/ 139 h 519"/>
                    <a:gd name="T6" fmla="*/ 249 w 366"/>
                    <a:gd name="T7" fmla="*/ 0 h 519"/>
                    <a:gd name="T8" fmla="*/ 366 w 366"/>
                    <a:gd name="T9" fmla="*/ 380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6" h="519">
                      <a:moveTo>
                        <a:pt x="366" y="380"/>
                      </a:moveTo>
                      <a:cubicBezTo>
                        <a:pt x="283" y="427"/>
                        <a:pt x="200" y="473"/>
                        <a:pt x="118" y="519"/>
                      </a:cubicBezTo>
                      <a:cubicBezTo>
                        <a:pt x="78" y="392"/>
                        <a:pt x="39" y="266"/>
                        <a:pt x="0" y="139"/>
                      </a:cubicBezTo>
                      <a:cubicBezTo>
                        <a:pt x="83" y="93"/>
                        <a:pt x="166" y="46"/>
                        <a:pt x="249" y="0"/>
                      </a:cubicBezTo>
                      <a:cubicBezTo>
                        <a:pt x="288" y="127"/>
                        <a:pt x="327" y="254"/>
                        <a:pt x="366" y="38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4" name="Freeform 394"/>
                <p:cNvSpPr>
                  <a:spLocks/>
                </p:cNvSpPr>
                <p:nvPr/>
              </p:nvSpPr>
              <p:spPr bwMode="auto">
                <a:xfrm>
                  <a:off x="2572" y="3805"/>
                  <a:ext cx="306" cy="174"/>
                </a:xfrm>
                <a:custGeom>
                  <a:avLst/>
                  <a:gdLst>
                    <a:gd name="T0" fmla="*/ 177 w 177"/>
                    <a:gd name="T1" fmla="*/ 2 h 101"/>
                    <a:gd name="T2" fmla="*/ 1 w 177"/>
                    <a:gd name="T3" fmla="*/ 101 h 101"/>
                    <a:gd name="T4" fmla="*/ 0 w 177"/>
                    <a:gd name="T5" fmla="*/ 99 h 101"/>
                    <a:gd name="T6" fmla="*/ 177 w 177"/>
                    <a:gd name="T7" fmla="*/ 0 h 101"/>
                    <a:gd name="T8" fmla="*/ 177 w 177"/>
                    <a:gd name="T9" fmla="*/ 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1">
                      <a:moveTo>
                        <a:pt x="177" y="2"/>
                      </a:moveTo>
                      <a:cubicBezTo>
                        <a:pt x="119" y="35"/>
                        <a:pt x="60" y="68"/>
                        <a:pt x="1" y="101"/>
                      </a:cubicBezTo>
                      <a:cubicBezTo>
                        <a:pt x="1" y="100"/>
                        <a:pt x="1" y="99"/>
                        <a:pt x="0" y="99"/>
                      </a:cubicBezTo>
                      <a:cubicBezTo>
                        <a:pt x="59" y="66"/>
                        <a:pt x="118" y="33"/>
                        <a:pt x="177" y="0"/>
                      </a:cubicBezTo>
                      <a:cubicBezTo>
                        <a:pt x="177" y="1"/>
                        <a:pt x="177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5" name="Freeform 395"/>
                <p:cNvSpPr>
                  <a:spLocks/>
                </p:cNvSpPr>
                <p:nvPr/>
              </p:nvSpPr>
              <p:spPr bwMode="auto">
                <a:xfrm>
                  <a:off x="2593" y="3869"/>
                  <a:ext cx="306" cy="173"/>
                </a:xfrm>
                <a:custGeom>
                  <a:avLst/>
                  <a:gdLst>
                    <a:gd name="T0" fmla="*/ 177 w 177"/>
                    <a:gd name="T1" fmla="*/ 2 h 100"/>
                    <a:gd name="T2" fmla="*/ 0 w 177"/>
                    <a:gd name="T3" fmla="*/ 100 h 100"/>
                    <a:gd name="T4" fmla="*/ 0 w 177"/>
                    <a:gd name="T5" fmla="*/ 98 h 100"/>
                    <a:gd name="T6" fmla="*/ 176 w 177"/>
                    <a:gd name="T7" fmla="*/ 0 h 100"/>
                    <a:gd name="T8" fmla="*/ 177 w 177"/>
                    <a:gd name="T9" fmla="*/ 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0">
                      <a:moveTo>
                        <a:pt x="177" y="2"/>
                      </a:moveTo>
                      <a:cubicBezTo>
                        <a:pt x="118" y="35"/>
                        <a:pt x="59" y="68"/>
                        <a:pt x="0" y="100"/>
                      </a:cubicBezTo>
                      <a:cubicBezTo>
                        <a:pt x="0" y="100"/>
                        <a:pt x="0" y="99"/>
                        <a:pt x="0" y="98"/>
                      </a:cubicBezTo>
                      <a:cubicBezTo>
                        <a:pt x="59" y="66"/>
                        <a:pt x="117" y="33"/>
                        <a:pt x="176" y="0"/>
                      </a:cubicBezTo>
                      <a:cubicBezTo>
                        <a:pt x="176" y="1"/>
                        <a:pt x="177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6" name="Freeform 396"/>
                <p:cNvSpPr>
                  <a:spLocks/>
                </p:cNvSpPr>
                <p:nvPr/>
              </p:nvSpPr>
              <p:spPr bwMode="auto">
                <a:xfrm>
                  <a:off x="2612" y="3933"/>
                  <a:ext cx="306" cy="173"/>
                </a:xfrm>
                <a:custGeom>
                  <a:avLst/>
                  <a:gdLst>
                    <a:gd name="T0" fmla="*/ 177 w 177"/>
                    <a:gd name="T1" fmla="*/ 2 h 100"/>
                    <a:gd name="T2" fmla="*/ 1 w 177"/>
                    <a:gd name="T3" fmla="*/ 100 h 100"/>
                    <a:gd name="T4" fmla="*/ 0 w 177"/>
                    <a:gd name="T5" fmla="*/ 98 h 100"/>
                    <a:gd name="T6" fmla="*/ 177 w 177"/>
                    <a:gd name="T7" fmla="*/ 0 h 100"/>
                    <a:gd name="T8" fmla="*/ 177 w 177"/>
                    <a:gd name="T9" fmla="*/ 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0">
                      <a:moveTo>
                        <a:pt x="177" y="2"/>
                      </a:moveTo>
                      <a:cubicBezTo>
                        <a:pt x="118" y="35"/>
                        <a:pt x="60" y="67"/>
                        <a:pt x="1" y="100"/>
                      </a:cubicBezTo>
                      <a:cubicBezTo>
                        <a:pt x="1" y="99"/>
                        <a:pt x="0" y="99"/>
                        <a:pt x="0" y="98"/>
                      </a:cubicBezTo>
                      <a:cubicBezTo>
                        <a:pt x="59" y="65"/>
                        <a:pt x="118" y="33"/>
                        <a:pt x="177" y="0"/>
                      </a:cubicBezTo>
                      <a:cubicBezTo>
                        <a:pt x="177" y="1"/>
                        <a:pt x="177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7" name="Freeform 397"/>
                <p:cNvSpPr>
                  <a:spLocks/>
                </p:cNvSpPr>
                <p:nvPr/>
              </p:nvSpPr>
              <p:spPr bwMode="auto">
                <a:xfrm>
                  <a:off x="2631" y="3995"/>
                  <a:ext cx="308" cy="175"/>
                </a:xfrm>
                <a:custGeom>
                  <a:avLst/>
                  <a:gdLst>
                    <a:gd name="T0" fmla="*/ 178 w 178"/>
                    <a:gd name="T1" fmla="*/ 3 h 101"/>
                    <a:gd name="T2" fmla="*/ 1 w 178"/>
                    <a:gd name="T3" fmla="*/ 101 h 101"/>
                    <a:gd name="T4" fmla="*/ 0 w 178"/>
                    <a:gd name="T5" fmla="*/ 99 h 101"/>
                    <a:gd name="T6" fmla="*/ 177 w 178"/>
                    <a:gd name="T7" fmla="*/ 0 h 101"/>
                    <a:gd name="T8" fmla="*/ 178 w 178"/>
                    <a:gd name="T9" fmla="*/ 3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8" h="101">
                      <a:moveTo>
                        <a:pt x="178" y="3"/>
                      </a:moveTo>
                      <a:cubicBezTo>
                        <a:pt x="119" y="35"/>
                        <a:pt x="60" y="68"/>
                        <a:pt x="1" y="101"/>
                      </a:cubicBezTo>
                      <a:cubicBezTo>
                        <a:pt x="1" y="100"/>
                        <a:pt x="1" y="100"/>
                        <a:pt x="0" y="99"/>
                      </a:cubicBezTo>
                      <a:cubicBezTo>
                        <a:pt x="59" y="66"/>
                        <a:pt x="118" y="33"/>
                        <a:pt x="177" y="0"/>
                      </a:cubicBezTo>
                      <a:cubicBezTo>
                        <a:pt x="177" y="1"/>
                        <a:pt x="177" y="2"/>
                        <a:pt x="178" y="3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8" name="Freeform 398"/>
                <p:cNvSpPr>
                  <a:spLocks/>
                </p:cNvSpPr>
                <p:nvPr/>
              </p:nvSpPr>
              <p:spPr bwMode="auto">
                <a:xfrm>
                  <a:off x="2651" y="4059"/>
                  <a:ext cx="307" cy="175"/>
                </a:xfrm>
                <a:custGeom>
                  <a:avLst/>
                  <a:gdLst>
                    <a:gd name="T0" fmla="*/ 177 w 177"/>
                    <a:gd name="T1" fmla="*/ 2 h 101"/>
                    <a:gd name="T2" fmla="*/ 0 w 177"/>
                    <a:gd name="T3" fmla="*/ 101 h 101"/>
                    <a:gd name="T4" fmla="*/ 0 w 177"/>
                    <a:gd name="T5" fmla="*/ 99 h 101"/>
                    <a:gd name="T6" fmla="*/ 176 w 177"/>
                    <a:gd name="T7" fmla="*/ 0 h 101"/>
                    <a:gd name="T8" fmla="*/ 177 w 177"/>
                    <a:gd name="T9" fmla="*/ 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1">
                      <a:moveTo>
                        <a:pt x="177" y="2"/>
                      </a:moveTo>
                      <a:cubicBezTo>
                        <a:pt x="118" y="35"/>
                        <a:pt x="59" y="68"/>
                        <a:pt x="0" y="101"/>
                      </a:cubicBezTo>
                      <a:cubicBezTo>
                        <a:pt x="0" y="100"/>
                        <a:pt x="0" y="99"/>
                        <a:pt x="0" y="99"/>
                      </a:cubicBezTo>
                      <a:cubicBezTo>
                        <a:pt x="59" y="66"/>
                        <a:pt x="117" y="33"/>
                        <a:pt x="176" y="0"/>
                      </a:cubicBezTo>
                      <a:cubicBezTo>
                        <a:pt x="176" y="1"/>
                        <a:pt x="177" y="2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9" name="Freeform 399"/>
                <p:cNvSpPr>
                  <a:spLocks/>
                </p:cNvSpPr>
                <p:nvPr/>
              </p:nvSpPr>
              <p:spPr bwMode="auto">
                <a:xfrm>
                  <a:off x="2670" y="4123"/>
                  <a:ext cx="307" cy="173"/>
                </a:xfrm>
                <a:custGeom>
                  <a:avLst/>
                  <a:gdLst>
                    <a:gd name="T0" fmla="*/ 177 w 177"/>
                    <a:gd name="T1" fmla="*/ 2 h 100"/>
                    <a:gd name="T2" fmla="*/ 1 w 177"/>
                    <a:gd name="T3" fmla="*/ 100 h 100"/>
                    <a:gd name="T4" fmla="*/ 0 w 177"/>
                    <a:gd name="T5" fmla="*/ 98 h 100"/>
                    <a:gd name="T6" fmla="*/ 177 w 177"/>
                    <a:gd name="T7" fmla="*/ 0 h 100"/>
                    <a:gd name="T8" fmla="*/ 177 w 177"/>
                    <a:gd name="T9" fmla="*/ 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0">
                      <a:moveTo>
                        <a:pt x="177" y="2"/>
                      </a:moveTo>
                      <a:cubicBezTo>
                        <a:pt x="118" y="35"/>
                        <a:pt x="60" y="68"/>
                        <a:pt x="1" y="100"/>
                      </a:cubicBezTo>
                      <a:cubicBezTo>
                        <a:pt x="1" y="100"/>
                        <a:pt x="0" y="99"/>
                        <a:pt x="0" y="98"/>
                      </a:cubicBezTo>
                      <a:cubicBezTo>
                        <a:pt x="59" y="66"/>
                        <a:pt x="118" y="33"/>
                        <a:pt x="177" y="0"/>
                      </a:cubicBezTo>
                      <a:cubicBezTo>
                        <a:pt x="177" y="1"/>
                        <a:pt x="177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0" name="Freeform 400"/>
                <p:cNvSpPr>
                  <a:spLocks/>
                </p:cNvSpPr>
                <p:nvPr/>
              </p:nvSpPr>
              <p:spPr bwMode="auto">
                <a:xfrm>
                  <a:off x="2691" y="4187"/>
                  <a:ext cx="307" cy="174"/>
                </a:xfrm>
                <a:custGeom>
                  <a:avLst/>
                  <a:gdLst>
                    <a:gd name="T0" fmla="*/ 177 w 177"/>
                    <a:gd name="T1" fmla="*/ 2 h 100"/>
                    <a:gd name="T2" fmla="*/ 0 w 177"/>
                    <a:gd name="T3" fmla="*/ 100 h 100"/>
                    <a:gd name="T4" fmla="*/ 0 w 177"/>
                    <a:gd name="T5" fmla="*/ 98 h 100"/>
                    <a:gd name="T6" fmla="*/ 176 w 177"/>
                    <a:gd name="T7" fmla="*/ 0 h 100"/>
                    <a:gd name="T8" fmla="*/ 177 w 177"/>
                    <a:gd name="T9" fmla="*/ 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0">
                      <a:moveTo>
                        <a:pt x="177" y="2"/>
                      </a:moveTo>
                      <a:cubicBezTo>
                        <a:pt x="118" y="35"/>
                        <a:pt x="59" y="67"/>
                        <a:pt x="0" y="100"/>
                      </a:cubicBezTo>
                      <a:cubicBezTo>
                        <a:pt x="0" y="99"/>
                        <a:pt x="0" y="99"/>
                        <a:pt x="0" y="98"/>
                      </a:cubicBezTo>
                      <a:cubicBezTo>
                        <a:pt x="58" y="65"/>
                        <a:pt x="117" y="33"/>
                        <a:pt x="176" y="0"/>
                      </a:cubicBezTo>
                      <a:cubicBezTo>
                        <a:pt x="176" y="1"/>
                        <a:pt x="176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1" name="Freeform 401"/>
                <p:cNvSpPr>
                  <a:spLocks/>
                </p:cNvSpPr>
                <p:nvPr/>
              </p:nvSpPr>
              <p:spPr bwMode="auto">
                <a:xfrm>
                  <a:off x="2710" y="4251"/>
                  <a:ext cx="307" cy="174"/>
                </a:xfrm>
                <a:custGeom>
                  <a:avLst/>
                  <a:gdLst>
                    <a:gd name="T0" fmla="*/ 177 w 177"/>
                    <a:gd name="T1" fmla="*/ 2 h 100"/>
                    <a:gd name="T2" fmla="*/ 1 w 177"/>
                    <a:gd name="T3" fmla="*/ 100 h 100"/>
                    <a:gd name="T4" fmla="*/ 0 w 177"/>
                    <a:gd name="T5" fmla="*/ 98 h 100"/>
                    <a:gd name="T6" fmla="*/ 176 w 177"/>
                    <a:gd name="T7" fmla="*/ 0 h 100"/>
                    <a:gd name="T8" fmla="*/ 177 w 177"/>
                    <a:gd name="T9" fmla="*/ 2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0">
                      <a:moveTo>
                        <a:pt x="177" y="2"/>
                      </a:moveTo>
                      <a:cubicBezTo>
                        <a:pt x="118" y="34"/>
                        <a:pt x="59" y="67"/>
                        <a:pt x="1" y="100"/>
                      </a:cubicBezTo>
                      <a:cubicBezTo>
                        <a:pt x="0" y="99"/>
                        <a:pt x="0" y="99"/>
                        <a:pt x="0" y="98"/>
                      </a:cubicBezTo>
                      <a:cubicBezTo>
                        <a:pt x="59" y="65"/>
                        <a:pt x="117" y="32"/>
                        <a:pt x="176" y="0"/>
                      </a:cubicBezTo>
                      <a:cubicBezTo>
                        <a:pt x="177" y="0"/>
                        <a:pt x="177" y="1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2" name="Freeform 402"/>
                <p:cNvSpPr>
                  <a:spLocks/>
                </p:cNvSpPr>
                <p:nvPr/>
              </p:nvSpPr>
              <p:spPr bwMode="auto">
                <a:xfrm>
                  <a:off x="2729" y="4314"/>
                  <a:ext cx="307" cy="175"/>
                </a:xfrm>
                <a:custGeom>
                  <a:avLst/>
                  <a:gdLst>
                    <a:gd name="T0" fmla="*/ 177 w 177"/>
                    <a:gd name="T1" fmla="*/ 2 h 101"/>
                    <a:gd name="T2" fmla="*/ 1 w 177"/>
                    <a:gd name="T3" fmla="*/ 101 h 101"/>
                    <a:gd name="T4" fmla="*/ 0 w 177"/>
                    <a:gd name="T5" fmla="*/ 99 h 101"/>
                    <a:gd name="T6" fmla="*/ 177 w 177"/>
                    <a:gd name="T7" fmla="*/ 0 h 101"/>
                    <a:gd name="T8" fmla="*/ 177 w 177"/>
                    <a:gd name="T9" fmla="*/ 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7" h="101">
                      <a:moveTo>
                        <a:pt x="177" y="2"/>
                      </a:moveTo>
                      <a:cubicBezTo>
                        <a:pt x="118" y="35"/>
                        <a:pt x="60" y="68"/>
                        <a:pt x="1" y="101"/>
                      </a:cubicBezTo>
                      <a:cubicBezTo>
                        <a:pt x="1" y="100"/>
                        <a:pt x="1" y="100"/>
                        <a:pt x="0" y="99"/>
                      </a:cubicBezTo>
                      <a:cubicBezTo>
                        <a:pt x="59" y="66"/>
                        <a:pt x="118" y="33"/>
                        <a:pt x="177" y="0"/>
                      </a:cubicBezTo>
                      <a:cubicBezTo>
                        <a:pt x="177" y="1"/>
                        <a:pt x="177" y="2"/>
                        <a:pt x="177" y="2"/>
                      </a:cubicBezTo>
                    </a:path>
                  </a:pathLst>
                </a:custGeom>
                <a:solidFill>
                  <a:srgbClr val="56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3" name="Freeform 403"/>
                <p:cNvSpPr>
                  <a:spLocks/>
                </p:cNvSpPr>
                <p:nvPr/>
              </p:nvSpPr>
              <p:spPr bwMode="auto">
                <a:xfrm>
                  <a:off x="3285" y="3832"/>
                  <a:ext cx="23" cy="23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 h 13"/>
                    <a:gd name="T4" fmla="*/ 13 w 13"/>
                    <a:gd name="T5" fmla="*/ 13 h 13"/>
                    <a:gd name="T6" fmla="*/ 0 w 13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9"/>
                        <a:pt x="13" y="13"/>
                      </a:cubicBezTo>
                      <a:cubicBezTo>
                        <a:pt x="8" y="9"/>
                        <a:pt x="4" y="5"/>
                        <a:pt x="0" y="0"/>
                      </a:cubicBezTo>
                    </a:path>
                  </a:pathLst>
                </a:custGeom>
                <a:solidFill>
                  <a:srgbClr val="B9B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4" name="Freeform 404"/>
                <p:cNvSpPr>
                  <a:spLocks/>
                </p:cNvSpPr>
                <p:nvPr/>
              </p:nvSpPr>
              <p:spPr bwMode="auto">
                <a:xfrm>
                  <a:off x="3126" y="3647"/>
                  <a:ext cx="159" cy="187"/>
                </a:xfrm>
                <a:custGeom>
                  <a:avLst/>
                  <a:gdLst>
                    <a:gd name="T0" fmla="*/ 4 w 92"/>
                    <a:gd name="T1" fmla="*/ 0 h 108"/>
                    <a:gd name="T2" fmla="*/ 0 w 92"/>
                    <a:gd name="T3" fmla="*/ 1 h 108"/>
                    <a:gd name="T4" fmla="*/ 92 w 92"/>
                    <a:gd name="T5" fmla="*/ 108 h 108"/>
                    <a:gd name="T6" fmla="*/ 92 w 92"/>
                    <a:gd name="T7" fmla="*/ 107 h 108"/>
                    <a:gd name="T8" fmla="*/ 4 w 92"/>
                    <a:gd name="T9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" h="108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7" y="24"/>
                        <a:pt x="49" y="64"/>
                        <a:pt x="92" y="108"/>
                      </a:cubicBezTo>
                      <a:cubicBezTo>
                        <a:pt x="92" y="107"/>
                        <a:pt x="92" y="107"/>
                        <a:pt x="92" y="107"/>
                      </a:cubicBezTo>
                      <a:cubicBezTo>
                        <a:pt x="37" y="49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CECE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5" name="Freeform 405"/>
                <p:cNvSpPr>
                  <a:spLocks/>
                </p:cNvSpPr>
                <p:nvPr/>
              </p:nvSpPr>
              <p:spPr bwMode="auto">
                <a:xfrm>
                  <a:off x="3356" y="4244"/>
                  <a:ext cx="7" cy="4"/>
                </a:xfrm>
                <a:custGeom>
                  <a:avLst/>
                  <a:gdLst>
                    <a:gd name="T0" fmla="*/ 2 w 4"/>
                    <a:gd name="T1" fmla="*/ 0 h 2"/>
                    <a:gd name="T2" fmla="*/ 0 w 4"/>
                    <a:gd name="T3" fmla="*/ 2 h 2"/>
                    <a:gd name="T4" fmla="*/ 4 w 4"/>
                    <a:gd name="T5" fmla="*/ 2 h 2"/>
                    <a:gd name="T6" fmla="*/ 2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2"/>
                        <a:pt x="4" y="2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478" name="Freeform 407"/>
              <p:cNvSpPr>
                <a:spLocks/>
              </p:cNvSpPr>
              <p:nvPr/>
            </p:nvSpPr>
            <p:spPr bwMode="auto">
              <a:xfrm>
                <a:off x="4892675" y="6900863"/>
                <a:ext cx="155575" cy="134938"/>
              </a:xfrm>
              <a:custGeom>
                <a:avLst/>
                <a:gdLst>
                  <a:gd name="T0" fmla="*/ 0 w 57"/>
                  <a:gd name="T1" fmla="*/ 0 h 49"/>
                  <a:gd name="T2" fmla="*/ 52 w 57"/>
                  <a:gd name="T3" fmla="*/ 48 h 49"/>
                  <a:gd name="T4" fmla="*/ 57 w 57"/>
                  <a:gd name="T5" fmla="*/ 49 h 49"/>
                  <a:gd name="T6" fmla="*/ 0 w 57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49">
                    <a:moveTo>
                      <a:pt x="0" y="0"/>
                    </a:moveTo>
                    <a:cubicBezTo>
                      <a:pt x="17" y="18"/>
                      <a:pt x="35" y="34"/>
                      <a:pt x="52" y="48"/>
                    </a:cubicBezTo>
                    <a:cubicBezTo>
                      <a:pt x="53" y="48"/>
                      <a:pt x="55" y="49"/>
                      <a:pt x="57" y="49"/>
                    </a:cubicBezTo>
                    <a:cubicBezTo>
                      <a:pt x="39" y="35"/>
                      <a:pt x="19" y="18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408"/>
              <p:cNvSpPr>
                <a:spLocks/>
              </p:cNvSpPr>
              <p:nvPr/>
            </p:nvSpPr>
            <p:spPr bwMode="auto">
              <a:xfrm>
                <a:off x="4487863" y="6070600"/>
                <a:ext cx="1320800" cy="1146175"/>
              </a:xfrm>
              <a:custGeom>
                <a:avLst/>
                <a:gdLst>
                  <a:gd name="T0" fmla="*/ 0 w 480"/>
                  <a:gd name="T1" fmla="*/ 85 h 417"/>
                  <a:gd name="T2" fmla="*/ 215 w 480"/>
                  <a:gd name="T3" fmla="*/ 0 h 417"/>
                  <a:gd name="T4" fmla="*/ 480 w 480"/>
                  <a:gd name="T5" fmla="*/ 253 h 417"/>
                  <a:gd name="T6" fmla="*/ 307 w 480"/>
                  <a:gd name="T7" fmla="*/ 417 h 417"/>
                  <a:gd name="T8" fmla="*/ 0 w 480"/>
                  <a:gd name="T9" fmla="*/ 8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" h="417">
                    <a:moveTo>
                      <a:pt x="0" y="85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215" y="0"/>
                      <a:pt x="322" y="161"/>
                      <a:pt x="480" y="253"/>
                    </a:cubicBezTo>
                    <a:cubicBezTo>
                      <a:pt x="307" y="417"/>
                      <a:pt x="307" y="417"/>
                      <a:pt x="307" y="417"/>
                    </a:cubicBezTo>
                    <a:cubicBezTo>
                      <a:pt x="307" y="417"/>
                      <a:pt x="90" y="316"/>
                      <a:pt x="0" y="8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409"/>
              <p:cNvSpPr>
                <a:spLocks noEditPoints="1"/>
              </p:cNvSpPr>
              <p:nvPr/>
            </p:nvSpPr>
            <p:spPr bwMode="auto">
              <a:xfrm>
                <a:off x="5675313" y="6796088"/>
                <a:ext cx="409575" cy="368300"/>
              </a:xfrm>
              <a:custGeom>
                <a:avLst/>
                <a:gdLst>
                  <a:gd name="T0" fmla="*/ 96 w 149"/>
                  <a:gd name="T1" fmla="*/ 41 h 134"/>
                  <a:gd name="T2" fmla="*/ 0 w 149"/>
                  <a:gd name="T3" fmla="*/ 111 h 134"/>
                  <a:gd name="T4" fmla="*/ 7 w 149"/>
                  <a:gd name="T5" fmla="*/ 134 h 134"/>
                  <a:gd name="T6" fmla="*/ 62 w 149"/>
                  <a:gd name="T7" fmla="*/ 99 h 134"/>
                  <a:gd name="T8" fmla="*/ 56 w 149"/>
                  <a:gd name="T9" fmla="*/ 91 h 134"/>
                  <a:gd name="T10" fmla="*/ 57 w 149"/>
                  <a:gd name="T11" fmla="*/ 89 h 134"/>
                  <a:gd name="T12" fmla="*/ 64 w 149"/>
                  <a:gd name="T13" fmla="*/ 98 h 134"/>
                  <a:gd name="T14" fmla="*/ 87 w 149"/>
                  <a:gd name="T15" fmla="*/ 80 h 134"/>
                  <a:gd name="T16" fmla="*/ 74 w 149"/>
                  <a:gd name="T17" fmla="*/ 63 h 134"/>
                  <a:gd name="T18" fmla="*/ 75 w 149"/>
                  <a:gd name="T19" fmla="*/ 62 h 134"/>
                  <a:gd name="T20" fmla="*/ 89 w 149"/>
                  <a:gd name="T21" fmla="*/ 79 h 134"/>
                  <a:gd name="T22" fmla="*/ 111 w 149"/>
                  <a:gd name="T23" fmla="*/ 60 h 134"/>
                  <a:gd name="T24" fmla="*/ 96 w 149"/>
                  <a:gd name="T25" fmla="*/ 41 h 134"/>
                  <a:gd name="T26" fmla="*/ 120 w 149"/>
                  <a:gd name="T27" fmla="*/ 20 h 134"/>
                  <a:gd name="T28" fmla="*/ 98 w 149"/>
                  <a:gd name="T29" fmla="*/ 40 h 134"/>
                  <a:gd name="T30" fmla="*/ 113 w 149"/>
                  <a:gd name="T31" fmla="*/ 59 h 134"/>
                  <a:gd name="T32" fmla="*/ 135 w 149"/>
                  <a:gd name="T33" fmla="*/ 39 h 134"/>
                  <a:gd name="T34" fmla="*/ 120 w 149"/>
                  <a:gd name="T35" fmla="*/ 20 h 134"/>
                  <a:gd name="T36" fmla="*/ 139 w 149"/>
                  <a:gd name="T37" fmla="*/ 0 h 134"/>
                  <a:gd name="T38" fmla="*/ 121 w 149"/>
                  <a:gd name="T39" fmla="*/ 18 h 134"/>
                  <a:gd name="T40" fmla="*/ 136 w 149"/>
                  <a:gd name="T41" fmla="*/ 38 h 134"/>
                  <a:gd name="T42" fmla="*/ 149 w 149"/>
                  <a:gd name="T43" fmla="*/ 26 h 134"/>
                  <a:gd name="T44" fmla="*/ 139 w 149"/>
                  <a:gd name="T4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34">
                    <a:moveTo>
                      <a:pt x="96" y="41"/>
                    </a:moveTo>
                    <a:cubicBezTo>
                      <a:pt x="59" y="73"/>
                      <a:pt x="24" y="96"/>
                      <a:pt x="0" y="111"/>
                    </a:cubicBezTo>
                    <a:cubicBezTo>
                      <a:pt x="7" y="134"/>
                      <a:pt x="7" y="134"/>
                      <a:pt x="7" y="134"/>
                    </a:cubicBezTo>
                    <a:cubicBezTo>
                      <a:pt x="21" y="126"/>
                      <a:pt x="40" y="114"/>
                      <a:pt x="62" y="99"/>
                    </a:cubicBezTo>
                    <a:cubicBezTo>
                      <a:pt x="60" y="96"/>
                      <a:pt x="58" y="94"/>
                      <a:pt x="56" y="91"/>
                    </a:cubicBezTo>
                    <a:cubicBezTo>
                      <a:pt x="56" y="90"/>
                      <a:pt x="57" y="90"/>
                      <a:pt x="57" y="89"/>
                    </a:cubicBezTo>
                    <a:cubicBezTo>
                      <a:pt x="59" y="92"/>
                      <a:pt x="61" y="95"/>
                      <a:pt x="64" y="98"/>
                    </a:cubicBezTo>
                    <a:cubicBezTo>
                      <a:pt x="71" y="92"/>
                      <a:pt x="79" y="86"/>
                      <a:pt x="87" y="80"/>
                    </a:cubicBezTo>
                    <a:cubicBezTo>
                      <a:pt x="83" y="74"/>
                      <a:pt x="78" y="69"/>
                      <a:pt x="74" y="63"/>
                    </a:cubicBezTo>
                    <a:cubicBezTo>
                      <a:pt x="74" y="63"/>
                      <a:pt x="75" y="62"/>
                      <a:pt x="75" y="62"/>
                    </a:cubicBezTo>
                    <a:cubicBezTo>
                      <a:pt x="80" y="67"/>
                      <a:pt x="84" y="73"/>
                      <a:pt x="89" y="79"/>
                    </a:cubicBezTo>
                    <a:cubicBezTo>
                      <a:pt x="96" y="73"/>
                      <a:pt x="104" y="67"/>
                      <a:pt x="111" y="60"/>
                    </a:cubicBezTo>
                    <a:cubicBezTo>
                      <a:pt x="106" y="54"/>
                      <a:pt x="101" y="47"/>
                      <a:pt x="96" y="41"/>
                    </a:cubicBezTo>
                    <a:moveTo>
                      <a:pt x="120" y="20"/>
                    </a:moveTo>
                    <a:cubicBezTo>
                      <a:pt x="112" y="27"/>
                      <a:pt x="105" y="33"/>
                      <a:pt x="98" y="40"/>
                    </a:cubicBezTo>
                    <a:cubicBezTo>
                      <a:pt x="103" y="46"/>
                      <a:pt x="108" y="52"/>
                      <a:pt x="113" y="59"/>
                    </a:cubicBezTo>
                    <a:cubicBezTo>
                      <a:pt x="120" y="53"/>
                      <a:pt x="127" y="46"/>
                      <a:pt x="135" y="39"/>
                    </a:cubicBezTo>
                    <a:cubicBezTo>
                      <a:pt x="130" y="33"/>
                      <a:pt x="125" y="26"/>
                      <a:pt x="120" y="20"/>
                    </a:cubicBezTo>
                    <a:moveTo>
                      <a:pt x="139" y="0"/>
                    </a:moveTo>
                    <a:cubicBezTo>
                      <a:pt x="133" y="7"/>
                      <a:pt x="127" y="13"/>
                      <a:pt x="121" y="18"/>
                    </a:cubicBezTo>
                    <a:cubicBezTo>
                      <a:pt x="126" y="25"/>
                      <a:pt x="131" y="31"/>
                      <a:pt x="136" y="38"/>
                    </a:cubicBezTo>
                    <a:cubicBezTo>
                      <a:pt x="140" y="34"/>
                      <a:pt x="144" y="30"/>
                      <a:pt x="149" y="26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410"/>
              <p:cNvSpPr>
                <a:spLocks/>
              </p:cNvSpPr>
              <p:nvPr/>
            </p:nvSpPr>
            <p:spPr bwMode="auto">
              <a:xfrm>
                <a:off x="6005513" y="6845300"/>
                <a:ext cx="44450" cy="58738"/>
              </a:xfrm>
              <a:custGeom>
                <a:avLst/>
                <a:gdLst>
                  <a:gd name="T0" fmla="*/ 1 w 16"/>
                  <a:gd name="T1" fmla="*/ 0 h 21"/>
                  <a:gd name="T2" fmla="*/ 0 w 16"/>
                  <a:gd name="T3" fmla="*/ 2 h 21"/>
                  <a:gd name="T4" fmla="*/ 15 w 16"/>
                  <a:gd name="T5" fmla="*/ 21 h 21"/>
                  <a:gd name="T6" fmla="*/ 16 w 16"/>
                  <a:gd name="T7" fmla="*/ 20 h 21"/>
                  <a:gd name="T8" fmla="*/ 1 w 1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1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5" y="8"/>
                      <a:pt x="10" y="15"/>
                      <a:pt x="15" y="21"/>
                    </a:cubicBezTo>
                    <a:cubicBezTo>
                      <a:pt x="15" y="21"/>
                      <a:pt x="16" y="20"/>
                      <a:pt x="16" y="20"/>
                    </a:cubicBezTo>
                    <a:cubicBezTo>
                      <a:pt x="11" y="13"/>
                      <a:pt x="6" y="7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411"/>
              <p:cNvSpPr>
                <a:spLocks/>
              </p:cNvSpPr>
              <p:nvPr/>
            </p:nvSpPr>
            <p:spPr bwMode="auto">
              <a:xfrm>
                <a:off x="5940425" y="6905625"/>
                <a:ext cx="46037" cy="55563"/>
              </a:xfrm>
              <a:custGeom>
                <a:avLst/>
                <a:gdLst>
                  <a:gd name="T0" fmla="*/ 2 w 17"/>
                  <a:gd name="T1" fmla="*/ 0 h 20"/>
                  <a:gd name="T2" fmla="*/ 0 w 17"/>
                  <a:gd name="T3" fmla="*/ 1 h 20"/>
                  <a:gd name="T4" fmla="*/ 15 w 17"/>
                  <a:gd name="T5" fmla="*/ 20 h 20"/>
                  <a:gd name="T6" fmla="*/ 17 w 17"/>
                  <a:gd name="T7" fmla="*/ 19 h 20"/>
                  <a:gd name="T8" fmla="*/ 2 w 17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5" y="7"/>
                      <a:pt x="10" y="14"/>
                      <a:pt x="15" y="20"/>
                    </a:cubicBezTo>
                    <a:cubicBezTo>
                      <a:pt x="16" y="20"/>
                      <a:pt x="16" y="19"/>
                      <a:pt x="17" y="19"/>
                    </a:cubicBezTo>
                    <a:cubicBezTo>
                      <a:pt x="12" y="12"/>
                      <a:pt x="7" y="6"/>
                      <a:pt x="2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412"/>
              <p:cNvSpPr>
                <a:spLocks/>
              </p:cNvSpPr>
              <p:nvPr/>
            </p:nvSpPr>
            <p:spPr bwMode="auto">
              <a:xfrm>
                <a:off x="5880100" y="6965950"/>
                <a:ext cx="41275" cy="50800"/>
              </a:xfrm>
              <a:custGeom>
                <a:avLst/>
                <a:gdLst>
                  <a:gd name="T0" fmla="*/ 1 w 15"/>
                  <a:gd name="T1" fmla="*/ 0 h 18"/>
                  <a:gd name="T2" fmla="*/ 0 w 15"/>
                  <a:gd name="T3" fmla="*/ 1 h 18"/>
                  <a:gd name="T4" fmla="*/ 13 w 15"/>
                  <a:gd name="T5" fmla="*/ 18 h 18"/>
                  <a:gd name="T6" fmla="*/ 15 w 15"/>
                  <a:gd name="T7" fmla="*/ 17 h 18"/>
                  <a:gd name="T8" fmla="*/ 1 w 1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4" y="7"/>
                      <a:pt x="9" y="12"/>
                      <a:pt x="13" y="18"/>
                    </a:cubicBezTo>
                    <a:cubicBezTo>
                      <a:pt x="14" y="18"/>
                      <a:pt x="14" y="17"/>
                      <a:pt x="15" y="17"/>
                    </a:cubicBezTo>
                    <a:cubicBezTo>
                      <a:pt x="10" y="11"/>
                      <a:pt x="6" y="5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413"/>
              <p:cNvSpPr>
                <a:spLocks/>
              </p:cNvSpPr>
              <p:nvPr/>
            </p:nvSpPr>
            <p:spPr bwMode="auto">
              <a:xfrm>
                <a:off x="5829300" y="7040563"/>
                <a:ext cx="22225" cy="26988"/>
              </a:xfrm>
              <a:custGeom>
                <a:avLst/>
                <a:gdLst>
                  <a:gd name="T0" fmla="*/ 1 w 8"/>
                  <a:gd name="T1" fmla="*/ 0 h 10"/>
                  <a:gd name="T2" fmla="*/ 0 w 8"/>
                  <a:gd name="T3" fmla="*/ 2 h 10"/>
                  <a:gd name="T4" fmla="*/ 6 w 8"/>
                  <a:gd name="T5" fmla="*/ 10 h 10"/>
                  <a:gd name="T6" fmla="*/ 8 w 8"/>
                  <a:gd name="T7" fmla="*/ 9 h 10"/>
                  <a:gd name="T8" fmla="*/ 1 w 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2" y="5"/>
                      <a:pt x="4" y="7"/>
                      <a:pt x="6" y="10"/>
                    </a:cubicBezTo>
                    <a:cubicBezTo>
                      <a:pt x="7" y="10"/>
                      <a:pt x="7" y="9"/>
                      <a:pt x="8" y="9"/>
                    </a:cubicBezTo>
                    <a:cubicBezTo>
                      <a:pt x="5" y="6"/>
                      <a:pt x="3" y="3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414"/>
              <p:cNvSpPr>
                <a:spLocks/>
              </p:cNvSpPr>
              <p:nvPr/>
            </p:nvSpPr>
            <p:spPr bwMode="auto">
              <a:xfrm>
                <a:off x="6057900" y="6370638"/>
                <a:ext cx="371475" cy="496888"/>
              </a:xfrm>
              <a:custGeom>
                <a:avLst/>
                <a:gdLst>
                  <a:gd name="T0" fmla="*/ 112 w 135"/>
                  <a:gd name="T1" fmla="*/ 0 h 181"/>
                  <a:gd name="T2" fmla="*/ 0 w 135"/>
                  <a:gd name="T3" fmla="*/ 155 h 181"/>
                  <a:gd name="T4" fmla="*/ 10 w 135"/>
                  <a:gd name="T5" fmla="*/ 181 h 181"/>
                  <a:gd name="T6" fmla="*/ 135 w 135"/>
                  <a:gd name="T7" fmla="*/ 5 h 181"/>
                  <a:gd name="T8" fmla="*/ 112 w 135"/>
                  <a:gd name="T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81">
                    <a:moveTo>
                      <a:pt x="112" y="0"/>
                    </a:moveTo>
                    <a:cubicBezTo>
                      <a:pt x="81" y="62"/>
                      <a:pt x="41" y="114"/>
                      <a:pt x="0" y="155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55" y="136"/>
                      <a:pt x="101" y="78"/>
                      <a:pt x="135" y="5"/>
                    </a:cubicBezTo>
                    <a:cubicBezTo>
                      <a:pt x="127" y="3"/>
                      <a:pt x="119" y="2"/>
                      <a:pt x="11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415"/>
              <p:cNvSpPr>
                <a:spLocks/>
              </p:cNvSpPr>
              <p:nvPr/>
            </p:nvSpPr>
            <p:spPr bwMode="auto">
              <a:xfrm>
                <a:off x="5486400" y="7067550"/>
                <a:ext cx="7937" cy="6350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416"/>
              <p:cNvSpPr>
                <a:spLocks/>
              </p:cNvSpPr>
              <p:nvPr/>
            </p:nvSpPr>
            <p:spPr bwMode="auto">
              <a:xfrm>
                <a:off x="5151438" y="6750050"/>
                <a:ext cx="338137" cy="317500"/>
              </a:xfrm>
              <a:custGeom>
                <a:avLst/>
                <a:gdLst>
                  <a:gd name="T0" fmla="*/ 0 w 123"/>
                  <a:gd name="T1" fmla="*/ 0 h 116"/>
                  <a:gd name="T2" fmla="*/ 0 w 123"/>
                  <a:gd name="T3" fmla="*/ 0 h 116"/>
                  <a:gd name="T4" fmla="*/ 122 w 123"/>
                  <a:gd name="T5" fmla="*/ 116 h 116"/>
                  <a:gd name="T6" fmla="*/ 123 w 123"/>
                  <a:gd name="T7" fmla="*/ 116 h 116"/>
                  <a:gd name="T8" fmla="*/ 0 w 123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2" y="116"/>
                      <a:pt x="122" y="116"/>
                      <a:pt x="122" y="116"/>
                    </a:cubicBezTo>
                    <a:cubicBezTo>
                      <a:pt x="123" y="116"/>
                      <a:pt x="123" y="116"/>
                      <a:pt x="123" y="11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417"/>
              <p:cNvSpPr>
                <a:spLocks/>
              </p:cNvSpPr>
              <p:nvPr/>
            </p:nvSpPr>
            <p:spPr bwMode="auto">
              <a:xfrm>
                <a:off x="5100638" y="6010275"/>
                <a:ext cx="1320800" cy="1143000"/>
              </a:xfrm>
              <a:custGeom>
                <a:avLst/>
                <a:gdLst>
                  <a:gd name="T0" fmla="*/ 480 w 480"/>
                  <a:gd name="T1" fmla="*/ 85 h 416"/>
                  <a:gd name="T2" fmla="*/ 265 w 480"/>
                  <a:gd name="T3" fmla="*/ 0 h 416"/>
                  <a:gd name="T4" fmla="*/ 0 w 480"/>
                  <a:gd name="T5" fmla="*/ 252 h 416"/>
                  <a:gd name="T6" fmla="*/ 174 w 480"/>
                  <a:gd name="T7" fmla="*/ 416 h 416"/>
                  <a:gd name="T8" fmla="*/ 480 w 480"/>
                  <a:gd name="T9" fmla="*/ 85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" h="416">
                    <a:moveTo>
                      <a:pt x="480" y="85"/>
                    </a:moveTo>
                    <a:cubicBezTo>
                      <a:pt x="265" y="0"/>
                      <a:pt x="265" y="0"/>
                      <a:pt x="265" y="0"/>
                    </a:cubicBezTo>
                    <a:cubicBezTo>
                      <a:pt x="265" y="0"/>
                      <a:pt x="158" y="161"/>
                      <a:pt x="0" y="252"/>
                    </a:cubicBezTo>
                    <a:cubicBezTo>
                      <a:pt x="174" y="416"/>
                      <a:pt x="174" y="416"/>
                      <a:pt x="174" y="416"/>
                    </a:cubicBezTo>
                    <a:cubicBezTo>
                      <a:pt x="174" y="416"/>
                      <a:pt x="390" y="315"/>
                      <a:pt x="480" y="85"/>
                    </a:cubicBezTo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418"/>
              <p:cNvSpPr>
                <a:spLocks/>
              </p:cNvSpPr>
              <p:nvPr/>
            </p:nvSpPr>
            <p:spPr bwMode="auto">
              <a:xfrm>
                <a:off x="7473950" y="6462713"/>
                <a:ext cx="608012" cy="615950"/>
              </a:xfrm>
              <a:custGeom>
                <a:avLst/>
                <a:gdLst>
                  <a:gd name="T0" fmla="*/ 148 w 221"/>
                  <a:gd name="T1" fmla="*/ 0 h 224"/>
                  <a:gd name="T2" fmla="*/ 143 w 221"/>
                  <a:gd name="T3" fmla="*/ 14 h 224"/>
                  <a:gd name="T4" fmla="*/ 203 w 221"/>
                  <a:gd name="T5" fmla="*/ 165 h 224"/>
                  <a:gd name="T6" fmla="*/ 0 w 221"/>
                  <a:gd name="T7" fmla="*/ 207 h 224"/>
                  <a:gd name="T8" fmla="*/ 14 w 221"/>
                  <a:gd name="T9" fmla="*/ 224 h 224"/>
                  <a:gd name="T10" fmla="*/ 221 w 221"/>
                  <a:gd name="T11" fmla="*/ 183 h 224"/>
                  <a:gd name="T12" fmla="*/ 148 w 221"/>
                  <a:gd name="T1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1" h="224">
                    <a:moveTo>
                      <a:pt x="148" y="0"/>
                    </a:moveTo>
                    <a:cubicBezTo>
                      <a:pt x="143" y="14"/>
                      <a:pt x="143" y="14"/>
                      <a:pt x="143" y="14"/>
                    </a:cubicBezTo>
                    <a:cubicBezTo>
                      <a:pt x="203" y="165"/>
                      <a:pt x="203" y="165"/>
                      <a:pt x="203" y="165"/>
                    </a:cubicBezTo>
                    <a:cubicBezTo>
                      <a:pt x="133" y="193"/>
                      <a:pt x="63" y="205"/>
                      <a:pt x="0" y="207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78" y="222"/>
                      <a:pt x="149" y="211"/>
                      <a:pt x="221" y="183"/>
                    </a:cubicBezTo>
                    <a:cubicBezTo>
                      <a:pt x="148" y="0"/>
                      <a:pt x="148" y="0"/>
                      <a:pt x="148" y="0"/>
                    </a:cubicBezTo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419"/>
              <p:cNvSpPr>
                <a:spLocks/>
              </p:cNvSpPr>
              <p:nvPr/>
            </p:nvSpPr>
            <p:spPr bwMode="auto">
              <a:xfrm>
                <a:off x="7462838" y="7032625"/>
                <a:ext cx="49212" cy="46038"/>
              </a:xfrm>
              <a:custGeom>
                <a:avLst/>
                <a:gdLst>
                  <a:gd name="T0" fmla="*/ 4 w 18"/>
                  <a:gd name="T1" fmla="*/ 0 h 17"/>
                  <a:gd name="T2" fmla="*/ 0 w 18"/>
                  <a:gd name="T3" fmla="*/ 0 h 17"/>
                  <a:gd name="T4" fmla="*/ 14 w 18"/>
                  <a:gd name="T5" fmla="*/ 17 h 17"/>
                  <a:gd name="T6" fmla="*/ 18 w 18"/>
                  <a:gd name="T7" fmla="*/ 17 h 17"/>
                  <a:gd name="T8" fmla="*/ 4 w 1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7"/>
                      <a:pt x="17" y="17"/>
                      <a:pt x="18" y="1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420"/>
              <p:cNvSpPr>
                <a:spLocks/>
              </p:cNvSpPr>
              <p:nvPr/>
            </p:nvSpPr>
            <p:spPr bwMode="auto">
              <a:xfrm>
                <a:off x="6838950" y="6945313"/>
                <a:ext cx="663575" cy="133350"/>
              </a:xfrm>
              <a:custGeom>
                <a:avLst/>
                <a:gdLst>
                  <a:gd name="T0" fmla="*/ 0 w 241"/>
                  <a:gd name="T1" fmla="*/ 0 h 49"/>
                  <a:gd name="T2" fmla="*/ 0 w 241"/>
                  <a:gd name="T3" fmla="*/ 11 h 49"/>
                  <a:gd name="T4" fmla="*/ 227 w 241"/>
                  <a:gd name="T5" fmla="*/ 49 h 49"/>
                  <a:gd name="T6" fmla="*/ 241 w 241"/>
                  <a:gd name="T7" fmla="*/ 49 h 49"/>
                  <a:gd name="T8" fmla="*/ 227 w 241"/>
                  <a:gd name="T9" fmla="*/ 32 h 49"/>
                  <a:gd name="T10" fmla="*/ 210 w 241"/>
                  <a:gd name="T11" fmla="*/ 32 h 49"/>
                  <a:gd name="T12" fmla="*/ 0 w 241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49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96" y="49"/>
                      <a:pt x="227" y="49"/>
                    </a:cubicBezTo>
                    <a:cubicBezTo>
                      <a:pt x="232" y="49"/>
                      <a:pt x="236" y="49"/>
                      <a:pt x="241" y="49"/>
                    </a:cubicBezTo>
                    <a:cubicBezTo>
                      <a:pt x="227" y="32"/>
                      <a:pt x="227" y="32"/>
                      <a:pt x="227" y="32"/>
                    </a:cubicBezTo>
                    <a:cubicBezTo>
                      <a:pt x="221" y="32"/>
                      <a:pt x="216" y="32"/>
                      <a:pt x="210" y="32"/>
                    </a:cubicBezTo>
                    <a:cubicBezTo>
                      <a:pt x="112" y="32"/>
                      <a:pt x="33" y="10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421"/>
              <p:cNvSpPr>
                <a:spLocks/>
              </p:cNvSpPr>
              <p:nvPr/>
            </p:nvSpPr>
            <p:spPr bwMode="auto">
              <a:xfrm>
                <a:off x="6792913" y="6267450"/>
                <a:ext cx="1239837" cy="903288"/>
              </a:xfrm>
              <a:custGeom>
                <a:avLst/>
                <a:gdLst>
                  <a:gd name="T0" fmla="*/ 451 w 451"/>
                  <a:gd name="T1" fmla="*/ 236 h 328"/>
                  <a:gd name="T2" fmla="*/ 366 w 451"/>
                  <a:gd name="T3" fmla="*/ 22 h 328"/>
                  <a:gd name="T4" fmla="*/ 1 w 451"/>
                  <a:gd name="T5" fmla="*/ 0 h 328"/>
                  <a:gd name="T6" fmla="*/ 0 w 451"/>
                  <a:gd name="T7" fmla="*/ 239 h 328"/>
                  <a:gd name="T8" fmla="*/ 451 w 451"/>
                  <a:gd name="T9" fmla="*/ 23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328">
                    <a:moveTo>
                      <a:pt x="451" y="236"/>
                    </a:moveTo>
                    <a:cubicBezTo>
                      <a:pt x="366" y="22"/>
                      <a:pt x="366" y="22"/>
                      <a:pt x="366" y="22"/>
                    </a:cubicBezTo>
                    <a:cubicBezTo>
                      <a:pt x="366" y="22"/>
                      <a:pt x="175" y="53"/>
                      <a:pt x="1" y="0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0" y="239"/>
                      <a:pt x="221" y="328"/>
                      <a:pt x="451" y="2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422"/>
              <p:cNvSpPr>
                <a:spLocks/>
              </p:cNvSpPr>
              <p:nvPr/>
            </p:nvSpPr>
            <p:spPr bwMode="auto">
              <a:xfrm>
                <a:off x="4633913" y="7059613"/>
                <a:ext cx="1217612" cy="687388"/>
              </a:xfrm>
              <a:custGeom>
                <a:avLst/>
                <a:gdLst>
                  <a:gd name="T0" fmla="*/ 157 w 443"/>
                  <a:gd name="T1" fmla="*/ 0 h 250"/>
                  <a:gd name="T2" fmla="*/ 181 w 443"/>
                  <a:gd name="T3" fmla="*/ 75 h 250"/>
                  <a:gd name="T4" fmla="*/ 9 w 443"/>
                  <a:gd name="T5" fmla="*/ 171 h 250"/>
                  <a:gd name="T6" fmla="*/ 0 w 443"/>
                  <a:gd name="T7" fmla="*/ 195 h 250"/>
                  <a:gd name="T8" fmla="*/ 268 w 443"/>
                  <a:gd name="T9" fmla="*/ 250 h 250"/>
                  <a:gd name="T10" fmla="*/ 443 w 443"/>
                  <a:gd name="T11" fmla="*/ 224 h 250"/>
                  <a:gd name="T12" fmla="*/ 332 w 443"/>
                  <a:gd name="T13" fmla="*/ 82 h 250"/>
                  <a:gd name="T14" fmla="*/ 333 w 443"/>
                  <a:gd name="T15" fmla="*/ 82 h 250"/>
                  <a:gd name="T16" fmla="*/ 329 w 443"/>
                  <a:gd name="T17" fmla="*/ 78 h 250"/>
                  <a:gd name="T18" fmla="*/ 352 w 443"/>
                  <a:gd name="T19" fmla="*/ 43 h 250"/>
                  <a:gd name="T20" fmla="*/ 328 w 443"/>
                  <a:gd name="T21" fmla="*/ 20 h 250"/>
                  <a:gd name="T22" fmla="*/ 271 w 443"/>
                  <a:gd name="T23" fmla="*/ 74 h 250"/>
                  <a:gd name="T24" fmla="*/ 157 w 443"/>
                  <a:gd name="T25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3" h="250">
                    <a:moveTo>
                      <a:pt x="157" y="0"/>
                    </a:moveTo>
                    <a:cubicBezTo>
                      <a:pt x="165" y="25"/>
                      <a:pt x="173" y="50"/>
                      <a:pt x="181" y="75"/>
                    </a:cubicBezTo>
                    <a:cubicBezTo>
                      <a:pt x="123" y="107"/>
                      <a:pt x="66" y="139"/>
                      <a:pt x="9" y="171"/>
                    </a:cubicBezTo>
                    <a:cubicBezTo>
                      <a:pt x="0" y="195"/>
                      <a:pt x="0" y="195"/>
                      <a:pt x="0" y="195"/>
                    </a:cubicBezTo>
                    <a:cubicBezTo>
                      <a:pt x="28" y="207"/>
                      <a:pt x="134" y="250"/>
                      <a:pt x="268" y="250"/>
                    </a:cubicBezTo>
                    <a:cubicBezTo>
                      <a:pt x="323" y="250"/>
                      <a:pt x="382" y="243"/>
                      <a:pt x="443" y="224"/>
                    </a:cubicBezTo>
                    <a:cubicBezTo>
                      <a:pt x="406" y="177"/>
                      <a:pt x="369" y="129"/>
                      <a:pt x="332" y="82"/>
                    </a:cubicBezTo>
                    <a:cubicBezTo>
                      <a:pt x="332" y="82"/>
                      <a:pt x="332" y="82"/>
                      <a:pt x="333" y="82"/>
                    </a:cubicBezTo>
                    <a:cubicBezTo>
                      <a:pt x="331" y="80"/>
                      <a:pt x="330" y="79"/>
                      <a:pt x="329" y="78"/>
                    </a:cubicBezTo>
                    <a:cubicBezTo>
                      <a:pt x="337" y="66"/>
                      <a:pt x="344" y="54"/>
                      <a:pt x="352" y="43"/>
                    </a:cubicBezTo>
                    <a:cubicBezTo>
                      <a:pt x="328" y="20"/>
                      <a:pt x="328" y="20"/>
                      <a:pt x="328" y="20"/>
                    </a:cubicBezTo>
                    <a:cubicBezTo>
                      <a:pt x="271" y="74"/>
                      <a:pt x="271" y="74"/>
                      <a:pt x="271" y="74"/>
                    </a:cubicBezTo>
                    <a:cubicBezTo>
                      <a:pt x="271" y="74"/>
                      <a:pt x="220" y="50"/>
                      <a:pt x="157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23"/>
              <p:cNvSpPr>
                <a:spLocks/>
              </p:cNvSpPr>
              <p:nvPr/>
            </p:nvSpPr>
            <p:spPr bwMode="auto">
              <a:xfrm>
                <a:off x="5546725" y="7285038"/>
                <a:ext cx="304800" cy="390525"/>
              </a:xfrm>
              <a:custGeom>
                <a:avLst/>
                <a:gdLst>
                  <a:gd name="T0" fmla="*/ 1 w 111"/>
                  <a:gd name="T1" fmla="*/ 0 h 142"/>
                  <a:gd name="T2" fmla="*/ 0 w 111"/>
                  <a:gd name="T3" fmla="*/ 0 h 142"/>
                  <a:gd name="T4" fmla="*/ 111 w 111"/>
                  <a:gd name="T5" fmla="*/ 142 h 142"/>
                  <a:gd name="T6" fmla="*/ 111 w 111"/>
                  <a:gd name="T7" fmla="*/ 142 h 142"/>
                  <a:gd name="T8" fmla="*/ 1 w 111"/>
                  <a:gd name="T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4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7" y="47"/>
                      <a:pt x="74" y="95"/>
                      <a:pt x="111" y="142"/>
                    </a:cubicBezTo>
                    <a:cubicBezTo>
                      <a:pt x="111" y="142"/>
                      <a:pt x="111" y="142"/>
                      <a:pt x="111" y="142"/>
                    </a:cubicBezTo>
                    <a:cubicBezTo>
                      <a:pt x="74" y="95"/>
                      <a:pt x="37" y="47"/>
                      <a:pt x="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24"/>
              <p:cNvSpPr>
                <a:spLocks/>
              </p:cNvSpPr>
              <p:nvPr/>
            </p:nvSpPr>
            <p:spPr bwMode="auto">
              <a:xfrm>
                <a:off x="5538788" y="7164388"/>
                <a:ext cx="315912" cy="511175"/>
              </a:xfrm>
              <a:custGeom>
                <a:avLst/>
                <a:gdLst>
                  <a:gd name="T0" fmla="*/ 57 w 115"/>
                  <a:gd name="T1" fmla="*/ 0 h 186"/>
                  <a:gd name="T2" fmla="*/ 32 w 115"/>
                  <a:gd name="T3" fmla="*/ 14 h 186"/>
                  <a:gd name="T4" fmla="*/ 23 w 115"/>
                  <a:gd name="T5" fmla="*/ 5 h 186"/>
                  <a:gd name="T6" fmla="*/ 0 w 115"/>
                  <a:gd name="T7" fmla="*/ 40 h 186"/>
                  <a:gd name="T8" fmla="*/ 4 w 115"/>
                  <a:gd name="T9" fmla="*/ 44 h 186"/>
                  <a:gd name="T10" fmla="*/ 114 w 115"/>
                  <a:gd name="T11" fmla="*/ 186 h 186"/>
                  <a:gd name="T12" fmla="*/ 115 w 115"/>
                  <a:gd name="T13" fmla="*/ 186 h 186"/>
                  <a:gd name="T14" fmla="*/ 81 w 115"/>
                  <a:gd name="T15" fmla="*/ 79 h 186"/>
                  <a:gd name="T16" fmla="*/ 52 w 115"/>
                  <a:gd name="T17" fmla="*/ 41 h 186"/>
                  <a:gd name="T18" fmla="*/ 53 w 115"/>
                  <a:gd name="T19" fmla="*/ 39 h 186"/>
                  <a:gd name="T20" fmla="*/ 80 w 115"/>
                  <a:gd name="T21" fmla="*/ 74 h 186"/>
                  <a:gd name="T22" fmla="*/ 57 w 115"/>
                  <a:gd name="T2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" h="186">
                    <a:moveTo>
                      <a:pt x="57" y="0"/>
                    </a:moveTo>
                    <a:cubicBezTo>
                      <a:pt x="42" y="9"/>
                      <a:pt x="32" y="14"/>
                      <a:pt x="32" y="1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5" y="16"/>
                      <a:pt x="8" y="28"/>
                      <a:pt x="0" y="40"/>
                    </a:cubicBezTo>
                    <a:cubicBezTo>
                      <a:pt x="1" y="41"/>
                      <a:pt x="2" y="42"/>
                      <a:pt x="4" y="44"/>
                    </a:cubicBezTo>
                    <a:cubicBezTo>
                      <a:pt x="40" y="91"/>
                      <a:pt x="77" y="139"/>
                      <a:pt x="114" y="186"/>
                    </a:cubicBezTo>
                    <a:cubicBezTo>
                      <a:pt x="114" y="186"/>
                      <a:pt x="114" y="186"/>
                      <a:pt x="115" y="186"/>
                    </a:cubicBezTo>
                    <a:cubicBezTo>
                      <a:pt x="81" y="79"/>
                      <a:pt x="81" y="79"/>
                      <a:pt x="81" y="79"/>
                    </a:cubicBezTo>
                    <a:cubicBezTo>
                      <a:pt x="72" y="66"/>
                      <a:pt x="62" y="53"/>
                      <a:pt x="52" y="41"/>
                    </a:cubicBezTo>
                    <a:cubicBezTo>
                      <a:pt x="52" y="40"/>
                      <a:pt x="53" y="40"/>
                      <a:pt x="53" y="39"/>
                    </a:cubicBezTo>
                    <a:cubicBezTo>
                      <a:pt x="62" y="51"/>
                      <a:pt x="71" y="62"/>
                      <a:pt x="80" y="74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25"/>
              <p:cNvSpPr>
                <a:spLocks/>
              </p:cNvSpPr>
              <p:nvPr/>
            </p:nvSpPr>
            <p:spPr bwMode="auto">
              <a:xfrm>
                <a:off x="5681663" y="7272338"/>
                <a:ext cx="79375" cy="109538"/>
              </a:xfrm>
              <a:custGeom>
                <a:avLst/>
                <a:gdLst>
                  <a:gd name="T0" fmla="*/ 1 w 29"/>
                  <a:gd name="T1" fmla="*/ 0 h 40"/>
                  <a:gd name="T2" fmla="*/ 0 w 29"/>
                  <a:gd name="T3" fmla="*/ 2 h 40"/>
                  <a:gd name="T4" fmla="*/ 29 w 29"/>
                  <a:gd name="T5" fmla="*/ 40 h 40"/>
                  <a:gd name="T6" fmla="*/ 28 w 29"/>
                  <a:gd name="T7" fmla="*/ 35 h 40"/>
                  <a:gd name="T8" fmla="*/ 1 w 29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0" y="14"/>
                      <a:pt x="20" y="27"/>
                      <a:pt x="29" y="40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19" y="23"/>
                      <a:pt x="10" y="12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26"/>
              <p:cNvSpPr>
                <a:spLocks/>
              </p:cNvSpPr>
              <p:nvPr/>
            </p:nvSpPr>
            <p:spPr bwMode="auto">
              <a:xfrm>
                <a:off x="4614863" y="7529513"/>
                <a:ext cx="44450" cy="66675"/>
              </a:xfrm>
              <a:custGeom>
                <a:avLst/>
                <a:gdLst>
                  <a:gd name="T0" fmla="*/ 16 w 16"/>
                  <a:gd name="T1" fmla="*/ 0 h 24"/>
                  <a:gd name="T2" fmla="*/ 1 w 16"/>
                  <a:gd name="T3" fmla="*/ 8 h 24"/>
                  <a:gd name="T4" fmla="*/ 0 w 16"/>
                  <a:gd name="T5" fmla="*/ 21 h 24"/>
                  <a:gd name="T6" fmla="*/ 7 w 16"/>
                  <a:gd name="T7" fmla="*/ 24 h 24"/>
                  <a:gd name="T8" fmla="*/ 16 w 16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4">
                    <a:moveTo>
                      <a:pt x="16" y="0"/>
                    </a:moveTo>
                    <a:cubicBezTo>
                      <a:pt x="11" y="3"/>
                      <a:pt x="6" y="5"/>
                      <a:pt x="1" y="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" y="22"/>
                      <a:pt x="7" y="24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27"/>
              <p:cNvSpPr>
                <a:spLocks/>
              </p:cNvSpPr>
              <p:nvPr/>
            </p:nvSpPr>
            <p:spPr bwMode="auto">
              <a:xfrm>
                <a:off x="4659313" y="7054850"/>
                <a:ext cx="471487" cy="474663"/>
              </a:xfrm>
              <a:custGeom>
                <a:avLst/>
                <a:gdLst>
                  <a:gd name="T0" fmla="*/ 146 w 172"/>
                  <a:gd name="T1" fmla="*/ 0 h 173"/>
                  <a:gd name="T2" fmla="*/ 168 w 172"/>
                  <a:gd name="T3" fmla="*/ 72 h 173"/>
                  <a:gd name="T4" fmla="*/ 3 w 172"/>
                  <a:gd name="T5" fmla="*/ 165 h 173"/>
                  <a:gd name="T6" fmla="*/ 0 w 172"/>
                  <a:gd name="T7" fmla="*/ 173 h 173"/>
                  <a:gd name="T8" fmla="*/ 172 w 172"/>
                  <a:gd name="T9" fmla="*/ 77 h 173"/>
                  <a:gd name="T10" fmla="*/ 148 w 172"/>
                  <a:gd name="T11" fmla="*/ 2 h 173"/>
                  <a:gd name="T12" fmla="*/ 146 w 172"/>
                  <a:gd name="T13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173">
                    <a:moveTo>
                      <a:pt x="146" y="0"/>
                    </a:moveTo>
                    <a:cubicBezTo>
                      <a:pt x="153" y="24"/>
                      <a:pt x="161" y="48"/>
                      <a:pt x="168" y="72"/>
                    </a:cubicBezTo>
                    <a:cubicBezTo>
                      <a:pt x="113" y="103"/>
                      <a:pt x="58" y="134"/>
                      <a:pt x="3" y="165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57" y="141"/>
                      <a:pt x="114" y="109"/>
                      <a:pt x="172" y="77"/>
                    </a:cubicBezTo>
                    <a:cubicBezTo>
                      <a:pt x="164" y="52"/>
                      <a:pt x="156" y="27"/>
                      <a:pt x="148" y="2"/>
                    </a:cubicBezTo>
                    <a:cubicBezTo>
                      <a:pt x="148" y="1"/>
                      <a:pt x="147" y="0"/>
                      <a:pt x="146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28"/>
              <p:cNvSpPr>
                <a:spLocks/>
              </p:cNvSpPr>
              <p:nvPr/>
            </p:nvSpPr>
            <p:spPr bwMode="auto">
              <a:xfrm>
                <a:off x="4618038" y="7508875"/>
                <a:ext cx="49212" cy="42863"/>
              </a:xfrm>
              <a:custGeom>
                <a:avLst/>
                <a:gdLst>
                  <a:gd name="T0" fmla="*/ 18 w 18"/>
                  <a:gd name="T1" fmla="*/ 0 h 16"/>
                  <a:gd name="T2" fmla="*/ 1 w 18"/>
                  <a:gd name="T3" fmla="*/ 9 h 16"/>
                  <a:gd name="T4" fmla="*/ 0 w 18"/>
                  <a:gd name="T5" fmla="*/ 16 h 16"/>
                  <a:gd name="T6" fmla="*/ 15 w 18"/>
                  <a:gd name="T7" fmla="*/ 8 h 16"/>
                  <a:gd name="T8" fmla="*/ 18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8" y="0"/>
                    </a:moveTo>
                    <a:cubicBezTo>
                      <a:pt x="12" y="3"/>
                      <a:pt x="6" y="6"/>
                      <a:pt x="1" y="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5" y="13"/>
                      <a:pt x="10" y="11"/>
                      <a:pt x="15" y="8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29"/>
              <p:cNvSpPr>
                <a:spLocks noEditPoints="1"/>
              </p:cNvSpPr>
              <p:nvPr/>
            </p:nvSpPr>
            <p:spPr bwMode="auto">
              <a:xfrm>
                <a:off x="4619625" y="6931025"/>
                <a:ext cx="501650" cy="601663"/>
              </a:xfrm>
              <a:custGeom>
                <a:avLst/>
                <a:gdLst>
                  <a:gd name="T0" fmla="*/ 95 w 182"/>
                  <a:gd name="T1" fmla="*/ 25 h 219"/>
                  <a:gd name="T2" fmla="*/ 12 w 182"/>
                  <a:gd name="T3" fmla="*/ 71 h 219"/>
                  <a:gd name="T4" fmla="*/ 9 w 182"/>
                  <a:gd name="T5" fmla="*/ 114 h 219"/>
                  <a:gd name="T6" fmla="*/ 116 w 182"/>
                  <a:gd name="T7" fmla="*/ 54 h 219"/>
                  <a:gd name="T8" fmla="*/ 117 w 182"/>
                  <a:gd name="T9" fmla="*/ 56 h 219"/>
                  <a:gd name="T10" fmla="*/ 8 w 182"/>
                  <a:gd name="T11" fmla="*/ 116 h 219"/>
                  <a:gd name="T12" fmla="*/ 5 w 182"/>
                  <a:gd name="T13" fmla="*/ 159 h 219"/>
                  <a:gd name="T14" fmla="*/ 128 w 182"/>
                  <a:gd name="T15" fmla="*/ 90 h 219"/>
                  <a:gd name="T16" fmla="*/ 128 w 182"/>
                  <a:gd name="T17" fmla="*/ 92 h 219"/>
                  <a:gd name="T18" fmla="*/ 5 w 182"/>
                  <a:gd name="T19" fmla="*/ 161 h 219"/>
                  <a:gd name="T20" fmla="*/ 0 w 182"/>
                  <a:gd name="T21" fmla="*/ 219 h 219"/>
                  <a:gd name="T22" fmla="*/ 17 w 182"/>
                  <a:gd name="T23" fmla="*/ 210 h 219"/>
                  <a:gd name="T24" fmla="*/ 182 w 182"/>
                  <a:gd name="T25" fmla="*/ 117 h 219"/>
                  <a:gd name="T26" fmla="*/ 160 w 182"/>
                  <a:gd name="T27" fmla="*/ 45 h 219"/>
                  <a:gd name="T28" fmla="*/ 151 w 182"/>
                  <a:gd name="T29" fmla="*/ 37 h 219"/>
                  <a:gd name="T30" fmla="*/ 95 w 182"/>
                  <a:gd name="T31" fmla="*/ 25 h 219"/>
                  <a:gd name="T32" fmla="*/ 44 w 182"/>
                  <a:gd name="T33" fmla="*/ 10 h 219"/>
                  <a:gd name="T34" fmla="*/ 16 w 182"/>
                  <a:gd name="T35" fmla="*/ 26 h 219"/>
                  <a:gd name="T36" fmla="*/ 12 w 182"/>
                  <a:gd name="T37" fmla="*/ 68 h 219"/>
                  <a:gd name="T38" fmla="*/ 92 w 182"/>
                  <a:gd name="T39" fmla="*/ 24 h 219"/>
                  <a:gd name="T40" fmla="*/ 44 w 182"/>
                  <a:gd name="T41" fmla="*/ 10 h 219"/>
                  <a:gd name="T42" fmla="*/ 18 w 182"/>
                  <a:gd name="T43" fmla="*/ 0 h 219"/>
                  <a:gd name="T44" fmla="*/ 16 w 182"/>
                  <a:gd name="T45" fmla="*/ 23 h 219"/>
                  <a:gd name="T46" fmla="*/ 42 w 182"/>
                  <a:gd name="T47" fmla="*/ 9 h 219"/>
                  <a:gd name="T48" fmla="*/ 18 w 182"/>
                  <a:gd name="T49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2" h="219">
                    <a:moveTo>
                      <a:pt x="95" y="25"/>
                    </a:moveTo>
                    <a:cubicBezTo>
                      <a:pt x="67" y="40"/>
                      <a:pt x="40" y="56"/>
                      <a:pt x="12" y="71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44" y="94"/>
                      <a:pt x="80" y="74"/>
                      <a:pt x="116" y="54"/>
                    </a:cubicBezTo>
                    <a:cubicBezTo>
                      <a:pt x="117" y="54"/>
                      <a:pt x="117" y="55"/>
                      <a:pt x="117" y="56"/>
                    </a:cubicBezTo>
                    <a:cubicBezTo>
                      <a:pt x="81" y="76"/>
                      <a:pt x="45" y="96"/>
                      <a:pt x="8" y="116"/>
                    </a:cubicBezTo>
                    <a:cubicBezTo>
                      <a:pt x="5" y="159"/>
                      <a:pt x="5" y="159"/>
                      <a:pt x="5" y="159"/>
                    </a:cubicBezTo>
                    <a:cubicBezTo>
                      <a:pt x="46" y="136"/>
                      <a:pt x="87" y="113"/>
                      <a:pt x="128" y="90"/>
                    </a:cubicBezTo>
                    <a:cubicBezTo>
                      <a:pt x="128" y="91"/>
                      <a:pt x="128" y="92"/>
                      <a:pt x="128" y="92"/>
                    </a:cubicBezTo>
                    <a:cubicBezTo>
                      <a:pt x="87" y="115"/>
                      <a:pt x="46" y="138"/>
                      <a:pt x="5" y="161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5" y="216"/>
                      <a:pt x="11" y="213"/>
                      <a:pt x="17" y="210"/>
                    </a:cubicBezTo>
                    <a:cubicBezTo>
                      <a:pt x="72" y="179"/>
                      <a:pt x="127" y="148"/>
                      <a:pt x="182" y="117"/>
                    </a:cubicBezTo>
                    <a:cubicBezTo>
                      <a:pt x="175" y="93"/>
                      <a:pt x="167" y="69"/>
                      <a:pt x="160" y="45"/>
                    </a:cubicBezTo>
                    <a:cubicBezTo>
                      <a:pt x="157" y="42"/>
                      <a:pt x="154" y="40"/>
                      <a:pt x="151" y="37"/>
                    </a:cubicBezTo>
                    <a:cubicBezTo>
                      <a:pt x="132" y="34"/>
                      <a:pt x="114" y="30"/>
                      <a:pt x="95" y="25"/>
                    </a:cubicBezTo>
                    <a:moveTo>
                      <a:pt x="44" y="10"/>
                    </a:moveTo>
                    <a:cubicBezTo>
                      <a:pt x="35" y="15"/>
                      <a:pt x="25" y="21"/>
                      <a:pt x="16" y="26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39" y="54"/>
                      <a:pt x="65" y="39"/>
                      <a:pt x="92" y="24"/>
                    </a:cubicBezTo>
                    <a:cubicBezTo>
                      <a:pt x="76" y="20"/>
                      <a:pt x="60" y="15"/>
                      <a:pt x="44" y="10"/>
                    </a:cubicBezTo>
                    <a:moveTo>
                      <a:pt x="18" y="0"/>
                    </a:moveTo>
                    <a:cubicBezTo>
                      <a:pt x="16" y="23"/>
                      <a:pt x="16" y="23"/>
                      <a:pt x="16" y="23"/>
                    </a:cubicBezTo>
                    <a:cubicBezTo>
                      <a:pt x="25" y="18"/>
                      <a:pt x="33" y="14"/>
                      <a:pt x="42" y="9"/>
                    </a:cubicBezTo>
                    <a:cubicBezTo>
                      <a:pt x="34" y="6"/>
                      <a:pt x="26" y="3"/>
                      <a:pt x="18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30"/>
              <p:cNvSpPr>
                <a:spLocks/>
              </p:cNvSpPr>
              <p:nvPr/>
            </p:nvSpPr>
            <p:spPr bwMode="auto">
              <a:xfrm>
                <a:off x="4664075" y="6954838"/>
                <a:ext cx="76200" cy="47625"/>
              </a:xfrm>
              <a:custGeom>
                <a:avLst/>
                <a:gdLst>
                  <a:gd name="T0" fmla="*/ 26 w 28"/>
                  <a:gd name="T1" fmla="*/ 0 h 17"/>
                  <a:gd name="T2" fmla="*/ 0 w 28"/>
                  <a:gd name="T3" fmla="*/ 14 h 17"/>
                  <a:gd name="T4" fmla="*/ 0 w 28"/>
                  <a:gd name="T5" fmla="*/ 17 h 17"/>
                  <a:gd name="T6" fmla="*/ 28 w 28"/>
                  <a:gd name="T7" fmla="*/ 1 h 17"/>
                  <a:gd name="T8" fmla="*/ 26 w 2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7">
                    <a:moveTo>
                      <a:pt x="26" y="0"/>
                    </a:moveTo>
                    <a:cubicBezTo>
                      <a:pt x="17" y="5"/>
                      <a:pt x="9" y="9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9" y="12"/>
                      <a:pt x="19" y="6"/>
                      <a:pt x="28" y="1"/>
                    </a:cubicBezTo>
                    <a:cubicBezTo>
                      <a:pt x="28" y="1"/>
                      <a:pt x="27" y="0"/>
                      <a:pt x="26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31"/>
              <p:cNvSpPr>
                <a:spLocks/>
              </p:cNvSpPr>
              <p:nvPr/>
            </p:nvSpPr>
            <p:spPr bwMode="auto">
              <a:xfrm>
                <a:off x="4652963" y="6996113"/>
                <a:ext cx="228600" cy="130175"/>
              </a:xfrm>
              <a:custGeom>
                <a:avLst/>
                <a:gdLst>
                  <a:gd name="T0" fmla="*/ 80 w 83"/>
                  <a:gd name="T1" fmla="*/ 0 h 47"/>
                  <a:gd name="T2" fmla="*/ 0 w 83"/>
                  <a:gd name="T3" fmla="*/ 44 h 47"/>
                  <a:gd name="T4" fmla="*/ 0 w 83"/>
                  <a:gd name="T5" fmla="*/ 47 h 47"/>
                  <a:gd name="T6" fmla="*/ 83 w 83"/>
                  <a:gd name="T7" fmla="*/ 1 h 47"/>
                  <a:gd name="T8" fmla="*/ 80 w 83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7">
                    <a:moveTo>
                      <a:pt x="80" y="0"/>
                    </a:moveTo>
                    <a:cubicBezTo>
                      <a:pt x="53" y="15"/>
                      <a:pt x="27" y="30"/>
                      <a:pt x="0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8" y="32"/>
                      <a:pt x="55" y="16"/>
                      <a:pt x="83" y="1"/>
                    </a:cubicBezTo>
                    <a:cubicBezTo>
                      <a:pt x="82" y="1"/>
                      <a:pt x="81" y="0"/>
                      <a:pt x="80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32"/>
              <p:cNvSpPr>
                <a:spLocks/>
              </p:cNvSpPr>
              <p:nvPr/>
            </p:nvSpPr>
            <p:spPr bwMode="auto">
              <a:xfrm>
                <a:off x="4641850" y="7078663"/>
                <a:ext cx="300037" cy="171450"/>
              </a:xfrm>
              <a:custGeom>
                <a:avLst/>
                <a:gdLst>
                  <a:gd name="T0" fmla="*/ 108 w 109"/>
                  <a:gd name="T1" fmla="*/ 0 h 62"/>
                  <a:gd name="T2" fmla="*/ 1 w 109"/>
                  <a:gd name="T3" fmla="*/ 60 h 62"/>
                  <a:gd name="T4" fmla="*/ 0 w 109"/>
                  <a:gd name="T5" fmla="*/ 62 h 62"/>
                  <a:gd name="T6" fmla="*/ 109 w 109"/>
                  <a:gd name="T7" fmla="*/ 2 h 62"/>
                  <a:gd name="T8" fmla="*/ 108 w 10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62">
                    <a:moveTo>
                      <a:pt x="108" y="0"/>
                    </a:moveTo>
                    <a:cubicBezTo>
                      <a:pt x="72" y="20"/>
                      <a:pt x="36" y="40"/>
                      <a:pt x="1" y="6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7" y="42"/>
                      <a:pt x="73" y="22"/>
                      <a:pt x="109" y="2"/>
                    </a:cubicBezTo>
                    <a:cubicBezTo>
                      <a:pt x="109" y="1"/>
                      <a:pt x="109" y="0"/>
                      <a:pt x="108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433"/>
              <p:cNvSpPr>
                <a:spLocks/>
              </p:cNvSpPr>
              <p:nvPr/>
            </p:nvSpPr>
            <p:spPr bwMode="auto">
              <a:xfrm>
                <a:off x="4633913" y="7178675"/>
                <a:ext cx="338137" cy="195263"/>
              </a:xfrm>
              <a:custGeom>
                <a:avLst/>
                <a:gdLst>
                  <a:gd name="T0" fmla="*/ 123 w 123"/>
                  <a:gd name="T1" fmla="*/ 0 h 71"/>
                  <a:gd name="T2" fmla="*/ 0 w 123"/>
                  <a:gd name="T3" fmla="*/ 69 h 71"/>
                  <a:gd name="T4" fmla="*/ 0 w 123"/>
                  <a:gd name="T5" fmla="*/ 71 h 71"/>
                  <a:gd name="T6" fmla="*/ 123 w 123"/>
                  <a:gd name="T7" fmla="*/ 2 h 71"/>
                  <a:gd name="T8" fmla="*/ 123 w 123"/>
                  <a:gd name="T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71">
                    <a:moveTo>
                      <a:pt x="123" y="0"/>
                    </a:moveTo>
                    <a:cubicBezTo>
                      <a:pt x="82" y="23"/>
                      <a:pt x="41" y="46"/>
                      <a:pt x="0" y="69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41" y="48"/>
                      <a:pt x="82" y="25"/>
                      <a:pt x="123" y="2"/>
                    </a:cubicBezTo>
                    <a:cubicBezTo>
                      <a:pt x="123" y="2"/>
                      <a:pt x="123" y="1"/>
                      <a:pt x="123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434"/>
              <p:cNvSpPr>
                <a:spLocks/>
              </p:cNvSpPr>
              <p:nvPr/>
            </p:nvSpPr>
            <p:spPr bwMode="auto">
              <a:xfrm>
                <a:off x="5062538" y="7046913"/>
                <a:ext cx="473075" cy="215900"/>
              </a:xfrm>
              <a:custGeom>
                <a:avLst/>
                <a:gdLst>
                  <a:gd name="T0" fmla="*/ 0 w 172"/>
                  <a:gd name="T1" fmla="*/ 0 h 79"/>
                  <a:gd name="T2" fmla="*/ 1 w 172"/>
                  <a:gd name="T3" fmla="*/ 5 h 79"/>
                  <a:gd name="T4" fmla="*/ 115 w 172"/>
                  <a:gd name="T5" fmla="*/ 79 h 79"/>
                  <a:gd name="T6" fmla="*/ 172 w 172"/>
                  <a:gd name="T7" fmla="*/ 25 h 79"/>
                  <a:gd name="T8" fmla="*/ 156 w 172"/>
                  <a:gd name="T9" fmla="*/ 10 h 79"/>
                  <a:gd name="T10" fmla="*/ 152 w 172"/>
                  <a:gd name="T11" fmla="*/ 10 h 79"/>
                  <a:gd name="T12" fmla="*/ 98 w 172"/>
                  <a:gd name="T13" fmla="*/ 62 h 79"/>
                  <a:gd name="T14" fmla="*/ 0 w 172"/>
                  <a:gd name="T1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2" h="79">
                    <a:moveTo>
                      <a:pt x="0" y="0"/>
                    </a:moveTo>
                    <a:cubicBezTo>
                      <a:pt x="0" y="1"/>
                      <a:pt x="1" y="3"/>
                      <a:pt x="1" y="5"/>
                    </a:cubicBezTo>
                    <a:cubicBezTo>
                      <a:pt x="64" y="55"/>
                      <a:pt x="115" y="79"/>
                      <a:pt x="115" y="79"/>
                    </a:cubicBezTo>
                    <a:cubicBezTo>
                      <a:pt x="172" y="25"/>
                      <a:pt x="172" y="25"/>
                      <a:pt x="172" y="25"/>
                    </a:cubicBezTo>
                    <a:cubicBezTo>
                      <a:pt x="156" y="10"/>
                      <a:pt x="156" y="10"/>
                      <a:pt x="156" y="10"/>
                    </a:cubicBezTo>
                    <a:cubicBezTo>
                      <a:pt x="155" y="10"/>
                      <a:pt x="154" y="10"/>
                      <a:pt x="152" y="10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8" y="62"/>
                      <a:pt x="55" y="42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435"/>
              <p:cNvSpPr>
                <a:spLocks/>
              </p:cNvSpPr>
              <p:nvPr/>
            </p:nvSpPr>
            <p:spPr bwMode="auto">
              <a:xfrm>
                <a:off x="5054600" y="7040563"/>
                <a:ext cx="11112" cy="19050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5 h 7"/>
                  <a:gd name="T4" fmla="*/ 4 w 4"/>
                  <a:gd name="T5" fmla="*/ 7 h 7"/>
                  <a:gd name="T6" fmla="*/ 3 w 4"/>
                  <a:gd name="T7" fmla="*/ 2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1" y="1"/>
                      <a:pt x="1" y="3"/>
                      <a:pt x="2" y="5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436"/>
              <p:cNvSpPr>
                <a:spLocks/>
              </p:cNvSpPr>
              <p:nvPr/>
            </p:nvSpPr>
            <p:spPr bwMode="auto">
              <a:xfrm>
                <a:off x="5035550" y="7032625"/>
                <a:ext cx="23812" cy="22225"/>
              </a:xfrm>
              <a:custGeom>
                <a:avLst/>
                <a:gdLst>
                  <a:gd name="T0" fmla="*/ 0 w 9"/>
                  <a:gd name="T1" fmla="*/ 0 h 8"/>
                  <a:gd name="T2" fmla="*/ 9 w 9"/>
                  <a:gd name="T3" fmla="*/ 8 h 8"/>
                  <a:gd name="T4" fmla="*/ 7 w 9"/>
                  <a:gd name="T5" fmla="*/ 3 h 8"/>
                  <a:gd name="T6" fmla="*/ 5 w 9"/>
                  <a:gd name="T7" fmla="*/ 1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3"/>
                      <a:pt x="6" y="5"/>
                      <a:pt x="9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437"/>
              <p:cNvSpPr>
                <a:spLocks/>
              </p:cNvSpPr>
              <p:nvPr/>
            </p:nvSpPr>
            <p:spPr bwMode="auto">
              <a:xfrm>
                <a:off x="5048250" y="7035800"/>
                <a:ext cx="431800" cy="180975"/>
              </a:xfrm>
              <a:custGeom>
                <a:avLst/>
                <a:gdLst>
                  <a:gd name="T0" fmla="*/ 0 w 157"/>
                  <a:gd name="T1" fmla="*/ 0 h 66"/>
                  <a:gd name="T2" fmla="*/ 2 w 157"/>
                  <a:gd name="T3" fmla="*/ 2 h 66"/>
                  <a:gd name="T4" fmla="*/ 5 w 157"/>
                  <a:gd name="T5" fmla="*/ 4 h 66"/>
                  <a:gd name="T6" fmla="*/ 103 w 157"/>
                  <a:gd name="T7" fmla="*/ 66 h 66"/>
                  <a:gd name="T8" fmla="*/ 157 w 157"/>
                  <a:gd name="T9" fmla="*/ 14 h 66"/>
                  <a:gd name="T10" fmla="*/ 0 w 157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7" h="66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60" y="46"/>
                      <a:pt x="103" y="66"/>
                      <a:pt x="103" y="66"/>
                    </a:cubicBezTo>
                    <a:cubicBezTo>
                      <a:pt x="157" y="14"/>
                      <a:pt x="157" y="14"/>
                      <a:pt x="157" y="14"/>
                    </a:cubicBezTo>
                    <a:cubicBezTo>
                      <a:pt x="116" y="14"/>
                      <a:pt x="60" y="10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438"/>
              <p:cNvSpPr>
                <a:spLocks/>
              </p:cNvSpPr>
              <p:nvPr/>
            </p:nvSpPr>
            <p:spPr bwMode="auto">
              <a:xfrm>
                <a:off x="5535613" y="7115175"/>
                <a:ext cx="98425" cy="63500"/>
              </a:xfrm>
              <a:custGeom>
                <a:avLst/>
                <a:gdLst>
                  <a:gd name="T0" fmla="*/ 1 w 36"/>
                  <a:gd name="T1" fmla="*/ 0 h 23"/>
                  <a:gd name="T2" fmla="*/ 0 w 36"/>
                  <a:gd name="T3" fmla="*/ 0 h 23"/>
                  <a:gd name="T4" fmla="*/ 24 w 36"/>
                  <a:gd name="T5" fmla="*/ 23 h 23"/>
                  <a:gd name="T6" fmla="*/ 36 w 36"/>
                  <a:gd name="T7" fmla="*/ 4 h 23"/>
                  <a:gd name="T8" fmla="*/ 16 w 36"/>
                  <a:gd name="T9" fmla="*/ 14 h 23"/>
                  <a:gd name="T10" fmla="*/ 1 w 36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16"/>
                      <a:pt x="32" y="10"/>
                      <a:pt x="36" y="4"/>
                    </a:cubicBezTo>
                    <a:cubicBezTo>
                      <a:pt x="23" y="11"/>
                      <a:pt x="16" y="14"/>
                      <a:pt x="16" y="1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439"/>
              <p:cNvSpPr>
                <a:spLocks/>
              </p:cNvSpPr>
              <p:nvPr/>
            </p:nvSpPr>
            <p:spPr bwMode="auto">
              <a:xfrm>
                <a:off x="5602288" y="7100888"/>
                <a:ext cx="93662" cy="101600"/>
              </a:xfrm>
              <a:custGeom>
                <a:avLst/>
                <a:gdLst>
                  <a:gd name="T0" fmla="*/ 27 w 34"/>
                  <a:gd name="T1" fmla="*/ 0 h 37"/>
                  <a:gd name="T2" fmla="*/ 12 w 34"/>
                  <a:gd name="T3" fmla="*/ 9 h 37"/>
                  <a:gd name="T4" fmla="*/ 0 w 34"/>
                  <a:gd name="T5" fmla="*/ 28 h 37"/>
                  <a:gd name="T6" fmla="*/ 9 w 34"/>
                  <a:gd name="T7" fmla="*/ 37 h 37"/>
                  <a:gd name="T8" fmla="*/ 34 w 34"/>
                  <a:gd name="T9" fmla="*/ 23 h 37"/>
                  <a:gd name="T10" fmla="*/ 27 w 34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7">
                    <a:moveTo>
                      <a:pt x="27" y="0"/>
                    </a:moveTo>
                    <a:cubicBezTo>
                      <a:pt x="22" y="3"/>
                      <a:pt x="17" y="6"/>
                      <a:pt x="12" y="9"/>
                    </a:cubicBezTo>
                    <a:cubicBezTo>
                      <a:pt x="8" y="15"/>
                      <a:pt x="4" y="21"/>
                      <a:pt x="0" y="2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19" y="32"/>
                      <a:pt x="34" y="23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440"/>
              <p:cNvSpPr>
                <a:spLocks/>
              </p:cNvSpPr>
              <p:nvPr/>
            </p:nvSpPr>
            <p:spPr bwMode="auto">
              <a:xfrm>
                <a:off x="5491163" y="7073900"/>
                <a:ext cx="47625" cy="41275"/>
              </a:xfrm>
              <a:custGeom>
                <a:avLst/>
                <a:gdLst>
                  <a:gd name="T0" fmla="*/ 0 w 17"/>
                  <a:gd name="T1" fmla="*/ 0 h 15"/>
                  <a:gd name="T2" fmla="*/ 16 w 17"/>
                  <a:gd name="T3" fmla="*/ 15 h 15"/>
                  <a:gd name="T4" fmla="*/ 17 w 17"/>
                  <a:gd name="T5" fmla="*/ 15 h 15"/>
                  <a:gd name="T6" fmla="*/ 1 w 17"/>
                  <a:gd name="T7" fmla="*/ 0 h 15"/>
                  <a:gd name="T8" fmla="*/ 0 w 1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0" y="0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441"/>
              <p:cNvSpPr>
                <a:spLocks/>
              </p:cNvSpPr>
              <p:nvPr/>
            </p:nvSpPr>
            <p:spPr bwMode="auto">
              <a:xfrm>
                <a:off x="5494338" y="7067550"/>
                <a:ext cx="180975" cy="85725"/>
              </a:xfrm>
              <a:custGeom>
                <a:avLst/>
                <a:gdLst>
                  <a:gd name="T0" fmla="*/ 62 w 66"/>
                  <a:gd name="T1" fmla="*/ 0 h 31"/>
                  <a:gd name="T2" fmla="*/ 6 w 66"/>
                  <a:gd name="T3" fmla="*/ 2 h 31"/>
                  <a:gd name="T4" fmla="*/ 0 w 66"/>
                  <a:gd name="T5" fmla="*/ 2 h 31"/>
                  <a:gd name="T6" fmla="*/ 16 w 66"/>
                  <a:gd name="T7" fmla="*/ 17 h 31"/>
                  <a:gd name="T8" fmla="*/ 31 w 66"/>
                  <a:gd name="T9" fmla="*/ 31 h 31"/>
                  <a:gd name="T10" fmla="*/ 51 w 66"/>
                  <a:gd name="T11" fmla="*/ 21 h 31"/>
                  <a:gd name="T12" fmla="*/ 66 w 66"/>
                  <a:gd name="T13" fmla="*/ 12 h 31"/>
                  <a:gd name="T14" fmla="*/ 62 w 66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1">
                    <a:moveTo>
                      <a:pt x="62" y="0"/>
                    </a:moveTo>
                    <a:cubicBezTo>
                      <a:pt x="62" y="0"/>
                      <a:pt x="41" y="2"/>
                      <a:pt x="6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8" y="28"/>
                      <a:pt x="51" y="21"/>
                    </a:cubicBezTo>
                    <a:cubicBezTo>
                      <a:pt x="56" y="18"/>
                      <a:pt x="61" y="15"/>
                      <a:pt x="66" y="12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442"/>
              <p:cNvSpPr>
                <a:spLocks/>
              </p:cNvSpPr>
              <p:nvPr/>
            </p:nvSpPr>
            <p:spPr bwMode="auto">
              <a:xfrm>
                <a:off x="4567238" y="6883400"/>
                <a:ext cx="1238250" cy="946150"/>
              </a:xfrm>
              <a:custGeom>
                <a:avLst/>
                <a:gdLst>
                  <a:gd name="T0" fmla="*/ 450 w 450"/>
                  <a:gd name="T1" fmla="*/ 270 h 344"/>
                  <a:gd name="T2" fmla="*/ 382 w 450"/>
                  <a:gd name="T3" fmla="*/ 50 h 344"/>
                  <a:gd name="T4" fmla="*/ 20 w 450"/>
                  <a:gd name="T5" fmla="*/ 0 h 344"/>
                  <a:gd name="T6" fmla="*/ 0 w 450"/>
                  <a:gd name="T7" fmla="*/ 238 h 344"/>
                  <a:gd name="T8" fmla="*/ 450 w 450"/>
                  <a:gd name="T9" fmla="*/ 27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0" h="344">
                    <a:moveTo>
                      <a:pt x="450" y="270"/>
                    </a:moveTo>
                    <a:cubicBezTo>
                      <a:pt x="382" y="50"/>
                      <a:pt x="382" y="50"/>
                      <a:pt x="382" y="50"/>
                    </a:cubicBezTo>
                    <a:cubicBezTo>
                      <a:pt x="382" y="50"/>
                      <a:pt x="189" y="66"/>
                      <a:pt x="20" y="0"/>
                    </a:cubicBez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214" y="344"/>
                      <a:pt x="450" y="2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443"/>
              <p:cNvSpPr>
                <a:spLocks/>
              </p:cNvSpPr>
              <p:nvPr/>
            </p:nvSpPr>
            <p:spPr bwMode="auto">
              <a:xfrm>
                <a:off x="5926138" y="5011738"/>
                <a:ext cx="4762" cy="317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444"/>
              <p:cNvSpPr>
                <a:spLocks/>
              </p:cNvSpPr>
              <p:nvPr/>
            </p:nvSpPr>
            <p:spPr bwMode="auto">
              <a:xfrm>
                <a:off x="6038850" y="5041900"/>
                <a:ext cx="14287" cy="7938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3 h 3"/>
                  <a:gd name="T4" fmla="*/ 5 w 5"/>
                  <a:gd name="T5" fmla="*/ 1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445"/>
              <p:cNvSpPr>
                <a:spLocks/>
              </p:cNvSpPr>
              <p:nvPr/>
            </p:nvSpPr>
            <p:spPr bwMode="auto">
              <a:xfrm>
                <a:off x="6034088" y="5041900"/>
                <a:ext cx="7937" cy="11113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3 h 4"/>
                  <a:gd name="T6" fmla="*/ 2 w 3"/>
                  <a:gd name="T7" fmla="*/ 0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1" y="2"/>
                      <a:pt x="1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46"/>
              <p:cNvSpPr>
                <a:spLocks/>
              </p:cNvSpPr>
              <p:nvPr/>
            </p:nvSpPr>
            <p:spPr bwMode="auto">
              <a:xfrm>
                <a:off x="5945188" y="5016500"/>
                <a:ext cx="90487" cy="50800"/>
              </a:xfrm>
              <a:custGeom>
                <a:avLst/>
                <a:gdLst>
                  <a:gd name="T0" fmla="*/ 0 w 33"/>
                  <a:gd name="T1" fmla="*/ 0 h 18"/>
                  <a:gd name="T2" fmla="*/ 4 w 33"/>
                  <a:gd name="T3" fmla="*/ 13 h 18"/>
                  <a:gd name="T4" fmla="*/ 20 w 33"/>
                  <a:gd name="T5" fmla="*/ 18 h 18"/>
                  <a:gd name="T6" fmla="*/ 33 w 33"/>
                  <a:gd name="T7" fmla="*/ 13 h 18"/>
                  <a:gd name="T8" fmla="*/ 32 w 33"/>
                  <a:gd name="T9" fmla="*/ 9 h 18"/>
                  <a:gd name="T10" fmla="*/ 0 w 33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cubicBezTo>
                      <a:pt x="2" y="4"/>
                      <a:pt x="3" y="8"/>
                      <a:pt x="4" y="13"/>
                    </a:cubicBezTo>
                    <a:cubicBezTo>
                      <a:pt x="8" y="14"/>
                      <a:pt x="14" y="16"/>
                      <a:pt x="20" y="18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1"/>
                      <a:pt x="32" y="10"/>
                      <a:pt x="32" y="9"/>
                    </a:cubicBezTo>
                    <a:cubicBezTo>
                      <a:pt x="20" y="6"/>
                      <a:pt x="9" y="3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47"/>
              <p:cNvSpPr>
                <a:spLocks/>
              </p:cNvSpPr>
              <p:nvPr/>
            </p:nvSpPr>
            <p:spPr bwMode="auto">
              <a:xfrm>
                <a:off x="5926138" y="5011738"/>
                <a:ext cx="30162" cy="41275"/>
              </a:xfrm>
              <a:custGeom>
                <a:avLst/>
                <a:gdLst>
                  <a:gd name="T0" fmla="*/ 2 w 11"/>
                  <a:gd name="T1" fmla="*/ 0 h 15"/>
                  <a:gd name="T2" fmla="*/ 0 w 11"/>
                  <a:gd name="T3" fmla="*/ 1 h 15"/>
                  <a:gd name="T4" fmla="*/ 0 w 11"/>
                  <a:gd name="T5" fmla="*/ 11 h 15"/>
                  <a:gd name="T6" fmla="*/ 11 w 11"/>
                  <a:gd name="T7" fmla="*/ 15 h 15"/>
                  <a:gd name="T8" fmla="*/ 7 w 11"/>
                  <a:gd name="T9" fmla="*/ 2 h 15"/>
                  <a:gd name="T10" fmla="*/ 2 w 1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4" y="12"/>
                      <a:pt x="11" y="15"/>
                    </a:cubicBezTo>
                    <a:cubicBezTo>
                      <a:pt x="10" y="10"/>
                      <a:pt x="9" y="6"/>
                      <a:pt x="7" y="2"/>
                    </a:cubicBezTo>
                    <a:cubicBezTo>
                      <a:pt x="6" y="1"/>
                      <a:pt x="4" y="1"/>
                      <a:pt x="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48"/>
              <p:cNvSpPr>
                <a:spLocks/>
              </p:cNvSpPr>
              <p:nvPr/>
            </p:nvSpPr>
            <p:spPr bwMode="auto">
              <a:xfrm>
                <a:off x="5880100" y="4335463"/>
                <a:ext cx="1243012" cy="901700"/>
              </a:xfrm>
              <a:custGeom>
                <a:avLst/>
                <a:gdLst>
                  <a:gd name="T0" fmla="*/ 452 w 452"/>
                  <a:gd name="T1" fmla="*/ 236 h 328"/>
                  <a:gd name="T2" fmla="*/ 366 w 452"/>
                  <a:gd name="T3" fmla="*/ 22 h 328"/>
                  <a:gd name="T4" fmla="*/ 1 w 452"/>
                  <a:gd name="T5" fmla="*/ 0 h 328"/>
                  <a:gd name="T6" fmla="*/ 0 w 452"/>
                  <a:gd name="T7" fmla="*/ 239 h 328"/>
                  <a:gd name="T8" fmla="*/ 452 w 452"/>
                  <a:gd name="T9" fmla="*/ 23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2" h="328">
                    <a:moveTo>
                      <a:pt x="452" y="236"/>
                    </a:moveTo>
                    <a:cubicBezTo>
                      <a:pt x="366" y="22"/>
                      <a:pt x="366" y="22"/>
                      <a:pt x="366" y="22"/>
                    </a:cubicBezTo>
                    <a:cubicBezTo>
                      <a:pt x="366" y="22"/>
                      <a:pt x="176" y="53"/>
                      <a:pt x="1" y="0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0" y="239"/>
                      <a:pt x="222" y="328"/>
                      <a:pt x="452" y="2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49"/>
              <p:cNvSpPr>
                <a:spLocks/>
              </p:cNvSpPr>
              <p:nvPr/>
            </p:nvSpPr>
            <p:spPr bwMode="auto">
              <a:xfrm>
                <a:off x="6781800" y="3887788"/>
                <a:ext cx="1014412" cy="903288"/>
              </a:xfrm>
              <a:custGeom>
                <a:avLst/>
                <a:gdLst>
                  <a:gd name="T0" fmla="*/ 175 w 369"/>
                  <a:gd name="T1" fmla="*/ 0 h 329"/>
                  <a:gd name="T2" fmla="*/ 0 w 369"/>
                  <a:gd name="T3" fmla="*/ 189 h 329"/>
                  <a:gd name="T4" fmla="*/ 38 w 369"/>
                  <a:gd name="T5" fmla="*/ 185 h 329"/>
                  <a:gd name="T6" fmla="*/ 46 w 369"/>
                  <a:gd name="T7" fmla="*/ 203 h 329"/>
                  <a:gd name="T8" fmla="*/ 56 w 369"/>
                  <a:gd name="T9" fmla="*/ 202 h 329"/>
                  <a:gd name="T10" fmla="*/ 106 w 369"/>
                  <a:gd name="T11" fmla="*/ 329 h 329"/>
                  <a:gd name="T12" fmla="*/ 239 w 369"/>
                  <a:gd name="T13" fmla="*/ 124 h 329"/>
                  <a:gd name="T14" fmla="*/ 316 w 369"/>
                  <a:gd name="T15" fmla="*/ 223 h 329"/>
                  <a:gd name="T16" fmla="*/ 369 w 369"/>
                  <a:gd name="T17" fmla="*/ 76 h 329"/>
                  <a:gd name="T18" fmla="*/ 175 w 369"/>
                  <a:gd name="T19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9" h="329">
                    <a:moveTo>
                      <a:pt x="175" y="0"/>
                    </a:moveTo>
                    <a:cubicBezTo>
                      <a:pt x="175" y="0"/>
                      <a:pt x="107" y="102"/>
                      <a:pt x="0" y="189"/>
                    </a:cubicBezTo>
                    <a:cubicBezTo>
                      <a:pt x="24" y="187"/>
                      <a:pt x="38" y="185"/>
                      <a:pt x="38" y="185"/>
                    </a:cubicBezTo>
                    <a:cubicBezTo>
                      <a:pt x="46" y="203"/>
                      <a:pt x="46" y="203"/>
                      <a:pt x="46" y="203"/>
                    </a:cubicBezTo>
                    <a:cubicBezTo>
                      <a:pt x="52" y="203"/>
                      <a:pt x="56" y="202"/>
                      <a:pt x="56" y="202"/>
                    </a:cubicBezTo>
                    <a:cubicBezTo>
                      <a:pt x="106" y="329"/>
                      <a:pt x="106" y="329"/>
                      <a:pt x="106" y="329"/>
                    </a:cubicBezTo>
                    <a:cubicBezTo>
                      <a:pt x="150" y="261"/>
                      <a:pt x="195" y="192"/>
                      <a:pt x="239" y="124"/>
                    </a:cubicBezTo>
                    <a:cubicBezTo>
                      <a:pt x="265" y="157"/>
                      <a:pt x="290" y="190"/>
                      <a:pt x="316" y="223"/>
                    </a:cubicBezTo>
                    <a:cubicBezTo>
                      <a:pt x="335" y="175"/>
                      <a:pt x="353" y="126"/>
                      <a:pt x="369" y="76"/>
                    </a:cubicBezTo>
                    <a:cubicBezTo>
                      <a:pt x="175" y="0"/>
                      <a:pt x="175" y="0"/>
                      <a:pt x="175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50"/>
              <p:cNvSpPr>
                <a:spLocks noEditPoints="1"/>
              </p:cNvSpPr>
              <p:nvPr/>
            </p:nvSpPr>
            <p:spPr bwMode="auto">
              <a:xfrm>
                <a:off x="7072313" y="4227513"/>
                <a:ext cx="577850" cy="655638"/>
              </a:xfrm>
              <a:custGeom>
                <a:avLst/>
                <a:gdLst>
                  <a:gd name="T0" fmla="*/ 172 w 210"/>
                  <a:gd name="T1" fmla="*/ 156 h 238"/>
                  <a:gd name="T2" fmla="*/ 172 w 210"/>
                  <a:gd name="T3" fmla="*/ 190 h 238"/>
                  <a:gd name="T4" fmla="*/ 182 w 210"/>
                  <a:gd name="T5" fmla="*/ 168 h 238"/>
                  <a:gd name="T6" fmla="*/ 172 w 210"/>
                  <a:gd name="T7" fmla="*/ 156 h 238"/>
                  <a:gd name="T8" fmla="*/ 133 w 210"/>
                  <a:gd name="T9" fmla="*/ 0 h 238"/>
                  <a:gd name="T10" fmla="*/ 0 w 210"/>
                  <a:gd name="T11" fmla="*/ 205 h 238"/>
                  <a:gd name="T12" fmla="*/ 13 w 210"/>
                  <a:gd name="T13" fmla="*/ 238 h 238"/>
                  <a:gd name="T14" fmla="*/ 35 w 210"/>
                  <a:gd name="T15" fmla="*/ 235 h 238"/>
                  <a:gd name="T16" fmla="*/ 34 w 210"/>
                  <a:gd name="T17" fmla="*/ 233 h 238"/>
                  <a:gd name="T18" fmla="*/ 35 w 210"/>
                  <a:gd name="T19" fmla="*/ 232 h 238"/>
                  <a:gd name="T20" fmla="*/ 37 w 210"/>
                  <a:gd name="T21" fmla="*/ 234 h 238"/>
                  <a:gd name="T22" fmla="*/ 68 w 210"/>
                  <a:gd name="T23" fmla="*/ 226 h 238"/>
                  <a:gd name="T24" fmla="*/ 52 w 210"/>
                  <a:gd name="T25" fmla="*/ 206 h 238"/>
                  <a:gd name="T26" fmla="*/ 53 w 210"/>
                  <a:gd name="T27" fmla="*/ 204 h 238"/>
                  <a:gd name="T28" fmla="*/ 70 w 210"/>
                  <a:gd name="T29" fmla="*/ 226 h 238"/>
                  <a:gd name="T30" fmla="*/ 91 w 210"/>
                  <a:gd name="T31" fmla="*/ 218 h 238"/>
                  <a:gd name="T32" fmla="*/ 91 w 210"/>
                  <a:gd name="T33" fmla="*/ 218 h 238"/>
                  <a:gd name="T34" fmla="*/ 97 w 210"/>
                  <a:gd name="T35" fmla="*/ 213 h 238"/>
                  <a:gd name="T36" fmla="*/ 70 w 210"/>
                  <a:gd name="T37" fmla="*/ 178 h 238"/>
                  <a:gd name="T38" fmla="*/ 71 w 210"/>
                  <a:gd name="T39" fmla="*/ 176 h 238"/>
                  <a:gd name="T40" fmla="*/ 98 w 210"/>
                  <a:gd name="T41" fmla="*/ 211 h 238"/>
                  <a:gd name="T42" fmla="*/ 121 w 210"/>
                  <a:gd name="T43" fmla="*/ 192 h 238"/>
                  <a:gd name="T44" fmla="*/ 88 w 210"/>
                  <a:gd name="T45" fmla="*/ 150 h 238"/>
                  <a:gd name="T46" fmla="*/ 89 w 210"/>
                  <a:gd name="T47" fmla="*/ 148 h 238"/>
                  <a:gd name="T48" fmla="*/ 122 w 210"/>
                  <a:gd name="T49" fmla="*/ 191 h 238"/>
                  <a:gd name="T50" fmla="*/ 144 w 210"/>
                  <a:gd name="T51" fmla="*/ 170 h 238"/>
                  <a:gd name="T52" fmla="*/ 106 w 210"/>
                  <a:gd name="T53" fmla="*/ 122 h 238"/>
                  <a:gd name="T54" fmla="*/ 107 w 210"/>
                  <a:gd name="T55" fmla="*/ 120 h 238"/>
                  <a:gd name="T56" fmla="*/ 145 w 210"/>
                  <a:gd name="T57" fmla="*/ 169 h 238"/>
                  <a:gd name="T58" fmla="*/ 166 w 210"/>
                  <a:gd name="T59" fmla="*/ 148 h 238"/>
                  <a:gd name="T60" fmla="*/ 124 w 210"/>
                  <a:gd name="T61" fmla="*/ 94 h 238"/>
                  <a:gd name="T62" fmla="*/ 125 w 210"/>
                  <a:gd name="T63" fmla="*/ 93 h 238"/>
                  <a:gd name="T64" fmla="*/ 167 w 210"/>
                  <a:gd name="T65" fmla="*/ 146 h 238"/>
                  <a:gd name="T66" fmla="*/ 172 w 210"/>
                  <a:gd name="T67" fmla="*/ 141 h 238"/>
                  <a:gd name="T68" fmla="*/ 172 w 210"/>
                  <a:gd name="T69" fmla="*/ 141 h 238"/>
                  <a:gd name="T70" fmla="*/ 172 w 210"/>
                  <a:gd name="T71" fmla="*/ 141 h 238"/>
                  <a:gd name="T72" fmla="*/ 172 w 210"/>
                  <a:gd name="T73" fmla="*/ 153 h 238"/>
                  <a:gd name="T74" fmla="*/ 182 w 210"/>
                  <a:gd name="T75" fmla="*/ 166 h 238"/>
                  <a:gd name="T76" fmla="*/ 196 w 210"/>
                  <a:gd name="T77" fmla="*/ 135 h 238"/>
                  <a:gd name="T78" fmla="*/ 142 w 210"/>
                  <a:gd name="T79" fmla="*/ 66 h 238"/>
                  <a:gd name="T80" fmla="*/ 143 w 210"/>
                  <a:gd name="T81" fmla="*/ 65 h 238"/>
                  <a:gd name="T82" fmla="*/ 196 w 210"/>
                  <a:gd name="T83" fmla="*/ 133 h 238"/>
                  <a:gd name="T84" fmla="*/ 210 w 210"/>
                  <a:gd name="T85" fmla="*/ 99 h 238"/>
                  <a:gd name="T86" fmla="*/ 133 w 210"/>
                  <a:gd name="T8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238">
                    <a:moveTo>
                      <a:pt x="172" y="156"/>
                    </a:moveTo>
                    <a:cubicBezTo>
                      <a:pt x="172" y="190"/>
                      <a:pt x="172" y="190"/>
                      <a:pt x="172" y="190"/>
                    </a:cubicBezTo>
                    <a:cubicBezTo>
                      <a:pt x="175" y="183"/>
                      <a:pt x="178" y="176"/>
                      <a:pt x="182" y="168"/>
                    </a:cubicBezTo>
                    <a:cubicBezTo>
                      <a:pt x="178" y="164"/>
                      <a:pt x="175" y="160"/>
                      <a:pt x="172" y="156"/>
                    </a:cubicBezTo>
                    <a:moveTo>
                      <a:pt x="133" y="0"/>
                    </a:moveTo>
                    <a:cubicBezTo>
                      <a:pt x="89" y="68"/>
                      <a:pt x="44" y="137"/>
                      <a:pt x="0" y="205"/>
                    </a:cubicBezTo>
                    <a:cubicBezTo>
                      <a:pt x="13" y="238"/>
                      <a:pt x="13" y="238"/>
                      <a:pt x="13" y="238"/>
                    </a:cubicBezTo>
                    <a:cubicBezTo>
                      <a:pt x="20" y="237"/>
                      <a:pt x="28" y="236"/>
                      <a:pt x="35" y="235"/>
                    </a:cubicBezTo>
                    <a:cubicBezTo>
                      <a:pt x="35" y="234"/>
                      <a:pt x="34" y="234"/>
                      <a:pt x="34" y="233"/>
                    </a:cubicBezTo>
                    <a:cubicBezTo>
                      <a:pt x="34" y="233"/>
                      <a:pt x="34" y="233"/>
                      <a:pt x="35" y="232"/>
                    </a:cubicBezTo>
                    <a:cubicBezTo>
                      <a:pt x="36" y="233"/>
                      <a:pt x="36" y="234"/>
                      <a:pt x="37" y="234"/>
                    </a:cubicBezTo>
                    <a:cubicBezTo>
                      <a:pt x="47" y="232"/>
                      <a:pt x="58" y="230"/>
                      <a:pt x="68" y="226"/>
                    </a:cubicBezTo>
                    <a:cubicBezTo>
                      <a:pt x="63" y="219"/>
                      <a:pt x="57" y="213"/>
                      <a:pt x="52" y="206"/>
                    </a:cubicBezTo>
                    <a:cubicBezTo>
                      <a:pt x="52" y="205"/>
                      <a:pt x="53" y="205"/>
                      <a:pt x="53" y="204"/>
                    </a:cubicBezTo>
                    <a:cubicBezTo>
                      <a:pt x="59" y="211"/>
                      <a:pt x="64" y="219"/>
                      <a:pt x="70" y="226"/>
                    </a:cubicBezTo>
                    <a:cubicBezTo>
                      <a:pt x="77" y="223"/>
                      <a:pt x="84" y="221"/>
                      <a:pt x="91" y="218"/>
                    </a:cubicBezTo>
                    <a:cubicBezTo>
                      <a:pt x="91" y="218"/>
                      <a:pt x="91" y="218"/>
                      <a:pt x="91" y="218"/>
                    </a:cubicBezTo>
                    <a:cubicBezTo>
                      <a:pt x="93" y="216"/>
                      <a:pt x="95" y="214"/>
                      <a:pt x="97" y="213"/>
                    </a:cubicBezTo>
                    <a:cubicBezTo>
                      <a:pt x="88" y="201"/>
                      <a:pt x="79" y="189"/>
                      <a:pt x="70" y="178"/>
                    </a:cubicBezTo>
                    <a:cubicBezTo>
                      <a:pt x="70" y="177"/>
                      <a:pt x="71" y="177"/>
                      <a:pt x="71" y="176"/>
                    </a:cubicBezTo>
                    <a:cubicBezTo>
                      <a:pt x="80" y="188"/>
                      <a:pt x="89" y="200"/>
                      <a:pt x="98" y="211"/>
                    </a:cubicBezTo>
                    <a:cubicBezTo>
                      <a:pt x="106" y="205"/>
                      <a:pt x="113" y="199"/>
                      <a:pt x="121" y="192"/>
                    </a:cubicBezTo>
                    <a:cubicBezTo>
                      <a:pt x="110" y="178"/>
                      <a:pt x="99" y="164"/>
                      <a:pt x="88" y="150"/>
                    </a:cubicBezTo>
                    <a:cubicBezTo>
                      <a:pt x="88" y="149"/>
                      <a:pt x="89" y="149"/>
                      <a:pt x="89" y="148"/>
                    </a:cubicBezTo>
                    <a:cubicBezTo>
                      <a:pt x="100" y="162"/>
                      <a:pt x="111" y="177"/>
                      <a:pt x="122" y="191"/>
                    </a:cubicBezTo>
                    <a:cubicBezTo>
                      <a:pt x="129" y="184"/>
                      <a:pt x="136" y="178"/>
                      <a:pt x="144" y="170"/>
                    </a:cubicBezTo>
                    <a:cubicBezTo>
                      <a:pt x="131" y="154"/>
                      <a:pt x="119" y="138"/>
                      <a:pt x="106" y="122"/>
                    </a:cubicBezTo>
                    <a:cubicBezTo>
                      <a:pt x="106" y="121"/>
                      <a:pt x="107" y="121"/>
                      <a:pt x="107" y="120"/>
                    </a:cubicBezTo>
                    <a:cubicBezTo>
                      <a:pt x="120" y="137"/>
                      <a:pt x="132" y="153"/>
                      <a:pt x="145" y="169"/>
                    </a:cubicBezTo>
                    <a:cubicBezTo>
                      <a:pt x="152" y="162"/>
                      <a:pt x="159" y="155"/>
                      <a:pt x="166" y="148"/>
                    </a:cubicBezTo>
                    <a:cubicBezTo>
                      <a:pt x="152" y="130"/>
                      <a:pt x="138" y="112"/>
                      <a:pt x="124" y="94"/>
                    </a:cubicBezTo>
                    <a:cubicBezTo>
                      <a:pt x="124" y="94"/>
                      <a:pt x="125" y="93"/>
                      <a:pt x="125" y="93"/>
                    </a:cubicBezTo>
                    <a:cubicBezTo>
                      <a:pt x="139" y="110"/>
                      <a:pt x="153" y="128"/>
                      <a:pt x="167" y="146"/>
                    </a:cubicBezTo>
                    <a:cubicBezTo>
                      <a:pt x="169" y="144"/>
                      <a:pt x="170" y="143"/>
                      <a:pt x="172" y="141"/>
                    </a:cubicBezTo>
                    <a:cubicBezTo>
                      <a:pt x="172" y="141"/>
                      <a:pt x="172" y="141"/>
                      <a:pt x="172" y="141"/>
                    </a:cubicBezTo>
                    <a:cubicBezTo>
                      <a:pt x="172" y="141"/>
                      <a:pt x="172" y="141"/>
                      <a:pt x="172" y="141"/>
                    </a:cubicBezTo>
                    <a:cubicBezTo>
                      <a:pt x="172" y="153"/>
                      <a:pt x="172" y="153"/>
                      <a:pt x="172" y="153"/>
                    </a:cubicBezTo>
                    <a:cubicBezTo>
                      <a:pt x="175" y="157"/>
                      <a:pt x="179" y="162"/>
                      <a:pt x="182" y="166"/>
                    </a:cubicBezTo>
                    <a:cubicBezTo>
                      <a:pt x="187" y="156"/>
                      <a:pt x="191" y="145"/>
                      <a:pt x="196" y="135"/>
                    </a:cubicBezTo>
                    <a:cubicBezTo>
                      <a:pt x="178" y="112"/>
                      <a:pt x="160" y="89"/>
                      <a:pt x="142" y="66"/>
                    </a:cubicBezTo>
                    <a:cubicBezTo>
                      <a:pt x="143" y="66"/>
                      <a:pt x="143" y="65"/>
                      <a:pt x="143" y="65"/>
                    </a:cubicBezTo>
                    <a:cubicBezTo>
                      <a:pt x="161" y="87"/>
                      <a:pt x="179" y="110"/>
                      <a:pt x="196" y="133"/>
                    </a:cubicBezTo>
                    <a:cubicBezTo>
                      <a:pt x="201" y="122"/>
                      <a:pt x="206" y="111"/>
                      <a:pt x="210" y="99"/>
                    </a:cubicBezTo>
                    <a:cubicBezTo>
                      <a:pt x="184" y="66"/>
                      <a:pt x="159" y="33"/>
                      <a:pt x="133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51"/>
              <p:cNvSpPr>
                <a:spLocks/>
              </p:cNvSpPr>
              <p:nvPr/>
            </p:nvSpPr>
            <p:spPr bwMode="auto">
              <a:xfrm>
                <a:off x="7462838" y="4406900"/>
                <a:ext cx="149225" cy="192088"/>
              </a:xfrm>
              <a:custGeom>
                <a:avLst/>
                <a:gdLst>
                  <a:gd name="T0" fmla="*/ 1 w 54"/>
                  <a:gd name="T1" fmla="*/ 0 h 70"/>
                  <a:gd name="T2" fmla="*/ 0 w 54"/>
                  <a:gd name="T3" fmla="*/ 1 h 70"/>
                  <a:gd name="T4" fmla="*/ 54 w 54"/>
                  <a:gd name="T5" fmla="*/ 70 h 70"/>
                  <a:gd name="T6" fmla="*/ 54 w 54"/>
                  <a:gd name="T7" fmla="*/ 68 h 70"/>
                  <a:gd name="T8" fmla="*/ 1 w 54"/>
                  <a:gd name="T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7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8" y="24"/>
                      <a:pt x="36" y="47"/>
                      <a:pt x="54" y="70"/>
                    </a:cubicBezTo>
                    <a:cubicBezTo>
                      <a:pt x="54" y="69"/>
                      <a:pt x="54" y="69"/>
                      <a:pt x="54" y="68"/>
                    </a:cubicBezTo>
                    <a:cubicBezTo>
                      <a:pt x="37" y="45"/>
                      <a:pt x="19" y="22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52"/>
              <p:cNvSpPr>
                <a:spLocks noEditPoints="1"/>
              </p:cNvSpPr>
              <p:nvPr/>
            </p:nvSpPr>
            <p:spPr bwMode="auto">
              <a:xfrm>
                <a:off x="7413625" y="4483100"/>
                <a:ext cx="160337" cy="206375"/>
              </a:xfrm>
              <a:custGeom>
                <a:avLst/>
                <a:gdLst>
                  <a:gd name="T0" fmla="*/ 48 w 58"/>
                  <a:gd name="T1" fmla="*/ 60 h 75"/>
                  <a:gd name="T2" fmla="*/ 48 w 58"/>
                  <a:gd name="T3" fmla="*/ 63 h 75"/>
                  <a:gd name="T4" fmla="*/ 58 w 58"/>
                  <a:gd name="T5" fmla="*/ 75 h 75"/>
                  <a:gd name="T6" fmla="*/ 58 w 58"/>
                  <a:gd name="T7" fmla="*/ 73 h 75"/>
                  <a:gd name="T8" fmla="*/ 48 w 58"/>
                  <a:gd name="T9" fmla="*/ 60 h 75"/>
                  <a:gd name="T10" fmla="*/ 1 w 58"/>
                  <a:gd name="T11" fmla="*/ 0 h 75"/>
                  <a:gd name="T12" fmla="*/ 0 w 58"/>
                  <a:gd name="T13" fmla="*/ 1 h 75"/>
                  <a:gd name="T14" fmla="*/ 42 w 58"/>
                  <a:gd name="T15" fmla="*/ 55 h 75"/>
                  <a:gd name="T16" fmla="*/ 43 w 58"/>
                  <a:gd name="T17" fmla="*/ 53 h 75"/>
                  <a:gd name="T18" fmla="*/ 1 w 58"/>
                  <a:gd name="T1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75">
                    <a:moveTo>
                      <a:pt x="48" y="60"/>
                    </a:moveTo>
                    <a:cubicBezTo>
                      <a:pt x="48" y="63"/>
                      <a:pt x="48" y="63"/>
                      <a:pt x="48" y="63"/>
                    </a:cubicBezTo>
                    <a:cubicBezTo>
                      <a:pt x="51" y="67"/>
                      <a:pt x="54" y="71"/>
                      <a:pt x="58" y="75"/>
                    </a:cubicBezTo>
                    <a:cubicBezTo>
                      <a:pt x="58" y="74"/>
                      <a:pt x="58" y="74"/>
                      <a:pt x="58" y="73"/>
                    </a:cubicBezTo>
                    <a:cubicBezTo>
                      <a:pt x="55" y="69"/>
                      <a:pt x="51" y="64"/>
                      <a:pt x="48" y="60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4" y="19"/>
                      <a:pt x="28" y="37"/>
                      <a:pt x="42" y="55"/>
                    </a:cubicBezTo>
                    <a:cubicBezTo>
                      <a:pt x="42" y="54"/>
                      <a:pt x="42" y="54"/>
                      <a:pt x="43" y="53"/>
                    </a:cubicBezTo>
                    <a:cubicBezTo>
                      <a:pt x="29" y="35"/>
                      <a:pt x="15" y="17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53"/>
              <p:cNvSpPr>
                <a:spLocks/>
              </p:cNvSpPr>
              <p:nvPr/>
            </p:nvSpPr>
            <p:spPr bwMode="auto">
              <a:xfrm>
                <a:off x="7364413" y="4557713"/>
                <a:ext cx="107950" cy="138113"/>
              </a:xfrm>
              <a:custGeom>
                <a:avLst/>
                <a:gdLst>
                  <a:gd name="T0" fmla="*/ 1 w 39"/>
                  <a:gd name="T1" fmla="*/ 0 h 50"/>
                  <a:gd name="T2" fmla="*/ 0 w 39"/>
                  <a:gd name="T3" fmla="*/ 2 h 50"/>
                  <a:gd name="T4" fmla="*/ 38 w 39"/>
                  <a:gd name="T5" fmla="*/ 50 h 50"/>
                  <a:gd name="T6" fmla="*/ 39 w 39"/>
                  <a:gd name="T7" fmla="*/ 49 h 50"/>
                  <a:gd name="T8" fmla="*/ 1 w 39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3" y="18"/>
                      <a:pt x="25" y="34"/>
                      <a:pt x="38" y="50"/>
                    </a:cubicBezTo>
                    <a:cubicBezTo>
                      <a:pt x="38" y="50"/>
                      <a:pt x="39" y="50"/>
                      <a:pt x="39" y="49"/>
                    </a:cubicBezTo>
                    <a:cubicBezTo>
                      <a:pt x="26" y="33"/>
                      <a:pt x="14" y="17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54"/>
              <p:cNvSpPr>
                <a:spLocks/>
              </p:cNvSpPr>
              <p:nvPr/>
            </p:nvSpPr>
            <p:spPr bwMode="auto">
              <a:xfrm>
                <a:off x="7315200" y="4635500"/>
                <a:ext cx="93662" cy="120650"/>
              </a:xfrm>
              <a:custGeom>
                <a:avLst/>
                <a:gdLst>
                  <a:gd name="T0" fmla="*/ 1 w 34"/>
                  <a:gd name="T1" fmla="*/ 0 h 44"/>
                  <a:gd name="T2" fmla="*/ 0 w 34"/>
                  <a:gd name="T3" fmla="*/ 2 h 44"/>
                  <a:gd name="T4" fmla="*/ 33 w 34"/>
                  <a:gd name="T5" fmla="*/ 44 h 44"/>
                  <a:gd name="T6" fmla="*/ 34 w 34"/>
                  <a:gd name="T7" fmla="*/ 43 h 44"/>
                  <a:gd name="T8" fmla="*/ 1 w 34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44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1" y="16"/>
                      <a:pt x="22" y="30"/>
                      <a:pt x="33" y="44"/>
                    </a:cubicBezTo>
                    <a:cubicBezTo>
                      <a:pt x="33" y="44"/>
                      <a:pt x="34" y="43"/>
                      <a:pt x="34" y="43"/>
                    </a:cubicBezTo>
                    <a:cubicBezTo>
                      <a:pt x="23" y="29"/>
                      <a:pt x="12" y="14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55"/>
              <p:cNvSpPr>
                <a:spLocks/>
              </p:cNvSpPr>
              <p:nvPr/>
            </p:nvSpPr>
            <p:spPr bwMode="auto">
              <a:xfrm>
                <a:off x="7265988" y="4711700"/>
                <a:ext cx="76200" cy="101600"/>
              </a:xfrm>
              <a:custGeom>
                <a:avLst/>
                <a:gdLst>
                  <a:gd name="T0" fmla="*/ 1 w 28"/>
                  <a:gd name="T1" fmla="*/ 0 h 37"/>
                  <a:gd name="T2" fmla="*/ 0 w 28"/>
                  <a:gd name="T3" fmla="*/ 2 h 37"/>
                  <a:gd name="T4" fmla="*/ 27 w 28"/>
                  <a:gd name="T5" fmla="*/ 37 h 37"/>
                  <a:gd name="T6" fmla="*/ 28 w 28"/>
                  <a:gd name="T7" fmla="*/ 35 h 37"/>
                  <a:gd name="T8" fmla="*/ 1 w 28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9" y="13"/>
                      <a:pt x="18" y="25"/>
                      <a:pt x="27" y="37"/>
                    </a:cubicBezTo>
                    <a:cubicBezTo>
                      <a:pt x="28" y="36"/>
                      <a:pt x="28" y="36"/>
                      <a:pt x="28" y="35"/>
                    </a:cubicBezTo>
                    <a:cubicBezTo>
                      <a:pt x="19" y="24"/>
                      <a:pt x="10" y="12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456"/>
              <p:cNvSpPr>
                <a:spLocks/>
              </p:cNvSpPr>
              <p:nvPr/>
            </p:nvSpPr>
            <p:spPr bwMode="auto">
              <a:xfrm>
                <a:off x="7215188" y="4789488"/>
                <a:ext cx="50800" cy="60325"/>
              </a:xfrm>
              <a:custGeom>
                <a:avLst/>
                <a:gdLst>
                  <a:gd name="T0" fmla="*/ 1 w 18"/>
                  <a:gd name="T1" fmla="*/ 0 h 22"/>
                  <a:gd name="T2" fmla="*/ 0 w 18"/>
                  <a:gd name="T3" fmla="*/ 2 h 22"/>
                  <a:gd name="T4" fmla="*/ 16 w 18"/>
                  <a:gd name="T5" fmla="*/ 22 h 22"/>
                  <a:gd name="T6" fmla="*/ 18 w 18"/>
                  <a:gd name="T7" fmla="*/ 22 h 22"/>
                  <a:gd name="T8" fmla="*/ 1 w 18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5" y="9"/>
                      <a:pt x="11" y="15"/>
                      <a:pt x="16" y="22"/>
                    </a:cubicBezTo>
                    <a:cubicBezTo>
                      <a:pt x="17" y="22"/>
                      <a:pt x="17" y="22"/>
                      <a:pt x="18" y="22"/>
                    </a:cubicBezTo>
                    <a:cubicBezTo>
                      <a:pt x="12" y="15"/>
                      <a:pt x="7" y="7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457"/>
              <p:cNvSpPr>
                <a:spLocks/>
              </p:cNvSpPr>
              <p:nvPr/>
            </p:nvSpPr>
            <p:spPr bwMode="auto">
              <a:xfrm>
                <a:off x="7165975" y="4865688"/>
                <a:ext cx="7937" cy="7938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3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458"/>
              <p:cNvSpPr>
                <a:spLocks/>
              </p:cNvSpPr>
              <p:nvPr/>
            </p:nvSpPr>
            <p:spPr bwMode="auto">
              <a:xfrm>
                <a:off x="6907213" y="4443413"/>
                <a:ext cx="165100" cy="376238"/>
              </a:xfrm>
              <a:custGeom>
                <a:avLst/>
                <a:gdLst>
                  <a:gd name="T0" fmla="*/ 10 w 60"/>
                  <a:gd name="T1" fmla="*/ 0 h 137"/>
                  <a:gd name="T2" fmla="*/ 0 w 60"/>
                  <a:gd name="T3" fmla="*/ 1 h 137"/>
                  <a:gd name="T4" fmla="*/ 54 w 60"/>
                  <a:gd name="T5" fmla="*/ 137 h 137"/>
                  <a:gd name="T6" fmla="*/ 60 w 60"/>
                  <a:gd name="T7" fmla="*/ 127 h 137"/>
                  <a:gd name="T8" fmla="*/ 10 w 60"/>
                  <a:gd name="T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7">
                    <a:moveTo>
                      <a:pt x="10" y="0"/>
                    </a:moveTo>
                    <a:cubicBezTo>
                      <a:pt x="10" y="0"/>
                      <a:pt x="6" y="1"/>
                      <a:pt x="0" y="1"/>
                    </a:cubicBezTo>
                    <a:cubicBezTo>
                      <a:pt x="54" y="137"/>
                      <a:pt x="54" y="137"/>
                      <a:pt x="54" y="137"/>
                    </a:cubicBezTo>
                    <a:cubicBezTo>
                      <a:pt x="56" y="134"/>
                      <a:pt x="58" y="130"/>
                      <a:pt x="60" y="127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459"/>
              <p:cNvSpPr>
                <a:spLocks/>
              </p:cNvSpPr>
              <p:nvPr/>
            </p:nvSpPr>
            <p:spPr bwMode="auto">
              <a:xfrm>
                <a:off x="7056438" y="4791075"/>
                <a:ext cx="52387" cy="93663"/>
              </a:xfrm>
              <a:custGeom>
                <a:avLst/>
                <a:gdLst>
                  <a:gd name="T0" fmla="*/ 6 w 19"/>
                  <a:gd name="T1" fmla="*/ 0 h 34"/>
                  <a:gd name="T2" fmla="*/ 0 w 19"/>
                  <a:gd name="T3" fmla="*/ 10 h 34"/>
                  <a:gd name="T4" fmla="*/ 9 w 19"/>
                  <a:gd name="T5" fmla="*/ 34 h 34"/>
                  <a:gd name="T6" fmla="*/ 9 w 19"/>
                  <a:gd name="T7" fmla="*/ 34 h 34"/>
                  <a:gd name="T8" fmla="*/ 19 w 19"/>
                  <a:gd name="T9" fmla="*/ 33 h 34"/>
                  <a:gd name="T10" fmla="*/ 6 w 19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6" y="0"/>
                    </a:moveTo>
                    <a:cubicBezTo>
                      <a:pt x="4" y="3"/>
                      <a:pt x="2" y="7"/>
                      <a:pt x="0" y="10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3" y="34"/>
                      <a:pt x="16" y="33"/>
                      <a:pt x="19" y="3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460"/>
              <p:cNvSpPr>
                <a:spLocks/>
              </p:cNvSpPr>
              <p:nvPr/>
            </p:nvSpPr>
            <p:spPr bwMode="auto">
              <a:xfrm>
                <a:off x="6534150" y="4395788"/>
                <a:ext cx="547687" cy="492125"/>
              </a:xfrm>
              <a:custGeom>
                <a:avLst/>
                <a:gdLst>
                  <a:gd name="T0" fmla="*/ 128 w 199"/>
                  <a:gd name="T1" fmla="*/ 0 h 179"/>
                  <a:gd name="T2" fmla="*/ 90 w 199"/>
                  <a:gd name="T3" fmla="*/ 4 h 179"/>
                  <a:gd name="T4" fmla="*/ 0 w 199"/>
                  <a:gd name="T5" fmla="*/ 67 h 179"/>
                  <a:gd name="T6" fmla="*/ 113 w 199"/>
                  <a:gd name="T7" fmla="*/ 174 h 179"/>
                  <a:gd name="T8" fmla="*/ 174 w 199"/>
                  <a:gd name="T9" fmla="*/ 179 h 179"/>
                  <a:gd name="T10" fmla="*/ 199 w 199"/>
                  <a:gd name="T11" fmla="*/ 178 h 179"/>
                  <a:gd name="T12" fmla="*/ 190 w 199"/>
                  <a:gd name="T13" fmla="*/ 154 h 179"/>
                  <a:gd name="T14" fmla="*/ 136 w 199"/>
                  <a:gd name="T15" fmla="*/ 18 h 179"/>
                  <a:gd name="T16" fmla="*/ 128 w 199"/>
                  <a:gd name="T17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9" h="179">
                    <a:moveTo>
                      <a:pt x="128" y="0"/>
                    </a:moveTo>
                    <a:cubicBezTo>
                      <a:pt x="128" y="0"/>
                      <a:pt x="114" y="2"/>
                      <a:pt x="90" y="4"/>
                    </a:cubicBezTo>
                    <a:cubicBezTo>
                      <a:pt x="62" y="27"/>
                      <a:pt x="32" y="48"/>
                      <a:pt x="0" y="67"/>
                    </a:cubicBezTo>
                    <a:cubicBezTo>
                      <a:pt x="113" y="174"/>
                      <a:pt x="113" y="174"/>
                      <a:pt x="113" y="174"/>
                    </a:cubicBezTo>
                    <a:cubicBezTo>
                      <a:pt x="132" y="177"/>
                      <a:pt x="153" y="179"/>
                      <a:pt x="174" y="179"/>
                    </a:cubicBezTo>
                    <a:cubicBezTo>
                      <a:pt x="183" y="179"/>
                      <a:pt x="191" y="178"/>
                      <a:pt x="199" y="178"/>
                    </a:cubicBezTo>
                    <a:cubicBezTo>
                      <a:pt x="190" y="154"/>
                      <a:pt x="190" y="154"/>
                      <a:pt x="190" y="154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28" y="0"/>
                      <a:pt x="128" y="0"/>
                      <a:pt x="128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461"/>
              <p:cNvSpPr>
                <a:spLocks/>
              </p:cNvSpPr>
              <p:nvPr/>
            </p:nvSpPr>
            <p:spPr bwMode="auto">
              <a:xfrm>
                <a:off x="6484938" y="3836988"/>
                <a:ext cx="1262062" cy="1057275"/>
              </a:xfrm>
              <a:custGeom>
                <a:avLst/>
                <a:gdLst>
                  <a:gd name="T0" fmla="*/ 234 w 459"/>
                  <a:gd name="T1" fmla="*/ 381 h 384"/>
                  <a:gd name="T2" fmla="*/ 368 w 459"/>
                  <a:gd name="T3" fmla="*/ 265 h 384"/>
                  <a:gd name="T4" fmla="*/ 368 w 459"/>
                  <a:gd name="T5" fmla="*/ 315 h 384"/>
                  <a:gd name="T6" fmla="*/ 459 w 459"/>
                  <a:gd name="T7" fmla="*/ 76 h 384"/>
                  <a:gd name="T8" fmla="*/ 266 w 459"/>
                  <a:gd name="T9" fmla="*/ 0 h 384"/>
                  <a:gd name="T10" fmla="*/ 0 w 459"/>
                  <a:gd name="T11" fmla="*/ 252 h 384"/>
                  <a:gd name="T12" fmla="*/ 129 w 459"/>
                  <a:gd name="T13" fmla="*/ 374 h 384"/>
                  <a:gd name="T14" fmla="*/ 234 w 459"/>
                  <a:gd name="T15" fmla="*/ 381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9" h="384">
                    <a:moveTo>
                      <a:pt x="234" y="381"/>
                    </a:moveTo>
                    <a:cubicBezTo>
                      <a:pt x="271" y="357"/>
                      <a:pt x="321" y="318"/>
                      <a:pt x="368" y="265"/>
                    </a:cubicBezTo>
                    <a:cubicBezTo>
                      <a:pt x="368" y="315"/>
                      <a:pt x="368" y="315"/>
                      <a:pt x="368" y="315"/>
                    </a:cubicBezTo>
                    <a:cubicBezTo>
                      <a:pt x="402" y="239"/>
                      <a:pt x="434" y="158"/>
                      <a:pt x="459" y="76"/>
                    </a:cubicBezTo>
                    <a:cubicBezTo>
                      <a:pt x="266" y="0"/>
                      <a:pt x="266" y="0"/>
                      <a:pt x="266" y="0"/>
                    </a:cubicBezTo>
                    <a:cubicBezTo>
                      <a:pt x="266" y="0"/>
                      <a:pt x="158" y="161"/>
                      <a:pt x="0" y="252"/>
                    </a:cubicBezTo>
                    <a:cubicBezTo>
                      <a:pt x="129" y="374"/>
                      <a:pt x="129" y="374"/>
                      <a:pt x="129" y="374"/>
                    </a:cubicBezTo>
                    <a:cubicBezTo>
                      <a:pt x="161" y="380"/>
                      <a:pt x="197" y="384"/>
                      <a:pt x="234" y="3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462"/>
              <p:cNvSpPr>
                <a:spLocks/>
              </p:cNvSpPr>
              <p:nvPr/>
            </p:nvSpPr>
            <p:spPr bwMode="auto">
              <a:xfrm>
                <a:off x="8477250" y="4216400"/>
                <a:ext cx="144462" cy="314325"/>
              </a:xfrm>
              <a:custGeom>
                <a:avLst/>
                <a:gdLst>
                  <a:gd name="T0" fmla="*/ 10 w 52"/>
                  <a:gd name="T1" fmla="*/ 0 h 114"/>
                  <a:gd name="T2" fmla="*/ 0 w 52"/>
                  <a:gd name="T3" fmla="*/ 2 h 114"/>
                  <a:gd name="T4" fmla="*/ 45 w 52"/>
                  <a:gd name="T5" fmla="*/ 114 h 114"/>
                  <a:gd name="T6" fmla="*/ 52 w 52"/>
                  <a:gd name="T7" fmla="*/ 105 h 114"/>
                  <a:gd name="T8" fmla="*/ 10 w 52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14">
                    <a:moveTo>
                      <a:pt x="10" y="0"/>
                    </a:moveTo>
                    <a:cubicBezTo>
                      <a:pt x="10" y="0"/>
                      <a:pt x="7" y="1"/>
                      <a:pt x="0" y="2"/>
                    </a:cubicBezTo>
                    <a:cubicBezTo>
                      <a:pt x="45" y="114"/>
                      <a:pt x="45" y="114"/>
                      <a:pt x="45" y="114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463"/>
              <p:cNvSpPr>
                <a:spLocks/>
              </p:cNvSpPr>
              <p:nvPr/>
            </p:nvSpPr>
            <p:spPr bwMode="auto">
              <a:xfrm>
                <a:off x="8524875" y="4505325"/>
                <a:ext cx="214312" cy="330200"/>
              </a:xfrm>
              <a:custGeom>
                <a:avLst/>
                <a:gdLst>
                  <a:gd name="T0" fmla="*/ 35 w 78"/>
                  <a:gd name="T1" fmla="*/ 0 h 120"/>
                  <a:gd name="T2" fmla="*/ 28 w 78"/>
                  <a:gd name="T3" fmla="*/ 9 h 120"/>
                  <a:gd name="T4" fmla="*/ 61 w 78"/>
                  <a:gd name="T5" fmla="*/ 92 h 120"/>
                  <a:gd name="T6" fmla="*/ 0 w 78"/>
                  <a:gd name="T7" fmla="*/ 113 h 120"/>
                  <a:gd name="T8" fmla="*/ 51 w 78"/>
                  <a:gd name="T9" fmla="*/ 120 h 120"/>
                  <a:gd name="T10" fmla="*/ 78 w 78"/>
                  <a:gd name="T11" fmla="*/ 110 h 120"/>
                  <a:gd name="T12" fmla="*/ 35 w 78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120">
                    <a:moveTo>
                      <a:pt x="35" y="0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41" y="100"/>
                      <a:pt x="20" y="107"/>
                      <a:pt x="0" y="113"/>
                    </a:cubicBezTo>
                    <a:cubicBezTo>
                      <a:pt x="17" y="116"/>
                      <a:pt x="34" y="119"/>
                      <a:pt x="51" y="120"/>
                    </a:cubicBezTo>
                    <a:cubicBezTo>
                      <a:pt x="60" y="117"/>
                      <a:pt x="69" y="113"/>
                      <a:pt x="78" y="11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464"/>
              <p:cNvSpPr>
                <a:spLocks/>
              </p:cNvSpPr>
              <p:nvPr/>
            </p:nvSpPr>
            <p:spPr bwMode="auto">
              <a:xfrm>
                <a:off x="8101013" y="4170363"/>
                <a:ext cx="592137" cy="646113"/>
              </a:xfrm>
              <a:custGeom>
                <a:avLst/>
                <a:gdLst>
                  <a:gd name="T0" fmla="*/ 154 w 215"/>
                  <a:gd name="T1" fmla="*/ 235 h 235"/>
                  <a:gd name="T2" fmla="*/ 215 w 215"/>
                  <a:gd name="T3" fmla="*/ 214 h 235"/>
                  <a:gd name="T4" fmla="*/ 130 w 215"/>
                  <a:gd name="T5" fmla="*/ 0 h 235"/>
                  <a:gd name="T6" fmla="*/ 29 w 215"/>
                  <a:gd name="T7" fmla="*/ 9 h 235"/>
                  <a:gd name="T8" fmla="*/ 0 w 215"/>
                  <a:gd name="T9" fmla="*/ 159 h 235"/>
                  <a:gd name="T10" fmla="*/ 154 w 215"/>
                  <a:gd name="T11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5" h="235">
                    <a:moveTo>
                      <a:pt x="154" y="235"/>
                    </a:moveTo>
                    <a:cubicBezTo>
                      <a:pt x="174" y="229"/>
                      <a:pt x="195" y="222"/>
                      <a:pt x="215" y="214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0" y="0"/>
                      <a:pt x="89" y="6"/>
                      <a:pt x="29" y="9"/>
                    </a:cubicBezTo>
                    <a:cubicBezTo>
                      <a:pt x="21" y="52"/>
                      <a:pt x="12" y="103"/>
                      <a:pt x="0" y="159"/>
                    </a:cubicBezTo>
                    <a:cubicBezTo>
                      <a:pt x="36" y="185"/>
                      <a:pt x="91" y="220"/>
                      <a:pt x="154" y="2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465"/>
              <p:cNvSpPr>
                <a:spLocks/>
              </p:cNvSpPr>
              <p:nvPr/>
            </p:nvSpPr>
            <p:spPr bwMode="auto">
              <a:xfrm>
                <a:off x="6662738" y="5581650"/>
                <a:ext cx="1147762" cy="1003300"/>
              </a:xfrm>
              <a:custGeom>
                <a:avLst/>
                <a:gdLst>
                  <a:gd name="T0" fmla="*/ 114 w 417"/>
                  <a:gd name="T1" fmla="*/ 41 h 365"/>
                  <a:gd name="T2" fmla="*/ 122 w 417"/>
                  <a:gd name="T3" fmla="*/ 0 h 365"/>
                  <a:gd name="T4" fmla="*/ 0 w 417"/>
                  <a:gd name="T5" fmla="*/ 195 h 365"/>
                  <a:gd name="T6" fmla="*/ 336 w 417"/>
                  <a:gd name="T7" fmla="*/ 282 h 365"/>
                  <a:gd name="T8" fmla="*/ 417 w 417"/>
                  <a:gd name="T9" fmla="*/ 71 h 365"/>
                  <a:gd name="T10" fmla="*/ 114 w 417"/>
                  <a:gd name="T11" fmla="*/ 41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7" h="365">
                    <a:moveTo>
                      <a:pt x="114" y="41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53" y="119"/>
                      <a:pt x="0" y="195"/>
                      <a:pt x="0" y="195"/>
                    </a:cubicBezTo>
                    <a:cubicBezTo>
                      <a:pt x="240" y="365"/>
                      <a:pt x="336" y="282"/>
                      <a:pt x="336" y="282"/>
                    </a:cubicBezTo>
                    <a:cubicBezTo>
                      <a:pt x="365" y="223"/>
                      <a:pt x="392" y="150"/>
                      <a:pt x="417" y="71"/>
                    </a:cubicBezTo>
                    <a:cubicBezTo>
                      <a:pt x="349" y="94"/>
                      <a:pt x="238" y="110"/>
                      <a:pt x="114" y="41"/>
                    </a:cubicBezTo>
                  </a:path>
                </a:pathLst>
              </a:custGeom>
              <a:solidFill>
                <a:srgbClr val="515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467"/>
              <p:cNvSpPr>
                <a:spLocks noEditPoints="1"/>
              </p:cNvSpPr>
              <p:nvPr/>
            </p:nvSpPr>
            <p:spPr bwMode="auto">
              <a:xfrm>
                <a:off x="7312025" y="4872038"/>
                <a:ext cx="55562" cy="290513"/>
              </a:xfrm>
              <a:custGeom>
                <a:avLst/>
                <a:gdLst>
                  <a:gd name="T0" fmla="*/ 1 w 20"/>
                  <a:gd name="T1" fmla="*/ 70 h 106"/>
                  <a:gd name="T2" fmla="*/ 0 w 20"/>
                  <a:gd name="T3" fmla="*/ 104 h 106"/>
                  <a:gd name="T4" fmla="*/ 17 w 20"/>
                  <a:gd name="T5" fmla="*/ 106 h 106"/>
                  <a:gd name="T6" fmla="*/ 17 w 20"/>
                  <a:gd name="T7" fmla="*/ 90 h 106"/>
                  <a:gd name="T8" fmla="*/ 1 w 20"/>
                  <a:gd name="T9" fmla="*/ 70 h 106"/>
                  <a:gd name="T10" fmla="*/ 3 w 20"/>
                  <a:gd name="T11" fmla="*/ 20 h 106"/>
                  <a:gd name="T12" fmla="*/ 2 w 20"/>
                  <a:gd name="T13" fmla="*/ 42 h 106"/>
                  <a:gd name="T14" fmla="*/ 1 w 20"/>
                  <a:gd name="T15" fmla="*/ 67 h 106"/>
                  <a:gd name="T16" fmla="*/ 17 w 20"/>
                  <a:gd name="T17" fmla="*/ 87 h 106"/>
                  <a:gd name="T18" fmla="*/ 18 w 20"/>
                  <a:gd name="T19" fmla="*/ 58 h 106"/>
                  <a:gd name="T20" fmla="*/ 19 w 20"/>
                  <a:gd name="T21" fmla="*/ 41 h 106"/>
                  <a:gd name="T22" fmla="*/ 3 w 20"/>
                  <a:gd name="T23" fmla="*/ 20 h 106"/>
                  <a:gd name="T24" fmla="*/ 20 w 20"/>
                  <a:gd name="T25" fmla="*/ 0 h 106"/>
                  <a:gd name="T26" fmla="*/ 3 w 20"/>
                  <a:gd name="T27" fmla="*/ 6 h 106"/>
                  <a:gd name="T28" fmla="*/ 3 w 20"/>
                  <a:gd name="T29" fmla="*/ 17 h 106"/>
                  <a:gd name="T30" fmla="*/ 19 w 20"/>
                  <a:gd name="T31" fmla="*/ 38 h 106"/>
                  <a:gd name="T32" fmla="*/ 20 w 20"/>
                  <a:gd name="T3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06">
                    <a:moveTo>
                      <a:pt x="1" y="70"/>
                    </a:moveTo>
                    <a:cubicBezTo>
                      <a:pt x="0" y="104"/>
                      <a:pt x="0" y="104"/>
                      <a:pt x="0" y="104"/>
                    </a:cubicBezTo>
                    <a:cubicBezTo>
                      <a:pt x="6" y="105"/>
                      <a:pt x="11" y="105"/>
                      <a:pt x="17" y="106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2" y="83"/>
                      <a:pt x="7" y="76"/>
                      <a:pt x="1" y="70"/>
                    </a:cubicBezTo>
                    <a:moveTo>
                      <a:pt x="3" y="20"/>
                    </a:moveTo>
                    <a:cubicBezTo>
                      <a:pt x="2" y="42"/>
                      <a:pt x="2" y="42"/>
                      <a:pt x="2" y="42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7" y="74"/>
                      <a:pt x="12" y="80"/>
                      <a:pt x="17" y="87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3" y="34"/>
                      <a:pt x="8" y="27"/>
                      <a:pt x="3" y="20"/>
                    </a:cubicBezTo>
                    <a:moveTo>
                      <a:pt x="20" y="0"/>
                    </a:moveTo>
                    <a:cubicBezTo>
                      <a:pt x="14" y="2"/>
                      <a:pt x="9" y="4"/>
                      <a:pt x="3" y="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8" y="24"/>
                      <a:pt x="13" y="31"/>
                      <a:pt x="19" y="38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468"/>
              <p:cNvSpPr>
                <a:spLocks/>
              </p:cNvSpPr>
              <p:nvPr/>
            </p:nvSpPr>
            <p:spPr bwMode="auto">
              <a:xfrm>
                <a:off x="7319963" y="4918075"/>
                <a:ext cx="44450" cy="66675"/>
              </a:xfrm>
              <a:custGeom>
                <a:avLst/>
                <a:gdLst>
                  <a:gd name="T0" fmla="*/ 0 w 16"/>
                  <a:gd name="T1" fmla="*/ 0 h 24"/>
                  <a:gd name="T2" fmla="*/ 0 w 16"/>
                  <a:gd name="T3" fmla="*/ 3 h 24"/>
                  <a:gd name="T4" fmla="*/ 16 w 16"/>
                  <a:gd name="T5" fmla="*/ 24 h 24"/>
                  <a:gd name="T6" fmla="*/ 16 w 16"/>
                  <a:gd name="T7" fmla="*/ 21 h 24"/>
                  <a:gd name="T8" fmla="*/ 0 w 16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10"/>
                      <a:pt x="10" y="17"/>
                      <a:pt x="16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0" y="14"/>
                      <a:pt x="5" y="7"/>
                      <a:pt x="0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469"/>
              <p:cNvSpPr>
                <a:spLocks/>
              </p:cNvSpPr>
              <p:nvPr/>
            </p:nvSpPr>
            <p:spPr bwMode="auto">
              <a:xfrm>
                <a:off x="7315200" y="5056188"/>
                <a:ext cx="42862" cy="63500"/>
              </a:xfrm>
              <a:custGeom>
                <a:avLst/>
                <a:gdLst>
                  <a:gd name="T0" fmla="*/ 0 w 16"/>
                  <a:gd name="T1" fmla="*/ 0 h 23"/>
                  <a:gd name="T2" fmla="*/ 0 w 16"/>
                  <a:gd name="T3" fmla="*/ 3 h 23"/>
                  <a:gd name="T4" fmla="*/ 16 w 16"/>
                  <a:gd name="T5" fmla="*/ 23 h 23"/>
                  <a:gd name="T6" fmla="*/ 16 w 16"/>
                  <a:gd name="T7" fmla="*/ 20 h 23"/>
                  <a:gd name="T8" fmla="*/ 0 w 1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6" y="9"/>
                      <a:pt x="11" y="16"/>
                      <a:pt x="16" y="23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1" y="13"/>
                      <a:pt x="6" y="7"/>
                      <a:pt x="0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470"/>
              <p:cNvSpPr>
                <a:spLocks/>
              </p:cNvSpPr>
              <p:nvPr/>
            </p:nvSpPr>
            <p:spPr bwMode="auto">
              <a:xfrm>
                <a:off x="6280150" y="4760913"/>
                <a:ext cx="1042987" cy="795338"/>
              </a:xfrm>
              <a:custGeom>
                <a:avLst/>
                <a:gdLst>
                  <a:gd name="T0" fmla="*/ 375 w 379"/>
                  <a:gd name="T1" fmla="*/ 144 h 289"/>
                  <a:gd name="T2" fmla="*/ 377 w 379"/>
                  <a:gd name="T3" fmla="*/ 82 h 289"/>
                  <a:gd name="T4" fmla="*/ 379 w 379"/>
                  <a:gd name="T5" fmla="*/ 24 h 289"/>
                  <a:gd name="T6" fmla="*/ 291 w 379"/>
                  <a:gd name="T7" fmla="*/ 45 h 289"/>
                  <a:gd name="T8" fmla="*/ 186 w 379"/>
                  <a:gd name="T9" fmla="*/ 37 h 289"/>
                  <a:gd name="T10" fmla="*/ 75 w 379"/>
                  <a:gd name="T11" fmla="*/ 0 h 289"/>
                  <a:gd name="T12" fmla="*/ 0 w 379"/>
                  <a:gd name="T13" fmla="*/ 202 h 289"/>
                  <a:gd name="T14" fmla="*/ 264 w 379"/>
                  <a:gd name="T15" fmla="*/ 283 h 289"/>
                  <a:gd name="T16" fmla="*/ 294 w 379"/>
                  <a:gd name="T17" fmla="*/ 128 h 289"/>
                  <a:gd name="T18" fmla="*/ 375 w 379"/>
                  <a:gd name="T19" fmla="*/ 14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9" h="289">
                    <a:moveTo>
                      <a:pt x="375" y="144"/>
                    </a:moveTo>
                    <a:cubicBezTo>
                      <a:pt x="377" y="82"/>
                      <a:pt x="377" y="82"/>
                      <a:pt x="377" y="82"/>
                    </a:cubicBezTo>
                    <a:cubicBezTo>
                      <a:pt x="379" y="24"/>
                      <a:pt x="379" y="24"/>
                      <a:pt x="379" y="24"/>
                    </a:cubicBezTo>
                    <a:cubicBezTo>
                      <a:pt x="350" y="36"/>
                      <a:pt x="320" y="43"/>
                      <a:pt x="291" y="45"/>
                    </a:cubicBezTo>
                    <a:cubicBezTo>
                      <a:pt x="254" y="48"/>
                      <a:pt x="218" y="44"/>
                      <a:pt x="186" y="37"/>
                    </a:cubicBezTo>
                    <a:cubicBezTo>
                      <a:pt x="121" y="24"/>
                      <a:pt x="75" y="0"/>
                      <a:pt x="75" y="0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97" y="278"/>
                      <a:pt x="194" y="289"/>
                      <a:pt x="264" y="283"/>
                    </a:cubicBezTo>
                    <a:cubicBezTo>
                      <a:pt x="294" y="128"/>
                      <a:pt x="294" y="128"/>
                      <a:pt x="294" y="128"/>
                    </a:cubicBezTo>
                    <a:cubicBezTo>
                      <a:pt x="294" y="128"/>
                      <a:pt x="328" y="139"/>
                      <a:pt x="375" y="144"/>
                    </a:cubicBezTo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471"/>
              <p:cNvSpPr>
                <a:spLocks/>
              </p:cNvSpPr>
              <p:nvPr/>
            </p:nvSpPr>
            <p:spPr bwMode="auto">
              <a:xfrm>
                <a:off x="8615363" y="4876800"/>
                <a:ext cx="190500" cy="406400"/>
              </a:xfrm>
              <a:custGeom>
                <a:avLst/>
                <a:gdLst>
                  <a:gd name="T0" fmla="*/ 69 w 69"/>
                  <a:gd name="T1" fmla="*/ 0 h 148"/>
                  <a:gd name="T2" fmla="*/ 46 w 69"/>
                  <a:gd name="T3" fmla="*/ 1 h 148"/>
                  <a:gd name="T4" fmla="*/ 0 w 69"/>
                  <a:gd name="T5" fmla="*/ 131 h 148"/>
                  <a:gd name="T6" fmla="*/ 15 w 69"/>
                  <a:gd name="T7" fmla="*/ 148 h 148"/>
                  <a:gd name="T8" fmla="*/ 69 w 69"/>
                  <a:gd name="T9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48">
                    <a:moveTo>
                      <a:pt x="69" y="0"/>
                    </a:moveTo>
                    <a:cubicBezTo>
                      <a:pt x="61" y="1"/>
                      <a:pt x="54" y="1"/>
                      <a:pt x="46" y="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5" y="137"/>
                      <a:pt x="10" y="142"/>
                      <a:pt x="15" y="148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472"/>
              <p:cNvSpPr>
                <a:spLocks/>
              </p:cNvSpPr>
              <p:nvPr/>
            </p:nvSpPr>
            <p:spPr bwMode="auto">
              <a:xfrm>
                <a:off x="8612188" y="5237163"/>
                <a:ext cx="44450" cy="46038"/>
              </a:xfrm>
              <a:custGeom>
                <a:avLst/>
                <a:gdLst>
                  <a:gd name="T0" fmla="*/ 1 w 16"/>
                  <a:gd name="T1" fmla="*/ 0 h 17"/>
                  <a:gd name="T2" fmla="*/ 0 w 16"/>
                  <a:gd name="T3" fmla="*/ 1 h 17"/>
                  <a:gd name="T4" fmla="*/ 16 w 16"/>
                  <a:gd name="T5" fmla="*/ 17 h 17"/>
                  <a:gd name="T6" fmla="*/ 16 w 16"/>
                  <a:gd name="T7" fmla="*/ 17 h 17"/>
                  <a:gd name="T8" fmla="*/ 1 w 1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6" y="6"/>
                      <a:pt x="11" y="11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1" y="11"/>
                      <a:pt x="6" y="6"/>
                      <a:pt x="1" y="0"/>
                    </a:cubicBezTo>
                  </a:path>
                </a:pathLst>
              </a:cu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473"/>
              <p:cNvSpPr>
                <a:spLocks noEditPoints="1"/>
              </p:cNvSpPr>
              <p:nvPr/>
            </p:nvSpPr>
            <p:spPr bwMode="auto">
              <a:xfrm>
                <a:off x="8169275" y="5240338"/>
                <a:ext cx="487362" cy="241300"/>
              </a:xfrm>
              <a:custGeom>
                <a:avLst/>
                <a:gdLst>
                  <a:gd name="T0" fmla="*/ 0 w 177"/>
                  <a:gd name="T1" fmla="*/ 56 h 88"/>
                  <a:gd name="T2" fmla="*/ 3 w 177"/>
                  <a:gd name="T3" fmla="*/ 68 h 88"/>
                  <a:gd name="T4" fmla="*/ 102 w 177"/>
                  <a:gd name="T5" fmla="*/ 88 h 88"/>
                  <a:gd name="T6" fmla="*/ 124 w 177"/>
                  <a:gd name="T7" fmla="*/ 72 h 88"/>
                  <a:gd name="T8" fmla="*/ 108 w 177"/>
                  <a:gd name="T9" fmla="*/ 72 h 88"/>
                  <a:gd name="T10" fmla="*/ 0 w 177"/>
                  <a:gd name="T11" fmla="*/ 56 h 88"/>
                  <a:gd name="T12" fmla="*/ 161 w 177"/>
                  <a:gd name="T13" fmla="*/ 0 h 88"/>
                  <a:gd name="T14" fmla="*/ 140 w 177"/>
                  <a:gd name="T15" fmla="*/ 61 h 88"/>
                  <a:gd name="T16" fmla="*/ 170 w 177"/>
                  <a:gd name="T17" fmla="*/ 36 h 88"/>
                  <a:gd name="T18" fmla="*/ 177 w 177"/>
                  <a:gd name="T19" fmla="*/ 16 h 88"/>
                  <a:gd name="T20" fmla="*/ 161 w 177"/>
                  <a:gd name="T2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7" h="88">
                    <a:moveTo>
                      <a:pt x="0" y="56"/>
                    </a:moveTo>
                    <a:cubicBezTo>
                      <a:pt x="1" y="60"/>
                      <a:pt x="2" y="64"/>
                      <a:pt x="3" y="68"/>
                    </a:cubicBezTo>
                    <a:cubicBezTo>
                      <a:pt x="41" y="81"/>
                      <a:pt x="75" y="86"/>
                      <a:pt x="102" y="88"/>
                    </a:cubicBezTo>
                    <a:cubicBezTo>
                      <a:pt x="109" y="83"/>
                      <a:pt x="117" y="77"/>
                      <a:pt x="124" y="72"/>
                    </a:cubicBezTo>
                    <a:cubicBezTo>
                      <a:pt x="120" y="72"/>
                      <a:pt x="115" y="72"/>
                      <a:pt x="108" y="72"/>
                    </a:cubicBezTo>
                    <a:cubicBezTo>
                      <a:pt x="84" y="72"/>
                      <a:pt x="44" y="70"/>
                      <a:pt x="0" y="56"/>
                    </a:cubicBezTo>
                    <a:moveTo>
                      <a:pt x="161" y="0"/>
                    </a:moveTo>
                    <a:cubicBezTo>
                      <a:pt x="140" y="61"/>
                      <a:pt x="140" y="61"/>
                      <a:pt x="140" y="61"/>
                    </a:cubicBezTo>
                    <a:cubicBezTo>
                      <a:pt x="150" y="52"/>
                      <a:pt x="160" y="44"/>
                      <a:pt x="170" y="36"/>
                    </a:cubicBezTo>
                    <a:cubicBezTo>
                      <a:pt x="177" y="16"/>
                      <a:pt x="177" y="16"/>
                      <a:pt x="177" y="16"/>
                    </a:cubicBezTo>
                    <a:cubicBezTo>
                      <a:pt x="172" y="10"/>
                      <a:pt x="167" y="5"/>
                      <a:pt x="161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474"/>
              <p:cNvSpPr>
                <a:spLocks/>
              </p:cNvSpPr>
              <p:nvPr/>
            </p:nvSpPr>
            <p:spPr bwMode="auto">
              <a:xfrm>
                <a:off x="8450263" y="5338763"/>
                <a:ext cx="187325" cy="142875"/>
              </a:xfrm>
              <a:custGeom>
                <a:avLst/>
                <a:gdLst>
                  <a:gd name="T0" fmla="*/ 68 w 68"/>
                  <a:gd name="T1" fmla="*/ 0 h 52"/>
                  <a:gd name="T2" fmla="*/ 38 w 68"/>
                  <a:gd name="T3" fmla="*/ 25 h 52"/>
                  <a:gd name="T4" fmla="*/ 34 w 68"/>
                  <a:gd name="T5" fmla="*/ 35 h 52"/>
                  <a:gd name="T6" fmla="*/ 22 w 68"/>
                  <a:gd name="T7" fmla="*/ 36 h 52"/>
                  <a:gd name="T8" fmla="*/ 0 w 68"/>
                  <a:gd name="T9" fmla="*/ 52 h 52"/>
                  <a:gd name="T10" fmla="*/ 22 w 68"/>
                  <a:gd name="T11" fmla="*/ 52 h 52"/>
                  <a:gd name="T12" fmla="*/ 50 w 68"/>
                  <a:gd name="T13" fmla="*/ 51 h 52"/>
                  <a:gd name="T14" fmla="*/ 68 w 68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52">
                    <a:moveTo>
                      <a:pt x="68" y="0"/>
                    </a:moveTo>
                    <a:cubicBezTo>
                      <a:pt x="58" y="8"/>
                      <a:pt x="48" y="16"/>
                      <a:pt x="38" y="2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0" y="36"/>
                      <a:pt x="22" y="36"/>
                    </a:cubicBezTo>
                    <a:cubicBezTo>
                      <a:pt x="15" y="41"/>
                      <a:pt x="7" y="47"/>
                      <a:pt x="0" y="52"/>
                    </a:cubicBezTo>
                    <a:cubicBezTo>
                      <a:pt x="8" y="52"/>
                      <a:pt x="16" y="52"/>
                      <a:pt x="22" y="52"/>
                    </a:cubicBezTo>
                    <a:cubicBezTo>
                      <a:pt x="40" y="52"/>
                      <a:pt x="50" y="51"/>
                      <a:pt x="50" y="51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475"/>
              <p:cNvSpPr>
                <a:spLocks/>
              </p:cNvSpPr>
              <p:nvPr/>
            </p:nvSpPr>
            <p:spPr bwMode="auto">
              <a:xfrm>
                <a:off x="7496175" y="5827713"/>
                <a:ext cx="7937" cy="6350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454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476"/>
              <p:cNvSpPr>
                <a:spLocks/>
              </p:cNvSpPr>
              <p:nvPr/>
            </p:nvSpPr>
            <p:spPr bwMode="auto">
              <a:xfrm>
                <a:off x="6977063" y="4508500"/>
                <a:ext cx="1784350" cy="1374775"/>
              </a:xfrm>
              <a:custGeom>
                <a:avLst/>
                <a:gdLst>
                  <a:gd name="T0" fmla="*/ 563 w 649"/>
                  <a:gd name="T1" fmla="*/ 112 h 500"/>
                  <a:gd name="T2" fmla="*/ 409 w 649"/>
                  <a:gd name="T3" fmla="*/ 36 h 500"/>
                  <a:gd name="T4" fmla="*/ 367 w 649"/>
                  <a:gd name="T5" fmla="*/ 0 h 500"/>
                  <a:gd name="T6" fmla="*/ 234 w 649"/>
                  <a:gd name="T7" fmla="*/ 169 h 500"/>
                  <a:gd name="T8" fmla="*/ 279 w 649"/>
                  <a:gd name="T9" fmla="*/ 225 h 500"/>
                  <a:gd name="T10" fmla="*/ 122 w 649"/>
                  <a:gd name="T11" fmla="*/ 236 h 500"/>
                  <a:gd name="T12" fmla="*/ 41 w 649"/>
                  <a:gd name="T13" fmla="*/ 220 h 500"/>
                  <a:gd name="T14" fmla="*/ 11 w 649"/>
                  <a:gd name="T15" fmla="*/ 375 h 500"/>
                  <a:gd name="T16" fmla="*/ 8 w 649"/>
                  <a:gd name="T17" fmla="*/ 390 h 500"/>
                  <a:gd name="T18" fmla="*/ 0 w 649"/>
                  <a:gd name="T19" fmla="*/ 431 h 500"/>
                  <a:gd name="T20" fmla="*/ 303 w 649"/>
                  <a:gd name="T21" fmla="*/ 461 h 500"/>
                  <a:gd name="T22" fmla="*/ 376 w 649"/>
                  <a:gd name="T23" fmla="*/ 426 h 500"/>
                  <a:gd name="T24" fmla="*/ 358 w 649"/>
                  <a:gd name="T25" fmla="*/ 288 h 500"/>
                  <a:gd name="T26" fmla="*/ 570 w 649"/>
                  <a:gd name="T27" fmla="*/ 337 h 500"/>
                  <a:gd name="T28" fmla="*/ 649 w 649"/>
                  <a:gd name="T29" fmla="*/ 118 h 500"/>
                  <a:gd name="T30" fmla="*/ 563 w 649"/>
                  <a:gd name="T31" fmla="*/ 112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9" h="500">
                    <a:moveTo>
                      <a:pt x="563" y="112"/>
                    </a:moveTo>
                    <a:cubicBezTo>
                      <a:pt x="500" y="97"/>
                      <a:pt x="445" y="62"/>
                      <a:pt x="409" y="36"/>
                    </a:cubicBezTo>
                    <a:cubicBezTo>
                      <a:pt x="383" y="16"/>
                      <a:pt x="367" y="0"/>
                      <a:pt x="367" y="0"/>
                    </a:cubicBezTo>
                    <a:cubicBezTo>
                      <a:pt x="234" y="169"/>
                      <a:pt x="234" y="169"/>
                      <a:pt x="234" y="169"/>
                    </a:cubicBezTo>
                    <a:cubicBezTo>
                      <a:pt x="248" y="190"/>
                      <a:pt x="263" y="209"/>
                      <a:pt x="279" y="225"/>
                    </a:cubicBezTo>
                    <a:cubicBezTo>
                      <a:pt x="224" y="242"/>
                      <a:pt x="167" y="241"/>
                      <a:pt x="122" y="236"/>
                    </a:cubicBezTo>
                    <a:cubicBezTo>
                      <a:pt x="75" y="231"/>
                      <a:pt x="41" y="220"/>
                      <a:pt x="41" y="220"/>
                    </a:cubicBezTo>
                    <a:cubicBezTo>
                      <a:pt x="11" y="375"/>
                      <a:pt x="11" y="375"/>
                      <a:pt x="11" y="375"/>
                    </a:cubicBezTo>
                    <a:cubicBezTo>
                      <a:pt x="8" y="390"/>
                      <a:pt x="8" y="390"/>
                      <a:pt x="8" y="390"/>
                    </a:cubicBezTo>
                    <a:cubicBezTo>
                      <a:pt x="0" y="431"/>
                      <a:pt x="0" y="431"/>
                      <a:pt x="0" y="431"/>
                    </a:cubicBezTo>
                    <a:cubicBezTo>
                      <a:pt x="124" y="500"/>
                      <a:pt x="235" y="484"/>
                      <a:pt x="303" y="461"/>
                    </a:cubicBezTo>
                    <a:cubicBezTo>
                      <a:pt x="349" y="445"/>
                      <a:pt x="376" y="426"/>
                      <a:pt x="376" y="426"/>
                    </a:cubicBezTo>
                    <a:cubicBezTo>
                      <a:pt x="358" y="288"/>
                      <a:pt x="358" y="288"/>
                      <a:pt x="358" y="288"/>
                    </a:cubicBezTo>
                    <a:cubicBezTo>
                      <a:pt x="465" y="351"/>
                      <a:pt x="570" y="337"/>
                      <a:pt x="570" y="337"/>
                    </a:cubicBezTo>
                    <a:cubicBezTo>
                      <a:pt x="649" y="118"/>
                      <a:pt x="649" y="118"/>
                      <a:pt x="649" y="118"/>
                    </a:cubicBezTo>
                    <a:cubicBezTo>
                      <a:pt x="619" y="121"/>
                      <a:pt x="590" y="118"/>
                      <a:pt x="563" y="1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477"/>
              <p:cNvSpPr>
                <a:spLocks/>
              </p:cNvSpPr>
              <p:nvPr/>
            </p:nvSpPr>
            <p:spPr bwMode="auto">
              <a:xfrm>
                <a:off x="4514850" y="4192588"/>
                <a:ext cx="225425" cy="266700"/>
              </a:xfrm>
              <a:custGeom>
                <a:avLst/>
                <a:gdLst>
                  <a:gd name="T0" fmla="*/ 4 w 82"/>
                  <a:gd name="T1" fmla="*/ 0 h 97"/>
                  <a:gd name="T2" fmla="*/ 0 w 82"/>
                  <a:gd name="T3" fmla="*/ 2 h 97"/>
                  <a:gd name="T4" fmla="*/ 81 w 82"/>
                  <a:gd name="T5" fmla="*/ 97 h 97"/>
                  <a:gd name="T6" fmla="*/ 82 w 82"/>
                  <a:gd name="T7" fmla="*/ 97 h 97"/>
                  <a:gd name="T8" fmla="*/ 4 w 82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97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6" y="23"/>
                      <a:pt x="43" y="58"/>
                      <a:pt x="81" y="97"/>
                    </a:cubicBezTo>
                    <a:cubicBezTo>
                      <a:pt x="81" y="97"/>
                      <a:pt x="81" y="97"/>
                      <a:pt x="82" y="97"/>
                    </a:cubicBezTo>
                    <a:cubicBezTo>
                      <a:pt x="33" y="43"/>
                      <a:pt x="4" y="0"/>
                      <a:pt x="4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478"/>
              <p:cNvSpPr>
                <a:spLocks/>
              </p:cNvSpPr>
              <p:nvPr/>
            </p:nvSpPr>
            <p:spPr bwMode="auto">
              <a:xfrm>
                <a:off x="4738688" y="4459288"/>
                <a:ext cx="63500" cy="65088"/>
              </a:xfrm>
              <a:custGeom>
                <a:avLst/>
                <a:gdLst>
                  <a:gd name="T0" fmla="*/ 1 w 23"/>
                  <a:gd name="T1" fmla="*/ 0 h 24"/>
                  <a:gd name="T2" fmla="*/ 0 w 23"/>
                  <a:gd name="T3" fmla="*/ 0 h 24"/>
                  <a:gd name="T4" fmla="*/ 23 w 23"/>
                  <a:gd name="T5" fmla="*/ 24 h 24"/>
                  <a:gd name="T6" fmla="*/ 1 w 23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8"/>
                      <a:pt x="15" y="16"/>
                      <a:pt x="23" y="24"/>
                    </a:cubicBezTo>
                    <a:cubicBezTo>
                      <a:pt x="15" y="16"/>
                      <a:pt x="8" y="8"/>
                      <a:pt x="1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479"/>
              <p:cNvSpPr>
                <a:spLocks/>
              </p:cNvSpPr>
              <p:nvPr/>
            </p:nvSpPr>
            <p:spPr bwMode="auto">
              <a:xfrm>
                <a:off x="5130800" y="4973638"/>
                <a:ext cx="33337" cy="26988"/>
              </a:xfrm>
              <a:custGeom>
                <a:avLst/>
                <a:gdLst>
                  <a:gd name="T0" fmla="*/ 12 w 12"/>
                  <a:gd name="T1" fmla="*/ 0 h 10"/>
                  <a:gd name="T2" fmla="*/ 0 w 12"/>
                  <a:gd name="T3" fmla="*/ 9 h 10"/>
                  <a:gd name="T4" fmla="*/ 2 w 12"/>
                  <a:gd name="T5" fmla="*/ 10 h 10"/>
                  <a:gd name="T6" fmla="*/ 12 w 12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8" y="3"/>
                      <a:pt x="4" y="6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480"/>
              <p:cNvSpPr>
                <a:spLocks/>
              </p:cNvSpPr>
              <p:nvPr/>
            </p:nvSpPr>
            <p:spPr bwMode="auto">
              <a:xfrm>
                <a:off x="5089525" y="4849813"/>
                <a:ext cx="168275" cy="147638"/>
              </a:xfrm>
              <a:custGeom>
                <a:avLst/>
                <a:gdLst>
                  <a:gd name="T0" fmla="*/ 39 w 61"/>
                  <a:gd name="T1" fmla="*/ 0 h 54"/>
                  <a:gd name="T2" fmla="*/ 0 w 61"/>
                  <a:gd name="T3" fmla="*/ 37 h 54"/>
                  <a:gd name="T4" fmla="*/ 12 w 61"/>
                  <a:gd name="T5" fmla="*/ 42 h 54"/>
                  <a:gd name="T6" fmla="*/ 9 w 61"/>
                  <a:gd name="T7" fmla="*/ 51 h 54"/>
                  <a:gd name="T8" fmla="*/ 15 w 61"/>
                  <a:gd name="T9" fmla="*/ 54 h 54"/>
                  <a:gd name="T10" fmla="*/ 27 w 61"/>
                  <a:gd name="T11" fmla="*/ 45 h 54"/>
                  <a:gd name="T12" fmla="*/ 61 w 61"/>
                  <a:gd name="T13" fmla="*/ 13 h 54"/>
                  <a:gd name="T14" fmla="*/ 39 w 61"/>
                  <a:gd name="T1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4">
                    <a:moveTo>
                      <a:pt x="39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5"/>
                      <a:pt x="10" y="48"/>
                      <a:pt x="9" y="51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9" y="51"/>
                      <a:pt x="23" y="48"/>
                      <a:pt x="27" y="4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3" y="9"/>
                      <a:pt x="46" y="5"/>
                      <a:pt x="39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481"/>
              <p:cNvSpPr>
                <a:spLocks/>
              </p:cNvSpPr>
              <p:nvPr/>
            </p:nvSpPr>
            <p:spPr bwMode="auto">
              <a:xfrm>
                <a:off x="4103688" y="4144963"/>
                <a:ext cx="1104900" cy="806450"/>
              </a:xfrm>
              <a:custGeom>
                <a:avLst/>
                <a:gdLst>
                  <a:gd name="T0" fmla="*/ 110 w 402"/>
                  <a:gd name="T1" fmla="*/ 195 h 293"/>
                  <a:gd name="T2" fmla="*/ 359 w 402"/>
                  <a:gd name="T3" fmla="*/ 293 h 293"/>
                  <a:gd name="T4" fmla="*/ 402 w 402"/>
                  <a:gd name="T5" fmla="*/ 252 h 293"/>
                  <a:gd name="T6" fmla="*/ 137 w 402"/>
                  <a:gd name="T7" fmla="*/ 0 h 293"/>
                  <a:gd name="T8" fmla="*/ 0 w 402"/>
                  <a:gd name="T9" fmla="*/ 54 h 293"/>
                  <a:gd name="T10" fmla="*/ 90 w 402"/>
                  <a:gd name="T11" fmla="*/ 222 h 293"/>
                  <a:gd name="T12" fmla="*/ 110 w 402"/>
                  <a:gd name="T13" fmla="*/ 195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2" h="293">
                    <a:moveTo>
                      <a:pt x="110" y="195"/>
                    </a:moveTo>
                    <a:cubicBezTo>
                      <a:pt x="359" y="293"/>
                      <a:pt x="359" y="293"/>
                      <a:pt x="359" y="293"/>
                    </a:cubicBezTo>
                    <a:cubicBezTo>
                      <a:pt x="402" y="252"/>
                      <a:pt x="402" y="252"/>
                      <a:pt x="402" y="252"/>
                    </a:cubicBezTo>
                    <a:cubicBezTo>
                      <a:pt x="244" y="161"/>
                      <a:pt x="137" y="0"/>
                      <a:pt x="137" y="0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31" y="119"/>
                      <a:pt x="62" y="174"/>
                      <a:pt x="90" y="222"/>
                    </a:cubicBezTo>
                    <a:cubicBezTo>
                      <a:pt x="103" y="205"/>
                      <a:pt x="110" y="195"/>
                      <a:pt x="110" y="19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482"/>
              <p:cNvSpPr>
                <a:spLocks/>
              </p:cNvSpPr>
              <p:nvPr/>
            </p:nvSpPr>
            <p:spPr bwMode="auto">
              <a:xfrm>
                <a:off x="2932113" y="4225925"/>
                <a:ext cx="290512" cy="606425"/>
              </a:xfrm>
              <a:custGeom>
                <a:avLst/>
                <a:gdLst>
                  <a:gd name="T0" fmla="*/ 1 w 106"/>
                  <a:gd name="T1" fmla="*/ 0 h 221"/>
                  <a:gd name="T2" fmla="*/ 0 w 106"/>
                  <a:gd name="T3" fmla="*/ 195 h 221"/>
                  <a:gd name="T4" fmla="*/ 68 w 106"/>
                  <a:gd name="T5" fmla="*/ 221 h 221"/>
                  <a:gd name="T6" fmla="*/ 106 w 106"/>
                  <a:gd name="T7" fmla="*/ 24 h 221"/>
                  <a:gd name="T8" fmla="*/ 1 w 106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221">
                    <a:moveTo>
                      <a:pt x="1" y="0"/>
                    </a:moveTo>
                    <a:cubicBezTo>
                      <a:pt x="0" y="195"/>
                      <a:pt x="0" y="195"/>
                      <a:pt x="0" y="195"/>
                    </a:cubicBezTo>
                    <a:cubicBezTo>
                      <a:pt x="68" y="221"/>
                      <a:pt x="68" y="221"/>
                      <a:pt x="68" y="221"/>
                    </a:cubicBezTo>
                    <a:cubicBezTo>
                      <a:pt x="81" y="155"/>
                      <a:pt x="93" y="89"/>
                      <a:pt x="106" y="24"/>
                    </a:cubicBezTo>
                    <a:cubicBezTo>
                      <a:pt x="71" y="18"/>
                      <a:pt x="36" y="11"/>
                      <a:pt x="1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483"/>
              <p:cNvSpPr>
                <a:spLocks/>
              </p:cNvSpPr>
              <p:nvPr/>
            </p:nvSpPr>
            <p:spPr bwMode="auto">
              <a:xfrm>
                <a:off x="2932113" y="4760913"/>
                <a:ext cx="185737" cy="242888"/>
              </a:xfrm>
              <a:custGeom>
                <a:avLst/>
                <a:gdLst>
                  <a:gd name="T0" fmla="*/ 0 w 68"/>
                  <a:gd name="T1" fmla="*/ 0 h 88"/>
                  <a:gd name="T2" fmla="*/ 0 w 68"/>
                  <a:gd name="T3" fmla="*/ 71 h 88"/>
                  <a:gd name="T4" fmla="*/ 56 w 68"/>
                  <a:gd name="T5" fmla="*/ 88 h 88"/>
                  <a:gd name="T6" fmla="*/ 68 w 68"/>
                  <a:gd name="T7" fmla="*/ 26 h 88"/>
                  <a:gd name="T8" fmla="*/ 0 w 68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88">
                    <a:moveTo>
                      <a:pt x="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71"/>
                      <a:pt x="21" y="79"/>
                      <a:pt x="56" y="88"/>
                    </a:cubicBezTo>
                    <a:cubicBezTo>
                      <a:pt x="60" y="68"/>
                      <a:pt x="64" y="47"/>
                      <a:pt x="68" y="2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484"/>
              <p:cNvSpPr>
                <a:spLocks/>
              </p:cNvSpPr>
              <p:nvPr/>
            </p:nvSpPr>
            <p:spPr bwMode="auto">
              <a:xfrm>
                <a:off x="3086100" y="4291013"/>
                <a:ext cx="604837" cy="784225"/>
              </a:xfrm>
              <a:custGeom>
                <a:avLst/>
                <a:gdLst>
                  <a:gd name="T0" fmla="*/ 50 w 220"/>
                  <a:gd name="T1" fmla="*/ 0 h 285"/>
                  <a:gd name="T2" fmla="*/ 12 w 220"/>
                  <a:gd name="T3" fmla="*/ 197 h 285"/>
                  <a:gd name="T4" fmla="*/ 0 w 220"/>
                  <a:gd name="T5" fmla="*/ 259 h 285"/>
                  <a:gd name="T6" fmla="*/ 196 w 220"/>
                  <a:gd name="T7" fmla="*/ 285 h 285"/>
                  <a:gd name="T8" fmla="*/ 220 w 220"/>
                  <a:gd name="T9" fmla="*/ 284 h 285"/>
                  <a:gd name="T10" fmla="*/ 217 w 220"/>
                  <a:gd name="T11" fmla="*/ 276 h 285"/>
                  <a:gd name="T12" fmla="*/ 55 w 220"/>
                  <a:gd name="T13" fmla="*/ 223 h 285"/>
                  <a:gd name="T14" fmla="*/ 56 w 220"/>
                  <a:gd name="T15" fmla="*/ 221 h 285"/>
                  <a:gd name="T16" fmla="*/ 216 w 220"/>
                  <a:gd name="T17" fmla="*/ 273 h 285"/>
                  <a:gd name="T18" fmla="*/ 201 w 220"/>
                  <a:gd name="T19" fmla="*/ 227 h 285"/>
                  <a:gd name="T20" fmla="*/ 63 w 220"/>
                  <a:gd name="T21" fmla="*/ 182 h 285"/>
                  <a:gd name="T22" fmla="*/ 64 w 220"/>
                  <a:gd name="T23" fmla="*/ 180 h 285"/>
                  <a:gd name="T24" fmla="*/ 200 w 220"/>
                  <a:gd name="T25" fmla="*/ 224 h 285"/>
                  <a:gd name="T26" fmla="*/ 185 w 220"/>
                  <a:gd name="T27" fmla="*/ 178 h 285"/>
                  <a:gd name="T28" fmla="*/ 71 w 220"/>
                  <a:gd name="T29" fmla="*/ 141 h 285"/>
                  <a:gd name="T30" fmla="*/ 71 w 220"/>
                  <a:gd name="T31" fmla="*/ 138 h 285"/>
                  <a:gd name="T32" fmla="*/ 184 w 220"/>
                  <a:gd name="T33" fmla="*/ 175 h 285"/>
                  <a:gd name="T34" fmla="*/ 170 w 220"/>
                  <a:gd name="T35" fmla="*/ 130 h 285"/>
                  <a:gd name="T36" fmla="*/ 79 w 220"/>
                  <a:gd name="T37" fmla="*/ 100 h 285"/>
                  <a:gd name="T38" fmla="*/ 79 w 220"/>
                  <a:gd name="T39" fmla="*/ 97 h 285"/>
                  <a:gd name="T40" fmla="*/ 169 w 220"/>
                  <a:gd name="T41" fmla="*/ 127 h 285"/>
                  <a:gd name="T42" fmla="*/ 156 w 220"/>
                  <a:gd name="T43" fmla="*/ 81 h 285"/>
                  <a:gd name="T44" fmla="*/ 87 w 220"/>
                  <a:gd name="T45" fmla="*/ 59 h 285"/>
                  <a:gd name="T46" fmla="*/ 87 w 220"/>
                  <a:gd name="T47" fmla="*/ 56 h 285"/>
                  <a:gd name="T48" fmla="*/ 155 w 220"/>
                  <a:gd name="T49" fmla="*/ 78 h 285"/>
                  <a:gd name="T50" fmla="*/ 143 w 220"/>
                  <a:gd name="T51" fmla="*/ 33 h 285"/>
                  <a:gd name="T52" fmla="*/ 94 w 220"/>
                  <a:gd name="T53" fmla="*/ 17 h 285"/>
                  <a:gd name="T54" fmla="*/ 95 w 220"/>
                  <a:gd name="T55" fmla="*/ 15 h 285"/>
                  <a:gd name="T56" fmla="*/ 142 w 220"/>
                  <a:gd name="T57" fmla="*/ 30 h 285"/>
                  <a:gd name="T58" fmla="*/ 136 w 220"/>
                  <a:gd name="T59" fmla="*/ 8 h 285"/>
                  <a:gd name="T60" fmla="*/ 50 w 220"/>
                  <a:gd name="T61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0" h="285">
                    <a:moveTo>
                      <a:pt x="50" y="0"/>
                    </a:moveTo>
                    <a:cubicBezTo>
                      <a:pt x="37" y="65"/>
                      <a:pt x="25" y="131"/>
                      <a:pt x="12" y="197"/>
                    </a:cubicBezTo>
                    <a:cubicBezTo>
                      <a:pt x="8" y="218"/>
                      <a:pt x="4" y="239"/>
                      <a:pt x="0" y="259"/>
                    </a:cubicBezTo>
                    <a:cubicBezTo>
                      <a:pt x="46" y="271"/>
                      <a:pt x="115" y="285"/>
                      <a:pt x="196" y="285"/>
                    </a:cubicBezTo>
                    <a:cubicBezTo>
                      <a:pt x="204" y="285"/>
                      <a:pt x="212" y="284"/>
                      <a:pt x="220" y="284"/>
                    </a:cubicBezTo>
                    <a:cubicBezTo>
                      <a:pt x="219" y="281"/>
                      <a:pt x="218" y="279"/>
                      <a:pt x="217" y="276"/>
                    </a:cubicBezTo>
                    <a:cubicBezTo>
                      <a:pt x="163" y="258"/>
                      <a:pt x="109" y="241"/>
                      <a:pt x="55" y="223"/>
                    </a:cubicBezTo>
                    <a:cubicBezTo>
                      <a:pt x="56" y="222"/>
                      <a:pt x="56" y="222"/>
                      <a:pt x="56" y="221"/>
                    </a:cubicBezTo>
                    <a:cubicBezTo>
                      <a:pt x="109" y="238"/>
                      <a:pt x="163" y="256"/>
                      <a:pt x="216" y="273"/>
                    </a:cubicBezTo>
                    <a:cubicBezTo>
                      <a:pt x="211" y="258"/>
                      <a:pt x="206" y="242"/>
                      <a:pt x="201" y="227"/>
                    </a:cubicBezTo>
                    <a:cubicBezTo>
                      <a:pt x="155" y="212"/>
                      <a:pt x="109" y="197"/>
                      <a:pt x="63" y="182"/>
                    </a:cubicBezTo>
                    <a:cubicBezTo>
                      <a:pt x="63" y="181"/>
                      <a:pt x="63" y="181"/>
                      <a:pt x="64" y="180"/>
                    </a:cubicBezTo>
                    <a:cubicBezTo>
                      <a:pt x="109" y="194"/>
                      <a:pt x="154" y="209"/>
                      <a:pt x="200" y="224"/>
                    </a:cubicBezTo>
                    <a:cubicBezTo>
                      <a:pt x="195" y="209"/>
                      <a:pt x="190" y="193"/>
                      <a:pt x="185" y="178"/>
                    </a:cubicBezTo>
                    <a:cubicBezTo>
                      <a:pt x="147" y="166"/>
                      <a:pt x="109" y="153"/>
                      <a:pt x="71" y="141"/>
                    </a:cubicBezTo>
                    <a:cubicBezTo>
                      <a:pt x="71" y="140"/>
                      <a:pt x="71" y="139"/>
                      <a:pt x="71" y="138"/>
                    </a:cubicBezTo>
                    <a:cubicBezTo>
                      <a:pt x="109" y="151"/>
                      <a:pt x="147" y="163"/>
                      <a:pt x="184" y="175"/>
                    </a:cubicBezTo>
                    <a:cubicBezTo>
                      <a:pt x="179" y="160"/>
                      <a:pt x="175" y="145"/>
                      <a:pt x="170" y="130"/>
                    </a:cubicBezTo>
                    <a:cubicBezTo>
                      <a:pt x="140" y="120"/>
                      <a:pt x="109" y="110"/>
                      <a:pt x="79" y="100"/>
                    </a:cubicBezTo>
                    <a:cubicBezTo>
                      <a:pt x="79" y="99"/>
                      <a:pt x="79" y="98"/>
                      <a:pt x="79" y="97"/>
                    </a:cubicBezTo>
                    <a:cubicBezTo>
                      <a:pt x="109" y="107"/>
                      <a:pt x="139" y="117"/>
                      <a:pt x="169" y="127"/>
                    </a:cubicBezTo>
                    <a:cubicBezTo>
                      <a:pt x="165" y="111"/>
                      <a:pt x="160" y="96"/>
                      <a:pt x="156" y="81"/>
                    </a:cubicBezTo>
                    <a:cubicBezTo>
                      <a:pt x="133" y="74"/>
                      <a:pt x="110" y="66"/>
                      <a:pt x="87" y="59"/>
                    </a:cubicBezTo>
                    <a:cubicBezTo>
                      <a:pt x="87" y="58"/>
                      <a:pt x="87" y="57"/>
                      <a:pt x="87" y="56"/>
                    </a:cubicBezTo>
                    <a:cubicBezTo>
                      <a:pt x="110" y="64"/>
                      <a:pt x="133" y="71"/>
                      <a:pt x="155" y="78"/>
                    </a:cubicBezTo>
                    <a:cubicBezTo>
                      <a:pt x="151" y="63"/>
                      <a:pt x="147" y="48"/>
                      <a:pt x="143" y="33"/>
                    </a:cubicBezTo>
                    <a:cubicBezTo>
                      <a:pt x="127" y="28"/>
                      <a:pt x="110" y="23"/>
                      <a:pt x="94" y="17"/>
                    </a:cubicBezTo>
                    <a:cubicBezTo>
                      <a:pt x="94" y="16"/>
                      <a:pt x="95" y="16"/>
                      <a:pt x="95" y="15"/>
                    </a:cubicBezTo>
                    <a:cubicBezTo>
                      <a:pt x="110" y="20"/>
                      <a:pt x="126" y="25"/>
                      <a:pt x="142" y="30"/>
                    </a:cubicBezTo>
                    <a:cubicBezTo>
                      <a:pt x="140" y="23"/>
                      <a:pt x="138" y="16"/>
                      <a:pt x="136" y="8"/>
                    </a:cubicBezTo>
                    <a:cubicBezTo>
                      <a:pt x="108" y="7"/>
                      <a:pt x="79" y="4"/>
                      <a:pt x="5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485"/>
              <p:cNvSpPr>
                <a:spLocks/>
              </p:cNvSpPr>
              <p:nvPr/>
            </p:nvSpPr>
            <p:spPr bwMode="auto">
              <a:xfrm>
                <a:off x="3344863" y="4332288"/>
                <a:ext cx="133350" cy="49213"/>
              </a:xfrm>
              <a:custGeom>
                <a:avLst/>
                <a:gdLst>
                  <a:gd name="T0" fmla="*/ 1 w 49"/>
                  <a:gd name="T1" fmla="*/ 0 h 18"/>
                  <a:gd name="T2" fmla="*/ 0 w 49"/>
                  <a:gd name="T3" fmla="*/ 2 h 18"/>
                  <a:gd name="T4" fmla="*/ 49 w 49"/>
                  <a:gd name="T5" fmla="*/ 18 h 18"/>
                  <a:gd name="T6" fmla="*/ 48 w 49"/>
                  <a:gd name="T7" fmla="*/ 15 h 18"/>
                  <a:gd name="T8" fmla="*/ 1 w 49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6" y="8"/>
                      <a:pt x="33" y="13"/>
                      <a:pt x="49" y="18"/>
                    </a:cubicBezTo>
                    <a:cubicBezTo>
                      <a:pt x="48" y="17"/>
                      <a:pt x="48" y="16"/>
                      <a:pt x="48" y="15"/>
                    </a:cubicBezTo>
                    <a:cubicBezTo>
                      <a:pt x="32" y="10"/>
                      <a:pt x="16" y="5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486"/>
              <p:cNvSpPr>
                <a:spLocks/>
              </p:cNvSpPr>
              <p:nvPr/>
            </p:nvSpPr>
            <p:spPr bwMode="auto">
              <a:xfrm>
                <a:off x="3324225" y="4445000"/>
                <a:ext cx="190500" cy="69850"/>
              </a:xfrm>
              <a:custGeom>
                <a:avLst/>
                <a:gdLst>
                  <a:gd name="T0" fmla="*/ 0 w 69"/>
                  <a:gd name="T1" fmla="*/ 0 h 25"/>
                  <a:gd name="T2" fmla="*/ 0 w 69"/>
                  <a:gd name="T3" fmla="*/ 3 h 25"/>
                  <a:gd name="T4" fmla="*/ 69 w 69"/>
                  <a:gd name="T5" fmla="*/ 25 h 25"/>
                  <a:gd name="T6" fmla="*/ 68 w 69"/>
                  <a:gd name="T7" fmla="*/ 22 h 25"/>
                  <a:gd name="T8" fmla="*/ 0 w 69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3" y="10"/>
                      <a:pt x="46" y="18"/>
                      <a:pt x="69" y="25"/>
                    </a:cubicBezTo>
                    <a:cubicBezTo>
                      <a:pt x="69" y="24"/>
                      <a:pt x="69" y="23"/>
                      <a:pt x="68" y="22"/>
                    </a:cubicBezTo>
                    <a:cubicBezTo>
                      <a:pt x="46" y="15"/>
                      <a:pt x="23" y="8"/>
                      <a:pt x="0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487"/>
              <p:cNvSpPr>
                <a:spLocks/>
              </p:cNvSpPr>
              <p:nvPr/>
            </p:nvSpPr>
            <p:spPr bwMode="auto">
              <a:xfrm>
                <a:off x="3303588" y="4557713"/>
                <a:ext cx="249237" cy="90488"/>
              </a:xfrm>
              <a:custGeom>
                <a:avLst/>
                <a:gdLst>
                  <a:gd name="T0" fmla="*/ 0 w 91"/>
                  <a:gd name="T1" fmla="*/ 0 h 33"/>
                  <a:gd name="T2" fmla="*/ 0 w 91"/>
                  <a:gd name="T3" fmla="*/ 3 h 33"/>
                  <a:gd name="T4" fmla="*/ 91 w 91"/>
                  <a:gd name="T5" fmla="*/ 33 h 33"/>
                  <a:gd name="T6" fmla="*/ 90 w 91"/>
                  <a:gd name="T7" fmla="*/ 30 h 33"/>
                  <a:gd name="T8" fmla="*/ 0 w 91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30" y="13"/>
                      <a:pt x="61" y="23"/>
                      <a:pt x="91" y="33"/>
                    </a:cubicBezTo>
                    <a:cubicBezTo>
                      <a:pt x="91" y="32"/>
                      <a:pt x="91" y="31"/>
                      <a:pt x="90" y="30"/>
                    </a:cubicBezTo>
                    <a:cubicBezTo>
                      <a:pt x="60" y="20"/>
                      <a:pt x="30" y="10"/>
                      <a:pt x="0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488"/>
              <p:cNvSpPr>
                <a:spLocks/>
              </p:cNvSpPr>
              <p:nvPr/>
            </p:nvSpPr>
            <p:spPr bwMode="auto">
              <a:xfrm>
                <a:off x="3281363" y="4670425"/>
                <a:ext cx="312737" cy="111125"/>
              </a:xfrm>
              <a:custGeom>
                <a:avLst/>
                <a:gdLst>
                  <a:gd name="T0" fmla="*/ 0 w 114"/>
                  <a:gd name="T1" fmla="*/ 0 h 40"/>
                  <a:gd name="T2" fmla="*/ 0 w 114"/>
                  <a:gd name="T3" fmla="*/ 3 h 40"/>
                  <a:gd name="T4" fmla="*/ 114 w 114"/>
                  <a:gd name="T5" fmla="*/ 40 h 40"/>
                  <a:gd name="T6" fmla="*/ 113 w 114"/>
                  <a:gd name="T7" fmla="*/ 37 h 40"/>
                  <a:gd name="T8" fmla="*/ 0 w 114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4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38" y="15"/>
                      <a:pt x="76" y="28"/>
                      <a:pt x="114" y="40"/>
                    </a:cubicBezTo>
                    <a:cubicBezTo>
                      <a:pt x="114" y="39"/>
                      <a:pt x="113" y="38"/>
                      <a:pt x="113" y="37"/>
                    </a:cubicBezTo>
                    <a:cubicBezTo>
                      <a:pt x="76" y="25"/>
                      <a:pt x="38" y="13"/>
                      <a:pt x="0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489"/>
              <p:cNvSpPr>
                <a:spLocks/>
              </p:cNvSpPr>
              <p:nvPr/>
            </p:nvSpPr>
            <p:spPr bwMode="auto">
              <a:xfrm>
                <a:off x="3259138" y="4786313"/>
                <a:ext cx="379412" cy="128588"/>
              </a:xfrm>
              <a:custGeom>
                <a:avLst/>
                <a:gdLst>
                  <a:gd name="T0" fmla="*/ 1 w 138"/>
                  <a:gd name="T1" fmla="*/ 0 h 47"/>
                  <a:gd name="T2" fmla="*/ 0 w 138"/>
                  <a:gd name="T3" fmla="*/ 2 h 47"/>
                  <a:gd name="T4" fmla="*/ 138 w 138"/>
                  <a:gd name="T5" fmla="*/ 47 h 47"/>
                  <a:gd name="T6" fmla="*/ 137 w 138"/>
                  <a:gd name="T7" fmla="*/ 44 h 47"/>
                  <a:gd name="T8" fmla="*/ 1 w 138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47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46" y="17"/>
                      <a:pt x="92" y="32"/>
                      <a:pt x="138" y="47"/>
                    </a:cubicBezTo>
                    <a:cubicBezTo>
                      <a:pt x="137" y="46"/>
                      <a:pt x="137" y="45"/>
                      <a:pt x="137" y="44"/>
                    </a:cubicBezTo>
                    <a:cubicBezTo>
                      <a:pt x="91" y="29"/>
                      <a:pt x="46" y="14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490"/>
              <p:cNvSpPr>
                <a:spLocks/>
              </p:cNvSpPr>
              <p:nvPr/>
            </p:nvSpPr>
            <p:spPr bwMode="auto">
              <a:xfrm>
                <a:off x="3236913" y="4899025"/>
                <a:ext cx="446087" cy="150813"/>
              </a:xfrm>
              <a:custGeom>
                <a:avLst/>
                <a:gdLst>
                  <a:gd name="T0" fmla="*/ 1 w 162"/>
                  <a:gd name="T1" fmla="*/ 0 h 55"/>
                  <a:gd name="T2" fmla="*/ 0 w 162"/>
                  <a:gd name="T3" fmla="*/ 2 h 55"/>
                  <a:gd name="T4" fmla="*/ 162 w 162"/>
                  <a:gd name="T5" fmla="*/ 55 h 55"/>
                  <a:gd name="T6" fmla="*/ 161 w 162"/>
                  <a:gd name="T7" fmla="*/ 52 h 55"/>
                  <a:gd name="T8" fmla="*/ 1 w 162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55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54" y="20"/>
                      <a:pt x="108" y="37"/>
                      <a:pt x="162" y="55"/>
                    </a:cubicBezTo>
                    <a:cubicBezTo>
                      <a:pt x="162" y="54"/>
                      <a:pt x="162" y="53"/>
                      <a:pt x="161" y="52"/>
                    </a:cubicBezTo>
                    <a:cubicBezTo>
                      <a:pt x="108" y="35"/>
                      <a:pt x="54" y="17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491"/>
              <p:cNvSpPr>
                <a:spLocks/>
              </p:cNvSpPr>
              <p:nvPr/>
            </p:nvSpPr>
            <p:spPr bwMode="auto">
              <a:xfrm>
                <a:off x="2876550" y="4173538"/>
                <a:ext cx="762000" cy="860425"/>
              </a:xfrm>
              <a:custGeom>
                <a:avLst/>
                <a:gdLst>
                  <a:gd name="T0" fmla="*/ 2 w 277"/>
                  <a:gd name="T1" fmla="*/ 0 h 313"/>
                  <a:gd name="T2" fmla="*/ 0 w 277"/>
                  <a:gd name="T3" fmla="*/ 265 h 313"/>
                  <a:gd name="T4" fmla="*/ 277 w 277"/>
                  <a:gd name="T5" fmla="*/ 308 h 313"/>
                  <a:gd name="T6" fmla="*/ 193 w 277"/>
                  <a:gd name="T7" fmla="*/ 32 h 313"/>
                  <a:gd name="T8" fmla="*/ 2 w 277"/>
                  <a:gd name="T9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313">
                    <a:moveTo>
                      <a:pt x="2" y="0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119" y="313"/>
                      <a:pt x="277" y="308"/>
                    </a:cubicBezTo>
                    <a:cubicBezTo>
                      <a:pt x="244" y="214"/>
                      <a:pt x="216" y="120"/>
                      <a:pt x="193" y="32"/>
                    </a:cubicBezTo>
                    <a:cubicBezTo>
                      <a:pt x="133" y="29"/>
                      <a:pt x="66" y="19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492"/>
              <p:cNvSpPr>
                <a:spLocks/>
              </p:cNvSpPr>
              <p:nvPr/>
            </p:nvSpPr>
            <p:spPr bwMode="auto">
              <a:xfrm>
                <a:off x="5118100" y="5000625"/>
                <a:ext cx="26987" cy="7938"/>
              </a:xfrm>
              <a:custGeom>
                <a:avLst/>
                <a:gdLst>
                  <a:gd name="T0" fmla="*/ 3 w 10"/>
                  <a:gd name="T1" fmla="*/ 0 h 3"/>
                  <a:gd name="T2" fmla="*/ 0 w 10"/>
                  <a:gd name="T3" fmla="*/ 3 h 3"/>
                  <a:gd name="T4" fmla="*/ 10 w 10"/>
                  <a:gd name="T5" fmla="*/ 3 h 3"/>
                  <a:gd name="T6" fmla="*/ 3 w 10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3"/>
                      <a:pt x="6" y="3"/>
                      <a:pt x="10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493"/>
              <p:cNvSpPr>
                <a:spLocks/>
              </p:cNvSpPr>
              <p:nvPr/>
            </p:nvSpPr>
            <p:spPr bwMode="auto">
              <a:xfrm>
                <a:off x="5106988" y="4995863"/>
                <a:ext cx="19050" cy="12700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4 h 5"/>
                  <a:gd name="T4" fmla="*/ 4 w 7"/>
                  <a:gd name="T5" fmla="*/ 5 h 5"/>
                  <a:gd name="T6" fmla="*/ 7 w 7"/>
                  <a:gd name="T7" fmla="*/ 2 h 5"/>
                  <a:gd name="T8" fmla="*/ 2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1" y="2"/>
                      <a:pt x="1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494"/>
              <p:cNvSpPr>
                <a:spLocks/>
              </p:cNvSpPr>
              <p:nvPr/>
            </p:nvSpPr>
            <p:spPr bwMode="auto">
              <a:xfrm>
                <a:off x="3575050" y="5583238"/>
                <a:ext cx="300037" cy="284163"/>
              </a:xfrm>
              <a:custGeom>
                <a:avLst/>
                <a:gdLst>
                  <a:gd name="T0" fmla="*/ 0 w 109"/>
                  <a:gd name="T1" fmla="*/ 0 h 103"/>
                  <a:gd name="T2" fmla="*/ 0 w 109"/>
                  <a:gd name="T3" fmla="*/ 0 h 103"/>
                  <a:gd name="T4" fmla="*/ 109 w 109"/>
                  <a:gd name="T5" fmla="*/ 103 h 103"/>
                  <a:gd name="T6" fmla="*/ 109 w 109"/>
                  <a:gd name="T7" fmla="*/ 103 h 103"/>
                  <a:gd name="T8" fmla="*/ 0 w 109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0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9" y="103"/>
                      <a:pt x="109" y="103"/>
                      <a:pt x="109" y="103"/>
                    </a:cubicBezTo>
                    <a:cubicBezTo>
                      <a:pt x="109" y="103"/>
                      <a:pt x="109" y="103"/>
                      <a:pt x="109" y="10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495"/>
              <p:cNvSpPr>
                <a:spLocks/>
              </p:cNvSpPr>
              <p:nvPr/>
            </p:nvSpPr>
            <p:spPr bwMode="auto">
              <a:xfrm>
                <a:off x="4502150" y="5627688"/>
                <a:ext cx="252412" cy="244475"/>
              </a:xfrm>
              <a:custGeom>
                <a:avLst/>
                <a:gdLst>
                  <a:gd name="T0" fmla="*/ 70 w 92"/>
                  <a:gd name="T1" fmla="*/ 0 h 89"/>
                  <a:gd name="T2" fmla="*/ 0 w 92"/>
                  <a:gd name="T3" fmla="*/ 65 h 89"/>
                  <a:gd name="T4" fmla="*/ 19 w 92"/>
                  <a:gd name="T5" fmla="*/ 89 h 89"/>
                  <a:gd name="T6" fmla="*/ 42 w 92"/>
                  <a:gd name="T7" fmla="*/ 68 h 89"/>
                  <a:gd name="T8" fmla="*/ 92 w 92"/>
                  <a:gd name="T9" fmla="*/ 5 h 89"/>
                  <a:gd name="T10" fmla="*/ 70 w 92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89">
                    <a:moveTo>
                      <a:pt x="70" y="0"/>
                    </a:moveTo>
                    <a:cubicBezTo>
                      <a:pt x="47" y="24"/>
                      <a:pt x="23" y="46"/>
                      <a:pt x="0" y="65"/>
                    </a:cubicBezTo>
                    <a:cubicBezTo>
                      <a:pt x="6" y="73"/>
                      <a:pt x="12" y="81"/>
                      <a:pt x="19" y="89"/>
                    </a:cubicBezTo>
                    <a:cubicBezTo>
                      <a:pt x="26" y="82"/>
                      <a:pt x="34" y="75"/>
                      <a:pt x="42" y="68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85" y="3"/>
                      <a:pt x="77" y="2"/>
                      <a:pt x="7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496"/>
              <p:cNvSpPr>
                <a:spLocks noEditPoints="1"/>
              </p:cNvSpPr>
              <p:nvPr/>
            </p:nvSpPr>
            <p:spPr bwMode="auto">
              <a:xfrm>
                <a:off x="3875088" y="5807075"/>
                <a:ext cx="679450" cy="327025"/>
              </a:xfrm>
              <a:custGeom>
                <a:avLst/>
                <a:gdLst>
                  <a:gd name="T0" fmla="*/ 124 w 247"/>
                  <a:gd name="T1" fmla="*/ 74 h 119"/>
                  <a:gd name="T2" fmla="*/ 99 w 247"/>
                  <a:gd name="T3" fmla="*/ 89 h 119"/>
                  <a:gd name="T4" fmla="*/ 116 w 247"/>
                  <a:gd name="T5" fmla="*/ 112 h 119"/>
                  <a:gd name="T6" fmla="*/ 142 w 247"/>
                  <a:gd name="T7" fmla="*/ 97 h 119"/>
                  <a:gd name="T8" fmla="*/ 124 w 247"/>
                  <a:gd name="T9" fmla="*/ 74 h 119"/>
                  <a:gd name="T10" fmla="*/ 151 w 247"/>
                  <a:gd name="T11" fmla="*/ 57 h 119"/>
                  <a:gd name="T12" fmla="*/ 126 w 247"/>
                  <a:gd name="T13" fmla="*/ 73 h 119"/>
                  <a:gd name="T14" fmla="*/ 144 w 247"/>
                  <a:gd name="T15" fmla="*/ 96 h 119"/>
                  <a:gd name="T16" fmla="*/ 169 w 247"/>
                  <a:gd name="T17" fmla="*/ 81 h 119"/>
                  <a:gd name="T18" fmla="*/ 151 w 247"/>
                  <a:gd name="T19" fmla="*/ 57 h 119"/>
                  <a:gd name="T20" fmla="*/ 177 w 247"/>
                  <a:gd name="T21" fmla="*/ 40 h 119"/>
                  <a:gd name="T22" fmla="*/ 153 w 247"/>
                  <a:gd name="T23" fmla="*/ 56 h 119"/>
                  <a:gd name="T24" fmla="*/ 171 w 247"/>
                  <a:gd name="T25" fmla="*/ 80 h 119"/>
                  <a:gd name="T26" fmla="*/ 195 w 247"/>
                  <a:gd name="T27" fmla="*/ 63 h 119"/>
                  <a:gd name="T28" fmla="*/ 177 w 247"/>
                  <a:gd name="T29" fmla="*/ 40 h 119"/>
                  <a:gd name="T30" fmla="*/ 0 w 247"/>
                  <a:gd name="T31" fmla="*/ 22 h 119"/>
                  <a:gd name="T32" fmla="*/ 0 w 247"/>
                  <a:gd name="T33" fmla="*/ 22 h 119"/>
                  <a:gd name="T34" fmla="*/ 102 w 247"/>
                  <a:gd name="T35" fmla="*/ 119 h 119"/>
                  <a:gd name="T36" fmla="*/ 115 w 247"/>
                  <a:gd name="T37" fmla="*/ 113 h 119"/>
                  <a:gd name="T38" fmla="*/ 97 w 247"/>
                  <a:gd name="T39" fmla="*/ 90 h 119"/>
                  <a:gd name="T40" fmla="*/ 81 w 247"/>
                  <a:gd name="T41" fmla="*/ 98 h 119"/>
                  <a:gd name="T42" fmla="*/ 0 w 247"/>
                  <a:gd name="T43" fmla="*/ 22 h 119"/>
                  <a:gd name="T44" fmla="*/ 202 w 247"/>
                  <a:gd name="T45" fmla="*/ 21 h 119"/>
                  <a:gd name="T46" fmla="*/ 178 w 247"/>
                  <a:gd name="T47" fmla="*/ 38 h 119"/>
                  <a:gd name="T48" fmla="*/ 197 w 247"/>
                  <a:gd name="T49" fmla="*/ 62 h 119"/>
                  <a:gd name="T50" fmla="*/ 220 w 247"/>
                  <a:gd name="T51" fmla="*/ 44 h 119"/>
                  <a:gd name="T52" fmla="*/ 202 w 247"/>
                  <a:gd name="T53" fmla="*/ 21 h 119"/>
                  <a:gd name="T54" fmla="*/ 228 w 247"/>
                  <a:gd name="T55" fmla="*/ 0 h 119"/>
                  <a:gd name="T56" fmla="*/ 204 w 247"/>
                  <a:gd name="T57" fmla="*/ 20 h 119"/>
                  <a:gd name="T58" fmla="*/ 222 w 247"/>
                  <a:gd name="T59" fmla="*/ 43 h 119"/>
                  <a:gd name="T60" fmla="*/ 247 w 247"/>
                  <a:gd name="T61" fmla="*/ 24 h 119"/>
                  <a:gd name="T62" fmla="*/ 228 w 247"/>
                  <a:gd name="T6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7" h="119">
                    <a:moveTo>
                      <a:pt x="124" y="74"/>
                    </a:moveTo>
                    <a:cubicBezTo>
                      <a:pt x="114" y="80"/>
                      <a:pt x="105" y="85"/>
                      <a:pt x="99" y="89"/>
                    </a:cubicBezTo>
                    <a:cubicBezTo>
                      <a:pt x="105" y="97"/>
                      <a:pt x="110" y="104"/>
                      <a:pt x="116" y="112"/>
                    </a:cubicBezTo>
                    <a:cubicBezTo>
                      <a:pt x="123" y="108"/>
                      <a:pt x="132" y="104"/>
                      <a:pt x="142" y="97"/>
                    </a:cubicBezTo>
                    <a:cubicBezTo>
                      <a:pt x="136" y="90"/>
                      <a:pt x="130" y="82"/>
                      <a:pt x="124" y="74"/>
                    </a:cubicBezTo>
                    <a:moveTo>
                      <a:pt x="151" y="57"/>
                    </a:moveTo>
                    <a:cubicBezTo>
                      <a:pt x="142" y="63"/>
                      <a:pt x="134" y="69"/>
                      <a:pt x="126" y="73"/>
                    </a:cubicBezTo>
                    <a:cubicBezTo>
                      <a:pt x="132" y="81"/>
                      <a:pt x="138" y="89"/>
                      <a:pt x="144" y="96"/>
                    </a:cubicBezTo>
                    <a:cubicBezTo>
                      <a:pt x="152" y="92"/>
                      <a:pt x="160" y="87"/>
                      <a:pt x="169" y="81"/>
                    </a:cubicBezTo>
                    <a:cubicBezTo>
                      <a:pt x="163" y="73"/>
                      <a:pt x="157" y="65"/>
                      <a:pt x="151" y="57"/>
                    </a:cubicBezTo>
                    <a:moveTo>
                      <a:pt x="177" y="40"/>
                    </a:moveTo>
                    <a:cubicBezTo>
                      <a:pt x="168" y="46"/>
                      <a:pt x="160" y="51"/>
                      <a:pt x="153" y="56"/>
                    </a:cubicBezTo>
                    <a:cubicBezTo>
                      <a:pt x="159" y="64"/>
                      <a:pt x="165" y="72"/>
                      <a:pt x="171" y="80"/>
                    </a:cubicBezTo>
                    <a:cubicBezTo>
                      <a:pt x="178" y="75"/>
                      <a:pt x="187" y="69"/>
                      <a:pt x="195" y="63"/>
                    </a:cubicBezTo>
                    <a:cubicBezTo>
                      <a:pt x="189" y="55"/>
                      <a:pt x="183" y="47"/>
                      <a:pt x="177" y="40"/>
                    </a:cubicBezTo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02" y="119"/>
                      <a:pt x="107" y="117"/>
                      <a:pt x="115" y="113"/>
                    </a:cubicBezTo>
                    <a:cubicBezTo>
                      <a:pt x="109" y="105"/>
                      <a:pt x="103" y="98"/>
                      <a:pt x="97" y="90"/>
                    </a:cubicBezTo>
                    <a:cubicBezTo>
                      <a:pt x="87" y="95"/>
                      <a:pt x="81" y="98"/>
                      <a:pt x="81" y="98"/>
                    </a:cubicBezTo>
                    <a:cubicBezTo>
                      <a:pt x="0" y="22"/>
                      <a:pt x="0" y="22"/>
                      <a:pt x="0" y="22"/>
                    </a:cubicBezTo>
                    <a:moveTo>
                      <a:pt x="202" y="21"/>
                    </a:moveTo>
                    <a:cubicBezTo>
                      <a:pt x="194" y="27"/>
                      <a:pt x="186" y="33"/>
                      <a:pt x="178" y="38"/>
                    </a:cubicBezTo>
                    <a:cubicBezTo>
                      <a:pt x="184" y="46"/>
                      <a:pt x="191" y="54"/>
                      <a:pt x="197" y="62"/>
                    </a:cubicBezTo>
                    <a:cubicBezTo>
                      <a:pt x="204" y="56"/>
                      <a:pt x="212" y="51"/>
                      <a:pt x="220" y="44"/>
                    </a:cubicBezTo>
                    <a:cubicBezTo>
                      <a:pt x="214" y="36"/>
                      <a:pt x="208" y="29"/>
                      <a:pt x="202" y="21"/>
                    </a:cubicBezTo>
                    <a:moveTo>
                      <a:pt x="228" y="0"/>
                    </a:moveTo>
                    <a:cubicBezTo>
                      <a:pt x="220" y="7"/>
                      <a:pt x="212" y="14"/>
                      <a:pt x="204" y="20"/>
                    </a:cubicBezTo>
                    <a:cubicBezTo>
                      <a:pt x="210" y="28"/>
                      <a:pt x="216" y="35"/>
                      <a:pt x="222" y="43"/>
                    </a:cubicBezTo>
                    <a:cubicBezTo>
                      <a:pt x="230" y="37"/>
                      <a:pt x="238" y="30"/>
                      <a:pt x="247" y="24"/>
                    </a:cubicBezTo>
                    <a:cubicBezTo>
                      <a:pt x="240" y="16"/>
                      <a:pt x="234" y="8"/>
                      <a:pt x="228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497"/>
              <p:cNvSpPr>
                <a:spLocks/>
              </p:cNvSpPr>
              <p:nvPr/>
            </p:nvSpPr>
            <p:spPr bwMode="auto">
              <a:xfrm>
                <a:off x="4430713" y="5861050"/>
                <a:ext cx="53975" cy="66675"/>
              </a:xfrm>
              <a:custGeom>
                <a:avLst/>
                <a:gdLst>
                  <a:gd name="T0" fmla="*/ 2 w 20"/>
                  <a:gd name="T1" fmla="*/ 0 h 24"/>
                  <a:gd name="T2" fmla="*/ 0 w 20"/>
                  <a:gd name="T3" fmla="*/ 1 h 24"/>
                  <a:gd name="T4" fmla="*/ 18 w 20"/>
                  <a:gd name="T5" fmla="*/ 24 h 24"/>
                  <a:gd name="T6" fmla="*/ 20 w 20"/>
                  <a:gd name="T7" fmla="*/ 23 h 24"/>
                  <a:gd name="T8" fmla="*/ 2 w 2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6" y="9"/>
                      <a:pt x="12" y="16"/>
                      <a:pt x="18" y="24"/>
                    </a:cubicBezTo>
                    <a:cubicBezTo>
                      <a:pt x="19" y="24"/>
                      <a:pt x="19" y="24"/>
                      <a:pt x="20" y="23"/>
                    </a:cubicBezTo>
                    <a:cubicBezTo>
                      <a:pt x="14" y="15"/>
                      <a:pt x="8" y="8"/>
                      <a:pt x="2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498"/>
              <p:cNvSpPr>
                <a:spLocks/>
              </p:cNvSpPr>
              <p:nvPr/>
            </p:nvSpPr>
            <p:spPr bwMode="auto">
              <a:xfrm>
                <a:off x="4360863" y="5910263"/>
                <a:ext cx="55562" cy="69850"/>
              </a:xfrm>
              <a:custGeom>
                <a:avLst/>
                <a:gdLst>
                  <a:gd name="T0" fmla="*/ 1 w 20"/>
                  <a:gd name="T1" fmla="*/ 0 h 25"/>
                  <a:gd name="T2" fmla="*/ 0 w 20"/>
                  <a:gd name="T3" fmla="*/ 2 h 25"/>
                  <a:gd name="T4" fmla="*/ 18 w 20"/>
                  <a:gd name="T5" fmla="*/ 25 h 25"/>
                  <a:gd name="T6" fmla="*/ 20 w 20"/>
                  <a:gd name="T7" fmla="*/ 24 h 25"/>
                  <a:gd name="T8" fmla="*/ 1 w 20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6" y="9"/>
                      <a:pt x="12" y="17"/>
                      <a:pt x="18" y="25"/>
                    </a:cubicBezTo>
                    <a:cubicBezTo>
                      <a:pt x="19" y="25"/>
                      <a:pt x="19" y="24"/>
                      <a:pt x="20" y="24"/>
                    </a:cubicBezTo>
                    <a:cubicBezTo>
                      <a:pt x="14" y="16"/>
                      <a:pt x="7" y="8"/>
                      <a:pt x="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499"/>
              <p:cNvSpPr>
                <a:spLocks/>
              </p:cNvSpPr>
              <p:nvPr/>
            </p:nvSpPr>
            <p:spPr bwMode="auto">
              <a:xfrm>
                <a:off x="4289425" y="5961063"/>
                <a:ext cx="55562" cy="68263"/>
              </a:xfrm>
              <a:custGeom>
                <a:avLst/>
                <a:gdLst>
                  <a:gd name="T0" fmla="*/ 2 w 20"/>
                  <a:gd name="T1" fmla="*/ 0 h 25"/>
                  <a:gd name="T2" fmla="*/ 0 w 20"/>
                  <a:gd name="T3" fmla="*/ 1 h 25"/>
                  <a:gd name="T4" fmla="*/ 18 w 20"/>
                  <a:gd name="T5" fmla="*/ 25 h 25"/>
                  <a:gd name="T6" fmla="*/ 20 w 20"/>
                  <a:gd name="T7" fmla="*/ 24 h 25"/>
                  <a:gd name="T8" fmla="*/ 2 w 20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6" y="9"/>
                      <a:pt x="12" y="17"/>
                      <a:pt x="18" y="25"/>
                    </a:cubicBezTo>
                    <a:cubicBezTo>
                      <a:pt x="19" y="24"/>
                      <a:pt x="19" y="24"/>
                      <a:pt x="20" y="24"/>
                    </a:cubicBezTo>
                    <a:cubicBezTo>
                      <a:pt x="14" y="16"/>
                      <a:pt x="8" y="8"/>
                      <a:pt x="2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500"/>
              <p:cNvSpPr>
                <a:spLocks/>
              </p:cNvSpPr>
              <p:nvPr/>
            </p:nvSpPr>
            <p:spPr bwMode="auto">
              <a:xfrm>
                <a:off x="4216400" y="6007100"/>
                <a:ext cx="53975" cy="66675"/>
              </a:xfrm>
              <a:custGeom>
                <a:avLst/>
                <a:gdLst>
                  <a:gd name="T0" fmla="*/ 2 w 20"/>
                  <a:gd name="T1" fmla="*/ 0 h 24"/>
                  <a:gd name="T2" fmla="*/ 0 w 20"/>
                  <a:gd name="T3" fmla="*/ 1 h 24"/>
                  <a:gd name="T4" fmla="*/ 18 w 20"/>
                  <a:gd name="T5" fmla="*/ 24 h 24"/>
                  <a:gd name="T6" fmla="*/ 20 w 20"/>
                  <a:gd name="T7" fmla="*/ 23 h 24"/>
                  <a:gd name="T8" fmla="*/ 2 w 2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6" y="9"/>
                      <a:pt x="12" y="17"/>
                      <a:pt x="18" y="24"/>
                    </a:cubicBezTo>
                    <a:cubicBezTo>
                      <a:pt x="19" y="24"/>
                      <a:pt x="19" y="24"/>
                      <a:pt x="20" y="23"/>
                    </a:cubicBezTo>
                    <a:cubicBezTo>
                      <a:pt x="14" y="16"/>
                      <a:pt x="8" y="8"/>
                      <a:pt x="2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501"/>
              <p:cNvSpPr>
                <a:spLocks/>
              </p:cNvSpPr>
              <p:nvPr/>
            </p:nvSpPr>
            <p:spPr bwMode="auto">
              <a:xfrm>
                <a:off x="4141788" y="6051550"/>
                <a:ext cx="52387" cy="65088"/>
              </a:xfrm>
              <a:custGeom>
                <a:avLst/>
                <a:gdLst>
                  <a:gd name="T0" fmla="*/ 2 w 19"/>
                  <a:gd name="T1" fmla="*/ 0 h 24"/>
                  <a:gd name="T2" fmla="*/ 0 w 19"/>
                  <a:gd name="T3" fmla="*/ 1 h 24"/>
                  <a:gd name="T4" fmla="*/ 18 w 19"/>
                  <a:gd name="T5" fmla="*/ 24 h 24"/>
                  <a:gd name="T6" fmla="*/ 19 w 19"/>
                  <a:gd name="T7" fmla="*/ 23 h 24"/>
                  <a:gd name="T8" fmla="*/ 2 w 19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9"/>
                      <a:pt x="12" y="16"/>
                      <a:pt x="18" y="24"/>
                    </a:cubicBezTo>
                    <a:cubicBezTo>
                      <a:pt x="18" y="24"/>
                      <a:pt x="19" y="23"/>
                      <a:pt x="19" y="23"/>
                    </a:cubicBezTo>
                    <a:cubicBezTo>
                      <a:pt x="13" y="15"/>
                      <a:pt x="8" y="8"/>
                      <a:pt x="2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502"/>
              <p:cNvSpPr>
                <a:spLocks/>
              </p:cNvSpPr>
              <p:nvPr/>
            </p:nvSpPr>
            <p:spPr bwMode="auto">
              <a:xfrm>
                <a:off x="4762500" y="5643563"/>
                <a:ext cx="25400" cy="14288"/>
              </a:xfrm>
              <a:custGeom>
                <a:avLst/>
                <a:gdLst>
                  <a:gd name="T0" fmla="*/ 0 w 9"/>
                  <a:gd name="T1" fmla="*/ 0 h 5"/>
                  <a:gd name="T2" fmla="*/ 6 w 9"/>
                  <a:gd name="T3" fmla="*/ 5 h 5"/>
                  <a:gd name="T4" fmla="*/ 9 w 9"/>
                  <a:gd name="T5" fmla="*/ 2 h 5"/>
                  <a:gd name="T6" fmla="*/ 0 w 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1" y="1"/>
                      <a:pt x="3" y="3"/>
                      <a:pt x="6" y="5"/>
                    </a:cubicBezTo>
                    <a:cubicBezTo>
                      <a:pt x="7" y="4"/>
                      <a:pt x="8" y="3"/>
                      <a:pt x="9" y="2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503"/>
              <p:cNvSpPr>
                <a:spLocks/>
              </p:cNvSpPr>
              <p:nvPr/>
            </p:nvSpPr>
            <p:spPr bwMode="auto">
              <a:xfrm>
                <a:off x="4618038" y="5641975"/>
                <a:ext cx="161925" cy="173038"/>
              </a:xfrm>
              <a:custGeom>
                <a:avLst/>
                <a:gdLst>
                  <a:gd name="T0" fmla="*/ 50 w 59"/>
                  <a:gd name="T1" fmla="*/ 0 h 63"/>
                  <a:gd name="T2" fmla="*/ 0 w 59"/>
                  <a:gd name="T3" fmla="*/ 63 h 63"/>
                  <a:gd name="T4" fmla="*/ 59 w 59"/>
                  <a:gd name="T5" fmla="*/ 6 h 63"/>
                  <a:gd name="T6" fmla="*/ 53 w 59"/>
                  <a:gd name="T7" fmla="*/ 1 h 63"/>
                  <a:gd name="T8" fmla="*/ 50 w 59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63">
                    <a:moveTo>
                      <a:pt x="50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20" y="46"/>
                      <a:pt x="39" y="27"/>
                      <a:pt x="59" y="6"/>
                    </a:cubicBezTo>
                    <a:cubicBezTo>
                      <a:pt x="56" y="4"/>
                      <a:pt x="54" y="2"/>
                      <a:pt x="53" y="1"/>
                    </a:cubicBezTo>
                    <a:cubicBezTo>
                      <a:pt x="52" y="0"/>
                      <a:pt x="51" y="0"/>
                      <a:pt x="5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504"/>
              <p:cNvSpPr>
                <a:spLocks/>
              </p:cNvSpPr>
              <p:nvPr/>
            </p:nvSpPr>
            <p:spPr bwMode="auto">
              <a:xfrm>
                <a:off x="3514725" y="4681538"/>
                <a:ext cx="1608137" cy="1393825"/>
              </a:xfrm>
              <a:custGeom>
                <a:avLst/>
                <a:gdLst>
                  <a:gd name="T0" fmla="*/ 324 w 585"/>
                  <a:gd name="T1" fmla="*/ 0 h 507"/>
                  <a:gd name="T2" fmla="*/ 304 w 585"/>
                  <a:gd name="T3" fmla="*/ 27 h 507"/>
                  <a:gd name="T4" fmla="*/ 91 w 585"/>
                  <a:gd name="T5" fmla="*/ 246 h 507"/>
                  <a:gd name="T6" fmla="*/ 0 w 585"/>
                  <a:gd name="T7" fmla="*/ 307 h 507"/>
                  <a:gd name="T8" fmla="*/ 212 w 585"/>
                  <a:gd name="T9" fmla="*/ 507 h 507"/>
                  <a:gd name="T10" fmla="*/ 585 w 585"/>
                  <a:gd name="T11" fmla="*/ 103 h 507"/>
                  <a:gd name="T12" fmla="*/ 573 w 585"/>
                  <a:gd name="T13" fmla="*/ 98 h 507"/>
                  <a:gd name="T14" fmla="*/ 324 w 585"/>
                  <a:gd name="T15" fmla="*/ 0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5" h="507">
                    <a:moveTo>
                      <a:pt x="324" y="0"/>
                    </a:moveTo>
                    <a:cubicBezTo>
                      <a:pt x="324" y="0"/>
                      <a:pt x="317" y="10"/>
                      <a:pt x="304" y="27"/>
                    </a:cubicBezTo>
                    <a:cubicBezTo>
                      <a:pt x="271" y="72"/>
                      <a:pt x="194" y="166"/>
                      <a:pt x="91" y="246"/>
                    </a:cubicBezTo>
                    <a:cubicBezTo>
                      <a:pt x="63" y="268"/>
                      <a:pt x="32" y="289"/>
                      <a:pt x="0" y="307"/>
                    </a:cubicBezTo>
                    <a:cubicBezTo>
                      <a:pt x="212" y="507"/>
                      <a:pt x="212" y="507"/>
                      <a:pt x="212" y="507"/>
                    </a:cubicBezTo>
                    <a:cubicBezTo>
                      <a:pt x="212" y="507"/>
                      <a:pt x="475" y="384"/>
                      <a:pt x="585" y="103"/>
                    </a:cubicBezTo>
                    <a:cubicBezTo>
                      <a:pt x="573" y="98"/>
                      <a:pt x="573" y="98"/>
                      <a:pt x="573" y="98"/>
                    </a:cubicBezTo>
                    <a:cubicBezTo>
                      <a:pt x="324" y="0"/>
                      <a:pt x="324" y="0"/>
                      <a:pt x="3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505"/>
              <p:cNvSpPr>
                <a:spLocks/>
              </p:cNvSpPr>
              <p:nvPr/>
            </p:nvSpPr>
            <p:spPr bwMode="auto">
              <a:xfrm>
                <a:off x="5153025" y="5014913"/>
                <a:ext cx="107950" cy="120650"/>
              </a:xfrm>
              <a:custGeom>
                <a:avLst/>
                <a:gdLst>
                  <a:gd name="T0" fmla="*/ 25 w 39"/>
                  <a:gd name="T1" fmla="*/ 0 h 44"/>
                  <a:gd name="T2" fmla="*/ 6 w 39"/>
                  <a:gd name="T3" fmla="*/ 14 h 44"/>
                  <a:gd name="T4" fmla="*/ 0 w 39"/>
                  <a:gd name="T5" fmla="*/ 29 h 44"/>
                  <a:gd name="T6" fmla="*/ 39 w 39"/>
                  <a:gd name="T7" fmla="*/ 44 h 44"/>
                  <a:gd name="T8" fmla="*/ 25 w 39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4">
                    <a:moveTo>
                      <a:pt x="25" y="0"/>
                    </a:moveTo>
                    <a:cubicBezTo>
                      <a:pt x="19" y="5"/>
                      <a:pt x="12" y="9"/>
                      <a:pt x="6" y="14"/>
                    </a:cubicBezTo>
                    <a:cubicBezTo>
                      <a:pt x="4" y="19"/>
                      <a:pt x="2" y="24"/>
                      <a:pt x="0" y="29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5" y="29"/>
                      <a:pt x="30" y="15"/>
                      <a:pt x="25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506"/>
              <p:cNvSpPr>
                <a:spLocks noEditPoints="1"/>
              </p:cNvSpPr>
              <p:nvPr/>
            </p:nvSpPr>
            <p:spPr bwMode="auto">
              <a:xfrm>
                <a:off x="5222875" y="4989513"/>
                <a:ext cx="368300" cy="228600"/>
              </a:xfrm>
              <a:custGeom>
                <a:avLst/>
                <a:gdLst>
                  <a:gd name="T0" fmla="*/ 133 w 134"/>
                  <a:gd name="T1" fmla="*/ 51 h 83"/>
                  <a:gd name="T2" fmla="*/ 82 w 134"/>
                  <a:gd name="T3" fmla="*/ 80 h 83"/>
                  <a:gd name="T4" fmla="*/ 89 w 134"/>
                  <a:gd name="T5" fmla="*/ 83 h 83"/>
                  <a:gd name="T6" fmla="*/ 134 w 134"/>
                  <a:gd name="T7" fmla="*/ 55 h 83"/>
                  <a:gd name="T8" fmla="*/ 133 w 134"/>
                  <a:gd name="T9" fmla="*/ 51 h 83"/>
                  <a:gd name="T10" fmla="*/ 114 w 134"/>
                  <a:gd name="T11" fmla="*/ 0 h 83"/>
                  <a:gd name="T12" fmla="*/ 62 w 134"/>
                  <a:gd name="T13" fmla="*/ 5 h 83"/>
                  <a:gd name="T14" fmla="*/ 41 w 134"/>
                  <a:gd name="T15" fmla="*/ 16 h 83"/>
                  <a:gd name="T16" fmla="*/ 41 w 134"/>
                  <a:gd name="T17" fmla="*/ 14 h 83"/>
                  <a:gd name="T18" fmla="*/ 57 w 134"/>
                  <a:gd name="T19" fmla="*/ 5 h 83"/>
                  <a:gd name="T20" fmla="*/ 2 w 134"/>
                  <a:gd name="T21" fmla="*/ 7 h 83"/>
                  <a:gd name="T22" fmla="*/ 0 w 134"/>
                  <a:gd name="T23" fmla="*/ 9 h 83"/>
                  <a:gd name="T24" fmla="*/ 14 w 134"/>
                  <a:gd name="T25" fmla="*/ 53 h 83"/>
                  <a:gd name="T26" fmla="*/ 79 w 134"/>
                  <a:gd name="T27" fmla="*/ 79 h 83"/>
                  <a:gd name="T28" fmla="*/ 132 w 134"/>
                  <a:gd name="T29" fmla="*/ 49 h 83"/>
                  <a:gd name="T30" fmla="*/ 120 w 134"/>
                  <a:gd name="T31" fmla="*/ 16 h 83"/>
                  <a:gd name="T32" fmla="*/ 53 w 134"/>
                  <a:gd name="T33" fmla="*/ 53 h 83"/>
                  <a:gd name="T34" fmla="*/ 52 w 134"/>
                  <a:gd name="T35" fmla="*/ 51 h 83"/>
                  <a:gd name="T36" fmla="*/ 119 w 134"/>
                  <a:gd name="T37" fmla="*/ 14 h 83"/>
                  <a:gd name="T38" fmla="*/ 114 w 134"/>
                  <a:gd name="T3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4" h="83">
                    <a:moveTo>
                      <a:pt x="133" y="51"/>
                    </a:moveTo>
                    <a:cubicBezTo>
                      <a:pt x="116" y="61"/>
                      <a:pt x="99" y="71"/>
                      <a:pt x="82" y="80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3" y="51"/>
                      <a:pt x="133" y="51"/>
                      <a:pt x="133" y="51"/>
                    </a:cubicBezTo>
                    <a:moveTo>
                      <a:pt x="114" y="0"/>
                    </a:moveTo>
                    <a:cubicBezTo>
                      <a:pt x="114" y="0"/>
                      <a:pt x="94" y="3"/>
                      <a:pt x="62" y="5"/>
                    </a:cubicBezTo>
                    <a:cubicBezTo>
                      <a:pt x="55" y="9"/>
                      <a:pt x="48" y="13"/>
                      <a:pt x="41" y="16"/>
                    </a:cubicBezTo>
                    <a:cubicBezTo>
                      <a:pt x="41" y="16"/>
                      <a:pt x="41" y="15"/>
                      <a:pt x="41" y="14"/>
                    </a:cubicBezTo>
                    <a:cubicBezTo>
                      <a:pt x="46" y="11"/>
                      <a:pt x="51" y="8"/>
                      <a:pt x="57" y="5"/>
                    </a:cubicBezTo>
                    <a:cubicBezTo>
                      <a:pt x="41" y="6"/>
                      <a:pt x="23" y="7"/>
                      <a:pt x="2" y="7"/>
                    </a:cubicBezTo>
                    <a:cubicBezTo>
                      <a:pt x="2" y="8"/>
                      <a:pt x="1" y="8"/>
                      <a:pt x="0" y="9"/>
                    </a:cubicBezTo>
                    <a:cubicBezTo>
                      <a:pt x="5" y="24"/>
                      <a:pt x="10" y="38"/>
                      <a:pt x="14" y="53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97" y="69"/>
                      <a:pt x="114" y="59"/>
                      <a:pt x="132" y="49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97" y="28"/>
                      <a:pt x="75" y="41"/>
                      <a:pt x="53" y="53"/>
                    </a:cubicBezTo>
                    <a:cubicBezTo>
                      <a:pt x="52" y="52"/>
                      <a:pt x="52" y="52"/>
                      <a:pt x="52" y="51"/>
                    </a:cubicBezTo>
                    <a:cubicBezTo>
                      <a:pt x="74" y="39"/>
                      <a:pt x="97" y="26"/>
                      <a:pt x="119" y="14"/>
                    </a:cubicBezTo>
                    <a:cubicBezTo>
                      <a:pt x="114" y="0"/>
                      <a:pt x="114" y="0"/>
                      <a:pt x="114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507"/>
              <p:cNvSpPr>
                <a:spLocks/>
              </p:cNvSpPr>
              <p:nvPr/>
            </p:nvSpPr>
            <p:spPr bwMode="auto">
              <a:xfrm>
                <a:off x="5335588" y="5003800"/>
                <a:ext cx="57150" cy="30163"/>
              </a:xfrm>
              <a:custGeom>
                <a:avLst/>
                <a:gdLst>
                  <a:gd name="T0" fmla="*/ 21 w 21"/>
                  <a:gd name="T1" fmla="*/ 0 h 11"/>
                  <a:gd name="T2" fmla="*/ 16 w 21"/>
                  <a:gd name="T3" fmla="*/ 0 h 11"/>
                  <a:gd name="T4" fmla="*/ 0 w 21"/>
                  <a:gd name="T5" fmla="*/ 9 h 11"/>
                  <a:gd name="T6" fmla="*/ 0 w 21"/>
                  <a:gd name="T7" fmla="*/ 11 h 11"/>
                  <a:gd name="T8" fmla="*/ 21 w 2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21" y="0"/>
                    </a:moveTo>
                    <a:cubicBezTo>
                      <a:pt x="19" y="0"/>
                      <a:pt x="17" y="0"/>
                      <a:pt x="16" y="0"/>
                    </a:cubicBezTo>
                    <a:cubicBezTo>
                      <a:pt x="10" y="3"/>
                      <a:pt x="5" y="6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7" y="8"/>
                      <a:pt x="14" y="4"/>
                      <a:pt x="21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508"/>
              <p:cNvSpPr>
                <a:spLocks/>
              </p:cNvSpPr>
              <p:nvPr/>
            </p:nvSpPr>
            <p:spPr bwMode="auto">
              <a:xfrm>
                <a:off x="5365750" y="5027613"/>
                <a:ext cx="185737" cy="107950"/>
              </a:xfrm>
              <a:custGeom>
                <a:avLst/>
                <a:gdLst>
                  <a:gd name="T0" fmla="*/ 67 w 68"/>
                  <a:gd name="T1" fmla="*/ 0 h 39"/>
                  <a:gd name="T2" fmla="*/ 0 w 68"/>
                  <a:gd name="T3" fmla="*/ 37 h 39"/>
                  <a:gd name="T4" fmla="*/ 1 w 68"/>
                  <a:gd name="T5" fmla="*/ 39 h 39"/>
                  <a:gd name="T6" fmla="*/ 68 w 68"/>
                  <a:gd name="T7" fmla="*/ 2 h 39"/>
                  <a:gd name="T8" fmla="*/ 67 w 68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9">
                    <a:moveTo>
                      <a:pt x="67" y="0"/>
                    </a:moveTo>
                    <a:cubicBezTo>
                      <a:pt x="45" y="12"/>
                      <a:pt x="22" y="25"/>
                      <a:pt x="0" y="37"/>
                    </a:cubicBezTo>
                    <a:cubicBezTo>
                      <a:pt x="0" y="38"/>
                      <a:pt x="0" y="38"/>
                      <a:pt x="1" y="39"/>
                    </a:cubicBezTo>
                    <a:cubicBezTo>
                      <a:pt x="23" y="27"/>
                      <a:pt x="45" y="14"/>
                      <a:pt x="68" y="2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509"/>
              <p:cNvSpPr>
                <a:spLocks/>
              </p:cNvSpPr>
              <p:nvPr/>
            </p:nvSpPr>
            <p:spPr bwMode="auto">
              <a:xfrm>
                <a:off x="5438775" y="5124450"/>
                <a:ext cx="149225" cy="85725"/>
              </a:xfrm>
              <a:custGeom>
                <a:avLst/>
                <a:gdLst>
                  <a:gd name="T0" fmla="*/ 53 w 54"/>
                  <a:gd name="T1" fmla="*/ 0 h 31"/>
                  <a:gd name="T2" fmla="*/ 0 w 54"/>
                  <a:gd name="T3" fmla="*/ 30 h 31"/>
                  <a:gd name="T4" fmla="*/ 3 w 54"/>
                  <a:gd name="T5" fmla="*/ 31 h 31"/>
                  <a:gd name="T6" fmla="*/ 54 w 54"/>
                  <a:gd name="T7" fmla="*/ 2 h 31"/>
                  <a:gd name="T8" fmla="*/ 53 w 54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1">
                    <a:moveTo>
                      <a:pt x="53" y="0"/>
                    </a:moveTo>
                    <a:cubicBezTo>
                      <a:pt x="35" y="10"/>
                      <a:pt x="18" y="20"/>
                      <a:pt x="0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0" y="22"/>
                      <a:pt x="37" y="12"/>
                      <a:pt x="54" y="2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49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510"/>
              <p:cNvSpPr>
                <a:spLocks/>
              </p:cNvSpPr>
              <p:nvPr/>
            </p:nvSpPr>
            <p:spPr bwMode="auto">
              <a:xfrm>
                <a:off x="4787900" y="5094288"/>
                <a:ext cx="679450" cy="593725"/>
              </a:xfrm>
              <a:custGeom>
                <a:avLst/>
                <a:gdLst>
                  <a:gd name="T0" fmla="*/ 133 w 247"/>
                  <a:gd name="T1" fmla="*/ 0 h 216"/>
                  <a:gd name="T2" fmla="*/ 0 w 247"/>
                  <a:gd name="T3" fmla="*/ 202 h 216"/>
                  <a:gd name="T4" fmla="*/ 140 w 247"/>
                  <a:gd name="T5" fmla="*/ 216 h 216"/>
                  <a:gd name="T6" fmla="*/ 207 w 247"/>
                  <a:gd name="T7" fmla="*/ 212 h 216"/>
                  <a:gd name="T8" fmla="*/ 213 w 247"/>
                  <a:gd name="T9" fmla="*/ 205 h 216"/>
                  <a:gd name="T10" fmla="*/ 219 w 247"/>
                  <a:gd name="T11" fmla="*/ 211 h 216"/>
                  <a:gd name="T12" fmla="*/ 242 w 247"/>
                  <a:gd name="T13" fmla="*/ 208 h 216"/>
                  <a:gd name="T14" fmla="*/ 198 w 247"/>
                  <a:gd name="T15" fmla="*/ 74 h 216"/>
                  <a:gd name="T16" fmla="*/ 247 w 247"/>
                  <a:gd name="T17" fmla="*/ 45 h 216"/>
                  <a:gd name="T18" fmla="*/ 240 w 247"/>
                  <a:gd name="T19" fmla="*/ 42 h 216"/>
                  <a:gd name="T20" fmla="*/ 237 w 247"/>
                  <a:gd name="T21" fmla="*/ 41 h 216"/>
                  <a:gd name="T22" fmla="*/ 172 w 247"/>
                  <a:gd name="T23" fmla="*/ 15 h 216"/>
                  <a:gd name="T24" fmla="*/ 133 w 247"/>
                  <a:gd name="T25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7" h="216">
                    <a:moveTo>
                      <a:pt x="133" y="0"/>
                    </a:moveTo>
                    <a:cubicBezTo>
                      <a:pt x="97" y="81"/>
                      <a:pt x="49" y="148"/>
                      <a:pt x="0" y="202"/>
                    </a:cubicBezTo>
                    <a:cubicBezTo>
                      <a:pt x="39" y="209"/>
                      <a:pt x="87" y="216"/>
                      <a:pt x="140" y="216"/>
                    </a:cubicBezTo>
                    <a:cubicBezTo>
                      <a:pt x="162" y="216"/>
                      <a:pt x="184" y="215"/>
                      <a:pt x="207" y="212"/>
                    </a:cubicBezTo>
                    <a:cubicBezTo>
                      <a:pt x="213" y="205"/>
                      <a:pt x="213" y="205"/>
                      <a:pt x="213" y="205"/>
                    </a:cubicBezTo>
                    <a:cubicBezTo>
                      <a:pt x="213" y="205"/>
                      <a:pt x="215" y="207"/>
                      <a:pt x="219" y="211"/>
                    </a:cubicBezTo>
                    <a:cubicBezTo>
                      <a:pt x="227" y="210"/>
                      <a:pt x="234" y="209"/>
                      <a:pt x="242" y="208"/>
                    </a:cubicBezTo>
                    <a:cubicBezTo>
                      <a:pt x="208" y="132"/>
                      <a:pt x="198" y="74"/>
                      <a:pt x="198" y="74"/>
                    </a:cubicBezTo>
                    <a:cubicBezTo>
                      <a:pt x="247" y="45"/>
                      <a:pt x="247" y="45"/>
                      <a:pt x="247" y="45"/>
                    </a:cubicBezTo>
                    <a:cubicBezTo>
                      <a:pt x="240" y="42"/>
                      <a:pt x="240" y="42"/>
                      <a:pt x="240" y="42"/>
                    </a:cubicBezTo>
                    <a:cubicBezTo>
                      <a:pt x="237" y="41"/>
                      <a:pt x="237" y="41"/>
                      <a:pt x="237" y="41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33" y="0"/>
                      <a:pt x="133" y="0"/>
                      <a:pt x="13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511"/>
              <p:cNvSpPr>
                <a:spLocks/>
              </p:cNvSpPr>
              <p:nvPr/>
            </p:nvSpPr>
            <p:spPr bwMode="auto">
              <a:xfrm>
                <a:off x="5145088" y="5008563"/>
                <a:ext cx="77787" cy="44450"/>
              </a:xfrm>
              <a:custGeom>
                <a:avLst/>
                <a:gdLst>
                  <a:gd name="T0" fmla="*/ 0 w 28"/>
                  <a:gd name="T1" fmla="*/ 0 h 16"/>
                  <a:gd name="T2" fmla="*/ 1 w 28"/>
                  <a:gd name="T3" fmla="*/ 0 h 16"/>
                  <a:gd name="T4" fmla="*/ 13 w 28"/>
                  <a:gd name="T5" fmla="*/ 5 h 16"/>
                  <a:gd name="T6" fmla="*/ 9 w 28"/>
                  <a:gd name="T7" fmla="*/ 16 h 16"/>
                  <a:gd name="T8" fmla="*/ 28 w 28"/>
                  <a:gd name="T9" fmla="*/ 2 h 16"/>
                  <a:gd name="T10" fmla="*/ 28 w 28"/>
                  <a:gd name="T11" fmla="*/ 0 h 16"/>
                  <a:gd name="T12" fmla="*/ 23 w 28"/>
                  <a:gd name="T13" fmla="*/ 0 h 16"/>
                  <a:gd name="T14" fmla="*/ 0 w 28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6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9"/>
                      <a:pt x="11" y="12"/>
                      <a:pt x="9" y="16"/>
                    </a:cubicBezTo>
                    <a:cubicBezTo>
                      <a:pt x="15" y="11"/>
                      <a:pt x="22" y="7"/>
                      <a:pt x="28" y="2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6" y="0"/>
                      <a:pt x="25" y="0"/>
                      <a:pt x="23" y="0"/>
                    </a:cubicBezTo>
                    <a:cubicBezTo>
                      <a:pt x="16" y="0"/>
                      <a:pt x="8" y="0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512"/>
              <p:cNvSpPr>
                <a:spLocks/>
              </p:cNvSpPr>
              <p:nvPr/>
            </p:nvSpPr>
            <p:spPr bwMode="auto">
              <a:xfrm>
                <a:off x="5222875" y="5008563"/>
                <a:ext cx="4762" cy="6350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513"/>
              <p:cNvSpPr>
                <a:spLocks/>
              </p:cNvSpPr>
              <p:nvPr/>
            </p:nvSpPr>
            <p:spPr bwMode="auto">
              <a:xfrm>
                <a:off x="5332413" y="5140325"/>
                <a:ext cx="425450" cy="525463"/>
              </a:xfrm>
              <a:custGeom>
                <a:avLst/>
                <a:gdLst>
                  <a:gd name="T0" fmla="*/ 94 w 155"/>
                  <a:gd name="T1" fmla="*/ 0 h 191"/>
                  <a:gd name="T2" fmla="*/ 49 w 155"/>
                  <a:gd name="T3" fmla="*/ 28 h 191"/>
                  <a:gd name="T4" fmla="*/ 0 w 155"/>
                  <a:gd name="T5" fmla="*/ 57 h 191"/>
                  <a:gd name="T6" fmla="*/ 44 w 155"/>
                  <a:gd name="T7" fmla="*/ 191 h 191"/>
                  <a:gd name="T8" fmla="*/ 155 w 155"/>
                  <a:gd name="T9" fmla="*/ 161 h 191"/>
                  <a:gd name="T10" fmla="*/ 94 w 155"/>
                  <a:gd name="T1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91">
                    <a:moveTo>
                      <a:pt x="94" y="0"/>
                    </a:moveTo>
                    <a:cubicBezTo>
                      <a:pt x="49" y="28"/>
                      <a:pt x="49" y="28"/>
                      <a:pt x="49" y="2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10" y="115"/>
                      <a:pt x="44" y="191"/>
                    </a:cubicBezTo>
                    <a:cubicBezTo>
                      <a:pt x="80" y="185"/>
                      <a:pt x="117" y="175"/>
                      <a:pt x="155" y="161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514"/>
              <p:cNvSpPr>
                <a:spLocks/>
              </p:cNvSpPr>
              <p:nvPr/>
            </p:nvSpPr>
            <p:spPr bwMode="auto">
              <a:xfrm>
                <a:off x="5356225" y="5657850"/>
                <a:ext cx="33337" cy="19050"/>
              </a:xfrm>
              <a:custGeom>
                <a:avLst/>
                <a:gdLst>
                  <a:gd name="T0" fmla="*/ 6 w 12"/>
                  <a:gd name="T1" fmla="*/ 0 h 7"/>
                  <a:gd name="T2" fmla="*/ 0 w 12"/>
                  <a:gd name="T3" fmla="*/ 7 h 7"/>
                  <a:gd name="T4" fmla="*/ 12 w 12"/>
                  <a:gd name="T5" fmla="*/ 6 h 7"/>
                  <a:gd name="T6" fmla="*/ 6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6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4" y="7"/>
                      <a:pt x="8" y="7"/>
                      <a:pt x="12" y="6"/>
                    </a:cubicBezTo>
                    <a:cubicBezTo>
                      <a:pt x="8" y="2"/>
                      <a:pt x="6" y="0"/>
                      <a:pt x="6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515"/>
              <p:cNvSpPr>
                <a:spLocks noEditPoints="1"/>
              </p:cNvSpPr>
              <p:nvPr/>
            </p:nvSpPr>
            <p:spPr bwMode="auto">
              <a:xfrm>
                <a:off x="4953000" y="5053013"/>
                <a:ext cx="217487" cy="250825"/>
              </a:xfrm>
              <a:custGeom>
                <a:avLst/>
                <a:gdLst>
                  <a:gd name="T0" fmla="*/ 62 w 79"/>
                  <a:gd name="T1" fmla="*/ 12 h 91"/>
                  <a:gd name="T2" fmla="*/ 35 w 79"/>
                  <a:gd name="T3" fmla="*/ 29 h 91"/>
                  <a:gd name="T4" fmla="*/ 0 w 79"/>
                  <a:gd name="T5" fmla="*/ 91 h 91"/>
                  <a:gd name="T6" fmla="*/ 62 w 79"/>
                  <a:gd name="T7" fmla="*/ 12 h 91"/>
                  <a:gd name="T8" fmla="*/ 79 w 79"/>
                  <a:gd name="T9" fmla="*/ 0 h 91"/>
                  <a:gd name="T10" fmla="*/ 63 w 79"/>
                  <a:gd name="T11" fmla="*/ 11 h 91"/>
                  <a:gd name="T12" fmla="*/ 73 w 79"/>
                  <a:gd name="T13" fmla="*/ 15 h 91"/>
                  <a:gd name="T14" fmla="*/ 79 w 79"/>
                  <a:gd name="T1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91">
                    <a:moveTo>
                      <a:pt x="62" y="12"/>
                    </a:moveTo>
                    <a:cubicBezTo>
                      <a:pt x="52" y="18"/>
                      <a:pt x="43" y="24"/>
                      <a:pt x="35" y="29"/>
                    </a:cubicBezTo>
                    <a:cubicBezTo>
                      <a:pt x="24" y="51"/>
                      <a:pt x="12" y="71"/>
                      <a:pt x="0" y="91"/>
                    </a:cubicBezTo>
                    <a:cubicBezTo>
                      <a:pt x="35" y="50"/>
                      <a:pt x="57" y="18"/>
                      <a:pt x="62" y="12"/>
                    </a:cubicBezTo>
                    <a:moveTo>
                      <a:pt x="79" y="0"/>
                    </a:moveTo>
                    <a:cubicBezTo>
                      <a:pt x="74" y="4"/>
                      <a:pt x="68" y="8"/>
                      <a:pt x="63" y="11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5" y="10"/>
                      <a:pt x="77" y="5"/>
                      <a:pt x="79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516"/>
              <p:cNvSpPr>
                <a:spLocks/>
              </p:cNvSpPr>
              <p:nvPr/>
            </p:nvSpPr>
            <p:spPr bwMode="auto">
              <a:xfrm>
                <a:off x="4694238" y="5083175"/>
                <a:ext cx="458787" cy="566738"/>
              </a:xfrm>
              <a:custGeom>
                <a:avLst/>
                <a:gdLst>
                  <a:gd name="T0" fmla="*/ 157 w 167"/>
                  <a:gd name="T1" fmla="*/ 0 h 206"/>
                  <a:gd name="T2" fmla="*/ 156 w 167"/>
                  <a:gd name="T3" fmla="*/ 1 h 206"/>
                  <a:gd name="T4" fmla="*/ 94 w 167"/>
                  <a:gd name="T5" fmla="*/ 80 h 206"/>
                  <a:gd name="T6" fmla="*/ 0 w 167"/>
                  <a:gd name="T7" fmla="*/ 198 h 206"/>
                  <a:gd name="T8" fmla="*/ 22 w 167"/>
                  <a:gd name="T9" fmla="*/ 203 h 206"/>
                  <a:gd name="T10" fmla="*/ 23 w 167"/>
                  <a:gd name="T11" fmla="*/ 202 h 206"/>
                  <a:gd name="T12" fmla="*/ 25 w 167"/>
                  <a:gd name="T13" fmla="*/ 204 h 206"/>
                  <a:gd name="T14" fmla="*/ 34 w 167"/>
                  <a:gd name="T15" fmla="*/ 206 h 206"/>
                  <a:gd name="T16" fmla="*/ 167 w 167"/>
                  <a:gd name="T17" fmla="*/ 4 h 206"/>
                  <a:gd name="T18" fmla="*/ 157 w 167"/>
                  <a:gd name="T19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7" h="206">
                    <a:moveTo>
                      <a:pt x="157" y="0"/>
                    </a:moveTo>
                    <a:cubicBezTo>
                      <a:pt x="156" y="0"/>
                      <a:pt x="156" y="1"/>
                      <a:pt x="156" y="1"/>
                    </a:cubicBezTo>
                    <a:cubicBezTo>
                      <a:pt x="151" y="7"/>
                      <a:pt x="129" y="39"/>
                      <a:pt x="94" y="80"/>
                    </a:cubicBezTo>
                    <a:cubicBezTo>
                      <a:pt x="65" y="125"/>
                      <a:pt x="33" y="164"/>
                      <a:pt x="0" y="198"/>
                    </a:cubicBezTo>
                    <a:cubicBezTo>
                      <a:pt x="7" y="200"/>
                      <a:pt x="15" y="201"/>
                      <a:pt x="22" y="203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3" y="202"/>
                      <a:pt x="24" y="203"/>
                      <a:pt x="25" y="204"/>
                    </a:cubicBezTo>
                    <a:cubicBezTo>
                      <a:pt x="28" y="204"/>
                      <a:pt x="31" y="205"/>
                      <a:pt x="34" y="206"/>
                    </a:cubicBezTo>
                    <a:cubicBezTo>
                      <a:pt x="83" y="152"/>
                      <a:pt x="131" y="85"/>
                      <a:pt x="167" y="4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517"/>
              <p:cNvSpPr>
                <a:spLocks/>
              </p:cNvSpPr>
              <p:nvPr/>
            </p:nvSpPr>
            <p:spPr bwMode="auto">
              <a:xfrm>
                <a:off x="5048250" y="5008563"/>
                <a:ext cx="133350" cy="123825"/>
              </a:xfrm>
              <a:custGeom>
                <a:avLst/>
                <a:gdLst>
                  <a:gd name="T0" fmla="*/ 25 w 48"/>
                  <a:gd name="T1" fmla="*/ 0 h 45"/>
                  <a:gd name="T2" fmla="*/ 19 w 48"/>
                  <a:gd name="T3" fmla="*/ 4 h 45"/>
                  <a:gd name="T4" fmla="*/ 0 w 48"/>
                  <a:gd name="T5" fmla="*/ 45 h 45"/>
                  <a:gd name="T6" fmla="*/ 27 w 48"/>
                  <a:gd name="T7" fmla="*/ 28 h 45"/>
                  <a:gd name="T8" fmla="*/ 27 w 48"/>
                  <a:gd name="T9" fmla="*/ 27 h 45"/>
                  <a:gd name="T10" fmla="*/ 28 w 48"/>
                  <a:gd name="T11" fmla="*/ 27 h 45"/>
                  <a:gd name="T12" fmla="*/ 44 w 48"/>
                  <a:gd name="T13" fmla="*/ 16 h 45"/>
                  <a:gd name="T14" fmla="*/ 48 w 48"/>
                  <a:gd name="T15" fmla="*/ 5 h 45"/>
                  <a:gd name="T16" fmla="*/ 36 w 48"/>
                  <a:gd name="T17" fmla="*/ 0 h 45"/>
                  <a:gd name="T18" fmla="*/ 35 w 48"/>
                  <a:gd name="T19" fmla="*/ 0 h 45"/>
                  <a:gd name="T20" fmla="*/ 25 w 48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5">
                    <a:moveTo>
                      <a:pt x="25" y="0"/>
                    </a:moveTo>
                    <a:cubicBezTo>
                      <a:pt x="23" y="1"/>
                      <a:pt x="21" y="2"/>
                      <a:pt x="19" y="4"/>
                    </a:cubicBezTo>
                    <a:cubicBezTo>
                      <a:pt x="13" y="18"/>
                      <a:pt x="7" y="32"/>
                      <a:pt x="0" y="45"/>
                    </a:cubicBezTo>
                    <a:cubicBezTo>
                      <a:pt x="8" y="40"/>
                      <a:pt x="17" y="34"/>
                      <a:pt x="27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4"/>
                      <a:pt x="39" y="20"/>
                      <a:pt x="44" y="16"/>
                    </a:cubicBezTo>
                    <a:cubicBezTo>
                      <a:pt x="46" y="12"/>
                      <a:pt x="47" y="9"/>
                      <a:pt x="48" y="5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1" y="0"/>
                      <a:pt x="28" y="0"/>
                      <a:pt x="25" y="0"/>
                    </a:cubicBezTo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518"/>
              <p:cNvSpPr>
                <a:spLocks/>
              </p:cNvSpPr>
              <p:nvPr/>
            </p:nvSpPr>
            <p:spPr bwMode="auto">
              <a:xfrm>
                <a:off x="5122863" y="5083175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519"/>
              <p:cNvSpPr>
                <a:spLocks/>
              </p:cNvSpPr>
              <p:nvPr/>
            </p:nvSpPr>
            <p:spPr bwMode="auto">
              <a:xfrm>
                <a:off x="5100638" y="5006975"/>
                <a:ext cx="17462" cy="12700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1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2" y="3"/>
                      <a:pt x="4" y="2"/>
                      <a:pt x="6" y="1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520"/>
              <p:cNvSpPr>
                <a:spLocks/>
              </p:cNvSpPr>
              <p:nvPr/>
            </p:nvSpPr>
            <p:spPr bwMode="auto">
              <a:xfrm>
                <a:off x="4754563" y="5638800"/>
                <a:ext cx="7937" cy="4763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521"/>
              <p:cNvSpPr>
                <a:spLocks/>
              </p:cNvSpPr>
              <p:nvPr/>
            </p:nvSpPr>
            <p:spPr bwMode="auto">
              <a:xfrm>
                <a:off x="4514850" y="4913313"/>
                <a:ext cx="592137" cy="714375"/>
              </a:xfrm>
              <a:custGeom>
                <a:avLst/>
                <a:gdLst>
                  <a:gd name="T0" fmla="*/ 6 w 215"/>
                  <a:gd name="T1" fmla="*/ 0 h 260"/>
                  <a:gd name="T2" fmla="*/ 0 w 215"/>
                  <a:gd name="T3" fmla="*/ 239 h 260"/>
                  <a:gd name="T4" fmla="*/ 65 w 215"/>
                  <a:gd name="T5" fmla="*/ 260 h 260"/>
                  <a:gd name="T6" fmla="*/ 159 w 215"/>
                  <a:gd name="T7" fmla="*/ 142 h 260"/>
                  <a:gd name="T8" fmla="*/ 194 w 215"/>
                  <a:gd name="T9" fmla="*/ 80 h 260"/>
                  <a:gd name="T10" fmla="*/ 213 w 215"/>
                  <a:gd name="T11" fmla="*/ 39 h 260"/>
                  <a:gd name="T12" fmla="*/ 215 w 215"/>
                  <a:gd name="T13" fmla="*/ 34 h 260"/>
                  <a:gd name="T14" fmla="*/ 6 w 215"/>
                  <a:gd name="T15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60">
                    <a:moveTo>
                      <a:pt x="6" y="0"/>
                    </a:moveTo>
                    <a:cubicBezTo>
                      <a:pt x="0" y="239"/>
                      <a:pt x="0" y="239"/>
                      <a:pt x="0" y="239"/>
                    </a:cubicBezTo>
                    <a:cubicBezTo>
                      <a:pt x="0" y="239"/>
                      <a:pt x="24" y="249"/>
                      <a:pt x="65" y="260"/>
                    </a:cubicBezTo>
                    <a:cubicBezTo>
                      <a:pt x="98" y="226"/>
                      <a:pt x="130" y="187"/>
                      <a:pt x="159" y="142"/>
                    </a:cubicBezTo>
                    <a:cubicBezTo>
                      <a:pt x="171" y="122"/>
                      <a:pt x="183" y="102"/>
                      <a:pt x="194" y="80"/>
                    </a:cubicBezTo>
                    <a:cubicBezTo>
                      <a:pt x="201" y="67"/>
                      <a:pt x="207" y="53"/>
                      <a:pt x="213" y="39"/>
                    </a:cubicBezTo>
                    <a:cubicBezTo>
                      <a:pt x="214" y="37"/>
                      <a:pt x="214" y="36"/>
                      <a:pt x="215" y="34"/>
                    </a:cubicBezTo>
                    <a:cubicBezTo>
                      <a:pt x="152" y="32"/>
                      <a:pt x="77" y="23"/>
                      <a:pt x="6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522"/>
              <p:cNvSpPr>
                <a:spLocks/>
              </p:cNvSpPr>
              <p:nvPr/>
            </p:nvSpPr>
            <p:spPr bwMode="auto">
              <a:xfrm>
                <a:off x="4468813" y="4865688"/>
                <a:ext cx="1239837" cy="912813"/>
              </a:xfrm>
              <a:custGeom>
                <a:avLst/>
                <a:gdLst>
                  <a:gd name="T0" fmla="*/ 451 w 451"/>
                  <a:gd name="T1" fmla="*/ 244 h 332"/>
                  <a:gd name="T2" fmla="*/ 370 w 451"/>
                  <a:gd name="T3" fmla="*/ 28 h 332"/>
                  <a:gd name="T4" fmla="*/ 5 w 451"/>
                  <a:gd name="T5" fmla="*/ 0 h 332"/>
                  <a:gd name="T6" fmla="*/ 0 w 451"/>
                  <a:gd name="T7" fmla="*/ 239 h 332"/>
                  <a:gd name="T8" fmla="*/ 451 w 451"/>
                  <a:gd name="T9" fmla="*/ 24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332">
                    <a:moveTo>
                      <a:pt x="451" y="244"/>
                    </a:moveTo>
                    <a:cubicBezTo>
                      <a:pt x="370" y="28"/>
                      <a:pt x="370" y="28"/>
                      <a:pt x="370" y="28"/>
                    </a:cubicBezTo>
                    <a:cubicBezTo>
                      <a:pt x="370" y="28"/>
                      <a:pt x="179" y="56"/>
                      <a:pt x="5" y="0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0" y="239"/>
                      <a:pt x="220" y="332"/>
                      <a:pt x="451" y="2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523"/>
              <p:cNvSpPr>
                <a:spLocks/>
              </p:cNvSpPr>
              <p:nvPr/>
            </p:nvSpPr>
            <p:spPr bwMode="auto">
              <a:xfrm>
                <a:off x="7856538" y="6391275"/>
                <a:ext cx="36512" cy="71438"/>
              </a:xfrm>
              <a:custGeom>
                <a:avLst/>
                <a:gdLst>
                  <a:gd name="T0" fmla="*/ 3 w 13"/>
                  <a:gd name="T1" fmla="*/ 0 h 26"/>
                  <a:gd name="T2" fmla="*/ 0 w 13"/>
                  <a:gd name="T3" fmla="*/ 2 h 26"/>
                  <a:gd name="T4" fmla="*/ 9 w 13"/>
                  <a:gd name="T5" fmla="*/ 26 h 26"/>
                  <a:gd name="T6" fmla="*/ 13 w 13"/>
                  <a:gd name="T7" fmla="*/ 14 h 26"/>
                  <a:gd name="T8" fmla="*/ 6 w 13"/>
                  <a:gd name="T9" fmla="*/ 11 h 26"/>
                  <a:gd name="T10" fmla="*/ 6 w 13"/>
                  <a:gd name="T11" fmla="*/ 1 h 26"/>
                  <a:gd name="T12" fmla="*/ 3 w 13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6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8" y="12"/>
                      <a:pt x="6" y="11"/>
                      <a:pt x="6" y="1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524"/>
              <p:cNvSpPr>
                <a:spLocks/>
              </p:cNvSpPr>
              <p:nvPr/>
            </p:nvSpPr>
            <p:spPr bwMode="auto">
              <a:xfrm>
                <a:off x="7872413" y="6394450"/>
                <a:ext cx="30162" cy="36513"/>
              </a:xfrm>
              <a:custGeom>
                <a:avLst/>
                <a:gdLst>
                  <a:gd name="T0" fmla="*/ 0 w 11"/>
                  <a:gd name="T1" fmla="*/ 0 h 13"/>
                  <a:gd name="T2" fmla="*/ 0 w 11"/>
                  <a:gd name="T3" fmla="*/ 10 h 13"/>
                  <a:gd name="T4" fmla="*/ 7 w 11"/>
                  <a:gd name="T5" fmla="*/ 13 h 13"/>
                  <a:gd name="T6" fmla="*/ 11 w 11"/>
                  <a:gd name="T7" fmla="*/ 4 h 13"/>
                  <a:gd name="T8" fmla="*/ 0 w 1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2" y="11"/>
                      <a:pt x="7" y="1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3"/>
                      <a:pt x="3" y="2"/>
                      <a:pt x="0" y="0"/>
                    </a:cubicBezTo>
                  </a:path>
                </a:pathLst>
              </a:cu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525"/>
              <p:cNvSpPr>
                <a:spLocks/>
              </p:cNvSpPr>
              <p:nvPr/>
            </p:nvSpPr>
            <p:spPr bwMode="auto">
              <a:xfrm>
                <a:off x="7864475" y="6361113"/>
                <a:ext cx="52387" cy="44450"/>
              </a:xfrm>
              <a:custGeom>
                <a:avLst/>
                <a:gdLst>
                  <a:gd name="T0" fmla="*/ 19 w 19"/>
                  <a:gd name="T1" fmla="*/ 0 h 16"/>
                  <a:gd name="T2" fmla="*/ 0 w 19"/>
                  <a:gd name="T3" fmla="*/ 11 h 16"/>
                  <a:gd name="T4" fmla="*/ 3 w 19"/>
                  <a:gd name="T5" fmla="*/ 12 h 16"/>
                  <a:gd name="T6" fmla="*/ 14 w 19"/>
                  <a:gd name="T7" fmla="*/ 16 h 16"/>
                  <a:gd name="T8" fmla="*/ 19 w 1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9" y="0"/>
                    </a:moveTo>
                    <a:cubicBezTo>
                      <a:pt x="13" y="4"/>
                      <a:pt x="7" y="7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6" y="14"/>
                      <a:pt x="10" y="15"/>
                      <a:pt x="14" y="16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526"/>
              <p:cNvSpPr>
                <a:spLocks/>
              </p:cNvSpPr>
              <p:nvPr/>
            </p:nvSpPr>
            <p:spPr bwMode="auto">
              <a:xfrm>
                <a:off x="7837488" y="6397625"/>
                <a:ext cx="44450" cy="104775"/>
              </a:xfrm>
              <a:custGeom>
                <a:avLst/>
                <a:gdLst>
                  <a:gd name="T0" fmla="*/ 7 w 16"/>
                  <a:gd name="T1" fmla="*/ 0 h 38"/>
                  <a:gd name="T2" fmla="*/ 2 w 16"/>
                  <a:gd name="T3" fmla="*/ 3 h 38"/>
                  <a:gd name="T4" fmla="*/ 0 w 16"/>
                  <a:gd name="T5" fmla="*/ 9 h 38"/>
                  <a:gd name="T6" fmla="*/ 11 w 16"/>
                  <a:gd name="T7" fmla="*/ 38 h 38"/>
                  <a:gd name="T8" fmla="*/ 16 w 16"/>
                  <a:gd name="T9" fmla="*/ 24 h 38"/>
                  <a:gd name="T10" fmla="*/ 7 w 16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8">
                    <a:moveTo>
                      <a:pt x="7" y="0"/>
                    </a:moveTo>
                    <a:cubicBezTo>
                      <a:pt x="5" y="1"/>
                      <a:pt x="3" y="2"/>
                      <a:pt x="2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527"/>
              <p:cNvSpPr>
                <a:spLocks/>
              </p:cNvSpPr>
              <p:nvPr/>
            </p:nvSpPr>
            <p:spPr bwMode="auto">
              <a:xfrm>
                <a:off x="7173913" y="6419850"/>
                <a:ext cx="693737" cy="187325"/>
              </a:xfrm>
              <a:custGeom>
                <a:avLst/>
                <a:gdLst>
                  <a:gd name="T0" fmla="*/ 7 w 252"/>
                  <a:gd name="T1" fmla="*/ 0 h 68"/>
                  <a:gd name="T2" fmla="*/ 0 w 252"/>
                  <a:gd name="T3" fmla="*/ 1 h 68"/>
                  <a:gd name="T4" fmla="*/ 211 w 252"/>
                  <a:gd name="T5" fmla="*/ 68 h 68"/>
                  <a:gd name="T6" fmla="*/ 239 w 252"/>
                  <a:gd name="T7" fmla="*/ 67 h 68"/>
                  <a:gd name="T8" fmla="*/ 252 w 252"/>
                  <a:gd name="T9" fmla="*/ 30 h 68"/>
                  <a:gd name="T10" fmla="*/ 241 w 252"/>
                  <a:gd name="T11" fmla="*/ 1 h 68"/>
                  <a:gd name="T12" fmla="*/ 223 w 252"/>
                  <a:gd name="T13" fmla="*/ 51 h 68"/>
                  <a:gd name="T14" fmla="*/ 195 w 252"/>
                  <a:gd name="T15" fmla="*/ 52 h 68"/>
                  <a:gd name="T16" fmla="*/ 7 w 252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2" h="68">
                    <a:moveTo>
                      <a:pt x="7" y="0"/>
                    </a:moveTo>
                    <a:cubicBezTo>
                      <a:pt x="5" y="0"/>
                      <a:pt x="3" y="1"/>
                      <a:pt x="0" y="1"/>
                    </a:cubicBezTo>
                    <a:cubicBezTo>
                      <a:pt x="83" y="60"/>
                      <a:pt x="169" y="68"/>
                      <a:pt x="211" y="68"/>
                    </a:cubicBezTo>
                    <a:cubicBezTo>
                      <a:pt x="229" y="68"/>
                      <a:pt x="239" y="67"/>
                      <a:pt x="239" y="67"/>
                    </a:cubicBezTo>
                    <a:cubicBezTo>
                      <a:pt x="252" y="30"/>
                      <a:pt x="252" y="30"/>
                      <a:pt x="252" y="30"/>
                    </a:cubicBezTo>
                    <a:cubicBezTo>
                      <a:pt x="241" y="1"/>
                      <a:pt x="241" y="1"/>
                      <a:pt x="241" y="1"/>
                    </a:cubicBezTo>
                    <a:cubicBezTo>
                      <a:pt x="223" y="51"/>
                      <a:pt x="223" y="51"/>
                      <a:pt x="223" y="51"/>
                    </a:cubicBezTo>
                    <a:cubicBezTo>
                      <a:pt x="223" y="51"/>
                      <a:pt x="213" y="52"/>
                      <a:pt x="195" y="52"/>
                    </a:cubicBezTo>
                    <a:cubicBezTo>
                      <a:pt x="157" y="52"/>
                      <a:pt x="82" y="45"/>
                      <a:pt x="7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528"/>
              <p:cNvSpPr>
                <a:spLocks/>
              </p:cNvSpPr>
              <p:nvPr/>
            </p:nvSpPr>
            <p:spPr bwMode="auto">
              <a:xfrm>
                <a:off x="6864350" y="5632450"/>
                <a:ext cx="1141412" cy="1004888"/>
              </a:xfrm>
              <a:custGeom>
                <a:avLst/>
                <a:gdLst>
                  <a:gd name="T0" fmla="*/ 0 w 415"/>
                  <a:gd name="T1" fmla="*/ 168 h 365"/>
                  <a:gd name="T2" fmla="*/ 133 w 415"/>
                  <a:gd name="T3" fmla="*/ 0 h 365"/>
                  <a:gd name="T4" fmla="*/ 415 w 415"/>
                  <a:gd name="T5" fmla="*/ 118 h 365"/>
                  <a:gd name="T6" fmla="*/ 336 w 415"/>
                  <a:gd name="T7" fmla="*/ 337 h 365"/>
                  <a:gd name="T8" fmla="*/ 0 w 415"/>
                  <a:gd name="T9" fmla="*/ 168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5" h="365">
                    <a:moveTo>
                      <a:pt x="0" y="168"/>
                    </a:move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264" y="132"/>
                      <a:pt x="415" y="118"/>
                    </a:cubicBezTo>
                    <a:cubicBezTo>
                      <a:pt x="336" y="337"/>
                      <a:pt x="336" y="337"/>
                      <a:pt x="336" y="337"/>
                    </a:cubicBezTo>
                    <a:cubicBezTo>
                      <a:pt x="336" y="337"/>
                      <a:pt x="130" y="365"/>
                      <a:pt x="0" y="16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529"/>
              <p:cNvSpPr>
                <a:spLocks/>
              </p:cNvSpPr>
              <p:nvPr/>
            </p:nvSpPr>
            <p:spPr bwMode="auto">
              <a:xfrm>
                <a:off x="6424613" y="4962525"/>
                <a:ext cx="285750" cy="330200"/>
              </a:xfrm>
              <a:custGeom>
                <a:avLst/>
                <a:gdLst>
                  <a:gd name="T0" fmla="*/ 4 w 104"/>
                  <a:gd name="T1" fmla="*/ 0 h 120"/>
                  <a:gd name="T2" fmla="*/ 0 w 104"/>
                  <a:gd name="T3" fmla="*/ 2 h 120"/>
                  <a:gd name="T4" fmla="*/ 104 w 104"/>
                  <a:gd name="T5" fmla="*/ 120 h 120"/>
                  <a:gd name="T6" fmla="*/ 4 w 104"/>
                  <a:gd name="T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20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8" y="26"/>
                      <a:pt x="55" y="72"/>
                      <a:pt x="104" y="120"/>
                    </a:cubicBezTo>
                    <a:cubicBezTo>
                      <a:pt x="41" y="56"/>
                      <a:pt x="4" y="0"/>
                      <a:pt x="4" y="0"/>
                    </a:cubicBezTo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530"/>
              <p:cNvSpPr>
                <a:spLocks/>
              </p:cNvSpPr>
              <p:nvPr/>
            </p:nvSpPr>
            <p:spPr bwMode="auto">
              <a:xfrm>
                <a:off x="7040563" y="5619750"/>
                <a:ext cx="123825" cy="60325"/>
              </a:xfrm>
              <a:custGeom>
                <a:avLst/>
                <a:gdLst>
                  <a:gd name="T0" fmla="*/ 23 w 45"/>
                  <a:gd name="T1" fmla="*/ 0 h 22"/>
                  <a:gd name="T2" fmla="*/ 0 w 45"/>
                  <a:gd name="T3" fmla="*/ 22 h 22"/>
                  <a:gd name="T4" fmla="*/ 38 w 45"/>
                  <a:gd name="T5" fmla="*/ 20 h 22"/>
                  <a:gd name="T6" fmla="*/ 45 w 45"/>
                  <a:gd name="T7" fmla="*/ 13 h 22"/>
                  <a:gd name="T8" fmla="*/ 23 w 45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2">
                    <a:moveTo>
                      <a:pt x="23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4" y="21"/>
                      <a:pt x="27" y="21"/>
                      <a:pt x="38" y="20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38" y="9"/>
                      <a:pt x="31" y="4"/>
                      <a:pt x="23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531"/>
              <p:cNvSpPr>
                <a:spLocks/>
              </p:cNvSpPr>
              <p:nvPr/>
            </p:nvSpPr>
            <p:spPr bwMode="auto">
              <a:xfrm>
                <a:off x="6200775" y="5743575"/>
                <a:ext cx="17462" cy="15875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6 h 6"/>
                  <a:gd name="T4" fmla="*/ 6 w 6"/>
                  <a:gd name="T5" fmla="*/ 5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2" y="2"/>
                      <a:pt x="4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532"/>
              <p:cNvSpPr>
                <a:spLocks/>
              </p:cNvSpPr>
              <p:nvPr/>
            </p:nvSpPr>
            <p:spPr bwMode="auto">
              <a:xfrm>
                <a:off x="5797550" y="4914900"/>
                <a:ext cx="1319212" cy="1144588"/>
              </a:xfrm>
              <a:custGeom>
                <a:avLst/>
                <a:gdLst>
                  <a:gd name="T0" fmla="*/ 0 w 480"/>
                  <a:gd name="T1" fmla="*/ 84 h 416"/>
                  <a:gd name="T2" fmla="*/ 215 w 480"/>
                  <a:gd name="T3" fmla="*/ 0 h 416"/>
                  <a:gd name="T4" fmla="*/ 480 w 480"/>
                  <a:gd name="T5" fmla="*/ 252 h 416"/>
                  <a:gd name="T6" fmla="*/ 306 w 480"/>
                  <a:gd name="T7" fmla="*/ 416 h 416"/>
                  <a:gd name="T8" fmla="*/ 0 w 480"/>
                  <a:gd name="T9" fmla="*/ 84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0" h="416">
                    <a:moveTo>
                      <a:pt x="0" y="84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215" y="0"/>
                      <a:pt x="322" y="160"/>
                      <a:pt x="480" y="252"/>
                    </a:cubicBezTo>
                    <a:cubicBezTo>
                      <a:pt x="306" y="416"/>
                      <a:pt x="306" y="416"/>
                      <a:pt x="306" y="416"/>
                    </a:cubicBezTo>
                    <a:cubicBezTo>
                      <a:pt x="306" y="416"/>
                      <a:pt x="90" y="315"/>
                      <a:pt x="0" y="8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533"/>
              <p:cNvSpPr>
                <a:spLocks/>
              </p:cNvSpPr>
              <p:nvPr/>
            </p:nvSpPr>
            <p:spPr bwMode="auto">
              <a:xfrm>
                <a:off x="7262813" y="5653088"/>
                <a:ext cx="115887" cy="101600"/>
              </a:xfrm>
              <a:custGeom>
                <a:avLst/>
                <a:gdLst>
                  <a:gd name="T0" fmla="*/ 28 w 42"/>
                  <a:gd name="T1" fmla="*/ 0 h 37"/>
                  <a:gd name="T2" fmla="*/ 0 w 42"/>
                  <a:gd name="T3" fmla="*/ 4 h 37"/>
                  <a:gd name="T4" fmla="*/ 42 w 42"/>
                  <a:gd name="T5" fmla="*/ 37 h 37"/>
                  <a:gd name="T6" fmla="*/ 28 w 42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7">
                    <a:moveTo>
                      <a:pt x="28" y="0"/>
                    </a:moveTo>
                    <a:cubicBezTo>
                      <a:pt x="28" y="0"/>
                      <a:pt x="18" y="2"/>
                      <a:pt x="0" y="4"/>
                    </a:cubicBezTo>
                    <a:cubicBezTo>
                      <a:pt x="9" y="12"/>
                      <a:pt x="24" y="24"/>
                      <a:pt x="42" y="37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534"/>
              <p:cNvSpPr>
                <a:spLocks noEditPoints="1"/>
              </p:cNvSpPr>
              <p:nvPr/>
            </p:nvSpPr>
            <p:spPr bwMode="auto">
              <a:xfrm>
                <a:off x="6215063" y="5919788"/>
                <a:ext cx="795337" cy="400050"/>
              </a:xfrm>
              <a:custGeom>
                <a:avLst/>
                <a:gdLst>
                  <a:gd name="T0" fmla="*/ 200 w 289"/>
                  <a:gd name="T1" fmla="*/ 97 h 146"/>
                  <a:gd name="T2" fmla="*/ 228 w 289"/>
                  <a:gd name="T3" fmla="*/ 132 h 146"/>
                  <a:gd name="T4" fmla="*/ 289 w 289"/>
                  <a:gd name="T5" fmla="*/ 146 h 146"/>
                  <a:gd name="T6" fmla="*/ 200 w 289"/>
                  <a:gd name="T7" fmla="*/ 97 h 146"/>
                  <a:gd name="T8" fmla="*/ 66 w 289"/>
                  <a:gd name="T9" fmla="*/ 0 h 146"/>
                  <a:gd name="T10" fmla="*/ 0 w 289"/>
                  <a:gd name="T11" fmla="*/ 88 h 146"/>
                  <a:gd name="T12" fmla="*/ 75 w 289"/>
                  <a:gd name="T13" fmla="*/ 118 h 146"/>
                  <a:gd name="T14" fmla="*/ 72 w 289"/>
                  <a:gd name="T15" fmla="*/ 127 h 146"/>
                  <a:gd name="T16" fmla="*/ 93 w 289"/>
                  <a:gd name="T17" fmla="*/ 135 h 146"/>
                  <a:gd name="T18" fmla="*/ 90 w 289"/>
                  <a:gd name="T19" fmla="*/ 141 h 146"/>
                  <a:gd name="T20" fmla="*/ 174 w 289"/>
                  <a:gd name="T21" fmla="*/ 79 h 146"/>
                  <a:gd name="T22" fmla="*/ 163 w 289"/>
                  <a:gd name="T23" fmla="*/ 72 h 146"/>
                  <a:gd name="T24" fmla="*/ 167 w 289"/>
                  <a:gd name="T25" fmla="*/ 66 h 146"/>
                  <a:gd name="T26" fmla="*/ 66 w 289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9" h="146">
                    <a:moveTo>
                      <a:pt x="200" y="97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49" y="138"/>
                      <a:pt x="269" y="142"/>
                      <a:pt x="289" y="146"/>
                    </a:cubicBezTo>
                    <a:cubicBezTo>
                      <a:pt x="262" y="134"/>
                      <a:pt x="233" y="118"/>
                      <a:pt x="200" y="97"/>
                    </a:cubicBezTo>
                    <a:moveTo>
                      <a:pt x="66" y="0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75" y="118"/>
                      <a:pt x="75" y="118"/>
                      <a:pt x="75" y="118"/>
                    </a:cubicBezTo>
                    <a:cubicBezTo>
                      <a:pt x="74" y="121"/>
                      <a:pt x="73" y="124"/>
                      <a:pt x="72" y="127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132" y="117"/>
                      <a:pt x="162" y="90"/>
                      <a:pt x="174" y="79"/>
                    </a:cubicBezTo>
                    <a:cubicBezTo>
                      <a:pt x="170" y="77"/>
                      <a:pt x="166" y="74"/>
                      <a:pt x="163" y="72"/>
                    </a:cubicBezTo>
                    <a:cubicBezTo>
                      <a:pt x="163" y="72"/>
                      <a:pt x="164" y="70"/>
                      <a:pt x="167" y="66"/>
                    </a:cubicBezTo>
                    <a:cubicBezTo>
                      <a:pt x="154" y="59"/>
                      <a:pt x="114" y="38"/>
                      <a:pt x="66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535"/>
              <p:cNvSpPr>
                <a:spLocks/>
              </p:cNvSpPr>
              <p:nvPr/>
            </p:nvSpPr>
            <p:spPr bwMode="auto">
              <a:xfrm>
                <a:off x="6215063" y="5878513"/>
                <a:ext cx="180975" cy="282575"/>
              </a:xfrm>
              <a:custGeom>
                <a:avLst/>
                <a:gdLst>
                  <a:gd name="T0" fmla="*/ 47 w 66"/>
                  <a:gd name="T1" fmla="*/ 0 h 103"/>
                  <a:gd name="T2" fmla="*/ 0 w 66"/>
                  <a:gd name="T3" fmla="*/ 63 h 103"/>
                  <a:gd name="T4" fmla="*/ 0 w 66"/>
                  <a:gd name="T5" fmla="*/ 103 h 103"/>
                  <a:gd name="T6" fmla="*/ 0 w 66"/>
                  <a:gd name="T7" fmla="*/ 103 h 103"/>
                  <a:gd name="T8" fmla="*/ 66 w 66"/>
                  <a:gd name="T9" fmla="*/ 15 h 103"/>
                  <a:gd name="T10" fmla="*/ 47 w 66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03">
                    <a:moveTo>
                      <a:pt x="47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0" y="10"/>
                      <a:pt x="54" y="5"/>
                      <a:pt x="47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536"/>
              <p:cNvSpPr>
                <a:spLocks/>
              </p:cNvSpPr>
              <p:nvPr/>
            </p:nvSpPr>
            <p:spPr bwMode="auto">
              <a:xfrm>
                <a:off x="6215063" y="5759450"/>
                <a:ext cx="128587" cy="292100"/>
              </a:xfrm>
              <a:custGeom>
                <a:avLst/>
                <a:gdLst>
                  <a:gd name="T0" fmla="*/ 1 w 47"/>
                  <a:gd name="T1" fmla="*/ 0 h 106"/>
                  <a:gd name="T2" fmla="*/ 0 w 47"/>
                  <a:gd name="T3" fmla="*/ 106 h 106"/>
                  <a:gd name="T4" fmla="*/ 47 w 47"/>
                  <a:gd name="T5" fmla="*/ 43 h 106"/>
                  <a:gd name="T6" fmla="*/ 1 w 47"/>
                  <a:gd name="T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106">
                    <a:moveTo>
                      <a:pt x="1" y="0"/>
                    </a:moveTo>
                    <a:cubicBezTo>
                      <a:pt x="0" y="106"/>
                      <a:pt x="0" y="106"/>
                      <a:pt x="0" y="106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32" y="30"/>
                      <a:pt x="16" y="16"/>
                      <a:pt x="1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537"/>
              <p:cNvSpPr>
                <a:spLocks/>
              </p:cNvSpPr>
              <p:nvPr/>
            </p:nvSpPr>
            <p:spPr bwMode="auto">
              <a:xfrm>
                <a:off x="6745288" y="6175375"/>
                <a:ext cx="96837" cy="106363"/>
              </a:xfrm>
              <a:custGeom>
                <a:avLst/>
                <a:gdLst>
                  <a:gd name="T0" fmla="*/ 0 w 35"/>
                  <a:gd name="T1" fmla="*/ 0 h 39"/>
                  <a:gd name="T2" fmla="*/ 31 w 35"/>
                  <a:gd name="T3" fmla="*/ 38 h 39"/>
                  <a:gd name="T4" fmla="*/ 35 w 35"/>
                  <a:gd name="T5" fmla="*/ 39 h 39"/>
                  <a:gd name="T6" fmla="*/ 7 w 35"/>
                  <a:gd name="T7" fmla="*/ 4 h 39"/>
                  <a:gd name="T8" fmla="*/ 0 w 35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9">
                    <a:moveTo>
                      <a:pt x="0" y="0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3" y="39"/>
                      <a:pt x="34" y="39"/>
                      <a:pt x="35" y="39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538"/>
              <p:cNvSpPr>
                <a:spLocks/>
              </p:cNvSpPr>
              <p:nvPr/>
            </p:nvSpPr>
            <p:spPr bwMode="auto">
              <a:xfrm>
                <a:off x="6429375" y="6135688"/>
                <a:ext cx="401637" cy="300038"/>
              </a:xfrm>
              <a:custGeom>
                <a:avLst/>
                <a:gdLst>
                  <a:gd name="T0" fmla="*/ 96 w 146"/>
                  <a:gd name="T1" fmla="*/ 0 h 109"/>
                  <a:gd name="T2" fmla="*/ 12 w 146"/>
                  <a:gd name="T3" fmla="*/ 62 h 109"/>
                  <a:gd name="T4" fmla="*/ 0 w 146"/>
                  <a:gd name="T5" fmla="*/ 90 h 109"/>
                  <a:gd name="T6" fmla="*/ 132 w 146"/>
                  <a:gd name="T7" fmla="*/ 109 h 109"/>
                  <a:gd name="T8" fmla="*/ 133 w 146"/>
                  <a:gd name="T9" fmla="*/ 48 h 109"/>
                  <a:gd name="T10" fmla="*/ 146 w 146"/>
                  <a:gd name="T11" fmla="*/ 52 h 109"/>
                  <a:gd name="T12" fmla="*/ 115 w 146"/>
                  <a:gd name="T13" fmla="*/ 14 h 109"/>
                  <a:gd name="T14" fmla="*/ 96 w 146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09">
                    <a:moveTo>
                      <a:pt x="96" y="0"/>
                    </a:moveTo>
                    <a:cubicBezTo>
                      <a:pt x="84" y="11"/>
                      <a:pt x="54" y="38"/>
                      <a:pt x="12" y="62"/>
                    </a:cubicBezTo>
                    <a:cubicBezTo>
                      <a:pt x="8" y="72"/>
                      <a:pt x="4" y="81"/>
                      <a:pt x="0" y="90"/>
                    </a:cubicBezTo>
                    <a:cubicBezTo>
                      <a:pt x="35" y="98"/>
                      <a:pt x="80" y="106"/>
                      <a:pt x="132" y="109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7" y="50"/>
                      <a:pt x="142" y="51"/>
                      <a:pt x="146" y="52"/>
                    </a:cubicBezTo>
                    <a:cubicBezTo>
                      <a:pt x="115" y="14"/>
                      <a:pt x="115" y="14"/>
                      <a:pt x="115" y="14"/>
                    </a:cubicBezTo>
                    <a:cubicBezTo>
                      <a:pt x="109" y="9"/>
                      <a:pt x="102" y="5"/>
                      <a:pt x="9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539"/>
              <p:cNvSpPr>
                <a:spLocks/>
              </p:cNvSpPr>
              <p:nvPr/>
            </p:nvSpPr>
            <p:spPr bwMode="auto">
              <a:xfrm>
                <a:off x="6372225" y="6267450"/>
                <a:ext cx="98425" cy="88900"/>
              </a:xfrm>
              <a:custGeom>
                <a:avLst/>
                <a:gdLst>
                  <a:gd name="T0" fmla="*/ 15 w 36"/>
                  <a:gd name="T1" fmla="*/ 0 h 32"/>
                  <a:gd name="T2" fmla="*/ 0 w 36"/>
                  <a:gd name="T3" fmla="*/ 32 h 32"/>
                  <a:gd name="T4" fmla="*/ 33 w 36"/>
                  <a:gd name="T5" fmla="*/ 14 h 32"/>
                  <a:gd name="T6" fmla="*/ 36 w 36"/>
                  <a:gd name="T7" fmla="*/ 8 h 32"/>
                  <a:gd name="T8" fmla="*/ 15 w 36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2">
                    <a:moveTo>
                      <a:pt x="15" y="0"/>
                    </a:moveTo>
                    <a:cubicBezTo>
                      <a:pt x="10" y="11"/>
                      <a:pt x="5" y="22"/>
                      <a:pt x="0" y="32"/>
                    </a:cubicBezTo>
                    <a:cubicBezTo>
                      <a:pt x="12" y="27"/>
                      <a:pt x="23" y="21"/>
                      <a:pt x="33" y="14"/>
                    </a:cubicBezTo>
                    <a:cubicBezTo>
                      <a:pt x="34" y="12"/>
                      <a:pt x="35" y="10"/>
                      <a:pt x="36" y="8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540"/>
              <p:cNvSpPr>
                <a:spLocks/>
              </p:cNvSpPr>
              <p:nvPr/>
            </p:nvSpPr>
            <p:spPr bwMode="auto">
              <a:xfrm>
                <a:off x="6365875" y="6307138"/>
                <a:ext cx="96837" cy="76200"/>
              </a:xfrm>
              <a:custGeom>
                <a:avLst/>
                <a:gdLst>
                  <a:gd name="T0" fmla="*/ 35 w 35"/>
                  <a:gd name="T1" fmla="*/ 0 h 28"/>
                  <a:gd name="T2" fmla="*/ 2 w 35"/>
                  <a:gd name="T3" fmla="*/ 18 h 28"/>
                  <a:gd name="T4" fmla="*/ 0 w 35"/>
                  <a:gd name="T5" fmla="*/ 23 h 28"/>
                  <a:gd name="T6" fmla="*/ 23 w 35"/>
                  <a:gd name="T7" fmla="*/ 28 h 28"/>
                  <a:gd name="T8" fmla="*/ 35 w 35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8">
                    <a:moveTo>
                      <a:pt x="35" y="0"/>
                    </a:moveTo>
                    <a:cubicBezTo>
                      <a:pt x="25" y="7"/>
                      <a:pt x="14" y="13"/>
                      <a:pt x="2" y="18"/>
                    </a:cubicBezTo>
                    <a:cubicBezTo>
                      <a:pt x="1" y="20"/>
                      <a:pt x="1" y="21"/>
                      <a:pt x="0" y="23"/>
                    </a:cubicBezTo>
                    <a:cubicBezTo>
                      <a:pt x="7" y="25"/>
                      <a:pt x="15" y="26"/>
                      <a:pt x="23" y="28"/>
                    </a:cubicBezTo>
                    <a:cubicBezTo>
                      <a:pt x="27" y="19"/>
                      <a:pt x="31" y="10"/>
                      <a:pt x="35" y="0"/>
                    </a:cubicBezTo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541"/>
              <p:cNvSpPr>
                <a:spLocks/>
              </p:cNvSpPr>
              <p:nvPr/>
            </p:nvSpPr>
            <p:spPr bwMode="auto">
              <a:xfrm>
                <a:off x="6215063" y="6161088"/>
                <a:ext cx="206375" cy="209550"/>
              </a:xfrm>
              <a:custGeom>
                <a:avLst/>
                <a:gdLst>
                  <a:gd name="T0" fmla="*/ 0 w 75"/>
                  <a:gd name="T1" fmla="*/ 0 h 76"/>
                  <a:gd name="T2" fmla="*/ 0 w 75"/>
                  <a:gd name="T3" fmla="*/ 58 h 76"/>
                  <a:gd name="T4" fmla="*/ 55 w 75"/>
                  <a:gd name="T5" fmla="*/ 76 h 76"/>
                  <a:gd name="T6" fmla="*/ 57 w 75"/>
                  <a:gd name="T7" fmla="*/ 71 h 76"/>
                  <a:gd name="T8" fmla="*/ 72 w 75"/>
                  <a:gd name="T9" fmla="*/ 39 h 76"/>
                  <a:gd name="T10" fmla="*/ 75 w 75"/>
                  <a:gd name="T11" fmla="*/ 30 h 76"/>
                  <a:gd name="T12" fmla="*/ 0 w 75"/>
                  <a:gd name="T13" fmla="*/ 0 h 76"/>
                  <a:gd name="T14" fmla="*/ 0 w 75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76"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20" y="67"/>
                      <a:pt x="55" y="76"/>
                    </a:cubicBezTo>
                    <a:cubicBezTo>
                      <a:pt x="56" y="74"/>
                      <a:pt x="56" y="73"/>
                      <a:pt x="57" y="71"/>
                    </a:cubicBezTo>
                    <a:cubicBezTo>
                      <a:pt x="62" y="61"/>
                      <a:pt x="67" y="50"/>
                      <a:pt x="72" y="39"/>
                    </a:cubicBezTo>
                    <a:cubicBezTo>
                      <a:pt x="73" y="36"/>
                      <a:pt x="74" y="33"/>
                      <a:pt x="75" y="3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542"/>
              <p:cNvSpPr>
                <a:spLocks/>
              </p:cNvSpPr>
              <p:nvPr/>
            </p:nvSpPr>
            <p:spPr bwMode="auto">
              <a:xfrm>
                <a:off x="6792913" y="6267450"/>
                <a:ext cx="381000" cy="171450"/>
              </a:xfrm>
              <a:custGeom>
                <a:avLst/>
                <a:gdLst>
                  <a:gd name="T0" fmla="*/ 1 w 139"/>
                  <a:gd name="T1" fmla="*/ 0 h 62"/>
                  <a:gd name="T2" fmla="*/ 0 w 139"/>
                  <a:gd name="T3" fmla="*/ 61 h 62"/>
                  <a:gd name="T4" fmla="*/ 43 w 139"/>
                  <a:gd name="T5" fmla="*/ 62 h 62"/>
                  <a:gd name="T6" fmla="*/ 139 w 139"/>
                  <a:gd name="T7" fmla="*/ 56 h 62"/>
                  <a:gd name="T8" fmla="*/ 108 w 139"/>
                  <a:gd name="T9" fmla="*/ 31 h 62"/>
                  <a:gd name="T10" fmla="*/ 79 w 139"/>
                  <a:gd name="T11" fmla="*/ 19 h 62"/>
                  <a:gd name="T12" fmla="*/ 18 w 139"/>
                  <a:gd name="T13" fmla="*/ 5 h 62"/>
                  <a:gd name="T14" fmla="*/ 14 w 139"/>
                  <a:gd name="T15" fmla="*/ 4 h 62"/>
                  <a:gd name="T16" fmla="*/ 1 w 139"/>
                  <a:gd name="T1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" h="62">
                    <a:moveTo>
                      <a:pt x="1" y="0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14" y="62"/>
                      <a:pt x="29" y="62"/>
                      <a:pt x="43" y="62"/>
                    </a:cubicBezTo>
                    <a:cubicBezTo>
                      <a:pt x="74" y="62"/>
                      <a:pt x="106" y="60"/>
                      <a:pt x="139" y="56"/>
                    </a:cubicBezTo>
                    <a:cubicBezTo>
                      <a:pt x="129" y="48"/>
                      <a:pt x="118" y="40"/>
                      <a:pt x="108" y="31"/>
                    </a:cubicBezTo>
                    <a:cubicBezTo>
                      <a:pt x="99" y="27"/>
                      <a:pt x="89" y="23"/>
                      <a:pt x="79" y="19"/>
                    </a:cubicBezTo>
                    <a:cubicBezTo>
                      <a:pt x="59" y="15"/>
                      <a:pt x="39" y="11"/>
                      <a:pt x="18" y="5"/>
                    </a:cubicBezTo>
                    <a:cubicBezTo>
                      <a:pt x="17" y="5"/>
                      <a:pt x="16" y="5"/>
                      <a:pt x="14" y="4"/>
                    </a:cubicBezTo>
                    <a:cubicBezTo>
                      <a:pt x="10" y="3"/>
                      <a:pt x="5" y="2"/>
                      <a:pt x="1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543"/>
              <p:cNvSpPr>
                <a:spLocks/>
              </p:cNvSpPr>
              <p:nvPr/>
            </p:nvSpPr>
            <p:spPr bwMode="auto">
              <a:xfrm>
                <a:off x="6662738" y="5756275"/>
                <a:ext cx="449262" cy="596900"/>
              </a:xfrm>
              <a:custGeom>
                <a:avLst/>
                <a:gdLst>
                  <a:gd name="T0" fmla="*/ 143 w 163"/>
                  <a:gd name="T1" fmla="*/ 0 h 217"/>
                  <a:gd name="T2" fmla="*/ 8 w 163"/>
                  <a:gd name="T3" fmla="*/ 127 h 217"/>
                  <a:gd name="T4" fmla="*/ 4 w 163"/>
                  <a:gd name="T5" fmla="*/ 125 h 217"/>
                  <a:gd name="T6" fmla="*/ 0 w 163"/>
                  <a:gd name="T7" fmla="*/ 131 h 217"/>
                  <a:gd name="T8" fmla="*/ 11 w 163"/>
                  <a:gd name="T9" fmla="*/ 138 h 217"/>
                  <a:gd name="T10" fmla="*/ 30 w 163"/>
                  <a:gd name="T11" fmla="*/ 152 h 217"/>
                  <a:gd name="T12" fmla="*/ 37 w 163"/>
                  <a:gd name="T13" fmla="*/ 156 h 217"/>
                  <a:gd name="T14" fmla="*/ 126 w 163"/>
                  <a:gd name="T15" fmla="*/ 205 h 217"/>
                  <a:gd name="T16" fmla="*/ 155 w 163"/>
                  <a:gd name="T17" fmla="*/ 217 h 217"/>
                  <a:gd name="T18" fmla="*/ 132 w 163"/>
                  <a:gd name="T19" fmla="*/ 195 h 217"/>
                  <a:gd name="T20" fmla="*/ 73 w 163"/>
                  <a:gd name="T21" fmla="*/ 123 h 217"/>
                  <a:gd name="T22" fmla="*/ 163 w 163"/>
                  <a:gd name="T23" fmla="*/ 9 h 217"/>
                  <a:gd name="T24" fmla="*/ 143 w 163"/>
                  <a:gd name="T2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3" h="217">
                    <a:moveTo>
                      <a:pt x="143" y="0"/>
                    </a:moveTo>
                    <a:cubicBezTo>
                      <a:pt x="8" y="127"/>
                      <a:pt x="8" y="127"/>
                      <a:pt x="8" y="127"/>
                    </a:cubicBezTo>
                    <a:cubicBezTo>
                      <a:pt x="8" y="127"/>
                      <a:pt x="7" y="127"/>
                      <a:pt x="4" y="125"/>
                    </a:cubicBezTo>
                    <a:cubicBezTo>
                      <a:pt x="1" y="129"/>
                      <a:pt x="0" y="131"/>
                      <a:pt x="0" y="131"/>
                    </a:cubicBezTo>
                    <a:cubicBezTo>
                      <a:pt x="3" y="133"/>
                      <a:pt x="7" y="136"/>
                      <a:pt x="11" y="138"/>
                    </a:cubicBezTo>
                    <a:cubicBezTo>
                      <a:pt x="17" y="143"/>
                      <a:pt x="24" y="147"/>
                      <a:pt x="30" y="152"/>
                    </a:cubicBezTo>
                    <a:cubicBezTo>
                      <a:pt x="33" y="153"/>
                      <a:pt x="35" y="155"/>
                      <a:pt x="37" y="156"/>
                    </a:cubicBezTo>
                    <a:cubicBezTo>
                      <a:pt x="70" y="177"/>
                      <a:pt x="99" y="193"/>
                      <a:pt x="126" y="205"/>
                    </a:cubicBezTo>
                    <a:cubicBezTo>
                      <a:pt x="136" y="209"/>
                      <a:pt x="146" y="213"/>
                      <a:pt x="155" y="217"/>
                    </a:cubicBezTo>
                    <a:cubicBezTo>
                      <a:pt x="147" y="210"/>
                      <a:pt x="140" y="202"/>
                      <a:pt x="132" y="195"/>
                    </a:cubicBezTo>
                    <a:cubicBezTo>
                      <a:pt x="111" y="175"/>
                      <a:pt x="91" y="151"/>
                      <a:pt x="73" y="123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156" y="7"/>
                      <a:pt x="150" y="3"/>
                      <a:pt x="143" y="0"/>
                    </a:cubicBezTo>
                  </a:path>
                </a:pathLst>
              </a:custGeom>
              <a:solidFill>
                <a:srgbClr val="454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544"/>
              <p:cNvSpPr>
                <a:spLocks/>
              </p:cNvSpPr>
              <p:nvPr/>
            </p:nvSpPr>
            <p:spPr bwMode="auto">
              <a:xfrm>
                <a:off x="7072313" y="5740400"/>
                <a:ext cx="55562" cy="22225"/>
              </a:xfrm>
              <a:custGeom>
                <a:avLst/>
                <a:gdLst>
                  <a:gd name="T0" fmla="*/ 0 w 20"/>
                  <a:gd name="T1" fmla="*/ 0 h 8"/>
                  <a:gd name="T2" fmla="*/ 0 w 20"/>
                  <a:gd name="T3" fmla="*/ 0 h 8"/>
                  <a:gd name="T4" fmla="*/ 20 w 20"/>
                  <a:gd name="T5" fmla="*/ 8 h 8"/>
                  <a:gd name="T6" fmla="*/ 20 w 20"/>
                  <a:gd name="T7" fmla="*/ 8 h 8"/>
                  <a:gd name="T8" fmla="*/ 0 w 2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3"/>
                      <a:pt x="13" y="6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3" y="6"/>
                      <a:pt x="7" y="3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545"/>
              <p:cNvSpPr>
                <a:spLocks/>
              </p:cNvSpPr>
              <p:nvPr/>
            </p:nvSpPr>
            <p:spPr bwMode="auto">
              <a:xfrm>
                <a:off x="7056438" y="5740400"/>
                <a:ext cx="71437" cy="41275"/>
              </a:xfrm>
              <a:custGeom>
                <a:avLst/>
                <a:gdLst>
                  <a:gd name="T0" fmla="*/ 6 w 26"/>
                  <a:gd name="T1" fmla="*/ 0 h 15"/>
                  <a:gd name="T2" fmla="*/ 0 w 26"/>
                  <a:gd name="T3" fmla="*/ 6 h 15"/>
                  <a:gd name="T4" fmla="*/ 20 w 26"/>
                  <a:gd name="T5" fmla="*/ 15 h 15"/>
                  <a:gd name="T6" fmla="*/ 26 w 26"/>
                  <a:gd name="T7" fmla="*/ 8 h 15"/>
                  <a:gd name="T8" fmla="*/ 6 w 2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6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9"/>
                      <a:pt x="13" y="13"/>
                      <a:pt x="20" y="15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19" y="6"/>
                      <a:pt x="13" y="3"/>
                      <a:pt x="6" y="0"/>
                    </a:cubicBezTo>
                  </a:path>
                </a:pathLst>
              </a:custGeom>
              <a:solidFill>
                <a:srgbClr val="3B4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546"/>
              <p:cNvSpPr>
                <a:spLocks/>
              </p:cNvSpPr>
              <p:nvPr/>
            </p:nvSpPr>
            <p:spPr bwMode="auto">
              <a:xfrm>
                <a:off x="7072313" y="5668963"/>
                <a:ext cx="130175" cy="93663"/>
              </a:xfrm>
              <a:custGeom>
                <a:avLst/>
                <a:gdLst>
                  <a:gd name="T0" fmla="*/ 47 w 47"/>
                  <a:gd name="T1" fmla="*/ 0 h 34"/>
                  <a:gd name="T2" fmla="*/ 26 w 47"/>
                  <a:gd name="T3" fmla="*/ 2 h 34"/>
                  <a:gd name="T4" fmla="*/ 0 w 47"/>
                  <a:gd name="T5" fmla="*/ 26 h 34"/>
                  <a:gd name="T6" fmla="*/ 20 w 47"/>
                  <a:gd name="T7" fmla="*/ 34 h 34"/>
                  <a:gd name="T8" fmla="*/ 47 w 47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4">
                    <a:moveTo>
                      <a:pt x="47" y="0"/>
                    </a:moveTo>
                    <a:cubicBezTo>
                      <a:pt x="40" y="1"/>
                      <a:pt x="34" y="1"/>
                      <a:pt x="26" y="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7" y="29"/>
                      <a:pt x="13" y="32"/>
                      <a:pt x="20" y="34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547"/>
              <p:cNvSpPr>
                <a:spLocks/>
              </p:cNvSpPr>
              <p:nvPr/>
            </p:nvSpPr>
            <p:spPr bwMode="auto">
              <a:xfrm>
                <a:off x="7089775" y="6353175"/>
                <a:ext cx="104775" cy="68263"/>
              </a:xfrm>
              <a:custGeom>
                <a:avLst/>
                <a:gdLst>
                  <a:gd name="T0" fmla="*/ 0 w 38"/>
                  <a:gd name="T1" fmla="*/ 0 h 25"/>
                  <a:gd name="T2" fmla="*/ 31 w 38"/>
                  <a:gd name="T3" fmla="*/ 25 h 25"/>
                  <a:gd name="T4" fmla="*/ 38 w 38"/>
                  <a:gd name="T5" fmla="*/ 24 h 25"/>
                  <a:gd name="T6" fmla="*/ 6 w 38"/>
                  <a:gd name="T7" fmla="*/ 2 h 25"/>
                  <a:gd name="T8" fmla="*/ 0 w 38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5">
                    <a:moveTo>
                      <a:pt x="0" y="0"/>
                    </a:moveTo>
                    <a:cubicBezTo>
                      <a:pt x="10" y="9"/>
                      <a:pt x="21" y="17"/>
                      <a:pt x="31" y="25"/>
                    </a:cubicBezTo>
                    <a:cubicBezTo>
                      <a:pt x="34" y="25"/>
                      <a:pt x="36" y="24"/>
                      <a:pt x="38" y="24"/>
                    </a:cubicBezTo>
                    <a:cubicBezTo>
                      <a:pt x="27" y="17"/>
                      <a:pt x="16" y="10"/>
                      <a:pt x="6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548"/>
              <p:cNvSpPr>
                <a:spLocks/>
              </p:cNvSpPr>
              <p:nvPr/>
            </p:nvSpPr>
            <p:spPr bwMode="auto">
              <a:xfrm>
                <a:off x="7026275" y="6292850"/>
                <a:ext cx="79375" cy="66675"/>
              </a:xfrm>
              <a:custGeom>
                <a:avLst/>
                <a:gdLst>
                  <a:gd name="T0" fmla="*/ 0 w 29"/>
                  <a:gd name="T1" fmla="*/ 0 h 24"/>
                  <a:gd name="T2" fmla="*/ 23 w 29"/>
                  <a:gd name="T3" fmla="*/ 22 h 24"/>
                  <a:gd name="T4" fmla="*/ 29 w 29"/>
                  <a:gd name="T5" fmla="*/ 24 h 24"/>
                  <a:gd name="T6" fmla="*/ 0 w 29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cubicBezTo>
                      <a:pt x="8" y="7"/>
                      <a:pt x="15" y="15"/>
                      <a:pt x="23" y="22"/>
                    </a:cubicBezTo>
                    <a:cubicBezTo>
                      <a:pt x="25" y="22"/>
                      <a:pt x="27" y="23"/>
                      <a:pt x="29" y="24"/>
                    </a:cubicBezTo>
                    <a:cubicBezTo>
                      <a:pt x="19" y="16"/>
                      <a:pt x="9" y="8"/>
                      <a:pt x="0" y="0"/>
                    </a:cubicBezTo>
                  </a:path>
                </a:pathLst>
              </a:custGeom>
              <a:solidFill>
                <a:srgbClr val="3B4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549"/>
              <p:cNvSpPr>
                <a:spLocks/>
              </p:cNvSpPr>
              <p:nvPr/>
            </p:nvSpPr>
            <p:spPr bwMode="auto">
              <a:xfrm>
                <a:off x="6864350" y="5662613"/>
                <a:ext cx="736600" cy="757238"/>
              </a:xfrm>
              <a:custGeom>
                <a:avLst/>
                <a:gdLst>
                  <a:gd name="T0" fmla="*/ 145 w 268"/>
                  <a:gd name="T1" fmla="*/ 0 h 275"/>
                  <a:gd name="T2" fmla="*/ 123 w 268"/>
                  <a:gd name="T3" fmla="*/ 2 h 275"/>
                  <a:gd name="T4" fmla="*/ 96 w 268"/>
                  <a:gd name="T5" fmla="*/ 36 h 275"/>
                  <a:gd name="T6" fmla="*/ 96 w 268"/>
                  <a:gd name="T7" fmla="*/ 36 h 275"/>
                  <a:gd name="T8" fmla="*/ 90 w 268"/>
                  <a:gd name="T9" fmla="*/ 43 h 275"/>
                  <a:gd name="T10" fmla="*/ 0 w 268"/>
                  <a:gd name="T11" fmla="*/ 157 h 275"/>
                  <a:gd name="T12" fmla="*/ 59 w 268"/>
                  <a:gd name="T13" fmla="*/ 229 h 275"/>
                  <a:gd name="T14" fmla="*/ 88 w 268"/>
                  <a:gd name="T15" fmla="*/ 253 h 275"/>
                  <a:gd name="T16" fmla="*/ 120 w 268"/>
                  <a:gd name="T17" fmla="*/ 275 h 275"/>
                  <a:gd name="T18" fmla="*/ 268 w 268"/>
                  <a:gd name="T19" fmla="*/ 236 h 275"/>
                  <a:gd name="T20" fmla="*/ 187 w 268"/>
                  <a:gd name="T21" fmla="*/ 33 h 275"/>
                  <a:gd name="T22" fmla="*/ 145 w 268"/>
                  <a:gd name="T23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8" h="275">
                    <a:moveTo>
                      <a:pt x="145" y="0"/>
                    </a:moveTo>
                    <a:cubicBezTo>
                      <a:pt x="139" y="1"/>
                      <a:pt x="131" y="1"/>
                      <a:pt x="123" y="2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18" y="185"/>
                      <a:pt x="38" y="209"/>
                      <a:pt x="59" y="229"/>
                    </a:cubicBezTo>
                    <a:cubicBezTo>
                      <a:pt x="68" y="237"/>
                      <a:pt x="78" y="245"/>
                      <a:pt x="88" y="253"/>
                    </a:cubicBezTo>
                    <a:cubicBezTo>
                      <a:pt x="98" y="261"/>
                      <a:pt x="109" y="268"/>
                      <a:pt x="120" y="275"/>
                    </a:cubicBezTo>
                    <a:cubicBezTo>
                      <a:pt x="168" y="268"/>
                      <a:pt x="218" y="256"/>
                      <a:pt x="268" y="236"/>
                    </a:cubicBezTo>
                    <a:cubicBezTo>
                      <a:pt x="187" y="33"/>
                      <a:pt x="187" y="33"/>
                      <a:pt x="187" y="33"/>
                    </a:cubicBezTo>
                    <a:cubicBezTo>
                      <a:pt x="169" y="20"/>
                      <a:pt x="154" y="8"/>
                      <a:pt x="145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550"/>
              <p:cNvSpPr>
                <a:spLocks noEditPoints="1"/>
              </p:cNvSpPr>
              <p:nvPr/>
            </p:nvSpPr>
            <p:spPr bwMode="auto">
              <a:xfrm>
                <a:off x="6396038" y="5710238"/>
                <a:ext cx="630237" cy="390525"/>
              </a:xfrm>
              <a:custGeom>
                <a:avLst/>
                <a:gdLst>
                  <a:gd name="T0" fmla="*/ 148 w 229"/>
                  <a:gd name="T1" fmla="*/ 70 h 142"/>
                  <a:gd name="T2" fmla="*/ 88 w 229"/>
                  <a:gd name="T3" fmla="*/ 127 h 142"/>
                  <a:gd name="T4" fmla="*/ 2 w 229"/>
                  <a:gd name="T5" fmla="*/ 74 h 142"/>
                  <a:gd name="T6" fmla="*/ 0 w 229"/>
                  <a:gd name="T7" fmla="*/ 76 h 142"/>
                  <a:gd name="T8" fmla="*/ 101 w 229"/>
                  <a:gd name="T9" fmla="*/ 142 h 142"/>
                  <a:gd name="T10" fmla="*/ 148 w 229"/>
                  <a:gd name="T11" fmla="*/ 70 h 142"/>
                  <a:gd name="T12" fmla="*/ 222 w 229"/>
                  <a:gd name="T13" fmla="*/ 0 h 142"/>
                  <a:gd name="T14" fmla="*/ 222 w 229"/>
                  <a:gd name="T15" fmla="*/ 0 h 142"/>
                  <a:gd name="T16" fmla="*/ 229 w 229"/>
                  <a:gd name="T17" fmla="*/ 3 h 142"/>
                  <a:gd name="T18" fmla="*/ 229 w 229"/>
                  <a:gd name="T19" fmla="*/ 3 h 142"/>
                  <a:gd name="T20" fmla="*/ 222 w 229"/>
                  <a:gd name="T2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9" h="142">
                    <a:moveTo>
                      <a:pt x="148" y="70"/>
                    </a:moveTo>
                    <a:cubicBezTo>
                      <a:pt x="88" y="127"/>
                      <a:pt x="88" y="127"/>
                      <a:pt x="88" y="127"/>
                    </a:cubicBezTo>
                    <a:cubicBezTo>
                      <a:pt x="88" y="127"/>
                      <a:pt x="51" y="110"/>
                      <a:pt x="2" y="7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48" y="114"/>
                      <a:pt x="88" y="135"/>
                      <a:pt x="101" y="142"/>
                    </a:cubicBezTo>
                    <a:cubicBezTo>
                      <a:pt x="108" y="131"/>
                      <a:pt x="125" y="107"/>
                      <a:pt x="148" y="70"/>
                    </a:cubicBezTo>
                    <a:moveTo>
                      <a:pt x="222" y="0"/>
                    </a:moveTo>
                    <a:cubicBezTo>
                      <a:pt x="222" y="0"/>
                      <a:pt x="222" y="0"/>
                      <a:pt x="222" y="0"/>
                    </a:cubicBezTo>
                    <a:cubicBezTo>
                      <a:pt x="224" y="1"/>
                      <a:pt x="227" y="2"/>
                      <a:pt x="229" y="3"/>
                    </a:cubicBezTo>
                    <a:cubicBezTo>
                      <a:pt x="229" y="3"/>
                      <a:pt x="229" y="3"/>
                      <a:pt x="229" y="3"/>
                    </a:cubicBezTo>
                    <a:cubicBezTo>
                      <a:pt x="227" y="2"/>
                      <a:pt x="224" y="1"/>
                      <a:pt x="22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551"/>
              <p:cNvSpPr>
                <a:spLocks/>
              </p:cNvSpPr>
              <p:nvPr/>
            </p:nvSpPr>
            <p:spPr bwMode="auto">
              <a:xfrm>
                <a:off x="6343650" y="5872163"/>
                <a:ext cx="58737" cy="47625"/>
              </a:xfrm>
              <a:custGeom>
                <a:avLst/>
                <a:gdLst>
                  <a:gd name="T0" fmla="*/ 2 w 21"/>
                  <a:gd name="T1" fmla="*/ 0 h 17"/>
                  <a:gd name="T2" fmla="*/ 0 w 21"/>
                  <a:gd name="T3" fmla="*/ 2 h 17"/>
                  <a:gd name="T4" fmla="*/ 19 w 21"/>
                  <a:gd name="T5" fmla="*/ 17 h 17"/>
                  <a:gd name="T6" fmla="*/ 21 w 21"/>
                  <a:gd name="T7" fmla="*/ 15 h 17"/>
                  <a:gd name="T8" fmla="*/ 2 w 21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7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7"/>
                      <a:pt x="13" y="12"/>
                      <a:pt x="19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5" y="10"/>
                      <a:pt x="8" y="5"/>
                      <a:pt x="2" y="0"/>
                    </a:cubicBezTo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552"/>
              <p:cNvSpPr>
                <a:spLocks/>
              </p:cNvSpPr>
              <p:nvPr/>
            </p:nvSpPr>
            <p:spPr bwMode="auto">
              <a:xfrm>
                <a:off x="6218238" y="5756275"/>
                <a:ext cx="131762" cy="122238"/>
              </a:xfrm>
              <a:custGeom>
                <a:avLst/>
                <a:gdLst>
                  <a:gd name="T0" fmla="*/ 0 w 48"/>
                  <a:gd name="T1" fmla="*/ 0 h 44"/>
                  <a:gd name="T2" fmla="*/ 0 w 48"/>
                  <a:gd name="T3" fmla="*/ 1 h 44"/>
                  <a:gd name="T4" fmla="*/ 46 w 48"/>
                  <a:gd name="T5" fmla="*/ 44 h 44"/>
                  <a:gd name="T6" fmla="*/ 48 w 48"/>
                  <a:gd name="T7" fmla="*/ 42 h 44"/>
                  <a:gd name="T8" fmla="*/ 0 w 4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5" y="17"/>
                      <a:pt x="31" y="31"/>
                      <a:pt x="46" y="44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32" y="30"/>
                      <a:pt x="16" y="16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553"/>
              <p:cNvSpPr>
                <a:spLocks/>
              </p:cNvSpPr>
              <p:nvPr/>
            </p:nvSpPr>
            <p:spPr bwMode="auto">
              <a:xfrm>
                <a:off x="6673850" y="5710238"/>
                <a:ext cx="382587" cy="395288"/>
              </a:xfrm>
              <a:custGeom>
                <a:avLst/>
                <a:gdLst>
                  <a:gd name="T0" fmla="*/ 121 w 139"/>
                  <a:gd name="T1" fmla="*/ 0 h 144"/>
                  <a:gd name="T2" fmla="*/ 47 w 139"/>
                  <a:gd name="T3" fmla="*/ 70 h 144"/>
                  <a:gd name="T4" fmla="*/ 0 w 139"/>
                  <a:gd name="T5" fmla="*/ 142 h 144"/>
                  <a:gd name="T6" fmla="*/ 4 w 139"/>
                  <a:gd name="T7" fmla="*/ 144 h 144"/>
                  <a:gd name="T8" fmla="*/ 139 w 139"/>
                  <a:gd name="T9" fmla="*/ 17 h 144"/>
                  <a:gd name="T10" fmla="*/ 126 w 139"/>
                  <a:gd name="T11" fmla="*/ 10 h 144"/>
                  <a:gd name="T12" fmla="*/ 128 w 139"/>
                  <a:gd name="T13" fmla="*/ 3 h 144"/>
                  <a:gd name="T14" fmla="*/ 121 w 139"/>
                  <a:gd name="T15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44">
                    <a:moveTo>
                      <a:pt x="121" y="0"/>
                    </a:moveTo>
                    <a:cubicBezTo>
                      <a:pt x="47" y="70"/>
                      <a:pt x="47" y="70"/>
                      <a:pt x="47" y="70"/>
                    </a:cubicBezTo>
                    <a:cubicBezTo>
                      <a:pt x="24" y="107"/>
                      <a:pt x="7" y="131"/>
                      <a:pt x="0" y="142"/>
                    </a:cubicBezTo>
                    <a:cubicBezTo>
                      <a:pt x="3" y="144"/>
                      <a:pt x="4" y="144"/>
                      <a:pt x="4" y="14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5" y="15"/>
                      <a:pt x="131" y="13"/>
                      <a:pt x="126" y="10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6" y="2"/>
                      <a:pt x="123" y="1"/>
                      <a:pt x="121" y="0"/>
                    </a:cubicBezTo>
                  </a:path>
                </a:pathLst>
              </a:custGeom>
              <a:solidFill>
                <a:srgbClr val="3B4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554"/>
              <p:cNvSpPr>
                <a:spLocks/>
              </p:cNvSpPr>
              <p:nvPr/>
            </p:nvSpPr>
            <p:spPr bwMode="auto">
              <a:xfrm>
                <a:off x="7026275" y="5718175"/>
                <a:ext cx="46037" cy="22225"/>
              </a:xfrm>
              <a:custGeom>
                <a:avLst/>
                <a:gdLst>
                  <a:gd name="T0" fmla="*/ 0 w 17"/>
                  <a:gd name="T1" fmla="*/ 0 h 8"/>
                  <a:gd name="T2" fmla="*/ 0 w 17"/>
                  <a:gd name="T3" fmla="*/ 0 h 8"/>
                  <a:gd name="T4" fmla="*/ 17 w 17"/>
                  <a:gd name="T5" fmla="*/ 8 h 8"/>
                  <a:gd name="T6" fmla="*/ 17 w 17"/>
                  <a:gd name="T7" fmla="*/ 8 h 8"/>
                  <a:gd name="T8" fmla="*/ 0 w 1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11" y="6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1" y="6"/>
                      <a:pt x="5" y="3"/>
                      <a:pt x="0" y="0"/>
                    </a:cubicBezTo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555"/>
              <p:cNvSpPr>
                <a:spLocks/>
              </p:cNvSpPr>
              <p:nvPr/>
            </p:nvSpPr>
            <p:spPr bwMode="auto">
              <a:xfrm>
                <a:off x="7019925" y="5718175"/>
                <a:ext cx="52387" cy="38100"/>
              </a:xfrm>
              <a:custGeom>
                <a:avLst/>
                <a:gdLst>
                  <a:gd name="T0" fmla="*/ 2 w 19"/>
                  <a:gd name="T1" fmla="*/ 0 h 14"/>
                  <a:gd name="T2" fmla="*/ 0 w 19"/>
                  <a:gd name="T3" fmla="*/ 7 h 14"/>
                  <a:gd name="T4" fmla="*/ 13 w 19"/>
                  <a:gd name="T5" fmla="*/ 14 h 14"/>
                  <a:gd name="T6" fmla="*/ 19 w 19"/>
                  <a:gd name="T7" fmla="*/ 8 h 14"/>
                  <a:gd name="T8" fmla="*/ 2 w 19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2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5" y="10"/>
                      <a:pt x="9" y="12"/>
                      <a:pt x="13" y="14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3" y="6"/>
                      <a:pt x="7" y="3"/>
                      <a:pt x="2" y="0"/>
                    </a:cubicBezTo>
                  </a:path>
                </a:pathLst>
              </a:custGeom>
              <a:solidFill>
                <a:srgbClr val="3238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556"/>
              <p:cNvSpPr>
                <a:spLocks/>
              </p:cNvSpPr>
              <p:nvPr/>
            </p:nvSpPr>
            <p:spPr bwMode="auto">
              <a:xfrm>
                <a:off x="7007225" y="5673725"/>
                <a:ext cx="136525" cy="66675"/>
              </a:xfrm>
              <a:custGeom>
                <a:avLst/>
                <a:gdLst>
                  <a:gd name="T0" fmla="*/ 50 w 50"/>
                  <a:gd name="T1" fmla="*/ 0 h 24"/>
                  <a:gd name="T2" fmla="*/ 12 w 50"/>
                  <a:gd name="T3" fmla="*/ 2 h 24"/>
                  <a:gd name="T4" fmla="*/ 0 w 50"/>
                  <a:gd name="T5" fmla="*/ 13 h 24"/>
                  <a:gd name="T6" fmla="*/ 7 w 50"/>
                  <a:gd name="T7" fmla="*/ 16 h 24"/>
                  <a:gd name="T8" fmla="*/ 24 w 50"/>
                  <a:gd name="T9" fmla="*/ 24 h 24"/>
                  <a:gd name="T10" fmla="*/ 50 w 50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24">
                    <a:moveTo>
                      <a:pt x="50" y="0"/>
                    </a:moveTo>
                    <a:cubicBezTo>
                      <a:pt x="39" y="1"/>
                      <a:pt x="26" y="1"/>
                      <a:pt x="12" y="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5" y="15"/>
                      <a:pt x="7" y="16"/>
                    </a:cubicBezTo>
                    <a:cubicBezTo>
                      <a:pt x="12" y="19"/>
                      <a:pt x="18" y="22"/>
                      <a:pt x="24" y="24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557"/>
              <p:cNvSpPr>
                <a:spLocks/>
              </p:cNvSpPr>
              <p:nvPr/>
            </p:nvSpPr>
            <p:spPr bwMode="auto">
              <a:xfrm>
                <a:off x="6218238" y="5589588"/>
                <a:ext cx="822325" cy="469900"/>
              </a:xfrm>
              <a:custGeom>
                <a:avLst/>
                <a:gdLst>
                  <a:gd name="T0" fmla="*/ 0 w 299"/>
                  <a:gd name="T1" fmla="*/ 0 h 171"/>
                  <a:gd name="T2" fmla="*/ 0 w 299"/>
                  <a:gd name="T3" fmla="*/ 61 h 171"/>
                  <a:gd name="T4" fmla="*/ 48 w 299"/>
                  <a:gd name="T5" fmla="*/ 103 h 171"/>
                  <a:gd name="T6" fmla="*/ 67 w 299"/>
                  <a:gd name="T7" fmla="*/ 118 h 171"/>
                  <a:gd name="T8" fmla="*/ 153 w 299"/>
                  <a:gd name="T9" fmla="*/ 171 h 171"/>
                  <a:gd name="T10" fmla="*/ 213 w 299"/>
                  <a:gd name="T11" fmla="*/ 114 h 171"/>
                  <a:gd name="T12" fmla="*/ 287 w 299"/>
                  <a:gd name="T13" fmla="*/ 44 h 171"/>
                  <a:gd name="T14" fmla="*/ 287 w 299"/>
                  <a:gd name="T15" fmla="*/ 44 h 171"/>
                  <a:gd name="T16" fmla="*/ 299 w 299"/>
                  <a:gd name="T17" fmla="*/ 33 h 171"/>
                  <a:gd name="T18" fmla="*/ 255 w 299"/>
                  <a:gd name="T19" fmla="*/ 34 h 171"/>
                  <a:gd name="T20" fmla="*/ 0 w 299"/>
                  <a:gd name="T21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9" h="171">
                    <a:moveTo>
                      <a:pt x="0" y="0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16" y="77"/>
                      <a:pt x="32" y="91"/>
                      <a:pt x="48" y="103"/>
                    </a:cubicBezTo>
                    <a:cubicBezTo>
                      <a:pt x="54" y="108"/>
                      <a:pt x="61" y="113"/>
                      <a:pt x="67" y="118"/>
                    </a:cubicBezTo>
                    <a:cubicBezTo>
                      <a:pt x="116" y="154"/>
                      <a:pt x="153" y="171"/>
                      <a:pt x="153" y="171"/>
                    </a:cubicBezTo>
                    <a:cubicBezTo>
                      <a:pt x="213" y="114"/>
                      <a:pt x="213" y="114"/>
                      <a:pt x="213" y="114"/>
                    </a:cubicBezTo>
                    <a:cubicBezTo>
                      <a:pt x="287" y="44"/>
                      <a:pt x="287" y="44"/>
                      <a:pt x="287" y="44"/>
                    </a:cubicBezTo>
                    <a:cubicBezTo>
                      <a:pt x="287" y="44"/>
                      <a:pt x="287" y="44"/>
                      <a:pt x="287" y="44"/>
                    </a:cubicBezTo>
                    <a:cubicBezTo>
                      <a:pt x="299" y="33"/>
                      <a:pt x="299" y="33"/>
                      <a:pt x="299" y="33"/>
                    </a:cubicBezTo>
                    <a:cubicBezTo>
                      <a:pt x="285" y="33"/>
                      <a:pt x="271" y="34"/>
                      <a:pt x="255" y="34"/>
                    </a:cubicBezTo>
                    <a:cubicBezTo>
                      <a:pt x="181" y="34"/>
                      <a:pt x="88" y="26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558"/>
              <p:cNvSpPr>
                <a:spLocks/>
              </p:cNvSpPr>
              <p:nvPr/>
            </p:nvSpPr>
            <p:spPr bwMode="auto">
              <a:xfrm>
                <a:off x="6159500" y="5534025"/>
                <a:ext cx="1385887" cy="1006475"/>
              </a:xfrm>
              <a:custGeom>
                <a:avLst/>
                <a:gdLst>
                  <a:gd name="T0" fmla="*/ 504 w 504"/>
                  <a:gd name="T1" fmla="*/ 263 h 366"/>
                  <a:gd name="T2" fmla="*/ 409 w 504"/>
                  <a:gd name="T3" fmla="*/ 24 h 366"/>
                  <a:gd name="T4" fmla="*/ 1 w 504"/>
                  <a:gd name="T5" fmla="*/ 0 h 366"/>
                  <a:gd name="T6" fmla="*/ 0 w 504"/>
                  <a:gd name="T7" fmla="*/ 267 h 366"/>
                  <a:gd name="T8" fmla="*/ 504 w 504"/>
                  <a:gd name="T9" fmla="*/ 26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4" h="366">
                    <a:moveTo>
                      <a:pt x="504" y="263"/>
                    </a:moveTo>
                    <a:cubicBezTo>
                      <a:pt x="409" y="24"/>
                      <a:pt x="409" y="24"/>
                      <a:pt x="409" y="24"/>
                    </a:cubicBezTo>
                    <a:cubicBezTo>
                      <a:pt x="409" y="24"/>
                      <a:pt x="196" y="59"/>
                      <a:pt x="1" y="0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67"/>
                      <a:pt x="248" y="366"/>
                      <a:pt x="504" y="2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559"/>
              <p:cNvSpPr>
                <a:spLocks/>
              </p:cNvSpPr>
              <p:nvPr/>
            </p:nvSpPr>
            <p:spPr bwMode="auto">
              <a:xfrm>
                <a:off x="7994650" y="5621338"/>
                <a:ext cx="241300" cy="195263"/>
              </a:xfrm>
              <a:custGeom>
                <a:avLst/>
                <a:gdLst>
                  <a:gd name="T0" fmla="*/ 17 w 88"/>
                  <a:gd name="T1" fmla="*/ 0 h 71"/>
                  <a:gd name="T2" fmla="*/ 22 w 88"/>
                  <a:gd name="T3" fmla="*/ 37 h 71"/>
                  <a:gd name="T4" fmla="*/ 0 w 88"/>
                  <a:gd name="T5" fmla="*/ 50 h 71"/>
                  <a:gd name="T6" fmla="*/ 88 w 88"/>
                  <a:gd name="T7" fmla="*/ 71 h 71"/>
                  <a:gd name="T8" fmla="*/ 56 w 88"/>
                  <a:gd name="T9" fmla="*/ 41 h 71"/>
                  <a:gd name="T10" fmla="*/ 17 w 88"/>
                  <a:gd name="T1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1">
                    <a:moveTo>
                      <a:pt x="17" y="0"/>
                    </a:move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14" y="42"/>
                      <a:pt x="0" y="50"/>
                    </a:cubicBezTo>
                    <a:cubicBezTo>
                      <a:pt x="30" y="59"/>
                      <a:pt x="59" y="66"/>
                      <a:pt x="88" y="71"/>
                    </a:cubicBezTo>
                    <a:cubicBezTo>
                      <a:pt x="77" y="62"/>
                      <a:pt x="67" y="52"/>
                      <a:pt x="56" y="41"/>
                    </a:cubicBezTo>
                    <a:cubicBezTo>
                      <a:pt x="43" y="28"/>
                      <a:pt x="30" y="14"/>
                      <a:pt x="17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560"/>
              <p:cNvSpPr>
                <a:spLocks/>
              </p:cNvSpPr>
              <p:nvPr/>
            </p:nvSpPr>
            <p:spPr bwMode="auto">
              <a:xfrm>
                <a:off x="8148638" y="5735638"/>
                <a:ext cx="95250" cy="84138"/>
              </a:xfrm>
              <a:custGeom>
                <a:avLst/>
                <a:gdLst>
                  <a:gd name="T0" fmla="*/ 0 w 35"/>
                  <a:gd name="T1" fmla="*/ 0 h 31"/>
                  <a:gd name="T2" fmla="*/ 32 w 35"/>
                  <a:gd name="T3" fmla="*/ 30 h 31"/>
                  <a:gd name="T4" fmla="*/ 35 w 35"/>
                  <a:gd name="T5" fmla="*/ 31 h 31"/>
                  <a:gd name="T6" fmla="*/ 0 w 35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1">
                    <a:moveTo>
                      <a:pt x="0" y="0"/>
                    </a:moveTo>
                    <a:cubicBezTo>
                      <a:pt x="11" y="11"/>
                      <a:pt x="21" y="21"/>
                      <a:pt x="32" y="30"/>
                    </a:cubicBezTo>
                    <a:cubicBezTo>
                      <a:pt x="33" y="30"/>
                      <a:pt x="34" y="30"/>
                      <a:pt x="35" y="31"/>
                    </a:cubicBezTo>
                    <a:cubicBezTo>
                      <a:pt x="23" y="21"/>
                      <a:pt x="12" y="11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561"/>
              <p:cNvSpPr>
                <a:spLocks/>
              </p:cNvSpPr>
              <p:nvPr/>
            </p:nvSpPr>
            <p:spPr bwMode="auto">
              <a:xfrm>
                <a:off x="8005763" y="5345113"/>
                <a:ext cx="298450" cy="482600"/>
              </a:xfrm>
              <a:custGeom>
                <a:avLst/>
                <a:gdLst>
                  <a:gd name="T0" fmla="*/ 0 w 109"/>
                  <a:gd name="T1" fmla="*/ 0 h 176"/>
                  <a:gd name="T2" fmla="*/ 13 w 109"/>
                  <a:gd name="T3" fmla="*/ 101 h 176"/>
                  <a:gd name="T4" fmla="*/ 52 w 109"/>
                  <a:gd name="T5" fmla="*/ 142 h 176"/>
                  <a:gd name="T6" fmla="*/ 87 w 109"/>
                  <a:gd name="T7" fmla="*/ 173 h 176"/>
                  <a:gd name="T8" fmla="*/ 109 w 109"/>
                  <a:gd name="T9" fmla="*/ 176 h 176"/>
                  <a:gd name="T10" fmla="*/ 63 w 109"/>
                  <a:gd name="T11" fmla="*/ 30 h 176"/>
                  <a:gd name="T12" fmla="*/ 0 w 109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176">
                    <a:moveTo>
                      <a:pt x="0" y="0"/>
                    </a:moveTo>
                    <a:cubicBezTo>
                      <a:pt x="13" y="101"/>
                      <a:pt x="13" y="101"/>
                      <a:pt x="13" y="101"/>
                    </a:cubicBezTo>
                    <a:cubicBezTo>
                      <a:pt x="26" y="115"/>
                      <a:pt x="39" y="129"/>
                      <a:pt x="52" y="142"/>
                    </a:cubicBezTo>
                    <a:cubicBezTo>
                      <a:pt x="64" y="153"/>
                      <a:pt x="75" y="163"/>
                      <a:pt x="87" y="173"/>
                    </a:cubicBezTo>
                    <a:cubicBezTo>
                      <a:pt x="94" y="174"/>
                      <a:pt x="101" y="175"/>
                      <a:pt x="109" y="176"/>
                    </a:cubicBezTo>
                    <a:cubicBezTo>
                      <a:pt x="94" y="127"/>
                      <a:pt x="78" y="79"/>
                      <a:pt x="63" y="30"/>
                    </a:cubicBezTo>
                    <a:cubicBezTo>
                      <a:pt x="43" y="22"/>
                      <a:pt x="21" y="13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562"/>
              <p:cNvSpPr>
                <a:spLocks/>
              </p:cNvSpPr>
              <p:nvPr/>
            </p:nvSpPr>
            <p:spPr bwMode="auto">
              <a:xfrm>
                <a:off x="7758113" y="5815013"/>
                <a:ext cx="112712" cy="139700"/>
              </a:xfrm>
              <a:custGeom>
                <a:avLst/>
                <a:gdLst>
                  <a:gd name="T0" fmla="*/ 41 w 41"/>
                  <a:gd name="T1" fmla="*/ 0 h 51"/>
                  <a:gd name="T2" fmla="*/ 35 w 41"/>
                  <a:gd name="T3" fmla="*/ 2 h 51"/>
                  <a:gd name="T4" fmla="*/ 12 w 41"/>
                  <a:gd name="T5" fmla="*/ 9 h 51"/>
                  <a:gd name="T6" fmla="*/ 0 w 41"/>
                  <a:gd name="T7" fmla="*/ 44 h 51"/>
                  <a:gd name="T8" fmla="*/ 37 w 41"/>
                  <a:gd name="T9" fmla="*/ 51 h 51"/>
                  <a:gd name="T10" fmla="*/ 41 w 41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51">
                    <a:moveTo>
                      <a:pt x="41" y="0"/>
                    </a:moveTo>
                    <a:cubicBezTo>
                      <a:pt x="39" y="0"/>
                      <a:pt x="37" y="1"/>
                      <a:pt x="35" y="2"/>
                    </a:cubicBezTo>
                    <a:cubicBezTo>
                      <a:pt x="28" y="4"/>
                      <a:pt x="20" y="7"/>
                      <a:pt x="12" y="9"/>
                    </a:cubicBezTo>
                    <a:cubicBezTo>
                      <a:pt x="8" y="21"/>
                      <a:pt x="4" y="33"/>
                      <a:pt x="0" y="44"/>
                    </a:cubicBezTo>
                    <a:cubicBezTo>
                      <a:pt x="12" y="47"/>
                      <a:pt x="24" y="50"/>
                      <a:pt x="37" y="51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563"/>
              <p:cNvSpPr>
                <a:spLocks/>
              </p:cNvSpPr>
              <p:nvPr/>
            </p:nvSpPr>
            <p:spPr bwMode="auto">
              <a:xfrm>
                <a:off x="7859713" y="5759450"/>
                <a:ext cx="527050" cy="601663"/>
              </a:xfrm>
              <a:custGeom>
                <a:avLst/>
                <a:gdLst>
                  <a:gd name="T0" fmla="*/ 49 w 192"/>
                  <a:gd name="T1" fmla="*/ 0 h 219"/>
                  <a:gd name="T2" fmla="*/ 4 w 192"/>
                  <a:gd name="T3" fmla="*/ 20 h 219"/>
                  <a:gd name="T4" fmla="*/ 0 w 192"/>
                  <a:gd name="T5" fmla="*/ 71 h 219"/>
                  <a:gd name="T6" fmla="*/ 30 w 192"/>
                  <a:gd name="T7" fmla="*/ 73 h 219"/>
                  <a:gd name="T8" fmla="*/ 53 w 192"/>
                  <a:gd name="T9" fmla="*/ 72 h 219"/>
                  <a:gd name="T10" fmla="*/ 46 w 192"/>
                  <a:gd name="T11" fmla="*/ 89 h 219"/>
                  <a:gd name="T12" fmla="*/ 69 w 192"/>
                  <a:gd name="T13" fmla="*/ 88 h 219"/>
                  <a:gd name="T14" fmla="*/ 21 w 192"/>
                  <a:gd name="T15" fmla="*/ 219 h 219"/>
                  <a:gd name="T16" fmla="*/ 192 w 192"/>
                  <a:gd name="T17" fmla="*/ 124 h 219"/>
                  <a:gd name="T18" fmla="*/ 162 w 192"/>
                  <a:gd name="T19" fmla="*/ 25 h 219"/>
                  <a:gd name="T20" fmla="*/ 140 w 192"/>
                  <a:gd name="T21" fmla="*/ 22 h 219"/>
                  <a:gd name="T22" fmla="*/ 137 w 192"/>
                  <a:gd name="T23" fmla="*/ 21 h 219"/>
                  <a:gd name="T24" fmla="*/ 49 w 192"/>
                  <a:gd name="T25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2" h="219">
                    <a:moveTo>
                      <a:pt x="49" y="0"/>
                    </a:moveTo>
                    <a:cubicBezTo>
                      <a:pt x="38" y="6"/>
                      <a:pt x="23" y="13"/>
                      <a:pt x="4" y="2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0" y="72"/>
                      <a:pt x="20" y="73"/>
                      <a:pt x="30" y="73"/>
                    </a:cubicBezTo>
                    <a:cubicBezTo>
                      <a:pt x="37" y="73"/>
                      <a:pt x="45" y="73"/>
                      <a:pt x="53" y="72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54" y="89"/>
                      <a:pt x="61" y="89"/>
                      <a:pt x="69" y="88"/>
                    </a:cubicBezTo>
                    <a:cubicBezTo>
                      <a:pt x="21" y="219"/>
                      <a:pt x="21" y="219"/>
                      <a:pt x="21" y="219"/>
                    </a:cubicBezTo>
                    <a:cubicBezTo>
                      <a:pt x="78" y="188"/>
                      <a:pt x="135" y="156"/>
                      <a:pt x="192" y="124"/>
                    </a:cubicBezTo>
                    <a:cubicBezTo>
                      <a:pt x="182" y="91"/>
                      <a:pt x="172" y="58"/>
                      <a:pt x="162" y="25"/>
                    </a:cubicBezTo>
                    <a:cubicBezTo>
                      <a:pt x="154" y="24"/>
                      <a:pt x="147" y="23"/>
                      <a:pt x="140" y="22"/>
                    </a:cubicBezTo>
                    <a:cubicBezTo>
                      <a:pt x="139" y="21"/>
                      <a:pt x="138" y="21"/>
                      <a:pt x="137" y="21"/>
                    </a:cubicBezTo>
                    <a:cubicBezTo>
                      <a:pt x="108" y="16"/>
                      <a:pt x="79" y="9"/>
                      <a:pt x="49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564"/>
              <p:cNvSpPr>
                <a:spLocks/>
              </p:cNvSpPr>
              <p:nvPr/>
            </p:nvSpPr>
            <p:spPr bwMode="auto">
              <a:xfrm>
                <a:off x="7578725" y="5838825"/>
                <a:ext cx="211137" cy="96838"/>
              </a:xfrm>
              <a:custGeom>
                <a:avLst/>
                <a:gdLst>
                  <a:gd name="T0" fmla="*/ 77 w 77"/>
                  <a:gd name="T1" fmla="*/ 0 h 35"/>
                  <a:gd name="T2" fmla="*/ 0 w 77"/>
                  <a:gd name="T3" fmla="*/ 12 h 35"/>
                  <a:gd name="T4" fmla="*/ 65 w 77"/>
                  <a:gd name="T5" fmla="*/ 35 h 35"/>
                  <a:gd name="T6" fmla="*/ 77 w 77"/>
                  <a:gd name="T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35">
                    <a:moveTo>
                      <a:pt x="77" y="0"/>
                    </a:moveTo>
                    <a:cubicBezTo>
                      <a:pt x="54" y="6"/>
                      <a:pt x="28" y="11"/>
                      <a:pt x="0" y="12"/>
                    </a:cubicBezTo>
                    <a:cubicBezTo>
                      <a:pt x="20" y="21"/>
                      <a:pt x="42" y="30"/>
                      <a:pt x="65" y="35"/>
                    </a:cubicBezTo>
                    <a:cubicBezTo>
                      <a:pt x="69" y="24"/>
                      <a:pt x="73" y="12"/>
                      <a:pt x="77" y="0"/>
                    </a:cubicBezTo>
                  </a:path>
                </a:pathLst>
              </a:custGeom>
              <a:solidFill>
                <a:srgbClr val="454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565"/>
              <p:cNvSpPr>
                <a:spLocks/>
              </p:cNvSpPr>
              <p:nvPr/>
            </p:nvSpPr>
            <p:spPr bwMode="auto">
              <a:xfrm>
                <a:off x="7913688" y="5567363"/>
                <a:ext cx="141287" cy="192088"/>
              </a:xfrm>
              <a:custGeom>
                <a:avLst/>
                <a:gdLst>
                  <a:gd name="T0" fmla="*/ 30 w 51"/>
                  <a:gd name="T1" fmla="*/ 0 h 70"/>
                  <a:gd name="T2" fmla="*/ 35 w 51"/>
                  <a:gd name="T3" fmla="*/ 41 h 70"/>
                  <a:gd name="T4" fmla="*/ 0 w 51"/>
                  <a:gd name="T5" fmla="*/ 60 h 70"/>
                  <a:gd name="T6" fmla="*/ 29 w 51"/>
                  <a:gd name="T7" fmla="*/ 70 h 70"/>
                  <a:gd name="T8" fmla="*/ 51 w 51"/>
                  <a:gd name="T9" fmla="*/ 57 h 70"/>
                  <a:gd name="T10" fmla="*/ 46 w 51"/>
                  <a:gd name="T11" fmla="*/ 20 h 70"/>
                  <a:gd name="T12" fmla="*/ 30 w 51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70">
                    <a:moveTo>
                      <a:pt x="30" y="0"/>
                    </a:move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1"/>
                      <a:pt x="23" y="49"/>
                      <a:pt x="0" y="60"/>
                    </a:cubicBezTo>
                    <a:cubicBezTo>
                      <a:pt x="10" y="64"/>
                      <a:pt x="20" y="67"/>
                      <a:pt x="29" y="70"/>
                    </a:cubicBezTo>
                    <a:cubicBezTo>
                      <a:pt x="43" y="62"/>
                      <a:pt x="51" y="57"/>
                      <a:pt x="51" y="57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1" y="13"/>
                      <a:pt x="35" y="7"/>
                      <a:pt x="3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566"/>
              <p:cNvSpPr>
                <a:spLocks/>
              </p:cNvSpPr>
              <p:nvPr/>
            </p:nvSpPr>
            <p:spPr bwMode="auto">
              <a:xfrm>
                <a:off x="7961313" y="5300663"/>
                <a:ext cx="217487" cy="320675"/>
              </a:xfrm>
              <a:custGeom>
                <a:avLst/>
                <a:gdLst>
                  <a:gd name="T0" fmla="*/ 0 w 79"/>
                  <a:gd name="T1" fmla="*/ 0 h 117"/>
                  <a:gd name="T2" fmla="*/ 13 w 79"/>
                  <a:gd name="T3" fmla="*/ 97 h 117"/>
                  <a:gd name="T4" fmla="*/ 29 w 79"/>
                  <a:gd name="T5" fmla="*/ 117 h 117"/>
                  <a:gd name="T6" fmla="*/ 16 w 79"/>
                  <a:gd name="T7" fmla="*/ 16 h 117"/>
                  <a:gd name="T8" fmla="*/ 79 w 79"/>
                  <a:gd name="T9" fmla="*/ 46 h 117"/>
                  <a:gd name="T10" fmla="*/ 76 w 79"/>
                  <a:gd name="T11" fmla="*/ 34 h 117"/>
                  <a:gd name="T12" fmla="*/ 0 w 79"/>
                  <a:gd name="T1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17">
                    <a:moveTo>
                      <a:pt x="0" y="0"/>
                    </a:moveTo>
                    <a:cubicBezTo>
                      <a:pt x="13" y="97"/>
                      <a:pt x="13" y="97"/>
                      <a:pt x="13" y="97"/>
                    </a:cubicBezTo>
                    <a:cubicBezTo>
                      <a:pt x="18" y="104"/>
                      <a:pt x="24" y="110"/>
                      <a:pt x="29" y="1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7" y="29"/>
                      <a:pt x="59" y="38"/>
                      <a:pt x="79" y="46"/>
                    </a:cubicBezTo>
                    <a:cubicBezTo>
                      <a:pt x="78" y="42"/>
                      <a:pt x="77" y="38"/>
                      <a:pt x="76" y="34"/>
                    </a:cubicBezTo>
                    <a:cubicBezTo>
                      <a:pt x="51" y="26"/>
                      <a:pt x="26" y="15"/>
                      <a:pt x="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567"/>
              <p:cNvSpPr>
                <a:spLocks/>
              </p:cNvSpPr>
              <p:nvPr/>
            </p:nvSpPr>
            <p:spPr bwMode="auto">
              <a:xfrm>
                <a:off x="7789863" y="5748338"/>
                <a:ext cx="85725" cy="90488"/>
              </a:xfrm>
              <a:custGeom>
                <a:avLst/>
                <a:gdLst>
                  <a:gd name="T0" fmla="*/ 31 w 31"/>
                  <a:gd name="T1" fmla="*/ 0 h 33"/>
                  <a:gd name="T2" fmla="*/ 7 w 31"/>
                  <a:gd name="T3" fmla="*/ 10 h 33"/>
                  <a:gd name="T4" fmla="*/ 5 w 31"/>
                  <a:gd name="T5" fmla="*/ 10 h 33"/>
                  <a:gd name="T6" fmla="*/ 7 w 31"/>
                  <a:gd name="T7" fmla="*/ 10 h 33"/>
                  <a:gd name="T8" fmla="*/ 7 w 31"/>
                  <a:gd name="T9" fmla="*/ 10 h 33"/>
                  <a:gd name="T10" fmla="*/ 7 w 31"/>
                  <a:gd name="T11" fmla="*/ 10 h 33"/>
                  <a:gd name="T12" fmla="*/ 0 w 31"/>
                  <a:gd name="T13" fmla="*/ 33 h 33"/>
                  <a:gd name="T14" fmla="*/ 23 w 31"/>
                  <a:gd name="T15" fmla="*/ 26 h 33"/>
                  <a:gd name="T16" fmla="*/ 29 w 31"/>
                  <a:gd name="T17" fmla="*/ 24 h 33"/>
                  <a:gd name="T18" fmla="*/ 31 w 3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3">
                    <a:moveTo>
                      <a:pt x="31" y="0"/>
                    </a:moveTo>
                    <a:cubicBezTo>
                      <a:pt x="24" y="4"/>
                      <a:pt x="16" y="7"/>
                      <a:pt x="7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7"/>
                      <a:pt x="2" y="25"/>
                      <a:pt x="0" y="33"/>
                    </a:cubicBezTo>
                    <a:cubicBezTo>
                      <a:pt x="8" y="31"/>
                      <a:pt x="16" y="28"/>
                      <a:pt x="23" y="26"/>
                    </a:cubicBezTo>
                    <a:cubicBezTo>
                      <a:pt x="25" y="25"/>
                      <a:pt x="27" y="24"/>
                      <a:pt x="29" y="24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568"/>
              <p:cNvSpPr>
                <a:spLocks/>
              </p:cNvSpPr>
              <p:nvPr/>
            </p:nvSpPr>
            <p:spPr bwMode="auto">
              <a:xfrm>
                <a:off x="7870825" y="5732463"/>
                <a:ext cx="123825" cy="82550"/>
              </a:xfrm>
              <a:custGeom>
                <a:avLst/>
                <a:gdLst>
                  <a:gd name="T0" fmla="*/ 16 w 45"/>
                  <a:gd name="T1" fmla="*/ 0 h 30"/>
                  <a:gd name="T2" fmla="*/ 2 w 45"/>
                  <a:gd name="T3" fmla="*/ 6 h 30"/>
                  <a:gd name="T4" fmla="*/ 0 w 45"/>
                  <a:gd name="T5" fmla="*/ 30 h 30"/>
                  <a:gd name="T6" fmla="*/ 45 w 45"/>
                  <a:gd name="T7" fmla="*/ 10 h 30"/>
                  <a:gd name="T8" fmla="*/ 16 w 45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0">
                    <a:moveTo>
                      <a:pt x="16" y="0"/>
                    </a:moveTo>
                    <a:cubicBezTo>
                      <a:pt x="12" y="2"/>
                      <a:pt x="7" y="4"/>
                      <a:pt x="2" y="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9" y="23"/>
                      <a:pt x="34" y="16"/>
                      <a:pt x="45" y="10"/>
                    </a:cubicBezTo>
                    <a:cubicBezTo>
                      <a:pt x="36" y="7"/>
                      <a:pt x="26" y="4"/>
                      <a:pt x="16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569"/>
              <p:cNvSpPr>
                <a:spLocks/>
              </p:cNvSpPr>
              <p:nvPr/>
            </p:nvSpPr>
            <p:spPr bwMode="auto">
              <a:xfrm>
                <a:off x="7502525" y="5775325"/>
                <a:ext cx="307975" cy="96838"/>
              </a:xfrm>
              <a:custGeom>
                <a:avLst/>
                <a:gdLst>
                  <a:gd name="T0" fmla="*/ 112 w 112"/>
                  <a:gd name="T1" fmla="*/ 0 h 35"/>
                  <a:gd name="T2" fmla="*/ 110 w 112"/>
                  <a:gd name="T3" fmla="*/ 0 h 35"/>
                  <a:gd name="T4" fmla="*/ 0 w 112"/>
                  <a:gd name="T5" fmla="*/ 19 h 35"/>
                  <a:gd name="T6" fmla="*/ 1 w 112"/>
                  <a:gd name="T7" fmla="*/ 21 h 35"/>
                  <a:gd name="T8" fmla="*/ 28 w 112"/>
                  <a:gd name="T9" fmla="*/ 35 h 35"/>
                  <a:gd name="T10" fmla="*/ 105 w 112"/>
                  <a:gd name="T11" fmla="*/ 23 h 35"/>
                  <a:gd name="T12" fmla="*/ 112 w 112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35">
                    <a:moveTo>
                      <a:pt x="112" y="0"/>
                    </a:moveTo>
                    <a:cubicBezTo>
                      <a:pt x="111" y="0"/>
                      <a:pt x="111" y="0"/>
                      <a:pt x="110" y="0"/>
                    </a:cubicBezTo>
                    <a:cubicBezTo>
                      <a:pt x="80" y="10"/>
                      <a:pt x="43" y="19"/>
                      <a:pt x="0" y="19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9" y="26"/>
                      <a:pt x="18" y="31"/>
                      <a:pt x="28" y="35"/>
                    </a:cubicBezTo>
                    <a:cubicBezTo>
                      <a:pt x="56" y="34"/>
                      <a:pt x="82" y="29"/>
                      <a:pt x="105" y="23"/>
                    </a:cubicBezTo>
                    <a:cubicBezTo>
                      <a:pt x="107" y="15"/>
                      <a:pt x="110" y="7"/>
                      <a:pt x="112" y="0"/>
                    </a:cubicBezTo>
                  </a:path>
                </a:pathLst>
              </a:custGeom>
              <a:solidFill>
                <a:srgbClr val="3B4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570"/>
              <p:cNvSpPr>
                <a:spLocks/>
              </p:cNvSpPr>
              <p:nvPr/>
            </p:nvSpPr>
            <p:spPr bwMode="auto">
              <a:xfrm>
                <a:off x="7380288" y="5056188"/>
                <a:ext cx="788987" cy="771525"/>
              </a:xfrm>
              <a:custGeom>
                <a:avLst/>
                <a:gdLst>
                  <a:gd name="T0" fmla="*/ 249 w 287"/>
                  <a:gd name="T1" fmla="*/ 0 h 281"/>
                  <a:gd name="T2" fmla="*/ 0 w 287"/>
                  <a:gd name="T3" fmla="*/ 139 h 281"/>
                  <a:gd name="T4" fmla="*/ 44 w 287"/>
                  <a:gd name="T5" fmla="*/ 281 h 281"/>
                  <a:gd name="T6" fmla="*/ 154 w 287"/>
                  <a:gd name="T7" fmla="*/ 262 h 281"/>
                  <a:gd name="T8" fmla="*/ 156 w 287"/>
                  <a:gd name="T9" fmla="*/ 262 h 281"/>
                  <a:gd name="T10" fmla="*/ 180 w 287"/>
                  <a:gd name="T11" fmla="*/ 252 h 281"/>
                  <a:gd name="T12" fmla="*/ 194 w 287"/>
                  <a:gd name="T13" fmla="*/ 246 h 281"/>
                  <a:gd name="T14" fmla="*/ 229 w 287"/>
                  <a:gd name="T15" fmla="*/ 227 h 281"/>
                  <a:gd name="T16" fmla="*/ 224 w 287"/>
                  <a:gd name="T17" fmla="*/ 186 h 281"/>
                  <a:gd name="T18" fmla="*/ 211 w 287"/>
                  <a:gd name="T19" fmla="*/ 89 h 281"/>
                  <a:gd name="T20" fmla="*/ 287 w 287"/>
                  <a:gd name="T21" fmla="*/ 123 h 281"/>
                  <a:gd name="T22" fmla="*/ 249 w 287"/>
                  <a:gd name="T23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7" h="281">
                    <a:moveTo>
                      <a:pt x="249" y="0"/>
                    </a:moveTo>
                    <a:cubicBezTo>
                      <a:pt x="166" y="46"/>
                      <a:pt x="83" y="92"/>
                      <a:pt x="0" y="139"/>
                    </a:cubicBezTo>
                    <a:cubicBezTo>
                      <a:pt x="15" y="186"/>
                      <a:pt x="29" y="234"/>
                      <a:pt x="44" y="281"/>
                    </a:cubicBezTo>
                    <a:cubicBezTo>
                      <a:pt x="87" y="281"/>
                      <a:pt x="124" y="272"/>
                      <a:pt x="154" y="262"/>
                    </a:cubicBezTo>
                    <a:cubicBezTo>
                      <a:pt x="155" y="262"/>
                      <a:pt x="155" y="262"/>
                      <a:pt x="156" y="262"/>
                    </a:cubicBezTo>
                    <a:cubicBezTo>
                      <a:pt x="165" y="259"/>
                      <a:pt x="173" y="256"/>
                      <a:pt x="180" y="252"/>
                    </a:cubicBezTo>
                    <a:cubicBezTo>
                      <a:pt x="185" y="250"/>
                      <a:pt x="190" y="248"/>
                      <a:pt x="194" y="246"/>
                    </a:cubicBezTo>
                    <a:cubicBezTo>
                      <a:pt x="217" y="235"/>
                      <a:pt x="229" y="227"/>
                      <a:pt x="229" y="227"/>
                    </a:cubicBezTo>
                    <a:cubicBezTo>
                      <a:pt x="224" y="186"/>
                      <a:pt x="224" y="186"/>
                      <a:pt x="224" y="186"/>
                    </a:cubicBezTo>
                    <a:cubicBezTo>
                      <a:pt x="211" y="89"/>
                      <a:pt x="211" y="89"/>
                      <a:pt x="211" y="89"/>
                    </a:cubicBezTo>
                    <a:cubicBezTo>
                      <a:pt x="237" y="104"/>
                      <a:pt x="262" y="115"/>
                      <a:pt x="287" y="123"/>
                    </a:cubicBezTo>
                    <a:cubicBezTo>
                      <a:pt x="274" y="82"/>
                      <a:pt x="261" y="41"/>
                      <a:pt x="249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571"/>
              <p:cNvSpPr>
                <a:spLocks/>
              </p:cNvSpPr>
              <p:nvPr/>
            </p:nvSpPr>
            <p:spPr bwMode="auto">
              <a:xfrm>
                <a:off x="7851775" y="6386513"/>
                <a:ext cx="12700" cy="11113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4 h 4"/>
                  <a:gd name="T4" fmla="*/ 5 w 5"/>
                  <a:gd name="T5" fmla="*/ 2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572"/>
              <p:cNvSpPr>
                <a:spLocks/>
              </p:cNvSpPr>
              <p:nvPr/>
            </p:nvSpPr>
            <p:spPr bwMode="auto">
              <a:xfrm>
                <a:off x="7851775" y="6000750"/>
                <a:ext cx="196850" cy="390525"/>
              </a:xfrm>
              <a:custGeom>
                <a:avLst/>
                <a:gdLst>
                  <a:gd name="T0" fmla="*/ 72 w 72"/>
                  <a:gd name="T1" fmla="*/ 0 h 142"/>
                  <a:gd name="T2" fmla="*/ 49 w 72"/>
                  <a:gd name="T3" fmla="*/ 1 h 142"/>
                  <a:gd name="T4" fmla="*/ 0 w 72"/>
                  <a:gd name="T5" fmla="*/ 139 h 142"/>
                  <a:gd name="T6" fmla="*/ 0 w 72"/>
                  <a:gd name="T7" fmla="*/ 140 h 142"/>
                  <a:gd name="T8" fmla="*/ 5 w 72"/>
                  <a:gd name="T9" fmla="*/ 142 h 142"/>
                  <a:gd name="T10" fmla="*/ 24 w 72"/>
                  <a:gd name="T11" fmla="*/ 131 h 142"/>
                  <a:gd name="T12" fmla="*/ 72 w 72"/>
                  <a:gd name="T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42">
                    <a:moveTo>
                      <a:pt x="72" y="0"/>
                    </a:moveTo>
                    <a:cubicBezTo>
                      <a:pt x="64" y="1"/>
                      <a:pt x="57" y="1"/>
                      <a:pt x="49" y="1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1" y="140"/>
                      <a:pt x="3" y="141"/>
                      <a:pt x="5" y="142"/>
                    </a:cubicBezTo>
                    <a:cubicBezTo>
                      <a:pt x="12" y="138"/>
                      <a:pt x="18" y="135"/>
                      <a:pt x="24" y="131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573"/>
              <p:cNvSpPr>
                <a:spLocks/>
              </p:cNvSpPr>
              <p:nvPr/>
            </p:nvSpPr>
            <p:spPr bwMode="auto">
              <a:xfrm>
                <a:off x="7842250" y="6386513"/>
                <a:ext cx="14287" cy="19050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7 h 7"/>
                  <a:gd name="T4" fmla="*/ 5 w 5"/>
                  <a:gd name="T5" fmla="*/ 4 h 7"/>
                  <a:gd name="T6" fmla="*/ 3 w 5"/>
                  <a:gd name="T7" fmla="*/ 0 h 7"/>
                  <a:gd name="T8" fmla="*/ 3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3" y="5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574"/>
              <p:cNvSpPr>
                <a:spLocks/>
              </p:cNvSpPr>
              <p:nvPr/>
            </p:nvSpPr>
            <p:spPr bwMode="auto">
              <a:xfrm>
                <a:off x="7851775" y="6383338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575"/>
              <p:cNvSpPr>
                <a:spLocks/>
              </p:cNvSpPr>
              <p:nvPr/>
            </p:nvSpPr>
            <p:spPr bwMode="auto">
              <a:xfrm>
                <a:off x="7504113" y="5834063"/>
                <a:ext cx="501650" cy="649288"/>
              </a:xfrm>
              <a:custGeom>
                <a:avLst/>
                <a:gdLst>
                  <a:gd name="T0" fmla="*/ 0 w 182"/>
                  <a:gd name="T1" fmla="*/ 0 h 236"/>
                  <a:gd name="T2" fmla="*/ 72 w 182"/>
                  <a:gd name="T3" fmla="*/ 236 h 236"/>
                  <a:gd name="T4" fmla="*/ 123 w 182"/>
                  <a:gd name="T5" fmla="*/ 208 h 236"/>
                  <a:gd name="T6" fmla="*/ 126 w 182"/>
                  <a:gd name="T7" fmla="*/ 201 h 236"/>
                  <a:gd name="T8" fmla="*/ 126 w 182"/>
                  <a:gd name="T9" fmla="*/ 200 h 236"/>
                  <a:gd name="T10" fmla="*/ 175 w 182"/>
                  <a:gd name="T11" fmla="*/ 62 h 236"/>
                  <a:gd name="T12" fmla="*/ 182 w 182"/>
                  <a:gd name="T13" fmla="*/ 45 h 236"/>
                  <a:gd name="T14" fmla="*/ 159 w 182"/>
                  <a:gd name="T15" fmla="*/ 46 h 236"/>
                  <a:gd name="T16" fmla="*/ 129 w 182"/>
                  <a:gd name="T17" fmla="*/ 44 h 236"/>
                  <a:gd name="T18" fmla="*/ 92 w 182"/>
                  <a:gd name="T19" fmla="*/ 37 h 236"/>
                  <a:gd name="T20" fmla="*/ 27 w 182"/>
                  <a:gd name="T21" fmla="*/ 14 h 236"/>
                  <a:gd name="T22" fmla="*/ 0 w 182"/>
                  <a:gd name="T23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236">
                    <a:moveTo>
                      <a:pt x="0" y="0"/>
                    </a:moveTo>
                    <a:cubicBezTo>
                      <a:pt x="24" y="79"/>
                      <a:pt x="48" y="157"/>
                      <a:pt x="72" y="236"/>
                    </a:cubicBezTo>
                    <a:cubicBezTo>
                      <a:pt x="89" y="226"/>
                      <a:pt x="106" y="217"/>
                      <a:pt x="123" y="208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6" y="200"/>
                      <a:pt x="126" y="200"/>
                      <a:pt x="126" y="200"/>
                    </a:cubicBezTo>
                    <a:cubicBezTo>
                      <a:pt x="175" y="62"/>
                      <a:pt x="175" y="62"/>
                      <a:pt x="175" y="62"/>
                    </a:cubicBezTo>
                    <a:cubicBezTo>
                      <a:pt x="182" y="45"/>
                      <a:pt x="182" y="45"/>
                      <a:pt x="182" y="45"/>
                    </a:cubicBezTo>
                    <a:cubicBezTo>
                      <a:pt x="174" y="46"/>
                      <a:pt x="166" y="46"/>
                      <a:pt x="159" y="46"/>
                    </a:cubicBezTo>
                    <a:cubicBezTo>
                      <a:pt x="149" y="46"/>
                      <a:pt x="139" y="45"/>
                      <a:pt x="129" y="44"/>
                    </a:cubicBezTo>
                    <a:cubicBezTo>
                      <a:pt x="116" y="43"/>
                      <a:pt x="104" y="40"/>
                      <a:pt x="92" y="37"/>
                    </a:cubicBezTo>
                    <a:cubicBezTo>
                      <a:pt x="69" y="32"/>
                      <a:pt x="47" y="23"/>
                      <a:pt x="27" y="14"/>
                    </a:cubicBezTo>
                    <a:cubicBezTo>
                      <a:pt x="17" y="10"/>
                      <a:pt x="8" y="5"/>
                      <a:pt x="0" y="0"/>
                    </a:cubicBezTo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576"/>
              <p:cNvSpPr>
                <a:spLocks/>
              </p:cNvSpPr>
              <p:nvPr/>
            </p:nvSpPr>
            <p:spPr bwMode="auto">
              <a:xfrm>
                <a:off x="7372350" y="5041900"/>
                <a:ext cx="1006475" cy="1427163"/>
              </a:xfrm>
              <a:custGeom>
                <a:avLst/>
                <a:gdLst>
                  <a:gd name="T0" fmla="*/ 366 w 366"/>
                  <a:gd name="T1" fmla="*/ 380 h 519"/>
                  <a:gd name="T2" fmla="*/ 117 w 366"/>
                  <a:gd name="T3" fmla="*/ 519 h 519"/>
                  <a:gd name="T4" fmla="*/ 0 w 366"/>
                  <a:gd name="T5" fmla="*/ 139 h 519"/>
                  <a:gd name="T6" fmla="*/ 248 w 366"/>
                  <a:gd name="T7" fmla="*/ 0 h 519"/>
                  <a:gd name="T8" fmla="*/ 366 w 366"/>
                  <a:gd name="T9" fmla="*/ 38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6" h="519">
                    <a:moveTo>
                      <a:pt x="366" y="380"/>
                    </a:moveTo>
                    <a:cubicBezTo>
                      <a:pt x="283" y="427"/>
                      <a:pt x="200" y="473"/>
                      <a:pt x="117" y="519"/>
                    </a:cubicBezTo>
                    <a:cubicBezTo>
                      <a:pt x="78" y="392"/>
                      <a:pt x="39" y="266"/>
                      <a:pt x="0" y="139"/>
                    </a:cubicBezTo>
                    <a:cubicBezTo>
                      <a:pt x="82" y="93"/>
                      <a:pt x="165" y="46"/>
                      <a:pt x="248" y="0"/>
                    </a:cubicBezTo>
                    <a:cubicBezTo>
                      <a:pt x="287" y="127"/>
                      <a:pt x="327" y="254"/>
                      <a:pt x="366" y="3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577"/>
              <p:cNvSpPr>
                <a:spLocks/>
              </p:cNvSpPr>
              <p:nvPr/>
            </p:nvSpPr>
            <p:spPr bwMode="auto">
              <a:xfrm>
                <a:off x="7493000" y="5203825"/>
                <a:ext cx="487362" cy="277813"/>
              </a:xfrm>
              <a:custGeom>
                <a:avLst/>
                <a:gdLst>
                  <a:gd name="T0" fmla="*/ 177 w 177"/>
                  <a:gd name="T1" fmla="*/ 2 h 101"/>
                  <a:gd name="T2" fmla="*/ 1 w 177"/>
                  <a:gd name="T3" fmla="*/ 101 h 101"/>
                  <a:gd name="T4" fmla="*/ 0 w 177"/>
                  <a:gd name="T5" fmla="*/ 99 h 101"/>
                  <a:gd name="T6" fmla="*/ 176 w 177"/>
                  <a:gd name="T7" fmla="*/ 0 h 101"/>
                  <a:gd name="T8" fmla="*/ 177 w 177"/>
                  <a:gd name="T9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01">
                    <a:moveTo>
                      <a:pt x="177" y="2"/>
                    </a:moveTo>
                    <a:cubicBezTo>
                      <a:pt x="118" y="35"/>
                      <a:pt x="59" y="68"/>
                      <a:pt x="1" y="101"/>
                    </a:cubicBezTo>
                    <a:cubicBezTo>
                      <a:pt x="0" y="100"/>
                      <a:pt x="0" y="100"/>
                      <a:pt x="0" y="99"/>
                    </a:cubicBezTo>
                    <a:cubicBezTo>
                      <a:pt x="59" y="66"/>
                      <a:pt x="117" y="33"/>
                      <a:pt x="176" y="0"/>
                    </a:cubicBezTo>
                    <a:cubicBezTo>
                      <a:pt x="177" y="1"/>
                      <a:pt x="177" y="2"/>
                      <a:pt x="177" y="2"/>
                    </a:cubicBezTo>
                    <a:close/>
                  </a:path>
                </a:pathLst>
              </a:custGeom>
              <a:solidFill>
                <a:srgbClr val="56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578"/>
              <p:cNvSpPr>
                <a:spLocks/>
              </p:cNvSpPr>
              <p:nvPr/>
            </p:nvSpPr>
            <p:spPr bwMode="auto">
              <a:xfrm>
                <a:off x="7523163" y="5305425"/>
                <a:ext cx="487362" cy="277813"/>
              </a:xfrm>
              <a:custGeom>
                <a:avLst/>
                <a:gdLst>
                  <a:gd name="T0" fmla="*/ 177 w 177"/>
                  <a:gd name="T1" fmla="*/ 2 h 101"/>
                  <a:gd name="T2" fmla="*/ 1 w 177"/>
                  <a:gd name="T3" fmla="*/ 101 h 101"/>
                  <a:gd name="T4" fmla="*/ 0 w 177"/>
                  <a:gd name="T5" fmla="*/ 98 h 101"/>
                  <a:gd name="T6" fmla="*/ 177 w 177"/>
                  <a:gd name="T7" fmla="*/ 0 h 101"/>
                  <a:gd name="T8" fmla="*/ 177 w 177"/>
                  <a:gd name="T9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01">
                    <a:moveTo>
                      <a:pt x="177" y="2"/>
                    </a:moveTo>
                    <a:cubicBezTo>
                      <a:pt x="118" y="35"/>
                      <a:pt x="60" y="68"/>
                      <a:pt x="1" y="101"/>
                    </a:cubicBezTo>
                    <a:cubicBezTo>
                      <a:pt x="1" y="100"/>
                      <a:pt x="0" y="99"/>
                      <a:pt x="0" y="98"/>
                    </a:cubicBezTo>
                    <a:cubicBezTo>
                      <a:pt x="59" y="66"/>
                      <a:pt x="118" y="33"/>
                      <a:pt x="177" y="0"/>
                    </a:cubicBezTo>
                    <a:cubicBezTo>
                      <a:pt x="177" y="1"/>
                      <a:pt x="177" y="1"/>
                      <a:pt x="177" y="2"/>
                    </a:cubicBezTo>
                    <a:close/>
                  </a:path>
                </a:pathLst>
              </a:custGeom>
              <a:solidFill>
                <a:srgbClr val="56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579"/>
              <p:cNvSpPr>
                <a:spLocks/>
              </p:cNvSpPr>
              <p:nvPr/>
            </p:nvSpPr>
            <p:spPr bwMode="auto">
              <a:xfrm>
                <a:off x="7556500" y="5407025"/>
                <a:ext cx="487362" cy="276225"/>
              </a:xfrm>
              <a:custGeom>
                <a:avLst/>
                <a:gdLst>
                  <a:gd name="T0" fmla="*/ 177 w 177"/>
                  <a:gd name="T1" fmla="*/ 2 h 100"/>
                  <a:gd name="T2" fmla="*/ 0 w 177"/>
                  <a:gd name="T3" fmla="*/ 100 h 100"/>
                  <a:gd name="T4" fmla="*/ 0 w 177"/>
                  <a:gd name="T5" fmla="*/ 98 h 100"/>
                  <a:gd name="T6" fmla="*/ 176 w 177"/>
                  <a:gd name="T7" fmla="*/ 0 h 100"/>
                  <a:gd name="T8" fmla="*/ 177 w 177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00">
                    <a:moveTo>
                      <a:pt x="177" y="2"/>
                    </a:moveTo>
                    <a:cubicBezTo>
                      <a:pt x="118" y="35"/>
                      <a:pt x="59" y="68"/>
                      <a:pt x="0" y="100"/>
                    </a:cubicBezTo>
                    <a:cubicBezTo>
                      <a:pt x="0" y="99"/>
                      <a:pt x="0" y="99"/>
                      <a:pt x="0" y="98"/>
                    </a:cubicBezTo>
                    <a:cubicBezTo>
                      <a:pt x="58" y="65"/>
                      <a:pt x="117" y="33"/>
                      <a:pt x="176" y="0"/>
                    </a:cubicBezTo>
                    <a:cubicBezTo>
                      <a:pt x="176" y="1"/>
                      <a:pt x="176" y="1"/>
                      <a:pt x="177" y="2"/>
                    </a:cubicBezTo>
                    <a:close/>
                  </a:path>
                </a:pathLst>
              </a:custGeom>
              <a:solidFill>
                <a:srgbClr val="56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580"/>
              <p:cNvSpPr>
                <a:spLocks/>
              </p:cNvSpPr>
              <p:nvPr/>
            </p:nvSpPr>
            <p:spPr bwMode="auto">
              <a:xfrm>
                <a:off x="7586663" y="5508625"/>
                <a:ext cx="487362" cy="276225"/>
              </a:xfrm>
              <a:custGeom>
                <a:avLst/>
                <a:gdLst>
                  <a:gd name="T0" fmla="*/ 177 w 177"/>
                  <a:gd name="T1" fmla="*/ 2 h 100"/>
                  <a:gd name="T2" fmla="*/ 1 w 177"/>
                  <a:gd name="T3" fmla="*/ 100 h 100"/>
                  <a:gd name="T4" fmla="*/ 0 w 177"/>
                  <a:gd name="T5" fmla="*/ 98 h 100"/>
                  <a:gd name="T6" fmla="*/ 176 w 177"/>
                  <a:gd name="T7" fmla="*/ 0 h 100"/>
                  <a:gd name="T8" fmla="*/ 177 w 177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00">
                    <a:moveTo>
                      <a:pt x="177" y="2"/>
                    </a:moveTo>
                    <a:cubicBezTo>
                      <a:pt x="118" y="35"/>
                      <a:pt x="59" y="67"/>
                      <a:pt x="1" y="100"/>
                    </a:cubicBezTo>
                    <a:cubicBezTo>
                      <a:pt x="0" y="99"/>
                      <a:pt x="0" y="99"/>
                      <a:pt x="0" y="98"/>
                    </a:cubicBezTo>
                    <a:cubicBezTo>
                      <a:pt x="59" y="65"/>
                      <a:pt x="117" y="32"/>
                      <a:pt x="176" y="0"/>
                    </a:cubicBezTo>
                    <a:cubicBezTo>
                      <a:pt x="177" y="0"/>
                      <a:pt x="177" y="1"/>
                      <a:pt x="177" y="2"/>
                    </a:cubicBezTo>
                    <a:close/>
                  </a:path>
                </a:pathLst>
              </a:custGeom>
              <a:solidFill>
                <a:srgbClr val="56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581"/>
              <p:cNvSpPr>
                <a:spLocks/>
              </p:cNvSpPr>
              <p:nvPr/>
            </p:nvSpPr>
            <p:spPr bwMode="auto">
              <a:xfrm>
                <a:off x="7616825" y="5608638"/>
                <a:ext cx="487362" cy="277813"/>
              </a:xfrm>
              <a:custGeom>
                <a:avLst/>
                <a:gdLst>
                  <a:gd name="T0" fmla="*/ 177 w 177"/>
                  <a:gd name="T1" fmla="*/ 2 h 101"/>
                  <a:gd name="T2" fmla="*/ 1 w 177"/>
                  <a:gd name="T3" fmla="*/ 101 h 101"/>
                  <a:gd name="T4" fmla="*/ 0 w 177"/>
                  <a:gd name="T5" fmla="*/ 99 h 101"/>
                  <a:gd name="T6" fmla="*/ 177 w 177"/>
                  <a:gd name="T7" fmla="*/ 0 h 101"/>
                  <a:gd name="T8" fmla="*/ 177 w 177"/>
                  <a:gd name="T9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01">
                    <a:moveTo>
                      <a:pt x="177" y="2"/>
                    </a:moveTo>
                    <a:cubicBezTo>
                      <a:pt x="119" y="35"/>
                      <a:pt x="60" y="68"/>
                      <a:pt x="1" y="101"/>
                    </a:cubicBezTo>
                    <a:cubicBezTo>
                      <a:pt x="1" y="100"/>
                      <a:pt x="1" y="100"/>
                      <a:pt x="0" y="99"/>
                    </a:cubicBezTo>
                    <a:cubicBezTo>
                      <a:pt x="59" y="66"/>
                      <a:pt x="118" y="33"/>
                      <a:pt x="177" y="0"/>
                    </a:cubicBezTo>
                    <a:cubicBezTo>
                      <a:pt x="177" y="1"/>
                      <a:pt x="177" y="2"/>
                      <a:pt x="177" y="2"/>
                    </a:cubicBezTo>
                    <a:close/>
                  </a:path>
                </a:pathLst>
              </a:custGeom>
              <a:solidFill>
                <a:srgbClr val="56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582"/>
              <p:cNvSpPr>
                <a:spLocks/>
              </p:cNvSpPr>
              <p:nvPr/>
            </p:nvSpPr>
            <p:spPr bwMode="auto">
              <a:xfrm>
                <a:off x="7650163" y="5710238"/>
                <a:ext cx="487362" cy="277813"/>
              </a:xfrm>
              <a:custGeom>
                <a:avLst/>
                <a:gdLst>
                  <a:gd name="T0" fmla="*/ 177 w 177"/>
                  <a:gd name="T1" fmla="*/ 2 h 101"/>
                  <a:gd name="T2" fmla="*/ 0 w 177"/>
                  <a:gd name="T3" fmla="*/ 101 h 101"/>
                  <a:gd name="T4" fmla="*/ 0 w 177"/>
                  <a:gd name="T5" fmla="*/ 98 h 101"/>
                  <a:gd name="T6" fmla="*/ 176 w 177"/>
                  <a:gd name="T7" fmla="*/ 0 h 101"/>
                  <a:gd name="T8" fmla="*/ 177 w 177"/>
                  <a:gd name="T9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01">
                    <a:moveTo>
                      <a:pt x="177" y="2"/>
                    </a:moveTo>
                    <a:cubicBezTo>
                      <a:pt x="118" y="35"/>
                      <a:pt x="59" y="68"/>
                      <a:pt x="0" y="101"/>
                    </a:cubicBezTo>
                    <a:cubicBezTo>
                      <a:pt x="0" y="100"/>
                      <a:pt x="0" y="99"/>
                      <a:pt x="0" y="98"/>
                    </a:cubicBezTo>
                    <a:cubicBezTo>
                      <a:pt x="58" y="66"/>
                      <a:pt x="117" y="33"/>
                      <a:pt x="176" y="0"/>
                    </a:cubicBezTo>
                    <a:cubicBezTo>
                      <a:pt x="176" y="1"/>
                      <a:pt x="176" y="1"/>
                      <a:pt x="177" y="2"/>
                    </a:cubicBezTo>
                    <a:close/>
                  </a:path>
                </a:pathLst>
              </a:custGeom>
              <a:solidFill>
                <a:srgbClr val="56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583"/>
              <p:cNvSpPr>
                <a:spLocks/>
              </p:cNvSpPr>
              <p:nvPr/>
            </p:nvSpPr>
            <p:spPr bwMode="auto">
              <a:xfrm>
                <a:off x="7680325" y="5811838"/>
                <a:ext cx="487362" cy="274638"/>
              </a:xfrm>
              <a:custGeom>
                <a:avLst/>
                <a:gdLst>
                  <a:gd name="T0" fmla="*/ 177 w 177"/>
                  <a:gd name="T1" fmla="*/ 2 h 100"/>
                  <a:gd name="T2" fmla="*/ 1 w 177"/>
                  <a:gd name="T3" fmla="*/ 100 h 100"/>
                  <a:gd name="T4" fmla="*/ 0 w 177"/>
                  <a:gd name="T5" fmla="*/ 98 h 100"/>
                  <a:gd name="T6" fmla="*/ 176 w 177"/>
                  <a:gd name="T7" fmla="*/ 0 h 100"/>
                  <a:gd name="T8" fmla="*/ 177 w 177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00">
                    <a:moveTo>
                      <a:pt x="177" y="2"/>
                    </a:moveTo>
                    <a:cubicBezTo>
                      <a:pt x="118" y="35"/>
                      <a:pt x="59" y="68"/>
                      <a:pt x="1" y="100"/>
                    </a:cubicBezTo>
                    <a:cubicBezTo>
                      <a:pt x="0" y="100"/>
                      <a:pt x="0" y="99"/>
                      <a:pt x="0" y="98"/>
                    </a:cubicBezTo>
                    <a:cubicBezTo>
                      <a:pt x="59" y="65"/>
                      <a:pt x="118" y="33"/>
                      <a:pt x="176" y="0"/>
                    </a:cubicBezTo>
                    <a:cubicBezTo>
                      <a:pt x="177" y="1"/>
                      <a:pt x="177" y="1"/>
                      <a:pt x="177" y="2"/>
                    </a:cubicBezTo>
                    <a:close/>
                  </a:path>
                </a:pathLst>
              </a:custGeom>
              <a:solidFill>
                <a:srgbClr val="56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584"/>
              <p:cNvSpPr>
                <a:spLocks/>
              </p:cNvSpPr>
              <p:nvPr/>
            </p:nvSpPr>
            <p:spPr bwMode="auto">
              <a:xfrm>
                <a:off x="7710488" y="5913438"/>
                <a:ext cx="487362" cy="274638"/>
              </a:xfrm>
              <a:custGeom>
                <a:avLst/>
                <a:gdLst>
                  <a:gd name="T0" fmla="*/ 177 w 177"/>
                  <a:gd name="T1" fmla="*/ 2 h 100"/>
                  <a:gd name="T2" fmla="*/ 1 w 177"/>
                  <a:gd name="T3" fmla="*/ 100 h 100"/>
                  <a:gd name="T4" fmla="*/ 0 w 177"/>
                  <a:gd name="T5" fmla="*/ 98 h 100"/>
                  <a:gd name="T6" fmla="*/ 177 w 177"/>
                  <a:gd name="T7" fmla="*/ 0 h 100"/>
                  <a:gd name="T8" fmla="*/ 177 w 177"/>
                  <a:gd name="T9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00">
                    <a:moveTo>
                      <a:pt x="177" y="2"/>
                    </a:moveTo>
                    <a:cubicBezTo>
                      <a:pt x="119" y="35"/>
                      <a:pt x="60" y="67"/>
                      <a:pt x="1" y="100"/>
                    </a:cubicBezTo>
                    <a:cubicBezTo>
                      <a:pt x="1" y="99"/>
                      <a:pt x="1" y="99"/>
                      <a:pt x="0" y="98"/>
                    </a:cubicBezTo>
                    <a:cubicBezTo>
                      <a:pt x="59" y="65"/>
                      <a:pt x="118" y="32"/>
                      <a:pt x="177" y="0"/>
                    </a:cubicBezTo>
                    <a:cubicBezTo>
                      <a:pt x="177" y="0"/>
                      <a:pt x="177" y="1"/>
                      <a:pt x="177" y="2"/>
                    </a:cubicBezTo>
                    <a:close/>
                  </a:path>
                </a:pathLst>
              </a:custGeom>
              <a:solidFill>
                <a:srgbClr val="56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585"/>
              <p:cNvSpPr>
                <a:spLocks/>
              </p:cNvSpPr>
              <p:nvPr/>
            </p:nvSpPr>
            <p:spPr bwMode="auto">
              <a:xfrm>
                <a:off x="7743825" y="6011863"/>
                <a:ext cx="487362" cy="277813"/>
              </a:xfrm>
              <a:custGeom>
                <a:avLst/>
                <a:gdLst>
                  <a:gd name="T0" fmla="*/ 177 w 177"/>
                  <a:gd name="T1" fmla="*/ 3 h 101"/>
                  <a:gd name="T2" fmla="*/ 0 w 177"/>
                  <a:gd name="T3" fmla="*/ 101 h 101"/>
                  <a:gd name="T4" fmla="*/ 0 w 177"/>
                  <a:gd name="T5" fmla="*/ 99 h 101"/>
                  <a:gd name="T6" fmla="*/ 176 w 177"/>
                  <a:gd name="T7" fmla="*/ 0 h 101"/>
                  <a:gd name="T8" fmla="*/ 177 w 177"/>
                  <a:gd name="T9" fmla="*/ 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01">
                    <a:moveTo>
                      <a:pt x="177" y="3"/>
                    </a:moveTo>
                    <a:cubicBezTo>
                      <a:pt x="118" y="35"/>
                      <a:pt x="59" y="68"/>
                      <a:pt x="0" y="101"/>
                    </a:cubicBezTo>
                    <a:cubicBezTo>
                      <a:pt x="0" y="100"/>
                      <a:pt x="0" y="100"/>
                      <a:pt x="0" y="99"/>
                    </a:cubicBezTo>
                    <a:cubicBezTo>
                      <a:pt x="58" y="66"/>
                      <a:pt x="117" y="33"/>
                      <a:pt x="176" y="0"/>
                    </a:cubicBezTo>
                    <a:cubicBezTo>
                      <a:pt x="176" y="1"/>
                      <a:pt x="176" y="2"/>
                      <a:pt x="177" y="3"/>
                    </a:cubicBezTo>
                    <a:close/>
                  </a:path>
                </a:pathLst>
              </a:custGeom>
              <a:solidFill>
                <a:srgbClr val="56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856" name="Freeform 8"/>
          <p:cNvSpPr>
            <a:spLocks/>
          </p:cNvSpPr>
          <p:nvPr/>
        </p:nvSpPr>
        <p:spPr bwMode="auto">
          <a:xfrm rot="3711695">
            <a:off x="5045484" y="8462580"/>
            <a:ext cx="703083" cy="496294"/>
          </a:xfrm>
          <a:custGeom>
            <a:avLst/>
            <a:gdLst>
              <a:gd name="T0" fmla="*/ 0 w 432"/>
              <a:gd name="T1" fmla="*/ 192 h 305"/>
              <a:gd name="T2" fmla="*/ 277 w 432"/>
              <a:gd name="T3" fmla="*/ 0 h 305"/>
              <a:gd name="T4" fmla="*/ 432 w 432"/>
              <a:gd name="T5" fmla="*/ 128 h 305"/>
              <a:gd name="T6" fmla="*/ 188 w 432"/>
              <a:gd name="T7" fmla="*/ 305 h 305"/>
              <a:gd name="T8" fmla="*/ 0 w 432"/>
              <a:gd name="T9" fmla="*/ 19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2" h="305">
                <a:moveTo>
                  <a:pt x="0" y="192"/>
                </a:moveTo>
                <a:cubicBezTo>
                  <a:pt x="0" y="192"/>
                  <a:pt x="177" y="120"/>
                  <a:pt x="277" y="0"/>
                </a:cubicBezTo>
                <a:cubicBezTo>
                  <a:pt x="277" y="0"/>
                  <a:pt x="394" y="113"/>
                  <a:pt x="432" y="128"/>
                </a:cubicBezTo>
                <a:cubicBezTo>
                  <a:pt x="432" y="128"/>
                  <a:pt x="370" y="228"/>
                  <a:pt x="188" y="305"/>
                </a:cubicBezTo>
                <a:cubicBezTo>
                  <a:pt x="188" y="305"/>
                  <a:pt x="38" y="202"/>
                  <a:pt x="0" y="1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7" name="Freeform 8"/>
          <p:cNvSpPr>
            <a:spLocks/>
          </p:cNvSpPr>
          <p:nvPr/>
        </p:nvSpPr>
        <p:spPr bwMode="auto">
          <a:xfrm rot="470402">
            <a:off x="7760833" y="7899415"/>
            <a:ext cx="703083" cy="496294"/>
          </a:xfrm>
          <a:custGeom>
            <a:avLst/>
            <a:gdLst>
              <a:gd name="T0" fmla="*/ 0 w 432"/>
              <a:gd name="T1" fmla="*/ 192 h 305"/>
              <a:gd name="T2" fmla="*/ 277 w 432"/>
              <a:gd name="T3" fmla="*/ 0 h 305"/>
              <a:gd name="T4" fmla="*/ 432 w 432"/>
              <a:gd name="T5" fmla="*/ 128 h 305"/>
              <a:gd name="T6" fmla="*/ 188 w 432"/>
              <a:gd name="T7" fmla="*/ 305 h 305"/>
              <a:gd name="T8" fmla="*/ 0 w 432"/>
              <a:gd name="T9" fmla="*/ 19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2" h="305">
                <a:moveTo>
                  <a:pt x="0" y="192"/>
                </a:moveTo>
                <a:cubicBezTo>
                  <a:pt x="0" y="192"/>
                  <a:pt x="177" y="120"/>
                  <a:pt x="277" y="0"/>
                </a:cubicBezTo>
                <a:cubicBezTo>
                  <a:pt x="277" y="0"/>
                  <a:pt x="394" y="113"/>
                  <a:pt x="432" y="128"/>
                </a:cubicBezTo>
                <a:cubicBezTo>
                  <a:pt x="432" y="128"/>
                  <a:pt x="370" y="228"/>
                  <a:pt x="188" y="305"/>
                </a:cubicBezTo>
                <a:cubicBezTo>
                  <a:pt x="188" y="305"/>
                  <a:pt x="38" y="202"/>
                  <a:pt x="0" y="1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8" name="Freeform 8"/>
          <p:cNvSpPr>
            <a:spLocks/>
          </p:cNvSpPr>
          <p:nvPr/>
        </p:nvSpPr>
        <p:spPr bwMode="auto">
          <a:xfrm rot="19479728">
            <a:off x="5730203" y="10473451"/>
            <a:ext cx="986955" cy="696675"/>
          </a:xfrm>
          <a:custGeom>
            <a:avLst/>
            <a:gdLst>
              <a:gd name="T0" fmla="*/ 0 w 432"/>
              <a:gd name="T1" fmla="*/ 192 h 305"/>
              <a:gd name="T2" fmla="*/ 277 w 432"/>
              <a:gd name="T3" fmla="*/ 0 h 305"/>
              <a:gd name="T4" fmla="*/ 432 w 432"/>
              <a:gd name="T5" fmla="*/ 128 h 305"/>
              <a:gd name="T6" fmla="*/ 188 w 432"/>
              <a:gd name="T7" fmla="*/ 305 h 305"/>
              <a:gd name="T8" fmla="*/ 0 w 432"/>
              <a:gd name="T9" fmla="*/ 19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2" h="305">
                <a:moveTo>
                  <a:pt x="0" y="192"/>
                </a:moveTo>
                <a:cubicBezTo>
                  <a:pt x="0" y="192"/>
                  <a:pt x="177" y="120"/>
                  <a:pt x="277" y="0"/>
                </a:cubicBezTo>
                <a:cubicBezTo>
                  <a:pt x="277" y="0"/>
                  <a:pt x="394" y="113"/>
                  <a:pt x="432" y="128"/>
                </a:cubicBezTo>
                <a:cubicBezTo>
                  <a:pt x="432" y="128"/>
                  <a:pt x="370" y="228"/>
                  <a:pt x="188" y="305"/>
                </a:cubicBezTo>
                <a:cubicBezTo>
                  <a:pt x="188" y="305"/>
                  <a:pt x="38" y="202"/>
                  <a:pt x="0" y="1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59" name="组合 858"/>
          <p:cNvGrpSpPr/>
          <p:nvPr/>
        </p:nvGrpSpPr>
        <p:grpSpPr>
          <a:xfrm>
            <a:off x="7436531" y="10821788"/>
            <a:ext cx="868363" cy="431546"/>
            <a:chOff x="4965700" y="1258888"/>
            <a:chExt cx="1830387" cy="909638"/>
          </a:xfrm>
        </p:grpSpPr>
        <p:sp>
          <p:nvSpPr>
            <p:cNvPr id="860" name="Freeform 5"/>
            <p:cNvSpPr>
              <a:spLocks/>
            </p:cNvSpPr>
            <p:nvPr/>
          </p:nvSpPr>
          <p:spPr bwMode="auto">
            <a:xfrm>
              <a:off x="4965700" y="1258888"/>
              <a:ext cx="1460500" cy="909638"/>
            </a:xfrm>
            <a:custGeom>
              <a:avLst/>
              <a:gdLst>
                <a:gd name="T0" fmla="*/ 0 w 531"/>
                <a:gd name="T1" fmla="*/ 175 h 331"/>
                <a:gd name="T2" fmla="*/ 235 w 531"/>
                <a:gd name="T3" fmla="*/ 0 h 331"/>
                <a:gd name="T4" fmla="*/ 531 w 531"/>
                <a:gd name="T5" fmla="*/ 72 h 331"/>
                <a:gd name="T6" fmla="*/ 434 w 531"/>
                <a:gd name="T7" fmla="*/ 175 h 331"/>
                <a:gd name="T8" fmla="*/ 265 w 531"/>
                <a:gd name="T9" fmla="*/ 296 h 331"/>
                <a:gd name="T10" fmla="*/ 0 w 531"/>
                <a:gd name="T11" fmla="*/ 17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1" h="331">
                  <a:moveTo>
                    <a:pt x="0" y="175"/>
                  </a:moveTo>
                  <a:cubicBezTo>
                    <a:pt x="0" y="175"/>
                    <a:pt x="149" y="115"/>
                    <a:pt x="235" y="0"/>
                  </a:cubicBezTo>
                  <a:cubicBezTo>
                    <a:pt x="235" y="0"/>
                    <a:pt x="370" y="112"/>
                    <a:pt x="531" y="72"/>
                  </a:cubicBezTo>
                  <a:cubicBezTo>
                    <a:pt x="531" y="72"/>
                    <a:pt x="477" y="150"/>
                    <a:pt x="434" y="175"/>
                  </a:cubicBezTo>
                  <a:cubicBezTo>
                    <a:pt x="434" y="175"/>
                    <a:pt x="459" y="331"/>
                    <a:pt x="265" y="296"/>
                  </a:cubicBezTo>
                  <a:cubicBezTo>
                    <a:pt x="265" y="296"/>
                    <a:pt x="152" y="270"/>
                    <a:pt x="0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6"/>
            <p:cNvSpPr>
              <a:spLocks/>
            </p:cNvSpPr>
            <p:nvPr/>
          </p:nvSpPr>
          <p:spPr bwMode="auto">
            <a:xfrm>
              <a:off x="6073775" y="1258888"/>
              <a:ext cx="722312" cy="758825"/>
            </a:xfrm>
            <a:custGeom>
              <a:avLst/>
              <a:gdLst>
                <a:gd name="T0" fmla="*/ 23 w 263"/>
                <a:gd name="T1" fmla="*/ 171 h 276"/>
                <a:gd name="T2" fmla="*/ 188 w 263"/>
                <a:gd name="T3" fmla="*/ 0 h 276"/>
                <a:gd name="T4" fmla="*/ 124 w 263"/>
                <a:gd name="T5" fmla="*/ 171 h 276"/>
                <a:gd name="T6" fmla="*/ 0 w 263"/>
                <a:gd name="T7" fmla="*/ 274 h 276"/>
                <a:gd name="T8" fmla="*/ 23 w 263"/>
                <a:gd name="T9" fmla="*/ 17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276">
                  <a:moveTo>
                    <a:pt x="23" y="171"/>
                  </a:moveTo>
                  <a:cubicBezTo>
                    <a:pt x="23" y="171"/>
                    <a:pt x="165" y="43"/>
                    <a:pt x="188" y="0"/>
                  </a:cubicBezTo>
                  <a:cubicBezTo>
                    <a:pt x="188" y="0"/>
                    <a:pt x="263" y="32"/>
                    <a:pt x="124" y="171"/>
                  </a:cubicBezTo>
                  <a:cubicBezTo>
                    <a:pt x="19" y="276"/>
                    <a:pt x="0" y="274"/>
                    <a:pt x="0" y="274"/>
                  </a:cubicBezTo>
                  <a:cubicBezTo>
                    <a:pt x="0" y="274"/>
                    <a:pt x="36" y="224"/>
                    <a:pt x="23" y="17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64" name="矩形 86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D67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2" name="矩形 861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你是否被飞来横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P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打得措手不及</a:t>
            </a:r>
          </a:p>
        </p:txBody>
      </p:sp>
      <p:sp>
        <p:nvSpPr>
          <p:cNvPr id="863" name="矩形 862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你是否点子多多  却不懂如何演示</a:t>
            </a:r>
          </a:p>
        </p:txBody>
      </p:sp>
      <p:pic>
        <p:nvPicPr>
          <p:cNvPr id="4" name="7594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2601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0" y="-917078"/>
            <a:ext cx="609600" cy="609600"/>
          </a:xfrm>
          <a:prstGeom prst="rect">
            <a:avLst/>
          </a:prstGeom>
        </p:spPr>
      </p:pic>
      <p:pic>
        <p:nvPicPr>
          <p:cNvPr id="56" name="卡通014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712913" y="-969397"/>
            <a:ext cx="609600" cy="609600"/>
          </a:xfrm>
          <a:prstGeom prst="rect">
            <a:avLst/>
          </a:prstGeom>
        </p:spPr>
      </p:pic>
      <p:pic>
        <p:nvPicPr>
          <p:cNvPr id="65" name="答错,失败-黑线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070226" y="-1088049"/>
            <a:ext cx="609600" cy="609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8556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893" fill="hold"/>
                                        <p:tgtEl>
                                          <p:spTgt spid="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32" presetClass="emph" presetSubtype="0" repeatCount="2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45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0" presetClass="entr" presetSubtype="0" repeatCount="5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2" presetClass="emph" presetSubtype="0" repeatCount="2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120000">
                                      <p:cBhvr>
                                        <p:cTn id="54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10" presetClass="entr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5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repeatCount="5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5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2" presetClass="emph" presetSubtype="0" repeatCount="2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66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8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9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0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32" presetClass="emph" presetSubtype="0" repeatCount="2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120000">
                                      <p:cBhvr>
                                        <p:cTn id="72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10" presetClass="entr" presetSubtype="0" repeatCount="5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5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32" presetClass="emph" presetSubtype="0" repeatCount="2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20000">
                                      <p:cBhvr>
                                        <p:cTn id="81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3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5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6" presetID="10" presetClass="entr" presetSubtype="0" repeatCount="5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5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repeatCount="5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5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32" presetClass="emph" presetSubtype="0" repeatCount="2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id="93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4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5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6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7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10" presetClass="entr" presetSubtype="0" repeatCount="5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5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2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25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25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2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25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2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25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2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25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25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25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4" dur="25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7" dur="25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25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3" dur="25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25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25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25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25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25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2" presetClass="entr" presetSubtype="1" repeatCount="4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2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2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1" presetClass="mediacall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5" dur="167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6" presetID="2" presetClass="entr" presetSubtype="1" repeatCount="400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2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2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1" repeatCount="4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250" fill="hold"/>
                                        <p:tgtEl>
                                          <p:spTgt spid="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250" fill="hold"/>
                                        <p:tgtEl>
                                          <p:spTgt spid="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1" repeatCount="400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2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2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1" repeatCount="4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25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250" fill="hold"/>
                                        <p:tgtEl>
                                          <p:spTgt spid="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1" repeatCount="4000" fill="hold" nodeType="withEffect">
                                  <p:stCondLst>
                                    <p:cond delay="20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250" fill="hold"/>
                                        <p:tgtEl>
                                          <p:spTgt spid="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250" fill="hold"/>
                                        <p:tgtEl>
                                          <p:spTgt spid="8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1" repeatCount="4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25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1" repeatCount="4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2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2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1" repeatCount="4000" fill="hold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2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2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22" presetClass="entr" presetSubtype="4" fill="hold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0" dur="75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32" presetClass="emph" presetSubtype="0" repeatCount="5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Rot by="120000">
                                      <p:cBhvr>
                                        <p:cTn id="22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5" presetID="32" presetClass="emph" presetSubtype="0" repeatCount="5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Rot by="120000">
                                      <p:cBhvr>
                                        <p:cTn id="22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1" presetID="1" presetClass="mediacall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2" dur="2958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33" presetID="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4" dur="500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500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38" dur="500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9" dur="500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0" presetClass="exit" presetSubtype="0" fill="hold" grpId="3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8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8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" dur="500"/>
                                        <p:tgtEl>
                                          <p:spTgt spid="8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0" presetClass="exit" presetSubtype="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6" dur="5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0" presetClass="exit" presetSubtype="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5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500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audio>
              <p:cMediaNode>
                <p:cTn id="2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6"/>
                </p:tgtEl>
              </p:cMediaNode>
            </p:audio>
            <p:audio>
              <p:cMediaNode>
                <p:cTn id="2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  <p:bldLst>
      <p:bldP spid="8" grpId="0" animBg="1"/>
      <p:bldP spid="8" grpId="1" animBg="1"/>
      <p:bldP spid="8" grpId="2" animBg="1"/>
      <p:bldP spid="8" grpId="3" animBg="1"/>
      <p:bldP spid="195" grpId="0" animBg="1"/>
      <p:bldP spid="195" grpId="1" animBg="1"/>
      <p:bldP spid="196" grpId="0" animBg="1"/>
      <p:bldP spid="196" grpId="1" animBg="1"/>
      <p:bldP spid="201" grpId="0" animBg="1"/>
      <p:bldP spid="201" grpId="1" animBg="1"/>
      <p:bldP spid="202" grpId="0" animBg="1"/>
      <p:bldP spid="202" grpId="1" animBg="1"/>
      <p:bldP spid="261" grpId="0" animBg="1"/>
      <p:bldP spid="261" grpId="1" animBg="1"/>
      <p:bldP spid="277" grpId="0" animBg="1"/>
      <p:bldP spid="277" grpId="1" animBg="1"/>
      <p:bldP spid="278" grpId="0" animBg="1"/>
      <p:bldP spid="278" grpId="1" animBg="1"/>
      <p:bldP spid="279" grpId="0" animBg="1"/>
      <p:bldP spid="279" grpId="1" animBg="1"/>
      <p:bldP spid="280" grpId="0" animBg="1"/>
      <p:bldP spid="280" grpId="1" animBg="1"/>
      <p:bldP spid="856" grpId="0" animBg="1"/>
      <p:bldP spid="856" grpId="1" animBg="1"/>
      <p:bldP spid="857" grpId="0" animBg="1"/>
      <p:bldP spid="857" grpId="1" animBg="1"/>
      <p:bldP spid="858" grpId="0" animBg="1"/>
      <p:bldP spid="858" grpId="1" animBg="1"/>
      <p:bldP spid="864" grpId="0" animBg="1"/>
      <p:bldP spid="862" grpId="0"/>
      <p:bldP spid="862" grpId="1"/>
      <p:bldP spid="8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D678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>
            <a:off x="1446396" y="2973090"/>
            <a:ext cx="2107188" cy="2905535"/>
            <a:chOff x="-4117385" y="2895305"/>
            <a:chExt cx="2107188" cy="2905535"/>
          </a:xfrm>
        </p:grpSpPr>
        <p:sp>
          <p:nvSpPr>
            <p:cNvPr id="423" name="Rectangle 147"/>
            <p:cNvSpPr>
              <a:spLocks noChangeArrowheads="1"/>
            </p:cNvSpPr>
            <p:nvPr/>
          </p:nvSpPr>
          <p:spPr bwMode="auto">
            <a:xfrm>
              <a:off x="-4009439" y="3039232"/>
              <a:ext cx="1864310" cy="2680648"/>
            </a:xfrm>
            <a:prstGeom prst="rect">
              <a:avLst/>
            </a:prstGeom>
            <a:solidFill>
              <a:srgbClr val="176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AutoShape 145"/>
            <p:cNvSpPr>
              <a:spLocks noChangeAspect="1" noChangeArrowheads="1" noTextEdit="1"/>
            </p:cNvSpPr>
            <p:nvPr/>
          </p:nvSpPr>
          <p:spPr bwMode="auto">
            <a:xfrm>
              <a:off x="-4108390" y="2895305"/>
              <a:ext cx="2098193" cy="2896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Rectangle 148"/>
            <p:cNvSpPr>
              <a:spLocks noChangeArrowheads="1"/>
            </p:cNvSpPr>
            <p:nvPr/>
          </p:nvSpPr>
          <p:spPr bwMode="auto">
            <a:xfrm>
              <a:off x="-4009439" y="3039232"/>
              <a:ext cx="1864310" cy="268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27" name="组合 426"/>
            <p:cNvGrpSpPr/>
            <p:nvPr/>
          </p:nvGrpSpPr>
          <p:grpSpPr>
            <a:xfrm>
              <a:off x="-4036426" y="4021988"/>
              <a:ext cx="1909288" cy="1706890"/>
              <a:chOff x="1720850" y="4116388"/>
              <a:chExt cx="1347788" cy="1204913"/>
            </a:xfrm>
          </p:grpSpPr>
          <p:sp>
            <p:nvSpPr>
              <p:cNvPr id="428" name="Freeform 149"/>
              <p:cNvSpPr>
                <a:spLocks/>
              </p:cNvSpPr>
              <p:nvPr/>
            </p:nvSpPr>
            <p:spPr bwMode="auto">
              <a:xfrm>
                <a:off x="1809750" y="5314950"/>
                <a:ext cx="106363" cy="6350"/>
              </a:xfrm>
              <a:custGeom>
                <a:avLst/>
                <a:gdLst>
                  <a:gd name="T0" fmla="*/ 67 w 67"/>
                  <a:gd name="T1" fmla="*/ 0 h 4"/>
                  <a:gd name="T2" fmla="*/ 0 w 67"/>
                  <a:gd name="T3" fmla="*/ 0 h 4"/>
                  <a:gd name="T4" fmla="*/ 0 w 67"/>
                  <a:gd name="T5" fmla="*/ 4 h 4"/>
                  <a:gd name="T6" fmla="*/ 32 w 67"/>
                  <a:gd name="T7" fmla="*/ 4 h 4"/>
                  <a:gd name="T8" fmla="*/ 67 w 67"/>
                  <a:gd name="T9" fmla="*/ 4 h 4"/>
                  <a:gd name="T10" fmla="*/ 67 w 6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4">
                    <a:moveTo>
                      <a:pt x="6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2" y="4"/>
                    </a:lnTo>
                    <a:lnTo>
                      <a:pt x="67" y="4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716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9" name="Freeform 150"/>
              <p:cNvSpPr>
                <a:spLocks/>
              </p:cNvSpPr>
              <p:nvPr/>
            </p:nvSpPr>
            <p:spPr bwMode="auto">
              <a:xfrm>
                <a:off x="1809750" y="5314950"/>
                <a:ext cx="106363" cy="6350"/>
              </a:xfrm>
              <a:custGeom>
                <a:avLst/>
                <a:gdLst>
                  <a:gd name="T0" fmla="*/ 67 w 67"/>
                  <a:gd name="T1" fmla="*/ 0 h 4"/>
                  <a:gd name="T2" fmla="*/ 0 w 67"/>
                  <a:gd name="T3" fmla="*/ 0 h 4"/>
                  <a:gd name="T4" fmla="*/ 0 w 67"/>
                  <a:gd name="T5" fmla="*/ 4 h 4"/>
                  <a:gd name="T6" fmla="*/ 32 w 67"/>
                  <a:gd name="T7" fmla="*/ 4 h 4"/>
                  <a:gd name="T8" fmla="*/ 67 w 67"/>
                  <a:gd name="T9" fmla="*/ 4 h 4"/>
                  <a:gd name="T10" fmla="*/ 67 w 6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4">
                    <a:moveTo>
                      <a:pt x="67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2" y="4"/>
                    </a:lnTo>
                    <a:lnTo>
                      <a:pt x="67" y="4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0" name="Freeform 151"/>
              <p:cNvSpPr>
                <a:spLocks/>
              </p:cNvSpPr>
              <p:nvPr/>
            </p:nvSpPr>
            <p:spPr bwMode="auto">
              <a:xfrm>
                <a:off x="1809750" y="4956175"/>
                <a:ext cx="106363" cy="358775"/>
              </a:xfrm>
              <a:custGeom>
                <a:avLst/>
                <a:gdLst>
                  <a:gd name="T0" fmla="*/ 32 w 67"/>
                  <a:gd name="T1" fmla="*/ 0 h 226"/>
                  <a:gd name="T2" fmla="*/ 4 w 67"/>
                  <a:gd name="T3" fmla="*/ 20 h 226"/>
                  <a:gd name="T4" fmla="*/ 4 w 67"/>
                  <a:gd name="T5" fmla="*/ 28 h 226"/>
                  <a:gd name="T6" fmla="*/ 0 w 67"/>
                  <a:gd name="T7" fmla="*/ 28 h 226"/>
                  <a:gd name="T8" fmla="*/ 0 w 67"/>
                  <a:gd name="T9" fmla="*/ 226 h 226"/>
                  <a:gd name="T10" fmla="*/ 67 w 67"/>
                  <a:gd name="T11" fmla="*/ 226 h 226"/>
                  <a:gd name="T12" fmla="*/ 67 w 67"/>
                  <a:gd name="T13" fmla="*/ 28 h 226"/>
                  <a:gd name="T14" fmla="*/ 60 w 67"/>
                  <a:gd name="T15" fmla="*/ 28 h 226"/>
                  <a:gd name="T16" fmla="*/ 60 w 67"/>
                  <a:gd name="T17" fmla="*/ 20 h 226"/>
                  <a:gd name="T18" fmla="*/ 44 w 67"/>
                  <a:gd name="T19" fmla="*/ 8 h 226"/>
                  <a:gd name="T20" fmla="*/ 32 w 67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226">
                    <a:moveTo>
                      <a:pt x="32" y="0"/>
                    </a:moveTo>
                    <a:lnTo>
                      <a:pt x="4" y="20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26"/>
                    </a:lnTo>
                    <a:lnTo>
                      <a:pt x="67" y="226"/>
                    </a:lnTo>
                    <a:lnTo>
                      <a:pt x="67" y="28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44" y="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2B4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1" name="Freeform 152"/>
              <p:cNvSpPr>
                <a:spLocks/>
              </p:cNvSpPr>
              <p:nvPr/>
            </p:nvSpPr>
            <p:spPr bwMode="auto">
              <a:xfrm>
                <a:off x="1809750" y="4956175"/>
                <a:ext cx="106363" cy="358775"/>
              </a:xfrm>
              <a:custGeom>
                <a:avLst/>
                <a:gdLst>
                  <a:gd name="T0" fmla="*/ 32 w 67"/>
                  <a:gd name="T1" fmla="*/ 0 h 226"/>
                  <a:gd name="T2" fmla="*/ 4 w 67"/>
                  <a:gd name="T3" fmla="*/ 20 h 226"/>
                  <a:gd name="T4" fmla="*/ 4 w 67"/>
                  <a:gd name="T5" fmla="*/ 28 h 226"/>
                  <a:gd name="T6" fmla="*/ 0 w 67"/>
                  <a:gd name="T7" fmla="*/ 28 h 226"/>
                  <a:gd name="T8" fmla="*/ 0 w 67"/>
                  <a:gd name="T9" fmla="*/ 226 h 226"/>
                  <a:gd name="T10" fmla="*/ 67 w 67"/>
                  <a:gd name="T11" fmla="*/ 226 h 226"/>
                  <a:gd name="T12" fmla="*/ 67 w 67"/>
                  <a:gd name="T13" fmla="*/ 28 h 226"/>
                  <a:gd name="T14" fmla="*/ 60 w 67"/>
                  <a:gd name="T15" fmla="*/ 28 h 226"/>
                  <a:gd name="T16" fmla="*/ 60 w 67"/>
                  <a:gd name="T17" fmla="*/ 20 h 226"/>
                  <a:gd name="T18" fmla="*/ 44 w 67"/>
                  <a:gd name="T19" fmla="*/ 8 h 226"/>
                  <a:gd name="T20" fmla="*/ 32 w 67"/>
                  <a:gd name="T21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226">
                    <a:moveTo>
                      <a:pt x="32" y="0"/>
                    </a:moveTo>
                    <a:lnTo>
                      <a:pt x="4" y="20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226"/>
                    </a:lnTo>
                    <a:lnTo>
                      <a:pt x="67" y="226"/>
                    </a:lnTo>
                    <a:lnTo>
                      <a:pt x="67" y="28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44" y="8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2" name="Freeform 153"/>
              <p:cNvSpPr>
                <a:spLocks/>
              </p:cNvSpPr>
              <p:nvPr/>
            </p:nvSpPr>
            <p:spPr bwMode="auto">
              <a:xfrm>
                <a:off x="1739900" y="5113338"/>
                <a:ext cx="63500" cy="207963"/>
              </a:xfrm>
              <a:custGeom>
                <a:avLst/>
                <a:gdLst>
                  <a:gd name="T0" fmla="*/ 0 w 40"/>
                  <a:gd name="T1" fmla="*/ 0 h 131"/>
                  <a:gd name="T2" fmla="*/ 0 w 40"/>
                  <a:gd name="T3" fmla="*/ 0 h 131"/>
                  <a:gd name="T4" fmla="*/ 0 w 40"/>
                  <a:gd name="T5" fmla="*/ 131 h 131"/>
                  <a:gd name="T6" fmla="*/ 20 w 40"/>
                  <a:gd name="T7" fmla="*/ 131 h 131"/>
                  <a:gd name="T8" fmla="*/ 40 w 40"/>
                  <a:gd name="T9" fmla="*/ 131 h 131"/>
                  <a:gd name="T10" fmla="*/ 40 w 40"/>
                  <a:gd name="T11" fmla="*/ 127 h 131"/>
                  <a:gd name="T12" fmla="*/ 0 w 40"/>
                  <a:gd name="T13" fmla="*/ 127 h 131"/>
                  <a:gd name="T14" fmla="*/ 0 w 40"/>
                  <a:gd name="T1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31">
                    <a:moveTo>
                      <a:pt x="0" y="0"/>
                    </a:moveTo>
                    <a:lnTo>
                      <a:pt x="0" y="0"/>
                    </a:lnTo>
                    <a:lnTo>
                      <a:pt x="0" y="131"/>
                    </a:lnTo>
                    <a:lnTo>
                      <a:pt x="20" y="131"/>
                    </a:lnTo>
                    <a:lnTo>
                      <a:pt x="40" y="131"/>
                    </a:lnTo>
                    <a:lnTo>
                      <a:pt x="40" y="127"/>
                    </a:lnTo>
                    <a:lnTo>
                      <a:pt x="0" y="1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6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3" name="Freeform 154"/>
              <p:cNvSpPr>
                <a:spLocks/>
              </p:cNvSpPr>
              <p:nvPr/>
            </p:nvSpPr>
            <p:spPr bwMode="auto">
              <a:xfrm>
                <a:off x="1739900" y="5113338"/>
                <a:ext cx="63500" cy="207963"/>
              </a:xfrm>
              <a:custGeom>
                <a:avLst/>
                <a:gdLst>
                  <a:gd name="T0" fmla="*/ 0 w 40"/>
                  <a:gd name="T1" fmla="*/ 0 h 131"/>
                  <a:gd name="T2" fmla="*/ 0 w 40"/>
                  <a:gd name="T3" fmla="*/ 0 h 131"/>
                  <a:gd name="T4" fmla="*/ 0 w 40"/>
                  <a:gd name="T5" fmla="*/ 131 h 131"/>
                  <a:gd name="T6" fmla="*/ 20 w 40"/>
                  <a:gd name="T7" fmla="*/ 131 h 131"/>
                  <a:gd name="T8" fmla="*/ 40 w 40"/>
                  <a:gd name="T9" fmla="*/ 131 h 131"/>
                  <a:gd name="T10" fmla="*/ 40 w 40"/>
                  <a:gd name="T11" fmla="*/ 127 h 131"/>
                  <a:gd name="T12" fmla="*/ 0 w 40"/>
                  <a:gd name="T13" fmla="*/ 127 h 131"/>
                  <a:gd name="T14" fmla="*/ 0 w 40"/>
                  <a:gd name="T1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31">
                    <a:moveTo>
                      <a:pt x="0" y="0"/>
                    </a:moveTo>
                    <a:lnTo>
                      <a:pt x="0" y="0"/>
                    </a:lnTo>
                    <a:lnTo>
                      <a:pt x="0" y="131"/>
                    </a:lnTo>
                    <a:lnTo>
                      <a:pt x="20" y="131"/>
                    </a:lnTo>
                    <a:lnTo>
                      <a:pt x="40" y="131"/>
                    </a:lnTo>
                    <a:lnTo>
                      <a:pt x="40" y="127"/>
                    </a:lnTo>
                    <a:lnTo>
                      <a:pt x="0" y="1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4" name="Freeform 155"/>
              <p:cNvSpPr>
                <a:spLocks/>
              </p:cNvSpPr>
              <p:nvPr/>
            </p:nvSpPr>
            <p:spPr bwMode="auto">
              <a:xfrm>
                <a:off x="1739900" y="5081588"/>
                <a:ext cx="63500" cy="233363"/>
              </a:xfrm>
              <a:custGeom>
                <a:avLst/>
                <a:gdLst>
                  <a:gd name="T0" fmla="*/ 20 w 40"/>
                  <a:gd name="T1" fmla="*/ 0 h 147"/>
                  <a:gd name="T2" fmla="*/ 0 w 40"/>
                  <a:gd name="T3" fmla="*/ 16 h 147"/>
                  <a:gd name="T4" fmla="*/ 0 w 40"/>
                  <a:gd name="T5" fmla="*/ 20 h 147"/>
                  <a:gd name="T6" fmla="*/ 0 w 40"/>
                  <a:gd name="T7" fmla="*/ 20 h 147"/>
                  <a:gd name="T8" fmla="*/ 0 w 40"/>
                  <a:gd name="T9" fmla="*/ 147 h 147"/>
                  <a:gd name="T10" fmla="*/ 40 w 40"/>
                  <a:gd name="T11" fmla="*/ 147 h 147"/>
                  <a:gd name="T12" fmla="*/ 40 w 40"/>
                  <a:gd name="T13" fmla="*/ 20 h 147"/>
                  <a:gd name="T14" fmla="*/ 36 w 40"/>
                  <a:gd name="T15" fmla="*/ 20 h 147"/>
                  <a:gd name="T16" fmla="*/ 36 w 40"/>
                  <a:gd name="T17" fmla="*/ 16 h 147"/>
                  <a:gd name="T18" fmla="*/ 28 w 40"/>
                  <a:gd name="T19" fmla="*/ 8 h 147"/>
                  <a:gd name="T20" fmla="*/ 20 w 40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147">
                    <a:moveTo>
                      <a:pt x="20" y="0"/>
                    </a:moveTo>
                    <a:lnTo>
                      <a:pt x="0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47"/>
                    </a:lnTo>
                    <a:lnTo>
                      <a:pt x="40" y="147"/>
                    </a:lnTo>
                    <a:lnTo>
                      <a:pt x="40" y="20"/>
                    </a:lnTo>
                    <a:lnTo>
                      <a:pt x="36" y="20"/>
                    </a:lnTo>
                    <a:lnTo>
                      <a:pt x="36" y="16"/>
                    </a:lnTo>
                    <a:lnTo>
                      <a:pt x="28" y="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2B4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5" name="Freeform 156"/>
              <p:cNvSpPr>
                <a:spLocks/>
              </p:cNvSpPr>
              <p:nvPr/>
            </p:nvSpPr>
            <p:spPr bwMode="auto">
              <a:xfrm>
                <a:off x="1739900" y="5081588"/>
                <a:ext cx="63500" cy="233363"/>
              </a:xfrm>
              <a:custGeom>
                <a:avLst/>
                <a:gdLst>
                  <a:gd name="T0" fmla="*/ 20 w 40"/>
                  <a:gd name="T1" fmla="*/ 0 h 147"/>
                  <a:gd name="T2" fmla="*/ 0 w 40"/>
                  <a:gd name="T3" fmla="*/ 16 h 147"/>
                  <a:gd name="T4" fmla="*/ 0 w 40"/>
                  <a:gd name="T5" fmla="*/ 20 h 147"/>
                  <a:gd name="T6" fmla="*/ 0 w 40"/>
                  <a:gd name="T7" fmla="*/ 20 h 147"/>
                  <a:gd name="T8" fmla="*/ 0 w 40"/>
                  <a:gd name="T9" fmla="*/ 147 h 147"/>
                  <a:gd name="T10" fmla="*/ 40 w 40"/>
                  <a:gd name="T11" fmla="*/ 147 h 147"/>
                  <a:gd name="T12" fmla="*/ 40 w 40"/>
                  <a:gd name="T13" fmla="*/ 20 h 147"/>
                  <a:gd name="T14" fmla="*/ 36 w 40"/>
                  <a:gd name="T15" fmla="*/ 20 h 147"/>
                  <a:gd name="T16" fmla="*/ 36 w 40"/>
                  <a:gd name="T17" fmla="*/ 16 h 147"/>
                  <a:gd name="T18" fmla="*/ 28 w 40"/>
                  <a:gd name="T19" fmla="*/ 8 h 147"/>
                  <a:gd name="T20" fmla="*/ 20 w 40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147">
                    <a:moveTo>
                      <a:pt x="20" y="0"/>
                    </a:moveTo>
                    <a:lnTo>
                      <a:pt x="0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47"/>
                    </a:lnTo>
                    <a:lnTo>
                      <a:pt x="40" y="147"/>
                    </a:lnTo>
                    <a:lnTo>
                      <a:pt x="40" y="20"/>
                    </a:lnTo>
                    <a:lnTo>
                      <a:pt x="36" y="20"/>
                    </a:lnTo>
                    <a:lnTo>
                      <a:pt x="36" y="16"/>
                    </a:lnTo>
                    <a:lnTo>
                      <a:pt x="28" y="8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6" name="Freeform 157"/>
              <p:cNvSpPr>
                <a:spLocks/>
              </p:cNvSpPr>
              <p:nvPr/>
            </p:nvSpPr>
            <p:spPr bwMode="auto">
              <a:xfrm>
                <a:off x="1922463" y="5314950"/>
                <a:ext cx="949325" cy="6350"/>
              </a:xfrm>
              <a:custGeom>
                <a:avLst/>
                <a:gdLst>
                  <a:gd name="T0" fmla="*/ 598 w 598"/>
                  <a:gd name="T1" fmla="*/ 0 h 4"/>
                  <a:gd name="T2" fmla="*/ 0 w 598"/>
                  <a:gd name="T3" fmla="*/ 0 h 4"/>
                  <a:gd name="T4" fmla="*/ 0 w 598"/>
                  <a:gd name="T5" fmla="*/ 4 h 4"/>
                  <a:gd name="T6" fmla="*/ 20 w 598"/>
                  <a:gd name="T7" fmla="*/ 4 h 4"/>
                  <a:gd name="T8" fmla="*/ 24 w 598"/>
                  <a:gd name="T9" fmla="*/ 4 h 4"/>
                  <a:gd name="T10" fmla="*/ 44 w 598"/>
                  <a:gd name="T11" fmla="*/ 4 h 4"/>
                  <a:gd name="T12" fmla="*/ 128 w 598"/>
                  <a:gd name="T13" fmla="*/ 4 h 4"/>
                  <a:gd name="T14" fmla="*/ 132 w 598"/>
                  <a:gd name="T15" fmla="*/ 4 h 4"/>
                  <a:gd name="T16" fmla="*/ 148 w 598"/>
                  <a:gd name="T17" fmla="*/ 4 h 4"/>
                  <a:gd name="T18" fmla="*/ 172 w 598"/>
                  <a:gd name="T19" fmla="*/ 4 h 4"/>
                  <a:gd name="T20" fmla="*/ 172 w 598"/>
                  <a:gd name="T21" fmla="*/ 4 h 4"/>
                  <a:gd name="T22" fmla="*/ 196 w 598"/>
                  <a:gd name="T23" fmla="*/ 4 h 4"/>
                  <a:gd name="T24" fmla="*/ 228 w 598"/>
                  <a:gd name="T25" fmla="*/ 4 h 4"/>
                  <a:gd name="T26" fmla="*/ 228 w 598"/>
                  <a:gd name="T27" fmla="*/ 0 h 4"/>
                  <a:gd name="T28" fmla="*/ 240 w 598"/>
                  <a:gd name="T29" fmla="*/ 0 h 4"/>
                  <a:gd name="T30" fmla="*/ 240 w 598"/>
                  <a:gd name="T31" fmla="*/ 4 h 4"/>
                  <a:gd name="T32" fmla="*/ 284 w 598"/>
                  <a:gd name="T33" fmla="*/ 4 h 4"/>
                  <a:gd name="T34" fmla="*/ 331 w 598"/>
                  <a:gd name="T35" fmla="*/ 4 h 4"/>
                  <a:gd name="T36" fmla="*/ 331 w 598"/>
                  <a:gd name="T37" fmla="*/ 0 h 4"/>
                  <a:gd name="T38" fmla="*/ 331 w 598"/>
                  <a:gd name="T39" fmla="*/ 0 h 4"/>
                  <a:gd name="T40" fmla="*/ 331 w 598"/>
                  <a:gd name="T41" fmla="*/ 4 h 4"/>
                  <a:gd name="T42" fmla="*/ 371 w 598"/>
                  <a:gd name="T43" fmla="*/ 4 h 4"/>
                  <a:gd name="T44" fmla="*/ 419 w 598"/>
                  <a:gd name="T45" fmla="*/ 4 h 4"/>
                  <a:gd name="T46" fmla="*/ 419 w 598"/>
                  <a:gd name="T47" fmla="*/ 0 h 4"/>
                  <a:gd name="T48" fmla="*/ 427 w 598"/>
                  <a:gd name="T49" fmla="*/ 0 h 4"/>
                  <a:gd name="T50" fmla="*/ 427 w 598"/>
                  <a:gd name="T51" fmla="*/ 0 h 4"/>
                  <a:gd name="T52" fmla="*/ 451 w 598"/>
                  <a:gd name="T53" fmla="*/ 0 h 4"/>
                  <a:gd name="T54" fmla="*/ 467 w 598"/>
                  <a:gd name="T55" fmla="*/ 0 h 4"/>
                  <a:gd name="T56" fmla="*/ 471 w 598"/>
                  <a:gd name="T57" fmla="*/ 0 h 4"/>
                  <a:gd name="T58" fmla="*/ 555 w 598"/>
                  <a:gd name="T59" fmla="*/ 0 h 4"/>
                  <a:gd name="T60" fmla="*/ 575 w 598"/>
                  <a:gd name="T61" fmla="*/ 0 h 4"/>
                  <a:gd name="T62" fmla="*/ 575 w 598"/>
                  <a:gd name="T63" fmla="*/ 0 h 4"/>
                  <a:gd name="T64" fmla="*/ 598 w 598"/>
                  <a:gd name="T65" fmla="*/ 0 h 4"/>
                  <a:gd name="T66" fmla="*/ 598 w 598"/>
                  <a:gd name="T6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8" h="4">
                    <a:moveTo>
                      <a:pt x="59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44" y="4"/>
                    </a:lnTo>
                    <a:lnTo>
                      <a:pt x="128" y="4"/>
                    </a:lnTo>
                    <a:lnTo>
                      <a:pt x="132" y="4"/>
                    </a:lnTo>
                    <a:lnTo>
                      <a:pt x="148" y="4"/>
                    </a:lnTo>
                    <a:lnTo>
                      <a:pt x="172" y="4"/>
                    </a:lnTo>
                    <a:lnTo>
                      <a:pt x="172" y="4"/>
                    </a:lnTo>
                    <a:lnTo>
                      <a:pt x="196" y="4"/>
                    </a:lnTo>
                    <a:lnTo>
                      <a:pt x="228" y="4"/>
                    </a:lnTo>
                    <a:lnTo>
                      <a:pt x="228" y="0"/>
                    </a:lnTo>
                    <a:lnTo>
                      <a:pt x="240" y="0"/>
                    </a:lnTo>
                    <a:lnTo>
                      <a:pt x="240" y="4"/>
                    </a:lnTo>
                    <a:lnTo>
                      <a:pt x="284" y="4"/>
                    </a:lnTo>
                    <a:lnTo>
                      <a:pt x="331" y="4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31" y="4"/>
                    </a:lnTo>
                    <a:lnTo>
                      <a:pt x="371" y="4"/>
                    </a:lnTo>
                    <a:lnTo>
                      <a:pt x="419" y="4"/>
                    </a:lnTo>
                    <a:lnTo>
                      <a:pt x="419" y="0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51" y="0"/>
                    </a:lnTo>
                    <a:lnTo>
                      <a:pt x="467" y="0"/>
                    </a:lnTo>
                    <a:lnTo>
                      <a:pt x="471" y="0"/>
                    </a:lnTo>
                    <a:lnTo>
                      <a:pt x="555" y="0"/>
                    </a:lnTo>
                    <a:lnTo>
                      <a:pt x="575" y="0"/>
                    </a:lnTo>
                    <a:lnTo>
                      <a:pt x="575" y="0"/>
                    </a:lnTo>
                    <a:lnTo>
                      <a:pt x="598" y="0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rgbClr val="716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7" name="Freeform 158"/>
              <p:cNvSpPr>
                <a:spLocks/>
              </p:cNvSpPr>
              <p:nvPr/>
            </p:nvSpPr>
            <p:spPr bwMode="auto">
              <a:xfrm>
                <a:off x="1922463" y="5314950"/>
                <a:ext cx="949325" cy="6350"/>
              </a:xfrm>
              <a:custGeom>
                <a:avLst/>
                <a:gdLst>
                  <a:gd name="T0" fmla="*/ 598 w 598"/>
                  <a:gd name="T1" fmla="*/ 0 h 4"/>
                  <a:gd name="T2" fmla="*/ 0 w 598"/>
                  <a:gd name="T3" fmla="*/ 0 h 4"/>
                  <a:gd name="T4" fmla="*/ 0 w 598"/>
                  <a:gd name="T5" fmla="*/ 4 h 4"/>
                  <a:gd name="T6" fmla="*/ 20 w 598"/>
                  <a:gd name="T7" fmla="*/ 4 h 4"/>
                  <a:gd name="T8" fmla="*/ 24 w 598"/>
                  <a:gd name="T9" fmla="*/ 4 h 4"/>
                  <a:gd name="T10" fmla="*/ 44 w 598"/>
                  <a:gd name="T11" fmla="*/ 4 h 4"/>
                  <a:gd name="T12" fmla="*/ 128 w 598"/>
                  <a:gd name="T13" fmla="*/ 4 h 4"/>
                  <a:gd name="T14" fmla="*/ 132 w 598"/>
                  <a:gd name="T15" fmla="*/ 4 h 4"/>
                  <a:gd name="T16" fmla="*/ 148 w 598"/>
                  <a:gd name="T17" fmla="*/ 4 h 4"/>
                  <a:gd name="T18" fmla="*/ 172 w 598"/>
                  <a:gd name="T19" fmla="*/ 4 h 4"/>
                  <a:gd name="T20" fmla="*/ 172 w 598"/>
                  <a:gd name="T21" fmla="*/ 4 h 4"/>
                  <a:gd name="T22" fmla="*/ 196 w 598"/>
                  <a:gd name="T23" fmla="*/ 4 h 4"/>
                  <a:gd name="T24" fmla="*/ 228 w 598"/>
                  <a:gd name="T25" fmla="*/ 4 h 4"/>
                  <a:gd name="T26" fmla="*/ 228 w 598"/>
                  <a:gd name="T27" fmla="*/ 0 h 4"/>
                  <a:gd name="T28" fmla="*/ 240 w 598"/>
                  <a:gd name="T29" fmla="*/ 0 h 4"/>
                  <a:gd name="T30" fmla="*/ 240 w 598"/>
                  <a:gd name="T31" fmla="*/ 4 h 4"/>
                  <a:gd name="T32" fmla="*/ 284 w 598"/>
                  <a:gd name="T33" fmla="*/ 4 h 4"/>
                  <a:gd name="T34" fmla="*/ 331 w 598"/>
                  <a:gd name="T35" fmla="*/ 4 h 4"/>
                  <a:gd name="T36" fmla="*/ 331 w 598"/>
                  <a:gd name="T37" fmla="*/ 0 h 4"/>
                  <a:gd name="T38" fmla="*/ 331 w 598"/>
                  <a:gd name="T39" fmla="*/ 0 h 4"/>
                  <a:gd name="T40" fmla="*/ 331 w 598"/>
                  <a:gd name="T41" fmla="*/ 4 h 4"/>
                  <a:gd name="T42" fmla="*/ 371 w 598"/>
                  <a:gd name="T43" fmla="*/ 4 h 4"/>
                  <a:gd name="T44" fmla="*/ 419 w 598"/>
                  <a:gd name="T45" fmla="*/ 4 h 4"/>
                  <a:gd name="T46" fmla="*/ 419 w 598"/>
                  <a:gd name="T47" fmla="*/ 0 h 4"/>
                  <a:gd name="T48" fmla="*/ 427 w 598"/>
                  <a:gd name="T49" fmla="*/ 0 h 4"/>
                  <a:gd name="T50" fmla="*/ 427 w 598"/>
                  <a:gd name="T51" fmla="*/ 0 h 4"/>
                  <a:gd name="T52" fmla="*/ 451 w 598"/>
                  <a:gd name="T53" fmla="*/ 0 h 4"/>
                  <a:gd name="T54" fmla="*/ 467 w 598"/>
                  <a:gd name="T55" fmla="*/ 0 h 4"/>
                  <a:gd name="T56" fmla="*/ 471 w 598"/>
                  <a:gd name="T57" fmla="*/ 0 h 4"/>
                  <a:gd name="T58" fmla="*/ 555 w 598"/>
                  <a:gd name="T59" fmla="*/ 0 h 4"/>
                  <a:gd name="T60" fmla="*/ 575 w 598"/>
                  <a:gd name="T61" fmla="*/ 0 h 4"/>
                  <a:gd name="T62" fmla="*/ 575 w 598"/>
                  <a:gd name="T63" fmla="*/ 0 h 4"/>
                  <a:gd name="T64" fmla="*/ 598 w 598"/>
                  <a:gd name="T65" fmla="*/ 0 h 4"/>
                  <a:gd name="T66" fmla="*/ 598 w 598"/>
                  <a:gd name="T6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8" h="4">
                    <a:moveTo>
                      <a:pt x="598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44" y="4"/>
                    </a:lnTo>
                    <a:lnTo>
                      <a:pt x="128" y="4"/>
                    </a:lnTo>
                    <a:lnTo>
                      <a:pt x="132" y="4"/>
                    </a:lnTo>
                    <a:lnTo>
                      <a:pt x="148" y="4"/>
                    </a:lnTo>
                    <a:lnTo>
                      <a:pt x="172" y="4"/>
                    </a:lnTo>
                    <a:lnTo>
                      <a:pt x="172" y="4"/>
                    </a:lnTo>
                    <a:lnTo>
                      <a:pt x="196" y="4"/>
                    </a:lnTo>
                    <a:lnTo>
                      <a:pt x="228" y="4"/>
                    </a:lnTo>
                    <a:lnTo>
                      <a:pt x="228" y="0"/>
                    </a:lnTo>
                    <a:lnTo>
                      <a:pt x="240" y="0"/>
                    </a:lnTo>
                    <a:lnTo>
                      <a:pt x="240" y="4"/>
                    </a:lnTo>
                    <a:lnTo>
                      <a:pt x="284" y="4"/>
                    </a:lnTo>
                    <a:lnTo>
                      <a:pt x="331" y="4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31" y="4"/>
                    </a:lnTo>
                    <a:lnTo>
                      <a:pt x="371" y="4"/>
                    </a:lnTo>
                    <a:lnTo>
                      <a:pt x="419" y="4"/>
                    </a:lnTo>
                    <a:lnTo>
                      <a:pt x="419" y="0"/>
                    </a:lnTo>
                    <a:lnTo>
                      <a:pt x="427" y="0"/>
                    </a:lnTo>
                    <a:lnTo>
                      <a:pt x="427" y="0"/>
                    </a:lnTo>
                    <a:lnTo>
                      <a:pt x="451" y="0"/>
                    </a:lnTo>
                    <a:lnTo>
                      <a:pt x="467" y="0"/>
                    </a:lnTo>
                    <a:lnTo>
                      <a:pt x="471" y="0"/>
                    </a:lnTo>
                    <a:lnTo>
                      <a:pt x="555" y="0"/>
                    </a:lnTo>
                    <a:lnTo>
                      <a:pt x="575" y="0"/>
                    </a:lnTo>
                    <a:lnTo>
                      <a:pt x="575" y="0"/>
                    </a:lnTo>
                    <a:lnTo>
                      <a:pt x="598" y="0"/>
                    </a:lnTo>
                    <a:lnTo>
                      <a:pt x="59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8" name="Freeform 159"/>
              <p:cNvSpPr>
                <a:spLocks/>
              </p:cNvSpPr>
              <p:nvPr/>
            </p:nvSpPr>
            <p:spPr bwMode="auto">
              <a:xfrm>
                <a:off x="1922463" y="4829175"/>
                <a:ext cx="949325" cy="485775"/>
              </a:xfrm>
              <a:custGeom>
                <a:avLst/>
                <a:gdLst>
                  <a:gd name="T0" fmla="*/ 391 w 598"/>
                  <a:gd name="T1" fmla="*/ 12 h 306"/>
                  <a:gd name="T2" fmla="*/ 371 w 598"/>
                  <a:gd name="T3" fmla="*/ 0 h 306"/>
                  <a:gd name="T4" fmla="*/ 335 w 598"/>
                  <a:gd name="T5" fmla="*/ 40 h 306"/>
                  <a:gd name="T6" fmla="*/ 331 w 598"/>
                  <a:gd name="T7" fmla="*/ 104 h 306"/>
                  <a:gd name="T8" fmla="*/ 311 w 598"/>
                  <a:gd name="T9" fmla="*/ 96 h 306"/>
                  <a:gd name="T10" fmla="*/ 284 w 598"/>
                  <a:gd name="T11" fmla="*/ 100 h 306"/>
                  <a:gd name="T12" fmla="*/ 268 w 598"/>
                  <a:gd name="T13" fmla="*/ 104 h 306"/>
                  <a:gd name="T14" fmla="*/ 260 w 598"/>
                  <a:gd name="T15" fmla="*/ 36 h 306"/>
                  <a:gd name="T16" fmla="*/ 224 w 598"/>
                  <a:gd name="T17" fmla="*/ 0 h 306"/>
                  <a:gd name="T18" fmla="*/ 208 w 598"/>
                  <a:gd name="T19" fmla="*/ 12 h 306"/>
                  <a:gd name="T20" fmla="*/ 176 w 598"/>
                  <a:gd name="T21" fmla="*/ 28 h 306"/>
                  <a:gd name="T22" fmla="*/ 172 w 598"/>
                  <a:gd name="T23" fmla="*/ 40 h 306"/>
                  <a:gd name="T24" fmla="*/ 168 w 598"/>
                  <a:gd name="T25" fmla="*/ 96 h 306"/>
                  <a:gd name="T26" fmla="*/ 156 w 598"/>
                  <a:gd name="T27" fmla="*/ 76 h 306"/>
                  <a:gd name="T28" fmla="*/ 128 w 598"/>
                  <a:gd name="T29" fmla="*/ 84 h 306"/>
                  <a:gd name="T30" fmla="*/ 128 w 598"/>
                  <a:gd name="T31" fmla="*/ 96 h 306"/>
                  <a:gd name="T32" fmla="*/ 124 w 598"/>
                  <a:gd name="T33" fmla="*/ 147 h 306"/>
                  <a:gd name="T34" fmla="*/ 120 w 598"/>
                  <a:gd name="T35" fmla="*/ 119 h 306"/>
                  <a:gd name="T36" fmla="*/ 116 w 598"/>
                  <a:gd name="T37" fmla="*/ 40 h 306"/>
                  <a:gd name="T38" fmla="*/ 96 w 598"/>
                  <a:gd name="T39" fmla="*/ 24 h 306"/>
                  <a:gd name="T40" fmla="*/ 72 w 598"/>
                  <a:gd name="T41" fmla="*/ 32 h 306"/>
                  <a:gd name="T42" fmla="*/ 68 w 598"/>
                  <a:gd name="T43" fmla="*/ 40 h 306"/>
                  <a:gd name="T44" fmla="*/ 64 w 598"/>
                  <a:gd name="T45" fmla="*/ 119 h 306"/>
                  <a:gd name="T46" fmla="*/ 60 w 598"/>
                  <a:gd name="T47" fmla="*/ 147 h 306"/>
                  <a:gd name="T48" fmla="*/ 44 w 598"/>
                  <a:gd name="T49" fmla="*/ 171 h 306"/>
                  <a:gd name="T50" fmla="*/ 40 w 598"/>
                  <a:gd name="T51" fmla="*/ 96 h 306"/>
                  <a:gd name="T52" fmla="*/ 32 w 598"/>
                  <a:gd name="T53" fmla="*/ 76 h 306"/>
                  <a:gd name="T54" fmla="*/ 4 w 598"/>
                  <a:gd name="T55" fmla="*/ 84 h 306"/>
                  <a:gd name="T56" fmla="*/ 0 w 598"/>
                  <a:gd name="T57" fmla="*/ 96 h 306"/>
                  <a:gd name="T58" fmla="*/ 598 w 598"/>
                  <a:gd name="T59" fmla="*/ 306 h 306"/>
                  <a:gd name="T60" fmla="*/ 594 w 598"/>
                  <a:gd name="T61" fmla="*/ 92 h 306"/>
                  <a:gd name="T62" fmla="*/ 575 w 598"/>
                  <a:gd name="T63" fmla="*/ 64 h 306"/>
                  <a:gd name="T64" fmla="*/ 559 w 598"/>
                  <a:gd name="T65" fmla="*/ 84 h 306"/>
                  <a:gd name="T66" fmla="*/ 555 w 598"/>
                  <a:gd name="T67" fmla="*/ 92 h 306"/>
                  <a:gd name="T68" fmla="*/ 539 w 598"/>
                  <a:gd name="T69" fmla="*/ 171 h 306"/>
                  <a:gd name="T70" fmla="*/ 535 w 598"/>
                  <a:gd name="T71" fmla="*/ 143 h 306"/>
                  <a:gd name="T72" fmla="*/ 531 w 598"/>
                  <a:gd name="T73" fmla="*/ 119 h 306"/>
                  <a:gd name="T74" fmla="*/ 527 w 598"/>
                  <a:gd name="T75" fmla="*/ 40 h 306"/>
                  <a:gd name="T76" fmla="*/ 503 w 598"/>
                  <a:gd name="T77" fmla="*/ 20 h 306"/>
                  <a:gd name="T78" fmla="*/ 483 w 598"/>
                  <a:gd name="T79" fmla="*/ 32 h 306"/>
                  <a:gd name="T80" fmla="*/ 479 w 598"/>
                  <a:gd name="T81" fmla="*/ 40 h 306"/>
                  <a:gd name="T82" fmla="*/ 475 w 598"/>
                  <a:gd name="T83" fmla="*/ 119 h 306"/>
                  <a:gd name="T84" fmla="*/ 471 w 598"/>
                  <a:gd name="T85" fmla="*/ 143 h 306"/>
                  <a:gd name="T86" fmla="*/ 467 w 598"/>
                  <a:gd name="T87" fmla="*/ 92 h 306"/>
                  <a:gd name="T88" fmla="*/ 451 w 598"/>
                  <a:gd name="T89" fmla="*/ 64 h 306"/>
                  <a:gd name="T90" fmla="*/ 431 w 598"/>
                  <a:gd name="T91" fmla="*/ 84 h 306"/>
                  <a:gd name="T92" fmla="*/ 427 w 598"/>
                  <a:gd name="T93" fmla="*/ 92 h 306"/>
                  <a:gd name="T94" fmla="*/ 423 w 598"/>
                  <a:gd name="T95" fmla="*/ 36 h 306"/>
                  <a:gd name="T96" fmla="*/ 399 w 598"/>
                  <a:gd name="T97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8" h="306">
                    <a:moveTo>
                      <a:pt x="399" y="0"/>
                    </a:moveTo>
                    <a:lnTo>
                      <a:pt x="391" y="12"/>
                    </a:lnTo>
                    <a:lnTo>
                      <a:pt x="387" y="12"/>
                    </a:lnTo>
                    <a:lnTo>
                      <a:pt x="371" y="0"/>
                    </a:lnTo>
                    <a:lnTo>
                      <a:pt x="335" y="28"/>
                    </a:lnTo>
                    <a:lnTo>
                      <a:pt x="335" y="40"/>
                    </a:lnTo>
                    <a:lnTo>
                      <a:pt x="331" y="40"/>
                    </a:lnTo>
                    <a:lnTo>
                      <a:pt x="331" y="104"/>
                    </a:lnTo>
                    <a:lnTo>
                      <a:pt x="315" y="96"/>
                    </a:lnTo>
                    <a:lnTo>
                      <a:pt x="311" y="96"/>
                    </a:lnTo>
                    <a:lnTo>
                      <a:pt x="295" y="104"/>
                    </a:lnTo>
                    <a:lnTo>
                      <a:pt x="284" y="100"/>
                    </a:lnTo>
                    <a:lnTo>
                      <a:pt x="284" y="100"/>
                    </a:lnTo>
                    <a:lnTo>
                      <a:pt x="268" y="104"/>
                    </a:lnTo>
                    <a:lnTo>
                      <a:pt x="268" y="36"/>
                    </a:lnTo>
                    <a:lnTo>
                      <a:pt x="260" y="36"/>
                    </a:lnTo>
                    <a:lnTo>
                      <a:pt x="260" y="24"/>
                    </a:lnTo>
                    <a:lnTo>
                      <a:pt x="224" y="0"/>
                    </a:lnTo>
                    <a:lnTo>
                      <a:pt x="208" y="12"/>
                    </a:lnTo>
                    <a:lnTo>
                      <a:pt x="208" y="12"/>
                    </a:lnTo>
                    <a:lnTo>
                      <a:pt x="196" y="0"/>
                    </a:lnTo>
                    <a:lnTo>
                      <a:pt x="176" y="28"/>
                    </a:lnTo>
                    <a:lnTo>
                      <a:pt x="176" y="40"/>
                    </a:lnTo>
                    <a:lnTo>
                      <a:pt x="172" y="40"/>
                    </a:lnTo>
                    <a:lnTo>
                      <a:pt x="172" y="96"/>
                    </a:lnTo>
                    <a:lnTo>
                      <a:pt x="168" y="96"/>
                    </a:lnTo>
                    <a:lnTo>
                      <a:pt x="168" y="84"/>
                    </a:lnTo>
                    <a:lnTo>
                      <a:pt x="156" y="76"/>
                    </a:lnTo>
                    <a:lnTo>
                      <a:pt x="148" y="64"/>
                    </a:lnTo>
                    <a:lnTo>
                      <a:pt x="128" y="84"/>
                    </a:lnTo>
                    <a:lnTo>
                      <a:pt x="128" y="96"/>
                    </a:lnTo>
                    <a:lnTo>
                      <a:pt x="128" y="96"/>
                    </a:lnTo>
                    <a:lnTo>
                      <a:pt x="128" y="147"/>
                    </a:lnTo>
                    <a:lnTo>
                      <a:pt x="124" y="147"/>
                    </a:lnTo>
                    <a:lnTo>
                      <a:pt x="124" y="119"/>
                    </a:lnTo>
                    <a:lnTo>
                      <a:pt x="120" y="119"/>
                    </a:lnTo>
                    <a:lnTo>
                      <a:pt x="120" y="40"/>
                    </a:lnTo>
                    <a:lnTo>
                      <a:pt x="116" y="40"/>
                    </a:lnTo>
                    <a:lnTo>
                      <a:pt x="116" y="32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72" y="32"/>
                    </a:lnTo>
                    <a:lnTo>
                      <a:pt x="72" y="40"/>
                    </a:lnTo>
                    <a:lnTo>
                      <a:pt x="68" y="40"/>
                    </a:lnTo>
                    <a:lnTo>
                      <a:pt x="68" y="119"/>
                    </a:lnTo>
                    <a:lnTo>
                      <a:pt x="64" y="119"/>
                    </a:lnTo>
                    <a:lnTo>
                      <a:pt x="64" y="147"/>
                    </a:lnTo>
                    <a:lnTo>
                      <a:pt x="60" y="147"/>
                    </a:lnTo>
                    <a:lnTo>
                      <a:pt x="60" y="171"/>
                    </a:lnTo>
                    <a:lnTo>
                      <a:pt x="44" y="171"/>
                    </a:lnTo>
                    <a:lnTo>
                      <a:pt x="44" y="96"/>
                    </a:lnTo>
                    <a:lnTo>
                      <a:pt x="40" y="96"/>
                    </a:lnTo>
                    <a:lnTo>
                      <a:pt x="40" y="84"/>
                    </a:lnTo>
                    <a:lnTo>
                      <a:pt x="32" y="76"/>
                    </a:lnTo>
                    <a:lnTo>
                      <a:pt x="20" y="64"/>
                    </a:lnTo>
                    <a:lnTo>
                      <a:pt x="4" y="84"/>
                    </a:lnTo>
                    <a:lnTo>
                      <a:pt x="4" y="96"/>
                    </a:lnTo>
                    <a:lnTo>
                      <a:pt x="0" y="96"/>
                    </a:lnTo>
                    <a:lnTo>
                      <a:pt x="0" y="306"/>
                    </a:lnTo>
                    <a:lnTo>
                      <a:pt x="598" y="306"/>
                    </a:lnTo>
                    <a:lnTo>
                      <a:pt x="598" y="92"/>
                    </a:lnTo>
                    <a:lnTo>
                      <a:pt x="594" y="92"/>
                    </a:lnTo>
                    <a:lnTo>
                      <a:pt x="594" y="84"/>
                    </a:lnTo>
                    <a:lnTo>
                      <a:pt x="575" y="64"/>
                    </a:lnTo>
                    <a:lnTo>
                      <a:pt x="567" y="72"/>
                    </a:lnTo>
                    <a:lnTo>
                      <a:pt x="559" y="84"/>
                    </a:lnTo>
                    <a:lnTo>
                      <a:pt x="559" y="92"/>
                    </a:lnTo>
                    <a:lnTo>
                      <a:pt x="555" y="92"/>
                    </a:lnTo>
                    <a:lnTo>
                      <a:pt x="555" y="171"/>
                    </a:lnTo>
                    <a:lnTo>
                      <a:pt x="539" y="171"/>
                    </a:lnTo>
                    <a:lnTo>
                      <a:pt x="539" y="143"/>
                    </a:lnTo>
                    <a:lnTo>
                      <a:pt x="535" y="143"/>
                    </a:lnTo>
                    <a:lnTo>
                      <a:pt x="535" y="119"/>
                    </a:lnTo>
                    <a:lnTo>
                      <a:pt x="531" y="119"/>
                    </a:lnTo>
                    <a:lnTo>
                      <a:pt x="531" y="40"/>
                    </a:lnTo>
                    <a:lnTo>
                      <a:pt x="527" y="40"/>
                    </a:lnTo>
                    <a:lnTo>
                      <a:pt x="527" y="32"/>
                    </a:lnTo>
                    <a:lnTo>
                      <a:pt x="503" y="20"/>
                    </a:lnTo>
                    <a:lnTo>
                      <a:pt x="503" y="20"/>
                    </a:lnTo>
                    <a:lnTo>
                      <a:pt x="483" y="32"/>
                    </a:lnTo>
                    <a:lnTo>
                      <a:pt x="483" y="40"/>
                    </a:lnTo>
                    <a:lnTo>
                      <a:pt x="479" y="40"/>
                    </a:lnTo>
                    <a:lnTo>
                      <a:pt x="479" y="119"/>
                    </a:lnTo>
                    <a:lnTo>
                      <a:pt x="475" y="119"/>
                    </a:lnTo>
                    <a:lnTo>
                      <a:pt x="475" y="143"/>
                    </a:lnTo>
                    <a:lnTo>
                      <a:pt x="471" y="143"/>
                    </a:lnTo>
                    <a:lnTo>
                      <a:pt x="471" y="92"/>
                    </a:lnTo>
                    <a:lnTo>
                      <a:pt x="467" y="92"/>
                    </a:lnTo>
                    <a:lnTo>
                      <a:pt x="467" y="84"/>
                    </a:lnTo>
                    <a:lnTo>
                      <a:pt x="451" y="64"/>
                    </a:lnTo>
                    <a:lnTo>
                      <a:pt x="443" y="72"/>
                    </a:lnTo>
                    <a:lnTo>
                      <a:pt x="431" y="84"/>
                    </a:lnTo>
                    <a:lnTo>
                      <a:pt x="431" y="92"/>
                    </a:lnTo>
                    <a:lnTo>
                      <a:pt x="427" y="92"/>
                    </a:lnTo>
                    <a:lnTo>
                      <a:pt x="427" y="36"/>
                    </a:lnTo>
                    <a:lnTo>
                      <a:pt x="423" y="36"/>
                    </a:lnTo>
                    <a:lnTo>
                      <a:pt x="423" y="24"/>
                    </a:ln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2B4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9" name="Freeform 160"/>
              <p:cNvSpPr>
                <a:spLocks/>
              </p:cNvSpPr>
              <p:nvPr/>
            </p:nvSpPr>
            <p:spPr bwMode="auto">
              <a:xfrm>
                <a:off x="1922463" y="4829175"/>
                <a:ext cx="949325" cy="485775"/>
              </a:xfrm>
              <a:custGeom>
                <a:avLst/>
                <a:gdLst>
                  <a:gd name="T0" fmla="*/ 391 w 598"/>
                  <a:gd name="T1" fmla="*/ 12 h 306"/>
                  <a:gd name="T2" fmla="*/ 371 w 598"/>
                  <a:gd name="T3" fmla="*/ 0 h 306"/>
                  <a:gd name="T4" fmla="*/ 335 w 598"/>
                  <a:gd name="T5" fmla="*/ 40 h 306"/>
                  <a:gd name="T6" fmla="*/ 331 w 598"/>
                  <a:gd name="T7" fmla="*/ 104 h 306"/>
                  <a:gd name="T8" fmla="*/ 311 w 598"/>
                  <a:gd name="T9" fmla="*/ 96 h 306"/>
                  <a:gd name="T10" fmla="*/ 284 w 598"/>
                  <a:gd name="T11" fmla="*/ 100 h 306"/>
                  <a:gd name="T12" fmla="*/ 268 w 598"/>
                  <a:gd name="T13" fmla="*/ 104 h 306"/>
                  <a:gd name="T14" fmla="*/ 260 w 598"/>
                  <a:gd name="T15" fmla="*/ 36 h 306"/>
                  <a:gd name="T16" fmla="*/ 224 w 598"/>
                  <a:gd name="T17" fmla="*/ 0 h 306"/>
                  <a:gd name="T18" fmla="*/ 208 w 598"/>
                  <a:gd name="T19" fmla="*/ 12 h 306"/>
                  <a:gd name="T20" fmla="*/ 176 w 598"/>
                  <a:gd name="T21" fmla="*/ 28 h 306"/>
                  <a:gd name="T22" fmla="*/ 172 w 598"/>
                  <a:gd name="T23" fmla="*/ 40 h 306"/>
                  <a:gd name="T24" fmla="*/ 168 w 598"/>
                  <a:gd name="T25" fmla="*/ 96 h 306"/>
                  <a:gd name="T26" fmla="*/ 156 w 598"/>
                  <a:gd name="T27" fmla="*/ 76 h 306"/>
                  <a:gd name="T28" fmla="*/ 128 w 598"/>
                  <a:gd name="T29" fmla="*/ 84 h 306"/>
                  <a:gd name="T30" fmla="*/ 128 w 598"/>
                  <a:gd name="T31" fmla="*/ 96 h 306"/>
                  <a:gd name="T32" fmla="*/ 124 w 598"/>
                  <a:gd name="T33" fmla="*/ 147 h 306"/>
                  <a:gd name="T34" fmla="*/ 120 w 598"/>
                  <a:gd name="T35" fmla="*/ 119 h 306"/>
                  <a:gd name="T36" fmla="*/ 116 w 598"/>
                  <a:gd name="T37" fmla="*/ 40 h 306"/>
                  <a:gd name="T38" fmla="*/ 96 w 598"/>
                  <a:gd name="T39" fmla="*/ 24 h 306"/>
                  <a:gd name="T40" fmla="*/ 72 w 598"/>
                  <a:gd name="T41" fmla="*/ 32 h 306"/>
                  <a:gd name="T42" fmla="*/ 68 w 598"/>
                  <a:gd name="T43" fmla="*/ 40 h 306"/>
                  <a:gd name="T44" fmla="*/ 64 w 598"/>
                  <a:gd name="T45" fmla="*/ 119 h 306"/>
                  <a:gd name="T46" fmla="*/ 60 w 598"/>
                  <a:gd name="T47" fmla="*/ 147 h 306"/>
                  <a:gd name="T48" fmla="*/ 44 w 598"/>
                  <a:gd name="T49" fmla="*/ 171 h 306"/>
                  <a:gd name="T50" fmla="*/ 40 w 598"/>
                  <a:gd name="T51" fmla="*/ 96 h 306"/>
                  <a:gd name="T52" fmla="*/ 32 w 598"/>
                  <a:gd name="T53" fmla="*/ 76 h 306"/>
                  <a:gd name="T54" fmla="*/ 4 w 598"/>
                  <a:gd name="T55" fmla="*/ 84 h 306"/>
                  <a:gd name="T56" fmla="*/ 0 w 598"/>
                  <a:gd name="T57" fmla="*/ 96 h 306"/>
                  <a:gd name="T58" fmla="*/ 598 w 598"/>
                  <a:gd name="T59" fmla="*/ 306 h 306"/>
                  <a:gd name="T60" fmla="*/ 594 w 598"/>
                  <a:gd name="T61" fmla="*/ 92 h 306"/>
                  <a:gd name="T62" fmla="*/ 575 w 598"/>
                  <a:gd name="T63" fmla="*/ 64 h 306"/>
                  <a:gd name="T64" fmla="*/ 559 w 598"/>
                  <a:gd name="T65" fmla="*/ 84 h 306"/>
                  <a:gd name="T66" fmla="*/ 555 w 598"/>
                  <a:gd name="T67" fmla="*/ 92 h 306"/>
                  <a:gd name="T68" fmla="*/ 539 w 598"/>
                  <a:gd name="T69" fmla="*/ 171 h 306"/>
                  <a:gd name="T70" fmla="*/ 535 w 598"/>
                  <a:gd name="T71" fmla="*/ 143 h 306"/>
                  <a:gd name="T72" fmla="*/ 531 w 598"/>
                  <a:gd name="T73" fmla="*/ 119 h 306"/>
                  <a:gd name="T74" fmla="*/ 527 w 598"/>
                  <a:gd name="T75" fmla="*/ 40 h 306"/>
                  <a:gd name="T76" fmla="*/ 503 w 598"/>
                  <a:gd name="T77" fmla="*/ 20 h 306"/>
                  <a:gd name="T78" fmla="*/ 483 w 598"/>
                  <a:gd name="T79" fmla="*/ 32 h 306"/>
                  <a:gd name="T80" fmla="*/ 479 w 598"/>
                  <a:gd name="T81" fmla="*/ 40 h 306"/>
                  <a:gd name="T82" fmla="*/ 475 w 598"/>
                  <a:gd name="T83" fmla="*/ 119 h 306"/>
                  <a:gd name="T84" fmla="*/ 471 w 598"/>
                  <a:gd name="T85" fmla="*/ 143 h 306"/>
                  <a:gd name="T86" fmla="*/ 467 w 598"/>
                  <a:gd name="T87" fmla="*/ 92 h 306"/>
                  <a:gd name="T88" fmla="*/ 451 w 598"/>
                  <a:gd name="T89" fmla="*/ 64 h 306"/>
                  <a:gd name="T90" fmla="*/ 431 w 598"/>
                  <a:gd name="T91" fmla="*/ 84 h 306"/>
                  <a:gd name="T92" fmla="*/ 427 w 598"/>
                  <a:gd name="T93" fmla="*/ 92 h 306"/>
                  <a:gd name="T94" fmla="*/ 423 w 598"/>
                  <a:gd name="T95" fmla="*/ 36 h 306"/>
                  <a:gd name="T96" fmla="*/ 399 w 598"/>
                  <a:gd name="T97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8" h="306">
                    <a:moveTo>
                      <a:pt x="399" y="0"/>
                    </a:moveTo>
                    <a:lnTo>
                      <a:pt x="391" y="12"/>
                    </a:lnTo>
                    <a:lnTo>
                      <a:pt x="387" y="12"/>
                    </a:lnTo>
                    <a:lnTo>
                      <a:pt x="371" y="0"/>
                    </a:lnTo>
                    <a:lnTo>
                      <a:pt x="335" y="28"/>
                    </a:lnTo>
                    <a:lnTo>
                      <a:pt x="335" y="40"/>
                    </a:lnTo>
                    <a:lnTo>
                      <a:pt x="331" y="40"/>
                    </a:lnTo>
                    <a:lnTo>
                      <a:pt x="331" y="104"/>
                    </a:lnTo>
                    <a:lnTo>
                      <a:pt x="315" y="96"/>
                    </a:lnTo>
                    <a:lnTo>
                      <a:pt x="311" y="96"/>
                    </a:lnTo>
                    <a:lnTo>
                      <a:pt x="295" y="104"/>
                    </a:lnTo>
                    <a:lnTo>
                      <a:pt x="284" y="100"/>
                    </a:lnTo>
                    <a:lnTo>
                      <a:pt x="284" y="100"/>
                    </a:lnTo>
                    <a:lnTo>
                      <a:pt x="268" y="104"/>
                    </a:lnTo>
                    <a:lnTo>
                      <a:pt x="268" y="36"/>
                    </a:lnTo>
                    <a:lnTo>
                      <a:pt x="260" y="36"/>
                    </a:lnTo>
                    <a:lnTo>
                      <a:pt x="260" y="24"/>
                    </a:lnTo>
                    <a:lnTo>
                      <a:pt x="224" y="0"/>
                    </a:lnTo>
                    <a:lnTo>
                      <a:pt x="208" y="12"/>
                    </a:lnTo>
                    <a:lnTo>
                      <a:pt x="208" y="12"/>
                    </a:lnTo>
                    <a:lnTo>
                      <a:pt x="196" y="0"/>
                    </a:lnTo>
                    <a:lnTo>
                      <a:pt x="176" y="28"/>
                    </a:lnTo>
                    <a:lnTo>
                      <a:pt x="176" y="40"/>
                    </a:lnTo>
                    <a:lnTo>
                      <a:pt x="172" y="40"/>
                    </a:lnTo>
                    <a:lnTo>
                      <a:pt x="172" y="96"/>
                    </a:lnTo>
                    <a:lnTo>
                      <a:pt x="168" y="96"/>
                    </a:lnTo>
                    <a:lnTo>
                      <a:pt x="168" y="84"/>
                    </a:lnTo>
                    <a:lnTo>
                      <a:pt x="156" y="76"/>
                    </a:lnTo>
                    <a:lnTo>
                      <a:pt x="148" y="64"/>
                    </a:lnTo>
                    <a:lnTo>
                      <a:pt x="128" y="84"/>
                    </a:lnTo>
                    <a:lnTo>
                      <a:pt x="128" y="96"/>
                    </a:lnTo>
                    <a:lnTo>
                      <a:pt x="128" y="96"/>
                    </a:lnTo>
                    <a:lnTo>
                      <a:pt x="128" y="147"/>
                    </a:lnTo>
                    <a:lnTo>
                      <a:pt x="124" y="147"/>
                    </a:lnTo>
                    <a:lnTo>
                      <a:pt x="124" y="119"/>
                    </a:lnTo>
                    <a:lnTo>
                      <a:pt x="120" y="119"/>
                    </a:lnTo>
                    <a:lnTo>
                      <a:pt x="120" y="40"/>
                    </a:lnTo>
                    <a:lnTo>
                      <a:pt x="116" y="40"/>
                    </a:lnTo>
                    <a:lnTo>
                      <a:pt x="116" y="32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72" y="32"/>
                    </a:lnTo>
                    <a:lnTo>
                      <a:pt x="72" y="40"/>
                    </a:lnTo>
                    <a:lnTo>
                      <a:pt x="68" y="40"/>
                    </a:lnTo>
                    <a:lnTo>
                      <a:pt x="68" y="119"/>
                    </a:lnTo>
                    <a:lnTo>
                      <a:pt x="64" y="119"/>
                    </a:lnTo>
                    <a:lnTo>
                      <a:pt x="64" y="147"/>
                    </a:lnTo>
                    <a:lnTo>
                      <a:pt x="60" y="147"/>
                    </a:lnTo>
                    <a:lnTo>
                      <a:pt x="60" y="171"/>
                    </a:lnTo>
                    <a:lnTo>
                      <a:pt x="44" y="171"/>
                    </a:lnTo>
                    <a:lnTo>
                      <a:pt x="44" y="96"/>
                    </a:lnTo>
                    <a:lnTo>
                      <a:pt x="40" y="96"/>
                    </a:lnTo>
                    <a:lnTo>
                      <a:pt x="40" y="84"/>
                    </a:lnTo>
                    <a:lnTo>
                      <a:pt x="32" y="76"/>
                    </a:lnTo>
                    <a:lnTo>
                      <a:pt x="20" y="64"/>
                    </a:lnTo>
                    <a:lnTo>
                      <a:pt x="4" y="84"/>
                    </a:lnTo>
                    <a:lnTo>
                      <a:pt x="4" y="96"/>
                    </a:lnTo>
                    <a:lnTo>
                      <a:pt x="0" y="96"/>
                    </a:lnTo>
                    <a:lnTo>
                      <a:pt x="0" y="306"/>
                    </a:lnTo>
                    <a:lnTo>
                      <a:pt x="598" y="306"/>
                    </a:lnTo>
                    <a:lnTo>
                      <a:pt x="598" y="92"/>
                    </a:lnTo>
                    <a:lnTo>
                      <a:pt x="594" y="92"/>
                    </a:lnTo>
                    <a:lnTo>
                      <a:pt x="594" y="84"/>
                    </a:lnTo>
                    <a:lnTo>
                      <a:pt x="575" y="64"/>
                    </a:lnTo>
                    <a:lnTo>
                      <a:pt x="567" y="72"/>
                    </a:lnTo>
                    <a:lnTo>
                      <a:pt x="559" y="84"/>
                    </a:lnTo>
                    <a:lnTo>
                      <a:pt x="559" y="92"/>
                    </a:lnTo>
                    <a:lnTo>
                      <a:pt x="555" y="92"/>
                    </a:lnTo>
                    <a:lnTo>
                      <a:pt x="555" y="171"/>
                    </a:lnTo>
                    <a:lnTo>
                      <a:pt x="539" y="171"/>
                    </a:lnTo>
                    <a:lnTo>
                      <a:pt x="539" y="143"/>
                    </a:lnTo>
                    <a:lnTo>
                      <a:pt x="535" y="143"/>
                    </a:lnTo>
                    <a:lnTo>
                      <a:pt x="535" y="119"/>
                    </a:lnTo>
                    <a:lnTo>
                      <a:pt x="531" y="119"/>
                    </a:lnTo>
                    <a:lnTo>
                      <a:pt x="531" y="40"/>
                    </a:lnTo>
                    <a:lnTo>
                      <a:pt x="527" y="40"/>
                    </a:lnTo>
                    <a:lnTo>
                      <a:pt x="527" y="32"/>
                    </a:lnTo>
                    <a:lnTo>
                      <a:pt x="503" y="20"/>
                    </a:lnTo>
                    <a:lnTo>
                      <a:pt x="503" y="20"/>
                    </a:lnTo>
                    <a:lnTo>
                      <a:pt x="483" y="32"/>
                    </a:lnTo>
                    <a:lnTo>
                      <a:pt x="483" y="40"/>
                    </a:lnTo>
                    <a:lnTo>
                      <a:pt x="479" y="40"/>
                    </a:lnTo>
                    <a:lnTo>
                      <a:pt x="479" y="119"/>
                    </a:lnTo>
                    <a:lnTo>
                      <a:pt x="475" y="119"/>
                    </a:lnTo>
                    <a:lnTo>
                      <a:pt x="475" y="143"/>
                    </a:lnTo>
                    <a:lnTo>
                      <a:pt x="471" y="143"/>
                    </a:lnTo>
                    <a:lnTo>
                      <a:pt x="471" y="92"/>
                    </a:lnTo>
                    <a:lnTo>
                      <a:pt x="467" y="92"/>
                    </a:lnTo>
                    <a:lnTo>
                      <a:pt x="467" y="84"/>
                    </a:lnTo>
                    <a:lnTo>
                      <a:pt x="451" y="64"/>
                    </a:lnTo>
                    <a:lnTo>
                      <a:pt x="443" y="72"/>
                    </a:lnTo>
                    <a:lnTo>
                      <a:pt x="431" y="84"/>
                    </a:lnTo>
                    <a:lnTo>
                      <a:pt x="431" y="92"/>
                    </a:lnTo>
                    <a:lnTo>
                      <a:pt x="427" y="92"/>
                    </a:lnTo>
                    <a:lnTo>
                      <a:pt x="427" y="36"/>
                    </a:lnTo>
                    <a:lnTo>
                      <a:pt x="423" y="36"/>
                    </a:lnTo>
                    <a:lnTo>
                      <a:pt x="423" y="24"/>
                    </a:lnTo>
                    <a:lnTo>
                      <a:pt x="39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0" name="Freeform 161"/>
              <p:cNvSpPr>
                <a:spLocks/>
              </p:cNvSpPr>
              <p:nvPr/>
            </p:nvSpPr>
            <p:spPr bwMode="auto">
              <a:xfrm>
                <a:off x="2878138" y="5314950"/>
                <a:ext cx="107950" cy="0"/>
              </a:xfrm>
              <a:custGeom>
                <a:avLst/>
                <a:gdLst>
                  <a:gd name="T0" fmla="*/ 68 w 68"/>
                  <a:gd name="T1" fmla="*/ 0 w 68"/>
                  <a:gd name="T2" fmla="*/ 0 w 68"/>
                  <a:gd name="T3" fmla="*/ 36 w 68"/>
                  <a:gd name="T4" fmla="*/ 68 w 68"/>
                  <a:gd name="T5" fmla="*/ 68 w 6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8">
                    <a:moveTo>
                      <a:pt x="6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716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1" name="Freeform 162"/>
              <p:cNvSpPr>
                <a:spLocks/>
              </p:cNvSpPr>
              <p:nvPr/>
            </p:nvSpPr>
            <p:spPr bwMode="auto">
              <a:xfrm>
                <a:off x="2878138" y="5314950"/>
                <a:ext cx="107950" cy="0"/>
              </a:xfrm>
              <a:custGeom>
                <a:avLst/>
                <a:gdLst>
                  <a:gd name="T0" fmla="*/ 68 w 68"/>
                  <a:gd name="T1" fmla="*/ 0 w 68"/>
                  <a:gd name="T2" fmla="*/ 0 w 68"/>
                  <a:gd name="T3" fmla="*/ 36 w 68"/>
                  <a:gd name="T4" fmla="*/ 68 w 68"/>
                  <a:gd name="T5" fmla="*/ 68 w 6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68">
                    <a:moveTo>
                      <a:pt x="6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68" y="0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2" name="Freeform 163"/>
              <p:cNvSpPr>
                <a:spLocks/>
              </p:cNvSpPr>
              <p:nvPr/>
            </p:nvSpPr>
            <p:spPr bwMode="auto">
              <a:xfrm>
                <a:off x="2878138" y="4949825"/>
                <a:ext cx="107950" cy="365125"/>
              </a:xfrm>
              <a:custGeom>
                <a:avLst/>
                <a:gdLst>
                  <a:gd name="T0" fmla="*/ 36 w 68"/>
                  <a:gd name="T1" fmla="*/ 0 h 230"/>
                  <a:gd name="T2" fmla="*/ 20 w 68"/>
                  <a:gd name="T3" fmla="*/ 8 h 230"/>
                  <a:gd name="T4" fmla="*/ 8 w 68"/>
                  <a:gd name="T5" fmla="*/ 20 h 230"/>
                  <a:gd name="T6" fmla="*/ 8 w 68"/>
                  <a:gd name="T7" fmla="*/ 28 h 230"/>
                  <a:gd name="T8" fmla="*/ 0 w 68"/>
                  <a:gd name="T9" fmla="*/ 28 h 230"/>
                  <a:gd name="T10" fmla="*/ 0 w 68"/>
                  <a:gd name="T11" fmla="*/ 230 h 230"/>
                  <a:gd name="T12" fmla="*/ 68 w 68"/>
                  <a:gd name="T13" fmla="*/ 230 h 230"/>
                  <a:gd name="T14" fmla="*/ 68 w 68"/>
                  <a:gd name="T15" fmla="*/ 28 h 230"/>
                  <a:gd name="T16" fmla="*/ 60 w 68"/>
                  <a:gd name="T17" fmla="*/ 28 h 230"/>
                  <a:gd name="T18" fmla="*/ 60 w 68"/>
                  <a:gd name="T19" fmla="*/ 20 h 230"/>
                  <a:gd name="T20" fmla="*/ 36 w 68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230">
                    <a:moveTo>
                      <a:pt x="36" y="0"/>
                    </a:moveTo>
                    <a:lnTo>
                      <a:pt x="20" y="8"/>
                    </a:lnTo>
                    <a:lnTo>
                      <a:pt x="8" y="20"/>
                    </a:lnTo>
                    <a:lnTo>
                      <a:pt x="8" y="28"/>
                    </a:lnTo>
                    <a:lnTo>
                      <a:pt x="0" y="28"/>
                    </a:lnTo>
                    <a:lnTo>
                      <a:pt x="0" y="230"/>
                    </a:lnTo>
                    <a:lnTo>
                      <a:pt x="68" y="230"/>
                    </a:lnTo>
                    <a:lnTo>
                      <a:pt x="68" y="28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2B4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3" name="Freeform 164"/>
              <p:cNvSpPr>
                <a:spLocks/>
              </p:cNvSpPr>
              <p:nvPr/>
            </p:nvSpPr>
            <p:spPr bwMode="auto">
              <a:xfrm>
                <a:off x="2878138" y="4949825"/>
                <a:ext cx="107950" cy="365125"/>
              </a:xfrm>
              <a:custGeom>
                <a:avLst/>
                <a:gdLst>
                  <a:gd name="T0" fmla="*/ 36 w 68"/>
                  <a:gd name="T1" fmla="*/ 0 h 230"/>
                  <a:gd name="T2" fmla="*/ 20 w 68"/>
                  <a:gd name="T3" fmla="*/ 8 h 230"/>
                  <a:gd name="T4" fmla="*/ 8 w 68"/>
                  <a:gd name="T5" fmla="*/ 20 h 230"/>
                  <a:gd name="T6" fmla="*/ 8 w 68"/>
                  <a:gd name="T7" fmla="*/ 28 h 230"/>
                  <a:gd name="T8" fmla="*/ 0 w 68"/>
                  <a:gd name="T9" fmla="*/ 28 h 230"/>
                  <a:gd name="T10" fmla="*/ 0 w 68"/>
                  <a:gd name="T11" fmla="*/ 230 h 230"/>
                  <a:gd name="T12" fmla="*/ 68 w 68"/>
                  <a:gd name="T13" fmla="*/ 230 h 230"/>
                  <a:gd name="T14" fmla="*/ 68 w 68"/>
                  <a:gd name="T15" fmla="*/ 28 h 230"/>
                  <a:gd name="T16" fmla="*/ 60 w 68"/>
                  <a:gd name="T17" fmla="*/ 28 h 230"/>
                  <a:gd name="T18" fmla="*/ 60 w 68"/>
                  <a:gd name="T19" fmla="*/ 20 h 230"/>
                  <a:gd name="T20" fmla="*/ 36 w 68"/>
                  <a:gd name="T21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230">
                    <a:moveTo>
                      <a:pt x="36" y="0"/>
                    </a:moveTo>
                    <a:lnTo>
                      <a:pt x="20" y="8"/>
                    </a:lnTo>
                    <a:lnTo>
                      <a:pt x="8" y="20"/>
                    </a:lnTo>
                    <a:lnTo>
                      <a:pt x="8" y="28"/>
                    </a:lnTo>
                    <a:lnTo>
                      <a:pt x="0" y="28"/>
                    </a:lnTo>
                    <a:lnTo>
                      <a:pt x="0" y="230"/>
                    </a:lnTo>
                    <a:lnTo>
                      <a:pt x="68" y="230"/>
                    </a:lnTo>
                    <a:lnTo>
                      <a:pt x="68" y="28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4" name="Freeform 165"/>
              <p:cNvSpPr>
                <a:spLocks/>
              </p:cNvSpPr>
              <p:nvPr/>
            </p:nvSpPr>
            <p:spPr bwMode="auto">
              <a:xfrm>
                <a:off x="2992438" y="5106988"/>
                <a:ext cx="63500" cy="207963"/>
              </a:xfrm>
              <a:custGeom>
                <a:avLst/>
                <a:gdLst>
                  <a:gd name="T0" fmla="*/ 40 w 40"/>
                  <a:gd name="T1" fmla="*/ 0 h 131"/>
                  <a:gd name="T2" fmla="*/ 40 w 40"/>
                  <a:gd name="T3" fmla="*/ 0 h 131"/>
                  <a:gd name="T4" fmla="*/ 40 w 40"/>
                  <a:gd name="T5" fmla="*/ 131 h 131"/>
                  <a:gd name="T6" fmla="*/ 0 w 40"/>
                  <a:gd name="T7" fmla="*/ 131 h 131"/>
                  <a:gd name="T8" fmla="*/ 0 w 40"/>
                  <a:gd name="T9" fmla="*/ 131 h 131"/>
                  <a:gd name="T10" fmla="*/ 20 w 40"/>
                  <a:gd name="T11" fmla="*/ 131 h 131"/>
                  <a:gd name="T12" fmla="*/ 40 w 40"/>
                  <a:gd name="T13" fmla="*/ 131 h 131"/>
                  <a:gd name="T14" fmla="*/ 40 w 40"/>
                  <a:gd name="T1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31">
                    <a:moveTo>
                      <a:pt x="40" y="0"/>
                    </a:moveTo>
                    <a:lnTo>
                      <a:pt x="40" y="0"/>
                    </a:lnTo>
                    <a:lnTo>
                      <a:pt x="4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20" y="131"/>
                    </a:lnTo>
                    <a:lnTo>
                      <a:pt x="40" y="13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716F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5" name="Freeform 166"/>
              <p:cNvSpPr>
                <a:spLocks/>
              </p:cNvSpPr>
              <p:nvPr/>
            </p:nvSpPr>
            <p:spPr bwMode="auto">
              <a:xfrm>
                <a:off x="2992438" y="5106988"/>
                <a:ext cx="63500" cy="207963"/>
              </a:xfrm>
              <a:custGeom>
                <a:avLst/>
                <a:gdLst>
                  <a:gd name="T0" fmla="*/ 40 w 40"/>
                  <a:gd name="T1" fmla="*/ 0 h 131"/>
                  <a:gd name="T2" fmla="*/ 40 w 40"/>
                  <a:gd name="T3" fmla="*/ 0 h 131"/>
                  <a:gd name="T4" fmla="*/ 40 w 40"/>
                  <a:gd name="T5" fmla="*/ 131 h 131"/>
                  <a:gd name="T6" fmla="*/ 0 w 40"/>
                  <a:gd name="T7" fmla="*/ 131 h 131"/>
                  <a:gd name="T8" fmla="*/ 0 w 40"/>
                  <a:gd name="T9" fmla="*/ 131 h 131"/>
                  <a:gd name="T10" fmla="*/ 20 w 40"/>
                  <a:gd name="T11" fmla="*/ 131 h 131"/>
                  <a:gd name="T12" fmla="*/ 40 w 40"/>
                  <a:gd name="T13" fmla="*/ 131 h 131"/>
                  <a:gd name="T14" fmla="*/ 40 w 40"/>
                  <a:gd name="T1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31">
                    <a:moveTo>
                      <a:pt x="40" y="0"/>
                    </a:moveTo>
                    <a:lnTo>
                      <a:pt x="40" y="0"/>
                    </a:lnTo>
                    <a:lnTo>
                      <a:pt x="4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20" y="131"/>
                    </a:lnTo>
                    <a:lnTo>
                      <a:pt x="40" y="131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6" name="Freeform 167"/>
              <p:cNvSpPr>
                <a:spLocks/>
              </p:cNvSpPr>
              <p:nvPr/>
            </p:nvSpPr>
            <p:spPr bwMode="auto">
              <a:xfrm>
                <a:off x="2992438" y="5081588"/>
                <a:ext cx="63500" cy="233363"/>
              </a:xfrm>
              <a:custGeom>
                <a:avLst/>
                <a:gdLst>
                  <a:gd name="T0" fmla="*/ 20 w 40"/>
                  <a:gd name="T1" fmla="*/ 0 h 147"/>
                  <a:gd name="T2" fmla="*/ 12 w 40"/>
                  <a:gd name="T3" fmla="*/ 4 h 147"/>
                  <a:gd name="T4" fmla="*/ 4 w 40"/>
                  <a:gd name="T5" fmla="*/ 12 h 147"/>
                  <a:gd name="T6" fmla="*/ 4 w 40"/>
                  <a:gd name="T7" fmla="*/ 16 h 147"/>
                  <a:gd name="T8" fmla="*/ 0 w 40"/>
                  <a:gd name="T9" fmla="*/ 16 h 147"/>
                  <a:gd name="T10" fmla="*/ 0 w 40"/>
                  <a:gd name="T11" fmla="*/ 147 h 147"/>
                  <a:gd name="T12" fmla="*/ 40 w 40"/>
                  <a:gd name="T13" fmla="*/ 147 h 147"/>
                  <a:gd name="T14" fmla="*/ 40 w 40"/>
                  <a:gd name="T15" fmla="*/ 16 h 147"/>
                  <a:gd name="T16" fmla="*/ 40 w 40"/>
                  <a:gd name="T17" fmla="*/ 16 h 147"/>
                  <a:gd name="T18" fmla="*/ 40 w 40"/>
                  <a:gd name="T19" fmla="*/ 12 h 147"/>
                  <a:gd name="T20" fmla="*/ 20 w 40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147">
                    <a:moveTo>
                      <a:pt x="20" y="0"/>
                    </a:moveTo>
                    <a:lnTo>
                      <a:pt x="12" y="4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147"/>
                    </a:lnTo>
                    <a:lnTo>
                      <a:pt x="40" y="147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2B4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7" name="Freeform 168"/>
              <p:cNvSpPr>
                <a:spLocks/>
              </p:cNvSpPr>
              <p:nvPr/>
            </p:nvSpPr>
            <p:spPr bwMode="auto">
              <a:xfrm>
                <a:off x="2992438" y="5081588"/>
                <a:ext cx="63500" cy="233363"/>
              </a:xfrm>
              <a:custGeom>
                <a:avLst/>
                <a:gdLst>
                  <a:gd name="T0" fmla="*/ 20 w 40"/>
                  <a:gd name="T1" fmla="*/ 0 h 147"/>
                  <a:gd name="T2" fmla="*/ 12 w 40"/>
                  <a:gd name="T3" fmla="*/ 4 h 147"/>
                  <a:gd name="T4" fmla="*/ 4 w 40"/>
                  <a:gd name="T5" fmla="*/ 12 h 147"/>
                  <a:gd name="T6" fmla="*/ 4 w 40"/>
                  <a:gd name="T7" fmla="*/ 16 h 147"/>
                  <a:gd name="T8" fmla="*/ 0 w 40"/>
                  <a:gd name="T9" fmla="*/ 16 h 147"/>
                  <a:gd name="T10" fmla="*/ 0 w 40"/>
                  <a:gd name="T11" fmla="*/ 147 h 147"/>
                  <a:gd name="T12" fmla="*/ 40 w 40"/>
                  <a:gd name="T13" fmla="*/ 147 h 147"/>
                  <a:gd name="T14" fmla="*/ 40 w 40"/>
                  <a:gd name="T15" fmla="*/ 16 h 147"/>
                  <a:gd name="T16" fmla="*/ 40 w 40"/>
                  <a:gd name="T17" fmla="*/ 16 h 147"/>
                  <a:gd name="T18" fmla="*/ 40 w 40"/>
                  <a:gd name="T19" fmla="*/ 12 h 147"/>
                  <a:gd name="T20" fmla="*/ 20 w 40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147">
                    <a:moveTo>
                      <a:pt x="20" y="0"/>
                    </a:moveTo>
                    <a:lnTo>
                      <a:pt x="12" y="4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147"/>
                    </a:lnTo>
                    <a:lnTo>
                      <a:pt x="40" y="147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8" name="Freeform 169"/>
              <p:cNvSpPr>
                <a:spLocks/>
              </p:cNvSpPr>
              <p:nvPr/>
            </p:nvSpPr>
            <p:spPr bwMode="auto">
              <a:xfrm>
                <a:off x="2746375" y="4652963"/>
                <a:ext cx="284163" cy="668338"/>
              </a:xfrm>
              <a:custGeom>
                <a:avLst/>
                <a:gdLst>
                  <a:gd name="T0" fmla="*/ 167 w 179"/>
                  <a:gd name="T1" fmla="*/ 322 h 421"/>
                  <a:gd name="T2" fmla="*/ 167 w 179"/>
                  <a:gd name="T3" fmla="*/ 254 h 421"/>
                  <a:gd name="T4" fmla="*/ 159 w 179"/>
                  <a:gd name="T5" fmla="*/ 254 h 421"/>
                  <a:gd name="T6" fmla="*/ 159 w 179"/>
                  <a:gd name="T7" fmla="*/ 48 h 421"/>
                  <a:gd name="T8" fmla="*/ 147 w 179"/>
                  <a:gd name="T9" fmla="*/ 48 h 421"/>
                  <a:gd name="T10" fmla="*/ 147 w 179"/>
                  <a:gd name="T11" fmla="*/ 24 h 421"/>
                  <a:gd name="T12" fmla="*/ 91 w 179"/>
                  <a:gd name="T13" fmla="*/ 4 h 421"/>
                  <a:gd name="T14" fmla="*/ 87 w 179"/>
                  <a:gd name="T15" fmla="*/ 0 h 421"/>
                  <a:gd name="T16" fmla="*/ 32 w 179"/>
                  <a:gd name="T17" fmla="*/ 24 h 421"/>
                  <a:gd name="T18" fmla="*/ 32 w 179"/>
                  <a:gd name="T19" fmla="*/ 48 h 421"/>
                  <a:gd name="T20" fmla="*/ 20 w 179"/>
                  <a:gd name="T21" fmla="*/ 48 h 421"/>
                  <a:gd name="T22" fmla="*/ 20 w 179"/>
                  <a:gd name="T23" fmla="*/ 254 h 421"/>
                  <a:gd name="T24" fmla="*/ 12 w 179"/>
                  <a:gd name="T25" fmla="*/ 254 h 421"/>
                  <a:gd name="T26" fmla="*/ 12 w 179"/>
                  <a:gd name="T27" fmla="*/ 322 h 421"/>
                  <a:gd name="T28" fmla="*/ 0 w 179"/>
                  <a:gd name="T29" fmla="*/ 322 h 421"/>
                  <a:gd name="T30" fmla="*/ 0 w 179"/>
                  <a:gd name="T31" fmla="*/ 421 h 421"/>
                  <a:gd name="T32" fmla="*/ 91 w 179"/>
                  <a:gd name="T33" fmla="*/ 421 h 421"/>
                  <a:gd name="T34" fmla="*/ 179 w 179"/>
                  <a:gd name="T35" fmla="*/ 421 h 421"/>
                  <a:gd name="T36" fmla="*/ 179 w 179"/>
                  <a:gd name="T37" fmla="*/ 322 h 421"/>
                  <a:gd name="T38" fmla="*/ 167 w 179"/>
                  <a:gd name="T39" fmla="*/ 322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9" h="421">
                    <a:moveTo>
                      <a:pt x="167" y="322"/>
                    </a:moveTo>
                    <a:lnTo>
                      <a:pt x="167" y="254"/>
                    </a:lnTo>
                    <a:lnTo>
                      <a:pt x="159" y="254"/>
                    </a:lnTo>
                    <a:lnTo>
                      <a:pt x="159" y="48"/>
                    </a:lnTo>
                    <a:lnTo>
                      <a:pt x="147" y="48"/>
                    </a:lnTo>
                    <a:lnTo>
                      <a:pt x="147" y="24"/>
                    </a:lnTo>
                    <a:lnTo>
                      <a:pt x="91" y="4"/>
                    </a:lnTo>
                    <a:lnTo>
                      <a:pt x="87" y="0"/>
                    </a:lnTo>
                    <a:lnTo>
                      <a:pt x="32" y="24"/>
                    </a:lnTo>
                    <a:lnTo>
                      <a:pt x="32" y="48"/>
                    </a:lnTo>
                    <a:lnTo>
                      <a:pt x="20" y="48"/>
                    </a:lnTo>
                    <a:lnTo>
                      <a:pt x="20" y="254"/>
                    </a:lnTo>
                    <a:lnTo>
                      <a:pt x="12" y="254"/>
                    </a:lnTo>
                    <a:lnTo>
                      <a:pt x="12" y="322"/>
                    </a:lnTo>
                    <a:lnTo>
                      <a:pt x="0" y="322"/>
                    </a:lnTo>
                    <a:lnTo>
                      <a:pt x="0" y="421"/>
                    </a:lnTo>
                    <a:lnTo>
                      <a:pt x="91" y="421"/>
                    </a:lnTo>
                    <a:lnTo>
                      <a:pt x="179" y="421"/>
                    </a:lnTo>
                    <a:lnTo>
                      <a:pt x="179" y="322"/>
                    </a:lnTo>
                    <a:lnTo>
                      <a:pt x="167" y="322"/>
                    </a:lnTo>
                    <a:close/>
                  </a:path>
                </a:pathLst>
              </a:custGeom>
              <a:solidFill>
                <a:srgbClr val="242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9" name="Freeform 170"/>
              <p:cNvSpPr>
                <a:spLocks/>
              </p:cNvSpPr>
              <p:nvPr/>
            </p:nvSpPr>
            <p:spPr bwMode="auto">
              <a:xfrm>
                <a:off x="2941638" y="5195888"/>
                <a:ext cx="69850" cy="125413"/>
              </a:xfrm>
              <a:custGeom>
                <a:avLst/>
                <a:gdLst>
                  <a:gd name="T0" fmla="*/ 6 w 11"/>
                  <a:gd name="T1" fmla="*/ 0 h 20"/>
                  <a:gd name="T2" fmla="*/ 0 w 11"/>
                  <a:gd name="T3" fmla="*/ 5 h 20"/>
                  <a:gd name="T4" fmla="*/ 0 w 11"/>
                  <a:gd name="T5" fmla="*/ 20 h 20"/>
                  <a:gd name="T6" fmla="*/ 11 w 11"/>
                  <a:gd name="T7" fmla="*/ 20 h 20"/>
                  <a:gd name="T8" fmla="*/ 11 w 11"/>
                  <a:gd name="T9" fmla="*/ 5 h 20"/>
                  <a:gd name="T10" fmla="*/ 6 w 1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6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0" name="Freeform 171"/>
              <p:cNvSpPr>
                <a:spLocks/>
              </p:cNvSpPr>
              <p:nvPr/>
            </p:nvSpPr>
            <p:spPr bwMode="auto">
              <a:xfrm>
                <a:off x="2852738" y="5195888"/>
                <a:ext cx="69850" cy="125413"/>
              </a:xfrm>
              <a:custGeom>
                <a:avLst/>
                <a:gdLst>
                  <a:gd name="T0" fmla="*/ 6 w 11"/>
                  <a:gd name="T1" fmla="*/ 0 h 20"/>
                  <a:gd name="T2" fmla="*/ 0 w 11"/>
                  <a:gd name="T3" fmla="*/ 5 h 20"/>
                  <a:gd name="T4" fmla="*/ 0 w 11"/>
                  <a:gd name="T5" fmla="*/ 20 h 20"/>
                  <a:gd name="T6" fmla="*/ 11 w 11"/>
                  <a:gd name="T7" fmla="*/ 20 h 20"/>
                  <a:gd name="T8" fmla="*/ 11 w 11"/>
                  <a:gd name="T9" fmla="*/ 5 h 20"/>
                  <a:gd name="T10" fmla="*/ 6 w 1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6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1" name="Freeform 172"/>
              <p:cNvSpPr>
                <a:spLocks/>
              </p:cNvSpPr>
              <p:nvPr/>
            </p:nvSpPr>
            <p:spPr bwMode="auto">
              <a:xfrm>
                <a:off x="2771775" y="5195888"/>
                <a:ext cx="63500" cy="125413"/>
              </a:xfrm>
              <a:custGeom>
                <a:avLst/>
                <a:gdLst>
                  <a:gd name="T0" fmla="*/ 5 w 10"/>
                  <a:gd name="T1" fmla="*/ 0 h 20"/>
                  <a:gd name="T2" fmla="*/ 0 w 10"/>
                  <a:gd name="T3" fmla="*/ 5 h 20"/>
                  <a:gd name="T4" fmla="*/ 0 w 10"/>
                  <a:gd name="T5" fmla="*/ 20 h 20"/>
                  <a:gd name="T6" fmla="*/ 10 w 10"/>
                  <a:gd name="T7" fmla="*/ 20 h 20"/>
                  <a:gd name="T8" fmla="*/ 10 w 10"/>
                  <a:gd name="T9" fmla="*/ 5 h 20"/>
                  <a:gd name="T10" fmla="*/ 5 w 10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0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2" name="Freeform 173"/>
              <p:cNvSpPr>
                <a:spLocks/>
              </p:cNvSpPr>
              <p:nvPr/>
            </p:nvSpPr>
            <p:spPr bwMode="auto">
              <a:xfrm>
                <a:off x="2822575" y="5081588"/>
                <a:ext cx="23813" cy="57150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3 h 9"/>
                  <a:gd name="T4" fmla="*/ 0 w 4"/>
                  <a:gd name="T5" fmla="*/ 9 h 9"/>
                  <a:gd name="T6" fmla="*/ 4 w 4"/>
                  <a:gd name="T7" fmla="*/ 9 h 9"/>
                  <a:gd name="T8" fmla="*/ 4 w 4"/>
                  <a:gd name="T9" fmla="*/ 3 h 9"/>
                  <a:gd name="T10" fmla="*/ 2 w 4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3" name="Freeform 174"/>
              <p:cNvSpPr>
                <a:spLocks/>
              </p:cNvSpPr>
              <p:nvPr/>
            </p:nvSpPr>
            <p:spPr bwMode="auto">
              <a:xfrm>
                <a:off x="2784475" y="5081588"/>
                <a:ext cx="25400" cy="57150"/>
              </a:xfrm>
              <a:custGeom>
                <a:avLst/>
                <a:gdLst>
                  <a:gd name="T0" fmla="*/ 4 w 4"/>
                  <a:gd name="T1" fmla="*/ 3 h 9"/>
                  <a:gd name="T2" fmla="*/ 2 w 4"/>
                  <a:gd name="T3" fmla="*/ 0 h 9"/>
                  <a:gd name="T4" fmla="*/ 0 w 4"/>
                  <a:gd name="T5" fmla="*/ 3 h 9"/>
                  <a:gd name="T6" fmla="*/ 0 w 4"/>
                  <a:gd name="T7" fmla="*/ 9 h 9"/>
                  <a:gd name="T8" fmla="*/ 4 w 4"/>
                  <a:gd name="T9" fmla="*/ 9 h 9"/>
                  <a:gd name="T10" fmla="*/ 4 w 4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3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4" name="Freeform 175"/>
              <p:cNvSpPr>
                <a:spLocks/>
              </p:cNvSpPr>
              <p:nvPr/>
            </p:nvSpPr>
            <p:spPr bwMode="auto">
              <a:xfrm>
                <a:off x="2859088" y="5081588"/>
                <a:ext cx="25400" cy="57150"/>
              </a:xfrm>
              <a:custGeom>
                <a:avLst/>
                <a:gdLst>
                  <a:gd name="T0" fmla="*/ 4 w 4"/>
                  <a:gd name="T1" fmla="*/ 3 h 9"/>
                  <a:gd name="T2" fmla="*/ 2 w 4"/>
                  <a:gd name="T3" fmla="*/ 0 h 9"/>
                  <a:gd name="T4" fmla="*/ 0 w 4"/>
                  <a:gd name="T5" fmla="*/ 3 h 9"/>
                  <a:gd name="T6" fmla="*/ 0 w 4"/>
                  <a:gd name="T7" fmla="*/ 9 h 9"/>
                  <a:gd name="T8" fmla="*/ 4 w 4"/>
                  <a:gd name="T9" fmla="*/ 9 h 9"/>
                  <a:gd name="T10" fmla="*/ 4 w 4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3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5" name="Freeform 176"/>
              <p:cNvSpPr>
                <a:spLocks/>
              </p:cNvSpPr>
              <p:nvPr/>
            </p:nvSpPr>
            <p:spPr bwMode="auto">
              <a:xfrm>
                <a:off x="2967038" y="5081588"/>
                <a:ext cx="31750" cy="57150"/>
              </a:xfrm>
              <a:custGeom>
                <a:avLst/>
                <a:gdLst>
                  <a:gd name="T0" fmla="*/ 0 w 5"/>
                  <a:gd name="T1" fmla="*/ 3 h 9"/>
                  <a:gd name="T2" fmla="*/ 0 w 5"/>
                  <a:gd name="T3" fmla="*/ 9 h 9"/>
                  <a:gd name="T4" fmla="*/ 5 w 5"/>
                  <a:gd name="T5" fmla="*/ 9 h 9"/>
                  <a:gd name="T6" fmla="*/ 5 w 5"/>
                  <a:gd name="T7" fmla="*/ 3 h 9"/>
                  <a:gd name="T8" fmla="*/ 3 w 5"/>
                  <a:gd name="T9" fmla="*/ 0 h 9"/>
                  <a:gd name="T10" fmla="*/ 0 w 5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0" y="3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6" name="Freeform 177"/>
              <p:cNvSpPr>
                <a:spLocks/>
              </p:cNvSpPr>
              <p:nvPr/>
            </p:nvSpPr>
            <p:spPr bwMode="auto">
              <a:xfrm>
                <a:off x="2890838" y="5081588"/>
                <a:ext cx="31750" cy="57150"/>
              </a:xfrm>
              <a:custGeom>
                <a:avLst/>
                <a:gdLst>
                  <a:gd name="T0" fmla="*/ 5 w 5"/>
                  <a:gd name="T1" fmla="*/ 3 h 9"/>
                  <a:gd name="T2" fmla="*/ 3 w 5"/>
                  <a:gd name="T3" fmla="*/ 0 h 9"/>
                  <a:gd name="T4" fmla="*/ 0 w 5"/>
                  <a:gd name="T5" fmla="*/ 3 h 9"/>
                  <a:gd name="T6" fmla="*/ 0 w 5"/>
                  <a:gd name="T7" fmla="*/ 9 h 9"/>
                  <a:gd name="T8" fmla="*/ 5 w 5"/>
                  <a:gd name="T9" fmla="*/ 9 h 9"/>
                  <a:gd name="T10" fmla="*/ 5 w 5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5" y="3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7" name="Freeform 178"/>
              <p:cNvSpPr>
                <a:spLocks/>
              </p:cNvSpPr>
              <p:nvPr/>
            </p:nvSpPr>
            <p:spPr bwMode="auto">
              <a:xfrm>
                <a:off x="2928938" y="5081588"/>
                <a:ext cx="31750" cy="57150"/>
              </a:xfrm>
              <a:custGeom>
                <a:avLst/>
                <a:gdLst>
                  <a:gd name="T0" fmla="*/ 5 w 5"/>
                  <a:gd name="T1" fmla="*/ 3 h 9"/>
                  <a:gd name="T2" fmla="*/ 3 w 5"/>
                  <a:gd name="T3" fmla="*/ 0 h 9"/>
                  <a:gd name="T4" fmla="*/ 0 w 5"/>
                  <a:gd name="T5" fmla="*/ 3 h 9"/>
                  <a:gd name="T6" fmla="*/ 0 w 5"/>
                  <a:gd name="T7" fmla="*/ 9 h 9"/>
                  <a:gd name="T8" fmla="*/ 5 w 5"/>
                  <a:gd name="T9" fmla="*/ 9 h 9"/>
                  <a:gd name="T10" fmla="*/ 5 w 5"/>
                  <a:gd name="T1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5" y="3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5" y="9"/>
                      <a:pt x="5" y="9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8" name="Freeform 179"/>
              <p:cNvSpPr>
                <a:spLocks/>
              </p:cNvSpPr>
              <p:nvPr/>
            </p:nvSpPr>
            <p:spPr bwMode="auto">
              <a:xfrm>
                <a:off x="2790825" y="4741863"/>
                <a:ext cx="19050" cy="36513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0 h 6"/>
                  <a:gd name="T4" fmla="*/ 0 w 3"/>
                  <a:gd name="T5" fmla="*/ 2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9" name="Freeform 180"/>
              <p:cNvSpPr>
                <a:spLocks/>
              </p:cNvSpPr>
              <p:nvPr/>
            </p:nvSpPr>
            <p:spPr bwMode="auto">
              <a:xfrm>
                <a:off x="2828925" y="4741863"/>
                <a:ext cx="17463" cy="36513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0 h 6"/>
                  <a:gd name="T4" fmla="*/ 0 w 3"/>
                  <a:gd name="T5" fmla="*/ 2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0" name="Freeform 181"/>
              <p:cNvSpPr>
                <a:spLocks/>
              </p:cNvSpPr>
              <p:nvPr/>
            </p:nvSpPr>
            <p:spPr bwMode="auto">
              <a:xfrm>
                <a:off x="2859088" y="4741863"/>
                <a:ext cx="25400" cy="36513"/>
              </a:xfrm>
              <a:custGeom>
                <a:avLst/>
                <a:gdLst>
                  <a:gd name="T0" fmla="*/ 4 w 4"/>
                  <a:gd name="T1" fmla="*/ 2 h 6"/>
                  <a:gd name="T2" fmla="*/ 2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1" name="Freeform 182"/>
              <p:cNvSpPr>
                <a:spLocks/>
              </p:cNvSpPr>
              <p:nvPr/>
            </p:nvSpPr>
            <p:spPr bwMode="auto">
              <a:xfrm>
                <a:off x="2897188" y="4741863"/>
                <a:ext cx="19050" cy="36513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0 h 6"/>
                  <a:gd name="T4" fmla="*/ 0 w 3"/>
                  <a:gd name="T5" fmla="*/ 2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2" name="Freeform 183"/>
              <p:cNvSpPr>
                <a:spLocks/>
              </p:cNvSpPr>
              <p:nvPr/>
            </p:nvSpPr>
            <p:spPr bwMode="auto">
              <a:xfrm>
                <a:off x="2928938" y="4741863"/>
                <a:ext cx="25400" cy="36513"/>
              </a:xfrm>
              <a:custGeom>
                <a:avLst/>
                <a:gdLst>
                  <a:gd name="T0" fmla="*/ 4 w 4"/>
                  <a:gd name="T1" fmla="*/ 2 h 6"/>
                  <a:gd name="T2" fmla="*/ 2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3" name="Freeform 184"/>
              <p:cNvSpPr>
                <a:spLocks/>
              </p:cNvSpPr>
              <p:nvPr/>
            </p:nvSpPr>
            <p:spPr bwMode="auto">
              <a:xfrm>
                <a:off x="2967038" y="4741863"/>
                <a:ext cx="19050" cy="36513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0 h 6"/>
                  <a:gd name="T4" fmla="*/ 0 w 3"/>
                  <a:gd name="T5" fmla="*/ 2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4" name="Freeform 185"/>
              <p:cNvSpPr>
                <a:spLocks/>
              </p:cNvSpPr>
              <p:nvPr/>
            </p:nvSpPr>
            <p:spPr bwMode="auto">
              <a:xfrm>
                <a:off x="2790825" y="4784725"/>
                <a:ext cx="19050" cy="38100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0 h 6"/>
                  <a:gd name="T4" fmla="*/ 0 w 3"/>
                  <a:gd name="T5" fmla="*/ 2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5" name="Freeform 186"/>
              <p:cNvSpPr>
                <a:spLocks/>
              </p:cNvSpPr>
              <p:nvPr/>
            </p:nvSpPr>
            <p:spPr bwMode="auto">
              <a:xfrm>
                <a:off x="2828925" y="4784725"/>
                <a:ext cx="17463" cy="38100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0 h 6"/>
                  <a:gd name="T4" fmla="*/ 0 w 3"/>
                  <a:gd name="T5" fmla="*/ 2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6" name="Freeform 187"/>
              <p:cNvSpPr>
                <a:spLocks/>
              </p:cNvSpPr>
              <p:nvPr/>
            </p:nvSpPr>
            <p:spPr bwMode="auto">
              <a:xfrm>
                <a:off x="2859088" y="4784725"/>
                <a:ext cx="25400" cy="38100"/>
              </a:xfrm>
              <a:custGeom>
                <a:avLst/>
                <a:gdLst>
                  <a:gd name="T0" fmla="*/ 4 w 4"/>
                  <a:gd name="T1" fmla="*/ 2 h 6"/>
                  <a:gd name="T2" fmla="*/ 2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7" name="Freeform 188"/>
              <p:cNvSpPr>
                <a:spLocks/>
              </p:cNvSpPr>
              <p:nvPr/>
            </p:nvSpPr>
            <p:spPr bwMode="auto">
              <a:xfrm>
                <a:off x="2897188" y="4784725"/>
                <a:ext cx="19050" cy="38100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0 h 6"/>
                  <a:gd name="T4" fmla="*/ 0 w 3"/>
                  <a:gd name="T5" fmla="*/ 2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8" name="Freeform 189"/>
              <p:cNvSpPr>
                <a:spLocks/>
              </p:cNvSpPr>
              <p:nvPr/>
            </p:nvSpPr>
            <p:spPr bwMode="auto">
              <a:xfrm>
                <a:off x="2928938" y="4784725"/>
                <a:ext cx="25400" cy="38100"/>
              </a:xfrm>
              <a:custGeom>
                <a:avLst/>
                <a:gdLst>
                  <a:gd name="T0" fmla="*/ 4 w 4"/>
                  <a:gd name="T1" fmla="*/ 2 h 6"/>
                  <a:gd name="T2" fmla="*/ 2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9" name="Freeform 190"/>
              <p:cNvSpPr>
                <a:spLocks/>
              </p:cNvSpPr>
              <p:nvPr/>
            </p:nvSpPr>
            <p:spPr bwMode="auto">
              <a:xfrm>
                <a:off x="2967038" y="4784725"/>
                <a:ext cx="19050" cy="38100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0 h 6"/>
                  <a:gd name="T4" fmla="*/ 0 w 3"/>
                  <a:gd name="T5" fmla="*/ 2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0" name="Freeform 191"/>
              <p:cNvSpPr>
                <a:spLocks/>
              </p:cNvSpPr>
              <p:nvPr/>
            </p:nvSpPr>
            <p:spPr bwMode="auto">
              <a:xfrm>
                <a:off x="2790825" y="483552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1" name="Freeform 192"/>
              <p:cNvSpPr>
                <a:spLocks/>
              </p:cNvSpPr>
              <p:nvPr/>
            </p:nvSpPr>
            <p:spPr bwMode="auto">
              <a:xfrm>
                <a:off x="2828925" y="4835525"/>
                <a:ext cx="17463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2" name="Freeform 193"/>
              <p:cNvSpPr>
                <a:spLocks/>
              </p:cNvSpPr>
              <p:nvPr/>
            </p:nvSpPr>
            <p:spPr bwMode="auto">
              <a:xfrm>
                <a:off x="2859088" y="4835525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3" name="Freeform 194"/>
              <p:cNvSpPr>
                <a:spLocks/>
              </p:cNvSpPr>
              <p:nvPr/>
            </p:nvSpPr>
            <p:spPr bwMode="auto">
              <a:xfrm>
                <a:off x="2897188" y="483552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4" name="Freeform 195"/>
              <p:cNvSpPr>
                <a:spLocks/>
              </p:cNvSpPr>
              <p:nvPr/>
            </p:nvSpPr>
            <p:spPr bwMode="auto">
              <a:xfrm>
                <a:off x="2928938" y="4835525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5" name="Freeform 196"/>
              <p:cNvSpPr>
                <a:spLocks/>
              </p:cNvSpPr>
              <p:nvPr/>
            </p:nvSpPr>
            <p:spPr bwMode="auto">
              <a:xfrm>
                <a:off x="2967038" y="483552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6" name="Freeform 197"/>
              <p:cNvSpPr>
                <a:spLocks/>
              </p:cNvSpPr>
              <p:nvPr/>
            </p:nvSpPr>
            <p:spPr bwMode="auto">
              <a:xfrm>
                <a:off x="2790825" y="487997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7" name="Freeform 198"/>
              <p:cNvSpPr>
                <a:spLocks/>
              </p:cNvSpPr>
              <p:nvPr/>
            </p:nvSpPr>
            <p:spPr bwMode="auto">
              <a:xfrm>
                <a:off x="2828925" y="4879975"/>
                <a:ext cx="17463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8" name="Freeform 199"/>
              <p:cNvSpPr>
                <a:spLocks/>
              </p:cNvSpPr>
              <p:nvPr/>
            </p:nvSpPr>
            <p:spPr bwMode="auto">
              <a:xfrm>
                <a:off x="2859088" y="4879975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9" name="Freeform 200"/>
              <p:cNvSpPr>
                <a:spLocks/>
              </p:cNvSpPr>
              <p:nvPr/>
            </p:nvSpPr>
            <p:spPr bwMode="auto">
              <a:xfrm>
                <a:off x="2897188" y="487997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0" name="Freeform 201"/>
              <p:cNvSpPr>
                <a:spLocks/>
              </p:cNvSpPr>
              <p:nvPr/>
            </p:nvSpPr>
            <p:spPr bwMode="auto">
              <a:xfrm>
                <a:off x="2928938" y="4879975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1" name="Freeform 202"/>
              <p:cNvSpPr>
                <a:spLocks/>
              </p:cNvSpPr>
              <p:nvPr/>
            </p:nvSpPr>
            <p:spPr bwMode="auto">
              <a:xfrm>
                <a:off x="2967038" y="487997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" name="Freeform 203"/>
              <p:cNvSpPr>
                <a:spLocks/>
              </p:cNvSpPr>
              <p:nvPr/>
            </p:nvSpPr>
            <p:spPr bwMode="auto">
              <a:xfrm>
                <a:off x="2790825" y="492442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" name="Freeform 204"/>
              <p:cNvSpPr>
                <a:spLocks/>
              </p:cNvSpPr>
              <p:nvPr/>
            </p:nvSpPr>
            <p:spPr bwMode="auto">
              <a:xfrm>
                <a:off x="2828925" y="4924425"/>
                <a:ext cx="17463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" name="Freeform 205"/>
              <p:cNvSpPr>
                <a:spLocks/>
              </p:cNvSpPr>
              <p:nvPr/>
            </p:nvSpPr>
            <p:spPr bwMode="auto">
              <a:xfrm>
                <a:off x="2859088" y="4924425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" name="Freeform 206"/>
              <p:cNvSpPr>
                <a:spLocks/>
              </p:cNvSpPr>
              <p:nvPr/>
            </p:nvSpPr>
            <p:spPr bwMode="auto">
              <a:xfrm>
                <a:off x="2897188" y="492442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" name="Freeform 207"/>
              <p:cNvSpPr>
                <a:spLocks/>
              </p:cNvSpPr>
              <p:nvPr/>
            </p:nvSpPr>
            <p:spPr bwMode="auto">
              <a:xfrm>
                <a:off x="2928938" y="4924425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7" name="Freeform 208"/>
              <p:cNvSpPr>
                <a:spLocks/>
              </p:cNvSpPr>
              <p:nvPr/>
            </p:nvSpPr>
            <p:spPr bwMode="auto">
              <a:xfrm>
                <a:off x="2967038" y="492442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8" name="Freeform 209"/>
              <p:cNvSpPr>
                <a:spLocks/>
              </p:cNvSpPr>
              <p:nvPr/>
            </p:nvSpPr>
            <p:spPr bwMode="auto">
              <a:xfrm>
                <a:off x="2790825" y="496887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9" name="Freeform 210"/>
              <p:cNvSpPr>
                <a:spLocks/>
              </p:cNvSpPr>
              <p:nvPr/>
            </p:nvSpPr>
            <p:spPr bwMode="auto">
              <a:xfrm>
                <a:off x="2828925" y="4968875"/>
                <a:ext cx="17463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0" name="Freeform 211"/>
              <p:cNvSpPr>
                <a:spLocks/>
              </p:cNvSpPr>
              <p:nvPr/>
            </p:nvSpPr>
            <p:spPr bwMode="auto">
              <a:xfrm>
                <a:off x="2859088" y="4968875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1" name="Freeform 212"/>
              <p:cNvSpPr>
                <a:spLocks/>
              </p:cNvSpPr>
              <p:nvPr/>
            </p:nvSpPr>
            <p:spPr bwMode="auto">
              <a:xfrm>
                <a:off x="2897188" y="496887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2" name="Freeform 213"/>
              <p:cNvSpPr>
                <a:spLocks/>
              </p:cNvSpPr>
              <p:nvPr/>
            </p:nvSpPr>
            <p:spPr bwMode="auto">
              <a:xfrm>
                <a:off x="2928938" y="4968875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3" name="Freeform 214"/>
              <p:cNvSpPr>
                <a:spLocks/>
              </p:cNvSpPr>
              <p:nvPr/>
            </p:nvSpPr>
            <p:spPr bwMode="auto">
              <a:xfrm>
                <a:off x="2967038" y="4968875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4" name="Freeform 215"/>
              <p:cNvSpPr>
                <a:spLocks/>
              </p:cNvSpPr>
              <p:nvPr/>
            </p:nvSpPr>
            <p:spPr bwMode="auto">
              <a:xfrm>
                <a:off x="2790825" y="5011738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5" name="Freeform 216"/>
              <p:cNvSpPr>
                <a:spLocks/>
              </p:cNvSpPr>
              <p:nvPr/>
            </p:nvSpPr>
            <p:spPr bwMode="auto">
              <a:xfrm>
                <a:off x="2828925" y="5011738"/>
                <a:ext cx="17463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6" name="Freeform 217"/>
              <p:cNvSpPr>
                <a:spLocks/>
              </p:cNvSpPr>
              <p:nvPr/>
            </p:nvSpPr>
            <p:spPr bwMode="auto">
              <a:xfrm>
                <a:off x="2859088" y="5011738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7" name="Freeform 218"/>
              <p:cNvSpPr>
                <a:spLocks/>
              </p:cNvSpPr>
              <p:nvPr/>
            </p:nvSpPr>
            <p:spPr bwMode="auto">
              <a:xfrm>
                <a:off x="2897188" y="5011738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8" name="Freeform 219"/>
              <p:cNvSpPr>
                <a:spLocks/>
              </p:cNvSpPr>
              <p:nvPr/>
            </p:nvSpPr>
            <p:spPr bwMode="auto">
              <a:xfrm>
                <a:off x="2928938" y="5011738"/>
                <a:ext cx="25400" cy="3175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0 h 5"/>
                  <a:gd name="T4" fmla="*/ 0 w 4"/>
                  <a:gd name="T5" fmla="*/ 1 h 5"/>
                  <a:gd name="T6" fmla="*/ 0 w 4"/>
                  <a:gd name="T7" fmla="*/ 5 h 5"/>
                  <a:gd name="T8" fmla="*/ 4 w 4"/>
                  <a:gd name="T9" fmla="*/ 5 h 5"/>
                  <a:gd name="T10" fmla="*/ 4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9" name="Freeform 220"/>
              <p:cNvSpPr>
                <a:spLocks/>
              </p:cNvSpPr>
              <p:nvPr/>
            </p:nvSpPr>
            <p:spPr bwMode="auto">
              <a:xfrm>
                <a:off x="2967038" y="5011738"/>
                <a:ext cx="19050" cy="31750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0 h 5"/>
                  <a:gd name="T4" fmla="*/ 0 w 3"/>
                  <a:gd name="T5" fmla="*/ 1 h 5"/>
                  <a:gd name="T6" fmla="*/ 0 w 3"/>
                  <a:gd name="T7" fmla="*/ 5 h 5"/>
                  <a:gd name="T8" fmla="*/ 3 w 3"/>
                  <a:gd name="T9" fmla="*/ 5 h 5"/>
                  <a:gd name="T10" fmla="*/ 3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0" name="Freeform 221"/>
              <p:cNvSpPr>
                <a:spLocks/>
              </p:cNvSpPr>
              <p:nvPr/>
            </p:nvSpPr>
            <p:spPr bwMode="auto">
              <a:xfrm>
                <a:off x="1979613" y="4451350"/>
                <a:ext cx="247650" cy="863600"/>
              </a:xfrm>
              <a:custGeom>
                <a:avLst/>
                <a:gdLst>
                  <a:gd name="T0" fmla="*/ 140 w 156"/>
                  <a:gd name="T1" fmla="*/ 67 h 544"/>
                  <a:gd name="T2" fmla="*/ 140 w 156"/>
                  <a:gd name="T3" fmla="*/ 47 h 544"/>
                  <a:gd name="T4" fmla="*/ 104 w 156"/>
                  <a:gd name="T5" fmla="*/ 24 h 544"/>
                  <a:gd name="T6" fmla="*/ 76 w 156"/>
                  <a:gd name="T7" fmla="*/ 0 h 544"/>
                  <a:gd name="T8" fmla="*/ 12 w 156"/>
                  <a:gd name="T9" fmla="*/ 47 h 544"/>
                  <a:gd name="T10" fmla="*/ 12 w 156"/>
                  <a:gd name="T11" fmla="*/ 67 h 544"/>
                  <a:gd name="T12" fmla="*/ 0 w 156"/>
                  <a:gd name="T13" fmla="*/ 67 h 544"/>
                  <a:gd name="T14" fmla="*/ 0 w 156"/>
                  <a:gd name="T15" fmla="*/ 544 h 544"/>
                  <a:gd name="T16" fmla="*/ 76 w 156"/>
                  <a:gd name="T17" fmla="*/ 544 h 544"/>
                  <a:gd name="T18" fmla="*/ 156 w 156"/>
                  <a:gd name="T19" fmla="*/ 544 h 544"/>
                  <a:gd name="T20" fmla="*/ 156 w 156"/>
                  <a:gd name="T21" fmla="*/ 67 h 544"/>
                  <a:gd name="T22" fmla="*/ 140 w 156"/>
                  <a:gd name="T23" fmla="*/ 67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6" h="544">
                    <a:moveTo>
                      <a:pt x="140" y="67"/>
                    </a:moveTo>
                    <a:lnTo>
                      <a:pt x="140" y="47"/>
                    </a:lnTo>
                    <a:lnTo>
                      <a:pt x="104" y="24"/>
                    </a:lnTo>
                    <a:lnTo>
                      <a:pt x="76" y="0"/>
                    </a:lnTo>
                    <a:lnTo>
                      <a:pt x="12" y="47"/>
                    </a:lnTo>
                    <a:lnTo>
                      <a:pt x="12" y="67"/>
                    </a:lnTo>
                    <a:lnTo>
                      <a:pt x="0" y="67"/>
                    </a:lnTo>
                    <a:lnTo>
                      <a:pt x="0" y="544"/>
                    </a:lnTo>
                    <a:lnTo>
                      <a:pt x="76" y="544"/>
                    </a:lnTo>
                    <a:lnTo>
                      <a:pt x="156" y="544"/>
                    </a:lnTo>
                    <a:lnTo>
                      <a:pt x="156" y="67"/>
                    </a:lnTo>
                    <a:lnTo>
                      <a:pt x="140" y="67"/>
                    </a:lnTo>
                    <a:close/>
                  </a:path>
                </a:pathLst>
              </a:custGeom>
              <a:solidFill>
                <a:srgbClr val="242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1" name="Rectangle 222"/>
              <p:cNvSpPr>
                <a:spLocks noChangeArrowheads="1"/>
              </p:cNvSpPr>
              <p:nvPr/>
            </p:nvSpPr>
            <p:spPr bwMode="auto">
              <a:xfrm>
                <a:off x="1992313" y="4576763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2" name="Rectangle 223"/>
              <p:cNvSpPr>
                <a:spLocks noChangeArrowheads="1"/>
              </p:cNvSpPr>
              <p:nvPr/>
            </p:nvSpPr>
            <p:spPr bwMode="auto">
              <a:xfrm>
                <a:off x="1992313" y="4621213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3" name="Rectangle 224"/>
              <p:cNvSpPr>
                <a:spLocks noChangeArrowheads="1"/>
              </p:cNvSpPr>
              <p:nvPr/>
            </p:nvSpPr>
            <p:spPr bwMode="auto">
              <a:xfrm>
                <a:off x="1992313" y="4665663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4" name="Rectangle 225"/>
              <p:cNvSpPr>
                <a:spLocks noChangeArrowheads="1"/>
              </p:cNvSpPr>
              <p:nvPr/>
            </p:nvSpPr>
            <p:spPr bwMode="auto">
              <a:xfrm>
                <a:off x="1992313" y="4710113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5" name="Rectangle 226"/>
              <p:cNvSpPr>
                <a:spLocks noChangeArrowheads="1"/>
              </p:cNvSpPr>
              <p:nvPr/>
            </p:nvSpPr>
            <p:spPr bwMode="auto">
              <a:xfrm>
                <a:off x="1992313" y="4752975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6" name="Rectangle 227"/>
              <p:cNvSpPr>
                <a:spLocks noChangeArrowheads="1"/>
              </p:cNvSpPr>
              <p:nvPr/>
            </p:nvSpPr>
            <p:spPr bwMode="auto">
              <a:xfrm>
                <a:off x="1992313" y="4797425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7" name="Rectangle 228"/>
              <p:cNvSpPr>
                <a:spLocks noChangeArrowheads="1"/>
              </p:cNvSpPr>
              <p:nvPr/>
            </p:nvSpPr>
            <p:spPr bwMode="auto">
              <a:xfrm>
                <a:off x="1998663" y="4841875"/>
                <a:ext cx="20955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8" name="Rectangle 229"/>
              <p:cNvSpPr>
                <a:spLocks noChangeArrowheads="1"/>
              </p:cNvSpPr>
              <p:nvPr/>
            </p:nvSpPr>
            <p:spPr bwMode="auto">
              <a:xfrm>
                <a:off x="1998663" y="4886325"/>
                <a:ext cx="20955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9" name="Rectangle 230"/>
              <p:cNvSpPr>
                <a:spLocks noChangeArrowheads="1"/>
              </p:cNvSpPr>
              <p:nvPr/>
            </p:nvSpPr>
            <p:spPr bwMode="auto">
              <a:xfrm>
                <a:off x="1998663" y="4924425"/>
                <a:ext cx="215900" cy="2540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0" name="Rectangle 231"/>
              <p:cNvSpPr>
                <a:spLocks noChangeArrowheads="1"/>
              </p:cNvSpPr>
              <p:nvPr/>
            </p:nvSpPr>
            <p:spPr bwMode="auto">
              <a:xfrm>
                <a:off x="1998663" y="4968875"/>
                <a:ext cx="215900" cy="2540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1" name="Rectangle 232"/>
              <p:cNvSpPr>
                <a:spLocks noChangeArrowheads="1"/>
              </p:cNvSpPr>
              <p:nvPr/>
            </p:nvSpPr>
            <p:spPr bwMode="auto">
              <a:xfrm>
                <a:off x="1998663" y="5011738"/>
                <a:ext cx="215900" cy="2540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2" name="Rectangle 233"/>
              <p:cNvSpPr>
                <a:spLocks noChangeArrowheads="1"/>
              </p:cNvSpPr>
              <p:nvPr/>
            </p:nvSpPr>
            <p:spPr bwMode="auto">
              <a:xfrm>
                <a:off x="1998663" y="5056188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3" name="Rectangle 234"/>
              <p:cNvSpPr>
                <a:spLocks noChangeArrowheads="1"/>
              </p:cNvSpPr>
              <p:nvPr/>
            </p:nvSpPr>
            <p:spPr bwMode="auto">
              <a:xfrm>
                <a:off x="1998663" y="5100638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4" name="Rectangle 235"/>
              <p:cNvSpPr>
                <a:spLocks noChangeArrowheads="1"/>
              </p:cNvSpPr>
              <p:nvPr/>
            </p:nvSpPr>
            <p:spPr bwMode="auto">
              <a:xfrm>
                <a:off x="1998663" y="5145088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5" name="Rectangle 236"/>
              <p:cNvSpPr>
                <a:spLocks noChangeArrowheads="1"/>
              </p:cNvSpPr>
              <p:nvPr/>
            </p:nvSpPr>
            <p:spPr bwMode="auto">
              <a:xfrm>
                <a:off x="1998663" y="5189538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6" name="Rectangle 237"/>
              <p:cNvSpPr>
                <a:spLocks noChangeArrowheads="1"/>
              </p:cNvSpPr>
              <p:nvPr/>
            </p:nvSpPr>
            <p:spPr bwMode="auto">
              <a:xfrm>
                <a:off x="1998663" y="5233988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7" name="Rectangle 238"/>
              <p:cNvSpPr>
                <a:spLocks noChangeArrowheads="1"/>
              </p:cNvSpPr>
              <p:nvPr/>
            </p:nvSpPr>
            <p:spPr bwMode="auto">
              <a:xfrm>
                <a:off x="1998663" y="5276850"/>
                <a:ext cx="215900" cy="19050"/>
              </a:xfrm>
              <a:prstGeom prst="rect">
                <a:avLst/>
              </a:prstGeom>
              <a:solidFill>
                <a:srgbClr val="1B1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8" name="Rectangle 239"/>
              <p:cNvSpPr>
                <a:spLocks noChangeArrowheads="1"/>
              </p:cNvSpPr>
              <p:nvPr/>
            </p:nvSpPr>
            <p:spPr bwMode="auto">
              <a:xfrm>
                <a:off x="2265363" y="4186238"/>
                <a:ext cx="538163" cy="1128713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9" name="Rectangle 240"/>
              <p:cNvSpPr>
                <a:spLocks noChangeArrowheads="1"/>
              </p:cNvSpPr>
              <p:nvPr/>
            </p:nvSpPr>
            <p:spPr bwMode="auto">
              <a:xfrm>
                <a:off x="2309813" y="4286250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0" name="Rectangle 241"/>
              <p:cNvSpPr>
                <a:spLocks noChangeArrowheads="1"/>
              </p:cNvSpPr>
              <p:nvPr/>
            </p:nvSpPr>
            <p:spPr bwMode="auto">
              <a:xfrm>
                <a:off x="2309813" y="4349750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1" name="Rectangle 242"/>
              <p:cNvSpPr>
                <a:spLocks noChangeArrowheads="1"/>
              </p:cNvSpPr>
              <p:nvPr/>
            </p:nvSpPr>
            <p:spPr bwMode="auto">
              <a:xfrm>
                <a:off x="2354263" y="4286250"/>
                <a:ext cx="30163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2" name="Rectangle 243"/>
              <p:cNvSpPr>
                <a:spLocks noChangeArrowheads="1"/>
              </p:cNvSpPr>
              <p:nvPr/>
            </p:nvSpPr>
            <p:spPr bwMode="auto">
              <a:xfrm>
                <a:off x="2354263" y="4349750"/>
                <a:ext cx="30163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3" name="Rectangle 244"/>
              <p:cNvSpPr>
                <a:spLocks noChangeArrowheads="1"/>
              </p:cNvSpPr>
              <p:nvPr/>
            </p:nvSpPr>
            <p:spPr bwMode="auto">
              <a:xfrm>
                <a:off x="2428875" y="4286250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4" name="Rectangle 245"/>
              <p:cNvSpPr>
                <a:spLocks noChangeArrowheads="1"/>
              </p:cNvSpPr>
              <p:nvPr/>
            </p:nvSpPr>
            <p:spPr bwMode="auto">
              <a:xfrm>
                <a:off x="2428875" y="4349750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5" name="Rectangle 246"/>
              <p:cNvSpPr>
                <a:spLocks noChangeArrowheads="1"/>
              </p:cNvSpPr>
              <p:nvPr/>
            </p:nvSpPr>
            <p:spPr bwMode="auto">
              <a:xfrm>
                <a:off x="2466975" y="4286250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6" name="Rectangle 247"/>
              <p:cNvSpPr>
                <a:spLocks noChangeArrowheads="1"/>
              </p:cNvSpPr>
              <p:nvPr/>
            </p:nvSpPr>
            <p:spPr bwMode="auto">
              <a:xfrm>
                <a:off x="2466975" y="4349750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7" name="Rectangle 248"/>
              <p:cNvSpPr>
                <a:spLocks noChangeArrowheads="1"/>
              </p:cNvSpPr>
              <p:nvPr/>
            </p:nvSpPr>
            <p:spPr bwMode="auto">
              <a:xfrm>
                <a:off x="2543175" y="4286250"/>
                <a:ext cx="3175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8" name="Rectangle 249"/>
              <p:cNvSpPr>
                <a:spLocks noChangeArrowheads="1"/>
              </p:cNvSpPr>
              <p:nvPr/>
            </p:nvSpPr>
            <p:spPr bwMode="auto">
              <a:xfrm>
                <a:off x="2543175" y="4349750"/>
                <a:ext cx="3175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9" name="Rectangle 250"/>
              <p:cNvSpPr>
                <a:spLocks noChangeArrowheads="1"/>
              </p:cNvSpPr>
              <p:nvPr/>
            </p:nvSpPr>
            <p:spPr bwMode="auto">
              <a:xfrm>
                <a:off x="2581275" y="4286250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0" name="Rectangle 251"/>
              <p:cNvSpPr>
                <a:spLocks noChangeArrowheads="1"/>
              </p:cNvSpPr>
              <p:nvPr/>
            </p:nvSpPr>
            <p:spPr bwMode="auto">
              <a:xfrm>
                <a:off x="2581275" y="4349750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1" name="Rectangle 252"/>
              <p:cNvSpPr>
                <a:spLocks noChangeArrowheads="1"/>
              </p:cNvSpPr>
              <p:nvPr/>
            </p:nvSpPr>
            <p:spPr bwMode="auto">
              <a:xfrm>
                <a:off x="2657475" y="4286250"/>
                <a:ext cx="3810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2" name="Rectangle 253"/>
              <p:cNvSpPr>
                <a:spLocks noChangeArrowheads="1"/>
              </p:cNvSpPr>
              <p:nvPr/>
            </p:nvSpPr>
            <p:spPr bwMode="auto">
              <a:xfrm>
                <a:off x="2657475" y="4349750"/>
                <a:ext cx="3810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3" name="Rectangle 254"/>
              <p:cNvSpPr>
                <a:spLocks noChangeArrowheads="1"/>
              </p:cNvSpPr>
              <p:nvPr/>
            </p:nvSpPr>
            <p:spPr bwMode="auto">
              <a:xfrm>
                <a:off x="2695575" y="4286250"/>
                <a:ext cx="3810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4" name="Rectangle 255"/>
              <p:cNvSpPr>
                <a:spLocks noChangeArrowheads="1"/>
              </p:cNvSpPr>
              <p:nvPr/>
            </p:nvSpPr>
            <p:spPr bwMode="auto">
              <a:xfrm>
                <a:off x="2695575" y="4349750"/>
                <a:ext cx="3810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5" name="Rectangle 256"/>
              <p:cNvSpPr>
                <a:spLocks noChangeArrowheads="1"/>
              </p:cNvSpPr>
              <p:nvPr/>
            </p:nvSpPr>
            <p:spPr bwMode="auto">
              <a:xfrm>
                <a:off x="2239963" y="4445000"/>
                <a:ext cx="57626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6" name="Rectangle 257"/>
              <p:cNvSpPr>
                <a:spLocks noChangeArrowheads="1"/>
              </p:cNvSpPr>
              <p:nvPr/>
            </p:nvSpPr>
            <p:spPr bwMode="auto">
              <a:xfrm>
                <a:off x="2239963" y="4432300"/>
                <a:ext cx="58261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7" name="Rectangle 258"/>
              <p:cNvSpPr>
                <a:spLocks noChangeArrowheads="1"/>
              </p:cNvSpPr>
              <p:nvPr/>
            </p:nvSpPr>
            <p:spPr bwMode="auto">
              <a:xfrm>
                <a:off x="2309813" y="4483100"/>
                <a:ext cx="38100" cy="5556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8" name="Rectangle 259"/>
              <p:cNvSpPr>
                <a:spLocks noChangeArrowheads="1"/>
              </p:cNvSpPr>
              <p:nvPr/>
            </p:nvSpPr>
            <p:spPr bwMode="auto">
              <a:xfrm>
                <a:off x="2309813" y="4545013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9" name="Rectangle 260"/>
              <p:cNvSpPr>
                <a:spLocks noChangeArrowheads="1"/>
              </p:cNvSpPr>
              <p:nvPr/>
            </p:nvSpPr>
            <p:spPr bwMode="auto">
              <a:xfrm>
                <a:off x="2354263" y="4483100"/>
                <a:ext cx="30163" cy="5556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0" name="Rectangle 261"/>
              <p:cNvSpPr>
                <a:spLocks noChangeArrowheads="1"/>
              </p:cNvSpPr>
              <p:nvPr/>
            </p:nvSpPr>
            <p:spPr bwMode="auto">
              <a:xfrm>
                <a:off x="2354263" y="4545013"/>
                <a:ext cx="30163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1" name="Rectangle 262"/>
              <p:cNvSpPr>
                <a:spLocks noChangeArrowheads="1"/>
              </p:cNvSpPr>
              <p:nvPr/>
            </p:nvSpPr>
            <p:spPr bwMode="auto">
              <a:xfrm>
                <a:off x="2428875" y="4483100"/>
                <a:ext cx="31750" cy="5556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2" name="Rectangle 263"/>
              <p:cNvSpPr>
                <a:spLocks noChangeArrowheads="1"/>
              </p:cNvSpPr>
              <p:nvPr/>
            </p:nvSpPr>
            <p:spPr bwMode="auto">
              <a:xfrm>
                <a:off x="2428875" y="4545013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3" name="Rectangle 264"/>
              <p:cNvSpPr>
                <a:spLocks noChangeArrowheads="1"/>
              </p:cNvSpPr>
              <p:nvPr/>
            </p:nvSpPr>
            <p:spPr bwMode="auto">
              <a:xfrm>
                <a:off x="2466975" y="4483100"/>
                <a:ext cx="31750" cy="5556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4" name="Rectangle 265"/>
              <p:cNvSpPr>
                <a:spLocks noChangeArrowheads="1"/>
              </p:cNvSpPr>
              <p:nvPr/>
            </p:nvSpPr>
            <p:spPr bwMode="auto">
              <a:xfrm>
                <a:off x="2466975" y="4545013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5" name="Rectangle 266"/>
              <p:cNvSpPr>
                <a:spLocks noChangeArrowheads="1"/>
              </p:cNvSpPr>
              <p:nvPr/>
            </p:nvSpPr>
            <p:spPr bwMode="auto">
              <a:xfrm>
                <a:off x="2543175" y="4483100"/>
                <a:ext cx="31750" cy="5556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6" name="Rectangle 267"/>
              <p:cNvSpPr>
                <a:spLocks noChangeArrowheads="1"/>
              </p:cNvSpPr>
              <p:nvPr/>
            </p:nvSpPr>
            <p:spPr bwMode="auto">
              <a:xfrm>
                <a:off x="2543175" y="4545013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7" name="Rectangle 268"/>
              <p:cNvSpPr>
                <a:spLocks noChangeArrowheads="1"/>
              </p:cNvSpPr>
              <p:nvPr/>
            </p:nvSpPr>
            <p:spPr bwMode="auto">
              <a:xfrm>
                <a:off x="2581275" y="4483100"/>
                <a:ext cx="38100" cy="5556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8" name="Rectangle 269"/>
              <p:cNvSpPr>
                <a:spLocks noChangeArrowheads="1"/>
              </p:cNvSpPr>
              <p:nvPr/>
            </p:nvSpPr>
            <p:spPr bwMode="auto">
              <a:xfrm>
                <a:off x="2581275" y="4545013"/>
                <a:ext cx="3810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9" name="Rectangle 270"/>
              <p:cNvSpPr>
                <a:spLocks noChangeArrowheads="1"/>
              </p:cNvSpPr>
              <p:nvPr/>
            </p:nvSpPr>
            <p:spPr bwMode="auto">
              <a:xfrm>
                <a:off x="2657475" y="4483100"/>
                <a:ext cx="38100" cy="5556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0" name="Rectangle 271"/>
              <p:cNvSpPr>
                <a:spLocks noChangeArrowheads="1"/>
              </p:cNvSpPr>
              <p:nvPr/>
            </p:nvSpPr>
            <p:spPr bwMode="auto">
              <a:xfrm>
                <a:off x="2657475" y="4545013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1" name="Rectangle 272"/>
              <p:cNvSpPr>
                <a:spLocks noChangeArrowheads="1"/>
              </p:cNvSpPr>
              <p:nvPr/>
            </p:nvSpPr>
            <p:spPr bwMode="auto">
              <a:xfrm>
                <a:off x="2695575" y="4483100"/>
                <a:ext cx="38100" cy="5556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2" name="Rectangle 273"/>
              <p:cNvSpPr>
                <a:spLocks noChangeArrowheads="1"/>
              </p:cNvSpPr>
              <p:nvPr/>
            </p:nvSpPr>
            <p:spPr bwMode="auto">
              <a:xfrm>
                <a:off x="2695575" y="4545013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3" name="Rectangle 274"/>
              <p:cNvSpPr>
                <a:spLocks noChangeArrowheads="1"/>
              </p:cNvSpPr>
              <p:nvPr/>
            </p:nvSpPr>
            <p:spPr bwMode="auto">
              <a:xfrm>
                <a:off x="2239963" y="4640263"/>
                <a:ext cx="57626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4" name="Rectangle 275"/>
              <p:cNvSpPr>
                <a:spLocks noChangeArrowheads="1"/>
              </p:cNvSpPr>
              <p:nvPr/>
            </p:nvSpPr>
            <p:spPr bwMode="auto">
              <a:xfrm>
                <a:off x="2239963" y="4627563"/>
                <a:ext cx="58261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5" name="Rectangle 276"/>
              <p:cNvSpPr>
                <a:spLocks noChangeArrowheads="1"/>
              </p:cNvSpPr>
              <p:nvPr/>
            </p:nvSpPr>
            <p:spPr bwMode="auto">
              <a:xfrm>
                <a:off x="2309813" y="4678363"/>
                <a:ext cx="3810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6" name="Rectangle 277"/>
              <p:cNvSpPr>
                <a:spLocks noChangeArrowheads="1"/>
              </p:cNvSpPr>
              <p:nvPr/>
            </p:nvSpPr>
            <p:spPr bwMode="auto">
              <a:xfrm>
                <a:off x="2309813" y="4741863"/>
                <a:ext cx="38100" cy="6191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7" name="Rectangle 278"/>
              <p:cNvSpPr>
                <a:spLocks noChangeArrowheads="1"/>
              </p:cNvSpPr>
              <p:nvPr/>
            </p:nvSpPr>
            <p:spPr bwMode="auto">
              <a:xfrm>
                <a:off x="2354263" y="4678363"/>
                <a:ext cx="30163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8" name="Rectangle 279"/>
              <p:cNvSpPr>
                <a:spLocks noChangeArrowheads="1"/>
              </p:cNvSpPr>
              <p:nvPr/>
            </p:nvSpPr>
            <p:spPr bwMode="auto">
              <a:xfrm>
                <a:off x="2354263" y="4741863"/>
                <a:ext cx="30163" cy="6191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9" name="Rectangle 280"/>
              <p:cNvSpPr>
                <a:spLocks noChangeArrowheads="1"/>
              </p:cNvSpPr>
              <p:nvPr/>
            </p:nvSpPr>
            <p:spPr bwMode="auto">
              <a:xfrm>
                <a:off x="2428875" y="4678363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0" name="Rectangle 281"/>
              <p:cNvSpPr>
                <a:spLocks noChangeArrowheads="1"/>
              </p:cNvSpPr>
              <p:nvPr/>
            </p:nvSpPr>
            <p:spPr bwMode="auto">
              <a:xfrm>
                <a:off x="2428875" y="4741863"/>
                <a:ext cx="31750" cy="6191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1" name="Rectangle 282"/>
              <p:cNvSpPr>
                <a:spLocks noChangeArrowheads="1"/>
              </p:cNvSpPr>
              <p:nvPr/>
            </p:nvSpPr>
            <p:spPr bwMode="auto">
              <a:xfrm>
                <a:off x="2466975" y="4678363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2" name="Rectangle 283"/>
              <p:cNvSpPr>
                <a:spLocks noChangeArrowheads="1"/>
              </p:cNvSpPr>
              <p:nvPr/>
            </p:nvSpPr>
            <p:spPr bwMode="auto">
              <a:xfrm>
                <a:off x="2466975" y="4741863"/>
                <a:ext cx="31750" cy="6191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3" name="Rectangle 284"/>
              <p:cNvSpPr>
                <a:spLocks noChangeArrowheads="1"/>
              </p:cNvSpPr>
              <p:nvPr/>
            </p:nvSpPr>
            <p:spPr bwMode="auto">
              <a:xfrm>
                <a:off x="2543175" y="4678363"/>
                <a:ext cx="3175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4" name="Rectangle 285"/>
              <p:cNvSpPr>
                <a:spLocks noChangeArrowheads="1"/>
              </p:cNvSpPr>
              <p:nvPr/>
            </p:nvSpPr>
            <p:spPr bwMode="auto">
              <a:xfrm>
                <a:off x="2543175" y="4741863"/>
                <a:ext cx="31750" cy="6191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5" name="Rectangle 286"/>
              <p:cNvSpPr>
                <a:spLocks noChangeArrowheads="1"/>
              </p:cNvSpPr>
              <p:nvPr/>
            </p:nvSpPr>
            <p:spPr bwMode="auto">
              <a:xfrm>
                <a:off x="2581275" y="4678363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6" name="Rectangle 287"/>
              <p:cNvSpPr>
                <a:spLocks noChangeArrowheads="1"/>
              </p:cNvSpPr>
              <p:nvPr/>
            </p:nvSpPr>
            <p:spPr bwMode="auto">
              <a:xfrm>
                <a:off x="2581275" y="4741863"/>
                <a:ext cx="38100" cy="6191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7" name="Rectangle 288"/>
              <p:cNvSpPr>
                <a:spLocks noChangeArrowheads="1"/>
              </p:cNvSpPr>
              <p:nvPr/>
            </p:nvSpPr>
            <p:spPr bwMode="auto">
              <a:xfrm>
                <a:off x="2657475" y="4678363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8" name="Rectangle 289"/>
              <p:cNvSpPr>
                <a:spLocks noChangeArrowheads="1"/>
              </p:cNvSpPr>
              <p:nvPr/>
            </p:nvSpPr>
            <p:spPr bwMode="auto">
              <a:xfrm>
                <a:off x="2657475" y="4741863"/>
                <a:ext cx="38100" cy="6191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9" name="Rectangle 290"/>
              <p:cNvSpPr>
                <a:spLocks noChangeArrowheads="1"/>
              </p:cNvSpPr>
              <p:nvPr/>
            </p:nvSpPr>
            <p:spPr bwMode="auto">
              <a:xfrm>
                <a:off x="2695575" y="4678363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0" name="Rectangle 291"/>
              <p:cNvSpPr>
                <a:spLocks noChangeArrowheads="1"/>
              </p:cNvSpPr>
              <p:nvPr/>
            </p:nvSpPr>
            <p:spPr bwMode="auto">
              <a:xfrm>
                <a:off x="2695575" y="4741863"/>
                <a:ext cx="38100" cy="6191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1" name="Rectangle 292"/>
              <p:cNvSpPr>
                <a:spLocks noChangeArrowheads="1"/>
              </p:cNvSpPr>
              <p:nvPr/>
            </p:nvSpPr>
            <p:spPr bwMode="auto">
              <a:xfrm>
                <a:off x="2239963" y="4835525"/>
                <a:ext cx="57626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2" name="Rectangle 293"/>
              <p:cNvSpPr>
                <a:spLocks noChangeArrowheads="1"/>
              </p:cNvSpPr>
              <p:nvPr/>
            </p:nvSpPr>
            <p:spPr bwMode="auto">
              <a:xfrm>
                <a:off x="2239963" y="4822825"/>
                <a:ext cx="58261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3" name="Rectangle 294"/>
              <p:cNvSpPr>
                <a:spLocks noChangeArrowheads="1"/>
              </p:cNvSpPr>
              <p:nvPr/>
            </p:nvSpPr>
            <p:spPr bwMode="auto">
              <a:xfrm>
                <a:off x="2309813" y="4886325"/>
                <a:ext cx="38100" cy="5080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4" name="Rectangle 295"/>
              <p:cNvSpPr>
                <a:spLocks noChangeArrowheads="1"/>
              </p:cNvSpPr>
              <p:nvPr/>
            </p:nvSpPr>
            <p:spPr bwMode="auto">
              <a:xfrm>
                <a:off x="2309813" y="4943475"/>
                <a:ext cx="38100" cy="6191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5" name="Rectangle 296"/>
              <p:cNvSpPr>
                <a:spLocks noChangeArrowheads="1"/>
              </p:cNvSpPr>
              <p:nvPr/>
            </p:nvSpPr>
            <p:spPr bwMode="auto">
              <a:xfrm>
                <a:off x="2354263" y="4886325"/>
                <a:ext cx="30163" cy="5080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6" name="Rectangle 297"/>
              <p:cNvSpPr>
                <a:spLocks noChangeArrowheads="1"/>
              </p:cNvSpPr>
              <p:nvPr/>
            </p:nvSpPr>
            <p:spPr bwMode="auto">
              <a:xfrm>
                <a:off x="2354263" y="4943475"/>
                <a:ext cx="30163" cy="6191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7" name="Rectangle 298"/>
              <p:cNvSpPr>
                <a:spLocks noChangeArrowheads="1"/>
              </p:cNvSpPr>
              <p:nvPr/>
            </p:nvSpPr>
            <p:spPr bwMode="auto">
              <a:xfrm>
                <a:off x="2428875" y="4886325"/>
                <a:ext cx="31750" cy="5080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8" name="Rectangle 299"/>
              <p:cNvSpPr>
                <a:spLocks noChangeArrowheads="1"/>
              </p:cNvSpPr>
              <p:nvPr/>
            </p:nvSpPr>
            <p:spPr bwMode="auto">
              <a:xfrm>
                <a:off x="2428875" y="4943475"/>
                <a:ext cx="31750" cy="6191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9" name="Rectangle 300"/>
              <p:cNvSpPr>
                <a:spLocks noChangeArrowheads="1"/>
              </p:cNvSpPr>
              <p:nvPr/>
            </p:nvSpPr>
            <p:spPr bwMode="auto">
              <a:xfrm>
                <a:off x="2466975" y="4886325"/>
                <a:ext cx="31750" cy="5080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0" name="Rectangle 301"/>
              <p:cNvSpPr>
                <a:spLocks noChangeArrowheads="1"/>
              </p:cNvSpPr>
              <p:nvPr/>
            </p:nvSpPr>
            <p:spPr bwMode="auto">
              <a:xfrm>
                <a:off x="2466975" y="4943475"/>
                <a:ext cx="31750" cy="6191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1" name="Rectangle 302"/>
              <p:cNvSpPr>
                <a:spLocks noChangeArrowheads="1"/>
              </p:cNvSpPr>
              <p:nvPr/>
            </p:nvSpPr>
            <p:spPr bwMode="auto">
              <a:xfrm>
                <a:off x="2543175" y="4886325"/>
                <a:ext cx="31750" cy="5080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2" name="Rectangle 303"/>
              <p:cNvSpPr>
                <a:spLocks noChangeArrowheads="1"/>
              </p:cNvSpPr>
              <p:nvPr/>
            </p:nvSpPr>
            <p:spPr bwMode="auto">
              <a:xfrm>
                <a:off x="2543175" y="4943475"/>
                <a:ext cx="31750" cy="6191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3" name="Rectangle 304"/>
              <p:cNvSpPr>
                <a:spLocks noChangeArrowheads="1"/>
              </p:cNvSpPr>
              <p:nvPr/>
            </p:nvSpPr>
            <p:spPr bwMode="auto">
              <a:xfrm>
                <a:off x="2581275" y="4886325"/>
                <a:ext cx="38100" cy="5080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4" name="Rectangle 305"/>
              <p:cNvSpPr>
                <a:spLocks noChangeArrowheads="1"/>
              </p:cNvSpPr>
              <p:nvPr/>
            </p:nvSpPr>
            <p:spPr bwMode="auto">
              <a:xfrm>
                <a:off x="2581275" y="4943475"/>
                <a:ext cx="38100" cy="61913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5" name="Rectangle 306"/>
              <p:cNvSpPr>
                <a:spLocks noChangeArrowheads="1"/>
              </p:cNvSpPr>
              <p:nvPr/>
            </p:nvSpPr>
            <p:spPr bwMode="auto">
              <a:xfrm>
                <a:off x="2657475" y="4886325"/>
                <a:ext cx="38100" cy="5080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6" name="Rectangle 307"/>
              <p:cNvSpPr>
                <a:spLocks noChangeArrowheads="1"/>
              </p:cNvSpPr>
              <p:nvPr/>
            </p:nvSpPr>
            <p:spPr bwMode="auto">
              <a:xfrm>
                <a:off x="2657475" y="4943475"/>
                <a:ext cx="38100" cy="6191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7" name="Rectangle 308"/>
              <p:cNvSpPr>
                <a:spLocks noChangeArrowheads="1"/>
              </p:cNvSpPr>
              <p:nvPr/>
            </p:nvSpPr>
            <p:spPr bwMode="auto">
              <a:xfrm>
                <a:off x="2695575" y="4886325"/>
                <a:ext cx="38100" cy="5080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8" name="Rectangle 309"/>
              <p:cNvSpPr>
                <a:spLocks noChangeArrowheads="1"/>
              </p:cNvSpPr>
              <p:nvPr/>
            </p:nvSpPr>
            <p:spPr bwMode="auto">
              <a:xfrm>
                <a:off x="2695575" y="4943475"/>
                <a:ext cx="38100" cy="61913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9" name="Rectangle 310"/>
              <p:cNvSpPr>
                <a:spLocks noChangeArrowheads="1"/>
              </p:cNvSpPr>
              <p:nvPr/>
            </p:nvSpPr>
            <p:spPr bwMode="auto">
              <a:xfrm>
                <a:off x="2239963" y="5037138"/>
                <a:ext cx="57626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0" name="Rectangle 311"/>
              <p:cNvSpPr>
                <a:spLocks noChangeArrowheads="1"/>
              </p:cNvSpPr>
              <p:nvPr/>
            </p:nvSpPr>
            <p:spPr bwMode="auto">
              <a:xfrm>
                <a:off x="2239963" y="5030788"/>
                <a:ext cx="58261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1" name="Rectangle 312"/>
              <p:cNvSpPr>
                <a:spLocks noChangeArrowheads="1"/>
              </p:cNvSpPr>
              <p:nvPr/>
            </p:nvSpPr>
            <p:spPr bwMode="auto">
              <a:xfrm>
                <a:off x="2309813" y="5100638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2" name="Rectangle 313"/>
              <p:cNvSpPr>
                <a:spLocks noChangeArrowheads="1"/>
              </p:cNvSpPr>
              <p:nvPr/>
            </p:nvSpPr>
            <p:spPr bwMode="auto">
              <a:xfrm>
                <a:off x="2309813" y="5157788"/>
                <a:ext cx="38100" cy="6350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3" name="Rectangle 314"/>
              <p:cNvSpPr>
                <a:spLocks noChangeArrowheads="1"/>
              </p:cNvSpPr>
              <p:nvPr/>
            </p:nvSpPr>
            <p:spPr bwMode="auto">
              <a:xfrm>
                <a:off x="2354263" y="5100638"/>
                <a:ext cx="30163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4" name="Rectangle 315"/>
              <p:cNvSpPr>
                <a:spLocks noChangeArrowheads="1"/>
              </p:cNvSpPr>
              <p:nvPr/>
            </p:nvSpPr>
            <p:spPr bwMode="auto">
              <a:xfrm>
                <a:off x="2354263" y="5157788"/>
                <a:ext cx="30163" cy="6350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5" name="Rectangle 316"/>
              <p:cNvSpPr>
                <a:spLocks noChangeArrowheads="1"/>
              </p:cNvSpPr>
              <p:nvPr/>
            </p:nvSpPr>
            <p:spPr bwMode="auto">
              <a:xfrm>
                <a:off x="2428875" y="5100638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6" name="Rectangle 317"/>
              <p:cNvSpPr>
                <a:spLocks noChangeArrowheads="1"/>
              </p:cNvSpPr>
              <p:nvPr/>
            </p:nvSpPr>
            <p:spPr bwMode="auto">
              <a:xfrm>
                <a:off x="2428875" y="5157788"/>
                <a:ext cx="31750" cy="6350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7" name="Rectangle 318"/>
              <p:cNvSpPr>
                <a:spLocks noChangeArrowheads="1"/>
              </p:cNvSpPr>
              <p:nvPr/>
            </p:nvSpPr>
            <p:spPr bwMode="auto">
              <a:xfrm>
                <a:off x="2466975" y="5100638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8" name="Rectangle 319"/>
              <p:cNvSpPr>
                <a:spLocks noChangeArrowheads="1"/>
              </p:cNvSpPr>
              <p:nvPr/>
            </p:nvSpPr>
            <p:spPr bwMode="auto">
              <a:xfrm>
                <a:off x="2466975" y="5157788"/>
                <a:ext cx="31750" cy="6350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9" name="Rectangle 320"/>
              <p:cNvSpPr>
                <a:spLocks noChangeArrowheads="1"/>
              </p:cNvSpPr>
              <p:nvPr/>
            </p:nvSpPr>
            <p:spPr bwMode="auto">
              <a:xfrm>
                <a:off x="2543175" y="5100638"/>
                <a:ext cx="3175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0" name="Rectangle 321"/>
              <p:cNvSpPr>
                <a:spLocks noChangeArrowheads="1"/>
              </p:cNvSpPr>
              <p:nvPr/>
            </p:nvSpPr>
            <p:spPr bwMode="auto">
              <a:xfrm>
                <a:off x="2543175" y="5157788"/>
                <a:ext cx="31750" cy="6350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1" name="Rectangle 322"/>
              <p:cNvSpPr>
                <a:spLocks noChangeArrowheads="1"/>
              </p:cNvSpPr>
              <p:nvPr/>
            </p:nvSpPr>
            <p:spPr bwMode="auto">
              <a:xfrm>
                <a:off x="2581275" y="5100638"/>
                <a:ext cx="38100" cy="5715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2" name="Rectangle 323"/>
              <p:cNvSpPr>
                <a:spLocks noChangeArrowheads="1"/>
              </p:cNvSpPr>
              <p:nvPr/>
            </p:nvSpPr>
            <p:spPr bwMode="auto">
              <a:xfrm>
                <a:off x="2581275" y="5157788"/>
                <a:ext cx="38100" cy="63500"/>
              </a:xfrm>
              <a:prstGeom prst="rect">
                <a:avLst/>
              </a:pr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3" name="Rectangle 324"/>
              <p:cNvSpPr>
                <a:spLocks noChangeArrowheads="1"/>
              </p:cNvSpPr>
              <p:nvPr/>
            </p:nvSpPr>
            <p:spPr bwMode="auto">
              <a:xfrm>
                <a:off x="2657475" y="5100638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4" name="Rectangle 325"/>
              <p:cNvSpPr>
                <a:spLocks noChangeArrowheads="1"/>
              </p:cNvSpPr>
              <p:nvPr/>
            </p:nvSpPr>
            <p:spPr bwMode="auto">
              <a:xfrm>
                <a:off x="2657475" y="5157788"/>
                <a:ext cx="38100" cy="6350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5" name="Rectangle 326"/>
              <p:cNvSpPr>
                <a:spLocks noChangeArrowheads="1"/>
              </p:cNvSpPr>
              <p:nvPr/>
            </p:nvSpPr>
            <p:spPr bwMode="auto">
              <a:xfrm>
                <a:off x="2695575" y="5100638"/>
                <a:ext cx="38100" cy="5715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6" name="Rectangle 327"/>
              <p:cNvSpPr>
                <a:spLocks noChangeArrowheads="1"/>
              </p:cNvSpPr>
              <p:nvPr/>
            </p:nvSpPr>
            <p:spPr bwMode="auto">
              <a:xfrm>
                <a:off x="2695575" y="5157788"/>
                <a:ext cx="38100" cy="63500"/>
              </a:xfrm>
              <a:prstGeom prst="rect">
                <a:avLst/>
              </a:prstGeom>
              <a:solidFill>
                <a:srgbClr val="33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7" name="Rectangle 328"/>
              <p:cNvSpPr>
                <a:spLocks noChangeArrowheads="1"/>
              </p:cNvSpPr>
              <p:nvPr/>
            </p:nvSpPr>
            <p:spPr bwMode="auto">
              <a:xfrm>
                <a:off x="2239963" y="5253038"/>
                <a:ext cx="576263" cy="11113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8" name="Rectangle 329"/>
              <p:cNvSpPr>
                <a:spLocks noChangeArrowheads="1"/>
              </p:cNvSpPr>
              <p:nvPr/>
            </p:nvSpPr>
            <p:spPr bwMode="auto">
              <a:xfrm>
                <a:off x="2239963" y="5246688"/>
                <a:ext cx="582613" cy="11113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9" name="Rectangle 330"/>
              <p:cNvSpPr>
                <a:spLocks noChangeArrowheads="1"/>
              </p:cNvSpPr>
              <p:nvPr/>
            </p:nvSpPr>
            <p:spPr bwMode="auto">
              <a:xfrm>
                <a:off x="2239963" y="4179888"/>
                <a:ext cx="57626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0" name="Rectangle 331"/>
              <p:cNvSpPr>
                <a:spLocks noChangeArrowheads="1"/>
              </p:cNvSpPr>
              <p:nvPr/>
            </p:nvSpPr>
            <p:spPr bwMode="auto">
              <a:xfrm>
                <a:off x="2239963" y="4167188"/>
                <a:ext cx="582613" cy="12700"/>
              </a:xfrm>
              <a:prstGeom prst="rect">
                <a:avLst/>
              </a:pr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1" name="Freeform 332"/>
              <p:cNvSpPr>
                <a:spLocks/>
              </p:cNvSpPr>
              <p:nvPr/>
            </p:nvSpPr>
            <p:spPr bwMode="auto">
              <a:xfrm>
                <a:off x="2492375" y="4116388"/>
                <a:ext cx="69850" cy="63500"/>
              </a:xfrm>
              <a:custGeom>
                <a:avLst/>
                <a:gdLst>
                  <a:gd name="T0" fmla="*/ 0 w 44"/>
                  <a:gd name="T1" fmla="*/ 36 h 40"/>
                  <a:gd name="T2" fmla="*/ 44 w 44"/>
                  <a:gd name="T3" fmla="*/ 0 h 40"/>
                  <a:gd name="T4" fmla="*/ 44 w 44"/>
                  <a:gd name="T5" fmla="*/ 40 h 40"/>
                  <a:gd name="T6" fmla="*/ 0 w 44"/>
                  <a:gd name="T7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0" y="36"/>
                    </a:moveTo>
                    <a:lnTo>
                      <a:pt x="44" y="0"/>
                    </a:lnTo>
                    <a:lnTo>
                      <a:pt x="44" y="4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2" name="Freeform 333"/>
              <p:cNvSpPr>
                <a:spLocks/>
              </p:cNvSpPr>
              <p:nvPr/>
            </p:nvSpPr>
            <p:spPr bwMode="auto">
              <a:xfrm>
                <a:off x="2555875" y="4116388"/>
                <a:ext cx="76200" cy="63500"/>
              </a:xfrm>
              <a:custGeom>
                <a:avLst/>
                <a:gdLst>
                  <a:gd name="T0" fmla="*/ 0 w 48"/>
                  <a:gd name="T1" fmla="*/ 36 h 40"/>
                  <a:gd name="T2" fmla="*/ 48 w 48"/>
                  <a:gd name="T3" fmla="*/ 0 h 40"/>
                  <a:gd name="T4" fmla="*/ 48 w 48"/>
                  <a:gd name="T5" fmla="*/ 40 h 40"/>
                  <a:gd name="T6" fmla="*/ 0 w 48"/>
                  <a:gd name="T7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40">
                    <a:moveTo>
                      <a:pt x="0" y="36"/>
                    </a:moveTo>
                    <a:lnTo>
                      <a:pt x="48" y="0"/>
                    </a:lnTo>
                    <a:lnTo>
                      <a:pt x="48" y="4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3" name="Freeform 334"/>
              <p:cNvSpPr>
                <a:spLocks/>
              </p:cNvSpPr>
              <p:nvPr/>
            </p:nvSpPr>
            <p:spPr bwMode="auto">
              <a:xfrm>
                <a:off x="2625725" y="4116388"/>
                <a:ext cx="69850" cy="63500"/>
              </a:xfrm>
              <a:custGeom>
                <a:avLst/>
                <a:gdLst>
                  <a:gd name="T0" fmla="*/ 0 w 44"/>
                  <a:gd name="T1" fmla="*/ 36 h 40"/>
                  <a:gd name="T2" fmla="*/ 44 w 44"/>
                  <a:gd name="T3" fmla="*/ 0 h 40"/>
                  <a:gd name="T4" fmla="*/ 44 w 44"/>
                  <a:gd name="T5" fmla="*/ 40 h 40"/>
                  <a:gd name="T6" fmla="*/ 0 w 44"/>
                  <a:gd name="T7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40">
                    <a:moveTo>
                      <a:pt x="0" y="36"/>
                    </a:moveTo>
                    <a:lnTo>
                      <a:pt x="44" y="0"/>
                    </a:lnTo>
                    <a:lnTo>
                      <a:pt x="44" y="4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4" name="Freeform 335"/>
              <p:cNvSpPr>
                <a:spLocks/>
              </p:cNvSpPr>
              <p:nvPr/>
            </p:nvSpPr>
            <p:spPr bwMode="auto">
              <a:xfrm>
                <a:off x="2689225" y="4116388"/>
                <a:ext cx="76200" cy="63500"/>
              </a:xfrm>
              <a:custGeom>
                <a:avLst/>
                <a:gdLst>
                  <a:gd name="T0" fmla="*/ 0 w 48"/>
                  <a:gd name="T1" fmla="*/ 36 h 40"/>
                  <a:gd name="T2" fmla="*/ 48 w 48"/>
                  <a:gd name="T3" fmla="*/ 0 h 40"/>
                  <a:gd name="T4" fmla="*/ 48 w 48"/>
                  <a:gd name="T5" fmla="*/ 40 h 40"/>
                  <a:gd name="T6" fmla="*/ 0 w 48"/>
                  <a:gd name="T7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40">
                    <a:moveTo>
                      <a:pt x="0" y="36"/>
                    </a:moveTo>
                    <a:lnTo>
                      <a:pt x="48" y="0"/>
                    </a:lnTo>
                    <a:lnTo>
                      <a:pt x="48" y="4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5" name="Rectangle 336"/>
              <p:cNvSpPr>
                <a:spLocks noChangeArrowheads="1"/>
              </p:cNvSpPr>
              <p:nvPr/>
            </p:nvSpPr>
            <p:spPr bwMode="auto">
              <a:xfrm>
                <a:off x="1720850" y="4349750"/>
                <a:ext cx="1347788" cy="88900"/>
              </a:xfrm>
              <a:prstGeom prst="rect">
                <a:avLst/>
              </a:prstGeom>
              <a:solidFill>
                <a:srgbClr val="242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616" name="Freeform 337"/>
            <p:cNvSpPr>
              <a:spLocks noEditPoints="1"/>
            </p:cNvSpPr>
            <p:nvPr/>
          </p:nvSpPr>
          <p:spPr bwMode="auto">
            <a:xfrm>
              <a:off x="-4117385" y="2904300"/>
              <a:ext cx="2098193" cy="2896540"/>
            </a:xfrm>
            <a:custGeom>
              <a:avLst/>
              <a:gdLst>
                <a:gd name="T0" fmla="*/ 0 w 933"/>
                <a:gd name="T1" fmla="*/ 0 h 1288"/>
                <a:gd name="T2" fmla="*/ 0 w 933"/>
                <a:gd name="T3" fmla="*/ 1288 h 1288"/>
                <a:gd name="T4" fmla="*/ 933 w 933"/>
                <a:gd name="T5" fmla="*/ 1288 h 1288"/>
                <a:gd name="T6" fmla="*/ 933 w 933"/>
                <a:gd name="T7" fmla="*/ 0 h 1288"/>
                <a:gd name="T8" fmla="*/ 0 w 933"/>
                <a:gd name="T9" fmla="*/ 0 h 1288"/>
                <a:gd name="T10" fmla="*/ 869 w 933"/>
                <a:gd name="T11" fmla="*/ 64 h 1288"/>
                <a:gd name="T12" fmla="*/ 869 w 933"/>
                <a:gd name="T13" fmla="*/ 620 h 1288"/>
                <a:gd name="T14" fmla="*/ 64 w 933"/>
                <a:gd name="T15" fmla="*/ 620 h 1288"/>
                <a:gd name="T16" fmla="*/ 64 w 933"/>
                <a:gd name="T17" fmla="*/ 64 h 1288"/>
                <a:gd name="T18" fmla="*/ 869 w 933"/>
                <a:gd name="T19" fmla="*/ 64 h 1288"/>
                <a:gd name="T20" fmla="*/ 64 w 933"/>
                <a:gd name="T21" fmla="*/ 1224 h 1288"/>
                <a:gd name="T22" fmla="*/ 64 w 933"/>
                <a:gd name="T23" fmla="*/ 700 h 1288"/>
                <a:gd name="T24" fmla="*/ 869 w 933"/>
                <a:gd name="T25" fmla="*/ 700 h 1288"/>
                <a:gd name="T26" fmla="*/ 869 w 933"/>
                <a:gd name="T27" fmla="*/ 1224 h 1288"/>
                <a:gd name="T28" fmla="*/ 64 w 933"/>
                <a:gd name="T29" fmla="*/ 1224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3" h="1288">
                  <a:moveTo>
                    <a:pt x="0" y="0"/>
                  </a:moveTo>
                  <a:lnTo>
                    <a:pt x="0" y="1288"/>
                  </a:lnTo>
                  <a:lnTo>
                    <a:pt x="933" y="1288"/>
                  </a:lnTo>
                  <a:lnTo>
                    <a:pt x="933" y="0"/>
                  </a:lnTo>
                  <a:lnTo>
                    <a:pt x="0" y="0"/>
                  </a:lnTo>
                  <a:close/>
                  <a:moveTo>
                    <a:pt x="869" y="64"/>
                  </a:moveTo>
                  <a:lnTo>
                    <a:pt x="869" y="620"/>
                  </a:lnTo>
                  <a:lnTo>
                    <a:pt x="64" y="620"/>
                  </a:lnTo>
                  <a:lnTo>
                    <a:pt x="64" y="64"/>
                  </a:lnTo>
                  <a:lnTo>
                    <a:pt x="869" y="64"/>
                  </a:lnTo>
                  <a:close/>
                  <a:moveTo>
                    <a:pt x="64" y="1224"/>
                  </a:moveTo>
                  <a:lnTo>
                    <a:pt x="64" y="700"/>
                  </a:lnTo>
                  <a:lnTo>
                    <a:pt x="869" y="700"/>
                  </a:lnTo>
                  <a:lnTo>
                    <a:pt x="869" y="1224"/>
                  </a:lnTo>
                  <a:lnTo>
                    <a:pt x="64" y="12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17" name="组合 616"/>
          <p:cNvGrpSpPr/>
          <p:nvPr/>
        </p:nvGrpSpPr>
        <p:grpSpPr>
          <a:xfrm>
            <a:off x="1889379" y="1000124"/>
            <a:ext cx="1395413" cy="1400175"/>
            <a:chOff x="1892300" y="1000125"/>
            <a:chExt cx="1395413" cy="1400175"/>
          </a:xfrm>
        </p:grpSpPr>
        <p:sp>
          <p:nvSpPr>
            <p:cNvPr id="618" name="Oval 6"/>
            <p:cNvSpPr>
              <a:spLocks noChangeArrowheads="1"/>
            </p:cNvSpPr>
            <p:nvPr/>
          </p:nvSpPr>
          <p:spPr bwMode="auto">
            <a:xfrm>
              <a:off x="1892300" y="1000125"/>
              <a:ext cx="1395413" cy="1400175"/>
            </a:xfrm>
            <a:prstGeom prst="ellipse">
              <a:avLst/>
            </a:prstGeom>
            <a:solidFill>
              <a:srgbClr val="2E4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Oval 7"/>
            <p:cNvSpPr>
              <a:spLocks noChangeArrowheads="1"/>
            </p:cNvSpPr>
            <p:nvPr/>
          </p:nvSpPr>
          <p:spPr bwMode="auto">
            <a:xfrm>
              <a:off x="2000250" y="1111250"/>
              <a:ext cx="1179513" cy="1177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620" name="组合 619"/>
            <p:cNvGrpSpPr/>
            <p:nvPr/>
          </p:nvGrpSpPr>
          <p:grpSpPr>
            <a:xfrm>
              <a:off x="2101825" y="1213074"/>
              <a:ext cx="975592" cy="974276"/>
              <a:chOff x="4583380" y="1213075"/>
              <a:chExt cx="975592" cy="974276"/>
            </a:xfrm>
          </p:grpSpPr>
          <p:sp>
            <p:nvSpPr>
              <p:cNvPr id="629" name="Oval 7"/>
              <p:cNvSpPr>
                <a:spLocks noChangeArrowheads="1"/>
              </p:cNvSpPr>
              <p:nvPr/>
            </p:nvSpPr>
            <p:spPr bwMode="auto">
              <a:xfrm>
                <a:off x="4583380" y="1213075"/>
                <a:ext cx="975592" cy="974276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0" name="Freeform 9"/>
              <p:cNvSpPr>
                <a:spLocks/>
              </p:cNvSpPr>
              <p:nvPr/>
            </p:nvSpPr>
            <p:spPr bwMode="auto">
              <a:xfrm>
                <a:off x="5029107" y="1668463"/>
                <a:ext cx="385763" cy="385763"/>
              </a:xfrm>
              <a:custGeom>
                <a:avLst/>
                <a:gdLst>
                  <a:gd name="T0" fmla="*/ 7 w 132"/>
                  <a:gd name="T1" fmla="*/ 29 h 132"/>
                  <a:gd name="T2" fmla="*/ 7 w 132"/>
                  <a:gd name="T3" fmla="*/ 6 h 132"/>
                  <a:gd name="T4" fmla="*/ 29 w 132"/>
                  <a:gd name="T5" fmla="*/ 6 h 132"/>
                  <a:gd name="T6" fmla="*/ 126 w 132"/>
                  <a:gd name="T7" fmla="*/ 103 h 132"/>
                  <a:gd name="T8" fmla="*/ 126 w 132"/>
                  <a:gd name="T9" fmla="*/ 125 h 132"/>
                  <a:gd name="T10" fmla="*/ 103 w 132"/>
                  <a:gd name="T11" fmla="*/ 125 h 132"/>
                  <a:gd name="T12" fmla="*/ 7 w 132"/>
                  <a:gd name="T13" fmla="*/ 29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132">
                    <a:moveTo>
                      <a:pt x="7" y="29"/>
                    </a:moveTo>
                    <a:cubicBezTo>
                      <a:pt x="0" y="22"/>
                      <a:pt x="0" y="12"/>
                      <a:pt x="7" y="6"/>
                    </a:cubicBezTo>
                    <a:cubicBezTo>
                      <a:pt x="13" y="0"/>
                      <a:pt x="23" y="0"/>
                      <a:pt x="29" y="6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32" y="109"/>
                      <a:pt x="132" y="119"/>
                      <a:pt x="126" y="125"/>
                    </a:cubicBezTo>
                    <a:cubicBezTo>
                      <a:pt x="120" y="132"/>
                      <a:pt x="110" y="132"/>
                      <a:pt x="103" y="125"/>
                    </a:cubicBezTo>
                    <a:lnTo>
                      <a:pt x="7" y="29"/>
                    </a:lnTo>
                    <a:close/>
                  </a:path>
                </a:pathLst>
              </a:custGeom>
              <a:solidFill>
                <a:srgbClr val="2E4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21" name="组合 620"/>
            <p:cNvGrpSpPr/>
            <p:nvPr/>
          </p:nvGrpSpPr>
          <p:grpSpPr>
            <a:xfrm>
              <a:off x="2004076" y="1109180"/>
              <a:ext cx="1179513" cy="1177925"/>
              <a:chOff x="4112120" y="93890"/>
              <a:chExt cx="1179513" cy="1177925"/>
            </a:xfrm>
          </p:grpSpPr>
          <p:sp>
            <p:nvSpPr>
              <p:cNvPr id="627" name="Oval 7"/>
              <p:cNvSpPr>
                <a:spLocks noChangeArrowheads="1"/>
              </p:cNvSpPr>
              <p:nvPr/>
            </p:nvSpPr>
            <p:spPr bwMode="auto">
              <a:xfrm>
                <a:off x="4112120" y="93890"/>
                <a:ext cx="1179513" cy="1177925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Freeform 10"/>
              <p:cNvSpPr>
                <a:spLocks/>
              </p:cNvSpPr>
              <p:nvPr/>
            </p:nvSpPr>
            <p:spPr bwMode="auto">
              <a:xfrm>
                <a:off x="4659808" y="433615"/>
                <a:ext cx="292100" cy="290513"/>
              </a:xfrm>
              <a:custGeom>
                <a:avLst/>
                <a:gdLst>
                  <a:gd name="T0" fmla="*/ 71 w 100"/>
                  <a:gd name="T1" fmla="*/ 6 h 99"/>
                  <a:gd name="T2" fmla="*/ 94 w 100"/>
                  <a:gd name="T3" fmla="*/ 6 h 99"/>
                  <a:gd name="T4" fmla="*/ 94 w 100"/>
                  <a:gd name="T5" fmla="*/ 29 h 99"/>
                  <a:gd name="T6" fmla="*/ 29 w 100"/>
                  <a:gd name="T7" fmla="*/ 93 h 99"/>
                  <a:gd name="T8" fmla="*/ 7 w 100"/>
                  <a:gd name="T9" fmla="*/ 93 h 99"/>
                  <a:gd name="T10" fmla="*/ 7 w 100"/>
                  <a:gd name="T11" fmla="*/ 71 h 99"/>
                  <a:gd name="T12" fmla="*/ 71 w 100"/>
                  <a:gd name="T13" fmla="*/ 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99">
                    <a:moveTo>
                      <a:pt x="71" y="6"/>
                    </a:moveTo>
                    <a:cubicBezTo>
                      <a:pt x="78" y="0"/>
                      <a:pt x="88" y="0"/>
                      <a:pt x="94" y="6"/>
                    </a:cubicBezTo>
                    <a:cubicBezTo>
                      <a:pt x="100" y="12"/>
                      <a:pt x="100" y="22"/>
                      <a:pt x="94" y="29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23" y="99"/>
                      <a:pt x="13" y="99"/>
                      <a:pt x="7" y="93"/>
                    </a:cubicBezTo>
                    <a:cubicBezTo>
                      <a:pt x="0" y="87"/>
                      <a:pt x="0" y="77"/>
                      <a:pt x="7" y="71"/>
                    </a:cubicBezTo>
                    <a:lnTo>
                      <a:pt x="71" y="6"/>
                    </a:lnTo>
                    <a:close/>
                  </a:path>
                </a:pathLst>
              </a:custGeom>
              <a:solidFill>
                <a:srgbClr val="2E4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622" name="Oval 8"/>
            <p:cNvSpPr>
              <a:spLocks noChangeArrowheads="1"/>
            </p:cNvSpPr>
            <p:nvPr/>
          </p:nvSpPr>
          <p:spPr bwMode="auto">
            <a:xfrm>
              <a:off x="2530475" y="1641475"/>
              <a:ext cx="119063" cy="117475"/>
            </a:xfrm>
            <a:prstGeom prst="ellipse">
              <a:avLst/>
            </a:prstGeom>
            <a:solidFill>
              <a:srgbClr val="2E4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Freeform 11"/>
            <p:cNvSpPr>
              <a:spLocks/>
            </p:cNvSpPr>
            <p:nvPr/>
          </p:nvSpPr>
          <p:spPr bwMode="auto">
            <a:xfrm>
              <a:off x="3017838" y="1673225"/>
              <a:ext cx="120650" cy="53975"/>
            </a:xfrm>
            <a:custGeom>
              <a:avLst/>
              <a:gdLst>
                <a:gd name="T0" fmla="*/ 9 w 41"/>
                <a:gd name="T1" fmla="*/ 18 h 18"/>
                <a:gd name="T2" fmla="*/ 0 w 41"/>
                <a:gd name="T3" fmla="*/ 9 h 18"/>
                <a:gd name="T4" fmla="*/ 9 w 41"/>
                <a:gd name="T5" fmla="*/ 0 h 18"/>
                <a:gd name="T6" fmla="*/ 32 w 41"/>
                <a:gd name="T7" fmla="*/ 0 h 18"/>
                <a:gd name="T8" fmla="*/ 41 w 41"/>
                <a:gd name="T9" fmla="*/ 9 h 18"/>
                <a:gd name="T10" fmla="*/ 32 w 41"/>
                <a:gd name="T11" fmla="*/ 18 h 18"/>
                <a:gd name="T12" fmla="*/ 9 w 41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7" y="0"/>
                    <a:pt x="41" y="4"/>
                    <a:pt x="41" y="9"/>
                  </a:cubicBezTo>
                  <a:cubicBezTo>
                    <a:pt x="41" y="14"/>
                    <a:pt x="37" y="18"/>
                    <a:pt x="32" y="18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rgbClr val="2E4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Freeform 12"/>
            <p:cNvSpPr>
              <a:spLocks/>
            </p:cNvSpPr>
            <p:nvPr/>
          </p:nvSpPr>
          <p:spPr bwMode="auto">
            <a:xfrm>
              <a:off x="2058988" y="1673225"/>
              <a:ext cx="117475" cy="53975"/>
            </a:xfrm>
            <a:custGeom>
              <a:avLst/>
              <a:gdLst>
                <a:gd name="T0" fmla="*/ 9 w 40"/>
                <a:gd name="T1" fmla="*/ 18 h 18"/>
                <a:gd name="T2" fmla="*/ 0 w 40"/>
                <a:gd name="T3" fmla="*/ 9 h 18"/>
                <a:gd name="T4" fmla="*/ 9 w 40"/>
                <a:gd name="T5" fmla="*/ 0 h 18"/>
                <a:gd name="T6" fmla="*/ 32 w 40"/>
                <a:gd name="T7" fmla="*/ 0 h 18"/>
                <a:gd name="T8" fmla="*/ 40 w 40"/>
                <a:gd name="T9" fmla="*/ 9 h 18"/>
                <a:gd name="T10" fmla="*/ 32 w 40"/>
                <a:gd name="T11" fmla="*/ 18 h 18"/>
                <a:gd name="T12" fmla="*/ 9 w 40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7" y="0"/>
                    <a:pt x="40" y="4"/>
                    <a:pt x="40" y="9"/>
                  </a:cubicBezTo>
                  <a:cubicBezTo>
                    <a:pt x="40" y="14"/>
                    <a:pt x="37" y="18"/>
                    <a:pt x="32" y="18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rgbClr val="2E4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Freeform 13"/>
            <p:cNvSpPr>
              <a:spLocks/>
            </p:cNvSpPr>
            <p:nvPr/>
          </p:nvSpPr>
          <p:spPr bwMode="auto">
            <a:xfrm>
              <a:off x="2573338" y="2122488"/>
              <a:ext cx="50800" cy="119063"/>
            </a:xfrm>
            <a:custGeom>
              <a:avLst/>
              <a:gdLst>
                <a:gd name="T0" fmla="*/ 0 w 17"/>
                <a:gd name="T1" fmla="*/ 9 h 41"/>
                <a:gd name="T2" fmla="*/ 8 w 17"/>
                <a:gd name="T3" fmla="*/ 0 h 41"/>
                <a:gd name="T4" fmla="*/ 17 w 17"/>
                <a:gd name="T5" fmla="*/ 9 h 41"/>
                <a:gd name="T6" fmla="*/ 17 w 17"/>
                <a:gd name="T7" fmla="*/ 32 h 41"/>
                <a:gd name="T8" fmla="*/ 8 w 17"/>
                <a:gd name="T9" fmla="*/ 41 h 41"/>
                <a:gd name="T10" fmla="*/ 0 w 17"/>
                <a:gd name="T11" fmla="*/ 32 h 41"/>
                <a:gd name="T12" fmla="*/ 0 w 17"/>
                <a:gd name="T13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1">
                  <a:moveTo>
                    <a:pt x="0" y="9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7"/>
                    <a:pt x="13" y="41"/>
                    <a:pt x="8" y="41"/>
                  </a:cubicBezTo>
                  <a:cubicBezTo>
                    <a:pt x="4" y="41"/>
                    <a:pt x="0" y="37"/>
                    <a:pt x="0" y="32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4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Freeform 14"/>
            <p:cNvSpPr>
              <a:spLocks/>
            </p:cNvSpPr>
            <p:nvPr/>
          </p:nvSpPr>
          <p:spPr bwMode="auto">
            <a:xfrm>
              <a:off x="2573338" y="1162050"/>
              <a:ext cx="50800" cy="115888"/>
            </a:xfrm>
            <a:custGeom>
              <a:avLst/>
              <a:gdLst>
                <a:gd name="T0" fmla="*/ 0 w 17"/>
                <a:gd name="T1" fmla="*/ 8 h 40"/>
                <a:gd name="T2" fmla="*/ 8 w 17"/>
                <a:gd name="T3" fmla="*/ 0 h 40"/>
                <a:gd name="T4" fmla="*/ 17 w 17"/>
                <a:gd name="T5" fmla="*/ 8 h 40"/>
                <a:gd name="T6" fmla="*/ 17 w 17"/>
                <a:gd name="T7" fmla="*/ 31 h 40"/>
                <a:gd name="T8" fmla="*/ 8 w 17"/>
                <a:gd name="T9" fmla="*/ 40 h 40"/>
                <a:gd name="T10" fmla="*/ 0 w 17"/>
                <a:gd name="T11" fmla="*/ 31 h 40"/>
                <a:gd name="T12" fmla="*/ 0 w 17"/>
                <a:gd name="T1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0">
                  <a:moveTo>
                    <a:pt x="0" y="8"/>
                  </a:move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6"/>
                    <a:pt x="13" y="40"/>
                    <a:pt x="8" y="40"/>
                  </a:cubicBezTo>
                  <a:cubicBezTo>
                    <a:pt x="4" y="40"/>
                    <a:pt x="0" y="36"/>
                    <a:pt x="0" y="31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2E4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50" name="Rectangle 147"/>
          <p:cNvSpPr>
            <a:spLocks noChangeArrowheads="1"/>
          </p:cNvSpPr>
          <p:nvPr/>
        </p:nvSpPr>
        <p:spPr bwMode="auto">
          <a:xfrm>
            <a:off x="1553161" y="3117017"/>
            <a:ext cx="1864310" cy="2680648"/>
          </a:xfrm>
          <a:prstGeom prst="rect">
            <a:avLst/>
          </a:prstGeom>
          <a:solidFill>
            <a:srgbClr val="176B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42" name="椭圆 341"/>
          <p:cNvSpPr/>
          <p:nvPr/>
        </p:nvSpPr>
        <p:spPr>
          <a:xfrm>
            <a:off x="2517487" y="4225559"/>
            <a:ext cx="527310" cy="527310"/>
          </a:xfrm>
          <a:prstGeom prst="ellipse">
            <a:avLst/>
          </a:prstGeom>
          <a:solidFill>
            <a:srgbClr val="FFD1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8" name="组合 17"/>
          <p:cNvGrpSpPr/>
          <p:nvPr/>
        </p:nvGrpSpPr>
        <p:grpSpPr>
          <a:xfrm rot="981684">
            <a:off x="8702675" y="2705100"/>
            <a:ext cx="620713" cy="379413"/>
            <a:chOff x="8702675" y="2705100"/>
            <a:chExt cx="620713" cy="379413"/>
          </a:xfrm>
        </p:grpSpPr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8934450" y="2973388"/>
              <a:ext cx="330200" cy="111125"/>
            </a:xfrm>
            <a:custGeom>
              <a:avLst/>
              <a:gdLst>
                <a:gd name="T0" fmla="*/ 144 w 147"/>
                <a:gd name="T1" fmla="*/ 26 h 50"/>
                <a:gd name="T2" fmla="*/ 4 w 147"/>
                <a:gd name="T3" fmla="*/ 45 h 50"/>
                <a:gd name="T4" fmla="*/ 6 w 147"/>
                <a:gd name="T5" fmla="*/ 49 h 50"/>
                <a:gd name="T6" fmla="*/ 61 w 147"/>
                <a:gd name="T7" fmla="*/ 30 h 50"/>
                <a:gd name="T8" fmla="*/ 140 w 147"/>
                <a:gd name="T9" fmla="*/ 30 h 50"/>
                <a:gd name="T10" fmla="*/ 144 w 147"/>
                <a:gd name="T11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50">
                  <a:moveTo>
                    <a:pt x="144" y="26"/>
                  </a:moveTo>
                  <a:cubicBezTo>
                    <a:pt x="104" y="0"/>
                    <a:pt x="41" y="27"/>
                    <a:pt x="4" y="45"/>
                  </a:cubicBezTo>
                  <a:cubicBezTo>
                    <a:pt x="0" y="47"/>
                    <a:pt x="3" y="50"/>
                    <a:pt x="6" y="49"/>
                  </a:cubicBezTo>
                  <a:cubicBezTo>
                    <a:pt x="24" y="42"/>
                    <a:pt x="42" y="35"/>
                    <a:pt x="61" y="30"/>
                  </a:cubicBezTo>
                  <a:cubicBezTo>
                    <a:pt x="88" y="22"/>
                    <a:pt x="112" y="25"/>
                    <a:pt x="140" y="30"/>
                  </a:cubicBezTo>
                  <a:cubicBezTo>
                    <a:pt x="142" y="31"/>
                    <a:pt x="147" y="28"/>
                    <a:pt x="144" y="26"/>
                  </a:cubicBezTo>
                  <a:close/>
                </a:path>
              </a:pathLst>
            </a:custGeom>
            <a:solidFill>
              <a:srgbClr val="009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8788400" y="2898775"/>
              <a:ext cx="534988" cy="168275"/>
            </a:xfrm>
            <a:custGeom>
              <a:avLst/>
              <a:gdLst>
                <a:gd name="T0" fmla="*/ 233 w 238"/>
                <a:gd name="T1" fmla="*/ 9 h 75"/>
                <a:gd name="T2" fmla="*/ 104 w 238"/>
                <a:gd name="T3" fmla="*/ 12 h 75"/>
                <a:gd name="T4" fmla="*/ 1 w 238"/>
                <a:gd name="T5" fmla="*/ 73 h 75"/>
                <a:gd name="T6" fmla="*/ 3 w 238"/>
                <a:gd name="T7" fmla="*/ 74 h 75"/>
                <a:gd name="T8" fmla="*/ 51 w 238"/>
                <a:gd name="T9" fmla="*/ 39 h 75"/>
                <a:gd name="T10" fmla="*/ 110 w 238"/>
                <a:gd name="T11" fmla="*/ 17 h 75"/>
                <a:gd name="T12" fmla="*/ 230 w 238"/>
                <a:gd name="T13" fmla="*/ 14 h 75"/>
                <a:gd name="T14" fmla="*/ 233 w 238"/>
                <a:gd name="T15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75">
                  <a:moveTo>
                    <a:pt x="233" y="9"/>
                  </a:moveTo>
                  <a:cubicBezTo>
                    <a:pt x="191" y="0"/>
                    <a:pt x="145" y="2"/>
                    <a:pt x="104" y="12"/>
                  </a:cubicBezTo>
                  <a:cubicBezTo>
                    <a:pt x="69" y="21"/>
                    <a:pt x="19" y="40"/>
                    <a:pt x="1" y="73"/>
                  </a:cubicBezTo>
                  <a:cubicBezTo>
                    <a:pt x="0" y="75"/>
                    <a:pt x="3" y="74"/>
                    <a:pt x="3" y="74"/>
                  </a:cubicBezTo>
                  <a:cubicBezTo>
                    <a:pt x="20" y="62"/>
                    <a:pt x="34" y="49"/>
                    <a:pt x="51" y="39"/>
                  </a:cubicBezTo>
                  <a:cubicBezTo>
                    <a:pt x="70" y="29"/>
                    <a:pt x="90" y="22"/>
                    <a:pt x="110" y="17"/>
                  </a:cubicBezTo>
                  <a:cubicBezTo>
                    <a:pt x="150" y="8"/>
                    <a:pt x="190" y="11"/>
                    <a:pt x="230" y="14"/>
                  </a:cubicBezTo>
                  <a:cubicBezTo>
                    <a:pt x="233" y="15"/>
                    <a:pt x="238" y="10"/>
                    <a:pt x="233" y="9"/>
                  </a:cubicBezTo>
                  <a:close/>
                </a:path>
              </a:pathLst>
            </a:custGeom>
            <a:solidFill>
              <a:srgbClr val="009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8702675" y="2705100"/>
              <a:ext cx="601663" cy="238125"/>
            </a:xfrm>
            <a:custGeom>
              <a:avLst/>
              <a:gdLst>
                <a:gd name="T0" fmla="*/ 265 w 268"/>
                <a:gd name="T1" fmla="*/ 27 h 106"/>
                <a:gd name="T2" fmla="*/ 2 w 268"/>
                <a:gd name="T3" fmla="*/ 103 h 106"/>
                <a:gd name="T4" fmla="*/ 4 w 268"/>
                <a:gd name="T5" fmla="*/ 105 h 106"/>
                <a:gd name="T6" fmla="*/ 121 w 268"/>
                <a:gd name="T7" fmla="*/ 50 h 106"/>
                <a:gd name="T8" fmla="*/ 183 w 268"/>
                <a:gd name="T9" fmla="*/ 32 h 106"/>
                <a:gd name="T10" fmla="*/ 262 w 268"/>
                <a:gd name="T11" fmla="*/ 32 h 106"/>
                <a:gd name="T12" fmla="*/ 265 w 268"/>
                <a:gd name="T13" fmla="*/ 2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" h="106">
                  <a:moveTo>
                    <a:pt x="265" y="27"/>
                  </a:moveTo>
                  <a:cubicBezTo>
                    <a:pt x="175" y="0"/>
                    <a:pt x="78" y="61"/>
                    <a:pt x="2" y="103"/>
                  </a:cubicBezTo>
                  <a:cubicBezTo>
                    <a:pt x="0" y="104"/>
                    <a:pt x="2" y="106"/>
                    <a:pt x="4" y="105"/>
                  </a:cubicBezTo>
                  <a:cubicBezTo>
                    <a:pt x="44" y="89"/>
                    <a:pt x="81" y="66"/>
                    <a:pt x="121" y="50"/>
                  </a:cubicBezTo>
                  <a:cubicBezTo>
                    <a:pt x="141" y="41"/>
                    <a:pt x="162" y="35"/>
                    <a:pt x="183" y="32"/>
                  </a:cubicBezTo>
                  <a:cubicBezTo>
                    <a:pt x="210" y="27"/>
                    <a:pt x="236" y="31"/>
                    <a:pt x="262" y="32"/>
                  </a:cubicBezTo>
                  <a:cubicBezTo>
                    <a:pt x="264" y="32"/>
                    <a:pt x="268" y="28"/>
                    <a:pt x="265" y="27"/>
                  </a:cubicBezTo>
                  <a:close/>
                </a:path>
              </a:pathLst>
            </a:custGeom>
            <a:solidFill>
              <a:srgbClr val="009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49" name="AutoShape 145"/>
          <p:cNvSpPr>
            <a:spLocks noChangeAspect="1" noChangeArrowheads="1" noTextEdit="1"/>
          </p:cNvSpPr>
          <p:nvPr/>
        </p:nvSpPr>
        <p:spPr bwMode="auto">
          <a:xfrm>
            <a:off x="1454210" y="2973090"/>
            <a:ext cx="2098193" cy="2896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1" name="Rectangle 148"/>
          <p:cNvSpPr>
            <a:spLocks noChangeArrowheads="1"/>
          </p:cNvSpPr>
          <p:nvPr/>
        </p:nvSpPr>
        <p:spPr bwMode="auto">
          <a:xfrm>
            <a:off x="1553161" y="3117017"/>
            <a:ext cx="1864310" cy="26806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41" name="组合 340"/>
          <p:cNvGrpSpPr/>
          <p:nvPr/>
        </p:nvGrpSpPr>
        <p:grpSpPr>
          <a:xfrm>
            <a:off x="1526174" y="4099773"/>
            <a:ext cx="1909288" cy="1706890"/>
            <a:chOff x="1720850" y="4116388"/>
            <a:chExt cx="1347788" cy="1204913"/>
          </a:xfrm>
        </p:grpSpPr>
        <p:sp>
          <p:nvSpPr>
            <p:cNvPr id="152" name="Freeform 149"/>
            <p:cNvSpPr>
              <a:spLocks/>
            </p:cNvSpPr>
            <p:nvPr/>
          </p:nvSpPr>
          <p:spPr bwMode="auto">
            <a:xfrm>
              <a:off x="1809750" y="5314950"/>
              <a:ext cx="106363" cy="6350"/>
            </a:xfrm>
            <a:custGeom>
              <a:avLst/>
              <a:gdLst>
                <a:gd name="T0" fmla="*/ 67 w 67"/>
                <a:gd name="T1" fmla="*/ 0 h 4"/>
                <a:gd name="T2" fmla="*/ 0 w 67"/>
                <a:gd name="T3" fmla="*/ 0 h 4"/>
                <a:gd name="T4" fmla="*/ 0 w 67"/>
                <a:gd name="T5" fmla="*/ 4 h 4"/>
                <a:gd name="T6" fmla="*/ 32 w 67"/>
                <a:gd name="T7" fmla="*/ 4 h 4"/>
                <a:gd name="T8" fmla="*/ 67 w 67"/>
                <a:gd name="T9" fmla="*/ 4 h 4"/>
                <a:gd name="T10" fmla="*/ 67 w 6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4">
                  <a:moveTo>
                    <a:pt x="6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32" y="4"/>
                  </a:lnTo>
                  <a:lnTo>
                    <a:pt x="67" y="4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716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150"/>
            <p:cNvSpPr>
              <a:spLocks/>
            </p:cNvSpPr>
            <p:nvPr/>
          </p:nvSpPr>
          <p:spPr bwMode="auto">
            <a:xfrm>
              <a:off x="1809750" y="5314950"/>
              <a:ext cx="106363" cy="6350"/>
            </a:xfrm>
            <a:custGeom>
              <a:avLst/>
              <a:gdLst>
                <a:gd name="T0" fmla="*/ 67 w 67"/>
                <a:gd name="T1" fmla="*/ 0 h 4"/>
                <a:gd name="T2" fmla="*/ 0 w 67"/>
                <a:gd name="T3" fmla="*/ 0 h 4"/>
                <a:gd name="T4" fmla="*/ 0 w 67"/>
                <a:gd name="T5" fmla="*/ 4 h 4"/>
                <a:gd name="T6" fmla="*/ 32 w 67"/>
                <a:gd name="T7" fmla="*/ 4 h 4"/>
                <a:gd name="T8" fmla="*/ 67 w 67"/>
                <a:gd name="T9" fmla="*/ 4 h 4"/>
                <a:gd name="T10" fmla="*/ 67 w 6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4">
                  <a:moveTo>
                    <a:pt x="67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32" y="4"/>
                  </a:lnTo>
                  <a:lnTo>
                    <a:pt x="67" y="4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151"/>
            <p:cNvSpPr>
              <a:spLocks/>
            </p:cNvSpPr>
            <p:nvPr/>
          </p:nvSpPr>
          <p:spPr bwMode="auto">
            <a:xfrm>
              <a:off x="1809750" y="4956175"/>
              <a:ext cx="106363" cy="358775"/>
            </a:xfrm>
            <a:custGeom>
              <a:avLst/>
              <a:gdLst>
                <a:gd name="T0" fmla="*/ 32 w 67"/>
                <a:gd name="T1" fmla="*/ 0 h 226"/>
                <a:gd name="T2" fmla="*/ 4 w 67"/>
                <a:gd name="T3" fmla="*/ 20 h 226"/>
                <a:gd name="T4" fmla="*/ 4 w 67"/>
                <a:gd name="T5" fmla="*/ 28 h 226"/>
                <a:gd name="T6" fmla="*/ 0 w 67"/>
                <a:gd name="T7" fmla="*/ 28 h 226"/>
                <a:gd name="T8" fmla="*/ 0 w 67"/>
                <a:gd name="T9" fmla="*/ 226 h 226"/>
                <a:gd name="T10" fmla="*/ 67 w 67"/>
                <a:gd name="T11" fmla="*/ 226 h 226"/>
                <a:gd name="T12" fmla="*/ 67 w 67"/>
                <a:gd name="T13" fmla="*/ 28 h 226"/>
                <a:gd name="T14" fmla="*/ 60 w 67"/>
                <a:gd name="T15" fmla="*/ 28 h 226"/>
                <a:gd name="T16" fmla="*/ 60 w 67"/>
                <a:gd name="T17" fmla="*/ 20 h 226"/>
                <a:gd name="T18" fmla="*/ 44 w 67"/>
                <a:gd name="T19" fmla="*/ 8 h 226"/>
                <a:gd name="T20" fmla="*/ 32 w 67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226">
                  <a:moveTo>
                    <a:pt x="32" y="0"/>
                  </a:moveTo>
                  <a:lnTo>
                    <a:pt x="4" y="20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26"/>
                  </a:lnTo>
                  <a:lnTo>
                    <a:pt x="67" y="226"/>
                  </a:lnTo>
                  <a:lnTo>
                    <a:pt x="67" y="28"/>
                  </a:lnTo>
                  <a:lnTo>
                    <a:pt x="60" y="28"/>
                  </a:lnTo>
                  <a:lnTo>
                    <a:pt x="60" y="20"/>
                  </a:lnTo>
                  <a:lnTo>
                    <a:pt x="44" y="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2B4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152"/>
            <p:cNvSpPr>
              <a:spLocks/>
            </p:cNvSpPr>
            <p:nvPr/>
          </p:nvSpPr>
          <p:spPr bwMode="auto">
            <a:xfrm>
              <a:off x="1809750" y="4956175"/>
              <a:ext cx="106363" cy="358775"/>
            </a:xfrm>
            <a:custGeom>
              <a:avLst/>
              <a:gdLst>
                <a:gd name="T0" fmla="*/ 32 w 67"/>
                <a:gd name="T1" fmla="*/ 0 h 226"/>
                <a:gd name="T2" fmla="*/ 4 w 67"/>
                <a:gd name="T3" fmla="*/ 20 h 226"/>
                <a:gd name="T4" fmla="*/ 4 w 67"/>
                <a:gd name="T5" fmla="*/ 28 h 226"/>
                <a:gd name="T6" fmla="*/ 0 w 67"/>
                <a:gd name="T7" fmla="*/ 28 h 226"/>
                <a:gd name="T8" fmla="*/ 0 w 67"/>
                <a:gd name="T9" fmla="*/ 226 h 226"/>
                <a:gd name="T10" fmla="*/ 67 w 67"/>
                <a:gd name="T11" fmla="*/ 226 h 226"/>
                <a:gd name="T12" fmla="*/ 67 w 67"/>
                <a:gd name="T13" fmla="*/ 28 h 226"/>
                <a:gd name="T14" fmla="*/ 60 w 67"/>
                <a:gd name="T15" fmla="*/ 28 h 226"/>
                <a:gd name="T16" fmla="*/ 60 w 67"/>
                <a:gd name="T17" fmla="*/ 20 h 226"/>
                <a:gd name="T18" fmla="*/ 44 w 67"/>
                <a:gd name="T19" fmla="*/ 8 h 226"/>
                <a:gd name="T20" fmla="*/ 32 w 67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226">
                  <a:moveTo>
                    <a:pt x="32" y="0"/>
                  </a:moveTo>
                  <a:lnTo>
                    <a:pt x="4" y="20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26"/>
                  </a:lnTo>
                  <a:lnTo>
                    <a:pt x="67" y="226"/>
                  </a:lnTo>
                  <a:lnTo>
                    <a:pt x="67" y="28"/>
                  </a:lnTo>
                  <a:lnTo>
                    <a:pt x="60" y="28"/>
                  </a:lnTo>
                  <a:lnTo>
                    <a:pt x="60" y="20"/>
                  </a:lnTo>
                  <a:lnTo>
                    <a:pt x="44" y="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153"/>
            <p:cNvSpPr>
              <a:spLocks/>
            </p:cNvSpPr>
            <p:nvPr/>
          </p:nvSpPr>
          <p:spPr bwMode="auto">
            <a:xfrm>
              <a:off x="1739900" y="5113338"/>
              <a:ext cx="63500" cy="207963"/>
            </a:xfrm>
            <a:custGeom>
              <a:avLst/>
              <a:gdLst>
                <a:gd name="T0" fmla="*/ 0 w 40"/>
                <a:gd name="T1" fmla="*/ 0 h 131"/>
                <a:gd name="T2" fmla="*/ 0 w 40"/>
                <a:gd name="T3" fmla="*/ 0 h 131"/>
                <a:gd name="T4" fmla="*/ 0 w 40"/>
                <a:gd name="T5" fmla="*/ 131 h 131"/>
                <a:gd name="T6" fmla="*/ 20 w 40"/>
                <a:gd name="T7" fmla="*/ 131 h 131"/>
                <a:gd name="T8" fmla="*/ 40 w 40"/>
                <a:gd name="T9" fmla="*/ 131 h 131"/>
                <a:gd name="T10" fmla="*/ 40 w 40"/>
                <a:gd name="T11" fmla="*/ 127 h 131"/>
                <a:gd name="T12" fmla="*/ 0 w 40"/>
                <a:gd name="T13" fmla="*/ 127 h 131"/>
                <a:gd name="T14" fmla="*/ 0 w 40"/>
                <a:gd name="T1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31">
                  <a:moveTo>
                    <a:pt x="0" y="0"/>
                  </a:moveTo>
                  <a:lnTo>
                    <a:pt x="0" y="0"/>
                  </a:lnTo>
                  <a:lnTo>
                    <a:pt x="0" y="131"/>
                  </a:lnTo>
                  <a:lnTo>
                    <a:pt x="20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0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6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154"/>
            <p:cNvSpPr>
              <a:spLocks/>
            </p:cNvSpPr>
            <p:nvPr/>
          </p:nvSpPr>
          <p:spPr bwMode="auto">
            <a:xfrm>
              <a:off x="1739900" y="5113338"/>
              <a:ext cx="63500" cy="207963"/>
            </a:xfrm>
            <a:custGeom>
              <a:avLst/>
              <a:gdLst>
                <a:gd name="T0" fmla="*/ 0 w 40"/>
                <a:gd name="T1" fmla="*/ 0 h 131"/>
                <a:gd name="T2" fmla="*/ 0 w 40"/>
                <a:gd name="T3" fmla="*/ 0 h 131"/>
                <a:gd name="T4" fmla="*/ 0 w 40"/>
                <a:gd name="T5" fmla="*/ 131 h 131"/>
                <a:gd name="T6" fmla="*/ 20 w 40"/>
                <a:gd name="T7" fmla="*/ 131 h 131"/>
                <a:gd name="T8" fmla="*/ 40 w 40"/>
                <a:gd name="T9" fmla="*/ 131 h 131"/>
                <a:gd name="T10" fmla="*/ 40 w 40"/>
                <a:gd name="T11" fmla="*/ 127 h 131"/>
                <a:gd name="T12" fmla="*/ 0 w 40"/>
                <a:gd name="T13" fmla="*/ 127 h 131"/>
                <a:gd name="T14" fmla="*/ 0 w 40"/>
                <a:gd name="T1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31">
                  <a:moveTo>
                    <a:pt x="0" y="0"/>
                  </a:moveTo>
                  <a:lnTo>
                    <a:pt x="0" y="0"/>
                  </a:lnTo>
                  <a:lnTo>
                    <a:pt x="0" y="131"/>
                  </a:lnTo>
                  <a:lnTo>
                    <a:pt x="20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0" y="12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Freeform 155"/>
            <p:cNvSpPr>
              <a:spLocks/>
            </p:cNvSpPr>
            <p:nvPr/>
          </p:nvSpPr>
          <p:spPr bwMode="auto">
            <a:xfrm>
              <a:off x="1739900" y="5081588"/>
              <a:ext cx="63500" cy="233363"/>
            </a:xfrm>
            <a:custGeom>
              <a:avLst/>
              <a:gdLst>
                <a:gd name="T0" fmla="*/ 20 w 40"/>
                <a:gd name="T1" fmla="*/ 0 h 147"/>
                <a:gd name="T2" fmla="*/ 0 w 40"/>
                <a:gd name="T3" fmla="*/ 16 h 147"/>
                <a:gd name="T4" fmla="*/ 0 w 40"/>
                <a:gd name="T5" fmla="*/ 20 h 147"/>
                <a:gd name="T6" fmla="*/ 0 w 40"/>
                <a:gd name="T7" fmla="*/ 20 h 147"/>
                <a:gd name="T8" fmla="*/ 0 w 40"/>
                <a:gd name="T9" fmla="*/ 147 h 147"/>
                <a:gd name="T10" fmla="*/ 40 w 40"/>
                <a:gd name="T11" fmla="*/ 147 h 147"/>
                <a:gd name="T12" fmla="*/ 40 w 40"/>
                <a:gd name="T13" fmla="*/ 20 h 147"/>
                <a:gd name="T14" fmla="*/ 36 w 40"/>
                <a:gd name="T15" fmla="*/ 20 h 147"/>
                <a:gd name="T16" fmla="*/ 36 w 40"/>
                <a:gd name="T17" fmla="*/ 16 h 147"/>
                <a:gd name="T18" fmla="*/ 28 w 40"/>
                <a:gd name="T19" fmla="*/ 8 h 147"/>
                <a:gd name="T20" fmla="*/ 20 w 40"/>
                <a:gd name="T2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47">
                  <a:moveTo>
                    <a:pt x="20" y="0"/>
                  </a:move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47"/>
                  </a:lnTo>
                  <a:lnTo>
                    <a:pt x="40" y="147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28" y="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B4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Freeform 156"/>
            <p:cNvSpPr>
              <a:spLocks/>
            </p:cNvSpPr>
            <p:nvPr/>
          </p:nvSpPr>
          <p:spPr bwMode="auto">
            <a:xfrm>
              <a:off x="1739900" y="5081588"/>
              <a:ext cx="63500" cy="233363"/>
            </a:xfrm>
            <a:custGeom>
              <a:avLst/>
              <a:gdLst>
                <a:gd name="T0" fmla="*/ 20 w 40"/>
                <a:gd name="T1" fmla="*/ 0 h 147"/>
                <a:gd name="T2" fmla="*/ 0 w 40"/>
                <a:gd name="T3" fmla="*/ 16 h 147"/>
                <a:gd name="T4" fmla="*/ 0 w 40"/>
                <a:gd name="T5" fmla="*/ 20 h 147"/>
                <a:gd name="T6" fmla="*/ 0 w 40"/>
                <a:gd name="T7" fmla="*/ 20 h 147"/>
                <a:gd name="T8" fmla="*/ 0 w 40"/>
                <a:gd name="T9" fmla="*/ 147 h 147"/>
                <a:gd name="T10" fmla="*/ 40 w 40"/>
                <a:gd name="T11" fmla="*/ 147 h 147"/>
                <a:gd name="T12" fmla="*/ 40 w 40"/>
                <a:gd name="T13" fmla="*/ 20 h 147"/>
                <a:gd name="T14" fmla="*/ 36 w 40"/>
                <a:gd name="T15" fmla="*/ 20 h 147"/>
                <a:gd name="T16" fmla="*/ 36 w 40"/>
                <a:gd name="T17" fmla="*/ 16 h 147"/>
                <a:gd name="T18" fmla="*/ 28 w 40"/>
                <a:gd name="T19" fmla="*/ 8 h 147"/>
                <a:gd name="T20" fmla="*/ 20 w 40"/>
                <a:gd name="T2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47">
                  <a:moveTo>
                    <a:pt x="20" y="0"/>
                  </a:move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47"/>
                  </a:lnTo>
                  <a:lnTo>
                    <a:pt x="40" y="147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28" y="8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157"/>
            <p:cNvSpPr>
              <a:spLocks/>
            </p:cNvSpPr>
            <p:nvPr/>
          </p:nvSpPr>
          <p:spPr bwMode="auto">
            <a:xfrm>
              <a:off x="1922463" y="5314950"/>
              <a:ext cx="949325" cy="6350"/>
            </a:xfrm>
            <a:custGeom>
              <a:avLst/>
              <a:gdLst>
                <a:gd name="T0" fmla="*/ 598 w 598"/>
                <a:gd name="T1" fmla="*/ 0 h 4"/>
                <a:gd name="T2" fmla="*/ 0 w 598"/>
                <a:gd name="T3" fmla="*/ 0 h 4"/>
                <a:gd name="T4" fmla="*/ 0 w 598"/>
                <a:gd name="T5" fmla="*/ 4 h 4"/>
                <a:gd name="T6" fmla="*/ 20 w 598"/>
                <a:gd name="T7" fmla="*/ 4 h 4"/>
                <a:gd name="T8" fmla="*/ 24 w 598"/>
                <a:gd name="T9" fmla="*/ 4 h 4"/>
                <a:gd name="T10" fmla="*/ 44 w 598"/>
                <a:gd name="T11" fmla="*/ 4 h 4"/>
                <a:gd name="T12" fmla="*/ 128 w 598"/>
                <a:gd name="T13" fmla="*/ 4 h 4"/>
                <a:gd name="T14" fmla="*/ 132 w 598"/>
                <a:gd name="T15" fmla="*/ 4 h 4"/>
                <a:gd name="T16" fmla="*/ 148 w 598"/>
                <a:gd name="T17" fmla="*/ 4 h 4"/>
                <a:gd name="T18" fmla="*/ 172 w 598"/>
                <a:gd name="T19" fmla="*/ 4 h 4"/>
                <a:gd name="T20" fmla="*/ 172 w 598"/>
                <a:gd name="T21" fmla="*/ 4 h 4"/>
                <a:gd name="T22" fmla="*/ 196 w 598"/>
                <a:gd name="T23" fmla="*/ 4 h 4"/>
                <a:gd name="T24" fmla="*/ 228 w 598"/>
                <a:gd name="T25" fmla="*/ 4 h 4"/>
                <a:gd name="T26" fmla="*/ 228 w 598"/>
                <a:gd name="T27" fmla="*/ 0 h 4"/>
                <a:gd name="T28" fmla="*/ 240 w 598"/>
                <a:gd name="T29" fmla="*/ 0 h 4"/>
                <a:gd name="T30" fmla="*/ 240 w 598"/>
                <a:gd name="T31" fmla="*/ 4 h 4"/>
                <a:gd name="T32" fmla="*/ 284 w 598"/>
                <a:gd name="T33" fmla="*/ 4 h 4"/>
                <a:gd name="T34" fmla="*/ 331 w 598"/>
                <a:gd name="T35" fmla="*/ 4 h 4"/>
                <a:gd name="T36" fmla="*/ 331 w 598"/>
                <a:gd name="T37" fmla="*/ 0 h 4"/>
                <a:gd name="T38" fmla="*/ 331 w 598"/>
                <a:gd name="T39" fmla="*/ 0 h 4"/>
                <a:gd name="T40" fmla="*/ 331 w 598"/>
                <a:gd name="T41" fmla="*/ 4 h 4"/>
                <a:gd name="T42" fmla="*/ 371 w 598"/>
                <a:gd name="T43" fmla="*/ 4 h 4"/>
                <a:gd name="T44" fmla="*/ 419 w 598"/>
                <a:gd name="T45" fmla="*/ 4 h 4"/>
                <a:gd name="T46" fmla="*/ 419 w 598"/>
                <a:gd name="T47" fmla="*/ 0 h 4"/>
                <a:gd name="T48" fmla="*/ 427 w 598"/>
                <a:gd name="T49" fmla="*/ 0 h 4"/>
                <a:gd name="T50" fmla="*/ 427 w 598"/>
                <a:gd name="T51" fmla="*/ 0 h 4"/>
                <a:gd name="T52" fmla="*/ 451 w 598"/>
                <a:gd name="T53" fmla="*/ 0 h 4"/>
                <a:gd name="T54" fmla="*/ 467 w 598"/>
                <a:gd name="T55" fmla="*/ 0 h 4"/>
                <a:gd name="T56" fmla="*/ 471 w 598"/>
                <a:gd name="T57" fmla="*/ 0 h 4"/>
                <a:gd name="T58" fmla="*/ 555 w 598"/>
                <a:gd name="T59" fmla="*/ 0 h 4"/>
                <a:gd name="T60" fmla="*/ 575 w 598"/>
                <a:gd name="T61" fmla="*/ 0 h 4"/>
                <a:gd name="T62" fmla="*/ 575 w 598"/>
                <a:gd name="T63" fmla="*/ 0 h 4"/>
                <a:gd name="T64" fmla="*/ 598 w 598"/>
                <a:gd name="T65" fmla="*/ 0 h 4"/>
                <a:gd name="T66" fmla="*/ 598 w 598"/>
                <a:gd name="T6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8" h="4">
                  <a:moveTo>
                    <a:pt x="598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44" y="4"/>
                  </a:lnTo>
                  <a:lnTo>
                    <a:pt x="128" y="4"/>
                  </a:lnTo>
                  <a:lnTo>
                    <a:pt x="132" y="4"/>
                  </a:lnTo>
                  <a:lnTo>
                    <a:pt x="148" y="4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96" y="4"/>
                  </a:lnTo>
                  <a:lnTo>
                    <a:pt x="228" y="4"/>
                  </a:lnTo>
                  <a:lnTo>
                    <a:pt x="228" y="0"/>
                  </a:lnTo>
                  <a:lnTo>
                    <a:pt x="240" y="0"/>
                  </a:lnTo>
                  <a:lnTo>
                    <a:pt x="240" y="4"/>
                  </a:lnTo>
                  <a:lnTo>
                    <a:pt x="284" y="4"/>
                  </a:lnTo>
                  <a:lnTo>
                    <a:pt x="331" y="4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4"/>
                  </a:lnTo>
                  <a:lnTo>
                    <a:pt x="371" y="4"/>
                  </a:lnTo>
                  <a:lnTo>
                    <a:pt x="419" y="4"/>
                  </a:lnTo>
                  <a:lnTo>
                    <a:pt x="419" y="0"/>
                  </a:lnTo>
                  <a:lnTo>
                    <a:pt x="427" y="0"/>
                  </a:lnTo>
                  <a:lnTo>
                    <a:pt x="427" y="0"/>
                  </a:lnTo>
                  <a:lnTo>
                    <a:pt x="451" y="0"/>
                  </a:lnTo>
                  <a:lnTo>
                    <a:pt x="467" y="0"/>
                  </a:lnTo>
                  <a:lnTo>
                    <a:pt x="471" y="0"/>
                  </a:lnTo>
                  <a:lnTo>
                    <a:pt x="55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98" y="0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716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Freeform 158"/>
            <p:cNvSpPr>
              <a:spLocks/>
            </p:cNvSpPr>
            <p:nvPr/>
          </p:nvSpPr>
          <p:spPr bwMode="auto">
            <a:xfrm>
              <a:off x="1922463" y="5314950"/>
              <a:ext cx="949325" cy="6350"/>
            </a:xfrm>
            <a:custGeom>
              <a:avLst/>
              <a:gdLst>
                <a:gd name="T0" fmla="*/ 598 w 598"/>
                <a:gd name="T1" fmla="*/ 0 h 4"/>
                <a:gd name="T2" fmla="*/ 0 w 598"/>
                <a:gd name="T3" fmla="*/ 0 h 4"/>
                <a:gd name="T4" fmla="*/ 0 w 598"/>
                <a:gd name="T5" fmla="*/ 4 h 4"/>
                <a:gd name="T6" fmla="*/ 20 w 598"/>
                <a:gd name="T7" fmla="*/ 4 h 4"/>
                <a:gd name="T8" fmla="*/ 24 w 598"/>
                <a:gd name="T9" fmla="*/ 4 h 4"/>
                <a:gd name="T10" fmla="*/ 44 w 598"/>
                <a:gd name="T11" fmla="*/ 4 h 4"/>
                <a:gd name="T12" fmla="*/ 128 w 598"/>
                <a:gd name="T13" fmla="*/ 4 h 4"/>
                <a:gd name="T14" fmla="*/ 132 w 598"/>
                <a:gd name="T15" fmla="*/ 4 h 4"/>
                <a:gd name="T16" fmla="*/ 148 w 598"/>
                <a:gd name="T17" fmla="*/ 4 h 4"/>
                <a:gd name="T18" fmla="*/ 172 w 598"/>
                <a:gd name="T19" fmla="*/ 4 h 4"/>
                <a:gd name="T20" fmla="*/ 172 w 598"/>
                <a:gd name="T21" fmla="*/ 4 h 4"/>
                <a:gd name="T22" fmla="*/ 196 w 598"/>
                <a:gd name="T23" fmla="*/ 4 h 4"/>
                <a:gd name="T24" fmla="*/ 228 w 598"/>
                <a:gd name="T25" fmla="*/ 4 h 4"/>
                <a:gd name="T26" fmla="*/ 228 w 598"/>
                <a:gd name="T27" fmla="*/ 0 h 4"/>
                <a:gd name="T28" fmla="*/ 240 w 598"/>
                <a:gd name="T29" fmla="*/ 0 h 4"/>
                <a:gd name="T30" fmla="*/ 240 w 598"/>
                <a:gd name="T31" fmla="*/ 4 h 4"/>
                <a:gd name="T32" fmla="*/ 284 w 598"/>
                <a:gd name="T33" fmla="*/ 4 h 4"/>
                <a:gd name="T34" fmla="*/ 331 w 598"/>
                <a:gd name="T35" fmla="*/ 4 h 4"/>
                <a:gd name="T36" fmla="*/ 331 w 598"/>
                <a:gd name="T37" fmla="*/ 0 h 4"/>
                <a:gd name="T38" fmla="*/ 331 w 598"/>
                <a:gd name="T39" fmla="*/ 0 h 4"/>
                <a:gd name="T40" fmla="*/ 331 w 598"/>
                <a:gd name="T41" fmla="*/ 4 h 4"/>
                <a:gd name="T42" fmla="*/ 371 w 598"/>
                <a:gd name="T43" fmla="*/ 4 h 4"/>
                <a:gd name="T44" fmla="*/ 419 w 598"/>
                <a:gd name="T45" fmla="*/ 4 h 4"/>
                <a:gd name="T46" fmla="*/ 419 w 598"/>
                <a:gd name="T47" fmla="*/ 0 h 4"/>
                <a:gd name="T48" fmla="*/ 427 w 598"/>
                <a:gd name="T49" fmla="*/ 0 h 4"/>
                <a:gd name="T50" fmla="*/ 427 w 598"/>
                <a:gd name="T51" fmla="*/ 0 h 4"/>
                <a:gd name="T52" fmla="*/ 451 w 598"/>
                <a:gd name="T53" fmla="*/ 0 h 4"/>
                <a:gd name="T54" fmla="*/ 467 w 598"/>
                <a:gd name="T55" fmla="*/ 0 h 4"/>
                <a:gd name="T56" fmla="*/ 471 w 598"/>
                <a:gd name="T57" fmla="*/ 0 h 4"/>
                <a:gd name="T58" fmla="*/ 555 w 598"/>
                <a:gd name="T59" fmla="*/ 0 h 4"/>
                <a:gd name="T60" fmla="*/ 575 w 598"/>
                <a:gd name="T61" fmla="*/ 0 h 4"/>
                <a:gd name="T62" fmla="*/ 575 w 598"/>
                <a:gd name="T63" fmla="*/ 0 h 4"/>
                <a:gd name="T64" fmla="*/ 598 w 598"/>
                <a:gd name="T65" fmla="*/ 0 h 4"/>
                <a:gd name="T66" fmla="*/ 598 w 598"/>
                <a:gd name="T6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8" h="4">
                  <a:moveTo>
                    <a:pt x="598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44" y="4"/>
                  </a:lnTo>
                  <a:lnTo>
                    <a:pt x="128" y="4"/>
                  </a:lnTo>
                  <a:lnTo>
                    <a:pt x="132" y="4"/>
                  </a:lnTo>
                  <a:lnTo>
                    <a:pt x="148" y="4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96" y="4"/>
                  </a:lnTo>
                  <a:lnTo>
                    <a:pt x="228" y="4"/>
                  </a:lnTo>
                  <a:lnTo>
                    <a:pt x="228" y="0"/>
                  </a:lnTo>
                  <a:lnTo>
                    <a:pt x="240" y="0"/>
                  </a:lnTo>
                  <a:lnTo>
                    <a:pt x="240" y="4"/>
                  </a:lnTo>
                  <a:lnTo>
                    <a:pt x="284" y="4"/>
                  </a:lnTo>
                  <a:lnTo>
                    <a:pt x="331" y="4"/>
                  </a:lnTo>
                  <a:lnTo>
                    <a:pt x="331" y="0"/>
                  </a:lnTo>
                  <a:lnTo>
                    <a:pt x="331" y="0"/>
                  </a:lnTo>
                  <a:lnTo>
                    <a:pt x="331" y="4"/>
                  </a:lnTo>
                  <a:lnTo>
                    <a:pt x="371" y="4"/>
                  </a:lnTo>
                  <a:lnTo>
                    <a:pt x="419" y="4"/>
                  </a:lnTo>
                  <a:lnTo>
                    <a:pt x="419" y="0"/>
                  </a:lnTo>
                  <a:lnTo>
                    <a:pt x="427" y="0"/>
                  </a:lnTo>
                  <a:lnTo>
                    <a:pt x="427" y="0"/>
                  </a:lnTo>
                  <a:lnTo>
                    <a:pt x="451" y="0"/>
                  </a:lnTo>
                  <a:lnTo>
                    <a:pt x="467" y="0"/>
                  </a:lnTo>
                  <a:lnTo>
                    <a:pt x="471" y="0"/>
                  </a:lnTo>
                  <a:lnTo>
                    <a:pt x="55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98" y="0"/>
                  </a:lnTo>
                  <a:lnTo>
                    <a:pt x="5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Freeform 159"/>
            <p:cNvSpPr>
              <a:spLocks/>
            </p:cNvSpPr>
            <p:nvPr/>
          </p:nvSpPr>
          <p:spPr bwMode="auto">
            <a:xfrm>
              <a:off x="1922463" y="4829175"/>
              <a:ext cx="949325" cy="485775"/>
            </a:xfrm>
            <a:custGeom>
              <a:avLst/>
              <a:gdLst>
                <a:gd name="T0" fmla="*/ 391 w 598"/>
                <a:gd name="T1" fmla="*/ 12 h 306"/>
                <a:gd name="T2" fmla="*/ 371 w 598"/>
                <a:gd name="T3" fmla="*/ 0 h 306"/>
                <a:gd name="T4" fmla="*/ 335 w 598"/>
                <a:gd name="T5" fmla="*/ 40 h 306"/>
                <a:gd name="T6" fmla="*/ 331 w 598"/>
                <a:gd name="T7" fmla="*/ 104 h 306"/>
                <a:gd name="T8" fmla="*/ 311 w 598"/>
                <a:gd name="T9" fmla="*/ 96 h 306"/>
                <a:gd name="T10" fmla="*/ 284 w 598"/>
                <a:gd name="T11" fmla="*/ 100 h 306"/>
                <a:gd name="T12" fmla="*/ 268 w 598"/>
                <a:gd name="T13" fmla="*/ 104 h 306"/>
                <a:gd name="T14" fmla="*/ 260 w 598"/>
                <a:gd name="T15" fmla="*/ 36 h 306"/>
                <a:gd name="T16" fmla="*/ 224 w 598"/>
                <a:gd name="T17" fmla="*/ 0 h 306"/>
                <a:gd name="T18" fmla="*/ 208 w 598"/>
                <a:gd name="T19" fmla="*/ 12 h 306"/>
                <a:gd name="T20" fmla="*/ 176 w 598"/>
                <a:gd name="T21" fmla="*/ 28 h 306"/>
                <a:gd name="T22" fmla="*/ 172 w 598"/>
                <a:gd name="T23" fmla="*/ 40 h 306"/>
                <a:gd name="T24" fmla="*/ 168 w 598"/>
                <a:gd name="T25" fmla="*/ 96 h 306"/>
                <a:gd name="T26" fmla="*/ 156 w 598"/>
                <a:gd name="T27" fmla="*/ 76 h 306"/>
                <a:gd name="T28" fmla="*/ 128 w 598"/>
                <a:gd name="T29" fmla="*/ 84 h 306"/>
                <a:gd name="T30" fmla="*/ 128 w 598"/>
                <a:gd name="T31" fmla="*/ 96 h 306"/>
                <a:gd name="T32" fmla="*/ 124 w 598"/>
                <a:gd name="T33" fmla="*/ 147 h 306"/>
                <a:gd name="T34" fmla="*/ 120 w 598"/>
                <a:gd name="T35" fmla="*/ 119 h 306"/>
                <a:gd name="T36" fmla="*/ 116 w 598"/>
                <a:gd name="T37" fmla="*/ 40 h 306"/>
                <a:gd name="T38" fmla="*/ 96 w 598"/>
                <a:gd name="T39" fmla="*/ 24 h 306"/>
                <a:gd name="T40" fmla="*/ 72 w 598"/>
                <a:gd name="T41" fmla="*/ 32 h 306"/>
                <a:gd name="T42" fmla="*/ 68 w 598"/>
                <a:gd name="T43" fmla="*/ 40 h 306"/>
                <a:gd name="T44" fmla="*/ 64 w 598"/>
                <a:gd name="T45" fmla="*/ 119 h 306"/>
                <a:gd name="T46" fmla="*/ 60 w 598"/>
                <a:gd name="T47" fmla="*/ 147 h 306"/>
                <a:gd name="T48" fmla="*/ 44 w 598"/>
                <a:gd name="T49" fmla="*/ 171 h 306"/>
                <a:gd name="T50" fmla="*/ 40 w 598"/>
                <a:gd name="T51" fmla="*/ 96 h 306"/>
                <a:gd name="T52" fmla="*/ 32 w 598"/>
                <a:gd name="T53" fmla="*/ 76 h 306"/>
                <a:gd name="T54" fmla="*/ 4 w 598"/>
                <a:gd name="T55" fmla="*/ 84 h 306"/>
                <a:gd name="T56" fmla="*/ 0 w 598"/>
                <a:gd name="T57" fmla="*/ 96 h 306"/>
                <a:gd name="T58" fmla="*/ 598 w 598"/>
                <a:gd name="T59" fmla="*/ 306 h 306"/>
                <a:gd name="T60" fmla="*/ 594 w 598"/>
                <a:gd name="T61" fmla="*/ 92 h 306"/>
                <a:gd name="T62" fmla="*/ 575 w 598"/>
                <a:gd name="T63" fmla="*/ 64 h 306"/>
                <a:gd name="T64" fmla="*/ 559 w 598"/>
                <a:gd name="T65" fmla="*/ 84 h 306"/>
                <a:gd name="T66" fmla="*/ 555 w 598"/>
                <a:gd name="T67" fmla="*/ 92 h 306"/>
                <a:gd name="T68" fmla="*/ 539 w 598"/>
                <a:gd name="T69" fmla="*/ 171 h 306"/>
                <a:gd name="T70" fmla="*/ 535 w 598"/>
                <a:gd name="T71" fmla="*/ 143 h 306"/>
                <a:gd name="T72" fmla="*/ 531 w 598"/>
                <a:gd name="T73" fmla="*/ 119 h 306"/>
                <a:gd name="T74" fmla="*/ 527 w 598"/>
                <a:gd name="T75" fmla="*/ 40 h 306"/>
                <a:gd name="T76" fmla="*/ 503 w 598"/>
                <a:gd name="T77" fmla="*/ 20 h 306"/>
                <a:gd name="T78" fmla="*/ 483 w 598"/>
                <a:gd name="T79" fmla="*/ 32 h 306"/>
                <a:gd name="T80" fmla="*/ 479 w 598"/>
                <a:gd name="T81" fmla="*/ 40 h 306"/>
                <a:gd name="T82" fmla="*/ 475 w 598"/>
                <a:gd name="T83" fmla="*/ 119 h 306"/>
                <a:gd name="T84" fmla="*/ 471 w 598"/>
                <a:gd name="T85" fmla="*/ 143 h 306"/>
                <a:gd name="T86" fmla="*/ 467 w 598"/>
                <a:gd name="T87" fmla="*/ 92 h 306"/>
                <a:gd name="T88" fmla="*/ 451 w 598"/>
                <a:gd name="T89" fmla="*/ 64 h 306"/>
                <a:gd name="T90" fmla="*/ 431 w 598"/>
                <a:gd name="T91" fmla="*/ 84 h 306"/>
                <a:gd name="T92" fmla="*/ 427 w 598"/>
                <a:gd name="T93" fmla="*/ 92 h 306"/>
                <a:gd name="T94" fmla="*/ 423 w 598"/>
                <a:gd name="T95" fmla="*/ 36 h 306"/>
                <a:gd name="T96" fmla="*/ 399 w 598"/>
                <a:gd name="T97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8" h="306">
                  <a:moveTo>
                    <a:pt x="399" y="0"/>
                  </a:moveTo>
                  <a:lnTo>
                    <a:pt x="391" y="12"/>
                  </a:lnTo>
                  <a:lnTo>
                    <a:pt x="387" y="12"/>
                  </a:lnTo>
                  <a:lnTo>
                    <a:pt x="371" y="0"/>
                  </a:lnTo>
                  <a:lnTo>
                    <a:pt x="335" y="28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104"/>
                  </a:lnTo>
                  <a:lnTo>
                    <a:pt x="315" y="96"/>
                  </a:lnTo>
                  <a:lnTo>
                    <a:pt x="311" y="96"/>
                  </a:lnTo>
                  <a:lnTo>
                    <a:pt x="295" y="104"/>
                  </a:lnTo>
                  <a:lnTo>
                    <a:pt x="284" y="100"/>
                  </a:lnTo>
                  <a:lnTo>
                    <a:pt x="284" y="100"/>
                  </a:lnTo>
                  <a:lnTo>
                    <a:pt x="268" y="104"/>
                  </a:lnTo>
                  <a:lnTo>
                    <a:pt x="268" y="36"/>
                  </a:lnTo>
                  <a:lnTo>
                    <a:pt x="260" y="36"/>
                  </a:lnTo>
                  <a:lnTo>
                    <a:pt x="260" y="24"/>
                  </a:lnTo>
                  <a:lnTo>
                    <a:pt x="224" y="0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196" y="0"/>
                  </a:lnTo>
                  <a:lnTo>
                    <a:pt x="176" y="28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72" y="96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56" y="76"/>
                  </a:lnTo>
                  <a:lnTo>
                    <a:pt x="148" y="64"/>
                  </a:lnTo>
                  <a:lnTo>
                    <a:pt x="128" y="84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47"/>
                  </a:lnTo>
                  <a:lnTo>
                    <a:pt x="124" y="147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20" y="40"/>
                  </a:lnTo>
                  <a:lnTo>
                    <a:pt x="116" y="40"/>
                  </a:lnTo>
                  <a:lnTo>
                    <a:pt x="116" y="3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72" y="32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119"/>
                  </a:lnTo>
                  <a:lnTo>
                    <a:pt x="64" y="119"/>
                  </a:lnTo>
                  <a:lnTo>
                    <a:pt x="64" y="147"/>
                  </a:lnTo>
                  <a:lnTo>
                    <a:pt x="60" y="147"/>
                  </a:lnTo>
                  <a:lnTo>
                    <a:pt x="60" y="171"/>
                  </a:lnTo>
                  <a:lnTo>
                    <a:pt x="44" y="171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84"/>
                  </a:lnTo>
                  <a:lnTo>
                    <a:pt x="32" y="76"/>
                  </a:lnTo>
                  <a:lnTo>
                    <a:pt x="20" y="64"/>
                  </a:lnTo>
                  <a:lnTo>
                    <a:pt x="4" y="84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306"/>
                  </a:lnTo>
                  <a:lnTo>
                    <a:pt x="598" y="306"/>
                  </a:lnTo>
                  <a:lnTo>
                    <a:pt x="598" y="92"/>
                  </a:lnTo>
                  <a:lnTo>
                    <a:pt x="594" y="92"/>
                  </a:lnTo>
                  <a:lnTo>
                    <a:pt x="594" y="84"/>
                  </a:lnTo>
                  <a:lnTo>
                    <a:pt x="575" y="64"/>
                  </a:lnTo>
                  <a:lnTo>
                    <a:pt x="567" y="72"/>
                  </a:lnTo>
                  <a:lnTo>
                    <a:pt x="559" y="84"/>
                  </a:lnTo>
                  <a:lnTo>
                    <a:pt x="559" y="92"/>
                  </a:lnTo>
                  <a:lnTo>
                    <a:pt x="555" y="92"/>
                  </a:lnTo>
                  <a:lnTo>
                    <a:pt x="555" y="171"/>
                  </a:lnTo>
                  <a:lnTo>
                    <a:pt x="539" y="171"/>
                  </a:lnTo>
                  <a:lnTo>
                    <a:pt x="539" y="143"/>
                  </a:lnTo>
                  <a:lnTo>
                    <a:pt x="535" y="143"/>
                  </a:lnTo>
                  <a:lnTo>
                    <a:pt x="535" y="119"/>
                  </a:lnTo>
                  <a:lnTo>
                    <a:pt x="531" y="119"/>
                  </a:lnTo>
                  <a:lnTo>
                    <a:pt x="531" y="40"/>
                  </a:lnTo>
                  <a:lnTo>
                    <a:pt x="527" y="40"/>
                  </a:lnTo>
                  <a:lnTo>
                    <a:pt x="527" y="32"/>
                  </a:lnTo>
                  <a:lnTo>
                    <a:pt x="503" y="20"/>
                  </a:lnTo>
                  <a:lnTo>
                    <a:pt x="503" y="20"/>
                  </a:lnTo>
                  <a:lnTo>
                    <a:pt x="483" y="32"/>
                  </a:lnTo>
                  <a:lnTo>
                    <a:pt x="483" y="40"/>
                  </a:lnTo>
                  <a:lnTo>
                    <a:pt x="479" y="40"/>
                  </a:lnTo>
                  <a:lnTo>
                    <a:pt x="479" y="119"/>
                  </a:lnTo>
                  <a:lnTo>
                    <a:pt x="475" y="119"/>
                  </a:lnTo>
                  <a:lnTo>
                    <a:pt x="475" y="143"/>
                  </a:lnTo>
                  <a:lnTo>
                    <a:pt x="471" y="143"/>
                  </a:lnTo>
                  <a:lnTo>
                    <a:pt x="471" y="92"/>
                  </a:lnTo>
                  <a:lnTo>
                    <a:pt x="467" y="92"/>
                  </a:lnTo>
                  <a:lnTo>
                    <a:pt x="467" y="84"/>
                  </a:lnTo>
                  <a:lnTo>
                    <a:pt x="451" y="64"/>
                  </a:lnTo>
                  <a:lnTo>
                    <a:pt x="443" y="72"/>
                  </a:lnTo>
                  <a:lnTo>
                    <a:pt x="431" y="84"/>
                  </a:lnTo>
                  <a:lnTo>
                    <a:pt x="431" y="92"/>
                  </a:lnTo>
                  <a:lnTo>
                    <a:pt x="427" y="92"/>
                  </a:lnTo>
                  <a:lnTo>
                    <a:pt x="427" y="36"/>
                  </a:lnTo>
                  <a:lnTo>
                    <a:pt x="423" y="36"/>
                  </a:lnTo>
                  <a:lnTo>
                    <a:pt x="423" y="24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2B4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Freeform 160"/>
            <p:cNvSpPr>
              <a:spLocks/>
            </p:cNvSpPr>
            <p:nvPr/>
          </p:nvSpPr>
          <p:spPr bwMode="auto">
            <a:xfrm>
              <a:off x="1922463" y="4829175"/>
              <a:ext cx="949325" cy="485775"/>
            </a:xfrm>
            <a:custGeom>
              <a:avLst/>
              <a:gdLst>
                <a:gd name="T0" fmla="*/ 391 w 598"/>
                <a:gd name="T1" fmla="*/ 12 h 306"/>
                <a:gd name="T2" fmla="*/ 371 w 598"/>
                <a:gd name="T3" fmla="*/ 0 h 306"/>
                <a:gd name="T4" fmla="*/ 335 w 598"/>
                <a:gd name="T5" fmla="*/ 40 h 306"/>
                <a:gd name="T6" fmla="*/ 331 w 598"/>
                <a:gd name="T7" fmla="*/ 104 h 306"/>
                <a:gd name="T8" fmla="*/ 311 w 598"/>
                <a:gd name="T9" fmla="*/ 96 h 306"/>
                <a:gd name="T10" fmla="*/ 284 w 598"/>
                <a:gd name="T11" fmla="*/ 100 h 306"/>
                <a:gd name="T12" fmla="*/ 268 w 598"/>
                <a:gd name="T13" fmla="*/ 104 h 306"/>
                <a:gd name="T14" fmla="*/ 260 w 598"/>
                <a:gd name="T15" fmla="*/ 36 h 306"/>
                <a:gd name="T16" fmla="*/ 224 w 598"/>
                <a:gd name="T17" fmla="*/ 0 h 306"/>
                <a:gd name="T18" fmla="*/ 208 w 598"/>
                <a:gd name="T19" fmla="*/ 12 h 306"/>
                <a:gd name="T20" fmla="*/ 176 w 598"/>
                <a:gd name="T21" fmla="*/ 28 h 306"/>
                <a:gd name="T22" fmla="*/ 172 w 598"/>
                <a:gd name="T23" fmla="*/ 40 h 306"/>
                <a:gd name="T24" fmla="*/ 168 w 598"/>
                <a:gd name="T25" fmla="*/ 96 h 306"/>
                <a:gd name="T26" fmla="*/ 156 w 598"/>
                <a:gd name="T27" fmla="*/ 76 h 306"/>
                <a:gd name="T28" fmla="*/ 128 w 598"/>
                <a:gd name="T29" fmla="*/ 84 h 306"/>
                <a:gd name="T30" fmla="*/ 128 w 598"/>
                <a:gd name="T31" fmla="*/ 96 h 306"/>
                <a:gd name="T32" fmla="*/ 124 w 598"/>
                <a:gd name="T33" fmla="*/ 147 h 306"/>
                <a:gd name="T34" fmla="*/ 120 w 598"/>
                <a:gd name="T35" fmla="*/ 119 h 306"/>
                <a:gd name="T36" fmla="*/ 116 w 598"/>
                <a:gd name="T37" fmla="*/ 40 h 306"/>
                <a:gd name="T38" fmla="*/ 96 w 598"/>
                <a:gd name="T39" fmla="*/ 24 h 306"/>
                <a:gd name="T40" fmla="*/ 72 w 598"/>
                <a:gd name="T41" fmla="*/ 32 h 306"/>
                <a:gd name="T42" fmla="*/ 68 w 598"/>
                <a:gd name="T43" fmla="*/ 40 h 306"/>
                <a:gd name="T44" fmla="*/ 64 w 598"/>
                <a:gd name="T45" fmla="*/ 119 h 306"/>
                <a:gd name="T46" fmla="*/ 60 w 598"/>
                <a:gd name="T47" fmla="*/ 147 h 306"/>
                <a:gd name="T48" fmla="*/ 44 w 598"/>
                <a:gd name="T49" fmla="*/ 171 h 306"/>
                <a:gd name="T50" fmla="*/ 40 w 598"/>
                <a:gd name="T51" fmla="*/ 96 h 306"/>
                <a:gd name="T52" fmla="*/ 32 w 598"/>
                <a:gd name="T53" fmla="*/ 76 h 306"/>
                <a:gd name="T54" fmla="*/ 4 w 598"/>
                <a:gd name="T55" fmla="*/ 84 h 306"/>
                <a:gd name="T56" fmla="*/ 0 w 598"/>
                <a:gd name="T57" fmla="*/ 96 h 306"/>
                <a:gd name="T58" fmla="*/ 598 w 598"/>
                <a:gd name="T59" fmla="*/ 306 h 306"/>
                <a:gd name="T60" fmla="*/ 594 w 598"/>
                <a:gd name="T61" fmla="*/ 92 h 306"/>
                <a:gd name="T62" fmla="*/ 575 w 598"/>
                <a:gd name="T63" fmla="*/ 64 h 306"/>
                <a:gd name="T64" fmla="*/ 559 w 598"/>
                <a:gd name="T65" fmla="*/ 84 h 306"/>
                <a:gd name="T66" fmla="*/ 555 w 598"/>
                <a:gd name="T67" fmla="*/ 92 h 306"/>
                <a:gd name="T68" fmla="*/ 539 w 598"/>
                <a:gd name="T69" fmla="*/ 171 h 306"/>
                <a:gd name="T70" fmla="*/ 535 w 598"/>
                <a:gd name="T71" fmla="*/ 143 h 306"/>
                <a:gd name="T72" fmla="*/ 531 w 598"/>
                <a:gd name="T73" fmla="*/ 119 h 306"/>
                <a:gd name="T74" fmla="*/ 527 w 598"/>
                <a:gd name="T75" fmla="*/ 40 h 306"/>
                <a:gd name="T76" fmla="*/ 503 w 598"/>
                <a:gd name="T77" fmla="*/ 20 h 306"/>
                <a:gd name="T78" fmla="*/ 483 w 598"/>
                <a:gd name="T79" fmla="*/ 32 h 306"/>
                <a:gd name="T80" fmla="*/ 479 w 598"/>
                <a:gd name="T81" fmla="*/ 40 h 306"/>
                <a:gd name="T82" fmla="*/ 475 w 598"/>
                <a:gd name="T83" fmla="*/ 119 h 306"/>
                <a:gd name="T84" fmla="*/ 471 w 598"/>
                <a:gd name="T85" fmla="*/ 143 h 306"/>
                <a:gd name="T86" fmla="*/ 467 w 598"/>
                <a:gd name="T87" fmla="*/ 92 h 306"/>
                <a:gd name="T88" fmla="*/ 451 w 598"/>
                <a:gd name="T89" fmla="*/ 64 h 306"/>
                <a:gd name="T90" fmla="*/ 431 w 598"/>
                <a:gd name="T91" fmla="*/ 84 h 306"/>
                <a:gd name="T92" fmla="*/ 427 w 598"/>
                <a:gd name="T93" fmla="*/ 92 h 306"/>
                <a:gd name="T94" fmla="*/ 423 w 598"/>
                <a:gd name="T95" fmla="*/ 36 h 306"/>
                <a:gd name="T96" fmla="*/ 399 w 598"/>
                <a:gd name="T97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8" h="306">
                  <a:moveTo>
                    <a:pt x="399" y="0"/>
                  </a:moveTo>
                  <a:lnTo>
                    <a:pt x="391" y="12"/>
                  </a:lnTo>
                  <a:lnTo>
                    <a:pt x="387" y="12"/>
                  </a:lnTo>
                  <a:lnTo>
                    <a:pt x="371" y="0"/>
                  </a:lnTo>
                  <a:lnTo>
                    <a:pt x="335" y="28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104"/>
                  </a:lnTo>
                  <a:lnTo>
                    <a:pt x="315" y="96"/>
                  </a:lnTo>
                  <a:lnTo>
                    <a:pt x="311" y="96"/>
                  </a:lnTo>
                  <a:lnTo>
                    <a:pt x="295" y="104"/>
                  </a:lnTo>
                  <a:lnTo>
                    <a:pt x="284" y="100"/>
                  </a:lnTo>
                  <a:lnTo>
                    <a:pt x="284" y="100"/>
                  </a:lnTo>
                  <a:lnTo>
                    <a:pt x="268" y="104"/>
                  </a:lnTo>
                  <a:lnTo>
                    <a:pt x="268" y="36"/>
                  </a:lnTo>
                  <a:lnTo>
                    <a:pt x="260" y="36"/>
                  </a:lnTo>
                  <a:lnTo>
                    <a:pt x="260" y="24"/>
                  </a:lnTo>
                  <a:lnTo>
                    <a:pt x="224" y="0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196" y="0"/>
                  </a:lnTo>
                  <a:lnTo>
                    <a:pt x="176" y="28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72" y="96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56" y="76"/>
                  </a:lnTo>
                  <a:lnTo>
                    <a:pt x="148" y="64"/>
                  </a:lnTo>
                  <a:lnTo>
                    <a:pt x="128" y="84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47"/>
                  </a:lnTo>
                  <a:lnTo>
                    <a:pt x="124" y="147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20" y="40"/>
                  </a:lnTo>
                  <a:lnTo>
                    <a:pt x="116" y="40"/>
                  </a:lnTo>
                  <a:lnTo>
                    <a:pt x="116" y="32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72" y="32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119"/>
                  </a:lnTo>
                  <a:lnTo>
                    <a:pt x="64" y="119"/>
                  </a:lnTo>
                  <a:lnTo>
                    <a:pt x="64" y="147"/>
                  </a:lnTo>
                  <a:lnTo>
                    <a:pt x="60" y="147"/>
                  </a:lnTo>
                  <a:lnTo>
                    <a:pt x="60" y="171"/>
                  </a:lnTo>
                  <a:lnTo>
                    <a:pt x="44" y="171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84"/>
                  </a:lnTo>
                  <a:lnTo>
                    <a:pt x="32" y="76"/>
                  </a:lnTo>
                  <a:lnTo>
                    <a:pt x="20" y="64"/>
                  </a:lnTo>
                  <a:lnTo>
                    <a:pt x="4" y="84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306"/>
                  </a:lnTo>
                  <a:lnTo>
                    <a:pt x="598" y="306"/>
                  </a:lnTo>
                  <a:lnTo>
                    <a:pt x="598" y="92"/>
                  </a:lnTo>
                  <a:lnTo>
                    <a:pt x="594" y="92"/>
                  </a:lnTo>
                  <a:lnTo>
                    <a:pt x="594" y="84"/>
                  </a:lnTo>
                  <a:lnTo>
                    <a:pt x="575" y="64"/>
                  </a:lnTo>
                  <a:lnTo>
                    <a:pt x="567" y="72"/>
                  </a:lnTo>
                  <a:lnTo>
                    <a:pt x="559" y="84"/>
                  </a:lnTo>
                  <a:lnTo>
                    <a:pt x="559" y="92"/>
                  </a:lnTo>
                  <a:lnTo>
                    <a:pt x="555" y="92"/>
                  </a:lnTo>
                  <a:lnTo>
                    <a:pt x="555" y="171"/>
                  </a:lnTo>
                  <a:lnTo>
                    <a:pt x="539" y="171"/>
                  </a:lnTo>
                  <a:lnTo>
                    <a:pt x="539" y="143"/>
                  </a:lnTo>
                  <a:lnTo>
                    <a:pt x="535" y="143"/>
                  </a:lnTo>
                  <a:lnTo>
                    <a:pt x="535" y="119"/>
                  </a:lnTo>
                  <a:lnTo>
                    <a:pt x="531" y="119"/>
                  </a:lnTo>
                  <a:lnTo>
                    <a:pt x="531" y="40"/>
                  </a:lnTo>
                  <a:lnTo>
                    <a:pt x="527" y="40"/>
                  </a:lnTo>
                  <a:lnTo>
                    <a:pt x="527" y="32"/>
                  </a:lnTo>
                  <a:lnTo>
                    <a:pt x="503" y="20"/>
                  </a:lnTo>
                  <a:lnTo>
                    <a:pt x="503" y="20"/>
                  </a:lnTo>
                  <a:lnTo>
                    <a:pt x="483" y="32"/>
                  </a:lnTo>
                  <a:lnTo>
                    <a:pt x="483" y="40"/>
                  </a:lnTo>
                  <a:lnTo>
                    <a:pt x="479" y="40"/>
                  </a:lnTo>
                  <a:lnTo>
                    <a:pt x="479" y="119"/>
                  </a:lnTo>
                  <a:lnTo>
                    <a:pt x="475" y="119"/>
                  </a:lnTo>
                  <a:lnTo>
                    <a:pt x="475" y="143"/>
                  </a:lnTo>
                  <a:lnTo>
                    <a:pt x="471" y="143"/>
                  </a:lnTo>
                  <a:lnTo>
                    <a:pt x="471" y="92"/>
                  </a:lnTo>
                  <a:lnTo>
                    <a:pt x="467" y="92"/>
                  </a:lnTo>
                  <a:lnTo>
                    <a:pt x="467" y="84"/>
                  </a:lnTo>
                  <a:lnTo>
                    <a:pt x="451" y="64"/>
                  </a:lnTo>
                  <a:lnTo>
                    <a:pt x="443" y="72"/>
                  </a:lnTo>
                  <a:lnTo>
                    <a:pt x="431" y="84"/>
                  </a:lnTo>
                  <a:lnTo>
                    <a:pt x="431" y="92"/>
                  </a:lnTo>
                  <a:lnTo>
                    <a:pt x="427" y="92"/>
                  </a:lnTo>
                  <a:lnTo>
                    <a:pt x="427" y="36"/>
                  </a:lnTo>
                  <a:lnTo>
                    <a:pt x="423" y="36"/>
                  </a:lnTo>
                  <a:lnTo>
                    <a:pt x="423" y="24"/>
                  </a:lnTo>
                  <a:lnTo>
                    <a:pt x="3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Freeform 161"/>
            <p:cNvSpPr>
              <a:spLocks/>
            </p:cNvSpPr>
            <p:nvPr/>
          </p:nvSpPr>
          <p:spPr bwMode="auto">
            <a:xfrm>
              <a:off x="2878138" y="5314950"/>
              <a:ext cx="107950" cy="0"/>
            </a:xfrm>
            <a:custGeom>
              <a:avLst/>
              <a:gdLst>
                <a:gd name="T0" fmla="*/ 68 w 68"/>
                <a:gd name="T1" fmla="*/ 0 w 68"/>
                <a:gd name="T2" fmla="*/ 0 w 68"/>
                <a:gd name="T3" fmla="*/ 36 w 68"/>
                <a:gd name="T4" fmla="*/ 68 w 68"/>
                <a:gd name="T5" fmla="*/ 68 w 6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68">
                  <a:moveTo>
                    <a:pt x="6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6" y="0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16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Freeform 162"/>
            <p:cNvSpPr>
              <a:spLocks/>
            </p:cNvSpPr>
            <p:nvPr/>
          </p:nvSpPr>
          <p:spPr bwMode="auto">
            <a:xfrm>
              <a:off x="2878138" y="5314950"/>
              <a:ext cx="107950" cy="0"/>
            </a:xfrm>
            <a:custGeom>
              <a:avLst/>
              <a:gdLst>
                <a:gd name="T0" fmla="*/ 68 w 68"/>
                <a:gd name="T1" fmla="*/ 0 w 68"/>
                <a:gd name="T2" fmla="*/ 0 w 68"/>
                <a:gd name="T3" fmla="*/ 36 w 68"/>
                <a:gd name="T4" fmla="*/ 68 w 68"/>
                <a:gd name="T5" fmla="*/ 68 w 6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68">
                  <a:moveTo>
                    <a:pt x="6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6" y="0"/>
                  </a:lnTo>
                  <a:lnTo>
                    <a:pt x="68" y="0"/>
                  </a:lnTo>
                  <a:lnTo>
                    <a:pt x="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Freeform 163"/>
            <p:cNvSpPr>
              <a:spLocks/>
            </p:cNvSpPr>
            <p:nvPr/>
          </p:nvSpPr>
          <p:spPr bwMode="auto">
            <a:xfrm>
              <a:off x="2878138" y="4949825"/>
              <a:ext cx="107950" cy="365125"/>
            </a:xfrm>
            <a:custGeom>
              <a:avLst/>
              <a:gdLst>
                <a:gd name="T0" fmla="*/ 36 w 68"/>
                <a:gd name="T1" fmla="*/ 0 h 230"/>
                <a:gd name="T2" fmla="*/ 20 w 68"/>
                <a:gd name="T3" fmla="*/ 8 h 230"/>
                <a:gd name="T4" fmla="*/ 8 w 68"/>
                <a:gd name="T5" fmla="*/ 20 h 230"/>
                <a:gd name="T6" fmla="*/ 8 w 68"/>
                <a:gd name="T7" fmla="*/ 28 h 230"/>
                <a:gd name="T8" fmla="*/ 0 w 68"/>
                <a:gd name="T9" fmla="*/ 28 h 230"/>
                <a:gd name="T10" fmla="*/ 0 w 68"/>
                <a:gd name="T11" fmla="*/ 230 h 230"/>
                <a:gd name="T12" fmla="*/ 68 w 68"/>
                <a:gd name="T13" fmla="*/ 230 h 230"/>
                <a:gd name="T14" fmla="*/ 68 w 68"/>
                <a:gd name="T15" fmla="*/ 28 h 230"/>
                <a:gd name="T16" fmla="*/ 60 w 68"/>
                <a:gd name="T17" fmla="*/ 28 h 230"/>
                <a:gd name="T18" fmla="*/ 60 w 68"/>
                <a:gd name="T19" fmla="*/ 20 h 230"/>
                <a:gd name="T20" fmla="*/ 36 w 68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230">
                  <a:moveTo>
                    <a:pt x="36" y="0"/>
                  </a:moveTo>
                  <a:lnTo>
                    <a:pt x="20" y="8"/>
                  </a:lnTo>
                  <a:lnTo>
                    <a:pt x="8" y="20"/>
                  </a:lnTo>
                  <a:lnTo>
                    <a:pt x="8" y="28"/>
                  </a:lnTo>
                  <a:lnTo>
                    <a:pt x="0" y="28"/>
                  </a:lnTo>
                  <a:lnTo>
                    <a:pt x="0" y="230"/>
                  </a:lnTo>
                  <a:lnTo>
                    <a:pt x="68" y="230"/>
                  </a:lnTo>
                  <a:lnTo>
                    <a:pt x="68" y="28"/>
                  </a:lnTo>
                  <a:lnTo>
                    <a:pt x="60" y="28"/>
                  </a:lnTo>
                  <a:lnTo>
                    <a:pt x="60" y="2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2B4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Freeform 164"/>
            <p:cNvSpPr>
              <a:spLocks/>
            </p:cNvSpPr>
            <p:nvPr/>
          </p:nvSpPr>
          <p:spPr bwMode="auto">
            <a:xfrm>
              <a:off x="2878138" y="4949825"/>
              <a:ext cx="107950" cy="365125"/>
            </a:xfrm>
            <a:custGeom>
              <a:avLst/>
              <a:gdLst>
                <a:gd name="T0" fmla="*/ 36 w 68"/>
                <a:gd name="T1" fmla="*/ 0 h 230"/>
                <a:gd name="T2" fmla="*/ 20 w 68"/>
                <a:gd name="T3" fmla="*/ 8 h 230"/>
                <a:gd name="T4" fmla="*/ 8 w 68"/>
                <a:gd name="T5" fmla="*/ 20 h 230"/>
                <a:gd name="T6" fmla="*/ 8 w 68"/>
                <a:gd name="T7" fmla="*/ 28 h 230"/>
                <a:gd name="T8" fmla="*/ 0 w 68"/>
                <a:gd name="T9" fmla="*/ 28 h 230"/>
                <a:gd name="T10" fmla="*/ 0 w 68"/>
                <a:gd name="T11" fmla="*/ 230 h 230"/>
                <a:gd name="T12" fmla="*/ 68 w 68"/>
                <a:gd name="T13" fmla="*/ 230 h 230"/>
                <a:gd name="T14" fmla="*/ 68 w 68"/>
                <a:gd name="T15" fmla="*/ 28 h 230"/>
                <a:gd name="T16" fmla="*/ 60 w 68"/>
                <a:gd name="T17" fmla="*/ 28 h 230"/>
                <a:gd name="T18" fmla="*/ 60 w 68"/>
                <a:gd name="T19" fmla="*/ 20 h 230"/>
                <a:gd name="T20" fmla="*/ 36 w 68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230">
                  <a:moveTo>
                    <a:pt x="36" y="0"/>
                  </a:moveTo>
                  <a:lnTo>
                    <a:pt x="20" y="8"/>
                  </a:lnTo>
                  <a:lnTo>
                    <a:pt x="8" y="20"/>
                  </a:lnTo>
                  <a:lnTo>
                    <a:pt x="8" y="28"/>
                  </a:lnTo>
                  <a:lnTo>
                    <a:pt x="0" y="28"/>
                  </a:lnTo>
                  <a:lnTo>
                    <a:pt x="0" y="230"/>
                  </a:lnTo>
                  <a:lnTo>
                    <a:pt x="68" y="230"/>
                  </a:lnTo>
                  <a:lnTo>
                    <a:pt x="68" y="28"/>
                  </a:lnTo>
                  <a:lnTo>
                    <a:pt x="60" y="28"/>
                  </a:lnTo>
                  <a:lnTo>
                    <a:pt x="60" y="20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Freeform 165"/>
            <p:cNvSpPr>
              <a:spLocks/>
            </p:cNvSpPr>
            <p:nvPr/>
          </p:nvSpPr>
          <p:spPr bwMode="auto">
            <a:xfrm>
              <a:off x="2992438" y="5106988"/>
              <a:ext cx="63500" cy="207963"/>
            </a:xfrm>
            <a:custGeom>
              <a:avLst/>
              <a:gdLst>
                <a:gd name="T0" fmla="*/ 40 w 40"/>
                <a:gd name="T1" fmla="*/ 0 h 131"/>
                <a:gd name="T2" fmla="*/ 40 w 40"/>
                <a:gd name="T3" fmla="*/ 0 h 131"/>
                <a:gd name="T4" fmla="*/ 40 w 40"/>
                <a:gd name="T5" fmla="*/ 131 h 131"/>
                <a:gd name="T6" fmla="*/ 0 w 40"/>
                <a:gd name="T7" fmla="*/ 131 h 131"/>
                <a:gd name="T8" fmla="*/ 0 w 40"/>
                <a:gd name="T9" fmla="*/ 131 h 131"/>
                <a:gd name="T10" fmla="*/ 20 w 40"/>
                <a:gd name="T11" fmla="*/ 131 h 131"/>
                <a:gd name="T12" fmla="*/ 40 w 40"/>
                <a:gd name="T13" fmla="*/ 131 h 131"/>
                <a:gd name="T14" fmla="*/ 40 w 40"/>
                <a:gd name="T1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31">
                  <a:moveTo>
                    <a:pt x="40" y="0"/>
                  </a:moveTo>
                  <a:lnTo>
                    <a:pt x="40" y="0"/>
                  </a:lnTo>
                  <a:lnTo>
                    <a:pt x="4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0" y="131"/>
                  </a:lnTo>
                  <a:lnTo>
                    <a:pt x="40" y="13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716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166"/>
            <p:cNvSpPr>
              <a:spLocks/>
            </p:cNvSpPr>
            <p:nvPr/>
          </p:nvSpPr>
          <p:spPr bwMode="auto">
            <a:xfrm>
              <a:off x="2992438" y="5106988"/>
              <a:ext cx="63500" cy="207963"/>
            </a:xfrm>
            <a:custGeom>
              <a:avLst/>
              <a:gdLst>
                <a:gd name="T0" fmla="*/ 40 w 40"/>
                <a:gd name="T1" fmla="*/ 0 h 131"/>
                <a:gd name="T2" fmla="*/ 40 w 40"/>
                <a:gd name="T3" fmla="*/ 0 h 131"/>
                <a:gd name="T4" fmla="*/ 40 w 40"/>
                <a:gd name="T5" fmla="*/ 131 h 131"/>
                <a:gd name="T6" fmla="*/ 0 w 40"/>
                <a:gd name="T7" fmla="*/ 131 h 131"/>
                <a:gd name="T8" fmla="*/ 0 w 40"/>
                <a:gd name="T9" fmla="*/ 131 h 131"/>
                <a:gd name="T10" fmla="*/ 20 w 40"/>
                <a:gd name="T11" fmla="*/ 131 h 131"/>
                <a:gd name="T12" fmla="*/ 40 w 40"/>
                <a:gd name="T13" fmla="*/ 131 h 131"/>
                <a:gd name="T14" fmla="*/ 40 w 40"/>
                <a:gd name="T1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31">
                  <a:moveTo>
                    <a:pt x="40" y="0"/>
                  </a:moveTo>
                  <a:lnTo>
                    <a:pt x="40" y="0"/>
                  </a:lnTo>
                  <a:lnTo>
                    <a:pt x="4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0" y="131"/>
                  </a:lnTo>
                  <a:lnTo>
                    <a:pt x="40" y="131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167"/>
            <p:cNvSpPr>
              <a:spLocks/>
            </p:cNvSpPr>
            <p:nvPr/>
          </p:nvSpPr>
          <p:spPr bwMode="auto">
            <a:xfrm>
              <a:off x="2992438" y="5081588"/>
              <a:ext cx="63500" cy="233363"/>
            </a:xfrm>
            <a:custGeom>
              <a:avLst/>
              <a:gdLst>
                <a:gd name="T0" fmla="*/ 20 w 40"/>
                <a:gd name="T1" fmla="*/ 0 h 147"/>
                <a:gd name="T2" fmla="*/ 12 w 40"/>
                <a:gd name="T3" fmla="*/ 4 h 147"/>
                <a:gd name="T4" fmla="*/ 4 w 40"/>
                <a:gd name="T5" fmla="*/ 12 h 147"/>
                <a:gd name="T6" fmla="*/ 4 w 40"/>
                <a:gd name="T7" fmla="*/ 16 h 147"/>
                <a:gd name="T8" fmla="*/ 0 w 40"/>
                <a:gd name="T9" fmla="*/ 16 h 147"/>
                <a:gd name="T10" fmla="*/ 0 w 40"/>
                <a:gd name="T11" fmla="*/ 147 h 147"/>
                <a:gd name="T12" fmla="*/ 40 w 40"/>
                <a:gd name="T13" fmla="*/ 147 h 147"/>
                <a:gd name="T14" fmla="*/ 40 w 40"/>
                <a:gd name="T15" fmla="*/ 16 h 147"/>
                <a:gd name="T16" fmla="*/ 40 w 40"/>
                <a:gd name="T17" fmla="*/ 16 h 147"/>
                <a:gd name="T18" fmla="*/ 40 w 40"/>
                <a:gd name="T19" fmla="*/ 12 h 147"/>
                <a:gd name="T20" fmla="*/ 20 w 40"/>
                <a:gd name="T2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47">
                  <a:moveTo>
                    <a:pt x="20" y="0"/>
                  </a:moveTo>
                  <a:lnTo>
                    <a:pt x="12" y="4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47"/>
                  </a:lnTo>
                  <a:lnTo>
                    <a:pt x="40" y="14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B4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168"/>
            <p:cNvSpPr>
              <a:spLocks/>
            </p:cNvSpPr>
            <p:nvPr/>
          </p:nvSpPr>
          <p:spPr bwMode="auto">
            <a:xfrm>
              <a:off x="2992438" y="5081588"/>
              <a:ext cx="63500" cy="233363"/>
            </a:xfrm>
            <a:custGeom>
              <a:avLst/>
              <a:gdLst>
                <a:gd name="T0" fmla="*/ 20 w 40"/>
                <a:gd name="T1" fmla="*/ 0 h 147"/>
                <a:gd name="T2" fmla="*/ 12 w 40"/>
                <a:gd name="T3" fmla="*/ 4 h 147"/>
                <a:gd name="T4" fmla="*/ 4 w 40"/>
                <a:gd name="T5" fmla="*/ 12 h 147"/>
                <a:gd name="T6" fmla="*/ 4 w 40"/>
                <a:gd name="T7" fmla="*/ 16 h 147"/>
                <a:gd name="T8" fmla="*/ 0 w 40"/>
                <a:gd name="T9" fmla="*/ 16 h 147"/>
                <a:gd name="T10" fmla="*/ 0 w 40"/>
                <a:gd name="T11" fmla="*/ 147 h 147"/>
                <a:gd name="T12" fmla="*/ 40 w 40"/>
                <a:gd name="T13" fmla="*/ 147 h 147"/>
                <a:gd name="T14" fmla="*/ 40 w 40"/>
                <a:gd name="T15" fmla="*/ 16 h 147"/>
                <a:gd name="T16" fmla="*/ 40 w 40"/>
                <a:gd name="T17" fmla="*/ 16 h 147"/>
                <a:gd name="T18" fmla="*/ 40 w 40"/>
                <a:gd name="T19" fmla="*/ 12 h 147"/>
                <a:gd name="T20" fmla="*/ 20 w 40"/>
                <a:gd name="T2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47">
                  <a:moveTo>
                    <a:pt x="20" y="0"/>
                  </a:moveTo>
                  <a:lnTo>
                    <a:pt x="12" y="4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47"/>
                  </a:lnTo>
                  <a:lnTo>
                    <a:pt x="40" y="14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169"/>
            <p:cNvSpPr>
              <a:spLocks/>
            </p:cNvSpPr>
            <p:nvPr/>
          </p:nvSpPr>
          <p:spPr bwMode="auto">
            <a:xfrm>
              <a:off x="2746375" y="4652963"/>
              <a:ext cx="284163" cy="668338"/>
            </a:xfrm>
            <a:custGeom>
              <a:avLst/>
              <a:gdLst>
                <a:gd name="T0" fmla="*/ 167 w 179"/>
                <a:gd name="T1" fmla="*/ 322 h 421"/>
                <a:gd name="T2" fmla="*/ 167 w 179"/>
                <a:gd name="T3" fmla="*/ 254 h 421"/>
                <a:gd name="T4" fmla="*/ 159 w 179"/>
                <a:gd name="T5" fmla="*/ 254 h 421"/>
                <a:gd name="T6" fmla="*/ 159 w 179"/>
                <a:gd name="T7" fmla="*/ 48 h 421"/>
                <a:gd name="T8" fmla="*/ 147 w 179"/>
                <a:gd name="T9" fmla="*/ 48 h 421"/>
                <a:gd name="T10" fmla="*/ 147 w 179"/>
                <a:gd name="T11" fmla="*/ 24 h 421"/>
                <a:gd name="T12" fmla="*/ 91 w 179"/>
                <a:gd name="T13" fmla="*/ 4 h 421"/>
                <a:gd name="T14" fmla="*/ 87 w 179"/>
                <a:gd name="T15" fmla="*/ 0 h 421"/>
                <a:gd name="T16" fmla="*/ 32 w 179"/>
                <a:gd name="T17" fmla="*/ 24 h 421"/>
                <a:gd name="T18" fmla="*/ 32 w 179"/>
                <a:gd name="T19" fmla="*/ 48 h 421"/>
                <a:gd name="T20" fmla="*/ 20 w 179"/>
                <a:gd name="T21" fmla="*/ 48 h 421"/>
                <a:gd name="T22" fmla="*/ 20 w 179"/>
                <a:gd name="T23" fmla="*/ 254 h 421"/>
                <a:gd name="T24" fmla="*/ 12 w 179"/>
                <a:gd name="T25" fmla="*/ 254 h 421"/>
                <a:gd name="T26" fmla="*/ 12 w 179"/>
                <a:gd name="T27" fmla="*/ 322 h 421"/>
                <a:gd name="T28" fmla="*/ 0 w 179"/>
                <a:gd name="T29" fmla="*/ 322 h 421"/>
                <a:gd name="T30" fmla="*/ 0 w 179"/>
                <a:gd name="T31" fmla="*/ 421 h 421"/>
                <a:gd name="T32" fmla="*/ 91 w 179"/>
                <a:gd name="T33" fmla="*/ 421 h 421"/>
                <a:gd name="T34" fmla="*/ 179 w 179"/>
                <a:gd name="T35" fmla="*/ 421 h 421"/>
                <a:gd name="T36" fmla="*/ 179 w 179"/>
                <a:gd name="T37" fmla="*/ 322 h 421"/>
                <a:gd name="T38" fmla="*/ 167 w 179"/>
                <a:gd name="T39" fmla="*/ 32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421">
                  <a:moveTo>
                    <a:pt x="167" y="322"/>
                  </a:moveTo>
                  <a:lnTo>
                    <a:pt x="167" y="254"/>
                  </a:lnTo>
                  <a:lnTo>
                    <a:pt x="159" y="254"/>
                  </a:lnTo>
                  <a:lnTo>
                    <a:pt x="159" y="48"/>
                  </a:lnTo>
                  <a:lnTo>
                    <a:pt x="147" y="48"/>
                  </a:lnTo>
                  <a:lnTo>
                    <a:pt x="147" y="24"/>
                  </a:lnTo>
                  <a:lnTo>
                    <a:pt x="91" y="4"/>
                  </a:lnTo>
                  <a:lnTo>
                    <a:pt x="87" y="0"/>
                  </a:lnTo>
                  <a:lnTo>
                    <a:pt x="32" y="24"/>
                  </a:lnTo>
                  <a:lnTo>
                    <a:pt x="32" y="48"/>
                  </a:lnTo>
                  <a:lnTo>
                    <a:pt x="20" y="48"/>
                  </a:lnTo>
                  <a:lnTo>
                    <a:pt x="20" y="254"/>
                  </a:lnTo>
                  <a:lnTo>
                    <a:pt x="12" y="254"/>
                  </a:lnTo>
                  <a:lnTo>
                    <a:pt x="12" y="322"/>
                  </a:lnTo>
                  <a:lnTo>
                    <a:pt x="0" y="322"/>
                  </a:lnTo>
                  <a:lnTo>
                    <a:pt x="0" y="421"/>
                  </a:lnTo>
                  <a:lnTo>
                    <a:pt x="91" y="421"/>
                  </a:lnTo>
                  <a:lnTo>
                    <a:pt x="179" y="421"/>
                  </a:lnTo>
                  <a:lnTo>
                    <a:pt x="179" y="322"/>
                  </a:lnTo>
                  <a:lnTo>
                    <a:pt x="167" y="322"/>
                  </a:lnTo>
                  <a:close/>
                </a:path>
              </a:pathLst>
            </a:custGeom>
            <a:solidFill>
              <a:srgbClr val="242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170"/>
            <p:cNvSpPr>
              <a:spLocks/>
            </p:cNvSpPr>
            <p:nvPr/>
          </p:nvSpPr>
          <p:spPr bwMode="auto">
            <a:xfrm>
              <a:off x="2941638" y="5195888"/>
              <a:ext cx="69850" cy="125413"/>
            </a:xfrm>
            <a:custGeom>
              <a:avLst/>
              <a:gdLst>
                <a:gd name="T0" fmla="*/ 6 w 11"/>
                <a:gd name="T1" fmla="*/ 0 h 20"/>
                <a:gd name="T2" fmla="*/ 0 w 11"/>
                <a:gd name="T3" fmla="*/ 5 h 20"/>
                <a:gd name="T4" fmla="*/ 0 w 11"/>
                <a:gd name="T5" fmla="*/ 20 h 20"/>
                <a:gd name="T6" fmla="*/ 11 w 11"/>
                <a:gd name="T7" fmla="*/ 20 h 20"/>
                <a:gd name="T8" fmla="*/ 11 w 11"/>
                <a:gd name="T9" fmla="*/ 5 h 20"/>
                <a:gd name="T10" fmla="*/ 6 w 1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171"/>
            <p:cNvSpPr>
              <a:spLocks/>
            </p:cNvSpPr>
            <p:nvPr/>
          </p:nvSpPr>
          <p:spPr bwMode="auto">
            <a:xfrm>
              <a:off x="2852738" y="5195888"/>
              <a:ext cx="69850" cy="125413"/>
            </a:xfrm>
            <a:custGeom>
              <a:avLst/>
              <a:gdLst>
                <a:gd name="T0" fmla="*/ 6 w 11"/>
                <a:gd name="T1" fmla="*/ 0 h 20"/>
                <a:gd name="T2" fmla="*/ 0 w 11"/>
                <a:gd name="T3" fmla="*/ 5 h 20"/>
                <a:gd name="T4" fmla="*/ 0 w 11"/>
                <a:gd name="T5" fmla="*/ 20 h 20"/>
                <a:gd name="T6" fmla="*/ 11 w 11"/>
                <a:gd name="T7" fmla="*/ 20 h 20"/>
                <a:gd name="T8" fmla="*/ 11 w 11"/>
                <a:gd name="T9" fmla="*/ 5 h 20"/>
                <a:gd name="T10" fmla="*/ 6 w 1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Freeform 172"/>
            <p:cNvSpPr>
              <a:spLocks/>
            </p:cNvSpPr>
            <p:nvPr/>
          </p:nvSpPr>
          <p:spPr bwMode="auto">
            <a:xfrm>
              <a:off x="2771775" y="5195888"/>
              <a:ext cx="63500" cy="125413"/>
            </a:xfrm>
            <a:custGeom>
              <a:avLst/>
              <a:gdLst>
                <a:gd name="T0" fmla="*/ 5 w 10"/>
                <a:gd name="T1" fmla="*/ 0 h 20"/>
                <a:gd name="T2" fmla="*/ 0 w 10"/>
                <a:gd name="T3" fmla="*/ 5 h 20"/>
                <a:gd name="T4" fmla="*/ 0 w 10"/>
                <a:gd name="T5" fmla="*/ 20 h 20"/>
                <a:gd name="T6" fmla="*/ 10 w 10"/>
                <a:gd name="T7" fmla="*/ 20 h 20"/>
                <a:gd name="T8" fmla="*/ 10 w 10"/>
                <a:gd name="T9" fmla="*/ 5 h 20"/>
                <a:gd name="T10" fmla="*/ 5 w 10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Freeform 173"/>
            <p:cNvSpPr>
              <a:spLocks/>
            </p:cNvSpPr>
            <p:nvPr/>
          </p:nvSpPr>
          <p:spPr bwMode="auto">
            <a:xfrm>
              <a:off x="2822575" y="5081588"/>
              <a:ext cx="23813" cy="57150"/>
            </a:xfrm>
            <a:custGeom>
              <a:avLst/>
              <a:gdLst>
                <a:gd name="T0" fmla="*/ 2 w 4"/>
                <a:gd name="T1" fmla="*/ 0 h 9"/>
                <a:gd name="T2" fmla="*/ 0 w 4"/>
                <a:gd name="T3" fmla="*/ 3 h 9"/>
                <a:gd name="T4" fmla="*/ 0 w 4"/>
                <a:gd name="T5" fmla="*/ 9 h 9"/>
                <a:gd name="T6" fmla="*/ 4 w 4"/>
                <a:gd name="T7" fmla="*/ 9 h 9"/>
                <a:gd name="T8" fmla="*/ 4 w 4"/>
                <a:gd name="T9" fmla="*/ 3 h 9"/>
                <a:gd name="T10" fmla="*/ 2 w 4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174"/>
            <p:cNvSpPr>
              <a:spLocks/>
            </p:cNvSpPr>
            <p:nvPr/>
          </p:nvSpPr>
          <p:spPr bwMode="auto">
            <a:xfrm>
              <a:off x="2784475" y="5081588"/>
              <a:ext cx="25400" cy="57150"/>
            </a:xfrm>
            <a:custGeom>
              <a:avLst/>
              <a:gdLst>
                <a:gd name="T0" fmla="*/ 4 w 4"/>
                <a:gd name="T1" fmla="*/ 3 h 9"/>
                <a:gd name="T2" fmla="*/ 2 w 4"/>
                <a:gd name="T3" fmla="*/ 0 h 9"/>
                <a:gd name="T4" fmla="*/ 0 w 4"/>
                <a:gd name="T5" fmla="*/ 3 h 9"/>
                <a:gd name="T6" fmla="*/ 0 w 4"/>
                <a:gd name="T7" fmla="*/ 9 h 9"/>
                <a:gd name="T8" fmla="*/ 4 w 4"/>
                <a:gd name="T9" fmla="*/ 9 h 9"/>
                <a:gd name="T10" fmla="*/ 4 w 4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4" y="3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175"/>
            <p:cNvSpPr>
              <a:spLocks/>
            </p:cNvSpPr>
            <p:nvPr/>
          </p:nvSpPr>
          <p:spPr bwMode="auto">
            <a:xfrm>
              <a:off x="2859088" y="5081588"/>
              <a:ext cx="25400" cy="57150"/>
            </a:xfrm>
            <a:custGeom>
              <a:avLst/>
              <a:gdLst>
                <a:gd name="T0" fmla="*/ 4 w 4"/>
                <a:gd name="T1" fmla="*/ 3 h 9"/>
                <a:gd name="T2" fmla="*/ 2 w 4"/>
                <a:gd name="T3" fmla="*/ 0 h 9"/>
                <a:gd name="T4" fmla="*/ 0 w 4"/>
                <a:gd name="T5" fmla="*/ 3 h 9"/>
                <a:gd name="T6" fmla="*/ 0 w 4"/>
                <a:gd name="T7" fmla="*/ 9 h 9"/>
                <a:gd name="T8" fmla="*/ 4 w 4"/>
                <a:gd name="T9" fmla="*/ 9 h 9"/>
                <a:gd name="T10" fmla="*/ 4 w 4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4" y="3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176"/>
            <p:cNvSpPr>
              <a:spLocks/>
            </p:cNvSpPr>
            <p:nvPr/>
          </p:nvSpPr>
          <p:spPr bwMode="auto">
            <a:xfrm>
              <a:off x="2967038" y="5081588"/>
              <a:ext cx="31750" cy="57150"/>
            </a:xfrm>
            <a:custGeom>
              <a:avLst/>
              <a:gdLst>
                <a:gd name="T0" fmla="*/ 0 w 5"/>
                <a:gd name="T1" fmla="*/ 3 h 9"/>
                <a:gd name="T2" fmla="*/ 0 w 5"/>
                <a:gd name="T3" fmla="*/ 9 h 9"/>
                <a:gd name="T4" fmla="*/ 5 w 5"/>
                <a:gd name="T5" fmla="*/ 9 h 9"/>
                <a:gd name="T6" fmla="*/ 5 w 5"/>
                <a:gd name="T7" fmla="*/ 3 h 9"/>
                <a:gd name="T8" fmla="*/ 3 w 5"/>
                <a:gd name="T9" fmla="*/ 0 h 9"/>
                <a:gd name="T10" fmla="*/ 0 w 5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0" y="3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177"/>
            <p:cNvSpPr>
              <a:spLocks/>
            </p:cNvSpPr>
            <p:nvPr/>
          </p:nvSpPr>
          <p:spPr bwMode="auto">
            <a:xfrm>
              <a:off x="2890838" y="5081588"/>
              <a:ext cx="31750" cy="57150"/>
            </a:xfrm>
            <a:custGeom>
              <a:avLst/>
              <a:gdLst>
                <a:gd name="T0" fmla="*/ 5 w 5"/>
                <a:gd name="T1" fmla="*/ 3 h 9"/>
                <a:gd name="T2" fmla="*/ 3 w 5"/>
                <a:gd name="T3" fmla="*/ 0 h 9"/>
                <a:gd name="T4" fmla="*/ 0 w 5"/>
                <a:gd name="T5" fmla="*/ 3 h 9"/>
                <a:gd name="T6" fmla="*/ 0 w 5"/>
                <a:gd name="T7" fmla="*/ 9 h 9"/>
                <a:gd name="T8" fmla="*/ 5 w 5"/>
                <a:gd name="T9" fmla="*/ 9 h 9"/>
                <a:gd name="T10" fmla="*/ 5 w 5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5" y="3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178"/>
            <p:cNvSpPr>
              <a:spLocks/>
            </p:cNvSpPr>
            <p:nvPr/>
          </p:nvSpPr>
          <p:spPr bwMode="auto">
            <a:xfrm>
              <a:off x="2928938" y="5081588"/>
              <a:ext cx="31750" cy="57150"/>
            </a:xfrm>
            <a:custGeom>
              <a:avLst/>
              <a:gdLst>
                <a:gd name="T0" fmla="*/ 5 w 5"/>
                <a:gd name="T1" fmla="*/ 3 h 9"/>
                <a:gd name="T2" fmla="*/ 3 w 5"/>
                <a:gd name="T3" fmla="*/ 0 h 9"/>
                <a:gd name="T4" fmla="*/ 0 w 5"/>
                <a:gd name="T5" fmla="*/ 3 h 9"/>
                <a:gd name="T6" fmla="*/ 0 w 5"/>
                <a:gd name="T7" fmla="*/ 9 h 9"/>
                <a:gd name="T8" fmla="*/ 5 w 5"/>
                <a:gd name="T9" fmla="*/ 9 h 9"/>
                <a:gd name="T10" fmla="*/ 5 w 5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5" y="3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179"/>
            <p:cNvSpPr>
              <a:spLocks/>
            </p:cNvSpPr>
            <p:nvPr/>
          </p:nvSpPr>
          <p:spPr bwMode="auto">
            <a:xfrm>
              <a:off x="2790825" y="4741863"/>
              <a:ext cx="19050" cy="36513"/>
            </a:xfrm>
            <a:custGeom>
              <a:avLst/>
              <a:gdLst>
                <a:gd name="T0" fmla="*/ 3 w 3"/>
                <a:gd name="T1" fmla="*/ 2 h 6"/>
                <a:gd name="T2" fmla="*/ 2 w 3"/>
                <a:gd name="T3" fmla="*/ 0 h 6"/>
                <a:gd name="T4" fmla="*/ 0 w 3"/>
                <a:gd name="T5" fmla="*/ 2 h 6"/>
                <a:gd name="T6" fmla="*/ 0 w 3"/>
                <a:gd name="T7" fmla="*/ 6 h 6"/>
                <a:gd name="T8" fmla="*/ 3 w 3"/>
                <a:gd name="T9" fmla="*/ 6 h 6"/>
                <a:gd name="T10" fmla="*/ 3 w 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180"/>
            <p:cNvSpPr>
              <a:spLocks/>
            </p:cNvSpPr>
            <p:nvPr/>
          </p:nvSpPr>
          <p:spPr bwMode="auto">
            <a:xfrm>
              <a:off x="2828925" y="4741863"/>
              <a:ext cx="17463" cy="36513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0 h 6"/>
                <a:gd name="T4" fmla="*/ 0 w 3"/>
                <a:gd name="T5" fmla="*/ 2 h 6"/>
                <a:gd name="T6" fmla="*/ 0 w 3"/>
                <a:gd name="T7" fmla="*/ 6 h 6"/>
                <a:gd name="T8" fmla="*/ 3 w 3"/>
                <a:gd name="T9" fmla="*/ 6 h 6"/>
                <a:gd name="T10" fmla="*/ 3 w 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181"/>
            <p:cNvSpPr>
              <a:spLocks/>
            </p:cNvSpPr>
            <p:nvPr/>
          </p:nvSpPr>
          <p:spPr bwMode="auto">
            <a:xfrm>
              <a:off x="2859088" y="4741863"/>
              <a:ext cx="25400" cy="36513"/>
            </a:xfrm>
            <a:custGeom>
              <a:avLst/>
              <a:gdLst>
                <a:gd name="T0" fmla="*/ 4 w 4"/>
                <a:gd name="T1" fmla="*/ 2 h 6"/>
                <a:gd name="T2" fmla="*/ 2 w 4"/>
                <a:gd name="T3" fmla="*/ 0 h 6"/>
                <a:gd name="T4" fmla="*/ 0 w 4"/>
                <a:gd name="T5" fmla="*/ 2 h 6"/>
                <a:gd name="T6" fmla="*/ 0 w 4"/>
                <a:gd name="T7" fmla="*/ 6 h 6"/>
                <a:gd name="T8" fmla="*/ 4 w 4"/>
                <a:gd name="T9" fmla="*/ 6 h 6"/>
                <a:gd name="T10" fmla="*/ 4 w 4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182"/>
            <p:cNvSpPr>
              <a:spLocks/>
            </p:cNvSpPr>
            <p:nvPr/>
          </p:nvSpPr>
          <p:spPr bwMode="auto">
            <a:xfrm>
              <a:off x="2897188" y="4741863"/>
              <a:ext cx="19050" cy="36513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0 h 6"/>
                <a:gd name="T4" fmla="*/ 0 w 3"/>
                <a:gd name="T5" fmla="*/ 2 h 6"/>
                <a:gd name="T6" fmla="*/ 0 w 3"/>
                <a:gd name="T7" fmla="*/ 6 h 6"/>
                <a:gd name="T8" fmla="*/ 3 w 3"/>
                <a:gd name="T9" fmla="*/ 6 h 6"/>
                <a:gd name="T10" fmla="*/ 3 w 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183"/>
            <p:cNvSpPr>
              <a:spLocks/>
            </p:cNvSpPr>
            <p:nvPr/>
          </p:nvSpPr>
          <p:spPr bwMode="auto">
            <a:xfrm>
              <a:off x="2928938" y="4741863"/>
              <a:ext cx="25400" cy="36513"/>
            </a:xfrm>
            <a:custGeom>
              <a:avLst/>
              <a:gdLst>
                <a:gd name="T0" fmla="*/ 4 w 4"/>
                <a:gd name="T1" fmla="*/ 2 h 6"/>
                <a:gd name="T2" fmla="*/ 2 w 4"/>
                <a:gd name="T3" fmla="*/ 0 h 6"/>
                <a:gd name="T4" fmla="*/ 0 w 4"/>
                <a:gd name="T5" fmla="*/ 2 h 6"/>
                <a:gd name="T6" fmla="*/ 0 w 4"/>
                <a:gd name="T7" fmla="*/ 6 h 6"/>
                <a:gd name="T8" fmla="*/ 4 w 4"/>
                <a:gd name="T9" fmla="*/ 6 h 6"/>
                <a:gd name="T10" fmla="*/ 4 w 4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184"/>
            <p:cNvSpPr>
              <a:spLocks/>
            </p:cNvSpPr>
            <p:nvPr/>
          </p:nvSpPr>
          <p:spPr bwMode="auto">
            <a:xfrm>
              <a:off x="2967038" y="4741863"/>
              <a:ext cx="19050" cy="36513"/>
            </a:xfrm>
            <a:custGeom>
              <a:avLst/>
              <a:gdLst>
                <a:gd name="T0" fmla="*/ 3 w 3"/>
                <a:gd name="T1" fmla="*/ 2 h 6"/>
                <a:gd name="T2" fmla="*/ 2 w 3"/>
                <a:gd name="T3" fmla="*/ 0 h 6"/>
                <a:gd name="T4" fmla="*/ 0 w 3"/>
                <a:gd name="T5" fmla="*/ 2 h 6"/>
                <a:gd name="T6" fmla="*/ 0 w 3"/>
                <a:gd name="T7" fmla="*/ 6 h 6"/>
                <a:gd name="T8" fmla="*/ 3 w 3"/>
                <a:gd name="T9" fmla="*/ 6 h 6"/>
                <a:gd name="T10" fmla="*/ 3 w 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185"/>
            <p:cNvSpPr>
              <a:spLocks/>
            </p:cNvSpPr>
            <p:nvPr/>
          </p:nvSpPr>
          <p:spPr bwMode="auto">
            <a:xfrm>
              <a:off x="2790825" y="4784725"/>
              <a:ext cx="19050" cy="38100"/>
            </a:xfrm>
            <a:custGeom>
              <a:avLst/>
              <a:gdLst>
                <a:gd name="T0" fmla="*/ 3 w 3"/>
                <a:gd name="T1" fmla="*/ 2 h 6"/>
                <a:gd name="T2" fmla="*/ 2 w 3"/>
                <a:gd name="T3" fmla="*/ 0 h 6"/>
                <a:gd name="T4" fmla="*/ 0 w 3"/>
                <a:gd name="T5" fmla="*/ 2 h 6"/>
                <a:gd name="T6" fmla="*/ 0 w 3"/>
                <a:gd name="T7" fmla="*/ 6 h 6"/>
                <a:gd name="T8" fmla="*/ 3 w 3"/>
                <a:gd name="T9" fmla="*/ 6 h 6"/>
                <a:gd name="T10" fmla="*/ 3 w 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186"/>
            <p:cNvSpPr>
              <a:spLocks/>
            </p:cNvSpPr>
            <p:nvPr/>
          </p:nvSpPr>
          <p:spPr bwMode="auto">
            <a:xfrm>
              <a:off x="2828925" y="4784725"/>
              <a:ext cx="17463" cy="38100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0 h 6"/>
                <a:gd name="T4" fmla="*/ 0 w 3"/>
                <a:gd name="T5" fmla="*/ 2 h 6"/>
                <a:gd name="T6" fmla="*/ 0 w 3"/>
                <a:gd name="T7" fmla="*/ 6 h 6"/>
                <a:gd name="T8" fmla="*/ 3 w 3"/>
                <a:gd name="T9" fmla="*/ 6 h 6"/>
                <a:gd name="T10" fmla="*/ 3 w 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Freeform 187"/>
            <p:cNvSpPr>
              <a:spLocks/>
            </p:cNvSpPr>
            <p:nvPr/>
          </p:nvSpPr>
          <p:spPr bwMode="auto">
            <a:xfrm>
              <a:off x="2859088" y="4784725"/>
              <a:ext cx="25400" cy="38100"/>
            </a:xfrm>
            <a:custGeom>
              <a:avLst/>
              <a:gdLst>
                <a:gd name="T0" fmla="*/ 4 w 4"/>
                <a:gd name="T1" fmla="*/ 2 h 6"/>
                <a:gd name="T2" fmla="*/ 2 w 4"/>
                <a:gd name="T3" fmla="*/ 0 h 6"/>
                <a:gd name="T4" fmla="*/ 0 w 4"/>
                <a:gd name="T5" fmla="*/ 2 h 6"/>
                <a:gd name="T6" fmla="*/ 0 w 4"/>
                <a:gd name="T7" fmla="*/ 6 h 6"/>
                <a:gd name="T8" fmla="*/ 4 w 4"/>
                <a:gd name="T9" fmla="*/ 6 h 6"/>
                <a:gd name="T10" fmla="*/ 4 w 4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Freeform 188"/>
            <p:cNvSpPr>
              <a:spLocks/>
            </p:cNvSpPr>
            <p:nvPr/>
          </p:nvSpPr>
          <p:spPr bwMode="auto">
            <a:xfrm>
              <a:off x="2897188" y="4784725"/>
              <a:ext cx="19050" cy="38100"/>
            </a:xfrm>
            <a:custGeom>
              <a:avLst/>
              <a:gdLst>
                <a:gd name="T0" fmla="*/ 3 w 3"/>
                <a:gd name="T1" fmla="*/ 2 h 6"/>
                <a:gd name="T2" fmla="*/ 1 w 3"/>
                <a:gd name="T3" fmla="*/ 0 h 6"/>
                <a:gd name="T4" fmla="*/ 0 w 3"/>
                <a:gd name="T5" fmla="*/ 2 h 6"/>
                <a:gd name="T6" fmla="*/ 0 w 3"/>
                <a:gd name="T7" fmla="*/ 6 h 6"/>
                <a:gd name="T8" fmla="*/ 3 w 3"/>
                <a:gd name="T9" fmla="*/ 6 h 6"/>
                <a:gd name="T10" fmla="*/ 3 w 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Freeform 189"/>
            <p:cNvSpPr>
              <a:spLocks/>
            </p:cNvSpPr>
            <p:nvPr/>
          </p:nvSpPr>
          <p:spPr bwMode="auto">
            <a:xfrm>
              <a:off x="2928938" y="4784725"/>
              <a:ext cx="25400" cy="38100"/>
            </a:xfrm>
            <a:custGeom>
              <a:avLst/>
              <a:gdLst>
                <a:gd name="T0" fmla="*/ 4 w 4"/>
                <a:gd name="T1" fmla="*/ 2 h 6"/>
                <a:gd name="T2" fmla="*/ 2 w 4"/>
                <a:gd name="T3" fmla="*/ 0 h 6"/>
                <a:gd name="T4" fmla="*/ 0 w 4"/>
                <a:gd name="T5" fmla="*/ 2 h 6"/>
                <a:gd name="T6" fmla="*/ 0 w 4"/>
                <a:gd name="T7" fmla="*/ 6 h 6"/>
                <a:gd name="T8" fmla="*/ 4 w 4"/>
                <a:gd name="T9" fmla="*/ 6 h 6"/>
                <a:gd name="T10" fmla="*/ 4 w 4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190"/>
            <p:cNvSpPr>
              <a:spLocks/>
            </p:cNvSpPr>
            <p:nvPr/>
          </p:nvSpPr>
          <p:spPr bwMode="auto">
            <a:xfrm>
              <a:off x="2967038" y="4784725"/>
              <a:ext cx="19050" cy="38100"/>
            </a:xfrm>
            <a:custGeom>
              <a:avLst/>
              <a:gdLst>
                <a:gd name="T0" fmla="*/ 3 w 3"/>
                <a:gd name="T1" fmla="*/ 2 h 6"/>
                <a:gd name="T2" fmla="*/ 2 w 3"/>
                <a:gd name="T3" fmla="*/ 0 h 6"/>
                <a:gd name="T4" fmla="*/ 0 w 3"/>
                <a:gd name="T5" fmla="*/ 2 h 6"/>
                <a:gd name="T6" fmla="*/ 0 w 3"/>
                <a:gd name="T7" fmla="*/ 6 h 6"/>
                <a:gd name="T8" fmla="*/ 3 w 3"/>
                <a:gd name="T9" fmla="*/ 6 h 6"/>
                <a:gd name="T10" fmla="*/ 3 w 3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191"/>
            <p:cNvSpPr>
              <a:spLocks/>
            </p:cNvSpPr>
            <p:nvPr/>
          </p:nvSpPr>
          <p:spPr bwMode="auto">
            <a:xfrm>
              <a:off x="2790825" y="483552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192"/>
            <p:cNvSpPr>
              <a:spLocks/>
            </p:cNvSpPr>
            <p:nvPr/>
          </p:nvSpPr>
          <p:spPr bwMode="auto">
            <a:xfrm>
              <a:off x="2828925" y="4835525"/>
              <a:ext cx="17463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193"/>
            <p:cNvSpPr>
              <a:spLocks/>
            </p:cNvSpPr>
            <p:nvPr/>
          </p:nvSpPr>
          <p:spPr bwMode="auto">
            <a:xfrm>
              <a:off x="2859088" y="4835525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194"/>
            <p:cNvSpPr>
              <a:spLocks/>
            </p:cNvSpPr>
            <p:nvPr/>
          </p:nvSpPr>
          <p:spPr bwMode="auto">
            <a:xfrm>
              <a:off x="2897188" y="483552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195"/>
            <p:cNvSpPr>
              <a:spLocks/>
            </p:cNvSpPr>
            <p:nvPr/>
          </p:nvSpPr>
          <p:spPr bwMode="auto">
            <a:xfrm>
              <a:off x="2928938" y="4835525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196"/>
            <p:cNvSpPr>
              <a:spLocks/>
            </p:cNvSpPr>
            <p:nvPr/>
          </p:nvSpPr>
          <p:spPr bwMode="auto">
            <a:xfrm>
              <a:off x="2967038" y="483552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197"/>
            <p:cNvSpPr>
              <a:spLocks/>
            </p:cNvSpPr>
            <p:nvPr/>
          </p:nvSpPr>
          <p:spPr bwMode="auto">
            <a:xfrm>
              <a:off x="2790825" y="487997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198"/>
            <p:cNvSpPr>
              <a:spLocks/>
            </p:cNvSpPr>
            <p:nvPr/>
          </p:nvSpPr>
          <p:spPr bwMode="auto">
            <a:xfrm>
              <a:off x="2828925" y="4879975"/>
              <a:ext cx="17463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199"/>
            <p:cNvSpPr>
              <a:spLocks/>
            </p:cNvSpPr>
            <p:nvPr/>
          </p:nvSpPr>
          <p:spPr bwMode="auto">
            <a:xfrm>
              <a:off x="2859088" y="4879975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200"/>
            <p:cNvSpPr>
              <a:spLocks/>
            </p:cNvSpPr>
            <p:nvPr/>
          </p:nvSpPr>
          <p:spPr bwMode="auto">
            <a:xfrm>
              <a:off x="2897188" y="487997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201"/>
            <p:cNvSpPr>
              <a:spLocks/>
            </p:cNvSpPr>
            <p:nvPr/>
          </p:nvSpPr>
          <p:spPr bwMode="auto">
            <a:xfrm>
              <a:off x="2928938" y="4879975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202"/>
            <p:cNvSpPr>
              <a:spLocks/>
            </p:cNvSpPr>
            <p:nvPr/>
          </p:nvSpPr>
          <p:spPr bwMode="auto">
            <a:xfrm>
              <a:off x="2967038" y="487997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203"/>
            <p:cNvSpPr>
              <a:spLocks/>
            </p:cNvSpPr>
            <p:nvPr/>
          </p:nvSpPr>
          <p:spPr bwMode="auto">
            <a:xfrm>
              <a:off x="2790825" y="492442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204"/>
            <p:cNvSpPr>
              <a:spLocks/>
            </p:cNvSpPr>
            <p:nvPr/>
          </p:nvSpPr>
          <p:spPr bwMode="auto">
            <a:xfrm>
              <a:off x="2828925" y="4924425"/>
              <a:ext cx="17463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205"/>
            <p:cNvSpPr>
              <a:spLocks/>
            </p:cNvSpPr>
            <p:nvPr/>
          </p:nvSpPr>
          <p:spPr bwMode="auto">
            <a:xfrm>
              <a:off x="2859088" y="4924425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206"/>
            <p:cNvSpPr>
              <a:spLocks/>
            </p:cNvSpPr>
            <p:nvPr/>
          </p:nvSpPr>
          <p:spPr bwMode="auto">
            <a:xfrm>
              <a:off x="2897188" y="492442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207"/>
            <p:cNvSpPr>
              <a:spLocks/>
            </p:cNvSpPr>
            <p:nvPr/>
          </p:nvSpPr>
          <p:spPr bwMode="auto">
            <a:xfrm>
              <a:off x="2928938" y="4924425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208"/>
            <p:cNvSpPr>
              <a:spLocks/>
            </p:cNvSpPr>
            <p:nvPr/>
          </p:nvSpPr>
          <p:spPr bwMode="auto">
            <a:xfrm>
              <a:off x="2967038" y="492442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209"/>
            <p:cNvSpPr>
              <a:spLocks/>
            </p:cNvSpPr>
            <p:nvPr/>
          </p:nvSpPr>
          <p:spPr bwMode="auto">
            <a:xfrm>
              <a:off x="2790825" y="496887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Freeform 210"/>
            <p:cNvSpPr>
              <a:spLocks/>
            </p:cNvSpPr>
            <p:nvPr/>
          </p:nvSpPr>
          <p:spPr bwMode="auto">
            <a:xfrm>
              <a:off x="2828925" y="4968875"/>
              <a:ext cx="17463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Freeform 211"/>
            <p:cNvSpPr>
              <a:spLocks/>
            </p:cNvSpPr>
            <p:nvPr/>
          </p:nvSpPr>
          <p:spPr bwMode="auto">
            <a:xfrm>
              <a:off x="2859088" y="4968875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212"/>
            <p:cNvSpPr>
              <a:spLocks/>
            </p:cNvSpPr>
            <p:nvPr/>
          </p:nvSpPr>
          <p:spPr bwMode="auto">
            <a:xfrm>
              <a:off x="2897188" y="496887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213"/>
            <p:cNvSpPr>
              <a:spLocks/>
            </p:cNvSpPr>
            <p:nvPr/>
          </p:nvSpPr>
          <p:spPr bwMode="auto">
            <a:xfrm>
              <a:off x="2928938" y="4968875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214"/>
            <p:cNvSpPr>
              <a:spLocks/>
            </p:cNvSpPr>
            <p:nvPr/>
          </p:nvSpPr>
          <p:spPr bwMode="auto">
            <a:xfrm>
              <a:off x="2967038" y="4968875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215"/>
            <p:cNvSpPr>
              <a:spLocks/>
            </p:cNvSpPr>
            <p:nvPr/>
          </p:nvSpPr>
          <p:spPr bwMode="auto">
            <a:xfrm>
              <a:off x="2790825" y="5011738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Freeform 216"/>
            <p:cNvSpPr>
              <a:spLocks/>
            </p:cNvSpPr>
            <p:nvPr/>
          </p:nvSpPr>
          <p:spPr bwMode="auto">
            <a:xfrm>
              <a:off x="2828925" y="5011738"/>
              <a:ext cx="17463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Freeform 217"/>
            <p:cNvSpPr>
              <a:spLocks/>
            </p:cNvSpPr>
            <p:nvPr/>
          </p:nvSpPr>
          <p:spPr bwMode="auto">
            <a:xfrm>
              <a:off x="2859088" y="5011738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218"/>
            <p:cNvSpPr>
              <a:spLocks/>
            </p:cNvSpPr>
            <p:nvPr/>
          </p:nvSpPr>
          <p:spPr bwMode="auto">
            <a:xfrm>
              <a:off x="2897188" y="5011738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1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219"/>
            <p:cNvSpPr>
              <a:spLocks/>
            </p:cNvSpPr>
            <p:nvPr/>
          </p:nvSpPr>
          <p:spPr bwMode="auto">
            <a:xfrm>
              <a:off x="2928938" y="5011738"/>
              <a:ext cx="25400" cy="31750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0 w 4"/>
                <a:gd name="T7" fmla="*/ 5 h 5"/>
                <a:gd name="T8" fmla="*/ 4 w 4"/>
                <a:gd name="T9" fmla="*/ 5 h 5"/>
                <a:gd name="T10" fmla="*/ 4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Freeform 220"/>
            <p:cNvSpPr>
              <a:spLocks/>
            </p:cNvSpPr>
            <p:nvPr/>
          </p:nvSpPr>
          <p:spPr bwMode="auto">
            <a:xfrm>
              <a:off x="2967038" y="5011738"/>
              <a:ext cx="19050" cy="31750"/>
            </a:xfrm>
            <a:custGeom>
              <a:avLst/>
              <a:gdLst>
                <a:gd name="T0" fmla="*/ 3 w 3"/>
                <a:gd name="T1" fmla="*/ 1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5 h 5"/>
                <a:gd name="T8" fmla="*/ 3 w 3"/>
                <a:gd name="T9" fmla="*/ 5 h 5"/>
                <a:gd name="T10" fmla="*/ 3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Freeform 221"/>
            <p:cNvSpPr>
              <a:spLocks/>
            </p:cNvSpPr>
            <p:nvPr/>
          </p:nvSpPr>
          <p:spPr bwMode="auto">
            <a:xfrm>
              <a:off x="1979613" y="4451350"/>
              <a:ext cx="247650" cy="863600"/>
            </a:xfrm>
            <a:custGeom>
              <a:avLst/>
              <a:gdLst>
                <a:gd name="T0" fmla="*/ 140 w 156"/>
                <a:gd name="T1" fmla="*/ 67 h 544"/>
                <a:gd name="T2" fmla="*/ 140 w 156"/>
                <a:gd name="T3" fmla="*/ 47 h 544"/>
                <a:gd name="T4" fmla="*/ 104 w 156"/>
                <a:gd name="T5" fmla="*/ 24 h 544"/>
                <a:gd name="T6" fmla="*/ 76 w 156"/>
                <a:gd name="T7" fmla="*/ 0 h 544"/>
                <a:gd name="T8" fmla="*/ 12 w 156"/>
                <a:gd name="T9" fmla="*/ 47 h 544"/>
                <a:gd name="T10" fmla="*/ 12 w 156"/>
                <a:gd name="T11" fmla="*/ 67 h 544"/>
                <a:gd name="T12" fmla="*/ 0 w 156"/>
                <a:gd name="T13" fmla="*/ 67 h 544"/>
                <a:gd name="T14" fmla="*/ 0 w 156"/>
                <a:gd name="T15" fmla="*/ 544 h 544"/>
                <a:gd name="T16" fmla="*/ 76 w 156"/>
                <a:gd name="T17" fmla="*/ 544 h 544"/>
                <a:gd name="T18" fmla="*/ 156 w 156"/>
                <a:gd name="T19" fmla="*/ 544 h 544"/>
                <a:gd name="T20" fmla="*/ 156 w 156"/>
                <a:gd name="T21" fmla="*/ 67 h 544"/>
                <a:gd name="T22" fmla="*/ 140 w 156"/>
                <a:gd name="T23" fmla="*/ 67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6" h="544">
                  <a:moveTo>
                    <a:pt x="140" y="67"/>
                  </a:moveTo>
                  <a:lnTo>
                    <a:pt x="140" y="47"/>
                  </a:lnTo>
                  <a:lnTo>
                    <a:pt x="104" y="24"/>
                  </a:lnTo>
                  <a:lnTo>
                    <a:pt x="76" y="0"/>
                  </a:lnTo>
                  <a:lnTo>
                    <a:pt x="12" y="47"/>
                  </a:lnTo>
                  <a:lnTo>
                    <a:pt x="12" y="67"/>
                  </a:lnTo>
                  <a:lnTo>
                    <a:pt x="0" y="67"/>
                  </a:lnTo>
                  <a:lnTo>
                    <a:pt x="0" y="544"/>
                  </a:lnTo>
                  <a:lnTo>
                    <a:pt x="76" y="544"/>
                  </a:lnTo>
                  <a:lnTo>
                    <a:pt x="156" y="544"/>
                  </a:lnTo>
                  <a:lnTo>
                    <a:pt x="156" y="67"/>
                  </a:lnTo>
                  <a:lnTo>
                    <a:pt x="140" y="67"/>
                  </a:lnTo>
                  <a:close/>
                </a:path>
              </a:pathLst>
            </a:custGeom>
            <a:solidFill>
              <a:srgbClr val="242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Rectangle 222"/>
            <p:cNvSpPr>
              <a:spLocks noChangeArrowheads="1"/>
            </p:cNvSpPr>
            <p:nvPr/>
          </p:nvSpPr>
          <p:spPr bwMode="auto">
            <a:xfrm>
              <a:off x="1992313" y="4576763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Rectangle 223"/>
            <p:cNvSpPr>
              <a:spLocks noChangeArrowheads="1"/>
            </p:cNvSpPr>
            <p:nvPr/>
          </p:nvSpPr>
          <p:spPr bwMode="auto">
            <a:xfrm>
              <a:off x="1992313" y="4621213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Rectangle 224"/>
            <p:cNvSpPr>
              <a:spLocks noChangeArrowheads="1"/>
            </p:cNvSpPr>
            <p:nvPr/>
          </p:nvSpPr>
          <p:spPr bwMode="auto">
            <a:xfrm>
              <a:off x="1992313" y="4665663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Rectangle 225"/>
            <p:cNvSpPr>
              <a:spLocks noChangeArrowheads="1"/>
            </p:cNvSpPr>
            <p:nvPr/>
          </p:nvSpPr>
          <p:spPr bwMode="auto">
            <a:xfrm>
              <a:off x="1992313" y="4710113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Rectangle 226"/>
            <p:cNvSpPr>
              <a:spLocks noChangeArrowheads="1"/>
            </p:cNvSpPr>
            <p:nvPr/>
          </p:nvSpPr>
          <p:spPr bwMode="auto">
            <a:xfrm>
              <a:off x="1992313" y="4752975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Rectangle 227"/>
            <p:cNvSpPr>
              <a:spLocks noChangeArrowheads="1"/>
            </p:cNvSpPr>
            <p:nvPr/>
          </p:nvSpPr>
          <p:spPr bwMode="auto">
            <a:xfrm>
              <a:off x="1992313" y="4797425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Rectangle 228"/>
            <p:cNvSpPr>
              <a:spLocks noChangeArrowheads="1"/>
            </p:cNvSpPr>
            <p:nvPr/>
          </p:nvSpPr>
          <p:spPr bwMode="auto">
            <a:xfrm>
              <a:off x="1998663" y="4841875"/>
              <a:ext cx="20955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Rectangle 229"/>
            <p:cNvSpPr>
              <a:spLocks noChangeArrowheads="1"/>
            </p:cNvSpPr>
            <p:nvPr/>
          </p:nvSpPr>
          <p:spPr bwMode="auto">
            <a:xfrm>
              <a:off x="1998663" y="4886325"/>
              <a:ext cx="20955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Rectangle 230"/>
            <p:cNvSpPr>
              <a:spLocks noChangeArrowheads="1"/>
            </p:cNvSpPr>
            <p:nvPr/>
          </p:nvSpPr>
          <p:spPr bwMode="auto">
            <a:xfrm>
              <a:off x="1998663" y="4924425"/>
              <a:ext cx="215900" cy="2540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Rectangle 231"/>
            <p:cNvSpPr>
              <a:spLocks noChangeArrowheads="1"/>
            </p:cNvSpPr>
            <p:nvPr/>
          </p:nvSpPr>
          <p:spPr bwMode="auto">
            <a:xfrm>
              <a:off x="1998663" y="4968875"/>
              <a:ext cx="215900" cy="2540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Rectangle 232"/>
            <p:cNvSpPr>
              <a:spLocks noChangeArrowheads="1"/>
            </p:cNvSpPr>
            <p:nvPr/>
          </p:nvSpPr>
          <p:spPr bwMode="auto">
            <a:xfrm>
              <a:off x="1998663" y="5011738"/>
              <a:ext cx="215900" cy="2540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Rectangle 233"/>
            <p:cNvSpPr>
              <a:spLocks noChangeArrowheads="1"/>
            </p:cNvSpPr>
            <p:nvPr/>
          </p:nvSpPr>
          <p:spPr bwMode="auto">
            <a:xfrm>
              <a:off x="1998663" y="5056188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Rectangle 234"/>
            <p:cNvSpPr>
              <a:spLocks noChangeArrowheads="1"/>
            </p:cNvSpPr>
            <p:nvPr/>
          </p:nvSpPr>
          <p:spPr bwMode="auto">
            <a:xfrm>
              <a:off x="1998663" y="5100638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Rectangle 235"/>
            <p:cNvSpPr>
              <a:spLocks noChangeArrowheads="1"/>
            </p:cNvSpPr>
            <p:nvPr/>
          </p:nvSpPr>
          <p:spPr bwMode="auto">
            <a:xfrm>
              <a:off x="1998663" y="5145088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Rectangle 236"/>
            <p:cNvSpPr>
              <a:spLocks noChangeArrowheads="1"/>
            </p:cNvSpPr>
            <p:nvPr/>
          </p:nvSpPr>
          <p:spPr bwMode="auto">
            <a:xfrm>
              <a:off x="1998663" y="5189538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Rectangle 237"/>
            <p:cNvSpPr>
              <a:spLocks noChangeArrowheads="1"/>
            </p:cNvSpPr>
            <p:nvPr/>
          </p:nvSpPr>
          <p:spPr bwMode="auto">
            <a:xfrm>
              <a:off x="1998663" y="5233988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Rectangle 238"/>
            <p:cNvSpPr>
              <a:spLocks noChangeArrowheads="1"/>
            </p:cNvSpPr>
            <p:nvPr/>
          </p:nvSpPr>
          <p:spPr bwMode="auto">
            <a:xfrm>
              <a:off x="1998663" y="5276850"/>
              <a:ext cx="215900" cy="19050"/>
            </a:xfrm>
            <a:prstGeom prst="rect">
              <a:avLst/>
            </a:prstGeom>
            <a:solidFill>
              <a:srgbClr val="1B1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Rectangle 239"/>
            <p:cNvSpPr>
              <a:spLocks noChangeArrowheads="1"/>
            </p:cNvSpPr>
            <p:nvPr/>
          </p:nvSpPr>
          <p:spPr bwMode="auto">
            <a:xfrm>
              <a:off x="2265363" y="4186238"/>
              <a:ext cx="538163" cy="1128713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Rectangle 240"/>
            <p:cNvSpPr>
              <a:spLocks noChangeArrowheads="1"/>
            </p:cNvSpPr>
            <p:nvPr/>
          </p:nvSpPr>
          <p:spPr bwMode="auto">
            <a:xfrm>
              <a:off x="2309813" y="4286250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Rectangle 241"/>
            <p:cNvSpPr>
              <a:spLocks noChangeArrowheads="1"/>
            </p:cNvSpPr>
            <p:nvPr/>
          </p:nvSpPr>
          <p:spPr bwMode="auto">
            <a:xfrm>
              <a:off x="2309813" y="4349750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Rectangle 242"/>
            <p:cNvSpPr>
              <a:spLocks noChangeArrowheads="1"/>
            </p:cNvSpPr>
            <p:nvPr/>
          </p:nvSpPr>
          <p:spPr bwMode="auto">
            <a:xfrm>
              <a:off x="2354263" y="4286250"/>
              <a:ext cx="30163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Rectangle 243"/>
            <p:cNvSpPr>
              <a:spLocks noChangeArrowheads="1"/>
            </p:cNvSpPr>
            <p:nvPr/>
          </p:nvSpPr>
          <p:spPr bwMode="auto">
            <a:xfrm>
              <a:off x="2354263" y="4349750"/>
              <a:ext cx="30163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Rectangle 244"/>
            <p:cNvSpPr>
              <a:spLocks noChangeArrowheads="1"/>
            </p:cNvSpPr>
            <p:nvPr/>
          </p:nvSpPr>
          <p:spPr bwMode="auto">
            <a:xfrm>
              <a:off x="2428875" y="4286250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Rectangle 245"/>
            <p:cNvSpPr>
              <a:spLocks noChangeArrowheads="1"/>
            </p:cNvSpPr>
            <p:nvPr/>
          </p:nvSpPr>
          <p:spPr bwMode="auto">
            <a:xfrm>
              <a:off x="2428875" y="4349750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Rectangle 246"/>
            <p:cNvSpPr>
              <a:spLocks noChangeArrowheads="1"/>
            </p:cNvSpPr>
            <p:nvPr/>
          </p:nvSpPr>
          <p:spPr bwMode="auto">
            <a:xfrm>
              <a:off x="2466975" y="4286250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Rectangle 247"/>
            <p:cNvSpPr>
              <a:spLocks noChangeArrowheads="1"/>
            </p:cNvSpPr>
            <p:nvPr/>
          </p:nvSpPr>
          <p:spPr bwMode="auto">
            <a:xfrm>
              <a:off x="2466975" y="4349750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Rectangle 248"/>
            <p:cNvSpPr>
              <a:spLocks noChangeArrowheads="1"/>
            </p:cNvSpPr>
            <p:nvPr/>
          </p:nvSpPr>
          <p:spPr bwMode="auto">
            <a:xfrm>
              <a:off x="2543175" y="4286250"/>
              <a:ext cx="3175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Rectangle 249"/>
            <p:cNvSpPr>
              <a:spLocks noChangeArrowheads="1"/>
            </p:cNvSpPr>
            <p:nvPr/>
          </p:nvSpPr>
          <p:spPr bwMode="auto">
            <a:xfrm>
              <a:off x="2543175" y="4349750"/>
              <a:ext cx="3175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Rectangle 250"/>
            <p:cNvSpPr>
              <a:spLocks noChangeArrowheads="1"/>
            </p:cNvSpPr>
            <p:nvPr/>
          </p:nvSpPr>
          <p:spPr bwMode="auto">
            <a:xfrm>
              <a:off x="2581275" y="4286250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Rectangle 251"/>
            <p:cNvSpPr>
              <a:spLocks noChangeArrowheads="1"/>
            </p:cNvSpPr>
            <p:nvPr/>
          </p:nvSpPr>
          <p:spPr bwMode="auto">
            <a:xfrm>
              <a:off x="2581275" y="4349750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Rectangle 252"/>
            <p:cNvSpPr>
              <a:spLocks noChangeArrowheads="1"/>
            </p:cNvSpPr>
            <p:nvPr/>
          </p:nvSpPr>
          <p:spPr bwMode="auto">
            <a:xfrm>
              <a:off x="2657475" y="4286250"/>
              <a:ext cx="3810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Rectangle 253"/>
            <p:cNvSpPr>
              <a:spLocks noChangeArrowheads="1"/>
            </p:cNvSpPr>
            <p:nvPr/>
          </p:nvSpPr>
          <p:spPr bwMode="auto">
            <a:xfrm>
              <a:off x="2657475" y="4349750"/>
              <a:ext cx="3810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Rectangle 254"/>
            <p:cNvSpPr>
              <a:spLocks noChangeArrowheads="1"/>
            </p:cNvSpPr>
            <p:nvPr/>
          </p:nvSpPr>
          <p:spPr bwMode="auto">
            <a:xfrm>
              <a:off x="2695575" y="4286250"/>
              <a:ext cx="3810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Rectangle 255"/>
            <p:cNvSpPr>
              <a:spLocks noChangeArrowheads="1"/>
            </p:cNvSpPr>
            <p:nvPr/>
          </p:nvSpPr>
          <p:spPr bwMode="auto">
            <a:xfrm>
              <a:off x="2695575" y="4349750"/>
              <a:ext cx="3810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Rectangle 256"/>
            <p:cNvSpPr>
              <a:spLocks noChangeArrowheads="1"/>
            </p:cNvSpPr>
            <p:nvPr/>
          </p:nvSpPr>
          <p:spPr bwMode="auto">
            <a:xfrm>
              <a:off x="2239963" y="4445000"/>
              <a:ext cx="57626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Rectangle 257"/>
            <p:cNvSpPr>
              <a:spLocks noChangeArrowheads="1"/>
            </p:cNvSpPr>
            <p:nvPr/>
          </p:nvSpPr>
          <p:spPr bwMode="auto">
            <a:xfrm>
              <a:off x="2239963" y="4432300"/>
              <a:ext cx="58261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Rectangle 258"/>
            <p:cNvSpPr>
              <a:spLocks noChangeArrowheads="1"/>
            </p:cNvSpPr>
            <p:nvPr/>
          </p:nvSpPr>
          <p:spPr bwMode="auto">
            <a:xfrm>
              <a:off x="2309813" y="4483100"/>
              <a:ext cx="38100" cy="5556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Rectangle 259"/>
            <p:cNvSpPr>
              <a:spLocks noChangeArrowheads="1"/>
            </p:cNvSpPr>
            <p:nvPr/>
          </p:nvSpPr>
          <p:spPr bwMode="auto">
            <a:xfrm>
              <a:off x="2309813" y="4545013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Rectangle 260"/>
            <p:cNvSpPr>
              <a:spLocks noChangeArrowheads="1"/>
            </p:cNvSpPr>
            <p:nvPr/>
          </p:nvSpPr>
          <p:spPr bwMode="auto">
            <a:xfrm>
              <a:off x="2354263" y="4483100"/>
              <a:ext cx="30163" cy="5556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Rectangle 261"/>
            <p:cNvSpPr>
              <a:spLocks noChangeArrowheads="1"/>
            </p:cNvSpPr>
            <p:nvPr/>
          </p:nvSpPr>
          <p:spPr bwMode="auto">
            <a:xfrm>
              <a:off x="2354263" y="4545013"/>
              <a:ext cx="30163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Rectangle 262"/>
            <p:cNvSpPr>
              <a:spLocks noChangeArrowheads="1"/>
            </p:cNvSpPr>
            <p:nvPr/>
          </p:nvSpPr>
          <p:spPr bwMode="auto">
            <a:xfrm>
              <a:off x="2428875" y="4483100"/>
              <a:ext cx="31750" cy="5556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Rectangle 263"/>
            <p:cNvSpPr>
              <a:spLocks noChangeArrowheads="1"/>
            </p:cNvSpPr>
            <p:nvPr/>
          </p:nvSpPr>
          <p:spPr bwMode="auto">
            <a:xfrm>
              <a:off x="2428875" y="4545013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Rectangle 264"/>
            <p:cNvSpPr>
              <a:spLocks noChangeArrowheads="1"/>
            </p:cNvSpPr>
            <p:nvPr/>
          </p:nvSpPr>
          <p:spPr bwMode="auto">
            <a:xfrm>
              <a:off x="2466975" y="4483100"/>
              <a:ext cx="31750" cy="5556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Rectangle 265"/>
            <p:cNvSpPr>
              <a:spLocks noChangeArrowheads="1"/>
            </p:cNvSpPr>
            <p:nvPr/>
          </p:nvSpPr>
          <p:spPr bwMode="auto">
            <a:xfrm>
              <a:off x="2466975" y="4545013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Rectangle 266"/>
            <p:cNvSpPr>
              <a:spLocks noChangeArrowheads="1"/>
            </p:cNvSpPr>
            <p:nvPr/>
          </p:nvSpPr>
          <p:spPr bwMode="auto">
            <a:xfrm>
              <a:off x="2543175" y="4483100"/>
              <a:ext cx="31750" cy="5556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Rectangle 267"/>
            <p:cNvSpPr>
              <a:spLocks noChangeArrowheads="1"/>
            </p:cNvSpPr>
            <p:nvPr/>
          </p:nvSpPr>
          <p:spPr bwMode="auto">
            <a:xfrm>
              <a:off x="2543175" y="4545013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Rectangle 268"/>
            <p:cNvSpPr>
              <a:spLocks noChangeArrowheads="1"/>
            </p:cNvSpPr>
            <p:nvPr/>
          </p:nvSpPr>
          <p:spPr bwMode="auto">
            <a:xfrm>
              <a:off x="2581275" y="4483100"/>
              <a:ext cx="38100" cy="5556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Rectangle 269"/>
            <p:cNvSpPr>
              <a:spLocks noChangeArrowheads="1"/>
            </p:cNvSpPr>
            <p:nvPr/>
          </p:nvSpPr>
          <p:spPr bwMode="auto">
            <a:xfrm>
              <a:off x="2581275" y="4545013"/>
              <a:ext cx="3810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Rectangle 270"/>
            <p:cNvSpPr>
              <a:spLocks noChangeArrowheads="1"/>
            </p:cNvSpPr>
            <p:nvPr/>
          </p:nvSpPr>
          <p:spPr bwMode="auto">
            <a:xfrm>
              <a:off x="2657475" y="4483100"/>
              <a:ext cx="38100" cy="5556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Rectangle 271"/>
            <p:cNvSpPr>
              <a:spLocks noChangeArrowheads="1"/>
            </p:cNvSpPr>
            <p:nvPr/>
          </p:nvSpPr>
          <p:spPr bwMode="auto">
            <a:xfrm>
              <a:off x="2657475" y="4545013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Rectangle 272"/>
            <p:cNvSpPr>
              <a:spLocks noChangeArrowheads="1"/>
            </p:cNvSpPr>
            <p:nvPr/>
          </p:nvSpPr>
          <p:spPr bwMode="auto">
            <a:xfrm>
              <a:off x="2695575" y="4483100"/>
              <a:ext cx="38100" cy="5556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Rectangle 273"/>
            <p:cNvSpPr>
              <a:spLocks noChangeArrowheads="1"/>
            </p:cNvSpPr>
            <p:nvPr/>
          </p:nvSpPr>
          <p:spPr bwMode="auto">
            <a:xfrm>
              <a:off x="2695575" y="4545013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Rectangle 274"/>
            <p:cNvSpPr>
              <a:spLocks noChangeArrowheads="1"/>
            </p:cNvSpPr>
            <p:nvPr/>
          </p:nvSpPr>
          <p:spPr bwMode="auto">
            <a:xfrm>
              <a:off x="2239963" y="4640263"/>
              <a:ext cx="57626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Rectangle 275"/>
            <p:cNvSpPr>
              <a:spLocks noChangeArrowheads="1"/>
            </p:cNvSpPr>
            <p:nvPr/>
          </p:nvSpPr>
          <p:spPr bwMode="auto">
            <a:xfrm>
              <a:off x="2239963" y="4627563"/>
              <a:ext cx="58261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Rectangle 276"/>
            <p:cNvSpPr>
              <a:spLocks noChangeArrowheads="1"/>
            </p:cNvSpPr>
            <p:nvPr/>
          </p:nvSpPr>
          <p:spPr bwMode="auto">
            <a:xfrm>
              <a:off x="2309813" y="4678363"/>
              <a:ext cx="3810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Rectangle 277"/>
            <p:cNvSpPr>
              <a:spLocks noChangeArrowheads="1"/>
            </p:cNvSpPr>
            <p:nvPr/>
          </p:nvSpPr>
          <p:spPr bwMode="auto">
            <a:xfrm>
              <a:off x="2309813" y="4741863"/>
              <a:ext cx="38100" cy="6191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Rectangle 278"/>
            <p:cNvSpPr>
              <a:spLocks noChangeArrowheads="1"/>
            </p:cNvSpPr>
            <p:nvPr/>
          </p:nvSpPr>
          <p:spPr bwMode="auto">
            <a:xfrm>
              <a:off x="2354263" y="4678363"/>
              <a:ext cx="30163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Rectangle 279"/>
            <p:cNvSpPr>
              <a:spLocks noChangeArrowheads="1"/>
            </p:cNvSpPr>
            <p:nvPr/>
          </p:nvSpPr>
          <p:spPr bwMode="auto">
            <a:xfrm>
              <a:off x="2354263" y="4741863"/>
              <a:ext cx="30163" cy="6191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Rectangle 280"/>
            <p:cNvSpPr>
              <a:spLocks noChangeArrowheads="1"/>
            </p:cNvSpPr>
            <p:nvPr/>
          </p:nvSpPr>
          <p:spPr bwMode="auto">
            <a:xfrm>
              <a:off x="2428875" y="4678363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Rectangle 281"/>
            <p:cNvSpPr>
              <a:spLocks noChangeArrowheads="1"/>
            </p:cNvSpPr>
            <p:nvPr/>
          </p:nvSpPr>
          <p:spPr bwMode="auto">
            <a:xfrm>
              <a:off x="2428875" y="4741863"/>
              <a:ext cx="31750" cy="6191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Rectangle 282"/>
            <p:cNvSpPr>
              <a:spLocks noChangeArrowheads="1"/>
            </p:cNvSpPr>
            <p:nvPr/>
          </p:nvSpPr>
          <p:spPr bwMode="auto">
            <a:xfrm>
              <a:off x="2466975" y="4678363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Rectangle 283"/>
            <p:cNvSpPr>
              <a:spLocks noChangeArrowheads="1"/>
            </p:cNvSpPr>
            <p:nvPr/>
          </p:nvSpPr>
          <p:spPr bwMode="auto">
            <a:xfrm>
              <a:off x="2466975" y="4741863"/>
              <a:ext cx="31750" cy="6191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Rectangle 284"/>
            <p:cNvSpPr>
              <a:spLocks noChangeArrowheads="1"/>
            </p:cNvSpPr>
            <p:nvPr/>
          </p:nvSpPr>
          <p:spPr bwMode="auto">
            <a:xfrm>
              <a:off x="2543175" y="4678363"/>
              <a:ext cx="3175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Rectangle 285"/>
            <p:cNvSpPr>
              <a:spLocks noChangeArrowheads="1"/>
            </p:cNvSpPr>
            <p:nvPr/>
          </p:nvSpPr>
          <p:spPr bwMode="auto">
            <a:xfrm>
              <a:off x="2543175" y="4741863"/>
              <a:ext cx="31750" cy="6191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Rectangle 286"/>
            <p:cNvSpPr>
              <a:spLocks noChangeArrowheads="1"/>
            </p:cNvSpPr>
            <p:nvPr/>
          </p:nvSpPr>
          <p:spPr bwMode="auto">
            <a:xfrm>
              <a:off x="2581275" y="4678363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Rectangle 287"/>
            <p:cNvSpPr>
              <a:spLocks noChangeArrowheads="1"/>
            </p:cNvSpPr>
            <p:nvPr/>
          </p:nvSpPr>
          <p:spPr bwMode="auto">
            <a:xfrm>
              <a:off x="2581275" y="4741863"/>
              <a:ext cx="38100" cy="6191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Rectangle 288"/>
            <p:cNvSpPr>
              <a:spLocks noChangeArrowheads="1"/>
            </p:cNvSpPr>
            <p:nvPr/>
          </p:nvSpPr>
          <p:spPr bwMode="auto">
            <a:xfrm>
              <a:off x="2657475" y="4678363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Rectangle 289"/>
            <p:cNvSpPr>
              <a:spLocks noChangeArrowheads="1"/>
            </p:cNvSpPr>
            <p:nvPr/>
          </p:nvSpPr>
          <p:spPr bwMode="auto">
            <a:xfrm>
              <a:off x="2657475" y="4741863"/>
              <a:ext cx="38100" cy="6191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Rectangle 290"/>
            <p:cNvSpPr>
              <a:spLocks noChangeArrowheads="1"/>
            </p:cNvSpPr>
            <p:nvPr/>
          </p:nvSpPr>
          <p:spPr bwMode="auto">
            <a:xfrm>
              <a:off x="2695575" y="4678363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Rectangle 291"/>
            <p:cNvSpPr>
              <a:spLocks noChangeArrowheads="1"/>
            </p:cNvSpPr>
            <p:nvPr/>
          </p:nvSpPr>
          <p:spPr bwMode="auto">
            <a:xfrm>
              <a:off x="2695575" y="4741863"/>
              <a:ext cx="38100" cy="6191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Rectangle 292"/>
            <p:cNvSpPr>
              <a:spLocks noChangeArrowheads="1"/>
            </p:cNvSpPr>
            <p:nvPr/>
          </p:nvSpPr>
          <p:spPr bwMode="auto">
            <a:xfrm>
              <a:off x="2239963" y="4835525"/>
              <a:ext cx="57626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Rectangle 293"/>
            <p:cNvSpPr>
              <a:spLocks noChangeArrowheads="1"/>
            </p:cNvSpPr>
            <p:nvPr/>
          </p:nvSpPr>
          <p:spPr bwMode="auto">
            <a:xfrm>
              <a:off x="2239963" y="4822825"/>
              <a:ext cx="58261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Rectangle 294"/>
            <p:cNvSpPr>
              <a:spLocks noChangeArrowheads="1"/>
            </p:cNvSpPr>
            <p:nvPr/>
          </p:nvSpPr>
          <p:spPr bwMode="auto">
            <a:xfrm>
              <a:off x="2309813" y="4886325"/>
              <a:ext cx="38100" cy="5080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Rectangle 295"/>
            <p:cNvSpPr>
              <a:spLocks noChangeArrowheads="1"/>
            </p:cNvSpPr>
            <p:nvPr/>
          </p:nvSpPr>
          <p:spPr bwMode="auto">
            <a:xfrm>
              <a:off x="2309813" y="4943475"/>
              <a:ext cx="38100" cy="6191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Rectangle 296"/>
            <p:cNvSpPr>
              <a:spLocks noChangeArrowheads="1"/>
            </p:cNvSpPr>
            <p:nvPr/>
          </p:nvSpPr>
          <p:spPr bwMode="auto">
            <a:xfrm>
              <a:off x="2354263" y="4886325"/>
              <a:ext cx="30163" cy="5080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Rectangle 297"/>
            <p:cNvSpPr>
              <a:spLocks noChangeArrowheads="1"/>
            </p:cNvSpPr>
            <p:nvPr/>
          </p:nvSpPr>
          <p:spPr bwMode="auto">
            <a:xfrm>
              <a:off x="2354263" y="4943475"/>
              <a:ext cx="30163" cy="6191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Rectangle 298"/>
            <p:cNvSpPr>
              <a:spLocks noChangeArrowheads="1"/>
            </p:cNvSpPr>
            <p:nvPr/>
          </p:nvSpPr>
          <p:spPr bwMode="auto">
            <a:xfrm>
              <a:off x="2428875" y="4886325"/>
              <a:ext cx="31750" cy="5080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Rectangle 299"/>
            <p:cNvSpPr>
              <a:spLocks noChangeArrowheads="1"/>
            </p:cNvSpPr>
            <p:nvPr/>
          </p:nvSpPr>
          <p:spPr bwMode="auto">
            <a:xfrm>
              <a:off x="2428875" y="4943475"/>
              <a:ext cx="31750" cy="6191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Rectangle 300"/>
            <p:cNvSpPr>
              <a:spLocks noChangeArrowheads="1"/>
            </p:cNvSpPr>
            <p:nvPr/>
          </p:nvSpPr>
          <p:spPr bwMode="auto">
            <a:xfrm>
              <a:off x="2466975" y="4886325"/>
              <a:ext cx="31750" cy="5080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Rectangle 301"/>
            <p:cNvSpPr>
              <a:spLocks noChangeArrowheads="1"/>
            </p:cNvSpPr>
            <p:nvPr/>
          </p:nvSpPr>
          <p:spPr bwMode="auto">
            <a:xfrm>
              <a:off x="2466975" y="4943475"/>
              <a:ext cx="31750" cy="6191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Rectangle 302"/>
            <p:cNvSpPr>
              <a:spLocks noChangeArrowheads="1"/>
            </p:cNvSpPr>
            <p:nvPr/>
          </p:nvSpPr>
          <p:spPr bwMode="auto">
            <a:xfrm>
              <a:off x="2543175" y="4886325"/>
              <a:ext cx="31750" cy="5080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Rectangle 303"/>
            <p:cNvSpPr>
              <a:spLocks noChangeArrowheads="1"/>
            </p:cNvSpPr>
            <p:nvPr/>
          </p:nvSpPr>
          <p:spPr bwMode="auto">
            <a:xfrm>
              <a:off x="2543175" y="4943475"/>
              <a:ext cx="31750" cy="6191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Rectangle 304"/>
            <p:cNvSpPr>
              <a:spLocks noChangeArrowheads="1"/>
            </p:cNvSpPr>
            <p:nvPr/>
          </p:nvSpPr>
          <p:spPr bwMode="auto">
            <a:xfrm>
              <a:off x="2581275" y="4886325"/>
              <a:ext cx="38100" cy="5080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Rectangle 305"/>
            <p:cNvSpPr>
              <a:spLocks noChangeArrowheads="1"/>
            </p:cNvSpPr>
            <p:nvPr/>
          </p:nvSpPr>
          <p:spPr bwMode="auto">
            <a:xfrm>
              <a:off x="2581275" y="4943475"/>
              <a:ext cx="38100" cy="61913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Rectangle 306"/>
            <p:cNvSpPr>
              <a:spLocks noChangeArrowheads="1"/>
            </p:cNvSpPr>
            <p:nvPr/>
          </p:nvSpPr>
          <p:spPr bwMode="auto">
            <a:xfrm>
              <a:off x="2657475" y="4886325"/>
              <a:ext cx="38100" cy="5080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Rectangle 307"/>
            <p:cNvSpPr>
              <a:spLocks noChangeArrowheads="1"/>
            </p:cNvSpPr>
            <p:nvPr/>
          </p:nvSpPr>
          <p:spPr bwMode="auto">
            <a:xfrm>
              <a:off x="2657475" y="4943475"/>
              <a:ext cx="38100" cy="6191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Rectangle 308"/>
            <p:cNvSpPr>
              <a:spLocks noChangeArrowheads="1"/>
            </p:cNvSpPr>
            <p:nvPr/>
          </p:nvSpPr>
          <p:spPr bwMode="auto">
            <a:xfrm>
              <a:off x="2695575" y="4886325"/>
              <a:ext cx="38100" cy="5080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Rectangle 309"/>
            <p:cNvSpPr>
              <a:spLocks noChangeArrowheads="1"/>
            </p:cNvSpPr>
            <p:nvPr/>
          </p:nvSpPr>
          <p:spPr bwMode="auto">
            <a:xfrm>
              <a:off x="2695575" y="4943475"/>
              <a:ext cx="38100" cy="61913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Rectangle 310"/>
            <p:cNvSpPr>
              <a:spLocks noChangeArrowheads="1"/>
            </p:cNvSpPr>
            <p:nvPr/>
          </p:nvSpPr>
          <p:spPr bwMode="auto">
            <a:xfrm>
              <a:off x="2239963" y="5037138"/>
              <a:ext cx="57626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Rectangle 311"/>
            <p:cNvSpPr>
              <a:spLocks noChangeArrowheads="1"/>
            </p:cNvSpPr>
            <p:nvPr/>
          </p:nvSpPr>
          <p:spPr bwMode="auto">
            <a:xfrm>
              <a:off x="2239963" y="5030788"/>
              <a:ext cx="58261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Rectangle 312"/>
            <p:cNvSpPr>
              <a:spLocks noChangeArrowheads="1"/>
            </p:cNvSpPr>
            <p:nvPr/>
          </p:nvSpPr>
          <p:spPr bwMode="auto">
            <a:xfrm>
              <a:off x="2309813" y="5100638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Rectangle 313"/>
            <p:cNvSpPr>
              <a:spLocks noChangeArrowheads="1"/>
            </p:cNvSpPr>
            <p:nvPr/>
          </p:nvSpPr>
          <p:spPr bwMode="auto">
            <a:xfrm>
              <a:off x="2309813" y="5157788"/>
              <a:ext cx="38100" cy="6350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Rectangle 314"/>
            <p:cNvSpPr>
              <a:spLocks noChangeArrowheads="1"/>
            </p:cNvSpPr>
            <p:nvPr/>
          </p:nvSpPr>
          <p:spPr bwMode="auto">
            <a:xfrm>
              <a:off x="2354263" y="5100638"/>
              <a:ext cx="30163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Rectangle 315"/>
            <p:cNvSpPr>
              <a:spLocks noChangeArrowheads="1"/>
            </p:cNvSpPr>
            <p:nvPr/>
          </p:nvSpPr>
          <p:spPr bwMode="auto">
            <a:xfrm>
              <a:off x="2354263" y="5157788"/>
              <a:ext cx="30163" cy="6350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Rectangle 316"/>
            <p:cNvSpPr>
              <a:spLocks noChangeArrowheads="1"/>
            </p:cNvSpPr>
            <p:nvPr/>
          </p:nvSpPr>
          <p:spPr bwMode="auto">
            <a:xfrm>
              <a:off x="2428875" y="5100638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Rectangle 317"/>
            <p:cNvSpPr>
              <a:spLocks noChangeArrowheads="1"/>
            </p:cNvSpPr>
            <p:nvPr/>
          </p:nvSpPr>
          <p:spPr bwMode="auto">
            <a:xfrm>
              <a:off x="2428875" y="5157788"/>
              <a:ext cx="31750" cy="6350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Rectangle 318"/>
            <p:cNvSpPr>
              <a:spLocks noChangeArrowheads="1"/>
            </p:cNvSpPr>
            <p:nvPr/>
          </p:nvSpPr>
          <p:spPr bwMode="auto">
            <a:xfrm>
              <a:off x="2466975" y="5100638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Rectangle 319"/>
            <p:cNvSpPr>
              <a:spLocks noChangeArrowheads="1"/>
            </p:cNvSpPr>
            <p:nvPr/>
          </p:nvSpPr>
          <p:spPr bwMode="auto">
            <a:xfrm>
              <a:off x="2466975" y="5157788"/>
              <a:ext cx="31750" cy="6350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Rectangle 320"/>
            <p:cNvSpPr>
              <a:spLocks noChangeArrowheads="1"/>
            </p:cNvSpPr>
            <p:nvPr/>
          </p:nvSpPr>
          <p:spPr bwMode="auto">
            <a:xfrm>
              <a:off x="2543175" y="5100638"/>
              <a:ext cx="3175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Rectangle 321"/>
            <p:cNvSpPr>
              <a:spLocks noChangeArrowheads="1"/>
            </p:cNvSpPr>
            <p:nvPr/>
          </p:nvSpPr>
          <p:spPr bwMode="auto">
            <a:xfrm>
              <a:off x="2543175" y="5157788"/>
              <a:ext cx="31750" cy="6350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Rectangle 322"/>
            <p:cNvSpPr>
              <a:spLocks noChangeArrowheads="1"/>
            </p:cNvSpPr>
            <p:nvPr/>
          </p:nvSpPr>
          <p:spPr bwMode="auto">
            <a:xfrm>
              <a:off x="2581275" y="5100638"/>
              <a:ext cx="38100" cy="5715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Rectangle 323"/>
            <p:cNvSpPr>
              <a:spLocks noChangeArrowheads="1"/>
            </p:cNvSpPr>
            <p:nvPr/>
          </p:nvSpPr>
          <p:spPr bwMode="auto">
            <a:xfrm>
              <a:off x="2581275" y="5157788"/>
              <a:ext cx="38100" cy="63500"/>
            </a:xfrm>
            <a:prstGeom prst="rect">
              <a:avLst/>
            </a:pr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Rectangle 324"/>
            <p:cNvSpPr>
              <a:spLocks noChangeArrowheads="1"/>
            </p:cNvSpPr>
            <p:nvPr/>
          </p:nvSpPr>
          <p:spPr bwMode="auto">
            <a:xfrm>
              <a:off x="2657475" y="5100638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Rectangle 325"/>
            <p:cNvSpPr>
              <a:spLocks noChangeArrowheads="1"/>
            </p:cNvSpPr>
            <p:nvPr/>
          </p:nvSpPr>
          <p:spPr bwMode="auto">
            <a:xfrm>
              <a:off x="2657475" y="5157788"/>
              <a:ext cx="38100" cy="6350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Rectangle 326"/>
            <p:cNvSpPr>
              <a:spLocks noChangeArrowheads="1"/>
            </p:cNvSpPr>
            <p:nvPr/>
          </p:nvSpPr>
          <p:spPr bwMode="auto">
            <a:xfrm>
              <a:off x="2695575" y="5100638"/>
              <a:ext cx="38100" cy="5715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Rectangle 327"/>
            <p:cNvSpPr>
              <a:spLocks noChangeArrowheads="1"/>
            </p:cNvSpPr>
            <p:nvPr/>
          </p:nvSpPr>
          <p:spPr bwMode="auto">
            <a:xfrm>
              <a:off x="2695575" y="5157788"/>
              <a:ext cx="38100" cy="63500"/>
            </a:xfrm>
            <a:prstGeom prst="rect">
              <a:avLst/>
            </a:prstGeom>
            <a:solidFill>
              <a:srgbClr val="33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Rectangle 328"/>
            <p:cNvSpPr>
              <a:spLocks noChangeArrowheads="1"/>
            </p:cNvSpPr>
            <p:nvPr/>
          </p:nvSpPr>
          <p:spPr bwMode="auto">
            <a:xfrm>
              <a:off x="2239963" y="5253038"/>
              <a:ext cx="576263" cy="11113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Rectangle 329"/>
            <p:cNvSpPr>
              <a:spLocks noChangeArrowheads="1"/>
            </p:cNvSpPr>
            <p:nvPr/>
          </p:nvSpPr>
          <p:spPr bwMode="auto">
            <a:xfrm>
              <a:off x="2239963" y="5246688"/>
              <a:ext cx="582613" cy="11113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Rectangle 330"/>
            <p:cNvSpPr>
              <a:spLocks noChangeArrowheads="1"/>
            </p:cNvSpPr>
            <p:nvPr/>
          </p:nvSpPr>
          <p:spPr bwMode="auto">
            <a:xfrm>
              <a:off x="2239963" y="4179888"/>
              <a:ext cx="57626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Rectangle 331"/>
            <p:cNvSpPr>
              <a:spLocks noChangeArrowheads="1"/>
            </p:cNvSpPr>
            <p:nvPr/>
          </p:nvSpPr>
          <p:spPr bwMode="auto">
            <a:xfrm>
              <a:off x="2239963" y="4167188"/>
              <a:ext cx="582613" cy="12700"/>
            </a:xfrm>
            <a:prstGeom prst="rect">
              <a:avLst/>
            </a:pr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Freeform 332"/>
            <p:cNvSpPr>
              <a:spLocks/>
            </p:cNvSpPr>
            <p:nvPr/>
          </p:nvSpPr>
          <p:spPr bwMode="auto">
            <a:xfrm>
              <a:off x="2492375" y="4116388"/>
              <a:ext cx="69850" cy="63500"/>
            </a:xfrm>
            <a:custGeom>
              <a:avLst/>
              <a:gdLst>
                <a:gd name="T0" fmla="*/ 0 w 44"/>
                <a:gd name="T1" fmla="*/ 36 h 40"/>
                <a:gd name="T2" fmla="*/ 44 w 44"/>
                <a:gd name="T3" fmla="*/ 0 h 40"/>
                <a:gd name="T4" fmla="*/ 44 w 44"/>
                <a:gd name="T5" fmla="*/ 40 h 40"/>
                <a:gd name="T6" fmla="*/ 0 w 44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0">
                  <a:moveTo>
                    <a:pt x="0" y="36"/>
                  </a:moveTo>
                  <a:lnTo>
                    <a:pt x="44" y="0"/>
                  </a:lnTo>
                  <a:lnTo>
                    <a:pt x="44" y="4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333"/>
            <p:cNvSpPr>
              <a:spLocks/>
            </p:cNvSpPr>
            <p:nvPr/>
          </p:nvSpPr>
          <p:spPr bwMode="auto">
            <a:xfrm>
              <a:off x="2555875" y="4116388"/>
              <a:ext cx="76200" cy="63500"/>
            </a:xfrm>
            <a:custGeom>
              <a:avLst/>
              <a:gdLst>
                <a:gd name="T0" fmla="*/ 0 w 48"/>
                <a:gd name="T1" fmla="*/ 36 h 40"/>
                <a:gd name="T2" fmla="*/ 48 w 48"/>
                <a:gd name="T3" fmla="*/ 0 h 40"/>
                <a:gd name="T4" fmla="*/ 48 w 48"/>
                <a:gd name="T5" fmla="*/ 40 h 40"/>
                <a:gd name="T6" fmla="*/ 0 w 4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0">
                  <a:moveTo>
                    <a:pt x="0" y="36"/>
                  </a:moveTo>
                  <a:lnTo>
                    <a:pt x="48" y="0"/>
                  </a:lnTo>
                  <a:lnTo>
                    <a:pt x="48" y="4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334"/>
            <p:cNvSpPr>
              <a:spLocks/>
            </p:cNvSpPr>
            <p:nvPr/>
          </p:nvSpPr>
          <p:spPr bwMode="auto">
            <a:xfrm>
              <a:off x="2625725" y="4116388"/>
              <a:ext cx="69850" cy="63500"/>
            </a:xfrm>
            <a:custGeom>
              <a:avLst/>
              <a:gdLst>
                <a:gd name="T0" fmla="*/ 0 w 44"/>
                <a:gd name="T1" fmla="*/ 36 h 40"/>
                <a:gd name="T2" fmla="*/ 44 w 44"/>
                <a:gd name="T3" fmla="*/ 0 h 40"/>
                <a:gd name="T4" fmla="*/ 44 w 44"/>
                <a:gd name="T5" fmla="*/ 40 h 40"/>
                <a:gd name="T6" fmla="*/ 0 w 44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0">
                  <a:moveTo>
                    <a:pt x="0" y="36"/>
                  </a:moveTo>
                  <a:lnTo>
                    <a:pt x="44" y="0"/>
                  </a:lnTo>
                  <a:lnTo>
                    <a:pt x="44" y="4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335"/>
            <p:cNvSpPr>
              <a:spLocks/>
            </p:cNvSpPr>
            <p:nvPr/>
          </p:nvSpPr>
          <p:spPr bwMode="auto">
            <a:xfrm>
              <a:off x="2689225" y="4116388"/>
              <a:ext cx="76200" cy="63500"/>
            </a:xfrm>
            <a:custGeom>
              <a:avLst/>
              <a:gdLst>
                <a:gd name="T0" fmla="*/ 0 w 48"/>
                <a:gd name="T1" fmla="*/ 36 h 40"/>
                <a:gd name="T2" fmla="*/ 48 w 48"/>
                <a:gd name="T3" fmla="*/ 0 h 40"/>
                <a:gd name="T4" fmla="*/ 48 w 48"/>
                <a:gd name="T5" fmla="*/ 40 h 40"/>
                <a:gd name="T6" fmla="*/ 0 w 4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0">
                  <a:moveTo>
                    <a:pt x="0" y="36"/>
                  </a:moveTo>
                  <a:lnTo>
                    <a:pt x="48" y="0"/>
                  </a:lnTo>
                  <a:lnTo>
                    <a:pt x="48" y="4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Rectangle 336"/>
            <p:cNvSpPr>
              <a:spLocks noChangeArrowheads="1"/>
            </p:cNvSpPr>
            <p:nvPr/>
          </p:nvSpPr>
          <p:spPr bwMode="auto">
            <a:xfrm>
              <a:off x="1720850" y="4349750"/>
              <a:ext cx="1347788" cy="88900"/>
            </a:xfrm>
            <a:prstGeom prst="rect">
              <a:avLst/>
            </a:prstGeom>
            <a:solidFill>
              <a:srgbClr val="242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0" name="Freeform 337"/>
          <p:cNvSpPr>
            <a:spLocks noEditPoints="1"/>
          </p:cNvSpPr>
          <p:nvPr/>
        </p:nvSpPr>
        <p:spPr bwMode="auto">
          <a:xfrm>
            <a:off x="1445215" y="2982085"/>
            <a:ext cx="2098193" cy="2896540"/>
          </a:xfrm>
          <a:custGeom>
            <a:avLst/>
            <a:gdLst>
              <a:gd name="T0" fmla="*/ 0 w 933"/>
              <a:gd name="T1" fmla="*/ 0 h 1288"/>
              <a:gd name="T2" fmla="*/ 0 w 933"/>
              <a:gd name="T3" fmla="*/ 1288 h 1288"/>
              <a:gd name="T4" fmla="*/ 933 w 933"/>
              <a:gd name="T5" fmla="*/ 1288 h 1288"/>
              <a:gd name="T6" fmla="*/ 933 w 933"/>
              <a:gd name="T7" fmla="*/ 0 h 1288"/>
              <a:gd name="T8" fmla="*/ 0 w 933"/>
              <a:gd name="T9" fmla="*/ 0 h 1288"/>
              <a:gd name="T10" fmla="*/ 869 w 933"/>
              <a:gd name="T11" fmla="*/ 64 h 1288"/>
              <a:gd name="T12" fmla="*/ 869 w 933"/>
              <a:gd name="T13" fmla="*/ 620 h 1288"/>
              <a:gd name="T14" fmla="*/ 64 w 933"/>
              <a:gd name="T15" fmla="*/ 620 h 1288"/>
              <a:gd name="T16" fmla="*/ 64 w 933"/>
              <a:gd name="T17" fmla="*/ 64 h 1288"/>
              <a:gd name="T18" fmla="*/ 869 w 933"/>
              <a:gd name="T19" fmla="*/ 64 h 1288"/>
              <a:gd name="T20" fmla="*/ 64 w 933"/>
              <a:gd name="T21" fmla="*/ 1224 h 1288"/>
              <a:gd name="T22" fmla="*/ 64 w 933"/>
              <a:gd name="T23" fmla="*/ 700 h 1288"/>
              <a:gd name="T24" fmla="*/ 869 w 933"/>
              <a:gd name="T25" fmla="*/ 700 h 1288"/>
              <a:gd name="T26" fmla="*/ 869 w 933"/>
              <a:gd name="T27" fmla="*/ 1224 h 1288"/>
              <a:gd name="T28" fmla="*/ 64 w 933"/>
              <a:gd name="T29" fmla="*/ 1224 h 1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3" h="1288">
                <a:moveTo>
                  <a:pt x="0" y="0"/>
                </a:moveTo>
                <a:lnTo>
                  <a:pt x="0" y="1288"/>
                </a:lnTo>
                <a:lnTo>
                  <a:pt x="933" y="1288"/>
                </a:lnTo>
                <a:lnTo>
                  <a:pt x="933" y="0"/>
                </a:lnTo>
                <a:lnTo>
                  <a:pt x="0" y="0"/>
                </a:lnTo>
                <a:close/>
                <a:moveTo>
                  <a:pt x="869" y="64"/>
                </a:moveTo>
                <a:lnTo>
                  <a:pt x="869" y="620"/>
                </a:lnTo>
                <a:lnTo>
                  <a:pt x="64" y="620"/>
                </a:lnTo>
                <a:lnTo>
                  <a:pt x="64" y="64"/>
                </a:lnTo>
                <a:lnTo>
                  <a:pt x="869" y="64"/>
                </a:lnTo>
                <a:close/>
                <a:moveTo>
                  <a:pt x="64" y="1224"/>
                </a:moveTo>
                <a:lnTo>
                  <a:pt x="64" y="700"/>
                </a:lnTo>
                <a:lnTo>
                  <a:pt x="869" y="700"/>
                </a:lnTo>
                <a:lnTo>
                  <a:pt x="869" y="1224"/>
                </a:lnTo>
                <a:lnTo>
                  <a:pt x="64" y="12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Oval 6"/>
          <p:cNvSpPr>
            <a:spLocks noChangeArrowheads="1"/>
          </p:cNvSpPr>
          <p:nvPr/>
        </p:nvSpPr>
        <p:spPr bwMode="auto">
          <a:xfrm>
            <a:off x="1892300" y="1000125"/>
            <a:ext cx="1395413" cy="1400175"/>
          </a:xfrm>
          <a:prstGeom prst="ellipse">
            <a:avLst/>
          </a:prstGeom>
          <a:solidFill>
            <a:srgbClr val="2E48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2000250" y="1111250"/>
            <a:ext cx="1179513" cy="11779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2101825" y="1213074"/>
            <a:ext cx="975592" cy="974276"/>
            <a:chOff x="4583380" y="1213075"/>
            <a:chExt cx="975592" cy="974276"/>
          </a:xfrm>
        </p:grpSpPr>
        <p:sp>
          <p:nvSpPr>
            <p:cNvPr id="347" name="Oval 7"/>
            <p:cNvSpPr>
              <a:spLocks noChangeArrowheads="1"/>
            </p:cNvSpPr>
            <p:nvPr/>
          </p:nvSpPr>
          <p:spPr bwMode="auto">
            <a:xfrm>
              <a:off x="4583380" y="1213075"/>
              <a:ext cx="975592" cy="974276"/>
            </a:xfrm>
            <a:prstGeom prst="ellips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9"/>
            <p:cNvSpPr>
              <a:spLocks/>
            </p:cNvSpPr>
            <p:nvPr/>
          </p:nvSpPr>
          <p:spPr bwMode="auto">
            <a:xfrm>
              <a:off x="5029107" y="1668463"/>
              <a:ext cx="385763" cy="385763"/>
            </a:xfrm>
            <a:custGeom>
              <a:avLst/>
              <a:gdLst>
                <a:gd name="T0" fmla="*/ 7 w 132"/>
                <a:gd name="T1" fmla="*/ 29 h 132"/>
                <a:gd name="T2" fmla="*/ 7 w 132"/>
                <a:gd name="T3" fmla="*/ 6 h 132"/>
                <a:gd name="T4" fmla="*/ 29 w 132"/>
                <a:gd name="T5" fmla="*/ 6 h 132"/>
                <a:gd name="T6" fmla="*/ 126 w 132"/>
                <a:gd name="T7" fmla="*/ 103 h 132"/>
                <a:gd name="T8" fmla="*/ 126 w 132"/>
                <a:gd name="T9" fmla="*/ 125 h 132"/>
                <a:gd name="T10" fmla="*/ 103 w 132"/>
                <a:gd name="T11" fmla="*/ 125 h 132"/>
                <a:gd name="T12" fmla="*/ 7 w 132"/>
                <a:gd name="T13" fmla="*/ 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32">
                  <a:moveTo>
                    <a:pt x="7" y="29"/>
                  </a:moveTo>
                  <a:cubicBezTo>
                    <a:pt x="0" y="22"/>
                    <a:pt x="0" y="12"/>
                    <a:pt x="7" y="6"/>
                  </a:cubicBezTo>
                  <a:cubicBezTo>
                    <a:pt x="13" y="0"/>
                    <a:pt x="23" y="0"/>
                    <a:pt x="29" y="6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32" y="109"/>
                    <a:pt x="132" y="119"/>
                    <a:pt x="126" y="125"/>
                  </a:cubicBezTo>
                  <a:cubicBezTo>
                    <a:pt x="120" y="132"/>
                    <a:pt x="110" y="132"/>
                    <a:pt x="103" y="125"/>
                  </a:cubicBezTo>
                  <a:lnTo>
                    <a:pt x="7" y="29"/>
                  </a:lnTo>
                  <a:close/>
                </a:path>
              </a:pathLst>
            </a:custGeom>
            <a:solidFill>
              <a:srgbClr val="2E4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2004076" y="1109180"/>
            <a:ext cx="1179513" cy="1177925"/>
            <a:chOff x="4112120" y="93890"/>
            <a:chExt cx="1179513" cy="1177925"/>
          </a:xfrm>
        </p:grpSpPr>
        <p:sp>
          <p:nvSpPr>
            <p:cNvPr id="349" name="Oval 7"/>
            <p:cNvSpPr>
              <a:spLocks noChangeArrowheads="1"/>
            </p:cNvSpPr>
            <p:nvPr/>
          </p:nvSpPr>
          <p:spPr bwMode="auto">
            <a:xfrm>
              <a:off x="4112120" y="93890"/>
              <a:ext cx="1179513" cy="1177925"/>
            </a:xfrm>
            <a:prstGeom prst="ellips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10"/>
            <p:cNvSpPr>
              <a:spLocks/>
            </p:cNvSpPr>
            <p:nvPr/>
          </p:nvSpPr>
          <p:spPr bwMode="auto">
            <a:xfrm>
              <a:off x="4659808" y="433615"/>
              <a:ext cx="292100" cy="290513"/>
            </a:xfrm>
            <a:custGeom>
              <a:avLst/>
              <a:gdLst>
                <a:gd name="T0" fmla="*/ 71 w 100"/>
                <a:gd name="T1" fmla="*/ 6 h 99"/>
                <a:gd name="T2" fmla="*/ 94 w 100"/>
                <a:gd name="T3" fmla="*/ 6 h 99"/>
                <a:gd name="T4" fmla="*/ 94 w 100"/>
                <a:gd name="T5" fmla="*/ 29 h 99"/>
                <a:gd name="T6" fmla="*/ 29 w 100"/>
                <a:gd name="T7" fmla="*/ 93 h 99"/>
                <a:gd name="T8" fmla="*/ 7 w 100"/>
                <a:gd name="T9" fmla="*/ 93 h 99"/>
                <a:gd name="T10" fmla="*/ 7 w 100"/>
                <a:gd name="T11" fmla="*/ 71 h 99"/>
                <a:gd name="T12" fmla="*/ 71 w 100"/>
                <a:gd name="T13" fmla="*/ 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99">
                  <a:moveTo>
                    <a:pt x="71" y="6"/>
                  </a:moveTo>
                  <a:cubicBezTo>
                    <a:pt x="78" y="0"/>
                    <a:pt x="88" y="0"/>
                    <a:pt x="94" y="6"/>
                  </a:cubicBezTo>
                  <a:cubicBezTo>
                    <a:pt x="100" y="12"/>
                    <a:pt x="100" y="22"/>
                    <a:pt x="94" y="29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3" y="99"/>
                    <a:pt x="13" y="99"/>
                    <a:pt x="7" y="93"/>
                  </a:cubicBezTo>
                  <a:cubicBezTo>
                    <a:pt x="0" y="87"/>
                    <a:pt x="0" y="77"/>
                    <a:pt x="7" y="71"/>
                  </a:cubicBezTo>
                  <a:lnTo>
                    <a:pt x="71" y="6"/>
                  </a:lnTo>
                  <a:close/>
                </a:path>
              </a:pathLst>
            </a:custGeom>
            <a:solidFill>
              <a:srgbClr val="2E4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2530475" y="1641475"/>
            <a:ext cx="119063" cy="117475"/>
          </a:xfrm>
          <a:prstGeom prst="ellipse">
            <a:avLst/>
          </a:prstGeom>
          <a:solidFill>
            <a:srgbClr val="2E48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3017838" y="1673225"/>
            <a:ext cx="120650" cy="53975"/>
          </a:xfrm>
          <a:custGeom>
            <a:avLst/>
            <a:gdLst>
              <a:gd name="T0" fmla="*/ 9 w 41"/>
              <a:gd name="T1" fmla="*/ 18 h 18"/>
              <a:gd name="T2" fmla="*/ 0 w 41"/>
              <a:gd name="T3" fmla="*/ 9 h 18"/>
              <a:gd name="T4" fmla="*/ 9 w 41"/>
              <a:gd name="T5" fmla="*/ 0 h 18"/>
              <a:gd name="T6" fmla="*/ 32 w 41"/>
              <a:gd name="T7" fmla="*/ 0 h 18"/>
              <a:gd name="T8" fmla="*/ 41 w 41"/>
              <a:gd name="T9" fmla="*/ 9 h 18"/>
              <a:gd name="T10" fmla="*/ 32 w 41"/>
              <a:gd name="T11" fmla="*/ 18 h 18"/>
              <a:gd name="T12" fmla="*/ 9 w 41"/>
              <a:gd name="T13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18">
                <a:moveTo>
                  <a:pt x="9" y="18"/>
                </a:moveTo>
                <a:cubicBezTo>
                  <a:pt x="4" y="18"/>
                  <a:pt x="0" y="14"/>
                  <a:pt x="0" y="9"/>
                </a:cubicBezTo>
                <a:cubicBezTo>
                  <a:pt x="0" y="4"/>
                  <a:pt x="4" y="0"/>
                  <a:pt x="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0"/>
                  <a:pt x="41" y="4"/>
                  <a:pt x="41" y="9"/>
                </a:cubicBezTo>
                <a:cubicBezTo>
                  <a:pt x="41" y="14"/>
                  <a:pt x="37" y="18"/>
                  <a:pt x="32" y="18"/>
                </a:cubicBezTo>
                <a:lnTo>
                  <a:pt x="9" y="18"/>
                </a:lnTo>
                <a:close/>
              </a:path>
            </a:pathLst>
          </a:custGeom>
          <a:solidFill>
            <a:srgbClr val="2E48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2058988" y="1673225"/>
            <a:ext cx="117475" cy="53975"/>
          </a:xfrm>
          <a:custGeom>
            <a:avLst/>
            <a:gdLst>
              <a:gd name="T0" fmla="*/ 9 w 40"/>
              <a:gd name="T1" fmla="*/ 18 h 18"/>
              <a:gd name="T2" fmla="*/ 0 w 40"/>
              <a:gd name="T3" fmla="*/ 9 h 18"/>
              <a:gd name="T4" fmla="*/ 9 w 40"/>
              <a:gd name="T5" fmla="*/ 0 h 18"/>
              <a:gd name="T6" fmla="*/ 32 w 40"/>
              <a:gd name="T7" fmla="*/ 0 h 18"/>
              <a:gd name="T8" fmla="*/ 40 w 40"/>
              <a:gd name="T9" fmla="*/ 9 h 18"/>
              <a:gd name="T10" fmla="*/ 32 w 40"/>
              <a:gd name="T11" fmla="*/ 18 h 18"/>
              <a:gd name="T12" fmla="*/ 9 w 40"/>
              <a:gd name="T13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18">
                <a:moveTo>
                  <a:pt x="9" y="18"/>
                </a:moveTo>
                <a:cubicBezTo>
                  <a:pt x="4" y="18"/>
                  <a:pt x="0" y="14"/>
                  <a:pt x="0" y="9"/>
                </a:cubicBezTo>
                <a:cubicBezTo>
                  <a:pt x="0" y="4"/>
                  <a:pt x="4" y="0"/>
                  <a:pt x="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0"/>
                  <a:pt x="40" y="4"/>
                  <a:pt x="40" y="9"/>
                </a:cubicBezTo>
                <a:cubicBezTo>
                  <a:pt x="40" y="14"/>
                  <a:pt x="37" y="18"/>
                  <a:pt x="32" y="18"/>
                </a:cubicBezTo>
                <a:lnTo>
                  <a:pt x="9" y="18"/>
                </a:lnTo>
                <a:close/>
              </a:path>
            </a:pathLst>
          </a:custGeom>
          <a:solidFill>
            <a:srgbClr val="2E48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2573338" y="2122488"/>
            <a:ext cx="50800" cy="119063"/>
          </a:xfrm>
          <a:custGeom>
            <a:avLst/>
            <a:gdLst>
              <a:gd name="T0" fmla="*/ 0 w 17"/>
              <a:gd name="T1" fmla="*/ 9 h 41"/>
              <a:gd name="T2" fmla="*/ 8 w 17"/>
              <a:gd name="T3" fmla="*/ 0 h 41"/>
              <a:gd name="T4" fmla="*/ 17 w 17"/>
              <a:gd name="T5" fmla="*/ 9 h 41"/>
              <a:gd name="T6" fmla="*/ 17 w 17"/>
              <a:gd name="T7" fmla="*/ 32 h 41"/>
              <a:gd name="T8" fmla="*/ 8 w 17"/>
              <a:gd name="T9" fmla="*/ 41 h 41"/>
              <a:gd name="T10" fmla="*/ 0 w 17"/>
              <a:gd name="T11" fmla="*/ 32 h 41"/>
              <a:gd name="T12" fmla="*/ 0 w 17"/>
              <a:gd name="T13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41">
                <a:moveTo>
                  <a:pt x="0" y="9"/>
                </a:moveTo>
                <a:cubicBezTo>
                  <a:pt x="0" y="4"/>
                  <a:pt x="4" y="0"/>
                  <a:pt x="8" y="0"/>
                </a:cubicBezTo>
                <a:cubicBezTo>
                  <a:pt x="13" y="0"/>
                  <a:pt x="17" y="4"/>
                  <a:pt x="17" y="9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7"/>
                  <a:pt x="13" y="41"/>
                  <a:pt x="8" y="41"/>
                </a:cubicBezTo>
                <a:cubicBezTo>
                  <a:pt x="4" y="41"/>
                  <a:pt x="0" y="37"/>
                  <a:pt x="0" y="32"/>
                </a:cubicBezTo>
                <a:lnTo>
                  <a:pt x="0" y="9"/>
                </a:lnTo>
                <a:close/>
              </a:path>
            </a:pathLst>
          </a:custGeom>
          <a:solidFill>
            <a:srgbClr val="2E48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" name="Freeform 14"/>
          <p:cNvSpPr>
            <a:spLocks/>
          </p:cNvSpPr>
          <p:nvPr/>
        </p:nvSpPr>
        <p:spPr bwMode="auto">
          <a:xfrm>
            <a:off x="2573338" y="1162050"/>
            <a:ext cx="50800" cy="115888"/>
          </a:xfrm>
          <a:custGeom>
            <a:avLst/>
            <a:gdLst>
              <a:gd name="T0" fmla="*/ 0 w 17"/>
              <a:gd name="T1" fmla="*/ 8 h 40"/>
              <a:gd name="T2" fmla="*/ 8 w 17"/>
              <a:gd name="T3" fmla="*/ 0 h 40"/>
              <a:gd name="T4" fmla="*/ 17 w 17"/>
              <a:gd name="T5" fmla="*/ 8 h 40"/>
              <a:gd name="T6" fmla="*/ 17 w 17"/>
              <a:gd name="T7" fmla="*/ 31 h 40"/>
              <a:gd name="T8" fmla="*/ 8 w 17"/>
              <a:gd name="T9" fmla="*/ 40 h 40"/>
              <a:gd name="T10" fmla="*/ 0 w 17"/>
              <a:gd name="T11" fmla="*/ 31 h 40"/>
              <a:gd name="T12" fmla="*/ 0 w 17"/>
              <a:gd name="T13" fmla="*/ 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40">
                <a:moveTo>
                  <a:pt x="0" y="8"/>
                </a:moveTo>
                <a:cubicBezTo>
                  <a:pt x="0" y="3"/>
                  <a:pt x="4" y="0"/>
                  <a:pt x="8" y="0"/>
                </a:cubicBezTo>
                <a:cubicBezTo>
                  <a:pt x="13" y="0"/>
                  <a:pt x="17" y="3"/>
                  <a:pt x="17" y="8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6"/>
                  <a:pt x="13" y="40"/>
                  <a:pt x="8" y="40"/>
                </a:cubicBezTo>
                <a:cubicBezTo>
                  <a:pt x="4" y="40"/>
                  <a:pt x="0" y="36"/>
                  <a:pt x="0" y="31"/>
                </a:cubicBezTo>
                <a:lnTo>
                  <a:pt x="0" y="8"/>
                </a:lnTo>
                <a:close/>
              </a:path>
            </a:pathLst>
          </a:custGeom>
          <a:solidFill>
            <a:srgbClr val="2E48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4968875" y="736601"/>
            <a:ext cx="7224713" cy="6121399"/>
            <a:chOff x="4968875" y="736601"/>
            <a:chExt cx="7224713" cy="6121399"/>
          </a:xfrm>
        </p:grpSpPr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7127875" y="3633788"/>
              <a:ext cx="1665288" cy="2828925"/>
            </a:xfrm>
            <a:custGeom>
              <a:avLst/>
              <a:gdLst>
                <a:gd name="T0" fmla="*/ 366 w 741"/>
                <a:gd name="T1" fmla="*/ 1259 h 1259"/>
                <a:gd name="T2" fmla="*/ 601 w 741"/>
                <a:gd name="T3" fmla="*/ 727 h 1259"/>
                <a:gd name="T4" fmla="*/ 576 w 741"/>
                <a:gd name="T5" fmla="*/ 0 h 1259"/>
                <a:gd name="T6" fmla="*/ 430 w 741"/>
                <a:gd name="T7" fmla="*/ 91 h 1259"/>
                <a:gd name="T8" fmla="*/ 0 w 741"/>
                <a:gd name="T9" fmla="*/ 1222 h 1259"/>
                <a:gd name="T10" fmla="*/ 366 w 741"/>
                <a:gd name="T11" fmla="*/ 1259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1" h="1259">
                  <a:moveTo>
                    <a:pt x="366" y="1259"/>
                  </a:moveTo>
                  <a:cubicBezTo>
                    <a:pt x="421" y="1137"/>
                    <a:pt x="502" y="955"/>
                    <a:pt x="601" y="727"/>
                  </a:cubicBezTo>
                  <a:cubicBezTo>
                    <a:pt x="741" y="406"/>
                    <a:pt x="640" y="126"/>
                    <a:pt x="576" y="0"/>
                  </a:cubicBezTo>
                  <a:cubicBezTo>
                    <a:pt x="518" y="11"/>
                    <a:pt x="467" y="44"/>
                    <a:pt x="430" y="91"/>
                  </a:cubicBezTo>
                  <a:cubicBezTo>
                    <a:pt x="165" y="418"/>
                    <a:pt x="70" y="820"/>
                    <a:pt x="0" y="1222"/>
                  </a:cubicBezTo>
                  <a:cubicBezTo>
                    <a:pt x="125" y="1214"/>
                    <a:pt x="244" y="1233"/>
                    <a:pt x="366" y="1259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9085263" y="3833813"/>
              <a:ext cx="2662238" cy="2738437"/>
            </a:xfrm>
            <a:custGeom>
              <a:avLst/>
              <a:gdLst>
                <a:gd name="T0" fmla="*/ 764 w 1185"/>
                <a:gd name="T1" fmla="*/ 657 h 1219"/>
                <a:gd name="T2" fmla="*/ 226 w 1185"/>
                <a:gd name="T3" fmla="*/ 519 h 1219"/>
                <a:gd name="T4" fmla="*/ 150 w 1185"/>
                <a:gd name="T5" fmla="*/ 346 h 1219"/>
                <a:gd name="T6" fmla="*/ 62 w 1185"/>
                <a:gd name="T7" fmla="*/ 152 h 1219"/>
                <a:gd name="T8" fmla="*/ 0 w 1185"/>
                <a:gd name="T9" fmla="*/ 186 h 1219"/>
                <a:gd name="T10" fmla="*/ 1131 w 1185"/>
                <a:gd name="T11" fmla="*/ 754 h 1219"/>
                <a:gd name="T12" fmla="*/ 1185 w 1185"/>
                <a:gd name="T13" fmla="*/ 13 h 1219"/>
                <a:gd name="T14" fmla="*/ 1120 w 1185"/>
                <a:gd name="T15" fmla="*/ 0 h 1219"/>
                <a:gd name="T16" fmla="*/ 764 w 1185"/>
                <a:gd name="T17" fmla="*/ 65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5" h="1219">
                  <a:moveTo>
                    <a:pt x="764" y="657"/>
                  </a:moveTo>
                  <a:cubicBezTo>
                    <a:pt x="582" y="764"/>
                    <a:pt x="342" y="697"/>
                    <a:pt x="226" y="519"/>
                  </a:cubicBezTo>
                  <a:cubicBezTo>
                    <a:pt x="191" y="466"/>
                    <a:pt x="177" y="404"/>
                    <a:pt x="150" y="346"/>
                  </a:cubicBezTo>
                  <a:cubicBezTo>
                    <a:pt x="122" y="282"/>
                    <a:pt x="88" y="218"/>
                    <a:pt x="62" y="15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362" y="1219"/>
                    <a:pt x="1131" y="754"/>
                  </a:cubicBezTo>
                  <a:cubicBezTo>
                    <a:pt x="1185" y="13"/>
                    <a:pt x="1185" y="13"/>
                    <a:pt x="1185" y="13"/>
                  </a:cubicBezTo>
                  <a:cubicBezTo>
                    <a:pt x="1120" y="0"/>
                    <a:pt x="1120" y="0"/>
                    <a:pt x="1120" y="0"/>
                  </a:cubicBezTo>
                  <a:cubicBezTo>
                    <a:pt x="1112" y="261"/>
                    <a:pt x="1000" y="523"/>
                    <a:pt x="764" y="657"/>
                  </a:cubicBezTo>
                  <a:close/>
                </a:path>
              </a:pathLst>
            </a:custGeom>
            <a:solidFill>
              <a:srgbClr val="C0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9223375" y="3817938"/>
              <a:ext cx="2378075" cy="1731962"/>
            </a:xfrm>
            <a:custGeom>
              <a:avLst/>
              <a:gdLst>
                <a:gd name="T0" fmla="*/ 651 w 1058"/>
                <a:gd name="T1" fmla="*/ 381 h 771"/>
                <a:gd name="T2" fmla="*/ 95 w 1058"/>
                <a:gd name="T3" fmla="*/ 105 h 771"/>
                <a:gd name="T4" fmla="*/ 0 w 1058"/>
                <a:gd name="T5" fmla="*/ 159 h 771"/>
                <a:gd name="T6" fmla="*/ 88 w 1058"/>
                <a:gd name="T7" fmla="*/ 353 h 771"/>
                <a:gd name="T8" fmla="*/ 164 w 1058"/>
                <a:gd name="T9" fmla="*/ 526 h 771"/>
                <a:gd name="T10" fmla="*/ 702 w 1058"/>
                <a:gd name="T11" fmla="*/ 664 h 771"/>
                <a:gd name="T12" fmla="*/ 1058 w 1058"/>
                <a:gd name="T13" fmla="*/ 7 h 771"/>
                <a:gd name="T14" fmla="*/ 1022 w 1058"/>
                <a:gd name="T15" fmla="*/ 0 h 771"/>
                <a:gd name="T16" fmla="*/ 651 w 1058"/>
                <a:gd name="T17" fmla="*/ 38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8" h="771">
                  <a:moveTo>
                    <a:pt x="651" y="381"/>
                  </a:moveTo>
                  <a:cubicBezTo>
                    <a:pt x="414" y="433"/>
                    <a:pt x="95" y="105"/>
                    <a:pt x="95" y="105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6" y="225"/>
                    <a:pt x="60" y="289"/>
                    <a:pt x="88" y="353"/>
                  </a:cubicBezTo>
                  <a:cubicBezTo>
                    <a:pt x="115" y="411"/>
                    <a:pt x="129" y="473"/>
                    <a:pt x="164" y="526"/>
                  </a:cubicBezTo>
                  <a:cubicBezTo>
                    <a:pt x="280" y="704"/>
                    <a:pt x="520" y="771"/>
                    <a:pt x="702" y="664"/>
                  </a:cubicBezTo>
                  <a:cubicBezTo>
                    <a:pt x="938" y="530"/>
                    <a:pt x="1050" y="268"/>
                    <a:pt x="1058" y="7"/>
                  </a:cubicBezTo>
                  <a:cubicBezTo>
                    <a:pt x="1022" y="0"/>
                    <a:pt x="1022" y="0"/>
                    <a:pt x="1022" y="0"/>
                  </a:cubicBezTo>
                  <a:cubicBezTo>
                    <a:pt x="1022" y="0"/>
                    <a:pt x="888" y="329"/>
                    <a:pt x="651" y="381"/>
                  </a:cubicBezTo>
                  <a:close/>
                </a:path>
              </a:pathLst>
            </a:custGeom>
            <a:solidFill>
              <a:srgbClr val="D2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4968875" y="736601"/>
              <a:ext cx="7224713" cy="6121399"/>
              <a:chOff x="4968875" y="736601"/>
              <a:chExt cx="7224713" cy="6121399"/>
            </a:xfrm>
          </p:grpSpPr>
          <p:sp>
            <p:nvSpPr>
              <p:cNvPr id="79" name="Freeform 76"/>
              <p:cNvSpPr>
                <a:spLocks/>
              </p:cNvSpPr>
              <p:nvPr/>
            </p:nvSpPr>
            <p:spPr bwMode="auto">
              <a:xfrm>
                <a:off x="8329613" y="3298825"/>
                <a:ext cx="528638" cy="277812"/>
              </a:xfrm>
              <a:custGeom>
                <a:avLst/>
                <a:gdLst>
                  <a:gd name="T0" fmla="*/ 0 w 235"/>
                  <a:gd name="T1" fmla="*/ 43 h 124"/>
                  <a:gd name="T2" fmla="*/ 92 w 235"/>
                  <a:gd name="T3" fmla="*/ 0 h 124"/>
                  <a:gd name="T4" fmla="*/ 113 w 235"/>
                  <a:gd name="T5" fmla="*/ 21 h 124"/>
                  <a:gd name="T6" fmla="*/ 223 w 235"/>
                  <a:gd name="T7" fmla="*/ 21 h 124"/>
                  <a:gd name="T8" fmla="*/ 235 w 235"/>
                  <a:gd name="T9" fmla="*/ 124 h 124"/>
                  <a:gd name="T10" fmla="*/ 0 w 235"/>
                  <a:gd name="T11" fmla="*/ 103 h 124"/>
                  <a:gd name="T12" fmla="*/ 0 w 235"/>
                  <a:gd name="T13" fmla="*/ 4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5" h="124">
                    <a:moveTo>
                      <a:pt x="0" y="43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223" y="21"/>
                      <a:pt x="223" y="21"/>
                      <a:pt x="223" y="21"/>
                    </a:cubicBezTo>
                    <a:cubicBezTo>
                      <a:pt x="223" y="21"/>
                      <a:pt x="204" y="87"/>
                      <a:pt x="235" y="124"/>
                    </a:cubicBezTo>
                    <a:cubicBezTo>
                      <a:pt x="0" y="103"/>
                      <a:pt x="0" y="103"/>
                      <a:pt x="0" y="10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5E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Freeform 77"/>
              <p:cNvSpPr>
                <a:spLocks/>
              </p:cNvSpPr>
              <p:nvPr/>
            </p:nvSpPr>
            <p:spPr bwMode="auto">
              <a:xfrm>
                <a:off x="5683250" y="5942013"/>
                <a:ext cx="542925" cy="779462"/>
              </a:xfrm>
              <a:custGeom>
                <a:avLst/>
                <a:gdLst>
                  <a:gd name="T0" fmla="*/ 47 w 242"/>
                  <a:gd name="T1" fmla="*/ 347 h 347"/>
                  <a:gd name="T2" fmla="*/ 90 w 242"/>
                  <a:gd name="T3" fmla="*/ 146 h 347"/>
                  <a:gd name="T4" fmla="*/ 242 w 242"/>
                  <a:gd name="T5" fmla="*/ 115 h 347"/>
                  <a:gd name="T6" fmla="*/ 47 w 242"/>
                  <a:gd name="T7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2" h="347">
                    <a:moveTo>
                      <a:pt x="47" y="347"/>
                    </a:moveTo>
                    <a:cubicBezTo>
                      <a:pt x="47" y="347"/>
                      <a:pt x="0" y="293"/>
                      <a:pt x="90" y="146"/>
                    </a:cubicBezTo>
                    <a:cubicBezTo>
                      <a:pt x="180" y="0"/>
                      <a:pt x="242" y="115"/>
                      <a:pt x="242" y="115"/>
                    </a:cubicBezTo>
                    <a:lnTo>
                      <a:pt x="47" y="347"/>
                    </a:lnTo>
                    <a:close/>
                  </a:path>
                </a:pathLst>
              </a:custGeom>
              <a:solidFill>
                <a:srgbClr val="F5B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Freeform 78"/>
              <p:cNvSpPr>
                <a:spLocks/>
              </p:cNvSpPr>
              <p:nvPr/>
            </p:nvSpPr>
            <p:spPr bwMode="auto">
              <a:xfrm>
                <a:off x="4968875" y="5921375"/>
                <a:ext cx="1222375" cy="741362"/>
              </a:xfrm>
              <a:custGeom>
                <a:avLst/>
                <a:gdLst>
                  <a:gd name="T0" fmla="*/ 543 w 544"/>
                  <a:gd name="T1" fmla="*/ 110 h 330"/>
                  <a:gd name="T2" fmla="*/ 452 w 544"/>
                  <a:gd name="T3" fmla="*/ 4 h 330"/>
                  <a:gd name="T4" fmla="*/ 126 w 544"/>
                  <a:gd name="T5" fmla="*/ 135 h 330"/>
                  <a:gd name="T6" fmla="*/ 73 w 544"/>
                  <a:gd name="T7" fmla="*/ 321 h 330"/>
                  <a:gd name="T8" fmla="*/ 190 w 544"/>
                  <a:gd name="T9" fmla="*/ 259 h 330"/>
                  <a:gd name="T10" fmla="*/ 107 w 544"/>
                  <a:gd name="T11" fmla="*/ 328 h 330"/>
                  <a:gd name="T12" fmla="*/ 248 w 544"/>
                  <a:gd name="T13" fmla="*/ 303 h 330"/>
                  <a:gd name="T14" fmla="*/ 483 w 544"/>
                  <a:gd name="T15" fmla="*/ 171 h 330"/>
                  <a:gd name="T16" fmla="*/ 543 w 544"/>
                  <a:gd name="T17" fmla="*/ 11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4" h="330">
                    <a:moveTo>
                      <a:pt x="543" y="110"/>
                    </a:moveTo>
                    <a:cubicBezTo>
                      <a:pt x="538" y="73"/>
                      <a:pt x="452" y="4"/>
                      <a:pt x="452" y="4"/>
                    </a:cubicBezTo>
                    <a:cubicBezTo>
                      <a:pt x="452" y="4"/>
                      <a:pt x="297" y="0"/>
                      <a:pt x="126" y="135"/>
                    </a:cubicBezTo>
                    <a:cubicBezTo>
                      <a:pt x="88" y="165"/>
                      <a:pt x="0" y="290"/>
                      <a:pt x="73" y="321"/>
                    </a:cubicBezTo>
                    <a:cubicBezTo>
                      <a:pt x="124" y="303"/>
                      <a:pt x="190" y="259"/>
                      <a:pt x="190" y="259"/>
                    </a:cubicBezTo>
                    <a:cubicBezTo>
                      <a:pt x="107" y="328"/>
                      <a:pt x="107" y="328"/>
                      <a:pt x="107" y="328"/>
                    </a:cubicBezTo>
                    <a:cubicBezTo>
                      <a:pt x="139" y="330"/>
                      <a:pt x="184" y="323"/>
                      <a:pt x="248" y="303"/>
                    </a:cubicBezTo>
                    <a:cubicBezTo>
                      <a:pt x="284" y="292"/>
                      <a:pt x="408" y="225"/>
                      <a:pt x="483" y="171"/>
                    </a:cubicBezTo>
                    <a:cubicBezTo>
                      <a:pt x="519" y="145"/>
                      <a:pt x="544" y="122"/>
                      <a:pt x="543" y="11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Freeform 79"/>
              <p:cNvSpPr>
                <a:spLocks/>
              </p:cNvSpPr>
              <p:nvPr/>
            </p:nvSpPr>
            <p:spPr bwMode="auto">
              <a:xfrm>
                <a:off x="6354763" y="6337300"/>
                <a:ext cx="1601788" cy="520700"/>
              </a:xfrm>
              <a:custGeom>
                <a:avLst/>
                <a:gdLst>
                  <a:gd name="T0" fmla="*/ 233 w 713"/>
                  <a:gd name="T1" fmla="*/ 34 h 232"/>
                  <a:gd name="T2" fmla="*/ 47 w 713"/>
                  <a:gd name="T3" fmla="*/ 72 h 232"/>
                  <a:gd name="T4" fmla="*/ 0 w 713"/>
                  <a:gd name="T5" fmla="*/ 232 h 232"/>
                  <a:gd name="T6" fmla="*/ 713 w 713"/>
                  <a:gd name="T7" fmla="*/ 232 h 232"/>
                  <a:gd name="T8" fmla="*/ 710 w 713"/>
                  <a:gd name="T9" fmla="*/ 56 h 232"/>
                  <a:gd name="T10" fmla="*/ 233 w 713"/>
                  <a:gd name="T11" fmla="*/ 3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3" h="232">
                    <a:moveTo>
                      <a:pt x="233" y="34"/>
                    </a:moveTo>
                    <a:cubicBezTo>
                      <a:pt x="168" y="48"/>
                      <a:pt x="108" y="59"/>
                      <a:pt x="47" y="72"/>
                    </a:cubicBezTo>
                    <a:cubicBezTo>
                      <a:pt x="18" y="169"/>
                      <a:pt x="0" y="232"/>
                      <a:pt x="0" y="232"/>
                    </a:cubicBezTo>
                    <a:cubicBezTo>
                      <a:pt x="713" y="232"/>
                      <a:pt x="713" y="232"/>
                      <a:pt x="713" y="232"/>
                    </a:cubicBezTo>
                    <a:cubicBezTo>
                      <a:pt x="713" y="232"/>
                      <a:pt x="713" y="171"/>
                      <a:pt x="710" y="56"/>
                    </a:cubicBezTo>
                    <a:cubicBezTo>
                      <a:pt x="553" y="22"/>
                      <a:pt x="400" y="0"/>
                      <a:pt x="233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Freeform 80"/>
              <p:cNvSpPr>
                <a:spLocks/>
              </p:cNvSpPr>
              <p:nvPr/>
            </p:nvSpPr>
            <p:spPr bwMode="auto">
              <a:xfrm>
                <a:off x="6461125" y="3298825"/>
                <a:ext cx="1960563" cy="3200400"/>
              </a:xfrm>
              <a:custGeom>
                <a:avLst/>
                <a:gdLst>
                  <a:gd name="T0" fmla="*/ 873 w 873"/>
                  <a:gd name="T1" fmla="*/ 149 h 1424"/>
                  <a:gd name="T2" fmla="*/ 832 w 873"/>
                  <a:gd name="T3" fmla="*/ 77 h 1424"/>
                  <a:gd name="T4" fmla="*/ 538 w 873"/>
                  <a:gd name="T5" fmla="*/ 161 h 1424"/>
                  <a:gd name="T6" fmla="*/ 0 w 873"/>
                  <a:gd name="T7" fmla="*/ 1424 h 1424"/>
                  <a:gd name="T8" fmla="*/ 186 w 873"/>
                  <a:gd name="T9" fmla="*/ 1386 h 1424"/>
                  <a:gd name="T10" fmla="*/ 297 w 873"/>
                  <a:gd name="T11" fmla="*/ 1371 h 1424"/>
                  <a:gd name="T12" fmla="*/ 727 w 873"/>
                  <a:gd name="T13" fmla="*/ 240 h 1424"/>
                  <a:gd name="T14" fmla="*/ 873 w 873"/>
                  <a:gd name="T15" fmla="*/ 149 h 1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3" h="1424">
                    <a:moveTo>
                      <a:pt x="873" y="149"/>
                    </a:moveTo>
                    <a:cubicBezTo>
                      <a:pt x="850" y="103"/>
                      <a:pt x="832" y="77"/>
                      <a:pt x="832" y="77"/>
                    </a:cubicBezTo>
                    <a:cubicBezTo>
                      <a:pt x="832" y="77"/>
                      <a:pt x="765" y="0"/>
                      <a:pt x="538" y="161"/>
                    </a:cubicBezTo>
                    <a:cubicBezTo>
                      <a:pt x="361" y="287"/>
                      <a:pt x="105" y="1080"/>
                      <a:pt x="0" y="1424"/>
                    </a:cubicBezTo>
                    <a:cubicBezTo>
                      <a:pt x="61" y="1411"/>
                      <a:pt x="121" y="1400"/>
                      <a:pt x="186" y="1386"/>
                    </a:cubicBezTo>
                    <a:cubicBezTo>
                      <a:pt x="224" y="1379"/>
                      <a:pt x="261" y="1374"/>
                      <a:pt x="297" y="1371"/>
                    </a:cubicBezTo>
                    <a:cubicBezTo>
                      <a:pt x="367" y="969"/>
                      <a:pt x="462" y="567"/>
                      <a:pt x="727" y="240"/>
                    </a:cubicBezTo>
                    <a:cubicBezTo>
                      <a:pt x="764" y="193"/>
                      <a:pt x="815" y="160"/>
                      <a:pt x="873" y="149"/>
                    </a:cubicBezTo>
                    <a:close/>
                  </a:path>
                </a:pathLst>
              </a:custGeom>
              <a:solidFill>
                <a:srgbClr val="D9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Freeform 82"/>
              <p:cNvSpPr>
                <a:spLocks/>
              </p:cNvSpPr>
              <p:nvPr/>
            </p:nvSpPr>
            <p:spPr bwMode="auto">
              <a:xfrm>
                <a:off x="5737225" y="1407538"/>
                <a:ext cx="2799872" cy="2253237"/>
              </a:xfrm>
              <a:custGeom>
                <a:avLst/>
                <a:gdLst>
                  <a:gd name="T0" fmla="*/ 1142 w 1216"/>
                  <a:gd name="T1" fmla="*/ 370 h 978"/>
                  <a:gd name="T2" fmla="*/ 1182 w 1216"/>
                  <a:gd name="T3" fmla="*/ 254 h 978"/>
                  <a:gd name="T4" fmla="*/ 893 w 1216"/>
                  <a:gd name="T5" fmla="*/ 357 h 978"/>
                  <a:gd name="T6" fmla="*/ 778 w 1216"/>
                  <a:gd name="T7" fmla="*/ 352 h 978"/>
                  <a:gd name="T8" fmla="*/ 804 w 1216"/>
                  <a:gd name="T9" fmla="*/ 143 h 978"/>
                  <a:gd name="T10" fmla="*/ 560 w 1216"/>
                  <a:gd name="T11" fmla="*/ 10 h 978"/>
                  <a:gd name="T12" fmla="*/ 547 w 1216"/>
                  <a:gd name="T13" fmla="*/ 0 h 978"/>
                  <a:gd name="T14" fmla="*/ 595 w 1216"/>
                  <a:gd name="T15" fmla="*/ 721 h 978"/>
                  <a:gd name="T16" fmla="*/ 944 w 1216"/>
                  <a:gd name="T17" fmla="*/ 978 h 978"/>
                  <a:gd name="T18" fmla="*/ 1154 w 1216"/>
                  <a:gd name="T19" fmla="*/ 853 h 978"/>
                  <a:gd name="T20" fmla="*/ 1142 w 1216"/>
                  <a:gd name="T21" fmla="*/ 37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6" h="978">
                    <a:moveTo>
                      <a:pt x="1142" y="370"/>
                    </a:moveTo>
                    <a:cubicBezTo>
                      <a:pt x="1196" y="361"/>
                      <a:pt x="1213" y="272"/>
                      <a:pt x="1182" y="254"/>
                    </a:cubicBezTo>
                    <a:cubicBezTo>
                      <a:pt x="1076" y="192"/>
                      <a:pt x="996" y="330"/>
                      <a:pt x="893" y="357"/>
                    </a:cubicBezTo>
                    <a:cubicBezTo>
                      <a:pt x="858" y="365"/>
                      <a:pt x="809" y="379"/>
                      <a:pt x="778" y="352"/>
                    </a:cubicBezTo>
                    <a:cubicBezTo>
                      <a:pt x="702" y="281"/>
                      <a:pt x="778" y="214"/>
                      <a:pt x="804" y="143"/>
                    </a:cubicBezTo>
                    <a:cubicBezTo>
                      <a:pt x="844" y="36"/>
                      <a:pt x="644" y="45"/>
                      <a:pt x="560" y="10"/>
                    </a:cubicBezTo>
                    <a:cubicBezTo>
                      <a:pt x="555" y="7"/>
                      <a:pt x="551" y="3"/>
                      <a:pt x="547" y="0"/>
                    </a:cubicBezTo>
                    <a:cubicBezTo>
                      <a:pt x="0" y="287"/>
                      <a:pt x="314" y="599"/>
                      <a:pt x="595" y="721"/>
                    </a:cubicBezTo>
                    <a:cubicBezTo>
                      <a:pt x="888" y="849"/>
                      <a:pt x="944" y="978"/>
                      <a:pt x="944" y="978"/>
                    </a:cubicBezTo>
                    <a:cubicBezTo>
                      <a:pt x="944" y="978"/>
                      <a:pt x="1071" y="962"/>
                      <a:pt x="1154" y="853"/>
                    </a:cubicBezTo>
                    <a:cubicBezTo>
                      <a:pt x="1215" y="698"/>
                      <a:pt x="1216" y="522"/>
                      <a:pt x="1142" y="37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Freeform 83"/>
              <p:cNvSpPr>
                <a:spLocks/>
              </p:cNvSpPr>
              <p:nvPr/>
            </p:nvSpPr>
            <p:spPr bwMode="auto">
              <a:xfrm>
                <a:off x="6878230" y="1376208"/>
                <a:ext cx="1648078" cy="2030539"/>
              </a:xfrm>
              <a:custGeom>
                <a:avLst/>
                <a:gdLst>
                  <a:gd name="T0" fmla="*/ 624 w 698"/>
                  <a:gd name="T1" fmla="*/ 417 h 888"/>
                  <a:gd name="T2" fmla="*/ 672 w 698"/>
                  <a:gd name="T3" fmla="*/ 289 h 888"/>
                  <a:gd name="T4" fmla="*/ 70 w 698"/>
                  <a:gd name="T5" fmla="*/ 0 h 888"/>
                  <a:gd name="T6" fmla="*/ 0 w 698"/>
                  <a:gd name="T7" fmla="*/ 35 h 888"/>
                  <a:gd name="T8" fmla="*/ 13 w 698"/>
                  <a:gd name="T9" fmla="*/ 45 h 888"/>
                  <a:gd name="T10" fmla="*/ 257 w 698"/>
                  <a:gd name="T11" fmla="*/ 178 h 888"/>
                  <a:gd name="T12" fmla="*/ 231 w 698"/>
                  <a:gd name="T13" fmla="*/ 387 h 888"/>
                  <a:gd name="T14" fmla="*/ 346 w 698"/>
                  <a:gd name="T15" fmla="*/ 392 h 888"/>
                  <a:gd name="T16" fmla="*/ 635 w 698"/>
                  <a:gd name="T17" fmla="*/ 289 h 888"/>
                  <a:gd name="T18" fmla="*/ 595 w 698"/>
                  <a:gd name="T19" fmla="*/ 405 h 888"/>
                  <a:gd name="T20" fmla="*/ 607 w 698"/>
                  <a:gd name="T21" fmla="*/ 888 h 888"/>
                  <a:gd name="T22" fmla="*/ 674 w 698"/>
                  <a:gd name="T23" fmla="*/ 706 h 888"/>
                  <a:gd name="T24" fmla="*/ 624 w 698"/>
                  <a:gd name="T25" fmla="*/ 417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8" h="888">
                    <a:moveTo>
                      <a:pt x="624" y="417"/>
                    </a:moveTo>
                    <a:cubicBezTo>
                      <a:pt x="624" y="417"/>
                      <a:pt x="694" y="336"/>
                      <a:pt x="672" y="289"/>
                    </a:cubicBezTo>
                    <a:cubicBezTo>
                      <a:pt x="651" y="242"/>
                      <a:pt x="70" y="0"/>
                      <a:pt x="70" y="0"/>
                    </a:cubicBezTo>
                    <a:cubicBezTo>
                      <a:pt x="45" y="12"/>
                      <a:pt x="22" y="23"/>
                      <a:pt x="0" y="35"/>
                    </a:cubicBezTo>
                    <a:cubicBezTo>
                      <a:pt x="4" y="38"/>
                      <a:pt x="8" y="42"/>
                      <a:pt x="13" y="45"/>
                    </a:cubicBezTo>
                    <a:cubicBezTo>
                      <a:pt x="97" y="80"/>
                      <a:pt x="297" y="71"/>
                      <a:pt x="257" y="178"/>
                    </a:cubicBezTo>
                    <a:cubicBezTo>
                      <a:pt x="231" y="249"/>
                      <a:pt x="155" y="316"/>
                      <a:pt x="231" y="387"/>
                    </a:cubicBezTo>
                    <a:cubicBezTo>
                      <a:pt x="262" y="414"/>
                      <a:pt x="311" y="400"/>
                      <a:pt x="346" y="392"/>
                    </a:cubicBezTo>
                    <a:cubicBezTo>
                      <a:pt x="449" y="365"/>
                      <a:pt x="529" y="227"/>
                      <a:pt x="635" y="289"/>
                    </a:cubicBezTo>
                    <a:cubicBezTo>
                      <a:pt x="666" y="307"/>
                      <a:pt x="649" y="396"/>
                      <a:pt x="595" y="405"/>
                    </a:cubicBezTo>
                    <a:cubicBezTo>
                      <a:pt x="669" y="557"/>
                      <a:pt x="668" y="733"/>
                      <a:pt x="607" y="888"/>
                    </a:cubicBezTo>
                    <a:cubicBezTo>
                      <a:pt x="640" y="844"/>
                      <a:pt x="666" y="785"/>
                      <a:pt x="674" y="706"/>
                    </a:cubicBezTo>
                    <a:cubicBezTo>
                      <a:pt x="698" y="461"/>
                      <a:pt x="624" y="417"/>
                      <a:pt x="624" y="417"/>
                    </a:cubicBezTo>
                    <a:close/>
                  </a:path>
                </a:pathLst>
              </a:custGeom>
              <a:solidFill>
                <a:srgbClr val="F5B591"/>
              </a:solidFill>
              <a:ln w="7938" cap="flat">
                <a:solidFill>
                  <a:srgbClr val="F5B59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Freeform 84"/>
              <p:cNvSpPr>
                <a:spLocks/>
              </p:cNvSpPr>
              <p:nvPr/>
            </p:nvSpPr>
            <p:spPr bwMode="auto">
              <a:xfrm>
                <a:off x="7626350" y="3298825"/>
                <a:ext cx="896938" cy="487362"/>
              </a:xfrm>
              <a:custGeom>
                <a:avLst/>
                <a:gdLst>
                  <a:gd name="T0" fmla="*/ 43 w 565"/>
                  <a:gd name="T1" fmla="*/ 151 h 307"/>
                  <a:gd name="T2" fmla="*/ 467 w 565"/>
                  <a:gd name="T3" fmla="*/ 0 h 307"/>
                  <a:gd name="T4" fmla="*/ 565 w 565"/>
                  <a:gd name="T5" fmla="*/ 272 h 307"/>
                  <a:gd name="T6" fmla="*/ 0 w 565"/>
                  <a:gd name="T7" fmla="*/ 307 h 307"/>
                  <a:gd name="T8" fmla="*/ 43 w 565"/>
                  <a:gd name="T9" fmla="*/ 151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5" h="307">
                    <a:moveTo>
                      <a:pt x="43" y="151"/>
                    </a:moveTo>
                    <a:lnTo>
                      <a:pt x="467" y="0"/>
                    </a:lnTo>
                    <a:lnTo>
                      <a:pt x="565" y="272"/>
                    </a:lnTo>
                    <a:lnTo>
                      <a:pt x="0" y="307"/>
                    </a:lnTo>
                    <a:lnTo>
                      <a:pt x="43" y="151"/>
                    </a:lnTo>
                    <a:close/>
                  </a:path>
                </a:pathLst>
              </a:custGeom>
              <a:solidFill>
                <a:srgbClr val="D9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Freeform 85"/>
              <p:cNvSpPr>
                <a:spLocks/>
              </p:cNvSpPr>
              <p:nvPr/>
            </p:nvSpPr>
            <p:spPr bwMode="auto">
              <a:xfrm>
                <a:off x="7291388" y="1503363"/>
                <a:ext cx="409575" cy="574675"/>
              </a:xfrm>
              <a:custGeom>
                <a:avLst/>
                <a:gdLst>
                  <a:gd name="T0" fmla="*/ 137 w 182"/>
                  <a:gd name="T1" fmla="*/ 0 h 256"/>
                  <a:gd name="T2" fmla="*/ 0 w 182"/>
                  <a:gd name="T3" fmla="*/ 256 h 256"/>
                  <a:gd name="T4" fmla="*/ 137 w 182"/>
                  <a:gd name="T5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2" h="256">
                    <a:moveTo>
                      <a:pt x="137" y="0"/>
                    </a:moveTo>
                    <a:cubicBezTo>
                      <a:pt x="137" y="0"/>
                      <a:pt x="182" y="202"/>
                      <a:pt x="0" y="256"/>
                    </a:cubicBezTo>
                    <a:cubicBezTo>
                      <a:pt x="0" y="256"/>
                      <a:pt x="130" y="179"/>
                      <a:pt x="137" y="0"/>
                    </a:cubicBezTo>
                    <a:close/>
                  </a:path>
                </a:pathLst>
              </a:custGeom>
              <a:solidFill>
                <a:srgbClr val="342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Oval 86"/>
              <p:cNvSpPr>
                <a:spLocks noChangeArrowheads="1"/>
              </p:cNvSpPr>
              <p:nvPr/>
            </p:nvSpPr>
            <p:spPr bwMode="auto">
              <a:xfrm>
                <a:off x="7761288" y="1878013"/>
                <a:ext cx="71438" cy="20002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Freeform 87"/>
              <p:cNvSpPr>
                <a:spLocks/>
              </p:cNvSpPr>
              <p:nvPr/>
            </p:nvSpPr>
            <p:spPr bwMode="auto">
              <a:xfrm>
                <a:off x="5868988" y="1093788"/>
                <a:ext cx="1654175" cy="2436812"/>
              </a:xfrm>
              <a:custGeom>
                <a:avLst/>
                <a:gdLst>
                  <a:gd name="T0" fmla="*/ 615 w 736"/>
                  <a:gd name="T1" fmla="*/ 0 h 1084"/>
                  <a:gd name="T2" fmla="*/ 633 w 736"/>
                  <a:gd name="T3" fmla="*/ 255 h 1084"/>
                  <a:gd name="T4" fmla="*/ 488 w 736"/>
                  <a:gd name="T5" fmla="*/ 504 h 1084"/>
                  <a:gd name="T6" fmla="*/ 541 w 736"/>
                  <a:gd name="T7" fmla="*/ 650 h 1084"/>
                  <a:gd name="T8" fmla="*/ 519 w 736"/>
                  <a:gd name="T9" fmla="*/ 678 h 1084"/>
                  <a:gd name="T10" fmla="*/ 440 w 736"/>
                  <a:gd name="T11" fmla="*/ 676 h 1084"/>
                  <a:gd name="T12" fmla="*/ 557 w 736"/>
                  <a:gd name="T13" fmla="*/ 835 h 1084"/>
                  <a:gd name="T14" fmla="*/ 732 w 736"/>
                  <a:gd name="T15" fmla="*/ 981 h 1084"/>
                  <a:gd name="T16" fmla="*/ 676 w 736"/>
                  <a:gd name="T17" fmla="*/ 1084 h 1084"/>
                  <a:gd name="T18" fmla="*/ 633 w 736"/>
                  <a:gd name="T19" fmla="*/ 981 h 1084"/>
                  <a:gd name="T20" fmla="*/ 127 w 736"/>
                  <a:gd name="T21" fmla="*/ 780 h 1084"/>
                  <a:gd name="T22" fmla="*/ 127 w 736"/>
                  <a:gd name="T23" fmla="*/ 476 h 1084"/>
                  <a:gd name="T24" fmla="*/ 70 w 736"/>
                  <a:gd name="T25" fmla="*/ 411 h 1084"/>
                  <a:gd name="T26" fmla="*/ 120 w 736"/>
                  <a:gd name="T27" fmla="*/ 438 h 1084"/>
                  <a:gd name="T28" fmla="*/ 103 w 736"/>
                  <a:gd name="T29" fmla="*/ 349 h 1084"/>
                  <a:gd name="T30" fmla="*/ 127 w 736"/>
                  <a:gd name="T31" fmla="*/ 394 h 1084"/>
                  <a:gd name="T32" fmla="*/ 165 w 736"/>
                  <a:gd name="T33" fmla="*/ 255 h 1084"/>
                  <a:gd name="T34" fmla="*/ 461 w 736"/>
                  <a:gd name="T35" fmla="*/ 86 h 1084"/>
                  <a:gd name="T36" fmla="*/ 615 w 736"/>
                  <a:gd name="T37" fmla="*/ 0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6" h="1084">
                    <a:moveTo>
                      <a:pt x="615" y="0"/>
                    </a:moveTo>
                    <a:cubicBezTo>
                      <a:pt x="615" y="0"/>
                      <a:pt x="736" y="100"/>
                      <a:pt x="633" y="255"/>
                    </a:cubicBezTo>
                    <a:cubicBezTo>
                      <a:pt x="529" y="409"/>
                      <a:pt x="488" y="504"/>
                      <a:pt x="488" y="504"/>
                    </a:cubicBezTo>
                    <a:cubicBezTo>
                      <a:pt x="541" y="650"/>
                      <a:pt x="541" y="650"/>
                      <a:pt x="541" y="650"/>
                    </a:cubicBezTo>
                    <a:cubicBezTo>
                      <a:pt x="519" y="678"/>
                      <a:pt x="519" y="678"/>
                      <a:pt x="519" y="678"/>
                    </a:cubicBezTo>
                    <a:cubicBezTo>
                      <a:pt x="519" y="678"/>
                      <a:pt x="485" y="633"/>
                      <a:pt x="440" y="676"/>
                    </a:cubicBezTo>
                    <a:cubicBezTo>
                      <a:pt x="395" y="719"/>
                      <a:pt x="423" y="826"/>
                      <a:pt x="557" y="835"/>
                    </a:cubicBezTo>
                    <a:cubicBezTo>
                      <a:pt x="557" y="835"/>
                      <a:pt x="691" y="939"/>
                      <a:pt x="732" y="981"/>
                    </a:cubicBezTo>
                    <a:cubicBezTo>
                      <a:pt x="676" y="1084"/>
                      <a:pt x="676" y="1084"/>
                      <a:pt x="676" y="1084"/>
                    </a:cubicBezTo>
                    <a:cubicBezTo>
                      <a:pt x="676" y="1084"/>
                      <a:pt x="702" y="1018"/>
                      <a:pt x="633" y="981"/>
                    </a:cubicBezTo>
                    <a:cubicBezTo>
                      <a:pt x="564" y="943"/>
                      <a:pt x="254" y="887"/>
                      <a:pt x="127" y="780"/>
                    </a:cubicBezTo>
                    <a:cubicBezTo>
                      <a:pt x="0" y="673"/>
                      <a:pt x="127" y="476"/>
                      <a:pt x="127" y="476"/>
                    </a:cubicBezTo>
                    <a:cubicBezTo>
                      <a:pt x="70" y="411"/>
                      <a:pt x="70" y="411"/>
                      <a:pt x="70" y="411"/>
                    </a:cubicBezTo>
                    <a:cubicBezTo>
                      <a:pt x="120" y="438"/>
                      <a:pt x="120" y="438"/>
                      <a:pt x="120" y="438"/>
                    </a:cubicBezTo>
                    <a:cubicBezTo>
                      <a:pt x="120" y="438"/>
                      <a:pt x="96" y="388"/>
                      <a:pt x="103" y="349"/>
                    </a:cubicBezTo>
                    <a:cubicBezTo>
                      <a:pt x="127" y="394"/>
                      <a:pt x="127" y="394"/>
                      <a:pt x="127" y="394"/>
                    </a:cubicBezTo>
                    <a:cubicBezTo>
                      <a:pt x="127" y="394"/>
                      <a:pt x="89" y="386"/>
                      <a:pt x="165" y="255"/>
                    </a:cubicBezTo>
                    <a:cubicBezTo>
                      <a:pt x="240" y="124"/>
                      <a:pt x="354" y="134"/>
                      <a:pt x="461" y="86"/>
                    </a:cubicBezTo>
                    <a:cubicBezTo>
                      <a:pt x="567" y="38"/>
                      <a:pt x="615" y="0"/>
                      <a:pt x="615" y="0"/>
                    </a:cubicBezTo>
                    <a:close/>
                  </a:path>
                </a:pathLst>
              </a:custGeom>
              <a:solidFill>
                <a:srgbClr val="342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" name="Freeform 88"/>
              <p:cNvSpPr>
                <a:spLocks/>
              </p:cNvSpPr>
              <p:nvPr/>
            </p:nvSpPr>
            <p:spPr bwMode="auto">
              <a:xfrm>
                <a:off x="6461125" y="3938588"/>
                <a:ext cx="1728788" cy="1962150"/>
              </a:xfrm>
              <a:custGeom>
                <a:avLst/>
                <a:gdLst>
                  <a:gd name="T0" fmla="*/ 289 w 770"/>
                  <a:gd name="T1" fmla="*/ 289 h 873"/>
                  <a:gd name="T2" fmla="*/ 23 w 770"/>
                  <a:gd name="T3" fmla="*/ 721 h 873"/>
                  <a:gd name="T4" fmla="*/ 74 w 770"/>
                  <a:gd name="T5" fmla="*/ 873 h 873"/>
                  <a:gd name="T6" fmla="*/ 749 w 770"/>
                  <a:gd name="T7" fmla="*/ 172 h 873"/>
                  <a:gd name="T8" fmla="*/ 666 w 770"/>
                  <a:gd name="T9" fmla="*/ 16 h 873"/>
                  <a:gd name="T10" fmla="*/ 289 w 770"/>
                  <a:gd name="T11" fmla="*/ 289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0" h="873">
                    <a:moveTo>
                      <a:pt x="289" y="289"/>
                    </a:moveTo>
                    <a:cubicBezTo>
                      <a:pt x="185" y="415"/>
                      <a:pt x="71" y="561"/>
                      <a:pt x="23" y="721"/>
                    </a:cubicBezTo>
                    <a:cubicBezTo>
                      <a:pt x="0" y="798"/>
                      <a:pt x="15" y="873"/>
                      <a:pt x="74" y="873"/>
                    </a:cubicBezTo>
                    <a:cubicBezTo>
                      <a:pt x="335" y="558"/>
                      <a:pt x="566" y="352"/>
                      <a:pt x="749" y="172"/>
                    </a:cubicBezTo>
                    <a:cubicBezTo>
                      <a:pt x="770" y="110"/>
                      <a:pt x="765" y="25"/>
                      <a:pt x="666" y="16"/>
                    </a:cubicBezTo>
                    <a:cubicBezTo>
                      <a:pt x="497" y="0"/>
                      <a:pt x="401" y="154"/>
                      <a:pt x="289" y="289"/>
                    </a:cubicBezTo>
                    <a:close/>
                  </a:path>
                </a:pathLst>
              </a:custGeom>
              <a:solidFill>
                <a:srgbClr val="DE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Freeform 89"/>
              <p:cNvSpPr>
                <a:spLocks/>
              </p:cNvSpPr>
              <p:nvPr/>
            </p:nvSpPr>
            <p:spPr bwMode="auto">
              <a:xfrm>
                <a:off x="5884863" y="3368675"/>
                <a:ext cx="2644775" cy="2925762"/>
              </a:xfrm>
              <a:custGeom>
                <a:avLst/>
                <a:gdLst>
                  <a:gd name="T0" fmla="*/ 703 w 1177"/>
                  <a:gd name="T1" fmla="*/ 212 h 1302"/>
                  <a:gd name="T2" fmla="*/ 0 w 1177"/>
                  <a:gd name="T3" fmla="*/ 1095 h 1302"/>
                  <a:gd name="T4" fmla="*/ 117 w 1177"/>
                  <a:gd name="T5" fmla="*/ 1302 h 1302"/>
                  <a:gd name="T6" fmla="*/ 330 w 1177"/>
                  <a:gd name="T7" fmla="*/ 1127 h 1302"/>
                  <a:gd name="T8" fmla="*/ 302 w 1177"/>
                  <a:gd name="T9" fmla="*/ 963 h 1302"/>
                  <a:gd name="T10" fmla="*/ 554 w 1177"/>
                  <a:gd name="T11" fmla="*/ 547 h 1302"/>
                  <a:gd name="T12" fmla="*/ 925 w 1177"/>
                  <a:gd name="T13" fmla="*/ 291 h 1302"/>
                  <a:gd name="T14" fmla="*/ 1005 w 1177"/>
                  <a:gd name="T15" fmla="*/ 426 h 1302"/>
                  <a:gd name="T16" fmla="*/ 1029 w 1177"/>
                  <a:gd name="T17" fmla="*/ 382 h 1302"/>
                  <a:gd name="T18" fmla="*/ 703 w 1177"/>
                  <a:gd name="T19" fmla="*/ 212 h 1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77" h="1302">
                    <a:moveTo>
                      <a:pt x="703" y="212"/>
                    </a:moveTo>
                    <a:cubicBezTo>
                      <a:pt x="536" y="424"/>
                      <a:pt x="0" y="1095"/>
                      <a:pt x="0" y="1095"/>
                    </a:cubicBezTo>
                    <a:cubicBezTo>
                      <a:pt x="0" y="1095"/>
                      <a:pt x="41" y="1219"/>
                      <a:pt x="117" y="1302"/>
                    </a:cubicBezTo>
                    <a:cubicBezTo>
                      <a:pt x="117" y="1302"/>
                      <a:pt x="209" y="1249"/>
                      <a:pt x="330" y="1127"/>
                    </a:cubicBezTo>
                    <a:cubicBezTo>
                      <a:pt x="302" y="1074"/>
                      <a:pt x="283" y="1016"/>
                      <a:pt x="302" y="963"/>
                    </a:cubicBezTo>
                    <a:cubicBezTo>
                      <a:pt x="360" y="807"/>
                      <a:pt x="446" y="671"/>
                      <a:pt x="554" y="547"/>
                    </a:cubicBezTo>
                    <a:cubicBezTo>
                      <a:pt x="653" y="431"/>
                      <a:pt x="756" y="275"/>
                      <a:pt x="925" y="291"/>
                    </a:cubicBezTo>
                    <a:cubicBezTo>
                      <a:pt x="996" y="320"/>
                      <a:pt x="1017" y="362"/>
                      <a:pt x="1005" y="426"/>
                    </a:cubicBezTo>
                    <a:cubicBezTo>
                      <a:pt x="1014" y="411"/>
                      <a:pt x="1022" y="396"/>
                      <a:pt x="1029" y="382"/>
                    </a:cubicBezTo>
                    <a:cubicBezTo>
                      <a:pt x="1177" y="78"/>
                      <a:pt x="871" y="0"/>
                      <a:pt x="703" y="212"/>
                    </a:cubicBezTo>
                    <a:close/>
                  </a:path>
                </a:pathLst>
              </a:custGeom>
              <a:solidFill>
                <a:srgbClr val="D9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Freeform 90"/>
              <p:cNvSpPr>
                <a:spLocks/>
              </p:cNvSpPr>
              <p:nvPr/>
            </p:nvSpPr>
            <p:spPr bwMode="auto">
              <a:xfrm>
                <a:off x="5776913" y="5532438"/>
                <a:ext cx="771525" cy="850900"/>
              </a:xfrm>
              <a:custGeom>
                <a:avLst/>
                <a:gdLst>
                  <a:gd name="T0" fmla="*/ 96 w 343"/>
                  <a:gd name="T1" fmla="*/ 0 h 379"/>
                  <a:gd name="T2" fmla="*/ 0 w 343"/>
                  <a:gd name="T3" fmla="*/ 128 h 379"/>
                  <a:gd name="T4" fmla="*/ 151 w 343"/>
                  <a:gd name="T5" fmla="*/ 379 h 379"/>
                  <a:gd name="T6" fmla="*/ 343 w 343"/>
                  <a:gd name="T7" fmla="*/ 245 h 379"/>
                  <a:gd name="T8" fmla="*/ 96 w 343"/>
                  <a:gd name="T9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379">
                    <a:moveTo>
                      <a:pt x="96" y="0"/>
                    </a:move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75" y="360"/>
                      <a:pt x="151" y="379"/>
                    </a:cubicBezTo>
                    <a:cubicBezTo>
                      <a:pt x="343" y="245"/>
                      <a:pt x="343" y="245"/>
                      <a:pt x="343" y="245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DFD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Freeform 91"/>
              <p:cNvSpPr>
                <a:spLocks/>
              </p:cNvSpPr>
              <p:nvPr/>
            </p:nvSpPr>
            <p:spPr bwMode="auto">
              <a:xfrm>
                <a:off x="7858125" y="2759075"/>
                <a:ext cx="696913" cy="468312"/>
              </a:xfrm>
              <a:custGeom>
                <a:avLst/>
                <a:gdLst>
                  <a:gd name="T0" fmla="*/ 307 w 310"/>
                  <a:gd name="T1" fmla="*/ 35 h 208"/>
                  <a:gd name="T2" fmla="*/ 222 w 310"/>
                  <a:gd name="T3" fmla="*/ 24 h 208"/>
                  <a:gd name="T4" fmla="*/ 179 w 310"/>
                  <a:gd name="T5" fmla="*/ 69 h 208"/>
                  <a:gd name="T6" fmla="*/ 142 w 310"/>
                  <a:gd name="T7" fmla="*/ 70 h 208"/>
                  <a:gd name="T8" fmla="*/ 105 w 310"/>
                  <a:gd name="T9" fmla="*/ 106 h 208"/>
                  <a:gd name="T10" fmla="*/ 53 w 310"/>
                  <a:gd name="T11" fmla="*/ 145 h 208"/>
                  <a:gd name="T12" fmla="*/ 10 w 310"/>
                  <a:gd name="T13" fmla="*/ 204 h 208"/>
                  <a:gd name="T14" fmla="*/ 22 w 310"/>
                  <a:gd name="T15" fmla="*/ 201 h 208"/>
                  <a:gd name="T16" fmla="*/ 39 w 310"/>
                  <a:gd name="T17" fmla="*/ 162 h 208"/>
                  <a:gd name="T18" fmla="*/ 71 w 310"/>
                  <a:gd name="T19" fmla="*/ 145 h 208"/>
                  <a:gd name="T20" fmla="*/ 139 w 310"/>
                  <a:gd name="T21" fmla="*/ 83 h 208"/>
                  <a:gd name="T22" fmla="*/ 170 w 310"/>
                  <a:gd name="T23" fmla="*/ 76 h 208"/>
                  <a:gd name="T24" fmla="*/ 181 w 310"/>
                  <a:gd name="T25" fmla="*/ 80 h 208"/>
                  <a:gd name="T26" fmla="*/ 203 w 310"/>
                  <a:gd name="T27" fmla="*/ 71 h 208"/>
                  <a:gd name="T28" fmla="*/ 222 w 310"/>
                  <a:gd name="T29" fmla="*/ 38 h 208"/>
                  <a:gd name="T30" fmla="*/ 303 w 310"/>
                  <a:gd name="T31" fmla="*/ 38 h 208"/>
                  <a:gd name="T32" fmla="*/ 307 w 310"/>
                  <a:gd name="T33" fmla="*/ 35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208">
                    <a:moveTo>
                      <a:pt x="307" y="35"/>
                    </a:moveTo>
                    <a:cubicBezTo>
                      <a:pt x="280" y="13"/>
                      <a:pt x="254" y="0"/>
                      <a:pt x="222" y="24"/>
                    </a:cubicBezTo>
                    <a:cubicBezTo>
                      <a:pt x="210" y="33"/>
                      <a:pt x="200" y="80"/>
                      <a:pt x="179" y="69"/>
                    </a:cubicBezTo>
                    <a:cubicBezTo>
                      <a:pt x="165" y="61"/>
                      <a:pt x="157" y="63"/>
                      <a:pt x="142" y="70"/>
                    </a:cubicBezTo>
                    <a:cubicBezTo>
                      <a:pt x="127" y="79"/>
                      <a:pt x="116" y="93"/>
                      <a:pt x="105" y="106"/>
                    </a:cubicBezTo>
                    <a:cubicBezTo>
                      <a:pt x="90" y="122"/>
                      <a:pt x="73" y="135"/>
                      <a:pt x="53" y="145"/>
                    </a:cubicBezTo>
                    <a:cubicBezTo>
                      <a:pt x="29" y="156"/>
                      <a:pt x="0" y="173"/>
                      <a:pt x="10" y="204"/>
                    </a:cubicBezTo>
                    <a:cubicBezTo>
                      <a:pt x="12" y="208"/>
                      <a:pt x="22" y="205"/>
                      <a:pt x="22" y="201"/>
                    </a:cubicBezTo>
                    <a:cubicBezTo>
                      <a:pt x="21" y="183"/>
                      <a:pt x="23" y="172"/>
                      <a:pt x="39" y="162"/>
                    </a:cubicBezTo>
                    <a:cubicBezTo>
                      <a:pt x="49" y="155"/>
                      <a:pt x="60" y="151"/>
                      <a:pt x="71" y="145"/>
                    </a:cubicBezTo>
                    <a:cubicBezTo>
                      <a:pt x="99" y="131"/>
                      <a:pt x="116" y="104"/>
                      <a:pt x="139" y="83"/>
                    </a:cubicBezTo>
                    <a:cubicBezTo>
                      <a:pt x="148" y="75"/>
                      <a:pt x="158" y="69"/>
                      <a:pt x="170" y="76"/>
                    </a:cubicBezTo>
                    <a:cubicBezTo>
                      <a:pt x="173" y="78"/>
                      <a:pt x="177" y="80"/>
                      <a:pt x="181" y="80"/>
                    </a:cubicBezTo>
                    <a:cubicBezTo>
                      <a:pt x="189" y="80"/>
                      <a:pt x="198" y="77"/>
                      <a:pt x="203" y="71"/>
                    </a:cubicBezTo>
                    <a:cubicBezTo>
                      <a:pt x="211" y="61"/>
                      <a:pt x="216" y="49"/>
                      <a:pt x="222" y="38"/>
                    </a:cubicBezTo>
                    <a:cubicBezTo>
                      <a:pt x="242" y="0"/>
                      <a:pt x="278" y="26"/>
                      <a:pt x="303" y="38"/>
                    </a:cubicBezTo>
                    <a:cubicBezTo>
                      <a:pt x="305" y="39"/>
                      <a:pt x="310" y="37"/>
                      <a:pt x="307" y="35"/>
                    </a:cubicBezTo>
                    <a:close/>
                  </a:path>
                </a:pathLst>
              </a:custGeom>
              <a:solidFill>
                <a:srgbClr val="342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Freeform 92"/>
              <p:cNvSpPr>
                <a:spLocks/>
              </p:cNvSpPr>
              <p:nvPr/>
            </p:nvSpPr>
            <p:spPr bwMode="auto">
              <a:xfrm>
                <a:off x="7621588" y="2078038"/>
                <a:ext cx="300038" cy="296862"/>
              </a:xfrm>
              <a:custGeom>
                <a:avLst/>
                <a:gdLst>
                  <a:gd name="T0" fmla="*/ 126 w 133"/>
                  <a:gd name="T1" fmla="*/ 1 h 132"/>
                  <a:gd name="T2" fmla="*/ 2 w 133"/>
                  <a:gd name="T3" fmla="*/ 129 h 132"/>
                  <a:gd name="T4" fmla="*/ 6 w 133"/>
                  <a:gd name="T5" fmla="*/ 131 h 132"/>
                  <a:gd name="T6" fmla="*/ 59 w 133"/>
                  <a:gd name="T7" fmla="*/ 73 h 132"/>
                  <a:gd name="T8" fmla="*/ 130 w 133"/>
                  <a:gd name="T9" fmla="*/ 4 h 132"/>
                  <a:gd name="T10" fmla="*/ 126 w 133"/>
                  <a:gd name="T11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132">
                    <a:moveTo>
                      <a:pt x="126" y="1"/>
                    </a:moveTo>
                    <a:cubicBezTo>
                      <a:pt x="78" y="34"/>
                      <a:pt x="39" y="85"/>
                      <a:pt x="2" y="129"/>
                    </a:cubicBezTo>
                    <a:cubicBezTo>
                      <a:pt x="0" y="132"/>
                      <a:pt x="5" y="132"/>
                      <a:pt x="6" y="131"/>
                    </a:cubicBezTo>
                    <a:cubicBezTo>
                      <a:pt x="24" y="112"/>
                      <a:pt x="41" y="92"/>
                      <a:pt x="59" y="73"/>
                    </a:cubicBezTo>
                    <a:cubicBezTo>
                      <a:pt x="81" y="48"/>
                      <a:pt x="106" y="26"/>
                      <a:pt x="130" y="4"/>
                    </a:cubicBezTo>
                    <a:cubicBezTo>
                      <a:pt x="133" y="1"/>
                      <a:pt x="128" y="0"/>
                      <a:pt x="126" y="1"/>
                    </a:cubicBezTo>
                    <a:close/>
                  </a:path>
                </a:pathLst>
              </a:custGeom>
              <a:solidFill>
                <a:srgbClr val="F5B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Freeform 93"/>
              <p:cNvSpPr>
                <a:spLocks/>
              </p:cNvSpPr>
              <p:nvPr/>
            </p:nvSpPr>
            <p:spPr bwMode="auto">
              <a:xfrm>
                <a:off x="7751763" y="2017713"/>
                <a:ext cx="280988" cy="296862"/>
              </a:xfrm>
              <a:custGeom>
                <a:avLst/>
                <a:gdLst>
                  <a:gd name="T0" fmla="*/ 122 w 125"/>
                  <a:gd name="T1" fmla="*/ 0 h 132"/>
                  <a:gd name="T2" fmla="*/ 64 w 125"/>
                  <a:gd name="T3" fmla="*/ 46 h 132"/>
                  <a:gd name="T4" fmla="*/ 2 w 125"/>
                  <a:gd name="T5" fmla="*/ 129 h 132"/>
                  <a:gd name="T6" fmla="*/ 6 w 125"/>
                  <a:gd name="T7" fmla="*/ 130 h 132"/>
                  <a:gd name="T8" fmla="*/ 56 w 125"/>
                  <a:gd name="T9" fmla="*/ 68 h 132"/>
                  <a:gd name="T10" fmla="*/ 84 w 125"/>
                  <a:gd name="T11" fmla="*/ 34 h 132"/>
                  <a:gd name="T12" fmla="*/ 123 w 125"/>
                  <a:gd name="T13" fmla="*/ 3 h 132"/>
                  <a:gd name="T14" fmla="*/ 122 w 125"/>
                  <a:gd name="T1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32">
                    <a:moveTo>
                      <a:pt x="122" y="0"/>
                    </a:moveTo>
                    <a:cubicBezTo>
                      <a:pt x="98" y="5"/>
                      <a:pt x="79" y="28"/>
                      <a:pt x="64" y="46"/>
                    </a:cubicBezTo>
                    <a:cubicBezTo>
                      <a:pt x="42" y="72"/>
                      <a:pt x="23" y="101"/>
                      <a:pt x="2" y="129"/>
                    </a:cubicBezTo>
                    <a:cubicBezTo>
                      <a:pt x="0" y="131"/>
                      <a:pt x="5" y="132"/>
                      <a:pt x="6" y="130"/>
                    </a:cubicBezTo>
                    <a:cubicBezTo>
                      <a:pt x="25" y="111"/>
                      <a:pt x="40" y="89"/>
                      <a:pt x="56" y="68"/>
                    </a:cubicBezTo>
                    <a:cubicBezTo>
                      <a:pt x="65" y="56"/>
                      <a:pt x="74" y="44"/>
                      <a:pt x="84" y="34"/>
                    </a:cubicBezTo>
                    <a:cubicBezTo>
                      <a:pt x="96" y="21"/>
                      <a:pt x="110" y="14"/>
                      <a:pt x="123" y="3"/>
                    </a:cubicBezTo>
                    <a:cubicBezTo>
                      <a:pt x="125" y="1"/>
                      <a:pt x="123" y="0"/>
                      <a:pt x="122" y="0"/>
                    </a:cubicBezTo>
                    <a:close/>
                  </a:path>
                </a:pathLst>
              </a:custGeom>
              <a:solidFill>
                <a:srgbClr val="F5B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Freeform 94"/>
              <p:cNvSpPr>
                <a:spLocks/>
              </p:cNvSpPr>
              <p:nvPr/>
            </p:nvSpPr>
            <p:spPr bwMode="auto">
              <a:xfrm>
                <a:off x="7940675" y="1992313"/>
                <a:ext cx="171450" cy="173037"/>
              </a:xfrm>
              <a:custGeom>
                <a:avLst/>
                <a:gdLst>
                  <a:gd name="T0" fmla="*/ 71 w 76"/>
                  <a:gd name="T1" fmla="*/ 1 h 77"/>
                  <a:gd name="T2" fmla="*/ 34 w 76"/>
                  <a:gd name="T3" fmla="*/ 32 h 77"/>
                  <a:gd name="T4" fmla="*/ 1 w 76"/>
                  <a:gd name="T5" fmla="*/ 75 h 77"/>
                  <a:gd name="T6" fmla="*/ 5 w 76"/>
                  <a:gd name="T7" fmla="*/ 75 h 77"/>
                  <a:gd name="T8" fmla="*/ 37 w 76"/>
                  <a:gd name="T9" fmla="*/ 37 h 77"/>
                  <a:gd name="T10" fmla="*/ 74 w 76"/>
                  <a:gd name="T11" fmla="*/ 3 h 77"/>
                  <a:gd name="T12" fmla="*/ 71 w 76"/>
                  <a:gd name="T13" fmla="*/ 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7">
                    <a:moveTo>
                      <a:pt x="71" y="1"/>
                    </a:moveTo>
                    <a:cubicBezTo>
                      <a:pt x="56" y="7"/>
                      <a:pt x="44" y="20"/>
                      <a:pt x="34" y="32"/>
                    </a:cubicBezTo>
                    <a:cubicBezTo>
                      <a:pt x="22" y="45"/>
                      <a:pt x="9" y="59"/>
                      <a:pt x="1" y="75"/>
                    </a:cubicBezTo>
                    <a:cubicBezTo>
                      <a:pt x="0" y="77"/>
                      <a:pt x="4" y="76"/>
                      <a:pt x="5" y="75"/>
                    </a:cubicBezTo>
                    <a:cubicBezTo>
                      <a:pt x="16" y="63"/>
                      <a:pt x="26" y="49"/>
                      <a:pt x="37" y="37"/>
                    </a:cubicBezTo>
                    <a:cubicBezTo>
                      <a:pt x="48" y="24"/>
                      <a:pt x="63" y="15"/>
                      <a:pt x="74" y="3"/>
                    </a:cubicBezTo>
                    <a:cubicBezTo>
                      <a:pt x="76" y="1"/>
                      <a:pt x="73" y="0"/>
                      <a:pt x="71" y="1"/>
                    </a:cubicBezTo>
                    <a:close/>
                  </a:path>
                </a:pathLst>
              </a:custGeom>
              <a:solidFill>
                <a:srgbClr val="F5B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Oval 95"/>
              <p:cNvSpPr>
                <a:spLocks noChangeArrowheads="1"/>
              </p:cNvSpPr>
              <p:nvPr/>
            </p:nvSpPr>
            <p:spPr bwMode="auto">
              <a:xfrm>
                <a:off x="6215063" y="6099175"/>
                <a:ext cx="76200" cy="76200"/>
              </a:xfrm>
              <a:prstGeom prst="ellipse">
                <a:avLst/>
              </a:prstGeom>
              <a:solidFill>
                <a:srgbClr val="929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Freeform 96"/>
              <p:cNvSpPr>
                <a:spLocks/>
              </p:cNvSpPr>
              <p:nvPr/>
            </p:nvSpPr>
            <p:spPr bwMode="auto">
              <a:xfrm>
                <a:off x="7073900" y="2303463"/>
                <a:ext cx="146050" cy="158750"/>
              </a:xfrm>
              <a:custGeom>
                <a:avLst/>
                <a:gdLst>
                  <a:gd name="T0" fmla="*/ 16 w 65"/>
                  <a:gd name="T1" fmla="*/ 0 h 71"/>
                  <a:gd name="T2" fmla="*/ 54 w 65"/>
                  <a:gd name="T3" fmla="*/ 59 h 71"/>
                  <a:gd name="T4" fmla="*/ 16 w 65"/>
                  <a:gd name="T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" h="71">
                    <a:moveTo>
                      <a:pt x="16" y="0"/>
                    </a:moveTo>
                    <a:cubicBezTo>
                      <a:pt x="16" y="0"/>
                      <a:pt x="65" y="46"/>
                      <a:pt x="54" y="59"/>
                    </a:cubicBezTo>
                    <a:cubicBezTo>
                      <a:pt x="42" y="71"/>
                      <a:pt x="0" y="64"/>
                      <a:pt x="16" y="0"/>
                    </a:cubicBezTo>
                    <a:close/>
                  </a:path>
                </a:pathLst>
              </a:custGeom>
              <a:solidFill>
                <a:srgbClr val="FAD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Freeform 97"/>
              <p:cNvSpPr>
                <a:spLocks/>
              </p:cNvSpPr>
              <p:nvPr/>
            </p:nvSpPr>
            <p:spPr bwMode="auto">
              <a:xfrm>
                <a:off x="7404100" y="2497138"/>
                <a:ext cx="150813" cy="201612"/>
              </a:xfrm>
              <a:custGeom>
                <a:avLst/>
                <a:gdLst>
                  <a:gd name="T0" fmla="*/ 0 w 67"/>
                  <a:gd name="T1" fmla="*/ 21 h 90"/>
                  <a:gd name="T2" fmla="*/ 21 w 67"/>
                  <a:gd name="T3" fmla="*/ 75 h 90"/>
                  <a:gd name="T4" fmla="*/ 64 w 67"/>
                  <a:gd name="T5" fmla="*/ 57 h 90"/>
                  <a:gd name="T6" fmla="*/ 0 w 67"/>
                  <a:gd name="T7" fmla="*/ 2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90">
                    <a:moveTo>
                      <a:pt x="0" y="21"/>
                    </a:moveTo>
                    <a:cubicBezTo>
                      <a:pt x="0" y="21"/>
                      <a:pt x="5" y="60"/>
                      <a:pt x="21" y="75"/>
                    </a:cubicBezTo>
                    <a:cubicBezTo>
                      <a:pt x="37" y="90"/>
                      <a:pt x="67" y="82"/>
                      <a:pt x="64" y="57"/>
                    </a:cubicBezTo>
                    <a:cubicBezTo>
                      <a:pt x="60" y="33"/>
                      <a:pt x="4" y="0"/>
                      <a:pt x="0" y="21"/>
                    </a:cubicBezTo>
                    <a:close/>
                  </a:path>
                </a:pathLst>
              </a:custGeom>
              <a:solidFill>
                <a:srgbClr val="FAD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Freeform 98"/>
              <p:cNvSpPr>
                <a:spLocks/>
              </p:cNvSpPr>
              <p:nvPr/>
            </p:nvSpPr>
            <p:spPr bwMode="auto">
              <a:xfrm>
                <a:off x="7078663" y="2276475"/>
                <a:ext cx="141288" cy="193675"/>
              </a:xfrm>
              <a:custGeom>
                <a:avLst/>
                <a:gdLst>
                  <a:gd name="T0" fmla="*/ 47 w 63"/>
                  <a:gd name="T1" fmla="*/ 34 h 86"/>
                  <a:gd name="T2" fmla="*/ 15 w 63"/>
                  <a:gd name="T3" fmla="*/ 1 h 86"/>
                  <a:gd name="T4" fmla="*/ 8 w 63"/>
                  <a:gd name="T5" fmla="*/ 6 h 86"/>
                  <a:gd name="T6" fmla="*/ 45 w 63"/>
                  <a:gd name="T7" fmla="*/ 62 h 86"/>
                  <a:gd name="T8" fmla="*/ 47 w 63"/>
                  <a:gd name="T9" fmla="*/ 73 h 86"/>
                  <a:gd name="T10" fmla="*/ 32 w 63"/>
                  <a:gd name="T11" fmla="*/ 71 h 86"/>
                  <a:gd name="T12" fmla="*/ 7 w 63"/>
                  <a:gd name="T13" fmla="*/ 31 h 86"/>
                  <a:gd name="T14" fmla="*/ 4 w 63"/>
                  <a:gd name="T15" fmla="*/ 32 h 86"/>
                  <a:gd name="T16" fmla="*/ 29 w 63"/>
                  <a:gd name="T17" fmla="*/ 81 h 86"/>
                  <a:gd name="T18" fmla="*/ 58 w 63"/>
                  <a:gd name="T19" fmla="*/ 74 h 86"/>
                  <a:gd name="T20" fmla="*/ 47 w 63"/>
                  <a:gd name="T21" fmla="*/ 3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86">
                    <a:moveTo>
                      <a:pt x="47" y="34"/>
                    </a:moveTo>
                    <a:cubicBezTo>
                      <a:pt x="39" y="22"/>
                      <a:pt x="30" y="7"/>
                      <a:pt x="15" y="1"/>
                    </a:cubicBezTo>
                    <a:cubicBezTo>
                      <a:pt x="13" y="0"/>
                      <a:pt x="5" y="3"/>
                      <a:pt x="8" y="6"/>
                    </a:cubicBezTo>
                    <a:cubicBezTo>
                      <a:pt x="24" y="21"/>
                      <a:pt x="38" y="41"/>
                      <a:pt x="45" y="62"/>
                    </a:cubicBezTo>
                    <a:cubicBezTo>
                      <a:pt x="47" y="65"/>
                      <a:pt x="47" y="69"/>
                      <a:pt x="47" y="73"/>
                    </a:cubicBezTo>
                    <a:cubicBezTo>
                      <a:pt x="46" y="79"/>
                      <a:pt x="34" y="73"/>
                      <a:pt x="32" y="71"/>
                    </a:cubicBezTo>
                    <a:cubicBezTo>
                      <a:pt x="19" y="60"/>
                      <a:pt x="19" y="41"/>
                      <a:pt x="7" y="31"/>
                    </a:cubicBezTo>
                    <a:cubicBezTo>
                      <a:pt x="6" y="30"/>
                      <a:pt x="4" y="30"/>
                      <a:pt x="4" y="32"/>
                    </a:cubicBezTo>
                    <a:cubicBezTo>
                      <a:pt x="0" y="47"/>
                      <a:pt x="13" y="76"/>
                      <a:pt x="29" y="81"/>
                    </a:cubicBezTo>
                    <a:cubicBezTo>
                      <a:pt x="39" y="85"/>
                      <a:pt x="54" y="86"/>
                      <a:pt x="58" y="74"/>
                    </a:cubicBezTo>
                    <a:cubicBezTo>
                      <a:pt x="63" y="61"/>
                      <a:pt x="53" y="44"/>
                      <a:pt x="47" y="34"/>
                    </a:cubicBezTo>
                    <a:close/>
                  </a:path>
                </a:pathLst>
              </a:custGeom>
              <a:solidFill>
                <a:srgbClr val="F5B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Freeform 99"/>
              <p:cNvSpPr>
                <a:spLocks/>
              </p:cNvSpPr>
              <p:nvPr/>
            </p:nvSpPr>
            <p:spPr bwMode="auto">
              <a:xfrm>
                <a:off x="7397750" y="2527300"/>
                <a:ext cx="161925" cy="180975"/>
              </a:xfrm>
              <a:custGeom>
                <a:avLst/>
                <a:gdLst>
                  <a:gd name="T0" fmla="*/ 45 w 72"/>
                  <a:gd name="T1" fmla="*/ 9 h 80"/>
                  <a:gd name="T2" fmla="*/ 39 w 72"/>
                  <a:gd name="T3" fmla="*/ 15 h 80"/>
                  <a:gd name="T4" fmla="*/ 58 w 72"/>
                  <a:gd name="T5" fmla="*/ 41 h 80"/>
                  <a:gd name="T6" fmla="*/ 48 w 72"/>
                  <a:gd name="T7" fmla="*/ 66 h 80"/>
                  <a:gd name="T8" fmla="*/ 19 w 72"/>
                  <a:gd name="T9" fmla="*/ 45 h 80"/>
                  <a:gd name="T10" fmla="*/ 6 w 72"/>
                  <a:gd name="T11" fmla="*/ 1 h 80"/>
                  <a:gd name="T12" fmla="*/ 2 w 72"/>
                  <a:gd name="T13" fmla="*/ 3 h 80"/>
                  <a:gd name="T14" fmla="*/ 15 w 72"/>
                  <a:gd name="T15" fmla="*/ 62 h 80"/>
                  <a:gd name="T16" fmla="*/ 55 w 72"/>
                  <a:gd name="T17" fmla="*/ 73 h 80"/>
                  <a:gd name="T18" fmla="*/ 72 w 72"/>
                  <a:gd name="T19" fmla="*/ 42 h 80"/>
                  <a:gd name="T20" fmla="*/ 45 w 72"/>
                  <a:gd name="T21" fmla="*/ 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80">
                    <a:moveTo>
                      <a:pt x="45" y="9"/>
                    </a:moveTo>
                    <a:cubicBezTo>
                      <a:pt x="42" y="8"/>
                      <a:pt x="34" y="12"/>
                      <a:pt x="39" y="15"/>
                    </a:cubicBezTo>
                    <a:cubicBezTo>
                      <a:pt x="48" y="22"/>
                      <a:pt x="56" y="30"/>
                      <a:pt x="58" y="41"/>
                    </a:cubicBezTo>
                    <a:cubicBezTo>
                      <a:pt x="60" y="50"/>
                      <a:pt x="57" y="63"/>
                      <a:pt x="48" y="66"/>
                    </a:cubicBezTo>
                    <a:cubicBezTo>
                      <a:pt x="37" y="71"/>
                      <a:pt x="22" y="54"/>
                      <a:pt x="19" y="45"/>
                    </a:cubicBezTo>
                    <a:cubicBezTo>
                      <a:pt x="15" y="30"/>
                      <a:pt x="18" y="13"/>
                      <a:pt x="6" y="1"/>
                    </a:cubicBezTo>
                    <a:cubicBezTo>
                      <a:pt x="5" y="0"/>
                      <a:pt x="2" y="1"/>
                      <a:pt x="2" y="3"/>
                    </a:cubicBezTo>
                    <a:cubicBezTo>
                      <a:pt x="7" y="22"/>
                      <a:pt x="0" y="47"/>
                      <a:pt x="15" y="62"/>
                    </a:cubicBezTo>
                    <a:cubicBezTo>
                      <a:pt x="25" y="74"/>
                      <a:pt x="40" y="80"/>
                      <a:pt x="55" y="73"/>
                    </a:cubicBezTo>
                    <a:cubicBezTo>
                      <a:pt x="67" y="67"/>
                      <a:pt x="72" y="54"/>
                      <a:pt x="72" y="42"/>
                    </a:cubicBezTo>
                    <a:cubicBezTo>
                      <a:pt x="71" y="25"/>
                      <a:pt x="60" y="13"/>
                      <a:pt x="45" y="9"/>
                    </a:cubicBezTo>
                    <a:close/>
                  </a:path>
                </a:pathLst>
              </a:custGeom>
              <a:solidFill>
                <a:srgbClr val="F5B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reeform 100"/>
              <p:cNvSpPr>
                <a:spLocks/>
              </p:cNvSpPr>
              <p:nvPr/>
            </p:nvSpPr>
            <p:spPr bwMode="auto">
              <a:xfrm>
                <a:off x="6453188" y="6489700"/>
                <a:ext cx="295275" cy="233362"/>
              </a:xfrm>
              <a:custGeom>
                <a:avLst/>
                <a:gdLst>
                  <a:gd name="T0" fmla="*/ 131 w 131"/>
                  <a:gd name="T1" fmla="*/ 0 h 104"/>
                  <a:gd name="T2" fmla="*/ 16 w 131"/>
                  <a:gd name="T3" fmla="*/ 27 h 104"/>
                  <a:gd name="T4" fmla="*/ 0 w 131"/>
                  <a:gd name="T5" fmla="*/ 104 h 104"/>
                  <a:gd name="T6" fmla="*/ 131 w 131"/>
                  <a:gd name="T7" fmla="*/ 80 h 104"/>
                  <a:gd name="T8" fmla="*/ 131 w 131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04">
                    <a:moveTo>
                      <a:pt x="131" y="0"/>
                    </a:moveTo>
                    <a:cubicBezTo>
                      <a:pt x="60" y="13"/>
                      <a:pt x="16" y="27"/>
                      <a:pt x="16" y="27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46" y="94"/>
                      <a:pt x="89" y="86"/>
                      <a:pt x="131" y="80"/>
                    </a:cubicBez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685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Freeform 101"/>
              <p:cNvSpPr>
                <a:spLocks/>
              </p:cNvSpPr>
              <p:nvPr/>
            </p:nvSpPr>
            <p:spPr bwMode="auto">
              <a:xfrm>
                <a:off x="6829425" y="6430963"/>
                <a:ext cx="379413" cy="227012"/>
              </a:xfrm>
              <a:custGeom>
                <a:avLst/>
                <a:gdLst>
                  <a:gd name="T0" fmla="*/ 0 w 169"/>
                  <a:gd name="T1" fmla="*/ 26 h 101"/>
                  <a:gd name="T2" fmla="*/ 0 w 169"/>
                  <a:gd name="T3" fmla="*/ 101 h 101"/>
                  <a:gd name="T4" fmla="*/ 169 w 169"/>
                  <a:gd name="T5" fmla="*/ 89 h 101"/>
                  <a:gd name="T6" fmla="*/ 169 w 169"/>
                  <a:gd name="T7" fmla="*/ 0 h 101"/>
                  <a:gd name="T8" fmla="*/ 0 w 169"/>
                  <a:gd name="T9" fmla="*/ 2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01">
                    <a:moveTo>
                      <a:pt x="0" y="26"/>
                    </a:moveTo>
                    <a:cubicBezTo>
                      <a:pt x="0" y="101"/>
                      <a:pt x="0" y="101"/>
                      <a:pt x="0" y="101"/>
                    </a:cubicBezTo>
                    <a:cubicBezTo>
                      <a:pt x="61" y="94"/>
                      <a:pt x="118" y="90"/>
                      <a:pt x="169" y="89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91" y="4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685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Freeform 102"/>
              <p:cNvSpPr>
                <a:spLocks/>
              </p:cNvSpPr>
              <p:nvPr/>
            </p:nvSpPr>
            <p:spPr bwMode="auto">
              <a:xfrm>
                <a:off x="7291388" y="6424613"/>
                <a:ext cx="603250" cy="266700"/>
              </a:xfrm>
              <a:custGeom>
                <a:avLst/>
                <a:gdLst>
                  <a:gd name="T0" fmla="*/ 0 w 268"/>
                  <a:gd name="T1" fmla="*/ 2 h 119"/>
                  <a:gd name="T2" fmla="*/ 0 w 268"/>
                  <a:gd name="T3" fmla="*/ 92 h 119"/>
                  <a:gd name="T4" fmla="*/ 261 w 268"/>
                  <a:gd name="T5" fmla="*/ 119 h 119"/>
                  <a:gd name="T6" fmla="*/ 268 w 268"/>
                  <a:gd name="T7" fmla="*/ 34 h 119"/>
                  <a:gd name="T8" fmla="*/ 0 w 268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119">
                    <a:moveTo>
                      <a:pt x="0" y="2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162" y="93"/>
                      <a:pt x="261" y="119"/>
                      <a:pt x="261" y="119"/>
                    </a:cubicBezTo>
                    <a:cubicBezTo>
                      <a:pt x="268" y="34"/>
                      <a:pt x="268" y="34"/>
                      <a:pt x="268" y="34"/>
                    </a:cubicBezTo>
                    <a:cubicBezTo>
                      <a:pt x="181" y="8"/>
                      <a:pt x="88" y="0"/>
                      <a:pt x="0" y="2"/>
                    </a:cubicBezTo>
                    <a:close/>
                  </a:path>
                </a:pathLst>
              </a:custGeom>
              <a:solidFill>
                <a:srgbClr val="685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Freeform 103"/>
              <p:cNvSpPr>
                <a:spLocks/>
              </p:cNvSpPr>
              <p:nvPr/>
            </p:nvSpPr>
            <p:spPr bwMode="auto">
              <a:xfrm>
                <a:off x="7878763" y="6494463"/>
                <a:ext cx="77788" cy="228600"/>
              </a:xfrm>
              <a:custGeom>
                <a:avLst/>
                <a:gdLst>
                  <a:gd name="T0" fmla="*/ 0 w 49"/>
                  <a:gd name="T1" fmla="*/ 0 h 144"/>
                  <a:gd name="T2" fmla="*/ 49 w 49"/>
                  <a:gd name="T3" fmla="*/ 4 h 144"/>
                  <a:gd name="T4" fmla="*/ 49 w 49"/>
                  <a:gd name="T5" fmla="*/ 144 h 144"/>
                  <a:gd name="T6" fmla="*/ 0 w 49"/>
                  <a:gd name="T7" fmla="*/ 144 h 144"/>
                  <a:gd name="T8" fmla="*/ 0 w 49"/>
                  <a:gd name="T9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4">
                    <a:moveTo>
                      <a:pt x="0" y="0"/>
                    </a:moveTo>
                    <a:lnTo>
                      <a:pt x="49" y="4"/>
                    </a:lnTo>
                    <a:lnTo>
                      <a:pt x="49" y="144"/>
                    </a:lnTo>
                    <a:lnTo>
                      <a:pt x="0" y="1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29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Freeform 104"/>
              <p:cNvSpPr>
                <a:spLocks/>
              </p:cNvSpPr>
              <p:nvPr/>
            </p:nvSpPr>
            <p:spPr bwMode="auto">
              <a:xfrm>
                <a:off x="8534400" y="3071813"/>
                <a:ext cx="1060450" cy="1058862"/>
              </a:xfrm>
              <a:custGeom>
                <a:avLst/>
                <a:gdLst>
                  <a:gd name="T0" fmla="*/ 402 w 472"/>
                  <a:gd name="T1" fmla="*/ 402 h 471"/>
                  <a:gd name="T2" fmla="*/ 472 w 472"/>
                  <a:gd name="T3" fmla="*/ 171 h 471"/>
                  <a:gd name="T4" fmla="*/ 437 w 472"/>
                  <a:gd name="T5" fmla="*/ 76 h 471"/>
                  <a:gd name="T6" fmla="*/ 324 w 472"/>
                  <a:gd name="T7" fmla="*/ 34 h 471"/>
                  <a:gd name="T8" fmla="*/ 83 w 472"/>
                  <a:gd name="T9" fmla="*/ 76 h 471"/>
                  <a:gd name="T10" fmla="*/ 201 w 472"/>
                  <a:gd name="T11" fmla="*/ 471 h 471"/>
                  <a:gd name="T12" fmla="*/ 402 w 472"/>
                  <a:gd name="T13" fmla="*/ 402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2" h="471">
                    <a:moveTo>
                      <a:pt x="402" y="402"/>
                    </a:moveTo>
                    <a:cubicBezTo>
                      <a:pt x="472" y="171"/>
                      <a:pt x="472" y="171"/>
                      <a:pt x="472" y="171"/>
                    </a:cubicBezTo>
                    <a:cubicBezTo>
                      <a:pt x="437" y="76"/>
                      <a:pt x="437" y="76"/>
                      <a:pt x="437" y="76"/>
                    </a:cubicBezTo>
                    <a:cubicBezTo>
                      <a:pt x="437" y="76"/>
                      <a:pt x="363" y="67"/>
                      <a:pt x="324" y="34"/>
                    </a:cubicBezTo>
                    <a:cubicBezTo>
                      <a:pt x="284" y="0"/>
                      <a:pt x="83" y="76"/>
                      <a:pt x="83" y="76"/>
                    </a:cubicBezTo>
                    <a:cubicBezTo>
                      <a:pt x="83" y="76"/>
                      <a:pt x="0" y="261"/>
                      <a:pt x="201" y="471"/>
                    </a:cubicBezTo>
                    <a:cubicBezTo>
                      <a:pt x="201" y="471"/>
                      <a:pt x="384" y="463"/>
                      <a:pt x="402" y="402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Freeform 105"/>
              <p:cNvSpPr>
                <a:spLocks/>
              </p:cNvSpPr>
              <p:nvPr/>
            </p:nvSpPr>
            <p:spPr bwMode="auto">
              <a:xfrm>
                <a:off x="8731250" y="3162300"/>
                <a:ext cx="706438" cy="725487"/>
              </a:xfrm>
              <a:custGeom>
                <a:avLst/>
                <a:gdLst>
                  <a:gd name="T0" fmla="*/ 113 w 314"/>
                  <a:gd name="T1" fmla="*/ 270 h 323"/>
                  <a:gd name="T2" fmla="*/ 87 w 314"/>
                  <a:gd name="T3" fmla="*/ 153 h 323"/>
                  <a:gd name="T4" fmla="*/ 275 w 314"/>
                  <a:gd name="T5" fmla="*/ 36 h 323"/>
                  <a:gd name="T6" fmla="*/ 230 w 314"/>
                  <a:gd name="T7" fmla="*/ 55 h 323"/>
                  <a:gd name="T8" fmla="*/ 181 w 314"/>
                  <a:gd name="T9" fmla="*/ 0 h 323"/>
                  <a:gd name="T10" fmla="*/ 176 w 314"/>
                  <a:gd name="T11" fmla="*/ 3 h 323"/>
                  <a:gd name="T12" fmla="*/ 200 w 314"/>
                  <a:gd name="T13" fmla="*/ 27 h 323"/>
                  <a:gd name="T14" fmla="*/ 222 w 314"/>
                  <a:gd name="T15" fmla="*/ 58 h 323"/>
                  <a:gd name="T16" fmla="*/ 178 w 314"/>
                  <a:gd name="T17" fmla="*/ 78 h 323"/>
                  <a:gd name="T18" fmla="*/ 148 w 314"/>
                  <a:gd name="T19" fmla="*/ 54 h 323"/>
                  <a:gd name="T20" fmla="*/ 105 w 314"/>
                  <a:gd name="T21" fmla="*/ 27 h 323"/>
                  <a:gd name="T22" fmla="*/ 98 w 314"/>
                  <a:gd name="T23" fmla="*/ 33 h 323"/>
                  <a:gd name="T24" fmla="*/ 135 w 314"/>
                  <a:gd name="T25" fmla="*/ 58 h 323"/>
                  <a:gd name="T26" fmla="*/ 169 w 314"/>
                  <a:gd name="T27" fmla="*/ 82 h 323"/>
                  <a:gd name="T28" fmla="*/ 107 w 314"/>
                  <a:gd name="T29" fmla="*/ 109 h 323"/>
                  <a:gd name="T30" fmla="*/ 103 w 314"/>
                  <a:gd name="T31" fmla="*/ 106 h 323"/>
                  <a:gd name="T32" fmla="*/ 88 w 314"/>
                  <a:gd name="T33" fmla="*/ 93 h 323"/>
                  <a:gd name="T34" fmla="*/ 60 w 314"/>
                  <a:gd name="T35" fmla="*/ 78 h 323"/>
                  <a:gd name="T36" fmla="*/ 54 w 314"/>
                  <a:gd name="T37" fmla="*/ 83 h 323"/>
                  <a:gd name="T38" fmla="*/ 65 w 314"/>
                  <a:gd name="T39" fmla="*/ 91 h 323"/>
                  <a:gd name="T40" fmla="*/ 82 w 314"/>
                  <a:gd name="T41" fmla="*/ 104 h 323"/>
                  <a:gd name="T42" fmla="*/ 95 w 314"/>
                  <a:gd name="T43" fmla="*/ 114 h 323"/>
                  <a:gd name="T44" fmla="*/ 67 w 314"/>
                  <a:gd name="T45" fmla="*/ 126 h 323"/>
                  <a:gd name="T46" fmla="*/ 45 w 314"/>
                  <a:gd name="T47" fmla="*/ 210 h 323"/>
                  <a:gd name="T48" fmla="*/ 4 w 314"/>
                  <a:gd name="T49" fmla="*/ 186 h 323"/>
                  <a:gd name="T50" fmla="*/ 1 w 314"/>
                  <a:gd name="T51" fmla="*/ 188 h 323"/>
                  <a:gd name="T52" fmla="*/ 30 w 314"/>
                  <a:gd name="T53" fmla="*/ 210 h 323"/>
                  <a:gd name="T54" fmla="*/ 46 w 314"/>
                  <a:gd name="T55" fmla="*/ 216 h 323"/>
                  <a:gd name="T56" fmla="*/ 87 w 314"/>
                  <a:gd name="T57" fmla="*/ 292 h 323"/>
                  <a:gd name="T58" fmla="*/ 314 w 314"/>
                  <a:gd name="T59" fmla="*/ 153 h 323"/>
                  <a:gd name="T60" fmla="*/ 113 w 314"/>
                  <a:gd name="T61" fmla="*/ 27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4" h="323">
                    <a:moveTo>
                      <a:pt x="113" y="270"/>
                    </a:moveTo>
                    <a:cubicBezTo>
                      <a:pt x="70" y="244"/>
                      <a:pt x="48" y="153"/>
                      <a:pt x="87" y="153"/>
                    </a:cubicBezTo>
                    <a:cubicBezTo>
                      <a:pt x="126" y="153"/>
                      <a:pt x="275" y="36"/>
                      <a:pt x="275" y="36"/>
                    </a:cubicBezTo>
                    <a:cubicBezTo>
                      <a:pt x="275" y="36"/>
                      <a:pt x="256" y="44"/>
                      <a:pt x="230" y="55"/>
                    </a:cubicBezTo>
                    <a:cubicBezTo>
                      <a:pt x="232" y="39"/>
                      <a:pt x="191" y="4"/>
                      <a:pt x="181" y="0"/>
                    </a:cubicBezTo>
                    <a:cubicBezTo>
                      <a:pt x="180" y="0"/>
                      <a:pt x="175" y="1"/>
                      <a:pt x="176" y="3"/>
                    </a:cubicBezTo>
                    <a:cubicBezTo>
                      <a:pt x="182" y="13"/>
                      <a:pt x="193" y="19"/>
                      <a:pt x="200" y="27"/>
                    </a:cubicBezTo>
                    <a:cubicBezTo>
                      <a:pt x="210" y="36"/>
                      <a:pt x="218" y="46"/>
                      <a:pt x="222" y="58"/>
                    </a:cubicBezTo>
                    <a:cubicBezTo>
                      <a:pt x="209" y="64"/>
                      <a:pt x="194" y="71"/>
                      <a:pt x="178" y="78"/>
                    </a:cubicBezTo>
                    <a:cubicBezTo>
                      <a:pt x="170" y="68"/>
                      <a:pt x="158" y="61"/>
                      <a:pt x="148" y="54"/>
                    </a:cubicBezTo>
                    <a:cubicBezTo>
                      <a:pt x="135" y="44"/>
                      <a:pt x="121" y="33"/>
                      <a:pt x="105" y="27"/>
                    </a:cubicBezTo>
                    <a:cubicBezTo>
                      <a:pt x="103" y="27"/>
                      <a:pt x="95" y="30"/>
                      <a:pt x="98" y="33"/>
                    </a:cubicBezTo>
                    <a:cubicBezTo>
                      <a:pt x="109" y="43"/>
                      <a:pt x="123" y="50"/>
                      <a:pt x="135" y="58"/>
                    </a:cubicBezTo>
                    <a:cubicBezTo>
                      <a:pt x="146" y="66"/>
                      <a:pt x="157" y="75"/>
                      <a:pt x="169" y="82"/>
                    </a:cubicBezTo>
                    <a:cubicBezTo>
                      <a:pt x="147" y="91"/>
                      <a:pt x="125" y="101"/>
                      <a:pt x="107" y="109"/>
                    </a:cubicBezTo>
                    <a:cubicBezTo>
                      <a:pt x="105" y="108"/>
                      <a:pt x="104" y="107"/>
                      <a:pt x="103" y="106"/>
                    </a:cubicBezTo>
                    <a:cubicBezTo>
                      <a:pt x="98" y="102"/>
                      <a:pt x="93" y="98"/>
                      <a:pt x="88" y="93"/>
                    </a:cubicBezTo>
                    <a:cubicBezTo>
                      <a:pt x="80" y="86"/>
                      <a:pt x="71" y="78"/>
                      <a:pt x="60" y="78"/>
                    </a:cubicBezTo>
                    <a:cubicBezTo>
                      <a:pt x="57" y="77"/>
                      <a:pt x="52" y="80"/>
                      <a:pt x="54" y="83"/>
                    </a:cubicBezTo>
                    <a:cubicBezTo>
                      <a:pt x="57" y="87"/>
                      <a:pt x="61" y="88"/>
                      <a:pt x="65" y="91"/>
                    </a:cubicBezTo>
                    <a:cubicBezTo>
                      <a:pt x="71" y="95"/>
                      <a:pt x="76" y="99"/>
                      <a:pt x="82" y="104"/>
                    </a:cubicBezTo>
                    <a:cubicBezTo>
                      <a:pt x="86" y="107"/>
                      <a:pt x="90" y="111"/>
                      <a:pt x="95" y="114"/>
                    </a:cubicBezTo>
                    <a:cubicBezTo>
                      <a:pt x="82" y="120"/>
                      <a:pt x="72" y="124"/>
                      <a:pt x="67" y="126"/>
                    </a:cubicBezTo>
                    <a:cubicBezTo>
                      <a:pt x="51" y="133"/>
                      <a:pt x="42" y="172"/>
                      <a:pt x="45" y="210"/>
                    </a:cubicBezTo>
                    <a:cubicBezTo>
                      <a:pt x="30" y="205"/>
                      <a:pt x="19" y="191"/>
                      <a:pt x="4" y="186"/>
                    </a:cubicBezTo>
                    <a:cubicBezTo>
                      <a:pt x="3" y="185"/>
                      <a:pt x="0" y="187"/>
                      <a:pt x="1" y="188"/>
                    </a:cubicBezTo>
                    <a:cubicBezTo>
                      <a:pt x="9" y="197"/>
                      <a:pt x="20" y="204"/>
                      <a:pt x="30" y="210"/>
                    </a:cubicBezTo>
                    <a:cubicBezTo>
                      <a:pt x="35" y="213"/>
                      <a:pt x="40" y="215"/>
                      <a:pt x="46" y="216"/>
                    </a:cubicBezTo>
                    <a:cubicBezTo>
                      <a:pt x="50" y="248"/>
                      <a:pt x="62" y="279"/>
                      <a:pt x="87" y="292"/>
                    </a:cubicBezTo>
                    <a:cubicBezTo>
                      <a:pt x="144" y="323"/>
                      <a:pt x="314" y="153"/>
                      <a:pt x="314" y="153"/>
                    </a:cubicBezTo>
                    <a:cubicBezTo>
                      <a:pt x="314" y="153"/>
                      <a:pt x="157" y="297"/>
                      <a:pt x="113" y="270"/>
                    </a:cubicBezTo>
                    <a:close/>
                  </a:path>
                </a:pathLst>
              </a:custGeom>
              <a:solidFill>
                <a:srgbClr val="F5B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Freeform 108"/>
              <p:cNvSpPr>
                <a:spLocks/>
              </p:cNvSpPr>
              <p:nvPr/>
            </p:nvSpPr>
            <p:spPr bwMode="auto">
              <a:xfrm>
                <a:off x="11430000" y="3757613"/>
                <a:ext cx="3175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Freeform 109"/>
              <p:cNvSpPr>
                <a:spLocks/>
              </p:cNvSpPr>
              <p:nvPr/>
            </p:nvSpPr>
            <p:spPr bwMode="auto">
              <a:xfrm>
                <a:off x="11412538" y="3733800"/>
                <a:ext cx="17463" cy="23812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1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3" y="4"/>
                      <a:pt x="6" y="7"/>
                      <a:pt x="8" y="10"/>
                    </a:cubicBezTo>
                    <a:cubicBezTo>
                      <a:pt x="5" y="7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Freeform 110"/>
              <p:cNvSpPr>
                <a:spLocks/>
              </p:cNvSpPr>
              <p:nvPr/>
            </p:nvSpPr>
            <p:spPr bwMode="auto">
              <a:xfrm>
                <a:off x="11433175" y="3759200"/>
                <a:ext cx="1588" cy="476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Freeform 111"/>
              <p:cNvSpPr>
                <a:spLocks/>
              </p:cNvSpPr>
              <p:nvPr/>
            </p:nvSpPr>
            <p:spPr bwMode="auto">
              <a:xfrm>
                <a:off x="11436350" y="3765550"/>
                <a:ext cx="4763" cy="793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Freeform 112"/>
              <p:cNvSpPr>
                <a:spLocks/>
              </p:cNvSpPr>
              <p:nvPr/>
            </p:nvSpPr>
            <p:spPr bwMode="auto">
              <a:xfrm>
                <a:off x="11434763" y="37639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Freeform 113"/>
              <p:cNvSpPr>
                <a:spLocks/>
              </p:cNvSpPr>
              <p:nvPr/>
            </p:nvSpPr>
            <p:spPr bwMode="auto">
              <a:xfrm>
                <a:off x="11403013" y="3722688"/>
                <a:ext cx="9525" cy="11112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3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" name="Freeform 114"/>
              <p:cNvSpPr>
                <a:spLocks/>
              </p:cNvSpPr>
              <p:nvPr/>
            </p:nvSpPr>
            <p:spPr bwMode="auto">
              <a:xfrm>
                <a:off x="11387138" y="3705225"/>
                <a:ext cx="3175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Freeform 115"/>
              <p:cNvSpPr>
                <a:spLocks/>
              </p:cNvSpPr>
              <p:nvPr/>
            </p:nvSpPr>
            <p:spPr bwMode="auto">
              <a:xfrm>
                <a:off x="11380788" y="3695700"/>
                <a:ext cx="6350" cy="9525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9" name="Freeform 116"/>
              <p:cNvSpPr>
                <a:spLocks/>
              </p:cNvSpPr>
              <p:nvPr/>
            </p:nvSpPr>
            <p:spPr bwMode="auto">
              <a:xfrm>
                <a:off x="11391900" y="3709988"/>
                <a:ext cx="3175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Freeform 117"/>
              <p:cNvSpPr>
                <a:spLocks/>
              </p:cNvSpPr>
              <p:nvPr/>
            </p:nvSpPr>
            <p:spPr bwMode="auto">
              <a:xfrm>
                <a:off x="11395075" y="3711575"/>
                <a:ext cx="7938" cy="11112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Freeform 118"/>
              <p:cNvSpPr>
                <a:spLocks/>
              </p:cNvSpPr>
              <p:nvPr/>
            </p:nvSpPr>
            <p:spPr bwMode="auto">
              <a:xfrm>
                <a:off x="11390313" y="3706813"/>
                <a:ext cx="1588" cy="317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Freeform 119"/>
              <p:cNvSpPr>
                <a:spLocks/>
              </p:cNvSpPr>
              <p:nvPr/>
            </p:nvSpPr>
            <p:spPr bwMode="auto">
              <a:xfrm>
                <a:off x="11441113" y="3773488"/>
                <a:ext cx="4763" cy="317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Freeform 120"/>
              <p:cNvSpPr>
                <a:spLocks/>
              </p:cNvSpPr>
              <p:nvPr/>
            </p:nvSpPr>
            <p:spPr bwMode="auto">
              <a:xfrm>
                <a:off x="11463338" y="3800475"/>
                <a:ext cx="3175" cy="0"/>
              </a:xfrm>
              <a:custGeom>
                <a:avLst/>
                <a:gdLst>
                  <a:gd name="T0" fmla="*/ 0 w 1"/>
                  <a:gd name="T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Freeform 121"/>
              <p:cNvSpPr>
                <a:spLocks/>
              </p:cNvSpPr>
              <p:nvPr/>
            </p:nvSpPr>
            <p:spPr bwMode="auto">
              <a:xfrm>
                <a:off x="9437688" y="1316038"/>
                <a:ext cx="688975" cy="1868487"/>
              </a:xfrm>
              <a:custGeom>
                <a:avLst/>
                <a:gdLst>
                  <a:gd name="T0" fmla="*/ 114 w 307"/>
                  <a:gd name="T1" fmla="*/ 576 h 831"/>
                  <a:gd name="T2" fmla="*/ 136 w 307"/>
                  <a:gd name="T3" fmla="*/ 403 h 831"/>
                  <a:gd name="T4" fmla="*/ 307 w 307"/>
                  <a:gd name="T5" fmla="*/ 0 h 831"/>
                  <a:gd name="T6" fmla="*/ 223 w 307"/>
                  <a:gd name="T7" fmla="*/ 61 h 831"/>
                  <a:gd name="T8" fmla="*/ 0 w 307"/>
                  <a:gd name="T9" fmla="*/ 581 h 831"/>
                  <a:gd name="T10" fmla="*/ 175 w 307"/>
                  <a:gd name="T11" fmla="*/ 751 h 831"/>
                  <a:gd name="T12" fmla="*/ 192 w 307"/>
                  <a:gd name="T13" fmla="*/ 831 h 831"/>
                  <a:gd name="T14" fmla="*/ 255 w 307"/>
                  <a:gd name="T15" fmla="*/ 763 h 831"/>
                  <a:gd name="T16" fmla="*/ 229 w 307"/>
                  <a:gd name="T17" fmla="*/ 674 h 831"/>
                  <a:gd name="T18" fmla="*/ 114 w 307"/>
                  <a:gd name="T19" fmla="*/ 576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7" h="831">
                    <a:moveTo>
                      <a:pt x="114" y="576"/>
                    </a:moveTo>
                    <a:cubicBezTo>
                      <a:pt x="96" y="514"/>
                      <a:pt x="114" y="456"/>
                      <a:pt x="136" y="403"/>
                    </a:cubicBezTo>
                    <a:cubicBezTo>
                      <a:pt x="191" y="266"/>
                      <a:pt x="249" y="133"/>
                      <a:pt x="307" y="0"/>
                    </a:cubicBezTo>
                    <a:cubicBezTo>
                      <a:pt x="265" y="14"/>
                      <a:pt x="235" y="33"/>
                      <a:pt x="223" y="61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175" y="751"/>
                      <a:pt x="175" y="751"/>
                      <a:pt x="175" y="751"/>
                    </a:cubicBezTo>
                    <a:cubicBezTo>
                      <a:pt x="192" y="831"/>
                      <a:pt x="192" y="831"/>
                      <a:pt x="192" y="831"/>
                    </a:cubicBezTo>
                    <a:cubicBezTo>
                      <a:pt x="192" y="831"/>
                      <a:pt x="217" y="800"/>
                      <a:pt x="255" y="763"/>
                    </a:cubicBezTo>
                    <a:cubicBezTo>
                      <a:pt x="247" y="733"/>
                      <a:pt x="240" y="703"/>
                      <a:pt x="229" y="674"/>
                    </a:cubicBezTo>
                    <a:cubicBezTo>
                      <a:pt x="167" y="692"/>
                      <a:pt x="127" y="634"/>
                      <a:pt x="114" y="576"/>
                    </a:cubicBezTo>
                    <a:close/>
                  </a:path>
                </a:pathLst>
              </a:custGeom>
              <a:solidFill>
                <a:srgbClr val="F5B591"/>
              </a:solidFill>
              <a:ln w="7938" cap="flat">
                <a:solidFill>
                  <a:srgbClr val="F5B59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Freeform 122"/>
              <p:cNvSpPr>
                <a:spLocks/>
              </p:cNvSpPr>
              <p:nvPr/>
            </p:nvSpPr>
            <p:spPr bwMode="auto">
              <a:xfrm>
                <a:off x="11461750" y="3797300"/>
                <a:ext cx="1588" cy="317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Freeform 123"/>
              <p:cNvSpPr>
                <a:spLocks/>
              </p:cNvSpPr>
              <p:nvPr/>
            </p:nvSpPr>
            <p:spPr bwMode="auto">
              <a:xfrm>
                <a:off x="9587351" y="1168400"/>
                <a:ext cx="2436375" cy="2562028"/>
              </a:xfrm>
              <a:custGeom>
                <a:avLst/>
                <a:gdLst>
                  <a:gd name="T0" fmla="*/ 942 w 1055"/>
                  <a:gd name="T1" fmla="*/ 620 h 1109"/>
                  <a:gd name="T2" fmla="*/ 869 w 1055"/>
                  <a:gd name="T3" fmla="*/ 66 h 1109"/>
                  <a:gd name="T4" fmla="*/ 211 w 1055"/>
                  <a:gd name="T5" fmla="*/ 66 h 1109"/>
                  <a:gd name="T6" fmla="*/ 40 w 1055"/>
                  <a:gd name="T7" fmla="*/ 469 h 1109"/>
                  <a:gd name="T8" fmla="*/ 18 w 1055"/>
                  <a:gd name="T9" fmla="*/ 642 h 1109"/>
                  <a:gd name="T10" fmla="*/ 133 w 1055"/>
                  <a:gd name="T11" fmla="*/ 740 h 1109"/>
                  <a:gd name="T12" fmla="*/ 159 w 1055"/>
                  <a:gd name="T13" fmla="*/ 829 h 1109"/>
                  <a:gd name="T14" fmla="*/ 424 w 1055"/>
                  <a:gd name="T15" fmla="*/ 692 h 1109"/>
                  <a:gd name="T16" fmla="*/ 555 w 1055"/>
                  <a:gd name="T17" fmla="*/ 927 h 1109"/>
                  <a:gd name="T18" fmla="*/ 213 w 1055"/>
                  <a:gd name="T19" fmla="*/ 992 h 1109"/>
                  <a:gd name="T20" fmla="*/ 240 w 1055"/>
                  <a:gd name="T21" fmla="*/ 1034 h 1109"/>
                  <a:gd name="T22" fmla="*/ 494 w 1055"/>
                  <a:gd name="T23" fmla="*/ 1074 h 1109"/>
                  <a:gd name="T24" fmla="*/ 845 w 1055"/>
                  <a:gd name="T25" fmla="*/ 1047 h 1109"/>
                  <a:gd name="T26" fmla="*/ 870 w 1055"/>
                  <a:gd name="T27" fmla="*/ 1074 h 1109"/>
                  <a:gd name="T28" fmla="*/ 1055 w 1055"/>
                  <a:gd name="T29" fmla="*/ 768 h 1109"/>
                  <a:gd name="T30" fmla="*/ 942 w 1055"/>
                  <a:gd name="T31" fmla="*/ 620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5" h="1109">
                    <a:moveTo>
                      <a:pt x="942" y="620"/>
                    </a:moveTo>
                    <a:cubicBezTo>
                      <a:pt x="904" y="494"/>
                      <a:pt x="869" y="66"/>
                      <a:pt x="869" y="66"/>
                    </a:cubicBezTo>
                    <a:cubicBezTo>
                      <a:pt x="869" y="66"/>
                      <a:pt x="410" y="0"/>
                      <a:pt x="211" y="66"/>
                    </a:cubicBezTo>
                    <a:cubicBezTo>
                      <a:pt x="153" y="199"/>
                      <a:pt x="95" y="332"/>
                      <a:pt x="40" y="469"/>
                    </a:cubicBezTo>
                    <a:cubicBezTo>
                      <a:pt x="18" y="522"/>
                      <a:pt x="0" y="580"/>
                      <a:pt x="18" y="642"/>
                    </a:cubicBezTo>
                    <a:cubicBezTo>
                      <a:pt x="31" y="700"/>
                      <a:pt x="71" y="758"/>
                      <a:pt x="133" y="740"/>
                    </a:cubicBezTo>
                    <a:cubicBezTo>
                      <a:pt x="144" y="769"/>
                      <a:pt x="151" y="799"/>
                      <a:pt x="159" y="829"/>
                    </a:cubicBezTo>
                    <a:cubicBezTo>
                      <a:pt x="232" y="755"/>
                      <a:pt x="352" y="653"/>
                      <a:pt x="424" y="692"/>
                    </a:cubicBezTo>
                    <a:cubicBezTo>
                      <a:pt x="533" y="751"/>
                      <a:pt x="555" y="927"/>
                      <a:pt x="555" y="927"/>
                    </a:cubicBezTo>
                    <a:cubicBezTo>
                      <a:pt x="213" y="992"/>
                      <a:pt x="213" y="992"/>
                      <a:pt x="213" y="992"/>
                    </a:cubicBezTo>
                    <a:cubicBezTo>
                      <a:pt x="221" y="1007"/>
                      <a:pt x="230" y="1020"/>
                      <a:pt x="240" y="1034"/>
                    </a:cubicBezTo>
                    <a:cubicBezTo>
                      <a:pt x="307" y="1109"/>
                      <a:pt x="409" y="1100"/>
                      <a:pt x="494" y="1074"/>
                    </a:cubicBezTo>
                    <a:cubicBezTo>
                      <a:pt x="609" y="1038"/>
                      <a:pt x="743" y="945"/>
                      <a:pt x="845" y="1047"/>
                    </a:cubicBezTo>
                    <a:cubicBezTo>
                      <a:pt x="853" y="1054"/>
                      <a:pt x="862" y="1064"/>
                      <a:pt x="870" y="1074"/>
                    </a:cubicBezTo>
                    <a:cubicBezTo>
                      <a:pt x="1055" y="768"/>
                      <a:pt x="1055" y="768"/>
                      <a:pt x="1055" y="768"/>
                    </a:cubicBezTo>
                    <a:cubicBezTo>
                      <a:pt x="1055" y="768"/>
                      <a:pt x="980" y="746"/>
                      <a:pt x="942" y="62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Freeform 124"/>
              <p:cNvSpPr>
                <a:spLocks/>
              </p:cNvSpPr>
              <p:nvPr/>
            </p:nvSpPr>
            <p:spPr bwMode="auto">
              <a:xfrm>
                <a:off x="9937750" y="3292475"/>
                <a:ext cx="1670050" cy="682625"/>
              </a:xfrm>
              <a:custGeom>
                <a:avLst/>
                <a:gdLst>
                  <a:gd name="T0" fmla="*/ 718 w 743"/>
                  <a:gd name="T1" fmla="*/ 102 h 304"/>
                  <a:gd name="T2" fmla="*/ 367 w 743"/>
                  <a:gd name="T3" fmla="*/ 129 h 304"/>
                  <a:gd name="T4" fmla="*/ 113 w 743"/>
                  <a:gd name="T5" fmla="*/ 89 h 304"/>
                  <a:gd name="T6" fmla="*/ 86 w 743"/>
                  <a:gd name="T7" fmla="*/ 47 h 304"/>
                  <a:gd name="T8" fmla="*/ 0 w 743"/>
                  <a:gd name="T9" fmla="*/ 64 h 304"/>
                  <a:gd name="T10" fmla="*/ 122 w 743"/>
                  <a:gd name="T11" fmla="*/ 304 h 304"/>
                  <a:gd name="T12" fmla="*/ 642 w 743"/>
                  <a:gd name="T13" fmla="*/ 180 h 304"/>
                  <a:gd name="T14" fmla="*/ 698 w 743"/>
                  <a:gd name="T15" fmla="*/ 204 h 304"/>
                  <a:gd name="T16" fmla="*/ 743 w 743"/>
                  <a:gd name="T17" fmla="*/ 129 h 304"/>
                  <a:gd name="T18" fmla="*/ 718 w 743"/>
                  <a:gd name="T19" fmla="*/ 10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3" h="304">
                    <a:moveTo>
                      <a:pt x="718" y="102"/>
                    </a:moveTo>
                    <a:cubicBezTo>
                      <a:pt x="616" y="0"/>
                      <a:pt x="482" y="93"/>
                      <a:pt x="367" y="129"/>
                    </a:cubicBezTo>
                    <a:cubicBezTo>
                      <a:pt x="282" y="155"/>
                      <a:pt x="180" y="164"/>
                      <a:pt x="113" y="89"/>
                    </a:cubicBezTo>
                    <a:cubicBezTo>
                      <a:pt x="103" y="75"/>
                      <a:pt x="94" y="62"/>
                      <a:pt x="86" y="47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22" y="304"/>
                      <a:pt x="122" y="304"/>
                      <a:pt x="122" y="304"/>
                    </a:cubicBezTo>
                    <a:cubicBezTo>
                      <a:pt x="122" y="304"/>
                      <a:pt x="558" y="76"/>
                      <a:pt x="642" y="180"/>
                    </a:cubicBezTo>
                    <a:cubicBezTo>
                      <a:pt x="698" y="204"/>
                      <a:pt x="698" y="204"/>
                      <a:pt x="698" y="204"/>
                    </a:cubicBezTo>
                    <a:cubicBezTo>
                      <a:pt x="743" y="129"/>
                      <a:pt x="743" y="129"/>
                      <a:pt x="743" y="129"/>
                    </a:cubicBezTo>
                    <a:cubicBezTo>
                      <a:pt x="735" y="119"/>
                      <a:pt x="726" y="109"/>
                      <a:pt x="718" y="102"/>
                    </a:cubicBezTo>
                    <a:close/>
                  </a:path>
                </a:pathLst>
              </a:custGeom>
              <a:solidFill>
                <a:srgbClr val="F5B591"/>
              </a:solidFill>
              <a:ln w="7938" cap="flat">
                <a:solidFill>
                  <a:srgbClr val="F5B59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Freeform 125"/>
              <p:cNvSpPr>
                <a:spLocks/>
              </p:cNvSpPr>
              <p:nvPr/>
            </p:nvSpPr>
            <p:spPr bwMode="auto">
              <a:xfrm>
                <a:off x="11445875" y="3776663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126"/>
              <p:cNvSpPr>
                <a:spLocks/>
              </p:cNvSpPr>
              <p:nvPr/>
            </p:nvSpPr>
            <p:spPr bwMode="auto">
              <a:xfrm>
                <a:off x="11449050" y="3779838"/>
                <a:ext cx="7938" cy="11112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2"/>
                      <a:pt x="3" y="4"/>
                      <a:pt x="4" y="5"/>
                    </a:cubicBezTo>
                    <a:cubicBezTo>
                      <a:pt x="3" y="4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Freeform 127"/>
              <p:cNvSpPr>
                <a:spLocks/>
              </p:cNvSpPr>
              <p:nvPr/>
            </p:nvSpPr>
            <p:spPr bwMode="auto">
              <a:xfrm>
                <a:off x="11461750" y="37957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Freeform 128"/>
              <p:cNvSpPr>
                <a:spLocks/>
              </p:cNvSpPr>
              <p:nvPr/>
            </p:nvSpPr>
            <p:spPr bwMode="auto">
              <a:xfrm>
                <a:off x="11456988" y="37909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Freeform 129"/>
              <p:cNvSpPr>
                <a:spLocks/>
              </p:cNvSpPr>
              <p:nvPr/>
            </p:nvSpPr>
            <p:spPr bwMode="auto">
              <a:xfrm>
                <a:off x="11456988" y="3790950"/>
                <a:ext cx="4763" cy="476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Freeform 130"/>
              <p:cNvSpPr>
                <a:spLocks/>
              </p:cNvSpPr>
              <p:nvPr/>
            </p:nvSpPr>
            <p:spPr bwMode="auto">
              <a:xfrm>
                <a:off x="9350375" y="736601"/>
                <a:ext cx="2673350" cy="2146300"/>
              </a:xfrm>
              <a:custGeom>
                <a:avLst/>
                <a:gdLst>
                  <a:gd name="T0" fmla="*/ 1190 w 1190"/>
                  <a:gd name="T1" fmla="*/ 895 h 955"/>
                  <a:gd name="T2" fmla="*/ 1109 w 1190"/>
                  <a:gd name="T3" fmla="*/ 582 h 955"/>
                  <a:gd name="T4" fmla="*/ 1150 w 1190"/>
                  <a:gd name="T5" fmla="*/ 158 h 955"/>
                  <a:gd name="T6" fmla="*/ 170 w 1190"/>
                  <a:gd name="T7" fmla="*/ 14 h 955"/>
                  <a:gd name="T8" fmla="*/ 0 w 1190"/>
                  <a:gd name="T9" fmla="*/ 27 h 955"/>
                  <a:gd name="T10" fmla="*/ 175 w 1190"/>
                  <a:gd name="T11" fmla="*/ 101 h 955"/>
                  <a:gd name="T12" fmla="*/ 61 w 1190"/>
                  <a:gd name="T13" fmla="*/ 153 h 955"/>
                  <a:gd name="T14" fmla="*/ 240 w 1190"/>
                  <a:gd name="T15" fmla="*/ 350 h 955"/>
                  <a:gd name="T16" fmla="*/ 829 w 1190"/>
                  <a:gd name="T17" fmla="*/ 306 h 955"/>
                  <a:gd name="T18" fmla="*/ 703 w 1190"/>
                  <a:gd name="T19" fmla="*/ 663 h 955"/>
                  <a:gd name="T20" fmla="*/ 746 w 1190"/>
                  <a:gd name="T21" fmla="*/ 721 h 955"/>
                  <a:gd name="T22" fmla="*/ 888 w 1190"/>
                  <a:gd name="T23" fmla="*/ 638 h 955"/>
                  <a:gd name="T24" fmla="*/ 864 w 1190"/>
                  <a:gd name="T25" fmla="*/ 788 h 955"/>
                  <a:gd name="T26" fmla="*/ 1100 w 1190"/>
                  <a:gd name="T27" fmla="*/ 955 h 955"/>
                  <a:gd name="T28" fmla="*/ 1190 w 1190"/>
                  <a:gd name="T29" fmla="*/ 895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0" h="955">
                    <a:moveTo>
                      <a:pt x="1190" y="895"/>
                    </a:moveTo>
                    <a:cubicBezTo>
                      <a:pt x="1190" y="895"/>
                      <a:pt x="1109" y="710"/>
                      <a:pt x="1109" y="582"/>
                    </a:cubicBezTo>
                    <a:cubicBezTo>
                      <a:pt x="1109" y="454"/>
                      <a:pt x="1150" y="158"/>
                      <a:pt x="1150" y="158"/>
                    </a:cubicBezTo>
                    <a:cubicBezTo>
                      <a:pt x="1150" y="158"/>
                      <a:pt x="340" y="0"/>
                      <a:pt x="170" y="1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75" y="101"/>
                      <a:pt x="175" y="101"/>
                      <a:pt x="175" y="101"/>
                    </a:cubicBezTo>
                    <a:cubicBezTo>
                      <a:pt x="61" y="153"/>
                      <a:pt x="61" y="153"/>
                      <a:pt x="61" y="153"/>
                    </a:cubicBezTo>
                    <a:cubicBezTo>
                      <a:pt x="240" y="350"/>
                      <a:pt x="240" y="350"/>
                      <a:pt x="240" y="350"/>
                    </a:cubicBezTo>
                    <a:cubicBezTo>
                      <a:pt x="240" y="350"/>
                      <a:pt x="690" y="289"/>
                      <a:pt x="829" y="306"/>
                    </a:cubicBezTo>
                    <a:cubicBezTo>
                      <a:pt x="969" y="323"/>
                      <a:pt x="703" y="663"/>
                      <a:pt x="703" y="663"/>
                    </a:cubicBezTo>
                    <a:cubicBezTo>
                      <a:pt x="746" y="721"/>
                      <a:pt x="746" y="721"/>
                      <a:pt x="746" y="721"/>
                    </a:cubicBezTo>
                    <a:cubicBezTo>
                      <a:pt x="746" y="721"/>
                      <a:pt x="872" y="581"/>
                      <a:pt x="888" y="638"/>
                    </a:cubicBezTo>
                    <a:cubicBezTo>
                      <a:pt x="904" y="695"/>
                      <a:pt x="891" y="754"/>
                      <a:pt x="864" y="788"/>
                    </a:cubicBezTo>
                    <a:cubicBezTo>
                      <a:pt x="838" y="821"/>
                      <a:pt x="1100" y="955"/>
                      <a:pt x="1100" y="955"/>
                    </a:cubicBezTo>
                    <a:cubicBezTo>
                      <a:pt x="1190" y="895"/>
                      <a:pt x="1190" y="895"/>
                      <a:pt x="1190" y="89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Freeform 133"/>
              <p:cNvSpPr>
                <a:spLocks/>
              </p:cNvSpPr>
              <p:nvPr/>
            </p:nvSpPr>
            <p:spPr bwMode="auto">
              <a:xfrm>
                <a:off x="8928100" y="3862388"/>
                <a:ext cx="666750" cy="868362"/>
              </a:xfrm>
              <a:custGeom>
                <a:avLst/>
                <a:gdLst>
                  <a:gd name="T0" fmla="*/ 227 w 297"/>
                  <a:gd name="T1" fmla="*/ 0 h 386"/>
                  <a:gd name="T2" fmla="*/ 297 w 297"/>
                  <a:gd name="T3" fmla="*/ 81 h 386"/>
                  <a:gd name="T4" fmla="*/ 105 w 297"/>
                  <a:gd name="T5" fmla="*/ 386 h 386"/>
                  <a:gd name="T6" fmla="*/ 0 w 297"/>
                  <a:gd name="T7" fmla="*/ 140 h 386"/>
                  <a:gd name="T8" fmla="*/ 227 w 297"/>
                  <a:gd name="T9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386">
                    <a:moveTo>
                      <a:pt x="227" y="0"/>
                    </a:moveTo>
                    <a:cubicBezTo>
                      <a:pt x="297" y="81"/>
                      <a:pt x="297" y="81"/>
                      <a:pt x="297" y="81"/>
                    </a:cubicBezTo>
                    <a:cubicBezTo>
                      <a:pt x="105" y="386"/>
                      <a:pt x="105" y="386"/>
                      <a:pt x="105" y="386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0"/>
                      <a:pt x="101" y="54"/>
                      <a:pt x="227" y="0"/>
                    </a:cubicBezTo>
                    <a:close/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Oval 134"/>
              <p:cNvSpPr>
                <a:spLocks noChangeArrowheads="1"/>
              </p:cNvSpPr>
              <p:nvPr/>
            </p:nvSpPr>
            <p:spPr bwMode="auto">
              <a:xfrm>
                <a:off x="9085263" y="4251325"/>
                <a:ext cx="77788" cy="79375"/>
              </a:xfrm>
              <a:prstGeom prst="ellipse">
                <a:avLst/>
              </a:prstGeom>
              <a:solidFill>
                <a:srgbClr val="A10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Freeform 135"/>
              <p:cNvSpPr>
                <a:spLocks/>
              </p:cNvSpPr>
              <p:nvPr/>
            </p:nvSpPr>
            <p:spPr bwMode="auto">
              <a:xfrm>
                <a:off x="11223625" y="2714625"/>
                <a:ext cx="969963" cy="4143375"/>
              </a:xfrm>
              <a:custGeom>
                <a:avLst/>
                <a:gdLst>
                  <a:gd name="T0" fmla="*/ 362 w 432"/>
                  <a:gd name="T1" fmla="*/ 0 h 1844"/>
                  <a:gd name="T2" fmla="*/ 432 w 432"/>
                  <a:gd name="T3" fmla="*/ 0 h 1844"/>
                  <a:gd name="T4" fmla="*/ 432 w 432"/>
                  <a:gd name="T5" fmla="*/ 1844 h 1844"/>
                  <a:gd name="T6" fmla="*/ 288 w 432"/>
                  <a:gd name="T7" fmla="*/ 1844 h 1844"/>
                  <a:gd name="T8" fmla="*/ 70 w 432"/>
                  <a:gd name="T9" fmla="*/ 1199 h 1844"/>
                  <a:gd name="T10" fmla="*/ 179 w 432"/>
                  <a:gd name="T11" fmla="*/ 474 h 1844"/>
                  <a:gd name="T12" fmla="*/ 362 w 432"/>
                  <a:gd name="T13" fmla="*/ 0 h 1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2" h="1844">
                    <a:moveTo>
                      <a:pt x="362" y="0"/>
                    </a:moveTo>
                    <a:cubicBezTo>
                      <a:pt x="432" y="0"/>
                      <a:pt x="432" y="0"/>
                      <a:pt x="432" y="0"/>
                    </a:cubicBezTo>
                    <a:cubicBezTo>
                      <a:pt x="432" y="1844"/>
                      <a:pt x="432" y="1844"/>
                      <a:pt x="432" y="1844"/>
                    </a:cubicBezTo>
                    <a:cubicBezTo>
                      <a:pt x="288" y="1844"/>
                      <a:pt x="288" y="1844"/>
                      <a:pt x="288" y="1844"/>
                    </a:cubicBezTo>
                    <a:cubicBezTo>
                      <a:pt x="288" y="1844"/>
                      <a:pt x="141" y="1517"/>
                      <a:pt x="70" y="1199"/>
                    </a:cubicBezTo>
                    <a:cubicBezTo>
                      <a:pt x="0" y="880"/>
                      <a:pt x="179" y="474"/>
                      <a:pt x="179" y="474"/>
                    </a:cubicBez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E8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Freeform 136"/>
              <p:cNvSpPr>
                <a:spLocks/>
              </p:cNvSpPr>
              <p:nvPr/>
            </p:nvSpPr>
            <p:spPr bwMode="auto">
              <a:xfrm>
                <a:off x="10417175" y="3768725"/>
                <a:ext cx="1509713" cy="2719387"/>
              </a:xfrm>
              <a:custGeom>
                <a:avLst/>
                <a:gdLst>
                  <a:gd name="T0" fmla="*/ 468 w 672"/>
                  <a:gd name="T1" fmla="*/ 0 h 1210"/>
                  <a:gd name="T2" fmla="*/ 404 w 672"/>
                  <a:gd name="T3" fmla="*/ 138 h 1210"/>
                  <a:gd name="T4" fmla="*/ 436 w 672"/>
                  <a:gd name="T5" fmla="*/ 197 h 1210"/>
                  <a:gd name="T6" fmla="*/ 140 w 672"/>
                  <a:gd name="T7" fmla="*/ 939 h 1210"/>
                  <a:gd name="T8" fmla="*/ 0 w 672"/>
                  <a:gd name="T9" fmla="*/ 1210 h 1210"/>
                  <a:gd name="T10" fmla="*/ 537 w 672"/>
                  <a:gd name="T11" fmla="*/ 1093 h 1210"/>
                  <a:gd name="T12" fmla="*/ 537 w 672"/>
                  <a:gd name="T13" fmla="*/ 235 h 1210"/>
                  <a:gd name="T14" fmla="*/ 537 w 672"/>
                  <a:gd name="T15" fmla="*/ 114 h 1210"/>
                  <a:gd name="T16" fmla="*/ 468 w 672"/>
                  <a:gd name="T17" fmla="*/ 0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2" h="1210">
                    <a:moveTo>
                      <a:pt x="468" y="0"/>
                    </a:moveTo>
                    <a:cubicBezTo>
                      <a:pt x="404" y="138"/>
                      <a:pt x="404" y="138"/>
                      <a:pt x="404" y="138"/>
                    </a:cubicBezTo>
                    <a:cubicBezTo>
                      <a:pt x="436" y="197"/>
                      <a:pt x="436" y="197"/>
                      <a:pt x="436" y="197"/>
                    </a:cubicBezTo>
                    <a:cubicBezTo>
                      <a:pt x="436" y="197"/>
                      <a:pt x="489" y="767"/>
                      <a:pt x="140" y="939"/>
                    </a:cubicBezTo>
                    <a:cubicBezTo>
                      <a:pt x="0" y="1210"/>
                      <a:pt x="0" y="1210"/>
                      <a:pt x="0" y="1210"/>
                    </a:cubicBezTo>
                    <a:cubicBezTo>
                      <a:pt x="537" y="1093"/>
                      <a:pt x="537" y="1093"/>
                      <a:pt x="537" y="1093"/>
                    </a:cubicBezTo>
                    <a:cubicBezTo>
                      <a:pt x="537" y="1093"/>
                      <a:pt x="672" y="792"/>
                      <a:pt x="537" y="235"/>
                    </a:cubicBezTo>
                    <a:cubicBezTo>
                      <a:pt x="537" y="235"/>
                      <a:pt x="524" y="149"/>
                      <a:pt x="537" y="114"/>
                    </a:cubicBezTo>
                    <a:cubicBezTo>
                      <a:pt x="551" y="79"/>
                      <a:pt x="468" y="0"/>
                      <a:pt x="468" y="0"/>
                    </a:cubicBezTo>
                  </a:path>
                </a:pathLst>
              </a:custGeom>
              <a:solidFill>
                <a:srgbClr val="A10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Freeform 137"/>
              <p:cNvSpPr>
                <a:spLocks/>
              </p:cNvSpPr>
              <p:nvPr/>
            </p:nvSpPr>
            <p:spPr bwMode="auto">
              <a:xfrm>
                <a:off x="11380788" y="2633663"/>
                <a:ext cx="731838" cy="1454150"/>
              </a:xfrm>
              <a:custGeom>
                <a:avLst/>
                <a:gdLst>
                  <a:gd name="T0" fmla="*/ 273 w 326"/>
                  <a:gd name="T1" fmla="*/ 0 h 647"/>
                  <a:gd name="T2" fmla="*/ 326 w 326"/>
                  <a:gd name="T3" fmla="*/ 25 h 647"/>
                  <a:gd name="T4" fmla="*/ 188 w 326"/>
                  <a:gd name="T5" fmla="*/ 647 h 647"/>
                  <a:gd name="T6" fmla="*/ 0 w 326"/>
                  <a:gd name="T7" fmla="*/ 469 h 647"/>
                  <a:gd name="T8" fmla="*/ 273 w 326"/>
                  <a:gd name="T9" fmla="*/ 0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" h="647">
                    <a:moveTo>
                      <a:pt x="273" y="0"/>
                    </a:moveTo>
                    <a:cubicBezTo>
                      <a:pt x="326" y="25"/>
                      <a:pt x="326" y="25"/>
                      <a:pt x="326" y="25"/>
                    </a:cubicBezTo>
                    <a:cubicBezTo>
                      <a:pt x="326" y="25"/>
                      <a:pt x="257" y="495"/>
                      <a:pt x="188" y="647"/>
                    </a:cubicBezTo>
                    <a:cubicBezTo>
                      <a:pt x="0" y="469"/>
                      <a:pt x="0" y="469"/>
                      <a:pt x="0" y="469"/>
                    </a:cubicBezTo>
                    <a:cubicBezTo>
                      <a:pt x="0" y="469"/>
                      <a:pt x="273" y="98"/>
                      <a:pt x="273" y="0"/>
                    </a:cubicBezTo>
                    <a:close/>
                  </a:path>
                </a:pathLst>
              </a:custGeom>
              <a:solidFill>
                <a:srgbClr val="D2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Freeform 138"/>
              <p:cNvSpPr>
                <a:spLocks/>
              </p:cNvSpPr>
              <p:nvPr/>
            </p:nvSpPr>
            <p:spPr bwMode="auto">
              <a:xfrm>
                <a:off x="9594850" y="1541463"/>
                <a:ext cx="1227138" cy="577850"/>
              </a:xfrm>
              <a:custGeom>
                <a:avLst/>
                <a:gdLst>
                  <a:gd name="T0" fmla="*/ 31 w 546"/>
                  <a:gd name="T1" fmla="*/ 114 h 257"/>
                  <a:gd name="T2" fmla="*/ 166 w 546"/>
                  <a:gd name="T3" fmla="*/ 195 h 257"/>
                  <a:gd name="T4" fmla="*/ 546 w 546"/>
                  <a:gd name="T5" fmla="*/ 0 h 257"/>
                  <a:gd name="T6" fmla="*/ 31 w 546"/>
                  <a:gd name="T7" fmla="*/ 11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6" h="257">
                    <a:moveTo>
                      <a:pt x="31" y="114"/>
                    </a:moveTo>
                    <a:cubicBezTo>
                      <a:pt x="31" y="114"/>
                      <a:pt x="0" y="227"/>
                      <a:pt x="166" y="195"/>
                    </a:cubicBezTo>
                    <a:cubicBezTo>
                      <a:pt x="332" y="162"/>
                      <a:pt x="546" y="0"/>
                      <a:pt x="546" y="0"/>
                    </a:cubicBezTo>
                    <a:cubicBezTo>
                      <a:pt x="546" y="0"/>
                      <a:pt x="140" y="257"/>
                      <a:pt x="31" y="1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Freeform 139"/>
              <p:cNvSpPr>
                <a:spLocks/>
              </p:cNvSpPr>
              <p:nvPr/>
            </p:nvSpPr>
            <p:spPr bwMode="auto">
              <a:xfrm>
                <a:off x="9861550" y="2030413"/>
                <a:ext cx="74613" cy="209550"/>
              </a:xfrm>
              <a:custGeom>
                <a:avLst/>
                <a:gdLst>
                  <a:gd name="T0" fmla="*/ 33 w 33"/>
                  <a:gd name="T1" fmla="*/ 43 h 93"/>
                  <a:gd name="T2" fmla="*/ 16 w 33"/>
                  <a:gd name="T3" fmla="*/ 91 h 93"/>
                  <a:gd name="T4" fmla="*/ 0 w 33"/>
                  <a:gd name="T5" fmla="*/ 51 h 93"/>
                  <a:gd name="T6" fmla="*/ 16 w 33"/>
                  <a:gd name="T7" fmla="*/ 2 h 93"/>
                  <a:gd name="T8" fmla="*/ 33 w 33"/>
                  <a:gd name="T9" fmla="*/ 4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93">
                    <a:moveTo>
                      <a:pt x="33" y="43"/>
                    </a:moveTo>
                    <a:cubicBezTo>
                      <a:pt x="33" y="67"/>
                      <a:pt x="25" y="89"/>
                      <a:pt x="16" y="91"/>
                    </a:cubicBezTo>
                    <a:cubicBezTo>
                      <a:pt x="7" y="93"/>
                      <a:pt x="0" y="75"/>
                      <a:pt x="0" y="51"/>
                    </a:cubicBezTo>
                    <a:cubicBezTo>
                      <a:pt x="0" y="26"/>
                      <a:pt x="7" y="5"/>
                      <a:pt x="16" y="2"/>
                    </a:cubicBezTo>
                    <a:cubicBezTo>
                      <a:pt x="25" y="0"/>
                      <a:pt x="33" y="18"/>
                      <a:pt x="3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Freeform 140"/>
              <p:cNvSpPr>
                <a:spLocks/>
              </p:cNvSpPr>
              <p:nvPr/>
            </p:nvSpPr>
            <p:spPr bwMode="auto">
              <a:xfrm>
                <a:off x="7732713" y="3695700"/>
                <a:ext cx="1490663" cy="1497012"/>
              </a:xfrm>
              <a:custGeom>
                <a:avLst/>
                <a:gdLst>
                  <a:gd name="T0" fmla="*/ 664 w 664"/>
                  <a:gd name="T1" fmla="*/ 0 h 666"/>
                  <a:gd name="T2" fmla="*/ 432 w 664"/>
                  <a:gd name="T3" fmla="*/ 366 h 666"/>
                  <a:gd name="T4" fmla="*/ 323 w 664"/>
                  <a:gd name="T5" fmla="*/ 618 h 666"/>
                  <a:gd name="T6" fmla="*/ 0 w 664"/>
                  <a:gd name="T7" fmla="*/ 666 h 666"/>
                  <a:gd name="T8" fmla="*/ 105 w 664"/>
                  <a:gd name="T9" fmla="*/ 408 h 666"/>
                  <a:gd name="T10" fmla="*/ 505 w 664"/>
                  <a:gd name="T11" fmla="*/ 25 h 666"/>
                  <a:gd name="T12" fmla="*/ 664 w 664"/>
                  <a:gd name="T13" fmla="*/ 0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4" h="666">
                    <a:moveTo>
                      <a:pt x="664" y="0"/>
                    </a:moveTo>
                    <a:cubicBezTo>
                      <a:pt x="664" y="0"/>
                      <a:pt x="615" y="70"/>
                      <a:pt x="432" y="366"/>
                    </a:cubicBezTo>
                    <a:cubicBezTo>
                      <a:pt x="356" y="489"/>
                      <a:pt x="323" y="618"/>
                      <a:pt x="323" y="618"/>
                    </a:cubicBezTo>
                    <a:cubicBezTo>
                      <a:pt x="0" y="666"/>
                      <a:pt x="0" y="666"/>
                      <a:pt x="0" y="666"/>
                    </a:cubicBezTo>
                    <a:cubicBezTo>
                      <a:pt x="105" y="408"/>
                      <a:pt x="105" y="408"/>
                      <a:pt x="105" y="408"/>
                    </a:cubicBezTo>
                    <a:cubicBezTo>
                      <a:pt x="105" y="408"/>
                      <a:pt x="457" y="130"/>
                      <a:pt x="505" y="25"/>
                    </a:cubicBezTo>
                    <a:cubicBezTo>
                      <a:pt x="505" y="25"/>
                      <a:pt x="519" y="103"/>
                      <a:pt x="664" y="0"/>
                    </a:cubicBezTo>
                    <a:close/>
                  </a:path>
                </a:pathLst>
              </a:custGeom>
              <a:solidFill>
                <a:srgbClr val="E65E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" name="矩形 1"/>
              <p:cNvSpPr/>
              <p:nvPr/>
            </p:nvSpPr>
            <p:spPr>
              <a:xfrm>
                <a:off x="9855200" y="2425700"/>
                <a:ext cx="1346200" cy="1054100"/>
              </a:xfrm>
              <a:custGeom>
                <a:avLst/>
                <a:gdLst>
                  <a:gd name="connsiteX0" fmla="*/ 0 w 622300"/>
                  <a:gd name="connsiteY0" fmla="*/ 0 h 254000"/>
                  <a:gd name="connsiteX1" fmla="*/ 622300 w 622300"/>
                  <a:gd name="connsiteY1" fmla="*/ 0 h 254000"/>
                  <a:gd name="connsiteX2" fmla="*/ 622300 w 622300"/>
                  <a:gd name="connsiteY2" fmla="*/ 254000 h 254000"/>
                  <a:gd name="connsiteX3" fmla="*/ 0 w 622300"/>
                  <a:gd name="connsiteY3" fmla="*/ 254000 h 254000"/>
                  <a:gd name="connsiteX4" fmla="*/ 0 w 622300"/>
                  <a:gd name="connsiteY4" fmla="*/ 0 h 254000"/>
                  <a:gd name="connsiteX0" fmla="*/ 0 w 647700"/>
                  <a:gd name="connsiteY0" fmla="*/ 635000 h 889000"/>
                  <a:gd name="connsiteX1" fmla="*/ 647700 w 647700"/>
                  <a:gd name="connsiteY1" fmla="*/ 0 h 889000"/>
                  <a:gd name="connsiteX2" fmla="*/ 622300 w 647700"/>
                  <a:gd name="connsiteY2" fmla="*/ 889000 h 889000"/>
                  <a:gd name="connsiteX3" fmla="*/ 0 w 647700"/>
                  <a:gd name="connsiteY3" fmla="*/ 889000 h 889000"/>
                  <a:gd name="connsiteX4" fmla="*/ 0 w 647700"/>
                  <a:gd name="connsiteY4" fmla="*/ 635000 h 889000"/>
                  <a:gd name="connsiteX0" fmla="*/ 0 w 1257300"/>
                  <a:gd name="connsiteY0" fmla="*/ 635000 h 1054100"/>
                  <a:gd name="connsiteX1" fmla="*/ 647700 w 1257300"/>
                  <a:gd name="connsiteY1" fmla="*/ 0 h 1054100"/>
                  <a:gd name="connsiteX2" fmla="*/ 1257300 w 1257300"/>
                  <a:gd name="connsiteY2" fmla="*/ 1054100 h 1054100"/>
                  <a:gd name="connsiteX3" fmla="*/ 0 w 1257300"/>
                  <a:gd name="connsiteY3" fmla="*/ 889000 h 1054100"/>
                  <a:gd name="connsiteX4" fmla="*/ 0 w 1257300"/>
                  <a:gd name="connsiteY4" fmla="*/ 635000 h 1054100"/>
                  <a:gd name="connsiteX0" fmla="*/ 0 w 1257300"/>
                  <a:gd name="connsiteY0" fmla="*/ 635000 h 1054100"/>
                  <a:gd name="connsiteX1" fmla="*/ 647700 w 1257300"/>
                  <a:gd name="connsiteY1" fmla="*/ 0 h 1054100"/>
                  <a:gd name="connsiteX2" fmla="*/ 1257300 w 1257300"/>
                  <a:gd name="connsiteY2" fmla="*/ 1054100 h 1054100"/>
                  <a:gd name="connsiteX3" fmla="*/ 25400 w 1257300"/>
                  <a:gd name="connsiteY3" fmla="*/ 1016000 h 1054100"/>
                  <a:gd name="connsiteX4" fmla="*/ 0 w 1257300"/>
                  <a:gd name="connsiteY4" fmla="*/ 635000 h 1054100"/>
                  <a:gd name="connsiteX0" fmla="*/ 0 w 1346200"/>
                  <a:gd name="connsiteY0" fmla="*/ 723900 h 1054100"/>
                  <a:gd name="connsiteX1" fmla="*/ 736600 w 1346200"/>
                  <a:gd name="connsiteY1" fmla="*/ 0 h 1054100"/>
                  <a:gd name="connsiteX2" fmla="*/ 1346200 w 1346200"/>
                  <a:gd name="connsiteY2" fmla="*/ 1054100 h 1054100"/>
                  <a:gd name="connsiteX3" fmla="*/ 114300 w 1346200"/>
                  <a:gd name="connsiteY3" fmla="*/ 1016000 h 1054100"/>
                  <a:gd name="connsiteX4" fmla="*/ 0 w 1346200"/>
                  <a:gd name="connsiteY4" fmla="*/ 723900 h 1054100"/>
                  <a:gd name="connsiteX0" fmla="*/ 0 w 1346200"/>
                  <a:gd name="connsiteY0" fmla="*/ 723900 h 1054100"/>
                  <a:gd name="connsiteX1" fmla="*/ 736600 w 1346200"/>
                  <a:gd name="connsiteY1" fmla="*/ 0 h 1054100"/>
                  <a:gd name="connsiteX2" fmla="*/ 1346200 w 1346200"/>
                  <a:gd name="connsiteY2" fmla="*/ 1054100 h 1054100"/>
                  <a:gd name="connsiteX3" fmla="*/ 101600 w 1346200"/>
                  <a:gd name="connsiteY3" fmla="*/ 1047750 h 1054100"/>
                  <a:gd name="connsiteX4" fmla="*/ 0 w 1346200"/>
                  <a:gd name="connsiteY4" fmla="*/ 723900 h 105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6200" h="1054100">
                    <a:moveTo>
                      <a:pt x="0" y="723900"/>
                    </a:moveTo>
                    <a:lnTo>
                      <a:pt x="736600" y="0"/>
                    </a:lnTo>
                    <a:lnTo>
                      <a:pt x="1346200" y="1054100"/>
                    </a:lnTo>
                    <a:lnTo>
                      <a:pt x="101600" y="1047750"/>
                    </a:lnTo>
                    <a:lnTo>
                      <a:pt x="0" y="723900"/>
                    </a:lnTo>
                    <a:close/>
                  </a:path>
                </a:pathLst>
              </a:custGeom>
              <a:solidFill>
                <a:srgbClr val="F7C7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uLnTx/>
                  <a:uFillTx/>
                </a:endParaRPr>
              </a:p>
            </p:txBody>
          </p:sp>
          <p:cxnSp>
            <p:nvCxnSpPr>
              <p:cNvPr id="4" name="直接连接符 3"/>
              <p:cNvCxnSpPr/>
              <p:nvPr/>
            </p:nvCxnSpPr>
            <p:spPr>
              <a:xfrm flipV="1">
                <a:off x="10036178" y="3143248"/>
                <a:ext cx="317500" cy="15240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44" name="组合 343"/>
          <p:cNvGrpSpPr/>
          <p:nvPr/>
        </p:nvGrpSpPr>
        <p:grpSpPr>
          <a:xfrm>
            <a:off x="9936163" y="2628900"/>
            <a:ext cx="993775" cy="782637"/>
            <a:chOff x="9936163" y="2628900"/>
            <a:chExt cx="993775" cy="782637"/>
          </a:xfrm>
        </p:grpSpPr>
        <p:sp>
          <p:nvSpPr>
            <p:cNvPr id="345" name="Freeform 106"/>
            <p:cNvSpPr>
              <a:spLocks/>
            </p:cNvSpPr>
            <p:nvPr/>
          </p:nvSpPr>
          <p:spPr bwMode="auto">
            <a:xfrm>
              <a:off x="10482263" y="2670175"/>
              <a:ext cx="447675" cy="547687"/>
            </a:xfrm>
            <a:custGeom>
              <a:avLst/>
              <a:gdLst>
                <a:gd name="T0" fmla="*/ 111 w 199"/>
                <a:gd name="T1" fmla="*/ 20 h 244"/>
                <a:gd name="T2" fmla="*/ 45 w 199"/>
                <a:gd name="T3" fmla="*/ 0 h 244"/>
                <a:gd name="T4" fmla="*/ 0 w 199"/>
                <a:gd name="T5" fmla="*/ 201 h 244"/>
                <a:gd name="T6" fmla="*/ 199 w 199"/>
                <a:gd name="T7" fmla="*/ 244 h 244"/>
                <a:gd name="T8" fmla="*/ 111 w 199"/>
                <a:gd name="T9" fmla="*/ 2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44">
                  <a:moveTo>
                    <a:pt x="111" y="20"/>
                  </a:moveTo>
                  <a:cubicBezTo>
                    <a:pt x="91" y="7"/>
                    <a:pt x="69" y="1"/>
                    <a:pt x="45" y="0"/>
                  </a:cubicBezTo>
                  <a:cubicBezTo>
                    <a:pt x="59" y="75"/>
                    <a:pt x="67" y="157"/>
                    <a:pt x="0" y="201"/>
                  </a:cubicBezTo>
                  <a:cubicBezTo>
                    <a:pt x="76" y="167"/>
                    <a:pt x="141" y="199"/>
                    <a:pt x="199" y="244"/>
                  </a:cubicBezTo>
                  <a:cubicBezTo>
                    <a:pt x="192" y="171"/>
                    <a:pt x="171" y="58"/>
                    <a:pt x="111" y="20"/>
                  </a:cubicBezTo>
                  <a:close/>
                </a:path>
              </a:pathLst>
            </a:custGeom>
            <a:solidFill>
              <a:srgbClr val="342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107"/>
            <p:cNvSpPr>
              <a:spLocks/>
            </p:cNvSpPr>
            <p:nvPr/>
          </p:nvSpPr>
          <p:spPr bwMode="auto">
            <a:xfrm>
              <a:off x="9936163" y="2628900"/>
              <a:ext cx="963613" cy="782637"/>
            </a:xfrm>
            <a:custGeom>
              <a:avLst/>
              <a:gdLst>
                <a:gd name="T0" fmla="*/ 425 w 429"/>
                <a:gd name="T1" fmla="*/ 249 h 348"/>
                <a:gd name="T2" fmla="*/ 243 w 429"/>
                <a:gd name="T3" fmla="*/ 219 h 348"/>
                <a:gd name="T4" fmla="*/ 291 w 429"/>
                <a:gd name="T5" fmla="*/ 34 h 348"/>
                <a:gd name="T6" fmla="*/ 0 w 429"/>
                <a:gd name="T7" fmla="*/ 209 h 348"/>
                <a:gd name="T8" fmla="*/ 37 w 429"/>
                <a:gd name="T9" fmla="*/ 348 h 348"/>
                <a:gd name="T10" fmla="*/ 37 w 429"/>
                <a:gd name="T11" fmla="*/ 348 h 348"/>
                <a:gd name="T12" fmla="*/ 429 w 429"/>
                <a:gd name="T13" fmla="*/ 273 h 348"/>
                <a:gd name="T14" fmla="*/ 425 w 429"/>
                <a:gd name="T15" fmla="*/ 24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9" h="348">
                  <a:moveTo>
                    <a:pt x="425" y="249"/>
                  </a:moveTo>
                  <a:cubicBezTo>
                    <a:pt x="371" y="211"/>
                    <a:pt x="311" y="188"/>
                    <a:pt x="243" y="219"/>
                  </a:cubicBezTo>
                  <a:cubicBezTo>
                    <a:pt x="305" y="178"/>
                    <a:pt x="303" y="104"/>
                    <a:pt x="291" y="34"/>
                  </a:cubicBezTo>
                  <a:cubicBezTo>
                    <a:pt x="205" y="0"/>
                    <a:pt x="61" y="142"/>
                    <a:pt x="0" y="209"/>
                  </a:cubicBezTo>
                  <a:cubicBezTo>
                    <a:pt x="0" y="209"/>
                    <a:pt x="54" y="302"/>
                    <a:pt x="37" y="348"/>
                  </a:cubicBezTo>
                  <a:cubicBezTo>
                    <a:pt x="37" y="348"/>
                    <a:pt x="37" y="348"/>
                    <a:pt x="37" y="348"/>
                  </a:cubicBezTo>
                  <a:cubicBezTo>
                    <a:pt x="429" y="273"/>
                    <a:pt x="429" y="273"/>
                    <a:pt x="429" y="273"/>
                  </a:cubicBezTo>
                  <a:cubicBezTo>
                    <a:pt x="429" y="273"/>
                    <a:pt x="428" y="264"/>
                    <a:pt x="425" y="249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31" name="矩形 630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0" cap="none" spc="0" normalizeH="0" baseline="0" noProof="0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你是否被催着赶着做</a:t>
            </a:r>
            <a:r>
              <a:rPr kumimoji="0" lang="en-US" altLang="zh-CN" sz="2000" b="1" i="0" u="none" strike="noStrike" kern="0" cap="none" spc="0" normalizeH="0" baseline="0" noProof="0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PPT  </a:t>
            </a:r>
            <a:r>
              <a:rPr kumimoji="0" lang="zh-CN" altLang="en-US" sz="2000" b="1" i="0" u="none" strike="noStrike" kern="0" cap="none" spc="0" normalizeH="0" baseline="0" noProof="0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但领导总是不满意</a:t>
            </a:r>
          </a:p>
        </p:txBody>
      </p:sp>
      <p:grpSp>
        <p:nvGrpSpPr>
          <p:cNvPr id="632" name="组合 631"/>
          <p:cNvGrpSpPr/>
          <p:nvPr/>
        </p:nvGrpSpPr>
        <p:grpSpPr>
          <a:xfrm>
            <a:off x="4967287" y="736601"/>
            <a:ext cx="7224713" cy="6121399"/>
            <a:chOff x="5735638" y="-2827337"/>
            <a:chExt cx="7224713" cy="6121399"/>
          </a:xfrm>
        </p:grpSpPr>
        <p:sp>
          <p:nvSpPr>
            <p:cNvPr id="633" name="Freeform 76"/>
            <p:cNvSpPr>
              <a:spLocks/>
            </p:cNvSpPr>
            <p:nvPr/>
          </p:nvSpPr>
          <p:spPr bwMode="auto">
            <a:xfrm>
              <a:off x="9096376" y="-265113"/>
              <a:ext cx="528638" cy="277812"/>
            </a:xfrm>
            <a:custGeom>
              <a:avLst/>
              <a:gdLst>
                <a:gd name="T0" fmla="*/ 0 w 235"/>
                <a:gd name="T1" fmla="*/ 43 h 124"/>
                <a:gd name="T2" fmla="*/ 92 w 235"/>
                <a:gd name="T3" fmla="*/ 0 h 124"/>
                <a:gd name="T4" fmla="*/ 113 w 235"/>
                <a:gd name="T5" fmla="*/ 21 h 124"/>
                <a:gd name="T6" fmla="*/ 223 w 235"/>
                <a:gd name="T7" fmla="*/ 21 h 124"/>
                <a:gd name="T8" fmla="*/ 235 w 235"/>
                <a:gd name="T9" fmla="*/ 124 h 124"/>
                <a:gd name="T10" fmla="*/ 0 w 235"/>
                <a:gd name="T11" fmla="*/ 103 h 124"/>
                <a:gd name="T12" fmla="*/ 0 w 235"/>
                <a:gd name="T13" fmla="*/ 4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24">
                  <a:moveTo>
                    <a:pt x="0" y="43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223" y="21"/>
                    <a:pt x="223" y="21"/>
                    <a:pt x="223" y="21"/>
                  </a:cubicBezTo>
                  <a:cubicBezTo>
                    <a:pt x="223" y="21"/>
                    <a:pt x="204" y="87"/>
                    <a:pt x="235" y="124"/>
                  </a:cubicBezTo>
                  <a:cubicBezTo>
                    <a:pt x="0" y="103"/>
                    <a:pt x="0" y="103"/>
                    <a:pt x="0" y="10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E65E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4" name="Freeform 77"/>
            <p:cNvSpPr>
              <a:spLocks/>
            </p:cNvSpPr>
            <p:nvPr/>
          </p:nvSpPr>
          <p:spPr bwMode="auto">
            <a:xfrm>
              <a:off x="6450013" y="2378075"/>
              <a:ext cx="542925" cy="779462"/>
            </a:xfrm>
            <a:custGeom>
              <a:avLst/>
              <a:gdLst>
                <a:gd name="T0" fmla="*/ 47 w 242"/>
                <a:gd name="T1" fmla="*/ 347 h 347"/>
                <a:gd name="T2" fmla="*/ 90 w 242"/>
                <a:gd name="T3" fmla="*/ 146 h 347"/>
                <a:gd name="T4" fmla="*/ 242 w 242"/>
                <a:gd name="T5" fmla="*/ 115 h 347"/>
                <a:gd name="T6" fmla="*/ 47 w 242"/>
                <a:gd name="T7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347">
                  <a:moveTo>
                    <a:pt x="47" y="347"/>
                  </a:moveTo>
                  <a:cubicBezTo>
                    <a:pt x="47" y="347"/>
                    <a:pt x="0" y="293"/>
                    <a:pt x="90" y="146"/>
                  </a:cubicBezTo>
                  <a:cubicBezTo>
                    <a:pt x="180" y="0"/>
                    <a:pt x="242" y="115"/>
                    <a:pt x="242" y="115"/>
                  </a:cubicBezTo>
                  <a:lnTo>
                    <a:pt x="47" y="347"/>
                  </a:lnTo>
                  <a:close/>
                </a:path>
              </a:pathLst>
            </a:custGeom>
            <a:solidFill>
              <a:srgbClr val="F5B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5" name="Freeform 78"/>
            <p:cNvSpPr>
              <a:spLocks/>
            </p:cNvSpPr>
            <p:nvPr/>
          </p:nvSpPr>
          <p:spPr bwMode="auto">
            <a:xfrm>
              <a:off x="5735638" y="2357437"/>
              <a:ext cx="1222375" cy="741362"/>
            </a:xfrm>
            <a:custGeom>
              <a:avLst/>
              <a:gdLst>
                <a:gd name="T0" fmla="*/ 543 w 544"/>
                <a:gd name="T1" fmla="*/ 110 h 330"/>
                <a:gd name="T2" fmla="*/ 452 w 544"/>
                <a:gd name="T3" fmla="*/ 4 h 330"/>
                <a:gd name="T4" fmla="*/ 126 w 544"/>
                <a:gd name="T5" fmla="*/ 135 h 330"/>
                <a:gd name="T6" fmla="*/ 73 w 544"/>
                <a:gd name="T7" fmla="*/ 321 h 330"/>
                <a:gd name="T8" fmla="*/ 190 w 544"/>
                <a:gd name="T9" fmla="*/ 259 h 330"/>
                <a:gd name="T10" fmla="*/ 107 w 544"/>
                <a:gd name="T11" fmla="*/ 328 h 330"/>
                <a:gd name="T12" fmla="*/ 248 w 544"/>
                <a:gd name="T13" fmla="*/ 303 h 330"/>
                <a:gd name="T14" fmla="*/ 483 w 544"/>
                <a:gd name="T15" fmla="*/ 171 h 330"/>
                <a:gd name="T16" fmla="*/ 543 w 544"/>
                <a:gd name="T17" fmla="*/ 11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4" h="330">
                  <a:moveTo>
                    <a:pt x="543" y="110"/>
                  </a:moveTo>
                  <a:cubicBezTo>
                    <a:pt x="538" y="73"/>
                    <a:pt x="452" y="4"/>
                    <a:pt x="452" y="4"/>
                  </a:cubicBezTo>
                  <a:cubicBezTo>
                    <a:pt x="452" y="4"/>
                    <a:pt x="297" y="0"/>
                    <a:pt x="126" y="135"/>
                  </a:cubicBezTo>
                  <a:cubicBezTo>
                    <a:pt x="88" y="165"/>
                    <a:pt x="0" y="290"/>
                    <a:pt x="73" y="321"/>
                  </a:cubicBezTo>
                  <a:cubicBezTo>
                    <a:pt x="124" y="303"/>
                    <a:pt x="190" y="259"/>
                    <a:pt x="190" y="259"/>
                  </a:cubicBezTo>
                  <a:cubicBezTo>
                    <a:pt x="107" y="328"/>
                    <a:pt x="107" y="328"/>
                    <a:pt x="107" y="328"/>
                  </a:cubicBezTo>
                  <a:cubicBezTo>
                    <a:pt x="139" y="330"/>
                    <a:pt x="184" y="323"/>
                    <a:pt x="248" y="303"/>
                  </a:cubicBezTo>
                  <a:cubicBezTo>
                    <a:pt x="284" y="292"/>
                    <a:pt x="408" y="225"/>
                    <a:pt x="483" y="171"/>
                  </a:cubicBezTo>
                  <a:cubicBezTo>
                    <a:pt x="519" y="145"/>
                    <a:pt x="544" y="122"/>
                    <a:pt x="543" y="11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6" name="Freeform 79"/>
            <p:cNvSpPr>
              <a:spLocks/>
            </p:cNvSpPr>
            <p:nvPr/>
          </p:nvSpPr>
          <p:spPr bwMode="auto">
            <a:xfrm>
              <a:off x="7121526" y="2773362"/>
              <a:ext cx="1601788" cy="520700"/>
            </a:xfrm>
            <a:custGeom>
              <a:avLst/>
              <a:gdLst>
                <a:gd name="T0" fmla="*/ 233 w 713"/>
                <a:gd name="T1" fmla="*/ 34 h 232"/>
                <a:gd name="T2" fmla="*/ 47 w 713"/>
                <a:gd name="T3" fmla="*/ 72 h 232"/>
                <a:gd name="T4" fmla="*/ 0 w 713"/>
                <a:gd name="T5" fmla="*/ 232 h 232"/>
                <a:gd name="T6" fmla="*/ 713 w 713"/>
                <a:gd name="T7" fmla="*/ 232 h 232"/>
                <a:gd name="T8" fmla="*/ 710 w 713"/>
                <a:gd name="T9" fmla="*/ 56 h 232"/>
                <a:gd name="T10" fmla="*/ 233 w 713"/>
                <a:gd name="T11" fmla="*/ 3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3" h="232">
                  <a:moveTo>
                    <a:pt x="233" y="34"/>
                  </a:moveTo>
                  <a:cubicBezTo>
                    <a:pt x="168" y="48"/>
                    <a:pt x="108" y="59"/>
                    <a:pt x="47" y="72"/>
                  </a:cubicBezTo>
                  <a:cubicBezTo>
                    <a:pt x="18" y="169"/>
                    <a:pt x="0" y="232"/>
                    <a:pt x="0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32"/>
                    <a:pt x="713" y="171"/>
                    <a:pt x="710" y="56"/>
                  </a:cubicBezTo>
                  <a:cubicBezTo>
                    <a:pt x="553" y="22"/>
                    <a:pt x="400" y="0"/>
                    <a:pt x="233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7" name="Freeform 80"/>
            <p:cNvSpPr>
              <a:spLocks/>
            </p:cNvSpPr>
            <p:nvPr/>
          </p:nvSpPr>
          <p:spPr bwMode="auto">
            <a:xfrm>
              <a:off x="7227888" y="-265113"/>
              <a:ext cx="1960563" cy="3200400"/>
            </a:xfrm>
            <a:custGeom>
              <a:avLst/>
              <a:gdLst>
                <a:gd name="T0" fmla="*/ 873 w 873"/>
                <a:gd name="T1" fmla="*/ 149 h 1424"/>
                <a:gd name="T2" fmla="*/ 832 w 873"/>
                <a:gd name="T3" fmla="*/ 77 h 1424"/>
                <a:gd name="T4" fmla="*/ 538 w 873"/>
                <a:gd name="T5" fmla="*/ 161 h 1424"/>
                <a:gd name="T6" fmla="*/ 0 w 873"/>
                <a:gd name="T7" fmla="*/ 1424 h 1424"/>
                <a:gd name="T8" fmla="*/ 186 w 873"/>
                <a:gd name="T9" fmla="*/ 1386 h 1424"/>
                <a:gd name="T10" fmla="*/ 297 w 873"/>
                <a:gd name="T11" fmla="*/ 1371 h 1424"/>
                <a:gd name="T12" fmla="*/ 727 w 873"/>
                <a:gd name="T13" fmla="*/ 240 h 1424"/>
                <a:gd name="T14" fmla="*/ 873 w 873"/>
                <a:gd name="T15" fmla="*/ 149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3" h="1424">
                  <a:moveTo>
                    <a:pt x="873" y="149"/>
                  </a:moveTo>
                  <a:cubicBezTo>
                    <a:pt x="850" y="103"/>
                    <a:pt x="832" y="77"/>
                    <a:pt x="832" y="77"/>
                  </a:cubicBezTo>
                  <a:cubicBezTo>
                    <a:pt x="832" y="77"/>
                    <a:pt x="765" y="0"/>
                    <a:pt x="538" y="161"/>
                  </a:cubicBezTo>
                  <a:cubicBezTo>
                    <a:pt x="361" y="287"/>
                    <a:pt x="105" y="1080"/>
                    <a:pt x="0" y="1424"/>
                  </a:cubicBezTo>
                  <a:cubicBezTo>
                    <a:pt x="61" y="1411"/>
                    <a:pt x="121" y="1400"/>
                    <a:pt x="186" y="1386"/>
                  </a:cubicBezTo>
                  <a:cubicBezTo>
                    <a:pt x="224" y="1379"/>
                    <a:pt x="261" y="1374"/>
                    <a:pt x="297" y="1371"/>
                  </a:cubicBezTo>
                  <a:cubicBezTo>
                    <a:pt x="367" y="969"/>
                    <a:pt x="462" y="567"/>
                    <a:pt x="727" y="240"/>
                  </a:cubicBezTo>
                  <a:cubicBezTo>
                    <a:pt x="764" y="193"/>
                    <a:pt x="815" y="160"/>
                    <a:pt x="873" y="149"/>
                  </a:cubicBezTo>
                  <a:close/>
                </a:path>
              </a:pathLst>
            </a:custGeom>
            <a:solidFill>
              <a:srgbClr val="D9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8" name="Freeform 81"/>
            <p:cNvSpPr>
              <a:spLocks/>
            </p:cNvSpPr>
            <p:nvPr/>
          </p:nvSpPr>
          <p:spPr bwMode="auto">
            <a:xfrm>
              <a:off x="7894638" y="69850"/>
              <a:ext cx="1665288" cy="2828925"/>
            </a:xfrm>
            <a:custGeom>
              <a:avLst/>
              <a:gdLst>
                <a:gd name="T0" fmla="*/ 366 w 741"/>
                <a:gd name="T1" fmla="*/ 1259 h 1259"/>
                <a:gd name="T2" fmla="*/ 601 w 741"/>
                <a:gd name="T3" fmla="*/ 727 h 1259"/>
                <a:gd name="T4" fmla="*/ 576 w 741"/>
                <a:gd name="T5" fmla="*/ 0 h 1259"/>
                <a:gd name="T6" fmla="*/ 430 w 741"/>
                <a:gd name="T7" fmla="*/ 91 h 1259"/>
                <a:gd name="T8" fmla="*/ 0 w 741"/>
                <a:gd name="T9" fmla="*/ 1222 h 1259"/>
                <a:gd name="T10" fmla="*/ 366 w 741"/>
                <a:gd name="T11" fmla="*/ 1259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1" h="1259">
                  <a:moveTo>
                    <a:pt x="366" y="1259"/>
                  </a:moveTo>
                  <a:cubicBezTo>
                    <a:pt x="421" y="1137"/>
                    <a:pt x="502" y="955"/>
                    <a:pt x="601" y="727"/>
                  </a:cubicBezTo>
                  <a:cubicBezTo>
                    <a:pt x="741" y="406"/>
                    <a:pt x="640" y="126"/>
                    <a:pt x="576" y="0"/>
                  </a:cubicBezTo>
                  <a:cubicBezTo>
                    <a:pt x="518" y="11"/>
                    <a:pt x="467" y="44"/>
                    <a:pt x="430" y="91"/>
                  </a:cubicBezTo>
                  <a:cubicBezTo>
                    <a:pt x="165" y="418"/>
                    <a:pt x="70" y="820"/>
                    <a:pt x="0" y="1222"/>
                  </a:cubicBezTo>
                  <a:cubicBezTo>
                    <a:pt x="125" y="1214"/>
                    <a:pt x="244" y="1233"/>
                    <a:pt x="366" y="1259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9" name="Freeform 82"/>
            <p:cNvSpPr>
              <a:spLocks/>
            </p:cNvSpPr>
            <p:nvPr/>
          </p:nvSpPr>
          <p:spPr bwMode="auto">
            <a:xfrm>
              <a:off x="6503988" y="-2156400"/>
              <a:ext cx="2799872" cy="2253237"/>
            </a:xfrm>
            <a:custGeom>
              <a:avLst/>
              <a:gdLst>
                <a:gd name="T0" fmla="*/ 1142 w 1216"/>
                <a:gd name="T1" fmla="*/ 370 h 978"/>
                <a:gd name="T2" fmla="*/ 1182 w 1216"/>
                <a:gd name="T3" fmla="*/ 254 h 978"/>
                <a:gd name="T4" fmla="*/ 893 w 1216"/>
                <a:gd name="T5" fmla="*/ 357 h 978"/>
                <a:gd name="T6" fmla="*/ 778 w 1216"/>
                <a:gd name="T7" fmla="*/ 352 h 978"/>
                <a:gd name="T8" fmla="*/ 804 w 1216"/>
                <a:gd name="T9" fmla="*/ 143 h 978"/>
                <a:gd name="T10" fmla="*/ 560 w 1216"/>
                <a:gd name="T11" fmla="*/ 10 h 978"/>
                <a:gd name="T12" fmla="*/ 547 w 1216"/>
                <a:gd name="T13" fmla="*/ 0 h 978"/>
                <a:gd name="T14" fmla="*/ 595 w 1216"/>
                <a:gd name="T15" fmla="*/ 721 h 978"/>
                <a:gd name="T16" fmla="*/ 944 w 1216"/>
                <a:gd name="T17" fmla="*/ 978 h 978"/>
                <a:gd name="T18" fmla="*/ 1154 w 1216"/>
                <a:gd name="T19" fmla="*/ 853 h 978"/>
                <a:gd name="T20" fmla="*/ 1142 w 1216"/>
                <a:gd name="T21" fmla="*/ 370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6" h="978">
                  <a:moveTo>
                    <a:pt x="1142" y="370"/>
                  </a:moveTo>
                  <a:cubicBezTo>
                    <a:pt x="1196" y="361"/>
                    <a:pt x="1213" y="272"/>
                    <a:pt x="1182" y="254"/>
                  </a:cubicBezTo>
                  <a:cubicBezTo>
                    <a:pt x="1076" y="192"/>
                    <a:pt x="996" y="330"/>
                    <a:pt x="893" y="357"/>
                  </a:cubicBezTo>
                  <a:cubicBezTo>
                    <a:pt x="858" y="365"/>
                    <a:pt x="809" y="379"/>
                    <a:pt x="778" y="352"/>
                  </a:cubicBezTo>
                  <a:cubicBezTo>
                    <a:pt x="702" y="281"/>
                    <a:pt x="778" y="214"/>
                    <a:pt x="804" y="143"/>
                  </a:cubicBezTo>
                  <a:cubicBezTo>
                    <a:pt x="844" y="36"/>
                    <a:pt x="644" y="45"/>
                    <a:pt x="560" y="10"/>
                  </a:cubicBezTo>
                  <a:cubicBezTo>
                    <a:pt x="555" y="7"/>
                    <a:pt x="551" y="3"/>
                    <a:pt x="547" y="0"/>
                  </a:cubicBezTo>
                  <a:cubicBezTo>
                    <a:pt x="0" y="287"/>
                    <a:pt x="314" y="599"/>
                    <a:pt x="595" y="721"/>
                  </a:cubicBezTo>
                  <a:cubicBezTo>
                    <a:pt x="888" y="849"/>
                    <a:pt x="944" y="978"/>
                    <a:pt x="944" y="978"/>
                  </a:cubicBezTo>
                  <a:cubicBezTo>
                    <a:pt x="944" y="978"/>
                    <a:pt x="1071" y="962"/>
                    <a:pt x="1154" y="853"/>
                  </a:cubicBezTo>
                  <a:cubicBezTo>
                    <a:pt x="1215" y="698"/>
                    <a:pt x="1216" y="522"/>
                    <a:pt x="1142" y="37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0" name="Freeform 83"/>
            <p:cNvSpPr>
              <a:spLocks/>
            </p:cNvSpPr>
            <p:nvPr/>
          </p:nvSpPr>
          <p:spPr bwMode="auto">
            <a:xfrm>
              <a:off x="7644993" y="-2187730"/>
              <a:ext cx="1648078" cy="2030539"/>
            </a:xfrm>
            <a:custGeom>
              <a:avLst/>
              <a:gdLst>
                <a:gd name="T0" fmla="*/ 624 w 698"/>
                <a:gd name="T1" fmla="*/ 417 h 888"/>
                <a:gd name="T2" fmla="*/ 672 w 698"/>
                <a:gd name="T3" fmla="*/ 289 h 888"/>
                <a:gd name="T4" fmla="*/ 70 w 698"/>
                <a:gd name="T5" fmla="*/ 0 h 888"/>
                <a:gd name="T6" fmla="*/ 0 w 698"/>
                <a:gd name="T7" fmla="*/ 35 h 888"/>
                <a:gd name="T8" fmla="*/ 13 w 698"/>
                <a:gd name="T9" fmla="*/ 45 h 888"/>
                <a:gd name="T10" fmla="*/ 257 w 698"/>
                <a:gd name="T11" fmla="*/ 178 h 888"/>
                <a:gd name="T12" fmla="*/ 231 w 698"/>
                <a:gd name="T13" fmla="*/ 387 h 888"/>
                <a:gd name="T14" fmla="*/ 346 w 698"/>
                <a:gd name="T15" fmla="*/ 392 h 888"/>
                <a:gd name="T16" fmla="*/ 635 w 698"/>
                <a:gd name="T17" fmla="*/ 289 h 888"/>
                <a:gd name="T18" fmla="*/ 595 w 698"/>
                <a:gd name="T19" fmla="*/ 405 h 888"/>
                <a:gd name="T20" fmla="*/ 607 w 698"/>
                <a:gd name="T21" fmla="*/ 888 h 888"/>
                <a:gd name="T22" fmla="*/ 674 w 698"/>
                <a:gd name="T23" fmla="*/ 706 h 888"/>
                <a:gd name="T24" fmla="*/ 624 w 698"/>
                <a:gd name="T25" fmla="*/ 417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8" h="888">
                  <a:moveTo>
                    <a:pt x="624" y="417"/>
                  </a:moveTo>
                  <a:cubicBezTo>
                    <a:pt x="624" y="417"/>
                    <a:pt x="694" y="336"/>
                    <a:pt x="672" y="289"/>
                  </a:cubicBezTo>
                  <a:cubicBezTo>
                    <a:pt x="651" y="242"/>
                    <a:pt x="70" y="0"/>
                    <a:pt x="70" y="0"/>
                  </a:cubicBezTo>
                  <a:cubicBezTo>
                    <a:pt x="45" y="12"/>
                    <a:pt x="22" y="23"/>
                    <a:pt x="0" y="35"/>
                  </a:cubicBezTo>
                  <a:cubicBezTo>
                    <a:pt x="4" y="38"/>
                    <a:pt x="8" y="42"/>
                    <a:pt x="13" y="45"/>
                  </a:cubicBezTo>
                  <a:cubicBezTo>
                    <a:pt x="97" y="80"/>
                    <a:pt x="297" y="71"/>
                    <a:pt x="257" y="178"/>
                  </a:cubicBezTo>
                  <a:cubicBezTo>
                    <a:pt x="231" y="249"/>
                    <a:pt x="155" y="316"/>
                    <a:pt x="231" y="387"/>
                  </a:cubicBezTo>
                  <a:cubicBezTo>
                    <a:pt x="262" y="414"/>
                    <a:pt x="311" y="400"/>
                    <a:pt x="346" y="392"/>
                  </a:cubicBezTo>
                  <a:cubicBezTo>
                    <a:pt x="449" y="365"/>
                    <a:pt x="529" y="227"/>
                    <a:pt x="635" y="289"/>
                  </a:cubicBezTo>
                  <a:cubicBezTo>
                    <a:pt x="666" y="307"/>
                    <a:pt x="649" y="396"/>
                    <a:pt x="595" y="405"/>
                  </a:cubicBezTo>
                  <a:cubicBezTo>
                    <a:pt x="669" y="557"/>
                    <a:pt x="668" y="733"/>
                    <a:pt x="607" y="888"/>
                  </a:cubicBezTo>
                  <a:cubicBezTo>
                    <a:pt x="640" y="844"/>
                    <a:pt x="666" y="785"/>
                    <a:pt x="674" y="706"/>
                  </a:cubicBezTo>
                  <a:cubicBezTo>
                    <a:pt x="698" y="461"/>
                    <a:pt x="624" y="417"/>
                    <a:pt x="624" y="417"/>
                  </a:cubicBezTo>
                  <a:close/>
                </a:path>
              </a:pathLst>
            </a:custGeom>
            <a:solidFill>
              <a:srgbClr val="F5B591"/>
            </a:solidFill>
            <a:ln w="7938" cap="flat">
              <a:solidFill>
                <a:srgbClr val="F5B59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1" name="Freeform 84"/>
            <p:cNvSpPr>
              <a:spLocks/>
            </p:cNvSpPr>
            <p:nvPr/>
          </p:nvSpPr>
          <p:spPr bwMode="auto">
            <a:xfrm>
              <a:off x="8393113" y="-265113"/>
              <a:ext cx="896938" cy="487362"/>
            </a:xfrm>
            <a:custGeom>
              <a:avLst/>
              <a:gdLst>
                <a:gd name="T0" fmla="*/ 43 w 565"/>
                <a:gd name="T1" fmla="*/ 151 h 307"/>
                <a:gd name="T2" fmla="*/ 467 w 565"/>
                <a:gd name="T3" fmla="*/ 0 h 307"/>
                <a:gd name="T4" fmla="*/ 565 w 565"/>
                <a:gd name="T5" fmla="*/ 272 h 307"/>
                <a:gd name="T6" fmla="*/ 0 w 565"/>
                <a:gd name="T7" fmla="*/ 307 h 307"/>
                <a:gd name="T8" fmla="*/ 43 w 565"/>
                <a:gd name="T9" fmla="*/ 15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307">
                  <a:moveTo>
                    <a:pt x="43" y="151"/>
                  </a:moveTo>
                  <a:lnTo>
                    <a:pt x="467" y="0"/>
                  </a:lnTo>
                  <a:lnTo>
                    <a:pt x="565" y="272"/>
                  </a:lnTo>
                  <a:lnTo>
                    <a:pt x="0" y="307"/>
                  </a:lnTo>
                  <a:lnTo>
                    <a:pt x="43" y="151"/>
                  </a:lnTo>
                  <a:close/>
                </a:path>
              </a:pathLst>
            </a:custGeom>
            <a:solidFill>
              <a:srgbClr val="D9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2" name="Freeform 85"/>
            <p:cNvSpPr>
              <a:spLocks/>
            </p:cNvSpPr>
            <p:nvPr/>
          </p:nvSpPr>
          <p:spPr bwMode="auto">
            <a:xfrm>
              <a:off x="8058151" y="-2060575"/>
              <a:ext cx="409575" cy="574675"/>
            </a:xfrm>
            <a:custGeom>
              <a:avLst/>
              <a:gdLst>
                <a:gd name="T0" fmla="*/ 137 w 182"/>
                <a:gd name="T1" fmla="*/ 0 h 256"/>
                <a:gd name="T2" fmla="*/ 0 w 182"/>
                <a:gd name="T3" fmla="*/ 256 h 256"/>
                <a:gd name="T4" fmla="*/ 137 w 182"/>
                <a:gd name="T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2" h="256">
                  <a:moveTo>
                    <a:pt x="137" y="0"/>
                  </a:moveTo>
                  <a:cubicBezTo>
                    <a:pt x="137" y="0"/>
                    <a:pt x="182" y="202"/>
                    <a:pt x="0" y="256"/>
                  </a:cubicBezTo>
                  <a:cubicBezTo>
                    <a:pt x="0" y="256"/>
                    <a:pt x="130" y="179"/>
                    <a:pt x="137" y="0"/>
                  </a:cubicBezTo>
                  <a:close/>
                </a:path>
              </a:pathLst>
            </a:custGeom>
            <a:solidFill>
              <a:srgbClr val="342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3" name="Oval 86"/>
            <p:cNvSpPr>
              <a:spLocks noChangeArrowheads="1"/>
            </p:cNvSpPr>
            <p:nvPr/>
          </p:nvSpPr>
          <p:spPr bwMode="auto">
            <a:xfrm>
              <a:off x="8528051" y="-1685925"/>
              <a:ext cx="71438" cy="2000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4" name="Freeform 87"/>
            <p:cNvSpPr>
              <a:spLocks/>
            </p:cNvSpPr>
            <p:nvPr/>
          </p:nvSpPr>
          <p:spPr bwMode="auto">
            <a:xfrm>
              <a:off x="6635751" y="-2470150"/>
              <a:ext cx="1654175" cy="2436812"/>
            </a:xfrm>
            <a:custGeom>
              <a:avLst/>
              <a:gdLst>
                <a:gd name="T0" fmla="*/ 615 w 736"/>
                <a:gd name="T1" fmla="*/ 0 h 1084"/>
                <a:gd name="T2" fmla="*/ 633 w 736"/>
                <a:gd name="T3" fmla="*/ 255 h 1084"/>
                <a:gd name="T4" fmla="*/ 488 w 736"/>
                <a:gd name="T5" fmla="*/ 504 h 1084"/>
                <a:gd name="T6" fmla="*/ 541 w 736"/>
                <a:gd name="T7" fmla="*/ 650 h 1084"/>
                <a:gd name="T8" fmla="*/ 519 w 736"/>
                <a:gd name="T9" fmla="*/ 678 h 1084"/>
                <a:gd name="T10" fmla="*/ 440 w 736"/>
                <a:gd name="T11" fmla="*/ 676 h 1084"/>
                <a:gd name="T12" fmla="*/ 557 w 736"/>
                <a:gd name="T13" fmla="*/ 835 h 1084"/>
                <a:gd name="T14" fmla="*/ 732 w 736"/>
                <a:gd name="T15" fmla="*/ 981 h 1084"/>
                <a:gd name="T16" fmla="*/ 676 w 736"/>
                <a:gd name="T17" fmla="*/ 1084 h 1084"/>
                <a:gd name="T18" fmla="*/ 633 w 736"/>
                <a:gd name="T19" fmla="*/ 981 h 1084"/>
                <a:gd name="T20" fmla="*/ 127 w 736"/>
                <a:gd name="T21" fmla="*/ 780 h 1084"/>
                <a:gd name="T22" fmla="*/ 127 w 736"/>
                <a:gd name="T23" fmla="*/ 476 h 1084"/>
                <a:gd name="T24" fmla="*/ 70 w 736"/>
                <a:gd name="T25" fmla="*/ 411 h 1084"/>
                <a:gd name="T26" fmla="*/ 120 w 736"/>
                <a:gd name="T27" fmla="*/ 438 h 1084"/>
                <a:gd name="T28" fmla="*/ 103 w 736"/>
                <a:gd name="T29" fmla="*/ 349 h 1084"/>
                <a:gd name="T30" fmla="*/ 127 w 736"/>
                <a:gd name="T31" fmla="*/ 394 h 1084"/>
                <a:gd name="T32" fmla="*/ 165 w 736"/>
                <a:gd name="T33" fmla="*/ 255 h 1084"/>
                <a:gd name="T34" fmla="*/ 461 w 736"/>
                <a:gd name="T35" fmla="*/ 86 h 1084"/>
                <a:gd name="T36" fmla="*/ 615 w 736"/>
                <a:gd name="T37" fmla="*/ 0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6" h="1084">
                  <a:moveTo>
                    <a:pt x="615" y="0"/>
                  </a:moveTo>
                  <a:cubicBezTo>
                    <a:pt x="615" y="0"/>
                    <a:pt x="736" y="100"/>
                    <a:pt x="633" y="255"/>
                  </a:cubicBezTo>
                  <a:cubicBezTo>
                    <a:pt x="529" y="409"/>
                    <a:pt x="488" y="504"/>
                    <a:pt x="488" y="504"/>
                  </a:cubicBezTo>
                  <a:cubicBezTo>
                    <a:pt x="541" y="650"/>
                    <a:pt x="541" y="650"/>
                    <a:pt x="541" y="650"/>
                  </a:cubicBezTo>
                  <a:cubicBezTo>
                    <a:pt x="519" y="678"/>
                    <a:pt x="519" y="678"/>
                    <a:pt x="519" y="678"/>
                  </a:cubicBezTo>
                  <a:cubicBezTo>
                    <a:pt x="519" y="678"/>
                    <a:pt x="485" y="633"/>
                    <a:pt x="440" y="676"/>
                  </a:cubicBezTo>
                  <a:cubicBezTo>
                    <a:pt x="395" y="719"/>
                    <a:pt x="423" y="826"/>
                    <a:pt x="557" y="835"/>
                  </a:cubicBezTo>
                  <a:cubicBezTo>
                    <a:pt x="557" y="835"/>
                    <a:pt x="691" y="939"/>
                    <a:pt x="732" y="981"/>
                  </a:cubicBezTo>
                  <a:cubicBezTo>
                    <a:pt x="676" y="1084"/>
                    <a:pt x="676" y="1084"/>
                    <a:pt x="676" y="1084"/>
                  </a:cubicBezTo>
                  <a:cubicBezTo>
                    <a:pt x="676" y="1084"/>
                    <a:pt x="702" y="1018"/>
                    <a:pt x="633" y="981"/>
                  </a:cubicBezTo>
                  <a:cubicBezTo>
                    <a:pt x="564" y="943"/>
                    <a:pt x="254" y="887"/>
                    <a:pt x="127" y="780"/>
                  </a:cubicBezTo>
                  <a:cubicBezTo>
                    <a:pt x="0" y="673"/>
                    <a:pt x="127" y="476"/>
                    <a:pt x="127" y="476"/>
                  </a:cubicBezTo>
                  <a:cubicBezTo>
                    <a:pt x="70" y="411"/>
                    <a:pt x="70" y="411"/>
                    <a:pt x="70" y="411"/>
                  </a:cubicBezTo>
                  <a:cubicBezTo>
                    <a:pt x="120" y="438"/>
                    <a:pt x="120" y="438"/>
                    <a:pt x="120" y="438"/>
                  </a:cubicBezTo>
                  <a:cubicBezTo>
                    <a:pt x="120" y="438"/>
                    <a:pt x="96" y="388"/>
                    <a:pt x="103" y="349"/>
                  </a:cubicBezTo>
                  <a:cubicBezTo>
                    <a:pt x="127" y="394"/>
                    <a:pt x="127" y="394"/>
                    <a:pt x="127" y="394"/>
                  </a:cubicBezTo>
                  <a:cubicBezTo>
                    <a:pt x="127" y="394"/>
                    <a:pt x="89" y="386"/>
                    <a:pt x="165" y="255"/>
                  </a:cubicBezTo>
                  <a:cubicBezTo>
                    <a:pt x="240" y="124"/>
                    <a:pt x="354" y="134"/>
                    <a:pt x="461" y="86"/>
                  </a:cubicBezTo>
                  <a:cubicBezTo>
                    <a:pt x="567" y="38"/>
                    <a:pt x="615" y="0"/>
                    <a:pt x="615" y="0"/>
                  </a:cubicBezTo>
                  <a:close/>
                </a:path>
              </a:pathLst>
            </a:custGeom>
            <a:solidFill>
              <a:srgbClr val="342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5" name="Freeform 88"/>
            <p:cNvSpPr>
              <a:spLocks/>
            </p:cNvSpPr>
            <p:nvPr/>
          </p:nvSpPr>
          <p:spPr bwMode="auto">
            <a:xfrm>
              <a:off x="7227888" y="374650"/>
              <a:ext cx="1728788" cy="1962150"/>
            </a:xfrm>
            <a:custGeom>
              <a:avLst/>
              <a:gdLst>
                <a:gd name="T0" fmla="*/ 289 w 770"/>
                <a:gd name="T1" fmla="*/ 289 h 873"/>
                <a:gd name="T2" fmla="*/ 23 w 770"/>
                <a:gd name="T3" fmla="*/ 721 h 873"/>
                <a:gd name="T4" fmla="*/ 74 w 770"/>
                <a:gd name="T5" fmla="*/ 873 h 873"/>
                <a:gd name="T6" fmla="*/ 749 w 770"/>
                <a:gd name="T7" fmla="*/ 172 h 873"/>
                <a:gd name="T8" fmla="*/ 666 w 770"/>
                <a:gd name="T9" fmla="*/ 16 h 873"/>
                <a:gd name="T10" fmla="*/ 289 w 770"/>
                <a:gd name="T11" fmla="*/ 289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0" h="873">
                  <a:moveTo>
                    <a:pt x="289" y="289"/>
                  </a:moveTo>
                  <a:cubicBezTo>
                    <a:pt x="185" y="415"/>
                    <a:pt x="71" y="561"/>
                    <a:pt x="23" y="721"/>
                  </a:cubicBezTo>
                  <a:cubicBezTo>
                    <a:pt x="0" y="798"/>
                    <a:pt x="15" y="873"/>
                    <a:pt x="74" y="873"/>
                  </a:cubicBezTo>
                  <a:cubicBezTo>
                    <a:pt x="335" y="558"/>
                    <a:pt x="566" y="352"/>
                    <a:pt x="749" y="172"/>
                  </a:cubicBezTo>
                  <a:cubicBezTo>
                    <a:pt x="770" y="110"/>
                    <a:pt x="765" y="25"/>
                    <a:pt x="666" y="16"/>
                  </a:cubicBezTo>
                  <a:cubicBezTo>
                    <a:pt x="497" y="0"/>
                    <a:pt x="401" y="154"/>
                    <a:pt x="289" y="289"/>
                  </a:cubicBezTo>
                  <a:close/>
                </a:path>
              </a:pathLst>
            </a:custGeom>
            <a:solidFill>
              <a:srgbClr val="DE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6" name="Freeform 89"/>
            <p:cNvSpPr>
              <a:spLocks/>
            </p:cNvSpPr>
            <p:nvPr/>
          </p:nvSpPr>
          <p:spPr bwMode="auto">
            <a:xfrm>
              <a:off x="6651626" y="-195263"/>
              <a:ext cx="2644775" cy="2925762"/>
            </a:xfrm>
            <a:custGeom>
              <a:avLst/>
              <a:gdLst>
                <a:gd name="T0" fmla="*/ 703 w 1177"/>
                <a:gd name="T1" fmla="*/ 212 h 1302"/>
                <a:gd name="T2" fmla="*/ 0 w 1177"/>
                <a:gd name="T3" fmla="*/ 1095 h 1302"/>
                <a:gd name="T4" fmla="*/ 117 w 1177"/>
                <a:gd name="T5" fmla="*/ 1302 h 1302"/>
                <a:gd name="T6" fmla="*/ 330 w 1177"/>
                <a:gd name="T7" fmla="*/ 1127 h 1302"/>
                <a:gd name="T8" fmla="*/ 302 w 1177"/>
                <a:gd name="T9" fmla="*/ 963 h 1302"/>
                <a:gd name="T10" fmla="*/ 554 w 1177"/>
                <a:gd name="T11" fmla="*/ 547 h 1302"/>
                <a:gd name="T12" fmla="*/ 925 w 1177"/>
                <a:gd name="T13" fmla="*/ 291 h 1302"/>
                <a:gd name="T14" fmla="*/ 1005 w 1177"/>
                <a:gd name="T15" fmla="*/ 426 h 1302"/>
                <a:gd name="T16" fmla="*/ 1029 w 1177"/>
                <a:gd name="T17" fmla="*/ 382 h 1302"/>
                <a:gd name="T18" fmla="*/ 703 w 1177"/>
                <a:gd name="T19" fmla="*/ 212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302">
                  <a:moveTo>
                    <a:pt x="703" y="212"/>
                  </a:moveTo>
                  <a:cubicBezTo>
                    <a:pt x="536" y="424"/>
                    <a:pt x="0" y="1095"/>
                    <a:pt x="0" y="1095"/>
                  </a:cubicBezTo>
                  <a:cubicBezTo>
                    <a:pt x="0" y="1095"/>
                    <a:pt x="41" y="1219"/>
                    <a:pt x="117" y="1302"/>
                  </a:cubicBezTo>
                  <a:cubicBezTo>
                    <a:pt x="117" y="1302"/>
                    <a:pt x="209" y="1249"/>
                    <a:pt x="330" y="1127"/>
                  </a:cubicBezTo>
                  <a:cubicBezTo>
                    <a:pt x="302" y="1074"/>
                    <a:pt x="283" y="1016"/>
                    <a:pt x="302" y="963"/>
                  </a:cubicBezTo>
                  <a:cubicBezTo>
                    <a:pt x="360" y="807"/>
                    <a:pt x="446" y="671"/>
                    <a:pt x="554" y="547"/>
                  </a:cubicBezTo>
                  <a:cubicBezTo>
                    <a:pt x="653" y="431"/>
                    <a:pt x="756" y="275"/>
                    <a:pt x="925" y="291"/>
                  </a:cubicBezTo>
                  <a:cubicBezTo>
                    <a:pt x="996" y="320"/>
                    <a:pt x="1017" y="362"/>
                    <a:pt x="1005" y="426"/>
                  </a:cubicBezTo>
                  <a:cubicBezTo>
                    <a:pt x="1014" y="411"/>
                    <a:pt x="1022" y="396"/>
                    <a:pt x="1029" y="382"/>
                  </a:cubicBezTo>
                  <a:cubicBezTo>
                    <a:pt x="1177" y="78"/>
                    <a:pt x="871" y="0"/>
                    <a:pt x="703" y="212"/>
                  </a:cubicBezTo>
                  <a:close/>
                </a:path>
              </a:pathLst>
            </a:custGeom>
            <a:solidFill>
              <a:srgbClr val="D9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7" name="Freeform 90"/>
            <p:cNvSpPr>
              <a:spLocks/>
            </p:cNvSpPr>
            <p:nvPr/>
          </p:nvSpPr>
          <p:spPr bwMode="auto">
            <a:xfrm>
              <a:off x="6543676" y="1968500"/>
              <a:ext cx="771525" cy="850900"/>
            </a:xfrm>
            <a:custGeom>
              <a:avLst/>
              <a:gdLst>
                <a:gd name="T0" fmla="*/ 96 w 343"/>
                <a:gd name="T1" fmla="*/ 0 h 379"/>
                <a:gd name="T2" fmla="*/ 0 w 343"/>
                <a:gd name="T3" fmla="*/ 128 h 379"/>
                <a:gd name="T4" fmla="*/ 151 w 343"/>
                <a:gd name="T5" fmla="*/ 379 h 379"/>
                <a:gd name="T6" fmla="*/ 343 w 343"/>
                <a:gd name="T7" fmla="*/ 245 h 379"/>
                <a:gd name="T8" fmla="*/ 96 w 343"/>
                <a:gd name="T9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379">
                  <a:moveTo>
                    <a:pt x="96" y="0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0" y="128"/>
                    <a:pt x="75" y="360"/>
                    <a:pt x="151" y="379"/>
                  </a:cubicBezTo>
                  <a:cubicBezTo>
                    <a:pt x="343" y="245"/>
                    <a:pt x="343" y="245"/>
                    <a:pt x="343" y="24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DF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8" name="Freeform 91"/>
            <p:cNvSpPr>
              <a:spLocks/>
            </p:cNvSpPr>
            <p:nvPr/>
          </p:nvSpPr>
          <p:spPr bwMode="auto">
            <a:xfrm>
              <a:off x="8624888" y="-804863"/>
              <a:ext cx="696913" cy="468312"/>
            </a:xfrm>
            <a:custGeom>
              <a:avLst/>
              <a:gdLst>
                <a:gd name="T0" fmla="*/ 307 w 310"/>
                <a:gd name="T1" fmla="*/ 35 h 208"/>
                <a:gd name="T2" fmla="*/ 222 w 310"/>
                <a:gd name="T3" fmla="*/ 24 h 208"/>
                <a:gd name="T4" fmla="*/ 179 w 310"/>
                <a:gd name="T5" fmla="*/ 69 h 208"/>
                <a:gd name="T6" fmla="*/ 142 w 310"/>
                <a:gd name="T7" fmla="*/ 70 h 208"/>
                <a:gd name="T8" fmla="*/ 105 w 310"/>
                <a:gd name="T9" fmla="*/ 106 h 208"/>
                <a:gd name="T10" fmla="*/ 53 w 310"/>
                <a:gd name="T11" fmla="*/ 145 h 208"/>
                <a:gd name="T12" fmla="*/ 10 w 310"/>
                <a:gd name="T13" fmla="*/ 204 h 208"/>
                <a:gd name="T14" fmla="*/ 22 w 310"/>
                <a:gd name="T15" fmla="*/ 201 h 208"/>
                <a:gd name="T16" fmla="*/ 39 w 310"/>
                <a:gd name="T17" fmla="*/ 162 h 208"/>
                <a:gd name="T18" fmla="*/ 71 w 310"/>
                <a:gd name="T19" fmla="*/ 145 h 208"/>
                <a:gd name="T20" fmla="*/ 139 w 310"/>
                <a:gd name="T21" fmla="*/ 83 h 208"/>
                <a:gd name="T22" fmla="*/ 170 w 310"/>
                <a:gd name="T23" fmla="*/ 76 h 208"/>
                <a:gd name="T24" fmla="*/ 181 w 310"/>
                <a:gd name="T25" fmla="*/ 80 h 208"/>
                <a:gd name="T26" fmla="*/ 203 w 310"/>
                <a:gd name="T27" fmla="*/ 71 h 208"/>
                <a:gd name="T28" fmla="*/ 222 w 310"/>
                <a:gd name="T29" fmla="*/ 38 h 208"/>
                <a:gd name="T30" fmla="*/ 303 w 310"/>
                <a:gd name="T31" fmla="*/ 38 h 208"/>
                <a:gd name="T32" fmla="*/ 307 w 310"/>
                <a:gd name="T33" fmla="*/ 3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208">
                  <a:moveTo>
                    <a:pt x="307" y="35"/>
                  </a:moveTo>
                  <a:cubicBezTo>
                    <a:pt x="280" y="13"/>
                    <a:pt x="254" y="0"/>
                    <a:pt x="222" y="24"/>
                  </a:cubicBezTo>
                  <a:cubicBezTo>
                    <a:pt x="210" y="33"/>
                    <a:pt x="200" y="80"/>
                    <a:pt x="179" y="69"/>
                  </a:cubicBezTo>
                  <a:cubicBezTo>
                    <a:pt x="165" y="61"/>
                    <a:pt x="157" y="63"/>
                    <a:pt x="142" y="70"/>
                  </a:cubicBezTo>
                  <a:cubicBezTo>
                    <a:pt x="127" y="79"/>
                    <a:pt x="116" y="93"/>
                    <a:pt x="105" y="106"/>
                  </a:cubicBezTo>
                  <a:cubicBezTo>
                    <a:pt x="90" y="122"/>
                    <a:pt x="73" y="135"/>
                    <a:pt x="53" y="145"/>
                  </a:cubicBezTo>
                  <a:cubicBezTo>
                    <a:pt x="29" y="156"/>
                    <a:pt x="0" y="173"/>
                    <a:pt x="10" y="204"/>
                  </a:cubicBezTo>
                  <a:cubicBezTo>
                    <a:pt x="12" y="208"/>
                    <a:pt x="22" y="205"/>
                    <a:pt x="22" y="201"/>
                  </a:cubicBezTo>
                  <a:cubicBezTo>
                    <a:pt x="21" y="183"/>
                    <a:pt x="23" y="172"/>
                    <a:pt x="39" y="162"/>
                  </a:cubicBezTo>
                  <a:cubicBezTo>
                    <a:pt x="49" y="155"/>
                    <a:pt x="60" y="151"/>
                    <a:pt x="71" y="145"/>
                  </a:cubicBezTo>
                  <a:cubicBezTo>
                    <a:pt x="99" y="131"/>
                    <a:pt x="116" y="104"/>
                    <a:pt x="139" y="83"/>
                  </a:cubicBezTo>
                  <a:cubicBezTo>
                    <a:pt x="148" y="75"/>
                    <a:pt x="158" y="69"/>
                    <a:pt x="170" y="76"/>
                  </a:cubicBezTo>
                  <a:cubicBezTo>
                    <a:pt x="173" y="78"/>
                    <a:pt x="177" y="80"/>
                    <a:pt x="181" y="80"/>
                  </a:cubicBezTo>
                  <a:cubicBezTo>
                    <a:pt x="189" y="80"/>
                    <a:pt x="198" y="77"/>
                    <a:pt x="203" y="71"/>
                  </a:cubicBezTo>
                  <a:cubicBezTo>
                    <a:pt x="211" y="61"/>
                    <a:pt x="216" y="49"/>
                    <a:pt x="222" y="38"/>
                  </a:cubicBezTo>
                  <a:cubicBezTo>
                    <a:pt x="242" y="0"/>
                    <a:pt x="278" y="26"/>
                    <a:pt x="303" y="38"/>
                  </a:cubicBezTo>
                  <a:cubicBezTo>
                    <a:pt x="305" y="39"/>
                    <a:pt x="310" y="37"/>
                    <a:pt x="307" y="35"/>
                  </a:cubicBezTo>
                  <a:close/>
                </a:path>
              </a:pathLst>
            </a:custGeom>
            <a:solidFill>
              <a:srgbClr val="342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9" name="Freeform 92"/>
            <p:cNvSpPr>
              <a:spLocks/>
            </p:cNvSpPr>
            <p:nvPr/>
          </p:nvSpPr>
          <p:spPr bwMode="auto">
            <a:xfrm>
              <a:off x="8388351" y="-1485900"/>
              <a:ext cx="300038" cy="296862"/>
            </a:xfrm>
            <a:custGeom>
              <a:avLst/>
              <a:gdLst>
                <a:gd name="T0" fmla="*/ 126 w 133"/>
                <a:gd name="T1" fmla="*/ 1 h 132"/>
                <a:gd name="T2" fmla="*/ 2 w 133"/>
                <a:gd name="T3" fmla="*/ 129 h 132"/>
                <a:gd name="T4" fmla="*/ 6 w 133"/>
                <a:gd name="T5" fmla="*/ 131 h 132"/>
                <a:gd name="T6" fmla="*/ 59 w 133"/>
                <a:gd name="T7" fmla="*/ 73 h 132"/>
                <a:gd name="T8" fmla="*/ 130 w 133"/>
                <a:gd name="T9" fmla="*/ 4 h 132"/>
                <a:gd name="T10" fmla="*/ 126 w 133"/>
                <a:gd name="T11" fmla="*/ 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2">
                  <a:moveTo>
                    <a:pt x="126" y="1"/>
                  </a:moveTo>
                  <a:cubicBezTo>
                    <a:pt x="78" y="34"/>
                    <a:pt x="39" y="85"/>
                    <a:pt x="2" y="129"/>
                  </a:cubicBezTo>
                  <a:cubicBezTo>
                    <a:pt x="0" y="132"/>
                    <a:pt x="5" y="132"/>
                    <a:pt x="6" y="131"/>
                  </a:cubicBezTo>
                  <a:cubicBezTo>
                    <a:pt x="24" y="112"/>
                    <a:pt x="41" y="92"/>
                    <a:pt x="59" y="73"/>
                  </a:cubicBezTo>
                  <a:cubicBezTo>
                    <a:pt x="81" y="48"/>
                    <a:pt x="106" y="26"/>
                    <a:pt x="130" y="4"/>
                  </a:cubicBezTo>
                  <a:cubicBezTo>
                    <a:pt x="133" y="1"/>
                    <a:pt x="128" y="0"/>
                    <a:pt x="126" y="1"/>
                  </a:cubicBezTo>
                  <a:close/>
                </a:path>
              </a:pathLst>
            </a:custGeom>
            <a:solidFill>
              <a:srgbClr val="F5B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0" name="Freeform 93"/>
            <p:cNvSpPr>
              <a:spLocks/>
            </p:cNvSpPr>
            <p:nvPr/>
          </p:nvSpPr>
          <p:spPr bwMode="auto">
            <a:xfrm>
              <a:off x="8518526" y="-1546225"/>
              <a:ext cx="280988" cy="296862"/>
            </a:xfrm>
            <a:custGeom>
              <a:avLst/>
              <a:gdLst>
                <a:gd name="T0" fmla="*/ 122 w 125"/>
                <a:gd name="T1" fmla="*/ 0 h 132"/>
                <a:gd name="T2" fmla="*/ 64 w 125"/>
                <a:gd name="T3" fmla="*/ 46 h 132"/>
                <a:gd name="T4" fmla="*/ 2 w 125"/>
                <a:gd name="T5" fmla="*/ 129 h 132"/>
                <a:gd name="T6" fmla="*/ 6 w 125"/>
                <a:gd name="T7" fmla="*/ 130 h 132"/>
                <a:gd name="T8" fmla="*/ 56 w 125"/>
                <a:gd name="T9" fmla="*/ 68 h 132"/>
                <a:gd name="T10" fmla="*/ 84 w 125"/>
                <a:gd name="T11" fmla="*/ 34 h 132"/>
                <a:gd name="T12" fmla="*/ 123 w 125"/>
                <a:gd name="T13" fmla="*/ 3 h 132"/>
                <a:gd name="T14" fmla="*/ 122 w 125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32">
                  <a:moveTo>
                    <a:pt x="122" y="0"/>
                  </a:moveTo>
                  <a:cubicBezTo>
                    <a:pt x="98" y="5"/>
                    <a:pt x="79" y="28"/>
                    <a:pt x="64" y="46"/>
                  </a:cubicBezTo>
                  <a:cubicBezTo>
                    <a:pt x="42" y="72"/>
                    <a:pt x="23" y="101"/>
                    <a:pt x="2" y="129"/>
                  </a:cubicBezTo>
                  <a:cubicBezTo>
                    <a:pt x="0" y="131"/>
                    <a:pt x="5" y="132"/>
                    <a:pt x="6" y="130"/>
                  </a:cubicBezTo>
                  <a:cubicBezTo>
                    <a:pt x="25" y="111"/>
                    <a:pt x="40" y="89"/>
                    <a:pt x="56" y="68"/>
                  </a:cubicBezTo>
                  <a:cubicBezTo>
                    <a:pt x="65" y="56"/>
                    <a:pt x="74" y="44"/>
                    <a:pt x="84" y="34"/>
                  </a:cubicBezTo>
                  <a:cubicBezTo>
                    <a:pt x="96" y="21"/>
                    <a:pt x="110" y="14"/>
                    <a:pt x="123" y="3"/>
                  </a:cubicBezTo>
                  <a:cubicBezTo>
                    <a:pt x="125" y="1"/>
                    <a:pt x="123" y="0"/>
                    <a:pt x="122" y="0"/>
                  </a:cubicBezTo>
                  <a:close/>
                </a:path>
              </a:pathLst>
            </a:custGeom>
            <a:solidFill>
              <a:srgbClr val="F5B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1" name="Freeform 94"/>
            <p:cNvSpPr>
              <a:spLocks/>
            </p:cNvSpPr>
            <p:nvPr/>
          </p:nvSpPr>
          <p:spPr bwMode="auto">
            <a:xfrm>
              <a:off x="8707438" y="-1571625"/>
              <a:ext cx="171450" cy="173037"/>
            </a:xfrm>
            <a:custGeom>
              <a:avLst/>
              <a:gdLst>
                <a:gd name="T0" fmla="*/ 71 w 76"/>
                <a:gd name="T1" fmla="*/ 1 h 77"/>
                <a:gd name="T2" fmla="*/ 34 w 76"/>
                <a:gd name="T3" fmla="*/ 32 h 77"/>
                <a:gd name="T4" fmla="*/ 1 w 76"/>
                <a:gd name="T5" fmla="*/ 75 h 77"/>
                <a:gd name="T6" fmla="*/ 5 w 76"/>
                <a:gd name="T7" fmla="*/ 75 h 77"/>
                <a:gd name="T8" fmla="*/ 37 w 76"/>
                <a:gd name="T9" fmla="*/ 37 h 77"/>
                <a:gd name="T10" fmla="*/ 74 w 76"/>
                <a:gd name="T11" fmla="*/ 3 h 77"/>
                <a:gd name="T12" fmla="*/ 71 w 76"/>
                <a:gd name="T1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77">
                  <a:moveTo>
                    <a:pt x="71" y="1"/>
                  </a:moveTo>
                  <a:cubicBezTo>
                    <a:pt x="56" y="7"/>
                    <a:pt x="44" y="20"/>
                    <a:pt x="34" y="32"/>
                  </a:cubicBezTo>
                  <a:cubicBezTo>
                    <a:pt x="22" y="45"/>
                    <a:pt x="9" y="59"/>
                    <a:pt x="1" y="75"/>
                  </a:cubicBezTo>
                  <a:cubicBezTo>
                    <a:pt x="0" y="77"/>
                    <a:pt x="4" y="76"/>
                    <a:pt x="5" y="75"/>
                  </a:cubicBezTo>
                  <a:cubicBezTo>
                    <a:pt x="16" y="63"/>
                    <a:pt x="26" y="49"/>
                    <a:pt x="37" y="37"/>
                  </a:cubicBezTo>
                  <a:cubicBezTo>
                    <a:pt x="48" y="24"/>
                    <a:pt x="63" y="15"/>
                    <a:pt x="74" y="3"/>
                  </a:cubicBezTo>
                  <a:cubicBezTo>
                    <a:pt x="76" y="1"/>
                    <a:pt x="73" y="0"/>
                    <a:pt x="71" y="1"/>
                  </a:cubicBezTo>
                  <a:close/>
                </a:path>
              </a:pathLst>
            </a:custGeom>
            <a:solidFill>
              <a:srgbClr val="F5B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2" name="Oval 95"/>
            <p:cNvSpPr>
              <a:spLocks noChangeArrowheads="1"/>
            </p:cNvSpPr>
            <p:nvPr/>
          </p:nvSpPr>
          <p:spPr bwMode="auto">
            <a:xfrm>
              <a:off x="6981826" y="2535237"/>
              <a:ext cx="76200" cy="76200"/>
            </a:xfrm>
            <a:prstGeom prst="ellipse">
              <a:avLst/>
            </a:prstGeom>
            <a:solidFill>
              <a:srgbClr val="929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3" name="Freeform 96"/>
            <p:cNvSpPr>
              <a:spLocks/>
            </p:cNvSpPr>
            <p:nvPr/>
          </p:nvSpPr>
          <p:spPr bwMode="auto">
            <a:xfrm>
              <a:off x="7840663" y="-1260475"/>
              <a:ext cx="146050" cy="158750"/>
            </a:xfrm>
            <a:custGeom>
              <a:avLst/>
              <a:gdLst>
                <a:gd name="T0" fmla="*/ 16 w 65"/>
                <a:gd name="T1" fmla="*/ 0 h 71"/>
                <a:gd name="T2" fmla="*/ 54 w 65"/>
                <a:gd name="T3" fmla="*/ 59 h 71"/>
                <a:gd name="T4" fmla="*/ 16 w 65"/>
                <a:gd name="T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71">
                  <a:moveTo>
                    <a:pt x="16" y="0"/>
                  </a:moveTo>
                  <a:cubicBezTo>
                    <a:pt x="16" y="0"/>
                    <a:pt x="65" y="46"/>
                    <a:pt x="54" y="59"/>
                  </a:cubicBezTo>
                  <a:cubicBezTo>
                    <a:pt x="42" y="71"/>
                    <a:pt x="0" y="64"/>
                    <a:pt x="16" y="0"/>
                  </a:cubicBezTo>
                  <a:close/>
                </a:path>
              </a:pathLst>
            </a:custGeom>
            <a:solidFill>
              <a:srgbClr val="FAD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4" name="Freeform 97"/>
            <p:cNvSpPr>
              <a:spLocks/>
            </p:cNvSpPr>
            <p:nvPr/>
          </p:nvSpPr>
          <p:spPr bwMode="auto">
            <a:xfrm>
              <a:off x="8170863" y="-1066800"/>
              <a:ext cx="150813" cy="201612"/>
            </a:xfrm>
            <a:custGeom>
              <a:avLst/>
              <a:gdLst>
                <a:gd name="T0" fmla="*/ 0 w 67"/>
                <a:gd name="T1" fmla="*/ 21 h 90"/>
                <a:gd name="T2" fmla="*/ 21 w 67"/>
                <a:gd name="T3" fmla="*/ 75 h 90"/>
                <a:gd name="T4" fmla="*/ 64 w 67"/>
                <a:gd name="T5" fmla="*/ 57 h 90"/>
                <a:gd name="T6" fmla="*/ 0 w 67"/>
                <a:gd name="T7" fmla="*/ 2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90">
                  <a:moveTo>
                    <a:pt x="0" y="21"/>
                  </a:moveTo>
                  <a:cubicBezTo>
                    <a:pt x="0" y="21"/>
                    <a:pt x="5" y="60"/>
                    <a:pt x="21" y="75"/>
                  </a:cubicBezTo>
                  <a:cubicBezTo>
                    <a:pt x="37" y="90"/>
                    <a:pt x="67" y="82"/>
                    <a:pt x="64" y="57"/>
                  </a:cubicBezTo>
                  <a:cubicBezTo>
                    <a:pt x="60" y="33"/>
                    <a:pt x="4" y="0"/>
                    <a:pt x="0" y="21"/>
                  </a:cubicBezTo>
                  <a:close/>
                </a:path>
              </a:pathLst>
            </a:custGeom>
            <a:solidFill>
              <a:srgbClr val="FAD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5" name="Freeform 98"/>
            <p:cNvSpPr>
              <a:spLocks/>
            </p:cNvSpPr>
            <p:nvPr/>
          </p:nvSpPr>
          <p:spPr bwMode="auto">
            <a:xfrm>
              <a:off x="7845426" y="-1287463"/>
              <a:ext cx="141288" cy="193675"/>
            </a:xfrm>
            <a:custGeom>
              <a:avLst/>
              <a:gdLst>
                <a:gd name="T0" fmla="*/ 47 w 63"/>
                <a:gd name="T1" fmla="*/ 34 h 86"/>
                <a:gd name="T2" fmla="*/ 15 w 63"/>
                <a:gd name="T3" fmla="*/ 1 h 86"/>
                <a:gd name="T4" fmla="*/ 8 w 63"/>
                <a:gd name="T5" fmla="*/ 6 h 86"/>
                <a:gd name="T6" fmla="*/ 45 w 63"/>
                <a:gd name="T7" fmla="*/ 62 h 86"/>
                <a:gd name="T8" fmla="*/ 47 w 63"/>
                <a:gd name="T9" fmla="*/ 73 h 86"/>
                <a:gd name="T10" fmla="*/ 32 w 63"/>
                <a:gd name="T11" fmla="*/ 71 h 86"/>
                <a:gd name="T12" fmla="*/ 7 w 63"/>
                <a:gd name="T13" fmla="*/ 31 h 86"/>
                <a:gd name="T14" fmla="*/ 4 w 63"/>
                <a:gd name="T15" fmla="*/ 32 h 86"/>
                <a:gd name="T16" fmla="*/ 29 w 63"/>
                <a:gd name="T17" fmla="*/ 81 h 86"/>
                <a:gd name="T18" fmla="*/ 58 w 63"/>
                <a:gd name="T19" fmla="*/ 74 h 86"/>
                <a:gd name="T20" fmla="*/ 47 w 63"/>
                <a:gd name="T21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47" y="34"/>
                  </a:moveTo>
                  <a:cubicBezTo>
                    <a:pt x="39" y="22"/>
                    <a:pt x="30" y="7"/>
                    <a:pt x="15" y="1"/>
                  </a:cubicBezTo>
                  <a:cubicBezTo>
                    <a:pt x="13" y="0"/>
                    <a:pt x="5" y="3"/>
                    <a:pt x="8" y="6"/>
                  </a:cubicBezTo>
                  <a:cubicBezTo>
                    <a:pt x="24" y="21"/>
                    <a:pt x="38" y="41"/>
                    <a:pt x="45" y="62"/>
                  </a:cubicBezTo>
                  <a:cubicBezTo>
                    <a:pt x="47" y="65"/>
                    <a:pt x="47" y="69"/>
                    <a:pt x="47" y="73"/>
                  </a:cubicBezTo>
                  <a:cubicBezTo>
                    <a:pt x="46" y="79"/>
                    <a:pt x="34" y="73"/>
                    <a:pt x="32" y="71"/>
                  </a:cubicBezTo>
                  <a:cubicBezTo>
                    <a:pt x="19" y="60"/>
                    <a:pt x="19" y="41"/>
                    <a:pt x="7" y="31"/>
                  </a:cubicBezTo>
                  <a:cubicBezTo>
                    <a:pt x="6" y="30"/>
                    <a:pt x="4" y="30"/>
                    <a:pt x="4" y="32"/>
                  </a:cubicBezTo>
                  <a:cubicBezTo>
                    <a:pt x="0" y="47"/>
                    <a:pt x="13" y="76"/>
                    <a:pt x="29" y="81"/>
                  </a:cubicBezTo>
                  <a:cubicBezTo>
                    <a:pt x="39" y="85"/>
                    <a:pt x="54" y="86"/>
                    <a:pt x="58" y="74"/>
                  </a:cubicBezTo>
                  <a:cubicBezTo>
                    <a:pt x="63" y="61"/>
                    <a:pt x="53" y="44"/>
                    <a:pt x="47" y="34"/>
                  </a:cubicBezTo>
                  <a:close/>
                </a:path>
              </a:pathLst>
            </a:custGeom>
            <a:solidFill>
              <a:srgbClr val="F5B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6" name="Freeform 99"/>
            <p:cNvSpPr>
              <a:spLocks/>
            </p:cNvSpPr>
            <p:nvPr/>
          </p:nvSpPr>
          <p:spPr bwMode="auto">
            <a:xfrm>
              <a:off x="8164513" y="-1036638"/>
              <a:ext cx="161925" cy="180975"/>
            </a:xfrm>
            <a:custGeom>
              <a:avLst/>
              <a:gdLst>
                <a:gd name="T0" fmla="*/ 45 w 72"/>
                <a:gd name="T1" fmla="*/ 9 h 80"/>
                <a:gd name="T2" fmla="*/ 39 w 72"/>
                <a:gd name="T3" fmla="*/ 15 h 80"/>
                <a:gd name="T4" fmla="*/ 58 w 72"/>
                <a:gd name="T5" fmla="*/ 41 h 80"/>
                <a:gd name="T6" fmla="*/ 48 w 72"/>
                <a:gd name="T7" fmla="*/ 66 h 80"/>
                <a:gd name="T8" fmla="*/ 19 w 72"/>
                <a:gd name="T9" fmla="*/ 45 h 80"/>
                <a:gd name="T10" fmla="*/ 6 w 72"/>
                <a:gd name="T11" fmla="*/ 1 h 80"/>
                <a:gd name="T12" fmla="*/ 2 w 72"/>
                <a:gd name="T13" fmla="*/ 3 h 80"/>
                <a:gd name="T14" fmla="*/ 15 w 72"/>
                <a:gd name="T15" fmla="*/ 62 h 80"/>
                <a:gd name="T16" fmla="*/ 55 w 72"/>
                <a:gd name="T17" fmla="*/ 73 h 80"/>
                <a:gd name="T18" fmla="*/ 72 w 72"/>
                <a:gd name="T19" fmla="*/ 42 h 80"/>
                <a:gd name="T20" fmla="*/ 45 w 72"/>
                <a:gd name="T21" fmla="*/ 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80">
                  <a:moveTo>
                    <a:pt x="45" y="9"/>
                  </a:moveTo>
                  <a:cubicBezTo>
                    <a:pt x="42" y="8"/>
                    <a:pt x="34" y="12"/>
                    <a:pt x="39" y="15"/>
                  </a:cubicBezTo>
                  <a:cubicBezTo>
                    <a:pt x="48" y="22"/>
                    <a:pt x="56" y="30"/>
                    <a:pt x="58" y="41"/>
                  </a:cubicBezTo>
                  <a:cubicBezTo>
                    <a:pt x="60" y="50"/>
                    <a:pt x="57" y="63"/>
                    <a:pt x="48" y="66"/>
                  </a:cubicBezTo>
                  <a:cubicBezTo>
                    <a:pt x="37" y="71"/>
                    <a:pt x="22" y="54"/>
                    <a:pt x="19" y="45"/>
                  </a:cubicBezTo>
                  <a:cubicBezTo>
                    <a:pt x="15" y="30"/>
                    <a:pt x="18" y="13"/>
                    <a:pt x="6" y="1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7" y="22"/>
                    <a:pt x="0" y="47"/>
                    <a:pt x="15" y="62"/>
                  </a:cubicBezTo>
                  <a:cubicBezTo>
                    <a:pt x="25" y="74"/>
                    <a:pt x="40" y="80"/>
                    <a:pt x="55" y="73"/>
                  </a:cubicBezTo>
                  <a:cubicBezTo>
                    <a:pt x="67" y="67"/>
                    <a:pt x="72" y="54"/>
                    <a:pt x="72" y="42"/>
                  </a:cubicBezTo>
                  <a:cubicBezTo>
                    <a:pt x="71" y="25"/>
                    <a:pt x="60" y="13"/>
                    <a:pt x="45" y="9"/>
                  </a:cubicBezTo>
                  <a:close/>
                </a:path>
              </a:pathLst>
            </a:custGeom>
            <a:solidFill>
              <a:srgbClr val="F5B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7" name="Freeform 100"/>
            <p:cNvSpPr>
              <a:spLocks/>
            </p:cNvSpPr>
            <p:nvPr/>
          </p:nvSpPr>
          <p:spPr bwMode="auto">
            <a:xfrm>
              <a:off x="7219951" y="2925762"/>
              <a:ext cx="295275" cy="233362"/>
            </a:xfrm>
            <a:custGeom>
              <a:avLst/>
              <a:gdLst>
                <a:gd name="T0" fmla="*/ 131 w 131"/>
                <a:gd name="T1" fmla="*/ 0 h 104"/>
                <a:gd name="T2" fmla="*/ 16 w 131"/>
                <a:gd name="T3" fmla="*/ 27 h 104"/>
                <a:gd name="T4" fmla="*/ 0 w 131"/>
                <a:gd name="T5" fmla="*/ 104 h 104"/>
                <a:gd name="T6" fmla="*/ 131 w 131"/>
                <a:gd name="T7" fmla="*/ 80 h 104"/>
                <a:gd name="T8" fmla="*/ 131 w 131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4">
                  <a:moveTo>
                    <a:pt x="131" y="0"/>
                  </a:moveTo>
                  <a:cubicBezTo>
                    <a:pt x="60" y="13"/>
                    <a:pt x="16" y="27"/>
                    <a:pt x="16" y="2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46" y="94"/>
                    <a:pt x="89" y="86"/>
                    <a:pt x="131" y="8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685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8" name="Freeform 101"/>
            <p:cNvSpPr>
              <a:spLocks/>
            </p:cNvSpPr>
            <p:nvPr/>
          </p:nvSpPr>
          <p:spPr bwMode="auto">
            <a:xfrm>
              <a:off x="7596188" y="2867025"/>
              <a:ext cx="379413" cy="227012"/>
            </a:xfrm>
            <a:custGeom>
              <a:avLst/>
              <a:gdLst>
                <a:gd name="T0" fmla="*/ 0 w 169"/>
                <a:gd name="T1" fmla="*/ 26 h 101"/>
                <a:gd name="T2" fmla="*/ 0 w 169"/>
                <a:gd name="T3" fmla="*/ 101 h 101"/>
                <a:gd name="T4" fmla="*/ 169 w 169"/>
                <a:gd name="T5" fmla="*/ 89 h 101"/>
                <a:gd name="T6" fmla="*/ 169 w 169"/>
                <a:gd name="T7" fmla="*/ 0 h 101"/>
                <a:gd name="T8" fmla="*/ 0 w 169"/>
                <a:gd name="T9" fmla="*/ 2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01">
                  <a:moveTo>
                    <a:pt x="0" y="26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61" y="94"/>
                    <a:pt x="118" y="90"/>
                    <a:pt x="169" y="89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91" y="4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85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9" name="Freeform 102"/>
            <p:cNvSpPr>
              <a:spLocks/>
            </p:cNvSpPr>
            <p:nvPr/>
          </p:nvSpPr>
          <p:spPr bwMode="auto">
            <a:xfrm>
              <a:off x="8058151" y="2860675"/>
              <a:ext cx="603250" cy="266700"/>
            </a:xfrm>
            <a:custGeom>
              <a:avLst/>
              <a:gdLst>
                <a:gd name="T0" fmla="*/ 0 w 268"/>
                <a:gd name="T1" fmla="*/ 2 h 119"/>
                <a:gd name="T2" fmla="*/ 0 w 268"/>
                <a:gd name="T3" fmla="*/ 92 h 119"/>
                <a:gd name="T4" fmla="*/ 261 w 268"/>
                <a:gd name="T5" fmla="*/ 119 h 119"/>
                <a:gd name="T6" fmla="*/ 268 w 268"/>
                <a:gd name="T7" fmla="*/ 34 h 119"/>
                <a:gd name="T8" fmla="*/ 0 w 268"/>
                <a:gd name="T9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119">
                  <a:moveTo>
                    <a:pt x="0" y="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162" y="93"/>
                    <a:pt x="261" y="119"/>
                    <a:pt x="261" y="119"/>
                  </a:cubicBezTo>
                  <a:cubicBezTo>
                    <a:pt x="268" y="34"/>
                    <a:pt x="268" y="34"/>
                    <a:pt x="268" y="34"/>
                  </a:cubicBezTo>
                  <a:cubicBezTo>
                    <a:pt x="181" y="8"/>
                    <a:pt x="88" y="0"/>
                    <a:pt x="0" y="2"/>
                  </a:cubicBezTo>
                  <a:close/>
                </a:path>
              </a:pathLst>
            </a:custGeom>
            <a:solidFill>
              <a:srgbClr val="685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0" name="Freeform 103"/>
            <p:cNvSpPr>
              <a:spLocks/>
            </p:cNvSpPr>
            <p:nvPr/>
          </p:nvSpPr>
          <p:spPr bwMode="auto">
            <a:xfrm>
              <a:off x="8645526" y="2930525"/>
              <a:ext cx="77788" cy="228600"/>
            </a:xfrm>
            <a:custGeom>
              <a:avLst/>
              <a:gdLst>
                <a:gd name="T0" fmla="*/ 0 w 49"/>
                <a:gd name="T1" fmla="*/ 0 h 144"/>
                <a:gd name="T2" fmla="*/ 49 w 49"/>
                <a:gd name="T3" fmla="*/ 4 h 144"/>
                <a:gd name="T4" fmla="*/ 49 w 49"/>
                <a:gd name="T5" fmla="*/ 144 h 144"/>
                <a:gd name="T6" fmla="*/ 0 w 49"/>
                <a:gd name="T7" fmla="*/ 144 h 144"/>
                <a:gd name="T8" fmla="*/ 0 w 49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44">
                  <a:moveTo>
                    <a:pt x="0" y="0"/>
                  </a:moveTo>
                  <a:lnTo>
                    <a:pt x="49" y="4"/>
                  </a:lnTo>
                  <a:lnTo>
                    <a:pt x="49" y="144"/>
                  </a:lnTo>
                  <a:lnTo>
                    <a:pt x="0" y="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1" name="Freeform 104"/>
            <p:cNvSpPr>
              <a:spLocks/>
            </p:cNvSpPr>
            <p:nvPr/>
          </p:nvSpPr>
          <p:spPr bwMode="auto">
            <a:xfrm>
              <a:off x="9301163" y="-492125"/>
              <a:ext cx="1060450" cy="1058862"/>
            </a:xfrm>
            <a:custGeom>
              <a:avLst/>
              <a:gdLst>
                <a:gd name="T0" fmla="*/ 402 w 472"/>
                <a:gd name="T1" fmla="*/ 402 h 471"/>
                <a:gd name="T2" fmla="*/ 472 w 472"/>
                <a:gd name="T3" fmla="*/ 171 h 471"/>
                <a:gd name="T4" fmla="*/ 437 w 472"/>
                <a:gd name="T5" fmla="*/ 76 h 471"/>
                <a:gd name="T6" fmla="*/ 324 w 472"/>
                <a:gd name="T7" fmla="*/ 34 h 471"/>
                <a:gd name="T8" fmla="*/ 83 w 472"/>
                <a:gd name="T9" fmla="*/ 76 h 471"/>
                <a:gd name="T10" fmla="*/ 201 w 472"/>
                <a:gd name="T11" fmla="*/ 471 h 471"/>
                <a:gd name="T12" fmla="*/ 402 w 472"/>
                <a:gd name="T13" fmla="*/ 402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2" h="471">
                  <a:moveTo>
                    <a:pt x="402" y="402"/>
                  </a:moveTo>
                  <a:cubicBezTo>
                    <a:pt x="472" y="171"/>
                    <a:pt x="472" y="171"/>
                    <a:pt x="472" y="171"/>
                  </a:cubicBezTo>
                  <a:cubicBezTo>
                    <a:pt x="437" y="76"/>
                    <a:pt x="437" y="76"/>
                    <a:pt x="437" y="76"/>
                  </a:cubicBezTo>
                  <a:cubicBezTo>
                    <a:pt x="437" y="76"/>
                    <a:pt x="363" y="67"/>
                    <a:pt x="324" y="34"/>
                  </a:cubicBezTo>
                  <a:cubicBezTo>
                    <a:pt x="284" y="0"/>
                    <a:pt x="83" y="76"/>
                    <a:pt x="83" y="76"/>
                  </a:cubicBezTo>
                  <a:cubicBezTo>
                    <a:pt x="83" y="76"/>
                    <a:pt x="0" y="261"/>
                    <a:pt x="201" y="471"/>
                  </a:cubicBezTo>
                  <a:cubicBezTo>
                    <a:pt x="201" y="471"/>
                    <a:pt x="384" y="463"/>
                    <a:pt x="402" y="402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2" name="Freeform 105"/>
            <p:cNvSpPr>
              <a:spLocks/>
            </p:cNvSpPr>
            <p:nvPr/>
          </p:nvSpPr>
          <p:spPr bwMode="auto">
            <a:xfrm>
              <a:off x="9498013" y="-401638"/>
              <a:ext cx="706438" cy="725487"/>
            </a:xfrm>
            <a:custGeom>
              <a:avLst/>
              <a:gdLst>
                <a:gd name="T0" fmla="*/ 113 w 314"/>
                <a:gd name="T1" fmla="*/ 270 h 323"/>
                <a:gd name="T2" fmla="*/ 87 w 314"/>
                <a:gd name="T3" fmla="*/ 153 h 323"/>
                <a:gd name="T4" fmla="*/ 275 w 314"/>
                <a:gd name="T5" fmla="*/ 36 h 323"/>
                <a:gd name="T6" fmla="*/ 230 w 314"/>
                <a:gd name="T7" fmla="*/ 55 h 323"/>
                <a:gd name="T8" fmla="*/ 181 w 314"/>
                <a:gd name="T9" fmla="*/ 0 h 323"/>
                <a:gd name="T10" fmla="*/ 176 w 314"/>
                <a:gd name="T11" fmla="*/ 3 h 323"/>
                <a:gd name="T12" fmla="*/ 200 w 314"/>
                <a:gd name="T13" fmla="*/ 27 h 323"/>
                <a:gd name="T14" fmla="*/ 222 w 314"/>
                <a:gd name="T15" fmla="*/ 58 h 323"/>
                <a:gd name="T16" fmla="*/ 178 w 314"/>
                <a:gd name="T17" fmla="*/ 78 h 323"/>
                <a:gd name="T18" fmla="*/ 148 w 314"/>
                <a:gd name="T19" fmla="*/ 54 h 323"/>
                <a:gd name="T20" fmla="*/ 105 w 314"/>
                <a:gd name="T21" fmla="*/ 27 h 323"/>
                <a:gd name="T22" fmla="*/ 98 w 314"/>
                <a:gd name="T23" fmla="*/ 33 h 323"/>
                <a:gd name="T24" fmla="*/ 135 w 314"/>
                <a:gd name="T25" fmla="*/ 58 h 323"/>
                <a:gd name="T26" fmla="*/ 169 w 314"/>
                <a:gd name="T27" fmla="*/ 82 h 323"/>
                <a:gd name="T28" fmla="*/ 107 w 314"/>
                <a:gd name="T29" fmla="*/ 109 h 323"/>
                <a:gd name="T30" fmla="*/ 103 w 314"/>
                <a:gd name="T31" fmla="*/ 106 h 323"/>
                <a:gd name="T32" fmla="*/ 88 w 314"/>
                <a:gd name="T33" fmla="*/ 93 h 323"/>
                <a:gd name="T34" fmla="*/ 60 w 314"/>
                <a:gd name="T35" fmla="*/ 78 h 323"/>
                <a:gd name="T36" fmla="*/ 54 w 314"/>
                <a:gd name="T37" fmla="*/ 83 h 323"/>
                <a:gd name="T38" fmla="*/ 65 w 314"/>
                <a:gd name="T39" fmla="*/ 91 h 323"/>
                <a:gd name="T40" fmla="*/ 82 w 314"/>
                <a:gd name="T41" fmla="*/ 104 h 323"/>
                <a:gd name="T42" fmla="*/ 95 w 314"/>
                <a:gd name="T43" fmla="*/ 114 h 323"/>
                <a:gd name="T44" fmla="*/ 67 w 314"/>
                <a:gd name="T45" fmla="*/ 126 h 323"/>
                <a:gd name="T46" fmla="*/ 45 w 314"/>
                <a:gd name="T47" fmla="*/ 210 h 323"/>
                <a:gd name="T48" fmla="*/ 4 w 314"/>
                <a:gd name="T49" fmla="*/ 186 h 323"/>
                <a:gd name="T50" fmla="*/ 1 w 314"/>
                <a:gd name="T51" fmla="*/ 188 h 323"/>
                <a:gd name="T52" fmla="*/ 30 w 314"/>
                <a:gd name="T53" fmla="*/ 210 h 323"/>
                <a:gd name="T54" fmla="*/ 46 w 314"/>
                <a:gd name="T55" fmla="*/ 216 h 323"/>
                <a:gd name="T56" fmla="*/ 87 w 314"/>
                <a:gd name="T57" fmla="*/ 292 h 323"/>
                <a:gd name="T58" fmla="*/ 314 w 314"/>
                <a:gd name="T59" fmla="*/ 153 h 323"/>
                <a:gd name="T60" fmla="*/ 113 w 314"/>
                <a:gd name="T61" fmla="*/ 27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4" h="323">
                  <a:moveTo>
                    <a:pt x="113" y="270"/>
                  </a:moveTo>
                  <a:cubicBezTo>
                    <a:pt x="70" y="244"/>
                    <a:pt x="48" y="153"/>
                    <a:pt x="87" y="153"/>
                  </a:cubicBezTo>
                  <a:cubicBezTo>
                    <a:pt x="126" y="153"/>
                    <a:pt x="275" y="36"/>
                    <a:pt x="275" y="36"/>
                  </a:cubicBezTo>
                  <a:cubicBezTo>
                    <a:pt x="275" y="36"/>
                    <a:pt x="256" y="44"/>
                    <a:pt x="230" y="55"/>
                  </a:cubicBezTo>
                  <a:cubicBezTo>
                    <a:pt x="232" y="39"/>
                    <a:pt x="191" y="4"/>
                    <a:pt x="181" y="0"/>
                  </a:cubicBezTo>
                  <a:cubicBezTo>
                    <a:pt x="180" y="0"/>
                    <a:pt x="175" y="1"/>
                    <a:pt x="176" y="3"/>
                  </a:cubicBezTo>
                  <a:cubicBezTo>
                    <a:pt x="182" y="13"/>
                    <a:pt x="193" y="19"/>
                    <a:pt x="200" y="27"/>
                  </a:cubicBezTo>
                  <a:cubicBezTo>
                    <a:pt x="210" y="36"/>
                    <a:pt x="218" y="46"/>
                    <a:pt x="222" y="58"/>
                  </a:cubicBezTo>
                  <a:cubicBezTo>
                    <a:pt x="209" y="64"/>
                    <a:pt x="194" y="71"/>
                    <a:pt x="178" y="78"/>
                  </a:cubicBezTo>
                  <a:cubicBezTo>
                    <a:pt x="170" y="68"/>
                    <a:pt x="158" y="61"/>
                    <a:pt x="148" y="54"/>
                  </a:cubicBezTo>
                  <a:cubicBezTo>
                    <a:pt x="135" y="44"/>
                    <a:pt x="121" y="33"/>
                    <a:pt x="105" y="27"/>
                  </a:cubicBezTo>
                  <a:cubicBezTo>
                    <a:pt x="103" y="27"/>
                    <a:pt x="95" y="30"/>
                    <a:pt x="98" y="33"/>
                  </a:cubicBezTo>
                  <a:cubicBezTo>
                    <a:pt x="109" y="43"/>
                    <a:pt x="123" y="50"/>
                    <a:pt x="135" y="58"/>
                  </a:cubicBezTo>
                  <a:cubicBezTo>
                    <a:pt x="146" y="66"/>
                    <a:pt x="157" y="75"/>
                    <a:pt x="169" y="82"/>
                  </a:cubicBezTo>
                  <a:cubicBezTo>
                    <a:pt x="147" y="91"/>
                    <a:pt x="125" y="101"/>
                    <a:pt x="107" y="109"/>
                  </a:cubicBezTo>
                  <a:cubicBezTo>
                    <a:pt x="105" y="108"/>
                    <a:pt x="104" y="107"/>
                    <a:pt x="103" y="106"/>
                  </a:cubicBezTo>
                  <a:cubicBezTo>
                    <a:pt x="98" y="102"/>
                    <a:pt x="93" y="98"/>
                    <a:pt x="88" y="93"/>
                  </a:cubicBezTo>
                  <a:cubicBezTo>
                    <a:pt x="80" y="86"/>
                    <a:pt x="71" y="78"/>
                    <a:pt x="60" y="78"/>
                  </a:cubicBezTo>
                  <a:cubicBezTo>
                    <a:pt x="57" y="77"/>
                    <a:pt x="52" y="80"/>
                    <a:pt x="54" y="83"/>
                  </a:cubicBezTo>
                  <a:cubicBezTo>
                    <a:pt x="57" y="87"/>
                    <a:pt x="61" y="88"/>
                    <a:pt x="65" y="91"/>
                  </a:cubicBezTo>
                  <a:cubicBezTo>
                    <a:pt x="71" y="95"/>
                    <a:pt x="76" y="99"/>
                    <a:pt x="82" y="104"/>
                  </a:cubicBezTo>
                  <a:cubicBezTo>
                    <a:pt x="86" y="107"/>
                    <a:pt x="90" y="111"/>
                    <a:pt x="95" y="114"/>
                  </a:cubicBezTo>
                  <a:cubicBezTo>
                    <a:pt x="82" y="120"/>
                    <a:pt x="72" y="124"/>
                    <a:pt x="67" y="126"/>
                  </a:cubicBezTo>
                  <a:cubicBezTo>
                    <a:pt x="51" y="133"/>
                    <a:pt x="42" y="172"/>
                    <a:pt x="45" y="210"/>
                  </a:cubicBezTo>
                  <a:cubicBezTo>
                    <a:pt x="30" y="205"/>
                    <a:pt x="19" y="191"/>
                    <a:pt x="4" y="186"/>
                  </a:cubicBezTo>
                  <a:cubicBezTo>
                    <a:pt x="3" y="185"/>
                    <a:pt x="0" y="187"/>
                    <a:pt x="1" y="188"/>
                  </a:cubicBezTo>
                  <a:cubicBezTo>
                    <a:pt x="9" y="197"/>
                    <a:pt x="20" y="204"/>
                    <a:pt x="30" y="210"/>
                  </a:cubicBezTo>
                  <a:cubicBezTo>
                    <a:pt x="35" y="213"/>
                    <a:pt x="40" y="215"/>
                    <a:pt x="46" y="216"/>
                  </a:cubicBezTo>
                  <a:cubicBezTo>
                    <a:pt x="50" y="248"/>
                    <a:pt x="62" y="279"/>
                    <a:pt x="87" y="292"/>
                  </a:cubicBezTo>
                  <a:cubicBezTo>
                    <a:pt x="144" y="323"/>
                    <a:pt x="314" y="153"/>
                    <a:pt x="314" y="153"/>
                  </a:cubicBezTo>
                  <a:cubicBezTo>
                    <a:pt x="314" y="153"/>
                    <a:pt x="157" y="297"/>
                    <a:pt x="113" y="270"/>
                  </a:cubicBezTo>
                  <a:close/>
                </a:path>
              </a:pathLst>
            </a:custGeom>
            <a:solidFill>
              <a:srgbClr val="F5B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3" name="Freeform 108"/>
            <p:cNvSpPr>
              <a:spLocks/>
            </p:cNvSpPr>
            <p:nvPr/>
          </p:nvSpPr>
          <p:spPr bwMode="auto">
            <a:xfrm>
              <a:off x="12196763" y="193675"/>
              <a:ext cx="3175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Freeform 109"/>
            <p:cNvSpPr>
              <a:spLocks/>
            </p:cNvSpPr>
            <p:nvPr/>
          </p:nvSpPr>
          <p:spPr bwMode="auto">
            <a:xfrm>
              <a:off x="12179301" y="169862"/>
              <a:ext cx="17463" cy="23812"/>
            </a:xfrm>
            <a:custGeom>
              <a:avLst/>
              <a:gdLst>
                <a:gd name="T0" fmla="*/ 0 w 8"/>
                <a:gd name="T1" fmla="*/ 0 h 10"/>
                <a:gd name="T2" fmla="*/ 8 w 8"/>
                <a:gd name="T3" fmla="*/ 10 h 10"/>
                <a:gd name="T4" fmla="*/ 0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4"/>
                    <a:pt x="6" y="7"/>
                    <a:pt x="8" y="10"/>
                  </a:cubicBezTo>
                  <a:cubicBezTo>
                    <a:pt x="5" y="7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5" name="Freeform 110"/>
            <p:cNvSpPr>
              <a:spLocks/>
            </p:cNvSpPr>
            <p:nvPr/>
          </p:nvSpPr>
          <p:spPr bwMode="auto">
            <a:xfrm>
              <a:off x="12199938" y="195262"/>
              <a:ext cx="1588" cy="476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Freeform 111"/>
            <p:cNvSpPr>
              <a:spLocks/>
            </p:cNvSpPr>
            <p:nvPr/>
          </p:nvSpPr>
          <p:spPr bwMode="auto">
            <a:xfrm>
              <a:off x="12203113" y="201612"/>
              <a:ext cx="4763" cy="7937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Freeform 112"/>
            <p:cNvSpPr>
              <a:spLocks/>
            </p:cNvSpPr>
            <p:nvPr/>
          </p:nvSpPr>
          <p:spPr bwMode="auto">
            <a:xfrm>
              <a:off x="12201526" y="200025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Freeform 113"/>
            <p:cNvSpPr>
              <a:spLocks/>
            </p:cNvSpPr>
            <p:nvPr/>
          </p:nvSpPr>
          <p:spPr bwMode="auto">
            <a:xfrm>
              <a:off x="12169776" y="158750"/>
              <a:ext cx="9525" cy="11112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3" y="3"/>
                    <a:pt x="4" y="5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Freeform 114"/>
            <p:cNvSpPr>
              <a:spLocks/>
            </p:cNvSpPr>
            <p:nvPr/>
          </p:nvSpPr>
          <p:spPr bwMode="auto">
            <a:xfrm>
              <a:off x="12153901" y="141287"/>
              <a:ext cx="3175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Freeform 115"/>
            <p:cNvSpPr>
              <a:spLocks/>
            </p:cNvSpPr>
            <p:nvPr/>
          </p:nvSpPr>
          <p:spPr bwMode="auto">
            <a:xfrm>
              <a:off x="12147551" y="131762"/>
              <a:ext cx="6350" cy="952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Freeform 116"/>
            <p:cNvSpPr>
              <a:spLocks/>
            </p:cNvSpPr>
            <p:nvPr/>
          </p:nvSpPr>
          <p:spPr bwMode="auto">
            <a:xfrm>
              <a:off x="12158663" y="146050"/>
              <a:ext cx="3175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Freeform 117"/>
            <p:cNvSpPr>
              <a:spLocks/>
            </p:cNvSpPr>
            <p:nvPr/>
          </p:nvSpPr>
          <p:spPr bwMode="auto">
            <a:xfrm>
              <a:off x="12161838" y="147637"/>
              <a:ext cx="7938" cy="11112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2"/>
                    <a:pt x="3" y="3"/>
                    <a:pt x="4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Freeform 118"/>
            <p:cNvSpPr>
              <a:spLocks/>
            </p:cNvSpPr>
            <p:nvPr/>
          </p:nvSpPr>
          <p:spPr bwMode="auto">
            <a:xfrm>
              <a:off x="12157076" y="142875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Freeform 119"/>
            <p:cNvSpPr>
              <a:spLocks/>
            </p:cNvSpPr>
            <p:nvPr/>
          </p:nvSpPr>
          <p:spPr bwMode="auto">
            <a:xfrm>
              <a:off x="12207876" y="209550"/>
              <a:ext cx="4763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Freeform 120"/>
            <p:cNvSpPr>
              <a:spLocks/>
            </p:cNvSpPr>
            <p:nvPr/>
          </p:nvSpPr>
          <p:spPr bwMode="auto">
            <a:xfrm>
              <a:off x="12230101" y="236537"/>
              <a:ext cx="3175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Freeform 121"/>
            <p:cNvSpPr>
              <a:spLocks/>
            </p:cNvSpPr>
            <p:nvPr/>
          </p:nvSpPr>
          <p:spPr bwMode="auto">
            <a:xfrm>
              <a:off x="10204451" y="-2247900"/>
              <a:ext cx="688975" cy="1868487"/>
            </a:xfrm>
            <a:custGeom>
              <a:avLst/>
              <a:gdLst>
                <a:gd name="T0" fmla="*/ 114 w 307"/>
                <a:gd name="T1" fmla="*/ 576 h 831"/>
                <a:gd name="T2" fmla="*/ 136 w 307"/>
                <a:gd name="T3" fmla="*/ 403 h 831"/>
                <a:gd name="T4" fmla="*/ 307 w 307"/>
                <a:gd name="T5" fmla="*/ 0 h 831"/>
                <a:gd name="T6" fmla="*/ 223 w 307"/>
                <a:gd name="T7" fmla="*/ 61 h 831"/>
                <a:gd name="T8" fmla="*/ 0 w 307"/>
                <a:gd name="T9" fmla="*/ 581 h 831"/>
                <a:gd name="T10" fmla="*/ 175 w 307"/>
                <a:gd name="T11" fmla="*/ 751 h 831"/>
                <a:gd name="T12" fmla="*/ 192 w 307"/>
                <a:gd name="T13" fmla="*/ 831 h 831"/>
                <a:gd name="T14" fmla="*/ 255 w 307"/>
                <a:gd name="T15" fmla="*/ 763 h 831"/>
                <a:gd name="T16" fmla="*/ 229 w 307"/>
                <a:gd name="T17" fmla="*/ 674 h 831"/>
                <a:gd name="T18" fmla="*/ 114 w 307"/>
                <a:gd name="T19" fmla="*/ 57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7" h="831">
                  <a:moveTo>
                    <a:pt x="114" y="576"/>
                  </a:moveTo>
                  <a:cubicBezTo>
                    <a:pt x="96" y="514"/>
                    <a:pt x="114" y="456"/>
                    <a:pt x="136" y="403"/>
                  </a:cubicBezTo>
                  <a:cubicBezTo>
                    <a:pt x="191" y="266"/>
                    <a:pt x="249" y="133"/>
                    <a:pt x="307" y="0"/>
                  </a:cubicBezTo>
                  <a:cubicBezTo>
                    <a:pt x="265" y="14"/>
                    <a:pt x="235" y="33"/>
                    <a:pt x="223" y="61"/>
                  </a:cubicBezTo>
                  <a:cubicBezTo>
                    <a:pt x="0" y="581"/>
                    <a:pt x="0" y="581"/>
                    <a:pt x="0" y="581"/>
                  </a:cubicBezTo>
                  <a:cubicBezTo>
                    <a:pt x="175" y="751"/>
                    <a:pt x="175" y="751"/>
                    <a:pt x="175" y="751"/>
                  </a:cubicBezTo>
                  <a:cubicBezTo>
                    <a:pt x="192" y="831"/>
                    <a:pt x="192" y="831"/>
                    <a:pt x="192" y="831"/>
                  </a:cubicBezTo>
                  <a:cubicBezTo>
                    <a:pt x="192" y="831"/>
                    <a:pt x="217" y="800"/>
                    <a:pt x="255" y="763"/>
                  </a:cubicBezTo>
                  <a:cubicBezTo>
                    <a:pt x="247" y="733"/>
                    <a:pt x="240" y="703"/>
                    <a:pt x="229" y="674"/>
                  </a:cubicBezTo>
                  <a:cubicBezTo>
                    <a:pt x="167" y="692"/>
                    <a:pt x="127" y="634"/>
                    <a:pt x="114" y="576"/>
                  </a:cubicBezTo>
                  <a:close/>
                </a:path>
              </a:pathLst>
            </a:custGeom>
            <a:solidFill>
              <a:srgbClr val="F5B591"/>
            </a:solidFill>
            <a:ln w="7938" cap="flat">
              <a:solidFill>
                <a:srgbClr val="F5B59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Freeform 122"/>
            <p:cNvSpPr>
              <a:spLocks/>
            </p:cNvSpPr>
            <p:nvPr/>
          </p:nvSpPr>
          <p:spPr bwMode="auto">
            <a:xfrm>
              <a:off x="12228513" y="233362"/>
              <a:ext cx="1588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Freeform 123"/>
            <p:cNvSpPr>
              <a:spLocks/>
            </p:cNvSpPr>
            <p:nvPr/>
          </p:nvSpPr>
          <p:spPr bwMode="auto">
            <a:xfrm>
              <a:off x="10354114" y="-2395538"/>
              <a:ext cx="2436375" cy="2562028"/>
            </a:xfrm>
            <a:custGeom>
              <a:avLst/>
              <a:gdLst>
                <a:gd name="T0" fmla="*/ 942 w 1055"/>
                <a:gd name="T1" fmla="*/ 620 h 1109"/>
                <a:gd name="T2" fmla="*/ 869 w 1055"/>
                <a:gd name="T3" fmla="*/ 66 h 1109"/>
                <a:gd name="T4" fmla="*/ 211 w 1055"/>
                <a:gd name="T5" fmla="*/ 66 h 1109"/>
                <a:gd name="T6" fmla="*/ 40 w 1055"/>
                <a:gd name="T7" fmla="*/ 469 h 1109"/>
                <a:gd name="T8" fmla="*/ 18 w 1055"/>
                <a:gd name="T9" fmla="*/ 642 h 1109"/>
                <a:gd name="T10" fmla="*/ 133 w 1055"/>
                <a:gd name="T11" fmla="*/ 740 h 1109"/>
                <a:gd name="T12" fmla="*/ 159 w 1055"/>
                <a:gd name="T13" fmla="*/ 829 h 1109"/>
                <a:gd name="T14" fmla="*/ 424 w 1055"/>
                <a:gd name="T15" fmla="*/ 692 h 1109"/>
                <a:gd name="T16" fmla="*/ 555 w 1055"/>
                <a:gd name="T17" fmla="*/ 927 h 1109"/>
                <a:gd name="T18" fmla="*/ 213 w 1055"/>
                <a:gd name="T19" fmla="*/ 992 h 1109"/>
                <a:gd name="T20" fmla="*/ 240 w 1055"/>
                <a:gd name="T21" fmla="*/ 1034 h 1109"/>
                <a:gd name="T22" fmla="*/ 494 w 1055"/>
                <a:gd name="T23" fmla="*/ 1074 h 1109"/>
                <a:gd name="T24" fmla="*/ 845 w 1055"/>
                <a:gd name="T25" fmla="*/ 1047 h 1109"/>
                <a:gd name="T26" fmla="*/ 870 w 1055"/>
                <a:gd name="T27" fmla="*/ 1074 h 1109"/>
                <a:gd name="T28" fmla="*/ 1055 w 1055"/>
                <a:gd name="T29" fmla="*/ 768 h 1109"/>
                <a:gd name="T30" fmla="*/ 942 w 1055"/>
                <a:gd name="T31" fmla="*/ 62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5" h="1109">
                  <a:moveTo>
                    <a:pt x="942" y="620"/>
                  </a:moveTo>
                  <a:cubicBezTo>
                    <a:pt x="904" y="494"/>
                    <a:pt x="869" y="66"/>
                    <a:pt x="869" y="66"/>
                  </a:cubicBezTo>
                  <a:cubicBezTo>
                    <a:pt x="869" y="66"/>
                    <a:pt x="410" y="0"/>
                    <a:pt x="211" y="66"/>
                  </a:cubicBezTo>
                  <a:cubicBezTo>
                    <a:pt x="153" y="199"/>
                    <a:pt x="95" y="332"/>
                    <a:pt x="40" y="469"/>
                  </a:cubicBezTo>
                  <a:cubicBezTo>
                    <a:pt x="18" y="522"/>
                    <a:pt x="0" y="580"/>
                    <a:pt x="18" y="642"/>
                  </a:cubicBezTo>
                  <a:cubicBezTo>
                    <a:pt x="31" y="700"/>
                    <a:pt x="71" y="758"/>
                    <a:pt x="133" y="740"/>
                  </a:cubicBezTo>
                  <a:cubicBezTo>
                    <a:pt x="144" y="769"/>
                    <a:pt x="151" y="799"/>
                    <a:pt x="159" y="829"/>
                  </a:cubicBezTo>
                  <a:cubicBezTo>
                    <a:pt x="232" y="755"/>
                    <a:pt x="352" y="653"/>
                    <a:pt x="424" y="692"/>
                  </a:cubicBezTo>
                  <a:cubicBezTo>
                    <a:pt x="533" y="751"/>
                    <a:pt x="555" y="927"/>
                    <a:pt x="555" y="927"/>
                  </a:cubicBezTo>
                  <a:cubicBezTo>
                    <a:pt x="213" y="992"/>
                    <a:pt x="213" y="992"/>
                    <a:pt x="213" y="992"/>
                  </a:cubicBezTo>
                  <a:cubicBezTo>
                    <a:pt x="221" y="1007"/>
                    <a:pt x="230" y="1020"/>
                    <a:pt x="240" y="1034"/>
                  </a:cubicBezTo>
                  <a:cubicBezTo>
                    <a:pt x="307" y="1109"/>
                    <a:pt x="409" y="1100"/>
                    <a:pt x="494" y="1074"/>
                  </a:cubicBezTo>
                  <a:cubicBezTo>
                    <a:pt x="609" y="1038"/>
                    <a:pt x="743" y="945"/>
                    <a:pt x="845" y="1047"/>
                  </a:cubicBezTo>
                  <a:cubicBezTo>
                    <a:pt x="853" y="1054"/>
                    <a:pt x="862" y="1064"/>
                    <a:pt x="870" y="1074"/>
                  </a:cubicBezTo>
                  <a:cubicBezTo>
                    <a:pt x="1055" y="768"/>
                    <a:pt x="1055" y="768"/>
                    <a:pt x="1055" y="768"/>
                  </a:cubicBezTo>
                  <a:cubicBezTo>
                    <a:pt x="1055" y="768"/>
                    <a:pt x="980" y="746"/>
                    <a:pt x="942" y="62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Freeform 124"/>
            <p:cNvSpPr>
              <a:spLocks/>
            </p:cNvSpPr>
            <p:nvPr/>
          </p:nvSpPr>
          <p:spPr bwMode="auto">
            <a:xfrm>
              <a:off x="10704513" y="-271463"/>
              <a:ext cx="1670050" cy="682625"/>
            </a:xfrm>
            <a:custGeom>
              <a:avLst/>
              <a:gdLst>
                <a:gd name="T0" fmla="*/ 718 w 743"/>
                <a:gd name="T1" fmla="*/ 102 h 304"/>
                <a:gd name="T2" fmla="*/ 367 w 743"/>
                <a:gd name="T3" fmla="*/ 129 h 304"/>
                <a:gd name="T4" fmla="*/ 113 w 743"/>
                <a:gd name="T5" fmla="*/ 89 h 304"/>
                <a:gd name="T6" fmla="*/ 86 w 743"/>
                <a:gd name="T7" fmla="*/ 47 h 304"/>
                <a:gd name="T8" fmla="*/ 0 w 743"/>
                <a:gd name="T9" fmla="*/ 64 h 304"/>
                <a:gd name="T10" fmla="*/ 122 w 743"/>
                <a:gd name="T11" fmla="*/ 304 h 304"/>
                <a:gd name="T12" fmla="*/ 642 w 743"/>
                <a:gd name="T13" fmla="*/ 180 h 304"/>
                <a:gd name="T14" fmla="*/ 698 w 743"/>
                <a:gd name="T15" fmla="*/ 204 h 304"/>
                <a:gd name="T16" fmla="*/ 743 w 743"/>
                <a:gd name="T17" fmla="*/ 129 h 304"/>
                <a:gd name="T18" fmla="*/ 718 w 743"/>
                <a:gd name="T19" fmla="*/ 10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3" h="304">
                  <a:moveTo>
                    <a:pt x="718" y="102"/>
                  </a:moveTo>
                  <a:cubicBezTo>
                    <a:pt x="616" y="0"/>
                    <a:pt x="482" y="93"/>
                    <a:pt x="367" y="129"/>
                  </a:cubicBezTo>
                  <a:cubicBezTo>
                    <a:pt x="282" y="155"/>
                    <a:pt x="180" y="164"/>
                    <a:pt x="113" y="89"/>
                  </a:cubicBezTo>
                  <a:cubicBezTo>
                    <a:pt x="103" y="75"/>
                    <a:pt x="94" y="62"/>
                    <a:pt x="86" y="47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22" y="304"/>
                    <a:pt x="122" y="304"/>
                    <a:pt x="122" y="304"/>
                  </a:cubicBezTo>
                  <a:cubicBezTo>
                    <a:pt x="122" y="304"/>
                    <a:pt x="558" y="76"/>
                    <a:pt x="642" y="180"/>
                  </a:cubicBezTo>
                  <a:cubicBezTo>
                    <a:pt x="698" y="204"/>
                    <a:pt x="698" y="204"/>
                    <a:pt x="698" y="204"/>
                  </a:cubicBezTo>
                  <a:cubicBezTo>
                    <a:pt x="743" y="129"/>
                    <a:pt x="743" y="129"/>
                    <a:pt x="743" y="129"/>
                  </a:cubicBezTo>
                  <a:cubicBezTo>
                    <a:pt x="735" y="119"/>
                    <a:pt x="726" y="109"/>
                    <a:pt x="718" y="102"/>
                  </a:cubicBezTo>
                  <a:close/>
                </a:path>
              </a:pathLst>
            </a:custGeom>
            <a:solidFill>
              <a:srgbClr val="F5B591"/>
            </a:solidFill>
            <a:ln w="7938" cap="flat">
              <a:solidFill>
                <a:srgbClr val="F5B59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Freeform 125"/>
            <p:cNvSpPr>
              <a:spLocks/>
            </p:cNvSpPr>
            <p:nvPr/>
          </p:nvSpPr>
          <p:spPr bwMode="auto">
            <a:xfrm>
              <a:off x="12212638" y="2127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Freeform 126"/>
            <p:cNvSpPr>
              <a:spLocks/>
            </p:cNvSpPr>
            <p:nvPr/>
          </p:nvSpPr>
          <p:spPr bwMode="auto">
            <a:xfrm>
              <a:off x="12215813" y="215900"/>
              <a:ext cx="7938" cy="11112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2"/>
                    <a:pt x="3" y="4"/>
                    <a:pt x="4" y="5"/>
                  </a:cubicBezTo>
                  <a:cubicBezTo>
                    <a:pt x="3" y="4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Freeform 127"/>
            <p:cNvSpPr>
              <a:spLocks/>
            </p:cNvSpPr>
            <p:nvPr/>
          </p:nvSpPr>
          <p:spPr bwMode="auto">
            <a:xfrm>
              <a:off x="12228513" y="2317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Freeform 128"/>
            <p:cNvSpPr>
              <a:spLocks/>
            </p:cNvSpPr>
            <p:nvPr/>
          </p:nvSpPr>
          <p:spPr bwMode="auto">
            <a:xfrm>
              <a:off x="12223751" y="2270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Freeform 129"/>
            <p:cNvSpPr>
              <a:spLocks/>
            </p:cNvSpPr>
            <p:nvPr/>
          </p:nvSpPr>
          <p:spPr bwMode="auto">
            <a:xfrm>
              <a:off x="12223751" y="227012"/>
              <a:ext cx="4763" cy="476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Freeform 130"/>
            <p:cNvSpPr>
              <a:spLocks/>
            </p:cNvSpPr>
            <p:nvPr/>
          </p:nvSpPr>
          <p:spPr bwMode="auto">
            <a:xfrm>
              <a:off x="10117138" y="-2827337"/>
              <a:ext cx="2673350" cy="2146300"/>
            </a:xfrm>
            <a:custGeom>
              <a:avLst/>
              <a:gdLst>
                <a:gd name="T0" fmla="*/ 1190 w 1190"/>
                <a:gd name="T1" fmla="*/ 895 h 955"/>
                <a:gd name="T2" fmla="*/ 1109 w 1190"/>
                <a:gd name="T3" fmla="*/ 582 h 955"/>
                <a:gd name="T4" fmla="*/ 1150 w 1190"/>
                <a:gd name="T5" fmla="*/ 158 h 955"/>
                <a:gd name="T6" fmla="*/ 170 w 1190"/>
                <a:gd name="T7" fmla="*/ 14 h 955"/>
                <a:gd name="T8" fmla="*/ 0 w 1190"/>
                <a:gd name="T9" fmla="*/ 27 h 955"/>
                <a:gd name="T10" fmla="*/ 175 w 1190"/>
                <a:gd name="T11" fmla="*/ 101 h 955"/>
                <a:gd name="T12" fmla="*/ 61 w 1190"/>
                <a:gd name="T13" fmla="*/ 153 h 955"/>
                <a:gd name="T14" fmla="*/ 240 w 1190"/>
                <a:gd name="T15" fmla="*/ 350 h 955"/>
                <a:gd name="T16" fmla="*/ 829 w 1190"/>
                <a:gd name="T17" fmla="*/ 306 h 955"/>
                <a:gd name="T18" fmla="*/ 703 w 1190"/>
                <a:gd name="T19" fmla="*/ 663 h 955"/>
                <a:gd name="T20" fmla="*/ 746 w 1190"/>
                <a:gd name="T21" fmla="*/ 721 h 955"/>
                <a:gd name="T22" fmla="*/ 888 w 1190"/>
                <a:gd name="T23" fmla="*/ 638 h 955"/>
                <a:gd name="T24" fmla="*/ 864 w 1190"/>
                <a:gd name="T25" fmla="*/ 788 h 955"/>
                <a:gd name="T26" fmla="*/ 1100 w 1190"/>
                <a:gd name="T27" fmla="*/ 955 h 955"/>
                <a:gd name="T28" fmla="*/ 1190 w 1190"/>
                <a:gd name="T29" fmla="*/ 895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0" h="955">
                  <a:moveTo>
                    <a:pt x="1190" y="895"/>
                  </a:moveTo>
                  <a:cubicBezTo>
                    <a:pt x="1190" y="895"/>
                    <a:pt x="1109" y="710"/>
                    <a:pt x="1109" y="582"/>
                  </a:cubicBezTo>
                  <a:cubicBezTo>
                    <a:pt x="1109" y="454"/>
                    <a:pt x="1150" y="158"/>
                    <a:pt x="1150" y="158"/>
                  </a:cubicBezTo>
                  <a:cubicBezTo>
                    <a:pt x="1150" y="158"/>
                    <a:pt x="340" y="0"/>
                    <a:pt x="170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75" y="101"/>
                    <a:pt x="175" y="101"/>
                    <a:pt x="175" y="101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240" y="350"/>
                    <a:pt x="240" y="350"/>
                    <a:pt x="240" y="350"/>
                  </a:cubicBezTo>
                  <a:cubicBezTo>
                    <a:pt x="240" y="350"/>
                    <a:pt x="690" y="289"/>
                    <a:pt x="829" y="306"/>
                  </a:cubicBezTo>
                  <a:cubicBezTo>
                    <a:pt x="969" y="323"/>
                    <a:pt x="703" y="663"/>
                    <a:pt x="703" y="663"/>
                  </a:cubicBezTo>
                  <a:cubicBezTo>
                    <a:pt x="746" y="721"/>
                    <a:pt x="746" y="721"/>
                    <a:pt x="746" y="721"/>
                  </a:cubicBezTo>
                  <a:cubicBezTo>
                    <a:pt x="746" y="721"/>
                    <a:pt x="872" y="581"/>
                    <a:pt x="888" y="638"/>
                  </a:cubicBezTo>
                  <a:cubicBezTo>
                    <a:pt x="904" y="695"/>
                    <a:pt x="891" y="754"/>
                    <a:pt x="864" y="788"/>
                  </a:cubicBezTo>
                  <a:cubicBezTo>
                    <a:pt x="838" y="821"/>
                    <a:pt x="1100" y="955"/>
                    <a:pt x="1100" y="955"/>
                  </a:cubicBezTo>
                  <a:cubicBezTo>
                    <a:pt x="1190" y="895"/>
                    <a:pt x="1190" y="895"/>
                    <a:pt x="1190" y="89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Freeform 131"/>
            <p:cNvSpPr>
              <a:spLocks/>
            </p:cNvSpPr>
            <p:nvPr/>
          </p:nvSpPr>
          <p:spPr bwMode="auto">
            <a:xfrm>
              <a:off x="9852026" y="269875"/>
              <a:ext cx="2662238" cy="2738437"/>
            </a:xfrm>
            <a:custGeom>
              <a:avLst/>
              <a:gdLst>
                <a:gd name="T0" fmla="*/ 764 w 1185"/>
                <a:gd name="T1" fmla="*/ 657 h 1219"/>
                <a:gd name="T2" fmla="*/ 226 w 1185"/>
                <a:gd name="T3" fmla="*/ 519 h 1219"/>
                <a:gd name="T4" fmla="*/ 150 w 1185"/>
                <a:gd name="T5" fmla="*/ 346 h 1219"/>
                <a:gd name="T6" fmla="*/ 62 w 1185"/>
                <a:gd name="T7" fmla="*/ 152 h 1219"/>
                <a:gd name="T8" fmla="*/ 0 w 1185"/>
                <a:gd name="T9" fmla="*/ 186 h 1219"/>
                <a:gd name="T10" fmla="*/ 1131 w 1185"/>
                <a:gd name="T11" fmla="*/ 754 h 1219"/>
                <a:gd name="T12" fmla="*/ 1185 w 1185"/>
                <a:gd name="T13" fmla="*/ 13 h 1219"/>
                <a:gd name="T14" fmla="*/ 1120 w 1185"/>
                <a:gd name="T15" fmla="*/ 0 h 1219"/>
                <a:gd name="T16" fmla="*/ 764 w 1185"/>
                <a:gd name="T17" fmla="*/ 65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5" h="1219">
                  <a:moveTo>
                    <a:pt x="764" y="657"/>
                  </a:moveTo>
                  <a:cubicBezTo>
                    <a:pt x="582" y="764"/>
                    <a:pt x="342" y="697"/>
                    <a:pt x="226" y="519"/>
                  </a:cubicBezTo>
                  <a:cubicBezTo>
                    <a:pt x="191" y="466"/>
                    <a:pt x="177" y="404"/>
                    <a:pt x="150" y="346"/>
                  </a:cubicBezTo>
                  <a:cubicBezTo>
                    <a:pt x="122" y="282"/>
                    <a:pt x="88" y="218"/>
                    <a:pt x="62" y="15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362" y="1219"/>
                    <a:pt x="1131" y="754"/>
                  </a:cubicBezTo>
                  <a:cubicBezTo>
                    <a:pt x="1185" y="13"/>
                    <a:pt x="1185" y="13"/>
                    <a:pt x="1185" y="13"/>
                  </a:cubicBezTo>
                  <a:cubicBezTo>
                    <a:pt x="1120" y="0"/>
                    <a:pt x="1120" y="0"/>
                    <a:pt x="1120" y="0"/>
                  </a:cubicBezTo>
                  <a:cubicBezTo>
                    <a:pt x="1112" y="261"/>
                    <a:pt x="1000" y="523"/>
                    <a:pt x="764" y="657"/>
                  </a:cubicBezTo>
                  <a:close/>
                </a:path>
              </a:pathLst>
            </a:custGeom>
            <a:solidFill>
              <a:srgbClr val="C0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Freeform 132"/>
            <p:cNvSpPr>
              <a:spLocks/>
            </p:cNvSpPr>
            <p:nvPr/>
          </p:nvSpPr>
          <p:spPr bwMode="auto">
            <a:xfrm>
              <a:off x="9990138" y="254000"/>
              <a:ext cx="2378075" cy="1731962"/>
            </a:xfrm>
            <a:custGeom>
              <a:avLst/>
              <a:gdLst>
                <a:gd name="T0" fmla="*/ 651 w 1058"/>
                <a:gd name="T1" fmla="*/ 381 h 771"/>
                <a:gd name="T2" fmla="*/ 95 w 1058"/>
                <a:gd name="T3" fmla="*/ 105 h 771"/>
                <a:gd name="T4" fmla="*/ 0 w 1058"/>
                <a:gd name="T5" fmla="*/ 159 h 771"/>
                <a:gd name="T6" fmla="*/ 88 w 1058"/>
                <a:gd name="T7" fmla="*/ 353 h 771"/>
                <a:gd name="T8" fmla="*/ 164 w 1058"/>
                <a:gd name="T9" fmla="*/ 526 h 771"/>
                <a:gd name="T10" fmla="*/ 702 w 1058"/>
                <a:gd name="T11" fmla="*/ 664 h 771"/>
                <a:gd name="T12" fmla="*/ 1058 w 1058"/>
                <a:gd name="T13" fmla="*/ 7 h 771"/>
                <a:gd name="T14" fmla="*/ 1022 w 1058"/>
                <a:gd name="T15" fmla="*/ 0 h 771"/>
                <a:gd name="T16" fmla="*/ 651 w 1058"/>
                <a:gd name="T17" fmla="*/ 38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8" h="771">
                  <a:moveTo>
                    <a:pt x="651" y="381"/>
                  </a:moveTo>
                  <a:cubicBezTo>
                    <a:pt x="414" y="433"/>
                    <a:pt x="95" y="105"/>
                    <a:pt x="95" y="105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6" y="225"/>
                    <a:pt x="60" y="289"/>
                    <a:pt x="88" y="353"/>
                  </a:cubicBezTo>
                  <a:cubicBezTo>
                    <a:pt x="115" y="411"/>
                    <a:pt x="129" y="473"/>
                    <a:pt x="164" y="526"/>
                  </a:cubicBezTo>
                  <a:cubicBezTo>
                    <a:pt x="280" y="704"/>
                    <a:pt x="520" y="771"/>
                    <a:pt x="702" y="664"/>
                  </a:cubicBezTo>
                  <a:cubicBezTo>
                    <a:pt x="938" y="530"/>
                    <a:pt x="1050" y="268"/>
                    <a:pt x="1058" y="7"/>
                  </a:cubicBezTo>
                  <a:cubicBezTo>
                    <a:pt x="1022" y="0"/>
                    <a:pt x="1022" y="0"/>
                    <a:pt x="1022" y="0"/>
                  </a:cubicBezTo>
                  <a:cubicBezTo>
                    <a:pt x="1022" y="0"/>
                    <a:pt x="888" y="329"/>
                    <a:pt x="651" y="381"/>
                  </a:cubicBezTo>
                  <a:close/>
                </a:path>
              </a:pathLst>
            </a:custGeom>
            <a:solidFill>
              <a:srgbClr val="D2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8" name="Freeform 133"/>
            <p:cNvSpPr>
              <a:spLocks/>
            </p:cNvSpPr>
            <p:nvPr/>
          </p:nvSpPr>
          <p:spPr bwMode="auto">
            <a:xfrm>
              <a:off x="9694863" y="298450"/>
              <a:ext cx="666750" cy="868362"/>
            </a:xfrm>
            <a:custGeom>
              <a:avLst/>
              <a:gdLst>
                <a:gd name="T0" fmla="*/ 227 w 297"/>
                <a:gd name="T1" fmla="*/ 0 h 386"/>
                <a:gd name="T2" fmla="*/ 297 w 297"/>
                <a:gd name="T3" fmla="*/ 81 h 386"/>
                <a:gd name="T4" fmla="*/ 105 w 297"/>
                <a:gd name="T5" fmla="*/ 386 h 386"/>
                <a:gd name="T6" fmla="*/ 0 w 297"/>
                <a:gd name="T7" fmla="*/ 140 h 386"/>
                <a:gd name="T8" fmla="*/ 227 w 297"/>
                <a:gd name="T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386">
                  <a:moveTo>
                    <a:pt x="227" y="0"/>
                  </a:moveTo>
                  <a:cubicBezTo>
                    <a:pt x="297" y="81"/>
                    <a:pt x="297" y="81"/>
                    <a:pt x="297" y="81"/>
                  </a:cubicBezTo>
                  <a:cubicBezTo>
                    <a:pt x="105" y="386"/>
                    <a:pt x="105" y="386"/>
                    <a:pt x="105" y="386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0"/>
                    <a:pt x="101" y="54"/>
                    <a:pt x="227" y="0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9" name="Oval 134"/>
            <p:cNvSpPr>
              <a:spLocks noChangeArrowheads="1"/>
            </p:cNvSpPr>
            <p:nvPr/>
          </p:nvSpPr>
          <p:spPr bwMode="auto">
            <a:xfrm>
              <a:off x="9852026" y="687387"/>
              <a:ext cx="77788" cy="79375"/>
            </a:xfrm>
            <a:prstGeom prst="ellipse">
              <a:avLst/>
            </a:prstGeom>
            <a:solidFill>
              <a:srgbClr val="A10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Freeform 135"/>
            <p:cNvSpPr>
              <a:spLocks/>
            </p:cNvSpPr>
            <p:nvPr/>
          </p:nvSpPr>
          <p:spPr bwMode="auto">
            <a:xfrm>
              <a:off x="11990388" y="-849313"/>
              <a:ext cx="969963" cy="4143375"/>
            </a:xfrm>
            <a:custGeom>
              <a:avLst/>
              <a:gdLst>
                <a:gd name="T0" fmla="*/ 362 w 432"/>
                <a:gd name="T1" fmla="*/ 0 h 1844"/>
                <a:gd name="T2" fmla="*/ 432 w 432"/>
                <a:gd name="T3" fmla="*/ 0 h 1844"/>
                <a:gd name="T4" fmla="*/ 432 w 432"/>
                <a:gd name="T5" fmla="*/ 1844 h 1844"/>
                <a:gd name="T6" fmla="*/ 288 w 432"/>
                <a:gd name="T7" fmla="*/ 1844 h 1844"/>
                <a:gd name="T8" fmla="*/ 70 w 432"/>
                <a:gd name="T9" fmla="*/ 1199 h 1844"/>
                <a:gd name="T10" fmla="*/ 179 w 432"/>
                <a:gd name="T11" fmla="*/ 474 h 1844"/>
                <a:gd name="T12" fmla="*/ 362 w 432"/>
                <a:gd name="T13" fmla="*/ 0 h 1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1844">
                  <a:moveTo>
                    <a:pt x="362" y="0"/>
                  </a:moveTo>
                  <a:cubicBezTo>
                    <a:pt x="432" y="0"/>
                    <a:pt x="432" y="0"/>
                    <a:pt x="432" y="0"/>
                  </a:cubicBezTo>
                  <a:cubicBezTo>
                    <a:pt x="432" y="1844"/>
                    <a:pt x="432" y="1844"/>
                    <a:pt x="432" y="1844"/>
                  </a:cubicBezTo>
                  <a:cubicBezTo>
                    <a:pt x="288" y="1844"/>
                    <a:pt x="288" y="1844"/>
                    <a:pt x="288" y="1844"/>
                  </a:cubicBezTo>
                  <a:cubicBezTo>
                    <a:pt x="288" y="1844"/>
                    <a:pt x="141" y="1517"/>
                    <a:pt x="70" y="1199"/>
                  </a:cubicBezTo>
                  <a:cubicBezTo>
                    <a:pt x="0" y="880"/>
                    <a:pt x="179" y="474"/>
                    <a:pt x="179" y="474"/>
                  </a:cubicBezTo>
                  <a:lnTo>
                    <a:pt x="362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Freeform 136"/>
            <p:cNvSpPr>
              <a:spLocks/>
            </p:cNvSpPr>
            <p:nvPr/>
          </p:nvSpPr>
          <p:spPr bwMode="auto">
            <a:xfrm>
              <a:off x="11183938" y="204787"/>
              <a:ext cx="1509713" cy="2719387"/>
            </a:xfrm>
            <a:custGeom>
              <a:avLst/>
              <a:gdLst>
                <a:gd name="T0" fmla="*/ 468 w 672"/>
                <a:gd name="T1" fmla="*/ 0 h 1210"/>
                <a:gd name="T2" fmla="*/ 404 w 672"/>
                <a:gd name="T3" fmla="*/ 138 h 1210"/>
                <a:gd name="T4" fmla="*/ 436 w 672"/>
                <a:gd name="T5" fmla="*/ 197 h 1210"/>
                <a:gd name="T6" fmla="*/ 140 w 672"/>
                <a:gd name="T7" fmla="*/ 939 h 1210"/>
                <a:gd name="T8" fmla="*/ 0 w 672"/>
                <a:gd name="T9" fmla="*/ 1210 h 1210"/>
                <a:gd name="T10" fmla="*/ 537 w 672"/>
                <a:gd name="T11" fmla="*/ 1093 h 1210"/>
                <a:gd name="T12" fmla="*/ 537 w 672"/>
                <a:gd name="T13" fmla="*/ 235 h 1210"/>
                <a:gd name="T14" fmla="*/ 537 w 672"/>
                <a:gd name="T15" fmla="*/ 114 h 1210"/>
                <a:gd name="T16" fmla="*/ 468 w 672"/>
                <a:gd name="T17" fmla="*/ 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2" h="1210">
                  <a:moveTo>
                    <a:pt x="468" y="0"/>
                  </a:moveTo>
                  <a:cubicBezTo>
                    <a:pt x="404" y="138"/>
                    <a:pt x="404" y="138"/>
                    <a:pt x="404" y="138"/>
                  </a:cubicBezTo>
                  <a:cubicBezTo>
                    <a:pt x="436" y="197"/>
                    <a:pt x="436" y="197"/>
                    <a:pt x="436" y="197"/>
                  </a:cubicBezTo>
                  <a:cubicBezTo>
                    <a:pt x="436" y="197"/>
                    <a:pt x="489" y="767"/>
                    <a:pt x="140" y="939"/>
                  </a:cubicBezTo>
                  <a:cubicBezTo>
                    <a:pt x="0" y="1210"/>
                    <a:pt x="0" y="1210"/>
                    <a:pt x="0" y="1210"/>
                  </a:cubicBezTo>
                  <a:cubicBezTo>
                    <a:pt x="537" y="1093"/>
                    <a:pt x="537" y="1093"/>
                    <a:pt x="537" y="1093"/>
                  </a:cubicBezTo>
                  <a:cubicBezTo>
                    <a:pt x="537" y="1093"/>
                    <a:pt x="672" y="792"/>
                    <a:pt x="537" y="235"/>
                  </a:cubicBezTo>
                  <a:cubicBezTo>
                    <a:pt x="537" y="235"/>
                    <a:pt x="524" y="149"/>
                    <a:pt x="537" y="114"/>
                  </a:cubicBezTo>
                  <a:cubicBezTo>
                    <a:pt x="551" y="79"/>
                    <a:pt x="468" y="0"/>
                    <a:pt x="468" y="0"/>
                  </a:cubicBezTo>
                </a:path>
              </a:pathLst>
            </a:custGeom>
            <a:solidFill>
              <a:srgbClr val="A10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Freeform 137"/>
            <p:cNvSpPr>
              <a:spLocks/>
            </p:cNvSpPr>
            <p:nvPr/>
          </p:nvSpPr>
          <p:spPr bwMode="auto">
            <a:xfrm>
              <a:off x="12147551" y="-930275"/>
              <a:ext cx="731838" cy="1454150"/>
            </a:xfrm>
            <a:custGeom>
              <a:avLst/>
              <a:gdLst>
                <a:gd name="T0" fmla="*/ 273 w 326"/>
                <a:gd name="T1" fmla="*/ 0 h 647"/>
                <a:gd name="T2" fmla="*/ 326 w 326"/>
                <a:gd name="T3" fmla="*/ 25 h 647"/>
                <a:gd name="T4" fmla="*/ 188 w 326"/>
                <a:gd name="T5" fmla="*/ 647 h 647"/>
                <a:gd name="T6" fmla="*/ 0 w 326"/>
                <a:gd name="T7" fmla="*/ 469 h 647"/>
                <a:gd name="T8" fmla="*/ 273 w 326"/>
                <a:gd name="T9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647">
                  <a:moveTo>
                    <a:pt x="273" y="0"/>
                  </a:moveTo>
                  <a:cubicBezTo>
                    <a:pt x="326" y="25"/>
                    <a:pt x="326" y="25"/>
                    <a:pt x="326" y="25"/>
                  </a:cubicBezTo>
                  <a:cubicBezTo>
                    <a:pt x="326" y="25"/>
                    <a:pt x="257" y="495"/>
                    <a:pt x="188" y="647"/>
                  </a:cubicBezTo>
                  <a:cubicBezTo>
                    <a:pt x="0" y="469"/>
                    <a:pt x="0" y="469"/>
                    <a:pt x="0" y="469"/>
                  </a:cubicBezTo>
                  <a:cubicBezTo>
                    <a:pt x="0" y="469"/>
                    <a:pt x="273" y="98"/>
                    <a:pt x="273" y="0"/>
                  </a:cubicBezTo>
                  <a:close/>
                </a:path>
              </a:pathLst>
            </a:custGeom>
            <a:solidFill>
              <a:srgbClr val="D2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Freeform 138"/>
            <p:cNvSpPr>
              <a:spLocks/>
            </p:cNvSpPr>
            <p:nvPr/>
          </p:nvSpPr>
          <p:spPr bwMode="auto">
            <a:xfrm>
              <a:off x="10361613" y="-2022475"/>
              <a:ext cx="1227138" cy="577850"/>
            </a:xfrm>
            <a:custGeom>
              <a:avLst/>
              <a:gdLst>
                <a:gd name="T0" fmla="*/ 31 w 546"/>
                <a:gd name="T1" fmla="*/ 114 h 257"/>
                <a:gd name="T2" fmla="*/ 166 w 546"/>
                <a:gd name="T3" fmla="*/ 195 h 257"/>
                <a:gd name="T4" fmla="*/ 546 w 546"/>
                <a:gd name="T5" fmla="*/ 0 h 257"/>
                <a:gd name="T6" fmla="*/ 31 w 546"/>
                <a:gd name="T7" fmla="*/ 11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6" h="257">
                  <a:moveTo>
                    <a:pt x="31" y="114"/>
                  </a:moveTo>
                  <a:cubicBezTo>
                    <a:pt x="31" y="114"/>
                    <a:pt x="0" y="227"/>
                    <a:pt x="166" y="195"/>
                  </a:cubicBezTo>
                  <a:cubicBezTo>
                    <a:pt x="332" y="162"/>
                    <a:pt x="546" y="0"/>
                    <a:pt x="546" y="0"/>
                  </a:cubicBezTo>
                  <a:cubicBezTo>
                    <a:pt x="546" y="0"/>
                    <a:pt x="140" y="257"/>
                    <a:pt x="31" y="1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Freeform 139"/>
            <p:cNvSpPr>
              <a:spLocks/>
            </p:cNvSpPr>
            <p:nvPr/>
          </p:nvSpPr>
          <p:spPr bwMode="auto">
            <a:xfrm>
              <a:off x="10628313" y="-1533525"/>
              <a:ext cx="74613" cy="209550"/>
            </a:xfrm>
            <a:custGeom>
              <a:avLst/>
              <a:gdLst>
                <a:gd name="T0" fmla="*/ 33 w 33"/>
                <a:gd name="T1" fmla="*/ 43 h 93"/>
                <a:gd name="T2" fmla="*/ 16 w 33"/>
                <a:gd name="T3" fmla="*/ 91 h 93"/>
                <a:gd name="T4" fmla="*/ 0 w 33"/>
                <a:gd name="T5" fmla="*/ 51 h 93"/>
                <a:gd name="T6" fmla="*/ 16 w 33"/>
                <a:gd name="T7" fmla="*/ 2 h 93"/>
                <a:gd name="T8" fmla="*/ 33 w 33"/>
                <a:gd name="T9" fmla="*/ 4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93">
                  <a:moveTo>
                    <a:pt x="33" y="43"/>
                  </a:moveTo>
                  <a:cubicBezTo>
                    <a:pt x="33" y="67"/>
                    <a:pt x="25" y="89"/>
                    <a:pt x="16" y="91"/>
                  </a:cubicBezTo>
                  <a:cubicBezTo>
                    <a:pt x="7" y="93"/>
                    <a:pt x="0" y="75"/>
                    <a:pt x="0" y="51"/>
                  </a:cubicBezTo>
                  <a:cubicBezTo>
                    <a:pt x="0" y="26"/>
                    <a:pt x="7" y="5"/>
                    <a:pt x="16" y="2"/>
                  </a:cubicBezTo>
                  <a:cubicBezTo>
                    <a:pt x="25" y="0"/>
                    <a:pt x="33" y="18"/>
                    <a:pt x="33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Freeform 140"/>
            <p:cNvSpPr>
              <a:spLocks/>
            </p:cNvSpPr>
            <p:nvPr/>
          </p:nvSpPr>
          <p:spPr bwMode="auto">
            <a:xfrm>
              <a:off x="8499476" y="131762"/>
              <a:ext cx="1490663" cy="1497012"/>
            </a:xfrm>
            <a:custGeom>
              <a:avLst/>
              <a:gdLst>
                <a:gd name="T0" fmla="*/ 664 w 664"/>
                <a:gd name="T1" fmla="*/ 0 h 666"/>
                <a:gd name="T2" fmla="*/ 432 w 664"/>
                <a:gd name="T3" fmla="*/ 366 h 666"/>
                <a:gd name="T4" fmla="*/ 323 w 664"/>
                <a:gd name="T5" fmla="*/ 618 h 666"/>
                <a:gd name="T6" fmla="*/ 0 w 664"/>
                <a:gd name="T7" fmla="*/ 666 h 666"/>
                <a:gd name="T8" fmla="*/ 105 w 664"/>
                <a:gd name="T9" fmla="*/ 408 h 666"/>
                <a:gd name="T10" fmla="*/ 505 w 664"/>
                <a:gd name="T11" fmla="*/ 25 h 666"/>
                <a:gd name="T12" fmla="*/ 664 w 664"/>
                <a:gd name="T13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4" h="666">
                  <a:moveTo>
                    <a:pt x="664" y="0"/>
                  </a:moveTo>
                  <a:cubicBezTo>
                    <a:pt x="664" y="0"/>
                    <a:pt x="615" y="70"/>
                    <a:pt x="432" y="366"/>
                  </a:cubicBezTo>
                  <a:cubicBezTo>
                    <a:pt x="356" y="489"/>
                    <a:pt x="323" y="618"/>
                    <a:pt x="323" y="618"/>
                  </a:cubicBezTo>
                  <a:cubicBezTo>
                    <a:pt x="0" y="666"/>
                    <a:pt x="0" y="666"/>
                    <a:pt x="0" y="666"/>
                  </a:cubicBezTo>
                  <a:cubicBezTo>
                    <a:pt x="105" y="408"/>
                    <a:pt x="105" y="408"/>
                    <a:pt x="105" y="408"/>
                  </a:cubicBezTo>
                  <a:cubicBezTo>
                    <a:pt x="105" y="408"/>
                    <a:pt x="457" y="130"/>
                    <a:pt x="505" y="25"/>
                  </a:cubicBezTo>
                  <a:cubicBezTo>
                    <a:pt x="505" y="25"/>
                    <a:pt x="519" y="103"/>
                    <a:pt x="664" y="0"/>
                  </a:cubicBezTo>
                  <a:close/>
                </a:path>
              </a:pathLst>
            </a:custGeom>
            <a:solidFill>
              <a:srgbClr val="E65E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矩形 1"/>
            <p:cNvSpPr/>
            <p:nvPr/>
          </p:nvSpPr>
          <p:spPr>
            <a:xfrm>
              <a:off x="10621963" y="-1138238"/>
              <a:ext cx="1346200" cy="1054100"/>
            </a:xfrm>
            <a:custGeom>
              <a:avLst/>
              <a:gdLst>
                <a:gd name="connsiteX0" fmla="*/ 0 w 622300"/>
                <a:gd name="connsiteY0" fmla="*/ 0 h 254000"/>
                <a:gd name="connsiteX1" fmla="*/ 622300 w 622300"/>
                <a:gd name="connsiteY1" fmla="*/ 0 h 254000"/>
                <a:gd name="connsiteX2" fmla="*/ 622300 w 622300"/>
                <a:gd name="connsiteY2" fmla="*/ 254000 h 254000"/>
                <a:gd name="connsiteX3" fmla="*/ 0 w 622300"/>
                <a:gd name="connsiteY3" fmla="*/ 254000 h 254000"/>
                <a:gd name="connsiteX4" fmla="*/ 0 w 622300"/>
                <a:gd name="connsiteY4" fmla="*/ 0 h 254000"/>
                <a:gd name="connsiteX0" fmla="*/ 0 w 647700"/>
                <a:gd name="connsiteY0" fmla="*/ 635000 h 889000"/>
                <a:gd name="connsiteX1" fmla="*/ 647700 w 647700"/>
                <a:gd name="connsiteY1" fmla="*/ 0 h 889000"/>
                <a:gd name="connsiteX2" fmla="*/ 622300 w 647700"/>
                <a:gd name="connsiteY2" fmla="*/ 889000 h 889000"/>
                <a:gd name="connsiteX3" fmla="*/ 0 w 647700"/>
                <a:gd name="connsiteY3" fmla="*/ 889000 h 889000"/>
                <a:gd name="connsiteX4" fmla="*/ 0 w 647700"/>
                <a:gd name="connsiteY4" fmla="*/ 635000 h 889000"/>
                <a:gd name="connsiteX0" fmla="*/ 0 w 1257300"/>
                <a:gd name="connsiteY0" fmla="*/ 635000 h 1054100"/>
                <a:gd name="connsiteX1" fmla="*/ 647700 w 1257300"/>
                <a:gd name="connsiteY1" fmla="*/ 0 h 1054100"/>
                <a:gd name="connsiteX2" fmla="*/ 1257300 w 1257300"/>
                <a:gd name="connsiteY2" fmla="*/ 1054100 h 1054100"/>
                <a:gd name="connsiteX3" fmla="*/ 0 w 1257300"/>
                <a:gd name="connsiteY3" fmla="*/ 889000 h 1054100"/>
                <a:gd name="connsiteX4" fmla="*/ 0 w 1257300"/>
                <a:gd name="connsiteY4" fmla="*/ 635000 h 1054100"/>
                <a:gd name="connsiteX0" fmla="*/ 0 w 1257300"/>
                <a:gd name="connsiteY0" fmla="*/ 635000 h 1054100"/>
                <a:gd name="connsiteX1" fmla="*/ 647700 w 1257300"/>
                <a:gd name="connsiteY1" fmla="*/ 0 h 1054100"/>
                <a:gd name="connsiteX2" fmla="*/ 1257300 w 1257300"/>
                <a:gd name="connsiteY2" fmla="*/ 1054100 h 1054100"/>
                <a:gd name="connsiteX3" fmla="*/ 25400 w 1257300"/>
                <a:gd name="connsiteY3" fmla="*/ 1016000 h 1054100"/>
                <a:gd name="connsiteX4" fmla="*/ 0 w 1257300"/>
                <a:gd name="connsiteY4" fmla="*/ 635000 h 1054100"/>
                <a:gd name="connsiteX0" fmla="*/ 0 w 1346200"/>
                <a:gd name="connsiteY0" fmla="*/ 723900 h 1054100"/>
                <a:gd name="connsiteX1" fmla="*/ 736600 w 1346200"/>
                <a:gd name="connsiteY1" fmla="*/ 0 h 1054100"/>
                <a:gd name="connsiteX2" fmla="*/ 1346200 w 1346200"/>
                <a:gd name="connsiteY2" fmla="*/ 1054100 h 1054100"/>
                <a:gd name="connsiteX3" fmla="*/ 114300 w 1346200"/>
                <a:gd name="connsiteY3" fmla="*/ 1016000 h 1054100"/>
                <a:gd name="connsiteX4" fmla="*/ 0 w 1346200"/>
                <a:gd name="connsiteY4" fmla="*/ 723900 h 1054100"/>
                <a:gd name="connsiteX0" fmla="*/ 0 w 1346200"/>
                <a:gd name="connsiteY0" fmla="*/ 723900 h 1054100"/>
                <a:gd name="connsiteX1" fmla="*/ 736600 w 1346200"/>
                <a:gd name="connsiteY1" fmla="*/ 0 h 1054100"/>
                <a:gd name="connsiteX2" fmla="*/ 1346200 w 1346200"/>
                <a:gd name="connsiteY2" fmla="*/ 1054100 h 1054100"/>
                <a:gd name="connsiteX3" fmla="*/ 101600 w 1346200"/>
                <a:gd name="connsiteY3" fmla="*/ 1047750 h 1054100"/>
                <a:gd name="connsiteX4" fmla="*/ 0 w 1346200"/>
                <a:gd name="connsiteY4" fmla="*/ 723900 h 105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200" h="1054100">
                  <a:moveTo>
                    <a:pt x="0" y="723900"/>
                  </a:moveTo>
                  <a:lnTo>
                    <a:pt x="736600" y="0"/>
                  </a:lnTo>
                  <a:lnTo>
                    <a:pt x="1346200" y="1054100"/>
                  </a:lnTo>
                  <a:lnTo>
                    <a:pt x="101600" y="1047750"/>
                  </a:lnTo>
                  <a:lnTo>
                    <a:pt x="0" y="723900"/>
                  </a:lnTo>
                  <a:close/>
                </a:path>
              </a:pathLst>
            </a:custGeom>
            <a:solidFill>
              <a:srgbClr val="F7C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uLnTx/>
                <a:uFillTx/>
              </a:endParaRPr>
            </a:p>
          </p:txBody>
        </p:sp>
        <p:cxnSp>
          <p:nvCxnSpPr>
            <p:cNvPr id="697" name="直接连接符 696"/>
            <p:cNvCxnSpPr/>
            <p:nvPr/>
          </p:nvCxnSpPr>
          <p:spPr>
            <a:xfrm flipV="1">
              <a:off x="10802941" y="-420690"/>
              <a:ext cx="317500" cy="152400"/>
            </a:xfrm>
            <a:prstGeom prst="line">
              <a:avLst/>
            </a:prstGeom>
            <a:ln w="571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98" name="组合 697"/>
            <p:cNvGrpSpPr/>
            <p:nvPr/>
          </p:nvGrpSpPr>
          <p:grpSpPr>
            <a:xfrm>
              <a:off x="10702926" y="-935038"/>
              <a:ext cx="993775" cy="782637"/>
              <a:chOff x="9936163" y="2628900"/>
              <a:chExt cx="993775" cy="782637"/>
            </a:xfrm>
          </p:grpSpPr>
          <p:sp>
            <p:nvSpPr>
              <p:cNvPr id="699" name="Freeform 106"/>
              <p:cNvSpPr>
                <a:spLocks/>
              </p:cNvSpPr>
              <p:nvPr/>
            </p:nvSpPr>
            <p:spPr bwMode="auto">
              <a:xfrm>
                <a:off x="10482263" y="2670175"/>
                <a:ext cx="447675" cy="547687"/>
              </a:xfrm>
              <a:custGeom>
                <a:avLst/>
                <a:gdLst>
                  <a:gd name="T0" fmla="*/ 111 w 199"/>
                  <a:gd name="T1" fmla="*/ 20 h 244"/>
                  <a:gd name="T2" fmla="*/ 45 w 199"/>
                  <a:gd name="T3" fmla="*/ 0 h 244"/>
                  <a:gd name="T4" fmla="*/ 0 w 199"/>
                  <a:gd name="T5" fmla="*/ 201 h 244"/>
                  <a:gd name="T6" fmla="*/ 199 w 199"/>
                  <a:gd name="T7" fmla="*/ 244 h 244"/>
                  <a:gd name="T8" fmla="*/ 111 w 199"/>
                  <a:gd name="T9" fmla="*/ 2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244">
                    <a:moveTo>
                      <a:pt x="111" y="20"/>
                    </a:moveTo>
                    <a:cubicBezTo>
                      <a:pt x="91" y="7"/>
                      <a:pt x="69" y="1"/>
                      <a:pt x="45" y="0"/>
                    </a:cubicBezTo>
                    <a:cubicBezTo>
                      <a:pt x="59" y="75"/>
                      <a:pt x="67" y="157"/>
                      <a:pt x="0" y="201"/>
                    </a:cubicBezTo>
                    <a:cubicBezTo>
                      <a:pt x="76" y="167"/>
                      <a:pt x="141" y="199"/>
                      <a:pt x="199" y="244"/>
                    </a:cubicBezTo>
                    <a:cubicBezTo>
                      <a:pt x="192" y="171"/>
                      <a:pt x="171" y="58"/>
                      <a:pt x="111" y="20"/>
                    </a:cubicBezTo>
                    <a:close/>
                  </a:path>
                </a:pathLst>
              </a:custGeom>
              <a:solidFill>
                <a:srgbClr val="342B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0" name="Freeform 107"/>
              <p:cNvSpPr>
                <a:spLocks/>
              </p:cNvSpPr>
              <p:nvPr/>
            </p:nvSpPr>
            <p:spPr bwMode="auto">
              <a:xfrm>
                <a:off x="9936163" y="2628900"/>
                <a:ext cx="963613" cy="782637"/>
              </a:xfrm>
              <a:custGeom>
                <a:avLst/>
                <a:gdLst>
                  <a:gd name="T0" fmla="*/ 425 w 429"/>
                  <a:gd name="T1" fmla="*/ 249 h 348"/>
                  <a:gd name="T2" fmla="*/ 243 w 429"/>
                  <a:gd name="T3" fmla="*/ 219 h 348"/>
                  <a:gd name="T4" fmla="*/ 291 w 429"/>
                  <a:gd name="T5" fmla="*/ 34 h 348"/>
                  <a:gd name="T6" fmla="*/ 0 w 429"/>
                  <a:gd name="T7" fmla="*/ 209 h 348"/>
                  <a:gd name="T8" fmla="*/ 37 w 429"/>
                  <a:gd name="T9" fmla="*/ 348 h 348"/>
                  <a:gd name="T10" fmla="*/ 37 w 429"/>
                  <a:gd name="T11" fmla="*/ 348 h 348"/>
                  <a:gd name="T12" fmla="*/ 429 w 429"/>
                  <a:gd name="T13" fmla="*/ 273 h 348"/>
                  <a:gd name="T14" fmla="*/ 425 w 429"/>
                  <a:gd name="T15" fmla="*/ 249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9" h="348">
                    <a:moveTo>
                      <a:pt x="425" y="249"/>
                    </a:moveTo>
                    <a:cubicBezTo>
                      <a:pt x="371" y="211"/>
                      <a:pt x="311" y="188"/>
                      <a:pt x="243" y="219"/>
                    </a:cubicBezTo>
                    <a:cubicBezTo>
                      <a:pt x="305" y="178"/>
                      <a:pt x="303" y="104"/>
                      <a:pt x="291" y="34"/>
                    </a:cubicBezTo>
                    <a:cubicBezTo>
                      <a:pt x="205" y="0"/>
                      <a:pt x="61" y="142"/>
                      <a:pt x="0" y="209"/>
                    </a:cubicBezTo>
                    <a:cubicBezTo>
                      <a:pt x="0" y="209"/>
                      <a:pt x="54" y="302"/>
                      <a:pt x="37" y="348"/>
                    </a:cubicBezTo>
                    <a:cubicBezTo>
                      <a:pt x="37" y="348"/>
                      <a:pt x="37" y="348"/>
                      <a:pt x="37" y="348"/>
                    </a:cubicBezTo>
                    <a:cubicBezTo>
                      <a:pt x="429" y="273"/>
                      <a:pt x="429" y="273"/>
                      <a:pt x="429" y="273"/>
                    </a:cubicBezTo>
                    <a:cubicBezTo>
                      <a:pt x="429" y="273"/>
                      <a:pt x="428" y="264"/>
                      <a:pt x="425" y="2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pic>
        <p:nvPicPr>
          <p:cNvPr id="15" name="5457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606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949575" y="-13747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4066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-1200000">
                                      <p:cBhvr>
                                        <p:cTn id="10" dur="1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9" dur="250" fill="hold"/>
                                        <p:tgtEl>
                                          <p:spTgt spid="1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26" dur="250" fill="hold"/>
                                        <p:tgtEl>
                                          <p:spTgt spid="61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 nodePh="1">
                                  <p:stCondLst>
                                    <p:cond delay="1200"/>
                                  </p:stCondLst>
                                  <p:endCondLst>
                                    <p:cond evt="begin" delay="0">
                                      <p:tn val="5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 nodePh="1">
                                  <p:stCondLst>
                                    <p:cond delay="1200"/>
                                  </p:stCondLst>
                                  <p:endCondLst>
                                    <p:cond evt="begin" delay="0">
                                      <p:tn val="5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8" presetClass="emph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21600000">
                                      <p:cBhvr>
                                        <p:cTn id="6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8" presetClass="emph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Rot by="1800000">
                                      <p:cBhvr>
                                        <p:cTn id="6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42" presetClass="path" presetSubtype="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5E-6 3.7037E-7 L 5E-6 -0.12083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042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10" presetClass="entr" presetSubtype="0" repeatCount="1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repeatCount="1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" presetClass="mediacall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74" dur="295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50" grpId="0" animBg="1"/>
      <p:bldP spid="342" grpId="0" animBg="1"/>
      <p:bldP spid="342" grpId="1" animBg="1"/>
      <p:bldP spid="149" grpId="0"/>
      <p:bldP spid="151" grpId="0"/>
      <p:bldP spid="340" grpId="0" animBg="1"/>
      <p:bldP spid="5" grpId="0" animBg="1"/>
      <p:bldP spid="6" grpId="0" animBg="1"/>
      <p:bldP spid="7" grpId="0" animBg="1"/>
      <p:bldP spid="10" grpId="0" animBg="1"/>
      <p:bldP spid="11" grpId="0" animBg="1"/>
      <p:bldP spid="12" grpId="0" animBg="1"/>
      <p:bldP spid="13" grpId="0" animBg="1"/>
      <p:bldP spid="63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" y="1"/>
            <a:ext cx="12192000" cy="685800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7DCD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字幕音效46-风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231775" y="-99853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717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60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7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DCDF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Freeform 13"/>
          <p:cNvSpPr>
            <a:spLocks/>
          </p:cNvSpPr>
          <p:nvPr/>
        </p:nvSpPr>
        <p:spPr bwMode="auto">
          <a:xfrm>
            <a:off x="10896599" y="1954213"/>
            <a:ext cx="981075" cy="510683"/>
          </a:xfrm>
          <a:custGeom>
            <a:avLst/>
            <a:gdLst>
              <a:gd name="T0" fmla="*/ 250 w 637"/>
              <a:gd name="T1" fmla="*/ 0 h 330"/>
              <a:gd name="T2" fmla="*/ 104 w 637"/>
              <a:gd name="T3" fmla="*/ 146 h 330"/>
              <a:gd name="T4" fmla="*/ 111 w 637"/>
              <a:gd name="T5" fmla="*/ 193 h 330"/>
              <a:gd name="T6" fmla="*/ 101 w 637"/>
              <a:gd name="T7" fmla="*/ 193 h 330"/>
              <a:gd name="T8" fmla="*/ 78 w 637"/>
              <a:gd name="T9" fmla="*/ 189 h 330"/>
              <a:gd name="T10" fmla="*/ 46 w 637"/>
              <a:gd name="T11" fmla="*/ 196 h 330"/>
              <a:gd name="T12" fmla="*/ 0 w 637"/>
              <a:gd name="T13" fmla="*/ 262 h 330"/>
              <a:gd name="T14" fmla="*/ 67 w 637"/>
              <a:gd name="T15" fmla="*/ 330 h 330"/>
              <a:gd name="T16" fmla="*/ 570 w 637"/>
              <a:gd name="T17" fmla="*/ 330 h 330"/>
              <a:gd name="T18" fmla="*/ 637 w 637"/>
              <a:gd name="T19" fmla="*/ 262 h 330"/>
              <a:gd name="T20" fmla="*/ 637 w 637"/>
              <a:gd name="T21" fmla="*/ 255 h 330"/>
              <a:gd name="T22" fmla="*/ 637 w 637"/>
              <a:gd name="T23" fmla="*/ 249 h 330"/>
              <a:gd name="T24" fmla="*/ 566 w 637"/>
              <a:gd name="T25" fmla="*/ 179 h 330"/>
              <a:gd name="T26" fmla="*/ 524 w 637"/>
              <a:gd name="T27" fmla="*/ 193 h 330"/>
              <a:gd name="T28" fmla="*/ 519 w 637"/>
              <a:gd name="T29" fmla="*/ 193 h 330"/>
              <a:gd name="T30" fmla="*/ 448 w 637"/>
              <a:gd name="T31" fmla="*/ 128 h 330"/>
              <a:gd name="T32" fmla="*/ 397 w 637"/>
              <a:gd name="T33" fmla="*/ 149 h 330"/>
              <a:gd name="T34" fmla="*/ 397 w 637"/>
              <a:gd name="T35" fmla="*/ 146 h 330"/>
              <a:gd name="T36" fmla="*/ 250 w 637"/>
              <a:gd name="T37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37" h="330">
                <a:moveTo>
                  <a:pt x="250" y="0"/>
                </a:moveTo>
                <a:cubicBezTo>
                  <a:pt x="169" y="0"/>
                  <a:pt x="104" y="65"/>
                  <a:pt x="104" y="146"/>
                </a:cubicBezTo>
                <a:cubicBezTo>
                  <a:pt x="104" y="163"/>
                  <a:pt x="106" y="178"/>
                  <a:pt x="111" y="193"/>
                </a:cubicBezTo>
                <a:cubicBezTo>
                  <a:pt x="101" y="193"/>
                  <a:pt x="101" y="193"/>
                  <a:pt x="101" y="193"/>
                </a:cubicBezTo>
                <a:cubicBezTo>
                  <a:pt x="94" y="190"/>
                  <a:pt x="86" y="189"/>
                  <a:pt x="78" y="189"/>
                </a:cubicBezTo>
                <a:cubicBezTo>
                  <a:pt x="67" y="189"/>
                  <a:pt x="56" y="191"/>
                  <a:pt x="46" y="196"/>
                </a:cubicBezTo>
                <a:cubicBezTo>
                  <a:pt x="20" y="205"/>
                  <a:pt x="0" y="231"/>
                  <a:pt x="0" y="262"/>
                </a:cubicBezTo>
                <a:cubicBezTo>
                  <a:pt x="0" y="300"/>
                  <a:pt x="30" y="330"/>
                  <a:pt x="67" y="330"/>
                </a:cubicBezTo>
                <a:cubicBezTo>
                  <a:pt x="570" y="330"/>
                  <a:pt x="570" y="330"/>
                  <a:pt x="570" y="330"/>
                </a:cubicBezTo>
                <a:cubicBezTo>
                  <a:pt x="607" y="330"/>
                  <a:pt x="637" y="300"/>
                  <a:pt x="637" y="262"/>
                </a:cubicBezTo>
                <a:cubicBezTo>
                  <a:pt x="637" y="259"/>
                  <a:pt x="637" y="257"/>
                  <a:pt x="637" y="255"/>
                </a:cubicBezTo>
                <a:cubicBezTo>
                  <a:pt x="637" y="253"/>
                  <a:pt x="637" y="251"/>
                  <a:pt x="637" y="249"/>
                </a:cubicBezTo>
                <a:cubicBezTo>
                  <a:pt x="637" y="210"/>
                  <a:pt x="605" y="179"/>
                  <a:pt x="566" y="179"/>
                </a:cubicBezTo>
                <a:cubicBezTo>
                  <a:pt x="550" y="179"/>
                  <a:pt x="536" y="184"/>
                  <a:pt x="524" y="193"/>
                </a:cubicBezTo>
                <a:cubicBezTo>
                  <a:pt x="519" y="193"/>
                  <a:pt x="519" y="193"/>
                  <a:pt x="519" y="193"/>
                </a:cubicBezTo>
                <a:cubicBezTo>
                  <a:pt x="515" y="156"/>
                  <a:pt x="485" y="128"/>
                  <a:pt x="448" y="128"/>
                </a:cubicBezTo>
                <a:cubicBezTo>
                  <a:pt x="428" y="128"/>
                  <a:pt x="410" y="136"/>
                  <a:pt x="397" y="149"/>
                </a:cubicBezTo>
                <a:cubicBezTo>
                  <a:pt x="397" y="148"/>
                  <a:pt x="397" y="147"/>
                  <a:pt x="397" y="146"/>
                </a:cubicBezTo>
                <a:cubicBezTo>
                  <a:pt x="397" y="65"/>
                  <a:pt x="332" y="0"/>
                  <a:pt x="250" y="0"/>
                </a:cubicBezTo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5"/>
          <p:cNvSpPr>
            <a:spLocks/>
          </p:cNvSpPr>
          <p:nvPr/>
        </p:nvSpPr>
        <p:spPr bwMode="auto">
          <a:xfrm>
            <a:off x="7861300" y="666750"/>
            <a:ext cx="1411407" cy="736600"/>
          </a:xfrm>
          <a:custGeom>
            <a:avLst/>
            <a:gdLst>
              <a:gd name="T0" fmla="*/ 515 w 848"/>
              <a:gd name="T1" fmla="*/ 0 h 441"/>
              <a:gd name="T2" fmla="*/ 320 w 848"/>
              <a:gd name="T3" fmla="*/ 196 h 441"/>
              <a:gd name="T4" fmla="*/ 320 w 848"/>
              <a:gd name="T5" fmla="*/ 199 h 441"/>
              <a:gd name="T6" fmla="*/ 252 w 848"/>
              <a:gd name="T7" fmla="*/ 171 h 441"/>
              <a:gd name="T8" fmla="*/ 158 w 848"/>
              <a:gd name="T9" fmla="*/ 257 h 441"/>
              <a:gd name="T10" fmla="*/ 151 w 848"/>
              <a:gd name="T11" fmla="*/ 257 h 441"/>
              <a:gd name="T12" fmla="*/ 95 w 848"/>
              <a:gd name="T13" fmla="*/ 238 h 441"/>
              <a:gd name="T14" fmla="*/ 0 w 848"/>
              <a:gd name="T15" fmla="*/ 333 h 441"/>
              <a:gd name="T16" fmla="*/ 1 w 848"/>
              <a:gd name="T17" fmla="*/ 341 h 441"/>
              <a:gd name="T18" fmla="*/ 0 w 848"/>
              <a:gd name="T19" fmla="*/ 349 h 441"/>
              <a:gd name="T20" fmla="*/ 89 w 848"/>
              <a:gd name="T21" fmla="*/ 441 h 441"/>
              <a:gd name="T22" fmla="*/ 759 w 848"/>
              <a:gd name="T23" fmla="*/ 441 h 441"/>
              <a:gd name="T24" fmla="*/ 848 w 848"/>
              <a:gd name="T25" fmla="*/ 349 h 441"/>
              <a:gd name="T26" fmla="*/ 787 w 848"/>
              <a:gd name="T27" fmla="*/ 261 h 441"/>
              <a:gd name="T28" fmla="*/ 745 w 848"/>
              <a:gd name="T29" fmla="*/ 252 h 441"/>
              <a:gd name="T30" fmla="*/ 714 w 848"/>
              <a:gd name="T31" fmla="*/ 257 h 441"/>
              <a:gd name="T32" fmla="*/ 701 w 848"/>
              <a:gd name="T33" fmla="*/ 257 h 441"/>
              <a:gd name="T34" fmla="*/ 711 w 848"/>
              <a:gd name="T35" fmla="*/ 196 h 441"/>
              <a:gd name="T36" fmla="*/ 515 w 848"/>
              <a:gd name="T37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48" h="441">
                <a:moveTo>
                  <a:pt x="515" y="0"/>
                </a:moveTo>
                <a:cubicBezTo>
                  <a:pt x="407" y="0"/>
                  <a:pt x="320" y="88"/>
                  <a:pt x="320" y="196"/>
                </a:cubicBezTo>
                <a:cubicBezTo>
                  <a:pt x="320" y="197"/>
                  <a:pt x="320" y="198"/>
                  <a:pt x="320" y="199"/>
                </a:cubicBezTo>
                <a:cubicBezTo>
                  <a:pt x="302" y="182"/>
                  <a:pt x="279" y="171"/>
                  <a:pt x="252" y="171"/>
                </a:cubicBezTo>
                <a:cubicBezTo>
                  <a:pt x="203" y="171"/>
                  <a:pt x="162" y="209"/>
                  <a:pt x="158" y="257"/>
                </a:cubicBezTo>
                <a:cubicBezTo>
                  <a:pt x="151" y="257"/>
                  <a:pt x="151" y="257"/>
                  <a:pt x="151" y="257"/>
                </a:cubicBezTo>
                <a:cubicBezTo>
                  <a:pt x="135" y="245"/>
                  <a:pt x="116" y="238"/>
                  <a:pt x="95" y="238"/>
                </a:cubicBezTo>
                <a:cubicBezTo>
                  <a:pt x="43" y="238"/>
                  <a:pt x="0" y="280"/>
                  <a:pt x="0" y="333"/>
                </a:cubicBezTo>
                <a:cubicBezTo>
                  <a:pt x="0" y="335"/>
                  <a:pt x="0" y="338"/>
                  <a:pt x="1" y="341"/>
                </a:cubicBezTo>
                <a:cubicBezTo>
                  <a:pt x="0" y="343"/>
                  <a:pt x="0" y="346"/>
                  <a:pt x="0" y="349"/>
                </a:cubicBezTo>
                <a:cubicBezTo>
                  <a:pt x="0" y="399"/>
                  <a:pt x="40" y="441"/>
                  <a:pt x="89" y="441"/>
                </a:cubicBezTo>
                <a:cubicBezTo>
                  <a:pt x="759" y="441"/>
                  <a:pt x="759" y="441"/>
                  <a:pt x="759" y="441"/>
                </a:cubicBezTo>
                <a:cubicBezTo>
                  <a:pt x="808" y="441"/>
                  <a:pt x="848" y="399"/>
                  <a:pt x="848" y="349"/>
                </a:cubicBezTo>
                <a:cubicBezTo>
                  <a:pt x="848" y="308"/>
                  <a:pt x="822" y="273"/>
                  <a:pt x="787" y="261"/>
                </a:cubicBezTo>
                <a:cubicBezTo>
                  <a:pt x="774" y="255"/>
                  <a:pt x="760" y="252"/>
                  <a:pt x="745" y="252"/>
                </a:cubicBezTo>
                <a:cubicBezTo>
                  <a:pt x="734" y="252"/>
                  <a:pt x="724" y="254"/>
                  <a:pt x="714" y="257"/>
                </a:cubicBezTo>
                <a:cubicBezTo>
                  <a:pt x="701" y="257"/>
                  <a:pt x="701" y="257"/>
                  <a:pt x="701" y="257"/>
                </a:cubicBezTo>
                <a:cubicBezTo>
                  <a:pt x="707" y="238"/>
                  <a:pt x="711" y="217"/>
                  <a:pt x="711" y="196"/>
                </a:cubicBezTo>
                <a:cubicBezTo>
                  <a:pt x="711" y="88"/>
                  <a:pt x="623" y="0"/>
                  <a:pt x="515" y="0"/>
                </a:cubicBezTo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9"/>
          <p:cNvSpPr>
            <a:spLocks/>
          </p:cNvSpPr>
          <p:nvPr/>
        </p:nvSpPr>
        <p:spPr bwMode="auto">
          <a:xfrm>
            <a:off x="3460750" y="836613"/>
            <a:ext cx="901700" cy="470868"/>
          </a:xfrm>
          <a:custGeom>
            <a:avLst/>
            <a:gdLst>
              <a:gd name="T0" fmla="*/ 250 w 636"/>
              <a:gd name="T1" fmla="*/ 0 h 331"/>
              <a:gd name="T2" fmla="*/ 103 w 636"/>
              <a:gd name="T3" fmla="*/ 147 h 331"/>
              <a:gd name="T4" fmla="*/ 110 w 636"/>
              <a:gd name="T5" fmla="*/ 193 h 331"/>
              <a:gd name="T6" fmla="*/ 101 w 636"/>
              <a:gd name="T7" fmla="*/ 193 h 331"/>
              <a:gd name="T8" fmla="*/ 77 w 636"/>
              <a:gd name="T9" fmla="*/ 189 h 331"/>
              <a:gd name="T10" fmla="*/ 46 w 636"/>
              <a:gd name="T11" fmla="*/ 196 h 331"/>
              <a:gd name="T12" fmla="*/ 0 w 636"/>
              <a:gd name="T13" fmla="*/ 262 h 331"/>
              <a:gd name="T14" fmla="*/ 66 w 636"/>
              <a:gd name="T15" fmla="*/ 331 h 331"/>
              <a:gd name="T16" fmla="*/ 569 w 636"/>
              <a:gd name="T17" fmla="*/ 331 h 331"/>
              <a:gd name="T18" fmla="*/ 636 w 636"/>
              <a:gd name="T19" fmla="*/ 262 h 331"/>
              <a:gd name="T20" fmla="*/ 636 w 636"/>
              <a:gd name="T21" fmla="*/ 256 h 331"/>
              <a:gd name="T22" fmla="*/ 636 w 636"/>
              <a:gd name="T23" fmla="*/ 250 h 331"/>
              <a:gd name="T24" fmla="*/ 566 w 636"/>
              <a:gd name="T25" fmla="*/ 179 h 331"/>
              <a:gd name="T26" fmla="*/ 523 w 636"/>
              <a:gd name="T27" fmla="*/ 193 h 331"/>
              <a:gd name="T28" fmla="*/ 518 w 636"/>
              <a:gd name="T29" fmla="*/ 193 h 331"/>
              <a:gd name="T30" fmla="*/ 447 w 636"/>
              <a:gd name="T31" fmla="*/ 128 h 331"/>
              <a:gd name="T32" fmla="*/ 397 w 636"/>
              <a:gd name="T33" fmla="*/ 150 h 331"/>
              <a:gd name="T34" fmla="*/ 397 w 636"/>
              <a:gd name="T35" fmla="*/ 147 h 331"/>
              <a:gd name="T36" fmla="*/ 250 w 636"/>
              <a:gd name="T37" fmla="*/ 0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36" h="331">
                <a:moveTo>
                  <a:pt x="250" y="0"/>
                </a:moveTo>
                <a:cubicBezTo>
                  <a:pt x="169" y="0"/>
                  <a:pt x="103" y="66"/>
                  <a:pt x="103" y="147"/>
                </a:cubicBezTo>
                <a:cubicBezTo>
                  <a:pt x="103" y="163"/>
                  <a:pt x="106" y="179"/>
                  <a:pt x="110" y="193"/>
                </a:cubicBezTo>
                <a:cubicBezTo>
                  <a:pt x="101" y="193"/>
                  <a:pt x="101" y="193"/>
                  <a:pt x="101" y="193"/>
                </a:cubicBezTo>
                <a:cubicBezTo>
                  <a:pt x="93" y="191"/>
                  <a:pt x="85" y="189"/>
                  <a:pt x="77" y="189"/>
                </a:cubicBezTo>
                <a:cubicBezTo>
                  <a:pt x="66" y="189"/>
                  <a:pt x="55" y="192"/>
                  <a:pt x="46" y="196"/>
                </a:cubicBezTo>
                <a:cubicBezTo>
                  <a:pt x="19" y="205"/>
                  <a:pt x="0" y="231"/>
                  <a:pt x="0" y="262"/>
                </a:cubicBezTo>
                <a:cubicBezTo>
                  <a:pt x="0" y="300"/>
                  <a:pt x="30" y="331"/>
                  <a:pt x="66" y="331"/>
                </a:cubicBezTo>
                <a:cubicBezTo>
                  <a:pt x="569" y="331"/>
                  <a:pt x="569" y="331"/>
                  <a:pt x="569" y="331"/>
                </a:cubicBezTo>
                <a:cubicBezTo>
                  <a:pt x="606" y="331"/>
                  <a:pt x="636" y="300"/>
                  <a:pt x="636" y="262"/>
                </a:cubicBezTo>
                <a:cubicBezTo>
                  <a:pt x="636" y="260"/>
                  <a:pt x="636" y="258"/>
                  <a:pt x="636" y="256"/>
                </a:cubicBezTo>
                <a:cubicBezTo>
                  <a:pt x="636" y="254"/>
                  <a:pt x="636" y="252"/>
                  <a:pt x="636" y="250"/>
                </a:cubicBezTo>
                <a:cubicBezTo>
                  <a:pt x="636" y="211"/>
                  <a:pt x="605" y="179"/>
                  <a:pt x="566" y="179"/>
                </a:cubicBezTo>
                <a:cubicBezTo>
                  <a:pt x="550" y="179"/>
                  <a:pt x="535" y="184"/>
                  <a:pt x="523" y="193"/>
                </a:cubicBezTo>
                <a:cubicBezTo>
                  <a:pt x="518" y="193"/>
                  <a:pt x="518" y="193"/>
                  <a:pt x="518" y="193"/>
                </a:cubicBezTo>
                <a:cubicBezTo>
                  <a:pt x="515" y="157"/>
                  <a:pt x="484" y="128"/>
                  <a:pt x="447" y="128"/>
                </a:cubicBezTo>
                <a:cubicBezTo>
                  <a:pt x="427" y="128"/>
                  <a:pt x="409" y="137"/>
                  <a:pt x="397" y="150"/>
                </a:cubicBezTo>
                <a:cubicBezTo>
                  <a:pt x="397" y="149"/>
                  <a:pt x="397" y="148"/>
                  <a:pt x="397" y="147"/>
                </a:cubicBezTo>
                <a:cubicBezTo>
                  <a:pt x="397" y="66"/>
                  <a:pt x="331" y="0"/>
                  <a:pt x="250" y="0"/>
                </a:cubicBezTo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45" name="图片 34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71825" y="3179805"/>
            <a:ext cx="5576699" cy="4273810"/>
          </a:xfrm>
          <a:prstGeom prst="rect">
            <a:avLst/>
          </a:prstGeom>
        </p:spPr>
      </p:pic>
      <p:grpSp>
        <p:nvGrpSpPr>
          <p:cNvPr id="343" name="组合 342"/>
          <p:cNvGrpSpPr/>
          <p:nvPr/>
        </p:nvGrpSpPr>
        <p:grpSpPr>
          <a:xfrm>
            <a:off x="1350963" y="476251"/>
            <a:ext cx="2309812" cy="4111624"/>
            <a:chOff x="1798638" y="466726"/>
            <a:chExt cx="2309812" cy="4111624"/>
          </a:xfrm>
        </p:grpSpPr>
        <p:sp>
          <p:nvSpPr>
            <p:cNvPr id="318" name="Freeform 60"/>
            <p:cNvSpPr>
              <a:spLocks/>
            </p:cNvSpPr>
            <p:nvPr/>
          </p:nvSpPr>
          <p:spPr bwMode="auto">
            <a:xfrm>
              <a:off x="2498725" y="1760538"/>
              <a:ext cx="938212" cy="1173162"/>
            </a:xfrm>
            <a:custGeom>
              <a:avLst/>
              <a:gdLst>
                <a:gd name="T0" fmla="*/ 591 w 591"/>
                <a:gd name="T1" fmla="*/ 739 h 739"/>
                <a:gd name="T2" fmla="*/ 591 w 591"/>
                <a:gd name="T3" fmla="*/ 739 h 739"/>
                <a:gd name="T4" fmla="*/ 0 w 591"/>
                <a:gd name="T5" fmla="*/ 739 h 739"/>
                <a:gd name="T6" fmla="*/ 0 w 591"/>
                <a:gd name="T7" fmla="*/ 739 h 739"/>
                <a:gd name="T8" fmla="*/ 0 w 591"/>
                <a:gd name="T9" fmla="*/ 0 h 739"/>
                <a:gd name="T10" fmla="*/ 0 w 591"/>
                <a:gd name="T11" fmla="*/ 0 h 739"/>
                <a:gd name="T12" fmla="*/ 444 w 591"/>
                <a:gd name="T13" fmla="*/ 0 h 739"/>
                <a:gd name="T14" fmla="*/ 558 w 591"/>
                <a:gd name="T15" fmla="*/ 47 h 739"/>
                <a:gd name="T16" fmla="*/ 591 w 591"/>
                <a:gd name="T17" fmla="*/ 407 h 739"/>
                <a:gd name="T18" fmla="*/ 591 w 591"/>
                <a:gd name="T19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1" h="739">
                  <a:moveTo>
                    <a:pt x="591" y="739"/>
                  </a:moveTo>
                  <a:lnTo>
                    <a:pt x="591" y="739"/>
                  </a:lnTo>
                  <a:lnTo>
                    <a:pt x="0" y="739"/>
                  </a:lnTo>
                  <a:lnTo>
                    <a:pt x="0" y="739"/>
                  </a:lnTo>
                  <a:lnTo>
                    <a:pt x="0" y="0"/>
                  </a:lnTo>
                  <a:lnTo>
                    <a:pt x="0" y="0"/>
                  </a:lnTo>
                  <a:lnTo>
                    <a:pt x="444" y="0"/>
                  </a:lnTo>
                  <a:lnTo>
                    <a:pt x="558" y="47"/>
                  </a:lnTo>
                  <a:lnTo>
                    <a:pt x="591" y="407"/>
                  </a:lnTo>
                  <a:lnTo>
                    <a:pt x="591" y="7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61"/>
            <p:cNvSpPr>
              <a:spLocks/>
            </p:cNvSpPr>
            <p:nvPr/>
          </p:nvSpPr>
          <p:spPr bwMode="auto">
            <a:xfrm>
              <a:off x="2792413" y="1835150"/>
              <a:ext cx="144462" cy="727075"/>
            </a:xfrm>
            <a:custGeom>
              <a:avLst/>
              <a:gdLst>
                <a:gd name="T0" fmla="*/ 0 w 38"/>
                <a:gd name="T1" fmla="*/ 14 h 193"/>
                <a:gd name="T2" fmla="*/ 19 w 38"/>
                <a:gd name="T3" fmla="*/ 0 h 193"/>
                <a:gd name="T4" fmla="*/ 37 w 38"/>
                <a:gd name="T5" fmla="*/ 14 h 193"/>
                <a:gd name="T6" fmla="*/ 23 w 38"/>
                <a:gd name="T7" fmla="*/ 29 h 193"/>
                <a:gd name="T8" fmla="*/ 37 w 38"/>
                <a:gd name="T9" fmla="*/ 167 h 193"/>
                <a:gd name="T10" fmla="*/ 21 w 38"/>
                <a:gd name="T11" fmla="*/ 193 h 193"/>
                <a:gd name="T12" fmla="*/ 3 w 38"/>
                <a:gd name="T13" fmla="*/ 167 h 193"/>
                <a:gd name="T14" fmla="*/ 13 w 38"/>
                <a:gd name="T15" fmla="*/ 29 h 193"/>
                <a:gd name="T16" fmla="*/ 0 w 38"/>
                <a:gd name="T17" fmla="*/ 1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93">
                  <a:moveTo>
                    <a:pt x="0" y="14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1" y="28"/>
                    <a:pt x="23" y="29"/>
                  </a:cubicBezTo>
                  <a:cubicBezTo>
                    <a:pt x="23" y="29"/>
                    <a:pt x="38" y="154"/>
                    <a:pt x="37" y="167"/>
                  </a:cubicBezTo>
                  <a:cubicBezTo>
                    <a:pt x="21" y="193"/>
                    <a:pt x="21" y="193"/>
                    <a:pt x="21" y="193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7"/>
                    <a:pt x="6" y="49"/>
                    <a:pt x="13" y="29"/>
                  </a:cubicBezTo>
                  <a:cubicBezTo>
                    <a:pt x="13" y="29"/>
                    <a:pt x="1" y="26"/>
                    <a:pt x="0" y="14"/>
                  </a:cubicBezTo>
                  <a:close/>
                </a:path>
              </a:pathLst>
            </a:custGeom>
            <a:solidFill>
              <a:srgbClr val="FF7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62"/>
            <p:cNvSpPr>
              <a:spLocks/>
            </p:cNvSpPr>
            <p:nvPr/>
          </p:nvSpPr>
          <p:spPr bwMode="auto">
            <a:xfrm>
              <a:off x="2665413" y="1760538"/>
              <a:ext cx="395287" cy="187325"/>
            </a:xfrm>
            <a:custGeom>
              <a:avLst/>
              <a:gdLst>
                <a:gd name="T0" fmla="*/ 249 w 249"/>
                <a:gd name="T1" fmla="*/ 0 h 118"/>
                <a:gd name="T2" fmla="*/ 123 w 249"/>
                <a:gd name="T3" fmla="*/ 5 h 118"/>
                <a:gd name="T4" fmla="*/ 0 w 249"/>
                <a:gd name="T5" fmla="*/ 0 h 118"/>
                <a:gd name="T6" fmla="*/ 50 w 249"/>
                <a:gd name="T7" fmla="*/ 116 h 118"/>
                <a:gd name="T8" fmla="*/ 128 w 249"/>
                <a:gd name="T9" fmla="*/ 50 h 118"/>
                <a:gd name="T10" fmla="*/ 206 w 249"/>
                <a:gd name="T11" fmla="*/ 118 h 118"/>
                <a:gd name="T12" fmla="*/ 249 w 249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" h="118">
                  <a:moveTo>
                    <a:pt x="249" y="0"/>
                  </a:moveTo>
                  <a:lnTo>
                    <a:pt x="123" y="5"/>
                  </a:lnTo>
                  <a:lnTo>
                    <a:pt x="0" y="0"/>
                  </a:lnTo>
                  <a:lnTo>
                    <a:pt x="50" y="116"/>
                  </a:lnTo>
                  <a:lnTo>
                    <a:pt x="128" y="50"/>
                  </a:lnTo>
                  <a:lnTo>
                    <a:pt x="206" y="118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5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63"/>
            <p:cNvSpPr>
              <a:spLocks/>
            </p:cNvSpPr>
            <p:nvPr/>
          </p:nvSpPr>
          <p:spPr bwMode="auto">
            <a:xfrm>
              <a:off x="2698750" y="1530350"/>
              <a:ext cx="331787" cy="271462"/>
            </a:xfrm>
            <a:custGeom>
              <a:avLst/>
              <a:gdLst>
                <a:gd name="T0" fmla="*/ 88 w 88"/>
                <a:gd name="T1" fmla="*/ 60 h 72"/>
                <a:gd name="T2" fmla="*/ 45 w 88"/>
                <a:gd name="T3" fmla="*/ 72 h 72"/>
                <a:gd name="T4" fmla="*/ 0 w 88"/>
                <a:gd name="T5" fmla="*/ 60 h 72"/>
                <a:gd name="T6" fmla="*/ 0 w 88"/>
                <a:gd name="T7" fmla="*/ 0 h 72"/>
                <a:gd name="T8" fmla="*/ 88 w 88"/>
                <a:gd name="T9" fmla="*/ 0 h 72"/>
                <a:gd name="T10" fmla="*/ 88 w 88"/>
                <a:gd name="T11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72">
                  <a:moveTo>
                    <a:pt x="88" y="60"/>
                  </a:moveTo>
                  <a:cubicBezTo>
                    <a:pt x="88" y="60"/>
                    <a:pt x="74" y="72"/>
                    <a:pt x="45" y="72"/>
                  </a:cubicBezTo>
                  <a:cubicBezTo>
                    <a:pt x="14" y="72"/>
                    <a:pt x="0" y="60"/>
                    <a:pt x="0" y="6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88" y="60"/>
                  </a:lnTo>
                  <a:close/>
                </a:path>
              </a:pathLst>
            </a:custGeom>
            <a:solidFill>
              <a:srgbClr val="E5B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64"/>
            <p:cNvSpPr>
              <a:spLocks/>
            </p:cNvSpPr>
            <p:nvPr/>
          </p:nvSpPr>
          <p:spPr bwMode="auto">
            <a:xfrm>
              <a:off x="2536825" y="736600"/>
              <a:ext cx="704850" cy="681037"/>
            </a:xfrm>
            <a:custGeom>
              <a:avLst/>
              <a:gdLst>
                <a:gd name="T0" fmla="*/ 187 w 187"/>
                <a:gd name="T1" fmla="*/ 91 h 181"/>
                <a:gd name="T2" fmla="*/ 103 w 187"/>
                <a:gd name="T3" fmla="*/ 181 h 181"/>
                <a:gd name="T4" fmla="*/ 78 w 187"/>
                <a:gd name="T5" fmla="*/ 181 h 181"/>
                <a:gd name="T6" fmla="*/ 0 w 187"/>
                <a:gd name="T7" fmla="*/ 91 h 181"/>
                <a:gd name="T8" fmla="*/ 0 w 187"/>
                <a:gd name="T9" fmla="*/ 91 h 181"/>
                <a:gd name="T10" fmla="*/ 78 w 187"/>
                <a:gd name="T11" fmla="*/ 1 h 181"/>
                <a:gd name="T12" fmla="*/ 103 w 187"/>
                <a:gd name="T13" fmla="*/ 1 h 181"/>
                <a:gd name="T14" fmla="*/ 187 w 187"/>
                <a:gd name="T15" fmla="*/ 9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81">
                  <a:moveTo>
                    <a:pt x="187" y="91"/>
                  </a:moveTo>
                  <a:cubicBezTo>
                    <a:pt x="187" y="140"/>
                    <a:pt x="147" y="181"/>
                    <a:pt x="103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35" y="181"/>
                    <a:pt x="0" y="140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0"/>
                    <a:pt x="35" y="1"/>
                    <a:pt x="78" y="1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47" y="1"/>
                    <a:pt x="187" y="7"/>
                    <a:pt x="187" y="91"/>
                  </a:cubicBezTo>
                  <a:close/>
                </a:path>
              </a:pathLst>
            </a:custGeom>
            <a:solidFill>
              <a:srgbClr val="936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65"/>
            <p:cNvSpPr>
              <a:spLocks/>
            </p:cNvSpPr>
            <p:nvPr/>
          </p:nvSpPr>
          <p:spPr bwMode="auto">
            <a:xfrm>
              <a:off x="2563813" y="766763"/>
              <a:ext cx="606425" cy="854075"/>
            </a:xfrm>
            <a:custGeom>
              <a:avLst/>
              <a:gdLst>
                <a:gd name="T0" fmla="*/ 161 w 161"/>
                <a:gd name="T1" fmla="*/ 148 h 227"/>
                <a:gd name="T2" fmla="*/ 82 w 161"/>
                <a:gd name="T3" fmla="*/ 227 h 227"/>
                <a:gd name="T4" fmla="*/ 82 w 161"/>
                <a:gd name="T5" fmla="*/ 227 h 227"/>
                <a:gd name="T6" fmla="*/ 3 w 161"/>
                <a:gd name="T7" fmla="*/ 148 h 227"/>
                <a:gd name="T8" fmla="*/ 3 w 161"/>
                <a:gd name="T9" fmla="*/ 79 h 227"/>
                <a:gd name="T10" fmla="*/ 82 w 161"/>
                <a:gd name="T11" fmla="*/ 0 h 227"/>
                <a:gd name="T12" fmla="*/ 82 w 161"/>
                <a:gd name="T13" fmla="*/ 0 h 227"/>
                <a:gd name="T14" fmla="*/ 161 w 161"/>
                <a:gd name="T15" fmla="*/ 79 h 227"/>
                <a:gd name="T16" fmla="*/ 161 w 161"/>
                <a:gd name="T17" fmla="*/ 14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227">
                  <a:moveTo>
                    <a:pt x="161" y="148"/>
                  </a:moveTo>
                  <a:cubicBezTo>
                    <a:pt x="161" y="192"/>
                    <a:pt x="126" y="227"/>
                    <a:pt x="82" y="227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38" y="227"/>
                    <a:pt x="3" y="192"/>
                    <a:pt x="3" y="148"/>
                  </a:cubicBezTo>
                  <a:cubicBezTo>
                    <a:pt x="3" y="148"/>
                    <a:pt x="0" y="96"/>
                    <a:pt x="3" y="79"/>
                  </a:cubicBezTo>
                  <a:cubicBezTo>
                    <a:pt x="11" y="28"/>
                    <a:pt x="38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126" y="0"/>
                    <a:pt x="133" y="25"/>
                    <a:pt x="161" y="79"/>
                  </a:cubicBezTo>
                  <a:lnTo>
                    <a:pt x="161" y="148"/>
                  </a:lnTo>
                  <a:close/>
                </a:path>
              </a:pathLst>
            </a:custGeom>
            <a:solidFill>
              <a:srgbClr val="F2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66"/>
            <p:cNvSpPr>
              <a:spLocks/>
            </p:cNvSpPr>
            <p:nvPr/>
          </p:nvSpPr>
          <p:spPr bwMode="auto">
            <a:xfrm>
              <a:off x="2906713" y="4208463"/>
              <a:ext cx="301625" cy="369887"/>
            </a:xfrm>
            <a:custGeom>
              <a:avLst/>
              <a:gdLst>
                <a:gd name="T0" fmla="*/ 16 w 80"/>
                <a:gd name="T1" fmla="*/ 18 h 98"/>
                <a:gd name="T2" fmla="*/ 6 w 80"/>
                <a:gd name="T3" fmla="*/ 83 h 98"/>
                <a:gd name="T4" fmla="*/ 53 w 80"/>
                <a:gd name="T5" fmla="*/ 52 h 98"/>
                <a:gd name="T6" fmla="*/ 55 w 80"/>
                <a:gd name="T7" fmla="*/ 56 h 98"/>
                <a:gd name="T8" fmla="*/ 80 w 80"/>
                <a:gd name="T9" fmla="*/ 33 h 98"/>
                <a:gd name="T10" fmla="*/ 56 w 80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98">
                  <a:moveTo>
                    <a:pt x="16" y="18"/>
                  </a:moveTo>
                  <a:cubicBezTo>
                    <a:pt x="13" y="33"/>
                    <a:pt x="0" y="77"/>
                    <a:pt x="6" y="83"/>
                  </a:cubicBezTo>
                  <a:cubicBezTo>
                    <a:pt x="21" y="98"/>
                    <a:pt x="48" y="65"/>
                    <a:pt x="53" y="52"/>
                  </a:cubicBezTo>
                  <a:cubicBezTo>
                    <a:pt x="54" y="54"/>
                    <a:pt x="54" y="54"/>
                    <a:pt x="55" y="56"/>
                  </a:cubicBezTo>
                  <a:cubicBezTo>
                    <a:pt x="68" y="45"/>
                    <a:pt x="73" y="41"/>
                    <a:pt x="80" y="33"/>
                  </a:cubicBezTo>
                  <a:cubicBezTo>
                    <a:pt x="75" y="24"/>
                    <a:pt x="63" y="5"/>
                    <a:pt x="56" y="0"/>
                  </a:cubicBezTo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67"/>
            <p:cNvSpPr>
              <a:spLocks/>
            </p:cNvSpPr>
            <p:nvPr/>
          </p:nvSpPr>
          <p:spPr bwMode="auto">
            <a:xfrm>
              <a:off x="1955800" y="4265613"/>
              <a:ext cx="347662" cy="255587"/>
            </a:xfrm>
            <a:custGeom>
              <a:avLst/>
              <a:gdLst>
                <a:gd name="T0" fmla="*/ 39 w 92"/>
                <a:gd name="T1" fmla="*/ 3 h 68"/>
                <a:gd name="T2" fmla="*/ 3 w 92"/>
                <a:gd name="T3" fmla="*/ 48 h 68"/>
                <a:gd name="T4" fmla="*/ 58 w 92"/>
                <a:gd name="T5" fmla="*/ 44 h 68"/>
                <a:gd name="T6" fmla="*/ 59 w 92"/>
                <a:gd name="T7" fmla="*/ 48 h 68"/>
                <a:gd name="T8" fmla="*/ 91 w 92"/>
                <a:gd name="T9" fmla="*/ 40 h 68"/>
                <a:gd name="T10" fmla="*/ 86 w 92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68">
                  <a:moveTo>
                    <a:pt x="39" y="3"/>
                  </a:moveTo>
                  <a:cubicBezTo>
                    <a:pt x="29" y="15"/>
                    <a:pt x="0" y="39"/>
                    <a:pt x="3" y="48"/>
                  </a:cubicBezTo>
                  <a:cubicBezTo>
                    <a:pt x="8" y="68"/>
                    <a:pt x="47" y="52"/>
                    <a:pt x="58" y="44"/>
                  </a:cubicBezTo>
                  <a:cubicBezTo>
                    <a:pt x="58" y="46"/>
                    <a:pt x="58" y="46"/>
                    <a:pt x="59" y="48"/>
                  </a:cubicBezTo>
                  <a:cubicBezTo>
                    <a:pt x="75" y="45"/>
                    <a:pt x="81" y="44"/>
                    <a:pt x="91" y="40"/>
                  </a:cubicBezTo>
                  <a:cubicBezTo>
                    <a:pt x="92" y="30"/>
                    <a:pt x="90" y="7"/>
                    <a:pt x="86" y="0"/>
                  </a:cubicBezTo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68"/>
            <p:cNvSpPr>
              <a:spLocks/>
            </p:cNvSpPr>
            <p:nvPr/>
          </p:nvSpPr>
          <p:spPr bwMode="auto">
            <a:xfrm>
              <a:off x="2032000" y="2922588"/>
              <a:ext cx="1404937" cy="1373187"/>
            </a:xfrm>
            <a:custGeom>
              <a:avLst/>
              <a:gdLst>
                <a:gd name="T0" fmla="*/ 123 w 373"/>
                <a:gd name="T1" fmla="*/ 3 h 365"/>
                <a:gd name="T2" fmla="*/ 373 w 373"/>
                <a:gd name="T3" fmla="*/ 3 h 365"/>
                <a:gd name="T4" fmla="*/ 365 w 373"/>
                <a:gd name="T5" fmla="*/ 90 h 365"/>
                <a:gd name="T6" fmla="*/ 231 w 373"/>
                <a:gd name="T7" fmla="*/ 208 h 365"/>
                <a:gd name="T8" fmla="*/ 296 w 373"/>
                <a:gd name="T9" fmla="*/ 342 h 365"/>
                <a:gd name="T10" fmla="*/ 233 w 373"/>
                <a:gd name="T11" fmla="*/ 364 h 365"/>
                <a:gd name="T12" fmla="*/ 170 w 373"/>
                <a:gd name="T13" fmla="*/ 212 h 365"/>
                <a:gd name="T14" fmla="*/ 202 w 373"/>
                <a:gd name="T15" fmla="*/ 98 h 365"/>
                <a:gd name="T16" fmla="*/ 80 w 373"/>
                <a:gd name="T17" fmla="*/ 147 h 365"/>
                <a:gd name="T18" fmla="*/ 78 w 373"/>
                <a:gd name="T19" fmla="*/ 357 h 365"/>
                <a:gd name="T20" fmla="*/ 19 w 373"/>
                <a:gd name="T21" fmla="*/ 360 h 365"/>
                <a:gd name="T22" fmla="*/ 0 w 373"/>
                <a:gd name="T23" fmla="*/ 133 h 365"/>
                <a:gd name="T24" fmla="*/ 123 w 373"/>
                <a:gd name="T25" fmla="*/ 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3" h="365">
                  <a:moveTo>
                    <a:pt x="123" y="3"/>
                  </a:moveTo>
                  <a:cubicBezTo>
                    <a:pt x="166" y="0"/>
                    <a:pt x="373" y="3"/>
                    <a:pt x="373" y="3"/>
                  </a:cubicBezTo>
                  <a:cubicBezTo>
                    <a:pt x="373" y="3"/>
                    <a:pt x="373" y="69"/>
                    <a:pt x="365" y="90"/>
                  </a:cubicBezTo>
                  <a:cubicBezTo>
                    <a:pt x="339" y="160"/>
                    <a:pt x="227" y="122"/>
                    <a:pt x="231" y="208"/>
                  </a:cubicBezTo>
                  <a:cubicBezTo>
                    <a:pt x="234" y="247"/>
                    <a:pt x="296" y="342"/>
                    <a:pt x="296" y="342"/>
                  </a:cubicBezTo>
                  <a:cubicBezTo>
                    <a:pt x="296" y="342"/>
                    <a:pt x="264" y="359"/>
                    <a:pt x="233" y="364"/>
                  </a:cubicBezTo>
                  <a:cubicBezTo>
                    <a:pt x="209" y="323"/>
                    <a:pt x="178" y="261"/>
                    <a:pt x="170" y="212"/>
                  </a:cubicBezTo>
                  <a:cubicBezTo>
                    <a:pt x="158" y="147"/>
                    <a:pt x="220" y="98"/>
                    <a:pt x="202" y="98"/>
                  </a:cubicBezTo>
                  <a:cubicBezTo>
                    <a:pt x="191" y="98"/>
                    <a:pt x="105" y="114"/>
                    <a:pt x="80" y="147"/>
                  </a:cubicBezTo>
                  <a:cubicBezTo>
                    <a:pt x="52" y="179"/>
                    <a:pt x="78" y="312"/>
                    <a:pt x="78" y="357"/>
                  </a:cubicBezTo>
                  <a:cubicBezTo>
                    <a:pt x="61" y="365"/>
                    <a:pt x="36" y="364"/>
                    <a:pt x="19" y="360"/>
                  </a:cubicBezTo>
                  <a:cubicBezTo>
                    <a:pt x="15" y="323"/>
                    <a:pt x="0" y="141"/>
                    <a:pt x="0" y="133"/>
                  </a:cubicBezTo>
                  <a:cubicBezTo>
                    <a:pt x="0" y="99"/>
                    <a:pt x="70" y="39"/>
                    <a:pt x="123" y="3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69"/>
            <p:cNvSpPr>
              <a:spLocks/>
            </p:cNvSpPr>
            <p:nvPr/>
          </p:nvSpPr>
          <p:spPr bwMode="auto">
            <a:xfrm>
              <a:off x="3135313" y="1154113"/>
              <a:ext cx="106362" cy="196850"/>
            </a:xfrm>
            <a:custGeom>
              <a:avLst/>
              <a:gdLst>
                <a:gd name="T0" fmla="*/ 28 w 28"/>
                <a:gd name="T1" fmla="*/ 37 h 52"/>
                <a:gd name="T2" fmla="*/ 14 w 28"/>
                <a:gd name="T3" fmla="*/ 52 h 52"/>
                <a:gd name="T4" fmla="*/ 14 w 28"/>
                <a:gd name="T5" fmla="*/ 52 h 52"/>
                <a:gd name="T6" fmla="*/ 0 w 28"/>
                <a:gd name="T7" fmla="*/ 37 h 52"/>
                <a:gd name="T8" fmla="*/ 0 w 28"/>
                <a:gd name="T9" fmla="*/ 14 h 52"/>
                <a:gd name="T10" fmla="*/ 14 w 28"/>
                <a:gd name="T11" fmla="*/ 0 h 52"/>
                <a:gd name="T12" fmla="*/ 14 w 28"/>
                <a:gd name="T13" fmla="*/ 0 h 52"/>
                <a:gd name="T14" fmla="*/ 28 w 28"/>
                <a:gd name="T15" fmla="*/ 14 h 52"/>
                <a:gd name="T16" fmla="*/ 28 w 28"/>
                <a:gd name="T17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52">
                  <a:moveTo>
                    <a:pt x="28" y="37"/>
                  </a:moveTo>
                  <a:cubicBezTo>
                    <a:pt x="28" y="45"/>
                    <a:pt x="22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6" y="52"/>
                    <a:pt x="0" y="45"/>
                    <a:pt x="0" y="3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lnTo>
                    <a:pt x="28" y="37"/>
                  </a:lnTo>
                  <a:close/>
                </a:path>
              </a:pathLst>
            </a:custGeom>
            <a:solidFill>
              <a:srgbClr val="F2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70"/>
            <p:cNvSpPr>
              <a:spLocks/>
            </p:cNvSpPr>
            <p:nvPr/>
          </p:nvSpPr>
          <p:spPr bwMode="auto">
            <a:xfrm>
              <a:off x="2720975" y="1128713"/>
              <a:ext cx="68262" cy="222250"/>
            </a:xfrm>
            <a:custGeom>
              <a:avLst/>
              <a:gdLst>
                <a:gd name="T0" fmla="*/ 0 w 43"/>
                <a:gd name="T1" fmla="*/ 0 h 140"/>
                <a:gd name="T2" fmla="*/ 0 w 43"/>
                <a:gd name="T3" fmla="*/ 140 h 140"/>
                <a:gd name="T4" fmla="*/ 43 w 43"/>
                <a:gd name="T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40">
                  <a:moveTo>
                    <a:pt x="0" y="0"/>
                  </a:moveTo>
                  <a:lnTo>
                    <a:pt x="0" y="140"/>
                  </a:lnTo>
                  <a:lnTo>
                    <a:pt x="43" y="140"/>
                  </a:lnTo>
                </a:path>
              </a:pathLst>
            </a:custGeom>
            <a:noFill/>
            <a:ln w="14288" cap="flat">
              <a:solidFill>
                <a:srgbClr val="D3A79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71"/>
            <p:cNvSpPr>
              <a:spLocks/>
            </p:cNvSpPr>
            <p:nvPr/>
          </p:nvSpPr>
          <p:spPr bwMode="auto">
            <a:xfrm>
              <a:off x="3184525" y="1760538"/>
              <a:ext cx="660400" cy="1338262"/>
            </a:xfrm>
            <a:custGeom>
              <a:avLst/>
              <a:gdLst>
                <a:gd name="T0" fmla="*/ 0 w 175"/>
                <a:gd name="T1" fmla="*/ 0 h 356"/>
                <a:gd name="T2" fmla="*/ 74 w 175"/>
                <a:gd name="T3" fmla="*/ 25 h 356"/>
                <a:gd name="T4" fmla="*/ 175 w 175"/>
                <a:gd name="T5" fmla="*/ 354 h 356"/>
                <a:gd name="T6" fmla="*/ 102 w 175"/>
                <a:gd name="T7" fmla="*/ 356 h 356"/>
                <a:gd name="T8" fmla="*/ 32 w 175"/>
                <a:gd name="T9" fmla="*/ 9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56">
                  <a:moveTo>
                    <a:pt x="0" y="0"/>
                  </a:moveTo>
                  <a:cubicBezTo>
                    <a:pt x="0" y="0"/>
                    <a:pt x="53" y="0"/>
                    <a:pt x="74" y="25"/>
                  </a:cubicBezTo>
                  <a:cubicBezTo>
                    <a:pt x="89" y="44"/>
                    <a:pt x="175" y="354"/>
                    <a:pt x="175" y="354"/>
                  </a:cubicBezTo>
                  <a:cubicBezTo>
                    <a:pt x="102" y="356"/>
                    <a:pt x="102" y="356"/>
                    <a:pt x="102" y="356"/>
                  </a:cubicBezTo>
                  <a:cubicBezTo>
                    <a:pt x="32" y="98"/>
                    <a:pt x="32" y="98"/>
                    <a:pt x="32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72"/>
            <p:cNvSpPr>
              <a:spLocks/>
            </p:cNvSpPr>
            <p:nvPr/>
          </p:nvSpPr>
          <p:spPr bwMode="auto">
            <a:xfrm>
              <a:off x="3636963" y="3092450"/>
              <a:ext cx="471487" cy="184150"/>
            </a:xfrm>
            <a:custGeom>
              <a:avLst/>
              <a:gdLst>
                <a:gd name="T0" fmla="*/ 2 w 125"/>
                <a:gd name="T1" fmla="*/ 2 h 49"/>
                <a:gd name="T2" fmla="*/ 17 w 125"/>
                <a:gd name="T3" fmla="*/ 46 h 49"/>
                <a:gd name="T4" fmla="*/ 124 w 125"/>
                <a:gd name="T5" fmla="*/ 43 h 49"/>
                <a:gd name="T6" fmla="*/ 62 w 125"/>
                <a:gd name="T7" fmla="*/ 20 h 49"/>
                <a:gd name="T8" fmla="*/ 48 w 125"/>
                <a:gd name="T9" fmla="*/ 0 h 49"/>
                <a:gd name="T10" fmla="*/ 2 w 125"/>
                <a:gd name="T1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49">
                  <a:moveTo>
                    <a:pt x="2" y="2"/>
                  </a:moveTo>
                  <a:cubicBezTo>
                    <a:pt x="2" y="2"/>
                    <a:pt x="0" y="41"/>
                    <a:pt x="17" y="46"/>
                  </a:cubicBezTo>
                  <a:cubicBezTo>
                    <a:pt x="28" y="49"/>
                    <a:pt x="125" y="48"/>
                    <a:pt x="124" y="43"/>
                  </a:cubicBezTo>
                  <a:cubicBezTo>
                    <a:pt x="119" y="19"/>
                    <a:pt x="77" y="27"/>
                    <a:pt x="62" y="20"/>
                  </a:cubicBezTo>
                  <a:cubicBezTo>
                    <a:pt x="57" y="18"/>
                    <a:pt x="48" y="0"/>
                    <a:pt x="48" y="0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solidFill>
              <a:srgbClr val="F2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Line 73"/>
            <p:cNvSpPr>
              <a:spLocks noChangeShapeType="1"/>
            </p:cNvSpPr>
            <p:nvPr/>
          </p:nvSpPr>
          <p:spPr bwMode="auto">
            <a:xfrm>
              <a:off x="2698750" y="647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Line 74"/>
            <p:cNvSpPr>
              <a:spLocks noChangeShapeType="1"/>
            </p:cNvSpPr>
            <p:nvPr/>
          </p:nvSpPr>
          <p:spPr bwMode="auto">
            <a:xfrm>
              <a:off x="2698750" y="647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Line 75"/>
            <p:cNvSpPr>
              <a:spLocks noChangeShapeType="1"/>
            </p:cNvSpPr>
            <p:nvPr/>
          </p:nvSpPr>
          <p:spPr bwMode="auto">
            <a:xfrm>
              <a:off x="3049588" y="925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Line 76"/>
            <p:cNvSpPr>
              <a:spLocks noChangeShapeType="1"/>
            </p:cNvSpPr>
            <p:nvPr/>
          </p:nvSpPr>
          <p:spPr bwMode="auto">
            <a:xfrm>
              <a:off x="3049588" y="925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77"/>
            <p:cNvSpPr>
              <a:spLocks/>
            </p:cNvSpPr>
            <p:nvPr/>
          </p:nvSpPr>
          <p:spPr bwMode="auto">
            <a:xfrm>
              <a:off x="1798638" y="1030288"/>
              <a:ext cx="866775" cy="1087437"/>
            </a:xfrm>
            <a:custGeom>
              <a:avLst/>
              <a:gdLst>
                <a:gd name="T0" fmla="*/ 159 w 230"/>
                <a:gd name="T1" fmla="*/ 0 h 289"/>
                <a:gd name="T2" fmla="*/ 173 w 230"/>
                <a:gd name="T3" fmla="*/ 55 h 289"/>
                <a:gd name="T4" fmla="*/ 73 w 230"/>
                <a:gd name="T5" fmla="*/ 109 h 289"/>
                <a:gd name="T6" fmla="*/ 202 w 230"/>
                <a:gd name="T7" fmla="*/ 195 h 289"/>
                <a:gd name="T8" fmla="*/ 230 w 230"/>
                <a:gd name="T9" fmla="*/ 194 h 289"/>
                <a:gd name="T10" fmla="*/ 217 w 230"/>
                <a:gd name="T11" fmla="*/ 261 h 289"/>
                <a:gd name="T12" fmla="*/ 191 w 230"/>
                <a:gd name="T13" fmla="*/ 275 h 289"/>
                <a:gd name="T14" fmla="*/ 186 w 230"/>
                <a:gd name="T15" fmla="*/ 289 h 289"/>
                <a:gd name="T16" fmla="*/ 0 w 230"/>
                <a:gd name="T17" fmla="*/ 89 h 289"/>
                <a:gd name="T18" fmla="*/ 48 w 230"/>
                <a:gd name="T19" fmla="*/ 47 h 289"/>
                <a:gd name="T20" fmla="*/ 159 w 230"/>
                <a:gd name="T21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89">
                  <a:moveTo>
                    <a:pt x="159" y="0"/>
                  </a:moveTo>
                  <a:cubicBezTo>
                    <a:pt x="173" y="55"/>
                    <a:pt x="173" y="55"/>
                    <a:pt x="173" y="55"/>
                  </a:cubicBezTo>
                  <a:cubicBezTo>
                    <a:pt x="173" y="55"/>
                    <a:pt x="72" y="103"/>
                    <a:pt x="73" y="109"/>
                  </a:cubicBezTo>
                  <a:cubicBezTo>
                    <a:pt x="75" y="117"/>
                    <a:pt x="184" y="194"/>
                    <a:pt x="202" y="195"/>
                  </a:cubicBezTo>
                  <a:cubicBezTo>
                    <a:pt x="225" y="196"/>
                    <a:pt x="230" y="194"/>
                    <a:pt x="230" y="194"/>
                  </a:cubicBezTo>
                  <a:cubicBezTo>
                    <a:pt x="217" y="261"/>
                    <a:pt x="217" y="261"/>
                    <a:pt x="217" y="261"/>
                  </a:cubicBezTo>
                  <a:cubicBezTo>
                    <a:pt x="191" y="275"/>
                    <a:pt x="191" y="275"/>
                    <a:pt x="191" y="275"/>
                  </a:cubicBezTo>
                  <a:cubicBezTo>
                    <a:pt x="186" y="289"/>
                    <a:pt x="186" y="289"/>
                    <a:pt x="186" y="289"/>
                  </a:cubicBezTo>
                  <a:cubicBezTo>
                    <a:pt x="186" y="289"/>
                    <a:pt x="2" y="144"/>
                    <a:pt x="0" y="89"/>
                  </a:cubicBezTo>
                  <a:cubicBezTo>
                    <a:pt x="0" y="69"/>
                    <a:pt x="48" y="47"/>
                    <a:pt x="48" y="47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Line 78"/>
            <p:cNvSpPr>
              <a:spLocks noChangeShapeType="1"/>
            </p:cNvSpPr>
            <p:nvPr/>
          </p:nvSpPr>
          <p:spPr bwMode="auto">
            <a:xfrm>
              <a:off x="2720975" y="1452563"/>
              <a:ext cx="139700" cy="0"/>
            </a:xfrm>
            <a:prstGeom prst="line">
              <a:avLst/>
            </a:prstGeom>
            <a:noFill/>
            <a:ln w="14288" cap="flat">
              <a:solidFill>
                <a:srgbClr val="D3A79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Oval 79"/>
            <p:cNvSpPr>
              <a:spLocks noChangeArrowheads="1"/>
            </p:cNvSpPr>
            <p:nvPr/>
          </p:nvSpPr>
          <p:spPr bwMode="auto">
            <a:xfrm>
              <a:off x="2895600" y="1112838"/>
              <a:ext cx="52387" cy="57150"/>
            </a:xfrm>
            <a:prstGeom prst="ellipse">
              <a:avLst/>
            </a:pr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Oval 80"/>
            <p:cNvSpPr>
              <a:spLocks noChangeArrowheads="1"/>
            </p:cNvSpPr>
            <p:nvPr/>
          </p:nvSpPr>
          <p:spPr bwMode="auto">
            <a:xfrm>
              <a:off x="2611438" y="1112838"/>
              <a:ext cx="53975" cy="57150"/>
            </a:xfrm>
            <a:prstGeom prst="ellipse">
              <a:avLst/>
            </a:pr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81"/>
            <p:cNvSpPr>
              <a:spLocks/>
            </p:cNvSpPr>
            <p:nvPr/>
          </p:nvSpPr>
          <p:spPr bwMode="auto">
            <a:xfrm>
              <a:off x="2397125" y="1027113"/>
              <a:ext cx="323850" cy="139700"/>
            </a:xfrm>
            <a:custGeom>
              <a:avLst/>
              <a:gdLst>
                <a:gd name="T0" fmla="*/ 9 w 86"/>
                <a:gd name="T1" fmla="*/ 37 h 37"/>
                <a:gd name="T2" fmla="*/ 28 w 86"/>
                <a:gd name="T3" fmla="*/ 37 h 37"/>
                <a:gd name="T4" fmla="*/ 83 w 86"/>
                <a:gd name="T5" fmla="*/ 11 h 37"/>
                <a:gd name="T6" fmla="*/ 30 w 86"/>
                <a:gd name="T7" fmla="*/ 0 h 37"/>
                <a:gd name="T8" fmla="*/ 0 w 86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7">
                  <a:moveTo>
                    <a:pt x="9" y="37"/>
                  </a:moveTo>
                  <a:cubicBezTo>
                    <a:pt x="9" y="37"/>
                    <a:pt x="20" y="37"/>
                    <a:pt x="28" y="37"/>
                  </a:cubicBezTo>
                  <a:cubicBezTo>
                    <a:pt x="43" y="37"/>
                    <a:pt x="86" y="30"/>
                    <a:pt x="83" y="11"/>
                  </a:cubicBezTo>
                  <a:cubicBezTo>
                    <a:pt x="82" y="0"/>
                    <a:pt x="41" y="1"/>
                    <a:pt x="30" y="0"/>
                  </a:cubicBezTo>
                  <a:cubicBezTo>
                    <a:pt x="10" y="0"/>
                    <a:pt x="0" y="1"/>
                    <a:pt x="0" y="1"/>
                  </a:cubicBezTo>
                </a:path>
              </a:pathLst>
            </a:custGeom>
            <a:solidFill>
              <a:srgbClr val="DBB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82"/>
            <p:cNvSpPr>
              <a:spLocks/>
            </p:cNvSpPr>
            <p:nvPr/>
          </p:nvSpPr>
          <p:spPr bwMode="auto">
            <a:xfrm>
              <a:off x="2728913" y="966788"/>
              <a:ext cx="301625" cy="98425"/>
            </a:xfrm>
            <a:custGeom>
              <a:avLst/>
              <a:gdLst>
                <a:gd name="T0" fmla="*/ 80 w 80"/>
                <a:gd name="T1" fmla="*/ 0 h 26"/>
                <a:gd name="T2" fmla="*/ 30 w 80"/>
                <a:gd name="T3" fmla="*/ 23 h 26"/>
                <a:gd name="T4" fmla="*/ 43 w 80"/>
                <a:gd name="T5" fmla="*/ 4 h 26"/>
                <a:gd name="T6" fmla="*/ 0 w 80"/>
                <a:gd name="T7" fmla="*/ 23 h 26"/>
                <a:gd name="T8" fmla="*/ 16 w 80"/>
                <a:gd name="T9" fmla="*/ 0 h 26"/>
                <a:gd name="T10" fmla="*/ 80 w 80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6">
                  <a:moveTo>
                    <a:pt x="80" y="0"/>
                  </a:moveTo>
                  <a:cubicBezTo>
                    <a:pt x="80" y="0"/>
                    <a:pt x="53" y="26"/>
                    <a:pt x="30" y="23"/>
                  </a:cubicBezTo>
                  <a:cubicBezTo>
                    <a:pt x="30" y="23"/>
                    <a:pt x="43" y="11"/>
                    <a:pt x="43" y="4"/>
                  </a:cubicBezTo>
                  <a:cubicBezTo>
                    <a:pt x="43" y="4"/>
                    <a:pt x="16" y="23"/>
                    <a:pt x="0" y="23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936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83"/>
            <p:cNvSpPr>
              <a:spLocks/>
            </p:cNvSpPr>
            <p:nvPr/>
          </p:nvSpPr>
          <p:spPr bwMode="auto">
            <a:xfrm>
              <a:off x="2306638" y="782638"/>
              <a:ext cx="1130300" cy="228600"/>
            </a:xfrm>
            <a:custGeom>
              <a:avLst/>
              <a:gdLst>
                <a:gd name="T0" fmla="*/ 300 w 300"/>
                <a:gd name="T1" fmla="*/ 16 h 61"/>
                <a:gd name="T2" fmla="*/ 147 w 300"/>
                <a:gd name="T3" fmla="*/ 61 h 61"/>
                <a:gd name="T4" fmla="*/ 0 w 300"/>
                <a:gd name="T5" fmla="*/ 19 h 61"/>
                <a:gd name="T6" fmla="*/ 147 w 300"/>
                <a:gd name="T7" fmla="*/ 8 h 61"/>
                <a:gd name="T8" fmla="*/ 300 w 300"/>
                <a:gd name="T9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61">
                  <a:moveTo>
                    <a:pt x="300" y="16"/>
                  </a:moveTo>
                  <a:cubicBezTo>
                    <a:pt x="300" y="39"/>
                    <a:pt x="229" y="61"/>
                    <a:pt x="147" y="61"/>
                  </a:cubicBezTo>
                  <a:cubicBezTo>
                    <a:pt x="66" y="61"/>
                    <a:pt x="0" y="45"/>
                    <a:pt x="0" y="19"/>
                  </a:cubicBezTo>
                  <a:cubicBezTo>
                    <a:pt x="0" y="7"/>
                    <a:pt x="56" y="7"/>
                    <a:pt x="147" y="8"/>
                  </a:cubicBezTo>
                  <a:cubicBezTo>
                    <a:pt x="234" y="8"/>
                    <a:pt x="300" y="0"/>
                    <a:pt x="300" y="1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84"/>
            <p:cNvSpPr>
              <a:spLocks/>
            </p:cNvSpPr>
            <p:nvPr/>
          </p:nvSpPr>
          <p:spPr bwMode="auto">
            <a:xfrm>
              <a:off x="2514600" y="466726"/>
              <a:ext cx="674687" cy="511175"/>
            </a:xfrm>
            <a:custGeom>
              <a:avLst/>
              <a:gdLst>
                <a:gd name="T0" fmla="*/ 6 w 179"/>
                <a:gd name="T1" fmla="*/ 109 h 136"/>
                <a:gd name="T2" fmla="*/ 24 w 179"/>
                <a:gd name="T3" fmla="*/ 10 h 136"/>
                <a:gd name="T4" fmla="*/ 108 w 179"/>
                <a:gd name="T5" fmla="*/ 7 h 136"/>
                <a:gd name="T6" fmla="*/ 162 w 179"/>
                <a:gd name="T7" fmla="*/ 15 h 136"/>
                <a:gd name="T8" fmla="*/ 179 w 179"/>
                <a:gd name="T9" fmla="*/ 109 h 136"/>
                <a:gd name="T10" fmla="*/ 6 w 179"/>
                <a:gd name="T11" fmla="*/ 10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136">
                  <a:moveTo>
                    <a:pt x="6" y="109"/>
                  </a:moveTo>
                  <a:cubicBezTo>
                    <a:pt x="6" y="109"/>
                    <a:pt x="0" y="25"/>
                    <a:pt x="24" y="10"/>
                  </a:cubicBezTo>
                  <a:cubicBezTo>
                    <a:pt x="40" y="1"/>
                    <a:pt x="78" y="15"/>
                    <a:pt x="108" y="7"/>
                  </a:cubicBezTo>
                  <a:cubicBezTo>
                    <a:pt x="139" y="0"/>
                    <a:pt x="152" y="5"/>
                    <a:pt x="162" y="15"/>
                  </a:cubicBezTo>
                  <a:cubicBezTo>
                    <a:pt x="178" y="34"/>
                    <a:pt x="179" y="109"/>
                    <a:pt x="179" y="109"/>
                  </a:cubicBezTo>
                  <a:cubicBezTo>
                    <a:pt x="179" y="109"/>
                    <a:pt x="87" y="136"/>
                    <a:pt x="6" y="1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6039663" y="1752600"/>
            <a:ext cx="695086" cy="1458557"/>
            <a:chOff x="3070225" y="1855788"/>
            <a:chExt cx="2162176" cy="4537075"/>
          </a:xfrm>
        </p:grpSpPr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3678238" y="4221163"/>
              <a:ext cx="919163" cy="1943100"/>
            </a:xfrm>
            <a:custGeom>
              <a:avLst/>
              <a:gdLst>
                <a:gd name="T0" fmla="*/ 2 w 244"/>
                <a:gd name="T1" fmla="*/ 0 h 517"/>
                <a:gd name="T2" fmla="*/ 5 w 244"/>
                <a:gd name="T3" fmla="*/ 262 h 517"/>
                <a:gd name="T4" fmla="*/ 8 w 244"/>
                <a:gd name="T5" fmla="*/ 398 h 517"/>
                <a:gd name="T6" fmla="*/ 9 w 244"/>
                <a:gd name="T7" fmla="*/ 515 h 517"/>
                <a:gd name="T8" fmla="*/ 54 w 244"/>
                <a:gd name="T9" fmla="*/ 516 h 517"/>
                <a:gd name="T10" fmla="*/ 59 w 244"/>
                <a:gd name="T11" fmla="*/ 465 h 517"/>
                <a:gd name="T12" fmla="*/ 67 w 244"/>
                <a:gd name="T13" fmla="*/ 325 h 517"/>
                <a:gd name="T14" fmla="*/ 70 w 244"/>
                <a:gd name="T15" fmla="*/ 238 h 517"/>
                <a:gd name="T16" fmla="*/ 85 w 244"/>
                <a:gd name="T17" fmla="*/ 126 h 517"/>
                <a:gd name="T18" fmla="*/ 160 w 244"/>
                <a:gd name="T19" fmla="*/ 126 h 517"/>
                <a:gd name="T20" fmla="*/ 163 w 244"/>
                <a:gd name="T21" fmla="*/ 239 h 517"/>
                <a:gd name="T22" fmla="*/ 171 w 244"/>
                <a:gd name="T23" fmla="*/ 356 h 517"/>
                <a:gd name="T24" fmla="*/ 179 w 244"/>
                <a:gd name="T25" fmla="*/ 513 h 517"/>
                <a:gd name="T26" fmla="*/ 224 w 244"/>
                <a:gd name="T27" fmla="*/ 513 h 517"/>
                <a:gd name="T28" fmla="*/ 228 w 244"/>
                <a:gd name="T29" fmla="*/ 388 h 517"/>
                <a:gd name="T30" fmla="*/ 237 w 244"/>
                <a:gd name="T31" fmla="*/ 219 h 517"/>
                <a:gd name="T32" fmla="*/ 243 w 244"/>
                <a:gd name="T33" fmla="*/ 101 h 517"/>
                <a:gd name="T34" fmla="*/ 243 w 244"/>
                <a:gd name="T35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4" h="517">
                  <a:moveTo>
                    <a:pt x="2" y="0"/>
                  </a:moveTo>
                  <a:cubicBezTo>
                    <a:pt x="0" y="97"/>
                    <a:pt x="4" y="182"/>
                    <a:pt x="5" y="262"/>
                  </a:cubicBezTo>
                  <a:cubicBezTo>
                    <a:pt x="7" y="309"/>
                    <a:pt x="8" y="342"/>
                    <a:pt x="8" y="398"/>
                  </a:cubicBezTo>
                  <a:cubicBezTo>
                    <a:pt x="8" y="451"/>
                    <a:pt x="8" y="483"/>
                    <a:pt x="9" y="515"/>
                  </a:cubicBezTo>
                  <a:cubicBezTo>
                    <a:pt x="19" y="515"/>
                    <a:pt x="54" y="516"/>
                    <a:pt x="54" y="516"/>
                  </a:cubicBezTo>
                  <a:cubicBezTo>
                    <a:pt x="54" y="516"/>
                    <a:pt x="57" y="483"/>
                    <a:pt x="59" y="465"/>
                  </a:cubicBezTo>
                  <a:cubicBezTo>
                    <a:pt x="60" y="412"/>
                    <a:pt x="62" y="377"/>
                    <a:pt x="67" y="325"/>
                  </a:cubicBezTo>
                  <a:cubicBezTo>
                    <a:pt x="69" y="301"/>
                    <a:pt x="70" y="262"/>
                    <a:pt x="70" y="238"/>
                  </a:cubicBezTo>
                  <a:cubicBezTo>
                    <a:pt x="70" y="218"/>
                    <a:pt x="77" y="127"/>
                    <a:pt x="85" y="126"/>
                  </a:cubicBezTo>
                  <a:cubicBezTo>
                    <a:pt x="112" y="123"/>
                    <a:pt x="132" y="123"/>
                    <a:pt x="160" y="126"/>
                  </a:cubicBezTo>
                  <a:cubicBezTo>
                    <a:pt x="169" y="127"/>
                    <a:pt x="161" y="214"/>
                    <a:pt x="163" y="239"/>
                  </a:cubicBezTo>
                  <a:cubicBezTo>
                    <a:pt x="167" y="277"/>
                    <a:pt x="169" y="311"/>
                    <a:pt x="171" y="356"/>
                  </a:cubicBezTo>
                  <a:cubicBezTo>
                    <a:pt x="173" y="410"/>
                    <a:pt x="180" y="448"/>
                    <a:pt x="179" y="513"/>
                  </a:cubicBezTo>
                  <a:cubicBezTo>
                    <a:pt x="196" y="517"/>
                    <a:pt x="206" y="515"/>
                    <a:pt x="224" y="513"/>
                  </a:cubicBezTo>
                  <a:cubicBezTo>
                    <a:pt x="224" y="432"/>
                    <a:pt x="226" y="431"/>
                    <a:pt x="228" y="388"/>
                  </a:cubicBezTo>
                  <a:cubicBezTo>
                    <a:pt x="230" y="341"/>
                    <a:pt x="232" y="291"/>
                    <a:pt x="237" y="219"/>
                  </a:cubicBezTo>
                  <a:cubicBezTo>
                    <a:pt x="241" y="175"/>
                    <a:pt x="243" y="144"/>
                    <a:pt x="243" y="101"/>
                  </a:cubicBezTo>
                  <a:cubicBezTo>
                    <a:pt x="244" y="57"/>
                    <a:pt x="244" y="44"/>
                    <a:pt x="243" y="0"/>
                  </a:cubicBezTo>
                </a:path>
              </a:pathLst>
            </a:custGeom>
            <a:solidFill>
              <a:srgbClr val="284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4470400" y="3036888"/>
              <a:ext cx="636588" cy="333375"/>
            </a:xfrm>
            <a:custGeom>
              <a:avLst/>
              <a:gdLst>
                <a:gd name="T0" fmla="*/ 9 w 401"/>
                <a:gd name="T1" fmla="*/ 19 h 210"/>
                <a:gd name="T2" fmla="*/ 185 w 401"/>
                <a:gd name="T3" fmla="*/ 0 h 210"/>
                <a:gd name="T4" fmla="*/ 401 w 401"/>
                <a:gd name="T5" fmla="*/ 125 h 210"/>
                <a:gd name="T6" fmla="*/ 0 w 401"/>
                <a:gd name="T7" fmla="*/ 210 h 210"/>
                <a:gd name="T8" fmla="*/ 9 w 401"/>
                <a:gd name="T9" fmla="*/ 1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1" h="210">
                  <a:moveTo>
                    <a:pt x="9" y="19"/>
                  </a:moveTo>
                  <a:lnTo>
                    <a:pt x="185" y="0"/>
                  </a:lnTo>
                  <a:lnTo>
                    <a:pt x="401" y="125"/>
                  </a:lnTo>
                  <a:lnTo>
                    <a:pt x="0" y="210"/>
                  </a:lnTo>
                  <a:lnTo>
                    <a:pt x="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9"/>
            <p:cNvSpPr>
              <a:spLocks/>
            </p:cNvSpPr>
            <p:nvPr/>
          </p:nvSpPr>
          <p:spPr bwMode="auto">
            <a:xfrm>
              <a:off x="4470400" y="3036888"/>
              <a:ext cx="636588" cy="333375"/>
            </a:xfrm>
            <a:custGeom>
              <a:avLst/>
              <a:gdLst>
                <a:gd name="T0" fmla="*/ 9 w 401"/>
                <a:gd name="T1" fmla="*/ 19 h 210"/>
                <a:gd name="T2" fmla="*/ 185 w 401"/>
                <a:gd name="T3" fmla="*/ 0 h 210"/>
                <a:gd name="T4" fmla="*/ 401 w 401"/>
                <a:gd name="T5" fmla="*/ 125 h 210"/>
                <a:gd name="T6" fmla="*/ 0 w 401"/>
                <a:gd name="T7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1" h="210">
                  <a:moveTo>
                    <a:pt x="9" y="19"/>
                  </a:moveTo>
                  <a:lnTo>
                    <a:pt x="185" y="0"/>
                  </a:lnTo>
                  <a:lnTo>
                    <a:pt x="401" y="125"/>
                  </a:lnTo>
                  <a:lnTo>
                    <a:pt x="0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"/>
            <p:cNvSpPr>
              <a:spLocks/>
            </p:cNvSpPr>
            <p:nvPr/>
          </p:nvSpPr>
          <p:spPr bwMode="auto">
            <a:xfrm>
              <a:off x="3659188" y="3067050"/>
              <a:ext cx="942975" cy="1171575"/>
            </a:xfrm>
            <a:custGeom>
              <a:avLst/>
              <a:gdLst>
                <a:gd name="T0" fmla="*/ 594 w 594"/>
                <a:gd name="T1" fmla="*/ 738 h 738"/>
                <a:gd name="T2" fmla="*/ 594 w 594"/>
                <a:gd name="T3" fmla="*/ 738 h 738"/>
                <a:gd name="T4" fmla="*/ 0 w 594"/>
                <a:gd name="T5" fmla="*/ 738 h 738"/>
                <a:gd name="T6" fmla="*/ 0 w 594"/>
                <a:gd name="T7" fmla="*/ 0 h 738"/>
                <a:gd name="T8" fmla="*/ 594 w 594"/>
                <a:gd name="T9" fmla="*/ 0 h 738"/>
                <a:gd name="T10" fmla="*/ 594 w 594"/>
                <a:gd name="T11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4" h="738">
                  <a:moveTo>
                    <a:pt x="594" y="738"/>
                  </a:moveTo>
                  <a:lnTo>
                    <a:pt x="594" y="738"/>
                  </a:lnTo>
                  <a:lnTo>
                    <a:pt x="0" y="738"/>
                  </a:lnTo>
                  <a:lnTo>
                    <a:pt x="0" y="0"/>
                  </a:lnTo>
                  <a:lnTo>
                    <a:pt x="594" y="0"/>
                  </a:lnTo>
                  <a:lnTo>
                    <a:pt x="594" y="7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1"/>
            <p:cNvSpPr>
              <a:spLocks/>
            </p:cNvSpPr>
            <p:nvPr/>
          </p:nvSpPr>
          <p:spPr bwMode="auto">
            <a:xfrm>
              <a:off x="4073525" y="3141663"/>
              <a:ext cx="139700" cy="654050"/>
            </a:xfrm>
            <a:custGeom>
              <a:avLst/>
              <a:gdLst>
                <a:gd name="T0" fmla="*/ 0 w 37"/>
                <a:gd name="T1" fmla="*/ 14 h 174"/>
                <a:gd name="T2" fmla="*/ 19 w 37"/>
                <a:gd name="T3" fmla="*/ 0 h 174"/>
                <a:gd name="T4" fmla="*/ 37 w 37"/>
                <a:gd name="T5" fmla="*/ 14 h 174"/>
                <a:gd name="T6" fmla="*/ 24 w 37"/>
                <a:gd name="T7" fmla="*/ 29 h 174"/>
                <a:gd name="T8" fmla="*/ 35 w 37"/>
                <a:gd name="T9" fmla="*/ 152 h 174"/>
                <a:gd name="T10" fmla="*/ 20 w 37"/>
                <a:gd name="T11" fmla="*/ 174 h 174"/>
                <a:gd name="T12" fmla="*/ 5 w 37"/>
                <a:gd name="T13" fmla="*/ 152 h 174"/>
                <a:gd name="T14" fmla="*/ 13 w 37"/>
                <a:gd name="T15" fmla="*/ 29 h 174"/>
                <a:gd name="T16" fmla="*/ 0 w 37"/>
                <a:gd name="T17" fmla="*/ 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74">
                  <a:moveTo>
                    <a:pt x="0" y="14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2" y="28"/>
                    <a:pt x="24" y="29"/>
                  </a:cubicBezTo>
                  <a:cubicBezTo>
                    <a:pt x="24" y="29"/>
                    <a:pt x="36" y="139"/>
                    <a:pt x="35" y="152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2"/>
                    <a:pt x="7" y="49"/>
                    <a:pt x="13" y="29"/>
                  </a:cubicBezTo>
                  <a:cubicBezTo>
                    <a:pt x="13" y="29"/>
                    <a:pt x="1" y="26"/>
                    <a:pt x="0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2"/>
            <p:cNvSpPr>
              <a:spLocks/>
            </p:cNvSpPr>
            <p:nvPr/>
          </p:nvSpPr>
          <p:spPr bwMode="auto">
            <a:xfrm>
              <a:off x="3919538" y="3067050"/>
              <a:ext cx="441325" cy="187325"/>
            </a:xfrm>
            <a:custGeom>
              <a:avLst/>
              <a:gdLst>
                <a:gd name="T0" fmla="*/ 278 w 278"/>
                <a:gd name="T1" fmla="*/ 0 h 118"/>
                <a:gd name="T2" fmla="*/ 137 w 278"/>
                <a:gd name="T3" fmla="*/ 4 h 118"/>
                <a:gd name="T4" fmla="*/ 0 w 278"/>
                <a:gd name="T5" fmla="*/ 0 h 118"/>
                <a:gd name="T6" fmla="*/ 57 w 278"/>
                <a:gd name="T7" fmla="*/ 116 h 118"/>
                <a:gd name="T8" fmla="*/ 142 w 278"/>
                <a:gd name="T9" fmla="*/ 49 h 118"/>
                <a:gd name="T10" fmla="*/ 230 w 278"/>
                <a:gd name="T11" fmla="*/ 118 h 118"/>
                <a:gd name="T12" fmla="*/ 278 w 278"/>
                <a:gd name="T1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18">
                  <a:moveTo>
                    <a:pt x="278" y="0"/>
                  </a:moveTo>
                  <a:lnTo>
                    <a:pt x="137" y="4"/>
                  </a:lnTo>
                  <a:lnTo>
                    <a:pt x="0" y="0"/>
                  </a:lnTo>
                  <a:lnTo>
                    <a:pt x="57" y="116"/>
                  </a:lnTo>
                  <a:lnTo>
                    <a:pt x="142" y="49"/>
                  </a:lnTo>
                  <a:lnTo>
                    <a:pt x="230" y="118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F5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3"/>
            <p:cNvSpPr>
              <a:spLocks/>
            </p:cNvSpPr>
            <p:nvPr/>
          </p:nvSpPr>
          <p:spPr bwMode="auto">
            <a:xfrm>
              <a:off x="3968750" y="2878138"/>
              <a:ext cx="350838" cy="225425"/>
            </a:xfrm>
            <a:custGeom>
              <a:avLst/>
              <a:gdLst>
                <a:gd name="T0" fmla="*/ 93 w 93"/>
                <a:gd name="T1" fmla="*/ 50 h 60"/>
                <a:gd name="T2" fmla="*/ 47 w 93"/>
                <a:gd name="T3" fmla="*/ 60 h 60"/>
                <a:gd name="T4" fmla="*/ 0 w 93"/>
                <a:gd name="T5" fmla="*/ 50 h 60"/>
                <a:gd name="T6" fmla="*/ 0 w 93"/>
                <a:gd name="T7" fmla="*/ 0 h 60"/>
                <a:gd name="T8" fmla="*/ 93 w 93"/>
                <a:gd name="T9" fmla="*/ 0 h 60"/>
                <a:gd name="T10" fmla="*/ 93 w 93"/>
                <a:gd name="T11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60">
                  <a:moveTo>
                    <a:pt x="93" y="50"/>
                  </a:moveTo>
                  <a:cubicBezTo>
                    <a:pt x="93" y="50"/>
                    <a:pt x="78" y="60"/>
                    <a:pt x="47" y="60"/>
                  </a:cubicBezTo>
                  <a:cubicBezTo>
                    <a:pt x="15" y="60"/>
                    <a:pt x="0" y="50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93" y="50"/>
                  </a:lnTo>
                  <a:close/>
                </a:path>
              </a:pathLst>
            </a:custGeom>
            <a:solidFill>
              <a:srgbClr val="E5B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4"/>
            <p:cNvSpPr>
              <a:spLocks/>
            </p:cNvSpPr>
            <p:nvPr/>
          </p:nvSpPr>
          <p:spPr bwMode="auto">
            <a:xfrm>
              <a:off x="3763963" y="2043113"/>
              <a:ext cx="758825" cy="692150"/>
            </a:xfrm>
            <a:custGeom>
              <a:avLst/>
              <a:gdLst>
                <a:gd name="T0" fmla="*/ 201 w 201"/>
                <a:gd name="T1" fmla="*/ 92 h 184"/>
                <a:gd name="T2" fmla="*/ 111 w 201"/>
                <a:gd name="T3" fmla="*/ 184 h 184"/>
                <a:gd name="T4" fmla="*/ 84 w 201"/>
                <a:gd name="T5" fmla="*/ 184 h 184"/>
                <a:gd name="T6" fmla="*/ 0 w 201"/>
                <a:gd name="T7" fmla="*/ 92 h 184"/>
                <a:gd name="T8" fmla="*/ 84 w 201"/>
                <a:gd name="T9" fmla="*/ 1 h 184"/>
                <a:gd name="T10" fmla="*/ 111 w 201"/>
                <a:gd name="T11" fmla="*/ 1 h 184"/>
                <a:gd name="T12" fmla="*/ 201 w 201"/>
                <a:gd name="T13" fmla="*/ 9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184">
                  <a:moveTo>
                    <a:pt x="201" y="92"/>
                  </a:moveTo>
                  <a:cubicBezTo>
                    <a:pt x="201" y="143"/>
                    <a:pt x="157" y="184"/>
                    <a:pt x="111" y="184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38" y="184"/>
                    <a:pt x="0" y="143"/>
                    <a:pt x="0" y="92"/>
                  </a:cubicBezTo>
                  <a:cubicBezTo>
                    <a:pt x="0" y="0"/>
                    <a:pt x="38" y="1"/>
                    <a:pt x="84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57" y="1"/>
                    <a:pt x="201" y="7"/>
                    <a:pt x="201" y="92"/>
                  </a:cubicBezTo>
                </a:path>
              </a:pathLst>
            </a:custGeom>
            <a:solidFill>
              <a:srgbClr val="845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5"/>
            <p:cNvSpPr>
              <a:spLocks/>
            </p:cNvSpPr>
            <p:nvPr/>
          </p:nvSpPr>
          <p:spPr bwMode="auto">
            <a:xfrm>
              <a:off x="3549650" y="6153150"/>
              <a:ext cx="346075" cy="236538"/>
            </a:xfrm>
            <a:custGeom>
              <a:avLst/>
              <a:gdLst>
                <a:gd name="T0" fmla="*/ 42 w 92"/>
                <a:gd name="T1" fmla="*/ 0 h 63"/>
                <a:gd name="T2" fmla="*/ 2 w 92"/>
                <a:gd name="T3" fmla="*/ 42 h 63"/>
                <a:gd name="T4" fmla="*/ 58 w 92"/>
                <a:gd name="T5" fmla="*/ 42 h 63"/>
                <a:gd name="T6" fmla="*/ 58 w 92"/>
                <a:gd name="T7" fmla="*/ 46 h 63"/>
                <a:gd name="T8" fmla="*/ 91 w 92"/>
                <a:gd name="T9" fmla="*/ 41 h 63"/>
                <a:gd name="T10" fmla="*/ 89 w 92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63">
                  <a:moveTo>
                    <a:pt x="42" y="0"/>
                  </a:moveTo>
                  <a:cubicBezTo>
                    <a:pt x="31" y="11"/>
                    <a:pt x="0" y="33"/>
                    <a:pt x="2" y="42"/>
                  </a:cubicBezTo>
                  <a:cubicBezTo>
                    <a:pt x="6" y="63"/>
                    <a:pt x="46" y="50"/>
                    <a:pt x="58" y="42"/>
                  </a:cubicBezTo>
                  <a:cubicBezTo>
                    <a:pt x="58" y="44"/>
                    <a:pt x="58" y="44"/>
                    <a:pt x="58" y="46"/>
                  </a:cubicBezTo>
                  <a:cubicBezTo>
                    <a:pt x="75" y="44"/>
                    <a:pt x="81" y="44"/>
                    <a:pt x="91" y="41"/>
                  </a:cubicBezTo>
                  <a:cubicBezTo>
                    <a:pt x="92" y="30"/>
                    <a:pt x="92" y="8"/>
                    <a:pt x="89" y="0"/>
                  </a:cubicBezTo>
                </a:path>
              </a:pathLst>
            </a:custGeom>
            <a:solidFill>
              <a:srgbClr val="53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6"/>
            <p:cNvSpPr>
              <a:spLocks/>
            </p:cNvSpPr>
            <p:nvPr/>
          </p:nvSpPr>
          <p:spPr bwMode="auto">
            <a:xfrm>
              <a:off x="4341813" y="6148388"/>
              <a:ext cx="357188" cy="244475"/>
            </a:xfrm>
            <a:custGeom>
              <a:avLst/>
              <a:gdLst>
                <a:gd name="T0" fmla="*/ 52 w 95"/>
                <a:gd name="T1" fmla="*/ 0 h 65"/>
                <a:gd name="T2" fmla="*/ 93 w 95"/>
                <a:gd name="T3" fmla="*/ 43 h 65"/>
                <a:gd name="T4" fmla="*/ 35 w 95"/>
                <a:gd name="T5" fmla="*/ 43 h 65"/>
                <a:gd name="T6" fmla="*/ 35 w 95"/>
                <a:gd name="T7" fmla="*/ 47 h 65"/>
                <a:gd name="T8" fmla="*/ 2 w 95"/>
                <a:gd name="T9" fmla="*/ 42 h 65"/>
                <a:gd name="T10" fmla="*/ 4 w 95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65">
                  <a:moveTo>
                    <a:pt x="52" y="0"/>
                  </a:moveTo>
                  <a:cubicBezTo>
                    <a:pt x="63" y="11"/>
                    <a:pt x="95" y="34"/>
                    <a:pt x="93" y="43"/>
                  </a:cubicBezTo>
                  <a:cubicBezTo>
                    <a:pt x="89" y="65"/>
                    <a:pt x="47" y="51"/>
                    <a:pt x="35" y="43"/>
                  </a:cubicBezTo>
                  <a:cubicBezTo>
                    <a:pt x="35" y="45"/>
                    <a:pt x="35" y="45"/>
                    <a:pt x="35" y="47"/>
                  </a:cubicBezTo>
                  <a:cubicBezTo>
                    <a:pt x="18" y="45"/>
                    <a:pt x="12" y="45"/>
                    <a:pt x="2" y="42"/>
                  </a:cubicBezTo>
                  <a:cubicBezTo>
                    <a:pt x="0" y="31"/>
                    <a:pt x="0" y="8"/>
                    <a:pt x="4" y="0"/>
                  </a:cubicBezTo>
                </a:path>
              </a:pathLst>
            </a:custGeom>
            <a:solidFill>
              <a:srgbClr val="53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7"/>
            <p:cNvSpPr>
              <a:spLocks/>
            </p:cNvSpPr>
            <p:nvPr/>
          </p:nvSpPr>
          <p:spPr bwMode="auto">
            <a:xfrm>
              <a:off x="3840163" y="2073275"/>
              <a:ext cx="606425" cy="873125"/>
            </a:xfrm>
            <a:custGeom>
              <a:avLst/>
              <a:gdLst>
                <a:gd name="T0" fmla="*/ 161 w 161"/>
                <a:gd name="T1" fmla="*/ 151 h 232"/>
                <a:gd name="T2" fmla="*/ 81 w 161"/>
                <a:gd name="T3" fmla="*/ 232 h 232"/>
                <a:gd name="T4" fmla="*/ 0 w 161"/>
                <a:gd name="T5" fmla="*/ 151 h 232"/>
                <a:gd name="T6" fmla="*/ 0 w 161"/>
                <a:gd name="T7" fmla="*/ 81 h 232"/>
                <a:gd name="T8" fmla="*/ 81 w 161"/>
                <a:gd name="T9" fmla="*/ 0 h 232"/>
                <a:gd name="T10" fmla="*/ 161 w 161"/>
                <a:gd name="T11" fmla="*/ 81 h 232"/>
                <a:gd name="T12" fmla="*/ 161 w 161"/>
                <a:gd name="T13" fmla="*/ 15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232">
                  <a:moveTo>
                    <a:pt x="161" y="151"/>
                  </a:moveTo>
                  <a:cubicBezTo>
                    <a:pt x="161" y="196"/>
                    <a:pt x="125" y="232"/>
                    <a:pt x="81" y="232"/>
                  </a:cubicBezTo>
                  <a:cubicBezTo>
                    <a:pt x="36" y="232"/>
                    <a:pt x="0" y="196"/>
                    <a:pt x="0" y="15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7" y="31"/>
                    <a:pt x="36" y="0"/>
                    <a:pt x="81" y="0"/>
                  </a:cubicBezTo>
                  <a:cubicBezTo>
                    <a:pt x="125" y="0"/>
                    <a:pt x="132" y="25"/>
                    <a:pt x="161" y="81"/>
                  </a:cubicBezTo>
                  <a:cubicBezTo>
                    <a:pt x="161" y="151"/>
                    <a:pt x="161" y="151"/>
                    <a:pt x="161" y="151"/>
                  </a:cubicBezTo>
                </a:path>
              </a:pathLst>
            </a:custGeom>
            <a:solidFill>
              <a:srgbClr val="F2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8"/>
            <p:cNvSpPr>
              <a:spLocks/>
            </p:cNvSpPr>
            <p:nvPr/>
          </p:nvSpPr>
          <p:spPr bwMode="auto">
            <a:xfrm>
              <a:off x="3711575" y="1855788"/>
              <a:ext cx="814388" cy="598488"/>
            </a:xfrm>
            <a:custGeom>
              <a:avLst/>
              <a:gdLst>
                <a:gd name="T0" fmla="*/ 197 w 216"/>
                <a:gd name="T1" fmla="*/ 99 h 159"/>
                <a:gd name="T2" fmla="*/ 181 w 216"/>
                <a:gd name="T3" fmla="*/ 33 h 159"/>
                <a:gd name="T4" fmla="*/ 50 w 216"/>
                <a:gd name="T5" fmla="*/ 47 h 159"/>
                <a:gd name="T6" fmla="*/ 0 w 216"/>
                <a:gd name="T7" fmla="*/ 45 h 159"/>
                <a:gd name="T8" fmla="*/ 186 w 216"/>
                <a:gd name="T9" fmla="*/ 107 h 159"/>
                <a:gd name="T10" fmla="*/ 197 w 216"/>
                <a:gd name="T11" fmla="*/ 9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159">
                  <a:moveTo>
                    <a:pt x="197" y="99"/>
                  </a:moveTo>
                  <a:cubicBezTo>
                    <a:pt x="203" y="91"/>
                    <a:pt x="216" y="66"/>
                    <a:pt x="181" y="33"/>
                  </a:cubicBezTo>
                  <a:cubicBezTo>
                    <a:pt x="147" y="0"/>
                    <a:pt x="99" y="34"/>
                    <a:pt x="50" y="47"/>
                  </a:cubicBezTo>
                  <a:cubicBezTo>
                    <a:pt x="7" y="59"/>
                    <a:pt x="0" y="45"/>
                    <a:pt x="0" y="45"/>
                  </a:cubicBezTo>
                  <a:cubicBezTo>
                    <a:pt x="0" y="45"/>
                    <a:pt x="9" y="159"/>
                    <a:pt x="186" y="107"/>
                  </a:cubicBezTo>
                  <a:cubicBezTo>
                    <a:pt x="189" y="107"/>
                    <a:pt x="195" y="103"/>
                    <a:pt x="197" y="99"/>
                  </a:cubicBezTo>
                  <a:close/>
                </a:path>
              </a:pathLst>
            </a:custGeom>
            <a:solidFill>
              <a:srgbClr val="936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9"/>
            <p:cNvSpPr>
              <a:spLocks/>
            </p:cNvSpPr>
            <p:nvPr/>
          </p:nvSpPr>
          <p:spPr bwMode="auto">
            <a:xfrm>
              <a:off x="3798888" y="2465388"/>
              <a:ext cx="79375" cy="179388"/>
            </a:xfrm>
            <a:custGeom>
              <a:avLst/>
              <a:gdLst>
                <a:gd name="T0" fmla="*/ 21 w 21"/>
                <a:gd name="T1" fmla="*/ 37 h 48"/>
                <a:gd name="T2" fmla="*/ 11 w 21"/>
                <a:gd name="T3" fmla="*/ 48 h 48"/>
                <a:gd name="T4" fmla="*/ 0 w 21"/>
                <a:gd name="T5" fmla="*/ 37 h 48"/>
                <a:gd name="T6" fmla="*/ 0 w 21"/>
                <a:gd name="T7" fmla="*/ 10 h 48"/>
                <a:gd name="T8" fmla="*/ 11 w 21"/>
                <a:gd name="T9" fmla="*/ 0 h 48"/>
                <a:gd name="T10" fmla="*/ 21 w 21"/>
                <a:gd name="T11" fmla="*/ 10 h 48"/>
                <a:gd name="T12" fmla="*/ 21 w 21"/>
                <a:gd name="T13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8">
                  <a:moveTo>
                    <a:pt x="21" y="37"/>
                  </a:moveTo>
                  <a:cubicBezTo>
                    <a:pt x="21" y="43"/>
                    <a:pt x="16" y="48"/>
                    <a:pt x="11" y="48"/>
                  </a:cubicBezTo>
                  <a:cubicBezTo>
                    <a:pt x="5" y="48"/>
                    <a:pt x="0" y="43"/>
                    <a:pt x="0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6" y="0"/>
                    <a:pt x="21" y="4"/>
                    <a:pt x="21" y="10"/>
                  </a:cubicBezTo>
                  <a:lnTo>
                    <a:pt x="21" y="37"/>
                  </a:lnTo>
                  <a:close/>
                </a:path>
              </a:pathLst>
            </a:custGeom>
            <a:solidFill>
              <a:srgbClr val="F2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30"/>
            <p:cNvSpPr>
              <a:spLocks/>
            </p:cNvSpPr>
            <p:nvPr/>
          </p:nvSpPr>
          <p:spPr bwMode="auto">
            <a:xfrm>
              <a:off x="4410075" y="2465388"/>
              <a:ext cx="77788" cy="179388"/>
            </a:xfrm>
            <a:custGeom>
              <a:avLst/>
              <a:gdLst>
                <a:gd name="T0" fmla="*/ 21 w 21"/>
                <a:gd name="T1" fmla="*/ 37 h 48"/>
                <a:gd name="T2" fmla="*/ 10 w 21"/>
                <a:gd name="T3" fmla="*/ 48 h 48"/>
                <a:gd name="T4" fmla="*/ 0 w 21"/>
                <a:gd name="T5" fmla="*/ 37 h 48"/>
                <a:gd name="T6" fmla="*/ 0 w 21"/>
                <a:gd name="T7" fmla="*/ 10 h 48"/>
                <a:gd name="T8" fmla="*/ 10 w 21"/>
                <a:gd name="T9" fmla="*/ 0 h 48"/>
                <a:gd name="T10" fmla="*/ 21 w 21"/>
                <a:gd name="T11" fmla="*/ 10 h 48"/>
                <a:gd name="T12" fmla="*/ 21 w 21"/>
                <a:gd name="T13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8">
                  <a:moveTo>
                    <a:pt x="21" y="37"/>
                  </a:moveTo>
                  <a:cubicBezTo>
                    <a:pt x="21" y="43"/>
                    <a:pt x="16" y="48"/>
                    <a:pt x="10" y="48"/>
                  </a:cubicBezTo>
                  <a:cubicBezTo>
                    <a:pt x="5" y="48"/>
                    <a:pt x="0" y="43"/>
                    <a:pt x="0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1" y="4"/>
                    <a:pt x="21" y="10"/>
                  </a:cubicBezTo>
                  <a:lnTo>
                    <a:pt x="21" y="37"/>
                  </a:lnTo>
                  <a:close/>
                </a:path>
              </a:pathLst>
            </a:custGeom>
            <a:solidFill>
              <a:srgbClr val="F2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31"/>
            <p:cNvSpPr>
              <a:spLocks/>
            </p:cNvSpPr>
            <p:nvPr/>
          </p:nvSpPr>
          <p:spPr bwMode="auto">
            <a:xfrm>
              <a:off x="4114800" y="2490788"/>
              <a:ext cx="57150" cy="203200"/>
            </a:xfrm>
            <a:custGeom>
              <a:avLst/>
              <a:gdLst>
                <a:gd name="T0" fmla="*/ 0 w 36"/>
                <a:gd name="T1" fmla="*/ 0 h 128"/>
                <a:gd name="T2" fmla="*/ 0 w 36"/>
                <a:gd name="T3" fmla="*/ 128 h 128"/>
                <a:gd name="T4" fmla="*/ 36 w 36"/>
                <a:gd name="T5" fmla="*/ 128 h 128"/>
                <a:gd name="T6" fmla="*/ 36 w 36"/>
                <a:gd name="T7" fmla="*/ 119 h 128"/>
                <a:gd name="T8" fmla="*/ 10 w 36"/>
                <a:gd name="T9" fmla="*/ 119 h 128"/>
                <a:gd name="T10" fmla="*/ 10 w 36"/>
                <a:gd name="T11" fmla="*/ 0 h 128"/>
                <a:gd name="T12" fmla="*/ 0 w 36"/>
                <a:gd name="T13" fmla="*/ 0 h 128"/>
                <a:gd name="T14" fmla="*/ 0 w 36"/>
                <a:gd name="T1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28">
                  <a:moveTo>
                    <a:pt x="0" y="0"/>
                  </a:moveTo>
                  <a:lnTo>
                    <a:pt x="0" y="128"/>
                  </a:lnTo>
                  <a:lnTo>
                    <a:pt x="36" y="128"/>
                  </a:lnTo>
                  <a:lnTo>
                    <a:pt x="36" y="119"/>
                  </a:lnTo>
                  <a:lnTo>
                    <a:pt x="10" y="119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A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Rectangle 32"/>
            <p:cNvSpPr>
              <a:spLocks noChangeArrowheads="1"/>
            </p:cNvSpPr>
            <p:nvPr/>
          </p:nvSpPr>
          <p:spPr bwMode="auto">
            <a:xfrm>
              <a:off x="4095750" y="2795588"/>
              <a:ext cx="98425" cy="15875"/>
            </a:xfrm>
            <a:prstGeom prst="rect">
              <a:avLst/>
            </a:prstGeom>
            <a:solidFill>
              <a:srgbClr val="D3A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33"/>
            <p:cNvSpPr>
              <a:spLocks/>
            </p:cNvSpPr>
            <p:nvPr/>
          </p:nvSpPr>
          <p:spPr bwMode="auto">
            <a:xfrm>
              <a:off x="4095750" y="2795588"/>
              <a:ext cx="98425" cy="15875"/>
            </a:xfrm>
            <a:custGeom>
              <a:avLst/>
              <a:gdLst>
                <a:gd name="T0" fmla="*/ 0 w 62"/>
                <a:gd name="T1" fmla="*/ 10 h 10"/>
                <a:gd name="T2" fmla="*/ 62 w 62"/>
                <a:gd name="T3" fmla="*/ 10 h 10"/>
                <a:gd name="T4" fmla="*/ 62 w 62"/>
                <a:gd name="T5" fmla="*/ 0 h 10"/>
                <a:gd name="T6" fmla="*/ 0 w 6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0">
                  <a:moveTo>
                    <a:pt x="0" y="10"/>
                  </a:moveTo>
                  <a:lnTo>
                    <a:pt x="62" y="10"/>
                  </a:lnTo>
                  <a:lnTo>
                    <a:pt x="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Rectangle 34"/>
            <p:cNvSpPr>
              <a:spLocks noChangeArrowheads="1"/>
            </p:cNvSpPr>
            <p:nvPr/>
          </p:nvSpPr>
          <p:spPr bwMode="auto">
            <a:xfrm>
              <a:off x="4024313" y="2490788"/>
              <a:ext cx="233363" cy="112713"/>
            </a:xfrm>
            <a:prstGeom prst="rect">
              <a:avLst/>
            </a:pr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5"/>
            <p:cNvSpPr>
              <a:spLocks/>
            </p:cNvSpPr>
            <p:nvPr/>
          </p:nvSpPr>
          <p:spPr bwMode="auto">
            <a:xfrm>
              <a:off x="3884613" y="2389188"/>
              <a:ext cx="147638" cy="46038"/>
            </a:xfrm>
            <a:custGeom>
              <a:avLst/>
              <a:gdLst>
                <a:gd name="T0" fmla="*/ 3 w 39"/>
                <a:gd name="T1" fmla="*/ 11 h 12"/>
                <a:gd name="T2" fmla="*/ 3 w 39"/>
                <a:gd name="T3" fmla="*/ 11 h 12"/>
                <a:gd name="T4" fmla="*/ 8 w 39"/>
                <a:gd name="T5" fmla="*/ 7 h 12"/>
                <a:gd name="T6" fmla="*/ 19 w 39"/>
                <a:gd name="T7" fmla="*/ 4 h 12"/>
                <a:gd name="T8" fmla="*/ 36 w 39"/>
                <a:gd name="T9" fmla="*/ 11 h 12"/>
                <a:gd name="T10" fmla="*/ 38 w 39"/>
                <a:gd name="T11" fmla="*/ 11 h 12"/>
                <a:gd name="T12" fmla="*/ 38 w 39"/>
                <a:gd name="T13" fmla="*/ 8 h 12"/>
                <a:gd name="T14" fmla="*/ 19 w 39"/>
                <a:gd name="T15" fmla="*/ 0 h 12"/>
                <a:gd name="T16" fmla="*/ 6 w 39"/>
                <a:gd name="T17" fmla="*/ 4 h 12"/>
                <a:gd name="T18" fmla="*/ 1 w 39"/>
                <a:gd name="T19" fmla="*/ 8 h 12"/>
                <a:gd name="T20" fmla="*/ 1 w 39"/>
                <a:gd name="T21" fmla="*/ 11 h 12"/>
                <a:gd name="T22" fmla="*/ 3 w 3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2"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6" y="9"/>
                    <a:pt x="8" y="7"/>
                  </a:cubicBezTo>
                  <a:cubicBezTo>
                    <a:pt x="11" y="5"/>
                    <a:pt x="15" y="4"/>
                    <a:pt x="19" y="4"/>
                  </a:cubicBezTo>
                  <a:cubicBezTo>
                    <a:pt x="24" y="4"/>
                    <a:pt x="29" y="6"/>
                    <a:pt x="36" y="11"/>
                  </a:cubicBezTo>
                  <a:cubicBezTo>
                    <a:pt x="36" y="12"/>
                    <a:pt x="38" y="12"/>
                    <a:pt x="38" y="11"/>
                  </a:cubicBezTo>
                  <a:cubicBezTo>
                    <a:pt x="39" y="10"/>
                    <a:pt x="39" y="9"/>
                    <a:pt x="38" y="8"/>
                  </a:cubicBezTo>
                  <a:cubicBezTo>
                    <a:pt x="31" y="2"/>
                    <a:pt x="25" y="0"/>
                    <a:pt x="19" y="0"/>
                  </a:cubicBezTo>
                  <a:cubicBezTo>
                    <a:pt x="14" y="0"/>
                    <a:pt x="9" y="2"/>
                    <a:pt x="6" y="4"/>
                  </a:cubicBezTo>
                  <a:cubicBezTo>
                    <a:pt x="3" y="6"/>
                    <a:pt x="1" y="8"/>
                    <a:pt x="1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2"/>
                    <a:pt x="3" y="12"/>
                    <a:pt x="3" y="11"/>
                  </a:cubicBezTo>
                  <a:close/>
                </a:path>
              </a:pathLst>
            </a:custGeom>
            <a:solidFill>
              <a:srgbClr val="B07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6"/>
            <p:cNvSpPr>
              <a:spLocks/>
            </p:cNvSpPr>
            <p:nvPr/>
          </p:nvSpPr>
          <p:spPr bwMode="auto">
            <a:xfrm>
              <a:off x="4243388" y="2389188"/>
              <a:ext cx="147638" cy="46038"/>
            </a:xfrm>
            <a:custGeom>
              <a:avLst/>
              <a:gdLst>
                <a:gd name="T0" fmla="*/ 4 w 39"/>
                <a:gd name="T1" fmla="*/ 11 h 12"/>
                <a:gd name="T2" fmla="*/ 4 w 39"/>
                <a:gd name="T3" fmla="*/ 11 h 12"/>
                <a:gd name="T4" fmla="*/ 9 w 39"/>
                <a:gd name="T5" fmla="*/ 7 h 12"/>
                <a:gd name="T6" fmla="*/ 19 w 39"/>
                <a:gd name="T7" fmla="*/ 4 h 12"/>
                <a:gd name="T8" fmla="*/ 36 w 39"/>
                <a:gd name="T9" fmla="*/ 11 h 12"/>
                <a:gd name="T10" fmla="*/ 39 w 39"/>
                <a:gd name="T11" fmla="*/ 11 h 12"/>
                <a:gd name="T12" fmla="*/ 38 w 39"/>
                <a:gd name="T13" fmla="*/ 8 h 12"/>
                <a:gd name="T14" fmla="*/ 19 w 39"/>
                <a:gd name="T15" fmla="*/ 0 h 12"/>
                <a:gd name="T16" fmla="*/ 6 w 39"/>
                <a:gd name="T17" fmla="*/ 4 h 12"/>
                <a:gd name="T18" fmla="*/ 1 w 39"/>
                <a:gd name="T19" fmla="*/ 8 h 12"/>
                <a:gd name="T20" fmla="*/ 1 w 39"/>
                <a:gd name="T21" fmla="*/ 11 h 12"/>
                <a:gd name="T22" fmla="*/ 4 w 39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2"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6" y="9"/>
                    <a:pt x="9" y="7"/>
                  </a:cubicBezTo>
                  <a:cubicBezTo>
                    <a:pt x="11" y="5"/>
                    <a:pt x="15" y="4"/>
                    <a:pt x="19" y="4"/>
                  </a:cubicBezTo>
                  <a:cubicBezTo>
                    <a:pt x="24" y="4"/>
                    <a:pt x="30" y="6"/>
                    <a:pt x="36" y="11"/>
                  </a:cubicBezTo>
                  <a:cubicBezTo>
                    <a:pt x="37" y="12"/>
                    <a:pt x="38" y="12"/>
                    <a:pt x="39" y="11"/>
                  </a:cubicBezTo>
                  <a:cubicBezTo>
                    <a:pt x="39" y="10"/>
                    <a:pt x="39" y="9"/>
                    <a:pt x="38" y="8"/>
                  </a:cubicBezTo>
                  <a:cubicBezTo>
                    <a:pt x="32" y="2"/>
                    <a:pt x="25" y="0"/>
                    <a:pt x="19" y="0"/>
                  </a:cubicBezTo>
                  <a:cubicBezTo>
                    <a:pt x="14" y="0"/>
                    <a:pt x="9" y="2"/>
                    <a:pt x="6" y="4"/>
                  </a:cubicBezTo>
                  <a:cubicBezTo>
                    <a:pt x="3" y="6"/>
                    <a:pt x="1" y="8"/>
                    <a:pt x="1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2"/>
                    <a:pt x="3" y="12"/>
                    <a:pt x="4" y="11"/>
                  </a:cubicBezTo>
                  <a:close/>
                </a:path>
              </a:pathLst>
            </a:custGeom>
            <a:solidFill>
              <a:srgbClr val="B07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7"/>
            <p:cNvSpPr>
              <a:spLocks/>
            </p:cNvSpPr>
            <p:nvPr/>
          </p:nvSpPr>
          <p:spPr bwMode="auto">
            <a:xfrm>
              <a:off x="3824288" y="2490788"/>
              <a:ext cx="282575" cy="285750"/>
            </a:xfrm>
            <a:custGeom>
              <a:avLst/>
              <a:gdLst>
                <a:gd name="T0" fmla="*/ 0 w 178"/>
                <a:gd name="T1" fmla="*/ 180 h 180"/>
                <a:gd name="T2" fmla="*/ 45 w 178"/>
                <a:gd name="T3" fmla="*/ 0 h 180"/>
                <a:gd name="T4" fmla="*/ 126 w 178"/>
                <a:gd name="T5" fmla="*/ 0 h 180"/>
                <a:gd name="T6" fmla="*/ 178 w 178"/>
                <a:gd name="T7" fmla="*/ 180 h 180"/>
                <a:gd name="T8" fmla="*/ 0 w 178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80">
                  <a:moveTo>
                    <a:pt x="0" y="180"/>
                  </a:moveTo>
                  <a:lnTo>
                    <a:pt x="45" y="0"/>
                  </a:lnTo>
                  <a:lnTo>
                    <a:pt x="126" y="0"/>
                  </a:lnTo>
                  <a:lnTo>
                    <a:pt x="178" y="18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38"/>
            <p:cNvSpPr>
              <a:spLocks/>
            </p:cNvSpPr>
            <p:nvPr/>
          </p:nvSpPr>
          <p:spPr bwMode="auto">
            <a:xfrm>
              <a:off x="3824288" y="2490788"/>
              <a:ext cx="282575" cy="285750"/>
            </a:xfrm>
            <a:custGeom>
              <a:avLst/>
              <a:gdLst>
                <a:gd name="T0" fmla="*/ 0 w 178"/>
                <a:gd name="T1" fmla="*/ 180 h 180"/>
                <a:gd name="T2" fmla="*/ 45 w 178"/>
                <a:gd name="T3" fmla="*/ 0 h 180"/>
                <a:gd name="T4" fmla="*/ 126 w 178"/>
                <a:gd name="T5" fmla="*/ 0 h 180"/>
                <a:gd name="T6" fmla="*/ 178 w 178"/>
                <a:gd name="T7" fmla="*/ 180 h 180"/>
                <a:gd name="T8" fmla="*/ 0 w 178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80">
                  <a:moveTo>
                    <a:pt x="0" y="180"/>
                  </a:moveTo>
                  <a:lnTo>
                    <a:pt x="45" y="0"/>
                  </a:lnTo>
                  <a:lnTo>
                    <a:pt x="126" y="0"/>
                  </a:lnTo>
                  <a:lnTo>
                    <a:pt x="178" y="180"/>
                  </a:lnTo>
                  <a:lnTo>
                    <a:pt x="0" y="1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39"/>
            <p:cNvSpPr>
              <a:spLocks/>
            </p:cNvSpPr>
            <p:nvPr/>
          </p:nvSpPr>
          <p:spPr bwMode="auto">
            <a:xfrm>
              <a:off x="3859213" y="2457450"/>
              <a:ext cx="206375" cy="288925"/>
            </a:xfrm>
            <a:custGeom>
              <a:avLst/>
              <a:gdLst>
                <a:gd name="T0" fmla="*/ 0 w 55"/>
                <a:gd name="T1" fmla="*/ 77 h 77"/>
                <a:gd name="T2" fmla="*/ 14 w 55"/>
                <a:gd name="T3" fmla="*/ 1 h 77"/>
                <a:gd name="T4" fmla="*/ 27 w 55"/>
                <a:gd name="T5" fmla="*/ 0 h 77"/>
                <a:gd name="T6" fmla="*/ 39 w 55"/>
                <a:gd name="T7" fmla="*/ 1 h 77"/>
                <a:gd name="T8" fmla="*/ 55 w 55"/>
                <a:gd name="T9" fmla="*/ 77 h 77"/>
                <a:gd name="T10" fmla="*/ 0 w 55"/>
                <a:gd name="T1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7">
                  <a:moveTo>
                    <a:pt x="0" y="77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20" y="0"/>
                    <a:pt x="27" y="0"/>
                  </a:cubicBezTo>
                  <a:cubicBezTo>
                    <a:pt x="35" y="0"/>
                    <a:pt x="39" y="1"/>
                    <a:pt x="39" y="1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40"/>
            <p:cNvSpPr>
              <a:spLocks/>
            </p:cNvSpPr>
            <p:nvPr/>
          </p:nvSpPr>
          <p:spPr bwMode="auto">
            <a:xfrm>
              <a:off x="4213225" y="2457450"/>
              <a:ext cx="207963" cy="288925"/>
            </a:xfrm>
            <a:custGeom>
              <a:avLst/>
              <a:gdLst>
                <a:gd name="T0" fmla="*/ 0 w 55"/>
                <a:gd name="T1" fmla="*/ 77 h 77"/>
                <a:gd name="T2" fmla="*/ 14 w 55"/>
                <a:gd name="T3" fmla="*/ 1 h 77"/>
                <a:gd name="T4" fmla="*/ 28 w 55"/>
                <a:gd name="T5" fmla="*/ 0 h 77"/>
                <a:gd name="T6" fmla="*/ 39 w 55"/>
                <a:gd name="T7" fmla="*/ 1 h 77"/>
                <a:gd name="T8" fmla="*/ 55 w 55"/>
                <a:gd name="T9" fmla="*/ 77 h 77"/>
                <a:gd name="T10" fmla="*/ 0 w 55"/>
                <a:gd name="T1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7">
                  <a:moveTo>
                    <a:pt x="0" y="77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20" y="0"/>
                    <a:pt x="28" y="0"/>
                  </a:cubicBezTo>
                  <a:cubicBezTo>
                    <a:pt x="36" y="0"/>
                    <a:pt x="39" y="1"/>
                    <a:pt x="39" y="1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41"/>
            <p:cNvSpPr>
              <a:spLocks/>
            </p:cNvSpPr>
            <p:nvPr/>
          </p:nvSpPr>
          <p:spPr bwMode="auto">
            <a:xfrm>
              <a:off x="4175125" y="2490788"/>
              <a:ext cx="282575" cy="285750"/>
            </a:xfrm>
            <a:custGeom>
              <a:avLst/>
              <a:gdLst>
                <a:gd name="T0" fmla="*/ 0 w 178"/>
                <a:gd name="T1" fmla="*/ 180 h 180"/>
                <a:gd name="T2" fmla="*/ 45 w 178"/>
                <a:gd name="T3" fmla="*/ 0 h 180"/>
                <a:gd name="T4" fmla="*/ 126 w 178"/>
                <a:gd name="T5" fmla="*/ 0 h 180"/>
                <a:gd name="T6" fmla="*/ 178 w 178"/>
                <a:gd name="T7" fmla="*/ 180 h 180"/>
                <a:gd name="T8" fmla="*/ 0 w 178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80">
                  <a:moveTo>
                    <a:pt x="0" y="180"/>
                  </a:moveTo>
                  <a:lnTo>
                    <a:pt x="45" y="0"/>
                  </a:lnTo>
                  <a:lnTo>
                    <a:pt x="126" y="0"/>
                  </a:lnTo>
                  <a:lnTo>
                    <a:pt x="178" y="18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42"/>
            <p:cNvSpPr>
              <a:spLocks/>
            </p:cNvSpPr>
            <p:nvPr/>
          </p:nvSpPr>
          <p:spPr bwMode="auto">
            <a:xfrm>
              <a:off x="4175125" y="2490788"/>
              <a:ext cx="282575" cy="285750"/>
            </a:xfrm>
            <a:custGeom>
              <a:avLst/>
              <a:gdLst>
                <a:gd name="T0" fmla="*/ 0 w 178"/>
                <a:gd name="T1" fmla="*/ 180 h 180"/>
                <a:gd name="T2" fmla="*/ 45 w 178"/>
                <a:gd name="T3" fmla="*/ 0 h 180"/>
                <a:gd name="T4" fmla="*/ 126 w 178"/>
                <a:gd name="T5" fmla="*/ 0 h 180"/>
                <a:gd name="T6" fmla="*/ 178 w 178"/>
                <a:gd name="T7" fmla="*/ 180 h 180"/>
                <a:gd name="T8" fmla="*/ 0 w 178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80">
                  <a:moveTo>
                    <a:pt x="0" y="180"/>
                  </a:moveTo>
                  <a:lnTo>
                    <a:pt x="45" y="0"/>
                  </a:lnTo>
                  <a:lnTo>
                    <a:pt x="126" y="0"/>
                  </a:lnTo>
                  <a:lnTo>
                    <a:pt x="178" y="180"/>
                  </a:lnTo>
                  <a:lnTo>
                    <a:pt x="0" y="1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Oval 43"/>
            <p:cNvSpPr>
              <a:spLocks noChangeArrowheads="1"/>
            </p:cNvSpPr>
            <p:nvPr/>
          </p:nvSpPr>
          <p:spPr bwMode="auto">
            <a:xfrm>
              <a:off x="4175125" y="2633663"/>
              <a:ext cx="282575" cy="282575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Oval 44"/>
            <p:cNvSpPr>
              <a:spLocks noChangeArrowheads="1"/>
            </p:cNvSpPr>
            <p:nvPr/>
          </p:nvSpPr>
          <p:spPr bwMode="auto">
            <a:xfrm>
              <a:off x="3824288" y="2633663"/>
              <a:ext cx="282575" cy="282575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Oval 45"/>
            <p:cNvSpPr>
              <a:spLocks noChangeArrowheads="1"/>
            </p:cNvSpPr>
            <p:nvPr/>
          </p:nvSpPr>
          <p:spPr bwMode="auto">
            <a:xfrm>
              <a:off x="4213225" y="2671763"/>
              <a:ext cx="211138" cy="206375"/>
            </a:xfrm>
            <a:prstGeom prst="ellipse">
              <a:avLst/>
            </a:prstGeom>
            <a:solidFill>
              <a:srgbClr val="ACE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Oval 46"/>
            <p:cNvSpPr>
              <a:spLocks noChangeArrowheads="1"/>
            </p:cNvSpPr>
            <p:nvPr/>
          </p:nvSpPr>
          <p:spPr bwMode="auto">
            <a:xfrm>
              <a:off x="3862388" y="2671763"/>
              <a:ext cx="211138" cy="206375"/>
            </a:xfrm>
            <a:prstGeom prst="ellipse">
              <a:avLst/>
            </a:prstGeom>
            <a:solidFill>
              <a:srgbClr val="ACE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47"/>
            <p:cNvSpPr>
              <a:spLocks/>
            </p:cNvSpPr>
            <p:nvPr/>
          </p:nvSpPr>
          <p:spPr bwMode="auto">
            <a:xfrm>
              <a:off x="3609975" y="2490788"/>
              <a:ext cx="430213" cy="368300"/>
            </a:xfrm>
            <a:custGeom>
              <a:avLst/>
              <a:gdLst>
                <a:gd name="T0" fmla="*/ 25 w 114"/>
                <a:gd name="T1" fmla="*/ 98 h 98"/>
                <a:gd name="T2" fmla="*/ 37 w 114"/>
                <a:gd name="T3" fmla="*/ 93 h 98"/>
                <a:gd name="T4" fmla="*/ 64 w 114"/>
                <a:gd name="T5" fmla="*/ 96 h 98"/>
                <a:gd name="T6" fmla="*/ 86 w 114"/>
                <a:gd name="T7" fmla="*/ 39 h 98"/>
                <a:gd name="T8" fmla="*/ 106 w 114"/>
                <a:gd name="T9" fmla="*/ 31 h 98"/>
                <a:gd name="T10" fmla="*/ 87 w 114"/>
                <a:gd name="T11" fmla="*/ 4 h 98"/>
                <a:gd name="T12" fmla="*/ 36 w 114"/>
                <a:gd name="T13" fmla="*/ 33 h 98"/>
                <a:gd name="T14" fmla="*/ 25 w 114"/>
                <a:gd name="T15" fmla="*/ 45 h 98"/>
                <a:gd name="T16" fmla="*/ 0 w 114"/>
                <a:gd name="T17" fmla="*/ 58 h 98"/>
                <a:gd name="T18" fmla="*/ 25 w 114"/>
                <a:gd name="T1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98">
                  <a:moveTo>
                    <a:pt x="25" y="98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4" y="96"/>
                    <a:pt x="41" y="56"/>
                    <a:pt x="86" y="39"/>
                  </a:cubicBezTo>
                  <a:cubicBezTo>
                    <a:pt x="96" y="36"/>
                    <a:pt x="100" y="34"/>
                    <a:pt x="106" y="31"/>
                  </a:cubicBezTo>
                  <a:cubicBezTo>
                    <a:pt x="114" y="28"/>
                    <a:pt x="110" y="0"/>
                    <a:pt x="87" y="4"/>
                  </a:cubicBezTo>
                  <a:cubicBezTo>
                    <a:pt x="53" y="10"/>
                    <a:pt x="36" y="33"/>
                    <a:pt x="36" y="33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0" y="58"/>
                    <a:pt x="0" y="58"/>
                    <a:pt x="0" y="58"/>
                  </a:cubicBezTo>
                  <a:lnTo>
                    <a:pt x="25" y="98"/>
                  </a:lnTo>
                  <a:close/>
                </a:path>
              </a:pathLst>
            </a:custGeom>
            <a:solidFill>
              <a:srgbClr val="E5B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48"/>
            <p:cNvSpPr>
              <a:spLocks/>
            </p:cNvSpPr>
            <p:nvPr/>
          </p:nvSpPr>
          <p:spPr bwMode="auto">
            <a:xfrm>
              <a:off x="4246563" y="2490788"/>
              <a:ext cx="430213" cy="368300"/>
            </a:xfrm>
            <a:custGeom>
              <a:avLst/>
              <a:gdLst>
                <a:gd name="T0" fmla="*/ 89 w 114"/>
                <a:gd name="T1" fmla="*/ 98 h 98"/>
                <a:gd name="T2" fmla="*/ 77 w 114"/>
                <a:gd name="T3" fmla="*/ 93 h 98"/>
                <a:gd name="T4" fmla="*/ 51 w 114"/>
                <a:gd name="T5" fmla="*/ 96 h 98"/>
                <a:gd name="T6" fmla="*/ 28 w 114"/>
                <a:gd name="T7" fmla="*/ 39 h 98"/>
                <a:gd name="T8" fmla="*/ 8 w 114"/>
                <a:gd name="T9" fmla="*/ 31 h 98"/>
                <a:gd name="T10" fmla="*/ 28 w 114"/>
                <a:gd name="T11" fmla="*/ 4 h 98"/>
                <a:gd name="T12" fmla="*/ 78 w 114"/>
                <a:gd name="T13" fmla="*/ 33 h 98"/>
                <a:gd name="T14" fmla="*/ 89 w 114"/>
                <a:gd name="T15" fmla="*/ 45 h 98"/>
                <a:gd name="T16" fmla="*/ 114 w 114"/>
                <a:gd name="T17" fmla="*/ 58 h 98"/>
                <a:gd name="T18" fmla="*/ 89 w 114"/>
                <a:gd name="T1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98">
                  <a:moveTo>
                    <a:pt x="89" y="98"/>
                  </a:moveTo>
                  <a:cubicBezTo>
                    <a:pt x="77" y="93"/>
                    <a:pt x="77" y="93"/>
                    <a:pt x="77" y="93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73" y="56"/>
                    <a:pt x="28" y="39"/>
                  </a:cubicBezTo>
                  <a:cubicBezTo>
                    <a:pt x="18" y="36"/>
                    <a:pt x="14" y="34"/>
                    <a:pt x="8" y="31"/>
                  </a:cubicBezTo>
                  <a:cubicBezTo>
                    <a:pt x="0" y="28"/>
                    <a:pt x="4" y="0"/>
                    <a:pt x="28" y="4"/>
                  </a:cubicBezTo>
                  <a:cubicBezTo>
                    <a:pt x="61" y="10"/>
                    <a:pt x="78" y="33"/>
                    <a:pt x="78" y="33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114" y="58"/>
                    <a:pt x="114" y="58"/>
                    <a:pt x="114" y="58"/>
                  </a:cubicBezTo>
                  <a:lnTo>
                    <a:pt x="89" y="98"/>
                  </a:lnTo>
                  <a:close/>
                </a:path>
              </a:pathLst>
            </a:custGeom>
            <a:solidFill>
              <a:srgbClr val="E5B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49"/>
            <p:cNvSpPr>
              <a:spLocks/>
            </p:cNvSpPr>
            <p:nvPr/>
          </p:nvSpPr>
          <p:spPr bwMode="auto">
            <a:xfrm>
              <a:off x="3884613" y="2709863"/>
              <a:ext cx="125413" cy="74613"/>
            </a:xfrm>
            <a:custGeom>
              <a:avLst/>
              <a:gdLst>
                <a:gd name="T0" fmla="*/ 31 w 33"/>
                <a:gd name="T1" fmla="*/ 0 h 20"/>
                <a:gd name="T2" fmla="*/ 31 w 33"/>
                <a:gd name="T3" fmla="*/ 1 h 20"/>
                <a:gd name="T4" fmla="*/ 1 w 33"/>
                <a:gd name="T5" fmla="*/ 16 h 20"/>
                <a:gd name="T6" fmla="*/ 1 w 33"/>
                <a:gd name="T7" fmla="*/ 19 h 20"/>
                <a:gd name="T8" fmla="*/ 2 w 33"/>
                <a:gd name="T9" fmla="*/ 20 h 20"/>
                <a:gd name="T10" fmla="*/ 3 w 33"/>
                <a:gd name="T11" fmla="*/ 19 h 20"/>
                <a:gd name="T12" fmla="*/ 32 w 33"/>
                <a:gd name="T13" fmla="*/ 4 h 20"/>
                <a:gd name="T14" fmla="*/ 33 w 33"/>
                <a:gd name="T15" fmla="*/ 1 h 20"/>
                <a:gd name="T16" fmla="*/ 31 w 33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0">
                  <a:moveTo>
                    <a:pt x="31" y="0"/>
                  </a:moveTo>
                  <a:cubicBezTo>
                    <a:pt x="31" y="0"/>
                    <a:pt x="31" y="1"/>
                    <a:pt x="31" y="1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1" y="20"/>
                    <a:pt x="2" y="20"/>
                  </a:cubicBezTo>
                  <a:cubicBezTo>
                    <a:pt x="2" y="20"/>
                    <a:pt x="3" y="19"/>
                    <a:pt x="3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3"/>
                    <a:pt x="33" y="2"/>
                    <a:pt x="33" y="1"/>
                  </a:cubicBezTo>
                  <a:cubicBezTo>
                    <a:pt x="33" y="1"/>
                    <a:pt x="32" y="0"/>
                    <a:pt x="31" y="0"/>
                  </a:cubicBezTo>
                </a:path>
              </a:pathLst>
            </a:custGeom>
            <a:solidFill>
              <a:srgbClr val="DAF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50"/>
            <p:cNvSpPr>
              <a:spLocks/>
            </p:cNvSpPr>
            <p:nvPr/>
          </p:nvSpPr>
          <p:spPr bwMode="auto">
            <a:xfrm>
              <a:off x="3884613" y="2743200"/>
              <a:ext cx="174625" cy="93663"/>
            </a:xfrm>
            <a:custGeom>
              <a:avLst/>
              <a:gdLst>
                <a:gd name="T0" fmla="*/ 44 w 46"/>
                <a:gd name="T1" fmla="*/ 0 h 25"/>
                <a:gd name="T2" fmla="*/ 44 w 46"/>
                <a:gd name="T3" fmla="*/ 0 h 25"/>
                <a:gd name="T4" fmla="*/ 1 w 46"/>
                <a:gd name="T5" fmla="*/ 21 h 25"/>
                <a:gd name="T6" fmla="*/ 0 w 46"/>
                <a:gd name="T7" fmla="*/ 24 h 25"/>
                <a:gd name="T8" fmla="*/ 2 w 46"/>
                <a:gd name="T9" fmla="*/ 25 h 25"/>
                <a:gd name="T10" fmla="*/ 3 w 46"/>
                <a:gd name="T11" fmla="*/ 25 h 25"/>
                <a:gd name="T12" fmla="*/ 45 w 46"/>
                <a:gd name="T13" fmla="*/ 3 h 25"/>
                <a:gd name="T14" fmla="*/ 46 w 46"/>
                <a:gd name="T15" fmla="*/ 1 h 25"/>
                <a:gd name="T16" fmla="*/ 44 w 4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5">
                  <a:moveTo>
                    <a:pt x="44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1" y="24"/>
                    <a:pt x="1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2"/>
                    <a:pt x="46" y="1"/>
                  </a:cubicBezTo>
                  <a:cubicBezTo>
                    <a:pt x="46" y="0"/>
                    <a:pt x="45" y="0"/>
                    <a:pt x="44" y="0"/>
                  </a:cubicBezTo>
                </a:path>
              </a:pathLst>
            </a:custGeom>
            <a:solidFill>
              <a:srgbClr val="DAF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51"/>
            <p:cNvSpPr>
              <a:spLocks/>
            </p:cNvSpPr>
            <p:nvPr/>
          </p:nvSpPr>
          <p:spPr bwMode="auto">
            <a:xfrm>
              <a:off x="4240213" y="2713038"/>
              <a:ext cx="127000" cy="71438"/>
            </a:xfrm>
            <a:custGeom>
              <a:avLst/>
              <a:gdLst>
                <a:gd name="T0" fmla="*/ 32 w 34"/>
                <a:gd name="T1" fmla="*/ 0 h 19"/>
                <a:gd name="T2" fmla="*/ 31 w 34"/>
                <a:gd name="T3" fmla="*/ 0 h 19"/>
                <a:gd name="T4" fmla="*/ 1 w 34"/>
                <a:gd name="T5" fmla="*/ 16 h 19"/>
                <a:gd name="T6" fmla="*/ 1 w 34"/>
                <a:gd name="T7" fmla="*/ 18 h 19"/>
                <a:gd name="T8" fmla="*/ 2 w 34"/>
                <a:gd name="T9" fmla="*/ 19 h 19"/>
                <a:gd name="T10" fmla="*/ 3 w 34"/>
                <a:gd name="T11" fmla="*/ 19 h 19"/>
                <a:gd name="T12" fmla="*/ 32 w 34"/>
                <a:gd name="T13" fmla="*/ 4 h 19"/>
                <a:gd name="T14" fmla="*/ 33 w 34"/>
                <a:gd name="T15" fmla="*/ 1 h 19"/>
                <a:gd name="T16" fmla="*/ 32 w 3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">
                  <a:moveTo>
                    <a:pt x="32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1" y="18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3"/>
                    <a:pt x="34" y="2"/>
                    <a:pt x="33" y="1"/>
                  </a:cubicBezTo>
                  <a:cubicBezTo>
                    <a:pt x="33" y="0"/>
                    <a:pt x="32" y="0"/>
                    <a:pt x="32" y="0"/>
                  </a:cubicBezTo>
                </a:path>
              </a:pathLst>
            </a:custGeom>
            <a:solidFill>
              <a:srgbClr val="DAF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52"/>
            <p:cNvSpPr>
              <a:spLocks/>
            </p:cNvSpPr>
            <p:nvPr/>
          </p:nvSpPr>
          <p:spPr bwMode="auto">
            <a:xfrm>
              <a:off x="4240213" y="2743200"/>
              <a:ext cx="176213" cy="93663"/>
            </a:xfrm>
            <a:custGeom>
              <a:avLst/>
              <a:gdLst>
                <a:gd name="T0" fmla="*/ 45 w 47"/>
                <a:gd name="T1" fmla="*/ 0 h 25"/>
                <a:gd name="T2" fmla="*/ 44 w 47"/>
                <a:gd name="T3" fmla="*/ 0 h 25"/>
                <a:gd name="T4" fmla="*/ 2 w 47"/>
                <a:gd name="T5" fmla="*/ 22 h 25"/>
                <a:gd name="T6" fmla="*/ 1 w 47"/>
                <a:gd name="T7" fmla="*/ 24 h 25"/>
                <a:gd name="T8" fmla="*/ 2 w 47"/>
                <a:gd name="T9" fmla="*/ 25 h 25"/>
                <a:gd name="T10" fmla="*/ 3 w 47"/>
                <a:gd name="T11" fmla="*/ 25 h 25"/>
                <a:gd name="T12" fmla="*/ 45 w 47"/>
                <a:gd name="T13" fmla="*/ 4 h 25"/>
                <a:gd name="T14" fmla="*/ 46 w 47"/>
                <a:gd name="T15" fmla="*/ 1 h 25"/>
                <a:gd name="T16" fmla="*/ 45 w 47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5">
                  <a:moveTo>
                    <a:pt x="45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3"/>
                    <a:pt x="1" y="24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3"/>
                    <a:pt x="47" y="2"/>
                    <a:pt x="46" y="1"/>
                  </a:cubicBezTo>
                  <a:cubicBezTo>
                    <a:pt x="46" y="1"/>
                    <a:pt x="45" y="0"/>
                    <a:pt x="45" y="0"/>
                  </a:cubicBezTo>
                </a:path>
              </a:pathLst>
            </a:custGeom>
            <a:solidFill>
              <a:srgbClr val="DAF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53"/>
            <p:cNvSpPr>
              <a:spLocks/>
            </p:cNvSpPr>
            <p:nvPr/>
          </p:nvSpPr>
          <p:spPr bwMode="auto">
            <a:xfrm>
              <a:off x="4548188" y="2686050"/>
              <a:ext cx="684213" cy="598488"/>
            </a:xfrm>
            <a:custGeom>
              <a:avLst/>
              <a:gdLst>
                <a:gd name="T0" fmla="*/ 34 w 181"/>
                <a:gd name="T1" fmla="*/ 0 h 159"/>
                <a:gd name="T2" fmla="*/ 156 w 181"/>
                <a:gd name="T3" fmla="*/ 87 h 159"/>
                <a:gd name="T4" fmla="*/ 169 w 181"/>
                <a:gd name="T5" fmla="*/ 142 h 159"/>
                <a:gd name="T6" fmla="*/ 112 w 181"/>
                <a:gd name="T7" fmla="*/ 144 h 159"/>
                <a:gd name="T8" fmla="*/ 0 w 181"/>
                <a:gd name="T9" fmla="*/ 5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59">
                  <a:moveTo>
                    <a:pt x="34" y="0"/>
                  </a:moveTo>
                  <a:cubicBezTo>
                    <a:pt x="156" y="87"/>
                    <a:pt x="156" y="87"/>
                    <a:pt x="156" y="87"/>
                  </a:cubicBezTo>
                  <a:cubicBezTo>
                    <a:pt x="175" y="102"/>
                    <a:pt x="181" y="127"/>
                    <a:pt x="169" y="142"/>
                  </a:cubicBezTo>
                  <a:cubicBezTo>
                    <a:pt x="157" y="158"/>
                    <a:pt x="131" y="159"/>
                    <a:pt x="112" y="144"/>
                  </a:cubicBezTo>
                  <a:cubicBezTo>
                    <a:pt x="0" y="51"/>
                    <a:pt x="0" y="51"/>
                    <a:pt x="0" y="51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54"/>
            <p:cNvSpPr>
              <a:spLocks/>
            </p:cNvSpPr>
            <p:nvPr/>
          </p:nvSpPr>
          <p:spPr bwMode="auto">
            <a:xfrm>
              <a:off x="3127375" y="3036888"/>
              <a:ext cx="636588" cy="333375"/>
            </a:xfrm>
            <a:custGeom>
              <a:avLst/>
              <a:gdLst>
                <a:gd name="T0" fmla="*/ 394 w 401"/>
                <a:gd name="T1" fmla="*/ 19 h 210"/>
                <a:gd name="T2" fmla="*/ 218 w 401"/>
                <a:gd name="T3" fmla="*/ 0 h 210"/>
                <a:gd name="T4" fmla="*/ 0 w 401"/>
                <a:gd name="T5" fmla="*/ 125 h 210"/>
                <a:gd name="T6" fmla="*/ 401 w 401"/>
                <a:gd name="T7" fmla="*/ 210 h 210"/>
                <a:gd name="T8" fmla="*/ 394 w 401"/>
                <a:gd name="T9" fmla="*/ 1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1" h="210">
                  <a:moveTo>
                    <a:pt x="394" y="19"/>
                  </a:moveTo>
                  <a:lnTo>
                    <a:pt x="218" y="0"/>
                  </a:lnTo>
                  <a:lnTo>
                    <a:pt x="0" y="125"/>
                  </a:lnTo>
                  <a:lnTo>
                    <a:pt x="401" y="210"/>
                  </a:lnTo>
                  <a:lnTo>
                    <a:pt x="394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55"/>
            <p:cNvSpPr>
              <a:spLocks/>
            </p:cNvSpPr>
            <p:nvPr/>
          </p:nvSpPr>
          <p:spPr bwMode="auto">
            <a:xfrm>
              <a:off x="3127375" y="3036888"/>
              <a:ext cx="636588" cy="333375"/>
            </a:xfrm>
            <a:custGeom>
              <a:avLst/>
              <a:gdLst>
                <a:gd name="T0" fmla="*/ 394 w 401"/>
                <a:gd name="T1" fmla="*/ 19 h 210"/>
                <a:gd name="T2" fmla="*/ 218 w 401"/>
                <a:gd name="T3" fmla="*/ 0 h 210"/>
                <a:gd name="T4" fmla="*/ 0 w 401"/>
                <a:gd name="T5" fmla="*/ 125 h 210"/>
                <a:gd name="T6" fmla="*/ 401 w 401"/>
                <a:gd name="T7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1" h="210">
                  <a:moveTo>
                    <a:pt x="394" y="19"/>
                  </a:moveTo>
                  <a:lnTo>
                    <a:pt x="218" y="0"/>
                  </a:lnTo>
                  <a:lnTo>
                    <a:pt x="0" y="125"/>
                  </a:lnTo>
                  <a:lnTo>
                    <a:pt x="401" y="2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56"/>
            <p:cNvSpPr>
              <a:spLocks/>
            </p:cNvSpPr>
            <p:nvPr/>
          </p:nvSpPr>
          <p:spPr bwMode="auto">
            <a:xfrm>
              <a:off x="3070225" y="2686050"/>
              <a:ext cx="682625" cy="598488"/>
            </a:xfrm>
            <a:custGeom>
              <a:avLst/>
              <a:gdLst>
                <a:gd name="T0" fmla="*/ 146 w 181"/>
                <a:gd name="T1" fmla="*/ 0 h 159"/>
                <a:gd name="T2" fmla="*/ 25 w 181"/>
                <a:gd name="T3" fmla="*/ 87 h 159"/>
                <a:gd name="T4" fmla="*/ 12 w 181"/>
                <a:gd name="T5" fmla="*/ 142 h 159"/>
                <a:gd name="T6" fmla="*/ 69 w 181"/>
                <a:gd name="T7" fmla="*/ 144 h 159"/>
                <a:gd name="T8" fmla="*/ 181 w 181"/>
                <a:gd name="T9" fmla="*/ 5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59">
                  <a:moveTo>
                    <a:pt x="146" y="0"/>
                  </a:moveTo>
                  <a:cubicBezTo>
                    <a:pt x="25" y="87"/>
                    <a:pt x="25" y="87"/>
                    <a:pt x="25" y="87"/>
                  </a:cubicBezTo>
                  <a:cubicBezTo>
                    <a:pt x="6" y="102"/>
                    <a:pt x="0" y="127"/>
                    <a:pt x="12" y="142"/>
                  </a:cubicBezTo>
                  <a:cubicBezTo>
                    <a:pt x="24" y="158"/>
                    <a:pt x="50" y="159"/>
                    <a:pt x="69" y="144"/>
                  </a:cubicBezTo>
                  <a:cubicBezTo>
                    <a:pt x="181" y="51"/>
                    <a:pt x="181" y="51"/>
                    <a:pt x="181" y="51"/>
                  </a:cubicBezTo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0" name="文本框 349"/>
          <p:cNvSpPr txBox="1"/>
          <p:nvPr/>
        </p:nvSpPr>
        <p:spPr>
          <a:xfrm>
            <a:off x="2943225" y="3867150"/>
            <a:ext cx="36195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</a:rPr>
              <a:t>TOPPPT.COM</a:t>
            </a:r>
            <a:endParaRPr lang="zh-CN" altLang="en-US" sz="4800" dirty="0">
              <a:solidFill>
                <a:schemeClr val="tx1">
                  <a:lumMod val="75000"/>
                  <a:lumOff val="25000"/>
                </a:schemeClr>
              </a:solidFill>
              <a:latin typeface="Impact" panose="020B0806030902050204" pitchFamily="34" charset="0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9775179" y="4863967"/>
            <a:ext cx="2416821" cy="2717933"/>
            <a:chOff x="7834313" y="1957388"/>
            <a:chExt cx="4357687" cy="4900613"/>
          </a:xfrm>
        </p:grpSpPr>
        <p:sp>
          <p:nvSpPr>
            <p:cNvPr id="75" name="Freeform 155"/>
            <p:cNvSpPr>
              <a:spLocks/>
            </p:cNvSpPr>
            <p:nvPr/>
          </p:nvSpPr>
          <p:spPr bwMode="auto">
            <a:xfrm>
              <a:off x="8913813" y="3089275"/>
              <a:ext cx="1495425" cy="1525588"/>
            </a:xfrm>
            <a:custGeom>
              <a:avLst/>
              <a:gdLst>
                <a:gd name="T0" fmla="*/ 176 w 398"/>
                <a:gd name="T1" fmla="*/ 0 h 406"/>
                <a:gd name="T2" fmla="*/ 110 w 398"/>
                <a:gd name="T3" fmla="*/ 58 h 406"/>
                <a:gd name="T4" fmla="*/ 118 w 398"/>
                <a:gd name="T5" fmla="*/ 68 h 406"/>
                <a:gd name="T6" fmla="*/ 55 w 398"/>
                <a:gd name="T7" fmla="*/ 236 h 406"/>
                <a:gd name="T8" fmla="*/ 207 w 398"/>
                <a:gd name="T9" fmla="*/ 323 h 406"/>
                <a:gd name="T10" fmla="*/ 278 w 398"/>
                <a:gd name="T11" fmla="*/ 406 h 406"/>
                <a:gd name="T12" fmla="*/ 398 w 398"/>
                <a:gd name="T13" fmla="*/ 293 h 406"/>
                <a:gd name="T14" fmla="*/ 324 w 398"/>
                <a:gd name="T15" fmla="*/ 198 h 406"/>
                <a:gd name="T16" fmla="*/ 213 w 398"/>
                <a:gd name="T17" fmla="*/ 39 h 406"/>
                <a:gd name="T18" fmla="*/ 176 w 398"/>
                <a:gd name="T19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8" h="406">
                  <a:moveTo>
                    <a:pt x="176" y="0"/>
                  </a:moveTo>
                  <a:cubicBezTo>
                    <a:pt x="110" y="58"/>
                    <a:pt x="110" y="58"/>
                    <a:pt x="110" y="58"/>
                  </a:cubicBezTo>
                  <a:cubicBezTo>
                    <a:pt x="115" y="64"/>
                    <a:pt x="118" y="68"/>
                    <a:pt x="118" y="68"/>
                  </a:cubicBezTo>
                  <a:cubicBezTo>
                    <a:pt x="118" y="68"/>
                    <a:pt x="0" y="169"/>
                    <a:pt x="55" y="236"/>
                  </a:cubicBezTo>
                  <a:cubicBezTo>
                    <a:pt x="143" y="344"/>
                    <a:pt x="207" y="323"/>
                    <a:pt x="207" y="323"/>
                  </a:cubicBezTo>
                  <a:cubicBezTo>
                    <a:pt x="278" y="406"/>
                    <a:pt x="278" y="406"/>
                    <a:pt x="278" y="406"/>
                  </a:cubicBezTo>
                  <a:cubicBezTo>
                    <a:pt x="398" y="293"/>
                    <a:pt x="398" y="293"/>
                    <a:pt x="398" y="293"/>
                  </a:cubicBezTo>
                  <a:cubicBezTo>
                    <a:pt x="398" y="293"/>
                    <a:pt x="338" y="221"/>
                    <a:pt x="324" y="198"/>
                  </a:cubicBezTo>
                  <a:cubicBezTo>
                    <a:pt x="310" y="174"/>
                    <a:pt x="277" y="105"/>
                    <a:pt x="213" y="39"/>
                  </a:cubicBezTo>
                  <a:cubicBezTo>
                    <a:pt x="200" y="26"/>
                    <a:pt x="188" y="12"/>
                    <a:pt x="176" y="0"/>
                  </a:cubicBezTo>
                  <a:close/>
                </a:path>
              </a:pathLst>
            </a:custGeom>
            <a:solidFill>
              <a:srgbClr val="FFC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56"/>
            <p:cNvSpPr>
              <a:spLocks/>
            </p:cNvSpPr>
            <p:nvPr/>
          </p:nvSpPr>
          <p:spPr bwMode="auto">
            <a:xfrm>
              <a:off x="9879013" y="4098925"/>
              <a:ext cx="609600" cy="587375"/>
            </a:xfrm>
            <a:custGeom>
              <a:avLst/>
              <a:gdLst>
                <a:gd name="T0" fmla="*/ 128 w 162"/>
                <a:gd name="T1" fmla="*/ 0 h 156"/>
                <a:gd name="T2" fmla="*/ 0 w 162"/>
                <a:gd name="T3" fmla="*/ 121 h 156"/>
                <a:gd name="T4" fmla="*/ 33 w 162"/>
                <a:gd name="T5" fmla="*/ 156 h 156"/>
                <a:gd name="T6" fmla="*/ 162 w 162"/>
                <a:gd name="T7" fmla="*/ 35 h 156"/>
                <a:gd name="T8" fmla="*/ 128 w 162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56">
                  <a:moveTo>
                    <a:pt x="128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12" y="134"/>
                    <a:pt x="33" y="156"/>
                  </a:cubicBezTo>
                  <a:cubicBezTo>
                    <a:pt x="162" y="35"/>
                    <a:pt x="162" y="35"/>
                    <a:pt x="162" y="35"/>
                  </a:cubicBezTo>
                  <a:lnTo>
                    <a:pt x="1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57"/>
            <p:cNvSpPr>
              <a:spLocks/>
            </p:cNvSpPr>
            <p:nvPr/>
          </p:nvSpPr>
          <p:spPr bwMode="auto">
            <a:xfrm>
              <a:off x="9985375" y="4189413"/>
              <a:ext cx="2206625" cy="2668588"/>
            </a:xfrm>
            <a:custGeom>
              <a:avLst/>
              <a:gdLst>
                <a:gd name="T0" fmla="*/ 587 w 587"/>
                <a:gd name="T1" fmla="*/ 466 h 710"/>
                <a:gd name="T2" fmla="*/ 145 w 587"/>
                <a:gd name="T3" fmla="*/ 0 h 710"/>
                <a:gd name="T4" fmla="*/ 134 w 587"/>
                <a:gd name="T5" fmla="*/ 11 h 710"/>
                <a:gd name="T6" fmla="*/ 5 w 587"/>
                <a:gd name="T7" fmla="*/ 132 h 710"/>
                <a:gd name="T8" fmla="*/ 0 w 587"/>
                <a:gd name="T9" fmla="*/ 137 h 710"/>
                <a:gd name="T10" fmla="*/ 500 w 587"/>
                <a:gd name="T11" fmla="*/ 710 h 710"/>
                <a:gd name="T12" fmla="*/ 587 w 587"/>
                <a:gd name="T13" fmla="*/ 710 h 710"/>
                <a:gd name="T14" fmla="*/ 587 w 587"/>
                <a:gd name="T15" fmla="*/ 466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7" h="710">
                  <a:moveTo>
                    <a:pt x="587" y="466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317" y="502"/>
                    <a:pt x="500" y="710"/>
                  </a:cubicBezTo>
                  <a:cubicBezTo>
                    <a:pt x="587" y="710"/>
                    <a:pt x="587" y="710"/>
                    <a:pt x="587" y="710"/>
                  </a:cubicBezTo>
                  <a:lnTo>
                    <a:pt x="587" y="466"/>
                  </a:ln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58"/>
            <p:cNvSpPr>
              <a:spLocks/>
            </p:cNvSpPr>
            <p:nvPr/>
          </p:nvSpPr>
          <p:spPr bwMode="auto">
            <a:xfrm>
              <a:off x="9213850" y="2660650"/>
              <a:ext cx="782638" cy="1130300"/>
            </a:xfrm>
            <a:custGeom>
              <a:avLst/>
              <a:gdLst>
                <a:gd name="T0" fmla="*/ 19 w 208"/>
                <a:gd name="T1" fmla="*/ 73 h 301"/>
                <a:gd name="T2" fmla="*/ 13 w 208"/>
                <a:gd name="T3" fmla="*/ 18 h 301"/>
                <a:gd name="T4" fmla="*/ 14 w 208"/>
                <a:gd name="T5" fmla="*/ 16 h 301"/>
                <a:gd name="T6" fmla="*/ 72 w 208"/>
                <a:gd name="T7" fmla="*/ 17 h 301"/>
                <a:gd name="T8" fmla="*/ 202 w 208"/>
                <a:gd name="T9" fmla="*/ 248 h 301"/>
                <a:gd name="T10" fmla="*/ 173 w 208"/>
                <a:gd name="T11" fmla="*/ 298 h 301"/>
                <a:gd name="T12" fmla="*/ 171 w 208"/>
                <a:gd name="T13" fmla="*/ 299 h 301"/>
                <a:gd name="T14" fmla="*/ 127 w 208"/>
                <a:gd name="T15" fmla="*/ 265 h 301"/>
                <a:gd name="T16" fmla="*/ 19 w 208"/>
                <a:gd name="T17" fmla="*/ 7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301">
                  <a:moveTo>
                    <a:pt x="19" y="73"/>
                  </a:moveTo>
                  <a:cubicBezTo>
                    <a:pt x="4" y="58"/>
                    <a:pt x="0" y="34"/>
                    <a:pt x="13" y="18"/>
                  </a:cubicBezTo>
                  <a:cubicBezTo>
                    <a:pt x="14" y="17"/>
                    <a:pt x="14" y="17"/>
                    <a:pt x="14" y="16"/>
                  </a:cubicBezTo>
                  <a:cubicBezTo>
                    <a:pt x="27" y="0"/>
                    <a:pt x="54" y="0"/>
                    <a:pt x="72" y="17"/>
                  </a:cubicBezTo>
                  <a:cubicBezTo>
                    <a:pt x="137" y="87"/>
                    <a:pt x="176" y="157"/>
                    <a:pt x="202" y="248"/>
                  </a:cubicBezTo>
                  <a:cubicBezTo>
                    <a:pt x="208" y="273"/>
                    <a:pt x="193" y="296"/>
                    <a:pt x="173" y="298"/>
                  </a:cubicBezTo>
                  <a:cubicBezTo>
                    <a:pt x="172" y="299"/>
                    <a:pt x="172" y="299"/>
                    <a:pt x="171" y="299"/>
                  </a:cubicBezTo>
                  <a:cubicBezTo>
                    <a:pt x="150" y="301"/>
                    <a:pt x="132" y="286"/>
                    <a:pt x="127" y="265"/>
                  </a:cubicBezTo>
                  <a:cubicBezTo>
                    <a:pt x="105" y="188"/>
                    <a:pt x="73" y="132"/>
                    <a:pt x="19" y="73"/>
                  </a:cubicBezTo>
                  <a:close/>
                </a:path>
              </a:pathLst>
            </a:custGeom>
            <a:solidFill>
              <a:srgbClr val="FFC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59"/>
            <p:cNvSpPr>
              <a:spLocks/>
            </p:cNvSpPr>
            <p:nvPr/>
          </p:nvSpPr>
          <p:spPr bwMode="auto">
            <a:xfrm>
              <a:off x="8683625" y="2701925"/>
              <a:ext cx="1511300" cy="1641475"/>
            </a:xfrm>
            <a:custGeom>
              <a:avLst/>
              <a:gdLst>
                <a:gd name="T0" fmla="*/ 332 w 402"/>
                <a:gd name="T1" fmla="*/ 303 h 437"/>
                <a:gd name="T2" fmla="*/ 119 w 402"/>
                <a:gd name="T3" fmla="*/ 0 h 437"/>
                <a:gd name="T4" fmla="*/ 0 w 402"/>
                <a:gd name="T5" fmla="*/ 110 h 437"/>
                <a:gd name="T6" fmla="*/ 270 w 402"/>
                <a:gd name="T7" fmla="*/ 365 h 437"/>
                <a:gd name="T8" fmla="*/ 271 w 402"/>
                <a:gd name="T9" fmla="*/ 383 h 437"/>
                <a:gd name="T10" fmla="*/ 272 w 402"/>
                <a:gd name="T11" fmla="*/ 384 h 437"/>
                <a:gd name="T12" fmla="*/ 291 w 402"/>
                <a:gd name="T13" fmla="*/ 385 h 437"/>
                <a:gd name="T14" fmla="*/ 346 w 402"/>
                <a:gd name="T15" fmla="*/ 437 h 437"/>
                <a:gd name="T16" fmla="*/ 402 w 402"/>
                <a:gd name="T17" fmla="*/ 381 h 437"/>
                <a:gd name="T18" fmla="*/ 352 w 402"/>
                <a:gd name="T19" fmla="*/ 325 h 437"/>
                <a:gd name="T20" fmla="*/ 351 w 402"/>
                <a:gd name="T21" fmla="*/ 305 h 437"/>
                <a:gd name="T22" fmla="*/ 351 w 402"/>
                <a:gd name="T23" fmla="*/ 304 h 437"/>
                <a:gd name="T24" fmla="*/ 332 w 402"/>
                <a:gd name="T25" fmla="*/ 303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2" h="437">
                  <a:moveTo>
                    <a:pt x="332" y="303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66" y="371"/>
                    <a:pt x="266" y="378"/>
                    <a:pt x="271" y="383"/>
                  </a:cubicBezTo>
                  <a:cubicBezTo>
                    <a:pt x="272" y="384"/>
                    <a:pt x="272" y="384"/>
                    <a:pt x="272" y="384"/>
                  </a:cubicBezTo>
                  <a:cubicBezTo>
                    <a:pt x="277" y="389"/>
                    <a:pt x="285" y="389"/>
                    <a:pt x="291" y="385"/>
                  </a:cubicBezTo>
                  <a:cubicBezTo>
                    <a:pt x="346" y="437"/>
                    <a:pt x="346" y="437"/>
                    <a:pt x="346" y="437"/>
                  </a:cubicBezTo>
                  <a:cubicBezTo>
                    <a:pt x="402" y="381"/>
                    <a:pt x="402" y="381"/>
                    <a:pt x="402" y="381"/>
                  </a:cubicBezTo>
                  <a:cubicBezTo>
                    <a:pt x="352" y="325"/>
                    <a:pt x="352" y="325"/>
                    <a:pt x="352" y="325"/>
                  </a:cubicBezTo>
                  <a:cubicBezTo>
                    <a:pt x="356" y="319"/>
                    <a:pt x="357" y="310"/>
                    <a:pt x="351" y="305"/>
                  </a:cubicBezTo>
                  <a:cubicBezTo>
                    <a:pt x="351" y="304"/>
                    <a:pt x="351" y="304"/>
                    <a:pt x="351" y="304"/>
                  </a:cubicBezTo>
                  <a:cubicBezTo>
                    <a:pt x="346" y="299"/>
                    <a:pt x="337" y="299"/>
                    <a:pt x="332" y="303"/>
                  </a:cubicBezTo>
                  <a:close/>
                </a:path>
              </a:pathLst>
            </a:custGeom>
            <a:solidFill>
              <a:srgbClr val="42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60"/>
            <p:cNvSpPr>
              <a:spLocks/>
            </p:cNvSpPr>
            <p:nvPr/>
          </p:nvSpPr>
          <p:spPr bwMode="auto">
            <a:xfrm>
              <a:off x="8951913" y="3100388"/>
              <a:ext cx="563563" cy="541338"/>
            </a:xfrm>
            <a:custGeom>
              <a:avLst/>
              <a:gdLst>
                <a:gd name="T0" fmla="*/ 35 w 150"/>
                <a:gd name="T1" fmla="*/ 46 h 144"/>
                <a:gd name="T2" fmla="*/ 0 w 150"/>
                <a:gd name="T3" fmla="*/ 71 h 144"/>
                <a:gd name="T4" fmla="*/ 77 w 150"/>
                <a:gd name="T5" fmla="*/ 144 h 144"/>
                <a:gd name="T6" fmla="*/ 121 w 150"/>
                <a:gd name="T7" fmla="*/ 112 h 144"/>
                <a:gd name="T8" fmla="*/ 150 w 150"/>
                <a:gd name="T9" fmla="*/ 76 h 144"/>
                <a:gd name="T10" fmla="*/ 80 w 150"/>
                <a:gd name="T11" fmla="*/ 0 h 144"/>
                <a:gd name="T12" fmla="*/ 35 w 150"/>
                <a:gd name="T13" fmla="*/ 4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44">
                  <a:moveTo>
                    <a:pt x="35" y="46"/>
                  </a:moveTo>
                  <a:cubicBezTo>
                    <a:pt x="25" y="56"/>
                    <a:pt x="13" y="64"/>
                    <a:pt x="0" y="71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91" y="137"/>
                    <a:pt x="100" y="130"/>
                    <a:pt x="121" y="112"/>
                  </a:cubicBezTo>
                  <a:cubicBezTo>
                    <a:pt x="143" y="94"/>
                    <a:pt x="147" y="85"/>
                    <a:pt x="150" y="76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5" y="15"/>
                    <a:pt x="50" y="30"/>
                    <a:pt x="35" y="46"/>
                  </a:cubicBezTo>
                  <a:close/>
                </a:path>
              </a:pathLst>
            </a:custGeom>
            <a:solidFill>
              <a:srgbClr val="21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61"/>
            <p:cNvSpPr>
              <a:spLocks/>
            </p:cNvSpPr>
            <p:nvPr/>
          </p:nvSpPr>
          <p:spPr bwMode="auto">
            <a:xfrm>
              <a:off x="8229600" y="2287588"/>
              <a:ext cx="827088" cy="955675"/>
            </a:xfrm>
            <a:custGeom>
              <a:avLst/>
              <a:gdLst>
                <a:gd name="T0" fmla="*/ 0 w 521"/>
                <a:gd name="T1" fmla="*/ 602 h 602"/>
                <a:gd name="T2" fmla="*/ 241 w 521"/>
                <a:gd name="T3" fmla="*/ 235 h 602"/>
                <a:gd name="T4" fmla="*/ 521 w 521"/>
                <a:gd name="T5" fmla="*/ 0 h 602"/>
                <a:gd name="T6" fmla="*/ 395 w 521"/>
                <a:gd name="T7" fmla="*/ 327 h 602"/>
                <a:gd name="T8" fmla="*/ 0 w 521"/>
                <a:gd name="T9" fmla="*/ 60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602">
                  <a:moveTo>
                    <a:pt x="0" y="602"/>
                  </a:moveTo>
                  <a:lnTo>
                    <a:pt x="241" y="235"/>
                  </a:lnTo>
                  <a:lnTo>
                    <a:pt x="521" y="0"/>
                  </a:lnTo>
                  <a:lnTo>
                    <a:pt x="395" y="327"/>
                  </a:lnTo>
                  <a:lnTo>
                    <a:pt x="0" y="602"/>
                  </a:lnTo>
                  <a:close/>
                </a:path>
              </a:pathLst>
            </a:custGeom>
            <a:solidFill>
              <a:srgbClr val="BF7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62"/>
            <p:cNvSpPr>
              <a:spLocks/>
            </p:cNvSpPr>
            <p:nvPr/>
          </p:nvSpPr>
          <p:spPr bwMode="auto">
            <a:xfrm>
              <a:off x="7834313" y="1957388"/>
              <a:ext cx="1395413" cy="1398588"/>
            </a:xfrm>
            <a:custGeom>
              <a:avLst/>
              <a:gdLst>
                <a:gd name="T0" fmla="*/ 267 w 371"/>
                <a:gd name="T1" fmla="*/ 58 h 372"/>
                <a:gd name="T2" fmla="*/ 313 w 371"/>
                <a:gd name="T3" fmla="*/ 314 h 372"/>
                <a:gd name="T4" fmla="*/ 57 w 371"/>
                <a:gd name="T5" fmla="*/ 267 h 372"/>
                <a:gd name="T6" fmla="*/ 58 w 371"/>
                <a:gd name="T7" fmla="*/ 58 h 372"/>
                <a:gd name="T8" fmla="*/ 267 w 371"/>
                <a:gd name="T9" fmla="*/ 5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372">
                  <a:moveTo>
                    <a:pt x="267" y="58"/>
                  </a:moveTo>
                  <a:cubicBezTo>
                    <a:pt x="324" y="116"/>
                    <a:pt x="371" y="257"/>
                    <a:pt x="313" y="314"/>
                  </a:cubicBezTo>
                  <a:cubicBezTo>
                    <a:pt x="256" y="372"/>
                    <a:pt x="115" y="325"/>
                    <a:pt x="57" y="267"/>
                  </a:cubicBezTo>
                  <a:cubicBezTo>
                    <a:pt x="0" y="209"/>
                    <a:pt x="0" y="115"/>
                    <a:pt x="58" y="58"/>
                  </a:cubicBezTo>
                  <a:cubicBezTo>
                    <a:pt x="115" y="0"/>
                    <a:pt x="209" y="0"/>
                    <a:pt x="267" y="58"/>
                  </a:cubicBezTo>
                  <a:close/>
                </a:path>
              </a:pathLst>
            </a:custGeom>
            <a:solidFill>
              <a:srgbClr val="42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63"/>
            <p:cNvSpPr>
              <a:spLocks/>
            </p:cNvSpPr>
            <p:nvPr/>
          </p:nvSpPr>
          <p:spPr bwMode="auto">
            <a:xfrm>
              <a:off x="8158163" y="2306638"/>
              <a:ext cx="1036638" cy="1019175"/>
            </a:xfrm>
            <a:custGeom>
              <a:avLst/>
              <a:gdLst>
                <a:gd name="T0" fmla="*/ 163 w 276"/>
                <a:gd name="T1" fmla="*/ 66 h 271"/>
                <a:gd name="T2" fmla="*/ 151 w 276"/>
                <a:gd name="T3" fmla="*/ 83 h 271"/>
                <a:gd name="T4" fmla="*/ 104 w 276"/>
                <a:gd name="T5" fmla="*/ 130 h 271"/>
                <a:gd name="T6" fmla="*/ 75 w 276"/>
                <a:gd name="T7" fmla="*/ 152 h 271"/>
                <a:gd name="T8" fmla="*/ 0 w 276"/>
                <a:gd name="T9" fmla="*/ 197 h 271"/>
                <a:gd name="T10" fmla="*/ 227 w 276"/>
                <a:gd name="T11" fmla="*/ 221 h 271"/>
                <a:gd name="T12" fmla="*/ 208 w 276"/>
                <a:gd name="T13" fmla="*/ 0 h 271"/>
                <a:gd name="T14" fmla="*/ 163 w 276"/>
                <a:gd name="T15" fmla="*/ 6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271">
                  <a:moveTo>
                    <a:pt x="163" y="66"/>
                  </a:moveTo>
                  <a:cubicBezTo>
                    <a:pt x="159" y="71"/>
                    <a:pt x="155" y="77"/>
                    <a:pt x="151" y="83"/>
                  </a:cubicBezTo>
                  <a:cubicBezTo>
                    <a:pt x="135" y="99"/>
                    <a:pt x="120" y="114"/>
                    <a:pt x="104" y="130"/>
                  </a:cubicBezTo>
                  <a:cubicBezTo>
                    <a:pt x="96" y="139"/>
                    <a:pt x="86" y="146"/>
                    <a:pt x="75" y="152"/>
                  </a:cubicBezTo>
                  <a:cubicBezTo>
                    <a:pt x="52" y="171"/>
                    <a:pt x="27" y="187"/>
                    <a:pt x="0" y="197"/>
                  </a:cubicBezTo>
                  <a:cubicBezTo>
                    <a:pt x="67" y="243"/>
                    <a:pt x="178" y="271"/>
                    <a:pt x="227" y="221"/>
                  </a:cubicBezTo>
                  <a:cubicBezTo>
                    <a:pt x="276" y="173"/>
                    <a:pt x="251" y="67"/>
                    <a:pt x="208" y="0"/>
                  </a:cubicBezTo>
                  <a:cubicBezTo>
                    <a:pt x="195" y="23"/>
                    <a:pt x="180" y="45"/>
                    <a:pt x="163" y="66"/>
                  </a:cubicBezTo>
                  <a:close/>
                </a:path>
              </a:pathLst>
            </a:custGeom>
            <a:solidFill>
              <a:srgbClr val="21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64"/>
            <p:cNvSpPr>
              <a:spLocks/>
            </p:cNvSpPr>
            <p:nvPr/>
          </p:nvSpPr>
          <p:spPr bwMode="auto">
            <a:xfrm>
              <a:off x="8229600" y="2765425"/>
              <a:ext cx="1195388" cy="984250"/>
            </a:xfrm>
            <a:custGeom>
              <a:avLst/>
              <a:gdLst>
                <a:gd name="T0" fmla="*/ 0 w 753"/>
                <a:gd name="T1" fmla="*/ 301 h 620"/>
                <a:gd name="T2" fmla="*/ 383 w 753"/>
                <a:gd name="T3" fmla="*/ 620 h 620"/>
                <a:gd name="T4" fmla="*/ 753 w 753"/>
                <a:gd name="T5" fmla="*/ 329 h 620"/>
                <a:gd name="T6" fmla="*/ 367 w 753"/>
                <a:gd name="T7" fmla="*/ 0 h 620"/>
                <a:gd name="T8" fmla="*/ 0 w 753"/>
                <a:gd name="T9" fmla="*/ 301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3" h="620">
                  <a:moveTo>
                    <a:pt x="0" y="301"/>
                  </a:moveTo>
                  <a:lnTo>
                    <a:pt x="383" y="620"/>
                  </a:lnTo>
                  <a:lnTo>
                    <a:pt x="753" y="329"/>
                  </a:lnTo>
                  <a:lnTo>
                    <a:pt x="367" y="0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65"/>
            <p:cNvSpPr>
              <a:spLocks/>
            </p:cNvSpPr>
            <p:nvPr/>
          </p:nvSpPr>
          <p:spPr bwMode="auto">
            <a:xfrm>
              <a:off x="8812213" y="2287588"/>
              <a:ext cx="860425" cy="1003300"/>
            </a:xfrm>
            <a:custGeom>
              <a:avLst/>
              <a:gdLst>
                <a:gd name="T0" fmla="*/ 0 w 542"/>
                <a:gd name="T1" fmla="*/ 301 h 632"/>
                <a:gd name="T2" fmla="*/ 388 w 542"/>
                <a:gd name="T3" fmla="*/ 632 h 632"/>
                <a:gd name="T4" fmla="*/ 542 w 542"/>
                <a:gd name="T5" fmla="*/ 365 h 632"/>
                <a:gd name="T6" fmla="*/ 154 w 542"/>
                <a:gd name="T7" fmla="*/ 0 h 632"/>
                <a:gd name="T8" fmla="*/ 0 w 542"/>
                <a:gd name="T9" fmla="*/ 301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" h="632">
                  <a:moveTo>
                    <a:pt x="0" y="301"/>
                  </a:moveTo>
                  <a:lnTo>
                    <a:pt x="388" y="632"/>
                  </a:lnTo>
                  <a:lnTo>
                    <a:pt x="542" y="365"/>
                  </a:lnTo>
                  <a:lnTo>
                    <a:pt x="154" y="0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FFE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66"/>
            <p:cNvSpPr>
              <a:spLocks/>
            </p:cNvSpPr>
            <p:nvPr/>
          </p:nvSpPr>
          <p:spPr bwMode="auto">
            <a:xfrm>
              <a:off x="9131300" y="3603625"/>
              <a:ext cx="669925" cy="687388"/>
            </a:xfrm>
            <a:custGeom>
              <a:avLst/>
              <a:gdLst>
                <a:gd name="T0" fmla="*/ 165 w 178"/>
                <a:gd name="T1" fmla="*/ 61 h 183"/>
                <a:gd name="T2" fmla="*/ 164 w 178"/>
                <a:gd name="T3" fmla="*/ 14 h 183"/>
                <a:gd name="T4" fmla="*/ 163 w 178"/>
                <a:gd name="T5" fmla="*/ 13 h 183"/>
                <a:gd name="T6" fmla="*/ 116 w 178"/>
                <a:gd name="T7" fmla="*/ 14 h 183"/>
                <a:gd name="T8" fmla="*/ 13 w 178"/>
                <a:gd name="T9" fmla="*/ 123 h 183"/>
                <a:gd name="T10" fmla="*/ 14 w 178"/>
                <a:gd name="T11" fmla="*/ 170 h 183"/>
                <a:gd name="T12" fmla="*/ 15 w 178"/>
                <a:gd name="T13" fmla="*/ 171 h 183"/>
                <a:gd name="T14" fmla="*/ 62 w 178"/>
                <a:gd name="T15" fmla="*/ 170 h 183"/>
                <a:gd name="T16" fmla="*/ 165 w 178"/>
                <a:gd name="T17" fmla="*/ 6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83">
                  <a:moveTo>
                    <a:pt x="165" y="61"/>
                  </a:moveTo>
                  <a:cubicBezTo>
                    <a:pt x="178" y="48"/>
                    <a:pt x="177" y="27"/>
                    <a:pt x="164" y="14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49" y="0"/>
                    <a:pt x="128" y="1"/>
                    <a:pt x="116" y="14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0" y="136"/>
                    <a:pt x="1" y="157"/>
                    <a:pt x="14" y="170"/>
                  </a:cubicBezTo>
                  <a:cubicBezTo>
                    <a:pt x="15" y="171"/>
                    <a:pt x="15" y="171"/>
                    <a:pt x="15" y="171"/>
                  </a:cubicBezTo>
                  <a:cubicBezTo>
                    <a:pt x="28" y="183"/>
                    <a:pt x="49" y="183"/>
                    <a:pt x="62" y="170"/>
                  </a:cubicBezTo>
                  <a:lnTo>
                    <a:pt x="165" y="61"/>
                  </a:lnTo>
                  <a:close/>
                </a:path>
              </a:pathLst>
            </a:custGeom>
            <a:solidFill>
              <a:srgbClr val="FFC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67"/>
            <p:cNvSpPr>
              <a:spLocks/>
            </p:cNvSpPr>
            <p:nvPr/>
          </p:nvSpPr>
          <p:spPr bwMode="auto">
            <a:xfrm>
              <a:off x="9309100" y="3802063"/>
              <a:ext cx="635000" cy="654050"/>
            </a:xfrm>
            <a:custGeom>
              <a:avLst/>
              <a:gdLst>
                <a:gd name="T0" fmla="*/ 156 w 169"/>
                <a:gd name="T1" fmla="*/ 61 h 174"/>
                <a:gd name="T2" fmla="*/ 155 w 169"/>
                <a:gd name="T3" fmla="*/ 14 h 174"/>
                <a:gd name="T4" fmla="*/ 154 w 169"/>
                <a:gd name="T5" fmla="*/ 13 h 174"/>
                <a:gd name="T6" fmla="*/ 107 w 169"/>
                <a:gd name="T7" fmla="*/ 14 h 174"/>
                <a:gd name="T8" fmla="*/ 12 w 169"/>
                <a:gd name="T9" fmla="*/ 114 h 174"/>
                <a:gd name="T10" fmla="*/ 14 w 169"/>
                <a:gd name="T11" fmla="*/ 161 h 174"/>
                <a:gd name="T12" fmla="*/ 15 w 169"/>
                <a:gd name="T13" fmla="*/ 162 h 174"/>
                <a:gd name="T14" fmla="*/ 62 w 169"/>
                <a:gd name="T15" fmla="*/ 160 h 174"/>
                <a:gd name="T16" fmla="*/ 156 w 169"/>
                <a:gd name="T17" fmla="*/ 61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74">
                  <a:moveTo>
                    <a:pt x="156" y="61"/>
                  </a:moveTo>
                  <a:cubicBezTo>
                    <a:pt x="169" y="47"/>
                    <a:pt x="168" y="26"/>
                    <a:pt x="155" y="14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41" y="0"/>
                    <a:pt x="120" y="1"/>
                    <a:pt x="107" y="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0" y="127"/>
                    <a:pt x="0" y="148"/>
                    <a:pt x="14" y="16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28" y="174"/>
                    <a:pt x="49" y="174"/>
                    <a:pt x="62" y="160"/>
                  </a:cubicBezTo>
                  <a:lnTo>
                    <a:pt x="156" y="61"/>
                  </a:lnTo>
                  <a:close/>
                </a:path>
              </a:pathLst>
            </a:custGeom>
            <a:solidFill>
              <a:srgbClr val="FFC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68"/>
            <p:cNvSpPr>
              <a:spLocks/>
            </p:cNvSpPr>
            <p:nvPr/>
          </p:nvSpPr>
          <p:spPr bwMode="auto">
            <a:xfrm>
              <a:off x="8958263" y="3386138"/>
              <a:ext cx="719138" cy="739775"/>
            </a:xfrm>
            <a:custGeom>
              <a:avLst/>
              <a:gdLst>
                <a:gd name="T0" fmla="*/ 178 w 191"/>
                <a:gd name="T1" fmla="*/ 61 h 197"/>
                <a:gd name="T2" fmla="*/ 177 w 191"/>
                <a:gd name="T3" fmla="*/ 14 h 197"/>
                <a:gd name="T4" fmla="*/ 176 w 191"/>
                <a:gd name="T5" fmla="*/ 13 h 197"/>
                <a:gd name="T6" fmla="*/ 129 w 191"/>
                <a:gd name="T7" fmla="*/ 14 h 197"/>
                <a:gd name="T8" fmla="*/ 12 w 191"/>
                <a:gd name="T9" fmla="*/ 137 h 197"/>
                <a:gd name="T10" fmla="*/ 14 w 191"/>
                <a:gd name="T11" fmla="*/ 184 h 197"/>
                <a:gd name="T12" fmla="*/ 15 w 191"/>
                <a:gd name="T13" fmla="*/ 185 h 197"/>
                <a:gd name="T14" fmla="*/ 62 w 191"/>
                <a:gd name="T15" fmla="*/ 183 h 197"/>
                <a:gd name="T16" fmla="*/ 178 w 191"/>
                <a:gd name="T17" fmla="*/ 6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97">
                  <a:moveTo>
                    <a:pt x="178" y="61"/>
                  </a:moveTo>
                  <a:cubicBezTo>
                    <a:pt x="191" y="47"/>
                    <a:pt x="190" y="26"/>
                    <a:pt x="177" y="14"/>
                  </a:cubicBezTo>
                  <a:cubicBezTo>
                    <a:pt x="176" y="13"/>
                    <a:pt x="176" y="13"/>
                    <a:pt x="176" y="13"/>
                  </a:cubicBezTo>
                  <a:cubicBezTo>
                    <a:pt x="163" y="0"/>
                    <a:pt x="142" y="0"/>
                    <a:pt x="129" y="14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0" y="150"/>
                    <a:pt x="0" y="171"/>
                    <a:pt x="14" y="184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28" y="197"/>
                    <a:pt x="49" y="197"/>
                    <a:pt x="62" y="183"/>
                  </a:cubicBezTo>
                  <a:lnTo>
                    <a:pt x="178" y="61"/>
                  </a:lnTo>
                  <a:close/>
                </a:path>
              </a:pathLst>
            </a:custGeom>
            <a:solidFill>
              <a:srgbClr val="FFC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69"/>
            <p:cNvSpPr>
              <a:spLocks/>
            </p:cNvSpPr>
            <p:nvPr/>
          </p:nvSpPr>
          <p:spPr bwMode="auto">
            <a:xfrm>
              <a:off x="8782050" y="3243263"/>
              <a:ext cx="698500" cy="717550"/>
            </a:xfrm>
            <a:custGeom>
              <a:avLst/>
              <a:gdLst>
                <a:gd name="T0" fmla="*/ 173 w 186"/>
                <a:gd name="T1" fmla="*/ 60 h 191"/>
                <a:gd name="T2" fmla="*/ 172 w 186"/>
                <a:gd name="T3" fmla="*/ 13 h 191"/>
                <a:gd name="T4" fmla="*/ 171 w 186"/>
                <a:gd name="T5" fmla="*/ 12 h 191"/>
                <a:gd name="T6" fmla="*/ 124 w 186"/>
                <a:gd name="T7" fmla="*/ 14 h 191"/>
                <a:gd name="T8" fmla="*/ 13 w 186"/>
                <a:gd name="T9" fmla="*/ 131 h 191"/>
                <a:gd name="T10" fmla="*/ 14 w 186"/>
                <a:gd name="T11" fmla="*/ 178 h 191"/>
                <a:gd name="T12" fmla="*/ 15 w 186"/>
                <a:gd name="T13" fmla="*/ 179 h 191"/>
                <a:gd name="T14" fmla="*/ 62 w 186"/>
                <a:gd name="T15" fmla="*/ 177 h 191"/>
                <a:gd name="T16" fmla="*/ 173 w 186"/>
                <a:gd name="T17" fmla="*/ 6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191">
                  <a:moveTo>
                    <a:pt x="173" y="60"/>
                  </a:moveTo>
                  <a:cubicBezTo>
                    <a:pt x="186" y="47"/>
                    <a:pt x="185" y="26"/>
                    <a:pt x="172" y="13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58" y="0"/>
                    <a:pt x="137" y="0"/>
                    <a:pt x="124" y="14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0" y="144"/>
                    <a:pt x="1" y="165"/>
                    <a:pt x="14" y="178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28" y="191"/>
                    <a:pt x="50" y="191"/>
                    <a:pt x="62" y="177"/>
                  </a:cubicBezTo>
                  <a:lnTo>
                    <a:pt x="173" y="60"/>
                  </a:lnTo>
                  <a:close/>
                </a:path>
              </a:pathLst>
            </a:custGeom>
            <a:solidFill>
              <a:srgbClr val="FFC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70"/>
            <p:cNvSpPr>
              <a:spLocks/>
            </p:cNvSpPr>
            <p:nvPr/>
          </p:nvSpPr>
          <p:spPr bwMode="auto">
            <a:xfrm>
              <a:off x="9559925" y="3603625"/>
              <a:ext cx="271463" cy="263525"/>
            </a:xfrm>
            <a:custGeom>
              <a:avLst/>
              <a:gdLst>
                <a:gd name="T0" fmla="*/ 14 w 72"/>
                <a:gd name="T1" fmla="*/ 16 h 70"/>
                <a:gd name="T2" fmla="*/ 1 w 72"/>
                <a:gd name="T3" fmla="*/ 31 h 70"/>
                <a:gd name="T4" fmla="*/ 22 w 72"/>
                <a:gd name="T5" fmla="*/ 65 h 70"/>
                <a:gd name="T6" fmla="*/ 40 w 72"/>
                <a:gd name="T7" fmla="*/ 61 h 70"/>
                <a:gd name="T8" fmla="*/ 14 w 72"/>
                <a:gd name="T9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0">
                  <a:moveTo>
                    <a:pt x="14" y="16"/>
                  </a:moveTo>
                  <a:cubicBezTo>
                    <a:pt x="14" y="16"/>
                    <a:pt x="0" y="25"/>
                    <a:pt x="1" y="31"/>
                  </a:cubicBezTo>
                  <a:cubicBezTo>
                    <a:pt x="3" y="46"/>
                    <a:pt x="10" y="55"/>
                    <a:pt x="22" y="65"/>
                  </a:cubicBezTo>
                  <a:cubicBezTo>
                    <a:pt x="28" y="70"/>
                    <a:pt x="40" y="61"/>
                    <a:pt x="40" y="61"/>
                  </a:cubicBezTo>
                  <a:cubicBezTo>
                    <a:pt x="72" y="41"/>
                    <a:pt x="40" y="0"/>
                    <a:pt x="14" y="16"/>
                  </a:cubicBezTo>
                  <a:close/>
                </a:path>
              </a:pathLst>
            </a:custGeom>
            <a:solidFill>
              <a:srgbClr val="FF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71"/>
            <p:cNvSpPr>
              <a:spLocks/>
            </p:cNvSpPr>
            <p:nvPr/>
          </p:nvSpPr>
          <p:spPr bwMode="auto">
            <a:xfrm>
              <a:off x="9694863" y="3798888"/>
              <a:ext cx="279400" cy="263525"/>
            </a:xfrm>
            <a:custGeom>
              <a:avLst/>
              <a:gdLst>
                <a:gd name="T0" fmla="*/ 14 w 74"/>
                <a:gd name="T1" fmla="*/ 19 h 70"/>
                <a:gd name="T2" fmla="*/ 3 w 74"/>
                <a:gd name="T3" fmla="*/ 36 h 70"/>
                <a:gd name="T4" fmla="*/ 25 w 74"/>
                <a:gd name="T5" fmla="*/ 65 h 70"/>
                <a:gd name="T6" fmla="*/ 44 w 74"/>
                <a:gd name="T7" fmla="*/ 60 h 70"/>
                <a:gd name="T8" fmla="*/ 14 w 74"/>
                <a:gd name="T9" fmla="*/ 1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0">
                  <a:moveTo>
                    <a:pt x="14" y="19"/>
                  </a:moveTo>
                  <a:cubicBezTo>
                    <a:pt x="14" y="19"/>
                    <a:pt x="0" y="26"/>
                    <a:pt x="3" y="36"/>
                  </a:cubicBezTo>
                  <a:cubicBezTo>
                    <a:pt x="8" y="49"/>
                    <a:pt x="14" y="58"/>
                    <a:pt x="25" y="65"/>
                  </a:cubicBezTo>
                  <a:cubicBezTo>
                    <a:pt x="32" y="70"/>
                    <a:pt x="44" y="60"/>
                    <a:pt x="44" y="60"/>
                  </a:cubicBezTo>
                  <a:cubicBezTo>
                    <a:pt x="74" y="39"/>
                    <a:pt x="39" y="0"/>
                    <a:pt x="14" y="19"/>
                  </a:cubicBezTo>
                  <a:close/>
                </a:path>
              </a:pathLst>
            </a:custGeom>
            <a:solidFill>
              <a:srgbClr val="FF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72"/>
            <p:cNvSpPr>
              <a:spLocks/>
            </p:cNvSpPr>
            <p:nvPr/>
          </p:nvSpPr>
          <p:spPr bwMode="auto">
            <a:xfrm>
              <a:off x="9436100" y="3386138"/>
              <a:ext cx="263525" cy="247650"/>
            </a:xfrm>
            <a:custGeom>
              <a:avLst/>
              <a:gdLst>
                <a:gd name="T0" fmla="*/ 14 w 70"/>
                <a:gd name="T1" fmla="*/ 14 h 66"/>
                <a:gd name="T2" fmla="*/ 1 w 70"/>
                <a:gd name="T3" fmla="*/ 27 h 66"/>
                <a:gd name="T4" fmla="*/ 17 w 70"/>
                <a:gd name="T5" fmla="*/ 58 h 66"/>
                <a:gd name="T6" fmla="*/ 38 w 70"/>
                <a:gd name="T7" fmla="*/ 58 h 66"/>
                <a:gd name="T8" fmla="*/ 14 w 70"/>
                <a:gd name="T9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6">
                  <a:moveTo>
                    <a:pt x="14" y="14"/>
                  </a:moveTo>
                  <a:cubicBezTo>
                    <a:pt x="14" y="14"/>
                    <a:pt x="2" y="18"/>
                    <a:pt x="1" y="27"/>
                  </a:cubicBezTo>
                  <a:cubicBezTo>
                    <a:pt x="0" y="36"/>
                    <a:pt x="13" y="54"/>
                    <a:pt x="17" y="58"/>
                  </a:cubicBezTo>
                  <a:cubicBezTo>
                    <a:pt x="22" y="62"/>
                    <a:pt x="23" y="66"/>
                    <a:pt x="38" y="58"/>
                  </a:cubicBezTo>
                  <a:cubicBezTo>
                    <a:pt x="70" y="40"/>
                    <a:pt x="41" y="0"/>
                    <a:pt x="14" y="14"/>
                  </a:cubicBezTo>
                  <a:close/>
                </a:path>
              </a:pathLst>
            </a:custGeom>
            <a:solidFill>
              <a:srgbClr val="FF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73"/>
            <p:cNvSpPr>
              <a:spLocks/>
            </p:cNvSpPr>
            <p:nvPr/>
          </p:nvSpPr>
          <p:spPr bwMode="auto">
            <a:xfrm>
              <a:off x="9255125" y="3262313"/>
              <a:ext cx="249238" cy="236538"/>
            </a:xfrm>
            <a:custGeom>
              <a:avLst/>
              <a:gdLst>
                <a:gd name="T0" fmla="*/ 13 w 66"/>
                <a:gd name="T1" fmla="*/ 14 h 63"/>
                <a:gd name="T2" fmla="*/ 5 w 66"/>
                <a:gd name="T3" fmla="*/ 18 h 63"/>
                <a:gd name="T4" fmla="*/ 0 w 66"/>
                <a:gd name="T5" fmla="*/ 24 h 63"/>
                <a:gd name="T6" fmla="*/ 19 w 66"/>
                <a:gd name="T7" fmla="*/ 61 h 63"/>
                <a:gd name="T8" fmla="*/ 28 w 66"/>
                <a:gd name="T9" fmla="*/ 61 h 63"/>
                <a:gd name="T10" fmla="*/ 35 w 66"/>
                <a:gd name="T11" fmla="*/ 57 h 63"/>
                <a:gd name="T12" fmla="*/ 13 w 66"/>
                <a:gd name="T13" fmla="*/ 1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3">
                  <a:moveTo>
                    <a:pt x="13" y="14"/>
                  </a:moveTo>
                  <a:cubicBezTo>
                    <a:pt x="13" y="14"/>
                    <a:pt x="9" y="16"/>
                    <a:pt x="5" y="18"/>
                  </a:cubicBezTo>
                  <a:cubicBezTo>
                    <a:pt x="0" y="21"/>
                    <a:pt x="0" y="23"/>
                    <a:pt x="0" y="24"/>
                  </a:cubicBezTo>
                  <a:cubicBezTo>
                    <a:pt x="0" y="38"/>
                    <a:pt x="7" y="49"/>
                    <a:pt x="19" y="61"/>
                  </a:cubicBezTo>
                  <a:cubicBezTo>
                    <a:pt x="20" y="62"/>
                    <a:pt x="23" y="63"/>
                    <a:pt x="28" y="61"/>
                  </a:cubicBezTo>
                  <a:cubicBezTo>
                    <a:pt x="33" y="58"/>
                    <a:pt x="35" y="57"/>
                    <a:pt x="35" y="57"/>
                  </a:cubicBezTo>
                  <a:cubicBezTo>
                    <a:pt x="66" y="41"/>
                    <a:pt x="38" y="0"/>
                    <a:pt x="13" y="14"/>
                  </a:cubicBezTo>
                  <a:close/>
                </a:path>
              </a:pathLst>
            </a:custGeom>
            <a:solidFill>
              <a:srgbClr val="FF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74"/>
            <p:cNvSpPr>
              <a:spLocks noEditPoints="1"/>
            </p:cNvSpPr>
            <p:nvPr/>
          </p:nvSpPr>
          <p:spPr bwMode="auto">
            <a:xfrm>
              <a:off x="8628063" y="3059113"/>
              <a:ext cx="398463" cy="398463"/>
            </a:xfrm>
            <a:custGeom>
              <a:avLst/>
              <a:gdLst>
                <a:gd name="T0" fmla="*/ 34 w 106"/>
                <a:gd name="T1" fmla="*/ 5 h 106"/>
                <a:gd name="T2" fmla="*/ 5 w 106"/>
                <a:gd name="T3" fmla="*/ 34 h 106"/>
                <a:gd name="T4" fmla="*/ 17 w 106"/>
                <a:gd name="T5" fmla="*/ 90 h 106"/>
                <a:gd name="T6" fmla="*/ 73 w 106"/>
                <a:gd name="T7" fmla="*/ 101 h 106"/>
                <a:gd name="T8" fmla="*/ 101 w 106"/>
                <a:gd name="T9" fmla="*/ 72 h 106"/>
                <a:gd name="T10" fmla="*/ 90 w 106"/>
                <a:gd name="T11" fmla="*/ 16 h 106"/>
                <a:gd name="T12" fmla="*/ 11 w 106"/>
                <a:gd name="T13" fmla="*/ 36 h 106"/>
                <a:gd name="T14" fmla="*/ 10 w 106"/>
                <a:gd name="T15" fmla="*/ 68 h 106"/>
                <a:gd name="T16" fmla="*/ 21 w 106"/>
                <a:gd name="T17" fmla="*/ 85 h 106"/>
                <a:gd name="T18" fmla="*/ 23 w 106"/>
                <a:gd name="T19" fmla="*/ 63 h 106"/>
                <a:gd name="T20" fmla="*/ 43 w 106"/>
                <a:gd name="T21" fmla="*/ 83 h 106"/>
                <a:gd name="T22" fmla="*/ 21 w 106"/>
                <a:gd name="T23" fmla="*/ 85 h 106"/>
                <a:gd name="T24" fmla="*/ 49 w 106"/>
                <a:gd name="T25" fmla="*/ 87 h 106"/>
                <a:gd name="T26" fmla="*/ 39 w 106"/>
                <a:gd name="T27" fmla="*/ 96 h 106"/>
                <a:gd name="T28" fmla="*/ 70 w 106"/>
                <a:gd name="T29" fmla="*/ 89 h 106"/>
                <a:gd name="T30" fmla="*/ 65 w 106"/>
                <a:gd name="T31" fmla="*/ 70 h 106"/>
                <a:gd name="T32" fmla="*/ 61 w 106"/>
                <a:gd name="T33" fmla="*/ 65 h 106"/>
                <a:gd name="T34" fmla="*/ 37 w 106"/>
                <a:gd name="T35" fmla="*/ 70 h 106"/>
                <a:gd name="T36" fmla="*/ 41 w 106"/>
                <a:gd name="T37" fmla="*/ 45 h 106"/>
                <a:gd name="T38" fmla="*/ 36 w 106"/>
                <a:gd name="T39" fmla="*/ 41 h 106"/>
                <a:gd name="T40" fmla="*/ 18 w 106"/>
                <a:gd name="T41" fmla="*/ 37 h 106"/>
                <a:gd name="T42" fmla="*/ 36 w 106"/>
                <a:gd name="T43" fmla="*/ 41 h 106"/>
                <a:gd name="T44" fmla="*/ 58 w 106"/>
                <a:gd name="T45" fmla="*/ 19 h 106"/>
                <a:gd name="T46" fmla="*/ 67 w 106"/>
                <a:gd name="T47" fmla="*/ 10 h 106"/>
                <a:gd name="T48" fmla="*/ 36 w 106"/>
                <a:gd name="T49" fmla="*/ 18 h 106"/>
                <a:gd name="T50" fmla="*/ 41 w 106"/>
                <a:gd name="T51" fmla="*/ 36 h 106"/>
                <a:gd name="T52" fmla="*/ 45 w 106"/>
                <a:gd name="T53" fmla="*/ 41 h 106"/>
                <a:gd name="T54" fmla="*/ 69 w 106"/>
                <a:gd name="T55" fmla="*/ 37 h 106"/>
                <a:gd name="T56" fmla="*/ 66 w 106"/>
                <a:gd name="T57" fmla="*/ 61 h 106"/>
                <a:gd name="T58" fmla="*/ 87 w 106"/>
                <a:gd name="T59" fmla="*/ 82 h 106"/>
                <a:gd name="T60" fmla="*/ 82 w 106"/>
                <a:gd name="T61" fmla="*/ 53 h 106"/>
                <a:gd name="T62" fmla="*/ 87 w 106"/>
                <a:gd name="T63" fmla="*/ 82 h 106"/>
                <a:gd name="T64" fmla="*/ 87 w 106"/>
                <a:gd name="T65" fmla="*/ 48 h 106"/>
                <a:gd name="T66" fmla="*/ 95 w 106"/>
                <a:gd name="T67" fmla="*/ 71 h 106"/>
                <a:gd name="T68" fmla="*/ 83 w 106"/>
                <a:gd name="T69" fmla="*/ 43 h 106"/>
                <a:gd name="T70" fmla="*/ 63 w 106"/>
                <a:gd name="T71" fmla="*/ 23 h 106"/>
                <a:gd name="T72" fmla="*/ 85 w 106"/>
                <a:gd name="T73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6" h="106">
                  <a:moveTo>
                    <a:pt x="72" y="5"/>
                  </a:moveTo>
                  <a:cubicBezTo>
                    <a:pt x="60" y="0"/>
                    <a:pt x="46" y="0"/>
                    <a:pt x="34" y="5"/>
                  </a:cubicBezTo>
                  <a:cubicBezTo>
                    <a:pt x="27" y="8"/>
                    <a:pt x="21" y="12"/>
                    <a:pt x="16" y="17"/>
                  </a:cubicBezTo>
                  <a:cubicBezTo>
                    <a:pt x="12" y="22"/>
                    <a:pt x="8" y="27"/>
                    <a:pt x="5" y="34"/>
                  </a:cubicBezTo>
                  <a:cubicBezTo>
                    <a:pt x="0" y="47"/>
                    <a:pt x="0" y="60"/>
                    <a:pt x="5" y="73"/>
                  </a:cubicBezTo>
                  <a:cubicBezTo>
                    <a:pt x="8" y="79"/>
                    <a:pt x="12" y="85"/>
                    <a:pt x="17" y="90"/>
                  </a:cubicBezTo>
                  <a:cubicBezTo>
                    <a:pt x="22" y="95"/>
                    <a:pt x="28" y="99"/>
                    <a:pt x="34" y="101"/>
                  </a:cubicBezTo>
                  <a:cubicBezTo>
                    <a:pt x="47" y="106"/>
                    <a:pt x="60" y="106"/>
                    <a:pt x="73" y="101"/>
                  </a:cubicBezTo>
                  <a:cubicBezTo>
                    <a:pt x="79" y="98"/>
                    <a:pt x="85" y="95"/>
                    <a:pt x="90" y="90"/>
                  </a:cubicBezTo>
                  <a:cubicBezTo>
                    <a:pt x="95" y="85"/>
                    <a:pt x="99" y="79"/>
                    <a:pt x="101" y="72"/>
                  </a:cubicBezTo>
                  <a:cubicBezTo>
                    <a:pt x="106" y="59"/>
                    <a:pt x="106" y="46"/>
                    <a:pt x="101" y="33"/>
                  </a:cubicBezTo>
                  <a:cubicBezTo>
                    <a:pt x="98" y="27"/>
                    <a:pt x="95" y="21"/>
                    <a:pt x="90" y="16"/>
                  </a:cubicBezTo>
                  <a:cubicBezTo>
                    <a:pt x="85" y="11"/>
                    <a:pt x="79" y="8"/>
                    <a:pt x="72" y="5"/>
                  </a:cubicBezTo>
                  <a:close/>
                  <a:moveTo>
                    <a:pt x="11" y="36"/>
                  </a:moveTo>
                  <a:cubicBezTo>
                    <a:pt x="12" y="43"/>
                    <a:pt x="15" y="50"/>
                    <a:pt x="20" y="5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7" y="57"/>
                    <a:pt x="7" y="46"/>
                    <a:pt x="11" y="36"/>
                  </a:cubicBezTo>
                  <a:close/>
                  <a:moveTo>
                    <a:pt x="21" y="85"/>
                  </a:moveTo>
                  <a:cubicBezTo>
                    <a:pt x="18" y="82"/>
                    <a:pt x="15" y="78"/>
                    <a:pt x="13" y="74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6" y="67"/>
                    <a:pt x="29" y="71"/>
                    <a:pt x="33" y="74"/>
                  </a:cubicBezTo>
                  <a:cubicBezTo>
                    <a:pt x="36" y="77"/>
                    <a:pt x="39" y="80"/>
                    <a:pt x="43" y="83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29" y="92"/>
                    <a:pt x="25" y="89"/>
                    <a:pt x="21" y="85"/>
                  </a:cubicBezTo>
                  <a:close/>
                  <a:moveTo>
                    <a:pt x="39" y="96"/>
                  </a:moveTo>
                  <a:cubicBezTo>
                    <a:pt x="49" y="87"/>
                    <a:pt x="49" y="87"/>
                    <a:pt x="49" y="87"/>
                  </a:cubicBezTo>
                  <a:cubicBezTo>
                    <a:pt x="56" y="91"/>
                    <a:pt x="64" y="94"/>
                    <a:pt x="71" y="95"/>
                  </a:cubicBezTo>
                  <a:cubicBezTo>
                    <a:pt x="61" y="99"/>
                    <a:pt x="49" y="100"/>
                    <a:pt x="39" y="96"/>
                  </a:cubicBezTo>
                  <a:close/>
                  <a:moveTo>
                    <a:pt x="83" y="87"/>
                  </a:moveTo>
                  <a:cubicBezTo>
                    <a:pt x="80" y="89"/>
                    <a:pt x="75" y="89"/>
                    <a:pt x="70" y="89"/>
                  </a:cubicBezTo>
                  <a:cubicBezTo>
                    <a:pt x="65" y="88"/>
                    <a:pt x="59" y="85"/>
                    <a:pt x="53" y="82"/>
                  </a:cubicBezTo>
                  <a:cubicBezTo>
                    <a:pt x="65" y="70"/>
                    <a:pt x="65" y="70"/>
                    <a:pt x="65" y="70"/>
                  </a:cubicBezTo>
                  <a:lnTo>
                    <a:pt x="83" y="87"/>
                  </a:lnTo>
                  <a:close/>
                  <a:moveTo>
                    <a:pt x="61" y="65"/>
                  </a:moveTo>
                  <a:cubicBezTo>
                    <a:pt x="48" y="79"/>
                    <a:pt x="48" y="79"/>
                    <a:pt x="48" y="79"/>
                  </a:cubicBezTo>
                  <a:cubicBezTo>
                    <a:pt x="44" y="76"/>
                    <a:pt x="40" y="73"/>
                    <a:pt x="37" y="70"/>
                  </a:cubicBezTo>
                  <a:cubicBezTo>
                    <a:pt x="34" y="66"/>
                    <a:pt x="30" y="63"/>
                    <a:pt x="28" y="59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61" y="65"/>
                    <a:pt x="61" y="65"/>
                    <a:pt x="61" y="65"/>
                  </a:cubicBezTo>
                  <a:close/>
                  <a:moveTo>
                    <a:pt x="36" y="41"/>
                  </a:moveTo>
                  <a:cubicBezTo>
                    <a:pt x="24" y="53"/>
                    <a:pt x="24" y="53"/>
                    <a:pt x="24" y="53"/>
                  </a:cubicBezTo>
                  <a:cubicBezTo>
                    <a:pt x="21" y="48"/>
                    <a:pt x="19" y="42"/>
                    <a:pt x="18" y="37"/>
                  </a:cubicBezTo>
                  <a:cubicBezTo>
                    <a:pt x="17" y="31"/>
                    <a:pt x="17" y="27"/>
                    <a:pt x="19" y="24"/>
                  </a:cubicBezTo>
                  <a:cubicBezTo>
                    <a:pt x="36" y="41"/>
                    <a:pt x="36" y="41"/>
                    <a:pt x="36" y="41"/>
                  </a:cubicBezTo>
                  <a:close/>
                  <a:moveTo>
                    <a:pt x="67" y="10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0" y="15"/>
                    <a:pt x="43" y="12"/>
                    <a:pt x="35" y="11"/>
                  </a:cubicBezTo>
                  <a:cubicBezTo>
                    <a:pt x="45" y="7"/>
                    <a:pt x="57" y="7"/>
                    <a:pt x="67" y="10"/>
                  </a:cubicBezTo>
                  <a:close/>
                  <a:moveTo>
                    <a:pt x="24" y="19"/>
                  </a:moveTo>
                  <a:cubicBezTo>
                    <a:pt x="27" y="17"/>
                    <a:pt x="31" y="17"/>
                    <a:pt x="36" y="18"/>
                  </a:cubicBezTo>
                  <a:cubicBezTo>
                    <a:pt x="42" y="19"/>
                    <a:pt x="47" y="21"/>
                    <a:pt x="53" y="24"/>
                  </a:cubicBezTo>
                  <a:cubicBezTo>
                    <a:pt x="41" y="36"/>
                    <a:pt x="41" y="36"/>
                    <a:pt x="41" y="36"/>
                  </a:cubicBezTo>
                  <a:lnTo>
                    <a:pt x="24" y="19"/>
                  </a:lnTo>
                  <a:close/>
                  <a:moveTo>
                    <a:pt x="45" y="41"/>
                  </a:moveTo>
                  <a:cubicBezTo>
                    <a:pt x="58" y="27"/>
                    <a:pt x="58" y="27"/>
                    <a:pt x="58" y="27"/>
                  </a:cubicBezTo>
                  <a:cubicBezTo>
                    <a:pt x="62" y="30"/>
                    <a:pt x="66" y="33"/>
                    <a:pt x="69" y="37"/>
                  </a:cubicBezTo>
                  <a:cubicBezTo>
                    <a:pt x="73" y="40"/>
                    <a:pt x="76" y="43"/>
                    <a:pt x="79" y="47"/>
                  </a:cubicBezTo>
                  <a:cubicBezTo>
                    <a:pt x="66" y="61"/>
                    <a:pt x="66" y="61"/>
                    <a:pt x="66" y="61"/>
                  </a:cubicBezTo>
                  <a:lnTo>
                    <a:pt x="45" y="41"/>
                  </a:lnTo>
                  <a:close/>
                  <a:moveTo>
                    <a:pt x="87" y="82"/>
                  </a:moveTo>
                  <a:cubicBezTo>
                    <a:pt x="70" y="65"/>
                    <a:pt x="70" y="65"/>
                    <a:pt x="70" y="65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6" y="59"/>
                    <a:pt x="88" y="64"/>
                    <a:pt x="89" y="69"/>
                  </a:cubicBezTo>
                  <a:cubicBezTo>
                    <a:pt x="90" y="75"/>
                    <a:pt x="89" y="79"/>
                    <a:pt x="87" y="82"/>
                  </a:cubicBezTo>
                  <a:close/>
                  <a:moveTo>
                    <a:pt x="95" y="71"/>
                  </a:moveTo>
                  <a:cubicBezTo>
                    <a:pt x="94" y="63"/>
                    <a:pt x="92" y="56"/>
                    <a:pt x="87" y="48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100" y="49"/>
                    <a:pt x="99" y="60"/>
                    <a:pt x="95" y="71"/>
                  </a:cubicBezTo>
                  <a:close/>
                  <a:moveTo>
                    <a:pt x="94" y="32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0" y="39"/>
                    <a:pt x="77" y="35"/>
                    <a:pt x="74" y="32"/>
                  </a:cubicBezTo>
                  <a:cubicBezTo>
                    <a:pt x="71" y="29"/>
                    <a:pt x="67" y="26"/>
                    <a:pt x="63" y="23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8" y="15"/>
                    <a:pt x="82" y="17"/>
                    <a:pt x="85" y="21"/>
                  </a:cubicBezTo>
                  <a:cubicBezTo>
                    <a:pt x="89" y="24"/>
                    <a:pt x="92" y="28"/>
                    <a:pt x="9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8974138" y="2276166"/>
            <a:ext cx="3217862" cy="3462338"/>
            <a:chOff x="8974138" y="1568450"/>
            <a:chExt cx="3217862" cy="3462338"/>
          </a:xfrm>
        </p:grpSpPr>
        <p:sp>
          <p:nvSpPr>
            <p:cNvPr id="96" name="Freeform 178"/>
            <p:cNvSpPr>
              <a:spLocks/>
            </p:cNvSpPr>
            <p:nvPr/>
          </p:nvSpPr>
          <p:spPr bwMode="auto">
            <a:xfrm>
              <a:off x="9471025" y="1903413"/>
              <a:ext cx="1535112" cy="1479550"/>
            </a:xfrm>
            <a:custGeom>
              <a:avLst/>
              <a:gdLst>
                <a:gd name="T0" fmla="*/ 158 w 408"/>
                <a:gd name="T1" fmla="*/ 0 h 393"/>
                <a:gd name="T2" fmla="*/ 98 w 408"/>
                <a:gd name="T3" fmla="*/ 64 h 393"/>
                <a:gd name="T4" fmla="*/ 107 w 408"/>
                <a:gd name="T5" fmla="*/ 73 h 393"/>
                <a:gd name="T6" fmla="*/ 62 w 408"/>
                <a:gd name="T7" fmla="*/ 247 h 393"/>
                <a:gd name="T8" fmla="*/ 222 w 408"/>
                <a:gd name="T9" fmla="*/ 317 h 393"/>
                <a:gd name="T10" fmla="*/ 301 w 408"/>
                <a:gd name="T11" fmla="*/ 393 h 393"/>
                <a:gd name="T12" fmla="*/ 408 w 408"/>
                <a:gd name="T13" fmla="*/ 268 h 393"/>
                <a:gd name="T14" fmla="*/ 325 w 408"/>
                <a:gd name="T15" fmla="*/ 181 h 393"/>
                <a:gd name="T16" fmla="*/ 199 w 408"/>
                <a:gd name="T17" fmla="*/ 35 h 393"/>
                <a:gd name="T18" fmla="*/ 158 w 408"/>
                <a:gd name="T19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393">
                  <a:moveTo>
                    <a:pt x="158" y="0"/>
                  </a:moveTo>
                  <a:cubicBezTo>
                    <a:pt x="98" y="64"/>
                    <a:pt x="98" y="64"/>
                    <a:pt x="98" y="64"/>
                  </a:cubicBezTo>
                  <a:cubicBezTo>
                    <a:pt x="104" y="69"/>
                    <a:pt x="107" y="73"/>
                    <a:pt x="107" y="73"/>
                  </a:cubicBezTo>
                  <a:cubicBezTo>
                    <a:pt x="107" y="73"/>
                    <a:pt x="0" y="185"/>
                    <a:pt x="62" y="247"/>
                  </a:cubicBezTo>
                  <a:cubicBezTo>
                    <a:pt x="161" y="344"/>
                    <a:pt x="222" y="317"/>
                    <a:pt x="222" y="317"/>
                  </a:cubicBezTo>
                  <a:cubicBezTo>
                    <a:pt x="301" y="393"/>
                    <a:pt x="301" y="393"/>
                    <a:pt x="301" y="393"/>
                  </a:cubicBezTo>
                  <a:cubicBezTo>
                    <a:pt x="408" y="268"/>
                    <a:pt x="408" y="268"/>
                    <a:pt x="408" y="268"/>
                  </a:cubicBezTo>
                  <a:cubicBezTo>
                    <a:pt x="408" y="268"/>
                    <a:pt x="341" y="203"/>
                    <a:pt x="325" y="181"/>
                  </a:cubicBezTo>
                  <a:cubicBezTo>
                    <a:pt x="309" y="159"/>
                    <a:pt x="269" y="94"/>
                    <a:pt x="199" y="35"/>
                  </a:cubicBezTo>
                  <a:cubicBezTo>
                    <a:pt x="184" y="22"/>
                    <a:pt x="171" y="11"/>
                    <a:pt x="158" y="0"/>
                  </a:cubicBezTo>
                  <a:close/>
                </a:path>
              </a:pathLst>
            </a:custGeom>
            <a:solidFill>
              <a:srgbClr val="FFC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79"/>
            <p:cNvSpPr>
              <a:spLocks/>
            </p:cNvSpPr>
            <p:nvPr/>
          </p:nvSpPr>
          <p:spPr bwMode="auto">
            <a:xfrm>
              <a:off x="10569575" y="2900363"/>
              <a:ext cx="584200" cy="609600"/>
            </a:xfrm>
            <a:custGeom>
              <a:avLst/>
              <a:gdLst>
                <a:gd name="T0" fmla="*/ 119 w 155"/>
                <a:gd name="T1" fmla="*/ 0 h 162"/>
                <a:gd name="T2" fmla="*/ 0 w 155"/>
                <a:gd name="T3" fmla="*/ 130 h 162"/>
                <a:gd name="T4" fmla="*/ 35 w 155"/>
                <a:gd name="T5" fmla="*/ 162 h 162"/>
                <a:gd name="T6" fmla="*/ 155 w 155"/>
                <a:gd name="T7" fmla="*/ 32 h 162"/>
                <a:gd name="T8" fmla="*/ 119 w 155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62">
                  <a:moveTo>
                    <a:pt x="119" y="0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0" y="130"/>
                    <a:pt x="13" y="142"/>
                    <a:pt x="35" y="162"/>
                  </a:cubicBezTo>
                  <a:cubicBezTo>
                    <a:pt x="155" y="32"/>
                    <a:pt x="155" y="32"/>
                    <a:pt x="155" y="32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rgbClr val="E2E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80"/>
            <p:cNvSpPr>
              <a:spLocks/>
            </p:cNvSpPr>
            <p:nvPr/>
          </p:nvSpPr>
          <p:spPr bwMode="auto">
            <a:xfrm>
              <a:off x="10682288" y="2976563"/>
              <a:ext cx="1509712" cy="2054225"/>
            </a:xfrm>
            <a:custGeom>
              <a:avLst/>
              <a:gdLst>
                <a:gd name="T0" fmla="*/ 401 w 401"/>
                <a:gd name="T1" fmla="*/ 235 h 546"/>
                <a:gd name="T2" fmla="*/ 135 w 401"/>
                <a:gd name="T3" fmla="*/ 0 h 546"/>
                <a:gd name="T4" fmla="*/ 125 w 401"/>
                <a:gd name="T5" fmla="*/ 12 h 546"/>
                <a:gd name="T6" fmla="*/ 5 w 401"/>
                <a:gd name="T7" fmla="*/ 142 h 546"/>
                <a:gd name="T8" fmla="*/ 0 w 401"/>
                <a:gd name="T9" fmla="*/ 148 h 546"/>
                <a:gd name="T10" fmla="*/ 401 w 401"/>
                <a:gd name="T11" fmla="*/ 546 h 546"/>
                <a:gd name="T12" fmla="*/ 401 w 401"/>
                <a:gd name="T13" fmla="*/ 23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1" h="546">
                  <a:moveTo>
                    <a:pt x="401" y="235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201" y="347"/>
                    <a:pt x="401" y="546"/>
                  </a:cubicBezTo>
                  <a:lnTo>
                    <a:pt x="401" y="235"/>
                  </a:lnTo>
                  <a:close/>
                </a:path>
              </a:pathLst>
            </a:custGeom>
            <a:solidFill>
              <a:srgbClr val="027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81"/>
            <p:cNvSpPr>
              <a:spLocks/>
            </p:cNvSpPr>
            <p:nvPr/>
          </p:nvSpPr>
          <p:spPr bwMode="auto">
            <a:xfrm>
              <a:off x="9639300" y="1568450"/>
              <a:ext cx="949325" cy="1035050"/>
            </a:xfrm>
            <a:custGeom>
              <a:avLst/>
              <a:gdLst>
                <a:gd name="T0" fmla="*/ 27 w 252"/>
                <a:gd name="T1" fmla="*/ 78 h 275"/>
                <a:gd name="T2" fmla="*/ 9 w 252"/>
                <a:gd name="T3" fmla="*/ 26 h 275"/>
                <a:gd name="T4" fmla="*/ 11 w 252"/>
                <a:gd name="T5" fmla="*/ 24 h 275"/>
                <a:gd name="T6" fmla="*/ 67 w 252"/>
                <a:gd name="T7" fmla="*/ 13 h 275"/>
                <a:gd name="T8" fmla="*/ 242 w 252"/>
                <a:gd name="T9" fmla="*/ 213 h 275"/>
                <a:gd name="T10" fmla="*/ 223 w 252"/>
                <a:gd name="T11" fmla="*/ 268 h 275"/>
                <a:gd name="T12" fmla="*/ 221 w 252"/>
                <a:gd name="T13" fmla="*/ 269 h 275"/>
                <a:gd name="T14" fmla="*/ 172 w 252"/>
                <a:gd name="T15" fmla="*/ 245 h 275"/>
                <a:gd name="T16" fmla="*/ 27 w 252"/>
                <a:gd name="T17" fmla="*/ 78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2" h="275">
                  <a:moveTo>
                    <a:pt x="27" y="78"/>
                  </a:moveTo>
                  <a:cubicBezTo>
                    <a:pt x="9" y="67"/>
                    <a:pt x="0" y="45"/>
                    <a:pt x="9" y="26"/>
                  </a:cubicBezTo>
                  <a:cubicBezTo>
                    <a:pt x="10" y="25"/>
                    <a:pt x="10" y="25"/>
                    <a:pt x="11" y="24"/>
                  </a:cubicBezTo>
                  <a:cubicBezTo>
                    <a:pt x="20" y="6"/>
                    <a:pt x="46" y="0"/>
                    <a:pt x="67" y="13"/>
                  </a:cubicBezTo>
                  <a:cubicBezTo>
                    <a:pt x="145" y="69"/>
                    <a:pt x="198" y="129"/>
                    <a:pt x="242" y="213"/>
                  </a:cubicBezTo>
                  <a:cubicBezTo>
                    <a:pt x="252" y="236"/>
                    <a:pt x="243" y="261"/>
                    <a:pt x="223" y="268"/>
                  </a:cubicBezTo>
                  <a:cubicBezTo>
                    <a:pt x="222" y="268"/>
                    <a:pt x="222" y="268"/>
                    <a:pt x="221" y="269"/>
                  </a:cubicBezTo>
                  <a:cubicBezTo>
                    <a:pt x="202" y="275"/>
                    <a:pt x="180" y="264"/>
                    <a:pt x="172" y="245"/>
                  </a:cubicBezTo>
                  <a:cubicBezTo>
                    <a:pt x="134" y="174"/>
                    <a:pt x="91" y="125"/>
                    <a:pt x="27" y="78"/>
                  </a:cubicBezTo>
                  <a:close/>
                </a:path>
              </a:pathLst>
            </a:custGeom>
            <a:solidFill>
              <a:srgbClr val="FFC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82"/>
            <p:cNvSpPr>
              <a:spLocks/>
            </p:cNvSpPr>
            <p:nvPr/>
          </p:nvSpPr>
          <p:spPr bwMode="auto">
            <a:xfrm>
              <a:off x="8974138" y="1579563"/>
              <a:ext cx="1708150" cy="1520825"/>
            </a:xfrm>
            <a:custGeom>
              <a:avLst/>
              <a:gdLst>
                <a:gd name="T0" fmla="*/ 430 w 454"/>
                <a:gd name="T1" fmla="*/ 214 h 404"/>
                <a:gd name="T2" fmla="*/ 440 w 454"/>
                <a:gd name="T3" fmla="*/ 276 h 404"/>
                <a:gd name="T4" fmla="*/ 365 w 454"/>
                <a:gd name="T5" fmla="*/ 380 h 404"/>
                <a:gd name="T6" fmla="*/ 304 w 454"/>
                <a:gd name="T7" fmla="*/ 390 h 404"/>
                <a:gd name="T8" fmla="*/ 24 w 454"/>
                <a:gd name="T9" fmla="*/ 190 h 404"/>
                <a:gd name="T10" fmla="*/ 14 w 454"/>
                <a:gd name="T11" fmla="*/ 128 h 404"/>
                <a:gd name="T12" fmla="*/ 89 w 454"/>
                <a:gd name="T13" fmla="*/ 24 h 404"/>
                <a:gd name="T14" fmla="*/ 150 w 454"/>
                <a:gd name="T15" fmla="*/ 14 h 404"/>
                <a:gd name="T16" fmla="*/ 430 w 454"/>
                <a:gd name="T17" fmla="*/ 21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404">
                  <a:moveTo>
                    <a:pt x="430" y="214"/>
                  </a:moveTo>
                  <a:cubicBezTo>
                    <a:pt x="450" y="229"/>
                    <a:pt x="454" y="256"/>
                    <a:pt x="440" y="276"/>
                  </a:cubicBezTo>
                  <a:cubicBezTo>
                    <a:pt x="365" y="380"/>
                    <a:pt x="365" y="380"/>
                    <a:pt x="365" y="380"/>
                  </a:cubicBezTo>
                  <a:cubicBezTo>
                    <a:pt x="351" y="400"/>
                    <a:pt x="324" y="404"/>
                    <a:pt x="304" y="390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5" y="175"/>
                    <a:pt x="0" y="148"/>
                    <a:pt x="14" y="128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103" y="4"/>
                    <a:pt x="130" y="0"/>
                    <a:pt x="150" y="14"/>
                  </a:cubicBezTo>
                  <a:lnTo>
                    <a:pt x="430" y="214"/>
                  </a:ln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83"/>
            <p:cNvSpPr>
              <a:spLocks/>
            </p:cNvSpPr>
            <p:nvPr/>
          </p:nvSpPr>
          <p:spPr bwMode="auto">
            <a:xfrm>
              <a:off x="9026525" y="1670050"/>
              <a:ext cx="1603375" cy="1339850"/>
            </a:xfrm>
            <a:custGeom>
              <a:avLst/>
              <a:gdLst>
                <a:gd name="T0" fmla="*/ 0 w 426"/>
                <a:gd name="T1" fmla="*/ 104 h 356"/>
                <a:gd name="T2" fmla="*/ 0 w 426"/>
                <a:gd name="T3" fmla="*/ 104 h 356"/>
                <a:gd name="T4" fmla="*/ 352 w 426"/>
                <a:gd name="T5" fmla="*/ 356 h 356"/>
                <a:gd name="T6" fmla="*/ 426 w 426"/>
                <a:gd name="T7" fmla="*/ 252 h 356"/>
                <a:gd name="T8" fmla="*/ 426 w 426"/>
                <a:gd name="T9" fmla="*/ 252 h 356"/>
                <a:gd name="T10" fmla="*/ 75 w 426"/>
                <a:gd name="T11" fmla="*/ 0 h 356"/>
                <a:gd name="T12" fmla="*/ 0 w 426"/>
                <a:gd name="T13" fmla="*/ 10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6" h="356">
                  <a:moveTo>
                    <a:pt x="0" y="104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426" y="252"/>
                    <a:pt x="426" y="252"/>
                    <a:pt x="426" y="252"/>
                  </a:cubicBezTo>
                  <a:cubicBezTo>
                    <a:pt x="426" y="252"/>
                    <a:pt x="426" y="252"/>
                    <a:pt x="426" y="252"/>
                  </a:cubicBezTo>
                  <a:cubicBezTo>
                    <a:pt x="75" y="0"/>
                    <a:pt x="75" y="0"/>
                    <a:pt x="75" y="0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42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84"/>
            <p:cNvSpPr>
              <a:spLocks/>
            </p:cNvSpPr>
            <p:nvPr/>
          </p:nvSpPr>
          <p:spPr bwMode="auto">
            <a:xfrm>
              <a:off x="10039350" y="2709863"/>
              <a:ext cx="30162" cy="28575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5"/>
                    <a:pt x="7" y="6"/>
                  </a:cubicBezTo>
                  <a:cubicBezTo>
                    <a:pt x="6" y="8"/>
                    <a:pt x="3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85"/>
            <p:cNvSpPr>
              <a:spLocks/>
            </p:cNvSpPr>
            <p:nvPr/>
          </p:nvSpPr>
          <p:spPr bwMode="auto">
            <a:xfrm>
              <a:off x="10072688" y="2660650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86"/>
            <p:cNvSpPr>
              <a:spLocks/>
            </p:cNvSpPr>
            <p:nvPr/>
          </p:nvSpPr>
          <p:spPr bwMode="auto">
            <a:xfrm>
              <a:off x="10110788" y="2611438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7" y="2"/>
                    <a:pt x="8" y="4"/>
                    <a:pt x="7" y="6"/>
                  </a:cubicBezTo>
                  <a:cubicBezTo>
                    <a:pt x="6" y="8"/>
                    <a:pt x="3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87"/>
            <p:cNvSpPr>
              <a:spLocks/>
            </p:cNvSpPr>
            <p:nvPr/>
          </p:nvSpPr>
          <p:spPr bwMode="auto">
            <a:xfrm>
              <a:off x="10144125" y="256222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88"/>
            <p:cNvSpPr>
              <a:spLocks/>
            </p:cNvSpPr>
            <p:nvPr/>
          </p:nvSpPr>
          <p:spPr bwMode="auto">
            <a:xfrm>
              <a:off x="10177463" y="2513013"/>
              <a:ext cx="34925" cy="30163"/>
            </a:xfrm>
            <a:custGeom>
              <a:avLst/>
              <a:gdLst>
                <a:gd name="T0" fmla="*/ 7 w 9"/>
                <a:gd name="T1" fmla="*/ 1 h 8"/>
                <a:gd name="T2" fmla="*/ 8 w 9"/>
                <a:gd name="T3" fmla="*/ 6 h 8"/>
                <a:gd name="T4" fmla="*/ 2 w 9"/>
                <a:gd name="T5" fmla="*/ 7 h 8"/>
                <a:gd name="T6" fmla="*/ 2 w 9"/>
                <a:gd name="T7" fmla="*/ 2 h 8"/>
                <a:gd name="T8" fmla="*/ 7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8" y="2"/>
                    <a:pt x="9" y="4"/>
                    <a:pt x="8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5"/>
                    <a:pt x="0" y="3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89"/>
            <p:cNvSpPr>
              <a:spLocks/>
            </p:cNvSpPr>
            <p:nvPr/>
          </p:nvSpPr>
          <p:spPr bwMode="auto">
            <a:xfrm>
              <a:off x="10215563" y="2460625"/>
              <a:ext cx="30162" cy="33338"/>
            </a:xfrm>
            <a:custGeom>
              <a:avLst/>
              <a:gdLst>
                <a:gd name="T0" fmla="*/ 6 w 8"/>
                <a:gd name="T1" fmla="*/ 2 h 9"/>
                <a:gd name="T2" fmla="*/ 7 w 8"/>
                <a:gd name="T3" fmla="*/ 7 h 9"/>
                <a:gd name="T4" fmla="*/ 2 w 8"/>
                <a:gd name="T5" fmla="*/ 7 h 9"/>
                <a:gd name="T6" fmla="*/ 1 w 8"/>
                <a:gd name="T7" fmla="*/ 2 h 9"/>
                <a:gd name="T8" fmla="*/ 6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4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90"/>
            <p:cNvSpPr>
              <a:spLocks/>
            </p:cNvSpPr>
            <p:nvPr/>
          </p:nvSpPr>
          <p:spPr bwMode="auto">
            <a:xfrm>
              <a:off x="10248900" y="2411413"/>
              <a:ext cx="34925" cy="30163"/>
            </a:xfrm>
            <a:custGeom>
              <a:avLst/>
              <a:gdLst>
                <a:gd name="T0" fmla="*/ 7 w 9"/>
                <a:gd name="T1" fmla="*/ 1 h 8"/>
                <a:gd name="T2" fmla="*/ 7 w 9"/>
                <a:gd name="T3" fmla="*/ 6 h 8"/>
                <a:gd name="T4" fmla="*/ 2 w 9"/>
                <a:gd name="T5" fmla="*/ 7 h 8"/>
                <a:gd name="T6" fmla="*/ 1 w 9"/>
                <a:gd name="T7" fmla="*/ 2 h 8"/>
                <a:gd name="T8" fmla="*/ 7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8" y="3"/>
                    <a:pt x="9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3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91"/>
            <p:cNvSpPr>
              <a:spLocks/>
            </p:cNvSpPr>
            <p:nvPr/>
          </p:nvSpPr>
          <p:spPr bwMode="auto">
            <a:xfrm>
              <a:off x="10088563" y="2713038"/>
              <a:ext cx="28575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3"/>
                    <a:pt x="8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3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92"/>
            <p:cNvSpPr>
              <a:spLocks/>
            </p:cNvSpPr>
            <p:nvPr/>
          </p:nvSpPr>
          <p:spPr bwMode="auto">
            <a:xfrm>
              <a:off x="10125075" y="266382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7" y="2"/>
                    <a:pt x="8" y="5"/>
                    <a:pt x="7" y="6"/>
                  </a:cubicBezTo>
                  <a:cubicBezTo>
                    <a:pt x="6" y="8"/>
                    <a:pt x="3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93"/>
            <p:cNvSpPr>
              <a:spLocks/>
            </p:cNvSpPr>
            <p:nvPr/>
          </p:nvSpPr>
          <p:spPr bwMode="auto">
            <a:xfrm>
              <a:off x="10160000" y="2614613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94"/>
            <p:cNvSpPr>
              <a:spLocks/>
            </p:cNvSpPr>
            <p:nvPr/>
          </p:nvSpPr>
          <p:spPr bwMode="auto">
            <a:xfrm>
              <a:off x="10193338" y="2565400"/>
              <a:ext cx="33337" cy="30163"/>
            </a:xfrm>
            <a:custGeom>
              <a:avLst/>
              <a:gdLst>
                <a:gd name="T0" fmla="*/ 7 w 9"/>
                <a:gd name="T1" fmla="*/ 1 h 8"/>
                <a:gd name="T2" fmla="*/ 8 w 9"/>
                <a:gd name="T3" fmla="*/ 6 h 8"/>
                <a:gd name="T4" fmla="*/ 2 w 9"/>
                <a:gd name="T5" fmla="*/ 7 h 8"/>
                <a:gd name="T6" fmla="*/ 2 w 9"/>
                <a:gd name="T7" fmla="*/ 2 h 8"/>
                <a:gd name="T8" fmla="*/ 7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8" y="2"/>
                    <a:pt x="9" y="4"/>
                    <a:pt x="8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3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95"/>
            <p:cNvSpPr>
              <a:spLocks/>
            </p:cNvSpPr>
            <p:nvPr/>
          </p:nvSpPr>
          <p:spPr bwMode="auto">
            <a:xfrm>
              <a:off x="10231438" y="251777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96"/>
            <p:cNvSpPr>
              <a:spLocks/>
            </p:cNvSpPr>
            <p:nvPr/>
          </p:nvSpPr>
          <p:spPr bwMode="auto">
            <a:xfrm>
              <a:off x="10264775" y="2463800"/>
              <a:ext cx="33337" cy="34925"/>
            </a:xfrm>
            <a:custGeom>
              <a:avLst/>
              <a:gdLst>
                <a:gd name="T0" fmla="*/ 7 w 9"/>
                <a:gd name="T1" fmla="*/ 2 h 9"/>
                <a:gd name="T2" fmla="*/ 7 w 9"/>
                <a:gd name="T3" fmla="*/ 7 h 9"/>
                <a:gd name="T4" fmla="*/ 2 w 9"/>
                <a:gd name="T5" fmla="*/ 8 h 9"/>
                <a:gd name="T6" fmla="*/ 1 w 9"/>
                <a:gd name="T7" fmla="*/ 2 h 9"/>
                <a:gd name="T8" fmla="*/ 7 w 9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7" y="2"/>
                  </a:moveTo>
                  <a:cubicBezTo>
                    <a:pt x="8" y="3"/>
                    <a:pt x="9" y="5"/>
                    <a:pt x="7" y="7"/>
                  </a:cubicBezTo>
                  <a:cubicBezTo>
                    <a:pt x="6" y="8"/>
                    <a:pt x="4" y="9"/>
                    <a:pt x="2" y="8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97"/>
            <p:cNvSpPr>
              <a:spLocks/>
            </p:cNvSpPr>
            <p:nvPr/>
          </p:nvSpPr>
          <p:spPr bwMode="auto">
            <a:xfrm>
              <a:off x="10113963" y="2765425"/>
              <a:ext cx="33337" cy="30163"/>
            </a:xfrm>
            <a:custGeom>
              <a:avLst/>
              <a:gdLst>
                <a:gd name="T0" fmla="*/ 7 w 9"/>
                <a:gd name="T1" fmla="*/ 1 h 8"/>
                <a:gd name="T2" fmla="*/ 7 w 9"/>
                <a:gd name="T3" fmla="*/ 6 h 8"/>
                <a:gd name="T4" fmla="*/ 2 w 9"/>
                <a:gd name="T5" fmla="*/ 7 h 8"/>
                <a:gd name="T6" fmla="*/ 2 w 9"/>
                <a:gd name="T7" fmla="*/ 2 h 8"/>
                <a:gd name="T8" fmla="*/ 7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8" y="2"/>
                    <a:pt x="9" y="4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98"/>
            <p:cNvSpPr>
              <a:spLocks/>
            </p:cNvSpPr>
            <p:nvPr/>
          </p:nvSpPr>
          <p:spPr bwMode="auto">
            <a:xfrm>
              <a:off x="10152063" y="2716213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8"/>
                    <a:pt x="3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99"/>
            <p:cNvSpPr>
              <a:spLocks/>
            </p:cNvSpPr>
            <p:nvPr/>
          </p:nvSpPr>
          <p:spPr bwMode="auto">
            <a:xfrm>
              <a:off x="10185400" y="2667000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00"/>
            <p:cNvSpPr>
              <a:spLocks/>
            </p:cNvSpPr>
            <p:nvPr/>
          </p:nvSpPr>
          <p:spPr bwMode="auto">
            <a:xfrm>
              <a:off x="10223500" y="2614613"/>
              <a:ext cx="30162" cy="34925"/>
            </a:xfrm>
            <a:custGeom>
              <a:avLst/>
              <a:gdLst>
                <a:gd name="T0" fmla="*/ 6 w 8"/>
                <a:gd name="T1" fmla="*/ 2 h 9"/>
                <a:gd name="T2" fmla="*/ 7 w 8"/>
                <a:gd name="T3" fmla="*/ 7 h 9"/>
                <a:gd name="T4" fmla="*/ 2 w 8"/>
                <a:gd name="T5" fmla="*/ 8 h 9"/>
                <a:gd name="T6" fmla="*/ 1 w 8"/>
                <a:gd name="T7" fmla="*/ 2 h 9"/>
                <a:gd name="T8" fmla="*/ 6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3" y="9"/>
                    <a:pt x="2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01"/>
            <p:cNvSpPr>
              <a:spLocks/>
            </p:cNvSpPr>
            <p:nvPr/>
          </p:nvSpPr>
          <p:spPr bwMode="auto">
            <a:xfrm>
              <a:off x="10256838" y="2565400"/>
              <a:ext cx="30162" cy="34925"/>
            </a:xfrm>
            <a:custGeom>
              <a:avLst/>
              <a:gdLst>
                <a:gd name="T0" fmla="*/ 6 w 8"/>
                <a:gd name="T1" fmla="*/ 2 h 9"/>
                <a:gd name="T2" fmla="*/ 7 w 8"/>
                <a:gd name="T3" fmla="*/ 7 h 9"/>
                <a:gd name="T4" fmla="*/ 2 w 8"/>
                <a:gd name="T5" fmla="*/ 7 h 9"/>
                <a:gd name="T6" fmla="*/ 1 w 8"/>
                <a:gd name="T7" fmla="*/ 2 h 9"/>
                <a:gd name="T8" fmla="*/ 6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4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02"/>
            <p:cNvSpPr>
              <a:spLocks/>
            </p:cNvSpPr>
            <p:nvPr/>
          </p:nvSpPr>
          <p:spPr bwMode="auto">
            <a:xfrm>
              <a:off x="10294938" y="251777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7" y="3"/>
                    <a:pt x="8" y="5"/>
                    <a:pt x="7" y="6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3"/>
            <p:cNvSpPr>
              <a:spLocks/>
            </p:cNvSpPr>
            <p:nvPr/>
          </p:nvSpPr>
          <p:spPr bwMode="auto">
            <a:xfrm>
              <a:off x="10328275" y="2468563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4"/>
            <p:cNvSpPr>
              <a:spLocks/>
            </p:cNvSpPr>
            <p:nvPr/>
          </p:nvSpPr>
          <p:spPr bwMode="auto">
            <a:xfrm>
              <a:off x="10166350" y="2768600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5"/>
                    <a:pt x="7" y="6"/>
                  </a:cubicBezTo>
                  <a:cubicBezTo>
                    <a:pt x="6" y="8"/>
                    <a:pt x="3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5"/>
            <p:cNvSpPr>
              <a:spLocks/>
            </p:cNvSpPr>
            <p:nvPr/>
          </p:nvSpPr>
          <p:spPr bwMode="auto">
            <a:xfrm>
              <a:off x="10201275" y="272097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6"/>
            <p:cNvSpPr>
              <a:spLocks/>
            </p:cNvSpPr>
            <p:nvPr/>
          </p:nvSpPr>
          <p:spPr bwMode="auto">
            <a:xfrm>
              <a:off x="10237788" y="2671763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8"/>
                    <a:pt x="3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7"/>
            <p:cNvSpPr>
              <a:spLocks/>
            </p:cNvSpPr>
            <p:nvPr/>
          </p:nvSpPr>
          <p:spPr bwMode="auto">
            <a:xfrm>
              <a:off x="10272713" y="2622550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8"/>
            <p:cNvSpPr>
              <a:spLocks/>
            </p:cNvSpPr>
            <p:nvPr/>
          </p:nvSpPr>
          <p:spPr bwMode="auto">
            <a:xfrm>
              <a:off x="10309225" y="2570163"/>
              <a:ext cx="30162" cy="33338"/>
            </a:xfrm>
            <a:custGeom>
              <a:avLst/>
              <a:gdLst>
                <a:gd name="T0" fmla="*/ 6 w 8"/>
                <a:gd name="T1" fmla="*/ 2 h 9"/>
                <a:gd name="T2" fmla="*/ 7 w 8"/>
                <a:gd name="T3" fmla="*/ 7 h 9"/>
                <a:gd name="T4" fmla="*/ 2 w 8"/>
                <a:gd name="T5" fmla="*/ 7 h 9"/>
                <a:gd name="T6" fmla="*/ 1 w 8"/>
                <a:gd name="T7" fmla="*/ 2 h 9"/>
                <a:gd name="T8" fmla="*/ 6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7" y="3"/>
                    <a:pt x="8" y="5"/>
                    <a:pt x="7" y="7"/>
                  </a:cubicBezTo>
                  <a:cubicBezTo>
                    <a:pt x="5" y="8"/>
                    <a:pt x="3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9"/>
            <p:cNvSpPr>
              <a:spLocks/>
            </p:cNvSpPr>
            <p:nvPr/>
          </p:nvSpPr>
          <p:spPr bwMode="auto">
            <a:xfrm>
              <a:off x="10344150" y="2520950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7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10"/>
            <p:cNvSpPr>
              <a:spLocks/>
            </p:cNvSpPr>
            <p:nvPr/>
          </p:nvSpPr>
          <p:spPr bwMode="auto">
            <a:xfrm>
              <a:off x="10193338" y="282257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11"/>
            <p:cNvSpPr>
              <a:spLocks/>
            </p:cNvSpPr>
            <p:nvPr/>
          </p:nvSpPr>
          <p:spPr bwMode="auto">
            <a:xfrm>
              <a:off x="10231438" y="2773363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1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7" y="2"/>
                    <a:pt x="8" y="4"/>
                    <a:pt x="7" y="6"/>
                  </a:cubicBezTo>
                  <a:cubicBezTo>
                    <a:pt x="5" y="7"/>
                    <a:pt x="3" y="8"/>
                    <a:pt x="1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12"/>
            <p:cNvSpPr>
              <a:spLocks/>
            </p:cNvSpPr>
            <p:nvPr/>
          </p:nvSpPr>
          <p:spPr bwMode="auto">
            <a:xfrm>
              <a:off x="10264775" y="2720975"/>
              <a:ext cx="30162" cy="33338"/>
            </a:xfrm>
            <a:custGeom>
              <a:avLst/>
              <a:gdLst>
                <a:gd name="T0" fmla="*/ 6 w 8"/>
                <a:gd name="T1" fmla="*/ 2 h 9"/>
                <a:gd name="T2" fmla="*/ 7 w 8"/>
                <a:gd name="T3" fmla="*/ 7 h 9"/>
                <a:gd name="T4" fmla="*/ 2 w 8"/>
                <a:gd name="T5" fmla="*/ 7 h 9"/>
                <a:gd name="T6" fmla="*/ 1 w 8"/>
                <a:gd name="T7" fmla="*/ 2 h 9"/>
                <a:gd name="T8" fmla="*/ 6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4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13"/>
            <p:cNvSpPr>
              <a:spLocks/>
            </p:cNvSpPr>
            <p:nvPr/>
          </p:nvSpPr>
          <p:spPr bwMode="auto">
            <a:xfrm>
              <a:off x="10298113" y="2671763"/>
              <a:ext cx="34925" cy="30163"/>
            </a:xfrm>
            <a:custGeom>
              <a:avLst/>
              <a:gdLst>
                <a:gd name="T0" fmla="*/ 7 w 9"/>
                <a:gd name="T1" fmla="*/ 1 h 8"/>
                <a:gd name="T2" fmla="*/ 7 w 9"/>
                <a:gd name="T3" fmla="*/ 6 h 8"/>
                <a:gd name="T4" fmla="*/ 2 w 9"/>
                <a:gd name="T5" fmla="*/ 7 h 8"/>
                <a:gd name="T6" fmla="*/ 2 w 9"/>
                <a:gd name="T7" fmla="*/ 2 h 8"/>
                <a:gd name="T8" fmla="*/ 7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8" y="3"/>
                    <a:pt x="9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2" y="2"/>
                  </a:cubicBezTo>
                  <a:cubicBezTo>
                    <a:pt x="3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14"/>
            <p:cNvSpPr>
              <a:spLocks/>
            </p:cNvSpPr>
            <p:nvPr/>
          </p:nvSpPr>
          <p:spPr bwMode="auto">
            <a:xfrm>
              <a:off x="10336213" y="2622550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5"/>
                    <a:pt x="7" y="6"/>
                  </a:cubicBezTo>
                  <a:cubicBezTo>
                    <a:pt x="6" y="8"/>
                    <a:pt x="3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15"/>
            <p:cNvSpPr>
              <a:spLocks/>
            </p:cNvSpPr>
            <p:nvPr/>
          </p:nvSpPr>
          <p:spPr bwMode="auto">
            <a:xfrm>
              <a:off x="10369550" y="2573338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16"/>
            <p:cNvSpPr>
              <a:spLocks/>
            </p:cNvSpPr>
            <p:nvPr/>
          </p:nvSpPr>
          <p:spPr bwMode="auto">
            <a:xfrm>
              <a:off x="10407650" y="252412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7" y="2"/>
                    <a:pt x="8" y="4"/>
                    <a:pt x="7" y="6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17"/>
            <p:cNvSpPr>
              <a:spLocks/>
            </p:cNvSpPr>
            <p:nvPr/>
          </p:nvSpPr>
          <p:spPr bwMode="auto">
            <a:xfrm>
              <a:off x="10245725" y="2825750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7" y="2"/>
                    <a:pt x="8" y="4"/>
                    <a:pt x="7" y="6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18"/>
            <p:cNvSpPr>
              <a:spLocks/>
            </p:cNvSpPr>
            <p:nvPr/>
          </p:nvSpPr>
          <p:spPr bwMode="auto">
            <a:xfrm>
              <a:off x="10279063" y="2776538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19"/>
            <p:cNvSpPr>
              <a:spLocks/>
            </p:cNvSpPr>
            <p:nvPr/>
          </p:nvSpPr>
          <p:spPr bwMode="auto">
            <a:xfrm>
              <a:off x="10313988" y="2727325"/>
              <a:ext cx="33337" cy="30163"/>
            </a:xfrm>
            <a:custGeom>
              <a:avLst/>
              <a:gdLst>
                <a:gd name="T0" fmla="*/ 7 w 9"/>
                <a:gd name="T1" fmla="*/ 1 h 8"/>
                <a:gd name="T2" fmla="*/ 7 w 9"/>
                <a:gd name="T3" fmla="*/ 6 h 8"/>
                <a:gd name="T4" fmla="*/ 2 w 9"/>
                <a:gd name="T5" fmla="*/ 7 h 8"/>
                <a:gd name="T6" fmla="*/ 2 w 9"/>
                <a:gd name="T7" fmla="*/ 2 h 8"/>
                <a:gd name="T8" fmla="*/ 7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8" y="2"/>
                    <a:pt x="9" y="4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5"/>
                    <a:pt x="0" y="3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20"/>
            <p:cNvSpPr>
              <a:spLocks/>
            </p:cNvSpPr>
            <p:nvPr/>
          </p:nvSpPr>
          <p:spPr bwMode="auto">
            <a:xfrm>
              <a:off x="10350500" y="2674938"/>
              <a:ext cx="30162" cy="34925"/>
            </a:xfrm>
            <a:custGeom>
              <a:avLst/>
              <a:gdLst>
                <a:gd name="T0" fmla="*/ 6 w 8"/>
                <a:gd name="T1" fmla="*/ 2 h 9"/>
                <a:gd name="T2" fmla="*/ 7 w 8"/>
                <a:gd name="T3" fmla="*/ 7 h 9"/>
                <a:gd name="T4" fmla="*/ 2 w 8"/>
                <a:gd name="T5" fmla="*/ 7 h 9"/>
                <a:gd name="T6" fmla="*/ 1 w 8"/>
                <a:gd name="T7" fmla="*/ 2 h 9"/>
                <a:gd name="T8" fmla="*/ 6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3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1"/>
            <p:cNvSpPr>
              <a:spLocks/>
            </p:cNvSpPr>
            <p:nvPr/>
          </p:nvSpPr>
          <p:spPr bwMode="auto">
            <a:xfrm>
              <a:off x="10385425" y="262572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3"/>
                    <a:pt x="8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3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22"/>
            <p:cNvSpPr>
              <a:spLocks/>
            </p:cNvSpPr>
            <p:nvPr/>
          </p:nvSpPr>
          <p:spPr bwMode="auto">
            <a:xfrm>
              <a:off x="10423525" y="2578100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7" y="2"/>
                    <a:pt x="8" y="5"/>
                    <a:pt x="7" y="6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23"/>
            <p:cNvSpPr>
              <a:spLocks/>
            </p:cNvSpPr>
            <p:nvPr/>
          </p:nvSpPr>
          <p:spPr bwMode="auto">
            <a:xfrm>
              <a:off x="10272713" y="2878138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7"/>
                    <a:pt x="3" y="8"/>
                    <a:pt x="2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24"/>
            <p:cNvSpPr>
              <a:spLocks/>
            </p:cNvSpPr>
            <p:nvPr/>
          </p:nvSpPr>
          <p:spPr bwMode="auto">
            <a:xfrm>
              <a:off x="10306050" y="2825750"/>
              <a:ext cx="30162" cy="33338"/>
            </a:xfrm>
            <a:custGeom>
              <a:avLst/>
              <a:gdLst>
                <a:gd name="T0" fmla="*/ 6 w 8"/>
                <a:gd name="T1" fmla="*/ 2 h 9"/>
                <a:gd name="T2" fmla="*/ 7 w 8"/>
                <a:gd name="T3" fmla="*/ 7 h 9"/>
                <a:gd name="T4" fmla="*/ 2 w 8"/>
                <a:gd name="T5" fmla="*/ 7 h 9"/>
                <a:gd name="T6" fmla="*/ 1 w 8"/>
                <a:gd name="T7" fmla="*/ 2 h 9"/>
                <a:gd name="T8" fmla="*/ 6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4" y="9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2" y="1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25"/>
            <p:cNvSpPr>
              <a:spLocks/>
            </p:cNvSpPr>
            <p:nvPr/>
          </p:nvSpPr>
          <p:spPr bwMode="auto">
            <a:xfrm>
              <a:off x="10344150" y="2776538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7" y="3"/>
                    <a:pt x="8" y="5"/>
                    <a:pt x="7" y="6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26"/>
            <p:cNvSpPr>
              <a:spLocks/>
            </p:cNvSpPr>
            <p:nvPr/>
          </p:nvSpPr>
          <p:spPr bwMode="auto">
            <a:xfrm>
              <a:off x="10377488" y="272732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27"/>
            <p:cNvSpPr>
              <a:spLocks/>
            </p:cNvSpPr>
            <p:nvPr/>
          </p:nvSpPr>
          <p:spPr bwMode="auto">
            <a:xfrm>
              <a:off x="10410825" y="2679700"/>
              <a:ext cx="34925" cy="30163"/>
            </a:xfrm>
            <a:custGeom>
              <a:avLst/>
              <a:gdLst>
                <a:gd name="T0" fmla="*/ 7 w 9"/>
                <a:gd name="T1" fmla="*/ 1 h 8"/>
                <a:gd name="T2" fmla="*/ 7 w 9"/>
                <a:gd name="T3" fmla="*/ 6 h 8"/>
                <a:gd name="T4" fmla="*/ 2 w 9"/>
                <a:gd name="T5" fmla="*/ 7 h 8"/>
                <a:gd name="T6" fmla="*/ 2 w 9"/>
                <a:gd name="T7" fmla="*/ 2 h 8"/>
                <a:gd name="T8" fmla="*/ 7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8" y="2"/>
                    <a:pt x="9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28"/>
            <p:cNvSpPr>
              <a:spLocks/>
            </p:cNvSpPr>
            <p:nvPr/>
          </p:nvSpPr>
          <p:spPr bwMode="auto">
            <a:xfrm>
              <a:off x="10448925" y="2630488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8"/>
                    <a:pt x="3" y="8"/>
                    <a:pt x="2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29"/>
            <p:cNvSpPr>
              <a:spLocks/>
            </p:cNvSpPr>
            <p:nvPr/>
          </p:nvSpPr>
          <p:spPr bwMode="auto">
            <a:xfrm>
              <a:off x="10482263" y="258127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6"/>
                    <a:pt x="0" y="3"/>
                    <a:pt x="1" y="2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30"/>
            <p:cNvSpPr>
              <a:spLocks/>
            </p:cNvSpPr>
            <p:nvPr/>
          </p:nvSpPr>
          <p:spPr bwMode="auto">
            <a:xfrm>
              <a:off x="10321925" y="2882900"/>
              <a:ext cx="28575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2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31"/>
            <p:cNvSpPr>
              <a:spLocks/>
            </p:cNvSpPr>
            <p:nvPr/>
          </p:nvSpPr>
          <p:spPr bwMode="auto">
            <a:xfrm>
              <a:off x="10358438" y="2828925"/>
              <a:ext cx="30162" cy="34925"/>
            </a:xfrm>
            <a:custGeom>
              <a:avLst/>
              <a:gdLst>
                <a:gd name="T0" fmla="*/ 6 w 8"/>
                <a:gd name="T1" fmla="*/ 2 h 9"/>
                <a:gd name="T2" fmla="*/ 7 w 8"/>
                <a:gd name="T3" fmla="*/ 7 h 9"/>
                <a:gd name="T4" fmla="*/ 2 w 8"/>
                <a:gd name="T5" fmla="*/ 8 h 9"/>
                <a:gd name="T6" fmla="*/ 1 w 8"/>
                <a:gd name="T7" fmla="*/ 2 h 9"/>
                <a:gd name="T8" fmla="*/ 6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cubicBezTo>
                    <a:pt x="7" y="3"/>
                    <a:pt x="8" y="5"/>
                    <a:pt x="7" y="7"/>
                  </a:cubicBezTo>
                  <a:cubicBezTo>
                    <a:pt x="5" y="8"/>
                    <a:pt x="3" y="9"/>
                    <a:pt x="2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32"/>
            <p:cNvSpPr>
              <a:spLocks/>
            </p:cNvSpPr>
            <p:nvPr/>
          </p:nvSpPr>
          <p:spPr bwMode="auto">
            <a:xfrm>
              <a:off x="10393363" y="2781300"/>
              <a:ext cx="30162" cy="33338"/>
            </a:xfrm>
            <a:custGeom>
              <a:avLst/>
              <a:gdLst>
                <a:gd name="T0" fmla="*/ 6 w 8"/>
                <a:gd name="T1" fmla="*/ 1 h 9"/>
                <a:gd name="T2" fmla="*/ 7 w 8"/>
                <a:gd name="T3" fmla="*/ 7 h 9"/>
                <a:gd name="T4" fmla="*/ 2 w 8"/>
                <a:gd name="T5" fmla="*/ 7 h 9"/>
                <a:gd name="T6" fmla="*/ 1 w 8"/>
                <a:gd name="T7" fmla="*/ 2 h 9"/>
                <a:gd name="T8" fmla="*/ 6 w 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6" y="1"/>
                  </a:move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4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33"/>
            <p:cNvSpPr>
              <a:spLocks/>
            </p:cNvSpPr>
            <p:nvPr/>
          </p:nvSpPr>
          <p:spPr bwMode="auto">
            <a:xfrm>
              <a:off x="10426700" y="2732088"/>
              <a:ext cx="33337" cy="30163"/>
            </a:xfrm>
            <a:custGeom>
              <a:avLst/>
              <a:gdLst>
                <a:gd name="T0" fmla="*/ 7 w 9"/>
                <a:gd name="T1" fmla="*/ 1 h 8"/>
                <a:gd name="T2" fmla="*/ 7 w 9"/>
                <a:gd name="T3" fmla="*/ 6 h 8"/>
                <a:gd name="T4" fmla="*/ 2 w 9"/>
                <a:gd name="T5" fmla="*/ 7 h 8"/>
                <a:gd name="T6" fmla="*/ 2 w 9"/>
                <a:gd name="T7" fmla="*/ 2 h 8"/>
                <a:gd name="T8" fmla="*/ 7 w 9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1"/>
                  </a:moveTo>
                  <a:cubicBezTo>
                    <a:pt x="8" y="3"/>
                    <a:pt x="9" y="5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2" y="2"/>
                  </a:cubicBezTo>
                  <a:cubicBezTo>
                    <a:pt x="3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34"/>
            <p:cNvSpPr>
              <a:spLocks/>
            </p:cNvSpPr>
            <p:nvPr/>
          </p:nvSpPr>
          <p:spPr bwMode="auto">
            <a:xfrm>
              <a:off x="10464800" y="2682875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5"/>
                    <a:pt x="7" y="6"/>
                  </a:cubicBezTo>
                  <a:cubicBezTo>
                    <a:pt x="6" y="8"/>
                    <a:pt x="3" y="8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35"/>
            <p:cNvSpPr>
              <a:spLocks/>
            </p:cNvSpPr>
            <p:nvPr/>
          </p:nvSpPr>
          <p:spPr bwMode="auto">
            <a:xfrm>
              <a:off x="10498138" y="2633663"/>
              <a:ext cx="30162" cy="30163"/>
            </a:xfrm>
            <a:custGeom>
              <a:avLst/>
              <a:gdLst>
                <a:gd name="T0" fmla="*/ 6 w 8"/>
                <a:gd name="T1" fmla="*/ 1 h 8"/>
                <a:gd name="T2" fmla="*/ 7 w 8"/>
                <a:gd name="T3" fmla="*/ 6 h 8"/>
                <a:gd name="T4" fmla="*/ 2 w 8"/>
                <a:gd name="T5" fmla="*/ 7 h 8"/>
                <a:gd name="T6" fmla="*/ 1 w 8"/>
                <a:gd name="T7" fmla="*/ 2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2"/>
                    <a:pt x="8" y="4"/>
                    <a:pt x="7" y="6"/>
                  </a:cubicBezTo>
                  <a:cubicBezTo>
                    <a:pt x="6" y="8"/>
                    <a:pt x="4" y="8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36"/>
            <p:cNvSpPr>
              <a:spLocks/>
            </p:cNvSpPr>
            <p:nvPr/>
          </p:nvSpPr>
          <p:spPr bwMode="auto">
            <a:xfrm>
              <a:off x="9858375" y="2332038"/>
              <a:ext cx="211137" cy="211138"/>
            </a:xfrm>
            <a:custGeom>
              <a:avLst/>
              <a:gdLst>
                <a:gd name="T0" fmla="*/ 43 w 56"/>
                <a:gd name="T1" fmla="*/ 8 h 56"/>
                <a:gd name="T2" fmla="*/ 48 w 56"/>
                <a:gd name="T3" fmla="*/ 42 h 56"/>
                <a:gd name="T4" fmla="*/ 14 w 56"/>
                <a:gd name="T5" fmla="*/ 48 h 56"/>
                <a:gd name="T6" fmla="*/ 8 w 56"/>
                <a:gd name="T7" fmla="*/ 14 h 56"/>
                <a:gd name="T8" fmla="*/ 43 w 56"/>
                <a:gd name="T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43" y="8"/>
                  </a:moveTo>
                  <a:cubicBezTo>
                    <a:pt x="54" y="16"/>
                    <a:pt x="56" y="31"/>
                    <a:pt x="48" y="42"/>
                  </a:cubicBezTo>
                  <a:cubicBezTo>
                    <a:pt x="40" y="53"/>
                    <a:pt x="25" y="56"/>
                    <a:pt x="14" y="48"/>
                  </a:cubicBezTo>
                  <a:cubicBezTo>
                    <a:pt x="3" y="40"/>
                    <a:pt x="0" y="25"/>
                    <a:pt x="8" y="14"/>
                  </a:cubicBezTo>
                  <a:cubicBezTo>
                    <a:pt x="16" y="2"/>
                    <a:pt x="32" y="0"/>
                    <a:pt x="43" y="8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37"/>
            <p:cNvSpPr>
              <a:spLocks/>
            </p:cNvSpPr>
            <p:nvPr/>
          </p:nvSpPr>
          <p:spPr bwMode="auto">
            <a:xfrm>
              <a:off x="9858375" y="2332038"/>
              <a:ext cx="211137" cy="211138"/>
            </a:xfrm>
            <a:custGeom>
              <a:avLst/>
              <a:gdLst>
                <a:gd name="T0" fmla="*/ 43 w 56"/>
                <a:gd name="T1" fmla="*/ 8 h 56"/>
                <a:gd name="T2" fmla="*/ 48 w 56"/>
                <a:gd name="T3" fmla="*/ 42 h 56"/>
                <a:gd name="T4" fmla="*/ 14 w 56"/>
                <a:gd name="T5" fmla="*/ 48 h 56"/>
                <a:gd name="T6" fmla="*/ 8 w 56"/>
                <a:gd name="T7" fmla="*/ 14 h 56"/>
                <a:gd name="T8" fmla="*/ 43 w 56"/>
                <a:gd name="T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43" y="8"/>
                  </a:moveTo>
                  <a:cubicBezTo>
                    <a:pt x="54" y="16"/>
                    <a:pt x="56" y="31"/>
                    <a:pt x="48" y="42"/>
                  </a:cubicBezTo>
                  <a:cubicBezTo>
                    <a:pt x="40" y="53"/>
                    <a:pt x="25" y="56"/>
                    <a:pt x="14" y="48"/>
                  </a:cubicBezTo>
                  <a:cubicBezTo>
                    <a:pt x="3" y="40"/>
                    <a:pt x="0" y="25"/>
                    <a:pt x="8" y="14"/>
                  </a:cubicBezTo>
                  <a:cubicBezTo>
                    <a:pt x="16" y="2"/>
                    <a:pt x="32" y="0"/>
                    <a:pt x="43" y="8"/>
                  </a:cubicBezTo>
                  <a:close/>
                </a:path>
              </a:pathLst>
            </a:custGeom>
            <a:solidFill>
              <a:srgbClr val="848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38"/>
            <p:cNvSpPr>
              <a:spLocks/>
            </p:cNvSpPr>
            <p:nvPr/>
          </p:nvSpPr>
          <p:spPr bwMode="auto">
            <a:xfrm>
              <a:off x="9902825" y="2392363"/>
              <a:ext cx="95250" cy="95250"/>
            </a:xfrm>
            <a:custGeom>
              <a:avLst/>
              <a:gdLst>
                <a:gd name="T0" fmla="*/ 0 w 60"/>
                <a:gd name="T1" fmla="*/ 19 h 60"/>
                <a:gd name="T2" fmla="*/ 60 w 60"/>
                <a:gd name="T3" fmla="*/ 0 h 60"/>
                <a:gd name="T4" fmla="*/ 57 w 60"/>
                <a:gd name="T5" fmla="*/ 60 h 60"/>
                <a:gd name="T6" fmla="*/ 0 w 60"/>
                <a:gd name="T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0">
                  <a:moveTo>
                    <a:pt x="0" y="19"/>
                  </a:moveTo>
                  <a:lnTo>
                    <a:pt x="60" y="0"/>
                  </a:lnTo>
                  <a:lnTo>
                    <a:pt x="57" y="6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Rectangle 239"/>
            <p:cNvSpPr>
              <a:spLocks noChangeArrowheads="1"/>
            </p:cNvSpPr>
            <p:nvPr/>
          </p:nvSpPr>
          <p:spPr bwMode="auto">
            <a:xfrm rot="18300000">
              <a:off x="9159875" y="1979613"/>
              <a:ext cx="77788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smtClean="0">
                  <a:ln>
                    <a:noFill/>
                  </a:ln>
                  <a:solidFill>
                    <a:srgbClr val="424340"/>
                  </a:solidFill>
                  <a:effectLst/>
                  <a:latin typeface="Myriad Pro" panose="020B0503030403020204" pitchFamily="34" charset="0"/>
                </a:rPr>
                <a:t>B</a:t>
              </a:r>
              <a:endParaRPr kumimoji="0" lang="zh-CN" altLang="zh-CN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" name="Rectangle 240"/>
            <p:cNvSpPr>
              <a:spLocks noChangeArrowheads="1"/>
            </p:cNvSpPr>
            <p:nvPr/>
          </p:nvSpPr>
          <p:spPr bwMode="auto">
            <a:xfrm rot="18300000">
              <a:off x="9190038" y="1943100"/>
              <a:ext cx="77788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smtClean="0">
                  <a:ln>
                    <a:noFill/>
                  </a:ln>
                  <a:solidFill>
                    <a:srgbClr val="424340"/>
                  </a:solidFill>
                  <a:effectLst/>
                  <a:latin typeface="Myriad Pro" panose="020B0503030403020204" pitchFamily="34" charset="0"/>
                </a:rPr>
                <a:t>R</a:t>
              </a:r>
              <a:endParaRPr kumimoji="0" lang="zh-CN" altLang="zh-CN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5" name="Rectangle 241"/>
            <p:cNvSpPr>
              <a:spLocks noChangeArrowheads="1"/>
            </p:cNvSpPr>
            <p:nvPr/>
          </p:nvSpPr>
          <p:spPr bwMode="auto">
            <a:xfrm rot="18300000">
              <a:off x="9197975" y="1858963"/>
              <a:ext cx="179388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600" b="0" i="0" u="none" strike="noStrike" cap="none" normalizeH="0" baseline="0" smtClean="0">
                  <a:ln>
                    <a:noFill/>
                  </a:ln>
                  <a:solidFill>
                    <a:srgbClr val="424340"/>
                  </a:solidFill>
                  <a:effectLst/>
                  <a:latin typeface="Myriad Pro" panose="020B0503030403020204" pitchFamily="34" charset="0"/>
                </a:rPr>
                <a:t>AND</a:t>
              </a:r>
              <a:endParaRPr kumimoji="0" lang="zh-CN" altLang="zh-CN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" name="Freeform 242"/>
            <p:cNvSpPr>
              <a:spLocks/>
            </p:cNvSpPr>
            <p:nvPr/>
          </p:nvSpPr>
          <p:spPr bwMode="auto">
            <a:xfrm>
              <a:off x="9112250" y="1697038"/>
              <a:ext cx="927100" cy="925513"/>
            </a:xfrm>
            <a:custGeom>
              <a:avLst/>
              <a:gdLst>
                <a:gd name="T0" fmla="*/ 584 w 584"/>
                <a:gd name="T1" fmla="*/ 244 h 583"/>
                <a:gd name="T2" fmla="*/ 339 w 584"/>
                <a:gd name="T3" fmla="*/ 583 h 583"/>
                <a:gd name="T4" fmla="*/ 0 w 584"/>
                <a:gd name="T5" fmla="*/ 339 h 583"/>
                <a:gd name="T6" fmla="*/ 242 w 584"/>
                <a:gd name="T7" fmla="*/ 0 h 583"/>
                <a:gd name="T8" fmla="*/ 584 w 584"/>
                <a:gd name="T9" fmla="*/ 244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83">
                  <a:moveTo>
                    <a:pt x="584" y="244"/>
                  </a:moveTo>
                  <a:lnTo>
                    <a:pt x="339" y="583"/>
                  </a:lnTo>
                  <a:lnTo>
                    <a:pt x="0" y="339"/>
                  </a:lnTo>
                  <a:lnTo>
                    <a:pt x="242" y="0"/>
                  </a:lnTo>
                  <a:lnTo>
                    <a:pt x="584" y="244"/>
                  </a:lnTo>
                  <a:close/>
                </a:path>
              </a:pathLst>
            </a:custGeom>
            <a:solidFill>
              <a:srgbClr val="424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43"/>
            <p:cNvSpPr>
              <a:spLocks/>
            </p:cNvSpPr>
            <p:nvPr/>
          </p:nvSpPr>
          <p:spPr bwMode="auto">
            <a:xfrm>
              <a:off x="9155113" y="1738313"/>
              <a:ext cx="838200" cy="842963"/>
            </a:xfrm>
            <a:custGeom>
              <a:avLst/>
              <a:gdLst>
                <a:gd name="T0" fmla="*/ 528 w 528"/>
                <a:gd name="T1" fmla="*/ 220 h 531"/>
                <a:gd name="T2" fmla="*/ 308 w 528"/>
                <a:gd name="T3" fmla="*/ 531 h 531"/>
                <a:gd name="T4" fmla="*/ 0 w 528"/>
                <a:gd name="T5" fmla="*/ 310 h 531"/>
                <a:gd name="T6" fmla="*/ 220 w 528"/>
                <a:gd name="T7" fmla="*/ 0 h 531"/>
                <a:gd name="T8" fmla="*/ 528 w 528"/>
                <a:gd name="T9" fmla="*/ 22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531">
                  <a:moveTo>
                    <a:pt x="528" y="220"/>
                  </a:moveTo>
                  <a:lnTo>
                    <a:pt x="308" y="531"/>
                  </a:lnTo>
                  <a:lnTo>
                    <a:pt x="0" y="310"/>
                  </a:lnTo>
                  <a:lnTo>
                    <a:pt x="220" y="0"/>
                  </a:lnTo>
                  <a:lnTo>
                    <a:pt x="528" y="220"/>
                  </a:lnTo>
                  <a:close/>
                </a:path>
              </a:pathLst>
            </a:custGeom>
            <a:solidFill>
              <a:srgbClr val="CEC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44"/>
            <p:cNvSpPr>
              <a:spLocks/>
            </p:cNvSpPr>
            <p:nvPr/>
          </p:nvSpPr>
          <p:spPr bwMode="auto">
            <a:xfrm>
              <a:off x="9504363" y="1738313"/>
              <a:ext cx="488950" cy="842963"/>
            </a:xfrm>
            <a:custGeom>
              <a:avLst/>
              <a:gdLst>
                <a:gd name="T0" fmla="*/ 0 w 308"/>
                <a:gd name="T1" fmla="*/ 0 h 531"/>
                <a:gd name="T2" fmla="*/ 308 w 308"/>
                <a:gd name="T3" fmla="*/ 220 h 531"/>
                <a:gd name="T4" fmla="*/ 88 w 308"/>
                <a:gd name="T5" fmla="*/ 531 h 531"/>
                <a:gd name="T6" fmla="*/ 0 w 308"/>
                <a:gd name="T7" fmla="*/ 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8" h="531">
                  <a:moveTo>
                    <a:pt x="0" y="0"/>
                  </a:moveTo>
                  <a:lnTo>
                    <a:pt x="308" y="220"/>
                  </a:lnTo>
                  <a:lnTo>
                    <a:pt x="88" y="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45"/>
            <p:cNvSpPr>
              <a:spLocks/>
            </p:cNvSpPr>
            <p:nvPr/>
          </p:nvSpPr>
          <p:spPr bwMode="auto">
            <a:xfrm>
              <a:off x="9504363" y="1738313"/>
              <a:ext cx="488950" cy="842963"/>
            </a:xfrm>
            <a:custGeom>
              <a:avLst/>
              <a:gdLst>
                <a:gd name="T0" fmla="*/ 0 w 308"/>
                <a:gd name="T1" fmla="*/ 0 h 531"/>
                <a:gd name="T2" fmla="*/ 308 w 308"/>
                <a:gd name="T3" fmla="*/ 220 h 531"/>
                <a:gd name="T4" fmla="*/ 88 w 308"/>
                <a:gd name="T5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8" h="531">
                  <a:moveTo>
                    <a:pt x="0" y="0"/>
                  </a:moveTo>
                  <a:lnTo>
                    <a:pt x="308" y="220"/>
                  </a:lnTo>
                  <a:lnTo>
                    <a:pt x="88" y="5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46"/>
            <p:cNvSpPr>
              <a:spLocks/>
            </p:cNvSpPr>
            <p:nvPr/>
          </p:nvSpPr>
          <p:spPr bwMode="auto">
            <a:xfrm>
              <a:off x="9621838" y="2411413"/>
              <a:ext cx="661987" cy="696913"/>
            </a:xfrm>
            <a:custGeom>
              <a:avLst/>
              <a:gdLst>
                <a:gd name="T0" fmla="*/ 163 w 176"/>
                <a:gd name="T1" fmla="*/ 60 h 185"/>
                <a:gd name="T2" fmla="*/ 161 w 176"/>
                <a:gd name="T3" fmla="*/ 13 h 185"/>
                <a:gd name="T4" fmla="*/ 160 w 176"/>
                <a:gd name="T5" fmla="*/ 12 h 185"/>
                <a:gd name="T6" fmla="*/ 113 w 176"/>
                <a:gd name="T7" fmla="*/ 14 h 185"/>
                <a:gd name="T8" fmla="*/ 12 w 176"/>
                <a:gd name="T9" fmla="*/ 124 h 185"/>
                <a:gd name="T10" fmla="*/ 14 w 176"/>
                <a:gd name="T11" fmla="*/ 172 h 185"/>
                <a:gd name="T12" fmla="*/ 15 w 176"/>
                <a:gd name="T13" fmla="*/ 172 h 185"/>
                <a:gd name="T14" fmla="*/ 62 w 176"/>
                <a:gd name="T15" fmla="*/ 170 h 185"/>
                <a:gd name="T16" fmla="*/ 163 w 176"/>
                <a:gd name="T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85">
                  <a:moveTo>
                    <a:pt x="163" y="60"/>
                  </a:moveTo>
                  <a:cubicBezTo>
                    <a:pt x="176" y="47"/>
                    <a:pt x="175" y="26"/>
                    <a:pt x="161" y="13"/>
                  </a:cubicBezTo>
                  <a:cubicBezTo>
                    <a:pt x="160" y="12"/>
                    <a:pt x="160" y="12"/>
                    <a:pt x="160" y="12"/>
                  </a:cubicBezTo>
                  <a:cubicBezTo>
                    <a:pt x="147" y="0"/>
                    <a:pt x="126" y="1"/>
                    <a:pt x="113" y="1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0" y="138"/>
                    <a:pt x="1" y="159"/>
                    <a:pt x="14" y="172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29" y="185"/>
                    <a:pt x="50" y="184"/>
                    <a:pt x="62" y="170"/>
                  </a:cubicBezTo>
                  <a:lnTo>
                    <a:pt x="163" y="60"/>
                  </a:lnTo>
                  <a:close/>
                </a:path>
              </a:pathLst>
            </a:custGeom>
            <a:solidFill>
              <a:srgbClr val="FFC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47"/>
            <p:cNvSpPr>
              <a:spLocks/>
            </p:cNvSpPr>
            <p:nvPr/>
          </p:nvSpPr>
          <p:spPr bwMode="auto">
            <a:xfrm>
              <a:off x="9809163" y="2619375"/>
              <a:ext cx="631825" cy="661988"/>
            </a:xfrm>
            <a:custGeom>
              <a:avLst/>
              <a:gdLst>
                <a:gd name="T0" fmla="*/ 155 w 168"/>
                <a:gd name="T1" fmla="*/ 60 h 176"/>
                <a:gd name="T2" fmla="*/ 153 w 168"/>
                <a:gd name="T3" fmla="*/ 13 h 176"/>
                <a:gd name="T4" fmla="*/ 152 w 168"/>
                <a:gd name="T5" fmla="*/ 12 h 176"/>
                <a:gd name="T6" fmla="*/ 105 w 168"/>
                <a:gd name="T7" fmla="*/ 14 h 176"/>
                <a:gd name="T8" fmla="*/ 12 w 168"/>
                <a:gd name="T9" fmla="*/ 115 h 176"/>
                <a:gd name="T10" fmla="*/ 15 w 168"/>
                <a:gd name="T11" fmla="*/ 162 h 176"/>
                <a:gd name="T12" fmla="*/ 15 w 168"/>
                <a:gd name="T13" fmla="*/ 163 h 176"/>
                <a:gd name="T14" fmla="*/ 63 w 168"/>
                <a:gd name="T15" fmla="*/ 161 h 176"/>
                <a:gd name="T16" fmla="*/ 155 w 168"/>
                <a:gd name="T17" fmla="*/ 6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76">
                  <a:moveTo>
                    <a:pt x="155" y="60"/>
                  </a:moveTo>
                  <a:cubicBezTo>
                    <a:pt x="168" y="47"/>
                    <a:pt x="167" y="25"/>
                    <a:pt x="153" y="13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39" y="0"/>
                    <a:pt x="118" y="1"/>
                    <a:pt x="105" y="14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0" y="129"/>
                    <a:pt x="1" y="150"/>
                    <a:pt x="15" y="162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29" y="176"/>
                    <a:pt x="50" y="175"/>
                    <a:pt x="63" y="161"/>
                  </a:cubicBezTo>
                  <a:lnTo>
                    <a:pt x="155" y="60"/>
                  </a:lnTo>
                  <a:close/>
                </a:path>
              </a:pathLst>
            </a:custGeom>
            <a:solidFill>
              <a:srgbClr val="FFC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48"/>
            <p:cNvSpPr>
              <a:spLocks/>
            </p:cNvSpPr>
            <p:nvPr/>
          </p:nvSpPr>
          <p:spPr bwMode="auto">
            <a:xfrm>
              <a:off x="9444038" y="2193925"/>
              <a:ext cx="711200" cy="752475"/>
            </a:xfrm>
            <a:custGeom>
              <a:avLst/>
              <a:gdLst>
                <a:gd name="T0" fmla="*/ 177 w 189"/>
                <a:gd name="T1" fmla="*/ 60 h 200"/>
                <a:gd name="T2" fmla="*/ 175 w 189"/>
                <a:gd name="T3" fmla="*/ 13 h 200"/>
                <a:gd name="T4" fmla="*/ 174 w 189"/>
                <a:gd name="T5" fmla="*/ 12 h 200"/>
                <a:gd name="T6" fmla="*/ 127 w 189"/>
                <a:gd name="T7" fmla="*/ 14 h 200"/>
                <a:gd name="T8" fmla="*/ 12 w 189"/>
                <a:gd name="T9" fmla="*/ 139 h 200"/>
                <a:gd name="T10" fmla="*/ 14 w 189"/>
                <a:gd name="T11" fmla="*/ 186 h 200"/>
                <a:gd name="T12" fmla="*/ 15 w 189"/>
                <a:gd name="T13" fmla="*/ 187 h 200"/>
                <a:gd name="T14" fmla="*/ 62 w 189"/>
                <a:gd name="T15" fmla="*/ 185 h 200"/>
                <a:gd name="T16" fmla="*/ 177 w 189"/>
                <a:gd name="T17" fmla="*/ 6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200">
                  <a:moveTo>
                    <a:pt x="177" y="60"/>
                  </a:moveTo>
                  <a:cubicBezTo>
                    <a:pt x="189" y="47"/>
                    <a:pt x="188" y="26"/>
                    <a:pt x="175" y="13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60" y="0"/>
                    <a:pt x="139" y="1"/>
                    <a:pt x="127" y="14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0" y="153"/>
                    <a:pt x="1" y="174"/>
                    <a:pt x="14" y="186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29" y="200"/>
                    <a:pt x="50" y="199"/>
                    <a:pt x="62" y="185"/>
                  </a:cubicBezTo>
                  <a:lnTo>
                    <a:pt x="177" y="60"/>
                  </a:lnTo>
                  <a:close/>
                </a:path>
              </a:pathLst>
            </a:custGeom>
            <a:solidFill>
              <a:srgbClr val="FFC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49"/>
            <p:cNvSpPr>
              <a:spLocks/>
            </p:cNvSpPr>
            <p:nvPr/>
          </p:nvSpPr>
          <p:spPr bwMode="auto">
            <a:xfrm>
              <a:off x="9267825" y="2054225"/>
              <a:ext cx="692150" cy="727075"/>
            </a:xfrm>
            <a:custGeom>
              <a:avLst/>
              <a:gdLst>
                <a:gd name="T0" fmla="*/ 171 w 184"/>
                <a:gd name="T1" fmla="*/ 60 h 193"/>
                <a:gd name="T2" fmla="*/ 169 w 184"/>
                <a:gd name="T3" fmla="*/ 13 h 193"/>
                <a:gd name="T4" fmla="*/ 168 w 184"/>
                <a:gd name="T5" fmla="*/ 12 h 193"/>
                <a:gd name="T6" fmla="*/ 121 w 184"/>
                <a:gd name="T7" fmla="*/ 14 h 193"/>
                <a:gd name="T8" fmla="*/ 12 w 184"/>
                <a:gd name="T9" fmla="*/ 133 h 193"/>
                <a:gd name="T10" fmla="*/ 14 w 184"/>
                <a:gd name="T11" fmla="*/ 180 h 193"/>
                <a:gd name="T12" fmla="*/ 15 w 184"/>
                <a:gd name="T13" fmla="*/ 181 h 193"/>
                <a:gd name="T14" fmla="*/ 62 w 184"/>
                <a:gd name="T15" fmla="*/ 179 h 193"/>
                <a:gd name="T16" fmla="*/ 171 w 184"/>
                <a:gd name="T17" fmla="*/ 6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93">
                  <a:moveTo>
                    <a:pt x="171" y="60"/>
                  </a:moveTo>
                  <a:cubicBezTo>
                    <a:pt x="184" y="46"/>
                    <a:pt x="183" y="25"/>
                    <a:pt x="169" y="13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55" y="0"/>
                    <a:pt x="133" y="0"/>
                    <a:pt x="121" y="14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0" y="147"/>
                    <a:pt x="0" y="168"/>
                    <a:pt x="14" y="180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29" y="193"/>
                    <a:pt x="50" y="192"/>
                    <a:pt x="62" y="179"/>
                  </a:cubicBezTo>
                  <a:lnTo>
                    <a:pt x="171" y="60"/>
                  </a:lnTo>
                  <a:close/>
                </a:path>
              </a:pathLst>
            </a:custGeom>
            <a:solidFill>
              <a:srgbClr val="FFC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50"/>
            <p:cNvSpPr>
              <a:spLocks/>
            </p:cNvSpPr>
            <p:nvPr/>
          </p:nvSpPr>
          <p:spPr bwMode="auto">
            <a:xfrm>
              <a:off x="10023475" y="2430463"/>
              <a:ext cx="271462" cy="266700"/>
            </a:xfrm>
            <a:custGeom>
              <a:avLst/>
              <a:gdLst>
                <a:gd name="T0" fmla="*/ 14 w 72"/>
                <a:gd name="T1" fmla="*/ 17 h 71"/>
                <a:gd name="T2" fmla="*/ 1 w 72"/>
                <a:gd name="T3" fmla="*/ 31 h 71"/>
                <a:gd name="T4" fmla="*/ 22 w 72"/>
                <a:gd name="T5" fmla="*/ 66 h 71"/>
                <a:gd name="T6" fmla="*/ 40 w 72"/>
                <a:gd name="T7" fmla="*/ 61 h 71"/>
                <a:gd name="T8" fmla="*/ 14 w 72"/>
                <a:gd name="T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1">
                  <a:moveTo>
                    <a:pt x="14" y="17"/>
                  </a:moveTo>
                  <a:cubicBezTo>
                    <a:pt x="14" y="17"/>
                    <a:pt x="0" y="26"/>
                    <a:pt x="1" y="31"/>
                  </a:cubicBezTo>
                  <a:cubicBezTo>
                    <a:pt x="3" y="46"/>
                    <a:pt x="10" y="55"/>
                    <a:pt x="22" y="66"/>
                  </a:cubicBezTo>
                  <a:cubicBezTo>
                    <a:pt x="28" y="71"/>
                    <a:pt x="40" y="61"/>
                    <a:pt x="40" y="61"/>
                  </a:cubicBezTo>
                  <a:cubicBezTo>
                    <a:pt x="72" y="42"/>
                    <a:pt x="40" y="0"/>
                    <a:pt x="14" y="17"/>
                  </a:cubicBezTo>
                  <a:close/>
                </a:path>
              </a:pathLst>
            </a:custGeom>
            <a:solidFill>
              <a:srgbClr val="FF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51"/>
            <p:cNvSpPr>
              <a:spLocks/>
            </p:cNvSpPr>
            <p:nvPr/>
          </p:nvSpPr>
          <p:spPr bwMode="auto">
            <a:xfrm>
              <a:off x="10160000" y="2630488"/>
              <a:ext cx="277812" cy="263525"/>
            </a:xfrm>
            <a:custGeom>
              <a:avLst/>
              <a:gdLst>
                <a:gd name="T0" fmla="*/ 14 w 74"/>
                <a:gd name="T1" fmla="*/ 18 h 70"/>
                <a:gd name="T2" fmla="*/ 3 w 74"/>
                <a:gd name="T3" fmla="*/ 35 h 70"/>
                <a:gd name="T4" fmla="*/ 25 w 74"/>
                <a:gd name="T5" fmla="*/ 65 h 70"/>
                <a:gd name="T6" fmla="*/ 44 w 74"/>
                <a:gd name="T7" fmla="*/ 60 h 70"/>
                <a:gd name="T8" fmla="*/ 14 w 74"/>
                <a:gd name="T9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0">
                  <a:moveTo>
                    <a:pt x="14" y="18"/>
                  </a:moveTo>
                  <a:cubicBezTo>
                    <a:pt x="14" y="18"/>
                    <a:pt x="0" y="26"/>
                    <a:pt x="3" y="35"/>
                  </a:cubicBezTo>
                  <a:cubicBezTo>
                    <a:pt x="8" y="49"/>
                    <a:pt x="14" y="57"/>
                    <a:pt x="25" y="65"/>
                  </a:cubicBezTo>
                  <a:cubicBezTo>
                    <a:pt x="32" y="70"/>
                    <a:pt x="44" y="60"/>
                    <a:pt x="44" y="60"/>
                  </a:cubicBezTo>
                  <a:cubicBezTo>
                    <a:pt x="74" y="38"/>
                    <a:pt x="39" y="0"/>
                    <a:pt x="14" y="18"/>
                  </a:cubicBezTo>
                  <a:close/>
                </a:path>
              </a:pathLst>
            </a:custGeom>
            <a:solidFill>
              <a:srgbClr val="FF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52"/>
            <p:cNvSpPr>
              <a:spLocks/>
            </p:cNvSpPr>
            <p:nvPr/>
          </p:nvSpPr>
          <p:spPr bwMode="auto">
            <a:xfrm>
              <a:off x="9899650" y="2212975"/>
              <a:ext cx="263525" cy="250825"/>
            </a:xfrm>
            <a:custGeom>
              <a:avLst/>
              <a:gdLst>
                <a:gd name="T0" fmla="*/ 13 w 70"/>
                <a:gd name="T1" fmla="*/ 14 h 67"/>
                <a:gd name="T2" fmla="*/ 1 w 70"/>
                <a:gd name="T3" fmla="*/ 28 h 67"/>
                <a:gd name="T4" fmla="*/ 17 w 70"/>
                <a:gd name="T5" fmla="*/ 59 h 67"/>
                <a:gd name="T6" fmla="*/ 38 w 70"/>
                <a:gd name="T7" fmla="*/ 59 h 67"/>
                <a:gd name="T8" fmla="*/ 13 w 70"/>
                <a:gd name="T9" fmla="*/ 1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7">
                  <a:moveTo>
                    <a:pt x="13" y="14"/>
                  </a:moveTo>
                  <a:cubicBezTo>
                    <a:pt x="13" y="14"/>
                    <a:pt x="2" y="19"/>
                    <a:pt x="1" y="28"/>
                  </a:cubicBezTo>
                  <a:cubicBezTo>
                    <a:pt x="0" y="37"/>
                    <a:pt x="13" y="55"/>
                    <a:pt x="17" y="59"/>
                  </a:cubicBezTo>
                  <a:cubicBezTo>
                    <a:pt x="22" y="63"/>
                    <a:pt x="23" y="67"/>
                    <a:pt x="38" y="59"/>
                  </a:cubicBezTo>
                  <a:cubicBezTo>
                    <a:pt x="70" y="41"/>
                    <a:pt x="41" y="0"/>
                    <a:pt x="13" y="14"/>
                  </a:cubicBezTo>
                  <a:close/>
                </a:path>
              </a:pathLst>
            </a:custGeom>
            <a:solidFill>
              <a:srgbClr val="FF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53"/>
            <p:cNvSpPr>
              <a:spLocks/>
            </p:cNvSpPr>
            <p:nvPr/>
          </p:nvSpPr>
          <p:spPr bwMode="auto">
            <a:xfrm>
              <a:off x="9718675" y="2087563"/>
              <a:ext cx="249237" cy="241300"/>
            </a:xfrm>
            <a:custGeom>
              <a:avLst/>
              <a:gdLst>
                <a:gd name="T0" fmla="*/ 13 w 66"/>
                <a:gd name="T1" fmla="*/ 14 h 64"/>
                <a:gd name="T2" fmla="*/ 4 w 66"/>
                <a:gd name="T3" fmla="*/ 19 h 64"/>
                <a:gd name="T4" fmla="*/ 0 w 66"/>
                <a:gd name="T5" fmla="*/ 25 h 64"/>
                <a:gd name="T6" fmla="*/ 19 w 66"/>
                <a:gd name="T7" fmla="*/ 61 h 64"/>
                <a:gd name="T8" fmla="*/ 28 w 66"/>
                <a:gd name="T9" fmla="*/ 62 h 64"/>
                <a:gd name="T10" fmla="*/ 35 w 66"/>
                <a:gd name="T11" fmla="*/ 58 h 64"/>
                <a:gd name="T12" fmla="*/ 13 w 66"/>
                <a:gd name="T1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4">
                  <a:moveTo>
                    <a:pt x="13" y="14"/>
                  </a:moveTo>
                  <a:cubicBezTo>
                    <a:pt x="13" y="14"/>
                    <a:pt x="9" y="16"/>
                    <a:pt x="4" y="19"/>
                  </a:cubicBezTo>
                  <a:cubicBezTo>
                    <a:pt x="0" y="21"/>
                    <a:pt x="0" y="24"/>
                    <a:pt x="0" y="25"/>
                  </a:cubicBezTo>
                  <a:cubicBezTo>
                    <a:pt x="0" y="39"/>
                    <a:pt x="7" y="50"/>
                    <a:pt x="19" y="61"/>
                  </a:cubicBezTo>
                  <a:cubicBezTo>
                    <a:pt x="20" y="62"/>
                    <a:pt x="23" y="64"/>
                    <a:pt x="28" y="62"/>
                  </a:cubicBezTo>
                  <a:cubicBezTo>
                    <a:pt x="33" y="59"/>
                    <a:pt x="35" y="58"/>
                    <a:pt x="35" y="58"/>
                  </a:cubicBezTo>
                  <a:cubicBezTo>
                    <a:pt x="66" y="41"/>
                    <a:pt x="38" y="0"/>
                    <a:pt x="13" y="14"/>
                  </a:cubicBezTo>
                  <a:close/>
                </a:path>
              </a:pathLst>
            </a:custGeom>
            <a:solidFill>
              <a:srgbClr val="FF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8" name="矩形 177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没关系  试问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PPT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技术哪家强</a:t>
            </a:r>
          </a:p>
        </p:txBody>
      </p:sp>
      <p:pic>
        <p:nvPicPr>
          <p:cNvPr id="2" name="79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35560.5625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304800" y="-13747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2461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4.16667E-6 4.07407E-6 L -0.13763 -2.96296E-6 " pathEditMode="relative" rAng="0" ptsTypes="AA">
                                      <p:cBhvr>
                                        <p:cTn id="23" dur="12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27" y="278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33333E-6 2.77556E-17 L 0.22826 2.77556E-17 " pathEditMode="relative" rAng="0" ptsTypes="AA">
                                      <p:cBhvr>
                                        <p:cTn id="25" dur="12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06" y="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2" presetClass="path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4.375E-6 -2.22222E-6 L -0.53085 -2.22222E-6 " pathEditMode="relative" rAng="0" ptsTypes="AA">
                                      <p:cBhvr>
                                        <p:cTn id="27" dur="12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549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2" presetClass="entr" presetSubtype="4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0" presetClass="entr" presetSubtype="0" decel="100000" fill="hold" grpId="0" nodeType="withEffect">
                                  <p:stCondLst>
                                    <p:cond delay="1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189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284" grpId="0" animBg="1"/>
      <p:bldP spid="284" grpId="1" animBg="1"/>
      <p:bldP spid="260" grpId="0" animBg="1"/>
      <p:bldP spid="260" grpId="1" animBg="1"/>
      <p:bldP spid="280" grpId="0" animBg="1"/>
      <p:bldP spid="280" grpId="1" animBg="1"/>
      <p:bldP spid="350" grpId="0"/>
      <p:bldP spid="17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223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-10093325" y="-1828800"/>
            <a:ext cx="31503940" cy="13747172"/>
          </a:xfrm>
          <a:custGeom>
            <a:avLst/>
            <a:gdLst>
              <a:gd name="connsiteX0" fmla="*/ 0 w 3314700"/>
              <a:gd name="connsiteY0" fmla="*/ 0 h 1543050"/>
              <a:gd name="connsiteX1" fmla="*/ 3314700 w 3314700"/>
              <a:gd name="connsiteY1" fmla="*/ 0 h 1543050"/>
              <a:gd name="connsiteX2" fmla="*/ 3314700 w 3314700"/>
              <a:gd name="connsiteY2" fmla="*/ 1543050 h 1543050"/>
              <a:gd name="connsiteX3" fmla="*/ 0 w 3314700"/>
              <a:gd name="connsiteY3" fmla="*/ 1543050 h 1543050"/>
              <a:gd name="connsiteX4" fmla="*/ 0 w 3314700"/>
              <a:gd name="connsiteY4" fmla="*/ 0 h 1543050"/>
              <a:gd name="connsiteX0" fmla="*/ 514350 w 3314700"/>
              <a:gd name="connsiteY0" fmla="*/ 0 h 1943100"/>
              <a:gd name="connsiteX1" fmla="*/ 3314700 w 3314700"/>
              <a:gd name="connsiteY1" fmla="*/ 400050 h 1943100"/>
              <a:gd name="connsiteX2" fmla="*/ 3314700 w 3314700"/>
              <a:gd name="connsiteY2" fmla="*/ 1943100 h 1943100"/>
              <a:gd name="connsiteX3" fmla="*/ 0 w 3314700"/>
              <a:gd name="connsiteY3" fmla="*/ 1943100 h 1943100"/>
              <a:gd name="connsiteX4" fmla="*/ 514350 w 3314700"/>
              <a:gd name="connsiteY4" fmla="*/ 0 h 1943100"/>
              <a:gd name="connsiteX0" fmla="*/ 2266950 w 5067300"/>
              <a:gd name="connsiteY0" fmla="*/ 0 h 1943100"/>
              <a:gd name="connsiteX1" fmla="*/ 5067300 w 5067300"/>
              <a:gd name="connsiteY1" fmla="*/ 400050 h 1943100"/>
              <a:gd name="connsiteX2" fmla="*/ 5067300 w 5067300"/>
              <a:gd name="connsiteY2" fmla="*/ 1943100 h 1943100"/>
              <a:gd name="connsiteX3" fmla="*/ 0 w 5067300"/>
              <a:gd name="connsiteY3" fmla="*/ 1009650 h 1943100"/>
              <a:gd name="connsiteX4" fmla="*/ 2266950 w 5067300"/>
              <a:gd name="connsiteY4" fmla="*/ 0 h 1943100"/>
              <a:gd name="connsiteX0" fmla="*/ 2266950 w 5257800"/>
              <a:gd name="connsiteY0" fmla="*/ 0 h 3657600"/>
              <a:gd name="connsiteX1" fmla="*/ 5067300 w 5257800"/>
              <a:gd name="connsiteY1" fmla="*/ 400050 h 3657600"/>
              <a:gd name="connsiteX2" fmla="*/ 5257800 w 5257800"/>
              <a:gd name="connsiteY2" fmla="*/ 3657600 h 3657600"/>
              <a:gd name="connsiteX3" fmla="*/ 0 w 5257800"/>
              <a:gd name="connsiteY3" fmla="*/ 1009650 h 3657600"/>
              <a:gd name="connsiteX4" fmla="*/ 2266950 w 5257800"/>
              <a:gd name="connsiteY4" fmla="*/ 0 h 3657600"/>
              <a:gd name="connsiteX0" fmla="*/ 2266950 w 8382000"/>
              <a:gd name="connsiteY0" fmla="*/ 0 h 3657600"/>
              <a:gd name="connsiteX1" fmla="*/ 8382000 w 8382000"/>
              <a:gd name="connsiteY1" fmla="*/ 1352550 h 3657600"/>
              <a:gd name="connsiteX2" fmla="*/ 5257800 w 8382000"/>
              <a:gd name="connsiteY2" fmla="*/ 3657600 h 3657600"/>
              <a:gd name="connsiteX3" fmla="*/ 0 w 8382000"/>
              <a:gd name="connsiteY3" fmla="*/ 1009650 h 3657600"/>
              <a:gd name="connsiteX4" fmla="*/ 2266950 w 8382000"/>
              <a:gd name="connsiteY4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82000" h="3657600">
                <a:moveTo>
                  <a:pt x="2266950" y="0"/>
                </a:moveTo>
                <a:lnTo>
                  <a:pt x="8382000" y="1352550"/>
                </a:lnTo>
                <a:lnTo>
                  <a:pt x="5257800" y="3657600"/>
                </a:lnTo>
                <a:lnTo>
                  <a:pt x="0" y="1009650"/>
                </a:lnTo>
                <a:lnTo>
                  <a:pt x="2266950" y="0"/>
                </a:lnTo>
                <a:close/>
              </a:path>
            </a:pathLst>
          </a:custGeom>
          <a:solidFill>
            <a:srgbClr val="74B8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61" name="图片 26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8299" y="2616807"/>
            <a:ext cx="2979465" cy="3188102"/>
          </a:xfrm>
          <a:prstGeom prst="rect">
            <a:avLst/>
          </a:prstGeom>
        </p:spPr>
      </p:pic>
      <p:pic>
        <p:nvPicPr>
          <p:cNvPr id="279" name="图片 27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8195" y="1369302"/>
            <a:ext cx="1025558" cy="1300295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7622270" y="3927846"/>
            <a:ext cx="585625" cy="542903"/>
            <a:chOff x="6911070" y="3927846"/>
            <a:chExt cx="585625" cy="542903"/>
          </a:xfrm>
        </p:grpSpPr>
        <p:sp>
          <p:nvSpPr>
            <p:cNvPr id="280" name="Freeform 72"/>
            <p:cNvSpPr>
              <a:spLocks/>
            </p:cNvSpPr>
            <p:nvPr/>
          </p:nvSpPr>
          <p:spPr bwMode="auto">
            <a:xfrm rot="2730992">
              <a:off x="6888708" y="4079422"/>
              <a:ext cx="413689" cy="368965"/>
            </a:xfrm>
            <a:custGeom>
              <a:avLst/>
              <a:gdLst>
                <a:gd name="T0" fmla="*/ 4 w 94"/>
                <a:gd name="T1" fmla="*/ 1 h 84"/>
                <a:gd name="T2" fmla="*/ 94 w 94"/>
                <a:gd name="T3" fmla="*/ 79 h 84"/>
                <a:gd name="T4" fmla="*/ 89 w 94"/>
                <a:gd name="T5" fmla="*/ 81 h 84"/>
                <a:gd name="T6" fmla="*/ 3 w 94"/>
                <a:gd name="T7" fmla="*/ 6 h 84"/>
                <a:gd name="T8" fmla="*/ 4 w 94"/>
                <a:gd name="T9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84">
                  <a:moveTo>
                    <a:pt x="4" y="1"/>
                  </a:moveTo>
                  <a:cubicBezTo>
                    <a:pt x="47" y="0"/>
                    <a:pt x="84" y="39"/>
                    <a:pt x="94" y="79"/>
                  </a:cubicBezTo>
                  <a:cubicBezTo>
                    <a:pt x="94" y="82"/>
                    <a:pt x="90" y="84"/>
                    <a:pt x="89" y="81"/>
                  </a:cubicBezTo>
                  <a:cubicBezTo>
                    <a:pt x="76" y="38"/>
                    <a:pt x="44" y="17"/>
                    <a:pt x="3" y="6"/>
                  </a:cubicBezTo>
                  <a:cubicBezTo>
                    <a:pt x="0" y="5"/>
                    <a:pt x="1" y="1"/>
                    <a:pt x="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73"/>
            <p:cNvSpPr>
              <a:spLocks/>
            </p:cNvSpPr>
            <p:nvPr/>
          </p:nvSpPr>
          <p:spPr bwMode="auto">
            <a:xfrm rot="2730992">
              <a:off x="7104435" y="4042449"/>
              <a:ext cx="506863" cy="277657"/>
            </a:xfrm>
            <a:custGeom>
              <a:avLst/>
              <a:gdLst>
                <a:gd name="T0" fmla="*/ 4 w 115"/>
                <a:gd name="T1" fmla="*/ 2 h 63"/>
                <a:gd name="T2" fmla="*/ 113 w 115"/>
                <a:gd name="T3" fmla="*/ 59 h 63"/>
                <a:gd name="T4" fmla="*/ 109 w 115"/>
                <a:gd name="T5" fmla="*/ 61 h 63"/>
                <a:gd name="T6" fmla="*/ 4 w 115"/>
                <a:gd name="T7" fmla="*/ 8 h 63"/>
                <a:gd name="T8" fmla="*/ 4 w 115"/>
                <a:gd name="T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3">
                  <a:moveTo>
                    <a:pt x="4" y="2"/>
                  </a:moveTo>
                  <a:cubicBezTo>
                    <a:pt x="48" y="0"/>
                    <a:pt x="88" y="24"/>
                    <a:pt x="113" y="59"/>
                  </a:cubicBezTo>
                  <a:cubicBezTo>
                    <a:pt x="115" y="61"/>
                    <a:pt x="111" y="63"/>
                    <a:pt x="109" y="61"/>
                  </a:cubicBezTo>
                  <a:cubicBezTo>
                    <a:pt x="83" y="27"/>
                    <a:pt x="46" y="11"/>
                    <a:pt x="4" y="8"/>
                  </a:cubicBezTo>
                  <a:cubicBezTo>
                    <a:pt x="0" y="8"/>
                    <a:pt x="0" y="3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518386" y="3055500"/>
            <a:ext cx="341227" cy="466660"/>
            <a:chOff x="3807186" y="3055500"/>
            <a:chExt cx="341227" cy="466660"/>
          </a:xfrm>
        </p:grpSpPr>
        <p:sp>
          <p:nvSpPr>
            <p:cNvPr id="282" name="Freeform 74"/>
            <p:cNvSpPr>
              <a:spLocks/>
            </p:cNvSpPr>
            <p:nvPr/>
          </p:nvSpPr>
          <p:spPr bwMode="auto">
            <a:xfrm>
              <a:off x="3938012" y="3068987"/>
              <a:ext cx="210401" cy="453173"/>
            </a:xfrm>
            <a:custGeom>
              <a:avLst/>
              <a:gdLst>
                <a:gd name="T0" fmla="*/ 61 w 66"/>
                <a:gd name="T1" fmla="*/ 2 h 142"/>
                <a:gd name="T2" fmla="*/ 64 w 66"/>
                <a:gd name="T3" fmla="*/ 5 h 142"/>
                <a:gd name="T4" fmla="*/ 24 w 66"/>
                <a:gd name="T5" fmla="*/ 68 h 142"/>
                <a:gd name="T6" fmla="*/ 15 w 66"/>
                <a:gd name="T7" fmla="*/ 137 h 142"/>
                <a:gd name="T8" fmla="*/ 10 w 66"/>
                <a:gd name="T9" fmla="*/ 138 h 142"/>
                <a:gd name="T10" fmla="*/ 61 w 66"/>
                <a:gd name="T11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42">
                  <a:moveTo>
                    <a:pt x="61" y="2"/>
                  </a:moveTo>
                  <a:cubicBezTo>
                    <a:pt x="63" y="0"/>
                    <a:pt x="66" y="3"/>
                    <a:pt x="64" y="5"/>
                  </a:cubicBezTo>
                  <a:cubicBezTo>
                    <a:pt x="47" y="23"/>
                    <a:pt x="33" y="44"/>
                    <a:pt x="24" y="68"/>
                  </a:cubicBezTo>
                  <a:cubicBezTo>
                    <a:pt x="17" y="91"/>
                    <a:pt x="16" y="114"/>
                    <a:pt x="15" y="137"/>
                  </a:cubicBezTo>
                  <a:cubicBezTo>
                    <a:pt x="15" y="141"/>
                    <a:pt x="10" y="142"/>
                    <a:pt x="10" y="138"/>
                  </a:cubicBezTo>
                  <a:cubicBezTo>
                    <a:pt x="0" y="90"/>
                    <a:pt x="26" y="34"/>
                    <a:pt x="6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75"/>
            <p:cNvSpPr>
              <a:spLocks/>
            </p:cNvSpPr>
            <p:nvPr/>
          </p:nvSpPr>
          <p:spPr bwMode="auto">
            <a:xfrm>
              <a:off x="3807186" y="3055500"/>
              <a:ext cx="130828" cy="366854"/>
            </a:xfrm>
            <a:custGeom>
              <a:avLst/>
              <a:gdLst>
                <a:gd name="T0" fmla="*/ 38 w 41"/>
                <a:gd name="T1" fmla="*/ 2 h 115"/>
                <a:gd name="T2" fmla="*/ 40 w 41"/>
                <a:gd name="T3" fmla="*/ 3 h 115"/>
                <a:gd name="T4" fmla="*/ 13 w 41"/>
                <a:gd name="T5" fmla="*/ 111 h 115"/>
                <a:gd name="T6" fmla="*/ 8 w 41"/>
                <a:gd name="T7" fmla="*/ 112 h 115"/>
                <a:gd name="T8" fmla="*/ 38 w 41"/>
                <a:gd name="T9" fmla="*/ 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5">
                  <a:moveTo>
                    <a:pt x="38" y="2"/>
                  </a:moveTo>
                  <a:cubicBezTo>
                    <a:pt x="39" y="0"/>
                    <a:pt x="41" y="2"/>
                    <a:pt x="40" y="3"/>
                  </a:cubicBezTo>
                  <a:cubicBezTo>
                    <a:pt x="17" y="37"/>
                    <a:pt x="11" y="72"/>
                    <a:pt x="13" y="111"/>
                  </a:cubicBezTo>
                  <a:cubicBezTo>
                    <a:pt x="13" y="114"/>
                    <a:pt x="9" y="115"/>
                    <a:pt x="8" y="112"/>
                  </a:cubicBezTo>
                  <a:cubicBezTo>
                    <a:pt x="0" y="73"/>
                    <a:pt x="14" y="32"/>
                    <a:pt x="38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 rot="19222432">
            <a:off x="4468433" y="4313457"/>
            <a:ext cx="273307" cy="373772"/>
            <a:chOff x="3646829" y="3985867"/>
            <a:chExt cx="380101" cy="519823"/>
          </a:xfrm>
        </p:grpSpPr>
        <p:sp>
          <p:nvSpPr>
            <p:cNvPr id="286" name="Freeform 74"/>
            <p:cNvSpPr>
              <a:spLocks/>
            </p:cNvSpPr>
            <p:nvPr/>
          </p:nvSpPr>
          <p:spPr bwMode="auto">
            <a:xfrm>
              <a:off x="3792559" y="4000890"/>
              <a:ext cx="234371" cy="504800"/>
            </a:xfrm>
            <a:custGeom>
              <a:avLst/>
              <a:gdLst>
                <a:gd name="T0" fmla="*/ 61 w 66"/>
                <a:gd name="T1" fmla="*/ 2 h 142"/>
                <a:gd name="T2" fmla="*/ 64 w 66"/>
                <a:gd name="T3" fmla="*/ 5 h 142"/>
                <a:gd name="T4" fmla="*/ 24 w 66"/>
                <a:gd name="T5" fmla="*/ 68 h 142"/>
                <a:gd name="T6" fmla="*/ 15 w 66"/>
                <a:gd name="T7" fmla="*/ 137 h 142"/>
                <a:gd name="T8" fmla="*/ 10 w 66"/>
                <a:gd name="T9" fmla="*/ 138 h 142"/>
                <a:gd name="T10" fmla="*/ 61 w 66"/>
                <a:gd name="T11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42">
                  <a:moveTo>
                    <a:pt x="61" y="2"/>
                  </a:moveTo>
                  <a:cubicBezTo>
                    <a:pt x="63" y="0"/>
                    <a:pt x="66" y="3"/>
                    <a:pt x="64" y="5"/>
                  </a:cubicBezTo>
                  <a:cubicBezTo>
                    <a:pt x="47" y="23"/>
                    <a:pt x="33" y="44"/>
                    <a:pt x="24" y="68"/>
                  </a:cubicBezTo>
                  <a:cubicBezTo>
                    <a:pt x="17" y="91"/>
                    <a:pt x="16" y="114"/>
                    <a:pt x="15" y="137"/>
                  </a:cubicBezTo>
                  <a:cubicBezTo>
                    <a:pt x="15" y="141"/>
                    <a:pt x="10" y="142"/>
                    <a:pt x="10" y="138"/>
                  </a:cubicBezTo>
                  <a:cubicBezTo>
                    <a:pt x="0" y="90"/>
                    <a:pt x="26" y="34"/>
                    <a:pt x="6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75"/>
            <p:cNvSpPr>
              <a:spLocks/>
            </p:cNvSpPr>
            <p:nvPr/>
          </p:nvSpPr>
          <p:spPr bwMode="auto">
            <a:xfrm>
              <a:off x="3646829" y="3985867"/>
              <a:ext cx="145732" cy="408648"/>
            </a:xfrm>
            <a:custGeom>
              <a:avLst/>
              <a:gdLst>
                <a:gd name="T0" fmla="*/ 38 w 41"/>
                <a:gd name="T1" fmla="*/ 2 h 115"/>
                <a:gd name="T2" fmla="*/ 40 w 41"/>
                <a:gd name="T3" fmla="*/ 3 h 115"/>
                <a:gd name="T4" fmla="*/ 13 w 41"/>
                <a:gd name="T5" fmla="*/ 111 h 115"/>
                <a:gd name="T6" fmla="*/ 8 w 41"/>
                <a:gd name="T7" fmla="*/ 112 h 115"/>
                <a:gd name="T8" fmla="*/ 38 w 41"/>
                <a:gd name="T9" fmla="*/ 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5">
                  <a:moveTo>
                    <a:pt x="38" y="2"/>
                  </a:moveTo>
                  <a:cubicBezTo>
                    <a:pt x="39" y="0"/>
                    <a:pt x="41" y="2"/>
                    <a:pt x="40" y="3"/>
                  </a:cubicBezTo>
                  <a:cubicBezTo>
                    <a:pt x="17" y="37"/>
                    <a:pt x="11" y="72"/>
                    <a:pt x="13" y="111"/>
                  </a:cubicBezTo>
                  <a:cubicBezTo>
                    <a:pt x="13" y="114"/>
                    <a:pt x="9" y="115"/>
                    <a:pt x="8" y="112"/>
                  </a:cubicBezTo>
                  <a:cubicBezTo>
                    <a:pt x="0" y="73"/>
                    <a:pt x="14" y="32"/>
                    <a:pt x="38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-26945571" y="-21152658"/>
            <a:ext cx="32400502" cy="22611422"/>
            <a:chOff x="19688831" y="-14730449"/>
            <a:chExt cx="32400502" cy="22611422"/>
          </a:xfrm>
          <a:solidFill>
            <a:schemeClr val="accent2"/>
          </a:solidFill>
        </p:grpSpPr>
        <p:sp>
          <p:nvSpPr>
            <p:cNvPr id="24" name="任意多边形 23"/>
            <p:cNvSpPr/>
            <p:nvPr/>
          </p:nvSpPr>
          <p:spPr>
            <a:xfrm rot="8100000">
              <a:off x="29023969" y="-13813352"/>
              <a:ext cx="23065364" cy="21694325"/>
            </a:xfrm>
            <a:custGeom>
              <a:avLst/>
              <a:gdLst>
                <a:gd name="connsiteX0" fmla="*/ 9111380 w 23065364"/>
                <a:gd name="connsiteY0" fmla="*/ 17174875 h 21694325"/>
                <a:gd name="connsiteX1" fmla="*/ 13017792 w 23065364"/>
                <a:gd name="connsiteY1" fmla="*/ 17174875 h 21694325"/>
                <a:gd name="connsiteX2" fmla="*/ 13017792 w 23065364"/>
                <a:gd name="connsiteY2" fmla="*/ 13268463 h 21694325"/>
                <a:gd name="connsiteX3" fmla="*/ 9111381 w 23065364"/>
                <a:gd name="connsiteY3" fmla="*/ 13268464 h 21694325"/>
                <a:gd name="connsiteX4" fmla="*/ 9111380 w 23065364"/>
                <a:gd name="connsiteY4" fmla="*/ 17174875 h 21694325"/>
                <a:gd name="connsiteX5" fmla="*/ 1 w 23065364"/>
                <a:gd name="connsiteY5" fmla="*/ 21694324 h 21694325"/>
                <a:gd name="connsiteX6" fmla="*/ 0 w 23065364"/>
                <a:gd name="connsiteY6" fmla="*/ 0 h 21694325"/>
                <a:gd name="connsiteX7" fmla="*/ 23065364 w 23065364"/>
                <a:gd name="connsiteY7" fmla="*/ 0 h 21694325"/>
                <a:gd name="connsiteX8" fmla="*/ 23065364 w 23065364"/>
                <a:gd name="connsiteY8" fmla="*/ 21694325 h 2169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65364" h="21694325">
                  <a:moveTo>
                    <a:pt x="9111380" y="17174875"/>
                  </a:moveTo>
                  <a:cubicBezTo>
                    <a:pt x="10190106" y="18253601"/>
                    <a:pt x="11939066" y="18253601"/>
                    <a:pt x="13017792" y="17174875"/>
                  </a:cubicBezTo>
                  <a:cubicBezTo>
                    <a:pt x="14096518" y="16096149"/>
                    <a:pt x="14096518" y="14347189"/>
                    <a:pt x="13017792" y="13268463"/>
                  </a:cubicBezTo>
                  <a:cubicBezTo>
                    <a:pt x="11939066" y="12189737"/>
                    <a:pt x="10190107" y="12189738"/>
                    <a:pt x="9111381" y="13268464"/>
                  </a:cubicBezTo>
                  <a:cubicBezTo>
                    <a:pt x="8032655" y="14347190"/>
                    <a:pt x="8032654" y="16096149"/>
                    <a:pt x="9111380" y="17174875"/>
                  </a:cubicBezTo>
                  <a:close/>
                  <a:moveTo>
                    <a:pt x="1" y="21694324"/>
                  </a:moveTo>
                  <a:lnTo>
                    <a:pt x="0" y="0"/>
                  </a:lnTo>
                  <a:lnTo>
                    <a:pt x="23065364" y="0"/>
                  </a:lnTo>
                  <a:lnTo>
                    <a:pt x="23065364" y="216943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" name="矩形 8"/>
            <p:cNvSpPr/>
            <p:nvPr/>
          </p:nvSpPr>
          <p:spPr>
            <a:xfrm rot="2700000">
              <a:off x="28791051" y="-23832669"/>
              <a:ext cx="4876800" cy="230812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18" name="矩形 17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隔壁老王最在行</a:t>
            </a:r>
          </a:p>
        </p:txBody>
      </p:sp>
      <p:pic>
        <p:nvPicPr>
          <p:cNvPr id="5" name="字幕音效2-啾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0359994" y="-1353918"/>
            <a:ext cx="609600" cy="609600"/>
          </a:xfrm>
          <a:prstGeom prst="rect">
            <a:avLst/>
          </a:prstGeom>
        </p:spPr>
      </p:pic>
      <p:pic>
        <p:nvPicPr>
          <p:cNvPr id="7" name="Cartoon36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1577172" y="-139471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237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7 L 1.22969 2.36574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484" y="11828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84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3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id="1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654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0" presetClass="entr" presetSubtype="0" repeatCount="5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repeatCount="5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repeatCount="5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repeatCount="5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5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2" name="组合 11"/>
          <p:cNvGrpSpPr/>
          <p:nvPr/>
        </p:nvGrpSpPr>
        <p:grpSpPr>
          <a:xfrm>
            <a:off x="3375343" y="757600"/>
            <a:ext cx="5524500" cy="5524501"/>
            <a:chOff x="3375343" y="757600"/>
            <a:chExt cx="5524500" cy="5524501"/>
          </a:xfrm>
        </p:grpSpPr>
        <p:sp>
          <p:nvSpPr>
            <p:cNvPr id="11" name="任意多边形 10"/>
            <p:cNvSpPr/>
            <p:nvPr/>
          </p:nvSpPr>
          <p:spPr>
            <a:xfrm rot="18900000">
              <a:off x="5707879" y="757600"/>
              <a:ext cx="682171" cy="5524501"/>
            </a:xfrm>
            <a:custGeom>
              <a:avLst/>
              <a:gdLst>
                <a:gd name="connsiteX0" fmla="*/ 682171 w 682171"/>
                <a:gd name="connsiteY0" fmla="*/ 9465 h 5524501"/>
                <a:gd name="connsiteX1" fmla="*/ 682171 w 682171"/>
                <a:gd name="connsiteY1" fmla="*/ 5515036 h 5524501"/>
                <a:gd name="connsiteX2" fmla="*/ 483936 w 682171"/>
                <a:gd name="connsiteY2" fmla="*/ 5524501 h 5524501"/>
                <a:gd name="connsiteX3" fmla="*/ 219167 w 682171"/>
                <a:gd name="connsiteY3" fmla="*/ 5511859 h 5524501"/>
                <a:gd name="connsiteX4" fmla="*/ 0 w 682171"/>
                <a:gd name="connsiteY4" fmla="*/ 5480233 h 5524501"/>
                <a:gd name="connsiteX5" fmla="*/ 0 w 682171"/>
                <a:gd name="connsiteY5" fmla="*/ 44269 h 5524501"/>
                <a:gd name="connsiteX6" fmla="*/ 219167 w 682171"/>
                <a:gd name="connsiteY6" fmla="*/ 12642 h 5524501"/>
                <a:gd name="connsiteX7" fmla="*/ 483935 w 682171"/>
                <a:gd name="connsiteY7" fmla="*/ 0 h 5524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2171" h="5524501">
                  <a:moveTo>
                    <a:pt x="682171" y="9465"/>
                  </a:moveTo>
                  <a:lnTo>
                    <a:pt x="682171" y="5515036"/>
                  </a:lnTo>
                  <a:lnTo>
                    <a:pt x="483936" y="5524501"/>
                  </a:lnTo>
                  <a:cubicBezTo>
                    <a:pt x="395570" y="5524501"/>
                    <a:pt x="307205" y="5520287"/>
                    <a:pt x="219167" y="5511859"/>
                  </a:cubicBezTo>
                  <a:lnTo>
                    <a:pt x="0" y="5480233"/>
                  </a:lnTo>
                  <a:lnTo>
                    <a:pt x="0" y="44269"/>
                  </a:lnTo>
                  <a:lnTo>
                    <a:pt x="219167" y="12642"/>
                  </a:lnTo>
                  <a:cubicBezTo>
                    <a:pt x="307205" y="4214"/>
                    <a:pt x="395570" y="1"/>
                    <a:pt x="483935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 rot="2700000">
              <a:off x="5796507" y="634312"/>
              <a:ext cx="682171" cy="5524500"/>
            </a:xfrm>
            <a:custGeom>
              <a:avLst/>
              <a:gdLst>
                <a:gd name="connsiteX0" fmla="*/ 0 w 682171"/>
                <a:gd name="connsiteY0" fmla="*/ 28125 h 5524500"/>
                <a:gd name="connsiteX1" fmla="*/ 107299 w 682171"/>
                <a:gd name="connsiteY1" fmla="*/ 12642 h 5524500"/>
                <a:gd name="connsiteX2" fmla="*/ 636836 w 682171"/>
                <a:gd name="connsiteY2" fmla="*/ 12642 h 5524500"/>
                <a:gd name="connsiteX3" fmla="*/ 682171 w 682171"/>
                <a:gd name="connsiteY3" fmla="*/ 19184 h 5524500"/>
                <a:gd name="connsiteX4" fmla="*/ 682171 w 682171"/>
                <a:gd name="connsiteY4" fmla="*/ 5505317 h 5524500"/>
                <a:gd name="connsiteX5" fmla="*/ 636836 w 682171"/>
                <a:gd name="connsiteY5" fmla="*/ 5511859 h 5524500"/>
                <a:gd name="connsiteX6" fmla="*/ 107299 w 682171"/>
                <a:gd name="connsiteY6" fmla="*/ 5511859 h 5524500"/>
                <a:gd name="connsiteX7" fmla="*/ 0 w 682171"/>
                <a:gd name="connsiteY7" fmla="*/ 5496375 h 55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2171" h="5524500">
                  <a:moveTo>
                    <a:pt x="0" y="28125"/>
                  </a:moveTo>
                  <a:lnTo>
                    <a:pt x="107299" y="12642"/>
                  </a:lnTo>
                  <a:cubicBezTo>
                    <a:pt x="283375" y="-4214"/>
                    <a:pt x="460760" y="-4214"/>
                    <a:pt x="636836" y="12642"/>
                  </a:cubicBezTo>
                  <a:lnTo>
                    <a:pt x="682171" y="19184"/>
                  </a:lnTo>
                  <a:lnTo>
                    <a:pt x="682171" y="5505317"/>
                  </a:lnTo>
                  <a:lnTo>
                    <a:pt x="636836" y="5511859"/>
                  </a:lnTo>
                  <a:cubicBezTo>
                    <a:pt x="460760" y="5528714"/>
                    <a:pt x="283376" y="5528714"/>
                    <a:pt x="107299" y="5511859"/>
                  </a:cubicBezTo>
                  <a:lnTo>
                    <a:pt x="0" y="5496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4" name="任意多边形 9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6154896 w 12192000"/>
              <a:gd name="connsiteY0" fmla="*/ 643837 h 6858000"/>
              <a:gd name="connsiteX1" fmla="*/ 3384867 w 12192000"/>
              <a:gd name="connsiteY1" fmla="*/ 3413866 h 6858000"/>
              <a:gd name="connsiteX2" fmla="*/ 6154896 w 12192000"/>
              <a:gd name="connsiteY2" fmla="*/ 6183895 h 6858000"/>
              <a:gd name="connsiteX3" fmla="*/ 8924925 w 12192000"/>
              <a:gd name="connsiteY3" fmla="*/ 3413866 h 6858000"/>
              <a:gd name="connsiteX4" fmla="*/ 6154896 w 12192000"/>
              <a:gd name="connsiteY4" fmla="*/ 643837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6154896" y="643837"/>
                </a:moveTo>
                <a:cubicBezTo>
                  <a:pt x="4625052" y="643837"/>
                  <a:pt x="3384867" y="1884021"/>
                  <a:pt x="3384867" y="3413866"/>
                </a:cubicBezTo>
                <a:cubicBezTo>
                  <a:pt x="3384867" y="4943711"/>
                  <a:pt x="4625052" y="6183895"/>
                  <a:pt x="6154896" y="6183895"/>
                </a:cubicBezTo>
                <a:cubicBezTo>
                  <a:pt x="7684741" y="6183895"/>
                  <a:pt x="8924925" y="4943711"/>
                  <a:pt x="8924925" y="3413866"/>
                </a:cubicBezTo>
                <a:cubicBezTo>
                  <a:pt x="8924925" y="1884021"/>
                  <a:pt x="7684741" y="643837"/>
                  <a:pt x="6154896" y="643837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0622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1" name="组合 170"/>
          <p:cNvGrpSpPr/>
          <p:nvPr/>
        </p:nvGrpSpPr>
        <p:grpSpPr>
          <a:xfrm>
            <a:off x="3370209" y="630946"/>
            <a:ext cx="5592816" cy="5596108"/>
            <a:chOff x="3370209" y="616045"/>
            <a:chExt cx="5592816" cy="5596108"/>
          </a:xfrm>
        </p:grpSpPr>
        <p:sp>
          <p:nvSpPr>
            <p:cNvPr id="172" name="Oval 5"/>
            <p:cNvSpPr>
              <a:spLocks noChangeArrowheads="1"/>
            </p:cNvSpPr>
            <p:nvPr/>
          </p:nvSpPr>
          <p:spPr bwMode="auto">
            <a:xfrm>
              <a:off x="3370209" y="616045"/>
              <a:ext cx="5592816" cy="559610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Oval 6"/>
            <p:cNvSpPr>
              <a:spLocks noChangeArrowheads="1"/>
            </p:cNvSpPr>
            <p:nvPr/>
          </p:nvSpPr>
          <p:spPr bwMode="auto">
            <a:xfrm>
              <a:off x="3483777" y="729613"/>
              <a:ext cx="5365680" cy="5367326"/>
            </a:xfrm>
            <a:prstGeom prst="ellipse">
              <a:avLst/>
            </a:prstGeom>
            <a:solidFill>
              <a:srgbClr val="E59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" name="字幕音效37-嘭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58838" y="-200183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5378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8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6" presetClass="entr" presetSubtype="32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1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Oval 6"/>
          <p:cNvSpPr>
            <a:spLocks noChangeArrowheads="1"/>
          </p:cNvSpPr>
          <p:nvPr/>
        </p:nvSpPr>
        <p:spPr bwMode="auto">
          <a:xfrm>
            <a:off x="3483777" y="729613"/>
            <a:ext cx="5365680" cy="5367326"/>
          </a:xfrm>
          <a:prstGeom prst="ellipse">
            <a:avLst/>
          </a:prstGeom>
          <a:solidFill>
            <a:srgbClr val="E59D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87" name="Freeform 22"/>
          <p:cNvSpPr>
            <a:spLocks/>
          </p:cNvSpPr>
          <p:nvPr/>
        </p:nvSpPr>
        <p:spPr bwMode="auto">
          <a:xfrm>
            <a:off x="6179055" y="1859511"/>
            <a:ext cx="88879" cy="424646"/>
          </a:xfrm>
          <a:custGeom>
            <a:avLst/>
            <a:gdLst>
              <a:gd name="T0" fmla="*/ 144 w 144"/>
              <a:gd name="T1" fmla="*/ 611 h 683"/>
              <a:gd name="T2" fmla="*/ 72 w 144"/>
              <a:gd name="T3" fmla="*/ 683 h 683"/>
              <a:gd name="T4" fmla="*/ 72 w 144"/>
              <a:gd name="T5" fmla="*/ 683 h 683"/>
              <a:gd name="T6" fmla="*/ 0 w 144"/>
              <a:gd name="T7" fmla="*/ 611 h 683"/>
              <a:gd name="T8" fmla="*/ 0 w 144"/>
              <a:gd name="T9" fmla="*/ 72 h 683"/>
              <a:gd name="T10" fmla="*/ 72 w 144"/>
              <a:gd name="T11" fmla="*/ 0 h 683"/>
              <a:gd name="T12" fmla="*/ 72 w 144"/>
              <a:gd name="T13" fmla="*/ 0 h 683"/>
              <a:gd name="T14" fmla="*/ 144 w 144"/>
              <a:gd name="T15" fmla="*/ 72 h 683"/>
              <a:gd name="T16" fmla="*/ 144 w 144"/>
              <a:gd name="T17" fmla="*/ 611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4" h="683">
                <a:moveTo>
                  <a:pt x="144" y="611"/>
                </a:moveTo>
                <a:cubicBezTo>
                  <a:pt x="144" y="651"/>
                  <a:pt x="112" y="683"/>
                  <a:pt x="72" y="683"/>
                </a:cubicBezTo>
                <a:cubicBezTo>
                  <a:pt x="72" y="683"/>
                  <a:pt x="72" y="683"/>
                  <a:pt x="72" y="683"/>
                </a:cubicBezTo>
                <a:cubicBezTo>
                  <a:pt x="32" y="683"/>
                  <a:pt x="0" y="651"/>
                  <a:pt x="0" y="61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33"/>
                  <a:pt x="32" y="0"/>
                  <a:pt x="7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112" y="0"/>
                  <a:pt x="144" y="33"/>
                  <a:pt x="144" y="72"/>
                </a:cubicBezTo>
                <a:lnTo>
                  <a:pt x="144" y="611"/>
                </a:lnTo>
                <a:close/>
              </a:path>
            </a:pathLst>
          </a:custGeom>
          <a:solidFill>
            <a:srgbClr val="EFC9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3"/>
          <p:cNvSpPr>
            <a:spLocks/>
          </p:cNvSpPr>
          <p:nvPr/>
        </p:nvSpPr>
        <p:spPr bwMode="auto">
          <a:xfrm>
            <a:off x="6692579" y="2040561"/>
            <a:ext cx="334121" cy="334121"/>
          </a:xfrm>
          <a:custGeom>
            <a:avLst/>
            <a:gdLst>
              <a:gd name="T0" fmla="*/ 130 w 539"/>
              <a:gd name="T1" fmla="*/ 511 h 539"/>
              <a:gd name="T2" fmla="*/ 28 w 539"/>
              <a:gd name="T3" fmla="*/ 511 h 539"/>
              <a:gd name="T4" fmla="*/ 28 w 539"/>
              <a:gd name="T5" fmla="*/ 511 h 539"/>
              <a:gd name="T6" fmla="*/ 28 w 539"/>
              <a:gd name="T7" fmla="*/ 409 h 539"/>
              <a:gd name="T8" fmla="*/ 408 w 539"/>
              <a:gd name="T9" fmla="*/ 28 h 539"/>
              <a:gd name="T10" fmla="*/ 511 w 539"/>
              <a:gd name="T11" fmla="*/ 28 h 539"/>
              <a:gd name="T12" fmla="*/ 511 w 539"/>
              <a:gd name="T13" fmla="*/ 28 h 539"/>
              <a:gd name="T14" fmla="*/ 511 w 539"/>
              <a:gd name="T15" fmla="*/ 130 h 539"/>
              <a:gd name="T16" fmla="*/ 130 w 539"/>
              <a:gd name="T17" fmla="*/ 511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39" h="539">
                <a:moveTo>
                  <a:pt x="130" y="511"/>
                </a:moveTo>
                <a:cubicBezTo>
                  <a:pt x="102" y="539"/>
                  <a:pt x="56" y="539"/>
                  <a:pt x="28" y="511"/>
                </a:cubicBezTo>
                <a:cubicBezTo>
                  <a:pt x="28" y="511"/>
                  <a:pt x="28" y="511"/>
                  <a:pt x="28" y="511"/>
                </a:cubicBezTo>
                <a:cubicBezTo>
                  <a:pt x="0" y="483"/>
                  <a:pt x="0" y="437"/>
                  <a:pt x="28" y="409"/>
                </a:cubicBezTo>
                <a:cubicBezTo>
                  <a:pt x="408" y="28"/>
                  <a:pt x="408" y="28"/>
                  <a:pt x="408" y="28"/>
                </a:cubicBezTo>
                <a:cubicBezTo>
                  <a:pt x="437" y="0"/>
                  <a:pt x="482" y="0"/>
                  <a:pt x="511" y="28"/>
                </a:cubicBezTo>
                <a:cubicBezTo>
                  <a:pt x="511" y="28"/>
                  <a:pt x="511" y="28"/>
                  <a:pt x="511" y="28"/>
                </a:cubicBezTo>
                <a:cubicBezTo>
                  <a:pt x="539" y="56"/>
                  <a:pt x="539" y="102"/>
                  <a:pt x="511" y="130"/>
                </a:cubicBezTo>
                <a:lnTo>
                  <a:pt x="130" y="511"/>
                </a:lnTo>
                <a:close/>
              </a:path>
            </a:pathLst>
          </a:custGeom>
          <a:solidFill>
            <a:srgbClr val="EFC9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4"/>
          <p:cNvSpPr>
            <a:spLocks/>
          </p:cNvSpPr>
          <p:nvPr/>
        </p:nvSpPr>
        <p:spPr bwMode="auto">
          <a:xfrm>
            <a:off x="5479542" y="2045498"/>
            <a:ext cx="335767" cy="335767"/>
          </a:xfrm>
          <a:custGeom>
            <a:avLst/>
            <a:gdLst>
              <a:gd name="T0" fmla="*/ 409 w 540"/>
              <a:gd name="T1" fmla="*/ 511 h 539"/>
              <a:gd name="T2" fmla="*/ 511 w 540"/>
              <a:gd name="T3" fmla="*/ 511 h 539"/>
              <a:gd name="T4" fmla="*/ 511 w 540"/>
              <a:gd name="T5" fmla="*/ 511 h 539"/>
              <a:gd name="T6" fmla="*/ 511 w 540"/>
              <a:gd name="T7" fmla="*/ 409 h 539"/>
              <a:gd name="T8" fmla="*/ 131 w 540"/>
              <a:gd name="T9" fmla="*/ 28 h 539"/>
              <a:gd name="T10" fmla="*/ 28 w 540"/>
              <a:gd name="T11" fmla="*/ 28 h 539"/>
              <a:gd name="T12" fmla="*/ 28 w 540"/>
              <a:gd name="T13" fmla="*/ 28 h 539"/>
              <a:gd name="T14" fmla="*/ 28 w 540"/>
              <a:gd name="T15" fmla="*/ 130 h 539"/>
              <a:gd name="T16" fmla="*/ 409 w 540"/>
              <a:gd name="T17" fmla="*/ 511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0" h="539">
                <a:moveTo>
                  <a:pt x="409" y="511"/>
                </a:moveTo>
                <a:cubicBezTo>
                  <a:pt x="437" y="539"/>
                  <a:pt x="483" y="539"/>
                  <a:pt x="511" y="511"/>
                </a:cubicBezTo>
                <a:cubicBezTo>
                  <a:pt x="511" y="511"/>
                  <a:pt x="511" y="511"/>
                  <a:pt x="511" y="511"/>
                </a:cubicBezTo>
                <a:cubicBezTo>
                  <a:pt x="540" y="482"/>
                  <a:pt x="540" y="437"/>
                  <a:pt x="511" y="409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02" y="0"/>
                  <a:pt x="57" y="0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0" y="56"/>
                  <a:pt x="0" y="102"/>
                  <a:pt x="28" y="130"/>
                </a:cubicBezTo>
                <a:lnTo>
                  <a:pt x="409" y="511"/>
                </a:lnTo>
                <a:close/>
              </a:path>
            </a:pathLst>
          </a:custGeom>
          <a:solidFill>
            <a:srgbClr val="EFC9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3985196" y="1768089"/>
            <a:ext cx="4413365" cy="3194629"/>
            <a:chOff x="3985196" y="1768089"/>
            <a:chExt cx="4413365" cy="3194629"/>
          </a:xfrm>
        </p:grpSpPr>
        <p:grpSp>
          <p:nvGrpSpPr>
            <p:cNvPr id="10" name="组合 9"/>
            <p:cNvGrpSpPr/>
            <p:nvPr/>
          </p:nvGrpSpPr>
          <p:grpSpPr>
            <a:xfrm>
              <a:off x="4971684" y="2468745"/>
              <a:ext cx="2545780" cy="1519779"/>
              <a:chOff x="4971684" y="2468745"/>
              <a:chExt cx="2545780" cy="1519779"/>
            </a:xfrm>
          </p:grpSpPr>
          <p:sp>
            <p:nvSpPr>
              <p:cNvPr id="93" name="Freeform 27"/>
              <p:cNvSpPr>
                <a:spLocks/>
              </p:cNvSpPr>
              <p:nvPr/>
            </p:nvSpPr>
            <p:spPr bwMode="auto">
              <a:xfrm>
                <a:off x="5539524" y="3517792"/>
                <a:ext cx="32918" cy="34565"/>
              </a:xfrm>
              <a:custGeom>
                <a:avLst/>
                <a:gdLst>
                  <a:gd name="T0" fmla="*/ 13 w 20"/>
                  <a:gd name="T1" fmla="*/ 21 h 21"/>
                  <a:gd name="T2" fmla="*/ 0 w 20"/>
                  <a:gd name="T3" fmla="*/ 7 h 21"/>
                  <a:gd name="T4" fmla="*/ 7 w 20"/>
                  <a:gd name="T5" fmla="*/ 0 h 21"/>
                  <a:gd name="T6" fmla="*/ 20 w 20"/>
                  <a:gd name="T7" fmla="*/ 14 h 21"/>
                  <a:gd name="T8" fmla="*/ 13 w 20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3" y="21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20" y="14"/>
                    </a:ln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9" name="组合 8"/>
              <p:cNvGrpSpPr/>
              <p:nvPr/>
            </p:nvGrpSpPr>
            <p:grpSpPr>
              <a:xfrm>
                <a:off x="4971684" y="2468745"/>
                <a:ext cx="2545780" cy="1519779"/>
                <a:chOff x="4971684" y="2468745"/>
                <a:chExt cx="2545780" cy="1519779"/>
              </a:xfrm>
            </p:grpSpPr>
            <p:sp>
              <p:nvSpPr>
                <p:cNvPr id="92" name="Freeform 26"/>
                <p:cNvSpPr>
                  <a:spLocks noEditPoints="1"/>
                </p:cNvSpPr>
                <p:nvPr/>
              </p:nvSpPr>
              <p:spPr bwMode="auto">
                <a:xfrm>
                  <a:off x="5080314" y="3550710"/>
                  <a:ext cx="457564" cy="437814"/>
                </a:xfrm>
                <a:custGeom>
                  <a:avLst/>
                  <a:gdLst>
                    <a:gd name="T0" fmla="*/ 13 w 278"/>
                    <a:gd name="T1" fmla="*/ 266 h 266"/>
                    <a:gd name="T2" fmla="*/ 0 w 278"/>
                    <a:gd name="T3" fmla="*/ 251 h 266"/>
                    <a:gd name="T4" fmla="*/ 14 w 278"/>
                    <a:gd name="T5" fmla="*/ 238 h 266"/>
                    <a:gd name="T6" fmla="*/ 27 w 278"/>
                    <a:gd name="T7" fmla="*/ 252 h 266"/>
                    <a:gd name="T8" fmla="*/ 13 w 278"/>
                    <a:gd name="T9" fmla="*/ 266 h 266"/>
                    <a:gd name="T10" fmla="*/ 41 w 278"/>
                    <a:gd name="T11" fmla="*/ 239 h 266"/>
                    <a:gd name="T12" fmla="*/ 28 w 278"/>
                    <a:gd name="T13" fmla="*/ 225 h 266"/>
                    <a:gd name="T14" fmla="*/ 42 w 278"/>
                    <a:gd name="T15" fmla="*/ 212 h 266"/>
                    <a:gd name="T16" fmla="*/ 55 w 278"/>
                    <a:gd name="T17" fmla="*/ 226 h 266"/>
                    <a:gd name="T18" fmla="*/ 41 w 278"/>
                    <a:gd name="T19" fmla="*/ 239 h 266"/>
                    <a:gd name="T20" fmla="*/ 69 w 278"/>
                    <a:gd name="T21" fmla="*/ 213 h 266"/>
                    <a:gd name="T22" fmla="*/ 55 w 278"/>
                    <a:gd name="T23" fmla="*/ 198 h 266"/>
                    <a:gd name="T24" fmla="*/ 69 w 278"/>
                    <a:gd name="T25" fmla="*/ 185 h 266"/>
                    <a:gd name="T26" fmla="*/ 83 w 278"/>
                    <a:gd name="T27" fmla="*/ 199 h 266"/>
                    <a:gd name="T28" fmla="*/ 69 w 278"/>
                    <a:gd name="T29" fmla="*/ 213 h 266"/>
                    <a:gd name="T30" fmla="*/ 97 w 278"/>
                    <a:gd name="T31" fmla="*/ 186 h 266"/>
                    <a:gd name="T32" fmla="*/ 83 w 278"/>
                    <a:gd name="T33" fmla="*/ 172 h 266"/>
                    <a:gd name="T34" fmla="*/ 97 w 278"/>
                    <a:gd name="T35" fmla="*/ 159 h 266"/>
                    <a:gd name="T36" fmla="*/ 111 w 278"/>
                    <a:gd name="T37" fmla="*/ 173 h 266"/>
                    <a:gd name="T38" fmla="*/ 97 w 278"/>
                    <a:gd name="T39" fmla="*/ 186 h 266"/>
                    <a:gd name="T40" fmla="*/ 125 w 278"/>
                    <a:gd name="T41" fmla="*/ 160 h 266"/>
                    <a:gd name="T42" fmla="*/ 111 w 278"/>
                    <a:gd name="T43" fmla="*/ 146 h 266"/>
                    <a:gd name="T44" fmla="*/ 125 w 278"/>
                    <a:gd name="T45" fmla="*/ 132 h 266"/>
                    <a:gd name="T46" fmla="*/ 139 w 278"/>
                    <a:gd name="T47" fmla="*/ 147 h 266"/>
                    <a:gd name="T48" fmla="*/ 125 w 278"/>
                    <a:gd name="T49" fmla="*/ 160 h 266"/>
                    <a:gd name="T50" fmla="*/ 153 w 278"/>
                    <a:gd name="T51" fmla="*/ 133 h 266"/>
                    <a:gd name="T52" fmla="*/ 139 w 278"/>
                    <a:gd name="T53" fmla="*/ 119 h 266"/>
                    <a:gd name="T54" fmla="*/ 153 w 278"/>
                    <a:gd name="T55" fmla="*/ 106 h 266"/>
                    <a:gd name="T56" fmla="*/ 167 w 278"/>
                    <a:gd name="T57" fmla="*/ 120 h 266"/>
                    <a:gd name="T58" fmla="*/ 153 w 278"/>
                    <a:gd name="T59" fmla="*/ 133 h 266"/>
                    <a:gd name="T60" fmla="*/ 180 w 278"/>
                    <a:gd name="T61" fmla="*/ 107 h 266"/>
                    <a:gd name="T62" fmla="*/ 167 w 278"/>
                    <a:gd name="T63" fmla="*/ 92 h 266"/>
                    <a:gd name="T64" fmla="*/ 181 w 278"/>
                    <a:gd name="T65" fmla="*/ 79 h 266"/>
                    <a:gd name="T66" fmla="*/ 194 w 278"/>
                    <a:gd name="T67" fmla="*/ 94 h 266"/>
                    <a:gd name="T68" fmla="*/ 180 w 278"/>
                    <a:gd name="T69" fmla="*/ 107 h 266"/>
                    <a:gd name="T70" fmla="*/ 208 w 278"/>
                    <a:gd name="T71" fmla="*/ 81 h 266"/>
                    <a:gd name="T72" fmla="*/ 195 w 278"/>
                    <a:gd name="T73" fmla="*/ 66 h 266"/>
                    <a:gd name="T74" fmla="*/ 209 w 278"/>
                    <a:gd name="T75" fmla="*/ 53 h 266"/>
                    <a:gd name="T76" fmla="*/ 222 w 278"/>
                    <a:gd name="T77" fmla="*/ 67 h 266"/>
                    <a:gd name="T78" fmla="*/ 208 w 278"/>
                    <a:gd name="T79" fmla="*/ 81 h 266"/>
                    <a:gd name="T80" fmla="*/ 236 w 278"/>
                    <a:gd name="T81" fmla="*/ 54 h 266"/>
                    <a:gd name="T82" fmla="*/ 223 w 278"/>
                    <a:gd name="T83" fmla="*/ 39 h 266"/>
                    <a:gd name="T84" fmla="*/ 237 w 278"/>
                    <a:gd name="T85" fmla="*/ 26 h 266"/>
                    <a:gd name="T86" fmla="*/ 250 w 278"/>
                    <a:gd name="T87" fmla="*/ 41 h 266"/>
                    <a:gd name="T88" fmla="*/ 236 w 278"/>
                    <a:gd name="T89" fmla="*/ 54 h 266"/>
                    <a:gd name="T90" fmla="*/ 264 w 278"/>
                    <a:gd name="T91" fmla="*/ 27 h 266"/>
                    <a:gd name="T92" fmla="*/ 251 w 278"/>
                    <a:gd name="T93" fmla="*/ 13 h 266"/>
                    <a:gd name="T94" fmla="*/ 265 w 278"/>
                    <a:gd name="T95" fmla="*/ 0 h 266"/>
                    <a:gd name="T96" fmla="*/ 278 w 278"/>
                    <a:gd name="T97" fmla="*/ 14 h 266"/>
                    <a:gd name="T98" fmla="*/ 264 w 278"/>
                    <a:gd name="T99" fmla="*/ 27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78" h="266">
                      <a:moveTo>
                        <a:pt x="13" y="266"/>
                      </a:moveTo>
                      <a:lnTo>
                        <a:pt x="0" y="251"/>
                      </a:lnTo>
                      <a:lnTo>
                        <a:pt x="14" y="238"/>
                      </a:lnTo>
                      <a:lnTo>
                        <a:pt x="27" y="252"/>
                      </a:lnTo>
                      <a:lnTo>
                        <a:pt x="13" y="266"/>
                      </a:lnTo>
                      <a:close/>
                      <a:moveTo>
                        <a:pt x="41" y="239"/>
                      </a:moveTo>
                      <a:lnTo>
                        <a:pt x="28" y="225"/>
                      </a:lnTo>
                      <a:lnTo>
                        <a:pt x="42" y="212"/>
                      </a:lnTo>
                      <a:lnTo>
                        <a:pt x="55" y="226"/>
                      </a:lnTo>
                      <a:lnTo>
                        <a:pt x="41" y="239"/>
                      </a:lnTo>
                      <a:close/>
                      <a:moveTo>
                        <a:pt x="69" y="213"/>
                      </a:moveTo>
                      <a:lnTo>
                        <a:pt x="55" y="198"/>
                      </a:lnTo>
                      <a:lnTo>
                        <a:pt x="69" y="185"/>
                      </a:lnTo>
                      <a:lnTo>
                        <a:pt x="83" y="199"/>
                      </a:lnTo>
                      <a:lnTo>
                        <a:pt x="69" y="213"/>
                      </a:lnTo>
                      <a:close/>
                      <a:moveTo>
                        <a:pt x="97" y="186"/>
                      </a:moveTo>
                      <a:lnTo>
                        <a:pt x="83" y="172"/>
                      </a:lnTo>
                      <a:lnTo>
                        <a:pt x="97" y="159"/>
                      </a:lnTo>
                      <a:lnTo>
                        <a:pt x="111" y="173"/>
                      </a:lnTo>
                      <a:lnTo>
                        <a:pt x="97" y="186"/>
                      </a:lnTo>
                      <a:close/>
                      <a:moveTo>
                        <a:pt x="125" y="160"/>
                      </a:moveTo>
                      <a:lnTo>
                        <a:pt x="111" y="146"/>
                      </a:lnTo>
                      <a:lnTo>
                        <a:pt x="125" y="132"/>
                      </a:lnTo>
                      <a:lnTo>
                        <a:pt x="139" y="147"/>
                      </a:lnTo>
                      <a:lnTo>
                        <a:pt x="125" y="160"/>
                      </a:lnTo>
                      <a:close/>
                      <a:moveTo>
                        <a:pt x="153" y="133"/>
                      </a:moveTo>
                      <a:lnTo>
                        <a:pt x="139" y="119"/>
                      </a:lnTo>
                      <a:lnTo>
                        <a:pt x="153" y="106"/>
                      </a:lnTo>
                      <a:lnTo>
                        <a:pt x="167" y="120"/>
                      </a:lnTo>
                      <a:lnTo>
                        <a:pt x="153" y="133"/>
                      </a:lnTo>
                      <a:close/>
                      <a:moveTo>
                        <a:pt x="180" y="107"/>
                      </a:moveTo>
                      <a:lnTo>
                        <a:pt x="167" y="92"/>
                      </a:lnTo>
                      <a:lnTo>
                        <a:pt x="181" y="79"/>
                      </a:lnTo>
                      <a:lnTo>
                        <a:pt x="194" y="94"/>
                      </a:lnTo>
                      <a:lnTo>
                        <a:pt x="180" y="107"/>
                      </a:lnTo>
                      <a:close/>
                      <a:moveTo>
                        <a:pt x="208" y="81"/>
                      </a:moveTo>
                      <a:lnTo>
                        <a:pt x="195" y="66"/>
                      </a:lnTo>
                      <a:lnTo>
                        <a:pt x="209" y="53"/>
                      </a:lnTo>
                      <a:lnTo>
                        <a:pt x="222" y="67"/>
                      </a:lnTo>
                      <a:lnTo>
                        <a:pt x="208" y="81"/>
                      </a:lnTo>
                      <a:close/>
                      <a:moveTo>
                        <a:pt x="236" y="54"/>
                      </a:moveTo>
                      <a:lnTo>
                        <a:pt x="223" y="39"/>
                      </a:lnTo>
                      <a:lnTo>
                        <a:pt x="237" y="26"/>
                      </a:lnTo>
                      <a:lnTo>
                        <a:pt x="250" y="41"/>
                      </a:lnTo>
                      <a:lnTo>
                        <a:pt x="236" y="54"/>
                      </a:lnTo>
                      <a:close/>
                      <a:moveTo>
                        <a:pt x="264" y="27"/>
                      </a:moveTo>
                      <a:lnTo>
                        <a:pt x="251" y="13"/>
                      </a:lnTo>
                      <a:lnTo>
                        <a:pt x="265" y="0"/>
                      </a:lnTo>
                      <a:lnTo>
                        <a:pt x="278" y="14"/>
                      </a:lnTo>
                      <a:lnTo>
                        <a:pt x="264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7" name="组合 6"/>
                <p:cNvGrpSpPr/>
                <p:nvPr/>
              </p:nvGrpSpPr>
              <p:grpSpPr>
                <a:xfrm>
                  <a:off x="6797080" y="3478981"/>
                  <a:ext cx="608756" cy="438007"/>
                  <a:chOff x="6832723" y="3595150"/>
                  <a:chExt cx="529830" cy="320347"/>
                </a:xfrm>
              </p:grpSpPr>
              <p:sp>
                <p:nvSpPr>
                  <p:cNvPr id="95" name="Freeform 29"/>
                  <p:cNvSpPr>
                    <a:spLocks noEditPoints="1"/>
                  </p:cNvSpPr>
                  <p:nvPr/>
                </p:nvSpPr>
                <p:spPr bwMode="auto">
                  <a:xfrm>
                    <a:off x="6832723" y="3615050"/>
                    <a:ext cx="529830" cy="300447"/>
                  </a:xfrm>
                  <a:custGeom>
                    <a:avLst/>
                    <a:gdLst>
                      <a:gd name="T0" fmla="*/ 247 w 262"/>
                      <a:gd name="T1" fmla="*/ 294 h 294"/>
                      <a:gd name="T2" fmla="*/ 234 w 262"/>
                      <a:gd name="T3" fmla="*/ 279 h 294"/>
                      <a:gd name="T4" fmla="*/ 249 w 262"/>
                      <a:gd name="T5" fmla="*/ 266 h 294"/>
                      <a:gd name="T6" fmla="*/ 262 w 262"/>
                      <a:gd name="T7" fmla="*/ 280 h 294"/>
                      <a:gd name="T8" fmla="*/ 247 w 262"/>
                      <a:gd name="T9" fmla="*/ 294 h 294"/>
                      <a:gd name="T10" fmla="*/ 221 w 262"/>
                      <a:gd name="T11" fmla="*/ 264 h 294"/>
                      <a:gd name="T12" fmla="*/ 208 w 262"/>
                      <a:gd name="T13" fmla="*/ 249 h 294"/>
                      <a:gd name="T14" fmla="*/ 223 w 262"/>
                      <a:gd name="T15" fmla="*/ 236 h 294"/>
                      <a:gd name="T16" fmla="*/ 236 w 262"/>
                      <a:gd name="T17" fmla="*/ 251 h 294"/>
                      <a:gd name="T18" fmla="*/ 221 w 262"/>
                      <a:gd name="T19" fmla="*/ 264 h 294"/>
                      <a:gd name="T20" fmla="*/ 195 w 262"/>
                      <a:gd name="T21" fmla="*/ 235 h 294"/>
                      <a:gd name="T22" fmla="*/ 182 w 262"/>
                      <a:gd name="T23" fmla="*/ 220 h 294"/>
                      <a:gd name="T24" fmla="*/ 197 w 262"/>
                      <a:gd name="T25" fmla="*/ 207 h 294"/>
                      <a:gd name="T26" fmla="*/ 210 w 262"/>
                      <a:gd name="T27" fmla="*/ 221 h 294"/>
                      <a:gd name="T28" fmla="*/ 195 w 262"/>
                      <a:gd name="T29" fmla="*/ 235 h 294"/>
                      <a:gd name="T30" fmla="*/ 169 w 262"/>
                      <a:gd name="T31" fmla="*/ 205 h 294"/>
                      <a:gd name="T32" fmla="*/ 156 w 262"/>
                      <a:gd name="T33" fmla="*/ 190 h 294"/>
                      <a:gd name="T34" fmla="*/ 171 w 262"/>
                      <a:gd name="T35" fmla="*/ 177 h 294"/>
                      <a:gd name="T36" fmla="*/ 184 w 262"/>
                      <a:gd name="T37" fmla="*/ 192 h 294"/>
                      <a:gd name="T38" fmla="*/ 169 w 262"/>
                      <a:gd name="T39" fmla="*/ 205 h 294"/>
                      <a:gd name="T40" fmla="*/ 143 w 262"/>
                      <a:gd name="T41" fmla="*/ 175 h 294"/>
                      <a:gd name="T42" fmla="*/ 130 w 262"/>
                      <a:gd name="T43" fmla="*/ 161 h 294"/>
                      <a:gd name="T44" fmla="*/ 145 w 262"/>
                      <a:gd name="T45" fmla="*/ 148 h 294"/>
                      <a:gd name="T46" fmla="*/ 158 w 262"/>
                      <a:gd name="T47" fmla="*/ 163 h 294"/>
                      <a:gd name="T48" fmla="*/ 143 w 262"/>
                      <a:gd name="T49" fmla="*/ 175 h 294"/>
                      <a:gd name="T50" fmla="*/ 117 w 262"/>
                      <a:gd name="T51" fmla="*/ 146 h 294"/>
                      <a:gd name="T52" fmla="*/ 104 w 262"/>
                      <a:gd name="T53" fmla="*/ 131 h 294"/>
                      <a:gd name="T54" fmla="*/ 119 w 262"/>
                      <a:gd name="T55" fmla="*/ 118 h 294"/>
                      <a:gd name="T56" fmla="*/ 132 w 262"/>
                      <a:gd name="T57" fmla="*/ 133 h 294"/>
                      <a:gd name="T58" fmla="*/ 117 w 262"/>
                      <a:gd name="T59" fmla="*/ 146 h 294"/>
                      <a:gd name="T60" fmla="*/ 91 w 262"/>
                      <a:gd name="T61" fmla="*/ 117 h 294"/>
                      <a:gd name="T62" fmla="*/ 78 w 262"/>
                      <a:gd name="T63" fmla="*/ 102 h 294"/>
                      <a:gd name="T64" fmla="*/ 93 w 262"/>
                      <a:gd name="T65" fmla="*/ 89 h 294"/>
                      <a:gd name="T66" fmla="*/ 106 w 262"/>
                      <a:gd name="T67" fmla="*/ 103 h 294"/>
                      <a:gd name="T68" fmla="*/ 91 w 262"/>
                      <a:gd name="T69" fmla="*/ 117 h 294"/>
                      <a:gd name="T70" fmla="*/ 65 w 262"/>
                      <a:gd name="T71" fmla="*/ 87 h 294"/>
                      <a:gd name="T72" fmla="*/ 52 w 262"/>
                      <a:gd name="T73" fmla="*/ 72 h 294"/>
                      <a:gd name="T74" fmla="*/ 67 w 262"/>
                      <a:gd name="T75" fmla="*/ 59 h 294"/>
                      <a:gd name="T76" fmla="*/ 80 w 262"/>
                      <a:gd name="T77" fmla="*/ 74 h 294"/>
                      <a:gd name="T78" fmla="*/ 65 w 262"/>
                      <a:gd name="T79" fmla="*/ 87 h 294"/>
                      <a:gd name="T80" fmla="*/ 39 w 262"/>
                      <a:gd name="T81" fmla="*/ 58 h 294"/>
                      <a:gd name="T82" fmla="*/ 26 w 262"/>
                      <a:gd name="T83" fmla="*/ 43 h 294"/>
                      <a:gd name="T84" fmla="*/ 41 w 262"/>
                      <a:gd name="T85" fmla="*/ 30 h 294"/>
                      <a:gd name="T86" fmla="*/ 53 w 262"/>
                      <a:gd name="T87" fmla="*/ 44 h 294"/>
                      <a:gd name="T88" fmla="*/ 39 w 262"/>
                      <a:gd name="T89" fmla="*/ 58 h 294"/>
                      <a:gd name="T90" fmla="*/ 13 w 262"/>
                      <a:gd name="T91" fmla="*/ 28 h 294"/>
                      <a:gd name="T92" fmla="*/ 0 w 262"/>
                      <a:gd name="T93" fmla="*/ 13 h 294"/>
                      <a:gd name="T94" fmla="*/ 15 w 262"/>
                      <a:gd name="T95" fmla="*/ 0 h 294"/>
                      <a:gd name="T96" fmla="*/ 27 w 262"/>
                      <a:gd name="T97" fmla="*/ 15 h 294"/>
                      <a:gd name="T98" fmla="*/ 13 w 262"/>
                      <a:gd name="T99" fmla="*/ 28 h 2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262" h="294">
                        <a:moveTo>
                          <a:pt x="247" y="294"/>
                        </a:moveTo>
                        <a:lnTo>
                          <a:pt x="234" y="279"/>
                        </a:lnTo>
                        <a:lnTo>
                          <a:pt x="249" y="266"/>
                        </a:lnTo>
                        <a:lnTo>
                          <a:pt x="262" y="280"/>
                        </a:lnTo>
                        <a:lnTo>
                          <a:pt x="247" y="294"/>
                        </a:lnTo>
                        <a:close/>
                        <a:moveTo>
                          <a:pt x="221" y="264"/>
                        </a:moveTo>
                        <a:lnTo>
                          <a:pt x="208" y="249"/>
                        </a:lnTo>
                        <a:lnTo>
                          <a:pt x="223" y="236"/>
                        </a:lnTo>
                        <a:lnTo>
                          <a:pt x="236" y="251"/>
                        </a:lnTo>
                        <a:lnTo>
                          <a:pt x="221" y="264"/>
                        </a:lnTo>
                        <a:close/>
                        <a:moveTo>
                          <a:pt x="195" y="235"/>
                        </a:moveTo>
                        <a:lnTo>
                          <a:pt x="182" y="220"/>
                        </a:lnTo>
                        <a:lnTo>
                          <a:pt x="197" y="207"/>
                        </a:lnTo>
                        <a:lnTo>
                          <a:pt x="210" y="221"/>
                        </a:lnTo>
                        <a:lnTo>
                          <a:pt x="195" y="235"/>
                        </a:lnTo>
                        <a:close/>
                        <a:moveTo>
                          <a:pt x="169" y="205"/>
                        </a:moveTo>
                        <a:lnTo>
                          <a:pt x="156" y="190"/>
                        </a:lnTo>
                        <a:lnTo>
                          <a:pt x="171" y="177"/>
                        </a:lnTo>
                        <a:lnTo>
                          <a:pt x="184" y="192"/>
                        </a:lnTo>
                        <a:lnTo>
                          <a:pt x="169" y="205"/>
                        </a:lnTo>
                        <a:close/>
                        <a:moveTo>
                          <a:pt x="143" y="175"/>
                        </a:moveTo>
                        <a:lnTo>
                          <a:pt x="130" y="161"/>
                        </a:lnTo>
                        <a:lnTo>
                          <a:pt x="145" y="148"/>
                        </a:lnTo>
                        <a:lnTo>
                          <a:pt x="158" y="163"/>
                        </a:lnTo>
                        <a:lnTo>
                          <a:pt x="143" y="175"/>
                        </a:lnTo>
                        <a:close/>
                        <a:moveTo>
                          <a:pt x="117" y="146"/>
                        </a:moveTo>
                        <a:lnTo>
                          <a:pt x="104" y="131"/>
                        </a:lnTo>
                        <a:lnTo>
                          <a:pt x="119" y="118"/>
                        </a:lnTo>
                        <a:lnTo>
                          <a:pt x="132" y="133"/>
                        </a:lnTo>
                        <a:lnTo>
                          <a:pt x="117" y="146"/>
                        </a:lnTo>
                        <a:close/>
                        <a:moveTo>
                          <a:pt x="91" y="117"/>
                        </a:moveTo>
                        <a:lnTo>
                          <a:pt x="78" y="102"/>
                        </a:lnTo>
                        <a:lnTo>
                          <a:pt x="93" y="89"/>
                        </a:lnTo>
                        <a:lnTo>
                          <a:pt x="106" y="103"/>
                        </a:lnTo>
                        <a:lnTo>
                          <a:pt x="91" y="117"/>
                        </a:lnTo>
                        <a:close/>
                        <a:moveTo>
                          <a:pt x="65" y="87"/>
                        </a:moveTo>
                        <a:lnTo>
                          <a:pt x="52" y="72"/>
                        </a:lnTo>
                        <a:lnTo>
                          <a:pt x="67" y="59"/>
                        </a:lnTo>
                        <a:lnTo>
                          <a:pt x="80" y="74"/>
                        </a:lnTo>
                        <a:lnTo>
                          <a:pt x="65" y="87"/>
                        </a:lnTo>
                        <a:close/>
                        <a:moveTo>
                          <a:pt x="39" y="58"/>
                        </a:moveTo>
                        <a:lnTo>
                          <a:pt x="26" y="43"/>
                        </a:lnTo>
                        <a:lnTo>
                          <a:pt x="41" y="30"/>
                        </a:lnTo>
                        <a:lnTo>
                          <a:pt x="53" y="44"/>
                        </a:lnTo>
                        <a:lnTo>
                          <a:pt x="39" y="58"/>
                        </a:lnTo>
                        <a:close/>
                        <a:moveTo>
                          <a:pt x="13" y="28"/>
                        </a:moveTo>
                        <a:lnTo>
                          <a:pt x="0" y="13"/>
                        </a:lnTo>
                        <a:lnTo>
                          <a:pt x="15" y="0"/>
                        </a:lnTo>
                        <a:lnTo>
                          <a:pt x="27" y="15"/>
                        </a:lnTo>
                        <a:lnTo>
                          <a:pt x="13" y="2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Freeform 30"/>
                  <p:cNvSpPr>
                    <a:spLocks/>
                  </p:cNvSpPr>
                  <p:nvPr/>
                </p:nvSpPr>
                <p:spPr bwMode="auto">
                  <a:xfrm>
                    <a:off x="6843087" y="3595150"/>
                    <a:ext cx="34565" cy="34565"/>
                  </a:xfrm>
                  <a:custGeom>
                    <a:avLst/>
                    <a:gdLst>
                      <a:gd name="T0" fmla="*/ 7 w 21"/>
                      <a:gd name="T1" fmla="*/ 21 h 21"/>
                      <a:gd name="T2" fmla="*/ 0 w 21"/>
                      <a:gd name="T3" fmla="*/ 13 h 21"/>
                      <a:gd name="T4" fmla="*/ 15 w 21"/>
                      <a:gd name="T5" fmla="*/ 0 h 21"/>
                      <a:gd name="T6" fmla="*/ 21 w 21"/>
                      <a:gd name="T7" fmla="*/ 8 h 21"/>
                      <a:gd name="T8" fmla="*/ 7 w 21"/>
                      <a:gd name="T9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1">
                        <a:moveTo>
                          <a:pt x="7" y="21"/>
                        </a:moveTo>
                        <a:lnTo>
                          <a:pt x="0" y="13"/>
                        </a:lnTo>
                        <a:lnTo>
                          <a:pt x="15" y="0"/>
                        </a:lnTo>
                        <a:lnTo>
                          <a:pt x="21" y="8"/>
                        </a:lnTo>
                        <a:lnTo>
                          <a:pt x="7" y="2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7" name="Freeform 32"/>
                <p:cNvSpPr>
                  <a:spLocks noEditPoints="1"/>
                </p:cNvSpPr>
                <p:nvPr/>
              </p:nvSpPr>
              <p:spPr bwMode="auto">
                <a:xfrm>
                  <a:off x="4971684" y="2706356"/>
                  <a:ext cx="613833" cy="278808"/>
                </a:xfrm>
                <a:custGeom>
                  <a:avLst/>
                  <a:gdLst>
                    <a:gd name="T0" fmla="*/ 251 w 266"/>
                    <a:gd name="T1" fmla="*/ 278 h 278"/>
                    <a:gd name="T2" fmla="*/ 238 w 266"/>
                    <a:gd name="T3" fmla="*/ 265 h 278"/>
                    <a:gd name="T4" fmla="*/ 252 w 266"/>
                    <a:gd name="T5" fmla="*/ 251 h 278"/>
                    <a:gd name="T6" fmla="*/ 266 w 266"/>
                    <a:gd name="T7" fmla="*/ 265 h 278"/>
                    <a:gd name="T8" fmla="*/ 251 w 266"/>
                    <a:gd name="T9" fmla="*/ 278 h 278"/>
                    <a:gd name="T10" fmla="*/ 225 w 266"/>
                    <a:gd name="T11" fmla="*/ 251 h 278"/>
                    <a:gd name="T12" fmla="*/ 212 w 266"/>
                    <a:gd name="T13" fmla="*/ 237 h 278"/>
                    <a:gd name="T14" fmla="*/ 226 w 266"/>
                    <a:gd name="T15" fmla="*/ 223 h 278"/>
                    <a:gd name="T16" fmla="*/ 239 w 266"/>
                    <a:gd name="T17" fmla="*/ 237 h 278"/>
                    <a:gd name="T18" fmla="*/ 225 w 266"/>
                    <a:gd name="T19" fmla="*/ 251 h 278"/>
                    <a:gd name="T20" fmla="*/ 199 w 266"/>
                    <a:gd name="T21" fmla="*/ 223 h 278"/>
                    <a:gd name="T22" fmla="*/ 185 w 266"/>
                    <a:gd name="T23" fmla="*/ 209 h 278"/>
                    <a:gd name="T24" fmla="*/ 200 w 266"/>
                    <a:gd name="T25" fmla="*/ 195 h 278"/>
                    <a:gd name="T26" fmla="*/ 213 w 266"/>
                    <a:gd name="T27" fmla="*/ 209 h 278"/>
                    <a:gd name="T28" fmla="*/ 199 w 266"/>
                    <a:gd name="T29" fmla="*/ 223 h 278"/>
                    <a:gd name="T30" fmla="*/ 172 w 266"/>
                    <a:gd name="T31" fmla="*/ 195 h 278"/>
                    <a:gd name="T32" fmla="*/ 159 w 266"/>
                    <a:gd name="T33" fmla="*/ 181 h 278"/>
                    <a:gd name="T34" fmla="*/ 173 w 266"/>
                    <a:gd name="T35" fmla="*/ 167 h 278"/>
                    <a:gd name="T36" fmla="*/ 186 w 266"/>
                    <a:gd name="T37" fmla="*/ 181 h 278"/>
                    <a:gd name="T38" fmla="*/ 172 w 266"/>
                    <a:gd name="T39" fmla="*/ 195 h 278"/>
                    <a:gd name="T40" fmla="*/ 146 w 266"/>
                    <a:gd name="T41" fmla="*/ 167 h 278"/>
                    <a:gd name="T42" fmla="*/ 133 w 266"/>
                    <a:gd name="T43" fmla="*/ 153 h 278"/>
                    <a:gd name="T44" fmla="*/ 147 w 266"/>
                    <a:gd name="T45" fmla="*/ 139 h 278"/>
                    <a:gd name="T46" fmla="*/ 160 w 266"/>
                    <a:gd name="T47" fmla="*/ 153 h 278"/>
                    <a:gd name="T48" fmla="*/ 146 w 266"/>
                    <a:gd name="T49" fmla="*/ 167 h 278"/>
                    <a:gd name="T50" fmla="*/ 119 w 266"/>
                    <a:gd name="T51" fmla="*/ 139 h 278"/>
                    <a:gd name="T52" fmla="*/ 106 w 266"/>
                    <a:gd name="T53" fmla="*/ 125 h 278"/>
                    <a:gd name="T54" fmla="*/ 120 w 266"/>
                    <a:gd name="T55" fmla="*/ 111 h 278"/>
                    <a:gd name="T56" fmla="*/ 134 w 266"/>
                    <a:gd name="T57" fmla="*/ 125 h 278"/>
                    <a:gd name="T58" fmla="*/ 119 w 266"/>
                    <a:gd name="T59" fmla="*/ 139 h 278"/>
                    <a:gd name="T60" fmla="*/ 93 w 266"/>
                    <a:gd name="T61" fmla="*/ 111 h 278"/>
                    <a:gd name="T62" fmla="*/ 80 w 266"/>
                    <a:gd name="T63" fmla="*/ 97 h 278"/>
                    <a:gd name="T64" fmla="*/ 94 w 266"/>
                    <a:gd name="T65" fmla="*/ 83 h 278"/>
                    <a:gd name="T66" fmla="*/ 107 w 266"/>
                    <a:gd name="T67" fmla="*/ 97 h 278"/>
                    <a:gd name="T68" fmla="*/ 93 w 266"/>
                    <a:gd name="T69" fmla="*/ 111 h 278"/>
                    <a:gd name="T70" fmla="*/ 66 w 266"/>
                    <a:gd name="T71" fmla="*/ 83 h 278"/>
                    <a:gd name="T72" fmla="*/ 53 w 266"/>
                    <a:gd name="T73" fmla="*/ 69 h 278"/>
                    <a:gd name="T74" fmla="*/ 68 w 266"/>
                    <a:gd name="T75" fmla="*/ 55 h 278"/>
                    <a:gd name="T76" fmla="*/ 81 w 266"/>
                    <a:gd name="T77" fmla="*/ 69 h 278"/>
                    <a:gd name="T78" fmla="*/ 66 w 266"/>
                    <a:gd name="T79" fmla="*/ 83 h 278"/>
                    <a:gd name="T80" fmla="*/ 40 w 266"/>
                    <a:gd name="T81" fmla="*/ 55 h 278"/>
                    <a:gd name="T82" fmla="*/ 27 w 266"/>
                    <a:gd name="T83" fmla="*/ 41 h 278"/>
                    <a:gd name="T84" fmla="*/ 41 w 266"/>
                    <a:gd name="T85" fmla="*/ 28 h 278"/>
                    <a:gd name="T86" fmla="*/ 54 w 266"/>
                    <a:gd name="T87" fmla="*/ 41 h 278"/>
                    <a:gd name="T88" fmla="*/ 40 w 266"/>
                    <a:gd name="T89" fmla="*/ 55 h 278"/>
                    <a:gd name="T90" fmla="*/ 14 w 266"/>
                    <a:gd name="T91" fmla="*/ 27 h 278"/>
                    <a:gd name="T92" fmla="*/ 0 w 266"/>
                    <a:gd name="T93" fmla="*/ 14 h 278"/>
                    <a:gd name="T94" fmla="*/ 15 w 266"/>
                    <a:gd name="T95" fmla="*/ 0 h 278"/>
                    <a:gd name="T96" fmla="*/ 28 w 266"/>
                    <a:gd name="T97" fmla="*/ 14 h 278"/>
                    <a:gd name="T98" fmla="*/ 14 w 266"/>
                    <a:gd name="T99" fmla="*/ 27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66" h="278">
                      <a:moveTo>
                        <a:pt x="251" y="278"/>
                      </a:moveTo>
                      <a:lnTo>
                        <a:pt x="238" y="265"/>
                      </a:lnTo>
                      <a:lnTo>
                        <a:pt x="252" y="251"/>
                      </a:lnTo>
                      <a:lnTo>
                        <a:pt x="266" y="265"/>
                      </a:lnTo>
                      <a:lnTo>
                        <a:pt x="251" y="278"/>
                      </a:lnTo>
                      <a:close/>
                      <a:moveTo>
                        <a:pt x="225" y="251"/>
                      </a:moveTo>
                      <a:lnTo>
                        <a:pt x="212" y="237"/>
                      </a:lnTo>
                      <a:lnTo>
                        <a:pt x="226" y="223"/>
                      </a:lnTo>
                      <a:lnTo>
                        <a:pt x="239" y="237"/>
                      </a:lnTo>
                      <a:lnTo>
                        <a:pt x="225" y="251"/>
                      </a:lnTo>
                      <a:close/>
                      <a:moveTo>
                        <a:pt x="199" y="223"/>
                      </a:moveTo>
                      <a:lnTo>
                        <a:pt x="185" y="209"/>
                      </a:lnTo>
                      <a:lnTo>
                        <a:pt x="200" y="195"/>
                      </a:lnTo>
                      <a:lnTo>
                        <a:pt x="213" y="209"/>
                      </a:lnTo>
                      <a:lnTo>
                        <a:pt x="199" y="223"/>
                      </a:lnTo>
                      <a:close/>
                      <a:moveTo>
                        <a:pt x="172" y="195"/>
                      </a:moveTo>
                      <a:lnTo>
                        <a:pt x="159" y="181"/>
                      </a:lnTo>
                      <a:lnTo>
                        <a:pt x="173" y="167"/>
                      </a:lnTo>
                      <a:lnTo>
                        <a:pt x="186" y="181"/>
                      </a:lnTo>
                      <a:lnTo>
                        <a:pt x="172" y="195"/>
                      </a:lnTo>
                      <a:close/>
                      <a:moveTo>
                        <a:pt x="146" y="167"/>
                      </a:moveTo>
                      <a:lnTo>
                        <a:pt x="133" y="153"/>
                      </a:lnTo>
                      <a:lnTo>
                        <a:pt x="147" y="139"/>
                      </a:lnTo>
                      <a:lnTo>
                        <a:pt x="160" y="153"/>
                      </a:lnTo>
                      <a:lnTo>
                        <a:pt x="146" y="167"/>
                      </a:lnTo>
                      <a:close/>
                      <a:moveTo>
                        <a:pt x="119" y="139"/>
                      </a:moveTo>
                      <a:lnTo>
                        <a:pt x="106" y="125"/>
                      </a:lnTo>
                      <a:lnTo>
                        <a:pt x="120" y="111"/>
                      </a:lnTo>
                      <a:lnTo>
                        <a:pt x="134" y="125"/>
                      </a:lnTo>
                      <a:lnTo>
                        <a:pt x="119" y="139"/>
                      </a:lnTo>
                      <a:close/>
                      <a:moveTo>
                        <a:pt x="93" y="111"/>
                      </a:moveTo>
                      <a:lnTo>
                        <a:pt x="80" y="97"/>
                      </a:lnTo>
                      <a:lnTo>
                        <a:pt x="94" y="83"/>
                      </a:lnTo>
                      <a:lnTo>
                        <a:pt x="107" y="97"/>
                      </a:lnTo>
                      <a:lnTo>
                        <a:pt x="93" y="111"/>
                      </a:lnTo>
                      <a:close/>
                      <a:moveTo>
                        <a:pt x="66" y="83"/>
                      </a:moveTo>
                      <a:lnTo>
                        <a:pt x="53" y="69"/>
                      </a:lnTo>
                      <a:lnTo>
                        <a:pt x="68" y="55"/>
                      </a:lnTo>
                      <a:lnTo>
                        <a:pt x="81" y="69"/>
                      </a:lnTo>
                      <a:lnTo>
                        <a:pt x="66" y="83"/>
                      </a:lnTo>
                      <a:close/>
                      <a:moveTo>
                        <a:pt x="40" y="55"/>
                      </a:moveTo>
                      <a:lnTo>
                        <a:pt x="27" y="41"/>
                      </a:lnTo>
                      <a:lnTo>
                        <a:pt x="41" y="28"/>
                      </a:lnTo>
                      <a:lnTo>
                        <a:pt x="54" y="41"/>
                      </a:lnTo>
                      <a:lnTo>
                        <a:pt x="40" y="55"/>
                      </a:lnTo>
                      <a:close/>
                      <a:moveTo>
                        <a:pt x="14" y="27"/>
                      </a:moveTo>
                      <a:lnTo>
                        <a:pt x="0" y="14"/>
                      </a:lnTo>
                      <a:lnTo>
                        <a:pt x="15" y="0"/>
                      </a:lnTo>
                      <a:lnTo>
                        <a:pt x="28" y="14"/>
                      </a:lnTo>
                      <a:lnTo>
                        <a:pt x="14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35"/>
                <p:cNvSpPr>
                  <a:spLocks noEditPoints="1"/>
                </p:cNvSpPr>
                <p:nvPr/>
              </p:nvSpPr>
              <p:spPr bwMode="auto">
                <a:xfrm>
                  <a:off x="6838384" y="2468745"/>
                  <a:ext cx="679080" cy="430635"/>
                </a:xfrm>
                <a:custGeom>
                  <a:avLst/>
                  <a:gdLst>
                    <a:gd name="T0" fmla="*/ 10 w 287"/>
                    <a:gd name="T1" fmla="*/ 182 h 182"/>
                    <a:gd name="T2" fmla="*/ 0 w 287"/>
                    <a:gd name="T3" fmla="*/ 165 h 182"/>
                    <a:gd name="T4" fmla="*/ 16 w 287"/>
                    <a:gd name="T5" fmla="*/ 156 h 182"/>
                    <a:gd name="T6" fmla="*/ 26 w 287"/>
                    <a:gd name="T7" fmla="*/ 173 h 182"/>
                    <a:gd name="T8" fmla="*/ 10 w 287"/>
                    <a:gd name="T9" fmla="*/ 182 h 182"/>
                    <a:gd name="T10" fmla="*/ 43 w 287"/>
                    <a:gd name="T11" fmla="*/ 163 h 182"/>
                    <a:gd name="T12" fmla="*/ 33 w 287"/>
                    <a:gd name="T13" fmla="*/ 146 h 182"/>
                    <a:gd name="T14" fmla="*/ 49 w 287"/>
                    <a:gd name="T15" fmla="*/ 136 h 182"/>
                    <a:gd name="T16" fmla="*/ 59 w 287"/>
                    <a:gd name="T17" fmla="*/ 153 h 182"/>
                    <a:gd name="T18" fmla="*/ 43 w 287"/>
                    <a:gd name="T19" fmla="*/ 163 h 182"/>
                    <a:gd name="T20" fmla="*/ 75 w 287"/>
                    <a:gd name="T21" fmla="*/ 143 h 182"/>
                    <a:gd name="T22" fmla="*/ 65 w 287"/>
                    <a:gd name="T23" fmla="*/ 126 h 182"/>
                    <a:gd name="T24" fmla="*/ 81 w 287"/>
                    <a:gd name="T25" fmla="*/ 117 h 182"/>
                    <a:gd name="T26" fmla="*/ 92 w 287"/>
                    <a:gd name="T27" fmla="*/ 134 h 182"/>
                    <a:gd name="T28" fmla="*/ 75 w 287"/>
                    <a:gd name="T29" fmla="*/ 143 h 182"/>
                    <a:gd name="T30" fmla="*/ 108 w 287"/>
                    <a:gd name="T31" fmla="*/ 124 h 182"/>
                    <a:gd name="T32" fmla="*/ 98 w 287"/>
                    <a:gd name="T33" fmla="*/ 107 h 182"/>
                    <a:gd name="T34" fmla="*/ 114 w 287"/>
                    <a:gd name="T35" fmla="*/ 97 h 182"/>
                    <a:gd name="T36" fmla="*/ 124 w 287"/>
                    <a:gd name="T37" fmla="*/ 114 h 182"/>
                    <a:gd name="T38" fmla="*/ 108 w 287"/>
                    <a:gd name="T39" fmla="*/ 124 h 182"/>
                    <a:gd name="T40" fmla="*/ 140 w 287"/>
                    <a:gd name="T41" fmla="*/ 105 h 182"/>
                    <a:gd name="T42" fmla="*/ 130 w 287"/>
                    <a:gd name="T43" fmla="*/ 88 h 182"/>
                    <a:gd name="T44" fmla="*/ 146 w 287"/>
                    <a:gd name="T45" fmla="*/ 78 h 182"/>
                    <a:gd name="T46" fmla="*/ 157 w 287"/>
                    <a:gd name="T47" fmla="*/ 95 h 182"/>
                    <a:gd name="T48" fmla="*/ 140 w 287"/>
                    <a:gd name="T49" fmla="*/ 105 h 182"/>
                    <a:gd name="T50" fmla="*/ 173 w 287"/>
                    <a:gd name="T51" fmla="*/ 85 h 182"/>
                    <a:gd name="T52" fmla="*/ 163 w 287"/>
                    <a:gd name="T53" fmla="*/ 68 h 182"/>
                    <a:gd name="T54" fmla="*/ 179 w 287"/>
                    <a:gd name="T55" fmla="*/ 59 h 182"/>
                    <a:gd name="T56" fmla="*/ 189 w 287"/>
                    <a:gd name="T57" fmla="*/ 76 h 182"/>
                    <a:gd name="T58" fmla="*/ 173 w 287"/>
                    <a:gd name="T59" fmla="*/ 85 h 182"/>
                    <a:gd name="T60" fmla="*/ 206 w 287"/>
                    <a:gd name="T61" fmla="*/ 66 h 182"/>
                    <a:gd name="T62" fmla="*/ 195 w 287"/>
                    <a:gd name="T63" fmla="*/ 49 h 182"/>
                    <a:gd name="T64" fmla="*/ 212 w 287"/>
                    <a:gd name="T65" fmla="*/ 39 h 182"/>
                    <a:gd name="T66" fmla="*/ 222 w 287"/>
                    <a:gd name="T67" fmla="*/ 56 h 182"/>
                    <a:gd name="T68" fmla="*/ 206 w 287"/>
                    <a:gd name="T69" fmla="*/ 66 h 182"/>
                    <a:gd name="T70" fmla="*/ 238 w 287"/>
                    <a:gd name="T71" fmla="*/ 46 h 182"/>
                    <a:gd name="T72" fmla="*/ 228 w 287"/>
                    <a:gd name="T73" fmla="*/ 29 h 182"/>
                    <a:gd name="T74" fmla="*/ 244 w 287"/>
                    <a:gd name="T75" fmla="*/ 20 h 182"/>
                    <a:gd name="T76" fmla="*/ 254 w 287"/>
                    <a:gd name="T77" fmla="*/ 37 h 182"/>
                    <a:gd name="T78" fmla="*/ 238 w 287"/>
                    <a:gd name="T79" fmla="*/ 46 h 182"/>
                    <a:gd name="T80" fmla="*/ 271 w 287"/>
                    <a:gd name="T81" fmla="*/ 27 h 182"/>
                    <a:gd name="T82" fmla="*/ 260 w 287"/>
                    <a:gd name="T83" fmla="*/ 10 h 182"/>
                    <a:gd name="T84" fmla="*/ 277 w 287"/>
                    <a:gd name="T85" fmla="*/ 0 h 182"/>
                    <a:gd name="T86" fmla="*/ 287 w 287"/>
                    <a:gd name="T87" fmla="*/ 17 h 182"/>
                    <a:gd name="T88" fmla="*/ 271 w 287"/>
                    <a:gd name="T89" fmla="*/ 27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7" h="182">
                      <a:moveTo>
                        <a:pt x="10" y="182"/>
                      </a:moveTo>
                      <a:lnTo>
                        <a:pt x="0" y="165"/>
                      </a:lnTo>
                      <a:lnTo>
                        <a:pt x="16" y="156"/>
                      </a:lnTo>
                      <a:lnTo>
                        <a:pt x="26" y="173"/>
                      </a:lnTo>
                      <a:lnTo>
                        <a:pt x="10" y="182"/>
                      </a:lnTo>
                      <a:close/>
                      <a:moveTo>
                        <a:pt x="43" y="163"/>
                      </a:moveTo>
                      <a:lnTo>
                        <a:pt x="33" y="146"/>
                      </a:lnTo>
                      <a:lnTo>
                        <a:pt x="49" y="136"/>
                      </a:lnTo>
                      <a:lnTo>
                        <a:pt x="59" y="153"/>
                      </a:lnTo>
                      <a:lnTo>
                        <a:pt x="43" y="163"/>
                      </a:lnTo>
                      <a:close/>
                      <a:moveTo>
                        <a:pt x="75" y="143"/>
                      </a:moveTo>
                      <a:lnTo>
                        <a:pt x="65" y="126"/>
                      </a:lnTo>
                      <a:lnTo>
                        <a:pt x="81" y="117"/>
                      </a:lnTo>
                      <a:lnTo>
                        <a:pt x="92" y="134"/>
                      </a:lnTo>
                      <a:lnTo>
                        <a:pt x="75" y="143"/>
                      </a:lnTo>
                      <a:close/>
                      <a:moveTo>
                        <a:pt x="108" y="124"/>
                      </a:moveTo>
                      <a:lnTo>
                        <a:pt x="98" y="107"/>
                      </a:lnTo>
                      <a:lnTo>
                        <a:pt x="114" y="97"/>
                      </a:lnTo>
                      <a:lnTo>
                        <a:pt x="124" y="114"/>
                      </a:lnTo>
                      <a:lnTo>
                        <a:pt x="108" y="124"/>
                      </a:lnTo>
                      <a:close/>
                      <a:moveTo>
                        <a:pt x="140" y="105"/>
                      </a:moveTo>
                      <a:lnTo>
                        <a:pt x="130" y="88"/>
                      </a:lnTo>
                      <a:lnTo>
                        <a:pt x="146" y="78"/>
                      </a:lnTo>
                      <a:lnTo>
                        <a:pt x="157" y="95"/>
                      </a:lnTo>
                      <a:lnTo>
                        <a:pt x="140" y="105"/>
                      </a:lnTo>
                      <a:close/>
                      <a:moveTo>
                        <a:pt x="173" y="85"/>
                      </a:moveTo>
                      <a:lnTo>
                        <a:pt x="163" y="68"/>
                      </a:lnTo>
                      <a:lnTo>
                        <a:pt x="179" y="59"/>
                      </a:lnTo>
                      <a:lnTo>
                        <a:pt x="189" y="76"/>
                      </a:lnTo>
                      <a:lnTo>
                        <a:pt x="173" y="85"/>
                      </a:lnTo>
                      <a:close/>
                      <a:moveTo>
                        <a:pt x="206" y="66"/>
                      </a:moveTo>
                      <a:lnTo>
                        <a:pt x="195" y="49"/>
                      </a:lnTo>
                      <a:lnTo>
                        <a:pt x="212" y="39"/>
                      </a:lnTo>
                      <a:lnTo>
                        <a:pt x="222" y="56"/>
                      </a:lnTo>
                      <a:lnTo>
                        <a:pt x="206" y="66"/>
                      </a:lnTo>
                      <a:close/>
                      <a:moveTo>
                        <a:pt x="238" y="46"/>
                      </a:moveTo>
                      <a:lnTo>
                        <a:pt x="228" y="29"/>
                      </a:lnTo>
                      <a:lnTo>
                        <a:pt x="244" y="20"/>
                      </a:lnTo>
                      <a:lnTo>
                        <a:pt x="254" y="37"/>
                      </a:lnTo>
                      <a:lnTo>
                        <a:pt x="238" y="46"/>
                      </a:lnTo>
                      <a:close/>
                      <a:moveTo>
                        <a:pt x="271" y="27"/>
                      </a:moveTo>
                      <a:lnTo>
                        <a:pt x="260" y="10"/>
                      </a:lnTo>
                      <a:lnTo>
                        <a:pt x="277" y="0"/>
                      </a:lnTo>
                      <a:lnTo>
                        <a:pt x="287" y="17"/>
                      </a:lnTo>
                      <a:lnTo>
                        <a:pt x="271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0" name="Freeform 36"/>
              <p:cNvSpPr>
                <a:spLocks/>
              </p:cNvSpPr>
              <p:nvPr/>
            </p:nvSpPr>
            <p:spPr bwMode="auto">
              <a:xfrm>
                <a:off x="7061995" y="2727754"/>
                <a:ext cx="31273" cy="36210"/>
              </a:xfrm>
              <a:custGeom>
                <a:avLst/>
                <a:gdLst>
                  <a:gd name="T0" fmla="*/ 11 w 19"/>
                  <a:gd name="T1" fmla="*/ 22 h 22"/>
                  <a:gd name="T2" fmla="*/ 0 w 19"/>
                  <a:gd name="T3" fmla="*/ 5 h 22"/>
                  <a:gd name="T4" fmla="*/ 9 w 19"/>
                  <a:gd name="T5" fmla="*/ 0 h 22"/>
                  <a:gd name="T6" fmla="*/ 19 w 19"/>
                  <a:gd name="T7" fmla="*/ 17 h 22"/>
                  <a:gd name="T8" fmla="*/ 11 w 19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11" y="22"/>
                    </a:moveTo>
                    <a:lnTo>
                      <a:pt x="0" y="5"/>
                    </a:lnTo>
                    <a:lnTo>
                      <a:pt x="9" y="0"/>
                    </a:lnTo>
                    <a:lnTo>
                      <a:pt x="19" y="17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1" name="组合 100"/>
            <p:cNvGrpSpPr/>
            <p:nvPr/>
          </p:nvGrpSpPr>
          <p:grpSpPr>
            <a:xfrm>
              <a:off x="5706625" y="2786162"/>
              <a:ext cx="1028061" cy="471372"/>
              <a:chOff x="2179638" y="1855788"/>
              <a:chExt cx="7326312" cy="3359150"/>
            </a:xfrm>
            <a:solidFill>
              <a:schemeClr val="bg1"/>
            </a:solidFill>
          </p:grpSpPr>
          <p:sp>
            <p:nvSpPr>
              <p:cNvPr id="102" name="Freeform 5"/>
              <p:cNvSpPr>
                <a:spLocks/>
              </p:cNvSpPr>
              <p:nvPr/>
            </p:nvSpPr>
            <p:spPr bwMode="auto">
              <a:xfrm>
                <a:off x="4405313" y="3141663"/>
                <a:ext cx="0" cy="476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6"/>
              <p:cNvSpPr>
                <a:spLocks/>
              </p:cNvSpPr>
              <p:nvPr/>
            </p:nvSpPr>
            <p:spPr bwMode="auto">
              <a:xfrm>
                <a:off x="8739188" y="4857751"/>
                <a:ext cx="0" cy="476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"/>
              <p:cNvSpPr>
                <a:spLocks noEditPoints="1"/>
              </p:cNvSpPr>
              <p:nvPr/>
            </p:nvSpPr>
            <p:spPr bwMode="auto">
              <a:xfrm>
                <a:off x="2179638" y="1881188"/>
                <a:ext cx="2403475" cy="2262188"/>
              </a:xfrm>
              <a:custGeom>
                <a:avLst/>
                <a:gdLst>
                  <a:gd name="T0" fmla="*/ 571 w 640"/>
                  <a:gd name="T1" fmla="*/ 398 h 601"/>
                  <a:gd name="T2" fmla="*/ 597 w 640"/>
                  <a:gd name="T3" fmla="*/ 302 h 601"/>
                  <a:gd name="T4" fmla="*/ 608 w 640"/>
                  <a:gd name="T5" fmla="*/ 254 h 601"/>
                  <a:gd name="T6" fmla="*/ 626 w 640"/>
                  <a:gd name="T7" fmla="*/ 242 h 601"/>
                  <a:gd name="T8" fmla="*/ 625 w 640"/>
                  <a:gd name="T9" fmla="*/ 179 h 601"/>
                  <a:gd name="T10" fmla="*/ 517 w 640"/>
                  <a:gd name="T11" fmla="*/ 143 h 601"/>
                  <a:gd name="T12" fmla="*/ 326 w 640"/>
                  <a:gd name="T13" fmla="*/ 157 h 601"/>
                  <a:gd name="T14" fmla="*/ 301 w 640"/>
                  <a:gd name="T15" fmla="*/ 109 h 601"/>
                  <a:gd name="T16" fmla="*/ 282 w 640"/>
                  <a:gd name="T17" fmla="*/ 31 h 601"/>
                  <a:gd name="T18" fmla="*/ 187 w 640"/>
                  <a:gd name="T19" fmla="*/ 0 h 601"/>
                  <a:gd name="T20" fmla="*/ 213 w 640"/>
                  <a:gd name="T21" fmla="*/ 135 h 601"/>
                  <a:gd name="T22" fmla="*/ 71 w 640"/>
                  <a:gd name="T23" fmla="*/ 232 h 601"/>
                  <a:gd name="T24" fmla="*/ 13 w 640"/>
                  <a:gd name="T25" fmla="*/ 239 h 601"/>
                  <a:gd name="T26" fmla="*/ 27 w 640"/>
                  <a:gd name="T27" fmla="*/ 302 h 601"/>
                  <a:gd name="T28" fmla="*/ 74 w 640"/>
                  <a:gd name="T29" fmla="*/ 404 h 601"/>
                  <a:gd name="T30" fmla="*/ 77 w 640"/>
                  <a:gd name="T31" fmla="*/ 482 h 601"/>
                  <a:gd name="T32" fmla="*/ 116 w 640"/>
                  <a:gd name="T33" fmla="*/ 511 h 601"/>
                  <a:gd name="T34" fmla="*/ 161 w 640"/>
                  <a:gd name="T35" fmla="*/ 505 h 601"/>
                  <a:gd name="T36" fmla="*/ 191 w 640"/>
                  <a:gd name="T37" fmla="*/ 499 h 601"/>
                  <a:gd name="T38" fmla="*/ 181 w 640"/>
                  <a:gd name="T39" fmla="*/ 472 h 601"/>
                  <a:gd name="T40" fmla="*/ 161 w 640"/>
                  <a:gd name="T41" fmla="*/ 405 h 601"/>
                  <a:gd name="T42" fmla="*/ 154 w 640"/>
                  <a:gd name="T43" fmla="*/ 313 h 601"/>
                  <a:gd name="T44" fmla="*/ 160 w 640"/>
                  <a:gd name="T45" fmla="*/ 278 h 601"/>
                  <a:gd name="T46" fmla="*/ 223 w 640"/>
                  <a:gd name="T47" fmla="*/ 206 h 601"/>
                  <a:gd name="T48" fmla="*/ 236 w 640"/>
                  <a:gd name="T49" fmla="*/ 190 h 601"/>
                  <a:gd name="T50" fmla="*/ 266 w 640"/>
                  <a:gd name="T51" fmla="*/ 177 h 601"/>
                  <a:gd name="T52" fmla="*/ 443 w 640"/>
                  <a:gd name="T53" fmla="*/ 163 h 601"/>
                  <a:gd name="T54" fmla="*/ 548 w 640"/>
                  <a:gd name="T55" fmla="*/ 211 h 601"/>
                  <a:gd name="T56" fmla="*/ 483 w 640"/>
                  <a:gd name="T57" fmla="*/ 443 h 601"/>
                  <a:gd name="T58" fmla="*/ 436 w 640"/>
                  <a:gd name="T59" fmla="*/ 496 h 601"/>
                  <a:gd name="T60" fmla="*/ 385 w 640"/>
                  <a:gd name="T61" fmla="*/ 482 h 601"/>
                  <a:gd name="T62" fmla="*/ 313 w 640"/>
                  <a:gd name="T63" fmla="*/ 411 h 601"/>
                  <a:gd name="T64" fmla="*/ 385 w 640"/>
                  <a:gd name="T65" fmla="*/ 365 h 601"/>
                  <a:gd name="T66" fmla="*/ 381 w 640"/>
                  <a:gd name="T67" fmla="*/ 314 h 601"/>
                  <a:gd name="T68" fmla="*/ 402 w 640"/>
                  <a:gd name="T69" fmla="*/ 227 h 601"/>
                  <a:gd name="T70" fmla="*/ 344 w 640"/>
                  <a:gd name="T71" fmla="*/ 232 h 601"/>
                  <a:gd name="T72" fmla="*/ 294 w 640"/>
                  <a:gd name="T73" fmla="*/ 246 h 601"/>
                  <a:gd name="T74" fmla="*/ 209 w 640"/>
                  <a:gd name="T75" fmla="*/ 265 h 601"/>
                  <a:gd name="T76" fmla="*/ 198 w 640"/>
                  <a:gd name="T77" fmla="*/ 331 h 601"/>
                  <a:gd name="T78" fmla="*/ 218 w 640"/>
                  <a:gd name="T79" fmla="*/ 381 h 601"/>
                  <a:gd name="T80" fmla="*/ 280 w 640"/>
                  <a:gd name="T81" fmla="*/ 430 h 601"/>
                  <a:gd name="T82" fmla="*/ 384 w 640"/>
                  <a:gd name="T83" fmla="*/ 534 h 601"/>
                  <a:gd name="T84" fmla="*/ 427 w 640"/>
                  <a:gd name="T85" fmla="*/ 577 h 601"/>
                  <a:gd name="T86" fmla="*/ 453 w 640"/>
                  <a:gd name="T87" fmla="*/ 596 h 601"/>
                  <a:gd name="T88" fmla="*/ 454 w 640"/>
                  <a:gd name="T89" fmla="*/ 573 h 601"/>
                  <a:gd name="T90" fmla="*/ 497 w 640"/>
                  <a:gd name="T91" fmla="*/ 528 h 601"/>
                  <a:gd name="T92" fmla="*/ 537 w 640"/>
                  <a:gd name="T93" fmla="*/ 459 h 601"/>
                  <a:gd name="T94" fmla="*/ 557 w 640"/>
                  <a:gd name="T95" fmla="*/ 436 h 601"/>
                  <a:gd name="T96" fmla="*/ 290 w 640"/>
                  <a:gd name="T97" fmla="*/ 320 h 601"/>
                  <a:gd name="T98" fmla="*/ 237 w 640"/>
                  <a:gd name="T99" fmla="*/ 278 h 601"/>
                  <a:gd name="T100" fmla="*/ 329 w 640"/>
                  <a:gd name="T101" fmla="*/ 272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0" h="601">
                    <a:moveTo>
                      <a:pt x="557" y="436"/>
                    </a:moveTo>
                    <a:cubicBezTo>
                      <a:pt x="557" y="429"/>
                      <a:pt x="562" y="426"/>
                      <a:pt x="565" y="420"/>
                    </a:cubicBezTo>
                    <a:cubicBezTo>
                      <a:pt x="568" y="414"/>
                      <a:pt x="570" y="405"/>
                      <a:pt x="571" y="398"/>
                    </a:cubicBezTo>
                    <a:cubicBezTo>
                      <a:pt x="572" y="391"/>
                      <a:pt x="573" y="385"/>
                      <a:pt x="577" y="378"/>
                    </a:cubicBezTo>
                    <a:cubicBezTo>
                      <a:pt x="581" y="370"/>
                      <a:pt x="588" y="367"/>
                      <a:pt x="581" y="360"/>
                    </a:cubicBezTo>
                    <a:cubicBezTo>
                      <a:pt x="596" y="346"/>
                      <a:pt x="595" y="321"/>
                      <a:pt x="597" y="302"/>
                    </a:cubicBezTo>
                    <a:cubicBezTo>
                      <a:pt x="597" y="293"/>
                      <a:pt x="598" y="285"/>
                      <a:pt x="599" y="276"/>
                    </a:cubicBezTo>
                    <a:cubicBezTo>
                      <a:pt x="600" y="271"/>
                      <a:pt x="601" y="268"/>
                      <a:pt x="602" y="263"/>
                    </a:cubicBezTo>
                    <a:cubicBezTo>
                      <a:pt x="604" y="260"/>
                      <a:pt x="606" y="257"/>
                      <a:pt x="608" y="254"/>
                    </a:cubicBezTo>
                    <a:cubicBezTo>
                      <a:pt x="604" y="253"/>
                      <a:pt x="604" y="251"/>
                      <a:pt x="606" y="249"/>
                    </a:cubicBezTo>
                    <a:cubicBezTo>
                      <a:pt x="608" y="255"/>
                      <a:pt x="620" y="256"/>
                      <a:pt x="624" y="252"/>
                    </a:cubicBezTo>
                    <a:cubicBezTo>
                      <a:pt x="624" y="251"/>
                      <a:pt x="626" y="243"/>
                      <a:pt x="626" y="242"/>
                    </a:cubicBezTo>
                    <a:cubicBezTo>
                      <a:pt x="628" y="237"/>
                      <a:pt x="632" y="234"/>
                      <a:pt x="633" y="229"/>
                    </a:cubicBezTo>
                    <a:cubicBezTo>
                      <a:pt x="636" y="221"/>
                      <a:pt x="640" y="209"/>
                      <a:pt x="639" y="201"/>
                    </a:cubicBezTo>
                    <a:cubicBezTo>
                      <a:pt x="637" y="193"/>
                      <a:pt x="629" y="186"/>
                      <a:pt x="625" y="179"/>
                    </a:cubicBezTo>
                    <a:cubicBezTo>
                      <a:pt x="619" y="170"/>
                      <a:pt x="611" y="165"/>
                      <a:pt x="601" y="159"/>
                    </a:cubicBezTo>
                    <a:cubicBezTo>
                      <a:pt x="594" y="155"/>
                      <a:pt x="586" y="148"/>
                      <a:pt x="578" y="145"/>
                    </a:cubicBezTo>
                    <a:cubicBezTo>
                      <a:pt x="558" y="136"/>
                      <a:pt x="537" y="143"/>
                      <a:pt x="517" y="143"/>
                    </a:cubicBezTo>
                    <a:cubicBezTo>
                      <a:pt x="496" y="142"/>
                      <a:pt x="477" y="136"/>
                      <a:pt x="455" y="140"/>
                    </a:cubicBezTo>
                    <a:cubicBezTo>
                      <a:pt x="433" y="143"/>
                      <a:pt x="412" y="151"/>
                      <a:pt x="391" y="157"/>
                    </a:cubicBezTo>
                    <a:cubicBezTo>
                      <a:pt x="370" y="163"/>
                      <a:pt x="347" y="163"/>
                      <a:pt x="326" y="157"/>
                    </a:cubicBezTo>
                    <a:cubicBezTo>
                      <a:pt x="315" y="153"/>
                      <a:pt x="307" y="149"/>
                      <a:pt x="298" y="144"/>
                    </a:cubicBezTo>
                    <a:cubicBezTo>
                      <a:pt x="290" y="140"/>
                      <a:pt x="283" y="140"/>
                      <a:pt x="275" y="138"/>
                    </a:cubicBezTo>
                    <a:cubicBezTo>
                      <a:pt x="279" y="131"/>
                      <a:pt x="293" y="107"/>
                      <a:pt x="301" y="109"/>
                    </a:cubicBezTo>
                    <a:cubicBezTo>
                      <a:pt x="300" y="101"/>
                      <a:pt x="308" y="94"/>
                      <a:pt x="311" y="88"/>
                    </a:cubicBezTo>
                    <a:cubicBezTo>
                      <a:pt x="315" y="79"/>
                      <a:pt x="317" y="69"/>
                      <a:pt x="317" y="60"/>
                    </a:cubicBezTo>
                    <a:cubicBezTo>
                      <a:pt x="316" y="38"/>
                      <a:pt x="299" y="36"/>
                      <a:pt x="282" y="31"/>
                    </a:cubicBezTo>
                    <a:cubicBezTo>
                      <a:pt x="263" y="26"/>
                      <a:pt x="244" y="21"/>
                      <a:pt x="225" y="14"/>
                    </a:cubicBezTo>
                    <a:cubicBezTo>
                      <a:pt x="219" y="12"/>
                      <a:pt x="212" y="7"/>
                      <a:pt x="205" y="6"/>
                    </a:cubicBezTo>
                    <a:cubicBezTo>
                      <a:pt x="197" y="4"/>
                      <a:pt x="194" y="5"/>
                      <a:pt x="187" y="0"/>
                    </a:cubicBezTo>
                    <a:cubicBezTo>
                      <a:pt x="189" y="11"/>
                      <a:pt x="193" y="24"/>
                      <a:pt x="199" y="33"/>
                    </a:cubicBezTo>
                    <a:cubicBezTo>
                      <a:pt x="207" y="46"/>
                      <a:pt x="218" y="55"/>
                      <a:pt x="228" y="66"/>
                    </a:cubicBezTo>
                    <a:cubicBezTo>
                      <a:pt x="243" y="82"/>
                      <a:pt x="224" y="120"/>
                      <a:pt x="213" y="135"/>
                    </a:cubicBezTo>
                    <a:cubicBezTo>
                      <a:pt x="182" y="177"/>
                      <a:pt x="161" y="230"/>
                      <a:pt x="101" y="230"/>
                    </a:cubicBezTo>
                    <a:cubicBezTo>
                      <a:pt x="94" y="230"/>
                      <a:pt x="86" y="226"/>
                      <a:pt x="80" y="227"/>
                    </a:cubicBezTo>
                    <a:cubicBezTo>
                      <a:pt x="74" y="227"/>
                      <a:pt x="75" y="230"/>
                      <a:pt x="71" y="232"/>
                    </a:cubicBezTo>
                    <a:cubicBezTo>
                      <a:pt x="60" y="236"/>
                      <a:pt x="60" y="235"/>
                      <a:pt x="49" y="233"/>
                    </a:cubicBezTo>
                    <a:cubicBezTo>
                      <a:pt x="42" y="231"/>
                      <a:pt x="33" y="228"/>
                      <a:pt x="26" y="231"/>
                    </a:cubicBezTo>
                    <a:cubicBezTo>
                      <a:pt x="21" y="234"/>
                      <a:pt x="20" y="237"/>
                      <a:pt x="13" y="239"/>
                    </a:cubicBezTo>
                    <a:cubicBezTo>
                      <a:pt x="3" y="242"/>
                      <a:pt x="2" y="240"/>
                      <a:pt x="3" y="251"/>
                    </a:cubicBezTo>
                    <a:cubicBezTo>
                      <a:pt x="4" y="259"/>
                      <a:pt x="0" y="264"/>
                      <a:pt x="0" y="271"/>
                    </a:cubicBezTo>
                    <a:cubicBezTo>
                      <a:pt x="1" y="285"/>
                      <a:pt x="17" y="295"/>
                      <a:pt x="27" y="302"/>
                    </a:cubicBezTo>
                    <a:cubicBezTo>
                      <a:pt x="40" y="311"/>
                      <a:pt x="38" y="308"/>
                      <a:pt x="49" y="319"/>
                    </a:cubicBezTo>
                    <a:cubicBezTo>
                      <a:pt x="59" y="328"/>
                      <a:pt x="63" y="339"/>
                      <a:pt x="66" y="352"/>
                    </a:cubicBezTo>
                    <a:cubicBezTo>
                      <a:pt x="69" y="369"/>
                      <a:pt x="72" y="387"/>
                      <a:pt x="74" y="404"/>
                    </a:cubicBezTo>
                    <a:cubicBezTo>
                      <a:pt x="74" y="412"/>
                      <a:pt x="77" y="422"/>
                      <a:pt x="76" y="430"/>
                    </a:cubicBezTo>
                    <a:cubicBezTo>
                      <a:pt x="75" y="439"/>
                      <a:pt x="71" y="445"/>
                      <a:pt x="72" y="454"/>
                    </a:cubicBezTo>
                    <a:cubicBezTo>
                      <a:pt x="72" y="459"/>
                      <a:pt x="73" y="479"/>
                      <a:pt x="77" y="482"/>
                    </a:cubicBezTo>
                    <a:cubicBezTo>
                      <a:pt x="80" y="486"/>
                      <a:pt x="89" y="486"/>
                      <a:pt x="94" y="490"/>
                    </a:cubicBezTo>
                    <a:cubicBezTo>
                      <a:pt x="97" y="492"/>
                      <a:pt x="106" y="499"/>
                      <a:pt x="108" y="501"/>
                    </a:cubicBezTo>
                    <a:cubicBezTo>
                      <a:pt x="112" y="507"/>
                      <a:pt x="108" y="507"/>
                      <a:pt x="116" y="511"/>
                    </a:cubicBezTo>
                    <a:cubicBezTo>
                      <a:pt x="124" y="514"/>
                      <a:pt x="131" y="512"/>
                      <a:pt x="138" y="512"/>
                    </a:cubicBezTo>
                    <a:cubicBezTo>
                      <a:pt x="147" y="512"/>
                      <a:pt x="148" y="517"/>
                      <a:pt x="151" y="506"/>
                    </a:cubicBezTo>
                    <a:cubicBezTo>
                      <a:pt x="156" y="508"/>
                      <a:pt x="158" y="504"/>
                      <a:pt x="161" y="505"/>
                    </a:cubicBezTo>
                    <a:cubicBezTo>
                      <a:pt x="166" y="505"/>
                      <a:pt x="169" y="509"/>
                      <a:pt x="173" y="513"/>
                    </a:cubicBezTo>
                    <a:cubicBezTo>
                      <a:pt x="175" y="508"/>
                      <a:pt x="167" y="508"/>
                      <a:pt x="174" y="502"/>
                    </a:cubicBezTo>
                    <a:cubicBezTo>
                      <a:pt x="177" y="499"/>
                      <a:pt x="187" y="500"/>
                      <a:pt x="191" y="499"/>
                    </a:cubicBezTo>
                    <a:cubicBezTo>
                      <a:pt x="189" y="494"/>
                      <a:pt x="187" y="489"/>
                      <a:pt x="186" y="484"/>
                    </a:cubicBezTo>
                    <a:cubicBezTo>
                      <a:pt x="186" y="482"/>
                      <a:pt x="185" y="479"/>
                      <a:pt x="185" y="477"/>
                    </a:cubicBezTo>
                    <a:cubicBezTo>
                      <a:pt x="184" y="475"/>
                      <a:pt x="182" y="474"/>
                      <a:pt x="181" y="472"/>
                    </a:cubicBezTo>
                    <a:cubicBezTo>
                      <a:pt x="179" y="471"/>
                      <a:pt x="182" y="476"/>
                      <a:pt x="177" y="465"/>
                    </a:cubicBezTo>
                    <a:cubicBezTo>
                      <a:pt x="175" y="463"/>
                      <a:pt x="174" y="459"/>
                      <a:pt x="172" y="455"/>
                    </a:cubicBezTo>
                    <a:cubicBezTo>
                      <a:pt x="166" y="439"/>
                      <a:pt x="164" y="422"/>
                      <a:pt x="161" y="405"/>
                    </a:cubicBezTo>
                    <a:cubicBezTo>
                      <a:pt x="158" y="387"/>
                      <a:pt x="152" y="368"/>
                      <a:pt x="152" y="349"/>
                    </a:cubicBezTo>
                    <a:cubicBezTo>
                      <a:pt x="152" y="339"/>
                      <a:pt x="152" y="329"/>
                      <a:pt x="153" y="320"/>
                    </a:cubicBezTo>
                    <a:cubicBezTo>
                      <a:pt x="153" y="318"/>
                      <a:pt x="154" y="315"/>
                      <a:pt x="154" y="313"/>
                    </a:cubicBezTo>
                    <a:cubicBezTo>
                      <a:pt x="154" y="309"/>
                      <a:pt x="152" y="303"/>
                      <a:pt x="152" y="299"/>
                    </a:cubicBezTo>
                    <a:cubicBezTo>
                      <a:pt x="153" y="295"/>
                      <a:pt x="157" y="292"/>
                      <a:pt x="159" y="288"/>
                    </a:cubicBezTo>
                    <a:cubicBezTo>
                      <a:pt x="160" y="285"/>
                      <a:pt x="159" y="281"/>
                      <a:pt x="160" y="278"/>
                    </a:cubicBezTo>
                    <a:cubicBezTo>
                      <a:pt x="162" y="269"/>
                      <a:pt x="168" y="259"/>
                      <a:pt x="174" y="253"/>
                    </a:cubicBezTo>
                    <a:cubicBezTo>
                      <a:pt x="187" y="241"/>
                      <a:pt x="200" y="229"/>
                      <a:pt x="213" y="217"/>
                    </a:cubicBezTo>
                    <a:cubicBezTo>
                      <a:pt x="216" y="214"/>
                      <a:pt x="221" y="211"/>
                      <a:pt x="223" y="206"/>
                    </a:cubicBezTo>
                    <a:cubicBezTo>
                      <a:pt x="225" y="202"/>
                      <a:pt x="225" y="200"/>
                      <a:pt x="227" y="197"/>
                    </a:cubicBezTo>
                    <a:cubicBezTo>
                      <a:pt x="228" y="196"/>
                      <a:pt x="231" y="197"/>
                      <a:pt x="233" y="196"/>
                    </a:cubicBezTo>
                    <a:cubicBezTo>
                      <a:pt x="235" y="193"/>
                      <a:pt x="234" y="192"/>
                      <a:pt x="236" y="190"/>
                    </a:cubicBezTo>
                    <a:cubicBezTo>
                      <a:pt x="238" y="187"/>
                      <a:pt x="240" y="185"/>
                      <a:pt x="243" y="182"/>
                    </a:cubicBezTo>
                    <a:cubicBezTo>
                      <a:pt x="244" y="180"/>
                      <a:pt x="249" y="174"/>
                      <a:pt x="251" y="173"/>
                    </a:cubicBezTo>
                    <a:cubicBezTo>
                      <a:pt x="255" y="171"/>
                      <a:pt x="262" y="176"/>
                      <a:pt x="266" y="177"/>
                    </a:cubicBezTo>
                    <a:cubicBezTo>
                      <a:pt x="277" y="182"/>
                      <a:pt x="289" y="189"/>
                      <a:pt x="301" y="190"/>
                    </a:cubicBezTo>
                    <a:cubicBezTo>
                      <a:pt x="326" y="194"/>
                      <a:pt x="355" y="187"/>
                      <a:pt x="379" y="183"/>
                    </a:cubicBezTo>
                    <a:cubicBezTo>
                      <a:pt x="401" y="178"/>
                      <a:pt x="421" y="167"/>
                      <a:pt x="443" y="163"/>
                    </a:cubicBezTo>
                    <a:cubicBezTo>
                      <a:pt x="466" y="158"/>
                      <a:pt x="488" y="172"/>
                      <a:pt x="512" y="172"/>
                    </a:cubicBezTo>
                    <a:cubicBezTo>
                      <a:pt x="523" y="172"/>
                      <a:pt x="533" y="166"/>
                      <a:pt x="540" y="177"/>
                    </a:cubicBezTo>
                    <a:cubicBezTo>
                      <a:pt x="545" y="186"/>
                      <a:pt x="547" y="200"/>
                      <a:pt x="548" y="211"/>
                    </a:cubicBezTo>
                    <a:cubicBezTo>
                      <a:pt x="551" y="234"/>
                      <a:pt x="545" y="258"/>
                      <a:pt x="541" y="281"/>
                    </a:cubicBezTo>
                    <a:cubicBezTo>
                      <a:pt x="532" y="327"/>
                      <a:pt x="518" y="376"/>
                      <a:pt x="496" y="418"/>
                    </a:cubicBezTo>
                    <a:cubicBezTo>
                      <a:pt x="491" y="427"/>
                      <a:pt x="486" y="434"/>
                      <a:pt x="483" y="443"/>
                    </a:cubicBezTo>
                    <a:cubicBezTo>
                      <a:pt x="480" y="450"/>
                      <a:pt x="480" y="456"/>
                      <a:pt x="474" y="462"/>
                    </a:cubicBezTo>
                    <a:cubicBezTo>
                      <a:pt x="467" y="469"/>
                      <a:pt x="463" y="477"/>
                      <a:pt x="457" y="485"/>
                    </a:cubicBezTo>
                    <a:cubicBezTo>
                      <a:pt x="450" y="493"/>
                      <a:pt x="443" y="490"/>
                      <a:pt x="436" y="496"/>
                    </a:cubicBezTo>
                    <a:cubicBezTo>
                      <a:pt x="433" y="499"/>
                      <a:pt x="437" y="501"/>
                      <a:pt x="433" y="503"/>
                    </a:cubicBezTo>
                    <a:cubicBezTo>
                      <a:pt x="432" y="503"/>
                      <a:pt x="422" y="501"/>
                      <a:pt x="421" y="501"/>
                    </a:cubicBezTo>
                    <a:cubicBezTo>
                      <a:pt x="409" y="498"/>
                      <a:pt x="395" y="489"/>
                      <a:pt x="385" y="482"/>
                    </a:cubicBezTo>
                    <a:cubicBezTo>
                      <a:pt x="373" y="476"/>
                      <a:pt x="363" y="467"/>
                      <a:pt x="352" y="459"/>
                    </a:cubicBezTo>
                    <a:cubicBezTo>
                      <a:pt x="344" y="453"/>
                      <a:pt x="333" y="446"/>
                      <a:pt x="327" y="438"/>
                    </a:cubicBezTo>
                    <a:cubicBezTo>
                      <a:pt x="321" y="431"/>
                      <a:pt x="311" y="420"/>
                      <a:pt x="313" y="411"/>
                    </a:cubicBezTo>
                    <a:cubicBezTo>
                      <a:pt x="314" y="399"/>
                      <a:pt x="316" y="392"/>
                      <a:pt x="327" y="388"/>
                    </a:cubicBezTo>
                    <a:cubicBezTo>
                      <a:pt x="337" y="385"/>
                      <a:pt x="346" y="383"/>
                      <a:pt x="355" y="378"/>
                    </a:cubicBezTo>
                    <a:cubicBezTo>
                      <a:pt x="365" y="373"/>
                      <a:pt x="375" y="370"/>
                      <a:pt x="385" y="365"/>
                    </a:cubicBezTo>
                    <a:cubicBezTo>
                      <a:pt x="381" y="360"/>
                      <a:pt x="378" y="353"/>
                      <a:pt x="374" y="349"/>
                    </a:cubicBezTo>
                    <a:cubicBezTo>
                      <a:pt x="369" y="345"/>
                      <a:pt x="362" y="342"/>
                      <a:pt x="356" y="339"/>
                    </a:cubicBezTo>
                    <a:cubicBezTo>
                      <a:pt x="366" y="333"/>
                      <a:pt x="373" y="321"/>
                      <a:pt x="381" y="314"/>
                    </a:cubicBezTo>
                    <a:cubicBezTo>
                      <a:pt x="392" y="304"/>
                      <a:pt x="398" y="290"/>
                      <a:pt x="408" y="279"/>
                    </a:cubicBezTo>
                    <a:cubicBezTo>
                      <a:pt x="415" y="271"/>
                      <a:pt x="431" y="260"/>
                      <a:pt x="432" y="249"/>
                    </a:cubicBezTo>
                    <a:cubicBezTo>
                      <a:pt x="432" y="235"/>
                      <a:pt x="414" y="227"/>
                      <a:pt x="402" y="227"/>
                    </a:cubicBezTo>
                    <a:cubicBezTo>
                      <a:pt x="396" y="226"/>
                      <a:pt x="381" y="223"/>
                      <a:pt x="375" y="224"/>
                    </a:cubicBezTo>
                    <a:cubicBezTo>
                      <a:pt x="369" y="225"/>
                      <a:pt x="366" y="230"/>
                      <a:pt x="358" y="231"/>
                    </a:cubicBezTo>
                    <a:cubicBezTo>
                      <a:pt x="355" y="231"/>
                      <a:pt x="347" y="232"/>
                      <a:pt x="344" y="232"/>
                    </a:cubicBezTo>
                    <a:cubicBezTo>
                      <a:pt x="338" y="232"/>
                      <a:pt x="332" y="227"/>
                      <a:pt x="325" y="227"/>
                    </a:cubicBezTo>
                    <a:cubicBezTo>
                      <a:pt x="317" y="228"/>
                      <a:pt x="316" y="232"/>
                      <a:pt x="311" y="238"/>
                    </a:cubicBezTo>
                    <a:cubicBezTo>
                      <a:pt x="306" y="243"/>
                      <a:pt x="301" y="244"/>
                      <a:pt x="294" y="246"/>
                    </a:cubicBezTo>
                    <a:cubicBezTo>
                      <a:pt x="278" y="250"/>
                      <a:pt x="261" y="253"/>
                      <a:pt x="246" y="259"/>
                    </a:cubicBezTo>
                    <a:cubicBezTo>
                      <a:pt x="240" y="262"/>
                      <a:pt x="230" y="270"/>
                      <a:pt x="224" y="271"/>
                    </a:cubicBezTo>
                    <a:cubicBezTo>
                      <a:pt x="218" y="271"/>
                      <a:pt x="215" y="266"/>
                      <a:pt x="209" y="265"/>
                    </a:cubicBezTo>
                    <a:cubicBezTo>
                      <a:pt x="202" y="265"/>
                      <a:pt x="191" y="271"/>
                      <a:pt x="185" y="274"/>
                    </a:cubicBezTo>
                    <a:cubicBezTo>
                      <a:pt x="178" y="278"/>
                      <a:pt x="177" y="278"/>
                      <a:pt x="178" y="287"/>
                    </a:cubicBezTo>
                    <a:cubicBezTo>
                      <a:pt x="180" y="300"/>
                      <a:pt x="192" y="319"/>
                      <a:pt x="198" y="331"/>
                    </a:cubicBezTo>
                    <a:cubicBezTo>
                      <a:pt x="201" y="335"/>
                      <a:pt x="202" y="337"/>
                      <a:pt x="204" y="342"/>
                    </a:cubicBezTo>
                    <a:cubicBezTo>
                      <a:pt x="205" y="347"/>
                      <a:pt x="208" y="351"/>
                      <a:pt x="209" y="355"/>
                    </a:cubicBezTo>
                    <a:cubicBezTo>
                      <a:pt x="213" y="363"/>
                      <a:pt x="214" y="373"/>
                      <a:pt x="218" y="381"/>
                    </a:cubicBezTo>
                    <a:cubicBezTo>
                      <a:pt x="223" y="392"/>
                      <a:pt x="234" y="401"/>
                      <a:pt x="243" y="410"/>
                    </a:cubicBezTo>
                    <a:cubicBezTo>
                      <a:pt x="248" y="415"/>
                      <a:pt x="252" y="420"/>
                      <a:pt x="259" y="424"/>
                    </a:cubicBezTo>
                    <a:cubicBezTo>
                      <a:pt x="266" y="428"/>
                      <a:pt x="273" y="427"/>
                      <a:pt x="280" y="430"/>
                    </a:cubicBezTo>
                    <a:cubicBezTo>
                      <a:pt x="293" y="434"/>
                      <a:pt x="300" y="443"/>
                      <a:pt x="308" y="454"/>
                    </a:cubicBezTo>
                    <a:cubicBezTo>
                      <a:pt x="320" y="469"/>
                      <a:pt x="333" y="484"/>
                      <a:pt x="346" y="499"/>
                    </a:cubicBezTo>
                    <a:cubicBezTo>
                      <a:pt x="358" y="511"/>
                      <a:pt x="372" y="522"/>
                      <a:pt x="384" y="534"/>
                    </a:cubicBezTo>
                    <a:cubicBezTo>
                      <a:pt x="389" y="539"/>
                      <a:pt x="395" y="543"/>
                      <a:pt x="400" y="548"/>
                    </a:cubicBezTo>
                    <a:cubicBezTo>
                      <a:pt x="404" y="552"/>
                      <a:pt x="406" y="557"/>
                      <a:pt x="410" y="561"/>
                    </a:cubicBezTo>
                    <a:cubicBezTo>
                      <a:pt x="415" y="566"/>
                      <a:pt x="423" y="569"/>
                      <a:pt x="427" y="577"/>
                    </a:cubicBezTo>
                    <a:cubicBezTo>
                      <a:pt x="430" y="583"/>
                      <a:pt x="432" y="590"/>
                      <a:pt x="436" y="595"/>
                    </a:cubicBezTo>
                    <a:cubicBezTo>
                      <a:pt x="437" y="597"/>
                      <a:pt x="440" y="601"/>
                      <a:pt x="443" y="601"/>
                    </a:cubicBezTo>
                    <a:cubicBezTo>
                      <a:pt x="446" y="600"/>
                      <a:pt x="450" y="598"/>
                      <a:pt x="453" y="596"/>
                    </a:cubicBezTo>
                    <a:cubicBezTo>
                      <a:pt x="453" y="595"/>
                      <a:pt x="452" y="594"/>
                      <a:pt x="452" y="592"/>
                    </a:cubicBezTo>
                    <a:cubicBezTo>
                      <a:pt x="452" y="592"/>
                      <a:pt x="454" y="586"/>
                      <a:pt x="454" y="585"/>
                    </a:cubicBezTo>
                    <a:cubicBezTo>
                      <a:pt x="456" y="579"/>
                      <a:pt x="457" y="580"/>
                      <a:pt x="454" y="573"/>
                    </a:cubicBezTo>
                    <a:cubicBezTo>
                      <a:pt x="466" y="572"/>
                      <a:pt x="464" y="566"/>
                      <a:pt x="468" y="558"/>
                    </a:cubicBezTo>
                    <a:cubicBezTo>
                      <a:pt x="473" y="548"/>
                      <a:pt x="484" y="550"/>
                      <a:pt x="491" y="542"/>
                    </a:cubicBezTo>
                    <a:cubicBezTo>
                      <a:pt x="485" y="537"/>
                      <a:pt x="493" y="534"/>
                      <a:pt x="497" y="528"/>
                    </a:cubicBezTo>
                    <a:cubicBezTo>
                      <a:pt x="501" y="523"/>
                      <a:pt x="504" y="517"/>
                      <a:pt x="507" y="511"/>
                    </a:cubicBezTo>
                    <a:cubicBezTo>
                      <a:pt x="514" y="499"/>
                      <a:pt x="519" y="488"/>
                      <a:pt x="526" y="477"/>
                    </a:cubicBezTo>
                    <a:cubicBezTo>
                      <a:pt x="530" y="470"/>
                      <a:pt x="532" y="464"/>
                      <a:pt x="537" y="459"/>
                    </a:cubicBezTo>
                    <a:cubicBezTo>
                      <a:pt x="540" y="456"/>
                      <a:pt x="542" y="452"/>
                      <a:pt x="544" y="449"/>
                    </a:cubicBezTo>
                    <a:cubicBezTo>
                      <a:pt x="549" y="444"/>
                      <a:pt x="556" y="443"/>
                      <a:pt x="557" y="436"/>
                    </a:cubicBezTo>
                    <a:cubicBezTo>
                      <a:pt x="557" y="431"/>
                      <a:pt x="556" y="440"/>
                      <a:pt x="557" y="436"/>
                    </a:cubicBezTo>
                    <a:close/>
                    <a:moveTo>
                      <a:pt x="305" y="304"/>
                    </a:moveTo>
                    <a:cubicBezTo>
                      <a:pt x="302" y="306"/>
                      <a:pt x="303" y="310"/>
                      <a:pt x="301" y="312"/>
                    </a:cubicBezTo>
                    <a:cubicBezTo>
                      <a:pt x="299" y="315"/>
                      <a:pt x="293" y="318"/>
                      <a:pt x="290" y="320"/>
                    </a:cubicBezTo>
                    <a:cubicBezTo>
                      <a:pt x="283" y="325"/>
                      <a:pt x="277" y="330"/>
                      <a:pt x="270" y="325"/>
                    </a:cubicBezTo>
                    <a:cubicBezTo>
                      <a:pt x="263" y="320"/>
                      <a:pt x="260" y="308"/>
                      <a:pt x="254" y="301"/>
                    </a:cubicBezTo>
                    <a:cubicBezTo>
                      <a:pt x="246" y="292"/>
                      <a:pt x="237" y="291"/>
                      <a:pt x="237" y="278"/>
                    </a:cubicBezTo>
                    <a:cubicBezTo>
                      <a:pt x="243" y="281"/>
                      <a:pt x="248" y="285"/>
                      <a:pt x="255" y="286"/>
                    </a:cubicBezTo>
                    <a:cubicBezTo>
                      <a:pt x="263" y="287"/>
                      <a:pt x="264" y="283"/>
                      <a:pt x="271" y="278"/>
                    </a:cubicBezTo>
                    <a:cubicBezTo>
                      <a:pt x="285" y="266"/>
                      <a:pt x="311" y="272"/>
                      <a:pt x="329" y="272"/>
                    </a:cubicBezTo>
                    <a:cubicBezTo>
                      <a:pt x="326" y="282"/>
                      <a:pt x="316" y="300"/>
                      <a:pt x="305" y="304"/>
                    </a:cubicBezTo>
                    <a:cubicBezTo>
                      <a:pt x="304" y="305"/>
                      <a:pt x="310" y="302"/>
                      <a:pt x="305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8"/>
              <p:cNvSpPr>
                <a:spLocks noEditPoints="1"/>
              </p:cNvSpPr>
              <p:nvPr/>
            </p:nvSpPr>
            <p:spPr bwMode="auto">
              <a:xfrm>
                <a:off x="4886325" y="1963738"/>
                <a:ext cx="2257425" cy="2028825"/>
              </a:xfrm>
              <a:custGeom>
                <a:avLst/>
                <a:gdLst>
                  <a:gd name="T0" fmla="*/ 575 w 601"/>
                  <a:gd name="T1" fmla="*/ 522 h 539"/>
                  <a:gd name="T2" fmla="*/ 577 w 601"/>
                  <a:gd name="T3" fmla="*/ 507 h 539"/>
                  <a:gd name="T4" fmla="*/ 556 w 601"/>
                  <a:gd name="T5" fmla="*/ 492 h 539"/>
                  <a:gd name="T6" fmla="*/ 254 w 601"/>
                  <a:gd name="T7" fmla="*/ 312 h 539"/>
                  <a:gd name="T8" fmla="*/ 424 w 601"/>
                  <a:gd name="T9" fmla="*/ 208 h 539"/>
                  <a:gd name="T10" fmla="*/ 420 w 601"/>
                  <a:gd name="T11" fmla="*/ 188 h 539"/>
                  <a:gd name="T12" fmla="*/ 406 w 601"/>
                  <a:gd name="T13" fmla="*/ 176 h 539"/>
                  <a:gd name="T14" fmla="*/ 370 w 601"/>
                  <a:gd name="T15" fmla="*/ 174 h 539"/>
                  <a:gd name="T16" fmla="*/ 324 w 601"/>
                  <a:gd name="T17" fmla="*/ 176 h 539"/>
                  <a:gd name="T18" fmla="*/ 295 w 601"/>
                  <a:gd name="T19" fmla="*/ 175 h 539"/>
                  <a:gd name="T20" fmla="*/ 278 w 601"/>
                  <a:gd name="T21" fmla="*/ 195 h 539"/>
                  <a:gd name="T22" fmla="*/ 258 w 601"/>
                  <a:gd name="T23" fmla="*/ 163 h 539"/>
                  <a:gd name="T24" fmla="*/ 264 w 601"/>
                  <a:gd name="T25" fmla="*/ 121 h 539"/>
                  <a:gd name="T26" fmla="*/ 284 w 601"/>
                  <a:gd name="T27" fmla="*/ 102 h 539"/>
                  <a:gd name="T28" fmla="*/ 303 w 601"/>
                  <a:gd name="T29" fmla="*/ 93 h 539"/>
                  <a:gd name="T30" fmla="*/ 317 w 601"/>
                  <a:gd name="T31" fmla="*/ 88 h 539"/>
                  <a:gd name="T32" fmla="*/ 350 w 601"/>
                  <a:gd name="T33" fmla="*/ 68 h 539"/>
                  <a:gd name="T34" fmla="*/ 405 w 601"/>
                  <a:gd name="T35" fmla="*/ 49 h 539"/>
                  <a:gd name="T36" fmla="*/ 384 w 601"/>
                  <a:gd name="T37" fmla="*/ 16 h 539"/>
                  <a:gd name="T38" fmla="*/ 295 w 601"/>
                  <a:gd name="T39" fmla="*/ 4 h 539"/>
                  <a:gd name="T40" fmla="*/ 275 w 601"/>
                  <a:gd name="T41" fmla="*/ 1 h 539"/>
                  <a:gd name="T42" fmla="*/ 250 w 601"/>
                  <a:gd name="T43" fmla="*/ 13 h 539"/>
                  <a:gd name="T44" fmla="*/ 133 w 601"/>
                  <a:gd name="T45" fmla="*/ 36 h 539"/>
                  <a:gd name="T46" fmla="*/ 152 w 601"/>
                  <a:gd name="T47" fmla="*/ 64 h 539"/>
                  <a:gd name="T48" fmla="*/ 204 w 601"/>
                  <a:gd name="T49" fmla="*/ 118 h 539"/>
                  <a:gd name="T50" fmla="*/ 185 w 601"/>
                  <a:gd name="T51" fmla="*/ 142 h 539"/>
                  <a:gd name="T52" fmla="*/ 166 w 601"/>
                  <a:gd name="T53" fmla="*/ 176 h 539"/>
                  <a:gd name="T54" fmla="*/ 146 w 601"/>
                  <a:gd name="T55" fmla="*/ 198 h 539"/>
                  <a:gd name="T56" fmla="*/ 124 w 601"/>
                  <a:gd name="T57" fmla="*/ 228 h 539"/>
                  <a:gd name="T58" fmla="*/ 90 w 601"/>
                  <a:gd name="T59" fmla="*/ 260 h 539"/>
                  <a:gd name="T60" fmla="*/ 100 w 601"/>
                  <a:gd name="T61" fmla="*/ 341 h 539"/>
                  <a:gd name="T62" fmla="*/ 116 w 601"/>
                  <a:gd name="T63" fmla="*/ 355 h 539"/>
                  <a:gd name="T64" fmla="*/ 127 w 601"/>
                  <a:gd name="T65" fmla="*/ 357 h 539"/>
                  <a:gd name="T66" fmla="*/ 146 w 601"/>
                  <a:gd name="T67" fmla="*/ 354 h 539"/>
                  <a:gd name="T68" fmla="*/ 54 w 601"/>
                  <a:gd name="T69" fmla="*/ 479 h 539"/>
                  <a:gd name="T70" fmla="*/ 4 w 601"/>
                  <a:gd name="T71" fmla="*/ 493 h 539"/>
                  <a:gd name="T72" fmla="*/ 17 w 601"/>
                  <a:gd name="T73" fmla="*/ 519 h 539"/>
                  <a:gd name="T74" fmla="*/ 55 w 601"/>
                  <a:gd name="T75" fmla="*/ 527 h 539"/>
                  <a:gd name="T76" fmla="*/ 100 w 601"/>
                  <a:gd name="T77" fmla="*/ 521 h 539"/>
                  <a:gd name="T78" fmla="*/ 140 w 601"/>
                  <a:gd name="T79" fmla="*/ 490 h 539"/>
                  <a:gd name="T80" fmla="*/ 154 w 601"/>
                  <a:gd name="T81" fmla="*/ 488 h 539"/>
                  <a:gd name="T82" fmla="*/ 162 w 601"/>
                  <a:gd name="T83" fmla="*/ 476 h 539"/>
                  <a:gd name="T84" fmla="*/ 176 w 601"/>
                  <a:gd name="T85" fmla="*/ 459 h 539"/>
                  <a:gd name="T86" fmla="*/ 190 w 601"/>
                  <a:gd name="T87" fmla="*/ 433 h 539"/>
                  <a:gd name="T88" fmla="*/ 198 w 601"/>
                  <a:gd name="T89" fmla="*/ 415 h 539"/>
                  <a:gd name="T90" fmla="*/ 204 w 601"/>
                  <a:gd name="T91" fmla="*/ 396 h 539"/>
                  <a:gd name="T92" fmla="*/ 208 w 601"/>
                  <a:gd name="T93" fmla="*/ 388 h 539"/>
                  <a:gd name="T94" fmla="*/ 415 w 601"/>
                  <a:gd name="T95" fmla="*/ 509 h 539"/>
                  <a:gd name="T96" fmla="*/ 561 w 601"/>
                  <a:gd name="T97" fmla="*/ 534 h 539"/>
                  <a:gd name="T98" fmla="*/ 255 w 601"/>
                  <a:gd name="T99" fmla="*/ 164 h 539"/>
                  <a:gd name="T100" fmla="*/ 255 w 601"/>
                  <a:gd name="T101" fmla="*/ 144 h 539"/>
                  <a:gd name="T102" fmla="*/ 247 w 601"/>
                  <a:gd name="T103" fmla="*/ 224 h 539"/>
                  <a:gd name="T104" fmla="*/ 273 w 601"/>
                  <a:gd name="T105" fmla="*/ 221 h 539"/>
                  <a:gd name="T106" fmla="*/ 241 w 601"/>
                  <a:gd name="T107" fmla="*/ 246 h 539"/>
                  <a:gd name="T108" fmla="*/ 227 w 601"/>
                  <a:gd name="T109" fmla="*/ 253 h 539"/>
                  <a:gd name="T110" fmla="*/ 190 w 601"/>
                  <a:gd name="T111" fmla="*/ 217 h 539"/>
                  <a:gd name="T112" fmla="*/ 181 w 601"/>
                  <a:gd name="T113" fmla="*/ 255 h 539"/>
                  <a:gd name="T114" fmla="*/ 116 w 601"/>
                  <a:gd name="T115" fmla="*/ 299 h 539"/>
                  <a:gd name="T116" fmla="*/ 170 w 601"/>
                  <a:gd name="T117" fmla="*/ 226 h 539"/>
                  <a:gd name="T118" fmla="*/ 189 w 601"/>
                  <a:gd name="T119" fmla="*/ 201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1" h="539">
                    <a:moveTo>
                      <a:pt x="600" y="530"/>
                    </a:moveTo>
                    <a:cubicBezTo>
                      <a:pt x="598" y="529"/>
                      <a:pt x="596" y="529"/>
                      <a:pt x="594" y="529"/>
                    </a:cubicBezTo>
                    <a:cubicBezTo>
                      <a:pt x="588" y="528"/>
                      <a:pt x="581" y="527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2" y="518"/>
                      <a:pt x="568" y="517"/>
                      <a:pt x="564" y="516"/>
                    </a:cubicBezTo>
                    <a:cubicBezTo>
                      <a:pt x="562" y="515"/>
                      <a:pt x="560" y="514"/>
                      <a:pt x="558" y="513"/>
                    </a:cubicBezTo>
                    <a:cubicBezTo>
                      <a:pt x="558" y="513"/>
                      <a:pt x="559" y="512"/>
                      <a:pt x="559" y="512"/>
                    </a:cubicBezTo>
                    <a:cubicBezTo>
                      <a:pt x="561" y="509"/>
                      <a:pt x="563" y="508"/>
                      <a:pt x="566" y="507"/>
                    </a:cubicBezTo>
                    <a:cubicBezTo>
                      <a:pt x="569" y="506"/>
                      <a:pt x="573" y="506"/>
                      <a:pt x="577" y="507"/>
                    </a:cubicBezTo>
                    <a:cubicBezTo>
                      <a:pt x="580" y="507"/>
                      <a:pt x="584" y="508"/>
                      <a:pt x="588" y="507"/>
                    </a:cubicBezTo>
                    <a:cubicBezTo>
                      <a:pt x="592" y="506"/>
                      <a:pt x="592" y="506"/>
                      <a:pt x="592" y="506"/>
                    </a:cubicBezTo>
                    <a:cubicBezTo>
                      <a:pt x="588" y="504"/>
                      <a:pt x="588" y="504"/>
                      <a:pt x="588" y="504"/>
                    </a:cubicBezTo>
                    <a:cubicBezTo>
                      <a:pt x="584" y="501"/>
                      <a:pt x="579" y="500"/>
                      <a:pt x="574" y="499"/>
                    </a:cubicBezTo>
                    <a:cubicBezTo>
                      <a:pt x="571" y="498"/>
                      <a:pt x="567" y="497"/>
                      <a:pt x="564" y="496"/>
                    </a:cubicBezTo>
                    <a:cubicBezTo>
                      <a:pt x="561" y="495"/>
                      <a:pt x="558" y="493"/>
                      <a:pt x="556" y="492"/>
                    </a:cubicBezTo>
                    <a:cubicBezTo>
                      <a:pt x="552" y="490"/>
                      <a:pt x="548" y="488"/>
                      <a:pt x="544" y="487"/>
                    </a:cubicBezTo>
                    <a:cubicBezTo>
                      <a:pt x="531" y="483"/>
                      <a:pt x="518" y="480"/>
                      <a:pt x="504" y="477"/>
                    </a:cubicBezTo>
                    <a:cubicBezTo>
                      <a:pt x="500" y="476"/>
                      <a:pt x="495" y="475"/>
                      <a:pt x="491" y="474"/>
                    </a:cubicBezTo>
                    <a:cubicBezTo>
                      <a:pt x="430" y="463"/>
                      <a:pt x="380" y="428"/>
                      <a:pt x="339" y="384"/>
                    </a:cubicBezTo>
                    <a:cubicBezTo>
                      <a:pt x="334" y="380"/>
                      <a:pt x="330" y="376"/>
                      <a:pt x="325" y="373"/>
                    </a:cubicBezTo>
                    <a:cubicBezTo>
                      <a:pt x="302" y="355"/>
                      <a:pt x="278" y="335"/>
                      <a:pt x="254" y="312"/>
                    </a:cubicBezTo>
                    <a:cubicBezTo>
                      <a:pt x="267" y="301"/>
                      <a:pt x="283" y="291"/>
                      <a:pt x="298" y="282"/>
                    </a:cubicBezTo>
                    <a:cubicBezTo>
                      <a:pt x="301" y="280"/>
                      <a:pt x="305" y="278"/>
                      <a:pt x="308" y="276"/>
                    </a:cubicBezTo>
                    <a:cubicBezTo>
                      <a:pt x="328" y="263"/>
                      <a:pt x="349" y="250"/>
                      <a:pt x="371" y="239"/>
                    </a:cubicBezTo>
                    <a:cubicBezTo>
                      <a:pt x="383" y="233"/>
                      <a:pt x="394" y="227"/>
                      <a:pt x="405" y="220"/>
                    </a:cubicBezTo>
                    <a:cubicBezTo>
                      <a:pt x="407" y="218"/>
                      <a:pt x="410" y="217"/>
                      <a:pt x="412" y="216"/>
                    </a:cubicBezTo>
                    <a:cubicBezTo>
                      <a:pt x="416" y="213"/>
                      <a:pt x="420" y="211"/>
                      <a:pt x="424" y="208"/>
                    </a:cubicBezTo>
                    <a:cubicBezTo>
                      <a:pt x="425" y="208"/>
                      <a:pt x="426" y="207"/>
                      <a:pt x="427" y="207"/>
                    </a:cubicBezTo>
                    <a:cubicBezTo>
                      <a:pt x="431" y="204"/>
                      <a:pt x="432" y="203"/>
                      <a:pt x="430" y="199"/>
                    </a:cubicBezTo>
                    <a:cubicBezTo>
                      <a:pt x="430" y="198"/>
                      <a:pt x="429" y="197"/>
                      <a:pt x="429" y="196"/>
                    </a:cubicBezTo>
                    <a:cubicBezTo>
                      <a:pt x="428" y="194"/>
                      <a:pt x="428" y="194"/>
                      <a:pt x="428" y="194"/>
                    </a:cubicBezTo>
                    <a:cubicBezTo>
                      <a:pt x="427" y="191"/>
                      <a:pt x="427" y="189"/>
                      <a:pt x="424" y="189"/>
                    </a:cubicBezTo>
                    <a:cubicBezTo>
                      <a:pt x="424" y="189"/>
                      <a:pt x="422" y="189"/>
                      <a:pt x="420" y="188"/>
                    </a:cubicBezTo>
                    <a:cubicBezTo>
                      <a:pt x="417" y="187"/>
                      <a:pt x="413" y="187"/>
                      <a:pt x="410" y="187"/>
                    </a:cubicBezTo>
                    <a:cubicBezTo>
                      <a:pt x="408" y="187"/>
                      <a:pt x="406" y="188"/>
                      <a:pt x="404" y="187"/>
                    </a:cubicBezTo>
                    <a:cubicBezTo>
                      <a:pt x="403" y="187"/>
                      <a:pt x="402" y="187"/>
                      <a:pt x="400" y="187"/>
                    </a:cubicBezTo>
                    <a:cubicBezTo>
                      <a:pt x="400" y="186"/>
                      <a:pt x="398" y="186"/>
                      <a:pt x="398" y="186"/>
                    </a:cubicBezTo>
                    <a:cubicBezTo>
                      <a:pt x="398" y="186"/>
                      <a:pt x="398" y="185"/>
                      <a:pt x="400" y="182"/>
                    </a:cubicBezTo>
                    <a:cubicBezTo>
                      <a:pt x="401" y="179"/>
                      <a:pt x="404" y="178"/>
                      <a:pt x="406" y="176"/>
                    </a:cubicBezTo>
                    <a:cubicBezTo>
                      <a:pt x="408" y="175"/>
                      <a:pt x="410" y="173"/>
                      <a:pt x="412" y="172"/>
                    </a:cubicBezTo>
                    <a:cubicBezTo>
                      <a:pt x="413" y="170"/>
                      <a:pt x="413" y="170"/>
                      <a:pt x="413" y="170"/>
                    </a:cubicBezTo>
                    <a:cubicBezTo>
                      <a:pt x="411" y="169"/>
                      <a:pt x="411" y="169"/>
                      <a:pt x="411" y="169"/>
                    </a:cubicBezTo>
                    <a:cubicBezTo>
                      <a:pt x="406" y="167"/>
                      <a:pt x="401" y="168"/>
                      <a:pt x="397" y="170"/>
                    </a:cubicBezTo>
                    <a:cubicBezTo>
                      <a:pt x="395" y="170"/>
                      <a:pt x="393" y="171"/>
                      <a:pt x="392" y="171"/>
                    </a:cubicBezTo>
                    <a:cubicBezTo>
                      <a:pt x="385" y="172"/>
                      <a:pt x="377" y="173"/>
                      <a:pt x="370" y="174"/>
                    </a:cubicBezTo>
                    <a:cubicBezTo>
                      <a:pt x="366" y="174"/>
                      <a:pt x="362" y="174"/>
                      <a:pt x="358" y="175"/>
                    </a:cubicBezTo>
                    <a:cubicBezTo>
                      <a:pt x="356" y="175"/>
                      <a:pt x="354" y="176"/>
                      <a:pt x="351" y="176"/>
                    </a:cubicBezTo>
                    <a:cubicBezTo>
                      <a:pt x="348" y="177"/>
                      <a:pt x="345" y="178"/>
                      <a:pt x="343" y="178"/>
                    </a:cubicBezTo>
                    <a:cubicBezTo>
                      <a:pt x="341" y="177"/>
                      <a:pt x="340" y="177"/>
                      <a:pt x="338" y="177"/>
                    </a:cubicBezTo>
                    <a:cubicBezTo>
                      <a:pt x="336" y="176"/>
                      <a:pt x="334" y="176"/>
                      <a:pt x="331" y="176"/>
                    </a:cubicBezTo>
                    <a:cubicBezTo>
                      <a:pt x="329" y="176"/>
                      <a:pt x="327" y="176"/>
                      <a:pt x="324" y="176"/>
                    </a:cubicBezTo>
                    <a:cubicBezTo>
                      <a:pt x="318" y="177"/>
                      <a:pt x="309" y="178"/>
                      <a:pt x="306" y="175"/>
                    </a:cubicBezTo>
                    <a:cubicBezTo>
                      <a:pt x="305" y="174"/>
                      <a:pt x="305" y="174"/>
                      <a:pt x="305" y="174"/>
                    </a:cubicBezTo>
                    <a:cubicBezTo>
                      <a:pt x="304" y="176"/>
                      <a:pt x="304" y="176"/>
                      <a:pt x="304" y="176"/>
                    </a:cubicBezTo>
                    <a:cubicBezTo>
                      <a:pt x="303" y="176"/>
                      <a:pt x="303" y="177"/>
                      <a:pt x="303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cubicBezTo>
                      <a:pt x="302" y="176"/>
                      <a:pt x="300" y="173"/>
                      <a:pt x="295" y="175"/>
                    </a:cubicBezTo>
                    <a:cubicBezTo>
                      <a:pt x="294" y="176"/>
                      <a:pt x="293" y="177"/>
                      <a:pt x="291" y="184"/>
                    </a:cubicBezTo>
                    <a:cubicBezTo>
                      <a:pt x="291" y="185"/>
                      <a:pt x="291" y="185"/>
                      <a:pt x="291" y="186"/>
                    </a:cubicBezTo>
                    <a:cubicBezTo>
                      <a:pt x="290" y="186"/>
                      <a:pt x="288" y="190"/>
                      <a:pt x="287" y="193"/>
                    </a:cubicBezTo>
                    <a:cubicBezTo>
                      <a:pt x="287" y="193"/>
                      <a:pt x="287" y="193"/>
                      <a:pt x="286" y="193"/>
                    </a:cubicBezTo>
                    <a:cubicBezTo>
                      <a:pt x="285" y="192"/>
                      <a:pt x="284" y="191"/>
                      <a:pt x="282" y="192"/>
                    </a:cubicBezTo>
                    <a:cubicBezTo>
                      <a:pt x="281" y="193"/>
                      <a:pt x="280" y="194"/>
                      <a:pt x="278" y="195"/>
                    </a:cubicBezTo>
                    <a:cubicBezTo>
                      <a:pt x="277" y="196"/>
                      <a:pt x="275" y="198"/>
                      <a:pt x="272" y="199"/>
                    </a:cubicBezTo>
                    <a:cubicBezTo>
                      <a:pt x="263" y="202"/>
                      <a:pt x="259" y="200"/>
                      <a:pt x="251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89"/>
                      <a:pt x="260" y="174"/>
                      <a:pt x="259" y="168"/>
                    </a:cubicBezTo>
                    <a:cubicBezTo>
                      <a:pt x="258" y="166"/>
                      <a:pt x="258" y="165"/>
                      <a:pt x="258" y="164"/>
                    </a:cubicBezTo>
                    <a:cubicBezTo>
                      <a:pt x="258" y="163"/>
                      <a:pt x="258" y="163"/>
                      <a:pt x="258" y="163"/>
                    </a:cubicBezTo>
                    <a:cubicBezTo>
                      <a:pt x="259" y="162"/>
                      <a:pt x="260" y="161"/>
                      <a:pt x="261" y="161"/>
                    </a:cubicBezTo>
                    <a:cubicBezTo>
                      <a:pt x="262" y="160"/>
                      <a:pt x="264" y="160"/>
                      <a:pt x="265" y="156"/>
                    </a:cubicBezTo>
                    <a:cubicBezTo>
                      <a:pt x="267" y="152"/>
                      <a:pt x="267" y="146"/>
                      <a:pt x="266" y="140"/>
                    </a:cubicBezTo>
                    <a:cubicBezTo>
                      <a:pt x="266" y="139"/>
                      <a:pt x="266" y="137"/>
                      <a:pt x="266" y="136"/>
                    </a:cubicBezTo>
                    <a:cubicBezTo>
                      <a:pt x="266" y="134"/>
                      <a:pt x="266" y="132"/>
                      <a:pt x="265" y="129"/>
                    </a:cubicBezTo>
                    <a:cubicBezTo>
                      <a:pt x="265" y="126"/>
                      <a:pt x="264" y="123"/>
                      <a:pt x="264" y="121"/>
                    </a:cubicBezTo>
                    <a:cubicBezTo>
                      <a:pt x="264" y="122"/>
                      <a:pt x="264" y="122"/>
                      <a:pt x="264" y="122"/>
                    </a:cubicBezTo>
                    <a:cubicBezTo>
                      <a:pt x="267" y="121"/>
                      <a:pt x="267" y="121"/>
                      <a:pt x="267" y="121"/>
                    </a:cubicBezTo>
                    <a:cubicBezTo>
                      <a:pt x="268" y="120"/>
                      <a:pt x="269" y="119"/>
                      <a:pt x="270" y="115"/>
                    </a:cubicBezTo>
                    <a:cubicBezTo>
                      <a:pt x="271" y="114"/>
                      <a:pt x="272" y="111"/>
                      <a:pt x="273" y="110"/>
                    </a:cubicBezTo>
                    <a:cubicBezTo>
                      <a:pt x="274" y="109"/>
                      <a:pt x="276" y="108"/>
                      <a:pt x="277" y="107"/>
                    </a:cubicBezTo>
                    <a:cubicBezTo>
                      <a:pt x="279" y="106"/>
                      <a:pt x="282" y="105"/>
                      <a:pt x="284" y="102"/>
                    </a:cubicBezTo>
                    <a:cubicBezTo>
                      <a:pt x="285" y="100"/>
                      <a:pt x="286" y="99"/>
                      <a:pt x="286" y="97"/>
                    </a:cubicBezTo>
                    <a:cubicBezTo>
                      <a:pt x="288" y="95"/>
                      <a:pt x="288" y="94"/>
                      <a:pt x="291" y="93"/>
                    </a:cubicBezTo>
                    <a:cubicBezTo>
                      <a:pt x="294" y="95"/>
                      <a:pt x="297" y="94"/>
                      <a:pt x="300" y="92"/>
                    </a:cubicBezTo>
                    <a:cubicBezTo>
                      <a:pt x="301" y="91"/>
                      <a:pt x="302" y="89"/>
                      <a:pt x="303" y="88"/>
                    </a:cubicBezTo>
                    <a:cubicBezTo>
                      <a:pt x="303" y="90"/>
                      <a:pt x="303" y="91"/>
                      <a:pt x="303" y="92"/>
                    </a:cubicBezTo>
                    <a:cubicBezTo>
                      <a:pt x="303" y="92"/>
                      <a:pt x="303" y="93"/>
                      <a:pt x="303" y="93"/>
                    </a:cubicBezTo>
                    <a:cubicBezTo>
                      <a:pt x="303" y="94"/>
                      <a:pt x="303" y="94"/>
                      <a:pt x="303" y="94"/>
                    </a:cubicBezTo>
                    <a:cubicBezTo>
                      <a:pt x="304" y="94"/>
                      <a:pt x="304" y="94"/>
                      <a:pt x="304" y="94"/>
                    </a:cubicBezTo>
                    <a:cubicBezTo>
                      <a:pt x="304" y="94"/>
                      <a:pt x="304" y="95"/>
                      <a:pt x="304" y="95"/>
                    </a:cubicBezTo>
                    <a:cubicBezTo>
                      <a:pt x="304" y="95"/>
                      <a:pt x="304" y="95"/>
                      <a:pt x="304" y="95"/>
                    </a:cubicBezTo>
                    <a:cubicBezTo>
                      <a:pt x="305" y="97"/>
                      <a:pt x="312" y="94"/>
                      <a:pt x="312" y="94"/>
                    </a:cubicBezTo>
                    <a:cubicBezTo>
                      <a:pt x="314" y="93"/>
                      <a:pt x="316" y="90"/>
                      <a:pt x="317" y="88"/>
                    </a:cubicBezTo>
                    <a:cubicBezTo>
                      <a:pt x="318" y="87"/>
                      <a:pt x="318" y="87"/>
                      <a:pt x="319" y="86"/>
                    </a:cubicBezTo>
                    <a:cubicBezTo>
                      <a:pt x="321" y="83"/>
                      <a:pt x="323" y="81"/>
                      <a:pt x="326" y="79"/>
                    </a:cubicBezTo>
                    <a:cubicBezTo>
                      <a:pt x="327" y="79"/>
                      <a:pt x="328" y="78"/>
                      <a:pt x="329" y="77"/>
                    </a:cubicBezTo>
                    <a:cubicBezTo>
                      <a:pt x="330" y="76"/>
                      <a:pt x="331" y="75"/>
                      <a:pt x="332" y="74"/>
                    </a:cubicBezTo>
                    <a:cubicBezTo>
                      <a:pt x="334" y="71"/>
                      <a:pt x="338" y="68"/>
                      <a:pt x="340" y="68"/>
                    </a:cubicBezTo>
                    <a:cubicBezTo>
                      <a:pt x="343" y="67"/>
                      <a:pt x="347" y="67"/>
                      <a:pt x="350" y="68"/>
                    </a:cubicBezTo>
                    <a:cubicBezTo>
                      <a:pt x="353" y="68"/>
                      <a:pt x="357" y="69"/>
                      <a:pt x="361" y="69"/>
                    </a:cubicBezTo>
                    <a:cubicBezTo>
                      <a:pt x="366" y="68"/>
                      <a:pt x="370" y="67"/>
                      <a:pt x="374" y="64"/>
                    </a:cubicBezTo>
                    <a:cubicBezTo>
                      <a:pt x="377" y="63"/>
                      <a:pt x="377" y="63"/>
                      <a:pt x="377" y="63"/>
                    </a:cubicBezTo>
                    <a:cubicBezTo>
                      <a:pt x="379" y="62"/>
                      <a:pt x="383" y="61"/>
                      <a:pt x="387" y="61"/>
                    </a:cubicBezTo>
                    <a:cubicBezTo>
                      <a:pt x="393" y="60"/>
                      <a:pt x="398" y="59"/>
                      <a:pt x="402" y="56"/>
                    </a:cubicBezTo>
                    <a:cubicBezTo>
                      <a:pt x="404" y="54"/>
                      <a:pt x="405" y="51"/>
                      <a:pt x="405" y="49"/>
                    </a:cubicBezTo>
                    <a:cubicBezTo>
                      <a:pt x="404" y="45"/>
                      <a:pt x="401" y="42"/>
                      <a:pt x="396" y="39"/>
                    </a:cubicBezTo>
                    <a:cubicBezTo>
                      <a:pt x="395" y="38"/>
                      <a:pt x="390" y="35"/>
                      <a:pt x="387" y="34"/>
                    </a:cubicBezTo>
                    <a:cubicBezTo>
                      <a:pt x="386" y="34"/>
                      <a:pt x="385" y="35"/>
                      <a:pt x="384" y="36"/>
                    </a:cubicBezTo>
                    <a:cubicBezTo>
                      <a:pt x="383" y="37"/>
                      <a:pt x="383" y="37"/>
                      <a:pt x="382" y="36"/>
                    </a:cubicBezTo>
                    <a:cubicBezTo>
                      <a:pt x="380" y="35"/>
                      <a:pt x="381" y="33"/>
                      <a:pt x="383" y="29"/>
                    </a:cubicBezTo>
                    <a:cubicBezTo>
                      <a:pt x="385" y="25"/>
                      <a:pt x="387" y="20"/>
                      <a:pt x="384" y="16"/>
                    </a:cubicBezTo>
                    <a:cubicBezTo>
                      <a:pt x="380" y="11"/>
                      <a:pt x="374" y="11"/>
                      <a:pt x="369" y="12"/>
                    </a:cubicBezTo>
                    <a:cubicBezTo>
                      <a:pt x="368" y="12"/>
                      <a:pt x="366" y="12"/>
                      <a:pt x="364" y="12"/>
                    </a:cubicBezTo>
                    <a:cubicBezTo>
                      <a:pt x="360" y="12"/>
                      <a:pt x="357" y="10"/>
                      <a:pt x="353" y="9"/>
                    </a:cubicBezTo>
                    <a:cubicBezTo>
                      <a:pt x="350" y="8"/>
                      <a:pt x="346" y="6"/>
                      <a:pt x="342" y="6"/>
                    </a:cubicBezTo>
                    <a:cubicBezTo>
                      <a:pt x="341" y="6"/>
                      <a:pt x="338" y="6"/>
                      <a:pt x="335" y="5"/>
                    </a:cubicBezTo>
                    <a:cubicBezTo>
                      <a:pt x="311" y="3"/>
                      <a:pt x="299" y="2"/>
                      <a:pt x="295" y="4"/>
                    </a:cubicBezTo>
                    <a:cubicBezTo>
                      <a:pt x="291" y="0"/>
                      <a:pt x="286" y="1"/>
                      <a:pt x="281" y="3"/>
                    </a:cubicBezTo>
                    <a:cubicBezTo>
                      <a:pt x="280" y="3"/>
                      <a:pt x="279" y="4"/>
                      <a:pt x="278" y="4"/>
                    </a:cubicBezTo>
                    <a:cubicBezTo>
                      <a:pt x="278" y="5"/>
                      <a:pt x="277" y="5"/>
                      <a:pt x="276" y="6"/>
                    </a:cubicBezTo>
                    <a:cubicBezTo>
                      <a:pt x="276" y="5"/>
                      <a:pt x="276" y="4"/>
                      <a:pt x="277" y="4"/>
                    </a:cubicBezTo>
                    <a:cubicBezTo>
                      <a:pt x="278" y="1"/>
                      <a:pt x="278" y="1"/>
                      <a:pt x="278" y="1"/>
                    </a:cubicBezTo>
                    <a:cubicBezTo>
                      <a:pt x="275" y="1"/>
                      <a:pt x="275" y="1"/>
                      <a:pt x="275" y="1"/>
                    </a:cubicBezTo>
                    <a:cubicBezTo>
                      <a:pt x="274" y="2"/>
                      <a:pt x="273" y="2"/>
                      <a:pt x="272" y="3"/>
                    </a:cubicBezTo>
                    <a:cubicBezTo>
                      <a:pt x="271" y="3"/>
                      <a:pt x="271" y="4"/>
                      <a:pt x="270" y="4"/>
                    </a:cubicBezTo>
                    <a:cubicBezTo>
                      <a:pt x="269" y="4"/>
                      <a:pt x="269" y="4"/>
                      <a:pt x="269" y="4"/>
                    </a:cubicBezTo>
                    <a:cubicBezTo>
                      <a:pt x="265" y="4"/>
                      <a:pt x="262" y="4"/>
                      <a:pt x="260" y="5"/>
                    </a:cubicBezTo>
                    <a:cubicBezTo>
                      <a:pt x="256" y="6"/>
                      <a:pt x="254" y="7"/>
                      <a:pt x="252" y="10"/>
                    </a:cubicBezTo>
                    <a:cubicBezTo>
                      <a:pt x="252" y="11"/>
                      <a:pt x="251" y="11"/>
                      <a:pt x="250" y="13"/>
                    </a:cubicBezTo>
                    <a:cubicBezTo>
                      <a:pt x="240" y="22"/>
                      <a:pt x="225" y="25"/>
                      <a:pt x="211" y="29"/>
                    </a:cubicBezTo>
                    <a:cubicBezTo>
                      <a:pt x="209" y="29"/>
                      <a:pt x="207" y="29"/>
                      <a:pt x="205" y="30"/>
                    </a:cubicBezTo>
                    <a:cubicBezTo>
                      <a:pt x="189" y="34"/>
                      <a:pt x="175" y="32"/>
                      <a:pt x="160" y="25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1" y="22"/>
                      <a:pt x="144" y="18"/>
                      <a:pt x="137" y="23"/>
                    </a:cubicBezTo>
                    <a:cubicBezTo>
                      <a:pt x="132" y="27"/>
                      <a:pt x="133" y="32"/>
                      <a:pt x="133" y="36"/>
                    </a:cubicBezTo>
                    <a:cubicBezTo>
                      <a:pt x="134" y="39"/>
                      <a:pt x="134" y="42"/>
                      <a:pt x="133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40" y="49"/>
                      <a:pt x="140" y="49"/>
                      <a:pt x="140" y="49"/>
                    </a:cubicBezTo>
                    <a:cubicBezTo>
                      <a:pt x="139" y="52"/>
                      <a:pt x="139" y="54"/>
                      <a:pt x="139" y="55"/>
                    </a:cubicBezTo>
                    <a:cubicBezTo>
                      <a:pt x="140" y="58"/>
                      <a:pt x="144" y="60"/>
                      <a:pt x="148" y="62"/>
                    </a:cubicBezTo>
                    <a:cubicBezTo>
                      <a:pt x="149" y="63"/>
                      <a:pt x="151" y="63"/>
                      <a:pt x="152" y="64"/>
                    </a:cubicBezTo>
                    <a:cubicBezTo>
                      <a:pt x="161" y="69"/>
                      <a:pt x="169" y="75"/>
                      <a:pt x="177" y="81"/>
                    </a:cubicBezTo>
                    <a:cubicBezTo>
                      <a:pt x="180" y="83"/>
                      <a:pt x="182" y="86"/>
                      <a:pt x="185" y="88"/>
                    </a:cubicBezTo>
                    <a:cubicBezTo>
                      <a:pt x="194" y="96"/>
                      <a:pt x="203" y="104"/>
                      <a:pt x="214" y="107"/>
                    </a:cubicBezTo>
                    <a:cubicBezTo>
                      <a:pt x="214" y="108"/>
                      <a:pt x="214" y="108"/>
                      <a:pt x="214" y="109"/>
                    </a:cubicBezTo>
                    <a:cubicBezTo>
                      <a:pt x="212" y="112"/>
                      <a:pt x="210" y="117"/>
                      <a:pt x="208" y="118"/>
                    </a:cubicBezTo>
                    <a:cubicBezTo>
                      <a:pt x="206" y="119"/>
                      <a:pt x="205" y="119"/>
                      <a:pt x="204" y="118"/>
                    </a:cubicBezTo>
                    <a:cubicBezTo>
                      <a:pt x="202" y="117"/>
                      <a:pt x="201" y="116"/>
                      <a:pt x="199" y="115"/>
                    </a:cubicBezTo>
                    <a:cubicBezTo>
                      <a:pt x="198" y="115"/>
                      <a:pt x="197" y="115"/>
                      <a:pt x="196" y="115"/>
                    </a:cubicBezTo>
                    <a:cubicBezTo>
                      <a:pt x="193" y="114"/>
                      <a:pt x="191" y="113"/>
                      <a:pt x="187" y="119"/>
                    </a:cubicBezTo>
                    <a:cubicBezTo>
                      <a:pt x="184" y="123"/>
                      <a:pt x="186" y="130"/>
                      <a:pt x="186" y="135"/>
                    </a:cubicBezTo>
                    <a:cubicBezTo>
                      <a:pt x="186" y="136"/>
                      <a:pt x="186" y="136"/>
                      <a:pt x="186" y="136"/>
                    </a:cubicBezTo>
                    <a:cubicBezTo>
                      <a:pt x="186" y="138"/>
                      <a:pt x="185" y="140"/>
                      <a:pt x="185" y="142"/>
                    </a:cubicBezTo>
                    <a:cubicBezTo>
                      <a:pt x="186" y="146"/>
                      <a:pt x="185" y="149"/>
                      <a:pt x="184" y="152"/>
                    </a:cubicBezTo>
                    <a:cubicBezTo>
                      <a:pt x="183" y="154"/>
                      <a:pt x="181" y="156"/>
                      <a:pt x="178" y="158"/>
                    </a:cubicBezTo>
                    <a:cubicBezTo>
                      <a:pt x="175" y="161"/>
                      <a:pt x="171" y="165"/>
                      <a:pt x="170" y="171"/>
                    </a:cubicBezTo>
                    <a:cubicBezTo>
                      <a:pt x="170" y="172"/>
                      <a:pt x="170" y="172"/>
                      <a:pt x="170" y="172"/>
                    </a:cubicBezTo>
                    <a:cubicBezTo>
                      <a:pt x="169" y="172"/>
                      <a:pt x="168" y="172"/>
                      <a:pt x="167" y="172"/>
                    </a:cubicBezTo>
                    <a:cubicBezTo>
                      <a:pt x="166" y="173"/>
                      <a:pt x="166" y="173"/>
                      <a:pt x="166" y="176"/>
                    </a:cubicBezTo>
                    <a:cubicBezTo>
                      <a:pt x="165" y="177"/>
                      <a:pt x="164" y="181"/>
                      <a:pt x="163" y="182"/>
                    </a:cubicBezTo>
                    <a:cubicBezTo>
                      <a:pt x="161" y="184"/>
                      <a:pt x="159" y="187"/>
                      <a:pt x="156" y="190"/>
                    </a:cubicBezTo>
                    <a:cubicBezTo>
                      <a:pt x="155" y="191"/>
                      <a:pt x="153" y="192"/>
                      <a:pt x="152" y="194"/>
                    </a:cubicBezTo>
                    <a:cubicBezTo>
                      <a:pt x="152" y="194"/>
                      <a:pt x="152" y="193"/>
                      <a:pt x="151" y="193"/>
                    </a:cubicBezTo>
                    <a:cubicBezTo>
                      <a:pt x="150" y="195"/>
                      <a:pt x="147" y="198"/>
                      <a:pt x="147" y="198"/>
                    </a:cubicBezTo>
                    <a:cubicBezTo>
                      <a:pt x="146" y="198"/>
                      <a:pt x="146" y="198"/>
                      <a:pt x="146" y="198"/>
                    </a:cubicBezTo>
                    <a:cubicBezTo>
                      <a:pt x="144" y="198"/>
                      <a:pt x="143" y="200"/>
                      <a:pt x="142" y="201"/>
                    </a:cubicBezTo>
                    <a:cubicBezTo>
                      <a:pt x="142" y="202"/>
                      <a:pt x="142" y="203"/>
                      <a:pt x="143" y="203"/>
                    </a:cubicBezTo>
                    <a:cubicBezTo>
                      <a:pt x="141" y="206"/>
                      <a:pt x="141" y="206"/>
                      <a:pt x="141" y="206"/>
                    </a:cubicBezTo>
                    <a:cubicBezTo>
                      <a:pt x="140" y="207"/>
                      <a:pt x="139" y="209"/>
                      <a:pt x="138" y="210"/>
                    </a:cubicBezTo>
                    <a:cubicBezTo>
                      <a:pt x="133" y="216"/>
                      <a:pt x="130" y="221"/>
                      <a:pt x="129" y="225"/>
                    </a:cubicBezTo>
                    <a:cubicBezTo>
                      <a:pt x="126" y="225"/>
                      <a:pt x="125" y="227"/>
                      <a:pt x="124" y="228"/>
                    </a:cubicBezTo>
                    <a:cubicBezTo>
                      <a:pt x="124" y="228"/>
                      <a:pt x="124" y="229"/>
                      <a:pt x="124" y="229"/>
                    </a:cubicBezTo>
                    <a:cubicBezTo>
                      <a:pt x="123" y="229"/>
                      <a:pt x="122" y="230"/>
                      <a:pt x="121" y="232"/>
                    </a:cubicBezTo>
                    <a:cubicBezTo>
                      <a:pt x="119" y="234"/>
                      <a:pt x="116" y="237"/>
                      <a:pt x="115" y="238"/>
                    </a:cubicBezTo>
                    <a:cubicBezTo>
                      <a:pt x="113" y="241"/>
                      <a:pt x="110" y="243"/>
                      <a:pt x="108" y="245"/>
                    </a:cubicBezTo>
                    <a:cubicBezTo>
                      <a:pt x="103" y="250"/>
                      <a:pt x="99" y="254"/>
                      <a:pt x="94" y="258"/>
                    </a:cubicBezTo>
                    <a:cubicBezTo>
                      <a:pt x="93" y="258"/>
                      <a:pt x="92" y="259"/>
                      <a:pt x="90" y="260"/>
                    </a:cubicBezTo>
                    <a:cubicBezTo>
                      <a:pt x="88" y="262"/>
                      <a:pt x="85" y="263"/>
                      <a:pt x="82" y="266"/>
                    </a:cubicBezTo>
                    <a:cubicBezTo>
                      <a:pt x="78" y="271"/>
                      <a:pt x="78" y="273"/>
                      <a:pt x="78" y="277"/>
                    </a:cubicBezTo>
                    <a:cubicBezTo>
                      <a:pt x="78" y="278"/>
                      <a:pt x="78" y="280"/>
                      <a:pt x="78" y="281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7" y="291"/>
                      <a:pt x="77" y="299"/>
                      <a:pt x="78" y="307"/>
                    </a:cubicBezTo>
                    <a:cubicBezTo>
                      <a:pt x="81" y="323"/>
                      <a:pt x="90" y="332"/>
                      <a:pt x="100" y="341"/>
                    </a:cubicBezTo>
                    <a:cubicBezTo>
                      <a:pt x="103" y="344"/>
                      <a:pt x="106" y="347"/>
                      <a:pt x="109" y="350"/>
                    </a:cubicBezTo>
                    <a:cubicBezTo>
                      <a:pt x="109" y="350"/>
                      <a:pt x="109" y="350"/>
                      <a:pt x="109" y="350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3" y="353"/>
                    </a:cubicBezTo>
                    <a:cubicBezTo>
                      <a:pt x="114" y="354"/>
                      <a:pt x="115" y="355"/>
                      <a:pt x="116" y="355"/>
                    </a:cubicBezTo>
                    <a:cubicBezTo>
                      <a:pt x="117" y="355"/>
                      <a:pt x="118" y="355"/>
                      <a:pt x="119" y="354"/>
                    </a:cubicBezTo>
                    <a:cubicBezTo>
                      <a:pt x="120" y="354"/>
                      <a:pt x="120" y="353"/>
                      <a:pt x="120" y="353"/>
                    </a:cubicBezTo>
                    <a:cubicBezTo>
                      <a:pt x="120" y="353"/>
                      <a:pt x="121" y="354"/>
                      <a:pt x="121" y="355"/>
                    </a:cubicBezTo>
                    <a:cubicBezTo>
                      <a:pt x="122" y="356"/>
                      <a:pt x="122" y="356"/>
                      <a:pt x="122" y="356"/>
                    </a:cubicBezTo>
                    <a:cubicBezTo>
                      <a:pt x="123" y="356"/>
                      <a:pt x="123" y="356"/>
                      <a:pt x="123" y="356"/>
                    </a:cubicBezTo>
                    <a:cubicBezTo>
                      <a:pt x="124" y="356"/>
                      <a:pt x="125" y="357"/>
                      <a:pt x="127" y="357"/>
                    </a:cubicBezTo>
                    <a:cubicBezTo>
                      <a:pt x="130" y="358"/>
                      <a:pt x="134" y="359"/>
                      <a:pt x="137" y="358"/>
                    </a:cubicBezTo>
                    <a:cubicBezTo>
                      <a:pt x="138" y="357"/>
                      <a:pt x="139" y="356"/>
                      <a:pt x="139" y="355"/>
                    </a:cubicBezTo>
                    <a:cubicBezTo>
                      <a:pt x="139" y="356"/>
                      <a:pt x="140" y="356"/>
                      <a:pt x="140" y="357"/>
                    </a:cubicBezTo>
                    <a:cubicBezTo>
                      <a:pt x="141" y="361"/>
                      <a:pt x="141" y="361"/>
                      <a:pt x="141" y="361"/>
                    </a:cubicBezTo>
                    <a:cubicBezTo>
                      <a:pt x="143" y="357"/>
                      <a:pt x="143" y="357"/>
                      <a:pt x="143" y="357"/>
                    </a:cubicBezTo>
                    <a:cubicBezTo>
                      <a:pt x="144" y="355"/>
                      <a:pt x="145" y="354"/>
                      <a:pt x="146" y="354"/>
                    </a:cubicBezTo>
                    <a:cubicBezTo>
                      <a:pt x="147" y="354"/>
                      <a:pt x="148" y="355"/>
                      <a:pt x="150" y="356"/>
                    </a:cubicBezTo>
                    <a:cubicBezTo>
                      <a:pt x="152" y="357"/>
                      <a:pt x="153" y="359"/>
                      <a:pt x="156" y="359"/>
                    </a:cubicBezTo>
                    <a:cubicBezTo>
                      <a:pt x="150" y="381"/>
                      <a:pt x="140" y="399"/>
                      <a:pt x="131" y="414"/>
                    </a:cubicBezTo>
                    <a:cubicBezTo>
                      <a:pt x="128" y="420"/>
                      <a:pt x="128" y="420"/>
                      <a:pt x="128" y="420"/>
                    </a:cubicBezTo>
                    <a:cubicBezTo>
                      <a:pt x="119" y="435"/>
                      <a:pt x="111" y="449"/>
                      <a:pt x="97" y="460"/>
                    </a:cubicBezTo>
                    <a:cubicBezTo>
                      <a:pt x="85" y="470"/>
                      <a:pt x="70" y="477"/>
                      <a:pt x="54" y="479"/>
                    </a:cubicBezTo>
                    <a:cubicBezTo>
                      <a:pt x="33" y="481"/>
                      <a:pt x="20" y="476"/>
                      <a:pt x="8" y="459"/>
                    </a:cubicBezTo>
                    <a:cubicBezTo>
                      <a:pt x="7" y="457"/>
                      <a:pt x="7" y="457"/>
                      <a:pt x="7" y="457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1" y="468"/>
                      <a:pt x="0" y="475"/>
                      <a:pt x="1" y="483"/>
                    </a:cubicBezTo>
                    <a:cubicBezTo>
                      <a:pt x="2" y="485"/>
                      <a:pt x="1" y="485"/>
                      <a:pt x="1" y="485"/>
                    </a:cubicBezTo>
                    <a:cubicBezTo>
                      <a:pt x="0" y="487"/>
                      <a:pt x="0" y="488"/>
                      <a:pt x="4" y="493"/>
                    </a:cubicBezTo>
                    <a:cubicBezTo>
                      <a:pt x="6" y="496"/>
                      <a:pt x="9" y="498"/>
                      <a:pt x="11" y="500"/>
                    </a:cubicBezTo>
                    <a:cubicBezTo>
                      <a:pt x="12" y="501"/>
                      <a:pt x="12" y="501"/>
                      <a:pt x="12" y="501"/>
                    </a:cubicBezTo>
                    <a:cubicBezTo>
                      <a:pt x="11" y="502"/>
                      <a:pt x="11" y="503"/>
                      <a:pt x="10" y="504"/>
                    </a:cubicBezTo>
                    <a:cubicBezTo>
                      <a:pt x="10" y="506"/>
                      <a:pt x="12" y="508"/>
                      <a:pt x="14" y="510"/>
                    </a:cubicBezTo>
                    <a:cubicBezTo>
                      <a:pt x="17" y="513"/>
                      <a:pt x="19" y="515"/>
                      <a:pt x="17" y="517"/>
                    </a:cubicBezTo>
                    <a:cubicBezTo>
                      <a:pt x="17" y="519"/>
                      <a:pt x="17" y="519"/>
                      <a:pt x="17" y="519"/>
                    </a:cubicBezTo>
                    <a:cubicBezTo>
                      <a:pt x="18" y="519"/>
                      <a:pt x="18" y="519"/>
                      <a:pt x="18" y="519"/>
                    </a:cubicBezTo>
                    <a:cubicBezTo>
                      <a:pt x="24" y="522"/>
                      <a:pt x="28" y="524"/>
                      <a:pt x="30" y="524"/>
                    </a:cubicBezTo>
                    <a:cubicBezTo>
                      <a:pt x="32" y="524"/>
                      <a:pt x="34" y="524"/>
                      <a:pt x="36" y="524"/>
                    </a:cubicBezTo>
                    <a:cubicBezTo>
                      <a:pt x="37" y="524"/>
                      <a:pt x="38" y="524"/>
                      <a:pt x="38" y="524"/>
                    </a:cubicBezTo>
                    <a:cubicBezTo>
                      <a:pt x="40" y="525"/>
                      <a:pt x="42" y="525"/>
                      <a:pt x="43" y="526"/>
                    </a:cubicBezTo>
                    <a:cubicBezTo>
                      <a:pt x="47" y="527"/>
                      <a:pt x="49" y="528"/>
                      <a:pt x="55" y="527"/>
                    </a:cubicBezTo>
                    <a:cubicBezTo>
                      <a:pt x="57" y="527"/>
                      <a:pt x="57" y="527"/>
                      <a:pt x="57" y="527"/>
                    </a:cubicBezTo>
                    <a:cubicBezTo>
                      <a:pt x="69" y="526"/>
                      <a:pt x="77" y="525"/>
                      <a:pt x="88" y="528"/>
                    </a:cubicBezTo>
                    <a:cubicBezTo>
                      <a:pt x="92" y="529"/>
                      <a:pt x="92" y="529"/>
                      <a:pt x="92" y="529"/>
                    </a:cubicBezTo>
                    <a:cubicBezTo>
                      <a:pt x="91" y="527"/>
                      <a:pt x="91" y="527"/>
                      <a:pt x="91" y="527"/>
                    </a:cubicBezTo>
                    <a:cubicBezTo>
                      <a:pt x="92" y="526"/>
                      <a:pt x="92" y="526"/>
                      <a:pt x="92" y="526"/>
                    </a:cubicBezTo>
                    <a:cubicBezTo>
                      <a:pt x="93" y="524"/>
                      <a:pt x="97" y="523"/>
                      <a:pt x="100" y="521"/>
                    </a:cubicBezTo>
                    <a:cubicBezTo>
                      <a:pt x="103" y="520"/>
                      <a:pt x="105" y="519"/>
                      <a:pt x="106" y="518"/>
                    </a:cubicBezTo>
                    <a:cubicBezTo>
                      <a:pt x="111" y="515"/>
                      <a:pt x="114" y="512"/>
                      <a:pt x="117" y="509"/>
                    </a:cubicBezTo>
                    <a:cubicBezTo>
                      <a:pt x="118" y="508"/>
                      <a:pt x="119" y="507"/>
                      <a:pt x="120" y="506"/>
                    </a:cubicBezTo>
                    <a:cubicBezTo>
                      <a:pt x="121" y="505"/>
                      <a:pt x="122" y="504"/>
                      <a:pt x="124" y="503"/>
                    </a:cubicBezTo>
                    <a:cubicBezTo>
                      <a:pt x="126" y="502"/>
                      <a:pt x="127" y="501"/>
                      <a:pt x="129" y="500"/>
                    </a:cubicBezTo>
                    <a:cubicBezTo>
                      <a:pt x="133" y="496"/>
                      <a:pt x="136" y="494"/>
                      <a:pt x="140" y="490"/>
                    </a:cubicBezTo>
                    <a:cubicBezTo>
                      <a:pt x="139" y="490"/>
                      <a:pt x="139" y="491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9" y="498"/>
                      <a:pt x="139" y="498"/>
                      <a:pt x="139" y="498"/>
                    </a:cubicBezTo>
                    <a:cubicBezTo>
                      <a:pt x="140" y="498"/>
                      <a:pt x="140" y="498"/>
                      <a:pt x="140" y="498"/>
                    </a:cubicBezTo>
                    <a:cubicBezTo>
                      <a:pt x="143" y="499"/>
                      <a:pt x="151" y="494"/>
                      <a:pt x="153" y="492"/>
                    </a:cubicBezTo>
                    <a:cubicBezTo>
                      <a:pt x="154" y="490"/>
                      <a:pt x="154" y="489"/>
                      <a:pt x="154" y="488"/>
                    </a:cubicBezTo>
                    <a:cubicBezTo>
                      <a:pt x="154" y="487"/>
                      <a:pt x="153" y="486"/>
                      <a:pt x="152" y="486"/>
                    </a:cubicBezTo>
                    <a:cubicBezTo>
                      <a:pt x="152" y="486"/>
                      <a:pt x="152" y="486"/>
                      <a:pt x="153" y="485"/>
                    </a:cubicBezTo>
                    <a:cubicBezTo>
                      <a:pt x="153" y="484"/>
                      <a:pt x="153" y="484"/>
                      <a:pt x="154" y="484"/>
                    </a:cubicBezTo>
                    <a:cubicBezTo>
                      <a:pt x="155" y="485"/>
                      <a:pt x="157" y="485"/>
                      <a:pt x="158" y="484"/>
                    </a:cubicBezTo>
                    <a:cubicBezTo>
                      <a:pt x="160" y="483"/>
                      <a:pt x="160" y="482"/>
                      <a:pt x="160" y="480"/>
                    </a:cubicBezTo>
                    <a:cubicBezTo>
                      <a:pt x="161" y="479"/>
                      <a:pt x="162" y="477"/>
                      <a:pt x="162" y="476"/>
                    </a:cubicBezTo>
                    <a:cubicBezTo>
                      <a:pt x="162" y="476"/>
                      <a:pt x="162" y="476"/>
                      <a:pt x="162" y="475"/>
                    </a:cubicBezTo>
                    <a:cubicBezTo>
                      <a:pt x="162" y="476"/>
                      <a:pt x="163" y="476"/>
                      <a:pt x="163" y="476"/>
                    </a:cubicBezTo>
                    <a:cubicBezTo>
                      <a:pt x="165" y="477"/>
                      <a:pt x="165" y="477"/>
                      <a:pt x="165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8" y="470"/>
                      <a:pt x="172" y="464"/>
                      <a:pt x="175" y="460"/>
                    </a:cubicBezTo>
                    <a:cubicBezTo>
                      <a:pt x="175" y="460"/>
                      <a:pt x="175" y="459"/>
                      <a:pt x="176" y="459"/>
                    </a:cubicBezTo>
                    <a:cubicBezTo>
                      <a:pt x="177" y="458"/>
                      <a:pt x="180" y="456"/>
                      <a:pt x="180" y="453"/>
                    </a:cubicBezTo>
                    <a:cubicBezTo>
                      <a:pt x="180" y="452"/>
                      <a:pt x="180" y="452"/>
                      <a:pt x="180" y="452"/>
                    </a:cubicBezTo>
                    <a:cubicBezTo>
                      <a:pt x="176" y="449"/>
                      <a:pt x="176" y="449"/>
                      <a:pt x="176" y="449"/>
                    </a:cubicBezTo>
                    <a:cubicBezTo>
                      <a:pt x="176" y="448"/>
                      <a:pt x="177" y="447"/>
                      <a:pt x="177" y="446"/>
                    </a:cubicBezTo>
                    <a:cubicBezTo>
                      <a:pt x="179" y="447"/>
                      <a:pt x="182" y="446"/>
                      <a:pt x="184" y="445"/>
                    </a:cubicBezTo>
                    <a:cubicBezTo>
                      <a:pt x="188" y="442"/>
                      <a:pt x="190" y="437"/>
                      <a:pt x="190" y="433"/>
                    </a:cubicBezTo>
                    <a:cubicBezTo>
                      <a:pt x="190" y="431"/>
                      <a:pt x="189" y="430"/>
                      <a:pt x="188" y="429"/>
                    </a:cubicBezTo>
                    <a:cubicBezTo>
                      <a:pt x="188" y="428"/>
                      <a:pt x="189" y="428"/>
                      <a:pt x="191" y="428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4" y="425"/>
                      <a:pt x="195" y="424"/>
                      <a:pt x="195" y="422"/>
                    </a:cubicBezTo>
                    <a:cubicBezTo>
                      <a:pt x="196" y="420"/>
                      <a:pt x="197" y="418"/>
                      <a:pt x="198" y="415"/>
                    </a:cubicBezTo>
                    <a:cubicBezTo>
                      <a:pt x="198" y="412"/>
                      <a:pt x="198" y="411"/>
                      <a:pt x="197" y="408"/>
                    </a:cubicBezTo>
                    <a:cubicBezTo>
                      <a:pt x="197" y="408"/>
                      <a:pt x="197" y="408"/>
                      <a:pt x="197" y="408"/>
                    </a:cubicBezTo>
                    <a:cubicBezTo>
                      <a:pt x="199" y="408"/>
                      <a:pt x="200" y="408"/>
                      <a:pt x="201" y="407"/>
                    </a:cubicBezTo>
                    <a:cubicBezTo>
                      <a:pt x="203" y="406"/>
                      <a:pt x="203" y="402"/>
                      <a:pt x="202" y="399"/>
                    </a:cubicBezTo>
                    <a:cubicBezTo>
                      <a:pt x="203" y="398"/>
                      <a:pt x="203" y="398"/>
                      <a:pt x="204" y="397"/>
                    </a:cubicBezTo>
                    <a:cubicBezTo>
                      <a:pt x="204" y="397"/>
                      <a:pt x="204" y="397"/>
                      <a:pt x="204" y="396"/>
                    </a:cubicBezTo>
                    <a:cubicBezTo>
                      <a:pt x="204" y="396"/>
                      <a:pt x="204" y="396"/>
                      <a:pt x="204" y="396"/>
                    </a:cubicBezTo>
                    <a:cubicBezTo>
                      <a:pt x="206" y="398"/>
                      <a:pt x="206" y="398"/>
                      <a:pt x="206" y="398"/>
                    </a:cubicBezTo>
                    <a:cubicBezTo>
                      <a:pt x="206" y="395"/>
                      <a:pt x="206" y="395"/>
                      <a:pt x="206" y="395"/>
                    </a:cubicBezTo>
                    <a:cubicBezTo>
                      <a:pt x="207" y="393"/>
                      <a:pt x="207" y="391"/>
                      <a:pt x="207" y="390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10" y="377"/>
                      <a:pt x="214" y="367"/>
                      <a:pt x="218" y="356"/>
                    </a:cubicBezTo>
                    <a:cubicBezTo>
                      <a:pt x="219" y="353"/>
                      <a:pt x="220" y="349"/>
                      <a:pt x="222" y="345"/>
                    </a:cubicBezTo>
                    <a:cubicBezTo>
                      <a:pt x="236" y="356"/>
                      <a:pt x="250" y="367"/>
                      <a:pt x="263" y="378"/>
                    </a:cubicBezTo>
                    <a:cubicBezTo>
                      <a:pt x="270" y="383"/>
                      <a:pt x="276" y="389"/>
                      <a:pt x="282" y="395"/>
                    </a:cubicBezTo>
                    <a:cubicBezTo>
                      <a:pt x="321" y="428"/>
                      <a:pt x="354" y="469"/>
                      <a:pt x="402" y="494"/>
                    </a:cubicBezTo>
                    <a:cubicBezTo>
                      <a:pt x="407" y="496"/>
                      <a:pt x="410" y="504"/>
                      <a:pt x="415" y="509"/>
                    </a:cubicBezTo>
                    <a:cubicBezTo>
                      <a:pt x="420" y="512"/>
                      <a:pt x="425" y="517"/>
                      <a:pt x="432" y="517"/>
                    </a:cubicBezTo>
                    <a:cubicBezTo>
                      <a:pt x="430" y="514"/>
                      <a:pt x="432" y="507"/>
                      <a:pt x="433" y="507"/>
                    </a:cubicBezTo>
                    <a:cubicBezTo>
                      <a:pt x="451" y="497"/>
                      <a:pt x="471" y="509"/>
                      <a:pt x="490" y="516"/>
                    </a:cubicBezTo>
                    <a:cubicBezTo>
                      <a:pt x="496" y="518"/>
                      <a:pt x="503" y="520"/>
                      <a:pt x="510" y="522"/>
                    </a:cubicBezTo>
                    <a:cubicBezTo>
                      <a:pt x="519" y="524"/>
                      <a:pt x="528" y="526"/>
                      <a:pt x="537" y="529"/>
                    </a:cubicBezTo>
                    <a:cubicBezTo>
                      <a:pt x="545" y="530"/>
                      <a:pt x="553" y="532"/>
                      <a:pt x="561" y="534"/>
                    </a:cubicBezTo>
                    <a:cubicBezTo>
                      <a:pt x="563" y="535"/>
                      <a:pt x="563" y="535"/>
                      <a:pt x="563" y="535"/>
                    </a:cubicBezTo>
                    <a:cubicBezTo>
                      <a:pt x="569" y="536"/>
                      <a:pt x="579" y="539"/>
                      <a:pt x="587" y="539"/>
                    </a:cubicBezTo>
                    <a:cubicBezTo>
                      <a:pt x="594" y="539"/>
                      <a:pt x="599" y="537"/>
                      <a:pt x="601" y="532"/>
                    </a:cubicBezTo>
                    <a:cubicBezTo>
                      <a:pt x="601" y="530"/>
                      <a:pt x="601" y="530"/>
                      <a:pt x="601" y="530"/>
                    </a:cubicBezTo>
                    <a:lnTo>
                      <a:pt x="600" y="530"/>
                    </a:lnTo>
                    <a:close/>
                    <a:moveTo>
                      <a:pt x="255" y="164"/>
                    </a:moveTo>
                    <a:cubicBezTo>
                      <a:pt x="255" y="164"/>
                      <a:pt x="254" y="165"/>
                      <a:pt x="253" y="167"/>
                    </a:cubicBezTo>
                    <a:cubicBezTo>
                      <a:pt x="252" y="169"/>
                      <a:pt x="252" y="169"/>
                      <a:pt x="252" y="169"/>
                    </a:cubicBezTo>
                    <a:cubicBezTo>
                      <a:pt x="250" y="173"/>
                      <a:pt x="248" y="178"/>
                      <a:pt x="247" y="183"/>
                    </a:cubicBezTo>
                    <a:cubicBezTo>
                      <a:pt x="246" y="186"/>
                      <a:pt x="246" y="189"/>
                      <a:pt x="245" y="191"/>
                    </a:cubicBezTo>
                    <a:cubicBezTo>
                      <a:pt x="235" y="184"/>
                      <a:pt x="244" y="165"/>
                      <a:pt x="251" y="152"/>
                    </a:cubicBezTo>
                    <a:cubicBezTo>
                      <a:pt x="252" y="149"/>
                      <a:pt x="254" y="147"/>
                      <a:pt x="255" y="144"/>
                    </a:cubicBezTo>
                    <a:cubicBezTo>
                      <a:pt x="257" y="147"/>
                      <a:pt x="256" y="149"/>
                      <a:pt x="255" y="153"/>
                    </a:cubicBezTo>
                    <a:cubicBezTo>
                      <a:pt x="254" y="157"/>
                      <a:pt x="252" y="161"/>
                      <a:pt x="255" y="164"/>
                    </a:cubicBezTo>
                    <a:close/>
                    <a:moveTo>
                      <a:pt x="240" y="232"/>
                    </a:moveTo>
                    <a:cubicBezTo>
                      <a:pt x="243" y="231"/>
                      <a:pt x="244" y="229"/>
                      <a:pt x="244" y="227"/>
                    </a:cubicBezTo>
                    <a:cubicBezTo>
                      <a:pt x="245" y="226"/>
                      <a:pt x="245" y="225"/>
                      <a:pt x="246" y="224"/>
                    </a:cubicBezTo>
                    <a:cubicBezTo>
                      <a:pt x="247" y="224"/>
                      <a:pt x="247" y="224"/>
                      <a:pt x="247" y="224"/>
                    </a:cubicBezTo>
                    <a:cubicBezTo>
                      <a:pt x="247" y="223"/>
                      <a:pt x="247" y="223"/>
                      <a:pt x="247" y="223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6" y="221"/>
                      <a:pt x="247" y="221"/>
                      <a:pt x="248" y="221"/>
                    </a:cubicBezTo>
                    <a:cubicBezTo>
                      <a:pt x="256" y="222"/>
                      <a:pt x="256" y="222"/>
                      <a:pt x="256" y="222"/>
                    </a:cubicBezTo>
                    <a:cubicBezTo>
                      <a:pt x="258" y="222"/>
                      <a:pt x="260" y="221"/>
                      <a:pt x="262" y="221"/>
                    </a:cubicBezTo>
                    <a:cubicBezTo>
                      <a:pt x="266" y="221"/>
                      <a:pt x="271" y="220"/>
                      <a:pt x="273" y="221"/>
                    </a:cubicBezTo>
                    <a:cubicBezTo>
                      <a:pt x="274" y="222"/>
                      <a:pt x="275" y="222"/>
                      <a:pt x="275" y="223"/>
                    </a:cubicBezTo>
                    <a:cubicBezTo>
                      <a:pt x="275" y="224"/>
                      <a:pt x="270" y="227"/>
                      <a:pt x="268" y="229"/>
                    </a:cubicBezTo>
                    <a:cubicBezTo>
                      <a:pt x="266" y="229"/>
                      <a:pt x="265" y="230"/>
                      <a:pt x="264" y="231"/>
                    </a:cubicBezTo>
                    <a:cubicBezTo>
                      <a:pt x="263" y="232"/>
                      <a:pt x="261" y="233"/>
                      <a:pt x="260" y="234"/>
                    </a:cubicBezTo>
                    <a:cubicBezTo>
                      <a:pt x="255" y="239"/>
                      <a:pt x="247" y="244"/>
                      <a:pt x="242" y="247"/>
                    </a:cubicBezTo>
                    <a:cubicBezTo>
                      <a:pt x="241" y="246"/>
                      <a:pt x="241" y="246"/>
                      <a:pt x="241" y="246"/>
                    </a:cubicBezTo>
                    <a:cubicBezTo>
                      <a:pt x="242" y="241"/>
                      <a:pt x="242" y="238"/>
                      <a:pt x="240" y="232"/>
                    </a:cubicBezTo>
                    <a:close/>
                    <a:moveTo>
                      <a:pt x="237" y="230"/>
                    </a:moveTo>
                    <a:cubicBezTo>
                      <a:pt x="236" y="231"/>
                      <a:pt x="236" y="231"/>
                      <a:pt x="236" y="231"/>
                    </a:cubicBezTo>
                    <a:cubicBezTo>
                      <a:pt x="236" y="234"/>
                      <a:pt x="235" y="236"/>
                      <a:pt x="235" y="239"/>
                    </a:cubicBezTo>
                    <a:cubicBezTo>
                      <a:pt x="233" y="246"/>
                      <a:pt x="232" y="252"/>
                      <a:pt x="227" y="256"/>
                    </a:cubicBezTo>
                    <a:cubicBezTo>
                      <a:pt x="227" y="255"/>
                      <a:pt x="227" y="254"/>
                      <a:pt x="227" y="253"/>
                    </a:cubicBezTo>
                    <a:cubicBezTo>
                      <a:pt x="228" y="242"/>
                      <a:pt x="229" y="230"/>
                      <a:pt x="234" y="221"/>
                    </a:cubicBezTo>
                    <a:cubicBezTo>
                      <a:pt x="235" y="218"/>
                      <a:pt x="236" y="217"/>
                      <a:pt x="237" y="216"/>
                    </a:cubicBezTo>
                    <a:cubicBezTo>
                      <a:pt x="238" y="218"/>
                      <a:pt x="237" y="226"/>
                      <a:pt x="237" y="230"/>
                    </a:cubicBezTo>
                    <a:close/>
                    <a:moveTo>
                      <a:pt x="191" y="213"/>
                    </a:moveTo>
                    <a:cubicBezTo>
                      <a:pt x="191" y="214"/>
                      <a:pt x="191" y="215"/>
                      <a:pt x="191" y="216"/>
                    </a:cubicBezTo>
                    <a:cubicBezTo>
                      <a:pt x="190" y="217"/>
                      <a:pt x="190" y="217"/>
                      <a:pt x="190" y="217"/>
                    </a:cubicBezTo>
                    <a:cubicBezTo>
                      <a:pt x="190" y="218"/>
                      <a:pt x="190" y="218"/>
                      <a:pt x="190" y="219"/>
                    </a:cubicBezTo>
                    <a:cubicBezTo>
                      <a:pt x="190" y="219"/>
                      <a:pt x="190" y="214"/>
                      <a:pt x="190" y="215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89" y="220"/>
                      <a:pt x="189" y="222"/>
                    </a:cubicBezTo>
                    <a:cubicBezTo>
                      <a:pt x="187" y="233"/>
                      <a:pt x="186" y="246"/>
                      <a:pt x="181" y="255"/>
                    </a:cubicBezTo>
                    <a:cubicBezTo>
                      <a:pt x="180" y="257"/>
                      <a:pt x="178" y="262"/>
                      <a:pt x="175" y="265"/>
                    </a:cubicBezTo>
                    <a:cubicBezTo>
                      <a:pt x="170" y="272"/>
                      <a:pt x="166" y="278"/>
                      <a:pt x="165" y="282"/>
                    </a:cubicBezTo>
                    <a:cubicBezTo>
                      <a:pt x="164" y="282"/>
                      <a:pt x="163" y="282"/>
                      <a:pt x="161" y="282"/>
                    </a:cubicBezTo>
                    <a:cubicBezTo>
                      <a:pt x="157" y="281"/>
                      <a:pt x="151" y="279"/>
                      <a:pt x="147" y="282"/>
                    </a:cubicBezTo>
                    <a:cubicBezTo>
                      <a:pt x="141" y="286"/>
                      <a:pt x="142" y="294"/>
                      <a:pt x="143" y="298"/>
                    </a:cubicBezTo>
                    <a:cubicBezTo>
                      <a:pt x="133" y="300"/>
                      <a:pt x="126" y="301"/>
                      <a:pt x="116" y="299"/>
                    </a:cubicBezTo>
                    <a:cubicBezTo>
                      <a:pt x="119" y="295"/>
                      <a:pt x="123" y="290"/>
                      <a:pt x="126" y="285"/>
                    </a:cubicBezTo>
                    <a:cubicBezTo>
                      <a:pt x="129" y="280"/>
                      <a:pt x="132" y="276"/>
                      <a:pt x="135" y="272"/>
                    </a:cubicBezTo>
                    <a:cubicBezTo>
                      <a:pt x="138" y="267"/>
                      <a:pt x="141" y="264"/>
                      <a:pt x="144" y="260"/>
                    </a:cubicBezTo>
                    <a:cubicBezTo>
                      <a:pt x="147" y="257"/>
                      <a:pt x="149" y="254"/>
                      <a:pt x="152" y="251"/>
                    </a:cubicBezTo>
                    <a:cubicBezTo>
                      <a:pt x="155" y="247"/>
                      <a:pt x="158" y="243"/>
                      <a:pt x="160" y="239"/>
                    </a:cubicBezTo>
                    <a:cubicBezTo>
                      <a:pt x="163" y="234"/>
                      <a:pt x="166" y="230"/>
                      <a:pt x="170" y="226"/>
                    </a:cubicBezTo>
                    <a:cubicBezTo>
                      <a:pt x="170" y="225"/>
                      <a:pt x="172" y="224"/>
                      <a:pt x="173" y="222"/>
                    </a:cubicBezTo>
                    <a:cubicBezTo>
                      <a:pt x="175" y="220"/>
                      <a:pt x="179" y="215"/>
                      <a:pt x="181" y="214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3" y="213"/>
                      <a:pt x="183" y="213"/>
                      <a:pt x="183" y="213"/>
                    </a:cubicBezTo>
                    <a:cubicBezTo>
                      <a:pt x="184" y="211"/>
                      <a:pt x="185" y="209"/>
                      <a:pt x="185" y="208"/>
                    </a:cubicBezTo>
                    <a:cubicBezTo>
                      <a:pt x="186" y="205"/>
                      <a:pt x="187" y="203"/>
                      <a:pt x="189" y="201"/>
                    </a:cubicBezTo>
                    <a:cubicBezTo>
                      <a:pt x="189" y="201"/>
                      <a:pt x="189" y="201"/>
                      <a:pt x="189" y="201"/>
                    </a:cubicBezTo>
                    <a:cubicBezTo>
                      <a:pt x="193" y="203"/>
                      <a:pt x="193" y="207"/>
                      <a:pt x="19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9"/>
              <p:cNvSpPr>
                <a:spLocks noEditPoints="1"/>
              </p:cNvSpPr>
              <p:nvPr/>
            </p:nvSpPr>
            <p:spPr bwMode="auto">
              <a:xfrm>
                <a:off x="8961438" y="3397251"/>
                <a:ext cx="544512" cy="696913"/>
              </a:xfrm>
              <a:custGeom>
                <a:avLst/>
                <a:gdLst>
                  <a:gd name="T0" fmla="*/ 139 w 145"/>
                  <a:gd name="T1" fmla="*/ 161 h 185"/>
                  <a:gd name="T2" fmla="*/ 139 w 145"/>
                  <a:gd name="T3" fmla="*/ 154 h 185"/>
                  <a:gd name="T4" fmla="*/ 141 w 145"/>
                  <a:gd name="T5" fmla="*/ 143 h 185"/>
                  <a:gd name="T6" fmla="*/ 143 w 145"/>
                  <a:gd name="T7" fmla="*/ 134 h 185"/>
                  <a:gd name="T8" fmla="*/ 140 w 145"/>
                  <a:gd name="T9" fmla="*/ 119 h 185"/>
                  <a:gd name="T10" fmla="*/ 141 w 145"/>
                  <a:gd name="T11" fmla="*/ 107 h 185"/>
                  <a:gd name="T12" fmla="*/ 129 w 145"/>
                  <a:gd name="T13" fmla="*/ 82 h 185"/>
                  <a:gd name="T14" fmla="*/ 64 w 145"/>
                  <a:gd name="T15" fmla="*/ 19 h 185"/>
                  <a:gd name="T16" fmla="*/ 0 w 145"/>
                  <a:gd name="T17" fmla="*/ 39 h 185"/>
                  <a:gd name="T18" fmla="*/ 31 w 145"/>
                  <a:gd name="T19" fmla="*/ 64 h 185"/>
                  <a:gd name="T20" fmla="*/ 25 w 145"/>
                  <a:gd name="T21" fmla="*/ 69 h 185"/>
                  <a:gd name="T22" fmla="*/ 45 w 145"/>
                  <a:gd name="T23" fmla="*/ 81 h 185"/>
                  <a:gd name="T24" fmla="*/ 61 w 145"/>
                  <a:gd name="T25" fmla="*/ 122 h 185"/>
                  <a:gd name="T26" fmla="*/ 56 w 145"/>
                  <a:gd name="T27" fmla="*/ 122 h 185"/>
                  <a:gd name="T28" fmla="*/ 73 w 145"/>
                  <a:gd name="T29" fmla="*/ 147 h 185"/>
                  <a:gd name="T30" fmla="*/ 79 w 145"/>
                  <a:gd name="T31" fmla="*/ 174 h 185"/>
                  <a:gd name="T32" fmla="*/ 102 w 145"/>
                  <a:gd name="T33" fmla="*/ 181 h 185"/>
                  <a:gd name="T34" fmla="*/ 106 w 145"/>
                  <a:gd name="T35" fmla="*/ 179 h 185"/>
                  <a:gd name="T36" fmla="*/ 114 w 145"/>
                  <a:gd name="T37" fmla="*/ 170 h 185"/>
                  <a:gd name="T38" fmla="*/ 118 w 145"/>
                  <a:gd name="T39" fmla="*/ 168 h 185"/>
                  <a:gd name="T40" fmla="*/ 137 w 145"/>
                  <a:gd name="T41" fmla="*/ 174 h 185"/>
                  <a:gd name="T42" fmla="*/ 140 w 145"/>
                  <a:gd name="T43" fmla="*/ 171 h 185"/>
                  <a:gd name="T44" fmla="*/ 145 w 145"/>
                  <a:gd name="T45" fmla="*/ 150 h 185"/>
                  <a:gd name="T46" fmla="*/ 140 w 145"/>
                  <a:gd name="T47" fmla="*/ 158 h 185"/>
                  <a:gd name="T48" fmla="*/ 139 w 145"/>
                  <a:gd name="T49" fmla="*/ 161 h 185"/>
                  <a:gd name="T50" fmla="*/ 139 w 145"/>
                  <a:gd name="T51" fmla="*/ 161 h 185"/>
                  <a:gd name="T52" fmla="*/ 139 w 145"/>
                  <a:gd name="T53" fmla="*/ 147 h 185"/>
                  <a:gd name="T54" fmla="*/ 140 w 145"/>
                  <a:gd name="T55" fmla="*/ 151 h 185"/>
                  <a:gd name="T56" fmla="*/ 139 w 145"/>
                  <a:gd name="T57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5" h="185">
                    <a:moveTo>
                      <a:pt x="139" y="161"/>
                    </a:moveTo>
                    <a:cubicBezTo>
                      <a:pt x="138" y="160"/>
                      <a:pt x="138" y="157"/>
                      <a:pt x="139" y="154"/>
                    </a:cubicBezTo>
                    <a:cubicBezTo>
                      <a:pt x="139" y="150"/>
                      <a:pt x="140" y="146"/>
                      <a:pt x="141" y="143"/>
                    </a:cubicBezTo>
                    <a:cubicBezTo>
                      <a:pt x="142" y="139"/>
                      <a:pt x="143" y="136"/>
                      <a:pt x="143" y="134"/>
                    </a:cubicBezTo>
                    <a:cubicBezTo>
                      <a:pt x="142" y="129"/>
                      <a:pt x="139" y="125"/>
                      <a:pt x="140" y="119"/>
                    </a:cubicBezTo>
                    <a:cubicBezTo>
                      <a:pt x="141" y="114"/>
                      <a:pt x="142" y="113"/>
                      <a:pt x="141" y="107"/>
                    </a:cubicBezTo>
                    <a:cubicBezTo>
                      <a:pt x="140" y="97"/>
                      <a:pt x="135" y="89"/>
                      <a:pt x="129" y="82"/>
                    </a:cubicBezTo>
                    <a:cubicBezTo>
                      <a:pt x="106" y="61"/>
                      <a:pt x="89" y="39"/>
                      <a:pt x="64" y="19"/>
                    </a:cubicBezTo>
                    <a:cubicBezTo>
                      <a:pt x="41" y="0"/>
                      <a:pt x="18" y="23"/>
                      <a:pt x="0" y="39"/>
                    </a:cubicBezTo>
                    <a:cubicBezTo>
                      <a:pt x="11" y="46"/>
                      <a:pt x="25" y="51"/>
                      <a:pt x="31" y="64"/>
                    </a:cubicBezTo>
                    <a:cubicBezTo>
                      <a:pt x="31" y="66"/>
                      <a:pt x="28" y="67"/>
                      <a:pt x="25" y="69"/>
                    </a:cubicBezTo>
                    <a:cubicBezTo>
                      <a:pt x="36" y="69"/>
                      <a:pt x="36" y="91"/>
                      <a:pt x="45" y="81"/>
                    </a:cubicBezTo>
                    <a:cubicBezTo>
                      <a:pt x="45" y="97"/>
                      <a:pt x="58" y="107"/>
                      <a:pt x="61" y="122"/>
                    </a:cubicBezTo>
                    <a:cubicBezTo>
                      <a:pt x="63" y="125"/>
                      <a:pt x="58" y="122"/>
                      <a:pt x="56" y="122"/>
                    </a:cubicBezTo>
                    <a:cubicBezTo>
                      <a:pt x="68" y="127"/>
                      <a:pt x="68" y="137"/>
                      <a:pt x="73" y="147"/>
                    </a:cubicBezTo>
                    <a:cubicBezTo>
                      <a:pt x="86" y="150"/>
                      <a:pt x="86" y="165"/>
                      <a:pt x="79" y="174"/>
                    </a:cubicBezTo>
                    <a:cubicBezTo>
                      <a:pt x="86" y="175"/>
                      <a:pt x="91" y="185"/>
                      <a:pt x="102" y="181"/>
                    </a:cubicBezTo>
                    <a:cubicBezTo>
                      <a:pt x="103" y="180"/>
                      <a:pt x="105" y="180"/>
                      <a:pt x="106" y="179"/>
                    </a:cubicBezTo>
                    <a:cubicBezTo>
                      <a:pt x="109" y="177"/>
                      <a:pt x="112" y="174"/>
                      <a:pt x="114" y="170"/>
                    </a:cubicBezTo>
                    <a:cubicBezTo>
                      <a:pt x="115" y="169"/>
                      <a:pt x="116" y="169"/>
                      <a:pt x="118" y="168"/>
                    </a:cubicBezTo>
                    <a:cubicBezTo>
                      <a:pt x="123" y="166"/>
                      <a:pt x="129" y="167"/>
                      <a:pt x="137" y="174"/>
                    </a:cubicBezTo>
                    <a:cubicBezTo>
                      <a:pt x="139" y="173"/>
                      <a:pt x="140" y="172"/>
                      <a:pt x="140" y="171"/>
                    </a:cubicBezTo>
                    <a:cubicBezTo>
                      <a:pt x="144" y="165"/>
                      <a:pt x="144" y="157"/>
                      <a:pt x="145" y="150"/>
                    </a:cubicBezTo>
                    <a:cubicBezTo>
                      <a:pt x="142" y="152"/>
                      <a:pt x="141" y="155"/>
                      <a:pt x="140" y="158"/>
                    </a:cubicBezTo>
                    <a:cubicBezTo>
                      <a:pt x="140" y="159"/>
                      <a:pt x="140" y="160"/>
                      <a:pt x="139" y="161"/>
                    </a:cubicBezTo>
                    <a:cubicBezTo>
                      <a:pt x="137" y="159"/>
                      <a:pt x="141" y="158"/>
                      <a:pt x="139" y="161"/>
                    </a:cubicBezTo>
                    <a:close/>
                    <a:moveTo>
                      <a:pt x="139" y="147"/>
                    </a:moveTo>
                    <a:cubicBezTo>
                      <a:pt x="139" y="148"/>
                      <a:pt x="140" y="150"/>
                      <a:pt x="140" y="151"/>
                    </a:cubicBezTo>
                    <a:cubicBezTo>
                      <a:pt x="137" y="151"/>
                      <a:pt x="138" y="149"/>
                      <a:pt x="13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0"/>
              <p:cNvSpPr>
                <a:spLocks noEditPoints="1"/>
              </p:cNvSpPr>
              <p:nvPr/>
            </p:nvSpPr>
            <p:spPr bwMode="auto">
              <a:xfrm>
                <a:off x="7181850" y="1855788"/>
                <a:ext cx="2233612" cy="2295525"/>
              </a:xfrm>
              <a:custGeom>
                <a:avLst/>
                <a:gdLst>
                  <a:gd name="T0" fmla="*/ 516 w 595"/>
                  <a:gd name="T1" fmla="*/ 288 h 610"/>
                  <a:gd name="T2" fmla="*/ 541 w 595"/>
                  <a:gd name="T3" fmla="*/ 258 h 610"/>
                  <a:gd name="T4" fmla="*/ 582 w 595"/>
                  <a:gd name="T5" fmla="*/ 198 h 610"/>
                  <a:gd name="T6" fmla="*/ 519 w 595"/>
                  <a:gd name="T7" fmla="*/ 154 h 610"/>
                  <a:gd name="T8" fmla="*/ 498 w 595"/>
                  <a:gd name="T9" fmla="*/ 134 h 610"/>
                  <a:gd name="T10" fmla="*/ 500 w 595"/>
                  <a:gd name="T11" fmla="*/ 114 h 610"/>
                  <a:gd name="T12" fmla="*/ 518 w 595"/>
                  <a:gd name="T13" fmla="*/ 75 h 610"/>
                  <a:gd name="T14" fmla="*/ 513 w 595"/>
                  <a:gd name="T15" fmla="*/ 68 h 610"/>
                  <a:gd name="T16" fmla="*/ 513 w 595"/>
                  <a:gd name="T17" fmla="*/ 41 h 610"/>
                  <a:gd name="T18" fmla="*/ 458 w 595"/>
                  <a:gd name="T19" fmla="*/ 3 h 610"/>
                  <a:gd name="T20" fmla="*/ 456 w 595"/>
                  <a:gd name="T21" fmla="*/ 38 h 610"/>
                  <a:gd name="T22" fmla="*/ 402 w 595"/>
                  <a:gd name="T23" fmla="*/ 196 h 610"/>
                  <a:gd name="T24" fmla="*/ 365 w 595"/>
                  <a:gd name="T25" fmla="*/ 220 h 610"/>
                  <a:gd name="T26" fmla="*/ 296 w 595"/>
                  <a:gd name="T27" fmla="*/ 215 h 610"/>
                  <a:gd name="T28" fmla="*/ 314 w 595"/>
                  <a:gd name="T29" fmla="*/ 150 h 610"/>
                  <a:gd name="T30" fmla="*/ 303 w 595"/>
                  <a:gd name="T31" fmla="*/ 120 h 610"/>
                  <a:gd name="T32" fmla="*/ 321 w 595"/>
                  <a:gd name="T33" fmla="*/ 89 h 610"/>
                  <a:gd name="T34" fmla="*/ 333 w 595"/>
                  <a:gd name="T35" fmla="*/ 81 h 610"/>
                  <a:gd name="T36" fmla="*/ 355 w 595"/>
                  <a:gd name="T37" fmla="*/ 78 h 610"/>
                  <a:gd name="T38" fmla="*/ 384 w 595"/>
                  <a:gd name="T39" fmla="*/ 45 h 610"/>
                  <a:gd name="T40" fmla="*/ 345 w 595"/>
                  <a:gd name="T41" fmla="*/ 21 h 610"/>
                  <a:gd name="T42" fmla="*/ 249 w 595"/>
                  <a:gd name="T43" fmla="*/ 19 h 610"/>
                  <a:gd name="T44" fmla="*/ 229 w 595"/>
                  <a:gd name="T45" fmla="*/ 74 h 610"/>
                  <a:gd name="T46" fmla="*/ 179 w 595"/>
                  <a:gd name="T47" fmla="*/ 157 h 610"/>
                  <a:gd name="T48" fmla="*/ 189 w 595"/>
                  <a:gd name="T49" fmla="*/ 216 h 610"/>
                  <a:gd name="T50" fmla="*/ 105 w 595"/>
                  <a:gd name="T51" fmla="*/ 296 h 610"/>
                  <a:gd name="T52" fmla="*/ 16 w 595"/>
                  <a:gd name="T53" fmla="*/ 337 h 610"/>
                  <a:gd name="T54" fmla="*/ 4 w 595"/>
                  <a:gd name="T55" fmla="*/ 362 h 610"/>
                  <a:gd name="T56" fmla="*/ 34 w 595"/>
                  <a:gd name="T57" fmla="*/ 398 h 610"/>
                  <a:gd name="T58" fmla="*/ 188 w 595"/>
                  <a:gd name="T59" fmla="*/ 310 h 610"/>
                  <a:gd name="T60" fmla="*/ 203 w 595"/>
                  <a:gd name="T61" fmla="*/ 340 h 610"/>
                  <a:gd name="T62" fmla="*/ 106 w 595"/>
                  <a:gd name="T63" fmla="*/ 486 h 610"/>
                  <a:gd name="T64" fmla="*/ 141 w 595"/>
                  <a:gd name="T65" fmla="*/ 500 h 610"/>
                  <a:gd name="T66" fmla="*/ 244 w 595"/>
                  <a:gd name="T67" fmla="*/ 385 h 610"/>
                  <a:gd name="T68" fmla="*/ 197 w 595"/>
                  <a:gd name="T69" fmla="*/ 518 h 610"/>
                  <a:gd name="T70" fmla="*/ 175 w 595"/>
                  <a:gd name="T71" fmla="*/ 560 h 610"/>
                  <a:gd name="T72" fmla="*/ 173 w 595"/>
                  <a:gd name="T73" fmla="*/ 593 h 610"/>
                  <a:gd name="T74" fmla="*/ 191 w 595"/>
                  <a:gd name="T75" fmla="*/ 609 h 610"/>
                  <a:gd name="T76" fmla="*/ 209 w 595"/>
                  <a:gd name="T77" fmla="*/ 581 h 610"/>
                  <a:gd name="T78" fmla="*/ 304 w 595"/>
                  <a:gd name="T79" fmla="*/ 495 h 610"/>
                  <a:gd name="T80" fmla="*/ 492 w 595"/>
                  <a:gd name="T81" fmla="*/ 135 h 610"/>
                  <a:gd name="T82" fmla="*/ 492 w 595"/>
                  <a:gd name="T83" fmla="*/ 135 h 610"/>
                  <a:gd name="T84" fmla="*/ 487 w 595"/>
                  <a:gd name="T85" fmla="*/ 151 h 610"/>
                  <a:gd name="T86" fmla="*/ 192 w 595"/>
                  <a:gd name="T87" fmla="*/ 380 h 610"/>
                  <a:gd name="T88" fmla="*/ 134 w 595"/>
                  <a:gd name="T89" fmla="*/ 442 h 610"/>
                  <a:gd name="T90" fmla="*/ 179 w 595"/>
                  <a:gd name="T91" fmla="*/ 373 h 610"/>
                  <a:gd name="T92" fmla="*/ 192 w 595"/>
                  <a:gd name="T93" fmla="*/ 380 h 610"/>
                  <a:gd name="T94" fmla="*/ 281 w 595"/>
                  <a:gd name="T95" fmla="*/ 228 h 610"/>
                  <a:gd name="T96" fmla="*/ 325 w 595"/>
                  <a:gd name="T97" fmla="*/ 457 h 610"/>
                  <a:gd name="T98" fmla="*/ 291 w 595"/>
                  <a:gd name="T99" fmla="*/ 368 h 610"/>
                  <a:gd name="T100" fmla="*/ 267 w 595"/>
                  <a:gd name="T101" fmla="*/ 309 h 610"/>
                  <a:gd name="T102" fmla="*/ 350 w 595"/>
                  <a:gd name="T103" fmla="*/ 301 h 610"/>
                  <a:gd name="T104" fmla="*/ 369 w 595"/>
                  <a:gd name="T105" fmla="*/ 400 h 610"/>
                  <a:gd name="T106" fmla="*/ 482 w 595"/>
                  <a:gd name="T107" fmla="*/ 160 h 610"/>
                  <a:gd name="T108" fmla="*/ 477 w 595"/>
                  <a:gd name="T109" fmla="*/ 162 h 610"/>
                  <a:gd name="T110" fmla="*/ 468 w 595"/>
                  <a:gd name="T111" fmla="*/ 181 h 610"/>
                  <a:gd name="T112" fmla="*/ 468 w 595"/>
                  <a:gd name="T113" fmla="*/ 183 h 610"/>
                  <a:gd name="T114" fmla="*/ 468 w 595"/>
                  <a:gd name="T115" fmla="*/ 183 h 610"/>
                  <a:gd name="T116" fmla="*/ 417 w 595"/>
                  <a:gd name="T117" fmla="*/ 275 h 610"/>
                  <a:gd name="T118" fmla="*/ 498 w 595"/>
                  <a:gd name="T119" fmla="*/ 210 h 610"/>
                  <a:gd name="T120" fmla="*/ 442 w 595"/>
                  <a:gd name="T121" fmla="*/ 30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5" h="610">
                    <a:moveTo>
                      <a:pt x="418" y="413"/>
                    </a:moveTo>
                    <a:cubicBezTo>
                      <a:pt x="428" y="365"/>
                      <a:pt x="468" y="339"/>
                      <a:pt x="499" y="305"/>
                    </a:cubicBezTo>
                    <a:cubicBezTo>
                      <a:pt x="504" y="300"/>
                      <a:pt x="510" y="294"/>
                      <a:pt x="516" y="288"/>
                    </a:cubicBezTo>
                    <a:cubicBezTo>
                      <a:pt x="522" y="283"/>
                      <a:pt x="527" y="277"/>
                      <a:pt x="531" y="271"/>
                    </a:cubicBezTo>
                    <a:cubicBezTo>
                      <a:pt x="533" y="268"/>
                      <a:pt x="534" y="266"/>
                      <a:pt x="536" y="263"/>
                    </a:cubicBezTo>
                    <a:cubicBezTo>
                      <a:pt x="538" y="263"/>
                      <a:pt x="540" y="261"/>
                      <a:pt x="541" y="258"/>
                    </a:cubicBezTo>
                    <a:cubicBezTo>
                      <a:pt x="542" y="257"/>
                      <a:pt x="542" y="255"/>
                      <a:pt x="543" y="253"/>
                    </a:cubicBezTo>
                    <a:cubicBezTo>
                      <a:pt x="546" y="248"/>
                      <a:pt x="550" y="243"/>
                      <a:pt x="553" y="238"/>
                    </a:cubicBezTo>
                    <a:cubicBezTo>
                      <a:pt x="563" y="225"/>
                      <a:pt x="575" y="213"/>
                      <a:pt x="582" y="198"/>
                    </a:cubicBezTo>
                    <a:cubicBezTo>
                      <a:pt x="589" y="182"/>
                      <a:pt x="595" y="165"/>
                      <a:pt x="575" y="160"/>
                    </a:cubicBezTo>
                    <a:cubicBezTo>
                      <a:pt x="567" y="158"/>
                      <a:pt x="558" y="155"/>
                      <a:pt x="550" y="154"/>
                    </a:cubicBezTo>
                    <a:cubicBezTo>
                      <a:pt x="541" y="154"/>
                      <a:pt x="528" y="152"/>
                      <a:pt x="519" y="154"/>
                    </a:cubicBezTo>
                    <a:cubicBezTo>
                      <a:pt x="509" y="156"/>
                      <a:pt x="507" y="162"/>
                      <a:pt x="500" y="168"/>
                    </a:cubicBezTo>
                    <a:cubicBezTo>
                      <a:pt x="498" y="170"/>
                      <a:pt x="478" y="182"/>
                      <a:pt x="477" y="180"/>
                    </a:cubicBezTo>
                    <a:cubicBezTo>
                      <a:pt x="478" y="181"/>
                      <a:pt x="494" y="137"/>
                      <a:pt x="498" y="134"/>
                    </a:cubicBezTo>
                    <a:cubicBezTo>
                      <a:pt x="489" y="130"/>
                      <a:pt x="493" y="129"/>
                      <a:pt x="496" y="122"/>
                    </a:cubicBezTo>
                    <a:cubicBezTo>
                      <a:pt x="494" y="123"/>
                      <a:pt x="495" y="121"/>
                      <a:pt x="500" y="119"/>
                    </a:cubicBezTo>
                    <a:cubicBezTo>
                      <a:pt x="498" y="117"/>
                      <a:pt x="498" y="115"/>
                      <a:pt x="500" y="114"/>
                    </a:cubicBezTo>
                    <a:cubicBezTo>
                      <a:pt x="502" y="109"/>
                      <a:pt x="507" y="98"/>
                      <a:pt x="507" y="94"/>
                    </a:cubicBezTo>
                    <a:cubicBezTo>
                      <a:pt x="514" y="100"/>
                      <a:pt x="504" y="105"/>
                      <a:pt x="510" y="109"/>
                    </a:cubicBezTo>
                    <a:cubicBezTo>
                      <a:pt x="512" y="99"/>
                      <a:pt x="519" y="85"/>
                      <a:pt x="518" y="75"/>
                    </a:cubicBezTo>
                    <a:cubicBezTo>
                      <a:pt x="516" y="77"/>
                      <a:pt x="511" y="79"/>
                      <a:pt x="510" y="83"/>
                    </a:cubicBezTo>
                    <a:cubicBezTo>
                      <a:pt x="518" y="82"/>
                      <a:pt x="512" y="89"/>
                      <a:pt x="510" y="92"/>
                    </a:cubicBezTo>
                    <a:cubicBezTo>
                      <a:pt x="507" y="87"/>
                      <a:pt x="507" y="71"/>
                      <a:pt x="513" y="68"/>
                    </a:cubicBezTo>
                    <a:cubicBezTo>
                      <a:pt x="512" y="74"/>
                      <a:pt x="516" y="74"/>
                      <a:pt x="519" y="70"/>
                    </a:cubicBezTo>
                    <a:cubicBezTo>
                      <a:pt x="520" y="70"/>
                      <a:pt x="522" y="63"/>
                      <a:pt x="522" y="62"/>
                    </a:cubicBezTo>
                    <a:cubicBezTo>
                      <a:pt x="523" y="53"/>
                      <a:pt x="522" y="48"/>
                      <a:pt x="513" y="41"/>
                    </a:cubicBezTo>
                    <a:cubicBezTo>
                      <a:pt x="506" y="34"/>
                      <a:pt x="504" y="27"/>
                      <a:pt x="498" y="19"/>
                    </a:cubicBezTo>
                    <a:cubicBezTo>
                      <a:pt x="492" y="13"/>
                      <a:pt x="484" y="13"/>
                      <a:pt x="477" y="9"/>
                    </a:cubicBezTo>
                    <a:cubicBezTo>
                      <a:pt x="469" y="4"/>
                      <a:pt x="467" y="0"/>
                      <a:pt x="458" y="3"/>
                    </a:cubicBezTo>
                    <a:cubicBezTo>
                      <a:pt x="450" y="5"/>
                      <a:pt x="447" y="10"/>
                      <a:pt x="449" y="19"/>
                    </a:cubicBezTo>
                    <a:cubicBezTo>
                      <a:pt x="450" y="24"/>
                      <a:pt x="453" y="28"/>
                      <a:pt x="455" y="31"/>
                    </a:cubicBezTo>
                    <a:cubicBezTo>
                      <a:pt x="456" y="34"/>
                      <a:pt x="453" y="35"/>
                      <a:pt x="456" y="38"/>
                    </a:cubicBezTo>
                    <a:cubicBezTo>
                      <a:pt x="457" y="39"/>
                      <a:pt x="461" y="38"/>
                      <a:pt x="464" y="41"/>
                    </a:cubicBezTo>
                    <a:cubicBezTo>
                      <a:pt x="466" y="45"/>
                      <a:pt x="464" y="54"/>
                      <a:pt x="464" y="58"/>
                    </a:cubicBezTo>
                    <a:cubicBezTo>
                      <a:pt x="459" y="106"/>
                      <a:pt x="428" y="157"/>
                      <a:pt x="402" y="196"/>
                    </a:cubicBezTo>
                    <a:cubicBezTo>
                      <a:pt x="397" y="204"/>
                      <a:pt x="392" y="208"/>
                      <a:pt x="384" y="213"/>
                    </a:cubicBezTo>
                    <a:cubicBezTo>
                      <a:pt x="382" y="215"/>
                      <a:pt x="379" y="216"/>
                      <a:pt x="376" y="218"/>
                    </a:cubicBezTo>
                    <a:cubicBezTo>
                      <a:pt x="370" y="222"/>
                      <a:pt x="373" y="220"/>
                      <a:pt x="365" y="220"/>
                    </a:cubicBezTo>
                    <a:cubicBezTo>
                      <a:pt x="355" y="219"/>
                      <a:pt x="347" y="219"/>
                      <a:pt x="337" y="216"/>
                    </a:cubicBezTo>
                    <a:cubicBezTo>
                      <a:pt x="328" y="213"/>
                      <a:pt x="317" y="209"/>
                      <a:pt x="307" y="212"/>
                    </a:cubicBezTo>
                    <a:cubicBezTo>
                      <a:pt x="304" y="213"/>
                      <a:pt x="299" y="220"/>
                      <a:pt x="296" y="215"/>
                    </a:cubicBezTo>
                    <a:cubicBezTo>
                      <a:pt x="294" y="213"/>
                      <a:pt x="303" y="205"/>
                      <a:pt x="304" y="204"/>
                    </a:cubicBezTo>
                    <a:cubicBezTo>
                      <a:pt x="311" y="196"/>
                      <a:pt x="323" y="185"/>
                      <a:pt x="325" y="174"/>
                    </a:cubicBezTo>
                    <a:cubicBezTo>
                      <a:pt x="326" y="167"/>
                      <a:pt x="320" y="154"/>
                      <a:pt x="314" y="150"/>
                    </a:cubicBezTo>
                    <a:cubicBezTo>
                      <a:pt x="307" y="147"/>
                      <a:pt x="294" y="149"/>
                      <a:pt x="290" y="143"/>
                    </a:cubicBezTo>
                    <a:cubicBezTo>
                      <a:pt x="302" y="128"/>
                      <a:pt x="314" y="114"/>
                      <a:pt x="325" y="99"/>
                    </a:cubicBezTo>
                    <a:cubicBezTo>
                      <a:pt x="321" y="98"/>
                      <a:pt x="306" y="117"/>
                      <a:pt x="303" y="120"/>
                    </a:cubicBezTo>
                    <a:cubicBezTo>
                      <a:pt x="296" y="129"/>
                      <a:pt x="288" y="147"/>
                      <a:pt x="274" y="139"/>
                    </a:cubicBezTo>
                    <a:cubicBezTo>
                      <a:pt x="284" y="129"/>
                      <a:pt x="294" y="118"/>
                      <a:pt x="301" y="105"/>
                    </a:cubicBezTo>
                    <a:cubicBezTo>
                      <a:pt x="303" y="102"/>
                      <a:pt x="320" y="81"/>
                      <a:pt x="321" y="89"/>
                    </a:cubicBezTo>
                    <a:cubicBezTo>
                      <a:pt x="322" y="86"/>
                      <a:pt x="324" y="85"/>
                      <a:pt x="326" y="85"/>
                    </a:cubicBezTo>
                    <a:cubicBezTo>
                      <a:pt x="326" y="83"/>
                      <a:pt x="326" y="82"/>
                      <a:pt x="327" y="80"/>
                    </a:cubicBezTo>
                    <a:cubicBezTo>
                      <a:pt x="330" y="79"/>
                      <a:pt x="331" y="77"/>
                      <a:pt x="333" y="81"/>
                    </a:cubicBezTo>
                    <a:cubicBezTo>
                      <a:pt x="336" y="86"/>
                      <a:pt x="326" y="93"/>
                      <a:pt x="326" y="98"/>
                    </a:cubicBezTo>
                    <a:cubicBezTo>
                      <a:pt x="332" y="93"/>
                      <a:pt x="337" y="88"/>
                      <a:pt x="342" y="83"/>
                    </a:cubicBezTo>
                    <a:cubicBezTo>
                      <a:pt x="345" y="81"/>
                      <a:pt x="359" y="66"/>
                      <a:pt x="355" y="78"/>
                    </a:cubicBezTo>
                    <a:cubicBezTo>
                      <a:pt x="364" y="73"/>
                      <a:pt x="374" y="69"/>
                      <a:pt x="384" y="64"/>
                    </a:cubicBezTo>
                    <a:cubicBezTo>
                      <a:pt x="390" y="60"/>
                      <a:pt x="393" y="61"/>
                      <a:pt x="391" y="54"/>
                    </a:cubicBezTo>
                    <a:cubicBezTo>
                      <a:pt x="391" y="50"/>
                      <a:pt x="385" y="47"/>
                      <a:pt x="384" y="45"/>
                    </a:cubicBezTo>
                    <a:cubicBezTo>
                      <a:pt x="382" y="37"/>
                      <a:pt x="393" y="31"/>
                      <a:pt x="381" y="26"/>
                    </a:cubicBezTo>
                    <a:cubicBezTo>
                      <a:pt x="376" y="24"/>
                      <a:pt x="369" y="26"/>
                      <a:pt x="364" y="25"/>
                    </a:cubicBezTo>
                    <a:cubicBezTo>
                      <a:pt x="357" y="24"/>
                      <a:pt x="351" y="22"/>
                      <a:pt x="345" y="21"/>
                    </a:cubicBezTo>
                    <a:cubicBezTo>
                      <a:pt x="325" y="18"/>
                      <a:pt x="304" y="17"/>
                      <a:pt x="284" y="17"/>
                    </a:cubicBezTo>
                    <a:cubicBezTo>
                      <a:pt x="277" y="16"/>
                      <a:pt x="271" y="14"/>
                      <a:pt x="265" y="14"/>
                    </a:cubicBezTo>
                    <a:cubicBezTo>
                      <a:pt x="259" y="16"/>
                      <a:pt x="252" y="16"/>
                      <a:pt x="249" y="19"/>
                    </a:cubicBezTo>
                    <a:cubicBezTo>
                      <a:pt x="223" y="52"/>
                      <a:pt x="184" y="31"/>
                      <a:pt x="151" y="34"/>
                    </a:cubicBezTo>
                    <a:cubicBezTo>
                      <a:pt x="148" y="34"/>
                      <a:pt x="145" y="37"/>
                      <a:pt x="143" y="41"/>
                    </a:cubicBezTo>
                    <a:cubicBezTo>
                      <a:pt x="168" y="60"/>
                      <a:pt x="199" y="74"/>
                      <a:pt x="229" y="74"/>
                    </a:cubicBezTo>
                    <a:cubicBezTo>
                      <a:pt x="234" y="74"/>
                      <a:pt x="239" y="77"/>
                      <a:pt x="239" y="79"/>
                    </a:cubicBezTo>
                    <a:cubicBezTo>
                      <a:pt x="234" y="110"/>
                      <a:pt x="206" y="138"/>
                      <a:pt x="174" y="145"/>
                    </a:cubicBezTo>
                    <a:cubicBezTo>
                      <a:pt x="178" y="150"/>
                      <a:pt x="173" y="153"/>
                      <a:pt x="179" y="157"/>
                    </a:cubicBezTo>
                    <a:cubicBezTo>
                      <a:pt x="176" y="158"/>
                      <a:pt x="174" y="181"/>
                      <a:pt x="174" y="185"/>
                    </a:cubicBezTo>
                    <a:cubicBezTo>
                      <a:pt x="174" y="194"/>
                      <a:pt x="174" y="197"/>
                      <a:pt x="179" y="205"/>
                    </a:cubicBezTo>
                    <a:cubicBezTo>
                      <a:pt x="182" y="209"/>
                      <a:pt x="186" y="212"/>
                      <a:pt x="189" y="216"/>
                    </a:cubicBezTo>
                    <a:cubicBezTo>
                      <a:pt x="194" y="222"/>
                      <a:pt x="189" y="234"/>
                      <a:pt x="201" y="230"/>
                    </a:cubicBezTo>
                    <a:cubicBezTo>
                      <a:pt x="196" y="246"/>
                      <a:pt x="169" y="258"/>
                      <a:pt x="155" y="266"/>
                    </a:cubicBezTo>
                    <a:cubicBezTo>
                      <a:pt x="138" y="277"/>
                      <a:pt x="122" y="287"/>
                      <a:pt x="105" y="296"/>
                    </a:cubicBezTo>
                    <a:cubicBezTo>
                      <a:pt x="87" y="306"/>
                      <a:pt x="68" y="317"/>
                      <a:pt x="50" y="327"/>
                    </a:cubicBezTo>
                    <a:cubicBezTo>
                      <a:pt x="42" y="332"/>
                      <a:pt x="35" y="334"/>
                      <a:pt x="26" y="336"/>
                    </a:cubicBezTo>
                    <a:cubicBezTo>
                      <a:pt x="24" y="336"/>
                      <a:pt x="18" y="337"/>
                      <a:pt x="16" y="337"/>
                    </a:cubicBezTo>
                    <a:cubicBezTo>
                      <a:pt x="11" y="337"/>
                      <a:pt x="13" y="332"/>
                      <a:pt x="6" y="334"/>
                    </a:cubicBezTo>
                    <a:cubicBezTo>
                      <a:pt x="12" y="340"/>
                      <a:pt x="9" y="343"/>
                      <a:pt x="8" y="349"/>
                    </a:cubicBezTo>
                    <a:cubicBezTo>
                      <a:pt x="7" y="352"/>
                      <a:pt x="5" y="357"/>
                      <a:pt x="4" y="362"/>
                    </a:cubicBezTo>
                    <a:cubicBezTo>
                      <a:pt x="0" y="374"/>
                      <a:pt x="0" y="379"/>
                      <a:pt x="8" y="390"/>
                    </a:cubicBezTo>
                    <a:cubicBezTo>
                      <a:pt x="10" y="392"/>
                      <a:pt x="13" y="401"/>
                      <a:pt x="15" y="403"/>
                    </a:cubicBezTo>
                    <a:cubicBezTo>
                      <a:pt x="20" y="405"/>
                      <a:pt x="30" y="400"/>
                      <a:pt x="34" y="398"/>
                    </a:cubicBezTo>
                    <a:cubicBezTo>
                      <a:pt x="49" y="391"/>
                      <a:pt x="64" y="382"/>
                      <a:pt x="79" y="374"/>
                    </a:cubicBezTo>
                    <a:cubicBezTo>
                      <a:pt x="103" y="361"/>
                      <a:pt x="126" y="347"/>
                      <a:pt x="149" y="332"/>
                    </a:cubicBezTo>
                    <a:cubicBezTo>
                      <a:pt x="162" y="324"/>
                      <a:pt x="175" y="317"/>
                      <a:pt x="188" y="310"/>
                    </a:cubicBezTo>
                    <a:cubicBezTo>
                      <a:pt x="196" y="305"/>
                      <a:pt x="205" y="300"/>
                      <a:pt x="213" y="295"/>
                    </a:cubicBezTo>
                    <a:cubicBezTo>
                      <a:pt x="222" y="291"/>
                      <a:pt x="231" y="286"/>
                      <a:pt x="240" y="284"/>
                    </a:cubicBezTo>
                    <a:cubicBezTo>
                      <a:pt x="227" y="302"/>
                      <a:pt x="226" y="332"/>
                      <a:pt x="203" y="340"/>
                    </a:cubicBezTo>
                    <a:cubicBezTo>
                      <a:pt x="195" y="342"/>
                      <a:pt x="187" y="343"/>
                      <a:pt x="179" y="345"/>
                    </a:cubicBezTo>
                    <a:cubicBezTo>
                      <a:pt x="150" y="352"/>
                      <a:pt x="111" y="362"/>
                      <a:pt x="99" y="394"/>
                    </a:cubicBezTo>
                    <a:cubicBezTo>
                      <a:pt x="89" y="424"/>
                      <a:pt x="103" y="455"/>
                      <a:pt x="106" y="486"/>
                    </a:cubicBezTo>
                    <a:cubicBezTo>
                      <a:pt x="107" y="492"/>
                      <a:pt x="104" y="491"/>
                      <a:pt x="108" y="498"/>
                    </a:cubicBezTo>
                    <a:cubicBezTo>
                      <a:pt x="111" y="504"/>
                      <a:pt x="115" y="513"/>
                      <a:pt x="122" y="513"/>
                    </a:cubicBezTo>
                    <a:cubicBezTo>
                      <a:pt x="129" y="512"/>
                      <a:pt x="136" y="504"/>
                      <a:pt x="141" y="500"/>
                    </a:cubicBezTo>
                    <a:cubicBezTo>
                      <a:pt x="148" y="495"/>
                      <a:pt x="154" y="491"/>
                      <a:pt x="160" y="485"/>
                    </a:cubicBezTo>
                    <a:cubicBezTo>
                      <a:pt x="165" y="481"/>
                      <a:pt x="170" y="478"/>
                      <a:pt x="175" y="474"/>
                    </a:cubicBezTo>
                    <a:cubicBezTo>
                      <a:pt x="208" y="453"/>
                      <a:pt x="221" y="415"/>
                      <a:pt x="244" y="385"/>
                    </a:cubicBezTo>
                    <a:cubicBezTo>
                      <a:pt x="247" y="379"/>
                      <a:pt x="262" y="377"/>
                      <a:pt x="266" y="384"/>
                    </a:cubicBezTo>
                    <a:cubicBezTo>
                      <a:pt x="287" y="430"/>
                      <a:pt x="241" y="476"/>
                      <a:pt x="211" y="513"/>
                    </a:cubicBezTo>
                    <a:cubicBezTo>
                      <a:pt x="206" y="520"/>
                      <a:pt x="203" y="508"/>
                      <a:pt x="197" y="518"/>
                    </a:cubicBezTo>
                    <a:cubicBezTo>
                      <a:pt x="195" y="522"/>
                      <a:pt x="194" y="526"/>
                      <a:pt x="191" y="530"/>
                    </a:cubicBezTo>
                    <a:cubicBezTo>
                      <a:pt x="190" y="532"/>
                      <a:pt x="187" y="533"/>
                      <a:pt x="185" y="535"/>
                    </a:cubicBezTo>
                    <a:cubicBezTo>
                      <a:pt x="181" y="541"/>
                      <a:pt x="177" y="553"/>
                      <a:pt x="175" y="560"/>
                    </a:cubicBezTo>
                    <a:cubicBezTo>
                      <a:pt x="174" y="564"/>
                      <a:pt x="173" y="569"/>
                      <a:pt x="173" y="574"/>
                    </a:cubicBezTo>
                    <a:cubicBezTo>
                      <a:pt x="174" y="576"/>
                      <a:pt x="176" y="578"/>
                      <a:pt x="176" y="580"/>
                    </a:cubicBezTo>
                    <a:cubicBezTo>
                      <a:pt x="177" y="585"/>
                      <a:pt x="174" y="588"/>
                      <a:pt x="173" y="593"/>
                    </a:cubicBezTo>
                    <a:cubicBezTo>
                      <a:pt x="172" y="599"/>
                      <a:pt x="171" y="606"/>
                      <a:pt x="176" y="608"/>
                    </a:cubicBezTo>
                    <a:cubicBezTo>
                      <a:pt x="178" y="609"/>
                      <a:pt x="183" y="607"/>
                      <a:pt x="184" y="607"/>
                    </a:cubicBezTo>
                    <a:cubicBezTo>
                      <a:pt x="188" y="607"/>
                      <a:pt x="186" y="610"/>
                      <a:pt x="191" y="609"/>
                    </a:cubicBezTo>
                    <a:cubicBezTo>
                      <a:pt x="197" y="608"/>
                      <a:pt x="206" y="596"/>
                      <a:pt x="208" y="590"/>
                    </a:cubicBezTo>
                    <a:cubicBezTo>
                      <a:pt x="204" y="592"/>
                      <a:pt x="198" y="602"/>
                      <a:pt x="192" y="601"/>
                    </a:cubicBezTo>
                    <a:cubicBezTo>
                      <a:pt x="197" y="594"/>
                      <a:pt x="203" y="587"/>
                      <a:pt x="209" y="581"/>
                    </a:cubicBezTo>
                    <a:cubicBezTo>
                      <a:pt x="215" y="575"/>
                      <a:pt x="221" y="568"/>
                      <a:pt x="226" y="561"/>
                    </a:cubicBezTo>
                    <a:cubicBezTo>
                      <a:pt x="244" y="538"/>
                      <a:pt x="266" y="498"/>
                      <a:pt x="281" y="496"/>
                    </a:cubicBezTo>
                    <a:cubicBezTo>
                      <a:pt x="288" y="496"/>
                      <a:pt x="296" y="496"/>
                      <a:pt x="304" y="495"/>
                    </a:cubicBezTo>
                    <a:cubicBezTo>
                      <a:pt x="353" y="490"/>
                      <a:pt x="400" y="462"/>
                      <a:pt x="418" y="413"/>
                    </a:cubicBezTo>
                    <a:cubicBezTo>
                      <a:pt x="421" y="407"/>
                      <a:pt x="418" y="415"/>
                      <a:pt x="418" y="413"/>
                    </a:cubicBezTo>
                    <a:close/>
                    <a:moveTo>
                      <a:pt x="492" y="135"/>
                    </a:moveTo>
                    <a:cubicBezTo>
                      <a:pt x="493" y="135"/>
                      <a:pt x="494" y="135"/>
                      <a:pt x="495" y="135"/>
                    </a:cubicBezTo>
                    <a:cubicBezTo>
                      <a:pt x="494" y="136"/>
                      <a:pt x="491" y="139"/>
                      <a:pt x="490" y="138"/>
                    </a:cubicBezTo>
                    <a:cubicBezTo>
                      <a:pt x="490" y="137"/>
                      <a:pt x="491" y="136"/>
                      <a:pt x="492" y="135"/>
                    </a:cubicBezTo>
                    <a:cubicBezTo>
                      <a:pt x="492" y="134"/>
                      <a:pt x="491" y="136"/>
                      <a:pt x="492" y="135"/>
                    </a:cubicBezTo>
                    <a:close/>
                    <a:moveTo>
                      <a:pt x="488" y="148"/>
                    </a:moveTo>
                    <a:cubicBezTo>
                      <a:pt x="491" y="149"/>
                      <a:pt x="489" y="152"/>
                      <a:pt x="487" y="151"/>
                    </a:cubicBezTo>
                    <a:cubicBezTo>
                      <a:pt x="487" y="150"/>
                      <a:pt x="488" y="149"/>
                      <a:pt x="488" y="148"/>
                    </a:cubicBezTo>
                    <a:cubicBezTo>
                      <a:pt x="489" y="148"/>
                      <a:pt x="488" y="149"/>
                      <a:pt x="488" y="148"/>
                    </a:cubicBezTo>
                    <a:close/>
                    <a:moveTo>
                      <a:pt x="192" y="380"/>
                    </a:moveTo>
                    <a:cubicBezTo>
                      <a:pt x="187" y="389"/>
                      <a:pt x="182" y="397"/>
                      <a:pt x="175" y="406"/>
                    </a:cubicBezTo>
                    <a:cubicBezTo>
                      <a:pt x="169" y="414"/>
                      <a:pt x="163" y="422"/>
                      <a:pt x="156" y="430"/>
                    </a:cubicBezTo>
                    <a:cubicBezTo>
                      <a:pt x="149" y="437"/>
                      <a:pt x="144" y="444"/>
                      <a:pt x="134" y="442"/>
                    </a:cubicBezTo>
                    <a:cubicBezTo>
                      <a:pt x="127" y="440"/>
                      <a:pt x="121" y="432"/>
                      <a:pt x="119" y="425"/>
                    </a:cubicBezTo>
                    <a:cubicBezTo>
                      <a:pt x="112" y="399"/>
                      <a:pt x="136" y="384"/>
                      <a:pt x="161" y="377"/>
                    </a:cubicBezTo>
                    <a:cubicBezTo>
                      <a:pt x="167" y="375"/>
                      <a:pt x="173" y="374"/>
                      <a:pt x="179" y="373"/>
                    </a:cubicBezTo>
                    <a:cubicBezTo>
                      <a:pt x="185" y="372"/>
                      <a:pt x="191" y="372"/>
                      <a:pt x="196" y="372"/>
                    </a:cubicBezTo>
                    <a:cubicBezTo>
                      <a:pt x="197" y="376"/>
                      <a:pt x="194" y="377"/>
                      <a:pt x="192" y="380"/>
                    </a:cubicBezTo>
                    <a:cubicBezTo>
                      <a:pt x="190" y="383"/>
                      <a:pt x="193" y="377"/>
                      <a:pt x="192" y="380"/>
                    </a:cubicBezTo>
                    <a:close/>
                    <a:moveTo>
                      <a:pt x="281" y="228"/>
                    </a:moveTo>
                    <a:cubicBezTo>
                      <a:pt x="284" y="230"/>
                      <a:pt x="280" y="232"/>
                      <a:pt x="278" y="232"/>
                    </a:cubicBezTo>
                    <a:cubicBezTo>
                      <a:pt x="279" y="231"/>
                      <a:pt x="280" y="229"/>
                      <a:pt x="281" y="228"/>
                    </a:cubicBezTo>
                    <a:cubicBezTo>
                      <a:pt x="282" y="228"/>
                      <a:pt x="280" y="229"/>
                      <a:pt x="281" y="228"/>
                    </a:cubicBezTo>
                    <a:close/>
                    <a:moveTo>
                      <a:pt x="369" y="400"/>
                    </a:moveTo>
                    <a:cubicBezTo>
                      <a:pt x="367" y="425"/>
                      <a:pt x="348" y="448"/>
                      <a:pt x="325" y="457"/>
                    </a:cubicBezTo>
                    <a:cubicBezTo>
                      <a:pt x="329" y="448"/>
                      <a:pt x="330" y="438"/>
                      <a:pt x="335" y="430"/>
                    </a:cubicBezTo>
                    <a:cubicBezTo>
                      <a:pt x="322" y="438"/>
                      <a:pt x="310" y="450"/>
                      <a:pt x="297" y="458"/>
                    </a:cubicBezTo>
                    <a:cubicBezTo>
                      <a:pt x="305" y="428"/>
                      <a:pt x="305" y="397"/>
                      <a:pt x="291" y="368"/>
                    </a:cubicBezTo>
                    <a:cubicBezTo>
                      <a:pt x="287" y="361"/>
                      <a:pt x="282" y="355"/>
                      <a:pt x="277" y="350"/>
                    </a:cubicBezTo>
                    <a:cubicBezTo>
                      <a:pt x="272" y="344"/>
                      <a:pt x="266" y="339"/>
                      <a:pt x="259" y="336"/>
                    </a:cubicBezTo>
                    <a:cubicBezTo>
                      <a:pt x="264" y="327"/>
                      <a:pt x="262" y="316"/>
                      <a:pt x="267" y="309"/>
                    </a:cubicBezTo>
                    <a:cubicBezTo>
                      <a:pt x="282" y="284"/>
                      <a:pt x="315" y="276"/>
                      <a:pt x="344" y="273"/>
                    </a:cubicBezTo>
                    <a:cubicBezTo>
                      <a:pt x="348" y="271"/>
                      <a:pt x="353" y="279"/>
                      <a:pt x="352" y="283"/>
                    </a:cubicBezTo>
                    <a:cubicBezTo>
                      <a:pt x="348" y="288"/>
                      <a:pt x="349" y="295"/>
                      <a:pt x="350" y="301"/>
                    </a:cubicBezTo>
                    <a:cubicBezTo>
                      <a:pt x="351" y="307"/>
                      <a:pt x="353" y="312"/>
                      <a:pt x="353" y="317"/>
                    </a:cubicBezTo>
                    <a:cubicBezTo>
                      <a:pt x="355" y="334"/>
                      <a:pt x="355" y="347"/>
                      <a:pt x="365" y="362"/>
                    </a:cubicBezTo>
                    <a:cubicBezTo>
                      <a:pt x="373" y="374"/>
                      <a:pt x="372" y="387"/>
                      <a:pt x="369" y="400"/>
                    </a:cubicBezTo>
                    <a:cubicBezTo>
                      <a:pt x="368" y="403"/>
                      <a:pt x="371" y="395"/>
                      <a:pt x="369" y="400"/>
                    </a:cubicBezTo>
                    <a:close/>
                    <a:moveTo>
                      <a:pt x="477" y="162"/>
                    </a:moveTo>
                    <a:cubicBezTo>
                      <a:pt x="476" y="158"/>
                      <a:pt x="482" y="160"/>
                      <a:pt x="482" y="160"/>
                    </a:cubicBezTo>
                    <a:cubicBezTo>
                      <a:pt x="480" y="163"/>
                      <a:pt x="478" y="166"/>
                      <a:pt x="475" y="169"/>
                    </a:cubicBezTo>
                    <a:cubicBezTo>
                      <a:pt x="477" y="167"/>
                      <a:pt x="478" y="164"/>
                      <a:pt x="477" y="162"/>
                    </a:cubicBezTo>
                    <a:cubicBezTo>
                      <a:pt x="477" y="161"/>
                      <a:pt x="478" y="165"/>
                      <a:pt x="477" y="162"/>
                    </a:cubicBezTo>
                    <a:close/>
                    <a:moveTo>
                      <a:pt x="475" y="170"/>
                    </a:moveTo>
                    <a:cubicBezTo>
                      <a:pt x="476" y="174"/>
                      <a:pt x="470" y="176"/>
                      <a:pt x="473" y="179"/>
                    </a:cubicBezTo>
                    <a:cubicBezTo>
                      <a:pt x="472" y="180"/>
                      <a:pt x="470" y="180"/>
                      <a:pt x="468" y="181"/>
                    </a:cubicBezTo>
                    <a:cubicBezTo>
                      <a:pt x="470" y="177"/>
                      <a:pt x="472" y="174"/>
                      <a:pt x="475" y="170"/>
                    </a:cubicBezTo>
                    <a:cubicBezTo>
                      <a:pt x="476" y="172"/>
                      <a:pt x="473" y="174"/>
                      <a:pt x="475" y="170"/>
                    </a:cubicBezTo>
                    <a:close/>
                    <a:moveTo>
                      <a:pt x="468" y="183"/>
                    </a:moveTo>
                    <a:cubicBezTo>
                      <a:pt x="469" y="186"/>
                      <a:pt x="466" y="188"/>
                      <a:pt x="465" y="186"/>
                    </a:cubicBezTo>
                    <a:cubicBezTo>
                      <a:pt x="466" y="185"/>
                      <a:pt x="467" y="184"/>
                      <a:pt x="468" y="183"/>
                    </a:cubicBezTo>
                    <a:cubicBezTo>
                      <a:pt x="469" y="186"/>
                      <a:pt x="467" y="184"/>
                      <a:pt x="468" y="183"/>
                    </a:cubicBezTo>
                    <a:close/>
                    <a:moveTo>
                      <a:pt x="419" y="288"/>
                    </a:moveTo>
                    <a:cubicBezTo>
                      <a:pt x="417" y="286"/>
                      <a:pt x="412" y="288"/>
                      <a:pt x="410" y="285"/>
                    </a:cubicBezTo>
                    <a:cubicBezTo>
                      <a:pt x="410" y="284"/>
                      <a:pt x="416" y="276"/>
                      <a:pt x="417" y="275"/>
                    </a:cubicBezTo>
                    <a:cubicBezTo>
                      <a:pt x="423" y="266"/>
                      <a:pt x="429" y="258"/>
                      <a:pt x="437" y="251"/>
                    </a:cubicBezTo>
                    <a:cubicBezTo>
                      <a:pt x="446" y="244"/>
                      <a:pt x="454" y="236"/>
                      <a:pt x="463" y="230"/>
                    </a:cubicBezTo>
                    <a:cubicBezTo>
                      <a:pt x="473" y="223"/>
                      <a:pt x="485" y="211"/>
                      <a:pt x="498" y="210"/>
                    </a:cubicBezTo>
                    <a:cubicBezTo>
                      <a:pt x="496" y="206"/>
                      <a:pt x="521" y="197"/>
                      <a:pt x="526" y="195"/>
                    </a:cubicBezTo>
                    <a:cubicBezTo>
                      <a:pt x="515" y="232"/>
                      <a:pt x="487" y="264"/>
                      <a:pt x="459" y="292"/>
                    </a:cubicBezTo>
                    <a:cubicBezTo>
                      <a:pt x="454" y="298"/>
                      <a:pt x="448" y="303"/>
                      <a:pt x="442" y="308"/>
                    </a:cubicBezTo>
                    <a:cubicBezTo>
                      <a:pt x="438" y="300"/>
                      <a:pt x="427" y="294"/>
                      <a:pt x="419" y="288"/>
                    </a:cubicBezTo>
                    <a:cubicBezTo>
                      <a:pt x="418" y="287"/>
                      <a:pt x="422" y="290"/>
                      <a:pt x="419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1"/>
              <p:cNvSpPr>
                <a:spLocks noEditPoints="1"/>
              </p:cNvSpPr>
              <p:nvPr/>
            </p:nvSpPr>
            <p:spPr bwMode="auto">
              <a:xfrm>
                <a:off x="4225925" y="4552951"/>
                <a:ext cx="374650" cy="628650"/>
              </a:xfrm>
              <a:custGeom>
                <a:avLst/>
                <a:gdLst>
                  <a:gd name="T0" fmla="*/ 81 w 100"/>
                  <a:gd name="T1" fmla="*/ 9 h 167"/>
                  <a:gd name="T2" fmla="*/ 33 w 100"/>
                  <a:gd name="T3" fmla="*/ 0 h 167"/>
                  <a:gd name="T4" fmla="*/ 5 w 100"/>
                  <a:gd name="T5" fmla="*/ 7 h 167"/>
                  <a:gd name="T6" fmla="*/ 5 w 100"/>
                  <a:gd name="T7" fmla="*/ 11 h 167"/>
                  <a:gd name="T8" fmla="*/ 6 w 100"/>
                  <a:gd name="T9" fmla="*/ 23 h 167"/>
                  <a:gd name="T10" fmla="*/ 6 w 100"/>
                  <a:gd name="T11" fmla="*/ 76 h 167"/>
                  <a:gd name="T12" fmla="*/ 6 w 100"/>
                  <a:gd name="T13" fmla="*/ 107 h 167"/>
                  <a:gd name="T14" fmla="*/ 3 w 100"/>
                  <a:gd name="T15" fmla="*/ 114 h 167"/>
                  <a:gd name="T16" fmla="*/ 6 w 100"/>
                  <a:gd name="T17" fmla="*/ 117 h 167"/>
                  <a:gd name="T18" fmla="*/ 7 w 100"/>
                  <a:gd name="T19" fmla="*/ 133 h 167"/>
                  <a:gd name="T20" fmla="*/ 4 w 100"/>
                  <a:gd name="T21" fmla="*/ 155 h 167"/>
                  <a:gd name="T22" fmla="*/ 2 w 100"/>
                  <a:gd name="T23" fmla="*/ 161 h 167"/>
                  <a:gd name="T24" fmla="*/ 2 w 100"/>
                  <a:gd name="T25" fmla="*/ 165 h 167"/>
                  <a:gd name="T26" fmla="*/ 8 w 100"/>
                  <a:gd name="T27" fmla="*/ 167 h 167"/>
                  <a:gd name="T28" fmla="*/ 18 w 100"/>
                  <a:gd name="T29" fmla="*/ 164 h 167"/>
                  <a:gd name="T30" fmla="*/ 23 w 100"/>
                  <a:gd name="T31" fmla="*/ 161 h 167"/>
                  <a:gd name="T32" fmla="*/ 22 w 100"/>
                  <a:gd name="T33" fmla="*/ 156 h 167"/>
                  <a:gd name="T34" fmla="*/ 22 w 100"/>
                  <a:gd name="T35" fmla="*/ 146 h 167"/>
                  <a:gd name="T36" fmla="*/ 20 w 100"/>
                  <a:gd name="T37" fmla="*/ 127 h 167"/>
                  <a:gd name="T38" fmla="*/ 36 w 100"/>
                  <a:gd name="T39" fmla="*/ 111 h 167"/>
                  <a:gd name="T40" fmla="*/ 74 w 100"/>
                  <a:gd name="T41" fmla="*/ 93 h 167"/>
                  <a:gd name="T42" fmla="*/ 97 w 100"/>
                  <a:gd name="T43" fmla="*/ 61 h 167"/>
                  <a:gd name="T44" fmla="*/ 98 w 100"/>
                  <a:gd name="T45" fmla="*/ 30 h 167"/>
                  <a:gd name="T46" fmla="*/ 84 w 100"/>
                  <a:gd name="T47" fmla="*/ 55 h 167"/>
                  <a:gd name="T48" fmla="*/ 78 w 100"/>
                  <a:gd name="T49" fmla="*/ 73 h 167"/>
                  <a:gd name="T50" fmla="*/ 65 w 100"/>
                  <a:gd name="T51" fmla="*/ 87 h 167"/>
                  <a:gd name="T52" fmla="*/ 39 w 100"/>
                  <a:gd name="T53" fmla="*/ 100 h 167"/>
                  <a:gd name="T54" fmla="*/ 21 w 100"/>
                  <a:gd name="T55" fmla="*/ 87 h 167"/>
                  <a:gd name="T56" fmla="*/ 21 w 100"/>
                  <a:gd name="T57" fmla="*/ 39 h 167"/>
                  <a:gd name="T58" fmla="*/ 23 w 100"/>
                  <a:gd name="T59" fmla="*/ 11 h 167"/>
                  <a:gd name="T60" fmla="*/ 39 w 100"/>
                  <a:gd name="T61" fmla="*/ 8 h 167"/>
                  <a:gd name="T62" fmla="*/ 79 w 100"/>
                  <a:gd name="T63" fmla="*/ 25 h 167"/>
                  <a:gd name="T64" fmla="*/ 84 w 100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67">
                    <a:moveTo>
                      <a:pt x="93" y="20"/>
                    </a:moveTo>
                    <a:cubicBezTo>
                      <a:pt x="91" y="16"/>
                      <a:pt x="86" y="13"/>
                      <a:pt x="81" y="9"/>
                    </a:cubicBezTo>
                    <a:cubicBezTo>
                      <a:pt x="75" y="6"/>
                      <a:pt x="68" y="4"/>
                      <a:pt x="60" y="2"/>
                    </a:cubicBezTo>
                    <a:cubicBezTo>
                      <a:pt x="53" y="0"/>
                      <a:pt x="43" y="0"/>
                      <a:pt x="33" y="0"/>
                    </a:cubicBezTo>
                    <a:cubicBezTo>
                      <a:pt x="21" y="0"/>
                      <a:pt x="14" y="0"/>
                      <a:pt x="10" y="1"/>
                    </a:cubicBezTo>
                    <a:cubicBezTo>
                      <a:pt x="7" y="2"/>
                      <a:pt x="5" y="4"/>
                      <a:pt x="5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7"/>
                      <a:pt x="6" y="23"/>
                    </a:cubicBezTo>
                    <a:cubicBezTo>
                      <a:pt x="6" y="29"/>
                      <a:pt x="7" y="38"/>
                      <a:pt x="7" y="51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6" y="103"/>
                      <a:pt x="6" y="107"/>
                    </a:cubicBezTo>
                    <a:cubicBezTo>
                      <a:pt x="4" y="111"/>
                      <a:pt x="3" y="113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5"/>
                      <a:pt x="4" y="115"/>
                    </a:cubicBezTo>
                    <a:cubicBezTo>
                      <a:pt x="5" y="116"/>
                      <a:pt x="5" y="117"/>
                      <a:pt x="6" y="117"/>
                    </a:cubicBezTo>
                    <a:cubicBezTo>
                      <a:pt x="6" y="118"/>
                      <a:pt x="6" y="120"/>
                      <a:pt x="7" y="123"/>
                    </a:cubicBezTo>
                    <a:cubicBezTo>
                      <a:pt x="7" y="127"/>
                      <a:pt x="7" y="130"/>
                      <a:pt x="7" y="133"/>
                    </a:cubicBezTo>
                    <a:cubicBezTo>
                      <a:pt x="7" y="138"/>
                      <a:pt x="7" y="143"/>
                      <a:pt x="6" y="146"/>
                    </a:cubicBezTo>
                    <a:cubicBezTo>
                      <a:pt x="5" y="149"/>
                      <a:pt x="5" y="152"/>
                      <a:pt x="4" y="155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58"/>
                      <a:pt x="3" y="159"/>
                      <a:pt x="2" y="161"/>
                    </a:cubicBezTo>
                    <a:cubicBezTo>
                      <a:pt x="0" y="163"/>
                      <a:pt x="0" y="164"/>
                      <a:pt x="0" y="164"/>
                    </a:cubicBezTo>
                    <a:cubicBezTo>
                      <a:pt x="0" y="165"/>
                      <a:pt x="0" y="165"/>
                      <a:pt x="2" y="165"/>
                    </a:cubicBezTo>
                    <a:cubicBezTo>
                      <a:pt x="3" y="166"/>
                      <a:pt x="4" y="166"/>
                      <a:pt x="6" y="167"/>
                    </a:cubicBezTo>
                    <a:cubicBezTo>
                      <a:pt x="7" y="167"/>
                      <a:pt x="8" y="167"/>
                      <a:pt x="8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4" y="165"/>
                      <a:pt x="16" y="165"/>
                      <a:pt x="18" y="164"/>
                    </a:cubicBezTo>
                    <a:cubicBezTo>
                      <a:pt x="20" y="164"/>
                      <a:pt x="22" y="164"/>
                      <a:pt x="22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4"/>
                      <a:pt x="22" y="153"/>
                      <a:pt x="22" y="151"/>
                    </a:cubicBezTo>
                    <a:cubicBezTo>
                      <a:pt x="22" y="146"/>
                      <a:pt x="22" y="146"/>
                      <a:pt x="22" y="146"/>
                    </a:cubicBezTo>
                    <a:cubicBezTo>
                      <a:pt x="22" y="142"/>
                      <a:pt x="22" y="138"/>
                      <a:pt x="21" y="135"/>
                    </a:cubicBezTo>
                    <a:cubicBezTo>
                      <a:pt x="21" y="132"/>
                      <a:pt x="20" y="129"/>
                      <a:pt x="20" y="127"/>
                    </a:cubicBezTo>
                    <a:cubicBezTo>
                      <a:pt x="20" y="120"/>
                      <a:pt x="21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7" y="105"/>
                    </a:cubicBezTo>
                    <a:cubicBezTo>
                      <a:pt x="63" y="102"/>
                      <a:pt x="69" y="98"/>
                      <a:pt x="74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3" y="70"/>
                      <a:pt x="96" y="65"/>
                      <a:pt x="97" y="61"/>
                    </a:cubicBezTo>
                    <a:cubicBezTo>
                      <a:pt x="99" y="57"/>
                      <a:pt x="100" y="52"/>
                      <a:pt x="100" y="47"/>
                    </a:cubicBezTo>
                    <a:cubicBezTo>
                      <a:pt x="100" y="39"/>
                      <a:pt x="99" y="33"/>
                      <a:pt x="98" y="30"/>
                    </a:cubicBezTo>
                    <a:cubicBezTo>
                      <a:pt x="97" y="27"/>
                      <a:pt x="95" y="23"/>
                      <a:pt x="93" y="20"/>
                    </a:cubicBezTo>
                    <a:close/>
                    <a:moveTo>
                      <a:pt x="84" y="55"/>
                    </a:moveTo>
                    <a:cubicBezTo>
                      <a:pt x="84" y="58"/>
                      <a:pt x="83" y="61"/>
                      <a:pt x="81" y="65"/>
                    </a:cubicBezTo>
                    <a:cubicBezTo>
                      <a:pt x="80" y="68"/>
                      <a:pt x="79" y="71"/>
                      <a:pt x="78" y="73"/>
                    </a:cubicBezTo>
                    <a:cubicBezTo>
                      <a:pt x="77" y="75"/>
                      <a:pt x="75" y="77"/>
                      <a:pt x="72" y="80"/>
                    </a:cubicBezTo>
                    <a:cubicBezTo>
                      <a:pt x="69" y="83"/>
                      <a:pt x="67" y="85"/>
                      <a:pt x="65" y="87"/>
                    </a:cubicBezTo>
                    <a:cubicBezTo>
                      <a:pt x="63" y="90"/>
                      <a:pt x="59" y="92"/>
                      <a:pt x="55" y="94"/>
                    </a:cubicBezTo>
                    <a:cubicBezTo>
                      <a:pt x="50" y="96"/>
                      <a:pt x="45" y="98"/>
                      <a:pt x="39" y="100"/>
                    </a:cubicBezTo>
                    <a:cubicBezTo>
                      <a:pt x="34" y="101"/>
                      <a:pt x="28" y="103"/>
                      <a:pt x="21" y="104"/>
                    </a:cubicBezTo>
                    <a:cubicBezTo>
                      <a:pt x="21" y="99"/>
                      <a:pt x="21" y="94"/>
                      <a:pt x="21" y="87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6"/>
                      <a:pt x="21" y="13"/>
                      <a:pt x="23" y="11"/>
                    </a:cubicBezTo>
                    <a:cubicBezTo>
                      <a:pt x="24" y="9"/>
                      <a:pt x="27" y="8"/>
                      <a:pt x="3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50" y="8"/>
                      <a:pt x="58" y="10"/>
                      <a:pt x="64" y="14"/>
                    </a:cubicBezTo>
                    <a:cubicBezTo>
                      <a:pt x="69" y="17"/>
                      <a:pt x="74" y="21"/>
                      <a:pt x="79" y="25"/>
                    </a:cubicBezTo>
                    <a:cubicBezTo>
                      <a:pt x="83" y="29"/>
                      <a:pt x="85" y="36"/>
                      <a:pt x="85" y="44"/>
                    </a:cubicBezTo>
                    <a:cubicBezTo>
                      <a:pt x="85" y="48"/>
                      <a:pt x="85" y="52"/>
                      <a:pt x="84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2"/>
              <p:cNvSpPr>
                <a:spLocks/>
              </p:cNvSpPr>
              <p:nvPr/>
            </p:nvSpPr>
            <p:spPr bwMode="auto">
              <a:xfrm>
                <a:off x="2381250" y="4552951"/>
                <a:ext cx="508000" cy="628650"/>
              </a:xfrm>
              <a:custGeom>
                <a:avLst/>
                <a:gdLst>
                  <a:gd name="T0" fmla="*/ 110 w 135"/>
                  <a:gd name="T1" fmla="*/ 4 h 167"/>
                  <a:gd name="T2" fmla="*/ 105 w 135"/>
                  <a:gd name="T3" fmla="*/ 3 h 167"/>
                  <a:gd name="T4" fmla="*/ 78 w 135"/>
                  <a:gd name="T5" fmla="*/ 4 h 167"/>
                  <a:gd name="T6" fmla="*/ 70 w 135"/>
                  <a:gd name="T7" fmla="*/ 3 h 167"/>
                  <a:gd name="T8" fmla="*/ 65 w 135"/>
                  <a:gd name="T9" fmla="*/ 1 h 167"/>
                  <a:gd name="T10" fmla="*/ 62 w 135"/>
                  <a:gd name="T11" fmla="*/ 2 h 167"/>
                  <a:gd name="T12" fmla="*/ 33 w 135"/>
                  <a:gd name="T13" fmla="*/ 3 h 167"/>
                  <a:gd name="T14" fmla="*/ 6 w 135"/>
                  <a:gd name="T15" fmla="*/ 1 h 167"/>
                  <a:gd name="T16" fmla="*/ 2 w 135"/>
                  <a:gd name="T17" fmla="*/ 2 h 167"/>
                  <a:gd name="T18" fmla="*/ 0 w 135"/>
                  <a:gd name="T19" fmla="*/ 12 h 167"/>
                  <a:gd name="T20" fmla="*/ 8 w 135"/>
                  <a:gd name="T21" fmla="*/ 17 h 167"/>
                  <a:gd name="T22" fmla="*/ 18 w 135"/>
                  <a:gd name="T23" fmla="*/ 15 h 167"/>
                  <a:gd name="T24" fmla="*/ 33 w 135"/>
                  <a:gd name="T25" fmla="*/ 13 h 167"/>
                  <a:gd name="T26" fmla="*/ 47 w 135"/>
                  <a:gd name="T27" fmla="*/ 14 h 167"/>
                  <a:gd name="T28" fmla="*/ 50 w 135"/>
                  <a:gd name="T29" fmla="*/ 17 h 167"/>
                  <a:gd name="T30" fmla="*/ 52 w 135"/>
                  <a:gd name="T31" fmla="*/ 51 h 167"/>
                  <a:gd name="T32" fmla="*/ 48 w 135"/>
                  <a:gd name="T33" fmla="*/ 150 h 167"/>
                  <a:gd name="T34" fmla="*/ 48 w 135"/>
                  <a:gd name="T35" fmla="*/ 157 h 167"/>
                  <a:gd name="T36" fmla="*/ 47 w 135"/>
                  <a:gd name="T37" fmla="*/ 166 h 167"/>
                  <a:gd name="T38" fmla="*/ 54 w 135"/>
                  <a:gd name="T39" fmla="*/ 165 h 167"/>
                  <a:gd name="T40" fmla="*/ 61 w 135"/>
                  <a:gd name="T41" fmla="*/ 165 h 167"/>
                  <a:gd name="T42" fmla="*/ 63 w 135"/>
                  <a:gd name="T43" fmla="*/ 165 h 167"/>
                  <a:gd name="T44" fmla="*/ 69 w 135"/>
                  <a:gd name="T45" fmla="*/ 160 h 167"/>
                  <a:gd name="T46" fmla="*/ 66 w 135"/>
                  <a:gd name="T47" fmla="*/ 146 h 167"/>
                  <a:gd name="T48" fmla="*/ 65 w 135"/>
                  <a:gd name="T49" fmla="*/ 134 h 167"/>
                  <a:gd name="T50" fmla="*/ 64 w 135"/>
                  <a:gd name="T51" fmla="*/ 99 h 167"/>
                  <a:gd name="T52" fmla="*/ 66 w 135"/>
                  <a:gd name="T53" fmla="*/ 83 h 167"/>
                  <a:gd name="T54" fmla="*/ 67 w 135"/>
                  <a:gd name="T55" fmla="*/ 42 h 167"/>
                  <a:gd name="T56" fmla="*/ 73 w 135"/>
                  <a:gd name="T57" fmla="*/ 13 h 167"/>
                  <a:gd name="T58" fmla="*/ 94 w 135"/>
                  <a:gd name="T59" fmla="*/ 12 h 167"/>
                  <a:gd name="T60" fmla="*/ 112 w 135"/>
                  <a:gd name="T61" fmla="*/ 15 h 167"/>
                  <a:gd name="T62" fmla="*/ 129 w 135"/>
                  <a:gd name="T63" fmla="*/ 16 h 167"/>
                  <a:gd name="T64" fmla="*/ 135 w 135"/>
                  <a:gd name="T65" fmla="*/ 6 h 167"/>
                  <a:gd name="T66" fmla="*/ 117 w 135"/>
                  <a:gd name="T67" fmla="*/ 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67">
                    <a:moveTo>
                      <a:pt x="117" y="3"/>
                    </a:moveTo>
                    <a:cubicBezTo>
                      <a:pt x="114" y="4"/>
                      <a:pt x="111" y="4"/>
                      <a:pt x="110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4" y="4"/>
                      <a:pt x="81" y="4"/>
                      <a:pt x="78" y="4"/>
                    </a:cubicBezTo>
                    <a:cubicBezTo>
                      <a:pt x="76" y="5"/>
                      <a:pt x="74" y="5"/>
                      <a:pt x="73" y="5"/>
                    </a:cubicBezTo>
                    <a:cubicBezTo>
                      <a:pt x="72" y="5"/>
                      <a:pt x="71" y="4"/>
                      <a:pt x="70" y="3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4" y="1"/>
                      <a:pt x="63" y="0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59" y="3"/>
                      <a:pt x="55" y="3"/>
                      <a:pt x="50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6" y="3"/>
                      <a:pt x="21" y="3"/>
                      <a:pt x="15" y="2"/>
                    </a:cubicBezTo>
                    <a:cubicBezTo>
                      <a:pt x="10" y="1"/>
                      <a:pt x="7" y="1"/>
                      <a:pt x="6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2" y="16"/>
                      <a:pt x="5" y="17"/>
                      <a:pt x="8" y="17"/>
                    </a:cubicBezTo>
                    <a:cubicBezTo>
                      <a:pt x="11" y="17"/>
                      <a:pt x="13" y="16"/>
                      <a:pt x="14" y="16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20" y="15"/>
                      <a:pt x="21" y="15"/>
                      <a:pt x="22" y="16"/>
                    </a:cubicBezTo>
                    <a:cubicBezTo>
                      <a:pt x="23" y="14"/>
                      <a:pt x="27" y="13"/>
                      <a:pt x="33" y="13"/>
                    </a:cubicBezTo>
                    <a:cubicBezTo>
                      <a:pt x="35" y="13"/>
                      <a:pt x="37" y="13"/>
                      <a:pt x="40" y="13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4"/>
                      <a:pt x="50" y="15"/>
                    </a:cubicBezTo>
                    <a:cubicBezTo>
                      <a:pt x="50" y="15"/>
                      <a:pt x="50" y="16"/>
                      <a:pt x="50" y="17"/>
                    </a:cubicBezTo>
                    <a:cubicBezTo>
                      <a:pt x="50" y="18"/>
                      <a:pt x="50" y="18"/>
                      <a:pt x="50" y="19"/>
                    </a:cubicBezTo>
                    <a:cubicBezTo>
                      <a:pt x="52" y="23"/>
                      <a:pt x="52" y="34"/>
                      <a:pt x="52" y="51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28"/>
                      <a:pt x="50" y="143"/>
                      <a:pt x="48" y="150"/>
                    </a:cubicBezTo>
                    <a:cubicBezTo>
                      <a:pt x="47" y="150"/>
                      <a:pt x="47" y="151"/>
                      <a:pt x="47" y="151"/>
                    </a:cubicBezTo>
                    <a:cubicBezTo>
                      <a:pt x="47" y="152"/>
                      <a:pt x="47" y="154"/>
                      <a:pt x="48" y="157"/>
                    </a:cubicBezTo>
                    <a:cubicBezTo>
                      <a:pt x="48" y="162"/>
                      <a:pt x="47" y="165"/>
                      <a:pt x="46" y="166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7" y="166"/>
                      <a:pt x="49" y="166"/>
                      <a:pt x="50" y="166"/>
                    </a:cubicBezTo>
                    <a:cubicBezTo>
                      <a:pt x="52" y="165"/>
                      <a:pt x="53" y="165"/>
                      <a:pt x="54" y="165"/>
                    </a:cubicBezTo>
                    <a:cubicBezTo>
                      <a:pt x="55" y="165"/>
                      <a:pt x="56" y="166"/>
                      <a:pt x="57" y="167"/>
                    </a:cubicBezTo>
                    <a:cubicBezTo>
                      <a:pt x="58" y="167"/>
                      <a:pt x="59" y="166"/>
                      <a:pt x="61" y="165"/>
                    </a:cubicBezTo>
                    <a:cubicBezTo>
                      <a:pt x="61" y="166"/>
                      <a:pt x="62" y="166"/>
                      <a:pt x="62" y="166"/>
                    </a:cubicBezTo>
                    <a:cubicBezTo>
                      <a:pt x="63" y="166"/>
                      <a:pt x="63" y="166"/>
                      <a:pt x="63" y="165"/>
                    </a:cubicBezTo>
                    <a:cubicBezTo>
                      <a:pt x="63" y="165"/>
                      <a:pt x="63" y="164"/>
                      <a:pt x="63" y="164"/>
                    </a:cubicBezTo>
                    <a:cubicBezTo>
                      <a:pt x="67" y="163"/>
                      <a:pt x="69" y="161"/>
                      <a:pt x="69" y="160"/>
                    </a:cubicBezTo>
                    <a:cubicBezTo>
                      <a:pt x="69" y="160"/>
                      <a:pt x="69" y="158"/>
                      <a:pt x="68" y="156"/>
                    </a:cubicBezTo>
                    <a:cubicBezTo>
                      <a:pt x="68" y="154"/>
                      <a:pt x="67" y="150"/>
                      <a:pt x="66" y="146"/>
                    </a:cubicBezTo>
                    <a:cubicBezTo>
                      <a:pt x="65" y="142"/>
                      <a:pt x="65" y="139"/>
                      <a:pt x="64" y="139"/>
                    </a:cubicBezTo>
                    <a:cubicBezTo>
                      <a:pt x="65" y="139"/>
                      <a:pt x="65" y="137"/>
                      <a:pt x="65" y="134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5"/>
                      <a:pt x="64" y="102"/>
                      <a:pt x="64" y="99"/>
                    </a:cubicBezTo>
                    <a:cubicBezTo>
                      <a:pt x="64" y="97"/>
                      <a:pt x="64" y="94"/>
                      <a:pt x="65" y="91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3"/>
                      <a:pt x="66" y="54"/>
                      <a:pt x="67" y="42"/>
                    </a:cubicBezTo>
                    <a:cubicBezTo>
                      <a:pt x="68" y="30"/>
                      <a:pt x="69" y="21"/>
                      <a:pt x="71" y="14"/>
                    </a:cubicBezTo>
                    <a:cubicBezTo>
                      <a:pt x="71" y="14"/>
                      <a:pt x="72" y="13"/>
                      <a:pt x="73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103" y="12"/>
                      <a:pt x="108" y="13"/>
                      <a:pt x="110" y="15"/>
                    </a:cubicBezTo>
                    <a:cubicBezTo>
                      <a:pt x="110" y="15"/>
                      <a:pt x="111" y="15"/>
                      <a:pt x="112" y="15"/>
                    </a:cubicBezTo>
                    <a:cubicBezTo>
                      <a:pt x="113" y="15"/>
                      <a:pt x="116" y="15"/>
                      <a:pt x="119" y="15"/>
                    </a:cubicBezTo>
                    <a:cubicBezTo>
                      <a:pt x="123" y="15"/>
                      <a:pt x="127" y="16"/>
                      <a:pt x="129" y="16"/>
                    </a:cubicBezTo>
                    <a:cubicBezTo>
                      <a:pt x="129" y="16"/>
                      <a:pt x="130" y="15"/>
                      <a:pt x="132" y="15"/>
                    </a:cubicBezTo>
                    <a:cubicBezTo>
                      <a:pt x="133" y="13"/>
                      <a:pt x="134" y="10"/>
                      <a:pt x="135" y="6"/>
                    </a:cubicBezTo>
                    <a:cubicBezTo>
                      <a:pt x="134" y="4"/>
                      <a:pt x="131" y="3"/>
                      <a:pt x="125" y="3"/>
                    </a:cubicBezTo>
                    <a:cubicBezTo>
                      <a:pt x="123" y="3"/>
                      <a:pt x="121" y="3"/>
                      <a:pt x="1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3"/>
              <p:cNvSpPr>
                <a:spLocks noEditPoints="1"/>
              </p:cNvSpPr>
              <p:nvPr/>
            </p:nvSpPr>
            <p:spPr bwMode="auto">
              <a:xfrm>
                <a:off x="3173413" y="4549776"/>
                <a:ext cx="628650" cy="635000"/>
              </a:xfrm>
              <a:custGeom>
                <a:avLst/>
                <a:gdLst>
                  <a:gd name="T0" fmla="*/ 106 w 167"/>
                  <a:gd name="T1" fmla="*/ 3 h 169"/>
                  <a:gd name="T2" fmla="*/ 95 w 167"/>
                  <a:gd name="T3" fmla="*/ 0 h 169"/>
                  <a:gd name="T4" fmla="*/ 77 w 167"/>
                  <a:gd name="T5" fmla="*/ 3 h 169"/>
                  <a:gd name="T6" fmla="*/ 58 w 167"/>
                  <a:gd name="T7" fmla="*/ 8 h 169"/>
                  <a:gd name="T8" fmla="*/ 55 w 167"/>
                  <a:gd name="T9" fmla="*/ 11 h 169"/>
                  <a:gd name="T10" fmla="*/ 52 w 167"/>
                  <a:gd name="T11" fmla="*/ 11 h 169"/>
                  <a:gd name="T12" fmla="*/ 41 w 167"/>
                  <a:gd name="T13" fmla="*/ 19 h 169"/>
                  <a:gd name="T14" fmla="*/ 20 w 167"/>
                  <a:gd name="T15" fmla="*/ 38 h 169"/>
                  <a:gd name="T16" fmla="*/ 15 w 167"/>
                  <a:gd name="T17" fmla="*/ 45 h 169"/>
                  <a:gd name="T18" fmla="*/ 0 w 167"/>
                  <a:gd name="T19" fmla="*/ 94 h 169"/>
                  <a:gd name="T20" fmla="*/ 25 w 167"/>
                  <a:gd name="T21" fmla="*/ 154 h 169"/>
                  <a:gd name="T22" fmla="*/ 32 w 167"/>
                  <a:gd name="T23" fmla="*/ 158 h 169"/>
                  <a:gd name="T24" fmla="*/ 44 w 167"/>
                  <a:gd name="T25" fmla="*/ 163 h 169"/>
                  <a:gd name="T26" fmla="*/ 105 w 167"/>
                  <a:gd name="T27" fmla="*/ 165 h 169"/>
                  <a:gd name="T28" fmla="*/ 145 w 167"/>
                  <a:gd name="T29" fmla="*/ 134 h 169"/>
                  <a:gd name="T30" fmla="*/ 165 w 167"/>
                  <a:gd name="T31" fmla="*/ 91 h 169"/>
                  <a:gd name="T32" fmla="*/ 154 w 167"/>
                  <a:gd name="T33" fmla="*/ 27 h 169"/>
                  <a:gd name="T34" fmla="*/ 137 w 167"/>
                  <a:gd name="T35" fmla="*/ 128 h 169"/>
                  <a:gd name="T36" fmla="*/ 136 w 167"/>
                  <a:gd name="T37" fmla="*/ 133 h 169"/>
                  <a:gd name="T38" fmla="*/ 125 w 167"/>
                  <a:gd name="T39" fmla="*/ 140 h 169"/>
                  <a:gd name="T40" fmla="*/ 124 w 167"/>
                  <a:gd name="T41" fmla="*/ 143 h 169"/>
                  <a:gd name="T42" fmla="*/ 114 w 167"/>
                  <a:gd name="T43" fmla="*/ 150 h 169"/>
                  <a:gd name="T44" fmla="*/ 101 w 167"/>
                  <a:gd name="T45" fmla="*/ 154 h 169"/>
                  <a:gd name="T46" fmla="*/ 86 w 167"/>
                  <a:gd name="T47" fmla="*/ 157 h 169"/>
                  <a:gd name="T48" fmla="*/ 61 w 167"/>
                  <a:gd name="T49" fmla="*/ 153 h 169"/>
                  <a:gd name="T50" fmla="*/ 35 w 167"/>
                  <a:gd name="T51" fmla="*/ 142 h 169"/>
                  <a:gd name="T52" fmla="*/ 27 w 167"/>
                  <a:gd name="T53" fmla="*/ 131 h 169"/>
                  <a:gd name="T54" fmla="*/ 14 w 167"/>
                  <a:gd name="T55" fmla="*/ 94 h 169"/>
                  <a:gd name="T56" fmla="*/ 27 w 167"/>
                  <a:gd name="T57" fmla="*/ 48 h 169"/>
                  <a:gd name="T58" fmla="*/ 32 w 167"/>
                  <a:gd name="T59" fmla="*/ 39 h 169"/>
                  <a:gd name="T60" fmla="*/ 41 w 167"/>
                  <a:gd name="T61" fmla="*/ 28 h 169"/>
                  <a:gd name="T62" fmla="*/ 59 w 167"/>
                  <a:gd name="T63" fmla="*/ 20 h 169"/>
                  <a:gd name="T64" fmla="*/ 61 w 167"/>
                  <a:gd name="T65" fmla="*/ 21 h 169"/>
                  <a:gd name="T66" fmla="*/ 61 w 167"/>
                  <a:gd name="T67" fmla="*/ 20 h 169"/>
                  <a:gd name="T68" fmla="*/ 64 w 167"/>
                  <a:gd name="T69" fmla="*/ 20 h 169"/>
                  <a:gd name="T70" fmla="*/ 71 w 167"/>
                  <a:gd name="T71" fmla="*/ 16 h 169"/>
                  <a:gd name="T72" fmla="*/ 79 w 167"/>
                  <a:gd name="T73" fmla="*/ 16 h 169"/>
                  <a:gd name="T74" fmla="*/ 85 w 167"/>
                  <a:gd name="T75" fmla="*/ 11 h 169"/>
                  <a:gd name="T76" fmla="*/ 123 w 167"/>
                  <a:gd name="T77" fmla="*/ 20 h 169"/>
                  <a:gd name="T78" fmla="*/ 148 w 167"/>
                  <a:gd name="T79" fmla="*/ 53 h 169"/>
                  <a:gd name="T80" fmla="*/ 137 w 167"/>
                  <a:gd name="T81" fmla="*/ 12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9">
                    <a:moveTo>
                      <a:pt x="134" y="9"/>
                    </a:moveTo>
                    <a:cubicBezTo>
                      <a:pt x="130" y="6"/>
                      <a:pt x="121" y="4"/>
                      <a:pt x="106" y="3"/>
                    </a:cubicBezTo>
                    <a:cubicBezTo>
                      <a:pt x="105" y="2"/>
                      <a:pt x="104" y="2"/>
                      <a:pt x="101" y="1"/>
                    </a:cubicBezTo>
                    <a:cubicBezTo>
                      <a:pt x="99" y="1"/>
                      <a:pt x="97" y="0"/>
                      <a:pt x="95" y="0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1" y="3"/>
                      <a:pt x="78" y="3"/>
                      <a:pt x="77" y="3"/>
                    </a:cubicBezTo>
                    <a:cubicBezTo>
                      <a:pt x="76" y="3"/>
                      <a:pt x="72" y="4"/>
                      <a:pt x="67" y="6"/>
                    </a:cubicBezTo>
                    <a:cubicBezTo>
                      <a:pt x="61" y="8"/>
                      <a:pt x="58" y="9"/>
                      <a:pt x="58" y="8"/>
                    </a:cubicBezTo>
                    <a:cubicBezTo>
                      <a:pt x="57" y="8"/>
                      <a:pt x="57" y="9"/>
                      <a:pt x="56" y="9"/>
                    </a:cubicBezTo>
                    <a:cubicBezTo>
                      <a:pt x="56" y="10"/>
                      <a:pt x="55" y="10"/>
                      <a:pt x="55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1"/>
                      <a:pt x="53" y="11"/>
                      <a:pt x="52" y="11"/>
                    </a:cubicBezTo>
                    <a:cubicBezTo>
                      <a:pt x="51" y="11"/>
                      <a:pt x="50" y="11"/>
                      <a:pt x="50" y="12"/>
                    </a:cubicBezTo>
                    <a:cubicBezTo>
                      <a:pt x="48" y="15"/>
                      <a:pt x="45" y="17"/>
                      <a:pt x="41" y="19"/>
                    </a:cubicBezTo>
                    <a:cubicBezTo>
                      <a:pt x="36" y="20"/>
                      <a:pt x="33" y="22"/>
                      <a:pt x="32" y="24"/>
                    </a:cubicBezTo>
                    <a:cubicBezTo>
                      <a:pt x="31" y="26"/>
                      <a:pt x="27" y="30"/>
                      <a:pt x="20" y="38"/>
                    </a:cubicBezTo>
                    <a:cubicBezTo>
                      <a:pt x="20" y="39"/>
                      <a:pt x="19" y="40"/>
                      <a:pt x="18" y="41"/>
                    </a:cubicBezTo>
                    <a:cubicBezTo>
                      <a:pt x="16" y="42"/>
                      <a:pt x="15" y="43"/>
                      <a:pt x="15" y="45"/>
                    </a:cubicBezTo>
                    <a:cubicBezTo>
                      <a:pt x="14" y="47"/>
                      <a:pt x="14" y="48"/>
                      <a:pt x="13" y="49"/>
                    </a:cubicBezTo>
                    <a:cubicBezTo>
                      <a:pt x="5" y="66"/>
                      <a:pt x="0" y="81"/>
                      <a:pt x="0" y="94"/>
                    </a:cubicBezTo>
                    <a:cubicBezTo>
                      <a:pt x="0" y="110"/>
                      <a:pt x="2" y="123"/>
                      <a:pt x="6" y="132"/>
                    </a:cubicBezTo>
                    <a:cubicBezTo>
                      <a:pt x="10" y="141"/>
                      <a:pt x="16" y="148"/>
                      <a:pt x="25" y="154"/>
                    </a:cubicBezTo>
                    <a:cubicBezTo>
                      <a:pt x="25" y="154"/>
                      <a:pt x="26" y="154"/>
                      <a:pt x="29" y="155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2" y="159"/>
                      <a:pt x="34" y="160"/>
                      <a:pt x="37" y="161"/>
                    </a:cubicBezTo>
                    <a:cubicBezTo>
                      <a:pt x="40" y="162"/>
                      <a:pt x="43" y="162"/>
                      <a:pt x="44" y="163"/>
                    </a:cubicBezTo>
                    <a:cubicBezTo>
                      <a:pt x="46" y="167"/>
                      <a:pt x="58" y="169"/>
                      <a:pt x="80" y="169"/>
                    </a:cubicBezTo>
                    <a:cubicBezTo>
                      <a:pt x="89" y="169"/>
                      <a:pt x="97" y="168"/>
                      <a:pt x="105" y="165"/>
                    </a:cubicBezTo>
                    <a:cubicBezTo>
                      <a:pt x="112" y="163"/>
                      <a:pt x="119" y="159"/>
                      <a:pt x="126" y="154"/>
                    </a:cubicBezTo>
                    <a:cubicBezTo>
                      <a:pt x="133" y="149"/>
                      <a:pt x="140" y="143"/>
                      <a:pt x="145" y="134"/>
                    </a:cubicBezTo>
                    <a:cubicBezTo>
                      <a:pt x="148" y="131"/>
                      <a:pt x="152" y="123"/>
                      <a:pt x="158" y="110"/>
                    </a:cubicBezTo>
                    <a:cubicBezTo>
                      <a:pt x="161" y="104"/>
                      <a:pt x="163" y="98"/>
                      <a:pt x="165" y="91"/>
                    </a:cubicBezTo>
                    <a:cubicBezTo>
                      <a:pt x="166" y="84"/>
                      <a:pt x="167" y="77"/>
                      <a:pt x="167" y="69"/>
                    </a:cubicBezTo>
                    <a:cubicBezTo>
                      <a:pt x="167" y="54"/>
                      <a:pt x="163" y="40"/>
                      <a:pt x="154" y="27"/>
                    </a:cubicBezTo>
                    <a:cubicBezTo>
                      <a:pt x="146" y="15"/>
                      <a:pt x="139" y="9"/>
                      <a:pt x="134" y="9"/>
                    </a:cubicBezTo>
                    <a:close/>
                    <a:moveTo>
                      <a:pt x="137" y="128"/>
                    </a:moveTo>
                    <a:cubicBezTo>
                      <a:pt x="138" y="128"/>
                      <a:pt x="138" y="129"/>
                      <a:pt x="138" y="130"/>
                    </a:cubicBezTo>
                    <a:cubicBezTo>
                      <a:pt x="138" y="131"/>
                      <a:pt x="137" y="132"/>
                      <a:pt x="136" y="133"/>
                    </a:cubicBezTo>
                    <a:cubicBezTo>
                      <a:pt x="134" y="134"/>
                      <a:pt x="132" y="135"/>
                      <a:pt x="129" y="137"/>
                    </a:cubicBezTo>
                    <a:cubicBezTo>
                      <a:pt x="127" y="138"/>
                      <a:pt x="125" y="139"/>
                      <a:pt x="125" y="140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2"/>
                      <a:pt x="124" y="143"/>
                      <a:pt x="124" y="143"/>
                    </a:cubicBezTo>
                    <a:cubicBezTo>
                      <a:pt x="123" y="144"/>
                      <a:pt x="123" y="144"/>
                      <a:pt x="122" y="145"/>
                    </a:cubicBezTo>
                    <a:cubicBezTo>
                      <a:pt x="114" y="150"/>
                      <a:pt x="114" y="150"/>
                      <a:pt x="114" y="150"/>
                    </a:cubicBezTo>
                    <a:cubicBezTo>
                      <a:pt x="110" y="152"/>
                      <a:pt x="108" y="153"/>
                      <a:pt x="107" y="153"/>
                    </a:cubicBezTo>
                    <a:cubicBezTo>
                      <a:pt x="106" y="153"/>
                      <a:pt x="104" y="154"/>
                      <a:pt x="101" y="154"/>
                    </a:cubicBezTo>
                    <a:cubicBezTo>
                      <a:pt x="93" y="156"/>
                      <a:pt x="93" y="156"/>
                      <a:pt x="93" y="156"/>
                    </a:cubicBezTo>
                    <a:cubicBezTo>
                      <a:pt x="91" y="156"/>
                      <a:pt x="89" y="157"/>
                      <a:pt x="86" y="157"/>
                    </a:cubicBezTo>
                    <a:cubicBezTo>
                      <a:pt x="82" y="157"/>
                      <a:pt x="77" y="156"/>
                      <a:pt x="73" y="155"/>
                    </a:cubicBezTo>
                    <a:cubicBezTo>
                      <a:pt x="68" y="155"/>
                      <a:pt x="64" y="154"/>
                      <a:pt x="61" y="153"/>
                    </a:cubicBezTo>
                    <a:cubicBezTo>
                      <a:pt x="57" y="152"/>
                      <a:pt x="52" y="150"/>
                      <a:pt x="47" y="148"/>
                    </a:cubicBezTo>
                    <a:cubicBezTo>
                      <a:pt x="42" y="147"/>
                      <a:pt x="38" y="144"/>
                      <a:pt x="35" y="142"/>
                    </a:cubicBezTo>
                    <a:cubicBezTo>
                      <a:pt x="32" y="139"/>
                      <a:pt x="30" y="137"/>
                      <a:pt x="27" y="134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3" y="130"/>
                      <a:pt x="20" y="125"/>
                      <a:pt x="18" y="118"/>
                    </a:cubicBezTo>
                    <a:cubicBezTo>
                      <a:pt x="15" y="111"/>
                      <a:pt x="14" y="103"/>
                      <a:pt x="14" y="94"/>
                    </a:cubicBezTo>
                    <a:cubicBezTo>
                      <a:pt x="14" y="85"/>
                      <a:pt x="15" y="76"/>
                      <a:pt x="17" y="67"/>
                    </a:cubicBezTo>
                    <a:cubicBezTo>
                      <a:pt x="20" y="58"/>
                      <a:pt x="23" y="52"/>
                      <a:pt x="27" y="48"/>
                    </a:cubicBezTo>
                    <a:cubicBezTo>
                      <a:pt x="27" y="45"/>
                      <a:pt x="28" y="44"/>
                      <a:pt x="29" y="43"/>
                    </a:cubicBezTo>
                    <a:cubicBezTo>
                      <a:pt x="30" y="42"/>
                      <a:pt x="31" y="40"/>
                      <a:pt x="32" y="39"/>
                    </a:cubicBezTo>
                    <a:cubicBezTo>
                      <a:pt x="34" y="37"/>
                      <a:pt x="35" y="35"/>
                      <a:pt x="37" y="33"/>
                    </a:cubicBezTo>
                    <a:cubicBezTo>
                      <a:pt x="39" y="30"/>
                      <a:pt x="41" y="29"/>
                      <a:pt x="41" y="28"/>
                    </a:cubicBezTo>
                    <a:cubicBezTo>
                      <a:pt x="42" y="27"/>
                      <a:pt x="44" y="27"/>
                      <a:pt x="46" y="26"/>
                    </a:cubicBezTo>
                    <a:cubicBezTo>
                      <a:pt x="47" y="25"/>
                      <a:pt x="52" y="22"/>
                      <a:pt x="59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20"/>
                      <a:pt x="64" y="20"/>
                      <a:pt x="64" y="20"/>
                    </a:cubicBezTo>
                    <a:cubicBezTo>
                      <a:pt x="64" y="20"/>
                      <a:pt x="65" y="20"/>
                      <a:pt x="65" y="20"/>
                    </a:cubicBezTo>
                    <a:cubicBezTo>
                      <a:pt x="66" y="17"/>
                      <a:pt x="68" y="16"/>
                      <a:pt x="71" y="16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7" y="16"/>
                      <a:pt x="78" y="16"/>
                      <a:pt x="79" y="16"/>
                    </a:cubicBezTo>
                    <a:cubicBezTo>
                      <a:pt x="80" y="14"/>
                      <a:pt x="81" y="13"/>
                      <a:pt x="82" y="12"/>
                    </a:cubicBezTo>
                    <a:cubicBezTo>
                      <a:pt x="84" y="12"/>
                      <a:pt x="84" y="11"/>
                      <a:pt x="85" y="11"/>
                    </a:cubicBezTo>
                    <a:cubicBezTo>
                      <a:pt x="86" y="11"/>
                      <a:pt x="92" y="12"/>
                      <a:pt x="101" y="13"/>
                    </a:cubicBezTo>
                    <a:cubicBezTo>
                      <a:pt x="110" y="14"/>
                      <a:pt x="117" y="16"/>
                      <a:pt x="123" y="20"/>
                    </a:cubicBezTo>
                    <a:cubicBezTo>
                      <a:pt x="129" y="23"/>
                      <a:pt x="134" y="27"/>
                      <a:pt x="138" y="33"/>
                    </a:cubicBezTo>
                    <a:cubicBezTo>
                      <a:pt x="143" y="38"/>
                      <a:pt x="146" y="45"/>
                      <a:pt x="148" y="53"/>
                    </a:cubicBezTo>
                    <a:cubicBezTo>
                      <a:pt x="151" y="61"/>
                      <a:pt x="152" y="70"/>
                      <a:pt x="152" y="80"/>
                    </a:cubicBezTo>
                    <a:cubicBezTo>
                      <a:pt x="152" y="94"/>
                      <a:pt x="147" y="110"/>
                      <a:pt x="137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"/>
              <p:cNvSpPr>
                <a:spLocks/>
              </p:cNvSpPr>
              <p:nvPr/>
            </p:nvSpPr>
            <p:spPr bwMode="auto">
              <a:xfrm>
                <a:off x="7377113" y="5080001"/>
                <a:ext cx="74612" cy="101600"/>
              </a:xfrm>
              <a:custGeom>
                <a:avLst/>
                <a:gdLst>
                  <a:gd name="T0" fmla="*/ 15 w 20"/>
                  <a:gd name="T1" fmla="*/ 3 h 27"/>
                  <a:gd name="T2" fmla="*/ 11 w 20"/>
                  <a:gd name="T3" fmla="*/ 0 h 27"/>
                  <a:gd name="T4" fmla="*/ 3 w 20"/>
                  <a:gd name="T5" fmla="*/ 5 h 27"/>
                  <a:gd name="T6" fmla="*/ 2 w 20"/>
                  <a:gd name="T7" fmla="*/ 7 h 27"/>
                  <a:gd name="T8" fmla="*/ 0 w 20"/>
                  <a:gd name="T9" fmla="*/ 9 h 27"/>
                  <a:gd name="T10" fmla="*/ 0 w 20"/>
                  <a:gd name="T11" fmla="*/ 9 h 27"/>
                  <a:gd name="T12" fmla="*/ 2 w 20"/>
                  <a:gd name="T13" fmla="*/ 12 h 27"/>
                  <a:gd name="T14" fmla="*/ 3 w 20"/>
                  <a:gd name="T15" fmla="*/ 16 h 27"/>
                  <a:gd name="T16" fmla="*/ 4 w 20"/>
                  <a:gd name="T17" fmla="*/ 24 h 27"/>
                  <a:gd name="T18" fmla="*/ 9 w 20"/>
                  <a:gd name="T19" fmla="*/ 27 h 27"/>
                  <a:gd name="T20" fmla="*/ 15 w 20"/>
                  <a:gd name="T21" fmla="*/ 22 h 27"/>
                  <a:gd name="T22" fmla="*/ 16 w 20"/>
                  <a:gd name="T23" fmla="*/ 23 h 27"/>
                  <a:gd name="T24" fmla="*/ 17 w 20"/>
                  <a:gd name="T25" fmla="*/ 23 h 27"/>
                  <a:gd name="T26" fmla="*/ 20 w 20"/>
                  <a:gd name="T27" fmla="*/ 14 h 27"/>
                  <a:gd name="T28" fmla="*/ 18 w 20"/>
                  <a:gd name="T29" fmla="*/ 10 h 27"/>
                  <a:gd name="T30" fmla="*/ 15 w 20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7">
                    <a:moveTo>
                      <a:pt x="15" y="3"/>
                    </a:moveTo>
                    <a:cubicBezTo>
                      <a:pt x="14" y="1"/>
                      <a:pt x="13" y="0"/>
                      <a:pt x="1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2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9"/>
                      <a:pt x="3" y="22"/>
                      <a:pt x="4" y="24"/>
                    </a:cubicBezTo>
                    <a:cubicBezTo>
                      <a:pt x="5" y="25"/>
                      <a:pt x="7" y="26"/>
                      <a:pt x="9" y="27"/>
                    </a:cubicBezTo>
                    <a:cubicBezTo>
                      <a:pt x="10" y="24"/>
                      <a:pt x="12" y="23"/>
                      <a:pt x="15" y="22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9" y="20"/>
                      <a:pt x="20" y="17"/>
                      <a:pt x="20" y="14"/>
                    </a:cubicBezTo>
                    <a:cubicBezTo>
                      <a:pt x="20" y="13"/>
                      <a:pt x="19" y="12"/>
                      <a:pt x="18" y="10"/>
                    </a:cubicBezTo>
                    <a:cubicBezTo>
                      <a:pt x="16" y="8"/>
                      <a:pt x="15" y="6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5"/>
              <p:cNvSpPr>
                <a:spLocks/>
              </p:cNvSpPr>
              <p:nvPr/>
            </p:nvSpPr>
            <p:spPr bwMode="auto">
              <a:xfrm>
                <a:off x="7861300" y="4545013"/>
                <a:ext cx="492125" cy="669925"/>
              </a:xfrm>
              <a:custGeom>
                <a:avLst/>
                <a:gdLst>
                  <a:gd name="T0" fmla="*/ 125 w 131"/>
                  <a:gd name="T1" fmla="*/ 156 h 178"/>
                  <a:gd name="T2" fmla="*/ 116 w 131"/>
                  <a:gd name="T3" fmla="*/ 159 h 178"/>
                  <a:gd name="T4" fmla="*/ 103 w 131"/>
                  <a:gd name="T5" fmla="*/ 161 h 178"/>
                  <a:gd name="T6" fmla="*/ 60 w 131"/>
                  <a:gd name="T7" fmla="*/ 152 h 178"/>
                  <a:gd name="T8" fmla="*/ 27 w 131"/>
                  <a:gd name="T9" fmla="*/ 126 h 178"/>
                  <a:gd name="T10" fmla="*/ 14 w 131"/>
                  <a:gd name="T11" fmla="*/ 89 h 178"/>
                  <a:gd name="T12" fmla="*/ 45 w 131"/>
                  <a:gd name="T13" fmla="*/ 22 h 178"/>
                  <a:gd name="T14" fmla="*/ 48 w 131"/>
                  <a:gd name="T15" fmla="*/ 22 h 178"/>
                  <a:gd name="T16" fmla="*/ 54 w 131"/>
                  <a:gd name="T17" fmla="*/ 20 h 178"/>
                  <a:gd name="T18" fmla="*/ 56 w 131"/>
                  <a:gd name="T19" fmla="*/ 18 h 178"/>
                  <a:gd name="T20" fmla="*/ 57 w 131"/>
                  <a:gd name="T21" fmla="*/ 18 h 178"/>
                  <a:gd name="T22" fmla="*/ 60 w 131"/>
                  <a:gd name="T23" fmla="*/ 17 h 178"/>
                  <a:gd name="T24" fmla="*/ 63 w 131"/>
                  <a:gd name="T25" fmla="*/ 16 h 178"/>
                  <a:gd name="T26" fmla="*/ 67 w 131"/>
                  <a:gd name="T27" fmla="*/ 14 h 178"/>
                  <a:gd name="T28" fmla="*/ 71 w 131"/>
                  <a:gd name="T29" fmla="*/ 13 h 178"/>
                  <a:gd name="T30" fmla="*/ 73 w 131"/>
                  <a:gd name="T31" fmla="*/ 13 h 178"/>
                  <a:gd name="T32" fmla="*/ 80 w 131"/>
                  <a:gd name="T33" fmla="*/ 12 h 178"/>
                  <a:gd name="T34" fmla="*/ 88 w 131"/>
                  <a:gd name="T35" fmla="*/ 12 h 178"/>
                  <a:gd name="T36" fmla="*/ 100 w 131"/>
                  <a:gd name="T37" fmla="*/ 14 h 178"/>
                  <a:gd name="T38" fmla="*/ 115 w 131"/>
                  <a:gd name="T39" fmla="*/ 22 h 178"/>
                  <a:gd name="T40" fmla="*/ 119 w 131"/>
                  <a:gd name="T41" fmla="*/ 24 h 178"/>
                  <a:gd name="T42" fmla="*/ 126 w 131"/>
                  <a:gd name="T43" fmla="*/ 17 h 178"/>
                  <a:gd name="T44" fmla="*/ 128 w 131"/>
                  <a:gd name="T45" fmla="*/ 8 h 178"/>
                  <a:gd name="T46" fmla="*/ 126 w 131"/>
                  <a:gd name="T47" fmla="*/ 5 h 178"/>
                  <a:gd name="T48" fmla="*/ 121 w 131"/>
                  <a:gd name="T49" fmla="*/ 4 h 178"/>
                  <a:gd name="T50" fmla="*/ 112 w 131"/>
                  <a:gd name="T51" fmla="*/ 2 h 178"/>
                  <a:gd name="T52" fmla="*/ 102 w 131"/>
                  <a:gd name="T53" fmla="*/ 1 h 178"/>
                  <a:gd name="T54" fmla="*/ 94 w 131"/>
                  <a:gd name="T55" fmla="*/ 0 h 178"/>
                  <a:gd name="T56" fmla="*/ 80 w 131"/>
                  <a:gd name="T57" fmla="*/ 2 h 178"/>
                  <a:gd name="T58" fmla="*/ 70 w 131"/>
                  <a:gd name="T59" fmla="*/ 4 h 178"/>
                  <a:gd name="T60" fmla="*/ 61 w 131"/>
                  <a:gd name="T61" fmla="*/ 5 h 178"/>
                  <a:gd name="T62" fmla="*/ 55 w 131"/>
                  <a:gd name="T63" fmla="*/ 9 h 178"/>
                  <a:gd name="T64" fmla="*/ 29 w 131"/>
                  <a:gd name="T65" fmla="*/ 27 h 178"/>
                  <a:gd name="T66" fmla="*/ 17 w 131"/>
                  <a:gd name="T67" fmla="*/ 42 h 178"/>
                  <a:gd name="T68" fmla="*/ 7 w 131"/>
                  <a:gd name="T69" fmla="*/ 65 h 178"/>
                  <a:gd name="T70" fmla="*/ 0 w 131"/>
                  <a:gd name="T71" fmla="*/ 95 h 178"/>
                  <a:gd name="T72" fmla="*/ 2 w 131"/>
                  <a:gd name="T73" fmla="*/ 114 h 178"/>
                  <a:gd name="T74" fmla="*/ 10 w 131"/>
                  <a:gd name="T75" fmla="*/ 131 h 178"/>
                  <a:gd name="T76" fmla="*/ 22 w 131"/>
                  <a:gd name="T77" fmla="*/ 146 h 178"/>
                  <a:gd name="T78" fmla="*/ 38 w 131"/>
                  <a:gd name="T79" fmla="*/ 158 h 178"/>
                  <a:gd name="T80" fmla="*/ 59 w 131"/>
                  <a:gd name="T81" fmla="*/ 167 h 178"/>
                  <a:gd name="T82" fmla="*/ 81 w 131"/>
                  <a:gd name="T83" fmla="*/ 172 h 178"/>
                  <a:gd name="T84" fmla="*/ 114 w 131"/>
                  <a:gd name="T85" fmla="*/ 176 h 178"/>
                  <a:gd name="T86" fmla="*/ 126 w 131"/>
                  <a:gd name="T87" fmla="*/ 178 h 178"/>
                  <a:gd name="T88" fmla="*/ 131 w 131"/>
                  <a:gd name="T89" fmla="*/ 175 h 178"/>
                  <a:gd name="T90" fmla="*/ 131 w 131"/>
                  <a:gd name="T91" fmla="*/ 175 h 178"/>
                  <a:gd name="T92" fmla="*/ 125 w 131"/>
                  <a:gd name="T93" fmla="*/ 15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" h="178">
                    <a:moveTo>
                      <a:pt x="125" y="156"/>
                    </a:moveTo>
                    <a:cubicBezTo>
                      <a:pt x="125" y="157"/>
                      <a:pt x="122" y="158"/>
                      <a:pt x="116" y="159"/>
                    </a:cubicBezTo>
                    <a:cubicBezTo>
                      <a:pt x="110" y="161"/>
                      <a:pt x="106" y="161"/>
                      <a:pt x="103" y="161"/>
                    </a:cubicBezTo>
                    <a:cubicBezTo>
                      <a:pt x="89" y="161"/>
                      <a:pt x="74" y="158"/>
                      <a:pt x="60" y="152"/>
                    </a:cubicBezTo>
                    <a:cubicBezTo>
                      <a:pt x="46" y="147"/>
                      <a:pt x="35" y="138"/>
                      <a:pt x="27" y="126"/>
                    </a:cubicBezTo>
                    <a:cubicBezTo>
                      <a:pt x="18" y="115"/>
                      <a:pt x="14" y="102"/>
                      <a:pt x="14" y="89"/>
                    </a:cubicBezTo>
                    <a:cubicBezTo>
                      <a:pt x="14" y="66"/>
                      <a:pt x="25" y="44"/>
                      <a:pt x="45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50" y="20"/>
                      <a:pt x="52" y="20"/>
                      <a:pt x="54" y="20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8"/>
                      <a:pt x="59" y="18"/>
                      <a:pt x="60" y="17"/>
                    </a:cubicBezTo>
                    <a:cubicBezTo>
                      <a:pt x="61" y="17"/>
                      <a:pt x="62" y="17"/>
                      <a:pt x="63" y="16"/>
                    </a:cubicBezTo>
                    <a:cubicBezTo>
                      <a:pt x="64" y="16"/>
                      <a:pt x="66" y="15"/>
                      <a:pt x="67" y="14"/>
                    </a:cubicBezTo>
                    <a:cubicBezTo>
                      <a:pt x="68" y="14"/>
                      <a:pt x="69" y="13"/>
                      <a:pt x="71" y="13"/>
                    </a:cubicBezTo>
                    <a:cubicBezTo>
                      <a:pt x="72" y="13"/>
                      <a:pt x="72" y="13"/>
                      <a:pt x="73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4" y="12"/>
                      <a:pt x="86" y="12"/>
                      <a:pt x="88" y="12"/>
                    </a:cubicBezTo>
                    <a:cubicBezTo>
                      <a:pt x="90" y="12"/>
                      <a:pt x="94" y="13"/>
                      <a:pt x="100" y="14"/>
                    </a:cubicBezTo>
                    <a:cubicBezTo>
                      <a:pt x="107" y="16"/>
                      <a:pt x="111" y="19"/>
                      <a:pt x="115" y="22"/>
                    </a:cubicBezTo>
                    <a:cubicBezTo>
                      <a:pt x="117" y="23"/>
                      <a:pt x="118" y="24"/>
                      <a:pt x="119" y="24"/>
                    </a:cubicBezTo>
                    <a:cubicBezTo>
                      <a:pt x="122" y="24"/>
                      <a:pt x="124" y="22"/>
                      <a:pt x="126" y="17"/>
                    </a:cubicBezTo>
                    <a:cubicBezTo>
                      <a:pt x="128" y="12"/>
                      <a:pt x="128" y="9"/>
                      <a:pt x="128" y="8"/>
                    </a:cubicBezTo>
                    <a:cubicBezTo>
                      <a:pt x="128" y="7"/>
                      <a:pt x="128" y="6"/>
                      <a:pt x="126" y="5"/>
                    </a:cubicBezTo>
                    <a:cubicBezTo>
                      <a:pt x="125" y="5"/>
                      <a:pt x="123" y="4"/>
                      <a:pt x="121" y="4"/>
                    </a:cubicBezTo>
                    <a:cubicBezTo>
                      <a:pt x="119" y="3"/>
                      <a:pt x="116" y="3"/>
                      <a:pt x="112" y="2"/>
                    </a:cubicBezTo>
                    <a:cubicBezTo>
                      <a:pt x="108" y="2"/>
                      <a:pt x="105" y="1"/>
                      <a:pt x="102" y="1"/>
                    </a:cubicBezTo>
                    <a:cubicBezTo>
                      <a:pt x="100" y="0"/>
                      <a:pt x="97" y="0"/>
                      <a:pt x="94" y="0"/>
                    </a:cubicBezTo>
                    <a:cubicBezTo>
                      <a:pt x="88" y="0"/>
                      <a:pt x="83" y="1"/>
                      <a:pt x="80" y="2"/>
                    </a:cubicBezTo>
                    <a:cubicBezTo>
                      <a:pt x="77" y="3"/>
                      <a:pt x="74" y="4"/>
                      <a:pt x="70" y="4"/>
                    </a:cubicBezTo>
                    <a:cubicBezTo>
                      <a:pt x="66" y="4"/>
                      <a:pt x="63" y="4"/>
                      <a:pt x="61" y="5"/>
                    </a:cubicBezTo>
                    <a:cubicBezTo>
                      <a:pt x="61" y="6"/>
                      <a:pt x="59" y="7"/>
                      <a:pt x="55" y="9"/>
                    </a:cubicBezTo>
                    <a:cubicBezTo>
                      <a:pt x="44" y="15"/>
                      <a:pt x="35" y="21"/>
                      <a:pt x="29" y="27"/>
                    </a:cubicBezTo>
                    <a:cubicBezTo>
                      <a:pt x="22" y="34"/>
                      <a:pt x="18" y="39"/>
                      <a:pt x="17" y="42"/>
                    </a:cubicBezTo>
                    <a:cubicBezTo>
                      <a:pt x="15" y="45"/>
                      <a:pt x="12" y="52"/>
                      <a:pt x="7" y="65"/>
                    </a:cubicBezTo>
                    <a:cubicBezTo>
                      <a:pt x="2" y="77"/>
                      <a:pt x="0" y="87"/>
                      <a:pt x="0" y="95"/>
                    </a:cubicBezTo>
                    <a:cubicBezTo>
                      <a:pt x="0" y="102"/>
                      <a:pt x="1" y="108"/>
                      <a:pt x="2" y="114"/>
                    </a:cubicBezTo>
                    <a:cubicBezTo>
                      <a:pt x="4" y="120"/>
                      <a:pt x="7" y="126"/>
                      <a:pt x="10" y="131"/>
                    </a:cubicBezTo>
                    <a:cubicBezTo>
                      <a:pt x="13" y="137"/>
                      <a:pt x="17" y="142"/>
                      <a:pt x="22" y="146"/>
                    </a:cubicBezTo>
                    <a:cubicBezTo>
                      <a:pt x="26" y="150"/>
                      <a:pt x="32" y="154"/>
                      <a:pt x="38" y="158"/>
                    </a:cubicBezTo>
                    <a:cubicBezTo>
                      <a:pt x="45" y="162"/>
                      <a:pt x="52" y="165"/>
                      <a:pt x="59" y="167"/>
                    </a:cubicBezTo>
                    <a:cubicBezTo>
                      <a:pt x="65" y="169"/>
                      <a:pt x="72" y="170"/>
                      <a:pt x="81" y="172"/>
                    </a:cubicBezTo>
                    <a:cubicBezTo>
                      <a:pt x="87" y="173"/>
                      <a:pt x="98" y="175"/>
                      <a:pt x="114" y="176"/>
                    </a:cubicBezTo>
                    <a:cubicBezTo>
                      <a:pt x="126" y="178"/>
                      <a:pt x="126" y="178"/>
                      <a:pt x="126" y="178"/>
                    </a:cubicBezTo>
                    <a:cubicBezTo>
                      <a:pt x="129" y="178"/>
                      <a:pt x="131" y="177"/>
                      <a:pt x="131" y="175"/>
                    </a:cubicBezTo>
                    <a:cubicBezTo>
                      <a:pt x="131" y="175"/>
                      <a:pt x="131" y="175"/>
                      <a:pt x="131" y="175"/>
                    </a:cubicBezTo>
                    <a:cubicBezTo>
                      <a:pt x="131" y="162"/>
                      <a:pt x="129" y="156"/>
                      <a:pt x="125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6"/>
              <p:cNvSpPr>
                <a:spLocks/>
              </p:cNvSpPr>
              <p:nvPr/>
            </p:nvSpPr>
            <p:spPr bwMode="auto">
              <a:xfrm>
                <a:off x="8769350" y="4557713"/>
                <a:ext cx="574675" cy="635000"/>
              </a:xfrm>
              <a:custGeom>
                <a:avLst/>
                <a:gdLst>
                  <a:gd name="T0" fmla="*/ 144 w 153"/>
                  <a:gd name="T1" fmla="*/ 2 h 169"/>
                  <a:gd name="T2" fmla="*/ 133 w 153"/>
                  <a:gd name="T3" fmla="*/ 10 h 169"/>
                  <a:gd name="T4" fmla="*/ 135 w 153"/>
                  <a:gd name="T5" fmla="*/ 19 h 169"/>
                  <a:gd name="T6" fmla="*/ 135 w 153"/>
                  <a:gd name="T7" fmla="*/ 26 h 169"/>
                  <a:gd name="T8" fmla="*/ 134 w 153"/>
                  <a:gd name="T9" fmla="*/ 31 h 169"/>
                  <a:gd name="T10" fmla="*/ 136 w 153"/>
                  <a:gd name="T11" fmla="*/ 41 h 169"/>
                  <a:gd name="T12" fmla="*/ 135 w 153"/>
                  <a:gd name="T13" fmla="*/ 91 h 169"/>
                  <a:gd name="T14" fmla="*/ 134 w 153"/>
                  <a:gd name="T15" fmla="*/ 127 h 169"/>
                  <a:gd name="T16" fmla="*/ 134 w 153"/>
                  <a:gd name="T17" fmla="*/ 137 h 169"/>
                  <a:gd name="T18" fmla="*/ 123 w 153"/>
                  <a:gd name="T19" fmla="*/ 128 h 169"/>
                  <a:gd name="T20" fmla="*/ 99 w 153"/>
                  <a:gd name="T21" fmla="*/ 100 h 169"/>
                  <a:gd name="T22" fmla="*/ 58 w 153"/>
                  <a:gd name="T23" fmla="*/ 51 h 169"/>
                  <a:gd name="T24" fmla="*/ 45 w 153"/>
                  <a:gd name="T25" fmla="*/ 36 h 169"/>
                  <a:gd name="T26" fmla="*/ 16 w 153"/>
                  <a:gd name="T27" fmla="*/ 0 h 169"/>
                  <a:gd name="T28" fmla="*/ 12 w 153"/>
                  <a:gd name="T29" fmla="*/ 2 h 169"/>
                  <a:gd name="T30" fmla="*/ 8 w 153"/>
                  <a:gd name="T31" fmla="*/ 6 h 169"/>
                  <a:gd name="T32" fmla="*/ 8 w 153"/>
                  <a:gd name="T33" fmla="*/ 20 h 169"/>
                  <a:gd name="T34" fmla="*/ 8 w 153"/>
                  <a:gd name="T35" fmla="*/ 37 h 169"/>
                  <a:gd name="T36" fmla="*/ 7 w 153"/>
                  <a:gd name="T37" fmla="*/ 55 h 169"/>
                  <a:gd name="T38" fmla="*/ 7 w 153"/>
                  <a:gd name="T39" fmla="*/ 67 h 169"/>
                  <a:gd name="T40" fmla="*/ 6 w 153"/>
                  <a:gd name="T41" fmla="*/ 104 h 169"/>
                  <a:gd name="T42" fmla="*/ 3 w 153"/>
                  <a:gd name="T43" fmla="*/ 123 h 169"/>
                  <a:gd name="T44" fmla="*/ 5 w 153"/>
                  <a:gd name="T45" fmla="*/ 128 h 169"/>
                  <a:gd name="T46" fmla="*/ 4 w 153"/>
                  <a:gd name="T47" fmla="*/ 142 h 169"/>
                  <a:gd name="T48" fmla="*/ 0 w 153"/>
                  <a:gd name="T49" fmla="*/ 159 h 169"/>
                  <a:gd name="T50" fmla="*/ 9 w 153"/>
                  <a:gd name="T51" fmla="*/ 164 h 169"/>
                  <a:gd name="T52" fmla="*/ 21 w 153"/>
                  <a:gd name="T53" fmla="*/ 162 h 169"/>
                  <a:gd name="T54" fmla="*/ 20 w 153"/>
                  <a:gd name="T55" fmla="*/ 153 h 169"/>
                  <a:gd name="T56" fmla="*/ 18 w 153"/>
                  <a:gd name="T57" fmla="*/ 149 h 169"/>
                  <a:gd name="T58" fmla="*/ 19 w 153"/>
                  <a:gd name="T59" fmla="*/ 141 h 169"/>
                  <a:gd name="T60" fmla="*/ 16 w 153"/>
                  <a:gd name="T61" fmla="*/ 88 h 169"/>
                  <a:gd name="T62" fmla="*/ 20 w 153"/>
                  <a:gd name="T63" fmla="*/ 36 h 169"/>
                  <a:gd name="T64" fmla="*/ 43 w 153"/>
                  <a:gd name="T65" fmla="*/ 59 h 169"/>
                  <a:gd name="T66" fmla="*/ 125 w 153"/>
                  <a:gd name="T67" fmla="*/ 154 h 169"/>
                  <a:gd name="T68" fmla="*/ 139 w 153"/>
                  <a:gd name="T69" fmla="*/ 169 h 169"/>
                  <a:gd name="T70" fmla="*/ 147 w 153"/>
                  <a:gd name="T71" fmla="*/ 153 h 169"/>
                  <a:gd name="T72" fmla="*/ 143 w 153"/>
                  <a:gd name="T73" fmla="*/ 126 h 169"/>
                  <a:gd name="T74" fmla="*/ 143 w 153"/>
                  <a:gd name="T75" fmla="*/ 104 h 169"/>
                  <a:gd name="T76" fmla="*/ 145 w 153"/>
                  <a:gd name="T77" fmla="*/ 59 h 169"/>
                  <a:gd name="T78" fmla="*/ 151 w 153"/>
                  <a:gd name="T79" fmla="*/ 11 h 169"/>
                  <a:gd name="T80" fmla="*/ 150 w 153"/>
                  <a:gd name="T81" fmla="*/ 2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3" h="169">
                    <a:moveTo>
                      <a:pt x="146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0" y="2"/>
                      <a:pt x="138" y="2"/>
                      <a:pt x="136" y="4"/>
                    </a:cubicBezTo>
                    <a:cubicBezTo>
                      <a:pt x="134" y="5"/>
                      <a:pt x="133" y="7"/>
                      <a:pt x="133" y="10"/>
                    </a:cubicBezTo>
                    <a:cubicBezTo>
                      <a:pt x="133" y="12"/>
                      <a:pt x="133" y="14"/>
                      <a:pt x="134" y="15"/>
                    </a:cubicBezTo>
                    <a:cubicBezTo>
                      <a:pt x="134" y="16"/>
                      <a:pt x="135" y="18"/>
                      <a:pt x="135" y="19"/>
                    </a:cubicBezTo>
                    <a:cubicBezTo>
                      <a:pt x="135" y="22"/>
                      <a:pt x="135" y="23"/>
                      <a:pt x="134" y="24"/>
                    </a:cubicBezTo>
                    <a:cubicBezTo>
                      <a:pt x="135" y="24"/>
                      <a:pt x="135" y="25"/>
                      <a:pt x="135" y="26"/>
                    </a:cubicBezTo>
                    <a:cubicBezTo>
                      <a:pt x="135" y="26"/>
                      <a:pt x="135" y="27"/>
                      <a:pt x="134" y="28"/>
                    </a:cubicBezTo>
                    <a:cubicBezTo>
                      <a:pt x="134" y="29"/>
                      <a:pt x="134" y="30"/>
                      <a:pt x="134" y="31"/>
                    </a:cubicBezTo>
                    <a:cubicBezTo>
                      <a:pt x="134" y="32"/>
                      <a:pt x="134" y="32"/>
                      <a:pt x="134" y="33"/>
                    </a:cubicBezTo>
                    <a:cubicBezTo>
                      <a:pt x="135" y="34"/>
                      <a:pt x="136" y="37"/>
                      <a:pt x="136" y="41"/>
                    </a:cubicBezTo>
                    <a:cubicBezTo>
                      <a:pt x="135" y="59"/>
                      <a:pt x="135" y="59"/>
                      <a:pt x="135" y="59"/>
                    </a:cubicBezTo>
                    <a:cubicBezTo>
                      <a:pt x="135" y="72"/>
                      <a:pt x="135" y="83"/>
                      <a:pt x="135" y="91"/>
                    </a:cubicBezTo>
                    <a:cubicBezTo>
                      <a:pt x="135" y="112"/>
                      <a:pt x="135" y="112"/>
                      <a:pt x="135" y="112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5" y="136"/>
                      <a:pt x="135" y="136"/>
                      <a:pt x="135" y="136"/>
                    </a:cubicBezTo>
                    <a:cubicBezTo>
                      <a:pt x="135" y="137"/>
                      <a:pt x="134" y="137"/>
                      <a:pt x="134" y="137"/>
                    </a:cubicBezTo>
                    <a:cubicBezTo>
                      <a:pt x="133" y="137"/>
                      <a:pt x="133" y="137"/>
                      <a:pt x="132" y="137"/>
                    </a:cubicBezTo>
                    <a:cubicBezTo>
                      <a:pt x="131" y="136"/>
                      <a:pt x="128" y="133"/>
                      <a:pt x="123" y="128"/>
                    </a:cubicBezTo>
                    <a:cubicBezTo>
                      <a:pt x="118" y="123"/>
                      <a:pt x="114" y="118"/>
                      <a:pt x="110" y="114"/>
                    </a:cubicBezTo>
                    <a:cubicBezTo>
                      <a:pt x="106" y="109"/>
                      <a:pt x="102" y="105"/>
                      <a:pt x="99" y="100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77" y="73"/>
                      <a:pt x="67" y="61"/>
                      <a:pt x="58" y="51"/>
                    </a:cubicBezTo>
                    <a:cubicBezTo>
                      <a:pt x="49" y="42"/>
                      <a:pt x="45" y="37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8" y="28"/>
                      <a:pt x="31" y="20"/>
                      <a:pt x="24" y="9"/>
                    </a:cubicBezTo>
                    <a:cubicBezTo>
                      <a:pt x="20" y="3"/>
                      <a:pt x="18" y="0"/>
                      <a:pt x="16" y="0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2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8" y="8"/>
                      <a:pt x="8" y="11"/>
                      <a:pt x="8" y="15"/>
                    </a:cubicBezTo>
                    <a:cubicBezTo>
                      <a:pt x="8" y="18"/>
                      <a:pt x="8" y="19"/>
                      <a:pt x="8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9"/>
                      <a:pt x="8" y="33"/>
                      <a:pt x="8" y="37"/>
                    </a:cubicBezTo>
                    <a:cubicBezTo>
                      <a:pt x="7" y="40"/>
                      <a:pt x="7" y="45"/>
                      <a:pt x="7" y="50"/>
                    </a:cubicBezTo>
                    <a:cubicBezTo>
                      <a:pt x="7" y="50"/>
                      <a:pt x="7" y="52"/>
                      <a:pt x="7" y="55"/>
                    </a:cubicBezTo>
                    <a:cubicBezTo>
                      <a:pt x="8" y="57"/>
                      <a:pt x="8" y="59"/>
                      <a:pt x="8" y="61"/>
                    </a:cubicBezTo>
                    <a:cubicBezTo>
                      <a:pt x="8" y="62"/>
                      <a:pt x="8" y="64"/>
                      <a:pt x="7" y="67"/>
                    </a:cubicBezTo>
                    <a:cubicBezTo>
                      <a:pt x="6" y="71"/>
                      <a:pt x="6" y="77"/>
                      <a:pt x="6" y="85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6" y="121"/>
                      <a:pt x="5" y="122"/>
                      <a:pt x="3" y="123"/>
                    </a:cubicBezTo>
                    <a:cubicBezTo>
                      <a:pt x="3" y="124"/>
                      <a:pt x="3" y="124"/>
                      <a:pt x="3" y="124"/>
                    </a:cubicBezTo>
                    <a:cubicBezTo>
                      <a:pt x="3" y="125"/>
                      <a:pt x="4" y="126"/>
                      <a:pt x="5" y="128"/>
                    </a:cubicBezTo>
                    <a:cubicBezTo>
                      <a:pt x="5" y="130"/>
                      <a:pt x="4" y="133"/>
                      <a:pt x="4" y="136"/>
                    </a:cubicBezTo>
                    <a:cubicBezTo>
                      <a:pt x="4" y="139"/>
                      <a:pt x="4" y="141"/>
                      <a:pt x="4" y="142"/>
                    </a:cubicBezTo>
                    <a:cubicBezTo>
                      <a:pt x="3" y="143"/>
                      <a:pt x="3" y="143"/>
                      <a:pt x="2" y="143"/>
                    </a:cubicBezTo>
                    <a:cubicBezTo>
                      <a:pt x="1" y="151"/>
                      <a:pt x="0" y="156"/>
                      <a:pt x="0" y="159"/>
                    </a:cubicBezTo>
                    <a:cubicBezTo>
                      <a:pt x="0" y="162"/>
                      <a:pt x="1" y="165"/>
                      <a:pt x="2" y="166"/>
                    </a:cubicBezTo>
                    <a:cubicBezTo>
                      <a:pt x="5" y="165"/>
                      <a:pt x="7" y="164"/>
                      <a:pt x="9" y="164"/>
                    </a:cubicBezTo>
                    <a:cubicBezTo>
                      <a:pt x="9" y="165"/>
                      <a:pt x="10" y="166"/>
                      <a:pt x="11" y="166"/>
                    </a:cubicBezTo>
                    <a:cubicBezTo>
                      <a:pt x="16" y="166"/>
                      <a:pt x="19" y="165"/>
                      <a:pt x="21" y="162"/>
                    </a:cubicBezTo>
                    <a:cubicBezTo>
                      <a:pt x="21" y="160"/>
                      <a:pt x="21" y="160"/>
                      <a:pt x="21" y="160"/>
                    </a:cubicBezTo>
                    <a:cubicBezTo>
                      <a:pt x="21" y="158"/>
                      <a:pt x="20" y="156"/>
                      <a:pt x="20" y="153"/>
                    </a:cubicBezTo>
                    <a:cubicBezTo>
                      <a:pt x="19" y="151"/>
                      <a:pt x="18" y="150"/>
                      <a:pt x="18" y="149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48"/>
                      <a:pt x="19" y="147"/>
                      <a:pt x="19" y="144"/>
                    </a:cubicBezTo>
                    <a:cubicBezTo>
                      <a:pt x="19" y="141"/>
                      <a:pt x="19" y="141"/>
                      <a:pt x="19" y="141"/>
                    </a:cubicBezTo>
                    <a:cubicBezTo>
                      <a:pt x="18" y="138"/>
                      <a:pt x="18" y="138"/>
                      <a:pt x="18" y="138"/>
                    </a:cubicBezTo>
                    <a:cubicBezTo>
                      <a:pt x="16" y="119"/>
                      <a:pt x="16" y="102"/>
                      <a:pt x="16" y="88"/>
                    </a:cubicBezTo>
                    <a:cubicBezTo>
                      <a:pt x="16" y="74"/>
                      <a:pt x="16" y="63"/>
                      <a:pt x="17" y="53"/>
                    </a:cubicBezTo>
                    <a:cubicBezTo>
                      <a:pt x="18" y="43"/>
                      <a:pt x="19" y="38"/>
                      <a:pt x="20" y="36"/>
                    </a:cubicBezTo>
                    <a:cubicBezTo>
                      <a:pt x="21" y="35"/>
                      <a:pt x="22" y="34"/>
                      <a:pt x="22" y="34"/>
                    </a:cubicBezTo>
                    <a:cubicBezTo>
                      <a:pt x="23" y="34"/>
                      <a:pt x="30" y="42"/>
                      <a:pt x="43" y="59"/>
                    </a:cubicBezTo>
                    <a:cubicBezTo>
                      <a:pt x="57" y="75"/>
                      <a:pt x="69" y="90"/>
                      <a:pt x="81" y="105"/>
                    </a:cubicBezTo>
                    <a:cubicBezTo>
                      <a:pt x="93" y="119"/>
                      <a:pt x="107" y="136"/>
                      <a:pt x="125" y="154"/>
                    </a:cubicBezTo>
                    <a:cubicBezTo>
                      <a:pt x="125" y="156"/>
                      <a:pt x="125" y="156"/>
                      <a:pt x="125" y="156"/>
                    </a:cubicBezTo>
                    <a:cubicBezTo>
                      <a:pt x="131" y="165"/>
                      <a:pt x="136" y="169"/>
                      <a:pt x="139" y="169"/>
                    </a:cubicBezTo>
                    <a:cubicBezTo>
                      <a:pt x="141" y="169"/>
                      <a:pt x="143" y="168"/>
                      <a:pt x="145" y="165"/>
                    </a:cubicBezTo>
                    <a:cubicBezTo>
                      <a:pt x="146" y="162"/>
                      <a:pt x="147" y="158"/>
                      <a:pt x="147" y="153"/>
                    </a:cubicBezTo>
                    <a:cubicBezTo>
                      <a:pt x="147" y="151"/>
                      <a:pt x="146" y="147"/>
                      <a:pt x="145" y="141"/>
                    </a:cubicBezTo>
                    <a:cubicBezTo>
                      <a:pt x="144" y="136"/>
                      <a:pt x="143" y="130"/>
                      <a:pt x="143" y="126"/>
                    </a:cubicBezTo>
                    <a:cubicBezTo>
                      <a:pt x="144" y="117"/>
                      <a:pt x="144" y="117"/>
                      <a:pt x="144" y="117"/>
                    </a:cubicBezTo>
                    <a:cubicBezTo>
                      <a:pt x="143" y="104"/>
                      <a:pt x="143" y="104"/>
                      <a:pt x="143" y="104"/>
                    </a:cubicBezTo>
                    <a:cubicBezTo>
                      <a:pt x="143" y="99"/>
                      <a:pt x="144" y="93"/>
                      <a:pt x="144" y="85"/>
                    </a:cubicBezTo>
                    <a:cubicBezTo>
                      <a:pt x="145" y="78"/>
                      <a:pt x="145" y="69"/>
                      <a:pt x="145" y="59"/>
                    </a:cubicBezTo>
                    <a:cubicBezTo>
                      <a:pt x="146" y="48"/>
                      <a:pt x="146" y="39"/>
                      <a:pt x="147" y="32"/>
                    </a:cubicBezTo>
                    <a:cubicBezTo>
                      <a:pt x="148" y="24"/>
                      <a:pt x="149" y="17"/>
                      <a:pt x="151" y="11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2" y="2"/>
                      <a:pt x="151" y="2"/>
                      <a:pt x="150" y="2"/>
                    </a:cubicBezTo>
                    <a:lnTo>
                      <a:pt x="1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7"/>
              <p:cNvSpPr>
                <a:spLocks noEditPoints="1"/>
              </p:cNvSpPr>
              <p:nvPr/>
            </p:nvSpPr>
            <p:spPr bwMode="auto">
              <a:xfrm>
                <a:off x="5018088" y="4552951"/>
                <a:ext cx="379412" cy="628650"/>
              </a:xfrm>
              <a:custGeom>
                <a:avLst/>
                <a:gdLst>
                  <a:gd name="T0" fmla="*/ 81 w 101"/>
                  <a:gd name="T1" fmla="*/ 9 h 167"/>
                  <a:gd name="T2" fmla="*/ 33 w 101"/>
                  <a:gd name="T3" fmla="*/ 0 h 167"/>
                  <a:gd name="T4" fmla="*/ 6 w 101"/>
                  <a:gd name="T5" fmla="*/ 7 h 167"/>
                  <a:gd name="T6" fmla="*/ 6 w 101"/>
                  <a:gd name="T7" fmla="*/ 11 h 167"/>
                  <a:gd name="T8" fmla="*/ 6 w 101"/>
                  <a:gd name="T9" fmla="*/ 23 h 167"/>
                  <a:gd name="T10" fmla="*/ 7 w 101"/>
                  <a:gd name="T11" fmla="*/ 76 h 167"/>
                  <a:gd name="T12" fmla="*/ 7 w 101"/>
                  <a:gd name="T13" fmla="*/ 107 h 167"/>
                  <a:gd name="T14" fmla="*/ 4 w 101"/>
                  <a:gd name="T15" fmla="*/ 114 h 167"/>
                  <a:gd name="T16" fmla="*/ 6 w 101"/>
                  <a:gd name="T17" fmla="*/ 117 h 167"/>
                  <a:gd name="T18" fmla="*/ 8 w 101"/>
                  <a:gd name="T19" fmla="*/ 133 h 167"/>
                  <a:gd name="T20" fmla="*/ 5 w 101"/>
                  <a:gd name="T21" fmla="*/ 155 h 167"/>
                  <a:gd name="T22" fmla="*/ 3 w 101"/>
                  <a:gd name="T23" fmla="*/ 161 h 167"/>
                  <a:gd name="T24" fmla="*/ 2 w 101"/>
                  <a:gd name="T25" fmla="*/ 165 h 167"/>
                  <a:gd name="T26" fmla="*/ 9 w 101"/>
                  <a:gd name="T27" fmla="*/ 167 h 167"/>
                  <a:gd name="T28" fmla="*/ 19 w 101"/>
                  <a:gd name="T29" fmla="*/ 164 h 167"/>
                  <a:gd name="T30" fmla="*/ 23 w 101"/>
                  <a:gd name="T31" fmla="*/ 161 h 167"/>
                  <a:gd name="T32" fmla="*/ 23 w 101"/>
                  <a:gd name="T33" fmla="*/ 156 h 167"/>
                  <a:gd name="T34" fmla="*/ 23 w 101"/>
                  <a:gd name="T35" fmla="*/ 146 h 167"/>
                  <a:gd name="T36" fmla="*/ 21 w 101"/>
                  <a:gd name="T37" fmla="*/ 127 h 167"/>
                  <a:gd name="T38" fmla="*/ 36 w 101"/>
                  <a:gd name="T39" fmla="*/ 111 h 167"/>
                  <a:gd name="T40" fmla="*/ 75 w 101"/>
                  <a:gd name="T41" fmla="*/ 93 h 167"/>
                  <a:gd name="T42" fmla="*/ 98 w 101"/>
                  <a:gd name="T43" fmla="*/ 61 h 167"/>
                  <a:gd name="T44" fmla="*/ 99 w 101"/>
                  <a:gd name="T45" fmla="*/ 30 h 167"/>
                  <a:gd name="T46" fmla="*/ 85 w 101"/>
                  <a:gd name="T47" fmla="*/ 55 h 167"/>
                  <a:gd name="T48" fmla="*/ 79 w 101"/>
                  <a:gd name="T49" fmla="*/ 73 h 167"/>
                  <a:gd name="T50" fmla="*/ 66 w 101"/>
                  <a:gd name="T51" fmla="*/ 87 h 167"/>
                  <a:gd name="T52" fmla="*/ 40 w 101"/>
                  <a:gd name="T53" fmla="*/ 100 h 167"/>
                  <a:gd name="T54" fmla="*/ 22 w 101"/>
                  <a:gd name="T55" fmla="*/ 87 h 167"/>
                  <a:gd name="T56" fmla="*/ 22 w 101"/>
                  <a:gd name="T57" fmla="*/ 39 h 167"/>
                  <a:gd name="T58" fmla="*/ 23 w 101"/>
                  <a:gd name="T59" fmla="*/ 11 h 167"/>
                  <a:gd name="T60" fmla="*/ 40 w 101"/>
                  <a:gd name="T61" fmla="*/ 8 h 167"/>
                  <a:gd name="T62" fmla="*/ 79 w 101"/>
                  <a:gd name="T63" fmla="*/ 25 h 167"/>
                  <a:gd name="T64" fmla="*/ 85 w 101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67">
                    <a:moveTo>
                      <a:pt x="94" y="20"/>
                    </a:moveTo>
                    <a:cubicBezTo>
                      <a:pt x="91" y="16"/>
                      <a:pt x="87" y="13"/>
                      <a:pt x="81" y="9"/>
                    </a:cubicBezTo>
                    <a:cubicBezTo>
                      <a:pt x="76" y="6"/>
                      <a:pt x="69" y="4"/>
                      <a:pt x="61" y="2"/>
                    </a:cubicBezTo>
                    <a:cubicBezTo>
                      <a:pt x="53" y="0"/>
                      <a:pt x="44" y="0"/>
                      <a:pt x="33" y="0"/>
                    </a:cubicBezTo>
                    <a:cubicBezTo>
                      <a:pt x="22" y="0"/>
                      <a:pt x="15" y="0"/>
                      <a:pt x="11" y="1"/>
                    </a:cubicBezTo>
                    <a:cubicBezTo>
                      <a:pt x="8" y="2"/>
                      <a:pt x="6" y="4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6" y="17"/>
                      <a:pt x="6" y="23"/>
                    </a:cubicBezTo>
                    <a:cubicBezTo>
                      <a:pt x="7" y="29"/>
                      <a:pt x="8" y="38"/>
                      <a:pt x="8" y="51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7" y="103"/>
                      <a:pt x="7" y="107"/>
                    </a:cubicBezTo>
                    <a:cubicBezTo>
                      <a:pt x="5" y="111"/>
                      <a:pt x="4" y="113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4" y="114"/>
                      <a:pt x="4" y="115"/>
                      <a:pt x="5" y="115"/>
                    </a:cubicBezTo>
                    <a:cubicBezTo>
                      <a:pt x="6" y="116"/>
                      <a:pt x="6" y="117"/>
                      <a:pt x="6" y="117"/>
                    </a:cubicBezTo>
                    <a:cubicBezTo>
                      <a:pt x="7" y="118"/>
                      <a:pt x="7" y="120"/>
                      <a:pt x="7" y="123"/>
                    </a:cubicBezTo>
                    <a:cubicBezTo>
                      <a:pt x="8" y="127"/>
                      <a:pt x="8" y="130"/>
                      <a:pt x="8" y="133"/>
                    </a:cubicBezTo>
                    <a:cubicBezTo>
                      <a:pt x="8" y="138"/>
                      <a:pt x="7" y="143"/>
                      <a:pt x="7" y="146"/>
                    </a:cubicBezTo>
                    <a:cubicBezTo>
                      <a:pt x="6" y="149"/>
                      <a:pt x="5" y="152"/>
                      <a:pt x="5" y="155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5" y="158"/>
                      <a:pt x="4" y="159"/>
                      <a:pt x="3" y="161"/>
                    </a:cubicBezTo>
                    <a:cubicBezTo>
                      <a:pt x="1" y="163"/>
                      <a:pt x="0" y="164"/>
                      <a:pt x="0" y="164"/>
                    </a:cubicBezTo>
                    <a:cubicBezTo>
                      <a:pt x="0" y="165"/>
                      <a:pt x="1" y="165"/>
                      <a:pt x="2" y="165"/>
                    </a:cubicBezTo>
                    <a:cubicBezTo>
                      <a:pt x="4" y="166"/>
                      <a:pt x="5" y="166"/>
                      <a:pt x="6" y="167"/>
                    </a:cubicBezTo>
                    <a:cubicBezTo>
                      <a:pt x="8" y="167"/>
                      <a:pt x="9" y="167"/>
                      <a:pt x="9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5" y="165"/>
                      <a:pt x="17" y="165"/>
                      <a:pt x="19" y="164"/>
                    </a:cubicBezTo>
                    <a:cubicBezTo>
                      <a:pt x="21" y="164"/>
                      <a:pt x="22" y="164"/>
                      <a:pt x="23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3" y="154"/>
                      <a:pt x="23" y="153"/>
                      <a:pt x="23" y="151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2"/>
                      <a:pt x="23" y="138"/>
                      <a:pt x="22" y="135"/>
                    </a:cubicBezTo>
                    <a:cubicBezTo>
                      <a:pt x="21" y="132"/>
                      <a:pt x="21" y="129"/>
                      <a:pt x="21" y="127"/>
                    </a:cubicBezTo>
                    <a:cubicBezTo>
                      <a:pt x="21" y="120"/>
                      <a:pt x="22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8" y="105"/>
                    </a:cubicBezTo>
                    <a:cubicBezTo>
                      <a:pt x="64" y="102"/>
                      <a:pt x="70" y="98"/>
                      <a:pt x="75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4" y="70"/>
                      <a:pt x="97" y="65"/>
                      <a:pt x="98" y="61"/>
                    </a:cubicBezTo>
                    <a:cubicBezTo>
                      <a:pt x="100" y="57"/>
                      <a:pt x="101" y="52"/>
                      <a:pt x="101" y="47"/>
                    </a:cubicBezTo>
                    <a:cubicBezTo>
                      <a:pt x="101" y="39"/>
                      <a:pt x="100" y="33"/>
                      <a:pt x="99" y="30"/>
                    </a:cubicBezTo>
                    <a:cubicBezTo>
                      <a:pt x="98" y="27"/>
                      <a:pt x="96" y="23"/>
                      <a:pt x="94" y="20"/>
                    </a:cubicBezTo>
                    <a:close/>
                    <a:moveTo>
                      <a:pt x="85" y="55"/>
                    </a:moveTo>
                    <a:cubicBezTo>
                      <a:pt x="85" y="58"/>
                      <a:pt x="84" y="61"/>
                      <a:pt x="82" y="65"/>
                    </a:cubicBezTo>
                    <a:cubicBezTo>
                      <a:pt x="81" y="68"/>
                      <a:pt x="80" y="71"/>
                      <a:pt x="79" y="73"/>
                    </a:cubicBezTo>
                    <a:cubicBezTo>
                      <a:pt x="77" y="75"/>
                      <a:pt x="75" y="77"/>
                      <a:pt x="73" y="80"/>
                    </a:cubicBezTo>
                    <a:cubicBezTo>
                      <a:pt x="70" y="83"/>
                      <a:pt x="68" y="85"/>
                      <a:pt x="66" y="87"/>
                    </a:cubicBezTo>
                    <a:cubicBezTo>
                      <a:pt x="63" y="90"/>
                      <a:pt x="60" y="92"/>
                      <a:pt x="56" y="94"/>
                    </a:cubicBezTo>
                    <a:cubicBezTo>
                      <a:pt x="51" y="96"/>
                      <a:pt x="46" y="98"/>
                      <a:pt x="40" y="100"/>
                    </a:cubicBezTo>
                    <a:cubicBezTo>
                      <a:pt x="35" y="101"/>
                      <a:pt x="28" y="103"/>
                      <a:pt x="22" y="104"/>
                    </a:cubicBezTo>
                    <a:cubicBezTo>
                      <a:pt x="22" y="99"/>
                      <a:pt x="22" y="94"/>
                      <a:pt x="22" y="87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6"/>
                      <a:pt x="22" y="13"/>
                      <a:pt x="23" y="11"/>
                    </a:cubicBezTo>
                    <a:cubicBezTo>
                      <a:pt x="25" y="9"/>
                      <a:pt x="28" y="8"/>
                      <a:pt x="32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51" y="8"/>
                      <a:pt x="59" y="10"/>
                      <a:pt x="65" y="14"/>
                    </a:cubicBezTo>
                    <a:cubicBezTo>
                      <a:pt x="70" y="17"/>
                      <a:pt x="75" y="21"/>
                      <a:pt x="79" y="25"/>
                    </a:cubicBezTo>
                    <a:cubicBezTo>
                      <a:pt x="83" y="29"/>
                      <a:pt x="86" y="36"/>
                      <a:pt x="86" y="44"/>
                    </a:cubicBezTo>
                    <a:cubicBezTo>
                      <a:pt x="86" y="48"/>
                      <a:pt x="85" y="52"/>
                      <a:pt x="8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8"/>
              <p:cNvSpPr>
                <a:spLocks noEditPoints="1"/>
              </p:cNvSpPr>
              <p:nvPr/>
            </p:nvSpPr>
            <p:spPr bwMode="auto">
              <a:xfrm>
                <a:off x="5815013" y="4552951"/>
                <a:ext cx="374650" cy="628650"/>
              </a:xfrm>
              <a:custGeom>
                <a:avLst/>
                <a:gdLst>
                  <a:gd name="T0" fmla="*/ 81 w 100"/>
                  <a:gd name="T1" fmla="*/ 9 h 167"/>
                  <a:gd name="T2" fmla="*/ 33 w 100"/>
                  <a:gd name="T3" fmla="*/ 0 h 167"/>
                  <a:gd name="T4" fmla="*/ 6 w 100"/>
                  <a:gd name="T5" fmla="*/ 7 h 167"/>
                  <a:gd name="T6" fmla="*/ 5 w 100"/>
                  <a:gd name="T7" fmla="*/ 11 h 167"/>
                  <a:gd name="T8" fmla="*/ 6 w 100"/>
                  <a:gd name="T9" fmla="*/ 23 h 167"/>
                  <a:gd name="T10" fmla="*/ 7 w 100"/>
                  <a:gd name="T11" fmla="*/ 76 h 167"/>
                  <a:gd name="T12" fmla="*/ 6 w 100"/>
                  <a:gd name="T13" fmla="*/ 107 h 167"/>
                  <a:gd name="T14" fmla="*/ 4 w 100"/>
                  <a:gd name="T15" fmla="*/ 114 h 167"/>
                  <a:gd name="T16" fmla="*/ 6 w 100"/>
                  <a:gd name="T17" fmla="*/ 117 h 167"/>
                  <a:gd name="T18" fmla="*/ 7 w 100"/>
                  <a:gd name="T19" fmla="*/ 133 h 167"/>
                  <a:gd name="T20" fmla="*/ 5 w 100"/>
                  <a:gd name="T21" fmla="*/ 155 h 167"/>
                  <a:gd name="T22" fmla="*/ 2 w 100"/>
                  <a:gd name="T23" fmla="*/ 161 h 167"/>
                  <a:gd name="T24" fmla="*/ 2 w 100"/>
                  <a:gd name="T25" fmla="*/ 165 h 167"/>
                  <a:gd name="T26" fmla="*/ 9 w 100"/>
                  <a:gd name="T27" fmla="*/ 167 h 167"/>
                  <a:gd name="T28" fmla="*/ 19 w 100"/>
                  <a:gd name="T29" fmla="*/ 164 h 167"/>
                  <a:gd name="T30" fmla="*/ 23 w 100"/>
                  <a:gd name="T31" fmla="*/ 161 h 167"/>
                  <a:gd name="T32" fmla="*/ 23 w 100"/>
                  <a:gd name="T33" fmla="*/ 156 h 167"/>
                  <a:gd name="T34" fmla="*/ 23 w 100"/>
                  <a:gd name="T35" fmla="*/ 146 h 167"/>
                  <a:gd name="T36" fmla="*/ 21 w 100"/>
                  <a:gd name="T37" fmla="*/ 127 h 167"/>
                  <a:gd name="T38" fmla="*/ 36 w 100"/>
                  <a:gd name="T39" fmla="*/ 111 h 167"/>
                  <a:gd name="T40" fmla="*/ 75 w 100"/>
                  <a:gd name="T41" fmla="*/ 93 h 167"/>
                  <a:gd name="T42" fmla="*/ 98 w 100"/>
                  <a:gd name="T43" fmla="*/ 61 h 167"/>
                  <a:gd name="T44" fmla="*/ 99 w 100"/>
                  <a:gd name="T45" fmla="*/ 30 h 167"/>
                  <a:gd name="T46" fmla="*/ 85 w 100"/>
                  <a:gd name="T47" fmla="*/ 55 h 167"/>
                  <a:gd name="T48" fmla="*/ 79 w 100"/>
                  <a:gd name="T49" fmla="*/ 73 h 167"/>
                  <a:gd name="T50" fmla="*/ 65 w 100"/>
                  <a:gd name="T51" fmla="*/ 87 h 167"/>
                  <a:gd name="T52" fmla="*/ 40 w 100"/>
                  <a:gd name="T53" fmla="*/ 100 h 167"/>
                  <a:gd name="T54" fmla="*/ 22 w 100"/>
                  <a:gd name="T55" fmla="*/ 87 h 167"/>
                  <a:gd name="T56" fmla="*/ 22 w 100"/>
                  <a:gd name="T57" fmla="*/ 39 h 167"/>
                  <a:gd name="T58" fmla="*/ 23 w 100"/>
                  <a:gd name="T59" fmla="*/ 11 h 167"/>
                  <a:gd name="T60" fmla="*/ 40 w 100"/>
                  <a:gd name="T61" fmla="*/ 8 h 167"/>
                  <a:gd name="T62" fmla="*/ 79 w 100"/>
                  <a:gd name="T63" fmla="*/ 25 h 167"/>
                  <a:gd name="T64" fmla="*/ 85 w 100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67">
                    <a:moveTo>
                      <a:pt x="93" y="20"/>
                    </a:moveTo>
                    <a:cubicBezTo>
                      <a:pt x="91" y="16"/>
                      <a:pt x="87" y="13"/>
                      <a:pt x="81" y="9"/>
                    </a:cubicBezTo>
                    <a:cubicBezTo>
                      <a:pt x="76" y="6"/>
                      <a:pt x="69" y="4"/>
                      <a:pt x="61" y="2"/>
                    </a:cubicBezTo>
                    <a:cubicBezTo>
                      <a:pt x="53" y="0"/>
                      <a:pt x="44" y="0"/>
                      <a:pt x="33" y="0"/>
                    </a:cubicBezTo>
                    <a:cubicBezTo>
                      <a:pt x="22" y="0"/>
                      <a:pt x="15" y="0"/>
                      <a:pt x="11" y="1"/>
                    </a:cubicBezTo>
                    <a:cubicBezTo>
                      <a:pt x="7" y="2"/>
                      <a:pt x="6" y="4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7"/>
                      <a:pt x="6" y="23"/>
                    </a:cubicBezTo>
                    <a:cubicBezTo>
                      <a:pt x="7" y="29"/>
                      <a:pt x="7" y="38"/>
                      <a:pt x="7" y="51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7" y="103"/>
                      <a:pt x="6" y="107"/>
                    </a:cubicBezTo>
                    <a:cubicBezTo>
                      <a:pt x="4" y="111"/>
                      <a:pt x="4" y="113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4" y="114"/>
                      <a:pt x="4" y="115"/>
                      <a:pt x="5" y="115"/>
                    </a:cubicBezTo>
                    <a:cubicBezTo>
                      <a:pt x="5" y="116"/>
                      <a:pt x="6" y="117"/>
                      <a:pt x="6" y="117"/>
                    </a:cubicBezTo>
                    <a:cubicBezTo>
                      <a:pt x="6" y="118"/>
                      <a:pt x="7" y="120"/>
                      <a:pt x="7" y="123"/>
                    </a:cubicBezTo>
                    <a:cubicBezTo>
                      <a:pt x="7" y="127"/>
                      <a:pt x="7" y="130"/>
                      <a:pt x="7" y="133"/>
                    </a:cubicBezTo>
                    <a:cubicBezTo>
                      <a:pt x="7" y="138"/>
                      <a:pt x="7" y="143"/>
                      <a:pt x="6" y="146"/>
                    </a:cubicBezTo>
                    <a:cubicBezTo>
                      <a:pt x="6" y="149"/>
                      <a:pt x="5" y="152"/>
                      <a:pt x="5" y="155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5" y="158"/>
                      <a:pt x="4" y="159"/>
                      <a:pt x="2" y="161"/>
                    </a:cubicBezTo>
                    <a:cubicBezTo>
                      <a:pt x="1" y="163"/>
                      <a:pt x="0" y="164"/>
                      <a:pt x="0" y="164"/>
                    </a:cubicBezTo>
                    <a:cubicBezTo>
                      <a:pt x="0" y="165"/>
                      <a:pt x="1" y="165"/>
                      <a:pt x="2" y="165"/>
                    </a:cubicBezTo>
                    <a:cubicBezTo>
                      <a:pt x="3" y="166"/>
                      <a:pt x="5" y="166"/>
                      <a:pt x="6" y="167"/>
                    </a:cubicBezTo>
                    <a:cubicBezTo>
                      <a:pt x="7" y="167"/>
                      <a:pt x="8" y="167"/>
                      <a:pt x="9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4" y="165"/>
                      <a:pt x="16" y="165"/>
                      <a:pt x="19" y="164"/>
                    </a:cubicBezTo>
                    <a:cubicBezTo>
                      <a:pt x="21" y="164"/>
                      <a:pt x="22" y="164"/>
                      <a:pt x="23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2" y="154"/>
                      <a:pt x="22" y="153"/>
                      <a:pt x="22" y="151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2"/>
                      <a:pt x="22" y="138"/>
                      <a:pt x="22" y="135"/>
                    </a:cubicBezTo>
                    <a:cubicBezTo>
                      <a:pt x="21" y="132"/>
                      <a:pt x="21" y="129"/>
                      <a:pt x="21" y="127"/>
                    </a:cubicBezTo>
                    <a:cubicBezTo>
                      <a:pt x="21" y="120"/>
                      <a:pt x="22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7" y="105"/>
                    </a:cubicBezTo>
                    <a:cubicBezTo>
                      <a:pt x="64" y="102"/>
                      <a:pt x="69" y="98"/>
                      <a:pt x="75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3" y="70"/>
                      <a:pt x="96" y="65"/>
                      <a:pt x="98" y="61"/>
                    </a:cubicBezTo>
                    <a:cubicBezTo>
                      <a:pt x="100" y="57"/>
                      <a:pt x="100" y="52"/>
                      <a:pt x="100" y="47"/>
                    </a:cubicBezTo>
                    <a:cubicBezTo>
                      <a:pt x="100" y="39"/>
                      <a:pt x="100" y="33"/>
                      <a:pt x="99" y="30"/>
                    </a:cubicBezTo>
                    <a:cubicBezTo>
                      <a:pt x="98" y="27"/>
                      <a:pt x="96" y="23"/>
                      <a:pt x="93" y="20"/>
                    </a:cubicBezTo>
                    <a:close/>
                    <a:moveTo>
                      <a:pt x="85" y="55"/>
                    </a:moveTo>
                    <a:cubicBezTo>
                      <a:pt x="84" y="58"/>
                      <a:pt x="83" y="61"/>
                      <a:pt x="82" y="65"/>
                    </a:cubicBezTo>
                    <a:cubicBezTo>
                      <a:pt x="80" y="68"/>
                      <a:pt x="79" y="71"/>
                      <a:pt x="79" y="73"/>
                    </a:cubicBezTo>
                    <a:cubicBezTo>
                      <a:pt x="77" y="75"/>
                      <a:pt x="75" y="77"/>
                      <a:pt x="72" y="80"/>
                    </a:cubicBezTo>
                    <a:cubicBezTo>
                      <a:pt x="70" y="83"/>
                      <a:pt x="67" y="85"/>
                      <a:pt x="65" y="87"/>
                    </a:cubicBezTo>
                    <a:cubicBezTo>
                      <a:pt x="63" y="90"/>
                      <a:pt x="60" y="92"/>
                      <a:pt x="55" y="94"/>
                    </a:cubicBezTo>
                    <a:cubicBezTo>
                      <a:pt x="51" y="96"/>
                      <a:pt x="46" y="98"/>
                      <a:pt x="40" y="100"/>
                    </a:cubicBezTo>
                    <a:cubicBezTo>
                      <a:pt x="34" y="101"/>
                      <a:pt x="28" y="103"/>
                      <a:pt x="22" y="104"/>
                    </a:cubicBezTo>
                    <a:cubicBezTo>
                      <a:pt x="22" y="99"/>
                      <a:pt x="22" y="94"/>
                      <a:pt x="22" y="87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6"/>
                      <a:pt x="22" y="13"/>
                      <a:pt x="23" y="11"/>
                    </a:cubicBezTo>
                    <a:cubicBezTo>
                      <a:pt x="25" y="9"/>
                      <a:pt x="27" y="8"/>
                      <a:pt x="31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51" y="8"/>
                      <a:pt x="59" y="10"/>
                      <a:pt x="64" y="14"/>
                    </a:cubicBezTo>
                    <a:cubicBezTo>
                      <a:pt x="70" y="17"/>
                      <a:pt x="75" y="21"/>
                      <a:pt x="79" y="25"/>
                    </a:cubicBezTo>
                    <a:cubicBezTo>
                      <a:pt x="83" y="29"/>
                      <a:pt x="85" y="36"/>
                      <a:pt x="85" y="44"/>
                    </a:cubicBezTo>
                    <a:cubicBezTo>
                      <a:pt x="85" y="48"/>
                      <a:pt x="85" y="52"/>
                      <a:pt x="8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9"/>
              <p:cNvSpPr>
                <a:spLocks/>
              </p:cNvSpPr>
              <p:nvPr/>
            </p:nvSpPr>
            <p:spPr bwMode="auto">
              <a:xfrm>
                <a:off x="6546850" y="4552951"/>
                <a:ext cx="506412" cy="628650"/>
              </a:xfrm>
              <a:custGeom>
                <a:avLst/>
                <a:gdLst>
                  <a:gd name="T0" fmla="*/ 110 w 135"/>
                  <a:gd name="T1" fmla="*/ 4 h 167"/>
                  <a:gd name="T2" fmla="*/ 106 w 135"/>
                  <a:gd name="T3" fmla="*/ 3 h 167"/>
                  <a:gd name="T4" fmla="*/ 79 w 135"/>
                  <a:gd name="T5" fmla="*/ 4 h 167"/>
                  <a:gd name="T6" fmla="*/ 71 w 135"/>
                  <a:gd name="T7" fmla="*/ 3 h 167"/>
                  <a:gd name="T8" fmla="*/ 65 w 135"/>
                  <a:gd name="T9" fmla="*/ 1 h 167"/>
                  <a:gd name="T10" fmla="*/ 63 w 135"/>
                  <a:gd name="T11" fmla="*/ 2 h 167"/>
                  <a:gd name="T12" fmla="*/ 33 w 135"/>
                  <a:gd name="T13" fmla="*/ 3 h 167"/>
                  <a:gd name="T14" fmla="*/ 7 w 135"/>
                  <a:gd name="T15" fmla="*/ 1 h 167"/>
                  <a:gd name="T16" fmla="*/ 2 w 135"/>
                  <a:gd name="T17" fmla="*/ 2 h 167"/>
                  <a:gd name="T18" fmla="*/ 0 w 135"/>
                  <a:gd name="T19" fmla="*/ 12 h 167"/>
                  <a:gd name="T20" fmla="*/ 8 w 135"/>
                  <a:gd name="T21" fmla="*/ 17 h 167"/>
                  <a:gd name="T22" fmla="*/ 19 w 135"/>
                  <a:gd name="T23" fmla="*/ 15 h 167"/>
                  <a:gd name="T24" fmla="*/ 34 w 135"/>
                  <a:gd name="T25" fmla="*/ 13 h 167"/>
                  <a:gd name="T26" fmla="*/ 48 w 135"/>
                  <a:gd name="T27" fmla="*/ 14 h 167"/>
                  <a:gd name="T28" fmla="*/ 51 w 135"/>
                  <a:gd name="T29" fmla="*/ 17 h 167"/>
                  <a:gd name="T30" fmla="*/ 53 w 135"/>
                  <a:gd name="T31" fmla="*/ 51 h 167"/>
                  <a:gd name="T32" fmla="*/ 48 w 135"/>
                  <a:gd name="T33" fmla="*/ 150 h 167"/>
                  <a:gd name="T34" fmla="*/ 48 w 135"/>
                  <a:gd name="T35" fmla="*/ 157 h 167"/>
                  <a:gd name="T36" fmla="*/ 47 w 135"/>
                  <a:gd name="T37" fmla="*/ 166 h 167"/>
                  <a:gd name="T38" fmla="*/ 54 w 135"/>
                  <a:gd name="T39" fmla="*/ 165 h 167"/>
                  <a:gd name="T40" fmla="*/ 61 w 135"/>
                  <a:gd name="T41" fmla="*/ 165 h 167"/>
                  <a:gd name="T42" fmla="*/ 64 w 135"/>
                  <a:gd name="T43" fmla="*/ 165 h 167"/>
                  <a:gd name="T44" fmla="*/ 70 w 135"/>
                  <a:gd name="T45" fmla="*/ 160 h 167"/>
                  <a:gd name="T46" fmla="*/ 67 w 135"/>
                  <a:gd name="T47" fmla="*/ 146 h 167"/>
                  <a:gd name="T48" fmla="*/ 66 w 135"/>
                  <a:gd name="T49" fmla="*/ 134 h 167"/>
                  <a:gd name="T50" fmla="*/ 64 w 135"/>
                  <a:gd name="T51" fmla="*/ 99 h 167"/>
                  <a:gd name="T52" fmla="*/ 67 w 135"/>
                  <a:gd name="T53" fmla="*/ 83 h 167"/>
                  <a:gd name="T54" fmla="*/ 67 w 135"/>
                  <a:gd name="T55" fmla="*/ 42 h 167"/>
                  <a:gd name="T56" fmla="*/ 73 w 135"/>
                  <a:gd name="T57" fmla="*/ 13 h 167"/>
                  <a:gd name="T58" fmla="*/ 94 w 135"/>
                  <a:gd name="T59" fmla="*/ 12 h 167"/>
                  <a:gd name="T60" fmla="*/ 112 w 135"/>
                  <a:gd name="T61" fmla="*/ 15 h 167"/>
                  <a:gd name="T62" fmla="*/ 130 w 135"/>
                  <a:gd name="T63" fmla="*/ 16 h 167"/>
                  <a:gd name="T64" fmla="*/ 135 w 135"/>
                  <a:gd name="T65" fmla="*/ 6 h 167"/>
                  <a:gd name="T66" fmla="*/ 118 w 135"/>
                  <a:gd name="T67" fmla="*/ 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67">
                    <a:moveTo>
                      <a:pt x="118" y="3"/>
                    </a:moveTo>
                    <a:cubicBezTo>
                      <a:pt x="114" y="4"/>
                      <a:pt x="112" y="4"/>
                      <a:pt x="110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4" y="4"/>
                      <a:pt x="82" y="4"/>
                      <a:pt x="79" y="4"/>
                    </a:cubicBezTo>
                    <a:cubicBezTo>
                      <a:pt x="76" y="5"/>
                      <a:pt x="74" y="5"/>
                      <a:pt x="74" y="5"/>
                    </a:cubicBezTo>
                    <a:cubicBezTo>
                      <a:pt x="73" y="5"/>
                      <a:pt x="72" y="4"/>
                      <a:pt x="71" y="3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4" y="0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59" y="3"/>
                      <a:pt x="55" y="3"/>
                      <a:pt x="5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7" y="3"/>
                      <a:pt x="21" y="3"/>
                      <a:pt x="16" y="2"/>
                    </a:cubicBezTo>
                    <a:cubicBezTo>
                      <a:pt x="11" y="1"/>
                      <a:pt x="8" y="1"/>
                      <a:pt x="7" y="1"/>
                    </a:cubicBezTo>
                    <a:cubicBezTo>
                      <a:pt x="5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5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3" y="16"/>
                      <a:pt x="5" y="17"/>
                      <a:pt x="8" y="17"/>
                    </a:cubicBezTo>
                    <a:cubicBezTo>
                      <a:pt x="11" y="17"/>
                      <a:pt x="13" y="16"/>
                      <a:pt x="15" y="16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1" y="15"/>
                      <a:pt x="23" y="16"/>
                    </a:cubicBezTo>
                    <a:cubicBezTo>
                      <a:pt x="24" y="14"/>
                      <a:pt x="28" y="13"/>
                      <a:pt x="34" y="13"/>
                    </a:cubicBezTo>
                    <a:cubicBezTo>
                      <a:pt x="35" y="13"/>
                      <a:pt x="38" y="13"/>
                      <a:pt x="41" y="13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4"/>
                      <a:pt x="51" y="15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8"/>
                      <a:pt x="51" y="18"/>
                      <a:pt x="51" y="19"/>
                    </a:cubicBezTo>
                    <a:cubicBezTo>
                      <a:pt x="52" y="23"/>
                      <a:pt x="53" y="34"/>
                      <a:pt x="53" y="51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28"/>
                      <a:pt x="51" y="143"/>
                      <a:pt x="48" y="150"/>
                    </a:cubicBezTo>
                    <a:cubicBezTo>
                      <a:pt x="48" y="150"/>
                      <a:pt x="48" y="151"/>
                      <a:pt x="48" y="151"/>
                    </a:cubicBezTo>
                    <a:cubicBezTo>
                      <a:pt x="48" y="152"/>
                      <a:pt x="48" y="154"/>
                      <a:pt x="48" y="157"/>
                    </a:cubicBezTo>
                    <a:cubicBezTo>
                      <a:pt x="49" y="162"/>
                      <a:pt x="48" y="165"/>
                      <a:pt x="46" y="166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8" y="166"/>
                      <a:pt x="49" y="166"/>
                      <a:pt x="51" y="166"/>
                    </a:cubicBezTo>
                    <a:cubicBezTo>
                      <a:pt x="52" y="165"/>
                      <a:pt x="53" y="165"/>
                      <a:pt x="54" y="165"/>
                    </a:cubicBezTo>
                    <a:cubicBezTo>
                      <a:pt x="56" y="165"/>
                      <a:pt x="57" y="166"/>
                      <a:pt x="57" y="167"/>
                    </a:cubicBezTo>
                    <a:cubicBezTo>
                      <a:pt x="58" y="167"/>
                      <a:pt x="60" y="166"/>
                      <a:pt x="61" y="165"/>
                    </a:cubicBezTo>
                    <a:cubicBezTo>
                      <a:pt x="62" y="166"/>
                      <a:pt x="62" y="166"/>
                      <a:pt x="63" y="166"/>
                    </a:cubicBezTo>
                    <a:cubicBezTo>
                      <a:pt x="63" y="166"/>
                      <a:pt x="64" y="166"/>
                      <a:pt x="64" y="165"/>
                    </a:cubicBezTo>
                    <a:cubicBezTo>
                      <a:pt x="64" y="165"/>
                      <a:pt x="63" y="164"/>
                      <a:pt x="63" y="164"/>
                    </a:cubicBezTo>
                    <a:cubicBezTo>
                      <a:pt x="68" y="163"/>
                      <a:pt x="70" y="161"/>
                      <a:pt x="70" y="160"/>
                    </a:cubicBezTo>
                    <a:cubicBezTo>
                      <a:pt x="70" y="160"/>
                      <a:pt x="69" y="158"/>
                      <a:pt x="69" y="156"/>
                    </a:cubicBezTo>
                    <a:cubicBezTo>
                      <a:pt x="68" y="154"/>
                      <a:pt x="67" y="150"/>
                      <a:pt x="67" y="146"/>
                    </a:cubicBezTo>
                    <a:cubicBezTo>
                      <a:pt x="66" y="142"/>
                      <a:pt x="65" y="139"/>
                      <a:pt x="65" y="139"/>
                    </a:cubicBezTo>
                    <a:cubicBezTo>
                      <a:pt x="65" y="139"/>
                      <a:pt x="66" y="137"/>
                      <a:pt x="66" y="134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5"/>
                      <a:pt x="64" y="102"/>
                      <a:pt x="64" y="99"/>
                    </a:cubicBezTo>
                    <a:cubicBezTo>
                      <a:pt x="65" y="97"/>
                      <a:pt x="65" y="94"/>
                      <a:pt x="65" y="91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3"/>
                      <a:pt x="67" y="54"/>
                      <a:pt x="67" y="42"/>
                    </a:cubicBezTo>
                    <a:cubicBezTo>
                      <a:pt x="68" y="30"/>
                      <a:pt x="69" y="21"/>
                      <a:pt x="71" y="14"/>
                    </a:cubicBezTo>
                    <a:cubicBezTo>
                      <a:pt x="72" y="14"/>
                      <a:pt x="73" y="13"/>
                      <a:pt x="73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104" y="12"/>
                      <a:pt x="109" y="13"/>
                      <a:pt x="110" y="15"/>
                    </a:cubicBezTo>
                    <a:cubicBezTo>
                      <a:pt x="111" y="15"/>
                      <a:pt x="111" y="15"/>
                      <a:pt x="112" y="15"/>
                    </a:cubicBezTo>
                    <a:cubicBezTo>
                      <a:pt x="114" y="15"/>
                      <a:pt x="116" y="15"/>
                      <a:pt x="120" y="15"/>
                    </a:cubicBezTo>
                    <a:cubicBezTo>
                      <a:pt x="124" y="15"/>
                      <a:pt x="127" y="16"/>
                      <a:pt x="130" y="16"/>
                    </a:cubicBezTo>
                    <a:cubicBezTo>
                      <a:pt x="130" y="16"/>
                      <a:pt x="131" y="15"/>
                      <a:pt x="133" y="15"/>
                    </a:cubicBezTo>
                    <a:cubicBezTo>
                      <a:pt x="134" y="13"/>
                      <a:pt x="135" y="10"/>
                      <a:pt x="135" y="6"/>
                    </a:cubicBezTo>
                    <a:cubicBezTo>
                      <a:pt x="134" y="4"/>
                      <a:pt x="131" y="3"/>
                      <a:pt x="126" y="3"/>
                    </a:cubicBezTo>
                    <a:cubicBezTo>
                      <a:pt x="124" y="3"/>
                      <a:pt x="121" y="3"/>
                      <a:pt x="11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3985196" y="1768089"/>
              <a:ext cx="4413365" cy="3194629"/>
              <a:chOff x="3985196" y="1768089"/>
              <a:chExt cx="4413365" cy="3194629"/>
            </a:xfrm>
          </p:grpSpPr>
          <p:grpSp>
            <p:nvGrpSpPr>
              <p:cNvPr id="6" name="组合 5"/>
              <p:cNvGrpSpPr/>
              <p:nvPr/>
            </p:nvGrpSpPr>
            <p:grpSpPr>
              <a:xfrm>
                <a:off x="7178938" y="3744742"/>
                <a:ext cx="1219623" cy="1217976"/>
                <a:chOff x="7047180" y="4018149"/>
                <a:chExt cx="1219623" cy="1217976"/>
              </a:xfrm>
            </p:grpSpPr>
            <p:sp>
              <p:nvSpPr>
                <p:cNvPr id="86" name="Oval 11"/>
                <p:cNvSpPr>
                  <a:spLocks noChangeArrowheads="1"/>
                </p:cNvSpPr>
                <p:nvPr/>
              </p:nvSpPr>
              <p:spPr bwMode="auto">
                <a:xfrm>
                  <a:off x="7108081" y="4079049"/>
                  <a:ext cx="1097825" cy="1096179"/>
                </a:xfrm>
                <a:prstGeom prst="ellipse">
                  <a:avLst/>
                </a:prstGeom>
                <a:solidFill>
                  <a:srgbClr val="56BF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28"/>
                <p:cNvSpPr>
                  <a:spLocks/>
                </p:cNvSpPr>
                <p:nvPr/>
              </p:nvSpPr>
              <p:spPr bwMode="auto">
                <a:xfrm>
                  <a:off x="7303944" y="4116905"/>
                  <a:ext cx="34565" cy="34565"/>
                </a:xfrm>
                <a:custGeom>
                  <a:avLst/>
                  <a:gdLst>
                    <a:gd name="T0" fmla="*/ 7 w 21"/>
                    <a:gd name="T1" fmla="*/ 21 h 21"/>
                    <a:gd name="T2" fmla="*/ 0 w 21"/>
                    <a:gd name="T3" fmla="*/ 13 h 21"/>
                    <a:gd name="T4" fmla="*/ 15 w 21"/>
                    <a:gd name="T5" fmla="*/ 0 h 21"/>
                    <a:gd name="T6" fmla="*/ 21 w 21"/>
                    <a:gd name="T7" fmla="*/ 8 h 21"/>
                    <a:gd name="T8" fmla="*/ 7 w 21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1">
                      <a:moveTo>
                        <a:pt x="7" y="21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21" y="8"/>
                      </a:lnTo>
                      <a:lnTo>
                        <a:pt x="7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18" name="组合 117"/>
                <p:cNvGrpSpPr/>
                <p:nvPr/>
              </p:nvGrpSpPr>
              <p:grpSpPr>
                <a:xfrm>
                  <a:off x="7047180" y="4018149"/>
                  <a:ext cx="1219623" cy="1217976"/>
                  <a:chOff x="6949676" y="4033736"/>
                  <a:chExt cx="1202868" cy="1201244"/>
                </a:xfrm>
              </p:grpSpPr>
              <p:sp>
                <p:nvSpPr>
                  <p:cNvPr id="119" name="Oval 10"/>
                  <p:cNvSpPr>
                    <a:spLocks noChangeArrowheads="1"/>
                  </p:cNvSpPr>
                  <p:nvPr/>
                </p:nvSpPr>
                <p:spPr bwMode="auto">
                  <a:xfrm>
                    <a:off x="6949676" y="4033736"/>
                    <a:ext cx="1202868" cy="1201244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20" name="图片 119"/>
                  <p:cNvPicPr>
                    <a:picLocks noChangeAspect="1"/>
                  </p:cNvPicPr>
                  <p:nvPr/>
                </p:nvPicPr>
                <p:blipFill>
                  <a:blip r:embed="rId5"/>
                  <a:stretch>
                    <a:fillRect/>
                  </a:stretch>
                </p:blipFill>
                <p:spPr>
                  <a:xfrm>
                    <a:off x="6997281" y="4076701"/>
                    <a:ext cx="1112575" cy="1112575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121" name="组合 120"/>
              <p:cNvGrpSpPr/>
              <p:nvPr/>
            </p:nvGrpSpPr>
            <p:grpSpPr>
              <a:xfrm>
                <a:off x="7442297" y="1768089"/>
                <a:ext cx="956264" cy="956264"/>
                <a:chOff x="7339365" y="1814587"/>
                <a:chExt cx="943127" cy="943127"/>
              </a:xfrm>
            </p:grpSpPr>
            <p:grpSp>
              <p:nvGrpSpPr>
                <p:cNvPr id="122" name="组合 121"/>
                <p:cNvGrpSpPr/>
                <p:nvPr/>
              </p:nvGrpSpPr>
              <p:grpSpPr>
                <a:xfrm>
                  <a:off x="7339365" y="1814587"/>
                  <a:ext cx="943127" cy="943127"/>
                  <a:chOff x="7353880" y="1800073"/>
                  <a:chExt cx="767823" cy="767823"/>
                </a:xfrm>
              </p:grpSpPr>
              <p:sp>
                <p:nvSpPr>
                  <p:cNvPr id="124" name="Oval 19"/>
                  <p:cNvSpPr>
                    <a:spLocks noChangeArrowheads="1"/>
                  </p:cNvSpPr>
                  <p:nvPr/>
                </p:nvSpPr>
                <p:spPr bwMode="auto">
                  <a:xfrm>
                    <a:off x="7353880" y="1800073"/>
                    <a:ext cx="767823" cy="76782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Oval 20"/>
                  <p:cNvSpPr>
                    <a:spLocks noChangeArrowheads="1"/>
                  </p:cNvSpPr>
                  <p:nvPr/>
                </p:nvSpPr>
                <p:spPr bwMode="auto">
                  <a:xfrm>
                    <a:off x="7400955" y="1845525"/>
                    <a:ext cx="675294" cy="675294"/>
                  </a:xfrm>
                  <a:prstGeom prst="ellipse">
                    <a:avLst/>
                  </a:prstGeom>
                  <a:solidFill>
                    <a:srgbClr val="0082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34"/>
                  <p:cNvSpPr>
                    <a:spLocks/>
                  </p:cNvSpPr>
                  <p:nvPr/>
                </p:nvSpPr>
                <p:spPr bwMode="auto">
                  <a:xfrm>
                    <a:off x="7480497" y="2452640"/>
                    <a:ext cx="30843" cy="35713"/>
                  </a:xfrm>
                  <a:custGeom>
                    <a:avLst/>
                    <a:gdLst>
                      <a:gd name="T0" fmla="*/ 10 w 19"/>
                      <a:gd name="T1" fmla="*/ 22 h 22"/>
                      <a:gd name="T2" fmla="*/ 0 w 19"/>
                      <a:gd name="T3" fmla="*/ 5 h 22"/>
                      <a:gd name="T4" fmla="*/ 8 w 19"/>
                      <a:gd name="T5" fmla="*/ 0 h 22"/>
                      <a:gd name="T6" fmla="*/ 19 w 19"/>
                      <a:gd name="T7" fmla="*/ 17 h 22"/>
                      <a:gd name="T8" fmla="*/ 10 w 19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2">
                        <a:moveTo>
                          <a:pt x="10" y="22"/>
                        </a:moveTo>
                        <a:lnTo>
                          <a:pt x="0" y="5"/>
                        </a:lnTo>
                        <a:lnTo>
                          <a:pt x="8" y="0"/>
                        </a:lnTo>
                        <a:lnTo>
                          <a:pt x="19" y="17"/>
                        </a:lnTo>
                        <a:lnTo>
                          <a:pt x="10" y="2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pic>
              <p:nvPicPr>
                <p:cNvPr id="123" name="图片 122"/>
                <p:cNvPicPr>
                  <a:picLocks noChangeAspect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7397831" y="1866048"/>
                  <a:ext cx="838119" cy="841812"/>
                </a:xfrm>
                <a:prstGeom prst="rect">
                  <a:avLst/>
                </a:prstGeom>
              </p:spPr>
            </p:pic>
          </p:grpSp>
          <p:grpSp>
            <p:nvGrpSpPr>
              <p:cNvPr id="127" name="组合 126"/>
              <p:cNvGrpSpPr/>
              <p:nvPr/>
            </p:nvGrpSpPr>
            <p:grpSpPr>
              <a:xfrm>
                <a:off x="3985196" y="3681802"/>
                <a:ext cx="1247707" cy="1250020"/>
                <a:chOff x="3929757" y="3702010"/>
                <a:chExt cx="1230566" cy="1232847"/>
              </a:xfrm>
            </p:grpSpPr>
            <p:grpSp>
              <p:nvGrpSpPr>
                <p:cNvPr id="128" name="组合 127"/>
                <p:cNvGrpSpPr/>
                <p:nvPr/>
              </p:nvGrpSpPr>
              <p:grpSpPr>
                <a:xfrm>
                  <a:off x="3929757" y="3702010"/>
                  <a:ext cx="1230566" cy="1232847"/>
                  <a:chOff x="4212789" y="3861667"/>
                  <a:chExt cx="874961" cy="876583"/>
                </a:xfrm>
              </p:grpSpPr>
              <p:sp>
                <p:nvSpPr>
                  <p:cNvPr id="130" name="Oval 13"/>
                  <p:cNvSpPr>
                    <a:spLocks noChangeArrowheads="1"/>
                  </p:cNvSpPr>
                  <p:nvPr/>
                </p:nvSpPr>
                <p:spPr bwMode="auto">
                  <a:xfrm>
                    <a:off x="4212789" y="3861667"/>
                    <a:ext cx="874961" cy="87658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" name="Oval 14"/>
                  <p:cNvSpPr>
                    <a:spLocks noChangeArrowheads="1"/>
                  </p:cNvSpPr>
                  <p:nvPr/>
                </p:nvSpPr>
                <p:spPr bwMode="auto">
                  <a:xfrm>
                    <a:off x="4263112" y="3911989"/>
                    <a:ext cx="775939" cy="775939"/>
                  </a:xfrm>
                  <a:prstGeom prst="ellipse">
                    <a:avLst/>
                  </a:prstGeom>
                  <a:solidFill>
                    <a:srgbClr val="C641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25"/>
                  <p:cNvSpPr>
                    <a:spLocks/>
                  </p:cNvSpPr>
                  <p:nvPr/>
                </p:nvSpPr>
                <p:spPr bwMode="auto">
                  <a:xfrm>
                    <a:off x="4975741" y="4001271"/>
                    <a:ext cx="32466" cy="35713"/>
                  </a:xfrm>
                  <a:custGeom>
                    <a:avLst/>
                    <a:gdLst>
                      <a:gd name="T0" fmla="*/ 13 w 20"/>
                      <a:gd name="T1" fmla="*/ 22 h 22"/>
                      <a:gd name="T2" fmla="*/ 0 w 20"/>
                      <a:gd name="T3" fmla="*/ 7 h 22"/>
                      <a:gd name="T4" fmla="*/ 7 w 20"/>
                      <a:gd name="T5" fmla="*/ 0 h 22"/>
                      <a:gd name="T6" fmla="*/ 20 w 20"/>
                      <a:gd name="T7" fmla="*/ 15 h 22"/>
                      <a:gd name="T8" fmla="*/ 13 w 20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22">
                        <a:moveTo>
                          <a:pt x="13" y="22"/>
                        </a:moveTo>
                        <a:lnTo>
                          <a:pt x="0" y="7"/>
                        </a:lnTo>
                        <a:lnTo>
                          <a:pt x="7" y="0"/>
                        </a:lnTo>
                        <a:lnTo>
                          <a:pt x="20" y="15"/>
                        </a:lnTo>
                        <a:lnTo>
                          <a:pt x="13" y="2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pic>
              <p:nvPicPr>
                <p:cNvPr id="129" name="图片 128"/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999881" y="3765549"/>
                  <a:ext cx="1111869" cy="1111869"/>
                </a:xfrm>
                <a:prstGeom prst="rect">
                  <a:avLst/>
                </a:prstGeom>
              </p:spPr>
            </p:pic>
          </p:grpSp>
          <p:grpSp>
            <p:nvGrpSpPr>
              <p:cNvPr id="134" name="组合 133"/>
              <p:cNvGrpSpPr/>
              <p:nvPr/>
            </p:nvGrpSpPr>
            <p:grpSpPr>
              <a:xfrm>
                <a:off x="4007614" y="1839976"/>
                <a:ext cx="1157078" cy="1157078"/>
                <a:chOff x="3970917" y="1714037"/>
                <a:chExt cx="1141182" cy="1141182"/>
              </a:xfrm>
            </p:grpSpPr>
            <p:sp>
              <p:nvSpPr>
                <p:cNvPr id="135" name="Oval 16"/>
                <p:cNvSpPr>
                  <a:spLocks noChangeArrowheads="1"/>
                </p:cNvSpPr>
                <p:nvPr/>
              </p:nvSpPr>
              <p:spPr bwMode="auto">
                <a:xfrm>
                  <a:off x="3970917" y="1714037"/>
                  <a:ext cx="1141182" cy="114118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Oval 17"/>
                <p:cNvSpPr>
                  <a:spLocks noChangeArrowheads="1"/>
                </p:cNvSpPr>
                <p:nvPr/>
              </p:nvSpPr>
              <p:spPr bwMode="auto">
                <a:xfrm>
                  <a:off x="4029356" y="1772476"/>
                  <a:ext cx="1025927" cy="1024304"/>
                </a:xfrm>
                <a:prstGeom prst="ellipse">
                  <a:avLst/>
                </a:prstGeom>
                <a:solidFill>
                  <a:srgbClr val="FCD5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31"/>
                <p:cNvSpPr>
                  <a:spLocks/>
                </p:cNvSpPr>
                <p:nvPr/>
              </p:nvSpPr>
              <p:spPr bwMode="auto">
                <a:xfrm>
                  <a:off x="4870227" y="2704252"/>
                  <a:ext cx="35713" cy="35713"/>
                </a:xfrm>
                <a:custGeom>
                  <a:avLst/>
                  <a:gdLst>
                    <a:gd name="T0" fmla="*/ 7 w 22"/>
                    <a:gd name="T1" fmla="*/ 22 h 22"/>
                    <a:gd name="T2" fmla="*/ 0 w 22"/>
                    <a:gd name="T3" fmla="*/ 14 h 22"/>
                    <a:gd name="T4" fmla="*/ 15 w 22"/>
                    <a:gd name="T5" fmla="*/ 0 h 22"/>
                    <a:gd name="T6" fmla="*/ 22 w 22"/>
                    <a:gd name="T7" fmla="*/ 8 h 22"/>
                    <a:gd name="T8" fmla="*/ 7 w 22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2">
                      <a:moveTo>
                        <a:pt x="7" y="22"/>
                      </a:moveTo>
                      <a:lnTo>
                        <a:pt x="0" y="14"/>
                      </a:lnTo>
                      <a:lnTo>
                        <a:pt x="15" y="0"/>
                      </a:lnTo>
                      <a:lnTo>
                        <a:pt x="22" y="8"/>
                      </a:lnTo>
                      <a:lnTo>
                        <a:pt x="7" y="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38" name="图片 137"/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4026360" y="1768809"/>
                  <a:ext cx="1037337" cy="1031541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97" name="组合 196"/>
          <p:cNvGrpSpPr/>
          <p:nvPr/>
        </p:nvGrpSpPr>
        <p:grpSpPr>
          <a:xfrm>
            <a:off x="4971684" y="2468745"/>
            <a:ext cx="2545780" cy="1519779"/>
            <a:chOff x="4971684" y="2468745"/>
            <a:chExt cx="2545780" cy="1519779"/>
          </a:xfrm>
        </p:grpSpPr>
        <p:sp>
          <p:nvSpPr>
            <p:cNvPr id="253" name="Freeform 27"/>
            <p:cNvSpPr>
              <a:spLocks/>
            </p:cNvSpPr>
            <p:nvPr/>
          </p:nvSpPr>
          <p:spPr bwMode="auto">
            <a:xfrm>
              <a:off x="5539524" y="3517792"/>
              <a:ext cx="32918" cy="34565"/>
            </a:xfrm>
            <a:custGeom>
              <a:avLst/>
              <a:gdLst>
                <a:gd name="T0" fmla="*/ 13 w 20"/>
                <a:gd name="T1" fmla="*/ 21 h 21"/>
                <a:gd name="T2" fmla="*/ 0 w 20"/>
                <a:gd name="T3" fmla="*/ 7 h 21"/>
                <a:gd name="T4" fmla="*/ 7 w 20"/>
                <a:gd name="T5" fmla="*/ 0 h 21"/>
                <a:gd name="T6" fmla="*/ 20 w 20"/>
                <a:gd name="T7" fmla="*/ 14 h 21"/>
                <a:gd name="T8" fmla="*/ 13 w 2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3" y="21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20" y="14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4971684" y="2468745"/>
              <a:ext cx="2545780" cy="1519779"/>
              <a:chOff x="4971684" y="2468745"/>
              <a:chExt cx="2545780" cy="1519779"/>
            </a:xfrm>
          </p:grpSpPr>
          <p:sp>
            <p:nvSpPr>
              <p:cNvPr id="256" name="Freeform 26"/>
              <p:cNvSpPr>
                <a:spLocks noEditPoints="1"/>
              </p:cNvSpPr>
              <p:nvPr/>
            </p:nvSpPr>
            <p:spPr bwMode="auto">
              <a:xfrm>
                <a:off x="5080314" y="3550710"/>
                <a:ext cx="457564" cy="437814"/>
              </a:xfrm>
              <a:custGeom>
                <a:avLst/>
                <a:gdLst>
                  <a:gd name="T0" fmla="*/ 13 w 278"/>
                  <a:gd name="T1" fmla="*/ 266 h 266"/>
                  <a:gd name="T2" fmla="*/ 0 w 278"/>
                  <a:gd name="T3" fmla="*/ 251 h 266"/>
                  <a:gd name="T4" fmla="*/ 14 w 278"/>
                  <a:gd name="T5" fmla="*/ 238 h 266"/>
                  <a:gd name="T6" fmla="*/ 27 w 278"/>
                  <a:gd name="T7" fmla="*/ 252 h 266"/>
                  <a:gd name="T8" fmla="*/ 13 w 278"/>
                  <a:gd name="T9" fmla="*/ 266 h 266"/>
                  <a:gd name="T10" fmla="*/ 41 w 278"/>
                  <a:gd name="T11" fmla="*/ 239 h 266"/>
                  <a:gd name="T12" fmla="*/ 28 w 278"/>
                  <a:gd name="T13" fmla="*/ 225 h 266"/>
                  <a:gd name="T14" fmla="*/ 42 w 278"/>
                  <a:gd name="T15" fmla="*/ 212 h 266"/>
                  <a:gd name="T16" fmla="*/ 55 w 278"/>
                  <a:gd name="T17" fmla="*/ 226 h 266"/>
                  <a:gd name="T18" fmla="*/ 41 w 278"/>
                  <a:gd name="T19" fmla="*/ 239 h 266"/>
                  <a:gd name="T20" fmla="*/ 69 w 278"/>
                  <a:gd name="T21" fmla="*/ 213 h 266"/>
                  <a:gd name="T22" fmla="*/ 55 w 278"/>
                  <a:gd name="T23" fmla="*/ 198 h 266"/>
                  <a:gd name="T24" fmla="*/ 69 w 278"/>
                  <a:gd name="T25" fmla="*/ 185 h 266"/>
                  <a:gd name="T26" fmla="*/ 83 w 278"/>
                  <a:gd name="T27" fmla="*/ 199 h 266"/>
                  <a:gd name="T28" fmla="*/ 69 w 278"/>
                  <a:gd name="T29" fmla="*/ 213 h 266"/>
                  <a:gd name="T30" fmla="*/ 97 w 278"/>
                  <a:gd name="T31" fmla="*/ 186 h 266"/>
                  <a:gd name="T32" fmla="*/ 83 w 278"/>
                  <a:gd name="T33" fmla="*/ 172 h 266"/>
                  <a:gd name="T34" fmla="*/ 97 w 278"/>
                  <a:gd name="T35" fmla="*/ 159 h 266"/>
                  <a:gd name="T36" fmla="*/ 111 w 278"/>
                  <a:gd name="T37" fmla="*/ 173 h 266"/>
                  <a:gd name="T38" fmla="*/ 97 w 278"/>
                  <a:gd name="T39" fmla="*/ 186 h 266"/>
                  <a:gd name="T40" fmla="*/ 125 w 278"/>
                  <a:gd name="T41" fmla="*/ 160 h 266"/>
                  <a:gd name="T42" fmla="*/ 111 w 278"/>
                  <a:gd name="T43" fmla="*/ 146 h 266"/>
                  <a:gd name="T44" fmla="*/ 125 w 278"/>
                  <a:gd name="T45" fmla="*/ 132 h 266"/>
                  <a:gd name="T46" fmla="*/ 139 w 278"/>
                  <a:gd name="T47" fmla="*/ 147 h 266"/>
                  <a:gd name="T48" fmla="*/ 125 w 278"/>
                  <a:gd name="T49" fmla="*/ 160 h 266"/>
                  <a:gd name="T50" fmla="*/ 153 w 278"/>
                  <a:gd name="T51" fmla="*/ 133 h 266"/>
                  <a:gd name="T52" fmla="*/ 139 w 278"/>
                  <a:gd name="T53" fmla="*/ 119 h 266"/>
                  <a:gd name="T54" fmla="*/ 153 w 278"/>
                  <a:gd name="T55" fmla="*/ 106 h 266"/>
                  <a:gd name="T56" fmla="*/ 167 w 278"/>
                  <a:gd name="T57" fmla="*/ 120 h 266"/>
                  <a:gd name="T58" fmla="*/ 153 w 278"/>
                  <a:gd name="T59" fmla="*/ 133 h 266"/>
                  <a:gd name="T60" fmla="*/ 180 w 278"/>
                  <a:gd name="T61" fmla="*/ 107 h 266"/>
                  <a:gd name="T62" fmla="*/ 167 w 278"/>
                  <a:gd name="T63" fmla="*/ 92 h 266"/>
                  <a:gd name="T64" fmla="*/ 181 w 278"/>
                  <a:gd name="T65" fmla="*/ 79 h 266"/>
                  <a:gd name="T66" fmla="*/ 194 w 278"/>
                  <a:gd name="T67" fmla="*/ 94 h 266"/>
                  <a:gd name="T68" fmla="*/ 180 w 278"/>
                  <a:gd name="T69" fmla="*/ 107 h 266"/>
                  <a:gd name="T70" fmla="*/ 208 w 278"/>
                  <a:gd name="T71" fmla="*/ 81 h 266"/>
                  <a:gd name="T72" fmla="*/ 195 w 278"/>
                  <a:gd name="T73" fmla="*/ 66 h 266"/>
                  <a:gd name="T74" fmla="*/ 209 w 278"/>
                  <a:gd name="T75" fmla="*/ 53 h 266"/>
                  <a:gd name="T76" fmla="*/ 222 w 278"/>
                  <a:gd name="T77" fmla="*/ 67 h 266"/>
                  <a:gd name="T78" fmla="*/ 208 w 278"/>
                  <a:gd name="T79" fmla="*/ 81 h 266"/>
                  <a:gd name="T80" fmla="*/ 236 w 278"/>
                  <a:gd name="T81" fmla="*/ 54 h 266"/>
                  <a:gd name="T82" fmla="*/ 223 w 278"/>
                  <a:gd name="T83" fmla="*/ 39 h 266"/>
                  <a:gd name="T84" fmla="*/ 237 w 278"/>
                  <a:gd name="T85" fmla="*/ 26 h 266"/>
                  <a:gd name="T86" fmla="*/ 250 w 278"/>
                  <a:gd name="T87" fmla="*/ 41 h 266"/>
                  <a:gd name="T88" fmla="*/ 236 w 278"/>
                  <a:gd name="T89" fmla="*/ 54 h 266"/>
                  <a:gd name="T90" fmla="*/ 264 w 278"/>
                  <a:gd name="T91" fmla="*/ 27 h 266"/>
                  <a:gd name="T92" fmla="*/ 251 w 278"/>
                  <a:gd name="T93" fmla="*/ 13 h 266"/>
                  <a:gd name="T94" fmla="*/ 265 w 278"/>
                  <a:gd name="T95" fmla="*/ 0 h 266"/>
                  <a:gd name="T96" fmla="*/ 278 w 278"/>
                  <a:gd name="T97" fmla="*/ 14 h 266"/>
                  <a:gd name="T98" fmla="*/ 264 w 278"/>
                  <a:gd name="T99" fmla="*/ 2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8" h="266">
                    <a:moveTo>
                      <a:pt x="13" y="266"/>
                    </a:moveTo>
                    <a:lnTo>
                      <a:pt x="0" y="251"/>
                    </a:lnTo>
                    <a:lnTo>
                      <a:pt x="14" y="238"/>
                    </a:lnTo>
                    <a:lnTo>
                      <a:pt x="27" y="252"/>
                    </a:lnTo>
                    <a:lnTo>
                      <a:pt x="13" y="266"/>
                    </a:lnTo>
                    <a:close/>
                    <a:moveTo>
                      <a:pt x="41" y="239"/>
                    </a:moveTo>
                    <a:lnTo>
                      <a:pt x="28" y="225"/>
                    </a:lnTo>
                    <a:lnTo>
                      <a:pt x="42" y="212"/>
                    </a:lnTo>
                    <a:lnTo>
                      <a:pt x="55" y="226"/>
                    </a:lnTo>
                    <a:lnTo>
                      <a:pt x="41" y="239"/>
                    </a:lnTo>
                    <a:close/>
                    <a:moveTo>
                      <a:pt x="69" y="213"/>
                    </a:moveTo>
                    <a:lnTo>
                      <a:pt x="55" y="198"/>
                    </a:lnTo>
                    <a:lnTo>
                      <a:pt x="69" y="185"/>
                    </a:lnTo>
                    <a:lnTo>
                      <a:pt x="83" y="199"/>
                    </a:lnTo>
                    <a:lnTo>
                      <a:pt x="69" y="213"/>
                    </a:lnTo>
                    <a:close/>
                    <a:moveTo>
                      <a:pt x="97" y="186"/>
                    </a:moveTo>
                    <a:lnTo>
                      <a:pt x="83" y="172"/>
                    </a:lnTo>
                    <a:lnTo>
                      <a:pt x="97" y="159"/>
                    </a:lnTo>
                    <a:lnTo>
                      <a:pt x="111" y="173"/>
                    </a:lnTo>
                    <a:lnTo>
                      <a:pt x="97" y="186"/>
                    </a:lnTo>
                    <a:close/>
                    <a:moveTo>
                      <a:pt x="125" y="160"/>
                    </a:moveTo>
                    <a:lnTo>
                      <a:pt x="111" y="146"/>
                    </a:lnTo>
                    <a:lnTo>
                      <a:pt x="125" y="132"/>
                    </a:lnTo>
                    <a:lnTo>
                      <a:pt x="139" y="147"/>
                    </a:lnTo>
                    <a:lnTo>
                      <a:pt x="125" y="160"/>
                    </a:lnTo>
                    <a:close/>
                    <a:moveTo>
                      <a:pt x="153" y="133"/>
                    </a:moveTo>
                    <a:lnTo>
                      <a:pt x="139" y="119"/>
                    </a:lnTo>
                    <a:lnTo>
                      <a:pt x="153" y="106"/>
                    </a:lnTo>
                    <a:lnTo>
                      <a:pt x="167" y="120"/>
                    </a:lnTo>
                    <a:lnTo>
                      <a:pt x="153" y="133"/>
                    </a:lnTo>
                    <a:close/>
                    <a:moveTo>
                      <a:pt x="180" y="107"/>
                    </a:moveTo>
                    <a:lnTo>
                      <a:pt x="167" y="92"/>
                    </a:lnTo>
                    <a:lnTo>
                      <a:pt x="181" y="79"/>
                    </a:lnTo>
                    <a:lnTo>
                      <a:pt x="194" y="94"/>
                    </a:lnTo>
                    <a:lnTo>
                      <a:pt x="180" y="107"/>
                    </a:lnTo>
                    <a:close/>
                    <a:moveTo>
                      <a:pt x="208" y="81"/>
                    </a:moveTo>
                    <a:lnTo>
                      <a:pt x="195" y="66"/>
                    </a:lnTo>
                    <a:lnTo>
                      <a:pt x="209" y="53"/>
                    </a:lnTo>
                    <a:lnTo>
                      <a:pt x="222" y="67"/>
                    </a:lnTo>
                    <a:lnTo>
                      <a:pt x="208" y="81"/>
                    </a:lnTo>
                    <a:close/>
                    <a:moveTo>
                      <a:pt x="236" y="54"/>
                    </a:moveTo>
                    <a:lnTo>
                      <a:pt x="223" y="39"/>
                    </a:lnTo>
                    <a:lnTo>
                      <a:pt x="237" y="26"/>
                    </a:lnTo>
                    <a:lnTo>
                      <a:pt x="250" y="41"/>
                    </a:lnTo>
                    <a:lnTo>
                      <a:pt x="236" y="54"/>
                    </a:lnTo>
                    <a:close/>
                    <a:moveTo>
                      <a:pt x="264" y="27"/>
                    </a:moveTo>
                    <a:lnTo>
                      <a:pt x="251" y="13"/>
                    </a:lnTo>
                    <a:lnTo>
                      <a:pt x="265" y="0"/>
                    </a:lnTo>
                    <a:lnTo>
                      <a:pt x="278" y="14"/>
                    </a:lnTo>
                    <a:lnTo>
                      <a:pt x="264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57" name="组合 256"/>
              <p:cNvGrpSpPr/>
              <p:nvPr/>
            </p:nvGrpSpPr>
            <p:grpSpPr>
              <a:xfrm>
                <a:off x="6797080" y="3478981"/>
                <a:ext cx="608756" cy="438007"/>
                <a:chOff x="6832723" y="3595150"/>
                <a:chExt cx="529830" cy="320347"/>
              </a:xfrm>
            </p:grpSpPr>
            <p:sp>
              <p:nvSpPr>
                <p:cNvPr id="260" name="Freeform 29"/>
                <p:cNvSpPr>
                  <a:spLocks noEditPoints="1"/>
                </p:cNvSpPr>
                <p:nvPr/>
              </p:nvSpPr>
              <p:spPr bwMode="auto">
                <a:xfrm>
                  <a:off x="6832723" y="3615050"/>
                  <a:ext cx="529830" cy="300447"/>
                </a:xfrm>
                <a:custGeom>
                  <a:avLst/>
                  <a:gdLst>
                    <a:gd name="T0" fmla="*/ 247 w 262"/>
                    <a:gd name="T1" fmla="*/ 294 h 294"/>
                    <a:gd name="T2" fmla="*/ 234 w 262"/>
                    <a:gd name="T3" fmla="*/ 279 h 294"/>
                    <a:gd name="T4" fmla="*/ 249 w 262"/>
                    <a:gd name="T5" fmla="*/ 266 h 294"/>
                    <a:gd name="T6" fmla="*/ 262 w 262"/>
                    <a:gd name="T7" fmla="*/ 280 h 294"/>
                    <a:gd name="T8" fmla="*/ 247 w 262"/>
                    <a:gd name="T9" fmla="*/ 294 h 294"/>
                    <a:gd name="T10" fmla="*/ 221 w 262"/>
                    <a:gd name="T11" fmla="*/ 264 h 294"/>
                    <a:gd name="T12" fmla="*/ 208 w 262"/>
                    <a:gd name="T13" fmla="*/ 249 h 294"/>
                    <a:gd name="T14" fmla="*/ 223 w 262"/>
                    <a:gd name="T15" fmla="*/ 236 h 294"/>
                    <a:gd name="T16" fmla="*/ 236 w 262"/>
                    <a:gd name="T17" fmla="*/ 251 h 294"/>
                    <a:gd name="T18" fmla="*/ 221 w 262"/>
                    <a:gd name="T19" fmla="*/ 264 h 294"/>
                    <a:gd name="T20" fmla="*/ 195 w 262"/>
                    <a:gd name="T21" fmla="*/ 235 h 294"/>
                    <a:gd name="T22" fmla="*/ 182 w 262"/>
                    <a:gd name="T23" fmla="*/ 220 h 294"/>
                    <a:gd name="T24" fmla="*/ 197 w 262"/>
                    <a:gd name="T25" fmla="*/ 207 h 294"/>
                    <a:gd name="T26" fmla="*/ 210 w 262"/>
                    <a:gd name="T27" fmla="*/ 221 h 294"/>
                    <a:gd name="T28" fmla="*/ 195 w 262"/>
                    <a:gd name="T29" fmla="*/ 235 h 294"/>
                    <a:gd name="T30" fmla="*/ 169 w 262"/>
                    <a:gd name="T31" fmla="*/ 205 h 294"/>
                    <a:gd name="T32" fmla="*/ 156 w 262"/>
                    <a:gd name="T33" fmla="*/ 190 h 294"/>
                    <a:gd name="T34" fmla="*/ 171 w 262"/>
                    <a:gd name="T35" fmla="*/ 177 h 294"/>
                    <a:gd name="T36" fmla="*/ 184 w 262"/>
                    <a:gd name="T37" fmla="*/ 192 h 294"/>
                    <a:gd name="T38" fmla="*/ 169 w 262"/>
                    <a:gd name="T39" fmla="*/ 205 h 294"/>
                    <a:gd name="T40" fmla="*/ 143 w 262"/>
                    <a:gd name="T41" fmla="*/ 175 h 294"/>
                    <a:gd name="T42" fmla="*/ 130 w 262"/>
                    <a:gd name="T43" fmla="*/ 161 h 294"/>
                    <a:gd name="T44" fmla="*/ 145 w 262"/>
                    <a:gd name="T45" fmla="*/ 148 h 294"/>
                    <a:gd name="T46" fmla="*/ 158 w 262"/>
                    <a:gd name="T47" fmla="*/ 163 h 294"/>
                    <a:gd name="T48" fmla="*/ 143 w 262"/>
                    <a:gd name="T49" fmla="*/ 175 h 294"/>
                    <a:gd name="T50" fmla="*/ 117 w 262"/>
                    <a:gd name="T51" fmla="*/ 146 h 294"/>
                    <a:gd name="T52" fmla="*/ 104 w 262"/>
                    <a:gd name="T53" fmla="*/ 131 h 294"/>
                    <a:gd name="T54" fmla="*/ 119 w 262"/>
                    <a:gd name="T55" fmla="*/ 118 h 294"/>
                    <a:gd name="T56" fmla="*/ 132 w 262"/>
                    <a:gd name="T57" fmla="*/ 133 h 294"/>
                    <a:gd name="T58" fmla="*/ 117 w 262"/>
                    <a:gd name="T59" fmla="*/ 146 h 294"/>
                    <a:gd name="T60" fmla="*/ 91 w 262"/>
                    <a:gd name="T61" fmla="*/ 117 h 294"/>
                    <a:gd name="T62" fmla="*/ 78 w 262"/>
                    <a:gd name="T63" fmla="*/ 102 h 294"/>
                    <a:gd name="T64" fmla="*/ 93 w 262"/>
                    <a:gd name="T65" fmla="*/ 89 h 294"/>
                    <a:gd name="T66" fmla="*/ 106 w 262"/>
                    <a:gd name="T67" fmla="*/ 103 h 294"/>
                    <a:gd name="T68" fmla="*/ 91 w 262"/>
                    <a:gd name="T69" fmla="*/ 117 h 294"/>
                    <a:gd name="T70" fmla="*/ 65 w 262"/>
                    <a:gd name="T71" fmla="*/ 87 h 294"/>
                    <a:gd name="T72" fmla="*/ 52 w 262"/>
                    <a:gd name="T73" fmla="*/ 72 h 294"/>
                    <a:gd name="T74" fmla="*/ 67 w 262"/>
                    <a:gd name="T75" fmla="*/ 59 h 294"/>
                    <a:gd name="T76" fmla="*/ 80 w 262"/>
                    <a:gd name="T77" fmla="*/ 74 h 294"/>
                    <a:gd name="T78" fmla="*/ 65 w 262"/>
                    <a:gd name="T79" fmla="*/ 87 h 294"/>
                    <a:gd name="T80" fmla="*/ 39 w 262"/>
                    <a:gd name="T81" fmla="*/ 58 h 294"/>
                    <a:gd name="T82" fmla="*/ 26 w 262"/>
                    <a:gd name="T83" fmla="*/ 43 h 294"/>
                    <a:gd name="T84" fmla="*/ 41 w 262"/>
                    <a:gd name="T85" fmla="*/ 30 h 294"/>
                    <a:gd name="T86" fmla="*/ 53 w 262"/>
                    <a:gd name="T87" fmla="*/ 44 h 294"/>
                    <a:gd name="T88" fmla="*/ 39 w 262"/>
                    <a:gd name="T89" fmla="*/ 58 h 294"/>
                    <a:gd name="T90" fmla="*/ 13 w 262"/>
                    <a:gd name="T91" fmla="*/ 28 h 294"/>
                    <a:gd name="T92" fmla="*/ 0 w 262"/>
                    <a:gd name="T93" fmla="*/ 13 h 294"/>
                    <a:gd name="T94" fmla="*/ 15 w 262"/>
                    <a:gd name="T95" fmla="*/ 0 h 294"/>
                    <a:gd name="T96" fmla="*/ 27 w 262"/>
                    <a:gd name="T97" fmla="*/ 15 h 294"/>
                    <a:gd name="T98" fmla="*/ 13 w 262"/>
                    <a:gd name="T99" fmla="*/ 28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62" h="294">
                      <a:moveTo>
                        <a:pt x="247" y="294"/>
                      </a:moveTo>
                      <a:lnTo>
                        <a:pt x="234" y="279"/>
                      </a:lnTo>
                      <a:lnTo>
                        <a:pt x="249" y="266"/>
                      </a:lnTo>
                      <a:lnTo>
                        <a:pt x="262" y="280"/>
                      </a:lnTo>
                      <a:lnTo>
                        <a:pt x="247" y="294"/>
                      </a:lnTo>
                      <a:close/>
                      <a:moveTo>
                        <a:pt x="221" y="264"/>
                      </a:moveTo>
                      <a:lnTo>
                        <a:pt x="208" y="249"/>
                      </a:lnTo>
                      <a:lnTo>
                        <a:pt x="223" y="236"/>
                      </a:lnTo>
                      <a:lnTo>
                        <a:pt x="236" y="251"/>
                      </a:lnTo>
                      <a:lnTo>
                        <a:pt x="221" y="264"/>
                      </a:lnTo>
                      <a:close/>
                      <a:moveTo>
                        <a:pt x="195" y="235"/>
                      </a:moveTo>
                      <a:lnTo>
                        <a:pt x="182" y="220"/>
                      </a:lnTo>
                      <a:lnTo>
                        <a:pt x="197" y="207"/>
                      </a:lnTo>
                      <a:lnTo>
                        <a:pt x="210" y="221"/>
                      </a:lnTo>
                      <a:lnTo>
                        <a:pt x="195" y="235"/>
                      </a:lnTo>
                      <a:close/>
                      <a:moveTo>
                        <a:pt x="169" y="205"/>
                      </a:moveTo>
                      <a:lnTo>
                        <a:pt x="156" y="190"/>
                      </a:lnTo>
                      <a:lnTo>
                        <a:pt x="171" y="177"/>
                      </a:lnTo>
                      <a:lnTo>
                        <a:pt x="184" y="192"/>
                      </a:lnTo>
                      <a:lnTo>
                        <a:pt x="169" y="205"/>
                      </a:lnTo>
                      <a:close/>
                      <a:moveTo>
                        <a:pt x="143" y="175"/>
                      </a:moveTo>
                      <a:lnTo>
                        <a:pt x="130" y="161"/>
                      </a:lnTo>
                      <a:lnTo>
                        <a:pt x="145" y="148"/>
                      </a:lnTo>
                      <a:lnTo>
                        <a:pt x="158" y="163"/>
                      </a:lnTo>
                      <a:lnTo>
                        <a:pt x="143" y="175"/>
                      </a:lnTo>
                      <a:close/>
                      <a:moveTo>
                        <a:pt x="117" y="146"/>
                      </a:moveTo>
                      <a:lnTo>
                        <a:pt x="104" y="131"/>
                      </a:lnTo>
                      <a:lnTo>
                        <a:pt x="119" y="118"/>
                      </a:lnTo>
                      <a:lnTo>
                        <a:pt x="132" y="133"/>
                      </a:lnTo>
                      <a:lnTo>
                        <a:pt x="117" y="146"/>
                      </a:lnTo>
                      <a:close/>
                      <a:moveTo>
                        <a:pt x="91" y="117"/>
                      </a:moveTo>
                      <a:lnTo>
                        <a:pt x="78" y="102"/>
                      </a:lnTo>
                      <a:lnTo>
                        <a:pt x="93" y="89"/>
                      </a:lnTo>
                      <a:lnTo>
                        <a:pt x="106" y="103"/>
                      </a:lnTo>
                      <a:lnTo>
                        <a:pt x="91" y="117"/>
                      </a:lnTo>
                      <a:close/>
                      <a:moveTo>
                        <a:pt x="65" y="87"/>
                      </a:moveTo>
                      <a:lnTo>
                        <a:pt x="52" y="72"/>
                      </a:lnTo>
                      <a:lnTo>
                        <a:pt x="67" y="59"/>
                      </a:lnTo>
                      <a:lnTo>
                        <a:pt x="80" y="74"/>
                      </a:lnTo>
                      <a:lnTo>
                        <a:pt x="65" y="87"/>
                      </a:lnTo>
                      <a:close/>
                      <a:moveTo>
                        <a:pt x="39" y="58"/>
                      </a:moveTo>
                      <a:lnTo>
                        <a:pt x="26" y="43"/>
                      </a:lnTo>
                      <a:lnTo>
                        <a:pt x="41" y="30"/>
                      </a:lnTo>
                      <a:lnTo>
                        <a:pt x="53" y="44"/>
                      </a:lnTo>
                      <a:lnTo>
                        <a:pt x="39" y="58"/>
                      </a:lnTo>
                      <a:close/>
                      <a:moveTo>
                        <a:pt x="13" y="28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27" y="15"/>
                      </a:lnTo>
                      <a:lnTo>
                        <a:pt x="13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30"/>
                <p:cNvSpPr>
                  <a:spLocks/>
                </p:cNvSpPr>
                <p:nvPr/>
              </p:nvSpPr>
              <p:spPr bwMode="auto">
                <a:xfrm>
                  <a:off x="6843087" y="3595150"/>
                  <a:ext cx="34565" cy="34565"/>
                </a:xfrm>
                <a:custGeom>
                  <a:avLst/>
                  <a:gdLst>
                    <a:gd name="T0" fmla="*/ 7 w 21"/>
                    <a:gd name="T1" fmla="*/ 21 h 21"/>
                    <a:gd name="T2" fmla="*/ 0 w 21"/>
                    <a:gd name="T3" fmla="*/ 13 h 21"/>
                    <a:gd name="T4" fmla="*/ 15 w 21"/>
                    <a:gd name="T5" fmla="*/ 0 h 21"/>
                    <a:gd name="T6" fmla="*/ 21 w 21"/>
                    <a:gd name="T7" fmla="*/ 8 h 21"/>
                    <a:gd name="T8" fmla="*/ 7 w 21"/>
                    <a:gd name="T9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1">
                      <a:moveTo>
                        <a:pt x="7" y="21"/>
                      </a:moveTo>
                      <a:lnTo>
                        <a:pt x="0" y="13"/>
                      </a:lnTo>
                      <a:lnTo>
                        <a:pt x="15" y="0"/>
                      </a:lnTo>
                      <a:lnTo>
                        <a:pt x="21" y="8"/>
                      </a:lnTo>
                      <a:lnTo>
                        <a:pt x="7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58" name="Freeform 32"/>
              <p:cNvSpPr>
                <a:spLocks noEditPoints="1"/>
              </p:cNvSpPr>
              <p:nvPr/>
            </p:nvSpPr>
            <p:spPr bwMode="auto">
              <a:xfrm>
                <a:off x="4971684" y="2706356"/>
                <a:ext cx="613833" cy="278808"/>
              </a:xfrm>
              <a:custGeom>
                <a:avLst/>
                <a:gdLst>
                  <a:gd name="T0" fmla="*/ 251 w 266"/>
                  <a:gd name="T1" fmla="*/ 278 h 278"/>
                  <a:gd name="T2" fmla="*/ 238 w 266"/>
                  <a:gd name="T3" fmla="*/ 265 h 278"/>
                  <a:gd name="T4" fmla="*/ 252 w 266"/>
                  <a:gd name="T5" fmla="*/ 251 h 278"/>
                  <a:gd name="T6" fmla="*/ 266 w 266"/>
                  <a:gd name="T7" fmla="*/ 265 h 278"/>
                  <a:gd name="T8" fmla="*/ 251 w 266"/>
                  <a:gd name="T9" fmla="*/ 278 h 278"/>
                  <a:gd name="T10" fmla="*/ 225 w 266"/>
                  <a:gd name="T11" fmla="*/ 251 h 278"/>
                  <a:gd name="T12" fmla="*/ 212 w 266"/>
                  <a:gd name="T13" fmla="*/ 237 h 278"/>
                  <a:gd name="T14" fmla="*/ 226 w 266"/>
                  <a:gd name="T15" fmla="*/ 223 h 278"/>
                  <a:gd name="T16" fmla="*/ 239 w 266"/>
                  <a:gd name="T17" fmla="*/ 237 h 278"/>
                  <a:gd name="T18" fmla="*/ 225 w 266"/>
                  <a:gd name="T19" fmla="*/ 251 h 278"/>
                  <a:gd name="T20" fmla="*/ 199 w 266"/>
                  <a:gd name="T21" fmla="*/ 223 h 278"/>
                  <a:gd name="T22" fmla="*/ 185 w 266"/>
                  <a:gd name="T23" fmla="*/ 209 h 278"/>
                  <a:gd name="T24" fmla="*/ 200 w 266"/>
                  <a:gd name="T25" fmla="*/ 195 h 278"/>
                  <a:gd name="T26" fmla="*/ 213 w 266"/>
                  <a:gd name="T27" fmla="*/ 209 h 278"/>
                  <a:gd name="T28" fmla="*/ 199 w 266"/>
                  <a:gd name="T29" fmla="*/ 223 h 278"/>
                  <a:gd name="T30" fmla="*/ 172 w 266"/>
                  <a:gd name="T31" fmla="*/ 195 h 278"/>
                  <a:gd name="T32" fmla="*/ 159 w 266"/>
                  <a:gd name="T33" fmla="*/ 181 h 278"/>
                  <a:gd name="T34" fmla="*/ 173 w 266"/>
                  <a:gd name="T35" fmla="*/ 167 h 278"/>
                  <a:gd name="T36" fmla="*/ 186 w 266"/>
                  <a:gd name="T37" fmla="*/ 181 h 278"/>
                  <a:gd name="T38" fmla="*/ 172 w 266"/>
                  <a:gd name="T39" fmla="*/ 195 h 278"/>
                  <a:gd name="T40" fmla="*/ 146 w 266"/>
                  <a:gd name="T41" fmla="*/ 167 h 278"/>
                  <a:gd name="T42" fmla="*/ 133 w 266"/>
                  <a:gd name="T43" fmla="*/ 153 h 278"/>
                  <a:gd name="T44" fmla="*/ 147 w 266"/>
                  <a:gd name="T45" fmla="*/ 139 h 278"/>
                  <a:gd name="T46" fmla="*/ 160 w 266"/>
                  <a:gd name="T47" fmla="*/ 153 h 278"/>
                  <a:gd name="T48" fmla="*/ 146 w 266"/>
                  <a:gd name="T49" fmla="*/ 167 h 278"/>
                  <a:gd name="T50" fmla="*/ 119 w 266"/>
                  <a:gd name="T51" fmla="*/ 139 h 278"/>
                  <a:gd name="T52" fmla="*/ 106 w 266"/>
                  <a:gd name="T53" fmla="*/ 125 h 278"/>
                  <a:gd name="T54" fmla="*/ 120 w 266"/>
                  <a:gd name="T55" fmla="*/ 111 h 278"/>
                  <a:gd name="T56" fmla="*/ 134 w 266"/>
                  <a:gd name="T57" fmla="*/ 125 h 278"/>
                  <a:gd name="T58" fmla="*/ 119 w 266"/>
                  <a:gd name="T59" fmla="*/ 139 h 278"/>
                  <a:gd name="T60" fmla="*/ 93 w 266"/>
                  <a:gd name="T61" fmla="*/ 111 h 278"/>
                  <a:gd name="T62" fmla="*/ 80 w 266"/>
                  <a:gd name="T63" fmla="*/ 97 h 278"/>
                  <a:gd name="T64" fmla="*/ 94 w 266"/>
                  <a:gd name="T65" fmla="*/ 83 h 278"/>
                  <a:gd name="T66" fmla="*/ 107 w 266"/>
                  <a:gd name="T67" fmla="*/ 97 h 278"/>
                  <a:gd name="T68" fmla="*/ 93 w 266"/>
                  <a:gd name="T69" fmla="*/ 111 h 278"/>
                  <a:gd name="T70" fmla="*/ 66 w 266"/>
                  <a:gd name="T71" fmla="*/ 83 h 278"/>
                  <a:gd name="T72" fmla="*/ 53 w 266"/>
                  <a:gd name="T73" fmla="*/ 69 h 278"/>
                  <a:gd name="T74" fmla="*/ 68 w 266"/>
                  <a:gd name="T75" fmla="*/ 55 h 278"/>
                  <a:gd name="T76" fmla="*/ 81 w 266"/>
                  <a:gd name="T77" fmla="*/ 69 h 278"/>
                  <a:gd name="T78" fmla="*/ 66 w 266"/>
                  <a:gd name="T79" fmla="*/ 83 h 278"/>
                  <a:gd name="T80" fmla="*/ 40 w 266"/>
                  <a:gd name="T81" fmla="*/ 55 h 278"/>
                  <a:gd name="T82" fmla="*/ 27 w 266"/>
                  <a:gd name="T83" fmla="*/ 41 h 278"/>
                  <a:gd name="T84" fmla="*/ 41 w 266"/>
                  <a:gd name="T85" fmla="*/ 28 h 278"/>
                  <a:gd name="T86" fmla="*/ 54 w 266"/>
                  <a:gd name="T87" fmla="*/ 41 h 278"/>
                  <a:gd name="T88" fmla="*/ 40 w 266"/>
                  <a:gd name="T89" fmla="*/ 55 h 278"/>
                  <a:gd name="T90" fmla="*/ 14 w 266"/>
                  <a:gd name="T91" fmla="*/ 27 h 278"/>
                  <a:gd name="T92" fmla="*/ 0 w 266"/>
                  <a:gd name="T93" fmla="*/ 14 h 278"/>
                  <a:gd name="T94" fmla="*/ 15 w 266"/>
                  <a:gd name="T95" fmla="*/ 0 h 278"/>
                  <a:gd name="T96" fmla="*/ 28 w 266"/>
                  <a:gd name="T97" fmla="*/ 14 h 278"/>
                  <a:gd name="T98" fmla="*/ 14 w 266"/>
                  <a:gd name="T99" fmla="*/ 2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6" h="278">
                    <a:moveTo>
                      <a:pt x="251" y="278"/>
                    </a:moveTo>
                    <a:lnTo>
                      <a:pt x="238" y="265"/>
                    </a:lnTo>
                    <a:lnTo>
                      <a:pt x="252" y="251"/>
                    </a:lnTo>
                    <a:lnTo>
                      <a:pt x="266" y="265"/>
                    </a:lnTo>
                    <a:lnTo>
                      <a:pt x="251" y="278"/>
                    </a:lnTo>
                    <a:close/>
                    <a:moveTo>
                      <a:pt x="225" y="251"/>
                    </a:moveTo>
                    <a:lnTo>
                      <a:pt x="212" y="237"/>
                    </a:lnTo>
                    <a:lnTo>
                      <a:pt x="226" y="223"/>
                    </a:lnTo>
                    <a:lnTo>
                      <a:pt x="239" y="237"/>
                    </a:lnTo>
                    <a:lnTo>
                      <a:pt x="225" y="251"/>
                    </a:lnTo>
                    <a:close/>
                    <a:moveTo>
                      <a:pt x="199" y="223"/>
                    </a:moveTo>
                    <a:lnTo>
                      <a:pt x="185" y="209"/>
                    </a:lnTo>
                    <a:lnTo>
                      <a:pt x="200" y="195"/>
                    </a:lnTo>
                    <a:lnTo>
                      <a:pt x="213" y="209"/>
                    </a:lnTo>
                    <a:lnTo>
                      <a:pt x="199" y="223"/>
                    </a:lnTo>
                    <a:close/>
                    <a:moveTo>
                      <a:pt x="172" y="195"/>
                    </a:moveTo>
                    <a:lnTo>
                      <a:pt x="159" y="181"/>
                    </a:lnTo>
                    <a:lnTo>
                      <a:pt x="173" y="167"/>
                    </a:lnTo>
                    <a:lnTo>
                      <a:pt x="186" y="181"/>
                    </a:lnTo>
                    <a:lnTo>
                      <a:pt x="172" y="195"/>
                    </a:lnTo>
                    <a:close/>
                    <a:moveTo>
                      <a:pt x="146" y="167"/>
                    </a:moveTo>
                    <a:lnTo>
                      <a:pt x="133" y="153"/>
                    </a:lnTo>
                    <a:lnTo>
                      <a:pt x="147" y="139"/>
                    </a:lnTo>
                    <a:lnTo>
                      <a:pt x="160" y="153"/>
                    </a:lnTo>
                    <a:lnTo>
                      <a:pt x="146" y="167"/>
                    </a:lnTo>
                    <a:close/>
                    <a:moveTo>
                      <a:pt x="119" y="139"/>
                    </a:moveTo>
                    <a:lnTo>
                      <a:pt x="106" y="125"/>
                    </a:lnTo>
                    <a:lnTo>
                      <a:pt x="120" y="111"/>
                    </a:lnTo>
                    <a:lnTo>
                      <a:pt x="134" y="125"/>
                    </a:lnTo>
                    <a:lnTo>
                      <a:pt x="119" y="139"/>
                    </a:lnTo>
                    <a:close/>
                    <a:moveTo>
                      <a:pt x="93" y="111"/>
                    </a:moveTo>
                    <a:lnTo>
                      <a:pt x="80" y="97"/>
                    </a:lnTo>
                    <a:lnTo>
                      <a:pt x="94" y="83"/>
                    </a:lnTo>
                    <a:lnTo>
                      <a:pt x="107" y="97"/>
                    </a:lnTo>
                    <a:lnTo>
                      <a:pt x="93" y="111"/>
                    </a:lnTo>
                    <a:close/>
                    <a:moveTo>
                      <a:pt x="66" y="83"/>
                    </a:moveTo>
                    <a:lnTo>
                      <a:pt x="53" y="69"/>
                    </a:lnTo>
                    <a:lnTo>
                      <a:pt x="68" y="55"/>
                    </a:lnTo>
                    <a:lnTo>
                      <a:pt x="81" y="69"/>
                    </a:lnTo>
                    <a:lnTo>
                      <a:pt x="66" y="83"/>
                    </a:lnTo>
                    <a:close/>
                    <a:moveTo>
                      <a:pt x="40" y="55"/>
                    </a:moveTo>
                    <a:lnTo>
                      <a:pt x="27" y="41"/>
                    </a:lnTo>
                    <a:lnTo>
                      <a:pt x="41" y="28"/>
                    </a:lnTo>
                    <a:lnTo>
                      <a:pt x="54" y="41"/>
                    </a:lnTo>
                    <a:lnTo>
                      <a:pt x="40" y="55"/>
                    </a:lnTo>
                    <a:close/>
                    <a:moveTo>
                      <a:pt x="14" y="27"/>
                    </a:moveTo>
                    <a:lnTo>
                      <a:pt x="0" y="14"/>
                    </a:lnTo>
                    <a:lnTo>
                      <a:pt x="15" y="0"/>
                    </a:lnTo>
                    <a:lnTo>
                      <a:pt x="28" y="14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5"/>
              <p:cNvSpPr>
                <a:spLocks noEditPoints="1"/>
              </p:cNvSpPr>
              <p:nvPr/>
            </p:nvSpPr>
            <p:spPr bwMode="auto">
              <a:xfrm>
                <a:off x="6838384" y="2468745"/>
                <a:ext cx="679080" cy="430635"/>
              </a:xfrm>
              <a:custGeom>
                <a:avLst/>
                <a:gdLst>
                  <a:gd name="T0" fmla="*/ 10 w 287"/>
                  <a:gd name="T1" fmla="*/ 182 h 182"/>
                  <a:gd name="T2" fmla="*/ 0 w 287"/>
                  <a:gd name="T3" fmla="*/ 165 h 182"/>
                  <a:gd name="T4" fmla="*/ 16 w 287"/>
                  <a:gd name="T5" fmla="*/ 156 h 182"/>
                  <a:gd name="T6" fmla="*/ 26 w 287"/>
                  <a:gd name="T7" fmla="*/ 173 h 182"/>
                  <a:gd name="T8" fmla="*/ 10 w 287"/>
                  <a:gd name="T9" fmla="*/ 182 h 182"/>
                  <a:gd name="T10" fmla="*/ 43 w 287"/>
                  <a:gd name="T11" fmla="*/ 163 h 182"/>
                  <a:gd name="T12" fmla="*/ 33 w 287"/>
                  <a:gd name="T13" fmla="*/ 146 h 182"/>
                  <a:gd name="T14" fmla="*/ 49 w 287"/>
                  <a:gd name="T15" fmla="*/ 136 h 182"/>
                  <a:gd name="T16" fmla="*/ 59 w 287"/>
                  <a:gd name="T17" fmla="*/ 153 h 182"/>
                  <a:gd name="T18" fmla="*/ 43 w 287"/>
                  <a:gd name="T19" fmla="*/ 163 h 182"/>
                  <a:gd name="T20" fmla="*/ 75 w 287"/>
                  <a:gd name="T21" fmla="*/ 143 h 182"/>
                  <a:gd name="T22" fmla="*/ 65 w 287"/>
                  <a:gd name="T23" fmla="*/ 126 h 182"/>
                  <a:gd name="T24" fmla="*/ 81 w 287"/>
                  <a:gd name="T25" fmla="*/ 117 h 182"/>
                  <a:gd name="T26" fmla="*/ 92 w 287"/>
                  <a:gd name="T27" fmla="*/ 134 h 182"/>
                  <a:gd name="T28" fmla="*/ 75 w 287"/>
                  <a:gd name="T29" fmla="*/ 143 h 182"/>
                  <a:gd name="T30" fmla="*/ 108 w 287"/>
                  <a:gd name="T31" fmla="*/ 124 h 182"/>
                  <a:gd name="T32" fmla="*/ 98 w 287"/>
                  <a:gd name="T33" fmla="*/ 107 h 182"/>
                  <a:gd name="T34" fmla="*/ 114 w 287"/>
                  <a:gd name="T35" fmla="*/ 97 h 182"/>
                  <a:gd name="T36" fmla="*/ 124 w 287"/>
                  <a:gd name="T37" fmla="*/ 114 h 182"/>
                  <a:gd name="T38" fmla="*/ 108 w 287"/>
                  <a:gd name="T39" fmla="*/ 124 h 182"/>
                  <a:gd name="T40" fmla="*/ 140 w 287"/>
                  <a:gd name="T41" fmla="*/ 105 h 182"/>
                  <a:gd name="T42" fmla="*/ 130 w 287"/>
                  <a:gd name="T43" fmla="*/ 88 h 182"/>
                  <a:gd name="T44" fmla="*/ 146 w 287"/>
                  <a:gd name="T45" fmla="*/ 78 h 182"/>
                  <a:gd name="T46" fmla="*/ 157 w 287"/>
                  <a:gd name="T47" fmla="*/ 95 h 182"/>
                  <a:gd name="T48" fmla="*/ 140 w 287"/>
                  <a:gd name="T49" fmla="*/ 105 h 182"/>
                  <a:gd name="T50" fmla="*/ 173 w 287"/>
                  <a:gd name="T51" fmla="*/ 85 h 182"/>
                  <a:gd name="T52" fmla="*/ 163 w 287"/>
                  <a:gd name="T53" fmla="*/ 68 h 182"/>
                  <a:gd name="T54" fmla="*/ 179 w 287"/>
                  <a:gd name="T55" fmla="*/ 59 h 182"/>
                  <a:gd name="T56" fmla="*/ 189 w 287"/>
                  <a:gd name="T57" fmla="*/ 76 h 182"/>
                  <a:gd name="T58" fmla="*/ 173 w 287"/>
                  <a:gd name="T59" fmla="*/ 85 h 182"/>
                  <a:gd name="T60" fmla="*/ 206 w 287"/>
                  <a:gd name="T61" fmla="*/ 66 h 182"/>
                  <a:gd name="T62" fmla="*/ 195 w 287"/>
                  <a:gd name="T63" fmla="*/ 49 h 182"/>
                  <a:gd name="T64" fmla="*/ 212 w 287"/>
                  <a:gd name="T65" fmla="*/ 39 h 182"/>
                  <a:gd name="T66" fmla="*/ 222 w 287"/>
                  <a:gd name="T67" fmla="*/ 56 h 182"/>
                  <a:gd name="T68" fmla="*/ 206 w 287"/>
                  <a:gd name="T69" fmla="*/ 66 h 182"/>
                  <a:gd name="T70" fmla="*/ 238 w 287"/>
                  <a:gd name="T71" fmla="*/ 46 h 182"/>
                  <a:gd name="T72" fmla="*/ 228 w 287"/>
                  <a:gd name="T73" fmla="*/ 29 h 182"/>
                  <a:gd name="T74" fmla="*/ 244 w 287"/>
                  <a:gd name="T75" fmla="*/ 20 h 182"/>
                  <a:gd name="T76" fmla="*/ 254 w 287"/>
                  <a:gd name="T77" fmla="*/ 37 h 182"/>
                  <a:gd name="T78" fmla="*/ 238 w 287"/>
                  <a:gd name="T79" fmla="*/ 46 h 182"/>
                  <a:gd name="T80" fmla="*/ 271 w 287"/>
                  <a:gd name="T81" fmla="*/ 27 h 182"/>
                  <a:gd name="T82" fmla="*/ 260 w 287"/>
                  <a:gd name="T83" fmla="*/ 10 h 182"/>
                  <a:gd name="T84" fmla="*/ 277 w 287"/>
                  <a:gd name="T85" fmla="*/ 0 h 182"/>
                  <a:gd name="T86" fmla="*/ 287 w 287"/>
                  <a:gd name="T87" fmla="*/ 17 h 182"/>
                  <a:gd name="T88" fmla="*/ 271 w 287"/>
                  <a:gd name="T89" fmla="*/ 2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7" h="182">
                    <a:moveTo>
                      <a:pt x="10" y="182"/>
                    </a:moveTo>
                    <a:lnTo>
                      <a:pt x="0" y="165"/>
                    </a:lnTo>
                    <a:lnTo>
                      <a:pt x="16" y="156"/>
                    </a:lnTo>
                    <a:lnTo>
                      <a:pt x="26" y="173"/>
                    </a:lnTo>
                    <a:lnTo>
                      <a:pt x="10" y="182"/>
                    </a:lnTo>
                    <a:close/>
                    <a:moveTo>
                      <a:pt x="43" y="163"/>
                    </a:moveTo>
                    <a:lnTo>
                      <a:pt x="33" y="146"/>
                    </a:lnTo>
                    <a:lnTo>
                      <a:pt x="49" y="136"/>
                    </a:lnTo>
                    <a:lnTo>
                      <a:pt x="59" y="153"/>
                    </a:lnTo>
                    <a:lnTo>
                      <a:pt x="43" y="163"/>
                    </a:lnTo>
                    <a:close/>
                    <a:moveTo>
                      <a:pt x="75" y="143"/>
                    </a:moveTo>
                    <a:lnTo>
                      <a:pt x="65" y="126"/>
                    </a:lnTo>
                    <a:lnTo>
                      <a:pt x="81" y="117"/>
                    </a:lnTo>
                    <a:lnTo>
                      <a:pt x="92" y="134"/>
                    </a:lnTo>
                    <a:lnTo>
                      <a:pt x="75" y="143"/>
                    </a:lnTo>
                    <a:close/>
                    <a:moveTo>
                      <a:pt x="108" y="124"/>
                    </a:moveTo>
                    <a:lnTo>
                      <a:pt x="98" y="107"/>
                    </a:lnTo>
                    <a:lnTo>
                      <a:pt x="114" y="97"/>
                    </a:lnTo>
                    <a:lnTo>
                      <a:pt x="124" y="114"/>
                    </a:lnTo>
                    <a:lnTo>
                      <a:pt x="108" y="124"/>
                    </a:lnTo>
                    <a:close/>
                    <a:moveTo>
                      <a:pt x="140" y="105"/>
                    </a:moveTo>
                    <a:lnTo>
                      <a:pt x="130" y="88"/>
                    </a:lnTo>
                    <a:lnTo>
                      <a:pt x="146" y="78"/>
                    </a:lnTo>
                    <a:lnTo>
                      <a:pt x="157" y="95"/>
                    </a:lnTo>
                    <a:lnTo>
                      <a:pt x="140" y="105"/>
                    </a:lnTo>
                    <a:close/>
                    <a:moveTo>
                      <a:pt x="173" y="85"/>
                    </a:moveTo>
                    <a:lnTo>
                      <a:pt x="163" y="68"/>
                    </a:lnTo>
                    <a:lnTo>
                      <a:pt x="179" y="59"/>
                    </a:lnTo>
                    <a:lnTo>
                      <a:pt x="189" y="76"/>
                    </a:lnTo>
                    <a:lnTo>
                      <a:pt x="173" y="85"/>
                    </a:lnTo>
                    <a:close/>
                    <a:moveTo>
                      <a:pt x="206" y="66"/>
                    </a:moveTo>
                    <a:lnTo>
                      <a:pt x="195" y="49"/>
                    </a:lnTo>
                    <a:lnTo>
                      <a:pt x="212" y="39"/>
                    </a:lnTo>
                    <a:lnTo>
                      <a:pt x="222" y="56"/>
                    </a:lnTo>
                    <a:lnTo>
                      <a:pt x="206" y="66"/>
                    </a:lnTo>
                    <a:close/>
                    <a:moveTo>
                      <a:pt x="238" y="46"/>
                    </a:moveTo>
                    <a:lnTo>
                      <a:pt x="228" y="29"/>
                    </a:lnTo>
                    <a:lnTo>
                      <a:pt x="244" y="20"/>
                    </a:lnTo>
                    <a:lnTo>
                      <a:pt x="254" y="37"/>
                    </a:lnTo>
                    <a:lnTo>
                      <a:pt x="238" y="46"/>
                    </a:lnTo>
                    <a:close/>
                    <a:moveTo>
                      <a:pt x="271" y="27"/>
                    </a:moveTo>
                    <a:lnTo>
                      <a:pt x="260" y="10"/>
                    </a:lnTo>
                    <a:lnTo>
                      <a:pt x="277" y="0"/>
                    </a:lnTo>
                    <a:lnTo>
                      <a:pt x="287" y="17"/>
                    </a:lnTo>
                    <a:lnTo>
                      <a:pt x="271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5" name="Freeform 36"/>
            <p:cNvSpPr>
              <a:spLocks/>
            </p:cNvSpPr>
            <p:nvPr/>
          </p:nvSpPr>
          <p:spPr bwMode="auto">
            <a:xfrm>
              <a:off x="7061995" y="2727754"/>
              <a:ext cx="31273" cy="36210"/>
            </a:xfrm>
            <a:custGeom>
              <a:avLst/>
              <a:gdLst>
                <a:gd name="T0" fmla="*/ 11 w 19"/>
                <a:gd name="T1" fmla="*/ 22 h 22"/>
                <a:gd name="T2" fmla="*/ 0 w 19"/>
                <a:gd name="T3" fmla="*/ 5 h 22"/>
                <a:gd name="T4" fmla="*/ 9 w 19"/>
                <a:gd name="T5" fmla="*/ 0 h 22"/>
                <a:gd name="T6" fmla="*/ 19 w 19"/>
                <a:gd name="T7" fmla="*/ 17 h 22"/>
                <a:gd name="T8" fmla="*/ 11 w 1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11" y="22"/>
                  </a:moveTo>
                  <a:lnTo>
                    <a:pt x="0" y="5"/>
                  </a:lnTo>
                  <a:lnTo>
                    <a:pt x="9" y="0"/>
                  </a:lnTo>
                  <a:lnTo>
                    <a:pt x="19" y="17"/>
                  </a:lnTo>
                  <a:lnTo>
                    <a:pt x="11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5706625" y="2786162"/>
            <a:ext cx="1028061" cy="471372"/>
            <a:chOff x="2179638" y="1855788"/>
            <a:chExt cx="7326312" cy="3359150"/>
          </a:xfrm>
          <a:solidFill>
            <a:schemeClr val="bg1"/>
          </a:solidFill>
        </p:grpSpPr>
        <p:sp>
          <p:nvSpPr>
            <p:cNvPr id="238" name="Freeform 5"/>
            <p:cNvSpPr>
              <a:spLocks/>
            </p:cNvSpPr>
            <p:nvPr/>
          </p:nvSpPr>
          <p:spPr bwMode="auto">
            <a:xfrm>
              <a:off x="4405313" y="3141663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6"/>
            <p:cNvSpPr>
              <a:spLocks/>
            </p:cNvSpPr>
            <p:nvPr/>
          </p:nvSpPr>
          <p:spPr bwMode="auto">
            <a:xfrm>
              <a:off x="8739188" y="4857751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7"/>
            <p:cNvSpPr>
              <a:spLocks noEditPoints="1"/>
            </p:cNvSpPr>
            <p:nvPr/>
          </p:nvSpPr>
          <p:spPr bwMode="auto">
            <a:xfrm>
              <a:off x="2179638" y="1881188"/>
              <a:ext cx="2403475" cy="2262188"/>
            </a:xfrm>
            <a:custGeom>
              <a:avLst/>
              <a:gdLst>
                <a:gd name="T0" fmla="*/ 571 w 640"/>
                <a:gd name="T1" fmla="*/ 398 h 601"/>
                <a:gd name="T2" fmla="*/ 597 w 640"/>
                <a:gd name="T3" fmla="*/ 302 h 601"/>
                <a:gd name="T4" fmla="*/ 608 w 640"/>
                <a:gd name="T5" fmla="*/ 254 h 601"/>
                <a:gd name="T6" fmla="*/ 626 w 640"/>
                <a:gd name="T7" fmla="*/ 242 h 601"/>
                <a:gd name="T8" fmla="*/ 625 w 640"/>
                <a:gd name="T9" fmla="*/ 179 h 601"/>
                <a:gd name="T10" fmla="*/ 517 w 640"/>
                <a:gd name="T11" fmla="*/ 143 h 601"/>
                <a:gd name="T12" fmla="*/ 326 w 640"/>
                <a:gd name="T13" fmla="*/ 157 h 601"/>
                <a:gd name="T14" fmla="*/ 301 w 640"/>
                <a:gd name="T15" fmla="*/ 109 h 601"/>
                <a:gd name="T16" fmla="*/ 282 w 640"/>
                <a:gd name="T17" fmla="*/ 31 h 601"/>
                <a:gd name="T18" fmla="*/ 187 w 640"/>
                <a:gd name="T19" fmla="*/ 0 h 601"/>
                <a:gd name="T20" fmla="*/ 213 w 640"/>
                <a:gd name="T21" fmla="*/ 135 h 601"/>
                <a:gd name="T22" fmla="*/ 71 w 640"/>
                <a:gd name="T23" fmla="*/ 232 h 601"/>
                <a:gd name="T24" fmla="*/ 13 w 640"/>
                <a:gd name="T25" fmla="*/ 239 h 601"/>
                <a:gd name="T26" fmla="*/ 27 w 640"/>
                <a:gd name="T27" fmla="*/ 302 h 601"/>
                <a:gd name="T28" fmla="*/ 74 w 640"/>
                <a:gd name="T29" fmla="*/ 404 h 601"/>
                <a:gd name="T30" fmla="*/ 77 w 640"/>
                <a:gd name="T31" fmla="*/ 482 h 601"/>
                <a:gd name="T32" fmla="*/ 116 w 640"/>
                <a:gd name="T33" fmla="*/ 511 h 601"/>
                <a:gd name="T34" fmla="*/ 161 w 640"/>
                <a:gd name="T35" fmla="*/ 505 h 601"/>
                <a:gd name="T36" fmla="*/ 191 w 640"/>
                <a:gd name="T37" fmla="*/ 499 h 601"/>
                <a:gd name="T38" fmla="*/ 181 w 640"/>
                <a:gd name="T39" fmla="*/ 472 h 601"/>
                <a:gd name="T40" fmla="*/ 161 w 640"/>
                <a:gd name="T41" fmla="*/ 405 h 601"/>
                <a:gd name="T42" fmla="*/ 154 w 640"/>
                <a:gd name="T43" fmla="*/ 313 h 601"/>
                <a:gd name="T44" fmla="*/ 160 w 640"/>
                <a:gd name="T45" fmla="*/ 278 h 601"/>
                <a:gd name="T46" fmla="*/ 223 w 640"/>
                <a:gd name="T47" fmla="*/ 206 h 601"/>
                <a:gd name="T48" fmla="*/ 236 w 640"/>
                <a:gd name="T49" fmla="*/ 190 h 601"/>
                <a:gd name="T50" fmla="*/ 266 w 640"/>
                <a:gd name="T51" fmla="*/ 177 h 601"/>
                <a:gd name="T52" fmla="*/ 443 w 640"/>
                <a:gd name="T53" fmla="*/ 163 h 601"/>
                <a:gd name="T54" fmla="*/ 548 w 640"/>
                <a:gd name="T55" fmla="*/ 211 h 601"/>
                <a:gd name="T56" fmla="*/ 483 w 640"/>
                <a:gd name="T57" fmla="*/ 443 h 601"/>
                <a:gd name="T58" fmla="*/ 436 w 640"/>
                <a:gd name="T59" fmla="*/ 496 h 601"/>
                <a:gd name="T60" fmla="*/ 385 w 640"/>
                <a:gd name="T61" fmla="*/ 482 h 601"/>
                <a:gd name="T62" fmla="*/ 313 w 640"/>
                <a:gd name="T63" fmla="*/ 411 h 601"/>
                <a:gd name="T64" fmla="*/ 385 w 640"/>
                <a:gd name="T65" fmla="*/ 365 h 601"/>
                <a:gd name="T66" fmla="*/ 381 w 640"/>
                <a:gd name="T67" fmla="*/ 314 h 601"/>
                <a:gd name="T68" fmla="*/ 402 w 640"/>
                <a:gd name="T69" fmla="*/ 227 h 601"/>
                <a:gd name="T70" fmla="*/ 344 w 640"/>
                <a:gd name="T71" fmla="*/ 232 h 601"/>
                <a:gd name="T72" fmla="*/ 294 w 640"/>
                <a:gd name="T73" fmla="*/ 246 h 601"/>
                <a:gd name="T74" fmla="*/ 209 w 640"/>
                <a:gd name="T75" fmla="*/ 265 h 601"/>
                <a:gd name="T76" fmla="*/ 198 w 640"/>
                <a:gd name="T77" fmla="*/ 331 h 601"/>
                <a:gd name="T78" fmla="*/ 218 w 640"/>
                <a:gd name="T79" fmla="*/ 381 h 601"/>
                <a:gd name="T80" fmla="*/ 280 w 640"/>
                <a:gd name="T81" fmla="*/ 430 h 601"/>
                <a:gd name="T82" fmla="*/ 384 w 640"/>
                <a:gd name="T83" fmla="*/ 534 h 601"/>
                <a:gd name="T84" fmla="*/ 427 w 640"/>
                <a:gd name="T85" fmla="*/ 577 h 601"/>
                <a:gd name="T86" fmla="*/ 453 w 640"/>
                <a:gd name="T87" fmla="*/ 596 h 601"/>
                <a:gd name="T88" fmla="*/ 454 w 640"/>
                <a:gd name="T89" fmla="*/ 573 h 601"/>
                <a:gd name="T90" fmla="*/ 497 w 640"/>
                <a:gd name="T91" fmla="*/ 528 h 601"/>
                <a:gd name="T92" fmla="*/ 537 w 640"/>
                <a:gd name="T93" fmla="*/ 459 h 601"/>
                <a:gd name="T94" fmla="*/ 557 w 640"/>
                <a:gd name="T95" fmla="*/ 436 h 601"/>
                <a:gd name="T96" fmla="*/ 290 w 640"/>
                <a:gd name="T97" fmla="*/ 320 h 601"/>
                <a:gd name="T98" fmla="*/ 237 w 640"/>
                <a:gd name="T99" fmla="*/ 278 h 601"/>
                <a:gd name="T100" fmla="*/ 329 w 640"/>
                <a:gd name="T101" fmla="*/ 27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0" h="601">
                  <a:moveTo>
                    <a:pt x="557" y="436"/>
                  </a:moveTo>
                  <a:cubicBezTo>
                    <a:pt x="557" y="429"/>
                    <a:pt x="562" y="426"/>
                    <a:pt x="565" y="420"/>
                  </a:cubicBezTo>
                  <a:cubicBezTo>
                    <a:pt x="568" y="414"/>
                    <a:pt x="570" y="405"/>
                    <a:pt x="571" y="398"/>
                  </a:cubicBezTo>
                  <a:cubicBezTo>
                    <a:pt x="572" y="391"/>
                    <a:pt x="573" y="385"/>
                    <a:pt x="577" y="378"/>
                  </a:cubicBezTo>
                  <a:cubicBezTo>
                    <a:pt x="581" y="370"/>
                    <a:pt x="588" y="367"/>
                    <a:pt x="581" y="360"/>
                  </a:cubicBezTo>
                  <a:cubicBezTo>
                    <a:pt x="596" y="346"/>
                    <a:pt x="595" y="321"/>
                    <a:pt x="597" y="302"/>
                  </a:cubicBezTo>
                  <a:cubicBezTo>
                    <a:pt x="597" y="293"/>
                    <a:pt x="598" y="285"/>
                    <a:pt x="599" y="276"/>
                  </a:cubicBezTo>
                  <a:cubicBezTo>
                    <a:pt x="600" y="271"/>
                    <a:pt x="601" y="268"/>
                    <a:pt x="602" y="263"/>
                  </a:cubicBezTo>
                  <a:cubicBezTo>
                    <a:pt x="604" y="260"/>
                    <a:pt x="606" y="257"/>
                    <a:pt x="608" y="254"/>
                  </a:cubicBezTo>
                  <a:cubicBezTo>
                    <a:pt x="604" y="253"/>
                    <a:pt x="604" y="251"/>
                    <a:pt x="606" y="249"/>
                  </a:cubicBezTo>
                  <a:cubicBezTo>
                    <a:pt x="608" y="255"/>
                    <a:pt x="620" y="256"/>
                    <a:pt x="624" y="252"/>
                  </a:cubicBezTo>
                  <a:cubicBezTo>
                    <a:pt x="624" y="251"/>
                    <a:pt x="626" y="243"/>
                    <a:pt x="626" y="242"/>
                  </a:cubicBezTo>
                  <a:cubicBezTo>
                    <a:pt x="628" y="237"/>
                    <a:pt x="632" y="234"/>
                    <a:pt x="633" y="229"/>
                  </a:cubicBezTo>
                  <a:cubicBezTo>
                    <a:pt x="636" y="221"/>
                    <a:pt x="640" y="209"/>
                    <a:pt x="639" y="201"/>
                  </a:cubicBezTo>
                  <a:cubicBezTo>
                    <a:pt x="637" y="193"/>
                    <a:pt x="629" y="186"/>
                    <a:pt x="625" y="179"/>
                  </a:cubicBezTo>
                  <a:cubicBezTo>
                    <a:pt x="619" y="170"/>
                    <a:pt x="611" y="165"/>
                    <a:pt x="601" y="159"/>
                  </a:cubicBezTo>
                  <a:cubicBezTo>
                    <a:pt x="594" y="155"/>
                    <a:pt x="586" y="148"/>
                    <a:pt x="578" y="145"/>
                  </a:cubicBezTo>
                  <a:cubicBezTo>
                    <a:pt x="558" y="136"/>
                    <a:pt x="537" y="143"/>
                    <a:pt x="517" y="143"/>
                  </a:cubicBezTo>
                  <a:cubicBezTo>
                    <a:pt x="496" y="142"/>
                    <a:pt x="477" y="136"/>
                    <a:pt x="455" y="140"/>
                  </a:cubicBezTo>
                  <a:cubicBezTo>
                    <a:pt x="433" y="143"/>
                    <a:pt x="412" y="151"/>
                    <a:pt x="391" y="157"/>
                  </a:cubicBezTo>
                  <a:cubicBezTo>
                    <a:pt x="370" y="163"/>
                    <a:pt x="347" y="163"/>
                    <a:pt x="326" y="157"/>
                  </a:cubicBezTo>
                  <a:cubicBezTo>
                    <a:pt x="315" y="153"/>
                    <a:pt x="307" y="149"/>
                    <a:pt x="298" y="144"/>
                  </a:cubicBezTo>
                  <a:cubicBezTo>
                    <a:pt x="290" y="140"/>
                    <a:pt x="283" y="140"/>
                    <a:pt x="275" y="138"/>
                  </a:cubicBezTo>
                  <a:cubicBezTo>
                    <a:pt x="279" y="131"/>
                    <a:pt x="293" y="107"/>
                    <a:pt x="301" y="109"/>
                  </a:cubicBezTo>
                  <a:cubicBezTo>
                    <a:pt x="300" y="101"/>
                    <a:pt x="308" y="94"/>
                    <a:pt x="311" y="88"/>
                  </a:cubicBezTo>
                  <a:cubicBezTo>
                    <a:pt x="315" y="79"/>
                    <a:pt x="317" y="69"/>
                    <a:pt x="317" y="60"/>
                  </a:cubicBezTo>
                  <a:cubicBezTo>
                    <a:pt x="316" y="38"/>
                    <a:pt x="299" y="36"/>
                    <a:pt x="282" y="31"/>
                  </a:cubicBezTo>
                  <a:cubicBezTo>
                    <a:pt x="263" y="26"/>
                    <a:pt x="244" y="21"/>
                    <a:pt x="225" y="14"/>
                  </a:cubicBezTo>
                  <a:cubicBezTo>
                    <a:pt x="219" y="12"/>
                    <a:pt x="212" y="7"/>
                    <a:pt x="205" y="6"/>
                  </a:cubicBezTo>
                  <a:cubicBezTo>
                    <a:pt x="197" y="4"/>
                    <a:pt x="194" y="5"/>
                    <a:pt x="187" y="0"/>
                  </a:cubicBezTo>
                  <a:cubicBezTo>
                    <a:pt x="189" y="11"/>
                    <a:pt x="193" y="24"/>
                    <a:pt x="199" y="33"/>
                  </a:cubicBezTo>
                  <a:cubicBezTo>
                    <a:pt x="207" y="46"/>
                    <a:pt x="218" y="55"/>
                    <a:pt x="228" y="66"/>
                  </a:cubicBezTo>
                  <a:cubicBezTo>
                    <a:pt x="243" y="82"/>
                    <a:pt x="224" y="120"/>
                    <a:pt x="213" y="135"/>
                  </a:cubicBezTo>
                  <a:cubicBezTo>
                    <a:pt x="182" y="177"/>
                    <a:pt x="161" y="230"/>
                    <a:pt x="101" y="230"/>
                  </a:cubicBezTo>
                  <a:cubicBezTo>
                    <a:pt x="94" y="230"/>
                    <a:pt x="86" y="226"/>
                    <a:pt x="80" y="227"/>
                  </a:cubicBezTo>
                  <a:cubicBezTo>
                    <a:pt x="74" y="227"/>
                    <a:pt x="75" y="230"/>
                    <a:pt x="71" y="232"/>
                  </a:cubicBezTo>
                  <a:cubicBezTo>
                    <a:pt x="60" y="236"/>
                    <a:pt x="60" y="235"/>
                    <a:pt x="49" y="233"/>
                  </a:cubicBezTo>
                  <a:cubicBezTo>
                    <a:pt x="42" y="231"/>
                    <a:pt x="33" y="228"/>
                    <a:pt x="26" y="231"/>
                  </a:cubicBezTo>
                  <a:cubicBezTo>
                    <a:pt x="21" y="234"/>
                    <a:pt x="20" y="237"/>
                    <a:pt x="13" y="239"/>
                  </a:cubicBezTo>
                  <a:cubicBezTo>
                    <a:pt x="3" y="242"/>
                    <a:pt x="2" y="240"/>
                    <a:pt x="3" y="251"/>
                  </a:cubicBezTo>
                  <a:cubicBezTo>
                    <a:pt x="4" y="259"/>
                    <a:pt x="0" y="264"/>
                    <a:pt x="0" y="271"/>
                  </a:cubicBezTo>
                  <a:cubicBezTo>
                    <a:pt x="1" y="285"/>
                    <a:pt x="17" y="295"/>
                    <a:pt x="27" y="302"/>
                  </a:cubicBezTo>
                  <a:cubicBezTo>
                    <a:pt x="40" y="311"/>
                    <a:pt x="38" y="308"/>
                    <a:pt x="49" y="319"/>
                  </a:cubicBezTo>
                  <a:cubicBezTo>
                    <a:pt x="59" y="328"/>
                    <a:pt x="63" y="339"/>
                    <a:pt x="66" y="352"/>
                  </a:cubicBezTo>
                  <a:cubicBezTo>
                    <a:pt x="69" y="369"/>
                    <a:pt x="72" y="387"/>
                    <a:pt x="74" y="404"/>
                  </a:cubicBezTo>
                  <a:cubicBezTo>
                    <a:pt x="74" y="412"/>
                    <a:pt x="77" y="422"/>
                    <a:pt x="76" y="430"/>
                  </a:cubicBezTo>
                  <a:cubicBezTo>
                    <a:pt x="75" y="439"/>
                    <a:pt x="71" y="445"/>
                    <a:pt x="72" y="454"/>
                  </a:cubicBezTo>
                  <a:cubicBezTo>
                    <a:pt x="72" y="459"/>
                    <a:pt x="73" y="479"/>
                    <a:pt x="77" y="482"/>
                  </a:cubicBezTo>
                  <a:cubicBezTo>
                    <a:pt x="80" y="486"/>
                    <a:pt x="89" y="486"/>
                    <a:pt x="94" y="490"/>
                  </a:cubicBezTo>
                  <a:cubicBezTo>
                    <a:pt x="97" y="492"/>
                    <a:pt x="106" y="499"/>
                    <a:pt x="108" y="501"/>
                  </a:cubicBezTo>
                  <a:cubicBezTo>
                    <a:pt x="112" y="507"/>
                    <a:pt x="108" y="507"/>
                    <a:pt x="116" y="511"/>
                  </a:cubicBezTo>
                  <a:cubicBezTo>
                    <a:pt x="124" y="514"/>
                    <a:pt x="131" y="512"/>
                    <a:pt x="138" y="512"/>
                  </a:cubicBezTo>
                  <a:cubicBezTo>
                    <a:pt x="147" y="512"/>
                    <a:pt x="148" y="517"/>
                    <a:pt x="151" y="506"/>
                  </a:cubicBezTo>
                  <a:cubicBezTo>
                    <a:pt x="156" y="508"/>
                    <a:pt x="158" y="504"/>
                    <a:pt x="161" y="505"/>
                  </a:cubicBezTo>
                  <a:cubicBezTo>
                    <a:pt x="166" y="505"/>
                    <a:pt x="169" y="509"/>
                    <a:pt x="173" y="513"/>
                  </a:cubicBezTo>
                  <a:cubicBezTo>
                    <a:pt x="175" y="508"/>
                    <a:pt x="167" y="508"/>
                    <a:pt x="174" y="502"/>
                  </a:cubicBezTo>
                  <a:cubicBezTo>
                    <a:pt x="177" y="499"/>
                    <a:pt x="187" y="500"/>
                    <a:pt x="191" y="499"/>
                  </a:cubicBezTo>
                  <a:cubicBezTo>
                    <a:pt x="189" y="494"/>
                    <a:pt x="187" y="489"/>
                    <a:pt x="186" y="484"/>
                  </a:cubicBezTo>
                  <a:cubicBezTo>
                    <a:pt x="186" y="482"/>
                    <a:pt x="185" y="479"/>
                    <a:pt x="185" y="477"/>
                  </a:cubicBezTo>
                  <a:cubicBezTo>
                    <a:pt x="184" y="475"/>
                    <a:pt x="182" y="474"/>
                    <a:pt x="181" y="472"/>
                  </a:cubicBezTo>
                  <a:cubicBezTo>
                    <a:pt x="179" y="471"/>
                    <a:pt x="182" y="476"/>
                    <a:pt x="177" y="465"/>
                  </a:cubicBezTo>
                  <a:cubicBezTo>
                    <a:pt x="175" y="463"/>
                    <a:pt x="174" y="459"/>
                    <a:pt x="172" y="455"/>
                  </a:cubicBezTo>
                  <a:cubicBezTo>
                    <a:pt x="166" y="439"/>
                    <a:pt x="164" y="422"/>
                    <a:pt x="161" y="405"/>
                  </a:cubicBezTo>
                  <a:cubicBezTo>
                    <a:pt x="158" y="387"/>
                    <a:pt x="152" y="368"/>
                    <a:pt x="152" y="349"/>
                  </a:cubicBezTo>
                  <a:cubicBezTo>
                    <a:pt x="152" y="339"/>
                    <a:pt x="152" y="329"/>
                    <a:pt x="153" y="320"/>
                  </a:cubicBezTo>
                  <a:cubicBezTo>
                    <a:pt x="153" y="318"/>
                    <a:pt x="154" y="315"/>
                    <a:pt x="154" y="313"/>
                  </a:cubicBezTo>
                  <a:cubicBezTo>
                    <a:pt x="154" y="309"/>
                    <a:pt x="152" y="303"/>
                    <a:pt x="152" y="299"/>
                  </a:cubicBezTo>
                  <a:cubicBezTo>
                    <a:pt x="153" y="295"/>
                    <a:pt x="157" y="292"/>
                    <a:pt x="159" y="288"/>
                  </a:cubicBezTo>
                  <a:cubicBezTo>
                    <a:pt x="160" y="285"/>
                    <a:pt x="159" y="281"/>
                    <a:pt x="160" y="278"/>
                  </a:cubicBezTo>
                  <a:cubicBezTo>
                    <a:pt x="162" y="269"/>
                    <a:pt x="168" y="259"/>
                    <a:pt x="174" y="253"/>
                  </a:cubicBezTo>
                  <a:cubicBezTo>
                    <a:pt x="187" y="241"/>
                    <a:pt x="200" y="229"/>
                    <a:pt x="213" y="217"/>
                  </a:cubicBezTo>
                  <a:cubicBezTo>
                    <a:pt x="216" y="214"/>
                    <a:pt x="221" y="211"/>
                    <a:pt x="223" y="206"/>
                  </a:cubicBezTo>
                  <a:cubicBezTo>
                    <a:pt x="225" y="202"/>
                    <a:pt x="225" y="200"/>
                    <a:pt x="227" y="197"/>
                  </a:cubicBezTo>
                  <a:cubicBezTo>
                    <a:pt x="228" y="196"/>
                    <a:pt x="231" y="197"/>
                    <a:pt x="233" y="196"/>
                  </a:cubicBezTo>
                  <a:cubicBezTo>
                    <a:pt x="235" y="193"/>
                    <a:pt x="234" y="192"/>
                    <a:pt x="236" y="190"/>
                  </a:cubicBezTo>
                  <a:cubicBezTo>
                    <a:pt x="238" y="187"/>
                    <a:pt x="240" y="185"/>
                    <a:pt x="243" y="182"/>
                  </a:cubicBezTo>
                  <a:cubicBezTo>
                    <a:pt x="244" y="180"/>
                    <a:pt x="249" y="174"/>
                    <a:pt x="251" y="173"/>
                  </a:cubicBezTo>
                  <a:cubicBezTo>
                    <a:pt x="255" y="171"/>
                    <a:pt x="262" y="176"/>
                    <a:pt x="266" y="177"/>
                  </a:cubicBezTo>
                  <a:cubicBezTo>
                    <a:pt x="277" y="182"/>
                    <a:pt x="289" y="189"/>
                    <a:pt x="301" y="190"/>
                  </a:cubicBezTo>
                  <a:cubicBezTo>
                    <a:pt x="326" y="194"/>
                    <a:pt x="355" y="187"/>
                    <a:pt x="379" y="183"/>
                  </a:cubicBezTo>
                  <a:cubicBezTo>
                    <a:pt x="401" y="178"/>
                    <a:pt x="421" y="167"/>
                    <a:pt x="443" y="163"/>
                  </a:cubicBezTo>
                  <a:cubicBezTo>
                    <a:pt x="466" y="158"/>
                    <a:pt x="488" y="172"/>
                    <a:pt x="512" y="172"/>
                  </a:cubicBezTo>
                  <a:cubicBezTo>
                    <a:pt x="523" y="172"/>
                    <a:pt x="533" y="166"/>
                    <a:pt x="540" y="177"/>
                  </a:cubicBezTo>
                  <a:cubicBezTo>
                    <a:pt x="545" y="186"/>
                    <a:pt x="547" y="200"/>
                    <a:pt x="548" y="211"/>
                  </a:cubicBezTo>
                  <a:cubicBezTo>
                    <a:pt x="551" y="234"/>
                    <a:pt x="545" y="258"/>
                    <a:pt x="541" y="281"/>
                  </a:cubicBezTo>
                  <a:cubicBezTo>
                    <a:pt x="532" y="327"/>
                    <a:pt x="518" y="376"/>
                    <a:pt x="496" y="418"/>
                  </a:cubicBezTo>
                  <a:cubicBezTo>
                    <a:pt x="491" y="427"/>
                    <a:pt x="486" y="434"/>
                    <a:pt x="483" y="443"/>
                  </a:cubicBezTo>
                  <a:cubicBezTo>
                    <a:pt x="480" y="450"/>
                    <a:pt x="480" y="456"/>
                    <a:pt x="474" y="462"/>
                  </a:cubicBezTo>
                  <a:cubicBezTo>
                    <a:pt x="467" y="469"/>
                    <a:pt x="463" y="477"/>
                    <a:pt x="457" y="485"/>
                  </a:cubicBezTo>
                  <a:cubicBezTo>
                    <a:pt x="450" y="493"/>
                    <a:pt x="443" y="490"/>
                    <a:pt x="436" y="496"/>
                  </a:cubicBezTo>
                  <a:cubicBezTo>
                    <a:pt x="433" y="499"/>
                    <a:pt x="437" y="501"/>
                    <a:pt x="433" y="503"/>
                  </a:cubicBezTo>
                  <a:cubicBezTo>
                    <a:pt x="432" y="503"/>
                    <a:pt x="422" y="501"/>
                    <a:pt x="421" y="501"/>
                  </a:cubicBezTo>
                  <a:cubicBezTo>
                    <a:pt x="409" y="498"/>
                    <a:pt x="395" y="489"/>
                    <a:pt x="385" y="482"/>
                  </a:cubicBezTo>
                  <a:cubicBezTo>
                    <a:pt x="373" y="476"/>
                    <a:pt x="363" y="467"/>
                    <a:pt x="352" y="459"/>
                  </a:cubicBezTo>
                  <a:cubicBezTo>
                    <a:pt x="344" y="453"/>
                    <a:pt x="333" y="446"/>
                    <a:pt x="327" y="438"/>
                  </a:cubicBezTo>
                  <a:cubicBezTo>
                    <a:pt x="321" y="431"/>
                    <a:pt x="311" y="420"/>
                    <a:pt x="313" y="411"/>
                  </a:cubicBezTo>
                  <a:cubicBezTo>
                    <a:pt x="314" y="399"/>
                    <a:pt x="316" y="392"/>
                    <a:pt x="327" y="388"/>
                  </a:cubicBezTo>
                  <a:cubicBezTo>
                    <a:pt x="337" y="385"/>
                    <a:pt x="346" y="383"/>
                    <a:pt x="355" y="378"/>
                  </a:cubicBezTo>
                  <a:cubicBezTo>
                    <a:pt x="365" y="373"/>
                    <a:pt x="375" y="370"/>
                    <a:pt x="385" y="365"/>
                  </a:cubicBezTo>
                  <a:cubicBezTo>
                    <a:pt x="381" y="360"/>
                    <a:pt x="378" y="353"/>
                    <a:pt x="374" y="349"/>
                  </a:cubicBezTo>
                  <a:cubicBezTo>
                    <a:pt x="369" y="345"/>
                    <a:pt x="362" y="342"/>
                    <a:pt x="356" y="339"/>
                  </a:cubicBezTo>
                  <a:cubicBezTo>
                    <a:pt x="366" y="333"/>
                    <a:pt x="373" y="321"/>
                    <a:pt x="381" y="314"/>
                  </a:cubicBezTo>
                  <a:cubicBezTo>
                    <a:pt x="392" y="304"/>
                    <a:pt x="398" y="290"/>
                    <a:pt x="408" y="279"/>
                  </a:cubicBezTo>
                  <a:cubicBezTo>
                    <a:pt x="415" y="271"/>
                    <a:pt x="431" y="260"/>
                    <a:pt x="432" y="249"/>
                  </a:cubicBezTo>
                  <a:cubicBezTo>
                    <a:pt x="432" y="235"/>
                    <a:pt x="414" y="227"/>
                    <a:pt x="402" y="227"/>
                  </a:cubicBezTo>
                  <a:cubicBezTo>
                    <a:pt x="396" y="226"/>
                    <a:pt x="381" y="223"/>
                    <a:pt x="375" y="224"/>
                  </a:cubicBezTo>
                  <a:cubicBezTo>
                    <a:pt x="369" y="225"/>
                    <a:pt x="366" y="230"/>
                    <a:pt x="358" y="231"/>
                  </a:cubicBezTo>
                  <a:cubicBezTo>
                    <a:pt x="355" y="231"/>
                    <a:pt x="347" y="232"/>
                    <a:pt x="344" y="232"/>
                  </a:cubicBezTo>
                  <a:cubicBezTo>
                    <a:pt x="338" y="232"/>
                    <a:pt x="332" y="227"/>
                    <a:pt x="325" y="227"/>
                  </a:cubicBezTo>
                  <a:cubicBezTo>
                    <a:pt x="317" y="228"/>
                    <a:pt x="316" y="232"/>
                    <a:pt x="311" y="238"/>
                  </a:cubicBezTo>
                  <a:cubicBezTo>
                    <a:pt x="306" y="243"/>
                    <a:pt x="301" y="244"/>
                    <a:pt x="294" y="246"/>
                  </a:cubicBezTo>
                  <a:cubicBezTo>
                    <a:pt x="278" y="250"/>
                    <a:pt x="261" y="253"/>
                    <a:pt x="246" y="259"/>
                  </a:cubicBezTo>
                  <a:cubicBezTo>
                    <a:pt x="240" y="262"/>
                    <a:pt x="230" y="270"/>
                    <a:pt x="224" y="271"/>
                  </a:cubicBezTo>
                  <a:cubicBezTo>
                    <a:pt x="218" y="271"/>
                    <a:pt x="215" y="266"/>
                    <a:pt x="209" y="265"/>
                  </a:cubicBezTo>
                  <a:cubicBezTo>
                    <a:pt x="202" y="265"/>
                    <a:pt x="191" y="271"/>
                    <a:pt x="185" y="274"/>
                  </a:cubicBezTo>
                  <a:cubicBezTo>
                    <a:pt x="178" y="278"/>
                    <a:pt x="177" y="278"/>
                    <a:pt x="178" y="287"/>
                  </a:cubicBezTo>
                  <a:cubicBezTo>
                    <a:pt x="180" y="300"/>
                    <a:pt x="192" y="319"/>
                    <a:pt x="198" y="331"/>
                  </a:cubicBezTo>
                  <a:cubicBezTo>
                    <a:pt x="201" y="335"/>
                    <a:pt x="202" y="337"/>
                    <a:pt x="204" y="342"/>
                  </a:cubicBezTo>
                  <a:cubicBezTo>
                    <a:pt x="205" y="347"/>
                    <a:pt x="208" y="351"/>
                    <a:pt x="209" y="355"/>
                  </a:cubicBezTo>
                  <a:cubicBezTo>
                    <a:pt x="213" y="363"/>
                    <a:pt x="214" y="373"/>
                    <a:pt x="218" y="381"/>
                  </a:cubicBezTo>
                  <a:cubicBezTo>
                    <a:pt x="223" y="392"/>
                    <a:pt x="234" y="401"/>
                    <a:pt x="243" y="410"/>
                  </a:cubicBezTo>
                  <a:cubicBezTo>
                    <a:pt x="248" y="415"/>
                    <a:pt x="252" y="420"/>
                    <a:pt x="259" y="424"/>
                  </a:cubicBezTo>
                  <a:cubicBezTo>
                    <a:pt x="266" y="428"/>
                    <a:pt x="273" y="427"/>
                    <a:pt x="280" y="430"/>
                  </a:cubicBezTo>
                  <a:cubicBezTo>
                    <a:pt x="293" y="434"/>
                    <a:pt x="300" y="443"/>
                    <a:pt x="308" y="454"/>
                  </a:cubicBezTo>
                  <a:cubicBezTo>
                    <a:pt x="320" y="469"/>
                    <a:pt x="333" y="484"/>
                    <a:pt x="346" y="499"/>
                  </a:cubicBezTo>
                  <a:cubicBezTo>
                    <a:pt x="358" y="511"/>
                    <a:pt x="372" y="522"/>
                    <a:pt x="384" y="534"/>
                  </a:cubicBezTo>
                  <a:cubicBezTo>
                    <a:pt x="389" y="539"/>
                    <a:pt x="395" y="543"/>
                    <a:pt x="400" y="548"/>
                  </a:cubicBezTo>
                  <a:cubicBezTo>
                    <a:pt x="404" y="552"/>
                    <a:pt x="406" y="557"/>
                    <a:pt x="410" y="561"/>
                  </a:cubicBezTo>
                  <a:cubicBezTo>
                    <a:pt x="415" y="566"/>
                    <a:pt x="423" y="569"/>
                    <a:pt x="427" y="577"/>
                  </a:cubicBezTo>
                  <a:cubicBezTo>
                    <a:pt x="430" y="583"/>
                    <a:pt x="432" y="590"/>
                    <a:pt x="436" y="595"/>
                  </a:cubicBezTo>
                  <a:cubicBezTo>
                    <a:pt x="437" y="597"/>
                    <a:pt x="440" y="601"/>
                    <a:pt x="443" y="601"/>
                  </a:cubicBezTo>
                  <a:cubicBezTo>
                    <a:pt x="446" y="600"/>
                    <a:pt x="450" y="598"/>
                    <a:pt x="453" y="596"/>
                  </a:cubicBezTo>
                  <a:cubicBezTo>
                    <a:pt x="453" y="595"/>
                    <a:pt x="452" y="594"/>
                    <a:pt x="452" y="592"/>
                  </a:cubicBezTo>
                  <a:cubicBezTo>
                    <a:pt x="452" y="592"/>
                    <a:pt x="454" y="586"/>
                    <a:pt x="454" y="585"/>
                  </a:cubicBezTo>
                  <a:cubicBezTo>
                    <a:pt x="456" y="579"/>
                    <a:pt x="457" y="580"/>
                    <a:pt x="454" y="573"/>
                  </a:cubicBezTo>
                  <a:cubicBezTo>
                    <a:pt x="466" y="572"/>
                    <a:pt x="464" y="566"/>
                    <a:pt x="468" y="558"/>
                  </a:cubicBezTo>
                  <a:cubicBezTo>
                    <a:pt x="473" y="548"/>
                    <a:pt x="484" y="550"/>
                    <a:pt x="491" y="542"/>
                  </a:cubicBezTo>
                  <a:cubicBezTo>
                    <a:pt x="485" y="537"/>
                    <a:pt x="493" y="534"/>
                    <a:pt x="497" y="528"/>
                  </a:cubicBezTo>
                  <a:cubicBezTo>
                    <a:pt x="501" y="523"/>
                    <a:pt x="504" y="517"/>
                    <a:pt x="507" y="511"/>
                  </a:cubicBezTo>
                  <a:cubicBezTo>
                    <a:pt x="514" y="499"/>
                    <a:pt x="519" y="488"/>
                    <a:pt x="526" y="477"/>
                  </a:cubicBezTo>
                  <a:cubicBezTo>
                    <a:pt x="530" y="470"/>
                    <a:pt x="532" y="464"/>
                    <a:pt x="537" y="459"/>
                  </a:cubicBezTo>
                  <a:cubicBezTo>
                    <a:pt x="540" y="456"/>
                    <a:pt x="542" y="452"/>
                    <a:pt x="544" y="449"/>
                  </a:cubicBezTo>
                  <a:cubicBezTo>
                    <a:pt x="549" y="444"/>
                    <a:pt x="556" y="443"/>
                    <a:pt x="557" y="436"/>
                  </a:cubicBezTo>
                  <a:cubicBezTo>
                    <a:pt x="557" y="431"/>
                    <a:pt x="556" y="440"/>
                    <a:pt x="557" y="436"/>
                  </a:cubicBezTo>
                  <a:close/>
                  <a:moveTo>
                    <a:pt x="305" y="304"/>
                  </a:moveTo>
                  <a:cubicBezTo>
                    <a:pt x="302" y="306"/>
                    <a:pt x="303" y="310"/>
                    <a:pt x="301" y="312"/>
                  </a:cubicBezTo>
                  <a:cubicBezTo>
                    <a:pt x="299" y="315"/>
                    <a:pt x="293" y="318"/>
                    <a:pt x="290" y="320"/>
                  </a:cubicBezTo>
                  <a:cubicBezTo>
                    <a:pt x="283" y="325"/>
                    <a:pt x="277" y="330"/>
                    <a:pt x="270" y="325"/>
                  </a:cubicBezTo>
                  <a:cubicBezTo>
                    <a:pt x="263" y="320"/>
                    <a:pt x="260" y="308"/>
                    <a:pt x="254" y="301"/>
                  </a:cubicBezTo>
                  <a:cubicBezTo>
                    <a:pt x="246" y="292"/>
                    <a:pt x="237" y="291"/>
                    <a:pt x="237" y="278"/>
                  </a:cubicBezTo>
                  <a:cubicBezTo>
                    <a:pt x="243" y="281"/>
                    <a:pt x="248" y="285"/>
                    <a:pt x="255" y="286"/>
                  </a:cubicBezTo>
                  <a:cubicBezTo>
                    <a:pt x="263" y="287"/>
                    <a:pt x="264" y="283"/>
                    <a:pt x="271" y="278"/>
                  </a:cubicBezTo>
                  <a:cubicBezTo>
                    <a:pt x="285" y="266"/>
                    <a:pt x="311" y="272"/>
                    <a:pt x="329" y="272"/>
                  </a:cubicBezTo>
                  <a:cubicBezTo>
                    <a:pt x="326" y="282"/>
                    <a:pt x="316" y="300"/>
                    <a:pt x="305" y="304"/>
                  </a:cubicBezTo>
                  <a:cubicBezTo>
                    <a:pt x="304" y="305"/>
                    <a:pt x="310" y="302"/>
                    <a:pt x="305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"/>
            <p:cNvSpPr>
              <a:spLocks noEditPoints="1"/>
            </p:cNvSpPr>
            <p:nvPr/>
          </p:nvSpPr>
          <p:spPr bwMode="auto">
            <a:xfrm>
              <a:off x="4886325" y="1963738"/>
              <a:ext cx="2257425" cy="2028825"/>
            </a:xfrm>
            <a:custGeom>
              <a:avLst/>
              <a:gdLst>
                <a:gd name="T0" fmla="*/ 575 w 601"/>
                <a:gd name="T1" fmla="*/ 522 h 539"/>
                <a:gd name="T2" fmla="*/ 577 w 601"/>
                <a:gd name="T3" fmla="*/ 507 h 539"/>
                <a:gd name="T4" fmla="*/ 556 w 601"/>
                <a:gd name="T5" fmla="*/ 492 h 539"/>
                <a:gd name="T6" fmla="*/ 254 w 601"/>
                <a:gd name="T7" fmla="*/ 312 h 539"/>
                <a:gd name="T8" fmla="*/ 424 w 601"/>
                <a:gd name="T9" fmla="*/ 208 h 539"/>
                <a:gd name="T10" fmla="*/ 420 w 601"/>
                <a:gd name="T11" fmla="*/ 188 h 539"/>
                <a:gd name="T12" fmla="*/ 406 w 601"/>
                <a:gd name="T13" fmla="*/ 176 h 539"/>
                <a:gd name="T14" fmla="*/ 370 w 601"/>
                <a:gd name="T15" fmla="*/ 174 h 539"/>
                <a:gd name="T16" fmla="*/ 324 w 601"/>
                <a:gd name="T17" fmla="*/ 176 h 539"/>
                <a:gd name="T18" fmla="*/ 295 w 601"/>
                <a:gd name="T19" fmla="*/ 175 h 539"/>
                <a:gd name="T20" fmla="*/ 278 w 601"/>
                <a:gd name="T21" fmla="*/ 195 h 539"/>
                <a:gd name="T22" fmla="*/ 258 w 601"/>
                <a:gd name="T23" fmla="*/ 163 h 539"/>
                <a:gd name="T24" fmla="*/ 264 w 601"/>
                <a:gd name="T25" fmla="*/ 121 h 539"/>
                <a:gd name="T26" fmla="*/ 284 w 601"/>
                <a:gd name="T27" fmla="*/ 102 h 539"/>
                <a:gd name="T28" fmla="*/ 303 w 601"/>
                <a:gd name="T29" fmla="*/ 93 h 539"/>
                <a:gd name="T30" fmla="*/ 317 w 601"/>
                <a:gd name="T31" fmla="*/ 88 h 539"/>
                <a:gd name="T32" fmla="*/ 350 w 601"/>
                <a:gd name="T33" fmla="*/ 68 h 539"/>
                <a:gd name="T34" fmla="*/ 405 w 601"/>
                <a:gd name="T35" fmla="*/ 49 h 539"/>
                <a:gd name="T36" fmla="*/ 384 w 601"/>
                <a:gd name="T37" fmla="*/ 16 h 539"/>
                <a:gd name="T38" fmla="*/ 295 w 601"/>
                <a:gd name="T39" fmla="*/ 4 h 539"/>
                <a:gd name="T40" fmla="*/ 275 w 601"/>
                <a:gd name="T41" fmla="*/ 1 h 539"/>
                <a:gd name="T42" fmla="*/ 250 w 601"/>
                <a:gd name="T43" fmla="*/ 13 h 539"/>
                <a:gd name="T44" fmla="*/ 133 w 601"/>
                <a:gd name="T45" fmla="*/ 36 h 539"/>
                <a:gd name="T46" fmla="*/ 152 w 601"/>
                <a:gd name="T47" fmla="*/ 64 h 539"/>
                <a:gd name="T48" fmla="*/ 204 w 601"/>
                <a:gd name="T49" fmla="*/ 118 h 539"/>
                <a:gd name="T50" fmla="*/ 185 w 601"/>
                <a:gd name="T51" fmla="*/ 142 h 539"/>
                <a:gd name="T52" fmla="*/ 166 w 601"/>
                <a:gd name="T53" fmla="*/ 176 h 539"/>
                <a:gd name="T54" fmla="*/ 146 w 601"/>
                <a:gd name="T55" fmla="*/ 198 h 539"/>
                <a:gd name="T56" fmla="*/ 124 w 601"/>
                <a:gd name="T57" fmla="*/ 228 h 539"/>
                <a:gd name="T58" fmla="*/ 90 w 601"/>
                <a:gd name="T59" fmla="*/ 260 h 539"/>
                <a:gd name="T60" fmla="*/ 100 w 601"/>
                <a:gd name="T61" fmla="*/ 341 h 539"/>
                <a:gd name="T62" fmla="*/ 116 w 601"/>
                <a:gd name="T63" fmla="*/ 355 h 539"/>
                <a:gd name="T64" fmla="*/ 127 w 601"/>
                <a:gd name="T65" fmla="*/ 357 h 539"/>
                <a:gd name="T66" fmla="*/ 146 w 601"/>
                <a:gd name="T67" fmla="*/ 354 h 539"/>
                <a:gd name="T68" fmla="*/ 54 w 601"/>
                <a:gd name="T69" fmla="*/ 479 h 539"/>
                <a:gd name="T70" fmla="*/ 4 w 601"/>
                <a:gd name="T71" fmla="*/ 493 h 539"/>
                <a:gd name="T72" fmla="*/ 17 w 601"/>
                <a:gd name="T73" fmla="*/ 519 h 539"/>
                <a:gd name="T74" fmla="*/ 55 w 601"/>
                <a:gd name="T75" fmla="*/ 527 h 539"/>
                <a:gd name="T76" fmla="*/ 100 w 601"/>
                <a:gd name="T77" fmla="*/ 521 h 539"/>
                <a:gd name="T78" fmla="*/ 140 w 601"/>
                <a:gd name="T79" fmla="*/ 490 h 539"/>
                <a:gd name="T80" fmla="*/ 154 w 601"/>
                <a:gd name="T81" fmla="*/ 488 h 539"/>
                <a:gd name="T82" fmla="*/ 162 w 601"/>
                <a:gd name="T83" fmla="*/ 476 h 539"/>
                <a:gd name="T84" fmla="*/ 176 w 601"/>
                <a:gd name="T85" fmla="*/ 459 h 539"/>
                <a:gd name="T86" fmla="*/ 190 w 601"/>
                <a:gd name="T87" fmla="*/ 433 h 539"/>
                <a:gd name="T88" fmla="*/ 198 w 601"/>
                <a:gd name="T89" fmla="*/ 415 h 539"/>
                <a:gd name="T90" fmla="*/ 204 w 601"/>
                <a:gd name="T91" fmla="*/ 396 h 539"/>
                <a:gd name="T92" fmla="*/ 208 w 601"/>
                <a:gd name="T93" fmla="*/ 388 h 539"/>
                <a:gd name="T94" fmla="*/ 415 w 601"/>
                <a:gd name="T95" fmla="*/ 509 h 539"/>
                <a:gd name="T96" fmla="*/ 561 w 601"/>
                <a:gd name="T97" fmla="*/ 534 h 539"/>
                <a:gd name="T98" fmla="*/ 255 w 601"/>
                <a:gd name="T99" fmla="*/ 164 h 539"/>
                <a:gd name="T100" fmla="*/ 255 w 601"/>
                <a:gd name="T101" fmla="*/ 144 h 539"/>
                <a:gd name="T102" fmla="*/ 247 w 601"/>
                <a:gd name="T103" fmla="*/ 224 h 539"/>
                <a:gd name="T104" fmla="*/ 273 w 601"/>
                <a:gd name="T105" fmla="*/ 221 h 539"/>
                <a:gd name="T106" fmla="*/ 241 w 601"/>
                <a:gd name="T107" fmla="*/ 246 h 539"/>
                <a:gd name="T108" fmla="*/ 227 w 601"/>
                <a:gd name="T109" fmla="*/ 253 h 539"/>
                <a:gd name="T110" fmla="*/ 190 w 601"/>
                <a:gd name="T111" fmla="*/ 217 h 539"/>
                <a:gd name="T112" fmla="*/ 181 w 601"/>
                <a:gd name="T113" fmla="*/ 255 h 539"/>
                <a:gd name="T114" fmla="*/ 116 w 601"/>
                <a:gd name="T115" fmla="*/ 299 h 539"/>
                <a:gd name="T116" fmla="*/ 170 w 601"/>
                <a:gd name="T117" fmla="*/ 226 h 539"/>
                <a:gd name="T118" fmla="*/ 189 w 601"/>
                <a:gd name="T119" fmla="*/ 201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1" h="539">
                  <a:moveTo>
                    <a:pt x="600" y="530"/>
                  </a:moveTo>
                  <a:cubicBezTo>
                    <a:pt x="598" y="529"/>
                    <a:pt x="596" y="529"/>
                    <a:pt x="594" y="529"/>
                  </a:cubicBezTo>
                  <a:cubicBezTo>
                    <a:pt x="588" y="528"/>
                    <a:pt x="581" y="527"/>
                    <a:pt x="576" y="522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5" y="522"/>
                    <a:pt x="575" y="522"/>
                    <a:pt x="575" y="522"/>
                  </a:cubicBezTo>
                  <a:cubicBezTo>
                    <a:pt x="575" y="522"/>
                    <a:pt x="575" y="522"/>
                    <a:pt x="575" y="522"/>
                  </a:cubicBezTo>
                  <a:cubicBezTo>
                    <a:pt x="572" y="518"/>
                    <a:pt x="568" y="517"/>
                    <a:pt x="564" y="516"/>
                  </a:cubicBezTo>
                  <a:cubicBezTo>
                    <a:pt x="562" y="515"/>
                    <a:pt x="560" y="514"/>
                    <a:pt x="558" y="513"/>
                  </a:cubicBezTo>
                  <a:cubicBezTo>
                    <a:pt x="558" y="513"/>
                    <a:pt x="559" y="512"/>
                    <a:pt x="559" y="512"/>
                  </a:cubicBezTo>
                  <a:cubicBezTo>
                    <a:pt x="561" y="509"/>
                    <a:pt x="563" y="508"/>
                    <a:pt x="566" y="507"/>
                  </a:cubicBezTo>
                  <a:cubicBezTo>
                    <a:pt x="569" y="506"/>
                    <a:pt x="573" y="506"/>
                    <a:pt x="577" y="507"/>
                  </a:cubicBezTo>
                  <a:cubicBezTo>
                    <a:pt x="580" y="507"/>
                    <a:pt x="584" y="508"/>
                    <a:pt x="588" y="507"/>
                  </a:cubicBezTo>
                  <a:cubicBezTo>
                    <a:pt x="592" y="506"/>
                    <a:pt x="592" y="506"/>
                    <a:pt x="592" y="506"/>
                  </a:cubicBezTo>
                  <a:cubicBezTo>
                    <a:pt x="588" y="504"/>
                    <a:pt x="588" y="504"/>
                    <a:pt x="588" y="504"/>
                  </a:cubicBezTo>
                  <a:cubicBezTo>
                    <a:pt x="584" y="501"/>
                    <a:pt x="579" y="500"/>
                    <a:pt x="574" y="499"/>
                  </a:cubicBezTo>
                  <a:cubicBezTo>
                    <a:pt x="571" y="498"/>
                    <a:pt x="567" y="497"/>
                    <a:pt x="564" y="496"/>
                  </a:cubicBezTo>
                  <a:cubicBezTo>
                    <a:pt x="561" y="495"/>
                    <a:pt x="558" y="493"/>
                    <a:pt x="556" y="492"/>
                  </a:cubicBezTo>
                  <a:cubicBezTo>
                    <a:pt x="552" y="490"/>
                    <a:pt x="548" y="488"/>
                    <a:pt x="544" y="487"/>
                  </a:cubicBezTo>
                  <a:cubicBezTo>
                    <a:pt x="531" y="483"/>
                    <a:pt x="518" y="480"/>
                    <a:pt x="504" y="477"/>
                  </a:cubicBezTo>
                  <a:cubicBezTo>
                    <a:pt x="500" y="476"/>
                    <a:pt x="495" y="475"/>
                    <a:pt x="491" y="474"/>
                  </a:cubicBezTo>
                  <a:cubicBezTo>
                    <a:pt x="430" y="463"/>
                    <a:pt x="380" y="428"/>
                    <a:pt x="339" y="384"/>
                  </a:cubicBezTo>
                  <a:cubicBezTo>
                    <a:pt x="334" y="380"/>
                    <a:pt x="330" y="376"/>
                    <a:pt x="325" y="373"/>
                  </a:cubicBezTo>
                  <a:cubicBezTo>
                    <a:pt x="302" y="355"/>
                    <a:pt x="278" y="335"/>
                    <a:pt x="254" y="312"/>
                  </a:cubicBezTo>
                  <a:cubicBezTo>
                    <a:pt x="267" y="301"/>
                    <a:pt x="283" y="291"/>
                    <a:pt x="298" y="282"/>
                  </a:cubicBezTo>
                  <a:cubicBezTo>
                    <a:pt x="301" y="280"/>
                    <a:pt x="305" y="278"/>
                    <a:pt x="308" y="276"/>
                  </a:cubicBezTo>
                  <a:cubicBezTo>
                    <a:pt x="328" y="263"/>
                    <a:pt x="349" y="250"/>
                    <a:pt x="371" y="239"/>
                  </a:cubicBezTo>
                  <a:cubicBezTo>
                    <a:pt x="383" y="233"/>
                    <a:pt x="394" y="227"/>
                    <a:pt x="405" y="220"/>
                  </a:cubicBezTo>
                  <a:cubicBezTo>
                    <a:pt x="407" y="218"/>
                    <a:pt x="410" y="217"/>
                    <a:pt x="412" y="216"/>
                  </a:cubicBezTo>
                  <a:cubicBezTo>
                    <a:pt x="416" y="213"/>
                    <a:pt x="420" y="211"/>
                    <a:pt x="424" y="208"/>
                  </a:cubicBezTo>
                  <a:cubicBezTo>
                    <a:pt x="425" y="208"/>
                    <a:pt x="426" y="207"/>
                    <a:pt x="427" y="207"/>
                  </a:cubicBezTo>
                  <a:cubicBezTo>
                    <a:pt x="431" y="204"/>
                    <a:pt x="432" y="203"/>
                    <a:pt x="430" y="199"/>
                  </a:cubicBezTo>
                  <a:cubicBezTo>
                    <a:pt x="430" y="198"/>
                    <a:pt x="429" y="197"/>
                    <a:pt x="429" y="196"/>
                  </a:cubicBezTo>
                  <a:cubicBezTo>
                    <a:pt x="428" y="194"/>
                    <a:pt x="428" y="194"/>
                    <a:pt x="428" y="194"/>
                  </a:cubicBezTo>
                  <a:cubicBezTo>
                    <a:pt x="427" y="191"/>
                    <a:pt x="427" y="189"/>
                    <a:pt x="424" y="189"/>
                  </a:cubicBezTo>
                  <a:cubicBezTo>
                    <a:pt x="424" y="189"/>
                    <a:pt x="422" y="189"/>
                    <a:pt x="420" y="188"/>
                  </a:cubicBezTo>
                  <a:cubicBezTo>
                    <a:pt x="417" y="187"/>
                    <a:pt x="413" y="187"/>
                    <a:pt x="410" y="187"/>
                  </a:cubicBezTo>
                  <a:cubicBezTo>
                    <a:pt x="408" y="187"/>
                    <a:pt x="406" y="188"/>
                    <a:pt x="404" y="187"/>
                  </a:cubicBezTo>
                  <a:cubicBezTo>
                    <a:pt x="403" y="187"/>
                    <a:pt x="402" y="187"/>
                    <a:pt x="400" y="187"/>
                  </a:cubicBezTo>
                  <a:cubicBezTo>
                    <a:pt x="400" y="186"/>
                    <a:pt x="398" y="186"/>
                    <a:pt x="398" y="186"/>
                  </a:cubicBezTo>
                  <a:cubicBezTo>
                    <a:pt x="398" y="186"/>
                    <a:pt x="398" y="185"/>
                    <a:pt x="400" y="182"/>
                  </a:cubicBezTo>
                  <a:cubicBezTo>
                    <a:pt x="401" y="179"/>
                    <a:pt x="404" y="178"/>
                    <a:pt x="406" y="176"/>
                  </a:cubicBezTo>
                  <a:cubicBezTo>
                    <a:pt x="408" y="175"/>
                    <a:pt x="410" y="173"/>
                    <a:pt x="412" y="172"/>
                  </a:cubicBezTo>
                  <a:cubicBezTo>
                    <a:pt x="413" y="170"/>
                    <a:pt x="413" y="170"/>
                    <a:pt x="413" y="170"/>
                  </a:cubicBezTo>
                  <a:cubicBezTo>
                    <a:pt x="411" y="169"/>
                    <a:pt x="411" y="169"/>
                    <a:pt x="411" y="169"/>
                  </a:cubicBezTo>
                  <a:cubicBezTo>
                    <a:pt x="406" y="167"/>
                    <a:pt x="401" y="168"/>
                    <a:pt x="397" y="170"/>
                  </a:cubicBezTo>
                  <a:cubicBezTo>
                    <a:pt x="395" y="170"/>
                    <a:pt x="393" y="171"/>
                    <a:pt x="392" y="171"/>
                  </a:cubicBezTo>
                  <a:cubicBezTo>
                    <a:pt x="385" y="172"/>
                    <a:pt x="377" y="173"/>
                    <a:pt x="370" y="174"/>
                  </a:cubicBezTo>
                  <a:cubicBezTo>
                    <a:pt x="366" y="174"/>
                    <a:pt x="362" y="174"/>
                    <a:pt x="358" y="175"/>
                  </a:cubicBezTo>
                  <a:cubicBezTo>
                    <a:pt x="356" y="175"/>
                    <a:pt x="354" y="176"/>
                    <a:pt x="351" y="176"/>
                  </a:cubicBezTo>
                  <a:cubicBezTo>
                    <a:pt x="348" y="177"/>
                    <a:pt x="345" y="178"/>
                    <a:pt x="343" y="178"/>
                  </a:cubicBezTo>
                  <a:cubicBezTo>
                    <a:pt x="341" y="177"/>
                    <a:pt x="340" y="177"/>
                    <a:pt x="338" y="177"/>
                  </a:cubicBezTo>
                  <a:cubicBezTo>
                    <a:pt x="336" y="176"/>
                    <a:pt x="334" y="176"/>
                    <a:pt x="331" y="176"/>
                  </a:cubicBezTo>
                  <a:cubicBezTo>
                    <a:pt x="329" y="176"/>
                    <a:pt x="327" y="176"/>
                    <a:pt x="324" y="176"/>
                  </a:cubicBezTo>
                  <a:cubicBezTo>
                    <a:pt x="318" y="177"/>
                    <a:pt x="309" y="178"/>
                    <a:pt x="306" y="175"/>
                  </a:cubicBezTo>
                  <a:cubicBezTo>
                    <a:pt x="305" y="174"/>
                    <a:pt x="305" y="174"/>
                    <a:pt x="305" y="174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3" y="176"/>
                    <a:pt x="303" y="177"/>
                    <a:pt x="303" y="177"/>
                  </a:cubicBezTo>
                  <a:cubicBezTo>
                    <a:pt x="303" y="177"/>
                    <a:pt x="303" y="177"/>
                    <a:pt x="303" y="177"/>
                  </a:cubicBezTo>
                  <a:cubicBezTo>
                    <a:pt x="302" y="176"/>
                    <a:pt x="300" y="173"/>
                    <a:pt x="295" y="175"/>
                  </a:cubicBezTo>
                  <a:cubicBezTo>
                    <a:pt x="294" y="176"/>
                    <a:pt x="293" y="177"/>
                    <a:pt x="291" y="184"/>
                  </a:cubicBezTo>
                  <a:cubicBezTo>
                    <a:pt x="291" y="185"/>
                    <a:pt x="291" y="185"/>
                    <a:pt x="291" y="186"/>
                  </a:cubicBezTo>
                  <a:cubicBezTo>
                    <a:pt x="290" y="186"/>
                    <a:pt x="288" y="190"/>
                    <a:pt x="287" y="193"/>
                  </a:cubicBezTo>
                  <a:cubicBezTo>
                    <a:pt x="287" y="193"/>
                    <a:pt x="287" y="193"/>
                    <a:pt x="286" y="193"/>
                  </a:cubicBezTo>
                  <a:cubicBezTo>
                    <a:pt x="285" y="192"/>
                    <a:pt x="284" y="191"/>
                    <a:pt x="282" y="192"/>
                  </a:cubicBezTo>
                  <a:cubicBezTo>
                    <a:pt x="281" y="193"/>
                    <a:pt x="280" y="194"/>
                    <a:pt x="278" y="195"/>
                  </a:cubicBezTo>
                  <a:cubicBezTo>
                    <a:pt x="277" y="196"/>
                    <a:pt x="275" y="198"/>
                    <a:pt x="272" y="199"/>
                  </a:cubicBezTo>
                  <a:cubicBezTo>
                    <a:pt x="263" y="202"/>
                    <a:pt x="259" y="200"/>
                    <a:pt x="251" y="195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55" y="189"/>
                    <a:pt x="260" y="174"/>
                    <a:pt x="259" y="168"/>
                  </a:cubicBezTo>
                  <a:cubicBezTo>
                    <a:pt x="258" y="166"/>
                    <a:pt x="258" y="165"/>
                    <a:pt x="258" y="164"/>
                  </a:cubicBezTo>
                  <a:cubicBezTo>
                    <a:pt x="258" y="163"/>
                    <a:pt x="258" y="163"/>
                    <a:pt x="258" y="163"/>
                  </a:cubicBezTo>
                  <a:cubicBezTo>
                    <a:pt x="259" y="162"/>
                    <a:pt x="260" y="161"/>
                    <a:pt x="261" y="161"/>
                  </a:cubicBezTo>
                  <a:cubicBezTo>
                    <a:pt x="262" y="160"/>
                    <a:pt x="264" y="160"/>
                    <a:pt x="265" y="156"/>
                  </a:cubicBezTo>
                  <a:cubicBezTo>
                    <a:pt x="267" y="152"/>
                    <a:pt x="267" y="146"/>
                    <a:pt x="266" y="140"/>
                  </a:cubicBezTo>
                  <a:cubicBezTo>
                    <a:pt x="266" y="139"/>
                    <a:pt x="266" y="137"/>
                    <a:pt x="266" y="136"/>
                  </a:cubicBezTo>
                  <a:cubicBezTo>
                    <a:pt x="266" y="134"/>
                    <a:pt x="266" y="132"/>
                    <a:pt x="265" y="129"/>
                  </a:cubicBezTo>
                  <a:cubicBezTo>
                    <a:pt x="265" y="126"/>
                    <a:pt x="264" y="123"/>
                    <a:pt x="264" y="121"/>
                  </a:cubicBezTo>
                  <a:cubicBezTo>
                    <a:pt x="264" y="122"/>
                    <a:pt x="264" y="122"/>
                    <a:pt x="264" y="122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68" y="120"/>
                    <a:pt x="269" y="119"/>
                    <a:pt x="270" y="115"/>
                  </a:cubicBezTo>
                  <a:cubicBezTo>
                    <a:pt x="271" y="114"/>
                    <a:pt x="272" y="111"/>
                    <a:pt x="273" y="110"/>
                  </a:cubicBezTo>
                  <a:cubicBezTo>
                    <a:pt x="274" y="109"/>
                    <a:pt x="276" y="108"/>
                    <a:pt x="277" y="107"/>
                  </a:cubicBezTo>
                  <a:cubicBezTo>
                    <a:pt x="279" y="106"/>
                    <a:pt x="282" y="105"/>
                    <a:pt x="284" y="102"/>
                  </a:cubicBezTo>
                  <a:cubicBezTo>
                    <a:pt x="285" y="100"/>
                    <a:pt x="286" y="99"/>
                    <a:pt x="286" y="97"/>
                  </a:cubicBezTo>
                  <a:cubicBezTo>
                    <a:pt x="288" y="95"/>
                    <a:pt x="288" y="94"/>
                    <a:pt x="291" y="93"/>
                  </a:cubicBezTo>
                  <a:cubicBezTo>
                    <a:pt x="294" y="95"/>
                    <a:pt x="297" y="94"/>
                    <a:pt x="300" y="92"/>
                  </a:cubicBezTo>
                  <a:cubicBezTo>
                    <a:pt x="301" y="91"/>
                    <a:pt x="302" y="89"/>
                    <a:pt x="303" y="88"/>
                  </a:cubicBezTo>
                  <a:cubicBezTo>
                    <a:pt x="303" y="90"/>
                    <a:pt x="303" y="91"/>
                    <a:pt x="303" y="92"/>
                  </a:cubicBezTo>
                  <a:cubicBezTo>
                    <a:pt x="303" y="92"/>
                    <a:pt x="303" y="93"/>
                    <a:pt x="303" y="93"/>
                  </a:cubicBezTo>
                  <a:cubicBezTo>
                    <a:pt x="303" y="94"/>
                    <a:pt x="303" y="94"/>
                    <a:pt x="303" y="94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94"/>
                    <a:pt x="304" y="95"/>
                    <a:pt x="304" y="95"/>
                  </a:cubicBezTo>
                  <a:cubicBezTo>
                    <a:pt x="304" y="95"/>
                    <a:pt x="304" y="95"/>
                    <a:pt x="304" y="95"/>
                  </a:cubicBezTo>
                  <a:cubicBezTo>
                    <a:pt x="305" y="97"/>
                    <a:pt x="312" y="94"/>
                    <a:pt x="312" y="94"/>
                  </a:cubicBezTo>
                  <a:cubicBezTo>
                    <a:pt x="314" y="93"/>
                    <a:pt x="316" y="90"/>
                    <a:pt x="317" y="88"/>
                  </a:cubicBezTo>
                  <a:cubicBezTo>
                    <a:pt x="318" y="87"/>
                    <a:pt x="318" y="87"/>
                    <a:pt x="319" y="86"/>
                  </a:cubicBezTo>
                  <a:cubicBezTo>
                    <a:pt x="321" y="83"/>
                    <a:pt x="323" y="81"/>
                    <a:pt x="326" y="79"/>
                  </a:cubicBezTo>
                  <a:cubicBezTo>
                    <a:pt x="327" y="79"/>
                    <a:pt x="328" y="78"/>
                    <a:pt x="329" y="77"/>
                  </a:cubicBezTo>
                  <a:cubicBezTo>
                    <a:pt x="330" y="76"/>
                    <a:pt x="331" y="75"/>
                    <a:pt x="332" y="74"/>
                  </a:cubicBezTo>
                  <a:cubicBezTo>
                    <a:pt x="334" y="71"/>
                    <a:pt x="338" y="68"/>
                    <a:pt x="340" y="68"/>
                  </a:cubicBezTo>
                  <a:cubicBezTo>
                    <a:pt x="343" y="67"/>
                    <a:pt x="347" y="67"/>
                    <a:pt x="350" y="68"/>
                  </a:cubicBezTo>
                  <a:cubicBezTo>
                    <a:pt x="353" y="68"/>
                    <a:pt x="357" y="69"/>
                    <a:pt x="361" y="69"/>
                  </a:cubicBezTo>
                  <a:cubicBezTo>
                    <a:pt x="366" y="68"/>
                    <a:pt x="370" y="67"/>
                    <a:pt x="374" y="64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9" y="62"/>
                    <a:pt x="383" y="61"/>
                    <a:pt x="387" y="61"/>
                  </a:cubicBezTo>
                  <a:cubicBezTo>
                    <a:pt x="393" y="60"/>
                    <a:pt x="398" y="59"/>
                    <a:pt x="402" y="56"/>
                  </a:cubicBezTo>
                  <a:cubicBezTo>
                    <a:pt x="404" y="54"/>
                    <a:pt x="405" y="51"/>
                    <a:pt x="405" y="49"/>
                  </a:cubicBezTo>
                  <a:cubicBezTo>
                    <a:pt x="404" y="45"/>
                    <a:pt x="401" y="42"/>
                    <a:pt x="396" y="39"/>
                  </a:cubicBezTo>
                  <a:cubicBezTo>
                    <a:pt x="395" y="38"/>
                    <a:pt x="390" y="35"/>
                    <a:pt x="387" y="34"/>
                  </a:cubicBezTo>
                  <a:cubicBezTo>
                    <a:pt x="386" y="34"/>
                    <a:pt x="385" y="35"/>
                    <a:pt x="384" y="36"/>
                  </a:cubicBezTo>
                  <a:cubicBezTo>
                    <a:pt x="383" y="37"/>
                    <a:pt x="383" y="37"/>
                    <a:pt x="382" y="36"/>
                  </a:cubicBezTo>
                  <a:cubicBezTo>
                    <a:pt x="380" y="35"/>
                    <a:pt x="381" y="33"/>
                    <a:pt x="383" y="29"/>
                  </a:cubicBezTo>
                  <a:cubicBezTo>
                    <a:pt x="385" y="25"/>
                    <a:pt x="387" y="20"/>
                    <a:pt x="384" y="16"/>
                  </a:cubicBezTo>
                  <a:cubicBezTo>
                    <a:pt x="380" y="11"/>
                    <a:pt x="374" y="11"/>
                    <a:pt x="369" y="12"/>
                  </a:cubicBezTo>
                  <a:cubicBezTo>
                    <a:pt x="368" y="12"/>
                    <a:pt x="366" y="12"/>
                    <a:pt x="364" y="12"/>
                  </a:cubicBezTo>
                  <a:cubicBezTo>
                    <a:pt x="360" y="12"/>
                    <a:pt x="357" y="10"/>
                    <a:pt x="353" y="9"/>
                  </a:cubicBezTo>
                  <a:cubicBezTo>
                    <a:pt x="350" y="8"/>
                    <a:pt x="346" y="6"/>
                    <a:pt x="342" y="6"/>
                  </a:cubicBezTo>
                  <a:cubicBezTo>
                    <a:pt x="341" y="6"/>
                    <a:pt x="338" y="6"/>
                    <a:pt x="335" y="5"/>
                  </a:cubicBezTo>
                  <a:cubicBezTo>
                    <a:pt x="311" y="3"/>
                    <a:pt x="299" y="2"/>
                    <a:pt x="295" y="4"/>
                  </a:cubicBezTo>
                  <a:cubicBezTo>
                    <a:pt x="291" y="0"/>
                    <a:pt x="286" y="1"/>
                    <a:pt x="281" y="3"/>
                  </a:cubicBezTo>
                  <a:cubicBezTo>
                    <a:pt x="280" y="3"/>
                    <a:pt x="279" y="4"/>
                    <a:pt x="278" y="4"/>
                  </a:cubicBezTo>
                  <a:cubicBezTo>
                    <a:pt x="278" y="5"/>
                    <a:pt x="277" y="5"/>
                    <a:pt x="276" y="6"/>
                  </a:cubicBezTo>
                  <a:cubicBezTo>
                    <a:pt x="276" y="5"/>
                    <a:pt x="276" y="4"/>
                    <a:pt x="277" y="4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4" y="2"/>
                    <a:pt x="273" y="2"/>
                    <a:pt x="272" y="3"/>
                  </a:cubicBezTo>
                  <a:cubicBezTo>
                    <a:pt x="271" y="3"/>
                    <a:pt x="271" y="4"/>
                    <a:pt x="270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5" y="4"/>
                    <a:pt x="262" y="4"/>
                    <a:pt x="260" y="5"/>
                  </a:cubicBezTo>
                  <a:cubicBezTo>
                    <a:pt x="256" y="6"/>
                    <a:pt x="254" y="7"/>
                    <a:pt x="252" y="10"/>
                  </a:cubicBezTo>
                  <a:cubicBezTo>
                    <a:pt x="252" y="11"/>
                    <a:pt x="251" y="11"/>
                    <a:pt x="250" y="13"/>
                  </a:cubicBezTo>
                  <a:cubicBezTo>
                    <a:pt x="240" y="22"/>
                    <a:pt x="225" y="25"/>
                    <a:pt x="211" y="29"/>
                  </a:cubicBezTo>
                  <a:cubicBezTo>
                    <a:pt x="209" y="29"/>
                    <a:pt x="207" y="29"/>
                    <a:pt x="205" y="30"/>
                  </a:cubicBezTo>
                  <a:cubicBezTo>
                    <a:pt x="189" y="34"/>
                    <a:pt x="175" y="32"/>
                    <a:pt x="160" y="25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1" y="22"/>
                    <a:pt x="144" y="18"/>
                    <a:pt x="137" y="23"/>
                  </a:cubicBezTo>
                  <a:cubicBezTo>
                    <a:pt x="132" y="27"/>
                    <a:pt x="133" y="32"/>
                    <a:pt x="133" y="36"/>
                  </a:cubicBezTo>
                  <a:cubicBezTo>
                    <a:pt x="134" y="39"/>
                    <a:pt x="134" y="42"/>
                    <a:pt x="133" y="44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52"/>
                    <a:pt x="139" y="54"/>
                    <a:pt x="139" y="55"/>
                  </a:cubicBezTo>
                  <a:cubicBezTo>
                    <a:pt x="140" y="58"/>
                    <a:pt x="144" y="60"/>
                    <a:pt x="148" y="62"/>
                  </a:cubicBezTo>
                  <a:cubicBezTo>
                    <a:pt x="149" y="63"/>
                    <a:pt x="151" y="63"/>
                    <a:pt x="152" y="64"/>
                  </a:cubicBezTo>
                  <a:cubicBezTo>
                    <a:pt x="161" y="69"/>
                    <a:pt x="169" y="75"/>
                    <a:pt x="177" y="81"/>
                  </a:cubicBezTo>
                  <a:cubicBezTo>
                    <a:pt x="180" y="83"/>
                    <a:pt x="182" y="86"/>
                    <a:pt x="185" y="88"/>
                  </a:cubicBezTo>
                  <a:cubicBezTo>
                    <a:pt x="194" y="96"/>
                    <a:pt x="203" y="104"/>
                    <a:pt x="214" y="107"/>
                  </a:cubicBezTo>
                  <a:cubicBezTo>
                    <a:pt x="214" y="108"/>
                    <a:pt x="214" y="108"/>
                    <a:pt x="214" y="109"/>
                  </a:cubicBezTo>
                  <a:cubicBezTo>
                    <a:pt x="212" y="112"/>
                    <a:pt x="210" y="117"/>
                    <a:pt x="208" y="118"/>
                  </a:cubicBezTo>
                  <a:cubicBezTo>
                    <a:pt x="206" y="119"/>
                    <a:pt x="205" y="119"/>
                    <a:pt x="204" y="118"/>
                  </a:cubicBezTo>
                  <a:cubicBezTo>
                    <a:pt x="202" y="117"/>
                    <a:pt x="201" y="116"/>
                    <a:pt x="199" y="115"/>
                  </a:cubicBezTo>
                  <a:cubicBezTo>
                    <a:pt x="198" y="115"/>
                    <a:pt x="197" y="115"/>
                    <a:pt x="196" y="115"/>
                  </a:cubicBezTo>
                  <a:cubicBezTo>
                    <a:pt x="193" y="114"/>
                    <a:pt x="191" y="113"/>
                    <a:pt x="187" y="119"/>
                  </a:cubicBezTo>
                  <a:cubicBezTo>
                    <a:pt x="184" y="123"/>
                    <a:pt x="186" y="130"/>
                    <a:pt x="186" y="135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8"/>
                    <a:pt x="185" y="140"/>
                    <a:pt x="185" y="142"/>
                  </a:cubicBezTo>
                  <a:cubicBezTo>
                    <a:pt x="186" y="146"/>
                    <a:pt x="185" y="149"/>
                    <a:pt x="184" y="152"/>
                  </a:cubicBezTo>
                  <a:cubicBezTo>
                    <a:pt x="183" y="154"/>
                    <a:pt x="181" y="156"/>
                    <a:pt x="178" y="158"/>
                  </a:cubicBezTo>
                  <a:cubicBezTo>
                    <a:pt x="175" y="161"/>
                    <a:pt x="171" y="165"/>
                    <a:pt x="170" y="171"/>
                  </a:cubicBezTo>
                  <a:cubicBezTo>
                    <a:pt x="170" y="172"/>
                    <a:pt x="170" y="172"/>
                    <a:pt x="170" y="172"/>
                  </a:cubicBezTo>
                  <a:cubicBezTo>
                    <a:pt x="169" y="172"/>
                    <a:pt x="168" y="172"/>
                    <a:pt x="167" y="172"/>
                  </a:cubicBezTo>
                  <a:cubicBezTo>
                    <a:pt x="166" y="173"/>
                    <a:pt x="166" y="173"/>
                    <a:pt x="166" y="176"/>
                  </a:cubicBezTo>
                  <a:cubicBezTo>
                    <a:pt x="165" y="177"/>
                    <a:pt x="164" y="181"/>
                    <a:pt x="163" y="182"/>
                  </a:cubicBezTo>
                  <a:cubicBezTo>
                    <a:pt x="161" y="184"/>
                    <a:pt x="159" y="187"/>
                    <a:pt x="156" y="190"/>
                  </a:cubicBezTo>
                  <a:cubicBezTo>
                    <a:pt x="155" y="191"/>
                    <a:pt x="153" y="192"/>
                    <a:pt x="152" y="194"/>
                  </a:cubicBezTo>
                  <a:cubicBezTo>
                    <a:pt x="152" y="194"/>
                    <a:pt x="152" y="193"/>
                    <a:pt x="151" y="193"/>
                  </a:cubicBezTo>
                  <a:cubicBezTo>
                    <a:pt x="150" y="195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4" y="198"/>
                    <a:pt x="143" y="200"/>
                    <a:pt x="142" y="201"/>
                  </a:cubicBezTo>
                  <a:cubicBezTo>
                    <a:pt x="142" y="202"/>
                    <a:pt x="142" y="203"/>
                    <a:pt x="143" y="203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0" y="207"/>
                    <a:pt x="139" y="209"/>
                    <a:pt x="138" y="210"/>
                  </a:cubicBezTo>
                  <a:cubicBezTo>
                    <a:pt x="133" y="216"/>
                    <a:pt x="130" y="221"/>
                    <a:pt x="129" y="225"/>
                  </a:cubicBezTo>
                  <a:cubicBezTo>
                    <a:pt x="126" y="225"/>
                    <a:pt x="125" y="227"/>
                    <a:pt x="124" y="228"/>
                  </a:cubicBezTo>
                  <a:cubicBezTo>
                    <a:pt x="124" y="228"/>
                    <a:pt x="124" y="229"/>
                    <a:pt x="124" y="229"/>
                  </a:cubicBezTo>
                  <a:cubicBezTo>
                    <a:pt x="123" y="229"/>
                    <a:pt x="122" y="230"/>
                    <a:pt x="121" y="232"/>
                  </a:cubicBezTo>
                  <a:cubicBezTo>
                    <a:pt x="119" y="234"/>
                    <a:pt x="116" y="237"/>
                    <a:pt x="115" y="238"/>
                  </a:cubicBezTo>
                  <a:cubicBezTo>
                    <a:pt x="113" y="241"/>
                    <a:pt x="110" y="243"/>
                    <a:pt x="108" y="245"/>
                  </a:cubicBezTo>
                  <a:cubicBezTo>
                    <a:pt x="103" y="250"/>
                    <a:pt x="99" y="254"/>
                    <a:pt x="94" y="258"/>
                  </a:cubicBezTo>
                  <a:cubicBezTo>
                    <a:pt x="93" y="258"/>
                    <a:pt x="92" y="259"/>
                    <a:pt x="90" y="260"/>
                  </a:cubicBezTo>
                  <a:cubicBezTo>
                    <a:pt x="88" y="262"/>
                    <a:pt x="85" y="263"/>
                    <a:pt x="82" y="266"/>
                  </a:cubicBezTo>
                  <a:cubicBezTo>
                    <a:pt x="78" y="271"/>
                    <a:pt x="78" y="273"/>
                    <a:pt x="78" y="277"/>
                  </a:cubicBezTo>
                  <a:cubicBezTo>
                    <a:pt x="78" y="278"/>
                    <a:pt x="78" y="280"/>
                    <a:pt x="78" y="281"/>
                  </a:cubicBezTo>
                  <a:cubicBezTo>
                    <a:pt x="78" y="284"/>
                    <a:pt x="78" y="284"/>
                    <a:pt x="78" y="284"/>
                  </a:cubicBezTo>
                  <a:cubicBezTo>
                    <a:pt x="77" y="291"/>
                    <a:pt x="77" y="299"/>
                    <a:pt x="78" y="307"/>
                  </a:cubicBezTo>
                  <a:cubicBezTo>
                    <a:pt x="81" y="323"/>
                    <a:pt x="90" y="332"/>
                    <a:pt x="100" y="341"/>
                  </a:cubicBezTo>
                  <a:cubicBezTo>
                    <a:pt x="103" y="344"/>
                    <a:pt x="106" y="347"/>
                    <a:pt x="109" y="350"/>
                  </a:cubicBezTo>
                  <a:cubicBezTo>
                    <a:pt x="109" y="350"/>
                    <a:pt x="109" y="350"/>
                    <a:pt x="109" y="350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3" y="353"/>
                  </a:cubicBezTo>
                  <a:cubicBezTo>
                    <a:pt x="114" y="354"/>
                    <a:pt x="115" y="355"/>
                    <a:pt x="116" y="355"/>
                  </a:cubicBezTo>
                  <a:cubicBezTo>
                    <a:pt x="117" y="355"/>
                    <a:pt x="118" y="355"/>
                    <a:pt x="119" y="354"/>
                  </a:cubicBezTo>
                  <a:cubicBezTo>
                    <a:pt x="120" y="354"/>
                    <a:pt x="120" y="353"/>
                    <a:pt x="120" y="353"/>
                  </a:cubicBezTo>
                  <a:cubicBezTo>
                    <a:pt x="120" y="353"/>
                    <a:pt x="121" y="354"/>
                    <a:pt x="121" y="355"/>
                  </a:cubicBezTo>
                  <a:cubicBezTo>
                    <a:pt x="122" y="356"/>
                    <a:pt x="122" y="356"/>
                    <a:pt x="122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4" y="356"/>
                    <a:pt x="125" y="357"/>
                    <a:pt x="127" y="357"/>
                  </a:cubicBezTo>
                  <a:cubicBezTo>
                    <a:pt x="130" y="358"/>
                    <a:pt x="134" y="359"/>
                    <a:pt x="137" y="358"/>
                  </a:cubicBezTo>
                  <a:cubicBezTo>
                    <a:pt x="138" y="357"/>
                    <a:pt x="139" y="356"/>
                    <a:pt x="139" y="355"/>
                  </a:cubicBezTo>
                  <a:cubicBezTo>
                    <a:pt x="139" y="356"/>
                    <a:pt x="140" y="356"/>
                    <a:pt x="140" y="357"/>
                  </a:cubicBezTo>
                  <a:cubicBezTo>
                    <a:pt x="141" y="361"/>
                    <a:pt x="141" y="361"/>
                    <a:pt x="141" y="361"/>
                  </a:cubicBezTo>
                  <a:cubicBezTo>
                    <a:pt x="143" y="357"/>
                    <a:pt x="143" y="357"/>
                    <a:pt x="143" y="357"/>
                  </a:cubicBezTo>
                  <a:cubicBezTo>
                    <a:pt x="144" y="355"/>
                    <a:pt x="145" y="354"/>
                    <a:pt x="146" y="354"/>
                  </a:cubicBezTo>
                  <a:cubicBezTo>
                    <a:pt x="147" y="354"/>
                    <a:pt x="148" y="355"/>
                    <a:pt x="150" y="356"/>
                  </a:cubicBezTo>
                  <a:cubicBezTo>
                    <a:pt x="152" y="357"/>
                    <a:pt x="153" y="359"/>
                    <a:pt x="156" y="359"/>
                  </a:cubicBezTo>
                  <a:cubicBezTo>
                    <a:pt x="150" y="381"/>
                    <a:pt x="140" y="399"/>
                    <a:pt x="131" y="414"/>
                  </a:cubicBezTo>
                  <a:cubicBezTo>
                    <a:pt x="128" y="420"/>
                    <a:pt x="128" y="420"/>
                    <a:pt x="128" y="420"/>
                  </a:cubicBezTo>
                  <a:cubicBezTo>
                    <a:pt x="119" y="435"/>
                    <a:pt x="111" y="449"/>
                    <a:pt x="97" y="460"/>
                  </a:cubicBezTo>
                  <a:cubicBezTo>
                    <a:pt x="85" y="470"/>
                    <a:pt x="70" y="477"/>
                    <a:pt x="54" y="479"/>
                  </a:cubicBezTo>
                  <a:cubicBezTo>
                    <a:pt x="33" y="481"/>
                    <a:pt x="20" y="476"/>
                    <a:pt x="8" y="459"/>
                  </a:cubicBezTo>
                  <a:cubicBezTo>
                    <a:pt x="7" y="457"/>
                    <a:pt x="7" y="457"/>
                    <a:pt x="7" y="457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1" y="468"/>
                    <a:pt x="0" y="475"/>
                    <a:pt x="1" y="483"/>
                  </a:cubicBezTo>
                  <a:cubicBezTo>
                    <a:pt x="2" y="485"/>
                    <a:pt x="1" y="485"/>
                    <a:pt x="1" y="485"/>
                  </a:cubicBezTo>
                  <a:cubicBezTo>
                    <a:pt x="0" y="487"/>
                    <a:pt x="0" y="488"/>
                    <a:pt x="4" y="493"/>
                  </a:cubicBezTo>
                  <a:cubicBezTo>
                    <a:pt x="6" y="496"/>
                    <a:pt x="9" y="498"/>
                    <a:pt x="11" y="500"/>
                  </a:cubicBezTo>
                  <a:cubicBezTo>
                    <a:pt x="12" y="501"/>
                    <a:pt x="12" y="501"/>
                    <a:pt x="12" y="501"/>
                  </a:cubicBezTo>
                  <a:cubicBezTo>
                    <a:pt x="11" y="502"/>
                    <a:pt x="11" y="503"/>
                    <a:pt x="10" y="504"/>
                  </a:cubicBezTo>
                  <a:cubicBezTo>
                    <a:pt x="10" y="506"/>
                    <a:pt x="12" y="508"/>
                    <a:pt x="14" y="510"/>
                  </a:cubicBezTo>
                  <a:cubicBezTo>
                    <a:pt x="17" y="513"/>
                    <a:pt x="19" y="515"/>
                    <a:pt x="17" y="517"/>
                  </a:cubicBezTo>
                  <a:cubicBezTo>
                    <a:pt x="17" y="519"/>
                    <a:pt x="17" y="519"/>
                    <a:pt x="17" y="519"/>
                  </a:cubicBezTo>
                  <a:cubicBezTo>
                    <a:pt x="18" y="519"/>
                    <a:pt x="18" y="519"/>
                    <a:pt x="18" y="519"/>
                  </a:cubicBezTo>
                  <a:cubicBezTo>
                    <a:pt x="24" y="522"/>
                    <a:pt x="28" y="524"/>
                    <a:pt x="30" y="524"/>
                  </a:cubicBezTo>
                  <a:cubicBezTo>
                    <a:pt x="32" y="524"/>
                    <a:pt x="34" y="524"/>
                    <a:pt x="36" y="524"/>
                  </a:cubicBezTo>
                  <a:cubicBezTo>
                    <a:pt x="37" y="524"/>
                    <a:pt x="38" y="524"/>
                    <a:pt x="38" y="524"/>
                  </a:cubicBezTo>
                  <a:cubicBezTo>
                    <a:pt x="40" y="525"/>
                    <a:pt x="42" y="525"/>
                    <a:pt x="43" y="526"/>
                  </a:cubicBezTo>
                  <a:cubicBezTo>
                    <a:pt x="47" y="527"/>
                    <a:pt x="49" y="528"/>
                    <a:pt x="55" y="527"/>
                  </a:cubicBezTo>
                  <a:cubicBezTo>
                    <a:pt x="57" y="527"/>
                    <a:pt x="57" y="527"/>
                    <a:pt x="57" y="527"/>
                  </a:cubicBezTo>
                  <a:cubicBezTo>
                    <a:pt x="69" y="526"/>
                    <a:pt x="77" y="525"/>
                    <a:pt x="88" y="528"/>
                  </a:cubicBezTo>
                  <a:cubicBezTo>
                    <a:pt x="92" y="529"/>
                    <a:pt x="92" y="529"/>
                    <a:pt x="92" y="529"/>
                  </a:cubicBezTo>
                  <a:cubicBezTo>
                    <a:pt x="91" y="527"/>
                    <a:pt x="91" y="527"/>
                    <a:pt x="91" y="527"/>
                  </a:cubicBezTo>
                  <a:cubicBezTo>
                    <a:pt x="92" y="526"/>
                    <a:pt x="92" y="526"/>
                    <a:pt x="92" y="526"/>
                  </a:cubicBezTo>
                  <a:cubicBezTo>
                    <a:pt x="93" y="524"/>
                    <a:pt x="97" y="523"/>
                    <a:pt x="100" y="521"/>
                  </a:cubicBezTo>
                  <a:cubicBezTo>
                    <a:pt x="103" y="520"/>
                    <a:pt x="105" y="519"/>
                    <a:pt x="106" y="518"/>
                  </a:cubicBezTo>
                  <a:cubicBezTo>
                    <a:pt x="111" y="515"/>
                    <a:pt x="114" y="512"/>
                    <a:pt x="117" y="509"/>
                  </a:cubicBezTo>
                  <a:cubicBezTo>
                    <a:pt x="118" y="508"/>
                    <a:pt x="119" y="507"/>
                    <a:pt x="120" y="506"/>
                  </a:cubicBezTo>
                  <a:cubicBezTo>
                    <a:pt x="121" y="505"/>
                    <a:pt x="122" y="504"/>
                    <a:pt x="124" y="503"/>
                  </a:cubicBezTo>
                  <a:cubicBezTo>
                    <a:pt x="126" y="502"/>
                    <a:pt x="127" y="501"/>
                    <a:pt x="129" y="500"/>
                  </a:cubicBezTo>
                  <a:cubicBezTo>
                    <a:pt x="133" y="496"/>
                    <a:pt x="136" y="494"/>
                    <a:pt x="140" y="490"/>
                  </a:cubicBezTo>
                  <a:cubicBezTo>
                    <a:pt x="139" y="490"/>
                    <a:pt x="139" y="491"/>
                    <a:pt x="139" y="492"/>
                  </a:cubicBezTo>
                  <a:cubicBezTo>
                    <a:pt x="138" y="493"/>
                    <a:pt x="138" y="495"/>
                    <a:pt x="138" y="497"/>
                  </a:cubicBezTo>
                  <a:cubicBezTo>
                    <a:pt x="139" y="498"/>
                    <a:pt x="139" y="498"/>
                    <a:pt x="139" y="498"/>
                  </a:cubicBezTo>
                  <a:cubicBezTo>
                    <a:pt x="140" y="498"/>
                    <a:pt x="140" y="498"/>
                    <a:pt x="140" y="498"/>
                  </a:cubicBezTo>
                  <a:cubicBezTo>
                    <a:pt x="143" y="499"/>
                    <a:pt x="151" y="494"/>
                    <a:pt x="153" y="492"/>
                  </a:cubicBezTo>
                  <a:cubicBezTo>
                    <a:pt x="154" y="490"/>
                    <a:pt x="154" y="489"/>
                    <a:pt x="154" y="488"/>
                  </a:cubicBezTo>
                  <a:cubicBezTo>
                    <a:pt x="154" y="487"/>
                    <a:pt x="153" y="486"/>
                    <a:pt x="152" y="486"/>
                  </a:cubicBezTo>
                  <a:cubicBezTo>
                    <a:pt x="152" y="486"/>
                    <a:pt x="152" y="486"/>
                    <a:pt x="153" y="485"/>
                  </a:cubicBezTo>
                  <a:cubicBezTo>
                    <a:pt x="153" y="484"/>
                    <a:pt x="153" y="484"/>
                    <a:pt x="154" y="484"/>
                  </a:cubicBezTo>
                  <a:cubicBezTo>
                    <a:pt x="155" y="485"/>
                    <a:pt x="157" y="485"/>
                    <a:pt x="158" y="484"/>
                  </a:cubicBezTo>
                  <a:cubicBezTo>
                    <a:pt x="160" y="483"/>
                    <a:pt x="160" y="482"/>
                    <a:pt x="160" y="480"/>
                  </a:cubicBezTo>
                  <a:cubicBezTo>
                    <a:pt x="161" y="479"/>
                    <a:pt x="162" y="477"/>
                    <a:pt x="162" y="476"/>
                  </a:cubicBezTo>
                  <a:cubicBezTo>
                    <a:pt x="162" y="476"/>
                    <a:pt x="162" y="476"/>
                    <a:pt x="162" y="475"/>
                  </a:cubicBezTo>
                  <a:cubicBezTo>
                    <a:pt x="162" y="476"/>
                    <a:pt x="163" y="476"/>
                    <a:pt x="163" y="476"/>
                  </a:cubicBezTo>
                  <a:cubicBezTo>
                    <a:pt x="165" y="477"/>
                    <a:pt x="165" y="477"/>
                    <a:pt x="165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8" y="470"/>
                    <a:pt x="172" y="464"/>
                    <a:pt x="175" y="460"/>
                  </a:cubicBezTo>
                  <a:cubicBezTo>
                    <a:pt x="175" y="460"/>
                    <a:pt x="175" y="459"/>
                    <a:pt x="176" y="459"/>
                  </a:cubicBezTo>
                  <a:cubicBezTo>
                    <a:pt x="177" y="458"/>
                    <a:pt x="180" y="456"/>
                    <a:pt x="180" y="453"/>
                  </a:cubicBezTo>
                  <a:cubicBezTo>
                    <a:pt x="180" y="452"/>
                    <a:pt x="180" y="452"/>
                    <a:pt x="180" y="452"/>
                  </a:cubicBezTo>
                  <a:cubicBezTo>
                    <a:pt x="176" y="449"/>
                    <a:pt x="176" y="449"/>
                    <a:pt x="176" y="449"/>
                  </a:cubicBezTo>
                  <a:cubicBezTo>
                    <a:pt x="176" y="448"/>
                    <a:pt x="177" y="447"/>
                    <a:pt x="177" y="446"/>
                  </a:cubicBezTo>
                  <a:cubicBezTo>
                    <a:pt x="179" y="447"/>
                    <a:pt x="182" y="446"/>
                    <a:pt x="184" y="445"/>
                  </a:cubicBezTo>
                  <a:cubicBezTo>
                    <a:pt x="188" y="442"/>
                    <a:pt x="190" y="437"/>
                    <a:pt x="190" y="433"/>
                  </a:cubicBezTo>
                  <a:cubicBezTo>
                    <a:pt x="190" y="431"/>
                    <a:pt x="189" y="430"/>
                    <a:pt x="188" y="429"/>
                  </a:cubicBezTo>
                  <a:cubicBezTo>
                    <a:pt x="188" y="428"/>
                    <a:pt x="189" y="428"/>
                    <a:pt x="191" y="428"/>
                  </a:cubicBezTo>
                  <a:cubicBezTo>
                    <a:pt x="193" y="429"/>
                    <a:pt x="193" y="429"/>
                    <a:pt x="193" y="429"/>
                  </a:cubicBezTo>
                  <a:cubicBezTo>
                    <a:pt x="193" y="427"/>
                    <a:pt x="193" y="427"/>
                    <a:pt x="193" y="427"/>
                  </a:cubicBezTo>
                  <a:cubicBezTo>
                    <a:pt x="194" y="425"/>
                    <a:pt x="195" y="424"/>
                    <a:pt x="195" y="422"/>
                  </a:cubicBezTo>
                  <a:cubicBezTo>
                    <a:pt x="196" y="420"/>
                    <a:pt x="197" y="418"/>
                    <a:pt x="198" y="415"/>
                  </a:cubicBezTo>
                  <a:cubicBezTo>
                    <a:pt x="198" y="412"/>
                    <a:pt x="198" y="411"/>
                    <a:pt x="197" y="408"/>
                  </a:cubicBezTo>
                  <a:cubicBezTo>
                    <a:pt x="197" y="408"/>
                    <a:pt x="197" y="408"/>
                    <a:pt x="197" y="408"/>
                  </a:cubicBezTo>
                  <a:cubicBezTo>
                    <a:pt x="199" y="408"/>
                    <a:pt x="200" y="408"/>
                    <a:pt x="201" y="407"/>
                  </a:cubicBezTo>
                  <a:cubicBezTo>
                    <a:pt x="203" y="406"/>
                    <a:pt x="203" y="402"/>
                    <a:pt x="202" y="399"/>
                  </a:cubicBezTo>
                  <a:cubicBezTo>
                    <a:pt x="203" y="398"/>
                    <a:pt x="203" y="398"/>
                    <a:pt x="204" y="397"/>
                  </a:cubicBezTo>
                  <a:cubicBezTo>
                    <a:pt x="204" y="397"/>
                    <a:pt x="204" y="397"/>
                    <a:pt x="204" y="396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6" y="398"/>
                    <a:pt x="206" y="398"/>
                    <a:pt x="206" y="398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7" y="393"/>
                    <a:pt x="207" y="391"/>
                    <a:pt x="207" y="390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10" y="377"/>
                    <a:pt x="214" y="367"/>
                    <a:pt x="218" y="356"/>
                  </a:cubicBezTo>
                  <a:cubicBezTo>
                    <a:pt x="219" y="353"/>
                    <a:pt x="220" y="349"/>
                    <a:pt x="222" y="345"/>
                  </a:cubicBezTo>
                  <a:cubicBezTo>
                    <a:pt x="236" y="356"/>
                    <a:pt x="250" y="367"/>
                    <a:pt x="263" y="378"/>
                  </a:cubicBezTo>
                  <a:cubicBezTo>
                    <a:pt x="270" y="383"/>
                    <a:pt x="276" y="389"/>
                    <a:pt x="282" y="395"/>
                  </a:cubicBezTo>
                  <a:cubicBezTo>
                    <a:pt x="321" y="428"/>
                    <a:pt x="354" y="469"/>
                    <a:pt x="402" y="494"/>
                  </a:cubicBezTo>
                  <a:cubicBezTo>
                    <a:pt x="407" y="496"/>
                    <a:pt x="410" y="504"/>
                    <a:pt x="415" y="509"/>
                  </a:cubicBezTo>
                  <a:cubicBezTo>
                    <a:pt x="420" y="512"/>
                    <a:pt x="425" y="517"/>
                    <a:pt x="432" y="517"/>
                  </a:cubicBezTo>
                  <a:cubicBezTo>
                    <a:pt x="430" y="514"/>
                    <a:pt x="432" y="507"/>
                    <a:pt x="433" y="507"/>
                  </a:cubicBezTo>
                  <a:cubicBezTo>
                    <a:pt x="451" y="497"/>
                    <a:pt x="471" y="509"/>
                    <a:pt x="490" y="516"/>
                  </a:cubicBezTo>
                  <a:cubicBezTo>
                    <a:pt x="496" y="518"/>
                    <a:pt x="503" y="520"/>
                    <a:pt x="510" y="522"/>
                  </a:cubicBezTo>
                  <a:cubicBezTo>
                    <a:pt x="519" y="524"/>
                    <a:pt x="528" y="526"/>
                    <a:pt x="537" y="529"/>
                  </a:cubicBezTo>
                  <a:cubicBezTo>
                    <a:pt x="545" y="530"/>
                    <a:pt x="553" y="532"/>
                    <a:pt x="561" y="534"/>
                  </a:cubicBezTo>
                  <a:cubicBezTo>
                    <a:pt x="563" y="535"/>
                    <a:pt x="563" y="535"/>
                    <a:pt x="563" y="535"/>
                  </a:cubicBezTo>
                  <a:cubicBezTo>
                    <a:pt x="569" y="536"/>
                    <a:pt x="579" y="539"/>
                    <a:pt x="587" y="539"/>
                  </a:cubicBezTo>
                  <a:cubicBezTo>
                    <a:pt x="594" y="539"/>
                    <a:pt x="599" y="537"/>
                    <a:pt x="601" y="532"/>
                  </a:cubicBezTo>
                  <a:cubicBezTo>
                    <a:pt x="601" y="530"/>
                    <a:pt x="601" y="530"/>
                    <a:pt x="601" y="530"/>
                  </a:cubicBezTo>
                  <a:lnTo>
                    <a:pt x="600" y="530"/>
                  </a:lnTo>
                  <a:close/>
                  <a:moveTo>
                    <a:pt x="255" y="164"/>
                  </a:moveTo>
                  <a:cubicBezTo>
                    <a:pt x="255" y="164"/>
                    <a:pt x="254" y="165"/>
                    <a:pt x="253" y="167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0" y="173"/>
                    <a:pt x="248" y="178"/>
                    <a:pt x="247" y="183"/>
                  </a:cubicBezTo>
                  <a:cubicBezTo>
                    <a:pt x="246" y="186"/>
                    <a:pt x="246" y="189"/>
                    <a:pt x="245" y="191"/>
                  </a:cubicBezTo>
                  <a:cubicBezTo>
                    <a:pt x="235" y="184"/>
                    <a:pt x="244" y="165"/>
                    <a:pt x="251" y="152"/>
                  </a:cubicBezTo>
                  <a:cubicBezTo>
                    <a:pt x="252" y="149"/>
                    <a:pt x="254" y="147"/>
                    <a:pt x="255" y="144"/>
                  </a:cubicBezTo>
                  <a:cubicBezTo>
                    <a:pt x="257" y="147"/>
                    <a:pt x="256" y="149"/>
                    <a:pt x="255" y="153"/>
                  </a:cubicBezTo>
                  <a:cubicBezTo>
                    <a:pt x="254" y="157"/>
                    <a:pt x="252" y="161"/>
                    <a:pt x="255" y="164"/>
                  </a:cubicBezTo>
                  <a:close/>
                  <a:moveTo>
                    <a:pt x="240" y="232"/>
                  </a:moveTo>
                  <a:cubicBezTo>
                    <a:pt x="243" y="231"/>
                    <a:pt x="244" y="229"/>
                    <a:pt x="244" y="227"/>
                  </a:cubicBezTo>
                  <a:cubicBezTo>
                    <a:pt x="245" y="226"/>
                    <a:pt x="245" y="225"/>
                    <a:pt x="246" y="224"/>
                  </a:cubicBezTo>
                  <a:cubicBezTo>
                    <a:pt x="247" y="224"/>
                    <a:pt x="247" y="224"/>
                    <a:pt x="247" y="224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1"/>
                    <a:pt x="246" y="221"/>
                    <a:pt x="246" y="221"/>
                  </a:cubicBezTo>
                  <a:cubicBezTo>
                    <a:pt x="246" y="221"/>
                    <a:pt x="247" y="221"/>
                    <a:pt x="248" y="221"/>
                  </a:cubicBezTo>
                  <a:cubicBezTo>
                    <a:pt x="256" y="222"/>
                    <a:pt x="256" y="222"/>
                    <a:pt x="256" y="222"/>
                  </a:cubicBezTo>
                  <a:cubicBezTo>
                    <a:pt x="258" y="222"/>
                    <a:pt x="260" y="221"/>
                    <a:pt x="262" y="221"/>
                  </a:cubicBezTo>
                  <a:cubicBezTo>
                    <a:pt x="266" y="221"/>
                    <a:pt x="271" y="220"/>
                    <a:pt x="273" y="221"/>
                  </a:cubicBezTo>
                  <a:cubicBezTo>
                    <a:pt x="274" y="222"/>
                    <a:pt x="275" y="222"/>
                    <a:pt x="275" y="223"/>
                  </a:cubicBezTo>
                  <a:cubicBezTo>
                    <a:pt x="275" y="224"/>
                    <a:pt x="270" y="227"/>
                    <a:pt x="268" y="229"/>
                  </a:cubicBezTo>
                  <a:cubicBezTo>
                    <a:pt x="266" y="229"/>
                    <a:pt x="265" y="230"/>
                    <a:pt x="264" y="231"/>
                  </a:cubicBezTo>
                  <a:cubicBezTo>
                    <a:pt x="263" y="232"/>
                    <a:pt x="261" y="233"/>
                    <a:pt x="260" y="234"/>
                  </a:cubicBezTo>
                  <a:cubicBezTo>
                    <a:pt x="255" y="239"/>
                    <a:pt x="247" y="244"/>
                    <a:pt x="242" y="247"/>
                  </a:cubicBezTo>
                  <a:cubicBezTo>
                    <a:pt x="241" y="246"/>
                    <a:pt x="241" y="246"/>
                    <a:pt x="241" y="246"/>
                  </a:cubicBezTo>
                  <a:cubicBezTo>
                    <a:pt x="242" y="241"/>
                    <a:pt x="242" y="238"/>
                    <a:pt x="240" y="232"/>
                  </a:cubicBezTo>
                  <a:close/>
                  <a:moveTo>
                    <a:pt x="237" y="230"/>
                  </a:moveTo>
                  <a:cubicBezTo>
                    <a:pt x="236" y="231"/>
                    <a:pt x="236" y="231"/>
                    <a:pt x="236" y="231"/>
                  </a:cubicBezTo>
                  <a:cubicBezTo>
                    <a:pt x="236" y="234"/>
                    <a:pt x="235" y="236"/>
                    <a:pt x="235" y="239"/>
                  </a:cubicBezTo>
                  <a:cubicBezTo>
                    <a:pt x="233" y="246"/>
                    <a:pt x="232" y="252"/>
                    <a:pt x="227" y="256"/>
                  </a:cubicBezTo>
                  <a:cubicBezTo>
                    <a:pt x="227" y="255"/>
                    <a:pt x="227" y="254"/>
                    <a:pt x="227" y="253"/>
                  </a:cubicBezTo>
                  <a:cubicBezTo>
                    <a:pt x="228" y="242"/>
                    <a:pt x="229" y="230"/>
                    <a:pt x="234" y="221"/>
                  </a:cubicBezTo>
                  <a:cubicBezTo>
                    <a:pt x="235" y="218"/>
                    <a:pt x="236" y="217"/>
                    <a:pt x="237" y="216"/>
                  </a:cubicBezTo>
                  <a:cubicBezTo>
                    <a:pt x="238" y="218"/>
                    <a:pt x="237" y="226"/>
                    <a:pt x="237" y="230"/>
                  </a:cubicBezTo>
                  <a:close/>
                  <a:moveTo>
                    <a:pt x="191" y="213"/>
                  </a:moveTo>
                  <a:cubicBezTo>
                    <a:pt x="191" y="214"/>
                    <a:pt x="191" y="215"/>
                    <a:pt x="191" y="216"/>
                  </a:cubicBezTo>
                  <a:cubicBezTo>
                    <a:pt x="190" y="217"/>
                    <a:pt x="190" y="217"/>
                    <a:pt x="190" y="217"/>
                  </a:cubicBezTo>
                  <a:cubicBezTo>
                    <a:pt x="190" y="218"/>
                    <a:pt x="190" y="218"/>
                    <a:pt x="190" y="219"/>
                  </a:cubicBezTo>
                  <a:cubicBezTo>
                    <a:pt x="190" y="219"/>
                    <a:pt x="190" y="214"/>
                    <a:pt x="190" y="215"/>
                  </a:cubicBezTo>
                  <a:cubicBezTo>
                    <a:pt x="190" y="210"/>
                    <a:pt x="190" y="210"/>
                    <a:pt x="190" y="210"/>
                  </a:cubicBezTo>
                  <a:cubicBezTo>
                    <a:pt x="190" y="210"/>
                    <a:pt x="190" y="210"/>
                    <a:pt x="190" y="210"/>
                  </a:cubicBezTo>
                  <a:cubicBezTo>
                    <a:pt x="190" y="210"/>
                    <a:pt x="189" y="220"/>
                    <a:pt x="189" y="222"/>
                  </a:cubicBezTo>
                  <a:cubicBezTo>
                    <a:pt x="187" y="233"/>
                    <a:pt x="186" y="246"/>
                    <a:pt x="181" y="255"/>
                  </a:cubicBezTo>
                  <a:cubicBezTo>
                    <a:pt x="180" y="257"/>
                    <a:pt x="178" y="262"/>
                    <a:pt x="175" y="265"/>
                  </a:cubicBezTo>
                  <a:cubicBezTo>
                    <a:pt x="170" y="272"/>
                    <a:pt x="166" y="278"/>
                    <a:pt x="165" y="282"/>
                  </a:cubicBezTo>
                  <a:cubicBezTo>
                    <a:pt x="164" y="282"/>
                    <a:pt x="163" y="282"/>
                    <a:pt x="161" y="282"/>
                  </a:cubicBezTo>
                  <a:cubicBezTo>
                    <a:pt x="157" y="281"/>
                    <a:pt x="151" y="279"/>
                    <a:pt x="147" y="282"/>
                  </a:cubicBezTo>
                  <a:cubicBezTo>
                    <a:pt x="141" y="286"/>
                    <a:pt x="142" y="294"/>
                    <a:pt x="143" y="298"/>
                  </a:cubicBezTo>
                  <a:cubicBezTo>
                    <a:pt x="133" y="300"/>
                    <a:pt x="126" y="301"/>
                    <a:pt x="116" y="299"/>
                  </a:cubicBezTo>
                  <a:cubicBezTo>
                    <a:pt x="119" y="295"/>
                    <a:pt x="123" y="290"/>
                    <a:pt x="126" y="285"/>
                  </a:cubicBezTo>
                  <a:cubicBezTo>
                    <a:pt x="129" y="280"/>
                    <a:pt x="132" y="276"/>
                    <a:pt x="135" y="272"/>
                  </a:cubicBezTo>
                  <a:cubicBezTo>
                    <a:pt x="138" y="267"/>
                    <a:pt x="141" y="264"/>
                    <a:pt x="144" y="260"/>
                  </a:cubicBezTo>
                  <a:cubicBezTo>
                    <a:pt x="147" y="257"/>
                    <a:pt x="149" y="254"/>
                    <a:pt x="152" y="251"/>
                  </a:cubicBezTo>
                  <a:cubicBezTo>
                    <a:pt x="155" y="247"/>
                    <a:pt x="158" y="243"/>
                    <a:pt x="160" y="239"/>
                  </a:cubicBezTo>
                  <a:cubicBezTo>
                    <a:pt x="163" y="234"/>
                    <a:pt x="166" y="230"/>
                    <a:pt x="170" y="226"/>
                  </a:cubicBezTo>
                  <a:cubicBezTo>
                    <a:pt x="170" y="225"/>
                    <a:pt x="172" y="224"/>
                    <a:pt x="173" y="222"/>
                  </a:cubicBezTo>
                  <a:cubicBezTo>
                    <a:pt x="175" y="220"/>
                    <a:pt x="179" y="215"/>
                    <a:pt x="181" y="214"/>
                  </a:cubicBezTo>
                  <a:cubicBezTo>
                    <a:pt x="182" y="215"/>
                    <a:pt x="182" y="215"/>
                    <a:pt x="182" y="215"/>
                  </a:cubicBezTo>
                  <a:cubicBezTo>
                    <a:pt x="183" y="213"/>
                    <a:pt x="183" y="213"/>
                    <a:pt x="183" y="213"/>
                  </a:cubicBezTo>
                  <a:cubicBezTo>
                    <a:pt x="184" y="211"/>
                    <a:pt x="185" y="209"/>
                    <a:pt x="185" y="208"/>
                  </a:cubicBezTo>
                  <a:cubicBezTo>
                    <a:pt x="186" y="205"/>
                    <a:pt x="187" y="203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93" y="203"/>
                    <a:pt x="193" y="207"/>
                    <a:pt x="191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9"/>
            <p:cNvSpPr>
              <a:spLocks noEditPoints="1"/>
            </p:cNvSpPr>
            <p:nvPr/>
          </p:nvSpPr>
          <p:spPr bwMode="auto">
            <a:xfrm>
              <a:off x="8961438" y="3397251"/>
              <a:ext cx="544512" cy="696913"/>
            </a:xfrm>
            <a:custGeom>
              <a:avLst/>
              <a:gdLst>
                <a:gd name="T0" fmla="*/ 139 w 145"/>
                <a:gd name="T1" fmla="*/ 161 h 185"/>
                <a:gd name="T2" fmla="*/ 139 w 145"/>
                <a:gd name="T3" fmla="*/ 154 h 185"/>
                <a:gd name="T4" fmla="*/ 141 w 145"/>
                <a:gd name="T5" fmla="*/ 143 h 185"/>
                <a:gd name="T6" fmla="*/ 143 w 145"/>
                <a:gd name="T7" fmla="*/ 134 h 185"/>
                <a:gd name="T8" fmla="*/ 140 w 145"/>
                <a:gd name="T9" fmla="*/ 119 h 185"/>
                <a:gd name="T10" fmla="*/ 141 w 145"/>
                <a:gd name="T11" fmla="*/ 107 h 185"/>
                <a:gd name="T12" fmla="*/ 129 w 145"/>
                <a:gd name="T13" fmla="*/ 82 h 185"/>
                <a:gd name="T14" fmla="*/ 64 w 145"/>
                <a:gd name="T15" fmla="*/ 19 h 185"/>
                <a:gd name="T16" fmla="*/ 0 w 145"/>
                <a:gd name="T17" fmla="*/ 39 h 185"/>
                <a:gd name="T18" fmla="*/ 31 w 145"/>
                <a:gd name="T19" fmla="*/ 64 h 185"/>
                <a:gd name="T20" fmla="*/ 25 w 145"/>
                <a:gd name="T21" fmla="*/ 69 h 185"/>
                <a:gd name="T22" fmla="*/ 45 w 145"/>
                <a:gd name="T23" fmla="*/ 81 h 185"/>
                <a:gd name="T24" fmla="*/ 61 w 145"/>
                <a:gd name="T25" fmla="*/ 122 h 185"/>
                <a:gd name="T26" fmla="*/ 56 w 145"/>
                <a:gd name="T27" fmla="*/ 122 h 185"/>
                <a:gd name="T28" fmla="*/ 73 w 145"/>
                <a:gd name="T29" fmla="*/ 147 h 185"/>
                <a:gd name="T30" fmla="*/ 79 w 145"/>
                <a:gd name="T31" fmla="*/ 174 h 185"/>
                <a:gd name="T32" fmla="*/ 102 w 145"/>
                <a:gd name="T33" fmla="*/ 181 h 185"/>
                <a:gd name="T34" fmla="*/ 106 w 145"/>
                <a:gd name="T35" fmla="*/ 179 h 185"/>
                <a:gd name="T36" fmla="*/ 114 w 145"/>
                <a:gd name="T37" fmla="*/ 170 h 185"/>
                <a:gd name="T38" fmla="*/ 118 w 145"/>
                <a:gd name="T39" fmla="*/ 168 h 185"/>
                <a:gd name="T40" fmla="*/ 137 w 145"/>
                <a:gd name="T41" fmla="*/ 174 h 185"/>
                <a:gd name="T42" fmla="*/ 140 w 145"/>
                <a:gd name="T43" fmla="*/ 171 h 185"/>
                <a:gd name="T44" fmla="*/ 145 w 145"/>
                <a:gd name="T45" fmla="*/ 150 h 185"/>
                <a:gd name="T46" fmla="*/ 140 w 145"/>
                <a:gd name="T47" fmla="*/ 158 h 185"/>
                <a:gd name="T48" fmla="*/ 139 w 145"/>
                <a:gd name="T49" fmla="*/ 161 h 185"/>
                <a:gd name="T50" fmla="*/ 139 w 145"/>
                <a:gd name="T51" fmla="*/ 161 h 185"/>
                <a:gd name="T52" fmla="*/ 139 w 145"/>
                <a:gd name="T53" fmla="*/ 147 h 185"/>
                <a:gd name="T54" fmla="*/ 140 w 145"/>
                <a:gd name="T55" fmla="*/ 151 h 185"/>
                <a:gd name="T56" fmla="*/ 139 w 145"/>
                <a:gd name="T57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5" h="185">
                  <a:moveTo>
                    <a:pt x="139" y="161"/>
                  </a:moveTo>
                  <a:cubicBezTo>
                    <a:pt x="138" y="160"/>
                    <a:pt x="138" y="157"/>
                    <a:pt x="139" y="154"/>
                  </a:cubicBezTo>
                  <a:cubicBezTo>
                    <a:pt x="139" y="150"/>
                    <a:pt x="140" y="146"/>
                    <a:pt x="141" y="143"/>
                  </a:cubicBezTo>
                  <a:cubicBezTo>
                    <a:pt x="142" y="139"/>
                    <a:pt x="143" y="136"/>
                    <a:pt x="143" y="134"/>
                  </a:cubicBezTo>
                  <a:cubicBezTo>
                    <a:pt x="142" y="129"/>
                    <a:pt x="139" y="125"/>
                    <a:pt x="140" y="119"/>
                  </a:cubicBezTo>
                  <a:cubicBezTo>
                    <a:pt x="141" y="114"/>
                    <a:pt x="142" y="113"/>
                    <a:pt x="141" y="107"/>
                  </a:cubicBezTo>
                  <a:cubicBezTo>
                    <a:pt x="140" y="97"/>
                    <a:pt x="135" y="89"/>
                    <a:pt x="129" y="82"/>
                  </a:cubicBezTo>
                  <a:cubicBezTo>
                    <a:pt x="106" y="61"/>
                    <a:pt x="89" y="39"/>
                    <a:pt x="64" y="19"/>
                  </a:cubicBezTo>
                  <a:cubicBezTo>
                    <a:pt x="41" y="0"/>
                    <a:pt x="18" y="23"/>
                    <a:pt x="0" y="39"/>
                  </a:cubicBezTo>
                  <a:cubicBezTo>
                    <a:pt x="11" y="46"/>
                    <a:pt x="25" y="51"/>
                    <a:pt x="31" y="64"/>
                  </a:cubicBezTo>
                  <a:cubicBezTo>
                    <a:pt x="31" y="66"/>
                    <a:pt x="28" y="67"/>
                    <a:pt x="25" y="69"/>
                  </a:cubicBezTo>
                  <a:cubicBezTo>
                    <a:pt x="36" y="69"/>
                    <a:pt x="36" y="91"/>
                    <a:pt x="45" y="81"/>
                  </a:cubicBezTo>
                  <a:cubicBezTo>
                    <a:pt x="45" y="97"/>
                    <a:pt x="58" y="107"/>
                    <a:pt x="61" y="122"/>
                  </a:cubicBezTo>
                  <a:cubicBezTo>
                    <a:pt x="63" y="125"/>
                    <a:pt x="58" y="122"/>
                    <a:pt x="56" y="122"/>
                  </a:cubicBezTo>
                  <a:cubicBezTo>
                    <a:pt x="68" y="127"/>
                    <a:pt x="68" y="137"/>
                    <a:pt x="73" y="147"/>
                  </a:cubicBezTo>
                  <a:cubicBezTo>
                    <a:pt x="86" y="150"/>
                    <a:pt x="86" y="165"/>
                    <a:pt x="79" y="174"/>
                  </a:cubicBezTo>
                  <a:cubicBezTo>
                    <a:pt x="86" y="175"/>
                    <a:pt x="91" y="185"/>
                    <a:pt x="102" y="181"/>
                  </a:cubicBezTo>
                  <a:cubicBezTo>
                    <a:pt x="103" y="180"/>
                    <a:pt x="105" y="180"/>
                    <a:pt x="106" y="179"/>
                  </a:cubicBezTo>
                  <a:cubicBezTo>
                    <a:pt x="109" y="177"/>
                    <a:pt x="112" y="174"/>
                    <a:pt x="114" y="170"/>
                  </a:cubicBezTo>
                  <a:cubicBezTo>
                    <a:pt x="115" y="169"/>
                    <a:pt x="116" y="169"/>
                    <a:pt x="118" y="168"/>
                  </a:cubicBezTo>
                  <a:cubicBezTo>
                    <a:pt x="123" y="166"/>
                    <a:pt x="129" y="167"/>
                    <a:pt x="137" y="174"/>
                  </a:cubicBezTo>
                  <a:cubicBezTo>
                    <a:pt x="139" y="173"/>
                    <a:pt x="140" y="172"/>
                    <a:pt x="140" y="171"/>
                  </a:cubicBezTo>
                  <a:cubicBezTo>
                    <a:pt x="144" y="165"/>
                    <a:pt x="144" y="157"/>
                    <a:pt x="145" y="150"/>
                  </a:cubicBezTo>
                  <a:cubicBezTo>
                    <a:pt x="142" y="152"/>
                    <a:pt x="141" y="155"/>
                    <a:pt x="140" y="158"/>
                  </a:cubicBezTo>
                  <a:cubicBezTo>
                    <a:pt x="140" y="159"/>
                    <a:pt x="140" y="160"/>
                    <a:pt x="139" y="161"/>
                  </a:cubicBezTo>
                  <a:cubicBezTo>
                    <a:pt x="137" y="159"/>
                    <a:pt x="141" y="158"/>
                    <a:pt x="139" y="161"/>
                  </a:cubicBezTo>
                  <a:close/>
                  <a:moveTo>
                    <a:pt x="139" y="147"/>
                  </a:moveTo>
                  <a:cubicBezTo>
                    <a:pt x="139" y="148"/>
                    <a:pt x="140" y="150"/>
                    <a:pt x="140" y="151"/>
                  </a:cubicBezTo>
                  <a:cubicBezTo>
                    <a:pt x="137" y="151"/>
                    <a:pt x="138" y="149"/>
                    <a:pt x="139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0"/>
            <p:cNvSpPr>
              <a:spLocks noEditPoints="1"/>
            </p:cNvSpPr>
            <p:nvPr/>
          </p:nvSpPr>
          <p:spPr bwMode="auto">
            <a:xfrm>
              <a:off x="7181850" y="1855788"/>
              <a:ext cx="2233612" cy="2295525"/>
            </a:xfrm>
            <a:custGeom>
              <a:avLst/>
              <a:gdLst>
                <a:gd name="T0" fmla="*/ 516 w 595"/>
                <a:gd name="T1" fmla="*/ 288 h 610"/>
                <a:gd name="T2" fmla="*/ 541 w 595"/>
                <a:gd name="T3" fmla="*/ 258 h 610"/>
                <a:gd name="T4" fmla="*/ 582 w 595"/>
                <a:gd name="T5" fmla="*/ 198 h 610"/>
                <a:gd name="T6" fmla="*/ 519 w 595"/>
                <a:gd name="T7" fmla="*/ 154 h 610"/>
                <a:gd name="T8" fmla="*/ 498 w 595"/>
                <a:gd name="T9" fmla="*/ 134 h 610"/>
                <a:gd name="T10" fmla="*/ 500 w 595"/>
                <a:gd name="T11" fmla="*/ 114 h 610"/>
                <a:gd name="T12" fmla="*/ 518 w 595"/>
                <a:gd name="T13" fmla="*/ 75 h 610"/>
                <a:gd name="T14" fmla="*/ 513 w 595"/>
                <a:gd name="T15" fmla="*/ 68 h 610"/>
                <a:gd name="T16" fmla="*/ 513 w 595"/>
                <a:gd name="T17" fmla="*/ 41 h 610"/>
                <a:gd name="T18" fmla="*/ 458 w 595"/>
                <a:gd name="T19" fmla="*/ 3 h 610"/>
                <a:gd name="T20" fmla="*/ 456 w 595"/>
                <a:gd name="T21" fmla="*/ 38 h 610"/>
                <a:gd name="T22" fmla="*/ 402 w 595"/>
                <a:gd name="T23" fmla="*/ 196 h 610"/>
                <a:gd name="T24" fmla="*/ 365 w 595"/>
                <a:gd name="T25" fmla="*/ 220 h 610"/>
                <a:gd name="T26" fmla="*/ 296 w 595"/>
                <a:gd name="T27" fmla="*/ 215 h 610"/>
                <a:gd name="T28" fmla="*/ 314 w 595"/>
                <a:gd name="T29" fmla="*/ 150 h 610"/>
                <a:gd name="T30" fmla="*/ 303 w 595"/>
                <a:gd name="T31" fmla="*/ 120 h 610"/>
                <a:gd name="T32" fmla="*/ 321 w 595"/>
                <a:gd name="T33" fmla="*/ 89 h 610"/>
                <a:gd name="T34" fmla="*/ 333 w 595"/>
                <a:gd name="T35" fmla="*/ 81 h 610"/>
                <a:gd name="T36" fmla="*/ 355 w 595"/>
                <a:gd name="T37" fmla="*/ 78 h 610"/>
                <a:gd name="T38" fmla="*/ 384 w 595"/>
                <a:gd name="T39" fmla="*/ 45 h 610"/>
                <a:gd name="T40" fmla="*/ 345 w 595"/>
                <a:gd name="T41" fmla="*/ 21 h 610"/>
                <a:gd name="T42" fmla="*/ 249 w 595"/>
                <a:gd name="T43" fmla="*/ 19 h 610"/>
                <a:gd name="T44" fmla="*/ 229 w 595"/>
                <a:gd name="T45" fmla="*/ 74 h 610"/>
                <a:gd name="T46" fmla="*/ 179 w 595"/>
                <a:gd name="T47" fmla="*/ 157 h 610"/>
                <a:gd name="T48" fmla="*/ 189 w 595"/>
                <a:gd name="T49" fmla="*/ 216 h 610"/>
                <a:gd name="T50" fmla="*/ 105 w 595"/>
                <a:gd name="T51" fmla="*/ 296 h 610"/>
                <a:gd name="T52" fmla="*/ 16 w 595"/>
                <a:gd name="T53" fmla="*/ 337 h 610"/>
                <a:gd name="T54" fmla="*/ 4 w 595"/>
                <a:gd name="T55" fmla="*/ 362 h 610"/>
                <a:gd name="T56" fmla="*/ 34 w 595"/>
                <a:gd name="T57" fmla="*/ 398 h 610"/>
                <a:gd name="T58" fmla="*/ 188 w 595"/>
                <a:gd name="T59" fmla="*/ 310 h 610"/>
                <a:gd name="T60" fmla="*/ 203 w 595"/>
                <a:gd name="T61" fmla="*/ 340 h 610"/>
                <a:gd name="T62" fmla="*/ 106 w 595"/>
                <a:gd name="T63" fmla="*/ 486 h 610"/>
                <a:gd name="T64" fmla="*/ 141 w 595"/>
                <a:gd name="T65" fmla="*/ 500 h 610"/>
                <a:gd name="T66" fmla="*/ 244 w 595"/>
                <a:gd name="T67" fmla="*/ 385 h 610"/>
                <a:gd name="T68" fmla="*/ 197 w 595"/>
                <a:gd name="T69" fmla="*/ 518 h 610"/>
                <a:gd name="T70" fmla="*/ 175 w 595"/>
                <a:gd name="T71" fmla="*/ 560 h 610"/>
                <a:gd name="T72" fmla="*/ 173 w 595"/>
                <a:gd name="T73" fmla="*/ 593 h 610"/>
                <a:gd name="T74" fmla="*/ 191 w 595"/>
                <a:gd name="T75" fmla="*/ 609 h 610"/>
                <a:gd name="T76" fmla="*/ 209 w 595"/>
                <a:gd name="T77" fmla="*/ 581 h 610"/>
                <a:gd name="T78" fmla="*/ 304 w 595"/>
                <a:gd name="T79" fmla="*/ 495 h 610"/>
                <a:gd name="T80" fmla="*/ 492 w 595"/>
                <a:gd name="T81" fmla="*/ 135 h 610"/>
                <a:gd name="T82" fmla="*/ 492 w 595"/>
                <a:gd name="T83" fmla="*/ 135 h 610"/>
                <a:gd name="T84" fmla="*/ 487 w 595"/>
                <a:gd name="T85" fmla="*/ 151 h 610"/>
                <a:gd name="T86" fmla="*/ 192 w 595"/>
                <a:gd name="T87" fmla="*/ 380 h 610"/>
                <a:gd name="T88" fmla="*/ 134 w 595"/>
                <a:gd name="T89" fmla="*/ 442 h 610"/>
                <a:gd name="T90" fmla="*/ 179 w 595"/>
                <a:gd name="T91" fmla="*/ 373 h 610"/>
                <a:gd name="T92" fmla="*/ 192 w 595"/>
                <a:gd name="T93" fmla="*/ 380 h 610"/>
                <a:gd name="T94" fmla="*/ 281 w 595"/>
                <a:gd name="T95" fmla="*/ 228 h 610"/>
                <a:gd name="T96" fmla="*/ 325 w 595"/>
                <a:gd name="T97" fmla="*/ 457 h 610"/>
                <a:gd name="T98" fmla="*/ 291 w 595"/>
                <a:gd name="T99" fmla="*/ 368 h 610"/>
                <a:gd name="T100" fmla="*/ 267 w 595"/>
                <a:gd name="T101" fmla="*/ 309 h 610"/>
                <a:gd name="T102" fmla="*/ 350 w 595"/>
                <a:gd name="T103" fmla="*/ 301 h 610"/>
                <a:gd name="T104" fmla="*/ 369 w 595"/>
                <a:gd name="T105" fmla="*/ 400 h 610"/>
                <a:gd name="T106" fmla="*/ 482 w 595"/>
                <a:gd name="T107" fmla="*/ 160 h 610"/>
                <a:gd name="T108" fmla="*/ 477 w 595"/>
                <a:gd name="T109" fmla="*/ 162 h 610"/>
                <a:gd name="T110" fmla="*/ 468 w 595"/>
                <a:gd name="T111" fmla="*/ 181 h 610"/>
                <a:gd name="T112" fmla="*/ 468 w 595"/>
                <a:gd name="T113" fmla="*/ 183 h 610"/>
                <a:gd name="T114" fmla="*/ 468 w 595"/>
                <a:gd name="T115" fmla="*/ 183 h 610"/>
                <a:gd name="T116" fmla="*/ 417 w 595"/>
                <a:gd name="T117" fmla="*/ 275 h 610"/>
                <a:gd name="T118" fmla="*/ 498 w 595"/>
                <a:gd name="T119" fmla="*/ 210 h 610"/>
                <a:gd name="T120" fmla="*/ 442 w 595"/>
                <a:gd name="T121" fmla="*/ 30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5" h="610">
                  <a:moveTo>
                    <a:pt x="418" y="413"/>
                  </a:moveTo>
                  <a:cubicBezTo>
                    <a:pt x="428" y="365"/>
                    <a:pt x="468" y="339"/>
                    <a:pt x="499" y="305"/>
                  </a:cubicBezTo>
                  <a:cubicBezTo>
                    <a:pt x="504" y="300"/>
                    <a:pt x="510" y="294"/>
                    <a:pt x="516" y="288"/>
                  </a:cubicBezTo>
                  <a:cubicBezTo>
                    <a:pt x="522" y="283"/>
                    <a:pt x="527" y="277"/>
                    <a:pt x="531" y="271"/>
                  </a:cubicBezTo>
                  <a:cubicBezTo>
                    <a:pt x="533" y="268"/>
                    <a:pt x="534" y="266"/>
                    <a:pt x="536" y="263"/>
                  </a:cubicBezTo>
                  <a:cubicBezTo>
                    <a:pt x="538" y="263"/>
                    <a:pt x="540" y="261"/>
                    <a:pt x="541" y="258"/>
                  </a:cubicBezTo>
                  <a:cubicBezTo>
                    <a:pt x="542" y="257"/>
                    <a:pt x="542" y="255"/>
                    <a:pt x="543" y="253"/>
                  </a:cubicBezTo>
                  <a:cubicBezTo>
                    <a:pt x="546" y="248"/>
                    <a:pt x="550" y="243"/>
                    <a:pt x="553" y="238"/>
                  </a:cubicBezTo>
                  <a:cubicBezTo>
                    <a:pt x="563" y="225"/>
                    <a:pt x="575" y="213"/>
                    <a:pt x="582" y="198"/>
                  </a:cubicBezTo>
                  <a:cubicBezTo>
                    <a:pt x="589" y="182"/>
                    <a:pt x="595" y="165"/>
                    <a:pt x="575" y="160"/>
                  </a:cubicBezTo>
                  <a:cubicBezTo>
                    <a:pt x="567" y="158"/>
                    <a:pt x="558" y="155"/>
                    <a:pt x="550" y="154"/>
                  </a:cubicBezTo>
                  <a:cubicBezTo>
                    <a:pt x="541" y="154"/>
                    <a:pt x="528" y="152"/>
                    <a:pt x="519" y="154"/>
                  </a:cubicBezTo>
                  <a:cubicBezTo>
                    <a:pt x="509" y="156"/>
                    <a:pt x="507" y="162"/>
                    <a:pt x="500" y="168"/>
                  </a:cubicBezTo>
                  <a:cubicBezTo>
                    <a:pt x="498" y="170"/>
                    <a:pt x="478" y="182"/>
                    <a:pt x="477" y="180"/>
                  </a:cubicBezTo>
                  <a:cubicBezTo>
                    <a:pt x="478" y="181"/>
                    <a:pt x="494" y="137"/>
                    <a:pt x="498" y="134"/>
                  </a:cubicBezTo>
                  <a:cubicBezTo>
                    <a:pt x="489" y="130"/>
                    <a:pt x="493" y="129"/>
                    <a:pt x="496" y="122"/>
                  </a:cubicBezTo>
                  <a:cubicBezTo>
                    <a:pt x="494" y="123"/>
                    <a:pt x="495" y="121"/>
                    <a:pt x="500" y="119"/>
                  </a:cubicBezTo>
                  <a:cubicBezTo>
                    <a:pt x="498" y="117"/>
                    <a:pt x="498" y="115"/>
                    <a:pt x="500" y="114"/>
                  </a:cubicBezTo>
                  <a:cubicBezTo>
                    <a:pt x="502" y="109"/>
                    <a:pt x="507" y="98"/>
                    <a:pt x="507" y="94"/>
                  </a:cubicBezTo>
                  <a:cubicBezTo>
                    <a:pt x="514" y="100"/>
                    <a:pt x="504" y="105"/>
                    <a:pt x="510" y="109"/>
                  </a:cubicBezTo>
                  <a:cubicBezTo>
                    <a:pt x="512" y="99"/>
                    <a:pt x="519" y="85"/>
                    <a:pt x="518" y="75"/>
                  </a:cubicBezTo>
                  <a:cubicBezTo>
                    <a:pt x="516" y="77"/>
                    <a:pt x="511" y="79"/>
                    <a:pt x="510" y="83"/>
                  </a:cubicBezTo>
                  <a:cubicBezTo>
                    <a:pt x="518" y="82"/>
                    <a:pt x="512" y="89"/>
                    <a:pt x="510" y="92"/>
                  </a:cubicBezTo>
                  <a:cubicBezTo>
                    <a:pt x="507" y="87"/>
                    <a:pt x="507" y="71"/>
                    <a:pt x="513" y="68"/>
                  </a:cubicBezTo>
                  <a:cubicBezTo>
                    <a:pt x="512" y="74"/>
                    <a:pt x="516" y="74"/>
                    <a:pt x="519" y="70"/>
                  </a:cubicBezTo>
                  <a:cubicBezTo>
                    <a:pt x="520" y="70"/>
                    <a:pt x="522" y="63"/>
                    <a:pt x="522" y="62"/>
                  </a:cubicBezTo>
                  <a:cubicBezTo>
                    <a:pt x="523" y="53"/>
                    <a:pt x="522" y="48"/>
                    <a:pt x="513" y="41"/>
                  </a:cubicBezTo>
                  <a:cubicBezTo>
                    <a:pt x="506" y="34"/>
                    <a:pt x="504" y="27"/>
                    <a:pt x="498" y="19"/>
                  </a:cubicBezTo>
                  <a:cubicBezTo>
                    <a:pt x="492" y="13"/>
                    <a:pt x="484" y="13"/>
                    <a:pt x="477" y="9"/>
                  </a:cubicBezTo>
                  <a:cubicBezTo>
                    <a:pt x="469" y="4"/>
                    <a:pt x="467" y="0"/>
                    <a:pt x="458" y="3"/>
                  </a:cubicBezTo>
                  <a:cubicBezTo>
                    <a:pt x="450" y="5"/>
                    <a:pt x="447" y="10"/>
                    <a:pt x="449" y="19"/>
                  </a:cubicBezTo>
                  <a:cubicBezTo>
                    <a:pt x="450" y="24"/>
                    <a:pt x="453" y="28"/>
                    <a:pt x="455" y="31"/>
                  </a:cubicBezTo>
                  <a:cubicBezTo>
                    <a:pt x="456" y="34"/>
                    <a:pt x="453" y="35"/>
                    <a:pt x="456" y="38"/>
                  </a:cubicBezTo>
                  <a:cubicBezTo>
                    <a:pt x="457" y="39"/>
                    <a:pt x="461" y="38"/>
                    <a:pt x="464" y="41"/>
                  </a:cubicBezTo>
                  <a:cubicBezTo>
                    <a:pt x="466" y="45"/>
                    <a:pt x="464" y="54"/>
                    <a:pt x="464" y="58"/>
                  </a:cubicBezTo>
                  <a:cubicBezTo>
                    <a:pt x="459" y="106"/>
                    <a:pt x="428" y="157"/>
                    <a:pt x="402" y="196"/>
                  </a:cubicBezTo>
                  <a:cubicBezTo>
                    <a:pt x="397" y="204"/>
                    <a:pt x="392" y="208"/>
                    <a:pt x="384" y="213"/>
                  </a:cubicBezTo>
                  <a:cubicBezTo>
                    <a:pt x="382" y="215"/>
                    <a:pt x="379" y="216"/>
                    <a:pt x="376" y="218"/>
                  </a:cubicBezTo>
                  <a:cubicBezTo>
                    <a:pt x="370" y="222"/>
                    <a:pt x="373" y="220"/>
                    <a:pt x="365" y="220"/>
                  </a:cubicBezTo>
                  <a:cubicBezTo>
                    <a:pt x="355" y="219"/>
                    <a:pt x="347" y="219"/>
                    <a:pt x="337" y="216"/>
                  </a:cubicBezTo>
                  <a:cubicBezTo>
                    <a:pt x="328" y="213"/>
                    <a:pt x="317" y="209"/>
                    <a:pt x="307" y="212"/>
                  </a:cubicBezTo>
                  <a:cubicBezTo>
                    <a:pt x="304" y="213"/>
                    <a:pt x="299" y="220"/>
                    <a:pt x="296" y="215"/>
                  </a:cubicBezTo>
                  <a:cubicBezTo>
                    <a:pt x="294" y="213"/>
                    <a:pt x="303" y="205"/>
                    <a:pt x="304" y="204"/>
                  </a:cubicBezTo>
                  <a:cubicBezTo>
                    <a:pt x="311" y="196"/>
                    <a:pt x="323" y="185"/>
                    <a:pt x="325" y="174"/>
                  </a:cubicBezTo>
                  <a:cubicBezTo>
                    <a:pt x="326" y="167"/>
                    <a:pt x="320" y="154"/>
                    <a:pt x="314" y="150"/>
                  </a:cubicBezTo>
                  <a:cubicBezTo>
                    <a:pt x="307" y="147"/>
                    <a:pt x="294" y="149"/>
                    <a:pt x="290" y="143"/>
                  </a:cubicBezTo>
                  <a:cubicBezTo>
                    <a:pt x="302" y="128"/>
                    <a:pt x="314" y="114"/>
                    <a:pt x="325" y="99"/>
                  </a:cubicBezTo>
                  <a:cubicBezTo>
                    <a:pt x="321" y="98"/>
                    <a:pt x="306" y="117"/>
                    <a:pt x="303" y="120"/>
                  </a:cubicBezTo>
                  <a:cubicBezTo>
                    <a:pt x="296" y="129"/>
                    <a:pt x="288" y="147"/>
                    <a:pt x="274" y="139"/>
                  </a:cubicBezTo>
                  <a:cubicBezTo>
                    <a:pt x="284" y="129"/>
                    <a:pt x="294" y="118"/>
                    <a:pt x="301" y="105"/>
                  </a:cubicBezTo>
                  <a:cubicBezTo>
                    <a:pt x="303" y="102"/>
                    <a:pt x="320" y="81"/>
                    <a:pt x="321" y="89"/>
                  </a:cubicBezTo>
                  <a:cubicBezTo>
                    <a:pt x="322" y="86"/>
                    <a:pt x="324" y="85"/>
                    <a:pt x="326" y="85"/>
                  </a:cubicBezTo>
                  <a:cubicBezTo>
                    <a:pt x="326" y="83"/>
                    <a:pt x="326" y="82"/>
                    <a:pt x="327" y="80"/>
                  </a:cubicBezTo>
                  <a:cubicBezTo>
                    <a:pt x="330" y="79"/>
                    <a:pt x="331" y="77"/>
                    <a:pt x="333" y="81"/>
                  </a:cubicBezTo>
                  <a:cubicBezTo>
                    <a:pt x="336" y="86"/>
                    <a:pt x="326" y="93"/>
                    <a:pt x="326" y="98"/>
                  </a:cubicBezTo>
                  <a:cubicBezTo>
                    <a:pt x="332" y="93"/>
                    <a:pt x="337" y="88"/>
                    <a:pt x="342" y="83"/>
                  </a:cubicBezTo>
                  <a:cubicBezTo>
                    <a:pt x="345" y="81"/>
                    <a:pt x="359" y="66"/>
                    <a:pt x="355" y="78"/>
                  </a:cubicBezTo>
                  <a:cubicBezTo>
                    <a:pt x="364" y="73"/>
                    <a:pt x="374" y="69"/>
                    <a:pt x="384" y="64"/>
                  </a:cubicBezTo>
                  <a:cubicBezTo>
                    <a:pt x="390" y="60"/>
                    <a:pt x="393" y="61"/>
                    <a:pt x="391" y="54"/>
                  </a:cubicBezTo>
                  <a:cubicBezTo>
                    <a:pt x="391" y="50"/>
                    <a:pt x="385" y="47"/>
                    <a:pt x="384" y="45"/>
                  </a:cubicBezTo>
                  <a:cubicBezTo>
                    <a:pt x="382" y="37"/>
                    <a:pt x="393" y="31"/>
                    <a:pt x="381" y="26"/>
                  </a:cubicBezTo>
                  <a:cubicBezTo>
                    <a:pt x="376" y="24"/>
                    <a:pt x="369" y="26"/>
                    <a:pt x="364" y="25"/>
                  </a:cubicBezTo>
                  <a:cubicBezTo>
                    <a:pt x="357" y="24"/>
                    <a:pt x="351" y="22"/>
                    <a:pt x="345" y="21"/>
                  </a:cubicBezTo>
                  <a:cubicBezTo>
                    <a:pt x="325" y="18"/>
                    <a:pt x="304" y="17"/>
                    <a:pt x="284" y="17"/>
                  </a:cubicBezTo>
                  <a:cubicBezTo>
                    <a:pt x="277" y="16"/>
                    <a:pt x="271" y="14"/>
                    <a:pt x="265" y="14"/>
                  </a:cubicBezTo>
                  <a:cubicBezTo>
                    <a:pt x="259" y="16"/>
                    <a:pt x="252" y="16"/>
                    <a:pt x="249" y="19"/>
                  </a:cubicBezTo>
                  <a:cubicBezTo>
                    <a:pt x="223" y="52"/>
                    <a:pt x="184" y="31"/>
                    <a:pt x="151" y="34"/>
                  </a:cubicBezTo>
                  <a:cubicBezTo>
                    <a:pt x="148" y="34"/>
                    <a:pt x="145" y="37"/>
                    <a:pt x="143" y="41"/>
                  </a:cubicBezTo>
                  <a:cubicBezTo>
                    <a:pt x="168" y="60"/>
                    <a:pt x="199" y="74"/>
                    <a:pt x="229" y="74"/>
                  </a:cubicBezTo>
                  <a:cubicBezTo>
                    <a:pt x="234" y="74"/>
                    <a:pt x="239" y="77"/>
                    <a:pt x="239" y="79"/>
                  </a:cubicBezTo>
                  <a:cubicBezTo>
                    <a:pt x="234" y="110"/>
                    <a:pt x="206" y="138"/>
                    <a:pt x="174" y="145"/>
                  </a:cubicBezTo>
                  <a:cubicBezTo>
                    <a:pt x="178" y="150"/>
                    <a:pt x="173" y="153"/>
                    <a:pt x="179" y="157"/>
                  </a:cubicBezTo>
                  <a:cubicBezTo>
                    <a:pt x="176" y="158"/>
                    <a:pt x="174" y="181"/>
                    <a:pt x="174" y="185"/>
                  </a:cubicBezTo>
                  <a:cubicBezTo>
                    <a:pt x="174" y="194"/>
                    <a:pt x="174" y="197"/>
                    <a:pt x="179" y="205"/>
                  </a:cubicBezTo>
                  <a:cubicBezTo>
                    <a:pt x="182" y="209"/>
                    <a:pt x="186" y="212"/>
                    <a:pt x="189" y="216"/>
                  </a:cubicBezTo>
                  <a:cubicBezTo>
                    <a:pt x="194" y="222"/>
                    <a:pt x="189" y="234"/>
                    <a:pt x="201" y="230"/>
                  </a:cubicBezTo>
                  <a:cubicBezTo>
                    <a:pt x="196" y="246"/>
                    <a:pt x="169" y="258"/>
                    <a:pt x="155" y="266"/>
                  </a:cubicBezTo>
                  <a:cubicBezTo>
                    <a:pt x="138" y="277"/>
                    <a:pt x="122" y="287"/>
                    <a:pt x="105" y="296"/>
                  </a:cubicBezTo>
                  <a:cubicBezTo>
                    <a:pt x="87" y="306"/>
                    <a:pt x="68" y="317"/>
                    <a:pt x="50" y="327"/>
                  </a:cubicBezTo>
                  <a:cubicBezTo>
                    <a:pt x="42" y="332"/>
                    <a:pt x="35" y="334"/>
                    <a:pt x="26" y="336"/>
                  </a:cubicBezTo>
                  <a:cubicBezTo>
                    <a:pt x="24" y="336"/>
                    <a:pt x="18" y="337"/>
                    <a:pt x="16" y="337"/>
                  </a:cubicBezTo>
                  <a:cubicBezTo>
                    <a:pt x="11" y="337"/>
                    <a:pt x="13" y="332"/>
                    <a:pt x="6" y="334"/>
                  </a:cubicBezTo>
                  <a:cubicBezTo>
                    <a:pt x="12" y="340"/>
                    <a:pt x="9" y="343"/>
                    <a:pt x="8" y="349"/>
                  </a:cubicBezTo>
                  <a:cubicBezTo>
                    <a:pt x="7" y="352"/>
                    <a:pt x="5" y="357"/>
                    <a:pt x="4" y="362"/>
                  </a:cubicBezTo>
                  <a:cubicBezTo>
                    <a:pt x="0" y="374"/>
                    <a:pt x="0" y="379"/>
                    <a:pt x="8" y="390"/>
                  </a:cubicBezTo>
                  <a:cubicBezTo>
                    <a:pt x="10" y="392"/>
                    <a:pt x="13" y="401"/>
                    <a:pt x="15" y="403"/>
                  </a:cubicBezTo>
                  <a:cubicBezTo>
                    <a:pt x="20" y="405"/>
                    <a:pt x="30" y="400"/>
                    <a:pt x="34" y="398"/>
                  </a:cubicBezTo>
                  <a:cubicBezTo>
                    <a:pt x="49" y="391"/>
                    <a:pt x="64" y="382"/>
                    <a:pt x="79" y="374"/>
                  </a:cubicBezTo>
                  <a:cubicBezTo>
                    <a:pt x="103" y="361"/>
                    <a:pt x="126" y="347"/>
                    <a:pt x="149" y="332"/>
                  </a:cubicBezTo>
                  <a:cubicBezTo>
                    <a:pt x="162" y="324"/>
                    <a:pt x="175" y="317"/>
                    <a:pt x="188" y="310"/>
                  </a:cubicBezTo>
                  <a:cubicBezTo>
                    <a:pt x="196" y="305"/>
                    <a:pt x="205" y="300"/>
                    <a:pt x="213" y="295"/>
                  </a:cubicBezTo>
                  <a:cubicBezTo>
                    <a:pt x="222" y="291"/>
                    <a:pt x="231" y="286"/>
                    <a:pt x="240" y="284"/>
                  </a:cubicBezTo>
                  <a:cubicBezTo>
                    <a:pt x="227" y="302"/>
                    <a:pt x="226" y="332"/>
                    <a:pt x="203" y="340"/>
                  </a:cubicBezTo>
                  <a:cubicBezTo>
                    <a:pt x="195" y="342"/>
                    <a:pt x="187" y="343"/>
                    <a:pt x="179" y="345"/>
                  </a:cubicBezTo>
                  <a:cubicBezTo>
                    <a:pt x="150" y="352"/>
                    <a:pt x="111" y="362"/>
                    <a:pt x="99" y="394"/>
                  </a:cubicBezTo>
                  <a:cubicBezTo>
                    <a:pt x="89" y="424"/>
                    <a:pt x="103" y="455"/>
                    <a:pt x="106" y="486"/>
                  </a:cubicBezTo>
                  <a:cubicBezTo>
                    <a:pt x="107" y="492"/>
                    <a:pt x="104" y="491"/>
                    <a:pt x="108" y="498"/>
                  </a:cubicBezTo>
                  <a:cubicBezTo>
                    <a:pt x="111" y="504"/>
                    <a:pt x="115" y="513"/>
                    <a:pt x="122" y="513"/>
                  </a:cubicBezTo>
                  <a:cubicBezTo>
                    <a:pt x="129" y="512"/>
                    <a:pt x="136" y="504"/>
                    <a:pt x="141" y="500"/>
                  </a:cubicBezTo>
                  <a:cubicBezTo>
                    <a:pt x="148" y="495"/>
                    <a:pt x="154" y="491"/>
                    <a:pt x="160" y="485"/>
                  </a:cubicBezTo>
                  <a:cubicBezTo>
                    <a:pt x="165" y="481"/>
                    <a:pt x="170" y="478"/>
                    <a:pt x="175" y="474"/>
                  </a:cubicBezTo>
                  <a:cubicBezTo>
                    <a:pt x="208" y="453"/>
                    <a:pt x="221" y="415"/>
                    <a:pt x="244" y="385"/>
                  </a:cubicBezTo>
                  <a:cubicBezTo>
                    <a:pt x="247" y="379"/>
                    <a:pt x="262" y="377"/>
                    <a:pt x="266" y="384"/>
                  </a:cubicBezTo>
                  <a:cubicBezTo>
                    <a:pt x="287" y="430"/>
                    <a:pt x="241" y="476"/>
                    <a:pt x="211" y="513"/>
                  </a:cubicBezTo>
                  <a:cubicBezTo>
                    <a:pt x="206" y="520"/>
                    <a:pt x="203" y="508"/>
                    <a:pt x="197" y="518"/>
                  </a:cubicBezTo>
                  <a:cubicBezTo>
                    <a:pt x="195" y="522"/>
                    <a:pt x="194" y="526"/>
                    <a:pt x="191" y="530"/>
                  </a:cubicBezTo>
                  <a:cubicBezTo>
                    <a:pt x="190" y="532"/>
                    <a:pt x="187" y="533"/>
                    <a:pt x="185" y="535"/>
                  </a:cubicBezTo>
                  <a:cubicBezTo>
                    <a:pt x="181" y="541"/>
                    <a:pt x="177" y="553"/>
                    <a:pt x="175" y="560"/>
                  </a:cubicBezTo>
                  <a:cubicBezTo>
                    <a:pt x="174" y="564"/>
                    <a:pt x="173" y="569"/>
                    <a:pt x="173" y="574"/>
                  </a:cubicBezTo>
                  <a:cubicBezTo>
                    <a:pt x="174" y="576"/>
                    <a:pt x="176" y="578"/>
                    <a:pt x="176" y="580"/>
                  </a:cubicBezTo>
                  <a:cubicBezTo>
                    <a:pt x="177" y="585"/>
                    <a:pt x="174" y="588"/>
                    <a:pt x="173" y="593"/>
                  </a:cubicBezTo>
                  <a:cubicBezTo>
                    <a:pt x="172" y="599"/>
                    <a:pt x="171" y="606"/>
                    <a:pt x="176" y="608"/>
                  </a:cubicBezTo>
                  <a:cubicBezTo>
                    <a:pt x="178" y="609"/>
                    <a:pt x="183" y="607"/>
                    <a:pt x="184" y="607"/>
                  </a:cubicBezTo>
                  <a:cubicBezTo>
                    <a:pt x="188" y="607"/>
                    <a:pt x="186" y="610"/>
                    <a:pt x="191" y="609"/>
                  </a:cubicBezTo>
                  <a:cubicBezTo>
                    <a:pt x="197" y="608"/>
                    <a:pt x="206" y="596"/>
                    <a:pt x="208" y="590"/>
                  </a:cubicBezTo>
                  <a:cubicBezTo>
                    <a:pt x="204" y="592"/>
                    <a:pt x="198" y="602"/>
                    <a:pt x="192" y="601"/>
                  </a:cubicBezTo>
                  <a:cubicBezTo>
                    <a:pt x="197" y="594"/>
                    <a:pt x="203" y="587"/>
                    <a:pt x="209" y="581"/>
                  </a:cubicBezTo>
                  <a:cubicBezTo>
                    <a:pt x="215" y="575"/>
                    <a:pt x="221" y="568"/>
                    <a:pt x="226" y="561"/>
                  </a:cubicBezTo>
                  <a:cubicBezTo>
                    <a:pt x="244" y="538"/>
                    <a:pt x="266" y="498"/>
                    <a:pt x="281" y="496"/>
                  </a:cubicBezTo>
                  <a:cubicBezTo>
                    <a:pt x="288" y="496"/>
                    <a:pt x="296" y="496"/>
                    <a:pt x="304" y="495"/>
                  </a:cubicBezTo>
                  <a:cubicBezTo>
                    <a:pt x="353" y="490"/>
                    <a:pt x="400" y="462"/>
                    <a:pt x="418" y="413"/>
                  </a:cubicBezTo>
                  <a:cubicBezTo>
                    <a:pt x="421" y="407"/>
                    <a:pt x="418" y="415"/>
                    <a:pt x="418" y="413"/>
                  </a:cubicBezTo>
                  <a:close/>
                  <a:moveTo>
                    <a:pt x="492" y="135"/>
                  </a:moveTo>
                  <a:cubicBezTo>
                    <a:pt x="493" y="135"/>
                    <a:pt x="494" y="135"/>
                    <a:pt x="495" y="135"/>
                  </a:cubicBezTo>
                  <a:cubicBezTo>
                    <a:pt x="494" y="136"/>
                    <a:pt x="491" y="139"/>
                    <a:pt x="490" y="138"/>
                  </a:cubicBezTo>
                  <a:cubicBezTo>
                    <a:pt x="490" y="137"/>
                    <a:pt x="491" y="136"/>
                    <a:pt x="492" y="135"/>
                  </a:cubicBezTo>
                  <a:cubicBezTo>
                    <a:pt x="492" y="134"/>
                    <a:pt x="491" y="136"/>
                    <a:pt x="492" y="135"/>
                  </a:cubicBezTo>
                  <a:close/>
                  <a:moveTo>
                    <a:pt x="488" y="148"/>
                  </a:moveTo>
                  <a:cubicBezTo>
                    <a:pt x="491" y="149"/>
                    <a:pt x="489" y="152"/>
                    <a:pt x="487" y="151"/>
                  </a:cubicBezTo>
                  <a:cubicBezTo>
                    <a:pt x="487" y="150"/>
                    <a:pt x="488" y="149"/>
                    <a:pt x="488" y="148"/>
                  </a:cubicBezTo>
                  <a:cubicBezTo>
                    <a:pt x="489" y="148"/>
                    <a:pt x="488" y="149"/>
                    <a:pt x="488" y="148"/>
                  </a:cubicBezTo>
                  <a:close/>
                  <a:moveTo>
                    <a:pt x="192" y="380"/>
                  </a:moveTo>
                  <a:cubicBezTo>
                    <a:pt x="187" y="389"/>
                    <a:pt x="182" y="397"/>
                    <a:pt x="175" y="406"/>
                  </a:cubicBezTo>
                  <a:cubicBezTo>
                    <a:pt x="169" y="414"/>
                    <a:pt x="163" y="422"/>
                    <a:pt x="156" y="430"/>
                  </a:cubicBezTo>
                  <a:cubicBezTo>
                    <a:pt x="149" y="437"/>
                    <a:pt x="144" y="444"/>
                    <a:pt x="134" y="442"/>
                  </a:cubicBezTo>
                  <a:cubicBezTo>
                    <a:pt x="127" y="440"/>
                    <a:pt x="121" y="432"/>
                    <a:pt x="119" y="425"/>
                  </a:cubicBezTo>
                  <a:cubicBezTo>
                    <a:pt x="112" y="399"/>
                    <a:pt x="136" y="384"/>
                    <a:pt x="161" y="377"/>
                  </a:cubicBezTo>
                  <a:cubicBezTo>
                    <a:pt x="167" y="375"/>
                    <a:pt x="173" y="374"/>
                    <a:pt x="179" y="373"/>
                  </a:cubicBezTo>
                  <a:cubicBezTo>
                    <a:pt x="185" y="372"/>
                    <a:pt x="191" y="372"/>
                    <a:pt x="196" y="372"/>
                  </a:cubicBezTo>
                  <a:cubicBezTo>
                    <a:pt x="197" y="376"/>
                    <a:pt x="194" y="377"/>
                    <a:pt x="192" y="380"/>
                  </a:cubicBezTo>
                  <a:cubicBezTo>
                    <a:pt x="190" y="383"/>
                    <a:pt x="193" y="377"/>
                    <a:pt x="192" y="380"/>
                  </a:cubicBezTo>
                  <a:close/>
                  <a:moveTo>
                    <a:pt x="281" y="228"/>
                  </a:moveTo>
                  <a:cubicBezTo>
                    <a:pt x="284" y="230"/>
                    <a:pt x="280" y="232"/>
                    <a:pt x="278" y="232"/>
                  </a:cubicBezTo>
                  <a:cubicBezTo>
                    <a:pt x="279" y="231"/>
                    <a:pt x="280" y="229"/>
                    <a:pt x="281" y="228"/>
                  </a:cubicBezTo>
                  <a:cubicBezTo>
                    <a:pt x="282" y="228"/>
                    <a:pt x="280" y="229"/>
                    <a:pt x="281" y="228"/>
                  </a:cubicBezTo>
                  <a:close/>
                  <a:moveTo>
                    <a:pt x="369" y="400"/>
                  </a:moveTo>
                  <a:cubicBezTo>
                    <a:pt x="367" y="425"/>
                    <a:pt x="348" y="448"/>
                    <a:pt x="325" y="457"/>
                  </a:cubicBezTo>
                  <a:cubicBezTo>
                    <a:pt x="329" y="448"/>
                    <a:pt x="330" y="438"/>
                    <a:pt x="335" y="430"/>
                  </a:cubicBezTo>
                  <a:cubicBezTo>
                    <a:pt x="322" y="438"/>
                    <a:pt x="310" y="450"/>
                    <a:pt x="297" y="458"/>
                  </a:cubicBezTo>
                  <a:cubicBezTo>
                    <a:pt x="305" y="428"/>
                    <a:pt x="305" y="397"/>
                    <a:pt x="291" y="368"/>
                  </a:cubicBezTo>
                  <a:cubicBezTo>
                    <a:pt x="287" y="361"/>
                    <a:pt x="282" y="355"/>
                    <a:pt x="277" y="350"/>
                  </a:cubicBezTo>
                  <a:cubicBezTo>
                    <a:pt x="272" y="344"/>
                    <a:pt x="266" y="339"/>
                    <a:pt x="259" y="336"/>
                  </a:cubicBezTo>
                  <a:cubicBezTo>
                    <a:pt x="264" y="327"/>
                    <a:pt x="262" y="316"/>
                    <a:pt x="267" y="309"/>
                  </a:cubicBezTo>
                  <a:cubicBezTo>
                    <a:pt x="282" y="284"/>
                    <a:pt x="315" y="276"/>
                    <a:pt x="344" y="273"/>
                  </a:cubicBezTo>
                  <a:cubicBezTo>
                    <a:pt x="348" y="271"/>
                    <a:pt x="353" y="279"/>
                    <a:pt x="352" y="283"/>
                  </a:cubicBezTo>
                  <a:cubicBezTo>
                    <a:pt x="348" y="288"/>
                    <a:pt x="349" y="295"/>
                    <a:pt x="350" y="301"/>
                  </a:cubicBezTo>
                  <a:cubicBezTo>
                    <a:pt x="351" y="307"/>
                    <a:pt x="353" y="312"/>
                    <a:pt x="353" y="317"/>
                  </a:cubicBezTo>
                  <a:cubicBezTo>
                    <a:pt x="355" y="334"/>
                    <a:pt x="355" y="347"/>
                    <a:pt x="365" y="362"/>
                  </a:cubicBezTo>
                  <a:cubicBezTo>
                    <a:pt x="373" y="374"/>
                    <a:pt x="372" y="387"/>
                    <a:pt x="369" y="400"/>
                  </a:cubicBezTo>
                  <a:cubicBezTo>
                    <a:pt x="368" y="403"/>
                    <a:pt x="371" y="395"/>
                    <a:pt x="369" y="400"/>
                  </a:cubicBezTo>
                  <a:close/>
                  <a:moveTo>
                    <a:pt x="477" y="162"/>
                  </a:moveTo>
                  <a:cubicBezTo>
                    <a:pt x="476" y="158"/>
                    <a:pt x="482" y="160"/>
                    <a:pt x="482" y="160"/>
                  </a:cubicBezTo>
                  <a:cubicBezTo>
                    <a:pt x="480" y="163"/>
                    <a:pt x="478" y="166"/>
                    <a:pt x="475" y="169"/>
                  </a:cubicBezTo>
                  <a:cubicBezTo>
                    <a:pt x="477" y="167"/>
                    <a:pt x="478" y="164"/>
                    <a:pt x="477" y="162"/>
                  </a:cubicBezTo>
                  <a:cubicBezTo>
                    <a:pt x="477" y="161"/>
                    <a:pt x="478" y="165"/>
                    <a:pt x="477" y="162"/>
                  </a:cubicBezTo>
                  <a:close/>
                  <a:moveTo>
                    <a:pt x="475" y="170"/>
                  </a:moveTo>
                  <a:cubicBezTo>
                    <a:pt x="476" y="174"/>
                    <a:pt x="470" y="176"/>
                    <a:pt x="473" y="179"/>
                  </a:cubicBezTo>
                  <a:cubicBezTo>
                    <a:pt x="472" y="180"/>
                    <a:pt x="470" y="180"/>
                    <a:pt x="468" y="181"/>
                  </a:cubicBezTo>
                  <a:cubicBezTo>
                    <a:pt x="470" y="177"/>
                    <a:pt x="472" y="174"/>
                    <a:pt x="475" y="170"/>
                  </a:cubicBezTo>
                  <a:cubicBezTo>
                    <a:pt x="476" y="172"/>
                    <a:pt x="473" y="174"/>
                    <a:pt x="475" y="170"/>
                  </a:cubicBezTo>
                  <a:close/>
                  <a:moveTo>
                    <a:pt x="468" y="183"/>
                  </a:moveTo>
                  <a:cubicBezTo>
                    <a:pt x="469" y="186"/>
                    <a:pt x="466" y="188"/>
                    <a:pt x="465" y="186"/>
                  </a:cubicBezTo>
                  <a:cubicBezTo>
                    <a:pt x="466" y="185"/>
                    <a:pt x="467" y="184"/>
                    <a:pt x="468" y="183"/>
                  </a:cubicBezTo>
                  <a:cubicBezTo>
                    <a:pt x="469" y="186"/>
                    <a:pt x="467" y="184"/>
                    <a:pt x="468" y="183"/>
                  </a:cubicBezTo>
                  <a:close/>
                  <a:moveTo>
                    <a:pt x="419" y="288"/>
                  </a:moveTo>
                  <a:cubicBezTo>
                    <a:pt x="417" y="286"/>
                    <a:pt x="412" y="288"/>
                    <a:pt x="410" y="285"/>
                  </a:cubicBezTo>
                  <a:cubicBezTo>
                    <a:pt x="410" y="284"/>
                    <a:pt x="416" y="276"/>
                    <a:pt x="417" y="275"/>
                  </a:cubicBezTo>
                  <a:cubicBezTo>
                    <a:pt x="423" y="266"/>
                    <a:pt x="429" y="258"/>
                    <a:pt x="437" y="251"/>
                  </a:cubicBezTo>
                  <a:cubicBezTo>
                    <a:pt x="446" y="244"/>
                    <a:pt x="454" y="236"/>
                    <a:pt x="463" y="230"/>
                  </a:cubicBezTo>
                  <a:cubicBezTo>
                    <a:pt x="473" y="223"/>
                    <a:pt x="485" y="211"/>
                    <a:pt x="498" y="210"/>
                  </a:cubicBezTo>
                  <a:cubicBezTo>
                    <a:pt x="496" y="206"/>
                    <a:pt x="521" y="197"/>
                    <a:pt x="526" y="195"/>
                  </a:cubicBezTo>
                  <a:cubicBezTo>
                    <a:pt x="515" y="232"/>
                    <a:pt x="487" y="264"/>
                    <a:pt x="459" y="292"/>
                  </a:cubicBezTo>
                  <a:cubicBezTo>
                    <a:pt x="454" y="298"/>
                    <a:pt x="448" y="303"/>
                    <a:pt x="442" y="308"/>
                  </a:cubicBezTo>
                  <a:cubicBezTo>
                    <a:pt x="438" y="300"/>
                    <a:pt x="427" y="294"/>
                    <a:pt x="419" y="288"/>
                  </a:cubicBezTo>
                  <a:cubicBezTo>
                    <a:pt x="418" y="287"/>
                    <a:pt x="422" y="290"/>
                    <a:pt x="419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"/>
            <p:cNvSpPr>
              <a:spLocks noEditPoints="1"/>
            </p:cNvSpPr>
            <p:nvPr/>
          </p:nvSpPr>
          <p:spPr bwMode="auto">
            <a:xfrm>
              <a:off x="4225925" y="4552951"/>
              <a:ext cx="374650" cy="628650"/>
            </a:xfrm>
            <a:custGeom>
              <a:avLst/>
              <a:gdLst>
                <a:gd name="T0" fmla="*/ 81 w 100"/>
                <a:gd name="T1" fmla="*/ 9 h 167"/>
                <a:gd name="T2" fmla="*/ 33 w 100"/>
                <a:gd name="T3" fmla="*/ 0 h 167"/>
                <a:gd name="T4" fmla="*/ 5 w 100"/>
                <a:gd name="T5" fmla="*/ 7 h 167"/>
                <a:gd name="T6" fmla="*/ 5 w 100"/>
                <a:gd name="T7" fmla="*/ 11 h 167"/>
                <a:gd name="T8" fmla="*/ 6 w 100"/>
                <a:gd name="T9" fmla="*/ 23 h 167"/>
                <a:gd name="T10" fmla="*/ 6 w 100"/>
                <a:gd name="T11" fmla="*/ 76 h 167"/>
                <a:gd name="T12" fmla="*/ 6 w 100"/>
                <a:gd name="T13" fmla="*/ 107 h 167"/>
                <a:gd name="T14" fmla="*/ 3 w 100"/>
                <a:gd name="T15" fmla="*/ 114 h 167"/>
                <a:gd name="T16" fmla="*/ 6 w 100"/>
                <a:gd name="T17" fmla="*/ 117 h 167"/>
                <a:gd name="T18" fmla="*/ 7 w 100"/>
                <a:gd name="T19" fmla="*/ 133 h 167"/>
                <a:gd name="T20" fmla="*/ 4 w 100"/>
                <a:gd name="T21" fmla="*/ 155 h 167"/>
                <a:gd name="T22" fmla="*/ 2 w 100"/>
                <a:gd name="T23" fmla="*/ 161 h 167"/>
                <a:gd name="T24" fmla="*/ 2 w 100"/>
                <a:gd name="T25" fmla="*/ 165 h 167"/>
                <a:gd name="T26" fmla="*/ 8 w 100"/>
                <a:gd name="T27" fmla="*/ 167 h 167"/>
                <a:gd name="T28" fmla="*/ 18 w 100"/>
                <a:gd name="T29" fmla="*/ 164 h 167"/>
                <a:gd name="T30" fmla="*/ 23 w 100"/>
                <a:gd name="T31" fmla="*/ 161 h 167"/>
                <a:gd name="T32" fmla="*/ 22 w 100"/>
                <a:gd name="T33" fmla="*/ 156 h 167"/>
                <a:gd name="T34" fmla="*/ 22 w 100"/>
                <a:gd name="T35" fmla="*/ 146 h 167"/>
                <a:gd name="T36" fmla="*/ 20 w 100"/>
                <a:gd name="T37" fmla="*/ 127 h 167"/>
                <a:gd name="T38" fmla="*/ 36 w 100"/>
                <a:gd name="T39" fmla="*/ 111 h 167"/>
                <a:gd name="T40" fmla="*/ 74 w 100"/>
                <a:gd name="T41" fmla="*/ 93 h 167"/>
                <a:gd name="T42" fmla="*/ 97 w 100"/>
                <a:gd name="T43" fmla="*/ 61 h 167"/>
                <a:gd name="T44" fmla="*/ 98 w 100"/>
                <a:gd name="T45" fmla="*/ 30 h 167"/>
                <a:gd name="T46" fmla="*/ 84 w 100"/>
                <a:gd name="T47" fmla="*/ 55 h 167"/>
                <a:gd name="T48" fmla="*/ 78 w 100"/>
                <a:gd name="T49" fmla="*/ 73 h 167"/>
                <a:gd name="T50" fmla="*/ 65 w 100"/>
                <a:gd name="T51" fmla="*/ 87 h 167"/>
                <a:gd name="T52" fmla="*/ 39 w 100"/>
                <a:gd name="T53" fmla="*/ 100 h 167"/>
                <a:gd name="T54" fmla="*/ 21 w 100"/>
                <a:gd name="T55" fmla="*/ 87 h 167"/>
                <a:gd name="T56" fmla="*/ 21 w 100"/>
                <a:gd name="T57" fmla="*/ 39 h 167"/>
                <a:gd name="T58" fmla="*/ 23 w 100"/>
                <a:gd name="T59" fmla="*/ 11 h 167"/>
                <a:gd name="T60" fmla="*/ 39 w 100"/>
                <a:gd name="T61" fmla="*/ 8 h 167"/>
                <a:gd name="T62" fmla="*/ 79 w 100"/>
                <a:gd name="T63" fmla="*/ 25 h 167"/>
                <a:gd name="T64" fmla="*/ 84 w 100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67">
                  <a:moveTo>
                    <a:pt x="93" y="20"/>
                  </a:moveTo>
                  <a:cubicBezTo>
                    <a:pt x="91" y="16"/>
                    <a:pt x="86" y="13"/>
                    <a:pt x="81" y="9"/>
                  </a:cubicBezTo>
                  <a:cubicBezTo>
                    <a:pt x="75" y="6"/>
                    <a:pt x="68" y="4"/>
                    <a:pt x="60" y="2"/>
                  </a:cubicBezTo>
                  <a:cubicBezTo>
                    <a:pt x="53" y="0"/>
                    <a:pt x="43" y="0"/>
                    <a:pt x="33" y="0"/>
                  </a:cubicBezTo>
                  <a:cubicBezTo>
                    <a:pt x="21" y="0"/>
                    <a:pt x="14" y="0"/>
                    <a:pt x="10" y="1"/>
                  </a:cubicBezTo>
                  <a:cubicBezTo>
                    <a:pt x="7" y="2"/>
                    <a:pt x="5" y="4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7"/>
                    <a:pt x="6" y="23"/>
                  </a:cubicBezTo>
                  <a:cubicBezTo>
                    <a:pt x="6" y="29"/>
                    <a:pt x="7" y="38"/>
                    <a:pt x="7" y="51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6" y="103"/>
                    <a:pt x="6" y="107"/>
                  </a:cubicBezTo>
                  <a:cubicBezTo>
                    <a:pt x="4" y="111"/>
                    <a:pt x="3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5"/>
                    <a:pt x="4" y="115"/>
                  </a:cubicBezTo>
                  <a:cubicBezTo>
                    <a:pt x="5" y="116"/>
                    <a:pt x="5" y="117"/>
                    <a:pt x="6" y="117"/>
                  </a:cubicBezTo>
                  <a:cubicBezTo>
                    <a:pt x="6" y="118"/>
                    <a:pt x="6" y="120"/>
                    <a:pt x="7" y="123"/>
                  </a:cubicBezTo>
                  <a:cubicBezTo>
                    <a:pt x="7" y="127"/>
                    <a:pt x="7" y="130"/>
                    <a:pt x="7" y="133"/>
                  </a:cubicBezTo>
                  <a:cubicBezTo>
                    <a:pt x="7" y="138"/>
                    <a:pt x="7" y="143"/>
                    <a:pt x="6" y="146"/>
                  </a:cubicBezTo>
                  <a:cubicBezTo>
                    <a:pt x="5" y="149"/>
                    <a:pt x="5" y="152"/>
                    <a:pt x="4" y="155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8"/>
                    <a:pt x="3" y="159"/>
                    <a:pt x="2" y="161"/>
                  </a:cubicBezTo>
                  <a:cubicBezTo>
                    <a:pt x="0" y="163"/>
                    <a:pt x="0" y="164"/>
                    <a:pt x="0" y="164"/>
                  </a:cubicBezTo>
                  <a:cubicBezTo>
                    <a:pt x="0" y="165"/>
                    <a:pt x="0" y="165"/>
                    <a:pt x="2" y="165"/>
                  </a:cubicBezTo>
                  <a:cubicBezTo>
                    <a:pt x="3" y="166"/>
                    <a:pt x="4" y="166"/>
                    <a:pt x="6" y="167"/>
                  </a:cubicBezTo>
                  <a:cubicBezTo>
                    <a:pt x="7" y="167"/>
                    <a:pt x="8" y="167"/>
                    <a:pt x="8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4" y="165"/>
                    <a:pt x="16" y="165"/>
                    <a:pt x="18" y="164"/>
                  </a:cubicBezTo>
                  <a:cubicBezTo>
                    <a:pt x="20" y="164"/>
                    <a:pt x="22" y="164"/>
                    <a:pt x="22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2" y="154"/>
                    <a:pt x="22" y="153"/>
                    <a:pt x="22" y="151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2"/>
                    <a:pt x="22" y="138"/>
                    <a:pt x="21" y="135"/>
                  </a:cubicBezTo>
                  <a:cubicBezTo>
                    <a:pt x="21" y="132"/>
                    <a:pt x="20" y="129"/>
                    <a:pt x="20" y="127"/>
                  </a:cubicBezTo>
                  <a:cubicBezTo>
                    <a:pt x="20" y="120"/>
                    <a:pt x="21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7" y="105"/>
                  </a:cubicBezTo>
                  <a:cubicBezTo>
                    <a:pt x="63" y="102"/>
                    <a:pt x="69" y="98"/>
                    <a:pt x="74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3" y="70"/>
                    <a:pt x="96" y="65"/>
                    <a:pt x="97" y="61"/>
                  </a:cubicBezTo>
                  <a:cubicBezTo>
                    <a:pt x="99" y="57"/>
                    <a:pt x="100" y="52"/>
                    <a:pt x="100" y="47"/>
                  </a:cubicBezTo>
                  <a:cubicBezTo>
                    <a:pt x="100" y="39"/>
                    <a:pt x="99" y="33"/>
                    <a:pt x="98" y="30"/>
                  </a:cubicBezTo>
                  <a:cubicBezTo>
                    <a:pt x="97" y="27"/>
                    <a:pt x="95" y="23"/>
                    <a:pt x="93" y="20"/>
                  </a:cubicBezTo>
                  <a:close/>
                  <a:moveTo>
                    <a:pt x="84" y="55"/>
                  </a:moveTo>
                  <a:cubicBezTo>
                    <a:pt x="84" y="58"/>
                    <a:pt x="83" y="61"/>
                    <a:pt x="81" y="65"/>
                  </a:cubicBezTo>
                  <a:cubicBezTo>
                    <a:pt x="80" y="68"/>
                    <a:pt x="79" y="71"/>
                    <a:pt x="78" y="73"/>
                  </a:cubicBezTo>
                  <a:cubicBezTo>
                    <a:pt x="77" y="75"/>
                    <a:pt x="75" y="77"/>
                    <a:pt x="72" y="80"/>
                  </a:cubicBezTo>
                  <a:cubicBezTo>
                    <a:pt x="69" y="83"/>
                    <a:pt x="67" y="85"/>
                    <a:pt x="65" y="87"/>
                  </a:cubicBezTo>
                  <a:cubicBezTo>
                    <a:pt x="63" y="90"/>
                    <a:pt x="59" y="92"/>
                    <a:pt x="55" y="94"/>
                  </a:cubicBezTo>
                  <a:cubicBezTo>
                    <a:pt x="50" y="96"/>
                    <a:pt x="45" y="98"/>
                    <a:pt x="39" y="100"/>
                  </a:cubicBezTo>
                  <a:cubicBezTo>
                    <a:pt x="34" y="101"/>
                    <a:pt x="28" y="103"/>
                    <a:pt x="21" y="104"/>
                  </a:cubicBezTo>
                  <a:cubicBezTo>
                    <a:pt x="21" y="99"/>
                    <a:pt x="21" y="94"/>
                    <a:pt x="21" y="87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6"/>
                    <a:pt x="21" y="13"/>
                    <a:pt x="23" y="11"/>
                  </a:cubicBezTo>
                  <a:cubicBezTo>
                    <a:pt x="24" y="9"/>
                    <a:pt x="27" y="8"/>
                    <a:pt x="3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50" y="8"/>
                    <a:pt x="58" y="10"/>
                    <a:pt x="64" y="14"/>
                  </a:cubicBezTo>
                  <a:cubicBezTo>
                    <a:pt x="69" y="17"/>
                    <a:pt x="74" y="21"/>
                    <a:pt x="79" y="25"/>
                  </a:cubicBezTo>
                  <a:cubicBezTo>
                    <a:pt x="83" y="29"/>
                    <a:pt x="85" y="36"/>
                    <a:pt x="85" y="44"/>
                  </a:cubicBezTo>
                  <a:cubicBezTo>
                    <a:pt x="85" y="48"/>
                    <a:pt x="85" y="52"/>
                    <a:pt x="84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"/>
            <p:cNvSpPr>
              <a:spLocks/>
            </p:cNvSpPr>
            <p:nvPr/>
          </p:nvSpPr>
          <p:spPr bwMode="auto">
            <a:xfrm>
              <a:off x="2381250" y="4552951"/>
              <a:ext cx="508000" cy="628650"/>
            </a:xfrm>
            <a:custGeom>
              <a:avLst/>
              <a:gdLst>
                <a:gd name="T0" fmla="*/ 110 w 135"/>
                <a:gd name="T1" fmla="*/ 4 h 167"/>
                <a:gd name="T2" fmla="*/ 105 w 135"/>
                <a:gd name="T3" fmla="*/ 3 h 167"/>
                <a:gd name="T4" fmla="*/ 78 w 135"/>
                <a:gd name="T5" fmla="*/ 4 h 167"/>
                <a:gd name="T6" fmla="*/ 70 w 135"/>
                <a:gd name="T7" fmla="*/ 3 h 167"/>
                <a:gd name="T8" fmla="*/ 65 w 135"/>
                <a:gd name="T9" fmla="*/ 1 h 167"/>
                <a:gd name="T10" fmla="*/ 62 w 135"/>
                <a:gd name="T11" fmla="*/ 2 h 167"/>
                <a:gd name="T12" fmla="*/ 33 w 135"/>
                <a:gd name="T13" fmla="*/ 3 h 167"/>
                <a:gd name="T14" fmla="*/ 6 w 135"/>
                <a:gd name="T15" fmla="*/ 1 h 167"/>
                <a:gd name="T16" fmla="*/ 2 w 135"/>
                <a:gd name="T17" fmla="*/ 2 h 167"/>
                <a:gd name="T18" fmla="*/ 0 w 135"/>
                <a:gd name="T19" fmla="*/ 12 h 167"/>
                <a:gd name="T20" fmla="*/ 8 w 135"/>
                <a:gd name="T21" fmla="*/ 17 h 167"/>
                <a:gd name="T22" fmla="*/ 18 w 135"/>
                <a:gd name="T23" fmla="*/ 15 h 167"/>
                <a:gd name="T24" fmla="*/ 33 w 135"/>
                <a:gd name="T25" fmla="*/ 13 h 167"/>
                <a:gd name="T26" fmla="*/ 47 w 135"/>
                <a:gd name="T27" fmla="*/ 14 h 167"/>
                <a:gd name="T28" fmla="*/ 50 w 135"/>
                <a:gd name="T29" fmla="*/ 17 h 167"/>
                <a:gd name="T30" fmla="*/ 52 w 135"/>
                <a:gd name="T31" fmla="*/ 51 h 167"/>
                <a:gd name="T32" fmla="*/ 48 w 135"/>
                <a:gd name="T33" fmla="*/ 150 h 167"/>
                <a:gd name="T34" fmla="*/ 48 w 135"/>
                <a:gd name="T35" fmla="*/ 157 h 167"/>
                <a:gd name="T36" fmla="*/ 47 w 135"/>
                <a:gd name="T37" fmla="*/ 166 h 167"/>
                <a:gd name="T38" fmla="*/ 54 w 135"/>
                <a:gd name="T39" fmla="*/ 165 h 167"/>
                <a:gd name="T40" fmla="*/ 61 w 135"/>
                <a:gd name="T41" fmla="*/ 165 h 167"/>
                <a:gd name="T42" fmla="*/ 63 w 135"/>
                <a:gd name="T43" fmla="*/ 165 h 167"/>
                <a:gd name="T44" fmla="*/ 69 w 135"/>
                <a:gd name="T45" fmla="*/ 160 h 167"/>
                <a:gd name="T46" fmla="*/ 66 w 135"/>
                <a:gd name="T47" fmla="*/ 146 h 167"/>
                <a:gd name="T48" fmla="*/ 65 w 135"/>
                <a:gd name="T49" fmla="*/ 134 h 167"/>
                <a:gd name="T50" fmla="*/ 64 w 135"/>
                <a:gd name="T51" fmla="*/ 99 h 167"/>
                <a:gd name="T52" fmla="*/ 66 w 135"/>
                <a:gd name="T53" fmla="*/ 83 h 167"/>
                <a:gd name="T54" fmla="*/ 67 w 135"/>
                <a:gd name="T55" fmla="*/ 42 h 167"/>
                <a:gd name="T56" fmla="*/ 73 w 135"/>
                <a:gd name="T57" fmla="*/ 13 h 167"/>
                <a:gd name="T58" fmla="*/ 94 w 135"/>
                <a:gd name="T59" fmla="*/ 12 h 167"/>
                <a:gd name="T60" fmla="*/ 112 w 135"/>
                <a:gd name="T61" fmla="*/ 15 h 167"/>
                <a:gd name="T62" fmla="*/ 129 w 135"/>
                <a:gd name="T63" fmla="*/ 16 h 167"/>
                <a:gd name="T64" fmla="*/ 135 w 135"/>
                <a:gd name="T65" fmla="*/ 6 h 167"/>
                <a:gd name="T66" fmla="*/ 117 w 135"/>
                <a:gd name="T67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67">
                  <a:moveTo>
                    <a:pt x="117" y="3"/>
                  </a:moveTo>
                  <a:cubicBezTo>
                    <a:pt x="114" y="4"/>
                    <a:pt x="111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4" y="4"/>
                    <a:pt x="81" y="4"/>
                    <a:pt x="78" y="4"/>
                  </a:cubicBezTo>
                  <a:cubicBezTo>
                    <a:pt x="76" y="5"/>
                    <a:pt x="74" y="5"/>
                    <a:pt x="73" y="5"/>
                  </a:cubicBezTo>
                  <a:cubicBezTo>
                    <a:pt x="72" y="5"/>
                    <a:pt x="71" y="4"/>
                    <a:pt x="70" y="3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1"/>
                    <a:pt x="63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59" y="3"/>
                    <a:pt x="55" y="3"/>
                    <a:pt x="5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6" y="3"/>
                    <a:pt x="21" y="3"/>
                    <a:pt x="15" y="2"/>
                  </a:cubicBezTo>
                  <a:cubicBezTo>
                    <a:pt x="10" y="1"/>
                    <a:pt x="7" y="1"/>
                    <a:pt x="6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1" y="15"/>
                    <a:pt x="22" y="16"/>
                  </a:cubicBezTo>
                  <a:cubicBezTo>
                    <a:pt x="23" y="14"/>
                    <a:pt x="27" y="13"/>
                    <a:pt x="33" y="13"/>
                  </a:cubicBezTo>
                  <a:cubicBezTo>
                    <a:pt x="35" y="13"/>
                    <a:pt x="37" y="13"/>
                    <a:pt x="40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9" y="14"/>
                    <a:pt x="50" y="14"/>
                    <a:pt x="50" y="15"/>
                  </a:cubicBezTo>
                  <a:cubicBezTo>
                    <a:pt x="50" y="15"/>
                    <a:pt x="50" y="16"/>
                    <a:pt x="50" y="17"/>
                  </a:cubicBezTo>
                  <a:cubicBezTo>
                    <a:pt x="50" y="18"/>
                    <a:pt x="50" y="18"/>
                    <a:pt x="50" y="19"/>
                  </a:cubicBezTo>
                  <a:cubicBezTo>
                    <a:pt x="52" y="23"/>
                    <a:pt x="52" y="34"/>
                    <a:pt x="52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28"/>
                    <a:pt x="50" y="143"/>
                    <a:pt x="48" y="150"/>
                  </a:cubicBezTo>
                  <a:cubicBezTo>
                    <a:pt x="47" y="150"/>
                    <a:pt x="47" y="151"/>
                    <a:pt x="47" y="151"/>
                  </a:cubicBezTo>
                  <a:cubicBezTo>
                    <a:pt x="47" y="152"/>
                    <a:pt x="47" y="154"/>
                    <a:pt x="48" y="157"/>
                  </a:cubicBezTo>
                  <a:cubicBezTo>
                    <a:pt x="48" y="162"/>
                    <a:pt x="47" y="165"/>
                    <a:pt x="46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166"/>
                    <a:pt x="49" y="166"/>
                    <a:pt x="50" y="166"/>
                  </a:cubicBezTo>
                  <a:cubicBezTo>
                    <a:pt x="52" y="165"/>
                    <a:pt x="53" y="165"/>
                    <a:pt x="54" y="165"/>
                  </a:cubicBezTo>
                  <a:cubicBezTo>
                    <a:pt x="55" y="165"/>
                    <a:pt x="56" y="166"/>
                    <a:pt x="57" y="167"/>
                  </a:cubicBezTo>
                  <a:cubicBezTo>
                    <a:pt x="58" y="167"/>
                    <a:pt x="59" y="166"/>
                    <a:pt x="61" y="165"/>
                  </a:cubicBezTo>
                  <a:cubicBezTo>
                    <a:pt x="61" y="166"/>
                    <a:pt x="62" y="166"/>
                    <a:pt x="62" y="166"/>
                  </a:cubicBezTo>
                  <a:cubicBezTo>
                    <a:pt x="63" y="166"/>
                    <a:pt x="63" y="166"/>
                    <a:pt x="63" y="165"/>
                  </a:cubicBezTo>
                  <a:cubicBezTo>
                    <a:pt x="63" y="165"/>
                    <a:pt x="63" y="164"/>
                    <a:pt x="63" y="164"/>
                  </a:cubicBezTo>
                  <a:cubicBezTo>
                    <a:pt x="67" y="163"/>
                    <a:pt x="69" y="161"/>
                    <a:pt x="69" y="160"/>
                  </a:cubicBezTo>
                  <a:cubicBezTo>
                    <a:pt x="69" y="160"/>
                    <a:pt x="69" y="158"/>
                    <a:pt x="68" y="156"/>
                  </a:cubicBezTo>
                  <a:cubicBezTo>
                    <a:pt x="68" y="154"/>
                    <a:pt x="67" y="150"/>
                    <a:pt x="66" y="146"/>
                  </a:cubicBezTo>
                  <a:cubicBezTo>
                    <a:pt x="65" y="142"/>
                    <a:pt x="65" y="139"/>
                    <a:pt x="64" y="139"/>
                  </a:cubicBezTo>
                  <a:cubicBezTo>
                    <a:pt x="65" y="139"/>
                    <a:pt x="65" y="137"/>
                    <a:pt x="65" y="134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5"/>
                    <a:pt x="64" y="102"/>
                    <a:pt x="64" y="99"/>
                  </a:cubicBezTo>
                  <a:cubicBezTo>
                    <a:pt x="64" y="97"/>
                    <a:pt x="64" y="94"/>
                    <a:pt x="65" y="91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63"/>
                    <a:pt x="66" y="54"/>
                    <a:pt x="67" y="42"/>
                  </a:cubicBezTo>
                  <a:cubicBezTo>
                    <a:pt x="68" y="30"/>
                    <a:pt x="69" y="21"/>
                    <a:pt x="71" y="14"/>
                  </a:cubicBezTo>
                  <a:cubicBezTo>
                    <a:pt x="71" y="14"/>
                    <a:pt x="72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103" y="12"/>
                    <a:pt x="108" y="13"/>
                    <a:pt x="110" y="15"/>
                  </a:cubicBezTo>
                  <a:cubicBezTo>
                    <a:pt x="110" y="15"/>
                    <a:pt x="111" y="15"/>
                    <a:pt x="112" y="15"/>
                  </a:cubicBezTo>
                  <a:cubicBezTo>
                    <a:pt x="113" y="15"/>
                    <a:pt x="116" y="15"/>
                    <a:pt x="119" y="15"/>
                  </a:cubicBezTo>
                  <a:cubicBezTo>
                    <a:pt x="123" y="15"/>
                    <a:pt x="127" y="16"/>
                    <a:pt x="129" y="16"/>
                  </a:cubicBezTo>
                  <a:cubicBezTo>
                    <a:pt x="129" y="16"/>
                    <a:pt x="130" y="15"/>
                    <a:pt x="132" y="15"/>
                  </a:cubicBezTo>
                  <a:cubicBezTo>
                    <a:pt x="133" y="13"/>
                    <a:pt x="134" y="10"/>
                    <a:pt x="135" y="6"/>
                  </a:cubicBezTo>
                  <a:cubicBezTo>
                    <a:pt x="134" y="4"/>
                    <a:pt x="131" y="3"/>
                    <a:pt x="125" y="3"/>
                  </a:cubicBezTo>
                  <a:cubicBezTo>
                    <a:pt x="123" y="3"/>
                    <a:pt x="121" y="3"/>
                    <a:pt x="1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3"/>
            <p:cNvSpPr>
              <a:spLocks noEditPoints="1"/>
            </p:cNvSpPr>
            <p:nvPr/>
          </p:nvSpPr>
          <p:spPr bwMode="auto">
            <a:xfrm>
              <a:off x="3173413" y="4549776"/>
              <a:ext cx="628650" cy="635000"/>
            </a:xfrm>
            <a:custGeom>
              <a:avLst/>
              <a:gdLst>
                <a:gd name="T0" fmla="*/ 106 w 167"/>
                <a:gd name="T1" fmla="*/ 3 h 169"/>
                <a:gd name="T2" fmla="*/ 95 w 167"/>
                <a:gd name="T3" fmla="*/ 0 h 169"/>
                <a:gd name="T4" fmla="*/ 77 w 167"/>
                <a:gd name="T5" fmla="*/ 3 h 169"/>
                <a:gd name="T6" fmla="*/ 58 w 167"/>
                <a:gd name="T7" fmla="*/ 8 h 169"/>
                <a:gd name="T8" fmla="*/ 55 w 167"/>
                <a:gd name="T9" fmla="*/ 11 h 169"/>
                <a:gd name="T10" fmla="*/ 52 w 167"/>
                <a:gd name="T11" fmla="*/ 11 h 169"/>
                <a:gd name="T12" fmla="*/ 41 w 167"/>
                <a:gd name="T13" fmla="*/ 19 h 169"/>
                <a:gd name="T14" fmla="*/ 20 w 167"/>
                <a:gd name="T15" fmla="*/ 38 h 169"/>
                <a:gd name="T16" fmla="*/ 15 w 167"/>
                <a:gd name="T17" fmla="*/ 45 h 169"/>
                <a:gd name="T18" fmla="*/ 0 w 167"/>
                <a:gd name="T19" fmla="*/ 94 h 169"/>
                <a:gd name="T20" fmla="*/ 25 w 167"/>
                <a:gd name="T21" fmla="*/ 154 h 169"/>
                <a:gd name="T22" fmla="*/ 32 w 167"/>
                <a:gd name="T23" fmla="*/ 158 h 169"/>
                <a:gd name="T24" fmla="*/ 44 w 167"/>
                <a:gd name="T25" fmla="*/ 163 h 169"/>
                <a:gd name="T26" fmla="*/ 105 w 167"/>
                <a:gd name="T27" fmla="*/ 165 h 169"/>
                <a:gd name="T28" fmla="*/ 145 w 167"/>
                <a:gd name="T29" fmla="*/ 134 h 169"/>
                <a:gd name="T30" fmla="*/ 165 w 167"/>
                <a:gd name="T31" fmla="*/ 91 h 169"/>
                <a:gd name="T32" fmla="*/ 154 w 167"/>
                <a:gd name="T33" fmla="*/ 27 h 169"/>
                <a:gd name="T34" fmla="*/ 137 w 167"/>
                <a:gd name="T35" fmla="*/ 128 h 169"/>
                <a:gd name="T36" fmla="*/ 136 w 167"/>
                <a:gd name="T37" fmla="*/ 133 h 169"/>
                <a:gd name="T38" fmla="*/ 125 w 167"/>
                <a:gd name="T39" fmla="*/ 140 h 169"/>
                <a:gd name="T40" fmla="*/ 124 w 167"/>
                <a:gd name="T41" fmla="*/ 143 h 169"/>
                <a:gd name="T42" fmla="*/ 114 w 167"/>
                <a:gd name="T43" fmla="*/ 150 h 169"/>
                <a:gd name="T44" fmla="*/ 101 w 167"/>
                <a:gd name="T45" fmla="*/ 154 h 169"/>
                <a:gd name="T46" fmla="*/ 86 w 167"/>
                <a:gd name="T47" fmla="*/ 157 h 169"/>
                <a:gd name="T48" fmla="*/ 61 w 167"/>
                <a:gd name="T49" fmla="*/ 153 h 169"/>
                <a:gd name="T50" fmla="*/ 35 w 167"/>
                <a:gd name="T51" fmla="*/ 142 h 169"/>
                <a:gd name="T52" fmla="*/ 27 w 167"/>
                <a:gd name="T53" fmla="*/ 131 h 169"/>
                <a:gd name="T54" fmla="*/ 14 w 167"/>
                <a:gd name="T55" fmla="*/ 94 h 169"/>
                <a:gd name="T56" fmla="*/ 27 w 167"/>
                <a:gd name="T57" fmla="*/ 48 h 169"/>
                <a:gd name="T58" fmla="*/ 32 w 167"/>
                <a:gd name="T59" fmla="*/ 39 h 169"/>
                <a:gd name="T60" fmla="*/ 41 w 167"/>
                <a:gd name="T61" fmla="*/ 28 h 169"/>
                <a:gd name="T62" fmla="*/ 59 w 167"/>
                <a:gd name="T63" fmla="*/ 20 h 169"/>
                <a:gd name="T64" fmla="*/ 61 w 167"/>
                <a:gd name="T65" fmla="*/ 21 h 169"/>
                <a:gd name="T66" fmla="*/ 61 w 167"/>
                <a:gd name="T67" fmla="*/ 20 h 169"/>
                <a:gd name="T68" fmla="*/ 64 w 167"/>
                <a:gd name="T69" fmla="*/ 20 h 169"/>
                <a:gd name="T70" fmla="*/ 71 w 167"/>
                <a:gd name="T71" fmla="*/ 16 h 169"/>
                <a:gd name="T72" fmla="*/ 79 w 167"/>
                <a:gd name="T73" fmla="*/ 16 h 169"/>
                <a:gd name="T74" fmla="*/ 85 w 167"/>
                <a:gd name="T75" fmla="*/ 11 h 169"/>
                <a:gd name="T76" fmla="*/ 123 w 167"/>
                <a:gd name="T77" fmla="*/ 20 h 169"/>
                <a:gd name="T78" fmla="*/ 148 w 167"/>
                <a:gd name="T79" fmla="*/ 53 h 169"/>
                <a:gd name="T80" fmla="*/ 137 w 167"/>
                <a:gd name="T81" fmla="*/ 12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7" h="169">
                  <a:moveTo>
                    <a:pt x="134" y="9"/>
                  </a:moveTo>
                  <a:cubicBezTo>
                    <a:pt x="130" y="6"/>
                    <a:pt x="121" y="4"/>
                    <a:pt x="106" y="3"/>
                  </a:cubicBezTo>
                  <a:cubicBezTo>
                    <a:pt x="105" y="2"/>
                    <a:pt x="104" y="2"/>
                    <a:pt x="101" y="1"/>
                  </a:cubicBezTo>
                  <a:cubicBezTo>
                    <a:pt x="99" y="1"/>
                    <a:pt x="97" y="0"/>
                    <a:pt x="95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1" y="3"/>
                    <a:pt x="78" y="3"/>
                    <a:pt x="77" y="3"/>
                  </a:cubicBezTo>
                  <a:cubicBezTo>
                    <a:pt x="76" y="3"/>
                    <a:pt x="72" y="4"/>
                    <a:pt x="67" y="6"/>
                  </a:cubicBezTo>
                  <a:cubicBezTo>
                    <a:pt x="61" y="8"/>
                    <a:pt x="58" y="9"/>
                    <a:pt x="58" y="8"/>
                  </a:cubicBezTo>
                  <a:cubicBezTo>
                    <a:pt x="57" y="8"/>
                    <a:pt x="57" y="9"/>
                    <a:pt x="56" y="9"/>
                  </a:cubicBezTo>
                  <a:cubicBezTo>
                    <a:pt x="56" y="10"/>
                    <a:pt x="55" y="10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2" y="11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48" y="15"/>
                    <a:pt x="45" y="17"/>
                    <a:pt x="41" y="19"/>
                  </a:cubicBezTo>
                  <a:cubicBezTo>
                    <a:pt x="36" y="20"/>
                    <a:pt x="33" y="22"/>
                    <a:pt x="32" y="24"/>
                  </a:cubicBezTo>
                  <a:cubicBezTo>
                    <a:pt x="31" y="26"/>
                    <a:pt x="27" y="30"/>
                    <a:pt x="20" y="38"/>
                  </a:cubicBezTo>
                  <a:cubicBezTo>
                    <a:pt x="20" y="39"/>
                    <a:pt x="19" y="40"/>
                    <a:pt x="18" y="41"/>
                  </a:cubicBezTo>
                  <a:cubicBezTo>
                    <a:pt x="16" y="42"/>
                    <a:pt x="15" y="43"/>
                    <a:pt x="15" y="45"/>
                  </a:cubicBezTo>
                  <a:cubicBezTo>
                    <a:pt x="14" y="47"/>
                    <a:pt x="14" y="48"/>
                    <a:pt x="13" y="49"/>
                  </a:cubicBezTo>
                  <a:cubicBezTo>
                    <a:pt x="5" y="66"/>
                    <a:pt x="0" y="81"/>
                    <a:pt x="0" y="94"/>
                  </a:cubicBezTo>
                  <a:cubicBezTo>
                    <a:pt x="0" y="110"/>
                    <a:pt x="2" y="123"/>
                    <a:pt x="6" y="132"/>
                  </a:cubicBezTo>
                  <a:cubicBezTo>
                    <a:pt x="10" y="141"/>
                    <a:pt x="16" y="148"/>
                    <a:pt x="25" y="154"/>
                  </a:cubicBezTo>
                  <a:cubicBezTo>
                    <a:pt x="25" y="154"/>
                    <a:pt x="26" y="154"/>
                    <a:pt x="29" y="155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59"/>
                    <a:pt x="34" y="160"/>
                    <a:pt x="37" y="161"/>
                  </a:cubicBezTo>
                  <a:cubicBezTo>
                    <a:pt x="40" y="162"/>
                    <a:pt x="43" y="162"/>
                    <a:pt x="44" y="163"/>
                  </a:cubicBezTo>
                  <a:cubicBezTo>
                    <a:pt x="46" y="167"/>
                    <a:pt x="58" y="169"/>
                    <a:pt x="80" y="169"/>
                  </a:cubicBezTo>
                  <a:cubicBezTo>
                    <a:pt x="89" y="169"/>
                    <a:pt x="97" y="168"/>
                    <a:pt x="105" y="165"/>
                  </a:cubicBezTo>
                  <a:cubicBezTo>
                    <a:pt x="112" y="163"/>
                    <a:pt x="119" y="159"/>
                    <a:pt x="126" y="154"/>
                  </a:cubicBezTo>
                  <a:cubicBezTo>
                    <a:pt x="133" y="149"/>
                    <a:pt x="140" y="143"/>
                    <a:pt x="145" y="134"/>
                  </a:cubicBezTo>
                  <a:cubicBezTo>
                    <a:pt x="148" y="131"/>
                    <a:pt x="152" y="123"/>
                    <a:pt x="158" y="110"/>
                  </a:cubicBezTo>
                  <a:cubicBezTo>
                    <a:pt x="161" y="104"/>
                    <a:pt x="163" y="98"/>
                    <a:pt x="165" y="91"/>
                  </a:cubicBezTo>
                  <a:cubicBezTo>
                    <a:pt x="166" y="84"/>
                    <a:pt x="167" y="77"/>
                    <a:pt x="167" y="69"/>
                  </a:cubicBezTo>
                  <a:cubicBezTo>
                    <a:pt x="167" y="54"/>
                    <a:pt x="163" y="40"/>
                    <a:pt x="154" y="27"/>
                  </a:cubicBezTo>
                  <a:cubicBezTo>
                    <a:pt x="146" y="15"/>
                    <a:pt x="139" y="9"/>
                    <a:pt x="134" y="9"/>
                  </a:cubicBezTo>
                  <a:close/>
                  <a:moveTo>
                    <a:pt x="137" y="128"/>
                  </a:moveTo>
                  <a:cubicBezTo>
                    <a:pt x="138" y="128"/>
                    <a:pt x="138" y="129"/>
                    <a:pt x="138" y="130"/>
                  </a:cubicBezTo>
                  <a:cubicBezTo>
                    <a:pt x="138" y="131"/>
                    <a:pt x="137" y="132"/>
                    <a:pt x="136" y="133"/>
                  </a:cubicBezTo>
                  <a:cubicBezTo>
                    <a:pt x="134" y="134"/>
                    <a:pt x="132" y="135"/>
                    <a:pt x="129" y="137"/>
                  </a:cubicBezTo>
                  <a:cubicBezTo>
                    <a:pt x="127" y="138"/>
                    <a:pt x="125" y="139"/>
                    <a:pt x="125" y="140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2"/>
                    <a:pt x="124" y="143"/>
                    <a:pt x="124" y="143"/>
                  </a:cubicBezTo>
                  <a:cubicBezTo>
                    <a:pt x="123" y="144"/>
                    <a:pt x="123" y="144"/>
                    <a:pt x="122" y="145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0" y="152"/>
                    <a:pt x="108" y="153"/>
                    <a:pt x="107" y="153"/>
                  </a:cubicBezTo>
                  <a:cubicBezTo>
                    <a:pt x="106" y="153"/>
                    <a:pt x="104" y="154"/>
                    <a:pt x="101" y="154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1" y="156"/>
                    <a:pt x="89" y="157"/>
                    <a:pt x="86" y="157"/>
                  </a:cubicBezTo>
                  <a:cubicBezTo>
                    <a:pt x="82" y="157"/>
                    <a:pt x="77" y="156"/>
                    <a:pt x="73" y="155"/>
                  </a:cubicBezTo>
                  <a:cubicBezTo>
                    <a:pt x="68" y="155"/>
                    <a:pt x="64" y="154"/>
                    <a:pt x="61" y="153"/>
                  </a:cubicBezTo>
                  <a:cubicBezTo>
                    <a:pt x="57" y="152"/>
                    <a:pt x="52" y="150"/>
                    <a:pt x="47" y="148"/>
                  </a:cubicBezTo>
                  <a:cubicBezTo>
                    <a:pt x="42" y="147"/>
                    <a:pt x="38" y="144"/>
                    <a:pt x="35" y="142"/>
                  </a:cubicBezTo>
                  <a:cubicBezTo>
                    <a:pt x="32" y="139"/>
                    <a:pt x="30" y="137"/>
                    <a:pt x="27" y="134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3" y="130"/>
                    <a:pt x="20" y="125"/>
                    <a:pt x="18" y="118"/>
                  </a:cubicBezTo>
                  <a:cubicBezTo>
                    <a:pt x="15" y="111"/>
                    <a:pt x="14" y="103"/>
                    <a:pt x="14" y="94"/>
                  </a:cubicBezTo>
                  <a:cubicBezTo>
                    <a:pt x="14" y="85"/>
                    <a:pt x="15" y="76"/>
                    <a:pt x="17" y="67"/>
                  </a:cubicBezTo>
                  <a:cubicBezTo>
                    <a:pt x="20" y="58"/>
                    <a:pt x="23" y="52"/>
                    <a:pt x="27" y="48"/>
                  </a:cubicBezTo>
                  <a:cubicBezTo>
                    <a:pt x="27" y="45"/>
                    <a:pt x="28" y="44"/>
                    <a:pt x="29" y="43"/>
                  </a:cubicBezTo>
                  <a:cubicBezTo>
                    <a:pt x="30" y="42"/>
                    <a:pt x="31" y="40"/>
                    <a:pt x="32" y="39"/>
                  </a:cubicBezTo>
                  <a:cubicBezTo>
                    <a:pt x="34" y="37"/>
                    <a:pt x="35" y="35"/>
                    <a:pt x="37" y="33"/>
                  </a:cubicBezTo>
                  <a:cubicBezTo>
                    <a:pt x="39" y="30"/>
                    <a:pt x="41" y="29"/>
                    <a:pt x="41" y="28"/>
                  </a:cubicBezTo>
                  <a:cubicBezTo>
                    <a:pt x="42" y="27"/>
                    <a:pt x="44" y="27"/>
                    <a:pt x="46" y="26"/>
                  </a:cubicBezTo>
                  <a:cubicBezTo>
                    <a:pt x="47" y="25"/>
                    <a:pt x="52" y="22"/>
                    <a:pt x="59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6" y="17"/>
                    <a:pt x="68" y="16"/>
                    <a:pt x="71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7" y="16"/>
                    <a:pt x="78" y="16"/>
                    <a:pt x="79" y="16"/>
                  </a:cubicBezTo>
                  <a:cubicBezTo>
                    <a:pt x="80" y="14"/>
                    <a:pt x="81" y="13"/>
                    <a:pt x="82" y="12"/>
                  </a:cubicBezTo>
                  <a:cubicBezTo>
                    <a:pt x="84" y="12"/>
                    <a:pt x="84" y="11"/>
                    <a:pt x="85" y="11"/>
                  </a:cubicBezTo>
                  <a:cubicBezTo>
                    <a:pt x="86" y="11"/>
                    <a:pt x="92" y="12"/>
                    <a:pt x="101" y="13"/>
                  </a:cubicBezTo>
                  <a:cubicBezTo>
                    <a:pt x="110" y="14"/>
                    <a:pt x="117" y="16"/>
                    <a:pt x="123" y="20"/>
                  </a:cubicBezTo>
                  <a:cubicBezTo>
                    <a:pt x="129" y="23"/>
                    <a:pt x="134" y="27"/>
                    <a:pt x="138" y="33"/>
                  </a:cubicBezTo>
                  <a:cubicBezTo>
                    <a:pt x="143" y="38"/>
                    <a:pt x="146" y="45"/>
                    <a:pt x="148" y="53"/>
                  </a:cubicBezTo>
                  <a:cubicBezTo>
                    <a:pt x="151" y="61"/>
                    <a:pt x="152" y="70"/>
                    <a:pt x="152" y="80"/>
                  </a:cubicBezTo>
                  <a:cubicBezTo>
                    <a:pt x="152" y="94"/>
                    <a:pt x="147" y="110"/>
                    <a:pt x="137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4"/>
            <p:cNvSpPr>
              <a:spLocks/>
            </p:cNvSpPr>
            <p:nvPr/>
          </p:nvSpPr>
          <p:spPr bwMode="auto">
            <a:xfrm>
              <a:off x="7377113" y="5080001"/>
              <a:ext cx="74612" cy="101600"/>
            </a:xfrm>
            <a:custGeom>
              <a:avLst/>
              <a:gdLst>
                <a:gd name="T0" fmla="*/ 15 w 20"/>
                <a:gd name="T1" fmla="*/ 3 h 27"/>
                <a:gd name="T2" fmla="*/ 11 w 20"/>
                <a:gd name="T3" fmla="*/ 0 h 27"/>
                <a:gd name="T4" fmla="*/ 3 w 20"/>
                <a:gd name="T5" fmla="*/ 5 h 27"/>
                <a:gd name="T6" fmla="*/ 2 w 20"/>
                <a:gd name="T7" fmla="*/ 7 h 27"/>
                <a:gd name="T8" fmla="*/ 0 w 20"/>
                <a:gd name="T9" fmla="*/ 9 h 27"/>
                <a:gd name="T10" fmla="*/ 0 w 20"/>
                <a:gd name="T11" fmla="*/ 9 h 27"/>
                <a:gd name="T12" fmla="*/ 2 w 20"/>
                <a:gd name="T13" fmla="*/ 12 h 27"/>
                <a:gd name="T14" fmla="*/ 3 w 20"/>
                <a:gd name="T15" fmla="*/ 16 h 27"/>
                <a:gd name="T16" fmla="*/ 4 w 20"/>
                <a:gd name="T17" fmla="*/ 24 h 27"/>
                <a:gd name="T18" fmla="*/ 9 w 20"/>
                <a:gd name="T19" fmla="*/ 27 h 27"/>
                <a:gd name="T20" fmla="*/ 15 w 20"/>
                <a:gd name="T21" fmla="*/ 22 h 27"/>
                <a:gd name="T22" fmla="*/ 16 w 20"/>
                <a:gd name="T23" fmla="*/ 23 h 27"/>
                <a:gd name="T24" fmla="*/ 17 w 20"/>
                <a:gd name="T25" fmla="*/ 23 h 27"/>
                <a:gd name="T26" fmla="*/ 20 w 20"/>
                <a:gd name="T27" fmla="*/ 14 h 27"/>
                <a:gd name="T28" fmla="*/ 18 w 20"/>
                <a:gd name="T29" fmla="*/ 10 h 27"/>
                <a:gd name="T30" fmla="*/ 15 w 20"/>
                <a:gd name="T31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7">
                  <a:moveTo>
                    <a:pt x="15" y="3"/>
                  </a:moveTo>
                  <a:cubicBezTo>
                    <a:pt x="14" y="1"/>
                    <a:pt x="13" y="0"/>
                    <a:pt x="11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3" y="15"/>
                    <a:pt x="3" y="16"/>
                  </a:cubicBezTo>
                  <a:cubicBezTo>
                    <a:pt x="3" y="19"/>
                    <a:pt x="3" y="22"/>
                    <a:pt x="4" y="24"/>
                  </a:cubicBezTo>
                  <a:cubicBezTo>
                    <a:pt x="5" y="25"/>
                    <a:pt x="7" y="26"/>
                    <a:pt x="9" y="27"/>
                  </a:cubicBezTo>
                  <a:cubicBezTo>
                    <a:pt x="10" y="24"/>
                    <a:pt x="12" y="23"/>
                    <a:pt x="15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0"/>
                    <a:pt x="20" y="17"/>
                    <a:pt x="20" y="14"/>
                  </a:cubicBezTo>
                  <a:cubicBezTo>
                    <a:pt x="20" y="13"/>
                    <a:pt x="19" y="12"/>
                    <a:pt x="18" y="10"/>
                  </a:cubicBezTo>
                  <a:cubicBezTo>
                    <a:pt x="16" y="8"/>
                    <a:pt x="15" y="6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5"/>
            <p:cNvSpPr>
              <a:spLocks/>
            </p:cNvSpPr>
            <p:nvPr/>
          </p:nvSpPr>
          <p:spPr bwMode="auto">
            <a:xfrm>
              <a:off x="7861300" y="4545013"/>
              <a:ext cx="492125" cy="669925"/>
            </a:xfrm>
            <a:custGeom>
              <a:avLst/>
              <a:gdLst>
                <a:gd name="T0" fmla="*/ 125 w 131"/>
                <a:gd name="T1" fmla="*/ 156 h 178"/>
                <a:gd name="T2" fmla="*/ 116 w 131"/>
                <a:gd name="T3" fmla="*/ 159 h 178"/>
                <a:gd name="T4" fmla="*/ 103 w 131"/>
                <a:gd name="T5" fmla="*/ 161 h 178"/>
                <a:gd name="T6" fmla="*/ 60 w 131"/>
                <a:gd name="T7" fmla="*/ 152 h 178"/>
                <a:gd name="T8" fmla="*/ 27 w 131"/>
                <a:gd name="T9" fmla="*/ 126 h 178"/>
                <a:gd name="T10" fmla="*/ 14 w 131"/>
                <a:gd name="T11" fmla="*/ 89 h 178"/>
                <a:gd name="T12" fmla="*/ 45 w 131"/>
                <a:gd name="T13" fmla="*/ 22 h 178"/>
                <a:gd name="T14" fmla="*/ 48 w 131"/>
                <a:gd name="T15" fmla="*/ 22 h 178"/>
                <a:gd name="T16" fmla="*/ 54 w 131"/>
                <a:gd name="T17" fmla="*/ 20 h 178"/>
                <a:gd name="T18" fmla="*/ 56 w 131"/>
                <a:gd name="T19" fmla="*/ 18 h 178"/>
                <a:gd name="T20" fmla="*/ 57 w 131"/>
                <a:gd name="T21" fmla="*/ 18 h 178"/>
                <a:gd name="T22" fmla="*/ 60 w 131"/>
                <a:gd name="T23" fmla="*/ 17 h 178"/>
                <a:gd name="T24" fmla="*/ 63 w 131"/>
                <a:gd name="T25" fmla="*/ 16 h 178"/>
                <a:gd name="T26" fmla="*/ 67 w 131"/>
                <a:gd name="T27" fmla="*/ 14 h 178"/>
                <a:gd name="T28" fmla="*/ 71 w 131"/>
                <a:gd name="T29" fmla="*/ 13 h 178"/>
                <a:gd name="T30" fmla="*/ 73 w 131"/>
                <a:gd name="T31" fmla="*/ 13 h 178"/>
                <a:gd name="T32" fmla="*/ 80 w 131"/>
                <a:gd name="T33" fmla="*/ 12 h 178"/>
                <a:gd name="T34" fmla="*/ 88 w 131"/>
                <a:gd name="T35" fmla="*/ 12 h 178"/>
                <a:gd name="T36" fmla="*/ 100 w 131"/>
                <a:gd name="T37" fmla="*/ 14 h 178"/>
                <a:gd name="T38" fmla="*/ 115 w 131"/>
                <a:gd name="T39" fmla="*/ 22 h 178"/>
                <a:gd name="T40" fmla="*/ 119 w 131"/>
                <a:gd name="T41" fmla="*/ 24 h 178"/>
                <a:gd name="T42" fmla="*/ 126 w 131"/>
                <a:gd name="T43" fmla="*/ 17 h 178"/>
                <a:gd name="T44" fmla="*/ 128 w 131"/>
                <a:gd name="T45" fmla="*/ 8 h 178"/>
                <a:gd name="T46" fmla="*/ 126 w 131"/>
                <a:gd name="T47" fmla="*/ 5 h 178"/>
                <a:gd name="T48" fmla="*/ 121 w 131"/>
                <a:gd name="T49" fmla="*/ 4 h 178"/>
                <a:gd name="T50" fmla="*/ 112 w 131"/>
                <a:gd name="T51" fmla="*/ 2 h 178"/>
                <a:gd name="T52" fmla="*/ 102 w 131"/>
                <a:gd name="T53" fmla="*/ 1 h 178"/>
                <a:gd name="T54" fmla="*/ 94 w 131"/>
                <a:gd name="T55" fmla="*/ 0 h 178"/>
                <a:gd name="T56" fmla="*/ 80 w 131"/>
                <a:gd name="T57" fmla="*/ 2 h 178"/>
                <a:gd name="T58" fmla="*/ 70 w 131"/>
                <a:gd name="T59" fmla="*/ 4 h 178"/>
                <a:gd name="T60" fmla="*/ 61 w 131"/>
                <a:gd name="T61" fmla="*/ 5 h 178"/>
                <a:gd name="T62" fmla="*/ 55 w 131"/>
                <a:gd name="T63" fmla="*/ 9 h 178"/>
                <a:gd name="T64" fmla="*/ 29 w 131"/>
                <a:gd name="T65" fmla="*/ 27 h 178"/>
                <a:gd name="T66" fmla="*/ 17 w 131"/>
                <a:gd name="T67" fmla="*/ 42 h 178"/>
                <a:gd name="T68" fmla="*/ 7 w 131"/>
                <a:gd name="T69" fmla="*/ 65 h 178"/>
                <a:gd name="T70" fmla="*/ 0 w 131"/>
                <a:gd name="T71" fmla="*/ 95 h 178"/>
                <a:gd name="T72" fmla="*/ 2 w 131"/>
                <a:gd name="T73" fmla="*/ 114 h 178"/>
                <a:gd name="T74" fmla="*/ 10 w 131"/>
                <a:gd name="T75" fmla="*/ 131 h 178"/>
                <a:gd name="T76" fmla="*/ 22 w 131"/>
                <a:gd name="T77" fmla="*/ 146 h 178"/>
                <a:gd name="T78" fmla="*/ 38 w 131"/>
                <a:gd name="T79" fmla="*/ 158 h 178"/>
                <a:gd name="T80" fmla="*/ 59 w 131"/>
                <a:gd name="T81" fmla="*/ 167 h 178"/>
                <a:gd name="T82" fmla="*/ 81 w 131"/>
                <a:gd name="T83" fmla="*/ 172 h 178"/>
                <a:gd name="T84" fmla="*/ 114 w 131"/>
                <a:gd name="T85" fmla="*/ 176 h 178"/>
                <a:gd name="T86" fmla="*/ 126 w 131"/>
                <a:gd name="T87" fmla="*/ 178 h 178"/>
                <a:gd name="T88" fmla="*/ 131 w 131"/>
                <a:gd name="T89" fmla="*/ 175 h 178"/>
                <a:gd name="T90" fmla="*/ 131 w 131"/>
                <a:gd name="T91" fmla="*/ 175 h 178"/>
                <a:gd name="T92" fmla="*/ 125 w 131"/>
                <a:gd name="T93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78">
                  <a:moveTo>
                    <a:pt x="125" y="156"/>
                  </a:moveTo>
                  <a:cubicBezTo>
                    <a:pt x="125" y="157"/>
                    <a:pt x="122" y="158"/>
                    <a:pt x="116" y="159"/>
                  </a:cubicBezTo>
                  <a:cubicBezTo>
                    <a:pt x="110" y="161"/>
                    <a:pt x="106" y="161"/>
                    <a:pt x="103" y="161"/>
                  </a:cubicBezTo>
                  <a:cubicBezTo>
                    <a:pt x="89" y="161"/>
                    <a:pt x="74" y="158"/>
                    <a:pt x="60" y="152"/>
                  </a:cubicBezTo>
                  <a:cubicBezTo>
                    <a:pt x="46" y="147"/>
                    <a:pt x="35" y="138"/>
                    <a:pt x="27" y="126"/>
                  </a:cubicBezTo>
                  <a:cubicBezTo>
                    <a:pt x="18" y="115"/>
                    <a:pt x="14" y="102"/>
                    <a:pt x="14" y="89"/>
                  </a:cubicBezTo>
                  <a:cubicBezTo>
                    <a:pt x="14" y="66"/>
                    <a:pt x="25" y="44"/>
                    <a:pt x="45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8" y="18"/>
                    <a:pt x="59" y="18"/>
                    <a:pt x="60" y="17"/>
                  </a:cubicBezTo>
                  <a:cubicBezTo>
                    <a:pt x="61" y="17"/>
                    <a:pt x="62" y="17"/>
                    <a:pt x="63" y="16"/>
                  </a:cubicBezTo>
                  <a:cubicBezTo>
                    <a:pt x="64" y="16"/>
                    <a:pt x="66" y="15"/>
                    <a:pt x="67" y="14"/>
                  </a:cubicBezTo>
                  <a:cubicBezTo>
                    <a:pt x="68" y="14"/>
                    <a:pt x="69" y="13"/>
                    <a:pt x="71" y="13"/>
                  </a:cubicBezTo>
                  <a:cubicBezTo>
                    <a:pt x="72" y="13"/>
                    <a:pt x="72" y="13"/>
                    <a:pt x="73" y="13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4" y="12"/>
                    <a:pt x="86" y="12"/>
                    <a:pt x="88" y="12"/>
                  </a:cubicBezTo>
                  <a:cubicBezTo>
                    <a:pt x="90" y="12"/>
                    <a:pt x="94" y="13"/>
                    <a:pt x="100" y="14"/>
                  </a:cubicBezTo>
                  <a:cubicBezTo>
                    <a:pt x="107" y="16"/>
                    <a:pt x="111" y="19"/>
                    <a:pt x="115" y="22"/>
                  </a:cubicBezTo>
                  <a:cubicBezTo>
                    <a:pt x="117" y="23"/>
                    <a:pt x="118" y="24"/>
                    <a:pt x="119" y="24"/>
                  </a:cubicBezTo>
                  <a:cubicBezTo>
                    <a:pt x="122" y="24"/>
                    <a:pt x="124" y="22"/>
                    <a:pt x="126" y="17"/>
                  </a:cubicBezTo>
                  <a:cubicBezTo>
                    <a:pt x="128" y="12"/>
                    <a:pt x="128" y="9"/>
                    <a:pt x="128" y="8"/>
                  </a:cubicBezTo>
                  <a:cubicBezTo>
                    <a:pt x="128" y="7"/>
                    <a:pt x="128" y="6"/>
                    <a:pt x="126" y="5"/>
                  </a:cubicBezTo>
                  <a:cubicBezTo>
                    <a:pt x="125" y="5"/>
                    <a:pt x="123" y="4"/>
                    <a:pt x="121" y="4"/>
                  </a:cubicBezTo>
                  <a:cubicBezTo>
                    <a:pt x="119" y="3"/>
                    <a:pt x="116" y="3"/>
                    <a:pt x="112" y="2"/>
                  </a:cubicBezTo>
                  <a:cubicBezTo>
                    <a:pt x="108" y="2"/>
                    <a:pt x="105" y="1"/>
                    <a:pt x="102" y="1"/>
                  </a:cubicBezTo>
                  <a:cubicBezTo>
                    <a:pt x="100" y="0"/>
                    <a:pt x="97" y="0"/>
                    <a:pt x="94" y="0"/>
                  </a:cubicBezTo>
                  <a:cubicBezTo>
                    <a:pt x="88" y="0"/>
                    <a:pt x="83" y="1"/>
                    <a:pt x="80" y="2"/>
                  </a:cubicBezTo>
                  <a:cubicBezTo>
                    <a:pt x="77" y="3"/>
                    <a:pt x="74" y="4"/>
                    <a:pt x="70" y="4"/>
                  </a:cubicBezTo>
                  <a:cubicBezTo>
                    <a:pt x="66" y="4"/>
                    <a:pt x="63" y="4"/>
                    <a:pt x="61" y="5"/>
                  </a:cubicBezTo>
                  <a:cubicBezTo>
                    <a:pt x="61" y="6"/>
                    <a:pt x="59" y="7"/>
                    <a:pt x="55" y="9"/>
                  </a:cubicBezTo>
                  <a:cubicBezTo>
                    <a:pt x="44" y="15"/>
                    <a:pt x="35" y="21"/>
                    <a:pt x="29" y="27"/>
                  </a:cubicBezTo>
                  <a:cubicBezTo>
                    <a:pt x="22" y="34"/>
                    <a:pt x="18" y="39"/>
                    <a:pt x="17" y="42"/>
                  </a:cubicBezTo>
                  <a:cubicBezTo>
                    <a:pt x="15" y="45"/>
                    <a:pt x="12" y="52"/>
                    <a:pt x="7" y="65"/>
                  </a:cubicBezTo>
                  <a:cubicBezTo>
                    <a:pt x="2" y="77"/>
                    <a:pt x="0" y="87"/>
                    <a:pt x="0" y="95"/>
                  </a:cubicBezTo>
                  <a:cubicBezTo>
                    <a:pt x="0" y="102"/>
                    <a:pt x="1" y="108"/>
                    <a:pt x="2" y="114"/>
                  </a:cubicBezTo>
                  <a:cubicBezTo>
                    <a:pt x="4" y="120"/>
                    <a:pt x="7" y="126"/>
                    <a:pt x="10" y="131"/>
                  </a:cubicBezTo>
                  <a:cubicBezTo>
                    <a:pt x="13" y="137"/>
                    <a:pt x="17" y="142"/>
                    <a:pt x="22" y="146"/>
                  </a:cubicBezTo>
                  <a:cubicBezTo>
                    <a:pt x="26" y="150"/>
                    <a:pt x="32" y="154"/>
                    <a:pt x="38" y="158"/>
                  </a:cubicBezTo>
                  <a:cubicBezTo>
                    <a:pt x="45" y="162"/>
                    <a:pt x="52" y="165"/>
                    <a:pt x="59" y="167"/>
                  </a:cubicBezTo>
                  <a:cubicBezTo>
                    <a:pt x="65" y="169"/>
                    <a:pt x="72" y="170"/>
                    <a:pt x="81" y="172"/>
                  </a:cubicBezTo>
                  <a:cubicBezTo>
                    <a:pt x="87" y="173"/>
                    <a:pt x="98" y="175"/>
                    <a:pt x="114" y="176"/>
                  </a:cubicBezTo>
                  <a:cubicBezTo>
                    <a:pt x="126" y="178"/>
                    <a:pt x="126" y="178"/>
                    <a:pt x="126" y="178"/>
                  </a:cubicBezTo>
                  <a:cubicBezTo>
                    <a:pt x="129" y="178"/>
                    <a:pt x="131" y="177"/>
                    <a:pt x="131" y="175"/>
                  </a:cubicBezTo>
                  <a:cubicBezTo>
                    <a:pt x="131" y="175"/>
                    <a:pt x="131" y="175"/>
                    <a:pt x="131" y="175"/>
                  </a:cubicBezTo>
                  <a:cubicBezTo>
                    <a:pt x="131" y="162"/>
                    <a:pt x="129" y="156"/>
                    <a:pt x="125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6"/>
            <p:cNvSpPr>
              <a:spLocks/>
            </p:cNvSpPr>
            <p:nvPr/>
          </p:nvSpPr>
          <p:spPr bwMode="auto">
            <a:xfrm>
              <a:off x="8769350" y="4557713"/>
              <a:ext cx="574675" cy="635000"/>
            </a:xfrm>
            <a:custGeom>
              <a:avLst/>
              <a:gdLst>
                <a:gd name="T0" fmla="*/ 144 w 153"/>
                <a:gd name="T1" fmla="*/ 2 h 169"/>
                <a:gd name="T2" fmla="*/ 133 w 153"/>
                <a:gd name="T3" fmla="*/ 10 h 169"/>
                <a:gd name="T4" fmla="*/ 135 w 153"/>
                <a:gd name="T5" fmla="*/ 19 h 169"/>
                <a:gd name="T6" fmla="*/ 135 w 153"/>
                <a:gd name="T7" fmla="*/ 26 h 169"/>
                <a:gd name="T8" fmla="*/ 134 w 153"/>
                <a:gd name="T9" fmla="*/ 31 h 169"/>
                <a:gd name="T10" fmla="*/ 136 w 153"/>
                <a:gd name="T11" fmla="*/ 41 h 169"/>
                <a:gd name="T12" fmla="*/ 135 w 153"/>
                <a:gd name="T13" fmla="*/ 91 h 169"/>
                <a:gd name="T14" fmla="*/ 134 w 153"/>
                <a:gd name="T15" fmla="*/ 127 h 169"/>
                <a:gd name="T16" fmla="*/ 134 w 153"/>
                <a:gd name="T17" fmla="*/ 137 h 169"/>
                <a:gd name="T18" fmla="*/ 123 w 153"/>
                <a:gd name="T19" fmla="*/ 128 h 169"/>
                <a:gd name="T20" fmla="*/ 99 w 153"/>
                <a:gd name="T21" fmla="*/ 100 h 169"/>
                <a:gd name="T22" fmla="*/ 58 w 153"/>
                <a:gd name="T23" fmla="*/ 51 h 169"/>
                <a:gd name="T24" fmla="*/ 45 w 153"/>
                <a:gd name="T25" fmla="*/ 36 h 169"/>
                <a:gd name="T26" fmla="*/ 16 w 153"/>
                <a:gd name="T27" fmla="*/ 0 h 169"/>
                <a:gd name="T28" fmla="*/ 12 w 153"/>
                <a:gd name="T29" fmla="*/ 2 h 169"/>
                <a:gd name="T30" fmla="*/ 8 w 153"/>
                <a:gd name="T31" fmla="*/ 6 h 169"/>
                <a:gd name="T32" fmla="*/ 8 w 153"/>
                <a:gd name="T33" fmla="*/ 20 h 169"/>
                <a:gd name="T34" fmla="*/ 8 w 153"/>
                <a:gd name="T35" fmla="*/ 37 h 169"/>
                <a:gd name="T36" fmla="*/ 7 w 153"/>
                <a:gd name="T37" fmla="*/ 55 h 169"/>
                <a:gd name="T38" fmla="*/ 7 w 153"/>
                <a:gd name="T39" fmla="*/ 67 h 169"/>
                <a:gd name="T40" fmla="*/ 6 w 153"/>
                <a:gd name="T41" fmla="*/ 104 h 169"/>
                <a:gd name="T42" fmla="*/ 3 w 153"/>
                <a:gd name="T43" fmla="*/ 123 h 169"/>
                <a:gd name="T44" fmla="*/ 5 w 153"/>
                <a:gd name="T45" fmla="*/ 128 h 169"/>
                <a:gd name="T46" fmla="*/ 4 w 153"/>
                <a:gd name="T47" fmla="*/ 142 h 169"/>
                <a:gd name="T48" fmla="*/ 0 w 153"/>
                <a:gd name="T49" fmla="*/ 159 h 169"/>
                <a:gd name="T50" fmla="*/ 9 w 153"/>
                <a:gd name="T51" fmla="*/ 164 h 169"/>
                <a:gd name="T52" fmla="*/ 21 w 153"/>
                <a:gd name="T53" fmla="*/ 162 h 169"/>
                <a:gd name="T54" fmla="*/ 20 w 153"/>
                <a:gd name="T55" fmla="*/ 153 h 169"/>
                <a:gd name="T56" fmla="*/ 18 w 153"/>
                <a:gd name="T57" fmla="*/ 149 h 169"/>
                <a:gd name="T58" fmla="*/ 19 w 153"/>
                <a:gd name="T59" fmla="*/ 141 h 169"/>
                <a:gd name="T60" fmla="*/ 16 w 153"/>
                <a:gd name="T61" fmla="*/ 88 h 169"/>
                <a:gd name="T62" fmla="*/ 20 w 153"/>
                <a:gd name="T63" fmla="*/ 36 h 169"/>
                <a:gd name="T64" fmla="*/ 43 w 153"/>
                <a:gd name="T65" fmla="*/ 59 h 169"/>
                <a:gd name="T66" fmla="*/ 125 w 153"/>
                <a:gd name="T67" fmla="*/ 154 h 169"/>
                <a:gd name="T68" fmla="*/ 139 w 153"/>
                <a:gd name="T69" fmla="*/ 169 h 169"/>
                <a:gd name="T70" fmla="*/ 147 w 153"/>
                <a:gd name="T71" fmla="*/ 153 h 169"/>
                <a:gd name="T72" fmla="*/ 143 w 153"/>
                <a:gd name="T73" fmla="*/ 126 h 169"/>
                <a:gd name="T74" fmla="*/ 143 w 153"/>
                <a:gd name="T75" fmla="*/ 104 h 169"/>
                <a:gd name="T76" fmla="*/ 145 w 153"/>
                <a:gd name="T77" fmla="*/ 59 h 169"/>
                <a:gd name="T78" fmla="*/ 151 w 153"/>
                <a:gd name="T79" fmla="*/ 11 h 169"/>
                <a:gd name="T80" fmla="*/ 150 w 153"/>
                <a:gd name="T81" fmla="*/ 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169">
                  <a:moveTo>
                    <a:pt x="146" y="2"/>
                  </a:moveTo>
                  <a:cubicBezTo>
                    <a:pt x="144" y="2"/>
                    <a:pt x="144" y="2"/>
                    <a:pt x="144" y="2"/>
                  </a:cubicBezTo>
                  <a:cubicBezTo>
                    <a:pt x="140" y="2"/>
                    <a:pt x="138" y="2"/>
                    <a:pt x="136" y="4"/>
                  </a:cubicBezTo>
                  <a:cubicBezTo>
                    <a:pt x="134" y="5"/>
                    <a:pt x="133" y="7"/>
                    <a:pt x="133" y="10"/>
                  </a:cubicBezTo>
                  <a:cubicBezTo>
                    <a:pt x="133" y="12"/>
                    <a:pt x="133" y="14"/>
                    <a:pt x="134" y="15"/>
                  </a:cubicBezTo>
                  <a:cubicBezTo>
                    <a:pt x="134" y="16"/>
                    <a:pt x="135" y="18"/>
                    <a:pt x="135" y="19"/>
                  </a:cubicBezTo>
                  <a:cubicBezTo>
                    <a:pt x="135" y="22"/>
                    <a:pt x="135" y="23"/>
                    <a:pt x="134" y="24"/>
                  </a:cubicBezTo>
                  <a:cubicBezTo>
                    <a:pt x="135" y="24"/>
                    <a:pt x="135" y="25"/>
                    <a:pt x="135" y="26"/>
                  </a:cubicBezTo>
                  <a:cubicBezTo>
                    <a:pt x="135" y="26"/>
                    <a:pt x="135" y="27"/>
                    <a:pt x="134" y="28"/>
                  </a:cubicBezTo>
                  <a:cubicBezTo>
                    <a:pt x="134" y="29"/>
                    <a:pt x="134" y="30"/>
                    <a:pt x="134" y="31"/>
                  </a:cubicBezTo>
                  <a:cubicBezTo>
                    <a:pt x="134" y="32"/>
                    <a:pt x="134" y="32"/>
                    <a:pt x="134" y="33"/>
                  </a:cubicBezTo>
                  <a:cubicBezTo>
                    <a:pt x="135" y="34"/>
                    <a:pt x="136" y="37"/>
                    <a:pt x="136" y="41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5" y="72"/>
                    <a:pt x="135" y="83"/>
                    <a:pt x="135" y="91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4" y="127"/>
                    <a:pt x="134" y="127"/>
                    <a:pt x="134" y="127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7"/>
                    <a:pt x="134" y="137"/>
                    <a:pt x="134" y="137"/>
                  </a:cubicBezTo>
                  <a:cubicBezTo>
                    <a:pt x="133" y="137"/>
                    <a:pt x="133" y="137"/>
                    <a:pt x="132" y="137"/>
                  </a:cubicBezTo>
                  <a:cubicBezTo>
                    <a:pt x="131" y="136"/>
                    <a:pt x="128" y="133"/>
                    <a:pt x="123" y="128"/>
                  </a:cubicBezTo>
                  <a:cubicBezTo>
                    <a:pt x="118" y="123"/>
                    <a:pt x="114" y="118"/>
                    <a:pt x="110" y="114"/>
                  </a:cubicBezTo>
                  <a:cubicBezTo>
                    <a:pt x="106" y="109"/>
                    <a:pt x="102" y="105"/>
                    <a:pt x="99" y="100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77" y="73"/>
                    <a:pt x="67" y="61"/>
                    <a:pt x="58" y="51"/>
                  </a:cubicBezTo>
                  <a:cubicBezTo>
                    <a:pt x="49" y="42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38" y="28"/>
                    <a:pt x="31" y="20"/>
                    <a:pt x="24" y="9"/>
                  </a:cubicBezTo>
                  <a:cubicBezTo>
                    <a:pt x="20" y="3"/>
                    <a:pt x="18" y="0"/>
                    <a:pt x="16" y="0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2" y="1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4"/>
                    <a:pt x="8" y="5"/>
                    <a:pt x="8" y="6"/>
                  </a:cubicBezTo>
                  <a:cubicBezTo>
                    <a:pt x="8" y="8"/>
                    <a:pt x="8" y="11"/>
                    <a:pt x="8" y="15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9"/>
                    <a:pt x="8" y="33"/>
                    <a:pt x="8" y="37"/>
                  </a:cubicBezTo>
                  <a:cubicBezTo>
                    <a:pt x="7" y="40"/>
                    <a:pt x="7" y="45"/>
                    <a:pt x="7" y="50"/>
                  </a:cubicBezTo>
                  <a:cubicBezTo>
                    <a:pt x="7" y="50"/>
                    <a:pt x="7" y="52"/>
                    <a:pt x="7" y="55"/>
                  </a:cubicBezTo>
                  <a:cubicBezTo>
                    <a:pt x="8" y="57"/>
                    <a:pt x="8" y="59"/>
                    <a:pt x="8" y="61"/>
                  </a:cubicBezTo>
                  <a:cubicBezTo>
                    <a:pt x="8" y="62"/>
                    <a:pt x="8" y="64"/>
                    <a:pt x="7" y="67"/>
                  </a:cubicBezTo>
                  <a:cubicBezTo>
                    <a:pt x="6" y="71"/>
                    <a:pt x="6" y="77"/>
                    <a:pt x="6" y="85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21"/>
                    <a:pt x="5" y="122"/>
                    <a:pt x="3" y="123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3" y="125"/>
                    <a:pt x="4" y="126"/>
                    <a:pt x="5" y="128"/>
                  </a:cubicBezTo>
                  <a:cubicBezTo>
                    <a:pt x="5" y="130"/>
                    <a:pt x="4" y="133"/>
                    <a:pt x="4" y="136"/>
                  </a:cubicBezTo>
                  <a:cubicBezTo>
                    <a:pt x="4" y="139"/>
                    <a:pt x="4" y="141"/>
                    <a:pt x="4" y="142"/>
                  </a:cubicBezTo>
                  <a:cubicBezTo>
                    <a:pt x="3" y="143"/>
                    <a:pt x="3" y="143"/>
                    <a:pt x="2" y="143"/>
                  </a:cubicBezTo>
                  <a:cubicBezTo>
                    <a:pt x="1" y="151"/>
                    <a:pt x="0" y="156"/>
                    <a:pt x="0" y="159"/>
                  </a:cubicBezTo>
                  <a:cubicBezTo>
                    <a:pt x="0" y="162"/>
                    <a:pt x="1" y="165"/>
                    <a:pt x="2" y="166"/>
                  </a:cubicBezTo>
                  <a:cubicBezTo>
                    <a:pt x="5" y="165"/>
                    <a:pt x="7" y="164"/>
                    <a:pt x="9" y="164"/>
                  </a:cubicBezTo>
                  <a:cubicBezTo>
                    <a:pt x="9" y="165"/>
                    <a:pt x="10" y="166"/>
                    <a:pt x="11" y="166"/>
                  </a:cubicBezTo>
                  <a:cubicBezTo>
                    <a:pt x="16" y="166"/>
                    <a:pt x="19" y="165"/>
                    <a:pt x="21" y="162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58"/>
                    <a:pt x="20" y="156"/>
                    <a:pt x="20" y="153"/>
                  </a:cubicBezTo>
                  <a:cubicBezTo>
                    <a:pt x="19" y="151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8"/>
                    <a:pt x="19" y="147"/>
                    <a:pt x="19" y="144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19"/>
                    <a:pt x="16" y="102"/>
                    <a:pt x="16" y="88"/>
                  </a:cubicBezTo>
                  <a:cubicBezTo>
                    <a:pt x="16" y="74"/>
                    <a:pt x="16" y="63"/>
                    <a:pt x="17" y="53"/>
                  </a:cubicBezTo>
                  <a:cubicBezTo>
                    <a:pt x="18" y="43"/>
                    <a:pt x="19" y="38"/>
                    <a:pt x="20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3" y="34"/>
                    <a:pt x="30" y="42"/>
                    <a:pt x="43" y="59"/>
                  </a:cubicBezTo>
                  <a:cubicBezTo>
                    <a:pt x="57" y="75"/>
                    <a:pt x="69" y="90"/>
                    <a:pt x="81" y="105"/>
                  </a:cubicBezTo>
                  <a:cubicBezTo>
                    <a:pt x="93" y="119"/>
                    <a:pt x="107" y="136"/>
                    <a:pt x="125" y="154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31" y="165"/>
                    <a:pt x="136" y="169"/>
                    <a:pt x="139" y="169"/>
                  </a:cubicBezTo>
                  <a:cubicBezTo>
                    <a:pt x="141" y="169"/>
                    <a:pt x="143" y="168"/>
                    <a:pt x="145" y="165"/>
                  </a:cubicBezTo>
                  <a:cubicBezTo>
                    <a:pt x="146" y="162"/>
                    <a:pt x="147" y="158"/>
                    <a:pt x="147" y="153"/>
                  </a:cubicBezTo>
                  <a:cubicBezTo>
                    <a:pt x="147" y="151"/>
                    <a:pt x="146" y="147"/>
                    <a:pt x="145" y="141"/>
                  </a:cubicBezTo>
                  <a:cubicBezTo>
                    <a:pt x="144" y="136"/>
                    <a:pt x="143" y="130"/>
                    <a:pt x="143" y="126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99"/>
                    <a:pt x="144" y="93"/>
                    <a:pt x="144" y="85"/>
                  </a:cubicBezTo>
                  <a:cubicBezTo>
                    <a:pt x="145" y="78"/>
                    <a:pt x="145" y="69"/>
                    <a:pt x="145" y="59"/>
                  </a:cubicBezTo>
                  <a:cubicBezTo>
                    <a:pt x="146" y="48"/>
                    <a:pt x="146" y="39"/>
                    <a:pt x="147" y="32"/>
                  </a:cubicBezTo>
                  <a:cubicBezTo>
                    <a:pt x="148" y="24"/>
                    <a:pt x="149" y="17"/>
                    <a:pt x="151" y="1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2" y="2"/>
                    <a:pt x="151" y="2"/>
                    <a:pt x="150" y="2"/>
                  </a:cubicBezTo>
                  <a:lnTo>
                    <a:pt x="1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7"/>
            <p:cNvSpPr>
              <a:spLocks noEditPoints="1"/>
            </p:cNvSpPr>
            <p:nvPr/>
          </p:nvSpPr>
          <p:spPr bwMode="auto">
            <a:xfrm>
              <a:off x="5018088" y="4552951"/>
              <a:ext cx="379412" cy="628650"/>
            </a:xfrm>
            <a:custGeom>
              <a:avLst/>
              <a:gdLst>
                <a:gd name="T0" fmla="*/ 81 w 101"/>
                <a:gd name="T1" fmla="*/ 9 h 167"/>
                <a:gd name="T2" fmla="*/ 33 w 101"/>
                <a:gd name="T3" fmla="*/ 0 h 167"/>
                <a:gd name="T4" fmla="*/ 6 w 101"/>
                <a:gd name="T5" fmla="*/ 7 h 167"/>
                <a:gd name="T6" fmla="*/ 6 w 101"/>
                <a:gd name="T7" fmla="*/ 11 h 167"/>
                <a:gd name="T8" fmla="*/ 6 w 101"/>
                <a:gd name="T9" fmla="*/ 23 h 167"/>
                <a:gd name="T10" fmla="*/ 7 w 101"/>
                <a:gd name="T11" fmla="*/ 76 h 167"/>
                <a:gd name="T12" fmla="*/ 7 w 101"/>
                <a:gd name="T13" fmla="*/ 107 h 167"/>
                <a:gd name="T14" fmla="*/ 4 w 101"/>
                <a:gd name="T15" fmla="*/ 114 h 167"/>
                <a:gd name="T16" fmla="*/ 6 w 101"/>
                <a:gd name="T17" fmla="*/ 117 h 167"/>
                <a:gd name="T18" fmla="*/ 8 w 101"/>
                <a:gd name="T19" fmla="*/ 133 h 167"/>
                <a:gd name="T20" fmla="*/ 5 w 101"/>
                <a:gd name="T21" fmla="*/ 155 h 167"/>
                <a:gd name="T22" fmla="*/ 3 w 101"/>
                <a:gd name="T23" fmla="*/ 161 h 167"/>
                <a:gd name="T24" fmla="*/ 2 w 101"/>
                <a:gd name="T25" fmla="*/ 165 h 167"/>
                <a:gd name="T26" fmla="*/ 9 w 101"/>
                <a:gd name="T27" fmla="*/ 167 h 167"/>
                <a:gd name="T28" fmla="*/ 19 w 101"/>
                <a:gd name="T29" fmla="*/ 164 h 167"/>
                <a:gd name="T30" fmla="*/ 23 w 101"/>
                <a:gd name="T31" fmla="*/ 161 h 167"/>
                <a:gd name="T32" fmla="*/ 23 w 101"/>
                <a:gd name="T33" fmla="*/ 156 h 167"/>
                <a:gd name="T34" fmla="*/ 23 w 101"/>
                <a:gd name="T35" fmla="*/ 146 h 167"/>
                <a:gd name="T36" fmla="*/ 21 w 101"/>
                <a:gd name="T37" fmla="*/ 127 h 167"/>
                <a:gd name="T38" fmla="*/ 36 w 101"/>
                <a:gd name="T39" fmla="*/ 111 h 167"/>
                <a:gd name="T40" fmla="*/ 75 w 101"/>
                <a:gd name="T41" fmla="*/ 93 h 167"/>
                <a:gd name="T42" fmla="*/ 98 w 101"/>
                <a:gd name="T43" fmla="*/ 61 h 167"/>
                <a:gd name="T44" fmla="*/ 99 w 101"/>
                <a:gd name="T45" fmla="*/ 30 h 167"/>
                <a:gd name="T46" fmla="*/ 85 w 101"/>
                <a:gd name="T47" fmla="*/ 55 h 167"/>
                <a:gd name="T48" fmla="*/ 79 w 101"/>
                <a:gd name="T49" fmla="*/ 73 h 167"/>
                <a:gd name="T50" fmla="*/ 66 w 101"/>
                <a:gd name="T51" fmla="*/ 87 h 167"/>
                <a:gd name="T52" fmla="*/ 40 w 101"/>
                <a:gd name="T53" fmla="*/ 100 h 167"/>
                <a:gd name="T54" fmla="*/ 22 w 101"/>
                <a:gd name="T55" fmla="*/ 87 h 167"/>
                <a:gd name="T56" fmla="*/ 22 w 101"/>
                <a:gd name="T57" fmla="*/ 39 h 167"/>
                <a:gd name="T58" fmla="*/ 23 w 101"/>
                <a:gd name="T59" fmla="*/ 11 h 167"/>
                <a:gd name="T60" fmla="*/ 40 w 101"/>
                <a:gd name="T61" fmla="*/ 8 h 167"/>
                <a:gd name="T62" fmla="*/ 79 w 101"/>
                <a:gd name="T63" fmla="*/ 25 h 167"/>
                <a:gd name="T64" fmla="*/ 85 w 101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67">
                  <a:moveTo>
                    <a:pt x="94" y="20"/>
                  </a:moveTo>
                  <a:cubicBezTo>
                    <a:pt x="91" y="16"/>
                    <a:pt x="87" y="13"/>
                    <a:pt x="81" y="9"/>
                  </a:cubicBezTo>
                  <a:cubicBezTo>
                    <a:pt x="76" y="6"/>
                    <a:pt x="69" y="4"/>
                    <a:pt x="61" y="2"/>
                  </a:cubicBezTo>
                  <a:cubicBezTo>
                    <a:pt x="53" y="0"/>
                    <a:pt x="44" y="0"/>
                    <a:pt x="33" y="0"/>
                  </a:cubicBezTo>
                  <a:cubicBezTo>
                    <a:pt x="22" y="0"/>
                    <a:pt x="15" y="0"/>
                    <a:pt x="11" y="1"/>
                  </a:cubicBezTo>
                  <a:cubicBezTo>
                    <a:pt x="8" y="2"/>
                    <a:pt x="6" y="4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6" y="17"/>
                    <a:pt x="6" y="23"/>
                  </a:cubicBezTo>
                  <a:cubicBezTo>
                    <a:pt x="7" y="29"/>
                    <a:pt x="8" y="38"/>
                    <a:pt x="8" y="5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7" y="103"/>
                    <a:pt x="7" y="107"/>
                  </a:cubicBezTo>
                  <a:cubicBezTo>
                    <a:pt x="5" y="111"/>
                    <a:pt x="4" y="113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5"/>
                    <a:pt x="5" y="115"/>
                  </a:cubicBezTo>
                  <a:cubicBezTo>
                    <a:pt x="6" y="116"/>
                    <a:pt x="6" y="117"/>
                    <a:pt x="6" y="117"/>
                  </a:cubicBezTo>
                  <a:cubicBezTo>
                    <a:pt x="7" y="118"/>
                    <a:pt x="7" y="120"/>
                    <a:pt x="7" y="123"/>
                  </a:cubicBezTo>
                  <a:cubicBezTo>
                    <a:pt x="8" y="127"/>
                    <a:pt x="8" y="130"/>
                    <a:pt x="8" y="133"/>
                  </a:cubicBezTo>
                  <a:cubicBezTo>
                    <a:pt x="8" y="138"/>
                    <a:pt x="7" y="143"/>
                    <a:pt x="7" y="146"/>
                  </a:cubicBezTo>
                  <a:cubicBezTo>
                    <a:pt x="6" y="149"/>
                    <a:pt x="5" y="152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8"/>
                    <a:pt x="4" y="159"/>
                    <a:pt x="3" y="161"/>
                  </a:cubicBezTo>
                  <a:cubicBezTo>
                    <a:pt x="1" y="163"/>
                    <a:pt x="0" y="164"/>
                    <a:pt x="0" y="164"/>
                  </a:cubicBezTo>
                  <a:cubicBezTo>
                    <a:pt x="0" y="165"/>
                    <a:pt x="1" y="165"/>
                    <a:pt x="2" y="165"/>
                  </a:cubicBezTo>
                  <a:cubicBezTo>
                    <a:pt x="4" y="166"/>
                    <a:pt x="5" y="166"/>
                    <a:pt x="6" y="167"/>
                  </a:cubicBezTo>
                  <a:cubicBezTo>
                    <a:pt x="8" y="167"/>
                    <a:pt x="9" y="167"/>
                    <a:pt x="9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5" y="165"/>
                    <a:pt x="17" y="165"/>
                    <a:pt x="19" y="164"/>
                  </a:cubicBezTo>
                  <a:cubicBezTo>
                    <a:pt x="21" y="164"/>
                    <a:pt x="22" y="164"/>
                    <a:pt x="23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3" y="154"/>
                    <a:pt x="23" y="153"/>
                    <a:pt x="23" y="151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2"/>
                    <a:pt x="23" y="138"/>
                    <a:pt x="22" y="135"/>
                  </a:cubicBezTo>
                  <a:cubicBezTo>
                    <a:pt x="21" y="132"/>
                    <a:pt x="21" y="129"/>
                    <a:pt x="21" y="127"/>
                  </a:cubicBezTo>
                  <a:cubicBezTo>
                    <a:pt x="21" y="120"/>
                    <a:pt x="22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8" y="105"/>
                  </a:cubicBezTo>
                  <a:cubicBezTo>
                    <a:pt x="64" y="102"/>
                    <a:pt x="70" y="98"/>
                    <a:pt x="75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4" y="70"/>
                    <a:pt x="97" y="65"/>
                    <a:pt x="98" y="61"/>
                  </a:cubicBezTo>
                  <a:cubicBezTo>
                    <a:pt x="100" y="57"/>
                    <a:pt x="101" y="52"/>
                    <a:pt x="101" y="47"/>
                  </a:cubicBezTo>
                  <a:cubicBezTo>
                    <a:pt x="101" y="39"/>
                    <a:pt x="100" y="33"/>
                    <a:pt x="99" y="30"/>
                  </a:cubicBezTo>
                  <a:cubicBezTo>
                    <a:pt x="98" y="27"/>
                    <a:pt x="96" y="23"/>
                    <a:pt x="94" y="20"/>
                  </a:cubicBezTo>
                  <a:close/>
                  <a:moveTo>
                    <a:pt x="85" y="55"/>
                  </a:moveTo>
                  <a:cubicBezTo>
                    <a:pt x="85" y="58"/>
                    <a:pt x="84" y="61"/>
                    <a:pt x="82" y="65"/>
                  </a:cubicBezTo>
                  <a:cubicBezTo>
                    <a:pt x="81" y="68"/>
                    <a:pt x="80" y="71"/>
                    <a:pt x="79" y="73"/>
                  </a:cubicBezTo>
                  <a:cubicBezTo>
                    <a:pt x="77" y="75"/>
                    <a:pt x="75" y="77"/>
                    <a:pt x="73" y="80"/>
                  </a:cubicBezTo>
                  <a:cubicBezTo>
                    <a:pt x="70" y="83"/>
                    <a:pt x="68" y="85"/>
                    <a:pt x="66" y="87"/>
                  </a:cubicBezTo>
                  <a:cubicBezTo>
                    <a:pt x="63" y="90"/>
                    <a:pt x="60" y="92"/>
                    <a:pt x="56" y="94"/>
                  </a:cubicBezTo>
                  <a:cubicBezTo>
                    <a:pt x="51" y="96"/>
                    <a:pt x="46" y="98"/>
                    <a:pt x="40" y="100"/>
                  </a:cubicBezTo>
                  <a:cubicBezTo>
                    <a:pt x="35" y="101"/>
                    <a:pt x="28" y="103"/>
                    <a:pt x="22" y="104"/>
                  </a:cubicBezTo>
                  <a:cubicBezTo>
                    <a:pt x="22" y="99"/>
                    <a:pt x="22" y="94"/>
                    <a:pt x="22" y="87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6"/>
                    <a:pt x="22" y="13"/>
                    <a:pt x="23" y="11"/>
                  </a:cubicBezTo>
                  <a:cubicBezTo>
                    <a:pt x="25" y="9"/>
                    <a:pt x="28" y="8"/>
                    <a:pt x="32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1" y="8"/>
                    <a:pt x="59" y="10"/>
                    <a:pt x="65" y="14"/>
                  </a:cubicBezTo>
                  <a:cubicBezTo>
                    <a:pt x="70" y="17"/>
                    <a:pt x="75" y="21"/>
                    <a:pt x="79" y="25"/>
                  </a:cubicBezTo>
                  <a:cubicBezTo>
                    <a:pt x="83" y="29"/>
                    <a:pt x="86" y="36"/>
                    <a:pt x="86" y="44"/>
                  </a:cubicBezTo>
                  <a:cubicBezTo>
                    <a:pt x="86" y="48"/>
                    <a:pt x="85" y="52"/>
                    <a:pt x="8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8"/>
            <p:cNvSpPr>
              <a:spLocks noEditPoints="1"/>
            </p:cNvSpPr>
            <p:nvPr/>
          </p:nvSpPr>
          <p:spPr bwMode="auto">
            <a:xfrm>
              <a:off x="5815013" y="4552951"/>
              <a:ext cx="374650" cy="628650"/>
            </a:xfrm>
            <a:custGeom>
              <a:avLst/>
              <a:gdLst>
                <a:gd name="T0" fmla="*/ 81 w 100"/>
                <a:gd name="T1" fmla="*/ 9 h 167"/>
                <a:gd name="T2" fmla="*/ 33 w 100"/>
                <a:gd name="T3" fmla="*/ 0 h 167"/>
                <a:gd name="T4" fmla="*/ 6 w 100"/>
                <a:gd name="T5" fmla="*/ 7 h 167"/>
                <a:gd name="T6" fmla="*/ 5 w 100"/>
                <a:gd name="T7" fmla="*/ 11 h 167"/>
                <a:gd name="T8" fmla="*/ 6 w 100"/>
                <a:gd name="T9" fmla="*/ 23 h 167"/>
                <a:gd name="T10" fmla="*/ 7 w 100"/>
                <a:gd name="T11" fmla="*/ 76 h 167"/>
                <a:gd name="T12" fmla="*/ 6 w 100"/>
                <a:gd name="T13" fmla="*/ 107 h 167"/>
                <a:gd name="T14" fmla="*/ 4 w 100"/>
                <a:gd name="T15" fmla="*/ 114 h 167"/>
                <a:gd name="T16" fmla="*/ 6 w 100"/>
                <a:gd name="T17" fmla="*/ 117 h 167"/>
                <a:gd name="T18" fmla="*/ 7 w 100"/>
                <a:gd name="T19" fmla="*/ 133 h 167"/>
                <a:gd name="T20" fmla="*/ 5 w 100"/>
                <a:gd name="T21" fmla="*/ 155 h 167"/>
                <a:gd name="T22" fmla="*/ 2 w 100"/>
                <a:gd name="T23" fmla="*/ 161 h 167"/>
                <a:gd name="T24" fmla="*/ 2 w 100"/>
                <a:gd name="T25" fmla="*/ 165 h 167"/>
                <a:gd name="T26" fmla="*/ 9 w 100"/>
                <a:gd name="T27" fmla="*/ 167 h 167"/>
                <a:gd name="T28" fmla="*/ 19 w 100"/>
                <a:gd name="T29" fmla="*/ 164 h 167"/>
                <a:gd name="T30" fmla="*/ 23 w 100"/>
                <a:gd name="T31" fmla="*/ 161 h 167"/>
                <a:gd name="T32" fmla="*/ 23 w 100"/>
                <a:gd name="T33" fmla="*/ 156 h 167"/>
                <a:gd name="T34" fmla="*/ 23 w 100"/>
                <a:gd name="T35" fmla="*/ 146 h 167"/>
                <a:gd name="T36" fmla="*/ 21 w 100"/>
                <a:gd name="T37" fmla="*/ 127 h 167"/>
                <a:gd name="T38" fmla="*/ 36 w 100"/>
                <a:gd name="T39" fmla="*/ 111 h 167"/>
                <a:gd name="T40" fmla="*/ 75 w 100"/>
                <a:gd name="T41" fmla="*/ 93 h 167"/>
                <a:gd name="T42" fmla="*/ 98 w 100"/>
                <a:gd name="T43" fmla="*/ 61 h 167"/>
                <a:gd name="T44" fmla="*/ 99 w 100"/>
                <a:gd name="T45" fmla="*/ 30 h 167"/>
                <a:gd name="T46" fmla="*/ 85 w 100"/>
                <a:gd name="T47" fmla="*/ 55 h 167"/>
                <a:gd name="T48" fmla="*/ 79 w 100"/>
                <a:gd name="T49" fmla="*/ 73 h 167"/>
                <a:gd name="T50" fmla="*/ 65 w 100"/>
                <a:gd name="T51" fmla="*/ 87 h 167"/>
                <a:gd name="T52" fmla="*/ 40 w 100"/>
                <a:gd name="T53" fmla="*/ 100 h 167"/>
                <a:gd name="T54" fmla="*/ 22 w 100"/>
                <a:gd name="T55" fmla="*/ 87 h 167"/>
                <a:gd name="T56" fmla="*/ 22 w 100"/>
                <a:gd name="T57" fmla="*/ 39 h 167"/>
                <a:gd name="T58" fmla="*/ 23 w 100"/>
                <a:gd name="T59" fmla="*/ 11 h 167"/>
                <a:gd name="T60" fmla="*/ 40 w 100"/>
                <a:gd name="T61" fmla="*/ 8 h 167"/>
                <a:gd name="T62" fmla="*/ 79 w 100"/>
                <a:gd name="T63" fmla="*/ 25 h 167"/>
                <a:gd name="T64" fmla="*/ 85 w 100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67">
                  <a:moveTo>
                    <a:pt x="93" y="20"/>
                  </a:moveTo>
                  <a:cubicBezTo>
                    <a:pt x="91" y="16"/>
                    <a:pt x="87" y="13"/>
                    <a:pt x="81" y="9"/>
                  </a:cubicBezTo>
                  <a:cubicBezTo>
                    <a:pt x="76" y="6"/>
                    <a:pt x="69" y="4"/>
                    <a:pt x="61" y="2"/>
                  </a:cubicBezTo>
                  <a:cubicBezTo>
                    <a:pt x="53" y="0"/>
                    <a:pt x="44" y="0"/>
                    <a:pt x="33" y="0"/>
                  </a:cubicBezTo>
                  <a:cubicBezTo>
                    <a:pt x="22" y="0"/>
                    <a:pt x="15" y="0"/>
                    <a:pt x="11" y="1"/>
                  </a:cubicBezTo>
                  <a:cubicBezTo>
                    <a:pt x="7" y="2"/>
                    <a:pt x="6" y="4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7"/>
                    <a:pt x="6" y="23"/>
                  </a:cubicBezTo>
                  <a:cubicBezTo>
                    <a:pt x="7" y="29"/>
                    <a:pt x="7" y="38"/>
                    <a:pt x="7" y="5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7" y="103"/>
                    <a:pt x="6" y="107"/>
                  </a:cubicBezTo>
                  <a:cubicBezTo>
                    <a:pt x="4" y="111"/>
                    <a:pt x="4" y="113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5"/>
                    <a:pt x="5" y="115"/>
                  </a:cubicBezTo>
                  <a:cubicBezTo>
                    <a:pt x="5" y="116"/>
                    <a:pt x="6" y="117"/>
                    <a:pt x="6" y="117"/>
                  </a:cubicBezTo>
                  <a:cubicBezTo>
                    <a:pt x="6" y="118"/>
                    <a:pt x="7" y="120"/>
                    <a:pt x="7" y="123"/>
                  </a:cubicBezTo>
                  <a:cubicBezTo>
                    <a:pt x="7" y="127"/>
                    <a:pt x="7" y="130"/>
                    <a:pt x="7" y="133"/>
                  </a:cubicBezTo>
                  <a:cubicBezTo>
                    <a:pt x="7" y="138"/>
                    <a:pt x="7" y="143"/>
                    <a:pt x="6" y="146"/>
                  </a:cubicBezTo>
                  <a:cubicBezTo>
                    <a:pt x="6" y="149"/>
                    <a:pt x="5" y="152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8"/>
                    <a:pt x="4" y="159"/>
                    <a:pt x="2" y="161"/>
                  </a:cubicBezTo>
                  <a:cubicBezTo>
                    <a:pt x="1" y="163"/>
                    <a:pt x="0" y="164"/>
                    <a:pt x="0" y="164"/>
                  </a:cubicBezTo>
                  <a:cubicBezTo>
                    <a:pt x="0" y="165"/>
                    <a:pt x="1" y="165"/>
                    <a:pt x="2" y="165"/>
                  </a:cubicBezTo>
                  <a:cubicBezTo>
                    <a:pt x="3" y="166"/>
                    <a:pt x="5" y="166"/>
                    <a:pt x="6" y="167"/>
                  </a:cubicBezTo>
                  <a:cubicBezTo>
                    <a:pt x="7" y="167"/>
                    <a:pt x="8" y="167"/>
                    <a:pt x="9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4" y="165"/>
                    <a:pt x="16" y="165"/>
                    <a:pt x="19" y="164"/>
                  </a:cubicBezTo>
                  <a:cubicBezTo>
                    <a:pt x="21" y="164"/>
                    <a:pt x="22" y="164"/>
                    <a:pt x="23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2" y="154"/>
                    <a:pt x="22" y="153"/>
                    <a:pt x="22" y="151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2"/>
                    <a:pt x="22" y="138"/>
                    <a:pt x="22" y="135"/>
                  </a:cubicBezTo>
                  <a:cubicBezTo>
                    <a:pt x="21" y="132"/>
                    <a:pt x="21" y="129"/>
                    <a:pt x="21" y="127"/>
                  </a:cubicBezTo>
                  <a:cubicBezTo>
                    <a:pt x="21" y="120"/>
                    <a:pt x="22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7" y="105"/>
                  </a:cubicBezTo>
                  <a:cubicBezTo>
                    <a:pt x="64" y="102"/>
                    <a:pt x="69" y="98"/>
                    <a:pt x="75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3" y="70"/>
                    <a:pt x="96" y="65"/>
                    <a:pt x="98" y="61"/>
                  </a:cubicBezTo>
                  <a:cubicBezTo>
                    <a:pt x="100" y="57"/>
                    <a:pt x="100" y="52"/>
                    <a:pt x="100" y="47"/>
                  </a:cubicBezTo>
                  <a:cubicBezTo>
                    <a:pt x="100" y="39"/>
                    <a:pt x="100" y="33"/>
                    <a:pt x="99" y="30"/>
                  </a:cubicBezTo>
                  <a:cubicBezTo>
                    <a:pt x="98" y="27"/>
                    <a:pt x="96" y="23"/>
                    <a:pt x="93" y="20"/>
                  </a:cubicBezTo>
                  <a:close/>
                  <a:moveTo>
                    <a:pt x="85" y="55"/>
                  </a:moveTo>
                  <a:cubicBezTo>
                    <a:pt x="84" y="58"/>
                    <a:pt x="83" y="61"/>
                    <a:pt x="82" y="65"/>
                  </a:cubicBezTo>
                  <a:cubicBezTo>
                    <a:pt x="80" y="68"/>
                    <a:pt x="79" y="71"/>
                    <a:pt x="79" y="73"/>
                  </a:cubicBezTo>
                  <a:cubicBezTo>
                    <a:pt x="77" y="75"/>
                    <a:pt x="75" y="77"/>
                    <a:pt x="72" y="80"/>
                  </a:cubicBezTo>
                  <a:cubicBezTo>
                    <a:pt x="70" y="83"/>
                    <a:pt x="67" y="85"/>
                    <a:pt x="65" y="87"/>
                  </a:cubicBezTo>
                  <a:cubicBezTo>
                    <a:pt x="63" y="90"/>
                    <a:pt x="60" y="92"/>
                    <a:pt x="55" y="94"/>
                  </a:cubicBezTo>
                  <a:cubicBezTo>
                    <a:pt x="51" y="96"/>
                    <a:pt x="46" y="98"/>
                    <a:pt x="40" y="100"/>
                  </a:cubicBezTo>
                  <a:cubicBezTo>
                    <a:pt x="34" y="101"/>
                    <a:pt x="28" y="103"/>
                    <a:pt x="22" y="104"/>
                  </a:cubicBezTo>
                  <a:cubicBezTo>
                    <a:pt x="22" y="99"/>
                    <a:pt x="22" y="94"/>
                    <a:pt x="22" y="87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6"/>
                    <a:pt x="22" y="13"/>
                    <a:pt x="23" y="11"/>
                  </a:cubicBezTo>
                  <a:cubicBezTo>
                    <a:pt x="25" y="9"/>
                    <a:pt x="27" y="8"/>
                    <a:pt x="31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1" y="8"/>
                    <a:pt x="59" y="10"/>
                    <a:pt x="64" y="14"/>
                  </a:cubicBezTo>
                  <a:cubicBezTo>
                    <a:pt x="70" y="17"/>
                    <a:pt x="75" y="21"/>
                    <a:pt x="79" y="25"/>
                  </a:cubicBezTo>
                  <a:cubicBezTo>
                    <a:pt x="83" y="29"/>
                    <a:pt x="85" y="36"/>
                    <a:pt x="85" y="44"/>
                  </a:cubicBezTo>
                  <a:cubicBezTo>
                    <a:pt x="85" y="48"/>
                    <a:pt x="85" y="52"/>
                    <a:pt x="8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9"/>
            <p:cNvSpPr>
              <a:spLocks/>
            </p:cNvSpPr>
            <p:nvPr/>
          </p:nvSpPr>
          <p:spPr bwMode="auto">
            <a:xfrm>
              <a:off x="6546850" y="4552951"/>
              <a:ext cx="506412" cy="628650"/>
            </a:xfrm>
            <a:custGeom>
              <a:avLst/>
              <a:gdLst>
                <a:gd name="T0" fmla="*/ 110 w 135"/>
                <a:gd name="T1" fmla="*/ 4 h 167"/>
                <a:gd name="T2" fmla="*/ 106 w 135"/>
                <a:gd name="T3" fmla="*/ 3 h 167"/>
                <a:gd name="T4" fmla="*/ 79 w 135"/>
                <a:gd name="T5" fmla="*/ 4 h 167"/>
                <a:gd name="T6" fmla="*/ 71 w 135"/>
                <a:gd name="T7" fmla="*/ 3 h 167"/>
                <a:gd name="T8" fmla="*/ 65 w 135"/>
                <a:gd name="T9" fmla="*/ 1 h 167"/>
                <a:gd name="T10" fmla="*/ 63 w 135"/>
                <a:gd name="T11" fmla="*/ 2 h 167"/>
                <a:gd name="T12" fmla="*/ 33 w 135"/>
                <a:gd name="T13" fmla="*/ 3 h 167"/>
                <a:gd name="T14" fmla="*/ 7 w 135"/>
                <a:gd name="T15" fmla="*/ 1 h 167"/>
                <a:gd name="T16" fmla="*/ 2 w 135"/>
                <a:gd name="T17" fmla="*/ 2 h 167"/>
                <a:gd name="T18" fmla="*/ 0 w 135"/>
                <a:gd name="T19" fmla="*/ 12 h 167"/>
                <a:gd name="T20" fmla="*/ 8 w 135"/>
                <a:gd name="T21" fmla="*/ 17 h 167"/>
                <a:gd name="T22" fmla="*/ 19 w 135"/>
                <a:gd name="T23" fmla="*/ 15 h 167"/>
                <a:gd name="T24" fmla="*/ 34 w 135"/>
                <a:gd name="T25" fmla="*/ 13 h 167"/>
                <a:gd name="T26" fmla="*/ 48 w 135"/>
                <a:gd name="T27" fmla="*/ 14 h 167"/>
                <a:gd name="T28" fmla="*/ 51 w 135"/>
                <a:gd name="T29" fmla="*/ 17 h 167"/>
                <a:gd name="T30" fmla="*/ 53 w 135"/>
                <a:gd name="T31" fmla="*/ 51 h 167"/>
                <a:gd name="T32" fmla="*/ 48 w 135"/>
                <a:gd name="T33" fmla="*/ 150 h 167"/>
                <a:gd name="T34" fmla="*/ 48 w 135"/>
                <a:gd name="T35" fmla="*/ 157 h 167"/>
                <a:gd name="T36" fmla="*/ 47 w 135"/>
                <a:gd name="T37" fmla="*/ 166 h 167"/>
                <a:gd name="T38" fmla="*/ 54 w 135"/>
                <a:gd name="T39" fmla="*/ 165 h 167"/>
                <a:gd name="T40" fmla="*/ 61 w 135"/>
                <a:gd name="T41" fmla="*/ 165 h 167"/>
                <a:gd name="T42" fmla="*/ 64 w 135"/>
                <a:gd name="T43" fmla="*/ 165 h 167"/>
                <a:gd name="T44" fmla="*/ 70 w 135"/>
                <a:gd name="T45" fmla="*/ 160 h 167"/>
                <a:gd name="T46" fmla="*/ 67 w 135"/>
                <a:gd name="T47" fmla="*/ 146 h 167"/>
                <a:gd name="T48" fmla="*/ 66 w 135"/>
                <a:gd name="T49" fmla="*/ 134 h 167"/>
                <a:gd name="T50" fmla="*/ 64 w 135"/>
                <a:gd name="T51" fmla="*/ 99 h 167"/>
                <a:gd name="T52" fmla="*/ 67 w 135"/>
                <a:gd name="T53" fmla="*/ 83 h 167"/>
                <a:gd name="T54" fmla="*/ 67 w 135"/>
                <a:gd name="T55" fmla="*/ 42 h 167"/>
                <a:gd name="T56" fmla="*/ 73 w 135"/>
                <a:gd name="T57" fmla="*/ 13 h 167"/>
                <a:gd name="T58" fmla="*/ 94 w 135"/>
                <a:gd name="T59" fmla="*/ 12 h 167"/>
                <a:gd name="T60" fmla="*/ 112 w 135"/>
                <a:gd name="T61" fmla="*/ 15 h 167"/>
                <a:gd name="T62" fmla="*/ 130 w 135"/>
                <a:gd name="T63" fmla="*/ 16 h 167"/>
                <a:gd name="T64" fmla="*/ 135 w 135"/>
                <a:gd name="T65" fmla="*/ 6 h 167"/>
                <a:gd name="T66" fmla="*/ 118 w 135"/>
                <a:gd name="T67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67">
                  <a:moveTo>
                    <a:pt x="118" y="3"/>
                  </a:moveTo>
                  <a:cubicBezTo>
                    <a:pt x="114" y="4"/>
                    <a:pt x="112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4" y="4"/>
                    <a:pt x="82" y="4"/>
                    <a:pt x="79" y="4"/>
                  </a:cubicBezTo>
                  <a:cubicBezTo>
                    <a:pt x="76" y="5"/>
                    <a:pt x="74" y="5"/>
                    <a:pt x="74" y="5"/>
                  </a:cubicBezTo>
                  <a:cubicBezTo>
                    <a:pt x="73" y="5"/>
                    <a:pt x="72" y="4"/>
                    <a:pt x="71" y="3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4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3"/>
                    <a:pt x="55" y="3"/>
                    <a:pt x="51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7" y="3"/>
                    <a:pt x="21" y="3"/>
                    <a:pt x="16" y="2"/>
                  </a:cubicBezTo>
                  <a:cubicBezTo>
                    <a:pt x="11" y="1"/>
                    <a:pt x="8" y="1"/>
                    <a:pt x="7" y="1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5"/>
                    <a:pt x="1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5" y="17"/>
                    <a:pt x="8" y="17"/>
                  </a:cubicBezTo>
                  <a:cubicBezTo>
                    <a:pt x="11" y="17"/>
                    <a:pt x="13" y="16"/>
                    <a:pt x="15" y="16"/>
                  </a:cubicBezTo>
                  <a:cubicBezTo>
                    <a:pt x="16" y="15"/>
                    <a:pt x="18" y="15"/>
                    <a:pt x="19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4" y="14"/>
                    <a:pt x="28" y="13"/>
                    <a:pt x="34" y="13"/>
                  </a:cubicBezTo>
                  <a:cubicBezTo>
                    <a:pt x="35" y="13"/>
                    <a:pt x="38" y="13"/>
                    <a:pt x="41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9" y="14"/>
                    <a:pt x="50" y="14"/>
                    <a:pt x="51" y="15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2" y="23"/>
                    <a:pt x="53" y="34"/>
                    <a:pt x="53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28"/>
                    <a:pt x="51" y="143"/>
                    <a:pt x="48" y="150"/>
                  </a:cubicBezTo>
                  <a:cubicBezTo>
                    <a:pt x="48" y="150"/>
                    <a:pt x="48" y="151"/>
                    <a:pt x="48" y="151"/>
                  </a:cubicBezTo>
                  <a:cubicBezTo>
                    <a:pt x="48" y="152"/>
                    <a:pt x="48" y="154"/>
                    <a:pt x="48" y="157"/>
                  </a:cubicBezTo>
                  <a:cubicBezTo>
                    <a:pt x="49" y="162"/>
                    <a:pt x="48" y="165"/>
                    <a:pt x="46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8" y="166"/>
                    <a:pt x="49" y="166"/>
                    <a:pt x="51" y="166"/>
                  </a:cubicBezTo>
                  <a:cubicBezTo>
                    <a:pt x="52" y="165"/>
                    <a:pt x="53" y="165"/>
                    <a:pt x="54" y="165"/>
                  </a:cubicBezTo>
                  <a:cubicBezTo>
                    <a:pt x="56" y="165"/>
                    <a:pt x="57" y="166"/>
                    <a:pt x="57" y="167"/>
                  </a:cubicBezTo>
                  <a:cubicBezTo>
                    <a:pt x="58" y="167"/>
                    <a:pt x="60" y="166"/>
                    <a:pt x="61" y="165"/>
                  </a:cubicBezTo>
                  <a:cubicBezTo>
                    <a:pt x="62" y="166"/>
                    <a:pt x="62" y="166"/>
                    <a:pt x="63" y="166"/>
                  </a:cubicBezTo>
                  <a:cubicBezTo>
                    <a:pt x="63" y="166"/>
                    <a:pt x="64" y="166"/>
                    <a:pt x="64" y="165"/>
                  </a:cubicBezTo>
                  <a:cubicBezTo>
                    <a:pt x="64" y="165"/>
                    <a:pt x="63" y="164"/>
                    <a:pt x="63" y="164"/>
                  </a:cubicBezTo>
                  <a:cubicBezTo>
                    <a:pt x="68" y="163"/>
                    <a:pt x="70" y="161"/>
                    <a:pt x="70" y="160"/>
                  </a:cubicBezTo>
                  <a:cubicBezTo>
                    <a:pt x="70" y="160"/>
                    <a:pt x="69" y="158"/>
                    <a:pt x="69" y="156"/>
                  </a:cubicBezTo>
                  <a:cubicBezTo>
                    <a:pt x="68" y="154"/>
                    <a:pt x="67" y="150"/>
                    <a:pt x="67" y="146"/>
                  </a:cubicBezTo>
                  <a:cubicBezTo>
                    <a:pt x="66" y="142"/>
                    <a:pt x="65" y="139"/>
                    <a:pt x="65" y="139"/>
                  </a:cubicBezTo>
                  <a:cubicBezTo>
                    <a:pt x="65" y="139"/>
                    <a:pt x="66" y="137"/>
                    <a:pt x="66" y="134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5"/>
                    <a:pt x="64" y="102"/>
                    <a:pt x="64" y="99"/>
                  </a:cubicBezTo>
                  <a:cubicBezTo>
                    <a:pt x="65" y="97"/>
                    <a:pt x="65" y="94"/>
                    <a:pt x="65" y="91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63"/>
                    <a:pt x="67" y="54"/>
                    <a:pt x="67" y="42"/>
                  </a:cubicBezTo>
                  <a:cubicBezTo>
                    <a:pt x="68" y="30"/>
                    <a:pt x="69" y="21"/>
                    <a:pt x="71" y="14"/>
                  </a:cubicBezTo>
                  <a:cubicBezTo>
                    <a:pt x="72" y="14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104" y="12"/>
                    <a:pt x="109" y="13"/>
                    <a:pt x="110" y="15"/>
                  </a:cubicBezTo>
                  <a:cubicBezTo>
                    <a:pt x="111" y="15"/>
                    <a:pt x="111" y="15"/>
                    <a:pt x="112" y="15"/>
                  </a:cubicBezTo>
                  <a:cubicBezTo>
                    <a:pt x="114" y="15"/>
                    <a:pt x="116" y="15"/>
                    <a:pt x="120" y="15"/>
                  </a:cubicBezTo>
                  <a:cubicBezTo>
                    <a:pt x="124" y="15"/>
                    <a:pt x="127" y="16"/>
                    <a:pt x="130" y="16"/>
                  </a:cubicBezTo>
                  <a:cubicBezTo>
                    <a:pt x="130" y="16"/>
                    <a:pt x="131" y="15"/>
                    <a:pt x="133" y="15"/>
                  </a:cubicBezTo>
                  <a:cubicBezTo>
                    <a:pt x="134" y="13"/>
                    <a:pt x="135" y="10"/>
                    <a:pt x="135" y="6"/>
                  </a:cubicBezTo>
                  <a:cubicBezTo>
                    <a:pt x="134" y="4"/>
                    <a:pt x="131" y="3"/>
                    <a:pt x="126" y="3"/>
                  </a:cubicBezTo>
                  <a:cubicBezTo>
                    <a:pt x="124" y="3"/>
                    <a:pt x="121" y="3"/>
                    <a:pt x="1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0" name="组合 199"/>
          <p:cNvGrpSpPr/>
          <p:nvPr/>
        </p:nvGrpSpPr>
        <p:grpSpPr>
          <a:xfrm>
            <a:off x="7178938" y="3744742"/>
            <a:ext cx="1219623" cy="1217976"/>
            <a:chOff x="7047180" y="4018149"/>
            <a:chExt cx="1219623" cy="1217976"/>
          </a:xfrm>
        </p:grpSpPr>
        <p:sp>
          <p:nvSpPr>
            <p:cNvPr id="218" name="Oval 11"/>
            <p:cNvSpPr>
              <a:spLocks noChangeArrowheads="1"/>
            </p:cNvSpPr>
            <p:nvPr/>
          </p:nvSpPr>
          <p:spPr bwMode="auto">
            <a:xfrm>
              <a:off x="7108081" y="4079049"/>
              <a:ext cx="1097825" cy="1096179"/>
            </a:xfrm>
            <a:prstGeom prst="ellipse">
              <a:avLst/>
            </a:prstGeom>
            <a:solidFill>
              <a:srgbClr val="56B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8"/>
            <p:cNvSpPr>
              <a:spLocks/>
            </p:cNvSpPr>
            <p:nvPr/>
          </p:nvSpPr>
          <p:spPr bwMode="auto">
            <a:xfrm>
              <a:off x="7303944" y="4116905"/>
              <a:ext cx="34565" cy="34565"/>
            </a:xfrm>
            <a:custGeom>
              <a:avLst/>
              <a:gdLst>
                <a:gd name="T0" fmla="*/ 7 w 21"/>
                <a:gd name="T1" fmla="*/ 21 h 21"/>
                <a:gd name="T2" fmla="*/ 0 w 21"/>
                <a:gd name="T3" fmla="*/ 13 h 21"/>
                <a:gd name="T4" fmla="*/ 15 w 21"/>
                <a:gd name="T5" fmla="*/ 0 h 21"/>
                <a:gd name="T6" fmla="*/ 21 w 21"/>
                <a:gd name="T7" fmla="*/ 8 h 21"/>
                <a:gd name="T8" fmla="*/ 7 w 21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7" y="21"/>
                  </a:moveTo>
                  <a:lnTo>
                    <a:pt x="0" y="13"/>
                  </a:lnTo>
                  <a:lnTo>
                    <a:pt x="15" y="0"/>
                  </a:lnTo>
                  <a:lnTo>
                    <a:pt x="21" y="8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047180" y="4018149"/>
              <a:ext cx="1219623" cy="1217976"/>
              <a:chOff x="6949676" y="4033736"/>
              <a:chExt cx="1202868" cy="1201244"/>
            </a:xfrm>
          </p:grpSpPr>
          <p:sp>
            <p:nvSpPr>
              <p:cNvPr id="221" name="Oval 10"/>
              <p:cNvSpPr>
                <a:spLocks noChangeArrowheads="1"/>
              </p:cNvSpPr>
              <p:nvPr/>
            </p:nvSpPr>
            <p:spPr bwMode="auto">
              <a:xfrm>
                <a:off x="6949676" y="4033736"/>
                <a:ext cx="1202868" cy="120124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237" name="图片 236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97281" y="4076701"/>
                <a:ext cx="1112575" cy="1112575"/>
              </a:xfrm>
              <a:prstGeom prst="rect">
                <a:avLst/>
              </a:prstGeom>
            </p:spPr>
          </p:pic>
        </p:grpSp>
      </p:grpSp>
      <p:grpSp>
        <p:nvGrpSpPr>
          <p:cNvPr id="201" name="组合 200"/>
          <p:cNvGrpSpPr/>
          <p:nvPr/>
        </p:nvGrpSpPr>
        <p:grpSpPr>
          <a:xfrm>
            <a:off x="7442297" y="1768089"/>
            <a:ext cx="956264" cy="956264"/>
            <a:chOff x="7339365" y="1814587"/>
            <a:chExt cx="943127" cy="943127"/>
          </a:xfrm>
        </p:grpSpPr>
        <p:grpSp>
          <p:nvGrpSpPr>
            <p:cNvPr id="213" name="组合 212"/>
            <p:cNvGrpSpPr/>
            <p:nvPr/>
          </p:nvGrpSpPr>
          <p:grpSpPr>
            <a:xfrm>
              <a:off x="7339365" y="1814587"/>
              <a:ext cx="943127" cy="943127"/>
              <a:chOff x="7353880" y="1800073"/>
              <a:chExt cx="767823" cy="767823"/>
            </a:xfrm>
          </p:grpSpPr>
          <p:sp>
            <p:nvSpPr>
              <p:cNvPr id="215" name="Oval 19"/>
              <p:cNvSpPr>
                <a:spLocks noChangeArrowheads="1"/>
              </p:cNvSpPr>
              <p:nvPr/>
            </p:nvSpPr>
            <p:spPr bwMode="auto">
              <a:xfrm>
                <a:off x="7353880" y="1800073"/>
                <a:ext cx="767823" cy="7678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Oval 20"/>
              <p:cNvSpPr>
                <a:spLocks noChangeArrowheads="1"/>
              </p:cNvSpPr>
              <p:nvPr/>
            </p:nvSpPr>
            <p:spPr bwMode="auto">
              <a:xfrm>
                <a:off x="7400955" y="1845525"/>
                <a:ext cx="675294" cy="675294"/>
              </a:xfrm>
              <a:prstGeom prst="ellipse">
                <a:avLst/>
              </a:prstGeom>
              <a:solidFill>
                <a:srgbClr val="0082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4"/>
              <p:cNvSpPr>
                <a:spLocks/>
              </p:cNvSpPr>
              <p:nvPr/>
            </p:nvSpPr>
            <p:spPr bwMode="auto">
              <a:xfrm>
                <a:off x="7480497" y="2452640"/>
                <a:ext cx="30843" cy="35713"/>
              </a:xfrm>
              <a:custGeom>
                <a:avLst/>
                <a:gdLst>
                  <a:gd name="T0" fmla="*/ 10 w 19"/>
                  <a:gd name="T1" fmla="*/ 22 h 22"/>
                  <a:gd name="T2" fmla="*/ 0 w 19"/>
                  <a:gd name="T3" fmla="*/ 5 h 22"/>
                  <a:gd name="T4" fmla="*/ 8 w 19"/>
                  <a:gd name="T5" fmla="*/ 0 h 22"/>
                  <a:gd name="T6" fmla="*/ 19 w 19"/>
                  <a:gd name="T7" fmla="*/ 17 h 22"/>
                  <a:gd name="T8" fmla="*/ 10 w 19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10" y="22"/>
                    </a:moveTo>
                    <a:lnTo>
                      <a:pt x="0" y="5"/>
                    </a:lnTo>
                    <a:lnTo>
                      <a:pt x="8" y="0"/>
                    </a:lnTo>
                    <a:lnTo>
                      <a:pt x="19" y="17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214" name="图片 2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397831" y="1866048"/>
              <a:ext cx="838119" cy="841812"/>
            </a:xfrm>
            <a:prstGeom prst="rect">
              <a:avLst/>
            </a:prstGeom>
          </p:spPr>
        </p:pic>
      </p:grpSp>
      <p:grpSp>
        <p:nvGrpSpPr>
          <p:cNvPr id="202" name="组合 201"/>
          <p:cNvGrpSpPr/>
          <p:nvPr/>
        </p:nvGrpSpPr>
        <p:grpSpPr>
          <a:xfrm>
            <a:off x="3985196" y="3681802"/>
            <a:ext cx="1247707" cy="1250020"/>
            <a:chOff x="3929757" y="3702010"/>
            <a:chExt cx="1230566" cy="1232847"/>
          </a:xfrm>
        </p:grpSpPr>
        <p:grpSp>
          <p:nvGrpSpPr>
            <p:cNvPr id="208" name="组合 207"/>
            <p:cNvGrpSpPr/>
            <p:nvPr/>
          </p:nvGrpSpPr>
          <p:grpSpPr>
            <a:xfrm>
              <a:off x="3929757" y="3702010"/>
              <a:ext cx="1230566" cy="1232847"/>
              <a:chOff x="4212789" y="3861667"/>
              <a:chExt cx="874961" cy="876583"/>
            </a:xfrm>
          </p:grpSpPr>
          <p:sp>
            <p:nvSpPr>
              <p:cNvPr id="210" name="Oval 13"/>
              <p:cNvSpPr>
                <a:spLocks noChangeArrowheads="1"/>
              </p:cNvSpPr>
              <p:nvPr/>
            </p:nvSpPr>
            <p:spPr bwMode="auto">
              <a:xfrm>
                <a:off x="4212789" y="3861667"/>
                <a:ext cx="874961" cy="8765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Oval 14"/>
              <p:cNvSpPr>
                <a:spLocks noChangeArrowheads="1"/>
              </p:cNvSpPr>
              <p:nvPr/>
            </p:nvSpPr>
            <p:spPr bwMode="auto">
              <a:xfrm>
                <a:off x="4263112" y="3911989"/>
                <a:ext cx="775939" cy="775939"/>
              </a:xfrm>
              <a:prstGeom prst="ellipse">
                <a:avLst/>
              </a:prstGeom>
              <a:solidFill>
                <a:srgbClr val="C641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5"/>
              <p:cNvSpPr>
                <a:spLocks/>
              </p:cNvSpPr>
              <p:nvPr/>
            </p:nvSpPr>
            <p:spPr bwMode="auto">
              <a:xfrm>
                <a:off x="4975741" y="4001271"/>
                <a:ext cx="32466" cy="35713"/>
              </a:xfrm>
              <a:custGeom>
                <a:avLst/>
                <a:gdLst>
                  <a:gd name="T0" fmla="*/ 13 w 20"/>
                  <a:gd name="T1" fmla="*/ 22 h 22"/>
                  <a:gd name="T2" fmla="*/ 0 w 20"/>
                  <a:gd name="T3" fmla="*/ 7 h 22"/>
                  <a:gd name="T4" fmla="*/ 7 w 20"/>
                  <a:gd name="T5" fmla="*/ 0 h 22"/>
                  <a:gd name="T6" fmla="*/ 20 w 20"/>
                  <a:gd name="T7" fmla="*/ 15 h 22"/>
                  <a:gd name="T8" fmla="*/ 13 w 20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13" y="22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20" y="15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209" name="图片 20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999881" y="3765549"/>
              <a:ext cx="1111869" cy="1111869"/>
            </a:xfrm>
            <a:prstGeom prst="rect">
              <a:avLst/>
            </a:prstGeom>
          </p:spPr>
        </p:pic>
      </p:grpSp>
      <p:grpSp>
        <p:nvGrpSpPr>
          <p:cNvPr id="203" name="组合 202"/>
          <p:cNvGrpSpPr/>
          <p:nvPr/>
        </p:nvGrpSpPr>
        <p:grpSpPr>
          <a:xfrm>
            <a:off x="4007615" y="1839976"/>
            <a:ext cx="1157078" cy="1157078"/>
            <a:chOff x="3970918" y="1714037"/>
            <a:chExt cx="1141182" cy="1141182"/>
          </a:xfrm>
        </p:grpSpPr>
        <p:sp>
          <p:nvSpPr>
            <p:cNvPr id="204" name="Oval 16"/>
            <p:cNvSpPr>
              <a:spLocks noChangeArrowheads="1"/>
            </p:cNvSpPr>
            <p:nvPr/>
          </p:nvSpPr>
          <p:spPr bwMode="auto">
            <a:xfrm>
              <a:off x="3970918" y="1714037"/>
              <a:ext cx="1141182" cy="114118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Oval 17"/>
            <p:cNvSpPr>
              <a:spLocks noChangeArrowheads="1"/>
            </p:cNvSpPr>
            <p:nvPr/>
          </p:nvSpPr>
          <p:spPr bwMode="auto">
            <a:xfrm>
              <a:off x="4029356" y="1772476"/>
              <a:ext cx="1025927" cy="1024304"/>
            </a:xfrm>
            <a:prstGeom prst="ellipse">
              <a:avLst/>
            </a:prstGeom>
            <a:solidFill>
              <a:srgbClr val="FCD5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4870227" y="2704252"/>
              <a:ext cx="35713" cy="35713"/>
            </a:xfrm>
            <a:custGeom>
              <a:avLst/>
              <a:gdLst>
                <a:gd name="T0" fmla="*/ 7 w 22"/>
                <a:gd name="T1" fmla="*/ 22 h 22"/>
                <a:gd name="T2" fmla="*/ 0 w 22"/>
                <a:gd name="T3" fmla="*/ 14 h 22"/>
                <a:gd name="T4" fmla="*/ 15 w 22"/>
                <a:gd name="T5" fmla="*/ 0 h 22"/>
                <a:gd name="T6" fmla="*/ 22 w 22"/>
                <a:gd name="T7" fmla="*/ 8 h 22"/>
                <a:gd name="T8" fmla="*/ 7 w 2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7" y="22"/>
                  </a:moveTo>
                  <a:lnTo>
                    <a:pt x="0" y="14"/>
                  </a:lnTo>
                  <a:lnTo>
                    <a:pt x="15" y="0"/>
                  </a:lnTo>
                  <a:lnTo>
                    <a:pt x="22" y="8"/>
                  </a:lnTo>
                  <a:lnTo>
                    <a:pt x="7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07" name="图片 20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026360" y="1768809"/>
              <a:ext cx="1037337" cy="1031541"/>
            </a:xfrm>
            <a:prstGeom prst="rect">
              <a:avLst/>
            </a:prstGeom>
          </p:spPr>
        </p:pic>
      </p:grpSp>
      <p:grpSp>
        <p:nvGrpSpPr>
          <p:cNvPr id="139" name="组合 138"/>
          <p:cNvGrpSpPr/>
          <p:nvPr/>
        </p:nvGrpSpPr>
        <p:grpSpPr>
          <a:xfrm>
            <a:off x="4474313" y="2207621"/>
            <a:ext cx="2718808" cy="6397610"/>
            <a:chOff x="4437007" y="2090784"/>
            <a:chExt cx="2718808" cy="6397610"/>
          </a:xfrm>
        </p:grpSpPr>
        <p:grpSp>
          <p:nvGrpSpPr>
            <p:cNvPr id="140" name="组合 139"/>
            <p:cNvGrpSpPr/>
            <p:nvPr/>
          </p:nvGrpSpPr>
          <p:grpSpPr>
            <a:xfrm>
              <a:off x="5169195" y="2090784"/>
              <a:ext cx="1986620" cy="3997926"/>
              <a:chOff x="5053013" y="2506663"/>
              <a:chExt cx="1916113" cy="3856038"/>
            </a:xfrm>
          </p:grpSpPr>
          <p:sp>
            <p:nvSpPr>
              <p:cNvPr id="142" name="Freeform 52"/>
              <p:cNvSpPr>
                <a:spLocks noEditPoints="1"/>
              </p:cNvSpPr>
              <p:nvPr/>
            </p:nvSpPr>
            <p:spPr bwMode="auto">
              <a:xfrm>
                <a:off x="5192713" y="2506663"/>
                <a:ext cx="1776413" cy="1778000"/>
              </a:xfrm>
              <a:custGeom>
                <a:avLst/>
                <a:gdLst>
                  <a:gd name="T0" fmla="*/ 1484 w 2967"/>
                  <a:gd name="T1" fmla="*/ 0 h 2967"/>
                  <a:gd name="T2" fmla="*/ 2967 w 2967"/>
                  <a:gd name="T3" fmla="*/ 1483 h 2967"/>
                  <a:gd name="T4" fmla="*/ 1484 w 2967"/>
                  <a:gd name="T5" fmla="*/ 2967 h 2967"/>
                  <a:gd name="T6" fmla="*/ 0 w 2967"/>
                  <a:gd name="T7" fmla="*/ 1483 h 2967"/>
                  <a:gd name="T8" fmla="*/ 1484 w 2967"/>
                  <a:gd name="T9" fmla="*/ 0 h 2967"/>
                  <a:gd name="T10" fmla="*/ 1484 w 2967"/>
                  <a:gd name="T11" fmla="*/ 2746 h 2967"/>
                  <a:gd name="T12" fmla="*/ 2746 w 2967"/>
                  <a:gd name="T13" fmla="*/ 1483 h 2967"/>
                  <a:gd name="T14" fmla="*/ 1484 w 2967"/>
                  <a:gd name="T15" fmla="*/ 221 h 2967"/>
                  <a:gd name="T16" fmla="*/ 221 w 2967"/>
                  <a:gd name="T17" fmla="*/ 1483 h 2967"/>
                  <a:gd name="T18" fmla="*/ 1484 w 2967"/>
                  <a:gd name="T19" fmla="*/ 2746 h 2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7" h="2967">
                    <a:moveTo>
                      <a:pt x="1484" y="0"/>
                    </a:moveTo>
                    <a:cubicBezTo>
                      <a:pt x="2303" y="0"/>
                      <a:pt x="2967" y="664"/>
                      <a:pt x="2967" y="1483"/>
                    </a:cubicBezTo>
                    <a:cubicBezTo>
                      <a:pt x="2967" y="2303"/>
                      <a:pt x="2303" y="2967"/>
                      <a:pt x="1484" y="2967"/>
                    </a:cubicBezTo>
                    <a:cubicBezTo>
                      <a:pt x="664" y="2967"/>
                      <a:pt x="0" y="2303"/>
                      <a:pt x="0" y="1483"/>
                    </a:cubicBezTo>
                    <a:cubicBezTo>
                      <a:pt x="0" y="664"/>
                      <a:pt x="664" y="0"/>
                      <a:pt x="1484" y="0"/>
                    </a:cubicBezTo>
                    <a:close/>
                    <a:moveTo>
                      <a:pt x="1484" y="2746"/>
                    </a:moveTo>
                    <a:cubicBezTo>
                      <a:pt x="2181" y="2746"/>
                      <a:pt x="2746" y="2181"/>
                      <a:pt x="2746" y="1483"/>
                    </a:cubicBezTo>
                    <a:cubicBezTo>
                      <a:pt x="2746" y="786"/>
                      <a:pt x="2181" y="221"/>
                      <a:pt x="1484" y="221"/>
                    </a:cubicBezTo>
                    <a:cubicBezTo>
                      <a:pt x="786" y="221"/>
                      <a:pt x="221" y="786"/>
                      <a:pt x="221" y="1483"/>
                    </a:cubicBezTo>
                    <a:cubicBezTo>
                      <a:pt x="221" y="2181"/>
                      <a:pt x="786" y="2746"/>
                      <a:pt x="1484" y="2746"/>
                    </a:cubicBezTo>
                    <a:close/>
                  </a:path>
                </a:pathLst>
              </a:custGeom>
              <a:solidFill>
                <a:srgbClr val="353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43" name="组合 142"/>
              <p:cNvGrpSpPr/>
              <p:nvPr/>
            </p:nvGrpSpPr>
            <p:grpSpPr>
              <a:xfrm>
                <a:off x="5053013" y="4227513"/>
                <a:ext cx="1400175" cy="2135188"/>
                <a:chOff x="5053013" y="4227513"/>
                <a:chExt cx="1400175" cy="2135188"/>
              </a:xfrm>
            </p:grpSpPr>
            <p:sp>
              <p:nvSpPr>
                <p:cNvPr id="144" name="Freeform 37"/>
                <p:cNvSpPr>
                  <a:spLocks/>
                </p:cNvSpPr>
                <p:nvPr/>
              </p:nvSpPr>
              <p:spPr bwMode="auto">
                <a:xfrm>
                  <a:off x="5216525" y="4632326"/>
                  <a:ext cx="962024" cy="1639888"/>
                </a:xfrm>
                <a:custGeom>
                  <a:avLst/>
                  <a:gdLst>
                    <a:gd name="T0" fmla="*/ 531 w 606"/>
                    <a:gd name="T1" fmla="*/ 736 h 1033"/>
                    <a:gd name="T2" fmla="*/ 445 w 606"/>
                    <a:gd name="T3" fmla="*/ 865 h 1033"/>
                    <a:gd name="T4" fmla="*/ 352 w 606"/>
                    <a:gd name="T5" fmla="*/ 1033 h 1033"/>
                    <a:gd name="T6" fmla="*/ 0 w 606"/>
                    <a:gd name="T7" fmla="*/ 925 h 1033"/>
                    <a:gd name="T8" fmla="*/ 136 w 606"/>
                    <a:gd name="T9" fmla="*/ 634 h 1033"/>
                    <a:gd name="T10" fmla="*/ 251 w 606"/>
                    <a:gd name="T11" fmla="*/ 126 h 1033"/>
                    <a:gd name="T12" fmla="*/ 606 w 606"/>
                    <a:gd name="T13" fmla="*/ 0 h 1033"/>
                    <a:gd name="T14" fmla="*/ 473 w 606"/>
                    <a:gd name="T15" fmla="*/ 240 h 1033"/>
                    <a:gd name="T16" fmla="*/ 531 w 606"/>
                    <a:gd name="T17" fmla="*/ 736 h 10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06" h="1033">
                      <a:moveTo>
                        <a:pt x="531" y="736"/>
                      </a:moveTo>
                      <a:lnTo>
                        <a:pt x="445" y="865"/>
                      </a:lnTo>
                      <a:lnTo>
                        <a:pt x="352" y="1033"/>
                      </a:lnTo>
                      <a:lnTo>
                        <a:pt x="0" y="925"/>
                      </a:lnTo>
                      <a:lnTo>
                        <a:pt x="136" y="634"/>
                      </a:lnTo>
                      <a:lnTo>
                        <a:pt x="251" y="126"/>
                      </a:lnTo>
                      <a:lnTo>
                        <a:pt x="606" y="0"/>
                      </a:lnTo>
                      <a:lnTo>
                        <a:pt x="473" y="240"/>
                      </a:lnTo>
                      <a:lnTo>
                        <a:pt x="531" y="736"/>
                      </a:lnTo>
                      <a:close/>
                    </a:path>
                  </a:pathLst>
                </a:custGeom>
                <a:solidFill>
                  <a:srgbClr val="F9BB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" name="Freeform 38"/>
                <p:cNvSpPr>
                  <a:spLocks/>
                </p:cNvSpPr>
                <p:nvPr/>
              </p:nvSpPr>
              <p:spPr bwMode="auto">
                <a:xfrm>
                  <a:off x="5942013" y="4244976"/>
                  <a:ext cx="276225" cy="1568450"/>
                </a:xfrm>
                <a:custGeom>
                  <a:avLst/>
                  <a:gdLst>
                    <a:gd name="T0" fmla="*/ 0 w 462"/>
                    <a:gd name="T1" fmla="*/ 2481 h 2619"/>
                    <a:gd name="T2" fmla="*/ 231 w 462"/>
                    <a:gd name="T3" fmla="*/ 2619 h 2619"/>
                    <a:gd name="T4" fmla="*/ 231 w 462"/>
                    <a:gd name="T5" fmla="*/ 2619 h 2619"/>
                    <a:gd name="T6" fmla="*/ 462 w 462"/>
                    <a:gd name="T7" fmla="*/ 2481 h 2619"/>
                    <a:gd name="T8" fmla="*/ 462 w 462"/>
                    <a:gd name="T9" fmla="*/ 76 h 2619"/>
                    <a:gd name="T10" fmla="*/ 231 w 462"/>
                    <a:gd name="T11" fmla="*/ 12 h 2619"/>
                    <a:gd name="T12" fmla="*/ 231 w 462"/>
                    <a:gd name="T13" fmla="*/ 12 h 2619"/>
                    <a:gd name="T14" fmla="*/ 0 w 462"/>
                    <a:gd name="T15" fmla="*/ 76 h 2619"/>
                    <a:gd name="T16" fmla="*/ 0 w 462"/>
                    <a:gd name="T17" fmla="*/ 2481 h 26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2" h="2619">
                      <a:moveTo>
                        <a:pt x="0" y="2481"/>
                      </a:moveTo>
                      <a:cubicBezTo>
                        <a:pt x="0" y="2557"/>
                        <a:pt x="104" y="2619"/>
                        <a:pt x="231" y="2619"/>
                      </a:cubicBezTo>
                      <a:cubicBezTo>
                        <a:pt x="231" y="2619"/>
                        <a:pt x="231" y="2619"/>
                        <a:pt x="231" y="2619"/>
                      </a:cubicBezTo>
                      <a:cubicBezTo>
                        <a:pt x="359" y="2619"/>
                        <a:pt x="462" y="2557"/>
                        <a:pt x="462" y="2481"/>
                      </a:cubicBezTo>
                      <a:cubicBezTo>
                        <a:pt x="462" y="76"/>
                        <a:pt x="462" y="76"/>
                        <a:pt x="462" y="76"/>
                      </a:cubicBezTo>
                      <a:cubicBezTo>
                        <a:pt x="462" y="0"/>
                        <a:pt x="359" y="12"/>
                        <a:pt x="231" y="12"/>
                      </a:cubicBezTo>
                      <a:cubicBezTo>
                        <a:pt x="231" y="12"/>
                        <a:pt x="231" y="12"/>
                        <a:pt x="231" y="12"/>
                      </a:cubicBezTo>
                      <a:cubicBezTo>
                        <a:pt x="104" y="12"/>
                        <a:pt x="0" y="0"/>
                        <a:pt x="0" y="76"/>
                      </a:cubicBezTo>
                      <a:lnTo>
                        <a:pt x="0" y="2481"/>
                      </a:lnTo>
                      <a:close/>
                    </a:path>
                  </a:pathLst>
                </a:custGeom>
                <a:solidFill>
                  <a:srgbClr val="3533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" name="Freeform 51"/>
                <p:cNvSpPr>
                  <a:spLocks/>
                </p:cNvSpPr>
                <p:nvPr/>
              </p:nvSpPr>
              <p:spPr bwMode="auto">
                <a:xfrm>
                  <a:off x="5892800" y="4227513"/>
                  <a:ext cx="371475" cy="161925"/>
                </a:xfrm>
                <a:custGeom>
                  <a:avLst/>
                  <a:gdLst>
                    <a:gd name="T0" fmla="*/ 0 w 620"/>
                    <a:gd name="T1" fmla="*/ 135 h 269"/>
                    <a:gd name="T2" fmla="*/ 134 w 620"/>
                    <a:gd name="T3" fmla="*/ 269 h 269"/>
                    <a:gd name="T4" fmla="*/ 486 w 620"/>
                    <a:gd name="T5" fmla="*/ 269 h 269"/>
                    <a:gd name="T6" fmla="*/ 620 w 620"/>
                    <a:gd name="T7" fmla="*/ 135 h 269"/>
                    <a:gd name="T8" fmla="*/ 620 w 620"/>
                    <a:gd name="T9" fmla="*/ 135 h 269"/>
                    <a:gd name="T10" fmla="*/ 486 w 620"/>
                    <a:gd name="T11" fmla="*/ 0 h 269"/>
                    <a:gd name="T12" fmla="*/ 134 w 620"/>
                    <a:gd name="T13" fmla="*/ 0 h 269"/>
                    <a:gd name="T14" fmla="*/ 0 w 620"/>
                    <a:gd name="T15" fmla="*/ 135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20" h="269">
                      <a:moveTo>
                        <a:pt x="0" y="135"/>
                      </a:moveTo>
                      <a:cubicBezTo>
                        <a:pt x="0" y="209"/>
                        <a:pt x="60" y="269"/>
                        <a:pt x="134" y="269"/>
                      </a:cubicBezTo>
                      <a:cubicBezTo>
                        <a:pt x="486" y="269"/>
                        <a:pt x="486" y="269"/>
                        <a:pt x="486" y="269"/>
                      </a:cubicBezTo>
                      <a:cubicBezTo>
                        <a:pt x="560" y="269"/>
                        <a:pt x="620" y="209"/>
                        <a:pt x="620" y="135"/>
                      </a:cubicBezTo>
                      <a:cubicBezTo>
                        <a:pt x="620" y="135"/>
                        <a:pt x="620" y="135"/>
                        <a:pt x="620" y="135"/>
                      </a:cubicBezTo>
                      <a:cubicBezTo>
                        <a:pt x="620" y="61"/>
                        <a:pt x="560" y="0"/>
                        <a:pt x="486" y="0"/>
                      </a:cubicBez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60" y="0"/>
                        <a:pt x="0" y="61"/>
                        <a:pt x="0" y="135"/>
                      </a:cubicBezTo>
                      <a:close/>
                    </a:path>
                  </a:pathLst>
                </a:custGeom>
                <a:solidFill>
                  <a:srgbClr val="3533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" name="Freeform 55"/>
                <p:cNvSpPr>
                  <a:spLocks/>
                </p:cNvSpPr>
                <p:nvPr/>
              </p:nvSpPr>
              <p:spPr bwMode="auto">
                <a:xfrm>
                  <a:off x="5683250" y="4248151"/>
                  <a:ext cx="471488" cy="777875"/>
                </a:xfrm>
                <a:custGeom>
                  <a:avLst/>
                  <a:gdLst>
                    <a:gd name="T0" fmla="*/ 33 w 788"/>
                    <a:gd name="T1" fmla="*/ 1207 h 1300"/>
                    <a:gd name="T2" fmla="*/ 339 w 788"/>
                    <a:gd name="T3" fmla="*/ 881 h 1300"/>
                    <a:gd name="T4" fmla="*/ 339 w 788"/>
                    <a:gd name="T5" fmla="*/ 881 h 1300"/>
                    <a:gd name="T6" fmla="*/ 499 w 788"/>
                    <a:gd name="T7" fmla="*/ 1032 h 1300"/>
                    <a:gd name="T8" fmla="*/ 754 w 788"/>
                    <a:gd name="T9" fmla="*/ 263 h 1300"/>
                    <a:gd name="T10" fmla="*/ 647 w 788"/>
                    <a:gd name="T11" fmla="*/ 34 h 1300"/>
                    <a:gd name="T12" fmla="*/ 647 w 788"/>
                    <a:gd name="T13" fmla="*/ 34 h 1300"/>
                    <a:gd name="T14" fmla="*/ 417 w 788"/>
                    <a:gd name="T15" fmla="*/ 141 h 1300"/>
                    <a:gd name="T16" fmla="*/ 33 w 788"/>
                    <a:gd name="T17" fmla="*/ 1207 h 1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88" h="1300">
                      <a:moveTo>
                        <a:pt x="33" y="1207"/>
                      </a:moveTo>
                      <a:cubicBezTo>
                        <a:pt x="0" y="1300"/>
                        <a:pt x="246" y="848"/>
                        <a:pt x="339" y="881"/>
                      </a:cubicBezTo>
                      <a:cubicBezTo>
                        <a:pt x="339" y="881"/>
                        <a:pt x="339" y="881"/>
                        <a:pt x="339" y="881"/>
                      </a:cubicBezTo>
                      <a:cubicBezTo>
                        <a:pt x="432" y="915"/>
                        <a:pt x="466" y="1125"/>
                        <a:pt x="499" y="1032"/>
                      </a:cubicBezTo>
                      <a:cubicBezTo>
                        <a:pt x="754" y="263"/>
                        <a:pt x="754" y="263"/>
                        <a:pt x="754" y="263"/>
                      </a:cubicBezTo>
                      <a:cubicBezTo>
                        <a:pt x="788" y="170"/>
                        <a:pt x="740" y="68"/>
                        <a:pt x="647" y="34"/>
                      </a:cubicBezTo>
                      <a:cubicBezTo>
                        <a:pt x="647" y="34"/>
                        <a:pt x="647" y="34"/>
                        <a:pt x="647" y="34"/>
                      </a:cubicBezTo>
                      <a:cubicBezTo>
                        <a:pt x="554" y="0"/>
                        <a:pt x="451" y="48"/>
                        <a:pt x="417" y="141"/>
                      </a:cubicBezTo>
                      <a:lnTo>
                        <a:pt x="33" y="1207"/>
                      </a:lnTo>
                      <a:close/>
                    </a:path>
                  </a:pathLst>
                </a:custGeom>
                <a:solidFill>
                  <a:srgbClr val="F9BB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148" name="组合 147"/>
                <p:cNvGrpSpPr/>
                <p:nvPr/>
              </p:nvGrpSpPr>
              <p:grpSpPr>
                <a:xfrm>
                  <a:off x="5053013" y="4305301"/>
                  <a:ext cx="1400175" cy="2057400"/>
                  <a:chOff x="5053013" y="4305301"/>
                  <a:chExt cx="1400175" cy="2057400"/>
                </a:xfrm>
              </p:grpSpPr>
              <p:sp>
                <p:nvSpPr>
                  <p:cNvPr id="149" name="Freeform 39"/>
                  <p:cNvSpPr>
                    <a:spLocks/>
                  </p:cNvSpPr>
                  <p:nvPr/>
                </p:nvSpPr>
                <p:spPr bwMode="auto">
                  <a:xfrm>
                    <a:off x="6137275" y="5370513"/>
                    <a:ext cx="279400" cy="363538"/>
                  </a:xfrm>
                  <a:custGeom>
                    <a:avLst/>
                    <a:gdLst>
                      <a:gd name="T0" fmla="*/ 468 w 468"/>
                      <a:gd name="T1" fmla="*/ 0 h 608"/>
                      <a:gd name="T2" fmla="*/ 435 w 468"/>
                      <a:gd name="T3" fmla="*/ 397 h 608"/>
                      <a:gd name="T4" fmla="*/ 9 w 468"/>
                      <a:gd name="T5" fmla="*/ 608 h 608"/>
                      <a:gd name="T6" fmla="*/ 79 w 468"/>
                      <a:gd name="T7" fmla="*/ 315 h 608"/>
                      <a:gd name="T8" fmla="*/ 468 w 468"/>
                      <a:gd name="T9" fmla="*/ 0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8" h="608">
                        <a:moveTo>
                          <a:pt x="468" y="0"/>
                        </a:moveTo>
                        <a:cubicBezTo>
                          <a:pt x="435" y="397"/>
                          <a:pt x="435" y="397"/>
                          <a:pt x="435" y="397"/>
                        </a:cubicBezTo>
                        <a:cubicBezTo>
                          <a:pt x="9" y="608"/>
                          <a:pt x="9" y="608"/>
                          <a:pt x="9" y="608"/>
                        </a:cubicBezTo>
                        <a:cubicBezTo>
                          <a:pt x="9" y="608"/>
                          <a:pt x="0" y="418"/>
                          <a:pt x="79" y="315"/>
                        </a:cubicBezTo>
                        <a:cubicBezTo>
                          <a:pt x="139" y="236"/>
                          <a:pt x="468" y="0"/>
                          <a:pt x="468" y="0"/>
                        </a:cubicBezTo>
                        <a:close/>
                      </a:path>
                    </a:pathLst>
                  </a:custGeom>
                  <a:solidFill>
                    <a:srgbClr val="F9BB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Freeform 40"/>
                  <p:cNvSpPr>
                    <a:spLocks/>
                  </p:cNvSpPr>
                  <p:nvPr/>
                </p:nvSpPr>
                <p:spPr bwMode="auto">
                  <a:xfrm>
                    <a:off x="6137275" y="5370513"/>
                    <a:ext cx="279400" cy="363538"/>
                  </a:xfrm>
                  <a:custGeom>
                    <a:avLst/>
                    <a:gdLst>
                      <a:gd name="T0" fmla="*/ 79 w 468"/>
                      <a:gd name="T1" fmla="*/ 315 h 608"/>
                      <a:gd name="T2" fmla="*/ 468 w 468"/>
                      <a:gd name="T3" fmla="*/ 0 h 608"/>
                      <a:gd name="T4" fmla="*/ 450 w 468"/>
                      <a:gd name="T5" fmla="*/ 210 h 608"/>
                      <a:gd name="T6" fmla="*/ 146 w 468"/>
                      <a:gd name="T7" fmla="*/ 408 h 608"/>
                      <a:gd name="T8" fmla="*/ 67 w 468"/>
                      <a:gd name="T9" fmla="*/ 579 h 608"/>
                      <a:gd name="T10" fmla="*/ 9 w 468"/>
                      <a:gd name="T11" fmla="*/ 608 h 608"/>
                      <a:gd name="T12" fmla="*/ 79 w 468"/>
                      <a:gd name="T13" fmla="*/ 315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68" h="608">
                        <a:moveTo>
                          <a:pt x="79" y="315"/>
                        </a:moveTo>
                        <a:cubicBezTo>
                          <a:pt x="139" y="236"/>
                          <a:pt x="468" y="0"/>
                          <a:pt x="468" y="0"/>
                        </a:cubicBezTo>
                        <a:cubicBezTo>
                          <a:pt x="450" y="210"/>
                          <a:pt x="450" y="210"/>
                          <a:pt x="450" y="210"/>
                        </a:cubicBezTo>
                        <a:cubicBezTo>
                          <a:pt x="310" y="287"/>
                          <a:pt x="205" y="350"/>
                          <a:pt x="146" y="408"/>
                        </a:cubicBezTo>
                        <a:cubicBezTo>
                          <a:pt x="114" y="438"/>
                          <a:pt x="91" y="510"/>
                          <a:pt x="67" y="579"/>
                        </a:cubicBezTo>
                        <a:cubicBezTo>
                          <a:pt x="9" y="608"/>
                          <a:pt x="9" y="608"/>
                          <a:pt x="9" y="608"/>
                        </a:cubicBezTo>
                        <a:cubicBezTo>
                          <a:pt x="9" y="608"/>
                          <a:pt x="0" y="418"/>
                          <a:pt x="79" y="315"/>
                        </a:cubicBezTo>
                        <a:close/>
                      </a:path>
                    </a:pathLst>
                  </a:custGeom>
                  <a:solidFill>
                    <a:srgbClr val="EAA1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41"/>
                  <p:cNvSpPr>
                    <a:spLocks/>
                  </p:cNvSpPr>
                  <p:nvPr/>
                </p:nvSpPr>
                <p:spPr bwMode="auto">
                  <a:xfrm>
                    <a:off x="6164263" y="5618163"/>
                    <a:ext cx="85725" cy="104775"/>
                  </a:xfrm>
                  <a:custGeom>
                    <a:avLst/>
                    <a:gdLst>
                      <a:gd name="T0" fmla="*/ 0 w 144"/>
                      <a:gd name="T1" fmla="*/ 175 h 175"/>
                      <a:gd name="T2" fmla="*/ 10 w 144"/>
                      <a:gd name="T3" fmla="*/ 114 h 175"/>
                      <a:gd name="T4" fmla="*/ 132 w 144"/>
                      <a:gd name="T5" fmla="*/ 0 h 175"/>
                      <a:gd name="T6" fmla="*/ 144 w 144"/>
                      <a:gd name="T7" fmla="*/ 104 h 175"/>
                      <a:gd name="T8" fmla="*/ 0 w 144"/>
                      <a:gd name="T9" fmla="*/ 175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4" h="175">
                        <a:moveTo>
                          <a:pt x="0" y="175"/>
                        </a:moveTo>
                        <a:cubicBezTo>
                          <a:pt x="2" y="153"/>
                          <a:pt x="5" y="131"/>
                          <a:pt x="10" y="114"/>
                        </a:cubicBezTo>
                        <a:cubicBezTo>
                          <a:pt x="26" y="59"/>
                          <a:pt x="132" y="0"/>
                          <a:pt x="132" y="0"/>
                        </a:cubicBezTo>
                        <a:cubicBezTo>
                          <a:pt x="144" y="104"/>
                          <a:pt x="144" y="104"/>
                          <a:pt x="144" y="104"/>
                        </a:cubicBezTo>
                        <a:lnTo>
                          <a:pt x="0" y="175"/>
                        </a:lnTo>
                        <a:close/>
                      </a:path>
                    </a:pathLst>
                  </a:custGeom>
                  <a:solidFill>
                    <a:srgbClr val="FFE2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42"/>
                  <p:cNvSpPr>
                    <a:spLocks/>
                  </p:cNvSpPr>
                  <p:nvPr/>
                </p:nvSpPr>
                <p:spPr bwMode="auto">
                  <a:xfrm>
                    <a:off x="6156325" y="5065713"/>
                    <a:ext cx="296863" cy="527050"/>
                  </a:xfrm>
                  <a:custGeom>
                    <a:avLst/>
                    <a:gdLst>
                      <a:gd name="T0" fmla="*/ 379 w 494"/>
                      <a:gd name="T1" fmla="*/ 0 h 879"/>
                      <a:gd name="T2" fmla="*/ 494 w 494"/>
                      <a:gd name="T3" fmla="*/ 471 h 879"/>
                      <a:gd name="T4" fmla="*/ 83 w 494"/>
                      <a:gd name="T5" fmla="*/ 879 h 879"/>
                      <a:gd name="T6" fmla="*/ 51 w 494"/>
                      <a:gd name="T7" fmla="*/ 513 h 879"/>
                      <a:gd name="T8" fmla="*/ 379 w 494"/>
                      <a:gd name="T9" fmla="*/ 0 h 8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94" h="879">
                        <a:moveTo>
                          <a:pt x="379" y="0"/>
                        </a:moveTo>
                        <a:cubicBezTo>
                          <a:pt x="494" y="471"/>
                          <a:pt x="494" y="471"/>
                          <a:pt x="494" y="471"/>
                        </a:cubicBezTo>
                        <a:cubicBezTo>
                          <a:pt x="83" y="879"/>
                          <a:pt x="83" y="879"/>
                          <a:pt x="83" y="879"/>
                        </a:cubicBezTo>
                        <a:cubicBezTo>
                          <a:pt x="83" y="879"/>
                          <a:pt x="0" y="663"/>
                          <a:pt x="51" y="513"/>
                        </a:cubicBezTo>
                        <a:cubicBezTo>
                          <a:pt x="90" y="399"/>
                          <a:pt x="379" y="0"/>
                          <a:pt x="379" y="0"/>
                        </a:cubicBezTo>
                        <a:close/>
                      </a:path>
                    </a:pathLst>
                  </a:custGeom>
                  <a:solidFill>
                    <a:srgbClr val="F9BB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" name="Freeform 43"/>
                  <p:cNvSpPr>
                    <a:spLocks/>
                  </p:cNvSpPr>
                  <p:nvPr/>
                </p:nvSpPr>
                <p:spPr bwMode="auto">
                  <a:xfrm>
                    <a:off x="6156325" y="5065713"/>
                    <a:ext cx="263525" cy="527050"/>
                  </a:xfrm>
                  <a:custGeom>
                    <a:avLst/>
                    <a:gdLst>
                      <a:gd name="T0" fmla="*/ 51 w 440"/>
                      <a:gd name="T1" fmla="*/ 513 h 879"/>
                      <a:gd name="T2" fmla="*/ 379 w 440"/>
                      <a:gd name="T3" fmla="*/ 0 h 879"/>
                      <a:gd name="T4" fmla="*/ 440 w 440"/>
                      <a:gd name="T5" fmla="*/ 250 h 879"/>
                      <a:gd name="T6" fmla="*/ 164 w 440"/>
                      <a:gd name="T7" fmla="*/ 594 h 879"/>
                      <a:gd name="T8" fmla="*/ 139 w 440"/>
                      <a:gd name="T9" fmla="*/ 823 h 879"/>
                      <a:gd name="T10" fmla="*/ 83 w 440"/>
                      <a:gd name="T11" fmla="*/ 879 h 879"/>
                      <a:gd name="T12" fmla="*/ 51 w 440"/>
                      <a:gd name="T13" fmla="*/ 513 h 8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40" h="879">
                        <a:moveTo>
                          <a:pt x="51" y="513"/>
                        </a:moveTo>
                        <a:cubicBezTo>
                          <a:pt x="90" y="399"/>
                          <a:pt x="379" y="0"/>
                          <a:pt x="379" y="0"/>
                        </a:cubicBezTo>
                        <a:cubicBezTo>
                          <a:pt x="440" y="250"/>
                          <a:pt x="440" y="250"/>
                          <a:pt x="440" y="250"/>
                        </a:cubicBezTo>
                        <a:cubicBezTo>
                          <a:pt x="307" y="393"/>
                          <a:pt x="210" y="505"/>
                          <a:pt x="164" y="594"/>
                        </a:cubicBezTo>
                        <a:cubicBezTo>
                          <a:pt x="139" y="642"/>
                          <a:pt x="140" y="734"/>
                          <a:pt x="139" y="823"/>
                        </a:cubicBezTo>
                        <a:cubicBezTo>
                          <a:pt x="83" y="879"/>
                          <a:pt x="83" y="879"/>
                          <a:pt x="83" y="879"/>
                        </a:cubicBezTo>
                        <a:cubicBezTo>
                          <a:pt x="83" y="879"/>
                          <a:pt x="0" y="663"/>
                          <a:pt x="51" y="513"/>
                        </a:cubicBezTo>
                        <a:close/>
                      </a:path>
                    </a:pathLst>
                  </a:custGeom>
                  <a:solidFill>
                    <a:srgbClr val="EAA1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44"/>
                  <p:cNvSpPr>
                    <a:spLocks/>
                  </p:cNvSpPr>
                  <p:nvPr/>
                </p:nvSpPr>
                <p:spPr bwMode="auto">
                  <a:xfrm>
                    <a:off x="6219825" y="5419726"/>
                    <a:ext cx="90488" cy="150813"/>
                  </a:xfrm>
                  <a:custGeom>
                    <a:avLst/>
                    <a:gdLst>
                      <a:gd name="T0" fmla="*/ 15 w 153"/>
                      <a:gd name="T1" fmla="*/ 252 h 252"/>
                      <a:gd name="T2" fmla="*/ 3 w 153"/>
                      <a:gd name="T3" fmla="*/ 178 h 252"/>
                      <a:gd name="T4" fmla="*/ 100 w 153"/>
                      <a:gd name="T5" fmla="*/ 0 h 252"/>
                      <a:gd name="T6" fmla="*/ 153 w 153"/>
                      <a:gd name="T7" fmla="*/ 115 h 252"/>
                      <a:gd name="T8" fmla="*/ 15 w 153"/>
                      <a:gd name="T9" fmla="*/ 252 h 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3" h="252">
                        <a:moveTo>
                          <a:pt x="15" y="252"/>
                        </a:moveTo>
                        <a:cubicBezTo>
                          <a:pt x="9" y="227"/>
                          <a:pt x="3" y="199"/>
                          <a:pt x="3" y="178"/>
                        </a:cubicBezTo>
                        <a:cubicBezTo>
                          <a:pt x="0" y="108"/>
                          <a:pt x="100" y="0"/>
                          <a:pt x="100" y="0"/>
                        </a:cubicBezTo>
                        <a:cubicBezTo>
                          <a:pt x="153" y="115"/>
                          <a:pt x="153" y="115"/>
                          <a:pt x="153" y="115"/>
                        </a:cubicBezTo>
                        <a:lnTo>
                          <a:pt x="15" y="252"/>
                        </a:lnTo>
                        <a:close/>
                      </a:path>
                    </a:pathLst>
                  </a:custGeom>
                  <a:solidFill>
                    <a:srgbClr val="FFE2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6" name="Freeform 45"/>
                  <p:cNvSpPr>
                    <a:spLocks/>
                  </p:cNvSpPr>
                  <p:nvPr/>
                </p:nvSpPr>
                <p:spPr bwMode="auto">
                  <a:xfrm>
                    <a:off x="6148388" y="4826001"/>
                    <a:ext cx="287338" cy="538163"/>
                  </a:xfrm>
                  <a:custGeom>
                    <a:avLst/>
                    <a:gdLst>
                      <a:gd name="T0" fmla="*/ 330 w 478"/>
                      <a:gd name="T1" fmla="*/ 0 h 898"/>
                      <a:gd name="T2" fmla="*/ 478 w 478"/>
                      <a:gd name="T3" fmla="*/ 461 h 898"/>
                      <a:gd name="T4" fmla="*/ 98 w 478"/>
                      <a:gd name="T5" fmla="*/ 898 h 898"/>
                      <a:gd name="T6" fmla="*/ 40 w 478"/>
                      <a:gd name="T7" fmla="*/ 535 h 898"/>
                      <a:gd name="T8" fmla="*/ 330 w 478"/>
                      <a:gd name="T9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78" h="898">
                        <a:moveTo>
                          <a:pt x="330" y="0"/>
                        </a:moveTo>
                        <a:cubicBezTo>
                          <a:pt x="478" y="461"/>
                          <a:pt x="478" y="461"/>
                          <a:pt x="478" y="461"/>
                        </a:cubicBezTo>
                        <a:cubicBezTo>
                          <a:pt x="98" y="898"/>
                          <a:pt x="98" y="898"/>
                          <a:pt x="98" y="898"/>
                        </a:cubicBezTo>
                        <a:cubicBezTo>
                          <a:pt x="98" y="898"/>
                          <a:pt x="0" y="688"/>
                          <a:pt x="40" y="535"/>
                        </a:cubicBezTo>
                        <a:cubicBezTo>
                          <a:pt x="71" y="419"/>
                          <a:pt x="330" y="0"/>
                          <a:pt x="330" y="0"/>
                        </a:cubicBezTo>
                        <a:close/>
                      </a:path>
                    </a:pathLst>
                  </a:custGeom>
                  <a:solidFill>
                    <a:srgbClr val="F9BB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46"/>
                  <p:cNvSpPr>
                    <a:spLocks/>
                  </p:cNvSpPr>
                  <p:nvPr/>
                </p:nvSpPr>
                <p:spPr bwMode="auto">
                  <a:xfrm>
                    <a:off x="6148388" y="4826001"/>
                    <a:ext cx="244475" cy="538163"/>
                  </a:xfrm>
                  <a:custGeom>
                    <a:avLst/>
                    <a:gdLst>
                      <a:gd name="T0" fmla="*/ 40 w 409"/>
                      <a:gd name="T1" fmla="*/ 535 h 898"/>
                      <a:gd name="T2" fmla="*/ 330 w 409"/>
                      <a:gd name="T3" fmla="*/ 0 h 898"/>
                      <a:gd name="T4" fmla="*/ 409 w 409"/>
                      <a:gd name="T5" fmla="*/ 244 h 898"/>
                      <a:gd name="T6" fmla="*/ 159 w 409"/>
                      <a:gd name="T7" fmla="*/ 608 h 898"/>
                      <a:gd name="T8" fmla="*/ 150 w 409"/>
                      <a:gd name="T9" fmla="*/ 837 h 898"/>
                      <a:gd name="T10" fmla="*/ 98 w 409"/>
                      <a:gd name="T11" fmla="*/ 898 h 898"/>
                      <a:gd name="T12" fmla="*/ 40 w 409"/>
                      <a:gd name="T13" fmla="*/ 535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09" h="898">
                        <a:moveTo>
                          <a:pt x="40" y="535"/>
                        </a:moveTo>
                        <a:cubicBezTo>
                          <a:pt x="71" y="419"/>
                          <a:pt x="330" y="0"/>
                          <a:pt x="330" y="0"/>
                        </a:cubicBezTo>
                        <a:cubicBezTo>
                          <a:pt x="409" y="244"/>
                          <a:pt x="409" y="244"/>
                          <a:pt x="409" y="244"/>
                        </a:cubicBezTo>
                        <a:cubicBezTo>
                          <a:pt x="287" y="397"/>
                          <a:pt x="198" y="516"/>
                          <a:pt x="159" y="608"/>
                        </a:cubicBezTo>
                        <a:cubicBezTo>
                          <a:pt x="138" y="657"/>
                          <a:pt x="144" y="749"/>
                          <a:pt x="150" y="837"/>
                        </a:cubicBezTo>
                        <a:cubicBezTo>
                          <a:pt x="98" y="898"/>
                          <a:pt x="98" y="898"/>
                          <a:pt x="98" y="898"/>
                        </a:cubicBezTo>
                        <a:cubicBezTo>
                          <a:pt x="98" y="898"/>
                          <a:pt x="0" y="688"/>
                          <a:pt x="40" y="535"/>
                        </a:cubicBezTo>
                        <a:close/>
                      </a:path>
                    </a:pathLst>
                  </a:custGeom>
                  <a:solidFill>
                    <a:srgbClr val="EAA1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8" name="Freeform 47"/>
                  <p:cNvSpPr>
                    <a:spLocks/>
                  </p:cNvSpPr>
                  <p:nvPr/>
                </p:nvSpPr>
                <p:spPr bwMode="auto">
                  <a:xfrm>
                    <a:off x="6213475" y="5186363"/>
                    <a:ext cx="90488" cy="153988"/>
                  </a:xfrm>
                  <a:custGeom>
                    <a:avLst/>
                    <a:gdLst>
                      <a:gd name="T0" fmla="*/ 24 w 152"/>
                      <a:gd name="T1" fmla="*/ 257 h 257"/>
                      <a:gd name="T2" fmla="*/ 7 w 152"/>
                      <a:gd name="T3" fmla="*/ 184 h 257"/>
                      <a:gd name="T4" fmla="*/ 92 w 152"/>
                      <a:gd name="T5" fmla="*/ 0 h 257"/>
                      <a:gd name="T6" fmla="*/ 152 w 152"/>
                      <a:gd name="T7" fmla="*/ 110 h 257"/>
                      <a:gd name="T8" fmla="*/ 24 w 152"/>
                      <a:gd name="T9" fmla="*/ 257 h 2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2" h="257">
                        <a:moveTo>
                          <a:pt x="24" y="257"/>
                        </a:moveTo>
                        <a:cubicBezTo>
                          <a:pt x="17" y="233"/>
                          <a:pt x="9" y="205"/>
                          <a:pt x="7" y="184"/>
                        </a:cubicBezTo>
                        <a:cubicBezTo>
                          <a:pt x="0" y="115"/>
                          <a:pt x="92" y="0"/>
                          <a:pt x="92" y="0"/>
                        </a:cubicBezTo>
                        <a:cubicBezTo>
                          <a:pt x="152" y="110"/>
                          <a:pt x="152" y="110"/>
                          <a:pt x="152" y="110"/>
                        </a:cubicBezTo>
                        <a:lnTo>
                          <a:pt x="24" y="257"/>
                        </a:lnTo>
                        <a:close/>
                      </a:path>
                    </a:pathLst>
                  </a:custGeom>
                  <a:solidFill>
                    <a:srgbClr val="FFE2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48"/>
                  <p:cNvSpPr>
                    <a:spLocks/>
                  </p:cNvSpPr>
                  <p:nvPr/>
                </p:nvSpPr>
                <p:spPr bwMode="auto">
                  <a:xfrm>
                    <a:off x="6170613" y="4640263"/>
                    <a:ext cx="222250" cy="433388"/>
                  </a:xfrm>
                  <a:custGeom>
                    <a:avLst/>
                    <a:gdLst>
                      <a:gd name="T0" fmla="*/ 82 w 371"/>
                      <a:gd name="T1" fmla="*/ 0 h 724"/>
                      <a:gd name="T2" fmla="*/ 371 w 371"/>
                      <a:gd name="T3" fmla="*/ 335 h 724"/>
                      <a:gd name="T4" fmla="*/ 125 w 371"/>
                      <a:gd name="T5" fmla="*/ 724 h 724"/>
                      <a:gd name="T6" fmla="*/ 25 w 371"/>
                      <a:gd name="T7" fmla="*/ 481 h 724"/>
                      <a:gd name="T8" fmla="*/ 81 w 371"/>
                      <a:gd name="T9" fmla="*/ 312 h 724"/>
                      <a:gd name="T10" fmla="*/ 82 w 371"/>
                      <a:gd name="T11" fmla="*/ 0 h 7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71" h="724">
                        <a:moveTo>
                          <a:pt x="82" y="0"/>
                        </a:moveTo>
                        <a:cubicBezTo>
                          <a:pt x="371" y="335"/>
                          <a:pt x="371" y="335"/>
                          <a:pt x="371" y="335"/>
                        </a:cubicBezTo>
                        <a:cubicBezTo>
                          <a:pt x="125" y="724"/>
                          <a:pt x="125" y="724"/>
                          <a:pt x="125" y="724"/>
                        </a:cubicBezTo>
                        <a:cubicBezTo>
                          <a:pt x="125" y="724"/>
                          <a:pt x="0" y="639"/>
                          <a:pt x="25" y="481"/>
                        </a:cubicBezTo>
                        <a:cubicBezTo>
                          <a:pt x="43" y="361"/>
                          <a:pt x="81" y="312"/>
                          <a:pt x="81" y="312"/>
                        </a:cubicBezTo>
                        <a:lnTo>
                          <a:pt x="82" y="0"/>
                        </a:lnTo>
                        <a:close/>
                      </a:path>
                    </a:pathLst>
                  </a:custGeom>
                  <a:solidFill>
                    <a:srgbClr val="F9BB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" name="Freeform 49"/>
                  <p:cNvSpPr>
                    <a:spLocks/>
                  </p:cNvSpPr>
                  <p:nvPr/>
                </p:nvSpPr>
                <p:spPr bwMode="auto">
                  <a:xfrm>
                    <a:off x="6229350" y="4900613"/>
                    <a:ext cx="88900" cy="153988"/>
                  </a:xfrm>
                  <a:custGeom>
                    <a:avLst/>
                    <a:gdLst>
                      <a:gd name="T0" fmla="*/ 149 w 149"/>
                      <a:gd name="T1" fmla="*/ 96 h 256"/>
                      <a:gd name="T2" fmla="*/ 47 w 149"/>
                      <a:gd name="T3" fmla="*/ 256 h 256"/>
                      <a:gd name="T4" fmla="*/ 21 w 149"/>
                      <a:gd name="T5" fmla="*/ 198 h 256"/>
                      <a:gd name="T6" fmla="*/ 67 w 149"/>
                      <a:gd name="T7" fmla="*/ 0 h 256"/>
                      <a:gd name="T8" fmla="*/ 149 w 149"/>
                      <a:gd name="T9" fmla="*/ 96 h 2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9" h="256">
                        <a:moveTo>
                          <a:pt x="149" y="96"/>
                        </a:moveTo>
                        <a:cubicBezTo>
                          <a:pt x="47" y="256"/>
                          <a:pt x="47" y="256"/>
                          <a:pt x="47" y="256"/>
                        </a:cubicBezTo>
                        <a:cubicBezTo>
                          <a:pt x="37" y="236"/>
                          <a:pt x="27" y="215"/>
                          <a:pt x="21" y="198"/>
                        </a:cubicBezTo>
                        <a:cubicBezTo>
                          <a:pt x="0" y="131"/>
                          <a:pt x="67" y="0"/>
                          <a:pt x="67" y="0"/>
                        </a:cubicBezTo>
                        <a:lnTo>
                          <a:pt x="149" y="96"/>
                        </a:lnTo>
                        <a:close/>
                      </a:path>
                    </a:pathLst>
                  </a:custGeom>
                  <a:solidFill>
                    <a:srgbClr val="FFE2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50"/>
                  <p:cNvSpPr>
                    <a:spLocks/>
                  </p:cNvSpPr>
                  <p:nvPr/>
                </p:nvSpPr>
                <p:spPr bwMode="auto">
                  <a:xfrm>
                    <a:off x="6189663" y="4640263"/>
                    <a:ext cx="134938" cy="261938"/>
                  </a:xfrm>
                  <a:custGeom>
                    <a:avLst/>
                    <a:gdLst>
                      <a:gd name="T0" fmla="*/ 49 w 225"/>
                      <a:gd name="T1" fmla="*/ 0 h 437"/>
                      <a:gd name="T2" fmla="*/ 225 w 225"/>
                      <a:gd name="T3" fmla="*/ 203 h 437"/>
                      <a:gd name="T4" fmla="*/ 17 w 225"/>
                      <a:gd name="T5" fmla="*/ 391 h 437"/>
                      <a:gd name="T6" fmla="*/ 0 w 225"/>
                      <a:gd name="T7" fmla="*/ 437 h 437"/>
                      <a:gd name="T8" fmla="*/ 48 w 225"/>
                      <a:gd name="T9" fmla="*/ 312 h 437"/>
                      <a:gd name="T10" fmla="*/ 49 w 225"/>
                      <a:gd name="T11" fmla="*/ 0 h 4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5" h="437">
                        <a:moveTo>
                          <a:pt x="49" y="0"/>
                        </a:moveTo>
                        <a:cubicBezTo>
                          <a:pt x="225" y="203"/>
                          <a:pt x="225" y="203"/>
                          <a:pt x="225" y="203"/>
                        </a:cubicBezTo>
                        <a:cubicBezTo>
                          <a:pt x="115" y="258"/>
                          <a:pt x="55" y="293"/>
                          <a:pt x="17" y="391"/>
                        </a:cubicBezTo>
                        <a:cubicBezTo>
                          <a:pt x="11" y="407"/>
                          <a:pt x="5" y="423"/>
                          <a:pt x="0" y="437"/>
                        </a:cubicBezTo>
                        <a:cubicBezTo>
                          <a:pt x="19" y="349"/>
                          <a:pt x="48" y="312"/>
                          <a:pt x="48" y="312"/>
                        </a:cubicBez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EAA1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2" name="Freeform 53"/>
                  <p:cNvSpPr>
                    <a:spLocks/>
                  </p:cNvSpPr>
                  <p:nvPr/>
                </p:nvSpPr>
                <p:spPr bwMode="auto">
                  <a:xfrm>
                    <a:off x="5053013" y="5607051"/>
                    <a:ext cx="912813" cy="755650"/>
                  </a:xfrm>
                  <a:custGeom>
                    <a:avLst/>
                    <a:gdLst>
                      <a:gd name="T0" fmla="*/ 0 w 1523"/>
                      <a:gd name="T1" fmla="*/ 966 h 1260"/>
                      <a:gd name="T2" fmla="*/ 1257 w 1523"/>
                      <a:gd name="T3" fmla="*/ 1260 h 1260"/>
                      <a:gd name="T4" fmla="*/ 1523 w 1523"/>
                      <a:gd name="T5" fmla="*/ 644 h 1260"/>
                      <a:gd name="T6" fmla="*/ 614 w 1523"/>
                      <a:gd name="T7" fmla="*/ 0 h 1260"/>
                      <a:gd name="T8" fmla="*/ 0 w 1523"/>
                      <a:gd name="T9" fmla="*/ 966 h 12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23" h="1260">
                        <a:moveTo>
                          <a:pt x="0" y="966"/>
                        </a:moveTo>
                        <a:cubicBezTo>
                          <a:pt x="393" y="1124"/>
                          <a:pt x="816" y="1225"/>
                          <a:pt x="1257" y="1260"/>
                        </a:cubicBezTo>
                        <a:cubicBezTo>
                          <a:pt x="1523" y="644"/>
                          <a:pt x="1523" y="644"/>
                          <a:pt x="1523" y="644"/>
                        </a:cubicBezTo>
                        <a:cubicBezTo>
                          <a:pt x="614" y="0"/>
                          <a:pt x="614" y="0"/>
                          <a:pt x="614" y="0"/>
                        </a:cubicBezTo>
                        <a:lnTo>
                          <a:pt x="0" y="966"/>
                        </a:lnTo>
                        <a:close/>
                      </a:path>
                    </a:pathLst>
                  </a:custGeom>
                  <a:solidFill>
                    <a:srgbClr val="0082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54"/>
                  <p:cNvSpPr>
                    <a:spLocks/>
                  </p:cNvSpPr>
                  <p:nvPr/>
                </p:nvSpPr>
                <p:spPr bwMode="auto">
                  <a:xfrm>
                    <a:off x="5443538" y="4581526"/>
                    <a:ext cx="608013" cy="1287463"/>
                  </a:xfrm>
                  <a:custGeom>
                    <a:avLst/>
                    <a:gdLst>
                      <a:gd name="T0" fmla="*/ 991 w 1017"/>
                      <a:gd name="T1" fmla="*/ 0 h 2150"/>
                      <a:gd name="T2" fmla="*/ 962 w 1017"/>
                      <a:gd name="T3" fmla="*/ 522 h 2150"/>
                      <a:gd name="T4" fmla="*/ 934 w 1017"/>
                      <a:gd name="T5" fmla="*/ 1229 h 2150"/>
                      <a:gd name="T6" fmla="*/ 106 w 1017"/>
                      <a:gd name="T7" fmla="*/ 1297 h 2150"/>
                      <a:gd name="T8" fmla="*/ 700 w 1017"/>
                      <a:gd name="T9" fmla="*/ 53 h 2150"/>
                      <a:gd name="T10" fmla="*/ 991 w 1017"/>
                      <a:gd name="T11" fmla="*/ 0 h 21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17" h="2150">
                        <a:moveTo>
                          <a:pt x="991" y="0"/>
                        </a:moveTo>
                        <a:cubicBezTo>
                          <a:pt x="991" y="0"/>
                          <a:pt x="953" y="260"/>
                          <a:pt x="962" y="522"/>
                        </a:cubicBezTo>
                        <a:cubicBezTo>
                          <a:pt x="970" y="769"/>
                          <a:pt x="1017" y="1049"/>
                          <a:pt x="934" y="1229"/>
                        </a:cubicBezTo>
                        <a:cubicBezTo>
                          <a:pt x="515" y="2150"/>
                          <a:pt x="0" y="1582"/>
                          <a:pt x="106" y="1297"/>
                        </a:cubicBezTo>
                        <a:cubicBezTo>
                          <a:pt x="188" y="1076"/>
                          <a:pt x="700" y="53"/>
                          <a:pt x="700" y="53"/>
                        </a:cubicBezTo>
                        <a:lnTo>
                          <a:pt x="991" y="0"/>
                        </a:lnTo>
                        <a:close/>
                      </a:path>
                    </a:pathLst>
                  </a:custGeom>
                  <a:solidFill>
                    <a:srgbClr val="F9BB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4" name="Freeform 56"/>
                  <p:cNvSpPr>
                    <a:spLocks/>
                  </p:cNvSpPr>
                  <p:nvPr/>
                </p:nvSpPr>
                <p:spPr bwMode="auto">
                  <a:xfrm>
                    <a:off x="5964238" y="4305301"/>
                    <a:ext cx="139700" cy="131763"/>
                  </a:xfrm>
                  <a:custGeom>
                    <a:avLst/>
                    <a:gdLst>
                      <a:gd name="T0" fmla="*/ 235 w 235"/>
                      <a:gd name="T1" fmla="*/ 77 h 221"/>
                      <a:gd name="T2" fmla="*/ 209 w 235"/>
                      <a:gd name="T3" fmla="*/ 147 h 221"/>
                      <a:gd name="T4" fmla="*/ 80 w 235"/>
                      <a:gd name="T5" fmla="*/ 201 h 221"/>
                      <a:gd name="T6" fmla="*/ 18 w 235"/>
                      <a:gd name="T7" fmla="*/ 77 h 221"/>
                      <a:gd name="T8" fmla="*/ 44 w 235"/>
                      <a:gd name="T9" fmla="*/ 7 h 221"/>
                      <a:gd name="T10" fmla="*/ 140 w 235"/>
                      <a:gd name="T11" fmla="*/ 24 h 221"/>
                      <a:gd name="T12" fmla="*/ 235 w 235"/>
                      <a:gd name="T13" fmla="*/ 77 h 2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5" h="221">
                        <a:moveTo>
                          <a:pt x="235" y="77"/>
                        </a:moveTo>
                        <a:cubicBezTo>
                          <a:pt x="209" y="147"/>
                          <a:pt x="209" y="147"/>
                          <a:pt x="209" y="147"/>
                        </a:cubicBezTo>
                        <a:cubicBezTo>
                          <a:pt x="191" y="196"/>
                          <a:pt x="133" y="221"/>
                          <a:pt x="80" y="201"/>
                        </a:cubicBezTo>
                        <a:cubicBezTo>
                          <a:pt x="28" y="182"/>
                          <a:pt x="0" y="126"/>
                          <a:pt x="18" y="77"/>
                        </a:cubicBezTo>
                        <a:cubicBezTo>
                          <a:pt x="44" y="7"/>
                          <a:pt x="44" y="7"/>
                          <a:pt x="44" y="7"/>
                        </a:cubicBezTo>
                        <a:cubicBezTo>
                          <a:pt x="44" y="7"/>
                          <a:pt x="77" y="0"/>
                          <a:pt x="140" y="24"/>
                        </a:cubicBezTo>
                        <a:cubicBezTo>
                          <a:pt x="219" y="54"/>
                          <a:pt x="218" y="61"/>
                          <a:pt x="235" y="77"/>
                        </a:cubicBezTo>
                        <a:close/>
                      </a:path>
                    </a:pathLst>
                  </a:custGeom>
                  <a:solidFill>
                    <a:srgbClr val="FFE2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5" name="Freeform 57"/>
                  <p:cNvSpPr>
                    <a:spLocks/>
                  </p:cNvSpPr>
                  <p:nvPr/>
                </p:nvSpPr>
                <p:spPr bwMode="auto">
                  <a:xfrm>
                    <a:off x="5894388" y="4551363"/>
                    <a:ext cx="130175" cy="57150"/>
                  </a:xfrm>
                  <a:custGeom>
                    <a:avLst/>
                    <a:gdLst>
                      <a:gd name="T0" fmla="*/ 214 w 216"/>
                      <a:gd name="T1" fmla="*/ 86 h 95"/>
                      <a:gd name="T2" fmla="*/ 207 w 216"/>
                      <a:gd name="T3" fmla="*/ 72 h 95"/>
                      <a:gd name="T4" fmla="*/ 17 w 216"/>
                      <a:gd name="T5" fmla="*/ 2 h 95"/>
                      <a:gd name="T6" fmla="*/ 2 w 216"/>
                      <a:gd name="T7" fmla="*/ 9 h 95"/>
                      <a:gd name="T8" fmla="*/ 2 w 216"/>
                      <a:gd name="T9" fmla="*/ 9 h 95"/>
                      <a:gd name="T10" fmla="*/ 10 w 216"/>
                      <a:gd name="T11" fmla="*/ 23 h 95"/>
                      <a:gd name="T12" fmla="*/ 199 w 216"/>
                      <a:gd name="T13" fmla="*/ 92 h 95"/>
                      <a:gd name="T14" fmla="*/ 214 w 216"/>
                      <a:gd name="T15" fmla="*/ 86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16" h="95">
                        <a:moveTo>
                          <a:pt x="214" y="86"/>
                        </a:moveTo>
                        <a:cubicBezTo>
                          <a:pt x="216" y="80"/>
                          <a:pt x="213" y="74"/>
                          <a:pt x="207" y="7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1" y="0"/>
                          <a:pt x="4" y="3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0" y="14"/>
                          <a:pt x="3" y="21"/>
                          <a:pt x="10" y="23"/>
                        </a:cubicBezTo>
                        <a:cubicBezTo>
                          <a:pt x="199" y="92"/>
                          <a:pt x="199" y="92"/>
                          <a:pt x="199" y="92"/>
                        </a:cubicBezTo>
                        <a:cubicBezTo>
                          <a:pt x="205" y="95"/>
                          <a:pt x="212" y="92"/>
                          <a:pt x="214" y="86"/>
                        </a:cubicBezTo>
                        <a:close/>
                      </a:path>
                    </a:pathLst>
                  </a:custGeom>
                  <a:solidFill>
                    <a:srgbClr val="FFE2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Freeform 58"/>
                  <p:cNvSpPr>
                    <a:spLocks/>
                  </p:cNvSpPr>
                  <p:nvPr/>
                </p:nvSpPr>
                <p:spPr bwMode="auto">
                  <a:xfrm>
                    <a:off x="5935663" y="4533901"/>
                    <a:ext cx="69850" cy="33338"/>
                  </a:xfrm>
                  <a:custGeom>
                    <a:avLst/>
                    <a:gdLst>
                      <a:gd name="T0" fmla="*/ 115 w 117"/>
                      <a:gd name="T1" fmla="*/ 49 h 56"/>
                      <a:gd name="T2" fmla="*/ 109 w 117"/>
                      <a:gd name="T3" fmla="*/ 36 h 56"/>
                      <a:gd name="T4" fmla="*/ 15 w 117"/>
                      <a:gd name="T5" fmla="*/ 2 h 56"/>
                      <a:gd name="T6" fmla="*/ 2 w 117"/>
                      <a:gd name="T7" fmla="*/ 7 h 56"/>
                      <a:gd name="T8" fmla="*/ 2 w 117"/>
                      <a:gd name="T9" fmla="*/ 7 h 56"/>
                      <a:gd name="T10" fmla="*/ 9 w 117"/>
                      <a:gd name="T11" fmla="*/ 20 h 56"/>
                      <a:gd name="T12" fmla="*/ 102 w 117"/>
                      <a:gd name="T13" fmla="*/ 54 h 56"/>
                      <a:gd name="T14" fmla="*/ 115 w 117"/>
                      <a:gd name="T15" fmla="*/ 49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7" h="56">
                        <a:moveTo>
                          <a:pt x="115" y="49"/>
                        </a:moveTo>
                        <a:cubicBezTo>
                          <a:pt x="117" y="44"/>
                          <a:pt x="114" y="38"/>
                          <a:pt x="109" y="36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0" y="0"/>
                          <a:pt x="4" y="2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0" y="12"/>
                          <a:pt x="3" y="18"/>
                          <a:pt x="9" y="20"/>
                        </a:cubicBezTo>
                        <a:cubicBezTo>
                          <a:pt x="102" y="54"/>
                          <a:pt x="102" y="54"/>
                          <a:pt x="102" y="54"/>
                        </a:cubicBezTo>
                        <a:cubicBezTo>
                          <a:pt x="108" y="56"/>
                          <a:pt x="114" y="54"/>
                          <a:pt x="115" y="49"/>
                        </a:cubicBezTo>
                        <a:close/>
                      </a:path>
                    </a:pathLst>
                  </a:custGeom>
                  <a:solidFill>
                    <a:srgbClr val="FFE2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141" name="矩形 2"/>
            <p:cNvSpPr/>
            <p:nvPr/>
          </p:nvSpPr>
          <p:spPr>
            <a:xfrm rot="2154210">
              <a:off x="4437007" y="5756597"/>
              <a:ext cx="1291650" cy="2731797"/>
            </a:xfrm>
            <a:custGeom>
              <a:avLst/>
              <a:gdLst>
                <a:gd name="connsiteX0" fmla="*/ 0 w 653143"/>
                <a:gd name="connsiteY0" fmla="*/ 0 h 2416019"/>
                <a:gd name="connsiteX1" fmla="*/ 653143 w 653143"/>
                <a:gd name="connsiteY1" fmla="*/ 0 h 2416019"/>
                <a:gd name="connsiteX2" fmla="*/ 653143 w 653143"/>
                <a:gd name="connsiteY2" fmla="*/ 2416019 h 2416019"/>
                <a:gd name="connsiteX3" fmla="*/ 0 w 653143"/>
                <a:gd name="connsiteY3" fmla="*/ 2416019 h 2416019"/>
                <a:gd name="connsiteX4" fmla="*/ 0 w 653143"/>
                <a:gd name="connsiteY4" fmla="*/ 0 h 2416019"/>
                <a:gd name="connsiteX0" fmla="*/ 0 w 693309"/>
                <a:gd name="connsiteY0" fmla="*/ 315778 h 2731797"/>
                <a:gd name="connsiteX1" fmla="*/ 693309 w 693309"/>
                <a:gd name="connsiteY1" fmla="*/ 0 h 2731797"/>
                <a:gd name="connsiteX2" fmla="*/ 653143 w 693309"/>
                <a:gd name="connsiteY2" fmla="*/ 2731797 h 2731797"/>
                <a:gd name="connsiteX3" fmla="*/ 0 w 693309"/>
                <a:gd name="connsiteY3" fmla="*/ 2731797 h 2731797"/>
                <a:gd name="connsiteX4" fmla="*/ 0 w 693309"/>
                <a:gd name="connsiteY4" fmla="*/ 315778 h 2731797"/>
                <a:gd name="connsiteX0" fmla="*/ 0 w 1087713"/>
                <a:gd name="connsiteY0" fmla="*/ 315778 h 2731797"/>
                <a:gd name="connsiteX1" fmla="*/ 693309 w 1087713"/>
                <a:gd name="connsiteY1" fmla="*/ 0 h 2731797"/>
                <a:gd name="connsiteX2" fmla="*/ 1087713 w 1087713"/>
                <a:gd name="connsiteY2" fmla="*/ 2614287 h 2731797"/>
                <a:gd name="connsiteX3" fmla="*/ 0 w 1087713"/>
                <a:gd name="connsiteY3" fmla="*/ 2731797 h 2731797"/>
                <a:gd name="connsiteX4" fmla="*/ 0 w 1087713"/>
                <a:gd name="connsiteY4" fmla="*/ 315778 h 2731797"/>
                <a:gd name="connsiteX0" fmla="*/ 0 w 1222446"/>
                <a:gd name="connsiteY0" fmla="*/ 315778 h 2731797"/>
                <a:gd name="connsiteX1" fmla="*/ 693309 w 1222446"/>
                <a:gd name="connsiteY1" fmla="*/ 0 h 2731797"/>
                <a:gd name="connsiteX2" fmla="*/ 1222446 w 1222446"/>
                <a:gd name="connsiteY2" fmla="*/ 2584710 h 2731797"/>
                <a:gd name="connsiteX3" fmla="*/ 0 w 1222446"/>
                <a:gd name="connsiteY3" fmla="*/ 2731797 h 2731797"/>
                <a:gd name="connsiteX4" fmla="*/ 0 w 1222446"/>
                <a:gd name="connsiteY4" fmla="*/ 315778 h 273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46" h="2731797">
                  <a:moveTo>
                    <a:pt x="0" y="315778"/>
                  </a:moveTo>
                  <a:lnTo>
                    <a:pt x="693309" y="0"/>
                  </a:lnTo>
                  <a:lnTo>
                    <a:pt x="1222446" y="2584710"/>
                  </a:lnTo>
                  <a:lnTo>
                    <a:pt x="0" y="2731797"/>
                  </a:lnTo>
                  <a:lnTo>
                    <a:pt x="0" y="315778"/>
                  </a:lnTo>
                  <a:close/>
                </a:path>
              </a:pathLst>
            </a:custGeom>
            <a:solidFill>
              <a:srgbClr val="0082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83" name="任意多边形 82"/>
          <p:cNvSpPr/>
          <p:nvPr/>
        </p:nvSpPr>
        <p:spPr>
          <a:xfrm>
            <a:off x="0" y="0"/>
            <a:ext cx="12192001" cy="6858001"/>
          </a:xfrm>
          <a:custGeom>
            <a:avLst/>
            <a:gdLst>
              <a:gd name="connsiteX0" fmla="*/ 6166618 w 12192001"/>
              <a:gd name="connsiteY0" fmla="*/ 616045 h 6858001"/>
              <a:gd name="connsiteX1" fmla="*/ 3370210 w 12192001"/>
              <a:gd name="connsiteY1" fmla="*/ 3414099 h 6858001"/>
              <a:gd name="connsiteX2" fmla="*/ 6166618 w 12192001"/>
              <a:gd name="connsiteY2" fmla="*/ 6212153 h 6858001"/>
              <a:gd name="connsiteX3" fmla="*/ 8963026 w 12192001"/>
              <a:gd name="connsiteY3" fmla="*/ 3414099 h 6858001"/>
              <a:gd name="connsiteX4" fmla="*/ 6166618 w 12192001"/>
              <a:gd name="connsiteY4" fmla="*/ 616045 h 6858001"/>
              <a:gd name="connsiteX5" fmla="*/ 0 w 12192001"/>
              <a:gd name="connsiteY5" fmla="*/ 0 h 6858001"/>
              <a:gd name="connsiteX6" fmla="*/ 12192001 w 12192001"/>
              <a:gd name="connsiteY6" fmla="*/ 0 h 6858001"/>
              <a:gd name="connsiteX7" fmla="*/ 12192001 w 12192001"/>
              <a:gd name="connsiteY7" fmla="*/ 6858001 h 6858001"/>
              <a:gd name="connsiteX8" fmla="*/ 0 w 12192001"/>
              <a:gd name="connsiteY8" fmla="*/ 6858001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1" h="6858001">
                <a:moveTo>
                  <a:pt x="6166618" y="616045"/>
                </a:moveTo>
                <a:cubicBezTo>
                  <a:pt x="4622206" y="616045"/>
                  <a:pt x="3370210" y="1868776"/>
                  <a:pt x="3370210" y="3414099"/>
                </a:cubicBezTo>
                <a:cubicBezTo>
                  <a:pt x="3370210" y="4959422"/>
                  <a:pt x="4622206" y="6212153"/>
                  <a:pt x="6166618" y="6212153"/>
                </a:cubicBezTo>
                <a:cubicBezTo>
                  <a:pt x="7711031" y="6212153"/>
                  <a:pt x="8963026" y="4959422"/>
                  <a:pt x="8963026" y="3414099"/>
                </a:cubicBezTo>
                <a:cubicBezTo>
                  <a:pt x="8963026" y="1868776"/>
                  <a:pt x="7711031" y="616045"/>
                  <a:pt x="6166618" y="616045"/>
                </a:cubicBezTo>
                <a:close/>
                <a:moveTo>
                  <a:pt x="0" y="0"/>
                </a:moveTo>
                <a:lnTo>
                  <a:pt x="12192001" y="0"/>
                </a:lnTo>
                <a:lnTo>
                  <a:pt x="12192001" y="6858001"/>
                </a:lnTo>
                <a:lnTo>
                  <a:pt x="0" y="6858001"/>
                </a:lnTo>
                <a:close/>
              </a:path>
            </a:pathLst>
          </a:custGeom>
          <a:solidFill>
            <a:srgbClr val="0622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0" name="矩形 149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哦不  向天歌响当当</a:t>
            </a:r>
          </a:p>
        </p:txBody>
      </p:sp>
      <p:pic>
        <p:nvPicPr>
          <p:cNvPr id="3" name="叮咚叮咚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15925" y="-10287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236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79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3.33333E-6 -3.33333E-6 L 0.00039 -0.06759 " pathEditMode="relative" rAng="0" ptsTypes="AA">
                                      <p:cBhvr>
                                        <p:cTn id="26" dur="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38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2.08333E-7 7.40741E-7 L 0.02747 -0.04884 " pathEditMode="relative" rAng="0" ptsTypes="AA">
                                      <p:cBhvr>
                                        <p:cTn id="28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7" y="-245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1.04167E-6 4.81481E-6 L -0.02943 -0.05047 " pathEditMode="relative" rAng="0" ptsTypes="AA">
                                      <p:cBhvr>
                                        <p:cTn id="30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71" y="-2523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2" presetClass="exit" presetSubtype="4" fill="hold" grpId="2" nodeType="withEffect">
                                  <p:stCondLst>
                                    <p:cond delay="10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2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2" presetClass="exit" presetSubtype="4" fill="hold" grpId="2" nodeType="withEffect">
                                  <p:stCondLst>
                                    <p:cond delay="10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5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2" presetClass="exit" presetSubtype="4" fill="hold" grpId="2" nodeType="withEffect">
                                  <p:stCondLst>
                                    <p:cond delay="10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8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path" presetSubtype="0" accel="50000" decel="5000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animMotion origin="layout" path="M 4.58333E-6 4.07407E-6 C 0.0151 4.07407E-6 0.02747 0.01226 0.02747 0.02754 C 0.02747 0.04259 0.0151 0.05509 4.58333E-6 0.05509 C -0.01524 0.05509 -0.02748 0.04259 -0.02748 0.02754 C -0.02748 0.01226 -0.01524 4.07407E-6 4.58333E-6 4.07407E-6 Z " pathEditMode="relative" rAng="0" ptsTypes="AAAAA">
                                      <p:cBhvr>
                                        <p:cTn id="41" dur="1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55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6" presetClass="emph" presetSubtype="0" repeatCount="200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250" tmFilter="0, 0; .2, .5; .8, .5; 1, 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125" autoRev="1" fill="hold"/>
                                        <p:tgtEl>
                                          <p:spTgt spid="2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26" presetClass="emph" presetSubtype="0" repeatCount="2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250" tmFilter="0, 0; .2, .5; .8, .5; 1, 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125" autoRev="1" fill="hold"/>
                                        <p:tgtEl>
                                          <p:spTgt spid="2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26" presetClass="emph" presetSubtype="0" repeatCount="2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250" tmFilter="0, 0; .2, .5; .8, .5; 1, 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125" autoRev="1" fill="hold"/>
                                        <p:tgtEl>
                                          <p:spTgt spid="2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6" presetClass="emph" presetSubtype="0" repeatCount="2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250" tmFilter="0, 0; .2, .5; .8, .5; 1, 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7" dur="125" autoRev="1" fill="hold"/>
                                        <p:tgtEl>
                                          <p:spTgt spid="2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87" grpId="0" animBg="1"/>
      <p:bldP spid="87" grpId="1" animBg="1"/>
      <p:bldP spid="87" grpId="2" animBg="1"/>
      <p:bldP spid="89" grpId="0" animBg="1"/>
      <p:bldP spid="89" grpId="1" animBg="1"/>
      <p:bldP spid="89" grpId="2" animBg="1"/>
      <p:bldP spid="90" grpId="0" animBg="1"/>
      <p:bldP spid="90" grpId="1" animBg="1"/>
      <p:bldP spid="90" grpId="2" animBg="1"/>
      <p:bldP spid="15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5"/>
          <p:cNvSpPr>
            <a:spLocks noChangeArrowheads="1"/>
          </p:cNvSpPr>
          <p:nvPr/>
        </p:nvSpPr>
        <p:spPr bwMode="auto">
          <a:xfrm>
            <a:off x="0" y="0"/>
            <a:ext cx="12192000" cy="6862762"/>
          </a:xfrm>
          <a:prstGeom prst="rect">
            <a:avLst/>
          </a:prstGeom>
          <a:solidFill>
            <a:srgbClr val="1B5A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6853698" y="-2585061"/>
            <a:ext cx="4540249" cy="9078078"/>
            <a:chOff x="3130550" y="-5065713"/>
            <a:chExt cx="5961063" cy="11918950"/>
          </a:xfrm>
        </p:grpSpPr>
        <p:sp>
          <p:nvSpPr>
            <p:cNvPr id="27" name="Rectangle 21"/>
            <p:cNvSpPr>
              <a:spLocks noChangeArrowheads="1"/>
            </p:cNvSpPr>
            <p:nvPr/>
          </p:nvSpPr>
          <p:spPr bwMode="auto">
            <a:xfrm>
              <a:off x="4281488" y="-2649538"/>
              <a:ext cx="3849688" cy="9502775"/>
            </a:xfrm>
            <a:prstGeom prst="rect">
              <a:avLst/>
            </a:prstGeom>
            <a:solidFill>
              <a:srgbClr val="ED9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3130550" y="-5065713"/>
              <a:ext cx="5961063" cy="3355975"/>
            </a:xfrm>
            <a:custGeom>
              <a:avLst/>
              <a:gdLst>
                <a:gd name="T0" fmla="*/ 3755 w 3755"/>
                <a:gd name="T1" fmla="*/ 2114 h 2114"/>
                <a:gd name="T2" fmla="*/ 0 w 3755"/>
                <a:gd name="T3" fmla="*/ 2114 h 2114"/>
                <a:gd name="T4" fmla="*/ 1877 w 3755"/>
                <a:gd name="T5" fmla="*/ 0 h 2114"/>
                <a:gd name="T6" fmla="*/ 1877 w 3755"/>
                <a:gd name="T7" fmla="*/ 0 h 2114"/>
                <a:gd name="T8" fmla="*/ 3755 w 3755"/>
                <a:gd name="T9" fmla="*/ 2114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5" h="2114">
                  <a:moveTo>
                    <a:pt x="3755" y="2114"/>
                  </a:moveTo>
                  <a:lnTo>
                    <a:pt x="0" y="2114"/>
                  </a:lnTo>
                  <a:lnTo>
                    <a:pt x="1877" y="0"/>
                  </a:lnTo>
                  <a:lnTo>
                    <a:pt x="1877" y="0"/>
                  </a:lnTo>
                  <a:lnTo>
                    <a:pt x="3755" y="2114"/>
                  </a:lnTo>
                  <a:close/>
                </a:path>
              </a:pathLst>
            </a:custGeom>
            <a:solidFill>
              <a:srgbClr val="ED9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9" name="Freeform 10"/>
          <p:cNvSpPr>
            <a:spLocks/>
          </p:cNvSpPr>
          <p:nvPr/>
        </p:nvSpPr>
        <p:spPr bwMode="auto">
          <a:xfrm>
            <a:off x="1375950" y="3296"/>
            <a:ext cx="461454" cy="5020782"/>
          </a:xfrm>
          <a:custGeom>
            <a:avLst/>
            <a:gdLst>
              <a:gd name="T0" fmla="*/ 398 w 560"/>
              <a:gd name="T1" fmla="*/ 5562 h 6093"/>
              <a:gd name="T2" fmla="*/ 398 w 560"/>
              <a:gd name="T3" fmla="*/ 0 h 6093"/>
              <a:gd name="T4" fmla="*/ 165 w 560"/>
              <a:gd name="T5" fmla="*/ 0 h 6093"/>
              <a:gd name="T6" fmla="*/ 165 w 560"/>
              <a:gd name="T7" fmla="*/ 5562 h 6093"/>
              <a:gd name="T8" fmla="*/ 0 w 560"/>
              <a:gd name="T9" fmla="*/ 5562 h 6093"/>
              <a:gd name="T10" fmla="*/ 282 w 560"/>
              <a:gd name="T11" fmla="*/ 6093 h 6093"/>
              <a:gd name="T12" fmla="*/ 560 w 560"/>
              <a:gd name="T13" fmla="*/ 5562 h 6093"/>
              <a:gd name="T14" fmla="*/ 398 w 560"/>
              <a:gd name="T15" fmla="*/ 5562 h 6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0" h="6093">
                <a:moveTo>
                  <a:pt x="398" y="5562"/>
                </a:moveTo>
                <a:lnTo>
                  <a:pt x="398" y="0"/>
                </a:lnTo>
                <a:lnTo>
                  <a:pt x="165" y="0"/>
                </a:lnTo>
                <a:lnTo>
                  <a:pt x="165" y="5562"/>
                </a:lnTo>
                <a:lnTo>
                  <a:pt x="0" y="5562"/>
                </a:lnTo>
                <a:lnTo>
                  <a:pt x="282" y="6093"/>
                </a:lnTo>
                <a:lnTo>
                  <a:pt x="560" y="5562"/>
                </a:lnTo>
                <a:lnTo>
                  <a:pt x="398" y="5562"/>
                </a:lnTo>
                <a:close/>
              </a:path>
            </a:pathLst>
          </a:custGeom>
          <a:solidFill>
            <a:srgbClr val="0D92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6"/>
          <p:cNvSpPr>
            <a:spLocks/>
          </p:cNvSpPr>
          <p:nvPr/>
        </p:nvSpPr>
        <p:spPr bwMode="auto">
          <a:xfrm>
            <a:off x="3266713" y="0"/>
            <a:ext cx="575993" cy="4204998"/>
          </a:xfrm>
          <a:custGeom>
            <a:avLst/>
            <a:gdLst>
              <a:gd name="T0" fmla="*/ 579 w 699"/>
              <a:gd name="T1" fmla="*/ 4559 h 5103"/>
              <a:gd name="T2" fmla="*/ 579 w 699"/>
              <a:gd name="T3" fmla="*/ 0 h 5103"/>
              <a:gd name="T4" fmla="*/ 116 w 699"/>
              <a:gd name="T5" fmla="*/ 0 h 5103"/>
              <a:gd name="T6" fmla="*/ 116 w 699"/>
              <a:gd name="T7" fmla="*/ 4559 h 5103"/>
              <a:gd name="T8" fmla="*/ 0 w 699"/>
              <a:gd name="T9" fmla="*/ 4559 h 5103"/>
              <a:gd name="T10" fmla="*/ 349 w 699"/>
              <a:gd name="T11" fmla="*/ 5103 h 5103"/>
              <a:gd name="T12" fmla="*/ 699 w 699"/>
              <a:gd name="T13" fmla="*/ 4559 h 5103"/>
              <a:gd name="T14" fmla="*/ 579 w 699"/>
              <a:gd name="T15" fmla="*/ 4559 h 5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9" h="5103">
                <a:moveTo>
                  <a:pt x="579" y="4559"/>
                </a:moveTo>
                <a:lnTo>
                  <a:pt x="579" y="0"/>
                </a:lnTo>
                <a:lnTo>
                  <a:pt x="116" y="0"/>
                </a:lnTo>
                <a:lnTo>
                  <a:pt x="116" y="4559"/>
                </a:lnTo>
                <a:lnTo>
                  <a:pt x="0" y="4559"/>
                </a:lnTo>
                <a:lnTo>
                  <a:pt x="349" y="5103"/>
                </a:lnTo>
                <a:lnTo>
                  <a:pt x="699" y="4559"/>
                </a:lnTo>
                <a:lnTo>
                  <a:pt x="579" y="4559"/>
                </a:lnTo>
                <a:close/>
              </a:path>
            </a:pathLst>
          </a:custGeom>
          <a:solidFill>
            <a:srgbClr val="559E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4685683" y="3296"/>
            <a:ext cx="461454" cy="4801592"/>
            <a:chOff x="10422446" y="3296"/>
            <a:chExt cx="461454" cy="4801592"/>
          </a:xfrm>
        </p:grpSpPr>
        <p:sp>
          <p:nvSpPr>
            <p:cNvPr id="32" name="Rectangle 7"/>
            <p:cNvSpPr>
              <a:spLocks noChangeArrowheads="1"/>
            </p:cNvSpPr>
            <p:nvPr/>
          </p:nvSpPr>
          <p:spPr bwMode="auto">
            <a:xfrm>
              <a:off x="10558410" y="3296"/>
              <a:ext cx="189526" cy="4364034"/>
            </a:xfrm>
            <a:prstGeom prst="rect">
              <a:avLst/>
            </a:prstGeom>
            <a:solidFill>
              <a:srgbClr val="559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10422446" y="4367331"/>
              <a:ext cx="461454" cy="437557"/>
            </a:xfrm>
            <a:custGeom>
              <a:avLst/>
              <a:gdLst>
                <a:gd name="T0" fmla="*/ 279 w 560"/>
                <a:gd name="T1" fmla="*/ 531 h 531"/>
                <a:gd name="T2" fmla="*/ 279 w 560"/>
                <a:gd name="T3" fmla="*/ 531 h 531"/>
                <a:gd name="T4" fmla="*/ 0 w 560"/>
                <a:gd name="T5" fmla="*/ 0 h 531"/>
                <a:gd name="T6" fmla="*/ 560 w 560"/>
                <a:gd name="T7" fmla="*/ 0 h 531"/>
                <a:gd name="T8" fmla="*/ 279 w 560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531">
                  <a:moveTo>
                    <a:pt x="279" y="531"/>
                  </a:moveTo>
                  <a:lnTo>
                    <a:pt x="279" y="531"/>
                  </a:lnTo>
                  <a:lnTo>
                    <a:pt x="0" y="0"/>
                  </a:lnTo>
                  <a:lnTo>
                    <a:pt x="560" y="0"/>
                  </a:lnTo>
                  <a:lnTo>
                    <a:pt x="279" y="531"/>
                  </a:lnTo>
                  <a:close/>
                </a:path>
              </a:pathLst>
            </a:custGeom>
            <a:solidFill>
              <a:srgbClr val="559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24350" y="0"/>
            <a:ext cx="461454" cy="3487272"/>
            <a:chOff x="6361113" y="0"/>
            <a:chExt cx="461454" cy="3487272"/>
          </a:xfrm>
        </p:grpSpPr>
        <p:sp>
          <p:nvSpPr>
            <p:cNvPr id="34" name="Rectangle 11"/>
            <p:cNvSpPr>
              <a:spLocks noChangeArrowheads="1"/>
            </p:cNvSpPr>
            <p:nvPr/>
          </p:nvSpPr>
          <p:spPr bwMode="auto">
            <a:xfrm>
              <a:off x="6497077" y="0"/>
              <a:ext cx="189526" cy="3049715"/>
            </a:xfrm>
            <a:prstGeom prst="rect">
              <a:avLst/>
            </a:prstGeom>
            <a:solidFill>
              <a:srgbClr val="0F9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2"/>
            <p:cNvSpPr>
              <a:spLocks/>
            </p:cNvSpPr>
            <p:nvPr/>
          </p:nvSpPr>
          <p:spPr bwMode="auto">
            <a:xfrm>
              <a:off x="6361113" y="3049715"/>
              <a:ext cx="461454" cy="437557"/>
            </a:xfrm>
            <a:custGeom>
              <a:avLst/>
              <a:gdLst>
                <a:gd name="T0" fmla="*/ 278 w 560"/>
                <a:gd name="T1" fmla="*/ 531 h 531"/>
                <a:gd name="T2" fmla="*/ 278 w 560"/>
                <a:gd name="T3" fmla="*/ 531 h 531"/>
                <a:gd name="T4" fmla="*/ 0 w 560"/>
                <a:gd name="T5" fmla="*/ 0 h 531"/>
                <a:gd name="T6" fmla="*/ 560 w 560"/>
                <a:gd name="T7" fmla="*/ 0 h 531"/>
                <a:gd name="T8" fmla="*/ 278 w 560"/>
                <a:gd name="T9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531">
                  <a:moveTo>
                    <a:pt x="278" y="531"/>
                  </a:moveTo>
                  <a:lnTo>
                    <a:pt x="278" y="531"/>
                  </a:lnTo>
                  <a:lnTo>
                    <a:pt x="0" y="0"/>
                  </a:lnTo>
                  <a:lnTo>
                    <a:pt x="560" y="0"/>
                  </a:lnTo>
                  <a:lnTo>
                    <a:pt x="278" y="531"/>
                  </a:lnTo>
                  <a:close/>
                </a:path>
              </a:pathLst>
            </a:custGeom>
            <a:solidFill>
              <a:srgbClr val="0F9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" name="Freeform 13"/>
          <p:cNvSpPr>
            <a:spLocks/>
          </p:cNvSpPr>
          <p:nvPr/>
        </p:nvSpPr>
        <p:spPr bwMode="auto">
          <a:xfrm>
            <a:off x="3883083" y="0"/>
            <a:ext cx="714430" cy="3638892"/>
          </a:xfrm>
          <a:custGeom>
            <a:avLst/>
            <a:gdLst>
              <a:gd name="T0" fmla="*/ 718 w 867"/>
              <a:gd name="T1" fmla="*/ 3830 h 4416"/>
              <a:gd name="T2" fmla="*/ 718 w 867"/>
              <a:gd name="T3" fmla="*/ 0 h 4416"/>
              <a:gd name="T4" fmla="*/ 145 w 867"/>
              <a:gd name="T5" fmla="*/ 0 h 4416"/>
              <a:gd name="T6" fmla="*/ 145 w 867"/>
              <a:gd name="T7" fmla="*/ 3830 h 4416"/>
              <a:gd name="T8" fmla="*/ 0 w 867"/>
              <a:gd name="T9" fmla="*/ 3830 h 4416"/>
              <a:gd name="T10" fmla="*/ 433 w 867"/>
              <a:gd name="T11" fmla="*/ 4416 h 4416"/>
              <a:gd name="T12" fmla="*/ 867 w 867"/>
              <a:gd name="T13" fmla="*/ 3830 h 4416"/>
              <a:gd name="T14" fmla="*/ 718 w 867"/>
              <a:gd name="T15" fmla="*/ 3830 h 4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7" h="4416">
                <a:moveTo>
                  <a:pt x="718" y="3830"/>
                </a:moveTo>
                <a:lnTo>
                  <a:pt x="718" y="0"/>
                </a:lnTo>
                <a:lnTo>
                  <a:pt x="145" y="0"/>
                </a:lnTo>
                <a:lnTo>
                  <a:pt x="145" y="3830"/>
                </a:lnTo>
                <a:lnTo>
                  <a:pt x="0" y="3830"/>
                </a:lnTo>
                <a:lnTo>
                  <a:pt x="433" y="4416"/>
                </a:lnTo>
                <a:lnTo>
                  <a:pt x="867" y="3830"/>
                </a:lnTo>
                <a:lnTo>
                  <a:pt x="718" y="3830"/>
                </a:lnTo>
                <a:close/>
              </a:path>
            </a:pathLst>
          </a:custGeom>
          <a:solidFill>
            <a:srgbClr val="3A7D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115305" y="0"/>
            <a:ext cx="715253" cy="3108220"/>
            <a:chOff x="7852068" y="0"/>
            <a:chExt cx="715253" cy="3108220"/>
          </a:xfrm>
        </p:grpSpPr>
        <p:sp>
          <p:nvSpPr>
            <p:cNvPr id="37" name="Rectangle 14"/>
            <p:cNvSpPr>
              <a:spLocks noChangeArrowheads="1"/>
            </p:cNvSpPr>
            <p:nvPr/>
          </p:nvSpPr>
          <p:spPr bwMode="auto">
            <a:xfrm>
              <a:off x="7974848" y="0"/>
              <a:ext cx="472166" cy="2638527"/>
            </a:xfrm>
            <a:prstGeom prst="rect">
              <a:avLst/>
            </a:prstGeom>
            <a:solidFill>
              <a:srgbClr val="3A7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"/>
            <p:cNvSpPr>
              <a:spLocks/>
            </p:cNvSpPr>
            <p:nvPr/>
          </p:nvSpPr>
          <p:spPr bwMode="auto">
            <a:xfrm>
              <a:off x="7852068" y="2625342"/>
              <a:ext cx="715253" cy="482878"/>
            </a:xfrm>
            <a:custGeom>
              <a:avLst/>
              <a:gdLst>
                <a:gd name="T0" fmla="*/ 434 w 868"/>
                <a:gd name="T1" fmla="*/ 586 h 586"/>
                <a:gd name="T2" fmla="*/ 434 w 868"/>
                <a:gd name="T3" fmla="*/ 586 h 586"/>
                <a:gd name="T4" fmla="*/ 0 w 868"/>
                <a:gd name="T5" fmla="*/ 0 h 586"/>
                <a:gd name="T6" fmla="*/ 868 w 868"/>
                <a:gd name="T7" fmla="*/ 0 h 586"/>
                <a:gd name="T8" fmla="*/ 434 w 868"/>
                <a:gd name="T9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8" h="586">
                  <a:moveTo>
                    <a:pt x="434" y="586"/>
                  </a:moveTo>
                  <a:lnTo>
                    <a:pt x="434" y="586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434" y="586"/>
                  </a:lnTo>
                  <a:close/>
                </a:path>
              </a:pathLst>
            </a:custGeom>
            <a:solidFill>
              <a:srgbClr val="3A7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834771" y="0"/>
            <a:ext cx="715253" cy="2425104"/>
            <a:chOff x="6571534" y="0"/>
            <a:chExt cx="715253" cy="2425104"/>
          </a:xfrm>
        </p:grpSpPr>
        <p:sp>
          <p:nvSpPr>
            <p:cNvPr id="39" name="Rectangle 17"/>
            <p:cNvSpPr>
              <a:spLocks noChangeArrowheads="1"/>
            </p:cNvSpPr>
            <p:nvPr/>
          </p:nvSpPr>
          <p:spPr bwMode="auto">
            <a:xfrm>
              <a:off x="6691842" y="0"/>
              <a:ext cx="472166" cy="1952938"/>
            </a:xfrm>
            <a:prstGeom prst="rect">
              <a:avLst/>
            </a:prstGeom>
            <a:solidFill>
              <a:srgbClr val="52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8"/>
            <p:cNvSpPr>
              <a:spLocks/>
            </p:cNvSpPr>
            <p:nvPr/>
          </p:nvSpPr>
          <p:spPr bwMode="auto">
            <a:xfrm>
              <a:off x="6571534" y="1942226"/>
              <a:ext cx="715253" cy="482878"/>
            </a:xfrm>
            <a:custGeom>
              <a:avLst/>
              <a:gdLst>
                <a:gd name="T0" fmla="*/ 434 w 868"/>
                <a:gd name="T1" fmla="*/ 586 h 586"/>
                <a:gd name="T2" fmla="*/ 434 w 868"/>
                <a:gd name="T3" fmla="*/ 586 h 586"/>
                <a:gd name="T4" fmla="*/ 0 w 868"/>
                <a:gd name="T5" fmla="*/ 0 h 586"/>
                <a:gd name="T6" fmla="*/ 868 w 868"/>
                <a:gd name="T7" fmla="*/ 0 h 586"/>
                <a:gd name="T8" fmla="*/ 434 w 868"/>
                <a:gd name="T9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8" h="586">
                  <a:moveTo>
                    <a:pt x="434" y="586"/>
                  </a:moveTo>
                  <a:lnTo>
                    <a:pt x="434" y="586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434" y="586"/>
                  </a:lnTo>
                  <a:close/>
                </a:path>
              </a:pathLst>
            </a:custGeom>
            <a:solidFill>
              <a:srgbClr val="52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68196" y="0"/>
            <a:ext cx="715253" cy="1801317"/>
            <a:chOff x="9904959" y="0"/>
            <a:chExt cx="715253" cy="1801317"/>
          </a:xfrm>
        </p:grpSpPr>
        <p:sp>
          <p:nvSpPr>
            <p:cNvPr id="41" name="Rectangle 19"/>
            <p:cNvSpPr>
              <a:spLocks noChangeArrowheads="1"/>
            </p:cNvSpPr>
            <p:nvPr/>
          </p:nvSpPr>
          <p:spPr bwMode="auto">
            <a:xfrm>
              <a:off x="10027738" y="0"/>
              <a:ext cx="472166" cy="1366233"/>
            </a:xfrm>
            <a:prstGeom prst="rect">
              <a:avLst/>
            </a:prstGeom>
            <a:solidFill>
              <a:srgbClr val="52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"/>
            <p:cNvSpPr>
              <a:spLocks/>
            </p:cNvSpPr>
            <p:nvPr/>
          </p:nvSpPr>
          <p:spPr bwMode="auto">
            <a:xfrm>
              <a:off x="9904959" y="1318439"/>
              <a:ext cx="715253" cy="482878"/>
            </a:xfrm>
            <a:custGeom>
              <a:avLst/>
              <a:gdLst>
                <a:gd name="T0" fmla="*/ 434 w 868"/>
                <a:gd name="T1" fmla="*/ 586 h 586"/>
                <a:gd name="T2" fmla="*/ 434 w 868"/>
                <a:gd name="T3" fmla="*/ 586 h 586"/>
                <a:gd name="T4" fmla="*/ 0 w 868"/>
                <a:gd name="T5" fmla="*/ 0 h 586"/>
                <a:gd name="T6" fmla="*/ 868 w 868"/>
                <a:gd name="T7" fmla="*/ 0 h 586"/>
                <a:gd name="T8" fmla="*/ 434 w 868"/>
                <a:gd name="T9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8" h="586">
                  <a:moveTo>
                    <a:pt x="434" y="586"/>
                  </a:moveTo>
                  <a:lnTo>
                    <a:pt x="434" y="586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434" y="586"/>
                  </a:lnTo>
                  <a:close/>
                </a:path>
              </a:pathLst>
            </a:custGeom>
            <a:solidFill>
              <a:srgbClr val="52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3" name="Freeform 23"/>
          <p:cNvSpPr>
            <a:spLocks/>
          </p:cNvSpPr>
          <p:nvPr/>
        </p:nvSpPr>
        <p:spPr bwMode="auto">
          <a:xfrm>
            <a:off x="1379157" y="0"/>
            <a:ext cx="575993" cy="4204998"/>
          </a:xfrm>
          <a:custGeom>
            <a:avLst/>
            <a:gdLst>
              <a:gd name="T0" fmla="*/ 583 w 699"/>
              <a:gd name="T1" fmla="*/ 4559 h 5103"/>
              <a:gd name="T2" fmla="*/ 583 w 699"/>
              <a:gd name="T3" fmla="*/ 0 h 5103"/>
              <a:gd name="T4" fmla="*/ 120 w 699"/>
              <a:gd name="T5" fmla="*/ 0 h 5103"/>
              <a:gd name="T6" fmla="*/ 120 w 699"/>
              <a:gd name="T7" fmla="*/ 4559 h 5103"/>
              <a:gd name="T8" fmla="*/ 0 w 699"/>
              <a:gd name="T9" fmla="*/ 4559 h 5103"/>
              <a:gd name="T10" fmla="*/ 350 w 699"/>
              <a:gd name="T11" fmla="*/ 5103 h 5103"/>
              <a:gd name="T12" fmla="*/ 699 w 699"/>
              <a:gd name="T13" fmla="*/ 4559 h 5103"/>
              <a:gd name="T14" fmla="*/ 583 w 699"/>
              <a:gd name="T15" fmla="*/ 4559 h 5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9" h="5103">
                <a:moveTo>
                  <a:pt x="583" y="4559"/>
                </a:moveTo>
                <a:lnTo>
                  <a:pt x="583" y="0"/>
                </a:lnTo>
                <a:lnTo>
                  <a:pt x="120" y="0"/>
                </a:lnTo>
                <a:lnTo>
                  <a:pt x="120" y="4559"/>
                </a:lnTo>
                <a:lnTo>
                  <a:pt x="0" y="4559"/>
                </a:lnTo>
                <a:lnTo>
                  <a:pt x="350" y="5103"/>
                </a:lnTo>
                <a:lnTo>
                  <a:pt x="699" y="4559"/>
                </a:lnTo>
                <a:lnTo>
                  <a:pt x="583" y="4559"/>
                </a:lnTo>
                <a:close/>
              </a:path>
            </a:pathLst>
          </a:custGeom>
          <a:solidFill>
            <a:srgbClr val="559E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45" name="图片 4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164000" y="-4207270"/>
            <a:ext cx="1938696" cy="4005419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-44741038" y="-4019152"/>
            <a:ext cx="62960924" cy="24237552"/>
            <a:chOff x="-46341573" y="-4019152"/>
            <a:chExt cx="62960924" cy="24237552"/>
          </a:xfrm>
          <a:solidFill>
            <a:srgbClr val="F1F2F2"/>
          </a:solidFill>
        </p:grpSpPr>
        <p:sp>
          <p:nvSpPr>
            <p:cNvPr id="47" name="任意多边形 46"/>
            <p:cNvSpPr>
              <a:spLocks/>
            </p:cNvSpPr>
            <p:nvPr/>
          </p:nvSpPr>
          <p:spPr bwMode="auto">
            <a:xfrm>
              <a:off x="-8043489" y="2925763"/>
              <a:ext cx="24662840" cy="3937000"/>
            </a:xfrm>
            <a:custGeom>
              <a:avLst/>
              <a:gdLst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327965 w 24662840"/>
                <a:gd name="connsiteY13" fmla="*/ 2350587 h 3937000"/>
                <a:gd name="connsiteX14" fmla="*/ 12327965 w 24662840"/>
                <a:gd name="connsiteY14" fmla="*/ 2348837 h 3937000"/>
                <a:gd name="connsiteX15" fmla="*/ 12331420 w 24662840"/>
                <a:gd name="connsiteY15" fmla="*/ 2349712 h 3937000"/>
                <a:gd name="connsiteX16" fmla="*/ 12334875 w 24662840"/>
                <a:gd name="connsiteY16" fmla="*/ 2348837 h 3937000"/>
                <a:gd name="connsiteX17" fmla="*/ 12334875 w 24662840"/>
                <a:gd name="connsiteY17" fmla="*/ 2350587 h 3937000"/>
                <a:gd name="connsiteX18" fmla="*/ 12491527 w 24662840"/>
                <a:gd name="connsiteY18" fmla="*/ 2390256 h 3937000"/>
                <a:gd name="connsiteX19" fmla="*/ 13289057 w 24662840"/>
                <a:gd name="connsiteY19" fmla="*/ 3155768 h 3937000"/>
                <a:gd name="connsiteX20" fmla="*/ 13633406 w 24662840"/>
                <a:gd name="connsiteY20" fmla="*/ 3083812 h 3937000"/>
                <a:gd name="connsiteX21" fmla="*/ 13864685 w 24662840"/>
                <a:gd name="connsiteY21" fmla="*/ 3114650 h 3937000"/>
                <a:gd name="connsiteX22" fmla="*/ 15514474 w 24662840"/>
                <a:gd name="connsiteY22" fmla="*/ 1809170 h 3937000"/>
                <a:gd name="connsiteX23" fmla="*/ 16619474 w 24662840"/>
                <a:gd name="connsiteY23" fmla="*/ 2220345 h 3937000"/>
                <a:gd name="connsiteX24" fmla="*/ 18474844 w 24662840"/>
                <a:gd name="connsiteY24" fmla="*/ 1243804 h 3937000"/>
                <a:gd name="connsiteX25" fmla="*/ 20654006 w 24662840"/>
                <a:gd name="connsiteY25" fmla="*/ 2914202 h 3937000"/>
                <a:gd name="connsiteX26" fmla="*/ 20926400 w 24662840"/>
                <a:gd name="connsiteY26" fmla="*/ 2883364 h 3937000"/>
                <a:gd name="connsiteX27" fmla="*/ 21527726 w 24662840"/>
                <a:gd name="connsiteY27" fmla="*/ 3042695 h 3937000"/>
                <a:gd name="connsiteX28" fmla="*/ 23634934 w 24662840"/>
                <a:gd name="connsiteY28" fmla="*/ 976541 h 3937000"/>
                <a:gd name="connsiteX29" fmla="*/ 23907328 w 24662840"/>
                <a:gd name="connsiteY29" fmla="*/ 991960 h 3937000"/>
                <a:gd name="connsiteX30" fmla="*/ 24662840 w 24662840"/>
                <a:gd name="connsiteY30" fmla="*/ 0 h 3937000"/>
                <a:gd name="connsiteX31" fmla="*/ 24662840 w 24662840"/>
                <a:gd name="connsiteY31" fmla="*/ 3937000 h 3937000"/>
                <a:gd name="connsiteX32" fmla="*/ 12352057 w 24662840"/>
                <a:gd name="connsiteY32" fmla="*/ 3937000 h 3937000"/>
                <a:gd name="connsiteX33" fmla="*/ 12334875 w 24662840"/>
                <a:gd name="connsiteY33" fmla="*/ 3937000 h 3937000"/>
                <a:gd name="connsiteX34" fmla="*/ 12327965 w 24662840"/>
                <a:gd name="connsiteY34" fmla="*/ 3937000 h 3937000"/>
                <a:gd name="connsiteX35" fmla="*/ 12310784 w 24662840"/>
                <a:gd name="connsiteY35" fmla="*/ 3937000 h 3937000"/>
                <a:gd name="connsiteX36" fmla="*/ 0 w 24662840"/>
                <a:gd name="connsiteY36" fmla="*/ 3937000 h 3937000"/>
                <a:gd name="connsiteX37" fmla="*/ 0 w 24662840"/>
                <a:gd name="connsiteY37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327965 w 24662840"/>
                <a:gd name="connsiteY13" fmla="*/ 2350587 h 3937000"/>
                <a:gd name="connsiteX14" fmla="*/ 12327965 w 24662840"/>
                <a:gd name="connsiteY14" fmla="*/ 2348837 h 3937000"/>
                <a:gd name="connsiteX15" fmla="*/ 12331420 w 24662840"/>
                <a:gd name="connsiteY15" fmla="*/ 2349712 h 3937000"/>
                <a:gd name="connsiteX16" fmla="*/ 12334875 w 24662840"/>
                <a:gd name="connsiteY16" fmla="*/ 2348837 h 3937000"/>
                <a:gd name="connsiteX17" fmla="*/ 12491527 w 24662840"/>
                <a:gd name="connsiteY17" fmla="*/ 2390256 h 3937000"/>
                <a:gd name="connsiteX18" fmla="*/ 13289057 w 24662840"/>
                <a:gd name="connsiteY18" fmla="*/ 3155768 h 3937000"/>
                <a:gd name="connsiteX19" fmla="*/ 13633406 w 24662840"/>
                <a:gd name="connsiteY19" fmla="*/ 3083812 h 3937000"/>
                <a:gd name="connsiteX20" fmla="*/ 13864685 w 24662840"/>
                <a:gd name="connsiteY20" fmla="*/ 3114650 h 3937000"/>
                <a:gd name="connsiteX21" fmla="*/ 15514474 w 24662840"/>
                <a:gd name="connsiteY21" fmla="*/ 1809170 h 3937000"/>
                <a:gd name="connsiteX22" fmla="*/ 16619474 w 24662840"/>
                <a:gd name="connsiteY22" fmla="*/ 2220345 h 3937000"/>
                <a:gd name="connsiteX23" fmla="*/ 18474844 w 24662840"/>
                <a:gd name="connsiteY23" fmla="*/ 1243804 h 3937000"/>
                <a:gd name="connsiteX24" fmla="*/ 20654006 w 24662840"/>
                <a:gd name="connsiteY24" fmla="*/ 2914202 h 3937000"/>
                <a:gd name="connsiteX25" fmla="*/ 20926400 w 24662840"/>
                <a:gd name="connsiteY25" fmla="*/ 2883364 h 3937000"/>
                <a:gd name="connsiteX26" fmla="*/ 21527726 w 24662840"/>
                <a:gd name="connsiteY26" fmla="*/ 3042695 h 3937000"/>
                <a:gd name="connsiteX27" fmla="*/ 23634934 w 24662840"/>
                <a:gd name="connsiteY27" fmla="*/ 976541 h 3937000"/>
                <a:gd name="connsiteX28" fmla="*/ 23907328 w 24662840"/>
                <a:gd name="connsiteY28" fmla="*/ 991960 h 3937000"/>
                <a:gd name="connsiteX29" fmla="*/ 24662840 w 24662840"/>
                <a:gd name="connsiteY29" fmla="*/ 0 h 3937000"/>
                <a:gd name="connsiteX30" fmla="*/ 24662840 w 24662840"/>
                <a:gd name="connsiteY30" fmla="*/ 3937000 h 3937000"/>
                <a:gd name="connsiteX31" fmla="*/ 12352057 w 24662840"/>
                <a:gd name="connsiteY31" fmla="*/ 3937000 h 3937000"/>
                <a:gd name="connsiteX32" fmla="*/ 12334875 w 24662840"/>
                <a:gd name="connsiteY32" fmla="*/ 3937000 h 3937000"/>
                <a:gd name="connsiteX33" fmla="*/ 12327965 w 24662840"/>
                <a:gd name="connsiteY33" fmla="*/ 3937000 h 3937000"/>
                <a:gd name="connsiteX34" fmla="*/ 12310784 w 24662840"/>
                <a:gd name="connsiteY34" fmla="*/ 3937000 h 3937000"/>
                <a:gd name="connsiteX35" fmla="*/ 0 w 24662840"/>
                <a:gd name="connsiteY35" fmla="*/ 3937000 h 3937000"/>
                <a:gd name="connsiteX36" fmla="*/ 0 w 24662840"/>
                <a:gd name="connsiteY36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327965 w 24662840"/>
                <a:gd name="connsiteY13" fmla="*/ 2350587 h 3937000"/>
                <a:gd name="connsiteX14" fmla="*/ 12327965 w 24662840"/>
                <a:gd name="connsiteY14" fmla="*/ 2348837 h 3937000"/>
                <a:gd name="connsiteX15" fmla="*/ 12331420 w 24662840"/>
                <a:gd name="connsiteY15" fmla="*/ 2349712 h 3937000"/>
                <a:gd name="connsiteX16" fmla="*/ 12491527 w 24662840"/>
                <a:gd name="connsiteY16" fmla="*/ 2390256 h 3937000"/>
                <a:gd name="connsiteX17" fmla="*/ 13289057 w 24662840"/>
                <a:gd name="connsiteY17" fmla="*/ 3155768 h 3937000"/>
                <a:gd name="connsiteX18" fmla="*/ 13633406 w 24662840"/>
                <a:gd name="connsiteY18" fmla="*/ 3083812 h 3937000"/>
                <a:gd name="connsiteX19" fmla="*/ 13864685 w 24662840"/>
                <a:gd name="connsiteY19" fmla="*/ 3114650 h 3937000"/>
                <a:gd name="connsiteX20" fmla="*/ 15514474 w 24662840"/>
                <a:gd name="connsiteY20" fmla="*/ 1809170 h 3937000"/>
                <a:gd name="connsiteX21" fmla="*/ 16619474 w 24662840"/>
                <a:gd name="connsiteY21" fmla="*/ 2220345 h 3937000"/>
                <a:gd name="connsiteX22" fmla="*/ 18474844 w 24662840"/>
                <a:gd name="connsiteY22" fmla="*/ 1243804 h 3937000"/>
                <a:gd name="connsiteX23" fmla="*/ 20654006 w 24662840"/>
                <a:gd name="connsiteY23" fmla="*/ 2914202 h 3937000"/>
                <a:gd name="connsiteX24" fmla="*/ 20926400 w 24662840"/>
                <a:gd name="connsiteY24" fmla="*/ 2883364 h 3937000"/>
                <a:gd name="connsiteX25" fmla="*/ 21527726 w 24662840"/>
                <a:gd name="connsiteY25" fmla="*/ 3042695 h 3937000"/>
                <a:gd name="connsiteX26" fmla="*/ 23634934 w 24662840"/>
                <a:gd name="connsiteY26" fmla="*/ 976541 h 3937000"/>
                <a:gd name="connsiteX27" fmla="*/ 23907328 w 24662840"/>
                <a:gd name="connsiteY27" fmla="*/ 991960 h 3937000"/>
                <a:gd name="connsiteX28" fmla="*/ 24662840 w 24662840"/>
                <a:gd name="connsiteY28" fmla="*/ 0 h 3937000"/>
                <a:gd name="connsiteX29" fmla="*/ 24662840 w 24662840"/>
                <a:gd name="connsiteY29" fmla="*/ 3937000 h 3937000"/>
                <a:gd name="connsiteX30" fmla="*/ 12352057 w 24662840"/>
                <a:gd name="connsiteY30" fmla="*/ 3937000 h 3937000"/>
                <a:gd name="connsiteX31" fmla="*/ 12334875 w 24662840"/>
                <a:gd name="connsiteY31" fmla="*/ 3937000 h 3937000"/>
                <a:gd name="connsiteX32" fmla="*/ 12327965 w 24662840"/>
                <a:gd name="connsiteY32" fmla="*/ 3937000 h 3937000"/>
                <a:gd name="connsiteX33" fmla="*/ 12310784 w 24662840"/>
                <a:gd name="connsiteY33" fmla="*/ 3937000 h 3937000"/>
                <a:gd name="connsiteX34" fmla="*/ 0 w 24662840"/>
                <a:gd name="connsiteY34" fmla="*/ 3937000 h 3937000"/>
                <a:gd name="connsiteX35" fmla="*/ 0 w 24662840"/>
                <a:gd name="connsiteY35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327965 w 24662840"/>
                <a:gd name="connsiteY13" fmla="*/ 2350587 h 3937000"/>
                <a:gd name="connsiteX14" fmla="*/ 12327965 w 24662840"/>
                <a:gd name="connsiteY14" fmla="*/ 2348837 h 3937000"/>
                <a:gd name="connsiteX15" fmla="*/ 12491527 w 24662840"/>
                <a:gd name="connsiteY15" fmla="*/ 2390256 h 3937000"/>
                <a:gd name="connsiteX16" fmla="*/ 13289057 w 24662840"/>
                <a:gd name="connsiteY16" fmla="*/ 3155768 h 3937000"/>
                <a:gd name="connsiteX17" fmla="*/ 13633406 w 24662840"/>
                <a:gd name="connsiteY17" fmla="*/ 3083812 h 3937000"/>
                <a:gd name="connsiteX18" fmla="*/ 13864685 w 24662840"/>
                <a:gd name="connsiteY18" fmla="*/ 3114650 h 3937000"/>
                <a:gd name="connsiteX19" fmla="*/ 15514474 w 24662840"/>
                <a:gd name="connsiteY19" fmla="*/ 1809170 h 3937000"/>
                <a:gd name="connsiteX20" fmla="*/ 16619474 w 24662840"/>
                <a:gd name="connsiteY20" fmla="*/ 2220345 h 3937000"/>
                <a:gd name="connsiteX21" fmla="*/ 18474844 w 24662840"/>
                <a:gd name="connsiteY21" fmla="*/ 1243804 h 3937000"/>
                <a:gd name="connsiteX22" fmla="*/ 20654006 w 24662840"/>
                <a:gd name="connsiteY22" fmla="*/ 2914202 h 3937000"/>
                <a:gd name="connsiteX23" fmla="*/ 20926400 w 24662840"/>
                <a:gd name="connsiteY23" fmla="*/ 2883364 h 3937000"/>
                <a:gd name="connsiteX24" fmla="*/ 21527726 w 24662840"/>
                <a:gd name="connsiteY24" fmla="*/ 3042695 h 3937000"/>
                <a:gd name="connsiteX25" fmla="*/ 23634934 w 24662840"/>
                <a:gd name="connsiteY25" fmla="*/ 976541 h 3937000"/>
                <a:gd name="connsiteX26" fmla="*/ 23907328 w 24662840"/>
                <a:gd name="connsiteY26" fmla="*/ 991960 h 3937000"/>
                <a:gd name="connsiteX27" fmla="*/ 24662840 w 24662840"/>
                <a:gd name="connsiteY27" fmla="*/ 0 h 3937000"/>
                <a:gd name="connsiteX28" fmla="*/ 24662840 w 24662840"/>
                <a:gd name="connsiteY28" fmla="*/ 3937000 h 3937000"/>
                <a:gd name="connsiteX29" fmla="*/ 12352057 w 24662840"/>
                <a:gd name="connsiteY29" fmla="*/ 3937000 h 3937000"/>
                <a:gd name="connsiteX30" fmla="*/ 12334875 w 24662840"/>
                <a:gd name="connsiteY30" fmla="*/ 3937000 h 3937000"/>
                <a:gd name="connsiteX31" fmla="*/ 12327965 w 24662840"/>
                <a:gd name="connsiteY31" fmla="*/ 3937000 h 3937000"/>
                <a:gd name="connsiteX32" fmla="*/ 12310784 w 24662840"/>
                <a:gd name="connsiteY32" fmla="*/ 3937000 h 3937000"/>
                <a:gd name="connsiteX33" fmla="*/ 0 w 24662840"/>
                <a:gd name="connsiteY33" fmla="*/ 3937000 h 3937000"/>
                <a:gd name="connsiteX34" fmla="*/ 0 w 24662840"/>
                <a:gd name="connsiteY34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327965 w 24662840"/>
                <a:gd name="connsiteY13" fmla="*/ 2350587 h 3937000"/>
                <a:gd name="connsiteX14" fmla="*/ 12491527 w 24662840"/>
                <a:gd name="connsiteY14" fmla="*/ 2390256 h 3937000"/>
                <a:gd name="connsiteX15" fmla="*/ 13289057 w 24662840"/>
                <a:gd name="connsiteY15" fmla="*/ 3155768 h 3937000"/>
                <a:gd name="connsiteX16" fmla="*/ 13633406 w 24662840"/>
                <a:gd name="connsiteY16" fmla="*/ 3083812 h 3937000"/>
                <a:gd name="connsiteX17" fmla="*/ 13864685 w 24662840"/>
                <a:gd name="connsiteY17" fmla="*/ 3114650 h 3937000"/>
                <a:gd name="connsiteX18" fmla="*/ 15514474 w 24662840"/>
                <a:gd name="connsiteY18" fmla="*/ 1809170 h 3937000"/>
                <a:gd name="connsiteX19" fmla="*/ 16619474 w 24662840"/>
                <a:gd name="connsiteY19" fmla="*/ 2220345 h 3937000"/>
                <a:gd name="connsiteX20" fmla="*/ 18474844 w 24662840"/>
                <a:gd name="connsiteY20" fmla="*/ 1243804 h 3937000"/>
                <a:gd name="connsiteX21" fmla="*/ 20654006 w 24662840"/>
                <a:gd name="connsiteY21" fmla="*/ 2914202 h 3937000"/>
                <a:gd name="connsiteX22" fmla="*/ 20926400 w 24662840"/>
                <a:gd name="connsiteY22" fmla="*/ 2883364 h 3937000"/>
                <a:gd name="connsiteX23" fmla="*/ 21527726 w 24662840"/>
                <a:gd name="connsiteY23" fmla="*/ 3042695 h 3937000"/>
                <a:gd name="connsiteX24" fmla="*/ 23634934 w 24662840"/>
                <a:gd name="connsiteY24" fmla="*/ 976541 h 3937000"/>
                <a:gd name="connsiteX25" fmla="*/ 23907328 w 24662840"/>
                <a:gd name="connsiteY25" fmla="*/ 991960 h 3937000"/>
                <a:gd name="connsiteX26" fmla="*/ 24662840 w 24662840"/>
                <a:gd name="connsiteY26" fmla="*/ 0 h 3937000"/>
                <a:gd name="connsiteX27" fmla="*/ 24662840 w 24662840"/>
                <a:gd name="connsiteY27" fmla="*/ 3937000 h 3937000"/>
                <a:gd name="connsiteX28" fmla="*/ 12352057 w 24662840"/>
                <a:gd name="connsiteY28" fmla="*/ 3937000 h 3937000"/>
                <a:gd name="connsiteX29" fmla="*/ 12334875 w 24662840"/>
                <a:gd name="connsiteY29" fmla="*/ 3937000 h 3937000"/>
                <a:gd name="connsiteX30" fmla="*/ 12327965 w 24662840"/>
                <a:gd name="connsiteY30" fmla="*/ 3937000 h 3937000"/>
                <a:gd name="connsiteX31" fmla="*/ 12310784 w 24662840"/>
                <a:gd name="connsiteY31" fmla="*/ 3937000 h 3937000"/>
                <a:gd name="connsiteX32" fmla="*/ 0 w 24662840"/>
                <a:gd name="connsiteY32" fmla="*/ 3937000 h 3937000"/>
                <a:gd name="connsiteX33" fmla="*/ 0 w 24662840"/>
                <a:gd name="connsiteY33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171314 w 24662840"/>
                <a:gd name="connsiteY12" fmla="*/ 2390256 h 3937000"/>
                <a:gd name="connsiteX13" fmla="*/ 12491527 w 24662840"/>
                <a:gd name="connsiteY13" fmla="*/ 2390256 h 3937000"/>
                <a:gd name="connsiteX14" fmla="*/ 13289057 w 24662840"/>
                <a:gd name="connsiteY14" fmla="*/ 3155768 h 3937000"/>
                <a:gd name="connsiteX15" fmla="*/ 13633406 w 24662840"/>
                <a:gd name="connsiteY15" fmla="*/ 3083812 h 3937000"/>
                <a:gd name="connsiteX16" fmla="*/ 13864685 w 24662840"/>
                <a:gd name="connsiteY16" fmla="*/ 3114650 h 3937000"/>
                <a:gd name="connsiteX17" fmla="*/ 15514474 w 24662840"/>
                <a:gd name="connsiteY17" fmla="*/ 1809170 h 3937000"/>
                <a:gd name="connsiteX18" fmla="*/ 16619474 w 24662840"/>
                <a:gd name="connsiteY18" fmla="*/ 2220345 h 3937000"/>
                <a:gd name="connsiteX19" fmla="*/ 18474844 w 24662840"/>
                <a:gd name="connsiteY19" fmla="*/ 1243804 h 3937000"/>
                <a:gd name="connsiteX20" fmla="*/ 20654006 w 24662840"/>
                <a:gd name="connsiteY20" fmla="*/ 2914202 h 3937000"/>
                <a:gd name="connsiteX21" fmla="*/ 20926400 w 24662840"/>
                <a:gd name="connsiteY21" fmla="*/ 2883364 h 3937000"/>
                <a:gd name="connsiteX22" fmla="*/ 21527726 w 24662840"/>
                <a:gd name="connsiteY22" fmla="*/ 3042695 h 3937000"/>
                <a:gd name="connsiteX23" fmla="*/ 23634934 w 24662840"/>
                <a:gd name="connsiteY23" fmla="*/ 976541 h 3937000"/>
                <a:gd name="connsiteX24" fmla="*/ 23907328 w 24662840"/>
                <a:gd name="connsiteY24" fmla="*/ 991960 h 3937000"/>
                <a:gd name="connsiteX25" fmla="*/ 24662840 w 24662840"/>
                <a:gd name="connsiteY25" fmla="*/ 0 h 3937000"/>
                <a:gd name="connsiteX26" fmla="*/ 24662840 w 24662840"/>
                <a:gd name="connsiteY26" fmla="*/ 3937000 h 3937000"/>
                <a:gd name="connsiteX27" fmla="*/ 12352057 w 24662840"/>
                <a:gd name="connsiteY27" fmla="*/ 3937000 h 3937000"/>
                <a:gd name="connsiteX28" fmla="*/ 12334875 w 24662840"/>
                <a:gd name="connsiteY28" fmla="*/ 3937000 h 3937000"/>
                <a:gd name="connsiteX29" fmla="*/ 12327965 w 24662840"/>
                <a:gd name="connsiteY29" fmla="*/ 3937000 h 3937000"/>
                <a:gd name="connsiteX30" fmla="*/ 12310784 w 24662840"/>
                <a:gd name="connsiteY30" fmla="*/ 3937000 h 3937000"/>
                <a:gd name="connsiteX31" fmla="*/ 0 w 24662840"/>
                <a:gd name="connsiteY31" fmla="*/ 3937000 h 3937000"/>
                <a:gd name="connsiteX32" fmla="*/ 0 w 24662840"/>
                <a:gd name="connsiteY32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491527 w 24662840"/>
                <a:gd name="connsiteY12" fmla="*/ 2390256 h 3937000"/>
                <a:gd name="connsiteX13" fmla="*/ 13289057 w 24662840"/>
                <a:gd name="connsiteY13" fmla="*/ 3155768 h 3937000"/>
                <a:gd name="connsiteX14" fmla="*/ 13633406 w 24662840"/>
                <a:gd name="connsiteY14" fmla="*/ 3083812 h 3937000"/>
                <a:gd name="connsiteX15" fmla="*/ 13864685 w 24662840"/>
                <a:gd name="connsiteY15" fmla="*/ 3114650 h 3937000"/>
                <a:gd name="connsiteX16" fmla="*/ 15514474 w 24662840"/>
                <a:gd name="connsiteY16" fmla="*/ 1809170 h 3937000"/>
                <a:gd name="connsiteX17" fmla="*/ 16619474 w 24662840"/>
                <a:gd name="connsiteY17" fmla="*/ 2220345 h 3937000"/>
                <a:gd name="connsiteX18" fmla="*/ 18474844 w 24662840"/>
                <a:gd name="connsiteY18" fmla="*/ 1243804 h 3937000"/>
                <a:gd name="connsiteX19" fmla="*/ 20654006 w 24662840"/>
                <a:gd name="connsiteY19" fmla="*/ 2914202 h 3937000"/>
                <a:gd name="connsiteX20" fmla="*/ 20926400 w 24662840"/>
                <a:gd name="connsiteY20" fmla="*/ 2883364 h 3937000"/>
                <a:gd name="connsiteX21" fmla="*/ 21527726 w 24662840"/>
                <a:gd name="connsiteY21" fmla="*/ 3042695 h 3937000"/>
                <a:gd name="connsiteX22" fmla="*/ 23634934 w 24662840"/>
                <a:gd name="connsiteY22" fmla="*/ 976541 h 3937000"/>
                <a:gd name="connsiteX23" fmla="*/ 23907328 w 24662840"/>
                <a:gd name="connsiteY23" fmla="*/ 991960 h 3937000"/>
                <a:gd name="connsiteX24" fmla="*/ 24662840 w 24662840"/>
                <a:gd name="connsiteY24" fmla="*/ 0 h 3937000"/>
                <a:gd name="connsiteX25" fmla="*/ 24662840 w 24662840"/>
                <a:gd name="connsiteY25" fmla="*/ 3937000 h 3937000"/>
                <a:gd name="connsiteX26" fmla="*/ 12352057 w 24662840"/>
                <a:gd name="connsiteY26" fmla="*/ 3937000 h 3937000"/>
                <a:gd name="connsiteX27" fmla="*/ 12334875 w 24662840"/>
                <a:gd name="connsiteY27" fmla="*/ 3937000 h 3937000"/>
                <a:gd name="connsiteX28" fmla="*/ 12327965 w 24662840"/>
                <a:gd name="connsiteY28" fmla="*/ 3937000 h 3937000"/>
                <a:gd name="connsiteX29" fmla="*/ 12310784 w 24662840"/>
                <a:gd name="connsiteY29" fmla="*/ 3937000 h 3937000"/>
                <a:gd name="connsiteX30" fmla="*/ 0 w 24662840"/>
                <a:gd name="connsiteY30" fmla="*/ 3937000 h 3937000"/>
                <a:gd name="connsiteX31" fmla="*/ 0 w 24662840"/>
                <a:gd name="connsiteY31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491527 w 24662840"/>
                <a:gd name="connsiteY12" fmla="*/ 2390256 h 3937000"/>
                <a:gd name="connsiteX13" fmla="*/ 13289057 w 24662840"/>
                <a:gd name="connsiteY13" fmla="*/ 3155768 h 3937000"/>
                <a:gd name="connsiteX14" fmla="*/ 13633406 w 24662840"/>
                <a:gd name="connsiteY14" fmla="*/ 3083812 h 3937000"/>
                <a:gd name="connsiteX15" fmla="*/ 13864685 w 24662840"/>
                <a:gd name="connsiteY15" fmla="*/ 3114650 h 3937000"/>
                <a:gd name="connsiteX16" fmla="*/ 15514474 w 24662840"/>
                <a:gd name="connsiteY16" fmla="*/ 1809170 h 3937000"/>
                <a:gd name="connsiteX17" fmla="*/ 16619474 w 24662840"/>
                <a:gd name="connsiteY17" fmla="*/ 2220345 h 3937000"/>
                <a:gd name="connsiteX18" fmla="*/ 18474844 w 24662840"/>
                <a:gd name="connsiteY18" fmla="*/ 1243804 h 3937000"/>
                <a:gd name="connsiteX19" fmla="*/ 20654006 w 24662840"/>
                <a:gd name="connsiteY19" fmla="*/ 2914202 h 3937000"/>
                <a:gd name="connsiteX20" fmla="*/ 20926400 w 24662840"/>
                <a:gd name="connsiteY20" fmla="*/ 2883364 h 3937000"/>
                <a:gd name="connsiteX21" fmla="*/ 21527726 w 24662840"/>
                <a:gd name="connsiteY21" fmla="*/ 3042695 h 3937000"/>
                <a:gd name="connsiteX22" fmla="*/ 23634934 w 24662840"/>
                <a:gd name="connsiteY22" fmla="*/ 976541 h 3937000"/>
                <a:gd name="connsiteX23" fmla="*/ 23907328 w 24662840"/>
                <a:gd name="connsiteY23" fmla="*/ 991960 h 3937000"/>
                <a:gd name="connsiteX24" fmla="*/ 24662840 w 24662840"/>
                <a:gd name="connsiteY24" fmla="*/ 0 h 3937000"/>
                <a:gd name="connsiteX25" fmla="*/ 24662840 w 24662840"/>
                <a:gd name="connsiteY25" fmla="*/ 3937000 h 3937000"/>
                <a:gd name="connsiteX26" fmla="*/ 12352057 w 24662840"/>
                <a:gd name="connsiteY26" fmla="*/ 3937000 h 3937000"/>
                <a:gd name="connsiteX27" fmla="*/ 12334875 w 24662840"/>
                <a:gd name="connsiteY27" fmla="*/ 3937000 h 3937000"/>
                <a:gd name="connsiteX28" fmla="*/ 12327965 w 24662840"/>
                <a:gd name="connsiteY28" fmla="*/ 3937000 h 3937000"/>
                <a:gd name="connsiteX29" fmla="*/ 12310784 w 24662840"/>
                <a:gd name="connsiteY29" fmla="*/ 3937000 h 3937000"/>
                <a:gd name="connsiteX30" fmla="*/ 0 w 24662840"/>
                <a:gd name="connsiteY30" fmla="*/ 3937000 h 3937000"/>
                <a:gd name="connsiteX31" fmla="*/ 0 w 24662840"/>
                <a:gd name="connsiteY31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2491527 w 24662840"/>
                <a:gd name="connsiteY12" fmla="*/ 2390256 h 3937000"/>
                <a:gd name="connsiteX13" fmla="*/ 13289057 w 24662840"/>
                <a:gd name="connsiteY13" fmla="*/ 3155768 h 3937000"/>
                <a:gd name="connsiteX14" fmla="*/ 13633406 w 24662840"/>
                <a:gd name="connsiteY14" fmla="*/ 3083812 h 3937000"/>
                <a:gd name="connsiteX15" fmla="*/ 13864685 w 24662840"/>
                <a:gd name="connsiteY15" fmla="*/ 3114650 h 3937000"/>
                <a:gd name="connsiteX16" fmla="*/ 15514474 w 24662840"/>
                <a:gd name="connsiteY16" fmla="*/ 1809170 h 3937000"/>
                <a:gd name="connsiteX17" fmla="*/ 16619474 w 24662840"/>
                <a:gd name="connsiteY17" fmla="*/ 2220345 h 3937000"/>
                <a:gd name="connsiteX18" fmla="*/ 18474844 w 24662840"/>
                <a:gd name="connsiteY18" fmla="*/ 1243804 h 3937000"/>
                <a:gd name="connsiteX19" fmla="*/ 20654006 w 24662840"/>
                <a:gd name="connsiteY19" fmla="*/ 2914202 h 3937000"/>
                <a:gd name="connsiteX20" fmla="*/ 20926400 w 24662840"/>
                <a:gd name="connsiteY20" fmla="*/ 2883364 h 3937000"/>
                <a:gd name="connsiteX21" fmla="*/ 21527726 w 24662840"/>
                <a:gd name="connsiteY21" fmla="*/ 3042695 h 3937000"/>
                <a:gd name="connsiteX22" fmla="*/ 23634934 w 24662840"/>
                <a:gd name="connsiteY22" fmla="*/ 976541 h 3937000"/>
                <a:gd name="connsiteX23" fmla="*/ 23907328 w 24662840"/>
                <a:gd name="connsiteY23" fmla="*/ 991960 h 3937000"/>
                <a:gd name="connsiteX24" fmla="*/ 24662840 w 24662840"/>
                <a:gd name="connsiteY24" fmla="*/ 0 h 3937000"/>
                <a:gd name="connsiteX25" fmla="*/ 24662840 w 24662840"/>
                <a:gd name="connsiteY25" fmla="*/ 3937000 h 3937000"/>
                <a:gd name="connsiteX26" fmla="*/ 12352057 w 24662840"/>
                <a:gd name="connsiteY26" fmla="*/ 3937000 h 3937000"/>
                <a:gd name="connsiteX27" fmla="*/ 12334875 w 24662840"/>
                <a:gd name="connsiteY27" fmla="*/ 3937000 h 3937000"/>
                <a:gd name="connsiteX28" fmla="*/ 12327965 w 24662840"/>
                <a:gd name="connsiteY28" fmla="*/ 3937000 h 3937000"/>
                <a:gd name="connsiteX29" fmla="*/ 12310784 w 24662840"/>
                <a:gd name="connsiteY29" fmla="*/ 3937000 h 3937000"/>
                <a:gd name="connsiteX30" fmla="*/ 0 w 24662840"/>
                <a:gd name="connsiteY30" fmla="*/ 3937000 h 3937000"/>
                <a:gd name="connsiteX31" fmla="*/ 0 w 24662840"/>
                <a:gd name="connsiteY31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3289057 w 24662840"/>
                <a:gd name="connsiteY12" fmla="*/ 3155768 h 3937000"/>
                <a:gd name="connsiteX13" fmla="*/ 13633406 w 24662840"/>
                <a:gd name="connsiteY13" fmla="*/ 3083812 h 3937000"/>
                <a:gd name="connsiteX14" fmla="*/ 13864685 w 24662840"/>
                <a:gd name="connsiteY14" fmla="*/ 3114650 h 3937000"/>
                <a:gd name="connsiteX15" fmla="*/ 15514474 w 24662840"/>
                <a:gd name="connsiteY15" fmla="*/ 1809170 h 3937000"/>
                <a:gd name="connsiteX16" fmla="*/ 16619474 w 24662840"/>
                <a:gd name="connsiteY16" fmla="*/ 2220345 h 3937000"/>
                <a:gd name="connsiteX17" fmla="*/ 18474844 w 24662840"/>
                <a:gd name="connsiteY17" fmla="*/ 1243804 h 3937000"/>
                <a:gd name="connsiteX18" fmla="*/ 20654006 w 24662840"/>
                <a:gd name="connsiteY18" fmla="*/ 2914202 h 3937000"/>
                <a:gd name="connsiteX19" fmla="*/ 20926400 w 24662840"/>
                <a:gd name="connsiteY19" fmla="*/ 2883364 h 3937000"/>
                <a:gd name="connsiteX20" fmla="*/ 21527726 w 24662840"/>
                <a:gd name="connsiteY20" fmla="*/ 3042695 h 3937000"/>
                <a:gd name="connsiteX21" fmla="*/ 23634934 w 24662840"/>
                <a:gd name="connsiteY21" fmla="*/ 976541 h 3937000"/>
                <a:gd name="connsiteX22" fmla="*/ 23907328 w 24662840"/>
                <a:gd name="connsiteY22" fmla="*/ 991960 h 3937000"/>
                <a:gd name="connsiteX23" fmla="*/ 24662840 w 24662840"/>
                <a:gd name="connsiteY23" fmla="*/ 0 h 3937000"/>
                <a:gd name="connsiteX24" fmla="*/ 24662840 w 24662840"/>
                <a:gd name="connsiteY24" fmla="*/ 3937000 h 3937000"/>
                <a:gd name="connsiteX25" fmla="*/ 12352057 w 24662840"/>
                <a:gd name="connsiteY25" fmla="*/ 3937000 h 3937000"/>
                <a:gd name="connsiteX26" fmla="*/ 12334875 w 24662840"/>
                <a:gd name="connsiteY26" fmla="*/ 3937000 h 3937000"/>
                <a:gd name="connsiteX27" fmla="*/ 12327965 w 24662840"/>
                <a:gd name="connsiteY27" fmla="*/ 3937000 h 3937000"/>
                <a:gd name="connsiteX28" fmla="*/ 12310784 w 24662840"/>
                <a:gd name="connsiteY28" fmla="*/ 3937000 h 3937000"/>
                <a:gd name="connsiteX29" fmla="*/ 0 w 24662840"/>
                <a:gd name="connsiteY29" fmla="*/ 3937000 h 3937000"/>
                <a:gd name="connsiteX30" fmla="*/ 0 w 24662840"/>
                <a:gd name="connsiteY30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3289057 w 24662840"/>
                <a:gd name="connsiteY12" fmla="*/ 3155768 h 3937000"/>
                <a:gd name="connsiteX13" fmla="*/ 13633406 w 24662840"/>
                <a:gd name="connsiteY13" fmla="*/ 3083812 h 3937000"/>
                <a:gd name="connsiteX14" fmla="*/ 13864685 w 24662840"/>
                <a:gd name="connsiteY14" fmla="*/ 3114650 h 3937000"/>
                <a:gd name="connsiteX15" fmla="*/ 15514474 w 24662840"/>
                <a:gd name="connsiteY15" fmla="*/ 1809170 h 3937000"/>
                <a:gd name="connsiteX16" fmla="*/ 16619474 w 24662840"/>
                <a:gd name="connsiteY16" fmla="*/ 2220345 h 3937000"/>
                <a:gd name="connsiteX17" fmla="*/ 18474844 w 24662840"/>
                <a:gd name="connsiteY17" fmla="*/ 1243804 h 3937000"/>
                <a:gd name="connsiteX18" fmla="*/ 20654006 w 24662840"/>
                <a:gd name="connsiteY18" fmla="*/ 2914202 h 3937000"/>
                <a:gd name="connsiteX19" fmla="*/ 20926400 w 24662840"/>
                <a:gd name="connsiteY19" fmla="*/ 2883364 h 3937000"/>
                <a:gd name="connsiteX20" fmla="*/ 21527726 w 24662840"/>
                <a:gd name="connsiteY20" fmla="*/ 3042695 h 3937000"/>
                <a:gd name="connsiteX21" fmla="*/ 23634934 w 24662840"/>
                <a:gd name="connsiteY21" fmla="*/ 976541 h 3937000"/>
                <a:gd name="connsiteX22" fmla="*/ 23907328 w 24662840"/>
                <a:gd name="connsiteY22" fmla="*/ 991960 h 3937000"/>
                <a:gd name="connsiteX23" fmla="*/ 24662840 w 24662840"/>
                <a:gd name="connsiteY23" fmla="*/ 0 h 3937000"/>
                <a:gd name="connsiteX24" fmla="*/ 24662840 w 24662840"/>
                <a:gd name="connsiteY24" fmla="*/ 3937000 h 3937000"/>
                <a:gd name="connsiteX25" fmla="*/ 12352057 w 24662840"/>
                <a:gd name="connsiteY25" fmla="*/ 3937000 h 3937000"/>
                <a:gd name="connsiteX26" fmla="*/ 12334875 w 24662840"/>
                <a:gd name="connsiteY26" fmla="*/ 3937000 h 3937000"/>
                <a:gd name="connsiteX27" fmla="*/ 12327965 w 24662840"/>
                <a:gd name="connsiteY27" fmla="*/ 3937000 h 3937000"/>
                <a:gd name="connsiteX28" fmla="*/ 12310784 w 24662840"/>
                <a:gd name="connsiteY28" fmla="*/ 3937000 h 3937000"/>
                <a:gd name="connsiteX29" fmla="*/ 0 w 24662840"/>
                <a:gd name="connsiteY29" fmla="*/ 3937000 h 3937000"/>
                <a:gd name="connsiteX30" fmla="*/ 0 w 24662840"/>
                <a:gd name="connsiteY30" fmla="*/ 0 h 3937000"/>
                <a:gd name="connsiteX0" fmla="*/ 0 w 24662840"/>
                <a:gd name="connsiteY0" fmla="*/ 0 h 3937000"/>
                <a:gd name="connsiteX1" fmla="*/ 755511 w 24662840"/>
                <a:gd name="connsiteY1" fmla="*/ 991960 h 3937000"/>
                <a:gd name="connsiteX2" fmla="*/ 1027906 w 24662840"/>
                <a:gd name="connsiteY2" fmla="*/ 976541 h 3937000"/>
                <a:gd name="connsiteX3" fmla="*/ 3135115 w 24662840"/>
                <a:gd name="connsiteY3" fmla="*/ 3042695 h 3937000"/>
                <a:gd name="connsiteX4" fmla="*/ 3736440 w 24662840"/>
                <a:gd name="connsiteY4" fmla="*/ 2883364 h 3937000"/>
                <a:gd name="connsiteX5" fmla="*/ 4008835 w 24662840"/>
                <a:gd name="connsiteY5" fmla="*/ 2914202 h 3937000"/>
                <a:gd name="connsiteX6" fmla="*/ 6187996 w 24662840"/>
                <a:gd name="connsiteY6" fmla="*/ 1243804 h 3937000"/>
                <a:gd name="connsiteX7" fmla="*/ 8043367 w 24662840"/>
                <a:gd name="connsiteY7" fmla="*/ 2220345 h 3937000"/>
                <a:gd name="connsiteX8" fmla="*/ 9148366 w 24662840"/>
                <a:gd name="connsiteY8" fmla="*/ 1809170 h 3937000"/>
                <a:gd name="connsiteX9" fmla="*/ 10798155 w 24662840"/>
                <a:gd name="connsiteY9" fmla="*/ 3114650 h 3937000"/>
                <a:gd name="connsiteX10" fmla="*/ 11029434 w 24662840"/>
                <a:gd name="connsiteY10" fmla="*/ 3083812 h 3937000"/>
                <a:gd name="connsiteX11" fmla="*/ 11373784 w 24662840"/>
                <a:gd name="connsiteY11" fmla="*/ 3155768 h 3937000"/>
                <a:gd name="connsiteX12" fmla="*/ 13289057 w 24662840"/>
                <a:gd name="connsiteY12" fmla="*/ 3155768 h 3937000"/>
                <a:gd name="connsiteX13" fmla="*/ 13633406 w 24662840"/>
                <a:gd name="connsiteY13" fmla="*/ 3083812 h 3937000"/>
                <a:gd name="connsiteX14" fmla="*/ 13864685 w 24662840"/>
                <a:gd name="connsiteY14" fmla="*/ 3114650 h 3937000"/>
                <a:gd name="connsiteX15" fmla="*/ 15514474 w 24662840"/>
                <a:gd name="connsiteY15" fmla="*/ 1809170 h 3937000"/>
                <a:gd name="connsiteX16" fmla="*/ 16619474 w 24662840"/>
                <a:gd name="connsiteY16" fmla="*/ 2220345 h 3937000"/>
                <a:gd name="connsiteX17" fmla="*/ 18474844 w 24662840"/>
                <a:gd name="connsiteY17" fmla="*/ 1243804 h 3937000"/>
                <a:gd name="connsiteX18" fmla="*/ 20654006 w 24662840"/>
                <a:gd name="connsiteY18" fmla="*/ 2914202 h 3937000"/>
                <a:gd name="connsiteX19" fmla="*/ 20926400 w 24662840"/>
                <a:gd name="connsiteY19" fmla="*/ 2883364 h 3937000"/>
                <a:gd name="connsiteX20" fmla="*/ 21527726 w 24662840"/>
                <a:gd name="connsiteY20" fmla="*/ 3042695 h 3937000"/>
                <a:gd name="connsiteX21" fmla="*/ 23634934 w 24662840"/>
                <a:gd name="connsiteY21" fmla="*/ 976541 h 3937000"/>
                <a:gd name="connsiteX22" fmla="*/ 23907328 w 24662840"/>
                <a:gd name="connsiteY22" fmla="*/ 991960 h 3937000"/>
                <a:gd name="connsiteX23" fmla="*/ 24662840 w 24662840"/>
                <a:gd name="connsiteY23" fmla="*/ 0 h 3937000"/>
                <a:gd name="connsiteX24" fmla="*/ 24662840 w 24662840"/>
                <a:gd name="connsiteY24" fmla="*/ 3937000 h 3937000"/>
                <a:gd name="connsiteX25" fmla="*/ 12352057 w 24662840"/>
                <a:gd name="connsiteY25" fmla="*/ 3937000 h 3937000"/>
                <a:gd name="connsiteX26" fmla="*/ 12334875 w 24662840"/>
                <a:gd name="connsiteY26" fmla="*/ 3937000 h 3937000"/>
                <a:gd name="connsiteX27" fmla="*/ 12327965 w 24662840"/>
                <a:gd name="connsiteY27" fmla="*/ 3937000 h 3937000"/>
                <a:gd name="connsiteX28" fmla="*/ 12310784 w 24662840"/>
                <a:gd name="connsiteY28" fmla="*/ 3937000 h 3937000"/>
                <a:gd name="connsiteX29" fmla="*/ 0 w 24662840"/>
                <a:gd name="connsiteY29" fmla="*/ 3937000 h 3937000"/>
                <a:gd name="connsiteX30" fmla="*/ 0 w 24662840"/>
                <a:gd name="connsiteY30" fmla="*/ 0 h 393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662840" h="3937000">
                  <a:moveTo>
                    <a:pt x="0" y="0"/>
                  </a:moveTo>
                  <a:cubicBezTo>
                    <a:pt x="406023" y="164470"/>
                    <a:pt x="709256" y="539667"/>
                    <a:pt x="755511" y="991960"/>
                  </a:cubicBezTo>
                  <a:cubicBezTo>
                    <a:pt x="842884" y="981680"/>
                    <a:pt x="935395" y="976541"/>
                    <a:pt x="1027906" y="976541"/>
                  </a:cubicBezTo>
                  <a:cubicBezTo>
                    <a:pt x="2179162" y="976541"/>
                    <a:pt x="3114556" y="1901684"/>
                    <a:pt x="3135115" y="3042695"/>
                  </a:cubicBezTo>
                  <a:cubicBezTo>
                    <a:pt x="3309858" y="2945041"/>
                    <a:pt x="3515440" y="2883364"/>
                    <a:pt x="3736440" y="2883364"/>
                  </a:cubicBezTo>
                  <a:cubicBezTo>
                    <a:pt x="3828951" y="2883364"/>
                    <a:pt x="3921463" y="2893644"/>
                    <a:pt x="4008835" y="2914202"/>
                  </a:cubicBezTo>
                  <a:cubicBezTo>
                    <a:pt x="4265812" y="1953081"/>
                    <a:pt x="5144671" y="1243804"/>
                    <a:pt x="6187996" y="1243804"/>
                  </a:cubicBezTo>
                  <a:cubicBezTo>
                    <a:pt x="6958926" y="1243804"/>
                    <a:pt x="7637344" y="1629281"/>
                    <a:pt x="8043367" y="2220345"/>
                  </a:cubicBezTo>
                  <a:cubicBezTo>
                    <a:pt x="8341460" y="1963361"/>
                    <a:pt x="8726924" y="1809170"/>
                    <a:pt x="9148366" y="1809170"/>
                  </a:cubicBezTo>
                  <a:cubicBezTo>
                    <a:pt x="9955272" y="1809170"/>
                    <a:pt x="10623412" y="2364256"/>
                    <a:pt x="10798155" y="3114650"/>
                  </a:cubicBezTo>
                  <a:cubicBezTo>
                    <a:pt x="10870110" y="3094092"/>
                    <a:pt x="10952341" y="3083812"/>
                    <a:pt x="11029434" y="3083812"/>
                  </a:cubicBezTo>
                  <a:cubicBezTo>
                    <a:pt x="11152783" y="3083812"/>
                    <a:pt x="11270992" y="3109511"/>
                    <a:pt x="11373784" y="3155768"/>
                  </a:cubicBezTo>
                  <a:cubicBezTo>
                    <a:pt x="12379038" y="1996186"/>
                    <a:pt x="13002941" y="2686748"/>
                    <a:pt x="13289057" y="3155768"/>
                  </a:cubicBezTo>
                  <a:cubicBezTo>
                    <a:pt x="13391848" y="3109511"/>
                    <a:pt x="13510057" y="3083812"/>
                    <a:pt x="13633406" y="3083812"/>
                  </a:cubicBezTo>
                  <a:cubicBezTo>
                    <a:pt x="13710499" y="3083812"/>
                    <a:pt x="13792731" y="3094092"/>
                    <a:pt x="13864685" y="3114650"/>
                  </a:cubicBezTo>
                  <a:cubicBezTo>
                    <a:pt x="14039429" y="2364256"/>
                    <a:pt x="14707568" y="1809170"/>
                    <a:pt x="15514474" y="1809170"/>
                  </a:cubicBezTo>
                  <a:cubicBezTo>
                    <a:pt x="15935916" y="1809170"/>
                    <a:pt x="16321381" y="1963361"/>
                    <a:pt x="16619474" y="2220345"/>
                  </a:cubicBezTo>
                  <a:cubicBezTo>
                    <a:pt x="17025496" y="1629281"/>
                    <a:pt x="17703914" y="1243804"/>
                    <a:pt x="18474844" y="1243804"/>
                  </a:cubicBezTo>
                  <a:cubicBezTo>
                    <a:pt x="19518170" y="1243804"/>
                    <a:pt x="20397030" y="1953081"/>
                    <a:pt x="20654006" y="2914202"/>
                  </a:cubicBezTo>
                  <a:cubicBezTo>
                    <a:pt x="20741378" y="2893644"/>
                    <a:pt x="20833890" y="2883364"/>
                    <a:pt x="20926400" y="2883364"/>
                  </a:cubicBezTo>
                  <a:cubicBezTo>
                    <a:pt x="21147400" y="2883364"/>
                    <a:pt x="21352982" y="2945041"/>
                    <a:pt x="21527726" y="3042695"/>
                  </a:cubicBezTo>
                  <a:cubicBezTo>
                    <a:pt x="21548284" y="1901684"/>
                    <a:pt x="22483678" y="976541"/>
                    <a:pt x="23634934" y="976541"/>
                  </a:cubicBezTo>
                  <a:cubicBezTo>
                    <a:pt x="23727446" y="976541"/>
                    <a:pt x="23819956" y="981680"/>
                    <a:pt x="23907328" y="991960"/>
                  </a:cubicBezTo>
                  <a:cubicBezTo>
                    <a:pt x="23953584" y="539667"/>
                    <a:pt x="24256818" y="164470"/>
                    <a:pt x="24662840" y="0"/>
                  </a:cubicBezTo>
                  <a:lnTo>
                    <a:pt x="24662840" y="3937000"/>
                  </a:lnTo>
                  <a:lnTo>
                    <a:pt x="12352057" y="3937000"/>
                  </a:lnTo>
                  <a:lnTo>
                    <a:pt x="12334875" y="3937000"/>
                  </a:lnTo>
                  <a:lnTo>
                    <a:pt x="12327965" y="3937000"/>
                  </a:lnTo>
                  <a:lnTo>
                    <a:pt x="12310784" y="3937000"/>
                  </a:lnTo>
                  <a:lnTo>
                    <a:pt x="0" y="3937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矩形 7"/>
            <p:cNvSpPr/>
            <p:nvPr/>
          </p:nvSpPr>
          <p:spPr>
            <a:xfrm>
              <a:off x="-8043489" y="6862762"/>
              <a:ext cx="24662840" cy="1335563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52"/>
            <p:cNvSpPr/>
            <p:nvPr/>
          </p:nvSpPr>
          <p:spPr>
            <a:xfrm>
              <a:off x="-46341573" y="-4019152"/>
              <a:ext cx="38439213" cy="24237550"/>
            </a:xfrm>
            <a:custGeom>
              <a:avLst/>
              <a:gdLst>
                <a:gd name="connsiteX0" fmla="*/ 0 w 13981471"/>
                <a:gd name="connsiteY0" fmla="*/ 0 h 17292637"/>
                <a:gd name="connsiteX1" fmla="*/ 13981471 w 13981471"/>
                <a:gd name="connsiteY1" fmla="*/ 0 h 17292637"/>
                <a:gd name="connsiteX2" fmla="*/ 13981471 w 13981471"/>
                <a:gd name="connsiteY2" fmla="*/ 17292637 h 17292637"/>
                <a:gd name="connsiteX3" fmla="*/ 0 w 13981471"/>
                <a:gd name="connsiteY3" fmla="*/ 17292637 h 17292637"/>
                <a:gd name="connsiteX4" fmla="*/ 0 w 13981471"/>
                <a:gd name="connsiteY4" fmla="*/ 0 h 17292637"/>
                <a:gd name="connsiteX0" fmla="*/ 0 w 22922271"/>
                <a:gd name="connsiteY0" fmla="*/ 0 h 22271037"/>
                <a:gd name="connsiteX1" fmla="*/ 22922271 w 22922271"/>
                <a:gd name="connsiteY1" fmla="*/ 4978400 h 22271037"/>
                <a:gd name="connsiteX2" fmla="*/ 22922271 w 22922271"/>
                <a:gd name="connsiteY2" fmla="*/ 22271037 h 22271037"/>
                <a:gd name="connsiteX3" fmla="*/ 8940800 w 22922271"/>
                <a:gd name="connsiteY3" fmla="*/ 22271037 h 22271037"/>
                <a:gd name="connsiteX4" fmla="*/ 0 w 22922271"/>
                <a:gd name="connsiteY4" fmla="*/ 0 h 22271037"/>
                <a:gd name="connsiteX0" fmla="*/ 0 w 22922271"/>
                <a:gd name="connsiteY0" fmla="*/ 2228246 h 24499283"/>
                <a:gd name="connsiteX1" fmla="*/ 22922271 w 22922271"/>
                <a:gd name="connsiteY1" fmla="*/ 7206646 h 24499283"/>
                <a:gd name="connsiteX2" fmla="*/ 22922271 w 22922271"/>
                <a:gd name="connsiteY2" fmla="*/ 24499283 h 24499283"/>
                <a:gd name="connsiteX3" fmla="*/ 8940800 w 22922271"/>
                <a:gd name="connsiteY3" fmla="*/ 24499283 h 24499283"/>
                <a:gd name="connsiteX4" fmla="*/ 0 w 22922271"/>
                <a:gd name="connsiteY4" fmla="*/ 2228246 h 24499283"/>
                <a:gd name="connsiteX0" fmla="*/ 0 w 22922271"/>
                <a:gd name="connsiteY0" fmla="*/ 2439212 h 24710249"/>
                <a:gd name="connsiteX1" fmla="*/ 11252200 w 22922271"/>
                <a:gd name="connsiteY1" fmla="*/ 1139049 h 24710249"/>
                <a:gd name="connsiteX2" fmla="*/ 22922271 w 22922271"/>
                <a:gd name="connsiteY2" fmla="*/ 7417612 h 24710249"/>
                <a:gd name="connsiteX3" fmla="*/ 22922271 w 22922271"/>
                <a:gd name="connsiteY3" fmla="*/ 24710249 h 24710249"/>
                <a:gd name="connsiteX4" fmla="*/ 8940800 w 22922271"/>
                <a:gd name="connsiteY4" fmla="*/ 24710249 h 24710249"/>
                <a:gd name="connsiteX5" fmla="*/ 0 w 22922271"/>
                <a:gd name="connsiteY5" fmla="*/ 2439212 h 24710249"/>
                <a:gd name="connsiteX0" fmla="*/ 0 w 22922271"/>
                <a:gd name="connsiteY0" fmla="*/ 1241839 h 23512876"/>
                <a:gd name="connsiteX1" fmla="*/ 11252200 w 22922271"/>
                <a:gd name="connsiteY1" fmla="*/ 4716876 h 23512876"/>
                <a:gd name="connsiteX2" fmla="*/ 22922271 w 22922271"/>
                <a:gd name="connsiteY2" fmla="*/ 6220239 h 23512876"/>
                <a:gd name="connsiteX3" fmla="*/ 22922271 w 22922271"/>
                <a:gd name="connsiteY3" fmla="*/ 23512876 h 23512876"/>
                <a:gd name="connsiteX4" fmla="*/ 8940800 w 22922271"/>
                <a:gd name="connsiteY4" fmla="*/ 23512876 h 23512876"/>
                <a:gd name="connsiteX5" fmla="*/ 0 w 22922271"/>
                <a:gd name="connsiteY5" fmla="*/ 1241839 h 23512876"/>
                <a:gd name="connsiteX0" fmla="*/ 0 w 22922271"/>
                <a:gd name="connsiteY0" fmla="*/ 1241839 h 23512876"/>
                <a:gd name="connsiteX1" fmla="*/ 11252200 w 22922271"/>
                <a:gd name="connsiteY1" fmla="*/ 4716876 h 23512876"/>
                <a:gd name="connsiteX2" fmla="*/ 22922271 w 22922271"/>
                <a:gd name="connsiteY2" fmla="*/ 6220239 h 23512876"/>
                <a:gd name="connsiteX3" fmla="*/ 22922271 w 22922271"/>
                <a:gd name="connsiteY3" fmla="*/ 23512876 h 23512876"/>
                <a:gd name="connsiteX4" fmla="*/ 8940800 w 22922271"/>
                <a:gd name="connsiteY4" fmla="*/ 23512876 h 23512876"/>
                <a:gd name="connsiteX5" fmla="*/ 0 w 22922271"/>
                <a:gd name="connsiteY5" fmla="*/ 1241839 h 23512876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22922271 w 22922271"/>
                <a:gd name="connsiteY2" fmla="*/ 6959663 h 24252300"/>
                <a:gd name="connsiteX3" fmla="*/ 22922271 w 22922271"/>
                <a:gd name="connsiteY3" fmla="*/ 24252300 h 24252300"/>
                <a:gd name="connsiteX4" fmla="*/ 8940800 w 22922271"/>
                <a:gd name="connsiteY4" fmla="*/ 24252300 h 24252300"/>
                <a:gd name="connsiteX5" fmla="*/ 0 w 22922271"/>
                <a:gd name="connsiteY5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627600 w 22922271"/>
                <a:gd name="connsiteY2" fmla="*/ 27384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627600 w 22922271"/>
                <a:gd name="connsiteY2" fmla="*/ 27384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627600 w 22922271"/>
                <a:gd name="connsiteY2" fmla="*/ 27384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703800 w 22922271"/>
                <a:gd name="connsiteY2" fmla="*/ 44910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703800 w 22922271"/>
                <a:gd name="connsiteY2" fmla="*/ 44910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703800 w 22922271"/>
                <a:gd name="connsiteY2" fmla="*/ 44910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37047"/>
                <a:gd name="connsiteY0" fmla="*/ 1981263 h 24252300"/>
                <a:gd name="connsiteX1" fmla="*/ 11252200 w 22937047"/>
                <a:gd name="connsiteY1" fmla="*/ 5456300 h 24252300"/>
                <a:gd name="connsiteX2" fmla="*/ 17703800 w 22937047"/>
                <a:gd name="connsiteY2" fmla="*/ 4491099 h 24252300"/>
                <a:gd name="connsiteX3" fmla="*/ 22922271 w 22937047"/>
                <a:gd name="connsiteY3" fmla="*/ 6959663 h 24252300"/>
                <a:gd name="connsiteX4" fmla="*/ 22922271 w 22937047"/>
                <a:gd name="connsiteY4" fmla="*/ 24252300 h 24252300"/>
                <a:gd name="connsiteX5" fmla="*/ 8940800 w 22937047"/>
                <a:gd name="connsiteY5" fmla="*/ 24252300 h 24252300"/>
                <a:gd name="connsiteX6" fmla="*/ 0 w 22937047"/>
                <a:gd name="connsiteY6" fmla="*/ 1981263 h 24252300"/>
                <a:gd name="connsiteX0" fmla="*/ 0 w 22937047"/>
                <a:gd name="connsiteY0" fmla="*/ 1981263 h 24252300"/>
                <a:gd name="connsiteX1" fmla="*/ 11252200 w 22937047"/>
                <a:gd name="connsiteY1" fmla="*/ 5456300 h 24252300"/>
                <a:gd name="connsiteX2" fmla="*/ 17703800 w 22937047"/>
                <a:gd name="connsiteY2" fmla="*/ 4491099 h 24252300"/>
                <a:gd name="connsiteX3" fmla="*/ 22922271 w 22937047"/>
                <a:gd name="connsiteY3" fmla="*/ 6959663 h 24252300"/>
                <a:gd name="connsiteX4" fmla="*/ 22922271 w 22937047"/>
                <a:gd name="connsiteY4" fmla="*/ 24252300 h 24252300"/>
                <a:gd name="connsiteX5" fmla="*/ 8940800 w 22937047"/>
                <a:gd name="connsiteY5" fmla="*/ 24252300 h 24252300"/>
                <a:gd name="connsiteX6" fmla="*/ 0 w 22937047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703800 w 22922271"/>
                <a:gd name="connsiteY2" fmla="*/ 44910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703800 w 22922271"/>
                <a:gd name="connsiteY2" fmla="*/ 44910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703800 w 22922271"/>
                <a:gd name="connsiteY2" fmla="*/ 44910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132300 w 22922271"/>
                <a:gd name="connsiteY2" fmla="*/ 55959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0 w 22922271"/>
                <a:gd name="connsiteY0" fmla="*/ 1981263 h 24252300"/>
                <a:gd name="connsiteX1" fmla="*/ 11252200 w 22922271"/>
                <a:gd name="connsiteY1" fmla="*/ 5456300 h 24252300"/>
                <a:gd name="connsiteX2" fmla="*/ 17132300 w 22922271"/>
                <a:gd name="connsiteY2" fmla="*/ 5595999 h 24252300"/>
                <a:gd name="connsiteX3" fmla="*/ 22922271 w 22922271"/>
                <a:gd name="connsiteY3" fmla="*/ 6959663 h 24252300"/>
                <a:gd name="connsiteX4" fmla="*/ 22922271 w 22922271"/>
                <a:gd name="connsiteY4" fmla="*/ 24252300 h 24252300"/>
                <a:gd name="connsiteX5" fmla="*/ 8940800 w 22922271"/>
                <a:gd name="connsiteY5" fmla="*/ 24252300 h 24252300"/>
                <a:gd name="connsiteX6" fmla="*/ 0 w 22922271"/>
                <a:gd name="connsiteY6" fmla="*/ 1981263 h 24252300"/>
                <a:gd name="connsiteX0" fmla="*/ 83535 w 23005806"/>
                <a:gd name="connsiteY0" fmla="*/ 2626906 h 24897943"/>
                <a:gd name="connsiteX1" fmla="*/ 4934935 w 23005806"/>
                <a:gd name="connsiteY1" fmla="*/ 818742 h 24897943"/>
                <a:gd name="connsiteX2" fmla="*/ 11335735 w 23005806"/>
                <a:gd name="connsiteY2" fmla="*/ 6101943 h 24897943"/>
                <a:gd name="connsiteX3" fmla="*/ 17215835 w 23005806"/>
                <a:gd name="connsiteY3" fmla="*/ 6241642 h 24897943"/>
                <a:gd name="connsiteX4" fmla="*/ 23005806 w 23005806"/>
                <a:gd name="connsiteY4" fmla="*/ 7605306 h 24897943"/>
                <a:gd name="connsiteX5" fmla="*/ 23005806 w 23005806"/>
                <a:gd name="connsiteY5" fmla="*/ 24897943 h 24897943"/>
                <a:gd name="connsiteX6" fmla="*/ 9024335 w 23005806"/>
                <a:gd name="connsiteY6" fmla="*/ 24897943 h 24897943"/>
                <a:gd name="connsiteX7" fmla="*/ 83535 w 23005806"/>
                <a:gd name="connsiteY7" fmla="*/ 2626906 h 24897943"/>
                <a:gd name="connsiteX0" fmla="*/ 83535 w 23005806"/>
                <a:gd name="connsiteY0" fmla="*/ 2626906 h 24897943"/>
                <a:gd name="connsiteX1" fmla="*/ 4934935 w 23005806"/>
                <a:gd name="connsiteY1" fmla="*/ 818742 h 24897943"/>
                <a:gd name="connsiteX2" fmla="*/ 11335735 w 23005806"/>
                <a:gd name="connsiteY2" fmla="*/ 6101943 h 24897943"/>
                <a:gd name="connsiteX3" fmla="*/ 17215835 w 23005806"/>
                <a:gd name="connsiteY3" fmla="*/ 6241642 h 24897943"/>
                <a:gd name="connsiteX4" fmla="*/ 23005806 w 23005806"/>
                <a:gd name="connsiteY4" fmla="*/ 7605306 h 24897943"/>
                <a:gd name="connsiteX5" fmla="*/ 23005806 w 23005806"/>
                <a:gd name="connsiteY5" fmla="*/ 24897943 h 24897943"/>
                <a:gd name="connsiteX6" fmla="*/ 9024335 w 23005806"/>
                <a:gd name="connsiteY6" fmla="*/ 24897943 h 24897943"/>
                <a:gd name="connsiteX7" fmla="*/ 83535 w 23005806"/>
                <a:gd name="connsiteY7" fmla="*/ 2626906 h 24897943"/>
                <a:gd name="connsiteX0" fmla="*/ 83535 w 23005806"/>
                <a:gd name="connsiteY0" fmla="*/ 2626906 h 24897943"/>
                <a:gd name="connsiteX1" fmla="*/ 4934935 w 23005806"/>
                <a:gd name="connsiteY1" fmla="*/ 818742 h 24897943"/>
                <a:gd name="connsiteX2" fmla="*/ 11335735 w 23005806"/>
                <a:gd name="connsiteY2" fmla="*/ 6101943 h 24897943"/>
                <a:gd name="connsiteX3" fmla="*/ 17215835 w 23005806"/>
                <a:gd name="connsiteY3" fmla="*/ 6241642 h 24897943"/>
                <a:gd name="connsiteX4" fmla="*/ 23005806 w 23005806"/>
                <a:gd name="connsiteY4" fmla="*/ 7605306 h 24897943"/>
                <a:gd name="connsiteX5" fmla="*/ 23005806 w 23005806"/>
                <a:gd name="connsiteY5" fmla="*/ 24897943 h 24897943"/>
                <a:gd name="connsiteX6" fmla="*/ 9024335 w 23005806"/>
                <a:gd name="connsiteY6" fmla="*/ 24897943 h 24897943"/>
                <a:gd name="connsiteX7" fmla="*/ 83535 w 23005806"/>
                <a:gd name="connsiteY7" fmla="*/ 2626906 h 24897943"/>
                <a:gd name="connsiteX0" fmla="*/ 94895 w 23017166"/>
                <a:gd name="connsiteY0" fmla="*/ 2039096 h 24310133"/>
                <a:gd name="connsiteX1" fmla="*/ 4438295 w 23017166"/>
                <a:gd name="connsiteY1" fmla="*/ 1653332 h 24310133"/>
                <a:gd name="connsiteX2" fmla="*/ 11347095 w 23017166"/>
                <a:gd name="connsiteY2" fmla="*/ 5514133 h 24310133"/>
                <a:gd name="connsiteX3" fmla="*/ 17227195 w 23017166"/>
                <a:gd name="connsiteY3" fmla="*/ 5653832 h 24310133"/>
                <a:gd name="connsiteX4" fmla="*/ 23017166 w 23017166"/>
                <a:gd name="connsiteY4" fmla="*/ 7017496 h 24310133"/>
                <a:gd name="connsiteX5" fmla="*/ 23017166 w 23017166"/>
                <a:gd name="connsiteY5" fmla="*/ 24310133 h 24310133"/>
                <a:gd name="connsiteX6" fmla="*/ 9035695 w 23017166"/>
                <a:gd name="connsiteY6" fmla="*/ 24310133 h 24310133"/>
                <a:gd name="connsiteX7" fmla="*/ 94895 w 23017166"/>
                <a:gd name="connsiteY7" fmla="*/ 2039096 h 24310133"/>
                <a:gd name="connsiteX0" fmla="*/ 0 w 22922271"/>
                <a:gd name="connsiteY0" fmla="*/ 1905989 h 24177026"/>
                <a:gd name="connsiteX1" fmla="*/ 4343400 w 22922271"/>
                <a:gd name="connsiteY1" fmla="*/ 1520225 h 24177026"/>
                <a:gd name="connsiteX2" fmla="*/ 11252200 w 22922271"/>
                <a:gd name="connsiteY2" fmla="*/ 5381026 h 24177026"/>
                <a:gd name="connsiteX3" fmla="*/ 17132300 w 22922271"/>
                <a:gd name="connsiteY3" fmla="*/ 5520725 h 24177026"/>
                <a:gd name="connsiteX4" fmla="*/ 22922271 w 22922271"/>
                <a:gd name="connsiteY4" fmla="*/ 6884389 h 24177026"/>
                <a:gd name="connsiteX5" fmla="*/ 22922271 w 22922271"/>
                <a:gd name="connsiteY5" fmla="*/ 24177026 h 24177026"/>
                <a:gd name="connsiteX6" fmla="*/ 8940800 w 22922271"/>
                <a:gd name="connsiteY6" fmla="*/ 24177026 h 24177026"/>
                <a:gd name="connsiteX7" fmla="*/ 0 w 22922271"/>
                <a:gd name="connsiteY7" fmla="*/ 1905989 h 24177026"/>
                <a:gd name="connsiteX0" fmla="*/ 0 w 22922271"/>
                <a:gd name="connsiteY0" fmla="*/ 1417451 h 23688488"/>
                <a:gd name="connsiteX1" fmla="*/ 4953000 w 22922271"/>
                <a:gd name="connsiteY1" fmla="*/ 2962087 h 23688488"/>
                <a:gd name="connsiteX2" fmla="*/ 11252200 w 22922271"/>
                <a:gd name="connsiteY2" fmla="*/ 4892488 h 23688488"/>
                <a:gd name="connsiteX3" fmla="*/ 17132300 w 22922271"/>
                <a:gd name="connsiteY3" fmla="*/ 5032187 h 23688488"/>
                <a:gd name="connsiteX4" fmla="*/ 22922271 w 22922271"/>
                <a:gd name="connsiteY4" fmla="*/ 6395851 h 23688488"/>
                <a:gd name="connsiteX5" fmla="*/ 22922271 w 22922271"/>
                <a:gd name="connsiteY5" fmla="*/ 23688488 h 23688488"/>
                <a:gd name="connsiteX6" fmla="*/ 8940800 w 22922271"/>
                <a:gd name="connsiteY6" fmla="*/ 23688488 h 23688488"/>
                <a:gd name="connsiteX7" fmla="*/ 0 w 22922271"/>
                <a:gd name="connsiteY7" fmla="*/ 1417451 h 23688488"/>
                <a:gd name="connsiteX0" fmla="*/ 0 w 22922271"/>
                <a:gd name="connsiteY0" fmla="*/ 1627347 h 23898384"/>
                <a:gd name="connsiteX1" fmla="*/ 4953000 w 22922271"/>
                <a:gd name="connsiteY1" fmla="*/ 3171983 h 23898384"/>
                <a:gd name="connsiteX2" fmla="*/ 11252200 w 22922271"/>
                <a:gd name="connsiteY2" fmla="*/ 5102384 h 23898384"/>
                <a:gd name="connsiteX3" fmla="*/ 17132300 w 22922271"/>
                <a:gd name="connsiteY3" fmla="*/ 5242083 h 23898384"/>
                <a:gd name="connsiteX4" fmla="*/ 22922271 w 22922271"/>
                <a:gd name="connsiteY4" fmla="*/ 6605747 h 23898384"/>
                <a:gd name="connsiteX5" fmla="*/ 22922271 w 22922271"/>
                <a:gd name="connsiteY5" fmla="*/ 23898384 h 23898384"/>
                <a:gd name="connsiteX6" fmla="*/ 8940800 w 22922271"/>
                <a:gd name="connsiteY6" fmla="*/ 23898384 h 23898384"/>
                <a:gd name="connsiteX7" fmla="*/ 0 w 22922271"/>
                <a:gd name="connsiteY7" fmla="*/ 1627347 h 23898384"/>
                <a:gd name="connsiteX0" fmla="*/ 0 w 22922271"/>
                <a:gd name="connsiteY0" fmla="*/ 1627347 h 23898384"/>
                <a:gd name="connsiteX1" fmla="*/ 4953000 w 22922271"/>
                <a:gd name="connsiteY1" fmla="*/ 3171983 h 23898384"/>
                <a:gd name="connsiteX2" fmla="*/ 11252200 w 22922271"/>
                <a:gd name="connsiteY2" fmla="*/ 5102384 h 23898384"/>
                <a:gd name="connsiteX3" fmla="*/ 17132300 w 22922271"/>
                <a:gd name="connsiteY3" fmla="*/ 5242083 h 23898384"/>
                <a:gd name="connsiteX4" fmla="*/ 22922271 w 22922271"/>
                <a:gd name="connsiteY4" fmla="*/ 6605747 h 23898384"/>
                <a:gd name="connsiteX5" fmla="*/ 22922271 w 22922271"/>
                <a:gd name="connsiteY5" fmla="*/ 23898384 h 23898384"/>
                <a:gd name="connsiteX6" fmla="*/ 8940800 w 22922271"/>
                <a:gd name="connsiteY6" fmla="*/ 23898384 h 23898384"/>
                <a:gd name="connsiteX7" fmla="*/ 0 w 22922271"/>
                <a:gd name="connsiteY7" fmla="*/ 1627347 h 23898384"/>
                <a:gd name="connsiteX0" fmla="*/ 6502400 w 29424671"/>
                <a:gd name="connsiteY0" fmla="*/ 1627347 h 23898384"/>
                <a:gd name="connsiteX1" fmla="*/ 11455400 w 29424671"/>
                <a:gd name="connsiteY1" fmla="*/ 3171983 h 23898384"/>
                <a:gd name="connsiteX2" fmla="*/ 17754600 w 29424671"/>
                <a:gd name="connsiteY2" fmla="*/ 5102384 h 23898384"/>
                <a:gd name="connsiteX3" fmla="*/ 23634700 w 29424671"/>
                <a:gd name="connsiteY3" fmla="*/ 5242083 h 23898384"/>
                <a:gd name="connsiteX4" fmla="*/ 29424671 w 29424671"/>
                <a:gd name="connsiteY4" fmla="*/ 6605747 h 23898384"/>
                <a:gd name="connsiteX5" fmla="*/ 29424671 w 29424671"/>
                <a:gd name="connsiteY5" fmla="*/ 23898384 h 23898384"/>
                <a:gd name="connsiteX6" fmla="*/ 0 w 29424671"/>
                <a:gd name="connsiteY6" fmla="*/ 23796784 h 23898384"/>
                <a:gd name="connsiteX7" fmla="*/ 6502400 w 29424671"/>
                <a:gd name="connsiteY7" fmla="*/ 1627347 h 23898384"/>
                <a:gd name="connsiteX0" fmla="*/ 6502400 w 29424671"/>
                <a:gd name="connsiteY0" fmla="*/ 1627347 h 23898384"/>
                <a:gd name="connsiteX1" fmla="*/ 11455400 w 29424671"/>
                <a:gd name="connsiteY1" fmla="*/ 3171983 h 23898384"/>
                <a:gd name="connsiteX2" fmla="*/ 18267602 w 29424671"/>
                <a:gd name="connsiteY2" fmla="*/ 3883184 h 23898384"/>
                <a:gd name="connsiteX3" fmla="*/ 23634700 w 29424671"/>
                <a:gd name="connsiteY3" fmla="*/ 5242083 h 23898384"/>
                <a:gd name="connsiteX4" fmla="*/ 29424671 w 29424671"/>
                <a:gd name="connsiteY4" fmla="*/ 6605747 h 23898384"/>
                <a:gd name="connsiteX5" fmla="*/ 29424671 w 29424671"/>
                <a:gd name="connsiteY5" fmla="*/ 23898384 h 23898384"/>
                <a:gd name="connsiteX6" fmla="*/ 0 w 29424671"/>
                <a:gd name="connsiteY6" fmla="*/ 23796784 h 23898384"/>
                <a:gd name="connsiteX7" fmla="*/ 6502400 w 29424671"/>
                <a:gd name="connsiteY7" fmla="*/ 1627347 h 23898384"/>
                <a:gd name="connsiteX0" fmla="*/ 5989398 w 29424671"/>
                <a:gd name="connsiteY0" fmla="*/ 1067402 h 26792839"/>
                <a:gd name="connsiteX1" fmla="*/ 11455400 w 29424671"/>
                <a:gd name="connsiteY1" fmla="*/ 6066438 h 26792839"/>
                <a:gd name="connsiteX2" fmla="*/ 18267602 w 29424671"/>
                <a:gd name="connsiteY2" fmla="*/ 6777639 h 26792839"/>
                <a:gd name="connsiteX3" fmla="*/ 23634700 w 29424671"/>
                <a:gd name="connsiteY3" fmla="*/ 8136538 h 26792839"/>
                <a:gd name="connsiteX4" fmla="*/ 29424671 w 29424671"/>
                <a:gd name="connsiteY4" fmla="*/ 9500202 h 26792839"/>
                <a:gd name="connsiteX5" fmla="*/ 29424671 w 29424671"/>
                <a:gd name="connsiteY5" fmla="*/ 26792839 h 26792839"/>
                <a:gd name="connsiteX6" fmla="*/ 0 w 29424671"/>
                <a:gd name="connsiteY6" fmla="*/ 26691239 h 26792839"/>
                <a:gd name="connsiteX7" fmla="*/ 5989398 w 29424671"/>
                <a:gd name="connsiteY7" fmla="*/ 1067402 h 26792839"/>
                <a:gd name="connsiteX0" fmla="*/ 5989398 w 29424671"/>
                <a:gd name="connsiteY0" fmla="*/ 1245901 h 26971338"/>
                <a:gd name="connsiteX1" fmla="*/ 12609653 w 29424671"/>
                <a:gd name="connsiteY1" fmla="*/ 4822537 h 26971338"/>
                <a:gd name="connsiteX2" fmla="*/ 18267602 w 29424671"/>
                <a:gd name="connsiteY2" fmla="*/ 6956138 h 26971338"/>
                <a:gd name="connsiteX3" fmla="*/ 23634700 w 29424671"/>
                <a:gd name="connsiteY3" fmla="*/ 8315037 h 26971338"/>
                <a:gd name="connsiteX4" fmla="*/ 29424671 w 29424671"/>
                <a:gd name="connsiteY4" fmla="*/ 9678701 h 26971338"/>
                <a:gd name="connsiteX5" fmla="*/ 29424671 w 29424671"/>
                <a:gd name="connsiteY5" fmla="*/ 26971338 h 26971338"/>
                <a:gd name="connsiteX6" fmla="*/ 0 w 29424671"/>
                <a:gd name="connsiteY6" fmla="*/ 26869738 h 26971338"/>
                <a:gd name="connsiteX7" fmla="*/ 5989398 w 29424671"/>
                <a:gd name="connsiteY7" fmla="*/ 1245901 h 26971338"/>
                <a:gd name="connsiteX0" fmla="*/ 5989398 w 29424671"/>
                <a:gd name="connsiteY0" fmla="*/ 1245901 h 26971338"/>
                <a:gd name="connsiteX1" fmla="*/ 12609653 w 29424671"/>
                <a:gd name="connsiteY1" fmla="*/ 4822537 h 26971338"/>
                <a:gd name="connsiteX2" fmla="*/ 18267602 w 29424671"/>
                <a:gd name="connsiteY2" fmla="*/ 6956138 h 26971338"/>
                <a:gd name="connsiteX3" fmla="*/ 24788953 w 29424671"/>
                <a:gd name="connsiteY3" fmla="*/ 9127837 h 26971338"/>
                <a:gd name="connsiteX4" fmla="*/ 29424671 w 29424671"/>
                <a:gd name="connsiteY4" fmla="*/ 9678701 h 26971338"/>
                <a:gd name="connsiteX5" fmla="*/ 29424671 w 29424671"/>
                <a:gd name="connsiteY5" fmla="*/ 26971338 h 26971338"/>
                <a:gd name="connsiteX6" fmla="*/ 0 w 29424671"/>
                <a:gd name="connsiteY6" fmla="*/ 26869738 h 26971338"/>
                <a:gd name="connsiteX7" fmla="*/ 5989398 w 29424671"/>
                <a:gd name="connsiteY7" fmla="*/ 1245901 h 26971338"/>
                <a:gd name="connsiteX0" fmla="*/ 5989398 w 29424671"/>
                <a:gd name="connsiteY0" fmla="*/ 1245901 h 26971338"/>
                <a:gd name="connsiteX1" fmla="*/ 12609653 w 29424671"/>
                <a:gd name="connsiteY1" fmla="*/ 4822537 h 26971338"/>
                <a:gd name="connsiteX2" fmla="*/ 18267602 w 29424671"/>
                <a:gd name="connsiteY2" fmla="*/ 6956138 h 26971338"/>
                <a:gd name="connsiteX3" fmla="*/ 24788953 w 29424671"/>
                <a:gd name="connsiteY3" fmla="*/ 9127837 h 26971338"/>
                <a:gd name="connsiteX4" fmla="*/ 29424671 w 29424671"/>
                <a:gd name="connsiteY4" fmla="*/ 9678701 h 26971338"/>
                <a:gd name="connsiteX5" fmla="*/ 29424671 w 29424671"/>
                <a:gd name="connsiteY5" fmla="*/ 26971338 h 26971338"/>
                <a:gd name="connsiteX6" fmla="*/ 0 w 29424671"/>
                <a:gd name="connsiteY6" fmla="*/ 26869738 h 26971338"/>
                <a:gd name="connsiteX7" fmla="*/ 5989398 w 29424671"/>
                <a:gd name="connsiteY7" fmla="*/ 1245901 h 26971338"/>
                <a:gd name="connsiteX0" fmla="*/ 5989398 w 29424671"/>
                <a:gd name="connsiteY0" fmla="*/ 1245901 h 26971338"/>
                <a:gd name="connsiteX1" fmla="*/ 12609653 w 29424671"/>
                <a:gd name="connsiteY1" fmla="*/ 4822537 h 26971338"/>
                <a:gd name="connsiteX2" fmla="*/ 18267602 w 29424671"/>
                <a:gd name="connsiteY2" fmla="*/ 6956138 h 26971338"/>
                <a:gd name="connsiteX3" fmla="*/ 24788953 w 29424671"/>
                <a:gd name="connsiteY3" fmla="*/ 9127837 h 26971338"/>
                <a:gd name="connsiteX4" fmla="*/ 29424671 w 29424671"/>
                <a:gd name="connsiteY4" fmla="*/ 9678701 h 26971338"/>
                <a:gd name="connsiteX5" fmla="*/ 29424671 w 29424671"/>
                <a:gd name="connsiteY5" fmla="*/ 26971338 h 26971338"/>
                <a:gd name="connsiteX6" fmla="*/ 0 w 29424671"/>
                <a:gd name="connsiteY6" fmla="*/ 26869738 h 26971338"/>
                <a:gd name="connsiteX7" fmla="*/ 5989398 w 29424671"/>
                <a:gd name="connsiteY7" fmla="*/ 1245901 h 26971338"/>
                <a:gd name="connsiteX0" fmla="*/ 5989398 w 29424671"/>
                <a:gd name="connsiteY0" fmla="*/ 1089799 h 26815236"/>
                <a:gd name="connsiteX1" fmla="*/ 12609653 w 29424671"/>
                <a:gd name="connsiteY1" fmla="*/ 5885635 h 26815236"/>
                <a:gd name="connsiteX2" fmla="*/ 18267602 w 29424671"/>
                <a:gd name="connsiteY2" fmla="*/ 6800036 h 26815236"/>
                <a:gd name="connsiteX3" fmla="*/ 24788953 w 29424671"/>
                <a:gd name="connsiteY3" fmla="*/ 8971735 h 26815236"/>
                <a:gd name="connsiteX4" fmla="*/ 29424671 w 29424671"/>
                <a:gd name="connsiteY4" fmla="*/ 9522599 h 26815236"/>
                <a:gd name="connsiteX5" fmla="*/ 29424671 w 29424671"/>
                <a:gd name="connsiteY5" fmla="*/ 26815236 h 26815236"/>
                <a:gd name="connsiteX6" fmla="*/ 0 w 29424671"/>
                <a:gd name="connsiteY6" fmla="*/ 26713636 h 26815236"/>
                <a:gd name="connsiteX7" fmla="*/ 5989398 w 29424671"/>
                <a:gd name="connsiteY7" fmla="*/ 1089799 h 26815236"/>
                <a:gd name="connsiteX0" fmla="*/ 5989398 w 29424671"/>
                <a:gd name="connsiteY0" fmla="*/ 1245901 h 26971338"/>
                <a:gd name="connsiteX1" fmla="*/ 12673778 w 29424671"/>
                <a:gd name="connsiteY1" fmla="*/ 4822537 h 26971338"/>
                <a:gd name="connsiteX2" fmla="*/ 18267602 w 29424671"/>
                <a:gd name="connsiteY2" fmla="*/ 6956138 h 26971338"/>
                <a:gd name="connsiteX3" fmla="*/ 24788953 w 29424671"/>
                <a:gd name="connsiteY3" fmla="*/ 9127837 h 26971338"/>
                <a:gd name="connsiteX4" fmla="*/ 29424671 w 29424671"/>
                <a:gd name="connsiteY4" fmla="*/ 9678701 h 26971338"/>
                <a:gd name="connsiteX5" fmla="*/ 29424671 w 29424671"/>
                <a:gd name="connsiteY5" fmla="*/ 26971338 h 26971338"/>
                <a:gd name="connsiteX6" fmla="*/ 0 w 29424671"/>
                <a:gd name="connsiteY6" fmla="*/ 26869738 h 26971338"/>
                <a:gd name="connsiteX7" fmla="*/ 5989398 w 29424671"/>
                <a:gd name="connsiteY7" fmla="*/ 1245901 h 26971338"/>
                <a:gd name="connsiteX0" fmla="*/ 5989398 w 29424671"/>
                <a:gd name="connsiteY0" fmla="*/ 1476204 h 27201641"/>
                <a:gd name="connsiteX1" fmla="*/ 12673778 w 29424671"/>
                <a:gd name="connsiteY1" fmla="*/ 5052840 h 27201641"/>
                <a:gd name="connsiteX2" fmla="*/ 18267602 w 29424671"/>
                <a:gd name="connsiteY2" fmla="*/ 7186441 h 27201641"/>
                <a:gd name="connsiteX3" fmla="*/ 24788953 w 29424671"/>
                <a:gd name="connsiteY3" fmla="*/ 9358140 h 27201641"/>
                <a:gd name="connsiteX4" fmla="*/ 29424671 w 29424671"/>
                <a:gd name="connsiteY4" fmla="*/ 9909004 h 27201641"/>
                <a:gd name="connsiteX5" fmla="*/ 29424671 w 29424671"/>
                <a:gd name="connsiteY5" fmla="*/ 27201641 h 27201641"/>
                <a:gd name="connsiteX6" fmla="*/ 0 w 29424671"/>
                <a:gd name="connsiteY6" fmla="*/ 27100041 h 27201641"/>
                <a:gd name="connsiteX7" fmla="*/ 5989398 w 29424671"/>
                <a:gd name="connsiteY7" fmla="*/ 1476204 h 27201641"/>
                <a:gd name="connsiteX0" fmla="*/ 5989398 w 29424671"/>
                <a:gd name="connsiteY0" fmla="*/ 1476204 h 27201641"/>
                <a:gd name="connsiteX1" fmla="*/ 12673778 w 29424671"/>
                <a:gd name="connsiteY1" fmla="*/ 5052840 h 27201641"/>
                <a:gd name="connsiteX2" fmla="*/ 18267602 w 29424671"/>
                <a:gd name="connsiteY2" fmla="*/ 7186441 h 27201641"/>
                <a:gd name="connsiteX3" fmla="*/ 24788953 w 29424671"/>
                <a:gd name="connsiteY3" fmla="*/ 9358140 h 27201641"/>
                <a:gd name="connsiteX4" fmla="*/ 29424671 w 29424671"/>
                <a:gd name="connsiteY4" fmla="*/ 9909004 h 27201641"/>
                <a:gd name="connsiteX5" fmla="*/ 29424671 w 29424671"/>
                <a:gd name="connsiteY5" fmla="*/ 27201641 h 27201641"/>
                <a:gd name="connsiteX6" fmla="*/ 0 w 29424671"/>
                <a:gd name="connsiteY6" fmla="*/ 27100041 h 27201641"/>
                <a:gd name="connsiteX7" fmla="*/ 5989398 w 29424671"/>
                <a:gd name="connsiteY7" fmla="*/ 1476204 h 27201641"/>
                <a:gd name="connsiteX0" fmla="*/ 5989398 w 29424671"/>
                <a:gd name="connsiteY0" fmla="*/ 1476204 h 27201641"/>
                <a:gd name="connsiteX1" fmla="*/ 12673778 w 29424671"/>
                <a:gd name="connsiteY1" fmla="*/ 5052840 h 27201641"/>
                <a:gd name="connsiteX2" fmla="*/ 18267602 w 29424671"/>
                <a:gd name="connsiteY2" fmla="*/ 7186441 h 27201641"/>
                <a:gd name="connsiteX3" fmla="*/ 24788953 w 29424671"/>
                <a:gd name="connsiteY3" fmla="*/ 9358140 h 27201641"/>
                <a:gd name="connsiteX4" fmla="*/ 29360546 w 29424671"/>
                <a:gd name="connsiteY4" fmla="*/ 10981714 h 27201641"/>
                <a:gd name="connsiteX5" fmla="*/ 29424671 w 29424671"/>
                <a:gd name="connsiteY5" fmla="*/ 27201641 h 27201641"/>
                <a:gd name="connsiteX6" fmla="*/ 0 w 29424671"/>
                <a:gd name="connsiteY6" fmla="*/ 27100041 h 27201641"/>
                <a:gd name="connsiteX7" fmla="*/ 5989398 w 29424671"/>
                <a:gd name="connsiteY7" fmla="*/ 1476204 h 27201641"/>
                <a:gd name="connsiteX0" fmla="*/ 5989398 w 29424671"/>
                <a:gd name="connsiteY0" fmla="*/ 1476204 h 27201641"/>
                <a:gd name="connsiteX1" fmla="*/ 12673778 w 29424671"/>
                <a:gd name="connsiteY1" fmla="*/ 5052840 h 27201641"/>
                <a:gd name="connsiteX2" fmla="*/ 18267602 w 29424671"/>
                <a:gd name="connsiteY2" fmla="*/ 7186441 h 27201641"/>
                <a:gd name="connsiteX3" fmla="*/ 24788953 w 29424671"/>
                <a:gd name="connsiteY3" fmla="*/ 9358140 h 27201641"/>
                <a:gd name="connsiteX4" fmla="*/ 29372570 w 29424671"/>
                <a:gd name="connsiteY4" fmla="*/ 10652587 h 27201641"/>
                <a:gd name="connsiteX5" fmla="*/ 29424671 w 29424671"/>
                <a:gd name="connsiteY5" fmla="*/ 27201641 h 27201641"/>
                <a:gd name="connsiteX6" fmla="*/ 0 w 29424671"/>
                <a:gd name="connsiteY6" fmla="*/ 27100041 h 27201641"/>
                <a:gd name="connsiteX7" fmla="*/ 5989398 w 29424671"/>
                <a:gd name="connsiteY7" fmla="*/ 1476204 h 27201641"/>
                <a:gd name="connsiteX0" fmla="*/ 5989398 w 29424671"/>
                <a:gd name="connsiteY0" fmla="*/ 1476204 h 27201641"/>
                <a:gd name="connsiteX1" fmla="*/ 12673778 w 29424671"/>
                <a:gd name="connsiteY1" fmla="*/ 5052840 h 27201641"/>
                <a:gd name="connsiteX2" fmla="*/ 18267602 w 29424671"/>
                <a:gd name="connsiteY2" fmla="*/ 7186441 h 27201641"/>
                <a:gd name="connsiteX3" fmla="*/ 24788953 w 29424671"/>
                <a:gd name="connsiteY3" fmla="*/ 9358140 h 27201641"/>
                <a:gd name="connsiteX4" fmla="*/ 29408642 w 29424671"/>
                <a:gd name="connsiteY4" fmla="*/ 10707442 h 27201641"/>
                <a:gd name="connsiteX5" fmla="*/ 29424671 w 29424671"/>
                <a:gd name="connsiteY5" fmla="*/ 27201641 h 27201641"/>
                <a:gd name="connsiteX6" fmla="*/ 0 w 29424671"/>
                <a:gd name="connsiteY6" fmla="*/ 27100041 h 27201641"/>
                <a:gd name="connsiteX7" fmla="*/ 5989398 w 29424671"/>
                <a:gd name="connsiteY7" fmla="*/ 1476204 h 27201641"/>
                <a:gd name="connsiteX0" fmla="*/ 5989398 w 29424671"/>
                <a:gd name="connsiteY0" fmla="*/ 1476204 h 27201641"/>
                <a:gd name="connsiteX1" fmla="*/ 12673778 w 29424671"/>
                <a:gd name="connsiteY1" fmla="*/ 5052840 h 27201641"/>
                <a:gd name="connsiteX2" fmla="*/ 18267602 w 29424671"/>
                <a:gd name="connsiteY2" fmla="*/ 7186441 h 27201641"/>
                <a:gd name="connsiteX3" fmla="*/ 24788953 w 29424671"/>
                <a:gd name="connsiteY3" fmla="*/ 9358140 h 27201641"/>
                <a:gd name="connsiteX4" fmla="*/ 29408642 w 29424671"/>
                <a:gd name="connsiteY4" fmla="*/ 8973741 h 27201641"/>
                <a:gd name="connsiteX5" fmla="*/ 29424671 w 29424671"/>
                <a:gd name="connsiteY5" fmla="*/ 27201641 h 27201641"/>
                <a:gd name="connsiteX6" fmla="*/ 0 w 29424671"/>
                <a:gd name="connsiteY6" fmla="*/ 27100041 h 27201641"/>
                <a:gd name="connsiteX7" fmla="*/ 5989398 w 29424671"/>
                <a:gd name="connsiteY7" fmla="*/ 1476204 h 27201641"/>
                <a:gd name="connsiteX0" fmla="*/ 5989398 w 29424671"/>
                <a:gd name="connsiteY0" fmla="*/ 1476204 h 27201641"/>
                <a:gd name="connsiteX1" fmla="*/ 12673778 w 29424671"/>
                <a:gd name="connsiteY1" fmla="*/ 5052840 h 27201641"/>
                <a:gd name="connsiteX2" fmla="*/ 18267602 w 29424671"/>
                <a:gd name="connsiteY2" fmla="*/ 7186441 h 27201641"/>
                <a:gd name="connsiteX3" fmla="*/ 24788953 w 29424671"/>
                <a:gd name="connsiteY3" fmla="*/ 9358140 h 27201641"/>
                <a:gd name="connsiteX4" fmla="*/ 29307524 w 29424671"/>
                <a:gd name="connsiteY4" fmla="*/ 6191756 h 27201641"/>
                <a:gd name="connsiteX5" fmla="*/ 29424671 w 29424671"/>
                <a:gd name="connsiteY5" fmla="*/ 27201641 h 27201641"/>
                <a:gd name="connsiteX6" fmla="*/ 0 w 29424671"/>
                <a:gd name="connsiteY6" fmla="*/ 27100041 h 27201641"/>
                <a:gd name="connsiteX7" fmla="*/ 5989398 w 29424671"/>
                <a:gd name="connsiteY7" fmla="*/ 1476204 h 27201641"/>
                <a:gd name="connsiteX0" fmla="*/ 5989398 w 29424671"/>
                <a:gd name="connsiteY0" fmla="*/ 1476204 h 27201641"/>
                <a:gd name="connsiteX1" fmla="*/ 12673778 w 29424671"/>
                <a:gd name="connsiteY1" fmla="*/ 5052840 h 27201641"/>
                <a:gd name="connsiteX2" fmla="*/ 18267602 w 29424671"/>
                <a:gd name="connsiteY2" fmla="*/ 7186441 h 27201641"/>
                <a:gd name="connsiteX3" fmla="*/ 24788953 w 29424671"/>
                <a:gd name="connsiteY3" fmla="*/ 9358140 h 27201641"/>
                <a:gd name="connsiteX4" fmla="*/ 29374936 w 29424671"/>
                <a:gd name="connsiteY4" fmla="*/ 6191757 h 27201641"/>
                <a:gd name="connsiteX5" fmla="*/ 29424671 w 29424671"/>
                <a:gd name="connsiteY5" fmla="*/ 27201641 h 27201641"/>
                <a:gd name="connsiteX6" fmla="*/ 0 w 29424671"/>
                <a:gd name="connsiteY6" fmla="*/ 27100041 h 27201641"/>
                <a:gd name="connsiteX7" fmla="*/ 5989398 w 29424671"/>
                <a:gd name="connsiteY7" fmla="*/ 1476204 h 27201641"/>
                <a:gd name="connsiteX0" fmla="*/ 0 w 33951589"/>
                <a:gd name="connsiteY0" fmla="*/ 1385228 h 27605240"/>
                <a:gd name="connsiteX1" fmla="*/ 17200696 w 33951589"/>
                <a:gd name="connsiteY1" fmla="*/ 5456439 h 27605240"/>
                <a:gd name="connsiteX2" fmla="*/ 22794520 w 33951589"/>
                <a:gd name="connsiteY2" fmla="*/ 7590040 h 27605240"/>
                <a:gd name="connsiteX3" fmla="*/ 29315871 w 33951589"/>
                <a:gd name="connsiteY3" fmla="*/ 9761739 h 27605240"/>
                <a:gd name="connsiteX4" fmla="*/ 33901854 w 33951589"/>
                <a:gd name="connsiteY4" fmla="*/ 6595356 h 27605240"/>
                <a:gd name="connsiteX5" fmla="*/ 33951589 w 33951589"/>
                <a:gd name="connsiteY5" fmla="*/ 27605240 h 27605240"/>
                <a:gd name="connsiteX6" fmla="*/ 4526918 w 33951589"/>
                <a:gd name="connsiteY6" fmla="*/ 27503640 h 27605240"/>
                <a:gd name="connsiteX7" fmla="*/ 0 w 33951589"/>
                <a:gd name="connsiteY7" fmla="*/ 1385228 h 27605240"/>
                <a:gd name="connsiteX0" fmla="*/ 0 w 33951589"/>
                <a:gd name="connsiteY0" fmla="*/ 1385228 h 27605240"/>
                <a:gd name="connsiteX1" fmla="*/ 17200696 w 33951589"/>
                <a:gd name="connsiteY1" fmla="*/ 5456439 h 27605240"/>
                <a:gd name="connsiteX2" fmla="*/ 22794520 w 33951589"/>
                <a:gd name="connsiteY2" fmla="*/ 7590040 h 27605240"/>
                <a:gd name="connsiteX3" fmla="*/ 29315871 w 33951589"/>
                <a:gd name="connsiteY3" fmla="*/ 9761739 h 27605240"/>
                <a:gd name="connsiteX4" fmla="*/ 33875762 w 33951589"/>
                <a:gd name="connsiteY4" fmla="*/ 6703046 h 27605240"/>
                <a:gd name="connsiteX5" fmla="*/ 33951589 w 33951589"/>
                <a:gd name="connsiteY5" fmla="*/ 27605240 h 27605240"/>
                <a:gd name="connsiteX6" fmla="*/ 4526918 w 33951589"/>
                <a:gd name="connsiteY6" fmla="*/ 27503640 h 27605240"/>
                <a:gd name="connsiteX7" fmla="*/ 0 w 33951589"/>
                <a:gd name="connsiteY7" fmla="*/ 1385228 h 27605240"/>
                <a:gd name="connsiteX0" fmla="*/ 0 w 33951589"/>
                <a:gd name="connsiteY0" fmla="*/ 1385228 h 27605240"/>
                <a:gd name="connsiteX1" fmla="*/ 17200696 w 33951589"/>
                <a:gd name="connsiteY1" fmla="*/ 5456439 h 27605240"/>
                <a:gd name="connsiteX2" fmla="*/ 22794520 w 33951589"/>
                <a:gd name="connsiteY2" fmla="*/ 7590040 h 27605240"/>
                <a:gd name="connsiteX3" fmla="*/ 29315871 w 33951589"/>
                <a:gd name="connsiteY3" fmla="*/ 9761739 h 27605240"/>
                <a:gd name="connsiteX4" fmla="*/ 33875762 w 33951589"/>
                <a:gd name="connsiteY4" fmla="*/ 6703046 h 27605240"/>
                <a:gd name="connsiteX5" fmla="*/ 33951589 w 33951589"/>
                <a:gd name="connsiteY5" fmla="*/ 27605240 h 27605240"/>
                <a:gd name="connsiteX6" fmla="*/ 4526918 w 33951589"/>
                <a:gd name="connsiteY6" fmla="*/ 27503640 h 27605240"/>
                <a:gd name="connsiteX7" fmla="*/ 0 w 33951589"/>
                <a:gd name="connsiteY7" fmla="*/ 1385228 h 27605240"/>
                <a:gd name="connsiteX0" fmla="*/ 0 w 34006235"/>
                <a:gd name="connsiteY0" fmla="*/ 1385228 h 27605240"/>
                <a:gd name="connsiteX1" fmla="*/ 17200696 w 34006235"/>
                <a:gd name="connsiteY1" fmla="*/ 5456439 h 27605240"/>
                <a:gd name="connsiteX2" fmla="*/ 22794520 w 34006235"/>
                <a:gd name="connsiteY2" fmla="*/ 7590040 h 27605240"/>
                <a:gd name="connsiteX3" fmla="*/ 29315871 w 34006235"/>
                <a:gd name="connsiteY3" fmla="*/ 9761739 h 27605240"/>
                <a:gd name="connsiteX4" fmla="*/ 34006235 w 34006235"/>
                <a:gd name="connsiteY4" fmla="*/ 6703046 h 27605240"/>
                <a:gd name="connsiteX5" fmla="*/ 33951589 w 34006235"/>
                <a:gd name="connsiteY5" fmla="*/ 27605240 h 27605240"/>
                <a:gd name="connsiteX6" fmla="*/ 4526918 w 34006235"/>
                <a:gd name="connsiteY6" fmla="*/ 27503640 h 27605240"/>
                <a:gd name="connsiteX7" fmla="*/ 0 w 34006235"/>
                <a:gd name="connsiteY7" fmla="*/ 1385228 h 27605240"/>
                <a:gd name="connsiteX0" fmla="*/ 0 w 34006235"/>
                <a:gd name="connsiteY0" fmla="*/ 1385228 h 27605240"/>
                <a:gd name="connsiteX1" fmla="*/ 17200696 w 34006235"/>
                <a:gd name="connsiteY1" fmla="*/ 5456439 h 27605240"/>
                <a:gd name="connsiteX2" fmla="*/ 22794520 w 34006235"/>
                <a:gd name="connsiteY2" fmla="*/ 7590040 h 27605240"/>
                <a:gd name="connsiteX3" fmla="*/ 28976636 w 34006235"/>
                <a:gd name="connsiteY3" fmla="*/ 8648944 h 27605240"/>
                <a:gd name="connsiteX4" fmla="*/ 34006235 w 34006235"/>
                <a:gd name="connsiteY4" fmla="*/ 6703046 h 27605240"/>
                <a:gd name="connsiteX5" fmla="*/ 33951589 w 34006235"/>
                <a:gd name="connsiteY5" fmla="*/ 27605240 h 27605240"/>
                <a:gd name="connsiteX6" fmla="*/ 4526918 w 34006235"/>
                <a:gd name="connsiteY6" fmla="*/ 27503640 h 27605240"/>
                <a:gd name="connsiteX7" fmla="*/ 0 w 34006235"/>
                <a:gd name="connsiteY7" fmla="*/ 1385228 h 27605240"/>
                <a:gd name="connsiteX0" fmla="*/ 0 w 34006235"/>
                <a:gd name="connsiteY0" fmla="*/ 1920416 h 28140428"/>
                <a:gd name="connsiteX1" fmla="*/ 9481722 w 34006235"/>
                <a:gd name="connsiteY1" fmla="*/ 2700711 h 28140428"/>
                <a:gd name="connsiteX2" fmla="*/ 17200696 w 34006235"/>
                <a:gd name="connsiteY2" fmla="*/ 5991627 h 28140428"/>
                <a:gd name="connsiteX3" fmla="*/ 22794520 w 34006235"/>
                <a:gd name="connsiteY3" fmla="*/ 8125228 h 28140428"/>
                <a:gd name="connsiteX4" fmla="*/ 28976636 w 34006235"/>
                <a:gd name="connsiteY4" fmla="*/ 9184132 h 28140428"/>
                <a:gd name="connsiteX5" fmla="*/ 34006235 w 34006235"/>
                <a:gd name="connsiteY5" fmla="*/ 7238234 h 28140428"/>
                <a:gd name="connsiteX6" fmla="*/ 33951589 w 34006235"/>
                <a:gd name="connsiteY6" fmla="*/ 28140428 h 28140428"/>
                <a:gd name="connsiteX7" fmla="*/ 4526918 w 34006235"/>
                <a:gd name="connsiteY7" fmla="*/ 28038828 h 28140428"/>
                <a:gd name="connsiteX8" fmla="*/ 0 w 34006235"/>
                <a:gd name="connsiteY8" fmla="*/ 1920416 h 28140428"/>
                <a:gd name="connsiteX0" fmla="*/ 0 w 34006235"/>
                <a:gd name="connsiteY0" fmla="*/ 2544615 h 28764627"/>
                <a:gd name="connsiteX1" fmla="*/ 9481722 w 34006235"/>
                <a:gd name="connsiteY1" fmla="*/ 3324910 h 28764627"/>
                <a:gd name="connsiteX2" fmla="*/ 17200696 w 34006235"/>
                <a:gd name="connsiteY2" fmla="*/ 6615826 h 28764627"/>
                <a:gd name="connsiteX3" fmla="*/ 22794520 w 34006235"/>
                <a:gd name="connsiteY3" fmla="*/ 8749427 h 28764627"/>
                <a:gd name="connsiteX4" fmla="*/ 28976636 w 34006235"/>
                <a:gd name="connsiteY4" fmla="*/ 9808331 h 28764627"/>
                <a:gd name="connsiteX5" fmla="*/ 34006235 w 34006235"/>
                <a:gd name="connsiteY5" fmla="*/ 7862433 h 28764627"/>
                <a:gd name="connsiteX6" fmla="*/ 33951589 w 34006235"/>
                <a:gd name="connsiteY6" fmla="*/ 28764627 h 28764627"/>
                <a:gd name="connsiteX7" fmla="*/ 4526918 w 34006235"/>
                <a:gd name="connsiteY7" fmla="*/ 28663027 h 28764627"/>
                <a:gd name="connsiteX8" fmla="*/ 0 w 34006235"/>
                <a:gd name="connsiteY8" fmla="*/ 2544615 h 28764627"/>
                <a:gd name="connsiteX0" fmla="*/ 0 w 34006235"/>
                <a:gd name="connsiteY0" fmla="*/ 2544615 h 28764627"/>
                <a:gd name="connsiteX1" fmla="*/ 9481722 w 34006235"/>
                <a:gd name="connsiteY1" fmla="*/ 3324910 h 28764627"/>
                <a:gd name="connsiteX2" fmla="*/ 17200696 w 34006235"/>
                <a:gd name="connsiteY2" fmla="*/ 6615826 h 28764627"/>
                <a:gd name="connsiteX3" fmla="*/ 22794520 w 34006235"/>
                <a:gd name="connsiteY3" fmla="*/ 8749427 h 28764627"/>
                <a:gd name="connsiteX4" fmla="*/ 28976636 w 34006235"/>
                <a:gd name="connsiteY4" fmla="*/ 9808331 h 28764627"/>
                <a:gd name="connsiteX5" fmla="*/ 34006235 w 34006235"/>
                <a:gd name="connsiteY5" fmla="*/ 7862433 h 28764627"/>
                <a:gd name="connsiteX6" fmla="*/ 33951589 w 34006235"/>
                <a:gd name="connsiteY6" fmla="*/ 28764627 h 28764627"/>
                <a:gd name="connsiteX7" fmla="*/ 4526918 w 34006235"/>
                <a:gd name="connsiteY7" fmla="*/ 28663027 h 28764627"/>
                <a:gd name="connsiteX8" fmla="*/ 0 w 34006235"/>
                <a:gd name="connsiteY8" fmla="*/ 2544615 h 28764627"/>
                <a:gd name="connsiteX0" fmla="*/ 0 w 34006235"/>
                <a:gd name="connsiteY0" fmla="*/ 2544615 h 28764627"/>
                <a:gd name="connsiteX1" fmla="*/ 9481722 w 34006235"/>
                <a:gd name="connsiteY1" fmla="*/ 3324910 h 28764627"/>
                <a:gd name="connsiteX2" fmla="*/ 17200696 w 34006235"/>
                <a:gd name="connsiteY2" fmla="*/ 6615826 h 28764627"/>
                <a:gd name="connsiteX3" fmla="*/ 22794520 w 34006235"/>
                <a:gd name="connsiteY3" fmla="*/ 8749427 h 28764627"/>
                <a:gd name="connsiteX4" fmla="*/ 28976636 w 34006235"/>
                <a:gd name="connsiteY4" fmla="*/ 9808331 h 28764627"/>
                <a:gd name="connsiteX5" fmla="*/ 34006235 w 34006235"/>
                <a:gd name="connsiteY5" fmla="*/ 7862433 h 28764627"/>
                <a:gd name="connsiteX6" fmla="*/ 33951589 w 34006235"/>
                <a:gd name="connsiteY6" fmla="*/ 28764627 h 28764627"/>
                <a:gd name="connsiteX7" fmla="*/ 4526918 w 34006235"/>
                <a:gd name="connsiteY7" fmla="*/ 28663027 h 28764627"/>
                <a:gd name="connsiteX8" fmla="*/ 0 w 34006235"/>
                <a:gd name="connsiteY8" fmla="*/ 2544615 h 28764627"/>
                <a:gd name="connsiteX0" fmla="*/ 0 w 34006235"/>
                <a:gd name="connsiteY0" fmla="*/ 2923558 h 29143570"/>
                <a:gd name="connsiteX1" fmla="*/ 9481722 w 34006235"/>
                <a:gd name="connsiteY1" fmla="*/ 3703853 h 29143570"/>
                <a:gd name="connsiteX2" fmla="*/ 17200696 w 34006235"/>
                <a:gd name="connsiteY2" fmla="*/ 6994769 h 29143570"/>
                <a:gd name="connsiteX3" fmla="*/ 22794520 w 34006235"/>
                <a:gd name="connsiteY3" fmla="*/ 9128370 h 29143570"/>
                <a:gd name="connsiteX4" fmla="*/ 28976636 w 34006235"/>
                <a:gd name="connsiteY4" fmla="*/ 10187274 h 29143570"/>
                <a:gd name="connsiteX5" fmla="*/ 34006235 w 34006235"/>
                <a:gd name="connsiteY5" fmla="*/ 8241376 h 29143570"/>
                <a:gd name="connsiteX6" fmla="*/ 33951589 w 34006235"/>
                <a:gd name="connsiteY6" fmla="*/ 29143570 h 29143570"/>
                <a:gd name="connsiteX7" fmla="*/ 4526918 w 34006235"/>
                <a:gd name="connsiteY7" fmla="*/ 29041970 h 29143570"/>
                <a:gd name="connsiteX8" fmla="*/ 0 w 34006235"/>
                <a:gd name="connsiteY8" fmla="*/ 2923558 h 29143570"/>
                <a:gd name="connsiteX0" fmla="*/ 0 w 34006235"/>
                <a:gd name="connsiteY0" fmla="*/ 3276282 h 29496294"/>
                <a:gd name="connsiteX1" fmla="*/ 9481722 w 34006235"/>
                <a:gd name="connsiteY1" fmla="*/ 4056577 h 29496294"/>
                <a:gd name="connsiteX2" fmla="*/ 17200696 w 34006235"/>
                <a:gd name="connsiteY2" fmla="*/ 7347493 h 29496294"/>
                <a:gd name="connsiteX3" fmla="*/ 22794520 w 34006235"/>
                <a:gd name="connsiteY3" fmla="*/ 9481094 h 29496294"/>
                <a:gd name="connsiteX4" fmla="*/ 28976636 w 34006235"/>
                <a:gd name="connsiteY4" fmla="*/ 10539998 h 29496294"/>
                <a:gd name="connsiteX5" fmla="*/ 34006235 w 34006235"/>
                <a:gd name="connsiteY5" fmla="*/ 8594100 h 29496294"/>
                <a:gd name="connsiteX6" fmla="*/ 33951589 w 34006235"/>
                <a:gd name="connsiteY6" fmla="*/ 29496294 h 29496294"/>
                <a:gd name="connsiteX7" fmla="*/ 4526918 w 34006235"/>
                <a:gd name="connsiteY7" fmla="*/ 29394694 h 29496294"/>
                <a:gd name="connsiteX8" fmla="*/ 0 w 34006235"/>
                <a:gd name="connsiteY8" fmla="*/ 3276282 h 2949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06235" h="29496294">
                  <a:moveTo>
                    <a:pt x="0" y="3276282"/>
                  </a:moveTo>
                  <a:cubicBezTo>
                    <a:pt x="2595374" y="-2036348"/>
                    <a:pt x="8637308" y="-238539"/>
                    <a:pt x="9481722" y="4056577"/>
                  </a:cubicBezTo>
                  <a:cubicBezTo>
                    <a:pt x="13325983" y="1814026"/>
                    <a:pt x="16785174" y="5075597"/>
                    <a:pt x="17200696" y="7347493"/>
                  </a:cubicBezTo>
                  <a:cubicBezTo>
                    <a:pt x="20082060" y="4269066"/>
                    <a:pt x="22678103" y="7764477"/>
                    <a:pt x="22794520" y="9481094"/>
                  </a:cubicBezTo>
                  <a:cubicBezTo>
                    <a:pt x="26280859" y="5530600"/>
                    <a:pt x="27984124" y="8651138"/>
                    <a:pt x="28976636" y="10539998"/>
                  </a:cubicBezTo>
                  <a:cubicBezTo>
                    <a:pt x="29372523" y="7050025"/>
                    <a:pt x="33809590" y="7789766"/>
                    <a:pt x="34006235" y="8594100"/>
                  </a:cubicBezTo>
                  <a:lnTo>
                    <a:pt x="33951589" y="29496294"/>
                  </a:lnTo>
                  <a:lnTo>
                    <a:pt x="4526918" y="29394694"/>
                  </a:lnTo>
                  <a:lnTo>
                    <a:pt x="0" y="3276282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71" name="矩形 70"/>
          <p:cNvSpPr/>
          <p:nvPr/>
        </p:nvSpPr>
        <p:spPr>
          <a:xfrm rot="2053516">
            <a:off x="5000403" y="-11994359"/>
            <a:ext cx="24612600" cy="13844588"/>
          </a:xfrm>
          <a:prstGeom prst="rect">
            <a:avLst/>
          </a:prstGeom>
          <a:solidFill>
            <a:srgbClr val="0622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矩形 73"/>
          <p:cNvSpPr/>
          <p:nvPr/>
        </p:nvSpPr>
        <p:spPr>
          <a:xfrm rot="2053516">
            <a:off x="-3566052" y="304377"/>
            <a:ext cx="40461144" cy="2123710"/>
          </a:xfrm>
          <a:prstGeom prst="rect">
            <a:avLst/>
          </a:prstGeom>
          <a:solidFill>
            <a:srgbClr val="0622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 rot="2053516">
            <a:off x="-2010686" y="-2234045"/>
            <a:ext cx="40461144" cy="2123710"/>
          </a:xfrm>
          <a:prstGeom prst="rect">
            <a:avLst/>
          </a:prstGeom>
          <a:solidFill>
            <a:srgbClr val="0622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矩形 43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来向天歌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PPT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课堂  玩转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PPT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让你小白变大神</a:t>
            </a:r>
          </a:p>
        </p:txBody>
      </p:sp>
      <p:pic>
        <p:nvPicPr>
          <p:cNvPr id="7" name="字幕音效9-咻重音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>
                  <p14:fade out="1000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706563" y="-468313"/>
            <a:ext cx="609600" cy="609601"/>
          </a:xfrm>
          <a:prstGeom prst="rect">
            <a:avLst/>
          </a:prstGeom>
        </p:spPr>
      </p:pic>
      <p:pic>
        <p:nvPicPr>
          <p:cNvPr id="9" name="字幕音效52-闪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323975" y="76993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7316526"/>
      </p:ext>
    </p:extLst>
  </p:cSld>
  <p:clrMapOvr>
    <a:masterClrMapping/>
  </p:clrMapOvr>
  <p:transition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1.48148E-6 L 3.26315 1.48148E-6 " pathEditMode="relative" rAng="0" ptsTypes="AA">
                                      <p:cBhvr>
                                        <p:cTn id="6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3151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175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4" presetID="2" presetClass="exit" presetSubtype="4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" presetClass="exit" presetSubtype="4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2" presetClass="exit" presetSubtype="4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" presetClass="exit" presetSubtype="4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" presetClass="exit" presetSubtype="4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5" dur="2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25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" presetClass="exit" presetSubtype="4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9" dur="2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2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" presetClass="exit" presetSubtype="4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" presetClass="exit" presetSubtype="4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42" presetClass="path" presetSubtype="0" accel="50000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3.125E-6 4.44444E-6 L -1.33568 1.78703 " pathEditMode="relative" rAng="0" ptsTypes="AA">
                                      <p:cBhvr>
                                        <p:cTn id="81" dur="3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760" y="89352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3" dur="553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4" presetID="42" presetClass="path" presetSubtype="0" accel="50000" decel="50000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1.04167E-6 3.33333E-6 L -1.33568 1.78703 " pathEditMode="relative" rAng="0" ptsTypes="AA">
                                      <p:cBhvr>
                                        <p:cTn id="85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461" y="92708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42" presetClass="path" presetSubtype="0" accel="50000" decel="5000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Motion origin="layout" path="M -1.25E-6 3.33333E-6 L -0.92161 1.33195 " pathEditMode="relative" rAng="0" ptsTypes="AA">
                                      <p:cBhvr>
                                        <p:cTn id="87" dur="3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40" y="67986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29" grpId="0" animBg="1"/>
      <p:bldP spid="29" grpId="1" animBg="1"/>
      <p:bldP spid="31" grpId="0" animBg="1"/>
      <p:bldP spid="31" grpId="1" animBg="1"/>
      <p:bldP spid="36" grpId="0" animBg="1"/>
      <p:bldP spid="36" grpId="1" animBg="1"/>
      <p:bldP spid="43" grpId="0" animBg="1"/>
      <p:bldP spid="43" grpId="1" animBg="1"/>
      <p:bldP spid="71" grpId="0" animBg="1"/>
      <p:bldP spid="74" grpId="0" animBg="1"/>
      <p:bldP spid="75" grpId="0" animBg="1"/>
      <p:bldP spid="4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223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文本框 24"/>
          <p:cNvSpPr txBox="1"/>
          <p:nvPr/>
        </p:nvSpPr>
        <p:spPr>
          <a:xfrm>
            <a:off x="3674968" y="2267931"/>
            <a:ext cx="2395395" cy="898589"/>
          </a:xfrm>
          <a:custGeom>
            <a:avLst/>
            <a:gdLst>
              <a:gd name="connsiteX0" fmla="*/ 0 w 2395395"/>
              <a:gd name="connsiteY0" fmla="*/ 0 h 898589"/>
              <a:gd name="connsiteX1" fmla="*/ 2395395 w 2395395"/>
              <a:gd name="connsiteY1" fmla="*/ 0 h 898589"/>
              <a:gd name="connsiteX2" fmla="*/ 2395395 w 2395395"/>
              <a:gd name="connsiteY2" fmla="*/ 257461 h 898589"/>
              <a:gd name="connsiteX3" fmla="*/ 1428655 w 2395395"/>
              <a:gd name="connsiteY3" fmla="*/ 257461 h 898589"/>
              <a:gd name="connsiteX4" fmla="*/ 1428655 w 2395395"/>
              <a:gd name="connsiteY4" fmla="*/ 290275 h 898589"/>
              <a:gd name="connsiteX5" fmla="*/ 2395395 w 2395395"/>
              <a:gd name="connsiteY5" fmla="*/ 290275 h 898589"/>
              <a:gd name="connsiteX6" fmla="*/ 2395395 w 2395395"/>
              <a:gd name="connsiteY6" fmla="*/ 898589 h 898589"/>
              <a:gd name="connsiteX7" fmla="*/ 1913287 w 2395395"/>
              <a:gd name="connsiteY7" fmla="*/ 898589 h 898589"/>
              <a:gd name="connsiteX8" fmla="*/ 1913287 w 2395395"/>
              <a:gd name="connsiteY8" fmla="*/ 843058 h 898589"/>
              <a:gd name="connsiteX9" fmla="*/ 1428655 w 2395395"/>
              <a:gd name="connsiteY9" fmla="*/ 843058 h 898589"/>
              <a:gd name="connsiteX10" fmla="*/ 1428655 w 2395395"/>
              <a:gd name="connsiteY10" fmla="*/ 880920 h 898589"/>
              <a:gd name="connsiteX11" fmla="*/ 966740 w 2395395"/>
              <a:gd name="connsiteY11" fmla="*/ 880920 h 898589"/>
              <a:gd name="connsiteX12" fmla="*/ 966740 w 2395395"/>
              <a:gd name="connsiteY12" fmla="*/ 843058 h 898589"/>
              <a:gd name="connsiteX13" fmla="*/ 487157 w 2395395"/>
              <a:gd name="connsiteY13" fmla="*/ 843058 h 898589"/>
              <a:gd name="connsiteX14" fmla="*/ 487157 w 2395395"/>
              <a:gd name="connsiteY14" fmla="*/ 898589 h 898589"/>
              <a:gd name="connsiteX15" fmla="*/ 0 w 2395395"/>
              <a:gd name="connsiteY15" fmla="*/ 898589 h 898589"/>
              <a:gd name="connsiteX16" fmla="*/ 0 w 2395395"/>
              <a:gd name="connsiteY16" fmla="*/ 290275 h 898589"/>
              <a:gd name="connsiteX17" fmla="*/ 966740 w 2395395"/>
              <a:gd name="connsiteY17" fmla="*/ 290275 h 898589"/>
              <a:gd name="connsiteX18" fmla="*/ 966740 w 2395395"/>
              <a:gd name="connsiteY18" fmla="*/ 257461 h 898589"/>
              <a:gd name="connsiteX19" fmla="*/ 0 w 2395395"/>
              <a:gd name="connsiteY19" fmla="*/ 257461 h 898589"/>
              <a:gd name="connsiteX20" fmla="*/ 0 w 2395395"/>
              <a:gd name="connsiteY20" fmla="*/ 0 h 898589"/>
              <a:gd name="connsiteX21" fmla="*/ 487157 w 2395395"/>
              <a:gd name="connsiteY21" fmla="*/ 530066 h 898589"/>
              <a:gd name="connsiteX22" fmla="*/ 487157 w 2395395"/>
              <a:gd name="connsiteY22" fmla="*/ 575501 h 898589"/>
              <a:gd name="connsiteX23" fmla="*/ 966740 w 2395395"/>
              <a:gd name="connsiteY23" fmla="*/ 575501 h 898589"/>
              <a:gd name="connsiteX24" fmla="*/ 966740 w 2395395"/>
              <a:gd name="connsiteY24" fmla="*/ 530066 h 898589"/>
              <a:gd name="connsiteX25" fmla="*/ 487157 w 2395395"/>
              <a:gd name="connsiteY25" fmla="*/ 530066 h 898589"/>
              <a:gd name="connsiteX26" fmla="*/ 1428655 w 2395395"/>
              <a:gd name="connsiteY26" fmla="*/ 530066 h 898589"/>
              <a:gd name="connsiteX27" fmla="*/ 1428655 w 2395395"/>
              <a:gd name="connsiteY27" fmla="*/ 575501 h 898589"/>
              <a:gd name="connsiteX28" fmla="*/ 1913287 w 2395395"/>
              <a:gd name="connsiteY28" fmla="*/ 575501 h 898589"/>
              <a:gd name="connsiteX29" fmla="*/ 1913287 w 2395395"/>
              <a:gd name="connsiteY29" fmla="*/ 530066 h 898589"/>
              <a:gd name="connsiteX30" fmla="*/ 1428655 w 2395395"/>
              <a:gd name="connsiteY30" fmla="*/ 530066 h 89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95395" h="898589">
                <a:moveTo>
                  <a:pt x="0" y="0"/>
                </a:moveTo>
                <a:lnTo>
                  <a:pt x="2395395" y="0"/>
                </a:lnTo>
                <a:lnTo>
                  <a:pt x="2395395" y="257461"/>
                </a:lnTo>
                <a:lnTo>
                  <a:pt x="1428655" y="257461"/>
                </a:lnTo>
                <a:lnTo>
                  <a:pt x="1428655" y="290275"/>
                </a:lnTo>
                <a:lnTo>
                  <a:pt x="2395395" y="290275"/>
                </a:lnTo>
                <a:lnTo>
                  <a:pt x="2395395" y="898589"/>
                </a:lnTo>
                <a:lnTo>
                  <a:pt x="1913287" y="898589"/>
                </a:lnTo>
                <a:lnTo>
                  <a:pt x="1913287" y="843058"/>
                </a:lnTo>
                <a:lnTo>
                  <a:pt x="1428655" y="843058"/>
                </a:lnTo>
                <a:lnTo>
                  <a:pt x="1428655" y="880920"/>
                </a:lnTo>
                <a:lnTo>
                  <a:pt x="966740" y="880920"/>
                </a:lnTo>
                <a:lnTo>
                  <a:pt x="966740" y="843058"/>
                </a:lnTo>
                <a:lnTo>
                  <a:pt x="487157" y="843058"/>
                </a:lnTo>
                <a:lnTo>
                  <a:pt x="487157" y="898589"/>
                </a:lnTo>
                <a:lnTo>
                  <a:pt x="0" y="898589"/>
                </a:lnTo>
                <a:lnTo>
                  <a:pt x="0" y="290275"/>
                </a:lnTo>
                <a:lnTo>
                  <a:pt x="966740" y="290275"/>
                </a:lnTo>
                <a:lnTo>
                  <a:pt x="966740" y="257461"/>
                </a:lnTo>
                <a:lnTo>
                  <a:pt x="0" y="257461"/>
                </a:lnTo>
                <a:lnTo>
                  <a:pt x="0" y="0"/>
                </a:lnTo>
                <a:close/>
                <a:moveTo>
                  <a:pt x="487157" y="530066"/>
                </a:moveTo>
                <a:lnTo>
                  <a:pt x="487157" y="575501"/>
                </a:lnTo>
                <a:lnTo>
                  <a:pt x="966740" y="575501"/>
                </a:lnTo>
                <a:lnTo>
                  <a:pt x="966740" y="530066"/>
                </a:lnTo>
                <a:lnTo>
                  <a:pt x="487157" y="530066"/>
                </a:lnTo>
                <a:close/>
                <a:moveTo>
                  <a:pt x="1428655" y="530066"/>
                </a:moveTo>
                <a:lnTo>
                  <a:pt x="1428655" y="575501"/>
                </a:lnTo>
                <a:lnTo>
                  <a:pt x="1913287" y="575501"/>
                </a:lnTo>
                <a:lnTo>
                  <a:pt x="1913287" y="530066"/>
                </a:lnTo>
                <a:lnTo>
                  <a:pt x="1428655" y="530066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造字工房劲黑（非商用）常规体" pitchFamily="50" charset="-122"/>
              <a:ea typeface="造字工房劲黑（非商用）常规体" pitchFamily="50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6201618" y="2272979"/>
            <a:ext cx="896064" cy="2385298"/>
          </a:xfrm>
          <a:custGeom>
            <a:avLst/>
            <a:gdLst>
              <a:gd name="connsiteX0" fmla="*/ 0 w 896064"/>
              <a:gd name="connsiteY0" fmla="*/ 0 h 2385298"/>
              <a:gd name="connsiteX1" fmla="*/ 252412 w 896064"/>
              <a:gd name="connsiteY1" fmla="*/ 0 h 2385298"/>
              <a:gd name="connsiteX2" fmla="*/ 252412 w 896064"/>
              <a:gd name="connsiteY2" fmla="*/ 277654 h 2385298"/>
              <a:gd name="connsiteX3" fmla="*/ 292798 w 896064"/>
              <a:gd name="connsiteY3" fmla="*/ 277654 h 2385298"/>
              <a:gd name="connsiteX4" fmla="*/ 292798 w 896064"/>
              <a:gd name="connsiteY4" fmla="*/ 0 h 2385298"/>
              <a:gd name="connsiteX5" fmla="*/ 769858 w 896064"/>
              <a:gd name="connsiteY5" fmla="*/ 0 h 2385298"/>
              <a:gd name="connsiteX6" fmla="*/ 769858 w 896064"/>
              <a:gd name="connsiteY6" fmla="*/ 277654 h 2385298"/>
              <a:gd name="connsiteX7" fmla="*/ 896064 w 896064"/>
              <a:gd name="connsiteY7" fmla="*/ 277654 h 2385298"/>
              <a:gd name="connsiteX8" fmla="*/ 896064 w 896064"/>
              <a:gd name="connsiteY8" fmla="*/ 913734 h 2385298"/>
              <a:gd name="connsiteX9" fmla="*/ 769858 w 896064"/>
              <a:gd name="connsiteY9" fmla="*/ 913734 h 2385298"/>
              <a:gd name="connsiteX10" fmla="*/ 769858 w 896064"/>
              <a:gd name="connsiteY10" fmla="*/ 1272159 h 2385298"/>
              <a:gd name="connsiteX11" fmla="*/ 896064 w 896064"/>
              <a:gd name="connsiteY11" fmla="*/ 1272159 h 2385298"/>
              <a:gd name="connsiteX12" fmla="*/ 896064 w 896064"/>
              <a:gd name="connsiteY12" fmla="*/ 1941053 h 2385298"/>
              <a:gd name="connsiteX13" fmla="*/ 769858 w 896064"/>
              <a:gd name="connsiteY13" fmla="*/ 1941053 h 2385298"/>
              <a:gd name="connsiteX14" fmla="*/ 769858 w 896064"/>
              <a:gd name="connsiteY14" fmla="*/ 2385298 h 2385298"/>
              <a:gd name="connsiteX15" fmla="*/ 222123 w 896064"/>
              <a:gd name="connsiteY15" fmla="*/ 2385298 h 2385298"/>
              <a:gd name="connsiteX16" fmla="*/ 222123 w 896064"/>
              <a:gd name="connsiteY16" fmla="*/ 1941053 h 2385298"/>
              <a:gd name="connsiteX17" fmla="*/ 2524 w 896064"/>
              <a:gd name="connsiteY17" fmla="*/ 1941053 h 2385298"/>
              <a:gd name="connsiteX18" fmla="*/ 2524 w 896064"/>
              <a:gd name="connsiteY18" fmla="*/ 1272159 h 2385298"/>
              <a:gd name="connsiteX19" fmla="*/ 222123 w 896064"/>
              <a:gd name="connsiteY19" fmla="*/ 1272159 h 2385298"/>
              <a:gd name="connsiteX20" fmla="*/ 222123 w 896064"/>
              <a:gd name="connsiteY20" fmla="*/ 913734 h 2385298"/>
              <a:gd name="connsiteX21" fmla="*/ 138827 w 896064"/>
              <a:gd name="connsiteY21" fmla="*/ 913734 h 2385298"/>
              <a:gd name="connsiteX22" fmla="*/ 0 w 896064"/>
              <a:gd name="connsiteY22" fmla="*/ 1060133 h 2385298"/>
              <a:gd name="connsiteX23" fmla="*/ 0 w 896064"/>
              <a:gd name="connsiteY23" fmla="*/ 0 h 2385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96064" h="2385298">
                <a:moveTo>
                  <a:pt x="0" y="0"/>
                </a:moveTo>
                <a:lnTo>
                  <a:pt x="252412" y="0"/>
                </a:lnTo>
                <a:lnTo>
                  <a:pt x="252412" y="277654"/>
                </a:lnTo>
                <a:lnTo>
                  <a:pt x="292798" y="277654"/>
                </a:lnTo>
                <a:lnTo>
                  <a:pt x="292798" y="0"/>
                </a:lnTo>
                <a:lnTo>
                  <a:pt x="769858" y="0"/>
                </a:lnTo>
                <a:lnTo>
                  <a:pt x="769858" y="277654"/>
                </a:lnTo>
                <a:lnTo>
                  <a:pt x="896064" y="277654"/>
                </a:lnTo>
                <a:lnTo>
                  <a:pt x="896064" y="913734"/>
                </a:lnTo>
                <a:lnTo>
                  <a:pt x="769858" y="913734"/>
                </a:lnTo>
                <a:lnTo>
                  <a:pt x="769858" y="1272159"/>
                </a:lnTo>
                <a:lnTo>
                  <a:pt x="896064" y="1272159"/>
                </a:lnTo>
                <a:lnTo>
                  <a:pt x="896064" y="1941053"/>
                </a:lnTo>
                <a:lnTo>
                  <a:pt x="769858" y="1941053"/>
                </a:lnTo>
                <a:lnTo>
                  <a:pt x="769858" y="2385298"/>
                </a:lnTo>
                <a:lnTo>
                  <a:pt x="222123" y="2385298"/>
                </a:lnTo>
                <a:lnTo>
                  <a:pt x="222123" y="1941053"/>
                </a:lnTo>
                <a:lnTo>
                  <a:pt x="2524" y="1941053"/>
                </a:lnTo>
                <a:lnTo>
                  <a:pt x="2524" y="1272159"/>
                </a:lnTo>
                <a:lnTo>
                  <a:pt x="222123" y="1272159"/>
                </a:lnTo>
                <a:lnTo>
                  <a:pt x="222123" y="913734"/>
                </a:lnTo>
                <a:lnTo>
                  <a:pt x="138827" y="913734"/>
                </a:lnTo>
                <a:lnTo>
                  <a:pt x="0" y="1060133"/>
                </a:lnTo>
                <a:lnTo>
                  <a:pt x="0" y="0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造字工房劲黑（非商用）常规体" pitchFamily="50" charset="-122"/>
              <a:ea typeface="造字工房劲黑（非商用）常规体" pitchFamily="50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3700210" y="3217002"/>
            <a:ext cx="1236821" cy="1441275"/>
          </a:xfrm>
          <a:custGeom>
            <a:avLst/>
            <a:gdLst>
              <a:gd name="connsiteX0" fmla="*/ 118634 w 1236821"/>
              <a:gd name="connsiteY0" fmla="*/ 0 h 1441275"/>
              <a:gd name="connsiteX1" fmla="*/ 552783 w 1236821"/>
              <a:gd name="connsiteY1" fmla="*/ 0 h 1441275"/>
              <a:gd name="connsiteX2" fmla="*/ 552783 w 1236821"/>
              <a:gd name="connsiteY2" fmla="*/ 70676 h 1441275"/>
              <a:gd name="connsiteX3" fmla="*/ 684038 w 1236821"/>
              <a:gd name="connsiteY3" fmla="*/ 70676 h 1441275"/>
              <a:gd name="connsiteX4" fmla="*/ 684038 w 1236821"/>
              <a:gd name="connsiteY4" fmla="*/ 0 h 1441275"/>
              <a:gd name="connsiteX5" fmla="*/ 1118187 w 1236821"/>
              <a:gd name="connsiteY5" fmla="*/ 0 h 1441275"/>
              <a:gd name="connsiteX6" fmla="*/ 1118187 w 1236821"/>
              <a:gd name="connsiteY6" fmla="*/ 70676 h 1441275"/>
              <a:gd name="connsiteX7" fmla="*/ 1236821 w 1236821"/>
              <a:gd name="connsiteY7" fmla="*/ 70676 h 1441275"/>
              <a:gd name="connsiteX8" fmla="*/ 1236821 w 1236821"/>
              <a:gd name="connsiteY8" fmla="*/ 406384 h 1441275"/>
              <a:gd name="connsiteX9" fmla="*/ 1118187 w 1236821"/>
              <a:gd name="connsiteY9" fmla="*/ 406384 h 1441275"/>
              <a:gd name="connsiteX10" fmla="*/ 1118187 w 1236821"/>
              <a:gd name="connsiteY10" fmla="*/ 494729 h 1441275"/>
              <a:gd name="connsiteX11" fmla="*/ 868299 w 1236821"/>
              <a:gd name="connsiteY11" fmla="*/ 494729 h 1441275"/>
              <a:gd name="connsiteX12" fmla="*/ 868299 w 1236821"/>
              <a:gd name="connsiteY12" fmla="*/ 545211 h 1441275"/>
              <a:gd name="connsiteX13" fmla="*/ 1231773 w 1236821"/>
              <a:gd name="connsiteY13" fmla="*/ 545211 h 1441275"/>
              <a:gd name="connsiteX14" fmla="*/ 1231773 w 1236821"/>
              <a:gd name="connsiteY14" fmla="*/ 991981 h 1441275"/>
              <a:gd name="connsiteX15" fmla="*/ 868299 w 1236821"/>
              <a:gd name="connsiteY15" fmla="*/ 991981 h 1441275"/>
              <a:gd name="connsiteX16" fmla="*/ 868299 w 1236821"/>
              <a:gd name="connsiteY16" fmla="*/ 1050036 h 1441275"/>
              <a:gd name="connsiteX17" fmla="*/ 1236821 w 1236821"/>
              <a:gd name="connsiteY17" fmla="*/ 1050036 h 1441275"/>
              <a:gd name="connsiteX18" fmla="*/ 1236821 w 1236821"/>
              <a:gd name="connsiteY18" fmla="*/ 1363028 h 1441275"/>
              <a:gd name="connsiteX19" fmla="*/ 868299 w 1236821"/>
              <a:gd name="connsiteY19" fmla="*/ 1363028 h 1441275"/>
              <a:gd name="connsiteX20" fmla="*/ 868299 w 1236821"/>
              <a:gd name="connsiteY20" fmla="*/ 1441275 h 1441275"/>
              <a:gd name="connsiteX21" fmla="*/ 371046 w 1236821"/>
              <a:gd name="connsiteY21" fmla="*/ 1441275 h 1441275"/>
              <a:gd name="connsiteX22" fmla="*/ 371046 w 1236821"/>
              <a:gd name="connsiteY22" fmla="*/ 1363028 h 1441275"/>
              <a:gd name="connsiteX23" fmla="*/ 0 w 1236821"/>
              <a:gd name="connsiteY23" fmla="*/ 1363028 h 1441275"/>
              <a:gd name="connsiteX24" fmla="*/ 0 w 1236821"/>
              <a:gd name="connsiteY24" fmla="*/ 1050036 h 1441275"/>
              <a:gd name="connsiteX25" fmla="*/ 371046 w 1236821"/>
              <a:gd name="connsiteY25" fmla="*/ 1050036 h 1441275"/>
              <a:gd name="connsiteX26" fmla="*/ 371046 w 1236821"/>
              <a:gd name="connsiteY26" fmla="*/ 991981 h 1441275"/>
              <a:gd name="connsiteX27" fmla="*/ 5048 w 1236821"/>
              <a:gd name="connsiteY27" fmla="*/ 991981 h 1441275"/>
              <a:gd name="connsiteX28" fmla="*/ 5048 w 1236821"/>
              <a:gd name="connsiteY28" fmla="*/ 545211 h 1441275"/>
              <a:gd name="connsiteX29" fmla="*/ 371046 w 1236821"/>
              <a:gd name="connsiteY29" fmla="*/ 545211 h 1441275"/>
              <a:gd name="connsiteX30" fmla="*/ 371046 w 1236821"/>
              <a:gd name="connsiteY30" fmla="*/ 494729 h 1441275"/>
              <a:gd name="connsiteX31" fmla="*/ 118634 w 1236821"/>
              <a:gd name="connsiteY31" fmla="*/ 494729 h 1441275"/>
              <a:gd name="connsiteX32" fmla="*/ 118634 w 1236821"/>
              <a:gd name="connsiteY32" fmla="*/ 406384 h 1441275"/>
              <a:gd name="connsiteX33" fmla="*/ 0 w 1236821"/>
              <a:gd name="connsiteY33" fmla="*/ 406384 h 1441275"/>
              <a:gd name="connsiteX34" fmla="*/ 0 w 1236821"/>
              <a:gd name="connsiteY34" fmla="*/ 70676 h 1441275"/>
              <a:gd name="connsiteX35" fmla="*/ 118634 w 1236821"/>
              <a:gd name="connsiteY35" fmla="*/ 70676 h 1441275"/>
              <a:gd name="connsiteX36" fmla="*/ 118634 w 1236821"/>
              <a:gd name="connsiteY36" fmla="*/ 0 h 1441275"/>
              <a:gd name="connsiteX37" fmla="*/ 552783 w 1236821"/>
              <a:gd name="connsiteY37" fmla="*/ 277654 h 1441275"/>
              <a:gd name="connsiteX38" fmla="*/ 552783 w 1236821"/>
              <a:gd name="connsiteY38" fmla="*/ 328136 h 1441275"/>
              <a:gd name="connsiteX39" fmla="*/ 684038 w 1236821"/>
              <a:gd name="connsiteY39" fmla="*/ 328136 h 1441275"/>
              <a:gd name="connsiteX40" fmla="*/ 684038 w 1236821"/>
              <a:gd name="connsiteY40" fmla="*/ 277654 h 1441275"/>
              <a:gd name="connsiteX41" fmla="*/ 552783 w 1236821"/>
              <a:gd name="connsiteY41" fmla="*/ 277654 h 1441275"/>
              <a:gd name="connsiteX42" fmla="*/ 416481 w 1236821"/>
              <a:gd name="connsiteY42" fmla="*/ 709279 h 1441275"/>
              <a:gd name="connsiteX43" fmla="*/ 416481 w 1236821"/>
              <a:gd name="connsiteY43" fmla="*/ 827913 h 1441275"/>
              <a:gd name="connsiteX44" fmla="*/ 482108 w 1236821"/>
              <a:gd name="connsiteY44" fmla="*/ 827913 h 1441275"/>
              <a:gd name="connsiteX45" fmla="*/ 482108 w 1236821"/>
              <a:gd name="connsiteY45" fmla="*/ 709279 h 1441275"/>
              <a:gd name="connsiteX46" fmla="*/ 416481 w 1236821"/>
              <a:gd name="connsiteY46" fmla="*/ 709279 h 1441275"/>
              <a:gd name="connsiteX47" fmla="*/ 762286 w 1236821"/>
              <a:gd name="connsiteY47" fmla="*/ 709279 h 1441275"/>
              <a:gd name="connsiteX48" fmla="*/ 762286 w 1236821"/>
              <a:gd name="connsiteY48" fmla="*/ 827913 h 1441275"/>
              <a:gd name="connsiteX49" fmla="*/ 827913 w 1236821"/>
              <a:gd name="connsiteY49" fmla="*/ 827913 h 1441275"/>
              <a:gd name="connsiteX50" fmla="*/ 827913 w 1236821"/>
              <a:gd name="connsiteY50" fmla="*/ 709279 h 1441275"/>
              <a:gd name="connsiteX51" fmla="*/ 762286 w 1236821"/>
              <a:gd name="connsiteY51" fmla="*/ 709279 h 144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36821" h="1441275">
                <a:moveTo>
                  <a:pt x="118634" y="0"/>
                </a:moveTo>
                <a:lnTo>
                  <a:pt x="552783" y="0"/>
                </a:lnTo>
                <a:lnTo>
                  <a:pt x="552783" y="70676"/>
                </a:lnTo>
                <a:lnTo>
                  <a:pt x="684038" y="70676"/>
                </a:lnTo>
                <a:lnTo>
                  <a:pt x="684038" y="0"/>
                </a:lnTo>
                <a:lnTo>
                  <a:pt x="1118187" y="0"/>
                </a:lnTo>
                <a:lnTo>
                  <a:pt x="1118187" y="70676"/>
                </a:lnTo>
                <a:lnTo>
                  <a:pt x="1236821" y="70676"/>
                </a:lnTo>
                <a:lnTo>
                  <a:pt x="1236821" y="406384"/>
                </a:lnTo>
                <a:lnTo>
                  <a:pt x="1118187" y="406384"/>
                </a:lnTo>
                <a:lnTo>
                  <a:pt x="1118187" y="494729"/>
                </a:lnTo>
                <a:lnTo>
                  <a:pt x="868299" y="494729"/>
                </a:lnTo>
                <a:lnTo>
                  <a:pt x="868299" y="545211"/>
                </a:lnTo>
                <a:lnTo>
                  <a:pt x="1231773" y="545211"/>
                </a:lnTo>
                <a:lnTo>
                  <a:pt x="1231773" y="991981"/>
                </a:lnTo>
                <a:lnTo>
                  <a:pt x="868299" y="991981"/>
                </a:lnTo>
                <a:lnTo>
                  <a:pt x="868299" y="1050036"/>
                </a:lnTo>
                <a:lnTo>
                  <a:pt x="1236821" y="1050036"/>
                </a:lnTo>
                <a:lnTo>
                  <a:pt x="1236821" y="1363028"/>
                </a:lnTo>
                <a:lnTo>
                  <a:pt x="868299" y="1363028"/>
                </a:lnTo>
                <a:lnTo>
                  <a:pt x="868299" y="1441275"/>
                </a:lnTo>
                <a:lnTo>
                  <a:pt x="371046" y="1441275"/>
                </a:lnTo>
                <a:lnTo>
                  <a:pt x="371046" y="1363028"/>
                </a:lnTo>
                <a:lnTo>
                  <a:pt x="0" y="1363028"/>
                </a:lnTo>
                <a:lnTo>
                  <a:pt x="0" y="1050036"/>
                </a:lnTo>
                <a:lnTo>
                  <a:pt x="371046" y="1050036"/>
                </a:lnTo>
                <a:lnTo>
                  <a:pt x="371046" y="991981"/>
                </a:lnTo>
                <a:lnTo>
                  <a:pt x="5048" y="991981"/>
                </a:lnTo>
                <a:lnTo>
                  <a:pt x="5048" y="545211"/>
                </a:lnTo>
                <a:lnTo>
                  <a:pt x="371046" y="545211"/>
                </a:lnTo>
                <a:lnTo>
                  <a:pt x="371046" y="494729"/>
                </a:lnTo>
                <a:lnTo>
                  <a:pt x="118634" y="494729"/>
                </a:lnTo>
                <a:lnTo>
                  <a:pt x="118634" y="406384"/>
                </a:lnTo>
                <a:lnTo>
                  <a:pt x="0" y="406384"/>
                </a:lnTo>
                <a:lnTo>
                  <a:pt x="0" y="70676"/>
                </a:lnTo>
                <a:lnTo>
                  <a:pt x="118634" y="70676"/>
                </a:lnTo>
                <a:lnTo>
                  <a:pt x="118634" y="0"/>
                </a:lnTo>
                <a:close/>
                <a:moveTo>
                  <a:pt x="552783" y="277654"/>
                </a:moveTo>
                <a:lnTo>
                  <a:pt x="552783" y="328136"/>
                </a:lnTo>
                <a:lnTo>
                  <a:pt x="684038" y="328136"/>
                </a:lnTo>
                <a:lnTo>
                  <a:pt x="684038" y="277654"/>
                </a:lnTo>
                <a:lnTo>
                  <a:pt x="552783" y="277654"/>
                </a:lnTo>
                <a:close/>
                <a:moveTo>
                  <a:pt x="416481" y="709279"/>
                </a:moveTo>
                <a:lnTo>
                  <a:pt x="416481" y="827913"/>
                </a:lnTo>
                <a:lnTo>
                  <a:pt x="482108" y="827913"/>
                </a:lnTo>
                <a:lnTo>
                  <a:pt x="482108" y="709279"/>
                </a:lnTo>
                <a:lnTo>
                  <a:pt x="416481" y="709279"/>
                </a:lnTo>
                <a:close/>
                <a:moveTo>
                  <a:pt x="762286" y="709279"/>
                </a:moveTo>
                <a:lnTo>
                  <a:pt x="762286" y="827913"/>
                </a:lnTo>
                <a:lnTo>
                  <a:pt x="827913" y="827913"/>
                </a:lnTo>
                <a:lnTo>
                  <a:pt x="827913" y="709279"/>
                </a:lnTo>
                <a:lnTo>
                  <a:pt x="762286" y="709279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造字工房劲黑（非商用）常规体" pitchFamily="50" charset="-122"/>
              <a:ea typeface="造字工房劲黑（非商用）常规体" pitchFamily="50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4990038" y="3219526"/>
            <a:ext cx="1080325" cy="1441276"/>
          </a:xfrm>
          <a:custGeom>
            <a:avLst/>
            <a:gdLst>
              <a:gd name="connsiteX0" fmla="*/ 0 w 1080325"/>
              <a:gd name="connsiteY0" fmla="*/ 0 h 1441276"/>
              <a:gd name="connsiteX1" fmla="*/ 1080325 w 1080325"/>
              <a:gd name="connsiteY1" fmla="*/ 0 h 1441276"/>
              <a:gd name="connsiteX2" fmla="*/ 1080325 w 1080325"/>
              <a:gd name="connsiteY2" fmla="*/ 1441276 h 1441276"/>
              <a:gd name="connsiteX3" fmla="*/ 593169 w 1080325"/>
              <a:gd name="connsiteY3" fmla="*/ 1441276 h 1441276"/>
              <a:gd name="connsiteX4" fmla="*/ 593169 w 1080325"/>
              <a:gd name="connsiteY4" fmla="*/ 1211580 h 1441276"/>
              <a:gd name="connsiteX5" fmla="*/ 474535 w 1080325"/>
              <a:gd name="connsiteY5" fmla="*/ 1211580 h 1441276"/>
              <a:gd name="connsiteX6" fmla="*/ 474535 w 1080325"/>
              <a:gd name="connsiteY6" fmla="*/ 1289828 h 1441276"/>
              <a:gd name="connsiteX7" fmla="*/ 345805 w 1080325"/>
              <a:gd name="connsiteY7" fmla="*/ 1441276 h 1441276"/>
              <a:gd name="connsiteX8" fmla="*/ 0 w 1080325"/>
              <a:gd name="connsiteY8" fmla="*/ 1441276 h 1441276"/>
              <a:gd name="connsiteX9" fmla="*/ 0 w 1080325"/>
              <a:gd name="connsiteY9" fmla="*/ 0 h 1441276"/>
              <a:gd name="connsiteX10" fmla="*/ 474535 w 1080325"/>
              <a:gd name="connsiteY10" fmla="*/ 406384 h 1441276"/>
              <a:gd name="connsiteX11" fmla="*/ 474535 w 1080325"/>
              <a:gd name="connsiteY11" fmla="*/ 540163 h 1441276"/>
              <a:gd name="connsiteX12" fmla="*/ 593169 w 1080325"/>
              <a:gd name="connsiteY12" fmla="*/ 540163 h 1441276"/>
              <a:gd name="connsiteX13" fmla="*/ 593169 w 1080325"/>
              <a:gd name="connsiteY13" fmla="*/ 406384 h 1441276"/>
              <a:gd name="connsiteX14" fmla="*/ 474535 w 1080325"/>
              <a:gd name="connsiteY14" fmla="*/ 406384 h 1441276"/>
              <a:gd name="connsiteX15" fmla="*/ 474535 w 1080325"/>
              <a:gd name="connsiteY15" fmla="*/ 805196 h 1441276"/>
              <a:gd name="connsiteX16" fmla="*/ 474535 w 1080325"/>
              <a:gd name="connsiteY16" fmla="*/ 941499 h 1441276"/>
              <a:gd name="connsiteX17" fmla="*/ 593169 w 1080325"/>
              <a:gd name="connsiteY17" fmla="*/ 941499 h 1441276"/>
              <a:gd name="connsiteX18" fmla="*/ 593169 w 1080325"/>
              <a:gd name="connsiteY18" fmla="*/ 805196 h 1441276"/>
              <a:gd name="connsiteX19" fmla="*/ 474535 w 1080325"/>
              <a:gd name="connsiteY19" fmla="*/ 805196 h 144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80325" h="1441276">
                <a:moveTo>
                  <a:pt x="0" y="0"/>
                </a:moveTo>
                <a:lnTo>
                  <a:pt x="1080325" y="0"/>
                </a:lnTo>
                <a:lnTo>
                  <a:pt x="1080325" y="1441276"/>
                </a:lnTo>
                <a:lnTo>
                  <a:pt x="593169" y="1441276"/>
                </a:lnTo>
                <a:lnTo>
                  <a:pt x="593169" y="1211580"/>
                </a:lnTo>
                <a:lnTo>
                  <a:pt x="474535" y="1211580"/>
                </a:lnTo>
                <a:lnTo>
                  <a:pt x="474535" y="1289828"/>
                </a:lnTo>
                <a:lnTo>
                  <a:pt x="345805" y="1441276"/>
                </a:lnTo>
                <a:lnTo>
                  <a:pt x="0" y="1441276"/>
                </a:lnTo>
                <a:lnTo>
                  <a:pt x="0" y="0"/>
                </a:lnTo>
                <a:close/>
                <a:moveTo>
                  <a:pt x="474535" y="406384"/>
                </a:moveTo>
                <a:lnTo>
                  <a:pt x="474535" y="540163"/>
                </a:lnTo>
                <a:lnTo>
                  <a:pt x="593169" y="540163"/>
                </a:lnTo>
                <a:lnTo>
                  <a:pt x="593169" y="406384"/>
                </a:lnTo>
                <a:lnTo>
                  <a:pt x="474535" y="406384"/>
                </a:lnTo>
                <a:close/>
                <a:moveTo>
                  <a:pt x="474535" y="805196"/>
                </a:moveTo>
                <a:lnTo>
                  <a:pt x="474535" y="941499"/>
                </a:lnTo>
                <a:lnTo>
                  <a:pt x="593169" y="941499"/>
                </a:lnTo>
                <a:lnTo>
                  <a:pt x="593169" y="805196"/>
                </a:lnTo>
                <a:lnTo>
                  <a:pt x="474535" y="805196"/>
                </a:lnTo>
                <a:close/>
              </a:path>
            </a:pathLst>
          </a:custGeom>
          <a:solidFill>
            <a:prstClr val="white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造字工房劲黑（非商用）常规体" pitchFamily="50" charset="-122"/>
              <a:ea typeface="造字工房劲黑（非商用）常规体" pitchFamily="50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7143116" y="2270455"/>
            <a:ext cx="1441275" cy="2387822"/>
            <a:chOff x="7143116" y="2270455"/>
            <a:chExt cx="1441275" cy="2387822"/>
          </a:xfrm>
        </p:grpSpPr>
        <p:sp>
          <p:nvSpPr>
            <p:cNvPr id="24" name="文本框 23"/>
            <p:cNvSpPr txBox="1"/>
            <p:nvPr/>
          </p:nvSpPr>
          <p:spPr>
            <a:xfrm>
              <a:off x="7143116" y="2270455"/>
              <a:ext cx="1441275" cy="2387822"/>
            </a:xfrm>
            <a:custGeom>
              <a:avLst/>
              <a:gdLst>
                <a:gd name="connsiteX0" fmla="*/ 406384 w 1441275"/>
                <a:gd name="connsiteY0" fmla="*/ 0 h 2387822"/>
                <a:gd name="connsiteX1" fmla="*/ 1002078 w 1441275"/>
                <a:gd name="connsiteY1" fmla="*/ 0 h 2387822"/>
                <a:gd name="connsiteX2" fmla="*/ 1002078 w 1441275"/>
                <a:gd name="connsiteY2" fmla="*/ 100965 h 2387822"/>
                <a:gd name="connsiteX3" fmla="*/ 1441275 w 1441275"/>
                <a:gd name="connsiteY3" fmla="*/ 100965 h 2387822"/>
                <a:gd name="connsiteX4" fmla="*/ 1441275 w 1441275"/>
                <a:gd name="connsiteY4" fmla="*/ 557832 h 2387822"/>
                <a:gd name="connsiteX5" fmla="*/ 1002078 w 1441275"/>
                <a:gd name="connsiteY5" fmla="*/ 557832 h 2387822"/>
                <a:gd name="connsiteX6" fmla="*/ 1002078 w 1441275"/>
                <a:gd name="connsiteY6" fmla="*/ 666369 h 2387822"/>
                <a:gd name="connsiteX7" fmla="*/ 1441275 w 1441275"/>
                <a:gd name="connsiteY7" fmla="*/ 666369 h 2387822"/>
                <a:gd name="connsiteX8" fmla="*/ 1441275 w 1441275"/>
                <a:gd name="connsiteY8" fmla="*/ 1123236 h 2387822"/>
                <a:gd name="connsiteX9" fmla="*/ 1340311 w 1441275"/>
                <a:gd name="connsiteY9" fmla="*/ 1123236 h 2387822"/>
                <a:gd name="connsiteX10" fmla="*/ 1340311 w 1441275"/>
                <a:gd name="connsiteY10" fmla="*/ 1224201 h 2387822"/>
                <a:gd name="connsiteX11" fmla="*/ 1441275 w 1441275"/>
                <a:gd name="connsiteY11" fmla="*/ 1224201 h 2387822"/>
                <a:gd name="connsiteX12" fmla="*/ 1441275 w 1441275"/>
                <a:gd name="connsiteY12" fmla="*/ 1716405 h 2387822"/>
                <a:gd name="connsiteX13" fmla="*/ 1340311 w 1441275"/>
                <a:gd name="connsiteY13" fmla="*/ 1716405 h 2387822"/>
                <a:gd name="connsiteX14" fmla="*/ 1340311 w 1441275"/>
                <a:gd name="connsiteY14" fmla="*/ 2387822 h 2387822"/>
                <a:gd name="connsiteX15" fmla="*/ 580549 w 1441275"/>
                <a:gd name="connsiteY15" fmla="*/ 2387822 h 2387822"/>
                <a:gd name="connsiteX16" fmla="*/ 729472 w 1441275"/>
                <a:gd name="connsiteY16" fmla="*/ 2218706 h 2387822"/>
                <a:gd name="connsiteX17" fmla="*/ 729472 w 1441275"/>
                <a:gd name="connsiteY17" fmla="*/ 1716405 h 2387822"/>
                <a:gd name="connsiteX18" fmla="*/ 0 w 1441275"/>
                <a:gd name="connsiteY18" fmla="*/ 1716405 h 2387822"/>
                <a:gd name="connsiteX19" fmla="*/ 0 w 1441275"/>
                <a:gd name="connsiteY19" fmla="*/ 1224201 h 2387822"/>
                <a:gd name="connsiteX20" fmla="*/ 729472 w 1441275"/>
                <a:gd name="connsiteY20" fmla="*/ 1224201 h 2387822"/>
                <a:gd name="connsiteX21" fmla="*/ 729472 w 1441275"/>
                <a:gd name="connsiteY21" fmla="*/ 1123236 h 2387822"/>
                <a:gd name="connsiteX22" fmla="*/ 0 w 1441275"/>
                <a:gd name="connsiteY22" fmla="*/ 1123236 h 2387822"/>
                <a:gd name="connsiteX23" fmla="*/ 0 w 1441275"/>
                <a:gd name="connsiteY23" fmla="*/ 666369 h 2387822"/>
                <a:gd name="connsiteX24" fmla="*/ 406384 w 1441275"/>
                <a:gd name="connsiteY24" fmla="*/ 666369 h 2387822"/>
                <a:gd name="connsiteX25" fmla="*/ 406384 w 1441275"/>
                <a:gd name="connsiteY25" fmla="*/ 557832 h 2387822"/>
                <a:gd name="connsiteX26" fmla="*/ 0 w 1441275"/>
                <a:gd name="connsiteY26" fmla="*/ 557832 h 2387822"/>
                <a:gd name="connsiteX27" fmla="*/ 0 w 1441275"/>
                <a:gd name="connsiteY27" fmla="*/ 100965 h 2387822"/>
                <a:gd name="connsiteX28" fmla="*/ 406384 w 1441275"/>
                <a:gd name="connsiteY28" fmla="*/ 100965 h 2387822"/>
                <a:gd name="connsiteX29" fmla="*/ 406384 w 1441275"/>
                <a:gd name="connsiteY29" fmla="*/ 0 h 238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41275" h="2387822">
                  <a:moveTo>
                    <a:pt x="406384" y="0"/>
                  </a:moveTo>
                  <a:lnTo>
                    <a:pt x="1002078" y="0"/>
                  </a:lnTo>
                  <a:lnTo>
                    <a:pt x="1002078" y="100965"/>
                  </a:lnTo>
                  <a:lnTo>
                    <a:pt x="1441275" y="100965"/>
                  </a:lnTo>
                  <a:lnTo>
                    <a:pt x="1441275" y="557832"/>
                  </a:lnTo>
                  <a:lnTo>
                    <a:pt x="1002078" y="557832"/>
                  </a:lnTo>
                  <a:lnTo>
                    <a:pt x="1002078" y="666369"/>
                  </a:lnTo>
                  <a:lnTo>
                    <a:pt x="1441275" y="666369"/>
                  </a:lnTo>
                  <a:lnTo>
                    <a:pt x="1441275" y="1123236"/>
                  </a:lnTo>
                  <a:lnTo>
                    <a:pt x="1340311" y="1123236"/>
                  </a:lnTo>
                  <a:lnTo>
                    <a:pt x="1340311" y="1224201"/>
                  </a:lnTo>
                  <a:lnTo>
                    <a:pt x="1441275" y="1224201"/>
                  </a:lnTo>
                  <a:lnTo>
                    <a:pt x="1441275" y="1716405"/>
                  </a:lnTo>
                  <a:lnTo>
                    <a:pt x="1340311" y="1716405"/>
                  </a:lnTo>
                  <a:lnTo>
                    <a:pt x="1340311" y="2387822"/>
                  </a:lnTo>
                  <a:lnTo>
                    <a:pt x="580549" y="2387822"/>
                  </a:lnTo>
                  <a:lnTo>
                    <a:pt x="729472" y="2218706"/>
                  </a:lnTo>
                  <a:lnTo>
                    <a:pt x="729472" y="1716405"/>
                  </a:lnTo>
                  <a:lnTo>
                    <a:pt x="0" y="1716405"/>
                  </a:lnTo>
                  <a:lnTo>
                    <a:pt x="0" y="1224201"/>
                  </a:lnTo>
                  <a:lnTo>
                    <a:pt x="729472" y="1224201"/>
                  </a:lnTo>
                  <a:lnTo>
                    <a:pt x="729472" y="1123236"/>
                  </a:lnTo>
                  <a:lnTo>
                    <a:pt x="0" y="1123236"/>
                  </a:lnTo>
                  <a:lnTo>
                    <a:pt x="0" y="666369"/>
                  </a:lnTo>
                  <a:lnTo>
                    <a:pt x="406384" y="666369"/>
                  </a:lnTo>
                  <a:lnTo>
                    <a:pt x="406384" y="557832"/>
                  </a:lnTo>
                  <a:lnTo>
                    <a:pt x="0" y="557832"/>
                  </a:lnTo>
                  <a:lnTo>
                    <a:pt x="0" y="100965"/>
                  </a:lnTo>
                  <a:lnTo>
                    <a:pt x="406384" y="100965"/>
                  </a:lnTo>
                  <a:lnTo>
                    <a:pt x="406384" y="0"/>
                  </a:lnTo>
                  <a:close/>
                </a:path>
              </a:pathLst>
            </a:custGeom>
            <a:solidFill>
              <a:prstClr val="white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900" dirty="0">
                <a:solidFill>
                  <a:prstClr val="white"/>
                </a:solidFill>
                <a:latin typeface="造字工房劲黑（非商用）常规体" pitchFamily="50" charset="-122"/>
                <a:ea typeface="造字工房劲黑（非商用）常规体" pitchFamily="50" charset="-122"/>
              </a:endParaRPr>
            </a:p>
          </p:txBody>
        </p:sp>
        <p:sp>
          <p:nvSpPr>
            <p:cNvPr id="20" name="文本框 19"/>
            <p:cNvSpPr txBox="1"/>
            <p:nvPr/>
          </p:nvSpPr>
          <p:spPr>
            <a:xfrm>
              <a:off x="7170882" y="4062584"/>
              <a:ext cx="565404" cy="560356"/>
            </a:xfrm>
            <a:custGeom>
              <a:avLst/>
              <a:gdLst>
                <a:gd name="connsiteX0" fmla="*/ 282702 w 565404"/>
                <a:gd name="connsiteY0" fmla="*/ 0 h 560356"/>
                <a:gd name="connsiteX1" fmla="*/ 482738 w 565404"/>
                <a:gd name="connsiteY1" fmla="*/ 81403 h 560356"/>
                <a:gd name="connsiteX2" fmla="*/ 565404 w 565404"/>
                <a:gd name="connsiteY2" fmla="*/ 280178 h 560356"/>
                <a:gd name="connsiteX3" fmla="*/ 482738 w 565404"/>
                <a:gd name="connsiteY3" fmla="*/ 478006 h 560356"/>
                <a:gd name="connsiteX4" fmla="*/ 282702 w 565404"/>
                <a:gd name="connsiteY4" fmla="*/ 560356 h 560356"/>
                <a:gd name="connsiteX5" fmla="*/ 82665 w 565404"/>
                <a:gd name="connsiteY5" fmla="*/ 478006 h 560356"/>
                <a:gd name="connsiteX6" fmla="*/ 0 w 565404"/>
                <a:gd name="connsiteY6" fmla="*/ 280178 h 560356"/>
                <a:gd name="connsiteX7" fmla="*/ 82665 w 565404"/>
                <a:gd name="connsiteY7" fmla="*/ 81403 h 560356"/>
                <a:gd name="connsiteX8" fmla="*/ 282702 w 565404"/>
                <a:gd name="connsiteY8" fmla="*/ 0 h 56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5404" h="560356">
                  <a:moveTo>
                    <a:pt x="282702" y="0"/>
                  </a:moveTo>
                  <a:cubicBezTo>
                    <a:pt x="362948" y="1893"/>
                    <a:pt x="429626" y="29027"/>
                    <a:pt x="482738" y="81403"/>
                  </a:cubicBezTo>
                  <a:cubicBezTo>
                    <a:pt x="535850" y="133779"/>
                    <a:pt x="563405" y="200037"/>
                    <a:pt x="565404" y="280178"/>
                  </a:cubicBezTo>
                  <a:cubicBezTo>
                    <a:pt x="563405" y="359215"/>
                    <a:pt x="535850" y="425157"/>
                    <a:pt x="482738" y="478006"/>
                  </a:cubicBezTo>
                  <a:cubicBezTo>
                    <a:pt x="429626" y="530855"/>
                    <a:pt x="362948" y="558305"/>
                    <a:pt x="282702" y="560356"/>
                  </a:cubicBezTo>
                  <a:cubicBezTo>
                    <a:pt x="202456" y="558305"/>
                    <a:pt x="135776" y="530855"/>
                    <a:pt x="82665" y="478006"/>
                  </a:cubicBezTo>
                  <a:cubicBezTo>
                    <a:pt x="29553" y="425157"/>
                    <a:pt x="1998" y="359215"/>
                    <a:pt x="0" y="280178"/>
                  </a:cubicBezTo>
                  <a:cubicBezTo>
                    <a:pt x="1998" y="200037"/>
                    <a:pt x="29553" y="133779"/>
                    <a:pt x="82665" y="81403"/>
                  </a:cubicBezTo>
                  <a:cubicBezTo>
                    <a:pt x="135776" y="29027"/>
                    <a:pt x="202456" y="1893"/>
                    <a:pt x="282702" y="0"/>
                  </a:cubicBezTo>
                  <a:close/>
                </a:path>
              </a:pathLst>
            </a:custGeom>
            <a:solidFill>
              <a:prstClr val="white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9900" dirty="0">
                <a:solidFill>
                  <a:prstClr val="white"/>
                </a:solidFill>
                <a:latin typeface="造字工房劲黑（非商用）常规体" pitchFamily="50" charset="-122"/>
                <a:ea typeface="造字工房劲黑（非商用）常规体" pitchFamily="50" charset="-122"/>
              </a:endParaRPr>
            </a:p>
          </p:txBody>
        </p:sp>
      </p:grpSp>
      <p:sp>
        <p:nvSpPr>
          <p:cNvPr id="13" name="矩形 1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F5D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/>
          <p:cNvSpPr/>
          <p:nvPr/>
        </p:nvSpPr>
        <p:spPr>
          <a:xfrm>
            <a:off x="0" y="6928732"/>
            <a:ext cx="12192000" cy="832982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终于等到你加配音加配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5500" end="88397.5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983281" y="-1707912"/>
            <a:ext cx="609600" cy="609600"/>
          </a:xfrm>
          <a:prstGeom prst="rect">
            <a:avLst/>
          </a:prstGeom>
        </p:spPr>
      </p:pic>
      <p:sp>
        <p:nvSpPr>
          <p:cNvPr id="12" name="矩形 11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BUT</a:t>
            </a:r>
            <a:endParaRPr lang="zh-CN" altLang="en-US" sz="2000" b="1" dirty="0">
              <a:ln w="3175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40749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1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0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3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4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2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xit" presetSubtype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25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25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xit" presetSubtype="4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" dur="25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25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" presetClass="exit" presetSubtype="4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25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5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8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25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25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2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2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1"/>
                    </p:tgtEl>
                  </p:cMediaNode>
                </p:audio>
              </p:childTnLst>
            </p:cTn>
          </p:par>
        </p:tnLst>
        <p:bldLst>
          <p:bldP spid="25" grpId="0" animBg="1"/>
          <p:bldP spid="25" grpId="1" animBg="1"/>
          <p:bldP spid="23" grpId="0" animBg="1"/>
          <p:bldP spid="23" grpId="1" animBg="1"/>
          <p:bldP spid="22" grpId="0" animBg="1"/>
          <p:bldP spid="22" grpId="1" animBg="1"/>
          <p:bldP spid="21" grpId="0" animBg="1"/>
          <p:bldP spid="21" grpId="1" animBg="1"/>
          <p:bldP spid="13" grpId="0" animBg="1"/>
          <p:bldP spid="14" grpId="0" animBg="1"/>
          <p:bldP spid="1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xit" presetSubtype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25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25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xit" presetSubtype="4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2" dur="25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25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2" presetClass="exit" presetSubtype="4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6" dur="25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5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8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25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25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2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25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 numSld="999">
                    <p:cTn id="5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1"/>
                    </p:tgtEl>
                  </p:cMediaNode>
                </p:audio>
              </p:childTnLst>
            </p:cTn>
          </p:par>
        </p:tnLst>
        <p:bldLst>
          <p:bldP spid="25" grpId="0" animBg="1"/>
          <p:bldP spid="25" grpId="1" animBg="1"/>
          <p:bldP spid="23" grpId="0" animBg="1"/>
          <p:bldP spid="23" grpId="1" animBg="1"/>
          <p:bldP spid="22" grpId="0" animBg="1"/>
          <p:bldP spid="22" grpId="1" animBg="1"/>
          <p:bldP spid="21" grpId="0" animBg="1"/>
          <p:bldP spid="21" grpId="1" animBg="1"/>
          <p:bldP spid="13" grpId="0" animBg="1"/>
          <p:bldP spid="14" grpId="0" animBg="1"/>
          <p:bldP spid="12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237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矩形 13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8C2C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3" name="组合 2"/>
          <p:cNvGrpSpPr/>
          <p:nvPr/>
        </p:nvGrpSpPr>
        <p:grpSpPr>
          <a:xfrm>
            <a:off x="4897788" y="1965605"/>
            <a:ext cx="2396929" cy="2896192"/>
            <a:chOff x="4897788" y="1965605"/>
            <a:chExt cx="2396929" cy="2896192"/>
          </a:xfrm>
        </p:grpSpPr>
        <p:sp>
          <p:nvSpPr>
            <p:cNvPr id="59" name="文本框 58"/>
            <p:cNvSpPr txBox="1"/>
            <p:nvPr/>
          </p:nvSpPr>
          <p:spPr>
            <a:xfrm>
              <a:off x="4897788" y="4461687"/>
              <a:ext cx="239692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0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极致无</a:t>
              </a:r>
              <a:r>
                <a:rPr lang="zh-CN" altLang="en-US" sz="20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岸  向天而歌</a:t>
              </a:r>
              <a:endPara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5015416" y="1965605"/>
              <a:ext cx="2171008" cy="2202889"/>
            </a:xfrm>
            <a:custGeom>
              <a:avLst/>
              <a:gdLst>
                <a:gd name="connsiteX0" fmla="*/ 0 w 2171008"/>
                <a:gd name="connsiteY0" fmla="*/ 0 h 2202889"/>
                <a:gd name="connsiteX1" fmla="*/ 316119 w 2171008"/>
                <a:gd name="connsiteY1" fmla="*/ 0 h 2202889"/>
                <a:gd name="connsiteX2" fmla="*/ 326413 w 2171008"/>
                <a:gd name="connsiteY2" fmla="*/ 0 h 2202889"/>
                <a:gd name="connsiteX3" fmla="*/ 616172 w 2171008"/>
                <a:gd name="connsiteY3" fmla="*/ 0 h 2202889"/>
                <a:gd name="connsiteX4" fmla="*/ 631270 w 2171008"/>
                <a:gd name="connsiteY4" fmla="*/ 0 h 2202889"/>
                <a:gd name="connsiteX5" fmla="*/ 925940 w 2171008"/>
                <a:gd name="connsiteY5" fmla="*/ 0 h 2202889"/>
                <a:gd name="connsiteX6" fmla="*/ 931323 w 2171008"/>
                <a:gd name="connsiteY6" fmla="*/ 0 h 2202889"/>
                <a:gd name="connsiteX7" fmla="*/ 1239539 w 2171008"/>
                <a:gd name="connsiteY7" fmla="*/ 0 h 2202889"/>
                <a:gd name="connsiteX8" fmla="*/ 1241091 w 2171008"/>
                <a:gd name="connsiteY8" fmla="*/ 0 h 2202889"/>
                <a:gd name="connsiteX9" fmla="*/ 1552679 w 2171008"/>
                <a:gd name="connsiteY9" fmla="*/ 0 h 2202889"/>
                <a:gd name="connsiteX10" fmla="*/ 1554690 w 2171008"/>
                <a:gd name="connsiteY10" fmla="*/ 0 h 2202889"/>
                <a:gd name="connsiteX11" fmla="*/ 1855857 w 2171008"/>
                <a:gd name="connsiteY11" fmla="*/ 0 h 2202889"/>
                <a:gd name="connsiteX12" fmla="*/ 1867830 w 2171008"/>
                <a:gd name="connsiteY12" fmla="*/ 0 h 2202889"/>
                <a:gd name="connsiteX13" fmla="*/ 2171008 w 2171008"/>
                <a:gd name="connsiteY13" fmla="*/ 0 h 2202889"/>
                <a:gd name="connsiteX14" fmla="*/ 2171008 w 2171008"/>
                <a:gd name="connsiteY14" fmla="*/ 2202889 h 2202889"/>
                <a:gd name="connsiteX15" fmla="*/ 1867830 w 2171008"/>
                <a:gd name="connsiteY15" fmla="*/ 2202889 h 2202889"/>
                <a:gd name="connsiteX16" fmla="*/ 1855857 w 2171008"/>
                <a:gd name="connsiteY16" fmla="*/ 2202889 h 2202889"/>
                <a:gd name="connsiteX17" fmla="*/ 1554690 w 2171008"/>
                <a:gd name="connsiteY17" fmla="*/ 2202889 h 2202889"/>
                <a:gd name="connsiteX18" fmla="*/ 1552679 w 2171008"/>
                <a:gd name="connsiteY18" fmla="*/ 2202889 h 2202889"/>
                <a:gd name="connsiteX19" fmla="*/ 1241091 w 2171008"/>
                <a:gd name="connsiteY19" fmla="*/ 2202889 h 2202889"/>
                <a:gd name="connsiteX20" fmla="*/ 1239539 w 2171008"/>
                <a:gd name="connsiteY20" fmla="*/ 2202889 h 2202889"/>
                <a:gd name="connsiteX21" fmla="*/ 931323 w 2171008"/>
                <a:gd name="connsiteY21" fmla="*/ 2202889 h 2202889"/>
                <a:gd name="connsiteX22" fmla="*/ 925940 w 2171008"/>
                <a:gd name="connsiteY22" fmla="*/ 2202889 h 2202889"/>
                <a:gd name="connsiteX23" fmla="*/ 631270 w 2171008"/>
                <a:gd name="connsiteY23" fmla="*/ 2202889 h 2202889"/>
                <a:gd name="connsiteX24" fmla="*/ 616172 w 2171008"/>
                <a:gd name="connsiteY24" fmla="*/ 2202889 h 2202889"/>
                <a:gd name="connsiteX25" fmla="*/ 326413 w 2171008"/>
                <a:gd name="connsiteY25" fmla="*/ 2202889 h 2202889"/>
                <a:gd name="connsiteX26" fmla="*/ 316119 w 2171008"/>
                <a:gd name="connsiteY26" fmla="*/ 2202889 h 2202889"/>
                <a:gd name="connsiteX27" fmla="*/ 0 w 2171008"/>
                <a:gd name="connsiteY27" fmla="*/ 2202889 h 22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71008" h="2202889">
                  <a:moveTo>
                    <a:pt x="0" y="0"/>
                  </a:moveTo>
                  <a:lnTo>
                    <a:pt x="316119" y="0"/>
                  </a:lnTo>
                  <a:lnTo>
                    <a:pt x="326413" y="0"/>
                  </a:lnTo>
                  <a:lnTo>
                    <a:pt x="616172" y="0"/>
                  </a:lnTo>
                  <a:lnTo>
                    <a:pt x="631270" y="0"/>
                  </a:lnTo>
                  <a:lnTo>
                    <a:pt x="925940" y="0"/>
                  </a:lnTo>
                  <a:lnTo>
                    <a:pt x="931323" y="0"/>
                  </a:lnTo>
                  <a:lnTo>
                    <a:pt x="1239539" y="0"/>
                  </a:lnTo>
                  <a:lnTo>
                    <a:pt x="1241091" y="0"/>
                  </a:lnTo>
                  <a:lnTo>
                    <a:pt x="1552679" y="0"/>
                  </a:lnTo>
                  <a:lnTo>
                    <a:pt x="1554690" y="0"/>
                  </a:lnTo>
                  <a:lnTo>
                    <a:pt x="1855857" y="0"/>
                  </a:lnTo>
                  <a:lnTo>
                    <a:pt x="1867830" y="0"/>
                  </a:lnTo>
                  <a:lnTo>
                    <a:pt x="2171008" y="0"/>
                  </a:lnTo>
                  <a:lnTo>
                    <a:pt x="2171008" y="2202889"/>
                  </a:lnTo>
                  <a:lnTo>
                    <a:pt x="1867830" y="2202889"/>
                  </a:lnTo>
                  <a:lnTo>
                    <a:pt x="1855857" y="2202889"/>
                  </a:lnTo>
                  <a:lnTo>
                    <a:pt x="1554690" y="2202889"/>
                  </a:lnTo>
                  <a:lnTo>
                    <a:pt x="1552679" y="2202889"/>
                  </a:lnTo>
                  <a:lnTo>
                    <a:pt x="1241091" y="2202889"/>
                  </a:lnTo>
                  <a:lnTo>
                    <a:pt x="1239539" y="2202889"/>
                  </a:lnTo>
                  <a:lnTo>
                    <a:pt x="931323" y="2202889"/>
                  </a:lnTo>
                  <a:lnTo>
                    <a:pt x="925940" y="2202889"/>
                  </a:lnTo>
                  <a:lnTo>
                    <a:pt x="631270" y="2202889"/>
                  </a:lnTo>
                  <a:lnTo>
                    <a:pt x="616172" y="2202889"/>
                  </a:lnTo>
                  <a:lnTo>
                    <a:pt x="326413" y="2202889"/>
                  </a:lnTo>
                  <a:lnTo>
                    <a:pt x="316119" y="2202889"/>
                  </a:lnTo>
                  <a:lnTo>
                    <a:pt x="0" y="2202889"/>
                  </a:lnTo>
                  <a:close/>
                </a:path>
              </a:pathLst>
            </a:custGeom>
            <a:solidFill>
              <a:srgbClr val="009E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7" name="组合 66"/>
            <p:cNvGrpSpPr/>
            <p:nvPr/>
          </p:nvGrpSpPr>
          <p:grpSpPr>
            <a:xfrm>
              <a:off x="5217743" y="2711360"/>
              <a:ext cx="1726318" cy="791525"/>
              <a:chOff x="2179638" y="1855788"/>
              <a:chExt cx="7326312" cy="3359150"/>
            </a:xfrm>
            <a:solidFill>
              <a:schemeClr val="bg1"/>
            </a:solidFill>
          </p:grpSpPr>
          <p:sp>
            <p:nvSpPr>
              <p:cNvPr id="68" name="Freeform 5"/>
              <p:cNvSpPr>
                <a:spLocks/>
              </p:cNvSpPr>
              <p:nvPr/>
            </p:nvSpPr>
            <p:spPr bwMode="auto">
              <a:xfrm>
                <a:off x="4405313" y="3141663"/>
                <a:ext cx="0" cy="476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"/>
              <p:cNvSpPr>
                <a:spLocks/>
              </p:cNvSpPr>
              <p:nvPr/>
            </p:nvSpPr>
            <p:spPr bwMode="auto">
              <a:xfrm>
                <a:off x="8739188" y="4857751"/>
                <a:ext cx="0" cy="476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7"/>
              <p:cNvSpPr>
                <a:spLocks noEditPoints="1"/>
              </p:cNvSpPr>
              <p:nvPr/>
            </p:nvSpPr>
            <p:spPr bwMode="auto">
              <a:xfrm>
                <a:off x="2179638" y="1881188"/>
                <a:ext cx="2403475" cy="2262188"/>
              </a:xfrm>
              <a:custGeom>
                <a:avLst/>
                <a:gdLst>
                  <a:gd name="T0" fmla="*/ 571 w 640"/>
                  <a:gd name="T1" fmla="*/ 398 h 601"/>
                  <a:gd name="T2" fmla="*/ 597 w 640"/>
                  <a:gd name="T3" fmla="*/ 302 h 601"/>
                  <a:gd name="T4" fmla="*/ 608 w 640"/>
                  <a:gd name="T5" fmla="*/ 254 h 601"/>
                  <a:gd name="T6" fmla="*/ 626 w 640"/>
                  <a:gd name="T7" fmla="*/ 242 h 601"/>
                  <a:gd name="T8" fmla="*/ 625 w 640"/>
                  <a:gd name="T9" fmla="*/ 179 h 601"/>
                  <a:gd name="T10" fmla="*/ 517 w 640"/>
                  <a:gd name="T11" fmla="*/ 143 h 601"/>
                  <a:gd name="T12" fmla="*/ 326 w 640"/>
                  <a:gd name="T13" fmla="*/ 157 h 601"/>
                  <a:gd name="T14" fmla="*/ 301 w 640"/>
                  <a:gd name="T15" fmla="*/ 109 h 601"/>
                  <a:gd name="T16" fmla="*/ 282 w 640"/>
                  <a:gd name="T17" fmla="*/ 31 h 601"/>
                  <a:gd name="T18" fmla="*/ 187 w 640"/>
                  <a:gd name="T19" fmla="*/ 0 h 601"/>
                  <a:gd name="T20" fmla="*/ 213 w 640"/>
                  <a:gd name="T21" fmla="*/ 135 h 601"/>
                  <a:gd name="T22" fmla="*/ 71 w 640"/>
                  <a:gd name="T23" fmla="*/ 232 h 601"/>
                  <a:gd name="T24" fmla="*/ 13 w 640"/>
                  <a:gd name="T25" fmla="*/ 239 h 601"/>
                  <a:gd name="T26" fmla="*/ 27 w 640"/>
                  <a:gd name="T27" fmla="*/ 302 h 601"/>
                  <a:gd name="T28" fmla="*/ 74 w 640"/>
                  <a:gd name="T29" fmla="*/ 404 h 601"/>
                  <a:gd name="T30" fmla="*/ 77 w 640"/>
                  <a:gd name="T31" fmla="*/ 482 h 601"/>
                  <a:gd name="T32" fmla="*/ 116 w 640"/>
                  <a:gd name="T33" fmla="*/ 511 h 601"/>
                  <a:gd name="T34" fmla="*/ 161 w 640"/>
                  <a:gd name="T35" fmla="*/ 505 h 601"/>
                  <a:gd name="T36" fmla="*/ 191 w 640"/>
                  <a:gd name="T37" fmla="*/ 499 h 601"/>
                  <a:gd name="T38" fmla="*/ 181 w 640"/>
                  <a:gd name="T39" fmla="*/ 472 h 601"/>
                  <a:gd name="T40" fmla="*/ 161 w 640"/>
                  <a:gd name="T41" fmla="*/ 405 h 601"/>
                  <a:gd name="T42" fmla="*/ 154 w 640"/>
                  <a:gd name="T43" fmla="*/ 313 h 601"/>
                  <a:gd name="T44" fmla="*/ 160 w 640"/>
                  <a:gd name="T45" fmla="*/ 278 h 601"/>
                  <a:gd name="T46" fmla="*/ 223 w 640"/>
                  <a:gd name="T47" fmla="*/ 206 h 601"/>
                  <a:gd name="T48" fmla="*/ 236 w 640"/>
                  <a:gd name="T49" fmla="*/ 190 h 601"/>
                  <a:gd name="T50" fmla="*/ 266 w 640"/>
                  <a:gd name="T51" fmla="*/ 177 h 601"/>
                  <a:gd name="T52" fmla="*/ 443 w 640"/>
                  <a:gd name="T53" fmla="*/ 163 h 601"/>
                  <a:gd name="T54" fmla="*/ 548 w 640"/>
                  <a:gd name="T55" fmla="*/ 211 h 601"/>
                  <a:gd name="T56" fmla="*/ 483 w 640"/>
                  <a:gd name="T57" fmla="*/ 443 h 601"/>
                  <a:gd name="T58" fmla="*/ 436 w 640"/>
                  <a:gd name="T59" fmla="*/ 496 h 601"/>
                  <a:gd name="T60" fmla="*/ 385 w 640"/>
                  <a:gd name="T61" fmla="*/ 482 h 601"/>
                  <a:gd name="T62" fmla="*/ 313 w 640"/>
                  <a:gd name="T63" fmla="*/ 411 h 601"/>
                  <a:gd name="T64" fmla="*/ 385 w 640"/>
                  <a:gd name="T65" fmla="*/ 365 h 601"/>
                  <a:gd name="T66" fmla="*/ 381 w 640"/>
                  <a:gd name="T67" fmla="*/ 314 h 601"/>
                  <a:gd name="T68" fmla="*/ 402 w 640"/>
                  <a:gd name="T69" fmla="*/ 227 h 601"/>
                  <a:gd name="T70" fmla="*/ 344 w 640"/>
                  <a:gd name="T71" fmla="*/ 232 h 601"/>
                  <a:gd name="T72" fmla="*/ 294 w 640"/>
                  <a:gd name="T73" fmla="*/ 246 h 601"/>
                  <a:gd name="T74" fmla="*/ 209 w 640"/>
                  <a:gd name="T75" fmla="*/ 265 h 601"/>
                  <a:gd name="T76" fmla="*/ 198 w 640"/>
                  <a:gd name="T77" fmla="*/ 331 h 601"/>
                  <a:gd name="T78" fmla="*/ 218 w 640"/>
                  <a:gd name="T79" fmla="*/ 381 h 601"/>
                  <a:gd name="T80" fmla="*/ 280 w 640"/>
                  <a:gd name="T81" fmla="*/ 430 h 601"/>
                  <a:gd name="T82" fmla="*/ 384 w 640"/>
                  <a:gd name="T83" fmla="*/ 534 h 601"/>
                  <a:gd name="T84" fmla="*/ 427 w 640"/>
                  <a:gd name="T85" fmla="*/ 577 h 601"/>
                  <a:gd name="T86" fmla="*/ 453 w 640"/>
                  <a:gd name="T87" fmla="*/ 596 h 601"/>
                  <a:gd name="T88" fmla="*/ 454 w 640"/>
                  <a:gd name="T89" fmla="*/ 573 h 601"/>
                  <a:gd name="T90" fmla="*/ 497 w 640"/>
                  <a:gd name="T91" fmla="*/ 528 h 601"/>
                  <a:gd name="T92" fmla="*/ 537 w 640"/>
                  <a:gd name="T93" fmla="*/ 459 h 601"/>
                  <a:gd name="T94" fmla="*/ 557 w 640"/>
                  <a:gd name="T95" fmla="*/ 436 h 601"/>
                  <a:gd name="T96" fmla="*/ 290 w 640"/>
                  <a:gd name="T97" fmla="*/ 320 h 601"/>
                  <a:gd name="T98" fmla="*/ 237 w 640"/>
                  <a:gd name="T99" fmla="*/ 278 h 601"/>
                  <a:gd name="T100" fmla="*/ 329 w 640"/>
                  <a:gd name="T101" fmla="*/ 272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0" h="601">
                    <a:moveTo>
                      <a:pt x="557" y="436"/>
                    </a:moveTo>
                    <a:cubicBezTo>
                      <a:pt x="557" y="429"/>
                      <a:pt x="562" y="426"/>
                      <a:pt x="565" y="420"/>
                    </a:cubicBezTo>
                    <a:cubicBezTo>
                      <a:pt x="568" y="414"/>
                      <a:pt x="570" y="405"/>
                      <a:pt x="571" y="398"/>
                    </a:cubicBezTo>
                    <a:cubicBezTo>
                      <a:pt x="572" y="391"/>
                      <a:pt x="573" y="385"/>
                      <a:pt x="577" y="378"/>
                    </a:cubicBezTo>
                    <a:cubicBezTo>
                      <a:pt x="581" y="370"/>
                      <a:pt x="588" y="367"/>
                      <a:pt x="581" y="360"/>
                    </a:cubicBezTo>
                    <a:cubicBezTo>
                      <a:pt x="596" y="346"/>
                      <a:pt x="595" y="321"/>
                      <a:pt x="597" y="302"/>
                    </a:cubicBezTo>
                    <a:cubicBezTo>
                      <a:pt x="597" y="293"/>
                      <a:pt x="598" y="285"/>
                      <a:pt x="599" y="276"/>
                    </a:cubicBezTo>
                    <a:cubicBezTo>
                      <a:pt x="600" y="271"/>
                      <a:pt x="601" y="268"/>
                      <a:pt x="602" y="263"/>
                    </a:cubicBezTo>
                    <a:cubicBezTo>
                      <a:pt x="604" y="260"/>
                      <a:pt x="606" y="257"/>
                      <a:pt x="608" y="254"/>
                    </a:cubicBezTo>
                    <a:cubicBezTo>
                      <a:pt x="604" y="253"/>
                      <a:pt x="604" y="251"/>
                      <a:pt x="606" y="249"/>
                    </a:cubicBezTo>
                    <a:cubicBezTo>
                      <a:pt x="608" y="255"/>
                      <a:pt x="620" y="256"/>
                      <a:pt x="624" y="252"/>
                    </a:cubicBezTo>
                    <a:cubicBezTo>
                      <a:pt x="624" y="251"/>
                      <a:pt x="626" y="243"/>
                      <a:pt x="626" y="242"/>
                    </a:cubicBezTo>
                    <a:cubicBezTo>
                      <a:pt x="628" y="237"/>
                      <a:pt x="632" y="234"/>
                      <a:pt x="633" y="229"/>
                    </a:cubicBezTo>
                    <a:cubicBezTo>
                      <a:pt x="636" y="221"/>
                      <a:pt x="640" y="209"/>
                      <a:pt x="639" y="201"/>
                    </a:cubicBezTo>
                    <a:cubicBezTo>
                      <a:pt x="637" y="193"/>
                      <a:pt x="629" y="186"/>
                      <a:pt x="625" y="179"/>
                    </a:cubicBezTo>
                    <a:cubicBezTo>
                      <a:pt x="619" y="170"/>
                      <a:pt x="611" y="165"/>
                      <a:pt x="601" y="159"/>
                    </a:cubicBezTo>
                    <a:cubicBezTo>
                      <a:pt x="594" y="155"/>
                      <a:pt x="586" y="148"/>
                      <a:pt x="578" y="145"/>
                    </a:cubicBezTo>
                    <a:cubicBezTo>
                      <a:pt x="558" y="136"/>
                      <a:pt x="537" y="143"/>
                      <a:pt x="517" y="143"/>
                    </a:cubicBezTo>
                    <a:cubicBezTo>
                      <a:pt x="496" y="142"/>
                      <a:pt x="477" y="136"/>
                      <a:pt x="455" y="140"/>
                    </a:cubicBezTo>
                    <a:cubicBezTo>
                      <a:pt x="433" y="143"/>
                      <a:pt x="412" y="151"/>
                      <a:pt x="391" y="157"/>
                    </a:cubicBezTo>
                    <a:cubicBezTo>
                      <a:pt x="370" y="163"/>
                      <a:pt x="347" y="163"/>
                      <a:pt x="326" y="157"/>
                    </a:cubicBezTo>
                    <a:cubicBezTo>
                      <a:pt x="315" y="153"/>
                      <a:pt x="307" y="149"/>
                      <a:pt x="298" y="144"/>
                    </a:cubicBezTo>
                    <a:cubicBezTo>
                      <a:pt x="290" y="140"/>
                      <a:pt x="283" y="140"/>
                      <a:pt x="275" y="138"/>
                    </a:cubicBezTo>
                    <a:cubicBezTo>
                      <a:pt x="279" y="131"/>
                      <a:pt x="293" y="107"/>
                      <a:pt x="301" y="109"/>
                    </a:cubicBezTo>
                    <a:cubicBezTo>
                      <a:pt x="300" y="101"/>
                      <a:pt x="308" y="94"/>
                      <a:pt x="311" y="88"/>
                    </a:cubicBezTo>
                    <a:cubicBezTo>
                      <a:pt x="315" y="79"/>
                      <a:pt x="317" y="69"/>
                      <a:pt x="317" y="60"/>
                    </a:cubicBezTo>
                    <a:cubicBezTo>
                      <a:pt x="316" y="38"/>
                      <a:pt x="299" y="36"/>
                      <a:pt x="282" y="31"/>
                    </a:cubicBezTo>
                    <a:cubicBezTo>
                      <a:pt x="263" y="26"/>
                      <a:pt x="244" y="21"/>
                      <a:pt x="225" y="14"/>
                    </a:cubicBezTo>
                    <a:cubicBezTo>
                      <a:pt x="219" y="12"/>
                      <a:pt x="212" y="7"/>
                      <a:pt x="205" y="6"/>
                    </a:cubicBezTo>
                    <a:cubicBezTo>
                      <a:pt x="197" y="4"/>
                      <a:pt x="194" y="5"/>
                      <a:pt x="187" y="0"/>
                    </a:cubicBezTo>
                    <a:cubicBezTo>
                      <a:pt x="189" y="11"/>
                      <a:pt x="193" y="24"/>
                      <a:pt x="199" y="33"/>
                    </a:cubicBezTo>
                    <a:cubicBezTo>
                      <a:pt x="207" y="46"/>
                      <a:pt x="218" y="55"/>
                      <a:pt x="228" y="66"/>
                    </a:cubicBezTo>
                    <a:cubicBezTo>
                      <a:pt x="243" y="82"/>
                      <a:pt x="224" y="120"/>
                      <a:pt x="213" y="135"/>
                    </a:cubicBezTo>
                    <a:cubicBezTo>
                      <a:pt x="182" y="177"/>
                      <a:pt x="161" y="230"/>
                      <a:pt x="101" y="230"/>
                    </a:cubicBezTo>
                    <a:cubicBezTo>
                      <a:pt x="94" y="230"/>
                      <a:pt x="86" y="226"/>
                      <a:pt x="80" y="227"/>
                    </a:cubicBezTo>
                    <a:cubicBezTo>
                      <a:pt x="74" y="227"/>
                      <a:pt x="75" y="230"/>
                      <a:pt x="71" y="232"/>
                    </a:cubicBezTo>
                    <a:cubicBezTo>
                      <a:pt x="60" y="236"/>
                      <a:pt x="60" y="235"/>
                      <a:pt x="49" y="233"/>
                    </a:cubicBezTo>
                    <a:cubicBezTo>
                      <a:pt x="42" y="231"/>
                      <a:pt x="33" y="228"/>
                      <a:pt x="26" y="231"/>
                    </a:cubicBezTo>
                    <a:cubicBezTo>
                      <a:pt x="21" y="234"/>
                      <a:pt x="20" y="237"/>
                      <a:pt x="13" y="239"/>
                    </a:cubicBezTo>
                    <a:cubicBezTo>
                      <a:pt x="3" y="242"/>
                      <a:pt x="2" y="240"/>
                      <a:pt x="3" y="251"/>
                    </a:cubicBezTo>
                    <a:cubicBezTo>
                      <a:pt x="4" y="259"/>
                      <a:pt x="0" y="264"/>
                      <a:pt x="0" y="271"/>
                    </a:cubicBezTo>
                    <a:cubicBezTo>
                      <a:pt x="1" y="285"/>
                      <a:pt x="17" y="295"/>
                      <a:pt x="27" y="302"/>
                    </a:cubicBezTo>
                    <a:cubicBezTo>
                      <a:pt x="40" y="311"/>
                      <a:pt x="38" y="308"/>
                      <a:pt x="49" y="319"/>
                    </a:cubicBezTo>
                    <a:cubicBezTo>
                      <a:pt x="59" y="328"/>
                      <a:pt x="63" y="339"/>
                      <a:pt x="66" y="352"/>
                    </a:cubicBezTo>
                    <a:cubicBezTo>
                      <a:pt x="69" y="369"/>
                      <a:pt x="72" y="387"/>
                      <a:pt x="74" y="404"/>
                    </a:cubicBezTo>
                    <a:cubicBezTo>
                      <a:pt x="74" y="412"/>
                      <a:pt x="77" y="422"/>
                      <a:pt x="76" y="430"/>
                    </a:cubicBezTo>
                    <a:cubicBezTo>
                      <a:pt x="75" y="439"/>
                      <a:pt x="71" y="445"/>
                      <a:pt x="72" y="454"/>
                    </a:cubicBezTo>
                    <a:cubicBezTo>
                      <a:pt x="72" y="459"/>
                      <a:pt x="73" y="479"/>
                      <a:pt x="77" y="482"/>
                    </a:cubicBezTo>
                    <a:cubicBezTo>
                      <a:pt x="80" y="486"/>
                      <a:pt x="89" y="486"/>
                      <a:pt x="94" y="490"/>
                    </a:cubicBezTo>
                    <a:cubicBezTo>
                      <a:pt x="97" y="492"/>
                      <a:pt x="106" y="499"/>
                      <a:pt x="108" y="501"/>
                    </a:cubicBezTo>
                    <a:cubicBezTo>
                      <a:pt x="112" y="507"/>
                      <a:pt x="108" y="507"/>
                      <a:pt x="116" y="511"/>
                    </a:cubicBezTo>
                    <a:cubicBezTo>
                      <a:pt x="124" y="514"/>
                      <a:pt x="131" y="512"/>
                      <a:pt x="138" y="512"/>
                    </a:cubicBezTo>
                    <a:cubicBezTo>
                      <a:pt x="147" y="512"/>
                      <a:pt x="148" y="517"/>
                      <a:pt x="151" y="506"/>
                    </a:cubicBezTo>
                    <a:cubicBezTo>
                      <a:pt x="156" y="508"/>
                      <a:pt x="158" y="504"/>
                      <a:pt x="161" y="505"/>
                    </a:cubicBezTo>
                    <a:cubicBezTo>
                      <a:pt x="166" y="505"/>
                      <a:pt x="169" y="509"/>
                      <a:pt x="173" y="513"/>
                    </a:cubicBezTo>
                    <a:cubicBezTo>
                      <a:pt x="175" y="508"/>
                      <a:pt x="167" y="508"/>
                      <a:pt x="174" y="502"/>
                    </a:cubicBezTo>
                    <a:cubicBezTo>
                      <a:pt x="177" y="499"/>
                      <a:pt x="187" y="500"/>
                      <a:pt x="191" y="499"/>
                    </a:cubicBezTo>
                    <a:cubicBezTo>
                      <a:pt x="189" y="494"/>
                      <a:pt x="187" y="489"/>
                      <a:pt x="186" y="484"/>
                    </a:cubicBezTo>
                    <a:cubicBezTo>
                      <a:pt x="186" y="482"/>
                      <a:pt x="185" y="479"/>
                      <a:pt x="185" y="477"/>
                    </a:cubicBezTo>
                    <a:cubicBezTo>
                      <a:pt x="184" y="475"/>
                      <a:pt x="182" y="474"/>
                      <a:pt x="181" y="472"/>
                    </a:cubicBezTo>
                    <a:cubicBezTo>
                      <a:pt x="179" y="471"/>
                      <a:pt x="182" y="476"/>
                      <a:pt x="177" y="465"/>
                    </a:cubicBezTo>
                    <a:cubicBezTo>
                      <a:pt x="175" y="463"/>
                      <a:pt x="174" y="459"/>
                      <a:pt x="172" y="455"/>
                    </a:cubicBezTo>
                    <a:cubicBezTo>
                      <a:pt x="166" y="439"/>
                      <a:pt x="164" y="422"/>
                      <a:pt x="161" y="405"/>
                    </a:cubicBezTo>
                    <a:cubicBezTo>
                      <a:pt x="158" y="387"/>
                      <a:pt x="152" y="368"/>
                      <a:pt x="152" y="349"/>
                    </a:cubicBezTo>
                    <a:cubicBezTo>
                      <a:pt x="152" y="339"/>
                      <a:pt x="152" y="329"/>
                      <a:pt x="153" y="320"/>
                    </a:cubicBezTo>
                    <a:cubicBezTo>
                      <a:pt x="153" y="318"/>
                      <a:pt x="154" y="315"/>
                      <a:pt x="154" y="313"/>
                    </a:cubicBezTo>
                    <a:cubicBezTo>
                      <a:pt x="154" y="309"/>
                      <a:pt x="152" y="303"/>
                      <a:pt x="152" y="299"/>
                    </a:cubicBezTo>
                    <a:cubicBezTo>
                      <a:pt x="153" y="295"/>
                      <a:pt x="157" y="292"/>
                      <a:pt x="159" y="288"/>
                    </a:cubicBezTo>
                    <a:cubicBezTo>
                      <a:pt x="160" y="285"/>
                      <a:pt x="159" y="281"/>
                      <a:pt x="160" y="278"/>
                    </a:cubicBezTo>
                    <a:cubicBezTo>
                      <a:pt x="162" y="269"/>
                      <a:pt x="168" y="259"/>
                      <a:pt x="174" y="253"/>
                    </a:cubicBezTo>
                    <a:cubicBezTo>
                      <a:pt x="187" y="241"/>
                      <a:pt x="200" y="229"/>
                      <a:pt x="213" y="217"/>
                    </a:cubicBezTo>
                    <a:cubicBezTo>
                      <a:pt x="216" y="214"/>
                      <a:pt x="221" y="211"/>
                      <a:pt x="223" y="206"/>
                    </a:cubicBezTo>
                    <a:cubicBezTo>
                      <a:pt x="225" y="202"/>
                      <a:pt x="225" y="200"/>
                      <a:pt x="227" y="197"/>
                    </a:cubicBezTo>
                    <a:cubicBezTo>
                      <a:pt x="228" y="196"/>
                      <a:pt x="231" y="197"/>
                      <a:pt x="233" y="196"/>
                    </a:cubicBezTo>
                    <a:cubicBezTo>
                      <a:pt x="235" y="193"/>
                      <a:pt x="234" y="192"/>
                      <a:pt x="236" y="190"/>
                    </a:cubicBezTo>
                    <a:cubicBezTo>
                      <a:pt x="238" y="187"/>
                      <a:pt x="240" y="185"/>
                      <a:pt x="243" y="182"/>
                    </a:cubicBezTo>
                    <a:cubicBezTo>
                      <a:pt x="244" y="180"/>
                      <a:pt x="249" y="174"/>
                      <a:pt x="251" y="173"/>
                    </a:cubicBezTo>
                    <a:cubicBezTo>
                      <a:pt x="255" y="171"/>
                      <a:pt x="262" y="176"/>
                      <a:pt x="266" y="177"/>
                    </a:cubicBezTo>
                    <a:cubicBezTo>
                      <a:pt x="277" y="182"/>
                      <a:pt x="289" y="189"/>
                      <a:pt x="301" y="190"/>
                    </a:cubicBezTo>
                    <a:cubicBezTo>
                      <a:pt x="326" y="194"/>
                      <a:pt x="355" y="187"/>
                      <a:pt x="379" y="183"/>
                    </a:cubicBezTo>
                    <a:cubicBezTo>
                      <a:pt x="401" y="178"/>
                      <a:pt x="421" y="167"/>
                      <a:pt x="443" y="163"/>
                    </a:cubicBezTo>
                    <a:cubicBezTo>
                      <a:pt x="466" y="158"/>
                      <a:pt x="488" y="172"/>
                      <a:pt x="512" y="172"/>
                    </a:cubicBezTo>
                    <a:cubicBezTo>
                      <a:pt x="523" y="172"/>
                      <a:pt x="533" y="166"/>
                      <a:pt x="540" y="177"/>
                    </a:cubicBezTo>
                    <a:cubicBezTo>
                      <a:pt x="545" y="186"/>
                      <a:pt x="547" y="200"/>
                      <a:pt x="548" y="211"/>
                    </a:cubicBezTo>
                    <a:cubicBezTo>
                      <a:pt x="551" y="234"/>
                      <a:pt x="545" y="258"/>
                      <a:pt x="541" y="281"/>
                    </a:cubicBezTo>
                    <a:cubicBezTo>
                      <a:pt x="532" y="327"/>
                      <a:pt x="518" y="376"/>
                      <a:pt x="496" y="418"/>
                    </a:cubicBezTo>
                    <a:cubicBezTo>
                      <a:pt x="491" y="427"/>
                      <a:pt x="486" y="434"/>
                      <a:pt x="483" y="443"/>
                    </a:cubicBezTo>
                    <a:cubicBezTo>
                      <a:pt x="480" y="450"/>
                      <a:pt x="480" y="456"/>
                      <a:pt x="474" y="462"/>
                    </a:cubicBezTo>
                    <a:cubicBezTo>
                      <a:pt x="467" y="469"/>
                      <a:pt x="463" y="477"/>
                      <a:pt x="457" y="485"/>
                    </a:cubicBezTo>
                    <a:cubicBezTo>
                      <a:pt x="450" y="493"/>
                      <a:pt x="443" y="490"/>
                      <a:pt x="436" y="496"/>
                    </a:cubicBezTo>
                    <a:cubicBezTo>
                      <a:pt x="433" y="499"/>
                      <a:pt x="437" y="501"/>
                      <a:pt x="433" y="503"/>
                    </a:cubicBezTo>
                    <a:cubicBezTo>
                      <a:pt x="432" y="503"/>
                      <a:pt x="422" y="501"/>
                      <a:pt x="421" y="501"/>
                    </a:cubicBezTo>
                    <a:cubicBezTo>
                      <a:pt x="409" y="498"/>
                      <a:pt x="395" y="489"/>
                      <a:pt x="385" y="482"/>
                    </a:cubicBezTo>
                    <a:cubicBezTo>
                      <a:pt x="373" y="476"/>
                      <a:pt x="363" y="467"/>
                      <a:pt x="352" y="459"/>
                    </a:cubicBezTo>
                    <a:cubicBezTo>
                      <a:pt x="344" y="453"/>
                      <a:pt x="333" y="446"/>
                      <a:pt x="327" y="438"/>
                    </a:cubicBezTo>
                    <a:cubicBezTo>
                      <a:pt x="321" y="431"/>
                      <a:pt x="311" y="420"/>
                      <a:pt x="313" y="411"/>
                    </a:cubicBezTo>
                    <a:cubicBezTo>
                      <a:pt x="314" y="399"/>
                      <a:pt x="316" y="392"/>
                      <a:pt x="327" y="388"/>
                    </a:cubicBezTo>
                    <a:cubicBezTo>
                      <a:pt x="337" y="385"/>
                      <a:pt x="346" y="383"/>
                      <a:pt x="355" y="378"/>
                    </a:cubicBezTo>
                    <a:cubicBezTo>
                      <a:pt x="365" y="373"/>
                      <a:pt x="375" y="370"/>
                      <a:pt x="385" y="365"/>
                    </a:cubicBezTo>
                    <a:cubicBezTo>
                      <a:pt x="381" y="360"/>
                      <a:pt x="378" y="353"/>
                      <a:pt x="374" y="349"/>
                    </a:cubicBezTo>
                    <a:cubicBezTo>
                      <a:pt x="369" y="345"/>
                      <a:pt x="362" y="342"/>
                      <a:pt x="356" y="339"/>
                    </a:cubicBezTo>
                    <a:cubicBezTo>
                      <a:pt x="366" y="333"/>
                      <a:pt x="373" y="321"/>
                      <a:pt x="381" y="314"/>
                    </a:cubicBezTo>
                    <a:cubicBezTo>
                      <a:pt x="392" y="304"/>
                      <a:pt x="398" y="290"/>
                      <a:pt x="408" y="279"/>
                    </a:cubicBezTo>
                    <a:cubicBezTo>
                      <a:pt x="415" y="271"/>
                      <a:pt x="431" y="260"/>
                      <a:pt x="432" y="249"/>
                    </a:cubicBezTo>
                    <a:cubicBezTo>
                      <a:pt x="432" y="235"/>
                      <a:pt x="414" y="227"/>
                      <a:pt x="402" y="227"/>
                    </a:cubicBezTo>
                    <a:cubicBezTo>
                      <a:pt x="396" y="226"/>
                      <a:pt x="381" y="223"/>
                      <a:pt x="375" y="224"/>
                    </a:cubicBezTo>
                    <a:cubicBezTo>
                      <a:pt x="369" y="225"/>
                      <a:pt x="366" y="230"/>
                      <a:pt x="358" y="231"/>
                    </a:cubicBezTo>
                    <a:cubicBezTo>
                      <a:pt x="355" y="231"/>
                      <a:pt x="347" y="232"/>
                      <a:pt x="344" y="232"/>
                    </a:cubicBezTo>
                    <a:cubicBezTo>
                      <a:pt x="338" y="232"/>
                      <a:pt x="332" y="227"/>
                      <a:pt x="325" y="227"/>
                    </a:cubicBezTo>
                    <a:cubicBezTo>
                      <a:pt x="317" y="228"/>
                      <a:pt x="316" y="232"/>
                      <a:pt x="311" y="238"/>
                    </a:cubicBezTo>
                    <a:cubicBezTo>
                      <a:pt x="306" y="243"/>
                      <a:pt x="301" y="244"/>
                      <a:pt x="294" y="246"/>
                    </a:cubicBezTo>
                    <a:cubicBezTo>
                      <a:pt x="278" y="250"/>
                      <a:pt x="261" y="253"/>
                      <a:pt x="246" y="259"/>
                    </a:cubicBezTo>
                    <a:cubicBezTo>
                      <a:pt x="240" y="262"/>
                      <a:pt x="230" y="270"/>
                      <a:pt x="224" y="271"/>
                    </a:cubicBezTo>
                    <a:cubicBezTo>
                      <a:pt x="218" y="271"/>
                      <a:pt x="215" y="266"/>
                      <a:pt x="209" y="265"/>
                    </a:cubicBezTo>
                    <a:cubicBezTo>
                      <a:pt x="202" y="265"/>
                      <a:pt x="191" y="271"/>
                      <a:pt x="185" y="274"/>
                    </a:cubicBezTo>
                    <a:cubicBezTo>
                      <a:pt x="178" y="278"/>
                      <a:pt x="177" y="278"/>
                      <a:pt x="178" y="287"/>
                    </a:cubicBezTo>
                    <a:cubicBezTo>
                      <a:pt x="180" y="300"/>
                      <a:pt x="192" y="319"/>
                      <a:pt x="198" y="331"/>
                    </a:cubicBezTo>
                    <a:cubicBezTo>
                      <a:pt x="201" y="335"/>
                      <a:pt x="202" y="337"/>
                      <a:pt x="204" y="342"/>
                    </a:cubicBezTo>
                    <a:cubicBezTo>
                      <a:pt x="205" y="347"/>
                      <a:pt x="208" y="351"/>
                      <a:pt x="209" y="355"/>
                    </a:cubicBezTo>
                    <a:cubicBezTo>
                      <a:pt x="213" y="363"/>
                      <a:pt x="214" y="373"/>
                      <a:pt x="218" y="381"/>
                    </a:cubicBezTo>
                    <a:cubicBezTo>
                      <a:pt x="223" y="392"/>
                      <a:pt x="234" y="401"/>
                      <a:pt x="243" y="410"/>
                    </a:cubicBezTo>
                    <a:cubicBezTo>
                      <a:pt x="248" y="415"/>
                      <a:pt x="252" y="420"/>
                      <a:pt x="259" y="424"/>
                    </a:cubicBezTo>
                    <a:cubicBezTo>
                      <a:pt x="266" y="428"/>
                      <a:pt x="273" y="427"/>
                      <a:pt x="280" y="430"/>
                    </a:cubicBezTo>
                    <a:cubicBezTo>
                      <a:pt x="293" y="434"/>
                      <a:pt x="300" y="443"/>
                      <a:pt x="308" y="454"/>
                    </a:cubicBezTo>
                    <a:cubicBezTo>
                      <a:pt x="320" y="469"/>
                      <a:pt x="333" y="484"/>
                      <a:pt x="346" y="499"/>
                    </a:cubicBezTo>
                    <a:cubicBezTo>
                      <a:pt x="358" y="511"/>
                      <a:pt x="372" y="522"/>
                      <a:pt x="384" y="534"/>
                    </a:cubicBezTo>
                    <a:cubicBezTo>
                      <a:pt x="389" y="539"/>
                      <a:pt x="395" y="543"/>
                      <a:pt x="400" y="548"/>
                    </a:cubicBezTo>
                    <a:cubicBezTo>
                      <a:pt x="404" y="552"/>
                      <a:pt x="406" y="557"/>
                      <a:pt x="410" y="561"/>
                    </a:cubicBezTo>
                    <a:cubicBezTo>
                      <a:pt x="415" y="566"/>
                      <a:pt x="423" y="569"/>
                      <a:pt x="427" y="577"/>
                    </a:cubicBezTo>
                    <a:cubicBezTo>
                      <a:pt x="430" y="583"/>
                      <a:pt x="432" y="590"/>
                      <a:pt x="436" y="595"/>
                    </a:cubicBezTo>
                    <a:cubicBezTo>
                      <a:pt x="437" y="597"/>
                      <a:pt x="440" y="601"/>
                      <a:pt x="443" y="601"/>
                    </a:cubicBezTo>
                    <a:cubicBezTo>
                      <a:pt x="446" y="600"/>
                      <a:pt x="450" y="598"/>
                      <a:pt x="453" y="596"/>
                    </a:cubicBezTo>
                    <a:cubicBezTo>
                      <a:pt x="453" y="595"/>
                      <a:pt x="452" y="594"/>
                      <a:pt x="452" y="592"/>
                    </a:cubicBezTo>
                    <a:cubicBezTo>
                      <a:pt x="452" y="592"/>
                      <a:pt x="454" y="586"/>
                      <a:pt x="454" y="585"/>
                    </a:cubicBezTo>
                    <a:cubicBezTo>
                      <a:pt x="456" y="579"/>
                      <a:pt x="457" y="580"/>
                      <a:pt x="454" y="573"/>
                    </a:cubicBezTo>
                    <a:cubicBezTo>
                      <a:pt x="466" y="572"/>
                      <a:pt x="464" y="566"/>
                      <a:pt x="468" y="558"/>
                    </a:cubicBezTo>
                    <a:cubicBezTo>
                      <a:pt x="473" y="548"/>
                      <a:pt x="484" y="550"/>
                      <a:pt x="491" y="542"/>
                    </a:cubicBezTo>
                    <a:cubicBezTo>
                      <a:pt x="485" y="537"/>
                      <a:pt x="493" y="534"/>
                      <a:pt x="497" y="528"/>
                    </a:cubicBezTo>
                    <a:cubicBezTo>
                      <a:pt x="501" y="523"/>
                      <a:pt x="504" y="517"/>
                      <a:pt x="507" y="511"/>
                    </a:cubicBezTo>
                    <a:cubicBezTo>
                      <a:pt x="514" y="499"/>
                      <a:pt x="519" y="488"/>
                      <a:pt x="526" y="477"/>
                    </a:cubicBezTo>
                    <a:cubicBezTo>
                      <a:pt x="530" y="470"/>
                      <a:pt x="532" y="464"/>
                      <a:pt x="537" y="459"/>
                    </a:cubicBezTo>
                    <a:cubicBezTo>
                      <a:pt x="540" y="456"/>
                      <a:pt x="542" y="452"/>
                      <a:pt x="544" y="449"/>
                    </a:cubicBezTo>
                    <a:cubicBezTo>
                      <a:pt x="549" y="444"/>
                      <a:pt x="556" y="443"/>
                      <a:pt x="557" y="436"/>
                    </a:cubicBezTo>
                    <a:cubicBezTo>
                      <a:pt x="557" y="431"/>
                      <a:pt x="556" y="440"/>
                      <a:pt x="557" y="436"/>
                    </a:cubicBezTo>
                    <a:close/>
                    <a:moveTo>
                      <a:pt x="305" y="304"/>
                    </a:moveTo>
                    <a:cubicBezTo>
                      <a:pt x="302" y="306"/>
                      <a:pt x="303" y="310"/>
                      <a:pt x="301" y="312"/>
                    </a:cubicBezTo>
                    <a:cubicBezTo>
                      <a:pt x="299" y="315"/>
                      <a:pt x="293" y="318"/>
                      <a:pt x="290" y="320"/>
                    </a:cubicBezTo>
                    <a:cubicBezTo>
                      <a:pt x="283" y="325"/>
                      <a:pt x="277" y="330"/>
                      <a:pt x="270" y="325"/>
                    </a:cubicBezTo>
                    <a:cubicBezTo>
                      <a:pt x="263" y="320"/>
                      <a:pt x="260" y="308"/>
                      <a:pt x="254" y="301"/>
                    </a:cubicBezTo>
                    <a:cubicBezTo>
                      <a:pt x="246" y="292"/>
                      <a:pt x="237" y="291"/>
                      <a:pt x="237" y="278"/>
                    </a:cubicBezTo>
                    <a:cubicBezTo>
                      <a:pt x="243" y="281"/>
                      <a:pt x="248" y="285"/>
                      <a:pt x="255" y="286"/>
                    </a:cubicBezTo>
                    <a:cubicBezTo>
                      <a:pt x="263" y="287"/>
                      <a:pt x="264" y="283"/>
                      <a:pt x="271" y="278"/>
                    </a:cubicBezTo>
                    <a:cubicBezTo>
                      <a:pt x="285" y="266"/>
                      <a:pt x="311" y="272"/>
                      <a:pt x="329" y="272"/>
                    </a:cubicBezTo>
                    <a:cubicBezTo>
                      <a:pt x="326" y="282"/>
                      <a:pt x="316" y="300"/>
                      <a:pt x="305" y="304"/>
                    </a:cubicBezTo>
                    <a:cubicBezTo>
                      <a:pt x="304" y="305"/>
                      <a:pt x="310" y="302"/>
                      <a:pt x="305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8"/>
              <p:cNvSpPr>
                <a:spLocks noEditPoints="1"/>
              </p:cNvSpPr>
              <p:nvPr/>
            </p:nvSpPr>
            <p:spPr bwMode="auto">
              <a:xfrm>
                <a:off x="4886325" y="1963738"/>
                <a:ext cx="2257425" cy="2028825"/>
              </a:xfrm>
              <a:custGeom>
                <a:avLst/>
                <a:gdLst>
                  <a:gd name="T0" fmla="*/ 575 w 601"/>
                  <a:gd name="T1" fmla="*/ 522 h 539"/>
                  <a:gd name="T2" fmla="*/ 577 w 601"/>
                  <a:gd name="T3" fmla="*/ 507 h 539"/>
                  <a:gd name="T4" fmla="*/ 556 w 601"/>
                  <a:gd name="T5" fmla="*/ 492 h 539"/>
                  <a:gd name="T6" fmla="*/ 254 w 601"/>
                  <a:gd name="T7" fmla="*/ 312 h 539"/>
                  <a:gd name="T8" fmla="*/ 424 w 601"/>
                  <a:gd name="T9" fmla="*/ 208 h 539"/>
                  <a:gd name="T10" fmla="*/ 420 w 601"/>
                  <a:gd name="T11" fmla="*/ 188 h 539"/>
                  <a:gd name="T12" fmla="*/ 406 w 601"/>
                  <a:gd name="T13" fmla="*/ 176 h 539"/>
                  <a:gd name="T14" fmla="*/ 370 w 601"/>
                  <a:gd name="T15" fmla="*/ 174 h 539"/>
                  <a:gd name="T16" fmla="*/ 324 w 601"/>
                  <a:gd name="T17" fmla="*/ 176 h 539"/>
                  <a:gd name="T18" fmla="*/ 295 w 601"/>
                  <a:gd name="T19" fmla="*/ 175 h 539"/>
                  <a:gd name="T20" fmla="*/ 278 w 601"/>
                  <a:gd name="T21" fmla="*/ 195 h 539"/>
                  <a:gd name="T22" fmla="*/ 258 w 601"/>
                  <a:gd name="T23" fmla="*/ 163 h 539"/>
                  <a:gd name="T24" fmla="*/ 264 w 601"/>
                  <a:gd name="T25" fmla="*/ 121 h 539"/>
                  <a:gd name="T26" fmla="*/ 284 w 601"/>
                  <a:gd name="T27" fmla="*/ 102 h 539"/>
                  <a:gd name="T28" fmla="*/ 303 w 601"/>
                  <a:gd name="T29" fmla="*/ 93 h 539"/>
                  <a:gd name="T30" fmla="*/ 317 w 601"/>
                  <a:gd name="T31" fmla="*/ 88 h 539"/>
                  <a:gd name="T32" fmla="*/ 350 w 601"/>
                  <a:gd name="T33" fmla="*/ 68 h 539"/>
                  <a:gd name="T34" fmla="*/ 405 w 601"/>
                  <a:gd name="T35" fmla="*/ 49 h 539"/>
                  <a:gd name="T36" fmla="*/ 384 w 601"/>
                  <a:gd name="T37" fmla="*/ 16 h 539"/>
                  <a:gd name="T38" fmla="*/ 295 w 601"/>
                  <a:gd name="T39" fmla="*/ 4 h 539"/>
                  <a:gd name="T40" fmla="*/ 275 w 601"/>
                  <a:gd name="T41" fmla="*/ 1 h 539"/>
                  <a:gd name="T42" fmla="*/ 250 w 601"/>
                  <a:gd name="T43" fmla="*/ 13 h 539"/>
                  <a:gd name="T44" fmla="*/ 133 w 601"/>
                  <a:gd name="T45" fmla="*/ 36 h 539"/>
                  <a:gd name="T46" fmla="*/ 152 w 601"/>
                  <a:gd name="T47" fmla="*/ 64 h 539"/>
                  <a:gd name="T48" fmla="*/ 204 w 601"/>
                  <a:gd name="T49" fmla="*/ 118 h 539"/>
                  <a:gd name="T50" fmla="*/ 185 w 601"/>
                  <a:gd name="T51" fmla="*/ 142 h 539"/>
                  <a:gd name="T52" fmla="*/ 166 w 601"/>
                  <a:gd name="T53" fmla="*/ 176 h 539"/>
                  <a:gd name="T54" fmla="*/ 146 w 601"/>
                  <a:gd name="T55" fmla="*/ 198 h 539"/>
                  <a:gd name="T56" fmla="*/ 124 w 601"/>
                  <a:gd name="T57" fmla="*/ 228 h 539"/>
                  <a:gd name="T58" fmla="*/ 90 w 601"/>
                  <a:gd name="T59" fmla="*/ 260 h 539"/>
                  <a:gd name="T60" fmla="*/ 100 w 601"/>
                  <a:gd name="T61" fmla="*/ 341 h 539"/>
                  <a:gd name="T62" fmla="*/ 116 w 601"/>
                  <a:gd name="T63" fmla="*/ 355 h 539"/>
                  <a:gd name="T64" fmla="*/ 127 w 601"/>
                  <a:gd name="T65" fmla="*/ 357 h 539"/>
                  <a:gd name="T66" fmla="*/ 146 w 601"/>
                  <a:gd name="T67" fmla="*/ 354 h 539"/>
                  <a:gd name="T68" fmla="*/ 54 w 601"/>
                  <a:gd name="T69" fmla="*/ 479 h 539"/>
                  <a:gd name="T70" fmla="*/ 4 w 601"/>
                  <a:gd name="T71" fmla="*/ 493 h 539"/>
                  <a:gd name="T72" fmla="*/ 17 w 601"/>
                  <a:gd name="T73" fmla="*/ 519 h 539"/>
                  <a:gd name="T74" fmla="*/ 55 w 601"/>
                  <a:gd name="T75" fmla="*/ 527 h 539"/>
                  <a:gd name="T76" fmla="*/ 100 w 601"/>
                  <a:gd name="T77" fmla="*/ 521 h 539"/>
                  <a:gd name="T78" fmla="*/ 140 w 601"/>
                  <a:gd name="T79" fmla="*/ 490 h 539"/>
                  <a:gd name="T80" fmla="*/ 154 w 601"/>
                  <a:gd name="T81" fmla="*/ 488 h 539"/>
                  <a:gd name="T82" fmla="*/ 162 w 601"/>
                  <a:gd name="T83" fmla="*/ 476 h 539"/>
                  <a:gd name="T84" fmla="*/ 176 w 601"/>
                  <a:gd name="T85" fmla="*/ 459 h 539"/>
                  <a:gd name="T86" fmla="*/ 190 w 601"/>
                  <a:gd name="T87" fmla="*/ 433 h 539"/>
                  <a:gd name="T88" fmla="*/ 198 w 601"/>
                  <a:gd name="T89" fmla="*/ 415 h 539"/>
                  <a:gd name="T90" fmla="*/ 204 w 601"/>
                  <a:gd name="T91" fmla="*/ 396 h 539"/>
                  <a:gd name="T92" fmla="*/ 208 w 601"/>
                  <a:gd name="T93" fmla="*/ 388 h 539"/>
                  <a:gd name="T94" fmla="*/ 415 w 601"/>
                  <a:gd name="T95" fmla="*/ 509 h 539"/>
                  <a:gd name="T96" fmla="*/ 561 w 601"/>
                  <a:gd name="T97" fmla="*/ 534 h 539"/>
                  <a:gd name="T98" fmla="*/ 255 w 601"/>
                  <a:gd name="T99" fmla="*/ 164 h 539"/>
                  <a:gd name="T100" fmla="*/ 255 w 601"/>
                  <a:gd name="T101" fmla="*/ 144 h 539"/>
                  <a:gd name="T102" fmla="*/ 247 w 601"/>
                  <a:gd name="T103" fmla="*/ 224 h 539"/>
                  <a:gd name="T104" fmla="*/ 273 w 601"/>
                  <a:gd name="T105" fmla="*/ 221 h 539"/>
                  <a:gd name="T106" fmla="*/ 241 w 601"/>
                  <a:gd name="T107" fmla="*/ 246 h 539"/>
                  <a:gd name="T108" fmla="*/ 227 w 601"/>
                  <a:gd name="T109" fmla="*/ 253 h 539"/>
                  <a:gd name="T110" fmla="*/ 190 w 601"/>
                  <a:gd name="T111" fmla="*/ 217 h 539"/>
                  <a:gd name="T112" fmla="*/ 181 w 601"/>
                  <a:gd name="T113" fmla="*/ 255 h 539"/>
                  <a:gd name="T114" fmla="*/ 116 w 601"/>
                  <a:gd name="T115" fmla="*/ 299 h 539"/>
                  <a:gd name="T116" fmla="*/ 170 w 601"/>
                  <a:gd name="T117" fmla="*/ 226 h 539"/>
                  <a:gd name="T118" fmla="*/ 189 w 601"/>
                  <a:gd name="T119" fmla="*/ 201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1" h="539">
                    <a:moveTo>
                      <a:pt x="600" y="530"/>
                    </a:moveTo>
                    <a:cubicBezTo>
                      <a:pt x="598" y="529"/>
                      <a:pt x="596" y="529"/>
                      <a:pt x="594" y="529"/>
                    </a:cubicBezTo>
                    <a:cubicBezTo>
                      <a:pt x="588" y="528"/>
                      <a:pt x="581" y="527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2" y="518"/>
                      <a:pt x="568" y="517"/>
                      <a:pt x="564" y="516"/>
                    </a:cubicBezTo>
                    <a:cubicBezTo>
                      <a:pt x="562" y="515"/>
                      <a:pt x="560" y="514"/>
                      <a:pt x="558" y="513"/>
                    </a:cubicBezTo>
                    <a:cubicBezTo>
                      <a:pt x="558" y="513"/>
                      <a:pt x="559" y="512"/>
                      <a:pt x="559" y="512"/>
                    </a:cubicBezTo>
                    <a:cubicBezTo>
                      <a:pt x="561" y="509"/>
                      <a:pt x="563" y="508"/>
                      <a:pt x="566" y="507"/>
                    </a:cubicBezTo>
                    <a:cubicBezTo>
                      <a:pt x="569" y="506"/>
                      <a:pt x="573" y="506"/>
                      <a:pt x="577" y="507"/>
                    </a:cubicBezTo>
                    <a:cubicBezTo>
                      <a:pt x="580" y="507"/>
                      <a:pt x="584" y="508"/>
                      <a:pt x="588" y="507"/>
                    </a:cubicBezTo>
                    <a:cubicBezTo>
                      <a:pt x="592" y="506"/>
                      <a:pt x="592" y="506"/>
                      <a:pt x="592" y="506"/>
                    </a:cubicBezTo>
                    <a:cubicBezTo>
                      <a:pt x="588" y="504"/>
                      <a:pt x="588" y="504"/>
                      <a:pt x="588" y="504"/>
                    </a:cubicBezTo>
                    <a:cubicBezTo>
                      <a:pt x="584" y="501"/>
                      <a:pt x="579" y="500"/>
                      <a:pt x="574" y="499"/>
                    </a:cubicBezTo>
                    <a:cubicBezTo>
                      <a:pt x="571" y="498"/>
                      <a:pt x="567" y="497"/>
                      <a:pt x="564" y="496"/>
                    </a:cubicBezTo>
                    <a:cubicBezTo>
                      <a:pt x="561" y="495"/>
                      <a:pt x="558" y="493"/>
                      <a:pt x="556" y="492"/>
                    </a:cubicBezTo>
                    <a:cubicBezTo>
                      <a:pt x="552" y="490"/>
                      <a:pt x="548" y="488"/>
                      <a:pt x="544" y="487"/>
                    </a:cubicBezTo>
                    <a:cubicBezTo>
                      <a:pt x="531" y="483"/>
                      <a:pt x="518" y="480"/>
                      <a:pt x="504" y="477"/>
                    </a:cubicBezTo>
                    <a:cubicBezTo>
                      <a:pt x="500" y="476"/>
                      <a:pt x="495" y="475"/>
                      <a:pt x="491" y="474"/>
                    </a:cubicBezTo>
                    <a:cubicBezTo>
                      <a:pt x="430" y="463"/>
                      <a:pt x="380" y="428"/>
                      <a:pt x="339" y="384"/>
                    </a:cubicBezTo>
                    <a:cubicBezTo>
                      <a:pt x="334" y="380"/>
                      <a:pt x="330" y="376"/>
                      <a:pt x="325" y="373"/>
                    </a:cubicBezTo>
                    <a:cubicBezTo>
                      <a:pt x="302" y="355"/>
                      <a:pt x="278" y="335"/>
                      <a:pt x="254" y="312"/>
                    </a:cubicBezTo>
                    <a:cubicBezTo>
                      <a:pt x="267" y="301"/>
                      <a:pt x="283" y="291"/>
                      <a:pt x="298" y="282"/>
                    </a:cubicBezTo>
                    <a:cubicBezTo>
                      <a:pt x="301" y="280"/>
                      <a:pt x="305" y="278"/>
                      <a:pt x="308" y="276"/>
                    </a:cubicBezTo>
                    <a:cubicBezTo>
                      <a:pt x="328" y="263"/>
                      <a:pt x="349" y="250"/>
                      <a:pt x="371" y="239"/>
                    </a:cubicBezTo>
                    <a:cubicBezTo>
                      <a:pt x="383" y="233"/>
                      <a:pt x="394" y="227"/>
                      <a:pt x="405" y="220"/>
                    </a:cubicBezTo>
                    <a:cubicBezTo>
                      <a:pt x="407" y="218"/>
                      <a:pt x="410" y="217"/>
                      <a:pt x="412" y="216"/>
                    </a:cubicBezTo>
                    <a:cubicBezTo>
                      <a:pt x="416" y="213"/>
                      <a:pt x="420" y="211"/>
                      <a:pt x="424" y="208"/>
                    </a:cubicBezTo>
                    <a:cubicBezTo>
                      <a:pt x="425" y="208"/>
                      <a:pt x="426" y="207"/>
                      <a:pt x="427" y="207"/>
                    </a:cubicBezTo>
                    <a:cubicBezTo>
                      <a:pt x="431" y="204"/>
                      <a:pt x="432" y="203"/>
                      <a:pt x="430" y="199"/>
                    </a:cubicBezTo>
                    <a:cubicBezTo>
                      <a:pt x="430" y="198"/>
                      <a:pt x="429" y="197"/>
                      <a:pt x="429" y="196"/>
                    </a:cubicBezTo>
                    <a:cubicBezTo>
                      <a:pt x="428" y="194"/>
                      <a:pt x="428" y="194"/>
                      <a:pt x="428" y="194"/>
                    </a:cubicBezTo>
                    <a:cubicBezTo>
                      <a:pt x="427" y="191"/>
                      <a:pt x="427" y="189"/>
                      <a:pt x="424" y="189"/>
                    </a:cubicBezTo>
                    <a:cubicBezTo>
                      <a:pt x="424" y="189"/>
                      <a:pt x="422" y="189"/>
                      <a:pt x="420" y="188"/>
                    </a:cubicBezTo>
                    <a:cubicBezTo>
                      <a:pt x="417" y="187"/>
                      <a:pt x="413" y="187"/>
                      <a:pt x="410" y="187"/>
                    </a:cubicBezTo>
                    <a:cubicBezTo>
                      <a:pt x="408" y="187"/>
                      <a:pt x="406" y="188"/>
                      <a:pt x="404" y="187"/>
                    </a:cubicBezTo>
                    <a:cubicBezTo>
                      <a:pt x="403" y="187"/>
                      <a:pt x="402" y="187"/>
                      <a:pt x="400" y="187"/>
                    </a:cubicBezTo>
                    <a:cubicBezTo>
                      <a:pt x="400" y="186"/>
                      <a:pt x="398" y="186"/>
                      <a:pt x="398" y="186"/>
                    </a:cubicBezTo>
                    <a:cubicBezTo>
                      <a:pt x="398" y="186"/>
                      <a:pt x="398" y="185"/>
                      <a:pt x="400" y="182"/>
                    </a:cubicBezTo>
                    <a:cubicBezTo>
                      <a:pt x="401" y="179"/>
                      <a:pt x="404" y="178"/>
                      <a:pt x="406" y="176"/>
                    </a:cubicBezTo>
                    <a:cubicBezTo>
                      <a:pt x="408" y="175"/>
                      <a:pt x="410" y="173"/>
                      <a:pt x="412" y="172"/>
                    </a:cubicBezTo>
                    <a:cubicBezTo>
                      <a:pt x="413" y="170"/>
                      <a:pt x="413" y="170"/>
                      <a:pt x="413" y="170"/>
                    </a:cubicBezTo>
                    <a:cubicBezTo>
                      <a:pt x="411" y="169"/>
                      <a:pt x="411" y="169"/>
                      <a:pt x="411" y="169"/>
                    </a:cubicBezTo>
                    <a:cubicBezTo>
                      <a:pt x="406" y="167"/>
                      <a:pt x="401" y="168"/>
                      <a:pt x="397" y="170"/>
                    </a:cubicBezTo>
                    <a:cubicBezTo>
                      <a:pt x="395" y="170"/>
                      <a:pt x="393" y="171"/>
                      <a:pt x="392" y="171"/>
                    </a:cubicBezTo>
                    <a:cubicBezTo>
                      <a:pt x="385" y="172"/>
                      <a:pt x="377" y="173"/>
                      <a:pt x="370" y="174"/>
                    </a:cubicBezTo>
                    <a:cubicBezTo>
                      <a:pt x="366" y="174"/>
                      <a:pt x="362" y="174"/>
                      <a:pt x="358" y="175"/>
                    </a:cubicBezTo>
                    <a:cubicBezTo>
                      <a:pt x="356" y="175"/>
                      <a:pt x="354" y="176"/>
                      <a:pt x="351" y="176"/>
                    </a:cubicBezTo>
                    <a:cubicBezTo>
                      <a:pt x="348" y="177"/>
                      <a:pt x="345" y="178"/>
                      <a:pt x="343" y="178"/>
                    </a:cubicBezTo>
                    <a:cubicBezTo>
                      <a:pt x="341" y="177"/>
                      <a:pt x="340" y="177"/>
                      <a:pt x="338" y="177"/>
                    </a:cubicBezTo>
                    <a:cubicBezTo>
                      <a:pt x="336" y="176"/>
                      <a:pt x="334" y="176"/>
                      <a:pt x="331" y="176"/>
                    </a:cubicBezTo>
                    <a:cubicBezTo>
                      <a:pt x="329" y="176"/>
                      <a:pt x="327" y="176"/>
                      <a:pt x="324" y="176"/>
                    </a:cubicBezTo>
                    <a:cubicBezTo>
                      <a:pt x="318" y="177"/>
                      <a:pt x="309" y="178"/>
                      <a:pt x="306" y="175"/>
                    </a:cubicBezTo>
                    <a:cubicBezTo>
                      <a:pt x="305" y="174"/>
                      <a:pt x="305" y="174"/>
                      <a:pt x="305" y="174"/>
                    </a:cubicBezTo>
                    <a:cubicBezTo>
                      <a:pt x="304" y="176"/>
                      <a:pt x="304" y="176"/>
                      <a:pt x="304" y="176"/>
                    </a:cubicBezTo>
                    <a:cubicBezTo>
                      <a:pt x="303" y="176"/>
                      <a:pt x="303" y="177"/>
                      <a:pt x="303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cubicBezTo>
                      <a:pt x="302" y="176"/>
                      <a:pt x="300" y="173"/>
                      <a:pt x="295" y="175"/>
                    </a:cubicBezTo>
                    <a:cubicBezTo>
                      <a:pt x="294" y="176"/>
                      <a:pt x="293" y="177"/>
                      <a:pt x="291" y="184"/>
                    </a:cubicBezTo>
                    <a:cubicBezTo>
                      <a:pt x="291" y="185"/>
                      <a:pt x="291" y="185"/>
                      <a:pt x="291" y="186"/>
                    </a:cubicBezTo>
                    <a:cubicBezTo>
                      <a:pt x="290" y="186"/>
                      <a:pt x="288" y="190"/>
                      <a:pt x="287" y="193"/>
                    </a:cubicBezTo>
                    <a:cubicBezTo>
                      <a:pt x="287" y="193"/>
                      <a:pt x="287" y="193"/>
                      <a:pt x="286" y="193"/>
                    </a:cubicBezTo>
                    <a:cubicBezTo>
                      <a:pt x="285" y="192"/>
                      <a:pt x="284" y="191"/>
                      <a:pt x="282" y="192"/>
                    </a:cubicBezTo>
                    <a:cubicBezTo>
                      <a:pt x="281" y="193"/>
                      <a:pt x="280" y="194"/>
                      <a:pt x="278" y="195"/>
                    </a:cubicBezTo>
                    <a:cubicBezTo>
                      <a:pt x="277" y="196"/>
                      <a:pt x="275" y="198"/>
                      <a:pt x="272" y="199"/>
                    </a:cubicBezTo>
                    <a:cubicBezTo>
                      <a:pt x="263" y="202"/>
                      <a:pt x="259" y="200"/>
                      <a:pt x="251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89"/>
                      <a:pt x="260" y="174"/>
                      <a:pt x="259" y="168"/>
                    </a:cubicBezTo>
                    <a:cubicBezTo>
                      <a:pt x="258" y="166"/>
                      <a:pt x="258" y="165"/>
                      <a:pt x="258" y="164"/>
                    </a:cubicBezTo>
                    <a:cubicBezTo>
                      <a:pt x="258" y="163"/>
                      <a:pt x="258" y="163"/>
                      <a:pt x="258" y="163"/>
                    </a:cubicBezTo>
                    <a:cubicBezTo>
                      <a:pt x="259" y="162"/>
                      <a:pt x="260" y="161"/>
                      <a:pt x="261" y="161"/>
                    </a:cubicBezTo>
                    <a:cubicBezTo>
                      <a:pt x="262" y="160"/>
                      <a:pt x="264" y="160"/>
                      <a:pt x="265" y="156"/>
                    </a:cubicBezTo>
                    <a:cubicBezTo>
                      <a:pt x="267" y="152"/>
                      <a:pt x="267" y="146"/>
                      <a:pt x="266" y="140"/>
                    </a:cubicBezTo>
                    <a:cubicBezTo>
                      <a:pt x="266" y="139"/>
                      <a:pt x="266" y="137"/>
                      <a:pt x="266" y="136"/>
                    </a:cubicBezTo>
                    <a:cubicBezTo>
                      <a:pt x="266" y="134"/>
                      <a:pt x="266" y="132"/>
                      <a:pt x="265" y="129"/>
                    </a:cubicBezTo>
                    <a:cubicBezTo>
                      <a:pt x="265" y="126"/>
                      <a:pt x="264" y="123"/>
                      <a:pt x="264" y="121"/>
                    </a:cubicBezTo>
                    <a:cubicBezTo>
                      <a:pt x="264" y="122"/>
                      <a:pt x="264" y="122"/>
                      <a:pt x="264" y="122"/>
                    </a:cubicBezTo>
                    <a:cubicBezTo>
                      <a:pt x="267" y="121"/>
                      <a:pt x="267" y="121"/>
                      <a:pt x="267" y="121"/>
                    </a:cubicBezTo>
                    <a:cubicBezTo>
                      <a:pt x="268" y="120"/>
                      <a:pt x="269" y="119"/>
                      <a:pt x="270" y="115"/>
                    </a:cubicBezTo>
                    <a:cubicBezTo>
                      <a:pt x="271" y="114"/>
                      <a:pt x="272" y="111"/>
                      <a:pt x="273" y="110"/>
                    </a:cubicBezTo>
                    <a:cubicBezTo>
                      <a:pt x="274" y="109"/>
                      <a:pt x="276" y="108"/>
                      <a:pt x="277" y="107"/>
                    </a:cubicBezTo>
                    <a:cubicBezTo>
                      <a:pt x="279" y="106"/>
                      <a:pt x="282" y="105"/>
                      <a:pt x="284" y="102"/>
                    </a:cubicBezTo>
                    <a:cubicBezTo>
                      <a:pt x="285" y="100"/>
                      <a:pt x="286" y="99"/>
                      <a:pt x="286" y="97"/>
                    </a:cubicBezTo>
                    <a:cubicBezTo>
                      <a:pt x="288" y="95"/>
                      <a:pt x="288" y="94"/>
                      <a:pt x="291" y="93"/>
                    </a:cubicBezTo>
                    <a:cubicBezTo>
                      <a:pt x="294" y="95"/>
                      <a:pt x="297" y="94"/>
                      <a:pt x="300" y="92"/>
                    </a:cubicBezTo>
                    <a:cubicBezTo>
                      <a:pt x="301" y="91"/>
                      <a:pt x="302" y="89"/>
                      <a:pt x="303" y="88"/>
                    </a:cubicBezTo>
                    <a:cubicBezTo>
                      <a:pt x="303" y="90"/>
                      <a:pt x="303" y="91"/>
                      <a:pt x="303" y="92"/>
                    </a:cubicBezTo>
                    <a:cubicBezTo>
                      <a:pt x="303" y="92"/>
                      <a:pt x="303" y="93"/>
                      <a:pt x="303" y="93"/>
                    </a:cubicBezTo>
                    <a:cubicBezTo>
                      <a:pt x="303" y="94"/>
                      <a:pt x="303" y="94"/>
                      <a:pt x="303" y="94"/>
                    </a:cubicBezTo>
                    <a:cubicBezTo>
                      <a:pt x="304" y="94"/>
                      <a:pt x="304" y="94"/>
                      <a:pt x="304" y="94"/>
                    </a:cubicBezTo>
                    <a:cubicBezTo>
                      <a:pt x="304" y="94"/>
                      <a:pt x="304" y="95"/>
                      <a:pt x="304" y="95"/>
                    </a:cubicBezTo>
                    <a:cubicBezTo>
                      <a:pt x="304" y="95"/>
                      <a:pt x="304" y="95"/>
                      <a:pt x="304" y="95"/>
                    </a:cubicBezTo>
                    <a:cubicBezTo>
                      <a:pt x="305" y="97"/>
                      <a:pt x="312" y="94"/>
                      <a:pt x="312" y="94"/>
                    </a:cubicBezTo>
                    <a:cubicBezTo>
                      <a:pt x="314" y="93"/>
                      <a:pt x="316" y="90"/>
                      <a:pt x="317" y="88"/>
                    </a:cubicBezTo>
                    <a:cubicBezTo>
                      <a:pt x="318" y="87"/>
                      <a:pt x="318" y="87"/>
                      <a:pt x="319" y="86"/>
                    </a:cubicBezTo>
                    <a:cubicBezTo>
                      <a:pt x="321" y="83"/>
                      <a:pt x="323" y="81"/>
                      <a:pt x="326" y="79"/>
                    </a:cubicBezTo>
                    <a:cubicBezTo>
                      <a:pt x="327" y="79"/>
                      <a:pt x="328" y="78"/>
                      <a:pt x="329" y="77"/>
                    </a:cubicBezTo>
                    <a:cubicBezTo>
                      <a:pt x="330" y="76"/>
                      <a:pt x="331" y="75"/>
                      <a:pt x="332" y="74"/>
                    </a:cubicBezTo>
                    <a:cubicBezTo>
                      <a:pt x="334" y="71"/>
                      <a:pt x="338" y="68"/>
                      <a:pt x="340" y="68"/>
                    </a:cubicBezTo>
                    <a:cubicBezTo>
                      <a:pt x="343" y="67"/>
                      <a:pt x="347" y="67"/>
                      <a:pt x="350" y="68"/>
                    </a:cubicBezTo>
                    <a:cubicBezTo>
                      <a:pt x="353" y="68"/>
                      <a:pt x="357" y="69"/>
                      <a:pt x="361" y="69"/>
                    </a:cubicBezTo>
                    <a:cubicBezTo>
                      <a:pt x="366" y="68"/>
                      <a:pt x="370" y="67"/>
                      <a:pt x="374" y="64"/>
                    </a:cubicBezTo>
                    <a:cubicBezTo>
                      <a:pt x="377" y="63"/>
                      <a:pt x="377" y="63"/>
                      <a:pt x="377" y="63"/>
                    </a:cubicBezTo>
                    <a:cubicBezTo>
                      <a:pt x="379" y="62"/>
                      <a:pt x="383" y="61"/>
                      <a:pt x="387" y="61"/>
                    </a:cubicBezTo>
                    <a:cubicBezTo>
                      <a:pt x="393" y="60"/>
                      <a:pt x="398" y="59"/>
                      <a:pt x="402" y="56"/>
                    </a:cubicBezTo>
                    <a:cubicBezTo>
                      <a:pt x="404" y="54"/>
                      <a:pt x="405" y="51"/>
                      <a:pt x="405" y="49"/>
                    </a:cubicBezTo>
                    <a:cubicBezTo>
                      <a:pt x="404" y="45"/>
                      <a:pt x="401" y="42"/>
                      <a:pt x="396" y="39"/>
                    </a:cubicBezTo>
                    <a:cubicBezTo>
                      <a:pt x="395" y="38"/>
                      <a:pt x="390" y="35"/>
                      <a:pt x="387" y="34"/>
                    </a:cubicBezTo>
                    <a:cubicBezTo>
                      <a:pt x="386" y="34"/>
                      <a:pt x="385" y="35"/>
                      <a:pt x="384" y="36"/>
                    </a:cubicBezTo>
                    <a:cubicBezTo>
                      <a:pt x="383" y="37"/>
                      <a:pt x="383" y="37"/>
                      <a:pt x="382" y="36"/>
                    </a:cubicBezTo>
                    <a:cubicBezTo>
                      <a:pt x="380" y="35"/>
                      <a:pt x="381" y="33"/>
                      <a:pt x="383" y="29"/>
                    </a:cubicBezTo>
                    <a:cubicBezTo>
                      <a:pt x="385" y="25"/>
                      <a:pt x="387" y="20"/>
                      <a:pt x="384" y="16"/>
                    </a:cubicBezTo>
                    <a:cubicBezTo>
                      <a:pt x="380" y="11"/>
                      <a:pt x="374" y="11"/>
                      <a:pt x="369" y="12"/>
                    </a:cubicBezTo>
                    <a:cubicBezTo>
                      <a:pt x="368" y="12"/>
                      <a:pt x="366" y="12"/>
                      <a:pt x="364" y="12"/>
                    </a:cubicBezTo>
                    <a:cubicBezTo>
                      <a:pt x="360" y="12"/>
                      <a:pt x="357" y="10"/>
                      <a:pt x="353" y="9"/>
                    </a:cubicBezTo>
                    <a:cubicBezTo>
                      <a:pt x="350" y="8"/>
                      <a:pt x="346" y="6"/>
                      <a:pt x="342" y="6"/>
                    </a:cubicBezTo>
                    <a:cubicBezTo>
                      <a:pt x="341" y="6"/>
                      <a:pt x="338" y="6"/>
                      <a:pt x="335" y="5"/>
                    </a:cubicBezTo>
                    <a:cubicBezTo>
                      <a:pt x="311" y="3"/>
                      <a:pt x="299" y="2"/>
                      <a:pt x="295" y="4"/>
                    </a:cubicBezTo>
                    <a:cubicBezTo>
                      <a:pt x="291" y="0"/>
                      <a:pt x="286" y="1"/>
                      <a:pt x="281" y="3"/>
                    </a:cubicBezTo>
                    <a:cubicBezTo>
                      <a:pt x="280" y="3"/>
                      <a:pt x="279" y="4"/>
                      <a:pt x="278" y="4"/>
                    </a:cubicBezTo>
                    <a:cubicBezTo>
                      <a:pt x="278" y="5"/>
                      <a:pt x="277" y="5"/>
                      <a:pt x="276" y="6"/>
                    </a:cubicBezTo>
                    <a:cubicBezTo>
                      <a:pt x="276" y="5"/>
                      <a:pt x="276" y="4"/>
                      <a:pt x="277" y="4"/>
                    </a:cubicBezTo>
                    <a:cubicBezTo>
                      <a:pt x="278" y="1"/>
                      <a:pt x="278" y="1"/>
                      <a:pt x="278" y="1"/>
                    </a:cubicBezTo>
                    <a:cubicBezTo>
                      <a:pt x="275" y="1"/>
                      <a:pt x="275" y="1"/>
                      <a:pt x="275" y="1"/>
                    </a:cubicBezTo>
                    <a:cubicBezTo>
                      <a:pt x="274" y="2"/>
                      <a:pt x="273" y="2"/>
                      <a:pt x="272" y="3"/>
                    </a:cubicBezTo>
                    <a:cubicBezTo>
                      <a:pt x="271" y="3"/>
                      <a:pt x="271" y="4"/>
                      <a:pt x="270" y="4"/>
                    </a:cubicBezTo>
                    <a:cubicBezTo>
                      <a:pt x="269" y="4"/>
                      <a:pt x="269" y="4"/>
                      <a:pt x="269" y="4"/>
                    </a:cubicBezTo>
                    <a:cubicBezTo>
                      <a:pt x="265" y="4"/>
                      <a:pt x="262" y="4"/>
                      <a:pt x="260" y="5"/>
                    </a:cubicBezTo>
                    <a:cubicBezTo>
                      <a:pt x="256" y="6"/>
                      <a:pt x="254" y="7"/>
                      <a:pt x="252" y="10"/>
                    </a:cubicBezTo>
                    <a:cubicBezTo>
                      <a:pt x="252" y="11"/>
                      <a:pt x="251" y="11"/>
                      <a:pt x="250" y="13"/>
                    </a:cubicBezTo>
                    <a:cubicBezTo>
                      <a:pt x="240" y="22"/>
                      <a:pt x="225" y="25"/>
                      <a:pt x="211" y="29"/>
                    </a:cubicBezTo>
                    <a:cubicBezTo>
                      <a:pt x="209" y="29"/>
                      <a:pt x="207" y="29"/>
                      <a:pt x="205" y="30"/>
                    </a:cubicBezTo>
                    <a:cubicBezTo>
                      <a:pt x="189" y="34"/>
                      <a:pt x="175" y="32"/>
                      <a:pt x="160" y="25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1" y="22"/>
                      <a:pt x="144" y="18"/>
                      <a:pt x="137" y="23"/>
                    </a:cubicBezTo>
                    <a:cubicBezTo>
                      <a:pt x="132" y="27"/>
                      <a:pt x="133" y="32"/>
                      <a:pt x="133" y="36"/>
                    </a:cubicBezTo>
                    <a:cubicBezTo>
                      <a:pt x="134" y="39"/>
                      <a:pt x="134" y="42"/>
                      <a:pt x="133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40" y="49"/>
                      <a:pt x="140" y="49"/>
                      <a:pt x="140" y="49"/>
                    </a:cubicBezTo>
                    <a:cubicBezTo>
                      <a:pt x="139" y="52"/>
                      <a:pt x="139" y="54"/>
                      <a:pt x="139" y="55"/>
                    </a:cubicBezTo>
                    <a:cubicBezTo>
                      <a:pt x="140" y="58"/>
                      <a:pt x="144" y="60"/>
                      <a:pt x="148" y="62"/>
                    </a:cubicBezTo>
                    <a:cubicBezTo>
                      <a:pt x="149" y="63"/>
                      <a:pt x="151" y="63"/>
                      <a:pt x="152" y="64"/>
                    </a:cubicBezTo>
                    <a:cubicBezTo>
                      <a:pt x="161" y="69"/>
                      <a:pt x="169" y="75"/>
                      <a:pt x="177" y="81"/>
                    </a:cubicBezTo>
                    <a:cubicBezTo>
                      <a:pt x="180" y="83"/>
                      <a:pt x="182" y="86"/>
                      <a:pt x="185" y="88"/>
                    </a:cubicBezTo>
                    <a:cubicBezTo>
                      <a:pt x="194" y="96"/>
                      <a:pt x="203" y="104"/>
                      <a:pt x="214" y="107"/>
                    </a:cubicBezTo>
                    <a:cubicBezTo>
                      <a:pt x="214" y="108"/>
                      <a:pt x="214" y="108"/>
                      <a:pt x="214" y="109"/>
                    </a:cubicBezTo>
                    <a:cubicBezTo>
                      <a:pt x="212" y="112"/>
                      <a:pt x="210" y="117"/>
                      <a:pt x="208" y="118"/>
                    </a:cubicBezTo>
                    <a:cubicBezTo>
                      <a:pt x="206" y="119"/>
                      <a:pt x="205" y="119"/>
                      <a:pt x="204" y="118"/>
                    </a:cubicBezTo>
                    <a:cubicBezTo>
                      <a:pt x="202" y="117"/>
                      <a:pt x="201" y="116"/>
                      <a:pt x="199" y="115"/>
                    </a:cubicBezTo>
                    <a:cubicBezTo>
                      <a:pt x="198" y="115"/>
                      <a:pt x="197" y="115"/>
                      <a:pt x="196" y="115"/>
                    </a:cubicBezTo>
                    <a:cubicBezTo>
                      <a:pt x="193" y="114"/>
                      <a:pt x="191" y="113"/>
                      <a:pt x="187" y="119"/>
                    </a:cubicBezTo>
                    <a:cubicBezTo>
                      <a:pt x="184" y="123"/>
                      <a:pt x="186" y="130"/>
                      <a:pt x="186" y="135"/>
                    </a:cubicBezTo>
                    <a:cubicBezTo>
                      <a:pt x="186" y="136"/>
                      <a:pt x="186" y="136"/>
                      <a:pt x="186" y="136"/>
                    </a:cubicBezTo>
                    <a:cubicBezTo>
                      <a:pt x="186" y="138"/>
                      <a:pt x="185" y="140"/>
                      <a:pt x="185" y="142"/>
                    </a:cubicBezTo>
                    <a:cubicBezTo>
                      <a:pt x="186" y="146"/>
                      <a:pt x="185" y="149"/>
                      <a:pt x="184" y="152"/>
                    </a:cubicBezTo>
                    <a:cubicBezTo>
                      <a:pt x="183" y="154"/>
                      <a:pt x="181" y="156"/>
                      <a:pt x="178" y="158"/>
                    </a:cubicBezTo>
                    <a:cubicBezTo>
                      <a:pt x="175" y="161"/>
                      <a:pt x="171" y="165"/>
                      <a:pt x="170" y="171"/>
                    </a:cubicBezTo>
                    <a:cubicBezTo>
                      <a:pt x="170" y="172"/>
                      <a:pt x="170" y="172"/>
                      <a:pt x="170" y="172"/>
                    </a:cubicBezTo>
                    <a:cubicBezTo>
                      <a:pt x="169" y="172"/>
                      <a:pt x="168" y="172"/>
                      <a:pt x="167" y="172"/>
                    </a:cubicBezTo>
                    <a:cubicBezTo>
                      <a:pt x="166" y="173"/>
                      <a:pt x="166" y="173"/>
                      <a:pt x="166" y="176"/>
                    </a:cubicBezTo>
                    <a:cubicBezTo>
                      <a:pt x="165" y="177"/>
                      <a:pt x="164" y="181"/>
                      <a:pt x="163" y="182"/>
                    </a:cubicBezTo>
                    <a:cubicBezTo>
                      <a:pt x="161" y="184"/>
                      <a:pt x="159" y="187"/>
                      <a:pt x="156" y="190"/>
                    </a:cubicBezTo>
                    <a:cubicBezTo>
                      <a:pt x="155" y="191"/>
                      <a:pt x="153" y="192"/>
                      <a:pt x="152" y="194"/>
                    </a:cubicBezTo>
                    <a:cubicBezTo>
                      <a:pt x="152" y="194"/>
                      <a:pt x="152" y="193"/>
                      <a:pt x="151" y="193"/>
                    </a:cubicBezTo>
                    <a:cubicBezTo>
                      <a:pt x="150" y="195"/>
                      <a:pt x="147" y="198"/>
                      <a:pt x="147" y="198"/>
                    </a:cubicBezTo>
                    <a:cubicBezTo>
                      <a:pt x="146" y="198"/>
                      <a:pt x="146" y="198"/>
                      <a:pt x="146" y="198"/>
                    </a:cubicBezTo>
                    <a:cubicBezTo>
                      <a:pt x="144" y="198"/>
                      <a:pt x="143" y="200"/>
                      <a:pt x="142" y="201"/>
                    </a:cubicBezTo>
                    <a:cubicBezTo>
                      <a:pt x="142" y="202"/>
                      <a:pt x="142" y="203"/>
                      <a:pt x="143" y="203"/>
                    </a:cubicBezTo>
                    <a:cubicBezTo>
                      <a:pt x="141" y="206"/>
                      <a:pt x="141" y="206"/>
                      <a:pt x="141" y="206"/>
                    </a:cubicBezTo>
                    <a:cubicBezTo>
                      <a:pt x="140" y="207"/>
                      <a:pt x="139" y="209"/>
                      <a:pt x="138" y="210"/>
                    </a:cubicBezTo>
                    <a:cubicBezTo>
                      <a:pt x="133" y="216"/>
                      <a:pt x="130" y="221"/>
                      <a:pt x="129" y="225"/>
                    </a:cubicBezTo>
                    <a:cubicBezTo>
                      <a:pt x="126" y="225"/>
                      <a:pt x="125" y="227"/>
                      <a:pt x="124" y="228"/>
                    </a:cubicBezTo>
                    <a:cubicBezTo>
                      <a:pt x="124" y="228"/>
                      <a:pt x="124" y="229"/>
                      <a:pt x="124" y="229"/>
                    </a:cubicBezTo>
                    <a:cubicBezTo>
                      <a:pt x="123" y="229"/>
                      <a:pt x="122" y="230"/>
                      <a:pt x="121" y="232"/>
                    </a:cubicBezTo>
                    <a:cubicBezTo>
                      <a:pt x="119" y="234"/>
                      <a:pt x="116" y="237"/>
                      <a:pt x="115" y="238"/>
                    </a:cubicBezTo>
                    <a:cubicBezTo>
                      <a:pt x="113" y="241"/>
                      <a:pt x="110" y="243"/>
                      <a:pt x="108" y="245"/>
                    </a:cubicBezTo>
                    <a:cubicBezTo>
                      <a:pt x="103" y="250"/>
                      <a:pt x="99" y="254"/>
                      <a:pt x="94" y="258"/>
                    </a:cubicBezTo>
                    <a:cubicBezTo>
                      <a:pt x="93" y="258"/>
                      <a:pt x="92" y="259"/>
                      <a:pt x="90" y="260"/>
                    </a:cubicBezTo>
                    <a:cubicBezTo>
                      <a:pt x="88" y="262"/>
                      <a:pt x="85" y="263"/>
                      <a:pt x="82" y="266"/>
                    </a:cubicBezTo>
                    <a:cubicBezTo>
                      <a:pt x="78" y="271"/>
                      <a:pt x="78" y="273"/>
                      <a:pt x="78" y="277"/>
                    </a:cubicBezTo>
                    <a:cubicBezTo>
                      <a:pt x="78" y="278"/>
                      <a:pt x="78" y="280"/>
                      <a:pt x="78" y="281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7" y="291"/>
                      <a:pt x="77" y="299"/>
                      <a:pt x="78" y="307"/>
                    </a:cubicBezTo>
                    <a:cubicBezTo>
                      <a:pt x="81" y="323"/>
                      <a:pt x="90" y="332"/>
                      <a:pt x="100" y="341"/>
                    </a:cubicBezTo>
                    <a:cubicBezTo>
                      <a:pt x="103" y="344"/>
                      <a:pt x="106" y="347"/>
                      <a:pt x="109" y="350"/>
                    </a:cubicBezTo>
                    <a:cubicBezTo>
                      <a:pt x="109" y="350"/>
                      <a:pt x="109" y="350"/>
                      <a:pt x="109" y="350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3" y="353"/>
                    </a:cubicBezTo>
                    <a:cubicBezTo>
                      <a:pt x="114" y="354"/>
                      <a:pt x="115" y="355"/>
                      <a:pt x="116" y="355"/>
                    </a:cubicBezTo>
                    <a:cubicBezTo>
                      <a:pt x="117" y="355"/>
                      <a:pt x="118" y="355"/>
                      <a:pt x="119" y="354"/>
                    </a:cubicBezTo>
                    <a:cubicBezTo>
                      <a:pt x="120" y="354"/>
                      <a:pt x="120" y="353"/>
                      <a:pt x="120" y="353"/>
                    </a:cubicBezTo>
                    <a:cubicBezTo>
                      <a:pt x="120" y="353"/>
                      <a:pt x="121" y="354"/>
                      <a:pt x="121" y="355"/>
                    </a:cubicBezTo>
                    <a:cubicBezTo>
                      <a:pt x="122" y="356"/>
                      <a:pt x="122" y="356"/>
                      <a:pt x="122" y="356"/>
                    </a:cubicBezTo>
                    <a:cubicBezTo>
                      <a:pt x="123" y="356"/>
                      <a:pt x="123" y="356"/>
                      <a:pt x="123" y="356"/>
                    </a:cubicBezTo>
                    <a:cubicBezTo>
                      <a:pt x="124" y="356"/>
                      <a:pt x="125" y="357"/>
                      <a:pt x="127" y="357"/>
                    </a:cubicBezTo>
                    <a:cubicBezTo>
                      <a:pt x="130" y="358"/>
                      <a:pt x="134" y="359"/>
                      <a:pt x="137" y="358"/>
                    </a:cubicBezTo>
                    <a:cubicBezTo>
                      <a:pt x="138" y="357"/>
                      <a:pt x="139" y="356"/>
                      <a:pt x="139" y="355"/>
                    </a:cubicBezTo>
                    <a:cubicBezTo>
                      <a:pt x="139" y="356"/>
                      <a:pt x="140" y="356"/>
                      <a:pt x="140" y="357"/>
                    </a:cubicBezTo>
                    <a:cubicBezTo>
                      <a:pt x="141" y="361"/>
                      <a:pt x="141" y="361"/>
                      <a:pt x="141" y="361"/>
                    </a:cubicBezTo>
                    <a:cubicBezTo>
                      <a:pt x="143" y="357"/>
                      <a:pt x="143" y="357"/>
                      <a:pt x="143" y="357"/>
                    </a:cubicBezTo>
                    <a:cubicBezTo>
                      <a:pt x="144" y="355"/>
                      <a:pt x="145" y="354"/>
                      <a:pt x="146" y="354"/>
                    </a:cubicBezTo>
                    <a:cubicBezTo>
                      <a:pt x="147" y="354"/>
                      <a:pt x="148" y="355"/>
                      <a:pt x="150" y="356"/>
                    </a:cubicBezTo>
                    <a:cubicBezTo>
                      <a:pt x="152" y="357"/>
                      <a:pt x="153" y="359"/>
                      <a:pt x="156" y="359"/>
                    </a:cubicBezTo>
                    <a:cubicBezTo>
                      <a:pt x="150" y="381"/>
                      <a:pt x="140" y="399"/>
                      <a:pt x="131" y="414"/>
                    </a:cubicBezTo>
                    <a:cubicBezTo>
                      <a:pt x="128" y="420"/>
                      <a:pt x="128" y="420"/>
                      <a:pt x="128" y="420"/>
                    </a:cubicBezTo>
                    <a:cubicBezTo>
                      <a:pt x="119" y="435"/>
                      <a:pt x="111" y="449"/>
                      <a:pt x="97" y="460"/>
                    </a:cubicBezTo>
                    <a:cubicBezTo>
                      <a:pt x="85" y="470"/>
                      <a:pt x="70" y="477"/>
                      <a:pt x="54" y="479"/>
                    </a:cubicBezTo>
                    <a:cubicBezTo>
                      <a:pt x="33" y="481"/>
                      <a:pt x="20" y="476"/>
                      <a:pt x="8" y="459"/>
                    </a:cubicBezTo>
                    <a:cubicBezTo>
                      <a:pt x="7" y="457"/>
                      <a:pt x="7" y="457"/>
                      <a:pt x="7" y="457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1" y="468"/>
                      <a:pt x="0" y="475"/>
                      <a:pt x="1" y="483"/>
                    </a:cubicBezTo>
                    <a:cubicBezTo>
                      <a:pt x="2" y="485"/>
                      <a:pt x="1" y="485"/>
                      <a:pt x="1" y="485"/>
                    </a:cubicBezTo>
                    <a:cubicBezTo>
                      <a:pt x="0" y="487"/>
                      <a:pt x="0" y="488"/>
                      <a:pt x="4" y="493"/>
                    </a:cubicBezTo>
                    <a:cubicBezTo>
                      <a:pt x="6" y="496"/>
                      <a:pt x="9" y="498"/>
                      <a:pt x="11" y="500"/>
                    </a:cubicBezTo>
                    <a:cubicBezTo>
                      <a:pt x="12" y="501"/>
                      <a:pt x="12" y="501"/>
                      <a:pt x="12" y="501"/>
                    </a:cubicBezTo>
                    <a:cubicBezTo>
                      <a:pt x="11" y="502"/>
                      <a:pt x="11" y="503"/>
                      <a:pt x="10" y="504"/>
                    </a:cubicBezTo>
                    <a:cubicBezTo>
                      <a:pt x="10" y="506"/>
                      <a:pt x="12" y="508"/>
                      <a:pt x="14" y="510"/>
                    </a:cubicBezTo>
                    <a:cubicBezTo>
                      <a:pt x="17" y="513"/>
                      <a:pt x="19" y="515"/>
                      <a:pt x="17" y="517"/>
                    </a:cubicBezTo>
                    <a:cubicBezTo>
                      <a:pt x="17" y="519"/>
                      <a:pt x="17" y="519"/>
                      <a:pt x="17" y="519"/>
                    </a:cubicBezTo>
                    <a:cubicBezTo>
                      <a:pt x="18" y="519"/>
                      <a:pt x="18" y="519"/>
                      <a:pt x="18" y="519"/>
                    </a:cubicBezTo>
                    <a:cubicBezTo>
                      <a:pt x="24" y="522"/>
                      <a:pt x="28" y="524"/>
                      <a:pt x="30" y="524"/>
                    </a:cubicBezTo>
                    <a:cubicBezTo>
                      <a:pt x="32" y="524"/>
                      <a:pt x="34" y="524"/>
                      <a:pt x="36" y="524"/>
                    </a:cubicBezTo>
                    <a:cubicBezTo>
                      <a:pt x="37" y="524"/>
                      <a:pt x="38" y="524"/>
                      <a:pt x="38" y="524"/>
                    </a:cubicBezTo>
                    <a:cubicBezTo>
                      <a:pt x="40" y="525"/>
                      <a:pt x="42" y="525"/>
                      <a:pt x="43" y="526"/>
                    </a:cubicBezTo>
                    <a:cubicBezTo>
                      <a:pt x="47" y="527"/>
                      <a:pt x="49" y="528"/>
                      <a:pt x="55" y="527"/>
                    </a:cubicBezTo>
                    <a:cubicBezTo>
                      <a:pt x="57" y="527"/>
                      <a:pt x="57" y="527"/>
                      <a:pt x="57" y="527"/>
                    </a:cubicBezTo>
                    <a:cubicBezTo>
                      <a:pt x="69" y="526"/>
                      <a:pt x="77" y="525"/>
                      <a:pt x="88" y="528"/>
                    </a:cubicBezTo>
                    <a:cubicBezTo>
                      <a:pt x="92" y="529"/>
                      <a:pt x="92" y="529"/>
                      <a:pt x="92" y="529"/>
                    </a:cubicBezTo>
                    <a:cubicBezTo>
                      <a:pt x="91" y="527"/>
                      <a:pt x="91" y="527"/>
                      <a:pt x="91" y="527"/>
                    </a:cubicBezTo>
                    <a:cubicBezTo>
                      <a:pt x="92" y="526"/>
                      <a:pt x="92" y="526"/>
                      <a:pt x="92" y="526"/>
                    </a:cubicBezTo>
                    <a:cubicBezTo>
                      <a:pt x="93" y="524"/>
                      <a:pt x="97" y="523"/>
                      <a:pt x="100" y="521"/>
                    </a:cubicBezTo>
                    <a:cubicBezTo>
                      <a:pt x="103" y="520"/>
                      <a:pt x="105" y="519"/>
                      <a:pt x="106" y="518"/>
                    </a:cubicBezTo>
                    <a:cubicBezTo>
                      <a:pt x="111" y="515"/>
                      <a:pt x="114" y="512"/>
                      <a:pt x="117" y="509"/>
                    </a:cubicBezTo>
                    <a:cubicBezTo>
                      <a:pt x="118" y="508"/>
                      <a:pt x="119" y="507"/>
                      <a:pt x="120" y="506"/>
                    </a:cubicBezTo>
                    <a:cubicBezTo>
                      <a:pt x="121" y="505"/>
                      <a:pt x="122" y="504"/>
                      <a:pt x="124" y="503"/>
                    </a:cubicBezTo>
                    <a:cubicBezTo>
                      <a:pt x="126" y="502"/>
                      <a:pt x="127" y="501"/>
                      <a:pt x="129" y="500"/>
                    </a:cubicBezTo>
                    <a:cubicBezTo>
                      <a:pt x="133" y="496"/>
                      <a:pt x="136" y="494"/>
                      <a:pt x="140" y="490"/>
                    </a:cubicBezTo>
                    <a:cubicBezTo>
                      <a:pt x="139" y="490"/>
                      <a:pt x="139" y="491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9" y="498"/>
                      <a:pt x="139" y="498"/>
                      <a:pt x="139" y="498"/>
                    </a:cubicBezTo>
                    <a:cubicBezTo>
                      <a:pt x="140" y="498"/>
                      <a:pt x="140" y="498"/>
                      <a:pt x="140" y="498"/>
                    </a:cubicBezTo>
                    <a:cubicBezTo>
                      <a:pt x="143" y="499"/>
                      <a:pt x="151" y="494"/>
                      <a:pt x="153" y="492"/>
                    </a:cubicBezTo>
                    <a:cubicBezTo>
                      <a:pt x="154" y="490"/>
                      <a:pt x="154" y="489"/>
                      <a:pt x="154" y="488"/>
                    </a:cubicBezTo>
                    <a:cubicBezTo>
                      <a:pt x="154" y="487"/>
                      <a:pt x="153" y="486"/>
                      <a:pt x="152" y="486"/>
                    </a:cubicBezTo>
                    <a:cubicBezTo>
                      <a:pt x="152" y="486"/>
                      <a:pt x="152" y="486"/>
                      <a:pt x="153" y="485"/>
                    </a:cubicBezTo>
                    <a:cubicBezTo>
                      <a:pt x="153" y="484"/>
                      <a:pt x="153" y="484"/>
                      <a:pt x="154" y="484"/>
                    </a:cubicBezTo>
                    <a:cubicBezTo>
                      <a:pt x="155" y="485"/>
                      <a:pt x="157" y="485"/>
                      <a:pt x="158" y="484"/>
                    </a:cubicBezTo>
                    <a:cubicBezTo>
                      <a:pt x="160" y="483"/>
                      <a:pt x="160" y="482"/>
                      <a:pt x="160" y="480"/>
                    </a:cubicBezTo>
                    <a:cubicBezTo>
                      <a:pt x="161" y="479"/>
                      <a:pt x="162" y="477"/>
                      <a:pt x="162" y="476"/>
                    </a:cubicBezTo>
                    <a:cubicBezTo>
                      <a:pt x="162" y="476"/>
                      <a:pt x="162" y="476"/>
                      <a:pt x="162" y="475"/>
                    </a:cubicBezTo>
                    <a:cubicBezTo>
                      <a:pt x="162" y="476"/>
                      <a:pt x="163" y="476"/>
                      <a:pt x="163" y="476"/>
                    </a:cubicBezTo>
                    <a:cubicBezTo>
                      <a:pt x="165" y="477"/>
                      <a:pt x="165" y="477"/>
                      <a:pt x="165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8" y="470"/>
                      <a:pt x="172" y="464"/>
                      <a:pt x="175" y="460"/>
                    </a:cubicBezTo>
                    <a:cubicBezTo>
                      <a:pt x="175" y="460"/>
                      <a:pt x="175" y="459"/>
                      <a:pt x="176" y="459"/>
                    </a:cubicBezTo>
                    <a:cubicBezTo>
                      <a:pt x="177" y="458"/>
                      <a:pt x="180" y="456"/>
                      <a:pt x="180" y="453"/>
                    </a:cubicBezTo>
                    <a:cubicBezTo>
                      <a:pt x="180" y="452"/>
                      <a:pt x="180" y="452"/>
                      <a:pt x="180" y="452"/>
                    </a:cubicBezTo>
                    <a:cubicBezTo>
                      <a:pt x="176" y="449"/>
                      <a:pt x="176" y="449"/>
                      <a:pt x="176" y="449"/>
                    </a:cubicBezTo>
                    <a:cubicBezTo>
                      <a:pt x="176" y="448"/>
                      <a:pt x="177" y="447"/>
                      <a:pt x="177" y="446"/>
                    </a:cubicBezTo>
                    <a:cubicBezTo>
                      <a:pt x="179" y="447"/>
                      <a:pt x="182" y="446"/>
                      <a:pt x="184" y="445"/>
                    </a:cubicBezTo>
                    <a:cubicBezTo>
                      <a:pt x="188" y="442"/>
                      <a:pt x="190" y="437"/>
                      <a:pt x="190" y="433"/>
                    </a:cubicBezTo>
                    <a:cubicBezTo>
                      <a:pt x="190" y="431"/>
                      <a:pt x="189" y="430"/>
                      <a:pt x="188" y="429"/>
                    </a:cubicBezTo>
                    <a:cubicBezTo>
                      <a:pt x="188" y="428"/>
                      <a:pt x="189" y="428"/>
                      <a:pt x="191" y="428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4" y="425"/>
                      <a:pt x="195" y="424"/>
                      <a:pt x="195" y="422"/>
                    </a:cubicBezTo>
                    <a:cubicBezTo>
                      <a:pt x="196" y="420"/>
                      <a:pt x="197" y="418"/>
                      <a:pt x="198" y="415"/>
                    </a:cubicBezTo>
                    <a:cubicBezTo>
                      <a:pt x="198" y="412"/>
                      <a:pt x="198" y="411"/>
                      <a:pt x="197" y="408"/>
                    </a:cubicBezTo>
                    <a:cubicBezTo>
                      <a:pt x="197" y="408"/>
                      <a:pt x="197" y="408"/>
                      <a:pt x="197" y="408"/>
                    </a:cubicBezTo>
                    <a:cubicBezTo>
                      <a:pt x="199" y="408"/>
                      <a:pt x="200" y="408"/>
                      <a:pt x="201" y="407"/>
                    </a:cubicBezTo>
                    <a:cubicBezTo>
                      <a:pt x="203" y="406"/>
                      <a:pt x="203" y="402"/>
                      <a:pt x="202" y="399"/>
                    </a:cubicBezTo>
                    <a:cubicBezTo>
                      <a:pt x="203" y="398"/>
                      <a:pt x="203" y="398"/>
                      <a:pt x="204" y="397"/>
                    </a:cubicBezTo>
                    <a:cubicBezTo>
                      <a:pt x="204" y="397"/>
                      <a:pt x="204" y="397"/>
                      <a:pt x="204" y="396"/>
                    </a:cubicBezTo>
                    <a:cubicBezTo>
                      <a:pt x="204" y="396"/>
                      <a:pt x="204" y="396"/>
                      <a:pt x="204" y="396"/>
                    </a:cubicBezTo>
                    <a:cubicBezTo>
                      <a:pt x="206" y="398"/>
                      <a:pt x="206" y="398"/>
                      <a:pt x="206" y="398"/>
                    </a:cubicBezTo>
                    <a:cubicBezTo>
                      <a:pt x="206" y="395"/>
                      <a:pt x="206" y="395"/>
                      <a:pt x="206" y="395"/>
                    </a:cubicBezTo>
                    <a:cubicBezTo>
                      <a:pt x="207" y="393"/>
                      <a:pt x="207" y="391"/>
                      <a:pt x="207" y="390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10" y="377"/>
                      <a:pt x="214" y="367"/>
                      <a:pt x="218" y="356"/>
                    </a:cubicBezTo>
                    <a:cubicBezTo>
                      <a:pt x="219" y="353"/>
                      <a:pt x="220" y="349"/>
                      <a:pt x="222" y="345"/>
                    </a:cubicBezTo>
                    <a:cubicBezTo>
                      <a:pt x="236" y="356"/>
                      <a:pt x="250" y="367"/>
                      <a:pt x="263" y="378"/>
                    </a:cubicBezTo>
                    <a:cubicBezTo>
                      <a:pt x="270" y="383"/>
                      <a:pt x="276" y="389"/>
                      <a:pt x="282" y="395"/>
                    </a:cubicBezTo>
                    <a:cubicBezTo>
                      <a:pt x="321" y="428"/>
                      <a:pt x="354" y="469"/>
                      <a:pt x="402" y="494"/>
                    </a:cubicBezTo>
                    <a:cubicBezTo>
                      <a:pt x="407" y="496"/>
                      <a:pt x="410" y="504"/>
                      <a:pt x="415" y="509"/>
                    </a:cubicBezTo>
                    <a:cubicBezTo>
                      <a:pt x="420" y="512"/>
                      <a:pt x="425" y="517"/>
                      <a:pt x="432" y="517"/>
                    </a:cubicBezTo>
                    <a:cubicBezTo>
                      <a:pt x="430" y="514"/>
                      <a:pt x="432" y="507"/>
                      <a:pt x="433" y="507"/>
                    </a:cubicBezTo>
                    <a:cubicBezTo>
                      <a:pt x="451" y="497"/>
                      <a:pt x="471" y="509"/>
                      <a:pt x="490" y="516"/>
                    </a:cubicBezTo>
                    <a:cubicBezTo>
                      <a:pt x="496" y="518"/>
                      <a:pt x="503" y="520"/>
                      <a:pt x="510" y="522"/>
                    </a:cubicBezTo>
                    <a:cubicBezTo>
                      <a:pt x="519" y="524"/>
                      <a:pt x="528" y="526"/>
                      <a:pt x="537" y="529"/>
                    </a:cubicBezTo>
                    <a:cubicBezTo>
                      <a:pt x="545" y="530"/>
                      <a:pt x="553" y="532"/>
                      <a:pt x="561" y="534"/>
                    </a:cubicBezTo>
                    <a:cubicBezTo>
                      <a:pt x="563" y="535"/>
                      <a:pt x="563" y="535"/>
                      <a:pt x="563" y="535"/>
                    </a:cubicBezTo>
                    <a:cubicBezTo>
                      <a:pt x="569" y="536"/>
                      <a:pt x="579" y="539"/>
                      <a:pt x="587" y="539"/>
                    </a:cubicBezTo>
                    <a:cubicBezTo>
                      <a:pt x="594" y="539"/>
                      <a:pt x="599" y="537"/>
                      <a:pt x="601" y="532"/>
                    </a:cubicBezTo>
                    <a:cubicBezTo>
                      <a:pt x="601" y="530"/>
                      <a:pt x="601" y="530"/>
                      <a:pt x="601" y="530"/>
                    </a:cubicBezTo>
                    <a:lnTo>
                      <a:pt x="600" y="530"/>
                    </a:lnTo>
                    <a:close/>
                    <a:moveTo>
                      <a:pt x="255" y="164"/>
                    </a:moveTo>
                    <a:cubicBezTo>
                      <a:pt x="255" y="164"/>
                      <a:pt x="254" y="165"/>
                      <a:pt x="253" y="167"/>
                    </a:cubicBezTo>
                    <a:cubicBezTo>
                      <a:pt x="252" y="169"/>
                      <a:pt x="252" y="169"/>
                      <a:pt x="252" y="169"/>
                    </a:cubicBezTo>
                    <a:cubicBezTo>
                      <a:pt x="250" y="173"/>
                      <a:pt x="248" y="178"/>
                      <a:pt x="247" y="183"/>
                    </a:cubicBezTo>
                    <a:cubicBezTo>
                      <a:pt x="246" y="186"/>
                      <a:pt x="246" y="189"/>
                      <a:pt x="245" y="191"/>
                    </a:cubicBezTo>
                    <a:cubicBezTo>
                      <a:pt x="235" y="184"/>
                      <a:pt x="244" y="165"/>
                      <a:pt x="251" y="152"/>
                    </a:cubicBezTo>
                    <a:cubicBezTo>
                      <a:pt x="252" y="149"/>
                      <a:pt x="254" y="147"/>
                      <a:pt x="255" y="144"/>
                    </a:cubicBezTo>
                    <a:cubicBezTo>
                      <a:pt x="257" y="147"/>
                      <a:pt x="256" y="149"/>
                      <a:pt x="255" y="153"/>
                    </a:cubicBezTo>
                    <a:cubicBezTo>
                      <a:pt x="254" y="157"/>
                      <a:pt x="252" y="161"/>
                      <a:pt x="255" y="164"/>
                    </a:cubicBezTo>
                    <a:close/>
                    <a:moveTo>
                      <a:pt x="240" y="232"/>
                    </a:moveTo>
                    <a:cubicBezTo>
                      <a:pt x="243" y="231"/>
                      <a:pt x="244" y="229"/>
                      <a:pt x="244" y="227"/>
                    </a:cubicBezTo>
                    <a:cubicBezTo>
                      <a:pt x="245" y="226"/>
                      <a:pt x="245" y="225"/>
                      <a:pt x="246" y="224"/>
                    </a:cubicBezTo>
                    <a:cubicBezTo>
                      <a:pt x="247" y="224"/>
                      <a:pt x="247" y="224"/>
                      <a:pt x="247" y="224"/>
                    </a:cubicBezTo>
                    <a:cubicBezTo>
                      <a:pt x="247" y="223"/>
                      <a:pt x="247" y="223"/>
                      <a:pt x="247" y="223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6" y="221"/>
                      <a:pt x="247" y="221"/>
                      <a:pt x="248" y="221"/>
                    </a:cubicBezTo>
                    <a:cubicBezTo>
                      <a:pt x="256" y="222"/>
                      <a:pt x="256" y="222"/>
                      <a:pt x="256" y="222"/>
                    </a:cubicBezTo>
                    <a:cubicBezTo>
                      <a:pt x="258" y="222"/>
                      <a:pt x="260" y="221"/>
                      <a:pt x="262" y="221"/>
                    </a:cubicBezTo>
                    <a:cubicBezTo>
                      <a:pt x="266" y="221"/>
                      <a:pt x="271" y="220"/>
                      <a:pt x="273" y="221"/>
                    </a:cubicBezTo>
                    <a:cubicBezTo>
                      <a:pt x="274" y="222"/>
                      <a:pt x="275" y="222"/>
                      <a:pt x="275" y="223"/>
                    </a:cubicBezTo>
                    <a:cubicBezTo>
                      <a:pt x="275" y="224"/>
                      <a:pt x="270" y="227"/>
                      <a:pt x="268" y="229"/>
                    </a:cubicBezTo>
                    <a:cubicBezTo>
                      <a:pt x="266" y="229"/>
                      <a:pt x="265" y="230"/>
                      <a:pt x="264" y="231"/>
                    </a:cubicBezTo>
                    <a:cubicBezTo>
                      <a:pt x="263" y="232"/>
                      <a:pt x="261" y="233"/>
                      <a:pt x="260" y="234"/>
                    </a:cubicBezTo>
                    <a:cubicBezTo>
                      <a:pt x="255" y="239"/>
                      <a:pt x="247" y="244"/>
                      <a:pt x="242" y="247"/>
                    </a:cubicBezTo>
                    <a:cubicBezTo>
                      <a:pt x="241" y="246"/>
                      <a:pt x="241" y="246"/>
                      <a:pt x="241" y="246"/>
                    </a:cubicBezTo>
                    <a:cubicBezTo>
                      <a:pt x="242" y="241"/>
                      <a:pt x="242" y="238"/>
                      <a:pt x="240" y="232"/>
                    </a:cubicBezTo>
                    <a:close/>
                    <a:moveTo>
                      <a:pt x="237" y="230"/>
                    </a:moveTo>
                    <a:cubicBezTo>
                      <a:pt x="236" y="231"/>
                      <a:pt x="236" y="231"/>
                      <a:pt x="236" y="231"/>
                    </a:cubicBezTo>
                    <a:cubicBezTo>
                      <a:pt x="236" y="234"/>
                      <a:pt x="235" y="236"/>
                      <a:pt x="235" y="239"/>
                    </a:cubicBezTo>
                    <a:cubicBezTo>
                      <a:pt x="233" y="246"/>
                      <a:pt x="232" y="252"/>
                      <a:pt x="227" y="256"/>
                    </a:cubicBezTo>
                    <a:cubicBezTo>
                      <a:pt x="227" y="255"/>
                      <a:pt x="227" y="254"/>
                      <a:pt x="227" y="253"/>
                    </a:cubicBezTo>
                    <a:cubicBezTo>
                      <a:pt x="228" y="242"/>
                      <a:pt x="229" y="230"/>
                      <a:pt x="234" y="221"/>
                    </a:cubicBezTo>
                    <a:cubicBezTo>
                      <a:pt x="235" y="218"/>
                      <a:pt x="236" y="217"/>
                      <a:pt x="237" y="216"/>
                    </a:cubicBezTo>
                    <a:cubicBezTo>
                      <a:pt x="238" y="218"/>
                      <a:pt x="237" y="226"/>
                      <a:pt x="237" y="230"/>
                    </a:cubicBezTo>
                    <a:close/>
                    <a:moveTo>
                      <a:pt x="191" y="213"/>
                    </a:moveTo>
                    <a:cubicBezTo>
                      <a:pt x="191" y="214"/>
                      <a:pt x="191" y="215"/>
                      <a:pt x="191" y="216"/>
                    </a:cubicBezTo>
                    <a:cubicBezTo>
                      <a:pt x="190" y="217"/>
                      <a:pt x="190" y="217"/>
                      <a:pt x="190" y="217"/>
                    </a:cubicBezTo>
                    <a:cubicBezTo>
                      <a:pt x="190" y="218"/>
                      <a:pt x="190" y="218"/>
                      <a:pt x="190" y="219"/>
                    </a:cubicBezTo>
                    <a:cubicBezTo>
                      <a:pt x="190" y="219"/>
                      <a:pt x="190" y="214"/>
                      <a:pt x="190" y="215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89" y="220"/>
                      <a:pt x="189" y="222"/>
                    </a:cubicBezTo>
                    <a:cubicBezTo>
                      <a:pt x="187" y="233"/>
                      <a:pt x="186" y="246"/>
                      <a:pt x="181" y="255"/>
                    </a:cubicBezTo>
                    <a:cubicBezTo>
                      <a:pt x="180" y="257"/>
                      <a:pt x="178" y="262"/>
                      <a:pt x="175" y="265"/>
                    </a:cubicBezTo>
                    <a:cubicBezTo>
                      <a:pt x="170" y="272"/>
                      <a:pt x="166" y="278"/>
                      <a:pt x="165" y="282"/>
                    </a:cubicBezTo>
                    <a:cubicBezTo>
                      <a:pt x="164" y="282"/>
                      <a:pt x="163" y="282"/>
                      <a:pt x="161" y="282"/>
                    </a:cubicBezTo>
                    <a:cubicBezTo>
                      <a:pt x="157" y="281"/>
                      <a:pt x="151" y="279"/>
                      <a:pt x="147" y="282"/>
                    </a:cubicBezTo>
                    <a:cubicBezTo>
                      <a:pt x="141" y="286"/>
                      <a:pt x="142" y="294"/>
                      <a:pt x="143" y="298"/>
                    </a:cubicBezTo>
                    <a:cubicBezTo>
                      <a:pt x="133" y="300"/>
                      <a:pt x="126" y="301"/>
                      <a:pt x="116" y="299"/>
                    </a:cubicBezTo>
                    <a:cubicBezTo>
                      <a:pt x="119" y="295"/>
                      <a:pt x="123" y="290"/>
                      <a:pt x="126" y="285"/>
                    </a:cubicBezTo>
                    <a:cubicBezTo>
                      <a:pt x="129" y="280"/>
                      <a:pt x="132" y="276"/>
                      <a:pt x="135" y="272"/>
                    </a:cubicBezTo>
                    <a:cubicBezTo>
                      <a:pt x="138" y="267"/>
                      <a:pt x="141" y="264"/>
                      <a:pt x="144" y="260"/>
                    </a:cubicBezTo>
                    <a:cubicBezTo>
                      <a:pt x="147" y="257"/>
                      <a:pt x="149" y="254"/>
                      <a:pt x="152" y="251"/>
                    </a:cubicBezTo>
                    <a:cubicBezTo>
                      <a:pt x="155" y="247"/>
                      <a:pt x="158" y="243"/>
                      <a:pt x="160" y="239"/>
                    </a:cubicBezTo>
                    <a:cubicBezTo>
                      <a:pt x="163" y="234"/>
                      <a:pt x="166" y="230"/>
                      <a:pt x="170" y="226"/>
                    </a:cubicBezTo>
                    <a:cubicBezTo>
                      <a:pt x="170" y="225"/>
                      <a:pt x="172" y="224"/>
                      <a:pt x="173" y="222"/>
                    </a:cubicBezTo>
                    <a:cubicBezTo>
                      <a:pt x="175" y="220"/>
                      <a:pt x="179" y="215"/>
                      <a:pt x="181" y="214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3" y="213"/>
                      <a:pt x="183" y="213"/>
                      <a:pt x="183" y="213"/>
                    </a:cubicBezTo>
                    <a:cubicBezTo>
                      <a:pt x="184" y="211"/>
                      <a:pt x="185" y="209"/>
                      <a:pt x="185" y="208"/>
                    </a:cubicBezTo>
                    <a:cubicBezTo>
                      <a:pt x="186" y="205"/>
                      <a:pt x="187" y="203"/>
                      <a:pt x="189" y="201"/>
                    </a:cubicBezTo>
                    <a:cubicBezTo>
                      <a:pt x="189" y="201"/>
                      <a:pt x="189" y="201"/>
                      <a:pt x="189" y="201"/>
                    </a:cubicBezTo>
                    <a:cubicBezTo>
                      <a:pt x="193" y="203"/>
                      <a:pt x="193" y="207"/>
                      <a:pt x="19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9"/>
              <p:cNvSpPr>
                <a:spLocks noEditPoints="1"/>
              </p:cNvSpPr>
              <p:nvPr/>
            </p:nvSpPr>
            <p:spPr bwMode="auto">
              <a:xfrm>
                <a:off x="8961438" y="3397251"/>
                <a:ext cx="544512" cy="696913"/>
              </a:xfrm>
              <a:custGeom>
                <a:avLst/>
                <a:gdLst>
                  <a:gd name="T0" fmla="*/ 139 w 145"/>
                  <a:gd name="T1" fmla="*/ 161 h 185"/>
                  <a:gd name="T2" fmla="*/ 139 w 145"/>
                  <a:gd name="T3" fmla="*/ 154 h 185"/>
                  <a:gd name="T4" fmla="*/ 141 w 145"/>
                  <a:gd name="T5" fmla="*/ 143 h 185"/>
                  <a:gd name="T6" fmla="*/ 143 w 145"/>
                  <a:gd name="T7" fmla="*/ 134 h 185"/>
                  <a:gd name="T8" fmla="*/ 140 w 145"/>
                  <a:gd name="T9" fmla="*/ 119 h 185"/>
                  <a:gd name="T10" fmla="*/ 141 w 145"/>
                  <a:gd name="T11" fmla="*/ 107 h 185"/>
                  <a:gd name="T12" fmla="*/ 129 w 145"/>
                  <a:gd name="T13" fmla="*/ 82 h 185"/>
                  <a:gd name="T14" fmla="*/ 64 w 145"/>
                  <a:gd name="T15" fmla="*/ 19 h 185"/>
                  <a:gd name="T16" fmla="*/ 0 w 145"/>
                  <a:gd name="T17" fmla="*/ 39 h 185"/>
                  <a:gd name="T18" fmla="*/ 31 w 145"/>
                  <a:gd name="T19" fmla="*/ 64 h 185"/>
                  <a:gd name="T20" fmla="*/ 25 w 145"/>
                  <a:gd name="T21" fmla="*/ 69 h 185"/>
                  <a:gd name="T22" fmla="*/ 45 w 145"/>
                  <a:gd name="T23" fmla="*/ 81 h 185"/>
                  <a:gd name="T24" fmla="*/ 61 w 145"/>
                  <a:gd name="T25" fmla="*/ 122 h 185"/>
                  <a:gd name="T26" fmla="*/ 56 w 145"/>
                  <a:gd name="T27" fmla="*/ 122 h 185"/>
                  <a:gd name="T28" fmla="*/ 73 w 145"/>
                  <a:gd name="T29" fmla="*/ 147 h 185"/>
                  <a:gd name="T30" fmla="*/ 79 w 145"/>
                  <a:gd name="T31" fmla="*/ 174 h 185"/>
                  <a:gd name="T32" fmla="*/ 102 w 145"/>
                  <a:gd name="T33" fmla="*/ 181 h 185"/>
                  <a:gd name="T34" fmla="*/ 106 w 145"/>
                  <a:gd name="T35" fmla="*/ 179 h 185"/>
                  <a:gd name="T36" fmla="*/ 114 w 145"/>
                  <a:gd name="T37" fmla="*/ 170 h 185"/>
                  <a:gd name="T38" fmla="*/ 118 w 145"/>
                  <a:gd name="T39" fmla="*/ 168 h 185"/>
                  <a:gd name="T40" fmla="*/ 137 w 145"/>
                  <a:gd name="T41" fmla="*/ 174 h 185"/>
                  <a:gd name="T42" fmla="*/ 140 w 145"/>
                  <a:gd name="T43" fmla="*/ 171 h 185"/>
                  <a:gd name="T44" fmla="*/ 145 w 145"/>
                  <a:gd name="T45" fmla="*/ 150 h 185"/>
                  <a:gd name="T46" fmla="*/ 140 w 145"/>
                  <a:gd name="T47" fmla="*/ 158 h 185"/>
                  <a:gd name="T48" fmla="*/ 139 w 145"/>
                  <a:gd name="T49" fmla="*/ 161 h 185"/>
                  <a:gd name="T50" fmla="*/ 139 w 145"/>
                  <a:gd name="T51" fmla="*/ 161 h 185"/>
                  <a:gd name="T52" fmla="*/ 139 w 145"/>
                  <a:gd name="T53" fmla="*/ 147 h 185"/>
                  <a:gd name="T54" fmla="*/ 140 w 145"/>
                  <a:gd name="T55" fmla="*/ 151 h 185"/>
                  <a:gd name="T56" fmla="*/ 139 w 145"/>
                  <a:gd name="T57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5" h="185">
                    <a:moveTo>
                      <a:pt x="139" y="161"/>
                    </a:moveTo>
                    <a:cubicBezTo>
                      <a:pt x="138" y="160"/>
                      <a:pt x="138" y="157"/>
                      <a:pt x="139" y="154"/>
                    </a:cubicBezTo>
                    <a:cubicBezTo>
                      <a:pt x="139" y="150"/>
                      <a:pt x="140" y="146"/>
                      <a:pt x="141" y="143"/>
                    </a:cubicBezTo>
                    <a:cubicBezTo>
                      <a:pt x="142" y="139"/>
                      <a:pt x="143" y="136"/>
                      <a:pt x="143" y="134"/>
                    </a:cubicBezTo>
                    <a:cubicBezTo>
                      <a:pt x="142" y="129"/>
                      <a:pt x="139" y="125"/>
                      <a:pt x="140" y="119"/>
                    </a:cubicBezTo>
                    <a:cubicBezTo>
                      <a:pt x="141" y="114"/>
                      <a:pt x="142" y="113"/>
                      <a:pt x="141" y="107"/>
                    </a:cubicBezTo>
                    <a:cubicBezTo>
                      <a:pt x="140" y="97"/>
                      <a:pt x="135" y="89"/>
                      <a:pt x="129" y="82"/>
                    </a:cubicBezTo>
                    <a:cubicBezTo>
                      <a:pt x="106" y="61"/>
                      <a:pt x="89" y="39"/>
                      <a:pt x="64" y="19"/>
                    </a:cubicBezTo>
                    <a:cubicBezTo>
                      <a:pt x="41" y="0"/>
                      <a:pt x="18" y="23"/>
                      <a:pt x="0" y="39"/>
                    </a:cubicBezTo>
                    <a:cubicBezTo>
                      <a:pt x="11" y="46"/>
                      <a:pt x="25" y="51"/>
                      <a:pt x="31" y="64"/>
                    </a:cubicBezTo>
                    <a:cubicBezTo>
                      <a:pt x="31" y="66"/>
                      <a:pt x="28" y="67"/>
                      <a:pt x="25" y="69"/>
                    </a:cubicBezTo>
                    <a:cubicBezTo>
                      <a:pt x="36" y="69"/>
                      <a:pt x="36" y="91"/>
                      <a:pt x="45" y="81"/>
                    </a:cubicBezTo>
                    <a:cubicBezTo>
                      <a:pt x="45" y="97"/>
                      <a:pt x="58" y="107"/>
                      <a:pt x="61" y="122"/>
                    </a:cubicBezTo>
                    <a:cubicBezTo>
                      <a:pt x="63" y="125"/>
                      <a:pt x="58" y="122"/>
                      <a:pt x="56" y="122"/>
                    </a:cubicBezTo>
                    <a:cubicBezTo>
                      <a:pt x="68" y="127"/>
                      <a:pt x="68" y="137"/>
                      <a:pt x="73" y="147"/>
                    </a:cubicBezTo>
                    <a:cubicBezTo>
                      <a:pt x="86" y="150"/>
                      <a:pt x="86" y="165"/>
                      <a:pt x="79" y="174"/>
                    </a:cubicBezTo>
                    <a:cubicBezTo>
                      <a:pt x="86" y="175"/>
                      <a:pt x="91" y="185"/>
                      <a:pt x="102" y="181"/>
                    </a:cubicBezTo>
                    <a:cubicBezTo>
                      <a:pt x="103" y="180"/>
                      <a:pt x="105" y="180"/>
                      <a:pt x="106" y="179"/>
                    </a:cubicBezTo>
                    <a:cubicBezTo>
                      <a:pt x="109" y="177"/>
                      <a:pt x="112" y="174"/>
                      <a:pt x="114" y="170"/>
                    </a:cubicBezTo>
                    <a:cubicBezTo>
                      <a:pt x="115" y="169"/>
                      <a:pt x="116" y="169"/>
                      <a:pt x="118" y="168"/>
                    </a:cubicBezTo>
                    <a:cubicBezTo>
                      <a:pt x="123" y="166"/>
                      <a:pt x="129" y="167"/>
                      <a:pt x="137" y="174"/>
                    </a:cubicBezTo>
                    <a:cubicBezTo>
                      <a:pt x="139" y="173"/>
                      <a:pt x="140" y="172"/>
                      <a:pt x="140" y="171"/>
                    </a:cubicBezTo>
                    <a:cubicBezTo>
                      <a:pt x="144" y="165"/>
                      <a:pt x="144" y="157"/>
                      <a:pt x="145" y="150"/>
                    </a:cubicBezTo>
                    <a:cubicBezTo>
                      <a:pt x="142" y="152"/>
                      <a:pt x="141" y="155"/>
                      <a:pt x="140" y="158"/>
                    </a:cubicBezTo>
                    <a:cubicBezTo>
                      <a:pt x="140" y="159"/>
                      <a:pt x="140" y="160"/>
                      <a:pt x="139" y="161"/>
                    </a:cubicBezTo>
                    <a:cubicBezTo>
                      <a:pt x="137" y="159"/>
                      <a:pt x="141" y="158"/>
                      <a:pt x="139" y="161"/>
                    </a:cubicBezTo>
                    <a:close/>
                    <a:moveTo>
                      <a:pt x="139" y="147"/>
                    </a:moveTo>
                    <a:cubicBezTo>
                      <a:pt x="139" y="148"/>
                      <a:pt x="140" y="150"/>
                      <a:pt x="140" y="151"/>
                    </a:cubicBezTo>
                    <a:cubicBezTo>
                      <a:pt x="137" y="151"/>
                      <a:pt x="138" y="149"/>
                      <a:pt x="13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0"/>
              <p:cNvSpPr>
                <a:spLocks noEditPoints="1"/>
              </p:cNvSpPr>
              <p:nvPr/>
            </p:nvSpPr>
            <p:spPr bwMode="auto">
              <a:xfrm>
                <a:off x="7181850" y="1855788"/>
                <a:ext cx="2233612" cy="2295525"/>
              </a:xfrm>
              <a:custGeom>
                <a:avLst/>
                <a:gdLst>
                  <a:gd name="T0" fmla="*/ 516 w 595"/>
                  <a:gd name="T1" fmla="*/ 288 h 610"/>
                  <a:gd name="T2" fmla="*/ 541 w 595"/>
                  <a:gd name="T3" fmla="*/ 258 h 610"/>
                  <a:gd name="T4" fmla="*/ 582 w 595"/>
                  <a:gd name="T5" fmla="*/ 198 h 610"/>
                  <a:gd name="T6" fmla="*/ 519 w 595"/>
                  <a:gd name="T7" fmla="*/ 154 h 610"/>
                  <a:gd name="T8" fmla="*/ 498 w 595"/>
                  <a:gd name="T9" fmla="*/ 134 h 610"/>
                  <a:gd name="T10" fmla="*/ 500 w 595"/>
                  <a:gd name="T11" fmla="*/ 114 h 610"/>
                  <a:gd name="T12" fmla="*/ 518 w 595"/>
                  <a:gd name="T13" fmla="*/ 75 h 610"/>
                  <a:gd name="T14" fmla="*/ 513 w 595"/>
                  <a:gd name="T15" fmla="*/ 68 h 610"/>
                  <a:gd name="T16" fmla="*/ 513 w 595"/>
                  <a:gd name="T17" fmla="*/ 41 h 610"/>
                  <a:gd name="T18" fmla="*/ 458 w 595"/>
                  <a:gd name="T19" fmla="*/ 3 h 610"/>
                  <a:gd name="T20" fmla="*/ 456 w 595"/>
                  <a:gd name="T21" fmla="*/ 38 h 610"/>
                  <a:gd name="T22" fmla="*/ 402 w 595"/>
                  <a:gd name="T23" fmla="*/ 196 h 610"/>
                  <a:gd name="T24" fmla="*/ 365 w 595"/>
                  <a:gd name="T25" fmla="*/ 220 h 610"/>
                  <a:gd name="T26" fmla="*/ 296 w 595"/>
                  <a:gd name="T27" fmla="*/ 215 h 610"/>
                  <a:gd name="T28" fmla="*/ 314 w 595"/>
                  <a:gd name="T29" fmla="*/ 150 h 610"/>
                  <a:gd name="T30" fmla="*/ 303 w 595"/>
                  <a:gd name="T31" fmla="*/ 120 h 610"/>
                  <a:gd name="T32" fmla="*/ 321 w 595"/>
                  <a:gd name="T33" fmla="*/ 89 h 610"/>
                  <a:gd name="T34" fmla="*/ 333 w 595"/>
                  <a:gd name="T35" fmla="*/ 81 h 610"/>
                  <a:gd name="T36" fmla="*/ 355 w 595"/>
                  <a:gd name="T37" fmla="*/ 78 h 610"/>
                  <a:gd name="T38" fmla="*/ 384 w 595"/>
                  <a:gd name="T39" fmla="*/ 45 h 610"/>
                  <a:gd name="T40" fmla="*/ 345 w 595"/>
                  <a:gd name="T41" fmla="*/ 21 h 610"/>
                  <a:gd name="T42" fmla="*/ 249 w 595"/>
                  <a:gd name="T43" fmla="*/ 19 h 610"/>
                  <a:gd name="T44" fmla="*/ 229 w 595"/>
                  <a:gd name="T45" fmla="*/ 74 h 610"/>
                  <a:gd name="T46" fmla="*/ 179 w 595"/>
                  <a:gd name="T47" fmla="*/ 157 h 610"/>
                  <a:gd name="T48" fmla="*/ 189 w 595"/>
                  <a:gd name="T49" fmla="*/ 216 h 610"/>
                  <a:gd name="T50" fmla="*/ 105 w 595"/>
                  <a:gd name="T51" fmla="*/ 296 h 610"/>
                  <a:gd name="T52" fmla="*/ 16 w 595"/>
                  <a:gd name="T53" fmla="*/ 337 h 610"/>
                  <a:gd name="T54" fmla="*/ 4 w 595"/>
                  <a:gd name="T55" fmla="*/ 362 h 610"/>
                  <a:gd name="T56" fmla="*/ 34 w 595"/>
                  <a:gd name="T57" fmla="*/ 398 h 610"/>
                  <a:gd name="T58" fmla="*/ 188 w 595"/>
                  <a:gd name="T59" fmla="*/ 310 h 610"/>
                  <a:gd name="T60" fmla="*/ 203 w 595"/>
                  <a:gd name="T61" fmla="*/ 340 h 610"/>
                  <a:gd name="T62" fmla="*/ 106 w 595"/>
                  <a:gd name="T63" fmla="*/ 486 h 610"/>
                  <a:gd name="T64" fmla="*/ 141 w 595"/>
                  <a:gd name="T65" fmla="*/ 500 h 610"/>
                  <a:gd name="T66" fmla="*/ 244 w 595"/>
                  <a:gd name="T67" fmla="*/ 385 h 610"/>
                  <a:gd name="T68" fmla="*/ 197 w 595"/>
                  <a:gd name="T69" fmla="*/ 518 h 610"/>
                  <a:gd name="T70" fmla="*/ 175 w 595"/>
                  <a:gd name="T71" fmla="*/ 560 h 610"/>
                  <a:gd name="T72" fmla="*/ 173 w 595"/>
                  <a:gd name="T73" fmla="*/ 593 h 610"/>
                  <a:gd name="T74" fmla="*/ 191 w 595"/>
                  <a:gd name="T75" fmla="*/ 609 h 610"/>
                  <a:gd name="T76" fmla="*/ 209 w 595"/>
                  <a:gd name="T77" fmla="*/ 581 h 610"/>
                  <a:gd name="T78" fmla="*/ 304 w 595"/>
                  <a:gd name="T79" fmla="*/ 495 h 610"/>
                  <a:gd name="T80" fmla="*/ 492 w 595"/>
                  <a:gd name="T81" fmla="*/ 135 h 610"/>
                  <a:gd name="T82" fmla="*/ 492 w 595"/>
                  <a:gd name="T83" fmla="*/ 135 h 610"/>
                  <a:gd name="T84" fmla="*/ 487 w 595"/>
                  <a:gd name="T85" fmla="*/ 151 h 610"/>
                  <a:gd name="T86" fmla="*/ 192 w 595"/>
                  <a:gd name="T87" fmla="*/ 380 h 610"/>
                  <a:gd name="T88" fmla="*/ 134 w 595"/>
                  <a:gd name="T89" fmla="*/ 442 h 610"/>
                  <a:gd name="T90" fmla="*/ 179 w 595"/>
                  <a:gd name="T91" fmla="*/ 373 h 610"/>
                  <a:gd name="T92" fmla="*/ 192 w 595"/>
                  <a:gd name="T93" fmla="*/ 380 h 610"/>
                  <a:gd name="T94" fmla="*/ 281 w 595"/>
                  <a:gd name="T95" fmla="*/ 228 h 610"/>
                  <a:gd name="T96" fmla="*/ 325 w 595"/>
                  <a:gd name="T97" fmla="*/ 457 h 610"/>
                  <a:gd name="T98" fmla="*/ 291 w 595"/>
                  <a:gd name="T99" fmla="*/ 368 h 610"/>
                  <a:gd name="T100" fmla="*/ 267 w 595"/>
                  <a:gd name="T101" fmla="*/ 309 h 610"/>
                  <a:gd name="T102" fmla="*/ 350 w 595"/>
                  <a:gd name="T103" fmla="*/ 301 h 610"/>
                  <a:gd name="T104" fmla="*/ 369 w 595"/>
                  <a:gd name="T105" fmla="*/ 400 h 610"/>
                  <a:gd name="T106" fmla="*/ 482 w 595"/>
                  <a:gd name="T107" fmla="*/ 160 h 610"/>
                  <a:gd name="T108" fmla="*/ 477 w 595"/>
                  <a:gd name="T109" fmla="*/ 162 h 610"/>
                  <a:gd name="T110" fmla="*/ 468 w 595"/>
                  <a:gd name="T111" fmla="*/ 181 h 610"/>
                  <a:gd name="T112" fmla="*/ 468 w 595"/>
                  <a:gd name="T113" fmla="*/ 183 h 610"/>
                  <a:gd name="T114" fmla="*/ 468 w 595"/>
                  <a:gd name="T115" fmla="*/ 183 h 610"/>
                  <a:gd name="T116" fmla="*/ 417 w 595"/>
                  <a:gd name="T117" fmla="*/ 275 h 610"/>
                  <a:gd name="T118" fmla="*/ 498 w 595"/>
                  <a:gd name="T119" fmla="*/ 210 h 610"/>
                  <a:gd name="T120" fmla="*/ 442 w 595"/>
                  <a:gd name="T121" fmla="*/ 30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5" h="610">
                    <a:moveTo>
                      <a:pt x="418" y="413"/>
                    </a:moveTo>
                    <a:cubicBezTo>
                      <a:pt x="428" y="365"/>
                      <a:pt x="468" y="339"/>
                      <a:pt x="499" y="305"/>
                    </a:cubicBezTo>
                    <a:cubicBezTo>
                      <a:pt x="504" y="300"/>
                      <a:pt x="510" y="294"/>
                      <a:pt x="516" y="288"/>
                    </a:cubicBezTo>
                    <a:cubicBezTo>
                      <a:pt x="522" y="283"/>
                      <a:pt x="527" y="277"/>
                      <a:pt x="531" y="271"/>
                    </a:cubicBezTo>
                    <a:cubicBezTo>
                      <a:pt x="533" y="268"/>
                      <a:pt x="534" y="266"/>
                      <a:pt x="536" y="263"/>
                    </a:cubicBezTo>
                    <a:cubicBezTo>
                      <a:pt x="538" y="263"/>
                      <a:pt x="540" y="261"/>
                      <a:pt x="541" y="258"/>
                    </a:cubicBezTo>
                    <a:cubicBezTo>
                      <a:pt x="542" y="257"/>
                      <a:pt x="542" y="255"/>
                      <a:pt x="543" y="253"/>
                    </a:cubicBezTo>
                    <a:cubicBezTo>
                      <a:pt x="546" y="248"/>
                      <a:pt x="550" y="243"/>
                      <a:pt x="553" y="238"/>
                    </a:cubicBezTo>
                    <a:cubicBezTo>
                      <a:pt x="563" y="225"/>
                      <a:pt x="575" y="213"/>
                      <a:pt x="582" y="198"/>
                    </a:cubicBezTo>
                    <a:cubicBezTo>
                      <a:pt x="589" y="182"/>
                      <a:pt x="595" y="165"/>
                      <a:pt x="575" y="160"/>
                    </a:cubicBezTo>
                    <a:cubicBezTo>
                      <a:pt x="567" y="158"/>
                      <a:pt x="558" y="155"/>
                      <a:pt x="550" y="154"/>
                    </a:cubicBezTo>
                    <a:cubicBezTo>
                      <a:pt x="541" y="154"/>
                      <a:pt x="528" y="152"/>
                      <a:pt x="519" y="154"/>
                    </a:cubicBezTo>
                    <a:cubicBezTo>
                      <a:pt x="509" y="156"/>
                      <a:pt x="507" y="162"/>
                      <a:pt x="500" y="168"/>
                    </a:cubicBezTo>
                    <a:cubicBezTo>
                      <a:pt x="498" y="170"/>
                      <a:pt x="478" y="182"/>
                      <a:pt x="477" y="180"/>
                    </a:cubicBezTo>
                    <a:cubicBezTo>
                      <a:pt x="478" y="181"/>
                      <a:pt x="494" y="137"/>
                      <a:pt x="498" y="134"/>
                    </a:cubicBezTo>
                    <a:cubicBezTo>
                      <a:pt x="489" y="130"/>
                      <a:pt x="493" y="129"/>
                      <a:pt x="496" y="122"/>
                    </a:cubicBezTo>
                    <a:cubicBezTo>
                      <a:pt x="494" y="123"/>
                      <a:pt x="495" y="121"/>
                      <a:pt x="500" y="119"/>
                    </a:cubicBezTo>
                    <a:cubicBezTo>
                      <a:pt x="498" y="117"/>
                      <a:pt x="498" y="115"/>
                      <a:pt x="500" y="114"/>
                    </a:cubicBezTo>
                    <a:cubicBezTo>
                      <a:pt x="502" y="109"/>
                      <a:pt x="507" y="98"/>
                      <a:pt x="507" y="94"/>
                    </a:cubicBezTo>
                    <a:cubicBezTo>
                      <a:pt x="514" y="100"/>
                      <a:pt x="504" y="105"/>
                      <a:pt x="510" y="109"/>
                    </a:cubicBezTo>
                    <a:cubicBezTo>
                      <a:pt x="512" y="99"/>
                      <a:pt x="519" y="85"/>
                      <a:pt x="518" y="75"/>
                    </a:cubicBezTo>
                    <a:cubicBezTo>
                      <a:pt x="516" y="77"/>
                      <a:pt x="511" y="79"/>
                      <a:pt x="510" y="83"/>
                    </a:cubicBezTo>
                    <a:cubicBezTo>
                      <a:pt x="518" y="82"/>
                      <a:pt x="512" y="89"/>
                      <a:pt x="510" y="92"/>
                    </a:cubicBezTo>
                    <a:cubicBezTo>
                      <a:pt x="507" y="87"/>
                      <a:pt x="507" y="71"/>
                      <a:pt x="513" y="68"/>
                    </a:cubicBezTo>
                    <a:cubicBezTo>
                      <a:pt x="512" y="74"/>
                      <a:pt x="516" y="74"/>
                      <a:pt x="519" y="70"/>
                    </a:cubicBezTo>
                    <a:cubicBezTo>
                      <a:pt x="520" y="70"/>
                      <a:pt x="522" y="63"/>
                      <a:pt x="522" y="62"/>
                    </a:cubicBezTo>
                    <a:cubicBezTo>
                      <a:pt x="523" y="53"/>
                      <a:pt x="522" y="48"/>
                      <a:pt x="513" y="41"/>
                    </a:cubicBezTo>
                    <a:cubicBezTo>
                      <a:pt x="506" y="34"/>
                      <a:pt x="504" y="27"/>
                      <a:pt x="498" y="19"/>
                    </a:cubicBezTo>
                    <a:cubicBezTo>
                      <a:pt x="492" y="13"/>
                      <a:pt x="484" y="13"/>
                      <a:pt x="477" y="9"/>
                    </a:cubicBezTo>
                    <a:cubicBezTo>
                      <a:pt x="469" y="4"/>
                      <a:pt x="467" y="0"/>
                      <a:pt x="458" y="3"/>
                    </a:cubicBezTo>
                    <a:cubicBezTo>
                      <a:pt x="450" y="5"/>
                      <a:pt x="447" y="10"/>
                      <a:pt x="449" y="19"/>
                    </a:cubicBezTo>
                    <a:cubicBezTo>
                      <a:pt x="450" y="24"/>
                      <a:pt x="453" y="28"/>
                      <a:pt x="455" y="31"/>
                    </a:cubicBezTo>
                    <a:cubicBezTo>
                      <a:pt x="456" y="34"/>
                      <a:pt x="453" y="35"/>
                      <a:pt x="456" y="38"/>
                    </a:cubicBezTo>
                    <a:cubicBezTo>
                      <a:pt x="457" y="39"/>
                      <a:pt x="461" y="38"/>
                      <a:pt x="464" y="41"/>
                    </a:cubicBezTo>
                    <a:cubicBezTo>
                      <a:pt x="466" y="45"/>
                      <a:pt x="464" y="54"/>
                      <a:pt x="464" y="58"/>
                    </a:cubicBezTo>
                    <a:cubicBezTo>
                      <a:pt x="459" y="106"/>
                      <a:pt x="428" y="157"/>
                      <a:pt x="402" y="196"/>
                    </a:cubicBezTo>
                    <a:cubicBezTo>
                      <a:pt x="397" y="204"/>
                      <a:pt x="392" y="208"/>
                      <a:pt x="384" y="213"/>
                    </a:cubicBezTo>
                    <a:cubicBezTo>
                      <a:pt x="382" y="215"/>
                      <a:pt x="379" y="216"/>
                      <a:pt x="376" y="218"/>
                    </a:cubicBezTo>
                    <a:cubicBezTo>
                      <a:pt x="370" y="222"/>
                      <a:pt x="373" y="220"/>
                      <a:pt x="365" y="220"/>
                    </a:cubicBezTo>
                    <a:cubicBezTo>
                      <a:pt x="355" y="219"/>
                      <a:pt x="347" y="219"/>
                      <a:pt x="337" y="216"/>
                    </a:cubicBezTo>
                    <a:cubicBezTo>
                      <a:pt x="328" y="213"/>
                      <a:pt x="317" y="209"/>
                      <a:pt x="307" y="212"/>
                    </a:cubicBezTo>
                    <a:cubicBezTo>
                      <a:pt x="304" y="213"/>
                      <a:pt x="299" y="220"/>
                      <a:pt x="296" y="215"/>
                    </a:cubicBezTo>
                    <a:cubicBezTo>
                      <a:pt x="294" y="213"/>
                      <a:pt x="303" y="205"/>
                      <a:pt x="304" y="204"/>
                    </a:cubicBezTo>
                    <a:cubicBezTo>
                      <a:pt x="311" y="196"/>
                      <a:pt x="323" y="185"/>
                      <a:pt x="325" y="174"/>
                    </a:cubicBezTo>
                    <a:cubicBezTo>
                      <a:pt x="326" y="167"/>
                      <a:pt x="320" y="154"/>
                      <a:pt x="314" y="150"/>
                    </a:cubicBezTo>
                    <a:cubicBezTo>
                      <a:pt x="307" y="147"/>
                      <a:pt x="294" y="149"/>
                      <a:pt x="290" y="143"/>
                    </a:cubicBezTo>
                    <a:cubicBezTo>
                      <a:pt x="302" y="128"/>
                      <a:pt x="314" y="114"/>
                      <a:pt x="325" y="99"/>
                    </a:cubicBezTo>
                    <a:cubicBezTo>
                      <a:pt x="321" y="98"/>
                      <a:pt x="306" y="117"/>
                      <a:pt x="303" y="120"/>
                    </a:cubicBezTo>
                    <a:cubicBezTo>
                      <a:pt x="296" y="129"/>
                      <a:pt x="288" y="147"/>
                      <a:pt x="274" y="139"/>
                    </a:cubicBezTo>
                    <a:cubicBezTo>
                      <a:pt x="284" y="129"/>
                      <a:pt x="294" y="118"/>
                      <a:pt x="301" y="105"/>
                    </a:cubicBezTo>
                    <a:cubicBezTo>
                      <a:pt x="303" y="102"/>
                      <a:pt x="320" y="81"/>
                      <a:pt x="321" y="89"/>
                    </a:cubicBezTo>
                    <a:cubicBezTo>
                      <a:pt x="322" y="86"/>
                      <a:pt x="324" y="85"/>
                      <a:pt x="326" y="85"/>
                    </a:cubicBezTo>
                    <a:cubicBezTo>
                      <a:pt x="326" y="83"/>
                      <a:pt x="326" y="82"/>
                      <a:pt x="327" y="80"/>
                    </a:cubicBezTo>
                    <a:cubicBezTo>
                      <a:pt x="330" y="79"/>
                      <a:pt x="331" y="77"/>
                      <a:pt x="333" y="81"/>
                    </a:cubicBezTo>
                    <a:cubicBezTo>
                      <a:pt x="336" y="86"/>
                      <a:pt x="326" y="93"/>
                      <a:pt x="326" y="98"/>
                    </a:cubicBezTo>
                    <a:cubicBezTo>
                      <a:pt x="332" y="93"/>
                      <a:pt x="337" y="88"/>
                      <a:pt x="342" y="83"/>
                    </a:cubicBezTo>
                    <a:cubicBezTo>
                      <a:pt x="345" y="81"/>
                      <a:pt x="359" y="66"/>
                      <a:pt x="355" y="78"/>
                    </a:cubicBezTo>
                    <a:cubicBezTo>
                      <a:pt x="364" y="73"/>
                      <a:pt x="374" y="69"/>
                      <a:pt x="384" y="64"/>
                    </a:cubicBezTo>
                    <a:cubicBezTo>
                      <a:pt x="390" y="60"/>
                      <a:pt x="393" y="61"/>
                      <a:pt x="391" y="54"/>
                    </a:cubicBezTo>
                    <a:cubicBezTo>
                      <a:pt x="391" y="50"/>
                      <a:pt x="385" y="47"/>
                      <a:pt x="384" y="45"/>
                    </a:cubicBezTo>
                    <a:cubicBezTo>
                      <a:pt x="382" y="37"/>
                      <a:pt x="393" y="31"/>
                      <a:pt x="381" y="26"/>
                    </a:cubicBezTo>
                    <a:cubicBezTo>
                      <a:pt x="376" y="24"/>
                      <a:pt x="369" y="26"/>
                      <a:pt x="364" y="25"/>
                    </a:cubicBezTo>
                    <a:cubicBezTo>
                      <a:pt x="357" y="24"/>
                      <a:pt x="351" y="22"/>
                      <a:pt x="345" y="21"/>
                    </a:cubicBezTo>
                    <a:cubicBezTo>
                      <a:pt x="325" y="18"/>
                      <a:pt x="304" y="17"/>
                      <a:pt x="284" y="17"/>
                    </a:cubicBezTo>
                    <a:cubicBezTo>
                      <a:pt x="277" y="16"/>
                      <a:pt x="271" y="14"/>
                      <a:pt x="265" y="14"/>
                    </a:cubicBezTo>
                    <a:cubicBezTo>
                      <a:pt x="259" y="16"/>
                      <a:pt x="252" y="16"/>
                      <a:pt x="249" y="19"/>
                    </a:cubicBezTo>
                    <a:cubicBezTo>
                      <a:pt x="223" y="52"/>
                      <a:pt x="184" y="31"/>
                      <a:pt x="151" y="34"/>
                    </a:cubicBezTo>
                    <a:cubicBezTo>
                      <a:pt x="148" y="34"/>
                      <a:pt x="145" y="37"/>
                      <a:pt x="143" y="41"/>
                    </a:cubicBezTo>
                    <a:cubicBezTo>
                      <a:pt x="168" y="60"/>
                      <a:pt x="199" y="74"/>
                      <a:pt x="229" y="74"/>
                    </a:cubicBezTo>
                    <a:cubicBezTo>
                      <a:pt x="234" y="74"/>
                      <a:pt x="239" y="77"/>
                      <a:pt x="239" y="79"/>
                    </a:cubicBezTo>
                    <a:cubicBezTo>
                      <a:pt x="234" y="110"/>
                      <a:pt x="206" y="138"/>
                      <a:pt x="174" y="145"/>
                    </a:cubicBezTo>
                    <a:cubicBezTo>
                      <a:pt x="178" y="150"/>
                      <a:pt x="173" y="153"/>
                      <a:pt x="179" y="157"/>
                    </a:cubicBezTo>
                    <a:cubicBezTo>
                      <a:pt x="176" y="158"/>
                      <a:pt x="174" y="181"/>
                      <a:pt x="174" y="185"/>
                    </a:cubicBezTo>
                    <a:cubicBezTo>
                      <a:pt x="174" y="194"/>
                      <a:pt x="174" y="197"/>
                      <a:pt x="179" y="205"/>
                    </a:cubicBezTo>
                    <a:cubicBezTo>
                      <a:pt x="182" y="209"/>
                      <a:pt x="186" y="212"/>
                      <a:pt x="189" y="216"/>
                    </a:cubicBezTo>
                    <a:cubicBezTo>
                      <a:pt x="194" y="222"/>
                      <a:pt x="189" y="234"/>
                      <a:pt x="201" y="230"/>
                    </a:cubicBezTo>
                    <a:cubicBezTo>
                      <a:pt x="196" y="246"/>
                      <a:pt x="169" y="258"/>
                      <a:pt x="155" y="266"/>
                    </a:cubicBezTo>
                    <a:cubicBezTo>
                      <a:pt x="138" y="277"/>
                      <a:pt x="122" y="287"/>
                      <a:pt x="105" y="296"/>
                    </a:cubicBezTo>
                    <a:cubicBezTo>
                      <a:pt x="87" y="306"/>
                      <a:pt x="68" y="317"/>
                      <a:pt x="50" y="327"/>
                    </a:cubicBezTo>
                    <a:cubicBezTo>
                      <a:pt x="42" y="332"/>
                      <a:pt x="35" y="334"/>
                      <a:pt x="26" y="336"/>
                    </a:cubicBezTo>
                    <a:cubicBezTo>
                      <a:pt x="24" y="336"/>
                      <a:pt x="18" y="337"/>
                      <a:pt x="16" y="337"/>
                    </a:cubicBezTo>
                    <a:cubicBezTo>
                      <a:pt x="11" y="337"/>
                      <a:pt x="13" y="332"/>
                      <a:pt x="6" y="334"/>
                    </a:cubicBezTo>
                    <a:cubicBezTo>
                      <a:pt x="12" y="340"/>
                      <a:pt x="9" y="343"/>
                      <a:pt x="8" y="349"/>
                    </a:cubicBezTo>
                    <a:cubicBezTo>
                      <a:pt x="7" y="352"/>
                      <a:pt x="5" y="357"/>
                      <a:pt x="4" y="362"/>
                    </a:cubicBezTo>
                    <a:cubicBezTo>
                      <a:pt x="0" y="374"/>
                      <a:pt x="0" y="379"/>
                      <a:pt x="8" y="390"/>
                    </a:cubicBezTo>
                    <a:cubicBezTo>
                      <a:pt x="10" y="392"/>
                      <a:pt x="13" y="401"/>
                      <a:pt x="15" y="403"/>
                    </a:cubicBezTo>
                    <a:cubicBezTo>
                      <a:pt x="20" y="405"/>
                      <a:pt x="30" y="400"/>
                      <a:pt x="34" y="398"/>
                    </a:cubicBezTo>
                    <a:cubicBezTo>
                      <a:pt x="49" y="391"/>
                      <a:pt x="64" y="382"/>
                      <a:pt x="79" y="374"/>
                    </a:cubicBezTo>
                    <a:cubicBezTo>
                      <a:pt x="103" y="361"/>
                      <a:pt x="126" y="347"/>
                      <a:pt x="149" y="332"/>
                    </a:cubicBezTo>
                    <a:cubicBezTo>
                      <a:pt x="162" y="324"/>
                      <a:pt x="175" y="317"/>
                      <a:pt x="188" y="310"/>
                    </a:cubicBezTo>
                    <a:cubicBezTo>
                      <a:pt x="196" y="305"/>
                      <a:pt x="205" y="300"/>
                      <a:pt x="213" y="295"/>
                    </a:cubicBezTo>
                    <a:cubicBezTo>
                      <a:pt x="222" y="291"/>
                      <a:pt x="231" y="286"/>
                      <a:pt x="240" y="284"/>
                    </a:cubicBezTo>
                    <a:cubicBezTo>
                      <a:pt x="227" y="302"/>
                      <a:pt x="226" y="332"/>
                      <a:pt x="203" y="340"/>
                    </a:cubicBezTo>
                    <a:cubicBezTo>
                      <a:pt x="195" y="342"/>
                      <a:pt x="187" y="343"/>
                      <a:pt x="179" y="345"/>
                    </a:cubicBezTo>
                    <a:cubicBezTo>
                      <a:pt x="150" y="352"/>
                      <a:pt x="111" y="362"/>
                      <a:pt x="99" y="394"/>
                    </a:cubicBezTo>
                    <a:cubicBezTo>
                      <a:pt x="89" y="424"/>
                      <a:pt x="103" y="455"/>
                      <a:pt x="106" y="486"/>
                    </a:cubicBezTo>
                    <a:cubicBezTo>
                      <a:pt x="107" y="492"/>
                      <a:pt x="104" y="491"/>
                      <a:pt x="108" y="498"/>
                    </a:cubicBezTo>
                    <a:cubicBezTo>
                      <a:pt x="111" y="504"/>
                      <a:pt x="115" y="513"/>
                      <a:pt x="122" y="513"/>
                    </a:cubicBezTo>
                    <a:cubicBezTo>
                      <a:pt x="129" y="512"/>
                      <a:pt x="136" y="504"/>
                      <a:pt x="141" y="500"/>
                    </a:cubicBezTo>
                    <a:cubicBezTo>
                      <a:pt x="148" y="495"/>
                      <a:pt x="154" y="491"/>
                      <a:pt x="160" y="485"/>
                    </a:cubicBezTo>
                    <a:cubicBezTo>
                      <a:pt x="165" y="481"/>
                      <a:pt x="170" y="478"/>
                      <a:pt x="175" y="474"/>
                    </a:cubicBezTo>
                    <a:cubicBezTo>
                      <a:pt x="208" y="453"/>
                      <a:pt x="221" y="415"/>
                      <a:pt x="244" y="385"/>
                    </a:cubicBezTo>
                    <a:cubicBezTo>
                      <a:pt x="247" y="379"/>
                      <a:pt x="262" y="377"/>
                      <a:pt x="266" y="384"/>
                    </a:cubicBezTo>
                    <a:cubicBezTo>
                      <a:pt x="287" y="430"/>
                      <a:pt x="241" y="476"/>
                      <a:pt x="211" y="513"/>
                    </a:cubicBezTo>
                    <a:cubicBezTo>
                      <a:pt x="206" y="520"/>
                      <a:pt x="203" y="508"/>
                      <a:pt x="197" y="518"/>
                    </a:cubicBezTo>
                    <a:cubicBezTo>
                      <a:pt x="195" y="522"/>
                      <a:pt x="194" y="526"/>
                      <a:pt x="191" y="530"/>
                    </a:cubicBezTo>
                    <a:cubicBezTo>
                      <a:pt x="190" y="532"/>
                      <a:pt x="187" y="533"/>
                      <a:pt x="185" y="535"/>
                    </a:cubicBezTo>
                    <a:cubicBezTo>
                      <a:pt x="181" y="541"/>
                      <a:pt x="177" y="553"/>
                      <a:pt x="175" y="560"/>
                    </a:cubicBezTo>
                    <a:cubicBezTo>
                      <a:pt x="174" y="564"/>
                      <a:pt x="173" y="569"/>
                      <a:pt x="173" y="574"/>
                    </a:cubicBezTo>
                    <a:cubicBezTo>
                      <a:pt x="174" y="576"/>
                      <a:pt x="176" y="578"/>
                      <a:pt x="176" y="580"/>
                    </a:cubicBezTo>
                    <a:cubicBezTo>
                      <a:pt x="177" y="585"/>
                      <a:pt x="174" y="588"/>
                      <a:pt x="173" y="593"/>
                    </a:cubicBezTo>
                    <a:cubicBezTo>
                      <a:pt x="172" y="599"/>
                      <a:pt x="171" y="606"/>
                      <a:pt x="176" y="608"/>
                    </a:cubicBezTo>
                    <a:cubicBezTo>
                      <a:pt x="178" y="609"/>
                      <a:pt x="183" y="607"/>
                      <a:pt x="184" y="607"/>
                    </a:cubicBezTo>
                    <a:cubicBezTo>
                      <a:pt x="188" y="607"/>
                      <a:pt x="186" y="610"/>
                      <a:pt x="191" y="609"/>
                    </a:cubicBezTo>
                    <a:cubicBezTo>
                      <a:pt x="197" y="608"/>
                      <a:pt x="206" y="596"/>
                      <a:pt x="208" y="590"/>
                    </a:cubicBezTo>
                    <a:cubicBezTo>
                      <a:pt x="204" y="592"/>
                      <a:pt x="198" y="602"/>
                      <a:pt x="192" y="601"/>
                    </a:cubicBezTo>
                    <a:cubicBezTo>
                      <a:pt x="197" y="594"/>
                      <a:pt x="203" y="587"/>
                      <a:pt x="209" y="581"/>
                    </a:cubicBezTo>
                    <a:cubicBezTo>
                      <a:pt x="215" y="575"/>
                      <a:pt x="221" y="568"/>
                      <a:pt x="226" y="561"/>
                    </a:cubicBezTo>
                    <a:cubicBezTo>
                      <a:pt x="244" y="538"/>
                      <a:pt x="266" y="498"/>
                      <a:pt x="281" y="496"/>
                    </a:cubicBezTo>
                    <a:cubicBezTo>
                      <a:pt x="288" y="496"/>
                      <a:pt x="296" y="496"/>
                      <a:pt x="304" y="495"/>
                    </a:cubicBezTo>
                    <a:cubicBezTo>
                      <a:pt x="353" y="490"/>
                      <a:pt x="400" y="462"/>
                      <a:pt x="418" y="413"/>
                    </a:cubicBezTo>
                    <a:cubicBezTo>
                      <a:pt x="421" y="407"/>
                      <a:pt x="418" y="415"/>
                      <a:pt x="418" y="413"/>
                    </a:cubicBezTo>
                    <a:close/>
                    <a:moveTo>
                      <a:pt x="492" y="135"/>
                    </a:moveTo>
                    <a:cubicBezTo>
                      <a:pt x="493" y="135"/>
                      <a:pt x="494" y="135"/>
                      <a:pt x="495" y="135"/>
                    </a:cubicBezTo>
                    <a:cubicBezTo>
                      <a:pt x="494" y="136"/>
                      <a:pt x="491" y="139"/>
                      <a:pt x="490" y="138"/>
                    </a:cubicBezTo>
                    <a:cubicBezTo>
                      <a:pt x="490" y="137"/>
                      <a:pt x="491" y="136"/>
                      <a:pt x="492" y="135"/>
                    </a:cubicBezTo>
                    <a:cubicBezTo>
                      <a:pt x="492" y="134"/>
                      <a:pt x="491" y="136"/>
                      <a:pt x="492" y="135"/>
                    </a:cubicBezTo>
                    <a:close/>
                    <a:moveTo>
                      <a:pt x="488" y="148"/>
                    </a:moveTo>
                    <a:cubicBezTo>
                      <a:pt x="491" y="149"/>
                      <a:pt x="489" y="152"/>
                      <a:pt x="487" y="151"/>
                    </a:cubicBezTo>
                    <a:cubicBezTo>
                      <a:pt x="487" y="150"/>
                      <a:pt x="488" y="149"/>
                      <a:pt x="488" y="148"/>
                    </a:cubicBezTo>
                    <a:cubicBezTo>
                      <a:pt x="489" y="148"/>
                      <a:pt x="488" y="149"/>
                      <a:pt x="488" y="148"/>
                    </a:cubicBezTo>
                    <a:close/>
                    <a:moveTo>
                      <a:pt x="192" y="380"/>
                    </a:moveTo>
                    <a:cubicBezTo>
                      <a:pt x="187" y="389"/>
                      <a:pt x="182" y="397"/>
                      <a:pt x="175" y="406"/>
                    </a:cubicBezTo>
                    <a:cubicBezTo>
                      <a:pt x="169" y="414"/>
                      <a:pt x="163" y="422"/>
                      <a:pt x="156" y="430"/>
                    </a:cubicBezTo>
                    <a:cubicBezTo>
                      <a:pt x="149" y="437"/>
                      <a:pt x="144" y="444"/>
                      <a:pt x="134" y="442"/>
                    </a:cubicBezTo>
                    <a:cubicBezTo>
                      <a:pt x="127" y="440"/>
                      <a:pt x="121" y="432"/>
                      <a:pt x="119" y="425"/>
                    </a:cubicBezTo>
                    <a:cubicBezTo>
                      <a:pt x="112" y="399"/>
                      <a:pt x="136" y="384"/>
                      <a:pt x="161" y="377"/>
                    </a:cubicBezTo>
                    <a:cubicBezTo>
                      <a:pt x="167" y="375"/>
                      <a:pt x="173" y="374"/>
                      <a:pt x="179" y="373"/>
                    </a:cubicBezTo>
                    <a:cubicBezTo>
                      <a:pt x="185" y="372"/>
                      <a:pt x="191" y="372"/>
                      <a:pt x="196" y="372"/>
                    </a:cubicBezTo>
                    <a:cubicBezTo>
                      <a:pt x="197" y="376"/>
                      <a:pt x="194" y="377"/>
                      <a:pt x="192" y="380"/>
                    </a:cubicBezTo>
                    <a:cubicBezTo>
                      <a:pt x="190" y="383"/>
                      <a:pt x="193" y="377"/>
                      <a:pt x="192" y="380"/>
                    </a:cubicBezTo>
                    <a:close/>
                    <a:moveTo>
                      <a:pt x="281" y="228"/>
                    </a:moveTo>
                    <a:cubicBezTo>
                      <a:pt x="284" y="230"/>
                      <a:pt x="280" y="232"/>
                      <a:pt x="278" y="232"/>
                    </a:cubicBezTo>
                    <a:cubicBezTo>
                      <a:pt x="279" y="231"/>
                      <a:pt x="280" y="229"/>
                      <a:pt x="281" y="228"/>
                    </a:cubicBezTo>
                    <a:cubicBezTo>
                      <a:pt x="282" y="228"/>
                      <a:pt x="280" y="229"/>
                      <a:pt x="281" y="228"/>
                    </a:cubicBezTo>
                    <a:close/>
                    <a:moveTo>
                      <a:pt x="369" y="400"/>
                    </a:moveTo>
                    <a:cubicBezTo>
                      <a:pt x="367" y="425"/>
                      <a:pt x="348" y="448"/>
                      <a:pt x="325" y="457"/>
                    </a:cubicBezTo>
                    <a:cubicBezTo>
                      <a:pt x="329" y="448"/>
                      <a:pt x="330" y="438"/>
                      <a:pt x="335" y="430"/>
                    </a:cubicBezTo>
                    <a:cubicBezTo>
                      <a:pt x="322" y="438"/>
                      <a:pt x="310" y="450"/>
                      <a:pt x="297" y="458"/>
                    </a:cubicBezTo>
                    <a:cubicBezTo>
                      <a:pt x="305" y="428"/>
                      <a:pt x="305" y="397"/>
                      <a:pt x="291" y="368"/>
                    </a:cubicBezTo>
                    <a:cubicBezTo>
                      <a:pt x="287" y="361"/>
                      <a:pt x="282" y="355"/>
                      <a:pt x="277" y="350"/>
                    </a:cubicBezTo>
                    <a:cubicBezTo>
                      <a:pt x="272" y="344"/>
                      <a:pt x="266" y="339"/>
                      <a:pt x="259" y="336"/>
                    </a:cubicBezTo>
                    <a:cubicBezTo>
                      <a:pt x="264" y="327"/>
                      <a:pt x="262" y="316"/>
                      <a:pt x="267" y="309"/>
                    </a:cubicBezTo>
                    <a:cubicBezTo>
                      <a:pt x="282" y="284"/>
                      <a:pt x="315" y="276"/>
                      <a:pt x="344" y="273"/>
                    </a:cubicBezTo>
                    <a:cubicBezTo>
                      <a:pt x="348" y="271"/>
                      <a:pt x="353" y="279"/>
                      <a:pt x="352" y="283"/>
                    </a:cubicBezTo>
                    <a:cubicBezTo>
                      <a:pt x="348" y="288"/>
                      <a:pt x="349" y="295"/>
                      <a:pt x="350" y="301"/>
                    </a:cubicBezTo>
                    <a:cubicBezTo>
                      <a:pt x="351" y="307"/>
                      <a:pt x="353" y="312"/>
                      <a:pt x="353" y="317"/>
                    </a:cubicBezTo>
                    <a:cubicBezTo>
                      <a:pt x="355" y="334"/>
                      <a:pt x="355" y="347"/>
                      <a:pt x="365" y="362"/>
                    </a:cubicBezTo>
                    <a:cubicBezTo>
                      <a:pt x="373" y="374"/>
                      <a:pt x="372" y="387"/>
                      <a:pt x="369" y="400"/>
                    </a:cubicBezTo>
                    <a:cubicBezTo>
                      <a:pt x="368" y="403"/>
                      <a:pt x="371" y="395"/>
                      <a:pt x="369" y="400"/>
                    </a:cubicBezTo>
                    <a:close/>
                    <a:moveTo>
                      <a:pt x="477" y="162"/>
                    </a:moveTo>
                    <a:cubicBezTo>
                      <a:pt x="476" y="158"/>
                      <a:pt x="482" y="160"/>
                      <a:pt x="482" y="160"/>
                    </a:cubicBezTo>
                    <a:cubicBezTo>
                      <a:pt x="480" y="163"/>
                      <a:pt x="478" y="166"/>
                      <a:pt x="475" y="169"/>
                    </a:cubicBezTo>
                    <a:cubicBezTo>
                      <a:pt x="477" y="167"/>
                      <a:pt x="478" y="164"/>
                      <a:pt x="477" y="162"/>
                    </a:cubicBezTo>
                    <a:cubicBezTo>
                      <a:pt x="477" y="161"/>
                      <a:pt x="478" y="165"/>
                      <a:pt x="477" y="162"/>
                    </a:cubicBezTo>
                    <a:close/>
                    <a:moveTo>
                      <a:pt x="475" y="170"/>
                    </a:moveTo>
                    <a:cubicBezTo>
                      <a:pt x="476" y="174"/>
                      <a:pt x="470" y="176"/>
                      <a:pt x="473" y="179"/>
                    </a:cubicBezTo>
                    <a:cubicBezTo>
                      <a:pt x="472" y="180"/>
                      <a:pt x="470" y="180"/>
                      <a:pt x="468" y="181"/>
                    </a:cubicBezTo>
                    <a:cubicBezTo>
                      <a:pt x="470" y="177"/>
                      <a:pt x="472" y="174"/>
                      <a:pt x="475" y="170"/>
                    </a:cubicBezTo>
                    <a:cubicBezTo>
                      <a:pt x="476" y="172"/>
                      <a:pt x="473" y="174"/>
                      <a:pt x="475" y="170"/>
                    </a:cubicBezTo>
                    <a:close/>
                    <a:moveTo>
                      <a:pt x="468" y="183"/>
                    </a:moveTo>
                    <a:cubicBezTo>
                      <a:pt x="469" y="186"/>
                      <a:pt x="466" y="188"/>
                      <a:pt x="465" y="186"/>
                    </a:cubicBezTo>
                    <a:cubicBezTo>
                      <a:pt x="466" y="185"/>
                      <a:pt x="467" y="184"/>
                      <a:pt x="468" y="183"/>
                    </a:cubicBezTo>
                    <a:cubicBezTo>
                      <a:pt x="469" y="186"/>
                      <a:pt x="467" y="184"/>
                      <a:pt x="468" y="183"/>
                    </a:cubicBezTo>
                    <a:close/>
                    <a:moveTo>
                      <a:pt x="419" y="288"/>
                    </a:moveTo>
                    <a:cubicBezTo>
                      <a:pt x="417" y="286"/>
                      <a:pt x="412" y="288"/>
                      <a:pt x="410" y="285"/>
                    </a:cubicBezTo>
                    <a:cubicBezTo>
                      <a:pt x="410" y="284"/>
                      <a:pt x="416" y="276"/>
                      <a:pt x="417" y="275"/>
                    </a:cubicBezTo>
                    <a:cubicBezTo>
                      <a:pt x="423" y="266"/>
                      <a:pt x="429" y="258"/>
                      <a:pt x="437" y="251"/>
                    </a:cubicBezTo>
                    <a:cubicBezTo>
                      <a:pt x="446" y="244"/>
                      <a:pt x="454" y="236"/>
                      <a:pt x="463" y="230"/>
                    </a:cubicBezTo>
                    <a:cubicBezTo>
                      <a:pt x="473" y="223"/>
                      <a:pt x="485" y="211"/>
                      <a:pt x="498" y="210"/>
                    </a:cubicBezTo>
                    <a:cubicBezTo>
                      <a:pt x="496" y="206"/>
                      <a:pt x="521" y="197"/>
                      <a:pt x="526" y="195"/>
                    </a:cubicBezTo>
                    <a:cubicBezTo>
                      <a:pt x="515" y="232"/>
                      <a:pt x="487" y="264"/>
                      <a:pt x="459" y="292"/>
                    </a:cubicBezTo>
                    <a:cubicBezTo>
                      <a:pt x="454" y="298"/>
                      <a:pt x="448" y="303"/>
                      <a:pt x="442" y="308"/>
                    </a:cubicBezTo>
                    <a:cubicBezTo>
                      <a:pt x="438" y="300"/>
                      <a:pt x="427" y="294"/>
                      <a:pt x="419" y="288"/>
                    </a:cubicBezTo>
                    <a:cubicBezTo>
                      <a:pt x="418" y="287"/>
                      <a:pt x="422" y="290"/>
                      <a:pt x="419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1"/>
              <p:cNvSpPr>
                <a:spLocks noEditPoints="1"/>
              </p:cNvSpPr>
              <p:nvPr/>
            </p:nvSpPr>
            <p:spPr bwMode="auto">
              <a:xfrm>
                <a:off x="4225925" y="4552951"/>
                <a:ext cx="374650" cy="628650"/>
              </a:xfrm>
              <a:custGeom>
                <a:avLst/>
                <a:gdLst>
                  <a:gd name="T0" fmla="*/ 81 w 100"/>
                  <a:gd name="T1" fmla="*/ 9 h 167"/>
                  <a:gd name="T2" fmla="*/ 33 w 100"/>
                  <a:gd name="T3" fmla="*/ 0 h 167"/>
                  <a:gd name="T4" fmla="*/ 5 w 100"/>
                  <a:gd name="T5" fmla="*/ 7 h 167"/>
                  <a:gd name="T6" fmla="*/ 5 w 100"/>
                  <a:gd name="T7" fmla="*/ 11 h 167"/>
                  <a:gd name="T8" fmla="*/ 6 w 100"/>
                  <a:gd name="T9" fmla="*/ 23 h 167"/>
                  <a:gd name="T10" fmla="*/ 6 w 100"/>
                  <a:gd name="T11" fmla="*/ 76 h 167"/>
                  <a:gd name="T12" fmla="*/ 6 w 100"/>
                  <a:gd name="T13" fmla="*/ 107 h 167"/>
                  <a:gd name="T14" fmla="*/ 3 w 100"/>
                  <a:gd name="T15" fmla="*/ 114 h 167"/>
                  <a:gd name="T16" fmla="*/ 6 w 100"/>
                  <a:gd name="T17" fmla="*/ 117 h 167"/>
                  <a:gd name="T18" fmla="*/ 7 w 100"/>
                  <a:gd name="T19" fmla="*/ 133 h 167"/>
                  <a:gd name="T20" fmla="*/ 4 w 100"/>
                  <a:gd name="T21" fmla="*/ 155 h 167"/>
                  <a:gd name="T22" fmla="*/ 2 w 100"/>
                  <a:gd name="T23" fmla="*/ 161 h 167"/>
                  <a:gd name="T24" fmla="*/ 2 w 100"/>
                  <a:gd name="T25" fmla="*/ 165 h 167"/>
                  <a:gd name="T26" fmla="*/ 8 w 100"/>
                  <a:gd name="T27" fmla="*/ 167 h 167"/>
                  <a:gd name="T28" fmla="*/ 18 w 100"/>
                  <a:gd name="T29" fmla="*/ 164 h 167"/>
                  <a:gd name="T30" fmla="*/ 23 w 100"/>
                  <a:gd name="T31" fmla="*/ 161 h 167"/>
                  <a:gd name="T32" fmla="*/ 22 w 100"/>
                  <a:gd name="T33" fmla="*/ 156 h 167"/>
                  <a:gd name="T34" fmla="*/ 22 w 100"/>
                  <a:gd name="T35" fmla="*/ 146 h 167"/>
                  <a:gd name="T36" fmla="*/ 20 w 100"/>
                  <a:gd name="T37" fmla="*/ 127 h 167"/>
                  <a:gd name="T38" fmla="*/ 36 w 100"/>
                  <a:gd name="T39" fmla="*/ 111 h 167"/>
                  <a:gd name="T40" fmla="*/ 74 w 100"/>
                  <a:gd name="T41" fmla="*/ 93 h 167"/>
                  <a:gd name="T42" fmla="*/ 97 w 100"/>
                  <a:gd name="T43" fmla="*/ 61 h 167"/>
                  <a:gd name="T44" fmla="*/ 98 w 100"/>
                  <a:gd name="T45" fmla="*/ 30 h 167"/>
                  <a:gd name="T46" fmla="*/ 84 w 100"/>
                  <a:gd name="T47" fmla="*/ 55 h 167"/>
                  <a:gd name="T48" fmla="*/ 78 w 100"/>
                  <a:gd name="T49" fmla="*/ 73 h 167"/>
                  <a:gd name="T50" fmla="*/ 65 w 100"/>
                  <a:gd name="T51" fmla="*/ 87 h 167"/>
                  <a:gd name="T52" fmla="*/ 39 w 100"/>
                  <a:gd name="T53" fmla="*/ 100 h 167"/>
                  <a:gd name="T54" fmla="*/ 21 w 100"/>
                  <a:gd name="T55" fmla="*/ 87 h 167"/>
                  <a:gd name="T56" fmla="*/ 21 w 100"/>
                  <a:gd name="T57" fmla="*/ 39 h 167"/>
                  <a:gd name="T58" fmla="*/ 23 w 100"/>
                  <a:gd name="T59" fmla="*/ 11 h 167"/>
                  <a:gd name="T60" fmla="*/ 39 w 100"/>
                  <a:gd name="T61" fmla="*/ 8 h 167"/>
                  <a:gd name="T62" fmla="*/ 79 w 100"/>
                  <a:gd name="T63" fmla="*/ 25 h 167"/>
                  <a:gd name="T64" fmla="*/ 84 w 100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67">
                    <a:moveTo>
                      <a:pt x="93" y="20"/>
                    </a:moveTo>
                    <a:cubicBezTo>
                      <a:pt x="91" y="16"/>
                      <a:pt x="86" y="13"/>
                      <a:pt x="81" y="9"/>
                    </a:cubicBezTo>
                    <a:cubicBezTo>
                      <a:pt x="75" y="6"/>
                      <a:pt x="68" y="4"/>
                      <a:pt x="60" y="2"/>
                    </a:cubicBezTo>
                    <a:cubicBezTo>
                      <a:pt x="53" y="0"/>
                      <a:pt x="43" y="0"/>
                      <a:pt x="33" y="0"/>
                    </a:cubicBezTo>
                    <a:cubicBezTo>
                      <a:pt x="21" y="0"/>
                      <a:pt x="14" y="0"/>
                      <a:pt x="10" y="1"/>
                    </a:cubicBezTo>
                    <a:cubicBezTo>
                      <a:pt x="7" y="2"/>
                      <a:pt x="5" y="4"/>
                      <a:pt x="5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7"/>
                      <a:pt x="6" y="23"/>
                    </a:cubicBezTo>
                    <a:cubicBezTo>
                      <a:pt x="6" y="29"/>
                      <a:pt x="7" y="38"/>
                      <a:pt x="7" y="51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6" y="103"/>
                      <a:pt x="6" y="107"/>
                    </a:cubicBezTo>
                    <a:cubicBezTo>
                      <a:pt x="4" y="111"/>
                      <a:pt x="3" y="113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5"/>
                      <a:pt x="4" y="115"/>
                    </a:cubicBezTo>
                    <a:cubicBezTo>
                      <a:pt x="5" y="116"/>
                      <a:pt x="5" y="117"/>
                      <a:pt x="6" y="117"/>
                    </a:cubicBezTo>
                    <a:cubicBezTo>
                      <a:pt x="6" y="118"/>
                      <a:pt x="6" y="120"/>
                      <a:pt x="7" y="123"/>
                    </a:cubicBezTo>
                    <a:cubicBezTo>
                      <a:pt x="7" y="127"/>
                      <a:pt x="7" y="130"/>
                      <a:pt x="7" y="133"/>
                    </a:cubicBezTo>
                    <a:cubicBezTo>
                      <a:pt x="7" y="138"/>
                      <a:pt x="7" y="143"/>
                      <a:pt x="6" y="146"/>
                    </a:cubicBezTo>
                    <a:cubicBezTo>
                      <a:pt x="5" y="149"/>
                      <a:pt x="5" y="152"/>
                      <a:pt x="4" y="155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58"/>
                      <a:pt x="3" y="159"/>
                      <a:pt x="2" y="161"/>
                    </a:cubicBezTo>
                    <a:cubicBezTo>
                      <a:pt x="0" y="163"/>
                      <a:pt x="0" y="164"/>
                      <a:pt x="0" y="164"/>
                    </a:cubicBezTo>
                    <a:cubicBezTo>
                      <a:pt x="0" y="165"/>
                      <a:pt x="0" y="165"/>
                      <a:pt x="2" y="165"/>
                    </a:cubicBezTo>
                    <a:cubicBezTo>
                      <a:pt x="3" y="166"/>
                      <a:pt x="4" y="166"/>
                      <a:pt x="6" y="167"/>
                    </a:cubicBezTo>
                    <a:cubicBezTo>
                      <a:pt x="7" y="167"/>
                      <a:pt x="8" y="167"/>
                      <a:pt x="8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4" y="165"/>
                      <a:pt x="16" y="165"/>
                      <a:pt x="18" y="164"/>
                    </a:cubicBezTo>
                    <a:cubicBezTo>
                      <a:pt x="20" y="164"/>
                      <a:pt x="22" y="164"/>
                      <a:pt x="22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4"/>
                      <a:pt x="22" y="153"/>
                      <a:pt x="22" y="151"/>
                    </a:cubicBezTo>
                    <a:cubicBezTo>
                      <a:pt x="22" y="146"/>
                      <a:pt x="22" y="146"/>
                      <a:pt x="22" y="146"/>
                    </a:cubicBezTo>
                    <a:cubicBezTo>
                      <a:pt x="22" y="142"/>
                      <a:pt x="22" y="138"/>
                      <a:pt x="21" y="135"/>
                    </a:cubicBezTo>
                    <a:cubicBezTo>
                      <a:pt x="21" y="132"/>
                      <a:pt x="20" y="129"/>
                      <a:pt x="20" y="127"/>
                    </a:cubicBezTo>
                    <a:cubicBezTo>
                      <a:pt x="20" y="120"/>
                      <a:pt x="21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7" y="105"/>
                    </a:cubicBezTo>
                    <a:cubicBezTo>
                      <a:pt x="63" y="102"/>
                      <a:pt x="69" y="98"/>
                      <a:pt x="74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3" y="70"/>
                      <a:pt x="96" y="65"/>
                      <a:pt x="97" y="61"/>
                    </a:cubicBezTo>
                    <a:cubicBezTo>
                      <a:pt x="99" y="57"/>
                      <a:pt x="100" y="52"/>
                      <a:pt x="100" y="47"/>
                    </a:cubicBezTo>
                    <a:cubicBezTo>
                      <a:pt x="100" y="39"/>
                      <a:pt x="99" y="33"/>
                      <a:pt x="98" y="30"/>
                    </a:cubicBezTo>
                    <a:cubicBezTo>
                      <a:pt x="97" y="27"/>
                      <a:pt x="95" y="23"/>
                      <a:pt x="93" y="20"/>
                    </a:cubicBezTo>
                    <a:close/>
                    <a:moveTo>
                      <a:pt x="84" y="55"/>
                    </a:moveTo>
                    <a:cubicBezTo>
                      <a:pt x="84" y="58"/>
                      <a:pt x="83" y="61"/>
                      <a:pt x="81" y="65"/>
                    </a:cubicBezTo>
                    <a:cubicBezTo>
                      <a:pt x="80" y="68"/>
                      <a:pt x="79" y="71"/>
                      <a:pt x="78" y="73"/>
                    </a:cubicBezTo>
                    <a:cubicBezTo>
                      <a:pt x="77" y="75"/>
                      <a:pt x="75" y="77"/>
                      <a:pt x="72" y="80"/>
                    </a:cubicBezTo>
                    <a:cubicBezTo>
                      <a:pt x="69" y="83"/>
                      <a:pt x="67" y="85"/>
                      <a:pt x="65" y="87"/>
                    </a:cubicBezTo>
                    <a:cubicBezTo>
                      <a:pt x="63" y="90"/>
                      <a:pt x="59" y="92"/>
                      <a:pt x="55" y="94"/>
                    </a:cubicBezTo>
                    <a:cubicBezTo>
                      <a:pt x="50" y="96"/>
                      <a:pt x="45" y="98"/>
                      <a:pt x="39" y="100"/>
                    </a:cubicBezTo>
                    <a:cubicBezTo>
                      <a:pt x="34" y="101"/>
                      <a:pt x="28" y="103"/>
                      <a:pt x="21" y="104"/>
                    </a:cubicBezTo>
                    <a:cubicBezTo>
                      <a:pt x="21" y="99"/>
                      <a:pt x="21" y="94"/>
                      <a:pt x="21" y="87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6"/>
                      <a:pt x="21" y="13"/>
                      <a:pt x="23" y="11"/>
                    </a:cubicBezTo>
                    <a:cubicBezTo>
                      <a:pt x="24" y="9"/>
                      <a:pt x="27" y="8"/>
                      <a:pt x="3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50" y="8"/>
                      <a:pt x="58" y="10"/>
                      <a:pt x="64" y="14"/>
                    </a:cubicBezTo>
                    <a:cubicBezTo>
                      <a:pt x="69" y="17"/>
                      <a:pt x="74" y="21"/>
                      <a:pt x="79" y="25"/>
                    </a:cubicBezTo>
                    <a:cubicBezTo>
                      <a:pt x="83" y="29"/>
                      <a:pt x="85" y="36"/>
                      <a:pt x="85" y="44"/>
                    </a:cubicBezTo>
                    <a:cubicBezTo>
                      <a:pt x="85" y="48"/>
                      <a:pt x="85" y="52"/>
                      <a:pt x="84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2"/>
              <p:cNvSpPr>
                <a:spLocks/>
              </p:cNvSpPr>
              <p:nvPr/>
            </p:nvSpPr>
            <p:spPr bwMode="auto">
              <a:xfrm>
                <a:off x="2381250" y="4552951"/>
                <a:ext cx="508000" cy="628650"/>
              </a:xfrm>
              <a:custGeom>
                <a:avLst/>
                <a:gdLst>
                  <a:gd name="T0" fmla="*/ 110 w 135"/>
                  <a:gd name="T1" fmla="*/ 4 h 167"/>
                  <a:gd name="T2" fmla="*/ 105 w 135"/>
                  <a:gd name="T3" fmla="*/ 3 h 167"/>
                  <a:gd name="T4" fmla="*/ 78 w 135"/>
                  <a:gd name="T5" fmla="*/ 4 h 167"/>
                  <a:gd name="T6" fmla="*/ 70 w 135"/>
                  <a:gd name="T7" fmla="*/ 3 h 167"/>
                  <a:gd name="T8" fmla="*/ 65 w 135"/>
                  <a:gd name="T9" fmla="*/ 1 h 167"/>
                  <a:gd name="T10" fmla="*/ 62 w 135"/>
                  <a:gd name="T11" fmla="*/ 2 h 167"/>
                  <a:gd name="T12" fmla="*/ 33 w 135"/>
                  <a:gd name="T13" fmla="*/ 3 h 167"/>
                  <a:gd name="T14" fmla="*/ 6 w 135"/>
                  <a:gd name="T15" fmla="*/ 1 h 167"/>
                  <a:gd name="T16" fmla="*/ 2 w 135"/>
                  <a:gd name="T17" fmla="*/ 2 h 167"/>
                  <a:gd name="T18" fmla="*/ 0 w 135"/>
                  <a:gd name="T19" fmla="*/ 12 h 167"/>
                  <a:gd name="T20" fmla="*/ 8 w 135"/>
                  <a:gd name="T21" fmla="*/ 17 h 167"/>
                  <a:gd name="T22" fmla="*/ 18 w 135"/>
                  <a:gd name="T23" fmla="*/ 15 h 167"/>
                  <a:gd name="T24" fmla="*/ 33 w 135"/>
                  <a:gd name="T25" fmla="*/ 13 h 167"/>
                  <a:gd name="T26" fmla="*/ 47 w 135"/>
                  <a:gd name="T27" fmla="*/ 14 h 167"/>
                  <a:gd name="T28" fmla="*/ 50 w 135"/>
                  <a:gd name="T29" fmla="*/ 17 h 167"/>
                  <a:gd name="T30" fmla="*/ 52 w 135"/>
                  <a:gd name="T31" fmla="*/ 51 h 167"/>
                  <a:gd name="T32" fmla="*/ 48 w 135"/>
                  <a:gd name="T33" fmla="*/ 150 h 167"/>
                  <a:gd name="T34" fmla="*/ 48 w 135"/>
                  <a:gd name="T35" fmla="*/ 157 h 167"/>
                  <a:gd name="T36" fmla="*/ 47 w 135"/>
                  <a:gd name="T37" fmla="*/ 166 h 167"/>
                  <a:gd name="T38" fmla="*/ 54 w 135"/>
                  <a:gd name="T39" fmla="*/ 165 h 167"/>
                  <a:gd name="T40" fmla="*/ 61 w 135"/>
                  <a:gd name="T41" fmla="*/ 165 h 167"/>
                  <a:gd name="T42" fmla="*/ 63 w 135"/>
                  <a:gd name="T43" fmla="*/ 165 h 167"/>
                  <a:gd name="T44" fmla="*/ 69 w 135"/>
                  <a:gd name="T45" fmla="*/ 160 h 167"/>
                  <a:gd name="T46" fmla="*/ 66 w 135"/>
                  <a:gd name="T47" fmla="*/ 146 h 167"/>
                  <a:gd name="T48" fmla="*/ 65 w 135"/>
                  <a:gd name="T49" fmla="*/ 134 h 167"/>
                  <a:gd name="T50" fmla="*/ 64 w 135"/>
                  <a:gd name="T51" fmla="*/ 99 h 167"/>
                  <a:gd name="T52" fmla="*/ 66 w 135"/>
                  <a:gd name="T53" fmla="*/ 83 h 167"/>
                  <a:gd name="T54" fmla="*/ 67 w 135"/>
                  <a:gd name="T55" fmla="*/ 42 h 167"/>
                  <a:gd name="T56" fmla="*/ 73 w 135"/>
                  <a:gd name="T57" fmla="*/ 13 h 167"/>
                  <a:gd name="T58" fmla="*/ 94 w 135"/>
                  <a:gd name="T59" fmla="*/ 12 h 167"/>
                  <a:gd name="T60" fmla="*/ 112 w 135"/>
                  <a:gd name="T61" fmla="*/ 15 h 167"/>
                  <a:gd name="T62" fmla="*/ 129 w 135"/>
                  <a:gd name="T63" fmla="*/ 16 h 167"/>
                  <a:gd name="T64" fmla="*/ 135 w 135"/>
                  <a:gd name="T65" fmla="*/ 6 h 167"/>
                  <a:gd name="T66" fmla="*/ 117 w 135"/>
                  <a:gd name="T67" fmla="*/ 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67">
                    <a:moveTo>
                      <a:pt x="117" y="3"/>
                    </a:moveTo>
                    <a:cubicBezTo>
                      <a:pt x="114" y="4"/>
                      <a:pt x="111" y="4"/>
                      <a:pt x="110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4" y="4"/>
                      <a:pt x="81" y="4"/>
                      <a:pt x="78" y="4"/>
                    </a:cubicBezTo>
                    <a:cubicBezTo>
                      <a:pt x="76" y="5"/>
                      <a:pt x="74" y="5"/>
                      <a:pt x="73" y="5"/>
                    </a:cubicBezTo>
                    <a:cubicBezTo>
                      <a:pt x="72" y="5"/>
                      <a:pt x="71" y="4"/>
                      <a:pt x="70" y="3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4" y="1"/>
                      <a:pt x="63" y="0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59" y="3"/>
                      <a:pt x="55" y="3"/>
                      <a:pt x="50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6" y="3"/>
                      <a:pt x="21" y="3"/>
                      <a:pt x="15" y="2"/>
                    </a:cubicBezTo>
                    <a:cubicBezTo>
                      <a:pt x="10" y="1"/>
                      <a:pt x="7" y="1"/>
                      <a:pt x="6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2" y="16"/>
                      <a:pt x="5" y="17"/>
                      <a:pt x="8" y="17"/>
                    </a:cubicBezTo>
                    <a:cubicBezTo>
                      <a:pt x="11" y="17"/>
                      <a:pt x="13" y="16"/>
                      <a:pt x="14" y="16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20" y="15"/>
                      <a:pt x="21" y="15"/>
                      <a:pt x="22" y="16"/>
                    </a:cubicBezTo>
                    <a:cubicBezTo>
                      <a:pt x="23" y="14"/>
                      <a:pt x="27" y="13"/>
                      <a:pt x="33" y="13"/>
                    </a:cubicBezTo>
                    <a:cubicBezTo>
                      <a:pt x="35" y="13"/>
                      <a:pt x="37" y="13"/>
                      <a:pt x="40" y="13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4"/>
                      <a:pt x="50" y="15"/>
                    </a:cubicBezTo>
                    <a:cubicBezTo>
                      <a:pt x="50" y="15"/>
                      <a:pt x="50" y="16"/>
                      <a:pt x="50" y="17"/>
                    </a:cubicBezTo>
                    <a:cubicBezTo>
                      <a:pt x="50" y="18"/>
                      <a:pt x="50" y="18"/>
                      <a:pt x="50" y="19"/>
                    </a:cubicBezTo>
                    <a:cubicBezTo>
                      <a:pt x="52" y="23"/>
                      <a:pt x="52" y="34"/>
                      <a:pt x="52" y="51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28"/>
                      <a:pt x="50" y="143"/>
                      <a:pt x="48" y="150"/>
                    </a:cubicBezTo>
                    <a:cubicBezTo>
                      <a:pt x="47" y="150"/>
                      <a:pt x="47" y="151"/>
                      <a:pt x="47" y="151"/>
                    </a:cubicBezTo>
                    <a:cubicBezTo>
                      <a:pt x="47" y="152"/>
                      <a:pt x="47" y="154"/>
                      <a:pt x="48" y="157"/>
                    </a:cubicBezTo>
                    <a:cubicBezTo>
                      <a:pt x="48" y="162"/>
                      <a:pt x="47" y="165"/>
                      <a:pt x="46" y="166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7" y="166"/>
                      <a:pt x="49" y="166"/>
                      <a:pt x="50" y="166"/>
                    </a:cubicBezTo>
                    <a:cubicBezTo>
                      <a:pt x="52" y="165"/>
                      <a:pt x="53" y="165"/>
                      <a:pt x="54" y="165"/>
                    </a:cubicBezTo>
                    <a:cubicBezTo>
                      <a:pt x="55" y="165"/>
                      <a:pt x="56" y="166"/>
                      <a:pt x="57" y="167"/>
                    </a:cubicBezTo>
                    <a:cubicBezTo>
                      <a:pt x="58" y="167"/>
                      <a:pt x="59" y="166"/>
                      <a:pt x="61" y="165"/>
                    </a:cubicBezTo>
                    <a:cubicBezTo>
                      <a:pt x="61" y="166"/>
                      <a:pt x="62" y="166"/>
                      <a:pt x="62" y="166"/>
                    </a:cubicBezTo>
                    <a:cubicBezTo>
                      <a:pt x="63" y="166"/>
                      <a:pt x="63" y="166"/>
                      <a:pt x="63" y="165"/>
                    </a:cubicBezTo>
                    <a:cubicBezTo>
                      <a:pt x="63" y="165"/>
                      <a:pt x="63" y="164"/>
                      <a:pt x="63" y="164"/>
                    </a:cubicBezTo>
                    <a:cubicBezTo>
                      <a:pt x="67" y="163"/>
                      <a:pt x="69" y="161"/>
                      <a:pt x="69" y="160"/>
                    </a:cubicBezTo>
                    <a:cubicBezTo>
                      <a:pt x="69" y="160"/>
                      <a:pt x="69" y="158"/>
                      <a:pt x="68" y="156"/>
                    </a:cubicBezTo>
                    <a:cubicBezTo>
                      <a:pt x="68" y="154"/>
                      <a:pt x="67" y="150"/>
                      <a:pt x="66" y="146"/>
                    </a:cubicBezTo>
                    <a:cubicBezTo>
                      <a:pt x="65" y="142"/>
                      <a:pt x="65" y="139"/>
                      <a:pt x="64" y="139"/>
                    </a:cubicBezTo>
                    <a:cubicBezTo>
                      <a:pt x="65" y="139"/>
                      <a:pt x="65" y="137"/>
                      <a:pt x="65" y="134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5"/>
                      <a:pt x="64" y="102"/>
                      <a:pt x="64" y="99"/>
                    </a:cubicBezTo>
                    <a:cubicBezTo>
                      <a:pt x="64" y="97"/>
                      <a:pt x="64" y="94"/>
                      <a:pt x="65" y="91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3"/>
                      <a:pt x="66" y="54"/>
                      <a:pt x="67" y="42"/>
                    </a:cubicBezTo>
                    <a:cubicBezTo>
                      <a:pt x="68" y="30"/>
                      <a:pt x="69" y="21"/>
                      <a:pt x="71" y="14"/>
                    </a:cubicBezTo>
                    <a:cubicBezTo>
                      <a:pt x="71" y="14"/>
                      <a:pt x="72" y="13"/>
                      <a:pt x="73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103" y="12"/>
                      <a:pt x="108" y="13"/>
                      <a:pt x="110" y="15"/>
                    </a:cubicBezTo>
                    <a:cubicBezTo>
                      <a:pt x="110" y="15"/>
                      <a:pt x="111" y="15"/>
                      <a:pt x="112" y="15"/>
                    </a:cubicBezTo>
                    <a:cubicBezTo>
                      <a:pt x="113" y="15"/>
                      <a:pt x="116" y="15"/>
                      <a:pt x="119" y="15"/>
                    </a:cubicBezTo>
                    <a:cubicBezTo>
                      <a:pt x="123" y="15"/>
                      <a:pt x="127" y="16"/>
                      <a:pt x="129" y="16"/>
                    </a:cubicBezTo>
                    <a:cubicBezTo>
                      <a:pt x="129" y="16"/>
                      <a:pt x="130" y="15"/>
                      <a:pt x="132" y="15"/>
                    </a:cubicBezTo>
                    <a:cubicBezTo>
                      <a:pt x="133" y="13"/>
                      <a:pt x="134" y="10"/>
                      <a:pt x="135" y="6"/>
                    </a:cubicBezTo>
                    <a:cubicBezTo>
                      <a:pt x="134" y="4"/>
                      <a:pt x="131" y="3"/>
                      <a:pt x="125" y="3"/>
                    </a:cubicBezTo>
                    <a:cubicBezTo>
                      <a:pt x="123" y="3"/>
                      <a:pt x="121" y="3"/>
                      <a:pt x="1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3"/>
              <p:cNvSpPr>
                <a:spLocks noEditPoints="1"/>
              </p:cNvSpPr>
              <p:nvPr/>
            </p:nvSpPr>
            <p:spPr bwMode="auto">
              <a:xfrm>
                <a:off x="3173413" y="4549776"/>
                <a:ext cx="628650" cy="635000"/>
              </a:xfrm>
              <a:custGeom>
                <a:avLst/>
                <a:gdLst>
                  <a:gd name="T0" fmla="*/ 106 w 167"/>
                  <a:gd name="T1" fmla="*/ 3 h 169"/>
                  <a:gd name="T2" fmla="*/ 95 w 167"/>
                  <a:gd name="T3" fmla="*/ 0 h 169"/>
                  <a:gd name="T4" fmla="*/ 77 w 167"/>
                  <a:gd name="T5" fmla="*/ 3 h 169"/>
                  <a:gd name="T6" fmla="*/ 58 w 167"/>
                  <a:gd name="T7" fmla="*/ 8 h 169"/>
                  <a:gd name="T8" fmla="*/ 55 w 167"/>
                  <a:gd name="T9" fmla="*/ 11 h 169"/>
                  <a:gd name="T10" fmla="*/ 52 w 167"/>
                  <a:gd name="T11" fmla="*/ 11 h 169"/>
                  <a:gd name="T12" fmla="*/ 41 w 167"/>
                  <a:gd name="T13" fmla="*/ 19 h 169"/>
                  <a:gd name="T14" fmla="*/ 20 w 167"/>
                  <a:gd name="T15" fmla="*/ 38 h 169"/>
                  <a:gd name="T16" fmla="*/ 15 w 167"/>
                  <a:gd name="T17" fmla="*/ 45 h 169"/>
                  <a:gd name="T18" fmla="*/ 0 w 167"/>
                  <a:gd name="T19" fmla="*/ 94 h 169"/>
                  <a:gd name="T20" fmla="*/ 25 w 167"/>
                  <a:gd name="T21" fmla="*/ 154 h 169"/>
                  <a:gd name="T22" fmla="*/ 32 w 167"/>
                  <a:gd name="T23" fmla="*/ 158 h 169"/>
                  <a:gd name="T24" fmla="*/ 44 w 167"/>
                  <a:gd name="T25" fmla="*/ 163 h 169"/>
                  <a:gd name="T26" fmla="*/ 105 w 167"/>
                  <a:gd name="T27" fmla="*/ 165 h 169"/>
                  <a:gd name="T28" fmla="*/ 145 w 167"/>
                  <a:gd name="T29" fmla="*/ 134 h 169"/>
                  <a:gd name="T30" fmla="*/ 165 w 167"/>
                  <a:gd name="T31" fmla="*/ 91 h 169"/>
                  <a:gd name="T32" fmla="*/ 154 w 167"/>
                  <a:gd name="T33" fmla="*/ 27 h 169"/>
                  <a:gd name="T34" fmla="*/ 137 w 167"/>
                  <a:gd name="T35" fmla="*/ 128 h 169"/>
                  <a:gd name="T36" fmla="*/ 136 w 167"/>
                  <a:gd name="T37" fmla="*/ 133 h 169"/>
                  <a:gd name="T38" fmla="*/ 125 w 167"/>
                  <a:gd name="T39" fmla="*/ 140 h 169"/>
                  <a:gd name="T40" fmla="*/ 124 w 167"/>
                  <a:gd name="T41" fmla="*/ 143 h 169"/>
                  <a:gd name="T42" fmla="*/ 114 w 167"/>
                  <a:gd name="T43" fmla="*/ 150 h 169"/>
                  <a:gd name="T44" fmla="*/ 101 w 167"/>
                  <a:gd name="T45" fmla="*/ 154 h 169"/>
                  <a:gd name="T46" fmla="*/ 86 w 167"/>
                  <a:gd name="T47" fmla="*/ 157 h 169"/>
                  <a:gd name="T48" fmla="*/ 61 w 167"/>
                  <a:gd name="T49" fmla="*/ 153 h 169"/>
                  <a:gd name="T50" fmla="*/ 35 w 167"/>
                  <a:gd name="T51" fmla="*/ 142 h 169"/>
                  <a:gd name="T52" fmla="*/ 27 w 167"/>
                  <a:gd name="T53" fmla="*/ 131 h 169"/>
                  <a:gd name="T54" fmla="*/ 14 w 167"/>
                  <a:gd name="T55" fmla="*/ 94 h 169"/>
                  <a:gd name="T56" fmla="*/ 27 w 167"/>
                  <a:gd name="T57" fmla="*/ 48 h 169"/>
                  <a:gd name="T58" fmla="*/ 32 w 167"/>
                  <a:gd name="T59" fmla="*/ 39 h 169"/>
                  <a:gd name="T60" fmla="*/ 41 w 167"/>
                  <a:gd name="T61" fmla="*/ 28 h 169"/>
                  <a:gd name="T62" fmla="*/ 59 w 167"/>
                  <a:gd name="T63" fmla="*/ 20 h 169"/>
                  <a:gd name="T64" fmla="*/ 61 w 167"/>
                  <a:gd name="T65" fmla="*/ 21 h 169"/>
                  <a:gd name="T66" fmla="*/ 61 w 167"/>
                  <a:gd name="T67" fmla="*/ 20 h 169"/>
                  <a:gd name="T68" fmla="*/ 64 w 167"/>
                  <a:gd name="T69" fmla="*/ 20 h 169"/>
                  <a:gd name="T70" fmla="*/ 71 w 167"/>
                  <a:gd name="T71" fmla="*/ 16 h 169"/>
                  <a:gd name="T72" fmla="*/ 79 w 167"/>
                  <a:gd name="T73" fmla="*/ 16 h 169"/>
                  <a:gd name="T74" fmla="*/ 85 w 167"/>
                  <a:gd name="T75" fmla="*/ 11 h 169"/>
                  <a:gd name="T76" fmla="*/ 123 w 167"/>
                  <a:gd name="T77" fmla="*/ 20 h 169"/>
                  <a:gd name="T78" fmla="*/ 148 w 167"/>
                  <a:gd name="T79" fmla="*/ 53 h 169"/>
                  <a:gd name="T80" fmla="*/ 137 w 167"/>
                  <a:gd name="T81" fmla="*/ 12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9">
                    <a:moveTo>
                      <a:pt x="134" y="9"/>
                    </a:moveTo>
                    <a:cubicBezTo>
                      <a:pt x="130" y="6"/>
                      <a:pt x="121" y="4"/>
                      <a:pt x="106" y="3"/>
                    </a:cubicBezTo>
                    <a:cubicBezTo>
                      <a:pt x="105" y="2"/>
                      <a:pt x="104" y="2"/>
                      <a:pt x="101" y="1"/>
                    </a:cubicBezTo>
                    <a:cubicBezTo>
                      <a:pt x="99" y="1"/>
                      <a:pt x="97" y="0"/>
                      <a:pt x="95" y="0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1" y="3"/>
                      <a:pt x="78" y="3"/>
                      <a:pt x="77" y="3"/>
                    </a:cubicBezTo>
                    <a:cubicBezTo>
                      <a:pt x="76" y="3"/>
                      <a:pt x="72" y="4"/>
                      <a:pt x="67" y="6"/>
                    </a:cubicBezTo>
                    <a:cubicBezTo>
                      <a:pt x="61" y="8"/>
                      <a:pt x="58" y="9"/>
                      <a:pt x="58" y="8"/>
                    </a:cubicBezTo>
                    <a:cubicBezTo>
                      <a:pt x="57" y="8"/>
                      <a:pt x="57" y="9"/>
                      <a:pt x="56" y="9"/>
                    </a:cubicBezTo>
                    <a:cubicBezTo>
                      <a:pt x="56" y="10"/>
                      <a:pt x="55" y="10"/>
                      <a:pt x="55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1"/>
                      <a:pt x="53" y="11"/>
                      <a:pt x="52" y="11"/>
                    </a:cubicBezTo>
                    <a:cubicBezTo>
                      <a:pt x="51" y="11"/>
                      <a:pt x="50" y="11"/>
                      <a:pt x="50" y="12"/>
                    </a:cubicBezTo>
                    <a:cubicBezTo>
                      <a:pt x="48" y="15"/>
                      <a:pt x="45" y="17"/>
                      <a:pt x="41" y="19"/>
                    </a:cubicBezTo>
                    <a:cubicBezTo>
                      <a:pt x="36" y="20"/>
                      <a:pt x="33" y="22"/>
                      <a:pt x="32" y="24"/>
                    </a:cubicBezTo>
                    <a:cubicBezTo>
                      <a:pt x="31" y="26"/>
                      <a:pt x="27" y="30"/>
                      <a:pt x="20" y="38"/>
                    </a:cubicBezTo>
                    <a:cubicBezTo>
                      <a:pt x="20" y="39"/>
                      <a:pt x="19" y="40"/>
                      <a:pt x="18" y="41"/>
                    </a:cubicBezTo>
                    <a:cubicBezTo>
                      <a:pt x="16" y="42"/>
                      <a:pt x="15" y="43"/>
                      <a:pt x="15" y="45"/>
                    </a:cubicBezTo>
                    <a:cubicBezTo>
                      <a:pt x="14" y="47"/>
                      <a:pt x="14" y="48"/>
                      <a:pt x="13" y="49"/>
                    </a:cubicBezTo>
                    <a:cubicBezTo>
                      <a:pt x="5" y="66"/>
                      <a:pt x="0" y="81"/>
                      <a:pt x="0" y="94"/>
                    </a:cubicBezTo>
                    <a:cubicBezTo>
                      <a:pt x="0" y="110"/>
                      <a:pt x="2" y="123"/>
                      <a:pt x="6" y="132"/>
                    </a:cubicBezTo>
                    <a:cubicBezTo>
                      <a:pt x="10" y="141"/>
                      <a:pt x="16" y="148"/>
                      <a:pt x="25" y="154"/>
                    </a:cubicBezTo>
                    <a:cubicBezTo>
                      <a:pt x="25" y="154"/>
                      <a:pt x="26" y="154"/>
                      <a:pt x="29" y="155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2" y="159"/>
                      <a:pt x="34" y="160"/>
                      <a:pt x="37" y="161"/>
                    </a:cubicBezTo>
                    <a:cubicBezTo>
                      <a:pt x="40" y="162"/>
                      <a:pt x="43" y="162"/>
                      <a:pt x="44" y="163"/>
                    </a:cubicBezTo>
                    <a:cubicBezTo>
                      <a:pt x="46" y="167"/>
                      <a:pt x="58" y="169"/>
                      <a:pt x="80" y="169"/>
                    </a:cubicBezTo>
                    <a:cubicBezTo>
                      <a:pt x="89" y="169"/>
                      <a:pt x="97" y="168"/>
                      <a:pt x="105" y="165"/>
                    </a:cubicBezTo>
                    <a:cubicBezTo>
                      <a:pt x="112" y="163"/>
                      <a:pt x="119" y="159"/>
                      <a:pt x="126" y="154"/>
                    </a:cubicBezTo>
                    <a:cubicBezTo>
                      <a:pt x="133" y="149"/>
                      <a:pt x="140" y="143"/>
                      <a:pt x="145" y="134"/>
                    </a:cubicBezTo>
                    <a:cubicBezTo>
                      <a:pt x="148" y="131"/>
                      <a:pt x="152" y="123"/>
                      <a:pt x="158" y="110"/>
                    </a:cubicBezTo>
                    <a:cubicBezTo>
                      <a:pt x="161" y="104"/>
                      <a:pt x="163" y="98"/>
                      <a:pt x="165" y="91"/>
                    </a:cubicBezTo>
                    <a:cubicBezTo>
                      <a:pt x="166" y="84"/>
                      <a:pt x="167" y="77"/>
                      <a:pt x="167" y="69"/>
                    </a:cubicBezTo>
                    <a:cubicBezTo>
                      <a:pt x="167" y="54"/>
                      <a:pt x="163" y="40"/>
                      <a:pt x="154" y="27"/>
                    </a:cubicBezTo>
                    <a:cubicBezTo>
                      <a:pt x="146" y="15"/>
                      <a:pt x="139" y="9"/>
                      <a:pt x="134" y="9"/>
                    </a:cubicBezTo>
                    <a:close/>
                    <a:moveTo>
                      <a:pt x="137" y="128"/>
                    </a:moveTo>
                    <a:cubicBezTo>
                      <a:pt x="138" y="128"/>
                      <a:pt x="138" y="129"/>
                      <a:pt x="138" y="130"/>
                    </a:cubicBezTo>
                    <a:cubicBezTo>
                      <a:pt x="138" y="131"/>
                      <a:pt x="137" y="132"/>
                      <a:pt x="136" y="133"/>
                    </a:cubicBezTo>
                    <a:cubicBezTo>
                      <a:pt x="134" y="134"/>
                      <a:pt x="132" y="135"/>
                      <a:pt x="129" y="137"/>
                    </a:cubicBezTo>
                    <a:cubicBezTo>
                      <a:pt x="127" y="138"/>
                      <a:pt x="125" y="139"/>
                      <a:pt x="125" y="140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2"/>
                      <a:pt x="124" y="143"/>
                      <a:pt x="124" y="143"/>
                    </a:cubicBezTo>
                    <a:cubicBezTo>
                      <a:pt x="123" y="144"/>
                      <a:pt x="123" y="144"/>
                      <a:pt x="122" y="145"/>
                    </a:cubicBezTo>
                    <a:cubicBezTo>
                      <a:pt x="114" y="150"/>
                      <a:pt x="114" y="150"/>
                      <a:pt x="114" y="150"/>
                    </a:cubicBezTo>
                    <a:cubicBezTo>
                      <a:pt x="110" y="152"/>
                      <a:pt x="108" y="153"/>
                      <a:pt x="107" y="153"/>
                    </a:cubicBezTo>
                    <a:cubicBezTo>
                      <a:pt x="106" y="153"/>
                      <a:pt x="104" y="154"/>
                      <a:pt x="101" y="154"/>
                    </a:cubicBezTo>
                    <a:cubicBezTo>
                      <a:pt x="93" y="156"/>
                      <a:pt x="93" y="156"/>
                      <a:pt x="93" y="156"/>
                    </a:cubicBezTo>
                    <a:cubicBezTo>
                      <a:pt x="91" y="156"/>
                      <a:pt x="89" y="157"/>
                      <a:pt x="86" y="157"/>
                    </a:cubicBezTo>
                    <a:cubicBezTo>
                      <a:pt x="82" y="157"/>
                      <a:pt x="77" y="156"/>
                      <a:pt x="73" y="155"/>
                    </a:cubicBezTo>
                    <a:cubicBezTo>
                      <a:pt x="68" y="155"/>
                      <a:pt x="64" y="154"/>
                      <a:pt x="61" y="153"/>
                    </a:cubicBezTo>
                    <a:cubicBezTo>
                      <a:pt x="57" y="152"/>
                      <a:pt x="52" y="150"/>
                      <a:pt x="47" y="148"/>
                    </a:cubicBezTo>
                    <a:cubicBezTo>
                      <a:pt x="42" y="147"/>
                      <a:pt x="38" y="144"/>
                      <a:pt x="35" y="142"/>
                    </a:cubicBezTo>
                    <a:cubicBezTo>
                      <a:pt x="32" y="139"/>
                      <a:pt x="30" y="137"/>
                      <a:pt x="27" y="134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3" y="130"/>
                      <a:pt x="20" y="125"/>
                      <a:pt x="18" y="118"/>
                    </a:cubicBezTo>
                    <a:cubicBezTo>
                      <a:pt x="15" y="111"/>
                      <a:pt x="14" y="103"/>
                      <a:pt x="14" y="94"/>
                    </a:cubicBezTo>
                    <a:cubicBezTo>
                      <a:pt x="14" y="85"/>
                      <a:pt x="15" y="76"/>
                      <a:pt x="17" y="67"/>
                    </a:cubicBezTo>
                    <a:cubicBezTo>
                      <a:pt x="20" y="58"/>
                      <a:pt x="23" y="52"/>
                      <a:pt x="27" y="48"/>
                    </a:cubicBezTo>
                    <a:cubicBezTo>
                      <a:pt x="27" y="45"/>
                      <a:pt x="28" y="44"/>
                      <a:pt x="29" y="43"/>
                    </a:cubicBezTo>
                    <a:cubicBezTo>
                      <a:pt x="30" y="42"/>
                      <a:pt x="31" y="40"/>
                      <a:pt x="32" y="39"/>
                    </a:cubicBezTo>
                    <a:cubicBezTo>
                      <a:pt x="34" y="37"/>
                      <a:pt x="35" y="35"/>
                      <a:pt x="37" y="33"/>
                    </a:cubicBezTo>
                    <a:cubicBezTo>
                      <a:pt x="39" y="30"/>
                      <a:pt x="41" y="29"/>
                      <a:pt x="41" y="28"/>
                    </a:cubicBezTo>
                    <a:cubicBezTo>
                      <a:pt x="42" y="27"/>
                      <a:pt x="44" y="27"/>
                      <a:pt x="46" y="26"/>
                    </a:cubicBezTo>
                    <a:cubicBezTo>
                      <a:pt x="47" y="25"/>
                      <a:pt x="52" y="22"/>
                      <a:pt x="59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20"/>
                      <a:pt x="64" y="20"/>
                      <a:pt x="64" y="20"/>
                    </a:cubicBezTo>
                    <a:cubicBezTo>
                      <a:pt x="64" y="20"/>
                      <a:pt x="65" y="20"/>
                      <a:pt x="65" y="20"/>
                    </a:cubicBezTo>
                    <a:cubicBezTo>
                      <a:pt x="66" y="17"/>
                      <a:pt x="68" y="16"/>
                      <a:pt x="71" y="16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7" y="16"/>
                      <a:pt x="78" y="16"/>
                      <a:pt x="79" y="16"/>
                    </a:cubicBezTo>
                    <a:cubicBezTo>
                      <a:pt x="80" y="14"/>
                      <a:pt x="81" y="13"/>
                      <a:pt x="82" y="12"/>
                    </a:cubicBezTo>
                    <a:cubicBezTo>
                      <a:pt x="84" y="12"/>
                      <a:pt x="84" y="11"/>
                      <a:pt x="85" y="11"/>
                    </a:cubicBezTo>
                    <a:cubicBezTo>
                      <a:pt x="86" y="11"/>
                      <a:pt x="92" y="12"/>
                      <a:pt x="101" y="13"/>
                    </a:cubicBezTo>
                    <a:cubicBezTo>
                      <a:pt x="110" y="14"/>
                      <a:pt x="117" y="16"/>
                      <a:pt x="123" y="20"/>
                    </a:cubicBezTo>
                    <a:cubicBezTo>
                      <a:pt x="129" y="23"/>
                      <a:pt x="134" y="27"/>
                      <a:pt x="138" y="33"/>
                    </a:cubicBezTo>
                    <a:cubicBezTo>
                      <a:pt x="143" y="38"/>
                      <a:pt x="146" y="45"/>
                      <a:pt x="148" y="53"/>
                    </a:cubicBezTo>
                    <a:cubicBezTo>
                      <a:pt x="151" y="61"/>
                      <a:pt x="152" y="70"/>
                      <a:pt x="152" y="80"/>
                    </a:cubicBezTo>
                    <a:cubicBezTo>
                      <a:pt x="152" y="94"/>
                      <a:pt x="147" y="110"/>
                      <a:pt x="137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4"/>
              <p:cNvSpPr>
                <a:spLocks/>
              </p:cNvSpPr>
              <p:nvPr/>
            </p:nvSpPr>
            <p:spPr bwMode="auto">
              <a:xfrm>
                <a:off x="7377113" y="5080001"/>
                <a:ext cx="74612" cy="101600"/>
              </a:xfrm>
              <a:custGeom>
                <a:avLst/>
                <a:gdLst>
                  <a:gd name="T0" fmla="*/ 15 w 20"/>
                  <a:gd name="T1" fmla="*/ 3 h 27"/>
                  <a:gd name="T2" fmla="*/ 11 w 20"/>
                  <a:gd name="T3" fmla="*/ 0 h 27"/>
                  <a:gd name="T4" fmla="*/ 3 w 20"/>
                  <a:gd name="T5" fmla="*/ 5 h 27"/>
                  <a:gd name="T6" fmla="*/ 2 w 20"/>
                  <a:gd name="T7" fmla="*/ 7 h 27"/>
                  <a:gd name="T8" fmla="*/ 0 w 20"/>
                  <a:gd name="T9" fmla="*/ 9 h 27"/>
                  <a:gd name="T10" fmla="*/ 0 w 20"/>
                  <a:gd name="T11" fmla="*/ 9 h 27"/>
                  <a:gd name="T12" fmla="*/ 2 w 20"/>
                  <a:gd name="T13" fmla="*/ 12 h 27"/>
                  <a:gd name="T14" fmla="*/ 3 w 20"/>
                  <a:gd name="T15" fmla="*/ 16 h 27"/>
                  <a:gd name="T16" fmla="*/ 4 w 20"/>
                  <a:gd name="T17" fmla="*/ 24 h 27"/>
                  <a:gd name="T18" fmla="*/ 9 w 20"/>
                  <a:gd name="T19" fmla="*/ 27 h 27"/>
                  <a:gd name="T20" fmla="*/ 15 w 20"/>
                  <a:gd name="T21" fmla="*/ 22 h 27"/>
                  <a:gd name="T22" fmla="*/ 16 w 20"/>
                  <a:gd name="T23" fmla="*/ 23 h 27"/>
                  <a:gd name="T24" fmla="*/ 17 w 20"/>
                  <a:gd name="T25" fmla="*/ 23 h 27"/>
                  <a:gd name="T26" fmla="*/ 20 w 20"/>
                  <a:gd name="T27" fmla="*/ 14 h 27"/>
                  <a:gd name="T28" fmla="*/ 18 w 20"/>
                  <a:gd name="T29" fmla="*/ 10 h 27"/>
                  <a:gd name="T30" fmla="*/ 15 w 20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7">
                    <a:moveTo>
                      <a:pt x="15" y="3"/>
                    </a:moveTo>
                    <a:cubicBezTo>
                      <a:pt x="14" y="1"/>
                      <a:pt x="13" y="0"/>
                      <a:pt x="1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2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9"/>
                      <a:pt x="3" y="22"/>
                      <a:pt x="4" y="24"/>
                    </a:cubicBezTo>
                    <a:cubicBezTo>
                      <a:pt x="5" y="25"/>
                      <a:pt x="7" y="26"/>
                      <a:pt x="9" y="27"/>
                    </a:cubicBezTo>
                    <a:cubicBezTo>
                      <a:pt x="10" y="24"/>
                      <a:pt x="12" y="23"/>
                      <a:pt x="15" y="22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9" y="20"/>
                      <a:pt x="20" y="17"/>
                      <a:pt x="20" y="14"/>
                    </a:cubicBezTo>
                    <a:cubicBezTo>
                      <a:pt x="20" y="13"/>
                      <a:pt x="19" y="12"/>
                      <a:pt x="18" y="10"/>
                    </a:cubicBezTo>
                    <a:cubicBezTo>
                      <a:pt x="16" y="8"/>
                      <a:pt x="15" y="6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5"/>
              <p:cNvSpPr>
                <a:spLocks/>
              </p:cNvSpPr>
              <p:nvPr/>
            </p:nvSpPr>
            <p:spPr bwMode="auto">
              <a:xfrm>
                <a:off x="7861300" y="4545013"/>
                <a:ext cx="492125" cy="669925"/>
              </a:xfrm>
              <a:custGeom>
                <a:avLst/>
                <a:gdLst>
                  <a:gd name="T0" fmla="*/ 125 w 131"/>
                  <a:gd name="T1" fmla="*/ 156 h 178"/>
                  <a:gd name="T2" fmla="*/ 116 w 131"/>
                  <a:gd name="T3" fmla="*/ 159 h 178"/>
                  <a:gd name="T4" fmla="*/ 103 w 131"/>
                  <a:gd name="T5" fmla="*/ 161 h 178"/>
                  <a:gd name="T6" fmla="*/ 60 w 131"/>
                  <a:gd name="T7" fmla="*/ 152 h 178"/>
                  <a:gd name="T8" fmla="*/ 27 w 131"/>
                  <a:gd name="T9" fmla="*/ 126 h 178"/>
                  <a:gd name="T10" fmla="*/ 14 w 131"/>
                  <a:gd name="T11" fmla="*/ 89 h 178"/>
                  <a:gd name="T12" fmla="*/ 45 w 131"/>
                  <a:gd name="T13" fmla="*/ 22 h 178"/>
                  <a:gd name="T14" fmla="*/ 48 w 131"/>
                  <a:gd name="T15" fmla="*/ 22 h 178"/>
                  <a:gd name="T16" fmla="*/ 54 w 131"/>
                  <a:gd name="T17" fmla="*/ 20 h 178"/>
                  <a:gd name="T18" fmla="*/ 56 w 131"/>
                  <a:gd name="T19" fmla="*/ 18 h 178"/>
                  <a:gd name="T20" fmla="*/ 57 w 131"/>
                  <a:gd name="T21" fmla="*/ 18 h 178"/>
                  <a:gd name="T22" fmla="*/ 60 w 131"/>
                  <a:gd name="T23" fmla="*/ 17 h 178"/>
                  <a:gd name="T24" fmla="*/ 63 w 131"/>
                  <a:gd name="T25" fmla="*/ 16 h 178"/>
                  <a:gd name="T26" fmla="*/ 67 w 131"/>
                  <a:gd name="T27" fmla="*/ 14 h 178"/>
                  <a:gd name="T28" fmla="*/ 71 w 131"/>
                  <a:gd name="T29" fmla="*/ 13 h 178"/>
                  <a:gd name="T30" fmla="*/ 73 w 131"/>
                  <a:gd name="T31" fmla="*/ 13 h 178"/>
                  <a:gd name="T32" fmla="*/ 80 w 131"/>
                  <a:gd name="T33" fmla="*/ 12 h 178"/>
                  <a:gd name="T34" fmla="*/ 88 w 131"/>
                  <a:gd name="T35" fmla="*/ 12 h 178"/>
                  <a:gd name="T36" fmla="*/ 100 w 131"/>
                  <a:gd name="T37" fmla="*/ 14 h 178"/>
                  <a:gd name="T38" fmla="*/ 115 w 131"/>
                  <a:gd name="T39" fmla="*/ 22 h 178"/>
                  <a:gd name="T40" fmla="*/ 119 w 131"/>
                  <a:gd name="T41" fmla="*/ 24 h 178"/>
                  <a:gd name="T42" fmla="*/ 126 w 131"/>
                  <a:gd name="T43" fmla="*/ 17 h 178"/>
                  <a:gd name="T44" fmla="*/ 128 w 131"/>
                  <a:gd name="T45" fmla="*/ 8 h 178"/>
                  <a:gd name="T46" fmla="*/ 126 w 131"/>
                  <a:gd name="T47" fmla="*/ 5 h 178"/>
                  <a:gd name="T48" fmla="*/ 121 w 131"/>
                  <a:gd name="T49" fmla="*/ 4 h 178"/>
                  <a:gd name="T50" fmla="*/ 112 w 131"/>
                  <a:gd name="T51" fmla="*/ 2 h 178"/>
                  <a:gd name="T52" fmla="*/ 102 w 131"/>
                  <a:gd name="T53" fmla="*/ 1 h 178"/>
                  <a:gd name="T54" fmla="*/ 94 w 131"/>
                  <a:gd name="T55" fmla="*/ 0 h 178"/>
                  <a:gd name="T56" fmla="*/ 80 w 131"/>
                  <a:gd name="T57" fmla="*/ 2 h 178"/>
                  <a:gd name="T58" fmla="*/ 70 w 131"/>
                  <a:gd name="T59" fmla="*/ 4 h 178"/>
                  <a:gd name="T60" fmla="*/ 61 w 131"/>
                  <a:gd name="T61" fmla="*/ 5 h 178"/>
                  <a:gd name="T62" fmla="*/ 55 w 131"/>
                  <a:gd name="T63" fmla="*/ 9 h 178"/>
                  <a:gd name="T64" fmla="*/ 29 w 131"/>
                  <a:gd name="T65" fmla="*/ 27 h 178"/>
                  <a:gd name="T66" fmla="*/ 17 w 131"/>
                  <a:gd name="T67" fmla="*/ 42 h 178"/>
                  <a:gd name="T68" fmla="*/ 7 w 131"/>
                  <a:gd name="T69" fmla="*/ 65 h 178"/>
                  <a:gd name="T70" fmla="*/ 0 w 131"/>
                  <a:gd name="T71" fmla="*/ 95 h 178"/>
                  <a:gd name="T72" fmla="*/ 2 w 131"/>
                  <a:gd name="T73" fmla="*/ 114 h 178"/>
                  <a:gd name="T74" fmla="*/ 10 w 131"/>
                  <a:gd name="T75" fmla="*/ 131 h 178"/>
                  <a:gd name="T76" fmla="*/ 22 w 131"/>
                  <a:gd name="T77" fmla="*/ 146 h 178"/>
                  <a:gd name="T78" fmla="*/ 38 w 131"/>
                  <a:gd name="T79" fmla="*/ 158 h 178"/>
                  <a:gd name="T80" fmla="*/ 59 w 131"/>
                  <a:gd name="T81" fmla="*/ 167 h 178"/>
                  <a:gd name="T82" fmla="*/ 81 w 131"/>
                  <a:gd name="T83" fmla="*/ 172 h 178"/>
                  <a:gd name="T84" fmla="*/ 114 w 131"/>
                  <a:gd name="T85" fmla="*/ 176 h 178"/>
                  <a:gd name="T86" fmla="*/ 126 w 131"/>
                  <a:gd name="T87" fmla="*/ 178 h 178"/>
                  <a:gd name="T88" fmla="*/ 131 w 131"/>
                  <a:gd name="T89" fmla="*/ 175 h 178"/>
                  <a:gd name="T90" fmla="*/ 131 w 131"/>
                  <a:gd name="T91" fmla="*/ 175 h 178"/>
                  <a:gd name="T92" fmla="*/ 125 w 131"/>
                  <a:gd name="T93" fmla="*/ 15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" h="178">
                    <a:moveTo>
                      <a:pt x="125" y="156"/>
                    </a:moveTo>
                    <a:cubicBezTo>
                      <a:pt x="125" y="157"/>
                      <a:pt x="122" y="158"/>
                      <a:pt x="116" y="159"/>
                    </a:cubicBezTo>
                    <a:cubicBezTo>
                      <a:pt x="110" y="161"/>
                      <a:pt x="106" y="161"/>
                      <a:pt x="103" y="161"/>
                    </a:cubicBezTo>
                    <a:cubicBezTo>
                      <a:pt x="89" y="161"/>
                      <a:pt x="74" y="158"/>
                      <a:pt x="60" y="152"/>
                    </a:cubicBezTo>
                    <a:cubicBezTo>
                      <a:pt x="46" y="147"/>
                      <a:pt x="35" y="138"/>
                      <a:pt x="27" y="126"/>
                    </a:cubicBezTo>
                    <a:cubicBezTo>
                      <a:pt x="18" y="115"/>
                      <a:pt x="14" y="102"/>
                      <a:pt x="14" y="89"/>
                    </a:cubicBezTo>
                    <a:cubicBezTo>
                      <a:pt x="14" y="66"/>
                      <a:pt x="25" y="44"/>
                      <a:pt x="45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50" y="20"/>
                      <a:pt x="52" y="20"/>
                      <a:pt x="54" y="20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8"/>
                      <a:pt x="59" y="18"/>
                      <a:pt x="60" y="17"/>
                    </a:cubicBezTo>
                    <a:cubicBezTo>
                      <a:pt x="61" y="17"/>
                      <a:pt x="62" y="17"/>
                      <a:pt x="63" y="16"/>
                    </a:cubicBezTo>
                    <a:cubicBezTo>
                      <a:pt x="64" y="16"/>
                      <a:pt x="66" y="15"/>
                      <a:pt x="67" y="14"/>
                    </a:cubicBezTo>
                    <a:cubicBezTo>
                      <a:pt x="68" y="14"/>
                      <a:pt x="69" y="13"/>
                      <a:pt x="71" y="13"/>
                    </a:cubicBezTo>
                    <a:cubicBezTo>
                      <a:pt x="72" y="13"/>
                      <a:pt x="72" y="13"/>
                      <a:pt x="73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4" y="12"/>
                      <a:pt x="86" y="12"/>
                      <a:pt x="88" y="12"/>
                    </a:cubicBezTo>
                    <a:cubicBezTo>
                      <a:pt x="90" y="12"/>
                      <a:pt x="94" y="13"/>
                      <a:pt x="100" y="14"/>
                    </a:cubicBezTo>
                    <a:cubicBezTo>
                      <a:pt x="107" y="16"/>
                      <a:pt x="111" y="19"/>
                      <a:pt x="115" y="22"/>
                    </a:cubicBezTo>
                    <a:cubicBezTo>
                      <a:pt x="117" y="23"/>
                      <a:pt x="118" y="24"/>
                      <a:pt x="119" y="24"/>
                    </a:cubicBezTo>
                    <a:cubicBezTo>
                      <a:pt x="122" y="24"/>
                      <a:pt x="124" y="22"/>
                      <a:pt x="126" y="17"/>
                    </a:cubicBezTo>
                    <a:cubicBezTo>
                      <a:pt x="128" y="12"/>
                      <a:pt x="128" y="9"/>
                      <a:pt x="128" y="8"/>
                    </a:cubicBezTo>
                    <a:cubicBezTo>
                      <a:pt x="128" y="7"/>
                      <a:pt x="128" y="6"/>
                      <a:pt x="126" y="5"/>
                    </a:cubicBezTo>
                    <a:cubicBezTo>
                      <a:pt x="125" y="5"/>
                      <a:pt x="123" y="4"/>
                      <a:pt x="121" y="4"/>
                    </a:cubicBezTo>
                    <a:cubicBezTo>
                      <a:pt x="119" y="3"/>
                      <a:pt x="116" y="3"/>
                      <a:pt x="112" y="2"/>
                    </a:cubicBezTo>
                    <a:cubicBezTo>
                      <a:pt x="108" y="2"/>
                      <a:pt x="105" y="1"/>
                      <a:pt x="102" y="1"/>
                    </a:cubicBezTo>
                    <a:cubicBezTo>
                      <a:pt x="100" y="0"/>
                      <a:pt x="97" y="0"/>
                      <a:pt x="94" y="0"/>
                    </a:cubicBezTo>
                    <a:cubicBezTo>
                      <a:pt x="88" y="0"/>
                      <a:pt x="83" y="1"/>
                      <a:pt x="80" y="2"/>
                    </a:cubicBezTo>
                    <a:cubicBezTo>
                      <a:pt x="77" y="3"/>
                      <a:pt x="74" y="4"/>
                      <a:pt x="70" y="4"/>
                    </a:cubicBezTo>
                    <a:cubicBezTo>
                      <a:pt x="66" y="4"/>
                      <a:pt x="63" y="4"/>
                      <a:pt x="61" y="5"/>
                    </a:cubicBezTo>
                    <a:cubicBezTo>
                      <a:pt x="61" y="6"/>
                      <a:pt x="59" y="7"/>
                      <a:pt x="55" y="9"/>
                    </a:cubicBezTo>
                    <a:cubicBezTo>
                      <a:pt x="44" y="15"/>
                      <a:pt x="35" y="21"/>
                      <a:pt x="29" y="27"/>
                    </a:cubicBezTo>
                    <a:cubicBezTo>
                      <a:pt x="22" y="34"/>
                      <a:pt x="18" y="39"/>
                      <a:pt x="17" y="42"/>
                    </a:cubicBezTo>
                    <a:cubicBezTo>
                      <a:pt x="15" y="45"/>
                      <a:pt x="12" y="52"/>
                      <a:pt x="7" y="65"/>
                    </a:cubicBezTo>
                    <a:cubicBezTo>
                      <a:pt x="2" y="77"/>
                      <a:pt x="0" y="87"/>
                      <a:pt x="0" y="95"/>
                    </a:cubicBezTo>
                    <a:cubicBezTo>
                      <a:pt x="0" y="102"/>
                      <a:pt x="1" y="108"/>
                      <a:pt x="2" y="114"/>
                    </a:cubicBezTo>
                    <a:cubicBezTo>
                      <a:pt x="4" y="120"/>
                      <a:pt x="7" y="126"/>
                      <a:pt x="10" y="131"/>
                    </a:cubicBezTo>
                    <a:cubicBezTo>
                      <a:pt x="13" y="137"/>
                      <a:pt x="17" y="142"/>
                      <a:pt x="22" y="146"/>
                    </a:cubicBezTo>
                    <a:cubicBezTo>
                      <a:pt x="26" y="150"/>
                      <a:pt x="32" y="154"/>
                      <a:pt x="38" y="158"/>
                    </a:cubicBezTo>
                    <a:cubicBezTo>
                      <a:pt x="45" y="162"/>
                      <a:pt x="52" y="165"/>
                      <a:pt x="59" y="167"/>
                    </a:cubicBezTo>
                    <a:cubicBezTo>
                      <a:pt x="65" y="169"/>
                      <a:pt x="72" y="170"/>
                      <a:pt x="81" y="172"/>
                    </a:cubicBezTo>
                    <a:cubicBezTo>
                      <a:pt x="87" y="173"/>
                      <a:pt x="98" y="175"/>
                      <a:pt x="114" y="176"/>
                    </a:cubicBezTo>
                    <a:cubicBezTo>
                      <a:pt x="126" y="178"/>
                      <a:pt x="126" y="178"/>
                      <a:pt x="126" y="178"/>
                    </a:cubicBezTo>
                    <a:cubicBezTo>
                      <a:pt x="129" y="178"/>
                      <a:pt x="131" y="177"/>
                      <a:pt x="131" y="175"/>
                    </a:cubicBezTo>
                    <a:cubicBezTo>
                      <a:pt x="131" y="175"/>
                      <a:pt x="131" y="175"/>
                      <a:pt x="131" y="175"/>
                    </a:cubicBezTo>
                    <a:cubicBezTo>
                      <a:pt x="131" y="162"/>
                      <a:pt x="129" y="156"/>
                      <a:pt x="125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6"/>
              <p:cNvSpPr>
                <a:spLocks/>
              </p:cNvSpPr>
              <p:nvPr/>
            </p:nvSpPr>
            <p:spPr bwMode="auto">
              <a:xfrm>
                <a:off x="8769350" y="4557713"/>
                <a:ext cx="574675" cy="635000"/>
              </a:xfrm>
              <a:custGeom>
                <a:avLst/>
                <a:gdLst>
                  <a:gd name="T0" fmla="*/ 144 w 153"/>
                  <a:gd name="T1" fmla="*/ 2 h 169"/>
                  <a:gd name="T2" fmla="*/ 133 w 153"/>
                  <a:gd name="T3" fmla="*/ 10 h 169"/>
                  <a:gd name="T4" fmla="*/ 135 w 153"/>
                  <a:gd name="T5" fmla="*/ 19 h 169"/>
                  <a:gd name="T6" fmla="*/ 135 w 153"/>
                  <a:gd name="T7" fmla="*/ 26 h 169"/>
                  <a:gd name="T8" fmla="*/ 134 w 153"/>
                  <a:gd name="T9" fmla="*/ 31 h 169"/>
                  <a:gd name="T10" fmla="*/ 136 w 153"/>
                  <a:gd name="T11" fmla="*/ 41 h 169"/>
                  <a:gd name="T12" fmla="*/ 135 w 153"/>
                  <a:gd name="T13" fmla="*/ 91 h 169"/>
                  <a:gd name="T14" fmla="*/ 134 w 153"/>
                  <a:gd name="T15" fmla="*/ 127 h 169"/>
                  <a:gd name="T16" fmla="*/ 134 w 153"/>
                  <a:gd name="T17" fmla="*/ 137 h 169"/>
                  <a:gd name="T18" fmla="*/ 123 w 153"/>
                  <a:gd name="T19" fmla="*/ 128 h 169"/>
                  <a:gd name="T20" fmla="*/ 99 w 153"/>
                  <a:gd name="T21" fmla="*/ 100 h 169"/>
                  <a:gd name="T22" fmla="*/ 58 w 153"/>
                  <a:gd name="T23" fmla="*/ 51 h 169"/>
                  <a:gd name="T24" fmla="*/ 45 w 153"/>
                  <a:gd name="T25" fmla="*/ 36 h 169"/>
                  <a:gd name="T26" fmla="*/ 16 w 153"/>
                  <a:gd name="T27" fmla="*/ 0 h 169"/>
                  <a:gd name="T28" fmla="*/ 12 w 153"/>
                  <a:gd name="T29" fmla="*/ 2 h 169"/>
                  <a:gd name="T30" fmla="*/ 8 w 153"/>
                  <a:gd name="T31" fmla="*/ 6 h 169"/>
                  <a:gd name="T32" fmla="*/ 8 w 153"/>
                  <a:gd name="T33" fmla="*/ 20 h 169"/>
                  <a:gd name="T34" fmla="*/ 8 w 153"/>
                  <a:gd name="T35" fmla="*/ 37 h 169"/>
                  <a:gd name="T36" fmla="*/ 7 w 153"/>
                  <a:gd name="T37" fmla="*/ 55 h 169"/>
                  <a:gd name="T38" fmla="*/ 7 w 153"/>
                  <a:gd name="T39" fmla="*/ 67 h 169"/>
                  <a:gd name="T40" fmla="*/ 6 w 153"/>
                  <a:gd name="T41" fmla="*/ 104 h 169"/>
                  <a:gd name="T42" fmla="*/ 3 w 153"/>
                  <a:gd name="T43" fmla="*/ 123 h 169"/>
                  <a:gd name="T44" fmla="*/ 5 w 153"/>
                  <a:gd name="T45" fmla="*/ 128 h 169"/>
                  <a:gd name="T46" fmla="*/ 4 w 153"/>
                  <a:gd name="T47" fmla="*/ 142 h 169"/>
                  <a:gd name="T48" fmla="*/ 0 w 153"/>
                  <a:gd name="T49" fmla="*/ 159 h 169"/>
                  <a:gd name="T50" fmla="*/ 9 w 153"/>
                  <a:gd name="T51" fmla="*/ 164 h 169"/>
                  <a:gd name="T52" fmla="*/ 21 w 153"/>
                  <a:gd name="T53" fmla="*/ 162 h 169"/>
                  <a:gd name="T54" fmla="*/ 20 w 153"/>
                  <a:gd name="T55" fmla="*/ 153 h 169"/>
                  <a:gd name="T56" fmla="*/ 18 w 153"/>
                  <a:gd name="T57" fmla="*/ 149 h 169"/>
                  <a:gd name="T58" fmla="*/ 19 w 153"/>
                  <a:gd name="T59" fmla="*/ 141 h 169"/>
                  <a:gd name="T60" fmla="*/ 16 w 153"/>
                  <a:gd name="T61" fmla="*/ 88 h 169"/>
                  <a:gd name="T62" fmla="*/ 20 w 153"/>
                  <a:gd name="T63" fmla="*/ 36 h 169"/>
                  <a:gd name="T64" fmla="*/ 43 w 153"/>
                  <a:gd name="T65" fmla="*/ 59 h 169"/>
                  <a:gd name="T66" fmla="*/ 125 w 153"/>
                  <a:gd name="T67" fmla="*/ 154 h 169"/>
                  <a:gd name="T68" fmla="*/ 139 w 153"/>
                  <a:gd name="T69" fmla="*/ 169 h 169"/>
                  <a:gd name="T70" fmla="*/ 147 w 153"/>
                  <a:gd name="T71" fmla="*/ 153 h 169"/>
                  <a:gd name="T72" fmla="*/ 143 w 153"/>
                  <a:gd name="T73" fmla="*/ 126 h 169"/>
                  <a:gd name="T74" fmla="*/ 143 w 153"/>
                  <a:gd name="T75" fmla="*/ 104 h 169"/>
                  <a:gd name="T76" fmla="*/ 145 w 153"/>
                  <a:gd name="T77" fmla="*/ 59 h 169"/>
                  <a:gd name="T78" fmla="*/ 151 w 153"/>
                  <a:gd name="T79" fmla="*/ 11 h 169"/>
                  <a:gd name="T80" fmla="*/ 150 w 153"/>
                  <a:gd name="T81" fmla="*/ 2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3" h="169">
                    <a:moveTo>
                      <a:pt x="146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0" y="2"/>
                      <a:pt x="138" y="2"/>
                      <a:pt x="136" y="4"/>
                    </a:cubicBezTo>
                    <a:cubicBezTo>
                      <a:pt x="134" y="5"/>
                      <a:pt x="133" y="7"/>
                      <a:pt x="133" y="10"/>
                    </a:cubicBezTo>
                    <a:cubicBezTo>
                      <a:pt x="133" y="12"/>
                      <a:pt x="133" y="14"/>
                      <a:pt x="134" y="15"/>
                    </a:cubicBezTo>
                    <a:cubicBezTo>
                      <a:pt x="134" y="16"/>
                      <a:pt x="135" y="18"/>
                      <a:pt x="135" y="19"/>
                    </a:cubicBezTo>
                    <a:cubicBezTo>
                      <a:pt x="135" y="22"/>
                      <a:pt x="135" y="23"/>
                      <a:pt x="134" y="24"/>
                    </a:cubicBezTo>
                    <a:cubicBezTo>
                      <a:pt x="135" y="24"/>
                      <a:pt x="135" y="25"/>
                      <a:pt x="135" y="26"/>
                    </a:cubicBezTo>
                    <a:cubicBezTo>
                      <a:pt x="135" y="26"/>
                      <a:pt x="135" y="27"/>
                      <a:pt x="134" y="28"/>
                    </a:cubicBezTo>
                    <a:cubicBezTo>
                      <a:pt x="134" y="29"/>
                      <a:pt x="134" y="30"/>
                      <a:pt x="134" y="31"/>
                    </a:cubicBezTo>
                    <a:cubicBezTo>
                      <a:pt x="134" y="32"/>
                      <a:pt x="134" y="32"/>
                      <a:pt x="134" y="33"/>
                    </a:cubicBezTo>
                    <a:cubicBezTo>
                      <a:pt x="135" y="34"/>
                      <a:pt x="136" y="37"/>
                      <a:pt x="136" y="41"/>
                    </a:cubicBezTo>
                    <a:cubicBezTo>
                      <a:pt x="135" y="59"/>
                      <a:pt x="135" y="59"/>
                      <a:pt x="135" y="59"/>
                    </a:cubicBezTo>
                    <a:cubicBezTo>
                      <a:pt x="135" y="72"/>
                      <a:pt x="135" y="83"/>
                      <a:pt x="135" y="91"/>
                    </a:cubicBezTo>
                    <a:cubicBezTo>
                      <a:pt x="135" y="112"/>
                      <a:pt x="135" y="112"/>
                      <a:pt x="135" y="112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5" y="136"/>
                      <a:pt x="135" y="136"/>
                      <a:pt x="135" y="136"/>
                    </a:cubicBezTo>
                    <a:cubicBezTo>
                      <a:pt x="135" y="137"/>
                      <a:pt x="134" y="137"/>
                      <a:pt x="134" y="137"/>
                    </a:cubicBezTo>
                    <a:cubicBezTo>
                      <a:pt x="133" y="137"/>
                      <a:pt x="133" y="137"/>
                      <a:pt x="132" y="137"/>
                    </a:cubicBezTo>
                    <a:cubicBezTo>
                      <a:pt x="131" y="136"/>
                      <a:pt x="128" y="133"/>
                      <a:pt x="123" y="128"/>
                    </a:cubicBezTo>
                    <a:cubicBezTo>
                      <a:pt x="118" y="123"/>
                      <a:pt x="114" y="118"/>
                      <a:pt x="110" y="114"/>
                    </a:cubicBezTo>
                    <a:cubicBezTo>
                      <a:pt x="106" y="109"/>
                      <a:pt x="102" y="105"/>
                      <a:pt x="99" y="100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77" y="73"/>
                      <a:pt x="67" y="61"/>
                      <a:pt x="58" y="51"/>
                    </a:cubicBezTo>
                    <a:cubicBezTo>
                      <a:pt x="49" y="42"/>
                      <a:pt x="45" y="37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8" y="28"/>
                      <a:pt x="31" y="20"/>
                      <a:pt x="24" y="9"/>
                    </a:cubicBezTo>
                    <a:cubicBezTo>
                      <a:pt x="20" y="3"/>
                      <a:pt x="18" y="0"/>
                      <a:pt x="16" y="0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2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8" y="8"/>
                      <a:pt x="8" y="11"/>
                      <a:pt x="8" y="15"/>
                    </a:cubicBezTo>
                    <a:cubicBezTo>
                      <a:pt x="8" y="18"/>
                      <a:pt x="8" y="19"/>
                      <a:pt x="8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9"/>
                      <a:pt x="8" y="33"/>
                      <a:pt x="8" y="37"/>
                    </a:cubicBezTo>
                    <a:cubicBezTo>
                      <a:pt x="7" y="40"/>
                      <a:pt x="7" y="45"/>
                      <a:pt x="7" y="50"/>
                    </a:cubicBezTo>
                    <a:cubicBezTo>
                      <a:pt x="7" y="50"/>
                      <a:pt x="7" y="52"/>
                      <a:pt x="7" y="55"/>
                    </a:cubicBezTo>
                    <a:cubicBezTo>
                      <a:pt x="8" y="57"/>
                      <a:pt x="8" y="59"/>
                      <a:pt x="8" y="61"/>
                    </a:cubicBezTo>
                    <a:cubicBezTo>
                      <a:pt x="8" y="62"/>
                      <a:pt x="8" y="64"/>
                      <a:pt x="7" y="67"/>
                    </a:cubicBezTo>
                    <a:cubicBezTo>
                      <a:pt x="6" y="71"/>
                      <a:pt x="6" y="77"/>
                      <a:pt x="6" y="85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6" y="121"/>
                      <a:pt x="5" y="122"/>
                      <a:pt x="3" y="123"/>
                    </a:cubicBezTo>
                    <a:cubicBezTo>
                      <a:pt x="3" y="124"/>
                      <a:pt x="3" y="124"/>
                      <a:pt x="3" y="124"/>
                    </a:cubicBezTo>
                    <a:cubicBezTo>
                      <a:pt x="3" y="125"/>
                      <a:pt x="4" y="126"/>
                      <a:pt x="5" y="128"/>
                    </a:cubicBezTo>
                    <a:cubicBezTo>
                      <a:pt x="5" y="130"/>
                      <a:pt x="4" y="133"/>
                      <a:pt x="4" y="136"/>
                    </a:cubicBezTo>
                    <a:cubicBezTo>
                      <a:pt x="4" y="139"/>
                      <a:pt x="4" y="141"/>
                      <a:pt x="4" y="142"/>
                    </a:cubicBezTo>
                    <a:cubicBezTo>
                      <a:pt x="3" y="143"/>
                      <a:pt x="3" y="143"/>
                      <a:pt x="2" y="143"/>
                    </a:cubicBezTo>
                    <a:cubicBezTo>
                      <a:pt x="1" y="151"/>
                      <a:pt x="0" y="156"/>
                      <a:pt x="0" y="159"/>
                    </a:cubicBezTo>
                    <a:cubicBezTo>
                      <a:pt x="0" y="162"/>
                      <a:pt x="1" y="165"/>
                      <a:pt x="2" y="166"/>
                    </a:cubicBezTo>
                    <a:cubicBezTo>
                      <a:pt x="5" y="165"/>
                      <a:pt x="7" y="164"/>
                      <a:pt x="9" y="164"/>
                    </a:cubicBezTo>
                    <a:cubicBezTo>
                      <a:pt x="9" y="165"/>
                      <a:pt x="10" y="166"/>
                      <a:pt x="11" y="166"/>
                    </a:cubicBezTo>
                    <a:cubicBezTo>
                      <a:pt x="16" y="166"/>
                      <a:pt x="19" y="165"/>
                      <a:pt x="21" y="162"/>
                    </a:cubicBezTo>
                    <a:cubicBezTo>
                      <a:pt x="21" y="160"/>
                      <a:pt x="21" y="160"/>
                      <a:pt x="21" y="160"/>
                    </a:cubicBezTo>
                    <a:cubicBezTo>
                      <a:pt x="21" y="158"/>
                      <a:pt x="20" y="156"/>
                      <a:pt x="20" y="153"/>
                    </a:cubicBezTo>
                    <a:cubicBezTo>
                      <a:pt x="19" y="151"/>
                      <a:pt x="18" y="150"/>
                      <a:pt x="18" y="149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48"/>
                      <a:pt x="19" y="147"/>
                      <a:pt x="19" y="144"/>
                    </a:cubicBezTo>
                    <a:cubicBezTo>
                      <a:pt x="19" y="141"/>
                      <a:pt x="19" y="141"/>
                      <a:pt x="19" y="141"/>
                    </a:cubicBezTo>
                    <a:cubicBezTo>
                      <a:pt x="18" y="138"/>
                      <a:pt x="18" y="138"/>
                      <a:pt x="18" y="138"/>
                    </a:cubicBezTo>
                    <a:cubicBezTo>
                      <a:pt x="16" y="119"/>
                      <a:pt x="16" y="102"/>
                      <a:pt x="16" y="88"/>
                    </a:cubicBezTo>
                    <a:cubicBezTo>
                      <a:pt x="16" y="74"/>
                      <a:pt x="16" y="63"/>
                      <a:pt x="17" y="53"/>
                    </a:cubicBezTo>
                    <a:cubicBezTo>
                      <a:pt x="18" y="43"/>
                      <a:pt x="19" y="38"/>
                      <a:pt x="20" y="36"/>
                    </a:cubicBezTo>
                    <a:cubicBezTo>
                      <a:pt x="21" y="35"/>
                      <a:pt x="22" y="34"/>
                      <a:pt x="22" y="34"/>
                    </a:cubicBezTo>
                    <a:cubicBezTo>
                      <a:pt x="23" y="34"/>
                      <a:pt x="30" y="42"/>
                      <a:pt x="43" y="59"/>
                    </a:cubicBezTo>
                    <a:cubicBezTo>
                      <a:pt x="57" y="75"/>
                      <a:pt x="69" y="90"/>
                      <a:pt x="81" y="105"/>
                    </a:cubicBezTo>
                    <a:cubicBezTo>
                      <a:pt x="93" y="119"/>
                      <a:pt x="107" y="136"/>
                      <a:pt x="125" y="154"/>
                    </a:cubicBezTo>
                    <a:cubicBezTo>
                      <a:pt x="125" y="156"/>
                      <a:pt x="125" y="156"/>
                      <a:pt x="125" y="156"/>
                    </a:cubicBezTo>
                    <a:cubicBezTo>
                      <a:pt x="131" y="165"/>
                      <a:pt x="136" y="169"/>
                      <a:pt x="139" y="169"/>
                    </a:cubicBezTo>
                    <a:cubicBezTo>
                      <a:pt x="141" y="169"/>
                      <a:pt x="143" y="168"/>
                      <a:pt x="145" y="165"/>
                    </a:cubicBezTo>
                    <a:cubicBezTo>
                      <a:pt x="146" y="162"/>
                      <a:pt x="147" y="158"/>
                      <a:pt x="147" y="153"/>
                    </a:cubicBezTo>
                    <a:cubicBezTo>
                      <a:pt x="147" y="151"/>
                      <a:pt x="146" y="147"/>
                      <a:pt x="145" y="141"/>
                    </a:cubicBezTo>
                    <a:cubicBezTo>
                      <a:pt x="144" y="136"/>
                      <a:pt x="143" y="130"/>
                      <a:pt x="143" y="126"/>
                    </a:cubicBezTo>
                    <a:cubicBezTo>
                      <a:pt x="144" y="117"/>
                      <a:pt x="144" y="117"/>
                      <a:pt x="144" y="117"/>
                    </a:cubicBezTo>
                    <a:cubicBezTo>
                      <a:pt x="143" y="104"/>
                      <a:pt x="143" y="104"/>
                      <a:pt x="143" y="104"/>
                    </a:cubicBezTo>
                    <a:cubicBezTo>
                      <a:pt x="143" y="99"/>
                      <a:pt x="144" y="93"/>
                      <a:pt x="144" y="85"/>
                    </a:cubicBezTo>
                    <a:cubicBezTo>
                      <a:pt x="145" y="78"/>
                      <a:pt x="145" y="69"/>
                      <a:pt x="145" y="59"/>
                    </a:cubicBezTo>
                    <a:cubicBezTo>
                      <a:pt x="146" y="48"/>
                      <a:pt x="146" y="39"/>
                      <a:pt x="147" y="32"/>
                    </a:cubicBezTo>
                    <a:cubicBezTo>
                      <a:pt x="148" y="24"/>
                      <a:pt x="149" y="17"/>
                      <a:pt x="151" y="11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2" y="2"/>
                      <a:pt x="151" y="2"/>
                      <a:pt x="150" y="2"/>
                    </a:cubicBezTo>
                    <a:lnTo>
                      <a:pt x="1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7"/>
              <p:cNvSpPr>
                <a:spLocks noEditPoints="1"/>
              </p:cNvSpPr>
              <p:nvPr/>
            </p:nvSpPr>
            <p:spPr bwMode="auto">
              <a:xfrm>
                <a:off x="5018088" y="4552951"/>
                <a:ext cx="379412" cy="628650"/>
              </a:xfrm>
              <a:custGeom>
                <a:avLst/>
                <a:gdLst>
                  <a:gd name="T0" fmla="*/ 81 w 101"/>
                  <a:gd name="T1" fmla="*/ 9 h 167"/>
                  <a:gd name="T2" fmla="*/ 33 w 101"/>
                  <a:gd name="T3" fmla="*/ 0 h 167"/>
                  <a:gd name="T4" fmla="*/ 6 w 101"/>
                  <a:gd name="T5" fmla="*/ 7 h 167"/>
                  <a:gd name="T6" fmla="*/ 6 w 101"/>
                  <a:gd name="T7" fmla="*/ 11 h 167"/>
                  <a:gd name="T8" fmla="*/ 6 w 101"/>
                  <a:gd name="T9" fmla="*/ 23 h 167"/>
                  <a:gd name="T10" fmla="*/ 7 w 101"/>
                  <a:gd name="T11" fmla="*/ 76 h 167"/>
                  <a:gd name="T12" fmla="*/ 7 w 101"/>
                  <a:gd name="T13" fmla="*/ 107 h 167"/>
                  <a:gd name="T14" fmla="*/ 4 w 101"/>
                  <a:gd name="T15" fmla="*/ 114 h 167"/>
                  <a:gd name="T16" fmla="*/ 6 w 101"/>
                  <a:gd name="T17" fmla="*/ 117 h 167"/>
                  <a:gd name="T18" fmla="*/ 8 w 101"/>
                  <a:gd name="T19" fmla="*/ 133 h 167"/>
                  <a:gd name="T20" fmla="*/ 5 w 101"/>
                  <a:gd name="T21" fmla="*/ 155 h 167"/>
                  <a:gd name="T22" fmla="*/ 3 w 101"/>
                  <a:gd name="T23" fmla="*/ 161 h 167"/>
                  <a:gd name="T24" fmla="*/ 2 w 101"/>
                  <a:gd name="T25" fmla="*/ 165 h 167"/>
                  <a:gd name="T26" fmla="*/ 9 w 101"/>
                  <a:gd name="T27" fmla="*/ 167 h 167"/>
                  <a:gd name="T28" fmla="*/ 19 w 101"/>
                  <a:gd name="T29" fmla="*/ 164 h 167"/>
                  <a:gd name="T30" fmla="*/ 23 w 101"/>
                  <a:gd name="T31" fmla="*/ 161 h 167"/>
                  <a:gd name="T32" fmla="*/ 23 w 101"/>
                  <a:gd name="T33" fmla="*/ 156 h 167"/>
                  <a:gd name="T34" fmla="*/ 23 w 101"/>
                  <a:gd name="T35" fmla="*/ 146 h 167"/>
                  <a:gd name="T36" fmla="*/ 21 w 101"/>
                  <a:gd name="T37" fmla="*/ 127 h 167"/>
                  <a:gd name="T38" fmla="*/ 36 w 101"/>
                  <a:gd name="T39" fmla="*/ 111 h 167"/>
                  <a:gd name="T40" fmla="*/ 75 w 101"/>
                  <a:gd name="T41" fmla="*/ 93 h 167"/>
                  <a:gd name="T42" fmla="*/ 98 w 101"/>
                  <a:gd name="T43" fmla="*/ 61 h 167"/>
                  <a:gd name="T44" fmla="*/ 99 w 101"/>
                  <a:gd name="T45" fmla="*/ 30 h 167"/>
                  <a:gd name="T46" fmla="*/ 85 w 101"/>
                  <a:gd name="T47" fmla="*/ 55 h 167"/>
                  <a:gd name="T48" fmla="*/ 79 w 101"/>
                  <a:gd name="T49" fmla="*/ 73 h 167"/>
                  <a:gd name="T50" fmla="*/ 66 w 101"/>
                  <a:gd name="T51" fmla="*/ 87 h 167"/>
                  <a:gd name="T52" fmla="*/ 40 w 101"/>
                  <a:gd name="T53" fmla="*/ 100 h 167"/>
                  <a:gd name="T54" fmla="*/ 22 w 101"/>
                  <a:gd name="T55" fmla="*/ 87 h 167"/>
                  <a:gd name="T56" fmla="*/ 22 w 101"/>
                  <a:gd name="T57" fmla="*/ 39 h 167"/>
                  <a:gd name="T58" fmla="*/ 23 w 101"/>
                  <a:gd name="T59" fmla="*/ 11 h 167"/>
                  <a:gd name="T60" fmla="*/ 40 w 101"/>
                  <a:gd name="T61" fmla="*/ 8 h 167"/>
                  <a:gd name="T62" fmla="*/ 79 w 101"/>
                  <a:gd name="T63" fmla="*/ 25 h 167"/>
                  <a:gd name="T64" fmla="*/ 85 w 101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67">
                    <a:moveTo>
                      <a:pt x="94" y="20"/>
                    </a:moveTo>
                    <a:cubicBezTo>
                      <a:pt x="91" y="16"/>
                      <a:pt x="87" y="13"/>
                      <a:pt x="81" y="9"/>
                    </a:cubicBezTo>
                    <a:cubicBezTo>
                      <a:pt x="76" y="6"/>
                      <a:pt x="69" y="4"/>
                      <a:pt x="61" y="2"/>
                    </a:cubicBezTo>
                    <a:cubicBezTo>
                      <a:pt x="53" y="0"/>
                      <a:pt x="44" y="0"/>
                      <a:pt x="33" y="0"/>
                    </a:cubicBezTo>
                    <a:cubicBezTo>
                      <a:pt x="22" y="0"/>
                      <a:pt x="15" y="0"/>
                      <a:pt x="11" y="1"/>
                    </a:cubicBezTo>
                    <a:cubicBezTo>
                      <a:pt x="8" y="2"/>
                      <a:pt x="6" y="4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6" y="17"/>
                      <a:pt x="6" y="23"/>
                    </a:cubicBezTo>
                    <a:cubicBezTo>
                      <a:pt x="7" y="29"/>
                      <a:pt x="8" y="38"/>
                      <a:pt x="8" y="51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7" y="103"/>
                      <a:pt x="7" y="107"/>
                    </a:cubicBezTo>
                    <a:cubicBezTo>
                      <a:pt x="5" y="111"/>
                      <a:pt x="4" y="113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4" y="114"/>
                      <a:pt x="4" y="115"/>
                      <a:pt x="5" y="115"/>
                    </a:cubicBezTo>
                    <a:cubicBezTo>
                      <a:pt x="6" y="116"/>
                      <a:pt x="6" y="117"/>
                      <a:pt x="6" y="117"/>
                    </a:cubicBezTo>
                    <a:cubicBezTo>
                      <a:pt x="7" y="118"/>
                      <a:pt x="7" y="120"/>
                      <a:pt x="7" y="123"/>
                    </a:cubicBezTo>
                    <a:cubicBezTo>
                      <a:pt x="8" y="127"/>
                      <a:pt x="8" y="130"/>
                      <a:pt x="8" y="133"/>
                    </a:cubicBezTo>
                    <a:cubicBezTo>
                      <a:pt x="8" y="138"/>
                      <a:pt x="7" y="143"/>
                      <a:pt x="7" y="146"/>
                    </a:cubicBezTo>
                    <a:cubicBezTo>
                      <a:pt x="6" y="149"/>
                      <a:pt x="5" y="152"/>
                      <a:pt x="5" y="155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5" y="158"/>
                      <a:pt x="4" y="159"/>
                      <a:pt x="3" y="161"/>
                    </a:cubicBezTo>
                    <a:cubicBezTo>
                      <a:pt x="1" y="163"/>
                      <a:pt x="0" y="164"/>
                      <a:pt x="0" y="164"/>
                    </a:cubicBezTo>
                    <a:cubicBezTo>
                      <a:pt x="0" y="165"/>
                      <a:pt x="1" y="165"/>
                      <a:pt x="2" y="165"/>
                    </a:cubicBezTo>
                    <a:cubicBezTo>
                      <a:pt x="4" y="166"/>
                      <a:pt x="5" y="166"/>
                      <a:pt x="6" y="167"/>
                    </a:cubicBezTo>
                    <a:cubicBezTo>
                      <a:pt x="8" y="167"/>
                      <a:pt x="9" y="167"/>
                      <a:pt x="9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5" y="165"/>
                      <a:pt x="17" y="165"/>
                      <a:pt x="19" y="164"/>
                    </a:cubicBezTo>
                    <a:cubicBezTo>
                      <a:pt x="21" y="164"/>
                      <a:pt x="22" y="164"/>
                      <a:pt x="23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3" y="154"/>
                      <a:pt x="23" y="153"/>
                      <a:pt x="23" y="151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2"/>
                      <a:pt x="23" y="138"/>
                      <a:pt x="22" y="135"/>
                    </a:cubicBezTo>
                    <a:cubicBezTo>
                      <a:pt x="21" y="132"/>
                      <a:pt x="21" y="129"/>
                      <a:pt x="21" y="127"/>
                    </a:cubicBezTo>
                    <a:cubicBezTo>
                      <a:pt x="21" y="120"/>
                      <a:pt x="22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8" y="105"/>
                    </a:cubicBezTo>
                    <a:cubicBezTo>
                      <a:pt x="64" y="102"/>
                      <a:pt x="70" y="98"/>
                      <a:pt x="75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4" y="70"/>
                      <a:pt x="97" y="65"/>
                      <a:pt x="98" y="61"/>
                    </a:cubicBezTo>
                    <a:cubicBezTo>
                      <a:pt x="100" y="57"/>
                      <a:pt x="101" y="52"/>
                      <a:pt x="101" y="47"/>
                    </a:cubicBezTo>
                    <a:cubicBezTo>
                      <a:pt x="101" y="39"/>
                      <a:pt x="100" y="33"/>
                      <a:pt x="99" y="30"/>
                    </a:cubicBezTo>
                    <a:cubicBezTo>
                      <a:pt x="98" y="27"/>
                      <a:pt x="96" y="23"/>
                      <a:pt x="94" y="20"/>
                    </a:cubicBezTo>
                    <a:close/>
                    <a:moveTo>
                      <a:pt x="85" y="55"/>
                    </a:moveTo>
                    <a:cubicBezTo>
                      <a:pt x="85" y="58"/>
                      <a:pt x="84" y="61"/>
                      <a:pt x="82" y="65"/>
                    </a:cubicBezTo>
                    <a:cubicBezTo>
                      <a:pt x="81" y="68"/>
                      <a:pt x="80" y="71"/>
                      <a:pt x="79" y="73"/>
                    </a:cubicBezTo>
                    <a:cubicBezTo>
                      <a:pt x="77" y="75"/>
                      <a:pt x="75" y="77"/>
                      <a:pt x="73" y="80"/>
                    </a:cubicBezTo>
                    <a:cubicBezTo>
                      <a:pt x="70" y="83"/>
                      <a:pt x="68" y="85"/>
                      <a:pt x="66" y="87"/>
                    </a:cubicBezTo>
                    <a:cubicBezTo>
                      <a:pt x="63" y="90"/>
                      <a:pt x="60" y="92"/>
                      <a:pt x="56" y="94"/>
                    </a:cubicBezTo>
                    <a:cubicBezTo>
                      <a:pt x="51" y="96"/>
                      <a:pt x="46" y="98"/>
                      <a:pt x="40" y="100"/>
                    </a:cubicBezTo>
                    <a:cubicBezTo>
                      <a:pt x="35" y="101"/>
                      <a:pt x="28" y="103"/>
                      <a:pt x="22" y="104"/>
                    </a:cubicBezTo>
                    <a:cubicBezTo>
                      <a:pt x="22" y="99"/>
                      <a:pt x="22" y="94"/>
                      <a:pt x="22" y="87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6"/>
                      <a:pt x="22" y="13"/>
                      <a:pt x="23" y="11"/>
                    </a:cubicBezTo>
                    <a:cubicBezTo>
                      <a:pt x="25" y="9"/>
                      <a:pt x="28" y="8"/>
                      <a:pt x="32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51" y="8"/>
                      <a:pt x="59" y="10"/>
                      <a:pt x="65" y="14"/>
                    </a:cubicBezTo>
                    <a:cubicBezTo>
                      <a:pt x="70" y="17"/>
                      <a:pt x="75" y="21"/>
                      <a:pt x="79" y="25"/>
                    </a:cubicBezTo>
                    <a:cubicBezTo>
                      <a:pt x="83" y="29"/>
                      <a:pt x="86" y="36"/>
                      <a:pt x="86" y="44"/>
                    </a:cubicBezTo>
                    <a:cubicBezTo>
                      <a:pt x="86" y="48"/>
                      <a:pt x="85" y="52"/>
                      <a:pt x="8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8"/>
              <p:cNvSpPr>
                <a:spLocks noEditPoints="1"/>
              </p:cNvSpPr>
              <p:nvPr/>
            </p:nvSpPr>
            <p:spPr bwMode="auto">
              <a:xfrm>
                <a:off x="5815013" y="4552951"/>
                <a:ext cx="374650" cy="628650"/>
              </a:xfrm>
              <a:custGeom>
                <a:avLst/>
                <a:gdLst>
                  <a:gd name="T0" fmla="*/ 81 w 100"/>
                  <a:gd name="T1" fmla="*/ 9 h 167"/>
                  <a:gd name="T2" fmla="*/ 33 w 100"/>
                  <a:gd name="T3" fmla="*/ 0 h 167"/>
                  <a:gd name="T4" fmla="*/ 6 w 100"/>
                  <a:gd name="T5" fmla="*/ 7 h 167"/>
                  <a:gd name="T6" fmla="*/ 5 w 100"/>
                  <a:gd name="T7" fmla="*/ 11 h 167"/>
                  <a:gd name="T8" fmla="*/ 6 w 100"/>
                  <a:gd name="T9" fmla="*/ 23 h 167"/>
                  <a:gd name="T10" fmla="*/ 7 w 100"/>
                  <a:gd name="T11" fmla="*/ 76 h 167"/>
                  <a:gd name="T12" fmla="*/ 6 w 100"/>
                  <a:gd name="T13" fmla="*/ 107 h 167"/>
                  <a:gd name="T14" fmla="*/ 4 w 100"/>
                  <a:gd name="T15" fmla="*/ 114 h 167"/>
                  <a:gd name="T16" fmla="*/ 6 w 100"/>
                  <a:gd name="T17" fmla="*/ 117 h 167"/>
                  <a:gd name="T18" fmla="*/ 7 w 100"/>
                  <a:gd name="T19" fmla="*/ 133 h 167"/>
                  <a:gd name="T20" fmla="*/ 5 w 100"/>
                  <a:gd name="T21" fmla="*/ 155 h 167"/>
                  <a:gd name="T22" fmla="*/ 2 w 100"/>
                  <a:gd name="T23" fmla="*/ 161 h 167"/>
                  <a:gd name="T24" fmla="*/ 2 w 100"/>
                  <a:gd name="T25" fmla="*/ 165 h 167"/>
                  <a:gd name="T26" fmla="*/ 9 w 100"/>
                  <a:gd name="T27" fmla="*/ 167 h 167"/>
                  <a:gd name="T28" fmla="*/ 19 w 100"/>
                  <a:gd name="T29" fmla="*/ 164 h 167"/>
                  <a:gd name="T30" fmla="*/ 23 w 100"/>
                  <a:gd name="T31" fmla="*/ 161 h 167"/>
                  <a:gd name="T32" fmla="*/ 23 w 100"/>
                  <a:gd name="T33" fmla="*/ 156 h 167"/>
                  <a:gd name="T34" fmla="*/ 23 w 100"/>
                  <a:gd name="T35" fmla="*/ 146 h 167"/>
                  <a:gd name="T36" fmla="*/ 21 w 100"/>
                  <a:gd name="T37" fmla="*/ 127 h 167"/>
                  <a:gd name="T38" fmla="*/ 36 w 100"/>
                  <a:gd name="T39" fmla="*/ 111 h 167"/>
                  <a:gd name="T40" fmla="*/ 75 w 100"/>
                  <a:gd name="T41" fmla="*/ 93 h 167"/>
                  <a:gd name="T42" fmla="*/ 98 w 100"/>
                  <a:gd name="T43" fmla="*/ 61 h 167"/>
                  <a:gd name="T44" fmla="*/ 99 w 100"/>
                  <a:gd name="T45" fmla="*/ 30 h 167"/>
                  <a:gd name="T46" fmla="*/ 85 w 100"/>
                  <a:gd name="T47" fmla="*/ 55 h 167"/>
                  <a:gd name="T48" fmla="*/ 79 w 100"/>
                  <a:gd name="T49" fmla="*/ 73 h 167"/>
                  <a:gd name="T50" fmla="*/ 65 w 100"/>
                  <a:gd name="T51" fmla="*/ 87 h 167"/>
                  <a:gd name="T52" fmla="*/ 40 w 100"/>
                  <a:gd name="T53" fmla="*/ 100 h 167"/>
                  <a:gd name="T54" fmla="*/ 22 w 100"/>
                  <a:gd name="T55" fmla="*/ 87 h 167"/>
                  <a:gd name="T56" fmla="*/ 22 w 100"/>
                  <a:gd name="T57" fmla="*/ 39 h 167"/>
                  <a:gd name="T58" fmla="*/ 23 w 100"/>
                  <a:gd name="T59" fmla="*/ 11 h 167"/>
                  <a:gd name="T60" fmla="*/ 40 w 100"/>
                  <a:gd name="T61" fmla="*/ 8 h 167"/>
                  <a:gd name="T62" fmla="*/ 79 w 100"/>
                  <a:gd name="T63" fmla="*/ 25 h 167"/>
                  <a:gd name="T64" fmla="*/ 85 w 100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67">
                    <a:moveTo>
                      <a:pt x="93" y="20"/>
                    </a:moveTo>
                    <a:cubicBezTo>
                      <a:pt x="91" y="16"/>
                      <a:pt x="87" y="13"/>
                      <a:pt x="81" y="9"/>
                    </a:cubicBezTo>
                    <a:cubicBezTo>
                      <a:pt x="76" y="6"/>
                      <a:pt x="69" y="4"/>
                      <a:pt x="61" y="2"/>
                    </a:cubicBezTo>
                    <a:cubicBezTo>
                      <a:pt x="53" y="0"/>
                      <a:pt x="44" y="0"/>
                      <a:pt x="33" y="0"/>
                    </a:cubicBezTo>
                    <a:cubicBezTo>
                      <a:pt x="22" y="0"/>
                      <a:pt x="15" y="0"/>
                      <a:pt x="11" y="1"/>
                    </a:cubicBezTo>
                    <a:cubicBezTo>
                      <a:pt x="7" y="2"/>
                      <a:pt x="6" y="4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7"/>
                      <a:pt x="6" y="23"/>
                    </a:cubicBezTo>
                    <a:cubicBezTo>
                      <a:pt x="7" y="29"/>
                      <a:pt x="7" y="38"/>
                      <a:pt x="7" y="51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7" y="103"/>
                      <a:pt x="6" y="107"/>
                    </a:cubicBezTo>
                    <a:cubicBezTo>
                      <a:pt x="4" y="111"/>
                      <a:pt x="4" y="113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4" y="114"/>
                      <a:pt x="4" y="115"/>
                      <a:pt x="5" y="115"/>
                    </a:cubicBezTo>
                    <a:cubicBezTo>
                      <a:pt x="5" y="116"/>
                      <a:pt x="6" y="117"/>
                      <a:pt x="6" y="117"/>
                    </a:cubicBezTo>
                    <a:cubicBezTo>
                      <a:pt x="6" y="118"/>
                      <a:pt x="7" y="120"/>
                      <a:pt x="7" y="123"/>
                    </a:cubicBezTo>
                    <a:cubicBezTo>
                      <a:pt x="7" y="127"/>
                      <a:pt x="7" y="130"/>
                      <a:pt x="7" y="133"/>
                    </a:cubicBezTo>
                    <a:cubicBezTo>
                      <a:pt x="7" y="138"/>
                      <a:pt x="7" y="143"/>
                      <a:pt x="6" y="146"/>
                    </a:cubicBezTo>
                    <a:cubicBezTo>
                      <a:pt x="6" y="149"/>
                      <a:pt x="5" y="152"/>
                      <a:pt x="5" y="155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5" y="158"/>
                      <a:pt x="4" y="159"/>
                      <a:pt x="2" y="161"/>
                    </a:cubicBezTo>
                    <a:cubicBezTo>
                      <a:pt x="1" y="163"/>
                      <a:pt x="0" y="164"/>
                      <a:pt x="0" y="164"/>
                    </a:cubicBezTo>
                    <a:cubicBezTo>
                      <a:pt x="0" y="165"/>
                      <a:pt x="1" y="165"/>
                      <a:pt x="2" y="165"/>
                    </a:cubicBezTo>
                    <a:cubicBezTo>
                      <a:pt x="3" y="166"/>
                      <a:pt x="5" y="166"/>
                      <a:pt x="6" y="167"/>
                    </a:cubicBezTo>
                    <a:cubicBezTo>
                      <a:pt x="7" y="167"/>
                      <a:pt x="8" y="167"/>
                      <a:pt x="9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4" y="165"/>
                      <a:pt x="16" y="165"/>
                      <a:pt x="19" y="164"/>
                    </a:cubicBezTo>
                    <a:cubicBezTo>
                      <a:pt x="21" y="164"/>
                      <a:pt x="22" y="164"/>
                      <a:pt x="23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2" y="154"/>
                      <a:pt x="22" y="153"/>
                      <a:pt x="22" y="151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2"/>
                      <a:pt x="22" y="138"/>
                      <a:pt x="22" y="135"/>
                    </a:cubicBezTo>
                    <a:cubicBezTo>
                      <a:pt x="21" y="132"/>
                      <a:pt x="21" y="129"/>
                      <a:pt x="21" y="127"/>
                    </a:cubicBezTo>
                    <a:cubicBezTo>
                      <a:pt x="21" y="120"/>
                      <a:pt x="22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7" y="105"/>
                    </a:cubicBezTo>
                    <a:cubicBezTo>
                      <a:pt x="64" y="102"/>
                      <a:pt x="69" y="98"/>
                      <a:pt x="75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3" y="70"/>
                      <a:pt x="96" y="65"/>
                      <a:pt x="98" y="61"/>
                    </a:cubicBezTo>
                    <a:cubicBezTo>
                      <a:pt x="100" y="57"/>
                      <a:pt x="100" y="52"/>
                      <a:pt x="100" y="47"/>
                    </a:cubicBezTo>
                    <a:cubicBezTo>
                      <a:pt x="100" y="39"/>
                      <a:pt x="100" y="33"/>
                      <a:pt x="99" y="30"/>
                    </a:cubicBezTo>
                    <a:cubicBezTo>
                      <a:pt x="98" y="27"/>
                      <a:pt x="96" y="23"/>
                      <a:pt x="93" y="20"/>
                    </a:cubicBezTo>
                    <a:close/>
                    <a:moveTo>
                      <a:pt x="85" y="55"/>
                    </a:moveTo>
                    <a:cubicBezTo>
                      <a:pt x="84" y="58"/>
                      <a:pt x="83" y="61"/>
                      <a:pt x="82" y="65"/>
                    </a:cubicBezTo>
                    <a:cubicBezTo>
                      <a:pt x="80" y="68"/>
                      <a:pt x="79" y="71"/>
                      <a:pt x="79" y="73"/>
                    </a:cubicBezTo>
                    <a:cubicBezTo>
                      <a:pt x="77" y="75"/>
                      <a:pt x="75" y="77"/>
                      <a:pt x="72" y="80"/>
                    </a:cubicBezTo>
                    <a:cubicBezTo>
                      <a:pt x="70" y="83"/>
                      <a:pt x="67" y="85"/>
                      <a:pt x="65" y="87"/>
                    </a:cubicBezTo>
                    <a:cubicBezTo>
                      <a:pt x="63" y="90"/>
                      <a:pt x="60" y="92"/>
                      <a:pt x="55" y="94"/>
                    </a:cubicBezTo>
                    <a:cubicBezTo>
                      <a:pt x="51" y="96"/>
                      <a:pt x="46" y="98"/>
                      <a:pt x="40" y="100"/>
                    </a:cubicBezTo>
                    <a:cubicBezTo>
                      <a:pt x="34" y="101"/>
                      <a:pt x="28" y="103"/>
                      <a:pt x="22" y="104"/>
                    </a:cubicBezTo>
                    <a:cubicBezTo>
                      <a:pt x="22" y="99"/>
                      <a:pt x="22" y="94"/>
                      <a:pt x="22" y="87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6"/>
                      <a:pt x="22" y="13"/>
                      <a:pt x="23" y="11"/>
                    </a:cubicBezTo>
                    <a:cubicBezTo>
                      <a:pt x="25" y="9"/>
                      <a:pt x="27" y="8"/>
                      <a:pt x="31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51" y="8"/>
                      <a:pt x="59" y="10"/>
                      <a:pt x="64" y="14"/>
                    </a:cubicBezTo>
                    <a:cubicBezTo>
                      <a:pt x="70" y="17"/>
                      <a:pt x="75" y="21"/>
                      <a:pt x="79" y="25"/>
                    </a:cubicBezTo>
                    <a:cubicBezTo>
                      <a:pt x="83" y="29"/>
                      <a:pt x="85" y="36"/>
                      <a:pt x="85" y="44"/>
                    </a:cubicBezTo>
                    <a:cubicBezTo>
                      <a:pt x="85" y="48"/>
                      <a:pt x="85" y="52"/>
                      <a:pt x="8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9"/>
              <p:cNvSpPr>
                <a:spLocks/>
              </p:cNvSpPr>
              <p:nvPr/>
            </p:nvSpPr>
            <p:spPr bwMode="auto">
              <a:xfrm>
                <a:off x="6546850" y="4552951"/>
                <a:ext cx="506412" cy="628650"/>
              </a:xfrm>
              <a:custGeom>
                <a:avLst/>
                <a:gdLst>
                  <a:gd name="T0" fmla="*/ 110 w 135"/>
                  <a:gd name="T1" fmla="*/ 4 h 167"/>
                  <a:gd name="T2" fmla="*/ 106 w 135"/>
                  <a:gd name="T3" fmla="*/ 3 h 167"/>
                  <a:gd name="T4" fmla="*/ 79 w 135"/>
                  <a:gd name="T5" fmla="*/ 4 h 167"/>
                  <a:gd name="T6" fmla="*/ 71 w 135"/>
                  <a:gd name="T7" fmla="*/ 3 h 167"/>
                  <a:gd name="T8" fmla="*/ 65 w 135"/>
                  <a:gd name="T9" fmla="*/ 1 h 167"/>
                  <a:gd name="T10" fmla="*/ 63 w 135"/>
                  <a:gd name="T11" fmla="*/ 2 h 167"/>
                  <a:gd name="T12" fmla="*/ 33 w 135"/>
                  <a:gd name="T13" fmla="*/ 3 h 167"/>
                  <a:gd name="T14" fmla="*/ 7 w 135"/>
                  <a:gd name="T15" fmla="*/ 1 h 167"/>
                  <a:gd name="T16" fmla="*/ 2 w 135"/>
                  <a:gd name="T17" fmla="*/ 2 h 167"/>
                  <a:gd name="T18" fmla="*/ 0 w 135"/>
                  <a:gd name="T19" fmla="*/ 12 h 167"/>
                  <a:gd name="T20" fmla="*/ 8 w 135"/>
                  <a:gd name="T21" fmla="*/ 17 h 167"/>
                  <a:gd name="T22" fmla="*/ 19 w 135"/>
                  <a:gd name="T23" fmla="*/ 15 h 167"/>
                  <a:gd name="T24" fmla="*/ 34 w 135"/>
                  <a:gd name="T25" fmla="*/ 13 h 167"/>
                  <a:gd name="T26" fmla="*/ 48 w 135"/>
                  <a:gd name="T27" fmla="*/ 14 h 167"/>
                  <a:gd name="T28" fmla="*/ 51 w 135"/>
                  <a:gd name="T29" fmla="*/ 17 h 167"/>
                  <a:gd name="T30" fmla="*/ 53 w 135"/>
                  <a:gd name="T31" fmla="*/ 51 h 167"/>
                  <a:gd name="T32" fmla="*/ 48 w 135"/>
                  <a:gd name="T33" fmla="*/ 150 h 167"/>
                  <a:gd name="T34" fmla="*/ 48 w 135"/>
                  <a:gd name="T35" fmla="*/ 157 h 167"/>
                  <a:gd name="T36" fmla="*/ 47 w 135"/>
                  <a:gd name="T37" fmla="*/ 166 h 167"/>
                  <a:gd name="T38" fmla="*/ 54 w 135"/>
                  <a:gd name="T39" fmla="*/ 165 h 167"/>
                  <a:gd name="T40" fmla="*/ 61 w 135"/>
                  <a:gd name="T41" fmla="*/ 165 h 167"/>
                  <a:gd name="T42" fmla="*/ 64 w 135"/>
                  <a:gd name="T43" fmla="*/ 165 h 167"/>
                  <a:gd name="T44" fmla="*/ 70 w 135"/>
                  <a:gd name="T45" fmla="*/ 160 h 167"/>
                  <a:gd name="T46" fmla="*/ 67 w 135"/>
                  <a:gd name="T47" fmla="*/ 146 h 167"/>
                  <a:gd name="T48" fmla="*/ 66 w 135"/>
                  <a:gd name="T49" fmla="*/ 134 h 167"/>
                  <a:gd name="T50" fmla="*/ 64 w 135"/>
                  <a:gd name="T51" fmla="*/ 99 h 167"/>
                  <a:gd name="T52" fmla="*/ 67 w 135"/>
                  <a:gd name="T53" fmla="*/ 83 h 167"/>
                  <a:gd name="T54" fmla="*/ 67 w 135"/>
                  <a:gd name="T55" fmla="*/ 42 h 167"/>
                  <a:gd name="T56" fmla="*/ 73 w 135"/>
                  <a:gd name="T57" fmla="*/ 13 h 167"/>
                  <a:gd name="T58" fmla="*/ 94 w 135"/>
                  <a:gd name="T59" fmla="*/ 12 h 167"/>
                  <a:gd name="T60" fmla="*/ 112 w 135"/>
                  <a:gd name="T61" fmla="*/ 15 h 167"/>
                  <a:gd name="T62" fmla="*/ 130 w 135"/>
                  <a:gd name="T63" fmla="*/ 16 h 167"/>
                  <a:gd name="T64" fmla="*/ 135 w 135"/>
                  <a:gd name="T65" fmla="*/ 6 h 167"/>
                  <a:gd name="T66" fmla="*/ 118 w 135"/>
                  <a:gd name="T67" fmla="*/ 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67">
                    <a:moveTo>
                      <a:pt x="118" y="3"/>
                    </a:moveTo>
                    <a:cubicBezTo>
                      <a:pt x="114" y="4"/>
                      <a:pt x="112" y="4"/>
                      <a:pt x="110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4" y="4"/>
                      <a:pt x="82" y="4"/>
                      <a:pt x="79" y="4"/>
                    </a:cubicBezTo>
                    <a:cubicBezTo>
                      <a:pt x="76" y="5"/>
                      <a:pt x="74" y="5"/>
                      <a:pt x="74" y="5"/>
                    </a:cubicBezTo>
                    <a:cubicBezTo>
                      <a:pt x="73" y="5"/>
                      <a:pt x="72" y="4"/>
                      <a:pt x="71" y="3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4" y="0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59" y="3"/>
                      <a:pt x="55" y="3"/>
                      <a:pt x="5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7" y="3"/>
                      <a:pt x="21" y="3"/>
                      <a:pt x="16" y="2"/>
                    </a:cubicBezTo>
                    <a:cubicBezTo>
                      <a:pt x="11" y="1"/>
                      <a:pt x="8" y="1"/>
                      <a:pt x="7" y="1"/>
                    </a:cubicBezTo>
                    <a:cubicBezTo>
                      <a:pt x="5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5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3" y="16"/>
                      <a:pt x="5" y="17"/>
                      <a:pt x="8" y="17"/>
                    </a:cubicBezTo>
                    <a:cubicBezTo>
                      <a:pt x="11" y="17"/>
                      <a:pt x="13" y="16"/>
                      <a:pt x="15" y="16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1" y="15"/>
                      <a:pt x="23" y="16"/>
                    </a:cubicBezTo>
                    <a:cubicBezTo>
                      <a:pt x="24" y="14"/>
                      <a:pt x="28" y="13"/>
                      <a:pt x="34" y="13"/>
                    </a:cubicBezTo>
                    <a:cubicBezTo>
                      <a:pt x="35" y="13"/>
                      <a:pt x="38" y="13"/>
                      <a:pt x="41" y="13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4"/>
                      <a:pt x="51" y="15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8"/>
                      <a:pt x="51" y="18"/>
                      <a:pt x="51" y="19"/>
                    </a:cubicBezTo>
                    <a:cubicBezTo>
                      <a:pt x="52" y="23"/>
                      <a:pt x="53" y="34"/>
                      <a:pt x="53" y="51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28"/>
                      <a:pt x="51" y="143"/>
                      <a:pt x="48" y="150"/>
                    </a:cubicBezTo>
                    <a:cubicBezTo>
                      <a:pt x="48" y="150"/>
                      <a:pt x="48" y="151"/>
                      <a:pt x="48" y="151"/>
                    </a:cubicBezTo>
                    <a:cubicBezTo>
                      <a:pt x="48" y="152"/>
                      <a:pt x="48" y="154"/>
                      <a:pt x="48" y="157"/>
                    </a:cubicBezTo>
                    <a:cubicBezTo>
                      <a:pt x="49" y="162"/>
                      <a:pt x="48" y="165"/>
                      <a:pt x="46" y="166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8" y="166"/>
                      <a:pt x="49" y="166"/>
                      <a:pt x="51" y="166"/>
                    </a:cubicBezTo>
                    <a:cubicBezTo>
                      <a:pt x="52" y="165"/>
                      <a:pt x="53" y="165"/>
                      <a:pt x="54" y="165"/>
                    </a:cubicBezTo>
                    <a:cubicBezTo>
                      <a:pt x="56" y="165"/>
                      <a:pt x="57" y="166"/>
                      <a:pt x="57" y="167"/>
                    </a:cubicBezTo>
                    <a:cubicBezTo>
                      <a:pt x="58" y="167"/>
                      <a:pt x="60" y="166"/>
                      <a:pt x="61" y="165"/>
                    </a:cubicBezTo>
                    <a:cubicBezTo>
                      <a:pt x="62" y="166"/>
                      <a:pt x="62" y="166"/>
                      <a:pt x="63" y="166"/>
                    </a:cubicBezTo>
                    <a:cubicBezTo>
                      <a:pt x="63" y="166"/>
                      <a:pt x="64" y="166"/>
                      <a:pt x="64" y="165"/>
                    </a:cubicBezTo>
                    <a:cubicBezTo>
                      <a:pt x="64" y="165"/>
                      <a:pt x="63" y="164"/>
                      <a:pt x="63" y="164"/>
                    </a:cubicBezTo>
                    <a:cubicBezTo>
                      <a:pt x="68" y="163"/>
                      <a:pt x="70" y="161"/>
                      <a:pt x="70" y="160"/>
                    </a:cubicBezTo>
                    <a:cubicBezTo>
                      <a:pt x="70" y="160"/>
                      <a:pt x="69" y="158"/>
                      <a:pt x="69" y="156"/>
                    </a:cubicBezTo>
                    <a:cubicBezTo>
                      <a:pt x="68" y="154"/>
                      <a:pt x="67" y="150"/>
                      <a:pt x="67" y="146"/>
                    </a:cubicBezTo>
                    <a:cubicBezTo>
                      <a:pt x="66" y="142"/>
                      <a:pt x="65" y="139"/>
                      <a:pt x="65" y="139"/>
                    </a:cubicBezTo>
                    <a:cubicBezTo>
                      <a:pt x="65" y="139"/>
                      <a:pt x="66" y="137"/>
                      <a:pt x="66" y="134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5"/>
                      <a:pt x="64" y="102"/>
                      <a:pt x="64" y="99"/>
                    </a:cubicBezTo>
                    <a:cubicBezTo>
                      <a:pt x="65" y="97"/>
                      <a:pt x="65" y="94"/>
                      <a:pt x="65" y="91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3"/>
                      <a:pt x="67" y="54"/>
                      <a:pt x="67" y="42"/>
                    </a:cubicBezTo>
                    <a:cubicBezTo>
                      <a:pt x="68" y="30"/>
                      <a:pt x="69" y="21"/>
                      <a:pt x="71" y="14"/>
                    </a:cubicBezTo>
                    <a:cubicBezTo>
                      <a:pt x="72" y="14"/>
                      <a:pt x="73" y="13"/>
                      <a:pt x="73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104" y="12"/>
                      <a:pt x="109" y="13"/>
                      <a:pt x="110" y="15"/>
                    </a:cubicBezTo>
                    <a:cubicBezTo>
                      <a:pt x="111" y="15"/>
                      <a:pt x="111" y="15"/>
                      <a:pt x="112" y="15"/>
                    </a:cubicBezTo>
                    <a:cubicBezTo>
                      <a:pt x="114" y="15"/>
                      <a:pt x="116" y="15"/>
                      <a:pt x="120" y="15"/>
                    </a:cubicBezTo>
                    <a:cubicBezTo>
                      <a:pt x="124" y="15"/>
                      <a:pt x="127" y="16"/>
                      <a:pt x="130" y="16"/>
                    </a:cubicBezTo>
                    <a:cubicBezTo>
                      <a:pt x="130" y="16"/>
                      <a:pt x="131" y="15"/>
                      <a:pt x="133" y="15"/>
                    </a:cubicBezTo>
                    <a:cubicBezTo>
                      <a:pt x="134" y="13"/>
                      <a:pt x="135" y="10"/>
                      <a:pt x="135" y="6"/>
                    </a:cubicBezTo>
                    <a:cubicBezTo>
                      <a:pt x="134" y="4"/>
                      <a:pt x="131" y="3"/>
                      <a:pt x="126" y="3"/>
                    </a:cubicBezTo>
                    <a:cubicBezTo>
                      <a:pt x="124" y="3"/>
                      <a:pt x="121" y="3"/>
                      <a:pt x="11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2719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F5D4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Oval 34"/>
          <p:cNvSpPr>
            <a:spLocks noChangeArrowheads="1"/>
          </p:cNvSpPr>
          <p:nvPr/>
        </p:nvSpPr>
        <p:spPr bwMode="auto">
          <a:xfrm>
            <a:off x="4716463" y="2339975"/>
            <a:ext cx="3335337" cy="3335337"/>
          </a:xfrm>
          <a:prstGeom prst="ellipse">
            <a:avLst/>
          </a:prstGeom>
          <a:solidFill>
            <a:schemeClr val="bg1">
              <a:alpha val="28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/>
        </p:nvGrpSpPr>
        <p:grpSpPr>
          <a:xfrm>
            <a:off x="3530600" y="-1822753"/>
            <a:ext cx="5727700" cy="6921497"/>
            <a:chOff x="2212976" y="9904413"/>
            <a:chExt cx="7197724" cy="8697912"/>
          </a:xfrm>
        </p:grpSpPr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4953000" y="15400338"/>
              <a:ext cx="695325" cy="1516063"/>
            </a:xfrm>
            <a:custGeom>
              <a:avLst/>
              <a:gdLst>
                <a:gd name="T0" fmla="*/ 492 w 492"/>
                <a:gd name="T1" fmla="*/ 935 h 1072"/>
                <a:gd name="T2" fmla="*/ 472 w 492"/>
                <a:gd name="T3" fmla="*/ 936 h 1072"/>
                <a:gd name="T4" fmla="*/ 196 w 492"/>
                <a:gd name="T5" fmla="*/ 681 h 1072"/>
                <a:gd name="T6" fmla="*/ 137 w 492"/>
                <a:gd name="T7" fmla="*/ 385 h 1072"/>
                <a:gd name="T8" fmla="*/ 472 w 492"/>
                <a:gd name="T9" fmla="*/ 137 h 1072"/>
                <a:gd name="T10" fmla="*/ 492 w 492"/>
                <a:gd name="T11" fmla="*/ 138 h 1072"/>
                <a:gd name="T12" fmla="*/ 492 w 492"/>
                <a:gd name="T13" fmla="*/ 1 h 1072"/>
                <a:gd name="T14" fmla="*/ 472 w 492"/>
                <a:gd name="T15" fmla="*/ 0 h 1072"/>
                <a:gd name="T16" fmla="*/ 0 w 492"/>
                <a:gd name="T17" fmla="*/ 392 h 1072"/>
                <a:gd name="T18" fmla="*/ 59 w 492"/>
                <a:gd name="T19" fmla="*/ 688 h 1072"/>
                <a:gd name="T20" fmla="*/ 472 w 492"/>
                <a:gd name="T21" fmla="*/ 1072 h 1072"/>
                <a:gd name="T22" fmla="*/ 492 w 492"/>
                <a:gd name="T23" fmla="*/ 1072 h 1072"/>
                <a:gd name="T24" fmla="*/ 492 w 492"/>
                <a:gd name="T25" fmla="*/ 935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2" h="1072">
                  <a:moveTo>
                    <a:pt x="492" y="935"/>
                  </a:moveTo>
                  <a:cubicBezTo>
                    <a:pt x="485" y="935"/>
                    <a:pt x="479" y="936"/>
                    <a:pt x="472" y="936"/>
                  </a:cubicBezTo>
                  <a:cubicBezTo>
                    <a:pt x="284" y="936"/>
                    <a:pt x="196" y="855"/>
                    <a:pt x="196" y="681"/>
                  </a:cubicBezTo>
                  <a:cubicBezTo>
                    <a:pt x="137" y="385"/>
                    <a:pt x="137" y="385"/>
                    <a:pt x="137" y="385"/>
                  </a:cubicBezTo>
                  <a:cubicBezTo>
                    <a:pt x="141" y="234"/>
                    <a:pt x="271" y="137"/>
                    <a:pt x="472" y="137"/>
                  </a:cubicBezTo>
                  <a:cubicBezTo>
                    <a:pt x="479" y="137"/>
                    <a:pt x="485" y="137"/>
                    <a:pt x="492" y="138"/>
                  </a:cubicBezTo>
                  <a:cubicBezTo>
                    <a:pt x="492" y="1"/>
                    <a:pt x="492" y="1"/>
                    <a:pt x="492" y="1"/>
                  </a:cubicBezTo>
                  <a:cubicBezTo>
                    <a:pt x="485" y="1"/>
                    <a:pt x="479" y="0"/>
                    <a:pt x="472" y="0"/>
                  </a:cubicBezTo>
                  <a:cubicBezTo>
                    <a:pt x="194" y="0"/>
                    <a:pt x="0" y="161"/>
                    <a:pt x="0" y="392"/>
                  </a:cubicBezTo>
                  <a:cubicBezTo>
                    <a:pt x="59" y="688"/>
                    <a:pt x="59" y="688"/>
                    <a:pt x="59" y="688"/>
                  </a:cubicBezTo>
                  <a:cubicBezTo>
                    <a:pt x="62" y="932"/>
                    <a:pt x="212" y="1072"/>
                    <a:pt x="472" y="1072"/>
                  </a:cubicBezTo>
                  <a:cubicBezTo>
                    <a:pt x="479" y="1072"/>
                    <a:pt x="485" y="1072"/>
                    <a:pt x="492" y="1072"/>
                  </a:cubicBezTo>
                  <a:lnTo>
                    <a:pt x="492" y="935"/>
                  </a:lnTo>
                  <a:close/>
                </a:path>
              </a:pathLst>
            </a:custGeom>
            <a:solidFill>
              <a:srgbClr val="F6A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5975350" y="15400338"/>
              <a:ext cx="695325" cy="1516063"/>
            </a:xfrm>
            <a:custGeom>
              <a:avLst/>
              <a:gdLst>
                <a:gd name="T0" fmla="*/ 0 w 492"/>
                <a:gd name="T1" fmla="*/ 935 h 1072"/>
                <a:gd name="T2" fmla="*/ 21 w 492"/>
                <a:gd name="T3" fmla="*/ 936 h 1072"/>
                <a:gd name="T4" fmla="*/ 297 w 492"/>
                <a:gd name="T5" fmla="*/ 681 h 1072"/>
                <a:gd name="T6" fmla="*/ 355 w 492"/>
                <a:gd name="T7" fmla="*/ 385 h 1072"/>
                <a:gd name="T8" fmla="*/ 21 w 492"/>
                <a:gd name="T9" fmla="*/ 137 h 1072"/>
                <a:gd name="T10" fmla="*/ 0 w 492"/>
                <a:gd name="T11" fmla="*/ 138 h 1072"/>
                <a:gd name="T12" fmla="*/ 0 w 492"/>
                <a:gd name="T13" fmla="*/ 1 h 1072"/>
                <a:gd name="T14" fmla="*/ 21 w 492"/>
                <a:gd name="T15" fmla="*/ 0 h 1072"/>
                <a:gd name="T16" fmla="*/ 492 w 492"/>
                <a:gd name="T17" fmla="*/ 392 h 1072"/>
                <a:gd name="T18" fmla="*/ 433 w 492"/>
                <a:gd name="T19" fmla="*/ 688 h 1072"/>
                <a:gd name="T20" fmla="*/ 21 w 492"/>
                <a:gd name="T21" fmla="*/ 1072 h 1072"/>
                <a:gd name="T22" fmla="*/ 0 w 492"/>
                <a:gd name="T23" fmla="*/ 1072 h 1072"/>
                <a:gd name="T24" fmla="*/ 0 w 492"/>
                <a:gd name="T25" fmla="*/ 935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2" h="1072">
                  <a:moveTo>
                    <a:pt x="0" y="935"/>
                  </a:moveTo>
                  <a:cubicBezTo>
                    <a:pt x="7" y="935"/>
                    <a:pt x="14" y="936"/>
                    <a:pt x="21" y="936"/>
                  </a:cubicBezTo>
                  <a:cubicBezTo>
                    <a:pt x="209" y="936"/>
                    <a:pt x="297" y="855"/>
                    <a:pt x="297" y="681"/>
                  </a:cubicBezTo>
                  <a:cubicBezTo>
                    <a:pt x="355" y="385"/>
                    <a:pt x="355" y="385"/>
                    <a:pt x="355" y="385"/>
                  </a:cubicBezTo>
                  <a:cubicBezTo>
                    <a:pt x="352" y="234"/>
                    <a:pt x="221" y="137"/>
                    <a:pt x="21" y="137"/>
                  </a:cubicBezTo>
                  <a:cubicBezTo>
                    <a:pt x="14" y="137"/>
                    <a:pt x="7" y="137"/>
                    <a:pt x="0" y="13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14" y="0"/>
                    <a:pt x="21" y="0"/>
                  </a:cubicBezTo>
                  <a:cubicBezTo>
                    <a:pt x="298" y="0"/>
                    <a:pt x="492" y="161"/>
                    <a:pt x="492" y="392"/>
                  </a:cubicBezTo>
                  <a:cubicBezTo>
                    <a:pt x="433" y="688"/>
                    <a:pt x="433" y="688"/>
                    <a:pt x="433" y="688"/>
                  </a:cubicBezTo>
                  <a:cubicBezTo>
                    <a:pt x="430" y="932"/>
                    <a:pt x="280" y="1072"/>
                    <a:pt x="21" y="1072"/>
                  </a:cubicBezTo>
                  <a:cubicBezTo>
                    <a:pt x="14" y="1072"/>
                    <a:pt x="7" y="1072"/>
                    <a:pt x="0" y="1072"/>
                  </a:cubicBezTo>
                  <a:lnTo>
                    <a:pt x="0" y="935"/>
                  </a:lnTo>
                  <a:close/>
                </a:path>
              </a:pathLst>
            </a:custGeom>
            <a:solidFill>
              <a:srgbClr val="F6A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2212976" y="9904413"/>
              <a:ext cx="4176712" cy="5799138"/>
            </a:xfrm>
            <a:custGeom>
              <a:avLst/>
              <a:gdLst>
                <a:gd name="T0" fmla="*/ 747 w 2631"/>
                <a:gd name="T1" fmla="*/ 0 h 3653"/>
                <a:gd name="T2" fmla="*/ 2631 w 2631"/>
                <a:gd name="T3" fmla="*/ 3653 h 3653"/>
                <a:gd name="T4" fmla="*/ 1907 w 2631"/>
                <a:gd name="T5" fmla="*/ 3653 h 3653"/>
                <a:gd name="T6" fmla="*/ 0 w 2631"/>
                <a:gd name="T7" fmla="*/ 0 h 3653"/>
                <a:gd name="T8" fmla="*/ 747 w 2631"/>
                <a:gd name="T9" fmla="*/ 0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1" h="3653">
                  <a:moveTo>
                    <a:pt x="747" y="0"/>
                  </a:moveTo>
                  <a:lnTo>
                    <a:pt x="2631" y="3653"/>
                  </a:lnTo>
                  <a:lnTo>
                    <a:pt x="1907" y="3653"/>
                  </a:lnTo>
                  <a:lnTo>
                    <a:pt x="0" y="0"/>
                  </a:lnTo>
                  <a:lnTo>
                    <a:pt x="747" y="0"/>
                  </a:lnTo>
                  <a:close/>
                </a:path>
              </a:pathLst>
            </a:custGeom>
            <a:solidFill>
              <a:srgbClr val="707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5233988" y="9904413"/>
              <a:ext cx="4176712" cy="5799138"/>
            </a:xfrm>
            <a:custGeom>
              <a:avLst/>
              <a:gdLst>
                <a:gd name="T0" fmla="*/ 1884 w 2631"/>
                <a:gd name="T1" fmla="*/ 0 h 3653"/>
                <a:gd name="T2" fmla="*/ 0 w 2631"/>
                <a:gd name="T3" fmla="*/ 3653 h 3653"/>
                <a:gd name="T4" fmla="*/ 725 w 2631"/>
                <a:gd name="T5" fmla="*/ 3653 h 3653"/>
                <a:gd name="T6" fmla="*/ 2631 w 2631"/>
                <a:gd name="T7" fmla="*/ 0 h 3653"/>
                <a:gd name="T8" fmla="*/ 1884 w 2631"/>
                <a:gd name="T9" fmla="*/ 0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1" h="3653">
                  <a:moveTo>
                    <a:pt x="1884" y="0"/>
                  </a:moveTo>
                  <a:lnTo>
                    <a:pt x="0" y="3653"/>
                  </a:lnTo>
                  <a:lnTo>
                    <a:pt x="725" y="3653"/>
                  </a:lnTo>
                  <a:lnTo>
                    <a:pt x="2631" y="0"/>
                  </a:lnTo>
                  <a:lnTo>
                    <a:pt x="1884" y="0"/>
                  </a:lnTo>
                  <a:close/>
                </a:path>
              </a:pathLst>
            </a:custGeom>
            <a:solidFill>
              <a:srgbClr val="9DA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Oval 25"/>
            <p:cNvSpPr>
              <a:spLocks noChangeArrowheads="1"/>
            </p:cNvSpPr>
            <p:nvPr/>
          </p:nvSpPr>
          <p:spPr bwMode="auto">
            <a:xfrm>
              <a:off x="4484688" y="15948025"/>
              <a:ext cx="2654300" cy="2654300"/>
            </a:xfrm>
            <a:prstGeom prst="ellipse">
              <a:avLst/>
            </a:prstGeom>
            <a:solidFill>
              <a:srgbClr val="FDD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26"/>
            <p:cNvSpPr>
              <a:spLocks noChangeArrowheads="1"/>
            </p:cNvSpPr>
            <p:nvPr/>
          </p:nvSpPr>
          <p:spPr bwMode="auto">
            <a:xfrm>
              <a:off x="4873625" y="16336963"/>
              <a:ext cx="1876425" cy="1878013"/>
            </a:xfrm>
            <a:prstGeom prst="ellipse">
              <a:avLst/>
            </a:prstGeom>
            <a:solidFill>
              <a:srgbClr val="F6A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27"/>
            <p:cNvSpPr>
              <a:spLocks noChangeArrowheads="1"/>
            </p:cNvSpPr>
            <p:nvPr/>
          </p:nvSpPr>
          <p:spPr bwMode="auto">
            <a:xfrm>
              <a:off x="4938713" y="16467138"/>
              <a:ext cx="1747837" cy="1747838"/>
            </a:xfrm>
            <a:prstGeom prst="ellipse">
              <a:avLst/>
            </a:prstGeom>
            <a:solidFill>
              <a:srgbClr val="FDD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4951413" y="16467138"/>
              <a:ext cx="1527175" cy="1035050"/>
            </a:xfrm>
            <a:custGeom>
              <a:avLst/>
              <a:gdLst>
                <a:gd name="T0" fmla="*/ 0 w 1081"/>
                <a:gd name="T1" fmla="*/ 514 h 733"/>
                <a:gd name="T2" fmla="*/ 472 w 1081"/>
                <a:gd name="T3" fmla="*/ 733 h 733"/>
                <a:gd name="T4" fmla="*/ 1081 w 1081"/>
                <a:gd name="T5" fmla="*/ 219 h 733"/>
                <a:gd name="T6" fmla="*/ 609 w 1081"/>
                <a:gd name="T7" fmla="*/ 0 h 733"/>
                <a:gd name="T8" fmla="*/ 0 w 1081"/>
                <a:gd name="T9" fmla="*/ 514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1" h="733">
                  <a:moveTo>
                    <a:pt x="0" y="514"/>
                  </a:moveTo>
                  <a:cubicBezTo>
                    <a:pt x="114" y="648"/>
                    <a:pt x="283" y="733"/>
                    <a:pt x="472" y="733"/>
                  </a:cubicBezTo>
                  <a:cubicBezTo>
                    <a:pt x="778" y="733"/>
                    <a:pt x="1031" y="510"/>
                    <a:pt x="1081" y="219"/>
                  </a:cubicBezTo>
                  <a:cubicBezTo>
                    <a:pt x="967" y="85"/>
                    <a:pt x="798" y="0"/>
                    <a:pt x="609" y="0"/>
                  </a:cubicBezTo>
                  <a:cubicBezTo>
                    <a:pt x="303" y="0"/>
                    <a:pt x="50" y="222"/>
                    <a:pt x="0" y="514"/>
                  </a:cubicBezTo>
                  <a:close/>
                </a:path>
              </a:pathLst>
            </a:custGeom>
            <a:solidFill>
              <a:srgbClr val="FFD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5716588" y="16790988"/>
              <a:ext cx="322262" cy="1098550"/>
            </a:xfrm>
            <a:custGeom>
              <a:avLst/>
              <a:gdLst>
                <a:gd name="T0" fmla="*/ 203 w 203"/>
                <a:gd name="T1" fmla="*/ 692 h 692"/>
                <a:gd name="T2" fmla="*/ 0 w 203"/>
                <a:gd name="T3" fmla="*/ 692 h 692"/>
                <a:gd name="T4" fmla="*/ 40 w 203"/>
                <a:gd name="T5" fmla="*/ 0 h 692"/>
                <a:gd name="T6" fmla="*/ 162 w 203"/>
                <a:gd name="T7" fmla="*/ 0 h 692"/>
                <a:gd name="T8" fmla="*/ 203 w 203"/>
                <a:gd name="T9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692">
                  <a:moveTo>
                    <a:pt x="203" y="692"/>
                  </a:moveTo>
                  <a:lnTo>
                    <a:pt x="0" y="692"/>
                  </a:lnTo>
                  <a:lnTo>
                    <a:pt x="40" y="0"/>
                  </a:lnTo>
                  <a:lnTo>
                    <a:pt x="162" y="0"/>
                  </a:lnTo>
                  <a:lnTo>
                    <a:pt x="203" y="692"/>
                  </a:lnTo>
                  <a:close/>
                </a:path>
              </a:pathLst>
            </a:custGeom>
            <a:solidFill>
              <a:srgbClr val="F6A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/>
            </p:cNvSpPr>
            <p:nvPr/>
          </p:nvSpPr>
          <p:spPr bwMode="auto">
            <a:xfrm>
              <a:off x="5521325" y="16790988"/>
              <a:ext cx="452437" cy="323850"/>
            </a:xfrm>
            <a:custGeom>
              <a:avLst/>
              <a:gdLst>
                <a:gd name="T0" fmla="*/ 0 w 285"/>
                <a:gd name="T1" fmla="*/ 204 h 204"/>
                <a:gd name="T2" fmla="*/ 82 w 285"/>
                <a:gd name="T3" fmla="*/ 204 h 204"/>
                <a:gd name="T4" fmla="*/ 285 w 285"/>
                <a:gd name="T5" fmla="*/ 0 h 204"/>
                <a:gd name="T6" fmla="*/ 163 w 285"/>
                <a:gd name="T7" fmla="*/ 0 h 204"/>
                <a:gd name="T8" fmla="*/ 0 w 285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04">
                  <a:moveTo>
                    <a:pt x="0" y="204"/>
                  </a:moveTo>
                  <a:lnTo>
                    <a:pt x="82" y="204"/>
                  </a:lnTo>
                  <a:lnTo>
                    <a:pt x="285" y="0"/>
                  </a:lnTo>
                  <a:lnTo>
                    <a:pt x="163" y="0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rgbClr val="F6A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4325938" y="3735085"/>
            <a:ext cx="5580062" cy="5650215"/>
            <a:chOff x="4325938" y="3735085"/>
            <a:chExt cx="5580062" cy="5650215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4894480" y="5349337"/>
              <a:ext cx="3045760" cy="1382774"/>
            </a:xfrm>
            <a:custGeom>
              <a:avLst/>
              <a:gdLst>
                <a:gd name="T0" fmla="*/ 3300 w 3890"/>
                <a:gd name="T1" fmla="*/ 1670 h 1765"/>
                <a:gd name="T2" fmla="*/ 2643 w 3890"/>
                <a:gd name="T3" fmla="*/ 1566 h 1765"/>
                <a:gd name="T4" fmla="*/ 1565 w 3890"/>
                <a:gd name="T5" fmla="*/ 1049 h 1765"/>
                <a:gd name="T6" fmla="*/ 755 w 3890"/>
                <a:gd name="T7" fmla="*/ 1290 h 1765"/>
                <a:gd name="T8" fmla="*/ 267 w 3890"/>
                <a:gd name="T9" fmla="*/ 1124 h 1765"/>
                <a:gd name="T10" fmla="*/ 0 w 3890"/>
                <a:gd name="T11" fmla="*/ 762 h 1765"/>
                <a:gd name="T12" fmla="*/ 252 w 3890"/>
                <a:gd name="T13" fmla="*/ 755 h 1765"/>
                <a:gd name="T14" fmla="*/ 464 w 3890"/>
                <a:gd name="T15" fmla="*/ 876 h 1765"/>
                <a:gd name="T16" fmla="*/ 739 w 3890"/>
                <a:gd name="T17" fmla="*/ 891 h 1765"/>
                <a:gd name="T18" fmla="*/ 1180 w 3890"/>
                <a:gd name="T19" fmla="*/ 657 h 1765"/>
                <a:gd name="T20" fmla="*/ 2478 w 3890"/>
                <a:gd name="T21" fmla="*/ 0 h 1765"/>
                <a:gd name="T22" fmla="*/ 3890 w 3890"/>
                <a:gd name="T23" fmla="*/ 1066 h 1765"/>
                <a:gd name="T24" fmla="*/ 3300 w 3890"/>
                <a:gd name="T25" fmla="*/ 1670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90" h="1765">
                  <a:moveTo>
                    <a:pt x="3300" y="1670"/>
                  </a:moveTo>
                  <a:cubicBezTo>
                    <a:pt x="3035" y="1765"/>
                    <a:pt x="2643" y="1566"/>
                    <a:pt x="2643" y="1566"/>
                  </a:cubicBezTo>
                  <a:cubicBezTo>
                    <a:pt x="1565" y="1049"/>
                    <a:pt x="1565" y="1049"/>
                    <a:pt x="1565" y="1049"/>
                  </a:cubicBezTo>
                  <a:cubicBezTo>
                    <a:pt x="755" y="1290"/>
                    <a:pt x="755" y="1290"/>
                    <a:pt x="755" y="1290"/>
                  </a:cubicBezTo>
                  <a:cubicBezTo>
                    <a:pt x="267" y="1124"/>
                    <a:pt x="267" y="1124"/>
                    <a:pt x="267" y="1124"/>
                  </a:cubicBez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94" y="672"/>
                    <a:pt x="252" y="755"/>
                  </a:cubicBezTo>
                  <a:cubicBezTo>
                    <a:pt x="409" y="838"/>
                    <a:pt x="464" y="876"/>
                    <a:pt x="464" y="876"/>
                  </a:cubicBezTo>
                  <a:cubicBezTo>
                    <a:pt x="739" y="891"/>
                    <a:pt x="739" y="891"/>
                    <a:pt x="739" y="891"/>
                  </a:cubicBezTo>
                  <a:cubicBezTo>
                    <a:pt x="1180" y="657"/>
                    <a:pt x="1180" y="657"/>
                    <a:pt x="1180" y="657"/>
                  </a:cubicBezTo>
                  <a:cubicBezTo>
                    <a:pt x="2478" y="0"/>
                    <a:pt x="2478" y="0"/>
                    <a:pt x="2478" y="0"/>
                  </a:cubicBezTo>
                  <a:cubicBezTo>
                    <a:pt x="3890" y="1066"/>
                    <a:pt x="3890" y="1066"/>
                    <a:pt x="3890" y="1066"/>
                  </a:cubicBezTo>
                  <a:cubicBezTo>
                    <a:pt x="3890" y="1066"/>
                    <a:pt x="3508" y="1595"/>
                    <a:pt x="3300" y="1670"/>
                  </a:cubicBezTo>
                  <a:close/>
                </a:path>
              </a:pathLst>
            </a:custGeom>
            <a:solidFill>
              <a:srgbClr val="F6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4325938" y="4866077"/>
              <a:ext cx="3591967" cy="1634557"/>
            </a:xfrm>
            <a:custGeom>
              <a:avLst/>
              <a:gdLst>
                <a:gd name="T0" fmla="*/ 4114 w 4586"/>
                <a:gd name="T1" fmla="*/ 2086 h 2086"/>
                <a:gd name="T2" fmla="*/ 1961 w 4586"/>
                <a:gd name="T3" fmla="*/ 1350 h 2086"/>
                <a:gd name="T4" fmla="*/ 779 w 4586"/>
                <a:gd name="T5" fmla="*/ 1144 h 2086"/>
                <a:gd name="T6" fmla="*/ 291 w 4586"/>
                <a:gd name="T7" fmla="*/ 662 h 2086"/>
                <a:gd name="T8" fmla="*/ 0 w 4586"/>
                <a:gd name="T9" fmla="*/ 134 h 2086"/>
                <a:gd name="T10" fmla="*/ 260 w 4586"/>
                <a:gd name="T11" fmla="*/ 88 h 2086"/>
                <a:gd name="T12" fmla="*/ 637 w 4586"/>
                <a:gd name="T13" fmla="*/ 473 h 2086"/>
                <a:gd name="T14" fmla="*/ 999 w 4586"/>
                <a:gd name="T15" fmla="*/ 684 h 2086"/>
                <a:gd name="T16" fmla="*/ 1715 w 4586"/>
                <a:gd name="T17" fmla="*/ 699 h 2086"/>
                <a:gd name="T18" fmla="*/ 4586 w 4586"/>
                <a:gd name="T19" fmla="*/ 1576 h 2086"/>
                <a:gd name="T20" fmla="*/ 4114 w 4586"/>
                <a:gd name="T21" fmla="*/ 2086 h 2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86" h="2086">
                  <a:moveTo>
                    <a:pt x="4114" y="2086"/>
                  </a:moveTo>
                  <a:cubicBezTo>
                    <a:pt x="1961" y="1350"/>
                    <a:pt x="1961" y="1350"/>
                    <a:pt x="1961" y="1350"/>
                  </a:cubicBezTo>
                  <a:cubicBezTo>
                    <a:pt x="779" y="1144"/>
                    <a:pt x="779" y="1144"/>
                    <a:pt x="779" y="1144"/>
                  </a:cubicBezTo>
                  <a:cubicBezTo>
                    <a:pt x="291" y="662"/>
                    <a:pt x="291" y="662"/>
                    <a:pt x="291" y="662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81" y="0"/>
                    <a:pt x="260" y="88"/>
                  </a:cubicBezTo>
                  <a:cubicBezTo>
                    <a:pt x="567" y="239"/>
                    <a:pt x="637" y="473"/>
                    <a:pt x="637" y="473"/>
                  </a:cubicBezTo>
                  <a:cubicBezTo>
                    <a:pt x="999" y="684"/>
                    <a:pt x="999" y="684"/>
                    <a:pt x="999" y="684"/>
                  </a:cubicBezTo>
                  <a:cubicBezTo>
                    <a:pt x="1715" y="699"/>
                    <a:pt x="1715" y="699"/>
                    <a:pt x="1715" y="699"/>
                  </a:cubicBezTo>
                  <a:cubicBezTo>
                    <a:pt x="4586" y="1576"/>
                    <a:pt x="4586" y="1576"/>
                    <a:pt x="4586" y="1576"/>
                  </a:cubicBezTo>
                  <a:lnTo>
                    <a:pt x="4114" y="2086"/>
                  </a:lnTo>
                  <a:close/>
                </a:path>
              </a:pathLst>
            </a:custGeom>
            <a:solidFill>
              <a:srgbClr val="FBD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5085347" y="5387917"/>
              <a:ext cx="615244" cy="69037"/>
            </a:xfrm>
            <a:custGeom>
              <a:avLst/>
              <a:gdLst>
                <a:gd name="T0" fmla="*/ 32 w 303"/>
                <a:gd name="T1" fmla="*/ 31 h 34"/>
                <a:gd name="T2" fmla="*/ 303 w 303"/>
                <a:gd name="T3" fmla="*/ 34 h 34"/>
                <a:gd name="T4" fmla="*/ 277 w 303"/>
                <a:gd name="T5" fmla="*/ 13 h 34"/>
                <a:gd name="T6" fmla="*/ 12 w 303"/>
                <a:gd name="T7" fmla="*/ 7 h 34"/>
                <a:gd name="T8" fmla="*/ 0 w 303"/>
                <a:gd name="T9" fmla="*/ 0 h 34"/>
                <a:gd name="T10" fmla="*/ 32 w 303"/>
                <a:gd name="T11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3" h="34">
                  <a:moveTo>
                    <a:pt x="32" y="31"/>
                  </a:moveTo>
                  <a:lnTo>
                    <a:pt x="303" y="34"/>
                  </a:lnTo>
                  <a:lnTo>
                    <a:pt x="277" y="13"/>
                  </a:lnTo>
                  <a:lnTo>
                    <a:pt x="12" y="7"/>
                  </a:lnTo>
                  <a:lnTo>
                    <a:pt x="0" y="0"/>
                  </a:lnTo>
                  <a:lnTo>
                    <a:pt x="32" y="31"/>
                  </a:lnTo>
                  <a:close/>
                </a:path>
              </a:pathLst>
            </a:custGeom>
            <a:solidFill>
              <a:srgbClr val="F6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4537111" y="4153369"/>
              <a:ext cx="1348256" cy="1425416"/>
            </a:xfrm>
            <a:custGeom>
              <a:avLst/>
              <a:gdLst>
                <a:gd name="T0" fmla="*/ 1612 w 1722"/>
                <a:gd name="T1" fmla="*/ 1819 h 1819"/>
                <a:gd name="T2" fmla="*/ 401 w 1722"/>
                <a:gd name="T3" fmla="*/ 1148 h 1819"/>
                <a:gd name="T4" fmla="*/ 0 w 1722"/>
                <a:gd name="T5" fmla="*/ 92 h 1819"/>
                <a:gd name="T6" fmla="*/ 299 w 1722"/>
                <a:gd name="T7" fmla="*/ 107 h 1819"/>
                <a:gd name="T8" fmla="*/ 527 w 1722"/>
                <a:gd name="T9" fmla="*/ 454 h 1819"/>
                <a:gd name="T10" fmla="*/ 715 w 1722"/>
                <a:gd name="T11" fmla="*/ 733 h 1819"/>
                <a:gd name="T12" fmla="*/ 1722 w 1722"/>
                <a:gd name="T13" fmla="*/ 1261 h 1819"/>
                <a:gd name="T14" fmla="*/ 1612 w 1722"/>
                <a:gd name="T15" fmla="*/ 1819 h 1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2" h="1819">
                  <a:moveTo>
                    <a:pt x="1612" y="1819"/>
                  </a:moveTo>
                  <a:cubicBezTo>
                    <a:pt x="401" y="1148"/>
                    <a:pt x="401" y="1148"/>
                    <a:pt x="401" y="114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145" y="0"/>
                    <a:pt x="299" y="107"/>
                  </a:cubicBezTo>
                  <a:cubicBezTo>
                    <a:pt x="472" y="228"/>
                    <a:pt x="527" y="454"/>
                    <a:pt x="527" y="454"/>
                  </a:cubicBezTo>
                  <a:cubicBezTo>
                    <a:pt x="715" y="733"/>
                    <a:pt x="715" y="733"/>
                    <a:pt x="715" y="733"/>
                  </a:cubicBezTo>
                  <a:cubicBezTo>
                    <a:pt x="1722" y="1261"/>
                    <a:pt x="1722" y="1261"/>
                    <a:pt x="1722" y="1261"/>
                  </a:cubicBezTo>
                  <a:lnTo>
                    <a:pt x="1612" y="1819"/>
                  </a:lnTo>
                  <a:close/>
                </a:path>
              </a:pathLst>
            </a:custGeom>
            <a:solidFill>
              <a:srgbClr val="FBD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5203117" y="4784856"/>
              <a:ext cx="527932" cy="397979"/>
            </a:xfrm>
            <a:custGeom>
              <a:avLst/>
              <a:gdLst>
                <a:gd name="T0" fmla="*/ 260 w 260"/>
                <a:gd name="T1" fmla="*/ 136 h 196"/>
                <a:gd name="T2" fmla="*/ 0 w 260"/>
                <a:gd name="T3" fmla="*/ 0 h 196"/>
                <a:gd name="T4" fmla="*/ 246 w 260"/>
                <a:gd name="T5" fmla="*/ 196 h 196"/>
                <a:gd name="T6" fmla="*/ 260 w 260"/>
                <a:gd name="T7" fmla="*/ 13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196">
                  <a:moveTo>
                    <a:pt x="260" y="136"/>
                  </a:moveTo>
                  <a:lnTo>
                    <a:pt x="0" y="0"/>
                  </a:lnTo>
                  <a:lnTo>
                    <a:pt x="246" y="196"/>
                  </a:lnTo>
                  <a:lnTo>
                    <a:pt x="260" y="136"/>
                  </a:lnTo>
                  <a:close/>
                </a:path>
              </a:pathLst>
            </a:custGeom>
            <a:solidFill>
              <a:srgbClr val="F6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5367589" y="3735085"/>
              <a:ext cx="2678239" cy="2769611"/>
            </a:xfrm>
            <a:custGeom>
              <a:avLst/>
              <a:gdLst>
                <a:gd name="T0" fmla="*/ 2142 w 3420"/>
                <a:gd name="T1" fmla="*/ 235 h 3534"/>
                <a:gd name="T2" fmla="*/ 2208 w 3420"/>
                <a:gd name="T3" fmla="*/ 1020 h 3534"/>
                <a:gd name="T4" fmla="*/ 2042 w 3420"/>
                <a:gd name="T5" fmla="*/ 1220 h 3534"/>
                <a:gd name="T6" fmla="*/ 1427 w 3420"/>
                <a:gd name="T7" fmla="*/ 1457 h 3534"/>
                <a:gd name="T8" fmla="*/ 786 w 3420"/>
                <a:gd name="T9" fmla="*/ 1207 h 3534"/>
                <a:gd name="T10" fmla="*/ 464 w 3420"/>
                <a:gd name="T11" fmla="*/ 686 h 3534"/>
                <a:gd name="T12" fmla="*/ 487 w 3420"/>
                <a:gd name="T13" fmla="*/ 467 h 3534"/>
                <a:gd name="T14" fmla="*/ 550 w 3420"/>
                <a:gd name="T15" fmla="*/ 173 h 3534"/>
                <a:gd name="T16" fmla="*/ 464 w 3420"/>
                <a:gd name="T17" fmla="*/ 22 h 3534"/>
                <a:gd name="T18" fmla="*/ 220 w 3420"/>
                <a:gd name="T19" fmla="*/ 241 h 3534"/>
                <a:gd name="T20" fmla="*/ 0 w 3420"/>
                <a:gd name="T21" fmla="*/ 807 h 3534"/>
                <a:gd name="T22" fmla="*/ 534 w 3420"/>
                <a:gd name="T23" fmla="*/ 1991 h 3534"/>
                <a:gd name="T24" fmla="*/ 424 w 3420"/>
                <a:gd name="T25" fmla="*/ 2587 h 3534"/>
                <a:gd name="T26" fmla="*/ 1195 w 3420"/>
                <a:gd name="T27" fmla="*/ 2806 h 3534"/>
                <a:gd name="T28" fmla="*/ 1296 w 3420"/>
                <a:gd name="T29" fmla="*/ 2545 h 3534"/>
                <a:gd name="T30" fmla="*/ 1714 w 3420"/>
                <a:gd name="T31" fmla="*/ 2674 h 3534"/>
                <a:gd name="T32" fmla="*/ 2802 w 3420"/>
                <a:gd name="T33" fmla="*/ 3534 h 3534"/>
                <a:gd name="T34" fmla="*/ 3392 w 3420"/>
                <a:gd name="T35" fmla="*/ 3076 h 3534"/>
                <a:gd name="T36" fmla="*/ 3079 w 3420"/>
                <a:gd name="T37" fmla="*/ 2199 h 3534"/>
                <a:gd name="T38" fmla="*/ 2895 w 3420"/>
                <a:gd name="T39" fmla="*/ 1305 h 3534"/>
                <a:gd name="T40" fmla="*/ 2512 w 3420"/>
                <a:gd name="T41" fmla="*/ 530 h 3534"/>
                <a:gd name="T42" fmla="*/ 2354 w 3420"/>
                <a:gd name="T43" fmla="*/ 0 h 3534"/>
                <a:gd name="T44" fmla="*/ 2142 w 3420"/>
                <a:gd name="T45" fmla="*/ 235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20" h="3534">
                  <a:moveTo>
                    <a:pt x="2142" y="235"/>
                  </a:moveTo>
                  <a:cubicBezTo>
                    <a:pt x="2005" y="584"/>
                    <a:pt x="2208" y="1020"/>
                    <a:pt x="2208" y="1020"/>
                  </a:cubicBezTo>
                  <a:cubicBezTo>
                    <a:pt x="2208" y="1020"/>
                    <a:pt x="2074" y="1150"/>
                    <a:pt x="2042" y="1220"/>
                  </a:cubicBezTo>
                  <a:cubicBezTo>
                    <a:pt x="1995" y="1321"/>
                    <a:pt x="1722" y="1443"/>
                    <a:pt x="1427" y="1457"/>
                  </a:cubicBezTo>
                  <a:cubicBezTo>
                    <a:pt x="1026" y="1476"/>
                    <a:pt x="786" y="1207"/>
                    <a:pt x="786" y="1207"/>
                  </a:cubicBezTo>
                  <a:cubicBezTo>
                    <a:pt x="464" y="686"/>
                    <a:pt x="464" y="686"/>
                    <a:pt x="464" y="686"/>
                  </a:cubicBezTo>
                  <a:cubicBezTo>
                    <a:pt x="487" y="467"/>
                    <a:pt x="487" y="467"/>
                    <a:pt x="487" y="467"/>
                  </a:cubicBezTo>
                  <a:cubicBezTo>
                    <a:pt x="487" y="467"/>
                    <a:pt x="558" y="317"/>
                    <a:pt x="550" y="173"/>
                  </a:cubicBezTo>
                  <a:cubicBezTo>
                    <a:pt x="542" y="30"/>
                    <a:pt x="464" y="22"/>
                    <a:pt x="464" y="22"/>
                  </a:cubicBezTo>
                  <a:cubicBezTo>
                    <a:pt x="220" y="241"/>
                    <a:pt x="220" y="241"/>
                    <a:pt x="220" y="241"/>
                  </a:cubicBezTo>
                  <a:cubicBezTo>
                    <a:pt x="0" y="807"/>
                    <a:pt x="0" y="807"/>
                    <a:pt x="0" y="807"/>
                  </a:cubicBezTo>
                  <a:cubicBezTo>
                    <a:pt x="534" y="1991"/>
                    <a:pt x="534" y="1991"/>
                    <a:pt x="534" y="1991"/>
                  </a:cubicBezTo>
                  <a:cubicBezTo>
                    <a:pt x="424" y="2587"/>
                    <a:pt x="424" y="2587"/>
                    <a:pt x="424" y="2587"/>
                  </a:cubicBezTo>
                  <a:cubicBezTo>
                    <a:pt x="1195" y="2806"/>
                    <a:pt x="1195" y="2806"/>
                    <a:pt x="1195" y="2806"/>
                  </a:cubicBezTo>
                  <a:cubicBezTo>
                    <a:pt x="1296" y="2545"/>
                    <a:pt x="1296" y="2545"/>
                    <a:pt x="1296" y="2545"/>
                  </a:cubicBezTo>
                  <a:cubicBezTo>
                    <a:pt x="1714" y="2674"/>
                    <a:pt x="1714" y="2674"/>
                    <a:pt x="1714" y="2674"/>
                  </a:cubicBezTo>
                  <a:cubicBezTo>
                    <a:pt x="2802" y="3534"/>
                    <a:pt x="2802" y="3534"/>
                    <a:pt x="2802" y="3534"/>
                  </a:cubicBezTo>
                  <a:cubicBezTo>
                    <a:pt x="2802" y="3534"/>
                    <a:pt x="3345" y="3438"/>
                    <a:pt x="3392" y="3076"/>
                  </a:cubicBezTo>
                  <a:cubicBezTo>
                    <a:pt x="3420" y="2857"/>
                    <a:pt x="3130" y="2289"/>
                    <a:pt x="3079" y="2199"/>
                  </a:cubicBezTo>
                  <a:cubicBezTo>
                    <a:pt x="3028" y="2108"/>
                    <a:pt x="2895" y="1305"/>
                    <a:pt x="2895" y="1305"/>
                  </a:cubicBezTo>
                  <a:cubicBezTo>
                    <a:pt x="2512" y="530"/>
                    <a:pt x="2512" y="530"/>
                    <a:pt x="2512" y="530"/>
                  </a:cubicBezTo>
                  <a:cubicBezTo>
                    <a:pt x="2354" y="0"/>
                    <a:pt x="2354" y="0"/>
                    <a:pt x="2354" y="0"/>
                  </a:cubicBezTo>
                  <a:cubicBezTo>
                    <a:pt x="2354" y="0"/>
                    <a:pt x="2187" y="123"/>
                    <a:pt x="2142" y="235"/>
                  </a:cubicBezTo>
                  <a:close/>
                </a:path>
              </a:pathLst>
            </a:custGeom>
            <a:solidFill>
              <a:srgbClr val="FBD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5907703" y="5724981"/>
              <a:ext cx="38580" cy="160409"/>
            </a:xfrm>
            <a:custGeom>
              <a:avLst/>
              <a:gdLst>
                <a:gd name="T0" fmla="*/ 38 w 49"/>
                <a:gd name="T1" fmla="*/ 1 h 203"/>
                <a:gd name="T2" fmla="*/ 48 w 49"/>
                <a:gd name="T3" fmla="*/ 13 h 203"/>
                <a:gd name="T4" fmla="*/ 23 w 49"/>
                <a:gd name="T5" fmla="*/ 193 h 203"/>
                <a:gd name="T6" fmla="*/ 11 w 49"/>
                <a:gd name="T7" fmla="*/ 202 h 203"/>
                <a:gd name="T8" fmla="*/ 11 w 49"/>
                <a:gd name="T9" fmla="*/ 202 h 203"/>
                <a:gd name="T10" fmla="*/ 1 w 49"/>
                <a:gd name="T11" fmla="*/ 191 h 203"/>
                <a:gd name="T12" fmla="*/ 26 w 49"/>
                <a:gd name="T13" fmla="*/ 10 h 203"/>
                <a:gd name="T14" fmla="*/ 38 w 49"/>
                <a:gd name="T15" fmla="*/ 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203">
                  <a:moveTo>
                    <a:pt x="38" y="1"/>
                  </a:moveTo>
                  <a:cubicBezTo>
                    <a:pt x="44" y="2"/>
                    <a:pt x="49" y="7"/>
                    <a:pt x="48" y="13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22" y="199"/>
                    <a:pt x="17" y="203"/>
                    <a:pt x="11" y="202"/>
                  </a:cubicBezTo>
                  <a:cubicBezTo>
                    <a:pt x="11" y="202"/>
                    <a:pt x="11" y="202"/>
                    <a:pt x="11" y="202"/>
                  </a:cubicBezTo>
                  <a:cubicBezTo>
                    <a:pt x="5" y="201"/>
                    <a:pt x="0" y="196"/>
                    <a:pt x="1" y="19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4"/>
                    <a:pt x="33" y="0"/>
                    <a:pt x="38" y="1"/>
                  </a:cubicBezTo>
                  <a:close/>
                </a:path>
              </a:pathLst>
            </a:custGeom>
            <a:solidFill>
              <a:srgbClr val="F6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5956435" y="5767621"/>
              <a:ext cx="24366" cy="85281"/>
            </a:xfrm>
            <a:custGeom>
              <a:avLst/>
              <a:gdLst>
                <a:gd name="T0" fmla="*/ 23 w 32"/>
                <a:gd name="T1" fmla="*/ 1 h 109"/>
                <a:gd name="T2" fmla="*/ 32 w 32"/>
                <a:gd name="T3" fmla="*/ 11 h 109"/>
                <a:gd name="T4" fmla="*/ 19 w 32"/>
                <a:gd name="T5" fmla="*/ 100 h 109"/>
                <a:gd name="T6" fmla="*/ 9 w 32"/>
                <a:gd name="T7" fmla="*/ 108 h 109"/>
                <a:gd name="T8" fmla="*/ 9 w 32"/>
                <a:gd name="T9" fmla="*/ 108 h 109"/>
                <a:gd name="T10" fmla="*/ 0 w 32"/>
                <a:gd name="T11" fmla="*/ 98 h 109"/>
                <a:gd name="T12" fmla="*/ 13 w 32"/>
                <a:gd name="T13" fmla="*/ 8 h 109"/>
                <a:gd name="T14" fmla="*/ 23 w 32"/>
                <a:gd name="T1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09">
                  <a:moveTo>
                    <a:pt x="23" y="1"/>
                  </a:moveTo>
                  <a:cubicBezTo>
                    <a:pt x="29" y="1"/>
                    <a:pt x="32" y="6"/>
                    <a:pt x="32" y="11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9" y="105"/>
                    <a:pt x="14" y="109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3" y="107"/>
                    <a:pt x="0" y="103"/>
                    <a:pt x="0" y="9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3"/>
                    <a:pt x="18" y="0"/>
                    <a:pt x="23" y="1"/>
                  </a:cubicBezTo>
                  <a:close/>
                </a:path>
              </a:pathLst>
            </a:custGeom>
            <a:solidFill>
              <a:srgbClr val="F6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5997046" y="5351368"/>
              <a:ext cx="69037" cy="154319"/>
            </a:xfrm>
            <a:custGeom>
              <a:avLst/>
              <a:gdLst>
                <a:gd name="T0" fmla="*/ 78 w 87"/>
                <a:gd name="T1" fmla="*/ 2 h 196"/>
                <a:gd name="T2" fmla="*/ 85 w 87"/>
                <a:gd name="T3" fmla="*/ 16 h 196"/>
                <a:gd name="T4" fmla="*/ 23 w 87"/>
                <a:gd name="T5" fmla="*/ 188 h 196"/>
                <a:gd name="T6" fmla="*/ 9 w 87"/>
                <a:gd name="T7" fmla="*/ 194 h 196"/>
                <a:gd name="T8" fmla="*/ 9 w 87"/>
                <a:gd name="T9" fmla="*/ 194 h 196"/>
                <a:gd name="T10" fmla="*/ 2 w 87"/>
                <a:gd name="T11" fmla="*/ 181 h 196"/>
                <a:gd name="T12" fmla="*/ 64 w 87"/>
                <a:gd name="T13" fmla="*/ 9 h 196"/>
                <a:gd name="T14" fmla="*/ 78 w 87"/>
                <a:gd name="T15" fmla="*/ 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196">
                  <a:moveTo>
                    <a:pt x="78" y="2"/>
                  </a:moveTo>
                  <a:cubicBezTo>
                    <a:pt x="84" y="4"/>
                    <a:pt x="87" y="10"/>
                    <a:pt x="85" y="16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1" y="193"/>
                    <a:pt x="14" y="196"/>
                    <a:pt x="9" y="194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3" y="192"/>
                    <a:pt x="0" y="186"/>
                    <a:pt x="2" y="18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6" y="3"/>
                    <a:pt x="73" y="0"/>
                    <a:pt x="78" y="2"/>
                  </a:cubicBezTo>
                  <a:close/>
                </a:path>
              </a:pathLst>
            </a:custGeom>
            <a:solidFill>
              <a:srgbClr val="F6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4342182" y="4993999"/>
              <a:ext cx="152289" cy="190868"/>
            </a:xfrm>
            <a:custGeom>
              <a:avLst/>
              <a:gdLst>
                <a:gd name="T0" fmla="*/ 193 w 193"/>
                <a:gd name="T1" fmla="*/ 203 h 243"/>
                <a:gd name="T2" fmla="*/ 76 w 193"/>
                <a:gd name="T3" fmla="*/ 18 h 243"/>
                <a:gd name="T4" fmla="*/ 0 w 193"/>
                <a:gd name="T5" fmla="*/ 6 h 243"/>
                <a:gd name="T6" fmla="*/ 130 w 193"/>
                <a:gd name="T7" fmla="*/ 243 h 243"/>
                <a:gd name="T8" fmla="*/ 193 w 193"/>
                <a:gd name="T9" fmla="*/ 20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243">
                  <a:moveTo>
                    <a:pt x="193" y="203"/>
                  </a:moveTo>
                  <a:cubicBezTo>
                    <a:pt x="193" y="203"/>
                    <a:pt x="155" y="61"/>
                    <a:pt x="76" y="18"/>
                  </a:cubicBezTo>
                  <a:cubicBezTo>
                    <a:pt x="43" y="0"/>
                    <a:pt x="17" y="1"/>
                    <a:pt x="0" y="6"/>
                  </a:cubicBezTo>
                  <a:cubicBezTo>
                    <a:pt x="130" y="243"/>
                    <a:pt x="130" y="243"/>
                    <a:pt x="130" y="243"/>
                  </a:cubicBezTo>
                  <a:lnTo>
                    <a:pt x="193" y="203"/>
                  </a:lnTo>
                  <a:close/>
                </a:path>
              </a:pathLst>
            </a:custGeom>
            <a:solidFill>
              <a:srgbClr val="F6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4545233" y="4250834"/>
              <a:ext cx="140106" cy="196959"/>
            </a:xfrm>
            <a:custGeom>
              <a:avLst/>
              <a:gdLst>
                <a:gd name="T0" fmla="*/ 177 w 177"/>
                <a:gd name="T1" fmla="*/ 201 h 253"/>
                <a:gd name="T2" fmla="*/ 60 w 177"/>
                <a:gd name="T3" fmla="*/ 16 h 253"/>
                <a:gd name="T4" fmla="*/ 0 w 177"/>
                <a:gd name="T5" fmla="*/ 1 h 253"/>
                <a:gd name="T6" fmla="*/ 96 w 177"/>
                <a:gd name="T7" fmla="*/ 253 h 253"/>
                <a:gd name="T8" fmla="*/ 177 w 177"/>
                <a:gd name="T9" fmla="*/ 20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53">
                  <a:moveTo>
                    <a:pt x="177" y="201"/>
                  </a:moveTo>
                  <a:cubicBezTo>
                    <a:pt x="177" y="201"/>
                    <a:pt x="139" y="58"/>
                    <a:pt x="60" y="16"/>
                  </a:cubicBezTo>
                  <a:cubicBezTo>
                    <a:pt x="36" y="3"/>
                    <a:pt x="16" y="0"/>
                    <a:pt x="0" y="1"/>
                  </a:cubicBezTo>
                  <a:cubicBezTo>
                    <a:pt x="96" y="253"/>
                    <a:pt x="96" y="253"/>
                    <a:pt x="96" y="253"/>
                  </a:cubicBezTo>
                  <a:lnTo>
                    <a:pt x="177" y="201"/>
                  </a:lnTo>
                  <a:close/>
                </a:path>
              </a:pathLst>
            </a:custGeom>
            <a:solidFill>
              <a:srgbClr val="F6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5568608" y="3755390"/>
              <a:ext cx="180716" cy="174624"/>
            </a:xfrm>
            <a:custGeom>
              <a:avLst/>
              <a:gdLst>
                <a:gd name="T0" fmla="*/ 35 w 231"/>
                <a:gd name="T1" fmla="*/ 223 h 223"/>
                <a:gd name="T2" fmla="*/ 211 w 231"/>
                <a:gd name="T3" fmla="*/ 88 h 223"/>
                <a:gd name="T4" fmla="*/ 205 w 231"/>
                <a:gd name="T5" fmla="*/ 0 h 223"/>
                <a:gd name="T6" fmla="*/ 0 w 231"/>
                <a:gd name="T7" fmla="*/ 184 h 223"/>
                <a:gd name="T8" fmla="*/ 35 w 231"/>
                <a:gd name="T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223">
                  <a:moveTo>
                    <a:pt x="35" y="223"/>
                  </a:moveTo>
                  <a:cubicBezTo>
                    <a:pt x="35" y="223"/>
                    <a:pt x="177" y="169"/>
                    <a:pt x="211" y="88"/>
                  </a:cubicBezTo>
                  <a:cubicBezTo>
                    <a:pt x="231" y="42"/>
                    <a:pt x="217" y="14"/>
                    <a:pt x="205" y="0"/>
                  </a:cubicBezTo>
                  <a:cubicBezTo>
                    <a:pt x="0" y="184"/>
                    <a:pt x="0" y="184"/>
                    <a:pt x="0" y="184"/>
                  </a:cubicBezTo>
                  <a:lnTo>
                    <a:pt x="35" y="223"/>
                  </a:lnTo>
                  <a:close/>
                </a:path>
              </a:pathLst>
            </a:custGeom>
            <a:solidFill>
              <a:srgbClr val="F6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6673204" y="5934123"/>
              <a:ext cx="3232796" cy="3451177"/>
              <a:chOff x="6673204" y="5934123"/>
              <a:chExt cx="3232796" cy="3451177"/>
            </a:xfrm>
          </p:grpSpPr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6673204" y="5934123"/>
                <a:ext cx="2229496" cy="1531002"/>
              </a:xfrm>
              <a:custGeom>
                <a:avLst/>
                <a:gdLst>
                  <a:gd name="T0" fmla="*/ 1098 w 1098"/>
                  <a:gd name="T1" fmla="*/ 754 h 754"/>
                  <a:gd name="T2" fmla="*/ 670 w 1098"/>
                  <a:gd name="T3" fmla="*/ 0 h 754"/>
                  <a:gd name="T4" fmla="*/ 0 w 1098"/>
                  <a:gd name="T5" fmla="*/ 303 h 754"/>
                  <a:gd name="T6" fmla="*/ 185 w 1098"/>
                  <a:gd name="T7" fmla="*/ 754 h 754"/>
                  <a:gd name="T8" fmla="*/ 1098 w 1098"/>
                  <a:gd name="T9" fmla="*/ 75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8" h="754">
                    <a:moveTo>
                      <a:pt x="1098" y="754"/>
                    </a:moveTo>
                    <a:lnTo>
                      <a:pt x="670" y="0"/>
                    </a:lnTo>
                    <a:lnTo>
                      <a:pt x="0" y="303"/>
                    </a:lnTo>
                    <a:lnTo>
                      <a:pt x="185" y="754"/>
                    </a:lnTo>
                    <a:lnTo>
                      <a:pt x="1098" y="754"/>
                    </a:lnTo>
                    <a:close/>
                  </a:path>
                </a:pathLst>
              </a:custGeom>
              <a:solidFill>
                <a:srgbClr val="F6A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矩形 35"/>
              <p:cNvSpPr/>
              <p:nvPr/>
            </p:nvSpPr>
            <p:spPr>
              <a:xfrm>
                <a:off x="7048500" y="7404100"/>
                <a:ext cx="2857500" cy="1981200"/>
              </a:xfrm>
              <a:custGeom>
                <a:avLst/>
                <a:gdLst>
                  <a:gd name="connsiteX0" fmla="*/ 0 w 2311400"/>
                  <a:gd name="connsiteY0" fmla="*/ 0 h 1320800"/>
                  <a:gd name="connsiteX1" fmla="*/ 2311400 w 2311400"/>
                  <a:gd name="connsiteY1" fmla="*/ 0 h 1320800"/>
                  <a:gd name="connsiteX2" fmla="*/ 2311400 w 2311400"/>
                  <a:gd name="connsiteY2" fmla="*/ 1320800 h 1320800"/>
                  <a:gd name="connsiteX3" fmla="*/ 0 w 2311400"/>
                  <a:gd name="connsiteY3" fmla="*/ 1320800 h 1320800"/>
                  <a:gd name="connsiteX4" fmla="*/ 0 w 2311400"/>
                  <a:gd name="connsiteY4" fmla="*/ 0 h 1320800"/>
                  <a:gd name="connsiteX0" fmla="*/ 0 w 2311400"/>
                  <a:gd name="connsiteY0" fmla="*/ 88900 h 1409700"/>
                  <a:gd name="connsiteX1" fmla="*/ 1854200 w 2311400"/>
                  <a:gd name="connsiteY1" fmla="*/ 0 h 1409700"/>
                  <a:gd name="connsiteX2" fmla="*/ 2311400 w 2311400"/>
                  <a:gd name="connsiteY2" fmla="*/ 1409700 h 1409700"/>
                  <a:gd name="connsiteX3" fmla="*/ 0 w 2311400"/>
                  <a:gd name="connsiteY3" fmla="*/ 1409700 h 1409700"/>
                  <a:gd name="connsiteX4" fmla="*/ 0 w 2311400"/>
                  <a:gd name="connsiteY4" fmla="*/ 88900 h 1409700"/>
                  <a:gd name="connsiteX0" fmla="*/ 0 w 2324100"/>
                  <a:gd name="connsiteY0" fmla="*/ 0 h 1435100"/>
                  <a:gd name="connsiteX1" fmla="*/ 1866900 w 2324100"/>
                  <a:gd name="connsiteY1" fmla="*/ 25400 h 1435100"/>
                  <a:gd name="connsiteX2" fmla="*/ 2324100 w 2324100"/>
                  <a:gd name="connsiteY2" fmla="*/ 1435100 h 1435100"/>
                  <a:gd name="connsiteX3" fmla="*/ 12700 w 2324100"/>
                  <a:gd name="connsiteY3" fmla="*/ 1435100 h 1435100"/>
                  <a:gd name="connsiteX4" fmla="*/ 0 w 2324100"/>
                  <a:gd name="connsiteY4" fmla="*/ 0 h 1435100"/>
                  <a:gd name="connsiteX0" fmla="*/ 0 w 2324100"/>
                  <a:gd name="connsiteY0" fmla="*/ 0 h 1803400"/>
                  <a:gd name="connsiteX1" fmla="*/ 1866900 w 2324100"/>
                  <a:gd name="connsiteY1" fmla="*/ 25400 h 1803400"/>
                  <a:gd name="connsiteX2" fmla="*/ 2324100 w 2324100"/>
                  <a:gd name="connsiteY2" fmla="*/ 1435100 h 1803400"/>
                  <a:gd name="connsiteX3" fmla="*/ 800100 w 2324100"/>
                  <a:gd name="connsiteY3" fmla="*/ 1803400 h 1803400"/>
                  <a:gd name="connsiteX4" fmla="*/ 0 w 2324100"/>
                  <a:gd name="connsiteY4" fmla="*/ 0 h 1803400"/>
                  <a:gd name="connsiteX0" fmla="*/ 0 w 2857500"/>
                  <a:gd name="connsiteY0" fmla="*/ 0 h 1930400"/>
                  <a:gd name="connsiteX1" fmla="*/ 1866900 w 2857500"/>
                  <a:gd name="connsiteY1" fmla="*/ 25400 h 1930400"/>
                  <a:gd name="connsiteX2" fmla="*/ 2857500 w 2857500"/>
                  <a:gd name="connsiteY2" fmla="*/ 1930400 h 1930400"/>
                  <a:gd name="connsiteX3" fmla="*/ 800100 w 2857500"/>
                  <a:gd name="connsiteY3" fmla="*/ 1803400 h 1930400"/>
                  <a:gd name="connsiteX4" fmla="*/ 0 w 2857500"/>
                  <a:gd name="connsiteY4" fmla="*/ 0 h 1930400"/>
                  <a:gd name="connsiteX0" fmla="*/ 0 w 2857500"/>
                  <a:gd name="connsiteY0" fmla="*/ 12700 h 1943100"/>
                  <a:gd name="connsiteX1" fmla="*/ 1816100 w 2857500"/>
                  <a:gd name="connsiteY1" fmla="*/ 0 h 1943100"/>
                  <a:gd name="connsiteX2" fmla="*/ 2857500 w 2857500"/>
                  <a:gd name="connsiteY2" fmla="*/ 1943100 h 1943100"/>
                  <a:gd name="connsiteX3" fmla="*/ 800100 w 2857500"/>
                  <a:gd name="connsiteY3" fmla="*/ 1816100 h 1943100"/>
                  <a:gd name="connsiteX4" fmla="*/ 0 w 2857500"/>
                  <a:gd name="connsiteY4" fmla="*/ 12700 h 1943100"/>
                  <a:gd name="connsiteX0" fmla="*/ 0 w 2857500"/>
                  <a:gd name="connsiteY0" fmla="*/ 50800 h 1981200"/>
                  <a:gd name="connsiteX1" fmla="*/ 1816100 w 2857500"/>
                  <a:gd name="connsiteY1" fmla="*/ 0 h 1981200"/>
                  <a:gd name="connsiteX2" fmla="*/ 2857500 w 2857500"/>
                  <a:gd name="connsiteY2" fmla="*/ 1981200 h 1981200"/>
                  <a:gd name="connsiteX3" fmla="*/ 800100 w 2857500"/>
                  <a:gd name="connsiteY3" fmla="*/ 1854200 h 1981200"/>
                  <a:gd name="connsiteX4" fmla="*/ 0 w 2857500"/>
                  <a:gd name="connsiteY4" fmla="*/ 50800 h 198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0" h="1981200">
                    <a:moveTo>
                      <a:pt x="0" y="50800"/>
                    </a:moveTo>
                    <a:lnTo>
                      <a:pt x="1816100" y="0"/>
                    </a:lnTo>
                    <a:lnTo>
                      <a:pt x="2857500" y="1981200"/>
                    </a:lnTo>
                    <a:lnTo>
                      <a:pt x="800100" y="1854200"/>
                    </a:lnTo>
                    <a:lnTo>
                      <a:pt x="0" y="50800"/>
                    </a:lnTo>
                    <a:close/>
                  </a:path>
                </a:pathLst>
              </a:custGeom>
              <a:solidFill>
                <a:srgbClr val="F6AE3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3818914" y="2074227"/>
            <a:ext cx="5089060" cy="2122675"/>
            <a:chOff x="3818914" y="2074227"/>
            <a:chExt cx="5089060" cy="2122675"/>
          </a:xfrm>
        </p:grpSpPr>
        <p:sp>
          <p:nvSpPr>
            <p:cNvPr id="55" name="Freeform 43"/>
            <p:cNvSpPr>
              <a:spLocks/>
            </p:cNvSpPr>
            <p:nvPr/>
          </p:nvSpPr>
          <p:spPr bwMode="auto">
            <a:xfrm rot="1302667">
              <a:off x="4606316" y="2074227"/>
              <a:ext cx="631361" cy="458974"/>
            </a:xfrm>
            <a:custGeom>
              <a:avLst/>
              <a:gdLst>
                <a:gd name="T0" fmla="*/ 777 w 838"/>
                <a:gd name="T1" fmla="*/ 414 h 612"/>
                <a:gd name="T2" fmla="*/ 809 w 838"/>
                <a:gd name="T3" fmla="*/ 551 h 612"/>
                <a:gd name="T4" fmla="*/ 809 w 838"/>
                <a:gd name="T5" fmla="*/ 551 h 612"/>
                <a:gd name="T6" fmla="*/ 671 w 838"/>
                <a:gd name="T7" fmla="*/ 583 h 612"/>
                <a:gd name="T8" fmla="*/ 61 w 838"/>
                <a:gd name="T9" fmla="*/ 198 h 612"/>
                <a:gd name="T10" fmla="*/ 30 w 838"/>
                <a:gd name="T11" fmla="*/ 61 h 612"/>
                <a:gd name="T12" fmla="*/ 30 w 838"/>
                <a:gd name="T13" fmla="*/ 61 h 612"/>
                <a:gd name="T14" fmla="*/ 167 w 838"/>
                <a:gd name="T15" fmla="*/ 30 h 612"/>
                <a:gd name="T16" fmla="*/ 777 w 838"/>
                <a:gd name="T17" fmla="*/ 41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8" h="612">
                  <a:moveTo>
                    <a:pt x="777" y="414"/>
                  </a:moveTo>
                  <a:cubicBezTo>
                    <a:pt x="824" y="443"/>
                    <a:pt x="838" y="505"/>
                    <a:pt x="809" y="551"/>
                  </a:cubicBezTo>
                  <a:cubicBezTo>
                    <a:pt x="809" y="551"/>
                    <a:pt x="809" y="551"/>
                    <a:pt x="809" y="551"/>
                  </a:cubicBezTo>
                  <a:cubicBezTo>
                    <a:pt x="779" y="598"/>
                    <a:pt x="718" y="612"/>
                    <a:pt x="671" y="583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14" y="169"/>
                    <a:pt x="0" y="107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59" y="14"/>
                    <a:pt x="120" y="0"/>
                    <a:pt x="167" y="30"/>
                  </a:cubicBezTo>
                  <a:lnTo>
                    <a:pt x="777" y="414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3"/>
            <p:cNvSpPr>
              <a:spLocks/>
            </p:cNvSpPr>
            <p:nvPr/>
          </p:nvSpPr>
          <p:spPr bwMode="auto">
            <a:xfrm rot="21242763">
              <a:off x="3933218" y="2734627"/>
              <a:ext cx="631361" cy="458974"/>
            </a:xfrm>
            <a:custGeom>
              <a:avLst/>
              <a:gdLst>
                <a:gd name="T0" fmla="*/ 777 w 838"/>
                <a:gd name="T1" fmla="*/ 414 h 612"/>
                <a:gd name="T2" fmla="*/ 809 w 838"/>
                <a:gd name="T3" fmla="*/ 551 h 612"/>
                <a:gd name="T4" fmla="*/ 809 w 838"/>
                <a:gd name="T5" fmla="*/ 551 h 612"/>
                <a:gd name="T6" fmla="*/ 671 w 838"/>
                <a:gd name="T7" fmla="*/ 583 h 612"/>
                <a:gd name="T8" fmla="*/ 61 w 838"/>
                <a:gd name="T9" fmla="*/ 198 h 612"/>
                <a:gd name="T10" fmla="*/ 30 w 838"/>
                <a:gd name="T11" fmla="*/ 61 h 612"/>
                <a:gd name="T12" fmla="*/ 30 w 838"/>
                <a:gd name="T13" fmla="*/ 61 h 612"/>
                <a:gd name="T14" fmla="*/ 167 w 838"/>
                <a:gd name="T15" fmla="*/ 30 h 612"/>
                <a:gd name="T16" fmla="*/ 777 w 838"/>
                <a:gd name="T17" fmla="*/ 41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8" h="612">
                  <a:moveTo>
                    <a:pt x="777" y="414"/>
                  </a:moveTo>
                  <a:cubicBezTo>
                    <a:pt x="824" y="443"/>
                    <a:pt x="838" y="505"/>
                    <a:pt x="809" y="551"/>
                  </a:cubicBezTo>
                  <a:cubicBezTo>
                    <a:pt x="809" y="551"/>
                    <a:pt x="809" y="551"/>
                    <a:pt x="809" y="551"/>
                  </a:cubicBezTo>
                  <a:cubicBezTo>
                    <a:pt x="779" y="598"/>
                    <a:pt x="718" y="612"/>
                    <a:pt x="671" y="583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14" y="169"/>
                    <a:pt x="0" y="107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59" y="14"/>
                    <a:pt x="120" y="0"/>
                    <a:pt x="167" y="30"/>
                  </a:cubicBezTo>
                  <a:lnTo>
                    <a:pt x="777" y="414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3"/>
            <p:cNvSpPr>
              <a:spLocks/>
            </p:cNvSpPr>
            <p:nvPr/>
          </p:nvSpPr>
          <p:spPr bwMode="auto">
            <a:xfrm rot="19196282">
              <a:off x="3818914" y="3649030"/>
              <a:ext cx="631361" cy="458974"/>
            </a:xfrm>
            <a:custGeom>
              <a:avLst/>
              <a:gdLst>
                <a:gd name="T0" fmla="*/ 777 w 838"/>
                <a:gd name="T1" fmla="*/ 414 h 612"/>
                <a:gd name="T2" fmla="*/ 809 w 838"/>
                <a:gd name="T3" fmla="*/ 551 h 612"/>
                <a:gd name="T4" fmla="*/ 809 w 838"/>
                <a:gd name="T5" fmla="*/ 551 h 612"/>
                <a:gd name="T6" fmla="*/ 671 w 838"/>
                <a:gd name="T7" fmla="*/ 583 h 612"/>
                <a:gd name="T8" fmla="*/ 61 w 838"/>
                <a:gd name="T9" fmla="*/ 198 h 612"/>
                <a:gd name="T10" fmla="*/ 30 w 838"/>
                <a:gd name="T11" fmla="*/ 61 h 612"/>
                <a:gd name="T12" fmla="*/ 30 w 838"/>
                <a:gd name="T13" fmla="*/ 61 h 612"/>
                <a:gd name="T14" fmla="*/ 167 w 838"/>
                <a:gd name="T15" fmla="*/ 30 h 612"/>
                <a:gd name="T16" fmla="*/ 777 w 838"/>
                <a:gd name="T17" fmla="*/ 41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8" h="612">
                  <a:moveTo>
                    <a:pt x="777" y="414"/>
                  </a:moveTo>
                  <a:cubicBezTo>
                    <a:pt x="824" y="443"/>
                    <a:pt x="838" y="505"/>
                    <a:pt x="809" y="551"/>
                  </a:cubicBezTo>
                  <a:cubicBezTo>
                    <a:pt x="809" y="551"/>
                    <a:pt x="809" y="551"/>
                    <a:pt x="809" y="551"/>
                  </a:cubicBezTo>
                  <a:cubicBezTo>
                    <a:pt x="779" y="598"/>
                    <a:pt x="718" y="612"/>
                    <a:pt x="671" y="583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14" y="169"/>
                    <a:pt x="0" y="107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59" y="14"/>
                    <a:pt x="120" y="0"/>
                    <a:pt x="167" y="30"/>
                  </a:cubicBezTo>
                  <a:lnTo>
                    <a:pt x="777" y="414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3"/>
            <p:cNvSpPr>
              <a:spLocks/>
            </p:cNvSpPr>
            <p:nvPr/>
          </p:nvSpPr>
          <p:spPr bwMode="auto">
            <a:xfrm rot="20629842" flipH="1">
              <a:off x="7743218" y="2074227"/>
              <a:ext cx="631361" cy="458974"/>
            </a:xfrm>
            <a:custGeom>
              <a:avLst/>
              <a:gdLst>
                <a:gd name="T0" fmla="*/ 777 w 838"/>
                <a:gd name="T1" fmla="*/ 414 h 612"/>
                <a:gd name="T2" fmla="*/ 809 w 838"/>
                <a:gd name="T3" fmla="*/ 551 h 612"/>
                <a:gd name="T4" fmla="*/ 809 w 838"/>
                <a:gd name="T5" fmla="*/ 551 h 612"/>
                <a:gd name="T6" fmla="*/ 671 w 838"/>
                <a:gd name="T7" fmla="*/ 583 h 612"/>
                <a:gd name="T8" fmla="*/ 61 w 838"/>
                <a:gd name="T9" fmla="*/ 198 h 612"/>
                <a:gd name="T10" fmla="*/ 30 w 838"/>
                <a:gd name="T11" fmla="*/ 61 h 612"/>
                <a:gd name="T12" fmla="*/ 30 w 838"/>
                <a:gd name="T13" fmla="*/ 61 h 612"/>
                <a:gd name="T14" fmla="*/ 167 w 838"/>
                <a:gd name="T15" fmla="*/ 30 h 612"/>
                <a:gd name="T16" fmla="*/ 777 w 838"/>
                <a:gd name="T17" fmla="*/ 41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8" h="612">
                  <a:moveTo>
                    <a:pt x="777" y="414"/>
                  </a:moveTo>
                  <a:cubicBezTo>
                    <a:pt x="824" y="443"/>
                    <a:pt x="838" y="505"/>
                    <a:pt x="809" y="551"/>
                  </a:cubicBezTo>
                  <a:cubicBezTo>
                    <a:pt x="809" y="551"/>
                    <a:pt x="809" y="551"/>
                    <a:pt x="809" y="551"/>
                  </a:cubicBezTo>
                  <a:cubicBezTo>
                    <a:pt x="779" y="598"/>
                    <a:pt x="718" y="612"/>
                    <a:pt x="671" y="583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14" y="169"/>
                    <a:pt x="0" y="107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59" y="14"/>
                    <a:pt x="120" y="0"/>
                    <a:pt x="167" y="30"/>
                  </a:cubicBezTo>
                  <a:lnTo>
                    <a:pt x="777" y="414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3"/>
            <p:cNvSpPr>
              <a:spLocks/>
            </p:cNvSpPr>
            <p:nvPr/>
          </p:nvSpPr>
          <p:spPr bwMode="auto">
            <a:xfrm rot="357237" flipH="1">
              <a:off x="8162319" y="2785427"/>
              <a:ext cx="631361" cy="458974"/>
            </a:xfrm>
            <a:custGeom>
              <a:avLst/>
              <a:gdLst>
                <a:gd name="T0" fmla="*/ 777 w 838"/>
                <a:gd name="T1" fmla="*/ 414 h 612"/>
                <a:gd name="T2" fmla="*/ 809 w 838"/>
                <a:gd name="T3" fmla="*/ 551 h 612"/>
                <a:gd name="T4" fmla="*/ 809 w 838"/>
                <a:gd name="T5" fmla="*/ 551 h 612"/>
                <a:gd name="T6" fmla="*/ 671 w 838"/>
                <a:gd name="T7" fmla="*/ 583 h 612"/>
                <a:gd name="T8" fmla="*/ 61 w 838"/>
                <a:gd name="T9" fmla="*/ 198 h 612"/>
                <a:gd name="T10" fmla="*/ 30 w 838"/>
                <a:gd name="T11" fmla="*/ 61 h 612"/>
                <a:gd name="T12" fmla="*/ 30 w 838"/>
                <a:gd name="T13" fmla="*/ 61 h 612"/>
                <a:gd name="T14" fmla="*/ 167 w 838"/>
                <a:gd name="T15" fmla="*/ 30 h 612"/>
                <a:gd name="T16" fmla="*/ 777 w 838"/>
                <a:gd name="T17" fmla="*/ 41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8" h="612">
                  <a:moveTo>
                    <a:pt x="777" y="414"/>
                  </a:moveTo>
                  <a:cubicBezTo>
                    <a:pt x="824" y="443"/>
                    <a:pt x="838" y="505"/>
                    <a:pt x="809" y="551"/>
                  </a:cubicBezTo>
                  <a:cubicBezTo>
                    <a:pt x="809" y="551"/>
                    <a:pt x="809" y="551"/>
                    <a:pt x="809" y="551"/>
                  </a:cubicBezTo>
                  <a:cubicBezTo>
                    <a:pt x="779" y="598"/>
                    <a:pt x="718" y="612"/>
                    <a:pt x="671" y="583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14" y="169"/>
                    <a:pt x="0" y="107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59" y="14"/>
                    <a:pt x="120" y="0"/>
                    <a:pt x="167" y="30"/>
                  </a:cubicBezTo>
                  <a:lnTo>
                    <a:pt x="777" y="414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3"/>
            <p:cNvSpPr>
              <a:spLocks/>
            </p:cNvSpPr>
            <p:nvPr/>
          </p:nvSpPr>
          <p:spPr bwMode="auto">
            <a:xfrm rot="2403718" flipH="1">
              <a:off x="8276613" y="3737928"/>
              <a:ext cx="631361" cy="458974"/>
            </a:xfrm>
            <a:custGeom>
              <a:avLst/>
              <a:gdLst>
                <a:gd name="T0" fmla="*/ 777 w 838"/>
                <a:gd name="T1" fmla="*/ 414 h 612"/>
                <a:gd name="T2" fmla="*/ 809 w 838"/>
                <a:gd name="T3" fmla="*/ 551 h 612"/>
                <a:gd name="T4" fmla="*/ 809 w 838"/>
                <a:gd name="T5" fmla="*/ 551 h 612"/>
                <a:gd name="T6" fmla="*/ 671 w 838"/>
                <a:gd name="T7" fmla="*/ 583 h 612"/>
                <a:gd name="T8" fmla="*/ 61 w 838"/>
                <a:gd name="T9" fmla="*/ 198 h 612"/>
                <a:gd name="T10" fmla="*/ 30 w 838"/>
                <a:gd name="T11" fmla="*/ 61 h 612"/>
                <a:gd name="T12" fmla="*/ 30 w 838"/>
                <a:gd name="T13" fmla="*/ 61 h 612"/>
                <a:gd name="T14" fmla="*/ 167 w 838"/>
                <a:gd name="T15" fmla="*/ 30 h 612"/>
                <a:gd name="T16" fmla="*/ 777 w 838"/>
                <a:gd name="T17" fmla="*/ 414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8" h="612">
                  <a:moveTo>
                    <a:pt x="777" y="414"/>
                  </a:moveTo>
                  <a:cubicBezTo>
                    <a:pt x="824" y="443"/>
                    <a:pt x="838" y="505"/>
                    <a:pt x="809" y="551"/>
                  </a:cubicBezTo>
                  <a:cubicBezTo>
                    <a:pt x="809" y="551"/>
                    <a:pt x="809" y="551"/>
                    <a:pt x="809" y="551"/>
                  </a:cubicBezTo>
                  <a:cubicBezTo>
                    <a:pt x="779" y="598"/>
                    <a:pt x="718" y="612"/>
                    <a:pt x="671" y="583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14" y="169"/>
                    <a:pt x="0" y="107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59" y="14"/>
                    <a:pt x="120" y="0"/>
                    <a:pt x="167" y="30"/>
                  </a:cubicBezTo>
                  <a:lnTo>
                    <a:pt x="777" y="414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166256" y="3657345"/>
            <a:ext cx="411828" cy="874188"/>
            <a:chOff x="9102917" y="4513729"/>
            <a:chExt cx="411828" cy="874188"/>
          </a:xfrm>
          <a:solidFill>
            <a:srgbClr val="F6AE3C"/>
          </a:solidFill>
        </p:grpSpPr>
        <p:sp>
          <p:nvSpPr>
            <p:cNvPr id="40" name="Freeform 29"/>
            <p:cNvSpPr>
              <a:spLocks/>
            </p:cNvSpPr>
            <p:nvPr/>
          </p:nvSpPr>
          <p:spPr bwMode="auto">
            <a:xfrm>
              <a:off x="9258300" y="4513729"/>
              <a:ext cx="256445" cy="874188"/>
            </a:xfrm>
            <a:custGeom>
              <a:avLst/>
              <a:gdLst>
                <a:gd name="T0" fmla="*/ 203 w 203"/>
                <a:gd name="T1" fmla="*/ 692 h 692"/>
                <a:gd name="T2" fmla="*/ 0 w 203"/>
                <a:gd name="T3" fmla="*/ 692 h 692"/>
                <a:gd name="T4" fmla="*/ 40 w 203"/>
                <a:gd name="T5" fmla="*/ 0 h 692"/>
                <a:gd name="T6" fmla="*/ 162 w 203"/>
                <a:gd name="T7" fmla="*/ 0 h 692"/>
                <a:gd name="T8" fmla="*/ 203 w 203"/>
                <a:gd name="T9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692">
                  <a:moveTo>
                    <a:pt x="203" y="692"/>
                  </a:moveTo>
                  <a:lnTo>
                    <a:pt x="0" y="692"/>
                  </a:lnTo>
                  <a:lnTo>
                    <a:pt x="40" y="0"/>
                  </a:lnTo>
                  <a:lnTo>
                    <a:pt x="162" y="0"/>
                  </a:lnTo>
                  <a:lnTo>
                    <a:pt x="203" y="6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0"/>
            <p:cNvSpPr>
              <a:spLocks/>
            </p:cNvSpPr>
            <p:nvPr/>
          </p:nvSpPr>
          <p:spPr bwMode="auto">
            <a:xfrm>
              <a:off x="9102917" y="4513729"/>
              <a:ext cx="360034" cy="257709"/>
            </a:xfrm>
            <a:custGeom>
              <a:avLst/>
              <a:gdLst>
                <a:gd name="T0" fmla="*/ 0 w 285"/>
                <a:gd name="T1" fmla="*/ 204 h 204"/>
                <a:gd name="T2" fmla="*/ 82 w 285"/>
                <a:gd name="T3" fmla="*/ 204 h 204"/>
                <a:gd name="T4" fmla="*/ 285 w 285"/>
                <a:gd name="T5" fmla="*/ 0 h 204"/>
                <a:gd name="T6" fmla="*/ 163 w 285"/>
                <a:gd name="T7" fmla="*/ 0 h 204"/>
                <a:gd name="T8" fmla="*/ 0 w 285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04">
                  <a:moveTo>
                    <a:pt x="0" y="204"/>
                  </a:moveTo>
                  <a:lnTo>
                    <a:pt x="82" y="204"/>
                  </a:lnTo>
                  <a:lnTo>
                    <a:pt x="285" y="0"/>
                  </a:lnTo>
                  <a:lnTo>
                    <a:pt x="163" y="0"/>
                  </a:lnTo>
                  <a:lnTo>
                    <a:pt x="0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0" name="矩形 5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2BA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" name="矩形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650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" name="任意多边形 57"/>
          <p:cNvSpPr/>
          <p:nvPr/>
        </p:nvSpPr>
        <p:spPr>
          <a:xfrm>
            <a:off x="4493882" y="1871264"/>
            <a:ext cx="3354960" cy="3354960"/>
          </a:xfrm>
          <a:custGeom>
            <a:avLst/>
            <a:gdLst>
              <a:gd name="connsiteX0" fmla="*/ 1555819 w 3111638"/>
              <a:gd name="connsiteY0" fmla="*/ 0 h 3111638"/>
              <a:gd name="connsiteX1" fmla="*/ 3111638 w 3111638"/>
              <a:gd name="connsiteY1" fmla="*/ 1555819 h 3111638"/>
              <a:gd name="connsiteX2" fmla="*/ 1555819 w 3111638"/>
              <a:gd name="connsiteY2" fmla="*/ 3111638 h 3111638"/>
              <a:gd name="connsiteX3" fmla="*/ 0 w 3111638"/>
              <a:gd name="connsiteY3" fmla="*/ 1555819 h 3111638"/>
              <a:gd name="connsiteX4" fmla="*/ 1555819 w 3111638"/>
              <a:gd name="connsiteY4" fmla="*/ 0 h 311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1638" h="3111638">
                <a:moveTo>
                  <a:pt x="1555819" y="0"/>
                </a:moveTo>
                <a:cubicBezTo>
                  <a:pt x="2415074" y="0"/>
                  <a:pt x="3111638" y="696564"/>
                  <a:pt x="3111638" y="1555819"/>
                </a:cubicBezTo>
                <a:cubicBezTo>
                  <a:pt x="3111638" y="2415074"/>
                  <a:pt x="2415074" y="3111638"/>
                  <a:pt x="1555819" y="3111638"/>
                </a:cubicBezTo>
                <a:cubicBezTo>
                  <a:pt x="696564" y="3111638"/>
                  <a:pt x="0" y="2415074"/>
                  <a:pt x="0" y="1555819"/>
                </a:cubicBezTo>
                <a:cubicBezTo>
                  <a:pt x="0" y="696564"/>
                  <a:pt x="696564" y="0"/>
                  <a:pt x="1555819" y="0"/>
                </a:cubicBezTo>
                <a:close/>
              </a:path>
            </a:pathLst>
          </a:custGeom>
          <a:solidFill>
            <a:srgbClr val="4650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7" name="任意多边形 56"/>
          <p:cNvSpPr/>
          <p:nvPr/>
        </p:nvSpPr>
        <p:spPr>
          <a:xfrm>
            <a:off x="0" y="0"/>
            <a:ext cx="12191999" cy="6858000"/>
          </a:xfrm>
          <a:custGeom>
            <a:avLst/>
            <a:gdLst>
              <a:gd name="connsiteX0" fmla="*/ 6171363 w 12191999"/>
              <a:gd name="connsiteY0" fmla="*/ 1992925 h 6858000"/>
              <a:gd name="connsiteX1" fmla="*/ 4615544 w 12191999"/>
              <a:gd name="connsiteY1" fmla="*/ 3548744 h 6858000"/>
              <a:gd name="connsiteX2" fmla="*/ 6171363 w 12191999"/>
              <a:gd name="connsiteY2" fmla="*/ 5104563 h 6858000"/>
              <a:gd name="connsiteX3" fmla="*/ 7727182 w 12191999"/>
              <a:gd name="connsiteY3" fmla="*/ 3548744 h 6858000"/>
              <a:gd name="connsiteX4" fmla="*/ 6171363 w 12191999"/>
              <a:gd name="connsiteY4" fmla="*/ 1992925 h 6858000"/>
              <a:gd name="connsiteX5" fmla="*/ 0 w 12191999"/>
              <a:gd name="connsiteY5" fmla="*/ 0 h 6858000"/>
              <a:gd name="connsiteX6" fmla="*/ 12191999 w 12191999"/>
              <a:gd name="connsiteY6" fmla="*/ 0 h 6858000"/>
              <a:gd name="connsiteX7" fmla="*/ 12191999 w 12191999"/>
              <a:gd name="connsiteY7" fmla="*/ 6858000 h 6858000"/>
              <a:gd name="connsiteX8" fmla="*/ 0 w 12191999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1999" h="6858000">
                <a:moveTo>
                  <a:pt x="6171363" y="1992925"/>
                </a:moveTo>
                <a:cubicBezTo>
                  <a:pt x="5312108" y="1992925"/>
                  <a:pt x="4615544" y="2689489"/>
                  <a:pt x="4615544" y="3548744"/>
                </a:cubicBezTo>
                <a:cubicBezTo>
                  <a:pt x="4615544" y="4407999"/>
                  <a:pt x="5312108" y="5104563"/>
                  <a:pt x="6171363" y="5104563"/>
                </a:cubicBezTo>
                <a:cubicBezTo>
                  <a:pt x="7030618" y="5104563"/>
                  <a:pt x="7727182" y="4407999"/>
                  <a:pt x="7727182" y="3548744"/>
                </a:cubicBezTo>
                <a:cubicBezTo>
                  <a:pt x="7727182" y="2689489"/>
                  <a:pt x="7030618" y="1992925"/>
                  <a:pt x="6171363" y="1992925"/>
                </a:cubicBez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4650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4" name="矩形 43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简单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点  说话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的方式简单点</a:t>
            </a:r>
          </a:p>
        </p:txBody>
      </p:sp>
      <p:pic>
        <p:nvPicPr>
          <p:cNvPr id="5" name="013kt10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31775" y="-88106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4136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35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6" presetClass="entr" presetSubtype="32" fill="hold" grpId="0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32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xit" presetSubtype="32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4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6" presetClass="exit" presetSubtype="3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" presetClass="emph" presetSubtype="0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animScale>
                                      <p:cBhvr>
                                        <p:cTn id="30" dur="300" fill="hold"/>
                                        <p:tgtEl>
                                          <p:spTgt spid="4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6" presetClass="emp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Scale>
                                      <p:cBhvr>
                                        <p:cTn id="32" dur="3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3.75E-6 -7.40741E-7 L -0.36328 -7.40741E-7 " pathEditMode="relative" rAng="0" ptsTypes="AA">
                                      <p:cBhvr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6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3" presetClass="exit" presetSubtype="32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21" presetClass="exit" presetSubtype="1" fill="hold" grpId="2" nodeType="withEffect">
                                  <p:stCondLst>
                                    <p:cond delay="185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46" grpId="0" animBg="1"/>
      <p:bldP spid="46" grpId="1" animBg="1"/>
      <p:bldP spid="46" grpId="2" animBg="1"/>
      <p:bldP spid="60" grpId="0" animBg="1"/>
      <p:bldP spid="4" grpId="0" animBg="1"/>
      <p:bldP spid="4" grpId="1" animBg="1"/>
      <p:bldP spid="58" grpId="0" animBg="1"/>
      <p:bldP spid="58" grpId="1" animBg="1"/>
      <p:bldP spid="58" grpId="2" animBg="1"/>
      <p:bldP spid="57" grpId="0" animBg="1"/>
      <p:bldP spid="4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2BAA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" name="组合 452"/>
          <p:cNvGrpSpPr/>
          <p:nvPr/>
        </p:nvGrpSpPr>
        <p:grpSpPr>
          <a:xfrm>
            <a:off x="4954588" y="2193925"/>
            <a:ext cx="5246411" cy="2585205"/>
            <a:chOff x="3605213" y="-3797300"/>
            <a:chExt cx="7670800" cy="3779838"/>
          </a:xfrm>
          <a:solidFill>
            <a:schemeClr val="bg1"/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8375651" y="-3673475"/>
              <a:ext cx="55563" cy="30163"/>
            </a:xfrm>
            <a:custGeom>
              <a:avLst/>
              <a:gdLst>
                <a:gd name="T0" fmla="*/ 8 w 15"/>
                <a:gd name="T1" fmla="*/ 0 h 8"/>
                <a:gd name="T2" fmla="*/ 9 w 15"/>
                <a:gd name="T3" fmla="*/ 1 h 8"/>
                <a:gd name="T4" fmla="*/ 12 w 15"/>
                <a:gd name="T5" fmla="*/ 7 h 8"/>
                <a:gd name="T6" fmla="*/ 5 w 15"/>
                <a:gd name="T7" fmla="*/ 4 h 8"/>
                <a:gd name="T8" fmla="*/ 8 w 1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8" y="0"/>
                  </a:moveTo>
                  <a:cubicBezTo>
                    <a:pt x="9" y="0"/>
                    <a:pt x="9" y="0"/>
                    <a:pt x="9" y="1"/>
                  </a:cubicBezTo>
                  <a:cubicBezTo>
                    <a:pt x="10" y="4"/>
                    <a:pt x="15" y="4"/>
                    <a:pt x="12" y="7"/>
                  </a:cubicBezTo>
                  <a:cubicBezTo>
                    <a:pt x="8" y="8"/>
                    <a:pt x="10" y="2"/>
                    <a:pt x="5" y="4"/>
                  </a:cubicBezTo>
                  <a:cubicBezTo>
                    <a:pt x="0" y="2"/>
                    <a:pt x="11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178926" y="-3673475"/>
              <a:ext cx="109538" cy="55563"/>
            </a:xfrm>
            <a:custGeom>
              <a:avLst/>
              <a:gdLst>
                <a:gd name="T0" fmla="*/ 28 w 29"/>
                <a:gd name="T1" fmla="*/ 11 h 15"/>
                <a:gd name="T2" fmla="*/ 17 w 29"/>
                <a:gd name="T3" fmla="*/ 14 h 15"/>
                <a:gd name="T4" fmla="*/ 3 w 29"/>
                <a:gd name="T5" fmla="*/ 14 h 15"/>
                <a:gd name="T6" fmla="*/ 0 w 29"/>
                <a:gd name="T7" fmla="*/ 11 h 15"/>
                <a:gd name="T8" fmla="*/ 22 w 29"/>
                <a:gd name="T9" fmla="*/ 0 h 15"/>
                <a:gd name="T10" fmla="*/ 27 w 29"/>
                <a:gd name="T11" fmla="*/ 3 h 15"/>
                <a:gd name="T12" fmla="*/ 24 w 29"/>
                <a:gd name="T13" fmla="*/ 4 h 15"/>
                <a:gd name="T14" fmla="*/ 28 w 29"/>
                <a:gd name="T1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5">
                  <a:moveTo>
                    <a:pt x="28" y="11"/>
                  </a:moveTo>
                  <a:cubicBezTo>
                    <a:pt x="24" y="11"/>
                    <a:pt x="17" y="9"/>
                    <a:pt x="17" y="14"/>
                  </a:cubicBezTo>
                  <a:cubicBezTo>
                    <a:pt x="14" y="12"/>
                    <a:pt x="9" y="15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3" y="3"/>
                    <a:pt x="11" y="0"/>
                    <a:pt x="22" y="0"/>
                  </a:cubicBezTo>
                  <a:cubicBezTo>
                    <a:pt x="21" y="4"/>
                    <a:pt x="26" y="1"/>
                    <a:pt x="27" y="3"/>
                  </a:cubicBezTo>
                  <a:cubicBezTo>
                    <a:pt x="27" y="4"/>
                    <a:pt x="24" y="4"/>
                    <a:pt x="24" y="4"/>
                  </a:cubicBezTo>
                  <a:cubicBezTo>
                    <a:pt x="23" y="6"/>
                    <a:pt x="29" y="5"/>
                    <a:pt x="2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7"/>
            <p:cNvSpPr>
              <a:spLocks/>
            </p:cNvSpPr>
            <p:nvPr/>
          </p:nvSpPr>
          <p:spPr bwMode="auto">
            <a:xfrm>
              <a:off x="8548688" y="-3670300"/>
              <a:ext cx="55563" cy="33338"/>
            </a:xfrm>
            <a:custGeom>
              <a:avLst/>
              <a:gdLst>
                <a:gd name="T0" fmla="*/ 15 w 15"/>
                <a:gd name="T1" fmla="*/ 2 h 9"/>
                <a:gd name="T2" fmla="*/ 14 w 15"/>
                <a:gd name="T3" fmla="*/ 7 h 9"/>
                <a:gd name="T4" fmla="*/ 8 w 15"/>
                <a:gd name="T5" fmla="*/ 9 h 9"/>
                <a:gd name="T6" fmla="*/ 1 w 15"/>
                <a:gd name="T7" fmla="*/ 4 h 9"/>
                <a:gd name="T8" fmla="*/ 9 w 15"/>
                <a:gd name="T9" fmla="*/ 4 h 9"/>
                <a:gd name="T10" fmla="*/ 15 w 15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4" y="3"/>
                    <a:pt x="13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6" y="7"/>
                    <a:pt x="0" y="9"/>
                    <a:pt x="1" y="4"/>
                  </a:cubicBezTo>
                  <a:cubicBezTo>
                    <a:pt x="5" y="5"/>
                    <a:pt x="6" y="1"/>
                    <a:pt x="9" y="4"/>
                  </a:cubicBezTo>
                  <a:cubicBezTo>
                    <a:pt x="12" y="4"/>
                    <a:pt x="11" y="0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8"/>
            <p:cNvSpPr>
              <a:spLocks/>
            </p:cNvSpPr>
            <p:nvPr/>
          </p:nvSpPr>
          <p:spPr bwMode="auto">
            <a:xfrm>
              <a:off x="8210551" y="-3654425"/>
              <a:ext cx="71438" cy="36513"/>
            </a:xfrm>
            <a:custGeom>
              <a:avLst/>
              <a:gdLst>
                <a:gd name="T0" fmla="*/ 18 w 19"/>
                <a:gd name="T1" fmla="*/ 0 h 10"/>
                <a:gd name="T2" fmla="*/ 15 w 19"/>
                <a:gd name="T3" fmla="*/ 5 h 10"/>
                <a:gd name="T4" fmla="*/ 11 w 19"/>
                <a:gd name="T5" fmla="*/ 9 h 10"/>
                <a:gd name="T6" fmla="*/ 8 w 19"/>
                <a:gd name="T7" fmla="*/ 6 h 10"/>
                <a:gd name="T8" fmla="*/ 4 w 19"/>
                <a:gd name="T9" fmla="*/ 7 h 10"/>
                <a:gd name="T10" fmla="*/ 1 w 19"/>
                <a:gd name="T11" fmla="*/ 5 h 10"/>
                <a:gd name="T12" fmla="*/ 8 w 19"/>
                <a:gd name="T13" fmla="*/ 3 h 10"/>
                <a:gd name="T14" fmla="*/ 8 w 19"/>
                <a:gd name="T15" fmla="*/ 2 h 10"/>
                <a:gd name="T16" fmla="*/ 18 w 1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19" y="4"/>
                    <a:pt x="15" y="2"/>
                    <a:pt x="15" y="5"/>
                  </a:cubicBezTo>
                  <a:cubicBezTo>
                    <a:pt x="15" y="5"/>
                    <a:pt x="13" y="8"/>
                    <a:pt x="11" y="9"/>
                  </a:cubicBezTo>
                  <a:cubicBezTo>
                    <a:pt x="8" y="10"/>
                    <a:pt x="9" y="6"/>
                    <a:pt x="8" y="6"/>
                  </a:cubicBezTo>
                  <a:cubicBezTo>
                    <a:pt x="8" y="6"/>
                    <a:pt x="6" y="8"/>
                    <a:pt x="4" y="7"/>
                  </a:cubicBezTo>
                  <a:cubicBezTo>
                    <a:pt x="3" y="7"/>
                    <a:pt x="3" y="4"/>
                    <a:pt x="1" y="5"/>
                  </a:cubicBezTo>
                  <a:cubicBezTo>
                    <a:pt x="0" y="1"/>
                    <a:pt x="7" y="5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12" y="1"/>
                    <a:pt x="13" y="1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9"/>
            <p:cNvSpPr>
              <a:spLocks/>
            </p:cNvSpPr>
            <p:nvPr/>
          </p:nvSpPr>
          <p:spPr bwMode="auto">
            <a:xfrm>
              <a:off x="8485188" y="-3654425"/>
              <a:ext cx="55563" cy="17463"/>
            </a:xfrm>
            <a:custGeom>
              <a:avLst/>
              <a:gdLst>
                <a:gd name="T0" fmla="*/ 14 w 15"/>
                <a:gd name="T1" fmla="*/ 5 h 5"/>
                <a:gd name="T2" fmla="*/ 3 w 15"/>
                <a:gd name="T3" fmla="*/ 5 h 5"/>
                <a:gd name="T4" fmla="*/ 7 w 15"/>
                <a:gd name="T5" fmla="*/ 0 h 5"/>
                <a:gd name="T6" fmla="*/ 14 w 1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14" y="5"/>
                  </a:moveTo>
                  <a:cubicBezTo>
                    <a:pt x="10" y="5"/>
                    <a:pt x="6" y="5"/>
                    <a:pt x="3" y="5"/>
                  </a:cubicBezTo>
                  <a:cubicBezTo>
                    <a:pt x="0" y="0"/>
                    <a:pt x="7" y="4"/>
                    <a:pt x="7" y="0"/>
                  </a:cubicBezTo>
                  <a:cubicBezTo>
                    <a:pt x="8" y="3"/>
                    <a:pt x="15" y="0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10"/>
            <p:cNvSpPr>
              <a:spLocks/>
            </p:cNvSpPr>
            <p:nvPr/>
          </p:nvSpPr>
          <p:spPr bwMode="auto">
            <a:xfrm>
              <a:off x="8405813" y="-3632200"/>
              <a:ext cx="66675" cy="25400"/>
            </a:xfrm>
            <a:custGeom>
              <a:avLst/>
              <a:gdLst>
                <a:gd name="T0" fmla="*/ 12 w 18"/>
                <a:gd name="T1" fmla="*/ 0 h 7"/>
                <a:gd name="T2" fmla="*/ 12 w 18"/>
                <a:gd name="T3" fmla="*/ 6 h 7"/>
                <a:gd name="T4" fmla="*/ 0 w 18"/>
                <a:gd name="T5" fmla="*/ 4 h 7"/>
                <a:gd name="T6" fmla="*/ 12 w 1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7">
                  <a:moveTo>
                    <a:pt x="12" y="0"/>
                  </a:moveTo>
                  <a:cubicBezTo>
                    <a:pt x="18" y="2"/>
                    <a:pt x="12" y="2"/>
                    <a:pt x="12" y="6"/>
                  </a:cubicBezTo>
                  <a:cubicBezTo>
                    <a:pt x="8" y="5"/>
                    <a:pt x="2" y="7"/>
                    <a:pt x="0" y="4"/>
                  </a:cubicBezTo>
                  <a:cubicBezTo>
                    <a:pt x="2" y="1"/>
                    <a:pt x="10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11"/>
            <p:cNvSpPr>
              <a:spLocks/>
            </p:cNvSpPr>
            <p:nvPr/>
          </p:nvSpPr>
          <p:spPr bwMode="auto">
            <a:xfrm>
              <a:off x="5051426" y="-3609975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8 w 8"/>
                <a:gd name="T3" fmla="*/ 5 h 5"/>
                <a:gd name="T4" fmla="*/ 0 w 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5" y="0"/>
                    <a:pt x="8" y="0"/>
                    <a:pt x="8" y="5"/>
                  </a:cubicBezTo>
                  <a:cubicBezTo>
                    <a:pt x="5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Freeform 12"/>
            <p:cNvSpPr>
              <a:spLocks/>
            </p:cNvSpPr>
            <p:nvPr/>
          </p:nvSpPr>
          <p:spPr bwMode="auto">
            <a:xfrm>
              <a:off x="9217026" y="-3613150"/>
              <a:ext cx="123825" cy="60325"/>
            </a:xfrm>
            <a:custGeom>
              <a:avLst/>
              <a:gdLst>
                <a:gd name="T0" fmla="*/ 29 w 33"/>
                <a:gd name="T1" fmla="*/ 3 h 16"/>
                <a:gd name="T2" fmla="*/ 32 w 33"/>
                <a:gd name="T3" fmla="*/ 10 h 16"/>
                <a:gd name="T4" fmla="*/ 18 w 33"/>
                <a:gd name="T5" fmla="*/ 15 h 16"/>
                <a:gd name="T6" fmla="*/ 15 w 33"/>
                <a:gd name="T7" fmla="*/ 13 h 16"/>
                <a:gd name="T8" fmla="*/ 10 w 33"/>
                <a:gd name="T9" fmla="*/ 13 h 16"/>
                <a:gd name="T10" fmla="*/ 10 w 33"/>
                <a:gd name="T11" fmla="*/ 10 h 16"/>
                <a:gd name="T12" fmla="*/ 5 w 33"/>
                <a:gd name="T13" fmla="*/ 12 h 16"/>
                <a:gd name="T14" fmla="*/ 7 w 33"/>
                <a:gd name="T15" fmla="*/ 9 h 16"/>
                <a:gd name="T16" fmla="*/ 1 w 33"/>
                <a:gd name="T17" fmla="*/ 8 h 16"/>
                <a:gd name="T18" fmla="*/ 4 w 33"/>
                <a:gd name="T19" fmla="*/ 5 h 16"/>
                <a:gd name="T20" fmla="*/ 8 w 33"/>
                <a:gd name="T21" fmla="*/ 2 h 16"/>
                <a:gd name="T22" fmla="*/ 21 w 33"/>
                <a:gd name="T23" fmla="*/ 1 h 16"/>
                <a:gd name="T24" fmla="*/ 21 w 33"/>
                <a:gd name="T25" fmla="*/ 3 h 16"/>
                <a:gd name="T26" fmla="*/ 29 w 33"/>
                <a:gd name="T2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16">
                  <a:moveTo>
                    <a:pt x="29" y="3"/>
                  </a:moveTo>
                  <a:cubicBezTo>
                    <a:pt x="28" y="8"/>
                    <a:pt x="24" y="11"/>
                    <a:pt x="32" y="10"/>
                  </a:cubicBezTo>
                  <a:cubicBezTo>
                    <a:pt x="33" y="16"/>
                    <a:pt x="23" y="15"/>
                    <a:pt x="18" y="15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2" y="11"/>
                    <a:pt x="13" y="15"/>
                    <a:pt x="10" y="13"/>
                  </a:cubicBezTo>
                  <a:cubicBezTo>
                    <a:pt x="9" y="13"/>
                    <a:pt x="10" y="11"/>
                    <a:pt x="10" y="10"/>
                  </a:cubicBezTo>
                  <a:cubicBezTo>
                    <a:pt x="9" y="10"/>
                    <a:pt x="7" y="13"/>
                    <a:pt x="5" y="12"/>
                  </a:cubicBezTo>
                  <a:cubicBezTo>
                    <a:pt x="5" y="12"/>
                    <a:pt x="7" y="10"/>
                    <a:pt x="7" y="9"/>
                  </a:cubicBezTo>
                  <a:cubicBezTo>
                    <a:pt x="6" y="8"/>
                    <a:pt x="0" y="11"/>
                    <a:pt x="1" y="8"/>
                  </a:cubicBezTo>
                  <a:cubicBezTo>
                    <a:pt x="0" y="5"/>
                    <a:pt x="3" y="6"/>
                    <a:pt x="4" y="5"/>
                  </a:cubicBezTo>
                  <a:cubicBezTo>
                    <a:pt x="6" y="3"/>
                    <a:pt x="5" y="3"/>
                    <a:pt x="8" y="2"/>
                  </a:cubicBezTo>
                  <a:cubicBezTo>
                    <a:pt x="9" y="2"/>
                    <a:pt x="15" y="0"/>
                    <a:pt x="21" y="1"/>
                  </a:cubicBezTo>
                  <a:cubicBezTo>
                    <a:pt x="21" y="1"/>
                    <a:pt x="21" y="3"/>
                    <a:pt x="21" y="3"/>
                  </a:cubicBezTo>
                  <a:cubicBezTo>
                    <a:pt x="23" y="5"/>
                    <a:pt x="28" y="2"/>
                    <a:pt x="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13"/>
            <p:cNvSpPr>
              <a:spLocks/>
            </p:cNvSpPr>
            <p:nvPr/>
          </p:nvSpPr>
          <p:spPr bwMode="auto">
            <a:xfrm>
              <a:off x="9167813" y="-3613150"/>
              <a:ext cx="49213" cy="33338"/>
            </a:xfrm>
            <a:custGeom>
              <a:avLst/>
              <a:gdLst>
                <a:gd name="T0" fmla="*/ 13 w 13"/>
                <a:gd name="T1" fmla="*/ 5 h 9"/>
                <a:gd name="T2" fmla="*/ 9 w 13"/>
                <a:gd name="T3" fmla="*/ 5 h 9"/>
                <a:gd name="T4" fmla="*/ 7 w 13"/>
                <a:gd name="T5" fmla="*/ 8 h 9"/>
                <a:gd name="T6" fmla="*/ 0 w 13"/>
                <a:gd name="T7" fmla="*/ 5 h 9"/>
                <a:gd name="T8" fmla="*/ 13 w 13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3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14"/>
            <p:cNvSpPr>
              <a:spLocks/>
            </p:cNvSpPr>
            <p:nvPr/>
          </p:nvSpPr>
          <p:spPr bwMode="auto">
            <a:xfrm>
              <a:off x="4941888" y="-3576638"/>
              <a:ext cx="123825" cy="68263"/>
            </a:xfrm>
            <a:custGeom>
              <a:avLst/>
              <a:gdLst>
                <a:gd name="T0" fmla="*/ 24 w 33"/>
                <a:gd name="T1" fmla="*/ 5 h 18"/>
                <a:gd name="T2" fmla="*/ 28 w 33"/>
                <a:gd name="T3" fmla="*/ 10 h 18"/>
                <a:gd name="T4" fmla="*/ 32 w 33"/>
                <a:gd name="T5" fmla="*/ 17 h 18"/>
                <a:gd name="T6" fmla="*/ 28 w 33"/>
                <a:gd name="T7" fmla="*/ 17 h 18"/>
                <a:gd name="T8" fmla="*/ 28 w 33"/>
                <a:gd name="T9" fmla="*/ 15 h 18"/>
                <a:gd name="T10" fmla="*/ 25 w 33"/>
                <a:gd name="T11" fmla="*/ 13 h 18"/>
                <a:gd name="T12" fmla="*/ 7 w 33"/>
                <a:gd name="T13" fmla="*/ 12 h 18"/>
                <a:gd name="T14" fmla="*/ 11 w 33"/>
                <a:gd name="T15" fmla="*/ 9 h 18"/>
                <a:gd name="T16" fmla="*/ 8 w 33"/>
                <a:gd name="T17" fmla="*/ 6 h 18"/>
                <a:gd name="T18" fmla="*/ 0 w 33"/>
                <a:gd name="T19" fmla="*/ 2 h 18"/>
                <a:gd name="T20" fmla="*/ 11 w 33"/>
                <a:gd name="T21" fmla="*/ 2 h 18"/>
                <a:gd name="T22" fmla="*/ 14 w 33"/>
                <a:gd name="T23" fmla="*/ 5 h 18"/>
                <a:gd name="T24" fmla="*/ 20 w 33"/>
                <a:gd name="T25" fmla="*/ 5 h 18"/>
                <a:gd name="T26" fmla="*/ 24 w 33"/>
                <a:gd name="T2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18">
                  <a:moveTo>
                    <a:pt x="24" y="5"/>
                  </a:moveTo>
                  <a:cubicBezTo>
                    <a:pt x="26" y="6"/>
                    <a:pt x="27" y="8"/>
                    <a:pt x="28" y="10"/>
                  </a:cubicBezTo>
                  <a:cubicBezTo>
                    <a:pt x="30" y="12"/>
                    <a:pt x="33" y="14"/>
                    <a:pt x="32" y="17"/>
                  </a:cubicBezTo>
                  <a:cubicBezTo>
                    <a:pt x="32" y="17"/>
                    <a:pt x="29" y="18"/>
                    <a:pt x="28" y="17"/>
                  </a:cubicBezTo>
                  <a:cubicBezTo>
                    <a:pt x="28" y="17"/>
                    <a:pt x="29" y="15"/>
                    <a:pt x="28" y="15"/>
                  </a:cubicBezTo>
                  <a:cubicBezTo>
                    <a:pt x="28" y="14"/>
                    <a:pt x="24" y="17"/>
                    <a:pt x="25" y="13"/>
                  </a:cubicBezTo>
                  <a:cubicBezTo>
                    <a:pt x="17" y="13"/>
                    <a:pt x="12" y="13"/>
                    <a:pt x="7" y="12"/>
                  </a:cubicBezTo>
                  <a:cubicBezTo>
                    <a:pt x="6" y="9"/>
                    <a:pt x="9" y="9"/>
                    <a:pt x="11" y="9"/>
                  </a:cubicBezTo>
                  <a:cubicBezTo>
                    <a:pt x="11" y="7"/>
                    <a:pt x="8" y="8"/>
                    <a:pt x="8" y="6"/>
                  </a:cubicBezTo>
                  <a:cubicBezTo>
                    <a:pt x="3" y="4"/>
                    <a:pt x="1" y="8"/>
                    <a:pt x="0" y="2"/>
                  </a:cubicBezTo>
                  <a:cubicBezTo>
                    <a:pt x="3" y="0"/>
                    <a:pt x="8" y="1"/>
                    <a:pt x="11" y="2"/>
                  </a:cubicBezTo>
                  <a:cubicBezTo>
                    <a:pt x="13" y="2"/>
                    <a:pt x="14" y="2"/>
                    <a:pt x="14" y="5"/>
                  </a:cubicBezTo>
                  <a:cubicBezTo>
                    <a:pt x="16" y="6"/>
                    <a:pt x="20" y="0"/>
                    <a:pt x="20" y="5"/>
                  </a:cubicBezTo>
                  <a:cubicBezTo>
                    <a:pt x="20" y="6"/>
                    <a:pt x="24" y="7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15"/>
            <p:cNvSpPr>
              <a:spLocks/>
            </p:cNvSpPr>
            <p:nvPr/>
          </p:nvSpPr>
          <p:spPr bwMode="auto">
            <a:xfrm>
              <a:off x="9344026" y="-3576638"/>
              <a:ext cx="123825" cy="65088"/>
            </a:xfrm>
            <a:custGeom>
              <a:avLst/>
              <a:gdLst>
                <a:gd name="T0" fmla="*/ 13 w 33"/>
                <a:gd name="T1" fmla="*/ 0 h 17"/>
                <a:gd name="T2" fmla="*/ 19 w 33"/>
                <a:gd name="T3" fmla="*/ 5 h 17"/>
                <a:gd name="T4" fmla="*/ 20 w 33"/>
                <a:gd name="T5" fmla="*/ 2 h 17"/>
                <a:gd name="T6" fmla="*/ 23 w 33"/>
                <a:gd name="T7" fmla="*/ 5 h 17"/>
                <a:gd name="T8" fmla="*/ 26 w 33"/>
                <a:gd name="T9" fmla="*/ 5 h 17"/>
                <a:gd name="T10" fmla="*/ 26 w 33"/>
                <a:gd name="T11" fmla="*/ 6 h 17"/>
                <a:gd name="T12" fmla="*/ 32 w 33"/>
                <a:gd name="T13" fmla="*/ 7 h 17"/>
                <a:gd name="T14" fmla="*/ 22 w 33"/>
                <a:gd name="T15" fmla="*/ 10 h 17"/>
                <a:gd name="T16" fmla="*/ 20 w 33"/>
                <a:gd name="T17" fmla="*/ 13 h 17"/>
                <a:gd name="T18" fmla="*/ 8 w 33"/>
                <a:gd name="T19" fmla="*/ 13 h 17"/>
                <a:gd name="T20" fmla="*/ 6 w 33"/>
                <a:gd name="T21" fmla="*/ 16 h 17"/>
                <a:gd name="T22" fmla="*/ 1 w 33"/>
                <a:gd name="T23" fmla="*/ 15 h 17"/>
                <a:gd name="T24" fmla="*/ 1 w 33"/>
                <a:gd name="T25" fmla="*/ 10 h 17"/>
                <a:gd name="T26" fmla="*/ 4 w 33"/>
                <a:gd name="T27" fmla="*/ 10 h 17"/>
                <a:gd name="T28" fmla="*/ 5 w 33"/>
                <a:gd name="T29" fmla="*/ 6 h 17"/>
                <a:gd name="T30" fmla="*/ 8 w 33"/>
                <a:gd name="T31" fmla="*/ 6 h 17"/>
                <a:gd name="T32" fmla="*/ 13 w 33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7">
                  <a:moveTo>
                    <a:pt x="13" y="0"/>
                  </a:moveTo>
                  <a:cubicBezTo>
                    <a:pt x="14" y="3"/>
                    <a:pt x="20" y="0"/>
                    <a:pt x="19" y="5"/>
                  </a:cubicBezTo>
                  <a:cubicBezTo>
                    <a:pt x="20" y="6"/>
                    <a:pt x="20" y="2"/>
                    <a:pt x="20" y="2"/>
                  </a:cubicBezTo>
                  <a:cubicBezTo>
                    <a:pt x="22" y="2"/>
                    <a:pt x="22" y="4"/>
                    <a:pt x="23" y="5"/>
                  </a:cubicBezTo>
                  <a:cubicBezTo>
                    <a:pt x="24" y="5"/>
                    <a:pt x="26" y="4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8" y="7"/>
                    <a:pt x="32" y="5"/>
                    <a:pt x="32" y="7"/>
                  </a:cubicBezTo>
                  <a:cubicBezTo>
                    <a:pt x="33" y="13"/>
                    <a:pt x="25" y="9"/>
                    <a:pt x="22" y="10"/>
                  </a:cubicBezTo>
                  <a:cubicBezTo>
                    <a:pt x="20" y="10"/>
                    <a:pt x="21" y="13"/>
                    <a:pt x="20" y="13"/>
                  </a:cubicBezTo>
                  <a:cubicBezTo>
                    <a:pt x="17" y="15"/>
                    <a:pt x="9" y="14"/>
                    <a:pt x="8" y="13"/>
                  </a:cubicBezTo>
                  <a:cubicBezTo>
                    <a:pt x="6" y="13"/>
                    <a:pt x="7" y="15"/>
                    <a:pt x="6" y="16"/>
                  </a:cubicBezTo>
                  <a:cubicBezTo>
                    <a:pt x="4" y="13"/>
                    <a:pt x="4" y="17"/>
                    <a:pt x="1" y="15"/>
                  </a:cubicBezTo>
                  <a:cubicBezTo>
                    <a:pt x="1" y="14"/>
                    <a:pt x="0" y="11"/>
                    <a:pt x="1" y="10"/>
                  </a:cubicBezTo>
                  <a:cubicBezTo>
                    <a:pt x="1" y="10"/>
                    <a:pt x="3" y="11"/>
                    <a:pt x="4" y="10"/>
                  </a:cubicBezTo>
                  <a:cubicBezTo>
                    <a:pt x="5" y="9"/>
                    <a:pt x="4" y="7"/>
                    <a:pt x="5" y="6"/>
                  </a:cubicBezTo>
                  <a:cubicBezTo>
                    <a:pt x="5" y="6"/>
                    <a:pt x="7" y="7"/>
                    <a:pt x="8" y="6"/>
                  </a:cubicBezTo>
                  <a:cubicBezTo>
                    <a:pt x="9" y="4"/>
                    <a:pt x="12" y="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16"/>
            <p:cNvSpPr>
              <a:spLocks/>
            </p:cNvSpPr>
            <p:nvPr/>
          </p:nvSpPr>
          <p:spPr bwMode="auto">
            <a:xfrm>
              <a:off x="4724401" y="-3530600"/>
              <a:ext cx="22225" cy="36513"/>
            </a:xfrm>
            <a:custGeom>
              <a:avLst/>
              <a:gdLst>
                <a:gd name="T0" fmla="*/ 6 w 6"/>
                <a:gd name="T1" fmla="*/ 5 h 10"/>
                <a:gd name="T2" fmla="*/ 6 w 6"/>
                <a:gd name="T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6" y="5"/>
                  </a:moveTo>
                  <a:cubicBezTo>
                    <a:pt x="3" y="10"/>
                    <a:pt x="0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17"/>
            <p:cNvSpPr>
              <a:spLocks/>
            </p:cNvSpPr>
            <p:nvPr/>
          </p:nvSpPr>
          <p:spPr bwMode="auto">
            <a:xfrm>
              <a:off x="4773613" y="-3524250"/>
              <a:ext cx="66675" cy="42863"/>
            </a:xfrm>
            <a:custGeom>
              <a:avLst/>
              <a:gdLst>
                <a:gd name="T0" fmla="*/ 17 w 18"/>
                <a:gd name="T1" fmla="*/ 3 h 11"/>
                <a:gd name="T2" fmla="*/ 4 w 18"/>
                <a:gd name="T3" fmla="*/ 10 h 11"/>
                <a:gd name="T4" fmla="*/ 0 w 18"/>
                <a:gd name="T5" fmla="*/ 6 h 11"/>
                <a:gd name="T6" fmla="*/ 9 w 18"/>
                <a:gd name="T7" fmla="*/ 3 h 11"/>
                <a:gd name="T8" fmla="*/ 17 w 18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7" y="3"/>
                  </a:moveTo>
                  <a:cubicBezTo>
                    <a:pt x="18" y="11"/>
                    <a:pt x="8" y="7"/>
                    <a:pt x="4" y="10"/>
                  </a:cubicBezTo>
                  <a:cubicBezTo>
                    <a:pt x="2" y="10"/>
                    <a:pt x="3" y="6"/>
                    <a:pt x="0" y="6"/>
                  </a:cubicBezTo>
                  <a:cubicBezTo>
                    <a:pt x="1" y="2"/>
                    <a:pt x="8" y="7"/>
                    <a:pt x="9" y="3"/>
                  </a:cubicBezTo>
                  <a:cubicBezTo>
                    <a:pt x="9" y="0"/>
                    <a:pt x="12" y="5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18"/>
            <p:cNvSpPr>
              <a:spLocks/>
            </p:cNvSpPr>
            <p:nvPr/>
          </p:nvSpPr>
          <p:spPr bwMode="auto">
            <a:xfrm>
              <a:off x="5148263" y="-3516313"/>
              <a:ext cx="60325" cy="30163"/>
            </a:xfrm>
            <a:custGeom>
              <a:avLst/>
              <a:gdLst>
                <a:gd name="T0" fmla="*/ 14 w 16"/>
                <a:gd name="T1" fmla="*/ 3 h 8"/>
                <a:gd name="T2" fmla="*/ 14 w 16"/>
                <a:gd name="T3" fmla="*/ 5 h 8"/>
                <a:gd name="T4" fmla="*/ 10 w 16"/>
                <a:gd name="T5" fmla="*/ 7 h 8"/>
                <a:gd name="T6" fmla="*/ 8 w 16"/>
                <a:gd name="T7" fmla="*/ 8 h 8"/>
                <a:gd name="T8" fmla="*/ 4 w 16"/>
                <a:gd name="T9" fmla="*/ 7 h 8"/>
                <a:gd name="T10" fmla="*/ 3 w 16"/>
                <a:gd name="T11" fmla="*/ 8 h 8"/>
                <a:gd name="T12" fmla="*/ 1 w 16"/>
                <a:gd name="T13" fmla="*/ 7 h 8"/>
                <a:gd name="T14" fmla="*/ 14 w 16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">
                  <a:moveTo>
                    <a:pt x="14" y="3"/>
                  </a:moveTo>
                  <a:cubicBezTo>
                    <a:pt x="16" y="4"/>
                    <a:pt x="15" y="5"/>
                    <a:pt x="14" y="5"/>
                  </a:cubicBezTo>
                  <a:cubicBezTo>
                    <a:pt x="13" y="7"/>
                    <a:pt x="12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0"/>
                    <a:pt x="13" y="7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19"/>
            <p:cNvSpPr>
              <a:spLocks/>
            </p:cNvSpPr>
            <p:nvPr/>
          </p:nvSpPr>
          <p:spPr bwMode="auto">
            <a:xfrm>
              <a:off x="4927601" y="-3500438"/>
              <a:ext cx="33338" cy="19050"/>
            </a:xfrm>
            <a:custGeom>
              <a:avLst/>
              <a:gdLst>
                <a:gd name="T0" fmla="*/ 0 w 9"/>
                <a:gd name="T1" fmla="*/ 3 h 5"/>
                <a:gd name="T2" fmla="*/ 7 w 9"/>
                <a:gd name="T3" fmla="*/ 4 h 5"/>
                <a:gd name="T4" fmla="*/ 0 w 9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0" y="1"/>
                    <a:pt x="9" y="0"/>
                    <a:pt x="7" y="4"/>
                  </a:cubicBezTo>
                  <a:cubicBezTo>
                    <a:pt x="4" y="3"/>
                    <a:pt x="4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20"/>
            <p:cNvSpPr>
              <a:spLocks/>
            </p:cNvSpPr>
            <p:nvPr/>
          </p:nvSpPr>
          <p:spPr bwMode="auto">
            <a:xfrm>
              <a:off x="5257801" y="-3497263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4 w 5"/>
                <a:gd name="T3" fmla="*/ 5 h 5"/>
                <a:gd name="T4" fmla="*/ 0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3" y="0"/>
                    <a:pt x="5" y="2"/>
                    <a:pt x="4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21"/>
            <p:cNvSpPr>
              <a:spLocks/>
            </p:cNvSpPr>
            <p:nvPr/>
          </p:nvSpPr>
          <p:spPr bwMode="auto">
            <a:xfrm>
              <a:off x="5114926" y="-3467100"/>
              <a:ext cx="376238" cy="112713"/>
            </a:xfrm>
            <a:custGeom>
              <a:avLst/>
              <a:gdLst>
                <a:gd name="T0" fmla="*/ 100 w 100"/>
                <a:gd name="T1" fmla="*/ 16 h 30"/>
                <a:gd name="T2" fmla="*/ 100 w 100"/>
                <a:gd name="T3" fmla="*/ 23 h 30"/>
                <a:gd name="T4" fmla="*/ 96 w 100"/>
                <a:gd name="T5" fmla="*/ 26 h 30"/>
                <a:gd name="T6" fmla="*/ 79 w 100"/>
                <a:gd name="T7" fmla="*/ 26 h 30"/>
                <a:gd name="T8" fmla="*/ 73 w 100"/>
                <a:gd name="T9" fmla="*/ 29 h 30"/>
                <a:gd name="T10" fmla="*/ 69 w 100"/>
                <a:gd name="T11" fmla="*/ 28 h 30"/>
                <a:gd name="T12" fmla="*/ 68 w 100"/>
                <a:gd name="T13" fmla="*/ 29 h 30"/>
                <a:gd name="T14" fmla="*/ 62 w 100"/>
                <a:gd name="T15" fmla="*/ 29 h 30"/>
                <a:gd name="T16" fmla="*/ 62 w 100"/>
                <a:gd name="T17" fmla="*/ 28 h 30"/>
                <a:gd name="T18" fmla="*/ 59 w 100"/>
                <a:gd name="T19" fmla="*/ 29 h 30"/>
                <a:gd name="T20" fmla="*/ 54 w 100"/>
                <a:gd name="T21" fmla="*/ 26 h 30"/>
                <a:gd name="T22" fmla="*/ 33 w 100"/>
                <a:gd name="T23" fmla="*/ 26 h 30"/>
                <a:gd name="T24" fmla="*/ 34 w 100"/>
                <a:gd name="T25" fmla="*/ 23 h 30"/>
                <a:gd name="T26" fmla="*/ 31 w 100"/>
                <a:gd name="T27" fmla="*/ 22 h 30"/>
                <a:gd name="T28" fmla="*/ 28 w 100"/>
                <a:gd name="T29" fmla="*/ 16 h 30"/>
                <a:gd name="T30" fmla="*/ 31 w 100"/>
                <a:gd name="T31" fmla="*/ 14 h 30"/>
                <a:gd name="T32" fmla="*/ 28 w 100"/>
                <a:gd name="T33" fmla="*/ 8 h 30"/>
                <a:gd name="T34" fmla="*/ 16 w 100"/>
                <a:gd name="T35" fmla="*/ 9 h 30"/>
                <a:gd name="T36" fmla="*/ 13 w 100"/>
                <a:gd name="T37" fmla="*/ 7 h 30"/>
                <a:gd name="T38" fmla="*/ 10 w 100"/>
                <a:gd name="T39" fmla="*/ 5 h 30"/>
                <a:gd name="T40" fmla="*/ 5 w 100"/>
                <a:gd name="T41" fmla="*/ 7 h 30"/>
                <a:gd name="T42" fmla="*/ 2 w 100"/>
                <a:gd name="T43" fmla="*/ 1 h 30"/>
                <a:gd name="T44" fmla="*/ 17 w 100"/>
                <a:gd name="T45" fmla="*/ 0 h 30"/>
                <a:gd name="T46" fmla="*/ 20 w 100"/>
                <a:gd name="T47" fmla="*/ 1 h 30"/>
                <a:gd name="T48" fmla="*/ 20 w 100"/>
                <a:gd name="T49" fmla="*/ 4 h 30"/>
                <a:gd name="T50" fmla="*/ 24 w 100"/>
                <a:gd name="T51" fmla="*/ 7 h 30"/>
                <a:gd name="T52" fmla="*/ 37 w 100"/>
                <a:gd name="T53" fmla="*/ 7 h 30"/>
                <a:gd name="T54" fmla="*/ 37 w 100"/>
                <a:gd name="T55" fmla="*/ 14 h 30"/>
                <a:gd name="T56" fmla="*/ 47 w 100"/>
                <a:gd name="T57" fmla="*/ 15 h 30"/>
                <a:gd name="T58" fmla="*/ 47 w 100"/>
                <a:gd name="T59" fmla="*/ 18 h 30"/>
                <a:gd name="T60" fmla="*/ 49 w 100"/>
                <a:gd name="T61" fmla="*/ 16 h 30"/>
                <a:gd name="T62" fmla="*/ 66 w 100"/>
                <a:gd name="T63" fmla="*/ 16 h 30"/>
                <a:gd name="T64" fmla="*/ 69 w 100"/>
                <a:gd name="T65" fmla="*/ 18 h 30"/>
                <a:gd name="T66" fmla="*/ 73 w 100"/>
                <a:gd name="T67" fmla="*/ 15 h 30"/>
                <a:gd name="T68" fmla="*/ 77 w 100"/>
                <a:gd name="T69" fmla="*/ 15 h 30"/>
                <a:gd name="T70" fmla="*/ 100 w 100"/>
                <a:gd name="T7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0">
                  <a:moveTo>
                    <a:pt x="100" y="16"/>
                  </a:moveTo>
                  <a:cubicBezTo>
                    <a:pt x="100" y="19"/>
                    <a:pt x="100" y="21"/>
                    <a:pt x="100" y="23"/>
                  </a:cubicBezTo>
                  <a:cubicBezTo>
                    <a:pt x="98" y="23"/>
                    <a:pt x="96" y="24"/>
                    <a:pt x="96" y="26"/>
                  </a:cubicBezTo>
                  <a:cubicBezTo>
                    <a:pt x="89" y="27"/>
                    <a:pt x="84" y="26"/>
                    <a:pt x="79" y="26"/>
                  </a:cubicBezTo>
                  <a:cubicBezTo>
                    <a:pt x="77" y="26"/>
                    <a:pt x="75" y="29"/>
                    <a:pt x="73" y="29"/>
                  </a:cubicBezTo>
                  <a:cubicBezTo>
                    <a:pt x="71" y="29"/>
                    <a:pt x="71" y="28"/>
                    <a:pt x="69" y="28"/>
                  </a:cubicBezTo>
                  <a:cubicBezTo>
                    <a:pt x="70" y="28"/>
                    <a:pt x="68" y="29"/>
                    <a:pt x="68" y="29"/>
                  </a:cubicBezTo>
                  <a:cubicBezTo>
                    <a:pt x="67" y="29"/>
                    <a:pt x="62" y="29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1" y="27"/>
                    <a:pt x="59" y="29"/>
                    <a:pt x="59" y="29"/>
                  </a:cubicBezTo>
                  <a:cubicBezTo>
                    <a:pt x="56" y="28"/>
                    <a:pt x="56" y="26"/>
                    <a:pt x="54" y="26"/>
                  </a:cubicBezTo>
                  <a:cubicBezTo>
                    <a:pt x="48" y="26"/>
                    <a:pt x="41" y="30"/>
                    <a:pt x="33" y="26"/>
                  </a:cubicBezTo>
                  <a:cubicBezTo>
                    <a:pt x="33" y="25"/>
                    <a:pt x="34" y="25"/>
                    <a:pt x="34" y="23"/>
                  </a:cubicBezTo>
                  <a:cubicBezTo>
                    <a:pt x="34" y="21"/>
                    <a:pt x="32" y="23"/>
                    <a:pt x="31" y="22"/>
                  </a:cubicBezTo>
                  <a:cubicBezTo>
                    <a:pt x="30" y="20"/>
                    <a:pt x="31" y="17"/>
                    <a:pt x="28" y="16"/>
                  </a:cubicBezTo>
                  <a:cubicBezTo>
                    <a:pt x="29" y="15"/>
                    <a:pt x="31" y="15"/>
                    <a:pt x="31" y="14"/>
                  </a:cubicBezTo>
                  <a:cubicBezTo>
                    <a:pt x="31" y="11"/>
                    <a:pt x="27" y="12"/>
                    <a:pt x="28" y="8"/>
                  </a:cubicBezTo>
                  <a:cubicBezTo>
                    <a:pt x="26" y="10"/>
                    <a:pt x="20" y="9"/>
                    <a:pt x="16" y="9"/>
                  </a:cubicBezTo>
                  <a:cubicBezTo>
                    <a:pt x="13" y="11"/>
                    <a:pt x="14" y="7"/>
                    <a:pt x="13" y="7"/>
                  </a:cubicBezTo>
                  <a:cubicBezTo>
                    <a:pt x="12" y="6"/>
                    <a:pt x="10" y="7"/>
                    <a:pt x="10" y="5"/>
                  </a:cubicBezTo>
                  <a:cubicBezTo>
                    <a:pt x="9" y="6"/>
                    <a:pt x="7" y="7"/>
                    <a:pt x="5" y="7"/>
                  </a:cubicBezTo>
                  <a:cubicBezTo>
                    <a:pt x="9" y="2"/>
                    <a:pt x="0" y="6"/>
                    <a:pt x="2" y="1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17" y="1"/>
                    <a:pt x="19" y="0"/>
                    <a:pt x="20" y="1"/>
                  </a:cubicBezTo>
                  <a:cubicBezTo>
                    <a:pt x="20" y="1"/>
                    <a:pt x="20" y="3"/>
                    <a:pt x="20" y="4"/>
                  </a:cubicBezTo>
                  <a:cubicBezTo>
                    <a:pt x="21" y="5"/>
                    <a:pt x="25" y="3"/>
                    <a:pt x="24" y="7"/>
                  </a:cubicBezTo>
                  <a:cubicBezTo>
                    <a:pt x="28" y="3"/>
                    <a:pt x="32" y="7"/>
                    <a:pt x="37" y="7"/>
                  </a:cubicBezTo>
                  <a:cubicBezTo>
                    <a:pt x="36" y="11"/>
                    <a:pt x="39" y="11"/>
                    <a:pt x="37" y="14"/>
                  </a:cubicBezTo>
                  <a:cubicBezTo>
                    <a:pt x="39" y="14"/>
                    <a:pt x="43" y="13"/>
                    <a:pt x="47" y="15"/>
                  </a:cubicBezTo>
                  <a:cubicBezTo>
                    <a:pt x="48" y="15"/>
                    <a:pt x="40" y="18"/>
                    <a:pt x="47" y="18"/>
                  </a:cubicBezTo>
                  <a:cubicBezTo>
                    <a:pt x="48" y="18"/>
                    <a:pt x="48" y="16"/>
                    <a:pt x="49" y="16"/>
                  </a:cubicBezTo>
                  <a:cubicBezTo>
                    <a:pt x="54" y="16"/>
                    <a:pt x="60" y="16"/>
                    <a:pt x="66" y="16"/>
                  </a:cubicBezTo>
                  <a:cubicBezTo>
                    <a:pt x="67" y="16"/>
                    <a:pt x="69" y="18"/>
                    <a:pt x="69" y="18"/>
                  </a:cubicBezTo>
                  <a:cubicBezTo>
                    <a:pt x="72" y="17"/>
                    <a:pt x="66" y="15"/>
                    <a:pt x="73" y="15"/>
                  </a:cubicBezTo>
                  <a:cubicBezTo>
                    <a:pt x="75" y="15"/>
                    <a:pt x="76" y="15"/>
                    <a:pt x="77" y="15"/>
                  </a:cubicBezTo>
                  <a:cubicBezTo>
                    <a:pt x="83" y="14"/>
                    <a:pt x="92" y="14"/>
                    <a:pt x="10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22"/>
            <p:cNvSpPr>
              <a:spLocks/>
            </p:cNvSpPr>
            <p:nvPr/>
          </p:nvSpPr>
          <p:spPr bwMode="auto">
            <a:xfrm>
              <a:off x="8312151" y="-3470275"/>
              <a:ext cx="374650" cy="269875"/>
            </a:xfrm>
            <a:custGeom>
              <a:avLst/>
              <a:gdLst>
                <a:gd name="T0" fmla="*/ 82 w 100"/>
                <a:gd name="T1" fmla="*/ 2 h 72"/>
                <a:gd name="T2" fmla="*/ 99 w 100"/>
                <a:gd name="T3" fmla="*/ 1 h 72"/>
                <a:gd name="T4" fmla="*/ 98 w 100"/>
                <a:gd name="T5" fmla="*/ 8 h 72"/>
                <a:gd name="T6" fmla="*/ 79 w 100"/>
                <a:gd name="T7" fmla="*/ 10 h 72"/>
                <a:gd name="T8" fmla="*/ 77 w 100"/>
                <a:gd name="T9" fmla="*/ 13 h 72"/>
                <a:gd name="T10" fmla="*/ 74 w 100"/>
                <a:gd name="T11" fmla="*/ 13 h 72"/>
                <a:gd name="T12" fmla="*/ 71 w 100"/>
                <a:gd name="T13" fmla="*/ 16 h 72"/>
                <a:gd name="T14" fmla="*/ 68 w 100"/>
                <a:gd name="T15" fmla="*/ 15 h 72"/>
                <a:gd name="T16" fmla="*/ 63 w 100"/>
                <a:gd name="T17" fmla="*/ 16 h 72"/>
                <a:gd name="T18" fmla="*/ 57 w 100"/>
                <a:gd name="T19" fmla="*/ 17 h 72"/>
                <a:gd name="T20" fmla="*/ 56 w 100"/>
                <a:gd name="T21" fmla="*/ 20 h 72"/>
                <a:gd name="T22" fmla="*/ 49 w 100"/>
                <a:gd name="T23" fmla="*/ 24 h 72"/>
                <a:gd name="T24" fmla="*/ 44 w 100"/>
                <a:gd name="T25" fmla="*/ 27 h 72"/>
                <a:gd name="T26" fmla="*/ 42 w 100"/>
                <a:gd name="T27" fmla="*/ 30 h 72"/>
                <a:gd name="T28" fmla="*/ 40 w 100"/>
                <a:gd name="T29" fmla="*/ 33 h 72"/>
                <a:gd name="T30" fmla="*/ 33 w 100"/>
                <a:gd name="T31" fmla="*/ 36 h 72"/>
                <a:gd name="T32" fmla="*/ 32 w 100"/>
                <a:gd name="T33" fmla="*/ 37 h 72"/>
                <a:gd name="T34" fmla="*/ 26 w 100"/>
                <a:gd name="T35" fmla="*/ 40 h 72"/>
                <a:gd name="T36" fmla="*/ 23 w 100"/>
                <a:gd name="T37" fmla="*/ 45 h 72"/>
                <a:gd name="T38" fmla="*/ 25 w 100"/>
                <a:gd name="T39" fmla="*/ 54 h 72"/>
                <a:gd name="T40" fmla="*/ 20 w 100"/>
                <a:gd name="T41" fmla="*/ 57 h 72"/>
                <a:gd name="T42" fmla="*/ 23 w 100"/>
                <a:gd name="T43" fmla="*/ 62 h 72"/>
                <a:gd name="T44" fmla="*/ 22 w 100"/>
                <a:gd name="T45" fmla="*/ 64 h 72"/>
                <a:gd name="T46" fmla="*/ 23 w 100"/>
                <a:gd name="T47" fmla="*/ 65 h 72"/>
                <a:gd name="T48" fmla="*/ 25 w 100"/>
                <a:gd name="T49" fmla="*/ 64 h 72"/>
                <a:gd name="T50" fmla="*/ 29 w 100"/>
                <a:gd name="T51" fmla="*/ 66 h 72"/>
                <a:gd name="T52" fmla="*/ 27 w 100"/>
                <a:gd name="T53" fmla="*/ 72 h 72"/>
                <a:gd name="T54" fmla="*/ 15 w 100"/>
                <a:gd name="T55" fmla="*/ 72 h 72"/>
                <a:gd name="T56" fmla="*/ 16 w 100"/>
                <a:gd name="T57" fmla="*/ 69 h 72"/>
                <a:gd name="T58" fmla="*/ 12 w 100"/>
                <a:gd name="T59" fmla="*/ 68 h 72"/>
                <a:gd name="T60" fmla="*/ 9 w 100"/>
                <a:gd name="T61" fmla="*/ 65 h 72"/>
                <a:gd name="T62" fmla="*/ 6 w 100"/>
                <a:gd name="T63" fmla="*/ 65 h 72"/>
                <a:gd name="T64" fmla="*/ 2 w 100"/>
                <a:gd name="T65" fmla="*/ 65 h 72"/>
                <a:gd name="T66" fmla="*/ 1 w 100"/>
                <a:gd name="T67" fmla="*/ 55 h 72"/>
                <a:gd name="T68" fmla="*/ 8 w 100"/>
                <a:gd name="T69" fmla="*/ 52 h 72"/>
                <a:gd name="T70" fmla="*/ 6 w 100"/>
                <a:gd name="T71" fmla="*/ 51 h 72"/>
                <a:gd name="T72" fmla="*/ 8 w 100"/>
                <a:gd name="T73" fmla="*/ 48 h 72"/>
                <a:gd name="T74" fmla="*/ 15 w 100"/>
                <a:gd name="T75" fmla="*/ 45 h 72"/>
                <a:gd name="T76" fmla="*/ 15 w 100"/>
                <a:gd name="T77" fmla="*/ 40 h 72"/>
                <a:gd name="T78" fmla="*/ 19 w 100"/>
                <a:gd name="T79" fmla="*/ 38 h 72"/>
                <a:gd name="T80" fmla="*/ 22 w 100"/>
                <a:gd name="T81" fmla="*/ 34 h 72"/>
                <a:gd name="T82" fmla="*/ 22 w 100"/>
                <a:gd name="T83" fmla="*/ 27 h 72"/>
                <a:gd name="T84" fmla="*/ 33 w 100"/>
                <a:gd name="T85" fmla="*/ 23 h 72"/>
                <a:gd name="T86" fmla="*/ 35 w 100"/>
                <a:gd name="T87" fmla="*/ 20 h 72"/>
                <a:gd name="T88" fmla="*/ 36 w 100"/>
                <a:gd name="T89" fmla="*/ 22 h 72"/>
                <a:gd name="T90" fmla="*/ 39 w 100"/>
                <a:gd name="T91" fmla="*/ 19 h 72"/>
                <a:gd name="T92" fmla="*/ 40 w 100"/>
                <a:gd name="T93" fmla="*/ 16 h 72"/>
                <a:gd name="T94" fmla="*/ 47 w 100"/>
                <a:gd name="T95" fmla="*/ 15 h 72"/>
                <a:gd name="T96" fmla="*/ 56 w 100"/>
                <a:gd name="T97" fmla="*/ 13 h 72"/>
                <a:gd name="T98" fmla="*/ 57 w 100"/>
                <a:gd name="T99" fmla="*/ 12 h 72"/>
                <a:gd name="T100" fmla="*/ 60 w 100"/>
                <a:gd name="T101" fmla="*/ 13 h 72"/>
                <a:gd name="T102" fmla="*/ 61 w 100"/>
                <a:gd name="T103" fmla="*/ 10 h 72"/>
                <a:gd name="T104" fmla="*/ 63 w 100"/>
                <a:gd name="T105" fmla="*/ 10 h 72"/>
                <a:gd name="T106" fmla="*/ 72 w 100"/>
                <a:gd name="T107" fmla="*/ 9 h 72"/>
                <a:gd name="T108" fmla="*/ 75 w 100"/>
                <a:gd name="T109" fmla="*/ 8 h 72"/>
                <a:gd name="T110" fmla="*/ 77 w 100"/>
                <a:gd name="T111" fmla="*/ 6 h 72"/>
                <a:gd name="T112" fmla="*/ 82 w 100"/>
                <a:gd name="T113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" h="72">
                  <a:moveTo>
                    <a:pt x="82" y="2"/>
                  </a:moveTo>
                  <a:cubicBezTo>
                    <a:pt x="87" y="5"/>
                    <a:pt x="93" y="0"/>
                    <a:pt x="99" y="1"/>
                  </a:cubicBezTo>
                  <a:cubicBezTo>
                    <a:pt x="100" y="4"/>
                    <a:pt x="97" y="4"/>
                    <a:pt x="98" y="8"/>
                  </a:cubicBezTo>
                  <a:cubicBezTo>
                    <a:pt x="93" y="5"/>
                    <a:pt x="86" y="10"/>
                    <a:pt x="79" y="10"/>
                  </a:cubicBezTo>
                  <a:cubicBezTo>
                    <a:pt x="78" y="10"/>
                    <a:pt x="78" y="13"/>
                    <a:pt x="77" y="13"/>
                  </a:cubicBezTo>
                  <a:cubicBezTo>
                    <a:pt x="76" y="14"/>
                    <a:pt x="74" y="13"/>
                    <a:pt x="74" y="13"/>
                  </a:cubicBezTo>
                  <a:cubicBezTo>
                    <a:pt x="74" y="13"/>
                    <a:pt x="71" y="16"/>
                    <a:pt x="71" y="16"/>
                  </a:cubicBezTo>
                  <a:cubicBezTo>
                    <a:pt x="70" y="16"/>
                    <a:pt x="70" y="14"/>
                    <a:pt x="68" y="15"/>
                  </a:cubicBezTo>
                  <a:cubicBezTo>
                    <a:pt x="67" y="15"/>
                    <a:pt x="65" y="15"/>
                    <a:pt x="63" y="16"/>
                  </a:cubicBezTo>
                  <a:cubicBezTo>
                    <a:pt x="62" y="16"/>
                    <a:pt x="59" y="17"/>
                    <a:pt x="57" y="17"/>
                  </a:cubicBezTo>
                  <a:cubicBezTo>
                    <a:pt x="55" y="18"/>
                    <a:pt x="57" y="19"/>
                    <a:pt x="56" y="20"/>
                  </a:cubicBezTo>
                  <a:cubicBezTo>
                    <a:pt x="55" y="21"/>
                    <a:pt x="49" y="20"/>
                    <a:pt x="49" y="24"/>
                  </a:cubicBezTo>
                  <a:cubicBezTo>
                    <a:pt x="48" y="26"/>
                    <a:pt x="45" y="27"/>
                    <a:pt x="44" y="27"/>
                  </a:cubicBezTo>
                  <a:cubicBezTo>
                    <a:pt x="44" y="28"/>
                    <a:pt x="42" y="29"/>
                    <a:pt x="42" y="30"/>
                  </a:cubicBezTo>
                  <a:cubicBezTo>
                    <a:pt x="41" y="31"/>
                    <a:pt x="40" y="31"/>
                    <a:pt x="40" y="33"/>
                  </a:cubicBezTo>
                  <a:cubicBezTo>
                    <a:pt x="35" y="34"/>
                    <a:pt x="36" y="32"/>
                    <a:pt x="33" y="36"/>
                  </a:cubicBezTo>
                  <a:cubicBezTo>
                    <a:pt x="33" y="36"/>
                    <a:pt x="32" y="35"/>
                    <a:pt x="32" y="37"/>
                  </a:cubicBezTo>
                  <a:cubicBezTo>
                    <a:pt x="32" y="39"/>
                    <a:pt x="28" y="38"/>
                    <a:pt x="26" y="40"/>
                  </a:cubicBezTo>
                  <a:cubicBezTo>
                    <a:pt x="26" y="42"/>
                    <a:pt x="28" y="47"/>
                    <a:pt x="23" y="45"/>
                  </a:cubicBezTo>
                  <a:cubicBezTo>
                    <a:pt x="24" y="48"/>
                    <a:pt x="22" y="54"/>
                    <a:pt x="25" y="54"/>
                  </a:cubicBezTo>
                  <a:cubicBezTo>
                    <a:pt x="24" y="55"/>
                    <a:pt x="22" y="56"/>
                    <a:pt x="20" y="57"/>
                  </a:cubicBezTo>
                  <a:cubicBezTo>
                    <a:pt x="19" y="60"/>
                    <a:pt x="24" y="59"/>
                    <a:pt x="23" y="62"/>
                  </a:cubicBezTo>
                  <a:cubicBezTo>
                    <a:pt x="23" y="62"/>
                    <a:pt x="21" y="63"/>
                    <a:pt x="22" y="64"/>
                  </a:cubicBezTo>
                  <a:cubicBezTo>
                    <a:pt x="22" y="63"/>
                    <a:pt x="24" y="65"/>
                    <a:pt x="23" y="65"/>
                  </a:cubicBezTo>
                  <a:cubicBezTo>
                    <a:pt x="24" y="65"/>
                    <a:pt x="25" y="64"/>
                    <a:pt x="25" y="64"/>
                  </a:cubicBezTo>
                  <a:cubicBezTo>
                    <a:pt x="26" y="64"/>
                    <a:pt x="26" y="67"/>
                    <a:pt x="29" y="66"/>
                  </a:cubicBezTo>
                  <a:cubicBezTo>
                    <a:pt x="29" y="69"/>
                    <a:pt x="27" y="69"/>
                    <a:pt x="27" y="72"/>
                  </a:cubicBezTo>
                  <a:cubicBezTo>
                    <a:pt x="23" y="72"/>
                    <a:pt x="19" y="72"/>
                    <a:pt x="15" y="72"/>
                  </a:cubicBezTo>
                  <a:cubicBezTo>
                    <a:pt x="15" y="71"/>
                    <a:pt x="17" y="70"/>
                    <a:pt x="16" y="69"/>
                  </a:cubicBezTo>
                  <a:cubicBezTo>
                    <a:pt x="15" y="68"/>
                    <a:pt x="14" y="69"/>
                    <a:pt x="12" y="68"/>
                  </a:cubicBezTo>
                  <a:cubicBezTo>
                    <a:pt x="11" y="67"/>
                    <a:pt x="10" y="65"/>
                    <a:pt x="9" y="65"/>
                  </a:cubicBezTo>
                  <a:cubicBezTo>
                    <a:pt x="9" y="65"/>
                    <a:pt x="7" y="65"/>
                    <a:pt x="6" y="65"/>
                  </a:cubicBezTo>
                  <a:cubicBezTo>
                    <a:pt x="5" y="64"/>
                    <a:pt x="5" y="65"/>
                    <a:pt x="2" y="65"/>
                  </a:cubicBezTo>
                  <a:cubicBezTo>
                    <a:pt x="2" y="62"/>
                    <a:pt x="0" y="60"/>
                    <a:pt x="1" y="55"/>
                  </a:cubicBezTo>
                  <a:cubicBezTo>
                    <a:pt x="5" y="60"/>
                    <a:pt x="1" y="50"/>
                    <a:pt x="8" y="52"/>
                  </a:cubicBezTo>
                  <a:cubicBezTo>
                    <a:pt x="9" y="51"/>
                    <a:pt x="6" y="51"/>
                    <a:pt x="6" y="51"/>
                  </a:cubicBezTo>
                  <a:cubicBezTo>
                    <a:pt x="7" y="50"/>
                    <a:pt x="11" y="49"/>
                    <a:pt x="8" y="48"/>
                  </a:cubicBezTo>
                  <a:cubicBezTo>
                    <a:pt x="9" y="46"/>
                    <a:pt x="12" y="46"/>
                    <a:pt x="15" y="45"/>
                  </a:cubicBezTo>
                  <a:cubicBezTo>
                    <a:pt x="14" y="43"/>
                    <a:pt x="19" y="41"/>
                    <a:pt x="15" y="40"/>
                  </a:cubicBezTo>
                  <a:cubicBezTo>
                    <a:pt x="15" y="38"/>
                    <a:pt x="17" y="39"/>
                    <a:pt x="19" y="38"/>
                  </a:cubicBezTo>
                  <a:cubicBezTo>
                    <a:pt x="19" y="36"/>
                    <a:pt x="20" y="35"/>
                    <a:pt x="22" y="34"/>
                  </a:cubicBezTo>
                  <a:cubicBezTo>
                    <a:pt x="19" y="32"/>
                    <a:pt x="23" y="32"/>
                    <a:pt x="22" y="27"/>
                  </a:cubicBezTo>
                  <a:cubicBezTo>
                    <a:pt x="27" y="27"/>
                    <a:pt x="29" y="24"/>
                    <a:pt x="33" y="23"/>
                  </a:cubicBezTo>
                  <a:cubicBezTo>
                    <a:pt x="35" y="24"/>
                    <a:pt x="34" y="21"/>
                    <a:pt x="35" y="20"/>
                  </a:cubicBezTo>
                  <a:cubicBezTo>
                    <a:pt x="35" y="20"/>
                    <a:pt x="36" y="21"/>
                    <a:pt x="36" y="22"/>
                  </a:cubicBezTo>
                  <a:cubicBezTo>
                    <a:pt x="37" y="21"/>
                    <a:pt x="38" y="20"/>
                    <a:pt x="39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3" y="16"/>
                    <a:pt x="45" y="16"/>
                    <a:pt x="47" y="15"/>
                  </a:cubicBezTo>
                  <a:cubicBezTo>
                    <a:pt x="49" y="13"/>
                    <a:pt x="51" y="14"/>
                    <a:pt x="56" y="13"/>
                  </a:cubicBezTo>
                  <a:cubicBezTo>
                    <a:pt x="57" y="13"/>
                    <a:pt x="56" y="12"/>
                    <a:pt x="57" y="12"/>
                  </a:cubicBezTo>
                  <a:cubicBezTo>
                    <a:pt x="59" y="11"/>
                    <a:pt x="60" y="13"/>
                    <a:pt x="60" y="13"/>
                  </a:cubicBezTo>
                  <a:cubicBezTo>
                    <a:pt x="62" y="13"/>
                    <a:pt x="59" y="10"/>
                    <a:pt x="61" y="10"/>
                  </a:cubicBezTo>
                  <a:cubicBezTo>
                    <a:pt x="62" y="10"/>
                    <a:pt x="62" y="10"/>
                    <a:pt x="63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8"/>
                    <a:pt x="74" y="9"/>
                    <a:pt x="75" y="8"/>
                  </a:cubicBezTo>
                  <a:cubicBezTo>
                    <a:pt x="75" y="8"/>
                    <a:pt x="77" y="6"/>
                    <a:pt x="77" y="6"/>
                  </a:cubicBezTo>
                  <a:cubicBezTo>
                    <a:pt x="81" y="4"/>
                    <a:pt x="82" y="9"/>
                    <a:pt x="8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23"/>
            <p:cNvSpPr>
              <a:spLocks/>
            </p:cNvSpPr>
            <p:nvPr/>
          </p:nvSpPr>
          <p:spPr bwMode="auto">
            <a:xfrm>
              <a:off x="5018088" y="-3455988"/>
              <a:ext cx="41275" cy="19050"/>
            </a:xfrm>
            <a:custGeom>
              <a:avLst/>
              <a:gdLst>
                <a:gd name="T0" fmla="*/ 8 w 11"/>
                <a:gd name="T1" fmla="*/ 1 h 5"/>
                <a:gd name="T2" fmla="*/ 11 w 11"/>
                <a:gd name="T3" fmla="*/ 1 h 5"/>
                <a:gd name="T4" fmla="*/ 8 w 11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8" y="1"/>
                  </a:moveTo>
                  <a:cubicBezTo>
                    <a:pt x="9" y="1"/>
                    <a:pt x="10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24"/>
            <p:cNvSpPr>
              <a:spLocks/>
            </p:cNvSpPr>
            <p:nvPr/>
          </p:nvSpPr>
          <p:spPr bwMode="auto">
            <a:xfrm>
              <a:off x="10148888" y="-3433763"/>
              <a:ext cx="115888" cy="90488"/>
            </a:xfrm>
            <a:custGeom>
              <a:avLst/>
              <a:gdLst>
                <a:gd name="T0" fmla="*/ 8 w 31"/>
                <a:gd name="T1" fmla="*/ 0 h 24"/>
                <a:gd name="T2" fmla="*/ 10 w 31"/>
                <a:gd name="T3" fmla="*/ 2 h 24"/>
                <a:gd name="T4" fmla="*/ 18 w 31"/>
                <a:gd name="T5" fmla="*/ 6 h 24"/>
                <a:gd name="T6" fmla="*/ 22 w 31"/>
                <a:gd name="T7" fmla="*/ 3 h 24"/>
                <a:gd name="T8" fmla="*/ 31 w 31"/>
                <a:gd name="T9" fmla="*/ 5 h 24"/>
                <a:gd name="T10" fmla="*/ 28 w 31"/>
                <a:gd name="T11" fmla="*/ 12 h 24"/>
                <a:gd name="T12" fmla="*/ 17 w 31"/>
                <a:gd name="T13" fmla="*/ 14 h 24"/>
                <a:gd name="T14" fmla="*/ 17 w 31"/>
                <a:gd name="T15" fmla="*/ 16 h 24"/>
                <a:gd name="T16" fmla="*/ 14 w 31"/>
                <a:gd name="T17" fmla="*/ 19 h 24"/>
                <a:gd name="T18" fmla="*/ 10 w 31"/>
                <a:gd name="T19" fmla="*/ 20 h 24"/>
                <a:gd name="T20" fmla="*/ 4 w 31"/>
                <a:gd name="T21" fmla="*/ 17 h 24"/>
                <a:gd name="T22" fmla="*/ 0 w 31"/>
                <a:gd name="T23" fmla="*/ 6 h 24"/>
                <a:gd name="T24" fmla="*/ 8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8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1" y="5"/>
                    <a:pt x="16" y="4"/>
                    <a:pt x="18" y="6"/>
                  </a:cubicBezTo>
                  <a:cubicBezTo>
                    <a:pt x="21" y="7"/>
                    <a:pt x="22" y="3"/>
                    <a:pt x="22" y="3"/>
                  </a:cubicBezTo>
                  <a:cubicBezTo>
                    <a:pt x="24" y="3"/>
                    <a:pt x="26" y="6"/>
                    <a:pt x="31" y="5"/>
                  </a:cubicBezTo>
                  <a:cubicBezTo>
                    <a:pt x="30" y="6"/>
                    <a:pt x="23" y="9"/>
                    <a:pt x="28" y="12"/>
                  </a:cubicBezTo>
                  <a:cubicBezTo>
                    <a:pt x="27" y="15"/>
                    <a:pt x="22" y="14"/>
                    <a:pt x="17" y="14"/>
                  </a:cubicBezTo>
                  <a:cubicBezTo>
                    <a:pt x="15" y="15"/>
                    <a:pt x="16" y="16"/>
                    <a:pt x="17" y="16"/>
                  </a:cubicBezTo>
                  <a:cubicBezTo>
                    <a:pt x="18" y="18"/>
                    <a:pt x="9" y="17"/>
                    <a:pt x="14" y="19"/>
                  </a:cubicBezTo>
                  <a:cubicBezTo>
                    <a:pt x="14" y="24"/>
                    <a:pt x="9" y="16"/>
                    <a:pt x="10" y="20"/>
                  </a:cubicBezTo>
                  <a:cubicBezTo>
                    <a:pt x="8" y="19"/>
                    <a:pt x="9" y="16"/>
                    <a:pt x="4" y="17"/>
                  </a:cubicBezTo>
                  <a:cubicBezTo>
                    <a:pt x="3" y="13"/>
                    <a:pt x="4" y="7"/>
                    <a:pt x="0" y="6"/>
                  </a:cubicBezTo>
                  <a:cubicBezTo>
                    <a:pt x="1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25"/>
            <p:cNvSpPr>
              <a:spLocks/>
            </p:cNvSpPr>
            <p:nvPr/>
          </p:nvSpPr>
          <p:spPr bwMode="auto">
            <a:xfrm>
              <a:off x="4638676" y="-3422650"/>
              <a:ext cx="30163" cy="23813"/>
            </a:xfrm>
            <a:custGeom>
              <a:avLst/>
              <a:gdLst>
                <a:gd name="T0" fmla="*/ 4 w 8"/>
                <a:gd name="T1" fmla="*/ 0 h 6"/>
                <a:gd name="T2" fmla="*/ 5 w 8"/>
                <a:gd name="T3" fmla="*/ 6 h 6"/>
                <a:gd name="T4" fmla="*/ 0 w 8"/>
                <a:gd name="T5" fmla="*/ 4 h 6"/>
                <a:gd name="T6" fmla="*/ 4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4" y="0"/>
                  </a:moveTo>
                  <a:cubicBezTo>
                    <a:pt x="8" y="1"/>
                    <a:pt x="5" y="2"/>
                    <a:pt x="5" y="6"/>
                  </a:cubicBezTo>
                  <a:cubicBezTo>
                    <a:pt x="4" y="5"/>
                    <a:pt x="2" y="4"/>
                    <a:pt x="0" y="4"/>
                  </a:cubicBezTo>
                  <a:cubicBezTo>
                    <a:pt x="0" y="2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26"/>
            <p:cNvSpPr>
              <a:spLocks/>
            </p:cNvSpPr>
            <p:nvPr/>
          </p:nvSpPr>
          <p:spPr bwMode="auto">
            <a:xfrm>
              <a:off x="10275888" y="-3422650"/>
              <a:ext cx="52388" cy="49213"/>
            </a:xfrm>
            <a:custGeom>
              <a:avLst/>
              <a:gdLst>
                <a:gd name="T0" fmla="*/ 0 w 14"/>
                <a:gd name="T1" fmla="*/ 4 h 13"/>
                <a:gd name="T2" fmla="*/ 14 w 14"/>
                <a:gd name="T3" fmla="*/ 7 h 13"/>
                <a:gd name="T4" fmla="*/ 8 w 14"/>
                <a:gd name="T5" fmla="*/ 13 h 13"/>
                <a:gd name="T6" fmla="*/ 5 w 14"/>
                <a:gd name="T7" fmla="*/ 10 h 13"/>
                <a:gd name="T8" fmla="*/ 3 w 14"/>
                <a:gd name="T9" fmla="*/ 10 h 13"/>
                <a:gd name="T10" fmla="*/ 0 w 14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0" y="4"/>
                  </a:moveTo>
                  <a:cubicBezTo>
                    <a:pt x="4" y="0"/>
                    <a:pt x="12" y="4"/>
                    <a:pt x="14" y="7"/>
                  </a:cubicBezTo>
                  <a:cubicBezTo>
                    <a:pt x="13" y="10"/>
                    <a:pt x="7" y="8"/>
                    <a:pt x="8" y="13"/>
                  </a:cubicBezTo>
                  <a:cubicBezTo>
                    <a:pt x="6" y="13"/>
                    <a:pt x="6" y="10"/>
                    <a:pt x="5" y="10"/>
                  </a:cubicBezTo>
                  <a:cubicBezTo>
                    <a:pt x="5" y="10"/>
                    <a:pt x="3" y="10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27"/>
            <p:cNvSpPr>
              <a:spLocks/>
            </p:cNvSpPr>
            <p:nvPr/>
          </p:nvSpPr>
          <p:spPr bwMode="auto">
            <a:xfrm>
              <a:off x="10344151" y="-3406775"/>
              <a:ext cx="77788" cy="44450"/>
            </a:xfrm>
            <a:custGeom>
              <a:avLst/>
              <a:gdLst>
                <a:gd name="T0" fmla="*/ 1 w 21"/>
                <a:gd name="T1" fmla="*/ 2 h 12"/>
                <a:gd name="T2" fmla="*/ 4 w 21"/>
                <a:gd name="T3" fmla="*/ 2 h 12"/>
                <a:gd name="T4" fmla="*/ 11 w 21"/>
                <a:gd name="T5" fmla="*/ 5 h 12"/>
                <a:gd name="T6" fmla="*/ 18 w 21"/>
                <a:gd name="T7" fmla="*/ 7 h 12"/>
                <a:gd name="T8" fmla="*/ 21 w 21"/>
                <a:gd name="T9" fmla="*/ 10 h 12"/>
                <a:gd name="T10" fmla="*/ 4 w 21"/>
                <a:gd name="T11" fmla="*/ 7 h 12"/>
                <a:gd name="T12" fmla="*/ 1 w 21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2">
                  <a:moveTo>
                    <a:pt x="1" y="2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8" y="0"/>
                    <a:pt x="8" y="4"/>
                    <a:pt x="11" y="5"/>
                  </a:cubicBezTo>
                  <a:cubicBezTo>
                    <a:pt x="14" y="5"/>
                    <a:pt x="16" y="6"/>
                    <a:pt x="18" y="7"/>
                  </a:cubicBezTo>
                  <a:cubicBezTo>
                    <a:pt x="20" y="8"/>
                    <a:pt x="21" y="7"/>
                    <a:pt x="21" y="10"/>
                  </a:cubicBezTo>
                  <a:cubicBezTo>
                    <a:pt x="13" y="12"/>
                    <a:pt x="10" y="8"/>
                    <a:pt x="4" y="7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28"/>
            <p:cNvSpPr>
              <a:spLocks/>
            </p:cNvSpPr>
            <p:nvPr/>
          </p:nvSpPr>
          <p:spPr bwMode="auto">
            <a:xfrm>
              <a:off x="4994276" y="-3335338"/>
              <a:ext cx="131763" cy="109538"/>
            </a:xfrm>
            <a:custGeom>
              <a:avLst/>
              <a:gdLst>
                <a:gd name="T0" fmla="*/ 11 w 35"/>
                <a:gd name="T1" fmla="*/ 5 h 29"/>
                <a:gd name="T2" fmla="*/ 11 w 35"/>
                <a:gd name="T3" fmla="*/ 4 h 29"/>
                <a:gd name="T4" fmla="*/ 27 w 35"/>
                <a:gd name="T5" fmla="*/ 0 h 29"/>
                <a:gd name="T6" fmla="*/ 30 w 35"/>
                <a:gd name="T7" fmla="*/ 5 h 29"/>
                <a:gd name="T8" fmla="*/ 27 w 35"/>
                <a:gd name="T9" fmla="*/ 9 h 29"/>
                <a:gd name="T10" fmla="*/ 34 w 35"/>
                <a:gd name="T11" fmla="*/ 11 h 29"/>
                <a:gd name="T12" fmla="*/ 35 w 35"/>
                <a:gd name="T13" fmla="*/ 22 h 29"/>
                <a:gd name="T14" fmla="*/ 31 w 35"/>
                <a:gd name="T15" fmla="*/ 22 h 29"/>
                <a:gd name="T16" fmla="*/ 31 w 35"/>
                <a:gd name="T17" fmla="*/ 25 h 29"/>
                <a:gd name="T18" fmla="*/ 27 w 35"/>
                <a:gd name="T19" fmla="*/ 25 h 29"/>
                <a:gd name="T20" fmla="*/ 23 w 35"/>
                <a:gd name="T21" fmla="*/ 28 h 29"/>
                <a:gd name="T22" fmla="*/ 18 w 35"/>
                <a:gd name="T23" fmla="*/ 23 h 29"/>
                <a:gd name="T24" fmla="*/ 14 w 35"/>
                <a:gd name="T25" fmla="*/ 19 h 29"/>
                <a:gd name="T26" fmla="*/ 11 w 35"/>
                <a:gd name="T27" fmla="*/ 16 h 29"/>
                <a:gd name="T28" fmla="*/ 4 w 35"/>
                <a:gd name="T29" fmla="*/ 15 h 29"/>
                <a:gd name="T30" fmla="*/ 0 w 35"/>
                <a:gd name="T31" fmla="*/ 12 h 29"/>
                <a:gd name="T32" fmla="*/ 14 w 35"/>
                <a:gd name="T33" fmla="*/ 14 h 29"/>
                <a:gd name="T34" fmla="*/ 15 w 35"/>
                <a:gd name="T35" fmla="*/ 8 h 29"/>
                <a:gd name="T36" fmla="*/ 10 w 35"/>
                <a:gd name="T37" fmla="*/ 4 h 29"/>
                <a:gd name="T38" fmla="*/ 11 w 35"/>
                <a:gd name="T39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29">
                  <a:moveTo>
                    <a:pt x="11" y="5"/>
                  </a:moveTo>
                  <a:cubicBezTo>
                    <a:pt x="13" y="5"/>
                    <a:pt x="12" y="4"/>
                    <a:pt x="11" y="4"/>
                  </a:cubicBezTo>
                  <a:cubicBezTo>
                    <a:pt x="15" y="1"/>
                    <a:pt x="25" y="4"/>
                    <a:pt x="27" y="0"/>
                  </a:cubicBezTo>
                  <a:cubicBezTo>
                    <a:pt x="29" y="1"/>
                    <a:pt x="29" y="3"/>
                    <a:pt x="30" y="5"/>
                  </a:cubicBezTo>
                  <a:cubicBezTo>
                    <a:pt x="30" y="8"/>
                    <a:pt x="27" y="7"/>
                    <a:pt x="27" y="9"/>
                  </a:cubicBezTo>
                  <a:cubicBezTo>
                    <a:pt x="28" y="14"/>
                    <a:pt x="30" y="11"/>
                    <a:pt x="34" y="11"/>
                  </a:cubicBezTo>
                  <a:cubicBezTo>
                    <a:pt x="35" y="16"/>
                    <a:pt x="34" y="16"/>
                    <a:pt x="35" y="22"/>
                  </a:cubicBezTo>
                  <a:cubicBezTo>
                    <a:pt x="34" y="23"/>
                    <a:pt x="32" y="21"/>
                    <a:pt x="31" y="22"/>
                  </a:cubicBezTo>
                  <a:cubicBezTo>
                    <a:pt x="31" y="22"/>
                    <a:pt x="31" y="25"/>
                    <a:pt x="31" y="25"/>
                  </a:cubicBezTo>
                  <a:cubicBezTo>
                    <a:pt x="30" y="25"/>
                    <a:pt x="28" y="25"/>
                    <a:pt x="27" y="25"/>
                  </a:cubicBezTo>
                  <a:cubicBezTo>
                    <a:pt x="25" y="25"/>
                    <a:pt x="25" y="27"/>
                    <a:pt x="23" y="28"/>
                  </a:cubicBezTo>
                  <a:cubicBezTo>
                    <a:pt x="19" y="29"/>
                    <a:pt x="19" y="25"/>
                    <a:pt x="18" y="23"/>
                  </a:cubicBezTo>
                  <a:cubicBezTo>
                    <a:pt x="17" y="22"/>
                    <a:pt x="13" y="22"/>
                    <a:pt x="14" y="19"/>
                  </a:cubicBezTo>
                  <a:cubicBezTo>
                    <a:pt x="12" y="20"/>
                    <a:pt x="11" y="18"/>
                    <a:pt x="11" y="16"/>
                  </a:cubicBezTo>
                  <a:cubicBezTo>
                    <a:pt x="9" y="17"/>
                    <a:pt x="7" y="16"/>
                    <a:pt x="4" y="15"/>
                  </a:cubicBezTo>
                  <a:cubicBezTo>
                    <a:pt x="2" y="14"/>
                    <a:pt x="0" y="16"/>
                    <a:pt x="0" y="12"/>
                  </a:cubicBezTo>
                  <a:cubicBezTo>
                    <a:pt x="6" y="11"/>
                    <a:pt x="8" y="15"/>
                    <a:pt x="14" y="14"/>
                  </a:cubicBezTo>
                  <a:cubicBezTo>
                    <a:pt x="16" y="13"/>
                    <a:pt x="15" y="10"/>
                    <a:pt x="15" y="8"/>
                  </a:cubicBezTo>
                  <a:cubicBezTo>
                    <a:pt x="16" y="4"/>
                    <a:pt x="8" y="9"/>
                    <a:pt x="10" y="4"/>
                  </a:cubicBezTo>
                  <a:cubicBezTo>
                    <a:pt x="11" y="4"/>
                    <a:pt x="11" y="4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29"/>
            <p:cNvSpPr>
              <a:spLocks/>
            </p:cNvSpPr>
            <p:nvPr/>
          </p:nvSpPr>
          <p:spPr bwMode="auto">
            <a:xfrm>
              <a:off x="5468938" y="-3327400"/>
              <a:ext cx="82550" cy="36513"/>
            </a:xfrm>
            <a:custGeom>
              <a:avLst/>
              <a:gdLst>
                <a:gd name="T0" fmla="*/ 0 w 22"/>
                <a:gd name="T1" fmla="*/ 2 h 10"/>
                <a:gd name="T2" fmla="*/ 6 w 22"/>
                <a:gd name="T3" fmla="*/ 0 h 10"/>
                <a:gd name="T4" fmla="*/ 21 w 22"/>
                <a:gd name="T5" fmla="*/ 5 h 10"/>
                <a:gd name="T6" fmla="*/ 20 w 22"/>
                <a:gd name="T7" fmla="*/ 10 h 10"/>
                <a:gd name="T8" fmla="*/ 5 w 22"/>
                <a:gd name="T9" fmla="*/ 5 h 10"/>
                <a:gd name="T10" fmla="*/ 0 w 22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0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1" y="1"/>
                    <a:pt x="17" y="4"/>
                    <a:pt x="21" y="5"/>
                  </a:cubicBezTo>
                  <a:cubicBezTo>
                    <a:pt x="22" y="7"/>
                    <a:pt x="20" y="8"/>
                    <a:pt x="20" y="10"/>
                  </a:cubicBezTo>
                  <a:cubicBezTo>
                    <a:pt x="12" y="10"/>
                    <a:pt x="9" y="9"/>
                    <a:pt x="5" y="5"/>
                  </a:cubicBezTo>
                  <a:cubicBezTo>
                    <a:pt x="3" y="4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Freeform 30"/>
            <p:cNvSpPr>
              <a:spLocks/>
            </p:cNvSpPr>
            <p:nvPr/>
          </p:nvSpPr>
          <p:spPr bwMode="auto">
            <a:xfrm>
              <a:off x="10223501" y="-3327400"/>
              <a:ext cx="52388" cy="22225"/>
            </a:xfrm>
            <a:custGeom>
              <a:avLst/>
              <a:gdLst>
                <a:gd name="T0" fmla="*/ 14 w 14"/>
                <a:gd name="T1" fmla="*/ 5 h 6"/>
                <a:gd name="T2" fmla="*/ 0 w 14"/>
                <a:gd name="T3" fmla="*/ 3 h 6"/>
                <a:gd name="T4" fmla="*/ 4 w 14"/>
                <a:gd name="T5" fmla="*/ 0 h 6"/>
                <a:gd name="T6" fmla="*/ 14 w 14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">
                  <a:moveTo>
                    <a:pt x="14" y="5"/>
                  </a:moveTo>
                  <a:cubicBezTo>
                    <a:pt x="12" y="6"/>
                    <a:pt x="3" y="5"/>
                    <a:pt x="0" y="3"/>
                  </a:cubicBezTo>
                  <a:cubicBezTo>
                    <a:pt x="0" y="1"/>
                    <a:pt x="4" y="3"/>
                    <a:pt x="4" y="0"/>
                  </a:cubicBezTo>
                  <a:cubicBezTo>
                    <a:pt x="7" y="2"/>
                    <a:pt x="14" y="0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Freeform 31"/>
            <p:cNvSpPr>
              <a:spLocks/>
            </p:cNvSpPr>
            <p:nvPr/>
          </p:nvSpPr>
          <p:spPr bwMode="auto">
            <a:xfrm>
              <a:off x="6049963" y="-3211513"/>
              <a:ext cx="41275" cy="30163"/>
            </a:xfrm>
            <a:custGeom>
              <a:avLst/>
              <a:gdLst>
                <a:gd name="T0" fmla="*/ 11 w 11"/>
                <a:gd name="T1" fmla="*/ 6 h 8"/>
                <a:gd name="T2" fmla="*/ 0 w 11"/>
                <a:gd name="T3" fmla="*/ 3 h 8"/>
                <a:gd name="T4" fmla="*/ 11 w 11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6"/>
                  </a:moveTo>
                  <a:cubicBezTo>
                    <a:pt x="4" y="8"/>
                    <a:pt x="5" y="2"/>
                    <a:pt x="0" y="3"/>
                  </a:cubicBezTo>
                  <a:cubicBezTo>
                    <a:pt x="2" y="0"/>
                    <a:pt x="11" y="2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Freeform 32"/>
            <p:cNvSpPr>
              <a:spLocks/>
            </p:cNvSpPr>
            <p:nvPr/>
          </p:nvSpPr>
          <p:spPr bwMode="auto">
            <a:xfrm>
              <a:off x="6019801" y="-3181350"/>
              <a:ext cx="60325" cy="33338"/>
            </a:xfrm>
            <a:custGeom>
              <a:avLst/>
              <a:gdLst>
                <a:gd name="T0" fmla="*/ 16 w 16"/>
                <a:gd name="T1" fmla="*/ 5 h 9"/>
                <a:gd name="T2" fmla="*/ 2 w 16"/>
                <a:gd name="T3" fmla="*/ 5 h 9"/>
                <a:gd name="T4" fmla="*/ 6 w 16"/>
                <a:gd name="T5" fmla="*/ 1 h 9"/>
                <a:gd name="T6" fmla="*/ 16 w 1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16" y="5"/>
                  </a:moveTo>
                  <a:cubicBezTo>
                    <a:pt x="14" y="9"/>
                    <a:pt x="4" y="9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9" y="3"/>
                    <a:pt x="12" y="4"/>
                    <a:pt x="1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Freeform 33"/>
            <p:cNvSpPr>
              <a:spLocks/>
            </p:cNvSpPr>
            <p:nvPr/>
          </p:nvSpPr>
          <p:spPr bwMode="auto">
            <a:xfrm>
              <a:off x="8235951" y="-3159125"/>
              <a:ext cx="38100" cy="34925"/>
            </a:xfrm>
            <a:custGeom>
              <a:avLst/>
              <a:gdLst>
                <a:gd name="T0" fmla="*/ 4 w 10"/>
                <a:gd name="T1" fmla="*/ 0 h 9"/>
                <a:gd name="T2" fmla="*/ 10 w 10"/>
                <a:gd name="T3" fmla="*/ 6 h 9"/>
                <a:gd name="T4" fmla="*/ 3 w 10"/>
                <a:gd name="T5" fmla="*/ 9 h 9"/>
                <a:gd name="T6" fmla="*/ 1 w 10"/>
                <a:gd name="T7" fmla="*/ 2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8" y="0"/>
                    <a:pt x="9" y="2"/>
                    <a:pt x="10" y="6"/>
                  </a:cubicBezTo>
                  <a:cubicBezTo>
                    <a:pt x="6" y="6"/>
                    <a:pt x="3" y="6"/>
                    <a:pt x="3" y="9"/>
                  </a:cubicBezTo>
                  <a:cubicBezTo>
                    <a:pt x="0" y="9"/>
                    <a:pt x="2" y="4"/>
                    <a:pt x="1" y="2"/>
                  </a:cubicBezTo>
                  <a:cubicBezTo>
                    <a:pt x="3" y="2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Freeform 34"/>
            <p:cNvSpPr>
              <a:spLocks/>
            </p:cNvSpPr>
            <p:nvPr/>
          </p:nvSpPr>
          <p:spPr bwMode="auto">
            <a:xfrm>
              <a:off x="4875213" y="-3135313"/>
              <a:ext cx="36513" cy="25400"/>
            </a:xfrm>
            <a:custGeom>
              <a:avLst/>
              <a:gdLst>
                <a:gd name="T0" fmla="*/ 10 w 10"/>
                <a:gd name="T1" fmla="*/ 6 h 7"/>
                <a:gd name="T2" fmla="*/ 0 w 10"/>
                <a:gd name="T3" fmla="*/ 7 h 7"/>
                <a:gd name="T4" fmla="*/ 10 w 10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10" y="6"/>
                  </a:moveTo>
                  <a:cubicBezTo>
                    <a:pt x="5" y="5"/>
                    <a:pt x="3" y="6"/>
                    <a:pt x="0" y="7"/>
                  </a:cubicBezTo>
                  <a:cubicBezTo>
                    <a:pt x="0" y="4"/>
                    <a:pt x="10" y="0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Freeform 35"/>
            <p:cNvSpPr>
              <a:spLocks/>
            </p:cNvSpPr>
            <p:nvPr/>
          </p:nvSpPr>
          <p:spPr bwMode="auto">
            <a:xfrm>
              <a:off x="5535613" y="-3117850"/>
              <a:ext cx="68263" cy="41275"/>
            </a:xfrm>
            <a:custGeom>
              <a:avLst/>
              <a:gdLst>
                <a:gd name="T0" fmla="*/ 15 w 18"/>
                <a:gd name="T1" fmla="*/ 2 h 11"/>
                <a:gd name="T2" fmla="*/ 16 w 18"/>
                <a:gd name="T3" fmla="*/ 10 h 11"/>
                <a:gd name="T4" fmla="*/ 2 w 18"/>
                <a:gd name="T5" fmla="*/ 8 h 11"/>
                <a:gd name="T6" fmla="*/ 5 w 18"/>
                <a:gd name="T7" fmla="*/ 2 h 11"/>
                <a:gd name="T8" fmla="*/ 15 w 18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5" y="2"/>
                  </a:moveTo>
                  <a:cubicBezTo>
                    <a:pt x="16" y="4"/>
                    <a:pt x="18" y="9"/>
                    <a:pt x="16" y="10"/>
                  </a:cubicBezTo>
                  <a:cubicBezTo>
                    <a:pt x="11" y="10"/>
                    <a:pt x="4" y="11"/>
                    <a:pt x="2" y="8"/>
                  </a:cubicBezTo>
                  <a:cubicBezTo>
                    <a:pt x="0" y="3"/>
                    <a:pt x="6" y="6"/>
                    <a:pt x="5" y="2"/>
                  </a:cubicBezTo>
                  <a:cubicBezTo>
                    <a:pt x="9" y="0"/>
                    <a:pt x="14" y="4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Freeform 36"/>
            <p:cNvSpPr>
              <a:spLocks/>
            </p:cNvSpPr>
            <p:nvPr/>
          </p:nvSpPr>
          <p:spPr bwMode="auto">
            <a:xfrm>
              <a:off x="5513388" y="-3005138"/>
              <a:ext cx="79375" cy="38100"/>
            </a:xfrm>
            <a:custGeom>
              <a:avLst/>
              <a:gdLst>
                <a:gd name="T0" fmla="*/ 19 w 21"/>
                <a:gd name="T1" fmla="*/ 4 h 10"/>
                <a:gd name="T2" fmla="*/ 14 w 21"/>
                <a:gd name="T3" fmla="*/ 7 h 10"/>
                <a:gd name="T4" fmla="*/ 8 w 21"/>
                <a:gd name="T5" fmla="*/ 8 h 10"/>
                <a:gd name="T6" fmla="*/ 2 w 21"/>
                <a:gd name="T7" fmla="*/ 7 h 10"/>
                <a:gd name="T8" fmla="*/ 4 w 21"/>
                <a:gd name="T9" fmla="*/ 3 h 10"/>
                <a:gd name="T10" fmla="*/ 8 w 21"/>
                <a:gd name="T11" fmla="*/ 0 h 10"/>
                <a:gd name="T12" fmla="*/ 19 w 21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0">
                  <a:moveTo>
                    <a:pt x="19" y="4"/>
                  </a:moveTo>
                  <a:cubicBezTo>
                    <a:pt x="21" y="8"/>
                    <a:pt x="16" y="7"/>
                    <a:pt x="14" y="7"/>
                  </a:cubicBezTo>
                  <a:cubicBezTo>
                    <a:pt x="13" y="7"/>
                    <a:pt x="9" y="10"/>
                    <a:pt x="8" y="8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37"/>
            <p:cNvSpPr>
              <a:spLocks/>
            </p:cNvSpPr>
            <p:nvPr/>
          </p:nvSpPr>
          <p:spPr bwMode="auto">
            <a:xfrm>
              <a:off x="5513388" y="-2947988"/>
              <a:ext cx="38100" cy="19050"/>
            </a:xfrm>
            <a:custGeom>
              <a:avLst/>
              <a:gdLst>
                <a:gd name="T0" fmla="*/ 8 w 10"/>
                <a:gd name="T1" fmla="*/ 5 h 5"/>
                <a:gd name="T2" fmla="*/ 2 w 10"/>
                <a:gd name="T3" fmla="*/ 5 h 5"/>
                <a:gd name="T4" fmla="*/ 8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Freeform 38"/>
            <p:cNvSpPr>
              <a:spLocks/>
            </p:cNvSpPr>
            <p:nvPr/>
          </p:nvSpPr>
          <p:spPr bwMode="auto">
            <a:xfrm>
              <a:off x="5397501" y="-2921000"/>
              <a:ext cx="41275" cy="22225"/>
            </a:xfrm>
            <a:custGeom>
              <a:avLst/>
              <a:gdLst>
                <a:gd name="T0" fmla="*/ 9 w 11"/>
                <a:gd name="T1" fmla="*/ 0 h 6"/>
                <a:gd name="T2" fmla="*/ 11 w 11"/>
                <a:gd name="T3" fmla="*/ 3 h 6"/>
                <a:gd name="T4" fmla="*/ 5 w 11"/>
                <a:gd name="T5" fmla="*/ 5 h 6"/>
                <a:gd name="T6" fmla="*/ 0 w 11"/>
                <a:gd name="T7" fmla="*/ 5 h 6"/>
                <a:gd name="T8" fmla="*/ 9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0"/>
                  </a:moveTo>
                  <a:cubicBezTo>
                    <a:pt x="9" y="2"/>
                    <a:pt x="10" y="3"/>
                    <a:pt x="11" y="3"/>
                  </a:cubicBezTo>
                  <a:cubicBezTo>
                    <a:pt x="11" y="6"/>
                    <a:pt x="6" y="3"/>
                    <a:pt x="5" y="5"/>
                  </a:cubicBezTo>
                  <a:cubicBezTo>
                    <a:pt x="4" y="6"/>
                    <a:pt x="5" y="5"/>
                    <a:pt x="0" y="5"/>
                  </a:cubicBezTo>
                  <a:cubicBezTo>
                    <a:pt x="2" y="2"/>
                    <a:pt x="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Freeform 39"/>
            <p:cNvSpPr>
              <a:spLocks/>
            </p:cNvSpPr>
            <p:nvPr/>
          </p:nvSpPr>
          <p:spPr bwMode="auto">
            <a:xfrm>
              <a:off x="5475288" y="-2898775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4" y="2"/>
                    <a:pt x="4" y="6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Freeform 40"/>
            <p:cNvSpPr>
              <a:spLocks/>
            </p:cNvSpPr>
            <p:nvPr/>
          </p:nvSpPr>
          <p:spPr bwMode="auto">
            <a:xfrm>
              <a:off x="6981826" y="-2676525"/>
              <a:ext cx="93663" cy="107950"/>
            </a:xfrm>
            <a:custGeom>
              <a:avLst/>
              <a:gdLst>
                <a:gd name="T0" fmla="*/ 10 w 25"/>
                <a:gd name="T1" fmla="*/ 0 h 29"/>
                <a:gd name="T2" fmla="*/ 11 w 25"/>
                <a:gd name="T3" fmla="*/ 1 h 29"/>
                <a:gd name="T4" fmla="*/ 21 w 25"/>
                <a:gd name="T5" fmla="*/ 1 h 29"/>
                <a:gd name="T6" fmla="*/ 25 w 25"/>
                <a:gd name="T7" fmla="*/ 4 h 29"/>
                <a:gd name="T8" fmla="*/ 24 w 25"/>
                <a:gd name="T9" fmla="*/ 7 h 29"/>
                <a:gd name="T10" fmla="*/ 21 w 25"/>
                <a:gd name="T11" fmla="*/ 8 h 29"/>
                <a:gd name="T12" fmla="*/ 24 w 25"/>
                <a:gd name="T13" fmla="*/ 15 h 29"/>
                <a:gd name="T14" fmla="*/ 22 w 25"/>
                <a:gd name="T15" fmla="*/ 22 h 29"/>
                <a:gd name="T16" fmla="*/ 15 w 25"/>
                <a:gd name="T17" fmla="*/ 22 h 29"/>
                <a:gd name="T18" fmla="*/ 14 w 25"/>
                <a:gd name="T19" fmla="*/ 27 h 29"/>
                <a:gd name="T20" fmla="*/ 11 w 25"/>
                <a:gd name="T21" fmla="*/ 29 h 29"/>
                <a:gd name="T22" fmla="*/ 3 w 25"/>
                <a:gd name="T23" fmla="*/ 29 h 29"/>
                <a:gd name="T24" fmla="*/ 6 w 25"/>
                <a:gd name="T25" fmla="*/ 21 h 29"/>
                <a:gd name="T26" fmla="*/ 6 w 25"/>
                <a:gd name="T27" fmla="*/ 15 h 29"/>
                <a:gd name="T28" fmla="*/ 3 w 25"/>
                <a:gd name="T29" fmla="*/ 8 h 29"/>
                <a:gd name="T30" fmla="*/ 8 w 25"/>
                <a:gd name="T31" fmla="*/ 10 h 29"/>
                <a:gd name="T32" fmla="*/ 10 w 25"/>
                <a:gd name="T3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9">
                  <a:moveTo>
                    <a:pt x="10" y="0"/>
                  </a:moveTo>
                  <a:cubicBezTo>
                    <a:pt x="11" y="0"/>
                    <a:pt x="11" y="1"/>
                    <a:pt x="11" y="1"/>
                  </a:cubicBezTo>
                  <a:cubicBezTo>
                    <a:pt x="11" y="4"/>
                    <a:pt x="17" y="0"/>
                    <a:pt x="21" y="1"/>
                  </a:cubicBezTo>
                  <a:cubicBezTo>
                    <a:pt x="22" y="3"/>
                    <a:pt x="23" y="4"/>
                    <a:pt x="25" y="4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8"/>
                    <a:pt x="22" y="8"/>
                    <a:pt x="21" y="8"/>
                  </a:cubicBezTo>
                  <a:cubicBezTo>
                    <a:pt x="21" y="12"/>
                    <a:pt x="24" y="12"/>
                    <a:pt x="24" y="15"/>
                  </a:cubicBezTo>
                  <a:cubicBezTo>
                    <a:pt x="24" y="17"/>
                    <a:pt x="22" y="19"/>
                    <a:pt x="22" y="22"/>
                  </a:cubicBezTo>
                  <a:cubicBezTo>
                    <a:pt x="20" y="22"/>
                    <a:pt x="18" y="22"/>
                    <a:pt x="15" y="22"/>
                  </a:cubicBezTo>
                  <a:cubicBezTo>
                    <a:pt x="13" y="22"/>
                    <a:pt x="15" y="25"/>
                    <a:pt x="14" y="27"/>
                  </a:cubicBezTo>
                  <a:cubicBezTo>
                    <a:pt x="14" y="27"/>
                    <a:pt x="10" y="27"/>
                    <a:pt x="11" y="29"/>
                  </a:cubicBezTo>
                  <a:cubicBezTo>
                    <a:pt x="8" y="29"/>
                    <a:pt x="6" y="29"/>
                    <a:pt x="3" y="29"/>
                  </a:cubicBezTo>
                  <a:cubicBezTo>
                    <a:pt x="4" y="27"/>
                    <a:pt x="0" y="20"/>
                    <a:pt x="6" y="21"/>
                  </a:cubicBezTo>
                  <a:cubicBezTo>
                    <a:pt x="6" y="17"/>
                    <a:pt x="3" y="18"/>
                    <a:pt x="6" y="15"/>
                  </a:cubicBezTo>
                  <a:cubicBezTo>
                    <a:pt x="7" y="11"/>
                    <a:pt x="2" y="13"/>
                    <a:pt x="3" y="8"/>
                  </a:cubicBezTo>
                  <a:cubicBezTo>
                    <a:pt x="6" y="8"/>
                    <a:pt x="6" y="9"/>
                    <a:pt x="8" y="10"/>
                  </a:cubicBezTo>
                  <a:cubicBezTo>
                    <a:pt x="11" y="9"/>
                    <a:pt x="9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Freeform 41"/>
            <p:cNvSpPr>
              <a:spLocks/>
            </p:cNvSpPr>
            <p:nvPr/>
          </p:nvSpPr>
          <p:spPr bwMode="auto">
            <a:xfrm>
              <a:off x="3660776" y="-2673350"/>
              <a:ext cx="30163" cy="26988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3 h 7"/>
                <a:gd name="T4" fmla="*/ 0 w 8"/>
                <a:gd name="T5" fmla="*/ 5 h 7"/>
                <a:gd name="T6" fmla="*/ 7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8" y="2"/>
                    <a:pt x="6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Freeform 42"/>
            <p:cNvSpPr>
              <a:spLocks/>
            </p:cNvSpPr>
            <p:nvPr/>
          </p:nvSpPr>
          <p:spPr bwMode="auto">
            <a:xfrm>
              <a:off x="4348163" y="-2651125"/>
              <a:ext cx="34925" cy="52388"/>
            </a:xfrm>
            <a:custGeom>
              <a:avLst/>
              <a:gdLst>
                <a:gd name="T0" fmla="*/ 2 w 9"/>
                <a:gd name="T1" fmla="*/ 0 h 14"/>
                <a:gd name="T2" fmla="*/ 9 w 9"/>
                <a:gd name="T3" fmla="*/ 10 h 14"/>
                <a:gd name="T4" fmla="*/ 4 w 9"/>
                <a:gd name="T5" fmla="*/ 7 h 14"/>
                <a:gd name="T6" fmla="*/ 2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5" y="3"/>
                    <a:pt x="5" y="8"/>
                    <a:pt x="9" y="10"/>
                  </a:cubicBezTo>
                  <a:cubicBezTo>
                    <a:pt x="8" y="14"/>
                    <a:pt x="4" y="9"/>
                    <a:pt x="4" y="7"/>
                  </a:cubicBezTo>
                  <a:cubicBezTo>
                    <a:pt x="0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Freeform 43"/>
            <p:cNvSpPr>
              <a:spLocks/>
            </p:cNvSpPr>
            <p:nvPr/>
          </p:nvSpPr>
          <p:spPr bwMode="auto">
            <a:xfrm>
              <a:off x="10245726" y="-2673350"/>
              <a:ext cx="57150" cy="244475"/>
            </a:xfrm>
            <a:custGeom>
              <a:avLst/>
              <a:gdLst>
                <a:gd name="T0" fmla="*/ 5 w 15"/>
                <a:gd name="T1" fmla="*/ 7 h 65"/>
                <a:gd name="T2" fmla="*/ 8 w 15"/>
                <a:gd name="T3" fmla="*/ 17 h 65"/>
                <a:gd name="T4" fmla="*/ 9 w 15"/>
                <a:gd name="T5" fmla="*/ 23 h 65"/>
                <a:gd name="T6" fmla="*/ 9 w 15"/>
                <a:gd name="T7" fmla="*/ 27 h 65"/>
                <a:gd name="T8" fmla="*/ 11 w 15"/>
                <a:gd name="T9" fmla="*/ 38 h 65"/>
                <a:gd name="T10" fmla="*/ 15 w 15"/>
                <a:gd name="T11" fmla="*/ 44 h 65"/>
                <a:gd name="T12" fmla="*/ 9 w 15"/>
                <a:gd name="T13" fmla="*/ 45 h 65"/>
                <a:gd name="T14" fmla="*/ 9 w 15"/>
                <a:gd name="T15" fmla="*/ 55 h 65"/>
                <a:gd name="T16" fmla="*/ 6 w 15"/>
                <a:gd name="T17" fmla="*/ 55 h 65"/>
                <a:gd name="T18" fmla="*/ 9 w 15"/>
                <a:gd name="T19" fmla="*/ 65 h 65"/>
                <a:gd name="T20" fmla="*/ 2 w 15"/>
                <a:gd name="T21" fmla="*/ 63 h 65"/>
                <a:gd name="T22" fmla="*/ 4 w 15"/>
                <a:gd name="T23" fmla="*/ 55 h 65"/>
                <a:gd name="T24" fmla="*/ 1 w 15"/>
                <a:gd name="T25" fmla="*/ 51 h 65"/>
                <a:gd name="T26" fmla="*/ 4 w 15"/>
                <a:gd name="T27" fmla="*/ 34 h 65"/>
                <a:gd name="T28" fmla="*/ 1 w 15"/>
                <a:gd name="T29" fmla="*/ 27 h 65"/>
                <a:gd name="T30" fmla="*/ 1 w 15"/>
                <a:gd name="T31" fmla="*/ 17 h 65"/>
                <a:gd name="T32" fmla="*/ 5 w 15"/>
                <a:gd name="T33" fmla="*/ 13 h 65"/>
                <a:gd name="T34" fmla="*/ 6 w 15"/>
                <a:gd name="T35" fmla="*/ 9 h 65"/>
                <a:gd name="T36" fmla="*/ 5 w 15"/>
                <a:gd name="T37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65">
                  <a:moveTo>
                    <a:pt x="5" y="7"/>
                  </a:moveTo>
                  <a:cubicBezTo>
                    <a:pt x="11" y="0"/>
                    <a:pt x="5" y="15"/>
                    <a:pt x="8" y="17"/>
                  </a:cubicBezTo>
                  <a:cubicBezTo>
                    <a:pt x="10" y="19"/>
                    <a:pt x="6" y="20"/>
                    <a:pt x="9" y="23"/>
                  </a:cubicBezTo>
                  <a:cubicBezTo>
                    <a:pt x="11" y="25"/>
                    <a:pt x="9" y="25"/>
                    <a:pt x="9" y="27"/>
                  </a:cubicBezTo>
                  <a:cubicBezTo>
                    <a:pt x="9" y="28"/>
                    <a:pt x="12" y="33"/>
                    <a:pt x="11" y="38"/>
                  </a:cubicBezTo>
                  <a:cubicBezTo>
                    <a:pt x="10" y="42"/>
                    <a:pt x="13" y="43"/>
                    <a:pt x="15" y="44"/>
                  </a:cubicBezTo>
                  <a:cubicBezTo>
                    <a:pt x="14" y="47"/>
                    <a:pt x="11" y="47"/>
                    <a:pt x="9" y="45"/>
                  </a:cubicBezTo>
                  <a:cubicBezTo>
                    <a:pt x="8" y="49"/>
                    <a:pt x="9" y="55"/>
                    <a:pt x="9" y="55"/>
                  </a:cubicBezTo>
                  <a:cubicBezTo>
                    <a:pt x="9" y="55"/>
                    <a:pt x="6" y="55"/>
                    <a:pt x="6" y="55"/>
                  </a:cubicBezTo>
                  <a:cubicBezTo>
                    <a:pt x="6" y="58"/>
                    <a:pt x="10" y="59"/>
                    <a:pt x="9" y="65"/>
                  </a:cubicBezTo>
                  <a:cubicBezTo>
                    <a:pt x="5" y="63"/>
                    <a:pt x="5" y="65"/>
                    <a:pt x="2" y="63"/>
                  </a:cubicBezTo>
                  <a:cubicBezTo>
                    <a:pt x="5" y="60"/>
                    <a:pt x="1" y="59"/>
                    <a:pt x="4" y="55"/>
                  </a:cubicBezTo>
                  <a:cubicBezTo>
                    <a:pt x="4" y="53"/>
                    <a:pt x="2" y="51"/>
                    <a:pt x="1" y="51"/>
                  </a:cubicBezTo>
                  <a:cubicBezTo>
                    <a:pt x="2" y="47"/>
                    <a:pt x="5" y="41"/>
                    <a:pt x="4" y="34"/>
                  </a:cubicBezTo>
                  <a:cubicBezTo>
                    <a:pt x="3" y="31"/>
                    <a:pt x="1" y="29"/>
                    <a:pt x="1" y="27"/>
                  </a:cubicBezTo>
                  <a:cubicBezTo>
                    <a:pt x="0" y="23"/>
                    <a:pt x="4" y="20"/>
                    <a:pt x="1" y="17"/>
                  </a:cubicBezTo>
                  <a:cubicBezTo>
                    <a:pt x="1" y="15"/>
                    <a:pt x="3" y="14"/>
                    <a:pt x="5" y="13"/>
                  </a:cubicBezTo>
                  <a:cubicBezTo>
                    <a:pt x="5" y="11"/>
                    <a:pt x="5" y="9"/>
                    <a:pt x="6" y="9"/>
                  </a:cubicBezTo>
                  <a:cubicBezTo>
                    <a:pt x="7" y="8"/>
                    <a:pt x="6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Freeform 44"/>
            <p:cNvSpPr>
              <a:spLocks/>
            </p:cNvSpPr>
            <p:nvPr/>
          </p:nvSpPr>
          <p:spPr bwMode="auto">
            <a:xfrm>
              <a:off x="3619501" y="-2646363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0 w 4"/>
                <a:gd name="T3" fmla="*/ 5 h 7"/>
                <a:gd name="T4" fmla="*/ 0 w 4"/>
                <a:gd name="T5" fmla="*/ 2 h 7"/>
                <a:gd name="T6" fmla="*/ 1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7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Freeform 45"/>
            <p:cNvSpPr>
              <a:spLocks/>
            </p:cNvSpPr>
            <p:nvPr/>
          </p:nvSpPr>
          <p:spPr bwMode="auto">
            <a:xfrm>
              <a:off x="5922963" y="-2560638"/>
              <a:ext cx="157163" cy="131763"/>
            </a:xfrm>
            <a:custGeom>
              <a:avLst/>
              <a:gdLst>
                <a:gd name="T0" fmla="*/ 18 w 42"/>
                <a:gd name="T1" fmla="*/ 0 h 35"/>
                <a:gd name="T2" fmla="*/ 22 w 42"/>
                <a:gd name="T3" fmla="*/ 3 h 35"/>
                <a:gd name="T4" fmla="*/ 21 w 42"/>
                <a:gd name="T5" fmla="*/ 8 h 35"/>
                <a:gd name="T6" fmla="*/ 27 w 42"/>
                <a:gd name="T7" fmla="*/ 11 h 35"/>
                <a:gd name="T8" fmla="*/ 35 w 42"/>
                <a:gd name="T9" fmla="*/ 14 h 35"/>
                <a:gd name="T10" fmla="*/ 34 w 42"/>
                <a:gd name="T11" fmla="*/ 19 h 35"/>
                <a:gd name="T12" fmla="*/ 38 w 42"/>
                <a:gd name="T13" fmla="*/ 21 h 35"/>
                <a:gd name="T14" fmla="*/ 41 w 42"/>
                <a:gd name="T15" fmla="*/ 25 h 35"/>
                <a:gd name="T16" fmla="*/ 38 w 42"/>
                <a:gd name="T17" fmla="*/ 32 h 35"/>
                <a:gd name="T18" fmla="*/ 36 w 42"/>
                <a:gd name="T19" fmla="*/ 29 h 35"/>
                <a:gd name="T20" fmla="*/ 28 w 42"/>
                <a:gd name="T21" fmla="*/ 29 h 35"/>
                <a:gd name="T22" fmla="*/ 22 w 42"/>
                <a:gd name="T23" fmla="*/ 35 h 35"/>
                <a:gd name="T24" fmla="*/ 20 w 42"/>
                <a:gd name="T25" fmla="*/ 31 h 35"/>
                <a:gd name="T26" fmla="*/ 15 w 42"/>
                <a:gd name="T27" fmla="*/ 29 h 35"/>
                <a:gd name="T28" fmla="*/ 10 w 42"/>
                <a:gd name="T29" fmla="*/ 25 h 35"/>
                <a:gd name="T30" fmla="*/ 0 w 42"/>
                <a:gd name="T31" fmla="*/ 26 h 35"/>
                <a:gd name="T32" fmla="*/ 1 w 42"/>
                <a:gd name="T33" fmla="*/ 21 h 35"/>
                <a:gd name="T34" fmla="*/ 7 w 42"/>
                <a:gd name="T35" fmla="*/ 18 h 35"/>
                <a:gd name="T36" fmla="*/ 10 w 42"/>
                <a:gd name="T37" fmla="*/ 12 h 35"/>
                <a:gd name="T38" fmla="*/ 11 w 42"/>
                <a:gd name="T39" fmla="*/ 5 h 35"/>
                <a:gd name="T40" fmla="*/ 14 w 42"/>
                <a:gd name="T41" fmla="*/ 5 h 35"/>
                <a:gd name="T42" fmla="*/ 14 w 42"/>
                <a:gd name="T43" fmla="*/ 3 h 35"/>
                <a:gd name="T44" fmla="*/ 18 w 42"/>
                <a:gd name="T4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35">
                  <a:moveTo>
                    <a:pt x="18" y="0"/>
                  </a:moveTo>
                  <a:cubicBezTo>
                    <a:pt x="20" y="0"/>
                    <a:pt x="20" y="2"/>
                    <a:pt x="22" y="3"/>
                  </a:cubicBezTo>
                  <a:cubicBezTo>
                    <a:pt x="22" y="5"/>
                    <a:pt x="18" y="5"/>
                    <a:pt x="21" y="8"/>
                  </a:cubicBezTo>
                  <a:cubicBezTo>
                    <a:pt x="20" y="12"/>
                    <a:pt x="25" y="10"/>
                    <a:pt x="27" y="11"/>
                  </a:cubicBezTo>
                  <a:cubicBezTo>
                    <a:pt x="28" y="12"/>
                    <a:pt x="30" y="16"/>
                    <a:pt x="35" y="14"/>
                  </a:cubicBezTo>
                  <a:cubicBezTo>
                    <a:pt x="35" y="17"/>
                    <a:pt x="38" y="18"/>
                    <a:pt x="34" y="19"/>
                  </a:cubicBezTo>
                  <a:cubicBezTo>
                    <a:pt x="33" y="22"/>
                    <a:pt x="37" y="20"/>
                    <a:pt x="38" y="21"/>
                  </a:cubicBezTo>
                  <a:cubicBezTo>
                    <a:pt x="39" y="22"/>
                    <a:pt x="37" y="27"/>
                    <a:pt x="41" y="25"/>
                  </a:cubicBezTo>
                  <a:cubicBezTo>
                    <a:pt x="42" y="29"/>
                    <a:pt x="37" y="28"/>
                    <a:pt x="38" y="32"/>
                  </a:cubicBezTo>
                  <a:cubicBezTo>
                    <a:pt x="36" y="32"/>
                    <a:pt x="37" y="30"/>
                    <a:pt x="36" y="29"/>
                  </a:cubicBezTo>
                  <a:cubicBezTo>
                    <a:pt x="31" y="29"/>
                    <a:pt x="32" y="31"/>
                    <a:pt x="28" y="29"/>
                  </a:cubicBezTo>
                  <a:cubicBezTo>
                    <a:pt x="26" y="31"/>
                    <a:pt x="22" y="31"/>
                    <a:pt x="22" y="35"/>
                  </a:cubicBezTo>
                  <a:cubicBezTo>
                    <a:pt x="20" y="35"/>
                    <a:pt x="21" y="32"/>
                    <a:pt x="20" y="31"/>
                  </a:cubicBezTo>
                  <a:cubicBezTo>
                    <a:pt x="19" y="30"/>
                    <a:pt x="16" y="30"/>
                    <a:pt x="15" y="29"/>
                  </a:cubicBezTo>
                  <a:cubicBezTo>
                    <a:pt x="14" y="28"/>
                    <a:pt x="13" y="26"/>
                    <a:pt x="10" y="25"/>
                  </a:cubicBezTo>
                  <a:cubicBezTo>
                    <a:pt x="5" y="24"/>
                    <a:pt x="5" y="28"/>
                    <a:pt x="0" y="26"/>
                  </a:cubicBezTo>
                  <a:cubicBezTo>
                    <a:pt x="1" y="25"/>
                    <a:pt x="1" y="23"/>
                    <a:pt x="1" y="21"/>
                  </a:cubicBezTo>
                  <a:cubicBezTo>
                    <a:pt x="6" y="23"/>
                    <a:pt x="2" y="16"/>
                    <a:pt x="7" y="18"/>
                  </a:cubicBezTo>
                  <a:cubicBezTo>
                    <a:pt x="5" y="15"/>
                    <a:pt x="9" y="14"/>
                    <a:pt x="10" y="12"/>
                  </a:cubicBezTo>
                  <a:cubicBezTo>
                    <a:pt x="11" y="11"/>
                    <a:pt x="9" y="8"/>
                    <a:pt x="11" y="5"/>
                  </a:cubicBezTo>
                  <a:cubicBezTo>
                    <a:pt x="12" y="5"/>
                    <a:pt x="14" y="6"/>
                    <a:pt x="14" y="5"/>
                  </a:cubicBezTo>
                  <a:cubicBezTo>
                    <a:pt x="14" y="5"/>
                    <a:pt x="14" y="3"/>
                    <a:pt x="14" y="3"/>
                  </a:cubicBezTo>
                  <a:cubicBezTo>
                    <a:pt x="15" y="1"/>
                    <a:pt x="18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Freeform 46"/>
            <p:cNvSpPr>
              <a:spLocks/>
            </p:cNvSpPr>
            <p:nvPr/>
          </p:nvSpPr>
          <p:spPr bwMode="auto">
            <a:xfrm>
              <a:off x="5840413" y="-2519363"/>
              <a:ext cx="33338" cy="33338"/>
            </a:xfrm>
            <a:custGeom>
              <a:avLst/>
              <a:gdLst>
                <a:gd name="T0" fmla="*/ 0 w 9"/>
                <a:gd name="T1" fmla="*/ 0 h 9"/>
                <a:gd name="T2" fmla="*/ 9 w 9"/>
                <a:gd name="T3" fmla="*/ 4 h 9"/>
                <a:gd name="T4" fmla="*/ 0 w 9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5" y="0"/>
                    <a:pt x="5" y="4"/>
                    <a:pt x="9" y="4"/>
                  </a:cubicBezTo>
                  <a:cubicBezTo>
                    <a:pt x="8" y="9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Freeform 47"/>
            <p:cNvSpPr>
              <a:spLocks/>
            </p:cNvSpPr>
            <p:nvPr/>
          </p:nvSpPr>
          <p:spPr bwMode="auto">
            <a:xfrm>
              <a:off x="10226676" y="-2387600"/>
              <a:ext cx="112713" cy="79375"/>
            </a:xfrm>
            <a:custGeom>
              <a:avLst/>
              <a:gdLst>
                <a:gd name="T0" fmla="*/ 9 w 30"/>
                <a:gd name="T1" fmla="*/ 0 h 21"/>
                <a:gd name="T2" fmla="*/ 10 w 30"/>
                <a:gd name="T3" fmla="*/ 2 h 21"/>
                <a:gd name="T4" fmla="*/ 16 w 30"/>
                <a:gd name="T5" fmla="*/ 7 h 21"/>
                <a:gd name="T6" fmla="*/ 30 w 30"/>
                <a:gd name="T7" fmla="*/ 6 h 21"/>
                <a:gd name="T8" fmla="*/ 24 w 30"/>
                <a:gd name="T9" fmla="*/ 14 h 21"/>
                <a:gd name="T10" fmla="*/ 20 w 30"/>
                <a:gd name="T11" fmla="*/ 13 h 21"/>
                <a:gd name="T12" fmla="*/ 14 w 30"/>
                <a:gd name="T13" fmla="*/ 16 h 21"/>
                <a:gd name="T14" fmla="*/ 13 w 30"/>
                <a:gd name="T15" fmla="*/ 20 h 21"/>
                <a:gd name="T16" fmla="*/ 6 w 30"/>
                <a:gd name="T17" fmla="*/ 17 h 21"/>
                <a:gd name="T18" fmla="*/ 9 w 30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1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5" y="4"/>
                    <a:pt x="16" y="7"/>
                  </a:cubicBezTo>
                  <a:cubicBezTo>
                    <a:pt x="20" y="5"/>
                    <a:pt x="24" y="8"/>
                    <a:pt x="30" y="6"/>
                  </a:cubicBezTo>
                  <a:cubicBezTo>
                    <a:pt x="29" y="10"/>
                    <a:pt x="24" y="10"/>
                    <a:pt x="24" y="14"/>
                  </a:cubicBezTo>
                  <a:cubicBezTo>
                    <a:pt x="22" y="15"/>
                    <a:pt x="22" y="13"/>
                    <a:pt x="20" y="13"/>
                  </a:cubicBezTo>
                  <a:cubicBezTo>
                    <a:pt x="17" y="12"/>
                    <a:pt x="15" y="19"/>
                    <a:pt x="14" y="16"/>
                  </a:cubicBezTo>
                  <a:cubicBezTo>
                    <a:pt x="12" y="16"/>
                    <a:pt x="13" y="18"/>
                    <a:pt x="13" y="20"/>
                  </a:cubicBezTo>
                  <a:cubicBezTo>
                    <a:pt x="9" y="21"/>
                    <a:pt x="9" y="12"/>
                    <a:pt x="6" y="17"/>
                  </a:cubicBezTo>
                  <a:cubicBezTo>
                    <a:pt x="0" y="13"/>
                    <a:pt x="4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Freeform 48"/>
            <p:cNvSpPr>
              <a:spLocks/>
            </p:cNvSpPr>
            <p:nvPr/>
          </p:nvSpPr>
          <p:spPr bwMode="auto">
            <a:xfrm>
              <a:off x="10031413" y="-2293938"/>
              <a:ext cx="214313" cy="184150"/>
            </a:xfrm>
            <a:custGeom>
              <a:avLst/>
              <a:gdLst>
                <a:gd name="T0" fmla="*/ 51 w 57"/>
                <a:gd name="T1" fmla="*/ 0 h 49"/>
                <a:gd name="T2" fmla="*/ 55 w 57"/>
                <a:gd name="T3" fmla="*/ 2 h 49"/>
                <a:gd name="T4" fmla="*/ 55 w 57"/>
                <a:gd name="T5" fmla="*/ 23 h 49"/>
                <a:gd name="T6" fmla="*/ 53 w 57"/>
                <a:gd name="T7" fmla="*/ 20 h 49"/>
                <a:gd name="T8" fmla="*/ 53 w 57"/>
                <a:gd name="T9" fmla="*/ 28 h 49"/>
                <a:gd name="T10" fmla="*/ 51 w 57"/>
                <a:gd name="T11" fmla="*/ 27 h 49"/>
                <a:gd name="T12" fmla="*/ 51 w 57"/>
                <a:gd name="T13" fmla="*/ 41 h 49"/>
                <a:gd name="T14" fmla="*/ 48 w 57"/>
                <a:gd name="T15" fmla="*/ 40 h 49"/>
                <a:gd name="T16" fmla="*/ 44 w 57"/>
                <a:gd name="T17" fmla="*/ 42 h 49"/>
                <a:gd name="T18" fmla="*/ 41 w 57"/>
                <a:gd name="T19" fmla="*/ 41 h 49"/>
                <a:gd name="T20" fmla="*/ 35 w 57"/>
                <a:gd name="T21" fmla="*/ 42 h 49"/>
                <a:gd name="T22" fmla="*/ 28 w 57"/>
                <a:gd name="T23" fmla="*/ 44 h 49"/>
                <a:gd name="T24" fmla="*/ 25 w 57"/>
                <a:gd name="T25" fmla="*/ 49 h 49"/>
                <a:gd name="T26" fmla="*/ 20 w 57"/>
                <a:gd name="T27" fmla="*/ 42 h 49"/>
                <a:gd name="T28" fmla="*/ 17 w 57"/>
                <a:gd name="T29" fmla="*/ 45 h 49"/>
                <a:gd name="T30" fmla="*/ 14 w 57"/>
                <a:gd name="T31" fmla="*/ 44 h 49"/>
                <a:gd name="T32" fmla="*/ 0 w 57"/>
                <a:gd name="T33" fmla="*/ 47 h 49"/>
                <a:gd name="T34" fmla="*/ 2 w 57"/>
                <a:gd name="T35" fmla="*/ 41 h 49"/>
                <a:gd name="T36" fmla="*/ 4 w 57"/>
                <a:gd name="T37" fmla="*/ 42 h 49"/>
                <a:gd name="T38" fmla="*/ 6 w 57"/>
                <a:gd name="T39" fmla="*/ 40 h 49"/>
                <a:gd name="T40" fmla="*/ 25 w 57"/>
                <a:gd name="T41" fmla="*/ 38 h 49"/>
                <a:gd name="T42" fmla="*/ 28 w 57"/>
                <a:gd name="T43" fmla="*/ 28 h 49"/>
                <a:gd name="T44" fmla="*/ 31 w 57"/>
                <a:gd name="T45" fmla="*/ 26 h 49"/>
                <a:gd name="T46" fmla="*/ 39 w 57"/>
                <a:gd name="T47" fmla="*/ 27 h 49"/>
                <a:gd name="T48" fmla="*/ 39 w 57"/>
                <a:gd name="T49" fmla="*/ 21 h 49"/>
                <a:gd name="T50" fmla="*/ 41 w 57"/>
                <a:gd name="T51" fmla="*/ 24 h 49"/>
                <a:gd name="T52" fmla="*/ 42 w 57"/>
                <a:gd name="T53" fmla="*/ 17 h 49"/>
                <a:gd name="T54" fmla="*/ 46 w 57"/>
                <a:gd name="T55" fmla="*/ 6 h 49"/>
                <a:gd name="T56" fmla="*/ 51 w 57"/>
                <a:gd name="T5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" h="49">
                  <a:moveTo>
                    <a:pt x="51" y="0"/>
                  </a:moveTo>
                  <a:cubicBezTo>
                    <a:pt x="53" y="0"/>
                    <a:pt x="53" y="2"/>
                    <a:pt x="55" y="2"/>
                  </a:cubicBezTo>
                  <a:cubicBezTo>
                    <a:pt x="55" y="12"/>
                    <a:pt x="57" y="17"/>
                    <a:pt x="55" y="23"/>
                  </a:cubicBezTo>
                  <a:cubicBezTo>
                    <a:pt x="54" y="23"/>
                    <a:pt x="54" y="21"/>
                    <a:pt x="53" y="20"/>
                  </a:cubicBezTo>
                  <a:cubicBezTo>
                    <a:pt x="50" y="21"/>
                    <a:pt x="54" y="26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1" y="32"/>
                    <a:pt x="51" y="36"/>
                    <a:pt x="51" y="41"/>
                  </a:cubicBezTo>
                  <a:cubicBezTo>
                    <a:pt x="50" y="41"/>
                    <a:pt x="49" y="40"/>
                    <a:pt x="48" y="40"/>
                  </a:cubicBezTo>
                  <a:cubicBezTo>
                    <a:pt x="45" y="38"/>
                    <a:pt x="45" y="42"/>
                    <a:pt x="44" y="42"/>
                  </a:cubicBezTo>
                  <a:cubicBezTo>
                    <a:pt x="43" y="43"/>
                    <a:pt x="42" y="41"/>
                    <a:pt x="41" y="41"/>
                  </a:cubicBezTo>
                  <a:cubicBezTo>
                    <a:pt x="40" y="41"/>
                    <a:pt x="37" y="42"/>
                    <a:pt x="35" y="42"/>
                  </a:cubicBezTo>
                  <a:cubicBezTo>
                    <a:pt x="35" y="43"/>
                    <a:pt x="32" y="45"/>
                    <a:pt x="28" y="44"/>
                  </a:cubicBezTo>
                  <a:cubicBezTo>
                    <a:pt x="26" y="44"/>
                    <a:pt x="27" y="49"/>
                    <a:pt x="25" y="49"/>
                  </a:cubicBezTo>
                  <a:cubicBezTo>
                    <a:pt x="22" y="48"/>
                    <a:pt x="20" y="47"/>
                    <a:pt x="20" y="42"/>
                  </a:cubicBezTo>
                  <a:cubicBezTo>
                    <a:pt x="17" y="41"/>
                    <a:pt x="18" y="45"/>
                    <a:pt x="17" y="45"/>
                  </a:cubicBezTo>
                  <a:cubicBezTo>
                    <a:pt x="15" y="46"/>
                    <a:pt x="15" y="44"/>
                    <a:pt x="14" y="44"/>
                  </a:cubicBezTo>
                  <a:cubicBezTo>
                    <a:pt x="9" y="45"/>
                    <a:pt x="4" y="49"/>
                    <a:pt x="0" y="47"/>
                  </a:cubicBezTo>
                  <a:cubicBezTo>
                    <a:pt x="1" y="45"/>
                    <a:pt x="2" y="43"/>
                    <a:pt x="2" y="41"/>
                  </a:cubicBezTo>
                  <a:cubicBezTo>
                    <a:pt x="3" y="40"/>
                    <a:pt x="4" y="42"/>
                    <a:pt x="4" y="42"/>
                  </a:cubicBezTo>
                  <a:cubicBezTo>
                    <a:pt x="6" y="42"/>
                    <a:pt x="5" y="40"/>
                    <a:pt x="6" y="40"/>
                  </a:cubicBezTo>
                  <a:cubicBezTo>
                    <a:pt x="11" y="39"/>
                    <a:pt x="20" y="40"/>
                    <a:pt x="25" y="38"/>
                  </a:cubicBezTo>
                  <a:cubicBezTo>
                    <a:pt x="23" y="32"/>
                    <a:pt x="30" y="34"/>
                    <a:pt x="28" y="28"/>
                  </a:cubicBezTo>
                  <a:cubicBezTo>
                    <a:pt x="31" y="30"/>
                    <a:pt x="31" y="30"/>
                    <a:pt x="31" y="26"/>
                  </a:cubicBezTo>
                  <a:cubicBezTo>
                    <a:pt x="34" y="29"/>
                    <a:pt x="37" y="24"/>
                    <a:pt x="39" y="27"/>
                  </a:cubicBezTo>
                  <a:cubicBezTo>
                    <a:pt x="40" y="26"/>
                    <a:pt x="39" y="22"/>
                    <a:pt x="39" y="21"/>
                  </a:cubicBezTo>
                  <a:cubicBezTo>
                    <a:pt x="41" y="20"/>
                    <a:pt x="41" y="24"/>
                    <a:pt x="41" y="24"/>
                  </a:cubicBezTo>
                  <a:cubicBezTo>
                    <a:pt x="42" y="25"/>
                    <a:pt x="45" y="23"/>
                    <a:pt x="42" y="17"/>
                  </a:cubicBezTo>
                  <a:cubicBezTo>
                    <a:pt x="47" y="16"/>
                    <a:pt x="45" y="10"/>
                    <a:pt x="46" y="6"/>
                  </a:cubicBezTo>
                  <a:cubicBezTo>
                    <a:pt x="47" y="4"/>
                    <a:pt x="52" y="4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Freeform 49"/>
            <p:cNvSpPr>
              <a:spLocks/>
            </p:cNvSpPr>
            <p:nvPr/>
          </p:nvSpPr>
          <p:spPr bwMode="auto">
            <a:xfrm>
              <a:off x="7383463" y="-2282825"/>
              <a:ext cx="38100" cy="41275"/>
            </a:xfrm>
            <a:custGeom>
              <a:avLst/>
              <a:gdLst>
                <a:gd name="T0" fmla="*/ 4 w 10"/>
                <a:gd name="T1" fmla="*/ 0 h 11"/>
                <a:gd name="T2" fmla="*/ 1 w 10"/>
                <a:gd name="T3" fmla="*/ 10 h 11"/>
                <a:gd name="T4" fmla="*/ 4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10" y="0"/>
                    <a:pt x="8" y="11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Freeform 50"/>
            <p:cNvSpPr>
              <a:spLocks/>
            </p:cNvSpPr>
            <p:nvPr/>
          </p:nvSpPr>
          <p:spPr bwMode="auto">
            <a:xfrm>
              <a:off x="7473951" y="-2222500"/>
              <a:ext cx="57150" cy="41275"/>
            </a:xfrm>
            <a:custGeom>
              <a:avLst/>
              <a:gdLst>
                <a:gd name="T0" fmla="*/ 12 w 15"/>
                <a:gd name="T1" fmla="*/ 2 h 11"/>
                <a:gd name="T2" fmla="*/ 15 w 15"/>
                <a:gd name="T3" fmla="*/ 9 h 11"/>
                <a:gd name="T4" fmla="*/ 8 w 15"/>
                <a:gd name="T5" fmla="*/ 9 h 11"/>
                <a:gd name="T6" fmla="*/ 8 w 15"/>
                <a:gd name="T7" fmla="*/ 8 h 11"/>
                <a:gd name="T8" fmla="*/ 2 w 15"/>
                <a:gd name="T9" fmla="*/ 7 h 11"/>
                <a:gd name="T10" fmla="*/ 12 w 15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2" y="2"/>
                  </a:moveTo>
                  <a:cubicBezTo>
                    <a:pt x="14" y="4"/>
                    <a:pt x="15" y="6"/>
                    <a:pt x="15" y="9"/>
                  </a:cubicBezTo>
                  <a:cubicBezTo>
                    <a:pt x="14" y="9"/>
                    <a:pt x="9" y="11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6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Freeform 51"/>
            <p:cNvSpPr>
              <a:spLocks/>
            </p:cNvSpPr>
            <p:nvPr/>
          </p:nvSpPr>
          <p:spPr bwMode="auto">
            <a:xfrm>
              <a:off x="7902576" y="-2146300"/>
              <a:ext cx="41275" cy="19050"/>
            </a:xfrm>
            <a:custGeom>
              <a:avLst/>
              <a:gdLst>
                <a:gd name="T0" fmla="*/ 0 w 11"/>
                <a:gd name="T1" fmla="*/ 5 h 5"/>
                <a:gd name="T2" fmla="*/ 6 w 11"/>
                <a:gd name="T3" fmla="*/ 1 h 5"/>
                <a:gd name="T4" fmla="*/ 5 w 11"/>
                <a:gd name="T5" fmla="*/ 2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0" y="1"/>
                    <a:pt x="2" y="0"/>
                    <a:pt x="6" y="1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Freeform 52"/>
            <p:cNvSpPr>
              <a:spLocks/>
            </p:cNvSpPr>
            <p:nvPr/>
          </p:nvSpPr>
          <p:spPr bwMode="auto">
            <a:xfrm>
              <a:off x="10050463" y="-2112963"/>
              <a:ext cx="41275" cy="22225"/>
            </a:xfrm>
            <a:custGeom>
              <a:avLst/>
              <a:gdLst>
                <a:gd name="T0" fmla="*/ 9 w 11"/>
                <a:gd name="T1" fmla="*/ 0 h 6"/>
                <a:gd name="T2" fmla="*/ 6 w 11"/>
                <a:gd name="T3" fmla="*/ 6 h 6"/>
                <a:gd name="T4" fmla="*/ 1 w 11"/>
                <a:gd name="T5" fmla="*/ 1 h 6"/>
                <a:gd name="T6" fmla="*/ 9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9" y="0"/>
                  </a:moveTo>
                  <a:cubicBezTo>
                    <a:pt x="11" y="5"/>
                    <a:pt x="5" y="1"/>
                    <a:pt x="6" y="6"/>
                  </a:cubicBezTo>
                  <a:cubicBezTo>
                    <a:pt x="3" y="6"/>
                    <a:pt x="0" y="5"/>
                    <a:pt x="1" y="1"/>
                  </a:cubicBezTo>
                  <a:cubicBezTo>
                    <a:pt x="4" y="5"/>
                    <a:pt x="5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Freeform 53"/>
            <p:cNvSpPr>
              <a:spLocks/>
            </p:cNvSpPr>
            <p:nvPr/>
          </p:nvSpPr>
          <p:spPr bwMode="auto">
            <a:xfrm>
              <a:off x="9983788" y="-2112963"/>
              <a:ext cx="55563" cy="60325"/>
            </a:xfrm>
            <a:custGeom>
              <a:avLst/>
              <a:gdLst>
                <a:gd name="T0" fmla="*/ 13 w 15"/>
                <a:gd name="T1" fmla="*/ 3 h 16"/>
                <a:gd name="T2" fmla="*/ 13 w 15"/>
                <a:gd name="T3" fmla="*/ 13 h 16"/>
                <a:gd name="T4" fmla="*/ 5 w 15"/>
                <a:gd name="T5" fmla="*/ 14 h 16"/>
                <a:gd name="T6" fmla="*/ 1 w 15"/>
                <a:gd name="T7" fmla="*/ 8 h 16"/>
                <a:gd name="T8" fmla="*/ 13 w 15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3" y="3"/>
                  </a:moveTo>
                  <a:cubicBezTo>
                    <a:pt x="15" y="7"/>
                    <a:pt x="9" y="11"/>
                    <a:pt x="13" y="13"/>
                  </a:cubicBezTo>
                  <a:cubicBezTo>
                    <a:pt x="13" y="16"/>
                    <a:pt x="7" y="13"/>
                    <a:pt x="5" y="14"/>
                  </a:cubicBezTo>
                  <a:cubicBezTo>
                    <a:pt x="5" y="9"/>
                    <a:pt x="6" y="6"/>
                    <a:pt x="1" y="8"/>
                  </a:cubicBezTo>
                  <a:cubicBezTo>
                    <a:pt x="0" y="2"/>
                    <a:pt x="8" y="0"/>
                    <a:pt x="1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Freeform 54"/>
            <p:cNvSpPr>
              <a:spLocks/>
            </p:cNvSpPr>
            <p:nvPr/>
          </p:nvSpPr>
          <p:spPr bwMode="auto">
            <a:xfrm>
              <a:off x="9783763" y="-1901825"/>
              <a:ext cx="34925" cy="52388"/>
            </a:xfrm>
            <a:custGeom>
              <a:avLst/>
              <a:gdLst>
                <a:gd name="T0" fmla="*/ 9 w 9"/>
                <a:gd name="T1" fmla="*/ 6 h 14"/>
                <a:gd name="T2" fmla="*/ 6 w 9"/>
                <a:gd name="T3" fmla="*/ 14 h 14"/>
                <a:gd name="T4" fmla="*/ 0 w 9"/>
                <a:gd name="T5" fmla="*/ 14 h 14"/>
                <a:gd name="T6" fmla="*/ 2 w 9"/>
                <a:gd name="T7" fmla="*/ 4 h 14"/>
                <a:gd name="T8" fmla="*/ 9 w 9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6"/>
                  </a:moveTo>
                  <a:cubicBezTo>
                    <a:pt x="9" y="10"/>
                    <a:pt x="4" y="9"/>
                    <a:pt x="6" y="14"/>
                  </a:cubicBezTo>
                  <a:cubicBezTo>
                    <a:pt x="4" y="14"/>
                    <a:pt x="2" y="14"/>
                    <a:pt x="0" y="14"/>
                  </a:cubicBezTo>
                  <a:cubicBezTo>
                    <a:pt x="1" y="12"/>
                    <a:pt x="5" y="6"/>
                    <a:pt x="2" y="4"/>
                  </a:cubicBezTo>
                  <a:cubicBezTo>
                    <a:pt x="3" y="1"/>
                    <a:pt x="9" y="0"/>
                    <a:pt x="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Freeform 55"/>
            <p:cNvSpPr>
              <a:spLocks/>
            </p:cNvSpPr>
            <p:nvPr/>
          </p:nvSpPr>
          <p:spPr bwMode="auto">
            <a:xfrm>
              <a:off x="4826001" y="-1876425"/>
              <a:ext cx="22225" cy="15875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0 h 4"/>
                <a:gd name="T4" fmla="*/ 4 w 6"/>
                <a:gd name="T5" fmla="*/ 4 h 4"/>
                <a:gd name="T6" fmla="*/ 2 w 6"/>
                <a:gd name="T7" fmla="*/ 4 h 4"/>
                <a:gd name="T8" fmla="*/ 0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6" y="2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Freeform 56"/>
            <p:cNvSpPr>
              <a:spLocks/>
            </p:cNvSpPr>
            <p:nvPr/>
          </p:nvSpPr>
          <p:spPr bwMode="auto">
            <a:xfrm>
              <a:off x="5384801" y="-1860550"/>
              <a:ext cx="214313" cy="85725"/>
            </a:xfrm>
            <a:custGeom>
              <a:avLst/>
              <a:gdLst>
                <a:gd name="T0" fmla="*/ 56 w 57"/>
                <a:gd name="T1" fmla="*/ 16 h 23"/>
                <a:gd name="T2" fmla="*/ 43 w 57"/>
                <a:gd name="T3" fmla="*/ 20 h 23"/>
                <a:gd name="T4" fmla="*/ 41 w 57"/>
                <a:gd name="T5" fmla="*/ 13 h 23"/>
                <a:gd name="T6" fmla="*/ 25 w 57"/>
                <a:gd name="T7" fmla="*/ 10 h 23"/>
                <a:gd name="T8" fmla="*/ 24 w 57"/>
                <a:gd name="T9" fmla="*/ 6 h 23"/>
                <a:gd name="T10" fmla="*/ 10 w 57"/>
                <a:gd name="T11" fmla="*/ 6 h 23"/>
                <a:gd name="T12" fmla="*/ 0 w 57"/>
                <a:gd name="T13" fmla="*/ 9 h 23"/>
                <a:gd name="T14" fmla="*/ 5 w 57"/>
                <a:gd name="T15" fmla="*/ 2 h 23"/>
                <a:gd name="T16" fmla="*/ 18 w 57"/>
                <a:gd name="T17" fmla="*/ 0 h 23"/>
                <a:gd name="T18" fmla="*/ 22 w 57"/>
                <a:gd name="T19" fmla="*/ 3 h 23"/>
                <a:gd name="T20" fmla="*/ 27 w 57"/>
                <a:gd name="T21" fmla="*/ 5 h 23"/>
                <a:gd name="T22" fmla="*/ 38 w 57"/>
                <a:gd name="T23" fmla="*/ 6 h 23"/>
                <a:gd name="T24" fmla="*/ 42 w 57"/>
                <a:gd name="T25" fmla="*/ 13 h 23"/>
                <a:gd name="T26" fmla="*/ 46 w 57"/>
                <a:gd name="T27" fmla="*/ 14 h 23"/>
                <a:gd name="T28" fmla="*/ 56 w 57"/>
                <a:gd name="T2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23">
                  <a:moveTo>
                    <a:pt x="56" y="16"/>
                  </a:moveTo>
                  <a:cubicBezTo>
                    <a:pt x="57" y="23"/>
                    <a:pt x="44" y="15"/>
                    <a:pt x="43" y="20"/>
                  </a:cubicBezTo>
                  <a:cubicBezTo>
                    <a:pt x="40" y="20"/>
                    <a:pt x="43" y="14"/>
                    <a:pt x="41" y="13"/>
                  </a:cubicBezTo>
                  <a:cubicBezTo>
                    <a:pt x="36" y="12"/>
                    <a:pt x="30" y="11"/>
                    <a:pt x="25" y="10"/>
                  </a:cubicBezTo>
                  <a:cubicBezTo>
                    <a:pt x="24" y="9"/>
                    <a:pt x="24" y="8"/>
                    <a:pt x="24" y="6"/>
                  </a:cubicBezTo>
                  <a:cubicBezTo>
                    <a:pt x="18" y="6"/>
                    <a:pt x="14" y="5"/>
                    <a:pt x="10" y="6"/>
                  </a:cubicBezTo>
                  <a:cubicBezTo>
                    <a:pt x="6" y="7"/>
                    <a:pt x="4" y="10"/>
                    <a:pt x="0" y="9"/>
                  </a:cubicBezTo>
                  <a:cubicBezTo>
                    <a:pt x="0" y="5"/>
                    <a:pt x="6" y="6"/>
                    <a:pt x="5" y="2"/>
                  </a:cubicBezTo>
                  <a:cubicBezTo>
                    <a:pt x="9" y="1"/>
                    <a:pt x="17" y="4"/>
                    <a:pt x="18" y="0"/>
                  </a:cubicBezTo>
                  <a:cubicBezTo>
                    <a:pt x="24" y="1"/>
                    <a:pt x="16" y="2"/>
                    <a:pt x="22" y="3"/>
                  </a:cubicBezTo>
                  <a:cubicBezTo>
                    <a:pt x="22" y="3"/>
                    <a:pt x="26" y="4"/>
                    <a:pt x="27" y="5"/>
                  </a:cubicBezTo>
                  <a:cubicBezTo>
                    <a:pt x="28" y="6"/>
                    <a:pt x="32" y="6"/>
                    <a:pt x="38" y="6"/>
                  </a:cubicBezTo>
                  <a:cubicBezTo>
                    <a:pt x="36" y="11"/>
                    <a:pt x="45" y="7"/>
                    <a:pt x="42" y="13"/>
                  </a:cubicBezTo>
                  <a:cubicBezTo>
                    <a:pt x="44" y="11"/>
                    <a:pt x="45" y="12"/>
                    <a:pt x="46" y="14"/>
                  </a:cubicBezTo>
                  <a:cubicBezTo>
                    <a:pt x="49" y="15"/>
                    <a:pt x="55" y="13"/>
                    <a:pt x="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Freeform 57"/>
            <p:cNvSpPr>
              <a:spLocks/>
            </p:cNvSpPr>
            <p:nvPr/>
          </p:nvSpPr>
          <p:spPr bwMode="auto">
            <a:xfrm>
              <a:off x="5637213" y="-1785938"/>
              <a:ext cx="90488" cy="49213"/>
            </a:xfrm>
            <a:custGeom>
              <a:avLst/>
              <a:gdLst>
                <a:gd name="T0" fmla="*/ 2 w 24"/>
                <a:gd name="T1" fmla="*/ 0 h 13"/>
                <a:gd name="T2" fmla="*/ 13 w 24"/>
                <a:gd name="T3" fmla="*/ 1 h 13"/>
                <a:gd name="T4" fmla="*/ 18 w 24"/>
                <a:gd name="T5" fmla="*/ 3 h 13"/>
                <a:gd name="T6" fmla="*/ 24 w 24"/>
                <a:gd name="T7" fmla="*/ 6 h 13"/>
                <a:gd name="T8" fmla="*/ 4 w 24"/>
                <a:gd name="T9" fmla="*/ 8 h 13"/>
                <a:gd name="T10" fmla="*/ 7 w 24"/>
                <a:gd name="T11" fmla="*/ 7 h 13"/>
                <a:gd name="T12" fmla="*/ 2 w 2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2" y="0"/>
                  </a:moveTo>
                  <a:cubicBezTo>
                    <a:pt x="4" y="2"/>
                    <a:pt x="9" y="0"/>
                    <a:pt x="13" y="1"/>
                  </a:cubicBezTo>
                  <a:cubicBezTo>
                    <a:pt x="13" y="2"/>
                    <a:pt x="17" y="7"/>
                    <a:pt x="18" y="3"/>
                  </a:cubicBezTo>
                  <a:cubicBezTo>
                    <a:pt x="21" y="3"/>
                    <a:pt x="20" y="7"/>
                    <a:pt x="24" y="6"/>
                  </a:cubicBezTo>
                  <a:cubicBezTo>
                    <a:pt x="24" y="13"/>
                    <a:pt x="9" y="10"/>
                    <a:pt x="4" y="8"/>
                  </a:cubicBezTo>
                  <a:cubicBezTo>
                    <a:pt x="4" y="7"/>
                    <a:pt x="7" y="7"/>
                    <a:pt x="7" y="7"/>
                  </a:cubicBezTo>
                  <a:cubicBezTo>
                    <a:pt x="7" y="5"/>
                    <a:pt x="0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Freeform 58"/>
            <p:cNvSpPr>
              <a:spLocks/>
            </p:cNvSpPr>
            <p:nvPr/>
          </p:nvSpPr>
          <p:spPr bwMode="auto">
            <a:xfrm>
              <a:off x="9536113" y="-1781175"/>
              <a:ext cx="44450" cy="33338"/>
            </a:xfrm>
            <a:custGeom>
              <a:avLst/>
              <a:gdLst>
                <a:gd name="T0" fmla="*/ 10 w 12"/>
                <a:gd name="T1" fmla="*/ 0 h 9"/>
                <a:gd name="T2" fmla="*/ 7 w 12"/>
                <a:gd name="T3" fmla="*/ 9 h 9"/>
                <a:gd name="T4" fmla="*/ 0 w 12"/>
                <a:gd name="T5" fmla="*/ 3 h 9"/>
                <a:gd name="T6" fmla="*/ 3 w 12"/>
                <a:gd name="T7" fmla="*/ 0 h 9"/>
                <a:gd name="T8" fmla="*/ 10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0" y="0"/>
                  </a:moveTo>
                  <a:cubicBezTo>
                    <a:pt x="12" y="6"/>
                    <a:pt x="7" y="4"/>
                    <a:pt x="7" y="9"/>
                  </a:cubicBezTo>
                  <a:cubicBezTo>
                    <a:pt x="4" y="8"/>
                    <a:pt x="0" y="8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5" y="0"/>
                    <a:pt x="8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Freeform 59"/>
            <p:cNvSpPr>
              <a:spLocks/>
            </p:cNvSpPr>
            <p:nvPr/>
          </p:nvSpPr>
          <p:spPr bwMode="auto">
            <a:xfrm>
              <a:off x="5607051" y="-1770063"/>
              <a:ext cx="33338" cy="25400"/>
            </a:xfrm>
            <a:custGeom>
              <a:avLst/>
              <a:gdLst>
                <a:gd name="T0" fmla="*/ 7 w 9"/>
                <a:gd name="T1" fmla="*/ 7 h 7"/>
                <a:gd name="T2" fmla="*/ 0 w 9"/>
                <a:gd name="T3" fmla="*/ 6 h 7"/>
                <a:gd name="T4" fmla="*/ 7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5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Freeform 60"/>
            <p:cNvSpPr>
              <a:spLocks/>
            </p:cNvSpPr>
            <p:nvPr/>
          </p:nvSpPr>
          <p:spPr bwMode="auto">
            <a:xfrm>
              <a:off x="5516563" y="-1763713"/>
              <a:ext cx="41275" cy="30163"/>
            </a:xfrm>
            <a:custGeom>
              <a:avLst/>
              <a:gdLst>
                <a:gd name="T0" fmla="*/ 1 w 11"/>
                <a:gd name="T1" fmla="*/ 2 h 8"/>
                <a:gd name="T2" fmla="*/ 10 w 11"/>
                <a:gd name="T3" fmla="*/ 5 h 8"/>
                <a:gd name="T4" fmla="*/ 1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8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Freeform 61"/>
            <p:cNvSpPr>
              <a:spLocks/>
            </p:cNvSpPr>
            <p:nvPr/>
          </p:nvSpPr>
          <p:spPr bwMode="auto">
            <a:xfrm>
              <a:off x="9772651" y="-1747838"/>
              <a:ext cx="60325" cy="101600"/>
            </a:xfrm>
            <a:custGeom>
              <a:avLst/>
              <a:gdLst>
                <a:gd name="T0" fmla="*/ 7 w 16"/>
                <a:gd name="T1" fmla="*/ 0 h 27"/>
                <a:gd name="T2" fmla="*/ 13 w 16"/>
                <a:gd name="T3" fmla="*/ 0 h 27"/>
                <a:gd name="T4" fmla="*/ 16 w 16"/>
                <a:gd name="T5" fmla="*/ 10 h 27"/>
                <a:gd name="T6" fmla="*/ 12 w 16"/>
                <a:gd name="T7" fmla="*/ 14 h 27"/>
                <a:gd name="T8" fmla="*/ 10 w 16"/>
                <a:gd name="T9" fmla="*/ 18 h 27"/>
                <a:gd name="T10" fmla="*/ 9 w 16"/>
                <a:gd name="T11" fmla="*/ 25 h 27"/>
                <a:gd name="T12" fmla="*/ 5 w 16"/>
                <a:gd name="T13" fmla="*/ 21 h 27"/>
                <a:gd name="T14" fmla="*/ 0 w 16"/>
                <a:gd name="T15" fmla="*/ 15 h 27"/>
                <a:gd name="T16" fmla="*/ 3 w 16"/>
                <a:gd name="T17" fmla="*/ 7 h 27"/>
                <a:gd name="T18" fmla="*/ 7 w 16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7">
                  <a:moveTo>
                    <a:pt x="7" y="0"/>
                  </a:moveTo>
                  <a:cubicBezTo>
                    <a:pt x="9" y="0"/>
                    <a:pt x="11" y="0"/>
                    <a:pt x="13" y="0"/>
                  </a:cubicBezTo>
                  <a:cubicBezTo>
                    <a:pt x="15" y="2"/>
                    <a:pt x="15" y="6"/>
                    <a:pt x="16" y="10"/>
                  </a:cubicBezTo>
                  <a:cubicBezTo>
                    <a:pt x="13" y="10"/>
                    <a:pt x="15" y="14"/>
                    <a:pt x="12" y="14"/>
                  </a:cubicBezTo>
                  <a:cubicBezTo>
                    <a:pt x="12" y="16"/>
                    <a:pt x="12" y="18"/>
                    <a:pt x="10" y="18"/>
                  </a:cubicBezTo>
                  <a:cubicBezTo>
                    <a:pt x="9" y="20"/>
                    <a:pt x="12" y="25"/>
                    <a:pt x="9" y="25"/>
                  </a:cubicBezTo>
                  <a:cubicBezTo>
                    <a:pt x="4" y="27"/>
                    <a:pt x="8" y="21"/>
                    <a:pt x="5" y="21"/>
                  </a:cubicBezTo>
                  <a:cubicBezTo>
                    <a:pt x="3" y="21"/>
                    <a:pt x="2" y="17"/>
                    <a:pt x="0" y="15"/>
                  </a:cubicBezTo>
                  <a:cubicBezTo>
                    <a:pt x="0" y="11"/>
                    <a:pt x="5" y="13"/>
                    <a:pt x="3" y="7"/>
                  </a:cubicBezTo>
                  <a:cubicBezTo>
                    <a:pt x="7" y="10"/>
                    <a:pt x="7" y="3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Freeform 62"/>
            <p:cNvSpPr>
              <a:spLocks/>
            </p:cNvSpPr>
            <p:nvPr/>
          </p:nvSpPr>
          <p:spPr bwMode="auto">
            <a:xfrm>
              <a:off x="9832976" y="-1662113"/>
              <a:ext cx="79375" cy="82550"/>
            </a:xfrm>
            <a:custGeom>
              <a:avLst/>
              <a:gdLst>
                <a:gd name="T0" fmla="*/ 11 w 21"/>
                <a:gd name="T1" fmla="*/ 2 h 22"/>
                <a:gd name="T2" fmla="*/ 15 w 21"/>
                <a:gd name="T3" fmla="*/ 6 h 22"/>
                <a:gd name="T4" fmla="*/ 14 w 21"/>
                <a:gd name="T5" fmla="*/ 8 h 22"/>
                <a:gd name="T6" fmla="*/ 15 w 21"/>
                <a:gd name="T7" fmla="*/ 11 h 22"/>
                <a:gd name="T8" fmla="*/ 21 w 21"/>
                <a:gd name="T9" fmla="*/ 18 h 22"/>
                <a:gd name="T10" fmla="*/ 18 w 21"/>
                <a:gd name="T11" fmla="*/ 22 h 22"/>
                <a:gd name="T12" fmla="*/ 14 w 21"/>
                <a:gd name="T13" fmla="*/ 22 h 22"/>
                <a:gd name="T14" fmla="*/ 7 w 21"/>
                <a:gd name="T15" fmla="*/ 15 h 22"/>
                <a:gd name="T16" fmla="*/ 10 w 21"/>
                <a:gd name="T17" fmla="*/ 12 h 22"/>
                <a:gd name="T18" fmla="*/ 0 w 21"/>
                <a:gd name="T19" fmla="*/ 4 h 22"/>
                <a:gd name="T20" fmla="*/ 11 w 21"/>
                <a:gd name="T2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11" y="2"/>
                  </a:moveTo>
                  <a:cubicBezTo>
                    <a:pt x="7" y="7"/>
                    <a:pt x="14" y="5"/>
                    <a:pt x="15" y="6"/>
                  </a:cubicBezTo>
                  <a:cubicBezTo>
                    <a:pt x="16" y="8"/>
                    <a:pt x="14" y="7"/>
                    <a:pt x="14" y="8"/>
                  </a:cubicBezTo>
                  <a:cubicBezTo>
                    <a:pt x="14" y="8"/>
                    <a:pt x="15" y="10"/>
                    <a:pt x="15" y="11"/>
                  </a:cubicBezTo>
                  <a:cubicBezTo>
                    <a:pt x="17" y="13"/>
                    <a:pt x="21" y="13"/>
                    <a:pt x="21" y="18"/>
                  </a:cubicBezTo>
                  <a:cubicBezTo>
                    <a:pt x="18" y="17"/>
                    <a:pt x="18" y="20"/>
                    <a:pt x="18" y="22"/>
                  </a:cubicBezTo>
                  <a:cubicBezTo>
                    <a:pt x="17" y="21"/>
                    <a:pt x="14" y="20"/>
                    <a:pt x="14" y="22"/>
                  </a:cubicBezTo>
                  <a:cubicBezTo>
                    <a:pt x="10" y="21"/>
                    <a:pt x="11" y="15"/>
                    <a:pt x="7" y="15"/>
                  </a:cubicBezTo>
                  <a:cubicBezTo>
                    <a:pt x="7" y="13"/>
                    <a:pt x="10" y="14"/>
                    <a:pt x="10" y="12"/>
                  </a:cubicBezTo>
                  <a:cubicBezTo>
                    <a:pt x="6" y="9"/>
                    <a:pt x="4" y="5"/>
                    <a:pt x="0" y="4"/>
                  </a:cubicBezTo>
                  <a:cubicBezTo>
                    <a:pt x="3" y="0"/>
                    <a:pt x="6" y="1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Freeform 63"/>
            <p:cNvSpPr>
              <a:spLocks/>
            </p:cNvSpPr>
            <p:nvPr/>
          </p:nvSpPr>
          <p:spPr bwMode="auto">
            <a:xfrm>
              <a:off x="9799638" y="-1627188"/>
              <a:ext cx="19050" cy="11113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0 h 3"/>
                <a:gd name="T4" fmla="*/ 5 w 5"/>
                <a:gd name="T5" fmla="*/ 3 h 3"/>
                <a:gd name="T6" fmla="*/ 0 w 5"/>
                <a:gd name="T7" fmla="*/ 3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Freeform 64"/>
            <p:cNvSpPr>
              <a:spLocks/>
            </p:cNvSpPr>
            <p:nvPr/>
          </p:nvSpPr>
          <p:spPr bwMode="auto">
            <a:xfrm>
              <a:off x="9825038" y="-1612900"/>
              <a:ext cx="46038" cy="63500"/>
            </a:xfrm>
            <a:custGeom>
              <a:avLst/>
              <a:gdLst>
                <a:gd name="T0" fmla="*/ 12 w 12"/>
                <a:gd name="T1" fmla="*/ 14 h 17"/>
                <a:gd name="T2" fmla="*/ 5 w 12"/>
                <a:gd name="T3" fmla="*/ 16 h 17"/>
                <a:gd name="T4" fmla="*/ 0 w 12"/>
                <a:gd name="T5" fmla="*/ 9 h 17"/>
                <a:gd name="T6" fmla="*/ 12 w 12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12" y="14"/>
                  </a:moveTo>
                  <a:cubicBezTo>
                    <a:pt x="12" y="17"/>
                    <a:pt x="7" y="15"/>
                    <a:pt x="5" y="16"/>
                  </a:cubicBezTo>
                  <a:cubicBezTo>
                    <a:pt x="5" y="12"/>
                    <a:pt x="6" y="7"/>
                    <a:pt x="0" y="9"/>
                  </a:cubicBezTo>
                  <a:cubicBezTo>
                    <a:pt x="6" y="0"/>
                    <a:pt x="5" y="16"/>
                    <a:pt x="1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Freeform 65"/>
            <p:cNvSpPr>
              <a:spLocks/>
            </p:cNvSpPr>
            <p:nvPr/>
          </p:nvSpPr>
          <p:spPr bwMode="auto">
            <a:xfrm>
              <a:off x="8916988" y="-1560513"/>
              <a:ext cx="44450" cy="79375"/>
            </a:xfrm>
            <a:custGeom>
              <a:avLst/>
              <a:gdLst>
                <a:gd name="T0" fmla="*/ 3 w 12"/>
                <a:gd name="T1" fmla="*/ 2 h 21"/>
                <a:gd name="T2" fmla="*/ 7 w 12"/>
                <a:gd name="T3" fmla="*/ 6 h 21"/>
                <a:gd name="T4" fmla="*/ 8 w 12"/>
                <a:gd name="T5" fmla="*/ 7 h 21"/>
                <a:gd name="T6" fmla="*/ 11 w 12"/>
                <a:gd name="T7" fmla="*/ 10 h 21"/>
                <a:gd name="T8" fmla="*/ 10 w 12"/>
                <a:gd name="T9" fmla="*/ 12 h 21"/>
                <a:gd name="T10" fmla="*/ 11 w 12"/>
                <a:gd name="T11" fmla="*/ 19 h 21"/>
                <a:gd name="T12" fmla="*/ 8 w 12"/>
                <a:gd name="T13" fmla="*/ 21 h 21"/>
                <a:gd name="T14" fmla="*/ 3 w 12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1">
                  <a:moveTo>
                    <a:pt x="3" y="2"/>
                  </a:moveTo>
                  <a:cubicBezTo>
                    <a:pt x="5" y="0"/>
                    <a:pt x="6" y="5"/>
                    <a:pt x="7" y="6"/>
                  </a:cubicBezTo>
                  <a:cubicBezTo>
                    <a:pt x="7" y="7"/>
                    <a:pt x="8" y="6"/>
                    <a:pt x="8" y="7"/>
                  </a:cubicBezTo>
                  <a:cubicBezTo>
                    <a:pt x="8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9" y="13"/>
                    <a:pt x="12" y="15"/>
                    <a:pt x="11" y="19"/>
                  </a:cubicBezTo>
                  <a:cubicBezTo>
                    <a:pt x="9" y="18"/>
                    <a:pt x="8" y="20"/>
                    <a:pt x="8" y="21"/>
                  </a:cubicBezTo>
                  <a:cubicBezTo>
                    <a:pt x="0" y="19"/>
                    <a:pt x="1" y="1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Freeform 66"/>
            <p:cNvSpPr>
              <a:spLocks/>
            </p:cNvSpPr>
            <p:nvPr/>
          </p:nvSpPr>
          <p:spPr bwMode="auto">
            <a:xfrm>
              <a:off x="9866313" y="-1555750"/>
              <a:ext cx="57150" cy="85725"/>
            </a:xfrm>
            <a:custGeom>
              <a:avLst/>
              <a:gdLst>
                <a:gd name="T0" fmla="*/ 12 w 15"/>
                <a:gd name="T1" fmla="*/ 1 h 23"/>
                <a:gd name="T2" fmla="*/ 15 w 15"/>
                <a:gd name="T3" fmla="*/ 12 h 23"/>
                <a:gd name="T4" fmla="*/ 11 w 15"/>
                <a:gd name="T5" fmla="*/ 13 h 23"/>
                <a:gd name="T6" fmla="*/ 11 w 15"/>
                <a:gd name="T7" fmla="*/ 23 h 23"/>
                <a:gd name="T8" fmla="*/ 4 w 15"/>
                <a:gd name="T9" fmla="*/ 19 h 23"/>
                <a:gd name="T10" fmla="*/ 5 w 15"/>
                <a:gd name="T11" fmla="*/ 13 h 23"/>
                <a:gd name="T12" fmla="*/ 5 w 15"/>
                <a:gd name="T13" fmla="*/ 11 h 23"/>
                <a:gd name="T14" fmla="*/ 4 w 15"/>
                <a:gd name="T15" fmla="*/ 11 h 23"/>
                <a:gd name="T16" fmla="*/ 6 w 15"/>
                <a:gd name="T17" fmla="*/ 6 h 23"/>
                <a:gd name="T18" fmla="*/ 9 w 15"/>
                <a:gd name="T19" fmla="*/ 2 h 23"/>
                <a:gd name="T20" fmla="*/ 12 w 15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3">
                  <a:moveTo>
                    <a:pt x="12" y="1"/>
                  </a:moveTo>
                  <a:cubicBezTo>
                    <a:pt x="12" y="6"/>
                    <a:pt x="11" y="11"/>
                    <a:pt x="15" y="12"/>
                  </a:cubicBezTo>
                  <a:cubicBezTo>
                    <a:pt x="15" y="14"/>
                    <a:pt x="12" y="13"/>
                    <a:pt x="11" y="13"/>
                  </a:cubicBezTo>
                  <a:cubicBezTo>
                    <a:pt x="13" y="16"/>
                    <a:pt x="9" y="18"/>
                    <a:pt x="11" y="23"/>
                  </a:cubicBezTo>
                  <a:cubicBezTo>
                    <a:pt x="7" y="23"/>
                    <a:pt x="7" y="19"/>
                    <a:pt x="4" y="19"/>
                  </a:cubicBezTo>
                  <a:cubicBezTo>
                    <a:pt x="3" y="16"/>
                    <a:pt x="5" y="15"/>
                    <a:pt x="5" y="13"/>
                  </a:cubicBezTo>
                  <a:cubicBezTo>
                    <a:pt x="5" y="12"/>
                    <a:pt x="2" y="11"/>
                    <a:pt x="5" y="11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0" y="10"/>
                    <a:pt x="3" y="5"/>
                    <a:pt x="6" y="6"/>
                  </a:cubicBezTo>
                  <a:cubicBezTo>
                    <a:pt x="6" y="4"/>
                    <a:pt x="8" y="3"/>
                    <a:pt x="9" y="2"/>
                  </a:cubicBezTo>
                  <a:cubicBezTo>
                    <a:pt x="10" y="2"/>
                    <a:pt x="10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Freeform 67"/>
            <p:cNvSpPr>
              <a:spLocks/>
            </p:cNvSpPr>
            <p:nvPr/>
          </p:nvSpPr>
          <p:spPr bwMode="auto">
            <a:xfrm>
              <a:off x="9825038" y="-1536700"/>
              <a:ext cx="41275" cy="36513"/>
            </a:xfrm>
            <a:custGeom>
              <a:avLst/>
              <a:gdLst>
                <a:gd name="T0" fmla="*/ 6 w 11"/>
                <a:gd name="T1" fmla="*/ 0 h 10"/>
                <a:gd name="T2" fmla="*/ 10 w 11"/>
                <a:gd name="T3" fmla="*/ 4 h 10"/>
                <a:gd name="T4" fmla="*/ 9 w 11"/>
                <a:gd name="T5" fmla="*/ 6 h 10"/>
                <a:gd name="T6" fmla="*/ 0 w 11"/>
                <a:gd name="T7" fmla="*/ 10 h 10"/>
                <a:gd name="T8" fmla="*/ 6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9" y="0"/>
                    <a:pt x="11" y="1"/>
                    <a:pt x="10" y="4"/>
                  </a:cubicBezTo>
                  <a:cubicBezTo>
                    <a:pt x="8" y="4"/>
                    <a:pt x="7" y="5"/>
                    <a:pt x="9" y="6"/>
                  </a:cubicBezTo>
                  <a:cubicBezTo>
                    <a:pt x="8" y="7"/>
                    <a:pt x="4" y="9"/>
                    <a:pt x="0" y="10"/>
                  </a:cubicBezTo>
                  <a:cubicBezTo>
                    <a:pt x="0" y="4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Freeform 68"/>
            <p:cNvSpPr>
              <a:spLocks/>
            </p:cNvSpPr>
            <p:nvPr/>
          </p:nvSpPr>
          <p:spPr bwMode="auto">
            <a:xfrm>
              <a:off x="9942513" y="-140176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7 w 7"/>
                <a:gd name="T3" fmla="*/ 5 h 14"/>
                <a:gd name="T4" fmla="*/ 0 w 7"/>
                <a:gd name="T5" fmla="*/ 13 h 14"/>
                <a:gd name="T6" fmla="*/ 3 w 7"/>
                <a:gd name="T7" fmla="*/ 12 h 14"/>
                <a:gd name="T8" fmla="*/ 2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5" y="0"/>
                    <a:pt x="3" y="6"/>
                    <a:pt x="7" y="5"/>
                  </a:cubicBezTo>
                  <a:cubicBezTo>
                    <a:pt x="6" y="8"/>
                    <a:pt x="7" y="14"/>
                    <a:pt x="0" y="13"/>
                  </a:cubicBezTo>
                  <a:cubicBezTo>
                    <a:pt x="0" y="12"/>
                    <a:pt x="2" y="12"/>
                    <a:pt x="3" y="12"/>
                  </a:cubicBezTo>
                  <a:cubicBezTo>
                    <a:pt x="1" y="6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Freeform 69"/>
            <p:cNvSpPr>
              <a:spLocks/>
            </p:cNvSpPr>
            <p:nvPr/>
          </p:nvSpPr>
          <p:spPr bwMode="auto">
            <a:xfrm>
              <a:off x="9780588" y="-1387475"/>
              <a:ext cx="104775" cy="34925"/>
            </a:xfrm>
            <a:custGeom>
              <a:avLst/>
              <a:gdLst>
                <a:gd name="T0" fmla="*/ 28 w 28"/>
                <a:gd name="T1" fmla="*/ 3 h 9"/>
                <a:gd name="T2" fmla="*/ 19 w 28"/>
                <a:gd name="T3" fmla="*/ 8 h 9"/>
                <a:gd name="T4" fmla="*/ 0 w 28"/>
                <a:gd name="T5" fmla="*/ 9 h 9"/>
                <a:gd name="T6" fmla="*/ 24 w 28"/>
                <a:gd name="T7" fmla="*/ 2 h 9"/>
                <a:gd name="T8" fmla="*/ 28 w 28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28" y="3"/>
                  </a:moveTo>
                  <a:cubicBezTo>
                    <a:pt x="28" y="7"/>
                    <a:pt x="23" y="7"/>
                    <a:pt x="19" y="8"/>
                  </a:cubicBezTo>
                  <a:cubicBezTo>
                    <a:pt x="13" y="8"/>
                    <a:pt x="5" y="7"/>
                    <a:pt x="0" y="9"/>
                  </a:cubicBezTo>
                  <a:cubicBezTo>
                    <a:pt x="1" y="0"/>
                    <a:pt x="20" y="9"/>
                    <a:pt x="24" y="2"/>
                  </a:cubicBezTo>
                  <a:cubicBezTo>
                    <a:pt x="25" y="3"/>
                    <a:pt x="26" y="4"/>
                    <a:pt x="2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Freeform 70"/>
            <p:cNvSpPr>
              <a:spLocks/>
            </p:cNvSpPr>
            <p:nvPr/>
          </p:nvSpPr>
          <p:spPr bwMode="auto">
            <a:xfrm>
              <a:off x="10013951" y="-1346200"/>
              <a:ext cx="66675" cy="46038"/>
            </a:xfrm>
            <a:custGeom>
              <a:avLst/>
              <a:gdLst>
                <a:gd name="T0" fmla="*/ 18 w 18"/>
                <a:gd name="T1" fmla="*/ 8 h 12"/>
                <a:gd name="T2" fmla="*/ 15 w 18"/>
                <a:gd name="T3" fmla="*/ 11 h 12"/>
                <a:gd name="T4" fmla="*/ 7 w 18"/>
                <a:gd name="T5" fmla="*/ 11 h 12"/>
                <a:gd name="T6" fmla="*/ 5 w 18"/>
                <a:gd name="T7" fmla="*/ 9 h 12"/>
                <a:gd name="T8" fmla="*/ 0 w 18"/>
                <a:gd name="T9" fmla="*/ 5 h 12"/>
                <a:gd name="T10" fmla="*/ 7 w 18"/>
                <a:gd name="T11" fmla="*/ 2 h 12"/>
                <a:gd name="T12" fmla="*/ 11 w 18"/>
                <a:gd name="T13" fmla="*/ 1 h 12"/>
                <a:gd name="T14" fmla="*/ 11 w 18"/>
                <a:gd name="T15" fmla="*/ 2 h 12"/>
                <a:gd name="T16" fmla="*/ 12 w 18"/>
                <a:gd name="T17" fmla="*/ 1 h 12"/>
                <a:gd name="T18" fmla="*/ 18 w 18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8"/>
                  </a:moveTo>
                  <a:cubicBezTo>
                    <a:pt x="17" y="9"/>
                    <a:pt x="15" y="9"/>
                    <a:pt x="15" y="11"/>
                  </a:cubicBezTo>
                  <a:cubicBezTo>
                    <a:pt x="12" y="9"/>
                    <a:pt x="9" y="12"/>
                    <a:pt x="7" y="11"/>
                  </a:cubicBezTo>
                  <a:cubicBezTo>
                    <a:pt x="6" y="11"/>
                    <a:pt x="7" y="9"/>
                    <a:pt x="5" y="9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0" y="3"/>
                    <a:pt x="4" y="4"/>
                    <a:pt x="7" y="2"/>
                  </a:cubicBezTo>
                  <a:cubicBezTo>
                    <a:pt x="7" y="2"/>
                    <a:pt x="10" y="0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2"/>
                    <a:pt x="13" y="1"/>
                    <a:pt x="12" y="1"/>
                  </a:cubicBezTo>
                  <a:cubicBezTo>
                    <a:pt x="15" y="2"/>
                    <a:pt x="17" y="4"/>
                    <a:pt x="1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Freeform 71"/>
            <p:cNvSpPr>
              <a:spLocks/>
            </p:cNvSpPr>
            <p:nvPr/>
          </p:nvSpPr>
          <p:spPr bwMode="auto">
            <a:xfrm>
              <a:off x="10047288" y="-1322388"/>
              <a:ext cx="387350" cy="206375"/>
            </a:xfrm>
            <a:custGeom>
              <a:avLst/>
              <a:gdLst>
                <a:gd name="T0" fmla="*/ 34 w 103"/>
                <a:gd name="T1" fmla="*/ 27 h 55"/>
                <a:gd name="T2" fmla="*/ 28 w 103"/>
                <a:gd name="T3" fmla="*/ 24 h 55"/>
                <a:gd name="T4" fmla="*/ 26 w 103"/>
                <a:gd name="T5" fmla="*/ 19 h 55"/>
                <a:gd name="T6" fmla="*/ 10 w 103"/>
                <a:gd name="T7" fmla="*/ 15 h 55"/>
                <a:gd name="T8" fmla="*/ 2 w 103"/>
                <a:gd name="T9" fmla="*/ 15 h 55"/>
                <a:gd name="T10" fmla="*/ 0 w 103"/>
                <a:gd name="T11" fmla="*/ 9 h 55"/>
                <a:gd name="T12" fmla="*/ 5 w 103"/>
                <a:gd name="T13" fmla="*/ 9 h 55"/>
                <a:gd name="T14" fmla="*/ 9 w 103"/>
                <a:gd name="T15" fmla="*/ 7 h 55"/>
                <a:gd name="T16" fmla="*/ 16 w 103"/>
                <a:gd name="T17" fmla="*/ 10 h 55"/>
                <a:gd name="T18" fmla="*/ 21 w 103"/>
                <a:gd name="T19" fmla="*/ 6 h 55"/>
                <a:gd name="T20" fmla="*/ 33 w 103"/>
                <a:gd name="T21" fmla="*/ 2 h 55"/>
                <a:gd name="T22" fmla="*/ 35 w 103"/>
                <a:gd name="T23" fmla="*/ 5 h 55"/>
                <a:gd name="T24" fmla="*/ 47 w 103"/>
                <a:gd name="T25" fmla="*/ 9 h 55"/>
                <a:gd name="T26" fmla="*/ 49 w 103"/>
                <a:gd name="T27" fmla="*/ 7 h 55"/>
                <a:gd name="T28" fmla="*/ 52 w 103"/>
                <a:gd name="T29" fmla="*/ 10 h 55"/>
                <a:gd name="T30" fmla="*/ 59 w 103"/>
                <a:gd name="T31" fmla="*/ 10 h 55"/>
                <a:gd name="T32" fmla="*/ 65 w 103"/>
                <a:gd name="T33" fmla="*/ 13 h 55"/>
                <a:gd name="T34" fmla="*/ 65 w 103"/>
                <a:gd name="T35" fmla="*/ 17 h 55"/>
                <a:gd name="T36" fmla="*/ 68 w 103"/>
                <a:gd name="T37" fmla="*/ 16 h 55"/>
                <a:gd name="T38" fmla="*/ 69 w 103"/>
                <a:gd name="T39" fmla="*/ 20 h 55"/>
                <a:gd name="T40" fmla="*/ 76 w 103"/>
                <a:gd name="T41" fmla="*/ 24 h 55"/>
                <a:gd name="T42" fmla="*/ 87 w 103"/>
                <a:gd name="T43" fmla="*/ 29 h 55"/>
                <a:gd name="T44" fmla="*/ 86 w 103"/>
                <a:gd name="T45" fmla="*/ 33 h 55"/>
                <a:gd name="T46" fmla="*/ 90 w 103"/>
                <a:gd name="T47" fmla="*/ 36 h 55"/>
                <a:gd name="T48" fmla="*/ 90 w 103"/>
                <a:gd name="T49" fmla="*/ 38 h 55"/>
                <a:gd name="T50" fmla="*/ 96 w 103"/>
                <a:gd name="T51" fmla="*/ 44 h 55"/>
                <a:gd name="T52" fmla="*/ 103 w 103"/>
                <a:gd name="T53" fmla="*/ 51 h 55"/>
                <a:gd name="T54" fmla="*/ 93 w 103"/>
                <a:gd name="T55" fmla="*/ 51 h 55"/>
                <a:gd name="T56" fmla="*/ 85 w 103"/>
                <a:gd name="T57" fmla="*/ 45 h 55"/>
                <a:gd name="T58" fmla="*/ 82 w 103"/>
                <a:gd name="T59" fmla="*/ 43 h 55"/>
                <a:gd name="T60" fmla="*/ 80 w 103"/>
                <a:gd name="T61" fmla="*/ 41 h 55"/>
                <a:gd name="T62" fmla="*/ 76 w 103"/>
                <a:gd name="T63" fmla="*/ 37 h 55"/>
                <a:gd name="T64" fmla="*/ 65 w 103"/>
                <a:gd name="T65" fmla="*/ 36 h 55"/>
                <a:gd name="T66" fmla="*/ 59 w 103"/>
                <a:gd name="T67" fmla="*/ 48 h 55"/>
                <a:gd name="T68" fmla="*/ 51 w 103"/>
                <a:gd name="T69" fmla="*/ 45 h 55"/>
                <a:gd name="T70" fmla="*/ 47 w 103"/>
                <a:gd name="T71" fmla="*/ 44 h 55"/>
                <a:gd name="T72" fmla="*/ 41 w 103"/>
                <a:gd name="T73" fmla="*/ 37 h 55"/>
                <a:gd name="T74" fmla="*/ 35 w 103"/>
                <a:gd name="T75" fmla="*/ 43 h 55"/>
                <a:gd name="T76" fmla="*/ 31 w 103"/>
                <a:gd name="T77" fmla="*/ 40 h 55"/>
                <a:gd name="T78" fmla="*/ 35 w 103"/>
                <a:gd name="T79" fmla="*/ 36 h 55"/>
                <a:gd name="T80" fmla="*/ 38 w 103"/>
                <a:gd name="T81" fmla="*/ 30 h 55"/>
                <a:gd name="T82" fmla="*/ 37 w 103"/>
                <a:gd name="T83" fmla="*/ 33 h 55"/>
                <a:gd name="T84" fmla="*/ 34 w 103"/>
                <a:gd name="T8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3" h="55">
                  <a:moveTo>
                    <a:pt x="34" y="27"/>
                  </a:moveTo>
                  <a:cubicBezTo>
                    <a:pt x="31" y="27"/>
                    <a:pt x="32" y="23"/>
                    <a:pt x="28" y="24"/>
                  </a:cubicBezTo>
                  <a:cubicBezTo>
                    <a:pt x="28" y="22"/>
                    <a:pt x="26" y="21"/>
                    <a:pt x="26" y="19"/>
                  </a:cubicBezTo>
                  <a:cubicBezTo>
                    <a:pt x="20" y="18"/>
                    <a:pt x="14" y="18"/>
                    <a:pt x="10" y="15"/>
                  </a:cubicBezTo>
                  <a:cubicBezTo>
                    <a:pt x="6" y="16"/>
                    <a:pt x="7" y="15"/>
                    <a:pt x="2" y="15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1" y="6"/>
                    <a:pt x="3" y="9"/>
                    <a:pt x="5" y="9"/>
                  </a:cubicBezTo>
                  <a:cubicBezTo>
                    <a:pt x="7" y="9"/>
                    <a:pt x="7" y="7"/>
                    <a:pt x="9" y="7"/>
                  </a:cubicBezTo>
                  <a:cubicBezTo>
                    <a:pt x="12" y="8"/>
                    <a:pt x="13" y="10"/>
                    <a:pt x="16" y="10"/>
                  </a:cubicBezTo>
                  <a:cubicBezTo>
                    <a:pt x="19" y="12"/>
                    <a:pt x="20" y="7"/>
                    <a:pt x="21" y="6"/>
                  </a:cubicBezTo>
                  <a:cubicBezTo>
                    <a:pt x="25" y="4"/>
                    <a:pt x="30" y="5"/>
                    <a:pt x="33" y="2"/>
                  </a:cubicBezTo>
                  <a:cubicBezTo>
                    <a:pt x="36" y="0"/>
                    <a:pt x="35" y="4"/>
                    <a:pt x="35" y="5"/>
                  </a:cubicBezTo>
                  <a:cubicBezTo>
                    <a:pt x="38" y="6"/>
                    <a:pt x="47" y="4"/>
                    <a:pt x="47" y="9"/>
                  </a:cubicBezTo>
                  <a:cubicBezTo>
                    <a:pt x="48" y="10"/>
                    <a:pt x="49" y="7"/>
                    <a:pt x="49" y="7"/>
                  </a:cubicBezTo>
                  <a:cubicBezTo>
                    <a:pt x="51" y="8"/>
                    <a:pt x="51" y="10"/>
                    <a:pt x="52" y="10"/>
                  </a:cubicBezTo>
                  <a:cubicBezTo>
                    <a:pt x="54" y="11"/>
                    <a:pt x="57" y="10"/>
                    <a:pt x="59" y="10"/>
                  </a:cubicBezTo>
                  <a:cubicBezTo>
                    <a:pt x="60" y="11"/>
                    <a:pt x="60" y="15"/>
                    <a:pt x="65" y="13"/>
                  </a:cubicBezTo>
                  <a:cubicBezTo>
                    <a:pt x="67" y="15"/>
                    <a:pt x="65" y="15"/>
                    <a:pt x="65" y="17"/>
                  </a:cubicBezTo>
                  <a:cubicBezTo>
                    <a:pt x="67" y="18"/>
                    <a:pt x="67" y="17"/>
                    <a:pt x="68" y="16"/>
                  </a:cubicBezTo>
                  <a:cubicBezTo>
                    <a:pt x="69" y="16"/>
                    <a:pt x="69" y="18"/>
                    <a:pt x="69" y="20"/>
                  </a:cubicBezTo>
                  <a:cubicBezTo>
                    <a:pt x="70" y="22"/>
                    <a:pt x="74" y="23"/>
                    <a:pt x="76" y="24"/>
                  </a:cubicBezTo>
                  <a:cubicBezTo>
                    <a:pt x="78" y="25"/>
                    <a:pt x="83" y="29"/>
                    <a:pt x="87" y="29"/>
                  </a:cubicBezTo>
                  <a:cubicBezTo>
                    <a:pt x="88" y="31"/>
                    <a:pt x="86" y="31"/>
                    <a:pt x="86" y="33"/>
                  </a:cubicBezTo>
                  <a:cubicBezTo>
                    <a:pt x="87" y="34"/>
                    <a:pt x="89" y="34"/>
                    <a:pt x="90" y="36"/>
                  </a:cubicBezTo>
                  <a:cubicBezTo>
                    <a:pt x="91" y="36"/>
                    <a:pt x="90" y="38"/>
                    <a:pt x="90" y="38"/>
                  </a:cubicBezTo>
                  <a:cubicBezTo>
                    <a:pt x="92" y="40"/>
                    <a:pt x="94" y="41"/>
                    <a:pt x="96" y="44"/>
                  </a:cubicBezTo>
                  <a:cubicBezTo>
                    <a:pt x="98" y="47"/>
                    <a:pt x="99" y="50"/>
                    <a:pt x="103" y="51"/>
                  </a:cubicBezTo>
                  <a:cubicBezTo>
                    <a:pt x="100" y="55"/>
                    <a:pt x="95" y="51"/>
                    <a:pt x="93" y="51"/>
                  </a:cubicBezTo>
                  <a:cubicBezTo>
                    <a:pt x="90" y="50"/>
                    <a:pt x="88" y="49"/>
                    <a:pt x="85" y="45"/>
                  </a:cubicBezTo>
                  <a:cubicBezTo>
                    <a:pt x="84" y="45"/>
                    <a:pt x="83" y="43"/>
                    <a:pt x="82" y="43"/>
                  </a:cubicBezTo>
                  <a:cubicBezTo>
                    <a:pt x="81" y="42"/>
                    <a:pt x="80" y="43"/>
                    <a:pt x="80" y="41"/>
                  </a:cubicBezTo>
                  <a:cubicBezTo>
                    <a:pt x="80" y="41"/>
                    <a:pt x="76" y="37"/>
                    <a:pt x="76" y="37"/>
                  </a:cubicBezTo>
                  <a:cubicBezTo>
                    <a:pt x="73" y="36"/>
                    <a:pt x="69" y="38"/>
                    <a:pt x="65" y="36"/>
                  </a:cubicBezTo>
                  <a:cubicBezTo>
                    <a:pt x="62" y="39"/>
                    <a:pt x="61" y="44"/>
                    <a:pt x="59" y="48"/>
                  </a:cubicBezTo>
                  <a:cubicBezTo>
                    <a:pt x="58" y="46"/>
                    <a:pt x="53" y="47"/>
                    <a:pt x="51" y="45"/>
                  </a:cubicBezTo>
                  <a:cubicBezTo>
                    <a:pt x="49" y="44"/>
                    <a:pt x="52" y="42"/>
                    <a:pt x="47" y="44"/>
                  </a:cubicBezTo>
                  <a:cubicBezTo>
                    <a:pt x="50" y="37"/>
                    <a:pt x="40" y="43"/>
                    <a:pt x="41" y="37"/>
                  </a:cubicBezTo>
                  <a:cubicBezTo>
                    <a:pt x="38" y="37"/>
                    <a:pt x="35" y="38"/>
                    <a:pt x="35" y="43"/>
                  </a:cubicBezTo>
                  <a:cubicBezTo>
                    <a:pt x="34" y="42"/>
                    <a:pt x="34" y="39"/>
                    <a:pt x="31" y="40"/>
                  </a:cubicBezTo>
                  <a:cubicBezTo>
                    <a:pt x="32" y="37"/>
                    <a:pt x="34" y="37"/>
                    <a:pt x="35" y="36"/>
                  </a:cubicBezTo>
                  <a:cubicBezTo>
                    <a:pt x="37" y="34"/>
                    <a:pt x="39" y="34"/>
                    <a:pt x="38" y="30"/>
                  </a:cubicBezTo>
                  <a:cubicBezTo>
                    <a:pt x="37" y="29"/>
                    <a:pt x="37" y="33"/>
                    <a:pt x="37" y="33"/>
                  </a:cubicBezTo>
                  <a:cubicBezTo>
                    <a:pt x="34" y="32"/>
                    <a:pt x="35" y="24"/>
                    <a:pt x="3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Freeform 72"/>
            <p:cNvSpPr>
              <a:spLocks/>
            </p:cNvSpPr>
            <p:nvPr/>
          </p:nvSpPr>
          <p:spPr bwMode="auto">
            <a:xfrm>
              <a:off x="9959976" y="-1296988"/>
              <a:ext cx="38100" cy="33338"/>
            </a:xfrm>
            <a:custGeom>
              <a:avLst/>
              <a:gdLst>
                <a:gd name="T0" fmla="*/ 9 w 10"/>
                <a:gd name="T1" fmla="*/ 3 h 9"/>
                <a:gd name="T2" fmla="*/ 0 w 10"/>
                <a:gd name="T3" fmla="*/ 5 h 9"/>
                <a:gd name="T4" fmla="*/ 9 w 10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3"/>
                  </a:moveTo>
                  <a:cubicBezTo>
                    <a:pt x="10" y="9"/>
                    <a:pt x="2" y="5"/>
                    <a:pt x="0" y="5"/>
                  </a:cubicBezTo>
                  <a:cubicBezTo>
                    <a:pt x="1" y="3"/>
                    <a:pt x="8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Freeform 73"/>
            <p:cNvSpPr>
              <a:spLocks/>
            </p:cNvSpPr>
            <p:nvPr/>
          </p:nvSpPr>
          <p:spPr bwMode="auto">
            <a:xfrm>
              <a:off x="9907588" y="-1289050"/>
              <a:ext cx="26988" cy="14288"/>
            </a:xfrm>
            <a:custGeom>
              <a:avLst/>
              <a:gdLst>
                <a:gd name="T0" fmla="*/ 1 w 7"/>
                <a:gd name="T1" fmla="*/ 3 h 4"/>
                <a:gd name="T2" fmla="*/ 5 w 7"/>
                <a:gd name="T3" fmla="*/ 4 h 4"/>
                <a:gd name="T4" fmla="*/ 2 w 7"/>
                <a:gd name="T5" fmla="*/ 4 h 4"/>
                <a:gd name="T6" fmla="*/ 1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0" y="0"/>
                    <a:pt x="7" y="1"/>
                    <a:pt x="5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Freeform 74"/>
            <p:cNvSpPr>
              <a:spLocks/>
            </p:cNvSpPr>
            <p:nvPr/>
          </p:nvSpPr>
          <p:spPr bwMode="auto">
            <a:xfrm>
              <a:off x="10399713" y="-1258888"/>
              <a:ext cx="79375" cy="55563"/>
            </a:xfrm>
            <a:custGeom>
              <a:avLst/>
              <a:gdLst>
                <a:gd name="T0" fmla="*/ 16 w 21"/>
                <a:gd name="T1" fmla="*/ 0 h 15"/>
                <a:gd name="T2" fmla="*/ 20 w 21"/>
                <a:gd name="T3" fmla="*/ 0 h 15"/>
                <a:gd name="T4" fmla="*/ 20 w 21"/>
                <a:gd name="T5" fmla="*/ 5 h 15"/>
                <a:gd name="T6" fmla="*/ 17 w 21"/>
                <a:gd name="T7" fmla="*/ 6 h 15"/>
                <a:gd name="T8" fmla="*/ 17 w 21"/>
                <a:gd name="T9" fmla="*/ 10 h 15"/>
                <a:gd name="T10" fmla="*/ 14 w 21"/>
                <a:gd name="T11" fmla="*/ 12 h 15"/>
                <a:gd name="T12" fmla="*/ 2 w 21"/>
                <a:gd name="T13" fmla="*/ 7 h 15"/>
                <a:gd name="T14" fmla="*/ 16 w 21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5">
                  <a:moveTo>
                    <a:pt x="16" y="0"/>
                  </a:moveTo>
                  <a:cubicBezTo>
                    <a:pt x="17" y="0"/>
                    <a:pt x="19" y="0"/>
                    <a:pt x="20" y="0"/>
                  </a:cubicBezTo>
                  <a:cubicBezTo>
                    <a:pt x="20" y="2"/>
                    <a:pt x="21" y="3"/>
                    <a:pt x="20" y="5"/>
                  </a:cubicBezTo>
                  <a:cubicBezTo>
                    <a:pt x="20" y="6"/>
                    <a:pt x="17" y="5"/>
                    <a:pt x="17" y="6"/>
                  </a:cubicBezTo>
                  <a:cubicBezTo>
                    <a:pt x="17" y="7"/>
                    <a:pt x="19" y="9"/>
                    <a:pt x="17" y="10"/>
                  </a:cubicBezTo>
                  <a:cubicBezTo>
                    <a:pt x="15" y="9"/>
                    <a:pt x="14" y="9"/>
                    <a:pt x="14" y="12"/>
                  </a:cubicBezTo>
                  <a:cubicBezTo>
                    <a:pt x="10" y="10"/>
                    <a:pt x="0" y="15"/>
                    <a:pt x="2" y="7"/>
                  </a:cubicBezTo>
                  <a:cubicBezTo>
                    <a:pt x="9" y="10"/>
                    <a:pt x="14" y="6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75"/>
            <p:cNvSpPr>
              <a:spLocks/>
            </p:cNvSpPr>
            <p:nvPr/>
          </p:nvSpPr>
          <p:spPr bwMode="auto">
            <a:xfrm>
              <a:off x="9717088" y="-1176338"/>
              <a:ext cx="41275" cy="22225"/>
            </a:xfrm>
            <a:custGeom>
              <a:avLst/>
              <a:gdLst>
                <a:gd name="T0" fmla="*/ 11 w 11"/>
                <a:gd name="T1" fmla="*/ 1 h 6"/>
                <a:gd name="T2" fmla="*/ 0 w 11"/>
                <a:gd name="T3" fmla="*/ 5 h 6"/>
                <a:gd name="T4" fmla="*/ 11 w 11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9" y="3"/>
                    <a:pt x="6" y="6"/>
                    <a:pt x="0" y="5"/>
                  </a:cubicBezTo>
                  <a:cubicBezTo>
                    <a:pt x="0" y="0"/>
                    <a:pt x="6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76"/>
            <p:cNvSpPr>
              <a:spLocks/>
            </p:cNvSpPr>
            <p:nvPr/>
          </p:nvSpPr>
          <p:spPr bwMode="auto">
            <a:xfrm>
              <a:off x="9780588" y="-1176338"/>
              <a:ext cx="41275" cy="14288"/>
            </a:xfrm>
            <a:custGeom>
              <a:avLst/>
              <a:gdLst>
                <a:gd name="T0" fmla="*/ 11 w 11"/>
                <a:gd name="T1" fmla="*/ 1 h 4"/>
                <a:gd name="T2" fmla="*/ 0 w 11"/>
                <a:gd name="T3" fmla="*/ 4 h 4"/>
                <a:gd name="T4" fmla="*/ 11 w 1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1"/>
                  </a:moveTo>
                  <a:cubicBezTo>
                    <a:pt x="10" y="4"/>
                    <a:pt x="5" y="4"/>
                    <a:pt x="0" y="4"/>
                  </a:cubicBezTo>
                  <a:cubicBezTo>
                    <a:pt x="1" y="0"/>
                    <a:pt x="6" y="1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77"/>
            <p:cNvSpPr>
              <a:spLocks/>
            </p:cNvSpPr>
            <p:nvPr/>
          </p:nvSpPr>
          <p:spPr bwMode="auto">
            <a:xfrm>
              <a:off x="9859963" y="-1176338"/>
              <a:ext cx="71438" cy="49213"/>
            </a:xfrm>
            <a:custGeom>
              <a:avLst/>
              <a:gdLst>
                <a:gd name="T0" fmla="*/ 18 w 19"/>
                <a:gd name="T1" fmla="*/ 1 h 13"/>
                <a:gd name="T2" fmla="*/ 17 w 19"/>
                <a:gd name="T3" fmla="*/ 6 h 13"/>
                <a:gd name="T4" fmla="*/ 14 w 19"/>
                <a:gd name="T5" fmla="*/ 6 h 13"/>
                <a:gd name="T6" fmla="*/ 1 w 19"/>
                <a:gd name="T7" fmla="*/ 12 h 13"/>
                <a:gd name="T8" fmla="*/ 6 w 19"/>
                <a:gd name="T9" fmla="*/ 8 h 13"/>
                <a:gd name="T10" fmla="*/ 8 w 19"/>
                <a:gd name="T11" fmla="*/ 5 h 13"/>
                <a:gd name="T12" fmla="*/ 11 w 19"/>
                <a:gd name="T13" fmla="*/ 2 h 13"/>
                <a:gd name="T14" fmla="*/ 18 w 19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3">
                  <a:moveTo>
                    <a:pt x="18" y="1"/>
                  </a:move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4" y="6"/>
                    <a:pt x="14" y="6"/>
                  </a:cubicBezTo>
                  <a:cubicBezTo>
                    <a:pt x="12" y="9"/>
                    <a:pt x="8" y="13"/>
                    <a:pt x="1" y="12"/>
                  </a:cubicBezTo>
                  <a:cubicBezTo>
                    <a:pt x="0" y="9"/>
                    <a:pt x="4" y="9"/>
                    <a:pt x="6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4"/>
                    <a:pt x="11" y="4"/>
                    <a:pt x="11" y="2"/>
                  </a:cubicBezTo>
                  <a:cubicBezTo>
                    <a:pt x="15" y="3"/>
                    <a:pt x="15" y="0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78"/>
            <p:cNvSpPr>
              <a:spLocks/>
            </p:cNvSpPr>
            <p:nvPr/>
          </p:nvSpPr>
          <p:spPr bwMode="auto">
            <a:xfrm>
              <a:off x="10929938" y="-571500"/>
              <a:ext cx="38100" cy="53975"/>
            </a:xfrm>
            <a:custGeom>
              <a:avLst/>
              <a:gdLst>
                <a:gd name="T0" fmla="*/ 1 w 10"/>
                <a:gd name="T1" fmla="*/ 0 h 14"/>
                <a:gd name="T2" fmla="*/ 2 w 10"/>
                <a:gd name="T3" fmla="*/ 2 h 14"/>
                <a:gd name="T4" fmla="*/ 7 w 10"/>
                <a:gd name="T5" fmla="*/ 7 h 14"/>
                <a:gd name="T6" fmla="*/ 8 w 10"/>
                <a:gd name="T7" fmla="*/ 14 h 14"/>
                <a:gd name="T8" fmla="*/ 4 w 10"/>
                <a:gd name="T9" fmla="*/ 14 h 14"/>
                <a:gd name="T10" fmla="*/ 0 w 10"/>
                <a:gd name="T11" fmla="*/ 2 h 14"/>
                <a:gd name="T12" fmla="*/ 1 w 1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4"/>
                    <a:pt x="9" y="5"/>
                    <a:pt x="7" y="7"/>
                  </a:cubicBezTo>
                  <a:cubicBezTo>
                    <a:pt x="4" y="9"/>
                    <a:pt x="10" y="7"/>
                    <a:pt x="8" y="14"/>
                  </a:cubicBezTo>
                  <a:cubicBezTo>
                    <a:pt x="6" y="14"/>
                    <a:pt x="4" y="11"/>
                    <a:pt x="4" y="14"/>
                  </a:cubicBezTo>
                  <a:cubicBezTo>
                    <a:pt x="2" y="12"/>
                    <a:pt x="1" y="6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79"/>
            <p:cNvSpPr>
              <a:spLocks/>
            </p:cNvSpPr>
            <p:nvPr/>
          </p:nvSpPr>
          <p:spPr bwMode="auto">
            <a:xfrm>
              <a:off x="10937876" y="-525463"/>
              <a:ext cx="85725" cy="115888"/>
            </a:xfrm>
            <a:custGeom>
              <a:avLst/>
              <a:gdLst>
                <a:gd name="T0" fmla="*/ 7 w 23"/>
                <a:gd name="T1" fmla="*/ 0 h 31"/>
                <a:gd name="T2" fmla="*/ 9 w 23"/>
                <a:gd name="T3" fmla="*/ 2 h 31"/>
                <a:gd name="T4" fmla="*/ 12 w 23"/>
                <a:gd name="T5" fmla="*/ 2 h 31"/>
                <a:gd name="T6" fmla="*/ 23 w 23"/>
                <a:gd name="T7" fmla="*/ 7 h 31"/>
                <a:gd name="T8" fmla="*/ 23 w 23"/>
                <a:gd name="T9" fmla="*/ 14 h 31"/>
                <a:gd name="T10" fmla="*/ 19 w 23"/>
                <a:gd name="T11" fmla="*/ 14 h 31"/>
                <a:gd name="T12" fmla="*/ 17 w 23"/>
                <a:gd name="T13" fmla="*/ 17 h 31"/>
                <a:gd name="T14" fmla="*/ 16 w 23"/>
                <a:gd name="T15" fmla="*/ 26 h 31"/>
                <a:gd name="T16" fmla="*/ 14 w 23"/>
                <a:gd name="T17" fmla="*/ 28 h 31"/>
                <a:gd name="T18" fmla="*/ 7 w 23"/>
                <a:gd name="T19" fmla="*/ 30 h 31"/>
                <a:gd name="T20" fmla="*/ 6 w 23"/>
                <a:gd name="T21" fmla="*/ 26 h 31"/>
                <a:gd name="T22" fmla="*/ 9 w 23"/>
                <a:gd name="T23" fmla="*/ 23 h 31"/>
                <a:gd name="T24" fmla="*/ 0 w 23"/>
                <a:gd name="T25" fmla="*/ 19 h 31"/>
                <a:gd name="T26" fmla="*/ 6 w 23"/>
                <a:gd name="T27" fmla="*/ 13 h 31"/>
                <a:gd name="T28" fmla="*/ 7 w 23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1">
                  <a:moveTo>
                    <a:pt x="7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9" y="4"/>
                    <a:pt x="12" y="2"/>
                    <a:pt x="12" y="2"/>
                  </a:cubicBezTo>
                  <a:cubicBezTo>
                    <a:pt x="16" y="4"/>
                    <a:pt x="15" y="9"/>
                    <a:pt x="23" y="7"/>
                  </a:cubicBezTo>
                  <a:cubicBezTo>
                    <a:pt x="23" y="10"/>
                    <a:pt x="23" y="12"/>
                    <a:pt x="23" y="14"/>
                  </a:cubicBezTo>
                  <a:cubicBezTo>
                    <a:pt x="22" y="14"/>
                    <a:pt x="20" y="14"/>
                    <a:pt x="19" y="14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20" y="21"/>
                    <a:pt x="16" y="22"/>
                    <a:pt x="16" y="26"/>
                  </a:cubicBezTo>
                  <a:cubicBezTo>
                    <a:pt x="16" y="27"/>
                    <a:pt x="11" y="28"/>
                    <a:pt x="14" y="28"/>
                  </a:cubicBezTo>
                  <a:cubicBezTo>
                    <a:pt x="15" y="31"/>
                    <a:pt x="10" y="29"/>
                    <a:pt x="7" y="30"/>
                  </a:cubicBezTo>
                  <a:cubicBezTo>
                    <a:pt x="8" y="28"/>
                    <a:pt x="6" y="27"/>
                    <a:pt x="6" y="26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7" y="21"/>
                    <a:pt x="6" y="17"/>
                    <a:pt x="0" y="19"/>
                  </a:cubicBezTo>
                  <a:cubicBezTo>
                    <a:pt x="0" y="15"/>
                    <a:pt x="4" y="15"/>
                    <a:pt x="6" y="13"/>
                  </a:cubicBezTo>
                  <a:cubicBezTo>
                    <a:pt x="7" y="6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80"/>
            <p:cNvSpPr>
              <a:spLocks/>
            </p:cNvSpPr>
            <p:nvPr/>
          </p:nvSpPr>
          <p:spPr bwMode="auto">
            <a:xfrm>
              <a:off x="10321926" y="-428625"/>
              <a:ext cx="74613" cy="79375"/>
            </a:xfrm>
            <a:custGeom>
              <a:avLst/>
              <a:gdLst>
                <a:gd name="T0" fmla="*/ 19 w 20"/>
                <a:gd name="T1" fmla="*/ 1 h 21"/>
                <a:gd name="T2" fmla="*/ 19 w 20"/>
                <a:gd name="T3" fmla="*/ 9 h 21"/>
                <a:gd name="T4" fmla="*/ 17 w 20"/>
                <a:gd name="T5" fmla="*/ 7 h 21"/>
                <a:gd name="T6" fmla="*/ 16 w 20"/>
                <a:gd name="T7" fmla="*/ 8 h 21"/>
                <a:gd name="T8" fmla="*/ 16 w 20"/>
                <a:gd name="T9" fmla="*/ 15 h 21"/>
                <a:gd name="T10" fmla="*/ 13 w 20"/>
                <a:gd name="T11" fmla="*/ 15 h 21"/>
                <a:gd name="T12" fmla="*/ 13 w 20"/>
                <a:gd name="T13" fmla="*/ 18 h 21"/>
                <a:gd name="T14" fmla="*/ 9 w 20"/>
                <a:gd name="T15" fmla="*/ 21 h 21"/>
                <a:gd name="T16" fmla="*/ 6 w 20"/>
                <a:gd name="T17" fmla="*/ 16 h 21"/>
                <a:gd name="T18" fmla="*/ 3 w 20"/>
                <a:gd name="T19" fmla="*/ 14 h 21"/>
                <a:gd name="T20" fmla="*/ 0 w 20"/>
                <a:gd name="T21" fmla="*/ 5 h 21"/>
                <a:gd name="T22" fmla="*/ 12 w 20"/>
                <a:gd name="T23" fmla="*/ 2 h 21"/>
                <a:gd name="T24" fmla="*/ 19 w 20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19" y="1"/>
                  </a:moveTo>
                  <a:cubicBezTo>
                    <a:pt x="18" y="3"/>
                    <a:pt x="20" y="6"/>
                    <a:pt x="19" y="9"/>
                  </a:cubicBezTo>
                  <a:cubicBezTo>
                    <a:pt x="18" y="10"/>
                    <a:pt x="17" y="8"/>
                    <a:pt x="17" y="7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5" y="10"/>
                    <a:pt x="17" y="13"/>
                    <a:pt x="16" y="15"/>
                  </a:cubicBezTo>
                  <a:cubicBezTo>
                    <a:pt x="16" y="15"/>
                    <a:pt x="13" y="15"/>
                    <a:pt x="13" y="15"/>
                  </a:cubicBezTo>
                  <a:cubicBezTo>
                    <a:pt x="13" y="15"/>
                    <a:pt x="13" y="17"/>
                    <a:pt x="13" y="18"/>
                  </a:cubicBezTo>
                  <a:cubicBezTo>
                    <a:pt x="12" y="19"/>
                    <a:pt x="9" y="18"/>
                    <a:pt x="9" y="21"/>
                  </a:cubicBezTo>
                  <a:cubicBezTo>
                    <a:pt x="7" y="20"/>
                    <a:pt x="7" y="18"/>
                    <a:pt x="6" y="16"/>
                  </a:cubicBezTo>
                  <a:cubicBezTo>
                    <a:pt x="5" y="16"/>
                    <a:pt x="3" y="14"/>
                    <a:pt x="3" y="14"/>
                  </a:cubicBezTo>
                  <a:cubicBezTo>
                    <a:pt x="2" y="11"/>
                    <a:pt x="3" y="7"/>
                    <a:pt x="0" y="5"/>
                  </a:cubicBezTo>
                  <a:cubicBezTo>
                    <a:pt x="2" y="3"/>
                    <a:pt x="7" y="3"/>
                    <a:pt x="12" y="2"/>
                  </a:cubicBezTo>
                  <a:cubicBezTo>
                    <a:pt x="14" y="2"/>
                    <a:pt x="16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81"/>
            <p:cNvSpPr>
              <a:spLocks/>
            </p:cNvSpPr>
            <p:nvPr/>
          </p:nvSpPr>
          <p:spPr bwMode="auto">
            <a:xfrm>
              <a:off x="5645151" y="-3797300"/>
              <a:ext cx="1292225" cy="965200"/>
            </a:xfrm>
            <a:custGeom>
              <a:avLst/>
              <a:gdLst>
                <a:gd name="T0" fmla="*/ 244 w 344"/>
                <a:gd name="T1" fmla="*/ 29 h 257"/>
                <a:gd name="T2" fmla="*/ 258 w 344"/>
                <a:gd name="T3" fmla="*/ 30 h 257"/>
                <a:gd name="T4" fmla="*/ 277 w 344"/>
                <a:gd name="T5" fmla="*/ 26 h 257"/>
                <a:gd name="T6" fmla="*/ 289 w 344"/>
                <a:gd name="T7" fmla="*/ 27 h 257"/>
                <a:gd name="T8" fmla="*/ 287 w 344"/>
                <a:gd name="T9" fmla="*/ 31 h 257"/>
                <a:gd name="T10" fmla="*/ 324 w 344"/>
                <a:gd name="T11" fmla="*/ 24 h 257"/>
                <a:gd name="T12" fmla="*/ 343 w 344"/>
                <a:gd name="T13" fmla="*/ 29 h 257"/>
                <a:gd name="T14" fmla="*/ 318 w 344"/>
                <a:gd name="T15" fmla="*/ 41 h 257"/>
                <a:gd name="T16" fmla="*/ 311 w 344"/>
                <a:gd name="T17" fmla="*/ 51 h 257"/>
                <a:gd name="T18" fmla="*/ 298 w 344"/>
                <a:gd name="T19" fmla="*/ 65 h 257"/>
                <a:gd name="T20" fmla="*/ 301 w 344"/>
                <a:gd name="T21" fmla="*/ 78 h 257"/>
                <a:gd name="T22" fmla="*/ 293 w 344"/>
                <a:gd name="T23" fmla="*/ 90 h 257"/>
                <a:gd name="T24" fmla="*/ 303 w 344"/>
                <a:gd name="T25" fmla="*/ 107 h 257"/>
                <a:gd name="T26" fmla="*/ 294 w 344"/>
                <a:gd name="T27" fmla="*/ 120 h 257"/>
                <a:gd name="T28" fmla="*/ 284 w 344"/>
                <a:gd name="T29" fmla="*/ 131 h 257"/>
                <a:gd name="T30" fmla="*/ 298 w 344"/>
                <a:gd name="T31" fmla="*/ 156 h 257"/>
                <a:gd name="T32" fmla="*/ 276 w 344"/>
                <a:gd name="T33" fmla="*/ 153 h 257"/>
                <a:gd name="T34" fmla="*/ 275 w 344"/>
                <a:gd name="T35" fmla="*/ 162 h 257"/>
                <a:gd name="T36" fmla="*/ 265 w 344"/>
                <a:gd name="T37" fmla="*/ 176 h 257"/>
                <a:gd name="T38" fmla="*/ 242 w 344"/>
                <a:gd name="T39" fmla="*/ 182 h 257"/>
                <a:gd name="T40" fmla="*/ 231 w 344"/>
                <a:gd name="T41" fmla="*/ 189 h 257"/>
                <a:gd name="T42" fmla="*/ 224 w 344"/>
                <a:gd name="T43" fmla="*/ 197 h 257"/>
                <a:gd name="T44" fmla="*/ 193 w 344"/>
                <a:gd name="T45" fmla="*/ 205 h 257"/>
                <a:gd name="T46" fmla="*/ 185 w 344"/>
                <a:gd name="T47" fmla="*/ 218 h 257"/>
                <a:gd name="T48" fmla="*/ 176 w 344"/>
                <a:gd name="T49" fmla="*/ 229 h 257"/>
                <a:gd name="T50" fmla="*/ 174 w 344"/>
                <a:gd name="T51" fmla="*/ 240 h 257"/>
                <a:gd name="T52" fmla="*/ 155 w 344"/>
                <a:gd name="T53" fmla="*/ 252 h 257"/>
                <a:gd name="T54" fmla="*/ 136 w 344"/>
                <a:gd name="T55" fmla="*/ 242 h 257"/>
                <a:gd name="T56" fmla="*/ 124 w 344"/>
                <a:gd name="T57" fmla="*/ 228 h 257"/>
                <a:gd name="T58" fmla="*/ 117 w 344"/>
                <a:gd name="T59" fmla="*/ 218 h 257"/>
                <a:gd name="T60" fmla="*/ 112 w 344"/>
                <a:gd name="T61" fmla="*/ 197 h 257"/>
                <a:gd name="T62" fmla="*/ 115 w 344"/>
                <a:gd name="T63" fmla="*/ 190 h 257"/>
                <a:gd name="T64" fmla="*/ 124 w 344"/>
                <a:gd name="T65" fmla="*/ 179 h 257"/>
                <a:gd name="T66" fmla="*/ 119 w 344"/>
                <a:gd name="T67" fmla="*/ 165 h 257"/>
                <a:gd name="T68" fmla="*/ 122 w 344"/>
                <a:gd name="T69" fmla="*/ 153 h 257"/>
                <a:gd name="T70" fmla="*/ 108 w 344"/>
                <a:gd name="T71" fmla="*/ 149 h 257"/>
                <a:gd name="T72" fmla="*/ 98 w 344"/>
                <a:gd name="T73" fmla="*/ 131 h 257"/>
                <a:gd name="T74" fmla="*/ 88 w 344"/>
                <a:gd name="T75" fmla="*/ 111 h 257"/>
                <a:gd name="T76" fmla="*/ 63 w 344"/>
                <a:gd name="T77" fmla="*/ 99 h 257"/>
                <a:gd name="T78" fmla="*/ 28 w 344"/>
                <a:gd name="T79" fmla="*/ 100 h 257"/>
                <a:gd name="T80" fmla="*/ 28 w 344"/>
                <a:gd name="T81" fmla="*/ 92 h 257"/>
                <a:gd name="T82" fmla="*/ 14 w 344"/>
                <a:gd name="T83" fmla="*/ 79 h 257"/>
                <a:gd name="T84" fmla="*/ 21 w 344"/>
                <a:gd name="T85" fmla="*/ 66 h 257"/>
                <a:gd name="T86" fmla="*/ 37 w 344"/>
                <a:gd name="T87" fmla="*/ 59 h 257"/>
                <a:gd name="T88" fmla="*/ 40 w 344"/>
                <a:gd name="T89" fmla="*/ 51 h 257"/>
                <a:gd name="T90" fmla="*/ 36 w 344"/>
                <a:gd name="T91" fmla="*/ 45 h 257"/>
                <a:gd name="T92" fmla="*/ 49 w 344"/>
                <a:gd name="T93" fmla="*/ 41 h 257"/>
                <a:gd name="T94" fmla="*/ 63 w 344"/>
                <a:gd name="T95" fmla="*/ 27 h 257"/>
                <a:gd name="T96" fmla="*/ 105 w 344"/>
                <a:gd name="T97" fmla="*/ 22 h 257"/>
                <a:gd name="T98" fmla="*/ 124 w 344"/>
                <a:gd name="T99" fmla="*/ 27 h 257"/>
                <a:gd name="T100" fmla="*/ 143 w 344"/>
                <a:gd name="T101" fmla="*/ 17 h 257"/>
                <a:gd name="T102" fmla="*/ 160 w 344"/>
                <a:gd name="T103" fmla="*/ 19 h 257"/>
                <a:gd name="T104" fmla="*/ 165 w 344"/>
                <a:gd name="T105" fmla="*/ 9 h 257"/>
                <a:gd name="T106" fmla="*/ 197 w 344"/>
                <a:gd name="T107" fmla="*/ 2 h 257"/>
                <a:gd name="T108" fmla="*/ 242 w 344"/>
                <a:gd name="T109" fmla="*/ 1 h 257"/>
                <a:gd name="T110" fmla="*/ 276 w 344"/>
                <a:gd name="T111" fmla="*/ 12 h 257"/>
                <a:gd name="T112" fmla="*/ 287 w 344"/>
                <a:gd name="T113" fmla="*/ 20 h 257"/>
                <a:gd name="T114" fmla="*/ 240 w 344"/>
                <a:gd name="T115" fmla="*/ 2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4" h="257">
                  <a:moveTo>
                    <a:pt x="232" y="26"/>
                  </a:moveTo>
                  <a:cubicBezTo>
                    <a:pt x="233" y="27"/>
                    <a:pt x="235" y="27"/>
                    <a:pt x="235" y="29"/>
                  </a:cubicBezTo>
                  <a:cubicBezTo>
                    <a:pt x="237" y="30"/>
                    <a:pt x="239" y="27"/>
                    <a:pt x="240" y="27"/>
                  </a:cubicBezTo>
                  <a:cubicBezTo>
                    <a:pt x="242" y="27"/>
                    <a:pt x="242" y="29"/>
                    <a:pt x="244" y="29"/>
                  </a:cubicBezTo>
                  <a:cubicBezTo>
                    <a:pt x="245" y="28"/>
                    <a:pt x="245" y="27"/>
                    <a:pt x="247" y="27"/>
                  </a:cubicBezTo>
                  <a:cubicBezTo>
                    <a:pt x="248" y="27"/>
                    <a:pt x="249" y="27"/>
                    <a:pt x="251" y="27"/>
                  </a:cubicBezTo>
                  <a:cubicBezTo>
                    <a:pt x="256" y="26"/>
                    <a:pt x="262" y="24"/>
                    <a:pt x="266" y="26"/>
                  </a:cubicBezTo>
                  <a:cubicBezTo>
                    <a:pt x="265" y="29"/>
                    <a:pt x="259" y="27"/>
                    <a:pt x="258" y="30"/>
                  </a:cubicBezTo>
                  <a:cubicBezTo>
                    <a:pt x="258" y="33"/>
                    <a:pt x="261" y="30"/>
                    <a:pt x="261" y="30"/>
                  </a:cubicBezTo>
                  <a:cubicBezTo>
                    <a:pt x="263" y="30"/>
                    <a:pt x="263" y="32"/>
                    <a:pt x="268" y="30"/>
                  </a:cubicBezTo>
                  <a:cubicBezTo>
                    <a:pt x="268" y="30"/>
                    <a:pt x="269" y="29"/>
                    <a:pt x="270" y="29"/>
                  </a:cubicBezTo>
                  <a:cubicBezTo>
                    <a:pt x="271" y="28"/>
                    <a:pt x="277" y="26"/>
                    <a:pt x="277" y="26"/>
                  </a:cubicBezTo>
                  <a:cubicBezTo>
                    <a:pt x="280" y="29"/>
                    <a:pt x="276" y="25"/>
                    <a:pt x="279" y="24"/>
                  </a:cubicBezTo>
                  <a:cubicBezTo>
                    <a:pt x="279" y="24"/>
                    <a:pt x="283" y="25"/>
                    <a:pt x="283" y="24"/>
                  </a:cubicBezTo>
                  <a:cubicBezTo>
                    <a:pt x="284" y="24"/>
                    <a:pt x="286" y="22"/>
                    <a:pt x="290" y="23"/>
                  </a:cubicBezTo>
                  <a:cubicBezTo>
                    <a:pt x="290" y="25"/>
                    <a:pt x="290" y="27"/>
                    <a:pt x="289" y="27"/>
                  </a:cubicBezTo>
                  <a:cubicBezTo>
                    <a:pt x="288" y="28"/>
                    <a:pt x="287" y="29"/>
                    <a:pt x="286" y="30"/>
                  </a:cubicBezTo>
                  <a:cubicBezTo>
                    <a:pt x="284" y="32"/>
                    <a:pt x="284" y="35"/>
                    <a:pt x="280" y="34"/>
                  </a:cubicBezTo>
                  <a:cubicBezTo>
                    <a:pt x="281" y="38"/>
                    <a:pt x="283" y="33"/>
                    <a:pt x="286" y="34"/>
                  </a:cubicBezTo>
                  <a:cubicBezTo>
                    <a:pt x="287" y="35"/>
                    <a:pt x="286" y="32"/>
                    <a:pt x="287" y="31"/>
                  </a:cubicBezTo>
                  <a:cubicBezTo>
                    <a:pt x="289" y="30"/>
                    <a:pt x="294" y="32"/>
                    <a:pt x="294" y="29"/>
                  </a:cubicBezTo>
                  <a:cubicBezTo>
                    <a:pt x="298" y="33"/>
                    <a:pt x="306" y="26"/>
                    <a:pt x="308" y="30"/>
                  </a:cubicBezTo>
                  <a:cubicBezTo>
                    <a:pt x="310" y="29"/>
                    <a:pt x="311" y="27"/>
                    <a:pt x="312" y="26"/>
                  </a:cubicBezTo>
                  <a:cubicBezTo>
                    <a:pt x="317" y="27"/>
                    <a:pt x="320" y="24"/>
                    <a:pt x="324" y="24"/>
                  </a:cubicBezTo>
                  <a:cubicBezTo>
                    <a:pt x="323" y="24"/>
                    <a:pt x="325" y="26"/>
                    <a:pt x="325" y="26"/>
                  </a:cubicBezTo>
                  <a:cubicBezTo>
                    <a:pt x="326" y="26"/>
                    <a:pt x="331" y="25"/>
                    <a:pt x="332" y="26"/>
                  </a:cubicBezTo>
                  <a:cubicBezTo>
                    <a:pt x="334" y="28"/>
                    <a:pt x="333" y="25"/>
                    <a:pt x="335" y="26"/>
                  </a:cubicBezTo>
                  <a:cubicBezTo>
                    <a:pt x="338" y="26"/>
                    <a:pt x="340" y="29"/>
                    <a:pt x="343" y="29"/>
                  </a:cubicBezTo>
                  <a:cubicBezTo>
                    <a:pt x="344" y="32"/>
                    <a:pt x="342" y="31"/>
                    <a:pt x="340" y="31"/>
                  </a:cubicBezTo>
                  <a:cubicBezTo>
                    <a:pt x="340" y="32"/>
                    <a:pt x="338" y="34"/>
                    <a:pt x="338" y="34"/>
                  </a:cubicBezTo>
                  <a:cubicBezTo>
                    <a:pt x="334" y="36"/>
                    <a:pt x="328" y="35"/>
                    <a:pt x="328" y="40"/>
                  </a:cubicBezTo>
                  <a:cubicBezTo>
                    <a:pt x="324" y="40"/>
                    <a:pt x="320" y="39"/>
                    <a:pt x="318" y="41"/>
                  </a:cubicBezTo>
                  <a:cubicBezTo>
                    <a:pt x="320" y="43"/>
                    <a:pt x="323" y="44"/>
                    <a:pt x="317" y="44"/>
                  </a:cubicBezTo>
                  <a:cubicBezTo>
                    <a:pt x="317" y="46"/>
                    <a:pt x="319" y="45"/>
                    <a:pt x="321" y="45"/>
                  </a:cubicBezTo>
                  <a:cubicBezTo>
                    <a:pt x="319" y="49"/>
                    <a:pt x="312" y="49"/>
                    <a:pt x="311" y="54"/>
                  </a:cubicBezTo>
                  <a:cubicBezTo>
                    <a:pt x="308" y="54"/>
                    <a:pt x="312" y="52"/>
                    <a:pt x="311" y="51"/>
                  </a:cubicBezTo>
                  <a:cubicBezTo>
                    <a:pt x="310" y="51"/>
                    <a:pt x="307" y="53"/>
                    <a:pt x="304" y="54"/>
                  </a:cubicBezTo>
                  <a:cubicBezTo>
                    <a:pt x="304" y="55"/>
                    <a:pt x="306" y="55"/>
                    <a:pt x="307" y="55"/>
                  </a:cubicBezTo>
                  <a:cubicBezTo>
                    <a:pt x="303" y="58"/>
                    <a:pt x="305" y="57"/>
                    <a:pt x="304" y="62"/>
                  </a:cubicBezTo>
                  <a:cubicBezTo>
                    <a:pt x="304" y="64"/>
                    <a:pt x="299" y="64"/>
                    <a:pt x="298" y="65"/>
                  </a:cubicBezTo>
                  <a:cubicBezTo>
                    <a:pt x="298" y="66"/>
                    <a:pt x="299" y="69"/>
                    <a:pt x="298" y="69"/>
                  </a:cubicBezTo>
                  <a:cubicBezTo>
                    <a:pt x="297" y="70"/>
                    <a:pt x="295" y="70"/>
                    <a:pt x="293" y="71"/>
                  </a:cubicBezTo>
                  <a:cubicBezTo>
                    <a:pt x="293" y="73"/>
                    <a:pt x="295" y="73"/>
                    <a:pt x="296" y="75"/>
                  </a:cubicBezTo>
                  <a:cubicBezTo>
                    <a:pt x="296" y="78"/>
                    <a:pt x="300" y="77"/>
                    <a:pt x="301" y="78"/>
                  </a:cubicBezTo>
                  <a:cubicBezTo>
                    <a:pt x="302" y="78"/>
                    <a:pt x="301" y="80"/>
                    <a:pt x="301" y="80"/>
                  </a:cubicBezTo>
                  <a:cubicBezTo>
                    <a:pt x="302" y="81"/>
                    <a:pt x="304" y="81"/>
                    <a:pt x="305" y="82"/>
                  </a:cubicBezTo>
                  <a:cubicBezTo>
                    <a:pt x="305" y="84"/>
                    <a:pt x="307" y="85"/>
                    <a:pt x="307" y="88"/>
                  </a:cubicBezTo>
                  <a:cubicBezTo>
                    <a:pt x="302" y="89"/>
                    <a:pt x="298" y="88"/>
                    <a:pt x="293" y="90"/>
                  </a:cubicBezTo>
                  <a:cubicBezTo>
                    <a:pt x="296" y="94"/>
                    <a:pt x="299" y="98"/>
                    <a:pt x="307" y="97"/>
                  </a:cubicBezTo>
                  <a:cubicBezTo>
                    <a:pt x="306" y="100"/>
                    <a:pt x="308" y="100"/>
                    <a:pt x="310" y="100"/>
                  </a:cubicBezTo>
                  <a:cubicBezTo>
                    <a:pt x="310" y="103"/>
                    <a:pt x="307" y="102"/>
                    <a:pt x="307" y="104"/>
                  </a:cubicBezTo>
                  <a:cubicBezTo>
                    <a:pt x="307" y="106"/>
                    <a:pt x="305" y="107"/>
                    <a:pt x="303" y="107"/>
                  </a:cubicBezTo>
                  <a:cubicBezTo>
                    <a:pt x="301" y="112"/>
                    <a:pt x="308" y="109"/>
                    <a:pt x="307" y="114"/>
                  </a:cubicBezTo>
                  <a:cubicBezTo>
                    <a:pt x="304" y="114"/>
                    <a:pt x="304" y="115"/>
                    <a:pt x="305" y="116"/>
                  </a:cubicBezTo>
                  <a:cubicBezTo>
                    <a:pt x="304" y="120"/>
                    <a:pt x="301" y="115"/>
                    <a:pt x="298" y="116"/>
                  </a:cubicBezTo>
                  <a:cubicBezTo>
                    <a:pt x="296" y="116"/>
                    <a:pt x="297" y="120"/>
                    <a:pt x="294" y="120"/>
                  </a:cubicBezTo>
                  <a:cubicBezTo>
                    <a:pt x="294" y="122"/>
                    <a:pt x="295" y="123"/>
                    <a:pt x="297" y="124"/>
                  </a:cubicBezTo>
                  <a:cubicBezTo>
                    <a:pt x="297" y="126"/>
                    <a:pt x="293" y="125"/>
                    <a:pt x="291" y="125"/>
                  </a:cubicBezTo>
                  <a:cubicBezTo>
                    <a:pt x="287" y="126"/>
                    <a:pt x="284" y="129"/>
                    <a:pt x="280" y="130"/>
                  </a:cubicBezTo>
                  <a:cubicBezTo>
                    <a:pt x="280" y="132"/>
                    <a:pt x="283" y="130"/>
                    <a:pt x="284" y="131"/>
                  </a:cubicBezTo>
                  <a:cubicBezTo>
                    <a:pt x="286" y="132"/>
                    <a:pt x="287" y="137"/>
                    <a:pt x="290" y="135"/>
                  </a:cubicBezTo>
                  <a:cubicBezTo>
                    <a:pt x="291" y="138"/>
                    <a:pt x="288" y="138"/>
                    <a:pt x="287" y="139"/>
                  </a:cubicBezTo>
                  <a:cubicBezTo>
                    <a:pt x="286" y="141"/>
                    <a:pt x="289" y="146"/>
                    <a:pt x="286" y="146"/>
                  </a:cubicBezTo>
                  <a:cubicBezTo>
                    <a:pt x="288" y="152"/>
                    <a:pt x="297" y="150"/>
                    <a:pt x="298" y="156"/>
                  </a:cubicBezTo>
                  <a:cubicBezTo>
                    <a:pt x="296" y="156"/>
                    <a:pt x="293" y="157"/>
                    <a:pt x="293" y="155"/>
                  </a:cubicBezTo>
                  <a:cubicBezTo>
                    <a:pt x="291" y="155"/>
                    <a:pt x="292" y="156"/>
                    <a:pt x="293" y="156"/>
                  </a:cubicBezTo>
                  <a:cubicBezTo>
                    <a:pt x="289" y="160"/>
                    <a:pt x="287" y="160"/>
                    <a:pt x="280" y="159"/>
                  </a:cubicBezTo>
                  <a:cubicBezTo>
                    <a:pt x="282" y="154"/>
                    <a:pt x="274" y="159"/>
                    <a:pt x="276" y="153"/>
                  </a:cubicBezTo>
                  <a:cubicBezTo>
                    <a:pt x="272" y="152"/>
                    <a:pt x="272" y="156"/>
                    <a:pt x="268" y="155"/>
                  </a:cubicBezTo>
                  <a:cubicBezTo>
                    <a:pt x="269" y="157"/>
                    <a:pt x="269" y="158"/>
                    <a:pt x="266" y="158"/>
                  </a:cubicBezTo>
                  <a:cubicBezTo>
                    <a:pt x="266" y="160"/>
                    <a:pt x="274" y="160"/>
                    <a:pt x="268" y="160"/>
                  </a:cubicBezTo>
                  <a:cubicBezTo>
                    <a:pt x="269" y="163"/>
                    <a:pt x="272" y="162"/>
                    <a:pt x="275" y="162"/>
                  </a:cubicBezTo>
                  <a:cubicBezTo>
                    <a:pt x="278" y="162"/>
                    <a:pt x="282" y="164"/>
                    <a:pt x="286" y="163"/>
                  </a:cubicBezTo>
                  <a:cubicBezTo>
                    <a:pt x="283" y="168"/>
                    <a:pt x="280" y="171"/>
                    <a:pt x="276" y="175"/>
                  </a:cubicBezTo>
                  <a:cubicBezTo>
                    <a:pt x="273" y="174"/>
                    <a:pt x="270" y="175"/>
                    <a:pt x="268" y="176"/>
                  </a:cubicBezTo>
                  <a:cubicBezTo>
                    <a:pt x="267" y="176"/>
                    <a:pt x="265" y="176"/>
                    <a:pt x="265" y="176"/>
                  </a:cubicBezTo>
                  <a:cubicBezTo>
                    <a:pt x="263" y="178"/>
                    <a:pt x="264" y="176"/>
                    <a:pt x="262" y="176"/>
                  </a:cubicBezTo>
                  <a:cubicBezTo>
                    <a:pt x="258" y="176"/>
                    <a:pt x="255" y="179"/>
                    <a:pt x="249" y="179"/>
                  </a:cubicBezTo>
                  <a:cubicBezTo>
                    <a:pt x="247" y="179"/>
                    <a:pt x="249" y="180"/>
                    <a:pt x="249" y="180"/>
                  </a:cubicBezTo>
                  <a:cubicBezTo>
                    <a:pt x="248" y="183"/>
                    <a:pt x="247" y="181"/>
                    <a:pt x="242" y="182"/>
                  </a:cubicBezTo>
                  <a:cubicBezTo>
                    <a:pt x="242" y="183"/>
                    <a:pt x="244" y="183"/>
                    <a:pt x="245" y="183"/>
                  </a:cubicBezTo>
                  <a:cubicBezTo>
                    <a:pt x="245" y="185"/>
                    <a:pt x="235" y="186"/>
                    <a:pt x="237" y="182"/>
                  </a:cubicBezTo>
                  <a:cubicBezTo>
                    <a:pt x="236" y="182"/>
                    <a:pt x="232" y="182"/>
                    <a:pt x="231" y="183"/>
                  </a:cubicBezTo>
                  <a:cubicBezTo>
                    <a:pt x="230" y="184"/>
                    <a:pt x="232" y="187"/>
                    <a:pt x="231" y="189"/>
                  </a:cubicBezTo>
                  <a:cubicBezTo>
                    <a:pt x="231" y="188"/>
                    <a:pt x="227" y="187"/>
                    <a:pt x="227" y="189"/>
                  </a:cubicBezTo>
                  <a:cubicBezTo>
                    <a:pt x="227" y="189"/>
                    <a:pt x="229" y="191"/>
                    <a:pt x="228" y="193"/>
                  </a:cubicBezTo>
                  <a:cubicBezTo>
                    <a:pt x="226" y="194"/>
                    <a:pt x="226" y="193"/>
                    <a:pt x="224" y="193"/>
                  </a:cubicBezTo>
                  <a:cubicBezTo>
                    <a:pt x="224" y="194"/>
                    <a:pt x="224" y="196"/>
                    <a:pt x="224" y="197"/>
                  </a:cubicBezTo>
                  <a:cubicBezTo>
                    <a:pt x="223" y="197"/>
                    <a:pt x="222" y="197"/>
                    <a:pt x="221" y="197"/>
                  </a:cubicBezTo>
                  <a:cubicBezTo>
                    <a:pt x="220" y="197"/>
                    <a:pt x="221" y="199"/>
                    <a:pt x="220" y="200"/>
                  </a:cubicBezTo>
                  <a:cubicBezTo>
                    <a:pt x="218" y="201"/>
                    <a:pt x="212" y="199"/>
                    <a:pt x="213" y="204"/>
                  </a:cubicBezTo>
                  <a:cubicBezTo>
                    <a:pt x="207" y="205"/>
                    <a:pt x="201" y="206"/>
                    <a:pt x="193" y="205"/>
                  </a:cubicBezTo>
                  <a:cubicBezTo>
                    <a:pt x="190" y="207"/>
                    <a:pt x="189" y="214"/>
                    <a:pt x="185" y="211"/>
                  </a:cubicBezTo>
                  <a:cubicBezTo>
                    <a:pt x="185" y="212"/>
                    <a:pt x="187" y="213"/>
                    <a:pt x="186" y="215"/>
                  </a:cubicBezTo>
                  <a:cubicBezTo>
                    <a:pt x="186" y="215"/>
                    <a:pt x="184" y="215"/>
                    <a:pt x="183" y="215"/>
                  </a:cubicBezTo>
                  <a:cubicBezTo>
                    <a:pt x="183" y="216"/>
                    <a:pt x="185" y="217"/>
                    <a:pt x="185" y="218"/>
                  </a:cubicBezTo>
                  <a:cubicBezTo>
                    <a:pt x="185" y="218"/>
                    <a:pt x="183" y="219"/>
                    <a:pt x="183" y="219"/>
                  </a:cubicBezTo>
                  <a:cubicBezTo>
                    <a:pt x="183" y="221"/>
                    <a:pt x="179" y="224"/>
                    <a:pt x="182" y="225"/>
                  </a:cubicBezTo>
                  <a:cubicBezTo>
                    <a:pt x="182" y="227"/>
                    <a:pt x="180" y="226"/>
                    <a:pt x="179" y="226"/>
                  </a:cubicBezTo>
                  <a:cubicBezTo>
                    <a:pt x="179" y="227"/>
                    <a:pt x="177" y="229"/>
                    <a:pt x="176" y="229"/>
                  </a:cubicBezTo>
                  <a:cubicBezTo>
                    <a:pt x="176" y="230"/>
                    <a:pt x="177" y="232"/>
                    <a:pt x="176" y="232"/>
                  </a:cubicBezTo>
                  <a:cubicBezTo>
                    <a:pt x="174" y="234"/>
                    <a:pt x="176" y="235"/>
                    <a:pt x="175" y="238"/>
                  </a:cubicBezTo>
                  <a:cubicBezTo>
                    <a:pt x="175" y="238"/>
                    <a:pt x="172" y="237"/>
                    <a:pt x="172" y="238"/>
                  </a:cubicBezTo>
                  <a:cubicBezTo>
                    <a:pt x="172" y="238"/>
                    <a:pt x="173" y="239"/>
                    <a:pt x="174" y="240"/>
                  </a:cubicBezTo>
                  <a:cubicBezTo>
                    <a:pt x="174" y="243"/>
                    <a:pt x="172" y="243"/>
                    <a:pt x="172" y="245"/>
                  </a:cubicBezTo>
                  <a:cubicBezTo>
                    <a:pt x="172" y="246"/>
                    <a:pt x="173" y="248"/>
                    <a:pt x="174" y="247"/>
                  </a:cubicBezTo>
                  <a:cubicBezTo>
                    <a:pt x="172" y="252"/>
                    <a:pt x="169" y="254"/>
                    <a:pt x="165" y="257"/>
                  </a:cubicBezTo>
                  <a:cubicBezTo>
                    <a:pt x="161" y="257"/>
                    <a:pt x="158" y="254"/>
                    <a:pt x="155" y="252"/>
                  </a:cubicBezTo>
                  <a:cubicBezTo>
                    <a:pt x="151" y="257"/>
                    <a:pt x="143" y="248"/>
                    <a:pt x="144" y="249"/>
                  </a:cubicBezTo>
                  <a:cubicBezTo>
                    <a:pt x="143" y="248"/>
                    <a:pt x="142" y="251"/>
                    <a:pt x="143" y="252"/>
                  </a:cubicBezTo>
                  <a:cubicBezTo>
                    <a:pt x="141" y="251"/>
                    <a:pt x="141" y="249"/>
                    <a:pt x="140" y="247"/>
                  </a:cubicBezTo>
                  <a:cubicBezTo>
                    <a:pt x="139" y="246"/>
                    <a:pt x="135" y="246"/>
                    <a:pt x="136" y="242"/>
                  </a:cubicBezTo>
                  <a:cubicBezTo>
                    <a:pt x="134" y="240"/>
                    <a:pt x="132" y="239"/>
                    <a:pt x="130" y="238"/>
                  </a:cubicBezTo>
                  <a:cubicBezTo>
                    <a:pt x="130" y="236"/>
                    <a:pt x="132" y="237"/>
                    <a:pt x="133" y="236"/>
                  </a:cubicBezTo>
                  <a:cubicBezTo>
                    <a:pt x="132" y="233"/>
                    <a:pt x="129" y="234"/>
                    <a:pt x="127" y="232"/>
                  </a:cubicBezTo>
                  <a:cubicBezTo>
                    <a:pt x="126" y="231"/>
                    <a:pt x="126" y="228"/>
                    <a:pt x="124" y="228"/>
                  </a:cubicBezTo>
                  <a:cubicBezTo>
                    <a:pt x="122" y="231"/>
                    <a:pt x="124" y="226"/>
                    <a:pt x="124" y="226"/>
                  </a:cubicBezTo>
                  <a:cubicBezTo>
                    <a:pt x="124" y="225"/>
                    <a:pt x="122" y="226"/>
                    <a:pt x="122" y="225"/>
                  </a:cubicBezTo>
                  <a:cubicBezTo>
                    <a:pt x="121" y="223"/>
                    <a:pt x="123" y="221"/>
                    <a:pt x="120" y="221"/>
                  </a:cubicBezTo>
                  <a:cubicBezTo>
                    <a:pt x="118" y="221"/>
                    <a:pt x="120" y="215"/>
                    <a:pt x="117" y="218"/>
                  </a:cubicBezTo>
                  <a:cubicBezTo>
                    <a:pt x="116" y="217"/>
                    <a:pt x="116" y="215"/>
                    <a:pt x="113" y="215"/>
                  </a:cubicBezTo>
                  <a:cubicBezTo>
                    <a:pt x="114" y="213"/>
                    <a:pt x="116" y="213"/>
                    <a:pt x="116" y="211"/>
                  </a:cubicBezTo>
                  <a:cubicBezTo>
                    <a:pt x="116" y="209"/>
                    <a:pt x="113" y="210"/>
                    <a:pt x="110" y="210"/>
                  </a:cubicBezTo>
                  <a:cubicBezTo>
                    <a:pt x="109" y="204"/>
                    <a:pt x="110" y="202"/>
                    <a:pt x="112" y="197"/>
                  </a:cubicBezTo>
                  <a:cubicBezTo>
                    <a:pt x="109" y="195"/>
                    <a:pt x="115" y="192"/>
                    <a:pt x="109" y="193"/>
                  </a:cubicBezTo>
                  <a:cubicBezTo>
                    <a:pt x="109" y="191"/>
                    <a:pt x="111" y="192"/>
                    <a:pt x="112" y="191"/>
                  </a:cubicBezTo>
                  <a:cubicBezTo>
                    <a:pt x="112" y="191"/>
                    <a:pt x="112" y="189"/>
                    <a:pt x="112" y="189"/>
                  </a:cubicBezTo>
                  <a:cubicBezTo>
                    <a:pt x="113" y="188"/>
                    <a:pt x="113" y="190"/>
                    <a:pt x="115" y="190"/>
                  </a:cubicBezTo>
                  <a:cubicBezTo>
                    <a:pt x="115" y="187"/>
                    <a:pt x="115" y="184"/>
                    <a:pt x="115" y="182"/>
                  </a:cubicBezTo>
                  <a:cubicBezTo>
                    <a:pt x="117" y="182"/>
                    <a:pt x="118" y="180"/>
                    <a:pt x="119" y="179"/>
                  </a:cubicBezTo>
                  <a:cubicBezTo>
                    <a:pt x="120" y="179"/>
                    <a:pt x="120" y="180"/>
                    <a:pt x="120" y="182"/>
                  </a:cubicBezTo>
                  <a:cubicBezTo>
                    <a:pt x="122" y="181"/>
                    <a:pt x="122" y="178"/>
                    <a:pt x="124" y="179"/>
                  </a:cubicBezTo>
                  <a:cubicBezTo>
                    <a:pt x="126" y="177"/>
                    <a:pt x="123" y="176"/>
                    <a:pt x="123" y="176"/>
                  </a:cubicBezTo>
                  <a:cubicBezTo>
                    <a:pt x="123" y="174"/>
                    <a:pt x="127" y="174"/>
                    <a:pt x="127" y="173"/>
                  </a:cubicBezTo>
                  <a:cubicBezTo>
                    <a:pt x="128" y="171"/>
                    <a:pt x="123" y="170"/>
                    <a:pt x="126" y="166"/>
                  </a:cubicBezTo>
                  <a:cubicBezTo>
                    <a:pt x="120" y="170"/>
                    <a:pt x="128" y="163"/>
                    <a:pt x="119" y="165"/>
                  </a:cubicBezTo>
                  <a:cubicBezTo>
                    <a:pt x="118" y="160"/>
                    <a:pt x="123" y="160"/>
                    <a:pt x="127" y="160"/>
                  </a:cubicBezTo>
                  <a:cubicBezTo>
                    <a:pt x="127" y="159"/>
                    <a:pt x="124" y="160"/>
                    <a:pt x="124" y="158"/>
                  </a:cubicBezTo>
                  <a:cubicBezTo>
                    <a:pt x="125" y="156"/>
                    <a:pt x="122" y="157"/>
                    <a:pt x="122" y="156"/>
                  </a:cubicBezTo>
                  <a:cubicBezTo>
                    <a:pt x="121" y="156"/>
                    <a:pt x="122" y="154"/>
                    <a:pt x="122" y="153"/>
                  </a:cubicBezTo>
                  <a:cubicBezTo>
                    <a:pt x="121" y="153"/>
                    <a:pt x="118" y="151"/>
                    <a:pt x="117" y="151"/>
                  </a:cubicBezTo>
                  <a:cubicBezTo>
                    <a:pt x="116" y="151"/>
                    <a:pt x="115" y="147"/>
                    <a:pt x="113" y="145"/>
                  </a:cubicBezTo>
                  <a:cubicBezTo>
                    <a:pt x="111" y="147"/>
                    <a:pt x="110" y="149"/>
                    <a:pt x="109" y="145"/>
                  </a:cubicBezTo>
                  <a:cubicBezTo>
                    <a:pt x="107" y="145"/>
                    <a:pt x="108" y="148"/>
                    <a:pt x="108" y="149"/>
                  </a:cubicBezTo>
                  <a:cubicBezTo>
                    <a:pt x="105" y="149"/>
                    <a:pt x="103" y="149"/>
                    <a:pt x="101" y="149"/>
                  </a:cubicBezTo>
                  <a:cubicBezTo>
                    <a:pt x="96" y="143"/>
                    <a:pt x="99" y="139"/>
                    <a:pt x="101" y="132"/>
                  </a:cubicBezTo>
                  <a:cubicBezTo>
                    <a:pt x="100" y="131"/>
                    <a:pt x="99" y="130"/>
                    <a:pt x="99" y="128"/>
                  </a:cubicBezTo>
                  <a:cubicBezTo>
                    <a:pt x="98" y="128"/>
                    <a:pt x="98" y="130"/>
                    <a:pt x="98" y="131"/>
                  </a:cubicBezTo>
                  <a:cubicBezTo>
                    <a:pt x="94" y="131"/>
                    <a:pt x="99" y="123"/>
                    <a:pt x="94" y="125"/>
                  </a:cubicBezTo>
                  <a:cubicBezTo>
                    <a:pt x="95" y="123"/>
                    <a:pt x="95" y="122"/>
                    <a:pt x="94" y="120"/>
                  </a:cubicBezTo>
                  <a:cubicBezTo>
                    <a:pt x="93" y="118"/>
                    <a:pt x="91" y="119"/>
                    <a:pt x="89" y="118"/>
                  </a:cubicBezTo>
                  <a:cubicBezTo>
                    <a:pt x="88" y="116"/>
                    <a:pt x="89" y="113"/>
                    <a:pt x="88" y="111"/>
                  </a:cubicBezTo>
                  <a:cubicBezTo>
                    <a:pt x="87" y="109"/>
                    <a:pt x="83" y="109"/>
                    <a:pt x="85" y="106"/>
                  </a:cubicBezTo>
                  <a:cubicBezTo>
                    <a:pt x="83" y="107"/>
                    <a:pt x="82" y="105"/>
                    <a:pt x="81" y="104"/>
                  </a:cubicBezTo>
                  <a:cubicBezTo>
                    <a:pt x="80" y="104"/>
                    <a:pt x="79" y="105"/>
                    <a:pt x="78" y="104"/>
                  </a:cubicBezTo>
                  <a:cubicBezTo>
                    <a:pt x="76" y="102"/>
                    <a:pt x="66" y="103"/>
                    <a:pt x="63" y="99"/>
                  </a:cubicBezTo>
                  <a:cubicBezTo>
                    <a:pt x="58" y="101"/>
                    <a:pt x="46" y="96"/>
                    <a:pt x="43" y="99"/>
                  </a:cubicBezTo>
                  <a:cubicBezTo>
                    <a:pt x="41" y="101"/>
                    <a:pt x="41" y="98"/>
                    <a:pt x="39" y="99"/>
                  </a:cubicBezTo>
                  <a:cubicBezTo>
                    <a:pt x="35" y="99"/>
                    <a:pt x="33" y="102"/>
                    <a:pt x="29" y="102"/>
                  </a:cubicBezTo>
                  <a:cubicBezTo>
                    <a:pt x="29" y="102"/>
                    <a:pt x="28" y="100"/>
                    <a:pt x="28" y="100"/>
                  </a:cubicBezTo>
                  <a:cubicBezTo>
                    <a:pt x="26" y="100"/>
                    <a:pt x="25" y="100"/>
                    <a:pt x="23" y="100"/>
                  </a:cubicBezTo>
                  <a:cubicBezTo>
                    <a:pt x="24" y="98"/>
                    <a:pt x="22" y="97"/>
                    <a:pt x="21" y="96"/>
                  </a:cubicBezTo>
                  <a:cubicBezTo>
                    <a:pt x="20" y="94"/>
                    <a:pt x="24" y="95"/>
                    <a:pt x="25" y="95"/>
                  </a:cubicBezTo>
                  <a:cubicBezTo>
                    <a:pt x="25" y="94"/>
                    <a:pt x="21" y="90"/>
                    <a:pt x="28" y="92"/>
                  </a:cubicBezTo>
                  <a:cubicBezTo>
                    <a:pt x="25" y="88"/>
                    <a:pt x="15" y="93"/>
                    <a:pt x="12" y="89"/>
                  </a:cubicBezTo>
                  <a:cubicBezTo>
                    <a:pt x="15" y="82"/>
                    <a:pt x="24" y="89"/>
                    <a:pt x="29" y="83"/>
                  </a:cubicBezTo>
                  <a:cubicBezTo>
                    <a:pt x="26" y="80"/>
                    <a:pt x="17" y="82"/>
                    <a:pt x="14" y="83"/>
                  </a:cubicBezTo>
                  <a:cubicBezTo>
                    <a:pt x="12" y="81"/>
                    <a:pt x="13" y="81"/>
                    <a:pt x="14" y="79"/>
                  </a:cubicBezTo>
                  <a:cubicBezTo>
                    <a:pt x="12" y="79"/>
                    <a:pt x="12" y="80"/>
                    <a:pt x="12" y="80"/>
                  </a:cubicBezTo>
                  <a:cubicBezTo>
                    <a:pt x="11" y="80"/>
                    <a:pt x="11" y="79"/>
                    <a:pt x="11" y="78"/>
                  </a:cubicBezTo>
                  <a:cubicBezTo>
                    <a:pt x="5" y="79"/>
                    <a:pt x="3" y="76"/>
                    <a:pt x="0" y="75"/>
                  </a:cubicBezTo>
                  <a:cubicBezTo>
                    <a:pt x="2" y="66"/>
                    <a:pt x="13" y="68"/>
                    <a:pt x="21" y="66"/>
                  </a:cubicBezTo>
                  <a:cubicBezTo>
                    <a:pt x="23" y="66"/>
                    <a:pt x="22" y="66"/>
                    <a:pt x="23" y="65"/>
                  </a:cubicBezTo>
                  <a:cubicBezTo>
                    <a:pt x="23" y="65"/>
                    <a:pt x="25" y="64"/>
                    <a:pt x="25" y="64"/>
                  </a:cubicBezTo>
                  <a:cubicBezTo>
                    <a:pt x="29" y="62"/>
                    <a:pt x="34" y="63"/>
                    <a:pt x="36" y="62"/>
                  </a:cubicBezTo>
                  <a:cubicBezTo>
                    <a:pt x="38" y="62"/>
                    <a:pt x="36" y="60"/>
                    <a:pt x="37" y="59"/>
                  </a:cubicBezTo>
                  <a:cubicBezTo>
                    <a:pt x="39" y="59"/>
                    <a:pt x="41" y="59"/>
                    <a:pt x="42" y="58"/>
                  </a:cubicBezTo>
                  <a:cubicBezTo>
                    <a:pt x="43" y="57"/>
                    <a:pt x="44" y="55"/>
                    <a:pt x="46" y="54"/>
                  </a:cubicBezTo>
                  <a:cubicBezTo>
                    <a:pt x="48" y="49"/>
                    <a:pt x="41" y="53"/>
                    <a:pt x="43" y="48"/>
                  </a:cubicBezTo>
                  <a:cubicBezTo>
                    <a:pt x="40" y="47"/>
                    <a:pt x="41" y="51"/>
                    <a:pt x="40" y="51"/>
                  </a:cubicBezTo>
                  <a:cubicBezTo>
                    <a:pt x="39" y="51"/>
                    <a:pt x="33" y="48"/>
                    <a:pt x="29" y="50"/>
                  </a:cubicBezTo>
                  <a:cubicBezTo>
                    <a:pt x="27" y="46"/>
                    <a:pt x="32" y="48"/>
                    <a:pt x="33" y="47"/>
                  </a:cubicBezTo>
                  <a:cubicBezTo>
                    <a:pt x="33" y="47"/>
                    <a:pt x="33" y="46"/>
                    <a:pt x="33" y="45"/>
                  </a:cubicBezTo>
                  <a:cubicBezTo>
                    <a:pt x="34" y="45"/>
                    <a:pt x="36" y="46"/>
                    <a:pt x="36" y="45"/>
                  </a:cubicBezTo>
                  <a:cubicBezTo>
                    <a:pt x="36" y="45"/>
                    <a:pt x="37" y="43"/>
                    <a:pt x="37" y="43"/>
                  </a:cubicBezTo>
                  <a:cubicBezTo>
                    <a:pt x="39" y="42"/>
                    <a:pt x="38" y="44"/>
                    <a:pt x="39" y="44"/>
                  </a:cubicBezTo>
                  <a:cubicBezTo>
                    <a:pt x="39" y="44"/>
                    <a:pt x="44" y="43"/>
                    <a:pt x="43" y="40"/>
                  </a:cubicBezTo>
                  <a:cubicBezTo>
                    <a:pt x="46" y="40"/>
                    <a:pt x="46" y="42"/>
                    <a:pt x="49" y="41"/>
                  </a:cubicBezTo>
                  <a:cubicBezTo>
                    <a:pt x="51" y="41"/>
                    <a:pt x="49" y="40"/>
                    <a:pt x="49" y="40"/>
                  </a:cubicBezTo>
                  <a:cubicBezTo>
                    <a:pt x="49" y="38"/>
                    <a:pt x="52" y="38"/>
                    <a:pt x="52" y="36"/>
                  </a:cubicBezTo>
                  <a:cubicBezTo>
                    <a:pt x="55" y="36"/>
                    <a:pt x="58" y="36"/>
                    <a:pt x="61" y="36"/>
                  </a:cubicBezTo>
                  <a:cubicBezTo>
                    <a:pt x="64" y="35"/>
                    <a:pt x="62" y="30"/>
                    <a:pt x="63" y="27"/>
                  </a:cubicBezTo>
                  <a:cubicBezTo>
                    <a:pt x="68" y="28"/>
                    <a:pt x="72" y="30"/>
                    <a:pt x="77" y="27"/>
                  </a:cubicBezTo>
                  <a:cubicBezTo>
                    <a:pt x="77" y="26"/>
                    <a:pt x="75" y="26"/>
                    <a:pt x="74" y="26"/>
                  </a:cubicBezTo>
                  <a:cubicBezTo>
                    <a:pt x="75" y="24"/>
                    <a:pt x="80" y="25"/>
                    <a:pt x="82" y="23"/>
                  </a:cubicBezTo>
                  <a:cubicBezTo>
                    <a:pt x="86" y="21"/>
                    <a:pt x="97" y="22"/>
                    <a:pt x="105" y="22"/>
                  </a:cubicBezTo>
                  <a:cubicBezTo>
                    <a:pt x="107" y="21"/>
                    <a:pt x="107" y="20"/>
                    <a:pt x="109" y="20"/>
                  </a:cubicBezTo>
                  <a:cubicBezTo>
                    <a:pt x="113" y="20"/>
                    <a:pt x="116" y="22"/>
                    <a:pt x="119" y="20"/>
                  </a:cubicBezTo>
                  <a:cubicBezTo>
                    <a:pt x="118" y="21"/>
                    <a:pt x="120" y="25"/>
                    <a:pt x="120" y="24"/>
                  </a:cubicBezTo>
                  <a:cubicBezTo>
                    <a:pt x="122" y="22"/>
                    <a:pt x="121" y="24"/>
                    <a:pt x="124" y="27"/>
                  </a:cubicBezTo>
                  <a:cubicBezTo>
                    <a:pt x="127" y="27"/>
                    <a:pt x="122" y="23"/>
                    <a:pt x="129" y="24"/>
                  </a:cubicBezTo>
                  <a:cubicBezTo>
                    <a:pt x="126" y="22"/>
                    <a:pt x="131" y="19"/>
                    <a:pt x="124" y="19"/>
                  </a:cubicBezTo>
                  <a:cubicBezTo>
                    <a:pt x="125" y="16"/>
                    <a:pt x="135" y="11"/>
                    <a:pt x="136" y="17"/>
                  </a:cubicBezTo>
                  <a:cubicBezTo>
                    <a:pt x="140" y="18"/>
                    <a:pt x="139" y="15"/>
                    <a:pt x="143" y="17"/>
                  </a:cubicBezTo>
                  <a:cubicBezTo>
                    <a:pt x="144" y="18"/>
                    <a:pt x="145" y="19"/>
                    <a:pt x="147" y="20"/>
                  </a:cubicBezTo>
                  <a:cubicBezTo>
                    <a:pt x="149" y="21"/>
                    <a:pt x="153" y="22"/>
                    <a:pt x="158" y="23"/>
                  </a:cubicBezTo>
                  <a:cubicBezTo>
                    <a:pt x="158" y="22"/>
                    <a:pt x="156" y="22"/>
                    <a:pt x="155" y="22"/>
                  </a:cubicBezTo>
                  <a:cubicBezTo>
                    <a:pt x="156" y="20"/>
                    <a:pt x="157" y="19"/>
                    <a:pt x="160" y="19"/>
                  </a:cubicBezTo>
                  <a:cubicBezTo>
                    <a:pt x="157" y="16"/>
                    <a:pt x="152" y="15"/>
                    <a:pt x="147" y="15"/>
                  </a:cubicBezTo>
                  <a:cubicBezTo>
                    <a:pt x="147" y="11"/>
                    <a:pt x="153" y="12"/>
                    <a:pt x="157" y="12"/>
                  </a:cubicBezTo>
                  <a:cubicBezTo>
                    <a:pt x="157" y="9"/>
                    <a:pt x="155" y="9"/>
                    <a:pt x="153" y="9"/>
                  </a:cubicBezTo>
                  <a:cubicBezTo>
                    <a:pt x="156" y="3"/>
                    <a:pt x="161" y="8"/>
                    <a:pt x="165" y="9"/>
                  </a:cubicBezTo>
                  <a:cubicBezTo>
                    <a:pt x="168" y="9"/>
                    <a:pt x="168" y="7"/>
                    <a:pt x="171" y="8"/>
                  </a:cubicBezTo>
                  <a:cubicBezTo>
                    <a:pt x="178" y="8"/>
                    <a:pt x="182" y="11"/>
                    <a:pt x="188" y="8"/>
                  </a:cubicBezTo>
                  <a:cubicBezTo>
                    <a:pt x="190" y="6"/>
                    <a:pt x="193" y="7"/>
                    <a:pt x="196" y="6"/>
                  </a:cubicBezTo>
                  <a:cubicBezTo>
                    <a:pt x="198" y="6"/>
                    <a:pt x="197" y="4"/>
                    <a:pt x="197" y="2"/>
                  </a:cubicBezTo>
                  <a:cubicBezTo>
                    <a:pt x="200" y="2"/>
                    <a:pt x="202" y="2"/>
                    <a:pt x="204" y="2"/>
                  </a:cubicBezTo>
                  <a:cubicBezTo>
                    <a:pt x="206" y="2"/>
                    <a:pt x="207" y="1"/>
                    <a:pt x="209" y="1"/>
                  </a:cubicBezTo>
                  <a:cubicBezTo>
                    <a:pt x="212" y="1"/>
                    <a:pt x="215" y="3"/>
                    <a:pt x="221" y="2"/>
                  </a:cubicBezTo>
                  <a:cubicBezTo>
                    <a:pt x="225" y="1"/>
                    <a:pt x="234" y="0"/>
                    <a:pt x="242" y="1"/>
                  </a:cubicBezTo>
                  <a:cubicBezTo>
                    <a:pt x="245" y="1"/>
                    <a:pt x="245" y="2"/>
                    <a:pt x="247" y="2"/>
                  </a:cubicBezTo>
                  <a:cubicBezTo>
                    <a:pt x="255" y="4"/>
                    <a:pt x="262" y="1"/>
                    <a:pt x="262" y="8"/>
                  </a:cubicBezTo>
                  <a:cubicBezTo>
                    <a:pt x="266" y="9"/>
                    <a:pt x="266" y="6"/>
                    <a:pt x="269" y="6"/>
                  </a:cubicBezTo>
                  <a:cubicBezTo>
                    <a:pt x="269" y="11"/>
                    <a:pt x="274" y="10"/>
                    <a:pt x="276" y="12"/>
                  </a:cubicBezTo>
                  <a:cubicBezTo>
                    <a:pt x="280" y="13"/>
                    <a:pt x="280" y="10"/>
                    <a:pt x="283" y="10"/>
                  </a:cubicBezTo>
                  <a:cubicBezTo>
                    <a:pt x="282" y="15"/>
                    <a:pt x="289" y="12"/>
                    <a:pt x="291" y="13"/>
                  </a:cubicBezTo>
                  <a:cubicBezTo>
                    <a:pt x="289" y="16"/>
                    <a:pt x="289" y="14"/>
                    <a:pt x="290" y="19"/>
                  </a:cubicBezTo>
                  <a:cubicBezTo>
                    <a:pt x="288" y="17"/>
                    <a:pt x="287" y="18"/>
                    <a:pt x="287" y="20"/>
                  </a:cubicBezTo>
                  <a:cubicBezTo>
                    <a:pt x="272" y="21"/>
                    <a:pt x="254" y="22"/>
                    <a:pt x="244" y="23"/>
                  </a:cubicBezTo>
                  <a:cubicBezTo>
                    <a:pt x="243" y="23"/>
                    <a:pt x="242" y="24"/>
                    <a:pt x="242" y="24"/>
                  </a:cubicBezTo>
                  <a:cubicBezTo>
                    <a:pt x="241" y="24"/>
                    <a:pt x="242" y="23"/>
                    <a:pt x="242" y="23"/>
                  </a:cubicBezTo>
                  <a:cubicBezTo>
                    <a:pt x="243" y="22"/>
                    <a:pt x="240" y="21"/>
                    <a:pt x="240" y="22"/>
                  </a:cubicBezTo>
                  <a:cubicBezTo>
                    <a:pt x="239" y="22"/>
                    <a:pt x="240" y="24"/>
                    <a:pt x="240" y="24"/>
                  </a:cubicBezTo>
                  <a:cubicBezTo>
                    <a:pt x="237" y="25"/>
                    <a:pt x="234" y="24"/>
                    <a:pt x="23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82"/>
            <p:cNvSpPr>
              <a:spLocks/>
            </p:cNvSpPr>
            <p:nvPr/>
          </p:nvSpPr>
          <p:spPr bwMode="auto">
            <a:xfrm>
              <a:off x="5249863" y="-3771900"/>
              <a:ext cx="635000" cy="346075"/>
            </a:xfrm>
            <a:custGeom>
              <a:avLst/>
              <a:gdLst>
                <a:gd name="T0" fmla="*/ 158 w 169"/>
                <a:gd name="T1" fmla="*/ 9 h 92"/>
                <a:gd name="T2" fmla="*/ 168 w 169"/>
                <a:gd name="T3" fmla="*/ 15 h 92"/>
                <a:gd name="T4" fmla="*/ 164 w 169"/>
                <a:gd name="T5" fmla="*/ 17 h 92"/>
                <a:gd name="T6" fmla="*/ 157 w 169"/>
                <a:gd name="T7" fmla="*/ 20 h 92"/>
                <a:gd name="T8" fmla="*/ 137 w 169"/>
                <a:gd name="T9" fmla="*/ 24 h 92"/>
                <a:gd name="T10" fmla="*/ 145 w 169"/>
                <a:gd name="T11" fmla="*/ 27 h 92"/>
                <a:gd name="T12" fmla="*/ 128 w 169"/>
                <a:gd name="T13" fmla="*/ 34 h 92"/>
                <a:gd name="T14" fmla="*/ 123 w 169"/>
                <a:gd name="T15" fmla="*/ 37 h 92"/>
                <a:gd name="T16" fmla="*/ 114 w 169"/>
                <a:gd name="T17" fmla="*/ 41 h 92"/>
                <a:gd name="T18" fmla="*/ 100 w 169"/>
                <a:gd name="T19" fmla="*/ 47 h 92"/>
                <a:gd name="T20" fmla="*/ 96 w 169"/>
                <a:gd name="T21" fmla="*/ 51 h 92"/>
                <a:gd name="T22" fmla="*/ 86 w 169"/>
                <a:gd name="T23" fmla="*/ 52 h 92"/>
                <a:gd name="T24" fmla="*/ 92 w 169"/>
                <a:gd name="T25" fmla="*/ 61 h 92"/>
                <a:gd name="T26" fmla="*/ 82 w 169"/>
                <a:gd name="T27" fmla="*/ 68 h 92"/>
                <a:gd name="T28" fmla="*/ 75 w 169"/>
                <a:gd name="T29" fmla="*/ 72 h 92"/>
                <a:gd name="T30" fmla="*/ 63 w 169"/>
                <a:gd name="T31" fmla="*/ 81 h 92"/>
                <a:gd name="T32" fmla="*/ 67 w 169"/>
                <a:gd name="T33" fmla="*/ 88 h 92"/>
                <a:gd name="T34" fmla="*/ 55 w 169"/>
                <a:gd name="T35" fmla="*/ 90 h 92"/>
                <a:gd name="T36" fmla="*/ 34 w 169"/>
                <a:gd name="T37" fmla="*/ 86 h 92"/>
                <a:gd name="T38" fmla="*/ 27 w 169"/>
                <a:gd name="T39" fmla="*/ 88 h 92"/>
                <a:gd name="T40" fmla="*/ 18 w 169"/>
                <a:gd name="T41" fmla="*/ 81 h 92"/>
                <a:gd name="T42" fmla="*/ 27 w 169"/>
                <a:gd name="T43" fmla="*/ 72 h 92"/>
                <a:gd name="T44" fmla="*/ 39 w 169"/>
                <a:gd name="T45" fmla="*/ 72 h 92"/>
                <a:gd name="T46" fmla="*/ 19 w 169"/>
                <a:gd name="T47" fmla="*/ 68 h 92"/>
                <a:gd name="T48" fmla="*/ 30 w 169"/>
                <a:gd name="T49" fmla="*/ 59 h 92"/>
                <a:gd name="T50" fmla="*/ 40 w 169"/>
                <a:gd name="T51" fmla="*/ 59 h 92"/>
                <a:gd name="T52" fmla="*/ 40 w 169"/>
                <a:gd name="T53" fmla="*/ 54 h 92"/>
                <a:gd name="T54" fmla="*/ 37 w 169"/>
                <a:gd name="T55" fmla="*/ 47 h 92"/>
                <a:gd name="T56" fmla="*/ 30 w 169"/>
                <a:gd name="T57" fmla="*/ 44 h 92"/>
                <a:gd name="T58" fmla="*/ 46 w 169"/>
                <a:gd name="T59" fmla="*/ 43 h 92"/>
                <a:gd name="T60" fmla="*/ 51 w 169"/>
                <a:gd name="T61" fmla="*/ 40 h 92"/>
                <a:gd name="T62" fmla="*/ 63 w 169"/>
                <a:gd name="T63" fmla="*/ 31 h 92"/>
                <a:gd name="T64" fmla="*/ 39 w 169"/>
                <a:gd name="T65" fmla="*/ 36 h 92"/>
                <a:gd name="T66" fmla="*/ 22 w 169"/>
                <a:gd name="T67" fmla="*/ 31 h 92"/>
                <a:gd name="T68" fmla="*/ 5 w 169"/>
                <a:gd name="T69" fmla="*/ 27 h 92"/>
                <a:gd name="T70" fmla="*/ 2 w 169"/>
                <a:gd name="T71" fmla="*/ 19 h 92"/>
                <a:gd name="T72" fmla="*/ 30 w 169"/>
                <a:gd name="T73" fmla="*/ 12 h 92"/>
                <a:gd name="T74" fmla="*/ 50 w 169"/>
                <a:gd name="T75" fmla="*/ 8 h 92"/>
                <a:gd name="T76" fmla="*/ 74 w 169"/>
                <a:gd name="T77" fmla="*/ 3 h 92"/>
                <a:gd name="T78" fmla="*/ 98 w 169"/>
                <a:gd name="T79" fmla="*/ 2 h 92"/>
                <a:gd name="T80" fmla="*/ 110 w 169"/>
                <a:gd name="T81" fmla="*/ 2 h 92"/>
                <a:gd name="T82" fmla="*/ 134 w 169"/>
                <a:gd name="T83" fmla="*/ 2 h 92"/>
                <a:gd name="T84" fmla="*/ 158 w 169"/>
                <a:gd name="T85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" h="92">
                  <a:moveTo>
                    <a:pt x="158" y="3"/>
                  </a:moveTo>
                  <a:cubicBezTo>
                    <a:pt x="156" y="6"/>
                    <a:pt x="158" y="5"/>
                    <a:pt x="158" y="9"/>
                  </a:cubicBezTo>
                  <a:cubicBezTo>
                    <a:pt x="162" y="9"/>
                    <a:pt x="165" y="9"/>
                    <a:pt x="169" y="9"/>
                  </a:cubicBezTo>
                  <a:cubicBezTo>
                    <a:pt x="169" y="12"/>
                    <a:pt x="167" y="12"/>
                    <a:pt x="168" y="15"/>
                  </a:cubicBezTo>
                  <a:cubicBezTo>
                    <a:pt x="167" y="15"/>
                    <a:pt x="164" y="14"/>
                    <a:pt x="164" y="15"/>
                  </a:cubicBezTo>
                  <a:cubicBezTo>
                    <a:pt x="163" y="15"/>
                    <a:pt x="164" y="17"/>
                    <a:pt x="164" y="17"/>
                  </a:cubicBezTo>
                  <a:cubicBezTo>
                    <a:pt x="161" y="19"/>
                    <a:pt x="158" y="19"/>
                    <a:pt x="158" y="17"/>
                  </a:cubicBezTo>
                  <a:cubicBezTo>
                    <a:pt x="156" y="17"/>
                    <a:pt x="157" y="20"/>
                    <a:pt x="157" y="20"/>
                  </a:cubicBezTo>
                  <a:cubicBezTo>
                    <a:pt x="155" y="21"/>
                    <a:pt x="151" y="19"/>
                    <a:pt x="151" y="22"/>
                  </a:cubicBezTo>
                  <a:cubicBezTo>
                    <a:pt x="146" y="21"/>
                    <a:pt x="140" y="20"/>
                    <a:pt x="137" y="24"/>
                  </a:cubicBezTo>
                  <a:cubicBezTo>
                    <a:pt x="138" y="28"/>
                    <a:pt x="144" y="24"/>
                    <a:pt x="145" y="23"/>
                  </a:cubicBezTo>
                  <a:cubicBezTo>
                    <a:pt x="147" y="24"/>
                    <a:pt x="145" y="25"/>
                    <a:pt x="145" y="27"/>
                  </a:cubicBezTo>
                  <a:cubicBezTo>
                    <a:pt x="140" y="27"/>
                    <a:pt x="137" y="29"/>
                    <a:pt x="133" y="30"/>
                  </a:cubicBezTo>
                  <a:cubicBezTo>
                    <a:pt x="131" y="31"/>
                    <a:pt x="129" y="32"/>
                    <a:pt x="128" y="34"/>
                  </a:cubicBezTo>
                  <a:cubicBezTo>
                    <a:pt x="127" y="35"/>
                    <a:pt x="125" y="34"/>
                    <a:pt x="124" y="34"/>
                  </a:cubicBezTo>
                  <a:cubicBezTo>
                    <a:pt x="123" y="35"/>
                    <a:pt x="124" y="36"/>
                    <a:pt x="123" y="37"/>
                  </a:cubicBezTo>
                  <a:cubicBezTo>
                    <a:pt x="121" y="38"/>
                    <a:pt x="119" y="36"/>
                    <a:pt x="119" y="38"/>
                  </a:cubicBezTo>
                  <a:cubicBezTo>
                    <a:pt x="119" y="40"/>
                    <a:pt x="115" y="39"/>
                    <a:pt x="114" y="41"/>
                  </a:cubicBezTo>
                  <a:cubicBezTo>
                    <a:pt x="114" y="44"/>
                    <a:pt x="111" y="42"/>
                    <a:pt x="109" y="44"/>
                  </a:cubicBezTo>
                  <a:cubicBezTo>
                    <a:pt x="107" y="46"/>
                    <a:pt x="104" y="45"/>
                    <a:pt x="100" y="47"/>
                  </a:cubicBezTo>
                  <a:cubicBezTo>
                    <a:pt x="100" y="47"/>
                    <a:pt x="101" y="48"/>
                    <a:pt x="99" y="48"/>
                  </a:cubicBezTo>
                  <a:cubicBezTo>
                    <a:pt x="96" y="48"/>
                    <a:pt x="98" y="49"/>
                    <a:pt x="96" y="51"/>
                  </a:cubicBezTo>
                  <a:cubicBezTo>
                    <a:pt x="96" y="51"/>
                    <a:pt x="95" y="51"/>
                    <a:pt x="95" y="51"/>
                  </a:cubicBezTo>
                  <a:cubicBezTo>
                    <a:pt x="94" y="51"/>
                    <a:pt x="91" y="54"/>
                    <a:pt x="86" y="52"/>
                  </a:cubicBezTo>
                  <a:cubicBezTo>
                    <a:pt x="87" y="54"/>
                    <a:pt x="92" y="55"/>
                    <a:pt x="86" y="55"/>
                  </a:cubicBezTo>
                  <a:cubicBezTo>
                    <a:pt x="87" y="58"/>
                    <a:pt x="93" y="56"/>
                    <a:pt x="92" y="61"/>
                  </a:cubicBezTo>
                  <a:cubicBezTo>
                    <a:pt x="89" y="58"/>
                    <a:pt x="89" y="61"/>
                    <a:pt x="89" y="65"/>
                  </a:cubicBezTo>
                  <a:cubicBezTo>
                    <a:pt x="86" y="61"/>
                    <a:pt x="85" y="66"/>
                    <a:pt x="82" y="68"/>
                  </a:cubicBezTo>
                  <a:cubicBezTo>
                    <a:pt x="79" y="70"/>
                    <a:pt x="76" y="68"/>
                    <a:pt x="74" y="71"/>
                  </a:cubicBezTo>
                  <a:cubicBezTo>
                    <a:pt x="73" y="72"/>
                    <a:pt x="75" y="72"/>
                    <a:pt x="75" y="72"/>
                  </a:cubicBezTo>
                  <a:cubicBezTo>
                    <a:pt x="75" y="73"/>
                    <a:pt x="70" y="74"/>
                    <a:pt x="74" y="75"/>
                  </a:cubicBezTo>
                  <a:cubicBezTo>
                    <a:pt x="72" y="79"/>
                    <a:pt x="64" y="76"/>
                    <a:pt x="63" y="81"/>
                  </a:cubicBezTo>
                  <a:cubicBezTo>
                    <a:pt x="65" y="83"/>
                    <a:pt x="69" y="84"/>
                    <a:pt x="74" y="83"/>
                  </a:cubicBezTo>
                  <a:cubicBezTo>
                    <a:pt x="75" y="88"/>
                    <a:pt x="67" y="84"/>
                    <a:pt x="67" y="88"/>
                  </a:cubicBezTo>
                  <a:cubicBezTo>
                    <a:pt x="67" y="90"/>
                    <a:pt x="65" y="88"/>
                    <a:pt x="64" y="88"/>
                  </a:cubicBezTo>
                  <a:cubicBezTo>
                    <a:pt x="61" y="88"/>
                    <a:pt x="59" y="92"/>
                    <a:pt x="55" y="90"/>
                  </a:cubicBezTo>
                  <a:cubicBezTo>
                    <a:pt x="55" y="89"/>
                    <a:pt x="52" y="89"/>
                    <a:pt x="53" y="86"/>
                  </a:cubicBezTo>
                  <a:cubicBezTo>
                    <a:pt x="46" y="85"/>
                    <a:pt x="41" y="88"/>
                    <a:pt x="34" y="86"/>
                  </a:cubicBezTo>
                  <a:cubicBezTo>
                    <a:pt x="34" y="86"/>
                    <a:pt x="33" y="85"/>
                    <a:pt x="33" y="85"/>
                  </a:cubicBezTo>
                  <a:cubicBezTo>
                    <a:pt x="31" y="85"/>
                    <a:pt x="30" y="87"/>
                    <a:pt x="27" y="88"/>
                  </a:cubicBezTo>
                  <a:cubicBezTo>
                    <a:pt x="21" y="89"/>
                    <a:pt x="15" y="86"/>
                    <a:pt x="8" y="85"/>
                  </a:cubicBezTo>
                  <a:cubicBezTo>
                    <a:pt x="10" y="82"/>
                    <a:pt x="13" y="80"/>
                    <a:pt x="18" y="81"/>
                  </a:cubicBezTo>
                  <a:cubicBezTo>
                    <a:pt x="21" y="80"/>
                    <a:pt x="18" y="74"/>
                    <a:pt x="20" y="73"/>
                  </a:cubicBezTo>
                  <a:cubicBezTo>
                    <a:pt x="24" y="75"/>
                    <a:pt x="24" y="72"/>
                    <a:pt x="27" y="72"/>
                  </a:cubicBezTo>
                  <a:cubicBezTo>
                    <a:pt x="27" y="77"/>
                    <a:pt x="33" y="76"/>
                    <a:pt x="37" y="76"/>
                  </a:cubicBezTo>
                  <a:cubicBezTo>
                    <a:pt x="40" y="76"/>
                    <a:pt x="36" y="74"/>
                    <a:pt x="39" y="72"/>
                  </a:cubicBezTo>
                  <a:cubicBezTo>
                    <a:pt x="38" y="69"/>
                    <a:pt x="30" y="73"/>
                    <a:pt x="33" y="67"/>
                  </a:cubicBezTo>
                  <a:cubicBezTo>
                    <a:pt x="27" y="68"/>
                    <a:pt x="25" y="70"/>
                    <a:pt x="19" y="68"/>
                  </a:cubicBezTo>
                  <a:cubicBezTo>
                    <a:pt x="20" y="65"/>
                    <a:pt x="23" y="64"/>
                    <a:pt x="26" y="64"/>
                  </a:cubicBezTo>
                  <a:cubicBezTo>
                    <a:pt x="27" y="62"/>
                    <a:pt x="29" y="61"/>
                    <a:pt x="30" y="59"/>
                  </a:cubicBezTo>
                  <a:cubicBezTo>
                    <a:pt x="32" y="60"/>
                    <a:pt x="33" y="59"/>
                    <a:pt x="33" y="58"/>
                  </a:cubicBezTo>
                  <a:cubicBezTo>
                    <a:pt x="36" y="58"/>
                    <a:pt x="38" y="58"/>
                    <a:pt x="40" y="59"/>
                  </a:cubicBezTo>
                  <a:cubicBezTo>
                    <a:pt x="42" y="59"/>
                    <a:pt x="44" y="57"/>
                    <a:pt x="44" y="55"/>
                  </a:cubicBezTo>
                  <a:cubicBezTo>
                    <a:pt x="44" y="53"/>
                    <a:pt x="41" y="55"/>
                    <a:pt x="40" y="54"/>
                  </a:cubicBezTo>
                  <a:cubicBezTo>
                    <a:pt x="40" y="53"/>
                    <a:pt x="39" y="50"/>
                    <a:pt x="39" y="50"/>
                  </a:cubicBezTo>
                  <a:cubicBezTo>
                    <a:pt x="38" y="49"/>
                    <a:pt x="37" y="48"/>
                    <a:pt x="37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4" y="45"/>
                    <a:pt x="33" y="44"/>
                    <a:pt x="30" y="44"/>
                  </a:cubicBezTo>
                  <a:cubicBezTo>
                    <a:pt x="32" y="42"/>
                    <a:pt x="33" y="39"/>
                    <a:pt x="37" y="40"/>
                  </a:cubicBezTo>
                  <a:cubicBezTo>
                    <a:pt x="41" y="40"/>
                    <a:pt x="40" y="45"/>
                    <a:pt x="46" y="43"/>
                  </a:cubicBezTo>
                  <a:cubicBezTo>
                    <a:pt x="45" y="44"/>
                    <a:pt x="46" y="45"/>
                    <a:pt x="47" y="45"/>
                  </a:cubicBezTo>
                  <a:cubicBezTo>
                    <a:pt x="52" y="47"/>
                    <a:pt x="49" y="41"/>
                    <a:pt x="51" y="40"/>
                  </a:cubicBezTo>
                  <a:cubicBezTo>
                    <a:pt x="58" y="38"/>
                    <a:pt x="65" y="36"/>
                    <a:pt x="68" y="31"/>
                  </a:cubicBezTo>
                  <a:cubicBezTo>
                    <a:pt x="68" y="28"/>
                    <a:pt x="66" y="33"/>
                    <a:pt x="63" y="31"/>
                  </a:cubicBezTo>
                  <a:cubicBezTo>
                    <a:pt x="60" y="33"/>
                    <a:pt x="57" y="33"/>
                    <a:pt x="55" y="36"/>
                  </a:cubicBezTo>
                  <a:cubicBezTo>
                    <a:pt x="52" y="34"/>
                    <a:pt x="45" y="36"/>
                    <a:pt x="39" y="36"/>
                  </a:cubicBezTo>
                  <a:cubicBezTo>
                    <a:pt x="35" y="35"/>
                    <a:pt x="33" y="33"/>
                    <a:pt x="29" y="36"/>
                  </a:cubicBezTo>
                  <a:cubicBezTo>
                    <a:pt x="28" y="31"/>
                    <a:pt x="24" y="36"/>
                    <a:pt x="22" y="31"/>
                  </a:cubicBezTo>
                  <a:cubicBezTo>
                    <a:pt x="20" y="34"/>
                    <a:pt x="16" y="30"/>
                    <a:pt x="11" y="31"/>
                  </a:cubicBezTo>
                  <a:cubicBezTo>
                    <a:pt x="12" y="27"/>
                    <a:pt x="6" y="29"/>
                    <a:pt x="5" y="27"/>
                  </a:cubicBezTo>
                  <a:cubicBezTo>
                    <a:pt x="4" y="23"/>
                    <a:pt x="8" y="25"/>
                    <a:pt x="9" y="23"/>
                  </a:cubicBezTo>
                  <a:cubicBezTo>
                    <a:pt x="9" y="19"/>
                    <a:pt x="0" y="25"/>
                    <a:pt x="2" y="19"/>
                  </a:cubicBezTo>
                  <a:cubicBezTo>
                    <a:pt x="8" y="17"/>
                    <a:pt x="19" y="16"/>
                    <a:pt x="29" y="15"/>
                  </a:cubicBezTo>
                  <a:cubicBezTo>
                    <a:pt x="30" y="15"/>
                    <a:pt x="30" y="13"/>
                    <a:pt x="30" y="12"/>
                  </a:cubicBezTo>
                  <a:cubicBezTo>
                    <a:pt x="38" y="13"/>
                    <a:pt x="43" y="10"/>
                    <a:pt x="47" y="12"/>
                  </a:cubicBezTo>
                  <a:cubicBezTo>
                    <a:pt x="48" y="11"/>
                    <a:pt x="49" y="9"/>
                    <a:pt x="50" y="8"/>
                  </a:cubicBezTo>
                  <a:cubicBezTo>
                    <a:pt x="58" y="7"/>
                    <a:pt x="66" y="5"/>
                    <a:pt x="72" y="6"/>
                  </a:cubicBezTo>
                  <a:cubicBezTo>
                    <a:pt x="74" y="6"/>
                    <a:pt x="73" y="4"/>
                    <a:pt x="74" y="3"/>
                  </a:cubicBezTo>
                  <a:cubicBezTo>
                    <a:pt x="79" y="4"/>
                    <a:pt x="87" y="2"/>
                    <a:pt x="91" y="5"/>
                  </a:cubicBezTo>
                  <a:cubicBezTo>
                    <a:pt x="91" y="2"/>
                    <a:pt x="97" y="5"/>
                    <a:pt x="98" y="2"/>
                  </a:cubicBezTo>
                  <a:cubicBezTo>
                    <a:pt x="101" y="3"/>
                    <a:pt x="106" y="4"/>
                    <a:pt x="112" y="3"/>
                  </a:cubicBezTo>
                  <a:cubicBezTo>
                    <a:pt x="112" y="2"/>
                    <a:pt x="111" y="2"/>
                    <a:pt x="110" y="2"/>
                  </a:cubicBezTo>
                  <a:cubicBezTo>
                    <a:pt x="110" y="0"/>
                    <a:pt x="112" y="1"/>
                    <a:pt x="112" y="2"/>
                  </a:cubicBezTo>
                  <a:cubicBezTo>
                    <a:pt x="118" y="3"/>
                    <a:pt x="128" y="1"/>
                    <a:pt x="134" y="2"/>
                  </a:cubicBezTo>
                  <a:cubicBezTo>
                    <a:pt x="134" y="2"/>
                    <a:pt x="134" y="5"/>
                    <a:pt x="134" y="5"/>
                  </a:cubicBezTo>
                  <a:cubicBezTo>
                    <a:pt x="145" y="5"/>
                    <a:pt x="146" y="3"/>
                    <a:pt x="15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83"/>
            <p:cNvSpPr>
              <a:spLocks/>
            </p:cNvSpPr>
            <p:nvPr/>
          </p:nvSpPr>
          <p:spPr bwMode="auto">
            <a:xfrm>
              <a:off x="7602538" y="-3640138"/>
              <a:ext cx="182563" cy="63500"/>
            </a:xfrm>
            <a:custGeom>
              <a:avLst/>
              <a:gdLst>
                <a:gd name="T0" fmla="*/ 13 w 49"/>
                <a:gd name="T1" fmla="*/ 2 h 17"/>
                <a:gd name="T2" fmla="*/ 13 w 49"/>
                <a:gd name="T3" fmla="*/ 3 h 17"/>
                <a:gd name="T4" fmla="*/ 17 w 49"/>
                <a:gd name="T5" fmla="*/ 8 h 17"/>
                <a:gd name="T6" fmla="*/ 22 w 49"/>
                <a:gd name="T7" fmla="*/ 5 h 17"/>
                <a:gd name="T8" fmla="*/ 29 w 49"/>
                <a:gd name="T9" fmla="*/ 8 h 17"/>
                <a:gd name="T10" fmla="*/ 41 w 49"/>
                <a:gd name="T11" fmla="*/ 5 h 17"/>
                <a:gd name="T12" fmla="*/ 47 w 49"/>
                <a:gd name="T13" fmla="*/ 8 h 17"/>
                <a:gd name="T14" fmla="*/ 44 w 49"/>
                <a:gd name="T15" fmla="*/ 13 h 17"/>
                <a:gd name="T16" fmla="*/ 31 w 49"/>
                <a:gd name="T17" fmla="*/ 15 h 17"/>
                <a:gd name="T18" fmla="*/ 23 w 49"/>
                <a:gd name="T19" fmla="*/ 17 h 17"/>
                <a:gd name="T20" fmla="*/ 9 w 49"/>
                <a:gd name="T21" fmla="*/ 8 h 17"/>
                <a:gd name="T22" fmla="*/ 2 w 49"/>
                <a:gd name="T23" fmla="*/ 6 h 17"/>
                <a:gd name="T24" fmla="*/ 13 w 49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17">
                  <a:moveTo>
                    <a:pt x="13" y="2"/>
                  </a:moveTo>
                  <a:cubicBezTo>
                    <a:pt x="15" y="2"/>
                    <a:pt x="14" y="3"/>
                    <a:pt x="13" y="3"/>
                  </a:cubicBezTo>
                  <a:cubicBezTo>
                    <a:pt x="13" y="7"/>
                    <a:pt x="19" y="3"/>
                    <a:pt x="17" y="8"/>
                  </a:cubicBezTo>
                  <a:cubicBezTo>
                    <a:pt x="20" y="8"/>
                    <a:pt x="19" y="5"/>
                    <a:pt x="22" y="5"/>
                  </a:cubicBezTo>
                  <a:cubicBezTo>
                    <a:pt x="25" y="8"/>
                    <a:pt x="28" y="2"/>
                    <a:pt x="29" y="8"/>
                  </a:cubicBezTo>
                  <a:cubicBezTo>
                    <a:pt x="32" y="6"/>
                    <a:pt x="37" y="6"/>
                    <a:pt x="41" y="5"/>
                  </a:cubicBezTo>
                  <a:cubicBezTo>
                    <a:pt x="40" y="9"/>
                    <a:pt x="48" y="4"/>
                    <a:pt x="47" y="8"/>
                  </a:cubicBezTo>
                  <a:cubicBezTo>
                    <a:pt x="49" y="12"/>
                    <a:pt x="38" y="10"/>
                    <a:pt x="44" y="13"/>
                  </a:cubicBezTo>
                  <a:cubicBezTo>
                    <a:pt x="42" y="16"/>
                    <a:pt x="35" y="14"/>
                    <a:pt x="31" y="15"/>
                  </a:cubicBezTo>
                  <a:cubicBezTo>
                    <a:pt x="28" y="15"/>
                    <a:pt x="26" y="16"/>
                    <a:pt x="23" y="17"/>
                  </a:cubicBezTo>
                  <a:cubicBezTo>
                    <a:pt x="17" y="15"/>
                    <a:pt x="12" y="13"/>
                    <a:pt x="9" y="8"/>
                  </a:cubicBezTo>
                  <a:cubicBezTo>
                    <a:pt x="7" y="7"/>
                    <a:pt x="2" y="9"/>
                    <a:pt x="2" y="6"/>
                  </a:cubicBezTo>
                  <a:cubicBezTo>
                    <a:pt x="0" y="0"/>
                    <a:pt x="12" y="6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84"/>
            <p:cNvSpPr>
              <a:spLocks/>
            </p:cNvSpPr>
            <p:nvPr/>
          </p:nvSpPr>
          <p:spPr bwMode="auto">
            <a:xfrm>
              <a:off x="4762501" y="-3549650"/>
              <a:ext cx="82550" cy="22225"/>
            </a:xfrm>
            <a:custGeom>
              <a:avLst/>
              <a:gdLst>
                <a:gd name="T0" fmla="*/ 21 w 22"/>
                <a:gd name="T1" fmla="*/ 0 h 6"/>
                <a:gd name="T2" fmla="*/ 13 w 22"/>
                <a:gd name="T3" fmla="*/ 5 h 6"/>
                <a:gd name="T4" fmla="*/ 10 w 22"/>
                <a:gd name="T5" fmla="*/ 6 h 6"/>
                <a:gd name="T6" fmla="*/ 5 w 22"/>
                <a:gd name="T7" fmla="*/ 6 h 6"/>
                <a:gd name="T8" fmla="*/ 7 w 22"/>
                <a:gd name="T9" fmla="*/ 2 h 6"/>
                <a:gd name="T10" fmla="*/ 21 w 22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6">
                  <a:moveTo>
                    <a:pt x="21" y="0"/>
                  </a:moveTo>
                  <a:cubicBezTo>
                    <a:pt x="22" y="5"/>
                    <a:pt x="16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5" y="6"/>
                  </a:cubicBezTo>
                  <a:cubicBezTo>
                    <a:pt x="0" y="6"/>
                    <a:pt x="7" y="2"/>
                    <a:pt x="7" y="2"/>
                  </a:cubicBezTo>
                  <a:cubicBezTo>
                    <a:pt x="10" y="5"/>
                    <a:pt x="16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85"/>
            <p:cNvSpPr>
              <a:spLocks/>
            </p:cNvSpPr>
            <p:nvPr/>
          </p:nvSpPr>
          <p:spPr bwMode="auto">
            <a:xfrm>
              <a:off x="5095876" y="-3549650"/>
              <a:ext cx="76200" cy="49213"/>
            </a:xfrm>
            <a:custGeom>
              <a:avLst/>
              <a:gdLst>
                <a:gd name="T0" fmla="*/ 10 w 20"/>
                <a:gd name="T1" fmla="*/ 0 h 13"/>
                <a:gd name="T2" fmla="*/ 7 w 20"/>
                <a:gd name="T3" fmla="*/ 2 h 13"/>
                <a:gd name="T4" fmla="*/ 14 w 20"/>
                <a:gd name="T5" fmla="*/ 6 h 13"/>
                <a:gd name="T6" fmla="*/ 17 w 20"/>
                <a:gd name="T7" fmla="*/ 5 h 13"/>
                <a:gd name="T8" fmla="*/ 8 w 20"/>
                <a:gd name="T9" fmla="*/ 13 h 13"/>
                <a:gd name="T10" fmla="*/ 0 w 20"/>
                <a:gd name="T11" fmla="*/ 3 h 13"/>
                <a:gd name="T12" fmla="*/ 10 w 2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3">
                  <a:moveTo>
                    <a:pt x="10" y="0"/>
                  </a:moveTo>
                  <a:cubicBezTo>
                    <a:pt x="9" y="2"/>
                    <a:pt x="8" y="2"/>
                    <a:pt x="7" y="2"/>
                  </a:cubicBezTo>
                  <a:cubicBezTo>
                    <a:pt x="6" y="6"/>
                    <a:pt x="16" y="0"/>
                    <a:pt x="14" y="6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20" y="9"/>
                    <a:pt x="9" y="9"/>
                    <a:pt x="8" y="13"/>
                  </a:cubicBezTo>
                  <a:cubicBezTo>
                    <a:pt x="5" y="11"/>
                    <a:pt x="5" y="4"/>
                    <a:pt x="0" y="3"/>
                  </a:cubicBezTo>
                  <a:cubicBezTo>
                    <a:pt x="1" y="1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86"/>
            <p:cNvSpPr>
              <a:spLocks noEditPoints="1"/>
            </p:cNvSpPr>
            <p:nvPr/>
          </p:nvSpPr>
          <p:spPr bwMode="auto">
            <a:xfrm>
              <a:off x="6824663" y="-3494088"/>
              <a:ext cx="4451350" cy="2927350"/>
            </a:xfrm>
            <a:custGeom>
              <a:avLst/>
              <a:gdLst>
                <a:gd name="T0" fmla="*/ 704 w 1185"/>
                <a:gd name="T1" fmla="*/ 54 h 778"/>
                <a:gd name="T2" fmla="*/ 832 w 1185"/>
                <a:gd name="T3" fmla="*/ 54 h 778"/>
                <a:gd name="T4" fmla="*/ 938 w 1185"/>
                <a:gd name="T5" fmla="*/ 64 h 778"/>
                <a:gd name="T6" fmla="*/ 1077 w 1185"/>
                <a:gd name="T7" fmla="*/ 86 h 778"/>
                <a:gd name="T8" fmla="*/ 1185 w 1185"/>
                <a:gd name="T9" fmla="*/ 122 h 778"/>
                <a:gd name="T10" fmla="*/ 1117 w 1185"/>
                <a:gd name="T11" fmla="*/ 138 h 778"/>
                <a:gd name="T12" fmla="*/ 1028 w 1185"/>
                <a:gd name="T13" fmla="*/ 206 h 778"/>
                <a:gd name="T14" fmla="*/ 993 w 1185"/>
                <a:gd name="T15" fmla="*/ 227 h 778"/>
                <a:gd name="T16" fmla="*/ 1039 w 1185"/>
                <a:gd name="T17" fmla="*/ 157 h 778"/>
                <a:gd name="T18" fmla="*/ 938 w 1185"/>
                <a:gd name="T19" fmla="*/ 186 h 778"/>
                <a:gd name="T20" fmla="*/ 906 w 1185"/>
                <a:gd name="T21" fmla="*/ 235 h 778"/>
                <a:gd name="T22" fmla="*/ 850 w 1185"/>
                <a:gd name="T23" fmla="*/ 312 h 778"/>
                <a:gd name="T24" fmla="*/ 814 w 1185"/>
                <a:gd name="T25" fmla="*/ 331 h 778"/>
                <a:gd name="T26" fmla="*/ 798 w 1185"/>
                <a:gd name="T27" fmla="*/ 349 h 778"/>
                <a:gd name="T28" fmla="*/ 748 w 1185"/>
                <a:gd name="T29" fmla="*/ 441 h 778"/>
                <a:gd name="T30" fmla="*/ 720 w 1185"/>
                <a:gd name="T31" fmla="*/ 507 h 778"/>
                <a:gd name="T32" fmla="*/ 673 w 1185"/>
                <a:gd name="T33" fmla="*/ 516 h 778"/>
                <a:gd name="T34" fmla="*/ 663 w 1185"/>
                <a:gd name="T35" fmla="*/ 519 h 778"/>
                <a:gd name="T36" fmla="*/ 638 w 1185"/>
                <a:gd name="T37" fmla="*/ 453 h 778"/>
                <a:gd name="T38" fmla="*/ 558 w 1185"/>
                <a:gd name="T39" fmla="*/ 495 h 778"/>
                <a:gd name="T40" fmla="*/ 501 w 1185"/>
                <a:gd name="T41" fmla="*/ 436 h 778"/>
                <a:gd name="T42" fmla="*/ 394 w 1185"/>
                <a:gd name="T43" fmla="*/ 419 h 778"/>
                <a:gd name="T44" fmla="*/ 419 w 1185"/>
                <a:gd name="T45" fmla="*/ 464 h 778"/>
                <a:gd name="T46" fmla="*/ 341 w 1185"/>
                <a:gd name="T47" fmla="*/ 468 h 778"/>
                <a:gd name="T48" fmla="*/ 294 w 1185"/>
                <a:gd name="T49" fmla="*/ 411 h 778"/>
                <a:gd name="T50" fmla="*/ 331 w 1185"/>
                <a:gd name="T51" fmla="*/ 486 h 778"/>
                <a:gd name="T52" fmla="*/ 353 w 1185"/>
                <a:gd name="T53" fmla="*/ 563 h 778"/>
                <a:gd name="T54" fmla="*/ 310 w 1185"/>
                <a:gd name="T55" fmla="*/ 676 h 778"/>
                <a:gd name="T56" fmla="*/ 265 w 1185"/>
                <a:gd name="T57" fmla="*/ 763 h 778"/>
                <a:gd name="T58" fmla="*/ 178 w 1185"/>
                <a:gd name="T59" fmla="*/ 695 h 778"/>
                <a:gd name="T60" fmla="*/ 168 w 1185"/>
                <a:gd name="T61" fmla="*/ 593 h 778"/>
                <a:gd name="T62" fmla="*/ 35 w 1185"/>
                <a:gd name="T63" fmla="*/ 528 h 778"/>
                <a:gd name="T64" fmla="*/ 4 w 1185"/>
                <a:gd name="T65" fmla="*/ 443 h 778"/>
                <a:gd name="T66" fmla="*/ 122 w 1185"/>
                <a:gd name="T67" fmla="*/ 350 h 778"/>
                <a:gd name="T68" fmla="*/ 198 w 1185"/>
                <a:gd name="T69" fmla="*/ 385 h 778"/>
                <a:gd name="T70" fmla="*/ 285 w 1185"/>
                <a:gd name="T71" fmla="*/ 385 h 778"/>
                <a:gd name="T72" fmla="*/ 233 w 1185"/>
                <a:gd name="T73" fmla="*/ 328 h 778"/>
                <a:gd name="T74" fmla="*/ 192 w 1185"/>
                <a:gd name="T75" fmla="*/ 303 h 778"/>
                <a:gd name="T76" fmla="*/ 195 w 1185"/>
                <a:gd name="T77" fmla="*/ 325 h 778"/>
                <a:gd name="T78" fmla="*/ 119 w 1185"/>
                <a:gd name="T79" fmla="*/ 307 h 778"/>
                <a:gd name="T80" fmla="*/ 87 w 1185"/>
                <a:gd name="T81" fmla="*/ 305 h 778"/>
                <a:gd name="T82" fmla="*/ 119 w 1185"/>
                <a:gd name="T83" fmla="*/ 248 h 778"/>
                <a:gd name="T84" fmla="*/ 161 w 1185"/>
                <a:gd name="T85" fmla="*/ 220 h 778"/>
                <a:gd name="T86" fmla="*/ 238 w 1185"/>
                <a:gd name="T87" fmla="*/ 186 h 778"/>
                <a:gd name="T88" fmla="*/ 236 w 1185"/>
                <a:gd name="T89" fmla="*/ 148 h 778"/>
                <a:gd name="T90" fmla="*/ 209 w 1185"/>
                <a:gd name="T91" fmla="*/ 179 h 778"/>
                <a:gd name="T92" fmla="*/ 137 w 1185"/>
                <a:gd name="T93" fmla="*/ 189 h 778"/>
                <a:gd name="T94" fmla="*/ 171 w 1185"/>
                <a:gd name="T95" fmla="*/ 126 h 778"/>
                <a:gd name="T96" fmla="*/ 266 w 1185"/>
                <a:gd name="T97" fmla="*/ 79 h 778"/>
                <a:gd name="T98" fmla="*/ 299 w 1185"/>
                <a:gd name="T99" fmla="*/ 116 h 778"/>
                <a:gd name="T100" fmla="*/ 353 w 1185"/>
                <a:gd name="T101" fmla="*/ 101 h 778"/>
                <a:gd name="T102" fmla="*/ 449 w 1185"/>
                <a:gd name="T103" fmla="*/ 95 h 778"/>
                <a:gd name="T104" fmla="*/ 496 w 1185"/>
                <a:gd name="T105" fmla="*/ 63 h 778"/>
                <a:gd name="T106" fmla="*/ 530 w 1185"/>
                <a:gd name="T107" fmla="*/ 98 h 778"/>
                <a:gd name="T108" fmla="*/ 553 w 1185"/>
                <a:gd name="T109" fmla="*/ 61 h 778"/>
                <a:gd name="T110" fmla="*/ 669 w 1185"/>
                <a:gd name="T111" fmla="*/ 14 h 778"/>
                <a:gd name="T112" fmla="*/ 280 w 1185"/>
                <a:gd name="T113" fmla="*/ 281 h 778"/>
                <a:gd name="T114" fmla="*/ 338 w 1185"/>
                <a:gd name="T115" fmla="*/ 319 h 778"/>
                <a:gd name="T116" fmla="*/ 400 w 1185"/>
                <a:gd name="T117" fmla="*/ 310 h 778"/>
                <a:gd name="T118" fmla="*/ 380 w 1185"/>
                <a:gd name="T119" fmla="*/ 339 h 778"/>
                <a:gd name="T120" fmla="*/ 282 w 1185"/>
                <a:gd name="T121" fmla="*/ 573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5" h="778">
                  <a:moveTo>
                    <a:pt x="714" y="8"/>
                  </a:moveTo>
                  <a:cubicBezTo>
                    <a:pt x="714" y="10"/>
                    <a:pt x="716" y="9"/>
                    <a:pt x="718" y="9"/>
                  </a:cubicBezTo>
                  <a:cubicBezTo>
                    <a:pt x="718" y="11"/>
                    <a:pt x="716" y="11"/>
                    <a:pt x="714" y="11"/>
                  </a:cubicBezTo>
                  <a:cubicBezTo>
                    <a:pt x="720" y="17"/>
                    <a:pt x="726" y="8"/>
                    <a:pt x="736" y="11"/>
                  </a:cubicBezTo>
                  <a:cubicBezTo>
                    <a:pt x="739" y="14"/>
                    <a:pt x="743" y="17"/>
                    <a:pt x="748" y="18"/>
                  </a:cubicBezTo>
                  <a:cubicBezTo>
                    <a:pt x="748" y="20"/>
                    <a:pt x="747" y="22"/>
                    <a:pt x="748" y="23"/>
                  </a:cubicBezTo>
                  <a:cubicBezTo>
                    <a:pt x="748" y="25"/>
                    <a:pt x="751" y="25"/>
                    <a:pt x="750" y="28"/>
                  </a:cubicBezTo>
                  <a:cubicBezTo>
                    <a:pt x="747" y="27"/>
                    <a:pt x="748" y="30"/>
                    <a:pt x="748" y="32"/>
                  </a:cubicBezTo>
                  <a:cubicBezTo>
                    <a:pt x="746" y="31"/>
                    <a:pt x="744" y="30"/>
                    <a:pt x="742" y="30"/>
                  </a:cubicBezTo>
                  <a:cubicBezTo>
                    <a:pt x="740" y="31"/>
                    <a:pt x="742" y="33"/>
                    <a:pt x="741" y="33"/>
                  </a:cubicBezTo>
                  <a:cubicBezTo>
                    <a:pt x="740" y="33"/>
                    <a:pt x="739" y="32"/>
                    <a:pt x="738" y="32"/>
                  </a:cubicBezTo>
                  <a:cubicBezTo>
                    <a:pt x="737" y="32"/>
                    <a:pt x="734" y="34"/>
                    <a:pt x="729" y="33"/>
                  </a:cubicBezTo>
                  <a:cubicBezTo>
                    <a:pt x="728" y="33"/>
                    <a:pt x="729" y="35"/>
                    <a:pt x="728" y="36"/>
                  </a:cubicBezTo>
                  <a:cubicBezTo>
                    <a:pt x="728" y="36"/>
                    <a:pt x="725" y="36"/>
                    <a:pt x="725" y="36"/>
                  </a:cubicBezTo>
                  <a:cubicBezTo>
                    <a:pt x="724" y="37"/>
                    <a:pt x="727" y="38"/>
                    <a:pt x="725" y="42"/>
                  </a:cubicBezTo>
                  <a:cubicBezTo>
                    <a:pt x="724" y="39"/>
                    <a:pt x="718" y="42"/>
                    <a:pt x="721" y="43"/>
                  </a:cubicBezTo>
                  <a:cubicBezTo>
                    <a:pt x="718" y="46"/>
                    <a:pt x="713" y="44"/>
                    <a:pt x="710" y="46"/>
                  </a:cubicBezTo>
                  <a:cubicBezTo>
                    <a:pt x="707" y="47"/>
                    <a:pt x="706" y="51"/>
                    <a:pt x="703" y="50"/>
                  </a:cubicBezTo>
                  <a:cubicBezTo>
                    <a:pt x="703" y="52"/>
                    <a:pt x="703" y="54"/>
                    <a:pt x="701" y="54"/>
                  </a:cubicBezTo>
                  <a:cubicBezTo>
                    <a:pt x="702" y="56"/>
                    <a:pt x="703" y="54"/>
                    <a:pt x="704" y="54"/>
                  </a:cubicBezTo>
                  <a:cubicBezTo>
                    <a:pt x="708" y="54"/>
                    <a:pt x="710" y="51"/>
                    <a:pt x="712" y="50"/>
                  </a:cubicBezTo>
                  <a:cubicBezTo>
                    <a:pt x="715" y="49"/>
                    <a:pt x="715" y="52"/>
                    <a:pt x="717" y="51"/>
                  </a:cubicBezTo>
                  <a:cubicBezTo>
                    <a:pt x="718" y="51"/>
                    <a:pt x="718" y="49"/>
                    <a:pt x="720" y="49"/>
                  </a:cubicBezTo>
                  <a:cubicBezTo>
                    <a:pt x="722" y="47"/>
                    <a:pt x="726" y="49"/>
                    <a:pt x="729" y="47"/>
                  </a:cubicBezTo>
                  <a:cubicBezTo>
                    <a:pt x="731" y="46"/>
                    <a:pt x="728" y="45"/>
                    <a:pt x="731" y="44"/>
                  </a:cubicBezTo>
                  <a:cubicBezTo>
                    <a:pt x="731" y="44"/>
                    <a:pt x="733" y="45"/>
                    <a:pt x="734" y="44"/>
                  </a:cubicBezTo>
                  <a:cubicBezTo>
                    <a:pt x="734" y="44"/>
                    <a:pt x="735" y="42"/>
                    <a:pt x="735" y="42"/>
                  </a:cubicBezTo>
                  <a:cubicBezTo>
                    <a:pt x="735" y="41"/>
                    <a:pt x="739" y="43"/>
                    <a:pt x="741" y="43"/>
                  </a:cubicBezTo>
                  <a:cubicBezTo>
                    <a:pt x="744" y="43"/>
                    <a:pt x="744" y="42"/>
                    <a:pt x="748" y="42"/>
                  </a:cubicBezTo>
                  <a:cubicBezTo>
                    <a:pt x="748" y="43"/>
                    <a:pt x="748" y="44"/>
                    <a:pt x="748" y="46"/>
                  </a:cubicBezTo>
                  <a:cubicBezTo>
                    <a:pt x="749" y="44"/>
                    <a:pt x="750" y="45"/>
                    <a:pt x="750" y="47"/>
                  </a:cubicBezTo>
                  <a:cubicBezTo>
                    <a:pt x="758" y="46"/>
                    <a:pt x="770" y="48"/>
                    <a:pt x="781" y="47"/>
                  </a:cubicBezTo>
                  <a:cubicBezTo>
                    <a:pt x="781" y="53"/>
                    <a:pt x="791" y="49"/>
                    <a:pt x="790" y="56"/>
                  </a:cubicBezTo>
                  <a:cubicBezTo>
                    <a:pt x="791" y="53"/>
                    <a:pt x="793" y="56"/>
                    <a:pt x="795" y="56"/>
                  </a:cubicBezTo>
                  <a:cubicBezTo>
                    <a:pt x="799" y="56"/>
                    <a:pt x="805" y="54"/>
                    <a:pt x="806" y="56"/>
                  </a:cubicBezTo>
                  <a:cubicBezTo>
                    <a:pt x="809" y="55"/>
                    <a:pt x="807" y="49"/>
                    <a:pt x="809" y="49"/>
                  </a:cubicBezTo>
                  <a:cubicBezTo>
                    <a:pt x="814" y="50"/>
                    <a:pt x="819" y="49"/>
                    <a:pt x="823" y="50"/>
                  </a:cubicBezTo>
                  <a:cubicBezTo>
                    <a:pt x="823" y="50"/>
                    <a:pt x="823" y="51"/>
                    <a:pt x="823" y="51"/>
                  </a:cubicBezTo>
                  <a:cubicBezTo>
                    <a:pt x="826" y="52"/>
                    <a:pt x="828" y="51"/>
                    <a:pt x="830" y="51"/>
                  </a:cubicBezTo>
                  <a:cubicBezTo>
                    <a:pt x="831" y="52"/>
                    <a:pt x="831" y="54"/>
                    <a:pt x="832" y="54"/>
                  </a:cubicBezTo>
                  <a:cubicBezTo>
                    <a:pt x="834" y="55"/>
                    <a:pt x="838" y="53"/>
                    <a:pt x="839" y="56"/>
                  </a:cubicBezTo>
                  <a:cubicBezTo>
                    <a:pt x="838" y="58"/>
                    <a:pt x="838" y="62"/>
                    <a:pt x="835" y="61"/>
                  </a:cubicBezTo>
                  <a:cubicBezTo>
                    <a:pt x="835" y="64"/>
                    <a:pt x="837" y="64"/>
                    <a:pt x="840" y="64"/>
                  </a:cubicBezTo>
                  <a:cubicBezTo>
                    <a:pt x="839" y="72"/>
                    <a:pt x="845" y="73"/>
                    <a:pt x="849" y="77"/>
                  </a:cubicBezTo>
                  <a:cubicBezTo>
                    <a:pt x="851" y="75"/>
                    <a:pt x="854" y="74"/>
                    <a:pt x="856" y="72"/>
                  </a:cubicBezTo>
                  <a:cubicBezTo>
                    <a:pt x="857" y="72"/>
                    <a:pt x="856" y="69"/>
                    <a:pt x="857" y="68"/>
                  </a:cubicBezTo>
                  <a:cubicBezTo>
                    <a:pt x="858" y="68"/>
                    <a:pt x="860" y="69"/>
                    <a:pt x="860" y="67"/>
                  </a:cubicBezTo>
                  <a:cubicBezTo>
                    <a:pt x="864" y="66"/>
                    <a:pt x="862" y="70"/>
                    <a:pt x="864" y="71"/>
                  </a:cubicBezTo>
                  <a:cubicBezTo>
                    <a:pt x="867" y="71"/>
                    <a:pt x="871" y="71"/>
                    <a:pt x="874" y="71"/>
                  </a:cubicBezTo>
                  <a:cubicBezTo>
                    <a:pt x="875" y="70"/>
                    <a:pt x="879" y="71"/>
                    <a:pt x="878" y="67"/>
                  </a:cubicBezTo>
                  <a:cubicBezTo>
                    <a:pt x="883" y="68"/>
                    <a:pt x="893" y="64"/>
                    <a:pt x="893" y="70"/>
                  </a:cubicBezTo>
                  <a:cubicBezTo>
                    <a:pt x="897" y="70"/>
                    <a:pt x="896" y="65"/>
                    <a:pt x="902" y="67"/>
                  </a:cubicBezTo>
                  <a:cubicBezTo>
                    <a:pt x="902" y="65"/>
                    <a:pt x="900" y="66"/>
                    <a:pt x="899" y="65"/>
                  </a:cubicBezTo>
                  <a:cubicBezTo>
                    <a:pt x="900" y="64"/>
                    <a:pt x="900" y="62"/>
                    <a:pt x="902" y="61"/>
                  </a:cubicBezTo>
                  <a:cubicBezTo>
                    <a:pt x="906" y="61"/>
                    <a:pt x="905" y="56"/>
                    <a:pt x="910" y="58"/>
                  </a:cubicBezTo>
                  <a:cubicBezTo>
                    <a:pt x="912" y="58"/>
                    <a:pt x="911" y="57"/>
                    <a:pt x="910" y="57"/>
                  </a:cubicBezTo>
                  <a:cubicBezTo>
                    <a:pt x="913" y="54"/>
                    <a:pt x="917" y="56"/>
                    <a:pt x="922" y="56"/>
                  </a:cubicBezTo>
                  <a:cubicBezTo>
                    <a:pt x="920" y="63"/>
                    <a:pt x="929" y="53"/>
                    <a:pt x="927" y="60"/>
                  </a:cubicBezTo>
                  <a:cubicBezTo>
                    <a:pt x="933" y="61"/>
                    <a:pt x="938" y="59"/>
                    <a:pt x="943" y="58"/>
                  </a:cubicBezTo>
                  <a:cubicBezTo>
                    <a:pt x="943" y="62"/>
                    <a:pt x="937" y="60"/>
                    <a:pt x="938" y="64"/>
                  </a:cubicBezTo>
                  <a:cubicBezTo>
                    <a:pt x="939" y="67"/>
                    <a:pt x="944" y="65"/>
                    <a:pt x="947" y="65"/>
                  </a:cubicBezTo>
                  <a:cubicBezTo>
                    <a:pt x="952" y="66"/>
                    <a:pt x="956" y="66"/>
                    <a:pt x="961" y="64"/>
                  </a:cubicBezTo>
                  <a:cubicBezTo>
                    <a:pt x="962" y="69"/>
                    <a:pt x="969" y="69"/>
                    <a:pt x="971" y="74"/>
                  </a:cubicBezTo>
                  <a:cubicBezTo>
                    <a:pt x="973" y="73"/>
                    <a:pt x="975" y="75"/>
                    <a:pt x="978" y="75"/>
                  </a:cubicBezTo>
                  <a:cubicBezTo>
                    <a:pt x="986" y="76"/>
                    <a:pt x="996" y="74"/>
                    <a:pt x="1004" y="75"/>
                  </a:cubicBezTo>
                  <a:cubicBezTo>
                    <a:pt x="1008" y="76"/>
                    <a:pt x="1011" y="80"/>
                    <a:pt x="1014" y="78"/>
                  </a:cubicBezTo>
                  <a:cubicBezTo>
                    <a:pt x="1014" y="80"/>
                    <a:pt x="1015" y="81"/>
                    <a:pt x="1017" y="81"/>
                  </a:cubicBezTo>
                  <a:cubicBezTo>
                    <a:pt x="1017" y="83"/>
                    <a:pt x="1017" y="85"/>
                    <a:pt x="1017" y="86"/>
                  </a:cubicBezTo>
                  <a:cubicBezTo>
                    <a:pt x="1016" y="89"/>
                    <a:pt x="1022" y="87"/>
                    <a:pt x="1023" y="88"/>
                  </a:cubicBezTo>
                  <a:cubicBezTo>
                    <a:pt x="1024" y="90"/>
                    <a:pt x="1023" y="87"/>
                    <a:pt x="1025" y="88"/>
                  </a:cubicBezTo>
                  <a:cubicBezTo>
                    <a:pt x="1026" y="88"/>
                    <a:pt x="1025" y="89"/>
                    <a:pt x="1027" y="89"/>
                  </a:cubicBezTo>
                  <a:cubicBezTo>
                    <a:pt x="1029" y="89"/>
                    <a:pt x="1044" y="91"/>
                    <a:pt x="1045" y="89"/>
                  </a:cubicBezTo>
                  <a:cubicBezTo>
                    <a:pt x="1045" y="89"/>
                    <a:pt x="1045" y="88"/>
                    <a:pt x="1045" y="88"/>
                  </a:cubicBezTo>
                  <a:cubicBezTo>
                    <a:pt x="1046" y="88"/>
                    <a:pt x="1049" y="90"/>
                    <a:pt x="1049" y="89"/>
                  </a:cubicBezTo>
                  <a:cubicBezTo>
                    <a:pt x="1050" y="88"/>
                    <a:pt x="1053" y="87"/>
                    <a:pt x="1053" y="89"/>
                  </a:cubicBezTo>
                  <a:cubicBezTo>
                    <a:pt x="1056" y="87"/>
                    <a:pt x="1060" y="86"/>
                    <a:pt x="1065" y="85"/>
                  </a:cubicBezTo>
                  <a:cubicBezTo>
                    <a:pt x="1064" y="90"/>
                    <a:pt x="1066" y="92"/>
                    <a:pt x="1066" y="95"/>
                  </a:cubicBezTo>
                  <a:cubicBezTo>
                    <a:pt x="1072" y="95"/>
                    <a:pt x="1074" y="97"/>
                    <a:pt x="1079" y="95"/>
                  </a:cubicBezTo>
                  <a:cubicBezTo>
                    <a:pt x="1079" y="93"/>
                    <a:pt x="1078" y="92"/>
                    <a:pt x="1076" y="92"/>
                  </a:cubicBezTo>
                  <a:cubicBezTo>
                    <a:pt x="1077" y="91"/>
                    <a:pt x="1077" y="89"/>
                    <a:pt x="1077" y="86"/>
                  </a:cubicBezTo>
                  <a:cubicBezTo>
                    <a:pt x="1081" y="84"/>
                    <a:pt x="1089" y="85"/>
                    <a:pt x="1091" y="88"/>
                  </a:cubicBezTo>
                  <a:cubicBezTo>
                    <a:pt x="1097" y="88"/>
                    <a:pt x="1103" y="87"/>
                    <a:pt x="1109" y="88"/>
                  </a:cubicBezTo>
                  <a:cubicBezTo>
                    <a:pt x="1112" y="88"/>
                    <a:pt x="1116" y="91"/>
                    <a:pt x="1117" y="88"/>
                  </a:cubicBezTo>
                  <a:cubicBezTo>
                    <a:pt x="1119" y="89"/>
                    <a:pt x="1119" y="91"/>
                    <a:pt x="1124" y="92"/>
                  </a:cubicBezTo>
                  <a:cubicBezTo>
                    <a:pt x="1125" y="92"/>
                    <a:pt x="1126" y="95"/>
                    <a:pt x="1126" y="95"/>
                  </a:cubicBezTo>
                  <a:cubicBezTo>
                    <a:pt x="1127" y="95"/>
                    <a:pt x="1128" y="94"/>
                    <a:pt x="1128" y="94"/>
                  </a:cubicBezTo>
                  <a:cubicBezTo>
                    <a:pt x="1129" y="94"/>
                    <a:pt x="1128" y="95"/>
                    <a:pt x="1129" y="96"/>
                  </a:cubicBezTo>
                  <a:cubicBezTo>
                    <a:pt x="1130" y="97"/>
                    <a:pt x="1132" y="96"/>
                    <a:pt x="1132" y="96"/>
                  </a:cubicBezTo>
                  <a:cubicBezTo>
                    <a:pt x="1133" y="97"/>
                    <a:pt x="1135" y="98"/>
                    <a:pt x="1139" y="99"/>
                  </a:cubicBezTo>
                  <a:cubicBezTo>
                    <a:pt x="1141" y="100"/>
                    <a:pt x="1145" y="101"/>
                    <a:pt x="1147" y="102"/>
                  </a:cubicBezTo>
                  <a:cubicBezTo>
                    <a:pt x="1148" y="102"/>
                    <a:pt x="1148" y="104"/>
                    <a:pt x="1149" y="105"/>
                  </a:cubicBezTo>
                  <a:cubicBezTo>
                    <a:pt x="1149" y="105"/>
                    <a:pt x="1151" y="104"/>
                    <a:pt x="1152" y="105"/>
                  </a:cubicBezTo>
                  <a:cubicBezTo>
                    <a:pt x="1152" y="105"/>
                    <a:pt x="1151" y="107"/>
                    <a:pt x="1152" y="108"/>
                  </a:cubicBezTo>
                  <a:cubicBezTo>
                    <a:pt x="1152" y="108"/>
                    <a:pt x="1154" y="107"/>
                    <a:pt x="1154" y="108"/>
                  </a:cubicBezTo>
                  <a:cubicBezTo>
                    <a:pt x="1155" y="109"/>
                    <a:pt x="1153" y="114"/>
                    <a:pt x="1159" y="112"/>
                  </a:cubicBezTo>
                  <a:cubicBezTo>
                    <a:pt x="1159" y="115"/>
                    <a:pt x="1159" y="118"/>
                    <a:pt x="1159" y="122"/>
                  </a:cubicBezTo>
                  <a:cubicBezTo>
                    <a:pt x="1164" y="121"/>
                    <a:pt x="1168" y="120"/>
                    <a:pt x="1168" y="116"/>
                  </a:cubicBezTo>
                  <a:cubicBezTo>
                    <a:pt x="1173" y="118"/>
                    <a:pt x="1178" y="117"/>
                    <a:pt x="1181" y="119"/>
                  </a:cubicBezTo>
                  <a:cubicBezTo>
                    <a:pt x="1181" y="119"/>
                    <a:pt x="1181" y="121"/>
                    <a:pt x="1181" y="122"/>
                  </a:cubicBezTo>
                  <a:cubicBezTo>
                    <a:pt x="1182" y="122"/>
                    <a:pt x="1184" y="121"/>
                    <a:pt x="1185" y="122"/>
                  </a:cubicBezTo>
                  <a:cubicBezTo>
                    <a:pt x="1184" y="123"/>
                    <a:pt x="1182" y="123"/>
                    <a:pt x="1182" y="126"/>
                  </a:cubicBezTo>
                  <a:cubicBezTo>
                    <a:pt x="1180" y="126"/>
                    <a:pt x="1180" y="124"/>
                    <a:pt x="1178" y="124"/>
                  </a:cubicBezTo>
                  <a:cubicBezTo>
                    <a:pt x="1177" y="125"/>
                    <a:pt x="1177" y="128"/>
                    <a:pt x="1174" y="127"/>
                  </a:cubicBezTo>
                  <a:cubicBezTo>
                    <a:pt x="1175" y="129"/>
                    <a:pt x="1178" y="128"/>
                    <a:pt x="1177" y="133"/>
                  </a:cubicBezTo>
                  <a:cubicBezTo>
                    <a:pt x="1172" y="128"/>
                    <a:pt x="1176" y="135"/>
                    <a:pt x="1173" y="136"/>
                  </a:cubicBezTo>
                  <a:cubicBezTo>
                    <a:pt x="1171" y="136"/>
                    <a:pt x="1170" y="137"/>
                    <a:pt x="1170" y="138"/>
                  </a:cubicBezTo>
                  <a:cubicBezTo>
                    <a:pt x="1168" y="138"/>
                    <a:pt x="1167" y="138"/>
                    <a:pt x="1166" y="137"/>
                  </a:cubicBezTo>
                  <a:cubicBezTo>
                    <a:pt x="1165" y="136"/>
                    <a:pt x="1164" y="135"/>
                    <a:pt x="1163" y="134"/>
                  </a:cubicBezTo>
                  <a:cubicBezTo>
                    <a:pt x="1161" y="133"/>
                    <a:pt x="1159" y="134"/>
                    <a:pt x="1157" y="133"/>
                  </a:cubicBezTo>
                  <a:cubicBezTo>
                    <a:pt x="1156" y="132"/>
                    <a:pt x="1155" y="130"/>
                    <a:pt x="1154" y="130"/>
                  </a:cubicBezTo>
                  <a:cubicBezTo>
                    <a:pt x="1153" y="129"/>
                    <a:pt x="1150" y="130"/>
                    <a:pt x="1149" y="130"/>
                  </a:cubicBezTo>
                  <a:cubicBezTo>
                    <a:pt x="1148" y="130"/>
                    <a:pt x="1149" y="129"/>
                    <a:pt x="1147" y="129"/>
                  </a:cubicBezTo>
                  <a:cubicBezTo>
                    <a:pt x="1146" y="128"/>
                    <a:pt x="1144" y="123"/>
                    <a:pt x="1142" y="127"/>
                  </a:cubicBezTo>
                  <a:cubicBezTo>
                    <a:pt x="1140" y="127"/>
                    <a:pt x="1141" y="125"/>
                    <a:pt x="1140" y="123"/>
                  </a:cubicBezTo>
                  <a:cubicBezTo>
                    <a:pt x="1138" y="123"/>
                    <a:pt x="1135" y="123"/>
                    <a:pt x="1132" y="123"/>
                  </a:cubicBezTo>
                  <a:cubicBezTo>
                    <a:pt x="1129" y="123"/>
                    <a:pt x="1132" y="126"/>
                    <a:pt x="1132" y="126"/>
                  </a:cubicBezTo>
                  <a:cubicBezTo>
                    <a:pt x="1132" y="128"/>
                    <a:pt x="1129" y="128"/>
                    <a:pt x="1129" y="131"/>
                  </a:cubicBezTo>
                  <a:cubicBezTo>
                    <a:pt x="1123" y="131"/>
                    <a:pt x="1122" y="136"/>
                    <a:pt x="1115" y="134"/>
                  </a:cubicBezTo>
                  <a:cubicBezTo>
                    <a:pt x="1114" y="135"/>
                    <a:pt x="1114" y="137"/>
                    <a:pt x="1111" y="137"/>
                  </a:cubicBezTo>
                  <a:cubicBezTo>
                    <a:pt x="1111" y="139"/>
                    <a:pt x="1114" y="138"/>
                    <a:pt x="1117" y="138"/>
                  </a:cubicBezTo>
                  <a:cubicBezTo>
                    <a:pt x="1118" y="139"/>
                    <a:pt x="1119" y="141"/>
                    <a:pt x="1121" y="141"/>
                  </a:cubicBezTo>
                  <a:cubicBezTo>
                    <a:pt x="1120" y="146"/>
                    <a:pt x="1120" y="144"/>
                    <a:pt x="1122" y="147"/>
                  </a:cubicBezTo>
                  <a:cubicBezTo>
                    <a:pt x="1123" y="150"/>
                    <a:pt x="1127" y="150"/>
                    <a:pt x="1129" y="152"/>
                  </a:cubicBezTo>
                  <a:cubicBezTo>
                    <a:pt x="1129" y="152"/>
                    <a:pt x="1125" y="157"/>
                    <a:pt x="1125" y="157"/>
                  </a:cubicBezTo>
                  <a:cubicBezTo>
                    <a:pt x="1121" y="157"/>
                    <a:pt x="1121" y="153"/>
                    <a:pt x="1119" y="154"/>
                  </a:cubicBezTo>
                  <a:cubicBezTo>
                    <a:pt x="1120" y="154"/>
                    <a:pt x="1121" y="157"/>
                    <a:pt x="1119" y="157"/>
                  </a:cubicBezTo>
                  <a:cubicBezTo>
                    <a:pt x="1115" y="157"/>
                    <a:pt x="1108" y="156"/>
                    <a:pt x="1104" y="158"/>
                  </a:cubicBezTo>
                  <a:cubicBezTo>
                    <a:pt x="1101" y="159"/>
                    <a:pt x="1096" y="161"/>
                    <a:pt x="1097" y="164"/>
                  </a:cubicBezTo>
                  <a:cubicBezTo>
                    <a:pt x="1091" y="162"/>
                    <a:pt x="1090" y="167"/>
                    <a:pt x="1086" y="168"/>
                  </a:cubicBezTo>
                  <a:cubicBezTo>
                    <a:pt x="1085" y="169"/>
                    <a:pt x="1084" y="170"/>
                    <a:pt x="1083" y="171"/>
                  </a:cubicBezTo>
                  <a:cubicBezTo>
                    <a:pt x="1082" y="171"/>
                    <a:pt x="1080" y="173"/>
                    <a:pt x="1079" y="173"/>
                  </a:cubicBezTo>
                  <a:cubicBezTo>
                    <a:pt x="1077" y="174"/>
                    <a:pt x="1076" y="175"/>
                    <a:pt x="1076" y="176"/>
                  </a:cubicBezTo>
                  <a:cubicBezTo>
                    <a:pt x="1072" y="175"/>
                    <a:pt x="1064" y="178"/>
                    <a:pt x="1062" y="175"/>
                  </a:cubicBezTo>
                  <a:cubicBezTo>
                    <a:pt x="1060" y="176"/>
                    <a:pt x="1057" y="175"/>
                    <a:pt x="1058" y="179"/>
                  </a:cubicBezTo>
                  <a:cubicBezTo>
                    <a:pt x="1050" y="180"/>
                    <a:pt x="1049" y="180"/>
                    <a:pt x="1041" y="179"/>
                  </a:cubicBezTo>
                  <a:cubicBezTo>
                    <a:pt x="1040" y="179"/>
                    <a:pt x="1039" y="180"/>
                    <a:pt x="1038" y="180"/>
                  </a:cubicBezTo>
                  <a:cubicBezTo>
                    <a:pt x="1037" y="181"/>
                    <a:pt x="1034" y="182"/>
                    <a:pt x="1034" y="185"/>
                  </a:cubicBezTo>
                  <a:cubicBezTo>
                    <a:pt x="1034" y="189"/>
                    <a:pt x="1027" y="187"/>
                    <a:pt x="1028" y="193"/>
                  </a:cubicBezTo>
                  <a:cubicBezTo>
                    <a:pt x="1027" y="198"/>
                    <a:pt x="1032" y="197"/>
                    <a:pt x="1034" y="199"/>
                  </a:cubicBezTo>
                  <a:cubicBezTo>
                    <a:pt x="1033" y="202"/>
                    <a:pt x="1033" y="206"/>
                    <a:pt x="1028" y="206"/>
                  </a:cubicBezTo>
                  <a:cubicBezTo>
                    <a:pt x="1029" y="209"/>
                    <a:pt x="1028" y="210"/>
                    <a:pt x="1025" y="210"/>
                  </a:cubicBezTo>
                  <a:cubicBezTo>
                    <a:pt x="1025" y="212"/>
                    <a:pt x="1025" y="214"/>
                    <a:pt x="1025" y="216"/>
                  </a:cubicBezTo>
                  <a:cubicBezTo>
                    <a:pt x="1026" y="218"/>
                    <a:pt x="1028" y="214"/>
                    <a:pt x="1028" y="217"/>
                  </a:cubicBezTo>
                  <a:cubicBezTo>
                    <a:pt x="1029" y="220"/>
                    <a:pt x="1026" y="219"/>
                    <a:pt x="1025" y="220"/>
                  </a:cubicBezTo>
                  <a:cubicBezTo>
                    <a:pt x="1025" y="220"/>
                    <a:pt x="1024" y="224"/>
                    <a:pt x="1024" y="224"/>
                  </a:cubicBezTo>
                  <a:cubicBezTo>
                    <a:pt x="1022" y="225"/>
                    <a:pt x="1019" y="224"/>
                    <a:pt x="1017" y="225"/>
                  </a:cubicBezTo>
                  <a:cubicBezTo>
                    <a:pt x="1016" y="226"/>
                    <a:pt x="1018" y="230"/>
                    <a:pt x="1017" y="231"/>
                  </a:cubicBezTo>
                  <a:cubicBezTo>
                    <a:pt x="1016" y="232"/>
                    <a:pt x="1016" y="228"/>
                    <a:pt x="1015" y="228"/>
                  </a:cubicBezTo>
                  <a:cubicBezTo>
                    <a:pt x="1014" y="228"/>
                    <a:pt x="1011" y="229"/>
                    <a:pt x="1014" y="235"/>
                  </a:cubicBezTo>
                  <a:cubicBezTo>
                    <a:pt x="1011" y="234"/>
                    <a:pt x="1012" y="237"/>
                    <a:pt x="1011" y="238"/>
                  </a:cubicBezTo>
                  <a:cubicBezTo>
                    <a:pt x="1011" y="238"/>
                    <a:pt x="1009" y="238"/>
                    <a:pt x="1009" y="238"/>
                  </a:cubicBezTo>
                  <a:cubicBezTo>
                    <a:pt x="1008" y="239"/>
                    <a:pt x="1008" y="242"/>
                    <a:pt x="1006" y="241"/>
                  </a:cubicBezTo>
                  <a:cubicBezTo>
                    <a:pt x="1006" y="243"/>
                    <a:pt x="1004" y="244"/>
                    <a:pt x="1004" y="246"/>
                  </a:cubicBezTo>
                  <a:cubicBezTo>
                    <a:pt x="1002" y="247"/>
                    <a:pt x="999" y="246"/>
                    <a:pt x="999" y="248"/>
                  </a:cubicBezTo>
                  <a:cubicBezTo>
                    <a:pt x="997" y="247"/>
                    <a:pt x="999" y="246"/>
                    <a:pt x="999" y="244"/>
                  </a:cubicBezTo>
                  <a:cubicBezTo>
                    <a:pt x="999" y="244"/>
                    <a:pt x="997" y="243"/>
                    <a:pt x="997" y="242"/>
                  </a:cubicBezTo>
                  <a:cubicBezTo>
                    <a:pt x="997" y="241"/>
                    <a:pt x="997" y="240"/>
                    <a:pt x="997" y="239"/>
                  </a:cubicBezTo>
                  <a:cubicBezTo>
                    <a:pt x="996" y="239"/>
                    <a:pt x="995" y="237"/>
                    <a:pt x="994" y="237"/>
                  </a:cubicBezTo>
                  <a:cubicBezTo>
                    <a:pt x="994" y="236"/>
                    <a:pt x="993" y="235"/>
                    <a:pt x="992" y="235"/>
                  </a:cubicBezTo>
                  <a:cubicBezTo>
                    <a:pt x="993" y="233"/>
                    <a:pt x="993" y="230"/>
                    <a:pt x="993" y="227"/>
                  </a:cubicBezTo>
                  <a:cubicBezTo>
                    <a:pt x="993" y="224"/>
                    <a:pt x="992" y="224"/>
                    <a:pt x="992" y="223"/>
                  </a:cubicBezTo>
                  <a:cubicBezTo>
                    <a:pt x="991" y="217"/>
                    <a:pt x="993" y="211"/>
                    <a:pt x="992" y="207"/>
                  </a:cubicBezTo>
                  <a:cubicBezTo>
                    <a:pt x="997" y="211"/>
                    <a:pt x="992" y="205"/>
                    <a:pt x="994" y="202"/>
                  </a:cubicBezTo>
                  <a:cubicBezTo>
                    <a:pt x="995" y="201"/>
                    <a:pt x="996" y="206"/>
                    <a:pt x="997" y="203"/>
                  </a:cubicBezTo>
                  <a:cubicBezTo>
                    <a:pt x="997" y="202"/>
                    <a:pt x="997" y="201"/>
                    <a:pt x="997" y="200"/>
                  </a:cubicBezTo>
                  <a:cubicBezTo>
                    <a:pt x="999" y="198"/>
                    <a:pt x="1004" y="194"/>
                    <a:pt x="1006" y="193"/>
                  </a:cubicBezTo>
                  <a:cubicBezTo>
                    <a:pt x="1006" y="193"/>
                    <a:pt x="1008" y="193"/>
                    <a:pt x="1007" y="192"/>
                  </a:cubicBezTo>
                  <a:cubicBezTo>
                    <a:pt x="1005" y="190"/>
                    <a:pt x="1008" y="191"/>
                    <a:pt x="1010" y="190"/>
                  </a:cubicBezTo>
                  <a:cubicBezTo>
                    <a:pt x="1012" y="189"/>
                    <a:pt x="1013" y="187"/>
                    <a:pt x="1013" y="183"/>
                  </a:cubicBezTo>
                  <a:cubicBezTo>
                    <a:pt x="1013" y="183"/>
                    <a:pt x="1018" y="181"/>
                    <a:pt x="1017" y="180"/>
                  </a:cubicBezTo>
                  <a:cubicBezTo>
                    <a:pt x="1017" y="180"/>
                    <a:pt x="1016" y="180"/>
                    <a:pt x="1015" y="180"/>
                  </a:cubicBezTo>
                  <a:cubicBezTo>
                    <a:pt x="1016" y="180"/>
                    <a:pt x="1017" y="178"/>
                    <a:pt x="1017" y="178"/>
                  </a:cubicBezTo>
                  <a:cubicBezTo>
                    <a:pt x="1018" y="177"/>
                    <a:pt x="1020" y="181"/>
                    <a:pt x="1020" y="175"/>
                  </a:cubicBezTo>
                  <a:cubicBezTo>
                    <a:pt x="1022" y="175"/>
                    <a:pt x="1025" y="174"/>
                    <a:pt x="1027" y="173"/>
                  </a:cubicBezTo>
                  <a:cubicBezTo>
                    <a:pt x="1027" y="173"/>
                    <a:pt x="1028" y="171"/>
                    <a:pt x="1028" y="171"/>
                  </a:cubicBezTo>
                  <a:cubicBezTo>
                    <a:pt x="1029" y="170"/>
                    <a:pt x="1030" y="171"/>
                    <a:pt x="1031" y="171"/>
                  </a:cubicBezTo>
                  <a:cubicBezTo>
                    <a:pt x="1032" y="170"/>
                    <a:pt x="1033" y="169"/>
                    <a:pt x="1034" y="168"/>
                  </a:cubicBezTo>
                  <a:cubicBezTo>
                    <a:pt x="1034" y="167"/>
                    <a:pt x="1035" y="168"/>
                    <a:pt x="1035" y="166"/>
                  </a:cubicBezTo>
                  <a:cubicBezTo>
                    <a:pt x="1035" y="165"/>
                    <a:pt x="1037" y="161"/>
                    <a:pt x="1039" y="164"/>
                  </a:cubicBezTo>
                  <a:cubicBezTo>
                    <a:pt x="1039" y="161"/>
                    <a:pt x="1039" y="159"/>
                    <a:pt x="1039" y="157"/>
                  </a:cubicBezTo>
                  <a:cubicBezTo>
                    <a:pt x="1036" y="156"/>
                    <a:pt x="1034" y="157"/>
                    <a:pt x="1032" y="158"/>
                  </a:cubicBezTo>
                  <a:cubicBezTo>
                    <a:pt x="1032" y="159"/>
                    <a:pt x="1030" y="160"/>
                    <a:pt x="1030" y="161"/>
                  </a:cubicBezTo>
                  <a:cubicBezTo>
                    <a:pt x="1029" y="162"/>
                    <a:pt x="1028" y="161"/>
                    <a:pt x="1028" y="162"/>
                  </a:cubicBezTo>
                  <a:cubicBezTo>
                    <a:pt x="1028" y="165"/>
                    <a:pt x="1023" y="164"/>
                    <a:pt x="1023" y="168"/>
                  </a:cubicBezTo>
                  <a:cubicBezTo>
                    <a:pt x="1020" y="167"/>
                    <a:pt x="1018" y="168"/>
                    <a:pt x="1018" y="171"/>
                  </a:cubicBezTo>
                  <a:cubicBezTo>
                    <a:pt x="1017" y="171"/>
                    <a:pt x="1018" y="168"/>
                    <a:pt x="1017" y="168"/>
                  </a:cubicBezTo>
                  <a:cubicBezTo>
                    <a:pt x="1017" y="168"/>
                    <a:pt x="1014" y="168"/>
                    <a:pt x="1014" y="168"/>
                  </a:cubicBezTo>
                  <a:cubicBezTo>
                    <a:pt x="1014" y="167"/>
                    <a:pt x="1015" y="165"/>
                    <a:pt x="1014" y="164"/>
                  </a:cubicBezTo>
                  <a:cubicBezTo>
                    <a:pt x="1008" y="164"/>
                    <a:pt x="1004" y="163"/>
                    <a:pt x="1000" y="164"/>
                  </a:cubicBezTo>
                  <a:cubicBezTo>
                    <a:pt x="998" y="164"/>
                    <a:pt x="1000" y="166"/>
                    <a:pt x="999" y="166"/>
                  </a:cubicBezTo>
                  <a:cubicBezTo>
                    <a:pt x="997" y="168"/>
                    <a:pt x="995" y="167"/>
                    <a:pt x="993" y="168"/>
                  </a:cubicBezTo>
                  <a:cubicBezTo>
                    <a:pt x="991" y="169"/>
                    <a:pt x="991" y="170"/>
                    <a:pt x="989" y="172"/>
                  </a:cubicBezTo>
                  <a:cubicBezTo>
                    <a:pt x="988" y="173"/>
                    <a:pt x="987" y="175"/>
                    <a:pt x="985" y="175"/>
                  </a:cubicBezTo>
                  <a:cubicBezTo>
                    <a:pt x="983" y="179"/>
                    <a:pt x="987" y="178"/>
                    <a:pt x="986" y="182"/>
                  </a:cubicBezTo>
                  <a:cubicBezTo>
                    <a:pt x="984" y="182"/>
                    <a:pt x="983" y="184"/>
                    <a:pt x="983" y="186"/>
                  </a:cubicBezTo>
                  <a:cubicBezTo>
                    <a:pt x="977" y="185"/>
                    <a:pt x="976" y="188"/>
                    <a:pt x="971" y="187"/>
                  </a:cubicBezTo>
                  <a:cubicBezTo>
                    <a:pt x="969" y="186"/>
                    <a:pt x="970" y="185"/>
                    <a:pt x="971" y="183"/>
                  </a:cubicBezTo>
                  <a:cubicBezTo>
                    <a:pt x="968" y="184"/>
                    <a:pt x="968" y="182"/>
                    <a:pt x="968" y="180"/>
                  </a:cubicBezTo>
                  <a:cubicBezTo>
                    <a:pt x="966" y="180"/>
                    <a:pt x="962" y="181"/>
                    <a:pt x="962" y="179"/>
                  </a:cubicBezTo>
                  <a:cubicBezTo>
                    <a:pt x="956" y="183"/>
                    <a:pt x="947" y="185"/>
                    <a:pt x="938" y="186"/>
                  </a:cubicBezTo>
                  <a:cubicBezTo>
                    <a:pt x="938" y="184"/>
                    <a:pt x="934" y="185"/>
                    <a:pt x="936" y="180"/>
                  </a:cubicBezTo>
                  <a:cubicBezTo>
                    <a:pt x="934" y="180"/>
                    <a:pt x="932" y="180"/>
                    <a:pt x="930" y="180"/>
                  </a:cubicBezTo>
                  <a:cubicBezTo>
                    <a:pt x="924" y="182"/>
                    <a:pt x="919" y="184"/>
                    <a:pt x="915" y="186"/>
                  </a:cubicBezTo>
                  <a:cubicBezTo>
                    <a:pt x="911" y="188"/>
                    <a:pt x="908" y="192"/>
                    <a:pt x="903" y="193"/>
                  </a:cubicBezTo>
                  <a:cubicBezTo>
                    <a:pt x="904" y="196"/>
                    <a:pt x="903" y="197"/>
                    <a:pt x="900" y="197"/>
                  </a:cubicBezTo>
                  <a:cubicBezTo>
                    <a:pt x="902" y="201"/>
                    <a:pt x="898" y="201"/>
                    <a:pt x="899" y="204"/>
                  </a:cubicBezTo>
                  <a:cubicBezTo>
                    <a:pt x="896" y="202"/>
                    <a:pt x="894" y="210"/>
                    <a:pt x="892" y="209"/>
                  </a:cubicBezTo>
                  <a:cubicBezTo>
                    <a:pt x="889" y="206"/>
                    <a:pt x="892" y="210"/>
                    <a:pt x="888" y="210"/>
                  </a:cubicBezTo>
                  <a:cubicBezTo>
                    <a:pt x="885" y="210"/>
                    <a:pt x="885" y="211"/>
                    <a:pt x="885" y="213"/>
                  </a:cubicBezTo>
                  <a:cubicBezTo>
                    <a:pt x="878" y="210"/>
                    <a:pt x="881" y="218"/>
                    <a:pt x="875" y="217"/>
                  </a:cubicBezTo>
                  <a:cubicBezTo>
                    <a:pt x="876" y="218"/>
                    <a:pt x="880" y="224"/>
                    <a:pt x="881" y="221"/>
                  </a:cubicBezTo>
                  <a:cubicBezTo>
                    <a:pt x="883" y="222"/>
                    <a:pt x="882" y="225"/>
                    <a:pt x="882" y="227"/>
                  </a:cubicBezTo>
                  <a:cubicBezTo>
                    <a:pt x="884" y="225"/>
                    <a:pt x="886" y="228"/>
                    <a:pt x="886" y="228"/>
                  </a:cubicBezTo>
                  <a:cubicBezTo>
                    <a:pt x="888" y="228"/>
                    <a:pt x="889" y="226"/>
                    <a:pt x="892" y="227"/>
                  </a:cubicBezTo>
                  <a:cubicBezTo>
                    <a:pt x="892" y="227"/>
                    <a:pt x="894" y="228"/>
                    <a:pt x="893" y="228"/>
                  </a:cubicBezTo>
                  <a:cubicBezTo>
                    <a:pt x="895" y="228"/>
                    <a:pt x="897" y="224"/>
                    <a:pt x="898" y="227"/>
                  </a:cubicBezTo>
                  <a:cubicBezTo>
                    <a:pt x="899" y="227"/>
                    <a:pt x="899" y="225"/>
                    <a:pt x="899" y="224"/>
                  </a:cubicBezTo>
                  <a:cubicBezTo>
                    <a:pt x="901" y="225"/>
                    <a:pt x="901" y="235"/>
                    <a:pt x="905" y="230"/>
                  </a:cubicBezTo>
                  <a:cubicBezTo>
                    <a:pt x="908" y="229"/>
                    <a:pt x="904" y="236"/>
                    <a:pt x="909" y="234"/>
                  </a:cubicBezTo>
                  <a:cubicBezTo>
                    <a:pt x="909" y="235"/>
                    <a:pt x="906" y="234"/>
                    <a:pt x="906" y="235"/>
                  </a:cubicBezTo>
                  <a:cubicBezTo>
                    <a:pt x="906" y="235"/>
                    <a:pt x="908" y="239"/>
                    <a:pt x="907" y="241"/>
                  </a:cubicBezTo>
                  <a:cubicBezTo>
                    <a:pt x="907" y="241"/>
                    <a:pt x="906" y="241"/>
                    <a:pt x="906" y="242"/>
                  </a:cubicBezTo>
                  <a:cubicBezTo>
                    <a:pt x="906" y="243"/>
                    <a:pt x="905" y="244"/>
                    <a:pt x="905" y="245"/>
                  </a:cubicBezTo>
                  <a:cubicBezTo>
                    <a:pt x="904" y="249"/>
                    <a:pt x="907" y="258"/>
                    <a:pt x="902" y="253"/>
                  </a:cubicBezTo>
                  <a:cubicBezTo>
                    <a:pt x="903" y="266"/>
                    <a:pt x="897" y="271"/>
                    <a:pt x="895" y="280"/>
                  </a:cubicBezTo>
                  <a:cubicBezTo>
                    <a:pt x="893" y="282"/>
                    <a:pt x="893" y="281"/>
                    <a:pt x="891" y="280"/>
                  </a:cubicBezTo>
                  <a:cubicBezTo>
                    <a:pt x="890" y="281"/>
                    <a:pt x="891" y="283"/>
                    <a:pt x="891" y="284"/>
                  </a:cubicBezTo>
                  <a:cubicBezTo>
                    <a:pt x="890" y="286"/>
                    <a:pt x="888" y="285"/>
                    <a:pt x="886" y="286"/>
                  </a:cubicBezTo>
                  <a:cubicBezTo>
                    <a:pt x="886" y="286"/>
                    <a:pt x="887" y="288"/>
                    <a:pt x="886" y="288"/>
                  </a:cubicBezTo>
                  <a:cubicBezTo>
                    <a:pt x="886" y="289"/>
                    <a:pt x="884" y="288"/>
                    <a:pt x="884" y="288"/>
                  </a:cubicBezTo>
                  <a:cubicBezTo>
                    <a:pt x="883" y="289"/>
                    <a:pt x="885" y="290"/>
                    <a:pt x="885" y="290"/>
                  </a:cubicBezTo>
                  <a:cubicBezTo>
                    <a:pt x="884" y="291"/>
                    <a:pt x="882" y="291"/>
                    <a:pt x="881" y="293"/>
                  </a:cubicBezTo>
                  <a:cubicBezTo>
                    <a:pt x="880" y="294"/>
                    <a:pt x="880" y="296"/>
                    <a:pt x="879" y="297"/>
                  </a:cubicBezTo>
                  <a:cubicBezTo>
                    <a:pt x="878" y="298"/>
                    <a:pt x="877" y="297"/>
                    <a:pt x="875" y="298"/>
                  </a:cubicBezTo>
                  <a:cubicBezTo>
                    <a:pt x="874" y="299"/>
                    <a:pt x="875" y="301"/>
                    <a:pt x="874" y="303"/>
                  </a:cubicBezTo>
                  <a:cubicBezTo>
                    <a:pt x="873" y="303"/>
                    <a:pt x="871" y="302"/>
                    <a:pt x="871" y="303"/>
                  </a:cubicBezTo>
                  <a:cubicBezTo>
                    <a:pt x="871" y="303"/>
                    <a:pt x="871" y="306"/>
                    <a:pt x="870" y="305"/>
                  </a:cubicBezTo>
                  <a:cubicBezTo>
                    <a:pt x="869" y="304"/>
                    <a:pt x="867" y="304"/>
                    <a:pt x="867" y="308"/>
                  </a:cubicBezTo>
                  <a:cubicBezTo>
                    <a:pt x="860" y="309"/>
                    <a:pt x="860" y="308"/>
                    <a:pt x="853" y="308"/>
                  </a:cubicBezTo>
                  <a:cubicBezTo>
                    <a:pt x="853" y="309"/>
                    <a:pt x="847" y="312"/>
                    <a:pt x="850" y="312"/>
                  </a:cubicBezTo>
                  <a:cubicBezTo>
                    <a:pt x="851" y="315"/>
                    <a:pt x="840" y="313"/>
                    <a:pt x="846" y="315"/>
                  </a:cubicBezTo>
                  <a:cubicBezTo>
                    <a:pt x="845" y="317"/>
                    <a:pt x="843" y="317"/>
                    <a:pt x="843" y="315"/>
                  </a:cubicBezTo>
                  <a:cubicBezTo>
                    <a:pt x="839" y="318"/>
                    <a:pt x="841" y="321"/>
                    <a:pt x="842" y="326"/>
                  </a:cubicBezTo>
                  <a:cubicBezTo>
                    <a:pt x="837" y="327"/>
                    <a:pt x="839" y="327"/>
                    <a:pt x="835" y="326"/>
                  </a:cubicBezTo>
                  <a:cubicBezTo>
                    <a:pt x="836" y="328"/>
                    <a:pt x="836" y="329"/>
                    <a:pt x="833" y="329"/>
                  </a:cubicBezTo>
                  <a:cubicBezTo>
                    <a:pt x="833" y="332"/>
                    <a:pt x="834" y="344"/>
                    <a:pt x="836" y="340"/>
                  </a:cubicBezTo>
                  <a:cubicBezTo>
                    <a:pt x="839" y="340"/>
                    <a:pt x="836" y="351"/>
                    <a:pt x="840" y="352"/>
                  </a:cubicBezTo>
                  <a:cubicBezTo>
                    <a:pt x="844" y="352"/>
                    <a:pt x="839" y="356"/>
                    <a:pt x="843" y="357"/>
                  </a:cubicBezTo>
                  <a:cubicBezTo>
                    <a:pt x="842" y="357"/>
                    <a:pt x="842" y="360"/>
                    <a:pt x="842" y="360"/>
                  </a:cubicBezTo>
                  <a:cubicBezTo>
                    <a:pt x="840" y="361"/>
                    <a:pt x="839" y="359"/>
                    <a:pt x="839" y="359"/>
                  </a:cubicBezTo>
                  <a:cubicBezTo>
                    <a:pt x="837" y="359"/>
                    <a:pt x="838" y="361"/>
                    <a:pt x="837" y="361"/>
                  </a:cubicBezTo>
                  <a:cubicBezTo>
                    <a:pt x="836" y="362"/>
                    <a:pt x="834" y="361"/>
                    <a:pt x="833" y="361"/>
                  </a:cubicBezTo>
                  <a:cubicBezTo>
                    <a:pt x="830" y="362"/>
                    <a:pt x="826" y="365"/>
                    <a:pt x="823" y="363"/>
                  </a:cubicBezTo>
                  <a:cubicBezTo>
                    <a:pt x="823" y="360"/>
                    <a:pt x="824" y="359"/>
                    <a:pt x="825" y="357"/>
                  </a:cubicBezTo>
                  <a:cubicBezTo>
                    <a:pt x="825" y="354"/>
                    <a:pt x="823" y="350"/>
                    <a:pt x="826" y="349"/>
                  </a:cubicBezTo>
                  <a:cubicBezTo>
                    <a:pt x="826" y="347"/>
                    <a:pt x="822" y="348"/>
                    <a:pt x="823" y="343"/>
                  </a:cubicBezTo>
                  <a:cubicBezTo>
                    <a:pt x="820" y="342"/>
                    <a:pt x="818" y="344"/>
                    <a:pt x="815" y="340"/>
                  </a:cubicBezTo>
                  <a:cubicBezTo>
                    <a:pt x="814" y="336"/>
                    <a:pt x="820" y="339"/>
                    <a:pt x="818" y="333"/>
                  </a:cubicBezTo>
                  <a:cubicBezTo>
                    <a:pt x="817" y="332"/>
                    <a:pt x="816" y="333"/>
                    <a:pt x="816" y="333"/>
                  </a:cubicBezTo>
                  <a:cubicBezTo>
                    <a:pt x="815" y="333"/>
                    <a:pt x="814" y="332"/>
                    <a:pt x="814" y="331"/>
                  </a:cubicBezTo>
                  <a:cubicBezTo>
                    <a:pt x="813" y="330"/>
                    <a:pt x="811" y="329"/>
                    <a:pt x="811" y="328"/>
                  </a:cubicBezTo>
                  <a:cubicBezTo>
                    <a:pt x="810" y="329"/>
                    <a:pt x="808" y="329"/>
                    <a:pt x="806" y="329"/>
                  </a:cubicBezTo>
                  <a:cubicBezTo>
                    <a:pt x="805" y="329"/>
                    <a:pt x="806" y="331"/>
                    <a:pt x="806" y="331"/>
                  </a:cubicBezTo>
                  <a:cubicBezTo>
                    <a:pt x="806" y="335"/>
                    <a:pt x="803" y="327"/>
                    <a:pt x="804" y="333"/>
                  </a:cubicBezTo>
                  <a:cubicBezTo>
                    <a:pt x="800" y="330"/>
                    <a:pt x="800" y="337"/>
                    <a:pt x="795" y="333"/>
                  </a:cubicBezTo>
                  <a:cubicBezTo>
                    <a:pt x="799" y="330"/>
                    <a:pt x="795" y="328"/>
                    <a:pt x="799" y="325"/>
                  </a:cubicBezTo>
                  <a:cubicBezTo>
                    <a:pt x="802" y="323"/>
                    <a:pt x="793" y="324"/>
                    <a:pt x="792" y="326"/>
                  </a:cubicBezTo>
                  <a:cubicBezTo>
                    <a:pt x="792" y="330"/>
                    <a:pt x="790" y="325"/>
                    <a:pt x="791" y="325"/>
                  </a:cubicBezTo>
                  <a:cubicBezTo>
                    <a:pt x="788" y="325"/>
                    <a:pt x="789" y="329"/>
                    <a:pt x="787" y="329"/>
                  </a:cubicBezTo>
                  <a:cubicBezTo>
                    <a:pt x="786" y="329"/>
                    <a:pt x="783" y="331"/>
                    <a:pt x="783" y="332"/>
                  </a:cubicBezTo>
                  <a:cubicBezTo>
                    <a:pt x="782" y="333"/>
                    <a:pt x="781" y="333"/>
                    <a:pt x="781" y="335"/>
                  </a:cubicBezTo>
                  <a:cubicBezTo>
                    <a:pt x="776" y="334"/>
                    <a:pt x="777" y="334"/>
                    <a:pt x="771" y="335"/>
                  </a:cubicBezTo>
                  <a:cubicBezTo>
                    <a:pt x="773" y="335"/>
                    <a:pt x="772" y="338"/>
                    <a:pt x="773" y="339"/>
                  </a:cubicBezTo>
                  <a:cubicBezTo>
                    <a:pt x="774" y="340"/>
                    <a:pt x="776" y="338"/>
                    <a:pt x="777" y="339"/>
                  </a:cubicBezTo>
                  <a:cubicBezTo>
                    <a:pt x="777" y="339"/>
                    <a:pt x="777" y="341"/>
                    <a:pt x="777" y="342"/>
                  </a:cubicBezTo>
                  <a:cubicBezTo>
                    <a:pt x="778" y="342"/>
                    <a:pt x="780" y="341"/>
                    <a:pt x="781" y="342"/>
                  </a:cubicBezTo>
                  <a:cubicBezTo>
                    <a:pt x="782" y="342"/>
                    <a:pt x="781" y="344"/>
                    <a:pt x="781" y="345"/>
                  </a:cubicBezTo>
                  <a:cubicBezTo>
                    <a:pt x="782" y="346"/>
                    <a:pt x="784" y="345"/>
                    <a:pt x="785" y="346"/>
                  </a:cubicBezTo>
                  <a:cubicBezTo>
                    <a:pt x="787" y="346"/>
                    <a:pt x="786" y="343"/>
                    <a:pt x="788" y="343"/>
                  </a:cubicBezTo>
                  <a:cubicBezTo>
                    <a:pt x="794" y="343"/>
                    <a:pt x="798" y="344"/>
                    <a:pt x="798" y="349"/>
                  </a:cubicBezTo>
                  <a:cubicBezTo>
                    <a:pt x="796" y="351"/>
                    <a:pt x="793" y="351"/>
                    <a:pt x="791" y="349"/>
                  </a:cubicBezTo>
                  <a:cubicBezTo>
                    <a:pt x="790" y="350"/>
                    <a:pt x="789" y="353"/>
                    <a:pt x="790" y="356"/>
                  </a:cubicBezTo>
                  <a:cubicBezTo>
                    <a:pt x="787" y="355"/>
                    <a:pt x="787" y="357"/>
                    <a:pt x="788" y="357"/>
                  </a:cubicBezTo>
                  <a:cubicBezTo>
                    <a:pt x="788" y="359"/>
                    <a:pt x="785" y="358"/>
                    <a:pt x="783" y="359"/>
                  </a:cubicBezTo>
                  <a:cubicBezTo>
                    <a:pt x="785" y="364"/>
                    <a:pt x="790" y="366"/>
                    <a:pt x="790" y="373"/>
                  </a:cubicBezTo>
                  <a:cubicBezTo>
                    <a:pt x="793" y="368"/>
                    <a:pt x="791" y="372"/>
                    <a:pt x="794" y="374"/>
                  </a:cubicBezTo>
                  <a:cubicBezTo>
                    <a:pt x="793" y="379"/>
                    <a:pt x="795" y="386"/>
                    <a:pt x="792" y="389"/>
                  </a:cubicBezTo>
                  <a:cubicBezTo>
                    <a:pt x="795" y="393"/>
                    <a:pt x="796" y="397"/>
                    <a:pt x="795" y="404"/>
                  </a:cubicBezTo>
                  <a:cubicBezTo>
                    <a:pt x="791" y="400"/>
                    <a:pt x="793" y="410"/>
                    <a:pt x="791" y="408"/>
                  </a:cubicBezTo>
                  <a:cubicBezTo>
                    <a:pt x="789" y="406"/>
                    <a:pt x="791" y="408"/>
                    <a:pt x="790" y="409"/>
                  </a:cubicBezTo>
                  <a:cubicBezTo>
                    <a:pt x="789" y="410"/>
                    <a:pt x="786" y="410"/>
                    <a:pt x="787" y="415"/>
                  </a:cubicBezTo>
                  <a:cubicBezTo>
                    <a:pt x="782" y="413"/>
                    <a:pt x="786" y="419"/>
                    <a:pt x="781" y="418"/>
                  </a:cubicBezTo>
                  <a:cubicBezTo>
                    <a:pt x="785" y="421"/>
                    <a:pt x="775" y="423"/>
                    <a:pt x="777" y="425"/>
                  </a:cubicBezTo>
                  <a:cubicBezTo>
                    <a:pt x="779" y="427"/>
                    <a:pt x="776" y="425"/>
                    <a:pt x="774" y="427"/>
                  </a:cubicBezTo>
                  <a:cubicBezTo>
                    <a:pt x="773" y="428"/>
                    <a:pt x="774" y="430"/>
                    <a:pt x="773" y="432"/>
                  </a:cubicBezTo>
                  <a:cubicBezTo>
                    <a:pt x="772" y="432"/>
                    <a:pt x="770" y="431"/>
                    <a:pt x="770" y="432"/>
                  </a:cubicBezTo>
                  <a:cubicBezTo>
                    <a:pt x="770" y="432"/>
                    <a:pt x="770" y="434"/>
                    <a:pt x="770" y="434"/>
                  </a:cubicBezTo>
                  <a:cubicBezTo>
                    <a:pt x="769" y="436"/>
                    <a:pt x="764" y="433"/>
                    <a:pt x="766" y="437"/>
                  </a:cubicBezTo>
                  <a:cubicBezTo>
                    <a:pt x="757" y="438"/>
                    <a:pt x="758" y="438"/>
                    <a:pt x="749" y="437"/>
                  </a:cubicBezTo>
                  <a:cubicBezTo>
                    <a:pt x="747" y="437"/>
                    <a:pt x="748" y="440"/>
                    <a:pt x="748" y="441"/>
                  </a:cubicBezTo>
                  <a:cubicBezTo>
                    <a:pt x="744" y="439"/>
                    <a:pt x="740" y="445"/>
                    <a:pt x="739" y="444"/>
                  </a:cubicBezTo>
                  <a:cubicBezTo>
                    <a:pt x="737" y="442"/>
                    <a:pt x="739" y="446"/>
                    <a:pt x="734" y="446"/>
                  </a:cubicBezTo>
                  <a:cubicBezTo>
                    <a:pt x="731" y="446"/>
                    <a:pt x="735" y="448"/>
                    <a:pt x="732" y="448"/>
                  </a:cubicBezTo>
                  <a:cubicBezTo>
                    <a:pt x="729" y="452"/>
                    <a:pt x="727" y="446"/>
                    <a:pt x="724" y="446"/>
                  </a:cubicBezTo>
                  <a:cubicBezTo>
                    <a:pt x="719" y="445"/>
                    <a:pt x="719" y="447"/>
                    <a:pt x="715" y="447"/>
                  </a:cubicBezTo>
                  <a:cubicBezTo>
                    <a:pt x="713" y="448"/>
                    <a:pt x="713" y="450"/>
                    <a:pt x="712" y="453"/>
                  </a:cubicBezTo>
                  <a:cubicBezTo>
                    <a:pt x="708" y="451"/>
                    <a:pt x="708" y="455"/>
                    <a:pt x="705" y="455"/>
                  </a:cubicBezTo>
                  <a:cubicBezTo>
                    <a:pt x="704" y="459"/>
                    <a:pt x="708" y="458"/>
                    <a:pt x="708" y="461"/>
                  </a:cubicBezTo>
                  <a:cubicBezTo>
                    <a:pt x="708" y="462"/>
                    <a:pt x="708" y="464"/>
                    <a:pt x="710" y="464"/>
                  </a:cubicBezTo>
                  <a:cubicBezTo>
                    <a:pt x="711" y="464"/>
                    <a:pt x="710" y="466"/>
                    <a:pt x="711" y="467"/>
                  </a:cubicBezTo>
                  <a:cubicBezTo>
                    <a:pt x="712" y="468"/>
                    <a:pt x="714" y="467"/>
                    <a:pt x="715" y="468"/>
                  </a:cubicBezTo>
                  <a:cubicBezTo>
                    <a:pt x="716" y="468"/>
                    <a:pt x="715" y="470"/>
                    <a:pt x="715" y="471"/>
                  </a:cubicBezTo>
                  <a:cubicBezTo>
                    <a:pt x="716" y="471"/>
                    <a:pt x="718" y="470"/>
                    <a:pt x="718" y="471"/>
                  </a:cubicBezTo>
                  <a:cubicBezTo>
                    <a:pt x="719" y="472"/>
                    <a:pt x="719" y="476"/>
                    <a:pt x="721" y="478"/>
                  </a:cubicBezTo>
                  <a:cubicBezTo>
                    <a:pt x="722" y="479"/>
                    <a:pt x="725" y="482"/>
                    <a:pt x="725" y="482"/>
                  </a:cubicBezTo>
                  <a:cubicBezTo>
                    <a:pt x="726" y="484"/>
                    <a:pt x="725" y="486"/>
                    <a:pt x="725" y="488"/>
                  </a:cubicBezTo>
                  <a:cubicBezTo>
                    <a:pt x="725" y="490"/>
                    <a:pt x="727" y="491"/>
                    <a:pt x="727" y="493"/>
                  </a:cubicBezTo>
                  <a:cubicBezTo>
                    <a:pt x="726" y="496"/>
                    <a:pt x="725" y="496"/>
                    <a:pt x="725" y="498"/>
                  </a:cubicBezTo>
                  <a:cubicBezTo>
                    <a:pt x="725" y="500"/>
                    <a:pt x="726" y="503"/>
                    <a:pt x="722" y="500"/>
                  </a:cubicBezTo>
                  <a:cubicBezTo>
                    <a:pt x="724" y="506"/>
                    <a:pt x="718" y="503"/>
                    <a:pt x="720" y="507"/>
                  </a:cubicBezTo>
                  <a:cubicBezTo>
                    <a:pt x="714" y="505"/>
                    <a:pt x="715" y="510"/>
                    <a:pt x="711" y="510"/>
                  </a:cubicBezTo>
                  <a:cubicBezTo>
                    <a:pt x="709" y="510"/>
                    <a:pt x="710" y="512"/>
                    <a:pt x="710" y="513"/>
                  </a:cubicBezTo>
                  <a:cubicBezTo>
                    <a:pt x="709" y="513"/>
                    <a:pt x="706" y="513"/>
                    <a:pt x="707" y="514"/>
                  </a:cubicBezTo>
                  <a:cubicBezTo>
                    <a:pt x="708" y="516"/>
                    <a:pt x="708" y="515"/>
                    <a:pt x="707" y="516"/>
                  </a:cubicBezTo>
                  <a:cubicBezTo>
                    <a:pt x="706" y="517"/>
                    <a:pt x="705" y="519"/>
                    <a:pt x="703" y="519"/>
                  </a:cubicBezTo>
                  <a:cubicBezTo>
                    <a:pt x="704" y="511"/>
                    <a:pt x="700" y="518"/>
                    <a:pt x="700" y="514"/>
                  </a:cubicBezTo>
                  <a:cubicBezTo>
                    <a:pt x="700" y="513"/>
                    <a:pt x="699" y="510"/>
                    <a:pt x="697" y="509"/>
                  </a:cubicBezTo>
                  <a:cubicBezTo>
                    <a:pt x="697" y="508"/>
                    <a:pt x="695" y="509"/>
                    <a:pt x="694" y="509"/>
                  </a:cubicBezTo>
                  <a:cubicBezTo>
                    <a:pt x="694" y="508"/>
                    <a:pt x="695" y="506"/>
                    <a:pt x="694" y="506"/>
                  </a:cubicBezTo>
                  <a:cubicBezTo>
                    <a:pt x="693" y="505"/>
                    <a:pt x="689" y="506"/>
                    <a:pt x="689" y="505"/>
                  </a:cubicBezTo>
                  <a:cubicBezTo>
                    <a:pt x="688" y="504"/>
                    <a:pt x="689" y="502"/>
                    <a:pt x="689" y="502"/>
                  </a:cubicBezTo>
                  <a:cubicBezTo>
                    <a:pt x="688" y="501"/>
                    <a:pt x="686" y="502"/>
                    <a:pt x="684" y="502"/>
                  </a:cubicBezTo>
                  <a:cubicBezTo>
                    <a:pt x="683" y="502"/>
                    <a:pt x="684" y="498"/>
                    <a:pt x="683" y="498"/>
                  </a:cubicBezTo>
                  <a:cubicBezTo>
                    <a:pt x="682" y="497"/>
                    <a:pt x="681" y="498"/>
                    <a:pt x="682" y="499"/>
                  </a:cubicBezTo>
                  <a:cubicBezTo>
                    <a:pt x="679" y="496"/>
                    <a:pt x="680" y="496"/>
                    <a:pt x="677" y="493"/>
                  </a:cubicBezTo>
                  <a:cubicBezTo>
                    <a:pt x="673" y="492"/>
                    <a:pt x="674" y="498"/>
                    <a:pt x="673" y="500"/>
                  </a:cubicBezTo>
                  <a:cubicBezTo>
                    <a:pt x="673" y="501"/>
                    <a:pt x="671" y="501"/>
                    <a:pt x="670" y="502"/>
                  </a:cubicBezTo>
                  <a:cubicBezTo>
                    <a:pt x="670" y="504"/>
                    <a:pt x="671" y="508"/>
                    <a:pt x="669" y="510"/>
                  </a:cubicBezTo>
                  <a:cubicBezTo>
                    <a:pt x="670" y="511"/>
                    <a:pt x="670" y="512"/>
                    <a:pt x="670" y="514"/>
                  </a:cubicBezTo>
                  <a:cubicBezTo>
                    <a:pt x="671" y="516"/>
                    <a:pt x="673" y="518"/>
                    <a:pt x="673" y="516"/>
                  </a:cubicBezTo>
                  <a:cubicBezTo>
                    <a:pt x="677" y="519"/>
                    <a:pt x="675" y="521"/>
                    <a:pt x="675" y="526"/>
                  </a:cubicBezTo>
                  <a:cubicBezTo>
                    <a:pt x="675" y="527"/>
                    <a:pt x="676" y="527"/>
                    <a:pt x="676" y="528"/>
                  </a:cubicBezTo>
                  <a:cubicBezTo>
                    <a:pt x="677" y="529"/>
                    <a:pt x="678" y="531"/>
                    <a:pt x="679" y="531"/>
                  </a:cubicBezTo>
                  <a:cubicBezTo>
                    <a:pt x="681" y="533"/>
                    <a:pt x="683" y="534"/>
                    <a:pt x="686" y="535"/>
                  </a:cubicBezTo>
                  <a:cubicBezTo>
                    <a:pt x="687" y="536"/>
                    <a:pt x="686" y="537"/>
                    <a:pt x="687" y="537"/>
                  </a:cubicBezTo>
                  <a:cubicBezTo>
                    <a:pt x="689" y="537"/>
                    <a:pt x="688" y="538"/>
                    <a:pt x="689" y="540"/>
                  </a:cubicBezTo>
                  <a:cubicBezTo>
                    <a:pt x="689" y="541"/>
                    <a:pt x="691" y="540"/>
                    <a:pt x="691" y="541"/>
                  </a:cubicBezTo>
                  <a:cubicBezTo>
                    <a:pt x="692" y="542"/>
                    <a:pt x="691" y="545"/>
                    <a:pt x="691" y="547"/>
                  </a:cubicBezTo>
                  <a:cubicBezTo>
                    <a:pt x="692" y="547"/>
                    <a:pt x="694" y="549"/>
                    <a:pt x="694" y="549"/>
                  </a:cubicBezTo>
                  <a:cubicBezTo>
                    <a:pt x="694" y="550"/>
                    <a:pt x="691" y="554"/>
                    <a:pt x="696" y="555"/>
                  </a:cubicBezTo>
                  <a:cubicBezTo>
                    <a:pt x="695" y="558"/>
                    <a:pt x="692" y="557"/>
                    <a:pt x="690" y="556"/>
                  </a:cubicBezTo>
                  <a:cubicBezTo>
                    <a:pt x="688" y="556"/>
                    <a:pt x="684" y="556"/>
                    <a:pt x="683" y="555"/>
                  </a:cubicBezTo>
                  <a:cubicBezTo>
                    <a:pt x="684" y="556"/>
                    <a:pt x="685" y="549"/>
                    <a:pt x="682" y="554"/>
                  </a:cubicBezTo>
                  <a:cubicBezTo>
                    <a:pt x="679" y="552"/>
                    <a:pt x="680" y="549"/>
                    <a:pt x="679" y="547"/>
                  </a:cubicBezTo>
                  <a:cubicBezTo>
                    <a:pt x="678" y="545"/>
                    <a:pt x="676" y="545"/>
                    <a:pt x="675" y="542"/>
                  </a:cubicBezTo>
                  <a:cubicBezTo>
                    <a:pt x="674" y="540"/>
                    <a:pt x="674" y="538"/>
                    <a:pt x="676" y="538"/>
                  </a:cubicBezTo>
                  <a:cubicBezTo>
                    <a:pt x="674" y="535"/>
                    <a:pt x="673" y="531"/>
                    <a:pt x="669" y="530"/>
                  </a:cubicBezTo>
                  <a:cubicBezTo>
                    <a:pt x="669" y="527"/>
                    <a:pt x="667" y="526"/>
                    <a:pt x="669" y="526"/>
                  </a:cubicBezTo>
                  <a:cubicBezTo>
                    <a:pt x="668" y="524"/>
                    <a:pt x="666" y="523"/>
                    <a:pt x="665" y="523"/>
                  </a:cubicBezTo>
                  <a:cubicBezTo>
                    <a:pt x="665" y="521"/>
                    <a:pt x="665" y="519"/>
                    <a:pt x="663" y="519"/>
                  </a:cubicBezTo>
                  <a:cubicBezTo>
                    <a:pt x="663" y="516"/>
                    <a:pt x="664" y="515"/>
                    <a:pt x="665" y="513"/>
                  </a:cubicBezTo>
                  <a:cubicBezTo>
                    <a:pt x="665" y="511"/>
                    <a:pt x="664" y="509"/>
                    <a:pt x="662" y="509"/>
                  </a:cubicBezTo>
                  <a:cubicBezTo>
                    <a:pt x="663" y="507"/>
                    <a:pt x="664" y="506"/>
                    <a:pt x="662" y="506"/>
                  </a:cubicBezTo>
                  <a:cubicBezTo>
                    <a:pt x="662" y="504"/>
                    <a:pt x="665" y="505"/>
                    <a:pt x="668" y="505"/>
                  </a:cubicBezTo>
                  <a:cubicBezTo>
                    <a:pt x="667" y="503"/>
                    <a:pt x="666" y="503"/>
                    <a:pt x="666" y="502"/>
                  </a:cubicBezTo>
                  <a:cubicBezTo>
                    <a:pt x="666" y="501"/>
                    <a:pt x="668" y="500"/>
                    <a:pt x="668" y="499"/>
                  </a:cubicBezTo>
                  <a:cubicBezTo>
                    <a:pt x="667" y="497"/>
                    <a:pt x="665" y="495"/>
                    <a:pt x="665" y="492"/>
                  </a:cubicBezTo>
                  <a:cubicBezTo>
                    <a:pt x="664" y="489"/>
                    <a:pt x="665" y="485"/>
                    <a:pt x="665" y="483"/>
                  </a:cubicBezTo>
                  <a:cubicBezTo>
                    <a:pt x="664" y="482"/>
                    <a:pt x="663" y="482"/>
                    <a:pt x="662" y="481"/>
                  </a:cubicBezTo>
                  <a:cubicBezTo>
                    <a:pt x="661" y="479"/>
                    <a:pt x="661" y="478"/>
                    <a:pt x="661" y="476"/>
                  </a:cubicBezTo>
                  <a:cubicBezTo>
                    <a:pt x="659" y="474"/>
                    <a:pt x="658" y="472"/>
                    <a:pt x="656" y="471"/>
                  </a:cubicBezTo>
                  <a:cubicBezTo>
                    <a:pt x="652" y="470"/>
                    <a:pt x="654" y="476"/>
                    <a:pt x="651" y="472"/>
                  </a:cubicBezTo>
                  <a:cubicBezTo>
                    <a:pt x="649" y="472"/>
                    <a:pt x="650" y="475"/>
                    <a:pt x="649" y="476"/>
                  </a:cubicBezTo>
                  <a:cubicBezTo>
                    <a:pt x="649" y="477"/>
                    <a:pt x="647" y="476"/>
                    <a:pt x="647" y="476"/>
                  </a:cubicBezTo>
                  <a:cubicBezTo>
                    <a:pt x="646" y="477"/>
                    <a:pt x="647" y="480"/>
                    <a:pt x="645" y="479"/>
                  </a:cubicBezTo>
                  <a:cubicBezTo>
                    <a:pt x="642" y="480"/>
                    <a:pt x="642" y="479"/>
                    <a:pt x="641" y="475"/>
                  </a:cubicBezTo>
                  <a:cubicBezTo>
                    <a:pt x="641" y="474"/>
                    <a:pt x="640" y="474"/>
                    <a:pt x="640" y="474"/>
                  </a:cubicBezTo>
                  <a:cubicBezTo>
                    <a:pt x="639" y="472"/>
                    <a:pt x="641" y="472"/>
                    <a:pt x="641" y="471"/>
                  </a:cubicBezTo>
                  <a:cubicBezTo>
                    <a:pt x="641" y="470"/>
                    <a:pt x="637" y="464"/>
                    <a:pt x="641" y="461"/>
                  </a:cubicBezTo>
                  <a:cubicBezTo>
                    <a:pt x="640" y="460"/>
                    <a:pt x="637" y="458"/>
                    <a:pt x="638" y="453"/>
                  </a:cubicBezTo>
                  <a:cubicBezTo>
                    <a:pt x="637" y="453"/>
                    <a:pt x="637" y="454"/>
                    <a:pt x="637" y="455"/>
                  </a:cubicBezTo>
                  <a:cubicBezTo>
                    <a:pt x="634" y="454"/>
                    <a:pt x="636" y="449"/>
                    <a:pt x="634" y="447"/>
                  </a:cubicBezTo>
                  <a:cubicBezTo>
                    <a:pt x="633" y="446"/>
                    <a:pt x="632" y="445"/>
                    <a:pt x="631" y="444"/>
                  </a:cubicBezTo>
                  <a:cubicBezTo>
                    <a:pt x="631" y="443"/>
                    <a:pt x="630" y="442"/>
                    <a:pt x="630" y="441"/>
                  </a:cubicBezTo>
                  <a:cubicBezTo>
                    <a:pt x="629" y="440"/>
                    <a:pt x="624" y="440"/>
                    <a:pt x="626" y="437"/>
                  </a:cubicBezTo>
                  <a:cubicBezTo>
                    <a:pt x="621" y="437"/>
                    <a:pt x="620" y="440"/>
                    <a:pt x="617" y="441"/>
                  </a:cubicBezTo>
                  <a:cubicBezTo>
                    <a:pt x="615" y="441"/>
                    <a:pt x="613" y="441"/>
                    <a:pt x="613" y="443"/>
                  </a:cubicBezTo>
                  <a:cubicBezTo>
                    <a:pt x="610" y="443"/>
                    <a:pt x="606" y="443"/>
                    <a:pt x="603" y="443"/>
                  </a:cubicBezTo>
                  <a:cubicBezTo>
                    <a:pt x="602" y="444"/>
                    <a:pt x="601" y="445"/>
                    <a:pt x="600" y="446"/>
                  </a:cubicBezTo>
                  <a:cubicBezTo>
                    <a:pt x="600" y="446"/>
                    <a:pt x="599" y="445"/>
                    <a:pt x="599" y="447"/>
                  </a:cubicBezTo>
                  <a:cubicBezTo>
                    <a:pt x="599" y="448"/>
                    <a:pt x="596" y="449"/>
                    <a:pt x="595" y="450"/>
                  </a:cubicBezTo>
                  <a:cubicBezTo>
                    <a:pt x="592" y="452"/>
                    <a:pt x="589" y="458"/>
                    <a:pt x="583" y="460"/>
                  </a:cubicBezTo>
                  <a:cubicBezTo>
                    <a:pt x="580" y="462"/>
                    <a:pt x="579" y="468"/>
                    <a:pt x="574" y="468"/>
                  </a:cubicBezTo>
                  <a:cubicBezTo>
                    <a:pt x="576" y="471"/>
                    <a:pt x="575" y="471"/>
                    <a:pt x="571" y="471"/>
                  </a:cubicBezTo>
                  <a:cubicBezTo>
                    <a:pt x="571" y="473"/>
                    <a:pt x="571" y="473"/>
                    <a:pt x="572" y="474"/>
                  </a:cubicBezTo>
                  <a:cubicBezTo>
                    <a:pt x="572" y="475"/>
                    <a:pt x="569" y="475"/>
                    <a:pt x="569" y="474"/>
                  </a:cubicBezTo>
                  <a:cubicBezTo>
                    <a:pt x="567" y="474"/>
                    <a:pt x="568" y="478"/>
                    <a:pt x="564" y="476"/>
                  </a:cubicBezTo>
                  <a:cubicBezTo>
                    <a:pt x="562" y="477"/>
                    <a:pt x="562" y="480"/>
                    <a:pt x="560" y="479"/>
                  </a:cubicBezTo>
                  <a:cubicBezTo>
                    <a:pt x="559" y="482"/>
                    <a:pt x="561" y="482"/>
                    <a:pt x="561" y="483"/>
                  </a:cubicBezTo>
                  <a:cubicBezTo>
                    <a:pt x="561" y="486"/>
                    <a:pt x="559" y="490"/>
                    <a:pt x="558" y="495"/>
                  </a:cubicBezTo>
                  <a:cubicBezTo>
                    <a:pt x="557" y="501"/>
                    <a:pt x="558" y="508"/>
                    <a:pt x="557" y="510"/>
                  </a:cubicBezTo>
                  <a:cubicBezTo>
                    <a:pt x="557" y="511"/>
                    <a:pt x="554" y="510"/>
                    <a:pt x="554" y="510"/>
                  </a:cubicBezTo>
                  <a:cubicBezTo>
                    <a:pt x="553" y="511"/>
                    <a:pt x="554" y="515"/>
                    <a:pt x="553" y="516"/>
                  </a:cubicBezTo>
                  <a:cubicBezTo>
                    <a:pt x="551" y="517"/>
                    <a:pt x="549" y="516"/>
                    <a:pt x="547" y="517"/>
                  </a:cubicBezTo>
                  <a:cubicBezTo>
                    <a:pt x="546" y="518"/>
                    <a:pt x="546" y="521"/>
                    <a:pt x="543" y="520"/>
                  </a:cubicBezTo>
                  <a:cubicBezTo>
                    <a:pt x="539" y="516"/>
                    <a:pt x="537" y="512"/>
                    <a:pt x="536" y="506"/>
                  </a:cubicBezTo>
                  <a:cubicBezTo>
                    <a:pt x="535" y="505"/>
                    <a:pt x="534" y="504"/>
                    <a:pt x="533" y="503"/>
                  </a:cubicBezTo>
                  <a:cubicBezTo>
                    <a:pt x="532" y="503"/>
                    <a:pt x="532" y="501"/>
                    <a:pt x="530" y="502"/>
                  </a:cubicBezTo>
                  <a:cubicBezTo>
                    <a:pt x="529" y="497"/>
                    <a:pt x="532" y="497"/>
                    <a:pt x="533" y="495"/>
                  </a:cubicBezTo>
                  <a:cubicBezTo>
                    <a:pt x="533" y="492"/>
                    <a:pt x="530" y="491"/>
                    <a:pt x="529" y="489"/>
                  </a:cubicBezTo>
                  <a:cubicBezTo>
                    <a:pt x="527" y="488"/>
                    <a:pt x="527" y="485"/>
                    <a:pt x="524" y="485"/>
                  </a:cubicBezTo>
                  <a:cubicBezTo>
                    <a:pt x="524" y="482"/>
                    <a:pt x="523" y="479"/>
                    <a:pt x="522" y="476"/>
                  </a:cubicBezTo>
                  <a:cubicBezTo>
                    <a:pt x="520" y="474"/>
                    <a:pt x="520" y="464"/>
                    <a:pt x="519" y="457"/>
                  </a:cubicBezTo>
                  <a:cubicBezTo>
                    <a:pt x="518" y="453"/>
                    <a:pt x="517" y="445"/>
                    <a:pt x="516" y="440"/>
                  </a:cubicBezTo>
                  <a:cubicBezTo>
                    <a:pt x="514" y="440"/>
                    <a:pt x="510" y="446"/>
                    <a:pt x="513" y="447"/>
                  </a:cubicBezTo>
                  <a:cubicBezTo>
                    <a:pt x="513" y="451"/>
                    <a:pt x="508" y="447"/>
                    <a:pt x="506" y="447"/>
                  </a:cubicBezTo>
                  <a:cubicBezTo>
                    <a:pt x="505" y="447"/>
                    <a:pt x="504" y="447"/>
                    <a:pt x="503" y="447"/>
                  </a:cubicBezTo>
                  <a:cubicBezTo>
                    <a:pt x="502" y="446"/>
                    <a:pt x="501" y="441"/>
                    <a:pt x="498" y="443"/>
                  </a:cubicBezTo>
                  <a:cubicBezTo>
                    <a:pt x="497" y="440"/>
                    <a:pt x="499" y="440"/>
                    <a:pt x="501" y="440"/>
                  </a:cubicBezTo>
                  <a:cubicBezTo>
                    <a:pt x="499" y="438"/>
                    <a:pt x="500" y="438"/>
                    <a:pt x="501" y="436"/>
                  </a:cubicBezTo>
                  <a:cubicBezTo>
                    <a:pt x="500" y="433"/>
                    <a:pt x="497" y="435"/>
                    <a:pt x="495" y="434"/>
                  </a:cubicBezTo>
                  <a:cubicBezTo>
                    <a:pt x="494" y="434"/>
                    <a:pt x="492" y="427"/>
                    <a:pt x="491" y="432"/>
                  </a:cubicBezTo>
                  <a:cubicBezTo>
                    <a:pt x="488" y="432"/>
                    <a:pt x="489" y="427"/>
                    <a:pt x="489" y="427"/>
                  </a:cubicBezTo>
                  <a:cubicBezTo>
                    <a:pt x="489" y="426"/>
                    <a:pt x="486" y="426"/>
                    <a:pt x="487" y="423"/>
                  </a:cubicBezTo>
                  <a:cubicBezTo>
                    <a:pt x="486" y="422"/>
                    <a:pt x="482" y="424"/>
                    <a:pt x="481" y="423"/>
                  </a:cubicBezTo>
                  <a:cubicBezTo>
                    <a:pt x="481" y="423"/>
                    <a:pt x="481" y="420"/>
                    <a:pt x="481" y="420"/>
                  </a:cubicBezTo>
                  <a:cubicBezTo>
                    <a:pt x="478" y="420"/>
                    <a:pt x="475" y="422"/>
                    <a:pt x="473" y="422"/>
                  </a:cubicBezTo>
                  <a:cubicBezTo>
                    <a:pt x="472" y="422"/>
                    <a:pt x="471" y="422"/>
                    <a:pt x="470" y="422"/>
                  </a:cubicBezTo>
                  <a:cubicBezTo>
                    <a:pt x="468" y="421"/>
                    <a:pt x="467" y="420"/>
                    <a:pt x="467" y="423"/>
                  </a:cubicBezTo>
                  <a:cubicBezTo>
                    <a:pt x="454" y="424"/>
                    <a:pt x="443" y="422"/>
                    <a:pt x="433" y="420"/>
                  </a:cubicBezTo>
                  <a:cubicBezTo>
                    <a:pt x="434" y="417"/>
                    <a:pt x="431" y="418"/>
                    <a:pt x="431" y="416"/>
                  </a:cubicBezTo>
                  <a:cubicBezTo>
                    <a:pt x="430" y="413"/>
                    <a:pt x="424" y="419"/>
                    <a:pt x="428" y="413"/>
                  </a:cubicBezTo>
                  <a:cubicBezTo>
                    <a:pt x="426" y="414"/>
                    <a:pt x="425" y="413"/>
                    <a:pt x="425" y="412"/>
                  </a:cubicBezTo>
                  <a:cubicBezTo>
                    <a:pt x="421" y="414"/>
                    <a:pt x="411" y="412"/>
                    <a:pt x="407" y="411"/>
                  </a:cubicBezTo>
                  <a:cubicBezTo>
                    <a:pt x="405" y="410"/>
                    <a:pt x="404" y="410"/>
                    <a:pt x="404" y="408"/>
                  </a:cubicBezTo>
                  <a:cubicBezTo>
                    <a:pt x="398" y="409"/>
                    <a:pt x="399" y="403"/>
                    <a:pt x="394" y="404"/>
                  </a:cubicBezTo>
                  <a:cubicBezTo>
                    <a:pt x="393" y="398"/>
                    <a:pt x="390" y="395"/>
                    <a:pt x="388" y="391"/>
                  </a:cubicBezTo>
                  <a:cubicBezTo>
                    <a:pt x="376" y="389"/>
                    <a:pt x="376" y="395"/>
                    <a:pt x="377" y="402"/>
                  </a:cubicBezTo>
                  <a:cubicBezTo>
                    <a:pt x="377" y="404"/>
                    <a:pt x="383" y="407"/>
                    <a:pt x="387" y="412"/>
                  </a:cubicBezTo>
                  <a:cubicBezTo>
                    <a:pt x="388" y="413"/>
                    <a:pt x="391" y="421"/>
                    <a:pt x="394" y="419"/>
                  </a:cubicBezTo>
                  <a:cubicBezTo>
                    <a:pt x="393" y="422"/>
                    <a:pt x="397" y="422"/>
                    <a:pt x="395" y="426"/>
                  </a:cubicBezTo>
                  <a:cubicBezTo>
                    <a:pt x="399" y="426"/>
                    <a:pt x="407" y="425"/>
                    <a:pt x="402" y="429"/>
                  </a:cubicBezTo>
                  <a:cubicBezTo>
                    <a:pt x="405" y="430"/>
                    <a:pt x="404" y="427"/>
                    <a:pt x="405" y="426"/>
                  </a:cubicBezTo>
                  <a:cubicBezTo>
                    <a:pt x="407" y="425"/>
                    <a:pt x="411" y="426"/>
                    <a:pt x="411" y="423"/>
                  </a:cubicBezTo>
                  <a:cubicBezTo>
                    <a:pt x="411" y="422"/>
                    <a:pt x="413" y="422"/>
                    <a:pt x="414" y="422"/>
                  </a:cubicBezTo>
                  <a:cubicBezTo>
                    <a:pt x="415" y="421"/>
                    <a:pt x="414" y="420"/>
                    <a:pt x="415" y="419"/>
                  </a:cubicBezTo>
                  <a:cubicBezTo>
                    <a:pt x="417" y="418"/>
                    <a:pt x="421" y="418"/>
                    <a:pt x="423" y="418"/>
                  </a:cubicBezTo>
                  <a:cubicBezTo>
                    <a:pt x="424" y="418"/>
                    <a:pt x="421" y="420"/>
                    <a:pt x="422" y="420"/>
                  </a:cubicBezTo>
                  <a:cubicBezTo>
                    <a:pt x="422" y="421"/>
                    <a:pt x="425" y="420"/>
                    <a:pt x="425" y="420"/>
                  </a:cubicBezTo>
                  <a:cubicBezTo>
                    <a:pt x="426" y="423"/>
                    <a:pt x="425" y="425"/>
                    <a:pt x="426" y="426"/>
                  </a:cubicBezTo>
                  <a:cubicBezTo>
                    <a:pt x="425" y="429"/>
                    <a:pt x="430" y="427"/>
                    <a:pt x="431" y="430"/>
                  </a:cubicBezTo>
                  <a:cubicBezTo>
                    <a:pt x="431" y="434"/>
                    <a:pt x="433" y="431"/>
                    <a:pt x="436" y="433"/>
                  </a:cubicBezTo>
                  <a:cubicBezTo>
                    <a:pt x="438" y="434"/>
                    <a:pt x="437" y="436"/>
                    <a:pt x="440" y="437"/>
                  </a:cubicBezTo>
                  <a:cubicBezTo>
                    <a:pt x="437" y="440"/>
                    <a:pt x="441" y="444"/>
                    <a:pt x="440" y="448"/>
                  </a:cubicBezTo>
                  <a:cubicBezTo>
                    <a:pt x="439" y="448"/>
                    <a:pt x="438" y="448"/>
                    <a:pt x="436" y="448"/>
                  </a:cubicBezTo>
                  <a:cubicBezTo>
                    <a:pt x="438" y="454"/>
                    <a:pt x="433" y="452"/>
                    <a:pt x="433" y="457"/>
                  </a:cubicBezTo>
                  <a:cubicBezTo>
                    <a:pt x="431" y="456"/>
                    <a:pt x="429" y="457"/>
                    <a:pt x="429" y="460"/>
                  </a:cubicBezTo>
                  <a:cubicBezTo>
                    <a:pt x="427" y="460"/>
                    <a:pt x="425" y="460"/>
                    <a:pt x="423" y="460"/>
                  </a:cubicBezTo>
                  <a:cubicBezTo>
                    <a:pt x="421" y="460"/>
                    <a:pt x="423" y="462"/>
                    <a:pt x="422" y="464"/>
                  </a:cubicBezTo>
                  <a:cubicBezTo>
                    <a:pt x="422" y="464"/>
                    <a:pt x="420" y="464"/>
                    <a:pt x="419" y="464"/>
                  </a:cubicBezTo>
                  <a:cubicBezTo>
                    <a:pt x="419" y="464"/>
                    <a:pt x="420" y="467"/>
                    <a:pt x="419" y="468"/>
                  </a:cubicBezTo>
                  <a:cubicBezTo>
                    <a:pt x="416" y="468"/>
                    <a:pt x="415" y="468"/>
                    <a:pt x="415" y="471"/>
                  </a:cubicBezTo>
                  <a:cubicBezTo>
                    <a:pt x="412" y="471"/>
                    <a:pt x="411" y="471"/>
                    <a:pt x="409" y="472"/>
                  </a:cubicBezTo>
                  <a:cubicBezTo>
                    <a:pt x="407" y="474"/>
                    <a:pt x="408" y="474"/>
                    <a:pt x="404" y="475"/>
                  </a:cubicBezTo>
                  <a:cubicBezTo>
                    <a:pt x="402" y="475"/>
                    <a:pt x="395" y="478"/>
                    <a:pt x="395" y="482"/>
                  </a:cubicBezTo>
                  <a:cubicBezTo>
                    <a:pt x="394" y="483"/>
                    <a:pt x="391" y="481"/>
                    <a:pt x="390" y="482"/>
                  </a:cubicBezTo>
                  <a:cubicBezTo>
                    <a:pt x="388" y="483"/>
                    <a:pt x="389" y="484"/>
                    <a:pt x="388" y="485"/>
                  </a:cubicBezTo>
                  <a:cubicBezTo>
                    <a:pt x="388" y="485"/>
                    <a:pt x="386" y="485"/>
                    <a:pt x="386" y="485"/>
                  </a:cubicBezTo>
                  <a:cubicBezTo>
                    <a:pt x="386" y="485"/>
                    <a:pt x="382" y="486"/>
                    <a:pt x="381" y="486"/>
                  </a:cubicBezTo>
                  <a:cubicBezTo>
                    <a:pt x="379" y="489"/>
                    <a:pt x="368" y="488"/>
                    <a:pt x="363" y="491"/>
                  </a:cubicBezTo>
                  <a:cubicBezTo>
                    <a:pt x="359" y="491"/>
                    <a:pt x="367" y="493"/>
                    <a:pt x="360" y="493"/>
                  </a:cubicBezTo>
                  <a:cubicBezTo>
                    <a:pt x="360" y="493"/>
                    <a:pt x="358" y="493"/>
                    <a:pt x="358" y="493"/>
                  </a:cubicBezTo>
                  <a:cubicBezTo>
                    <a:pt x="356" y="494"/>
                    <a:pt x="356" y="497"/>
                    <a:pt x="353" y="496"/>
                  </a:cubicBezTo>
                  <a:cubicBezTo>
                    <a:pt x="355" y="493"/>
                    <a:pt x="351" y="494"/>
                    <a:pt x="351" y="493"/>
                  </a:cubicBezTo>
                  <a:cubicBezTo>
                    <a:pt x="350" y="492"/>
                    <a:pt x="352" y="487"/>
                    <a:pt x="348" y="488"/>
                  </a:cubicBezTo>
                  <a:cubicBezTo>
                    <a:pt x="347" y="485"/>
                    <a:pt x="349" y="485"/>
                    <a:pt x="349" y="483"/>
                  </a:cubicBezTo>
                  <a:cubicBezTo>
                    <a:pt x="348" y="482"/>
                    <a:pt x="345" y="481"/>
                    <a:pt x="348" y="481"/>
                  </a:cubicBezTo>
                  <a:cubicBezTo>
                    <a:pt x="347" y="479"/>
                    <a:pt x="346" y="478"/>
                    <a:pt x="344" y="478"/>
                  </a:cubicBezTo>
                  <a:cubicBezTo>
                    <a:pt x="345" y="474"/>
                    <a:pt x="341" y="470"/>
                    <a:pt x="344" y="469"/>
                  </a:cubicBezTo>
                  <a:cubicBezTo>
                    <a:pt x="344" y="468"/>
                    <a:pt x="341" y="469"/>
                    <a:pt x="341" y="468"/>
                  </a:cubicBezTo>
                  <a:cubicBezTo>
                    <a:pt x="339" y="467"/>
                    <a:pt x="340" y="463"/>
                    <a:pt x="341" y="464"/>
                  </a:cubicBezTo>
                  <a:cubicBezTo>
                    <a:pt x="340" y="463"/>
                    <a:pt x="339" y="462"/>
                    <a:pt x="338" y="461"/>
                  </a:cubicBezTo>
                  <a:cubicBezTo>
                    <a:pt x="337" y="460"/>
                    <a:pt x="338" y="460"/>
                    <a:pt x="337" y="460"/>
                  </a:cubicBezTo>
                  <a:cubicBezTo>
                    <a:pt x="336" y="460"/>
                    <a:pt x="334" y="455"/>
                    <a:pt x="334" y="455"/>
                  </a:cubicBezTo>
                  <a:cubicBezTo>
                    <a:pt x="334" y="455"/>
                    <a:pt x="334" y="457"/>
                    <a:pt x="334" y="457"/>
                  </a:cubicBezTo>
                  <a:cubicBezTo>
                    <a:pt x="331" y="455"/>
                    <a:pt x="331" y="450"/>
                    <a:pt x="327" y="450"/>
                  </a:cubicBezTo>
                  <a:cubicBezTo>
                    <a:pt x="330" y="444"/>
                    <a:pt x="323" y="443"/>
                    <a:pt x="324" y="436"/>
                  </a:cubicBezTo>
                  <a:cubicBezTo>
                    <a:pt x="324" y="434"/>
                    <a:pt x="321" y="435"/>
                    <a:pt x="321" y="433"/>
                  </a:cubicBezTo>
                  <a:cubicBezTo>
                    <a:pt x="321" y="430"/>
                    <a:pt x="316" y="432"/>
                    <a:pt x="316" y="430"/>
                  </a:cubicBezTo>
                  <a:cubicBezTo>
                    <a:pt x="317" y="428"/>
                    <a:pt x="317" y="427"/>
                    <a:pt x="314" y="427"/>
                  </a:cubicBezTo>
                  <a:cubicBezTo>
                    <a:pt x="316" y="425"/>
                    <a:pt x="315" y="424"/>
                    <a:pt x="314" y="420"/>
                  </a:cubicBezTo>
                  <a:cubicBezTo>
                    <a:pt x="314" y="420"/>
                    <a:pt x="314" y="418"/>
                    <a:pt x="314" y="418"/>
                  </a:cubicBezTo>
                  <a:cubicBezTo>
                    <a:pt x="314" y="417"/>
                    <a:pt x="313" y="418"/>
                    <a:pt x="313" y="418"/>
                  </a:cubicBezTo>
                  <a:cubicBezTo>
                    <a:pt x="312" y="414"/>
                    <a:pt x="315" y="415"/>
                    <a:pt x="313" y="412"/>
                  </a:cubicBezTo>
                  <a:cubicBezTo>
                    <a:pt x="311" y="410"/>
                    <a:pt x="310" y="419"/>
                    <a:pt x="310" y="412"/>
                  </a:cubicBezTo>
                  <a:cubicBezTo>
                    <a:pt x="310" y="407"/>
                    <a:pt x="305" y="403"/>
                    <a:pt x="300" y="398"/>
                  </a:cubicBezTo>
                  <a:cubicBezTo>
                    <a:pt x="296" y="401"/>
                    <a:pt x="299" y="402"/>
                    <a:pt x="297" y="406"/>
                  </a:cubicBezTo>
                  <a:cubicBezTo>
                    <a:pt x="294" y="407"/>
                    <a:pt x="295" y="404"/>
                    <a:pt x="293" y="404"/>
                  </a:cubicBezTo>
                  <a:cubicBezTo>
                    <a:pt x="291" y="404"/>
                    <a:pt x="291" y="402"/>
                    <a:pt x="289" y="402"/>
                  </a:cubicBezTo>
                  <a:cubicBezTo>
                    <a:pt x="292" y="404"/>
                    <a:pt x="290" y="411"/>
                    <a:pt x="294" y="411"/>
                  </a:cubicBezTo>
                  <a:cubicBezTo>
                    <a:pt x="293" y="414"/>
                    <a:pt x="295" y="418"/>
                    <a:pt x="297" y="423"/>
                  </a:cubicBezTo>
                  <a:cubicBezTo>
                    <a:pt x="297" y="424"/>
                    <a:pt x="297" y="426"/>
                    <a:pt x="297" y="426"/>
                  </a:cubicBezTo>
                  <a:cubicBezTo>
                    <a:pt x="299" y="427"/>
                    <a:pt x="300" y="434"/>
                    <a:pt x="301" y="437"/>
                  </a:cubicBezTo>
                  <a:cubicBezTo>
                    <a:pt x="303" y="437"/>
                    <a:pt x="305" y="437"/>
                    <a:pt x="307" y="437"/>
                  </a:cubicBezTo>
                  <a:cubicBezTo>
                    <a:pt x="306" y="438"/>
                    <a:pt x="306" y="439"/>
                    <a:pt x="306" y="441"/>
                  </a:cubicBezTo>
                  <a:cubicBezTo>
                    <a:pt x="307" y="442"/>
                    <a:pt x="308" y="441"/>
                    <a:pt x="308" y="440"/>
                  </a:cubicBezTo>
                  <a:cubicBezTo>
                    <a:pt x="311" y="442"/>
                    <a:pt x="310" y="444"/>
                    <a:pt x="311" y="447"/>
                  </a:cubicBezTo>
                  <a:cubicBezTo>
                    <a:pt x="312" y="448"/>
                    <a:pt x="314" y="448"/>
                    <a:pt x="314" y="448"/>
                  </a:cubicBezTo>
                  <a:cubicBezTo>
                    <a:pt x="314" y="449"/>
                    <a:pt x="314" y="451"/>
                    <a:pt x="314" y="451"/>
                  </a:cubicBezTo>
                  <a:cubicBezTo>
                    <a:pt x="314" y="451"/>
                    <a:pt x="315" y="451"/>
                    <a:pt x="316" y="451"/>
                  </a:cubicBezTo>
                  <a:cubicBezTo>
                    <a:pt x="316" y="453"/>
                    <a:pt x="314" y="454"/>
                    <a:pt x="314" y="454"/>
                  </a:cubicBezTo>
                  <a:cubicBezTo>
                    <a:pt x="315" y="456"/>
                    <a:pt x="316" y="456"/>
                    <a:pt x="317" y="457"/>
                  </a:cubicBezTo>
                  <a:cubicBezTo>
                    <a:pt x="317" y="457"/>
                    <a:pt x="316" y="459"/>
                    <a:pt x="317" y="460"/>
                  </a:cubicBezTo>
                  <a:cubicBezTo>
                    <a:pt x="317" y="460"/>
                    <a:pt x="318" y="460"/>
                    <a:pt x="318" y="460"/>
                  </a:cubicBezTo>
                  <a:cubicBezTo>
                    <a:pt x="319" y="461"/>
                    <a:pt x="316" y="466"/>
                    <a:pt x="321" y="465"/>
                  </a:cubicBezTo>
                  <a:cubicBezTo>
                    <a:pt x="321" y="468"/>
                    <a:pt x="321" y="471"/>
                    <a:pt x="323" y="474"/>
                  </a:cubicBezTo>
                  <a:cubicBezTo>
                    <a:pt x="323" y="475"/>
                    <a:pt x="325" y="476"/>
                    <a:pt x="325" y="476"/>
                  </a:cubicBezTo>
                  <a:cubicBezTo>
                    <a:pt x="326" y="477"/>
                    <a:pt x="326" y="480"/>
                    <a:pt x="327" y="481"/>
                  </a:cubicBezTo>
                  <a:cubicBezTo>
                    <a:pt x="327" y="481"/>
                    <a:pt x="329" y="481"/>
                    <a:pt x="330" y="482"/>
                  </a:cubicBezTo>
                  <a:cubicBezTo>
                    <a:pt x="331" y="484"/>
                    <a:pt x="328" y="486"/>
                    <a:pt x="331" y="486"/>
                  </a:cubicBezTo>
                  <a:cubicBezTo>
                    <a:pt x="333" y="486"/>
                    <a:pt x="332" y="490"/>
                    <a:pt x="332" y="492"/>
                  </a:cubicBezTo>
                  <a:cubicBezTo>
                    <a:pt x="338" y="489"/>
                    <a:pt x="337" y="495"/>
                    <a:pt x="344" y="493"/>
                  </a:cubicBezTo>
                  <a:cubicBezTo>
                    <a:pt x="344" y="497"/>
                    <a:pt x="346" y="499"/>
                    <a:pt x="346" y="503"/>
                  </a:cubicBezTo>
                  <a:cubicBezTo>
                    <a:pt x="351" y="511"/>
                    <a:pt x="368" y="509"/>
                    <a:pt x="379" y="507"/>
                  </a:cubicBezTo>
                  <a:cubicBezTo>
                    <a:pt x="380" y="508"/>
                    <a:pt x="379" y="505"/>
                    <a:pt x="380" y="505"/>
                  </a:cubicBezTo>
                  <a:cubicBezTo>
                    <a:pt x="383" y="503"/>
                    <a:pt x="390" y="507"/>
                    <a:pt x="388" y="502"/>
                  </a:cubicBezTo>
                  <a:cubicBezTo>
                    <a:pt x="391" y="503"/>
                    <a:pt x="391" y="506"/>
                    <a:pt x="390" y="509"/>
                  </a:cubicBezTo>
                  <a:cubicBezTo>
                    <a:pt x="390" y="509"/>
                    <a:pt x="388" y="510"/>
                    <a:pt x="388" y="510"/>
                  </a:cubicBezTo>
                  <a:cubicBezTo>
                    <a:pt x="388" y="513"/>
                    <a:pt x="389" y="516"/>
                    <a:pt x="388" y="519"/>
                  </a:cubicBezTo>
                  <a:cubicBezTo>
                    <a:pt x="388" y="519"/>
                    <a:pt x="386" y="518"/>
                    <a:pt x="386" y="519"/>
                  </a:cubicBezTo>
                  <a:cubicBezTo>
                    <a:pt x="385" y="519"/>
                    <a:pt x="385" y="525"/>
                    <a:pt x="384" y="527"/>
                  </a:cubicBezTo>
                  <a:cubicBezTo>
                    <a:pt x="384" y="528"/>
                    <a:pt x="380" y="529"/>
                    <a:pt x="381" y="534"/>
                  </a:cubicBezTo>
                  <a:cubicBezTo>
                    <a:pt x="377" y="534"/>
                    <a:pt x="380" y="542"/>
                    <a:pt x="374" y="541"/>
                  </a:cubicBezTo>
                  <a:cubicBezTo>
                    <a:pt x="375" y="545"/>
                    <a:pt x="373" y="546"/>
                    <a:pt x="373" y="549"/>
                  </a:cubicBezTo>
                  <a:cubicBezTo>
                    <a:pt x="368" y="548"/>
                    <a:pt x="371" y="555"/>
                    <a:pt x="366" y="554"/>
                  </a:cubicBezTo>
                  <a:cubicBezTo>
                    <a:pt x="366" y="555"/>
                    <a:pt x="366" y="556"/>
                    <a:pt x="366" y="558"/>
                  </a:cubicBezTo>
                  <a:cubicBezTo>
                    <a:pt x="365" y="558"/>
                    <a:pt x="364" y="556"/>
                    <a:pt x="363" y="556"/>
                  </a:cubicBezTo>
                  <a:cubicBezTo>
                    <a:pt x="360" y="558"/>
                    <a:pt x="362" y="559"/>
                    <a:pt x="358" y="561"/>
                  </a:cubicBezTo>
                  <a:cubicBezTo>
                    <a:pt x="358" y="561"/>
                    <a:pt x="353" y="562"/>
                    <a:pt x="353" y="562"/>
                  </a:cubicBezTo>
                  <a:cubicBezTo>
                    <a:pt x="353" y="562"/>
                    <a:pt x="354" y="563"/>
                    <a:pt x="353" y="563"/>
                  </a:cubicBezTo>
                  <a:cubicBezTo>
                    <a:pt x="352" y="564"/>
                    <a:pt x="349" y="565"/>
                    <a:pt x="348" y="566"/>
                  </a:cubicBezTo>
                  <a:cubicBezTo>
                    <a:pt x="344" y="569"/>
                    <a:pt x="343" y="573"/>
                    <a:pt x="338" y="573"/>
                  </a:cubicBezTo>
                  <a:cubicBezTo>
                    <a:pt x="339" y="577"/>
                    <a:pt x="336" y="577"/>
                    <a:pt x="337" y="580"/>
                  </a:cubicBezTo>
                  <a:cubicBezTo>
                    <a:pt x="335" y="582"/>
                    <a:pt x="334" y="581"/>
                    <a:pt x="332" y="580"/>
                  </a:cubicBezTo>
                  <a:cubicBezTo>
                    <a:pt x="333" y="582"/>
                    <a:pt x="330" y="584"/>
                    <a:pt x="331" y="584"/>
                  </a:cubicBezTo>
                  <a:cubicBezTo>
                    <a:pt x="334" y="587"/>
                    <a:pt x="330" y="585"/>
                    <a:pt x="330" y="589"/>
                  </a:cubicBezTo>
                  <a:cubicBezTo>
                    <a:pt x="329" y="591"/>
                    <a:pt x="327" y="589"/>
                    <a:pt x="327" y="590"/>
                  </a:cubicBezTo>
                  <a:cubicBezTo>
                    <a:pt x="326" y="591"/>
                    <a:pt x="327" y="592"/>
                    <a:pt x="327" y="593"/>
                  </a:cubicBezTo>
                  <a:cubicBezTo>
                    <a:pt x="326" y="594"/>
                    <a:pt x="323" y="605"/>
                    <a:pt x="324" y="608"/>
                  </a:cubicBezTo>
                  <a:cubicBezTo>
                    <a:pt x="324" y="611"/>
                    <a:pt x="325" y="612"/>
                    <a:pt x="327" y="614"/>
                  </a:cubicBezTo>
                  <a:cubicBezTo>
                    <a:pt x="327" y="618"/>
                    <a:pt x="326" y="619"/>
                    <a:pt x="327" y="622"/>
                  </a:cubicBezTo>
                  <a:cubicBezTo>
                    <a:pt x="327" y="623"/>
                    <a:pt x="328" y="628"/>
                    <a:pt x="330" y="628"/>
                  </a:cubicBezTo>
                  <a:cubicBezTo>
                    <a:pt x="334" y="628"/>
                    <a:pt x="325" y="634"/>
                    <a:pt x="332" y="635"/>
                  </a:cubicBezTo>
                  <a:cubicBezTo>
                    <a:pt x="332" y="642"/>
                    <a:pt x="333" y="647"/>
                    <a:pt x="332" y="653"/>
                  </a:cubicBezTo>
                  <a:cubicBezTo>
                    <a:pt x="332" y="657"/>
                    <a:pt x="328" y="661"/>
                    <a:pt x="328" y="664"/>
                  </a:cubicBezTo>
                  <a:cubicBezTo>
                    <a:pt x="325" y="665"/>
                    <a:pt x="320" y="668"/>
                    <a:pt x="318" y="670"/>
                  </a:cubicBezTo>
                  <a:cubicBezTo>
                    <a:pt x="317" y="671"/>
                    <a:pt x="317" y="671"/>
                    <a:pt x="318" y="671"/>
                  </a:cubicBezTo>
                  <a:cubicBezTo>
                    <a:pt x="318" y="673"/>
                    <a:pt x="316" y="672"/>
                    <a:pt x="314" y="673"/>
                  </a:cubicBezTo>
                  <a:cubicBezTo>
                    <a:pt x="313" y="673"/>
                    <a:pt x="314" y="675"/>
                    <a:pt x="313" y="676"/>
                  </a:cubicBezTo>
                  <a:cubicBezTo>
                    <a:pt x="312" y="676"/>
                    <a:pt x="310" y="673"/>
                    <a:pt x="310" y="676"/>
                  </a:cubicBezTo>
                  <a:cubicBezTo>
                    <a:pt x="310" y="677"/>
                    <a:pt x="308" y="676"/>
                    <a:pt x="307" y="677"/>
                  </a:cubicBezTo>
                  <a:cubicBezTo>
                    <a:pt x="305" y="678"/>
                    <a:pt x="305" y="682"/>
                    <a:pt x="301" y="681"/>
                  </a:cubicBezTo>
                  <a:cubicBezTo>
                    <a:pt x="300" y="689"/>
                    <a:pt x="301" y="701"/>
                    <a:pt x="303" y="712"/>
                  </a:cubicBezTo>
                  <a:cubicBezTo>
                    <a:pt x="302" y="713"/>
                    <a:pt x="300" y="714"/>
                    <a:pt x="300" y="712"/>
                  </a:cubicBezTo>
                  <a:cubicBezTo>
                    <a:pt x="298" y="712"/>
                    <a:pt x="299" y="714"/>
                    <a:pt x="299" y="715"/>
                  </a:cubicBezTo>
                  <a:cubicBezTo>
                    <a:pt x="297" y="716"/>
                    <a:pt x="295" y="714"/>
                    <a:pt x="294" y="716"/>
                  </a:cubicBezTo>
                  <a:cubicBezTo>
                    <a:pt x="294" y="718"/>
                    <a:pt x="289" y="718"/>
                    <a:pt x="287" y="721"/>
                  </a:cubicBezTo>
                  <a:cubicBezTo>
                    <a:pt x="287" y="723"/>
                    <a:pt x="287" y="726"/>
                    <a:pt x="287" y="729"/>
                  </a:cubicBezTo>
                  <a:cubicBezTo>
                    <a:pt x="284" y="729"/>
                    <a:pt x="286" y="734"/>
                    <a:pt x="285" y="736"/>
                  </a:cubicBezTo>
                  <a:cubicBezTo>
                    <a:pt x="284" y="737"/>
                    <a:pt x="282" y="737"/>
                    <a:pt x="282" y="737"/>
                  </a:cubicBezTo>
                  <a:cubicBezTo>
                    <a:pt x="281" y="740"/>
                    <a:pt x="281" y="742"/>
                    <a:pt x="279" y="744"/>
                  </a:cubicBezTo>
                  <a:cubicBezTo>
                    <a:pt x="279" y="745"/>
                    <a:pt x="279" y="747"/>
                    <a:pt x="279" y="747"/>
                  </a:cubicBezTo>
                  <a:cubicBezTo>
                    <a:pt x="279" y="748"/>
                    <a:pt x="276" y="747"/>
                    <a:pt x="276" y="747"/>
                  </a:cubicBezTo>
                  <a:cubicBezTo>
                    <a:pt x="276" y="748"/>
                    <a:pt x="277" y="751"/>
                    <a:pt x="276" y="751"/>
                  </a:cubicBezTo>
                  <a:cubicBezTo>
                    <a:pt x="276" y="752"/>
                    <a:pt x="274" y="751"/>
                    <a:pt x="273" y="751"/>
                  </a:cubicBezTo>
                  <a:cubicBezTo>
                    <a:pt x="273" y="752"/>
                    <a:pt x="274" y="754"/>
                    <a:pt x="273" y="754"/>
                  </a:cubicBezTo>
                  <a:cubicBezTo>
                    <a:pt x="273" y="755"/>
                    <a:pt x="271" y="754"/>
                    <a:pt x="271" y="754"/>
                  </a:cubicBezTo>
                  <a:cubicBezTo>
                    <a:pt x="270" y="755"/>
                    <a:pt x="268" y="757"/>
                    <a:pt x="268" y="758"/>
                  </a:cubicBezTo>
                  <a:cubicBezTo>
                    <a:pt x="268" y="760"/>
                    <a:pt x="266" y="759"/>
                    <a:pt x="265" y="760"/>
                  </a:cubicBezTo>
                  <a:cubicBezTo>
                    <a:pt x="265" y="760"/>
                    <a:pt x="265" y="762"/>
                    <a:pt x="265" y="763"/>
                  </a:cubicBezTo>
                  <a:cubicBezTo>
                    <a:pt x="264" y="763"/>
                    <a:pt x="263" y="762"/>
                    <a:pt x="262" y="763"/>
                  </a:cubicBezTo>
                  <a:cubicBezTo>
                    <a:pt x="261" y="763"/>
                    <a:pt x="260" y="765"/>
                    <a:pt x="259" y="765"/>
                  </a:cubicBezTo>
                  <a:cubicBezTo>
                    <a:pt x="259" y="766"/>
                    <a:pt x="257" y="768"/>
                    <a:pt x="257" y="768"/>
                  </a:cubicBezTo>
                  <a:cubicBezTo>
                    <a:pt x="256" y="769"/>
                    <a:pt x="252" y="770"/>
                    <a:pt x="252" y="770"/>
                  </a:cubicBezTo>
                  <a:cubicBezTo>
                    <a:pt x="251" y="769"/>
                    <a:pt x="251" y="769"/>
                    <a:pt x="250" y="770"/>
                  </a:cubicBezTo>
                  <a:cubicBezTo>
                    <a:pt x="248" y="771"/>
                    <a:pt x="247" y="770"/>
                    <a:pt x="244" y="771"/>
                  </a:cubicBezTo>
                  <a:cubicBezTo>
                    <a:pt x="243" y="771"/>
                    <a:pt x="234" y="775"/>
                    <a:pt x="231" y="771"/>
                  </a:cubicBezTo>
                  <a:cubicBezTo>
                    <a:pt x="229" y="771"/>
                    <a:pt x="231" y="773"/>
                    <a:pt x="231" y="772"/>
                  </a:cubicBezTo>
                  <a:cubicBezTo>
                    <a:pt x="229" y="776"/>
                    <a:pt x="226" y="773"/>
                    <a:pt x="222" y="774"/>
                  </a:cubicBezTo>
                  <a:cubicBezTo>
                    <a:pt x="220" y="774"/>
                    <a:pt x="221" y="775"/>
                    <a:pt x="222" y="775"/>
                  </a:cubicBezTo>
                  <a:cubicBezTo>
                    <a:pt x="220" y="778"/>
                    <a:pt x="213" y="774"/>
                    <a:pt x="209" y="774"/>
                  </a:cubicBezTo>
                  <a:cubicBezTo>
                    <a:pt x="209" y="767"/>
                    <a:pt x="203" y="763"/>
                    <a:pt x="206" y="757"/>
                  </a:cubicBezTo>
                  <a:cubicBezTo>
                    <a:pt x="203" y="754"/>
                    <a:pt x="200" y="752"/>
                    <a:pt x="200" y="746"/>
                  </a:cubicBezTo>
                  <a:cubicBezTo>
                    <a:pt x="196" y="750"/>
                    <a:pt x="200" y="748"/>
                    <a:pt x="198" y="742"/>
                  </a:cubicBezTo>
                  <a:cubicBezTo>
                    <a:pt x="196" y="735"/>
                    <a:pt x="187" y="730"/>
                    <a:pt x="189" y="722"/>
                  </a:cubicBezTo>
                  <a:cubicBezTo>
                    <a:pt x="188" y="721"/>
                    <a:pt x="188" y="725"/>
                    <a:pt x="188" y="725"/>
                  </a:cubicBezTo>
                  <a:cubicBezTo>
                    <a:pt x="185" y="724"/>
                    <a:pt x="188" y="715"/>
                    <a:pt x="185" y="719"/>
                  </a:cubicBezTo>
                  <a:cubicBezTo>
                    <a:pt x="183" y="717"/>
                    <a:pt x="183" y="712"/>
                    <a:pt x="184" y="709"/>
                  </a:cubicBezTo>
                  <a:cubicBezTo>
                    <a:pt x="184" y="705"/>
                    <a:pt x="185" y="702"/>
                    <a:pt x="182" y="697"/>
                  </a:cubicBezTo>
                  <a:cubicBezTo>
                    <a:pt x="183" y="695"/>
                    <a:pt x="179" y="696"/>
                    <a:pt x="178" y="695"/>
                  </a:cubicBezTo>
                  <a:cubicBezTo>
                    <a:pt x="177" y="694"/>
                    <a:pt x="182" y="691"/>
                    <a:pt x="175" y="693"/>
                  </a:cubicBezTo>
                  <a:cubicBezTo>
                    <a:pt x="175" y="692"/>
                    <a:pt x="176" y="689"/>
                    <a:pt x="175" y="688"/>
                  </a:cubicBezTo>
                  <a:cubicBezTo>
                    <a:pt x="175" y="688"/>
                    <a:pt x="173" y="689"/>
                    <a:pt x="172" y="688"/>
                  </a:cubicBezTo>
                  <a:cubicBezTo>
                    <a:pt x="172" y="688"/>
                    <a:pt x="176" y="683"/>
                    <a:pt x="171" y="684"/>
                  </a:cubicBezTo>
                  <a:cubicBezTo>
                    <a:pt x="171" y="682"/>
                    <a:pt x="173" y="681"/>
                    <a:pt x="172" y="678"/>
                  </a:cubicBezTo>
                  <a:cubicBezTo>
                    <a:pt x="170" y="677"/>
                    <a:pt x="173" y="672"/>
                    <a:pt x="168" y="673"/>
                  </a:cubicBezTo>
                  <a:cubicBezTo>
                    <a:pt x="168" y="660"/>
                    <a:pt x="169" y="656"/>
                    <a:pt x="175" y="648"/>
                  </a:cubicBezTo>
                  <a:cubicBezTo>
                    <a:pt x="174" y="646"/>
                    <a:pt x="177" y="640"/>
                    <a:pt x="174" y="641"/>
                  </a:cubicBezTo>
                  <a:cubicBezTo>
                    <a:pt x="174" y="638"/>
                    <a:pt x="177" y="640"/>
                    <a:pt x="178" y="639"/>
                  </a:cubicBezTo>
                  <a:cubicBezTo>
                    <a:pt x="179" y="639"/>
                    <a:pt x="178" y="636"/>
                    <a:pt x="179" y="636"/>
                  </a:cubicBezTo>
                  <a:cubicBezTo>
                    <a:pt x="179" y="634"/>
                    <a:pt x="178" y="621"/>
                    <a:pt x="177" y="625"/>
                  </a:cubicBezTo>
                  <a:cubicBezTo>
                    <a:pt x="174" y="623"/>
                    <a:pt x="175" y="619"/>
                    <a:pt x="175" y="617"/>
                  </a:cubicBezTo>
                  <a:cubicBezTo>
                    <a:pt x="175" y="613"/>
                    <a:pt x="176" y="610"/>
                    <a:pt x="175" y="607"/>
                  </a:cubicBezTo>
                  <a:cubicBezTo>
                    <a:pt x="175" y="605"/>
                    <a:pt x="173" y="606"/>
                    <a:pt x="172" y="606"/>
                  </a:cubicBezTo>
                  <a:cubicBezTo>
                    <a:pt x="172" y="605"/>
                    <a:pt x="174" y="604"/>
                    <a:pt x="174" y="603"/>
                  </a:cubicBezTo>
                  <a:cubicBezTo>
                    <a:pt x="174" y="603"/>
                    <a:pt x="172" y="602"/>
                    <a:pt x="172" y="601"/>
                  </a:cubicBezTo>
                  <a:cubicBezTo>
                    <a:pt x="172" y="598"/>
                    <a:pt x="171" y="599"/>
                    <a:pt x="170" y="597"/>
                  </a:cubicBezTo>
                  <a:cubicBezTo>
                    <a:pt x="169" y="597"/>
                    <a:pt x="170" y="595"/>
                    <a:pt x="170" y="594"/>
                  </a:cubicBezTo>
                  <a:cubicBezTo>
                    <a:pt x="169" y="594"/>
                    <a:pt x="166" y="594"/>
                    <a:pt x="167" y="593"/>
                  </a:cubicBezTo>
                  <a:cubicBezTo>
                    <a:pt x="167" y="593"/>
                    <a:pt x="168" y="593"/>
                    <a:pt x="168" y="593"/>
                  </a:cubicBezTo>
                  <a:cubicBezTo>
                    <a:pt x="166" y="590"/>
                    <a:pt x="165" y="589"/>
                    <a:pt x="161" y="587"/>
                  </a:cubicBezTo>
                  <a:cubicBezTo>
                    <a:pt x="160" y="587"/>
                    <a:pt x="161" y="586"/>
                    <a:pt x="160" y="586"/>
                  </a:cubicBezTo>
                  <a:cubicBezTo>
                    <a:pt x="158" y="586"/>
                    <a:pt x="158" y="582"/>
                    <a:pt x="156" y="583"/>
                  </a:cubicBezTo>
                  <a:cubicBezTo>
                    <a:pt x="153" y="571"/>
                    <a:pt x="156" y="561"/>
                    <a:pt x="156" y="548"/>
                  </a:cubicBezTo>
                  <a:cubicBezTo>
                    <a:pt x="155" y="545"/>
                    <a:pt x="152" y="550"/>
                    <a:pt x="153" y="544"/>
                  </a:cubicBezTo>
                  <a:cubicBezTo>
                    <a:pt x="145" y="545"/>
                    <a:pt x="138" y="543"/>
                    <a:pt x="133" y="541"/>
                  </a:cubicBezTo>
                  <a:cubicBezTo>
                    <a:pt x="135" y="533"/>
                    <a:pt x="129" y="542"/>
                    <a:pt x="130" y="534"/>
                  </a:cubicBezTo>
                  <a:cubicBezTo>
                    <a:pt x="124" y="532"/>
                    <a:pt x="123" y="531"/>
                    <a:pt x="115" y="533"/>
                  </a:cubicBezTo>
                  <a:cubicBezTo>
                    <a:pt x="114" y="533"/>
                    <a:pt x="111" y="533"/>
                    <a:pt x="109" y="534"/>
                  </a:cubicBezTo>
                  <a:cubicBezTo>
                    <a:pt x="109" y="534"/>
                    <a:pt x="105" y="536"/>
                    <a:pt x="101" y="535"/>
                  </a:cubicBezTo>
                  <a:cubicBezTo>
                    <a:pt x="103" y="539"/>
                    <a:pt x="105" y="537"/>
                    <a:pt x="98" y="538"/>
                  </a:cubicBezTo>
                  <a:cubicBezTo>
                    <a:pt x="93" y="539"/>
                    <a:pt x="90" y="541"/>
                    <a:pt x="83" y="541"/>
                  </a:cubicBezTo>
                  <a:cubicBezTo>
                    <a:pt x="80" y="541"/>
                    <a:pt x="80" y="540"/>
                    <a:pt x="78" y="540"/>
                  </a:cubicBezTo>
                  <a:cubicBezTo>
                    <a:pt x="69" y="539"/>
                    <a:pt x="60" y="544"/>
                    <a:pt x="52" y="542"/>
                  </a:cubicBezTo>
                  <a:cubicBezTo>
                    <a:pt x="52" y="538"/>
                    <a:pt x="47" y="539"/>
                    <a:pt x="45" y="538"/>
                  </a:cubicBezTo>
                  <a:cubicBezTo>
                    <a:pt x="44" y="538"/>
                    <a:pt x="45" y="536"/>
                    <a:pt x="45" y="535"/>
                  </a:cubicBezTo>
                  <a:cubicBezTo>
                    <a:pt x="44" y="535"/>
                    <a:pt x="41" y="536"/>
                    <a:pt x="41" y="535"/>
                  </a:cubicBezTo>
                  <a:cubicBezTo>
                    <a:pt x="40" y="535"/>
                    <a:pt x="41" y="533"/>
                    <a:pt x="41" y="533"/>
                  </a:cubicBezTo>
                  <a:cubicBezTo>
                    <a:pt x="39" y="532"/>
                    <a:pt x="38" y="533"/>
                    <a:pt x="38" y="531"/>
                  </a:cubicBezTo>
                  <a:cubicBezTo>
                    <a:pt x="38" y="531"/>
                    <a:pt x="35" y="529"/>
                    <a:pt x="35" y="528"/>
                  </a:cubicBezTo>
                  <a:cubicBezTo>
                    <a:pt x="34" y="528"/>
                    <a:pt x="35" y="527"/>
                    <a:pt x="34" y="527"/>
                  </a:cubicBezTo>
                  <a:cubicBezTo>
                    <a:pt x="32" y="527"/>
                    <a:pt x="33" y="525"/>
                    <a:pt x="32" y="524"/>
                  </a:cubicBezTo>
                  <a:cubicBezTo>
                    <a:pt x="31" y="523"/>
                    <a:pt x="30" y="524"/>
                    <a:pt x="29" y="523"/>
                  </a:cubicBezTo>
                  <a:cubicBezTo>
                    <a:pt x="29" y="522"/>
                    <a:pt x="30" y="521"/>
                    <a:pt x="29" y="520"/>
                  </a:cubicBezTo>
                  <a:cubicBezTo>
                    <a:pt x="28" y="519"/>
                    <a:pt x="26" y="521"/>
                    <a:pt x="26" y="519"/>
                  </a:cubicBezTo>
                  <a:cubicBezTo>
                    <a:pt x="26" y="518"/>
                    <a:pt x="28" y="516"/>
                    <a:pt x="28" y="517"/>
                  </a:cubicBezTo>
                  <a:cubicBezTo>
                    <a:pt x="26" y="513"/>
                    <a:pt x="20" y="514"/>
                    <a:pt x="21" y="509"/>
                  </a:cubicBezTo>
                  <a:cubicBezTo>
                    <a:pt x="14" y="511"/>
                    <a:pt x="17" y="503"/>
                    <a:pt x="11" y="505"/>
                  </a:cubicBezTo>
                  <a:cubicBezTo>
                    <a:pt x="12" y="503"/>
                    <a:pt x="13" y="502"/>
                    <a:pt x="12" y="500"/>
                  </a:cubicBezTo>
                  <a:cubicBezTo>
                    <a:pt x="12" y="498"/>
                    <a:pt x="9" y="499"/>
                    <a:pt x="7" y="499"/>
                  </a:cubicBezTo>
                  <a:cubicBezTo>
                    <a:pt x="8" y="496"/>
                    <a:pt x="4" y="496"/>
                    <a:pt x="4" y="495"/>
                  </a:cubicBezTo>
                  <a:cubicBezTo>
                    <a:pt x="4" y="492"/>
                    <a:pt x="6" y="493"/>
                    <a:pt x="4" y="489"/>
                  </a:cubicBezTo>
                  <a:cubicBezTo>
                    <a:pt x="4" y="488"/>
                    <a:pt x="3" y="489"/>
                    <a:pt x="3" y="488"/>
                  </a:cubicBezTo>
                  <a:cubicBezTo>
                    <a:pt x="3" y="487"/>
                    <a:pt x="1" y="483"/>
                    <a:pt x="0" y="482"/>
                  </a:cubicBezTo>
                  <a:cubicBezTo>
                    <a:pt x="0" y="480"/>
                    <a:pt x="3" y="482"/>
                    <a:pt x="4" y="481"/>
                  </a:cubicBezTo>
                  <a:cubicBezTo>
                    <a:pt x="5" y="480"/>
                    <a:pt x="4" y="476"/>
                    <a:pt x="7" y="476"/>
                  </a:cubicBezTo>
                  <a:cubicBezTo>
                    <a:pt x="7" y="469"/>
                    <a:pt x="7" y="461"/>
                    <a:pt x="7" y="453"/>
                  </a:cubicBezTo>
                  <a:cubicBezTo>
                    <a:pt x="7" y="451"/>
                    <a:pt x="4" y="452"/>
                    <a:pt x="4" y="451"/>
                  </a:cubicBezTo>
                  <a:cubicBezTo>
                    <a:pt x="4" y="451"/>
                    <a:pt x="5" y="449"/>
                    <a:pt x="5" y="448"/>
                  </a:cubicBezTo>
                  <a:cubicBezTo>
                    <a:pt x="6" y="446"/>
                    <a:pt x="4" y="445"/>
                    <a:pt x="4" y="443"/>
                  </a:cubicBezTo>
                  <a:cubicBezTo>
                    <a:pt x="9" y="449"/>
                    <a:pt x="4" y="433"/>
                    <a:pt x="10" y="439"/>
                  </a:cubicBezTo>
                  <a:cubicBezTo>
                    <a:pt x="11" y="437"/>
                    <a:pt x="9" y="432"/>
                    <a:pt x="11" y="430"/>
                  </a:cubicBezTo>
                  <a:cubicBezTo>
                    <a:pt x="11" y="430"/>
                    <a:pt x="14" y="430"/>
                    <a:pt x="14" y="430"/>
                  </a:cubicBezTo>
                  <a:cubicBezTo>
                    <a:pt x="14" y="429"/>
                    <a:pt x="12" y="428"/>
                    <a:pt x="12" y="426"/>
                  </a:cubicBezTo>
                  <a:cubicBezTo>
                    <a:pt x="18" y="425"/>
                    <a:pt x="17" y="417"/>
                    <a:pt x="22" y="416"/>
                  </a:cubicBezTo>
                  <a:cubicBezTo>
                    <a:pt x="22" y="411"/>
                    <a:pt x="27" y="411"/>
                    <a:pt x="26" y="406"/>
                  </a:cubicBezTo>
                  <a:cubicBezTo>
                    <a:pt x="29" y="407"/>
                    <a:pt x="29" y="405"/>
                    <a:pt x="29" y="404"/>
                  </a:cubicBezTo>
                  <a:cubicBezTo>
                    <a:pt x="38" y="403"/>
                    <a:pt x="44" y="400"/>
                    <a:pt x="43" y="389"/>
                  </a:cubicBezTo>
                  <a:cubicBezTo>
                    <a:pt x="49" y="391"/>
                    <a:pt x="44" y="382"/>
                    <a:pt x="49" y="382"/>
                  </a:cubicBezTo>
                  <a:cubicBezTo>
                    <a:pt x="49" y="380"/>
                    <a:pt x="49" y="377"/>
                    <a:pt x="49" y="374"/>
                  </a:cubicBezTo>
                  <a:cubicBezTo>
                    <a:pt x="51" y="374"/>
                    <a:pt x="52" y="372"/>
                    <a:pt x="55" y="373"/>
                  </a:cubicBezTo>
                  <a:cubicBezTo>
                    <a:pt x="57" y="370"/>
                    <a:pt x="59" y="368"/>
                    <a:pt x="62" y="364"/>
                  </a:cubicBezTo>
                  <a:cubicBezTo>
                    <a:pt x="62" y="363"/>
                    <a:pt x="63" y="364"/>
                    <a:pt x="63" y="363"/>
                  </a:cubicBezTo>
                  <a:cubicBezTo>
                    <a:pt x="63" y="361"/>
                    <a:pt x="67" y="361"/>
                    <a:pt x="66" y="359"/>
                  </a:cubicBezTo>
                  <a:cubicBezTo>
                    <a:pt x="72" y="360"/>
                    <a:pt x="73" y="355"/>
                    <a:pt x="78" y="356"/>
                  </a:cubicBezTo>
                  <a:cubicBezTo>
                    <a:pt x="76" y="361"/>
                    <a:pt x="85" y="356"/>
                    <a:pt x="83" y="361"/>
                  </a:cubicBezTo>
                  <a:cubicBezTo>
                    <a:pt x="85" y="358"/>
                    <a:pt x="97" y="363"/>
                    <a:pt x="97" y="357"/>
                  </a:cubicBezTo>
                  <a:cubicBezTo>
                    <a:pt x="103" y="356"/>
                    <a:pt x="109" y="355"/>
                    <a:pt x="112" y="350"/>
                  </a:cubicBezTo>
                  <a:cubicBezTo>
                    <a:pt x="114" y="350"/>
                    <a:pt x="116" y="350"/>
                    <a:pt x="116" y="349"/>
                  </a:cubicBezTo>
                  <a:cubicBezTo>
                    <a:pt x="119" y="349"/>
                    <a:pt x="119" y="350"/>
                    <a:pt x="122" y="350"/>
                  </a:cubicBezTo>
                  <a:cubicBezTo>
                    <a:pt x="125" y="350"/>
                    <a:pt x="128" y="349"/>
                    <a:pt x="130" y="349"/>
                  </a:cubicBezTo>
                  <a:cubicBezTo>
                    <a:pt x="130" y="349"/>
                    <a:pt x="131" y="350"/>
                    <a:pt x="132" y="350"/>
                  </a:cubicBezTo>
                  <a:cubicBezTo>
                    <a:pt x="135" y="350"/>
                    <a:pt x="141" y="353"/>
                    <a:pt x="147" y="352"/>
                  </a:cubicBezTo>
                  <a:cubicBezTo>
                    <a:pt x="150" y="351"/>
                    <a:pt x="154" y="347"/>
                    <a:pt x="157" y="350"/>
                  </a:cubicBezTo>
                  <a:cubicBezTo>
                    <a:pt x="159" y="353"/>
                    <a:pt x="158" y="350"/>
                    <a:pt x="163" y="350"/>
                  </a:cubicBezTo>
                  <a:cubicBezTo>
                    <a:pt x="163" y="351"/>
                    <a:pt x="164" y="352"/>
                    <a:pt x="164" y="353"/>
                  </a:cubicBezTo>
                  <a:cubicBezTo>
                    <a:pt x="164" y="353"/>
                    <a:pt x="161" y="354"/>
                    <a:pt x="161" y="354"/>
                  </a:cubicBezTo>
                  <a:cubicBezTo>
                    <a:pt x="161" y="356"/>
                    <a:pt x="162" y="355"/>
                    <a:pt x="163" y="356"/>
                  </a:cubicBezTo>
                  <a:cubicBezTo>
                    <a:pt x="163" y="357"/>
                    <a:pt x="161" y="357"/>
                    <a:pt x="161" y="357"/>
                  </a:cubicBezTo>
                  <a:cubicBezTo>
                    <a:pt x="161" y="358"/>
                    <a:pt x="163" y="359"/>
                    <a:pt x="163" y="360"/>
                  </a:cubicBezTo>
                  <a:cubicBezTo>
                    <a:pt x="162" y="364"/>
                    <a:pt x="160" y="366"/>
                    <a:pt x="164" y="371"/>
                  </a:cubicBezTo>
                  <a:cubicBezTo>
                    <a:pt x="165" y="374"/>
                    <a:pt x="166" y="370"/>
                    <a:pt x="168" y="373"/>
                  </a:cubicBezTo>
                  <a:cubicBezTo>
                    <a:pt x="168" y="374"/>
                    <a:pt x="171" y="373"/>
                    <a:pt x="171" y="374"/>
                  </a:cubicBezTo>
                  <a:cubicBezTo>
                    <a:pt x="171" y="374"/>
                    <a:pt x="171" y="377"/>
                    <a:pt x="171" y="377"/>
                  </a:cubicBezTo>
                  <a:cubicBezTo>
                    <a:pt x="172" y="378"/>
                    <a:pt x="175" y="376"/>
                    <a:pt x="175" y="378"/>
                  </a:cubicBezTo>
                  <a:cubicBezTo>
                    <a:pt x="180" y="376"/>
                    <a:pt x="183" y="382"/>
                    <a:pt x="185" y="378"/>
                  </a:cubicBezTo>
                  <a:cubicBezTo>
                    <a:pt x="187" y="378"/>
                    <a:pt x="186" y="381"/>
                    <a:pt x="186" y="381"/>
                  </a:cubicBezTo>
                  <a:cubicBezTo>
                    <a:pt x="189" y="383"/>
                    <a:pt x="190" y="381"/>
                    <a:pt x="193" y="382"/>
                  </a:cubicBezTo>
                  <a:cubicBezTo>
                    <a:pt x="194" y="383"/>
                    <a:pt x="194" y="385"/>
                    <a:pt x="195" y="385"/>
                  </a:cubicBezTo>
                  <a:cubicBezTo>
                    <a:pt x="195" y="386"/>
                    <a:pt x="197" y="385"/>
                    <a:pt x="198" y="385"/>
                  </a:cubicBezTo>
                  <a:cubicBezTo>
                    <a:pt x="199" y="387"/>
                    <a:pt x="200" y="386"/>
                    <a:pt x="202" y="387"/>
                  </a:cubicBezTo>
                  <a:cubicBezTo>
                    <a:pt x="202" y="387"/>
                    <a:pt x="203" y="389"/>
                    <a:pt x="203" y="389"/>
                  </a:cubicBezTo>
                  <a:cubicBezTo>
                    <a:pt x="204" y="390"/>
                    <a:pt x="206" y="388"/>
                    <a:pt x="207" y="388"/>
                  </a:cubicBezTo>
                  <a:cubicBezTo>
                    <a:pt x="207" y="388"/>
                    <a:pt x="208" y="389"/>
                    <a:pt x="209" y="389"/>
                  </a:cubicBezTo>
                  <a:cubicBezTo>
                    <a:pt x="210" y="390"/>
                    <a:pt x="211" y="389"/>
                    <a:pt x="212" y="389"/>
                  </a:cubicBezTo>
                  <a:cubicBezTo>
                    <a:pt x="212" y="388"/>
                    <a:pt x="214" y="388"/>
                    <a:pt x="214" y="387"/>
                  </a:cubicBezTo>
                  <a:cubicBezTo>
                    <a:pt x="214" y="387"/>
                    <a:pt x="217" y="386"/>
                    <a:pt x="216" y="385"/>
                  </a:cubicBezTo>
                  <a:cubicBezTo>
                    <a:pt x="212" y="382"/>
                    <a:pt x="220" y="383"/>
                    <a:pt x="220" y="378"/>
                  </a:cubicBezTo>
                  <a:cubicBezTo>
                    <a:pt x="224" y="379"/>
                    <a:pt x="224" y="376"/>
                    <a:pt x="229" y="377"/>
                  </a:cubicBezTo>
                  <a:cubicBezTo>
                    <a:pt x="229" y="377"/>
                    <a:pt x="230" y="378"/>
                    <a:pt x="230" y="378"/>
                  </a:cubicBezTo>
                  <a:cubicBezTo>
                    <a:pt x="232" y="379"/>
                    <a:pt x="234" y="378"/>
                    <a:pt x="236" y="378"/>
                  </a:cubicBezTo>
                  <a:cubicBezTo>
                    <a:pt x="236" y="378"/>
                    <a:pt x="238" y="381"/>
                    <a:pt x="238" y="381"/>
                  </a:cubicBezTo>
                  <a:cubicBezTo>
                    <a:pt x="239" y="381"/>
                    <a:pt x="241" y="379"/>
                    <a:pt x="243" y="380"/>
                  </a:cubicBezTo>
                  <a:cubicBezTo>
                    <a:pt x="243" y="380"/>
                    <a:pt x="242" y="382"/>
                    <a:pt x="243" y="382"/>
                  </a:cubicBezTo>
                  <a:cubicBezTo>
                    <a:pt x="244" y="383"/>
                    <a:pt x="246" y="380"/>
                    <a:pt x="248" y="381"/>
                  </a:cubicBezTo>
                  <a:cubicBezTo>
                    <a:pt x="249" y="382"/>
                    <a:pt x="245" y="383"/>
                    <a:pt x="245" y="382"/>
                  </a:cubicBezTo>
                  <a:cubicBezTo>
                    <a:pt x="246" y="385"/>
                    <a:pt x="255" y="385"/>
                    <a:pt x="259" y="385"/>
                  </a:cubicBezTo>
                  <a:cubicBezTo>
                    <a:pt x="259" y="391"/>
                    <a:pt x="271" y="389"/>
                    <a:pt x="273" y="385"/>
                  </a:cubicBezTo>
                  <a:cubicBezTo>
                    <a:pt x="274" y="387"/>
                    <a:pt x="280" y="384"/>
                    <a:pt x="282" y="385"/>
                  </a:cubicBezTo>
                  <a:cubicBezTo>
                    <a:pt x="283" y="387"/>
                    <a:pt x="282" y="385"/>
                    <a:pt x="285" y="385"/>
                  </a:cubicBezTo>
                  <a:cubicBezTo>
                    <a:pt x="287" y="386"/>
                    <a:pt x="289" y="387"/>
                    <a:pt x="292" y="387"/>
                  </a:cubicBezTo>
                  <a:cubicBezTo>
                    <a:pt x="294" y="386"/>
                    <a:pt x="295" y="384"/>
                    <a:pt x="299" y="384"/>
                  </a:cubicBezTo>
                  <a:cubicBezTo>
                    <a:pt x="300" y="381"/>
                    <a:pt x="299" y="376"/>
                    <a:pt x="303" y="375"/>
                  </a:cubicBezTo>
                  <a:cubicBezTo>
                    <a:pt x="303" y="373"/>
                    <a:pt x="301" y="373"/>
                    <a:pt x="301" y="370"/>
                  </a:cubicBezTo>
                  <a:cubicBezTo>
                    <a:pt x="306" y="370"/>
                    <a:pt x="306" y="361"/>
                    <a:pt x="310" y="366"/>
                  </a:cubicBezTo>
                  <a:cubicBezTo>
                    <a:pt x="311" y="360"/>
                    <a:pt x="308" y="359"/>
                    <a:pt x="304" y="359"/>
                  </a:cubicBezTo>
                  <a:cubicBezTo>
                    <a:pt x="305" y="357"/>
                    <a:pt x="306" y="355"/>
                    <a:pt x="306" y="353"/>
                  </a:cubicBezTo>
                  <a:cubicBezTo>
                    <a:pt x="304" y="349"/>
                    <a:pt x="296" y="352"/>
                    <a:pt x="294" y="347"/>
                  </a:cubicBezTo>
                  <a:cubicBezTo>
                    <a:pt x="292" y="349"/>
                    <a:pt x="287" y="349"/>
                    <a:pt x="286" y="352"/>
                  </a:cubicBezTo>
                  <a:cubicBezTo>
                    <a:pt x="284" y="352"/>
                    <a:pt x="285" y="349"/>
                    <a:pt x="285" y="349"/>
                  </a:cubicBezTo>
                  <a:cubicBezTo>
                    <a:pt x="282" y="347"/>
                    <a:pt x="278" y="350"/>
                    <a:pt x="275" y="349"/>
                  </a:cubicBezTo>
                  <a:cubicBezTo>
                    <a:pt x="273" y="350"/>
                    <a:pt x="273" y="352"/>
                    <a:pt x="271" y="352"/>
                  </a:cubicBezTo>
                  <a:cubicBezTo>
                    <a:pt x="267" y="352"/>
                    <a:pt x="267" y="346"/>
                    <a:pt x="261" y="347"/>
                  </a:cubicBezTo>
                  <a:cubicBezTo>
                    <a:pt x="261" y="345"/>
                    <a:pt x="259" y="344"/>
                    <a:pt x="259" y="342"/>
                  </a:cubicBezTo>
                  <a:cubicBezTo>
                    <a:pt x="258" y="342"/>
                    <a:pt x="257" y="342"/>
                    <a:pt x="257" y="340"/>
                  </a:cubicBezTo>
                  <a:cubicBezTo>
                    <a:pt x="256" y="339"/>
                    <a:pt x="254" y="338"/>
                    <a:pt x="251" y="338"/>
                  </a:cubicBezTo>
                  <a:cubicBezTo>
                    <a:pt x="254" y="334"/>
                    <a:pt x="252" y="326"/>
                    <a:pt x="251" y="322"/>
                  </a:cubicBezTo>
                  <a:cubicBezTo>
                    <a:pt x="247" y="325"/>
                    <a:pt x="243" y="319"/>
                    <a:pt x="243" y="326"/>
                  </a:cubicBezTo>
                  <a:cubicBezTo>
                    <a:pt x="238" y="324"/>
                    <a:pt x="238" y="328"/>
                    <a:pt x="234" y="325"/>
                  </a:cubicBezTo>
                  <a:cubicBezTo>
                    <a:pt x="234" y="327"/>
                    <a:pt x="234" y="327"/>
                    <a:pt x="233" y="328"/>
                  </a:cubicBezTo>
                  <a:cubicBezTo>
                    <a:pt x="234" y="329"/>
                    <a:pt x="235" y="329"/>
                    <a:pt x="236" y="331"/>
                  </a:cubicBezTo>
                  <a:cubicBezTo>
                    <a:pt x="236" y="332"/>
                    <a:pt x="235" y="334"/>
                    <a:pt x="238" y="333"/>
                  </a:cubicBezTo>
                  <a:cubicBezTo>
                    <a:pt x="237" y="338"/>
                    <a:pt x="237" y="336"/>
                    <a:pt x="240" y="339"/>
                  </a:cubicBezTo>
                  <a:cubicBezTo>
                    <a:pt x="241" y="342"/>
                    <a:pt x="238" y="341"/>
                    <a:pt x="237" y="342"/>
                  </a:cubicBezTo>
                  <a:cubicBezTo>
                    <a:pt x="237" y="342"/>
                    <a:pt x="235" y="347"/>
                    <a:pt x="234" y="346"/>
                  </a:cubicBezTo>
                  <a:cubicBezTo>
                    <a:pt x="231" y="343"/>
                    <a:pt x="234" y="350"/>
                    <a:pt x="229" y="349"/>
                  </a:cubicBezTo>
                  <a:cubicBezTo>
                    <a:pt x="228" y="348"/>
                    <a:pt x="227" y="346"/>
                    <a:pt x="226" y="346"/>
                  </a:cubicBezTo>
                  <a:cubicBezTo>
                    <a:pt x="225" y="344"/>
                    <a:pt x="227" y="343"/>
                    <a:pt x="229" y="343"/>
                  </a:cubicBezTo>
                  <a:cubicBezTo>
                    <a:pt x="227" y="341"/>
                    <a:pt x="222" y="340"/>
                    <a:pt x="226" y="336"/>
                  </a:cubicBezTo>
                  <a:cubicBezTo>
                    <a:pt x="224" y="335"/>
                    <a:pt x="221" y="337"/>
                    <a:pt x="220" y="336"/>
                  </a:cubicBezTo>
                  <a:cubicBezTo>
                    <a:pt x="219" y="335"/>
                    <a:pt x="223" y="335"/>
                    <a:pt x="223" y="335"/>
                  </a:cubicBezTo>
                  <a:cubicBezTo>
                    <a:pt x="223" y="335"/>
                    <a:pt x="219" y="331"/>
                    <a:pt x="216" y="329"/>
                  </a:cubicBezTo>
                  <a:cubicBezTo>
                    <a:pt x="217" y="323"/>
                    <a:pt x="213" y="321"/>
                    <a:pt x="213" y="315"/>
                  </a:cubicBezTo>
                  <a:cubicBezTo>
                    <a:pt x="214" y="313"/>
                    <a:pt x="209" y="315"/>
                    <a:pt x="209" y="314"/>
                  </a:cubicBezTo>
                  <a:cubicBezTo>
                    <a:pt x="209" y="313"/>
                    <a:pt x="211" y="311"/>
                    <a:pt x="210" y="311"/>
                  </a:cubicBezTo>
                  <a:cubicBezTo>
                    <a:pt x="207" y="309"/>
                    <a:pt x="207" y="311"/>
                    <a:pt x="205" y="310"/>
                  </a:cubicBezTo>
                  <a:cubicBezTo>
                    <a:pt x="204" y="309"/>
                    <a:pt x="206" y="308"/>
                    <a:pt x="206" y="307"/>
                  </a:cubicBezTo>
                  <a:cubicBezTo>
                    <a:pt x="206" y="306"/>
                    <a:pt x="204" y="308"/>
                    <a:pt x="205" y="308"/>
                  </a:cubicBezTo>
                  <a:cubicBezTo>
                    <a:pt x="203" y="308"/>
                    <a:pt x="204" y="306"/>
                    <a:pt x="203" y="305"/>
                  </a:cubicBezTo>
                  <a:cubicBezTo>
                    <a:pt x="198" y="306"/>
                    <a:pt x="198" y="302"/>
                    <a:pt x="192" y="303"/>
                  </a:cubicBezTo>
                  <a:cubicBezTo>
                    <a:pt x="192" y="301"/>
                    <a:pt x="190" y="301"/>
                    <a:pt x="189" y="300"/>
                  </a:cubicBezTo>
                  <a:cubicBezTo>
                    <a:pt x="189" y="299"/>
                    <a:pt x="190" y="297"/>
                    <a:pt x="189" y="297"/>
                  </a:cubicBezTo>
                  <a:cubicBezTo>
                    <a:pt x="189" y="296"/>
                    <a:pt x="187" y="297"/>
                    <a:pt x="186" y="297"/>
                  </a:cubicBezTo>
                  <a:cubicBezTo>
                    <a:pt x="186" y="297"/>
                    <a:pt x="186" y="291"/>
                    <a:pt x="185" y="293"/>
                  </a:cubicBezTo>
                  <a:cubicBezTo>
                    <a:pt x="184" y="294"/>
                    <a:pt x="183" y="293"/>
                    <a:pt x="182" y="291"/>
                  </a:cubicBezTo>
                  <a:cubicBezTo>
                    <a:pt x="182" y="291"/>
                    <a:pt x="180" y="290"/>
                    <a:pt x="181" y="288"/>
                  </a:cubicBezTo>
                  <a:cubicBezTo>
                    <a:pt x="176" y="289"/>
                    <a:pt x="177" y="290"/>
                    <a:pt x="172" y="288"/>
                  </a:cubicBezTo>
                  <a:cubicBezTo>
                    <a:pt x="171" y="289"/>
                    <a:pt x="171" y="291"/>
                    <a:pt x="170" y="291"/>
                  </a:cubicBezTo>
                  <a:cubicBezTo>
                    <a:pt x="168" y="295"/>
                    <a:pt x="172" y="294"/>
                    <a:pt x="172" y="297"/>
                  </a:cubicBezTo>
                  <a:cubicBezTo>
                    <a:pt x="172" y="298"/>
                    <a:pt x="175" y="301"/>
                    <a:pt x="175" y="301"/>
                  </a:cubicBezTo>
                  <a:cubicBezTo>
                    <a:pt x="176" y="302"/>
                    <a:pt x="176" y="303"/>
                    <a:pt x="178" y="303"/>
                  </a:cubicBezTo>
                  <a:cubicBezTo>
                    <a:pt x="176" y="307"/>
                    <a:pt x="181" y="306"/>
                    <a:pt x="182" y="308"/>
                  </a:cubicBezTo>
                  <a:cubicBezTo>
                    <a:pt x="183" y="309"/>
                    <a:pt x="184" y="314"/>
                    <a:pt x="185" y="312"/>
                  </a:cubicBezTo>
                  <a:cubicBezTo>
                    <a:pt x="187" y="310"/>
                    <a:pt x="185" y="313"/>
                    <a:pt x="186" y="314"/>
                  </a:cubicBezTo>
                  <a:cubicBezTo>
                    <a:pt x="188" y="315"/>
                    <a:pt x="191" y="314"/>
                    <a:pt x="192" y="318"/>
                  </a:cubicBezTo>
                  <a:cubicBezTo>
                    <a:pt x="194" y="317"/>
                    <a:pt x="194" y="319"/>
                    <a:pt x="195" y="319"/>
                  </a:cubicBezTo>
                  <a:cubicBezTo>
                    <a:pt x="196" y="319"/>
                    <a:pt x="197" y="318"/>
                    <a:pt x="196" y="318"/>
                  </a:cubicBezTo>
                  <a:cubicBezTo>
                    <a:pt x="198" y="318"/>
                    <a:pt x="198" y="322"/>
                    <a:pt x="199" y="319"/>
                  </a:cubicBezTo>
                  <a:cubicBezTo>
                    <a:pt x="202" y="319"/>
                    <a:pt x="198" y="326"/>
                    <a:pt x="203" y="324"/>
                  </a:cubicBezTo>
                  <a:cubicBezTo>
                    <a:pt x="203" y="327"/>
                    <a:pt x="197" y="324"/>
                    <a:pt x="195" y="325"/>
                  </a:cubicBezTo>
                  <a:cubicBezTo>
                    <a:pt x="196" y="326"/>
                    <a:pt x="197" y="326"/>
                    <a:pt x="198" y="328"/>
                  </a:cubicBezTo>
                  <a:cubicBezTo>
                    <a:pt x="199" y="330"/>
                    <a:pt x="195" y="335"/>
                    <a:pt x="198" y="335"/>
                  </a:cubicBezTo>
                  <a:cubicBezTo>
                    <a:pt x="196" y="337"/>
                    <a:pt x="193" y="337"/>
                    <a:pt x="191" y="338"/>
                  </a:cubicBezTo>
                  <a:cubicBezTo>
                    <a:pt x="193" y="337"/>
                    <a:pt x="191" y="332"/>
                    <a:pt x="193" y="332"/>
                  </a:cubicBezTo>
                  <a:cubicBezTo>
                    <a:pt x="192" y="331"/>
                    <a:pt x="193" y="328"/>
                    <a:pt x="191" y="328"/>
                  </a:cubicBezTo>
                  <a:cubicBezTo>
                    <a:pt x="188" y="328"/>
                    <a:pt x="192" y="326"/>
                    <a:pt x="188" y="324"/>
                  </a:cubicBezTo>
                  <a:cubicBezTo>
                    <a:pt x="186" y="323"/>
                    <a:pt x="183" y="323"/>
                    <a:pt x="184" y="319"/>
                  </a:cubicBezTo>
                  <a:cubicBezTo>
                    <a:pt x="178" y="321"/>
                    <a:pt x="177" y="317"/>
                    <a:pt x="172" y="317"/>
                  </a:cubicBezTo>
                  <a:cubicBezTo>
                    <a:pt x="172" y="313"/>
                    <a:pt x="169" y="312"/>
                    <a:pt x="167" y="308"/>
                  </a:cubicBezTo>
                  <a:cubicBezTo>
                    <a:pt x="166" y="307"/>
                    <a:pt x="165" y="308"/>
                    <a:pt x="165" y="307"/>
                  </a:cubicBezTo>
                  <a:cubicBezTo>
                    <a:pt x="165" y="305"/>
                    <a:pt x="163" y="306"/>
                    <a:pt x="163" y="305"/>
                  </a:cubicBezTo>
                  <a:cubicBezTo>
                    <a:pt x="162" y="305"/>
                    <a:pt x="163" y="303"/>
                    <a:pt x="163" y="303"/>
                  </a:cubicBezTo>
                  <a:cubicBezTo>
                    <a:pt x="161" y="302"/>
                    <a:pt x="158" y="303"/>
                    <a:pt x="157" y="303"/>
                  </a:cubicBezTo>
                  <a:cubicBezTo>
                    <a:pt x="156" y="302"/>
                    <a:pt x="159" y="301"/>
                    <a:pt x="160" y="301"/>
                  </a:cubicBezTo>
                  <a:cubicBezTo>
                    <a:pt x="158" y="298"/>
                    <a:pt x="150" y="298"/>
                    <a:pt x="146" y="300"/>
                  </a:cubicBezTo>
                  <a:cubicBezTo>
                    <a:pt x="145" y="301"/>
                    <a:pt x="148" y="301"/>
                    <a:pt x="149" y="301"/>
                  </a:cubicBezTo>
                  <a:cubicBezTo>
                    <a:pt x="147" y="303"/>
                    <a:pt x="146" y="301"/>
                    <a:pt x="144" y="303"/>
                  </a:cubicBezTo>
                  <a:cubicBezTo>
                    <a:pt x="141" y="304"/>
                    <a:pt x="141" y="309"/>
                    <a:pt x="139" y="308"/>
                  </a:cubicBezTo>
                  <a:cubicBezTo>
                    <a:pt x="133" y="308"/>
                    <a:pt x="132" y="303"/>
                    <a:pt x="125" y="304"/>
                  </a:cubicBezTo>
                  <a:cubicBezTo>
                    <a:pt x="123" y="305"/>
                    <a:pt x="123" y="308"/>
                    <a:pt x="119" y="307"/>
                  </a:cubicBezTo>
                  <a:cubicBezTo>
                    <a:pt x="119" y="310"/>
                    <a:pt x="119" y="313"/>
                    <a:pt x="119" y="317"/>
                  </a:cubicBezTo>
                  <a:cubicBezTo>
                    <a:pt x="115" y="319"/>
                    <a:pt x="106" y="317"/>
                    <a:pt x="108" y="325"/>
                  </a:cubicBezTo>
                  <a:cubicBezTo>
                    <a:pt x="99" y="323"/>
                    <a:pt x="106" y="331"/>
                    <a:pt x="98" y="331"/>
                  </a:cubicBezTo>
                  <a:cubicBezTo>
                    <a:pt x="98" y="332"/>
                    <a:pt x="103" y="336"/>
                    <a:pt x="99" y="336"/>
                  </a:cubicBezTo>
                  <a:cubicBezTo>
                    <a:pt x="99" y="341"/>
                    <a:pt x="97" y="336"/>
                    <a:pt x="94" y="340"/>
                  </a:cubicBezTo>
                  <a:cubicBezTo>
                    <a:pt x="94" y="342"/>
                    <a:pt x="94" y="343"/>
                    <a:pt x="95" y="343"/>
                  </a:cubicBezTo>
                  <a:cubicBezTo>
                    <a:pt x="95" y="346"/>
                    <a:pt x="90" y="344"/>
                    <a:pt x="88" y="345"/>
                  </a:cubicBezTo>
                  <a:cubicBezTo>
                    <a:pt x="87" y="345"/>
                    <a:pt x="87" y="348"/>
                    <a:pt x="85" y="349"/>
                  </a:cubicBezTo>
                  <a:cubicBezTo>
                    <a:pt x="81" y="351"/>
                    <a:pt x="74" y="348"/>
                    <a:pt x="70" y="353"/>
                  </a:cubicBezTo>
                  <a:cubicBezTo>
                    <a:pt x="68" y="352"/>
                    <a:pt x="67" y="349"/>
                    <a:pt x="66" y="347"/>
                  </a:cubicBezTo>
                  <a:cubicBezTo>
                    <a:pt x="60" y="346"/>
                    <a:pt x="53" y="349"/>
                    <a:pt x="50" y="347"/>
                  </a:cubicBezTo>
                  <a:cubicBezTo>
                    <a:pt x="51" y="342"/>
                    <a:pt x="53" y="336"/>
                    <a:pt x="49" y="333"/>
                  </a:cubicBezTo>
                  <a:cubicBezTo>
                    <a:pt x="48" y="331"/>
                    <a:pt x="51" y="330"/>
                    <a:pt x="52" y="328"/>
                  </a:cubicBezTo>
                  <a:cubicBezTo>
                    <a:pt x="53" y="324"/>
                    <a:pt x="50" y="319"/>
                    <a:pt x="53" y="317"/>
                  </a:cubicBezTo>
                  <a:cubicBezTo>
                    <a:pt x="52" y="313"/>
                    <a:pt x="52" y="309"/>
                    <a:pt x="49" y="308"/>
                  </a:cubicBezTo>
                  <a:cubicBezTo>
                    <a:pt x="50" y="307"/>
                    <a:pt x="52" y="307"/>
                    <a:pt x="52" y="304"/>
                  </a:cubicBezTo>
                  <a:cubicBezTo>
                    <a:pt x="55" y="305"/>
                    <a:pt x="64" y="301"/>
                    <a:pt x="63" y="307"/>
                  </a:cubicBezTo>
                  <a:cubicBezTo>
                    <a:pt x="66" y="304"/>
                    <a:pt x="80" y="310"/>
                    <a:pt x="83" y="307"/>
                  </a:cubicBezTo>
                  <a:cubicBezTo>
                    <a:pt x="84" y="305"/>
                    <a:pt x="83" y="306"/>
                    <a:pt x="85" y="307"/>
                  </a:cubicBezTo>
                  <a:cubicBezTo>
                    <a:pt x="85" y="307"/>
                    <a:pt x="86" y="305"/>
                    <a:pt x="87" y="305"/>
                  </a:cubicBezTo>
                  <a:cubicBezTo>
                    <a:pt x="87" y="305"/>
                    <a:pt x="87" y="307"/>
                    <a:pt x="87" y="307"/>
                  </a:cubicBezTo>
                  <a:cubicBezTo>
                    <a:pt x="91" y="306"/>
                    <a:pt x="93" y="304"/>
                    <a:pt x="94" y="300"/>
                  </a:cubicBezTo>
                  <a:cubicBezTo>
                    <a:pt x="94" y="298"/>
                    <a:pt x="97" y="291"/>
                    <a:pt x="94" y="287"/>
                  </a:cubicBezTo>
                  <a:cubicBezTo>
                    <a:pt x="92" y="285"/>
                    <a:pt x="95" y="285"/>
                    <a:pt x="92" y="281"/>
                  </a:cubicBezTo>
                  <a:cubicBezTo>
                    <a:pt x="92" y="280"/>
                    <a:pt x="90" y="280"/>
                    <a:pt x="88" y="280"/>
                  </a:cubicBezTo>
                  <a:cubicBezTo>
                    <a:pt x="89" y="279"/>
                    <a:pt x="90" y="278"/>
                    <a:pt x="90" y="276"/>
                  </a:cubicBezTo>
                  <a:cubicBezTo>
                    <a:pt x="88" y="275"/>
                    <a:pt x="87" y="277"/>
                    <a:pt x="87" y="277"/>
                  </a:cubicBezTo>
                  <a:cubicBezTo>
                    <a:pt x="85" y="277"/>
                    <a:pt x="87" y="275"/>
                    <a:pt x="85" y="274"/>
                  </a:cubicBezTo>
                  <a:cubicBezTo>
                    <a:pt x="84" y="274"/>
                    <a:pt x="80" y="274"/>
                    <a:pt x="78" y="273"/>
                  </a:cubicBezTo>
                  <a:cubicBezTo>
                    <a:pt x="78" y="273"/>
                    <a:pt x="78" y="272"/>
                    <a:pt x="77" y="272"/>
                  </a:cubicBezTo>
                  <a:cubicBezTo>
                    <a:pt x="75" y="272"/>
                    <a:pt x="74" y="272"/>
                    <a:pt x="74" y="270"/>
                  </a:cubicBezTo>
                  <a:cubicBezTo>
                    <a:pt x="73" y="266"/>
                    <a:pt x="77" y="269"/>
                    <a:pt x="77" y="269"/>
                  </a:cubicBezTo>
                  <a:cubicBezTo>
                    <a:pt x="81" y="267"/>
                    <a:pt x="84" y="265"/>
                    <a:pt x="92" y="266"/>
                  </a:cubicBezTo>
                  <a:cubicBezTo>
                    <a:pt x="93" y="264"/>
                    <a:pt x="91" y="263"/>
                    <a:pt x="90" y="263"/>
                  </a:cubicBezTo>
                  <a:cubicBezTo>
                    <a:pt x="91" y="259"/>
                    <a:pt x="96" y="263"/>
                    <a:pt x="98" y="263"/>
                  </a:cubicBezTo>
                  <a:cubicBezTo>
                    <a:pt x="99" y="263"/>
                    <a:pt x="102" y="260"/>
                    <a:pt x="102" y="263"/>
                  </a:cubicBezTo>
                  <a:cubicBezTo>
                    <a:pt x="105" y="261"/>
                    <a:pt x="106" y="256"/>
                    <a:pt x="111" y="256"/>
                  </a:cubicBezTo>
                  <a:cubicBezTo>
                    <a:pt x="109" y="251"/>
                    <a:pt x="115" y="254"/>
                    <a:pt x="113" y="249"/>
                  </a:cubicBezTo>
                  <a:cubicBezTo>
                    <a:pt x="116" y="249"/>
                    <a:pt x="119" y="249"/>
                    <a:pt x="122" y="249"/>
                  </a:cubicBezTo>
                  <a:cubicBezTo>
                    <a:pt x="122" y="248"/>
                    <a:pt x="120" y="248"/>
                    <a:pt x="119" y="248"/>
                  </a:cubicBezTo>
                  <a:cubicBezTo>
                    <a:pt x="120" y="246"/>
                    <a:pt x="123" y="247"/>
                    <a:pt x="122" y="242"/>
                  </a:cubicBezTo>
                  <a:cubicBezTo>
                    <a:pt x="126" y="242"/>
                    <a:pt x="125" y="245"/>
                    <a:pt x="127" y="242"/>
                  </a:cubicBezTo>
                  <a:cubicBezTo>
                    <a:pt x="124" y="235"/>
                    <a:pt x="130" y="238"/>
                    <a:pt x="130" y="231"/>
                  </a:cubicBezTo>
                  <a:cubicBezTo>
                    <a:pt x="132" y="231"/>
                    <a:pt x="134" y="231"/>
                    <a:pt x="136" y="231"/>
                  </a:cubicBezTo>
                  <a:cubicBezTo>
                    <a:pt x="138" y="231"/>
                    <a:pt x="138" y="229"/>
                    <a:pt x="139" y="228"/>
                  </a:cubicBezTo>
                  <a:cubicBezTo>
                    <a:pt x="140" y="228"/>
                    <a:pt x="140" y="229"/>
                    <a:pt x="140" y="230"/>
                  </a:cubicBezTo>
                  <a:cubicBezTo>
                    <a:pt x="142" y="230"/>
                    <a:pt x="141" y="228"/>
                    <a:pt x="142" y="228"/>
                  </a:cubicBezTo>
                  <a:cubicBezTo>
                    <a:pt x="143" y="228"/>
                    <a:pt x="146" y="229"/>
                    <a:pt x="147" y="228"/>
                  </a:cubicBezTo>
                  <a:cubicBezTo>
                    <a:pt x="149" y="228"/>
                    <a:pt x="150" y="224"/>
                    <a:pt x="153" y="225"/>
                  </a:cubicBezTo>
                  <a:cubicBezTo>
                    <a:pt x="152" y="222"/>
                    <a:pt x="148" y="223"/>
                    <a:pt x="149" y="218"/>
                  </a:cubicBezTo>
                  <a:cubicBezTo>
                    <a:pt x="152" y="218"/>
                    <a:pt x="150" y="216"/>
                    <a:pt x="150" y="211"/>
                  </a:cubicBezTo>
                  <a:cubicBezTo>
                    <a:pt x="150" y="208"/>
                    <a:pt x="152" y="205"/>
                    <a:pt x="151" y="202"/>
                  </a:cubicBezTo>
                  <a:cubicBezTo>
                    <a:pt x="153" y="202"/>
                    <a:pt x="155" y="202"/>
                    <a:pt x="157" y="202"/>
                  </a:cubicBezTo>
                  <a:cubicBezTo>
                    <a:pt x="161" y="201"/>
                    <a:pt x="154" y="198"/>
                    <a:pt x="160" y="199"/>
                  </a:cubicBezTo>
                  <a:cubicBezTo>
                    <a:pt x="160" y="200"/>
                    <a:pt x="162" y="200"/>
                    <a:pt x="163" y="200"/>
                  </a:cubicBezTo>
                  <a:cubicBezTo>
                    <a:pt x="160" y="203"/>
                    <a:pt x="160" y="200"/>
                    <a:pt x="161" y="204"/>
                  </a:cubicBezTo>
                  <a:cubicBezTo>
                    <a:pt x="162" y="207"/>
                    <a:pt x="161" y="209"/>
                    <a:pt x="164" y="209"/>
                  </a:cubicBezTo>
                  <a:cubicBezTo>
                    <a:pt x="164" y="211"/>
                    <a:pt x="164" y="213"/>
                    <a:pt x="163" y="213"/>
                  </a:cubicBezTo>
                  <a:cubicBezTo>
                    <a:pt x="162" y="215"/>
                    <a:pt x="169" y="210"/>
                    <a:pt x="171" y="214"/>
                  </a:cubicBezTo>
                  <a:cubicBezTo>
                    <a:pt x="170" y="218"/>
                    <a:pt x="162" y="215"/>
                    <a:pt x="161" y="220"/>
                  </a:cubicBezTo>
                  <a:cubicBezTo>
                    <a:pt x="160" y="223"/>
                    <a:pt x="164" y="223"/>
                    <a:pt x="165" y="224"/>
                  </a:cubicBezTo>
                  <a:cubicBezTo>
                    <a:pt x="167" y="225"/>
                    <a:pt x="167" y="227"/>
                    <a:pt x="170" y="227"/>
                  </a:cubicBezTo>
                  <a:cubicBezTo>
                    <a:pt x="168" y="224"/>
                    <a:pt x="164" y="224"/>
                    <a:pt x="171" y="224"/>
                  </a:cubicBezTo>
                  <a:cubicBezTo>
                    <a:pt x="173" y="224"/>
                    <a:pt x="175" y="224"/>
                    <a:pt x="177" y="224"/>
                  </a:cubicBezTo>
                  <a:cubicBezTo>
                    <a:pt x="179" y="224"/>
                    <a:pt x="180" y="225"/>
                    <a:pt x="182" y="225"/>
                  </a:cubicBezTo>
                  <a:cubicBezTo>
                    <a:pt x="186" y="225"/>
                    <a:pt x="187" y="223"/>
                    <a:pt x="191" y="224"/>
                  </a:cubicBezTo>
                  <a:cubicBezTo>
                    <a:pt x="191" y="224"/>
                    <a:pt x="196" y="226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202" y="221"/>
                    <a:pt x="206" y="223"/>
                    <a:pt x="207" y="220"/>
                  </a:cubicBezTo>
                  <a:cubicBezTo>
                    <a:pt x="213" y="225"/>
                    <a:pt x="217" y="215"/>
                    <a:pt x="220" y="218"/>
                  </a:cubicBezTo>
                  <a:cubicBezTo>
                    <a:pt x="220" y="216"/>
                    <a:pt x="220" y="215"/>
                    <a:pt x="220" y="213"/>
                  </a:cubicBezTo>
                  <a:cubicBezTo>
                    <a:pt x="223" y="213"/>
                    <a:pt x="222" y="212"/>
                    <a:pt x="223" y="210"/>
                  </a:cubicBezTo>
                  <a:cubicBezTo>
                    <a:pt x="223" y="210"/>
                    <a:pt x="224" y="206"/>
                    <a:pt x="224" y="206"/>
                  </a:cubicBezTo>
                  <a:cubicBezTo>
                    <a:pt x="226" y="204"/>
                    <a:pt x="224" y="204"/>
                    <a:pt x="224" y="202"/>
                  </a:cubicBezTo>
                  <a:cubicBezTo>
                    <a:pt x="228" y="202"/>
                    <a:pt x="230" y="201"/>
                    <a:pt x="230" y="199"/>
                  </a:cubicBezTo>
                  <a:cubicBezTo>
                    <a:pt x="231" y="199"/>
                    <a:pt x="231" y="200"/>
                    <a:pt x="231" y="202"/>
                  </a:cubicBezTo>
                  <a:cubicBezTo>
                    <a:pt x="233" y="200"/>
                    <a:pt x="234" y="200"/>
                    <a:pt x="237" y="200"/>
                  </a:cubicBezTo>
                  <a:cubicBezTo>
                    <a:pt x="238" y="200"/>
                    <a:pt x="238" y="197"/>
                    <a:pt x="240" y="197"/>
                  </a:cubicBezTo>
                  <a:cubicBezTo>
                    <a:pt x="240" y="194"/>
                    <a:pt x="239" y="192"/>
                    <a:pt x="237" y="192"/>
                  </a:cubicBezTo>
                  <a:cubicBezTo>
                    <a:pt x="238" y="190"/>
                    <a:pt x="238" y="189"/>
                    <a:pt x="238" y="186"/>
                  </a:cubicBezTo>
                  <a:cubicBezTo>
                    <a:pt x="241" y="187"/>
                    <a:pt x="243" y="186"/>
                    <a:pt x="243" y="183"/>
                  </a:cubicBezTo>
                  <a:cubicBezTo>
                    <a:pt x="246" y="187"/>
                    <a:pt x="247" y="182"/>
                    <a:pt x="252" y="183"/>
                  </a:cubicBezTo>
                  <a:cubicBezTo>
                    <a:pt x="253" y="183"/>
                    <a:pt x="254" y="185"/>
                    <a:pt x="254" y="185"/>
                  </a:cubicBezTo>
                  <a:cubicBezTo>
                    <a:pt x="255" y="185"/>
                    <a:pt x="255" y="183"/>
                    <a:pt x="257" y="183"/>
                  </a:cubicBezTo>
                  <a:cubicBezTo>
                    <a:pt x="258" y="183"/>
                    <a:pt x="260" y="185"/>
                    <a:pt x="259" y="185"/>
                  </a:cubicBezTo>
                  <a:cubicBezTo>
                    <a:pt x="261" y="184"/>
                    <a:pt x="260" y="183"/>
                    <a:pt x="261" y="182"/>
                  </a:cubicBezTo>
                  <a:cubicBezTo>
                    <a:pt x="261" y="181"/>
                    <a:pt x="263" y="182"/>
                    <a:pt x="264" y="182"/>
                  </a:cubicBezTo>
                  <a:cubicBezTo>
                    <a:pt x="266" y="180"/>
                    <a:pt x="265" y="178"/>
                    <a:pt x="269" y="179"/>
                  </a:cubicBezTo>
                  <a:cubicBezTo>
                    <a:pt x="267" y="177"/>
                    <a:pt x="269" y="172"/>
                    <a:pt x="265" y="172"/>
                  </a:cubicBezTo>
                  <a:cubicBezTo>
                    <a:pt x="262" y="170"/>
                    <a:pt x="263" y="175"/>
                    <a:pt x="262" y="175"/>
                  </a:cubicBezTo>
                  <a:cubicBezTo>
                    <a:pt x="261" y="175"/>
                    <a:pt x="261" y="173"/>
                    <a:pt x="259" y="173"/>
                  </a:cubicBezTo>
                  <a:cubicBezTo>
                    <a:pt x="259" y="174"/>
                    <a:pt x="258" y="175"/>
                    <a:pt x="258" y="175"/>
                  </a:cubicBezTo>
                  <a:cubicBezTo>
                    <a:pt x="257" y="175"/>
                    <a:pt x="257" y="173"/>
                    <a:pt x="255" y="173"/>
                  </a:cubicBezTo>
                  <a:cubicBezTo>
                    <a:pt x="253" y="174"/>
                    <a:pt x="251" y="176"/>
                    <a:pt x="248" y="175"/>
                  </a:cubicBezTo>
                  <a:cubicBezTo>
                    <a:pt x="247" y="175"/>
                    <a:pt x="247" y="177"/>
                    <a:pt x="247" y="178"/>
                  </a:cubicBezTo>
                  <a:cubicBezTo>
                    <a:pt x="241" y="176"/>
                    <a:pt x="235" y="178"/>
                    <a:pt x="230" y="176"/>
                  </a:cubicBezTo>
                  <a:cubicBezTo>
                    <a:pt x="230" y="176"/>
                    <a:pt x="230" y="174"/>
                    <a:pt x="230" y="173"/>
                  </a:cubicBezTo>
                  <a:cubicBezTo>
                    <a:pt x="229" y="172"/>
                    <a:pt x="225" y="174"/>
                    <a:pt x="224" y="172"/>
                  </a:cubicBezTo>
                  <a:cubicBezTo>
                    <a:pt x="228" y="164"/>
                    <a:pt x="226" y="160"/>
                    <a:pt x="224" y="151"/>
                  </a:cubicBezTo>
                  <a:cubicBezTo>
                    <a:pt x="228" y="151"/>
                    <a:pt x="234" y="145"/>
                    <a:pt x="236" y="148"/>
                  </a:cubicBezTo>
                  <a:cubicBezTo>
                    <a:pt x="238" y="147"/>
                    <a:pt x="235" y="146"/>
                    <a:pt x="237" y="143"/>
                  </a:cubicBezTo>
                  <a:cubicBezTo>
                    <a:pt x="241" y="143"/>
                    <a:pt x="242" y="135"/>
                    <a:pt x="243" y="133"/>
                  </a:cubicBezTo>
                  <a:cubicBezTo>
                    <a:pt x="243" y="133"/>
                    <a:pt x="245" y="133"/>
                    <a:pt x="245" y="133"/>
                  </a:cubicBezTo>
                  <a:cubicBezTo>
                    <a:pt x="246" y="130"/>
                    <a:pt x="240" y="129"/>
                    <a:pt x="243" y="126"/>
                  </a:cubicBezTo>
                  <a:cubicBezTo>
                    <a:pt x="241" y="127"/>
                    <a:pt x="237" y="125"/>
                    <a:pt x="234" y="126"/>
                  </a:cubicBezTo>
                  <a:cubicBezTo>
                    <a:pt x="231" y="126"/>
                    <a:pt x="228" y="129"/>
                    <a:pt x="224" y="129"/>
                  </a:cubicBezTo>
                  <a:cubicBezTo>
                    <a:pt x="222" y="127"/>
                    <a:pt x="222" y="137"/>
                    <a:pt x="223" y="134"/>
                  </a:cubicBezTo>
                  <a:cubicBezTo>
                    <a:pt x="222" y="137"/>
                    <a:pt x="221" y="133"/>
                    <a:pt x="220" y="134"/>
                  </a:cubicBezTo>
                  <a:cubicBezTo>
                    <a:pt x="219" y="136"/>
                    <a:pt x="221" y="138"/>
                    <a:pt x="220" y="140"/>
                  </a:cubicBezTo>
                  <a:cubicBezTo>
                    <a:pt x="220" y="140"/>
                    <a:pt x="216" y="143"/>
                    <a:pt x="214" y="145"/>
                  </a:cubicBezTo>
                  <a:cubicBezTo>
                    <a:pt x="211" y="150"/>
                    <a:pt x="211" y="153"/>
                    <a:pt x="205" y="152"/>
                  </a:cubicBezTo>
                  <a:cubicBezTo>
                    <a:pt x="204" y="154"/>
                    <a:pt x="207" y="156"/>
                    <a:pt x="205" y="157"/>
                  </a:cubicBezTo>
                  <a:cubicBezTo>
                    <a:pt x="203" y="157"/>
                    <a:pt x="204" y="159"/>
                    <a:pt x="203" y="159"/>
                  </a:cubicBezTo>
                  <a:cubicBezTo>
                    <a:pt x="203" y="160"/>
                    <a:pt x="201" y="159"/>
                    <a:pt x="200" y="159"/>
                  </a:cubicBezTo>
                  <a:cubicBezTo>
                    <a:pt x="200" y="160"/>
                    <a:pt x="201" y="162"/>
                    <a:pt x="200" y="162"/>
                  </a:cubicBezTo>
                  <a:cubicBezTo>
                    <a:pt x="200" y="162"/>
                    <a:pt x="199" y="162"/>
                    <a:pt x="199" y="162"/>
                  </a:cubicBezTo>
                  <a:cubicBezTo>
                    <a:pt x="198" y="164"/>
                    <a:pt x="200" y="168"/>
                    <a:pt x="198" y="168"/>
                  </a:cubicBezTo>
                  <a:cubicBezTo>
                    <a:pt x="198" y="169"/>
                    <a:pt x="202" y="170"/>
                    <a:pt x="199" y="171"/>
                  </a:cubicBezTo>
                  <a:cubicBezTo>
                    <a:pt x="201" y="172"/>
                    <a:pt x="202" y="175"/>
                    <a:pt x="206" y="175"/>
                  </a:cubicBezTo>
                  <a:cubicBezTo>
                    <a:pt x="206" y="177"/>
                    <a:pt x="207" y="178"/>
                    <a:pt x="209" y="179"/>
                  </a:cubicBezTo>
                  <a:cubicBezTo>
                    <a:pt x="208" y="180"/>
                    <a:pt x="207" y="181"/>
                    <a:pt x="206" y="182"/>
                  </a:cubicBezTo>
                  <a:cubicBezTo>
                    <a:pt x="205" y="183"/>
                    <a:pt x="206" y="185"/>
                    <a:pt x="205" y="186"/>
                  </a:cubicBezTo>
                  <a:cubicBezTo>
                    <a:pt x="203" y="187"/>
                    <a:pt x="202" y="188"/>
                    <a:pt x="199" y="187"/>
                  </a:cubicBezTo>
                  <a:cubicBezTo>
                    <a:pt x="198" y="193"/>
                    <a:pt x="194" y="195"/>
                    <a:pt x="195" y="203"/>
                  </a:cubicBezTo>
                  <a:cubicBezTo>
                    <a:pt x="190" y="201"/>
                    <a:pt x="190" y="210"/>
                    <a:pt x="186" y="210"/>
                  </a:cubicBezTo>
                  <a:cubicBezTo>
                    <a:pt x="186" y="210"/>
                    <a:pt x="185" y="210"/>
                    <a:pt x="185" y="210"/>
                  </a:cubicBezTo>
                  <a:cubicBezTo>
                    <a:pt x="183" y="210"/>
                    <a:pt x="185" y="212"/>
                    <a:pt x="184" y="213"/>
                  </a:cubicBezTo>
                  <a:cubicBezTo>
                    <a:pt x="181" y="214"/>
                    <a:pt x="178" y="211"/>
                    <a:pt x="177" y="214"/>
                  </a:cubicBezTo>
                  <a:cubicBezTo>
                    <a:pt x="174" y="214"/>
                    <a:pt x="176" y="208"/>
                    <a:pt x="175" y="206"/>
                  </a:cubicBezTo>
                  <a:cubicBezTo>
                    <a:pt x="174" y="205"/>
                    <a:pt x="174" y="202"/>
                    <a:pt x="172" y="202"/>
                  </a:cubicBezTo>
                  <a:cubicBezTo>
                    <a:pt x="169" y="201"/>
                    <a:pt x="174" y="197"/>
                    <a:pt x="168" y="197"/>
                  </a:cubicBezTo>
                  <a:cubicBezTo>
                    <a:pt x="171" y="194"/>
                    <a:pt x="166" y="193"/>
                    <a:pt x="165" y="192"/>
                  </a:cubicBezTo>
                  <a:cubicBezTo>
                    <a:pt x="165" y="191"/>
                    <a:pt x="167" y="190"/>
                    <a:pt x="167" y="189"/>
                  </a:cubicBezTo>
                  <a:cubicBezTo>
                    <a:pt x="167" y="185"/>
                    <a:pt x="163" y="183"/>
                    <a:pt x="160" y="180"/>
                  </a:cubicBezTo>
                  <a:cubicBezTo>
                    <a:pt x="155" y="182"/>
                    <a:pt x="157" y="189"/>
                    <a:pt x="150" y="187"/>
                  </a:cubicBezTo>
                  <a:cubicBezTo>
                    <a:pt x="150" y="189"/>
                    <a:pt x="152" y="189"/>
                    <a:pt x="153" y="189"/>
                  </a:cubicBezTo>
                  <a:cubicBezTo>
                    <a:pt x="153" y="190"/>
                    <a:pt x="151" y="190"/>
                    <a:pt x="150" y="190"/>
                  </a:cubicBezTo>
                  <a:cubicBezTo>
                    <a:pt x="147" y="190"/>
                    <a:pt x="149" y="195"/>
                    <a:pt x="146" y="195"/>
                  </a:cubicBezTo>
                  <a:cubicBezTo>
                    <a:pt x="139" y="196"/>
                    <a:pt x="141" y="189"/>
                    <a:pt x="135" y="190"/>
                  </a:cubicBezTo>
                  <a:cubicBezTo>
                    <a:pt x="135" y="189"/>
                    <a:pt x="136" y="189"/>
                    <a:pt x="137" y="189"/>
                  </a:cubicBezTo>
                  <a:cubicBezTo>
                    <a:pt x="139" y="185"/>
                    <a:pt x="133" y="182"/>
                    <a:pt x="137" y="180"/>
                  </a:cubicBezTo>
                  <a:cubicBezTo>
                    <a:pt x="136" y="179"/>
                    <a:pt x="135" y="178"/>
                    <a:pt x="133" y="178"/>
                  </a:cubicBezTo>
                  <a:cubicBezTo>
                    <a:pt x="132" y="176"/>
                    <a:pt x="135" y="175"/>
                    <a:pt x="135" y="175"/>
                  </a:cubicBezTo>
                  <a:cubicBezTo>
                    <a:pt x="135" y="173"/>
                    <a:pt x="132" y="173"/>
                    <a:pt x="132" y="172"/>
                  </a:cubicBezTo>
                  <a:cubicBezTo>
                    <a:pt x="132" y="171"/>
                    <a:pt x="134" y="163"/>
                    <a:pt x="132" y="168"/>
                  </a:cubicBezTo>
                  <a:cubicBezTo>
                    <a:pt x="129" y="167"/>
                    <a:pt x="131" y="165"/>
                    <a:pt x="133" y="165"/>
                  </a:cubicBezTo>
                  <a:cubicBezTo>
                    <a:pt x="130" y="160"/>
                    <a:pt x="138" y="159"/>
                    <a:pt x="135" y="158"/>
                  </a:cubicBezTo>
                  <a:cubicBezTo>
                    <a:pt x="135" y="156"/>
                    <a:pt x="139" y="158"/>
                    <a:pt x="139" y="155"/>
                  </a:cubicBezTo>
                  <a:cubicBezTo>
                    <a:pt x="139" y="153"/>
                    <a:pt x="140" y="155"/>
                    <a:pt x="140" y="155"/>
                  </a:cubicBezTo>
                  <a:cubicBezTo>
                    <a:pt x="141" y="154"/>
                    <a:pt x="141" y="153"/>
                    <a:pt x="143" y="152"/>
                  </a:cubicBezTo>
                  <a:cubicBezTo>
                    <a:pt x="145" y="152"/>
                    <a:pt x="144" y="150"/>
                    <a:pt x="144" y="148"/>
                  </a:cubicBezTo>
                  <a:cubicBezTo>
                    <a:pt x="147" y="149"/>
                    <a:pt x="149" y="148"/>
                    <a:pt x="149" y="145"/>
                  </a:cubicBezTo>
                  <a:cubicBezTo>
                    <a:pt x="153" y="144"/>
                    <a:pt x="150" y="150"/>
                    <a:pt x="156" y="148"/>
                  </a:cubicBezTo>
                  <a:cubicBezTo>
                    <a:pt x="156" y="147"/>
                    <a:pt x="154" y="147"/>
                    <a:pt x="153" y="147"/>
                  </a:cubicBezTo>
                  <a:cubicBezTo>
                    <a:pt x="157" y="144"/>
                    <a:pt x="161" y="145"/>
                    <a:pt x="164" y="141"/>
                  </a:cubicBezTo>
                  <a:cubicBezTo>
                    <a:pt x="164" y="141"/>
                    <a:pt x="164" y="139"/>
                    <a:pt x="164" y="138"/>
                  </a:cubicBezTo>
                  <a:cubicBezTo>
                    <a:pt x="164" y="138"/>
                    <a:pt x="166" y="139"/>
                    <a:pt x="167" y="138"/>
                  </a:cubicBezTo>
                  <a:cubicBezTo>
                    <a:pt x="167" y="137"/>
                    <a:pt x="166" y="135"/>
                    <a:pt x="167" y="134"/>
                  </a:cubicBezTo>
                  <a:cubicBezTo>
                    <a:pt x="167" y="133"/>
                    <a:pt x="171" y="132"/>
                    <a:pt x="171" y="131"/>
                  </a:cubicBezTo>
                  <a:cubicBezTo>
                    <a:pt x="172" y="130"/>
                    <a:pt x="170" y="127"/>
                    <a:pt x="171" y="126"/>
                  </a:cubicBezTo>
                  <a:cubicBezTo>
                    <a:pt x="171" y="125"/>
                    <a:pt x="173" y="128"/>
                    <a:pt x="174" y="127"/>
                  </a:cubicBezTo>
                  <a:cubicBezTo>
                    <a:pt x="173" y="128"/>
                    <a:pt x="176" y="120"/>
                    <a:pt x="175" y="120"/>
                  </a:cubicBezTo>
                  <a:cubicBezTo>
                    <a:pt x="178" y="124"/>
                    <a:pt x="179" y="118"/>
                    <a:pt x="182" y="117"/>
                  </a:cubicBezTo>
                  <a:cubicBezTo>
                    <a:pt x="182" y="115"/>
                    <a:pt x="185" y="114"/>
                    <a:pt x="182" y="113"/>
                  </a:cubicBezTo>
                  <a:cubicBezTo>
                    <a:pt x="182" y="110"/>
                    <a:pt x="186" y="113"/>
                    <a:pt x="186" y="109"/>
                  </a:cubicBezTo>
                  <a:cubicBezTo>
                    <a:pt x="187" y="107"/>
                    <a:pt x="189" y="108"/>
                    <a:pt x="191" y="108"/>
                  </a:cubicBezTo>
                  <a:cubicBezTo>
                    <a:pt x="191" y="106"/>
                    <a:pt x="190" y="105"/>
                    <a:pt x="189" y="105"/>
                  </a:cubicBezTo>
                  <a:cubicBezTo>
                    <a:pt x="193" y="102"/>
                    <a:pt x="196" y="101"/>
                    <a:pt x="199" y="101"/>
                  </a:cubicBezTo>
                  <a:cubicBezTo>
                    <a:pt x="201" y="99"/>
                    <a:pt x="199" y="98"/>
                    <a:pt x="200" y="95"/>
                  </a:cubicBezTo>
                  <a:cubicBezTo>
                    <a:pt x="202" y="94"/>
                    <a:pt x="205" y="93"/>
                    <a:pt x="205" y="91"/>
                  </a:cubicBezTo>
                  <a:cubicBezTo>
                    <a:pt x="205" y="87"/>
                    <a:pt x="209" y="92"/>
                    <a:pt x="209" y="86"/>
                  </a:cubicBezTo>
                  <a:cubicBezTo>
                    <a:pt x="214" y="85"/>
                    <a:pt x="220" y="89"/>
                    <a:pt x="220" y="81"/>
                  </a:cubicBezTo>
                  <a:cubicBezTo>
                    <a:pt x="223" y="83"/>
                    <a:pt x="229" y="79"/>
                    <a:pt x="233" y="82"/>
                  </a:cubicBezTo>
                  <a:cubicBezTo>
                    <a:pt x="234" y="81"/>
                    <a:pt x="235" y="80"/>
                    <a:pt x="236" y="78"/>
                  </a:cubicBezTo>
                  <a:cubicBezTo>
                    <a:pt x="240" y="76"/>
                    <a:pt x="243" y="82"/>
                    <a:pt x="243" y="77"/>
                  </a:cubicBezTo>
                  <a:cubicBezTo>
                    <a:pt x="245" y="77"/>
                    <a:pt x="245" y="80"/>
                    <a:pt x="248" y="81"/>
                  </a:cubicBezTo>
                  <a:cubicBezTo>
                    <a:pt x="250" y="80"/>
                    <a:pt x="249" y="76"/>
                    <a:pt x="254" y="78"/>
                  </a:cubicBezTo>
                  <a:cubicBezTo>
                    <a:pt x="254" y="80"/>
                    <a:pt x="252" y="80"/>
                    <a:pt x="252" y="82"/>
                  </a:cubicBezTo>
                  <a:cubicBezTo>
                    <a:pt x="253" y="83"/>
                    <a:pt x="260" y="76"/>
                    <a:pt x="264" y="79"/>
                  </a:cubicBezTo>
                  <a:cubicBezTo>
                    <a:pt x="265" y="81"/>
                    <a:pt x="264" y="79"/>
                    <a:pt x="266" y="79"/>
                  </a:cubicBezTo>
                  <a:cubicBezTo>
                    <a:pt x="269" y="80"/>
                    <a:pt x="272" y="82"/>
                    <a:pt x="276" y="81"/>
                  </a:cubicBezTo>
                  <a:cubicBezTo>
                    <a:pt x="276" y="82"/>
                    <a:pt x="277" y="84"/>
                    <a:pt x="276" y="85"/>
                  </a:cubicBezTo>
                  <a:cubicBezTo>
                    <a:pt x="276" y="86"/>
                    <a:pt x="274" y="85"/>
                    <a:pt x="273" y="85"/>
                  </a:cubicBezTo>
                  <a:cubicBezTo>
                    <a:pt x="272" y="86"/>
                    <a:pt x="273" y="89"/>
                    <a:pt x="271" y="88"/>
                  </a:cubicBezTo>
                  <a:cubicBezTo>
                    <a:pt x="273" y="91"/>
                    <a:pt x="282" y="89"/>
                    <a:pt x="285" y="88"/>
                  </a:cubicBezTo>
                  <a:cubicBezTo>
                    <a:pt x="288" y="86"/>
                    <a:pt x="287" y="90"/>
                    <a:pt x="287" y="91"/>
                  </a:cubicBezTo>
                  <a:cubicBezTo>
                    <a:pt x="289" y="92"/>
                    <a:pt x="292" y="90"/>
                    <a:pt x="292" y="92"/>
                  </a:cubicBezTo>
                  <a:cubicBezTo>
                    <a:pt x="302" y="90"/>
                    <a:pt x="304" y="98"/>
                    <a:pt x="310" y="95"/>
                  </a:cubicBezTo>
                  <a:cubicBezTo>
                    <a:pt x="309" y="99"/>
                    <a:pt x="314" y="97"/>
                    <a:pt x="314" y="101"/>
                  </a:cubicBezTo>
                  <a:cubicBezTo>
                    <a:pt x="318" y="101"/>
                    <a:pt x="323" y="100"/>
                    <a:pt x="320" y="103"/>
                  </a:cubicBezTo>
                  <a:cubicBezTo>
                    <a:pt x="323" y="104"/>
                    <a:pt x="326" y="104"/>
                    <a:pt x="328" y="105"/>
                  </a:cubicBezTo>
                  <a:cubicBezTo>
                    <a:pt x="328" y="105"/>
                    <a:pt x="328" y="107"/>
                    <a:pt x="328" y="108"/>
                  </a:cubicBezTo>
                  <a:cubicBezTo>
                    <a:pt x="329" y="108"/>
                    <a:pt x="332" y="107"/>
                    <a:pt x="332" y="108"/>
                  </a:cubicBezTo>
                  <a:cubicBezTo>
                    <a:pt x="334" y="113"/>
                    <a:pt x="334" y="115"/>
                    <a:pt x="332" y="120"/>
                  </a:cubicBezTo>
                  <a:cubicBezTo>
                    <a:pt x="330" y="117"/>
                    <a:pt x="327" y="121"/>
                    <a:pt x="324" y="122"/>
                  </a:cubicBezTo>
                  <a:cubicBezTo>
                    <a:pt x="320" y="122"/>
                    <a:pt x="315" y="117"/>
                    <a:pt x="311" y="122"/>
                  </a:cubicBezTo>
                  <a:cubicBezTo>
                    <a:pt x="310" y="122"/>
                    <a:pt x="311" y="119"/>
                    <a:pt x="310" y="119"/>
                  </a:cubicBezTo>
                  <a:cubicBezTo>
                    <a:pt x="308" y="118"/>
                    <a:pt x="308" y="120"/>
                    <a:pt x="307" y="120"/>
                  </a:cubicBezTo>
                  <a:cubicBezTo>
                    <a:pt x="306" y="120"/>
                    <a:pt x="305" y="117"/>
                    <a:pt x="304" y="117"/>
                  </a:cubicBezTo>
                  <a:cubicBezTo>
                    <a:pt x="302" y="117"/>
                    <a:pt x="298" y="121"/>
                    <a:pt x="299" y="116"/>
                  </a:cubicBezTo>
                  <a:cubicBezTo>
                    <a:pt x="294" y="118"/>
                    <a:pt x="295" y="116"/>
                    <a:pt x="290" y="116"/>
                  </a:cubicBezTo>
                  <a:cubicBezTo>
                    <a:pt x="290" y="118"/>
                    <a:pt x="291" y="119"/>
                    <a:pt x="293" y="119"/>
                  </a:cubicBezTo>
                  <a:cubicBezTo>
                    <a:pt x="295" y="118"/>
                    <a:pt x="295" y="120"/>
                    <a:pt x="297" y="120"/>
                  </a:cubicBezTo>
                  <a:cubicBezTo>
                    <a:pt x="295" y="123"/>
                    <a:pt x="297" y="122"/>
                    <a:pt x="299" y="123"/>
                  </a:cubicBezTo>
                  <a:cubicBezTo>
                    <a:pt x="299" y="123"/>
                    <a:pt x="298" y="125"/>
                    <a:pt x="299" y="126"/>
                  </a:cubicBezTo>
                  <a:cubicBezTo>
                    <a:pt x="299" y="127"/>
                    <a:pt x="301" y="127"/>
                    <a:pt x="301" y="129"/>
                  </a:cubicBezTo>
                  <a:cubicBezTo>
                    <a:pt x="302" y="130"/>
                    <a:pt x="305" y="134"/>
                    <a:pt x="304" y="138"/>
                  </a:cubicBezTo>
                  <a:cubicBezTo>
                    <a:pt x="305" y="143"/>
                    <a:pt x="313" y="140"/>
                    <a:pt x="314" y="144"/>
                  </a:cubicBezTo>
                  <a:cubicBezTo>
                    <a:pt x="316" y="143"/>
                    <a:pt x="316" y="141"/>
                    <a:pt x="318" y="141"/>
                  </a:cubicBezTo>
                  <a:cubicBezTo>
                    <a:pt x="318" y="137"/>
                    <a:pt x="312" y="138"/>
                    <a:pt x="310" y="136"/>
                  </a:cubicBezTo>
                  <a:cubicBezTo>
                    <a:pt x="309" y="130"/>
                    <a:pt x="318" y="134"/>
                    <a:pt x="321" y="133"/>
                  </a:cubicBezTo>
                  <a:cubicBezTo>
                    <a:pt x="321" y="136"/>
                    <a:pt x="327" y="132"/>
                    <a:pt x="325" y="137"/>
                  </a:cubicBezTo>
                  <a:cubicBezTo>
                    <a:pt x="329" y="139"/>
                    <a:pt x="331" y="133"/>
                    <a:pt x="331" y="138"/>
                  </a:cubicBezTo>
                  <a:cubicBezTo>
                    <a:pt x="335" y="136"/>
                    <a:pt x="331" y="131"/>
                    <a:pt x="328" y="131"/>
                  </a:cubicBezTo>
                  <a:cubicBezTo>
                    <a:pt x="329" y="129"/>
                    <a:pt x="332" y="128"/>
                    <a:pt x="335" y="127"/>
                  </a:cubicBezTo>
                  <a:cubicBezTo>
                    <a:pt x="337" y="125"/>
                    <a:pt x="337" y="122"/>
                    <a:pt x="339" y="120"/>
                  </a:cubicBezTo>
                  <a:cubicBezTo>
                    <a:pt x="345" y="120"/>
                    <a:pt x="348" y="121"/>
                    <a:pt x="352" y="123"/>
                  </a:cubicBezTo>
                  <a:cubicBezTo>
                    <a:pt x="353" y="123"/>
                    <a:pt x="353" y="120"/>
                    <a:pt x="355" y="120"/>
                  </a:cubicBezTo>
                  <a:cubicBezTo>
                    <a:pt x="355" y="118"/>
                    <a:pt x="354" y="117"/>
                    <a:pt x="352" y="116"/>
                  </a:cubicBezTo>
                  <a:cubicBezTo>
                    <a:pt x="354" y="111"/>
                    <a:pt x="354" y="106"/>
                    <a:pt x="353" y="101"/>
                  </a:cubicBezTo>
                  <a:cubicBezTo>
                    <a:pt x="358" y="100"/>
                    <a:pt x="362" y="100"/>
                    <a:pt x="365" y="102"/>
                  </a:cubicBezTo>
                  <a:cubicBezTo>
                    <a:pt x="365" y="102"/>
                    <a:pt x="369" y="103"/>
                    <a:pt x="369" y="106"/>
                  </a:cubicBezTo>
                  <a:cubicBezTo>
                    <a:pt x="366" y="106"/>
                    <a:pt x="363" y="106"/>
                    <a:pt x="360" y="106"/>
                  </a:cubicBezTo>
                  <a:cubicBezTo>
                    <a:pt x="360" y="108"/>
                    <a:pt x="360" y="109"/>
                    <a:pt x="360" y="110"/>
                  </a:cubicBezTo>
                  <a:cubicBezTo>
                    <a:pt x="364" y="114"/>
                    <a:pt x="365" y="110"/>
                    <a:pt x="367" y="112"/>
                  </a:cubicBezTo>
                  <a:cubicBezTo>
                    <a:pt x="369" y="113"/>
                    <a:pt x="363" y="113"/>
                    <a:pt x="363" y="113"/>
                  </a:cubicBezTo>
                  <a:cubicBezTo>
                    <a:pt x="362" y="116"/>
                    <a:pt x="367" y="113"/>
                    <a:pt x="369" y="116"/>
                  </a:cubicBezTo>
                  <a:cubicBezTo>
                    <a:pt x="371" y="115"/>
                    <a:pt x="374" y="113"/>
                    <a:pt x="376" y="110"/>
                  </a:cubicBezTo>
                  <a:cubicBezTo>
                    <a:pt x="376" y="110"/>
                    <a:pt x="378" y="109"/>
                    <a:pt x="377" y="108"/>
                  </a:cubicBezTo>
                  <a:cubicBezTo>
                    <a:pt x="384" y="109"/>
                    <a:pt x="383" y="104"/>
                    <a:pt x="388" y="105"/>
                  </a:cubicBezTo>
                  <a:cubicBezTo>
                    <a:pt x="390" y="104"/>
                    <a:pt x="391" y="103"/>
                    <a:pt x="391" y="101"/>
                  </a:cubicBezTo>
                  <a:cubicBezTo>
                    <a:pt x="394" y="101"/>
                    <a:pt x="395" y="99"/>
                    <a:pt x="395" y="98"/>
                  </a:cubicBezTo>
                  <a:cubicBezTo>
                    <a:pt x="401" y="102"/>
                    <a:pt x="405" y="95"/>
                    <a:pt x="411" y="95"/>
                  </a:cubicBezTo>
                  <a:cubicBezTo>
                    <a:pt x="411" y="97"/>
                    <a:pt x="411" y="99"/>
                    <a:pt x="411" y="101"/>
                  </a:cubicBezTo>
                  <a:cubicBezTo>
                    <a:pt x="416" y="101"/>
                    <a:pt x="420" y="100"/>
                    <a:pt x="423" y="99"/>
                  </a:cubicBezTo>
                  <a:cubicBezTo>
                    <a:pt x="424" y="99"/>
                    <a:pt x="426" y="99"/>
                    <a:pt x="426" y="99"/>
                  </a:cubicBezTo>
                  <a:cubicBezTo>
                    <a:pt x="426" y="99"/>
                    <a:pt x="426" y="98"/>
                    <a:pt x="426" y="98"/>
                  </a:cubicBezTo>
                  <a:cubicBezTo>
                    <a:pt x="429" y="97"/>
                    <a:pt x="433" y="98"/>
                    <a:pt x="433" y="94"/>
                  </a:cubicBezTo>
                  <a:cubicBezTo>
                    <a:pt x="437" y="95"/>
                    <a:pt x="442" y="96"/>
                    <a:pt x="445" y="99"/>
                  </a:cubicBezTo>
                  <a:cubicBezTo>
                    <a:pt x="447" y="98"/>
                    <a:pt x="448" y="97"/>
                    <a:pt x="449" y="95"/>
                  </a:cubicBezTo>
                  <a:cubicBezTo>
                    <a:pt x="449" y="93"/>
                    <a:pt x="443" y="92"/>
                    <a:pt x="447" y="91"/>
                  </a:cubicBezTo>
                  <a:cubicBezTo>
                    <a:pt x="445" y="87"/>
                    <a:pt x="438" y="88"/>
                    <a:pt x="440" y="81"/>
                  </a:cubicBezTo>
                  <a:cubicBezTo>
                    <a:pt x="443" y="82"/>
                    <a:pt x="443" y="84"/>
                    <a:pt x="447" y="85"/>
                  </a:cubicBezTo>
                  <a:cubicBezTo>
                    <a:pt x="449" y="85"/>
                    <a:pt x="452" y="89"/>
                    <a:pt x="456" y="88"/>
                  </a:cubicBezTo>
                  <a:cubicBezTo>
                    <a:pt x="457" y="88"/>
                    <a:pt x="457" y="86"/>
                    <a:pt x="457" y="86"/>
                  </a:cubicBezTo>
                  <a:cubicBezTo>
                    <a:pt x="458" y="86"/>
                    <a:pt x="460" y="89"/>
                    <a:pt x="460" y="86"/>
                  </a:cubicBezTo>
                  <a:cubicBezTo>
                    <a:pt x="462" y="86"/>
                    <a:pt x="462" y="89"/>
                    <a:pt x="463" y="89"/>
                  </a:cubicBezTo>
                  <a:cubicBezTo>
                    <a:pt x="465" y="90"/>
                    <a:pt x="468" y="89"/>
                    <a:pt x="467" y="92"/>
                  </a:cubicBezTo>
                  <a:cubicBezTo>
                    <a:pt x="471" y="90"/>
                    <a:pt x="473" y="93"/>
                    <a:pt x="478" y="91"/>
                  </a:cubicBezTo>
                  <a:cubicBezTo>
                    <a:pt x="476" y="95"/>
                    <a:pt x="483" y="92"/>
                    <a:pt x="481" y="96"/>
                  </a:cubicBezTo>
                  <a:cubicBezTo>
                    <a:pt x="483" y="96"/>
                    <a:pt x="485" y="97"/>
                    <a:pt x="485" y="99"/>
                  </a:cubicBezTo>
                  <a:cubicBezTo>
                    <a:pt x="490" y="98"/>
                    <a:pt x="490" y="102"/>
                    <a:pt x="495" y="101"/>
                  </a:cubicBezTo>
                  <a:cubicBezTo>
                    <a:pt x="498" y="92"/>
                    <a:pt x="487" y="96"/>
                    <a:pt x="489" y="88"/>
                  </a:cubicBezTo>
                  <a:cubicBezTo>
                    <a:pt x="489" y="86"/>
                    <a:pt x="488" y="88"/>
                    <a:pt x="485" y="88"/>
                  </a:cubicBezTo>
                  <a:cubicBezTo>
                    <a:pt x="485" y="85"/>
                    <a:pt x="488" y="84"/>
                    <a:pt x="487" y="79"/>
                  </a:cubicBezTo>
                  <a:cubicBezTo>
                    <a:pt x="487" y="78"/>
                    <a:pt x="484" y="79"/>
                    <a:pt x="484" y="78"/>
                  </a:cubicBezTo>
                  <a:cubicBezTo>
                    <a:pt x="484" y="78"/>
                    <a:pt x="486" y="75"/>
                    <a:pt x="484" y="75"/>
                  </a:cubicBezTo>
                  <a:cubicBezTo>
                    <a:pt x="484" y="72"/>
                    <a:pt x="488" y="73"/>
                    <a:pt x="487" y="70"/>
                  </a:cubicBezTo>
                  <a:cubicBezTo>
                    <a:pt x="489" y="70"/>
                    <a:pt x="488" y="66"/>
                    <a:pt x="492" y="67"/>
                  </a:cubicBezTo>
                  <a:cubicBezTo>
                    <a:pt x="492" y="64"/>
                    <a:pt x="493" y="62"/>
                    <a:pt x="496" y="63"/>
                  </a:cubicBezTo>
                  <a:cubicBezTo>
                    <a:pt x="495" y="56"/>
                    <a:pt x="501" y="58"/>
                    <a:pt x="501" y="53"/>
                  </a:cubicBezTo>
                  <a:cubicBezTo>
                    <a:pt x="507" y="52"/>
                    <a:pt x="510" y="55"/>
                    <a:pt x="515" y="56"/>
                  </a:cubicBezTo>
                  <a:cubicBezTo>
                    <a:pt x="515" y="58"/>
                    <a:pt x="514" y="60"/>
                    <a:pt x="516" y="60"/>
                  </a:cubicBezTo>
                  <a:cubicBezTo>
                    <a:pt x="516" y="61"/>
                    <a:pt x="514" y="61"/>
                    <a:pt x="512" y="61"/>
                  </a:cubicBezTo>
                  <a:cubicBezTo>
                    <a:pt x="512" y="67"/>
                    <a:pt x="514" y="69"/>
                    <a:pt x="512" y="74"/>
                  </a:cubicBezTo>
                  <a:cubicBezTo>
                    <a:pt x="513" y="75"/>
                    <a:pt x="514" y="76"/>
                    <a:pt x="515" y="77"/>
                  </a:cubicBezTo>
                  <a:cubicBezTo>
                    <a:pt x="515" y="77"/>
                    <a:pt x="516" y="78"/>
                    <a:pt x="517" y="78"/>
                  </a:cubicBezTo>
                  <a:cubicBezTo>
                    <a:pt x="515" y="81"/>
                    <a:pt x="517" y="89"/>
                    <a:pt x="515" y="92"/>
                  </a:cubicBezTo>
                  <a:cubicBezTo>
                    <a:pt x="513" y="97"/>
                    <a:pt x="518" y="95"/>
                    <a:pt x="519" y="98"/>
                  </a:cubicBezTo>
                  <a:cubicBezTo>
                    <a:pt x="518" y="109"/>
                    <a:pt x="513" y="116"/>
                    <a:pt x="503" y="119"/>
                  </a:cubicBezTo>
                  <a:cubicBezTo>
                    <a:pt x="504" y="122"/>
                    <a:pt x="510" y="119"/>
                    <a:pt x="511" y="122"/>
                  </a:cubicBezTo>
                  <a:cubicBezTo>
                    <a:pt x="514" y="121"/>
                    <a:pt x="513" y="117"/>
                    <a:pt x="517" y="117"/>
                  </a:cubicBezTo>
                  <a:cubicBezTo>
                    <a:pt x="517" y="118"/>
                    <a:pt x="516" y="120"/>
                    <a:pt x="516" y="122"/>
                  </a:cubicBezTo>
                  <a:cubicBezTo>
                    <a:pt x="518" y="121"/>
                    <a:pt x="517" y="119"/>
                    <a:pt x="519" y="119"/>
                  </a:cubicBezTo>
                  <a:cubicBezTo>
                    <a:pt x="521" y="119"/>
                    <a:pt x="520" y="116"/>
                    <a:pt x="520" y="116"/>
                  </a:cubicBezTo>
                  <a:cubicBezTo>
                    <a:pt x="521" y="116"/>
                    <a:pt x="523" y="116"/>
                    <a:pt x="523" y="116"/>
                  </a:cubicBezTo>
                  <a:cubicBezTo>
                    <a:pt x="524" y="115"/>
                    <a:pt x="523" y="113"/>
                    <a:pt x="523" y="112"/>
                  </a:cubicBezTo>
                  <a:cubicBezTo>
                    <a:pt x="524" y="112"/>
                    <a:pt x="526" y="112"/>
                    <a:pt x="527" y="112"/>
                  </a:cubicBezTo>
                  <a:cubicBezTo>
                    <a:pt x="526" y="107"/>
                    <a:pt x="532" y="103"/>
                    <a:pt x="527" y="101"/>
                  </a:cubicBezTo>
                  <a:cubicBezTo>
                    <a:pt x="528" y="99"/>
                    <a:pt x="530" y="100"/>
                    <a:pt x="530" y="98"/>
                  </a:cubicBezTo>
                  <a:cubicBezTo>
                    <a:pt x="530" y="96"/>
                    <a:pt x="528" y="97"/>
                    <a:pt x="527" y="96"/>
                  </a:cubicBezTo>
                  <a:cubicBezTo>
                    <a:pt x="527" y="93"/>
                    <a:pt x="532" y="96"/>
                    <a:pt x="534" y="95"/>
                  </a:cubicBezTo>
                  <a:cubicBezTo>
                    <a:pt x="533" y="94"/>
                    <a:pt x="534" y="90"/>
                    <a:pt x="530" y="91"/>
                  </a:cubicBezTo>
                  <a:cubicBezTo>
                    <a:pt x="527" y="93"/>
                    <a:pt x="525" y="87"/>
                    <a:pt x="524" y="91"/>
                  </a:cubicBezTo>
                  <a:cubicBezTo>
                    <a:pt x="522" y="88"/>
                    <a:pt x="522" y="85"/>
                    <a:pt x="523" y="82"/>
                  </a:cubicBezTo>
                  <a:cubicBezTo>
                    <a:pt x="523" y="82"/>
                    <a:pt x="526" y="83"/>
                    <a:pt x="526" y="82"/>
                  </a:cubicBezTo>
                  <a:cubicBezTo>
                    <a:pt x="527" y="81"/>
                    <a:pt x="525" y="77"/>
                    <a:pt x="526" y="75"/>
                  </a:cubicBezTo>
                  <a:cubicBezTo>
                    <a:pt x="526" y="73"/>
                    <a:pt x="524" y="75"/>
                    <a:pt x="524" y="75"/>
                  </a:cubicBezTo>
                  <a:cubicBezTo>
                    <a:pt x="522" y="73"/>
                    <a:pt x="523" y="70"/>
                    <a:pt x="522" y="67"/>
                  </a:cubicBezTo>
                  <a:cubicBezTo>
                    <a:pt x="527" y="69"/>
                    <a:pt x="525" y="63"/>
                    <a:pt x="529" y="63"/>
                  </a:cubicBezTo>
                  <a:cubicBezTo>
                    <a:pt x="529" y="60"/>
                    <a:pt x="529" y="58"/>
                    <a:pt x="529" y="56"/>
                  </a:cubicBezTo>
                  <a:cubicBezTo>
                    <a:pt x="533" y="54"/>
                    <a:pt x="531" y="60"/>
                    <a:pt x="532" y="63"/>
                  </a:cubicBezTo>
                  <a:cubicBezTo>
                    <a:pt x="532" y="65"/>
                    <a:pt x="534" y="61"/>
                    <a:pt x="534" y="64"/>
                  </a:cubicBezTo>
                  <a:cubicBezTo>
                    <a:pt x="534" y="65"/>
                    <a:pt x="533" y="66"/>
                    <a:pt x="533" y="65"/>
                  </a:cubicBezTo>
                  <a:cubicBezTo>
                    <a:pt x="534" y="69"/>
                    <a:pt x="537" y="70"/>
                    <a:pt x="541" y="72"/>
                  </a:cubicBezTo>
                  <a:cubicBezTo>
                    <a:pt x="544" y="73"/>
                    <a:pt x="541" y="68"/>
                    <a:pt x="540" y="68"/>
                  </a:cubicBezTo>
                  <a:cubicBezTo>
                    <a:pt x="542" y="66"/>
                    <a:pt x="546" y="66"/>
                    <a:pt x="550" y="65"/>
                  </a:cubicBezTo>
                  <a:cubicBezTo>
                    <a:pt x="550" y="64"/>
                    <a:pt x="547" y="64"/>
                    <a:pt x="546" y="64"/>
                  </a:cubicBezTo>
                  <a:cubicBezTo>
                    <a:pt x="547" y="60"/>
                    <a:pt x="544" y="60"/>
                    <a:pt x="544" y="57"/>
                  </a:cubicBezTo>
                  <a:cubicBezTo>
                    <a:pt x="545" y="60"/>
                    <a:pt x="554" y="56"/>
                    <a:pt x="553" y="61"/>
                  </a:cubicBezTo>
                  <a:cubicBezTo>
                    <a:pt x="554" y="62"/>
                    <a:pt x="555" y="60"/>
                    <a:pt x="555" y="60"/>
                  </a:cubicBezTo>
                  <a:cubicBezTo>
                    <a:pt x="557" y="60"/>
                    <a:pt x="556" y="62"/>
                    <a:pt x="557" y="63"/>
                  </a:cubicBezTo>
                  <a:cubicBezTo>
                    <a:pt x="557" y="63"/>
                    <a:pt x="559" y="62"/>
                    <a:pt x="560" y="63"/>
                  </a:cubicBezTo>
                  <a:cubicBezTo>
                    <a:pt x="562" y="65"/>
                    <a:pt x="567" y="62"/>
                    <a:pt x="564" y="67"/>
                  </a:cubicBezTo>
                  <a:cubicBezTo>
                    <a:pt x="566" y="67"/>
                    <a:pt x="568" y="67"/>
                    <a:pt x="571" y="67"/>
                  </a:cubicBezTo>
                  <a:cubicBezTo>
                    <a:pt x="571" y="65"/>
                    <a:pt x="565" y="64"/>
                    <a:pt x="569" y="63"/>
                  </a:cubicBezTo>
                  <a:cubicBezTo>
                    <a:pt x="568" y="61"/>
                    <a:pt x="567" y="61"/>
                    <a:pt x="565" y="60"/>
                  </a:cubicBezTo>
                  <a:cubicBezTo>
                    <a:pt x="564" y="53"/>
                    <a:pt x="565" y="52"/>
                    <a:pt x="565" y="44"/>
                  </a:cubicBezTo>
                  <a:cubicBezTo>
                    <a:pt x="573" y="44"/>
                    <a:pt x="583" y="45"/>
                    <a:pt x="589" y="44"/>
                  </a:cubicBezTo>
                  <a:cubicBezTo>
                    <a:pt x="592" y="44"/>
                    <a:pt x="590" y="40"/>
                    <a:pt x="593" y="43"/>
                  </a:cubicBezTo>
                  <a:cubicBezTo>
                    <a:pt x="598" y="40"/>
                    <a:pt x="594" y="37"/>
                    <a:pt x="596" y="33"/>
                  </a:cubicBezTo>
                  <a:cubicBezTo>
                    <a:pt x="599" y="34"/>
                    <a:pt x="601" y="33"/>
                    <a:pt x="603" y="32"/>
                  </a:cubicBezTo>
                  <a:cubicBezTo>
                    <a:pt x="605" y="29"/>
                    <a:pt x="609" y="27"/>
                    <a:pt x="611" y="25"/>
                  </a:cubicBezTo>
                  <a:cubicBezTo>
                    <a:pt x="626" y="23"/>
                    <a:pt x="641" y="21"/>
                    <a:pt x="652" y="16"/>
                  </a:cubicBezTo>
                  <a:cubicBezTo>
                    <a:pt x="654" y="15"/>
                    <a:pt x="655" y="19"/>
                    <a:pt x="655" y="19"/>
                  </a:cubicBezTo>
                  <a:cubicBezTo>
                    <a:pt x="656" y="19"/>
                    <a:pt x="657" y="15"/>
                    <a:pt x="656" y="15"/>
                  </a:cubicBezTo>
                  <a:cubicBezTo>
                    <a:pt x="659" y="16"/>
                    <a:pt x="656" y="17"/>
                    <a:pt x="658" y="19"/>
                  </a:cubicBezTo>
                  <a:cubicBezTo>
                    <a:pt x="658" y="20"/>
                    <a:pt x="661" y="19"/>
                    <a:pt x="661" y="21"/>
                  </a:cubicBezTo>
                  <a:cubicBezTo>
                    <a:pt x="663" y="20"/>
                    <a:pt x="659" y="18"/>
                    <a:pt x="662" y="18"/>
                  </a:cubicBezTo>
                  <a:cubicBezTo>
                    <a:pt x="664" y="17"/>
                    <a:pt x="669" y="18"/>
                    <a:pt x="669" y="14"/>
                  </a:cubicBezTo>
                  <a:cubicBezTo>
                    <a:pt x="672" y="14"/>
                    <a:pt x="673" y="13"/>
                    <a:pt x="673" y="11"/>
                  </a:cubicBezTo>
                  <a:cubicBezTo>
                    <a:pt x="675" y="11"/>
                    <a:pt x="675" y="13"/>
                    <a:pt x="677" y="14"/>
                  </a:cubicBezTo>
                  <a:cubicBezTo>
                    <a:pt x="681" y="13"/>
                    <a:pt x="680" y="9"/>
                    <a:pt x="680" y="5"/>
                  </a:cubicBezTo>
                  <a:cubicBezTo>
                    <a:pt x="687" y="3"/>
                    <a:pt x="694" y="0"/>
                    <a:pt x="704" y="1"/>
                  </a:cubicBezTo>
                  <a:cubicBezTo>
                    <a:pt x="703" y="2"/>
                    <a:pt x="703" y="4"/>
                    <a:pt x="703" y="7"/>
                  </a:cubicBezTo>
                  <a:cubicBezTo>
                    <a:pt x="705" y="10"/>
                    <a:pt x="711" y="10"/>
                    <a:pt x="714" y="7"/>
                  </a:cubicBezTo>
                  <a:cubicBezTo>
                    <a:pt x="715" y="7"/>
                    <a:pt x="715" y="8"/>
                    <a:pt x="714" y="8"/>
                  </a:cubicBezTo>
                  <a:close/>
                  <a:moveTo>
                    <a:pt x="1051" y="179"/>
                  </a:moveTo>
                  <a:cubicBezTo>
                    <a:pt x="1051" y="177"/>
                    <a:pt x="1048" y="178"/>
                    <a:pt x="1048" y="176"/>
                  </a:cubicBezTo>
                  <a:cubicBezTo>
                    <a:pt x="1043" y="175"/>
                    <a:pt x="1043" y="179"/>
                    <a:pt x="1048" y="178"/>
                  </a:cubicBezTo>
                  <a:cubicBezTo>
                    <a:pt x="1048" y="179"/>
                    <a:pt x="1049" y="179"/>
                    <a:pt x="1051" y="179"/>
                  </a:cubicBezTo>
                  <a:close/>
                  <a:moveTo>
                    <a:pt x="303" y="284"/>
                  </a:moveTo>
                  <a:cubicBezTo>
                    <a:pt x="302" y="289"/>
                    <a:pt x="308" y="286"/>
                    <a:pt x="306" y="291"/>
                  </a:cubicBezTo>
                  <a:cubicBezTo>
                    <a:pt x="308" y="292"/>
                    <a:pt x="309" y="289"/>
                    <a:pt x="310" y="291"/>
                  </a:cubicBezTo>
                  <a:cubicBezTo>
                    <a:pt x="310" y="293"/>
                    <a:pt x="309" y="292"/>
                    <a:pt x="308" y="293"/>
                  </a:cubicBezTo>
                  <a:cubicBezTo>
                    <a:pt x="306" y="294"/>
                    <a:pt x="300" y="296"/>
                    <a:pt x="299" y="296"/>
                  </a:cubicBezTo>
                  <a:cubicBezTo>
                    <a:pt x="295" y="295"/>
                    <a:pt x="294" y="292"/>
                    <a:pt x="292" y="290"/>
                  </a:cubicBezTo>
                  <a:cubicBezTo>
                    <a:pt x="292" y="288"/>
                    <a:pt x="296" y="289"/>
                    <a:pt x="296" y="287"/>
                  </a:cubicBezTo>
                  <a:cubicBezTo>
                    <a:pt x="293" y="285"/>
                    <a:pt x="292" y="284"/>
                    <a:pt x="287" y="286"/>
                  </a:cubicBezTo>
                  <a:cubicBezTo>
                    <a:pt x="286" y="283"/>
                    <a:pt x="285" y="281"/>
                    <a:pt x="280" y="281"/>
                  </a:cubicBezTo>
                  <a:cubicBezTo>
                    <a:pt x="279" y="281"/>
                    <a:pt x="280" y="284"/>
                    <a:pt x="279" y="284"/>
                  </a:cubicBezTo>
                  <a:cubicBezTo>
                    <a:pt x="278" y="285"/>
                    <a:pt x="276" y="285"/>
                    <a:pt x="275" y="286"/>
                  </a:cubicBezTo>
                  <a:cubicBezTo>
                    <a:pt x="273" y="287"/>
                    <a:pt x="273" y="291"/>
                    <a:pt x="269" y="290"/>
                  </a:cubicBezTo>
                  <a:cubicBezTo>
                    <a:pt x="271" y="295"/>
                    <a:pt x="267" y="296"/>
                    <a:pt x="266" y="297"/>
                  </a:cubicBezTo>
                  <a:cubicBezTo>
                    <a:pt x="265" y="300"/>
                    <a:pt x="266" y="303"/>
                    <a:pt x="265" y="307"/>
                  </a:cubicBezTo>
                  <a:cubicBezTo>
                    <a:pt x="264" y="307"/>
                    <a:pt x="263" y="306"/>
                    <a:pt x="262" y="305"/>
                  </a:cubicBezTo>
                  <a:cubicBezTo>
                    <a:pt x="261" y="310"/>
                    <a:pt x="265" y="312"/>
                    <a:pt x="262" y="315"/>
                  </a:cubicBezTo>
                  <a:cubicBezTo>
                    <a:pt x="265" y="314"/>
                    <a:pt x="264" y="318"/>
                    <a:pt x="265" y="318"/>
                  </a:cubicBezTo>
                  <a:cubicBezTo>
                    <a:pt x="266" y="318"/>
                    <a:pt x="267" y="318"/>
                    <a:pt x="268" y="318"/>
                  </a:cubicBezTo>
                  <a:cubicBezTo>
                    <a:pt x="271" y="319"/>
                    <a:pt x="272" y="321"/>
                    <a:pt x="273" y="319"/>
                  </a:cubicBezTo>
                  <a:cubicBezTo>
                    <a:pt x="274" y="319"/>
                    <a:pt x="276" y="319"/>
                    <a:pt x="276" y="319"/>
                  </a:cubicBezTo>
                  <a:cubicBezTo>
                    <a:pt x="281" y="319"/>
                    <a:pt x="280" y="318"/>
                    <a:pt x="282" y="317"/>
                  </a:cubicBezTo>
                  <a:cubicBezTo>
                    <a:pt x="284" y="316"/>
                    <a:pt x="285" y="318"/>
                    <a:pt x="287" y="318"/>
                  </a:cubicBezTo>
                  <a:cubicBezTo>
                    <a:pt x="288" y="317"/>
                    <a:pt x="288" y="315"/>
                    <a:pt x="289" y="315"/>
                  </a:cubicBezTo>
                  <a:cubicBezTo>
                    <a:pt x="292" y="314"/>
                    <a:pt x="298" y="314"/>
                    <a:pt x="301" y="315"/>
                  </a:cubicBezTo>
                  <a:cubicBezTo>
                    <a:pt x="304" y="316"/>
                    <a:pt x="304" y="318"/>
                    <a:pt x="307" y="318"/>
                  </a:cubicBezTo>
                  <a:cubicBezTo>
                    <a:pt x="308" y="318"/>
                    <a:pt x="309" y="317"/>
                    <a:pt x="310" y="317"/>
                  </a:cubicBezTo>
                  <a:cubicBezTo>
                    <a:pt x="309" y="317"/>
                    <a:pt x="311" y="318"/>
                    <a:pt x="311" y="318"/>
                  </a:cubicBezTo>
                  <a:cubicBezTo>
                    <a:pt x="315" y="319"/>
                    <a:pt x="315" y="319"/>
                    <a:pt x="318" y="319"/>
                  </a:cubicBezTo>
                  <a:cubicBezTo>
                    <a:pt x="325" y="320"/>
                    <a:pt x="331" y="318"/>
                    <a:pt x="338" y="319"/>
                  </a:cubicBezTo>
                  <a:cubicBezTo>
                    <a:pt x="337" y="316"/>
                    <a:pt x="338" y="314"/>
                    <a:pt x="339" y="312"/>
                  </a:cubicBezTo>
                  <a:cubicBezTo>
                    <a:pt x="334" y="306"/>
                    <a:pt x="331" y="300"/>
                    <a:pt x="321" y="298"/>
                  </a:cubicBezTo>
                  <a:cubicBezTo>
                    <a:pt x="322" y="296"/>
                    <a:pt x="319" y="296"/>
                    <a:pt x="318" y="294"/>
                  </a:cubicBezTo>
                  <a:cubicBezTo>
                    <a:pt x="318" y="292"/>
                    <a:pt x="318" y="291"/>
                    <a:pt x="317" y="290"/>
                  </a:cubicBezTo>
                  <a:cubicBezTo>
                    <a:pt x="318" y="286"/>
                    <a:pt x="322" y="286"/>
                    <a:pt x="321" y="280"/>
                  </a:cubicBezTo>
                  <a:cubicBezTo>
                    <a:pt x="313" y="279"/>
                    <a:pt x="309" y="283"/>
                    <a:pt x="303" y="284"/>
                  </a:cubicBezTo>
                  <a:close/>
                  <a:moveTo>
                    <a:pt x="400" y="349"/>
                  </a:moveTo>
                  <a:cubicBezTo>
                    <a:pt x="398" y="349"/>
                    <a:pt x="396" y="349"/>
                    <a:pt x="398" y="350"/>
                  </a:cubicBezTo>
                  <a:cubicBezTo>
                    <a:pt x="401" y="348"/>
                    <a:pt x="406" y="348"/>
                    <a:pt x="408" y="347"/>
                  </a:cubicBezTo>
                  <a:cubicBezTo>
                    <a:pt x="408" y="347"/>
                    <a:pt x="408" y="345"/>
                    <a:pt x="408" y="345"/>
                  </a:cubicBezTo>
                  <a:cubicBezTo>
                    <a:pt x="409" y="344"/>
                    <a:pt x="410" y="346"/>
                    <a:pt x="411" y="346"/>
                  </a:cubicBezTo>
                  <a:cubicBezTo>
                    <a:pt x="411" y="343"/>
                    <a:pt x="411" y="339"/>
                    <a:pt x="411" y="336"/>
                  </a:cubicBezTo>
                  <a:cubicBezTo>
                    <a:pt x="409" y="334"/>
                    <a:pt x="408" y="334"/>
                    <a:pt x="407" y="332"/>
                  </a:cubicBezTo>
                  <a:cubicBezTo>
                    <a:pt x="406" y="331"/>
                    <a:pt x="407" y="330"/>
                    <a:pt x="407" y="329"/>
                  </a:cubicBezTo>
                  <a:cubicBezTo>
                    <a:pt x="406" y="327"/>
                    <a:pt x="402" y="326"/>
                    <a:pt x="405" y="325"/>
                  </a:cubicBezTo>
                  <a:cubicBezTo>
                    <a:pt x="408" y="325"/>
                    <a:pt x="411" y="325"/>
                    <a:pt x="414" y="325"/>
                  </a:cubicBezTo>
                  <a:cubicBezTo>
                    <a:pt x="415" y="320"/>
                    <a:pt x="411" y="320"/>
                    <a:pt x="411" y="318"/>
                  </a:cubicBezTo>
                  <a:cubicBezTo>
                    <a:pt x="411" y="315"/>
                    <a:pt x="408" y="316"/>
                    <a:pt x="407" y="314"/>
                  </a:cubicBezTo>
                  <a:cubicBezTo>
                    <a:pt x="407" y="314"/>
                    <a:pt x="409" y="312"/>
                    <a:pt x="408" y="311"/>
                  </a:cubicBezTo>
                  <a:cubicBezTo>
                    <a:pt x="404" y="312"/>
                    <a:pt x="403" y="309"/>
                    <a:pt x="400" y="310"/>
                  </a:cubicBezTo>
                  <a:cubicBezTo>
                    <a:pt x="401" y="302"/>
                    <a:pt x="391" y="304"/>
                    <a:pt x="391" y="297"/>
                  </a:cubicBezTo>
                  <a:cubicBezTo>
                    <a:pt x="395" y="294"/>
                    <a:pt x="397" y="290"/>
                    <a:pt x="405" y="291"/>
                  </a:cubicBezTo>
                  <a:cubicBezTo>
                    <a:pt x="406" y="290"/>
                    <a:pt x="405" y="289"/>
                    <a:pt x="407" y="288"/>
                  </a:cubicBezTo>
                  <a:cubicBezTo>
                    <a:pt x="407" y="285"/>
                    <a:pt x="402" y="285"/>
                    <a:pt x="402" y="281"/>
                  </a:cubicBezTo>
                  <a:cubicBezTo>
                    <a:pt x="396" y="281"/>
                    <a:pt x="393" y="283"/>
                    <a:pt x="388" y="281"/>
                  </a:cubicBezTo>
                  <a:cubicBezTo>
                    <a:pt x="388" y="283"/>
                    <a:pt x="388" y="285"/>
                    <a:pt x="387" y="283"/>
                  </a:cubicBezTo>
                  <a:cubicBezTo>
                    <a:pt x="386" y="282"/>
                    <a:pt x="386" y="284"/>
                    <a:pt x="386" y="284"/>
                  </a:cubicBezTo>
                  <a:cubicBezTo>
                    <a:pt x="383" y="286"/>
                    <a:pt x="377" y="288"/>
                    <a:pt x="376" y="288"/>
                  </a:cubicBezTo>
                  <a:cubicBezTo>
                    <a:pt x="372" y="290"/>
                    <a:pt x="373" y="290"/>
                    <a:pt x="372" y="293"/>
                  </a:cubicBezTo>
                  <a:cubicBezTo>
                    <a:pt x="371" y="293"/>
                    <a:pt x="369" y="292"/>
                    <a:pt x="369" y="293"/>
                  </a:cubicBezTo>
                  <a:cubicBezTo>
                    <a:pt x="368" y="293"/>
                    <a:pt x="369" y="296"/>
                    <a:pt x="369" y="297"/>
                  </a:cubicBezTo>
                  <a:cubicBezTo>
                    <a:pt x="369" y="300"/>
                    <a:pt x="373" y="295"/>
                    <a:pt x="373" y="300"/>
                  </a:cubicBezTo>
                  <a:cubicBezTo>
                    <a:pt x="373" y="301"/>
                    <a:pt x="374" y="301"/>
                    <a:pt x="374" y="303"/>
                  </a:cubicBezTo>
                  <a:cubicBezTo>
                    <a:pt x="373" y="307"/>
                    <a:pt x="376" y="310"/>
                    <a:pt x="376" y="311"/>
                  </a:cubicBezTo>
                  <a:cubicBezTo>
                    <a:pt x="376" y="313"/>
                    <a:pt x="376" y="313"/>
                    <a:pt x="377" y="314"/>
                  </a:cubicBezTo>
                  <a:cubicBezTo>
                    <a:pt x="377" y="314"/>
                    <a:pt x="379" y="318"/>
                    <a:pt x="379" y="318"/>
                  </a:cubicBezTo>
                  <a:cubicBezTo>
                    <a:pt x="380" y="322"/>
                    <a:pt x="380" y="321"/>
                    <a:pt x="381" y="324"/>
                  </a:cubicBezTo>
                  <a:cubicBezTo>
                    <a:pt x="382" y="325"/>
                    <a:pt x="381" y="327"/>
                    <a:pt x="381" y="328"/>
                  </a:cubicBezTo>
                  <a:cubicBezTo>
                    <a:pt x="382" y="329"/>
                    <a:pt x="385" y="329"/>
                    <a:pt x="384" y="332"/>
                  </a:cubicBezTo>
                  <a:cubicBezTo>
                    <a:pt x="379" y="331"/>
                    <a:pt x="383" y="338"/>
                    <a:pt x="380" y="339"/>
                  </a:cubicBezTo>
                  <a:cubicBezTo>
                    <a:pt x="386" y="340"/>
                    <a:pt x="386" y="349"/>
                    <a:pt x="393" y="345"/>
                  </a:cubicBezTo>
                  <a:cubicBezTo>
                    <a:pt x="387" y="350"/>
                    <a:pt x="399" y="345"/>
                    <a:pt x="400" y="349"/>
                  </a:cubicBezTo>
                  <a:close/>
                  <a:moveTo>
                    <a:pt x="442" y="284"/>
                  </a:moveTo>
                  <a:cubicBezTo>
                    <a:pt x="441" y="285"/>
                    <a:pt x="441" y="287"/>
                    <a:pt x="440" y="288"/>
                  </a:cubicBezTo>
                  <a:cubicBezTo>
                    <a:pt x="439" y="290"/>
                    <a:pt x="437" y="290"/>
                    <a:pt x="436" y="291"/>
                  </a:cubicBezTo>
                  <a:cubicBezTo>
                    <a:pt x="437" y="292"/>
                    <a:pt x="440" y="295"/>
                    <a:pt x="440" y="297"/>
                  </a:cubicBezTo>
                  <a:cubicBezTo>
                    <a:pt x="440" y="297"/>
                    <a:pt x="438" y="297"/>
                    <a:pt x="439" y="298"/>
                  </a:cubicBezTo>
                  <a:cubicBezTo>
                    <a:pt x="440" y="300"/>
                    <a:pt x="443" y="299"/>
                    <a:pt x="445" y="301"/>
                  </a:cubicBezTo>
                  <a:cubicBezTo>
                    <a:pt x="445" y="300"/>
                    <a:pt x="446" y="299"/>
                    <a:pt x="447" y="298"/>
                  </a:cubicBezTo>
                  <a:cubicBezTo>
                    <a:pt x="449" y="294"/>
                    <a:pt x="445" y="294"/>
                    <a:pt x="445" y="291"/>
                  </a:cubicBezTo>
                  <a:cubicBezTo>
                    <a:pt x="447" y="290"/>
                    <a:pt x="449" y="289"/>
                    <a:pt x="449" y="286"/>
                  </a:cubicBezTo>
                  <a:cubicBezTo>
                    <a:pt x="446" y="286"/>
                    <a:pt x="446" y="285"/>
                    <a:pt x="447" y="283"/>
                  </a:cubicBezTo>
                  <a:cubicBezTo>
                    <a:pt x="445" y="284"/>
                    <a:pt x="443" y="283"/>
                    <a:pt x="442" y="284"/>
                  </a:cubicBezTo>
                  <a:close/>
                  <a:moveTo>
                    <a:pt x="258" y="322"/>
                  </a:moveTo>
                  <a:cubicBezTo>
                    <a:pt x="257" y="328"/>
                    <a:pt x="267" y="324"/>
                    <a:pt x="268" y="322"/>
                  </a:cubicBezTo>
                  <a:cubicBezTo>
                    <a:pt x="264" y="321"/>
                    <a:pt x="262" y="321"/>
                    <a:pt x="258" y="322"/>
                  </a:cubicBezTo>
                  <a:close/>
                  <a:moveTo>
                    <a:pt x="290" y="583"/>
                  </a:moveTo>
                  <a:cubicBezTo>
                    <a:pt x="292" y="578"/>
                    <a:pt x="300" y="578"/>
                    <a:pt x="299" y="569"/>
                  </a:cubicBezTo>
                  <a:cubicBezTo>
                    <a:pt x="295" y="572"/>
                    <a:pt x="288" y="566"/>
                    <a:pt x="283" y="570"/>
                  </a:cubicBezTo>
                  <a:cubicBezTo>
                    <a:pt x="289" y="571"/>
                    <a:pt x="282" y="572"/>
                    <a:pt x="282" y="573"/>
                  </a:cubicBezTo>
                  <a:cubicBezTo>
                    <a:pt x="282" y="572"/>
                    <a:pt x="283" y="576"/>
                    <a:pt x="283" y="577"/>
                  </a:cubicBezTo>
                  <a:cubicBezTo>
                    <a:pt x="283" y="579"/>
                    <a:pt x="283" y="581"/>
                    <a:pt x="282" y="582"/>
                  </a:cubicBezTo>
                  <a:cubicBezTo>
                    <a:pt x="282" y="581"/>
                    <a:pt x="281" y="580"/>
                    <a:pt x="280" y="582"/>
                  </a:cubicBezTo>
                  <a:cubicBezTo>
                    <a:pt x="282" y="584"/>
                    <a:pt x="287" y="583"/>
                    <a:pt x="290" y="5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87"/>
            <p:cNvSpPr>
              <a:spLocks/>
            </p:cNvSpPr>
            <p:nvPr/>
          </p:nvSpPr>
          <p:spPr bwMode="auto">
            <a:xfrm>
              <a:off x="5133976" y="-3398838"/>
              <a:ext cx="63500" cy="33338"/>
            </a:xfrm>
            <a:custGeom>
              <a:avLst/>
              <a:gdLst>
                <a:gd name="T0" fmla="*/ 12 w 17"/>
                <a:gd name="T1" fmla="*/ 0 h 9"/>
                <a:gd name="T2" fmla="*/ 15 w 17"/>
                <a:gd name="T3" fmla="*/ 8 h 9"/>
                <a:gd name="T4" fmla="*/ 0 w 17"/>
                <a:gd name="T5" fmla="*/ 4 h 9"/>
                <a:gd name="T6" fmla="*/ 12 w 1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9">
                  <a:moveTo>
                    <a:pt x="12" y="0"/>
                  </a:moveTo>
                  <a:cubicBezTo>
                    <a:pt x="12" y="4"/>
                    <a:pt x="17" y="3"/>
                    <a:pt x="15" y="8"/>
                  </a:cubicBezTo>
                  <a:cubicBezTo>
                    <a:pt x="7" y="9"/>
                    <a:pt x="3" y="7"/>
                    <a:pt x="0" y="4"/>
                  </a:cubicBezTo>
                  <a:cubicBezTo>
                    <a:pt x="2" y="1"/>
                    <a:pt x="7" y="1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88"/>
            <p:cNvSpPr>
              <a:spLocks noEditPoints="1"/>
            </p:cNvSpPr>
            <p:nvPr/>
          </p:nvSpPr>
          <p:spPr bwMode="auto">
            <a:xfrm>
              <a:off x="5265738" y="-3335338"/>
              <a:ext cx="635000" cy="444500"/>
            </a:xfrm>
            <a:custGeom>
              <a:avLst/>
              <a:gdLst>
                <a:gd name="T0" fmla="*/ 16 w 169"/>
                <a:gd name="T1" fmla="*/ 7 h 118"/>
                <a:gd name="T2" fmla="*/ 22 w 169"/>
                <a:gd name="T3" fmla="*/ 5 h 118"/>
                <a:gd name="T4" fmla="*/ 22 w 169"/>
                <a:gd name="T5" fmla="*/ 8 h 118"/>
                <a:gd name="T6" fmla="*/ 22 w 169"/>
                <a:gd name="T7" fmla="*/ 14 h 118"/>
                <a:gd name="T8" fmla="*/ 26 w 169"/>
                <a:gd name="T9" fmla="*/ 25 h 118"/>
                <a:gd name="T10" fmla="*/ 36 w 169"/>
                <a:gd name="T11" fmla="*/ 7 h 118"/>
                <a:gd name="T12" fmla="*/ 49 w 169"/>
                <a:gd name="T13" fmla="*/ 5 h 118"/>
                <a:gd name="T14" fmla="*/ 57 w 169"/>
                <a:gd name="T15" fmla="*/ 19 h 118"/>
                <a:gd name="T16" fmla="*/ 67 w 169"/>
                <a:gd name="T17" fmla="*/ 16 h 118"/>
                <a:gd name="T18" fmla="*/ 81 w 169"/>
                <a:gd name="T19" fmla="*/ 15 h 118"/>
                <a:gd name="T20" fmla="*/ 87 w 169"/>
                <a:gd name="T21" fmla="*/ 21 h 118"/>
                <a:gd name="T22" fmla="*/ 92 w 169"/>
                <a:gd name="T23" fmla="*/ 23 h 118"/>
                <a:gd name="T24" fmla="*/ 95 w 169"/>
                <a:gd name="T25" fmla="*/ 25 h 118"/>
                <a:gd name="T26" fmla="*/ 108 w 169"/>
                <a:gd name="T27" fmla="*/ 28 h 118"/>
                <a:gd name="T28" fmla="*/ 119 w 169"/>
                <a:gd name="T29" fmla="*/ 33 h 118"/>
                <a:gd name="T30" fmla="*/ 123 w 169"/>
                <a:gd name="T31" fmla="*/ 37 h 118"/>
                <a:gd name="T32" fmla="*/ 131 w 169"/>
                <a:gd name="T33" fmla="*/ 44 h 118"/>
                <a:gd name="T34" fmla="*/ 126 w 169"/>
                <a:gd name="T35" fmla="*/ 56 h 118"/>
                <a:gd name="T36" fmla="*/ 138 w 169"/>
                <a:gd name="T37" fmla="*/ 57 h 118"/>
                <a:gd name="T38" fmla="*/ 141 w 169"/>
                <a:gd name="T39" fmla="*/ 64 h 118"/>
                <a:gd name="T40" fmla="*/ 153 w 169"/>
                <a:gd name="T41" fmla="*/ 66 h 118"/>
                <a:gd name="T42" fmla="*/ 160 w 169"/>
                <a:gd name="T43" fmla="*/ 73 h 118"/>
                <a:gd name="T44" fmla="*/ 162 w 169"/>
                <a:gd name="T45" fmla="*/ 78 h 118"/>
                <a:gd name="T46" fmla="*/ 155 w 169"/>
                <a:gd name="T47" fmla="*/ 88 h 118"/>
                <a:gd name="T48" fmla="*/ 146 w 169"/>
                <a:gd name="T49" fmla="*/ 87 h 118"/>
                <a:gd name="T50" fmla="*/ 137 w 169"/>
                <a:gd name="T51" fmla="*/ 78 h 118"/>
                <a:gd name="T52" fmla="*/ 130 w 169"/>
                <a:gd name="T53" fmla="*/ 85 h 118"/>
                <a:gd name="T54" fmla="*/ 140 w 169"/>
                <a:gd name="T55" fmla="*/ 91 h 118"/>
                <a:gd name="T56" fmla="*/ 146 w 169"/>
                <a:gd name="T57" fmla="*/ 101 h 118"/>
                <a:gd name="T58" fmla="*/ 141 w 169"/>
                <a:gd name="T59" fmla="*/ 110 h 118"/>
                <a:gd name="T60" fmla="*/ 123 w 169"/>
                <a:gd name="T61" fmla="*/ 103 h 118"/>
                <a:gd name="T62" fmla="*/ 129 w 169"/>
                <a:gd name="T63" fmla="*/ 110 h 118"/>
                <a:gd name="T64" fmla="*/ 136 w 169"/>
                <a:gd name="T65" fmla="*/ 115 h 118"/>
                <a:gd name="T66" fmla="*/ 129 w 169"/>
                <a:gd name="T67" fmla="*/ 115 h 118"/>
                <a:gd name="T68" fmla="*/ 113 w 169"/>
                <a:gd name="T69" fmla="*/ 109 h 118"/>
                <a:gd name="T70" fmla="*/ 105 w 169"/>
                <a:gd name="T71" fmla="*/ 105 h 118"/>
                <a:gd name="T72" fmla="*/ 101 w 169"/>
                <a:gd name="T73" fmla="*/ 98 h 118"/>
                <a:gd name="T74" fmla="*/ 92 w 169"/>
                <a:gd name="T75" fmla="*/ 82 h 118"/>
                <a:gd name="T76" fmla="*/ 94 w 169"/>
                <a:gd name="T77" fmla="*/ 78 h 118"/>
                <a:gd name="T78" fmla="*/ 96 w 169"/>
                <a:gd name="T79" fmla="*/ 73 h 118"/>
                <a:gd name="T80" fmla="*/ 101 w 169"/>
                <a:gd name="T81" fmla="*/ 66 h 118"/>
                <a:gd name="T82" fmla="*/ 96 w 169"/>
                <a:gd name="T83" fmla="*/ 57 h 118"/>
                <a:gd name="T84" fmla="*/ 91 w 169"/>
                <a:gd name="T85" fmla="*/ 53 h 118"/>
                <a:gd name="T86" fmla="*/ 87 w 169"/>
                <a:gd name="T87" fmla="*/ 53 h 118"/>
                <a:gd name="T88" fmla="*/ 81 w 169"/>
                <a:gd name="T89" fmla="*/ 52 h 118"/>
                <a:gd name="T90" fmla="*/ 70 w 169"/>
                <a:gd name="T91" fmla="*/ 39 h 118"/>
                <a:gd name="T92" fmla="*/ 59 w 169"/>
                <a:gd name="T93" fmla="*/ 42 h 118"/>
                <a:gd name="T94" fmla="*/ 49 w 169"/>
                <a:gd name="T95" fmla="*/ 42 h 118"/>
                <a:gd name="T96" fmla="*/ 37 w 169"/>
                <a:gd name="T97" fmla="*/ 42 h 118"/>
                <a:gd name="T98" fmla="*/ 16 w 169"/>
                <a:gd name="T99" fmla="*/ 37 h 118"/>
                <a:gd name="T100" fmla="*/ 7 w 169"/>
                <a:gd name="T101" fmla="*/ 32 h 118"/>
                <a:gd name="T102" fmla="*/ 4 w 169"/>
                <a:gd name="T103" fmla="*/ 25 h 118"/>
                <a:gd name="T104" fmla="*/ 5 w 169"/>
                <a:gd name="T105" fmla="*/ 19 h 118"/>
                <a:gd name="T106" fmla="*/ 109 w 169"/>
                <a:gd name="T107" fmla="*/ 81 h 118"/>
                <a:gd name="T108" fmla="*/ 116 w 169"/>
                <a:gd name="T109" fmla="*/ 75 h 118"/>
                <a:gd name="T110" fmla="*/ 109 w 169"/>
                <a:gd name="T111" fmla="*/ 8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" h="118">
                  <a:moveTo>
                    <a:pt x="7" y="8"/>
                  </a:moveTo>
                  <a:cubicBezTo>
                    <a:pt x="9" y="12"/>
                    <a:pt x="15" y="3"/>
                    <a:pt x="16" y="7"/>
                  </a:cubicBezTo>
                  <a:cubicBezTo>
                    <a:pt x="18" y="7"/>
                    <a:pt x="17" y="4"/>
                    <a:pt x="18" y="4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4" y="5"/>
                    <a:pt x="24" y="0"/>
                    <a:pt x="28" y="4"/>
                  </a:cubicBezTo>
                  <a:cubicBezTo>
                    <a:pt x="28" y="10"/>
                    <a:pt x="24" y="6"/>
                    <a:pt x="22" y="8"/>
                  </a:cubicBezTo>
                  <a:cubicBezTo>
                    <a:pt x="21" y="9"/>
                    <a:pt x="25" y="9"/>
                    <a:pt x="25" y="9"/>
                  </a:cubicBezTo>
                  <a:cubicBezTo>
                    <a:pt x="25" y="11"/>
                    <a:pt x="22" y="12"/>
                    <a:pt x="22" y="14"/>
                  </a:cubicBezTo>
                  <a:cubicBezTo>
                    <a:pt x="22" y="16"/>
                    <a:pt x="23" y="16"/>
                    <a:pt x="23" y="18"/>
                  </a:cubicBezTo>
                  <a:cubicBezTo>
                    <a:pt x="24" y="20"/>
                    <a:pt x="22" y="25"/>
                    <a:pt x="26" y="25"/>
                  </a:cubicBezTo>
                  <a:cubicBezTo>
                    <a:pt x="29" y="24"/>
                    <a:pt x="27" y="17"/>
                    <a:pt x="28" y="14"/>
                  </a:cubicBezTo>
                  <a:cubicBezTo>
                    <a:pt x="34" y="15"/>
                    <a:pt x="34" y="10"/>
                    <a:pt x="36" y="7"/>
                  </a:cubicBezTo>
                  <a:cubicBezTo>
                    <a:pt x="38" y="10"/>
                    <a:pt x="41" y="4"/>
                    <a:pt x="43" y="8"/>
                  </a:cubicBezTo>
                  <a:cubicBezTo>
                    <a:pt x="46" y="8"/>
                    <a:pt x="45" y="4"/>
                    <a:pt x="49" y="5"/>
                  </a:cubicBezTo>
                  <a:cubicBezTo>
                    <a:pt x="48" y="10"/>
                    <a:pt x="52" y="11"/>
                    <a:pt x="56" y="12"/>
                  </a:cubicBezTo>
                  <a:cubicBezTo>
                    <a:pt x="54" y="17"/>
                    <a:pt x="55" y="16"/>
                    <a:pt x="57" y="19"/>
                  </a:cubicBezTo>
                  <a:cubicBezTo>
                    <a:pt x="59" y="18"/>
                    <a:pt x="61" y="18"/>
                    <a:pt x="63" y="19"/>
                  </a:cubicBezTo>
                  <a:cubicBezTo>
                    <a:pt x="66" y="20"/>
                    <a:pt x="66" y="17"/>
                    <a:pt x="67" y="16"/>
                  </a:cubicBezTo>
                  <a:cubicBezTo>
                    <a:pt x="68" y="16"/>
                    <a:pt x="71" y="17"/>
                    <a:pt x="71" y="15"/>
                  </a:cubicBezTo>
                  <a:cubicBezTo>
                    <a:pt x="75" y="16"/>
                    <a:pt x="77" y="16"/>
                    <a:pt x="81" y="15"/>
                  </a:cubicBezTo>
                  <a:cubicBezTo>
                    <a:pt x="81" y="18"/>
                    <a:pt x="85" y="17"/>
                    <a:pt x="84" y="16"/>
                  </a:cubicBezTo>
                  <a:cubicBezTo>
                    <a:pt x="85" y="17"/>
                    <a:pt x="85" y="19"/>
                    <a:pt x="87" y="21"/>
                  </a:cubicBezTo>
                  <a:cubicBezTo>
                    <a:pt x="87" y="21"/>
                    <a:pt x="90" y="22"/>
                    <a:pt x="91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5" y="24"/>
                    <a:pt x="91" y="26"/>
                    <a:pt x="94" y="28"/>
                  </a:cubicBezTo>
                  <a:cubicBezTo>
                    <a:pt x="94" y="28"/>
                    <a:pt x="95" y="25"/>
                    <a:pt x="95" y="25"/>
                  </a:cubicBezTo>
                  <a:cubicBezTo>
                    <a:pt x="97" y="26"/>
                    <a:pt x="97" y="29"/>
                    <a:pt x="101" y="29"/>
                  </a:cubicBezTo>
                  <a:cubicBezTo>
                    <a:pt x="103" y="29"/>
                    <a:pt x="105" y="28"/>
                    <a:pt x="108" y="28"/>
                  </a:cubicBezTo>
                  <a:cubicBezTo>
                    <a:pt x="107" y="33"/>
                    <a:pt x="116" y="30"/>
                    <a:pt x="116" y="35"/>
                  </a:cubicBezTo>
                  <a:cubicBezTo>
                    <a:pt x="118" y="35"/>
                    <a:pt x="119" y="34"/>
                    <a:pt x="119" y="33"/>
                  </a:cubicBezTo>
                  <a:cubicBezTo>
                    <a:pt x="121" y="34"/>
                    <a:pt x="121" y="36"/>
                    <a:pt x="122" y="39"/>
                  </a:cubicBezTo>
                  <a:cubicBezTo>
                    <a:pt x="123" y="39"/>
                    <a:pt x="123" y="38"/>
                    <a:pt x="123" y="37"/>
                  </a:cubicBezTo>
                  <a:cubicBezTo>
                    <a:pt x="125" y="39"/>
                    <a:pt x="127" y="42"/>
                    <a:pt x="131" y="42"/>
                  </a:cubicBezTo>
                  <a:cubicBezTo>
                    <a:pt x="131" y="43"/>
                    <a:pt x="130" y="44"/>
                    <a:pt x="131" y="44"/>
                  </a:cubicBezTo>
                  <a:cubicBezTo>
                    <a:pt x="133" y="47"/>
                    <a:pt x="127" y="49"/>
                    <a:pt x="131" y="50"/>
                  </a:cubicBezTo>
                  <a:cubicBezTo>
                    <a:pt x="130" y="52"/>
                    <a:pt x="126" y="52"/>
                    <a:pt x="126" y="56"/>
                  </a:cubicBezTo>
                  <a:cubicBezTo>
                    <a:pt x="129" y="61"/>
                    <a:pt x="135" y="54"/>
                    <a:pt x="137" y="60"/>
                  </a:cubicBezTo>
                  <a:cubicBezTo>
                    <a:pt x="138" y="60"/>
                    <a:pt x="138" y="58"/>
                    <a:pt x="138" y="57"/>
                  </a:cubicBezTo>
                  <a:cubicBezTo>
                    <a:pt x="141" y="57"/>
                    <a:pt x="139" y="60"/>
                    <a:pt x="140" y="61"/>
                  </a:cubicBezTo>
                  <a:cubicBezTo>
                    <a:pt x="140" y="61"/>
                    <a:pt x="141" y="64"/>
                    <a:pt x="141" y="64"/>
                  </a:cubicBezTo>
                  <a:cubicBezTo>
                    <a:pt x="143" y="64"/>
                    <a:pt x="145" y="61"/>
                    <a:pt x="144" y="67"/>
                  </a:cubicBezTo>
                  <a:cubicBezTo>
                    <a:pt x="147" y="67"/>
                    <a:pt x="148" y="65"/>
                    <a:pt x="153" y="66"/>
                  </a:cubicBezTo>
                  <a:cubicBezTo>
                    <a:pt x="153" y="67"/>
                    <a:pt x="154" y="68"/>
                    <a:pt x="154" y="70"/>
                  </a:cubicBezTo>
                  <a:cubicBezTo>
                    <a:pt x="156" y="70"/>
                    <a:pt x="161" y="68"/>
                    <a:pt x="160" y="73"/>
                  </a:cubicBezTo>
                  <a:cubicBezTo>
                    <a:pt x="165" y="70"/>
                    <a:pt x="162" y="73"/>
                    <a:pt x="167" y="74"/>
                  </a:cubicBezTo>
                  <a:cubicBezTo>
                    <a:pt x="169" y="77"/>
                    <a:pt x="162" y="78"/>
                    <a:pt x="162" y="78"/>
                  </a:cubicBezTo>
                  <a:cubicBezTo>
                    <a:pt x="162" y="79"/>
                    <a:pt x="163" y="80"/>
                    <a:pt x="164" y="80"/>
                  </a:cubicBezTo>
                  <a:cubicBezTo>
                    <a:pt x="160" y="83"/>
                    <a:pt x="157" y="83"/>
                    <a:pt x="155" y="88"/>
                  </a:cubicBezTo>
                  <a:cubicBezTo>
                    <a:pt x="154" y="88"/>
                    <a:pt x="153" y="88"/>
                    <a:pt x="153" y="89"/>
                  </a:cubicBezTo>
                  <a:cubicBezTo>
                    <a:pt x="151" y="89"/>
                    <a:pt x="146" y="89"/>
                    <a:pt x="146" y="87"/>
                  </a:cubicBezTo>
                  <a:cubicBezTo>
                    <a:pt x="146" y="84"/>
                    <a:pt x="138" y="87"/>
                    <a:pt x="140" y="81"/>
                  </a:cubicBezTo>
                  <a:cubicBezTo>
                    <a:pt x="137" y="81"/>
                    <a:pt x="137" y="80"/>
                    <a:pt x="137" y="78"/>
                  </a:cubicBezTo>
                  <a:cubicBezTo>
                    <a:pt x="135" y="78"/>
                    <a:pt x="133" y="78"/>
                    <a:pt x="131" y="78"/>
                  </a:cubicBezTo>
                  <a:cubicBezTo>
                    <a:pt x="128" y="78"/>
                    <a:pt x="131" y="83"/>
                    <a:pt x="130" y="85"/>
                  </a:cubicBezTo>
                  <a:cubicBezTo>
                    <a:pt x="130" y="88"/>
                    <a:pt x="134" y="88"/>
                    <a:pt x="134" y="91"/>
                  </a:cubicBezTo>
                  <a:cubicBezTo>
                    <a:pt x="137" y="89"/>
                    <a:pt x="140" y="94"/>
                    <a:pt x="140" y="91"/>
                  </a:cubicBezTo>
                  <a:cubicBezTo>
                    <a:pt x="142" y="93"/>
                    <a:pt x="143" y="96"/>
                    <a:pt x="143" y="99"/>
                  </a:cubicBezTo>
                  <a:cubicBezTo>
                    <a:pt x="142" y="101"/>
                    <a:pt x="145" y="100"/>
                    <a:pt x="146" y="101"/>
                  </a:cubicBezTo>
                  <a:cubicBezTo>
                    <a:pt x="147" y="104"/>
                    <a:pt x="144" y="110"/>
                    <a:pt x="144" y="113"/>
                  </a:cubicBezTo>
                  <a:cubicBezTo>
                    <a:pt x="141" y="115"/>
                    <a:pt x="142" y="111"/>
                    <a:pt x="141" y="110"/>
                  </a:cubicBezTo>
                  <a:cubicBezTo>
                    <a:pt x="139" y="109"/>
                    <a:pt x="135" y="110"/>
                    <a:pt x="134" y="106"/>
                  </a:cubicBezTo>
                  <a:cubicBezTo>
                    <a:pt x="129" y="107"/>
                    <a:pt x="129" y="102"/>
                    <a:pt x="123" y="103"/>
                  </a:cubicBezTo>
                  <a:cubicBezTo>
                    <a:pt x="123" y="106"/>
                    <a:pt x="128" y="104"/>
                    <a:pt x="129" y="106"/>
                  </a:cubicBezTo>
                  <a:cubicBezTo>
                    <a:pt x="124" y="111"/>
                    <a:pt x="133" y="108"/>
                    <a:pt x="129" y="110"/>
                  </a:cubicBezTo>
                  <a:cubicBezTo>
                    <a:pt x="129" y="112"/>
                    <a:pt x="132" y="112"/>
                    <a:pt x="134" y="113"/>
                  </a:cubicBezTo>
                  <a:cubicBezTo>
                    <a:pt x="135" y="114"/>
                    <a:pt x="134" y="115"/>
                    <a:pt x="136" y="115"/>
                  </a:cubicBezTo>
                  <a:cubicBezTo>
                    <a:pt x="138" y="115"/>
                    <a:pt x="138" y="115"/>
                    <a:pt x="138" y="117"/>
                  </a:cubicBezTo>
                  <a:cubicBezTo>
                    <a:pt x="134" y="118"/>
                    <a:pt x="132" y="117"/>
                    <a:pt x="129" y="115"/>
                  </a:cubicBezTo>
                  <a:cubicBezTo>
                    <a:pt x="127" y="113"/>
                    <a:pt x="123" y="114"/>
                    <a:pt x="120" y="112"/>
                  </a:cubicBezTo>
                  <a:cubicBezTo>
                    <a:pt x="119" y="111"/>
                    <a:pt x="115" y="109"/>
                    <a:pt x="113" y="109"/>
                  </a:cubicBezTo>
                  <a:cubicBezTo>
                    <a:pt x="111" y="109"/>
                    <a:pt x="111" y="107"/>
                    <a:pt x="110" y="106"/>
                  </a:cubicBezTo>
                  <a:cubicBezTo>
                    <a:pt x="109" y="105"/>
                    <a:pt x="106" y="106"/>
                    <a:pt x="105" y="105"/>
                  </a:cubicBezTo>
                  <a:cubicBezTo>
                    <a:pt x="104" y="104"/>
                    <a:pt x="104" y="102"/>
                    <a:pt x="103" y="101"/>
                  </a:cubicBezTo>
                  <a:cubicBezTo>
                    <a:pt x="103" y="100"/>
                    <a:pt x="99" y="101"/>
                    <a:pt x="101" y="98"/>
                  </a:cubicBezTo>
                  <a:cubicBezTo>
                    <a:pt x="95" y="98"/>
                    <a:pt x="94" y="92"/>
                    <a:pt x="91" y="89"/>
                  </a:cubicBezTo>
                  <a:cubicBezTo>
                    <a:pt x="92" y="89"/>
                    <a:pt x="90" y="84"/>
                    <a:pt x="92" y="82"/>
                  </a:cubicBezTo>
                  <a:cubicBezTo>
                    <a:pt x="92" y="82"/>
                    <a:pt x="95" y="83"/>
                    <a:pt x="95" y="82"/>
                  </a:cubicBezTo>
                  <a:cubicBezTo>
                    <a:pt x="95" y="82"/>
                    <a:pt x="93" y="80"/>
                    <a:pt x="94" y="78"/>
                  </a:cubicBezTo>
                  <a:cubicBezTo>
                    <a:pt x="94" y="78"/>
                    <a:pt x="96" y="78"/>
                    <a:pt x="96" y="78"/>
                  </a:cubicBezTo>
                  <a:cubicBezTo>
                    <a:pt x="97" y="77"/>
                    <a:pt x="96" y="74"/>
                    <a:pt x="96" y="73"/>
                  </a:cubicBezTo>
                  <a:cubicBezTo>
                    <a:pt x="97" y="72"/>
                    <a:pt x="99" y="73"/>
                    <a:pt x="99" y="73"/>
                  </a:cubicBezTo>
                  <a:cubicBezTo>
                    <a:pt x="101" y="71"/>
                    <a:pt x="99" y="67"/>
                    <a:pt x="101" y="66"/>
                  </a:cubicBezTo>
                  <a:cubicBezTo>
                    <a:pt x="100" y="64"/>
                    <a:pt x="98" y="64"/>
                    <a:pt x="96" y="64"/>
                  </a:cubicBezTo>
                  <a:cubicBezTo>
                    <a:pt x="96" y="62"/>
                    <a:pt x="96" y="59"/>
                    <a:pt x="96" y="57"/>
                  </a:cubicBezTo>
                  <a:cubicBezTo>
                    <a:pt x="95" y="57"/>
                    <a:pt x="94" y="57"/>
                    <a:pt x="94" y="59"/>
                  </a:cubicBezTo>
                  <a:cubicBezTo>
                    <a:pt x="91" y="57"/>
                    <a:pt x="92" y="54"/>
                    <a:pt x="91" y="53"/>
                  </a:cubicBezTo>
                  <a:cubicBezTo>
                    <a:pt x="90" y="53"/>
                    <a:pt x="89" y="55"/>
                    <a:pt x="88" y="54"/>
                  </a:cubicBezTo>
                  <a:cubicBezTo>
                    <a:pt x="88" y="54"/>
                    <a:pt x="87" y="53"/>
                    <a:pt x="87" y="53"/>
                  </a:cubicBezTo>
                  <a:cubicBezTo>
                    <a:pt x="86" y="52"/>
                    <a:pt x="84" y="50"/>
                    <a:pt x="84" y="50"/>
                  </a:cubicBezTo>
                  <a:cubicBezTo>
                    <a:pt x="83" y="50"/>
                    <a:pt x="82" y="52"/>
                    <a:pt x="81" y="52"/>
                  </a:cubicBezTo>
                  <a:cubicBezTo>
                    <a:pt x="81" y="51"/>
                    <a:pt x="79" y="48"/>
                    <a:pt x="75" y="49"/>
                  </a:cubicBezTo>
                  <a:cubicBezTo>
                    <a:pt x="81" y="42"/>
                    <a:pt x="68" y="46"/>
                    <a:pt x="70" y="39"/>
                  </a:cubicBezTo>
                  <a:cubicBezTo>
                    <a:pt x="66" y="39"/>
                    <a:pt x="63" y="39"/>
                    <a:pt x="63" y="43"/>
                  </a:cubicBezTo>
                  <a:cubicBezTo>
                    <a:pt x="61" y="44"/>
                    <a:pt x="59" y="42"/>
                    <a:pt x="59" y="42"/>
                  </a:cubicBezTo>
                  <a:cubicBezTo>
                    <a:pt x="57" y="42"/>
                    <a:pt x="56" y="43"/>
                    <a:pt x="54" y="43"/>
                  </a:cubicBezTo>
                  <a:cubicBezTo>
                    <a:pt x="52" y="43"/>
                    <a:pt x="51" y="42"/>
                    <a:pt x="49" y="42"/>
                  </a:cubicBezTo>
                  <a:cubicBezTo>
                    <a:pt x="46" y="42"/>
                    <a:pt x="46" y="43"/>
                    <a:pt x="43" y="43"/>
                  </a:cubicBezTo>
                  <a:cubicBezTo>
                    <a:pt x="40" y="43"/>
                    <a:pt x="39" y="42"/>
                    <a:pt x="37" y="42"/>
                  </a:cubicBezTo>
                  <a:cubicBezTo>
                    <a:pt x="31" y="41"/>
                    <a:pt x="26" y="42"/>
                    <a:pt x="19" y="40"/>
                  </a:cubicBezTo>
                  <a:cubicBezTo>
                    <a:pt x="19" y="40"/>
                    <a:pt x="17" y="38"/>
                    <a:pt x="16" y="37"/>
                  </a:cubicBezTo>
                  <a:cubicBezTo>
                    <a:pt x="14" y="37"/>
                    <a:pt x="12" y="38"/>
                    <a:pt x="12" y="35"/>
                  </a:cubicBezTo>
                  <a:cubicBezTo>
                    <a:pt x="10" y="34"/>
                    <a:pt x="5" y="36"/>
                    <a:pt x="7" y="32"/>
                  </a:cubicBezTo>
                  <a:cubicBezTo>
                    <a:pt x="11" y="33"/>
                    <a:pt x="13" y="30"/>
                    <a:pt x="15" y="29"/>
                  </a:cubicBezTo>
                  <a:cubicBezTo>
                    <a:pt x="13" y="26"/>
                    <a:pt x="5" y="28"/>
                    <a:pt x="4" y="25"/>
                  </a:cubicBezTo>
                  <a:cubicBezTo>
                    <a:pt x="3" y="25"/>
                    <a:pt x="2" y="25"/>
                    <a:pt x="2" y="26"/>
                  </a:cubicBezTo>
                  <a:cubicBezTo>
                    <a:pt x="0" y="26"/>
                    <a:pt x="4" y="20"/>
                    <a:pt x="5" y="19"/>
                  </a:cubicBezTo>
                  <a:cubicBezTo>
                    <a:pt x="4" y="14"/>
                    <a:pt x="8" y="13"/>
                    <a:pt x="7" y="8"/>
                  </a:cubicBezTo>
                  <a:close/>
                  <a:moveTo>
                    <a:pt x="109" y="81"/>
                  </a:moveTo>
                  <a:cubicBezTo>
                    <a:pt x="110" y="78"/>
                    <a:pt x="116" y="80"/>
                    <a:pt x="119" y="80"/>
                  </a:cubicBezTo>
                  <a:cubicBezTo>
                    <a:pt x="119" y="77"/>
                    <a:pt x="117" y="77"/>
                    <a:pt x="116" y="75"/>
                  </a:cubicBezTo>
                  <a:cubicBezTo>
                    <a:pt x="114" y="73"/>
                    <a:pt x="111" y="75"/>
                    <a:pt x="108" y="73"/>
                  </a:cubicBezTo>
                  <a:cubicBezTo>
                    <a:pt x="108" y="75"/>
                    <a:pt x="106" y="81"/>
                    <a:pt x="109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89"/>
            <p:cNvSpPr>
              <a:spLocks/>
            </p:cNvSpPr>
            <p:nvPr/>
          </p:nvSpPr>
          <p:spPr bwMode="auto">
            <a:xfrm>
              <a:off x="4645026" y="-3313113"/>
              <a:ext cx="390525" cy="195263"/>
            </a:xfrm>
            <a:custGeom>
              <a:avLst/>
              <a:gdLst>
                <a:gd name="T0" fmla="*/ 12 w 104"/>
                <a:gd name="T1" fmla="*/ 40 h 52"/>
                <a:gd name="T2" fmla="*/ 13 w 104"/>
                <a:gd name="T3" fmla="*/ 36 h 52"/>
                <a:gd name="T4" fmla="*/ 19 w 104"/>
                <a:gd name="T5" fmla="*/ 34 h 52"/>
                <a:gd name="T6" fmla="*/ 22 w 104"/>
                <a:gd name="T7" fmla="*/ 33 h 52"/>
                <a:gd name="T8" fmla="*/ 37 w 104"/>
                <a:gd name="T9" fmla="*/ 31 h 52"/>
                <a:gd name="T10" fmla="*/ 22 w 104"/>
                <a:gd name="T11" fmla="*/ 30 h 52"/>
                <a:gd name="T12" fmla="*/ 20 w 104"/>
                <a:gd name="T13" fmla="*/ 29 h 52"/>
                <a:gd name="T14" fmla="*/ 16 w 104"/>
                <a:gd name="T15" fmla="*/ 30 h 52"/>
                <a:gd name="T16" fmla="*/ 7 w 104"/>
                <a:gd name="T17" fmla="*/ 29 h 52"/>
                <a:gd name="T18" fmla="*/ 15 w 104"/>
                <a:gd name="T19" fmla="*/ 23 h 52"/>
                <a:gd name="T20" fmla="*/ 19 w 104"/>
                <a:gd name="T21" fmla="*/ 23 h 52"/>
                <a:gd name="T22" fmla="*/ 3 w 104"/>
                <a:gd name="T23" fmla="*/ 20 h 52"/>
                <a:gd name="T24" fmla="*/ 0 w 104"/>
                <a:gd name="T25" fmla="*/ 16 h 52"/>
                <a:gd name="T26" fmla="*/ 7 w 104"/>
                <a:gd name="T27" fmla="*/ 10 h 52"/>
                <a:gd name="T28" fmla="*/ 7 w 104"/>
                <a:gd name="T29" fmla="*/ 9 h 52"/>
                <a:gd name="T30" fmla="*/ 22 w 104"/>
                <a:gd name="T31" fmla="*/ 3 h 52"/>
                <a:gd name="T32" fmla="*/ 26 w 104"/>
                <a:gd name="T33" fmla="*/ 1 h 52"/>
                <a:gd name="T34" fmla="*/ 29 w 104"/>
                <a:gd name="T35" fmla="*/ 2 h 52"/>
                <a:gd name="T36" fmla="*/ 31 w 104"/>
                <a:gd name="T37" fmla="*/ 8 h 52"/>
                <a:gd name="T38" fmla="*/ 29 w 104"/>
                <a:gd name="T39" fmla="*/ 9 h 52"/>
                <a:gd name="T40" fmla="*/ 31 w 104"/>
                <a:gd name="T41" fmla="*/ 10 h 52"/>
                <a:gd name="T42" fmla="*/ 33 w 104"/>
                <a:gd name="T43" fmla="*/ 8 h 52"/>
                <a:gd name="T44" fmla="*/ 41 w 104"/>
                <a:gd name="T45" fmla="*/ 6 h 52"/>
                <a:gd name="T46" fmla="*/ 45 w 104"/>
                <a:gd name="T47" fmla="*/ 13 h 52"/>
                <a:gd name="T48" fmla="*/ 51 w 104"/>
                <a:gd name="T49" fmla="*/ 10 h 52"/>
                <a:gd name="T50" fmla="*/ 55 w 104"/>
                <a:gd name="T51" fmla="*/ 6 h 52"/>
                <a:gd name="T52" fmla="*/ 59 w 104"/>
                <a:gd name="T53" fmla="*/ 8 h 52"/>
                <a:gd name="T54" fmla="*/ 61 w 104"/>
                <a:gd name="T55" fmla="*/ 13 h 52"/>
                <a:gd name="T56" fmla="*/ 64 w 104"/>
                <a:gd name="T57" fmla="*/ 19 h 52"/>
                <a:gd name="T58" fmla="*/ 69 w 104"/>
                <a:gd name="T59" fmla="*/ 15 h 52"/>
                <a:gd name="T60" fmla="*/ 65 w 104"/>
                <a:gd name="T61" fmla="*/ 12 h 52"/>
                <a:gd name="T62" fmla="*/ 65 w 104"/>
                <a:gd name="T63" fmla="*/ 3 h 52"/>
                <a:gd name="T64" fmla="*/ 71 w 104"/>
                <a:gd name="T65" fmla="*/ 2 h 52"/>
                <a:gd name="T66" fmla="*/ 76 w 104"/>
                <a:gd name="T67" fmla="*/ 12 h 52"/>
                <a:gd name="T68" fmla="*/ 80 w 104"/>
                <a:gd name="T69" fmla="*/ 15 h 52"/>
                <a:gd name="T70" fmla="*/ 83 w 104"/>
                <a:gd name="T71" fmla="*/ 19 h 52"/>
                <a:gd name="T72" fmla="*/ 82 w 104"/>
                <a:gd name="T73" fmla="*/ 23 h 52"/>
                <a:gd name="T74" fmla="*/ 86 w 104"/>
                <a:gd name="T75" fmla="*/ 29 h 52"/>
                <a:gd name="T76" fmla="*/ 99 w 104"/>
                <a:gd name="T77" fmla="*/ 30 h 52"/>
                <a:gd name="T78" fmla="*/ 103 w 104"/>
                <a:gd name="T79" fmla="*/ 34 h 52"/>
                <a:gd name="T80" fmla="*/ 104 w 104"/>
                <a:gd name="T81" fmla="*/ 37 h 52"/>
                <a:gd name="T82" fmla="*/ 93 w 104"/>
                <a:gd name="T83" fmla="*/ 37 h 52"/>
                <a:gd name="T84" fmla="*/ 96 w 104"/>
                <a:gd name="T85" fmla="*/ 47 h 52"/>
                <a:gd name="T86" fmla="*/ 80 w 104"/>
                <a:gd name="T87" fmla="*/ 47 h 52"/>
                <a:gd name="T88" fmla="*/ 61 w 104"/>
                <a:gd name="T89" fmla="*/ 47 h 52"/>
                <a:gd name="T90" fmla="*/ 54 w 104"/>
                <a:gd name="T91" fmla="*/ 48 h 52"/>
                <a:gd name="T92" fmla="*/ 52 w 104"/>
                <a:gd name="T93" fmla="*/ 51 h 52"/>
                <a:gd name="T94" fmla="*/ 34 w 104"/>
                <a:gd name="T95" fmla="*/ 51 h 52"/>
                <a:gd name="T96" fmla="*/ 29 w 104"/>
                <a:gd name="T97" fmla="*/ 43 h 52"/>
                <a:gd name="T98" fmla="*/ 17 w 104"/>
                <a:gd name="T99" fmla="*/ 40 h 52"/>
                <a:gd name="T100" fmla="*/ 16 w 104"/>
                <a:gd name="T101" fmla="*/ 41 h 52"/>
                <a:gd name="T102" fmla="*/ 16 w 104"/>
                <a:gd name="T103" fmla="*/ 38 h 52"/>
                <a:gd name="T104" fmla="*/ 12 w 104"/>
                <a:gd name="T105" fmla="*/ 4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4" h="52">
                  <a:moveTo>
                    <a:pt x="12" y="40"/>
                  </a:moveTo>
                  <a:cubicBezTo>
                    <a:pt x="9" y="40"/>
                    <a:pt x="12" y="36"/>
                    <a:pt x="13" y="36"/>
                  </a:cubicBezTo>
                  <a:cubicBezTo>
                    <a:pt x="13" y="34"/>
                    <a:pt x="17" y="35"/>
                    <a:pt x="19" y="34"/>
                  </a:cubicBezTo>
                  <a:cubicBezTo>
                    <a:pt x="20" y="34"/>
                    <a:pt x="20" y="33"/>
                    <a:pt x="22" y="33"/>
                  </a:cubicBezTo>
                  <a:cubicBezTo>
                    <a:pt x="27" y="32"/>
                    <a:pt x="33" y="35"/>
                    <a:pt x="37" y="31"/>
                  </a:cubicBezTo>
                  <a:cubicBezTo>
                    <a:pt x="36" y="28"/>
                    <a:pt x="27" y="31"/>
                    <a:pt x="22" y="30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28"/>
                    <a:pt x="7" y="29"/>
                  </a:cubicBezTo>
                  <a:cubicBezTo>
                    <a:pt x="4" y="25"/>
                    <a:pt x="14" y="26"/>
                    <a:pt x="15" y="23"/>
                  </a:cubicBezTo>
                  <a:cubicBezTo>
                    <a:pt x="15" y="21"/>
                    <a:pt x="18" y="23"/>
                    <a:pt x="19" y="23"/>
                  </a:cubicBezTo>
                  <a:cubicBezTo>
                    <a:pt x="18" y="15"/>
                    <a:pt x="10" y="23"/>
                    <a:pt x="3" y="20"/>
                  </a:cubicBezTo>
                  <a:cubicBezTo>
                    <a:pt x="0" y="18"/>
                    <a:pt x="6" y="16"/>
                    <a:pt x="0" y="16"/>
                  </a:cubicBezTo>
                  <a:cubicBezTo>
                    <a:pt x="2" y="13"/>
                    <a:pt x="2" y="9"/>
                    <a:pt x="7" y="10"/>
                  </a:cubicBezTo>
                  <a:cubicBezTo>
                    <a:pt x="9" y="10"/>
                    <a:pt x="8" y="9"/>
                    <a:pt x="7" y="9"/>
                  </a:cubicBezTo>
                  <a:cubicBezTo>
                    <a:pt x="10" y="6"/>
                    <a:pt x="16" y="5"/>
                    <a:pt x="22" y="3"/>
                  </a:cubicBezTo>
                  <a:cubicBezTo>
                    <a:pt x="23" y="3"/>
                    <a:pt x="23" y="0"/>
                    <a:pt x="26" y="1"/>
                  </a:cubicBezTo>
                  <a:cubicBezTo>
                    <a:pt x="26" y="2"/>
                    <a:pt x="27" y="2"/>
                    <a:pt x="29" y="2"/>
                  </a:cubicBezTo>
                  <a:cubicBezTo>
                    <a:pt x="28" y="6"/>
                    <a:pt x="26" y="7"/>
                    <a:pt x="31" y="8"/>
                  </a:cubicBezTo>
                  <a:cubicBezTo>
                    <a:pt x="31" y="9"/>
                    <a:pt x="30" y="9"/>
                    <a:pt x="29" y="9"/>
                  </a:cubicBezTo>
                  <a:cubicBezTo>
                    <a:pt x="28" y="10"/>
                    <a:pt x="30" y="11"/>
                    <a:pt x="31" y="10"/>
                  </a:cubicBezTo>
                  <a:cubicBezTo>
                    <a:pt x="33" y="10"/>
                    <a:pt x="32" y="8"/>
                    <a:pt x="33" y="8"/>
                  </a:cubicBezTo>
                  <a:cubicBezTo>
                    <a:pt x="36" y="6"/>
                    <a:pt x="38" y="7"/>
                    <a:pt x="41" y="6"/>
                  </a:cubicBezTo>
                  <a:cubicBezTo>
                    <a:pt x="43" y="8"/>
                    <a:pt x="46" y="9"/>
                    <a:pt x="45" y="13"/>
                  </a:cubicBezTo>
                  <a:cubicBezTo>
                    <a:pt x="48" y="13"/>
                    <a:pt x="47" y="9"/>
                    <a:pt x="51" y="10"/>
                  </a:cubicBezTo>
                  <a:cubicBezTo>
                    <a:pt x="52" y="9"/>
                    <a:pt x="54" y="8"/>
                    <a:pt x="55" y="6"/>
                  </a:cubicBezTo>
                  <a:cubicBezTo>
                    <a:pt x="56" y="7"/>
                    <a:pt x="57" y="8"/>
                    <a:pt x="59" y="8"/>
                  </a:cubicBezTo>
                  <a:cubicBezTo>
                    <a:pt x="60" y="10"/>
                    <a:pt x="60" y="11"/>
                    <a:pt x="61" y="13"/>
                  </a:cubicBezTo>
                  <a:cubicBezTo>
                    <a:pt x="62" y="15"/>
                    <a:pt x="65" y="15"/>
                    <a:pt x="64" y="19"/>
                  </a:cubicBezTo>
                  <a:cubicBezTo>
                    <a:pt x="66" y="18"/>
                    <a:pt x="66" y="15"/>
                    <a:pt x="69" y="15"/>
                  </a:cubicBezTo>
                  <a:cubicBezTo>
                    <a:pt x="69" y="13"/>
                    <a:pt x="66" y="13"/>
                    <a:pt x="65" y="12"/>
                  </a:cubicBezTo>
                  <a:cubicBezTo>
                    <a:pt x="64" y="9"/>
                    <a:pt x="66" y="7"/>
                    <a:pt x="65" y="3"/>
                  </a:cubicBezTo>
                  <a:cubicBezTo>
                    <a:pt x="68" y="4"/>
                    <a:pt x="68" y="2"/>
                    <a:pt x="71" y="2"/>
                  </a:cubicBezTo>
                  <a:cubicBezTo>
                    <a:pt x="71" y="5"/>
                    <a:pt x="74" y="8"/>
                    <a:pt x="76" y="12"/>
                  </a:cubicBezTo>
                  <a:cubicBezTo>
                    <a:pt x="77" y="12"/>
                    <a:pt x="79" y="18"/>
                    <a:pt x="80" y="15"/>
                  </a:cubicBezTo>
                  <a:cubicBezTo>
                    <a:pt x="82" y="15"/>
                    <a:pt x="81" y="19"/>
                    <a:pt x="83" y="19"/>
                  </a:cubicBezTo>
                  <a:cubicBezTo>
                    <a:pt x="83" y="21"/>
                    <a:pt x="83" y="23"/>
                    <a:pt x="82" y="23"/>
                  </a:cubicBezTo>
                  <a:cubicBezTo>
                    <a:pt x="82" y="26"/>
                    <a:pt x="87" y="24"/>
                    <a:pt x="86" y="29"/>
                  </a:cubicBezTo>
                  <a:cubicBezTo>
                    <a:pt x="91" y="26"/>
                    <a:pt x="92" y="31"/>
                    <a:pt x="99" y="30"/>
                  </a:cubicBezTo>
                  <a:cubicBezTo>
                    <a:pt x="96" y="36"/>
                    <a:pt x="102" y="33"/>
                    <a:pt x="103" y="34"/>
                  </a:cubicBezTo>
                  <a:cubicBezTo>
                    <a:pt x="103" y="34"/>
                    <a:pt x="100" y="38"/>
                    <a:pt x="104" y="37"/>
                  </a:cubicBezTo>
                  <a:cubicBezTo>
                    <a:pt x="102" y="44"/>
                    <a:pt x="99" y="35"/>
                    <a:pt x="93" y="37"/>
                  </a:cubicBezTo>
                  <a:cubicBezTo>
                    <a:pt x="92" y="43"/>
                    <a:pt x="98" y="41"/>
                    <a:pt x="96" y="47"/>
                  </a:cubicBezTo>
                  <a:cubicBezTo>
                    <a:pt x="91" y="48"/>
                    <a:pt x="84" y="50"/>
                    <a:pt x="80" y="47"/>
                  </a:cubicBezTo>
                  <a:cubicBezTo>
                    <a:pt x="76" y="44"/>
                    <a:pt x="67" y="43"/>
                    <a:pt x="61" y="47"/>
                  </a:cubicBezTo>
                  <a:cubicBezTo>
                    <a:pt x="59" y="48"/>
                    <a:pt x="57" y="47"/>
                    <a:pt x="54" y="48"/>
                  </a:cubicBezTo>
                  <a:cubicBezTo>
                    <a:pt x="53" y="49"/>
                    <a:pt x="53" y="50"/>
                    <a:pt x="52" y="51"/>
                  </a:cubicBezTo>
                  <a:cubicBezTo>
                    <a:pt x="49" y="49"/>
                    <a:pt x="41" y="52"/>
                    <a:pt x="34" y="51"/>
                  </a:cubicBezTo>
                  <a:cubicBezTo>
                    <a:pt x="32" y="48"/>
                    <a:pt x="30" y="46"/>
                    <a:pt x="29" y="43"/>
                  </a:cubicBezTo>
                  <a:cubicBezTo>
                    <a:pt x="24" y="42"/>
                    <a:pt x="18" y="44"/>
                    <a:pt x="17" y="40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4" y="41"/>
                    <a:pt x="14" y="38"/>
                    <a:pt x="16" y="38"/>
                  </a:cubicBezTo>
                  <a:cubicBezTo>
                    <a:pt x="16" y="36"/>
                    <a:pt x="12" y="39"/>
                    <a:pt x="1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90"/>
            <p:cNvSpPr>
              <a:spLocks noEditPoints="1"/>
            </p:cNvSpPr>
            <p:nvPr/>
          </p:nvSpPr>
          <p:spPr bwMode="auto">
            <a:xfrm>
              <a:off x="3605213" y="-3267075"/>
              <a:ext cx="2794000" cy="3249613"/>
            </a:xfrm>
            <a:custGeom>
              <a:avLst/>
              <a:gdLst>
                <a:gd name="T0" fmla="*/ 486 w 744"/>
                <a:gd name="T1" fmla="*/ 57 h 864"/>
                <a:gd name="T2" fmla="*/ 437 w 744"/>
                <a:gd name="T3" fmla="*/ 91 h 864"/>
                <a:gd name="T4" fmla="*/ 432 w 744"/>
                <a:gd name="T5" fmla="*/ 142 h 864"/>
                <a:gd name="T6" fmla="*/ 492 w 744"/>
                <a:gd name="T7" fmla="*/ 182 h 864"/>
                <a:gd name="T8" fmla="*/ 512 w 744"/>
                <a:gd name="T9" fmla="*/ 127 h 864"/>
                <a:gd name="T10" fmla="*/ 562 w 744"/>
                <a:gd name="T11" fmla="*/ 126 h 864"/>
                <a:gd name="T12" fmla="*/ 609 w 744"/>
                <a:gd name="T13" fmla="*/ 139 h 864"/>
                <a:gd name="T14" fmla="*/ 627 w 744"/>
                <a:gd name="T15" fmla="*/ 186 h 864"/>
                <a:gd name="T16" fmla="*/ 569 w 744"/>
                <a:gd name="T17" fmla="*/ 207 h 864"/>
                <a:gd name="T18" fmla="*/ 604 w 744"/>
                <a:gd name="T19" fmla="*/ 228 h 864"/>
                <a:gd name="T20" fmla="*/ 590 w 744"/>
                <a:gd name="T21" fmla="*/ 236 h 864"/>
                <a:gd name="T22" fmla="*/ 527 w 744"/>
                <a:gd name="T23" fmla="*/ 282 h 864"/>
                <a:gd name="T24" fmla="*/ 501 w 744"/>
                <a:gd name="T25" fmla="*/ 360 h 864"/>
                <a:gd name="T26" fmla="*/ 446 w 744"/>
                <a:gd name="T27" fmla="*/ 329 h 864"/>
                <a:gd name="T28" fmla="*/ 402 w 744"/>
                <a:gd name="T29" fmla="*/ 388 h 864"/>
                <a:gd name="T30" fmla="*/ 451 w 744"/>
                <a:gd name="T31" fmla="*/ 412 h 864"/>
                <a:gd name="T32" fmla="*/ 520 w 744"/>
                <a:gd name="T33" fmla="*/ 459 h 864"/>
                <a:gd name="T34" fmla="*/ 576 w 744"/>
                <a:gd name="T35" fmla="*/ 450 h 864"/>
                <a:gd name="T36" fmla="*/ 665 w 744"/>
                <a:gd name="T37" fmla="*/ 488 h 864"/>
                <a:gd name="T38" fmla="*/ 743 w 744"/>
                <a:gd name="T39" fmla="*/ 536 h 864"/>
                <a:gd name="T40" fmla="*/ 710 w 744"/>
                <a:gd name="T41" fmla="*/ 644 h 864"/>
                <a:gd name="T42" fmla="*/ 666 w 744"/>
                <a:gd name="T43" fmla="*/ 691 h 864"/>
                <a:gd name="T44" fmla="*/ 624 w 744"/>
                <a:gd name="T45" fmla="*/ 738 h 864"/>
                <a:gd name="T46" fmla="*/ 586 w 744"/>
                <a:gd name="T47" fmla="*/ 781 h 864"/>
                <a:gd name="T48" fmla="*/ 569 w 744"/>
                <a:gd name="T49" fmla="*/ 815 h 864"/>
                <a:gd name="T50" fmla="*/ 538 w 744"/>
                <a:gd name="T51" fmla="*/ 849 h 864"/>
                <a:gd name="T52" fmla="*/ 529 w 744"/>
                <a:gd name="T53" fmla="*/ 802 h 864"/>
                <a:gd name="T54" fmla="*/ 552 w 744"/>
                <a:gd name="T55" fmla="*/ 705 h 864"/>
                <a:gd name="T56" fmla="*/ 550 w 744"/>
                <a:gd name="T57" fmla="*/ 613 h 864"/>
                <a:gd name="T58" fmla="*/ 501 w 744"/>
                <a:gd name="T59" fmla="*/ 550 h 864"/>
                <a:gd name="T60" fmla="*/ 510 w 744"/>
                <a:gd name="T61" fmla="*/ 498 h 864"/>
                <a:gd name="T62" fmla="*/ 467 w 744"/>
                <a:gd name="T63" fmla="*/ 443 h 864"/>
                <a:gd name="T64" fmla="*/ 421 w 744"/>
                <a:gd name="T65" fmla="*/ 415 h 864"/>
                <a:gd name="T66" fmla="*/ 349 w 744"/>
                <a:gd name="T67" fmla="*/ 374 h 864"/>
                <a:gd name="T68" fmla="*/ 308 w 744"/>
                <a:gd name="T69" fmla="*/ 332 h 864"/>
                <a:gd name="T70" fmla="*/ 308 w 744"/>
                <a:gd name="T71" fmla="*/ 349 h 864"/>
                <a:gd name="T72" fmla="*/ 266 w 744"/>
                <a:gd name="T73" fmla="*/ 296 h 864"/>
                <a:gd name="T74" fmla="*/ 240 w 744"/>
                <a:gd name="T75" fmla="*/ 202 h 864"/>
                <a:gd name="T76" fmla="*/ 224 w 744"/>
                <a:gd name="T77" fmla="*/ 177 h 864"/>
                <a:gd name="T78" fmla="*/ 183 w 744"/>
                <a:gd name="T79" fmla="*/ 132 h 864"/>
                <a:gd name="T80" fmla="*/ 113 w 744"/>
                <a:gd name="T81" fmla="*/ 109 h 864"/>
                <a:gd name="T82" fmla="*/ 78 w 744"/>
                <a:gd name="T83" fmla="*/ 127 h 864"/>
                <a:gd name="T84" fmla="*/ 43 w 744"/>
                <a:gd name="T85" fmla="*/ 150 h 864"/>
                <a:gd name="T86" fmla="*/ 18 w 744"/>
                <a:gd name="T87" fmla="*/ 116 h 864"/>
                <a:gd name="T88" fmla="*/ 7 w 744"/>
                <a:gd name="T89" fmla="*/ 74 h 864"/>
                <a:gd name="T90" fmla="*/ 21 w 744"/>
                <a:gd name="T91" fmla="*/ 48 h 864"/>
                <a:gd name="T92" fmla="*/ 71 w 744"/>
                <a:gd name="T93" fmla="*/ 17 h 864"/>
                <a:gd name="T94" fmla="*/ 192 w 744"/>
                <a:gd name="T95" fmla="*/ 29 h 864"/>
                <a:gd name="T96" fmla="*/ 249 w 744"/>
                <a:gd name="T97" fmla="*/ 32 h 864"/>
                <a:gd name="T98" fmla="*/ 339 w 744"/>
                <a:gd name="T99" fmla="*/ 56 h 864"/>
                <a:gd name="T100" fmla="*/ 404 w 744"/>
                <a:gd name="T101" fmla="*/ 41 h 864"/>
                <a:gd name="T102" fmla="*/ 422 w 744"/>
                <a:gd name="T103" fmla="*/ 10 h 864"/>
                <a:gd name="T104" fmla="*/ 456 w 744"/>
                <a:gd name="T105" fmla="*/ 39 h 864"/>
                <a:gd name="T106" fmla="*/ 244 w 744"/>
                <a:gd name="T107" fmla="*/ 66 h 864"/>
                <a:gd name="T108" fmla="*/ 314 w 744"/>
                <a:gd name="T109" fmla="*/ 102 h 864"/>
                <a:gd name="T110" fmla="*/ 303 w 744"/>
                <a:gd name="T111" fmla="*/ 101 h 864"/>
                <a:gd name="T112" fmla="*/ 401 w 744"/>
                <a:gd name="T113" fmla="*/ 189 h 864"/>
                <a:gd name="T114" fmla="*/ 433 w 744"/>
                <a:gd name="T115" fmla="*/ 223 h 864"/>
                <a:gd name="T116" fmla="*/ 461 w 744"/>
                <a:gd name="T117" fmla="*/ 205 h 864"/>
                <a:gd name="T118" fmla="*/ 456 w 744"/>
                <a:gd name="T119" fmla="*/ 257 h 864"/>
                <a:gd name="T120" fmla="*/ 505 w 744"/>
                <a:gd name="T121" fmla="*/ 240 h 864"/>
                <a:gd name="T122" fmla="*/ 491 w 744"/>
                <a:gd name="T123" fmla="*/ 255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4" h="864">
                  <a:moveTo>
                    <a:pt x="453" y="48"/>
                  </a:moveTo>
                  <a:cubicBezTo>
                    <a:pt x="453" y="50"/>
                    <a:pt x="457" y="45"/>
                    <a:pt x="456" y="52"/>
                  </a:cubicBezTo>
                  <a:cubicBezTo>
                    <a:pt x="457" y="52"/>
                    <a:pt x="458" y="52"/>
                    <a:pt x="460" y="52"/>
                  </a:cubicBezTo>
                  <a:cubicBezTo>
                    <a:pt x="462" y="51"/>
                    <a:pt x="463" y="48"/>
                    <a:pt x="463" y="45"/>
                  </a:cubicBezTo>
                  <a:cubicBezTo>
                    <a:pt x="464" y="44"/>
                    <a:pt x="466" y="43"/>
                    <a:pt x="465" y="41"/>
                  </a:cubicBezTo>
                  <a:cubicBezTo>
                    <a:pt x="470" y="42"/>
                    <a:pt x="467" y="36"/>
                    <a:pt x="471" y="38"/>
                  </a:cubicBezTo>
                  <a:cubicBezTo>
                    <a:pt x="471" y="34"/>
                    <a:pt x="471" y="31"/>
                    <a:pt x="471" y="28"/>
                  </a:cubicBezTo>
                  <a:cubicBezTo>
                    <a:pt x="476" y="27"/>
                    <a:pt x="478" y="26"/>
                    <a:pt x="482" y="28"/>
                  </a:cubicBezTo>
                  <a:cubicBezTo>
                    <a:pt x="484" y="28"/>
                    <a:pt x="483" y="31"/>
                    <a:pt x="484" y="32"/>
                  </a:cubicBezTo>
                  <a:cubicBezTo>
                    <a:pt x="484" y="32"/>
                    <a:pt x="486" y="32"/>
                    <a:pt x="486" y="32"/>
                  </a:cubicBezTo>
                  <a:cubicBezTo>
                    <a:pt x="488" y="33"/>
                    <a:pt x="489" y="35"/>
                    <a:pt x="491" y="35"/>
                  </a:cubicBezTo>
                  <a:cubicBezTo>
                    <a:pt x="491" y="39"/>
                    <a:pt x="489" y="41"/>
                    <a:pt x="486" y="42"/>
                  </a:cubicBezTo>
                  <a:cubicBezTo>
                    <a:pt x="489" y="44"/>
                    <a:pt x="488" y="49"/>
                    <a:pt x="492" y="50"/>
                  </a:cubicBezTo>
                  <a:cubicBezTo>
                    <a:pt x="491" y="54"/>
                    <a:pt x="487" y="54"/>
                    <a:pt x="486" y="57"/>
                  </a:cubicBezTo>
                  <a:cubicBezTo>
                    <a:pt x="484" y="57"/>
                    <a:pt x="483" y="60"/>
                    <a:pt x="482" y="57"/>
                  </a:cubicBezTo>
                  <a:cubicBezTo>
                    <a:pt x="480" y="59"/>
                    <a:pt x="480" y="62"/>
                    <a:pt x="478" y="64"/>
                  </a:cubicBezTo>
                  <a:cubicBezTo>
                    <a:pt x="476" y="63"/>
                    <a:pt x="479" y="60"/>
                    <a:pt x="472" y="62"/>
                  </a:cubicBezTo>
                  <a:cubicBezTo>
                    <a:pt x="473" y="60"/>
                    <a:pt x="474" y="60"/>
                    <a:pt x="475" y="60"/>
                  </a:cubicBezTo>
                  <a:cubicBezTo>
                    <a:pt x="472" y="56"/>
                    <a:pt x="467" y="61"/>
                    <a:pt x="463" y="60"/>
                  </a:cubicBezTo>
                  <a:cubicBezTo>
                    <a:pt x="464" y="65"/>
                    <a:pt x="463" y="63"/>
                    <a:pt x="463" y="69"/>
                  </a:cubicBezTo>
                  <a:cubicBezTo>
                    <a:pt x="461" y="69"/>
                    <a:pt x="462" y="67"/>
                    <a:pt x="461" y="66"/>
                  </a:cubicBezTo>
                  <a:cubicBezTo>
                    <a:pt x="458" y="66"/>
                    <a:pt x="459" y="71"/>
                    <a:pt x="454" y="70"/>
                  </a:cubicBezTo>
                  <a:cubicBezTo>
                    <a:pt x="455" y="72"/>
                    <a:pt x="457" y="71"/>
                    <a:pt x="457" y="73"/>
                  </a:cubicBezTo>
                  <a:cubicBezTo>
                    <a:pt x="457" y="75"/>
                    <a:pt x="455" y="76"/>
                    <a:pt x="456" y="78"/>
                  </a:cubicBezTo>
                  <a:cubicBezTo>
                    <a:pt x="452" y="75"/>
                    <a:pt x="448" y="84"/>
                    <a:pt x="447" y="83"/>
                  </a:cubicBezTo>
                  <a:cubicBezTo>
                    <a:pt x="446" y="82"/>
                    <a:pt x="445" y="81"/>
                    <a:pt x="444" y="85"/>
                  </a:cubicBezTo>
                  <a:cubicBezTo>
                    <a:pt x="443" y="85"/>
                    <a:pt x="441" y="85"/>
                    <a:pt x="439" y="85"/>
                  </a:cubicBezTo>
                  <a:cubicBezTo>
                    <a:pt x="437" y="86"/>
                    <a:pt x="438" y="89"/>
                    <a:pt x="437" y="91"/>
                  </a:cubicBezTo>
                  <a:cubicBezTo>
                    <a:pt x="436" y="89"/>
                    <a:pt x="435" y="90"/>
                    <a:pt x="435" y="92"/>
                  </a:cubicBezTo>
                  <a:cubicBezTo>
                    <a:pt x="432" y="90"/>
                    <a:pt x="431" y="92"/>
                    <a:pt x="428" y="92"/>
                  </a:cubicBezTo>
                  <a:cubicBezTo>
                    <a:pt x="429" y="94"/>
                    <a:pt x="429" y="96"/>
                    <a:pt x="429" y="98"/>
                  </a:cubicBezTo>
                  <a:cubicBezTo>
                    <a:pt x="426" y="95"/>
                    <a:pt x="427" y="99"/>
                    <a:pt x="425" y="102"/>
                  </a:cubicBezTo>
                  <a:cubicBezTo>
                    <a:pt x="423" y="105"/>
                    <a:pt x="419" y="108"/>
                    <a:pt x="419" y="115"/>
                  </a:cubicBezTo>
                  <a:cubicBezTo>
                    <a:pt x="416" y="117"/>
                    <a:pt x="415" y="121"/>
                    <a:pt x="412" y="123"/>
                  </a:cubicBezTo>
                  <a:cubicBezTo>
                    <a:pt x="412" y="126"/>
                    <a:pt x="414" y="123"/>
                    <a:pt x="414" y="123"/>
                  </a:cubicBezTo>
                  <a:cubicBezTo>
                    <a:pt x="415" y="123"/>
                    <a:pt x="414" y="124"/>
                    <a:pt x="415" y="125"/>
                  </a:cubicBezTo>
                  <a:cubicBezTo>
                    <a:pt x="416" y="125"/>
                    <a:pt x="417" y="127"/>
                    <a:pt x="418" y="127"/>
                  </a:cubicBezTo>
                  <a:cubicBezTo>
                    <a:pt x="419" y="128"/>
                    <a:pt x="420" y="125"/>
                    <a:pt x="423" y="127"/>
                  </a:cubicBezTo>
                  <a:cubicBezTo>
                    <a:pt x="424" y="128"/>
                    <a:pt x="425" y="129"/>
                    <a:pt x="426" y="129"/>
                  </a:cubicBezTo>
                  <a:cubicBezTo>
                    <a:pt x="426" y="131"/>
                    <a:pt x="426" y="133"/>
                    <a:pt x="426" y="135"/>
                  </a:cubicBezTo>
                  <a:cubicBezTo>
                    <a:pt x="427" y="136"/>
                    <a:pt x="429" y="135"/>
                    <a:pt x="429" y="137"/>
                  </a:cubicBezTo>
                  <a:cubicBezTo>
                    <a:pt x="430" y="139"/>
                    <a:pt x="432" y="139"/>
                    <a:pt x="432" y="142"/>
                  </a:cubicBezTo>
                  <a:cubicBezTo>
                    <a:pt x="439" y="141"/>
                    <a:pt x="444" y="143"/>
                    <a:pt x="449" y="142"/>
                  </a:cubicBezTo>
                  <a:cubicBezTo>
                    <a:pt x="449" y="146"/>
                    <a:pt x="455" y="145"/>
                    <a:pt x="458" y="149"/>
                  </a:cubicBezTo>
                  <a:cubicBezTo>
                    <a:pt x="459" y="149"/>
                    <a:pt x="460" y="148"/>
                    <a:pt x="460" y="150"/>
                  </a:cubicBezTo>
                  <a:cubicBezTo>
                    <a:pt x="460" y="152"/>
                    <a:pt x="461" y="150"/>
                    <a:pt x="461" y="150"/>
                  </a:cubicBezTo>
                  <a:cubicBezTo>
                    <a:pt x="463" y="150"/>
                    <a:pt x="463" y="152"/>
                    <a:pt x="464" y="153"/>
                  </a:cubicBezTo>
                  <a:cubicBezTo>
                    <a:pt x="466" y="154"/>
                    <a:pt x="469" y="152"/>
                    <a:pt x="468" y="156"/>
                  </a:cubicBezTo>
                  <a:cubicBezTo>
                    <a:pt x="476" y="155"/>
                    <a:pt x="480" y="158"/>
                    <a:pt x="486" y="158"/>
                  </a:cubicBezTo>
                  <a:cubicBezTo>
                    <a:pt x="487" y="163"/>
                    <a:pt x="485" y="167"/>
                    <a:pt x="488" y="170"/>
                  </a:cubicBezTo>
                  <a:cubicBezTo>
                    <a:pt x="488" y="169"/>
                    <a:pt x="489" y="172"/>
                    <a:pt x="489" y="171"/>
                  </a:cubicBezTo>
                  <a:cubicBezTo>
                    <a:pt x="490" y="172"/>
                    <a:pt x="488" y="174"/>
                    <a:pt x="488" y="174"/>
                  </a:cubicBezTo>
                  <a:cubicBezTo>
                    <a:pt x="489" y="175"/>
                    <a:pt x="490" y="174"/>
                    <a:pt x="491" y="175"/>
                  </a:cubicBezTo>
                  <a:cubicBezTo>
                    <a:pt x="491" y="176"/>
                    <a:pt x="488" y="179"/>
                    <a:pt x="492" y="178"/>
                  </a:cubicBezTo>
                  <a:cubicBezTo>
                    <a:pt x="491" y="179"/>
                    <a:pt x="491" y="180"/>
                    <a:pt x="491" y="182"/>
                  </a:cubicBezTo>
                  <a:cubicBezTo>
                    <a:pt x="491" y="184"/>
                    <a:pt x="492" y="183"/>
                    <a:pt x="492" y="182"/>
                  </a:cubicBezTo>
                  <a:cubicBezTo>
                    <a:pt x="494" y="182"/>
                    <a:pt x="493" y="184"/>
                    <a:pt x="493" y="185"/>
                  </a:cubicBezTo>
                  <a:cubicBezTo>
                    <a:pt x="494" y="185"/>
                    <a:pt x="496" y="185"/>
                    <a:pt x="496" y="185"/>
                  </a:cubicBezTo>
                  <a:cubicBezTo>
                    <a:pt x="498" y="187"/>
                    <a:pt x="503" y="187"/>
                    <a:pt x="508" y="185"/>
                  </a:cubicBezTo>
                  <a:cubicBezTo>
                    <a:pt x="509" y="179"/>
                    <a:pt x="509" y="177"/>
                    <a:pt x="508" y="171"/>
                  </a:cubicBezTo>
                  <a:cubicBezTo>
                    <a:pt x="508" y="169"/>
                    <a:pt x="505" y="170"/>
                    <a:pt x="505" y="170"/>
                  </a:cubicBezTo>
                  <a:cubicBezTo>
                    <a:pt x="503" y="167"/>
                    <a:pt x="507" y="162"/>
                    <a:pt x="502" y="164"/>
                  </a:cubicBezTo>
                  <a:cubicBezTo>
                    <a:pt x="503" y="163"/>
                    <a:pt x="505" y="163"/>
                    <a:pt x="505" y="160"/>
                  </a:cubicBezTo>
                  <a:cubicBezTo>
                    <a:pt x="511" y="161"/>
                    <a:pt x="510" y="157"/>
                    <a:pt x="515" y="157"/>
                  </a:cubicBezTo>
                  <a:cubicBezTo>
                    <a:pt x="517" y="157"/>
                    <a:pt x="515" y="154"/>
                    <a:pt x="516" y="153"/>
                  </a:cubicBezTo>
                  <a:cubicBezTo>
                    <a:pt x="516" y="153"/>
                    <a:pt x="520" y="155"/>
                    <a:pt x="520" y="153"/>
                  </a:cubicBezTo>
                  <a:cubicBezTo>
                    <a:pt x="517" y="147"/>
                    <a:pt x="522" y="141"/>
                    <a:pt x="519" y="137"/>
                  </a:cubicBezTo>
                  <a:cubicBezTo>
                    <a:pt x="519" y="135"/>
                    <a:pt x="517" y="137"/>
                    <a:pt x="517" y="137"/>
                  </a:cubicBezTo>
                  <a:cubicBezTo>
                    <a:pt x="515" y="136"/>
                    <a:pt x="518" y="132"/>
                    <a:pt x="513" y="133"/>
                  </a:cubicBezTo>
                  <a:cubicBezTo>
                    <a:pt x="513" y="131"/>
                    <a:pt x="511" y="130"/>
                    <a:pt x="512" y="127"/>
                  </a:cubicBezTo>
                  <a:cubicBezTo>
                    <a:pt x="511" y="124"/>
                    <a:pt x="513" y="123"/>
                    <a:pt x="516" y="123"/>
                  </a:cubicBezTo>
                  <a:cubicBezTo>
                    <a:pt x="513" y="122"/>
                    <a:pt x="518" y="114"/>
                    <a:pt x="512" y="113"/>
                  </a:cubicBezTo>
                  <a:cubicBezTo>
                    <a:pt x="513" y="112"/>
                    <a:pt x="513" y="111"/>
                    <a:pt x="513" y="109"/>
                  </a:cubicBezTo>
                  <a:cubicBezTo>
                    <a:pt x="513" y="110"/>
                    <a:pt x="512" y="109"/>
                    <a:pt x="512" y="108"/>
                  </a:cubicBezTo>
                  <a:cubicBezTo>
                    <a:pt x="512" y="108"/>
                    <a:pt x="513" y="108"/>
                    <a:pt x="513" y="106"/>
                  </a:cubicBezTo>
                  <a:cubicBezTo>
                    <a:pt x="513" y="105"/>
                    <a:pt x="512" y="105"/>
                    <a:pt x="512" y="104"/>
                  </a:cubicBezTo>
                  <a:cubicBezTo>
                    <a:pt x="512" y="102"/>
                    <a:pt x="515" y="99"/>
                    <a:pt x="512" y="98"/>
                  </a:cubicBezTo>
                  <a:cubicBezTo>
                    <a:pt x="512" y="96"/>
                    <a:pt x="523" y="95"/>
                    <a:pt x="522" y="99"/>
                  </a:cubicBezTo>
                  <a:cubicBezTo>
                    <a:pt x="527" y="99"/>
                    <a:pt x="535" y="101"/>
                    <a:pt x="537" y="97"/>
                  </a:cubicBezTo>
                  <a:cubicBezTo>
                    <a:pt x="540" y="101"/>
                    <a:pt x="547" y="100"/>
                    <a:pt x="547" y="108"/>
                  </a:cubicBezTo>
                  <a:cubicBezTo>
                    <a:pt x="551" y="108"/>
                    <a:pt x="554" y="108"/>
                    <a:pt x="558" y="108"/>
                  </a:cubicBezTo>
                  <a:cubicBezTo>
                    <a:pt x="558" y="110"/>
                    <a:pt x="559" y="110"/>
                    <a:pt x="561" y="111"/>
                  </a:cubicBezTo>
                  <a:cubicBezTo>
                    <a:pt x="561" y="113"/>
                    <a:pt x="560" y="116"/>
                    <a:pt x="561" y="119"/>
                  </a:cubicBezTo>
                  <a:cubicBezTo>
                    <a:pt x="561" y="122"/>
                    <a:pt x="565" y="125"/>
                    <a:pt x="562" y="126"/>
                  </a:cubicBezTo>
                  <a:cubicBezTo>
                    <a:pt x="562" y="128"/>
                    <a:pt x="565" y="127"/>
                    <a:pt x="566" y="127"/>
                  </a:cubicBezTo>
                  <a:cubicBezTo>
                    <a:pt x="566" y="132"/>
                    <a:pt x="572" y="129"/>
                    <a:pt x="568" y="133"/>
                  </a:cubicBezTo>
                  <a:cubicBezTo>
                    <a:pt x="574" y="134"/>
                    <a:pt x="575" y="131"/>
                    <a:pt x="580" y="132"/>
                  </a:cubicBezTo>
                  <a:cubicBezTo>
                    <a:pt x="581" y="130"/>
                    <a:pt x="580" y="129"/>
                    <a:pt x="579" y="129"/>
                  </a:cubicBezTo>
                  <a:cubicBezTo>
                    <a:pt x="580" y="126"/>
                    <a:pt x="581" y="126"/>
                    <a:pt x="583" y="127"/>
                  </a:cubicBezTo>
                  <a:cubicBezTo>
                    <a:pt x="582" y="123"/>
                    <a:pt x="586" y="123"/>
                    <a:pt x="588" y="122"/>
                  </a:cubicBezTo>
                  <a:cubicBezTo>
                    <a:pt x="588" y="121"/>
                    <a:pt x="586" y="121"/>
                    <a:pt x="586" y="120"/>
                  </a:cubicBezTo>
                  <a:cubicBezTo>
                    <a:pt x="586" y="119"/>
                    <a:pt x="589" y="118"/>
                    <a:pt x="592" y="118"/>
                  </a:cubicBezTo>
                  <a:cubicBezTo>
                    <a:pt x="589" y="121"/>
                    <a:pt x="591" y="121"/>
                    <a:pt x="595" y="125"/>
                  </a:cubicBezTo>
                  <a:cubicBezTo>
                    <a:pt x="596" y="127"/>
                    <a:pt x="598" y="130"/>
                    <a:pt x="603" y="130"/>
                  </a:cubicBezTo>
                  <a:cubicBezTo>
                    <a:pt x="603" y="132"/>
                    <a:pt x="600" y="131"/>
                    <a:pt x="600" y="133"/>
                  </a:cubicBezTo>
                  <a:cubicBezTo>
                    <a:pt x="601" y="135"/>
                    <a:pt x="603" y="135"/>
                    <a:pt x="603" y="137"/>
                  </a:cubicBezTo>
                  <a:cubicBezTo>
                    <a:pt x="605" y="138"/>
                    <a:pt x="604" y="135"/>
                    <a:pt x="604" y="135"/>
                  </a:cubicBezTo>
                  <a:cubicBezTo>
                    <a:pt x="608" y="133"/>
                    <a:pt x="603" y="140"/>
                    <a:pt x="609" y="139"/>
                  </a:cubicBezTo>
                  <a:cubicBezTo>
                    <a:pt x="606" y="142"/>
                    <a:pt x="610" y="144"/>
                    <a:pt x="606" y="147"/>
                  </a:cubicBezTo>
                  <a:cubicBezTo>
                    <a:pt x="606" y="150"/>
                    <a:pt x="610" y="149"/>
                    <a:pt x="611" y="150"/>
                  </a:cubicBezTo>
                  <a:cubicBezTo>
                    <a:pt x="612" y="150"/>
                    <a:pt x="609" y="152"/>
                    <a:pt x="610" y="153"/>
                  </a:cubicBezTo>
                  <a:cubicBezTo>
                    <a:pt x="611" y="153"/>
                    <a:pt x="613" y="154"/>
                    <a:pt x="614" y="154"/>
                  </a:cubicBezTo>
                  <a:cubicBezTo>
                    <a:pt x="615" y="155"/>
                    <a:pt x="616" y="156"/>
                    <a:pt x="617" y="157"/>
                  </a:cubicBezTo>
                  <a:cubicBezTo>
                    <a:pt x="619" y="158"/>
                    <a:pt x="622" y="159"/>
                    <a:pt x="624" y="161"/>
                  </a:cubicBezTo>
                  <a:cubicBezTo>
                    <a:pt x="626" y="162"/>
                    <a:pt x="627" y="156"/>
                    <a:pt x="628" y="160"/>
                  </a:cubicBezTo>
                  <a:cubicBezTo>
                    <a:pt x="628" y="164"/>
                    <a:pt x="625" y="164"/>
                    <a:pt x="621" y="164"/>
                  </a:cubicBezTo>
                  <a:cubicBezTo>
                    <a:pt x="624" y="167"/>
                    <a:pt x="628" y="168"/>
                    <a:pt x="632" y="168"/>
                  </a:cubicBezTo>
                  <a:cubicBezTo>
                    <a:pt x="632" y="171"/>
                    <a:pt x="633" y="171"/>
                    <a:pt x="635" y="171"/>
                  </a:cubicBezTo>
                  <a:cubicBezTo>
                    <a:pt x="635" y="174"/>
                    <a:pt x="635" y="175"/>
                    <a:pt x="638" y="175"/>
                  </a:cubicBezTo>
                  <a:cubicBezTo>
                    <a:pt x="637" y="177"/>
                    <a:pt x="636" y="179"/>
                    <a:pt x="637" y="182"/>
                  </a:cubicBezTo>
                  <a:cubicBezTo>
                    <a:pt x="634" y="183"/>
                    <a:pt x="631" y="183"/>
                    <a:pt x="628" y="185"/>
                  </a:cubicBezTo>
                  <a:cubicBezTo>
                    <a:pt x="627" y="186"/>
                    <a:pt x="628" y="186"/>
                    <a:pt x="627" y="186"/>
                  </a:cubicBezTo>
                  <a:cubicBezTo>
                    <a:pt x="625" y="186"/>
                    <a:pt x="624" y="186"/>
                    <a:pt x="624" y="188"/>
                  </a:cubicBezTo>
                  <a:cubicBezTo>
                    <a:pt x="624" y="190"/>
                    <a:pt x="621" y="188"/>
                    <a:pt x="621" y="188"/>
                  </a:cubicBezTo>
                  <a:cubicBezTo>
                    <a:pt x="621" y="188"/>
                    <a:pt x="619" y="190"/>
                    <a:pt x="618" y="191"/>
                  </a:cubicBezTo>
                  <a:cubicBezTo>
                    <a:pt x="618" y="191"/>
                    <a:pt x="618" y="194"/>
                    <a:pt x="617" y="195"/>
                  </a:cubicBezTo>
                  <a:cubicBezTo>
                    <a:pt x="616" y="196"/>
                    <a:pt x="611" y="195"/>
                    <a:pt x="614" y="196"/>
                  </a:cubicBezTo>
                  <a:cubicBezTo>
                    <a:pt x="613" y="199"/>
                    <a:pt x="608" y="198"/>
                    <a:pt x="606" y="198"/>
                  </a:cubicBezTo>
                  <a:cubicBezTo>
                    <a:pt x="603" y="198"/>
                    <a:pt x="600" y="198"/>
                    <a:pt x="597" y="198"/>
                  </a:cubicBezTo>
                  <a:cubicBezTo>
                    <a:pt x="595" y="198"/>
                    <a:pt x="595" y="197"/>
                    <a:pt x="593" y="196"/>
                  </a:cubicBezTo>
                  <a:cubicBezTo>
                    <a:pt x="587" y="195"/>
                    <a:pt x="581" y="197"/>
                    <a:pt x="575" y="198"/>
                  </a:cubicBezTo>
                  <a:cubicBezTo>
                    <a:pt x="570" y="200"/>
                    <a:pt x="568" y="205"/>
                    <a:pt x="562" y="206"/>
                  </a:cubicBezTo>
                  <a:cubicBezTo>
                    <a:pt x="565" y="209"/>
                    <a:pt x="560" y="210"/>
                    <a:pt x="558" y="212"/>
                  </a:cubicBezTo>
                  <a:cubicBezTo>
                    <a:pt x="559" y="213"/>
                    <a:pt x="560" y="214"/>
                    <a:pt x="559" y="216"/>
                  </a:cubicBezTo>
                  <a:cubicBezTo>
                    <a:pt x="562" y="215"/>
                    <a:pt x="562" y="212"/>
                    <a:pt x="564" y="210"/>
                  </a:cubicBezTo>
                  <a:cubicBezTo>
                    <a:pt x="565" y="209"/>
                    <a:pt x="569" y="210"/>
                    <a:pt x="569" y="207"/>
                  </a:cubicBezTo>
                  <a:cubicBezTo>
                    <a:pt x="570" y="203"/>
                    <a:pt x="572" y="211"/>
                    <a:pt x="572" y="205"/>
                  </a:cubicBezTo>
                  <a:cubicBezTo>
                    <a:pt x="574" y="204"/>
                    <a:pt x="575" y="206"/>
                    <a:pt x="575" y="206"/>
                  </a:cubicBezTo>
                  <a:cubicBezTo>
                    <a:pt x="576" y="206"/>
                    <a:pt x="576" y="203"/>
                    <a:pt x="576" y="203"/>
                  </a:cubicBezTo>
                  <a:cubicBezTo>
                    <a:pt x="579" y="203"/>
                    <a:pt x="582" y="204"/>
                    <a:pt x="586" y="203"/>
                  </a:cubicBezTo>
                  <a:cubicBezTo>
                    <a:pt x="586" y="205"/>
                    <a:pt x="588" y="204"/>
                    <a:pt x="588" y="203"/>
                  </a:cubicBezTo>
                  <a:cubicBezTo>
                    <a:pt x="590" y="203"/>
                    <a:pt x="590" y="211"/>
                    <a:pt x="586" y="209"/>
                  </a:cubicBezTo>
                  <a:cubicBezTo>
                    <a:pt x="589" y="212"/>
                    <a:pt x="584" y="213"/>
                    <a:pt x="585" y="219"/>
                  </a:cubicBezTo>
                  <a:cubicBezTo>
                    <a:pt x="585" y="220"/>
                    <a:pt x="586" y="221"/>
                    <a:pt x="586" y="223"/>
                  </a:cubicBezTo>
                  <a:cubicBezTo>
                    <a:pt x="587" y="222"/>
                    <a:pt x="589" y="221"/>
                    <a:pt x="589" y="223"/>
                  </a:cubicBezTo>
                  <a:cubicBezTo>
                    <a:pt x="589" y="225"/>
                    <a:pt x="591" y="224"/>
                    <a:pt x="592" y="224"/>
                  </a:cubicBezTo>
                  <a:cubicBezTo>
                    <a:pt x="592" y="225"/>
                    <a:pt x="594" y="227"/>
                    <a:pt x="595" y="227"/>
                  </a:cubicBezTo>
                  <a:cubicBezTo>
                    <a:pt x="595" y="227"/>
                    <a:pt x="596" y="227"/>
                    <a:pt x="597" y="227"/>
                  </a:cubicBezTo>
                  <a:cubicBezTo>
                    <a:pt x="598" y="227"/>
                    <a:pt x="599" y="228"/>
                    <a:pt x="599" y="228"/>
                  </a:cubicBezTo>
                  <a:cubicBezTo>
                    <a:pt x="601" y="229"/>
                    <a:pt x="603" y="225"/>
                    <a:pt x="604" y="228"/>
                  </a:cubicBezTo>
                  <a:cubicBezTo>
                    <a:pt x="606" y="229"/>
                    <a:pt x="605" y="226"/>
                    <a:pt x="606" y="226"/>
                  </a:cubicBezTo>
                  <a:cubicBezTo>
                    <a:pt x="606" y="225"/>
                    <a:pt x="608" y="226"/>
                    <a:pt x="609" y="226"/>
                  </a:cubicBezTo>
                  <a:cubicBezTo>
                    <a:pt x="609" y="225"/>
                    <a:pt x="608" y="223"/>
                    <a:pt x="609" y="221"/>
                  </a:cubicBezTo>
                  <a:cubicBezTo>
                    <a:pt x="611" y="221"/>
                    <a:pt x="611" y="223"/>
                    <a:pt x="611" y="224"/>
                  </a:cubicBezTo>
                  <a:cubicBezTo>
                    <a:pt x="612" y="226"/>
                    <a:pt x="616" y="225"/>
                    <a:pt x="614" y="230"/>
                  </a:cubicBezTo>
                  <a:cubicBezTo>
                    <a:pt x="612" y="231"/>
                    <a:pt x="612" y="228"/>
                    <a:pt x="610" y="228"/>
                  </a:cubicBezTo>
                  <a:cubicBezTo>
                    <a:pt x="608" y="229"/>
                    <a:pt x="608" y="232"/>
                    <a:pt x="606" y="233"/>
                  </a:cubicBezTo>
                  <a:cubicBezTo>
                    <a:pt x="605" y="233"/>
                    <a:pt x="603" y="232"/>
                    <a:pt x="602" y="233"/>
                  </a:cubicBezTo>
                  <a:cubicBezTo>
                    <a:pt x="599" y="233"/>
                    <a:pt x="600" y="236"/>
                    <a:pt x="595" y="236"/>
                  </a:cubicBezTo>
                  <a:cubicBezTo>
                    <a:pt x="592" y="235"/>
                    <a:pt x="593" y="239"/>
                    <a:pt x="592" y="240"/>
                  </a:cubicBezTo>
                  <a:cubicBezTo>
                    <a:pt x="591" y="240"/>
                    <a:pt x="590" y="239"/>
                    <a:pt x="590" y="238"/>
                  </a:cubicBezTo>
                  <a:cubicBezTo>
                    <a:pt x="588" y="240"/>
                    <a:pt x="588" y="243"/>
                    <a:pt x="583" y="243"/>
                  </a:cubicBezTo>
                  <a:cubicBezTo>
                    <a:pt x="586" y="240"/>
                    <a:pt x="583" y="241"/>
                    <a:pt x="583" y="237"/>
                  </a:cubicBezTo>
                  <a:cubicBezTo>
                    <a:pt x="586" y="236"/>
                    <a:pt x="587" y="232"/>
                    <a:pt x="590" y="236"/>
                  </a:cubicBezTo>
                  <a:cubicBezTo>
                    <a:pt x="592" y="231"/>
                    <a:pt x="588" y="231"/>
                    <a:pt x="586" y="230"/>
                  </a:cubicBezTo>
                  <a:cubicBezTo>
                    <a:pt x="583" y="229"/>
                    <a:pt x="581" y="234"/>
                    <a:pt x="578" y="234"/>
                  </a:cubicBezTo>
                  <a:cubicBezTo>
                    <a:pt x="578" y="234"/>
                    <a:pt x="574" y="235"/>
                    <a:pt x="573" y="236"/>
                  </a:cubicBezTo>
                  <a:cubicBezTo>
                    <a:pt x="572" y="236"/>
                    <a:pt x="572" y="237"/>
                    <a:pt x="572" y="238"/>
                  </a:cubicBezTo>
                  <a:cubicBezTo>
                    <a:pt x="564" y="237"/>
                    <a:pt x="565" y="242"/>
                    <a:pt x="558" y="240"/>
                  </a:cubicBezTo>
                  <a:cubicBezTo>
                    <a:pt x="561" y="242"/>
                    <a:pt x="562" y="243"/>
                    <a:pt x="555" y="243"/>
                  </a:cubicBezTo>
                  <a:cubicBezTo>
                    <a:pt x="552" y="245"/>
                    <a:pt x="551" y="252"/>
                    <a:pt x="555" y="254"/>
                  </a:cubicBezTo>
                  <a:cubicBezTo>
                    <a:pt x="555" y="257"/>
                    <a:pt x="551" y="256"/>
                    <a:pt x="552" y="259"/>
                  </a:cubicBezTo>
                  <a:cubicBezTo>
                    <a:pt x="551" y="260"/>
                    <a:pt x="549" y="259"/>
                    <a:pt x="548" y="259"/>
                  </a:cubicBezTo>
                  <a:cubicBezTo>
                    <a:pt x="547" y="260"/>
                    <a:pt x="547" y="262"/>
                    <a:pt x="545" y="262"/>
                  </a:cubicBezTo>
                  <a:cubicBezTo>
                    <a:pt x="543" y="264"/>
                    <a:pt x="539" y="262"/>
                    <a:pt x="537" y="265"/>
                  </a:cubicBezTo>
                  <a:cubicBezTo>
                    <a:pt x="536" y="266"/>
                    <a:pt x="535" y="267"/>
                    <a:pt x="534" y="268"/>
                  </a:cubicBezTo>
                  <a:cubicBezTo>
                    <a:pt x="533" y="270"/>
                    <a:pt x="532" y="272"/>
                    <a:pt x="530" y="275"/>
                  </a:cubicBezTo>
                  <a:cubicBezTo>
                    <a:pt x="529" y="276"/>
                    <a:pt x="526" y="277"/>
                    <a:pt x="527" y="282"/>
                  </a:cubicBezTo>
                  <a:cubicBezTo>
                    <a:pt x="524" y="281"/>
                    <a:pt x="524" y="278"/>
                    <a:pt x="522" y="278"/>
                  </a:cubicBezTo>
                  <a:cubicBezTo>
                    <a:pt x="520" y="278"/>
                    <a:pt x="521" y="280"/>
                    <a:pt x="519" y="280"/>
                  </a:cubicBezTo>
                  <a:cubicBezTo>
                    <a:pt x="524" y="286"/>
                    <a:pt x="524" y="291"/>
                    <a:pt x="524" y="299"/>
                  </a:cubicBezTo>
                  <a:cubicBezTo>
                    <a:pt x="521" y="297"/>
                    <a:pt x="522" y="301"/>
                    <a:pt x="522" y="301"/>
                  </a:cubicBezTo>
                  <a:cubicBezTo>
                    <a:pt x="521" y="302"/>
                    <a:pt x="519" y="301"/>
                    <a:pt x="519" y="301"/>
                  </a:cubicBezTo>
                  <a:cubicBezTo>
                    <a:pt x="518" y="303"/>
                    <a:pt x="517" y="303"/>
                    <a:pt x="516" y="304"/>
                  </a:cubicBezTo>
                  <a:cubicBezTo>
                    <a:pt x="514" y="305"/>
                    <a:pt x="513" y="308"/>
                    <a:pt x="512" y="308"/>
                  </a:cubicBezTo>
                  <a:cubicBezTo>
                    <a:pt x="510" y="310"/>
                    <a:pt x="507" y="308"/>
                    <a:pt x="506" y="310"/>
                  </a:cubicBezTo>
                  <a:cubicBezTo>
                    <a:pt x="503" y="311"/>
                    <a:pt x="502" y="314"/>
                    <a:pt x="501" y="317"/>
                  </a:cubicBezTo>
                  <a:cubicBezTo>
                    <a:pt x="497" y="317"/>
                    <a:pt x="497" y="321"/>
                    <a:pt x="493" y="321"/>
                  </a:cubicBezTo>
                  <a:cubicBezTo>
                    <a:pt x="495" y="326"/>
                    <a:pt x="490" y="336"/>
                    <a:pt x="496" y="337"/>
                  </a:cubicBezTo>
                  <a:cubicBezTo>
                    <a:pt x="493" y="342"/>
                    <a:pt x="499" y="342"/>
                    <a:pt x="498" y="349"/>
                  </a:cubicBezTo>
                  <a:cubicBezTo>
                    <a:pt x="498" y="351"/>
                    <a:pt x="499" y="350"/>
                    <a:pt x="501" y="351"/>
                  </a:cubicBezTo>
                  <a:cubicBezTo>
                    <a:pt x="499" y="355"/>
                    <a:pt x="501" y="355"/>
                    <a:pt x="501" y="360"/>
                  </a:cubicBezTo>
                  <a:cubicBezTo>
                    <a:pt x="498" y="361"/>
                    <a:pt x="496" y="361"/>
                    <a:pt x="495" y="363"/>
                  </a:cubicBezTo>
                  <a:cubicBezTo>
                    <a:pt x="493" y="363"/>
                    <a:pt x="494" y="360"/>
                    <a:pt x="493" y="359"/>
                  </a:cubicBezTo>
                  <a:cubicBezTo>
                    <a:pt x="493" y="358"/>
                    <a:pt x="491" y="359"/>
                    <a:pt x="489" y="358"/>
                  </a:cubicBezTo>
                  <a:cubicBezTo>
                    <a:pt x="488" y="357"/>
                    <a:pt x="489" y="354"/>
                    <a:pt x="486" y="355"/>
                  </a:cubicBezTo>
                  <a:cubicBezTo>
                    <a:pt x="487" y="351"/>
                    <a:pt x="489" y="348"/>
                    <a:pt x="484" y="348"/>
                  </a:cubicBezTo>
                  <a:cubicBezTo>
                    <a:pt x="486" y="341"/>
                    <a:pt x="483" y="341"/>
                    <a:pt x="482" y="335"/>
                  </a:cubicBezTo>
                  <a:cubicBezTo>
                    <a:pt x="481" y="335"/>
                    <a:pt x="481" y="337"/>
                    <a:pt x="479" y="337"/>
                  </a:cubicBezTo>
                  <a:cubicBezTo>
                    <a:pt x="479" y="336"/>
                    <a:pt x="479" y="335"/>
                    <a:pt x="479" y="334"/>
                  </a:cubicBezTo>
                  <a:cubicBezTo>
                    <a:pt x="477" y="334"/>
                    <a:pt x="470" y="336"/>
                    <a:pt x="468" y="334"/>
                  </a:cubicBezTo>
                  <a:cubicBezTo>
                    <a:pt x="467" y="333"/>
                    <a:pt x="467" y="331"/>
                    <a:pt x="465" y="331"/>
                  </a:cubicBezTo>
                  <a:cubicBezTo>
                    <a:pt x="464" y="331"/>
                    <a:pt x="462" y="333"/>
                    <a:pt x="460" y="332"/>
                  </a:cubicBezTo>
                  <a:cubicBezTo>
                    <a:pt x="460" y="332"/>
                    <a:pt x="465" y="327"/>
                    <a:pt x="460" y="329"/>
                  </a:cubicBezTo>
                  <a:cubicBezTo>
                    <a:pt x="459" y="330"/>
                    <a:pt x="460" y="331"/>
                    <a:pt x="458" y="331"/>
                  </a:cubicBezTo>
                  <a:cubicBezTo>
                    <a:pt x="455" y="331"/>
                    <a:pt x="449" y="331"/>
                    <a:pt x="446" y="329"/>
                  </a:cubicBezTo>
                  <a:cubicBezTo>
                    <a:pt x="443" y="329"/>
                    <a:pt x="445" y="334"/>
                    <a:pt x="444" y="337"/>
                  </a:cubicBezTo>
                  <a:cubicBezTo>
                    <a:pt x="437" y="335"/>
                    <a:pt x="428" y="335"/>
                    <a:pt x="419" y="334"/>
                  </a:cubicBezTo>
                  <a:cubicBezTo>
                    <a:pt x="418" y="334"/>
                    <a:pt x="418" y="335"/>
                    <a:pt x="416" y="335"/>
                  </a:cubicBezTo>
                  <a:cubicBezTo>
                    <a:pt x="415" y="335"/>
                    <a:pt x="415" y="338"/>
                    <a:pt x="414" y="338"/>
                  </a:cubicBezTo>
                  <a:cubicBezTo>
                    <a:pt x="412" y="338"/>
                    <a:pt x="412" y="340"/>
                    <a:pt x="412" y="341"/>
                  </a:cubicBezTo>
                  <a:cubicBezTo>
                    <a:pt x="410" y="341"/>
                    <a:pt x="408" y="340"/>
                    <a:pt x="407" y="341"/>
                  </a:cubicBezTo>
                  <a:cubicBezTo>
                    <a:pt x="405" y="341"/>
                    <a:pt x="405" y="344"/>
                    <a:pt x="402" y="344"/>
                  </a:cubicBezTo>
                  <a:cubicBezTo>
                    <a:pt x="403" y="346"/>
                    <a:pt x="401" y="353"/>
                    <a:pt x="404" y="353"/>
                  </a:cubicBezTo>
                  <a:cubicBezTo>
                    <a:pt x="402" y="355"/>
                    <a:pt x="401" y="358"/>
                    <a:pt x="400" y="359"/>
                  </a:cubicBezTo>
                  <a:cubicBezTo>
                    <a:pt x="400" y="363"/>
                    <a:pt x="399" y="367"/>
                    <a:pt x="400" y="370"/>
                  </a:cubicBezTo>
                  <a:cubicBezTo>
                    <a:pt x="400" y="372"/>
                    <a:pt x="401" y="373"/>
                    <a:pt x="401" y="374"/>
                  </a:cubicBezTo>
                  <a:cubicBezTo>
                    <a:pt x="401" y="378"/>
                    <a:pt x="402" y="382"/>
                    <a:pt x="400" y="384"/>
                  </a:cubicBezTo>
                  <a:cubicBezTo>
                    <a:pt x="399" y="386"/>
                    <a:pt x="403" y="385"/>
                    <a:pt x="404" y="386"/>
                  </a:cubicBezTo>
                  <a:cubicBezTo>
                    <a:pt x="404" y="386"/>
                    <a:pt x="402" y="388"/>
                    <a:pt x="402" y="388"/>
                  </a:cubicBezTo>
                  <a:cubicBezTo>
                    <a:pt x="402" y="388"/>
                    <a:pt x="404" y="390"/>
                    <a:pt x="404" y="390"/>
                  </a:cubicBezTo>
                  <a:cubicBezTo>
                    <a:pt x="405" y="391"/>
                    <a:pt x="406" y="390"/>
                    <a:pt x="407" y="391"/>
                  </a:cubicBezTo>
                  <a:cubicBezTo>
                    <a:pt x="407" y="392"/>
                    <a:pt x="406" y="394"/>
                    <a:pt x="407" y="394"/>
                  </a:cubicBezTo>
                  <a:cubicBezTo>
                    <a:pt x="407" y="394"/>
                    <a:pt x="408" y="394"/>
                    <a:pt x="408" y="394"/>
                  </a:cubicBezTo>
                  <a:cubicBezTo>
                    <a:pt x="408" y="395"/>
                    <a:pt x="408" y="397"/>
                    <a:pt x="408" y="397"/>
                  </a:cubicBezTo>
                  <a:cubicBezTo>
                    <a:pt x="409" y="398"/>
                    <a:pt x="412" y="400"/>
                    <a:pt x="412" y="402"/>
                  </a:cubicBezTo>
                  <a:cubicBezTo>
                    <a:pt x="423" y="403"/>
                    <a:pt x="429" y="400"/>
                    <a:pt x="435" y="402"/>
                  </a:cubicBezTo>
                  <a:cubicBezTo>
                    <a:pt x="436" y="402"/>
                    <a:pt x="436" y="401"/>
                    <a:pt x="437" y="400"/>
                  </a:cubicBezTo>
                  <a:cubicBezTo>
                    <a:pt x="439" y="398"/>
                    <a:pt x="440" y="396"/>
                    <a:pt x="442" y="393"/>
                  </a:cubicBezTo>
                  <a:cubicBezTo>
                    <a:pt x="442" y="391"/>
                    <a:pt x="444" y="390"/>
                    <a:pt x="442" y="390"/>
                  </a:cubicBezTo>
                  <a:cubicBezTo>
                    <a:pt x="445" y="385"/>
                    <a:pt x="455" y="382"/>
                    <a:pt x="463" y="386"/>
                  </a:cubicBezTo>
                  <a:cubicBezTo>
                    <a:pt x="459" y="389"/>
                    <a:pt x="459" y="395"/>
                    <a:pt x="456" y="398"/>
                  </a:cubicBezTo>
                  <a:cubicBezTo>
                    <a:pt x="454" y="402"/>
                    <a:pt x="458" y="402"/>
                    <a:pt x="457" y="405"/>
                  </a:cubicBezTo>
                  <a:cubicBezTo>
                    <a:pt x="454" y="406"/>
                    <a:pt x="453" y="409"/>
                    <a:pt x="451" y="412"/>
                  </a:cubicBezTo>
                  <a:cubicBezTo>
                    <a:pt x="451" y="413"/>
                    <a:pt x="451" y="414"/>
                    <a:pt x="450" y="414"/>
                  </a:cubicBezTo>
                  <a:cubicBezTo>
                    <a:pt x="449" y="417"/>
                    <a:pt x="456" y="413"/>
                    <a:pt x="454" y="418"/>
                  </a:cubicBezTo>
                  <a:cubicBezTo>
                    <a:pt x="458" y="418"/>
                    <a:pt x="458" y="415"/>
                    <a:pt x="463" y="416"/>
                  </a:cubicBezTo>
                  <a:cubicBezTo>
                    <a:pt x="462" y="420"/>
                    <a:pt x="465" y="418"/>
                    <a:pt x="465" y="421"/>
                  </a:cubicBezTo>
                  <a:cubicBezTo>
                    <a:pt x="473" y="418"/>
                    <a:pt x="474" y="423"/>
                    <a:pt x="482" y="422"/>
                  </a:cubicBezTo>
                  <a:cubicBezTo>
                    <a:pt x="479" y="426"/>
                    <a:pt x="484" y="430"/>
                    <a:pt x="479" y="432"/>
                  </a:cubicBezTo>
                  <a:cubicBezTo>
                    <a:pt x="482" y="435"/>
                    <a:pt x="481" y="444"/>
                    <a:pt x="479" y="447"/>
                  </a:cubicBezTo>
                  <a:cubicBezTo>
                    <a:pt x="480" y="450"/>
                    <a:pt x="482" y="451"/>
                    <a:pt x="485" y="450"/>
                  </a:cubicBezTo>
                  <a:cubicBezTo>
                    <a:pt x="484" y="453"/>
                    <a:pt x="488" y="452"/>
                    <a:pt x="488" y="454"/>
                  </a:cubicBezTo>
                  <a:cubicBezTo>
                    <a:pt x="488" y="456"/>
                    <a:pt x="492" y="455"/>
                    <a:pt x="492" y="457"/>
                  </a:cubicBezTo>
                  <a:cubicBezTo>
                    <a:pt x="497" y="453"/>
                    <a:pt x="505" y="458"/>
                    <a:pt x="509" y="456"/>
                  </a:cubicBezTo>
                  <a:cubicBezTo>
                    <a:pt x="509" y="457"/>
                    <a:pt x="509" y="458"/>
                    <a:pt x="509" y="459"/>
                  </a:cubicBezTo>
                  <a:cubicBezTo>
                    <a:pt x="511" y="458"/>
                    <a:pt x="516" y="456"/>
                    <a:pt x="516" y="460"/>
                  </a:cubicBezTo>
                  <a:cubicBezTo>
                    <a:pt x="517" y="459"/>
                    <a:pt x="518" y="459"/>
                    <a:pt x="520" y="459"/>
                  </a:cubicBezTo>
                  <a:cubicBezTo>
                    <a:pt x="521" y="458"/>
                    <a:pt x="522" y="457"/>
                    <a:pt x="523" y="456"/>
                  </a:cubicBezTo>
                  <a:cubicBezTo>
                    <a:pt x="524" y="455"/>
                    <a:pt x="524" y="456"/>
                    <a:pt x="524" y="454"/>
                  </a:cubicBezTo>
                  <a:cubicBezTo>
                    <a:pt x="524" y="452"/>
                    <a:pt x="527" y="455"/>
                    <a:pt x="527" y="453"/>
                  </a:cubicBezTo>
                  <a:cubicBezTo>
                    <a:pt x="527" y="452"/>
                    <a:pt x="527" y="450"/>
                    <a:pt x="527" y="450"/>
                  </a:cubicBezTo>
                  <a:cubicBezTo>
                    <a:pt x="528" y="449"/>
                    <a:pt x="529" y="451"/>
                    <a:pt x="529" y="452"/>
                  </a:cubicBezTo>
                  <a:cubicBezTo>
                    <a:pt x="530" y="451"/>
                    <a:pt x="530" y="450"/>
                    <a:pt x="531" y="449"/>
                  </a:cubicBezTo>
                  <a:cubicBezTo>
                    <a:pt x="533" y="448"/>
                    <a:pt x="535" y="447"/>
                    <a:pt x="537" y="445"/>
                  </a:cubicBezTo>
                  <a:cubicBezTo>
                    <a:pt x="538" y="444"/>
                    <a:pt x="539" y="443"/>
                    <a:pt x="538" y="442"/>
                  </a:cubicBezTo>
                  <a:cubicBezTo>
                    <a:pt x="540" y="443"/>
                    <a:pt x="554" y="445"/>
                    <a:pt x="547" y="446"/>
                  </a:cubicBezTo>
                  <a:cubicBezTo>
                    <a:pt x="547" y="448"/>
                    <a:pt x="550" y="447"/>
                    <a:pt x="552" y="447"/>
                  </a:cubicBezTo>
                  <a:cubicBezTo>
                    <a:pt x="554" y="447"/>
                    <a:pt x="554" y="446"/>
                    <a:pt x="554" y="445"/>
                  </a:cubicBezTo>
                  <a:cubicBezTo>
                    <a:pt x="558" y="445"/>
                    <a:pt x="561" y="445"/>
                    <a:pt x="565" y="445"/>
                  </a:cubicBezTo>
                  <a:cubicBezTo>
                    <a:pt x="563" y="449"/>
                    <a:pt x="571" y="447"/>
                    <a:pt x="575" y="449"/>
                  </a:cubicBezTo>
                  <a:cubicBezTo>
                    <a:pt x="575" y="449"/>
                    <a:pt x="575" y="450"/>
                    <a:pt x="576" y="450"/>
                  </a:cubicBezTo>
                  <a:cubicBezTo>
                    <a:pt x="577" y="450"/>
                    <a:pt x="578" y="451"/>
                    <a:pt x="579" y="452"/>
                  </a:cubicBezTo>
                  <a:cubicBezTo>
                    <a:pt x="582" y="452"/>
                    <a:pt x="583" y="450"/>
                    <a:pt x="585" y="450"/>
                  </a:cubicBezTo>
                  <a:cubicBezTo>
                    <a:pt x="592" y="449"/>
                    <a:pt x="599" y="451"/>
                    <a:pt x="606" y="452"/>
                  </a:cubicBezTo>
                  <a:cubicBezTo>
                    <a:pt x="605" y="454"/>
                    <a:pt x="607" y="457"/>
                    <a:pt x="607" y="454"/>
                  </a:cubicBezTo>
                  <a:cubicBezTo>
                    <a:pt x="609" y="455"/>
                    <a:pt x="608" y="456"/>
                    <a:pt x="607" y="456"/>
                  </a:cubicBezTo>
                  <a:cubicBezTo>
                    <a:pt x="607" y="459"/>
                    <a:pt x="611" y="456"/>
                    <a:pt x="613" y="459"/>
                  </a:cubicBezTo>
                  <a:cubicBezTo>
                    <a:pt x="613" y="459"/>
                    <a:pt x="612" y="461"/>
                    <a:pt x="613" y="461"/>
                  </a:cubicBezTo>
                  <a:cubicBezTo>
                    <a:pt x="614" y="462"/>
                    <a:pt x="617" y="461"/>
                    <a:pt x="618" y="461"/>
                  </a:cubicBezTo>
                  <a:cubicBezTo>
                    <a:pt x="617" y="464"/>
                    <a:pt x="619" y="465"/>
                    <a:pt x="621" y="467"/>
                  </a:cubicBezTo>
                  <a:cubicBezTo>
                    <a:pt x="623" y="469"/>
                    <a:pt x="626" y="471"/>
                    <a:pt x="627" y="474"/>
                  </a:cubicBezTo>
                  <a:cubicBezTo>
                    <a:pt x="636" y="473"/>
                    <a:pt x="639" y="478"/>
                    <a:pt x="646" y="475"/>
                  </a:cubicBezTo>
                  <a:cubicBezTo>
                    <a:pt x="644" y="481"/>
                    <a:pt x="654" y="475"/>
                    <a:pt x="652" y="481"/>
                  </a:cubicBezTo>
                  <a:cubicBezTo>
                    <a:pt x="657" y="479"/>
                    <a:pt x="657" y="485"/>
                    <a:pt x="660" y="485"/>
                  </a:cubicBezTo>
                  <a:cubicBezTo>
                    <a:pt x="662" y="485"/>
                    <a:pt x="662" y="489"/>
                    <a:pt x="665" y="488"/>
                  </a:cubicBezTo>
                  <a:cubicBezTo>
                    <a:pt x="661" y="492"/>
                    <a:pt x="666" y="491"/>
                    <a:pt x="666" y="495"/>
                  </a:cubicBezTo>
                  <a:cubicBezTo>
                    <a:pt x="666" y="498"/>
                    <a:pt x="669" y="497"/>
                    <a:pt x="670" y="498"/>
                  </a:cubicBezTo>
                  <a:cubicBezTo>
                    <a:pt x="671" y="499"/>
                    <a:pt x="670" y="502"/>
                    <a:pt x="673" y="501"/>
                  </a:cubicBezTo>
                  <a:cubicBezTo>
                    <a:pt x="668" y="506"/>
                    <a:pt x="680" y="508"/>
                    <a:pt x="676" y="512"/>
                  </a:cubicBezTo>
                  <a:cubicBezTo>
                    <a:pt x="679" y="511"/>
                    <a:pt x="680" y="512"/>
                    <a:pt x="680" y="515"/>
                  </a:cubicBezTo>
                  <a:cubicBezTo>
                    <a:pt x="687" y="513"/>
                    <a:pt x="697" y="515"/>
                    <a:pt x="700" y="522"/>
                  </a:cubicBezTo>
                  <a:cubicBezTo>
                    <a:pt x="707" y="521"/>
                    <a:pt x="710" y="524"/>
                    <a:pt x="718" y="523"/>
                  </a:cubicBezTo>
                  <a:cubicBezTo>
                    <a:pt x="719" y="524"/>
                    <a:pt x="715" y="525"/>
                    <a:pt x="715" y="524"/>
                  </a:cubicBezTo>
                  <a:cubicBezTo>
                    <a:pt x="717" y="527"/>
                    <a:pt x="726" y="526"/>
                    <a:pt x="731" y="526"/>
                  </a:cubicBezTo>
                  <a:cubicBezTo>
                    <a:pt x="731" y="527"/>
                    <a:pt x="732" y="527"/>
                    <a:pt x="733" y="527"/>
                  </a:cubicBezTo>
                  <a:cubicBezTo>
                    <a:pt x="733" y="530"/>
                    <a:pt x="736" y="529"/>
                    <a:pt x="738" y="530"/>
                  </a:cubicBezTo>
                  <a:cubicBezTo>
                    <a:pt x="738" y="531"/>
                    <a:pt x="737" y="532"/>
                    <a:pt x="738" y="533"/>
                  </a:cubicBezTo>
                  <a:cubicBezTo>
                    <a:pt x="738" y="533"/>
                    <a:pt x="740" y="532"/>
                    <a:pt x="740" y="533"/>
                  </a:cubicBezTo>
                  <a:cubicBezTo>
                    <a:pt x="741" y="534"/>
                    <a:pt x="740" y="537"/>
                    <a:pt x="743" y="536"/>
                  </a:cubicBezTo>
                  <a:cubicBezTo>
                    <a:pt x="743" y="550"/>
                    <a:pt x="743" y="565"/>
                    <a:pt x="743" y="579"/>
                  </a:cubicBezTo>
                  <a:cubicBezTo>
                    <a:pt x="737" y="577"/>
                    <a:pt x="744" y="587"/>
                    <a:pt x="738" y="585"/>
                  </a:cubicBezTo>
                  <a:cubicBezTo>
                    <a:pt x="737" y="590"/>
                    <a:pt x="736" y="594"/>
                    <a:pt x="736" y="599"/>
                  </a:cubicBezTo>
                  <a:cubicBezTo>
                    <a:pt x="736" y="601"/>
                    <a:pt x="739" y="607"/>
                    <a:pt x="738" y="613"/>
                  </a:cubicBezTo>
                  <a:cubicBezTo>
                    <a:pt x="738" y="613"/>
                    <a:pt x="736" y="614"/>
                    <a:pt x="736" y="614"/>
                  </a:cubicBezTo>
                  <a:cubicBezTo>
                    <a:pt x="736" y="615"/>
                    <a:pt x="737" y="616"/>
                    <a:pt x="736" y="617"/>
                  </a:cubicBezTo>
                  <a:cubicBezTo>
                    <a:pt x="736" y="618"/>
                    <a:pt x="732" y="619"/>
                    <a:pt x="733" y="624"/>
                  </a:cubicBezTo>
                  <a:cubicBezTo>
                    <a:pt x="730" y="625"/>
                    <a:pt x="729" y="627"/>
                    <a:pt x="726" y="628"/>
                  </a:cubicBezTo>
                  <a:cubicBezTo>
                    <a:pt x="726" y="629"/>
                    <a:pt x="727" y="632"/>
                    <a:pt x="726" y="633"/>
                  </a:cubicBezTo>
                  <a:cubicBezTo>
                    <a:pt x="726" y="633"/>
                    <a:pt x="724" y="632"/>
                    <a:pt x="724" y="633"/>
                  </a:cubicBezTo>
                  <a:cubicBezTo>
                    <a:pt x="723" y="633"/>
                    <a:pt x="724" y="635"/>
                    <a:pt x="724" y="635"/>
                  </a:cubicBezTo>
                  <a:cubicBezTo>
                    <a:pt x="722" y="636"/>
                    <a:pt x="718" y="635"/>
                    <a:pt x="718" y="638"/>
                  </a:cubicBezTo>
                  <a:cubicBezTo>
                    <a:pt x="718" y="640"/>
                    <a:pt x="715" y="639"/>
                    <a:pt x="712" y="641"/>
                  </a:cubicBezTo>
                  <a:cubicBezTo>
                    <a:pt x="712" y="641"/>
                    <a:pt x="710" y="644"/>
                    <a:pt x="710" y="644"/>
                  </a:cubicBezTo>
                  <a:cubicBezTo>
                    <a:pt x="709" y="644"/>
                    <a:pt x="708" y="642"/>
                    <a:pt x="707" y="642"/>
                  </a:cubicBezTo>
                  <a:cubicBezTo>
                    <a:pt x="707" y="642"/>
                    <a:pt x="706" y="644"/>
                    <a:pt x="705" y="644"/>
                  </a:cubicBezTo>
                  <a:cubicBezTo>
                    <a:pt x="703" y="644"/>
                    <a:pt x="703" y="644"/>
                    <a:pt x="703" y="647"/>
                  </a:cubicBezTo>
                  <a:cubicBezTo>
                    <a:pt x="697" y="644"/>
                    <a:pt x="694" y="650"/>
                    <a:pt x="691" y="652"/>
                  </a:cubicBezTo>
                  <a:cubicBezTo>
                    <a:pt x="691" y="653"/>
                    <a:pt x="689" y="652"/>
                    <a:pt x="689" y="652"/>
                  </a:cubicBezTo>
                  <a:cubicBezTo>
                    <a:pt x="688" y="653"/>
                    <a:pt x="686" y="654"/>
                    <a:pt x="686" y="655"/>
                  </a:cubicBezTo>
                  <a:cubicBezTo>
                    <a:pt x="685" y="656"/>
                    <a:pt x="683" y="657"/>
                    <a:pt x="683" y="658"/>
                  </a:cubicBezTo>
                  <a:cubicBezTo>
                    <a:pt x="683" y="658"/>
                    <a:pt x="686" y="662"/>
                    <a:pt x="681" y="661"/>
                  </a:cubicBezTo>
                  <a:cubicBezTo>
                    <a:pt x="683" y="667"/>
                    <a:pt x="679" y="670"/>
                    <a:pt x="680" y="676"/>
                  </a:cubicBezTo>
                  <a:cubicBezTo>
                    <a:pt x="676" y="675"/>
                    <a:pt x="678" y="679"/>
                    <a:pt x="677" y="680"/>
                  </a:cubicBezTo>
                  <a:cubicBezTo>
                    <a:pt x="677" y="681"/>
                    <a:pt x="675" y="680"/>
                    <a:pt x="674" y="680"/>
                  </a:cubicBezTo>
                  <a:cubicBezTo>
                    <a:pt x="674" y="681"/>
                    <a:pt x="677" y="683"/>
                    <a:pt x="674" y="683"/>
                  </a:cubicBezTo>
                  <a:cubicBezTo>
                    <a:pt x="672" y="683"/>
                    <a:pt x="673" y="688"/>
                    <a:pt x="669" y="689"/>
                  </a:cubicBezTo>
                  <a:cubicBezTo>
                    <a:pt x="668" y="689"/>
                    <a:pt x="666" y="691"/>
                    <a:pt x="666" y="691"/>
                  </a:cubicBezTo>
                  <a:cubicBezTo>
                    <a:pt x="664" y="693"/>
                    <a:pt x="662" y="698"/>
                    <a:pt x="659" y="700"/>
                  </a:cubicBezTo>
                  <a:cubicBezTo>
                    <a:pt x="659" y="702"/>
                    <a:pt x="659" y="704"/>
                    <a:pt x="659" y="705"/>
                  </a:cubicBezTo>
                  <a:cubicBezTo>
                    <a:pt x="657" y="707"/>
                    <a:pt x="655" y="708"/>
                    <a:pt x="655" y="711"/>
                  </a:cubicBezTo>
                  <a:cubicBezTo>
                    <a:pt x="652" y="711"/>
                    <a:pt x="650" y="711"/>
                    <a:pt x="648" y="711"/>
                  </a:cubicBezTo>
                  <a:cubicBezTo>
                    <a:pt x="648" y="712"/>
                    <a:pt x="650" y="712"/>
                    <a:pt x="651" y="712"/>
                  </a:cubicBezTo>
                  <a:cubicBezTo>
                    <a:pt x="650" y="714"/>
                    <a:pt x="648" y="714"/>
                    <a:pt x="646" y="714"/>
                  </a:cubicBezTo>
                  <a:cubicBezTo>
                    <a:pt x="645" y="715"/>
                    <a:pt x="644" y="717"/>
                    <a:pt x="644" y="719"/>
                  </a:cubicBezTo>
                  <a:cubicBezTo>
                    <a:pt x="642" y="718"/>
                    <a:pt x="641" y="718"/>
                    <a:pt x="641" y="721"/>
                  </a:cubicBezTo>
                  <a:cubicBezTo>
                    <a:pt x="639" y="721"/>
                    <a:pt x="640" y="719"/>
                    <a:pt x="639" y="718"/>
                  </a:cubicBezTo>
                  <a:cubicBezTo>
                    <a:pt x="637" y="718"/>
                    <a:pt x="635" y="718"/>
                    <a:pt x="635" y="717"/>
                  </a:cubicBezTo>
                  <a:cubicBezTo>
                    <a:pt x="634" y="718"/>
                    <a:pt x="634" y="720"/>
                    <a:pt x="631" y="719"/>
                  </a:cubicBezTo>
                  <a:cubicBezTo>
                    <a:pt x="631" y="723"/>
                    <a:pt x="634" y="724"/>
                    <a:pt x="634" y="727"/>
                  </a:cubicBezTo>
                  <a:cubicBezTo>
                    <a:pt x="634" y="730"/>
                    <a:pt x="629" y="733"/>
                    <a:pt x="632" y="735"/>
                  </a:cubicBezTo>
                  <a:cubicBezTo>
                    <a:pt x="632" y="738"/>
                    <a:pt x="625" y="735"/>
                    <a:pt x="624" y="738"/>
                  </a:cubicBezTo>
                  <a:cubicBezTo>
                    <a:pt x="622" y="737"/>
                    <a:pt x="623" y="740"/>
                    <a:pt x="623" y="741"/>
                  </a:cubicBezTo>
                  <a:cubicBezTo>
                    <a:pt x="621" y="742"/>
                    <a:pt x="616" y="740"/>
                    <a:pt x="617" y="745"/>
                  </a:cubicBezTo>
                  <a:cubicBezTo>
                    <a:pt x="614" y="742"/>
                    <a:pt x="604" y="742"/>
                    <a:pt x="603" y="746"/>
                  </a:cubicBezTo>
                  <a:cubicBezTo>
                    <a:pt x="603" y="748"/>
                    <a:pt x="604" y="747"/>
                    <a:pt x="604" y="746"/>
                  </a:cubicBezTo>
                  <a:cubicBezTo>
                    <a:pt x="608" y="746"/>
                    <a:pt x="604" y="750"/>
                    <a:pt x="602" y="749"/>
                  </a:cubicBezTo>
                  <a:cubicBezTo>
                    <a:pt x="602" y="752"/>
                    <a:pt x="597" y="757"/>
                    <a:pt x="600" y="757"/>
                  </a:cubicBezTo>
                  <a:cubicBezTo>
                    <a:pt x="600" y="758"/>
                    <a:pt x="598" y="759"/>
                    <a:pt x="597" y="759"/>
                  </a:cubicBezTo>
                  <a:cubicBezTo>
                    <a:pt x="597" y="759"/>
                    <a:pt x="595" y="757"/>
                    <a:pt x="596" y="757"/>
                  </a:cubicBezTo>
                  <a:cubicBezTo>
                    <a:pt x="595" y="757"/>
                    <a:pt x="591" y="761"/>
                    <a:pt x="592" y="756"/>
                  </a:cubicBezTo>
                  <a:cubicBezTo>
                    <a:pt x="590" y="757"/>
                    <a:pt x="590" y="760"/>
                    <a:pt x="589" y="757"/>
                  </a:cubicBezTo>
                  <a:cubicBezTo>
                    <a:pt x="587" y="758"/>
                    <a:pt x="590" y="766"/>
                    <a:pt x="590" y="769"/>
                  </a:cubicBezTo>
                  <a:cubicBezTo>
                    <a:pt x="591" y="772"/>
                    <a:pt x="588" y="771"/>
                    <a:pt x="588" y="774"/>
                  </a:cubicBezTo>
                  <a:cubicBezTo>
                    <a:pt x="587" y="776"/>
                    <a:pt x="588" y="779"/>
                    <a:pt x="583" y="778"/>
                  </a:cubicBezTo>
                  <a:cubicBezTo>
                    <a:pt x="583" y="780"/>
                    <a:pt x="586" y="781"/>
                    <a:pt x="586" y="781"/>
                  </a:cubicBezTo>
                  <a:cubicBezTo>
                    <a:pt x="586" y="783"/>
                    <a:pt x="584" y="781"/>
                    <a:pt x="583" y="781"/>
                  </a:cubicBezTo>
                  <a:cubicBezTo>
                    <a:pt x="582" y="782"/>
                    <a:pt x="582" y="786"/>
                    <a:pt x="583" y="785"/>
                  </a:cubicBezTo>
                  <a:cubicBezTo>
                    <a:pt x="583" y="787"/>
                    <a:pt x="582" y="785"/>
                    <a:pt x="580" y="785"/>
                  </a:cubicBezTo>
                  <a:cubicBezTo>
                    <a:pt x="581" y="785"/>
                    <a:pt x="580" y="788"/>
                    <a:pt x="579" y="787"/>
                  </a:cubicBezTo>
                  <a:cubicBezTo>
                    <a:pt x="577" y="784"/>
                    <a:pt x="580" y="787"/>
                    <a:pt x="578" y="790"/>
                  </a:cubicBezTo>
                  <a:cubicBezTo>
                    <a:pt x="575" y="792"/>
                    <a:pt x="575" y="789"/>
                    <a:pt x="572" y="791"/>
                  </a:cubicBezTo>
                  <a:cubicBezTo>
                    <a:pt x="570" y="795"/>
                    <a:pt x="579" y="794"/>
                    <a:pt x="573" y="797"/>
                  </a:cubicBezTo>
                  <a:cubicBezTo>
                    <a:pt x="574" y="798"/>
                    <a:pt x="576" y="798"/>
                    <a:pt x="578" y="798"/>
                  </a:cubicBezTo>
                  <a:cubicBezTo>
                    <a:pt x="577" y="801"/>
                    <a:pt x="578" y="802"/>
                    <a:pt x="580" y="802"/>
                  </a:cubicBezTo>
                  <a:cubicBezTo>
                    <a:pt x="583" y="806"/>
                    <a:pt x="578" y="807"/>
                    <a:pt x="578" y="808"/>
                  </a:cubicBezTo>
                  <a:cubicBezTo>
                    <a:pt x="578" y="809"/>
                    <a:pt x="579" y="810"/>
                    <a:pt x="579" y="809"/>
                  </a:cubicBezTo>
                  <a:cubicBezTo>
                    <a:pt x="578" y="811"/>
                    <a:pt x="579" y="809"/>
                    <a:pt x="578" y="809"/>
                  </a:cubicBezTo>
                  <a:cubicBezTo>
                    <a:pt x="576" y="809"/>
                    <a:pt x="576" y="812"/>
                    <a:pt x="572" y="812"/>
                  </a:cubicBezTo>
                  <a:cubicBezTo>
                    <a:pt x="574" y="815"/>
                    <a:pt x="573" y="815"/>
                    <a:pt x="569" y="815"/>
                  </a:cubicBezTo>
                  <a:cubicBezTo>
                    <a:pt x="570" y="819"/>
                    <a:pt x="567" y="819"/>
                    <a:pt x="568" y="822"/>
                  </a:cubicBezTo>
                  <a:cubicBezTo>
                    <a:pt x="563" y="823"/>
                    <a:pt x="569" y="828"/>
                    <a:pt x="564" y="825"/>
                  </a:cubicBezTo>
                  <a:cubicBezTo>
                    <a:pt x="564" y="828"/>
                    <a:pt x="563" y="831"/>
                    <a:pt x="564" y="835"/>
                  </a:cubicBezTo>
                  <a:cubicBezTo>
                    <a:pt x="564" y="835"/>
                    <a:pt x="565" y="836"/>
                    <a:pt x="565" y="836"/>
                  </a:cubicBezTo>
                  <a:cubicBezTo>
                    <a:pt x="565" y="838"/>
                    <a:pt x="562" y="839"/>
                    <a:pt x="565" y="842"/>
                  </a:cubicBezTo>
                  <a:cubicBezTo>
                    <a:pt x="567" y="843"/>
                    <a:pt x="565" y="845"/>
                    <a:pt x="566" y="849"/>
                  </a:cubicBezTo>
                  <a:cubicBezTo>
                    <a:pt x="568" y="851"/>
                    <a:pt x="571" y="852"/>
                    <a:pt x="572" y="856"/>
                  </a:cubicBezTo>
                  <a:cubicBezTo>
                    <a:pt x="576" y="858"/>
                    <a:pt x="578" y="853"/>
                    <a:pt x="580" y="857"/>
                  </a:cubicBezTo>
                  <a:cubicBezTo>
                    <a:pt x="582" y="862"/>
                    <a:pt x="576" y="859"/>
                    <a:pt x="573" y="860"/>
                  </a:cubicBezTo>
                  <a:cubicBezTo>
                    <a:pt x="568" y="861"/>
                    <a:pt x="561" y="864"/>
                    <a:pt x="557" y="863"/>
                  </a:cubicBezTo>
                  <a:cubicBezTo>
                    <a:pt x="556" y="863"/>
                    <a:pt x="557" y="860"/>
                    <a:pt x="557" y="860"/>
                  </a:cubicBezTo>
                  <a:cubicBezTo>
                    <a:pt x="550" y="861"/>
                    <a:pt x="549" y="857"/>
                    <a:pt x="544" y="857"/>
                  </a:cubicBezTo>
                  <a:cubicBezTo>
                    <a:pt x="544" y="856"/>
                    <a:pt x="544" y="854"/>
                    <a:pt x="544" y="853"/>
                  </a:cubicBezTo>
                  <a:cubicBezTo>
                    <a:pt x="543" y="849"/>
                    <a:pt x="539" y="852"/>
                    <a:pt x="538" y="849"/>
                  </a:cubicBezTo>
                  <a:cubicBezTo>
                    <a:pt x="538" y="847"/>
                    <a:pt x="537" y="847"/>
                    <a:pt x="537" y="846"/>
                  </a:cubicBezTo>
                  <a:cubicBezTo>
                    <a:pt x="537" y="845"/>
                    <a:pt x="536" y="844"/>
                    <a:pt x="536" y="844"/>
                  </a:cubicBezTo>
                  <a:cubicBezTo>
                    <a:pt x="536" y="843"/>
                    <a:pt x="539" y="840"/>
                    <a:pt x="536" y="840"/>
                  </a:cubicBezTo>
                  <a:cubicBezTo>
                    <a:pt x="534" y="840"/>
                    <a:pt x="536" y="839"/>
                    <a:pt x="536" y="837"/>
                  </a:cubicBezTo>
                  <a:cubicBezTo>
                    <a:pt x="535" y="836"/>
                    <a:pt x="533" y="836"/>
                    <a:pt x="533" y="835"/>
                  </a:cubicBezTo>
                  <a:cubicBezTo>
                    <a:pt x="532" y="834"/>
                    <a:pt x="535" y="833"/>
                    <a:pt x="534" y="832"/>
                  </a:cubicBezTo>
                  <a:cubicBezTo>
                    <a:pt x="534" y="832"/>
                    <a:pt x="533" y="831"/>
                    <a:pt x="533" y="830"/>
                  </a:cubicBezTo>
                  <a:cubicBezTo>
                    <a:pt x="532" y="829"/>
                    <a:pt x="531" y="827"/>
                    <a:pt x="530" y="826"/>
                  </a:cubicBezTo>
                  <a:cubicBezTo>
                    <a:pt x="529" y="824"/>
                    <a:pt x="532" y="823"/>
                    <a:pt x="531" y="822"/>
                  </a:cubicBezTo>
                  <a:cubicBezTo>
                    <a:pt x="531" y="821"/>
                    <a:pt x="529" y="820"/>
                    <a:pt x="529" y="820"/>
                  </a:cubicBezTo>
                  <a:cubicBezTo>
                    <a:pt x="529" y="819"/>
                    <a:pt x="534" y="818"/>
                    <a:pt x="530" y="816"/>
                  </a:cubicBezTo>
                  <a:cubicBezTo>
                    <a:pt x="530" y="815"/>
                    <a:pt x="532" y="815"/>
                    <a:pt x="533" y="815"/>
                  </a:cubicBezTo>
                  <a:cubicBezTo>
                    <a:pt x="533" y="812"/>
                    <a:pt x="533" y="808"/>
                    <a:pt x="533" y="805"/>
                  </a:cubicBezTo>
                  <a:cubicBezTo>
                    <a:pt x="532" y="804"/>
                    <a:pt x="530" y="803"/>
                    <a:pt x="529" y="802"/>
                  </a:cubicBezTo>
                  <a:cubicBezTo>
                    <a:pt x="530" y="798"/>
                    <a:pt x="534" y="794"/>
                    <a:pt x="531" y="790"/>
                  </a:cubicBezTo>
                  <a:cubicBezTo>
                    <a:pt x="535" y="791"/>
                    <a:pt x="535" y="788"/>
                    <a:pt x="538" y="788"/>
                  </a:cubicBezTo>
                  <a:cubicBezTo>
                    <a:pt x="538" y="784"/>
                    <a:pt x="538" y="780"/>
                    <a:pt x="538" y="776"/>
                  </a:cubicBezTo>
                  <a:cubicBezTo>
                    <a:pt x="545" y="776"/>
                    <a:pt x="542" y="767"/>
                    <a:pt x="545" y="763"/>
                  </a:cubicBezTo>
                  <a:cubicBezTo>
                    <a:pt x="544" y="764"/>
                    <a:pt x="543" y="765"/>
                    <a:pt x="543" y="763"/>
                  </a:cubicBezTo>
                  <a:cubicBezTo>
                    <a:pt x="540" y="764"/>
                    <a:pt x="538" y="767"/>
                    <a:pt x="538" y="771"/>
                  </a:cubicBezTo>
                  <a:cubicBezTo>
                    <a:pt x="536" y="770"/>
                    <a:pt x="534" y="769"/>
                    <a:pt x="534" y="766"/>
                  </a:cubicBezTo>
                  <a:cubicBezTo>
                    <a:pt x="532" y="764"/>
                    <a:pt x="538" y="761"/>
                    <a:pt x="537" y="760"/>
                  </a:cubicBezTo>
                  <a:cubicBezTo>
                    <a:pt x="534" y="758"/>
                    <a:pt x="537" y="761"/>
                    <a:pt x="540" y="759"/>
                  </a:cubicBezTo>
                  <a:cubicBezTo>
                    <a:pt x="541" y="752"/>
                    <a:pt x="537" y="745"/>
                    <a:pt x="538" y="739"/>
                  </a:cubicBezTo>
                  <a:cubicBezTo>
                    <a:pt x="538" y="739"/>
                    <a:pt x="541" y="739"/>
                    <a:pt x="541" y="739"/>
                  </a:cubicBezTo>
                  <a:cubicBezTo>
                    <a:pt x="540" y="732"/>
                    <a:pt x="541" y="732"/>
                    <a:pt x="541" y="724"/>
                  </a:cubicBezTo>
                  <a:cubicBezTo>
                    <a:pt x="544" y="720"/>
                    <a:pt x="549" y="715"/>
                    <a:pt x="547" y="710"/>
                  </a:cubicBezTo>
                  <a:cubicBezTo>
                    <a:pt x="552" y="716"/>
                    <a:pt x="547" y="700"/>
                    <a:pt x="552" y="705"/>
                  </a:cubicBezTo>
                  <a:cubicBezTo>
                    <a:pt x="552" y="703"/>
                    <a:pt x="552" y="699"/>
                    <a:pt x="551" y="696"/>
                  </a:cubicBezTo>
                  <a:cubicBezTo>
                    <a:pt x="550" y="694"/>
                    <a:pt x="548" y="692"/>
                    <a:pt x="548" y="690"/>
                  </a:cubicBezTo>
                  <a:cubicBezTo>
                    <a:pt x="548" y="688"/>
                    <a:pt x="549" y="688"/>
                    <a:pt x="550" y="686"/>
                  </a:cubicBezTo>
                  <a:cubicBezTo>
                    <a:pt x="550" y="683"/>
                    <a:pt x="549" y="678"/>
                    <a:pt x="552" y="682"/>
                  </a:cubicBezTo>
                  <a:cubicBezTo>
                    <a:pt x="552" y="678"/>
                    <a:pt x="552" y="674"/>
                    <a:pt x="554" y="670"/>
                  </a:cubicBezTo>
                  <a:cubicBezTo>
                    <a:pt x="555" y="668"/>
                    <a:pt x="554" y="669"/>
                    <a:pt x="554" y="666"/>
                  </a:cubicBezTo>
                  <a:cubicBezTo>
                    <a:pt x="554" y="665"/>
                    <a:pt x="557" y="661"/>
                    <a:pt x="555" y="659"/>
                  </a:cubicBezTo>
                  <a:cubicBezTo>
                    <a:pt x="554" y="658"/>
                    <a:pt x="555" y="658"/>
                    <a:pt x="555" y="655"/>
                  </a:cubicBezTo>
                  <a:cubicBezTo>
                    <a:pt x="555" y="653"/>
                    <a:pt x="555" y="651"/>
                    <a:pt x="555" y="649"/>
                  </a:cubicBezTo>
                  <a:cubicBezTo>
                    <a:pt x="555" y="647"/>
                    <a:pt x="556" y="647"/>
                    <a:pt x="557" y="645"/>
                  </a:cubicBezTo>
                  <a:cubicBezTo>
                    <a:pt x="557" y="640"/>
                    <a:pt x="556" y="635"/>
                    <a:pt x="557" y="630"/>
                  </a:cubicBezTo>
                  <a:cubicBezTo>
                    <a:pt x="557" y="628"/>
                    <a:pt x="558" y="627"/>
                    <a:pt x="558" y="626"/>
                  </a:cubicBezTo>
                  <a:cubicBezTo>
                    <a:pt x="558" y="621"/>
                    <a:pt x="553" y="617"/>
                    <a:pt x="554" y="613"/>
                  </a:cubicBezTo>
                  <a:cubicBezTo>
                    <a:pt x="553" y="611"/>
                    <a:pt x="552" y="613"/>
                    <a:pt x="550" y="613"/>
                  </a:cubicBezTo>
                  <a:cubicBezTo>
                    <a:pt x="548" y="610"/>
                    <a:pt x="543" y="606"/>
                    <a:pt x="540" y="606"/>
                  </a:cubicBezTo>
                  <a:cubicBezTo>
                    <a:pt x="539" y="606"/>
                    <a:pt x="538" y="602"/>
                    <a:pt x="537" y="603"/>
                  </a:cubicBezTo>
                  <a:cubicBezTo>
                    <a:pt x="535" y="605"/>
                    <a:pt x="537" y="603"/>
                    <a:pt x="536" y="602"/>
                  </a:cubicBezTo>
                  <a:cubicBezTo>
                    <a:pt x="534" y="600"/>
                    <a:pt x="529" y="603"/>
                    <a:pt x="533" y="599"/>
                  </a:cubicBezTo>
                  <a:cubicBezTo>
                    <a:pt x="533" y="596"/>
                    <a:pt x="529" y="598"/>
                    <a:pt x="527" y="597"/>
                  </a:cubicBezTo>
                  <a:cubicBezTo>
                    <a:pt x="527" y="597"/>
                    <a:pt x="528" y="595"/>
                    <a:pt x="527" y="595"/>
                  </a:cubicBezTo>
                  <a:cubicBezTo>
                    <a:pt x="527" y="594"/>
                    <a:pt x="525" y="594"/>
                    <a:pt x="524" y="593"/>
                  </a:cubicBezTo>
                  <a:cubicBezTo>
                    <a:pt x="523" y="592"/>
                    <a:pt x="521" y="588"/>
                    <a:pt x="520" y="583"/>
                  </a:cubicBezTo>
                  <a:cubicBezTo>
                    <a:pt x="520" y="582"/>
                    <a:pt x="518" y="583"/>
                    <a:pt x="517" y="582"/>
                  </a:cubicBezTo>
                  <a:cubicBezTo>
                    <a:pt x="516" y="581"/>
                    <a:pt x="517" y="575"/>
                    <a:pt x="515" y="575"/>
                  </a:cubicBezTo>
                  <a:cubicBezTo>
                    <a:pt x="512" y="575"/>
                    <a:pt x="511" y="567"/>
                    <a:pt x="509" y="564"/>
                  </a:cubicBezTo>
                  <a:cubicBezTo>
                    <a:pt x="507" y="562"/>
                    <a:pt x="505" y="559"/>
                    <a:pt x="503" y="555"/>
                  </a:cubicBezTo>
                  <a:cubicBezTo>
                    <a:pt x="503" y="554"/>
                    <a:pt x="501" y="554"/>
                    <a:pt x="501" y="553"/>
                  </a:cubicBezTo>
                  <a:cubicBezTo>
                    <a:pt x="500" y="552"/>
                    <a:pt x="501" y="550"/>
                    <a:pt x="501" y="550"/>
                  </a:cubicBezTo>
                  <a:cubicBezTo>
                    <a:pt x="500" y="548"/>
                    <a:pt x="499" y="549"/>
                    <a:pt x="498" y="548"/>
                  </a:cubicBezTo>
                  <a:cubicBezTo>
                    <a:pt x="498" y="548"/>
                    <a:pt x="496" y="538"/>
                    <a:pt x="495" y="546"/>
                  </a:cubicBezTo>
                  <a:cubicBezTo>
                    <a:pt x="492" y="544"/>
                    <a:pt x="494" y="537"/>
                    <a:pt x="493" y="533"/>
                  </a:cubicBezTo>
                  <a:cubicBezTo>
                    <a:pt x="497" y="533"/>
                    <a:pt x="497" y="529"/>
                    <a:pt x="499" y="527"/>
                  </a:cubicBezTo>
                  <a:cubicBezTo>
                    <a:pt x="500" y="524"/>
                    <a:pt x="496" y="525"/>
                    <a:pt x="495" y="523"/>
                  </a:cubicBezTo>
                  <a:cubicBezTo>
                    <a:pt x="495" y="519"/>
                    <a:pt x="497" y="517"/>
                    <a:pt x="496" y="512"/>
                  </a:cubicBezTo>
                  <a:cubicBezTo>
                    <a:pt x="497" y="511"/>
                    <a:pt x="499" y="510"/>
                    <a:pt x="501" y="510"/>
                  </a:cubicBezTo>
                  <a:cubicBezTo>
                    <a:pt x="501" y="509"/>
                    <a:pt x="500" y="507"/>
                    <a:pt x="501" y="506"/>
                  </a:cubicBezTo>
                  <a:cubicBezTo>
                    <a:pt x="501" y="506"/>
                    <a:pt x="503" y="507"/>
                    <a:pt x="503" y="506"/>
                  </a:cubicBezTo>
                  <a:cubicBezTo>
                    <a:pt x="504" y="506"/>
                    <a:pt x="503" y="505"/>
                    <a:pt x="503" y="505"/>
                  </a:cubicBezTo>
                  <a:cubicBezTo>
                    <a:pt x="504" y="505"/>
                    <a:pt x="507" y="502"/>
                    <a:pt x="506" y="502"/>
                  </a:cubicBezTo>
                  <a:cubicBezTo>
                    <a:pt x="506" y="502"/>
                    <a:pt x="505" y="502"/>
                    <a:pt x="505" y="502"/>
                  </a:cubicBezTo>
                  <a:cubicBezTo>
                    <a:pt x="505" y="502"/>
                    <a:pt x="505" y="500"/>
                    <a:pt x="506" y="501"/>
                  </a:cubicBezTo>
                  <a:cubicBezTo>
                    <a:pt x="509" y="504"/>
                    <a:pt x="507" y="498"/>
                    <a:pt x="510" y="498"/>
                  </a:cubicBezTo>
                  <a:cubicBezTo>
                    <a:pt x="513" y="498"/>
                    <a:pt x="511" y="495"/>
                    <a:pt x="513" y="492"/>
                  </a:cubicBezTo>
                  <a:cubicBezTo>
                    <a:pt x="513" y="493"/>
                    <a:pt x="520" y="487"/>
                    <a:pt x="516" y="484"/>
                  </a:cubicBezTo>
                  <a:cubicBezTo>
                    <a:pt x="514" y="482"/>
                    <a:pt x="516" y="483"/>
                    <a:pt x="516" y="481"/>
                  </a:cubicBezTo>
                  <a:cubicBezTo>
                    <a:pt x="516" y="478"/>
                    <a:pt x="513" y="468"/>
                    <a:pt x="515" y="464"/>
                  </a:cubicBezTo>
                  <a:cubicBezTo>
                    <a:pt x="508" y="465"/>
                    <a:pt x="508" y="460"/>
                    <a:pt x="501" y="461"/>
                  </a:cubicBezTo>
                  <a:cubicBezTo>
                    <a:pt x="498" y="463"/>
                    <a:pt x="501" y="463"/>
                    <a:pt x="499" y="467"/>
                  </a:cubicBezTo>
                  <a:cubicBezTo>
                    <a:pt x="492" y="467"/>
                    <a:pt x="489" y="463"/>
                    <a:pt x="482" y="463"/>
                  </a:cubicBezTo>
                  <a:cubicBezTo>
                    <a:pt x="482" y="460"/>
                    <a:pt x="478" y="461"/>
                    <a:pt x="479" y="457"/>
                  </a:cubicBezTo>
                  <a:cubicBezTo>
                    <a:pt x="478" y="456"/>
                    <a:pt x="475" y="457"/>
                    <a:pt x="474" y="456"/>
                  </a:cubicBezTo>
                  <a:cubicBezTo>
                    <a:pt x="473" y="455"/>
                    <a:pt x="474" y="453"/>
                    <a:pt x="474" y="453"/>
                  </a:cubicBezTo>
                  <a:cubicBezTo>
                    <a:pt x="473" y="453"/>
                    <a:pt x="471" y="453"/>
                    <a:pt x="471" y="453"/>
                  </a:cubicBezTo>
                  <a:cubicBezTo>
                    <a:pt x="470" y="452"/>
                    <a:pt x="471" y="449"/>
                    <a:pt x="468" y="449"/>
                  </a:cubicBezTo>
                  <a:cubicBezTo>
                    <a:pt x="468" y="445"/>
                    <a:pt x="471" y="446"/>
                    <a:pt x="468" y="443"/>
                  </a:cubicBezTo>
                  <a:cubicBezTo>
                    <a:pt x="468" y="442"/>
                    <a:pt x="467" y="442"/>
                    <a:pt x="467" y="443"/>
                  </a:cubicBezTo>
                  <a:cubicBezTo>
                    <a:pt x="465" y="442"/>
                    <a:pt x="464" y="439"/>
                    <a:pt x="460" y="439"/>
                  </a:cubicBezTo>
                  <a:cubicBezTo>
                    <a:pt x="462" y="434"/>
                    <a:pt x="455" y="438"/>
                    <a:pt x="457" y="433"/>
                  </a:cubicBezTo>
                  <a:cubicBezTo>
                    <a:pt x="456" y="433"/>
                    <a:pt x="448" y="433"/>
                    <a:pt x="450" y="433"/>
                  </a:cubicBezTo>
                  <a:cubicBezTo>
                    <a:pt x="448" y="433"/>
                    <a:pt x="450" y="431"/>
                    <a:pt x="449" y="431"/>
                  </a:cubicBezTo>
                  <a:cubicBezTo>
                    <a:pt x="448" y="430"/>
                    <a:pt x="446" y="431"/>
                    <a:pt x="446" y="431"/>
                  </a:cubicBezTo>
                  <a:cubicBezTo>
                    <a:pt x="445" y="430"/>
                    <a:pt x="442" y="428"/>
                    <a:pt x="437" y="429"/>
                  </a:cubicBezTo>
                  <a:cubicBezTo>
                    <a:pt x="439" y="424"/>
                    <a:pt x="434" y="427"/>
                    <a:pt x="432" y="425"/>
                  </a:cubicBezTo>
                  <a:cubicBezTo>
                    <a:pt x="431" y="425"/>
                    <a:pt x="432" y="423"/>
                    <a:pt x="432" y="422"/>
                  </a:cubicBezTo>
                  <a:cubicBezTo>
                    <a:pt x="431" y="422"/>
                    <a:pt x="429" y="423"/>
                    <a:pt x="429" y="422"/>
                  </a:cubicBezTo>
                  <a:cubicBezTo>
                    <a:pt x="429" y="422"/>
                    <a:pt x="429" y="420"/>
                    <a:pt x="429" y="419"/>
                  </a:cubicBezTo>
                  <a:cubicBezTo>
                    <a:pt x="429" y="419"/>
                    <a:pt x="427" y="420"/>
                    <a:pt x="426" y="419"/>
                  </a:cubicBezTo>
                  <a:cubicBezTo>
                    <a:pt x="426" y="419"/>
                    <a:pt x="427" y="417"/>
                    <a:pt x="426" y="416"/>
                  </a:cubicBezTo>
                  <a:cubicBezTo>
                    <a:pt x="425" y="416"/>
                    <a:pt x="425" y="418"/>
                    <a:pt x="425" y="418"/>
                  </a:cubicBezTo>
                  <a:cubicBezTo>
                    <a:pt x="424" y="418"/>
                    <a:pt x="421" y="416"/>
                    <a:pt x="421" y="415"/>
                  </a:cubicBezTo>
                  <a:cubicBezTo>
                    <a:pt x="419" y="417"/>
                    <a:pt x="418" y="415"/>
                    <a:pt x="416" y="415"/>
                  </a:cubicBezTo>
                  <a:cubicBezTo>
                    <a:pt x="414" y="415"/>
                    <a:pt x="412" y="418"/>
                    <a:pt x="409" y="418"/>
                  </a:cubicBezTo>
                  <a:cubicBezTo>
                    <a:pt x="406" y="418"/>
                    <a:pt x="406" y="417"/>
                    <a:pt x="404" y="416"/>
                  </a:cubicBezTo>
                  <a:cubicBezTo>
                    <a:pt x="400" y="416"/>
                    <a:pt x="401" y="419"/>
                    <a:pt x="398" y="416"/>
                  </a:cubicBezTo>
                  <a:cubicBezTo>
                    <a:pt x="396" y="415"/>
                    <a:pt x="395" y="417"/>
                    <a:pt x="391" y="415"/>
                  </a:cubicBezTo>
                  <a:cubicBezTo>
                    <a:pt x="390" y="415"/>
                    <a:pt x="390" y="413"/>
                    <a:pt x="390" y="412"/>
                  </a:cubicBezTo>
                  <a:cubicBezTo>
                    <a:pt x="389" y="412"/>
                    <a:pt x="388" y="412"/>
                    <a:pt x="387" y="412"/>
                  </a:cubicBezTo>
                  <a:cubicBezTo>
                    <a:pt x="385" y="412"/>
                    <a:pt x="379" y="411"/>
                    <a:pt x="383" y="408"/>
                  </a:cubicBezTo>
                  <a:cubicBezTo>
                    <a:pt x="379" y="408"/>
                    <a:pt x="378" y="405"/>
                    <a:pt x="374" y="405"/>
                  </a:cubicBezTo>
                  <a:cubicBezTo>
                    <a:pt x="374" y="404"/>
                    <a:pt x="373" y="403"/>
                    <a:pt x="373" y="401"/>
                  </a:cubicBezTo>
                  <a:cubicBezTo>
                    <a:pt x="367" y="400"/>
                    <a:pt x="365" y="396"/>
                    <a:pt x="359" y="395"/>
                  </a:cubicBezTo>
                  <a:cubicBezTo>
                    <a:pt x="358" y="391"/>
                    <a:pt x="355" y="388"/>
                    <a:pt x="356" y="381"/>
                  </a:cubicBezTo>
                  <a:cubicBezTo>
                    <a:pt x="356" y="376"/>
                    <a:pt x="348" y="379"/>
                    <a:pt x="352" y="373"/>
                  </a:cubicBezTo>
                  <a:cubicBezTo>
                    <a:pt x="350" y="373"/>
                    <a:pt x="349" y="373"/>
                    <a:pt x="349" y="374"/>
                  </a:cubicBezTo>
                  <a:cubicBezTo>
                    <a:pt x="347" y="375"/>
                    <a:pt x="348" y="372"/>
                    <a:pt x="348" y="372"/>
                  </a:cubicBezTo>
                  <a:cubicBezTo>
                    <a:pt x="347" y="370"/>
                    <a:pt x="344" y="370"/>
                    <a:pt x="343" y="367"/>
                  </a:cubicBezTo>
                  <a:cubicBezTo>
                    <a:pt x="343" y="366"/>
                    <a:pt x="341" y="366"/>
                    <a:pt x="339" y="366"/>
                  </a:cubicBezTo>
                  <a:cubicBezTo>
                    <a:pt x="339" y="365"/>
                    <a:pt x="341" y="364"/>
                    <a:pt x="341" y="363"/>
                  </a:cubicBezTo>
                  <a:cubicBezTo>
                    <a:pt x="341" y="363"/>
                    <a:pt x="339" y="360"/>
                    <a:pt x="339" y="360"/>
                  </a:cubicBezTo>
                  <a:cubicBezTo>
                    <a:pt x="339" y="360"/>
                    <a:pt x="337" y="361"/>
                    <a:pt x="336" y="360"/>
                  </a:cubicBezTo>
                  <a:cubicBezTo>
                    <a:pt x="335" y="359"/>
                    <a:pt x="336" y="357"/>
                    <a:pt x="335" y="356"/>
                  </a:cubicBezTo>
                  <a:cubicBezTo>
                    <a:pt x="332" y="353"/>
                    <a:pt x="328" y="352"/>
                    <a:pt x="327" y="346"/>
                  </a:cubicBezTo>
                  <a:cubicBezTo>
                    <a:pt x="324" y="344"/>
                    <a:pt x="324" y="347"/>
                    <a:pt x="321" y="345"/>
                  </a:cubicBezTo>
                  <a:cubicBezTo>
                    <a:pt x="322" y="342"/>
                    <a:pt x="319" y="342"/>
                    <a:pt x="318" y="341"/>
                  </a:cubicBezTo>
                  <a:cubicBezTo>
                    <a:pt x="317" y="338"/>
                    <a:pt x="318" y="334"/>
                    <a:pt x="314" y="334"/>
                  </a:cubicBezTo>
                  <a:cubicBezTo>
                    <a:pt x="315" y="327"/>
                    <a:pt x="311" y="324"/>
                    <a:pt x="307" y="322"/>
                  </a:cubicBezTo>
                  <a:cubicBezTo>
                    <a:pt x="306" y="324"/>
                    <a:pt x="305" y="325"/>
                    <a:pt x="304" y="327"/>
                  </a:cubicBezTo>
                  <a:cubicBezTo>
                    <a:pt x="303" y="330"/>
                    <a:pt x="307" y="331"/>
                    <a:pt x="308" y="332"/>
                  </a:cubicBezTo>
                  <a:cubicBezTo>
                    <a:pt x="309" y="333"/>
                    <a:pt x="308" y="335"/>
                    <a:pt x="308" y="335"/>
                  </a:cubicBezTo>
                  <a:cubicBezTo>
                    <a:pt x="308" y="335"/>
                    <a:pt x="310" y="335"/>
                    <a:pt x="310" y="335"/>
                  </a:cubicBezTo>
                  <a:cubicBezTo>
                    <a:pt x="311" y="337"/>
                    <a:pt x="309" y="341"/>
                    <a:pt x="311" y="341"/>
                  </a:cubicBezTo>
                  <a:cubicBezTo>
                    <a:pt x="313" y="341"/>
                    <a:pt x="312" y="344"/>
                    <a:pt x="314" y="348"/>
                  </a:cubicBezTo>
                  <a:cubicBezTo>
                    <a:pt x="314" y="348"/>
                    <a:pt x="315" y="348"/>
                    <a:pt x="315" y="349"/>
                  </a:cubicBezTo>
                  <a:cubicBezTo>
                    <a:pt x="315" y="352"/>
                    <a:pt x="319" y="351"/>
                    <a:pt x="318" y="356"/>
                  </a:cubicBezTo>
                  <a:cubicBezTo>
                    <a:pt x="318" y="358"/>
                    <a:pt x="321" y="357"/>
                    <a:pt x="322" y="358"/>
                  </a:cubicBezTo>
                  <a:cubicBezTo>
                    <a:pt x="321" y="359"/>
                    <a:pt x="324" y="360"/>
                    <a:pt x="324" y="360"/>
                  </a:cubicBezTo>
                  <a:cubicBezTo>
                    <a:pt x="324" y="362"/>
                    <a:pt x="322" y="363"/>
                    <a:pt x="322" y="363"/>
                  </a:cubicBezTo>
                  <a:cubicBezTo>
                    <a:pt x="323" y="365"/>
                    <a:pt x="327" y="365"/>
                    <a:pt x="325" y="369"/>
                  </a:cubicBezTo>
                  <a:cubicBezTo>
                    <a:pt x="323" y="367"/>
                    <a:pt x="323" y="365"/>
                    <a:pt x="318" y="366"/>
                  </a:cubicBezTo>
                  <a:cubicBezTo>
                    <a:pt x="320" y="360"/>
                    <a:pt x="315" y="362"/>
                    <a:pt x="315" y="358"/>
                  </a:cubicBezTo>
                  <a:cubicBezTo>
                    <a:pt x="315" y="355"/>
                    <a:pt x="313" y="355"/>
                    <a:pt x="311" y="353"/>
                  </a:cubicBezTo>
                  <a:cubicBezTo>
                    <a:pt x="310" y="352"/>
                    <a:pt x="309" y="351"/>
                    <a:pt x="308" y="349"/>
                  </a:cubicBezTo>
                  <a:cubicBezTo>
                    <a:pt x="306" y="349"/>
                    <a:pt x="304" y="348"/>
                    <a:pt x="303" y="346"/>
                  </a:cubicBezTo>
                  <a:cubicBezTo>
                    <a:pt x="303" y="343"/>
                    <a:pt x="304" y="345"/>
                    <a:pt x="306" y="345"/>
                  </a:cubicBezTo>
                  <a:cubicBezTo>
                    <a:pt x="307" y="339"/>
                    <a:pt x="301" y="340"/>
                    <a:pt x="301" y="335"/>
                  </a:cubicBezTo>
                  <a:cubicBezTo>
                    <a:pt x="299" y="334"/>
                    <a:pt x="298" y="332"/>
                    <a:pt x="294" y="332"/>
                  </a:cubicBezTo>
                  <a:cubicBezTo>
                    <a:pt x="295" y="329"/>
                    <a:pt x="297" y="329"/>
                    <a:pt x="294" y="325"/>
                  </a:cubicBezTo>
                  <a:cubicBezTo>
                    <a:pt x="294" y="325"/>
                    <a:pt x="293" y="324"/>
                    <a:pt x="293" y="324"/>
                  </a:cubicBezTo>
                  <a:cubicBezTo>
                    <a:pt x="291" y="321"/>
                    <a:pt x="293" y="316"/>
                    <a:pt x="286" y="317"/>
                  </a:cubicBezTo>
                  <a:cubicBezTo>
                    <a:pt x="287" y="315"/>
                    <a:pt x="287" y="314"/>
                    <a:pt x="286" y="313"/>
                  </a:cubicBezTo>
                  <a:cubicBezTo>
                    <a:pt x="286" y="312"/>
                    <a:pt x="285" y="310"/>
                    <a:pt x="284" y="310"/>
                  </a:cubicBezTo>
                  <a:cubicBezTo>
                    <a:pt x="284" y="310"/>
                    <a:pt x="281" y="310"/>
                    <a:pt x="280" y="310"/>
                  </a:cubicBezTo>
                  <a:cubicBezTo>
                    <a:pt x="279" y="309"/>
                    <a:pt x="283" y="308"/>
                    <a:pt x="283" y="308"/>
                  </a:cubicBezTo>
                  <a:cubicBezTo>
                    <a:pt x="282" y="305"/>
                    <a:pt x="274" y="304"/>
                    <a:pt x="270" y="303"/>
                  </a:cubicBezTo>
                  <a:cubicBezTo>
                    <a:pt x="270" y="302"/>
                    <a:pt x="270" y="301"/>
                    <a:pt x="269" y="300"/>
                  </a:cubicBezTo>
                  <a:cubicBezTo>
                    <a:pt x="268" y="298"/>
                    <a:pt x="267" y="297"/>
                    <a:pt x="266" y="296"/>
                  </a:cubicBezTo>
                  <a:cubicBezTo>
                    <a:pt x="265" y="295"/>
                    <a:pt x="265" y="291"/>
                    <a:pt x="263" y="287"/>
                  </a:cubicBezTo>
                  <a:cubicBezTo>
                    <a:pt x="263" y="287"/>
                    <a:pt x="261" y="287"/>
                    <a:pt x="261" y="286"/>
                  </a:cubicBezTo>
                  <a:cubicBezTo>
                    <a:pt x="260" y="284"/>
                    <a:pt x="261" y="281"/>
                    <a:pt x="258" y="282"/>
                  </a:cubicBezTo>
                  <a:cubicBezTo>
                    <a:pt x="258" y="277"/>
                    <a:pt x="255" y="273"/>
                    <a:pt x="252" y="269"/>
                  </a:cubicBezTo>
                  <a:cubicBezTo>
                    <a:pt x="251" y="268"/>
                    <a:pt x="251" y="264"/>
                    <a:pt x="248" y="265"/>
                  </a:cubicBezTo>
                  <a:cubicBezTo>
                    <a:pt x="250" y="249"/>
                    <a:pt x="248" y="239"/>
                    <a:pt x="248" y="219"/>
                  </a:cubicBezTo>
                  <a:cubicBezTo>
                    <a:pt x="248" y="218"/>
                    <a:pt x="247" y="217"/>
                    <a:pt x="247" y="216"/>
                  </a:cubicBezTo>
                  <a:cubicBezTo>
                    <a:pt x="246" y="215"/>
                    <a:pt x="245" y="214"/>
                    <a:pt x="244" y="213"/>
                  </a:cubicBezTo>
                  <a:cubicBezTo>
                    <a:pt x="243" y="213"/>
                    <a:pt x="243" y="211"/>
                    <a:pt x="241" y="212"/>
                  </a:cubicBezTo>
                  <a:cubicBezTo>
                    <a:pt x="240" y="205"/>
                    <a:pt x="234" y="201"/>
                    <a:pt x="230" y="196"/>
                  </a:cubicBezTo>
                  <a:cubicBezTo>
                    <a:pt x="229" y="196"/>
                    <a:pt x="228" y="195"/>
                    <a:pt x="228" y="193"/>
                  </a:cubicBezTo>
                  <a:cubicBezTo>
                    <a:pt x="229" y="194"/>
                    <a:pt x="232" y="196"/>
                    <a:pt x="233" y="193"/>
                  </a:cubicBezTo>
                  <a:cubicBezTo>
                    <a:pt x="235" y="193"/>
                    <a:pt x="234" y="197"/>
                    <a:pt x="238" y="196"/>
                  </a:cubicBezTo>
                  <a:cubicBezTo>
                    <a:pt x="239" y="197"/>
                    <a:pt x="240" y="199"/>
                    <a:pt x="240" y="202"/>
                  </a:cubicBezTo>
                  <a:cubicBezTo>
                    <a:pt x="247" y="201"/>
                    <a:pt x="248" y="205"/>
                    <a:pt x="252" y="207"/>
                  </a:cubicBezTo>
                  <a:cubicBezTo>
                    <a:pt x="251" y="212"/>
                    <a:pt x="254" y="214"/>
                    <a:pt x="256" y="216"/>
                  </a:cubicBezTo>
                  <a:cubicBezTo>
                    <a:pt x="258" y="216"/>
                    <a:pt x="258" y="213"/>
                    <a:pt x="258" y="212"/>
                  </a:cubicBezTo>
                  <a:cubicBezTo>
                    <a:pt x="258" y="210"/>
                    <a:pt x="255" y="210"/>
                    <a:pt x="255" y="209"/>
                  </a:cubicBezTo>
                  <a:cubicBezTo>
                    <a:pt x="254" y="206"/>
                    <a:pt x="254" y="205"/>
                    <a:pt x="254" y="203"/>
                  </a:cubicBezTo>
                  <a:cubicBezTo>
                    <a:pt x="253" y="203"/>
                    <a:pt x="252" y="202"/>
                    <a:pt x="252" y="202"/>
                  </a:cubicBezTo>
                  <a:cubicBezTo>
                    <a:pt x="252" y="201"/>
                    <a:pt x="253" y="200"/>
                    <a:pt x="254" y="200"/>
                  </a:cubicBezTo>
                  <a:cubicBezTo>
                    <a:pt x="252" y="197"/>
                    <a:pt x="249" y="198"/>
                    <a:pt x="249" y="195"/>
                  </a:cubicBezTo>
                  <a:cubicBezTo>
                    <a:pt x="243" y="196"/>
                    <a:pt x="242" y="190"/>
                    <a:pt x="235" y="191"/>
                  </a:cubicBezTo>
                  <a:cubicBezTo>
                    <a:pt x="237" y="186"/>
                    <a:pt x="231" y="190"/>
                    <a:pt x="233" y="185"/>
                  </a:cubicBezTo>
                  <a:cubicBezTo>
                    <a:pt x="231" y="183"/>
                    <a:pt x="229" y="185"/>
                    <a:pt x="227" y="182"/>
                  </a:cubicBezTo>
                  <a:cubicBezTo>
                    <a:pt x="227" y="181"/>
                    <a:pt x="229" y="181"/>
                    <a:pt x="230" y="181"/>
                  </a:cubicBezTo>
                  <a:cubicBezTo>
                    <a:pt x="232" y="177"/>
                    <a:pt x="225" y="179"/>
                    <a:pt x="226" y="179"/>
                  </a:cubicBezTo>
                  <a:cubicBezTo>
                    <a:pt x="224" y="179"/>
                    <a:pt x="225" y="177"/>
                    <a:pt x="224" y="177"/>
                  </a:cubicBezTo>
                  <a:cubicBezTo>
                    <a:pt x="224" y="176"/>
                    <a:pt x="221" y="177"/>
                    <a:pt x="221" y="177"/>
                  </a:cubicBezTo>
                  <a:cubicBezTo>
                    <a:pt x="221" y="176"/>
                    <a:pt x="223" y="175"/>
                    <a:pt x="223" y="174"/>
                  </a:cubicBezTo>
                  <a:cubicBezTo>
                    <a:pt x="222" y="172"/>
                    <a:pt x="221" y="174"/>
                    <a:pt x="219" y="174"/>
                  </a:cubicBezTo>
                  <a:cubicBezTo>
                    <a:pt x="216" y="172"/>
                    <a:pt x="217" y="168"/>
                    <a:pt x="216" y="167"/>
                  </a:cubicBezTo>
                  <a:cubicBezTo>
                    <a:pt x="215" y="166"/>
                    <a:pt x="214" y="165"/>
                    <a:pt x="212" y="165"/>
                  </a:cubicBezTo>
                  <a:cubicBezTo>
                    <a:pt x="217" y="157"/>
                    <a:pt x="200" y="163"/>
                    <a:pt x="202" y="154"/>
                  </a:cubicBezTo>
                  <a:cubicBezTo>
                    <a:pt x="203" y="154"/>
                    <a:pt x="205" y="154"/>
                    <a:pt x="206" y="154"/>
                  </a:cubicBezTo>
                  <a:cubicBezTo>
                    <a:pt x="206" y="151"/>
                    <a:pt x="200" y="155"/>
                    <a:pt x="202" y="150"/>
                  </a:cubicBezTo>
                  <a:cubicBezTo>
                    <a:pt x="199" y="150"/>
                    <a:pt x="196" y="150"/>
                    <a:pt x="193" y="150"/>
                  </a:cubicBezTo>
                  <a:cubicBezTo>
                    <a:pt x="196" y="148"/>
                    <a:pt x="192" y="146"/>
                    <a:pt x="195" y="146"/>
                  </a:cubicBezTo>
                  <a:cubicBezTo>
                    <a:pt x="195" y="143"/>
                    <a:pt x="191" y="143"/>
                    <a:pt x="192" y="144"/>
                  </a:cubicBezTo>
                  <a:cubicBezTo>
                    <a:pt x="189" y="142"/>
                    <a:pt x="192" y="141"/>
                    <a:pt x="189" y="137"/>
                  </a:cubicBezTo>
                  <a:cubicBezTo>
                    <a:pt x="186" y="137"/>
                    <a:pt x="183" y="137"/>
                    <a:pt x="181" y="137"/>
                  </a:cubicBezTo>
                  <a:cubicBezTo>
                    <a:pt x="181" y="135"/>
                    <a:pt x="183" y="134"/>
                    <a:pt x="183" y="132"/>
                  </a:cubicBezTo>
                  <a:cubicBezTo>
                    <a:pt x="182" y="129"/>
                    <a:pt x="179" y="131"/>
                    <a:pt x="182" y="127"/>
                  </a:cubicBezTo>
                  <a:cubicBezTo>
                    <a:pt x="177" y="128"/>
                    <a:pt x="174" y="130"/>
                    <a:pt x="168" y="129"/>
                  </a:cubicBezTo>
                  <a:cubicBezTo>
                    <a:pt x="168" y="125"/>
                    <a:pt x="165" y="123"/>
                    <a:pt x="161" y="122"/>
                  </a:cubicBezTo>
                  <a:cubicBezTo>
                    <a:pt x="160" y="121"/>
                    <a:pt x="158" y="121"/>
                    <a:pt x="157" y="120"/>
                  </a:cubicBezTo>
                  <a:cubicBezTo>
                    <a:pt x="156" y="120"/>
                    <a:pt x="157" y="118"/>
                    <a:pt x="157" y="118"/>
                  </a:cubicBezTo>
                  <a:cubicBezTo>
                    <a:pt x="156" y="117"/>
                    <a:pt x="153" y="118"/>
                    <a:pt x="154" y="116"/>
                  </a:cubicBezTo>
                  <a:cubicBezTo>
                    <a:pt x="149" y="114"/>
                    <a:pt x="140" y="119"/>
                    <a:pt x="137" y="116"/>
                  </a:cubicBezTo>
                  <a:cubicBezTo>
                    <a:pt x="137" y="116"/>
                    <a:pt x="137" y="115"/>
                    <a:pt x="137" y="115"/>
                  </a:cubicBezTo>
                  <a:cubicBezTo>
                    <a:pt x="136" y="115"/>
                    <a:pt x="134" y="116"/>
                    <a:pt x="134" y="116"/>
                  </a:cubicBezTo>
                  <a:cubicBezTo>
                    <a:pt x="133" y="116"/>
                    <a:pt x="133" y="112"/>
                    <a:pt x="127" y="113"/>
                  </a:cubicBezTo>
                  <a:cubicBezTo>
                    <a:pt x="127" y="110"/>
                    <a:pt x="121" y="111"/>
                    <a:pt x="125" y="108"/>
                  </a:cubicBezTo>
                  <a:cubicBezTo>
                    <a:pt x="123" y="108"/>
                    <a:pt x="123" y="109"/>
                    <a:pt x="122" y="109"/>
                  </a:cubicBezTo>
                  <a:cubicBezTo>
                    <a:pt x="121" y="109"/>
                    <a:pt x="120" y="108"/>
                    <a:pt x="120" y="108"/>
                  </a:cubicBezTo>
                  <a:cubicBezTo>
                    <a:pt x="117" y="108"/>
                    <a:pt x="116" y="111"/>
                    <a:pt x="113" y="109"/>
                  </a:cubicBezTo>
                  <a:cubicBezTo>
                    <a:pt x="110" y="109"/>
                    <a:pt x="113" y="114"/>
                    <a:pt x="112" y="116"/>
                  </a:cubicBezTo>
                  <a:cubicBezTo>
                    <a:pt x="111" y="116"/>
                    <a:pt x="110" y="115"/>
                    <a:pt x="108" y="115"/>
                  </a:cubicBezTo>
                  <a:cubicBezTo>
                    <a:pt x="106" y="115"/>
                    <a:pt x="107" y="117"/>
                    <a:pt x="106" y="118"/>
                  </a:cubicBezTo>
                  <a:cubicBezTo>
                    <a:pt x="105" y="118"/>
                    <a:pt x="100" y="118"/>
                    <a:pt x="98" y="119"/>
                  </a:cubicBezTo>
                  <a:cubicBezTo>
                    <a:pt x="97" y="120"/>
                    <a:pt x="97" y="122"/>
                    <a:pt x="95" y="122"/>
                  </a:cubicBezTo>
                  <a:cubicBezTo>
                    <a:pt x="93" y="122"/>
                    <a:pt x="92" y="120"/>
                    <a:pt x="89" y="120"/>
                  </a:cubicBezTo>
                  <a:cubicBezTo>
                    <a:pt x="92" y="118"/>
                    <a:pt x="95" y="118"/>
                    <a:pt x="94" y="112"/>
                  </a:cubicBezTo>
                  <a:cubicBezTo>
                    <a:pt x="96" y="113"/>
                    <a:pt x="96" y="111"/>
                    <a:pt x="97" y="109"/>
                  </a:cubicBezTo>
                  <a:cubicBezTo>
                    <a:pt x="96" y="108"/>
                    <a:pt x="94" y="108"/>
                    <a:pt x="92" y="108"/>
                  </a:cubicBezTo>
                  <a:cubicBezTo>
                    <a:pt x="90" y="109"/>
                    <a:pt x="91" y="112"/>
                    <a:pt x="88" y="113"/>
                  </a:cubicBezTo>
                  <a:cubicBezTo>
                    <a:pt x="87" y="114"/>
                    <a:pt x="87" y="116"/>
                    <a:pt x="85" y="116"/>
                  </a:cubicBezTo>
                  <a:cubicBezTo>
                    <a:pt x="84" y="116"/>
                    <a:pt x="84" y="120"/>
                    <a:pt x="81" y="119"/>
                  </a:cubicBezTo>
                  <a:cubicBezTo>
                    <a:pt x="82" y="121"/>
                    <a:pt x="80" y="122"/>
                    <a:pt x="78" y="122"/>
                  </a:cubicBezTo>
                  <a:cubicBezTo>
                    <a:pt x="78" y="124"/>
                    <a:pt x="78" y="126"/>
                    <a:pt x="78" y="127"/>
                  </a:cubicBezTo>
                  <a:cubicBezTo>
                    <a:pt x="74" y="129"/>
                    <a:pt x="73" y="133"/>
                    <a:pt x="70" y="136"/>
                  </a:cubicBezTo>
                  <a:cubicBezTo>
                    <a:pt x="69" y="136"/>
                    <a:pt x="68" y="135"/>
                    <a:pt x="67" y="136"/>
                  </a:cubicBezTo>
                  <a:cubicBezTo>
                    <a:pt x="67" y="136"/>
                    <a:pt x="68" y="138"/>
                    <a:pt x="67" y="139"/>
                  </a:cubicBezTo>
                  <a:cubicBezTo>
                    <a:pt x="67" y="139"/>
                    <a:pt x="61" y="139"/>
                    <a:pt x="63" y="140"/>
                  </a:cubicBezTo>
                  <a:cubicBezTo>
                    <a:pt x="65" y="142"/>
                    <a:pt x="59" y="142"/>
                    <a:pt x="57" y="144"/>
                  </a:cubicBezTo>
                  <a:cubicBezTo>
                    <a:pt x="57" y="145"/>
                    <a:pt x="55" y="149"/>
                    <a:pt x="54" y="149"/>
                  </a:cubicBezTo>
                  <a:cubicBezTo>
                    <a:pt x="53" y="147"/>
                    <a:pt x="54" y="148"/>
                    <a:pt x="53" y="150"/>
                  </a:cubicBezTo>
                  <a:cubicBezTo>
                    <a:pt x="51" y="150"/>
                    <a:pt x="49" y="150"/>
                    <a:pt x="47" y="150"/>
                  </a:cubicBezTo>
                  <a:cubicBezTo>
                    <a:pt x="44" y="152"/>
                    <a:pt x="50" y="152"/>
                    <a:pt x="43" y="153"/>
                  </a:cubicBezTo>
                  <a:cubicBezTo>
                    <a:pt x="40" y="153"/>
                    <a:pt x="38" y="153"/>
                    <a:pt x="35" y="154"/>
                  </a:cubicBezTo>
                  <a:cubicBezTo>
                    <a:pt x="33" y="155"/>
                    <a:pt x="32" y="159"/>
                    <a:pt x="29" y="157"/>
                  </a:cubicBezTo>
                  <a:cubicBezTo>
                    <a:pt x="29" y="153"/>
                    <a:pt x="33" y="154"/>
                    <a:pt x="36" y="153"/>
                  </a:cubicBezTo>
                  <a:cubicBezTo>
                    <a:pt x="37" y="152"/>
                    <a:pt x="38" y="153"/>
                    <a:pt x="38" y="151"/>
                  </a:cubicBezTo>
                  <a:cubicBezTo>
                    <a:pt x="38" y="149"/>
                    <a:pt x="41" y="150"/>
                    <a:pt x="43" y="150"/>
                  </a:cubicBezTo>
                  <a:cubicBezTo>
                    <a:pt x="45" y="150"/>
                    <a:pt x="44" y="147"/>
                    <a:pt x="45" y="146"/>
                  </a:cubicBezTo>
                  <a:cubicBezTo>
                    <a:pt x="45" y="145"/>
                    <a:pt x="46" y="148"/>
                    <a:pt x="49" y="144"/>
                  </a:cubicBezTo>
                  <a:cubicBezTo>
                    <a:pt x="49" y="144"/>
                    <a:pt x="50" y="145"/>
                    <a:pt x="50" y="143"/>
                  </a:cubicBezTo>
                  <a:cubicBezTo>
                    <a:pt x="50" y="141"/>
                    <a:pt x="54" y="142"/>
                    <a:pt x="56" y="140"/>
                  </a:cubicBezTo>
                  <a:cubicBezTo>
                    <a:pt x="56" y="138"/>
                    <a:pt x="56" y="135"/>
                    <a:pt x="56" y="133"/>
                  </a:cubicBezTo>
                  <a:cubicBezTo>
                    <a:pt x="60" y="138"/>
                    <a:pt x="56" y="129"/>
                    <a:pt x="61" y="130"/>
                  </a:cubicBezTo>
                  <a:cubicBezTo>
                    <a:pt x="62" y="127"/>
                    <a:pt x="55" y="131"/>
                    <a:pt x="57" y="126"/>
                  </a:cubicBezTo>
                  <a:cubicBezTo>
                    <a:pt x="56" y="129"/>
                    <a:pt x="47" y="125"/>
                    <a:pt x="46" y="129"/>
                  </a:cubicBezTo>
                  <a:cubicBezTo>
                    <a:pt x="44" y="129"/>
                    <a:pt x="45" y="127"/>
                    <a:pt x="45" y="126"/>
                  </a:cubicBezTo>
                  <a:cubicBezTo>
                    <a:pt x="43" y="125"/>
                    <a:pt x="39" y="127"/>
                    <a:pt x="36" y="126"/>
                  </a:cubicBezTo>
                  <a:cubicBezTo>
                    <a:pt x="38" y="123"/>
                    <a:pt x="34" y="124"/>
                    <a:pt x="33" y="123"/>
                  </a:cubicBezTo>
                  <a:cubicBezTo>
                    <a:pt x="33" y="122"/>
                    <a:pt x="35" y="121"/>
                    <a:pt x="35" y="122"/>
                  </a:cubicBezTo>
                  <a:cubicBezTo>
                    <a:pt x="32" y="118"/>
                    <a:pt x="30" y="119"/>
                    <a:pt x="28" y="115"/>
                  </a:cubicBezTo>
                  <a:cubicBezTo>
                    <a:pt x="26" y="117"/>
                    <a:pt x="22" y="116"/>
                    <a:pt x="18" y="116"/>
                  </a:cubicBezTo>
                  <a:cubicBezTo>
                    <a:pt x="18" y="115"/>
                    <a:pt x="18" y="114"/>
                    <a:pt x="19" y="113"/>
                  </a:cubicBezTo>
                  <a:cubicBezTo>
                    <a:pt x="18" y="111"/>
                    <a:pt x="14" y="112"/>
                    <a:pt x="15" y="106"/>
                  </a:cubicBezTo>
                  <a:cubicBezTo>
                    <a:pt x="15" y="105"/>
                    <a:pt x="13" y="103"/>
                    <a:pt x="12" y="105"/>
                  </a:cubicBezTo>
                  <a:cubicBezTo>
                    <a:pt x="9" y="105"/>
                    <a:pt x="12" y="101"/>
                    <a:pt x="12" y="99"/>
                  </a:cubicBezTo>
                  <a:cubicBezTo>
                    <a:pt x="13" y="99"/>
                    <a:pt x="12" y="97"/>
                    <a:pt x="12" y="97"/>
                  </a:cubicBezTo>
                  <a:cubicBezTo>
                    <a:pt x="13" y="96"/>
                    <a:pt x="15" y="97"/>
                    <a:pt x="15" y="97"/>
                  </a:cubicBezTo>
                  <a:cubicBezTo>
                    <a:pt x="16" y="95"/>
                    <a:pt x="15" y="93"/>
                    <a:pt x="17" y="92"/>
                  </a:cubicBezTo>
                  <a:cubicBezTo>
                    <a:pt x="20" y="92"/>
                    <a:pt x="25" y="92"/>
                    <a:pt x="28" y="90"/>
                  </a:cubicBezTo>
                  <a:cubicBezTo>
                    <a:pt x="29" y="89"/>
                    <a:pt x="31" y="89"/>
                    <a:pt x="33" y="88"/>
                  </a:cubicBezTo>
                  <a:cubicBezTo>
                    <a:pt x="36" y="87"/>
                    <a:pt x="31" y="84"/>
                    <a:pt x="39" y="85"/>
                  </a:cubicBezTo>
                  <a:cubicBezTo>
                    <a:pt x="38" y="82"/>
                    <a:pt x="38" y="79"/>
                    <a:pt x="36" y="74"/>
                  </a:cubicBezTo>
                  <a:cubicBezTo>
                    <a:pt x="33" y="71"/>
                    <a:pt x="26" y="79"/>
                    <a:pt x="22" y="76"/>
                  </a:cubicBezTo>
                  <a:cubicBezTo>
                    <a:pt x="20" y="73"/>
                    <a:pt x="22" y="77"/>
                    <a:pt x="17" y="77"/>
                  </a:cubicBezTo>
                  <a:cubicBezTo>
                    <a:pt x="15" y="75"/>
                    <a:pt x="10" y="76"/>
                    <a:pt x="7" y="74"/>
                  </a:cubicBezTo>
                  <a:cubicBezTo>
                    <a:pt x="6" y="74"/>
                    <a:pt x="9" y="72"/>
                    <a:pt x="7" y="71"/>
                  </a:cubicBezTo>
                  <a:cubicBezTo>
                    <a:pt x="4" y="71"/>
                    <a:pt x="1" y="70"/>
                    <a:pt x="1" y="66"/>
                  </a:cubicBezTo>
                  <a:cubicBezTo>
                    <a:pt x="10" y="67"/>
                    <a:pt x="0" y="62"/>
                    <a:pt x="10" y="63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0" y="59"/>
                    <a:pt x="12" y="62"/>
                    <a:pt x="12" y="62"/>
                  </a:cubicBezTo>
                  <a:cubicBezTo>
                    <a:pt x="15" y="61"/>
                    <a:pt x="15" y="60"/>
                    <a:pt x="18" y="60"/>
                  </a:cubicBezTo>
                  <a:cubicBezTo>
                    <a:pt x="19" y="60"/>
                    <a:pt x="19" y="63"/>
                    <a:pt x="21" y="63"/>
                  </a:cubicBezTo>
                  <a:cubicBezTo>
                    <a:pt x="24" y="64"/>
                    <a:pt x="27" y="62"/>
                    <a:pt x="31" y="63"/>
                  </a:cubicBezTo>
                  <a:cubicBezTo>
                    <a:pt x="33" y="63"/>
                    <a:pt x="33" y="64"/>
                    <a:pt x="35" y="63"/>
                  </a:cubicBezTo>
                  <a:cubicBezTo>
                    <a:pt x="37" y="62"/>
                    <a:pt x="35" y="62"/>
                    <a:pt x="35" y="60"/>
                  </a:cubicBezTo>
                  <a:cubicBezTo>
                    <a:pt x="36" y="60"/>
                    <a:pt x="37" y="60"/>
                    <a:pt x="38" y="59"/>
                  </a:cubicBezTo>
                  <a:cubicBezTo>
                    <a:pt x="38" y="55"/>
                    <a:pt x="31" y="60"/>
                    <a:pt x="33" y="55"/>
                  </a:cubicBezTo>
                  <a:cubicBezTo>
                    <a:pt x="29" y="54"/>
                    <a:pt x="26" y="52"/>
                    <a:pt x="22" y="52"/>
                  </a:cubicBezTo>
                  <a:cubicBezTo>
                    <a:pt x="24" y="49"/>
                    <a:pt x="24" y="50"/>
                    <a:pt x="21" y="48"/>
                  </a:cubicBezTo>
                  <a:cubicBezTo>
                    <a:pt x="20" y="47"/>
                    <a:pt x="20" y="46"/>
                    <a:pt x="19" y="46"/>
                  </a:cubicBezTo>
                  <a:cubicBezTo>
                    <a:pt x="18" y="45"/>
                    <a:pt x="15" y="46"/>
                    <a:pt x="14" y="45"/>
                  </a:cubicBezTo>
                  <a:cubicBezTo>
                    <a:pt x="14" y="45"/>
                    <a:pt x="17" y="40"/>
                    <a:pt x="14" y="41"/>
                  </a:cubicBezTo>
                  <a:cubicBezTo>
                    <a:pt x="13" y="41"/>
                    <a:pt x="14" y="42"/>
                    <a:pt x="12" y="42"/>
                  </a:cubicBezTo>
                  <a:cubicBezTo>
                    <a:pt x="11" y="42"/>
                    <a:pt x="10" y="40"/>
                    <a:pt x="8" y="41"/>
                  </a:cubicBezTo>
                  <a:cubicBezTo>
                    <a:pt x="11" y="37"/>
                    <a:pt x="17" y="36"/>
                    <a:pt x="22" y="34"/>
                  </a:cubicBezTo>
                  <a:cubicBezTo>
                    <a:pt x="21" y="28"/>
                    <a:pt x="26" y="29"/>
                    <a:pt x="28" y="26"/>
                  </a:cubicBezTo>
                  <a:cubicBezTo>
                    <a:pt x="29" y="25"/>
                    <a:pt x="27" y="22"/>
                    <a:pt x="29" y="21"/>
                  </a:cubicBezTo>
                  <a:cubicBezTo>
                    <a:pt x="33" y="24"/>
                    <a:pt x="33" y="22"/>
                    <a:pt x="39" y="22"/>
                  </a:cubicBezTo>
                  <a:cubicBezTo>
                    <a:pt x="42" y="18"/>
                    <a:pt x="46" y="15"/>
                    <a:pt x="54" y="17"/>
                  </a:cubicBezTo>
                  <a:cubicBezTo>
                    <a:pt x="56" y="17"/>
                    <a:pt x="55" y="14"/>
                    <a:pt x="56" y="14"/>
                  </a:cubicBezTo>
                  <a:cubicBezTo>
                    <a:pt x="58" y="13"/>
                    <a:pt x="64" y="15"/>
                    <a:pt x="64" y="11"/>
                  </a:cubicBezTo>
                  <a:cubicBezTo>
                    <a:pt x="66" y="11"/>
                    <a:pt x="66" y="14"/>
                    <a:pt x="67" y="14"/>
                  </a:cubicBezTo>
                  <a:cubicBezTo>
                    <a:pt x="69" y="15"/>
                    <a:pt x="72" y="13"/>
                    <a:pt x="71" y="17"/>
                  </a:cubicBezTo>
                  <a:cubicBezTo>
                    <a:pt x="77" y="17"/>
                    <a:pt x="83" y="17"/>
                    <a:pt x="89" y="17"/>
                  </a:cubicBezTo>
                  <a:cubicBezTo>
                    <a:pt x="84" y="22"/>
                    <a:pt x="99" y="14"/>
                    <a:pt x="94" y="21"/>
                  </a:cubicBezTo>
                  <a:cubicBezTo>
                    <a:pt x="97" y="21"/>
                    <a:pt x="99" y="21"/>
                    <a:pt x="99" y="18"/>
                  </a:cubicBezTo>
                  <a:cubicBezTo>
                    <a:pt x="102" y="21"/>
                    <a:pt x="108" y="20"/>
                    <a:pt x="112" y="21"/>
                  </a:cubicBezTo>
                  <a:cubicBezTo>
                    <a:pt x="112" y="21"/>
                    <a:pt x="112" y="22"/>
                    <a:pt x="113" y="22"/>
                  </a:cubicBezTo>
                  <a:cubicBezTo>
                    <a:pt x="114" y="22"/>
                    <a:pt x="115" y="23"/>
                    <a:pt x="116" y="24"/>
                  </a:cubicBezTo>
                  <a:cubicBezTo>
                    <a:pt x="120" y="24"/>
                    <a:pt x="121" y="21"/>
                    <a:pt x="123" y="24"/>
                  </a:cubicBezTo>
                  <a:cubicBezTo>
                    <a:pt x="124" y="24"/>
                    <a:pt x="140" y="24"/>
                    <a:pt x="141" y="25"/>
                  </a:cubicBezTo>
                  <a:cubicBezTo>
                    <a:pt x="143" y="26"/>
                    <a:pt x="152" y="27"/>
                    <a:pt x="157" y="28"/>
                  </a:cubicBezTo>
                  <a:cubicBezTo>
                    <a:pt x="158" y="30"/>
                    <a:pt x="161" y="31"/>
                    <a:pt x="161" y="34"/>
                  </a:cubicBezTo>
                  <a:cubicBezTo>
                    <a:pt x="166" y="34"/>
                    <a:pt x="168" y="37"/>
                    <a:pt x="172" y="35"/>
                  </a:cubicBezTo>
                  <a:cubicBezTo>
                    <a:pt x="173" y="39"/>
                    <a:pt x="179" y="37"/>
                    <a:pt x="183" y="38"/>
                  </a:cubicBezTo>
                  <a:cubicBezTo>
                    <a:pt x="183" y="36"/>
                    <a:pt x="182" y="37"/>
                    <a:pt x="181" y="36"/>
                  </a:cubicBezTo>
                  <a:cubicBezTo>
                    <a:pt x="183" y="33"/>
                    <a:pt x="187" y="30"/>
                    <a:pt x="192" y="29"/>
                  </a:cubicBezTo>
                  <a:cubicBezTo>
                    <a:pt x="191" y="32"/>
                    <a:pt x="193" y="32"/>
                    <a:pt x="193" y="31"/>
                  </a:cubicBezTo>
                  <a:cubicBezTo>
                    <a:pt x="195" y="31"/>
                    <a:pt x="194" y="33"/>
                    <a:pt x="196" y="34"/>
                  </a:cubicBezTo>
                  <a:cubicBezTo>
                    <a:pt x="199" y="34"/>
                    <a:pt x="199" y="32"/>
                    <a:pt x="199" y="29"/>
                  </a:cubicBezTo>
                  <a:cubicBezTo>
                    <a:pt x="202" y="29"/>
                    <a:pt x="203" y="30"/>
                    <a:pt x="205" y="31"/>
                  </a:cubicBezTo>
                  <a:cubicBezTo>
                    <a:pt x="206" y="29"/>
                    <a:pt x="204" y="28"/>
                    <a:pt x="207" y="25"/>
                  </a:cubicBezTo>
                  <a:cubicBezTo>
                    <a:pt x="210" y="25"/>
                    <a:pt x="211" y="27"/>
                    <a:pt x="212" y="25"/>
                  </a:cubicBezTo>
                  <a:cubicBezTo>
                    <a:pt x="214" y="26"/>
                    <a:pt x="212" y="28"/>
                    <a:pt x="210" y="28"/>
                  </a:cubicBezTo>
                  <a:cubicBezTo>
                    <a:pt x="212" y="32"/>
                    <a:pt x="221" y="24"/>
                    <a:pt x="224" y="29"/>
                  </a:cubicBezTo>
                  <a:cubicBezTo>
                    <a:pt x="229" y="30"/>
                    <a:pt x="221" y="25"/>
                    <a:pt x="226" y="25"/>
                  </a:cubicBezTo>
                  <a:cubicBezTo>
                    <a:pt x="226" y="23"/>
                    <a:pt x="227" y="22"/>
                    <a:pt x="230" y="22"/>
                  </a:cubicBezTo>
                  <a:cubicBezTo>
                    <a:pt x="230" y="24"/>
                    <a:pt x="230" y="25"/>
                    <a:pt x="230" y="26"/>
                  </a:cubicBezTo>
                  <a:cubicBezTo>
                    <a:pt x="233" y="23"/>
                    <a:pt x="234" y="29"/>
                    <a:pt x="237" y="29"/>
                  </a:cubicBezTo>
                  <a:cubicBezTo>
                    <a:pt x="241" y="30"/>
                    <a:pt x="244" y="29"/>
                    <a:pt x="245" y="26"/>
                  </a:cubicBezTo>
                  <a:cubicBezTo>
                    <a:pt x="247" y="28"/>
                    <a:pt x="251" y="28"/>
                    <a:pt x="249" y="32"/>
                  </a:cubicBezTo>
                  <a:cubicBezTo>
                    <a:pt x="253" y="31"/>
                    <a:pt x="256" y="30"/>
                    <a:pt x="256" y="26"/>
                  </a:cubicBezTo>
                  <a:cubicBezTo>
                    <a:pt x="260" y="29"/>
                    <a:pt x="262" y="25"/>
                    <a:pt x="265" y="29"/>
                  </a:cubicBezTo>
                  <a:cubicBezTo>
                    <a:pt x="268" y="29"/>
                    <a:pt x="271" y="29"/>
                    <a:pt x="275" y="29"/>
                  </a:cubicBezTo>
                  <a:cubicBezTo>
                    <a:pt x="275" y="30"/>
                    <a:pt x="273" y="32"/>
                    <a:pt x="273" y="32"/>
                  </a:cubicBezTo>
                  <a:cubicBezTo>
                    <a:pt x="273" y="32"/>
                    <a:pt x="277" y="34"/>
                    <a:pt x="276" y="34"/>
                  </a:cubicBezTo>
                  <a:cubicBezTo>
                    <a:pt x="277" y="34"/>
                    <a:pt x="278" y="32"/>
                    <a:pt x="280" y="32"/>
                  </a:cubicBezTo>
                  <a:cubicBezTo>
                    <a:pt x="281" y="32"/>
                    <a:pt x="280" y="35"/>
                    <a:pt x="280" y="35"/>
                  </a:cubicBezTo>
                  <a:cubicBezTo>
                    <a:pt x="284" y="37"/>
                    <a:pt x="290" y="34"/>
                    <a:pt x="294" y="35"/>
                  </a:cubicBezTo>
                  <a:cubicBezTo>
                    <a:pt x="295" y="37"/>
                    <a:pt x="297" y="36"/>
                    <a:pt x="299" y="36"/>
                  </a:cubicBezTo>
                  <a:cubicBezTo>
                    <a:pt x="296" y="41"/>
                    <a:pt x="303" y="37"/>
                    <a:pt x="303" y="41"/>
                  </a:cubicBezTo>
                  <a:cubicBezTo>
                    <a:pt x="303" y="44"/>
                    <a:pt x="300" y="42"/>
                    <a:pt x="300" y="45"/>
                  </a:cubicBezTo>
                  <a:cubicBezTo>
                    <a:pt x="300" y="47"/>
                    <a:pt x="301" y="47"/>
                    <a:pt x="301" y="49"/>
                  </a:cubicBezTo>
                  <a:cubicBezTo>
                    <a:pt x="316" y="48"/>
                    <a:pt x="329" y="47"/>
                    <a:pt x="341" y="52"/>
                  </a:cubicBezTo>
                  <a:cubicBezTo>
                    <a:pt x="340" y="53"/>
                    <a:pt x="339" y="54"/>
                    <a:pt x="339" y="56"/>
                  </a:cubicBezTo>
                  <a:cubicBezTo>
                    <a:pt x="342" y="56"/>
                    <a:pt x="342" y="54"/>
                    <a:pt x="345" y="55"/>
                  </a:cubicBezTo>
                  <a:cubicBezTo>
                    <a:pt x="344" y="50"/>
                    <a:pt x="345" y="51"/>
                    <a:pt x="343" y="46"/>
                  </a:cubicBezTo>
                  <a:cubicBezTo>
                    <a:pt x="344" y="44"/>
                    <a:pt x="355" y="44"/>
                    <a:pt x="352" y="42"/>
                  </a:cubicBezTo>
                  <a:cubicBezTo>
                    <a:pt x="353" y="39"/>
                    <a:pt x="354" y="42"/>
                    <a:pt x="356" y="42"/>
                  </a:cubicBezTo>
                  <a:cubicBezTo>
                    <a:pt x="356" y="43"/>
                    <a:pt x="359" y="43"/>
                    <a:pt x="359" y="45"/>
                  </a:cubicBezTo>
                  <a:cubicBezTo>
                    <a:pt x="364" y="46"/>
                    <a:pt x="368" y="43"/>
                    <a:pt x="373" y="45"/>
                  </a:cubicBezTo>
                  <a:cubicBezTo>
                    <a:pt x="373" y="45"/>
                    <a:pt x="373" y="46"/>
                    <a:pt x="374" y="46"/>
                  </a:cubicBezTo>
                  <a:cubicBezTo>
                    <a:pt x="375" y="46"/>
                    <a:pt x="376" y="47"/>
                    <a:pt x="377" y="48"/>
                  </a:cubicBezTo>
                  <a:cubicBezTo>
                    <a:pt x="382" y="48"/>
                    <a:pt x="387" y="45"/>
                    <a:pt x="394" y="46"/>
                  </a:cubicBezTo>
                  <a:cubicBezTo>
                    <a:pt x="398" y="43"/>
                    <a:pt x="397" y="41"/>
                    <a:pt x="398" y="38"/>
                  </a:cubicBezTo>
                  <a:cubicBezTo>
                    <a:pt x="397" y="33"/>
                    <a:pt x="393" y="35"/>
                    <a:pt x="393" y="34"/>
                  </a:cubicBezTo>
                  <a:cubicBezTo>
                    <a:pt x="393" y="26"/>
                    <a:pt x="406" y="30"/>
                    <a:pt x="409" y="32"/>
                  </a:cubicBezTo>
                  <a:cubicBezTo>
                    <a:pt x="409" y="34"/>
                    <a:pt x="408" y="35"/>
                    <a:pt x="405" y="35"/>
                  </a:cubicBezTo>
                  <a:cubicBezTo>
                    <a:pt x="408" y="38"/>
                    <a:pt x="405" y="39"/>
                    <a:pt x="404" y="41"/>
                  </a:cubicBezTo>
                  <a:cubicBezTo>
                    <a:pt x="403" y="44"/>
                    <a:pt x="406" y="43"/>
                    <a:pt x="408" y="43"/>
                  </a:cubicBezTo>
                  <a:cubicBezTo>
                    <a:pt x="406" y="48"/>
                    <a:pt x="409" y="48"/>
                    <a:pt x="407" y="52"/>
                  </a:cubicBezTo>
                  <a:cubicBezTo>
                    <a:pt x="411" y="54"/>
                    <a:pt x="413" y="45"/>
                    <a:pt x="412" y="46"/>
                  </a:cubicBezTo>
                  <a:cubicBezTo>
                    <a:pt x="413" y="46"/>
                    <a:pt x="416" y="50"/>
                    <a:pt x="415" y="43"/>
                  </a:cubicBezTo>
                  <a:cubicBezTo>
                    <a:pt x="421" y="44"/>
                    <a:pt x="420" y="38"/>
                    <a:pt x="423" y="36"/>
                  </a:cubicBezTo>
                  <a:cubicBezTo>
                    <a:pt x="422" y="32"/>
                    <a:pt x="419" y="29"/>
                    <a:pt x="414" y="29"/>
                  </a:cubicBezTo>
                  <a:cubicBezTo>
                    <a:pt x="416" y="27"/>
                    <a:pt x="411" y="24"/>
                    <a:pt x="407" y="22"/>
                  </a:cubicBezTo>
                  <a:cubicBezTo>
                    <a:pt x="407" y="20"/>
                    <a:pt x="407" y="18"/>
                    <a:pt x="405" y="18"/>
                  </a:cubicBezTo>
                  <a:cubicBezTo>
                    <a:pt x="405" y="15"/>
                    <a:pt x="409" y="14"/>
                    <a:pt x="409" y="11"/>
                  </a:cubicBezTo>
                  <a:cubicBezTo>
                    <a:pt x="409" y="10"/>
                    <a:pt x="413" y="9"/>
                    <a:pt x="412" y="8"/>
                  </a:cubicBezTo>
                  <a:cubicBezTo>
                    <a:pt x="408" y="5"/>
                    <a:pt x="417" y="9"/>
                    <a:pt x="414" y="5"/>
                  </a:cubicBezTo>
                  <a:cubicBezTo>
                    <a:pt x="414" y="0"/>
                    <a:pt x="417" y="7"/>
                    <a:pt x="418" y="7"/>
                  </a:cubicBezTo>
                  <a:cubicBezTo>
                    <a:pt x="419" y="7"/>
                    <a:pt x="422" y="6"/>
                    <a:pt x="423" y="7"/>
                  </a:cubicBezTo>
                  <a:cubicBezTo>
                    <a:pt x="424" y="7"/>
                    <a:pt x="421" y="9"/>
                    <a:pt x="422" y="10"/>
                  </a:cubicBezTo>
                  <a:cubicBezTo>
                    <a:pt x="423" y="10"/>
                    <a:pt x="426" y="9"/>
                    <a:pt x="426" y="10"/>
                  </a:cubicBezTo>
                  <a:cubicBezTo>
                    <a:pt x="427" y="10"/>
                    <a:pt x="425" y="13"/>
                    <a:pt x="426" y="14"/>
                  </a:cubicBezTo>
                  <a:cubicBezTo>
                    <a:pt x="426" y="14"/>
                    <a:pt x="429" y="14"/>
                    <a:pt x="429" y="14"/>
                  </a:cubicBezTo>
                  <a:cubicBezTo>
                    <a:pt x="430" y="17"/>
                    <a:pt x="427" y="16"/>
                    <a:pt x="429" y="19"/>
                  </a:cubicBezTo>
                  <a:cubicBezTo>
                    <a:pt x="430" y="20"/>
                    <a:pt x="431" y="21"/>
                    <a:pt x="430" y="22"/>
                  </a:cubicBezTo>
                  <a:cubicBezTo>
                    <a:pt x="430" y="22"/>
                    <a:pt x="429" y="23"/>
                    <a:pt x="429" y="24"/>
                  </a:cubicBezTo>
                  <a:cubicBezTo>
                    <a:pt x="429" y="26"/>
                    <a:pt x="428" y="26"/>
                    <a:pt x="428" y="28"/>
                  </a:cubicBezTo>
                  <a:cubicBezTo>
                    <a:pt x="427" y="30"/>
                    <a:pt x="437" y="31"/>
                    <a:pt x="435" y="26"/>
                  </a:cubicBezTo>
                  <a:cubicBezTo>
                    <a:pt x="437" y="26"/>
                    <a:pt x="436" y="30"/>
                    <a:pt x="440" y="29"/>
                  </a:cubicBezTo>
                  <a:cubicBezTo>
                    <a:pt x="438" y="32"/>
                    <a:pt x="441" y="32"/>
                    <a:pt x="440" y="36"/>
                  </a:cubicBezTo>
                  <a:cubicBezTo>
                    <a:pt x="446" y="37"/>
                    <a:pt x="445" y="32"/>
                    <a:pt x="450" y="35"/>
                  </a:cubicBezTo>
                  <a:cubicBezTo>
                    <a:pt x="451" y="35"/>
                    <a:pt x="451" y="34"/>
                    <a:pt x="451" y="34"/>
                  </a:cubicBezTo>
                  <a:cubicBezTo>
                    <a:pt x="455" y="34"/>
                    <a:pt x="450" y="35"/>
                    <a:pt x="453" y="38"/>
                  </a:cubicBezTo>
                  <a:cubicBezTo>
                    <a:pt x="453" y="38"/>
                    <a:pt x="456" y="39"/>
                    <a:pt x="456" y="39"/>
                  </a:cubicBezTo>
                  <a:cubicBezTo>
                    <a:pt x="456" y="42"/>
                    <a:pt x="451" y="43"/>
                    <a:pt x="453" y="48"/>
                  </a:cubicBezTo>
                  <a:close/>
                  <a:moveTo>
                    <a:pt x="286" y="63"/>
                  </a:moveTo>
                  <a:cubicBezTo>
                    <a:pt x="285" y="61"/>
                    <a:pt x="288" y="59"/>
                    <a:pt x="286" y="59"/>
                  </a:cubicBezTo>
                  <a:cubicBezTo>
                    <a:pt x="286" y="60"/>
                    <a:pt x="286" y="60"/>
                    <a:pt x="284" y="60"/>
                  </a:cubicBezTo>
                  <a:cubicBezTo>
                    <a:pt x="284" y="58"/>
                    <a:pt x="285" y="56"/>
                    <a:pt x="283" y="56"/>
                  </a:cubicBezTo>
                  <a:cubicBezTo>
                    <a:pt x="281" y="58"/>
                    <a:pt x="275" y="63"/>
                    <a:pt x="272" y="59"/>
                  </a:cubicBezTo>
                  <a:cubicBezTo>
                    <a:pt x="271" y="55"/>
                    <a:pt x="278" y="60"/>
                    <a:pt x="276" y="55"/>
                  </a:cubicBezTo>
                  <a:cubicBezTo>
                    <a:pt x="275" y="54"/>
                    <a:pt x="273" y="55"/>
                    <a:pt x="273" y="53"/>
                  </a:cubicBezTo>
                  <a:cubicBezTo>
                    <a:pt x="271" y="52"/>
                    <a:pt x="270" y="55"/>
                    <a:pt x="268" y="56"/>
                  </a:cubicBezTo>
                  <a:cubicBezTo>
                    <a:pt x="265" y="57"/>
                    <a:pt x="261" y="56"/>
                    <a:pt x="258" y="57"/>
                  </a:cubicBezTo>
                  <a:cubicBezTo>
                    <a:pt x="258" y="57"/>
                    <a:pt x="257" y="58"/>
                    <a:pt x="256" y="59"/>
                  </a:cubicBezTo>
                  <a:cubicBezTo>
                    <a:pt x="252" y="60"/>
                    <a:pt x="247" y="60"/>
                    <a:pt x="242" y="60"/>
                  </a:cubicBezTo>
                  <a:cubicBezTo>
                    <a:pt x="243" y="63"/>
                    <a:pt x="240" y="64"/>
                    <a:pt x="242" y="64"/>
                  </a:cubicBezTo>
                  <a:cubicBezTo>
                    <a:pt x="242" y="63"/>
                    <a:pt x="244" y="63"/>
                    <a:pt x="244" y="66"/>
                  </a:cubicBezTo>
                  <a:cubicBezTo>
                    <a:pt x="250" y="67"/>
                    <a:pt x="259" y="60"/>
                    <a:pt x="261" y="66"/>
                  </a:cubicBezTo>
                  <a:cubicBezTo>
                    <a:pt x="257" y="63"/>
                    <a:pt x="259" y="66"/>
                    <a:pt x="256" y="67"/>
                  </a:cubicBezTo>
                  <a:cubicBezTo>
                    <a:pt x="254" y="67"/>
                    <a:pt x="252" y="68"/>
                    <a:pt x="251" y="70"/>
                  </a:cubicBezTo>
                  <a:cubicBezTo>
                    <a:pt x="258" y="71"/>
                    <a:pt x="262" y="68"/>
                    <a:pt x="269" y="69"/>
                  </a:cubicBezTo>
                  <a:cubicBezTo>
                    <a:pt x="269" y="70"/>
                    <a:pt x="269" y="73"/>
                    <a:pt x="270" y="73"/>
                  </a:cubicBezTo>
                  <a:cubicBezTo>
                    <a:pt x="271" y="71"/>
                    <a:pt x="273" y="71"/>
                    <a:pt x="275" y="71"/>
                  </a:cubicBezTo>
                  <a:cubicBezTo>
                    <a:pt x="275" y="69"/>
                    <a:pt x="276" y="67"/>
                    <a:pt x="277" y="66"/>
                  </a:cubicBezTo>
                  <a:cubicBezTo>
                    <a:pt x="280" y="63"/>
                    <a:pt x="279" y="66"/>
                    <a:pt x="283" y="66"/>
                  </a:cubicBezTo>
                  <a:cubicBezTo>
                    <a:pt x="283" y="64"/>
                    <a:pt x="284" y="62"/>
                    <a:pt x="286" y="63"/>
                  </a:cubicBezTo>
                  <a:close/>
                  <a:moveTo>
                    <a:pt x="296" y="111"/>
                  </a:moveTo>
                  <a:cubicBezTo>
                    <a:pt x="297" y="107"/>
                    <a:pt x="301" y="108"/>
                    <a:pt x="303" y="106"/>
                  </a:cubicBezTo>
                  <a:cubicBezTo>
                    <a:pt x="303" y="106"/>
                    <a:pt x="305" y="107"/>
                    <a:pt x="306" y="106"/>
                  </a:cubicBezTo>
                  <a:cubicBezTo>
                    <a:pt x="308" y="106"/>
                    <a:pt x="310" y="106"/>
                    <a:pt x="313" y="105"/>
                  </a:cubicBezTo>
                  <a:cubicBezTo>
                    <a:pt x="313" y="105"/>
                    <a:pt x="314" y="103"/>
                    <a:pt x="314" y="102"/>
                  </a:cubicBezTo>
                  <a:cubicBezTo>
                    <a:pt x="318" y="100"/>
                    <a:pt x="320" y="103"/>
                    <a:pt x="321" y="101"/>
                  </a:cubicBezTo>
                  <a:cubicBezTo>
                    <a:pt x="320" y="101"/>
                    <a:pt x="319" y="100"/>
                    <a:pt x="321" y="99"/>
                  </a:cubicBezTo>
                  <a:cubicBezTo>
                    <a:pt x="324" y="100"/>
                    <a:pt x="324" y="98"/>
                    <a:pt x="325" y="99"/>
                  </a:cubicBezTo>
                  <a:cubicBezTo>
                    <a:pt x="326" y="100"/>
                    <a:pt x="327" y="98"/>
                    <a:pt x="327" y="98"/>
                  </a:cubicBezTo>
                  <a:cubicBezTo>
                    <a:pt x="324" y="99"/>
                    <a:pt x="327" y="95"/>
                    <a:pt x="329" y="98"/>
                  </a:cubicBezTo>
                  <a:cubicBezTo>
                    <a:pt x="330" y="95"/>
                    <a:pt x="332" y="95"/>
                    <a:pt x="332" y="91"/>
                  </a:cubicBezTo>
                  <a:cubicBezTo>
                    <a:pt x="327" y="90"/>
                    <a:pt x="326" y="93"/>
                    <a:pt x="321" y="92"/>
                  </a:cubicBezTo>
                  <a:cubicBezTo>
                    <a:pt x="321" y="95"/>
                    <a:pt x="320" y="96"/>
                    <a:pt x="318" y="97"/>
                  </a:cubicBezTo>
                  <a:cubicBezTo>
                    <a:pt x="314" y="99"/>
                    <a:pt x="315" y="96"/>
                    <a:pt x="311" y="97"/>
                  </a:cubicBezTo>
                  <a:cubicBezTo>
                    <a:pt x="310" y="97"/>
                    <a:pt x="311" y="98"/>
                    <a:pt x="308" y="98"/>
                  </a:cubicBezTo>
                  <a:cubicBezTo>
                    <a:pt x="306" y="98"/>
                    <a:pt x="306" y="96"/>
                    <a:pt x="303" y="97"/>
                  </a:cubicBezTo>
                  <a:cubicBezTo>
                    <a:pt x="302" y="96"/>
                    <a:pt x="303" y="94"/>
                    <a:pt x="301" y="94"/>
                  </a:cubicBezTo>
                  <a:cubicBezTo>
                    <a:pt x="301" y="96"/>
                    <a:pt x="301" y="97"/>
                    <a:pt x="300" y="98"/>
                  </a:cubicBezTo>
                  <a:cubicBezTo>
                    <a:pt x="300" y="100"/>
                    <a:pt x="302" y="99"/>
                    <a:pt x="303" y="101"/>
                  </a:cubicBezTo>
                  <a:cubicBezTo>
                    <a:pt x="298" y="100"/>
                    <a:pt x="298" y="102"/>
                    <a:pt x="297" y="104"/>
                  </a:cubicBezTo>
                  <a:cubicBezTo>
                    <a:pt x="295" y="106"/>
                    <a:pt x="292" y="104"/>
                    <a:pt x="292" y="106"/>
                  </a:cubicBezTo>
                  <a:cubicBezTo>
                    <a:pt x="291" y="110"/>
                    <a:pt x="285" y="106"/>
                    <a:pt x="287" y="111"/>
                  </a:cubicBezTo>
                  <a:cubicBezTo>
                    <a:pt x="290" y="111"/>
                    <a:pt x="293" y="111"/>
                    <a:pt x="296" y="111"/>
                  </a:cubicBezTo>
                  <a:close/>
                  <a:moveTo>
                    <a:pt x="398" y="165"/>
                  </a:moveTo>
                  <a:cubicBezTo>
                    <a:pt x="397" y="166"/>
                    <a:pt x="397" y="167"/>
                    <a:pt x="397" y="167"/>
                  </a:cubicBezTo>
                  <a:cubicBezTo>
                    <a:pt x="396" y="167"/>
                    <a:pt x="393" y="168"/>
                    <a:pt x="393" y="168"/>
                  </a:cubicBezTo>
                  <a:cubicBezTo>
                    <a:pt x="391" y="170"/>
                    <a:pt x="394" y="174"/>
                    <a:pt x="391" y="174"/>
                  </a:cubicBezTo>
                  <a:cubicBezTo>
                    <a:pt x="391" y="172"/>
                    <a:pt x="391" y="170"/>
                    <a:pt x="390" y="170"/>
                  </a:cubicBezTo>
                  <a:cubicBezTo>
                    <a:pt x="390" y="171"/>
                    <a:pt x="390" y="173"/>
                    <a:pt x="390" y="175"/>
                  </a:cubicBezTo>
                  <a:cubicBezTo>
                    <a:pt x="392" y="175"/>
                    <a:pt x="394" y="175"/>
                    <a:pt x="397" y="175"/>
                  </a:cubicBezTo>
                  <a:cubicBezTo>
                    <a:pt x="396" y="177"/>
                    <a:pt x="399" y="179"/>
                    <a:pt x="400" y="181"/>
                  </a:cubicBezTo>
                  <a:cubicBezTo>
                    <a:pt x="401" y="185"/>
                    <a:pt x="402" y="184"/>
                    <a:pt x="404" y="186"/>
                  </a:cubicBezTo>
                  <a:cubicBezTo>
                    <a:pt x="402" y="187"/>
                    <a:pt x="400" y="187"/>
                    <a:pt x="401" y="189"/>
                  </a:cubicBezTo>
                  <a:cubicBezTo>
                    <a:pt x="401" y="191"/>
                    <a:pt x="403" y="191"/>
                    <a:pt x="402" y="193"/>
                  </a:cubicBezTo>
                  <a:cubicBezTo>
                    <a:pt x="404" y="193"/>
                    <a:pt x="406" y="193"/>
                    <a:pt x="408" y="193"/>
                  </a:cubicBezTo>
                  <a:cubicBezTo>
                    <a:pt x="410" y="192"/>
                    <a:pt x="410" y="188"/>
                    <a:pt x="409" y="185"/>
                  </a:cubicBezTo>
                  <a:cubicBezTo>
                    <a:pt x="408" y="184"/>
                    <a:pt x="406" y="184"/>
                    <a:pt x="405" y="182"/>
                  </a:cubicBezTo>
                  <a:cubicBezTo>
                    <a:pt x="408" y="175"/>
                    <a:pt x="405" y="179"/>
                    <a:pt x="404" y="177"/>
                  </a:cubicBezTo>
                  <a:cubicBezTo>
                    <a:pt x="402" y="174"/>
                    <a:pt x="402" y="169"/>
                    <a:pt x="401" y="165"/>
                  </a:cubicBezTo>
                  <a:cubicBezTo>
                    <a:pt x="400" y="166"/>
                    <a:pt x="399" y="165"/>
                    <a:pt x="398" y="165"/>
                  </a:cubicBezTo>
                  <a:close/>
                  <a:moveTo>
                    <a:pt x="453" y="209"/>
                  </a:moveTo>
                  <a:cubicBezTo>
                    <a:pt x="448" y="207"/>
                    <a:pt x="449" y="211"/>
                    <a:pt x="447" y="212"/>
                  </a:cubicBezTo>
                  <a:cubicBezTo>
                    <a:pt x="447" y="211"/>
                    <a:pt x="446" y="210"/>
                    <a:pt x="444" y="210"/>
                  </a:cubicBezTo>
                  <a:cubicBezTo>
                    <a:pt x="445" y="215"/>
                    <a:pt x="439" y="213"/>
                    <a:pt x="437" y="214"/>
                  </a:cubicBezTo>
                  <a:cubicBezTo>
                    <a:pt x="436" y="215"/>
                    <a:pt x="437" y="216"/>
                    <a:pt x="436" y="217"/>
                  </a:cubicBezTo>
                  <a:cubicBezTo>
                    <a:pt x="435" y="218"/>
                    <a:pt x="433" y="217"/>
                    <a:pt x="433" y="219"/>
                  </a:cubicBezTo>
                  <a:cubicBezTo>
                    <a:pt x="436" y="219"/>
                    <a:pt x="433" y="220"/>
                    <a:pt x="433" y="223"/>
                  </a:cubicBezTo>
                  <a:cubicBezTo>
                    <a:pt x="436" y="225"/>
                    <a:pt x="437" y="221"/>
                    <a:pt x="439" y="220"/>
                  </a:cubicBezTo>
                  <a:cubicBezTo>
                    <a:pt x="441" y="219"/>
                    <a:pt x="444" y="220"/>
                    <a:pt x="447" y="220"/>
                  </a:cubicBezTo>
                  <a:cubicBezTo>
                    <a:pt x="449" y="220"/>
                    <a:pt x="449" y="219"/>
                    <a:pt x="451" y="219"/>
                  </a:cubicBezTo>
                  <a:cubicBezTo>
                    <a:pt x="455" y="218"/>
                    <a:pt x="459" y="220"/>
                    <a:pt x="460" y="221"/>
                  </a:cubicBezTo>
                  <a:cubicBezTo>
                    <a:pt x="459" y="222"/>
                    <a:pt x="457" y="222"/>
                    <a:pt x="457" y="223"/>
                  </a:cubicBezTo>
                  <a:cubicBezTo>
                    <a:pt x="458" y="222"/>
                    <a:pt x="458" y="224"/>
                    <a:pt x="458" y="224"/>
                  </a:cubicBezTo>
                  <a:cubicBezTo>
                    <a:pt x="459" y="224"/>
                    <a:pt x="460" y="223"/>
                    <a:pt x="460" y="223"/>
                  </a:cubicBezTo>
                  <a:cubicBezTo>
                    <a:pt x="465" y="223"/>
                    <a:pt x="463" y="224"/>
                    <a:pt x="467" y="221"/>
                  </a:cubicBezTo>
                  <a:cubicBezTo>
                    <a:pt x="471" y="219"/>
                    <a:pt x="474" y="223"/>
                    <a:pt x="477" y="220"/>
                  </a:cubicBezTo>
                  <a:cubicBezTo>
                    <a:pt x="473" y="219"/>
                    <a:pt x="477" y="214"/>
                    <a:pt x="474" y="217"/>
                  </a:cubicBezTo>
                  <a:cubicBezTo>
                    <a:pt x="471" y="220"/>
                    <a:pt x="471" y="212"/>
                    <a:pt x="471" y="212"/>
                  </a:cubicBezTo>
                  <a:cubicBezTo>
                    <a:pt x="471" y="211"/>
                    <a:pt x="467" y="212"/>
                    <a:pt x="468" y="209"/>
                  </a:cubicBezTo>
                  <a:cubicBezTo>
                    <a:pt x="466" y="209"/>
                    <a:pt x="464" y="209"/>
                    <a:pt x="461" y="209"/>
                  </a:cubicBezTo>
                  <a:cubicBezTo>
                    <a:pt x="462" y="207"/>
                    <a:pt x="463" y="206"/>
                    <a:pt x="461" y="205"/>
                  </a:cubicBezTo>
                  <a:cubicBezTo>
                    <a:pt x="457" y="206"/>
                    <a:pt x="458" y="205"/>
                    <a:pt x="453" y="205"/>
                  </a:cubicBezTo>
                  <a:cubicBezTo>
                    <a:pt x="452" y="207"/>
                    <a:pt x="451" y="207"/>
                    <a:pt x="453" y="209"/>
                  </a:cubicBezTo>
                  <a:close/>
                  <a:moveTo>
                    <a:pt x="491" y="244"/>
                  </a:moveTo>
                  <a:cubicBezTo>
                    <a:pt x="490" y="244"/>
                    <a:pt x="489" y="244"/>
                    <a:pt x="489" y="243"/>
                  </a:cubicBezTo>
                  <a:cubicBezTo>
                    <a:pt x="495" y="244"/>
                    <a:pt x="489" y="233"/>
                    <a:pt x="495" y="234"/>
                  </a:cubicBezTo>
                  <a:cubicBezTo>
                    <a:pt x="498" y="237"/>
                    <a:pt x="499" y="233"/>
                    <a:pt x="503" y="234"/>
                  </a:cubicBezTo>
                  <a:cubicBezTo>
                    <a:pt x="501" y="226"/>
                    <a:pt x="491" y="224"/>
                    <a:pt x="482" y="226"/>
                  </a:cubicBezTo>
                  <a:cubicBezTo>
                    <a:pt x="481" y="225"/>
                    <a:pt x="481" y="225"/>
                    <a:pt x="481" y="223"/>
                  </a:cubicBezTo>
                  <a:cubicBezTo>
                    <a:pt x="478" y="222"/>
                    <a:pt x="477" y="226"/>
                    <a:pt x="474" y="226"/>
                  </a:cubicBezTo>
                  <a:cubicBezTo>
                    <a:pt x="472" y="226"/>
                    <a:pt x="472" y="224"/>
                    <a:pt x="470" y="224"/>
                  </a:cubicBezTo>
                  <a:cubicBezTo>
                    <a:pt x="468" y="225"/>
                    <a:pt x="467" y="226"/>
                    <a:pt x="465" y="227"/>
                  </a:cubicBezTo>
                  <a:cubicBezTo>
                    <a:pt x="463" y="228"/>
                    <a:pt x="462" y="228"/>
                    <a:pt x="460" y="228"/>
                  </a:cubicBezTo>
                  <a:cubicBezTo>
                    <a:pt x="460" y="231"/>
                    <a:pt x="459" y="232"/>
                    <a:pt x="457" y="233"/>
                  </a:cubicBezTo>
                  <a:cubicBezTo>
                    <a:pt x="457" y="244"/>
                    <a:pt x="455" y="245"/>
                    <a:pt x="456" y="257"/>
                  </a:cubicBezTo>
                  <a:cubicBezTo>
                    <a:pt x="461" y="259"/>
                    <a:pt x="458" y="253"/>
                    <a:pt x="463" y="254"/>
                  </a:cubicBezTo>
                  <a:cubicBezTo>
                    <a:pt x="462" y="251"/>
                    <a:pt x="463" y="249"/>
                    <a:pt x="464" y="248"/>
                  </a:cubicBezTo>
                  <a:cubicBezTo>
                    <a:pt x="466" y="245"/>
                    <a:pt x="464" y="241"/>
                    <a:pt x="465" y="237"/>
                  </a:cubicBezTo>
                  <a:cubicBezTo>
                    <a:pt x="466" y="237"/>
                    <a:pt x="468" y="235"/>
                    <a:pt x="468" y="234"/>
                  </a:cubicBezTo>
                  <a:cubicBezTo>
                    <a:pt x="469" y="233"/>
                    <a:pt x="468" y="230"/>
                    <a:pt x="470" y="230"/>
                  </a:cubicBezTo>
                  <a:cubicBezTo>
                    <a:pt x="472" y="230"/>
                    <a:pt x="474" y="230"/>
                    <a:pt x="475" y="228"/>
                  </a:cubicBezTo>
                  <a:cubicBezTo>
                    <a:pt x="473" y="233"/>
                    <a:pt x="480" y="229"/>
                    <a:pt x="479" y="233"/>
                  </a:cubicBezTo>
                  <a:cubicBezTo>
                    <a:pt x="480" y="237"/>
                    <a:pt x="480" y="235"/>
                    <a:pt x="479" y="240"/>
                  </a:cubicBezTo>
                  <a:cubicBezTo>
                    <a:pt x="481" y="240"/>
                    <a:pt x="482" y="240"/>
                    <a:pt x="482" y="241"/>
                  </a:cubicBezTo>
                  <a:cubicBezTo>
                    <a:pt x="481" y="241"/>
                    <a:pt x="480" y="241"/>
                    <a:pt x="479" y="243"/>
                  </a:cubicBezTo>
                  <a:cubicBezTo>
                    <a:pt x="484" y="241"/>
                    <a:pt x="489" y="247"/>
                    <a:pt x="491" y="244"/>
                  </a:cubicBezTo>
                  <a:close/>
                  <a:moveTo>
                    <a:pt x="516" y="238"/>
                  </a:moveTo>
                  <a:cubicBezTo>
                    <a:pt x="516" y="238"/>
                    <a:pt x="516" y="241"/>
                    <a:pt x="516" y="241"/>
                  </a:cubicBezTo>
                  <a:cubicBezTo>
                    <a:pt x="514" y="243"/>
                    <a:pt x="507" y="237"/>
                    <a:pt x="505" y="240"/>
                  </a:cubicBezTo>
                  <a:cubicBezTo>
                    <a:pt x="505" y="242"/>
                    <a:pt x="503" y="243"/>
                    <a:pt x="502" y="244"/>
                  </a:cubicBezTo>
                  <a:cubicBezTo>
                    <a:pt x="505" y="248"/>
                    <a:pt x="506" y="245"/>
                    <a:pt x="510" y="245"/>
                  </a:cubicBezTo>
                  <a:cubicBezTo>
                    <a:pt x="513" y="245"/>
                    <a:pt x="518" y="247"/>
                    <a:pt x="520" y="244"/>
                  </a:cubicBezTo>
                  <a:cubicBezTo>
                    <a:pt x="519" y="244"/>
                    <a:pt x="519" y="243"/>
                    <a:pt x="520" y="243"/>
                  </a:cubicBezTo>
                  <a:cubicBezTo>
                    <a:pt x="521" y="242"/>
                    <a:pt x="523" y="242"/>
                    <a:pt x="523" y="241"/>
                  </a:cubicBezTo>
                  <a:cubicBezTo>
                    <a:pt x="519" y="241"/>
                    <a:pt x="518" y="238"/>
                    <a:pt x="516" y="238"/>
                  </a:cubicBezTo>
                  <a:close/>
                  <a:moveTo>
                    <a:pt x="496" y="250"/>
                  </a:moveTo>
                  <a:cubicBezTo>
                    <a:pt x="496" y="249"/>
                    <a:pt x="495" y="247"/>
                    <a:pt x="493" y="248"/>
                  </a:cubicBezTo>
                  <a:cubicBezTo>
                    <a:pt x="493" y="248"/>
                    <a:pt x="494" y="251"/>
                    <a:pt x="493" y="251"/>
                  </a:cubicBezTo>
                  <a:cubicBezTo>
                    <a:pt x="491" y="251"/>
                    <a:pt x="489" y="251"/>
                    <a:pt x="486" y="251"/>
                  </a:cubicBezTo>
                  <a:cubicBezTo>
                    <a:pt x="489" y="256"/>
                    <a:pt x="482" y="252"/>
                    <a:pt x="482" y="255"/>
                  </a:cubicBezTo>
                  <a:cubicBezTo>
                    <a:pt x="484" y="255"/>
                    <a:pt x="485" y="255"/>
                    <a:pt x="486" y="255"/>
                  </a:cubicBezTo>
                  <a:cubicBezTo>
                    <a:pt x="487" y="257"/>
                    <a:pt x="485" y="257"/>
                    <a:pt x="485" y="258"/>
                  </a:cubicBezTo>
                  <a:cubicBezTo>
                    <a:pt x="489" y="259"/>
                    <a:pt x="488" y="255"/>
                    <a:pt x="491" y="255"/>
                  </a:cubicBezTo>
                  <a:cubicBezTo>
                    <a:pt x="492" y="256"/>
                    <a:pt x="494" y="257"/>
                    <a:pt x="498" y="257"/>
                  </a:cubicBezTo>
                  <a:cubicBezTo>
                    <a:pt x="497" y="251"/>
                    <a:pt x="507" y="256"/>
                    <a:pt x="505" y="248"/>
                  </a:cubicBezTo>
                  <a:cubicBezTo>
                    <a:pt x="500" y="247"/>
                    <a:pt x="498" y="250"/>
                    <a:pt x="496" y="2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91"/>
            <p:cNvSpPr>
              <a:spLocks/>
            </p:cNvSpPr>
            <p:nvPr/>
          </p:nvSpPr>
          <p:spPr bwMode="auto">
            <a:xfrm>
              <a:off x="7064376" y="-2778125"/>
              <a:ext cx="173038" cy="258763"/>
            </a:xfrm>
            <a:custGeom>
              <a:avLst/>
              <a:gdLst>
                <a:gd name="T0" fmla="*/ 13 w 46"/>
                <a:gd name="T1" fmla="*/ 7 h 69"/>
                <a:gd name="T2" fmla="*/ 23 w 46"/>
                <a:gd name="T3" fmla="*/ 6 h 69"/>
                <a:gd name="T4" fmla="*/ 24 w 46"/>
                <a:gd name="T5" fmla="*/ 14 h 69"/>
                <a:gd name="T6" fmla="*/ 17 w 46"/>
                <a:gd name="T7" fmla="*/ 19 h 69"/>
                <a:gd name="T8" fmla="*/ 26 w 46"/>
                <a:gd name="T9" fmla="*/ 23 h 69"/>
                <a:gd name="T10" fmla="*/ 30 w 46"/>
                <a:gd name="T11" fmla="*/ 33 h 69"/>
                <a:gd name="T12" fmla="*/ 33 w 46"/>
                <a:gd name="T13" fmla="*/ 35 h 69"/>
                <a:gd name="T14" fmla="*/ 38 w 46"/>
                <a:gd name="T15" fmla="*/ 38 h 69"/>
                <a:gd name="T16" fmla="*/ 35 w 46"/>
                <a:gd name="T17" fmla="*/ 44 h 69"/>
                <a:gd name="T18" fmla="*/ 44 w 46"/>
                <a:gd name="T19" fmla="*/ 45 h 69"/>
                <a:gd name="T20" fmla="*/ 44 w 46"/>
                <a:gd name="T21" fmla="*/ 54 h 69"/>
                <a:gd name="T22" fmla="*/ 41 w 46"/>
                <a:gd name="T23" fmla="*/ 54 h 69"/>
                <a:gd name="T24" fmla="*/ 44 w 46"/>
                <a:gd name="T25" fmla="*/ 55 h 69"/>
                <a:gd name="T26" fmla="*/ 41 w 46"/>
                <a:gd name="T27" fmla="*/ 59 h 69"/>
                <a:gd name="T28" fmla="*/ 37 w 46"/>
                <a:gd name="T29" fmla="*/ 62 h 69"/>
                <a:gd name="T30" fmla="*/ 23 w 46"/>
                <a:gd name="T31" fmla="*/ 61 h 69"/>
                <a:gd name="T32" fmla="*/ 17 w 46"/>
                <a:gd name="T33" fmla="*/ 62 h 69"/>
                <a:gd name="T34" fmla="*/ 7 w 46"/>
                <a:gd name="T35" fmla="*/ 62 h 69"/>
                <a:gd name="T36" fmla="*/ 10 w 46"/>
                <a:gd name="T37" fmla="*/ 61 h 69"/>
                <a:gd name="T38" fmla="*/ 12 w 46"/>
                <a:gd name="T39" fmla="*/ 62 h 69"/>
                <a:gd name="T40" fmla="*/ 13 w 46"/>
                <a:gd name="T41" fmla="*/ 59 h 69"/>
                <a:gd name="T42" fmla="*/ 21 w 46"/>
                <a:gd name="T43" fmla="*/ 58 h 69"/>
                <a:gd name="T44" fmla="*/ 10 w 46"/>
                <a:gd name="T45" fmla="*/ 54 h 69"/>
                <a:gd name="T46" fmla="*/ 10 w 46"/>
                <a:gd name="T47" fmla="*/ 45 h 69"/>
                <a:gd name="T48" fmla="*/ 13 w 46"/>
                <a:gd name="T49" fmla="*/ 44 h 69"/>
                <a:gd name="T50" fmla="*/ 19 w 46"/>
                <a:gd name="T51" fmla="*/ 44 h 69"/>
                <a:gd name="T52" fmla="*/ 20 w 46"/>
                <a:gd name="T53" fmla="*/ 35 h 69"/>
                <a:gd name="T54" fmla="*/ 16 w 46"/>
                <a:gd name="T55" fmla="*/ 30 h 69"/>
                <a:gd name="T56" fmla="*/ 10 w 46"/>
                <a:gd name="T57" fmla="*/ 31 h 69"/>
                <a:gd name="T58" fmla="*/ 10 w 46"/>
                <a:gd name="T59" fmla="*/ 24 h 69"/>
                <a:gd name="T60" fmla="*/ 5 w 46"/>
                <a:gd name="T61" fmla="*/ 21 h 69"/>
                <a:gd name="T62" fmla="*/ 0 w 46"/>
                <a:gd name="T63" fmla="*/ 7 h 69"/>
                <a:gd name="T64" fmla="*/ 7 w 46"/>
                <a:gd name="T65" fmla="*/ 0 h 69"/>
                <a:gd name="T66" fmla="*/ 20 w 46"/>
                <a:gd name="T67" fmla="*/ 0 h 69"/>
                <a:gd name="T68" fmla="*/ 13 w 46"/>
                <a:gd name="T69" fmla="*/ 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69">
                  <a:moveTo>
                    <a:pt x="13" y="7"/>
                  </a:moveTo>
                  <a:cubicBezTo>
                    <a:pt x="14" y="10"/>
                    <a:pt x="20" y="6"/>
                    <a:pt x="23" y="6"/>
                  </a:cubicBezTo>
                  <a:cubicBezTo>
                    <a:pt x="24" y="8"/>
                    <a:pt x="24" y="11"/>
                    <a:pt x="24" y="14"/>
                  </a:cubicBezTo>
                  <a:cubicBezTo>
                    <a:pt x="21" y="15"/>
                    <a:pt x="18" y="16"/>
                    <a:pt x="17" y="19"/>
                  </a:cubicBezTo>
                  <a:cubicBezTo>
                    <a:pt x="18" y="21"/>
                    <a:pt x="21" y="23"/>
                    <a:pt x="26" y="23"/>
                  </a:cubicBezTo>
                  <a:cubicBezTo>
                    <a:pt x="25" y="28"/>
                    <a:pt x="31" y="26"/>
                    <a:pt x="30" y="33"/>
                  </a:cubicBezTo>
                  <a:cubicBezTo>
                    <a:pt x="30" y="34"/>
                    <a:pt x="33" y="34"/>
                    <a:pt x="33" y="35"/>
                  </a:cubicBezTo>
                  <a:cubicBezTo>
                    <a:pt x="33" y="38"/>
                    <a:pt x="37" y="36"/>
                    <a:pt x="38" y="38"/>
                  </a:cubicBezTo>
                  <a:cubicBezTo>
                    <a:pt x="38" y="40"/>
                    <a:pt x="36" y="42"/>
                    <a:pt x="35" y="44"/>
                  </a:cubicBezTo>
                  <a:cubicBezTo>
                    <a:pt x="39" y="44"/>
                    <a:pt x="42" y="44"/>
                    <a:pt x="44" y="45"/>
                  </a:cubicBezTo>
                  <a:cubicBezTo>
                    <a:pt x="42" y="47"/>
                    <a:pt x="46" y="51"/>
                    <a:pt x="44" y="54"/>
                  </a:cubicBezTo>
                  <a:cubicBezTo>
                    <a:pt x="44" y="54"/>
                    <a:pt x="41" y="53"/>
                    <a:pt x="41" y="54"/>
                  </a:cubicBezTo>
                  <a:cubicBezTo>
                    <a:pt x="41" y="55"/>
                    <a:pt x="43" y="55"/>
                    <a:pt x="44" y="55"/>
                  </a:cubicBezTo>
                  <a:cubicBezTo>
                    <a:pt x="43" y="56"/>
                    <a:pt x="41" y="56"/>
                    <a:pt x="41" y="59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2" y="62"/>
                    <a:pt x="29" y="60"/>
                    <a:pt x="23" y="61"/>
                  </a:cubicBezTo>
                  <a:cubicBezTo>
                    <a:pt x="20" y="63"/>
                    <a:pt x="22" y="63"/>
                    <a:pt x="17" y="62"/>
                  </a:cubicBezTo>
                  <a:cubicBezTo>
                    <a:pt x="16" y="65"/>
                    <a:pt x="7" y="69"/>
                    <a:pt x="7" y="62"/>
                  </a:cubicBezTo>
                  <a:cubicBezTo>
                    <a:pt x="9" y="63"/>
                    <a:pt x="10" y="61"/>
                    <a:pt x="10" y="61"/>
                  </a:cubicBezTo>
                  <a:cubicBezTo>
                    <a:pt x="11" y="61"/>
                    <a:pt x="12" y="62"/>
                    <a:pt x="12" y="62"/>
                  </a:cubicBezTo>
                  <a:cubicBezTo>
                    <a:pt x="13" y="61"/>
                    <a:pt x="12" y="60"/>
                    <a:pt x="13" y="59"/>
                  </a:cubicBezTo>
                  <a:cubicBezTo>
                    <a:pt x="15" y="58"/>
                    <a:pt x="18" y="59"/>
                    <a:pt x="21" y="58"/>
                  </a:cubicBezTo>
                  <a:cubicBezTo>
                    <a:pt x="20" y="51"/>
                    <a:pt x="14" y="56"/>
                    <a:pt x="10" y="54"/>
                  </a:cubicBezTo>
                  <a:cubicBezTo>
                    <a:pt x="10" y="51"/>
                    <a:pt x="10" y="48"/>
                    <a:pt x="10" y="45"/>
                  </a:cubicBezTo>
                  <a:cubicBezTo>
                    <a:pt x="13" y="46"/>
                    <a:pt x="15" y="44"/>
                    <a:pt x="13" y="44"/>
                  </a:cubicBezTo>
                  <a:cubicBezTo>
                    <a:pt x="14" y="40"/>
                    <a:pt x="16" y="45"/>
                    <a:pt x="19" y="44"/>
                  </a:cubicBezTo>
                  <a:cubicBezTo>
                    <a:pt x="21" y="44"/>
                    <a:pt x="16" y="38"/>
                    <a:pt x="20" y="35"/>
                  </a:cubicBezTo>
                  <a:cubicBezTo>
                    <a:pt x="19" y="33"/>
                    <a:pt x="15" y="34"/>
                    <a:pt x="16" y="30"/>
                  </a:cubicBezTo>
                  <a:cubicBezTo>
                    <a:pt x="15" y="31"/>
                    <a:pt x="13" y="31"/>
                    <a:pt x="10" y="31"/>
                  </a:cubicBezTo>
                  <a:cubicBezTo>
                    <a:pt x="10" y="29"/>
                    <a:pt x="10" y="26"/>
                    <a:pt x="10" y="24"/>
                  </a:cubicBezTo>
                  <a:cubicBezTo>
                    <a:pt x="10" y="22"/>
                    <a:pt x="5" y="23"/>
                    <a:pt x="5" y="21"/>
                  </a:cubicBezTo>
                  <a:cubicBezTo>
                    <a:pt x="7" y="16"/>
                    <a:pt x="6" y="8"/>
                    <a:pt x="0" y="7"/>
                  </a:cubicBezTo>
                  <a:cubicBezTo>
                    <a:pt x="2" y="5"/>
                    <a:pt x="6" y="4"/>
                    <a:pt x="7" y="0"/>
                  </a:cubicBezTo>
                  <a:cubicBezTo>
                    <a:pt x="12" y="0"/>
                    <a:pt x="16" y="0"/>
                    <a:pt x="20" y="0"/>
                  </a:cubicBezTo>
                  <a:cubicBezTo>
                    <a:pt x="17" y="2"/>
                    <a:pt x="15" y="5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92"/>
            <p:cNvSpPr>
              <a:spLocks/>
            </p:cNvSpPr>
            <p:nvPr/>
          </p:nvSpPr>
          <p:spPr bwMode="auto">
            <a:xfrm>
              <a:off x="3879851" y="-2763838"/>
              <a:ext cx="44450" cy="33338"/>
            </a:xfrm>
            <a:custGeom>
              <a:avLst/>
              <a:gdLst>
                <a:gd name="T0" fmla="*/ 11 w 12"/>
                <a:gd name="T1" fmla="*/ 1 h 9"/>
                <a:gd name="T2" fmla="*/ 12 w 12"/>
                <a:gd name="T3" fmla="*/ 6 h 9"/>
                <a:gd name="T4" fmla="*/ 5 w 12"/>
                <a:gd name="T5" fmla="*/ 9 h 9"/>
                <a:gd name="T6" fmla="*/ 5 w 12"/>
                <a:gd name="T7" fmla="*/ 6 h 9"/>
                <a:gd name="T8" fmla="*/ 2 w 12"/>
                <a:gd name="T9" fmla="*/ 8 h 9"/>
                <a:gd name="T10" fmla="*/ 4 w 12"/>
                <a:gd name="T11" fmla="*/ 6 h 9"/>
                <a:gd name="T12" fmla="*/ 11 w 1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1" y="1"/>
                  </a:moveTo>
                  <a:cubicBezTo>
                    <a:pt x="9" y="2"/>
                    <a:pt x="10" y="5"/>
                    <a:pt x="12" y="6"/>
                  </a:cubicBezTo>
                  <a:cubicBezTo>
                    <a:pt x="11" y="8"/>
                    <a:pt x="8" y="8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4" y="6"/>
                    <a:pt x="4" y="8"/>
                    <a:pt x="2" y="8"/>
                  </a:cubicBezTo>
                  <a:cubicBezTo>
                    <a:pt x="0" y="6"/>
                    <a:pt x="3" y="7"/>
                    <a:pt x="4" y="6"/>
                  </a:cubicBezTo>
                  <a:cubicBezTo>
                    <a:pt x="5" y="5"/>
                    <a:pt x="8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93"/>
            <p:cNvSpPr>
              <a:spLocks/>
            </p:cNvSpPr>
            <p:nvPr/>
          </p:nvSpPr>
          <p:spPr bwMode="auto">
            <a:xfrm>
              <a:off x="10204451" y="-2343150"/>
              <a:ext cx="26988" cy="30163"/>
            </a:xfrm>
            <a:custGeom>
              <a:avLst/>
              <a:gdLst>
                <a:gd name="T0" fmla="*/ 2 w 7"/>
                <a:gd name="T1" fmla="*/ 2 h 8"/>
                <a:gd name="T2" fmla="*/ 7 w 7"/>
                <a:gd name="T3" fmla="*/ 1 h 8"/>
                <a:gd name="T4" fmla="*/ 0 w 7"/>
                <a:gd name="T5" fmla="*/ 8 h 8"/>
                <a:gd name="T6" fmla="*/ 2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3" y="0"/>
                    <a:pt x="4" y="3"/>
                    <a:pt x="7" y="1"/>
                  </a:cubicBezTo>
                  <a:cubicBezTo>
                    <a:pt x="6" y="4"/>
                    <a:pt x="6" y="8"/>
                    <a:pt x="0" y="8"/>
                  </a:cubicBezTo>
                  <a:cubicBezTo>
                    <a:pt x="0" y="6"/>
                    <a:pt x="6" y="4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94"/>
            <p:cNvSpPr>
              <a:spLocks/>
            </p:cNvSpPr>
            <p:nvPr/>
          </p:nvSpPr>
          <p:spPr bwMode="auto">
            <a:xfrm>
              <a:off x="9539288" y="-1511300"/>
              <a:ext cx="214313" cy="247650"/>
            </a:xfrm>
            <a:custGeom>
              <a:avLst/>
              <a:gdLst>
                <a:gd name="T0" fmla="*/ 46 w 57"/>
                <a:gd name="T1" fmla="*/ 4 h 66"/>
                <a:gd name="T2" fmla="*/ 51 w 57"/>
                <a:gd name="T3" fmla="*/ 7 h 66"/>
                <a:gd name="T4" fmla="*/ 57 w 57"/>
                <a:gd name="T5" fmla="*/ 11 h 66"/>
                <a:gd name="T6" fmla="*/ 51 w 57"/>
                <a:gd name="T7" fmla="*/ 18 h 66"/>
                <a:gd name="T8" fmla="*/ 50 w 57"/>
                <a:gd name="T9" fmla="*/ 27 h 66"/>
                <a:gd name="T10" fmla="*/ 53 w 57"/>
                <a:gd name="T11" fmla="*/ 29 h 66"/>
                <a:gd name="T12" fmla="*/ 53 w 57"/>
                <a:gd name="T13" fmla="*/ 34 h 66"/>
                <a:gd name="T14" fmla="*/ 55 w 57"/>
                <a:gd name="T15" fmla="*/ 36 h 66"/>
                <a:gd name="T16" fmla="*/ 48 w 57"/>
                <a:gd name="T17" fmla="*/ 41 h 66"/>
                <a:gd name="T18" fmla="*/ 47 w 57"/>
                <a:gd name="T19" fmla="*/ 48 h 66"/>
                <a:gd name="T20" fmla="*/ 47 w 57"/>
                <a:gd name="T21" fmla="*/ 50 h 66"/>
                <a:gd name="T22" fmla="*/ 44 w 57"/>
                <a:gd name="T23" fmla="*/ 50 h 66"/>
                <a:gd name="T24" fmla="*/ 40 w 57"/>
                <a:gd name="T25" fmla="*/ 56 h 66"/>
                <a:gd name="T26" fmla="*/ 40 w 57"/>
                <a:gd name="T27" fmla="*/ 65 h 66"/>
                <a:gd name="T28" fmla="*/ 26 w 57"/>
                <a:gd name="T29" fmla="*/ 60 h 66"/>
                <a:gd name="T30" fmla="*/ 25 w 57"/>
                <a:gd name="T31" fmla="*/ 63 h 66"/>
                <a:gd name="T32" fmla="*/ 20 w 57"/>
                <a:gd name="T33" fmla="*/ 60 h 66"/>
                <a:gd name="T34" fmla="*/ 13 w 57"/>
                <a:gd name="T35" fmla="*/ 60 h 66"/>
                <a:gd name="T36" fmla="*/ 9 w 57"/>
                <a:gd name="T37" fmla="*/ 59 h 66"/>
                <a:gd name="T38" fmla="*/ 4 w 57"/>
                <a:gd name="T39" fmla="*/ 50 h 66"/>
                <a:gd name="T40" fmla="*/ 5 w 57"/>
                <a:gd name="T41" fmla="*/ 45 h 66"/>
                <a:gd name="T42" fmla="*/ 4 w 57"/>
                <a:gd name="T43" fmla="*/ 45 h 66"/>
                <a:gd name="T44" fmla="*/ 2 w 57"/>
                <a:gd name="T45" fmla="*/ 34 h 66"/>
                <a:gd name="T46" fmla="*/ 16 w 57"/>
                <a:gd name="T47" fmla="*/ 32 h 66"/>
                <a:gd name="T48" fmla="*/ 16 w 57"/>
                <a:gd name="T49" fmla="*/ 28 h 66"/>
                <a:gd name="T50" fmla="*/ 26 w 57"/>
                <a:gd name="T51" fmla="*/ 21 h 66"/>
                <a:gd name="T52" fmla="*/ 34 w 57"/>
                <a:gd name="T53" fmla="*/ 18 h 66"/>
                <a:gd name="T54" fmla="*/ 36 w 57"/>
                <a:gd name="T55" fmla="*/ 14 h 66"/>
                <a:gd name="T56" fmla="*/ 39 w 57"/>
                <a:gd name="T57" fmla="*/ 14 h 66"/>
                <a:gd name="T58" fmla="*/ 41 w 57"/>
                <a:gd name="T59" fmla="*/ 11 h 66"/>
                <a:gd name="T60" fmla="*/ 47 w 57"/>
                <a:gd name="T61" fmla="*/ 4 h 66"/>
                <a:gd name="T62" fmla="*/ 46 w 57"/>
                <a:gd name="T63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" h="66">
                  <a:moveTo>
                    <a:pt x="46" y="4"/>
                  </a:moveTo>
                  <a:cubicBezTo>
                    <a:pt x="47" y="0"/>
                    <a:pt x="49" y="7"/>
                    <a:pt x="51" y="7"/>
                  </a:cubicBezTo>
                  <a:cubicBezTo>
                    <a:pt x="53" y="8"/>
                    <a:pt x="54" y="11"/>
                    <a:pt x="57" y="11"/>
                  </a:cubicBezTo>
                  <a:cubicBezTo>
                    <a:pt x="56" y="15"/>
                    <a:pt x="56" y="18"/>
                    <a:pt x="51" y="18"/>
                  </a:cubicBezTo>
                  <a:cubicBezTo>
                    <a:pt x="50" y="21"/>
                    <a:pt x="53" y="26"/>
                    <a:pt x="50" y="27"/>
                  </a:cubicBezTo>
                  <a:cubicBezTo>
                    <a:pt x="49" y="28"/>
                    <a:pt x="52" y="29"/>
                    <a:pt x="53" y="29"/>
                  </a:cubicBezTo>
                  <a:cubicBezTo>
                    <a:pt x="53" y="31"/>
                    <a:pt x="52" y="33"/>
                    <a:pt x="53" y="34"/>
                  </a:cubicBezTo>
                  <a:cubicBezTo>
                    <a:pt x="53" y="35"/>
                    <a:pt x="55" y="35"/>
                    <a:pt x="55" y="36"/>
                  </a:cubicBezTo>
                  <a:cubicBezTo>
                    <a:pt x="55" y="40"/>
                    <a:pt x="51" y="43"/>
                    <a:pt x="48" y="41"/>
                  </a:cubicBezTo>
                  <a:cubicBezTo>
                    <a:pt x="49" y="44"/>
                    <a:pt x="51" y="45"/>
                    <a:pt x="47" y="48"/>
                  </a:cubicBezTo>
                  <a:cubicBezTo>
                    <a:pt x="47" y="48"/>
                    <a:pt x="47" y="50"/>
                    <a:pt x="47" y="50"/>
                  </a:cubicBezTo>
                  <a:cubicBezTo>
                    <a:pt x="47" y="51"/>
                    <a:pt x="45" y="50"/>
                    <a:pt x="44" y="50"/>
                  </a:cubicBezTo>
                  <a:cubicBezTo>
                    <a:pt x="43" y="52"/>
                    <a:pt x="44" y="58"/>
                    <a:pt x="40" y="56"/>
                  </a:cubicBezTo>
                  <a:cubicBezTo>
                    <a:pt x="43" y="59"/>
                    <a:pt x="39" y="60"/>
                    <a:pt x="40" y="65"/>
                  </a:cubicBezTo>
                  <a:cubicBezTo>
                    <a:pt x="33" y="66"/>
                    <a:pt x="31" y="61"/>
                    <a:pt x="26" y="60"/>
                  </a:cubicBezTo>
                  <a:cubicBezTo>
                    <a:pt x="25" y="60"/>
                    <a:pt x="25" y="62"/>
                    <a:pt x="25" y="63"/>
                  </a:cubicBezTo>
                  <a:cubicBezTo>
                    <a:pt x="22" y="64"/>
                    <a:pt x="21" y="61"/>
                    <a:pt x="20" y="60"/>
                  </a:cubicBezTo>
                  <a:cubicBezTo>
                    <a:pt x="18" y="60"/>
                    <a:pt x="15" y="61"/>
                    <a:pt x="13" y="60"/>
                  </a:cubicBezTo>
                  <a:cubicBezTo>
                    <a:pt x="12" y="60"/>
                    <a:pt x="14" y="56"/>
                    <a:pt x="9" y="59"/>
                  </a:cubicBezTo>
                  <a:cubicBezTo>
                    <a:pt x="8" y="55"/>
                    <a:pt x="8" y="51"/>
                    <a:pt x="4" y="50"/>
                  </a:cubicBezTo>
                  <a:cubicBezTo>
                    <a:pt x="3" y="48"/>
                    <a:pt x="5" y="48"/>
                    <a:pt x="5" y="45"/>
                  </a:cubicBezTo>
                  <a:cubicBezTo>
                    <a:pt x="5" y="43"/>
                    <a:pt x="3" y="45"/>
                    <a:pt x="4" y="45"/>
                  </a:cubicBezTo>
                  <a:cubicBezTo>
                    <a:pt x="0" y="42"/>
                    <a:pt x="3" y="39"/>
                    <a:pt x="2" y="34"/>
                  </a:cubicBezTo>
                  <a:cubicBezTo>
                    <a:pt x="8" y="34"/>
                    <a:pt x="12" y="34"/>
                    <a:pt x="16" y="32"/>
                  </a:cubicBezTo>
                  <a:cubicBezTo>
                    <a:pt x="16" y="30"/>
                    <a:pt x="19" y="29"/>
                    <a:pt x="16" y="28"/>
                  </a:cubicBezTo>
                  <a:cubicBezTo>
                    <a:pt x="17" y="26"/>
                    <a:pt x="29" y="23"/>
                    <a:pt x="26" y="21"/>
                  </a:cubicBezTo>
                  <a:cubicBezTo>
                    <a:pt x="28" y="19"/>
                    <a:pt x="31" y="18"/>
                    <a:pt x="34" y="18"/>
                  </a:cubicBezTo>
                  <a:cubicBezTo>
                    <a:pt x="37" y="18"/>
                    <a:pt x="35" y="15"/>
                    <a:pt x="36" y="14"/>
                  </a:cubicBezTo>
                  <a:cubicBezTo>
                    <a:pt x="36" y="14"/>
                    <a:pt x="38" y="14"/>
                    <a:pt x="39" y="14"/>
                  </a:cubicBezTo>
                  <a:cubicBezTo>
                    <a:pt x="40" y="13"/>
                    <a:pt x="39" y="10"/>
                    <a:pt x="41" y="11"/>
                  </a:cubicBezTo>
                  <a:cubicBezTo>
                    <a:pt x="40" y="5"/>
                    <a:pt x="45" y="7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95"/>
            <p:cNvSpPr>
              <a:spLocks/>
            </p:cNvSpPr>
            <p:nvPr/>
          </p:nvSpPr>
          <p:spPr bwMode="auto">
            <a:xfrm>
              <a:off x="9758363" y="-1335088"/>
              <a:ext cx="96838" cy="109538"/>
            </a:xfrm>
            <a:custGeom>
              <a:avLst/>
              <a:gdLst>
                <a:gd name="T0" fmla="*/ 23 w 26"/>
                <a:gd name="T1" fmla="*/ 1 h 29"/>
                <a:gd name="T2" fmla="*/ 18 w 26"/>
                <a:gd name="T3" fmla="*/ 6 h 29"/>
                <a:gd name="T4" fmla="*/ 17 w 26"/>
                <a:gd name="T5" fmla="*/ 6 h 29"/>
                <a:gd name="T6" fmla="*/ 18 w 26"/>
                <a:gd name="T7" fmla="*/ 10 h 29"/>
                <a:gd name="T8" fmla="*/ 21 w 26"/>
                <a:gd name="T9" fmla="*/ 13 h 29"/>
                <a:gd name="T10" fmla="*/ 23 w 26"/>
                <a:gd name="T11" fmla="*/ 26 h 29"/>
                <a:gd name="T12" fmla="*/ 17 w 26"/>
                <a:gd name="T13" fmla="*/ 26 h 29"/>
                <a:gd name="T14" fmla="*/ 13 w 26"/>
                <a:gd name="T15" fmla="*/ 12 h 29"/>
                <a:gd name="T16" fmla="*/ 7 w 26"/>
                <a:gd name="T17" fmla="*/ 16 h 29"/>
                <a:gd name="T18" fmla="*/ 7 w 26"/>
                <a:gd name="T19" fmla="*/ 25 h 29"/>
                <a:gd name="T20" fmla="*/ 3 w 26"/>
                <a:gd name="T21" fmla="*/ 29 h 29"/>
                <a:gd name="T22" fmla="*/ 2 w 26"/>
                <a:gd name="T23" fmla="*/ 22 h 29"/>
                <a:gd name="T24" fmla="*/ 3 w 26"/>
                <a:gd name="T25" fmla="*/ 20 h 29"/>
                <a:gd name="T26" fmla="*/ 2 w 26"/>
                <a:gd name="T27" fmla="*/ 19 h 29"/>
                <a:gd name="T28" fmla="*/ 3 w 26"/>
                <a:gd name="T29" fmla="*/ 13 h 29"/>
                <a:gd name="T30" fmla="*/ 0 w 26"/>
                <a:gd name="T31" fmla="*/ 10 h 29"/>
                <a:gd name="T32" fmla="*/ 11 w 26"/>
                <a:gd name="T33" fmla="*/ 1 h 29"/>
                <a:gd name="T34" fmla="*/ 23 w 26"/>
                <a:gd name="T3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29">
                  <a:moveTo>
                    <a:pt x="23" y="1"/>
                  </a:moveTo>
                  <a:cubicBezTo>
                    <a:pt x="26" y="7"/>
                    <a:pt x="16" y="4"/>
                    <a:pt x="18" y="6"/>
                  </a:cubicBezTo>
                  <a:cubicBezTo>
                    <a:pt x="20" y="8"/>
                    <a:pt x="19" y="7"/>
                    <a:pt x="17" y="6"/>
                  </a:cubicBezTo>
                  <a:cubicBezTo>
                    <a:pt x="17" y="8"/>
                    <a:pt x="18" y="9"/>
                    <a:pt x="18" y="10"/>
                  </a:cubicBezTo>
                  <a:cubicBezTo>
                    <a:pt x="19" y="11"/>
                    <a:pt x="21" y="13"/>
                    <a:pt x="21" y="13"/>
                  </a:cubicBezTo>
                  <a:cubicBezTo>
                    <a:pt x="22" y="17"/>
                    <a:pt x="22" y="22"/>
                    <a:pt x="23" y="26"/>
                  </a:cubicBezTo>
                  <a:cubicBezTo>
                    <a:pt x="21" y="26"/>
                    <a:pt x="19" y="26"/>
                    <a:pt x="17" y="26"/>
                  </a:cubicBezTo>
                  <a:cubicBezTo>
                    <a:pt x="15" y="21"/>
                    <a:pt x="13" y="18"/>
                    <a:pt x="13" y="12"/>
                  </a:cubicBezTo>
                  <a:cubicBezTo>
                    <a:pt x="10" y="12"/>
                    <a:pt x="12" y="17"/>
                    <a:pt x="7" y="16"/>
                  </a:cubicBezTo>
                  <a:cubicBezTo>
                    <a:pt x="7" y="19"/>
                    <a:pt x="7" y="22"/>
                    <a:pt x="7" y="25"/>
                  </a:cubicBezTo>
                  <a:cubicBezTo>
                    <a:pt x="8" y="28"/>
                    <a:pt x="3" y="26"/>
                    <a:pt x="3" y="29"/>
                  </a:cubicBezTo>
                  <a:cubicBezTo>
                    <a:pt x="1" y="29"/>
                    <a:pt x="1" y="24"/>
                    <a:pt x="2" y="22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1" y="18"/>
                    <a:pt x="4" y="16"/>
                    <a:pt x="3" y="13"/>
                  </a:cubicBezTo>
                  <a:cubicBezTo>
                    <a:pt x="4" y="11"/>
                    <a:pt x="2" y="11"/>
                    <a:pt x="0" y="10"/>
                  </a:cubicBezTo>
                  <a:cubicBezTo>
                    <a:pt x="2" y="5"/>
                    <a:pt x="4" y="0"/>
                    <a:pt x="11" y="1"/>
                  </a:cubicBezTo>
                  <a:cubicBezTo>
                    <a:pt x="7" y="5"/>
                    <a:pt x="19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96"/>
            <p:cNvSpPr>
              <a:spLocks/>
            </p:cNvSpPr>
            <p:nvPr/>
          </p:nvSpPr>
          <p:spPr bwMode="auto">
            <a:xfrm>
              <a:off x="9467851" y="-1225550"/>
              <a:ext cx="225425" cy="63500"/>
            </a:xfrm>
            <a:custGeom>
              <a:avLst/>
              <a:gdLst>
                <a:gd name="T0" fmla="*/ 1 w 60"/>
                <a:gd name="T1" fmla="*/ 5 h 17"/>
                <a:gd name="T2" fmla="*/ 7 w 60"/>
                <a:gd name="T3" fmla="*/ 1 h 17"/>
                <a:gd name="T4" fmla="*/ 10 w 60"/>
                <a:gd name="T5" fmla="*/ 4 h 17"/>
                <a:gd name="T6" fmla="*/ 13 w 60"/>
                <a:gd name="T7" fmla="*/ 5 h 17"/>
                <a:gd name="T8" fmla="*/ 27 w 60"/>
                <a:gd name="T9" fmla="*/ 8 h 17"/>
                <a:gd name="T10" fmla="*/ 41 w 60"/>
                <a:gd name="T11" fmla="*/ 7 h 17"/>
                <a:gd name="T12" fmla="*/ 44 w 60"/>
                <a:gd name="T13" fmla="*/ 10 h 17"/>
                <a:gd name="T14" fmla="*/ 48 w 60"/>
                <a:gd name="T15" fmla="*/ 11 h 17"/>
                <a:gd name="T16" fmla="*/ 55 w 60"/>
                <a:gd name="T17" fmla="*/ 11 h 17"/>
                <a:gd name="T18" fmla="*/ 56 w 60"/>
                <a:gd name="T19" fmla="*/ 15 h 17"/>
                <a:gd name="T20" fmla="*/ 53 w 60"/>
                <a:gd name="T21" fmla="*/ 15 h 17"/>
                <a:gd name="T22" fmla="*/ 25 w 60"/>
                <a:gd name="T23" fmla="*/ 11 h 17"/>
                <a:gd name="T24" fmla="*/ 18 w 60"/>
                <a:gd name="T25" fmla="*/ 11 h 17"/>
                <a:gd name="T26" fmla="*/ 8 w 60"/>
                <a:gd name="T27" fmla="*/ 8 h 17"/>
                <a:gd name="T28" fmla="*/ 1 w 60"/>
                <a:gd name="T2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7">
                  <a:moveTo>
                    <a:pt x="1" y="5"/>
                  </a:moveTo>
                  <a:cubicBezTo>
                    <a:pt x="0" y="1"/>
                    <a:pt x="6" y="3"/>
                    <a:pt x="7" y="1"/>
                  </a:cubicBezTo>
                  <a:cubicBezTo>
                    <a:pt x="10" y="0"/>
                    <a:pt x="9" y="3"/>
                    <a:pt x="10" y="4"/>
                  </a:cubicBezTo>
                  <a:cubicBezTo>
                    <a:pt x="11" y="5"/>
                    <a:pt x="13" y="4"/>
                    <a:pt x="13" y="5"/>
                  </a:cubicBezTo>
                  <a:cubicBezTo>
                    <a:pt x="19" y="3"/>
                    <a:pt x="21" y="4"/>
                    <a:pt x="27" y="8"/>
                  </a:cubicBezTo>
                  <a:cubicBezTo>
                    <a:pt x="32" y="5"/>
                    <a:pt x="34" y="7"/>
                    <a:pt x="41" y="7"/>
                  </a:cubicBezTo>
                  <a:cubicBezTo>
                    <a:pt x="43" y="6"/>
                    <a:pt x="43" y="8"/>
                    <a:pt x="44" y="10"/>
                  </a:cubicBezTo>
                  <a:cubicBezTo>
                    <a:pt x="46" y="9"/>
                    <a:pt x="48" y="9"/>
                    <a:pt x="48" y="11"/>
                  </a:cubicBezTo>
                  <a:cubicBezTo>
                    <a:pt x="51" y="9"/>
                    <a:pt x="55" y="14"/>
                    <a:pt x="55" y="11"/>
                  </a:cubicBezTo>
                  <a:cubicBezTo>
                    <a:pt x="60" y="11"/>
                    <a:pt x="52" y="16"/>
                    <a:pt x="56" y="15"/>
                  </a:cubicBezTo>
                  <a:cubicBezTo>
                    <a:pt x="56" y="17"/>
                    <a:pt x="55" y="15"/>
                    <a:pt x="53" y="15"/>
                  </a:cubicBezTo>
                  <a:cubicBezTo>
                    <a:pt x="43" y="17"/>
                    <a:pt x="34" y="13"/>
                    <a:pt x="25" y="11"/>
                  </a:cubicBezTo>
                  <a:cubicBezTo>
                    <a:pt x="23" y="11"/>
                    <a:pt x="21" y="11"/>
                    <a:pt x="18" y="11"/>
                  </a:cubicBezTo>
                  <a:cubicBezTo>
                    <a:pt x="15" y="10"/>
                    <a:pt x="12" y="9"/>
                    <a:pt x="8" y="8"/>
                  </a:cubicBezTo>
                  <a:cubicBezTo>
                    <a:pt x="6" y="7"/>
                    <a:pt x="2" y="8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97"/>
            <p:cNvSpPr>
              <a:spLocks/>
            </p:cNvSpPr>
            <p:nvPr/>
          </p:nvSpPr>
          <p:spPr bwMode="auto">
            <a:xfrm>
              <a:off x="9769476" y="-1149350"/>
              <a:ext cx="30163" cy="14288"/>
            </a:xfrm>
            <a:custGeom>
              <a:avLst/>
              <a:gdLst>
                <a:gd name="T0" fmla="*/ 3 w 8"/>
                <a:gd name="T1" fmla="*/ 2 h 4"/>
                <a:gd name="T2" fmla="*/ 8 w 8"/>
                <a:gd name="T3" fmla="*/ 4 h 4"/>
                <a:gd name="T4" fmla="*/ 3 w 8"/>
                <a:gd name="T5" fmla="*/ 4 h 4"/>
                <a:gd name="T6" fmla="*/ 1 w 8"/>
                <a:gd name="T7" fmla="*/ 2 h 4"/>
                <a:gd name="T8" fmla="*/ 3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3" y="2"/>
                  </a:moveTo>
                  <a:cubicBezTo>
                    <a:pt x="5" y="2"/>
                    <a:pt x="8" y="2"/>
                    <a:pt x="8" y="4"/>
                  </a:cubicBezTo>
                  <a:cubicBezTo>
                    <a:pt x="7" y="4"/>
                    <a:pt x="5" y="4"/>
                    <a:pt x="3" y="4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0" y="0"/>
                    <a:pt x="2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98"/>
            <p:cNvSpPr>
              <a:spLocks/>
            </p:cNvSpPr>
            <p:nvPr/>
          </p:nvSpPr>
          <p:spPr bwMode="auto">
            <a:xfrm>
              <a:off x="10772776" y="-423863"/>
              <a:ext cx="165100" cy="165100"/>
            </a:xfrm>
            <a:custGeom>
              <a:avLst/>
              <a:gdLst>
                <a:gd name="T0" fmla="*/ 1 w 44"/>
                <a:gd name="T1" fmla="*/ 38 h 44"/>
                <a:gd name="T2" fmla="*/ 4 w 44"/>
                <a:gd name="T3" fmla="*/ 32 h 44"/>
                <a:gd name="T4" fmla="*/ 7 w 44"/>
                <a:gd name="T5" fmla="*/ 31 h 44"/>
                <a:gd name="T6" fmla="*/ 7 w 44"/>
                <a:gd name="T7" fmla="*/ 28 h 44"/>
                <a:gd name="T8" fmla="*/ 9 w 44"/>
                <a:gd name="T9" fmla="*/ 28 h 44"/>
                <a:gd name="T10" fmla="*/ 11 w 44"/>
                <a:gd name="T11" fmla="*/ 25 h 44"/>
                <a:gd name="T12" fmla="*/ 16 w 44"/>
                <a:gd name="T13" fmla="*/ 24 h 44"/>
                <a:gd name="T14" fmla="*/ 19 w 44"/>
                <a:gd name="T15" fmla="*/ 21 h 44"/>
                <a:gd name="T16" fmla="*/ 22 w 44"/>
                <a:gd name="T17" fmla="*/ 17 h 44"/>
                <a:gd name="T18" fmla="*/ 25 w 44"/>
                <a:gd name="T19" fmla="*/ 14 h 44"/>
                <a:gd name="T20" fmla="*/ 29 w 44"/>
                <a:gd name="T21" fmla="*/ 15 h 44"/>
                <a:gd name="T22" fmla="*/ 28 w 44"/>
                <a:gd name="T23" fmla="*/ 10 h 44"/>
                <a:gd name="T24" fmla="*/ 33 w 44"/>
                <a:gd name="T25" fmla="*/ 3 h 44"/>
                <a:gd name="T26" fmla="*/ 37 w 44"/>
                <a:gd name="T27" fmla="*/ 0 h 44"/>
                <a:gd name="T28" fmla="*/ 42 w 44"/>
                <a:gd name="T29" fmla="*/ 3 h 44"/>
                <a:gd name="T30" fmla="*/ 43 w 44"/>
                <a:gd name="T31" fmla="*/ 10 h 44"/>
                <a:gd name="T32" fmla="*/ 42 w 44"/>
                <a:gd name="T33" fmla="*/ 14 h 44"/>
                <a:gd name="T34" fmla="*/ 39 w 44"/>
                <a:gd name="T35" fmla="*/ 14 h 44"/>
                <a:gd name="T36" fmla="*/ 37 w 44"/>
                <a:gd name="T37" fmla="*/ 21 h 44"/>
                <a:gd name="T38" fmla="*/ 32 w 44"/>
                <a:gd name="T39" fmla="*/ 22 h 44"/>
                <a:gd name="T40" fmla="*/ 28 w 44"/>
                <a:gd name="T41" fmla="*/ 32 h 44"/>
                <a:gd name="T42" fmla="*/ 25 w 44"/>
                <a:gd name="T43" fmla="*/ 38 h 44"/>
                <a:gd name="T44" fmla="*/ 22 w 44"/>
                <a:gd name="T45" fmla="*/ 41 h 44"/>
                <a:gd name="T46" fmla="*/ 11 w 44"/>
                <a:gd name="T47" fmla="*/ 36 h 44"/>
                <a:gd name="T48" fmla="*/ 5 w 44"/>
                <a:gd name="T49" fmla="*/ 38 h 44"/>
                <a:gd name="T50" fmla="*/ 4 w 44"/>
                <a:gd name="T51" fmla="*/ 35 h 44"/>
                <a:gd name="T52" fmla="*/ 1 w 44"/>
                <a:gd name="T53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" h="44">
                  <a:moveTo>
                    <a:pt x="1" y="38"/>
                  </a:moveTo>
                  <a:cubicBezTo>
                    <a:pt x="0" y="36"/>
                    <a:pt x="3" y="34"/>
                    <a:pt x="4" y="32"/>
                  </a:cubicBezTo>
                  <a:cubicBezTo>
                    <a:pt x="4" y="32"/>
                    <a:pt x="6" y="31"/>
                    <a:pt x="7" y="31"/>
                  </a:cubicBezTo>
                  <a:cubicBezTo>
                    <a:pt x="7" y="30"/>
                    <a:pt x="6" y="28"/>
                    <a:pt x="7" y="28"/>
                  </a:cubicBezTo>
                  <a:cubicBezTo>
                    <a:pt x="7" y="28"/>
                    <a:pt x="9" y="28"/>
                    <a:pt x="9" y="28"/>
                  </a:cubicBezTo>
                  <a:cubicBezTo>
                    <a:pt x="10" y="28"/>
                    <a:pt x="10" y="25"/>
                    <a:pt x="11" y="25"/>
                  </a:cubicBezTo>
                  <a:cubicBezTo>
                    <a:pt x="13" y="24"/>
                    <a:pt x="16" y="26"/>
                    <a:pt x="16" y="24"/>
                  </a:cubicBezTo>
                  <a:cubicBezTo>
                    <a:pt x="17" y="21"/>
                    <a:pt x="16" y="22"/>
                    <a:pt x="19" y="21"/>
                  </a:cubicBezTo>
                  <a:cubicBezTo>
                    <a:pt x="22" y="21"/>
                    <a:pt x="21" y="19"/>
                    <a:pt x="22" y="17"/>
                  </a:cubicBezTo>
                  <a:cubicBezTo>
                    <a:pt x="22" y="17"/>
                    <a:pt x="26" y="20"/>
                    <a:pt x="25" y="14"/>
                  </a:cubicBezTo>
                  <a:cubicBezTo>
                    <a:pt x="27" y="14"/>
                    <a:pt x="27" y="15"/>
                    <a:pt x="29" y="15"/>
                  </a:cubicBezTo>
                  <a:cubicBezTo>
                    <a:pt x="29" y="13"/>
                    <a:pt x="27" y="12"/>
                    <a:pt x="28" y="10"/>
                  </a:cubicBezTo>
                  <a:cubicBezTo>
                    <a:pt x="33" y="11"/>
                    <a:pt x="32" y="5"/>
                    <a:pt x="33" y="3"/>
                  </a:cubicBezTo>
                  <a:cubicBezTo>
                    <a:pt x="34" y="2"/>
                    <a:pt x="38" y="3"/>
                    <a:pt x="37" y="0"/>
                  </a:cubicBezTo>
                  <a:cubicBezTo>
                    <a:pt x="39" y="1"/>
                    <a:pt x="39" y="3"/>
                    <a:pt x="42" y="3"/>
                  </a:cubicBezTo>
                  <a:cubicBezTo>
                    <a:pt x="40" y="7"/>
                    <a:pt x="44" y="6"/>
                    <a:pt x="43" y="10"/>
                  </a:cubicBezTo>
                  <a:cubicBezTo>
                    <a:pt x="41" y="10"/>
                    <a:pt x="42" y="13"/>
                    <a:pt x="42" y="14"/>
                  </a:cubicBezTo>
                  <a:cubicBezTo>
                    <a:pt x="41" y="14"/>
                    <a:pt x="39" y="14"/>
                    <a:pt x="39" y="14"/>
                  </a:cubicBezTo>
                  <a:cubicBezTo>
                    <a:pt x="38" y="15"/>
                    <a:pt x="38" y="18"/>
                    <a:pt x="37" y="21"/>
                  </a:cubicBezTo>
                  <a:cubicBezTo>
                    <a:pt x="35" y="23"/>
                    <a:pt x="35" y="20"/>
                    <a:pt x="32" y="22"/>
                  </a:cubicBezTo>
                  <a:cubicBezTo>
                    <a:pt x="28" y="24"/>
                    <a:pt x="29" y="29"/>
                    <a:pt x="28" y="32"/>
                  </a:cubicBezTo>
                  <a:cubicBezTo>
                    <a:pt x="27" y="33"/>
                    <a:pt x="23" y="33"/>
                    <a:pt x="25" y="38"/>
                  </a:cubicBezTo>
                  <a:cubicBezTo>
                    <a:pt x="22" y="37"/>
                    <a:pt x="22" y="39"/>
                    <a:pt x="22" y="41"/>
                  </a:cubicBezTo>
                  <a:cubicBezTo>
                    <a:pt x="19" y="37"/>
                    <a:pt x="11" y="44"/>
                    <a:pt x="11" y="36"/>
                  </a:cubicBezTo>
                  <a:cubicBezTo>
                    <a:pt x="10" y="37"/>
                    <a:pt x="7" y="39"/>
                    <a:pt x="5" y="38"/>
                  </a:cubicBezTo>
                  <a:cubicBezTo>
                    <a:pt x="5" y="38"/>
                    <a:pt x="4" y="35"/>
                    <a:pt x="4" y="35"/>
                  </a:cubicBezTo>
                  <a:cubicBezTo>
                    <a:pt x="1" y="35"/>
                    <a:pt x="7" y="40"/>
                    <a:pt x="1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99"/>
            <p:cNvSpPr>
              <a:spLocks/>
            </p:cNvSpPr>
            <p:nvPr/>
          </p:nvSpPr>
          <p:spPr bwMode="auto">
            <a:xfrm>
              <a:off x="5133976" y="-3673475"/>
              <a:ext cx="228600" cy="168275"/>
            </a:xfrm>
            <a:custGeom>
              <a:avLst/>
              <a:gdLst>
                <a:gd name="T0" fmla="*/ 16 w 61"/>
                <a:gd name="T1" fmla="*/ 0 h 45"/>
                <a:gd name="T2" fmla="*/ 23 w 61"/>
                <a:gd name="T3" fmla="*/ 5 h 45"/>
                <a:gd name="T4" fmla="*/ 28 w 61"/>
                <a:gd name="T5" fmla="*/ 7 h 45"/>
                <a:gd name="T6" fmla="*/ 30 w 61"/>
                <a:gd name="T7" fmla="*/ 7 h 45"/>
                <a:gd name="T8" fmla="*/ 32 w 61"/>
                <a:gd name="T9" fmla="*/ 8 h 45"/>
                <a:gd name="T10" fmla="*/ 36 w 61"/>
                <a:gd name="T11" fmla="*/ 11 h 45"/>
                <a:gd name="T12" fmla="*/ 40 w 61"/>
                <a:gd name="T13" fmla="*/ 11 h 45"/>
                <a:gd name="T14" fmla="*/ 49 w 61"/>
                <a:gd name="T15" fmla="*/ 14 h 45"/>
                <a:gd name="T16" fmla="*/ 49 w 61"/>
                <a:gd name="T17" fmla="*/ 18 h 45"/>
                <a:gd name="T18" fmla="*/ 53 w 61"/>
                <a:gd name="T19" fmla="*/ 18 h 45"/>
                <a:gd name="T20" fmla="*/ 53 w 61"/>
                <a:gd name="T21" fmla="*/ 21 h 45"/>
                <a:gd name="T22" fmla="*/ 61 w 61"/>
                <a:gd name="T23" fmla="*/ 26 h 45"/>
                <a:gd name="T24" fmla="*/ 60 w 61"/>
                <a:gd name="T25" fmla="*/ 31 h 45"/>
                <a:gd name="T26" fmla="*/ 57 w 61"/>
                <a:gd name="T27" fmla="*/ 29 h 45"/>
                <a:gd name="T28" fmla="*/ 50 w 61"/>
                <a:gd name="T29" fmla="*/ 33 h 45"/>
                <a:gd name="T30" fmla="*/ 49 w 61"/>
                <a:gd name="T31" fmla="*/ 36 h 45"/>
                <a:gd name="T32" fmla="*/ 46 w 61"/>
                <a:gd name="T33" fmla="*/ 39 h 45"/>
                <a:gd name="T34" fmla="*/ 37 w 61"/>
                <a:gd name="T35" fmla="*/ 39 h 45"/>
                <a:gd name="T36" fmla="*/ 37 w 61"/>
                <a:gd name="T37" fmla="*/ 41 h 45"/>
                <a:gd name="T38" fmla="*/ 32 w 61"/>
                <a:gd name="T39" fmla="*/ 42 h 45"/>
                <a:gd name="T40" fmla="*/ 30 w 61"/>
                <a:gd name="T41" fmla="*/ 39 h 45"/>
                <a:gd name="T42" fmla="*/ 22 w 61"/>
                <a:gd name="T43" fmla="*/ 39 h 45"/>
                <a:gd name="T44" fmla="*/ 19 w 61"/>
                <a:gd name="T45" fmla="*/ 36 h 45"/>
                <a:gd name="T46" fmla="*/ 23 w 61"/>
                <a:gd name="T47" fmla="*/ 33 h 45"/>
                <a:gd name="T48" fmla="*/ 16 w 61"/>
                <a:gd name="T49" fmla="*/ 32 h 45"/>
                <a:gd name="T50" fmla="*/ 21 w 61"/>
                <a:gd name="T51" fmla="*/ 29 h 45"/>
                <a:gd name="T52" fmla="*/ 23 w 61"/>
                <a:gd name="T53" fmla="*/ 26 h 45"/>
                <a:gd name="T54" fmla="*/ 28 w 61"/>
                <a:gd name="T55" fmla="*/ 28 h 45"/>
                <a:gd name="T56" fmla="*/ 26 w 61"/>
                <a:gd name="T57" fmla="*/ 24 h 45"/>
                <a:gd name="T58" fmla="*/ 14 w 61"/>
                <a:gd name="T59" fmla="*/ 26 h 45"/>
                <a:gd name="T60" fmla="*/ 9 w 61"/>
                <a:gd name="T61" fmla="*/ 25 h 45"/>
                <a:gd name="T62" fmla="*/ 7 w 61"/>
                <a:gd name="T63" fmla="*/ 22 h 45"/>
                <a:gd name="T64" fmla="*/ 1 w 61"/>
                <a:gd name="T65" fmla="*/ 19 h 45"/>
                <a:gd name="T66" fmla="*/ 0 w 61"/>
                <a:gd name="T67" fmla="*/ 15 h 45"/>
                <a:gd name="T68" fmla="*/ 4 w 61"/>
                <a:gd name="T69" fmla="*/ 12 h 45"/>
                <a:gd name="T70" fmla="*/ 7 w 61"/>
                <a:gd name="T71" fmla="*/ 10 h 45"/>
                <a:gd name="T72" fmla="*/ 8 w 61"/>
                <a:gd name="T73" fmla="*/ 5 h 45"/>
                <a:gd name="T74" fmla="*/ 11 w 61"/>
                <a:gd name="T75" fmla="*/ 5 h 45"/>
                <a:gd name="T76" fmla="*/ 14 w 61"/>
                <a:gd name="T77" fmla="*/ 3 h 45"/>
                <a:gd name="T78" fmla="*/ 16 w 61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45">
                  <a:moveTo>
                    <a:pt x="16" y="0"/>
                  </a:moveTo>
                  <a:cubicBezTo>
                    <a:pt x="18" y="2"/>
                    <a:pt x="22" y="2"/>
                    <a:pt x="23" y="5"/>
                  </a:cubicBezTo>
                  <a:cubicBezTo>
                    <a:pt x="26" y="4"/>
                    <a:pt x="27" y="6"/>
                    <a:pt x="28" y="7"/>
                  </a:cubicBezTo>
                  <a:cubicBezTo>
                    <a:pt x="28" y="7"/>
                    <a:pt x="30" y="6"/>
                    <a:pt x="30" y="7"/>
                  </a:cubicBezTo>
                  <a:cubicBezTo>
                    <a:pt x="31" y="7"/>
                    <a:pt x="31" y="9"/>
                    <a:pt x="32" y="8"/>
                  </a:cubicBezTo>
                  <a:cubicBezTo>
                    <a:pt x="34" y="6"/>
                    <a:pt x="33" y="9"/>
                    <a:pt x="36" y="11"/>
                  </a:cubicBezTo>
                  <a:cubicBezTo>
                    <a:pt x="37" y="12"/>
                    <a:pt x="39" y="11"/>
                    <a:pt x="40" y="11"/>
                  </a:cubicBezTo>
                  <a:cubicBezTo>
                    <a:pt x="41" y="11"/>
                    <a:pt x="43" y="16"/>
                    <a:pt x="49" y="14"/>
                  </a:cubicBezTo>
                  <a:cubicBezTo>
                    <a:pt x="49" y="15"/>
                    <a:pt x="49" y="17"/>
                    <a:pt x="49" y="18"/>
                  </a:cubicBezTo>
                  <a:cubicBezTo>
                    <a:pt x="50" y="19"/>
                    <a:pt x="52" y="17"/>
                    <a:pt x="53" y="18"/>
                  </a:cubicBezTo>
                  <a:cubicBezTo>
                    <a:pt x="53" y="18"/>
                    <a:pt x="52" y="20"/>
                    <a:pt x="53" y="21"/>
                  </a:cubicBezTo>
                  <a:cubicBezTo>
                    <a:pt x="55" y="23"/>
                    <a:pt x="58" y="24"/>
                    <a:pt x="61" y="26"/>
                  </a:cubicBezTo>
                  <a:cubicBezTo>
                    <a:pt x="61" y="28"/>
                    <a:pt x="61" y="30"/>
                    <a:pt x="60" y="31"/>
                  </a:cubicBezTo>
                  <a:cubicBezTo>
                    <a:pt x="58" y="31"/>
                    <a:pt x="57" y="29"/>
                    <a:pt x="57" y="29"/>
                  </a:cubicBezTo>
                  <a:cubicBezTo>
                    <a:pt x="54" y="30"/>
                    <a:pt x="53" y="33"/>
                    <a:pt x="50" y="33"/>
                  </a:cubicBezTo>
                  <a:cubicBezTo>
                    <a:pt x="49" y="34"/>
                    <a:pt x="49" y="35"/>
                    <a:pt x="49" y="36"/>
                  </a:cubicBezTo>
                  <a:cubicBezTo>
                    <a:pt x="46" y="36"/>
                    <a:pt x="46" y="37"/>
                    <a:pt x="46" y="39"/>
                  </a:cubicBezTo>
                  <a:cubicBezTo>
                    <a:pt x="41" y="40"/>
                    <a:pt x="40" y="36"/>
                    <a:pt x="37" y="39"/>
                  </a:cubicBezTo>
                  <a:cubicBezTo>
                    <a:pt x="36" y="39"/>
                    <a:pt x="37" y="41"/>
                    <a:pt x="37" y="41"/>
                  </a:cubicBezTo>
                  <a:cubicBezTo>
                    <a:pt x="37" y="45"/>
                    <a:pt x="32" y="37"/>
                    <a:pt x="32" y="42"/>
                  </a:cubicBezTo>
                  <a:cubicBezTo>
                    <a:pt x="30" y="42"/>
                    <a:pt x="31" y="40"/>
                    <a:pt x="30" y="39"/>
                  </a:cubicBezTo>
                  <a:cubicBezTo>
                    <a:pt x="27" y="42"/>
                    <a:pt x="26" y="38"/>
                    <a:pt x="22" y="39"/>
                  </a:cubicBezTo>
                  <a:cubicBezTo>
                    <a:pt x="22" y="37"/>
                    <a:pt x="21" y="36"/>
                    <a:pt x="19" y="36"/>
                  </a:cubicBezTo>
                  <a:cubicBezTo>
                    <a:pt x="19" y="34"/>
                    <a:pt x="23" y="36"/>
                    <a:pt x="23" y="33"/>
                  </a:cubicBezTo>
                  <a:cubicBezTo>
                    <a:pt x="24" y="30"/>
                    <a:pt x="18" y="33"/>
                    <a:pt x="16" y="32"/>
                  </a:cubicBezTo>
                  <a:cubicBezTo>
                    <a:pt x="15" y="28"/>
                    <a:pt x="19" y="30"/>
                    <a:pt x="21" y="29"/>
                  </a:cubicBezTo>
                  <a:cubicBezTo>
                    <a:pt x="21" y="29"/>
                    <a:pt x="23" y="26"/>
                    <a:pt x="23" y="26"/>
                  </a:cubicBezTo>
                  <a:cubicBezTo>
                    <a:pt x="24" y="26"/>
                    <a:pt x="26" y="29"/>
                    <a:pt x="28" y="28"/>
                  </a:cubicBezTo>
                  <a:cubicBezTo>
                    <a:pt x="28" y="26"/>
                    <a:pt x="26" y="25"/>
                    <a:pt x="26" y="24"/>
                  </a:cubicBezTo>
                  <a:cubicBezTo>
                    <a:pt x="25" y="25"/>
                    <a:pt x="16" y="24"/>
                    <a:pt x="14" y="26"/>
                  </a:cubicBezTo>
                  <a:cubicBezTo>
                    <a:pt x="11" y="29"/>
                    <a:pt x="13" y="26"/>
                    <a:pt x="9" y="25"/>
                  </a:cubicBezTo>
                  <a:cubicBezTo>
                    <a:pt x="5" y="24"/>
                    <a:pt x="2" y="26"/>
                    <a:pt x="7" y="22"/>
                  </a:cubicBezTo>
                  <a:cubicBezTo>
                    <a:pt x="6" y="20"/>
                    <a:pt x="2" y="21"/>
                    <a:pt x="1" y="19"/>
                  </a:cubicBezTo>
                  <a:cubicBezTo>
                    <a:pt x="3" y="17"/>
                    <a:pt x="6" y="13"/>
                    <a:pt x="0" y="15"/>
                  </a:cubicBezTo>
                  <a:cubicBezTo>
                    <a:pt x="0" y="14"/>
                    <a:pt x="1" y="12"/>
                    <a:pt x="4" y="12"/>
                  </a:cubicBezTo>
                  <a:cubicBezTo>
                    <a:pt x="5" y="12"/>
                    <a:pt x="5" y="10"/>
                    <a:pt x="7" y="10"/>
                  </a:cubicBezTo>
                  <a:cubicBezTo>
                    <a:pt x="9" y="10"/>
                    <a:pt x="7" y="7"/>
                    <a:pt x="8" y="5"/>
                  </a:cubicBezTo>
                  <a:cubicBezTo>
                    <a:pt x="8" y="5"/>
                    <a:pt x="10" y="6"/>
                    <a:pt x="11" y="5"/>
                  </a:cubicBezTo>
                  <a:cubicBezTo>
                    <a:pt x="12" y="5"/>
                    <a:pt x="12" y="3"/>
                    <a:pt x="14" y="3"/>
                  </a:cubicBezTo>
                  <a:cubicBezTo>
                    <a:pt x="14" y="1"/>
                    <a:pt x="16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100"/>
            <p:cNvSpPr>
              <a:spLocks/>
            </p:cNvSpPr>
            <p:nvPr/>
          </p:nvSpPr>
          <p:spPr bwMode="auto">
            <a:xfrm>
              <a:off x="7432676" y="-3609975"/>
              <a:ext cx="307975" cy="153988"/>
            </a:xfrm>
            <a:custGeom>
              <a:avLst/>
              <a:gdLst>
                <a:gd name="T0" fmla="*/ 29 w 82"/>
                <a:gd name="T1" fmla="*/ 28 h 41"/>
                <a:gd name="T2" fmla="*/ 26 w 82"/>
                <a:gd name="T3" fmla="*/ 29 h 41"/>
                <a:gd name="T4" fmla="*/ 19 w 82"/>
                <a:gd name="T5" fmla="*/ 28 h 41"/>
                <a:gd name="T6" fmla="*/ 23 w 82"/>
                <a:gd name="T7" fmla="*/ 25 h 41"/>
                <a:gd name="T8" fmla="*/ 31 w 82"/>
                <a:gd name="T9" fmla="*/ 19 h 41"/>
                <a:gd name="T10" fmla="*/ 29 w 82"/>
                <a:gd name="T11" fmla="*/ 15 h 41"/>
                <a:gd name="T12" fmla="*/ 22 w 82"/>
                <a:gd name="T13" fmla="*/ 15 h 41"/>
                <a:gd name="T14" fmla="*/ 15 w 82"/>
                <a:gd name="T15" fmla="*/ 21 h 41"/>
                <a:gd name="T16" fmla="*/ 5 w 82"/>
                <a:gd name="T17" fmla="*/ 19 h 41"/>
                <a:gd name="T18" fmla="*/ 6 w 82"/>
                <a:gd name="T19" fmla="*/ 9 h 41"/>
                <a:gd name="T20" fmla="*/ 3 w 82"/>
                <a:gd name="T21" fmla="*/ 11 h 41"/>
                <a:gd name="T22" fmla="*/ 2 w 82"/>
                <a:gd name="T23" fmla="*/ 4 h 41"/>
                <a:gd name="T24" fmla="*/ 5 w 82"/>
                <a:gd name="T25" fmla="*/ 5 h 41"/>
                <a:gd name="T26" fmla="*/ 13 w 82"/>
                <a:gd name="T27" fmla="*/ 2 h 41"/>
                <a:gd name="T28" fmla="*/ 15 w 82"/>
                <a:gd name="T29" fmla="*/ 7 h 41"/>
                <a:gd name="T30" fmla="*/ 26 w 82"/>
                <a:gd name="T31" fmla="*/ 8 h 41"/>
                <a:gd name="T32" fmla="*/ 30 w 82"/>
                <a:gd name="T33" fmla="*/ 2 h 41"/>
                <a:gd name="T34" fmla="*/ 44 w 82"/>
                <a:gd name="T35" fmla="*/ 4 h 41"/>
                <a:gd name="T36" fmla="*/ 45 w 82"/>
                <a:gd name="T37" fmla="*/ 4 h 41"/>
                <a:gd name="T38" fmla="*/ 51 w 82"/>
                <a:gd name="T39" fmla="*/ 8 h 41"/>
                <a:gd name="T40" fmla="*/ 50 w 82"/>
                <a:gd name="T41" fmla="*/ 11 h 41"/>
                <a:gd name="T42" fmla="*/ 57 w 82"/>
                <a:gd name="T43" fmla="*/ 9 h 41"/>
                <a:gd name="T44" fmla="*/ 65 w 82"/>
                <a:gd name="T45" fmla="*/ 12 h 41"/>
                <a:gd name="T46" fmla="*/ 67 w 82"/>
                <a:gd name="T47" fmla="*/ 15 h 41"/>
                <a:gd name="T48" fmla="*/ 68 w 82"/>
                <a:gd name="T49" fmla="*/ 16 h 41"/>
                <a:gd name="T50" fmla="*/ 69 w 82"/>
                <a:gd name="T51" fmla="*/ 19 h 41"/>
                <a:gd name="T52" fmla="*/ 72 w 82"/>
                <a:gd name="T53" fmla="*/ 19 h 41"/>
                <a:gd name="T54" fmla="*/ 72 w 82"/>
                <a:gd name="T55" fmla="*/ 22 h 41"/>
                <a:gd name="T56" fmla="*/ 75 w 82"/>
                <a:gd name="T57" fmla="*/ 22 h 41"/>
                <a:gd name="T58" fmla="*/ 76 w 82"/>
                <a:gd name="T59" fmla="*/ 26 h 41"/>
                <a:gd name="T60" fmla="*/ 81 w 82"/>
                <a:gd name="T61" fmla="*/ 26 h 41"/>
                <a:gd name="T62" fmla="*/ 76 w 82"/>
                <a:gd name="T63" fmla="*/ 29 h 41"/>
                <a:gd name="T64" fmla="*/ 76 w 82"/>
                <a:gd name="T65" fmla="*/ 30 h 41"/>
                <a:gd name="T66" fmla="*/ 62 w 82"/>
                <a:gd name="T67" fmla="*/ 30 h 41"/>
                <a:gd name="T68" fmla="*/ 62 w 82"/>
                <a:gd name="T69" fmla="*/ 22 h 41"/>
                <a:gd name="T70" fmla="*/ 48 w 82"/>
                <a:gd name="T71" fmla="*/ 21 h 41"/>
                <a:gd name="T72" fmla="*/ 47 w 82"/>
                <a:gd name="T73" fmla="*/ 25 h 41"/>
                <a:gd name="T74" fmla="*/ 44 w 82"/>
                <a:gd name="T75" fmla="*/ 25 h 41"/>
                <a:gd name="T76" fmla="*/ 41 w 82"/>
                <a:gd name="T77" fmla="*/ 28 h 41"/>
                <a:gd name="T78" fmla="*/ 43 w 82"/>
                <a:gd name="T79" fmla="*/ 29 h 41"/>
                <a:gd name="T80" fmla="*/ 38 w 82"/>
                <a:gd name="T81" fmla="*/ 30 h 41"/>
                <a:gd name="T82" fmla="*/ 38 w 82"/>
                <a:gd name="T83" fmla="*/ 39 h 41"/>
                <a:gd name="T84" fmla="*/ 20 w 82"/>
                <a:gd name="T85" fmla="*/ 33 h 41"/>
                <a:gd name="T86" fmla="*/ 24 w 82"/>
                <a:gd name="T87" fmla="*/ 30 h 41"/>
                <a:gd name="T88" fmla="*/ 30 w 82"/>
                <a:gd name="T89" fmla="*/ 30 h 41"/>
                <a:gd name="T90" fmla="*/ 29 w 82"/>
                <a:gd name="T91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2" h="41">
                  <a:moveTo>
                    <a:pt x="29" y="28"/>
                  </a:moveTo>
                  <a:cubicBezTo>
                    <a:pt x="28" y="25"/>
                    <a:pt x="26" y="29"/>
                    <a:pt x="26" y="29"/>
                  </a:cubicBezTo>
                  <a:cubicBezTo>
                    <a:pt x="24" y="29"/>
                    <a:pt x="22" y="26"/>
                    <a:pt x="19" y="28"/>
                  </a:cubicBezTo>
                  <a:cubicBezTo>
                    <a:pt x="19" y="25"/>
                    <a:pt x="21" y="26"/>
                    <a:pt x="23" y="25"/>
                  </a:cubicBezTo>
                  <a:cubicBezTo>
                    <a:pt x="26" y="23"/>
                    <a:pt x="28" y="20"/>
                    <a:pt x="31" y="19"/>
                  </a:cubicBezTo>
                  <a:cubicBezTo>
                    <a:pt x="31" y="18"/>
                    <a:pt x="28" y="18"/>
                    <a:pt x="29" y="15"/>
                  </a:cubicBezTo>
                  <a:cubicBezTo>
                    <a:pt x="26" y="14"/>
                    <a:pt x="23" y="19"/>
                    <a:pt x="22" y="15"/>
                  </a:cubicBezTo>
                  <a:cubicBezTo>
                    <a:pt x="20" y="17"/>
                    <a:pt x="17" y="19"/>
                    <a:pt x="15" y="21"/>
                  </a:cubicBezTo>
                  <a:cubicBezTo>
                    <a:pt x="10" y="21"/>
                    <a:pt x="10" y="18"/>
                    <a:pt x="5" y="19"/>
                  </a:cubicBezTo>
                  <a:cubicBezTo>
                    <a:pt x="8" y="17"/>
                    <a:pt x="8" y="14"/>
                    <a:pt x="6" y="9"/>
                  </a:cubicBezTo>
                  <a:cubicBezTo>
                    <a:pt x="5" y="9"/>
                    <a:pt x="4" y="10"/>
                    <a:pt x="3" y="11"/>
                  </a:cubicBezTo>
                  <a:cubicBezTo>
                    <a:pt x="0" y="11"/>
                    <a:pt x="3" y="6"/>
                    <a:pt x="2" y="4"/>
                  </a:cubicBezTo>
                  <a:cubicBezTo>
                    <a:pt x="4" y="4"/>
                    <a:pt x="4" y="4"/>
                    <a:pt x="5" y="5"/>
                  </a:cubicBezTo>
                  <a:cubicBezTo>
                    <a:pt x="6" y="2"/>
                    <a:pt x="13" y="6"/>
                    <a:pt x="13" y="2"/>
                  </a:cubicBezTo>
                  <a:cubicBezTo>
                    <a:pt x="15" y="3"/>
                    <a:pt x="14" y="5"/>
                    <a:pt x="15" y="7"/>
                  </a:cubicBezTo>
                  <a:cubicBezTo>
                    <a:pt x="20" y="8"/>
                    <a:pt x="25" y="0"/>
                    <a:pt x="26" y="8"/>
                  </a:cubicBezTo>
                  <a:cubicBezTo>
                    <a:pt x="30" y="8"/>
                    <a:pt x="30" y="6"/>
                    <a:pt x="30" y="2"/>
                  </a:cubicBezTo>
                  <a:cubicBezTo>
                    <a:pt x="34" y="4"/>
                    <a:pt x="38" y="3"/>
                    <a:pt x="44" y="4"/>
                  </a:cubicBezTo>
                  <a:cubicBezTo>
                    <a:pt x="45" y="4"/>
                    <a:pt x="45" y="6"/>
                    <a:pt x="45" y="4"/>
                  </a:cubicBezTo>
                  <a:cubicBezTo>
                    <a:pt x="48" y="4"/>
                    <a:pt x="46" y="10"/>
                    <a:pt x="51" y="8"/>
                  </a:cubicBezTo>
                  <a:cubicBezTo>
                    <a:pt x="51" y="9"/>
                    <a:pt x="50" y="9"/>
                    <a:pt x="50" y="11"/>
                  </a:cubicBezTo>
                  <a:cubicBezTo>
                    <a:pt x="52" y="10"/>
                    <a:pt x="57" y="12"/>
                    <a:pt x="57" y="9"/>
                  </a:cubicBezTo>
                  <a:cubicBezTo>
                    <a:pt x="58" y="11"/>
                    <a:pt x="59" y="13"/>
                    <a:pt x="65" y="12"/>
                  </a:cubicBezTo>
                  <a:cubicBezTo>
                    <a:pt x="63" y="15"/>
                    <a:pt x="64" y="14"/>
                    <a:pt x="67" y="15"/>
                  </a:cubicBezTo>
                  <a:cubicBezTo>
                    <a:pt x="67" y="15"/>
                    <a:pt x="66" y="16"/>
                    <a:pt x="68" y="16"/>
                  </a:cubicBezTo>
                  <a:cubicBezTo>
                    <a:pt x="70" y="17"/>
                    <a:pt x="68" y="18"/>
                    <a:pt x="69" y="19"/>
                  </a:cubicBezTo>
                  <a:cubicBezTo>
                    <a:pt x="70" y="20"/>
                    <a:pt x="72" y="19"/>
                    <a:pt x="72" y="19"/>
                  </a:cubicBezTo>
                  <a:cubicBezTo>
                    <a:pt x="73" y="20"/>
                    <a:pt x="72" y="22"/>
                    <a:pt x="72" y="22"/>
                  </a:cubicBezTo>
                  <a:cubicBezTo>
                    <a:pt x="73" y="23"/>
                    <a:pt x="75" y="22"/>
                    <a:pt x="75" y="22"/>
                  </a:cubicBezTo>
                  <a:cubicBezTo>
                    <a:pt x="76" y="23"/>
                    <a:pt x="75" y="25"/>
                    <a:pt x="76" y="26"/>
                  </a:cubicBezTo>
                  <a:cubicBezTo>
                    <a:pt x="79" y="27"/>
                    <a:pt x="80" y="24"/>
                    <a:pt x="81" y="26"/>
                  </a:cubicBezTo>
                  <a:cubicBezTo>
                    <a:pt x="82" y="30"/>
                    <a:pt x="77" y="28"/>
                    <a:pt x="76" y="29"/>
                  </a:cubicBezTo>
                  <a:cubicBezTo>
                    <a:pt x="76" y="29"/>
                    <a:pt x="76" y="30"/>
                    <a:pt x="76" y="30"/>
                  </a:cubicBezTo>
                  <a:cubicBezTo>
                    <a:pt x="73" y="32"/>
                    <a:pt x="67" y="30"/>
                    <a:pt x="62" y="30"/>
                  </a:cubicBezTo>
                  <a:cubicBezTo>
                    <a:pt x="61" y="26"/>
                    <a:pt x="62" y="27"/>
                    <a:pt x="62" y="22"/>
                  </a:cubicBezTo>
                  <a:cubicBezTo>
                    <a:pt x="61" y="18"/>
                    <a:pt x="51" y="18"/>
                    <a:pt x="48" y="21"/>
                  </a:cubicBezTo>
                  <a:cubicBezTo>
                    <a:pt x="46" y="21"/>
                    <a:pt x="48" y="24"/>
                    <a:pt x="47" y="25"/>
                  </a:cubicBezTo>
                  <a:cubicBezTo>
                    <a:pt x="47" y="25"/>
                    <a:pt x="44" y="24"/>
                    <a:pt x="44" y="25"/>
                  </a:cubicBezTo>
                  <a:cubicBezTo>
                    <a:pt x="43" y="26"/>
                    <a:pt x="44" y="28"/>
                    <a:pt x="41" y="28"/>
                  </a:cubicBezTo>
                  <a:cubicBezTo>
                    <a:pt x="41" y="29"/>
                    <a:pt x="42" y="29"/>
                    <a:pt x="43" y="29"/>
                  </a:cubicBezTo>
                  <a:cubicBezTo>
                    <a:pt x="42" y="31"/>
                    <a:pt x="40" y="30"/>
                    <a:pt x="38" y="30"/>
                  </a:cubicBezTo>
                  <a:cubicBezTo>
                    <a:pt x="37" y="35"/>
                    <a:pt x="38" y="34"/>
                    <a:pt x="38" y="39"/>
                  </a:cubicBezTo>
                  <a:cubicBezTo>
                    <a:pt x="34" y="40"/>
                    <a:pt x="21" y="41"/>
                    <a:pt x="20" y="33"/>
                  </a:cubicBezTo>
                  <a:cubicBezTo>
                    <a:pt x="23" y="33"/>
                    <a:pt x="24" y="32"/>
                    <a:pt x="24" y="30"/>
                  </a:cubicBezTo>
                  <a:cubicBezTo>
                    <a:pt x="28" y="30"/>
                    <a:pt x="27" y="33"/>
                    <a:pt x="30" y="30"/>
                  </a:cubicBezTo>
                  <a:cubicBezTo>
                    <a:pt x="29" y="29"/>
                    <a:pt x="26" y="28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Freeform 101"/>
            <p:cNvSpPr>
              <a:spLocks/>
            </p:cNvSpPr>
            <p:nvPr/>
          </p:nvSpPr>
          <p:spPr bwMode="auto">
            <a:xfrm>
              <a:off x="4567238" y="-3489325"/>
              <a:ext cx="146050" cy="74613"/>
            </a:xfrm>
            <a:custGeom>
              <a:avLst/>
              <a:gdLst>
                <a:gd name="T0" fmla="*/ 38 w 39"/>
                <a:gd name="T1" fmla="*/ 3 h 20"/>
                <a:gd name="T2" fmla="*/ 38 w 39"/>
                <a:gd name="T3" fmla="*/ 7 h 20"/>
                <a:gd name="T4" fmla="*/ 36 w 39"/>
                <a:gd name="T5" fmla="*/ 7 h 20"/>
                <a:gd name="T6" fmla="*/ 36 w 39"/>
                <a:gd name="T7" fmla="*/ 11 h 20"/>
                <a:gd name="T8" fmla="*/ 31 w 39"/>
                <a:gd name="T9" fmla="*/ 14 h 20"/>
                <a:gd name="T10" fmla="*/ 27 w 39"/>
                <a:gd name="T11" fmla="*/ 10 h 20"/>
                <a:gd name="T12" fmla="*/ 23 w 39"/>
                <a:gd name="T13" fmla="*/ 13 h 20"/>
                <a:gd name="T14" fmla="*/ 17 w 39"/>
                <a:gd name="T15" fmla="*/ 18 h 20"/>
                <a:gd name="T16" fmla="*/ 2 w 39"/>
                <a:gd name="T17" fmla="*/ 18 h 20"/>
                <a:gd name="T18" fmla="*/ 0 w 39"/>
                <a:gd name="T19" fmla="*/ 13 h 20"/>
                <a:gd name="T20" fmla="*/ 6 w 39"/>
                <a:gd name="T21" fmla="*/ 14 h 20"/>
                <a:gd name="T22" fmla="*/ 12 w 39"/>
                <a:gd name="T23" fmla="*/ 10 h 20"/>
                <a:gd name="T24" fmla="*/ 14 w 39"/>
                <a:gd name="T25" fmla="*/ 7 h 20"/>
                <a:gd name="T26" fmla="*/ 19 w 39"/>
                <a:gd name="T27" fmla="*/ 6 h 20"/>
                <a:gd name="T28" fmla="*/ 20 w 39"/>
                <a:gd name="T29" fmla="*/ 6 h 20"/>
                <a:gd name="T30" fmla="*/ 23 w 39"/>
                <a:gd name="T31" fmla="*/ 3 h 20"/>
                <a:gd name="T32" fmla="*/ 28 w 39"/>
                <a:gd name="T33" fmla="*/ 3 h 20"/>
                <a:gd name="T34" fmla="*/ 38 w 39"/>
                <a:gd name="T3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20">
                  <a:moveTo>
                    <a:pt x="38" y="3"/>
                  </a:moveTo>
                  <a:cubicBezTo>
                    <a:pt x="38" y="3"/>
                    <a:pt x="39" y="6"/>
                    <a:pt x="38" y="7"/>
                  </a:cubicBezTo>
                  <a:cubicBezTo>
                    <a:pt x="38" y="7"/>
                    <a:pt x="36" y="6"/>
                    <a:pt x="36" y="7"/>
                  </a:cubicBezTo>
                  <a:cubicBezTo>
                    <a:pt x="35" y="7"/>
                    <a:pt x="37" y="11"/>
                    <a:pt x="36" y="11"/>
                  </a:cubicBezTo>
                  <a:cubicBezTo>
                    <a:pt x="34" y="11"/>
                    <a:pt x="32" y="9"/>
                    <a:pt x="31" y="14"/>
                  </a:cubicBezTo>
                  <a:cubicBezTo>
                    <a:pt x="29" y="14"/>
                    <a:pt x="30" y="9"/>
                    <a:pt x="27" y="10"/>
                  </a:cubicBezTo>
                  <a:cubicBezTo>
                    <a:pt x="24" y="9"/>
                    <a:pt x="25" y="12"/>
                    <a:pt x="23" y="13"/>
                  </a:cubicBezTo>
                  <a:cubicBezTo>
                    <a:pt x="21" y="15"/>
                    <a:pt x="17" y="14"/>
                    <a:pt x="17" y="18"/>
                  </a:cubicBezTo>
                  <a:cubicBezTo>
                    <a:pt x="11" y="20"/>
                    <a:pt x="8" y="19"/>
                    <a:pt x="2" y="18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ubicBezTo>
                    <a:pt x="9" y="14"/>
                    <a:pt x="9" y="10"/>
                    <a:pt x="12" y="10"/>
                  </a:cubicBezTo>
                  <a:cubicBezTo>
                    <a:pt x="12" y="10"/>
                    <a:pt x="14" y="6"/>
                    <a:pt x="14" y="7"/>
                  </a:cubicBezTo>
                  <a:cubicBezTo>
                    <a:pt x="17" y="10"/>
                    <a:pt x="15" y="6"/>
                    <a:pt x="19" y="6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1" y="5"/>
                    <a:pt x="23" y="3"/>
                    <a:pt x="23" y="3"/>
                  </a:cubicBezTo>
                  <a:cubicBezTo>
                    <a:pt x="25" y="2"/>
                    <a:pt x="27" y="3"/>
                    <a:pt x="28" y="3"/>
                  </a:cubicBezTo>
                  <a:cubicBezTo>
                    <a:pt x="30" y="2"/>
                    <a:pt x="35" y="0"/>
                    <a:pt x="3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102"/>
            <p:cNvSpPr>
              <a:spLocks/>
            </p:cNvSpPr>
            <p:nvPr/>
          </p:nvSpPr>
          <p:spPr bwMode="auto">
            <a:xfrm>
              <a:off x="4964113" y="-3459163"/>
              <a:ext cx="147638" cy="74613"/>
            </a:xfrm>
            <a:custGeom>
              <a:avLst/>
              <a:gdLst>
                <a:gd name="T0" fmla="*/ 35 w 39"/>
                <a:gd name="T1" fmla="*/ 2 h 20"/>
                <a:gd name="T2" fmla="*/ 39 w 39"/>
                <a:gd name="T3" fmla="*/ 14 h 20"/>
                <a:gd name="T4" fmla="*/ 36 w 39"/>
                <a:gd name="T5" fmla="*/ 13 h 20"/>
                <a:gd name="T6" fmla="*/ 36 w 39"/>
                <a:gd name="T7" fmla="*/ 17 h 20"/>
                <a:gd name="T8" fmla="*/ 31 w 39"/>
                <a:gd name="T9" fmla="*/ 19 h 20"/>
                <a:gd name="T10" fmla="*/ 29 w 39"/>
                <a:gd name="T11" fmla="*/ 20 h 20"/>
                <a:gd name="T12" fmla="*/ 25 w 39"/>
                <a:gd name="T13" fmla="*/ 20 h 20"/>
                <a:gd name="T14" fmla="*/ 25 w 39"/>
                <a:gd name="T15" fmla="*/ 14 h 20"/>
                <a:gd name="T16" fmla="*/ 11 w 39"/>
                <a:gd name="T17" fmla="*/ 13 h 20"/>
                <a:gd name="T18" fmla="*/ 0 w 39"/>
                <a:gd name="T19" fmla="*/ 6 h 20"/>
                <a:gd name="T20" fmla="*/ 1 w 39"/>
                <a:gd name="T21" fmla="*/ 3 h 20"/>
                <a:gd name="T22" fmla="*/ 4 w 39"/>
                <a:gd name="T23" fmla="*/ 5 h 20"/>
                <a:gd name="T24" fmla="*/ 11 w 39"/>
                <a:gd name="T25" fmla="*/ 7 h 20"/>
                <a:gd name="T26" fmla="*/ 14 w 39"/>
                <a:gd name="T27" fmla="*/ 7 h 20"/>
                <a:gd name="T28" fmla="*/ 15 w 39"/>
                <a:gd name="T29" fmla="*/ 10 h 20"/>
                <a:gd name="T30" fmla="*/ 16 w 39"/>
                <a:gd name="T31" fmla="*/ 5 h 20"/>
                <a:gd name="T32" fmla="*/ 19 w 39"/>
                <a:gd name="T33" fmla="*/ 7 h 20"/>
                <a:gd name="T34" fmla="*/ 35 w 39"/>
                <a:gd name="T3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20">
                  <a:moveTo>
                    <a:pt x="35" y="2"/>
                  </a:moveTo>
                  <a:cubicBezTo>
                    <a:pt x="33" y="9"/>
                    <a:pt x="39" y="9"/>
                    <a:pt x="39" y="14"/>
                  </a:cubicBezTo>
                  <a:cubicBezTo>
                    <a:pt x="38" y="15"/>
                    <a:pt x="37" y="12"/>
                    <a:pt x="36" y="13"/>
                  </a:cubicBezTo>
                  <a:cubicBezTo>
                    <a:pt x="35" y="14"/>
                    <a:pt x="37" y="17"/>
                    <a:pt x="36" y="17"/>
                  </a:cubicBezTo>
                  <a:cubicBezTo>
                    <a:pt x="35" y="18"/>
                    <a:pt x="32" y="18"/>
                    <a:pt x="31" y="19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8" y="20"/>
                    <a:pt x="26" y="20"/>
                    <a:pt x="25" y="20"/>
                  </a:cubicBezTo>
                  <a:cubicBezTo>
                    <a:pt x="23" y="18"/>
                    <a:pt x="23" y="16"/>
                    <a:pt x="25" y="14"/>
                  </a:cubicBezTo>
                  <a:cubicBezTo>
                    <a:pt x="20" y="17"/>
                    <a:pt x="17" y="13"/>
                    <a:pt x="11" y="13"/>
                  </a:cubicBezTo>
                  <a:cubicBezTo>
                    <a:pt x="10" y="8"/>
                    <a:pt x="3" y="9"/>
                    <a:pt x="0" y="6"/>
                  </a:cubicBezTo>
                  <a:cubicBezTo>
                    <a:pt x="0" y="6"/>
                    <a:pt x="1" y="3"/>
                    <a:pt x="1" y="3"/>
                  </a:cubicBezTo>
                  <a:cubicBezTo>
                    <a:pt x="3" y="2"/>
                    <a:pt x="3" y="4"/>
                    <a:pt x="4" y="5"/>
                  </a:cubicBezTo>
                  <a:cubicBezTo>
                    <a:pt x="6" y="5"/>
                    <a:pt x="10" y="6"/>
                    <a:pt x="11" y="7"/>
                  </a:cubicBezTo>
                  <a:cubicBezTo>
                    <a:pt x="11" y="8"/>
                    <a:pt x="13" y="7"/>
                    <a:pt x="14" y="7"/>
                  </a:cubicBezTo>
                  <a:cubicBezTo>
                    <a:pt x="14" y="8"/>
                    <a:pt x="13" y="11"/>
                    <a:pt x="15" y="10"/>
                  </a:cubicBezTo>
                  <a:cubicBezTo>
                    <a:pt x="19" y="9"/>
                    <a:pt x="13" y="6"/>
                    <a:pt x="16" y="5"/>
                  </a:cubicBezTo>
                  <a:cubicBezTo>
                    <a:pt x="19" y="3"/>
                    <a:pt x="19" y="7"/>
                    <a:pt x="19" y="7"/>
                  </a:cubicBezTo>
                  <a:cubicBezTo>
                    <a:pt x="24" y="7"/>
                    <a:pt x="26" y="0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103"/>
            <p:cNvSpPr>
              <a:spLocks/>
            </p:cNvSpPr>
            <p:nvPr/>
          </p:nvSpPr>
          <p:spPr bwMode="auto">
            <a:xfrm>
              <a:off x="4683126" y="-3455988"/>
              <a:ext cx="258763" cy="98425"/>
            </a:xfrm>
            <a:custGeom>
              <a:avLst/>
              <a:gdLst>
                <a:gd name="T0" fmla="*/ 31 w 69"/>
                <a:gd name="T1" fmla="*/ 9 h 26"/>
                <a:gd name="T2" fmla="*/ 45 w 69"/>
                <a:gd name="T3" fmla="*/ 15 h 26"/>
                <a:gd name="T4" fmla="*/ 45 w 69"/>
                <a:gd name="T5" fmla="*/ 8 h 26"/>
                <a:gd name="T6" fmla="*/ 41 w 69"/>
                <a:gd name="T7" fmla="*/ 2 h 26"/>
                <a:gd name="T8" fmla="*/ 51 w 69"/>
                <a:gd name="T9" fmla="*/ 1 h 26"/>
                <a:gd name="T10" fmla="*/ 54 w 69"/>
                <a:gd name="T11" fmla="*/ 4 h 26"/>
                <a:gd name="T12" fmla="*/ 54 w 69"/>
                <a:gd name="T13" fmla="*/ 6 h 26"/>
                <a:gd name="T14" fmla="*/ 59 w 69"/>
                <a:gd name="T15" fmla="*/ 11 h 26"/>
                <a:gd name="T16" fmla="*/ 63 w 69"/>
                <a:gd name="T17" fmla="*/ 8 h 26"/>
                <a:gd name="T18" fmla="*/ 68 w 69"/>
                <a:gd name="T19" fmla="*/ 11 h 26"/>
                <a:gd name="T20" fmla="*/ 69 w 69"/>
                <a:gd name="T21" fmla="*/ 13 h 26"/>
                <a:gd name="T22" fmla="*/ 68 w 69"/>
                <a:gd name="T23" fmla="*/ 19 h 26"/>
                <a:gd name="T24" fmla="*/ 59 w 69"/>
                <a:gd name="T25" fmla="*/ 20 h 26"/>
                <a:gd name="T26" fmla="*/ 54 w 69"/>
                <a:gd name="T27" fmla="*/ 19 h 26"/>
                <a:gd name="T28" fmla="*/ 41 w 69"/>
                <a:gd name="T29" fmla="*/ 22 h 26"/>
                <a:gd name="T30" fmla="*/ 38 w 69"/>
                <a:gd name="T31" fmla="*/ 22 h 26"/>
                <a:gd name="T32" fmla="*/ 34 w 69"/>
                <a:gd name="T33" fmla="*/ 23 h 26"/>
                <a:gd name="T34" fmla="*/ 20 w 69"/>
                <a:gd name="T35" fmla="*/ 26 h 26"/>
                <a:gd name="T36" fmla="*/ 33 w 69"/>
                <a:gd name="T37" fmla="*/ 22 h 26"/>
                <a:gd name="T38" fmla="*/ 26 w 69"/>
                <a:gd name="T39" fmla="*/ 19 h 26"/>
                <a:gd name="T40" fmla="*/ 20 w 69"/>
                <a:gd name="T41" fmla="*/ 16 h 26"/>
                <a:gd name="T42" fmla="*/ 14 w 69"/>
                <a:gd name="T43" fmla="*/ 19 h 26"/>
                <a:gd name="T44" fmla="*/ 10 w 69"/>
                <a:gd name="T45" fmla="*/ 18 h 26"/>
                <a:gd name="T46" fmla="*/ 0 w 69"/>
                <a:gd name="T47" fmla="*/ 16 h 26"/>
                <a:gd name="T48" fmla="*/ 3 w 69"/>
                <a:gd name="T49" fmla="*/ 13 h 26"/>
                <a:gd name="T50" fmla="*/ 5 w 69"/>
                <a:gd name="T51" fmla="*/ 9 h 26"/>
                <a:gd name="T52" fmla="*/ 10 w 69"/>
                <a:gd name="T53" fmla="*/ 8 h 26"/>
                <a:gd name="T54" fmla="*/ 9 w 69"/>
                <a:gd name="T55" fmla="*/ 5 h 26"/>
                <a:gd name="T56" fmla="*/ 12 w 69"/>
                <a:gd name="T57" fmla="*/ 5 h 26"/>
                <a:gd name="T58" fmla="*/ 16 w 69"/>
                <a:gd name="T59" fmla="*/ 4 h 26"/>
                <a:gd name="T60" fmla="*/ 23 w 69"/>
                <a:gd name="T61" fmla="*/ 5 h 26"/>
                <a:gd name="T62" fmla="*/ 24 w 69"/>
                <a:gd name="T63" fmla="*/ 8 h 26"/>
                <a:gd name="T64" fmla="*/ 27 w 69"/>
                <a:gd name="T65" fmla="*/ 8 h 26"/>
                <a:gd name="T66" fmla="*/ 27 w 69"/>
                <a:gd name="T67" fmla="*/ 12 h 26"/>
                <a:gd name="T68" fmla="*/ 31 w 69"/>
                <a:gd name="T6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" h="26">
                  <a:moveTo>
                    <a:pt x="31" y="9"/>
                  </a:moveTo>
                  <a:cubicBezTo>
                    <a:pt x="30" y="14"/>
                    <a:pt x="43" y="12"/>
                    <a:pt x="45" y="15"/>
                  </a:cubicBezTo>
                  <a:cubicBezTo>
                    <a:pt x="48" y="9"/>
                    <a:pt x="36" y="8"/>
                    <a:pt x="45" y="8"/>
                  </a:cubicBezTo>
                  <a:cubicBezTo>
                    <a:pt x="47" y="2"/>
                    <a:pt x="39" y="7"/>
                    <a:pt x="41" y="2"/>
                  </a:cubicBezTo>
                  <a:cubicBezTo>
                    <a:pt x="45" y="3"/>
                    <a:pt x="46" y="0"/>
                    <a:pt x="51" y="1"/>
                  </a:cubicBezTo>
                  <a:cubicBezTo>
                    <a:pt x="50" y="4"/>
                    <a:pt x="53" y="3"/>
                    <a:pt x="54" y="4"/>
                  </a:cubicBezTo>
                  <a:cubicBezTo>
                    <a:pt x="54" y="4"/>
                    <a:pt x="53" y="6"/>
                    <a:pt x="54" y="6"/>
                  </a:cubicBezTo>
                  <a:cubicBezTo>
                    <a:pt x="55" y="7"/>
                    <a:pt x="57" y="8"/>
                    <a:pt x="59" y="11"/>
                  </a:cubicBezTo>
                  <a:cubicBezTo>
                    <a:pt x="61" y="10"/>
                    <a:pt x="61" y="7"/>
                    <a:pt x="63" y="8"/>
                  </a:cubicBezTo>
                  <a:cubicBezTo>
                    <a:pt x="66" y="8"/>
                    <a:pt x="67" y="9"/>
                    <a:pt x="68" y="11"/>
                  </a:cubicBezTo>
                  <a:cubicBezTo>
                    <a:pt x="68" y="11"/>
                    <a:pt x="69" y="13"/>
                    <a:pt x="69" y="13"/>
                  </a:cubicBezTo>
                  <a:cubicBezTo>
                    <a:pt x="67" y="15"/>
                    <a:pt x="69" y="14"/>
                    <a:pt x="68" y="19"/>
                  </a:cubicBezTo>
                  <a:cubicBezTo>
                    <a:pt x="65" y="16"/>
                    <a:pt x="62" y="20"/>
                    <a:pt x="59" y="20"/>
                  </a:cubicBezTo>
                  <a:cubicBezTo>
                    <a:pt x="57" y="21"/>
                    <a:pt x="56" y="19"/>
                    <a:pt x="54" y="19"/>
                  </a:cubicBezTo>
                  <a:cubicBezTo>
                    <a:pt x="50" y="19"/>
                    <a:pt x="44" y="21"/>
                    <a:pt x="41" y="22"/>
                  </a:cubicBezTo>
                  <a:cubicBezTo>
                    <a:pt x="40" y="22"/>
                    <a:pt x="38" y="21"/>
                    <a:pt x="38" y="22"/>
                  </a:cubicBezTo>
                  <a:cubicBezTo>
                    <a:pt x="37" y="23"/>
                    <a:pt x="36" y="22"/>
                    <a:pt x="34" y="23"/>
                  </a:cubicBezTo>
                  <a:cubicBezTo>
                    <a:pt x="32" y="24"/>
                    <a:pt x="25" y="26"/>
                    <a:pt x="20" y="26"/>
                  </a:cubicBezTo>
                  <a:cubicBezTo>
                    <a:pt x="21" y="21"/>
                    <a:pt x="27" y="22"/>
                    <a:pt x="33" y="22"/>
                  </a:cubicBezTo>
                  <a:cubicBezTo>
                    <a:pt x="33" y="16"/>
                    <a:pt x="28" y="20"/>
                    <a:pt x="26" y="19"/>
                  </a:cubicBezTo>
                  <a:cubicBezTo>
                    <a:pt x="23" y="18"/>
                    <a:pt x="22" y="18"/>
                    <a:pt x="20" y="16"/>
                  </a:cubicBezTo>
                  <a:cubicBezTo>
                    <a:pt x="17" y="15"/>
                    <a:pt x="17" y="19"/>
                    <a:pt x="14" y="19"/>
                  </a:cubicBezTo>
                  <a:cubicBezTo>
                    <a:pt x="12" y="19"/>
                    <a:pt x="12" y="18"/>
                    <a:pt x="10" y="18"/>
                  </a:cubicBezTo>
                  <a:cubicBezTo>
                    <a:pt x="7" y="17"/>
                    <a:pt x="3" y="19"/>
                    <a:pt x="0" y="16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3" y="13"/>
                    <a:pt x="4" y="9"/>
                    <a:pt x="5" y="9"/>
                  </a:cubicBezTo>
                  <a:cubicBezTo>
                    <a:pt x="6" y="8"/>
                    <a:pt x="9" y="9"/>
                    <a:pt x="10" y="8"/>
                  </a:cubicBezTo>
                  <a:cubicBezTo>
                    <a:pt x="11" y="7"/>
                    <a:pt x="5" y="6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4"/>
                    <a:pt x="23" y="5"/>
                  </a:cubicBezTo>
                  <a:cubicBezTo>
                    <a:pt x="24" y="6"/>
                    <a:pt x="23" y="7"/>
                    <a:pt x="24" y="8"/>
                  </a:cubicBezTo>
                  <a:cubicBezTo>
                    <a:pt x="25" y="8"/>
                    <a:pt x="27" y="7"/>
                    <a:pt x="27" y="8"/>
                  </a:cubicBezTo>
                  <a:cubicBezTo>
                    <a:pt x="28" y="9"/>
                    <a:pt x="24" y="13"/>
                    <a:pt x="27" y="12"/>
                  </a:cubicBezTo>
                  <a:cubicBezTo>
                    <a:pt x="28" y="12"/>
                    <a:pt x="29" y="8"/>
                    <a:pt x="3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104"/>
            <p:cNvSpPr>
              <a:spLocks/>
            </p:cNvSpPr>
            <p:nvPr/>
          </p:nvSpPr>
          <p:spPr bwMode="auto">
            <a:xfrm>
              <a:off x="4506913" y="-3357563"/>
              <a:ext cx="206375" cy="138113"/>
            </a:xfrm>
            <a:custGeom>
              <a:avLst/>
              <a:gdLst>
                <a:gd name="T0" fmla="*/ 7 w 55"/>
                <a:gd name="T1" fmla="*/ 1 h 37"/>
                <a:gd name="T2" fmla="*/ 30 w 55"/>
                <a:gd name="T3" fmla="*/ 3 h 37"/>
                <a:gd name="T4" fmla="*/ 33 w 55"/>
                <a:gd name="T5" fmla="*/ 3 h 37"/>
                <a:gd name="T6" fmla="*/ 39 w 55"/>
                <a:gd name="T7" fmla="*/ 4 h 37"/>
                <a:gd name="T8" fmla="*/ 44 w 55"/>
                <a:gd name="T9" fmla="*/ 4 h 37"/>
                <a:gd name="T10" fmla="*/ 46 w 55"/>
                <a:gd name="T11" fmla="*/ 6 h 37"/>
                <a:gd name="T12" fmla="*/ 54 w 55"/>
                <a:gd name="T13" fmla="*/ 11 h 37"/>
                <a:gd name="T14" fmla="*/ 42 w 55"/>
                <a:gd name="T15" fmla="*/ 14 h 37"/>
                <a:gd name="T16" fmla="*/ 40 w 55"/>
                <a:gd name="T17" fmla="*/ 17 h 37"/>
                <a:gd name="T18" fmla="*/ 37 w 55"/>
                <a:gd name="T19" fmla="*/ 15 h 37"/>
                <a:gd name="T20" fmla="*/ 36 w 55"/>
                <a:gd name="T21" fmla="*/ 17 h 37"/>
                <a:gd name="T22" fmla="*/ 37 w 55"/>
                <a:gd name="T23" fmla="*/ 18 h 37"/>
                <a:gd name="T24" fmla="*/ 35 w 55"/>
                <a:gd name="T25" fmla="*/ 20 h 37"/>
                <a:gd name="T26" fmla="*/ 35 w 55"/>
                <a:gd name="T27" fmla="*/ 22 h 37"/>
                <a:gd name="T28" fmla="*/ 32 w 55"/>
                <a:gd name="T29" fmla="*/ 22 h 37"/>
                <a:gd name="T30" fmla="*/ 29 w 55"/>
                <a:gd name="T31" fmla="*/ 25 h 37"/>
                <a:gd name="T32" fmla="*/ 29 w 55"/>
                <a:gd name="T33" fmla="*/ 31 h 37"/>
                <a:gd name="T34" fmla="*/ 12 w 55"/>
                <a:gd name="T35" fmla="*/ 35 h 37"/>
                <a:gd name="T36" fmla="*/ 0 w 55"/>
                <a:gd name="T37" fmla="*/ 27 h 37"/>
                <a:gd name="T38" fmla="*/ 4 w 55"/>
                <a:gd name="T39" fmla="*/ 24 h 37"/>
                <a:gd name="T40" fmla="*/ 5 w 55"/>
                <a:gd name="T41" fmla="*/ 21 h 37"/>
                <a:gd name="T42" fmla="*/ 4 w 55"/>
                <a:gd name="T43" fmla="*/ 15 h 37"/>
                <a:gd name="T44" fmla="*/ 7 w 55"/>
                <a:gd name="T45" fmla="*/ 14 h 37"/>
                <a:gd name="T46" fmla="*/ 9 w 55"/>
                <a:gd name="T47" fmla="*/ 8 h 37"/>
                <a:gd name="T48" fmla="*/ 7 w 55"/>
                <a:gd name="T4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37">
                  <a:moveTo>
                    <a:pt x="7" y="1"/>
                  </a:moveTo>
                  <a:cubicBezTo>
                    <a:pt x="15" y="2"/>
                    <a:pt x="24" y="0"/>
                    <a:pt x="30" y="3"/>
                  </a:cubicBezTo>
                  <a:cubicBezTo>
                    <a:pt x="31" y="3"/>
                    <a:pt x="33" y="2"/>
                    <a:pt x="33" y="3"/>
                  </a:cubicBezTo>
                  <a:cubicBezTo>
                    <a:pt x="35" y="4"/>
                    <a:pt x="37" y="3"/>
                    <a:pt x="39" y="4"/>
                  </a:cubicBezTo>
                  <a:cubicBezTo>
                    <a:pt x="41" y="7"/>
                    <a:pt x="39" y="3"/>
                    <a:pt x="44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7" y="6"/>
                    <a:pt x="55" y="8"/>
                    <a:pt x="54" y="11"/>
                  </a:cubicBezTo>
                  <a:cubicBezTo>
                    <a:pt x="50" y="12"/>
                    <a:pt x="45" y="13"/>
                    <a:pt x="42" y="14"/>
                  </a:cubicBezTo>
                  <a:cubicBezTo>
                    <a:pt x="40" y="15"/>
                    <a:pt x="41" y="16"/>
                    <a:pt x="40" y="17"/>
                  </a:cubicBezTo>
                  <a:cubicBezTo>
                    <a:pt x="40" y="17"/>
                    <a:pt x="38" y="15"/>
                    <a:pt x="37" y="15"/>
                  </a:cubicBezTo>
                  <a:cubicBezTo>
                    <a:pt x="38" y="15"/>
                    <a:pt x="36" y="18"/>
                    <a:pt x="36" y="17"/>
                  </a:cubicBezTo>
                  <a:cubicBezTo>
                    <a:pt x="36" y="18"/>
                    <a:pt x="37" y="19"/>
                    <a:pt x="37" y="18"/>
                  </a:cubicBezTo>
                  <a:cubicBezTo>
                    <a:pt x="37" y="20"/>
                    <a:pt x="35" y="19"/>
                    <a:pt x="35" y="20"/>
                  </a:cubicBezTo>
                  <a:cubicBezTo>
                    <a:pt x="34" y="20"/>
                    <a:pt x="35" y="22"/>
                    <a:pt x="35" y="22"/>
                  </a:cubicBezTo>
                  <a:cubicBezTo>
                    <a:pt x="34" y="23"/>
                    <a:pt x="32" y="22"/>
                    <a:pt x="32" y="22"/>
                  </a:cubicBezTo>
                  <a:cubicBezTo>
                    <a:pt x="31" y="23"/>
                    <a:pt x="31" y="25"/>
                    <a:pt x="29" y="25"/>
                  </a:cubicBezTo>
                  <a:cubicBezTo>
                    <a:pt x="29" y="27"/>
                    <a:pt x="29" y="29"/>
                    <a:pt x="29" y="31"/>
                  </a:cubicBezTo>
                  <a:cubicBezTo>
                    <a:pt x="22" y="31"/>
                    <a:pt x="23" y="37"/>
                    <a:pt x="12" y="35"/>
                  </a:cubicBezTo>
                  <a:cubicBezTo>
                    <a:pt x="14" y="27"/>
                    <a:pt x="5" y="29"/>
                    <a:pt x="0" y="27"/>
                  </a:cubicBezTo>
                  <a:cubicBezTo>
                    <a:pt x="0" y="25"/>
                    <a:pt x="3" y="25"/>
                    <a:pt x="4" y="24"/>
                  </a:cubicBezTo>
                  <a:cubicBezTo>
                    <a:pt x="4" y="24"/>
                    <a:pt x="1" y="20"/>
                    <a:pt x="5" y="21"/>
                  </a:cubicBezTo>
                  <a:cubicBezTo>
                    <a:pt x="5" y="19"/>
                    <a:pt x="3" y="18"/>
                    <a:pt x="4" y="15"/>
                  </a:cubicBezTo>
                  <a:cubicBezTo>
                    <a:pt x="6" y="17"/>
                    <a:pt x="6" y="16"/>
                    <a:pt x="7" y="14"/>
                  </a:cubicBezTo>
                  <a:cubicBezTo>
                    <a:pt x="7" y="12"/>
                    <a:pt x="9" y="12"/>
                    <a:pt x="9" y="8"/>
                  </a:cubicBezTo>
                  <a:cubicBezTo>
                    <a:pt x="10" y="4"/>
                    <a:pt x="5" y="7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105"/>
            <p:cNvSpPr>
              <a:spLocks/>
            </p:cNvSpPr>
            <p:nvPr/>
          </p:nvSpPr>
          <p:spPr bwMode="auto">
            <a:xfrm>
              <a:off x="4919663" y="-3327400"/>
              <a:ext cx="44450" cy="33338"/>
            </a:xfrm>
            <a:custGeom>
              <a:avLst/>
              <a:gdLst>
                <a:gd name="T0" fmla="*/ 2 w 12"/>
                <a:gd name="T1" fmla="*/ 0 h 9"/>
                <a:gd name="T2" fmla="*/ 10 w 12"/>
                <a:gd name="T3" fmla="*/ 0 h 9"/>
                <a:gd name="T4" fmla="*/ 12 w 12"/>
                <a:gd name="T5" fmla="*/ 6 h 9"/>
                <a:gd name="T6" fmla="*/ 9 w 12"/>
                <a:gd name="T7" fmla="*/ 9 h 9"/>
                <a:gd name="T8" fmla="*/ 0 w 12"/>
                <a:gd name="T9" fmla="*/ 5 h 9"/>
                <a:gd name="T10" fmla="*/ 2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2" y="0"/>
                  </a:moveTo>
                  <a:cubicBezTo>
                    <a:pt x="5" y="0"/>
                    <a:pt x="7" y="0"/>
                    <a:pt x="10" y="0"/>
                  </a:cubicBezTo>
                  <a:cubicBezTo>
                    <a:pt x="10" y="3"/>
                    <a:pt x="12" y="3"/>
                    <a:pt x="12" y="6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3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106"/>
            <p:cNvSpPr>
              <a:spLocks/>
            </p:cNvSpPr>
            <p:nvPr/>
          </p:nvSpPr>
          <p:spPr bwMode="auto">
            <a:xfrm>
              <a:off x="5148263" y="-3343275"/>
              <a:ext cx="106363" cy="76200"/>
            </a:xfrm>
            <a:custGeom>
              <a:avLst/>
              <a:gdLst>
                <a:gd name="T0" fmla="*/ 25 w 28"/>
                <a:gd name="T1" fmla="*/ 2 h 20"/>
                <a:gd name="T2" fmla="*/ 26 w 28"/>
                <a:gd name="T3" fmla="*/ 9 h 20"/>
                <a:gd name="T4" fmla="*/ 24 w 28"/>
                <a:gd name="T5" fmla="*/ 11 h 20"/>
                <a:gd name="T6" fmla="*/ 17 w 28"/>
                <a:gd name="T7" fmla="*/ 13 h 20"/>
                <a:gd name="T8" fmla="*/ 5 w 28"/>
                <a:gd name="T9" fmla="*/ 20 h 20"/>
                <a:gd name="T10" fmla="*/ 4 w 28"/>
                <a:gd name="T11" fmla="*/ 14 h 20"/>
                <a:gd name="T12" fmla="*/ 1 w 28"/>
                <a:gd name="T13" fmla="*/ 11 h 20"/>
                <a:gd name="T14" fmla="*/ 1 w 28"/>
                <a:gd name="T15" fmla="*/ 4 h 20"/>
                <a:gd name="T16" fmla="*/ 4 w 28"/>
                <a:gd name="T17" fmla="*/ 2 h 20"/>
                <a:gd name="T18" fmla="*/ 8 w 28"/>
                <a:gd name="T19" fmla="*/ 0 h 20"/>
                <a:gd name="T20" fmla="*/ 19 w 28"/>
                <a:gd name="T21" fmla="*/ 3 h 20"/>
                <a:gd name="T22" fmla="*/ 25 w 28"/>
                <a:gd name="T2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0">
                  <a:moveTo>
                    <a:pt x="25" y="2"/>
                  </a:moveTo>
                  <a:cubicBezTo>
                    <a:pt x="28" y="1"/>
                    <a:pt x="26" y="7"/>
                    <a:pt x="26" y="9"/>
                  </a:cubicBezTo>
                  <a:cubicBezTo>
                    <a:pt x="24" y="8"/>
                    <a:pt x="24" y="10"/>
                    <a:pt x="24" y="11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19"/>
                    <a:pt x="5" y="20"/>
                  </a:cubicBezTo>
                  <a:cubicBezTo>
                    <a:pt x="4" y="19"/>
                    <a:pt x="4" y="17"/>
                    <a:pt x="4" y="14"/>
                  </a:cubicBezTo>
                  <a:cubicBezTo>
                    <a:pt x="3" y="13"/>
                    <a:pt x="2" y="13"/>
                    <a:pt x="1" y="11"/>
                  </a:cubicBezTo>
                  <a:cubicBezTo>
                    <a:pt x="0" y="9"/>
                    <a:pt x="2" y="7"/>
                    <a:pt x="1" y="4"/>
                  </a:cubicBezTo>
                  <a:cubicBezTo>
                    <a:pt x="4" y="5"/>
                    <a:pt x="4" y="3"/>
                    <a:pt x="4" y="2"/>
                  </a:cubicBezTo>
                  <a:cubicBezTo>
                    <a:pt x="6" y="2"/>
                    <a:pt x="8" y="2"/>
                    <a:pt x="8" y="0"/>
                  </a:cubicBezTo>
                  <a:cubicBezTo>
                    <a:pt x="10" y="3"/>
                    <a:pt x="17" y="0"/>
                    <a:pt x="19" y="3"/>
                  </a:cubicBezTo>
                  <a:cubicBezTo>
                    <a:pt x="22" y="3"/>
                    <a:pt x="25" y="4"/>
                    <a:pt x="2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107"/>
            <p:cNvSpPr>
              <a:spLocks/>
            </p:cNvSpPr>
            <p:nvPr/>
          </p:nvSpPr>
          <p:spPr bwMode="auto">
            <a:xfrm>
              <a:off x="6684963" y="-3052763"/>
              <a:ext cx="225425" cy="107950"/>
            </a:xfrm>
            <a:custGeom>
              <a:avLst/>
              <a:gdLst>
                <a:gd name="T0" fmla="*/ 44 w 60"/>
                <a:gd name="T1" fmla="*/ 0 h 29"/>
                <a:gd name="T2" fmla="*/ 49 w 60"/>
                <a:gd name="T3" fmla="*/ 3 h 29"/>
                <a:gd name="T4" fmla="*/ 54 w 60"/>
                <a:gd name="T5" fmla="*/ 5 h 29"/>
                <a:gd name="T6" fmla="*/ 52 w 60"/>
                <a:gd name="T7" fmla="*/ 7 h 29"/>
                <a:gd name="T8" fmla="*/ 59 w 60"/>
                <a:gd name="T9" fmla="*/ 12 h 29"/>
                <a:gd name="T10" fmla="*/ 55 w 60"/>
                <a:gd name="T11" fmla="*/ 20 h 29"/>
                <a:gd name="T12" fmla="*/ 51 w 60"/>
                <a:gd name="T13" fmla="*/ 21 h 29"/>
                <a:gd name="T14" fmla="*/ 45 w 60"/>
                <a:gd name="T15" fmla="*/ 24 h 29"/>
                <a:gd name="T16" fmla="*/ 41 w 60"/>
                <a:gd name="T17" fmla="*/ 26 h 29"/>
                <a:gd name="T18" fmla="*/ 38 w 60"/>
                <a:gd name="T19" fmla="*/ 27 h 29"/>
                <a:gd name="T20" fmla="*/ 21 w 60"/>
                <a:gd name="T21" fmla="*/ 28 h 29"/>
                <a:gd name="T22" fmla="*/ 20 w 60"/>
                <a:gd name="T23" fmla="*/ 27 h 29"/>
                <a:gd name="T24" fmla="*/ 14 w 60"/>
                <a:gd name="T25" fmla="*/ 24 h 29"/>
                <a:gd name="T26" fmla="*/ 12 w 60"/>
                <a:gd name="T27" fmla="*/ 23 h 29"/>
                <a:gd name="T28" fmla="*/ 14 w 60"/>
                <a:gd name="T29" fmla="*/ 21 h 29"/>
                <a:gd name="T30" fmla="*/ 10 w 60"/>
                <a:gd name="T31" fmla="*/ 19 h 29"/>
                <a:gd name="T32" fmla="*/ 10 w 60"/>
                <a:gd name="T33" fmla="*/ 10 h 29"/>
                <a:gd name="T34" fmla="*/ 2 w 60"/>
                <a:gd name="T35" fmla="*/ 12 h 29"/>
                <a:gd name="T36" fmla="*/ 5 w 60"/>
                <a:gd name="T37" fmla="*/ 6 h 29"/>
                <a:gd name="T38" fmla="*/ 16 w 60"/>
                <a:gd name="T39" fmla="*/ 6 h 29"/>
                <a:gd name="T40" fmla="*/ 17 w 60"/>
                <a:gd name="T41" fmla="*/ 12 h 29"/>
                <a:gd name="T42" fmla="*/ 21 w 60"/>
                <a:gd name="T43" fmla="*/ 6 h 29"/>
                <a:gd name="T44" fmla="*/ 30 w 60"/>
                <a:gd name="T45" fmla="*/ 9 h 29"/>
                <a:gd name="T46" fmla="*/ 33 w 60"/>
                <a:gd name="T47" fmla="*/ 6 h 29"/>
                <a:gd name="T48" fmla="*/ 41 w 60"/>
                <a:gd name="T49" fmla="*/ 5 h 29"/>
                <a:gd name="T50" fmla="*/ 44 w 60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29">
                  <a:moveTo>
                    <a:pt x="44" y="0"/>
                  </a:moveTo>
                  <a:cubicBezTo>
                    <a:pt x="45" y="1"/>
                    <a:pt x="47" y="2"/>
                    <a:pt x="49" y="3"/>
                  </a:cubicBezTo>
                  <a:cubicBezTo>
                    <a:pt x="50" y="3"/>
                    <a:pt x="53" y="4"/>
                    <a:pt x="54" y="5"/>
                  </a:cubicBezTo>
                  <a:cubicBezTo>
                    <a:pt x="54" y="5"/>
                    <a:pt x="52" y="7"/>
                    <a:pt x="52" y="7"/>
                  </a:cubicBezTo>
                  <a:cubicBezTo>
                    <a:pt x="52" y="10"/>
                    <a:pt x="56" y="13"/>
                    <a:pt x="59" y="12"/>
                  </a:cubicBezTo>
                  <a:cubicBezTo>
                    <a:pt x="60" y="15"/>
                    <a:pt x="59" y="17"/>
                    <a:pt x="55" y="20"/>
                  </a:cubicBezTo>
                  <a:cubicBezTo>
                    <a:pt x="54" y="21"/>
                    <a:pt x="52" y="21"/>
                    <a:pt x="51" y="21"/>
                  </a:cubicBezTo>
                  <a:cubicBezTo>
                    <a:pt x="48" y="23"/>
                    <a:pt x="49" y="23"/>
                    <a:pt x="45" y="24"/>
                  </a:cubicBezTo>
                  <a:cubicBezTo>
                    <a:pt x="45" y="24"/>
                    <a:pt x="41" y="25"/>
                    <a:pt x="41" y="26"/>
                  </a:cubicBezTo>
                  <a:cubicBezTo>
                    <a:pt x="40" y="27"/>
                    <a:pt x="40" y="27"/>
                    <a:pt x="38" y="27"/>
                  </a:cubicBezTo>
                  <a:cubicBezTo>
                    <a:pt x="37" y="27"/>
                    <a:pt x="26" y="29"/>
                    <a:pt x="21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18" y="27"/>
                    <a:pt x="17" y="24"/>
                    <a:pt x="14" y="24"/>
                  </a:cubicBezTo>
                  <a:cubicBezTo>
                    <a:pt x="13" y="24"/>
                    <a:pt x="13" y="23"/>
                    <a:pt x="12" y="23"/>
                  </a:cubicBezTo>
                  <a:cubicBezTo>
                    <a:pt x="12" y="21"/>
                    <a:pt x="13" y="22"/>
                    <a:pt x="14" y="21"/>
                  </a:cubicBezTo>
                  <a:cubicBezTo>
                    <a:pt x="14" y="20"/>
                    <a:pt x="11" y="20"/>
                    <a:pt x="10" y="19"/>
                  </a:cubicBezTo>
                  <a:cubicBezTo>
                    <a:pt x="9" y="16"/>
                    <a:pt x="11" y="14"/>
                    <a:pt x="10" y="10"/>
                  </a:cubicBezTo>
                  <a:cubicBezTo>
                    <a:pt x="5" y="9"/>
                    <a:pt x="5" y="15"/>
                    <a:pt x="2" y="12"/>
                  </a:cubicBezTo>
                  <a:cubicBezTo>
                    <a:pt x="0" y="7"/>
                    <a:pt x="6" y="10"/>
                    <a:pt x="5" y="6"/>
                  </a:cubicBezTo>
                  <a:cubicBezTo>
                    <a:pt x="10" y="7"/>
                    <a:pt x="9" y="6"/>
                    <a:pt x="16" y="6"/>
                  </a:cubicBezTo>
                  <a:cubicBezTo>
                    <a:pt x="17" y="9"/>
                    <a:pt x="20" y="9"/>
                    <a:pt x="17" y="12"/>
                  </a:cubicBezTo>
                  <a:cubicBezTo>
                    <a:pt x="21" y="12"/>
                    <a:pt x="22" y="10"/>
                    <a:pt x="21" y="6"/>
                  </a:cubicBezTo>
                  <a:cubicBezTo>
                    <a:pt x="22" y="9"/>
                    <a:pt x="34" y="3"/>
                    <a:pt x="30" y="9"/>
                  </a:cubicBezTo>
                  <a:cubicBezTo>
                    <a:pt x="33" y="10"/>
                    <a:pt x="32" y="7"/>
                    <a:pt x="33" y="6"/>
                  </a:cubicBezTo>
                  <a:cubicBezTo>
                    <a:pt x="35" y="5"/>
                    <a:pt x="38" y="5"/>
                    <a:pt x="41" y="5"/>
                  </a:cubicBezTo>
                  <a:cubicBezTo>
                    <a:pt x="43" y="4"/>
                    <a:pt x="44" y="3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108"/>
            <p:cNvSpPr>
              <a:spLocks/>
            </p:cNvSpPr>
            <p:nvPr/>
          </p:nvSpPr>
          <p:spPr bwMode="auto">
            <a:xfrm>
              <a:off x="5332413" y="-3027363"/>
              <a:ext cx="136525" cy="98425"/>
            </a:xfrm>
            <a:custGeom>
              <a:avLst/>
              <a:gdLst>
                <a:gd name="T0" fmla="*/ 10 w 36"/>
                <a:gd name="T1" fmla="*/ 0 h 26"/>
                <a:gd name="T2" fmla="*/ 18 w 36"/>
                <a:gd name="T3" fmla="*/ 9 h 26"/>
                <a:gd name="T4" fmla="*/ 21 w 36"/>
                <a:gd name="T5" fmla="*/ 7 h 26"/>
                <a:gd name="T6" fmla="*/ 25 w 36"/>
                <a:gd name="T7" fmla="*/ 12 h 26"/>
                <a:gd name="T8" fmla="*/ 31 w 36"/>
                <a:gd name="T9" fmla="*/ 19 h 26"/>
                <a:gd name="T10" fmla="*/ 36 w 36"/>
                <a:gd name="T11" fmla="*/ 20 h 26"/>
                <a:gd name="T12" fmla="*/ 18 w 36"/>
                <a:gd name="T13" fmla="*/ 21 h 26"/>
                <a:gd name="T14" fmla="*/ 11 w 36"/>
                <a:gd name="T15" fmla="*/ 26 h 26"/>
                <a:gd name="T16" fmla="*/ 0 w 36"/>
                <a:gd name="T17" fmla="*/ 21 h 26"/>
                <a:gd name="T18" fmla="*/ 3 w 36"/>
                <a:gd name="T19" fmla="*/ 20 h 26"/>
                <a:gd name="T20" fmla="*/ 4 w 36"/>
                <a:gd name="T21" fmla="*/ 17 h 26"/>
                <a:gd name="T22" fmla="*/ 4 w 36"/>
                <a:gd name="T23" fmla="*/ 5 h 26"/>
                <a:gd name="T24" fmla="*/ 10 w 36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6">
                  <a:moveTo>
                    <a:pt x="10" y="0"/>
                  </a:moveTo>
                  <a:cubicBezTo>
                    <a:pt x="12" y="4"/>
                    <a:pt x="19" y="2"/>
                    <a:pt x="18" y="9"/>
                  </a:cubicBezTo>
                  <a:cubicBezTo>
                    <a:pt x="19" y="10"/>
                    <a:pt x="21" y="7"/>
                    <a:pt x="21" y="7"/>
                  </a:cubicBezTo>
                  <a:cubicBezTo>
                    <a:pt x="23" y="8"/>
                    <a:pt x="22" y="11"/>
                    <a:pt x="25" y="12"/>
                  </a:cubicBezTo>
                  <a:cubicBezTo>
                    <a:pt x="27" y="12"/>
                    <a:pt x="29" y="17"/>
                    <a:pt x="31" y="19"/>
                  </a:cubicBezTo>
                  <a:cubicBezTo>
                    <a:pt x="35" y="17"/>
                    <a:pt x="34" y="17"/>
                    <a:pt x="36" y="20"/>
                  </a:cubicBezTo>
                  <a:cubicBezTo>
                    <a:pt x="33" y="23"/>
                    <a:pt x="24" y="21"/>
                    <a:pt x="18" y="21"/>
                  </a:cubicBezTo>
                  <a:cubicBezTo>
                    <a:pt x="16" y="23"/>
                    <a:pt x="12" y="23"/>
                    <a:pt x="11" y="26"/>
                  </a:cubicBezTo>
                  <a:cubicBezTo>
                    <a:pt x="8" y="24"/>
                    <a:pt x="6" y="20"/>
                    <a:pt x="0" y="21"/>
                  </a:cubicBezTo>
                  <a:cubicBezTo>
                    <a:pt x="0" y="20"/>
                    <a:pt x="2" y="20"/>
                    <a:pt x="3" y="20"/>
                  </a:cubicBezTo>
                  <a:cubicBezTo>
                    <a:pt x="1" y="18"/>
                    <a:pt x="1" y="17"/>
                    <a:pt x="4" y="17"/>
                  </a:cubicBezTo>
                  <a:cubicBezTo>
                    <a:pt x="1" y="12"/>
                    <a:pt x="4" y="10"/>
                    <a:pt x="4" y="5"/>
                  </a:cubicBezTo>
                  <a:cubicBezTo>
                    <a:pt x="7" y="4"/>
                    <a:pt x="10" y="4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109"/>
            <p:cNvSpPr>
              <a:spLocks/>
            </p:cNvSpPr>
            <p:nvPr/>
          </p:nvSpPr>
          <p:spPr bwMode="auto">
            <a:xfrm>
              <a:off x="9255126" y="-1470025"/>
              <a:ext cx="225425" cy="241300"/>
            </a:xfrm>
            <a:custGeom>
              <a:avLst/>
              <a:gdLst>
                <a:gd name="T0" fmla="*/ 5 w 60"/>
                <a:gd name="T1" fmla="*/ 9 h 64"/>
                <a:gd name="T2" fmla="*/ 2 w 60"/>
                <a:gd name="T3" fmla="*/ 7 h 64"/>
                <a:gd name="T4" fmla="*/ 0 w 60"/>
                <a:gd name="T5" fmla="*/ 3 h 64"/>
                <a:gd name="T6" fmla="*/ 11 w 60"/>
                <a:gd name="T7" fmla="*/ 2 h 64"/>
                <a:gd name="T8" fmla="*/ 16 w 60"/>
                <a:gd name="T9" fmla="*/ 4 h 64"/>
                <a:gd name="T10" fmla="*/ 16 w 60"/>
                <a:gd name="T11" fmla="*/ 7 h 64"/>
                <a:gd name="T12" fmla="*/ 19 w 60"/>
                <a:gd name="T13" fmla="*/ 10 h 64"/>
                <a:gd name="T14" fmla="*/ 25 w 60"/>
                <a:gd name="T15" fmla="*/ 13 h 64"/>
                <a:gd name="T16" fmla="*/ 35 w 60"/>
                <a:gd name="T17" fmla="*/ 21 h 64"/>
                <a:gd name="T18" fmla="*/ 37 w 60"/>
                <a:gd name="T19" fmla="*/ 25 h 64"/>
                <a:gd name="T20" fmla="*/ 42 w 60"/>
                <a:gd name="T21" fmla="*/ 27 h 64"/>
                <a:gd name="T22" fmla="*/ 44 w 60"/>
                <a:gd name="T23" fmla="*/ 30 h 64"/>
                <a:gd name="T24" fmla="*/ 44 w 60"/>
                <a:gd name="T25" fmla="*/ 32 h 64"/>
                <a:gd name="T26" fmla="*/ 47 w 60"/>
                <a:gd name="T27" fmla="*/ 35 h 64"/>
                <a:gd name="T28" fmla="*/ 51 w 60"/>
                <a:gd name="T29" fmla="*/ 39 h 64"/>
                <a:gd name="T30" fmla="*/ 54 w 60"/>
                <a:gd name="T31" fmla="*/ 42 h 64"/>
                <a:gd name="T32" fmla="*/ 57 w 60"/>
                <a:gd name="T33" fmla="*/ 49 h 64"/>
                <a:gd name="T34" fmla="*/ 58 w 60"/>
                <a:gd name="T35" fmla="*/ 55 h 64"/>
                <a:gd name="T36" fmla="*/ 60 w 60"/>
                <a:gd name="T37" fmla="*/ 59 h 64"/>
                <a:gd name="T38" fmla="*/ 53 w 60"/>
                <a:gd name="T39" fmla="*/ 61 h 64"/>
                <a:gd name="T40" fmla="*/ 47 w 60"/>
                <a:gd name="T41" fmla="*/ 61 h 64"/>
                <a:gd name="T42" fmla="*/ 47 w 60"/>
                <a:gd name="T43" fmla="*/ 58 h 64"/>
                <a:gd name="T44" fmla="*/ 44 w 60"/>
                <a:gd name="T45" fmla="*/ 58 h 64"/>
                <a:gd name="T46" fmla="*/ 37 w 60"/>
                <a:gd name="T47" fmla="*/ 52 h 64"/>
                <a:gd name="T48" fmla="*/ 39 w 60"/>
                <a:gd name="T49" fmla="*/ 49 h 64"/>
                <a:gd name="T50" fmla="*/ 37 w 60"/>
                <a:gd name="T51" fmla="*/ 49 h 64"/>
                <a:gd name="T52" fmla="*/ 36 w 60"/>
                <a:gd name="T53" fmla="*/ 46 h 64"/>
                <a:gd name="T54" fmla="*/ 33 w 60"/>
                <a:gd name="T55" fmla="*/ 46 h 64"/>
                <a:gd name="T56" fmla="*/ 28 w 60"/>
                <a:gd name="T57" fmla="*/ 41 h 64"/>
                <a:gd name="T58" fmla="*/ 25 w 60"/>
                <a:gd name="T59" fmla="*/ 31 h 64"/>
                <a:gd name="T60" fmla="*/ 23 w 60"/>
                <a:gd name="T61" fmla="*/ 34 h 64"/>
                <a:gd name="T62" fmla="*/ 21 w 60"/>
                <a:gd name="T63" fmla="*/ 27 h 64"/>
                <a:gd name="T64" fmla="*/ 18 w 60"/>
                <a:gd name="T65" fmla="*/ 24 h 64"/>
                <a:gd name="T66" fmla="*/ 15 w 60"/>
                <a:gd name="T67" fmla="*/ 23 h 64"/>
                <a:gd name="T68" fmla="*/ 14 w 60"/>
                <a:gd name="T69" fmla="*/ 17 h 64"/>
                <a:gd name="T70" fmla="*/ 9 w 60"/>
                <a:gd name="T71" fmla="*/ 14 h 64"/>
                <a:gd name="T72" fmla="*/ 7 w 60"/>
                <a:gd name="T73" fmla="*/ 11 h 64"/>
                <a:gd name="T74" fmla="*/ 5 w 60"/>
                <a:gd name="T7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4">
                  <a:moveTo>
                    <a:pt x="5" y="9"/>
                  </a:moveTo>
                  <a:cubicBezTo>
                    <a:pt x="5" y="7"/>
                    <a:pt x="3" y="8"/>
                    <a:pt x="2" y="7"/>
                  </a:cubicBezTo>
                  <a:cubicBezTo>
                    <a:pt x="1" y="6"/>
                    <a:pt x="2" y="3"/>
                    <a:pt x="0" y="3"/>
                  </a:cubicBezTo>
                  <a:cubicBezTo>
                    <a:pt x="3" y="0"/>
                    <a:pt x="6" y="4"/>
                    <a:pt x="11" y="2"/>
                  </a:cubicBezTo>
                  <a:cubicBezTo>
                    <a:pt x="10" y="5"/>
                    <a:pt x="15" y="3"/>
                    <a:pt x="16" y="4"/>
                  </a:cubicBezTo>
                  <a:cubicBezTo>
                    <a:pt x="17" y="5"/>
                    <a:pt x="16" y="7"/>
                    <a:pt x="16" y="7"/>
                  </a:cubicBezTo>
                  <a:cubicBezTo>
                    <a:pt x="18" y="8"/>
                    <a:pt x="20" y="7"/>
                    <a:pt x="19" y="10"/>
                  </a:cubicBezTo>
                  <a:cubicBezTo>
                    <a:pt x="23" y="9"/>
                    <a:pt x="22" y="13"/>
                    <a:pt x="25" y="13"/>
                  </a:cubicBezTo>
                  <a:cubicBezTo>
                    <a:pt x="27" y="13"/>
                    <a:pt x="31" y="21"/>
                    <a:pt x="35" y="21"/>
                  </a:cubicBezTo>
                  <a:cubicBezTo>
                    <a:pt x="38" y="21"/>
                    <a:pt x="36" y="24"/>
                    <a:pt x="37" y="25"/>
                  </a:cubicBezTo>
                  <a:cubicBezTo>
                    <a:pt x="38" y="26"/>
                    <a:pt x="41" y="26"/>
                    <a:pt x="42" y="27"/>
                  </a:cubicBezTo>
                  <a:cubicBezTo>
                    <a:pt x="42" y="27"/>
                    <a:pt x="44" y="29"/>
                    <a:pt x="44" y="30"/>
                  </a:cubicBezTo>
                  <a:cubicBezTo>
                    <a:pt x="45" y="30"/>
                    <a:pt x="44" y="32"/>
                    <a:pt x="44" y="32"/>
                  </a:cubicBezTo>
                  <a:cubicBezTo>
                    <a:pt x="45" y="34"/>
                    <a:pt x="46" y="34"/>
                    <a:pt x="47" y="35"/>
                  </a:cubicBezTo>
                  <a:cubicBezTo>
                    <a:pt x="48" y="36"/>
                    <a:pt x="49" y="39"/>
                    <a:pt x="51" y="39"/>
                  </a:cubicBezTo>
                  <a:cubicBezTo>
                    <a:pt x="52" y="40"/>
                    <a:pt x="54" y="42"/>
                    <a:pt x="54" y="42"/>
                  </a:cubicBezTo>
                  <a:cubicBezTo>
                    <a:pt x="56" y="44"/>
                    <a:pt x="55" y="49"/>
                    <a:pt x="57" y="49"/>
                  </a:cubicBezTo>
                  <a:cubicBezTo>
                    <a:pt x="59" y="49"/>
                    <a:pt x="59" y="53"/>
                    <a:pt x="58" y="55"/>
                  </a:cubicBezTo>
                  <a:cubicBezTo>
                    <a:pt x="58" y="57"/>
                    <a:pt x="55" y="59"/>
                    <a:pt x="60" y="59"/>
                  </a:cubicBezTo>
                  <a:cubicBezTo>
                    <a:pt x="59" y="64"/>
                    <a:pt x="55" y="61"/>
                    <a:pt x="53" y="61"/>
                  </a:cubicBezTo>
                  <a:cubicBezTo>
                    <a:pt x="51" y="60"/>
                    <a:pt x="49" y="61"/>
                    <a:pt x="47" y="61"/>
                  </a:cubicBezTo>
                  <a:cubicBezTo>
                    <a:pt x="47" y="60"/>
                    <a:pt x="48" y="58"/>
                    <a:pt x="47" y="58"/>
                  </a:cubicBezTo>
                  <a:cubicBezTo>
                    <a:pt x="47" y="57"/>
                    <a:pt x="45" y="58"/>
                    <a:pt x="44" y="58"/>
                  </a:cubicBezTo>
                  <a:cubicBezTo>
                    <a:pt x="43" y="57"/>
                    <a:pt x="41" y="52"/>
                    <a:pt x="37" y="52"/>
                  </a:cubicBezTo>
                  <a:cubicBezTo>
                    <a:pt x="38" y="51"/>
                    <a:pt x="39" y="51"/>
                    <a:pt x="39" y="49"/>
                  </a:cubicBezTo>
                  <a:cubicBezTo>
                    <a:pt x="39" y="48"/>
                    <a:pt x="37" y="49"/>
                    <a:pt x="37" y="49"/>
                  </a:cubicBezTo>
                  <a:cubicBezTo>
                    <a:pt x="36" y="50"/>
                    <a:pt x="37" y="47"/>
                    <a:pt x="36" y="46"/>
                  </a:cubicBezTo>
                  <a:cubicBezTo>
                    <a:pt x="35" y="46"/>
                    <a:pt x="34" y="47"/>
                    <a:pt x="33" y="46"/>
                  </a:cubicBezTo>
                  <a:cubicBezTo>
                    <a:pt x="31" y="45"/>
                    <a:pt x="31" y="41"/>
                    <a:pt x="28" y="41"/>
                  </a:cubicBezTo>
                  <a:cubicBezTo>
                    <a:pt x="29" y="35"/>
                    <a:pt x="25" y="35"/>
                    <a:pt x="25" y="31"/>
                  </a:cubicBezTo>
                  <a:cubicBezTo>
                    <a:pt x="23" y="31"/>
                    <a:pt x="24" y="33"/>
                    <a:pt x="23" y="34"/>
                  </a:cubicBezTo>
                  <a:cubicBezTo>
                    <a:pt x="21" y="32"/>
                    <a:pt x="22" y="29"/>
                    <a:pt x="21" y="27"/>
                  </a:cubicBezTo>
                  <a:cubicBezTo>
                    <a:pt x="20" y="26"/>
                    <a:pt x="18" y="25"/>
                    <a:pt x="18" y="24"/>
                  </a:cubicBezTo>
                  <a:cubicBezTo>
                    <a:pt x="17" y="24"/>
                    <a:pt x="17" y="22"/>
                    <a:pt x="15" y="23"/>
                  </a:cubicBezTo>
                  <a:cubicBezTo>
                    <a:pt x="16" y="20"/>
                    <a:pt x="14" y="19"/>
                    <a:pt x="14" y="17"/>
                  </a:cubicBezTo>
                  <a:cubicBezTo>
                    <a:pt x="13" y="15"/>
                    <a:pt x="11" y="15"/>
                    <a:pt x="9" y="14"/>
                  </a:cubicBezTo>
                  <a:cubicBezTo>
                    <a:pt x="9" y="14"/>
                    <a:pt x="6" y="11"/>
                    <a:pt x="7" y="11"/>
                  </a:cubicBezTo>
                  <a:cubicBezTo>
                    <a:pt x="6" y="9"/>
                    <a:pt x="10" y="6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110"/>
            <p:cNvSpPr>
              <a:spLocks/>
            </p:cNvSpPr>
            <p:nvPr/>
          </p:nvSpPr>
          <p:spPr bwMode="auto">
            <a:xfrm>
              <a:off x="8134351" y="-1093788"/>
              <a:ext cx="161925" cy="296863"/>
            </a:xfrm>
            <a:custGeom>
              <a:avLst/>
              <a:gdLst>
                <a:gd name="T0" fmla="*/ 32 w 43"/>
                <a:gd name="T1" fmla="*/ 0 h 79"/>
                <a:gd name="T2" fmla="*/ 38 w 43"/>
                <a:gd name="T3" fmla="*/ 1 h 79"/>
                <a:gd name="T4" fmla="*/ 35 w 43"/>
                <a:gd name="T5" fmla="*/ 26 h 79"/>
                <a:gd name="T6" fmla="*/ 32 w 43"/>
                <a:gd name="T7" fmla="*/ 43 h 79"/>
                <a:gd name="T8" fmla="*/ 28 w 43"/>
                <a:gd name="T9" fmla="*/ 50 h 79"/>
                <a:gd name="T10" fmla="*/ 27 w 43"/>
                <a:gd name="T11" fmla="*/ 59 h 79"/>
                <a:gd name="T12" fmla="*/ 27 w 43"/>
                <a:gd name="T13" fmla="*/ 62 h 79"/>
                <a:gd name="T14" fmla="*/ 24 w 43"/>
                <a:gd name="T15" fmla="*/ 63 h 79"/>
                <a:gd name="T16" fmla="*/ 23 w 43"/>
                <a:gd name="T17" fmla="*/ 71 h 79"/>
                <a:gd name="T18" fmla="*/ 21 w 43"/>
                <a:gd name="T19" fmla="*/ 73 h 79"/>
                <a:gd name="T20" fmla="*/ 20 w 43"/>
                <a:gd name="T21" fmla="*/ 77 h 79"/>
                <a:gd name="T22" fmla="*/ 6 w 43"/>
                <a:gd name="T23" fmla="*/ 78 h 79"/>
                <a:gd name="T24" fmla="*/ 4 w 43"/>
                <a:gd name="T25" fmla="*/ 71 h 79"/>
                <a:gd name="T26" fmla="*/ 3 w 43"/>
                <a:gd name="T27" fmla="*/ 69 h 79"/>
                <a:gd name="T28" fmla="*/ 0 w 43"/>
                <a:gd name="T29" fmla="*/ 67 h 79"/>
                <a:gd name="T30" fmla="*/ 0 w 43"/>
                <a:gd name="T31" fmla="*/ 62 h 79"/>
                <a:gd name="T32" fmla="*/ 2 w 43"/>
                <a:gd name="T33" fmla="*/ 60 h 79"/>
                <a:gd name="T34" fmla="*/ 0 w 43"/>
                <a:gd name="T35" fmla="*/ 59 h 79"/>
                <a:gd name="T36" fmla="*/ 3 w 43"/>
                <a:gd name="T37" fmla="*/ 53 h 79"/>
                <a:gd name="T38" fmla="*/ 3 w 43"/>
                <a:gd name="T39" fmla="*/ 50 h 79"/>
                <a:gd name="T40" fmla="*/ 6 w 43"/>
                <a:gd name="T41" fmla="*/ 49 h 79"/>
                <a:gd name="T42" fmla="*/ 9 w 43"/>
                <a:gd name="T43" fmla="*/ 42 h 79"/>
                <a:gd name="T44" fmla="*/ 6 w 43"/>
                <a:gd name="T45" fmla="*/ 38 h 79"/>
                <a:gd name="T46" fmla="*/ 6 w 43"/>
                <a:gd name="T47" fmla="*/ 29 h 79"/>
                <a:gd name="T48" fmla="*/ 9 w 43"/>
                <a:gd name="T49" fmla="*/ 26 h 79"/>
                <a:gd name="T50" fmla="*/ 13 w 43"/>
                <a:gd name="T51" fmla="*/ 24 h 79"/>
                <a:gd name="T52" fmla="*/ 20 w 43"/>
                <a:gd name="T53" fmla="*/ 18 h 79"/>
                <a:gd name="T54" fmla="*/ 24 w 43"/>
                <a:gd name="T55" fmla="*/ 19 h 79"/>
                <a:gd name="T56" fmla="*/ 25 w 43"/>
                <a:gd name="T57" fmla="*/ 11 h 79"/>
                <a:gd name="T58" fmla="*/ 30 w 43"/>
                <a:gd name="T59" fmla="*/ 10 h 79"/>
                <a:gd name="T60" fmla="*/ 32 w 43"/>
                <a:gd name="T6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32" y="0"/>
                  </a:moveTo>
                  <a:cubicBezTo>
                    <a:pt x="34" y="1"/>
                    <a:pt x="36" y="1"/>
                    <a:pt x="38" y="1"/>
                  </a:cubicBezTo>
                  <a:cubicBezTo>
                    <a:pt x="36" y="8"/>
                    <a:pt x="43" y="21"/>
                    <a:pt x="35" y="26"/>
                  </a:cubicBezTo>
                  <a:cubicBezTo>
                    <a:pt x="35" y="33"/>
                    <a:pt x="34" y="38"/>
                    <a:pt x="32" y="43"/>
                  </a:cubicBezTo>
                  <a:cubicBezTo>
                    <a:pt x="32" y="46"/>
                    <a:pt x="31" y="50"/>
                    <a:pt x="28" y="50"/>
                  </a:cubicBezTo>
                  <a:cubicBezTo>
                    <a:pt x="29" y="54"/>
                    <a:pt x="27" y="56"/>
                    <a:pt x="27" y="59"/>
                  </a:cubicBezTo>
                  <a:cubicBezTo>
                    <a:pt x="27" y="59"/>
                    <a:pt x="27" y="61"/>
                    <a:pt x="27" y="62"/>
                  </a:cubicBezTo>
                  <a:cubicBezTo>
                    <a:pt x="27" y="62"/>
                    <a:pt x="24" y="63"/>
                    <a:pt x="24" y="63"/>
                  </a:cubicBezTo>
                  <a:cubicBezTo>
                    <a:pt x="23" y="65"/>
                    <a:pt x="24" y="68"/>
                    <a:pt x="23" y="71"/>
                  </a:cubicBezTo>
                  <a:cubicBezTo>
                    <a:pt x="22" y="72"/>
                    <a:pt x="21" y="71"/>
                    <a:pt x="21" y="73"/>
                  </a:cubicBezTo>
                  <a:cubicBezTo>
                    <a:pt x="21" y="74"/>
                    <a:pt x="19" y="75"/>
                    <a:pt x="20" y="77"/>
                  </a:cubicBezTo>
                  <a:cubicBezTo>
                    <a:pt x="16" y="78"/>
                    <a:pt x="11" y="79"/>
                    <a:pt x="6" y="78"/>
                  </a:cubicBezTo>
                  <a:cubicBezTo>
                    <a:pt x="6" y="75"/>
                    <a:pt x="3" y="75"/>
                    <a:pt x="4" y="71"/>
                  </a:cubicBezTo>
                  <a:cubicBezTo>
                    <a:pt x="3" y="71"/>
                    <a:pt x="3" y="70"/>
                    <a:pt x="3" y="69"/>
                  </a:cubicBezTo>
                  <a:cubicBezTo>
                    <a:pt x="1" y="69"/>
                    <a:pt x="0" y="68"/>
                    <a:pt x="0" y="67"/>
                  </a:cubicBezTo>
                  <a:cubicBezTo>
                    <a:pt x="0" y="65"/>
                    <a:pt x="0" y="63"/>
                    <a:pt x="0" y="62"/>
                  </a:cubicBezTo>
                  <a:cubicBezTo>
                    <a:pt x="0" y="60"/>
                    <a:pt x="1" y="61"/>
                    <a:pt x="2" y="60"/>
                  </a:cubicBezTo>
                  <a:cubicBezTo>
                    <a:pt x="2" y="59"/>
                    <a:pt x="0" y="59"/>
                    <a:pt x="0" y="59"/>
                  </a:cubicBezTo>
                  <a:cubicBezTo>
                    <a:pt x="1" y="56"/>
                    <a:pt x="2" y="55"/>
                    <a:pt x="3" y="53"/>
                  </a:cubicBezTo>
                  <a:cubicBezTo>
                    <a:pt x="3" y="53"/>
                    <a:pt x="3" y="51"/>
                    <a:pt x="3" y="50"/>
                  </a:cubicBezTo>
                  <a:cubicBezTo>
                    <a:pt x="3" y="50"/>
                    <a:pt x="6" y="49"/>
                    <a:pt x="6" y="49"/>
                  </a:cubicBezTo>
                  <a:cubicBezTo>
                    <a:pt x="6" y="47"/>
                    <a:pt x="4" y="37"/>
                    <a:pt x="9" y="42"/>
                  </a:cubicBezTo>
                  <a:cubicBezTo>
                    <a:pt x="9" y="39"/>
                    <a:pt x="6" y="40"/>
                    <a:pt x="6" y="38"/>
                  </a:cubicBezTo>
                  <a:cubicBezTo>
                    <a:pt x="6" y="35"/>
                    <a:pt x="6" y="32"/>
                    <a:pt x="6" y="29"/>
                  </a:cubicBezTo>
                  <a:cubicBezTo>
                    <a:pt x="8" y="30"/>
                    <a:pt x="8" y="28"/>
                    <a:pt x="9" y="26"/>
                  </a:cubicBezTo>
                  <a:cubicBezTo>
                    <a:pt x="11" y="27"/>
                    <a:pt x="12" y="24"/>
                    <a:pt x="13" y="24"/>
                  </a:cubicBezTo>
                  <a:cubicBezTo>
                    <a:pt x="15" y="23"/>
                    <a:pt x="21" y="24"/>
                    <a:pt x="20" y="18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3" y="15"/>
                    <a:pt x="25" y="14"/>
                    <a:pt x="25" y="11"/>
                  </a:cubicBezTo>
                  <a:cubicBezTo>
                    <a:pt x="30" y="13"/>
                    <a:pt x="28" y="2"/>
                    <a:pt x="30" y="10"/>
                  </a:cubicBezTo>
                  <a:cubicBezTo>
                    <a:pt x="34" y="8"/>
                    <a:pt x="30" y="2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111"/>
            <p:cNvSpPr>
              <a:spLocks/>
            </p:cNvSpPr>
            <p:nvPr/>
          </p:nvSpPr>
          <p:spPr bwMode="auto">
            <a:xfrm>
              <a:off x="9634538" y="-1108075"/>
              <a:ext cx="866775" cy="635000"/>
            </a:xfrm>
            <a:custGeom>
              <a:avLst/>
              <a:gdLst>
                <a:gd name="T0" fmla="*/ 134 w 231"/>
                <a:gd name="T1" fmla="*/ 14 h 169"/>
                <a:gd name="T2" fmla="*/ 129 w 231"/>
                <a:gd name="T3" fmla="*/ 16 h 169"/>
                <a:gd name="T4" fmla="*/ 136 w 231"/>
                <a:gd name="T5" fmla="*/ 25 h 169"/>
                <a:gd name="T6" fmla="*/ 155 w 231"/>
                <a:gd name="T7" fmla="*/ 36 h 169"/>
                <a:gd name="T8" fmla="*/ 161 w 231"/>
                <a:gd name="T9" fmla="*/ 28 h 169"/>
                <a:gd name="T10" fmla="*/ 162 w 231"/>
                <a:gd name="T11" fmla="*/ 22 h 169"/>
                <a:gd name="T12" fmla="*/ 164 w 231"/>
                <a:gd name="T13" fmla="*/ 9 h 169"/>
                <a:gd name="T14" fmla="*/ 168 w 231"/>
                <a:gd name="T15" fmla="*/ 2 h 169"/>
                <a:gd name="T16" fmla="*/ 172 w 231"/>
                <a:gd name="T17" fmla="*/ 8 h 169"/>
                <a:gd name="T18" fmla="*/ 179 w 231"/>
                <a:gd name="T19" fmla="*/ 22 h 169"/>
                <a:gd name="T20" fmla="*/ 186 w 231"/>
                <a:gd name="T21" fmla="*/ 32 h 169"/>
                <a:gd name="T22" fmla="*/ 193 w 231"/>
                <a:gd name="T23" fmla="*/ 42 h 169"/>
                <a:gd name="T24" fmla="*/ 197 w 231"/>
                <a:gd name="T25" fmla="*/ 53 h 169"/>
                <a:gd name="T26" fmla="*/ 202 w 231"/>
                <a:gd name="T27" fmla="*/ 56 h 169"/>
                <a:gd name="T28" fmla="*/ 210 w 231"/>
                <a:gd name="T29" fmla="*/ 61 h 169"/>
                <a:gd name="T30" fmla="*/ 217 w 231"/>
                <a:gd name="T31" fmla="*/ 75 h 169"/>
                <a:gd name="T32" fmla="*/ 220 w 231"/>
                <a:gd name="T33" fmla="*/ 78 h 169"/>
                <a:gd name="T34" fmla="*/ 228 w 231"/>
                <a:gd name="T35" fmla="*/ 84 h 169"/>
                <a:gd name="T36" fmla="*/ 231 w 231"/>
                <a:gd name="T37" fmla="*/ 108 h 169"/>
                <a:gd name="T38" fmla="*/ 227 w 231"/>
                <a:gd name="T39" fmla="*/ 119 h 169"/>
                <a:gd name="T40" fmla="*/ 227 w 231"/>
                <a:gd name="T41" fmla="*/ 123 h 169"/>
                <a:gd name="T42" fmla="*/ 224 w 231"/>
                <a:gd name="T43" fmla="*/ 131 h 169"/>
                <a:gd name="T44" fmla="*/ 216 w 231"/>
                <a:gd name="T45" fmla="*/ 138 h 169"/>
                <a:gd name="T46" fmla="*/ 209 w 231"/>
                <a:gd name="T47" fmla="*/ 159 h 169"/>
                <a:gd name="T48" fmla="*/ 196 w 231"/>
                <a:gd name="T49" fmla="*/ 165 h 169"/>
                <a:gd name="T50" fmla="*/ 190 w 231"/>
                <a:gd name="T51" fmla="*/ 169 h 169"/>
                <a:gd name="T52" fmla="*/ 179 w 231"/>
                <a:gd name="T53" fmla="*/ 167 h 169"/>
                <a:gd name="T54" fmla="*/ 154 w 231"/>
                <a:gd name="T55" fmla="*/ 162 h 169"/>
                <a:gd name="T56" fmla="*/ 152 w 231"/>
                <a:gd name="T57" fmla="*/ 154 h 169"/>
                <a:gd name="T58" fmla="*/ 151 w 231"/>
                <a:gd name="T59" fmla="*/ 150 h 169"/>
                <a:gd name="T60" fmla="*/ 140 w 231"/>
                <a:gd name="T61" fmla="*/ 141 h 169"/>
                <a:gd name="T62" fmla="*/ 134 w 231"/>
                <a:gd name="T63" fmla="*/ 134 h 169"/>
                <a:gd name="T64" fmla="*/ 123 w 231"/>
                <a:gd name="T65" fmla="*/ 130 h 169"/>
                <a:gd name="T66" fmla="*/ 117 w 231"/>
                <a:gd name="T67" fmla="*/ 127 h 169"/>
                <a:gd name="T68" fmla="*/ 91 w 231"/>
                <a:gd name="T69" fmla="*/ 122 h 169"/>
                <a:gd name="T70" fmla="*/ 77 w 231"/>
                <a:gd name="T71" fmla="*/ 126 h 169"/>
                <a:gd name="T72" fmla="*/ 71 w 231"/>
                <a:gd name="T73" fmla="*/ 129 h 169"/>
                <a:gd name="T74" fmla="*/ 67 w 231"/>
                <a:gd name="T75" fmla="*/ 133 h 169"/>
                <a:gd name="T76" fmla="*/ 64 w 231"/>
                <a:gd name="T77" fmla="*/ 133 h 169"/>
                <a:gd name="T78" fmla="*/ 39 w 231"/>
                <a:gd name="T79" fmla="*/ 137 h 169"/>
                <a:gd name="T80" fmla="*/ 35 w 231"/>
                <a:gd name="T81" fmla="*/ 140 h 169"/>
                <a:gd name="T82" fmla="*/ 11 w 231"/>
                <a:gd name="T83" fmla="*/ 144 h 169"/>
                <a:gd name="T84" fmla="*/ 14 w 231"/>
                <a:gd name="T85" fmla="*/ 129 h 169"/>
                <a:gd name="T86" fmla="*/ 11 w 231"/>
                <a:gd name="T87" fmla="*/ 120 h 169"/>
                <a:gd name="T88" fmla="*/ 11 w 231"/>
                <a:gd name="T89" fmla="*/ 115 h 169"/>
                <a:gd name="T90" fmla="*/ 7 w 231"/>
                <a:gd name="T91" fmla="*/ 106 h 169"/>
                <a:gd name="T92" fmla="*/ 5 w 231"/>
                <a:gd name="T93" fmla="*/ 99 h 169"/>
                <a:gd name="T94" fmla="*/ 2 w 231"/>
                <a:gd name="T95" fmla="*/ 91 h 169"/>
                <a:gd name="T96" fmla="*/ 4 w 231"/>
                <a:gd name="T97" fmla="*/ 84 h 169"/>
                <a:gd name="T98" fmla="*/ 4 w 231"/>
                <a:gd name="T99" fmla="*/ 66 h 169"/>
                <a:gd name="T100" fmla="*/ 19 w 231"/>
                <a:gd name="T101" fmla="*/ 56 h 169"/>
                <a:gd name="T102" fmla="*/ 37 w 231"/>
                <a:gd name="T103" fmla="*/ 52 h 169"/>
                <a:gd name="T104" fmla="*/ 47 w 231"/>
                <a:gd name="T105" fmla="*/ 47 h 169"/>
                <a:gd name="T106" fmla="*/ 51 w 231"/>
                <a:gd name="T107" fmla="*/ 32 h 169"/>
                <a:gd name="T108" fmla="*/ 64 w 231"/>
                <a:gd name="T109" fmla="*/ 32 h 169"/>
                <a:gd name="T110" fmla="*/ 67 w 231"/>
                <a:gd name="T111" fmla="*/ 22 h 169"/>
                <a:gd name="T112" fmla="*/ 78 w 231"/>
                <a:gd name="T113" fmla="*/ 15 h 169"/>
                <a:gd name="T114" fmla="*/ 87 w 231"/>
                <a:gd name="T115" fmla="*/ 19 h 169"/>
                <a:gd name="T116" fmla="*/ 89 w 231"/>
                <a:gd name="T117" fmla="*/ 21 h 169"/>
                <a:gd name="T118" fmla="*/ 92 w 231"/>
                <a:gd name="T119" fmla="*/ 18 h 169"/>
                <a:gd name="T120" fmla="*/ 102 w 231"/>
                <a:gd name="T121" fmla="*/ 9 h 169"/>
                <a:gd name="T122" fmla="*/ 109 w 231"/>
                <a:gd name="T123" fmla="*/ 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" h="169">
                  <a:moveTo>
                    <a:pt x="134" y="7"/>
                  </a:moveTo>
                  <a:cubicBezTo>
                    <a:pt x="134" y="9"/>
                    <a:pt x="134" y="11"/>
                    <a:pt x="134" y="14"/>
                  </a:cubicBezTo>
                  <a:cubicBezTo>
                    <a:pt x="133" y="14"/>
                    <a:pt x="131" y="14"/>
                    <a:pt x="130" y="14"/>
                  </a:cubicBezTo>
                  <a:cubicBezTo>
                    <a:pt x="132" y="15"/>
                    <a:pt x="131" y="16"/>
                    <a:pt x="129" y="16"/>
                  </a:cubicBezTo>
                  <a:cubicBezTo>
                    <a:pt x="131" y="19"/>
                    <a:pt x="128" y="18"/>
                    <a:pt x="129" y="22"/>
                  </a:cubicBezTo>
                  <a:cubicBezTo>
                    <a:pt x="130" y="24"/>
                    <a:pt x="132" y="25"/>
                    <a:pt x="136" y="25"/>
                  </a:cubicBezTo>
                  <a:cubicBezTo>
                    <a:pt x="136" y="31"/>
                    <a:pt x="145" y="29"/>
                    <a:pt x="145" y="35"/>
                  </a:cubicBezTo>
                  <a:cubicBezTo>
                    <a:pt x="149" y="35"/>
                    <a:pt x="153" y="34"/>
                    <a:pt x="155" y="36"/>
                  </a:cubicBezTo>
                  <a:cubicBezTo>
                    <a:pt x="158" y="35"/>
                    <a:pt x="155" y="30"/>
                    <a:pt x="161" y="32"/>
                  </a:cubicBezTo>
                  <a:cubicBezTo>
                    <a:pt x="160" y="31"/>
                    <a:pt x="159" y="28"/>
                    <a:pt x="161" y="28"/>
                  </a:cubicBezTo>
                  <a:cubicBezTo>
                    <a:pt x="163" y="28"/>
                    <a:pt x="161" y="25"/>
                    <a:pt x="161" y="23"/>
                  </a:cubicBezTo>
                  <a:cubicBezTo>
                    <a:pt x="161" y="23"/>
                    <a:pt x="162" y="23"/>
                    <a:pt x="162" y="22"/>
                  </a:cubicBezTo>
                  <a:cubicBezTo>
                    <a:pt x="162" y="21"/>
                    <a:pt x="164" y="19"/>
                    <a:pt x="164" y="16"/>
                  </a:cubicBezTo>
                  <a:cubicBezTo>
                    <a:pt x="163" y="15"/>
                    <a:pt x="162" y="14"/>
                    <a:pt x="164" y="9"/>
                  </a:cubicBezTo>
                  <a:cubicBezTo>
                    <a:pt x="164" y="9"/>
                    <a:pt x="166" y="10"/>
                    <a:pt x="167" y="9"/>
                  </a:cubicBezTo>
                  <a:cubicBezTo>
                    <a:pt x="168" y="8"/>
                    <a:pt x="167" y="4"/>
                    <a:pt x="168" y="2"/>
                  </a:cubicBezTo>
                  <a:cubicBezTo>
                    <a:pt x="171" y="2"/>
                    <a:pt x="169" y="7"/>
                    <a:pt x="171" y="8"/>
                  </a:cubicBezTo>
                  <a:cubicBezTo>
                    <a:pt x="171" y="8"/>
                    <a:pt x="172" y="8"/>
                    <a:pt x="172" y="8"/>
                  </a:cubicBezTo>
                  <a:cubicBezTo>
                    <a:pt x="173" y="10"/>
                    <a:pt x="174" y="13"/>
                    <a:pt x="175" y="15"/>
                  </a:cubicBezTo>
                  <a:cubicBezTo>
                    <a:pt x="176" y="17"/>
                    <a:pt x="179" y="19"/>
                    <a:pt x="179" y="22"/>
                  </a:cubicBezTo>
                  <a:cubicBezTo>
                    <a:pt x="183" y="18"/>
                    <a:pt x="180" y="24"/>
                    <a:pt x="185" y="23"/>
                  </a:cubicBezTo>
                  <a:cubicBezTo>
                    <a:pt x="185" y="26"/>
                    <a:pt x="184" y="30"/>
                    <a:pt x="186" y="32"/>
                  </a:cubicBezTo>
                  <a:cubicBezTo>
                    <a:pt x="188" y="34"/>
                    <a:pt x="186" y="37"/>
                    <a:pt x="188" y="42"/>
                  </a:cubicBezTo>
                  <a:cubicBezTo>
                    <a:pt x="191" y="37"/>
                    <a:pt x="188" y="41"/>
                    <a:pt x="193" y="42"/>
                  </a:cubicBezTo>
                  <a:cubicBezTo>
                    <a:pt x="194" y="44"/>
                    <a:pt x="192" y="44"/>
                    <a:pt x="192" y="46"/>
                  </a:cubicBezTo>
                  <a:cubicBezTo>
                    <a:pt x="194" y="48"/>
                    <a:pt x="198" y="48"/>
                    <a:pt x="197" y="53"/>
                  </a:cubicBezTo>
                  <a:cubicBezTo>
                    <a:pt x="198" y="53"/>
                    <a:pt x="201" y="52"/>
                    <a:pt x="202" y="53"/>
                  </a:cubicBezTo>
                  <a:cubicBezTo>
                    <a:pt x="202" y="53"/>
                    <a:pt x="201" y="55"/>
                    <a:pt x="202" y="56"/>
                  </a:cubicBezTo>
                  <a:cubicBezTo>
                    <a:pt x="202" y="56"/>
                    <a:pt x="204" y="55"/>
                    <a:pt x="204" y="56"/>
                  </a:cubicBezTo>
                  <a:cubicBezTo>
                    <a:pt x="206" y="58"/>
                    <a:pt x="206" y="62"/>
                    <a:pt x="210" y="61"/>
                  </a:cubicBezTo>
                  <a:cubicBezTo>
                    <a:pt x="210" y="65"/>
                    <a:pt x="213" y="69"/>
                    <a:pt x="214" y="71"/>
                  </a:cubicBezTo>
                  <a:cubicBezTo>
                    <a:pt x="215" y="72"/>
                    <a:pt x="216" y="74"/>
                    <a:pt x="217" y="75"/>
                  </a:cubicBezTo>
                  <a:cubicBezTo>
                    <a:pt x="217" y="76"/>
                    <a:pt x="219" y="75"/>
                    <a:pt x="220" y="75"/>
                  </a:cubicBezTo>
                  <a:cubicBezTo>
                    <a:pt x="220" y="76"/>
                    <a:pt x="219" y="78"/>
                    <a:pt x="220" y="78"/>
                  </a:cubicBezTo>
                  <a:cubicBezTo>
                    <a:pt x="221" y="79"/>
                    <a:pt x="223" y="79"/>
                    <a:pt x="223" y="78"/>
                  </a:cubicBezTo>
                  <a:cubicBezTo>
                    <a:pt x="226" y="81"/>
                    <a:pt x="223" y="85"/>
                    <a:pt x="228" y="84"/>
                  </a:cubicBezTo>
                  <a:cubicBezTo>
                    <a:pt x="225" y="88"/>
                    <a:pt x="229" y="93"/>
                    <a:pt x="230" y="99"/>
                  </a:cubicBezTo>
                  <a:cubicBezTo>
                    <a:pt x="230" y="102"/>
                    <a:pt x="228" y="106"/>
                    <a:pt x="231" y="108"/>
                  </a:cubicBezTo>
                  <a:cubicBezTo>
                    <a:pt x="228" y="110"/>
                    <a:pt x="229" y="112"/>
                    <a:pt x="228" y="117"/>
                  </a:cubicBezTo>
                  <a:cubicBezTo>
                    <a:pt x="228" y="117"/>
                    <a:pt x="226" y="118"/>
                    <a:pt x="227" y="119"/>
                  </a:cubicBezTo>
                  <a:cubicBezTo>
                    <a:pt x="227" y="119"/>
                    <a:pt x="228" y="119"/>
                    <a:pt x="228" y="119"/>
                  </a:cubicBezTo>
                  <a:cubicBezTo>
                    <a:pt x="228" y="119"/>
                    <a:pt x="227" y="122"/>
                    <a:pt x="227" y="123"/>
                  </a:cubicBezTo>
                  <a:cubicBezTo>
                    <a:pt x="227" y="123"/>
                    <a:pt x="224" y="124"/>
                    <a:pt x="224" y="124"/>
                  </a:cubicBezTo>
                  <a:cubicBezTo>
                    <a:pt x="224" y="126"/>
                    <a:pt x="227" y="128"/>
                    <a:pt x="224" y="131"/>
                  </a:cubicBezTo>
                  <a:cubicBezTo>
                    <a:pt x="221" y="131"/>
                    <a:pt x="222" y="135"/>
                    <a:pt x="218" y="134"/>
                  </a:cubicBezTo>
                  <a:cubicBezTo>
                    <a:pt x="219" y="137"/>
                    <a:pt x="218" y="139"/>
                    <a:pt x="216" y="138"/>
                  </a:cubicBezTo>
                  <a:cubicBezTo>
                    <a:pt x="217" y="144"/>
                    <a:pt x="213" y="146"/>
                    <a:pt x="214" y="151"/>
                  </a:cubicBezTo>
                  <a:cubicBezTo>
                    <a:pt x="208" y="150"/>
                    <a:pt x="209" y="156"/>
                    <a:pt x="209" y="159"/>
                  </a:cubicBezTo>
                  <a:cubicBezTo>
                    <a:pt x="207" y="159"/>
                    <a:pt x="204" y="159"/>
                    <a:pt x="204" y="161"/>
                  </a:cubicBezTo>
                  <a:cubicBezTo>
                    <a:pt x="204" y="163"/>
                    <a:pt x="199" y="164"/>
                    <a:pt x="196" y="165"/>
                  </a:cubicBezTo>
                  <a:cubicBezTo>
                    <a:pt x="195" y="166"/>
                    <a:pt x="194" y="167"/>
                    <a:pt x="193" y="168"/>
                  </a:cubicBezTo>
                  <a:cubicBezTo>
                    <a:pt x="192" y="169"/>
                    <a:pt x="190" y="168"/>
                    <a:pt x="190" y="169"/>
                  </a:cubicBezTo>
                  <a:cubicBezTo>
                    <a:pt x="187" y="168"/>
                    <a:pt x="186" y="165"/>
                    <a:pt x="182" y="164"/>
                  </a:cubicBezTo>
                  <a:cubicBezTo>
                    <a:pt x="179" y="162"/>
                    <a:pt x="180" y="166"/>
                    <a:pt x="179" y="167"/>
                  </a:cubicBezTo>
                  <a:cubicBezTo>
                    <a:pt x="176" y="168"/>
                    <a:pt x="171" y="166"/>
                    <a:pt x="169" y="169"/>
                  </a:cubicBezTo>
                  <a:cubicBezTo>
                    <a:pt x="164" y="167"/>
                    <a:pt x="161" y="163"/>
                    <a:pt x="154" y="162"/>
                  </a:cubicBezTo>
                  <a:cubicBezTo>
                    <a:pt x="155" y="160"/>
                    <a:pt x="155" y="159"/>
                    <a:pt x="154" y="155"/>
                  </a:cubicBezTo>
                  <a:cubicBezTo>
                    <a:pt x="154" y="155"/>
                    <a:pt x="153" y="155"/>
                    <a:pt x="152" y="154"/>
                  </a:cubicBezTo>
                  <a:cubicBezTo>
                    <a:pt x="152" y="154"/>
                    <a:pt x="153" y="153"/>
                    <a:pt x="152" y="153"/>
                  </a:cubicBezTo>
                  <a:cubicBezTo>
                    <a:pt x="152" y="151"/>
                    <a:pt x="149" y="150"/>
                    <a:pt x="151" y="150"/>
                  </a:cubicBezTo>
                  <a:cubicBezTo>
                    <a:pt x="150" y="149"/>
                    <a:pt x="145" y="145"/>
                    <a:pt x="144" y="148"/>
                  </a:cubicBezTo>
                  <a:cubicBezTo>
                    <a:pt x="142" y="147"/>
                    <a:pt x="142" y="143"/>
                    <a:pt x="140" y="141"/>
                  </a:cubicBezTo>
                  <a:cubicBezTo>
                    <a:pt x="139" y="138"/>
                    <a:pt x="141" y="138"/>
                    <a:pt x="141" y="136"/>
                  </a:cubicBezTo>
                  <a:cubicBezTo>
                    <a:pt x="140" y="134"/>
                    <a:pt x="139" y="135"/>
                    <a:pt x="134" y="134"/>
                  </a:cubicBezTo>
                  <a:cubicBezTo>
                    <a:pt x="131" y="136"/>
                    <a:pt x="132" y="141"/>
                    <a:pt x="126" y="140"/>
                  </a:cubicBezTo>
                  <a:cubicBezTo>
                    <a:pt x="127" y="134"/>
                    <a:pt x="122" y="136"/>
                    <a:pt x="123" y="130"/>
                  </a:cubicBezTo>
                  <a:cubicBezTo>
                    <a:pt x="120" y="130"/>
                    <a:pt x="119" y="128"/>
                    <a:pt x="115" y="129"/>
                  </a:cubicBezTo>
                  <a:cubicBezTo>
                    <a:pt x="115" y="127"/>
                    <a:pt x="116" y="128"/>
                    <a:pt x="117" y="127"/>
                  </a:cubicBezTo>
                  <a:cubicBezTo>
                    <a:pt x="114" y="123"/>
                    <a:pt x="110" y="127"/>
                    <a:pt x="103" y="126"/>
                  </a:cubicBezTo>
                  <a:cubicBezTo>
                    <a:pt x="99" y="125"/>
                    <a:pt x="95" y="123"/>
                    <a:pt x="91" y="122"/>
                  </a:cubicBezTo>
                  <a:cubicBezTo>
                    <a:pt x="88" y="123"/>
                    <a:pt x="83" y="122"/>
                    <a:pt x="82" y="126"/>
                  </a:cubicBezTo>
                  <a:cubicBezTo>
                    <a:pt x="80" y="126"/>
                    <a:pt x="79" y="126"/>
                    <a:pt x="77" y="126"/>
                  </a:cubicBezTo>
                  <a:cubicBezTo>
                    <a:pt x="75" y="126"/>
                    <a:pt x="76" y="127"/>
                    <a:pt x="75" y="127"/>
                  </a:cubicBezTo>
                  <a:cubicBezTo>
                    <a:pt x="73" y="128"/>
                    <a:pt x="74" y="125"/>
                    <a:pt x="71" y="129"/>
                  </a:cubicBezTo>
                  <a:cubicBezTo>
                    <a:pt x="71" y="129"/>
                    <a:pt x="69" y="130"/>
                    <a:pt x="70" y="131"/>
                  </a:cubicBezTo>
                  <a:cubicBezTo>
                    <a:pt x="68" y="129"/>
                    <a:pt x="67" y="127"/>
                    <a:pt x="67" y="133"/>
                  </a:cubicBezTo>
                  <a:cubicBezTo>
                    <a:pt x="66" y="133"/>
                    <a:pt x="66" y="131"/>
                    <a:pt x="64" y="131"/>
                  </a:cubicBezTo>
                  <a:cubicBezTo>
                    <a:pt x="62" y="131"/>
                    <a:pt x="64" y="133"/>
                    <a:pt x="64" y="133"/>
                  </a:cubicBezTo>
                  <a:cubicBezTo>
                    <a:pt x="62" y="136"/>
                    <a:pt x="58" y="135"/>
                    <a:pt x="57" y="138"/>
                  </a:cubicBezTo>
                  <a:cubicBezTo>
                    <a:pt x="53" y="136"/>
                    <a:pt x="45" y="138"/>
                    <a:pt x="39" y="137"/>
                  </a:cubicBezTo>
                  <a:cubicBezTo>
                    <a:pt x="37" y="137"/>
                    <a:pt x="38" y="139"/>
                    <a:pt x="37" y="140"/>
                  </a:cubicBezTo>
                  <a:cubicBezTo>
                    <a:pt x="37" y="140"/>
                    <a:pt x="35" y="140"/>
                    <a:pt x="35" y="140"/>
                  </a:cubicBezTo>
                  <a:cubicBezTo>
                    <a:pt x="33" y="140"/>
                    <a:pt x="32" y="141"/>
                    <a:pt x="30" y="141"/>
                  </a:cubicBezTo>
                  <a:cubicBezTo>
                    <a:pt x="26" y="142"/>
                    <a:pt x="19" y="145"/>
                    <a:pt x="11" y="144"/>
                  </a:cubicBezTo>
                  <a:cubicBezTo>
                    <a:pt x="12" y="141"/>
                    <a:pt x="11" y="136"/>
                    <a:pt x="15" y="136"/>
                  </a:cubicBezTo>
                  <a:cubicBezTo>
                    <a:pt x="14" y="134"/>
                    <a:pt x="17" y="129"/>
                    <a:pt x="14" y="129"/>
                  </a:cubicBezTo>
                  <a:cubicBezTo>
                    <a:pt x="10" y="128"/>
                    <a:pt x="15" y="127"/>
                    <a:pt x="14" y="123"/>
                  </a:cubicBezTo>
                  <a:cubicBezTo>
                    <a:pt x="12" y="120"/>
                    <a:pt x="12" y="126"/>
                    <a:pt x="11" y="120"/>
                  </a:cubicBezTo>
                  <a:cubicBezTo>
                    <a:pt x="11" y="120"/>
                    <a:pt x="11" y="118"/>
                    <a:pt x="11" y="117"/>
                  </a:cubicBezTo>
                  <a:cubicBezTo>
                    <a:pt x="9" y="116"/>
                    <a:pt x="11" y="117"/>
                    <a:pt x="11" y="115"/>
                  </a:cubicBezTo>
                  <a:cubicBezTo>
                    <a:pt x="10" y="112"/>
                    <a:pt x="7" y="109"/>
                    <a:pt x="9" y="108"/>
                  </a:cubicBezTo>
                  <a:cubicBezTo>
                    <a:pt x="10" y="106"/>
                    <a:pt x="7" y="107"/>
                    <a:pt x="7" y="106"/>
                  </a:cubicBezTo>
                  <a:cubicBezTo>
                    <a:pt x="6" y="106"/>
                    <a:pt x="7" y="104"/>
                    <a:pt x="7" y="103"/>
                  </a:cubicBezTo>
                  <a:cubicBezTo>
                    <a:pt x="7" y="103"/>
                    <a:pt x="5" y="99"/>
                    <a:pt x="5" y="99"/>
                  </a:cubicBezTo>
                  <a:cubicBezTo>
                    <a:pt x="3" y="98"/>
                    <a:pt x="6" y="99"/>
                    <a:pt x="5" y="96"/>
                  </a:cubicBezTo>
                  <a:cubicBezTo>
                    <a:pt x="5" y="94"/>
                    <a:pt x="2" y="94"/>
                    <a:pt x="2" y="91"/>
                  </a:cubicBezTo>
                  <a:cubicBezTo>
                    <a:pt x="6" y="91"/>
                    <a:pt x="4" y="86"/>
                    <a:pt x="7" y="85"/>
                  </a:cubicBezTo>
                  <a:cubicBezTo>
                    <a:pt x="7" y="83"/>
                    <a:pt x="4" y="84"/>
                    <a:pt x="4" y="84"/>
                  </a:cubicBezTo>
                  <a:cubicBezTo>
                    <a:pt x="3" y="82"/>
                    <a:pt x="5" y="79"/>
                    <a:pt x="1" y="80"/>
                  </a:cubicBezTo>
                  <a:cubicBezTo>
                    <a:pt x="0" y="73"/>
                    <a:pt x="3" y="71"/>
                    <a:pt x="4" y="66"/>
                  </a:cubicBezTo>
                  <a:cubicBezTo>
                    <a:pt x="5" y="68"/>
                    <a:pt x="11" y="66"/>
                    <a:pt x="11" y="63"/>
                  </a:cubicBezTo>
                  <a:cubicBezTo>
                    <a:pt x="11" y="60"/>
                    <a:pt x="20" y="62"/>
                    <a:pt x="19" y="56"/>
                  </a:cubicBezTo>
                  <a:cubicBezTo>
                    <a:pt x="27" y="57"/>
                    <a:pt x="31" y="53"/>
                    <a:pt x="37" y="53"/>
                  </a:cubicBezTo>
                  <a:cubicBezTo>
                    <a:pt x="39" y="53"/>
                    <a:pt x="38" y="51"/>
                    <a:pt x="37" y="52"/>
                  </a:cubicBezTo>
                  <a:cubicBezTo>
                    <a:pt x="40" y="49"/>
                    <a:pt x="44" y="51"/>
                    <a:pt x="44" y="46"/>
                  </a:cubicBezTo>
                  <a:cubicBezTo>
                    <a:pt x="46" y="46"/>
                    <a:pt x="46" y="47"/>
                    <a:pt x="47" y="47"/>
                  </a:cubicBezTo>
                  <a:cubicBezTo>
                    <a:pt x="51" y="48"/>
                    <a:pt x="46" y="41"/>
                    <a:pt x="51" y="43"/>
                  </a:cubicBezTo>
                  <a:cubicBezTo>
                    <a:pt x="50" y="37"/>
                    <a:pt x="51" y="38"/>
                    <a:pt x="51" y="32"/>
                  </a:cubicBezTo>
                  <a:cubicBezTo>
                    <a:pt x="55" y="32"/>
                    <a:pt x="57" y="34"/>
                    <a:pt x="60" y="35"/>
                  </a:cubicBezTo>
                  <a:cubicBezTo>
                    <a:pt x="61" y="34"/>
                    <a:pt x="61" y="31"/>
                    <a:pt x="64" y="32"/>
                  </a:cubicBezTo>
                  <a:cubicBezTo>
                    <a:pt x="62" y="29"/>
                    <a:pt x="68" y="27"/>
                    <a:pt x="64" y="26"/>
                  </a:cubicBezTo>
                  <a:cubicBezTo>
                    <a:pt x="65" y="25"/>
                    <a:pt x="67" y="25"/>
                    <a:pt x="67" y="22"/>
                  </a:cubicBezTo>
                  <a:cubicBezTo>
                    <a:pt x="71" y="23"/>
                    <a:pt x="69" y="17"/>
                    <a:pt x="74" y="19"/>
                  </a:cubicBezTo>
                  <a:cubicBezTo>
                    <a:pt x="75" y="18"/>
                    <a:pt x="77" y="16"/>
                    <a:pt x="78" y="15"/>
                  </a:cubicBezTo>
                  <a:cubicBezTo>
                    <a:pt x="80" y="16"/>
                    <a:pt x="82" y="17"/>
                    <a:pt x="85" y="16"/>
                  </a:cubicBezTo>
                  <a:cubicBezTo>
                    <a:pt x="82" y="19"/>
                    <a:pt x="86" y="18"/>
                    <a:pt x="87" y="19"/>
                  </a:cubicBezTo>
                  <a:cubicBezTo>
                    <a:pt x="87" y="19"/>
                    <a:pt x="86" y="21"/>
                    <a:pt x="87" y="21"/>
                  </a:cubicBezTo>
                  <a:cubicBezTo>
                    <a:pt x="87" y="21"/>
                    <a:pt x="89" y="20"/>
                    <a:pt x="89" y="21"/>
                  </a:cubicBezTo>
                  <a:cubicBezTo>
                    <a:pt x="90" y="21"/>
                    <a:pt x="91" y="25"/>
                    <a:pt x="95" y="23"/>
                  </a:cubicBezTo>
                  <a:cubicBezTo>
                    <a:pt x="97" y="24"/>
                    <a:pt x="96" y="16"/>
                    <a:pt x="92" y="18"/>
                  </a:cubicBezTo>
                  <a:cubicBezTo>
                    <a:pt x="93" y="17"/>
                    <a:pt x="95" y="16"/>
                    <a:pt x="96" y="15"/>
                  </a:cubicBezTo>
                  <a:cubicBezTo>
                    <a:pt x="97" y="11"/>
                    <a:pt x="98" y="10"/>
                    <a:pt x="102" y="9"/>
                  </a:cubicBezTo>
                  <a:cubicBezTo>
                    <a:pt x="102" y="6"/>
                    <a:pt x="103" y="5"/>
                    <a:pt x="106" y="5"/>
                  </a:cubicBezTo>
                  <a:cubicBezTo>
                    <a:pt x="104" y="9"/>
                    <a:pt x="105" y="7"/>
                    <a:pt x="109" y="7"/>
                  </a:cubicBezTo>
                  <a:cubicBezTo>
                    <a:pt x="115" y="0"/>
                    <a:pt x="126" y="7"/>
                    <a:pt x="13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7" name="任意多边形 346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6172200 w 12192000"/>
              <a:gd name="connsiteY0" fmla="*/ 1985169 h 6858000"/>
              <a:gd name="connsiteX1" fmla="*/ 4614069 w 12192000"/>
              <a:gd name="connsiteY1" fmla="*/ 3543300 h 6858000"/>
              <a:gd name="connsiteX2" fmla="*/ 6172200 w 12192000"/>
              <a:gd name="connsiteY2" fmla="*/ 5101431 h 6858000"/>
              <a:gd name="connsiteX3" fmla="*/ 7730331 w 12192000"/>
              <a:gd name="connsiteY3" fmla="*/ 3543300 h 6858000"/>
              <a:gd name="connsiteX4" fmla="*/ 6172200 w 12192000"/>
              <a:gd name="connsiteY4" fmla="*/ 1985169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6172200" y="1985169"/>
                </a:moveTo>
                <a:cubicBezTo>
                  <a:pt x="5311668" y="1985169"/>
                  <a:pt x="4614069" y="2682768"/>
                  <a:pt x="4614069" y="3543300"/>
                </a:cubicBezTo>
                <a:cubicBezTo>
                  <a:pt x="4614069" y="4403832"/>
                  <a:pt x="5311668" y="5101431"/>
                  <a:pt x="6172200" y="5101431"/>
                </a:cubicBezTo>
                <a:cubicBezTo>
                  <a:pt x="7032732" y="5101431"/>
                  <a:pt x="7730331" y="4403832"/>
                  <a:pt x="7730331" y="3543300"/>
                </a:cubicBezTo>
                <a:cubicBezTo>
                  <a:pt x="7730331" y="2682768"/>
                  <a:pt x="7032732" y="1985169"/>
                  <a:pt x="6172200" y="198516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4650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932238" y="911225"/>
            <a:ext cx="4457700" cy="5275263"/>
            <a:chOff x="3932238" y="911225"/>
            <a:chExt cx="4457700" cy="5275263"/>
          </a:xfrm>
        </p:grpSpPr>
        <p:sp>
          <p:nvSpPr>
            <p:cNvPr id="133" name="Freeform 5"/>
            <p:cNvSpPr>
              <a:spLocks noEditPoints="1"/>
            </p:cNvSpPr>
            <p:nvPr/>
          </p:nvSpPr>
          <p:spPr bwMode="auto">
            <a:xfrm>
              <a:off x="3932238" y="1319213"/>
              <a:ext cx="4457700" cy="4457700"/>
            </a:xfrm>
            <a:custGeom>
              <a:avLst/>
              <a:gdLst>
                <a:gd name="T0" fmla="*/ 6629 w 13258"/>
                <a:gd name="T1" fmla="*/ 13258 h 13258"/>
                <a:gd name="T2" fmla="*/ 5293 w 13258"/>
                <a:gd name="T3" fmla="*/ 13123 h 13258"/>
                <a:gd name="T4" fmla="*/ 4048 w 13258"/>
                <a:gd name="T5" fmla="*/ 12737 h 13258"/>
                <a:gd name="T6" fmla="*/ 2922 w 13258"/>
                <a:gd name="T7" fmla="*/ 12126 h 13258"/>
                <a:gd name="T8" fmla="*/ 1941 w 13258"/>
                <a:gd name="T9" fmla="*/ 11316 h 13258"/>
                <a:gd name="T10" fmla="*/ 1132 w 13258"/>
                <a:gd name="T11" fmla="*/ 10335 h 13258"/>
                <a:gd name="T12" fmla="*/ 521 w 13258"/>
                <a:gd name="T13" fmla="*/ 9209 h 13258"/>
                <a:gd name="T14" fmla="*/ 134 w 13258"/>
                <a:gd name="T15" fmla="*/ 7965 h 13258"/>
                <a:gd name="T16" fmla="*/ 0 w 13258"/>
                <a:gd name="T17" fmla="*/ 6629 h 13258"/>
                <a:gd name="T18" fmla="*/ 134 w 13258"/>
                <a:gd name="T19" fmla="*/ 5293 h 13258"/>
                <a:gd name="T20" fmla="*/ 521 w 13258"/>
                <a:gd name="T21" fmla="*/ 4049 h 13258"/>
                <a:gd name="T22" fmla="*/ 1132 w 13258"/>
                <a:gd name="T23" fmla="*/ 2923 h 13258"/>
                <a:gd name="T24" fmla="*/ 1941 w 13258"/>
                <a:gd name="T25" fmla="*/ 1942 h 13258"/>
                <a:gd name="T26" fmla="*/ 2922 w 13258"/>
                <a:gd name="T27" fmla="*/ 1132 h 13258"/>
                <a:gd name="T28" fmla="*/ 4048 w 13258"/>
                <a:gd name="T29" fmla="*/ 521 h 13258"/>
                <a:gd name="T30" fmla="*/ 5293 w 13258"/>
                <a:gd name="T31" fmla="*/ 135 h 13258"/>
                <a:gd name="T32" fmla="*/ 6629 w 13258"/>
                <a:gd name="T33" fmla="*/ 0 h 13258"/>
                <a:gd name="T34" fmla="*/ 7965 w 13258"/>
                <a:gd name="T35" fmla="*/ 135 h 13258"/>
                <a:gd name="T36" fmla="*/ 9209 w 13258"/>
                <a:gd name="T37" fmla="*/ 521 h 13258"/>
                <a:gd name="T38" fmla="*/ 10335 w 13258"/>
                <a:gd name="T39" fmla="*/ 1132 h 13258"/>
                <a:gd name="T40" fmla="*/ 11316 w 13258"/>
                <a:gd name="T41" fmla="*/ 1942 h 13258"/>
                <a:gd name="T42" fmla="*/ 12125 w 13258"/>
                <a:gd name="T43" fmla="*/ 2923 h 13258"/>
                <a:gd name="T44" fmla="*/ 12737 w 13258"/>
                <a:gd name="T45" fmla="*/ 4049 h 13258"/>
                <a:gd name="T46" fmla="*/ 13123 w 13258"/>
                <a:gd name="T47" fmla="*/ 5293 h 13258"/>
                <a:gd name="T48" fmla="*/ 13258 w 13258"/>
                <a:gd name="T49" fmla="*/ 6629 h 13258"/>
                <a:gd name="T50" fmla="*/ 13123 w 13258"/>
                <a:gd name="T51" fmla="*/ 7965 h 13258"/>
                <a:gd name="T52" fmla="*/ 12737 w 13258"/>
                <a:gd name="T53" fmla="*/ 9209 h 13258"/>
                <a:gd name="T54" fmla="*/ 12125 w 13258"/>
                <a:gd name="T55" fmla="*/ 10335 h 13258"/>
                <a:gd name="T56" fmla="*/ 11316 w 13258"/>
                <a:gd name="T57" fmla="*/ 11316 h 13258"/>
                <a:gd name="T58" fmla="*/ 10335 w 13258"/>
                <a:gd name="T59" fmla="*/ 12126 h 13258"/>
                <a:gd name="T60" fmla="*/ 9209 w 13258"/>
                <a:gd name="T61" fmla="*/ 12737 h 13258"/>
                <a:gd name="T62" fmla="*/ 7965 w 13258"/>
                <a:gd name="T63" fmla="*/ 13123 h 13258"/>
                <a:gd name="T64" fmla="*/ 6629 w 13258"/>
                <a:gd name="T65" fmla="*/ 13258 h 13258"/>
                <a:gd name="T66" fmla="*/ 6629 w 13258"/>
                <a:gd name="T67" fmla="*/ 128 h 13258"/>
                <a:gd name="T68" fmla="*/ 128 w 13258"/>
                <a:gd name="T69" fmla="*/ 6629 h 13258"/>
                <a:gd name="T70" fmla="*/ 6629 w 13258"/>
                <a:gd name="T71" fmla="*/ 13129 h 13258"/>
                <a:gd name="T72" fmla="*/ 13129 w 13258"/>
                <a:gd name="T73" fmla="*/ 6629 h 13258"/>
                <a:gd name="T74" fmla="*/ 6629 w 13258"/>
                <a:gd name="T75" fmla="*/ 128 h 13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58" h="13258">
                  <a:moveTo>
                    <a:pt x="6629" y="13258"/>
                  </a:moveTo>
                  <a:cubicBezTo>
                    <a:pt x="6179" y="13258"/>
                    <a:pt x="5730" y="13212"/>
                    <a:pt x="5293" y="13123"/>
                  </a:cubicBezTo>
                  <a:cubicBezTo>
                    <a:pt x="4867" y="13036"/>
                    <a:pt x="4448" y="12906"/>
                    <a:pt x="4048" y="12737"/>
                  </a:cubicBezTo>
                  <a:cubicBezTo>
                    <a:pt x="3656" y="12571"/>
                    <a:pt x="3277" y="12365"/>
                    <a:pt x="2922" y="12126"/>
                  </a:cubicBezTo>
                  <a:cubicBezTo>
                    <a:pt x="2571" y="11888"/>
                    <a:pt x="2241" y="11616"/>
                    <a:pt x="1941" y="11316"/>
                  </a:cubicBezTo>
                  <a:cubicBezTo>
                    <a:pt x="1641" y="11016"/>
                    <a:pt x="1369" y="10686"/>
                    <a:pt x="1132" y="10335"/>
                  </a:cubicBezTo>
                  <a:cubicBezTo>
                    <a:pt x="893" y="9981"/>
                    <a:pt x="687" y="9602"/>
                    <a:pt x="521" y="9209"/>
                  </a:cubicBezTo>
                  <a:cubicBezTo>
                    <a:pt x="352" y="8809"/>
                    <a:pt x="222" y="8390"/>
                    <a:pt x="134" y="7965"/>
                  </a:cubicBezTo>
                  <a:cubicBezTo>
                    <a:pt x="45" y="7528"/>
                    <a:pt x="0" y="7079"/>
                    <a:pt x="0" y="6629"/>
                  </a:cubicBezTo>
                  <a:cubicBezTo>
                    <a:pt x="0" y="6179"/>
                    <a:pt x="45" y="5730"/>
                    <a:pt x="134" y="5293"/>
                  </a:cubicBezTo>
                  <a:cubicBezTo>
                    <a:pt x="222" y="4867"/>
                    <a:pt x="352" y="4449"/>
                    <a:pt x="521" y="4049"/>
                  </a:cubicBezTo>
                  <a:cubicBezTo>
                    <a:pt x="687" y="3656"/>
                    <a:pt x="893" y="3277"/>
                    <a:pt x="1132" y="2923"/>
                  </a:cubicBezTo>
                  <a:cubicBezTo>
                    <a:pt x="1369" y="2572"/>
                    <a:pt x="1641" y="2242"/>
                    <a:pt x="1941" y="1942"/>
                  </a:cubicBezTo>
                  <a:cubicBezTo>
                    <a:pt x="2241" y="1642"/>
                    <a:pt x="2571" y="1369"/>
                    <a:pt x="2922" y="1132"/>
                  </a:cubicBezTo>
                  <a:cubicBezTo>
                    <a:pt x="3277" y="893"/>
                    <a:pt x="3656" y="687"/>
                    <a:pt x="4048" y="521"/>
                  </a:cubicBezTo>
                  <a:cubicBezTo>
                    <a:pt x="4448" y="352"/>
                    <a:pt x="4867" y="222"/>
                    <a:pt x="5293" y="135"/>
                  </a:cubicBezTo>
                  <a:cubicBezTo>
                    <a:pt x="5730" y="45"/>
                    <a:pt x="6179" y="0"/>
                    <a:pt x="6629" y="0"/>
                  </a:cubicBezTo>
                  <a:cubicBezTo>
                    <a:pt x="7078" y="0"/>
                    <a:pt x="7528" y="45"/>
                    <a:pt x="7965" y="135"/>
                  </a:cubicBezTo>
                  <a:cubicBezTo>
                    <a:pt x="8390" y="222"/>
                    <a:pt x="8809" y="352"/>
                    <a:pt x="9209" y="521"/>
                  </a:cubicBezTo>
                  <a:cubicBezTo>
                    <a:pt x="9602" y="687"/>
                    <a:pt x="9981" y="893"/>
                    <a:pt x="10335" y="1132"/>
                  </a:cubicBezTo>
                  <a:cubicBezTo>
                    <a:pt x="10686" y="1369"/>
                    <a:pt x="11016" y="1642"/>
                    <a:pt x="11316" y="1942"/>
                  </a:cubicBezTo>
                  <a:cubicBezTo>
                    <a:pt x="11616" y="2242"/>
                    <a:pt x="11888" y="2572"/>
                    <a:pt x="12125" y="2923"/>
                  </a:cubicBezTo>
                  <a:cubicBezTo>
                    <a:pt x="12365" y="3277"/>
                    <a:pt x="12570" y="3656"/>
                    <a:pt x="12737" y="4049"/>
                  </a:cubicBezTo>
                  <a:cubicBezTo>
                    <a:pt x="12906" y="4449"/>
                    <a:pt x="13036" y="4867"/>
                    <a:pt x="13123" y="5293"/>
                  </a:cubicBezTo>
                  <a:cubicBezTo>
                    <a:pt x="13212" y="5730"/>
                    <a:pt x="13258" y="6179"/>
                    <a:pt x="13258" y="6629"/>
                  </a:cubicBezTo>
                  <a:cubicBezTo>
                    <a:pt x="13258" y="7079"/>
                    <a:pt x="13212" y="7528"/>
                    <a:pt x="13123" y="7965"/>
                  </a:cubicBezTo>
                  <a:cubicBezTo>
                    <a:pt x="13036" y="8390"/>
                    <a:pt x="12906" y="8809"/>
                    <a:pt x="12737" y="9209"/>
                  </a:cubicBezTo>
                  <a:cubicBezTo>
                    <a:pt x="12570" y="9602"/>
                    <a:pt x="12365" y="9981"/>
                    <a:pt x="12125" y="10335"/>
                  </a:cubicBezTo>
                  <a:cubicBezTo>
                    <a:pt x="11888" y="10686"/>
                    <a:pt x="11616" y="11016"/>
                    <a:pt x="11316" y="11316"/>
                  </a:cubicBezTo>
                  <a:cubicBezTo>
                    <a:pt x="11016" y="11616"/>
                    <a:pt x="10686" y="11888"/>
                    <a:pt x="10335" y="12126"/>
                  </a:cubicBezTo>
                  <a:cubicBezTo>
                    <a:pt x="9981" y="12365"/>
                    <a:pt x="9602" y="12571"/>
                    <a:pt x="9209" y="12737"/>
                  </a:cubicBezTo>
                  <a:cubicBezTo>
                    <a:pt x="8809" y="12906"/>
                    <a:pt x="8390" y="13036"/>
                    <a:pt x="7965" y="13123"/>
                  </a:cubicBezTo>
                  <a:cubicBezTo>
                    <a:pt x="7528" y="13212"/>
                    <a:pt x="7078" y="13258"/>
                    <a:pt x="6629" y="13258"/>
                  </a:cubicBezTo>
                  <a:moveTo>
                    <a:pt x="6629" y="128"/>
                  </a:moveTo>
                  <a:cubicBezTo>
                    <a:pt x="3044" y="128"/>
                    <a:pt x="128" y="3045"/>
                    <a:pt x="128" y="6629"/>
                  </a:cubicBezTo>
                  <a:cubicBezTo>
                    <a:pt x="128" y="10213"/>
                    <a:pt x="3044" y="13129"/>
                    <a:pt x="6629" y="13129"/>
                  </a:cubicBezTo>
                  <a:cubicBezTo>
                    <a:pt x="10213" y="13129"/>
                    <a:pt x="13129" y="10213"/>
                    <a:pt x="13129" y="6629"/>
                  </a:cubicBezTo>
                  <a:cubicBezTo>
                    <a:pt x="13129" y="3045"/>
                    <a:pt x="10213" y="128"/>
                    <a:pt x="6629" y="128"/>
                  </a:cubicBezTo>
                </a:path>
              </a:pathLst>
            </a:custGeom>
            <a:solidFill>
              <a:srgbClr val="42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pSp>
          <p:nvGrpSpPr>
            <p:cNvPr id="780" name="组合 779"/>
            <p:cNvGrpSpPr/>
            <p:nvPr/>
          </p:nvGrpSpPr>
          <p:grpSpPr>
            <a:xfrm>
              <a:off x="4256088" y="911225"/>
              <a:ext cx="3810000" cy="5275263"/>
              <a:chOff x="4256088" y="911225"/>
              <a:chExt cx="3810000" cy="5275263"/>
            </a:xfrm>
          </p:grpSpPr>
          <p:grpSp>
            <p:nvGrpSpPr>
              <p:cNvPr id="335" name="组合 334"/>
              <p:cNvGrpSpPr/>
              <p:nvPr/>
            </p:nvGrpSpPr>
            <p:grpSpPr>
              <a:xfrm>
                <a:off x="7081838" y="1350963"/>
                <a:ext cx="984250" cy="984250"/>
                <a:chOff x="7081838" y="1350963"/>
                <a:chExt cx="984250" cy="984250"/>
              </a:xfrm>
            </p:grpSpPr>
            <p:sp>
              <p:nvSpPr>
                <p:cNvPr id="150" name="Oval 22"/>
                <p:cNvSpPr>
                  <a:spLocks noChangeArrowheads="1"/>
                </p:cNvSpPr>
                <p:nvPr/>
              </p:nvSpPr>
              <p:spPr bwMode="auto">
                <a:xfrm>
                  <a:off x="7081838" y="1350963"/>
                  <a:ext cx="984250" cy="984250"/>
                </a:xfrm>
                <a:prstGeom prst="ellipse">
                  <a:avLst/>
                </a:prstGeom>
                <a:solidFill>
                  <a:srgbClr val="42B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" name="Freeform 23"/>
                <p:cNvSpPr>
                  <a:spLocks/>
                </p:cNvSpPr>
                <p:nvPr/>
              </p:nvSpPr>
              <p:spPr bwMode="auto">
                <a:xfrm>
                  <a:off x="7259638" y="1485900"/>
                  <a:ext cx="806450" cy="847725"/>
                </a:xfrm>
                <a:custGeom>
                  <a:avLst/>
                  <a:gdLst>
                    <a:gd name="T0" fmla="*/ 1602 w 2400"/>
                    <a:gd name="T1" fmla="*/ 279 h 2521"/>
                    <a:gd name="T2" fmla="*/ 1602 w 2400"/>
                    <a:gd name="T3" fmla="*/ 279 h 2521"/>
                    <a:gd name="T4" fmla="*/ 1602 w 2400"/>
                    <a:gd name="T5" fmla="*/ 278 h 2521"/>
                    <a:gd name="T6" fmla="*/ 1516 w 2400"/>
                    <a:gd name="T7" fmla="*/ 280 h 2521"/>
                    <a:gd name="T8" fmla="*/ 1408 w 2400"/>
                    <a:gd name="T9" fmla="*/ 389 h 2521"/>
                    <a:gd name="T10" fmla="*/ 1390 w 2400"/>
                    <a:gd name="T11" fmla="*/ 427 h 2521"/>
                    <a:gd name="T12" fmla="*/ 986 w 2400"/>
                    <a:gd name="T13" fmla="*/ 23 h 2521"/>
                    <a:gd name="T14" fmla="*/ 975 w 2400"/>
                    <a:gd name="T15" fmla="*/ 12 h 2521"/>
                    <a:gd name="T16" fmla="*/ 941 w 2400"/>
                    <a:gd name="T17" fmla="*/ 0 h 2521"/>
                    <a:gd name="T18" fmla="*/ 882 w 2400"/>
                    <a:gd name="T19" fmla="*/ 62 h 2521"/>
                    <a:gd name="T20" fmla="*/ 882 w 2400"/>
                    <a:gd name="T21" fmla="*/ 215 h 2521"/>
                    <a:gd name="T22" fmla="*/ 896 w 2400"/>
                    <a:gd name="T23" fmla="*/ 254 h 2521"/>
                    <a:gd name="T24" fmla="*/ 906 w 2400"/>
                    <a:gd name="T25" fmla="*/ 265 h 2521"/>
                    <a:gd name="T26" fmla="*/ 1006 w 2400"/>
                    <a:gd name="T27" fmla="*/ 365 h 2521"/>
                    <a:gd name="T28" fmla="*/ 947 w 2400"/>
                    <a:gd name="T29" fmla="*/ 361 h 2521"/>
                    <a:gd name="T30" fmla="*/ 591 w 2400"/>
                    <a:gd name="T31" fmla="*/ 500 h 2521"/>
                    <a:gd name="T32" fmla="*/ 367 w 2400"/>
                    <a:gd name="T33" fmla="*/ 277 h 2521"/>
                    <a:gd name="T34" fmla="*/ 367 w 2400"/>
                    <a:gd name="T35" fmla="*/ 277 h 2521"/>
                    <a:gd name="T36" fmla="*/ 363 w 2400"/>
                    <a:gd name="T37" fmla="*/ 273 h 2521"/>
                    <a:gd name="T38" fmla="*/ 278 w 2400"/>
                    <a:gd name="T39" fmla="*/ 271 h 2521"/>
                    <a:gd name="T40" fmla="*/ 279 w 2400"/>
                    <a:gd name="T41" fmla="*/ 356 h 2521"/>
                    <a:gd name="T42" fmla="*/ 284 w 2400"/>
                    <a:gd name="T43" fmla="*/ 360 h 2521"/>
                    <a:gd name="T44" fmla="*/ 284 w 2400"/>
                    <a:gd name="T45" fmla="*/ 360 h 2521"/>
                    <a:gd name="T46" fmla="*/ 513 w 2400"/>
                    <a:gd name="T47" fmla="*/ 590 h 2521"/>
                    <a:gd name="T48" fmla="*/ 422 w 2400"/>
                    <a:gd name="T49" fmla="*/ 887 h 2521"/>
                    <a:gd name="T50" fmla="*/ 469 w 2400"/>
                    <a:gd name="T51" fmla="*/ 1103 h 2521"/>
                    <a:gd name="T52" fmla="*/ 266 w 2400"/>
                    <a:gd name="T53" fmla="*/ 900 h 2521"/>
                    <a:gd name="T54" fmla="*/ 249 w 2400"/>
                    <a:gd name="T55" fmla="*/ 883 h 2521"/>
                    <a:gd name="T56" fmla="*/ 215 w 2400"/>
                    <a:gd name="T57" fmla="*/ 873 h 2521"/>
                    <a:gd name="T58" fmla="*/ 61 w 2400"/>
                    <a:gd name="T59" fmla="*/ 873 h 2521"/>
                    <a:gd name="T60" fmla="*/ 0 w 2400"/>
                    <a:gd name="T61" fmla="*/ 931 h 2521"/>
                    <a:gd name="T62" fmla="*/ 10 w 2400"/>
                    <a:gd name="T63" fmla="*/ 963 h 2521"/>
                    <a:gd name="T64" fmla="*/ 26 w 2400"/>
                    <a:gd name="T65" fmla="*/ 979 h 2521"/>
                    <a:gd name="T66" fmla="*/ 674 w 2400"/>
                    <a:gd name="T67" fmla="*/ 1628 h 2521"/>
                    <a:gd name="T68" fmla="*/ 657 w 2400"/>
                    <a:gd name="T69" fmla="*/ 1679 h 2521"/>
                    <a:gd name="T70" fmla="*/ 657 w 2400"/>
                    <a:gd name="T71" fmla="*/ 1740 h 2521"/>
                    <a:gd name="T72" fmla="*/ 627 w 2400"/>
                    <a:gd name="T73" fmla="*/ 1744 h 2521"/>
                    <a:gd name="T74" fmla="*/ 574 w 2400"/>
                    <a:gd name="T75" fmla="*/ 1811 h 2521"/>
                    <a:gd name="T76" fmla="*/ 575 w 2400"/>
                    <a:gd name="T77" fmla="*/ 1816 h 2521"/>
                    <a:gd name="T78" fmla="*/ 575 w 2400"/>
                    <a:gd name="T79" fmla="*/ 1818 h 2521"/>
                    <a:gd name="T80" fmla="*/ 642 w 2400"/>
                    <a:gd name="T81" fmla="*/ 1870 h 2521"/>
                    <a:gd name="T82" fmla="*/ 657 w 2400"/>
                    <a:gd name="T83" fmla="*/ 1868 h 2521"/>
                    <a:gd name="T84" fmla="*/ 657 w 2400"/>
                    <a:gd name="T85" fmla="*/ 1933 h 2521"/>
                    <a:gd name="T86" fmla="*/ 627 w 2400"/>
                    <a:gd name="T87" fmla="*/ 1937 h 2521"/>
                    <a:gd name="T88" fmla="*/ 574 w 2400"/>
                    <a:gd name="T89" fmla="*/ 2004 h 2521"/>
                    <a:gd name="T90" fmla="*/ 575 w 2400"/>
                    <a:gd name="T91" fmla="*/ 2007 h 2521"/>
                    <a:gd name="T92" fmla="*/ 575 w 2400"/>
                    <a:gd name="T93" fmla="*/ 2011 h 2521"/>
                    <a:gd name="T94" fmla="*/ 587 w 2400"/>
                    <a:gd name="T95" fmla="*/ 2040 h 2521"/>
                    <a:gd name="T96" fmla="*/ 600 w 2400"/>
                    <a:gd name="T97" fmla="*/ 2052 h 2521"/>
                    <a:gd name="T98" fmla="*/ 1068 w 2400"/>
                    <a:gd name="T99" fmla="*/ 2521 h 2521"/>
                    <a:gd name="T100" fmla="*/ 1069 w 2400"/>
                    <a:gd name="T101" fmla="*/ 2521 h 2521"/>
                    <a:gd name="T102" fmla="*/ 1091 w 2400"/>
                    <a:gd name="T103" fmla="*/ 2519 h 2521"/>
                    <a:gd name="T104" fmla="*/ 2400 w 2400"/>
                    <a:gd name="T105" fmla="*/ 1076 h 2521"/>
                    <a:gd name="T106" fmla="*/ 1602 w 2400"/>
                    <a:gd name="T107" fmla="*/ 279 h 2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400" h="2521">
                      <a:moveTo>
                        <a:pt x="1602" y="279"/>
                      </a:moveTo>
                      <a:cubicBezTo>
                        <a:pt x="1602" y="279"/>
                        <a:pt x="1602" y="279"/>
                        <a:pt x="1602" y="279"/>
                      </a:cubicBezTo>
                      <a:cubicBezTo>
                        <a:pt x="1602" y="278"/>
                        <a:pt x="1602" y="278"/>
                        <a:pt x="1602" y="278"/>
                      </a:cubicBezTo>
                      <a:cubicBezTo>
                        <a:pt x="1579" y="255"/>
                        <a:pt x="1540" y="256"/>
                        <a:pt x="1516" y="280"/>
                      </a:cubicBezTo>
                      <a:cubicBezTo>
                        <a:pt x="1408" y="389"/>
                        <a:pt x="1408" y="389"/>
                        <a:pt x="1408" y="389"/>
                      </a:cubicBezTo>
                      <a:cubicBezTo>
                        <a:pt x="1397" y="399"/>
                        <a:pt x="1391" y="413"/>
                        <a:pt x="1390" y="427"/>
                      </a:cubicBezTo>
                      <a:cubicBezTo>
                        <a:pt x="986" y="23"/>
                        <a:pt x="986" y="23"/>
                        <a:pt x="986" y="23"/>
                      </a:cubicBezTo>
                      <a:cubicBezTo>
                        <a:pt x="975" y="12"/>
                        <a:pt x="975" y="12"/>
                        <a:pt x="975" y="12"/>
                      </a:cubicBezTo>
                      <a:cubicBezTo>
                        <a:pt x="965" y="5"/>
                        <a:pt x="954" y="0"/>
                        <a:pt x="941" y="0"/>
                      </a:cubicBezTo>
                      <a:cubicBezTo>
                        <a:pt x="909" y="0"/>
                        <a:pt x="882" y="28"/>
                        <a:pt x="882" y="62"/>
                      </a:cubicBezTo>
                      <a:cubicBezTo>
                        <a:pt x="882" y="215"/>
                        <a:pt x="882" y="215"/>
                        <a:pt x="882" y="215"/>
                      </a:cubicBezTo>
                      <a:cubicBezTo>
                        <a:pt x="882" y="230"/>
                        <a:pt x="887" y="243"/>
                        <a:pt x="896" y="254"/>
                      </a:cubicBezTo>
                      <a:cubicBezTo>
                        <a:pt x="906" y="265"/>
                        <a:pt x="906" y="265"/>
                        <a:pt x="906" y="265"/>
                      </a:cubicBezTo>
                      <a:cubicBezTo>
                        <a:pt x="1006" y="365"/>
                        <a:pt x="1006" y="365"/>
                        <a:pt x="1006" y="365"/>
                      </a:cubicBezTo>
                      <a:cubicBezTo>
                        <a:pt x="987" y="362"/>
                        <a:pt x="967" y="361"/>
                        <a:pt x="947" y="361"/>
                      </a:cubicBezTo>
                      <a:cubicBezTo>
                        <a:pt x="810" y="361"/>
                        <a:pt x="685" y="414"/>
                        <a:pt x="591" y="500"/>
                      </a:cubicBezTo>
                      <a:cubicBezTo>
                        <a:pt x="367" y="277"/>
                        <a:pt x="367" y="277"/>
                        <a:pt x="367" y="277"/>
                      </a:cubicBezTo>
                      <a:cubicBezTo>
                        <a:pt x="367" y="277"/>
                        <a:pt x="367" y="277"/>
                        <a:pt x="367" y="277"/>
                      </a:cubicBezTo>
                      <a:cubicBezTo>
                        <a:pt x="363" y="273"/>
                        <a:pt x="363" y="273"/>
                        <a:pt x="363" y="273"/>
                      </a:cubicBezTo>
                      <a:cubicBezTo>
                        <a:pt x="339" y="249"/>
                        <a:pt x="300" y="248"/>
                        <a:pt x="278" y="271"/>
                      </a:cubicBezTo>
                      <a:cubicBezTo>
                        <a:pt x="255" y="294"/>
                        <a:pt x="255" y="332"/>
                        <a:pt x="279" y="356"/>
                      </a:cubicBezTo>
                      <a:cubicBezTo>
                        <a:pt x="284" y="360"/>
                        <a:pt x="284" y="360"/>
                        <a:pt x="284" y="360"/>
                      </a:cubicBezTo>
                      <a:cubicBezTo>
                        <a:pt x="284" y="360"/>
                        <a:pt x="284" y="360"/>
                        <a:pt x="284" y="360"/>
                      </a:cubicBezTo>
                      <a:cubicBezTo>
                        <a:pt x="513" y="590"/>
                        <a:pt x="513" y="590"/>
                        <a:pt x="513" y="590"/>
                      </a:cubicBezTo>
                      <a:cubicBezTo>
                        <a:pt x="456" y="675"/>
                        <a:pt x="422" y="777"/>
                        <a:pt x="422" y="887"/>
                      </a:cubicBezTo>
                      <a:cubicBezTo>
                        <a:pt x="422" y="959"/>
                        <a:pt x="441" y="1033"/>
                        <a:pt x="469" y="1103"/>
                      </a:cubicBezTo>
                      <a:cubicBezTo>
                        <a:pt x="266" y="900"/>
                        <a:pt x="266" y="900"/>
                        <a:pt x="266" y="900"/>
                      </a:cubicBezTo>
                      <a:cubicBezTo>
                        <a:pt x="249" y="883"/>
                        <a:pt x="249" y="883"/>
                        <a:pt x="249" y="883"/>
                      </a:cubicBezTo>
                      <a:cubicBezTo>
                        <a:pt x="239" y="876"/>
                        <a:pt x="227" y="873"/>
                        <a:pt x="215" y="873"/>
                      </a:cubicBezTo>
                      <a:cubicBezTo>
                        <a:pt x="61" y="873"/>
                        <a:pt x="61" y="873"/>
                        <a:pt x="61" y="873"/>
                      </a:cubicBezTo>
                      <a:cubicBezTo>
                        <a:pt x="27" y="873"/>
                        <a:pt x="0" y="899"/>
                        <a:pt x="0" y="931"/>
                      </a:cubicBezTo>
                      <a:cubicBezTo>
                        <a:pt x="0" y="943"/>
                        <a:pt x="3" y="954"/>
                        <a:pt x="10" y="963"/>
                      </a:cubicBezTo>
                      <a:cubicBezTo>
                        <a:pt x="26" y="979"/>
                        <a:pt x="26" y="979"/>
                        <a:pt x="26" y="979"/>
                      </a:cubicBezTo>
                      <a:cubicBezTo>
                        <a:pt x="674" y="1628"/>
                        <a:pt x="674" y="1628"/>
                        <a:pt x="674" y="1628"/>
                      </a:cubicBezTo>
                      <a:cubicBezTo>
                        <a:pt x="664" y="1642"/>
                        <a:pt x="657" y="1660"/>
                        <a:pt x="657" y="1679"/>
                      </a:cubicBezTo>
                      <a:cubicBezTo>
                        <a:pt x="657" y="1740"/>
                        <a:pt x="657" y="1740"/>
                        <a:pt x="657" y="1740"/>
                      </a:cubicBezTo>
                      <a:cubicBezTo>
                        <a:pt x="627" y="1744"/>
                        <a:pt x="627" y="1744"/>
                        <a:pt x="627" y="1744"/>
                      </a:cubicBezTo>
                      <a:cubicBezTo>
                        <a:pt x="594" y="1748"/>
                        <a:pt x="570" y="1778"/>
                        <a:pt x="574" y="1811"/>
                      </a:cubicBezTo>
                      <a:cubicBezTo>
                        <a:pt x="575" y="1816"/>
                        <a:pt x="575" y="1816"/>
                        <a:pt x="575" y="1816"/>
                      </a:cubicBezTo>
                      <a:cubicBezTo>
                        <a:pt x="575" y="1818"/>
                        <a:pt x="575" y="1818"/>
                        <a:pt x="575" y="1818"/>
                      </a:cubicBezTo>
                      <a:cubicBezTo>
                        <a:pt x="579" y="1851"/>
                        <a:pt x="609" y="1874"/>
                        <a:pt x="642" y="1870"/>
                      </a:cubicBezTo>
                      <a:cubicBezTo>
                        <a:pt x="657" y="1868"/>
                        <a:pt x="657" y="1868"/>
                        <a:pt x="657" y="1868"/>
                      </a:cubicBezTo>
                      <a:cubicBezTo>
                        <a:pt x="657" y="1933"/>
                        <a:pt x="657" y="1933"/>
                        <a:pt x="657" y="1933"/>
                      </a:cubicBezTo>
                      <a:cubicBezTo>
                        <a:pt x="627" y="1937"/>
                        <a:pt x="627" y="1937"/>
                        <a:pt x="627" y="1937"/>
                      </a:cubicBezTo>
                      <a:cubicBezTo>
                        <a:pt x="594" y="1941"/>
                        <a:pt x="570" y="1971"/>
                        <a:pt x="574" y="2004"/>
                      </a:cubicBezTo>
                      <a:cubicBezTo>
                        <a:pt x="575" y="2007"/>
                        <a:pt x="575" y="2007"/>
                        <a:pt x="575" y="2007"/>
                      </a:cubicBezTo>
                      <a:cubicBezTo>
                        <a:pt x="575" y="2011"/>
                        <a:pt x="575" y="2011"/>
                        <a:pt x="575" y="2011"/>
                      </a:cubicBezTo>
                      <a:cubicBezTo>
                        <a:pt x="577" y="2022"/>
                        <a:pt x="581" y="2032"/>
                        <a:pt x="587" y="2040"/>
                      </a:cubicBezTo>
                      <a:cubicBezTo>
                        <a:pt x="600" y="2052"/>
                        <a:pt x="600" y="2052"/>
                        <a:pt x="600" y="2052"/>
                      </a:cubicBezTo>
                      <a:cubicBezTo>
                        <a:pt x="1068" y="2521"/>
                        <a:pt x="1068" y="2521"/>
                        <a:pt x="1068" y="2521"/>
                      </a:cubicBezTo>
                      <a:cubicBezTo>
                        <a:pt x="1069" y="2521"/>
                        <a:pt x="1069" y="2521"/>
                        <a:pt x="1069" y="2521"/>
                      </a:cubicBezTo>
                      <a:cubicBezTo>
                        <a:pt x="1076" y="2520"/>
                        <a:pt x="1084" y="2520"/>
                        <a:pt x="1091" y="2519"/>
                      </a:cubicBezTo>
                      <a:cubicBezTo>
                        <a:pt x="1822" y="2442"/>
                        <a:pt x="2393" y="1827"/>
                        <a:pt x="2400" y="1076"/>
                      </a:cubicBezTo>
                      <a:lnTo>
                        <a:pt x="1602" y="279"/>
                      </a:lnTo>
                      <a:close/>
                    </a:path>
                  </a:pathLst>
                </a:custGeom>
                <a:solidFill>
                  <a:srgbClr val="389E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" name="Freeform 24"/>
                <p:cNvSpPr>
                  <a:spLocks/>
                </p:cNvSpPr>
                <p:nvPr/>
              </p:nvSpPr>
              <p:spPr bwMode="auto">
                <a:xfrm>
                  <a:off x="7451726" y="2020888"/>
                  <a:ext cx="252413" cy="179388"/>
                </a:xfrm>
                <a:custGeom>
                  <a:avLst/>
                  <a:gdLst>
                    <a:gd name="T0" fmla="*/ 749 w 754"/>
                    <a:gd name="T1" fmla="*/ 323 h 536"/>
                    <a:gd name="T2" fmla="*/ 749 w 754"/>
                    <a:gd name="T3" fmla="*/ 323 h 536"/>
                    <a:gd name="T4" fmla="*/ 683 w 754"/>
                    <a:gd name="T5" fmla="*/ 271 h 536"/>
                    <a:gd name="T6" fmla="*/ 668 w 754"/>
                    <a:gd name="T7" fmla="*/ 273 h 536"/>
                    <a:gd name="T8" fmla="*/ 668 w 754"/>
                    <a:gd name="T9" fmla="*/ 208 h 536"/>
                    <a:gd name="T10" fmla="*/ 698 w 754"/>
                    <a:gd name="T11" fmla="*/ 204 h 536"/>
                    <a:gd name="T12" fmla="*/ 750 w 754"/>
                    <a:gd name="T13" fmla="*/ 137 h 536"/>
                    <a:gd name="T14" fmla="*/ 750 w 754"/>
                    <a:gd name="T15" fmla="*/ 132 h 536"/>
                    <a:gd name="T16" fmla="*/ 749 w 754"/>
                    <a:gd name="T17" fmla="*/ 130 h 536"/>
                    <a:gd name="T18" fmla="*/ 683 w 754"/>
                    <a:gd name="T19" fmla="*/ 78 h 536"/>
                    <a:gd name="T20" fmla="*/ 667 w 754"/>
                    <a:gd name="T21" fmla="*/ 80 h 536"/>
                    <a:gd name="T22" fmla="*/ 575 w 754"/>
                    <a:gd name="T23" fmla="*/ 0 h 536"/>
                    <a:gd name="T24" fmla="*/ 180 w 754"/>
                    <a:gd name="T25" fmla="*/ 0 h 536"/>
                    <a:gd name="T26" fmla="*/ 87 w 754"/>
                    <a:gd name="T27" fmla="*/ 89 h 536"/>
                    <a:gd name="T28" fmla="*/ 87 w 754"/>
                    <a:gd name="T29" fmla="*/ 150 h 536"/>
                    <a:gd name="T30" fmla="*/ 57 w 754"/>
                    <a:gd name="T31" fmla="*/ 154 h 536"/>
                    <a:gd name="T32" fmla="*/ 4 w 754"/>
                    <a:gd name="T33" fmla="*/ 221 h 536"/>
                    <a:gd name="T34" fmla="*/ 5 w 754"/>
                    <a:gd name="T35" fmla="*/ 226 h 536"/>
                    <a:gd name="T36" fmla="*/ 5 w 754"/>
                    <a:gd name="T37" fmla="*/ 228 h 536"/>
                    <a:gd name="T38" fmla="*/ 72 w 754"/>
                    <a:gd name="T39" fmla="*/ 280 h 536"/>
                    <a:gd name="T40" fmla="*/ 87 w 754"/>
                    <a:gd name="T41" fmla="*/ 278 h 536"/>
                    <a:gd name="T42" fmla="*/ 87 w 754"/>
                    <a:gd name="T43" fmla="*/ 343 h 536"/>
                    <a:gd name="T44" fmla="*/ 57 w 754"/>
                    <a:gd name="T45" fmla="*/ 347 h 536"/>
                    <a:gd name="T46" fmla="*/ 4 w 754"/>
                    <a:gd name="T47" fmla="*/ 414 h 536"/>
                    <a:gd name="T48" fmla="*/ 5 w 754"/>
                    <a:gd name="T49" fmla="*/ 417 h 536"/>
                    <a:gd name="T50" fmla="*/ 5 w 754"/>
                    <a:gd name="T51" fmla="*/ 421 h 536"/>
                    <a:gd name="T52" fmla="*/ 72 w 754"/>
                    <a:gd name="T53" fmla="*/ 473 h 536"/>
                    <a:gd name="T54" fmla="*/ 92 w 754"/>
                    <a:gd name="T55" fmla="*/ 471 h 536"/>
                    <a:gd name="T56" fmla="*/ 180 w 754"/>
                    <a:gd name="T57" fmla="*/ 536 h 536"/>
                    <a:gd name="T58" fmla="*/ 575 w 754"/>
                    <a:gd name="T59" fmla="*/ 536 h 536"/>
                    <a:gd name="T60" fmla="*/ 668 w 754"/>
                    <a:gd name="T61" fmla="*/ 446 h 536"/>
                    <a:gd name="T62" fmla="*/ 668 w 754"/>
                    <a:gd name="T63" fmla="*/ 401 h 536"/>
                    <a:gd name="T64" fmla="*/ 698 w 754"/>
                    <a:gd name="T65" fmla="*/ 397 h 536"/>
                    <a:gd name="T66" fmla="*/ 750 w 754"/>
                    <a:gd name="T67" fmla="*/ 330 h 536"/>
                    <a:gd name="T68" fmla="*/ 749 w 754"/>
                    <a:gd name="T69" fmla="*/ 323 h 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4" h="536">
                      <a:moveTo>
                        <a:pt x="749" y="323"/>
                      </a:moveTo>
                      <a:cubicBezTo>
                        <a:pt x="749" y="323"/>
                        <a:pt x="749" y="323"/>
                        <a:pt x="749" y="323"/>
                      </a:cubicBezTo>
                      <a:cubicBezTo>
                        <a:pt x="745" y="290"/>
                        <a:pt x="715" y="267"/>
                        <a:pt x="683" y="271"/>
                      </a:cubicBezTo>
                      <a:cubicBezTo>
                        <a:pt x="668" y="273"/>
                        <a:pt x="668" y="273"/>
                        <a:pt x="668" y="273"/>
                      </a:cubicBezTo>
                      <a:cubicBezTo>
                        <a:pt x="668" y="208"/>
                        <a:pt x="668" y="208"/>
                        <a:pt x="668" y="208"/>
                      </a:cubicBezTo>
                      <a:cubicBezTo>
                        <a:pt x="698" y="204"/>
                        <a:pt x="698" y="204"/>
                        <a:pt x="698" y="204"/>
                      </a:cubicBezTo>
                      <a:cubicBezTo>
                        <a:pt x="731" y="200"/>
                        <a:pt x="754" y="170"/>
                        <a:pt x="750" y="137"/>
                      </a:cubicBezTo>
                      <a:cubicBezTo>
                        <a:pt x="750" y="132"/>
                        <a:pt x="750" y="132"/>
                        <a:pt x="750" y="132"/>
                      </a:cubicBezTo>
                      <a:cubicBezTo>
                        <a:pt x="749" y="130"/>
                        <a:pt x="749" y="130"/>
                        <a:pt x="749" y="130"/>
                      </a:cubicBezTo>
                      <a:cubicBezTo>
                        <a:pt x="745" y="97"/>
                        <a:pt x="715" y="74"/>
                        <a:pt x="683" y="78"/>
                      </a:cubicBezTo>
                      <a:cubicBezTo>
                        <a:pt x="667" y="80"/>
                        <a:pt x="667" y="80"/>
                        <a:pt x="667" y="80"/>
                      </a:cubicBezTo>
                      <a:cubicBezTo>
                        <a:pt x="662" y="35"/>
                        <a:pt x="622" y="0"/>
                        <a:pt x="575" y="0"/>
                      </a:cubicBezTo>
                      <a:cubicBezTo>
                        <a:pt x="180" y="0"/>
                        <a:pt x="180" y="0"/>
                        <a:pt x="180" y="0"/>
                      </a:cubicBezTo>
                      <a:cubicBezTo>
                        <a:pt x="129" y="0"/>
                        <a:pt x="87" y="40"/>
                        <a:pt x="87" y="89"/>
                      </a:cubicBezTo>
                      <a:cubicBezTo>
                        <a:pt x="87" y="150"/>
                        <a:pt x="87" y="150"/>
                        <a:pt x="87" y="150"/>
                      </a:cubicBezTo>
                      <a:cubicBezTo>
                        <a:pt x="57" y="154"/>
                        <a:pt x="57" y="154"/>
                        <a:pt x="57" y="154"/>
                      </a:cubicBezTo>
                      <a:cubicBezTo>
                        <a:pt x="24" y="158"/>
                        <a:pt x="0" y="188"/>
                        <a:pt x="4" y="221"/>
                      </a:cubicBezTo>
                      <a:cubicBezTo>
                        <a:pt x="5" y="226"/>
                        <a:pt x="5" y="226"/>
                        <a:pt x="5" y="226"/>
                      </a:cubicBezTo>
                      <a:cubicBezTo>
                        <a:pt x="5" y="228"/>
                        <a:pt x="5" y="228"/>
                        <a:pt x="5" y="228"/>
                      </a:cubicBezTo>
                      <a:cubicBezTo>
                        <a:pt x="9" y="261"/>
                        <a:pt x="39" y="284"/>
                        <a:pt x="72" y="280"/>
                      </a:cubicBezTo>
                      <a:cubicBezTo>
                        <a:pt x="87" y="278"/>
                        <a:pt x="87" y="278"/>
                        <a:pt x="87" y="278"/>
                      </a:cubicBezTo>
                      <a:cubicBezTo>
                        <a:pt x="87" y="343"/>
                        <a:pt x="87" y="343"/>
                        <a:pt x="87" y="343"/>
                      </a:cubicBezTo>
                      <a:cubicBezTo>
                        <a:pt x="57" y="347"/>
                        <a:pt x="57" y="347"/>
                        <a:pt x="57" y="347"/>
                      </a:cubicBezTo>
                      <a:cubicBezTo>
                        <a:pt x="24" y="351"/>
                        <a:pt x="0" y="381"/>
                        <a:pt x="4" y="414"/>
                      </a:cubicBezTo>
                      <a:cubicBezTo>
                        <a:pt x="5" y="417"/>
                        <a:pt x="5" y="417"/>
                        <a:pt x="5" y="417"/>
                      </a:cubicBezTo>
                      <a:cubicBezTo>
                        <a:pt x="5" y="421"/>
                        <a:pt x="5" y="421"/>
                        <a:pt x="5" y="421"/>
                      </a:cubicBezTo>
                      <a:cubicBezTo>
                        <a:pt x="9" y="454"/>
                        <a:pt x="39" y="477"/>
                        <a:pt x="72" y="473"/>
                      </a:cubicBezTo>
                      <a:cubicBezTo>
                        <a:pt x="92" y="471"/>
                        <a:pt x="92" y="471"/>
                        <a:pt x="92" y="471"/>
                      </a:cubicBezTo>
                      <a:cubicBezTo>
                        <a:pt x="104" y="508"/>
                        <a:pt x="138" y="536"/>
                        <a:pt x="180" y="536"/>
                      </a:cubicBezTo>
                      <a:cubicBezTo>
                        <a:pt x="575" y="536"/>
                        <a:pt x="575" y="536"/>
                        <a:pt x="575" y="536"/>
                      </a:cubicBezTo>
                      <a:cubicBezTo>
                        <a:pt x="626" y="536"/>
                        <a:pt x="668" y="495"/>
                        <a:pt x="668" y="446"/>
                      </a:cubicBezTo>
                      <a:cubicBezTo>
                        <a:pt x="668" y="401"/>
                        <a:pt x="668" y="401"/>
                        <a:pt x="668" y="401"/>
                      </a:cubicBezTo>
                      <a:cubicBezTo>
                        <a:pt x="698" y="397"/>
                        <a:pt x="698" y="397"/>
                        <a:pt x="698" y="397"/>
                      </a:cubicBezTo>
                      <a:cubicBezTo>
                        <a:pt x="731" y="393"/>
                        <a:pt x="754" y="363"/>
                        <a:pt x="750" y="330"/>
                      </a:cubicBezTo>
                      <a:lnTo>
                        <a:pt x="749" y="323"/>
                      </a:lnTo>
                      <a:close/>
                    </a:path>
                  </a:pathLst>
                </a:cu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" name="Freeform 25"/>
                <p:cNvSpPr>
                  <a:spLocks/>
                </p:cNvSpPr>
                <p:nvPr/>
              </p:nvSpPr>
              <p:spPr bwMode="auto">
                <a:xfrm>
                  <a:off x="7451726" y="2109788"/>
                  <a:ext cx="250825" cy="50800"/>
                </a:xfrm>
                <a:custGeom>
                  <a:avLst/>
                  <a:gdLst>
                    <a:gd name="T0" fmla="*/ 683 w 749"/>
                    <a:gd name="T1" fmla="*/ 4 h 150"/>
                    <a:gd name="T2" fmla="*/ 668 w 749"/>
                    <a:gd name="T3" fmla="*/ 6 h 150"/>
                    <a:gd name="T4" fmla="*/ 87 w 749"/>
                    <a:gd name="T5" fmla="*/ 76 h 150"/>
                    <a:gd name="T6" fmla="*/ 57 w 749"/>
                    <a:gd name="T7" fmla="*/ 80 h 150"/>
                    <a:gd name="T8" fmla="*/ 4 w 749"/>
                    <a:gd name="T9" fmla="*/ 147 h 150"/>
                    <a:gd name="T10" fmla="*/ 5 w 749"/>
                    <a:gd name="T11" fmla="*/ 150 h 150"/>
                    <a:gd name="T12" fmla="*/ 87 w 749"/>
                    <a:gd name="T13" fmla="*/ 140 h 150"/>
                    <a:gd name="T14" fmla="*/ 749 w 749"/>
                    <a:gd name="T15" fmla="*/ 56 h 150"/>
                    <a:gd name="T16" fmla="*/ 749 w 749"/>
                    <a:gd name="T17" fmla="*/ 56 h 150"/>
                    <a:gd name="T18" fmla="*/ 683 w 749"/>
                    <a:gd name="T19" fmla="*/ 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49" h="150">
                      <a:moveTo>
                        <a:pt x="683" y="4"/>
                      </a:moveTo>
                      <a:cubicBezTo>
                        <a:pt x="668" y="6"/>
                        <a:pt x="668" y="6"/>
                        <a:pt x="668" y="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24" y="84"/>
                        <a:pt x="0" y="114"/>
                        <a:pt x="4" y="147"/>
                      </a:cubicBezTo>
                      <a:cubicBezTo>
                        <a:pt x="5" y="150"/>
                        <a:pt x="5" y="150"/>
                        <a:pt x="5" y="15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749" y="56"/>
                        <a:pt x="749" y="56"/>
                        <a:pt x="749" y="56"/>
                      </a:cubicBezTo>
                      <a:cubicBezTo>
                        <a:pt x="749" y="56"/>
                        <a:pt x="749" y="56"/>
                        <a:pt x="749" y="56"/>
                      </a:cubicBezTo>
                      <a:cubicBezTo>
                        <a:pt x="745" y="23"/>
                        <a:pt x="715" y="0"/>
                        <a:pt x="683" y="4"/>
                      </a:cubicBezTo>
                      <a:close/>
                    </a:path>
                  </a:pathLst>
                </a:custGeom>
                <a:solidFill>
                  <a:srgbClr val="7979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" name="Freeform 26"/>
                <p:cNvSpPr>
                  <a:spLocks/>
                </p:cNvSpPr>
                <p:nvPr/>
              </p:nvSpPr>
              <p:spPr bwMode="auto">
                <a:xfrm>
                  <a:off x="7451726" y="2044700"/>
                  <a:ext cx="252413" cy="52388"/>
                </a:xfrm>
                <a:custGeom>
                  <a:avLst/>
                  <a:gdLst>
                    <a:gd name="T0" fmla="*/ 749 w 750"/>
                    <a:gd name="T1" fmla="*/ 56 h 152"/>
                    <a:gd name="T2" fmla="*/ 683 w 750"/>
                    <a:gd name="T3" fmla="*/ 4 h 152"/>
                    <a:gd name="T4" fmla="*/ 667 w 750"/>
                    <a:gd name="T5" fmla="*/ 6 h 152"/>
                    <a:gd name="T6" fmla="*/ 87 w 750"/>
                    <a:gd name="T7" fmla="*/ 76 h 152"/>
                    <a:gd name="T8" fmla="*/ 57 w 750"/>
                    <a:gd name="T9" fmla="*/ 80 h 152"/>
                    <a:gd name="T10" fmla="*/ 4 w 750"/>
                    <a:gd name="T11" fmla="*/ 147 h 152"/>
                    <a:gd name="T12" fmla="*/ 5 w 750"/>
                    <a:gd name="T13" fmla="*/ 152 h 152"/>
                    <a:gd name="T14" fmla="*/ 668 w 750"/>
                    <a:gd name="T15" fmla="*/ 69 h 152"/>
                    <a:gd name="T16" fmla="*/ 750 w 750"/>
                    <a:gd name="T17" fmla="*/ 58 h 152"/>
                    <a:gd name="T18" fmla="*/ 749 w 750"/>
                    <a:gd name="T19" fmla="*/ 56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50" h="152">
                      <a:moveTo>
                        <a:pt x="749" y="56"/>
                      </a:moveTo>
                      <a:cubicBezTo>
                        <a:pt x="745" y="23"/>
                        <a:pt x="715" y="0"/>
                        <a:pt x="683" y="4"/>
                      </a:cubicBezTo>
                      <a:cubicBezTo>
                        <a:pt x="667" y="6"/>
                        <a:pt x="667" y="6"/>
                        <a:pt x="667" y="6"/>
                      </a:cubicBezTo>
                      <a:cubicBezTo>
                        <a:pt x="87" y="76"/>
                        <a:pt x="87" y="76"/>
                        <a:pt x="87" y="76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ubicBezTo>
                        <a:pt x="24" y="84"/>
                        <a:pt x="0" y="114"/>
                        <a:pt x="4" y="147"/>
                      </a:cubicBezTo>
                      <a:cubicBezTo>
                        <a:pt x="5" y="152"/>
                        <a:pt x="5" y="152"/>
                        <a:pt x="5" y="152"/>
                      </a:cubicBezTo>
                      <a:cubicBezTo>
                        <a:pt x="668" y="69"/>
                        <a:pt x="668" y="69"/>
                        <a:pt x="668" y="69"/>
                      </a:cubicBezTo>
                      <a:cubicBezTo>
                        <a:pt x="750" y="58"/>
                        <a:pt x="750" y="58"/>
                        <a:pt x="750" y="58"/>
                      </a:cubicBezTo>
                      <a:lnTo>
                        <a:pt x="749" y="56"/>
                      </a:lnTo>
                      <a:close/>
                    </a:path>
                  </a:pathLst>
                </a:custGeom>
                <a:solidFill>
                  <a:srgbClr val="7979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" name="Freeform 27"/>
                <p:cNvSpPr>
                  <a:spLocks/>
                </p:cNvSpPr>
                <p:nvPr/>
              </p:nvSpPr>
              <p:spPr bwMode="auto">
                <a:xfrm>
                  <a:off x="7556501" y="1485900"/>
                  <a:ext cx="39688" cy="93663"/>
                </a:xfrm>
                <a:custGeom>
                  <a:avLst/>
                  <a:gdLst>
                    <a:gd name="T0" fmla="*/ 118 w 118"/>
                    <a:gd name="T1" fmla="*/ 215 h 277"/>
                    <a:gd name="T2" fmla="*/ 59 w 118"/>
                    <a:gd name="T3" fmla="*/ 277 h 277"/>
                    <a:gd name="T4" fmla="*/ 0 w 118"/>
                    <a:gd name="T5" fmla="*/ 215 h 277"/>
                    <a:gd name="T6" fmla="*/ 0 w 118"/>
                    <a:gd name="T7" fmla="*/ 62 h 277"/>
                    <a:gd name="T8" fmla="*/ 59 w 118"/>
                    <a:gd name="T9" fmla="*/ 0 h 277"/>
                    <a:gd name="T10" fmla="*/ 118 w 118"/>
                    <a:gd name="T11" fmla="*/ 62 h 277"/>
                    <a:gd name="T12" fmla="*/ 118 w 118"/>
                    <a:gd name="T13" fmla="*/ 215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8" h="277">
                      <a:moveTo>
                        <a:pt x="118" y="215"/>
                      </a:moveTo>
                      <a:cubicBezTo>
                        <a:pt x="118" y="249"/>
                        <a:pt x="91" y="277"/>
                        <a:pt x="59" y="277"/>
                      </a:cubicBezTo>
                      <a:cubicBezTo>
                        <a:pt x="27" y="277"/>
                        <a:pt x="0" y="249"/>
                        <a:pt x="0" y="215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28"/>
                        <a:pt x="27" y="0"/>
                        <a:pt x="59" y="0"/>
                      </a:cubicBezTo>
                      <a:cubicBezTo>
                        <a:pt x="91" y="0"/>
                        <a:pt x="118" y="28"/>
                        <a:pt x="118" y="62"/>
                      </a:cubicBezTo>
                      <a:lnTo>
                        <a:pt x="118" y="215"/>
                      </a:ln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" name="Freeform 28"/>
                <p:cNvSpPr>
                  <a:spLocks/>
                </p:cNvSpPr>
                <p:nvPr/>
              </p:nvSpPr>
              <p:spPr bwMode="auto">
                <a:xfrm>
                  <a:off x="7259638" y="1779588"/>
                  <a:ext cx="92075" cy="39688"/>
                </a:xfrm>
                <a:custGeom>
                  <a:avLst/>
                  <a:gdLst>
                    <a:gd name="T0" fmla="*/ 215 w 276"/>
                    <a:gd name="T1" fmla="*/ 0 h 117"/>
                    <a:gd name="T2" fmla="*/ 276 w 276"/>
                    <a:gd name="T3" fmla="*/ 58 h 117"/>
                    <a:gd name="T4" fmla="*/ 215 w 276"/>
                    <a:gd name="T5" fmla="*/ 117 h 117"/>
                    <a:gd name="T6" fmla="*/ 61 w 276"/>
                    <a:gd name="T7" fmla="*/ 117 h 117"/>
                    <a:gd name="T8" fmla="*/ 0 w 276"/>
                    <a:gd name="T9" fmla="*/ 58 h 117"/>
                    <a:gd name="T10" fmla="*/ 61 w 276"/>
                    <a:gd name="T11" fmla="*/ 0 h 117"/>
                    <a:gd name="T12" fmla="*/ 215 w 276"/>
                    <a:gd name="T13" fmla="*/ 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6" h="117">
                      <a:moveTo>
                        <a:pt x="215" y="0"/>
                      </a:moveTo>
                      <a:cubicBezTo>
                        <a:pt x="248" y="0"/>
                        <a:pt x="276" y="26"/>
                        <a:pt x="276" y="58"/>
                      </a:cubicBezTo>
                      <a:cubicBezTo>
                        <a:pt x="276" y="91"/>
                        <a:pt x="248" y="117"/>
                        <a:pt x="215" y="117"/>
                      </a:cubicBezTo>
                      <a:cubicBezTo>
                        <a:pt x="61" y="117"/>
                        <a:pt x="61" y="117"/>
                        <a:pt x="61" y="117"/>
                      </a:cubicBezTo>
                      <a:cubicBezTo>
                        <a:pt x="27" y="117"/>
                        <a:pt x="0" y="91"/>
                        <a:pt x="0" y="58"/>
                      </a:cubicBezTo>
                      <a:cubicBezTo>
                        <a:pt x="0" y="26"/>
                        <a:pt x="27" y="0"/>
                        <a:pt x="61" y="0"/>
                      </a:cubicBezTo>
                      <a:lnTo>
                        <a:pt x="215" y="0"/>
                      </a:ln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" name="Freeform 29"/>
                <p:cNvSpPr>
                  <a:spLocks/>
                </p:cNvSpPr>
                <p:nvPr/>
              </p:nvSpPr>
              <p:spPr bwMode="auto">
                <a:xfrm>
                  <a:off x="7345363" y="1570038"/>
                  <a:ext cx="80963" cy="80963"/>
                </a:xfrm>
                <a:custGeom>
                  <a:avLst/>
                  <a:gdLst>
                    <a:gd name="T0" fmla="*/ 216 w 241"/>
                    <a:gd name="T1" fmla="*/ 133 h 241"/>
                    <a:gd name="T2" fmla="*/ 218 w 241"/>
                    <a:gd name="T3" fmla="*/ 218 h 241"/>
                    <a:gd name="T4" fmla="*/ 133 w 241"/>
                    <a:gd name="T5" fmla="*/ 217 h 241"/>
                    <a:gd name="T6" fmla="*/ 24 w 241"/>
                    <a:gd name="T7" fmla="*/ 108 h 241"/>
                    <a:gd name="T8" fmla="*/ 23 w 241"/>
                    <a:gd name="T9" fmla="*/ 23 h 241"/>
                    <a:gd name="T10" fmla="*/ 108 w 241"/>
                    <a:gd name="T11" fmla="*/ 25 h 241"/>
                    <a:gd name="T12" fmla="*/ 216 w 241"/>
                    <a:gd name="T13" fmla="*/ 133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1" h="241">
                      <a:moveTo>
                        <a:pt x="216" y="133"/>
                      </a:moveTo>
                      <a:cubicBezTo>
                        <a:pt x="240" y="157"/>
                        <a:pt x="241" y="195"/>
                        <a:pt x="218" y="218"/>
                      </a:cubicBezTo>
                      <a:cubicBezTo>
                        <a:pt x="195" y="241"/>
                        <a:pt x="157" y="240"/>
                        <a:pt x="133" y="217"/>
                      </a:cubicBezTo>
                      <a:cubicBezTo>
                        <a:pt x="24" y="108"/>
                        <a:pt x="24" y="108"/>
                        <a:pt x="24" y="108"/>
                      </a:cubicBezTo>
                      <a:cubicBezTo>
                        <a:pt x="0" y="84"/>
                        <a:pt x="0" y="46"/>
                        <a:pt x="23" y="23"/>
                      </a:cubicBezTo>
                      <a:cubicBezTo>
                        <a:pt x="45" y="0"/>
                        <a:pt x="84" y="1"/>
                        <a:pt x="108" y="25"/>
                      </a:cubicBezTo>
                      <a:lnTo>
                        <a:pt x="216" y="133"/>
                      </a:ln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" name="Freeform 30"/>
                <p:cNvSpPr>
                  <a:spLocks/>
                </p:cNvSpPr>
                <p:nvPr/>
              </p:nvSpPr>
              <p:spPr bwMode="auto">
                <a:xfrm>
                  <a:off x="7724776" y="1571625"/>
                  <a:ext cx="80963" cy="80963"/>
                </a:xfrm>
                <a:custGeom>
                  <a:avLst/>
                  <a:gdLst>
                    <a:gd name="T0" fmla="*/ 108 w 241"/>
                    <a:gd name="T1" fmla="*/ 217 h 242"/>
                    <a:gd name="T2" fmla="*/ 23 w 241"/>
                    <a:gd name="T3" fmla="*/ 219 h 242"/>
                    <a:gd name="T4" fmla="*/ 25 w 241"/>
                    <a:gd name="T5" fmla="*/ 134 h 242"/>
                    <a:gd name="T6" fmla="*/ 133 w 241"/>
                    <a:gd name="T7" fmla="*/ 25 h 242"/>
                    <a:gd name="T8" fmla="*/ 219 w 241"/>
                    <a:gd name="T9" fmla="*/ 23 h 242"/>
                    <a:gd name="T10" fmla="*/ 217 w 241"/>
                    <a:gd name="T11" fmla="*/ 108 h 242"/>
                    <a:gd name="T12" fmla="*/ 108 w 241"/>
                    <a:gd name="T13" fmla="*/ 217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1" h="242">
                      <a:moveTo>
                        <a:pt x="108" y="217"/>
                      </a:moveTo>
                      <a:cubicBezTo>
                        <a:pt x="84" y="241"/>
                        <a:pt x="46" y="242"/>
                        <a:pt x="23" y="219"/>
                      </a:cubicBezTo>
                      <a:cubicBezTo>
                        <a:pt x="0" y="196"/>
                        <a:pt x="1" y="157"/>
                        <a:pt x="25" y="134"/>
                      </a:cubicBezTo>
                      <a:cubicBezTo>
                        <a:pt x="133" y="25"/>
                        <a:pt x="133" y="25"/>
                        <a:pt x="133" y="25"/>
                      </a:cubicBezTo>
                      <a:cubicBezTo>
                        <a:pt x="157" y="1"/>
                        <a:pt x="196" y="0"/>
                        <a:pt x="219" y="23"/>
                      </a:cubicBezTo>
                      <a:cubicBezTo>
                        <a:pt x="241" y="46"/>
                        <a:pt x="241" y="84"/>
                        <a:pt x="217" y="108"/>
                      </a:cubicBezTo>
                      <a:lnTo>
                        <a:pt x="108" y="217"/>
                      </a:ln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" name="Freeform 31"/>
                <p:cNvSpPr>
                  <a:spLocks/>
                </p:cNvSpPr>
                <p:nvPr/>
              </p:nvSpPr>
              <p:spPr bwMode="auto">
                <a:xfrm>
                  <a:off x="7796213" y="1782763"/>
                  <a:ext cx="92075" cy="39688"/>
                </a:xfrm>
                <a:custGeom>
                  <a:avLst/>
                  <a:gdLst>
                    <a:gd name="T0" fmla="*/ 61 w 276"/>
                    <a:gd name="T1" fmla="*/ 118 h 118"/>
                    <a:gd name="T2" fmla="*/ 0 w 276"/>
                    <a:gd name="T3" fmla="*/ 59 h 118"/>
                    <a:gd name="T4" fmla="*/ 61 w 276"/>
                    <a:gd name="T5" fmla="*/ 0 h 118"/>
                    <a:gd name="T6" fmla="*/ 215 w 276"/>
                    <a:gd name="T7" fmla="*/ 0 h 118"/>
                    <a:gd name="T8" fmla="*/ 276 w 276"/>
                    <a:gd name="T9" fmla="*/ 59 h 118"/>
                    <a:gd name="T10" fmla="*/ 215 w 276"/>
                    <a:gd name="T11" fmla="*/ 118 h 118"/>
                    <a:gd name="T12" fmla="*/ 61 w 276"/>
                    <a:gd name="T13" fmla="*/ 118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6" h="118">
                      <a:moveTo>
                        <a:pt x="61" y="118"/>
                      </a:moveTo>
                      <a:cubicBezTo>
                        <a:pt x="27" y="118"/>
                        <a:pt x="0" y="91"/>
                        <a:pt x="0" y="59"/>
                      </a:cubicBezTo>
                      <a:cubicBezTo>
                        <a:pt x="0" y="26"/>
                        <a:pt x="27" y="0"/>
                        <a:pt x="61" y="0"/>
                      </a:cubicBezTo>
                      <a:cubicBezTo>
                        <a:pt x="215" y="0"/>
                        <a:pt x="215" y="0"/>
                        <a:pt x="215" y="0"/>
                      </a:cubicBezTo>
                      <a:cubicBezTo>
                        <a:pt x="248" y="0"/>
                        <a:pt x="276" y="26"/>
                        <a:pt x="276" y="59"/>
                      </a:cubicBezTo>
                      <a:cubicBezTo>
                        <a:pt x="276" y="91"/>
                        <a:pt x="248" y="118"/>
                        <a:pt x="215" y="118"/>
                      </a:cubicBezTo>
                      <a:lnTo>
                        <a:pt x="61" y="118"/>
                      </a:ln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" name="Freeform 32"/>
                <p:cNvSpPr>
                  <a:spLocks/>
                </p:cNvSpPr>
                <p:nvPr/>
              </p:nvSpPr>
              <p:spPr bwMode="auto">
                <a:xfrm>
                  <a:off x="7400926" y="1606550"/>
                  <a:ext cx="354013" cy="420688"/>
                </a:xfrm>
                <a:custGeom>
                  <a:avLst/>
                  <a:gdLst>
                    <a:gd name="T0" fmla="*/ 525 w 1051"/>
                    <a:gd name="T1" fmla="*/ 0 h 1249"/>
                    <a:gd name="T2" fmla="*/ 0 w 1051"/>
                    <a:gd name="T3" fmla="*/ 526 h 1249"/>
                    <a:gd name="T4" fmla="*/ 205 w 1051"/>
                    <a:gd name="T5" fmla="*/ 1005 h 1249"/>
                    <a:gd name="T6" fmla="*/ 272 w 1051"/>
                    <a:gd name="T7" fmla="*/ 1249 h 1249"/>
                    <a:gd name="T8" fmla="*/ 328 w 1051"/>
                    <a:gd name="T9" fmla="*/ 1229 h 1249"/>
                    <a:gd name="T10" fmla="*/ 723 w 1051"/>
                    <a:gd name="T11" fmla="*/ 1229 h 1249"/>
                    <a:gd name="T12" fmla="*/ 779 w 1051"/>
                    <a:gd name="T13" fmla="*/ 1249 h 1249"/>
                    <a:gd name="T14" fmla="*/ 846 w 1051"/>
                    <a:gd name="T15" fmla="*/ 1005 h 1249"/>
                    <a:gd name="T16" fmla="*/ 1051 w 1051"/>
                    <a:gd name="T17" fmla="*/ 526 h 1249"/>
                    <a:gd name="T18" fmla="*/ 525 w 1051"/>
                    <a:gd name="T19" fmla="*/ 0 h 1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51" h="1249">
                      <a:moveTo>
                        <a:pt x="525" y="0"/>
                      </a:moveTo>
                      <a:cubicBezTo>
                        <a:pt x="235" y="0"/>
                        <a:pt x="0" y="235"/>
                        <a:pt x="0" y="526"/>
                      </a:cubicBezTo>
                      <a:cubicBezTo>
                        <a:pt x="0" y="701"/>
                        <a:pt x="111" y="887"/>
                        <a:pt x="205" y="1005"/>
                      </a:cubicBezTo>
                      <a:cubicBezTo>
                        <a:pt x="285" y="1106"/>
                        <a:pt x="264" y="1190"/>
                        <a:pt x="272" y="1249"/>
                      </a:cubicBezTo>
                      <a:cubicBezTo>
                        <a:pt x="288" y="1237"/>
                        <a:pt x="307" y="1229"/>
                        <a:pt x="328" y="1229"/>
                      </a:cubicBezTo>
                      <a:cubicBezTo>
                        <a:pt x="723" y="1229"/>
                        <a:pt x="723" y="1229"/>
                        <a:pt x="723" y="1229"/>
                      </a:cubicBezTo>
                      <a:cubicBezTo>
                        <a:pt x="744" y="1229"/>
                        <a:pt x="763" y="1237"/>
                        <a:pt x="779" y="1249"/>
                      </a:cubicBezTo>
                      <a:cubicBezTo>
                        <a:pt x="787" y="1190"/>
                        <a:pt x="766" y="1106"/>
                        <a:pt x="846" y="1005"/>
                      </a:cubicBezTo>
                      <a:cubicBezTo>
                        <a:pt x="940" y="887"/>
                        <a:pt x="1051" y="701"/>
                        <a:pt x="1051" y="526"/>
                      </a:cubicBezTo>
                      <a:cubicBezTo>
                        <a:pt x="1051" y="235"/>
                        <a:pt x="816" y="0"/>
                        <a:pt x="525" y="0"/>
                      </a:cubicBezTo>
                      <a:close/>
                    </a:path>
                  </a:pathLst>
                </a:cu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" name="Freeform 33"/>
                <p:cNvSpPr>
                  <a:spLocks/>
                </p:cNvSpPr>
                <p:nvPr/>
              </p:nvSpPr>
              <p:spPr bwMode="auto">
                <a:xfrm>
                  <a:off x="7412038" y="1617663"/>
                  <a:ext cx="331788" cy="403225"/>
                </a:xfrm>
                <a:custGeom>
                  <a:avLst/>
                  <a:gdLst>
                    <a:gd name="T0" fmla="*/ 270 w 986"/>
                    <a:gd name="T1" fmla="*/ 1199 h 1199"/>
                    <a:gd name="T2" fmla="*/ 296 w 986"/>
                    <a:gd name="T3" fmla="*/ 1196 h 1199"/>
                    <a:gd name="T4" fmla="*/ 691 w 986"/>
                    <a:gd name="T5" fmla="*/ 1196 h 1199"/>
                    <a:gd name="T6" fmla="*/ 717 w 986"/>
                    <a:gd name="T7" fmla="*/ 1199 h 1199"/>
                    <a:gd name="T8" fmla="*/ 788 w 986"/>
                    <a:gd name="T9" fmla="*/ 952 h 1199"/>
                    <a:gd name="T10" fmla="*/ 986 w 986"/>
                    <a:gd name="T11" fmla="*/ 493 h 1199"/>
                    <a:gd name="T12" fmla="*/ 493 w 986"/>
                    <a:gd name="T13" fmla="*/ 0 h 1199"/>
                    <a:gd name="T14" fmla="*/ 0 w 986"/>
                    <a:gd name="T15" fmla="*/ 493 h 1199"/>
                    <a:gd name="T16" fmla="*/ 198 w 986"/>
                    <a:gd name="T17" fmla="*/ 952 h 1199"/>
                    <a:gd name="T18" fmla="*/ 270 w 986"/>
                    <a:gd name="T19" fmla="*/ 1199 h 1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86" h="1199">
                      <a:moveTo>
                        <a:pt x="270" y="1199"/>
                      </a:moveTo>
                      <a:cubicBezTo>
                        <a:pt x="279" y="1197"/>
                        <a:pt x="287" y="1196"/>
                        <a:pt x="296" y="1196"/>
                      </a:cubicBezTo>
                      <a:cubicBezTo>
                        <a:pt x="691" y="1196"/>
                        <a:pt x="691" y="1196"/>
                        <a:pt x="691" y="1196"/>
                      </a:cubicBezTo>
                      <a:cubicBezTo>
                        <a:pt x="700" y="1196"/>
                        <a:pt x="708" y="1197"/>
                        <a:pt x="717" y="1199"/>
                      </a:cubicBezTo>
                      <a:cubicBezTo>
                        <a:pt x="716" y="1110"/>
                        <a:pt x="724" y="1033"/>
                        <a:pt x="788" y="952"/>
                      </a:cubicBezTo>
                      <a:cubicBezTo>
                        <a:pt x="848" y="877"/>
                        <a:pt x="986" y="682"/>
                        <a:pt x="986" y="493"/>
                      </a:cubicBezTo>
                      <a:cubicBezTo>
                        <a:pt x="986" y="221"/>
                        <a:pt x="765" y="0"/>
                        <a:pt x="493" y="0"/>
                      </a:cubicBezTo>
                      <a:cubicBezTo>
                        <a:pt x="222" y="0"/>
                        <a:pt x="0" y="221"/>
                        <a:pt x="0" y="493"/>
                      </a:cubicBezTo>
                      <a:cubicBezTo>
                        <a:pt x="0" y="682"/>
                        <a:pt x="139" y="877"/>
                        <a:pt x="198" y="952"/>
                      </a:cubicBezTo>
                      <a:cubicBezTo>
                        <a:pt x="263" y="1033"/>
                        <a:pt x="274" y="1108"/>
                        <a:pt x="270" y="1199"/>
                      </a:cubicBez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" name="Freeform 34"/>
                <p:cNvSpPr>
                  <a:spLocks/>
                </p:cNvSpPr>
                <p:nvPr/>
              </p:nvSpPr>
              <p:spPr bwMode="auto">
                <a:xfrm>
                  <a:off x="7508876" y="1700213"/>
                  <a:ext cx="130175" cy="223838"/>
                </a:xfrm>
                <a:custGeom>
                  <a:avLst/>
                  <a:gdLst>
                    <a:gd name="T0" fmla="*/ 195 w 390"/>
                    <a:gd name="T1" fmla="*/ 665 h 665"/>
                    <a:gd name="T2" fmla="*/ 0 w 390"/>
                    <a:gd name="T3" fmla="*/ 470 h 665"/>
                    <a:gd name="T4" fmla="*/ 115 w 390"/>
                    <a:gd name="T5" fmla="*/ 470 h 665"/>
                    <a:gd name="T6" fmla="*/ 195 w 390"/>
                    <a:gd name="T7" fmla="*/ 550 h 665"/>
                    <a:gd name="T8" fmla="*/ 275 w 390"/>
                    <a:gd name="T9" fmla="*/ 470 h 665"/>
                    <a:gd name="T10" fmla="*/ 187 w 390"/>
                    <a:gd name="T11" fmla="*/ 389 h 665"/>
                    <a:gd name="T12" fmla="*/ 0 w 390"/>
                    <a:gd name="T13" fmla="*/ 195 h 665"/>
                    <a:gd name="T14" fmla="*/ 195 w 390"/>
                    <a:gd name="T15" fmla="*/ 0 h 665"/>
                    <a:gd name="T16" fmla="*/ 390 w 390"/>
                    <a:gd name="T17" fmla="*/ 195 h 665"/>
                    <a:gd name="T18" fmla="*/ 275 w 390"/>
                    <a:gd name="T19" fmla="*/ 195 h 665"/>
                    <a:gd name="T20" fmla="*/ 195 w 390"/>
                    <a:gd name="T21" fmla="*/ 114 h 665"/>
                    <a:gd name="T22" fmla="*/ 115 w 390"/>
                    <a:gd name="T23" fmla="*/ 195 h 665"/>
                    <a:gd name="T24" fmla="*/ 202 w 390"/>
                    <a:gd name="T25" fmla="*/ 275 h 665"/>
                    <a:gd name="T26" fmla="*/ 390 w 390"/>
                    <a:gd name="T27" fmla="*/ 470 h 665"/>
                    <a:gd name="T28" fmla="*/ 195 w 390"/>
                    <a:gd name="T29" fmla="*/ 665 h 6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90" h="665">
                      <a:moveTo>
                        <a:pt x="195" y="665"/>
                      </a:moveTo>
                      <a:cubicBezTo>
                        <a:pt x="87" y="665"/>
                        <a:pt x="0" y="577"/>
                        <a:pt x="0" y="470"/>
                      </a:cubicBezTo>
                      <a:cubicBezTo>
                        <a:pt x="115" y="470"/>
                        <a:pt x="115" y="470"/>
                        <a:pt x="115" y="470"/>
                      </a:cubicBezTo>
                      <a:cubicBezTo>
                        <a:pt x="115" y="514"/>
                        <a:pt x="151" y="550"/>
                        <a:pt x="195" y="550"/>
                      </a:cubicBezTo>
                      <a:cubicBezTo>
                        <a:pt x="239" y="550"/>
                        <a:pt x="275" y="514"/>
                        <a:pt x="275" y="470"/>
                      </a:cubicBezTo>
                      <a:cubicBezTo>
                        <a:pt x="275" y="422"/>
                        <a:pt x="230" y="395"/>
                        <a:pt x="187" y="389"/>
                      </a:cubicBezTo>
                      <a:cubicBezTo>
                        <a:pt x="77" y="375"/>
                        <a:pt x="0" y="295"/>
                        <a:pt x="0" y="195"/>
                      </a:cubicBezTo>
                      <a:cubicBezTo>
                        <a:pt x="0" y="87"/>
                        <a:pt x="87" y="0"/>
                        <a:pt x="195" y="0"/>
                      </a:cubicBezTo>
                      <a:cubicBezTo>
                        <a:pt x="302" y="0"/>
                        <a:pt x="390" y="87"/>
                        <a:pt x="390" y="195"/>
                      </a:cubicBezTo>
                      <a:cubicBezTo>
                        <a:pt x="275" y="195"/>
                        <a:pt x="275" y="195"/>
                        <a:pt x="275" y="195"/>
                      </a:cubicBezTo>
                      <a:cubicBezTo>
                        <a:pt x="275" y="150"/>
                        <a:pt x="239" y="114"/>
                        <a:pt x="195" y="114"/>
                      </a:cubicBezTo>
                      <a:cubicBezTo>
                        <a:pt x="151" y="114"/>
                        <a:pt x="115" y="150"/>
                        <a:pt x="115" y="195"/>
                      </a:cubicBezTo>
                      <a:cubicBezTo>
                        <a:pt x="115" y="246"/>
                        <a:pt x="162" y="270"/>
                        <a:pt x="202" y="275"/>
                      </a:cubicBezTo>
                      <a:cubicBezTo>
                        <a:pt x="311" y="289"/>
                        <a:pt x="390" y="371"/>
                        <a:pt x="390" y="470"/>
                      </a:cubicBezTo>
                      <a:cubicBezTo>
                        <a:pt x="390" y="577"/>
                        <a:pt x="302" y="665"/>
                        <a:pt x="195" y="665"/>
                      </a:cubicBezTo>
                      <a:close/>
                    </a:path>
                  </a:pathLst>
                </a:custGeom>
                <a:solidFill>
                  <a:srgbClr val="DC5E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" name="Freeform 35"/>
                <p:cNvSpPr>
                  <a:spLocks/>
                </p:cNvSpPr>
                <p:nvPr/>
              </p:nvSpPr>
              <p:spPr bwMode="auto">
                <a:xfrm>
                  <a:off x="7551738" y="1919288"/>
                  <a:ext cx="46038" cy="23813"/>
                </a:xfrm>
                <a:custGeom>
                  <a:avLst/>
                  <a:gdLst>
                    <a:gd name="T0" fmla="*/ 68 w 136"/>
                    <a:gd name="T1" fmla="*/ 12 h 73"/>
                    <a:gd name="T2" fmla="*/ 0 w 136"/>
                    <a:gd name="T3" fmla="*/ 0 h 73"/>
                    <a:gd name="T4" fmla="*/ 0 w 136"/>
                    <a:gd name="T5" fmla="*/ 73 h 73"/>
                    <a:gd name="T6" fmla="*/ 136 w 136"/>
                    <a:gd name="T7" fmla="*/ 73 h 73"/>
                    <a:gd name="T8" fmla="*/ 136 w 136"/>
                    <a:gd name="T9" fmla="*/ 0 h 73"/>
                    <a:gd name="T10" fmla="*/ 68 w 136"/>
                    <a:gd name="T11" fmla="*/ 12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6" h="73">
                      <a:moveTo>
                        <a:pt x="68" y="12"/>
                      </a:moveTo>
                      <a:cubicBezTo>
                        <a:pt x="44" y="12"/>
                        <a:pt x="21" y="7"/>
                        <a:pt x="0" y="0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136" y="73"/>
                        <a:pt x="136" y="73"/>
                        <a:pt x="136" y="73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115" y="7"/>
                        <a:pt x="92" y="12"/>
                        <a:pt x="68" y="12"/>
                      </a:cubicBezTo>
                      <a:close/>
                    </a:path>
                  </a:pathLst>
                </a:custGeom>
                <a:solidFill>
                  <a:srgbClr val="B7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" name="Freeform 36"/>
                <p:cNvSpPr>
                  <a:spLocks/>
                </p:cNvSpPr>
                <p:nvPr/>
              </p:nvSpPr>
              <p:spPr bwMode="auto">
                <a:xfrm>
                  <a:off x="7551738" y="1679575"/>
                  <a:ext cx="46038" cy="23813"/>
                </a:xfrm>
                <a:custGeom>
                  <a:avLst/>
                  <a:gdLst>
                    <a:gd name="T0" fmla="*/ 68 w 136"/>
                    <a:gd name="T1" fmla="*/ 62 h 74"/>
                    <a:gd name="T2" fmla="*/ 136 w 136"/>
                    <a:gd name="T3" fmla="*/ 74 h 74"/>
                    <a:gd name="T4" fmla="*/ 136 w 136"/>
                    <a:gd name="T5" fmla="*/ 0 h 74"/>
                    <a:gd name="T6" fmla="*/ 0 w 136"/>
                    <a:gd name="T7" fmla="*/ 0 h 74"/>
                    <a:gd name="T8" fmla="*/ 0 w 136"/>
                    <a:gd name="T9" fmla="*/ 74 h 74"/>
                    <a:gd name="T10" fmla="*/ 68 w 136"/>
                    <a:gd name="T11" fmla="*/ 6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6" h="74">
                      <a:moveTo>
                        <a:pt x="68" y="62"/>
                      </a:moveTo>
                      <a:cubicBezTo>
                        <a:pt x="92" y="62"/>
                        <a:pt x="115" y="66"/>
                        <a:pt x="136" y="74"/>
                      </a:cubicBezTo>
                      <a:cubicBezTo>
                        <a:pt x="136" y="0"/>
                        <a:pt x="136" y="0"/>
                        <a:pt x="13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21" y="66"/>
                        <a:pt x="44" y="62"/>
                        <a:pt x="68" y="62"/>
                      </a:cubicBezTo>
                      <a:close/>
                    </a:path>
                  </a:pathLst>
                </a:custGeom>
                <a:solidFill>
                  <a:srgbClr val="B7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37" name="组合 336"/>
              <p:cNvGrpSpPr/>
              <p:nvPr/>
            </p:nvGrpSpPr>
            <p:grpSpPr>
              <a:xfrm>
                <a:off x="4256088" y="1350963"/>
                <a:ext cx="984251" cy="984250"/>
                <a:chOff x="4256088" y="1350963"/>
                <a:chExt cx="984251" cy="984250"/>
              </a:xfrm>
            </p:grpSpPr>
            <p:sp>
              <p:nvSpPr>
                <p:cNvPr id="165" name="Oval 37"/>
                <p:cNvSpPr>
                  <a:spLocks noChangeArrowheads="1"/>
                </p:cNvSpPr>
                <p:nvPr/>
              </p:nvSpPr>
              <p:spPr bwMode="auto">
                <a:xfrm>
                  <a:off x="4256088" y="1350963"/>
                  <a:ext cx="984250" cy="984250"/>
                </a:xfrm>
                <a:prstGeom prst="ellipse">
                  <a:avLst/>
                </a:prstGeom>
                <a:solidFill>
                  <a:srgbClr val="42B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" name="Freeform 38"/>
                <p:cNvSpPr>
                  <a:spLocks/>
                </p:cNvSpPr>
                <p:nvPr/>
              </p:nvSpPr>
              <p:spPr bwMode="auto">
                <a:xfrm>
                  <a:off x="4473576" y="1524000"/>
                  <a:ext cx="766763" cy="811213"/>
                </a:xfrm>
                <a:custGeom>
                  <a:avLst/>
                  <a:gdLst>
                    <a:gd name="T0" fmla="*/ 2277 w 2277"/>
                    <a:gd name="T1" fmla="*/ 1033 h 2415"/>
                    <a:gd name="T2" fmla="*/ 1540 w 2277"/>
                    <a:gd name="T3" fmla="*/ 294 h 2415"/>
                    <a:gd name="T4" fmla="*/ 1538 w 2277"/>
                    <a:gd name="T5" fmla="*/ 294 h 2415"/>
                    <a:gd name="T6" fmla="*/ 1112 w 2277"/>
                    <a:gd name="T7" fmla="*/ 294 h 2415"/>
                    <a:gd name="T8" fmla="*/ 816 w 2277"/>
                    <a:gd name="T9" fmla="*/ 0 h 2415"/>
                    <a:gd name="T10" fmla="*/ 519 w 2277"/>
                    <a:gd name="T11" fmla="*/ 294 h 2415"/>
                    <a:gd name="T12" fmla="*/ 91 w 2277"/>
                    <a:gd name="T13" fmla="*/ 294 h 2415"/>
                    <a:gd name="T14" fmla="*/ 91 w 2277"/>
                    <a:gd name="T15" fmla="*/ 719 h 2415"/>
                    <a:gd name="T16" fmla="*/ 33 w 2277"/>
                    <a:gd name="T17" fmla="*/ 776 h 2415"/>
                    <a:gd name="T18" fmla="*/ 0 w 2277"/>
                    <a:gd name="T19" fmla="*/ 857 h 2415"/>
                    <a:gd name="T20" fmla="*/ 0 w 2277"/>
                    <a:gd name="T21" fmla="*/ 1787 h 2415"/>
                    <a:gd name="T22" fmla="*/ 25 w 2277"/>
                    <a:gd name="T23" fmla="*/ 1858 h 2415"/>
                    <a:gd name="T24" fmla="*/ 43 w 2277"/>
                    <a:gd name="T25" fmla="*/ 1876 h 2415"/>
                    <a:gd name="T26" fmla="*/ 559 w 2277"/>
                    <a:gd name="T27" fmla="*/ 2393 h 2415"/>
                    <a:gd name="T28" fmla="*/ 816 w 2277"/>
                    <a:gd name="T29" fmla="*/ 2415 h 2415"/>
                    <a:gd name="T30" fmla="*/ 2277 w 2277"/>
                    <a:gd name="T31" fmla="*/ 1033 h 2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77" h="2415">
                      <a:moveTo>
                        <a:pt x="2277" y="1033"/>
                      </a:moveTo>
                      <a:cubicBezTo>
                        <a:pt x="1540" y="294"/>
                        <a:pt x="1540" y="294"/>
                        <a:pt x="1540" y="294"/>
                      </a:cubicBezTo>
                      <a:cubicBezTo>
                        <a:pt x="1538" y="294"/>
                        <a:pt x="1538" y="294"/>
                        <a:pt x="1538" y="294"/>
                      </a:cubicBezTo>
                      <a:cubicBezTo>
                        <a:pt x="1112" y="294"/>
                        <a:pt x="1112" y="294"/>
                        <a:pt x="1112" y="294"/>
                      </a:cubicBezTo>
                      <a:cubicBezTo>
                        <a:pt x="816" y="0"/>
                        <a:pt x="816" y="0"/>
                        <a:pt x="816" y="0"/>
                      </a:cubicBezTo>
                      <a:cubicBezTo>
                        <a:pt x="519" y="294"/>
                        <a:pt x="519" y="294"/>
                        <a:pt x="519" y="294"/>
                      </a:cubicBezTo>
                      <a:cubicBezTo>
                        <a:pt x="91" y="294"/>
                        <a:pt x="91" y="294"/>
                        <a:pt x="91" y="294"/>
                      </a:cubicBezTo>
                      <a:cubicBezTo>
                        <a:pt x="91" y="719"/>
                        <a:pt x="91" y="719"/>
                        <a:pt x="91" y="719"/>
                      </a:cubicBezTo>
                      <a:cubicBezTo>
                        <a:pt x="33" y="776"/>
                        <a:pt x="33" y="776"/>
                        <a:pt x="33" y="776"/>
                      </a:cubicBezTo>
                      <a:cubicBezTo>
                        <a:pt x="12" y="797"/>
                        <a:pt x="0" y="825"/>
                        <a:pt x="0" y="857"/>
                      </a:cubicBezTo>
                      <a:cubicBezTo>
                        <a:pt x="0" y="1787"/>
                        <a:pt x="0" y="1787"/>
                        <a:pt x="0" y="1787"/>
                      </a:cubicBezTo>
                      <a:cubicBezTo>
                        <a:pt x="0" y="1814"/>
                        <a:pt x="9" y="1839"/>
                        <a:pt x="25" y="1858"/>
                      </a:cubicBezTo>
                      <a:cubicBezTo>
                        <a:pt x="43" y="1876"/>
                        <a:pt x="43" y="1876"/>
                        <a:pt x="43" y="1876"/>
                      </a:cubicBezTo>
                      <a:cubicBezTo>
                        <a:pt x="559" y="2393"/>
                        <a:pt x="559" y="2393"/>
                        <a:pt x="559" y="2393"/>
                      </a:cubicBezTo>
                      <a:cubicBezTo>
                        <a:pt x="642" y="2407"/>
                        <a:pt x="728" y="2415"/>
                        <a:pt x="816" y="2415"/>
                      </a:cubicBezTo>
                      <a:cubicBezTo>
                        <a:pt x="1597" y="2415"/>
                        <a:pt x="2235" y="1803"/>
                        <a:pt x="2277" y="1033"/>
                      </a:cubicBezTo>
                      <a:close/>
                    </a:path>
                  </a:pathLst>
                </a:custGeom>
                <a:solidFill>
                  <a:srgbClr val="389E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" name="Freeform 39"/>
                <p:cNvSpPr>
                  <a:spLocks/>
                </p:cNvSpPr>
                <p:nvPr/>
              </p:nvSpPr>
              <p:spPr bwMode="auto">
                <a:xfrm>
                  <a:off x="4473576" y="1524000"/>
                  <a:ext cx="549275" cy="639763"/>
                </a:xfrm>
                <a:custGeom>
                  <a:avLst/>
                  <a:gdLst>
                    <a:gd name="T0" fmla="*/ 1598 w 1631"/>
                    <a:gd name="T1" fmla="*/ 776 h 1902"/>
                    <a:gd name="T2" fmla="*/ 1598 w 1631"/>
                    <a:gd name="T3" fmla="*/ 776 h 1902"/>
                    <a:gd name="T4" fmla="*/ 816 w 1631"/>
                    <a:gd name="T5" fmla="*/ 0 h 1902"/>
                    <a:gd name="T6" fmla="*/ 33 w 1631"/>
                    <a:gd name="T7" fmla="*/ 776 h 1902"/>
                    <a:gd name="T8" fmla="*/ 0 w 1631"/>
                    <a:gd name="T9" fmla="*/ 857 h 1902"/>
                    <a:gd name="T10" fmla="*/ 0 w 1631"/>
                    <a:gd name="T11" fmla="*/ 1787 h 1902"/>
                    <a:gd name="T12" fmla="*/ 114 w 1631"/>
                    <a:gd name="T13" fmla="*/ 1902 h 1902"/>
                    <a:gd name="T14" fmla="*/ 1517 w 1631"/>
                    <a:gd name="T15" fmla="*/ 1902 h 1902"/>
                    <a:gd name="T16" fmla="*/ 1631 w 1631"/>
                    <a:gd name="T17" fmla="*/ 1787 h 1902"/>
                    <a:gd name="T18" fmla="*/ 1631 w 1631"/>
                    <a:gd name="T19" fmla="*/ 857 h 1902"/>
                    <a:gd name="T20" fmla="*/ 1598 w 1631"/>
                    <a:gd name="T21" fmla="*/ 776 h 19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31" h="1902">
                      <a:moveTo>
                        <a:pt x="1598" y="776"/>
                      </a:moveTo>
                      <a:cubicBezTo>
                        <a:pt x="1598" y="776"/>
                        <a:pt x="1598" y="776"/>
                        <a:pt x="1598" y="776"/>
                      </a:cubicBezTo>
                      <a:cubicBezTo>
                        <a:pt x="816" y="0"/>
                        <a:pt x="816" y="0"/>
                        <a:pt x="816" y="0"/>
                      </a:cubicBezTo>
                      <a:cubicBezTo>
                        <a:pt x="33" y="776"/>
                        <a:pt x="33" y="776"/>
                        <a:pt x="33" y="776"/>
                      </a:cubicBezTo>
                      <a:cubicBezTo>
                        <a:pt x="12" y="797"/>
                        <a:pt x="0" y="825"/>
                        <a:pt x="0" y="857"/>
                      </a:cubicBezTo>
                      <a:cubicBezTo>
                        <a:pt x="0" y="1787"/>
                        <a:pt x="0" y="1787"/>
                        <a:pt x="0" y="1787"/>
                      </a:cubicBezTo>
                      <a:cubicBezTo>
                        <a:pt x="0" y="1850"/>
                        <a:pt x="51" y="1902"/>
                        <a:pt x="114" y="1902"/>
                      </a:cubicBezTo>
                      <a:cubicBezTo>
                        <a:pt x="1517" y="1902"/>
                        <a:pt x="1517" y="1902"/>
                        <a:pt x="1517" y="1902"/>
                      </a:cubicBezTo>
                      <a:cubicBezTo>
                        <a:pt x="1580" y="1902"/>
                        <a:pt x="1631" y="1850"/>
                        <a:pt x="1631" y="1787"/>
                      </a:cubicBezTo>
                      <a:cubicBezTo>
                        <a:pt x="1631" y="857"/>
                        <a:pt x="1631" y="857"/>
                        <a:pt x="1631" y="857"/>
                      </a:cubicBezTo>
                      <a:cubicBezTo>
                        <a:pt x="1631" y="825"/>
                        <a:pt x="1619" y="797"/>
                        <a:pt x="1598" y="776"/>
                      </a:cubicBezTo>
                      <a:close/>
                    </a:path>
                  </a:pathLst>
                </a:custGeom>
                <a:solidFill>
                  <a:srgbClr val="D5B5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" name="Rectangle 40"/>
                <p:cNvSpPr>
                  <a:spLocks noChangeArrowheads="1"/>
                </p:cNvSpPr>
                <p:nvPr/>
              </p:nvSpPr>
              <p:spPr bwMode="auto">
                <a:xfrm>
                  <a:off x="4505326" y="1622425"/>
                  <a:ext cx="487363" cy="209550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" name="Rectangle 41"/>
                <p:cNvSpPr>
                  <a:spLocks noChangeArrowheads="1"/>
                </p:cNvSpPr>
                <p:nvPr/>
              </p:nvSpPr>
              <p:spPr bwMode="auto">
                <a:xfrm>
                  <a:off x="4505326" y="1831975"/>
                  <a:ext cx="487363" cy="211138"/>
                </a:xfrm>
                <a:prstGeom prst="rect">
                  <a:avLst/>
                </a:pr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" name="Rectangle 42"/>
                <p:cNvSpPr>
                  <a:spLocks noChangeArrowheads="1"/>
                </p:cNvSpPr>
                <p:nvPr/>
              </p:nvSpPr>
              <p:spPr bwMode="auto">
                <a:xfrm>
                  <a:off x="4546601" y="1831975"/>
                  <a:ext cx="403225" cy="6350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" name="Rectangle 43"/>
                <p:cNvSpPr>
                  <a:spLocks noChangeArrowheads="1"/>
                </p:cNvSpPr>
                <p:nvPr/>
              </p:nvSpPr>
              <p:spPr bwMode="auto">
                <a:xfrm>
                  <a:off x="4546601" y="1847850"/>
                  <a:ext cx="403225" cy="6350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" name="Rectangle 44"/>
                <p:cNvSpPr>
                  <a:spLocks noChangeArrowheads="1"/>
                </p:cNvSpPr>
                <p:nvPr/>
              </p:nvSpPr>
              <p:spPr bwMode="auto">
                <a:xfrm>
                  <a:off x="4546601" y="1863725"/>
                  <a:ext cx="403225" cy="6350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" name="Rectangle 45"/>
                <p:cNvSpPr>
                  <a:spLocks noChangeArrowheads="1"/>
                </p:cNvSpPr>
                <p:nvPr/>
              </p:nvSpPr>
              <p:spPr bwMode="auto">
                <a:xfrm>
                  <a:off x="4546601" y="1879600"/>
                  <a:ext cx="403225" cy="6350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" name="Rectangle 46"/>
                <p:cNvSpPr>
                  <a:spLocks noChangeArrowheads="1"/>
                </p:cNvSpPr>
                <p:nvPr/>
              </p:nvSpPr>
              <p:spPr bwMode="auto">
                <a:xfrm>
                  <a:off x="4546601" y="1895475"/>
                  <a:ext cx="403225" cy="6350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" name="Rectangle 47"/>
                <p:cNvSpPr>
                  <a:spLocks noChangeArrowheads="1"/>
                </p:cNvSpPr>
                <p:nvPr/>
              </p:nvSpPr>
              <p:spPr bwMode="auto">
                <a:xfrm>
                  <a:off x="4546601" y="1911350"/>
                  <a:ext cx="403225" cy="6350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" name="Rectangle 48"/>
                <p:cNvSpPr>
                  <a:spLocks noChangeArrowheads="1"/>
                </p:cNvSpPr>
                <p:nvPr/>
              </p:nvSpPr>
              <p:spPr bwMode="auto">
                <a:xfrm>
                  <a:off x="4546601" y="1663700"/>
                  <a:ext cx="163513" cy="7938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" name="Rectangle 49"/>
                <p:cNvSpPr>
                  <a:spLocks noChangeArrowheads="1"/>
                </p:cNvSpPr>
                <p:nvPr/>
              </p:nvSpPr>
              <p:spPr bwMode="auto">
                <a:xfrm>
                  <a:off x="4546601" y="1690688"/>
                  <a:ext cx="403225" cy="6350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" name="Rectangle 50"/>
                <p:cNvSpPr>
                  <a:spLocks noChangeArrowheads="1"/>
                </p:cNvSpPr>
                <p:nvPr/>
              </p:nvSpPr>
              <p:spPr bwMode="auto">
                <a:xfrm>
                  <a:off x="4546601" y="1706563"/>
                  <a:ext cx="403225" cy="6350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" name="Rectangle 51"/>
                <p:cNvSpPr>
                  <a:spLocks noChangeArrowheads="1"/>
                </p:cNvSpPr>
                <p:nvPr/>
              </p:nvSpPr>
              <p:spPr bwMode="auto">
                <a:xfrm>
                  <a:off x="4546601" y="1722438"/>
                  <a:ext cx="403225" cy="6350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" name="Rectangle 52"/>
                <p:cNvSpPr>
                  <a:spLocks noChangeArrowheads="1"/>
                </p:cNvSpPr>
                <p:nvPr/>
              </p:nvSpPr>
              <p:spPr bwMode="auto">
                <a:xfrm>
                  <a:off x="4546601" y="1738313"/>
                  <a:ext cx="403225" cy="6350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1" name="Rectangle 53"/>
                <p:cNvSpPr>
                  <a:spLocks noChangeArrowheads="1"/>
                </p:cNvSpPr>
                <p:nvPr/>
              </p:nvSpPr>
              <p:spPr bwMode="auto">
                <a:xfrm>
                  <a:off x="4546601" y="1754188"/>
                  <a:ext cx="403225" cy="6350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2" name="Rectangle 54"/>
                <p:cNvSpPr>
                  <a:spLocks noChangeArrowheads="1"/>
                </p:cNvSpPr>
                <p:nvPr/>
              </p:nvSpPr>
              <p:spPr bwMode="auto">
                <a:xfrm>
                  <a:off x="4546601" y="1770063"/>
                  <a:ext cx="403225" cy="6350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3" name="Rectangle 55"/>
                <p:cNvSpPr>
                  <a:spLocks noChangeArrowheads="1"/>
                </p:cNvSpPr>
                <p:nvPr/>
              </p:nvSpPr>
              <p:spPr bwMode="auto">
                <a:xfrm>
                  <a:off x="4546601" y="1785938"/>
                  <a:ext cx="403225" cy="6350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4" name="Rectangle 56"/>
                <p:cNvSpPr>
                  <a:spLocks noChangeArrowheads="1"/>
                </p:cNvSpPr>
                <p:nvPr/>
              </p:nvSpPr>
              <p:spPr bwMode="auto">
                <a:xfrm>
                  <a:off x="4546601" y="1801813"/>
                  <a:ext cx="403225" cy="4763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5" name="Rectangle 57"/>
                <p:cNvSpPr>
                  <a:spLocks noChangeArrowheads="1"/>
                </p:cNvSpPr>
                <p:nvPr/>
              </p:nvSpPr>
              <p:spPr bwMode="auto">
                <a:xfrm>
                  <a:off x="4546601" y="1817688"/>
                  <a:ext cx="403225" cy="4763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6" name="Freeform 58"/>
                <p:cNvSpPr>
                  <a:spLocks/>
                </p:cNvSpPr>
                <p:nvPr/>
              </p:nvSpPr>
              <p:spPr bwMode="auto">
                <a:xfrm>
                  <a:off x="4473576" y="1912938"/>
                  <a:ext cx="549275" cy="250825"/>
                </a:xfrm>
                <a:custGeom>
                  <a:avLst/>
                  <a:gdLst>
                    <a:gd name="T0" fmla="*/ 816 w 1631"/>
                    <a:gd name="T1" fmla="*/ 0 h 742"/>
                    <a:gd name="T2" fmla="*/ 0 w 1631"/>
                    <a:gd name="T3" fmla="*/ 627 h 742"/>
                    <a:gd name="T4" fmla="*/ 114 w 1631"/>
                    <a:gd name="T5" fmla="*/ 742 h 742"/>
                    <a:gd name="T6" fmla="*/ 1517 w 1631"/>
                    <a:gd name="T7" fmla="*/ 742 h 742"/>
                    <a:gd name="T8" fmla="*/ 1631 w 1631"/>
                    <a:gd name="T9" fmla="*/ 627 h 742"/>
                    <a:gd name="T10" fmla="*/ 816 w 1631"/>
                    <a:gd name="T11" fmla="*/ 0 h 7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31" h="742">
                      <a:moveTo>
                        <a:pt x="816" y="0"/>
                      </a:moveTo>
                      <a:cubicBezTo>
                        <a:pt x="0" y="627"/>
                        <a:pt x="0" y="627"/>
                        <a:pt x="0" y="627"/>
                      </a:cubicBezTo>
                      <a:cubicBezTo>
                        <a:pt x="0" y="690"/>
                        <a:pt x="51" y="742"/>
                        <a:pt x="114" y="742"/>
                      </a:cubicBezTo>
                      <a:cubicBezTo>
                        <a:pt x="1517" y="742"/>
                        <a:pt x="1517" y="742"/>
                        <a:pt x="1517" y="742"/>
                      </a:cubicBezTo>
                      <a:cubicBezTo>
                        <a:pt x="1580" y="742"/>
                        <a:pt x="1631" y="690"/>
                        <a:pt x="1631" y="627"/>
                      </a:cubicBezTo>
                      <a:lnTo>
                        <a:pt x="816" y="0"/>
                      </a:lnTo>
                      <a:close/>
                    </a:path>
                  </a:pathLst>
                </a:cu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7" name="Freeform 59"/>
                <p:cNvSpPr>
                  <a:spLocks/>
                </p:cNvSpPr>
                <p:nvPr/>
              </p:nvSpPr>
              <p:spPr bwMode="auto">
                <a:xfrm>
                  <a:off x="4819651" y="1811338"/>
                  <a:ext cx="203200" cy="312738"/>
                </a:xfrm>
                <a:custGeom>
                  <a:avLst/>
                  <a:gdLst>
                    <a:gd name="T0" fmla="*/ 0 w 128"/>
                    <a:gd name="T1" fmla="*/ 99 h 197"/>
                    <a:gd name="T2" fmla="*/ 128 w 128"/>
                    <a:gd name="T3" fmla="*/ 197 h 197"/>
                    <a:gd name="T4" fmla="*/ 128 w 128"/>
                    <a:gd name="T5" fmla="*/ 0 h 197"/>
                    <a:gd name="T6" fmla="*/ 0 w 128"/>
                    <a:gd name="T7" fmla="*/ 99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8" h="197">
                      <a:moveTo>
                        <a:pt x="0" y="99"/>
                      </a:moveTo>
                      <a:lnTo>
                        <a:pt x="128" y="197"/>
                      </a:lnTo>
                      <a:lnTo>
                        <a:pt x="128" y="0"/>
                      </a:lnTo>
                      <a:lnTo>
                        <a:pt x="0" y="99"/>
                      </a:lnTo>
                      <a:close/>
                    </a:path>
                  </a:pathLst>
                </a:custGeom>
                <a:solidFill>
                  <a:srgbClr val="EAC7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8" name="Freeform 60"/>
                <p:cNvSpPr>
                  <a:spLocks/>
                </p:cNvSpPr>
                <p:nvPr/>
              </p:nvSpPr>
              <p:spPr bwMode="auto">
                <a:xfrm>
                  <a:off x="4819651" y="1960563"/>
                  <a:ext cx="203200" cy="163513"/>
                </a:xfrm>
                <a:custGeom>
                  <a:avLst/>
                  <a:gdLst>
                    <a:gd name="T0" fmla="*/ 0 w 128"/>
                    <a:gd name="T1" fmla="*/ 5 h 103"/>
                    <a:gd name="T2" fmla="*/ 128 w 128"/>
                    <a:gd name="T3" fmla="*/ 103 h 103"/>
                    <a:gd name="T4" fmla="*/ 6 w 128"/>
                    <a:gd name="T5" fmla="*/ 0 h 103"/>
                    <a:gd name="T6" fmla="*/ 0 w 128"/>
                    <a:gd name="T7" fmla="*/ 5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8" h="103">
                      <a:moveTo>
                        <a:pt x="0" y="5"/>
                      </a:moveTo>
                      <a:lnTo>
                        <a:pt x="128" y="103"/>
                      </a:lnTo>
                      <a:lnTo>
                        <a:pt x="6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5B5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9" name="Freeform 61"/>
                <p:cNvSpPr>
                  <a:spLocks/>
                </p:cNvSpPr>
                <p:nvPr/>
              </p:nvSpPr>
              <p:spPr bwMode="auto">
                <a:xfrm>
                  <a:off x="4473576" y="1811338"/>
                  <a:ext cx="203200" cy="312738"/>
                </a:xfrm>
                <a:custGeom>
                  <a:avLst/>
                  <a:gdLst>
                    <a:gd name="T0" fmla="*/ 0 w 128"/>
                    <a:gd name="T1" fmla="*/ 0 h 197"/>
                    <a:gd name="T2" fmla="*/ 0 w 128"/>
                    <a:gd name="T3" fmla="*/ 197 h 197"/>
                    <a:gd name="T4" fmla="*/ 128 w 128"/>
                    <a:gd name="T5" fmla="*/ 99 h 197"/>
                    <a:gd name="T6" fmla="*/ 0 w 128"/>
                    <a:gd name="T7" fmla="*/ 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8" h="197">
                      <a:moveTo>
                        <a:pt x="0" y="0"/>
                      </a:moveTo>
                      <a:lnTo>
                        <a:pt x="0" y="197"/>
                      </a:lnTo>
                      <a:lnTo>
                        <a:pt x="128" y="9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C7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0" name="Freeform 62"/>
                <p:cNvSpPr>
                  <a:spLocks/>
                </p:cNvSpPr>
                <p:nvPr/>
              </p:nvSpPr>
              <p:spPr bwMode="auto">
                <a:xfrm>
                  <a:off x="4473576" y="1960563"/>
                  <a:ext cx="203200" cy="163513"/>
                </a:xfrm>
                <a:custGeom>
                  <a:avLst/>
                  <a:gdLst>
                    <a:gd name="T0" fmla="*/ 123 w 128"/>
                    <a:gd name="T1" fmla="*/ 0 h 103"/>
                    <a:gd name="T2" fmla="*/ 0 w 128"/>
                    <a:gd name="T3" fmla="*/ 103 h 103"/>
                    <a:gd name="T4" fmla="*/ 128 w 128"/>
                    <a:gd name="T5" fmla="*/ 5 h 103"/>
                    <a:gd name="T6" fmla="*/ 123 w 128"/>
                    <a:gd name="T7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8" h="103">
                      <a:moveTo>
                        <a:pt x="123" y="0"/>
                      </a:moveTo>
                      <a:lnTo>
                        <a:pt x="0" y="103"/>
                      </a:lnTo>
                      <a:lnTo>
                        <a:pt x="128" y="5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D5B5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36" name="组合 335"/>
              <p:cNvGrpSpPr/>
              <p:nvPr/>
            </p:nvGrpSpPr>
            <p:grpSpPr>
              <a:xfrm>
                <a:off x="5668963" y="911225"/>
                <a:ext cx="984251" cy="984250"/>
                <a:chOff x="5668963" y="911225"/>
                <a:chExt cx="984251" cy="984250"/>
              </a:xfrm>
            </p:grpSpPr>
            <p:sp>
              <p:nvSpPr>
                <p:cNvPr id="191" name="Oval 63"/>
                <p:cNvSpPr>
                  <a:spLocks noChangeArrowheads="1"/>
                </p:cNvSpPr>
                <p:nvPr/>
              </p:nvSpPr>
              <p:spPr bwMode="auto">
                <a:xfrm>
                  <a:off x="5668963" y="911225"/>
                  <a:ext cx="984250" cy="984250"/>
                </a:xfrm>
                <a:prstGeom prst="ellipse">
                  <a:avLst/>
                </a:prstGeom>
                <a:solidFill>
                  <a:srgbClr val="42B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2" name="Freeform 64"/>
                <p:cNvSpPr>
                  <a:spLocks/>
                </p:cNvSpPr>
                <p:nvPr/>
              </p:nvSpPr>
              <p:spPr bwMode="auto">
                <a:xfrm>
                  <a:off x="5889626" y="1079500"/>
                  <a:ext cx="763588" cy="815975"/>
                </a:xfrm>
                <a:custGeom>
                  <a:avLst/>
                  <a:gdLst>
                    <a:gd name="T0" fmla="*/ 2272 w 2272"/>
                    <a:gd name="T1" fmla="*/ 965 h 2429"/>
                    <a:gd name="T2" fmla="*/ 2230 w 2272"/>
                    <a:gd name="T3" fmla="*/ 617 h 2429"/>
                    <a:gd name="T4" fmla="*/ 1615 w 2272"/>
                    <a:gd name="T5" fmla="*/ 2 h 2429"/>
                    <a:gd name="T6" fmla="*/ 1613 w 2272"/>
                    <a:gd name="T7" fmla="*/ 0 h 2429"/>
                    <a:gd name="T8" fmla="*/ 279 w 2272"/>
                    <a:gd name="T9" fmla="*/ 0 h 2429"/>
                    <a:gd name="T10" fmla="*/ 279 w 2272"/>
                    <a:gd name="T11" fmla="*/ 140 h 2429"/>
                    <a:gd name="T12" fmla="*/ 140 w 2272"/>
                    <a:gd name="T13" fmla="*/ 140 h 2429"/>
                    <a:gd name="T14" fmla="*/ 140 w 2272"/>
                    <a:gd name="T15" fmla="*/ 279 h 2429"/>
                    <a:gd name="T16" fmla="*/ 0 w 2272"/>
                    <a:gd name="T17" fmla="*/ 279 h 2429"/>
                    <a:gd name="T18" fmla="*/ 0 w 2272"/>
                    <a:gd name="T19" fmla="*/ 1929 h 2429"/>
                    <a:gd name="T20" fmla="*/ 1 w 2272"/>
                    <a:gd name="T21" fmla="*/ 1929 h 2429"/>
                    <a:gd name="T22" fmla="*/ 458 w 2272"/>
                    <a:gd name="T23" fmla="*/ 2387 h 2429"/>
                    <a:gd name="T24" fmla="*/ 808 w 2272"/>
                    <a:gd name="T25" fmla="*/ 2429 h 2429"/>
                    <a:gd name="T26" fmla="*/ 2272 w 2272"/>
                    <a:gd name="T27" fmla="*/ 965 h 2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72" h="2429">
                      <a:moveTo>
                        <a:pt x="2272" y="965"/>
                      </a:moveTo>
                      <a:cubicBezTo>
                        <a:pt x="2272" y="845"/>
                        <a:pt x="2257" y="728"/>
                        <a:pt x="2230" y="617"/>
                      </a:cubicBezTo>
                      <a:cubicBezTo>
                        <a:pt x="1615" y="2"/>
                        <a:pt x="1615" y="2"/>
                        <a:pt x="1615" y="2"/>
                      </a:cubicBezTo>
                      <a:cubicBezTo>
                        <a:pt x="1613" y="0"/>
                        <a:pt x="1613" y="0"/>
                        <a:pt x="1613" y="0"/>
                      </a:cubicBezTo>
                      <a:cubicBezTo>
                        <a:pt x="279" y="0"/>
                        <a:pt x="279" y="0"/>
                        <a:pt x="279" y="0"/>
                      </a:cubicBezTo>
                      <a:cubicBezTo>
                        <a:pt x="279" y="140"/>
                        <a:pt x="279" y="140"/>
                        <a:pt x="279" y="140"/>
                      </a:cubicBezTo>
                      <a:cubicBezTo>
                        <a:pt x="140" y="140"/>
                        <a:pt x="140" y="140"/>
                        <a:pt x="140" y="140"/>
                      </a:cubicBezTo>
                      <a:cubicBezTo>
                        <a:pt x="140" y="279"/>
                        <a:pt x="140" y="279"/>
                        <a:pt x="140" y="279"/>
                      </a:cubicBezTo>
                      <a:cubicBezTo>
                        <a:pt x="0" y="279"/>
                        <a:pt x="0" y="279"/>
                        <a:pt x="0" y="279"/>
                      </a:cubicBezTo>
                      <a:cubicBezTo>
                        <a:pt x="0" y="1929"/>
                        <a:pt x="0" y="1929"/>
                        <a:pt x="0" y="1929"/>
                      </a:cubicBezTo>
                      <a:cubicBezTo>
                        <a:pt x="1" y="1929"/>
                        <a:pt x="1" y="1929"/>
                        <a:pt x="1" y="1929"/>
                      </a:cubicBezTo>
                      <a:cubicBezTo>
                        <a:pt x="458" y="2387"/>
                        <a:pt x="458" y="2387"/>
                        <a:pt x="458" y="2387"/>
                      </a:cubicBezTo>
                      <a:cubicBezTo>
                        <a:pt x="570" y="2414"/>
                        <a:pt x="687" y="2429"/>
                        <a:pt x="808" y="2429"/>
                      </a:cubicBezTo>
                      <a:cubicBezTo>
                        <a:pt x="1616" y="2429"/>
                        <a:pt x="2272" y="1773"/>
                        <a:pt x="2272" y="965"/>
                      </a:cubicBezTo>
                      <a:close/>
                    </a:path>
                  </a:pathLst>
                </a:custGeom>
                <a:solidFill>
                  <a:srgbClr val="389E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3" name="Rectangle 65"/>
                <p:cNvSpPr>
                  <a:spLocks noChangeArrowheads="1"/>
                </p:cNvSpPr>
                <p:nvPr/>
              </p:nvSpPr>
              <p:spPr bwMode="auto">
                <a:xfrm>
                  <a:off x="5983288" y="1079500"/>
                  <a:ext cx="449263" cy="554038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4" name="Rectangle 66"/>
                <p:cNvSpPr>
                  <a:spLocks noChangeArrowheads="1"/>
                </p:cNvSpPr>
                <p:nvPr/>
              </p:nvSpPr>
              <p:spPr bwMode="auto">
                <a:xfrm>
                  <a:off x="5937251" y="1125538"/>
                  <a:ext cx="449263" cy="5556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5" name="Freeform 67"/>
                <p:cNvSpPr>
                  <a:spLocks/>
                </p:cNvSpPr>
                <p:nvPr/>
              </p:nvSpPr>
              <p:spPr bwMode="auto">
                <a:xfrm>
                  <a:off x="5889626" y="1173163"/>
                  <a:ext cx="449263" cy="554038"/>
                </a:xfrm>
                <a:custGeom>
                  <a:avLst/>
                  <a:gdLst>
                    <a:gd name="T0" fmla="*/ 198 w 283"/>
                    <a:gd name="T1" fmla="*/ 0 h 349"/>
                    <a:gd name="T2" fmla="*/ 0 w 283"/>
                    <a:gd name="T3" fmla="*/ 0 h 349"/>
                    <a:gd name="T4" fmla="*/ 0 w 283"/>
                    <a:gd name="T5" fmla="*/ 349 h 349"/>
                    <a:gd name="T6" fmla="*/ 283 w 283"/>
                    <a:gd name="T7" fmla="*/ 349 h 349"/>
                    <a:gd name="T8" fmla="*/ 283 w 283"/>
                    <a:gd name="T9" fmla="*/ 84 h 349"/>
                    <a:gd name="T10" fmla="*/ 198 w 283"/>
                    <a:gd name="T11" fmla="*/ 0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3" h="349">
                      <a:moveTo>
                        <a:pt x="198" y="0"/>
                      </a:moveTo>
                      <a:lnTo>
                        <a:pt x="0" y="0"/>
                      </a:lnTo>
                      <a:lnTo>
                        <a:pt x="0" y="349"/>
                      </a:lnTo>
                      <a:lnTo>
                        <a:pt x="283" y="349"/>
                      </a:lnTo>
                      <a:lnTo>
                        <a:pt x="283" y="84"/>
                      </a:lnTo>
                      <a:lnTo>
                        <a:pt x="198" y="0"/>
                      </a:ln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6" name="Freeform 68"/>
                <p:cNvSpPr>
                  <a:spLocks/>
                </p:cNvSpPr>
                <p:nvPr/>
              </p:nvSpPr>
              <p:spPr bwMode="auto">
                <a:xfrm>
                  <a:off x="6203951" y="1173163"/>
                  <a:ext cx="134938" cy="133350"/>
                </a:xfrm>
                <a:custGeom>
                  <a:avLst/>
                  <a:gdLst>
                    <a:gd name="T0" fmla="*/ 0 w 85"/>
                    <a:gd name="T1" fmla="*/ 84 h 84"/>
                    <a:gd name="T2" fmla="*/ 85 w 85"/>
                    <a:gd name="T3" fmla="*/ 84 h 84"/>
                    <a:gd name="T4" fmla="*/ 0 w 85"/>
                    <a:gd name="T5" fmla="*/ 0 h 84"/>
                    <a:gd name="T6" fmla="*/ 0 w 85"/>
                    <a:gd name="T7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0" y="84"/>
                      </a:moveTo>
                      <a:lnTo>
                        <a:pt x="85" y="84"/>
                      </a:lnTo>
                      <a:lnTo>
                        <a:pt x="0" y="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7" name="Rectangle 69"/>
                <p:cNvSpPr>
                  <a:spLocks noChangeArrowheads="1"/>
                </p:cNvSpPr>
                <p:nvPr/>
              </p:nvSpPr>
              <p:spPr bwMode="auto">
                <a:xfrm>
                  <a:off x="6035676" y="1230313"/>
                  <a:ext cx="157163" cy="33338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8" name="Rectangle 70"/>
                <p:cNvSpPr>
                  <a:spLocks noChangeArrowheads="1"/>
                </p:cNvSpPr>
                <p:nvPr/>
              </p:nvSpPr>
              <p:spPr bwMode="auto">
                <a:xfrm>
                  <a:off x="5954713" y="1270000"/>
                  <a:ext cx="238125" cy="15875"/>
                </a:xfrm>
                <a:prstGeom prst="rect">
                  <a:avLst/>
                </a:prstGeom>
                <a:solidFill>
                  <a:srgbClr val="A0A0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9" name="Rectangle 71"/>
                <p:cNvSpPr>
                  <a:spLocks noChangeArrowheads="1"/>
                </p:cNvSpPr>
                <p:nvPr/>
              </p:nvSpPr>
              <p:spPr bwMode="auto">
                <a:xfrm>
                  <a:off x="5995988" y="1317625"/>
                  <a:ext cx="277813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0" name="Rectangle 72"/>
                <p:cNvSpPr>
                  <a:spLocks noChangeArrowheads="1"/>
                </p:cNvSpPr>
                <p:nvPr/>
              </p:nvSpPr>
              <p:spPr bwMode="auto">
                <a:xfrm>
                  <a:off x="5954713" y="1336675"/>
                  <a:ext cx="319088" cy="7938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1" name="Rectangle 73"/>
                <p:cNvSpPr>
                  <a:spLocks noChangeArrowheads="1"/>
                </p:cNvSpPr>
                <p:nvPr/>
              </p:nvSpPr>
              <p:spPr bwMode="auto">
                <a:xfrm>
                  <a:off x="5954713" y="1354138"/>
                  <a:ext cx="319088" cy="7938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2" name="Rectangle 74"/>
                <p:cNvSpPr>
                  <a:spLocks noChangeArrowheads="1"/>
                </p:cNvSpPr>
                <p:nvPr/>
              </p:nvSpPr>
              <p:spPr bwMode="auto">
                <a:xfrm>
                  <a:off x="5954713" y="1371600"/>
                  <a:ext cx="319088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3" name="Rectangle 75"/>
                <p:cNvSpPr>
                  <a:spLocks noChangeArrowheads="1"/>
                </p:cNvSpPr>
                <p:nvPr/>
              </p:nvSpPr>
              <p:spPr bwMode="auto">
                <a:xfrm>
                  <a:off x="5954713" y="1389063"/>
                  <a:ext cx="192088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" name="Rectangle 76"/>
                <p:cNvSpPr>
                  <a:spLocks noChangeArrowheads="1"/>
                </p:cNvSpPr>
                <p:nvPr/>
              </p:nvSpPr>
              <p:spPr bwMode="auto">
                <a:xfrm>
                  <a:off x="5995988" y="1425575"/>
                  <a:ext cx="277813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" name="Rectangle 77"/>
                <p:cNvSpPr>
                  <a:spLocks noChangeArrowheads="1"/>
                </p:cNvSpPr>
                <p:nvPr/>
              </p:nvSpPr>
              <p:spPr bwMode="auto">
                <a:xfrm>
                  <a:off x="5954713" y="1443038"/>
                  <a:ext cx="319088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6" name="Rectangle 78"/>
                <p:cNvSpPr>
                  <a:spLocks noChangeArrowheads="1"/>
                </p:cNvSpPr>
                <p:nvPr/>
              </p:nvSpPr>
              <p:spPr bwMode="auto">
                <a:xfrm>
                  <a:off x="5954713" y="1462088"/>
                  <a:ext cx="319088" cy="7938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" name="Rectangle 79"/>
                <p:cNvSpPr>
                  <a:spLocks noChangeArrowheads="1"/>
                </p:cNvSpPr>
                <p:nvPr/>
              </p:nvSpPr>
              <p:spPr bwMode="auto">
                <a:xfrm>
                  <a:off x="5954713" y="1479550"/>
                  <a:ext cx="319088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" name="Rectangle 80"/>
                <p:cNvSpPr>
                  <a:spLocks noChangeArrowheads="1"/>
                </p:cNvSpPr>
                <p:nvPr/>
              </p:nvSpPr>
              <p:spPr bwMode="auto">
                <a:xfrm>
                  <a:off x="5954713" y="1497013"/>
                  <a:ext cx="277813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" name="Rectangle 81"/>
                <p:cNvSpPr>
                  <a:spLocks noChangeArrowheads="1"/>
                </p:cNvSpPr>
                <p:nvPr/>
              </p:nvSpPr>
              <p:spPr bwMode="auto">
                <a:xfrm>
                  <a:off x="5995988" y="1533525"/>
                  <a:ext cx="277813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" name="Rectangle 82"/>
                <p:cNvSpPr>
                  <a:spLocks noChangeArrowheads="1"/>
                </p:cNvSpPr>
                <p:nvPr/>
              </p:nvSpPr>
              <p:spPr bwMode="auto">
                <a:xfrm>
                  <a:off x="5954713" y="1550988"/>
                  <a:ext cx="319088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" name="Rectangle 83"/>
                <p:cNvSpPr>
                  <a:spLocks noChangeArrowheads="1"/>
                </p:cNvSpPr>
                <p:nvPr/>
              </p:nvSpPr>
              <p:spPr bwMode="auto">
                <a:xfrm>
                  <a:off x="5954713" y="1570038"/>
                  <a:ext cx="111125" cy="7938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2" name="Rectangle 84"/>
                <p:cNvSpPr>
                  <a:spLocks noChangeArrowheads="1"/>
                </p:cNvSpPr>
                <p:nvPr/>
              </p:nvSpPr>
              <p:spPr bwMode="auto">
                <a:xfrm>
                  <a:off x="5995988" y="1604963"/>
                  <a:ext cx="277813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3" name="Rectangle 85"/>
                <p:cNvSpPr>
                  <a:spLocks noChangeArrowheads="1"/>
                </p:cNvSpPr>
                <p:nvPr/>
              </p:nvSpPr>
              <p:spPr bwMode="auto">
                <a:xfrm>
                  <a:off x="5954713" y="1622425"/>
                  <a:ext cx="319088" cy="952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4" name="Rectangle 86"/>
                <p:cNvSpPr>
                  <a:spLocks noChangeArrowheads="1"/>
                </p:cNvSpPr>
                <p:nvPr/>
              </p:nvSpPr>
              <p:spPr bwMode="auto">
                <a:xfrm>
                  <a:off x="5954713" y="1641475"/>
                  <a:ext cx="319088" cy="7938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" name="Rectangle 87"/>
                <p:cNvSpPr>
                  <a:spLocks noChangeArrowheads="1"/>
                </p:cNvSpPr>
                <p:nvPr/>
              </p:nvSpPr>
              <p:spPr bwMode="auto">
                <a:xfrm>
                  <a:off x="5954713" y="1689100"/>
                  <a:ext cx="1317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" name="Rectangle 88"/>
                <p:cNvSpPr>
                  <a:spLocks noChangeArrowheads="1"/>
                </p:cNvSpPr>
                <p:nvPr/>
              </p:nvSpPr>
              <p:spPr bwMode="auto">
                <a:xfrm>
                  <a:off x="6142038" y="1689100"/>
                  <a:ext cx="1317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39" name="组合 338"/>
              <p:cNvGrpSpPr/>
              <p:nvPr/>
            </p:nvGrpSpPr>
            <p:grpSpPr>
              <a:xfrm>
                <a:off x="5668963" y="5202238"/>
                <a:ext cx="984250" cy="984250"/>
                <a:chOff x="5668963" y="5202238"/>
                <a:chExt cx="984250" cy="984250"/>
              </a:xfrm>
            </p:grpSpPr>
            <p:sp>
              <p:nvSpPr>
                <p:cNvPr id="217" name="Oval 89"/>
                <p:cNvSpPr>
                  <a:spLocks noChangeArrowheads="1"/>
                </p:cNvSpPr>
                <p:nvPr/>
              </p:nvSpPr>
              <p:spPr bwMode="auto">
                <a:xfrm>
                  <a:off x="5668963" y="5202238"/>
                  <a:ext cx="984250" cy="984250"/>
                </a:xfrm>
                <a:prstGeom prst="ellipse">
                  <a:avLst/>
                </a:prstGeom>
                <a:solidFill>
                  <a:srgbClr val="42B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" name="Freeform 90"/>
                <p:cNvSpPr>
                  <a:spLocks/>
                </p:cNvSpPr>
                <p:nvPr/>
              </p:nvSpPr>
              <p:spPr bwMode="auto">
                <a:xfrm>
                  <a:off x="5915026" y="5389563"/>
                  <a:ext cx="731838" cy="796925"/>
                </a:xfrm>
                <a:custGeom>
                  <a:avLst/>
                  <a:gdLst>
                    <a:gd name="T0" fmla="*/ 2175 w 2175"/>
                    <a:gd name="T1" fmla="*/ 1150 h 2367"/>
                    <a:gd name="T2" fmla="*/ 1025 w 2175"/>
                    <a:gd name="T3" fmla="*/ 0 h 2367"/>
                    <a:gd name="T4" fmla="*/ 0 w 2175"/>
                    <a:gd name="T5" fmla="*/ 0 h 2367"/>
                    <a:gd name="T6" fmla="*/ 0 w 2175"/>
                    <a:gd name="T7" fmla="*/ 1801 h 2367"/>
                    <a:gd name="T8" fmla="*/ 6 w 2175"/>
                    <a:gd name="T9" fmla="*/ 1806 h 2367"/>
                    <a:gd name="T10" fmla="*/ 556 w 2175"/>
                    <a:gd name="T11" fmla="*/ 2357 h 2367"/>
                    <a:gd name="T12" fmla="*/ 732 w 2175"/>
                    <a:gd name="T13" fmla="*/ 2367 h 2367"/>
                    <a:gd name="T14" fmla="*/ 2175 w 2175"/>
                    <a:gd name="T15" fmla="*/ 1150 h 2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75" h="2367">
                      <a:moveTo>
                        <a:pt x="2175" y="1150"/>
                      </a:moveTo>
                      <a:cubicBezTo>
                        <a:pt x="1025" y="0"/>
                        <a:pt x="1025" y="0"/>
                        <a:pt x="102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801"/>
                        <a:pt x="0" y="1801"/>
                        <a:pt x="0" y="1801"/>
                      </a:cubicBezTo>
                      <a:cubicBezTo>
                        <a:pt x="6" y="1806"/>
                        <a:pt x="6" y="1806"/>
                        <a:pt x="6" y="1806"/>
                      </a:cubicBezTo>
                      <a:cubicBezTo>
                        <a:pt x="556" y="2357"/>
                        <a:pt x="556" y="2357"/>
                        <a:pt x="556" y="2357"/>
                      </a:cubicBezTo>
                      <a:cubicBezTo>
                        <a:pt x="614" y="2364"/>
                        <a:pt x="672" y="2367"/>
                        <a:pt x="732" y="2367"/>
                      </a:cubicBezTo>
                      <a:cubicBezTo>
                        <a:pt x="1456" y="2367"/>
                        <a:pt x="2058" y="1841"/>
                        <a:pt x="2175" y="1150"/>
                      </a:cubicBezTo>
                      <a:close/>
                    </a:path>
                  </a:pathLst>
                </a:custGeom>
                <a:solidFill>
                  <a:srgbClr val="389E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9" name="Freeform 91"/>
                <p:cNvSpPr>
                  <a:spLocks/>
                </p:cNvSpPr>
                <p:nvPr/>
              </p:nvSpPr>
              <p:spPr bwMode="auto">
                <a:xfrm>
                  <a:off x="5915026" y="5389563"/>
                  <a:ext cx="492125" cy="608013"/>
                </a:xfrm>
                <a:custGeom>
                  <a:avLst/>
                  <a:gdLst>
                    <a:gd name="T0" fmla="*/ 217 w 310"/>
                    <a:gd name="T1" fmla="*/ 0 h 383"/>
                    <a:gd name="T2" fmla="*/ 0 w 310"/>
                    <a:gd name="T3" fmla="*/ 0 h 383"/>
                    <a:gd name="T4" fmla="*/ 0 w 310"/>
                    <a:gd name="T5" fmla="*/ 383 h 383"/>
                    <a:gd name="T6" fmla="*/ 310 w 310"/>
                    <a:gd name="T7" fmla="*/ 383 h 383"/>
                    <a:gd name="T8" fmla="*/ 310 w 310"/>
                    <a:gd name="T9" fmla="*/ 93 h 383"/>
                    <a:gd name="T10" fmla="*/ 217 w 310"/>
                    <a:gd name="T11" fmla="*/ 0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0" h="383">
                      <a:moveTo>
                        <a:pt x="217" y="0"/>
                      </a:moveTo>
                      <a:lnTo>
                        <a:pt x="0" y="0"/>
                      </a:lnTo>
                      <a:lnTo>
                        <a:pt x="0" y="383"/>
                      </a:lnTo>
                      <a:lnTo>
                        <a:pt x="310" y="383"/>
                      </a:lnTo>
                      <a:lnTo>
                        <a:pt x="310" y="93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0" name="Freeform 92"/>
                <p:cNvSpPr>
                  <a:spLocks/>
                </p:cNvSpPr>
                <p:nvPr/>
              </p:nvSpPr>
              <p:spPr bwMode="auto">
                <a:xfrm>
                  <a:off x="6259513" y="5389563"/>
                  <a:ext cx="147638" cy="147638"/>
                </a:xfrm>
                <a:custGeom>
                  <a:avLst/>
                  <a:gdLst>
                    <a:gd name="T0" fmla="*/ 0 w 93"/>
                    <a:gd name="T1" fmla="*/ 93 h 93"/>
                    <a:gd name="T2" fmla="*/ 93 w 93"/>
                    <a:gd name="T3" fmla="*/ 93 h 93"/>
                    <a:gd name="T4" fmla="*/ 0 w 93"/>
                    <a:gd name="T5" fmla="*/ 0 h 93"/>
                    <a:gd name="T6" fmla="*/ 0 w 93"/>
                    <a:gd name="T7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93">
                      <a:moveTo>
                        <a:pt x="0" y="93"/>
                      </a:moveTo>
                      <a:lnTo>
                        <a:pt x="93" y="93"/>
                      </a:lnTo>
                      <a:lnTo>
                        <a:pt x="0" y="0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1" name="Rectangle 93"/>
                <p:cNvSpPr>
                  <a:spLocks noChangeArrowheads="1"/>
                </p:cNvSpPr>
                <p:nvPr/>
              </p:nvSpPr>
              <p:spPr bwMode="auto">
                <a:xfrm>
                  <a:off x="6022976" y="5446713"/>
                  <a:ext cx="236538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2" name="Rectangle 94"/>
                <p:cNvSpPr>
                  <a:spLocks noChangeArrowheads="1"/>
                </p:cNvSpPr>
                <p:nvPr/>
              </p:nvSpPr>
              <p:spPr bwMode="auto">
                <a:xfrm>
                  <a:off x="5988051" y="5465763"/>
                  <a:ext cx="271463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3" name="Rectangle 95"/>
                <p:cNvSpPr>
                  <a:spLocks noChangeArrowheads="1"/>
                </p:cNvSpPr>
                <p:nvPr/>
              </p:nvSpPr>
              <p:spPr bwMode="auto">
                <a:xfrm>
                  <a:off x="5988051" y="5484813"/>
                  <a:ext cx="93663" cy="11113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4" name="Rectangle 96"/>
                <p:cNvSpPr>
                  <a:spLocks noChangeArrowheads="1"/>
                </p:cNvSpPr>
                <p:nvPr/>
              </p:nvSpPr>
              <p:spPr bwMode="auto">
                <a:xfrm>
                  <a:off x="6022976" y="5507038"/>
                  <a:ext cx="236538" cy="11113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5" name="Rectangle 97"/>
                <p:cNvSpPr>
                  <a:spLocks noChangeArrowheads="1"/>
                </p:cNvSpPr>
                <p:nvPr/>
              </p:nvSpPr>
              <p:spPr bwMode="auto">
                <a:xfrm>
                  <a:off x="5988051" y="5527675"/>
                  <a:ext cx="271463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6" name="Rectangle 98"/>
                <p:cNvSpPr>
                  <a:spLocks noChangeArrowheads="1"/>
                </p:cNvSpPr>
                <p:nvPr/>
              </p:nvSpPr>
              <p:spPr bwMode="auto">
                <a:xfrm>
                  <a:off x="5988051" y="5546725"/>
                  <a:ext cx="400050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7" name="Freeform 99"/>
                <p:cNvSpPr>
                  <a:spLocks/>
                </p:cNvSpPr>
                <p:nvPr/>
              </p:nvSpPr>
              <p:spPr bwMode="auto">
                <a:xfrm>
                  <a:off x="6165851" y="5599113"/>
                  <a:ext cx="112713" cy="158750"/>
                </a:xfrm>
                <a:custGeom>
                  <a:avLst/>
                  <a:gdLst>
                    <a:gd name="T0" fmla="*/ 0 w 335"/>
                    <a:gd name="T1" fmla="*/ 0 h 474"/>
                    <a:gd name="T2" fmla="*/ 335 w 335"/>
                    <a:gd name="T3" fmla="*/ 139 h 474"/>
                    <a:gd name="T4" fmla="*/ 0 w 335"/>
                    <a:gd name="T5" fmla="*/ 474 h 474"/>
                    <a:gd name="T6" fmla="*/ 0 w 335"/>
                    <a:gd name="T7" fmla="*/ 0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5" h="474">
                      <a:moveTo>
                        <a:pt x="0" y="0"/>
                      </a:moveTo>
                      <a:cubicBezTo>
                        <a:pt x="125" y="4"/>
                        <a:pt x="243" y="53"/>
                        <a:pt x="335" y="139"/>
                      </a:cubicBezTo>
                      <a:cubicBezTo>
                        <a:pt x="0" y="474"/>
                        <a:pt x="0" y="474"/>
                        <a:pt x="0" y="47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0A1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" name="Freeform 100"/>
                <p:cNvSpPr>
                  <a:spLocks/>
                </p:cNvSpPr>
                <p:nvPr/>
              </p:nvSpPr>
              <p:spPr bwMode="auto">
                <a:xfrm>
                  <a:off x="6167438" y="5651500"/>
                  <a:ext cx="165100" cy="234950"/>
                </a:xfrm>
                <a:custGeom>
                  <a:avLst/>
                  <a:gdLst>
                    <a:gd name="T0" fmla="*/ 0 w 488"/>
                    <a:gd name="T1" fmla="*/ 349 h 698"/>
                    <a:gd name="T2" fmla="*/ 349 w 488"/>
                    <a:gd name="T3" fmla="*/ 0 h 698"/>
                    <a:gd name="T4" fmla="*/ 488 w 488"/>
                    <a:gd name="T5" fmla="*/ 349 h 698"/>
                    <a:gd name="T6" fmla="*/ 349 w 488"/>
                    <a:gd name="T7" fmla="*/ 698 h 698"/>
                    <a:gd name="T8" fmla="*/ 0 w 488"/>
                    <a:gd name="T9" fmla="*/ 349 h 6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8" h="698">
                      <a:moveTo>
                        <a:pt x="0" y="349"/>
                      </a:moveTo>
                      <a:cubicBezTo>
                        <a:pt x="349" y="0"/>
                        <a:pt x="349" y="0"/>
                        <a:pt x="349" y="0"/>
                      </a:cubicBezTo>
                      <a:cubicBezTo>
                        <a:pt x="439" y="95"/>
                        <a:pt x="488" y="218"/>
                        <a:pt x="488" y="349"/>
                      </a:cubicBezTo>
                      <a:cubicBezTo>
                        <a:pt x="488" y="480"/>
                        <a:pt x="439" y="603"/>
                        <a:pt x="349" y="698"/>
                      </a:cubicBezTo>
                      <a:lnTo>
                        <a:pt x="0" y="349"/>
                      </a:lnTo>
                      <a:close/>
                    </a:path>
                  </a:pathLst>
                </a:cu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" name="Freeform 101"/>
                <p:cNvSpPr>
                  <a:spLocks/>
                </p:cNvSpPr>
                <p:nvPr/>
              </p:nvSpPr>
              <p:spPr bwMode="auto">
                <a:xfrm>
                  <a:off x="5991226" y="5599113"/>
                  <a:ext cx="287338" cy="341313"/>
                </a:xfrm>
                <a:custGeom>
                  <a:avLst/>
                  <a:gdLst>
                    <a:gd name="T0" fmla="*/ 508 w 857"/>
                    <a:gd name="T1" fmla="*/ 1015 h 1015"/>
                    <a:gd name="T2" fmla="*/ 149 w 857"/>
                    <a:gd name="T3" fmla="*/ 867 h 1015"/>
                    <a:gd name="T4" fmla="*/ 0 w 857"/>
                    <a:gd name="T5" fmla="*/ 508 h 1015"/>
                    <a:gd name="T6" fmla="*/ 149 w 857"/>
                    <a:gd name="T7" fmla="*/ 149 h 1015"/>
                    <a:gd name="T8" fmla="*/ 494 w 857"/>
                    <a:gd name="T9" fmla="*/ 0 h 1015"/>
                    <a:gd name="T10" fmla="*/ 494 w 857"/>
                    <a:gd name="T11" fmla="*/ 514 h 1015"/>
                    <a:gd name="T12" fmla="*/ 857 w 857"/>
                    <a:gd name="T13" fmla="*/ 877 h 1015"/>
                    <a:gd name="T14" fmla="*/ 508 w 857"/>
                    <a:gd name="T15" fmla="*/ 1015 h 10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57" h="1015">
                      <a:moveTo>
                        <a:pt x="508" y="1015"/>
                      </a:moveTo>
                      <a:cubicBezTo>
                        <a:pt x="372" y="1015"/>
                        <a:pt x="245" y="963"/>
                        <a:pt x="149" y="867"/>
                      </a:cubicBezTo>
                      <a:cubicBezTo>
                        <a:pt x="53" y="771"/>
                        <a:pt x="0" y="643"/>
                        <a:pt x="0" y="508"/>
                      </a:cubicBezTo>
                      <a:cubicBezTo>
                        <a:pt x="0" y="372"/>
                        <a:pt x="53" y="245"/>
                        <a:pt x="149" y="149"/>
                      </a:cubicBezTo>
                      <a:cubicBezTo>
                        <a:pt x="241" y="56"/>
                        <a:pt x="363" y="4"/>
                        <a:pt x="494" y="0"/>
                      </a:cubicBezTo>
                      <a:cubicBezTo>
                        <a:pt x="494" y="514"/>
                        <a:pt x="494" y="514"/>
                        <a:pt x="494" y="514"/>
                      </a:cubicBezTo>
                      <a:cubicBezTo>
                        <a:pt x="857" y="877"/>
                        <a:pt x="857" y="877"/>
                        <a:pt x="857" y="877"/>
                      </a:cubicBezTo>
                      <a:cubicBezTo>
                        <a:pt x="762" y="966"/>
                        <a:pt x="639" y="1015"/>
                        <a:pt x="508" y="1015"/>
                      </a:cubicBezTo>
                      <a:close/>
                    </a:path>
                  </a:pathLst>
                </a:custGeom>
                <a:solidFill>
                  <a:srgbClr val="DC5E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38" name="组合 337"/>
              <p:cNvGrpSpPr/>
              <p:nvPr/>
            </p:nvGrpSpPr>
            <p:grpSpPr>
              <a:xfrm>
                <a:off x="4256088" y="4727575"/>
                <a:ext cx="984250" cy="984250"/>
                <a:chOff x="4256088" y="4727575"/>
                <a:chExt cx="984250" cy="984250"/>
              </a:xfrm>
            </p:grpSpPr>
            <p:sp>
              <p:nvSpPr>
                <p:cNvPr id="230" name="Oval 102"/>
                <p:cNvSpPr>
                  <a:spLocks noChangeArrowheads="1"/>
                </p:cNvSpPr>
                <p:nvPr/>
              </p:nvSpPr>
              <p:spPr bwMode="auto">
                <a:xfrm>
                  <a:off x="4256088" y="4727575"/>
                  <a:ext cx="984250" cy="984250"/>
                </a:xfrm>
                <a:prstGeom prst="ellipse">
                  <a:avLst/>
                </a:prstGeom>
                <a:solidFill>
                  <a:srgbClr val="42B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" name="Freeform 103"/>
                <p:cNvSpPr>
                  <a:spLocks/>
                </p:cNvSpPr>
                <p:nvPr/>
              </p:nvSpPr>
              <p:spPr bwMode="auto">
                <a:xfrm>
                  <a:off x="4502151" y="4914900"/>
                  <a:ext cx="731838" cy="796925"/>
                </a:xfrm>
                <a:custGeom>
                  <a:avLst/>
                  <a:gdLst>
                    <a:gd name="T0" fmla="*/ 2175 w 2175"/>
                    <a:gd name="T1" fmla="*/ 1150 h 2367"/>
                    <a:gd name="T2" fmla="*/ 1025 w 2175"/>
                    <a:gd name="T3" fmla="*/ 0 h 2367"/>
                    <a:gd name="T4" fmla="*/ 0 w 2175"/>
                    <a:gd name="T5" fmla="*/ 0 h 2367"/>
                    <a:gd name="T6" fmla="*/ 0 w 2175"/>
                    <a:gd name="T7" fmla="*/ 1800 h 2367"/>
                    <a:gd name="T8" fmla="*/ 6 w 2175"/>
                    <a:gd name="T9" fmla="*/ 1806 h 2367"/>
                    <a:gd name="T10" fmla="*/ 556 w 2175"/>
                    <a:gd name="T11" fmla="*/ 2356 h 2367"/>
                    <a:gd name="T12" fmla="*/ 732 w 2175"/>
                    <a:gd name="T13" fmla="*/ 2367 h 2367"/>
                    <a:gd name="T14" fmla="*/ 2175 w 2175"/>
                    <a:gd name="T15" fmla="*/ 1150 h 2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75" h="2367">
                      <a:moveTo>
                        <a:pt x="2175" y="1150"/>
                      </a:moveTo>
                      <a:cubicBezTo>
                        <a:pt x="1025" y="0"/>
                        <a:pt x="1025" y="0"/>
                        <a:pt x="102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800"/>
                        <a:pt x="0" y="1800"/>
                        <a:pt x="0" y="1800"/>
                      </a:cubicBezTo>
                      <a:cubicBezTo>
                        <a:pt x="6" y="1806"/>
                        <a:pt x="6" y="1806"/>
                        <a:pt x="6" y="1806"/>
                      </a:cubicBezTo>
                      <a:cubicBezTo>
                        <a:pt x="556" y="2356"/>
                        <a:pt x="556" y="2356"/>
                        <a:pt x="556" y="2356"/>
                      </a:cubicBezTo>
                      <a:cubicBezTo>
                        <a:pt x="614" y="2363"/>
                        <a:pt x="672" y="2367"/>
                        <a:pt x="732" y="2367"/>
                      </a:cubicBezTo>
                      <a:cubicBezTo>
                        <a:pt x="1456" y="2367"/>
                        <a:pt x="2058" y="1841"/>
                        <a:pt x="2175" y="1150"/>
                      </a:cubicBezTo>
                      <a:close/>
                    </a:path>
                  </a:pathLst>
                </a:custGeom>
                <a:solidFill>
                  <a:srgbClr val="389E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" name="Freeform 104"/>
                <p:cNvSpPr>
                  <a:spLocks/>
                </p:cNvSpPr>
                <p:nvPr/>
              </p:nvSpPr>
              <p:spPr bwMode="auto">
                <a:xfrm>
                  <a:off x="4502151" y="4914900"/>
                  <a:ext cx="492125" cy="608013"/>
                </a:xfrm>
                <a:custGeom>
                  <a:avLst/>
                  <a:gdLst>
                    <a:gd name="T0" fmla="*/ 217 w 310"/>
                    <a:gd name="T1" fmla="*/ 0 h 383"/>
                    <a:gd name="T2" fmla="*/ 0 w 310"/>
                    <a:gd name="T3" fmla="*/ 0 h 383"/>
                    <a:gd name="T4" fmla="*/ 0 w 310"/>
                    <a:gd name="T5" fmla="*/ 383 h 383"/>
                    <a:gd name="T6" fmla="*/ 310 w 310"/>
                    <a:gd name="T7" fmla="*/ 383 h 383"/>
                    <a:gd name="T8" fmla="*/ 310 w 310"/>
                    <a:gd name="T9" fmla="*/ 93 h 383"/>
                    <a:gd name="T10" fmla="*/ 217 w 310"/>
                    <a:gd name="T11" fmla="*/ 0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0" h="383">
                      <a:moveTo>
                        <a:pt x="217" y="0"/>
                      </a:moveTo>
                      <a:lnTo>
                        <a:pt x="0" y="0"/>
                      </a:lnTo>
                      <a:lnTo>
                        <a:pt x="0" y="383"/>
                      </a:lnTo>
                      <a:lnTo>
                        <a:pt x="310" y="383"/>
                      </a:lnTo>
                      <a:lnTo>
                        <a:pt x="310" y="93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" name="Freeform 105"/>
                <p:cNvSpPr>
                  <a:spLocks/>
                </p:cNvSpPr>
                <p:nvPr/>
              </p:nvSpPr>
              <p:spPr bwMode="auto">
                <a:xfrm>
                  <a:off x="4846638" y="4914900"/>
                  <a:ext cx="147638" cy="147638"/>
                </a:xfrm>
                <a:custGeom>
                  <a:avLst/>
                  <a:gdLst>
                    <a:gd name="T0" fmla="*/ 0 w 93"/>
                    <a:gd name="T1" fmla="*/ 93 h 93"/>
                    <a:gd name="T2" fmla="*/ 93 w 93"/>
                    <a:gd name="T3" fmla="*/ 93 h 93"/>
                    <a:gd name="T4" fmla="*/ 0 w 93"/>
                    <a:gd name="T5" fmla="*/ 0 h 93"/>
                    <a:gd name="T6" fmla="*/ 0 w 93"/>
                    <a:gd name="T7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93">
                      <a:moveTo>
                        <a:pt x="0" y="93"/>
                      </a:moveTo>
                      <a:lnTo>
                        <a:pt x="93" y="93"/>
                      </a:lnTo>
                      <a:lnTo>
                        <a:pt x="0" y="0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" name="Rectangle 106"/>
                <p:cNvSpPr>
                  <a:spLocks noChangeArrowheads="1"/>
                </p:cNvSpPr>
                <p:nvPr/>
              </p:nvSpPr>
              <p:spPr bwMode="auto">
                <a:xfrm>
                  <a:off x="4560888" y="4972050"/>
                  <a:ext cx="285750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5" name="Rectangle 107"/>
                <p:cNvSpPr>
                  <a:spLocks noChangeArrowheads="1"/>
                </p:cNvSpPr>
                <p:nvPr/>
              </p:nvSpPr>
              <p:spPr bwMode="auto">
                <a:xfrm>
                  <a:off x="4519613" y="4991100"/>
                  <a:ext cx="327025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6" name="Rectangle 108"/>
                <p:cNvSpPr>
                  <a:spLocks noChangeArrowheads="1"/>
                </p:cNvSpPr>
                <p:nvPr/>
              </p:nvSpPr>
              <p:spPr bwMode="auto">
                <a:xfrm>
                  <a:off x="4519613" y="5010150"/>
                  <a:ext cx="114300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7" name="Rectangle 109"/>
                <p:cNvSpPr>
                  <a:spLocks noChangeArrowheads="1"/>
                </p:cNvSpPr>
                <p:nvPr/>
              </p:nvSpPr>
              <p:spPr bwMode="auto">
                <a:xfrm>
                  <a:off x="4518026" y="5095875"/>
                  <a:ext cx="4619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8" name="Rectangle 110"/>
                <p:cNvSpPr>
                  <a:spLocks noChangeArrowheads="1"/>
                </p:cNvSpPr>
                <p:nvPr/>
              </p:nvSpPr>
              <p:spPr bwMode="auto">
                <a:xfrm>
                  <a:off x="4518026" y="5048250"/>
                  <a:ext cx="4619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9" name="Rectangle 111"/>
                <p:cNvSpPr>
                  <a:spLocks noChangeArrowheads="1"/>
                </p:cNvSpPr>
                <p:nvPr/>
              </p:nvSpPr>
              <p:spPr bwMode="auto">
                <a:xfrm>
                  <a:off x="4518026" y="5148263"/>
                  <a:ext cx="4619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0" name="Rectangle 112"/>
                <p:cNvSpPr>
                  <a:spLocks noChangeArrowheads="1"/>
                </p:cNvSpPr>
                <p:nvPr/>
              </p:nvSpPr>
              <p:spPr bwMode="auto">
                <a:xfrm>
                  <a:off x="4518026" y="5199063"/>
                  <a:ext cx="4619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1" name="Rectangle 113"/>
                <p:cNvSpPr>
                  <a:spLocks noChangeArrowheads="1"/>
                </p:cNvSpPr>
                <p:nvPr/>
              </p:nvSpPr>
              <p:spPr bwMode="auto">
                <a:xfrm>
                  <a:off x="4518026" y="5251450"/>
                  <a:ext cx="4619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2" name="Rectangle 114"/>
                <p:cNvSpPr>
                  <a:spLocks noChangeArrowheads="1"/>
                </p:cNvSpPr>
                <p:nvPr/>
              </p:nvSpPr>
              <p:spPr bwMode="auto">
                <a:xfrm>
                  <a:off x="4518026" y="5303838"/>
                  <a:ext cx="4619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3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18026" y="5354638"/>
                  <a:ext cx="461963" cy="47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4" name="Rectangle 116"/>
                <p:cNvSpPr>
                  <a:spLocks noChangeArrowheads="1"/>
                </p:cNvSpPr>
                <p:nvPr/>
              </p:nvSpPr>
              <p:spPr bwMode="auto">
                <a:xfrm>
                  <a:off x="4518026" y="5407025"/>
                  <a:ext cx="4619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5" name="Rectangle 117"/>
                <p:cNvSpPr>
                  <a:spLocks noChangeArrowheads="1"/>
                </p:cNvSpPr>
                <p:nvPr/>
              </p:nvSpPr>
              <p:spPr bwMode="auto">
                <a:xfrm>
                  <a:off x="4518026" y="5459413"/>
                  <a:ext cx="4619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6" name="Rectangle 118"/>
                <p:cNvSpPr>
                  <a:spLocks noChangeArrowheads="1"/>
                </p:cNvSpPr>
                <p:nvPr/>
              </p:nvSpPr>
              <p:spPr bwMode="auto">
                <a:xfrm>
                  <a:off x="4518026" y="5507038"/>
                  <a:ext cx="461963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7" name="Rectangle 119"/>
                <p:cNvSpPr>
                  <a:spLocks noChangeArrowheads="1"/>
                </p:cNvSpPr>
                <p:nvPr/>
              </p:nvSpPr>
              <p:spPr bwMode="auto">
                <a:xfrm>
                  <a:off x="4927601" y="5048250"/>
                  <a:ext cx="4763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8" name="Rectangle 120"/>
                <p:cNvSpPr>
                  <a:spLocks noChangeArrowheads="1"/>
                </p:cNvSpPr>
                <p:nvPr/>
              </p:nvSpPr>
              <p:spPr bwMode="auto">
                <a:xfrm>
                  <a:off x="4975226" y="5048250"/>
                  <a:ext cx="4763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9" name="Rectangle 121"/>
                <p:cNvSpPr>
                  <a:spLocks noChangeArrowheads="1"/>
                </p:cNvSpPr>
                <p:nvPr/>
              </p:nvSpPr>
              <p:spPr bwMode="auto">
                <a:xfrm>
                  <a:off x="4876801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0" name="Rectangle 122"/>
                <p:cNvSpPr>
                  <a:spLocks noChangeArrowheads="1"/>
                </p:cNvSpPr>
                <p:nvPr/>
              </p:nvSpPr>
              <p:spPr bwMode="auto">
                <a:xfrm>
                  <a:off x="4824413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1" name="Rectangle 123"/>
                <p:cNvSpPr>
                  <a:spLocks noChangeArrowheads="1"/>
                </p:cNvSpPr>
                <p:nvPr/>
              </p:nvSpPr>
              <p:spPr bwMode="auto">
                <a:xfrm>
                  <a:off x="4773613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2" name="Rectangle 124"/>
                <p:cNvSpPr>
                  <a:spLocks noChangeArrowheads="1"/>
                </p:cNvSpPr>
                <p:nvPr/>
              </p:nvSpPr>
              <p:spPr bwMode="auto">
                <a:xfrm>
                  <a:off x="4721226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3" name="Rectangle 125"/>
                <p:cNvSpPr>
                  <a:spLocks noChangeArrowheads="1"/>
                </p:cNvSpPr>
                <p:nvPr/>
              </p:nvSpPr>
              <p:spPr bwMode="auto">
                <a:xfrm>
                  <a:off x="4668838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4" name="Rectangle 126"/>
                <p:cNvSpPr>
                  <a:spLocks noChangeArrowheads="1"/>
                </p:cNvSpPr>
                <p:nvPr/>
              </p:nvSpPr>
              <p:spPr bwMode="auto">
                <a:xfrm>
                  <a:off x="4618038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5" name="Rectangle 127"/>
                <p:cNvSpPr>
                  <a:spLocks noChangeArrowheads="1"/>
                </p:cNvSpPr>
                <p:nvPr/>
              </p:nvSpPr>
              <p:spPr bwMode="auto">
                <a:xfrm>
                  <a:off x="4565651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6" name="Rectangle 128"/>
                <p:cNvSpPr>
                  <a:spLocks noChangeArrowheads="1"/>
                </p:cNvSpPr>
                <p:nvPr/>
              </p:nvSpPr>
              <p:spPr bwMode="auto">
                <a:xfrm>
                  <a:off x="4518026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" name="Freeform 129"/>
                <p:cNvSpPr>
                  <a:spLocks/>
                </p:cNvSpPr>
                <p:nvPr/>
              </p:nvSpPr>
              <p:spPr bwMode="auto">
                <a:xfrm>
                  <a:off x="4560888" y="5092700"/>
                  <a:ext cx="374650" cy="373063"/>
                </a:xfrm>
                <a:custGeom>
                  <a:avLst/>
                  <a:gdLst>
                    <a:gd name="T0" fmla="*/ 17 w 1113"/>
                    <a:gd name="T1" fmla="*/ 1112 h 1112"/>
                    <a:gd name="T2" fmla="*/ 13 w 1113"/>
                    <a:gd name="T3" fmla="*/ 1111 h 1112"/>
                    <a:gd name="T4" fmla="*/ 2 w 1113"/>
                    <a:gd name="T5" fmla="*/ 1093 h 1112"/>
                    <a:gd name="T6" fmla="*/ 156 w 1113"/>
                    <a:gd name="T7" fmla="*/ 476 h 1112"/>
                    <a:gd name="T8" fmla="*/ 170 w 1113"/>
                    <a:gd name="T9" fmla="*/ 465 h 1112"/>
                    <a:gd name="T10" fmla="*/ 185 w 1113"/>
                    <a:gd name="T11" fmla="*/ 475 h 1112"/>
                    <a:gd name="T12" fmla="*/ 322 w 1113"/>
                    <a:gd name="T13" fmla="*/ 884 h 1112"/>
                    <a:gd name="T14" fmla="*/ 465 w 1113"/>
                    <a:gd name="T15" fmla="*/ 168 h 1112"/>
                    <a:gd name="T16" fmla="*/ 479 w 1113"/>
                    <a:gd name="T17" fmla="*/ 156 h 1112"/>
                    <a:gd name="T18" fmla="*/ 494 w 1113"/>
                    <a:gd name="T19" fmla="*/ 167 h 1112"/>
                    <a:gd name="T20" fmla="*/ 636 w 1113"/>
                    <a:gd name="T21" fmla="*/ 735 h 1112"/>
                    <a:gd name="T22" fmla="*/ 774 w 1113"/>
                    <a:gd name="T23" fmla="*/ 321 h 1112"/>
                    <a:gd name="T24" fmla="*/ 787 w 1113"/>
                    <a:gd name="T25" fmla="*/ 310 h 1112"/>
                    <a:gd name="T26" fmla="*/ 801 w 1113"/>
                    <a:gd name="T27" fmla="*/ 319 h 1112"/>
                    <a:gd name="T28" fmla="*/ 937 w 1113"/>
                    <a:gd name="T29" fmla="*/ 591 h 1112"/>
                    <a:gd name="T30" fmla="*/ 1082 w 1113"/>
                    <a:gd name="T31" fmla="*/ 13 h 1112"/>
                    <a:gd name="T32" fmla="*/ 1100 w 1113"/>
                    <a:gd name="T33" fmla="*/ 2 h 1112"/>
                    <a:gd name="T34" fmla="*/ 1111 w 1113"/>
                    <a:gd name="T35" fmla="*/ 20 h 1112"/>
                    <a:gd name="T36" fmla="*/ 957 w 1113"/>
                    <a:gd name="T37" fmla="*/ 637 h 1112"/>
                    <a:gd name="T38" fmla="*/ 944 w 1113"/>
                    <a:gd name="T39" fmla="*/ 649 h 1112"/>
                    <a:gd name="T40" fmla="*/ 929 w 1113"/>
                    <a:gd name="T41" fmla="*/ 641 h 1112"/>
                    <a:gd name="T42" fmla="*/ 791 w 1113"/>
                    <a:gd name="T43" fmla="*/ 364 h 1112"/>
                    <a:gd name="T44" fmla="*/ 648 w 1113"/>
                    <a:gd name="T45" fmla="*/ 793 h 1112"/>
                    <a:gd name="T46" fmla="*/ 633 w 1113"/>
                    <a:gd name="T47" fmla="*/ 803 h 1112"/>
                    <a:gd name="T48" fmla="*/ 619 w 1113"/>
                    <a:gd name="T49" fmla="*/ 792 h 1112"/>
                    <a:gd name="T50" fmla="*/ 481 w 1113"/>
                    <a:gd name="T51" fmla="*/ 239 h 1112"/>
                    <a:gd name="T52" fmla="*/ 340 w 1113"/>
                    <a:gd name="T53" fmla="*/ 945 h 1112"/>
                    <a:gd name="T54" fmla="*/ 326 w 1113"/>
                    <a:gd name="T55" fmla="*/ 957 h 1112"/>
                    <a:gd name="T56" fmla="*/ 311 w 1113"/>
                    <a:gd name="T57" fmla="*/ 947 h 1112"/>
                    <a:gd name="T58" fmla="*/ 173 w 1113"/>
                    <a:gd name="T59" fmla="*/ 533 h 1112"/>
                    <a:gd name="T60" fmla="*/ 31 w 1113"/>
                    <a:gd name="T61" fmla="*/ 1100 h 1112"/>
                    <a:gd name="T62" fmla="*/ 17 w 1113"/>
                    <a:gd name="T63" fmla="*/ 1112 h 1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13" h="1112">
                      <a:moveTo>
                        <a:pt x="17" y="1112"/>
                      </a:moveTo>
                      <a:cubicBezTo>
                        <a:pt x="15" y="1112"/>
                        <a:pt x="14" y="1111"/>
                        <a:pt x="13" y="1111"/>
                      </a:cubicBezTo>
                      <a:cubicBezTo>
                        <a:pt x="5" y="1109"/>
                        <a:pt x="0" y="1101"/>
                        <a:pt x="2" y="1093"/>
                      </a:cubicBezTo>
                      <a:cubicBezTo>
                        <a:pt x="156" y="476"/>
                        <a:pt x="156" y="476"/>
                        <a:pt x="156" y="476"/>
                      </a:cubicBezTo>
                      <a:cubicBezTo>
                        <a:pt x="158" y="470"/>
                        <a:pt x="164" y="465"/>
                        <a:pt x="170" y="465"/>
                      </a:cubicBezTo>
                      <a:cubicBezTo>
                        <a:pt x="177" y="465"/>
                        <a:pt x="183" y="469"/>
                        <a:pt x="185" y="475"/>
                      </a:cubicBezTo>
                      <a:cubicBezTo>
                        <a:pt x="322" y="884"/>
                        <a:pt x="322" y="884"/>
                        <a:pt x="322" y="884"/>
                      </a:cubicBezTo>
                      <a:cubicBezTo>
                        <a:pt x="465" y="168"/>
                        <a:pt x="465" y="168"/>
                        <a:pt x="465" y="168"/>
                      </a:cubicBezTo>
                      <a:cubicBezTo>
                        <a:pt x="466" y="161"/>
                        <a:pt x="472" y="156"/>
                        <a:pt x="479" y="156"/>
                      </a:cubicBezTo>
                      <a:cubicBezTo>
                        <a:pt x="486" y="156"/>
                        <a:pt x="492" y="161"/>
                        <a:pt x="494" y="167"/>
                      </a:cubicBezTo>
                      <a:cubicBezTo>
                        <a:pt x="636" y="735"/>
                        <a:pt x="636" y="735"/>
                        <a:pt x="636" y="735"/>
                      </a:cubicBezTo>
                      <a:cubicBezTo>
                        <a:pt x="774" y="321"/>
                        <a:pt x="774" y="321"/>
                        <a:pt x="774" y="321"/>
                      </a:cubicBezTo>
                      <a:cubicBezTo>
                        <a:pt x="776" y="315"/>
                        <a:pt x="781" y="311"/>
                        <a:pt x="787" y="310"/>
                      </a:cubicBezTo>
                      <a:cubicBezTo>
                        <a:pt x="793" y="310"/>
                        <a:pt x="799" y="313"/>
                        <a:pt x="801" y="319"/>
                      </a:cubicBezTo>
                      <a:cubicBezTo>
                        <a:pt x="937" y="591"/>
                        <a:pt x="937" y="591"/>
                        <a:pt x="937" y="591"/>
                      </a:cubicBezTo>
                      <a:cubicBezTo>
                        <a:pt x="1082" y="13"/>
                        <a:pt x="1082" y="13"/>
                        <a:pt x="1082" y="13"/>
                      </a:cubicBezTo>
                      <a:cubicBezTo>
                        <a:pt x="1084" y="5"/>
                        <a:pt x="1092" y="0"/>
                        <a:pt x="1100" y="2"/>
                      </a:cubicBezTo>
                      <a:cubicBezTo>
                        <a:pt x="1108" y="4"/>
                        <a:pt x="1113" y="12"/>
                        <a:pt x="1111" y="20"/>
                      </a:cubicBezTo>
                      <a:cubicBezTo>
                        <a:pt x="957" y="637"/>
                        <a:pt x="957" y="637"/>
                        <a:pt x="957" y="637"/>
                      </a:cubicBezTo>
                      <a:cubicBezTo>
                        <a:pt x="955" y="644"/>
                        <a:pt x="950" y="648"/>
                        <a:pt x="944" y="649"/>
                      </a:cubicBezTo>
                      <a:cubicBezTo>
                        <a:pt x="938" y="649"/>
                        <a:pt x="932" y="646"/>
                        <a:pt x="929" y="641"/>
                      </a:cubicBezTo>
                      <a:cubicBezTo>
                        <a:pt x="791" y="364"/>
                        <a:pt x="791" y="364"/>
                        <a:pt x="791" y="364"/>
                      </a:cubicBezTo>
                      <a:cubicBezTo>
                        <a:pt x="648" y="793"/>
                        <a:pt x="648" y="793"/>
                        <a:pt x="648" y="793"/>
                      </a:cubicBezTo>
                      <a:cubicBezTo>
                        <a:pt x="646" y="799"/>
                        <a:pt x="640" y="803"/>
                        <a:pt x="633" y="803"/>
                      </a:cubicBezTo>
                      <a:cubicBezTo>
                        <a:pt x="626" y="803"/>
                        <a:pt x="621" y="798"/>
                        <a:pt x="619" y="792"/>
                      </a:cubicBezTo>
                      <a:cubicBezTo>
                        <a:pt x="481" y="239"/>
                        <a:pt x="481" y="239"/>
                        <a:pt x="481" y="239"/>
                      </a:cubicBezTo>
                      <a:cubicBezTo>
                        <a:pt x="340" y="945"/>
                        <a:pt x="340" y="945"/>
                        <a:pt x="340" y="945"/>
                      </a:cubicBezTo>
                      <a:cubicBezTo>
                        <a:pt x="338" y="952"/>
                        <a:pt x="333" y="957"/>
                        <a:pt x="326" y="957"/>
                      </a:cubicBezTo>
                      <a:cubicBezTo>
                        <a:pt x="319" y="958"/>
                        <a:pt x="313" y="953"/>
                        <a:pt x="311" y="947"/>
                      </a:cubicBezTo>
                      <a:cubicBezTo>
                        <a:pt x="173" y="533"/>
                        <a:pt x="173" y="533"/>
                        <a:pt x="173" y="533"/>
                      </a:cubicBezTo>
                      <a:cubicBezTo>
                        <a:pt x="31" y="1100"/>
                        <a:pt x="31" y="1100"/>
                        <a:pt x="31" y="1100"/>
                      </a:cubicBezTo>
                      <a:cubicBezTo>
                        <a:pt x="29" y="1107"/>
                        <a:pt x="23" y="1112"/>
                        <a:pt x="17" y="1112"/>
                      </a:cubicBezTo>
                      <a:close/>
                    </a:path>
                  </a:pathLst>
                </a:cu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" name="Oval 130"/>
                <p:cNvSpPr>
                  <a:spLocks noChangeArrowheads="1"/>
                </p:cNvSpPr>
                <p:nvPr/>
              </p:nvSpPr>
              <p:spPr bwMode="auto">
                <a:xfrm>
                  <a:off x="4548188" y="5441950"/>
                  <a:ext cx="36513" cy="36513"/>
                </a:xfrm>
                <a:prstGeom prst="ellipse">
                  <a:avLst/>
                </a:pr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" name="Oval 131"/>
                <p:cNvSpPr>
                  <a:spLocks noChangeArrowheads="1"/>
                </p:cNvSpPr>
                <p:nvPr/>
              </p:nvSpPr>
              <p:spPr bwMode="auto">
                <a:xfrm>
                  <a:off x="4559301" y="5453063"/>
                  <a:ext cx="15875" cy="15875"/>
                </a:xfrm>
                <a:prstGeom prst="ellipse">
                  <a:avLst/>
                </a:pr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0" name="Oval 132"/>
                <p:cNvSpPr>
                  <a:spLocks noChangeArrowheads="1"/>
                </p:cNvSpPr>
                <p:nvPr/>
              </p:nvSpPr>
              <p:spPr bwMode="auto">
                <a:xfrm>
                  <a:off x="4652963" y="5391150"/>
                  <a:ext cx="36513" cy="36513"/>
                </a:xfrm>
                <a:prstGeom prst="ellipse">
                  <a:avLst/>
                </a:pr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1" name="Oval 133"/>
                <p:cNvSpPr>
                  <a:spLocks noChangeArrowheads="1"/>
                </p:cNvSpPr>
                <p:nvPr/>
              </p:nvSpPr>
              <p:spPr bwMode="auto">
                <a:xfrm>
                  <a:off x="4662488" y="5400675"/>
                  <a:ext cx="15875" cy="15875"/>
                </a:xfrm>
                <a:prstGeom prst="ellipse">
                  <a:avLst/>
                </a:pr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2" name="Oval 134"/>
                <p:cNvSpPr>
                  <a:spLocks noChangeArrowheads="1"/>
                </p:cNvSpPr>
                <p:nvPr/>
              </p:nvSpPr>
              <p:spPr bwMode="auto">
                <a:xfrm>
                  <a:off x="4600576" y="5235575"/>
                  <a:ext cx="36513" cy="36513"/>
                </a:xfrm>
                <a:prstGeom prst="ellipse">
                  <a:avLst/>
                </a:pr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3" name="Oval 135"/>
                <p:cNvSpPr>
                  <a:spLocks noChangeArrowheads="1"/>
                </p:cNvSpPr>
                <p:nvPr/>
              </p:nvSpPr>
              <p:spPr bwMode="auto">
                <a:xfrm>
                  <a:off x="4610101" y="5245100"/>
                  <a:ext cx="17463" cy="15875"/>
                </a:xfrm>
                <a:prstGeom prst="ellipse">
                  <a:avLst/>
                </a:pr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4" name="Oval 136"/>
                <p:cNvSpPr>
                  <a:spLocks noChangeArrowheads="1"/>
                </p:cNvSpPr>
                <p:nvPr/>
              </p:nvSpPr>
              <p:spPr bwMode="auto">
                <a:xfrm>
                  <a:off x="4703763" y="5130800"/>
                  <a:ext cx="36513" cy="36513"/>
                </a:xfrm>
                <a:prstGeom prst="ellipse">
                  <a:avLst/>
                </a:pr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5" name="Oval 137"/>
                <p:cNvSpPr>
                  <a:spLocks noChangeArrowheads="1"/>
                </p:cNvSpPr>
                <p:nvPr/>
              </p:nvSpPr>
              <p:spPr bwMode="auto">
                <a:xfrm>
                  <a:off x="4714876" y="5141913"/>
                  <a:ext cx="15875" cy="15875"/>
                </a:xfrm>
                <a:prstGeom prst="ellipse">
                  <a:avLst/>
                </a:pr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6" name="Oval 138"/>
                <p:cNvSpPr>
                  <a:spLocks noChangeArrowheads="1"/>
                </p:cNvSpPr>
                <p:nvPr/>
              </p:nvSpPr>
              <p:spPr bwMode="auto">
                <a:xfrm>
                  <a:off x="4756151" y="5338763"/>
                  <a:ext cx="36513" cy="36513"/>
                </a:xfrm>
                <a:prstGeom prst="ellipse">
                  <a:avLst/>
                </a:pr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7" name="Oval 139"/>
                <p:cNvSpPr>
                  <a:spLocks noChangeArrowheads="1"/>
                </p:cNvSpPr>
                <p:nvPr/>
              </p:nvSpPr>
              <p:spPr bwMode="auto">
                <a:xfrm>
                  <a:off x="4765676" y="5348288"/>
                  <a:ext cx="17463" cy="17463"/>
                </a:xfrm>
                <a:prstGeom prst="ellipse">
                  <a:avLst/>
                </a:pr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8" name="Oval 140"/>
                <p:cNvSpPr>
                  <a:spLocks noChangeArrowheads="1"/>
                </p:cNvSpPr>
                <p:nvPr/>
              </p:nvSpPr>
              <p:spPr bwMode="auto">
                <a:xfrm>
                  <a:off x="4808538" y="5183188"/>
                  <a:ext cx="36513" cy="36513"/>
                </a:xfrm>
                <a:prstGeom prst="ellipse">
                  <a:avLst/>
                </a:pr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9" name="Oval 141"/>
                <p:cNvSpPr>
                  <a:spLocks noChangeArrowheads="1"/>
                </p:cNvSpPr>
                <p:nvPr/>
              </p:nvSpPr>
              <p:spPr bwMode="auto">
                <a:xfrm>
                  <a:off x="4818063" y="5192713"/>
                  <a:ext cx="17463" cy="17463"/>
                </a:xfrm>
                <a:prstGeom prst="ellipse">
                  <a:avLst/>
                </a:pr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0" name="Oval 142"/>
                <p:cNvSpPr>
                  <a:spLocks noChangeArrowheads="1"/>
                </p:cNvSpPr>
                <p:nvPr/>
              </p:nvSpPr>
              <p:spPr bwMode="auto">
                <a:xfrm>
                  <a:off x="4859338" y="5286375"/>
                  <a:ext cx="38100" cy="38100"/>
                </a:xfrm>
                <a:prstGeom prst="ellipse">
                  <a:avLst/>
                </a:pr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1" name="Oval 143"/>
                <p:cNvSpPr>
                  <a:spLocks noChangeArrowheads="1"/>
                </p:cNvSpPr>
                <p:nvPr/>
              </p:nvSpPr>
              <p:spPr bwMode="auto">
                <a:xfrm>
                  <a:off x="4870451" y="5297488"/>
                  <a:ext cx="15875" cy="15875"/>
                </a:xfrm>
                <a:prstGeom prst="ellipse">
                  <a:avLst/>
                </a:pr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2" name="Oval 144"/>
                <p:cNvSpPr>
                  <a:spLocks noChangeArrowheads="1"/>
                </p:cNvSpPr>
                <p:nvPr/>
              </p:nvSpPr>
              <p:spPr bwMode="auto">
                <a:xfrm>
                  <a:off x="4911726" y="5080000"/>
                  <a:ext cx="36513" cy="36513"/>
                </a:xfrm>
                <a:prstGeom prst="ellipse">
                  <a:avLst/>
                </a:prstGeom>
                <a:solidFill>
                  <a:srgbClr val="6161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3" name="Oval 145"/>
                <p:cNvSpPr>
                  <a:spLocks noChangeArrowheads="1"/>
                </p:cNvSpPr>
                <p:nvPr/>
              </p:nvSpPr>
              <p:spPr bwMode="auto">
                <a:xfrm>
                  <a:off x="4921251" y="5089525"/>
                  <a:ext cx="17463" cy="17463"/>
                </a:xfrm>
                <a:prstGeom prst="ellipse">
                  <a:avLst/>
                </a:pr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40" name="组合 339"/>
              <p:cNvGrpSpPr/>
              <p:nvPr/>
            </p:nvGrpSpPr>
            <p:grpSpPr>
              <a:xfrm>
                <a:off x="7081838" y="4727575"/>
                <a:ext cx="984250" cy="984250"/>
                <a:chOff x="7081838" y="4727575"/>
                <a:chExt cx="984250" cy="984250"/>
              </a:xfrm>
            </p:grpSpPr>
            <p:sp>
              <p:nvSpPr>
                <p:cNvPr id="274" name="Oval 146"/>
                <p:cNvSpPr>
                  <a:spLocks noChangeArrowheads="1"/>
                </p:cNvSpPr>
                <p:nvPr/>
              </p:nvSpPr>
              <p:spPr bwMode="auto">
                <a:xfrm>
                  <a:off x="7081838" y="4727575"/>
                  <a:ext cx="984250" cy="984250"/>
                </a:xfrm>
                <a:prstGeom prst="ellipse">
                  <a:avLst/>
                </a:prstGeom>
                <a:solidFill>
                  <a:srgbClr val="42BA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5" name="Freeform 147"/>
                <p:cNvSpPr>
                  <a:spLocks/>
                </p:cNvSpPr>
                <p:nvPr/>
              </p:nvSpPr>
              <p:spPr bwMode="auto">
                <a:xfrm>
                  <a:off x="7327901" y="4914900"/>
                  <a:ext cx="731838" cy="796925"/>
                </a:xfrm>
                <a:custGeom>
                  <a:avLst/>
                  <a:gdLst>
                    <a:gd name="T0" fmla="*/ 2175 w 2175"/>
                    <a:gd name="T1" fmla="*/ 1150 h 2367"/>
                    <a:gd name="T2" fmla="*/ 1025 w 2175"/>
                    <a:gd name="T3" fmla="*/ 0 h 2367"/>
                    <a:gd name="T4" fmla="*/ 0 w 2175"/>
                    <a:gd name="T5" fmla="*/ 0 h 2367"/>
                    <a:gd name="T6" fmla="*/ 0 w 2175"/>
                    <a:gd name="T7" fmla="*/ 1800 h 2367"/>
                    <a:gd name="T8" fmla="*/ 6 w 2175"/>
                    <a:gd name="T9" fmla="*/ 1806 h 2367"/>
                    <a:gd name="T10" fmla="*/ 556 w 2175"/>
                    <a:gd name="T11" fmla="*/ 2356 h 2367"/>
                    <a:gd name="T12" fmla="*/ 732 w 2175"/>
                    <a:gd name="T13" fmla="*/ 2367 h 2367"/>
                    <a:gd name="T14" fmla="*/ 2175 w 2175"/>
                    <a:gd name="T15" fmla="*/ 1150 h 2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75" h="2367">
                      <a:moveTo>
                        <a:pt x="2175" y="1150"/>
                      </a:moveTo>
                      <a:cubicBezTo>
                        <a:pt x="1025" y="0"/>
                        <a:pt x="1025" y="0"/>
                        <a:pt x="102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800"/>
                        <a:pt x="0" y="1800"/>
                        <a:pt x="0" y="1800"/>
                      </a:cubicBezTo>
                      <a:cubicBezTo>
                        <a:pt x="6" y="1806"/>
                        <a:pt x="6" y="1806"/>
                        <a:pt x="6" y="1806"/>
                      </a:cubicBezTo>
                      <a:cubicBezTo>
                        <a:pt x="556" y="2356"/>
                        <a:pt x="556" y="2356"/>
                        <a:pt x="556" y="2356"/>
                      </a:cubicBezTo>
                      <a:cubicBezTo>
                        <a:pt x="614" y="2363"/>
                        <a:pt x="672" y="2367"/>
                        <a:pt x="732" y="2367"/>
                      </a:cubicBezTo>
                      <a:cubicBezTo>
                        <a:pt x="1456" y="2367"/>
                        <a:pt x="2058" y="1841"/>
                        <a:pt x="2175" y="1150"/>
                      </a:cubicBezTo>
                      <a:close/>
                    </a:path>
                  </a:pathLst>
                </a:custGeom>
                <a:solidFill>
                  <a:srgbClr val="389E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6" name="Freeform 148"/>
                <p:cNvSpPr>
                  <a:spLocks/>
                </p:cNvSpPr>
                <p:nvPr/>
              </p:nvSpPr>
              <p:spPr bwMode="auto">
                <a:xfrm>
                  <a:off x="7327901" y="4914900"/>
                  <a:ext cx="492125" cy="608013"/>
                </a:xfrm>
                <a:custGeom>
                  <a:avLst/>
                  <a:gdLst>
                    <a:gd name="T0" fmla="*/ 217 w 310"/>
                    <a:gd name="T1" fmla="*/ 0 h 383"/>
                    <a:gd name="T2" fmla="*/ 0 w 310"/>
                    <a:gd name="T3" fmla="*/ 0 h 383"/>
                    <a:gd name="T4" fmla="*/ 0 w 310"/>
                    <a:gd name="T5" fmla="*/ 383 h 383"/>
                    <a:gd name="T6" fmla="*/ 310 w 310"/>
                    <a:gd name="T7" fmla="*/ 383 h 383"/>
                    <a:gd name="T8" fmla="*/ 310 w 310"/>
                    <a:gd name="T9" fmla="*/ 93 h 383"/>
                    <a:gd name="T10" fmla="*/ 217 w 310"/>
                    <a:gd name="T11" fmla="*/ 0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0" h="383">
                      <a:moveTo>
                        <a:pt x="217" y="0"/>
                      </a:moveTo>
                      <a:lnTo>
                        <a:pt x="0" y="0"/>
                      </a:lnTo>
                      <a:lnTo>
                        <a:pt x="0" y="383"/>
                      </a:lnTo>
                      <a:lnTo>
                        <a:pt x="310" y="383"/>
                      </a:lnTo>
                      <a:lnTo>
                        <a:pt x="310" y="93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F0F0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7" name="Freeform 149"/>
                <p:cNvSpPr>
                  <a:spLocks/>
                </p:cNvSpPr>
                <p:nvPr/>
              </p:nvSpPr>
              <p:spPr bwMode="auto">
                <a:xfrm>
                  <a:off x="7672388" y="4914900"/>
                  <a:ext cx="147638" cy="147638"/>
                </a:xfrm>
                <a:custGeom>
                  <a:avLst/>
                  <a:gdLst>
                    <a:gd name="T0" fmla="*/ 0 w 93"/>
                    <a:gd name="T1" fmla="*/ 93 h 93"/>
                    <a:gd name="T2" fmla="*/ 93 w 93"/>
                    <a:gd name="T3" fmla="*/ 93 h 93"/>
                    <a:gd name="T4" fmla="*/ 0 w 93"/>
                    <a:gd name="T5" fmla="*/ 0 h 93"/>
                    <a:gd name="T6" fmla="*/ 0 w 93"/>
                    <a:gd name="T7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" h="93">
                      <a:moveTo>
                        <a:pt x="0" y="93"/>
                      </a:moveTo>
                      <a:lnTo>
                        <a:pt x="93" y="93"/>
                      </a:lnTo>
                      <a:lnTo>
                        <a:pt x="0" y="0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8" name="Rectangle 150"/>
                <p:cNvSpPr>
                  <a:spLocks noChangeArrowheads="1"/>
                </p:cNvSpPr>
                <p:nvPr/>
              </p:nvSpPr>
              <p:spPr bwMode="auto">
                <a:xfrm>
                  <a:off x="7386638" y="4972050"/>
                  <a:ext cx="285750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9" name="Rectangle 151"/>
                <p:cNvSpPr>
                  <a:spLocks noChangeArrowheads="1"/>
                </p:cNvSpPr>
                <p:nvPr/>
              </p:nvSpPr>
              <p:spPr bwMode="auto">
                <a:xfrm>
                  <a:off x="7345363" y="4991100"/>
                  <a:ext cx="327025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0" name="Rectangle 152"/>
                <p:cNvSpPr>
                  <a:spLocks noChangeArrowheads="1"/>
                </p:cNvSpPr>
                <p:nvPr/>
              </p:nvSpPr>
              <p:spPr bwMode="auto">
                <a:xfrm>
                  <a:off x="7345363" y="5010150"/>
                  <a:ext cx="114300" cy="9525"/>
                </a:xfrm>
                <a:prstGeom prst="rect">
                  <a:avLst/>
                </a:prstGeom>
                <a:solidFill>
                  <a:srgbClr val="DC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1" name="Rectangle 153"/>
                <p:cNvSpPr>
                  <a:spLocks noChangeArrowheads="1"/>
                </p:cNvSpPr>
                <p:nvPr/>
              </p:nvSpPr>
              <p:spPr bwMode="auto">
                <a:xfrm>
                  <a:off x="7343776" y="5095875"/>
                  <a:ext cx="460375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2" name="Rectangle 154"/>
                <p:cNvSpPr>
                  <a:spLocks noChangeArrowheads="1"/>
                </p:cNvSpPr>
                <p:nvPr/>
              </p:nvSpPr>
              <p:spPr bwMode="auto">
                <a:xfrm>
                  <a:off x="7343776" y="5048250"/>
                  <a:ext cx="460375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3" name="Rectangle 155"/>
                <p:cNvSpPr>
                  <a:spLocks noChangeArrowheads="1"/>
                </p:cNvSpPr>
                <p:nvPr/>
              </p:nvSpPr>
              <p:spPr bwMode="auto">
                <a:xfrm>
                  <a:off x="7343776" y="5148263"/>
                  <a:ext cx="460375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4" name="Rectangle 156"/>
                <p:cNvSpPr>
                  <a:spLocks noChangeArrowheads="1"/>
                </p:cNvSpPr>
                <p:nvPr/>
              </p:nvSpPr>
              <p:spPr bwMode="auto">
                <a:xfrm>
                  <a:off x="7343776" y="5199063"/>
                  <a:ext cx="460375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5" name="Rectangle 157"/>
                <p:cNvSpPr>
                  <a:spLocks noChangeArrowheads="1"/>
                </p:cNvSpPr>
                <p:nvPr/>
              </p:nvSpPr>
              <p:spPr bwMode="auto">
                <a:xfrm>
                  <a:off x="7343776" y="5251450"/>
                  <a:ext cx="460375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6" name="Rectangle 158"/>
                <p:cNvSpPr>
                  <a:spLocks noChangeArrowheads="1"/>
                </p:cNvSpPr>
                <p:nvPr/>
              </p:nvSpPr>
              <p:spPr bwMode="auto">
                <a:xfrm>
                  <a:off x="7343776" y="5303838"/>
                  <a:ext cx="460375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7" name="Rectangle 159"/>
                <p:cNvSpPr>
                  <a:spLocks noChangeArrowheads="1"/>
                </p:cNvSpPr>
                <p:nvPr/>
              </p:nvSpPr>
              <p:spPr bwMode="auto">
                <a:xfrm>
                  <a:off x="7343776" y="5354638"/>
                  <a:ext cx="460375" cy="47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8" name="Rectangle 160"/>
                <p:cNvSpPr>
                  <a:spLocks noChangeArrowheads="1"/>
                </p:cNvSpPr>
                <p:nvPr/>
              </p:nvSpPr>
              <p:spPr bwMode="auto">
                <a:xfrm>
                  <a:off x="7343776" y="5407025"/>
                  <a:ext cx="460375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9" name="Rectangle 161"/>
                <p:cNvSpPr>
                  <a:spLocks noChangeArrowheads="1"/>
                </p:cNvSpPr>
                <p:nvPr/>
              </p:nvSpPr>
              <p:spPr bwMode="auto">
                <a:xfrm>
                  <a:off x="7343776" y="5459413"/>
                  <a:ext cx="460375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0" name="Rectangle 162"/>
                <p:cNvSpPr>
                  <a:spLocks noChangeArrowheads="1"/>
                </p:cNvSpPr>
                <p:nvPr/>
              </p:nvSpPr>
              <p:spPr bwMode="auto">
                <a:xfrm>
                  <a:off x="7343776" y="5507038"/>
                  <a:ext cx="460375" cy="3175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1" name="Rectangle 163"/>
                <p:cNvSpPr>
                  <a:spLocks noChangeArrowheads="1"/>
                </p:cNvSpPr>
                <p:nvPr/>
              </p:nvSpPr>
              <p:spPr bwMode="auto">
                <a:xfrm>
                  <a:off x="7754938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2" name="Rectangle 164"/>
                <p:cNvSpPr>
                  <a:spLocks noChangeArrowheads="1"/>
                </p:cNvSpPr>
                <p:nvPr/>
              </p:nvSpPr>
              <p:spPr bwMode="auto">
                <a:xfrm>
                  <a:off x="7800976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3" name="Rectangle 165"/>
                <p:cNvSpPr>
                  <a:spLocks noChangeArrowheads="1"/>
                </p:cNvSpPr>
                <p:nvPr/>
              </p:nvSpPr>
              <p:spPr bwMode="auto">
                <a:xfrm>
                  <a:off x="7702551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4" name="Rectangle 166"/>
                <p:cNvSpPr>
                  <a:spLocks noChangeArrowheads="1"/>
                </p:cNvSpPr>
                <p:nvPr/>
              </p:nvSpPr>
              <p:spPr bwMode="auto">
                <a:xfrm>
                  <a:off x="7650163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5" name="Rectangle 167"/>
                <p:cNvSpPr>
                  <a:spLocks noChangeArrowheads="1"/>
                </p:cNvSpPr>
                <p:nvPr/>
              </p:nvSpPr>
              <p:spPr bwMode="auto">
                <a:xfrm>
                  <a:off x="7597776" y="5048250"/>
                  <a:ext cx="4763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6" name="Rectangle 168"/>
                <p:cNvSpPr>
                  <a:spLocks noChangeArrowheads="1"/>
                </p:cNvSpPr>
                <p:nvPr/>
              </p:nvSpPr>
              <p:spPr bwMode="auto">
                <a:xfrm>
                  <a:off x="7546976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7" name="Rectangle 169"/>
                <p:cNvSpPr>
                  <a:spLocks noChangeArrowheads="1"/>
                </p:cNvSpPr>
                <p:nvPr/>
              </p:nvSpPr>
              <p:spPr bwMode="auto">
                <a:xfrm>
                  <a:off x="7494588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8" name="Rectangle 170"/>
                <p:cNvSpPr>
                  <a:spLocks noChangeArrowheads="1"/>
                </p:cNvSpPr>
                <p:nvPr/>
              </p:nvSpPr>
              <p:spPr bwMode="auto">
                <a:xfrm>
                  <a:off x="7442201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9" name="Rectangle 171"/>
                <p:cNvSpPr>
                  <a:spLocks noChangeArrowheads="1"/>
                </p:cNvSpPr>
                <p:nvPr/>
              </p:nvSpPr>
              <p:spPr bwMode="auto">
                <a:xfrm>
                  <a:off x="7391401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0" name="Rectangle 172"/>
                <p:cNvSpPr>
                  <a:spLocks noChangeArrowheads="1"/>
                </p:cNvSpPr>
                <p:nvPr/>
              </p:nvSpPr>
              <p:spPr bwMode="auto">
                <a:xfrm>
                  <a:off x="7343776" y="5048250"/>
                  <a:ext cx="3175" cy="461963"/>
                </a:xfrm>
                <a:prstGeom prst="rect">
                  <a:avLst/>
                </a:prstGeom>
                <a:solidFill>
                  <a:srgbClr val="C8C8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1" name="Rectangle 173"/>
                <p:cNvSpPr>
                  <a:spLocks noChangeArrowheads="1"/>
                </p:cNvSpPr>
                <p:nvPr/>
              </p:nvSpPr>
              <p:spPr bwMode="auto">
                <a:xfrm>
                  <a:off x="7394576" y="5410200"/>
                  <a:ext cx="47625" cy="49213"/>
                </a:xfrm>
                <a:prstGeom prst="rect">
                  <a:avLst/>
                </a:prstGeom>
                <a:solidFill>
                  <a:srgbClr val="DC5E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2" name="Rectangle 174"/>
                <p:cNvSpPr>
                  <a:spLocks noChangeArrowheads="1"/>
                </p:cNvSpPr>
                <p:nvPr/>
              </p:nvSpPr>
              <p:spPr bwMode="auto">
                <a:xfrm>
                  <a:off x="7445376" y="5359400"/>
                  <a:ext cx="49213" cy="47625"/>
                </a:xfrm>
                <a:prstGeom prst="rect">
                  <a:avLst/>
                </a:prstGeom>
                <a:solidFill>
                  <a:srgbClr val="D0A1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3" name="Rectangle 175"/>
                <p:cNvSpPr>
                  <a:spLocks noChangeArrowheads="1"/>
                </p:cNvSpPr>
                <p:nvPr/>
              </p:nvSpPr>
              <p:spPr bwMode="auto">
                <a:xfrm>
                  <a:off x="7497763" y="5307013"/>
                  <a:ext cx="49213" cy="100013"/>
                </a:xfrm>
                <a:prstGeom prst="rect">
                  <a:avLst/>
                </a:prstGeom>
                <a:solidFill>
                  <a:srgbClr val="D0A1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4" name="Rectangle 176"/>
                <p:cNvSpPr>
                  <a:spLocks noChangeArrowheads="1"/>
                </p:cNvSpPr>
                <p:nvPr/>
              </p:nvSpPr>
              <p:spPr bwMode="auto">
                <a:xfrm>
                  <a:off x="7550151" y="5254625"/>
                  <a:ext cx="47625" cy="152400"/>
                </a:xfrm>
                <a:prstGeom prst="rect">
                  <a:avLst/>
                </a:prstGeom>
                <a:solidFill>
                  <a:srgbClr val="D0A1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5" name="Rectangle 177"/>
                <p:cNvSpPr>
                  <a:spLocks noChangeArrowheads="1"/>
                </p:cNvSpPr>
                <p:nvPr/>
              </p:nvSpPr>
              <p:spPr bwMode="auto">
                <a:xfrm>
                  <a:off x="7602538" y="5307013"/>
                  <a:ext cx="47625" cy="100013"/>
                </a:xfrm>
                <a:prstGeom prst="rect">
                  <a:avLst/>
                </a:prstGeom>
                <a:solidFill>
                  <a:srgbClr val="D0A1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6" name="Rectangle 178"/>
                <p:cNvSpPr>
                  <a:spLocks noChangeArrowheads="1"/>
                </p:cNvSpPr>
                <p:nvPr/>
              </p:nvSpPr>
              <p:spPr bwMode="auto">
                <a:xfrm>
                  <a:off x="7653338" y="5202238"/>
                  <a:ext cx="49213" cy="204788"/>
                </a:xfrm>
                <a:prstGeom prst="rect">
                  <a:avLst/>
                </a:prstGeom>
                <a:solidFill>
                  <a:srgbClr val="D0A1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7" name="Rectangle 179"/>
                <p:cNvSpPr>
                  <a:spLocks noChangeArrowheads="1"/>
                </p:cNvSpPr>
                <p:nvPr/>
              </p:nvSpPr>
              <p:spPr bwMode="auto">
                <a:xfrm>
                  <a:off x="7705726" y="5097463"/>
                  <a:ext cx="49213" cy="309563"/>
                </a:xfrm>
                <a:prstGeom prst="rect">
                  <a:avLst/>
                </a:prstGeom>
                <a:solidFill>
                  <a:srgbClr val="D0A1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343" name="组合 342"/>
          <p:cNvGrpSpPr/>
          <p:nvPr/>
        </p:nvGrpSpPr>
        <p:grpSpPr>
          <a:xfrm>
            <a:off x="4721226" y="2747963"/>
            <a:ext cx="2881313" cy="1414463"/>
            <a:chOff x="4721226" y="2747963"/>
            <a:chExt cx="2881313" cy="1414463"/>
          </a:xfrm>
        </p:grpSpPr>
        <p:sp>
          <p:nvSpPr>
            <p:cNvPr id="330" name="Freeform 202"/>
            <p:cNvSpPr>
              <a:spLocks/>
            </p:cNvSpPr>
            <p:nvPr/>
          </p:nvSpPr>
          <p:spPr bwMode="auto">
            <a:xfrm>
              <a:off x="4764088" y="2816225"/>
              <a:ext cx="882650" cy="1027113"/>
            </a:xfrm>
            <a:custGeom>
              <a:avLst/>
              <a:gdLst>
                <a:gd name="T0" fmla="*/ 0 w 556"/>
                <a:gd name="T1" fmla="*/ 467 h 647"/>
                <a:gd name="T2" fmla="*/ 384 w 556"/>
                <a:gd name="T3" fmla="*/ 647 h 647"/>
                <a:gd name="T4" fmla="*/ 556 w 556"/>
                <a:gd name="T5" fmla="*/ 258 h 647"/>
                <a:gd name="T6" fmla="*/ 0 w 556"/>
                <a:gd name="T7" fmla="*/ 0 h 647"/>
                <a:gd name="T8" fmla="*/ 0 w 556"/>
                <a:gd name="T9" fmla="*/ 46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6" h="647">
                  <a:moveTo>
                    <a:pt x="0" y="467"/>
                  </a:moveTo>
                  <a:lnTo>
                    <a:pt x="384" y="647"/>
                  </a:lnTo>
                  <a:lnTo>
                    <a:pt x="556" y="258"/>
                  </a:lnTo>
                  <a:lnTo>
                    <a:pt x="0" y="0"/>
                  </a:lnTo>
                  <a:lnTo>
                    <a:pt x="0" y="4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pSp>
          <p:nvGrpSpPr>
            <p:cNvPr id="342" name="组合 341"/>
            <p:cNvGrpSpPr/>
            <p:nvPr/>
          </p:nvGrpSpPr>
          <p:grpSpPr>
            <a:xfrm>
              <a:off x="4721226" y="2747963"/>
              <a:ext cx="2881313" cy="1414463"/>
              <a:chOff x="4721226" y="2747963"/>
              <a:chExt cx="2881313" cy="1414463"/>
            </a:xfrm>
          </p:grpSpPr>
          <p:sp>
            <p:nvSpPr>
              <p:cNvPr id="308" name="Freeform 180"/>
              <p:cNvSpPr>
                <a:spLocks/>
              </p:cNvSpPr>
              <p:nvPr/>
            </p:nvSpPr>
            <p:spPr bwMode="auto">
              <a:xfrm>
                <a:off x="4721226" y="2747963"/>
                <a:ext cx="2881313" cy="1414463"/>
              </a:xfrm>
              <a:custGeom>
                <a:avLst/>
                <a:gdLst>
                  <a:gd name="T0" fmla="*/ 4518 w 8571"/>
                  <a:gd name="T1" fmla="*/ 4206 h 4206"/>
                  <a:gd name="T2" fmla="*/ 4349 w 8571"/>
                  <a:gd name="T3" fmla="*/ 4144 h 4206"/>
                  <a:gd name="T4" fmla="*/ 4289 w 8571"/>
                  <a:gd name="T5" fmla="*/ 4096 h 4206"/>
                  <a:gd name="T6" fmla="*/ 4126 w 8571"/>
                  <a:gd name="T7" fmla="*/ 4031 h 4206"/>
                  <a:gd name="T8" fmla="*/ 4087 w 8571"/>
                  <a:gd name="T9" fmla="*/ 3997 h 4206"/>
                  <a:gd name="T10" fmla="*/ 4061 w 8571"/>
                  <a:gd name="T11" fmla="*/ 3969 h 4206"/>
                  <a:gd name="T12" fmla="*/ 3981 w 8571"/>
                  <a:gd name="T13" fmla="*/ 3982 h 4206"/>
                  <a:gd name="T14" fmla="*/ 3809 w 8571"/>
                  <a:gd name="T15" fmla="*/ 3916 h 4206"/>
                  <a:gd name="T16" fmla="*/ 3728 w 8571"/>
                  <a:gd name="T17" fmla="*/ 3844 h 4206"/>
                  <a:gd name="T18" fmla="*/ 3690 w 8571"/>
                  <a:gd name="T19" fmla="*/ 3801 h 4206"/>
                  <a:gd name="T20" fmla="*/ 3643 w 8571"/>
                  <a:gd name="T21" fmla="*/ 3806 h 4206"/>
                  <a:gd name="T22" fmla="*/ 3471 w 8571"/>
                  <a:gd name="T23" fmla="*/ 3740 h 4206"/>
                  <a:gd name="T24" fmla="*/ 3390 w 8571"/>
                  <a:gd name="T25" fmla="*/ 3668 h 4206"/>
                  <a:gd name="T26" fmla="*/ 3316 w 8571"/>
                  <a:gd name="T27" fmla="*/ 3554 h 4206"/>
                  <a:gd name="T28" fmla="*/ 3195 w 8571"/>
                  <a:gd name="T29" fmla="*/ 3494 h 4206"/>
                  <a:gd name="T30" fmla="*/ 3114 w 8571"/>
                  <a:gd name="T31" fmla="*/ 3421 h 4206"/>
                  <a:gd name="T32" fmla="*/ 3052 w 8571"/>
                  <a:gd name="T33" fmla="*/ 3118 h 4206"/>
                  <a:gd name="T34" fmla="*/ 2818 w 8571"/>
                  <a:gd name="T35" fmla="*/ 2933 h 4206"/>
                  <a:gd name="T36" fmla="*/ 2663 w 8571"/>
                  <a:gd name="T37" fmla="*/ 3284 h 4206"/>
                  <a:gd name="T38" fmla="*/ 2167 w 8571"/>
                  <a:gd name="T39" fmla="*/ 3064 h 4206"/>
                  <a:gd name="T40" fmla="*/ 2005 w 8571"/>
                  <a:gd name="T41" fmla="*/ 3427 h 4206"/>
                  <a:gd name="T42" fmla="*/ 0 w 8571"/>
                  <a:gd name="T43" fmla="*/ 2487 h 4206"/>
                  <a:gd name="T44" fmla="*/ 0 w 8571"/>
                  <a:gd name="T45" fmla="*/ 0 h 4206"/>
                  <a:gd name="T46" fmla="*/ 2926 w 8571"/>
                  <a:gd name="T47" fmla="*/ 1356 h 4206"/>
                  <a:gd name="T48" fmla="*/ 2892 w 8571"/>
                  <a:gd name="T49" fmla="*/ 1431 h 4206"/>
                  <a:gd name="T50" fmla="*/ 3388 w 8571"/>
                  <a:gd name="T51" fmla="*/ 1652 h 4206"/>
                  <a:gd name="T52" fmla="*/ 3372 w 8571"/>
                  <a:gd name="T53" fmla="*/ 1686 h 4206"/>
                  <a:gd name="T54" fmla="*/ 4098 w 8571"/>
                  <a:gd name="T55" fmla="*/ 1619 h 4206"/>
                  <a:gd name="T56" fmla="*/ 4267 w 8571"/>
                  <a:gd name="T57" fmla="*/ 1628 h 4206"/>
                  <a:gd name="T58" fmla="*/ 4382 w 8571"/>
                  <a:gd name="T59" fmla="*/ 1563 h 4206"/>
                  <a:gd name="T60" fmla="*/ 4505 w 8571"/>
                  <a:gd name="T61" fmla="*/ 1509 h 4206"/>
                  <a:gd name="T62" fmla="*/ 4506 w 8571"/>
                  <a:gd name="T63" fmla="*/ 1509 h 4206"/>
                  <a:gd name="T64" fmla="*/ 4564 w 8571"/>
                  <a:gd name="T65" fmla="*/ 1504 h 4206"/>
                  <a:gd name="T66" fmla="*/ 4585 w 8571"/>
                  <a:gd name="T67" fmla="*/ 1504 h 4206"/>
                  <a:gd name="T68" fmla="*/ 4587 w 8571"/>
                  <a:gd name="T69" fmla="*/ 1504 h 4206"/>
                  <a:gd name="T70" fmla="*/ 4588 w 8571"/>
                  <a:gd name="T71" fmla="*/ 1505 h 4206"/>
                  <a:gd name="T72" fmla="*/ 5292 w 8571"/>
                  <a:gd name="T73" fmla="*/ 1603 h 4206"/>
                  <a:gd name="T74" fmla="*/ 5679 w 8571"/>
                  <a:gd name="T75" fmla="*/ 1431 h 4206"/>
                  <a:gd name="T76" fmla="*/ 5645 w 8571"/>
                  <a:gd name="T77" fmla="*/ 1355 h 4206"/>
                  <a:gd name="T78" fmla="*/ 8571 w 8571"/>
                  <a:gd name="T79" fmla="*/ 42 h 4206"/>
                  <a:gd name="T80" fmla="*/ 8571 w 8571"/>
                  <a:gd name="T81" fmla="*/ 2528 h 4206"/>
                  <a:gd name="T82" fmla="*/ 6565 w 8571"/>
                  <a:gd name="T83" fmla="*/ 3425 h 4206"/>
                  <a:gd name="T84" fmla="*/ 6405 w 8571"/>
                  <a:gd name="T85" fmla="*/ 3064 h 4206"/>
                  <a:gd name="T86" fmla="*/ 5909 w 8571"/>
                  <a:gd name="T87" fmla="*/ 3284 h 4206"/>
                  <a:gd name="T88" fmla="*/ 5830 w 8571"/>
                  <a:gd name="T89" fmla="*/ 3107 h 4206"/>
                  <a:gd name="T90" fmla="*/ 5769 w 8571"/>
                  <a:gd name="T91" fmla="*/ 3144 h 4206"/>
                  <a:gd name="T92" fmla="*/ 5776 w 8571"/>
                  <a:gd name="T93" fmla="*/ 3192 h 4206"/>
                  <a:gd name="T94" fmla="*/ 5711 w 8571"/>
                  <a:gd name="T95" fmla="*/ 3379 h 4206"/>
                  <a:gd name="T96" fmla="*/ 5638 w 8571"/>
                  <a:gd name="T97" fmla="*/ 3460 h 4206"/>
                  <a:gd name="T98" fmla="*/ 5584 w 8571"/>
                  <a:gd name="T99" fmla="*/ 3506 h 4206"/>
                  <a:gd name="T100" fmla="*/ 5520 w 8571"/>
                  <a:gd name="T101" fmla="*/ 3704 h 4206"/>
                  <a:gd name="T102" fmla="*/ 5448 w 8571"/>
                  <a:gd name="T103" fmla="*/ 3786 h 4206"/>
                  <a:gd name="T104" fmla="*/ 5254 w 8571"/>
                  <a:gd name="T105" fmla="*/ 3872 h 4206"/>
                  <a:gd name="T106" fmla="*/ 5224 w 8571"/>
                  <a:gd name="T107" fmla="*/ 3870 h 4206"/>
                  <a:gd name="T108" fmla="*/ 5195 w 8571"/>
                  <a:gd name="T109" fmla="*/ 3910 h 4206"/>
                  <a:gd name="T110" fmla="*/ 5122 w 8571"/>
                  <a:gd name="T111" fmla="*/ 3991 h 4206"/>
                  <a:gd name="T112" fmla="*/ 4929 w 8571"/>
                  <a:gd name="T113" fmla="*/ 4077 h 4206"/>
                  <a:gd name="T114" fmla="*/ 4787 w 8571"/>
                  <a:gd name="T115" fmla="*/ 4035 h 4206"/>
                  <a:gd name="T116" fmla="*/ 4784 w 8571"/>
                  <a:gd name="T117" fmla="*/ 4039 h 4206"/>
                  <a:gd name="T118" fmla="*/ 4711 w 8571"/>
                  <a:gd name="T119" fmla="*/ 4120 h 4206"/>
                  <a:gd name="T120" fmla="*/ 4518 w 8571"/>
                  <a:gd name="T121" fmla="*/ 4206 h 4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571" h="4206">
                    <a:moveTo>
                      <a:pt x="4518" y="4206"/>
                    </a:moveTo>
                    <a:cubicBezTo>
                      <a:pt x="4456" y="4206"/>
                      <a:pt x="4396" y="4184"/>
                      <a:pt x="4349" y="4144"/>
                    </a:cubicBezTo>
                    <a:cubicBezTo>
                      <a:pt x="4289" y="4096"/>
                      <a:pt x="4289" y="4096"/>
                      <a:pt x="4289" y="4096"/>
                    </a:cubicBezTo>
                    <a:cubicBezTo>
                      <a:pt x="4229" y="4094"/>
                      <a:pt x="4171" y="4071"/>
                      <a:pt x="4126" y="4031"/>
                    </a:cubicBezTo>
                    <a:cubicBezTo>
                      <a:pt x="4087" y="3997"/>
                      <a:pt x="4087" y="3997"/>
                      <a:pt x="4087" y="3997"/>
                    </a:cubicBezTo>
                    <a:cubicBezTo>
                      <a:pt x="4078" y="3988"/>
                      <a:pt x="4069" y="3979"/>
                      <a:pt x="4061" y="3969"/>
                    </a:cubicBezTo>
                    <a:cubicBezTo>
                      <a:pt x="4036" y="3978"/>
                      <a:pt x="4009" y="3982"/>
                      <a:pt x="3981" y="3982"/>
                    </a:cubicBezTo>
                    <a:cubicBezTo>
                      <a:pt x="3918" y="3982"/>
                      <a:pt x="3857" y="3959"/>
                      <a:pt x="3809" y="3916"/>
                    </a:cubicBezTo>
                    <a:cubicBezTo>
                      <a:pt x="3728" y="3844"/>
                      <a:pt x="3728" y="3844"/>
                      <a:pt x="3728" y="3844"/>
                    </a:cubicBezTo>
                    <a:cubicBezTo>
                      <a:pt x="3713" y="3831"/>
                      <a:pt x="3701" y="3817"/>
                      <a:pt x="3690" y="3801"/>
                    </a:cubicBezTo>
                    <a:cubicBezTo>
                      <a:pt x="3675" y="3804"/>
                      <a:pt x="3659" y="3806"/>
                      <a:pt x="3643" y="3806"/>
                    </a:cubicBezTo>
                    <a:cubicBezTo>
                      <a:pt x="3579" y="3806"/>
                      <a:pt x="3518" y="3782"/>
                      <a:pt x="3471" y="3740"/>
                    </a:cubicBezTo>
                    <a:cubicBezTo>
                      <a:pt x="3390" y="3668"/>
                      <a:pt x="3390" y="3668"/>
                      <a:pt x="3390" y="3668"/>
                    </a:cubicBezTo>
                    <a:cubicBezTo>
                      <a:pt x="3355" y="3637"/>
                      <a:pt x="3330" y="3598"/>
                      <a:pt x="3316" y="3554"/>
                    </a:cubicBezTo>
                    <a:cubicBezTo>
                      <a:pt x="3271" y="3545"/>
                      <a:pt x="3229" y="3524"/>
                      <a:pt x="3195" y="3494"/>
                    </a:cubicBezTo>
                    <a:cubicBezTo>
                      <a:pt x="3114" y="3421"/>
                      <a:pt x="3114" y="3421"/>
                      <a:pt x="3114" y="3421"/>
                    </a:cubicBezTo>
                    <a:cubicBezTo>
                      <a:pt x="3026" y="3343"/>
                      <a:pt x="3004" y="3219"/>
                      <a:pt x="3052" y="3118"/>
                    </a:cubicBezTo>
                    <a:cubicBezTo>
                      <a:pt x="2818" y="2933"/>
                      <a:pt x="2818" y="2933"/>
                      <a:pt x="2818" y="2933"/>
                    </a:cubicBezTo>
                    <a:cubicBezTo>
                      <a:pt x="2663" y="3284"/>
                      <a:pt x="2663" y="3284"/>
                      <a:pt x="2663" y="3284"/>
                    </a:cubicBezTo>
                    <a:cubicBezTo>
                      <a:pt x="2167" y="3064"/>
                      <a:pt x="2167" y="3064"/>
                      <a:pt x="2167" y="3064"/>
                    </a:cubicBezTo>
                    <a:cubicBezTo>
                      <a:pt x="2005" y="3427"/>
                      <a:pt x="2005" y="3427"/>
                      <a:pt x="2005" y="3427"/>
                    </a:cubicBezTo>
                    <a:cubicBezTo>
                      <a:pt x="0" y="2487"/>
                      <a:pt x="0" y="2487"/>
                      <a:pt x="0" y="2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26" y="1356"/>
                      <a:pt x="2926" y="1356"/>
                      <a:pt x="2926" y="1356"/>
                    </a:cubicBezTo>
                    <a:cubicBezTo>
                      <a:pt x="2892" y="1431"/>
                      <a:pt x="2892" y="1431"/>
                      <a:pt x="2892" y="1431"/>
                    </a:cubicBezTo>
                    <a:cubicBezTo>
                      <a:pt x="3388" y="1652"/>
                      <a:pt x="3388" y="1652"/>
                      <a:pt x="3388" y="1652"/>
                    </a:cubicBezTo>
                    <a:cubicBezTo>
                      <a:pt x="3372" y="1686"/>
                      <a:pt x="3372" y="1686"/>
                      <a:pt x="3372" y="1686"/>
                    </a:cubicBezTo>
                    <a:cubicBezTo>
                      <a:pt x="3598" y="1653"/>
                      <a:pt x="3879" y="1619"/>
                      <a:pt x="4098" y="1619"/>
                    </a:cubicBezTo>
                    <a:cubicBezTo>
                      <a:pt x="4163" y="1619"/>
                      <a:pt x="4218" y="1622"/>
                      <a:pt x="4267" y="1628"/>
                    </a:cubicBezTo>
                    <a:cubicBezTo>
                      <a:pt x="4382" y="1563"/>
                      <a:pt x="4382" y="1563"/>
                      <a:pt x="4382" y="1563"/>
                    </a:cubicBezTo>
                    <a:cubicBezTo>
                      <a:pt x="4419" y="1537"/>
                      <a:pt x="4461" y="1518"/>
                      <a:pt x="4505" y="1509"/>
                    </a:cubicBezTo>
                    <a:cubicBezTo>
                      <a:pt x="4506" y="1509"/>
                      <a:pt x="4506" y="1509"/>
                      <a:pt x="4506" y="1509"/>
                    </a:cubicBezTo>
                    <a:cubicBezTo>
                      <a:pt x="4525" y="1506"/>
                      <a:pt x="4544" y="1504"/>
                      <a:pt x="4564" y="1504"/>
                    </a:cubicBezTo>
                    <a:cubicBezTo>
                      <a:pt x="4571" y="1504"/>
                      <a:pt x="4578" y="1504"/>
                      <a:pt x="4585" y="1504"/>
                    </a:cubicBezTo>
                    <a:cubicBezTo>
                      <a:pt x="4587" y="1504"/>
                      <a:pt x="4587" y="1504"/>
                      <a:pt x="4587" y="1504"/>
                    </a:cubicBezTo>
                    <a:cubicBezTo>
                      <a:pt x="4588" y="1505"/>
                      <a:pt x="4588" y="1505"/>
                      <a:pt x="4588" y="1505"/>
                    </a:cubicBezTo>
                    <a:cubicBezTo>
                      <a:pt x="4609" y="1507"/>
                      <a:pt x="5027" y="1545"/>
                      <a:pt x="5292" y="1603"/>
                    </a:cubicBezTo>
                    <a:cubicBezTo>
                      <a:pt x="5679" y="1431"/>
                      <a:pt x="5679" y="1431"/>
                      <a:pt x="5679" y="1431"/>
                    </a:cubicBezTo>
                    <a:cubicBezTo>
                      <a:pt x="5645" y="1355"/>
                      <a:pt x="5645" y="1355"/>
                      <a:pt x="5645" y="1355"/>
                    </a:cubicBezTo>
                    <a:cubicBezTo>
                      <a:pt x="8571" y="42"/>
                      <a:pt x="8571" y="42"/>
                      <a:pt x="8571" y="42"/>
                    </a:cubicBezTo>
                    <a:cubicBezTo>
                      <a:pt x="8571" y="2528"/>
                      <a:pt x="8571" y="2528"/>
                      <a:pt x="8571" y="2528"/>
                    </a:cubicBezTo>
                    <a:cubicBezTo>
                      <a:pt x="6565" y="3425"/>
                      <a:pt x="6565" y="3425"/>
                      <a:pt x="6565" y="3425"/>
                    </a:cubicBezTo>
                    <a:cubicBezTo>
                      <a:pt x="6405" y="3064"/>
                      <a:pt x="6405" y="3064"/>
                      <a:pt x="6405" y="3064"/>
                    </a:cubicBezTo>
                    <a:cubicBezTo>
                      <a:pt x="5909" y="3284"/>
                      <a:pt x="5909" y="3284"/>
                      <a:pt x="5909" y="3284"/>
                    </a:cubicBezTo>
                    <a:cubicBezTo>
                      <a:pt x="5830" y="3107"/>
                      <a:pt x="5830" y="3107"/>
                      <a:pt x="5830" y="3107"/>
                    </a:cubicBezTo>
                    <a:cubicBezTo>
                      <a:pt x="5769" y="3144"/>
                      <a:pt x="5769" y="3144"/>
                      <a:pt x="5769" y="3144"/>
                    </a:cubicBezTo>
                    <a:cubicBezTo>
                      <a:pt x="5773" y="3160"/>
                      <a:pt x="5775" y="3175"/>
                      <a:pt x="5776" y="3192"/>
                    </a:cubicBezTo>
                    <a:cubicBezTo>
                      <a:pt x="5780" y="3261"/>
                      <a:pt x="5757" y="3327"/>
                      <a:pt x="5711" y="3379"/>
                    </a:cubicBezTo>
                    <a:cubicBezTo>
                      <a:pt x="5638" y="3460"/>
                      <a:pt x="5638" y="3460"/>
                      <a:pt x="5638" y="3460"/>
                    </a:cubicBezTo>
                    <a:cubicBezTo>
                      <a:pt x="5623" y="3478"/>
                      <a:pt x="5604" y="3493"/>
                      <a:pt x="5584" y="3506"/>
                    </a:cubicBezTo>
                    <a:cubicBezTo>
                      <a:pt x="5592" y="3576"/>
                      <a:pt x="5570" y="3648"/>
                      <a:pt x="5520" y="3704"/>
                    </a:cubicBezTo>
                    <a:cubicBezTo>
                      <a:pt x="5448" y="3786"/>
                      <a:pt x="5448" y="3786"/>
                      <a:pt x="5448" y="3786"/>
                    </a:cubicBezTo>
                    <a:cubicBezTo>
                      <a:pt x="5399" y="3840"/>
                      <a:pt x="5328" y="3872"/>
                      <a:pt x="5254" y="3872"/>
                    </a:cubicBezTo>
                    <a:cubicBezTo>
                      <a:pt x="5244" y="3872"/>
                      <a:pt x="5234" y="3871"/>
                      <a:pt x="5224" y="3870"/>
                    </a:cubicBezTo>
                    <a:cubicBezTo>
                      <a:pt x="5216" y="3884"/>
                      <a:pt x="5206" y="3898"/>
                      <a:pt x="5195" y="3910"/>
                    </a:cubicBezTo>
                    <a:cubicBezTo>
                      <a:pt x="5122" y="3991"/>
                      <a:pt x="5122" y="3991"/>
                      <a:pt x="5122" y="3991"/>
                    </a:cubicBezTo>
                    <a:cubicBezTo>
                      <a:pt x="5073" y="4046"/>
                      <a:pt x="5003" y="4077"/>
                      <a:pt x="4929" y="4077"/>
                    </a:cubicBezTo>
                    <a:cubicBezTo>
                      <a:pt x="4878" y="4077"/>
                      <a:pt x="4829" y="4063"/>
                      <a:pt x="4787" y="4035"/>
                    </a:cubicBezTo>
                    <a:cubicBezTo>
                      <a:pt x="4786" y="4036"/>
                      <a:pt x="4785" y="4038"/>
                      <a:pt x="4784" y="4039"/>
                    </a:cubicBezTo>
                    <a:cubicBezTo>
                      <a:pt x="4711" y="4120"/>
                      <a:pt x="4711" y="4120"/>
                      <a:pt x="4711" y="4120"/>
                    </a:cubicBezTo>
                    <a:cubicBezTo>
                      <a:pt x="4662" y="4175"/>
                      <a:pt x="4592" y="4206"/>
                      <a:pt x="4518" y="4206"/>
                    </a:cubicBezTo>
                  </a:path>
                </a:pathLst>
              </a:custGeom>
              <a:solidFill>
                <a:srgbClr val="389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41" name="组合 340"/>
              <p:cNvGrpSpPr/>
              <p:nvPr/>
            </p:nvGrpSpPr>
            <p:grpSpPr>
              <a:xfrm>
                <a:off x="4764088" y="2816225"/>
                <a:ext cx="2795588" cy="1308101"/>
                <a:chOff x="4764088" y="2816225"/>
                <a:chExt cx="2795588" cy="1308101"/>
              </a:xfrm>
            </p:grpSpPr>
            <p:sp>
              <p:nvSpPr>
                <p:cNvPr id="309" name="Freeform 181"/>
                <p:cNvSpPr>
                  <a:spLocks/>
                </p:cNvSpPr>
                <p:nvPr/>
              </p:nvSpPr>
              <p:spPr bwMode="auto">
                <a:xfrm>
                  <a:off x="6094413" y="3349625"/>
                  <a:ext cx="614363" cy="700088"/>
                </a:xfrm>
                <a:custGeom>
                  <a:avLst/>
                  <a:gdLst>
                    <a:gd name="T0" fmla="*/ 281 w 387"/>
                    <a:gd name="T1" fmla="*/ 0 h 441"/>
                    <a:gd name="T2" fmla="*/ 387 w 387"/>
                    <a:gd name="T3" fmla="*/ 238 h 441"/>
                    <a:gd name="T4" fmla="*/ 46 w 387"/>
                    <a:gd name="T5" fmla="*/ 441 h 441"/>
                    <a:gd name="T6" fmla="*/ 0 w 387"/>
                    <a:gd name="T7" fmla="*/ 62 h 441"/>
                    <a:gd name="T8" fmla="*/ 281 w 387"/>
                    <a:gd name="T9" fmla="*/ 0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7" h="441">
                      <a:moveTo>
                        <a:pt x="281" y="0"/>
                      </a:moveTo>
                      <a:lnTo>
                        <a:pt x="387" y="238"/>
                      </a:lnTo>
                      <a:lnTo>
                        <a:pt x="46" y="441"/>
                      </a:lnTo>
                      <a:lnTo>
                        <a:pt x="0" y="62"/>
                      </a:lnTo>
                      <a:lnTo>
                        <a:pt x="281" y="0"/>
                      </a:lnTo>
                      <a:close/>
                    </a:path>
                  </a:pathLst>
                </a:custGeom>
                <a:solidFill>
                  <a:srgbClr val="D1C6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0" name="Freeform 182"/>
                <p:cNvSpPr>
                  <a:spLocks/>
                </p:cNvSpPr>
                <p:nvPr/>
              </p:nvSpPr>
              <p:spPr bwMode="auto">
                <a:xfrm>
                  <a:off x="5630863" y="3306763"/>
                  <a:ext cx="993775" cy="817563"/>
                </a:xfrm>
                <a:custGeom>
                  <a:avLst/>
                  <a:gdLst>
                    <a:gd name="T0" fmla="*/ 2706 w 2955"/>
                    <a:gd name="T1" fmla="*/ 1774 h 2432"/>
                    <a:gd name="T2" fmla="*/ 2650 w 2955"/>
                    <a:gd name="T3" fmla="*/ 1724 h 2432"/>
                    <a:gd name="T4" fmla="*/ 2835 w 2955"/>
                    <a:gd name="T5" fmla="*/ 1713 h 2432"/>
                    <a:gd name="T6" fmla="*/ 2907 w 2955"/>
                    <a:gd name="T7" fmla="*/ 1632 h 2432"/>
                    <a:gd name="T8" fmla="*/ 2897 w 2955"/>
                    <a:gd name="T9" fmla="*/ 1448 h 2432"/>
                    <a:gd name="T10" fmla="*/ 2203 w 2955"/>
                    <a:gd name="T11" fmla="*/ 795 h 2432"/>
                    <a:gd name="T12" fmla="*/ 1667 w 2955"/>
                    <a:gd name="T13" fmla="*/ 128 h 2432"/>
                    <a:gd name="T14" fmla="*/ 331 w 2955"/>
                    <a:gd name="T15" fmla="*/ 211 h 2432"/>
                    <a:gd name="T16" fmla="*/ 0 w 2955"/>
                    <a:gd name="T17" fmla="*/ 1021 h 2432"/>
                    <a:gd name="T18" fmla="*/ 1723 w 2955"/>
                    <a:gd name="T19" fmla="*/ 2384 h 2432"/>
                    <a:gd name="T20" fmla="*/ 1908 w 2955"/>
                    <a:gd name="T21" fmla="*/ 2374 h 2432"/>
                    <a:gd name="T22" fmla="*/ 1980 w 2955"/>
                    <a:gd name="T23" fmla="*/ 2292 h 2432"/>
                    <a:gd name="T24" fmla="*/ 1970 w 2955"/>
                    <a:gd name="T25" fmla="*/ 2108 h 2432"/>
                    <a:gd name="T26" fmla="*/ 2134 w 2955"/>
                    <a:gd name="T27" fmla="*/ 2255 h 2432"/>
                    <a:gd name="T28" fmla="*/ 2319 w 2955"/>
                    <a:gd name="T29" fmla="*/ 2245 h 2432"/>
                    <a:gd name="T30" fmla="*/ 2391 w 2955"/>
                    <a:gd name="T31" fmla="*/ 2163 h 2432"/>
                    <a:gd name="T32" fmla="*/ 2381 w 2955"/>
                    <a:gd name="T33" fmla="*/ 1979 h 2432"/>
                    <a:gd name="T34" fmla="*/ 2459 w 2955"/>
                    <a:gd name="T35" fmla="*/ 2049 h 2432"/>
                    <a:gd name="T36" fmla="*/ 2644 w 2955"/>
                    <a:gd name="T37" fmla="*/ 2039 h 2432"/>
                    <a:gd name="T38" fmla="*/ 2716 w 2955"/>
                    <a:gd name="T39" fmla="*/ 1958 h 2432"/>
                    <a:gd name="T40" fmla="*/ 2706 w 2955"/>
                    <a:gd name="T41" fmla="*/ 1774 h 2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55" h="2432">
                      <a:moveTo>
                        <a:pt x="2706" y="1774"/>
                      </a:moveTo>
                      <a:cubicBezTo>
                        <a:pt x="2650" y="1724"/>
                        <a:pt x="2650" y="1724"/>
                        <a:pt x="2650" y="1724"/>
                      </a:cubicBezTo>
                      <a:cubicBezTo>
                        <a:pt x="2704" y="1772"/>
                        <a:pt x="2787" y="1767"/>
                        <a:pt x="2835" y="1713"/>
                      </a:cubicBezTo>
                      <a:cubicBezTo>
                        <a:pt x="2907" y="1632"/>
                        <a:pt x="2907" y="1632"/>
                        <a:pt x="2907" y="1632"/>
                      </a:cubicBezTo>
                      <a:cubicBezTo>
                        <a:pt x="2955" y="1579"/>
                        <a:pt x="2950" y="1496"/>
                        <a:pt x="2897" y="1448"/>
                      </a:cubicBezTo>
                      <a:cubicBezTo>
                        <a:pt x="2897" y="1448"/>
                        <a:pt x="2319" y="907"/>
                        <a:pt x="2203" y="795"/>
                      </a:cubicBezTo>
                      <a:cubicBezTo>
                        <a:pt x="1958" y="560"/>
                        <a:pt x="1820" y="212"/>
                        <a:pt x="1667" y="128"/>
                      </a:cubicBezTo>
                      <a:cubicBezTo>
                        <a:pt x="1435" y="0"/>
                        <a:pt x="331" y="211"/>
                        <a:pt x="331" y="211"/>
                      </a:cubicBezTo>
                      <a:cubicBezTo>
                        <a:pt x="0" y="1021"/>
                        <a:pt x="0" y="1021"/>
                        <a:pt x="0" y="1021"/>
                      </a:cubicBezTo>
                      <a:cubicBezTo>
                        <a:pt x="1723" y="2384"/>
                        <a:pt x="1723" y="2384"/>
                        <a:pt x="1723" y="2384"/>
                      </a:cubicBezTo>
                      <a:cubicBezTo>
                        <a:pt x="1777" y="2432"/>
                        <a:pt x="1860" y="2427"/>
                        <a:pt x="1908" y="2374"/>
                      </a:cubicBezTo>
                      <a:cubicBezTo>
                        <a:pt x="1980" y="2292"/>
                        <a:pt x="1980" y="2292"/>
                        <a:pt x="1980" y="2292"/>
                      </a:cubicBezTo>
                      <a:cubicBezTo>
                        <a:pt x="2028" y="2239"/>
                        <a:pt x="2023" y="2156"/>
                        <a:pt x="1970" y="2108"/>
                      </a:cubicBezTo>
                      <a:cubicBezTo>
                        <a:pt x="2134" y="2255"/>
                        <a:pt x="2134" y="2255"/>
                        <a:pt x="2134" y="2255"/>
                      </a:cubicBezTo>
                      <a:cubicBezTo>
                        <a:pt x="2188" y="2303"/>
                        <a:pt x="2271" y="2298"/>
                        <a:pt x="2319" y="2245"/>
                      </a:cubicBezTo>
                      <a:cubicBezTo>
                        <a:pt x="2391" y="2163"/>
                        <a:pt x="2391" y="2163"/>
                        <a:pt x="2391" y="2163"/>
                      </a:cubicBezTo>
                      <a:cubicBezTo>
                        <a:pt x="2439" y="2110"/>
                        <a:pt x="2434" y="2027"/>
                        <a:pt x="2381" y="1979"/>
                      </a:cubicBezTo>
                      <a:cubicBezTo>
                        <a:pt x="2459" y="2049"/>
                        <a:pt x="2459" y="2049"/>
                        <a:pt x="2459" y="2049"/>
                      </a:cubicBezTo>
                      <a:cubicBezTo>
                        <a:pt x="2513" y="2097"/>
                        <a:pt x="2596" y="2093"/>
                        <a:pt x="2644" y="2039"/>
                      </a:cubicBezTo>
                      <a:cubicBezTo>
                        <a:pt x="2716" y="1958"/>
                        <a:pt x="2716" y="1958"/>
                        <a:pt x="2716" y="1958"/>
                      </a:cubicBezTo>
                      <a:cubicBezTo>
                        <a:pt x="2764" y="1904"/>
                        <a:pt x="2759" y="1821"/>
                        <a:pt x="2706" y="1774"/>
                      </a:cubicBezTo>
                      <a:close/>
                    </a:path>
                  </a:pathLst>
                </a:custGeom>
                <a:solidFill>
                  <a:srgbClr val="FBEE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1" name="Freeform 183"/>
                <p:cNvSpPr>
                  <a:spLocks/>
                </p:cNvSpPr>
                <p:nvPr/>
              </p:nvSpPr>
              <p:spPr bwMode="auto">
                <a:xfrm>
                  <a:off x="6321426" y="3706813"/>
                  <a:ext cx="198438" cy="177800"/>
                </a:xfrm>
                <a:custGeom>
                  <a:avLst/>
                  <a:gdLst>
                    <a:gd name="T0" fmla="*/ 589 w 589"/>
                    <a:gd name="T1" fmla="*/ 529 h 529"/>
                    <a:gd name="T2" fmla="*/ 11 w 589"/>
                    <a:gd name="T3" fmla="*/ 44 h 529"/>
                    <a:gd name="T4" fmla="*/ 8 w 589"/>
                    <a:gd name="T5" fmla="*/ 11 h 529"/>
                    <a:gd name="T6" fmla="*/ 41 w 589"/>
                    <a:gd name="T7" fmla="*/ 8 h 529"/>
                    <a:gd name="T8" fmla="*/ 42 w 589"/>
                    <a:gd name="T9" fmla="*/ 9 h 529"/>
                    <a:gd name="T10" fmla="*/ 589 w 589"/>
                    <a:gd name="T11" fmla="*/ 529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9" h="529">
                      <a:moveTo>
                        <a:pt x="589" y="529"/>
                      </a:move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" y="36"/>
                        <a:pt x="0" y="21"/>
                        <a:pt x="8" y="11"/>
                      </a:cubicBezTo>
                      <a:cubicBezTo>
                        <a:pt x="16" y="1"/>
                        <a:pt x="31" y="0"/>
                        <a:pt x="41" y="8"/>
                      </a:cubicBezTo>
                      <a:cubicBezTo>
                        <a:pt x="42" y="9"/>
                        <a:pt x="42" y="9"/>
                        <a:pt x="42" y="9"/>
                      </a:cubicBezTo>
                      <a:lnTo>
                        <a:pt x="589" y="529"/>
                      </a:lnTo>
                      <a:close/>
                    </a:path>
                  </a:pathLst>
                </a:custGeom>
                <a:solidFill>
                  <a:srgbClr val="D1C6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2" name="Freeform 184"/>
                <p:cNvSpPr>
                  <a:spLocks/>
                </p:cNvSpPr>
                <p:nvPr/>
              </p:nvSpPr>
              <p:spPr bwMode="auto">
                <a:xfrm>
                  <a:off x="6243638" y="3803650"/>
                  <a:ext cx="193675" cy="174625"/>
                </a:xfrm>
                <a:custGeom>
                  <a:avLst/>
                  <a:gdLst>
                    <a:gd name="T0" fmla="*/ 575 w 575"/>
                    <a:gd name="T1" fmla="*/ 516 h 516"/>
                    <a:gd name="T2" fmla="*/ 12 w 575"/>
                    <a:gd name="T3" fmla="*/ 44 h 516"/>
                    <a:gd name="T4" fmla="*/ 9 w 575"/>
                    <a:gd name="T5" fmla="*/ 11 h 516"/>
                    <a:gd name="T6" fmla="*/ 42 w 575"/>
                    <a:gd name="T7" fmla="*/ 8 h 516"/>
                    <a:gd name="T8" fmla="*/ 43 w 575"/>
                    <a:gd name="T9" fmla="*/ 9 h 516"/>
                    <a:gd name="T10" fmla="*/ 575 w 575"/>
                    <a:gd name="T11" fmla="*/ 516 h 5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75" h="516">
                      <a:moveTo>
                        <a:pt x="575" y="516"/>
                      </a:move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2" y="36"/>
                        <a:pt x="0" y="21"/>
                        <a:pt x="9" y="11"/>
                      </a:cubicBezTo>
                      <a:cubicBezTo>
                        <a:pt x="17" y="1"/>
                        <a:pt x="32" y="0"/>
                        <a:pt x="42" y="8"/>
                      </a:cubicBezTo>
                      <a:cubicBezTo>
                        <a:pt x="42" y="8"/>
                        <a:pt x="42" y="9"/>
                        <a:pt x="43" y="9"/>
                      </a:cubicBezTo>
                      <a:lnTo>
                        <a:pt x="575" y="516"/>
                      </a:lnTo>
                      <a:close/>
                    </a:path>
                  </a:pathLst>
                </a:custGeom>
                <a:solidFill>
                  <a:srgbClr val="D1C6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3" name="Freeform 185"/>
                <p:cNvSpPr>
                  <a:spLocks/>
                </p:cNvSpPr>
                <p:nvPr/>
              </p:nvSpPr>
              <p:spPr bwMode="auto">
                <a:xfrm>
                  <a:off x="6138863" y="3876675"/>
                  <a:ext cx="153988" cy="139700"/>
                </a:xfrm>
                <a:custGeom>
                  <a:avLst/>
                  <a:gdLst>
                    <a:gd name="T0" fmla="*/ 459 w 459"/>
                    <a:gd name="T1" fmla="*/ 413 h 413"/>
                    <a:gd name="T2" fmla="*/ 11 w 459"/>
                    <a:gd name="T3" fmla="*/ 45 h 413"/>
                    <a:gd name="T4" fmla="*/ 8 w 459"/>
                    <a:gd name="T5" fmla="*/ 12 h 413"/>
                    <a:gd name="T6" fmla="*/ 41 w 459"/>
                    <a:gd name="T7" fmla="*/ 9 h 413"/>
                    <a:gd name="T8" fmla="*/ 42 w 459"/>
                    <a:gd name="T9" fmla="*/ 10 h 413"/>
                    <a:gd name="T10" fmla="*/ 459 w 459"/>
                    <a:gd name="T11" fmla="*/ 413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9" h="413">
                      <a:moveTo>
                        <a:pt x="459" y="413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" y="36"/>
                        <a:pt x="0" y="22"/>
                        <a:pt x="8" y="12"/>
                      </a:cubicBezTo>
                      <a:cubicBezTo>
                        <a:pt x="16" y="2"/>
                        <a:pt x="31" y="0"/>
                        <a:pt x="41" y="9"/>
                      </a:cubicBezTo>
                      <a:cubicBezTo>
                        <a:pt x="41" y="9"/>
                        <a:pt x="42" y="9"/>
                        <a:pt x="42" y="10"/>
                      </a:cubicBezTo>
                      <a:lnTo>
                        <a:pt x="459" y="413"/>
                      </a:lnTo>
                      <a:close/>
                    </a:path>
                  </a:pathLst>
                </a:custGeom>
                <a:solidFill>
                  <a:srgbClr val="D1C6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4" name="Freeform 186"/>
                <p:cNvSpPr>
                  <a:spLocks/>
                </p:cNvSpPr>
                <p:nvPr/>
              </p:nvSpPr>
              <p:spPr bwMode="auto">
                <a:xfrm>
                  <a:off x="6059488" y="3297238"/>
                  <a:ext cx="568325" cy="323850"/>
                </a:xfrm>
                <a:custGeom>
                  <a:avLst/>
                  <a:gdLst>
                    <a:gd name="T0" fmla="*/ 1462 w 1690"/>
                    <a:gd name="T1" fmla="*/ 158 h 961"/>
                    <a:gd name="T2" fmla="*/ 596 w 1690"/>
                    <a:gd name="T3" fmla="*/ 1 h 961"/>
                    <a:gd name="T4" fmla="*/ 549 w 1690"/>
                    <a:gd name="T5" fmla="*/ 3 h 961"/>
                    <a:gd name="T6" fmla="*/ 472 w 1690"/>
                    <a:gd name="T7" fmla="*/ 39 h 961"/>
                    <a:gd name="T8" fmla="*/ 151 w 1690"/>
                    <a:gd name="T9" fmla="*/ 219 h 961"/>
                    <a:gd name="T10" fmla="*/ 52 w 1690"/>
                    <a:gd name="T11" fmla="*/ 358 h 961"/>
                    <a:gd name="T12" fmla="*/ 52 w 1690"/>
                    <a:gd name="T13" fmla="*/ 358 h 961"/>
                    <a:gd name="T14" fmla="*/ 1 w 1690"/>
                    <a:gd name="T15" fmla="*/ 935 h 961"/>
                    <a:gd name="T16" fmla="*/ 18 w 1690"/>
                    <a:gd name="T17" fmla="*/ 950 h 961"/>
                    <a:gd name="T18" fmla="*/ 303 w 1690"/>
                    <a:gd name="T19" fmla="*/ 816 h 961"/>
                    <a:gd name="T20" fmla="*/ 355 w 1690"/>
                    <a:gd name="T21" fmla="*/ 678 h 961"/>
                    <a:gd name="T22" fmla="*/ 356 w 1690"/>
                    <a:gd name="T23" fmla="*/ 665 h 961"/>
                    <a:gd name="T24" fmla="*/ 366 w 1690"/>
                    <a:gd name="T25" fmla="*/ 558 h 961"/>
                    <a:gd name="T26" fmla="*/ 506 w 1690"/>
                    <a:gd name="T27" fmla="*/ 528 h 961"/>
                    <a:gd name="T28" fmla="*/ 591 w 1690"/>
                    <a:gd name="T29" fmla="*/ 480 h 961"/>
                    <a:gd name="T30" fmla="*/ 956 w 1690"/>
                    <a:gd name="T31" fmla="*/ 794 h 961"/>
                    <a:gd name="T32" fmla="*/ 1002 w 1690"/>
                    <a:gd name="T33" fmla="*/ 831 h 961"/>
                    <a:gd name="T34" fmla="*/ 1563 w 1690"/>
                    <a:gd name="T35" fmla="*/ 721 h 961"/>
                    <a:gd name="T36" fmla="*/ 1462 w 1690"/>
                    <a:gd name="T37" fmla="*/ 158 h 9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90" h="961">
                      <a:moveTo>
                        <a:pt x="1462" y="158"/>
                      </a:moveTo>
                      <a:cubicBezTo>
                        <a:pt x="1351" y="69"/>
                        <a:pt x="596" y="1"/>
                        <a:pt x="596" y="1"/>
                      </a:cubicBezTo>
                      <a:cubicBezTo>
                        <a:pt x="580" y="0"/>
                        <a:pt x="565" y="0"/>
                        <a:pt x="549" y="3"/>
                      </a:cubicBezTo>
                      <a:cubicBezTo>
                        <a:pt x="520" y="9"/>
                        <a:pt x="494" y="22"/>
                        <a:pt x="472" y="39"/>
                      </a:cubicBezTo>
                      <a:cubicBezTo>
                        <a:pt x="151" y="219"/>
                        <a:pt x="151" y="219"/>
                        <a:pt x="151" y="219"/>
                      </a:cubicBezTo>
                      <a:cubicBezTo>
                        <a:pt x="97" y="246"/>
                        <a:pt x="60" y="299"/>
                        <a:pt x="52" y="358"/>
                      </a:cubicBezTo>
                      <a:cubicBezTo>
                        <a:pt x="52" y="358"/>
                        <a:pt x="52" y="358"/>
                        <a:pt x="52" y="358"/>
                      </a:cubicBezTo>
                      <a:cubicBezTo>
                        <a:pt x="52" y="358"/>
                        <a:pt x="3" y="923"/>
                        <a:pt x="1" y="935"/>
                      </a:cubicBezTo>
                      <a:cubicBezTo>
                        <a:pt x="0" y="948"/>
                        <a:pt x="12" y="950"/>
                        <a:pt x="18" y="950"/>
                      </a:cubicBezTo>
                      <a:cubicBezTo>
                        <a:pt x="125" y="961"/>
                        <a:pt x="237" y="913"/>
                        <a:pt x="303" y="816"/>
                      </a:cubicBezTo>
                      <a:cubicBezTo>
                        <a:pt x="332" y="773"/>
                        <a:pt x="349" y="726"/>
                        <a:pt x="355" y="678"/>
                      </a:cubicBezTo>
                      <a:cubicBezTo>
                        <a:pt x="356" y="665"/>
                        <a:pt x="356" y="665"/>
                        <a:pt x="356" y="665"/>
                      </a:cubicBezTo>
                      <a:cubicBezTo>
                        <a:pt x="366" y="558"/>
                        <a:pt x="366" y="558"/>
                        <a:pt x="366" y="558"/>
                      </a:cubicBezTo>
                      <a:cubicBezTo>
                        <a:pt x="410" y="557"/>
                        <a:pt x="458" y="547"/>
                        <a:pt x="506" y="528"/>
                      </a:cubicBezTo>
                      <a:cubicBezTo>
                        <a:pt x="537" y="515"/>
                        <a:pt x="566" y="498"/>
                        <a:pt x="591" y="480"/>
                      </a:cubicBezTo>
                      <a:cubicBezTo>
                        <a:pt x="956" y="794"/>
                        <a:pt x="956" y="794"/>
                        <a:pt x="956" y="794"/>
                      </a:cubicBezTo>
                      <a:cubicBezTo>
                        <a:pt x="970" y="807"/>
                        <a:pt x="986" y="820"/>
                        <a:pt x="1002" y="831"/>
                      </a:cubicBezTo>
                      <a:cubicBezTo>
                        <a:pt x="1185" y="956"/>
                        <a:pt x="1436" y="906"/>
                        <a:pt x="1563" y="721"/>
                      </a:cubicBezTo>
                      <a:cubicBezTo>
                        <a:pt x="1690" y="535"/>
                        <a:pt x="1635" y="296"/>
                        <a:pt x="1462" y="158"/>
                      </a:cubicBezTo>
                      <a:close/>
                    </a:path>
                  </a:pathLst>
                </a:custGeom>
                <a:solidFill>
                  <a:srgbClr val="E6DA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5" name="Freeform 187"/>
                <p:cNvSpPr>
                  <a:spLocks/>
                </p:cNvSpPr>
                <p:nvPr/>
              </p:nvSpPr>
              <p:spPr bwMode="auto">
                <a:xfrm>
                  <a:off x="6061076" y="3519488"/>
                  <a:ext cx="53975" cy="76200"/>
                </a:xfrm>
                <a:custGeom>
                  <a:avLst/>
                  <a:gdLst>
                    <a:gd name="T0" fmla="*/ 19 w 159"/>
                    <a:gd name="T1" fmla="*/ 0 h 225"/>
                    <a:gd name="T2" fmla="*/ 0 w 159"/>
                    <a:gd name="T3" fmla="*/ 220 h 225"/>
                    <a:gd name="T4" fmla="*/ 147 w 159"/>
                    <a:gd name="T5" fmla="*/ 114 h 225"/>
                    <a:gd name="T6" fmla="*/ 159 w 159"/>
                    <a:gd name="T7" fmla="*/ 0 h 225"/>
                    <a:gd name="T8" fmla="*/ 19 w 159"/>
                    <a:gd name="T9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9" h="225">
                      <a:moveTo>
                        <a:pt x="19" y="0"/>
                      </a:moveTo>
                      <a:cubicBezTo>
                        <a:pt x="0" y="220"/>
                        <a:pt x="0" y="220"/>
                        <a:pt x="0" y="220"/>
                      </a:cubicBezTo>
                      <a:cubicBezTo>
                        <a:pt x="76" y="225"/>
                        <a:pt x="141" y="176"/>
                        <a:pt x="147" y="114"/>
                      </a:cubicBezTo>
                      <a:cubicBezTo>
                        <a:pt x="159" y="0"/>
                        <a:pt x="159" y="0"/>
                        <a:pt x="159" y="0"/>
                      </a:cubicBez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BEE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6" name="Freeform 188"/>
                <p:cNvSpPr>
                  <a:spLocks/>
                </p:cNvSpPr>
                <p:nvPr/>
              </p:nvSpPr>
              <p:spPr bwMode="auto">
                <a:xfrm>
                  <a:off x="6059488" y="3459163"/>
                  <a:ext cx="212725" cy="180975"/>
                </a:xfrm>
                <a:custGeom>
                  <a:avLst/>
                  <a:gdLst>
                    <a:gd name="T0" fmla="*/ 349 w 632"/>
                    <a:gd name="T1" fmla="*/ 373 h 539"/>
                    <a:gd name="T2" fmla="*/ 401 w 632"/>
                    <a:gd name="T3" fmla="*/ 235 h 539"/>
                    <a:gd name="T4" fmla="*/ 402 w 632"/>
                    <a:gd name="T5" fmla="*/ 222 h 539"/>
                    <a:gd name="T6" fmla="*/ 411 w 632"/>
                    <a:gd name="T7" fmla="*/ 115 h 539"/>
                    <a:gd name="T8" fmla="*/ 551 w 632"/>
                    <a:gd name="T9" fmla="*/ 85 h 539"/>
                    <a:gd name="T10" fmla="*/ 632 w 632"/>
                    <a:gd name="T11" fmla="*/ 40 h 539"/>
                    <a:gd name="T12" fmla="*/ 587 w 632"/>
                    <a:gd name="T13" fmla="*/ 0 h 539"/>
                    <a:gd name="T14" fmla="*/ 502 w 632"/>
                    <a:gd name="T15" fmla="*/ 48 h 539"/>
                    <a:gd name="T16" fmla="*/ 362 w 632"/>
                    <a:gd name="T17" fmla="*/ 78 h 539"/>
                    <a:gd name="T18" fmla="*/ 352 w 632"/>
                    <a:gd name="T19" fmla="*/ 185 h 539"/>
                    <a:gd name="T20" fmla="*/ 351 w 632"/>
                    <a:gd name="T21" fmla="*/ 198 h 539"/>
                    <a:gd name="T22" fmla="*/ 299 w 632"/>
                    <a:gd name="T23" fmla="*/ 336 h 539"/>
                    <a:gd name="T24" fmla="*/ 14 w 632"/>
                    <a:gd name="T25" fmla="*/ 470 h 539"/>
                    <a:gd name="T26" fmla="*/ 0 w 632"/>
                    <a:gd name="T27" fmla="*/ 465 h 539"/>
                    <a:gd name="T28" fmla="*/ 1 w 632"/>
                    <a:gd name="T29" fmla="*/ 467 h 539"/>
                    <a:gd name="T30" fmla="*/ 349 w 632"/>
                    <a:gd name="T31" fmla="*/ 373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32" h="539">
                      <a:moveTo>
                        <a:pt x="349" y="373"/>
                      </a:moveTo>
                      <a:cubicBezTo>
                        <a:pt x="384" y="335"/>
                        <a:pt x="395" y="283"/>
                        <a:pt x="401" y="235"/>
                      </a:cubicBezTo>
                      <a:cubicBezTo>
                        <a:pt x="402" y="222"/>
                        <a:pt x="402" y="222"/>
                        <a:pt x="402" y="222"/>
                      </a:cubicBezTo>
                      <a:cubicBezTo>
                        <a:pt x="411" y="115"/>
                        <a:pt x="411" y="115"/>
                        <a:pt x="411" y="115"/>
                      </a:cubicBezTo>
                      <a:cubicBezTo>
                        <a:pt x="456" y="114"/>
                        <a:pt x="504" y="105"/>
                        <a:pt x="551" y="85"/>
                      </a:cubicBezTo>
                      <a:cubicBezTo>
                        <a:pt x="581" y="73"/>
                        <a:pt x="608" y="57"/>
                        <a:pt x="632" y="40"/>
                      </a:cubicBezTo>
                      <a:cubicBezTo>
                        <a:pt x="587" y="0"/>
                        <a:pt x="587" y="0"/>
                        <a:pt x="587" y="0"/>
                      </a:cubicBezTo>
                      <a:cubicBezTo>
                        <a:pt x="562" y="18"/>
                        <a:pt x="533" y="35"/>
                        <a:pt x="502" y="48"/>
                      </a:cubicBezTo>
                      <a:cubicBezTo>
                        <a:pt x="454" y="67"/>
                        <a:pt x="406" y="77"/>
                        <a:pt x="362" y="78"/>
                      </a:cubicBezTo>
                      <a:cubicBezTo>
                        <a:pt x="352" y="185"/>
                        <a:pt x="352" y="185"/>
                        <a:pt x="352" y="185"/>
                      </a:cubicBezTo>
                      <a:cubicBezTo>
                        <a:pt x="351" y="198"/>
                        <a:pt x="351" y="198"/>
                        <a:pt x="351" y="198"/>
                      </a:cubicBezTo>
                      <a:cubicBezTo>
                        <a:pt x="345" y="246"/>
                        <a:pt x="328" y="293"/>
                        <a:pt x="299" y="336"/>
                      </a:cubicBezTo>
                      <a:cubicBezTo>
                        <a:pt x="233" y="433"/>
                        <a:pt x="121" y="481"/>
                        <a:pt x="14" y="470"/>
                      </a:cubicBezTo>
                      <a:cubicBezTo>
                        <a:pt x="10" y="470"/>
                        <a:pt x="3" y="469"/>
                        <a:pt x="0" y="465"/>
                      </a:cubicBezTo>
                      <a:cubicBezTo>
                        <a:pt x="0" y="465"/>
                        <a:pt x="0" y="466"/>
                        <a:pt x="1" y="467"/>
                      </a:cubicBezTo>
                      <a:cubicBezTo>
                        <a:pt x="17" y="484"/>
                        <a:pt x="194" y="539"/>
                        <a:pt x="349" y="373"/>
                      </a:cubicBezTo>
                      <a:close/>
                    </a:path>
                  </a:pathLst>
                </a:custGeom>
                <a:solidFill>
                  <a:srgbClr val="D1C6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7" name="Freeform 189"/>
                <p:cNvSpPr>
                  <a:spLocks/>
                </p:cNvSpPr>
                <p:nvPr/>
              </p:nvSpPr>
              <p:spPr bwMode="auto">
                <a:xfrm>
                  <a:off x="5776913" y="3783013"/>
                  <a:ext cx="127000" cy="123825"/>
                </a:xfrm>
                <a:custGeom>
                  <a:avLst/>
                  <a:gdLst>
                    <a:gd name="T0" fmla="*/ 58 w 377"/>
                    <a:gd name="T1" fmla="*/ 248 h 369"/>
                    <a:gd name="T2" fmla="*/ 48 w 377"/>
                    <a:gd name="T3" fmla="*/ 64 h 369"/>
                    <a:gd name="T4" fmla="*/ 53 w 377"/>
                    <a:gd name="T5" fmla="*/ 58 h 369"/>
                    <a:gd name="T6" fmla="*/ 237 w 377"/>
                    <a:gd name="T7" fmla="*/ 48 h 369"/>
                    <a:gd name="T8" fmla="*/ 318 w 377"/>
                    <a:gd name="T9" fmla="*/ 120 h 369"/>
                    <a:gd name="T10" fmla="*/ 329 w 377"/>
                    <a:gd name="T11" fmla="*/ 305 h 369"/>
                    <a:gd name="T12" fmla="*/ 324 w 377"/>
                    <a:gd name="T13" fmla="*/ 310 h 369"/>
                    <a:gd name="T14" fmla="*/ 139 w 377"/>
                    <a:gd name="T15" fmla="*/ 321 h 369"/>
                    <a:gd name="T16" fmla="*/ 58 w 377"/>
                    <a:gd name="T17" fmla="*/ 248 h 3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7" h="369">
                      <a:moveTo>
                        <a:pt x="58" y="248"/>
                      </a:moveTo>
                      <a:cubicBezTo>
                        <a:pt x="5" y="201"/>
                        <a:pt x="0" y="118"/>
                        <a:pt x="48" y="64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101" y="5"/>
                        <a:pt x="184" y="0"/>
                        <a:pt x="237" y="48"/>
                      </a:cubicBezTo>
                      <a:cubicBezTo>
                        <a:pt x="318" y="120"/>
                        <a:pt x="318" y="120"/>
                        <a:pt x="318" y="120"/>
                      </a:cubicBezTo>
                      <a:cubicBezTo>
                        <a:pt x="372" y="168"/>
                        <a:pt x="377" y="251"/>
                        <a:pt x="329" y="305"/>
                      </a:cubicBezTo>
                      <a:cubicBezTo>
                        <a:pt x="324" y="310"/>
                        <a:pt x="324" y="310"/>
                        <a:pt x="324" y="310"/>
                      </a:cubicBezTo>
                      <a:cubicBezTo>
                        <a:pt x="276" y="364"/>
                        <a:pt x="193" y="369"/>
                        <a:pt x="139" y="321"/>
                      </a:cubicBezTo>
                      <a:lnTo>
                        <a:pt x="58" y="248"/>
                      </a:lnTo>
                      <a:close/>
                    </a:path>
                  </a:pathLst>
                </a:custGeom>
                <a:solidFill>
                  <a:srgbClr val="E6DA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8" name="Freeform 190"/>
                <p:cNvSpPr>
                  <a:spLocks/>
                </p:cNvSpPr>
                <p:nvPr/>
              </p:nvSpPr>
              <p:spPr bwMode="auto">
                <a:xfrm>
                  <a:off x="6103938" y="3941763"/>
                  <a:ext cx="142875" cy="146050"/>
                </a:xfrm>
                <a:custGeom>
                  <a:avLst/>
                  <a:gdLst>
                    <a:gd name="T0" fmla="*/ 58 w 425"/>
                    <a:gd name="T1" fmla="*/ 350 h 432"/>
                    <a:gd name="T2" fmla="*/ 48 w 425"/>
                    <a:gd name="T3" fmla="*/ 166 h 432"/>
                    <a:gd name="T4" fmla="*/ 144 w 425"/>
                    <a:gd name="T5" fmla="*/ 58 h 432"/>
                    <a:gd name="T6" fmla="*/ 328 w 425"/>
                    <a:gd name="T7" fmla="*/ 47 h 432"/>
                    <a:gd name="T8" fmla="*/ 366 w 425"/>
                    <a:gd name="T9" fmla="*/ 82 h 432"/>
                    <a:gd name="T10" fmla="*/ 377 w 425"/>
                    <a:gd name="T11" fmla="*/ 266 h 432"/>
                    <a:gd name="T12" fmla="*/ 281 w 425"/>
                    <a:gd name="T13" fmla="*/ 374 h 432"/>
                    <a:gd name="T14" fmla="*/ 96 w 425"/>
                    <a:gd name="T15" fmla="*/ 384 h 432"/>
                    <a:gd name="T16" fmla="*/ 58 w 425"/>
                    <a:gd name="T17" fmla="*/ 350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5" h="432">
                      <a:moveTo>
                        <a:pt x="58" y="350"/>
                      </a:moveTo>
                      <a:cubicBezTo>
                        <a:pt x="4" y="302"/>
                        <a:pt x="0" y="219"/>
                        <a:pt x="48" y="166"/>
                      </a:cubicBezTo>
                      <a:cubicBezTo>
                        <a:pt x="144" y="58"/>
                        <a:pt x="144" y="58"/>
                        <a:pt x="144" y="58"/>
                      </a:cubicBezTo>
                      <a:cubicBezTo>
                        <a:pt x="192" y="4"/>
                        <a:pt x="275" y="0"/>
                        <a:pt x="328" y="47"/>
                      </a:cubicBezTo>
                      <a:cubicBezTo>
                        <a:pt x="366" y="82"/>
                        <a:pt x="366" y="82"/>
                        <a:pt x="366" y="82"/>
                      </a:cubicBezTo>
                      <a:cubicBezTo>
                        <a:pt x="420" y="129"/>
                        <a:pt x="425" y="212"/>
                        <a:pt x="377" y="266"/>
                      </a:cubicBezTo>
                      <a:cubicBezTo>
                        <a:pt x="281" y="374"/>
                        <a:pt x="281" y="374"/>
                        <a:pt x="281" y="374"/>
                      </a:cubicBezTo>
                      <a:cubicBezTo>
                        <a:pt x="233" y="427"/>
                        <a:pt x="150" y="432"/>
                        <a:pt x="96" y="384"/>
                      </a:cubicBezTo>
                      <a:lnTo>
                        <a:pt x="58" y="350"/>
                      </a:lnTo>
                      <a:close/>
                    </a:path>
                  </a:pathLst>
                </a:custGeom>
                <a:solidFill>
                  <a:srgbClr val="E6DA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9" name="Freeform 191"/>
                <p:cNvSpPr>
                  <a:spLocks/>
                </p:cNvSpPr>
                <p:nvPr/>
              </p:nvSpPr>
              <p:spPr bwMode="auto">
                <a:xfrm>
                  <a:off x="5868988" y="3789363"/>
                  <a:ext cx="195263" cy="200025"/>
                </a:xfrm>
                <a:custGeom>
                  <a:avLst/>
                  <a:gdLst>
                    <a:gd name="T0" fmla="*/ 58 w 579"/>
                    <a:gd name="T1" fmla="*/ 476 h 596"/>
                    <a:gd name="T2" fmla="*/ 48 w 579"/>
                    <a:gd name="T3" fmla="*/ 291 h 596"/>
                    <a:gd name="T4" fmla="*/ 255 w 579"/>
                    <a:gd name="T5" fmla="*/ 59 h 596"/>
                    <a:gd name="T6" fmla="*/ 440 w 579"/>
                    <a:gd name="T7" fmla="*/ 48 h 596"/>
                    <a:gd name="T8" fmla="*/ 521 w 579"/>
                    <a:gd name="T9" fmla="*/ 121 h 596"/>
                    <a:gd name="T10" fmla="*/ 531 w 579"/>
                    <a:gd name="T11" fmla="*/ 305 h 596"/>
                    <a:gd name="T12" fmla="*/ 324 w 579"/>
                    <a:gd name="T13" fmla="*/ 538 h 596"/>
                    <a:gd name="T14" fmla="*/ 139 w 579"/>
                    <a:gd name="T15" fmla="*/ 548 h 596"/>
                    <a:gd name="T16" fmla="*/ 58 w 579"/>
                    <a:gd name="T17" fmla="*/ 476 h 5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9" h="596">
                      <a:moveTo>
                        <a:pt x="58" y="476"/>
                      </a:moveTo>
                      <a:cubicBezTo>
                        <a:pt x="5" y="428"/>
                        <a:pt x="0" y="345"/>
                        <a:pt x="48" y="291"/>
                      </a:cubicBezTo>
                      <a:cubicBezTo>
                        <a:pt x="255" y="59"/>
                        <a:pt x="255" y="59"/>
                        <a:pt x="255" y="59"/>
                      </a:cubicBezTo>
                      <a:cubicBezTo>
                        <a:pt x="303" y="5"/>
                        <a:pt x="386" y="0"/>
                        <a:pt x="440" y="48"/>
                      </a:cubicBezTo>
                      <a:cubicBezTo>
                        <a:pt x="521" y="121"/>
                        <a:pt x="521" y="121"/>
                        <a:pt x="521" y="121"/>
                      </a:cubicBezTo>
                      <a:cubicBezTo>
                        <a:pt x="574" y="169"/>
                        <a:pt x="579" y="252"/>
                        <a:pt x="531" y="305"/>
                      </a:cubicBezTo>
                      <a:cubicBezTo>
                        <a:pt x="324" y="538"/>
                        <a:pt x="324" y="538"/>
                        <a:pt x="324" y="538"/>
                      </a:cubicBezTo>
                      <a:cubicBezTo>
                        <a:pt x="276" y="591"/>
                        <a:pt x="193" y="596"/>
                        <a:pt x="139" y="548"/>
                      </a:cubicBezTo>
                      <a:lnTo>
                        <a:pt x="58" y="476"/>
                      </a:lnTo>
                      <a:close/>
                    </a:path>
                  </a:pathLst>
                </a:custGeom>
                <a:solidFill>
                  <a:srgbClr val="E6DA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0" name="Freeform 192"/>
                <p:cNvSpPr>
                  <a:spLocks/>
                </p:cNvSpPr>
                <p:nvPr/>
              </p:nvSpPr>
              <p:spPr bwMode="auto">
                <a:xfrm>
                  <a:off x="5983288" y="3849688"/>
                  <a:ext cx="195263" cy="200025"/>
                </a:xfrm>
                <a:custGeom>
                  <a:avLst/>
                  <a:gdLst>
                    <a:gd name="T0" fmla="*/ 59 w 580"/>
                    <a:gd name="T1" fmla="*/ 475 h 595"/>
                    <a:gd name="T2" fmla="*/ 48 w 580"/>
                    <a:gd name="T3" fmla="*/ 291 h 595"/>
                    <a:gd name="T4" fmla="*/ 256 w 580"/>
                    <a:gd name="T5" fmla="*/ 58 h 595"/>
                    <a:gd name="T6" fmla="*/ 440 w 580"/>
                    <a:gd name="T7" fmla="*/ 48 h 595"/>
                    <a:gd name="T8" fmla="*/ 521 w 580"/>
                    <a:gd name="T9" fmla="*/ 120 h 595"/>
                    <a:gd name="T10" fmla="*/ 532 w 580"/>
                    <a:gd name="T11" fmla="*/ 304 h 595"/>
                    <a:gd name="T12" fmla="*/ 324 w 580"/>
                    <a:gd name="T13" fmla="*/ 537 h 595"/>
                    <a:gd name="T14" fmla="*/ 140 w 580"/>
                    <a:gd name="T15" fmla="*/ 548 h 595"/>
                    <a:gd name="T16" fmla="*/ 59 w 580"/>
                    <a:gd name="T17" fmla="*/ 475 h 5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0" h="595">
                      <a:moveTo>
                        <a:pt x="59" y="475"/>
                      </a:moveTo>
                      <a:cubicBezTo>
                        <a:pt x="5" y="427"/>
                        <a:pt x="0" y="344"/>
                        <a:pt x="48" y="291"/>
                      </a:cubicBezTo>
                      <a:cubicBezTo>
                        <a:pt x="256" y="58"/>
                        <a:pt x="256" y="58"/>
                        <a:pt x="256" y="58"/>
                      </a:cubicBezTo>
                      <a:cubicBezTo>
                        <a:pt x="304" y="5"/>
                        <a:pt x="387" y="0"/>
                        <a:pt x="440" y="48"/>
                      </a:cubicBezTo>
                      <a:cubicBezTo>
                        <a:pt x="521" y="120"/>
                        <a:pt x="521" y="120"/>
                        <a:pt x="521" y="120"/>
                      </a:cubicBezTo>
                      <a:cubicBezTo>
                        <a:pt x="575" y="168"/>
                        <a:pt x="580" y="251"/>
                        <a:pt x="532" y="304"/>
                      </a:cubicBezTo>
                      <a:cubicBezTo>
                        <a:pt x="324" y="537"/>
                        <a:pt x="324" y="537"/>
                        <a:pt x="324" y="537"/>
                      </a:cubicBezTo>
                      <a:cubicBezTo>
                        <a:pt x="276" y="591"/>
                        <a:pt x="193" y="595"/>
                        <a:pt x="140" y="548"/>
                      </a:cubicBezTo>
                      <a:lnTo>
                        <a:pt x="59" y="475"/>
                      </a:lnTo>
                      <a:close/>
                    </a:path>
                  </a:pathLst>
                </a:custGeom>
                <a:solidFill>
                  <a:srgbClr val="E6DA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1" name="Freeform 193"/>
                <p:cNvSpPr>
                  <a:spLocks/>
                </p:cNvSpPr>
                <p:nvPr/>
              </p:nvSpPr>
              <p:spPr bwMode="auto">
                <a:xfrm>
                  <a:off x="6057901" y="3876675"/>
                  <a:ext cx="92075" cy="92075"/>
                </a:xfrm>
                <a:custGeom>
                  <a:avLst/>
                  <a:gdLst>
                    <a:gd name="T0" fmla="*/ 106 w 275"/>
                    <a:gd name="T1" fmla="*/ 0 h 274"/>
                    <a:gd name="T2" fmla="*/ 42 w 275"/>
                    <a:gd name="T3" fmla="*/ 71 h 274"/>
                    <a:gd name="T4" fmla="*/ 51 w 275"/>
                    <a:gd name="T5" fmla="*/ 232 h 274"/>
                    <a:gd name="T6" fmla="*/ 212 w 275"/>
                    <a:gd name="T7" fmla="*/ 223 h 274"/>
                    <a:gd name="T8" fmla="*/ 275 w 275"/>
                    <a:gd name="T9" fmla="*/ 152 h 274"/>
                    <a:gd name="T10" fmla="*/ 106 w 275"/>
                    <a:gd name="T11" fmla="*/ 0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5" h="274">
                      <a:moveTo>
                        <a:pt x="106" y="0"/>
                      </a:move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0" y="118"/>
                        <a:pt x="4" y="190"/>
                        <a:pt x="51" y="232"/>
                      </a:cubicBezTo>
                      <a:cubicBezTo>
                        <a:pt x="98" y="274"/>
                        <a:pt x="170" y="270"/>
                        <a:pt x="212" y="223"/>
                      </a:cubicBezTo>
                      <a:cubicBezTo>
                        <a:pt x="275" y="152"/>
                        <a:pt x="275" y="152"/>
                        <a:pt x="275" y="152"/>
                      </a:cubicBez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FBEE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2" name="Freeform 194"/>
                <p:cNvSpPr>
                  <a:spLocks/>
                </p:cNvSpPr>
                <p:nvPr/>
              </p:nvSpPr>
              <p:spPr bwMode="auto">
                <a:xfrm>
                  <a:off x="6153151" y="3962400"/>
                  <a:ext cx="74613" cy="74613"/>
                </a:xfrm>
                <a:custGeom>
                  <a:avLst/>
                  <a:gdLst>
                    <a:gd name="T0" fmla="*/ 84 w 222"/>
                    <a:gd name="T1" fmla="*/ 0 h 221"/>
                    <a:gd name="T2" fmla="*/ 34 w 222"/>
                    <a:gd name="T3" fmla="*/ 56 h 221"/>
                    <a:gd name="T4" fmla="*/ 41 w 222"/>
                    <a:gd name="T5" fmla="*/ 187 h 221"/>
                    <a:gd name="T6" fmla="*/ 172 w 222"/>
                    <a:gd name="T7" fmla="*/ 180 h 221"/>
                    <a:gd name="T8" fmla="*/ 222 w 222"/>
                    <a:gd name="T9" fmla="*/ 124 h 221"/>
                    <a:gd name="T10" fmla="*/ 84 w 222"/>
                    <a:gd name="T11" fmla="*/ 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2" h="221">
                      <a:moveTo>
                        <a:pt x="84" y="0"/>
                      </a:move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0" y="94"/>
                        <a:pt x="3" y="153"/>
                        <a:pt x="41" y="187"/>
                      </a:cubicBezTo>
                      <a:cubicBezTo>
                        <a:pt x="80" y="221"/>
                        <a:pt x="138" y="218"/>
                        <a:pt x="172" y="180"/>
                      </a:cubicBezTo>
                      <a:cubicBezTo>
                        <a:pt x="222" y="124"/>
                        <a:pt x="222" y="124"/>
                        <a:pt x="222" y="124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BEE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3" name="Freeform 195"/>
                <p:cNvSpPr>
                  <a:spLocks/>
                </p:cNvSpPr>
                <p:nvPr/>
              </p:nvSpPr>
              <p:spPr bwMode="auto">
                <a:xfrm>
                  <a:off x="5943601" y="3819525"/>
                  <a:ext cx="92075" cy="92075"/>
                </a:xfrm>
                <a:custGeom>
                  <a:avLst/>
                  <a:gdLst>
                    <a:gd name="T0" fmla="*/ 105 w 275"/>
                    <a:gd name="T1" fmla="*/ 0 h 273"/>
                    <a:gd name="T2" fmla="*/ 41 w 275"/>
                    <a:gd name="T3" fmla="*/ 71 h 273"/>
                    <a:gd name="T4" fmla="*/ 51 w 275"/>
                    <a:gd name="T5" fmla="*/ 231 h 273"/>
                    <a:gd name="T6" fmla="*/ 211 w 275"/>
                    <a:gd name="T7" fmla="*/ 222 h 273"/>
                    <a:gd name="T8" fmla="*/ 275 w 275"/>
                    <a:gd name="T9" fmla="*/ 151 h 273"/>
                    <a:gd name="T10" fmla="*/ 105 w 275"/>
                    <a:gd name="T11" fmla="*/ 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5" h="273">
                      <a:moveTo>
                        <a:pt x="105" y="0"/>
                      </a:move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0" y="118"/>
                        <a:pt x="4" y="190"/>
                        <a:pt x="51" y="231"/>
                      </a:cubicBezTo>
                      <a:cubicBezTo>
                        <a:pt x="97" y="273"/>
                        <a:pt x="169" y="269"/>
                        <a:pt x="211" y="222"/>
                      </a:cubicBezTo>
                      <a:cubicBezTo>
                        <a:pt x="275" y="151"/>
                        <a:pt x="275" y="151"/>
                        <a:pt x="275" y="151"/>
                      </a:cubicBezTo>
                      <a:lnTo>
                        <a:pt x="105" y="0"/>
                      </a:lnTo>
                      <a:close/>
                    </a:path>
                  </a:pathLst>
                </a:custGeom>
                <a:solidFill>
                  <a:srgbClr val="FBEE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4" name="Freeform 196"/>
                <p:cNvSpPr>
                  <a:spLocks/>
                </p:cNvSpPr>
                <p:nvPr/>
              </p:nvSpPr>
              <p:spPr bwMode="auto">
                <a:xfrm>
                  <a:off x="6153151" y="3932238"/>
                  <a:ext cx="103188" cy="100013"/>
                </a:xfrm>
                <a:custGeom>
                  <a:avLst/>
                  <a:gdLst>
                    <a:gd name="T0" fmla="*/ 248 w 306"/>
                    <a:gd name="T1" fmla="*/ 82 h 299"/>
                    <a:gd name="T2" fmla="*/ 209 w 306"/>
                    <a:gd name="T3" fmla="*/ 48 h 299"/>
                    <a:gd name="T4" fmla="*/ 25 w 306"/>
                    <a:gd name="T5" fmla="*/ 58 h 299"/>
                    <a:gd name="T6" fmla="*/ 0 w 306"/>
                    <a:gd name="T7" fmla="*/ 86 h 299"/>
                    <a:gd name="T8" fmla="*/ 180 w 306"/>
                    <a:gd name="T9" fmla="*/ 80 h 299"/>
                    <a:gd name="T10" fmla="*/ 218 w 306"/>
                    <a:gd name="T11" fmla="*/ 115 h 299"/>
                    <a:gd name="T12" fmla="*/ 229 w 306"/>
                    <a:gd name="T13" fmla="*/ 299 h 299"/>
                    <a:gd name="T14" fmla="*/ 258 w 306"/>
                    <a:gd name="T15" fmla="*/ 266 h 299"/>
                    <a:gd name="T16" fmla="*/ 248 w 306"/>
                    <a:gd name="T17" fmla="*/ 82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6" h="299">
                      <a:moveTo>
                        <a:pt x="248" y="82"/>
                      </a:moveTo>
                      <a:cubicBezTo>
                        <a:pt x="209" y="48"/>
                        <a:pt x="209" y="48"/>
                        <a:pt x="209" y="48"/>
                      </a:cubicBezTo>
                      <a:cubicBezTo>
                        <a:pt x="156" y="0"/>
                        <a:pt x="73" y="5"/>
                        <a:pt x="25" y="58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48" y="37"/>
                        <a:pt x="128" y="34"/>
                        <a:pt x="180" y="80"/>
                      </a:cubicBezTo>
                      <a:cubicBezTo>
                        <a:pt x="218" y="115"/>
                        <a:pt x="218" y="115"/>
                        <a:pt x="218" y="115"/>
                      </a:cubicBezTo>
                      <a:cubicBezTo>
                        <a:pt x="272" y="162"/>
                        <a:pt x="277" y="245"/>
                        <a:pt x="229" y="299"/>
                      </a:cubicBez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306" y="213"/>
                        <a:pt x="301" y="130"/>
                        <a:pt x="248" y="82"/>
                      </a:cubicBezTo>
                      <a:close/>
                    </a:path>
                  </a:pathLst>
                </a:custGeom>
                <a:solidFill>
                  <a:srgbClr val="D1C6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5" name="Freeform 197"/>
                <p:cNvSpPr>
                  <a:spLocks/>
                </p:cNvSpPr>
                <p:nvPr/>
              </p:nvSpPr>
              <p:spPr bwMode="auto">
                <a:xfrm>
                  <a:off x="5956301" y="3778250"/>
                  <a:ext cx="117475" cy="114300"/>
                </a:xfrm>
                <a:custGeom>
                  <a:avLst/>
                  <a:gdLst>
                    <a:gd name="T0" fmla="*/ 180 w 348"/>
                    <a:gd name="T1" fmla="*/ 80 h 337"/>
                    <a:gd name="T2" fmla="*/ 261 w 348"/>
                    <a:gd name="T3" fmla="*/ 153 h 337"/>
                    <a:gd name="T4" fmla="*/ 271 w 348"/>
                    <a:gd name="T5" fmla="*/ 337 h 337"/>
                    <a:gd name="T6" fmla="*/ 303 w 348"/>
                    <a:gd name="T7" fmla="*/ 301 h 337"/>
                    <a:gd name="T8" fmla="*/ 290 w 348"/>
                    <a:gd name="T9" fmla="*/ 120 h 337"/>
                    <a:gd name="T10" fmla="*/ 209 w 348"/>
                    <a:gd name="T11" fmla="*/ 48 h 337"/>
                    <a:gd name="T12" fmla="*/ 25 w 348"/>
                    <a:gd name="T13" fmla="*/ 58 h 337"/>
                    <a:gd name="T14" fmla="*/ 0 w 348"/>
                    <a:gd name="T15" fmla="*/ 86 h 337"/>
                    <a:gd name="T16" fmla="*/ 180 w 348"/>
                    <a:gd name="T17" fmla="*/ 80 h 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8" h="337">
                      <a:moveTo>
                        <a:pt x="180" y="80"/>
                      </a:moveTo>
                      <a:cubicBezTo>
                        <a:pt x="261" y="153"/>
                        <a:pt x="261" y="153"/>
                        <a:pt x="261" y="153"/>
                      </a:cubicBezTo>
                      <a:cubicBezTo>
                        <a:pt x="314" y="201"/>
                        <a:pt x="319" y="284"/>
                        <a:pt x="271" y="337"/>
                      </a:cubicBezTo>
                      <a:cubicBezTo>
                        <a:pt x="303" y="301"/>
                        <a:pt x="303" y="301"/>
                        <a:pt x="303" y="301"/>
                      </a:cubicBezTo>
                      <a:cubicBezTo>
                        <a:pt x="348" y="248"/>
                        <a:pt x="343" y="167"/>
                        <a:pt x="290" y="120"/>
                      </a:cubicBezTo>
                      <a:cubicBezTo>
                        <a:pt x="209" y="48"/>
                        <a:pt x="209" y="48"/>
                        <a:pt x="209" y="48"/>
                      </a:cubicBezTo>
                      <a:cubicBezTo>
                        <a:pt x="156" y="0"/>
                        <a:pt x="73" y="4"/>
                        <a:pt x="25" y="58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48" y="37"/>
                        <a:pt x="128" y="34"/>
                        <a:pt x="180" y="80"/>
                      </a:cubicBezTo>
                      <a:close/>
                    </a:path>
                  </a:pathLst>
                </a:custGeom>
                <a:solidFill>
                  <a:srgbClr val="D1C6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6" name="Freeform 198"/>
                <p:cNvSpPr>
                  <a:spLocks/>
                </p:cNvSpPr>
                <p:nvPr/>
              </p:nvSpPr>
              <p:spPr bwMode="auto">
                <a:xfrm>
                  <a:off x="5799138" y="3771900"/>
                  <a:ext cx="114300" cy="109538"/>
                </a:xfrm>
                <a:custGeom>
                  <a:avLst/>
                  <a:gdLst>
                    <a:gd name="T0" fmla="*/ 170 w 339"/>
                    <a:gd name="T1" fmla="*/ 81 h 324"/>
                    <a:gd name="T2" fmla="*/ 251 w 339"/>
                    <a:gd name="T3" fmla="*/ 153 h 324"/>
                    <a:gd name="T4" fmla="*/ 273 w 339"/>
                    <a:gd name="T5" fmla="*/ 324 h 324"/>
                    <a:gd name="T6" fmla="*/ 282 w 339"/>
                    <a:gd name="T7" fmla="*/ 315 h 324"/>
                    <a:gd name="T8" fmla="*/ 295 w 339"/>
                    <a:gd name="T9" fmla="*/ 301 h 324"/>
                    <a:gd name="T10" fmla="*/ 281 w 339"/>
                    <a:gd name="T11" fmla="*/ 121 h 324"/>
                    <a:gd name="T12" fmla="*/ 200 w 339"/>
                    <a:gd name="T13" fmla="*/ 48 h 324"/>
                    <a:gd name="T14" fmla="*/ 15 w 339"/>
                    <a:gd name="T15" fmla="*/ 58 h 324"/>
                    <a:gd name="T16" fmla="*/ 10 w 339"/>
                    <a:gd name="T17" fmla="*/ 64 h 324"/>
                    <a:gd name="T18" fmla="*/ 0 w 339"/>
                    <a:gd name="T19" fmla="*/ 78 h 324"/>
                    <a:gd name="T20" fmla="*/ 170 w 339"/>
                    <a:gd name="T21" fmla="*/ 81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9" h="324">
                      <a:moveTo>
                        <a:pt x="170" y="81"/>
                      </a:moveTo>
                      <a:cubicBezTo>
                        <a:pt x="251" y="153"/>
                        <a:pt x="251" y="153"/>
                        <a:pt x="251" y="153"/>
                      </a:cubicBezTo>
                      <a:cubicBezTo>
                        <a:pt x="301" y="197"/>
                        <a:pt x="309" y="271"/>
                        <a:pt x="273" y="324"/>
                      </a:cubicBezTo>
                      <a:cubicBezTo>
                        <a:pt x="276" y="321"/>
                        <a:pt x="279" y="318"/>
                        <a:pt x="282" y="315"/>
                      </a:cubicBezTo>
                      <a:cubicBezTo>
                        <a:pt x="295" y="301"/>
                        <a:pt x="295" y="301"/>
                        <a:pt x="295" y="301"/>
                      </a:cubicBezTo>
                      <a:cubicBezTo>
                        <a:pt x="339" y="247"/>
                        <a:pt x="333" y="167"/>
                        <a:pt x="281" y="121"/>
                      </a:cubicBezTo>
                      <a:cubicBezTo>
                        <a:pt x="200" y="48"/>
                        <a:pt x="200" y="48"/>
                        <a:pt x="200" y="48"/>
                      </a:cubicBezTo>
                      <a:cubicBezTo>
                        <a:pt x="146" y="0"/>
                        <a:pt x="63" y="5"/>
                        <a:pt x="15" y="58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6" y="69"/>
                        <a:pt x="3" y="73"/>
                        <a:pt x="0" y="78"/>
                      </a:cubicBezTo>
                      <a:cubicBezTo>
                        <a:pt x="48" y="37"/>
                        <a:pt x="122" y="37"/>
                        <a:pt x="170" y="81"/>
                      </a:cubicBezTo>
                      <a:close/>
                    </a:path>
                  </a:pathLst>
                </a:custGeom>
                <a:solidFill>
                  <a:srgbClr val="D1C6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7" name="Freeform 199"/>
                <p:cNvSpPr>
                  <a:spLocks/>
                </p:cNvSpPr>
                <p:nvPr/>
              </p:nvSpPr>
              <p:spPr bwMode="auto">
                <a:xfrm>
                  <a:off x="6070601" y="3838575"/>
                  <a:ext cx="117475" cy="112713"/>
                </a:xfrm>
                <a:custGeom>
                  <a:avLst/>
                  <a:gdLst>
                    <a:gd name="T0" fmla="*/ 291 w 349"/>
                    <a:gd name="T1" fmla="*/ 120 h 337"/>
                    <a:gd name="T2" fmla="*/ 210 w 349"/>
                    <a:gd name="T3" fmla="*/ 48 h 337"/>
                    <a:gd name="T4" fmla="*/ 25 w 349"/>
                    <a:gd name="T5" fmla="*/ 58 h 337"/>
                    <a:gd name="T6" fmla="*/ 0 w 349"/>
                    <a:gd name="T7" fmla="*/ 87 h 337"/>
                    <a:gd name="T8" fmla="*/ 180 w 349"/>
                    <a:gd name="T9" fmla="*/ 81 h 337"/>
                    <a:gd name="T10" fmla="*/ 261 w 349"/>
                    <a:gd name="T11" fmla="*/ 153 h 337"/>
                    <a:gd name="T12" fmla="*/ 272 w 349"/>
                    <a:gd name="T13" fmla="*/ 337 h 337"/>
                    <a:gd name="T14" fmla="*/ 301 w 349"/>
                    <a:gd name="T15" fmla="*/ 305 h 337"/>
                    <a:gd name="T16" fmla="*/ 291 w 349"/>
                    <a:gd name="T17" fmla="*/ 120 h 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9" h="337">
                      <a:moveTo>
                        <a:pt x="291" y="120"/>
                      </a:moveTo>
                      <a:cubicBezTo>
                        <a:pt x="210" y="48"/>
                        <a:pt x="210" y="48"/>
                        <a:pt x="210" y="48"/>
                      </a:cubicBezTo>
                      <a:cubicBezTo>
                        <a:pt x="156" y="0"/>
                        <a:pt x="73" y="5"/>
                        <a:pt x="25" y="58"/>
                      </a:cubicBezTo>
                      <a:cubicBezTo>
                        <a:pt x="0" y="87"/>
                        <a:pt x="0" y="87"/>
                        <a:pt x="0" y="87"/>
                      </a:cubicBezTo>
                      <a:cubicBezTo>
                        <a:pt x="48" y="37"/>
                        <a:pt x="128" y="34"/>
                        <a:pt x="180" y="81"/>
                      </a:cubicBezTo>
                      <a:cubicBezTo>
                        <a:pt x="261" y="153"/>
                        <a:pt x="261" y="153"/>
                        <a:pt x="261" y="153"/>
                      </a:cubicBezTo>
                      <a:cubicBezTo>
                        <a:pt x="315" y="201"/>
                        <a:pt x="320" y="284"/>
                        <a:pt x="272" y="337"/>
                      </a:cubicBezTo>
                      <a:cubicBezTo>
                        <a:pt x="301" y="305"/>
                        <a:pt x="301" y="305"/>
                        <a:pt x="301" y="305"/>
                      </a:cubicBezTo>
                      <a:cubicBezTo>
                        <a:pt x="349" y="251"/>
                        <a:pt x="344" y="168"/>
                        <a:pt x="291" y="120"/>
                      </a:cubicBezTo>
                      <a:close/>
                    </a:path>
                  </a:pathLst>
                </a:custGeom>
                <a:solidFill>
                  <a:srgbClr val="D1C6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8" name="Freeform 200"/>
                <p:cNvSpPr>
                  <a:spLocks/>
                </p:cNvSpPr>
                <p:nvPr/>
              </p:nvSpPr>
              <p:spPr bwMode="auto">
                <a:xfrm>
                  <a:off x="5422901" y="3249613"/>
                  <a:ext cx="379413" cy="546100"/>
                </a:xfrm>
                <a:custGeom>
                  <a:avLst/>
                  <a:gdLst>
                    <a:gd name="T0" fmla="*/ 108 w 239"/>
                    <a:gd name="T1" fmla="*/ 344 h 344"/>
                    <a:gd name="T2" fmla="*/ 239 w 239"/>
                    <a:gd name="T3" fmla="*/ 48 h 344"/>
                    <a:gd name="T4" fmla="*/ 131 w 239"/>
                    <a:gd name="T5" fmla="*/ 0 h 344"/>
                    <a:gd name="T6" fmla="*/ 0 w 239"/>
                    <a:gd name="T7" fmla="*/ 296 h 344"/>
                    <a:gd name="T8" fmla="*/ 108 w 239"/>
                    <a:gd name="T9" fmla="*/ 344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9" h="344">
                      <a:moveTo>
                        <a:pt x="108" y="344"/>
                      </a:moveTo>
                      <a:lnTo>
                        <a:pt x="239" y="48"/>
                      </a:lnTo>
                      <a:lnTo>
                        <a:pt x="131" y="0"/>
                      </a:lnTo>
                      <a:lnTo>
                        <a:pt x="0" y="296"/>
                      </a:lnTo>
                      <a:lnTo>
                        <a:pt x="108" y="344"/>
                      </a:lnTo>
                      <a:close/>
                    </a:path>
                  </a:pathLst>
                </a:custGeom>
                <a:solidFill>
                  <a:srgbClr val="FFD9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9" name="Freeform 201"/>
                <p:cNvSpPr>
                  <a:spLocks/>
                </p:cNvSpPr>
                <p:nvPr/>
              </p:nvSpPr>
              <p:spPr bwMode="auto">
                <a:xfrm>
                  <a:off x="4764088" y="2816225"/>
                  <a:ext cx="882650" cy="1027113"/>
                </a:xfrm>
                <a:custGeom>
                  <a:avLst/>
                  <a:gdLst>
                    <a:gd name="T0" fmla="*/ 0 w 556"/>
                    <a:gd name="T1" fmla="*/ 467 h 647"/>
                    <a:gd name="T2" fmla="*/ 384 w 556"/>
                    <a:gd name="T3" fmla="*/ 647 h 647"/>
                    <a:gd name="T4" fmla="*/ 556 w 556"/>
                    <a:gd name="T5" fmla="*/ 258 h 647"/>
                    <a:gd name="T6" fmla="*/ 0 w 556"/>
                    <a:gd name="T7" fmla="*/ 0 h 647"/>
                    <a:gd name="T8" fmla="*/ 0 w 556"/>
                    <a:gd name="T9" fmla="*/ 467 h 6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647">
                      <a:moveTo>
                        <a:pt x="0" y="467"/>
                      </a:moveTo>
                      <a:lnTo>
                        <a:pt x="384" y="647"/>
                      </a:lnTo>
                      <a:lnTo>
                        <a:pt x="556" y="258"/>
                      </a:lnTo>
                      <a:lnTo>
                        <a:pt x="0" y="0"/>
                      </a:lnTo>
                      <a:lnTo>
                        <a:pt x="0" y="467"/>
                      </a:lnTo>
                      <a:close/>
                    </a:path>
                  </a:pathLst>
                </a:custGeom>
                <a:solidFill>
                  <a:srgbClr val="DC5E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1" name="Freeform 203"/>
                <p:cNvSpPr>
                  <a:spLocks/>
                </p:cNvSpPr>
                <p:nvPr/>
              </p:nvSpPr>
              <p:spPr bwMode="auto">
                <a:xfrm>
                  <a:off x="6519863" y="3249613"/>
                  <a:ext cx="381000" cy="546100"/>
                </a:xfrm>
                <a:custGeom>
                  <a:avLst/>
                  <a:gdLst>
                    <a:gd name="T0" fmla="*/ 132 w 240"/>
                    <a:gd name="T1" fmla="*/ 344 h 344"/>
                    <a:gd name="T2" fmla="*/ 0 w 240"/>
                    <a:gd name="T3" fmla="*/ 48 h 344"/>
                    <a:gd name="T4" fmla="*/ 108 w 240"/>
                    <a:gd name="T5" fmla="*/ 0 h 344"/>
                    <a:gd name="T6" fmla="*/ 240 w 240"/>
                    <a:gd name="T7" fmla="*/ 296 h 344"/>
                    <a:gd name="T8" fmla="*/ 132 w 240"/>
                    <a:gd name="T9" fmla="*/ 344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344">
                      <a:moveTo>
                        <a:pt x="132" y="344"/>
                      </a:moveTo>
                      <a:lnTo>
                        <a:pt x="0" y="48"/>
                      </a:lnTo>
                      <a:lnTo>
                        <a:pt x="108" y="0"/>
                      </a:lnTo>
                      <a:lnTo>
                        <a:pt x="240" y="296"/>
                      </a:lnTo>
                      <a:lnTo>
                        <a:pt x="132" y="344"/>
                      </a:lnTo>
                      <a:close/>
                    </a:path>
                  </a:pathLst>
                </a:custGeom>
                <a:solidFill>
                  <a:srgbClr val="D0A1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2" name="Freeform 204"/>
                <p:cNvSpPr>
                  <a:spLocks/>
                </p:cNvSpPr>
                <p:nvPr/>
              </p:nvSpPr>
              <p:spPr bwMode="auto">
                <a:xfrm>
                  <a:off x="6675438" y="2828925"/>
                  <a:ext cx="884238" cy="1014413"/>
                </a:xfrm>
                <a:custGeom>
                  <a:avLst/>
                  <a:gdLst>
                    <a:gd name="T0" fmla="*/ 173 w 557"/>
                    <a:gd name="T1" fmla="*/ 639 h 639"/>
                    <a:gd name="T2" fmla="*/ 557 w 557"/>
                    <a:gd name="T3" fmla="*/ 467 h 639"/>
                    <a:gd name="T4" fmla="*/ 557 w 557"/>
                    <a:gd name="T5" fmla="*/ 0 h 639"/>
                    <a:gd name="T6" fmla="*/ 0 w 557"/>
                    <a:gd name="T7" fmla="*/ 250 h 639"/>
                    <a:gd name="T8" fmla="*/ 173 w 557"/>
                    <a:gd name="T9" fmla="*/ 639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7" h="639">
                      <a:moveTo>
                        <a:pt x="173" y="639"/>
                      </a:moveTo>
                      <a:lnTo>
                        <a:pt x="557" y="467"/>
                      </a:lnTo>
                      <a:lnTo>
                        <a:pt x="557" y="0"/>
                      </a:lnTo>
                      <a:lnTo>
                        <a:pt x="0" y="250"/>
                      </a:lnTo>
                      <a:lnTo>
                        <a:pt x="173" y="639"/>
                      </a:lnTo>
                      <a:close/>
                    </a:path>
                  </a:pathLst>
                </a:custGeom>
                <a:solidFill>
                  <a:srgbClr val="5151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9" name="Freeform 206"/>
            <p:cNvSpPr>
              <a:spLocks/>
            </p:cNvSpPr>
            <p:nvPr/>
          </p:nvSpPr>
          <p:spPr bwMode="auto">
            <a:xfrm>
              <a:off x="6675438" y="2828925"/>
              <a:ext cx="884238" cy="1014413"/>
            </a:xfrm>
            <a:custGeom>
              <a:avLst/>
              <a:gdLst>
                <a:gd name="T0" fmla="*/ 173 w 557"/>
                <a:gd name="T1" fmla="*/ 639 h 639"/>
                <a:gd name="T2" fmla="*/ 557 w 557"/>
                <a:gd name="T3" fmla="*/ 467 h 639"/>
                <a:gd name="T4" fmla="*/ 557 w 557"/>
                <a:gd name="T5" fmla="*/ 0 h 639"/>
                <a:gd name="T6" fmla="*/ 0 w 557"/>
                <a:gd name="T7" fmla="*/ 250 h 639"/>
                <a:gd name="T8" fmla="*/ 173 w 557"/>
                <a:gd name="T9" fmla="*/ 639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7" h="639">
                  <a:moveTo>
                    <a:pt x="173" y="639"/>
                  </a:moveTo>
                  <a:lnTo>
                    <a:pt x="557" y="467"/>
                  </a:lnTo>
                  <a:lnTo>
                    <a:pt x="557" y="0"/>
                  </a:lnTo>
                  <a:lnTo>
                    <a:pt x="0" y="250"/>
                  </a:lnTo>
                  <a:lnTo>
                    <a:pt x="173" y="6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4" name="组合 333"/>
          <p:cNvGrpSpPr/>
          <p:nvPr/>
        </p:nvGrpSpPr>
        <p:grpSpPr>
          <a:xfrm>
            <a:off x="7215188" y="2674938"/>
            <a:ext cx="1944688" cy="1747837"/>
            <a:chOff x="7215188" y="2674938"/>
            <a:chExt cx="1944688" cy="1747837"/>
          </a:xfrm>
        </p:grpSpPr>
        <p:sp>
          <p:nvSpPr>
            <p:cNvPr id="10" name="Rectangle 207"/>
            <p:cNvSpPr>
              <a:spLocks noChangeArrowheads="1"/>
            </p:cNvSpPr>
            <p:nvPr/>
          </p:nvSpPr>
          <p:spPr bwMode="auto">
            <a:xfrm>
              <a:off x="7869238" y="4133850"/>
              <a:ext cx="636588" cy="171450"/>
            </a:xfrm>
            <a:prstGeom prst="rect">
              <a:avLst/>
            </a:prstGeom>
            <a:solidFill>
              <a:srgbClr val="515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Rectangle 208"/>
            <p:cNvSpPr>
              <a:spLocks noChangeArrowheads="1"/>
            </p:cNvSpPr>
            <p:nvPr/>
          </p:nvSpPr>
          <p:spPr bwMode="auto">
            <a:xfrm>
              <a:off x="7869238" y="4133850"/>
              <a:ext cx="636588" cy="28575"/>
            </a:xfrm>
            <a:prstGeom prst="rect">
              <a:avLst/>
            </a:prstGeom>
            <a:solidFill>
              <a:srgbClr val="3D3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209"/>
            <p:cNvSpPr>
              <a:spLocks/>
            </p:cNvSpPr>
            <p:nvPr/>
          </p:nvSpPr>
          <p:spPr bwMode="auto">
            <a:xfrm>
              <a:off x="7713663" y="4305300"/>
              <a:ext cx="950913" cy="88900"/>
            </a:xfrm>
            <a:custGeom>
              <a:avLst/>
              <a:gdLst>
                <a:gd name="T0" fmla="*/ 499 w 599"/>
                <a:gd name="T1" fmla="*/ 0 h 56"/>
                <a:gd name="T2" fmla="*/ 272 w 599"/>
                <a:gd name="T3" fmla="*/ 0 h 56"/>
                <a:gd name="T4" fmla="*/ 99 w 599"/>
                <a:gd name="T5" fmla="*/ 0 h 56"/>
                <a:gd name="T6" fmla="*/ 0 w 599"/>
                <a:gd name="T7" fmla="*/ 56 h 56"/>
                <a:gd name="T8" fmla="*/ 272 w 599"/>
                <a:gd name="T9" fmla="*/ 56 h 56"/>
                <a:gd name="T10" fmla="*/ 599 w 599"/>
                <a:gd name="T11" fmla="*/ 56 h 56"/>
                <a:gd name="T12" fmla="*/ 499 w 599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9" h="56">
                  <a:moveTo>
                    <a:pt x="499" y="0"/>
                  </a:moveTo>
                  <a:lnTo>
                    <a:pt x="272" y="0"/>
                  </a:lnTo>
                  <a:lnTo>
                    <a:pt x="99" y="0"/>
                  </a:lnTo>
                  <a:lnTo>
                    <a:pt x="0" y="56"/>
                  </a:lnTo>
                  <a:lnTo>
                    <a:pt x="272" y="56"/>
                  </a:lnTo>
                  <a:lnTo>
                    <a:pt x="599" y="56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Rectangle 210"/>
            <p:cNvSpPr>
              <a:spLocks noChangeArrowheads="1"/>
            </p:cNvSpPr>
            <p:nvPr/>
          </p:nvSpPr>
          <p:spPr bwMode="auto">
            <a:xfrm>
              <a:off x="7713663" y="4394200"/>
              <a:ext cx="950913" cy="28575"/>
            </a:xfrm>
            <a:prstGeom prst="rect">
              <a:avLst/>
            </a:pr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211"/>
            <p:cNvSpPr>
              <a:spLocks/>
            </p:cNvSpPr>
            <p:nvPr/>
          </p:nvSpPr>
          <p:spPr bwMode="auto">
            <a:xfrm>
              <a:off x="7215188" y="2674938"/>
              <a:ext cx="1944688" cy="1458913"/>
            </a:xfrm>
            <a:custGeom>
              <a:avLst/>
              <a:gdLst>
                <a:gd name="T0" fmla="*/ 5785 w 5785"/>
                <a:gd name="T1" fmla="*/ 3978 h 4339"/>
                <a:gd name="T2" fmla="*/ 5436 w 5785"/>
                <a:gd name="T3" fmla="*/ 4339 h 4339"/>
                <a:gd name="T4" fmla="*/ 349 w 5785"/>
                <a:gd name="T5" fmla="*/ 4339 h 4339"/>
                <a:gd name="T6" fmla="*/ 0 w 5785"/>
                <a:gd name="T7" fmla="*/ 3978 h 4339"/>
                <a:gd name="T8" fmla="*/ 0 w 5785"/>
                <a:gd name="T9" fmla="*/ 361 h 4339"/>
                <a:gd name="T10" fmla="*/ 349 w 5785"/>
                <a:gd name="T11" fmla="*/ 0 h 4339"/>
                <a:gd name="T12" fmla="*/ 5436 w 5785"/>
                <a:gd name="T13" fmla="*/ 0 h 4339"/>
                <a:gd name="T14" fmla="*/ 5785 w 5785"/>
                <a:gd name="T15" fmla="*/ 361 h 4339"/>
                <a:gd name="T16" fmla="*/ 5785 w 5785"/>
                <a:gd name="T17" fmla="*/ 3978 h 4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5" h="4339">
                  <a:moveTo>
                    <a:pt x="5785" y="3978"/>
                  </a:moveTo>
                  <a:cubicBezTo>
                    <a:pt x="5785" y="4176"/>
                    <a:pt x="5628" y="4339"/>
                    <a:pt x="5436" y="4339"/>
                  </a:cubicBezTo>
                  <a:cubicBezTo>
                    <a:pt x="349" y="4339"/>
                    <a:pt x="349" y="4339"/>
                    <a:pt x="349" y="4339"/>
                  </a:cubicBezTo>
                  <a:cubicBezTo>
                    <a:pt x="157" y="4339"/>
                    <a:pt x="0" y="4176"/>
                    <a:pt x="0" y="3978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162"/>
                    <a:pt x="157" y="0"/>
                    <a:pt x="349" y="0"/>
                  </a:cubicBezTo>
                  <a:cubicBezTo>
                    <a:pt x="5436" y="0"/>
                    <a:pt x="5436" y="0"/>
                    <a:pt x="5436" y="0"/>
                  </a:cubicBezTo>
                  <a:cubicBezTo>
                    <a:pt x="5628" y="0"/>
                    <a:pt x="5785" y="162"/>
                    <a:pt x="5785" y="361"/>
                  </a:cubicBezTo>
                  <a:cubicBezTo>
                    <a:pt x="5785" y="3978"/>
                    <a:pt x="5785" y="3978"/>
                    <a:pt x="5785" y="3978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212"/>
            <p:cNvSpPr>
              <a:spLocks/>
            </p:cNvSpPr>
            <p:nvPr/>
          </p:nvSpPr>
          <p:spPr bwMode="auto">
            <a:xfrm>
              <a:off x="7291388" y="2754313"/>
              <a:ext cx="1790700" cy="1300163"/>
            </a:xfrm>
            <a:custGeom>
              <a:avLst/>
              <a:gdLst>
                <a:gd name="T0" fmla="*/ 119 w 5325"/>
                <a:gd name="T1" fmla="*/ 3863 h 3863"/>
                <a:gd name="T2" fmla="*/ 0 w 5325"/>
                <a:gd name="T3" fmla="*/ 3740 h 3863"/>
                <a:gd name="T4" fmla="*/ 0 w 5325"/>
                <a:gd name="T5" fmla="*/ 123 h 3863"/>
                <a:gd name="T6" fmla="*/ 119 w 5325"/>
                <a:gd name="T7" fmla="*/ 0 h 3863"/>
                <a:gd name="T8" fmla="*/ 5206 w 5325"/>
                <a:gd name="T9" fmla="*/ 0 h 3863"/>
                <a:gd name="T10" fmla="*/ 5325 w 5325"/>
                <a:gd name="T11" fmla="*/ 123 h 3863"/>
                <a:gd name="T12" fmla="*/ 5325 w 5325"/>
                <a:gd name="T13" fmla="*/ 3740 h 3863"/>
                <a:gd name="T14" fmla="*/ 5206 w 5325"/>
                <a:gd name="T15" fmla="*/ 3863 h 3863"/>
                <a:gd name="T16" fmla="*/ 119 w 5325"/>
                <a:gd name="T17" fmla="*/ 3863 h 3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25" h="3863">
                  <a:moveTo>
                    <a:pt x="119" y="3863"/>
                  </a:moveTo>
                  <a:cubicBezTo>
                    <a:pt x="55" y="3863"/>
                    <a:pt x="0" y="3806"/>
                    <a:pt x="0" y="3740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56"/>
                    <a:pt x="55" y="0"/>
                    <a:pt x="119" y="0"/>
                  </a:cubicBezTo>
                  <a:cubicBezTo>
                    <a:pt x="5206" y="0"/>
                    <a:pt x="5206" y="0"/>
                    <a:pt x="5206" y="0"/>
                  </a:cubicBezTo>
                  <a:cubicBezTo>
                    <a:pt x="5270" y="0"/>
                    <a:pt x="5325" y="56"/>
                    <a:pt x="5325" y="123"/>
                  </a:cubicBezTo>
                  <a:cubicBezTo>
                    <a:pt x="5325" y="3740"/>
                    <a:pt x="5325" y="3740"/>
                    <a:pt x="5325" y="3740"/>
                  </a:cubicBezTo>
                  <a:cubicBezTo>
                    <a:pt x="5325" y="3806"/>
                    <a:pt x="5270" y="3863"/>
                    <a:pt x="5206" y="3863"/>
                  </a:cubicBezTo>
                  <a:cubicBezTo>
                    <a:pt x="119" y="3863"/>
                    <a:pt x="119" y="3863"/>
                    <a:pt x="119" y="3863"/>
                  </a:cubicBezTo>
                </a:path>
              </a:pathLst>
            </a:custGeom>
            <a:solidFill>
              <a:srgbClr val="66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213"/>
            <p:cNvSpPr>
              <a:spLocks/>
            </p:cNvSpPr>
            <p:nvPr/>
          </p:nvSpPr>
          <p:spPr bwMode="auto">
            <a:xfrm>
              <a:off x="7291388" y="2754313"/>
              <a:ext cx="1790700" cy="68263"/>
            </a:xfrm>
            <a:custGeom>
              <a:avLst/>
              <a:gdLst>
                <a:gd name="T0" fmla="*/ 5206 w 5325"/>
                <a:gd name="T1" fmla="*/ 0 h 201"/>
                <a:gd name="T2" fmla="*/ 119 w 5325"/>
                <a:gd name="T3" fmla="*/ 0 h 201"/>
                <a:gd name="T4" fmla="*/ 0 w 5325"/>
                <a:gd name="T5" fmla="*/ 123 h 201"/>
                <a:gd name="T6" fmla="*/ 0 w 5325"/>
                <a:gd name="T7" fmla="*/ 201 h 201"/>
                <a:gd name="T8" fmla="*/ 119 w 5325"/>
                <a:gd name="T9" fmla="*/ 78 h 201"/>
                <a:gd name="T10" fmla="*/ 5206 w 5325"/>
                <a:gd name="T11" fmla="*/ 78 h 201"/>
                <a:gd name="T12" fmla="*/ 5325 w 5325"/>
                <a:gd name="T13" fmla="*/ 201 h 201"/>
                <a:gd name="T14" fmla="*/ 5325 w 5325"/>
                <a:gd name="T15" fmla="*/ 123 h 201"/>
                <a:gd name="T16" fmla="*/ 5206 w 5325"/>
                <a:gd name="T1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25" h="201">
                  <a:moveTo>
                    <a:pt x="5206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55" y="0"/>
                    <a:pt x="0" y="56"/>
                    <a:pt x="0" y="123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135"/>
                    <a:pt x="55" y="78"/>
                    <a:pt x="119" y="78"/>
                  </a:cubicBezTo>
                  <a:cubicBezTo>
                    <a:pt x="5206" y="78"/>
                    <a:pt x="5206" y="78"/>
                    <a:pt x="5206" y="78"/>
                  </a:cubicBezTo>
                  <a:cubicBezTo>
                    <a:pt x="5270" y="78"/>
                    <a:pt x="5325" y="135"/>
                    <a:pt x="5325" y="201"/>
                  </a:cubicBezTo>
                  <a:cubicBezTo>
                    <a:pt x="5325" y="123"/>
                    <a:pt x="5325" y="123"/>
                    <a:pt x="5325" y="123"/>
                  </a:cubicBezTo>
                  <a:cubicBezTo>
                    <a:pt x="5325" y="56"/>
                    <a:pt x="5270" y="0"/>
                    <a:pt x="5206" y="0"/>
                  </a:cubicBezTo>
                </a:path>
              </a:pathLst>
            </a:custGeom>
            <a:solidFill>
              <a:srgbClr val="32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214"/>
            <p:cNvSpPr>
              <a:spLocks/>
            </p:cNvSpPr>
            <p:nvPr/>
          </p:nvSpPr>
          <p:spPr bwMode="auto">
            <a:xfrm>
              <a:off x="8039100" y="3363913"/>
              <a:ext cx="296863" cy="239713"/>
            </a:xfrm>
            <a:custGeom>
              <a:avLst/>
              <a:gdLst>
                <a:gd name="T0" fmla="*/ 94 w 187"/>
                <a:gd name="T1" fmla="*/ 0 h 151"/>
                <a:gd name="T2" fmla="*/ 0 w 187"/>
                <a:gd name="T3" fmla="*/ 0 h 151"/>
                <a:gd name="T4" fmla="*/ 14 w 187"/>
                <a:gd name="T5" fmla="*/ 151 h 151"/>
                <a:gd name="T6" fmla="*/ 94 w 187"/>
                <a:gd name="T7" fmla="*/ 151 h 151"/>
                <a:gd name="T8" fmla="*/ 173 w 187"/>
                <a:gd name="T9" fmla="*/ 151 h 151"/>
                <a:gd name="T10" fmla="*/ 187 w 187"/>
                <a:gd name="T11" fmla="*/ 0 h 151"/>
                <a:gd name="T12" fmla="*/ 94 w 187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151">
                  <a:moveTo>
                    <a:pt x="94" y="0"/>
                  </a:moveTo>
                  <a:lnTo>
                    <a:pt x="0" y="0"/>
                  </a:lnTo>
                  <a:lnTo>
                    <a:pt x="14" y="151"/>
                  </a:lnTo>
                  <a:lnTo>
                    <a:pt x="94" y="151"/>
                  </a:lnTo>
                  <a:lnTo>
                    <a:pt x="173" y="151"/>
                  </a:lnTo>
                  <a:lnTo>
                    <a:pt x="187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215"/>
            <p:cNvSpPr>
              <a:spLocks/>
            </p:cNvSpPr>
            <p:nvPr/>
          </p:nvSpPr>
          <p:spPr bwMode="auto">
            <a:xfrm>
              <a:off x="8056563" y="3444875"/>
              <a:ext cx="266700" cy="106363"/>
            </a:xfrm>
            <a:custGeom>
              <a:avLst/>
              <a:gdLst>
                <a:gd name="T0" fmla="*/ 397 w 794"/>
                <a:gd name="T1" fmla="*/ 217 h 314"/>
                <a:gd name="T2" fmla="*/ 0 w 794"/>
                <a:gd name="T3" fmla="*/ 0 h 314"/>
                <a:gd name="T4" fmla="*/ 397 w 794"/>
                <a:gd name="T5" fmla="*/ 314 h 314"/>
                <a:gd name="T6" fmla="*/ 794 w 794"/>
                <a:gd name="T7" fmla="*/ 0 h 314"/>
                <a:gd name="T8" fmla="*/ 397 w 794"/>
                <a:gd name="T9" fmla="*/ 21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314">
                  <a:moveTo>
                    <a:pt x="397" y="217"/>
                  </a:moveTo>
                  <a:cubicBezTo>
                    <a:pt x="215" y="217"/>
                    <a:pt x="88" y="130"/>
                    <a:pt x="0" y="0"/>
                  </a:cubicBezTo>
                  <a:cubicBezTo>
                    <a:pt x="88" y="192"/>
                    <a:pt x="296" y="314"/>
                    <a:pt x="397" y="314"/>
                  </a:cubicBezTo>
                  <a:cubicBezTo>
                    <a:pt x="497" y="314"/>
                    <a:pt x="705" y="192"/>
                    <a:pt x="794" y="0"/>
                  </a:cubicBezTo>
                  <a:cubicBezTo>
                    <a:pt x="706" y="130"/>
                    <a:pt x="579" y="217"/>
                    <a:pt x="397" y="217"/>
                  </a:cubicBezTo>
                  <a:close/>
                </a:path>
              </a:pathLst>
            </a:custGeom>
            <a:solidFill>
              <a:srgbClr val="D1C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216"/>
            <p:cNvSpPr>
              <a:spLocks/>
            </p:cNvSpPr>
            <p:nvPr/>
          </p:nvSpPr>
          <p:spPr bwMode="auto">
            <a:xfrm>
              <a:off x="7959725" y="3182938"/>
              <a:ext cx="63500" cy="160338"/>
            </a:xfrm>
            <a:custGeom>
              <a:avLst/>
              <a:gdLst>
                <a:gd name="T0" fmla="*/ 175 w 189"/>
                <a:gd name="T1" fmla="*/ 376 h 476"/>
                <a:gd name="T2" fmla="*/ 157 w 189"/>
                <a:gd name="T3" fmla="*/ 452 h 476"/>
                <a:gd name="T4" fmla="*/ 62 w 189"/>
                <a:gd name="T5" fmla="*/ 387 h 476"/>
                <a:gd name="T6" fmla="*/ 4 w 189"/>
                <a:gd name="T7" fmla="*/ 86 h 476"/>
                <a:gd name="T8" fmla="*/ 64 w 189"/>
                <a:gd name="T9" fmla="*/ 5 h 476"/>
                <a:gd name="T10" fmla="*/ 141 w 189"/>
                <a:gd name="T11" fmla="*/ 69 h 476"/>
                <a:gd name="T12" fmla="*/ 175 w 189"/>
                <a:gd name="T13" fmla="*/ 3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476">
                  <a:moveTo>
                    <a:pt x="175" y="376"/>
                  </a:moveTo>
                  <a:cubicBezTo>
                    <a:pt x="180" y="416"/>
                    <a:pt x="189" y="443"/>
                    <a:pt x="157" y="452"/>
                  </a:cubicBezTo>
                  <a:cubicBezTo>
                    <a:pt x="124" y="460"/>
                    <a:pt x="76" y="476"/>
                    <a:pt x="62" y="387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0" y="46"/>
                    <a:pt x="27" y="9"/>
                    <a:pt x="64" y="5"/>
                  </a:cubicBezTo>
                  <a:cubicBezTo>
                    <a:pt x="102" y="0"/>
                    <a:pt x="137" y="29"/>
                    <a:pt x="141" y="69"/>
                  </a:cubicBezTo>
                  <a:cubicBezTo>
                    <a:pt x="175" y="376"/>
                    <a:pt x="175" y="376"/>
                    <a:pt x="175" y="376"/>
                  </a:cubicBezTo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217"/>
            <p:cNvSpPr>
              <a:spLocks/>
            </p:cNvSpPr>
            <p:nvPr/>
          </p:nvSpPr>
          <p:spPr bwMode="auto">
            <a:xfrm>
              <a:off x="8355013" y="3182938"/>
              <a:ext cx="63500" cy="160338"/>
            </a:xfrm>
            <a:custGeom>
              <a:avLst/>
              <a:gdLst>
                <a:gd name="T0" fmla="*/ 14 w 190"/>
                <a:gd name="T1" fmla="*/ 376 h 476"/>
                <a:gd name="T2" fmla="*/ 33 w 190"/>
                <a:gd name="T3" fmla="*/ 452 h 476"/>
                <a:gd name="T4" fmla="*/ 127 w 190"/>
                <a:gd name="T5" fmla="*/ 387 h 476"/>
                <a:gd name="T6" fmla="*/ 185 w 190"/>
                <a:gd name="T7" fmla="*/ 86 h 476"/>
                <a:gd name="T8" fmla="*/ 125 w 190"/>
                <a:gd name="T9" fmla="*/ 5 h 476"/>
                <a:gd name="T10" fmla="*/ 48 w 190"/>
                <a:gd name="T11" fmla="*/ 69 h 476"/>
                <a:gd name="T12" fmla="*/ 14 w 190"/>
                <a:gd name="T13" fmla="*/ 3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476">
                  <a:moveTo>
                    <a:pt x="14" y="376"/>
                  </a:moveTo>
                  <a:cubicBezTo>
                    <a:pt x="10" y="416"/>
                    <a:pt x="0" y="443"/>
                    <a:pt x="33" y="452"/>
                  </a:cubicBezTo>
                  <a:cubicBezTo>
                    <a:pt x="65" y="460"/>
                    <a:pt x="113" y="476"/>
                    <a:pt x="127" y="387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90" y="46"/>
                    <a:pt x="163" y="9"/>
                    <a:pt x="125" y="5"/>
                  </a:cubicBezTo>
                  <a:cubicBezTo>
                    <a:pt x="87" y="0"/>
                    <a:pt x="53" y="29"/>
                    <a:pt x="48" y="69"/>
                  </a:cubicBezTo>
                  <a:lnTo>
                    <a:pt x="14" y="376"/>
                  </a:lnTo>
                  <a:close/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18"/>
            <p:cNvSpPr>
              <a:spLocks/>
            </p:cNvSpPr>
            <p:nvPr/>
          </p:nvSpPr>
          <p:spPr bwMode="auto">
            <a:xfrm>
              <a:off x="7929563" y="2827338"/>
              <a:ext cx="531813" cy="614363"/>
            </a:xfrm>
            <a:custGeom>
              <a:avLst/>
              <a:gdLst>
                <a:gd name="T0" fmla="*/ 374 w 1581"/>
                <a:gd name="T1" fmla="*/ 241 h 1828"/>
                <a:gd name="T2" fmla="*/ 55 w 1581"/>
                <a:gd name="T3" fmla="*/ 887 h 1828"/>
                <a:gd name="T4" fmla="*/ 357 w 1581"/>
                <a:gd name="T5" fmla="*/ 1522 h 1828"/>
                <a:gd name="T6" fmla="*/ 545 w 1581"/>
                <a:gd name="T7" fmla="*/ 1657 h 1828"/>
                <a:gd name="T8" fmla="*/ 1478 w 1581"/>
                <a:gd name="T9" fmla="*/ 933 h 1828"/>
                <a:gd name="T10" fmla="*/ 374 w 1581"/>
                <a:gd name="T11" fmla="*/ 241 h 1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1" h="1828">
                  <a:moveTo>
                    <a:pt x="374" y="241"/>
                  </a:moveTo>
                  <a:cubicBezTo>
                    <a:pt x="232" y="234"/>
                    <a:pt x="0" y="410"/>
                    <a:pt x="55" y="887"/>
                  </a:cubicBezTo>
                  <a:cubicBezTo>
                    <a:pt x="82" y="1121"/>
                    <a:pt x="188" y="1442"/>
                    <a:pt x="357" y="1522"/>
                  </a:cubicBezTo>
                  <a:cubicBezTo>
                    <a:pt x="411" y="1577"/>
                    <a:pt x="474" y="1623"/>
                    <a:pt x="545" y="1657"/>
                  </a:cubicBezTo>
                  <a:cubicBezTo>
                    <a:pt x="901" y="1828"/>
                    <a:pt x="1416" y="1481"/>
                    <a:pt x="1478" y="933"/>
                  </a:cubicBezTo>
                  <a:cubicBezTo>
                    <a:pt x="1581" y="13"/>
                    <a:pt x="636" y="0"/>
                    <a:pt x="374" y="241"/>
                  </a:cubicBezTo>
                </a:path>
              </a:pathLst>
            </a:custGeom>
            <a:solidFill>
              <a:srgbClr val="705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19"/>
            <p:cNvSpPr>
              <a:spLocks/>
            </p:cNvSpPr>
            <p:nvPr/>
          </p:nvSpPr>
          <p:spPr bwMode="auto">
            <a:xfrm>
              <a:off x="7993063" y="2978150"/>
              <a:ext cx="392113" cy="539750"/>
            </a:xfrm>
            <a:custGeom>
              <a:avLst/>
              <a:gdLst>
                <a:gd name="T0" fmla="*/ 1165 w 1165"/>
                <a:gd name="T1" fmla="*/ 541 h 1609"/>
                <a:gd name="T2" fmla="*/ 583 w 1165"/>
                <a:gd name="T3" fmla="*/ 1609 h 1609"/>
                <a:gd name="T4" fmla="*/ 0 w 1165"/>
                <a:gd name="T5" fmla="*/ 541 h 1609"/>
                <a:gd name="T6" fmla="*/ 583 w 1165"/>
                <a:gd name="T7" fmla="*/ 0 h 1609"/>
                <a:gd name="T8" fmla="*/ 1165 w 1165"/>
                <a:gd name="T9" fmla="*/ 541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5" h="1609">
                  <a:moveTo>
                    <a:pt x="1165" y="541"/>
                  </a:moveTo>
                  <a:cubicBezTo>
                    <a:pt x="1165" y="973"/>
                    <a:pt x="1076" y="1609"/>
                    <a:pt x="583" y="1609"/>
                  </a:cubicBezTo>
                  <a:cubicBezTo>
                    <a:pt x="89" y="1609"/>
                    <a:pt x="0" y="973"/>
                    <a:pt x="0" y="541"/>
                  </a:cubicBezTo>
                  <a:cubicBezTo>
                    <a:pt x="0" y="108"/>
                    <a:pt x="261" y="0"/>
                    <a:pt x="583" y="0"/>
                  </a:cubicBezTo>
                  <a:cubicBezTo>
                    <a:pt x="904" y="0"/>
                    <a:pt x="1165" y="108"/>
                    <a:pt x="1165" y="541"/>
                  </a:cubicBezTo>
                </a:path>
              </a:pathLst>
            </a:custGeom>
            <a:solidFill>
              <a:srgbClr val="FBE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220"/>
            <p:cNvSpPr>
              <a:spLocks/>
            </p:cNvSpPr>
            <p:nvPr/>
          </p:nvSpPr>
          <p:spPr bwMode="auto">
            <a:xfrm>
              <a:off x="8135938" y="3436938"/>
              <a:ext cx="103188" cy="22225"/>
            </a:xfrm>
            <a:custGeom>
              <a:avLst/>
              <a:gdLst>
                <a:gd name="T0" fmla="*/ 309 w 309"/>
                <a:gd name="T1" fmla="*/ 0 h 68"/>
                <a:gd name="T2" fmla="*/ 240 w 309"/>
                <a:gd name="T3" fmla="*/ 51 h 68"/>
                <a:gd name="T4" fmla="*/ 155 w 309"/>
                <a:gd name="T5" fmla="*/ 68 h 68"/>
                <a:gd name="T6" fmla="*/ 69 w 309"/>
                <a:gd name="T7" fmla="*/ 51 h 68"/>
                <a:gd name="T8" fmla="*/ 0 w 309"/>
                <a:gd name="T9" fmla="*/ 0 h 68"/>
                <a:gd name="T10" fmla="*/ 75 w 309"/>
                <a:gd name="T11" fmla="*/ 34 h 68"/>
                <a:gd name="T12" fmla="*/ 155 w 309"/>
                <a:gd name="T13" fmla="*/ 45 h 68"/>
                <a:gd name="T14" fmla="*/ 234 w 309"/>
                <a:gd name="T15" fmla="*/ 34 h 68"/>
                <a:gd name="T16" fmla="*/ 309 w 309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68">
                  <a:moveTo>
                    <a:pt x="309" y="0"/>
                  </a:moveTo>
                  <a:cubicBezTo>
                    <a:pt x="291" y="22"/>
                    <a:pt x="267" y="39"/>
                    <a:pt x="240" y="51"/>
                  </a:cubicBezTo>
                  <a:cubicBezTo>
                    <a:pt x="213" y="62"/>
                    <a:pt x="184" y="68"/>
                    <a:pt x="155" y="68"/>
                  </a:cubicBezTo>
                  <a:cubicBezTo>
                    <a:pt x="125" y="68"/>
                    <a:pt x="96" y="62"/>
                    <a:pt x="69" y="51"/>
                  </a:cubicBezTo>
                  <a:cubicBezTo>
                    <a:pt x="42" y="39"/>
                    <a:pt x="18" y="22"/>
                    <a:pt x="0" y="0"/>
                  </a:cubicBezTo>
                  <a:cubicBezTo>
                    <a:pt x="24" y="15"/>
                    <a:pt x="49" y="27"/>
                    <a:pt x="75" y="34"/>
                  </a:cubicBezTo>
                  <a:cubicBezTo>
                    <a:pt x="101" y="41"/>
                    <a:pt x="128" y="45"/>
                    <a:pt x="155" y="45"/>
                  </a:cubicBezTo>
                  <a:cubicBezTo>
                    <a:pt x="181" y="45"/>
                    <a:pt x="208" y="41"/>
                    <a:pt x="234" y="34"/>
                  </a:cubicBezTo>
                  <a:cubicBezTo>
                    <a:pt x="260" y="27"/>
                    <a:pt x="285" y="15"/>
                    <a:pt x="309" y="0"/>
                  </a:cubicBezTo>
                  <a:close/>
                </a:path>
              </a:pathLst>
            </a:custGeom>
            <a:solidFill>
              <a:srgbClr val="C2B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21"/>
            <p:cNvSpPr>
              <a:spLocks/>
            </p:cNvSpPr>
            <p:nvPr/>
          </p:nvSpPr>
          <p:spPr bwMode="auto">
            <a:xfrm>
              <a:off x="8096250" y="3405188"/>
              <a:ext cx="182563" cy="23813"/>
            </a:xfrm>
            <a:custGeom>
              <a:avLst/>
              <a:gdLst>
                <a:gd name="T0" fmla="*/ 531 w 541"/>
                <a:gd name="T1" fmla="*/ 7 h 71"/>
                <a:gd name="T2" fmla="*/ 503 w 541"/>
                <a:gd name="T3" fmla="*/ 2 h 71"/>
                <a:gd name="T4" fmla="*/ 524 w 541"/>
                <a:gd name="T5" fmla="*/ 11 h 71"/>
                <a:gd name="T6" fmla="*/ 525 w 541"/>
                <a:gd name="T7" fmla="*/ 11 h 71"/>
                <a:gd name="T8" fmla="*/ 468 w 541"/>
                <a:gd name="T9" fmla="*/ 31 h 71"/>
                <a:gd name="T10" fmla="*/ 404 w 541"/>
                <a:gd name="T11" fmla="*/ 44 h 71"/>
                <a:gd name="T12" fmla="*/ 270 w 541"/>
                <a:gd name="T13" fmla="*/ 54 h 71"/>
                <a:gd name="T14" fmla="*/ 137 w 541"/>
                <a:gd name="T15" fmla="*/ 44 h 71"/>
                <a:gd name="T16" fmla="*/ 73 w 541"/>
                <a:gd name="T17" fmla="*/ 31 h 71"/>
                <a:gd name="T18" fmla="*/ 16 w 541"/>
                <a:gd name="T19" fmla="*/ 11 h 71"/>
                <a:gd name="T20" fmla="*/ 17 w 541"/>
                <a:gd name="T21" fmla="*/ 11 h 71"/>
                <a:gd name="T22" fmla="*/ 39 w 541"/>
                <a:gd name="T23" fmla="*/ 2 h 71"/>
                <a:gd name="T24" fmla="*/ 11 w 541"/>
                <a:gd name="T25" fmla="*/ 7 h 71"/>
                <a:gd name="T26" fmla="*/ 4 w 541"/>
                <a:gd name="T27" fmla="*/ 25 h 71"/>
                <a:gd name="T28" fmla="*/ 16 w 541"/>
                <a:gd name="T29" fmla="*/ 11 h 71"/>
                <a:gd name="T30" fmla="*/ 133 w 541"/>
                <a:gd name="T31" fmla="*/ 59 h 71"/>
                <a:gd name="T32" fmla="*/ 270 w 541"/>
                <a:gd name="T33" fmla="*/ 71 h 71"/>
                <a:gd name="T34" fmla="*/ 408 w 541"/>
                <a:gd name="T35" fmla="*/ 59 h 71"/>
                <a:gd name="T36" fmla="*/ 525 w 541"/>
                <a:gd name="T37" fmla="*/ 11 h 71"/>
                <a:gd name="T38" fmla="*/ 538 w 541"/>
                <a:gd name="T39" fmla="*/ 25 h 71"/>
                <a:gd name="T40" fmla="*/ 531 w 541"/>
                <a:gd name="T41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1" h="71">
                  <a:moveTo>
                    <a:pt x="531" y="7"/>
                  </a:moveTo>
                  <a:cubicBezTo>
                    <a:pt x="523" y="2"/>
                    <a:pt x="512" y="0"/>
                    <a:pt x="503" y="2"/>
                  </a:cubicBezTo>
                  <a:cubicBezTo>
                    <a:pt x="512" y="5"/>
                    <a:pt x="519" y="7"/>
                    <a:pt x="524" y="11"/>
                  </a:cubicBezTo>
                  <a:cubicBezTo>
                    <a:pt x="525" y="11"/>
                    <a:pt x="525" y="11"/>
                    <a:pt x="525" y="11"/>
                  </a:cubicBezTo>
                  <a:cubicBezTo>
                    <a:pt x="507" y="19"/>
                    <a:pt x="488" y="26"/>
                    <a:pt x="468" y="31"/>
                  </a:cubicBezTo>
                  <a:cubicBezTo>
                    <a:pt x="447" y="36"/>
                    <a:pt x="426" y="41"/>
                    <a:pt x="404" y="44"/>
                  </a:cubicBezTo>
                  <a:cubicBezTo>
                    <a:pt x="360" y="51"/>
                    <a:pt x="315" y="54"/>
                    <a:pt x="270" y="54"/>
                  </a:cubicBezTo>
                  <a:cubicBezTo>
                    <a:pt x="225" y="54"/>
                    <a:pt x="181" y="51"/>
                    <a:pt x="137" y="44"/>
                  </a:cubicBezTo>
                  <a:cubicBezTo>
                    <a:pt x="115" y="41"/>
                    <a:pt x="93" y="36"/>
                    <a:pt x="73" y="31"/>
                  </a:cubicBezTo>
                  <a:cubicBezTo>
                    <a:pt x="53" y="26"/>
                    <a:pt x="34" y="19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3" y="7"/>
                    <a:pt x="29" y="5"/>
                    <a:pt x="39" y="2"/>
                  </a:cubicBezTo>
                  <a:cubicBezTo>
                    <a:pt x="29" y="0"/>
                    <a:pt x="18" y="2"/>
                    <a:pt x="11" y="7"/>
                  </a:cubicBezTo>
                  <a:cubicBezTo>
                    <a:pt x="4" y="12"/>
                    <a:pt x="0" y="19"/>
                    <a:pt x="4" y="25"/>
                  </a:cubicBezTo>
                  <a:cubicBezTo>
                    <a:pt x="7" y="19"/>
                    <a:pt x="11" y="15"/>
                    <a:pt x="16" y="11"/>
                  </a:cubicBezTo>
                  <a:cubicBezTo>
                    <a:pt x="49" y="31"/>
                    <a:pt x="90" y="50"/>
                    <a:pt x="133" y="59"/>
                  </a:cubicBezTo>
                  <a:cubicBezTo>
                    <a:pt x="178" y="67"/>
                    <a:pt x="224" y="71"/>
                    <a:pt x="270" y="71"/>
                  </a:cubicBezTo>
                  <a:cubicBezTo>
                    <a:pt x="317" y="71"/>
                    <a:pt x="363" y="67"/>
                    <a:pt x="408" y="59"/>
                  </a:cubicBezTo>
                  <a:cubicBezTo>
                    <a:pt x="450" y="50"/>
                    <a:pt x="493" y="31"/>
                    <a:pt x="525" y="11"/>
                  </a:cubicBezTo>
                  <a:cubicBezTo>
                    <a:pt x="530" y="15"/>
                    <a:pt x="534" y="19"/>
                    <a:pt x="538" y="25"/>
                  </a:cubicBezTo>
                  <a:cubicBezTo>
                    <a:pt x="541" y="19"/>
                    <a:pt x="538" y="12"/>
                    <a:pt x="531" y="7"/>
                  </a:cubicBezTo>
                  <a:close/>
                </a:path>
              </a:pathLst>
            </a:custGeom>
            <a:solidFill>
              <a:srgbClr val="C2B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22"/>
            <p:cNvSpPr>
              <a:spLocks/>
            </p:cNvSpPr>
            <p:nvPr/>
          </p:nvSpPr>
          <p:spPr bwMode="auto">
            <a:xfrm>
              <a:off x="8142288" y="3352800"/>
              <a:ext cx="90488" cy="20638"/>
            </a:xfrm>
            <a:custGeom>
              <a:avLst/>
              <a:gdLst>
                <a:gd name="T0" fmla="*/ 130 w 271"/>
                <a:gd name="T1" fmla="*/ 63 h 63"/>
                <a:gd name="T2" fmla="*/ 72 w 271"/>
                <a:gd name="T3" fmla="*/ 40 h 63"/>
                <a:gd name="T4" fmla="*/ 27 w 271"/>
                <a:gd name="T5" fmla="*/ 16 h 63"/>
                <a:gd name="T6" fmla="*/ 11 w 271"/>
                <a:gd name="T7" fmla="*/ 18 h 63"/>
                <a:gd name="T8" fmla="*/ 9 w 271"/>
                <a:gd name="T9" fmla="*/ 19 h 63"/>
                <a:gd name="T10" fmla="*/ 2 w 271"/>
                <a:gd name="T11" fmla="*/ 13 h 63"/>
                <a:gd name="T12" fmla="*/ 7 w 271"/>
                <a:gd name="T13" fmla="*/ 3 h 63"/>
                <a:gd name="T14" fmla="*/ 27 w 271"/>
                <a:gd name="T15" fmla="*/ 0 h 63"/>
                <a:gd name="T16" fmla="*/ 84 w 271"/>
                <a:gd name="T17" fmla="*/ 29 h 63"/>
                <a:gd name="T18" fmla="*/ 130 w 271"/>
                <a:gd name="T19" fmla="*/ 47 h 63"/>
                <a:gd name="T20" fmla="*/ 130 w 271"/>
                <a:gd name="T21" fmla="*/ 47 h 63"/>
                <a:gd name="T22" fmla="*/ 141 w 271"/>
                <a:gd name="T23" fmla="*/ 47 h 63"/>
                <a:gd name="T24" fmla="*/ 187 w 271"/>
                <a:gd name="T25" fmla="*/ 29 h 63"/>
                <a:gd name="T26" fmla="*/ 244 w 271"/>
                <a:gd name="T27" fmla="*/ 0 h 63"/>
                <a:gd name="T28" fmla="*/ 264 w 271"/>
                <a:gd name="T29" fmla="*/ 3 h 63"/>
                <a:gd name="T30" fmla="*/ 270 w 271"/>
                <a:gd name="T31" fmla="*/ 13 h 63"/>
                <a:gd name="T32" fmla="*/ 262 w 271"/>
                <a:gd name="T33" fmla="*/ 19 h 63"/>
                <a:gd name="T34" fmla="*/ 262 w 271"/>
                <a:gd name="T35" fmla="*/ 19 h 63"/>
                <a:gd name="T36" fmla="*/ 260 w 271"/>
                <a:gd name="T37" fmla="*/ 18 h 63"/>
                <a:gd name="T38" fmla="*/ 244 w 271"/>
                <a:gd name="T39" fmla="*/ 16 h 63"/>
                <a:gd name="T40" fmla="*/ 199 w 271"/>
                <a:gd name="T41" fmla="*/ 40 h 63"/>
                <a:gd name="T42" fmla="*/ 141 w 271"/>
                <a:gd name="T43" fmla="*/ 63 h 63"/>
                <a:gd name="T44" fmla="*/ 130 w 271"/>
                <a:gd name="T4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1" h="63">
                  <a:moveTo>
                    <a:pt x="130" y="63"/>
                  </a:moveTo>
                  <a:cubicBezTo>
                    <a:pt x="107" y="63"/>
                    <a:pt x="85" y="54"/>
                    <a:pt x="72" y="40"/>
                  </a:cubicBezTo>
                  <a:cubicBezTo>
                    <a:pt x="57" y="24"/>
                    <a:pt x="42" y="16"/>
                    <a:pt x="27" y="16"/>
                  </a:cubicBezTo>
                  <a:cubicBezTo>
                    <a:pt x="22" y="16"/>
                    <a:pt x="17" y="17"/>
                    <a:pt x="11" y="18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6" y="19"/>
                    <a:pt x="3" y="16"/>
                    <a:pt x="2" y="13"/>
                  </a:cubicBezTo>
                  <a:cubicBezTo>
                    <a:pt x="0" y="9"/>
                    <a:pt x="3" y="4"/>
                    <a:pt x="7" y="3"/>
                  </a:cubicBezTo>
                  <a:cubicBezTo>
                    <a:pt x="14" y="1"/>
                    <a:pt x="20" y="0"/>
                    <a:pt x="27" y="0"/>
                  </a:cubicBezTo>
                  <a:cubicBezTo>
                    <a:pt x="56" y="0"/>
                    <a:pt x="76" y="21"/>
                    <a:pt x="84" y="29"/>
                  </a:cubicBezTo>
                  <a:cubicBezTo>
                    <a:pt x="94" y="40"/>
                    <a:pt x="112" y="47"/>
                    <a:pt x="130" y="47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2" y="47"/>
                    <a:pt x="139" y="47"/>
                    <a:pt x="141" y="47"/>
                  </a:cubicBezTo>
                  <a:cubicBezTo>
                    <a:pt x="159" y="47"/>
                    <a:pt x="177" y="40"/>
                    <a:pt x="187" y="29"/>
                  </a:cubicBezTo>
                  <a:cubicBezTo>
                    <a:pt x="195" y="21"/>
                    <a:pt x="215" y="0"/>
                    <a:pt x="244" y="0"/>
                  </a:cubicBezTo>
                  <a:cubicBezTo>
                    <a:pt x="251" y="0"/>
                    <a:pt x="258" y="1"/>
                    <a:pt x="264" y="3"/>
                  </a:cubicBezTo>
                  <a:cubicBezTo>
                    <a:pt x="269" y="4"/>
                    <a:pt x="271" y="9"/>
                    <a:pt x="270" y="13"/>
                  </a:cubicBezTo>
                  <a:cubicBezTo>
                    <a:pt x="269" y="16"/>
                    <a:pt x="265" y="19"/>
                    <a:pt x="262" y="19"/>
                  </a:cubicBezTo>
                  <a:cubicBezTo>
                    <a:pt x="262" y="19"/>
                    <a:pt x="262" y="19"/>
                    <a:pt x="262" y="19"/>
                  </a:cubicBezTo>
                  <a:cubicBezTo>
                    <a:pt x="261" y="19"/>
                    <a:pt x="260" y="19"/>
                    <a:pt x="260" y="18"/>
                  </a:cubicBezTo>
                  <a:cubicBezTo>
                    <a:pt x="254" y="17"/>
                    <a:pt x="249" y="16"/>
                    <a:pt x="244" y="16"/>
                  </a:cubicBezTo>
                  <a:cubicBezTo>
                    <a:pt x="229" y="16"/>
                    <a:pt x="214" y="24"/>
                    <a:pt x="199" y="40"/>
                  </a:cubicBezTo>
                  <a:cubicBezTo>
                    <a:pt x="186" y="54"/>
                    <a:pt x="164" y="63"/>
                    <a:pt x="141" y="63"/>
                  </a:cubicBezTo>
                  <a:lnTo>
                    <a:pt x="130" y="63"/>
                  </a:lnTo>
                  <a:close/>
                </a:path>
              </a:pathLst>
            </a:custGeom>
            <a:solidFill>
              <a:srgbClr val="D1C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23"/>
            <p:cNvSpPr>
              <a:spLocks/>
            </p:cNvSpPr>
            <p:nvPr/>
          </p:nvSpPr>
          <p:spPr bwMode="auto">
            <a:xfrm>
              <a:off x="8235950" y="3214688"/>
              <a:ext cx="90488" cy="38100"/>
            </a:xfrm>
            <a:custGeom>
              <a:avLst/>
              <a:gdLst>
                <a:gd name="T0" fmla="*/ 136 w 272"/>
                <a:gd name="T1" fmla="*/ 0 h 112"/>
                <a:gd name="T2" fmla="*/ 0 w 272"/>
                <a:gd name="T3" fmla="*/ 112 h 112"/>
                <a:gd name="T4" fmla="*/ 82 w 272"/>
                <a:gd name="T5" fmla="*/ 58 h 112"/>
                <a:gd name="T6" fmla="*/ 136 w 272"/>
                <a:gd name="T7" fmla="*/ 53 h 112"/>
                <a:gd name="T8" fmla="*/ 195 w 272"/>
                <a:gd name="T9" fmla="*/ 59 h 112"/>
                <a:gd name="T10" fmla="*/ 272 w 272"/>
                <a:gd name="T11" fmla="*/ 112 h 112"/>
                <a:gd name="T12" fmla="*/ 136 w 272"/>
                <a:gd name="T1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112">
                  <a:moveTo>
                    <a:pt x="136" y="0"/>
                  </a:moveTo>
                  <a:cubicBezTo>
                    <a:pt x="61" y="0"/>
                    <a:pt x="0" y="50"/>
                    <a:pt x="0" y="112"/>
                  </a:cubicBezTo>
                  <a:cubicBezTo>
                    <a:pt x="0" y="88"/>
                    <a:pt x="34" y="67"/>
                    <a:pt x="82" y="58"/>
                  </a:cubicBezTo>
                  <a:cubicBezTo>
                    <a:pt x="98" y="55"/>
                    <a:pt x="117" y="53"/>
                    <a:pt x="136" y="53"/>
                  </a:cubicBezTo>
                  <a:cubicBezTo>
                    <a:pt x="157" y="53"/>
                    <a:pt x="177" y="55"/>
                    <a:pt x="195" y="59"/>
                  </a:cubicBezTo>
                  <a:cubicBezTo>
                    <a:pt x="241" y="68"/>
                    <a:pt x="272" y="89"/>
                    <a:pt x="272" y="112"/>
                  </a:cubicBezTo>
                  <a:cubicBezTo>
                    <a:pt x="272" y="50"/>
                    <a:pt x="211" y="0"/>
                    <a:pt x="136" y="0"/>
                  </a:cubicBezTo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224"/>
            <p:cNvSpPr>
              <a:spLocks/>
            </p:cNvSpPr>
            <p:nvPr/>
          </p:nvSpPr>
          <p:spPr bwMode="auto">
            <a:xfrm>
              <a:off x="8301038" y="3235325"/>
              <a:ext cx="25400" cy="34925"/>
            </a:xfrm>
            <a:custGeom>
              <a:avLst/>
              <a:gdLst>
                <a:gd name="T0" fmla="*/ 0 w 77"/>
                <a:gd name="T1" fmla="*/ 0 h 107"/>
                <a:gd name="T2" fmla="*/ 21 w 77"/>
                <a:gd name="T3" fmla="*/ 53 h 107"/>
                <a:gd name="T4" fmla="*/ 0 w 77"/>
                <a:gd name="T5" fmla="*/ 107 h 107"/>
                <a:gd name="T6" fmla="*/ 77 w 77"/>
                <a:gd name="T7" fmla="*/ 53 h 107"/>
                <a:gd name="T8" fmla="*/ 77 w 77"/>
                <a:gd name="T9" fmla="*/ 53 h 107"/>
                <a:gd name="T10" fmla="*/ 0 w 77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07">
                  <a:moveTo>
                    <a:pt x="0" y="0"/>
                  </a:moveTo>
                  <a:cubicBezTo>
                    <a:pt x="13" y="14"/>
                    <a:pt x="21" y="32"/>
                    <a:pt x="21" y="53"/>
                  </a:cubicBezTo>
                  <a:cubicBezTo>
                    <a:pt x="21" y="74"/>
                    <a:pt x="13" y="93"/>
                    <a:pt x="0" y="107"/>
                  </a:cubicBezTo>
                  <a:cubicBezTo>
                    <a:pt x="46" y="97"/>
                    <a:pt x="77" y="77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30"/>
                    <a:pt x="46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225"/>
            <p:cNvSpPr>
              <a:spLocks/>
            </p:cNvSpPr>
            <p:nvPr/>
          </p:nvSpPr>
          <p:spPr bwMode="auto">
            <a:xfrm>
              <a:off x="8235950" y="3233738"/>
              <a:ext cx="26988" cy="38100"/>
            </a:xfrm>
            <a:custGeom>
              <a:avLst/>
              <a:gdLst>
                <a:gd name="T0" fmla="*/ 82 w 82"/>
                <a:gd name="T1" fmla="*/ 109 h 109"/>
                <a:gd name="T2" fmla="*/ 59 w 82"/>
                <a:gd name="T3" fmla="*/ 54 h 109"/>
                <a:gd name="T4" fmla="*/ 82 w 82"/>
                <a:gd name="T5" fmla="*/ 0 h 109"/>
                <a:gd name="T6" fmla="*/ 0 w 82"/>
                <a:gd name="T7" fmla="*/ 54 h 109"/>
                <a:gd name="T8" fmla="*/ 0 w 82"/>
                <a:gd name="T9" fmla="*/ 54 h 109"/>
                <a:gd name="T10" fmla="*/ 82 w 82"/>
                <a:gd name="T1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09">
                  <a:moveTo>
                    <a:pt x="82" y="109"/>
                  </a:moveTo>
                  <a:cubicBezTo>
                    <a:pt x="68" y="94"/>
                    <a:pt x="59" y="75"/>
                    <a:pt x="59" y="54"/>
                  </a:cubicBezTo>
                  <a:cubicBezTo>
                    <a:pt x="59" y="33"/>
                    <a:pt x="68" y="14"/>
                    <a:pt x="82" y="0"/>
                  </a:cubicBezTo>
                  <a:cubicBezTo>
                    <a:pt x="34" y="9"/>
                    <a:pt x="0" y="30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8"/>
                    <a:pt x="34" y="99"/>
                    <a:pt x="82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226"/>
            <p:cNvSpPr>
              <a:spLocks/>
            </p:cNvSpPr>
            <p:nvPr/>
          </p:nvSpPr>
          <p:spPr bwMode="auto">
            <a:xfrm>
              <a:off x="8255000" y="3232150"/>
              <a:ext cx="53975" cy="41275"/>
            </a:xfrm>
            <a:custGeom>
              <a:avLst/>
              <a:gdLst>
                <a:gd name="T0" fmla="*/ 136 w 157"/>
                <a:gd name="T1" fmla="*/ 6 h 119"/>
                <a:gd name="T2" fmla="*/ 77 w 157"/>
                <a:gd name="T3" fmla="*/ 0 h 119"/>
                <a:gd name="T4" fmla="*/ 23 w 157"/>
                <a:gd name="T5" fmla="*/ 5 h 119"/>
                <a:gd name="T6" fmla="*/ 0 w 157"/>
                <a:gd name="T7" fmla="*/ 59 h 119"/>
                <a:gd name="T8" fmla="*/ 23 w 157"/>
                <a:gd name="T9" fmla="*/ 114 h 119"/>
                <a:gd name="T10" fmla="*/ 77 w 157"/>
                <a:gd name="T11" fmla="*/ 119 h 119"/>
                <a:gd name="T12" fmla="*/ 136 w 157"/>
                <a:gd name="T13" fmla="*/ 113 h 119"/>
                <a:gd name="T14" fmla="*/ 157 w 157"/>
                <a:gd name="T15" fmla="*/ 59 h 119"/>
                <a:gd name="T16" fmla="*/ 136 w 157"/>
                <a:gd name="T17" fmla="*/ 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19">
                  <a:moveTo>
                    <a:pt x="136" y="6"/>
                  </a:moveTo>
                  <a:cubicBezTo>
                    <a:pt x="118" y="2"/>
                    <a:pt x="98" y="0"/>
                    <a:pt x="77" y="0"/>
                  </a:cubicBezTo>
                  <a:cubicBezTo>
                    <a:pt x="58" y="0"/>
                    <a:pt x="39" y="2"/>
                    <a:pt x="23" y="5"/>
                  </a:cubicBezTo>
                  <a:cubicBezTo>
                    <a:pt x="9" y="19"/>
                    <a:pt x="0" y="38"/>
                    <a:pt x="0" y="59"/>
                  </a:cubicBezTo>
                  <a:cubicBezTo>
                    <a:pt x="0" y="80"/>
                    <a:pt x="9" y="99"/>
                    <a:pt x="23" y="114"/>
                  </a:cubicBezTo>
                  <a:cubicBezTo>
                    <a:pt x="39" y="117"/>
                    <a:pt x="58" y="119"/>
                    <a:pt x="77" y="119"/>
                  </a:cubicBezTo>
                  <a:cubicBezTo>
                    <a:pt x="98" y="119"/>
                    <a:pt x="118" y="116"/>
                    <a:pt x="136" y="113"/>
                  </a:cubicBezTo>
                  <a:cubicBezTo>
                    <a:pt x="149" y="99"/>
                    <a:pt x="157" y="80"/>
                    <a:pt x="157" y="59"/>
                  </a:cubicBezTo>
                  <a:cubicBezTo>
                    <a:pt x="157" y="38"/>
                    <a:pt x="149" y="20"/>
                    <a:pt x="136" y="6"/>
                  </a:cubicBezTo>
                  <a:close/>
                </a:path>
              </a:pathLst>
            </a:custGeom>
            <a:solidFill>
              <a:srgbClr val="D0A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227"/>
            <p:cNvSpPr>
              <a:spLocks/>
            </p:cNvSpPr>
            <p:nvPr/>
          </p:nvSpPr>
          <p:spPr bwMode="auto">
            <a:xfrm>
              <a:off x="8267700" y="3238500"/>
              <a:ext cx="28575" cy="28575"/>
            </a:xfrm>
            <a:custGeom>
              <a:avLst/>
              <a:gdLst>
                <a:gd name="T0" fmla="*/ 86 w 88"/>
                <a:gd name="T1" fmla="*/ 32 h 89"/>
                <a:gd name="T2" fmla="*/ 67 w 88"/>
                <a:gd name="T3" fmla="*/ 44 h 89"/>
                <a:gd name="T4" fmla="*/ 44 w 88"/>
                <a:gd name="T5" fmla="*/ 21 h 89"/>
                <a:gd name="T6" fmla="*/ 56 w 88"/>
                <a:gd name="T7" fmla="*/ 2 h 89"/>
                <a:gd name="T8" fmla="*/ 44 w 88"/>
                <a:gd name="T9" fmla="*/ 0 h 89"/>
                <a:gd name="T10" fmla="*/ 0 w 88"/>
                <a:gd name="T11" fmla="*/ 44 h 89"/>
                <a:gd name="T12" fmla="*/ 44 w 88"/>
                <a:gd name="T13" fmla="*/ 89 h 89"/>
                <a:gd name="T14" fmla="*/ 88 w 88"/>
                <a:gd name="T15" fmla="*/ 44 h 89"/>
                <a:gd name="T16" fmla="*/ 86 w 88"/>
                <a:gd name="T17" fmla="*/ 3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9">
                  <a:moveTo>
                    <a:pt x="86" y="32"/>
                  </a:moveTo>
                  <a:cubicBezTo>
                    <a:pt x="83" y="39"/>
                    <a:pt x="75" y="44"/>
                    <a:pt x="67" y="44"/>
                  </a:cubicBezTo>
                  <a:cubicBezTo>
                    <a:pt x="54" y="44"/>
                    <a:pt x="44" y="34"/>
                    <a:pt x="44" y="21"/>
                  </a:cubicBezTo>
                  <a:cubicBezTo>
                    <a:pt x="44" y="13"/>
                    <a:pt x="49" y="6"/>
                    <a:pt x="56" y="2"/>
                  </a:cubicBezTo>
                  <a:cubicBezTo>
                    <a:pt x="52" y="1"/>
                    <a:pt x="48" y="0"/>
                    <a:pt x="44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9"/>
                    <a:pt x="19" y="89"/>
                    <a:pt x="44" y="89"/>
                  </a:cubicBezTo>
                  <a:cubicBezTo>
                    <a:pt x="68" y="89"/>
                    <a:pt x="88" y="69"/>
                    <a:pt x="88" y="44"/>
                  </a:cubicBezTo>
                  <a:cubicBezTo>
                    <a:pt x="88" y="40"/>
                    <a:pt x="88" y="36"/>
                    <a:pt x="86" y="32"/>
                  </a:cubicBez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228"/>
            <p:cNvSpPr>
              <a:spLocks/>
            </p:cNvSpPr>
            <p:nvPr/>
          </p:nvSpPr>
          <p:spPr bwMode="auto">
            <a:xfrm>
              <a:off x="8048625" y="3214688"/>
              <a:ext cx="90488" cy="38100"/>
            </a:xfrm>
            <a:custGeom>
              <a:avLst/>
              <a:gdLst>
                <a:gd name="T0" fmla="*/ 136 w 272"/>
                <a:gd name="T1" fmla="*/ 0 h 112"/>
                <a:gd name="T2" fmla="*/ 0 w 272"/>
                <a:gd name="T3" fmla="*/ 112 h 112"/>
                <a:gd name="T4" fmla="*/ 82 w 272"/>
                <a:gd name="T5" fmla="*/ 58 h 112"/>
                <a:gd name="T6" fmla="*/ 136 w 272"/>
                <a:gd name="T7" fmla="*/ 53 h 112"/>
                <a:gd name="T8" fmla="*/ 195 w 272"/>
                <a:gd name="T9" fmla="*/ 59 h 112"/>
                <a:gd name="T10" fmla="*/ 272 w 272"/>
                <a:gd name="T11" fmla="*/ 112 h 112"/>
                <a:gd name="T12" fmla="*/ 136 w 272"/>
                <a:gd name="T1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112">
                  <a:moveTo>
                    <a:pt x="136" y="0"/>
                  </a:moveTo>
                  <a:cubicBezTo>
                    <a:pt x="61" y="0"/>
                    <a:pt x="0" y="50"/>
                    <a:pt x="0" y="112"/>
                  </a:cubicBezTo>
                  <a:cubicBezTo>
                    <a:pt x="0" y="88"/>
                    <a:pt x="34" y="67"/>
                    <a:pt x="82" y="58"/>
                  </a:cubicBezTo>
                  <a:cubicBezTo>
                    <a:pt x="98" y="55"/>
                    <a:pt x="117" y="53"/>
                    <a:pt x="136" y="53"/>
                  </a:cubicBezTo>
                  <a:cubicBezTo>
                    <a:pt x="157" y="53"/>
                    <a:pt x="177" y="55"/>
                    <a:pt x="195" y="59"/>
                  </a:cubicBezTo>
                  <a:cubicBezTo>
                    <a:pt x="241" y="68"/>
                    <a:pt x="272" y="89"/>
                    <a:pt x="272" y="112"/>
                  </a:cubicBezTo>
                  <a:cubicBezTo>
                    <a:pt x="272" y="50"/>
                    <a:pt x="211" y="0"/>
                    <a:pt x="136" y="0"/>
                  </a:cubicBezTo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229"/>
            <p:cNvSpPr>
              <a:spLocks/>
            </p:cNvSpPr>
            <p:nvPr/>
          </p:nvSpPr>
          <p:spPr bwMode="auto">
            <a:xfrm>
              <a:off x="8113713" y="3235325"/>
              <a:ext cx="25400" cy="34925"/>
            </a:xfrm>
            <a:custGeom>
              <a:avLst/>
              <a:gdLst>
                <a:gd name="T0" fmla="*/ 0 w 77"/>
                <a:gd name="T1" fmla="*/ 0 h 107"/>
                <a:gd name="T2" fmla="*/ 21 w 77"/>
                <a:gd name="T3" fmla="*/ 53 h 107"/>
                <a:gd name="T4" fmla="*/ 0 w 77"/>
                <a:gd name="T5" fmla="*/ 107 h 107"/>
                <a:gd name="T6" fmla="*/ 77 w 77"/>
                <a:gd name="T7" fmla="*/ 53 h 107"/>
                <a:gd name="T8" fmla="*/ 77 w 77"/>
                <a:gd name="T9" fmla="*/ 53 h 107"/>
                <a:gd name="T10" fmla="*/ 0 w 77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07">
                  <a:moveTo>
                    <a:pt x="0" y="0"/>
                  </a:moveTo>
                  <a:cubicBezTo>
                    <a:pt x="13" y="14"/>
                    <a:pt x="21" y="32"/>
                    <a:pt x="21" y="53"/>
                  </a:cubicBezTo>
                  <a:cubicBezTo>
                    <a:pt x="21" y="74"/>
                    <a:pt x="13" y="93"/>
                    <a:pt x="0" y="107"/>
                  </a:cubicBezTo>
                  <a:cubicBezTo>
                    <a:pt x="46" y="97"/>
                    <a:pt x="77" y="77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30"/>
                    <a:pt x="4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230"/>
            <p:cNvSpPr>
              <a:spLocks/>
            </p:cNvSpPr>
            <p:nvPr/>
          </p:nvSpPr>
          <p:spPr bwMode="auto">
            <a:xfrm>
              <a:off x="8048625" y="3233738"/>
              <a:ext cx="26988" cy="38100"/>
            </a:xfrm>
            <a:custGeom>
              <a:avLst/>
              <a:gdLst>
                <a:gd name="T0" fmla="*/ 82 w 82"/>
                <a:gd name="T1" fmla="*/ 109 h 109"/>
                <a:gd name="T2" fmla="*/ 59 w 82"/>
                <a:gd name="T3" fmla="*/ 54 h 109"/>
                <a:gd name="T4" fmla="*/ 82 w 82"/>
                <a:gd name="T5" fmla="*/ 0 h 109"/>
                <a:gd name="T6" fmla="*/ 0 w 82"/>
                <a:gd name="T7" fmla="*/ 54 h 109"/>
                <a:gd name="T8" fmla="*/ 0 w 82"/>
                <a:gd name="T9" fmla="*/ 54 h 109"/>
                <a:gd name="T10" fmla="*/ 82 w 82"/>
                <a:gd name="T1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09">
                  <a:moveTo>
                    <a:pt x="82" y="109"/>
                  </a:moveTo>
                  <a:cubicBezTo>
                    <a:pt x="68" y="94"/>
                    <a:pt x="59" y="75"/>
                    <a:pt x="59" y="54"/>
                  </a:cubicBezTo>
                  <a:cubicBezTo>
                    <a:pt x="59" y="33"/>
                    <a:pt x="68" y="14"/>
                    <a:pt x="82" y="0"/>
                  </a:cubicBezTo>
                  <a:cubicBezTo>
                    <a:pt x="34" y="9"/>
                    <a:pt x="0" y="30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8"/>
                    <a:pt x="34" y="99"/>
                    <a:pt x="82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231"/>
            <p:cNvSpPr>
              <a:spLocks/>
            </p:cNvSpPr>
            <p:nvPr/>
          </p:nvSpPr>
          <p:spPr bwMode="auto">
            <a:xfrm>
              <a:off x="8067675" y="3232150"/>
              <a:ext cx="52388" cy="41275"/>
            </a:xfrm>
            <a:custGeom>
              <a:avLst/>
              <a:gdLst>
                <a:gd name="T0" fmla="*/ 136 w 157"/>
                <a:gd name="T1" fmla="*/ 6 h 119"/>
                <a:gd name="T2" fmla="*/ 77 w 157"/>
                <a:gd name="T3" fmla="*/ 0 h 119"/>
                <a:gd name="T4" fmla="*/ 23 w 157"/>
                <a:gd name="T5" fmla="*/ 5 h 119"/>
                <a:gd name="T6" fmla="*/ 0 w 157"/>
                <a:gd name="T7" fmla="*/ 59 h 119"/>
                <a:gd name="T8" fmla="*/ 23 w 157"/>
                <a:gd name="T9" fmla="*/ 114 h 119"/>
                <a:gd name="T10" fmla="*/ 77 w 157"/>
                <a:gd name="T11" fmla="*/ 119 h 119"/>
                <a:gd name="T12" fmla="*/ 136 w 157"/>
                <a:gd name="T13" fmla="*/ 113 h 119"/>
                <a:gd name="T14" fmla="*/ 157 w 157"/>
                <a:gd name="T15" fmla="*/ 59 h 119"/>
                <a:gd name="T16" fmla="*/ 136 w 157"/>
                <a:gd name="T17" fmla="*/ 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19">
                  <a:moveTo>
                    <a:pt x="136" y="6"/>
                  </a:moveTo>
                  <a:cubicBezTo>
                    <a:pt x="118" y="2"/>
                    <a:pt x="98" y="0"/>
                    <a:pt x="77" y="0"/>
                  </a:cubicBezTo>
                  <a:cubicBezTo>
                    <a:pt x="58" y="0"/>
                    <a:pt x="39" y="2"/>
                    <a:pt x="23" y="5"/>
                  </a:cubicBezTo>
                  <a:cubicBezTo>
                    <a:pt x="9" y="19"/>
                    <a:pt x="0" y="38"/>
                    <a:pt x="0" y="59"/>
                  </a:cubicBezTo>
                  <a:cubicBezTo>
                    <a:pt x="0" y="80"/>
                    <a:pt x="9" y="99"/>
                    <a:pt x="23" y="114"/>
                  </a:cubicBezTo>
                  <a:cubicBezTo>
                    <a:pt x="39" y="117"/>
                    <a:pt x="58" y="119"/>
                    <a:pt x="77" y="119"/>
                  </a:cubicBezTo>
                  <a:cubicBezTo>
                    <a:pt x="98" y="119"/>
                    <a:pt x="118" y="116"/>
                    <a:pt x="136" y="113"/>
                  </a:cubicBezTo>
                  <a:cubicBezTo>
                    <a:pt x="149" y="99"/>
                    <a:pt x="157" y="80"/>
                    <a:pt x="157" y="59"/>
                  </a:cubicBezTo>
                  <a:cubicBezTo>
                    <a:pt x="157" y="38"/>
                    <a:pt x="149" y="20"/>
                    <a:pt x="136" y="6"/>
                  </a:cubicBezTo>
                </a:path>
              </a:pathLst>
            </a:custGeom>
            <a:solidFill>
              <a:srgbClr val="D0A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232"/>
            <p:cNvSpPr>
              <a:spLocks/>
            </p:cNvSpPr>
            <p:nvPr/>
          </p:nvSpPr>
          <p:spPr bwMode="auto">
            <a:xfrm>
              <a:off x="8078788" y="3238500"/>
              <a:ext cx="30163" cy="28575"/>
            </a:xfrm>
            <a:custGeom>
              <a:avLst/>
              <a:gdLst>
                <a:gd name="T0" fmla="*/ 87 w 89"/>
                <a:gd name="T1" fmla="*/ 32 h 89"/>
                <a:gd name="T2" fmla="*/ 68 w 89"/>
                <a:gd name="T3" fmla="*/ 44 h 89"/>
                <a:gd name="T4" fmla="*/ 45 w 89"/>
                <a:gd name="T5" fmla="*/ 21 h 89"/>
                <a:gd name="T6" fmla="*/ 57 w 89"/>
                <a:gd name="T7" fmla="*/ 2 h 89"/>
                <a:gd name="T8" fmla="*/ 45 w 89"/>
                <a:gd name="T9" fmla="*/ 0 h 89"/>
                <a:gd name="T10" fmla="*/ 0 w 89"/>
                <a:gd name="T11" fmla="*/ 44 h 89"/>
                <a:gd name="T12" fmla="*/ 45 w 89"/>
                <a:gd name="T13" fmla="*/ 89 h 89"/>
                <a:gd name="T14" fmla="*/ 89 w 89"/>
                <a:gd name="T15" fmla="*/ 44 h 89"/>
                <a:gd name="T16" fmla="*/ 87 w 89"/>
                <a:gd name="T17" fmla="*/ 3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89">
                  <a:moveTo>
                    <a:pt x="87" y="32"/>
                  </a:moveTo>
                  <a:cubicBezTo>
                    <a:pt x="83" y="39"/>
                    <a:pt x="76" y="44"/>
                    <a:pt x="68" y="44"/>
                  </a:cubicBezTo>
                  <a:cubicBezTo>
                    <a:pt x="55" y="44"/>
                    <a:pt x="45" y="34"/>
                    <a:pt x="45" y="21"/>
                  </a:cubicBezTo>
                  <a:cubicBezTo>
                    <a:pt x="45" y="13"/>
                    <a:pt x="50" y="6"/>
                    <a:pt x="57" y="2"/>
                  </a:cubicBezTo>
                  <a:cubicBezTo>
                    <a:pt x="53" y="1"/>
                    <a:pt x="49" y="0"/>
                    <a:pt x="45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cubicBezTo>
                    <a:pt x="69" y="89"/>
                    <a:pt x="89" y="69"/>
                    <a:pt x="89" y="44"/>
                  </a:cubicBezTo>
                  <a:cubicBezTo>
                    <a:pt x="89" y="40"/>
                    <a:pt x="88" y="36"/>
                    <a:pt x="87" y="32"/>
                  </a:cubicBezTo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233"/>
            <p:cNvSpPr>
              <a:spLocks/>
            </p:cNvSpPr>
            <p:nvPr/>
          </p:nvSpPr>
          <p:spPr bwMode="auto">
            <a:xfrm>
              <a:off x="7986713" y="2968625"/>
              <a:ext cx="404813" cy="211138"/>
            </a:xfrm>
            <a:custGeom>
              <a:avLst/>
              <a:gdLst>
                <a:gd name="T0" fmla="*/ 604 w 1207"/>
                <a:gd name="T1" fmla="*/ 0 h 630"/>
                <a:gd name="T2" fmla="*/ 0 w 1207"/>
                <a:gd name="T3" fmla="*/ 561 h 630"/>
                <a:gd name="T4" fmla="*/ 0 w 1207"/>
                <a:gd name="T5" fmla="*/ 612 h 630"/>
                <a:gd name="T6" fmla="*/ 223 w 1207"/>
                <a:gd name="T7" fmla="*/ 304 h 630"/>
                <a:gd name="T8" fmla="*/ 622 w 1207"/>
                <a:gd name="T9" fmla="*/ 551 h 630"/>
                <a:gd name="T10" fmla="*/ 1207 w 1207"/>
                <a:gd name="T11" fmla="*/ 544 h 630"/>
                <a:gd name="T12" fmla="*/ 604 w 1207"/>
                <a:gd name="T13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7" h="630">
                  <a:moveTo>
                    <a:pt x="604" y="0"/>
                  </a:moveTo>
                  <a:cubicBezTo>
                    <a:pt x="270" y="0"/>
                    <a:pt x="0" y="112"/>
                    <a:pt x="0" y="561"/>
                  </a:cubicBezTo>
                  <a:cubicBezTo>
                    <a:pt x="0" y="578"/>
                    <a:pt x="0" y="595"/>
                    <a:pt x="0" y="61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311" y="403"/>
                    <a:pt x="452" y="494"/>
                    <a:pt x="622" y="551"/>
                  </a:cubicBezTo>
                  <a:cubicBezTo>
                    <a:pt x="857" y="630"/>
                    <a:pt x="1081" y="622"/>
                    <a:pt x="1207" y="544"/>
                  </a:cubicBezTo>
                  <a:cubicBezTo>
                    <a:pt x="1200" y="110"/>
                    <a:pt x="933" y="0"/>
                    <a:pt x="604" y="0"/>
                  </a:cubicBezTo>
                </a:path>
              </a:pathLst>
            </a:custGeom>
            <a:solidFill>
              <a:srgbClr val="705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234"/>
            <p:cNvSpPr>
              <a:spLocks noEditPoints="1"/>
            </p:cNvSpPr>
            <p:nvPr/>
          </p:nvSpPr>
          <p:spPr bwMode="auto">
            <a:xfrm>
              <a:off x="7993063" y="3197225"/>
              <a:ext cx="393700" cy="128588"/>
            </a:xfrm>
            <a:custGeom>
              <a:avLst/>
              <a:gdLst>
                <a:gd name="T0" fmla="*/ 864 w 1170"/>
                <a:gd name="T1" fmla="*/ 381 h 381"/>
                <a:gd name="T2" fmla="*/ 714 w 1170"/>
                <a:gd name="T3" fmla="*/ 325 h 381"/>
                <a:gd name="T4" fmla="*/ 644 w 1170"/>
                <a:gd name="T5" fmla="*/ 194 h 381"/>
                <a:gd name="T6" fmla="*/ 619 w 1170"/>
                <a:gd name="T7" fmla="*/ 141 h 381"/>
                <a:gd name="T8" fmla="*/ 585 w 1170"/>
                <a:gd name="T9" fmla="*/ 129 h 381"/>
                <a:gd name="T10" fmla="*/ 550 w 1170"/>
                <a:gd name="T11" fmla="*/ 141 h 381"/>
                <a:gd name="T12" fmla="*/ 525 w 1170"/>
                <a:gd name="T13" fmla="*/ 194 h 381"/>
                <a:gd name="T14" fmla="*/ 456 w 1170"/>
                <a:gd name="T15" fmla="*/ 325 h 381"/>
                <a:gd name="T16" fmla="*/ 306 w 1170"/>
                <a:gd name="T17" fmla="*/ 381 h 381"/>
                <a:gd name="T18" fmla="*/ 271 w 1170"/>
                <a:gd name="T19" fmla="*/ 379 h 381"/>
                <a:gd name="T20" fmla="*/ 55 w 1170"/>
                <a:gd name="T21" fmla="*/ 180 h 381"/>
                <a:gd name="T22" fmla="*/ 5 w 1170"/>
                <a:gd name="T23" fmla="*/ 87 h 381"/>
                <a:gd name="T24" fmla="*/ 4 w 1170"/>
                <a:gd name="T25" fmla="*/ 87 h 381"/>
                <a:gd name="T26" fmla="*/ 0 w 1170"/>
                <a:gd name="T27" fmla="*/ 78 h 381"/>
                <a:gd name="T28" fmla="*/ 0 w 1170"/>
                <a:gd name="T29" fmla="*/ 17 h 381"/>
                <a:gd name="T30" fmla="*/ 180 w 1170"/>
                <a:gd name="T31" fmla="*/ 0 h 381"/>
                <a:gd name="T32" fmla="*/ 505 w 1170"/>
                <a:gd name="T33" fmla="*/ 37 h 381"/>
                <a:gd name="T34" fmla="*/ 585 w 1170"/>
                <a:gd name="T35" fmla="*/ 49 h 381"/>
                <a:gd name="T36" fmla="*/ 665 w 1170"/>
                <a:gd name="T37" fmla="*/ 37 h 381"/>
                <a:gd name="T38" fmla="*/ 990 w 1170"/>
                <a:gd name="T39" fmla="*/ 0 h 381"/>
                <a:gd name="T40" fmla="*/ 1169 w 1170"/>
                <a:gd name="T41" fmla="*/ 17 h 381"/>
                <a:gd name="T42" fmla="*/ 1169 w 1170"/>
                <a:gd name="T43" fmla="*/ 78 h 381"/>
                <a:gd name="T44" fmla="*/ 1165 w 1170"/>
                <a:gd name="T45" fmla="*/ 87 h 381"/>
                <a:gd name="T46" fmla="*/ 1165 w 1170"/>
                <a:gd name="T47" fmla="*/ 87 h 381"/>
                <a:gd name="T48" fmla="*/ 1115 w 1170"/>
                <a:gd name="T49" fmla="*/ 180 h 381"/>
                <a:gd name="T50" fmla="*/ 898 w 1170"/>
                <a:gd name="T51" fmla="*/ 379 h 381"/>
                <a:gd name="T52" fmla="*/ 864 w 1170"/>
                <a:gd name="T53" fmla="*/ 381 h 381"/>
                <a:gd name="T54" fmla="*/ 864 w 1170"/>
                <a:gd name="T55" fmla="*/ 381 h 381"/>
                <a:gd name="T56" fmla="*/ 912 w 1170"/>
                <a:gd name="T57" fmla="*/ 30 h 381"/>
                <a:gd name="T58" fmla="*/ 879 w 1170"/>
                <a:gd name="T59" fmla="*/ 31 h 381"/>
                <a:gd name="T60" fmla="*/ 691 w 1170"/>
                <a:gd name="T61" fmla="*/ 88 h 381"/>
                <a:gd name="T62" fmla="*/ 694 w 1170"/>
                <a:gd name="T63" fmla="*/ 254 h 381"/>
                <a:gd name="T64" fmla="*/ 871 w 1170"/>
                <a:gd name="T65" fmla="*/ 355 h 381"/>
                <a:gd name="T66" fmla="*/ 888 w 1170"/>
                <a:gd name="T67" fmla="*/ 355 h 381"/>
                <a:gd name="T68" fmla="*/ 1044 w 1170"/>
                <a:gd name="T69" fmla="*/ 277 h 381"/>
                <a:gd name="T70" fmla="*/ 1080 w 1170"/>
                <a:gd name="T71" fmla="*/ 76 h 381"/>
                <a:gd name="T72" fmla="*/ 912 w 1170"/>
                <a:gd name="T73" fmla="*/ 30 h 381"/>
                <a:gd name="T74" fmla="*/ 257 w 1170"/>
                <a:gd name="T75" fmla="*/ 30 h 381"/>
                <a:gd name="T76" fmla="*/ 90 w 1170"/>
                <a:gd name="T77" fmla="*/ 76 h 381"/>
                <a:gd name="T78" fmla="*/ 125 w 1170"/>
                <a:gd name="T79" fmla="*/ 277 h 381"/>
                <a:gd name="T80" fmla="*/ 282 w 1170"/>
                <a:gd name="T81" fmla="*/ 355 h 381"/>
                <a:gd name="T82" fmla="*/ 298 w 1170"/>
                <a:gd name="T83" fmla="*/ 355 h 381"/>
                <a:gd name="T84" fmla="*/ 475 w 1170"/>
                <a:gd name="T85" fmla="*/ 254 h 381"/>
                <a:gd name="T86" fmla="*/ 479 w 1170"/>
                <a:gd name="T87" fmla="*/ 88 h 381"/>
                <a:gd name="T88" fmla="*/ 290 w 1170"/>
                <a:gd name="T89" fmla="*/ 31 h 381"/>
                <a:gd name="T90" fmla="*/ 257 w 1170"/>
                <a:gd name="T91" fmla="*/ 3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0" h="381">
                  <a:moveTo>
                    <a:pt x="864" y="381"/>
                  </a:moveTo>
                  <a:cubicBezTo>
                    <a:pt x="821" y="381"/>
                    <a:pt x="761" y="371"/>
                    <a:pt x="714" y="325"/>
                  </a:cubicBezTo>
                  <a:cubicBezTo>
                    <a:pt x="665" y="278"/>
                    <a:pt x="653" y="229"/>
                    <a:pt x="644" y="194"/>
                  </a:cubicBezTo>
                  <a:cubicBezTo>
                    <a:pt x="638" y="170"/>
                    <a:pt x="633" y="151"/>
                    <a:pt x="619" y="141"/>
                  </a:cubicBezTo>
                  <a:cubicBezTo>
                    <a:pt x="607" y="133"/>
                    <a:pt x="596" y="129"/>
                    <a:pt x="585" y="129"/>
                  </a:cubicBezTo>
                  <a:cubicBezTo>
                    <a:pt x="573" y="129"/>
                    <a:pt x="562" y="133"/>
                    <a:pt x="550" y="141"/>
                  </a:cubicBezTo>
                  <a:cubicBezTo>
                    <a:pt x="536" y="151"/>
                    <a:pt x="531" y="170"/>
                    <a:pt x="525" y="194"/>
                  </a:cubicBezTo>
                  <a:cubicBezTo>
                    <a:pt x="517" y="229"/>
                    <a:pt x="505" y="278"/>
                    <a:pt x="456" y="325"/>
                  </a:cubicBezTo>
                  <a:cubicBezTo>
                    <a:pt x="409" y="371"/>
                    <a:pt x="348" y="381"/>
                    <a:pt x="306" y="381"/>
                  </a:cubicBezTo>
                  <a:cubicBezTo>
                    <a:pt x="294" y="381"/>
                    <a:pt x="283" y="380"/>
                    <a:pt x="271" y="379"/>
                  </a:cubicBezTo>
                  <a:cubicBezTo>
                    <a:pt x="98" y="358"/>
                    <a:pt x="74" y="259"/>
                    <a:pt x="55" y="180"/>
                  </a:cubicBezTo>
                  <a:cubicBezTo>
                    <a:pt x="44" y="137"/>
                    <a:pt x="35" y="101"/>
                    <a:pt x="5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2" y="86"/>
                    <a:pt x="1" y="86"/>
                    <a:pt x="0" y="78"/>
                  </a:cubicBezTo>
                  <a:cubicBezTo>
                    <a:pt x="0" y="69"/>
                    <a:pt x="0" y="52"/>
                    <a:pt x="0" y="17"/>
                  </a:cubicBezTo>
                  <a:cubicBezTo>
                    <a:pt x="55" y="5"/>
                    <a:pt x="115" y="0"/>
                    <a:pt x="180" y="0"/>
                  </a:cubicBezTo>
                  <a:cubicBezTo>
                    <a:pt x="308" y="0"/>
                    <a:pt x="426" y="22"/>
                    <a:pt x="505" y="37"/>
                  </a:cubicBezTo>
                  <a:cubicBezTo>
                    <a:pt x="543" y="44"/>
                    <a:pt x="570" y="49"/>
                    <a:pt x="585" y="49"/>
                  </a:cubicBezTo>
                  <a:cubicBezTo>
                    <a:pt x="599" y="49"/>
                    <a:pt x="627" y="44"/>
                    <a:pt x="665" y="37"/>
                  </a:cubicBezTo>
                  <a:cubicBezTo>
                    <a:pt x="743" y="22"/>
                    <a:pt x="861" y="0"/>
                    <a:pt x="990" y="0"/>
                  </a:cubicBezTo>
                  <a:cubicBezTo>
                    <a:pt x="1054" y="0"/>
                    <a:pt x="1114" y="5"/>
                    <a:pt x="1169" y="17"/>
                  </a:cubicBezTo>
                  <a:cubicBezTo>
                    <a:pt x="1170" y="52"/>
                    <a:pt x="1170" y="69"/>
                    <a:pt x="1169" y="78"/>
                  </a:cubicBezTo>
                  <a:cubicBezTo>
                    <a:pt x="1168" y="86"/>
                    <a:pt x="1167" y="86"/>
                    <a:pt x="1165" y="87"/>
                  </a:cubicBezTo>
                  <a:cubicBezTo>
                    <a:pt x="1165" y="87"/>
                    <a:pt x="1165" y="87"/>
                    <a:pt x="1165" y="87"/>
                  </a:cubicBezTo>
                  <a:cubicBezTo>
                    <a:pt x="1134" y="101"/>
                    <a:pt x="1125" y="137"/>
                    <a:pt x="1115" y="180"/>
                  </a:cubicBezTo>
                  <a:cubicBezTo>
                    <a:pt x="1096" y="259"/>
                    <a:pt x="1071" y="358"/>
                    <a:pt x="898" y="379"/>
                  </a:cubicBezTo>
                  <a:cubicBezTo>
                    <a:pt x="887" y="380"/>
                    <a:pt x="875" y="381"/>
                    <a:pt x="864" y="381"/>
                  </a:cubicBezTo>
                  <a:cubicBezTo>
                    <a:pt x="864" y="381"/>
                    <a:pt x="864" y="381"/>
                    <a:pt x="864" y="381"/>
                  </a:cubicBezTo>
                  <a:moveTo>
                    <a:pt x="912" y="30"/>
                  </a:moveTo>
                  <a:cubicBezTo>
                    <a:pt x="901" y="30"/>
                    <a:pt x="889" y="31"/>
                    <a:pt x="879" y="31"/>
                  </a:cubicBezTo>
                  <a:cubicBezTo>
                    <a:pt x="793" y="36"/>
                    <a:pt x="729" y="44"/>
                    <a:pt x="691" y="88"/>
                  </a:cubicBezTo>
                  <a:cubicBezTo>
                    <a:pt x="672" y="111"/>
                    <a:pt x="665" y="190"/>
                    <a:pt x="694" y="254"/>
                  </a:cubicBezTo>
                  <a:cubicBezTo>
                    <a:pt x="716" y="300"/>
                    <a:pt x="764" y="355"/>
                    <a:pt x="871" y="355"/>
                  </a:cubicBezTo>
                  <a:cubicBezTo>
                    <a:pt x="877" y="355"/>
                    <a:pt x="882" y="355"/>
                    <a:pt x="888" y="355"/>
                  </a:cubicBezTo>
                  <a:cubicBezTo>
                    <a:pt x="958" y="351"/>
                    <a:pt x="1010" y="325"/>
                    <a:pt x="1044" y="277"/>
                  </a:cubicBezTo>
                  <a:cubicBezTo>
                    <a:pt x="1095" y="205"/>
                    <a:pt x="1088" y="103"/>
                    <a:pt x="1080" y="76"/>
                  </a:cubicBezTo>
                  <a:cubicBezTo>
                    <a:pt x="1067" y="34"/>
                    <a:pt x="948" y="30"/>
                    <a:pt x="912" y="30"/>
                  </a:cubicBezTo>
                  <a:moveTo>
                    <a:pt x="257" y="30"/>
                  </a:moveTo>
                  <a:cubicBezTo>
                    <a:pt x="221" y="30"/>
                    <a:pt x="102" y="34"/>
                    <a:pt x="90" y="76"/>
                  </a:cubicBezTo>
                  <a:cubicBezTo>
                    <a:pt x="81" y="103"/>
                    <a:pt x="74" y="205"/>
                    <a:pt x="125" y="277"/>
                  </a:cubicBezTo>
                  <a:cubicBezTo>
                    <a:pt x="159" y="325"/>
                    <a:pt x="212" y="351"/>
                    <a:pt x="282" y="355"/>
                  </a:cubicBezTo>
                  <a:cubicBezTo>
                    <a:pt x="287" y="355"/>
                    <a:pt x="293" y="355"/>
                    <a:pt x="298" y="355"/>
                  </a:cubicBezTo>
                  <a:cubicBezTo>
                    <a:pt x="405" y="355"/>
                    <a:pt x="454" y="300"/>
                    <a:pt x="475" y="254"/>
                  </a:cubicBezTo>
                  <a:cubicBezTo>
                    <a:pt x="505" y="190"/>
                    <a:pt x="498" y="111"/>
                    <a:pt x="479" y="88"/>
                  </a:cubicBezTo>
                  <a:cubicBezTo>
                    <a:pt x="441" y="44"/>
                    <a:pt x="377" y="36"/>
                    <a:pt x="290" y="31"/>
                  </a:cubicBezTo>
                  <a:cubicBezTo>
                    <a:pt x="280" y="31"/>
                    <a:pt x="269" y="30"/>
                    <a:pt x="257" y="3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235"/>
            <p:cNvSpPr>
              <a:spLocks/>
            </p:cNvSpPr>
            <p:nvPr/>
          </p:nvSpPr>
          <p:spPr bwMode="auto">
            <a:xfrm>
              <a:off x="7594600" y="3633788"/>
              <a:ext cx="158750" cy="420688"/>
            </a:xfrm>
            <a:custGeom>
              <a:avLst/>
              <a:gdLst>
                <a:gd name="T0" fmla="*/ 49 w 100"/>
                <a:gd name="T1" fmla="*/ 0 h 265"/>
                <a:gd name="T2" fmla="*/ 0 w 100"/>
                <a:gd name="T3" fmla="*/ 265 h 265"/>
                <a:gd name="T4" fmla="*/ 100 w 100"/>
                <a:gd name="T5" fmla="*/ 265 h 265"/>
                <a:gd name="T6" fmla="*/ 49 w 100"/>
                <a:gd name="T7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265">
                  <a:moveTo>
                    <a:pt x="49" y="0"/>
                  </a:moveTo>
                  <a:lnTo>
                    <a:pt x="0" y="265"/>
                  </a:lnTo>
                  <a:lnTo>
                    <a:pt x="100" y="26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236"/>
            <p:cNvSpPr>
              <a:spLocks/>
            </p:cNvSpPr>
            <p:nvPr/>
          </p:nvSpPr>
          <p:spPr bwMode="auto">
            <a:xfrm>
              <a:off x="8623300" y="3633788"/>
              <a:ext cx="157163" cy="420688"/>
            </a:xfrm>
            <a:custGeom>
              <a:avLst/>
              <a:gdLst>
                <a:gd name="T0" fmla="*/ 50 w 99"/>
                <a:gd name="T1" fmla="*/ 0 h 265"/>
                <a:gd name="T2" fmla="*/ 0 w 99"/>
                <a:gd name="T3" fmla="*/ 265 h 265"/>
                <a:gd name="T4" fmla="*/ 99 w 99"/>
                <a:gd name="T5" fmla="*/ 265 h 265"/>
                <a:gd name="T6" fmla="*/ 50 w 99"/>
                <a:gd name="T7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65">
                  <a:moveTo>
                    <a:pt x="50" y="0"/>
                  </a:moveTo>
                  <a:lnTo>
                    <a:pt x="0" y="265"/>
                  </a:lnTo>
                  <a:lnTo>
                    <a:pt x="99" y="26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237"/>
            <p:cNvSpPr>
              <a:spLocks/>
            </p:cNvSpPr>
            <p:nvPr/>
          </p:nvSpPr>
          <p:spPr bwMode="auto">
            <a:xfrm>
              <a:off x="7672388" y="3516313"/>
              <a:ext cx="1030288" cy="538163"/>
            </a:xfrm>
            <a:custGeom>
              <a:avLst/>
              <a:gdLst>
                <a:gd name="T0" fmla="*/ 3065 w 3065"/>
                <a:gd name="T1" fmla="*/ 351 h 1600"/>
                <a:gd name="T2" fmla="*/ 2166 w 3065"/>
                <a:gd name="T3" fmla="*/ 56 h 1600"/>
                <a:gd name="T4" fmla="*/ 1988 w 3065"/>
                <a:gd name="T5" fmla="*/ 0 h 1600"/>
                <a:gd name="T6" fmla="*/ 1532 w 3065"/>
                <a:gd name="T7" fmla="*/ 262 h 1600"/>
                <a:gd name="T8" fmla="*/ 1077 w 3065"/>
                <a:gd name="T9" fmla="*/ 0 h 1600"/>
                <a:gd name="T10" fmla="*/ 898 w 3065"/>
                <a:gd name="T11" fmla="*/ 56 h 1600"/>
                <a:gd name="T12" fmla="*/ 0 w 3065"/>
                <a:gd name="T13" fmla="*/ 351 h 1600"/>
                <a:gd name="T14" fmla="*/ 224 w 3065"/>
                <a:gd name="T15" fmla="*/ 1600 h 1600"/>
                <a:gd name="T16" fmla="*/ 2840 w 3065"/>
                <a:gd name="T17" fmla="*/ 1600 h 1600"/>
                <a:gd name="T18" fmla="*/ 3065 w 3065"/>
                <a:gd name="T19" fmla="*/ 351 h 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5" h="1600">
                  <a:moveTo>
                    <a:pt x="3065" y="351"/>
                  </a:moveTo>
                  <a:cubicBezTo>
                    <a:pt x="2166" y="56"/>
                    <a:pt x="2166" y="56"/>
                    <a:pt x="2166" y="56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8" y="0"/>
                    <a:pt x="1794" y="262"/>
                    <a:pt x="1532" y="262"/>
                  </a:cubicBezTo>
                  <a:cubicBezTo>
                    <a:pt x="1270" y="262"/>
                    <a:pt x="1077" y="0"/>
                    <a:pt x="1077" y="0"/>
                  </a:cubicBezTo>
                  <a:cubicBezTo>
                    <a:pt x="898" y="56"/>
                    <a:pt x="898" y="56"/>
                    <a:pt x="898" y="56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224" y="1600"/>
                    <a:pt x="224" y="1600"/>
                    <a:pt x="224" y="1600"/>
                  </a:cubicBezTo>
                  <a:cubicBezTo>
                    <a:pt x="2840" y="1600"/>
                    <a:pt x="2840" y="1600"/>
                    <a:pt x="2840" y="1600"/>
                  </a:cubicBezTo>
                  <a:lnTo>
                    <a:pt x="3065" y="351"/>
                  </a:lnTo>
                  <a:close/>
                </a:path>
              </a:pathLst>
            </a:custGeom>
            <a:solidFill>
              <a:srgbClr val="515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238"/>
            <p:cNvSpPr>
              <a:spLocks/>
            </p:cNvSpPr>
            <p:nvPr/>
          </p:nvSpPr>
          <p:spPr bwMode="auto">
            <a:xfrm>
              <a:off x="8042275" y="3536950"/>
              <a:ext cx="298450" cy="517525"/>
            </a:xfrm>
            <a:custGeom>
              <a:avLst/>
              <a:gdLst>
                <a:gd name="T0" fmla="*/ 887 w 887"/>
                <a:gd name="T1" fmla="*/ 0 h 1536"/>
                <a:gd name="T2" fmla="*/ 430 w 887"/>
                <a:gd name="T3" fmla="*/ 224 h 1536"/>
                <a:gd name="T4" fmla="*/ 0 w 887"/>
                <a:gd name="T5" fmla="*/ 2 h 1536"/>
                <a:gd name="T6" fmla="*/ 268 w 887"/>
                <a:gd name="T7" fmla="*/ 1536 h 1536"/>
                <a:gd name="T8" fmla="*/ 528 w 887"/>
                <a:gd name="T9" fmla="*/ 1536 h 1536"/>
                <a:gd name="T10" fmla="*/ 887 w 887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7" h="1536">
                  <a:moveTo>
                    <a:pt x="887" y="0"/>
                  </a:moveTo>
                  <a:cubicBezTo>
                    <a:pt x="887" y="0"/>
                    <a:pt x="742" y="224"/>
                    <a:pt x="430" y="224"/>
                  </a:cubicBezTo>
                  <a:cubicBezTo>
                    <a:pt x="118" y="224"/>
                    <a:pt x="0" y="2"/>
                    <a:pt x="0" y="2"/>
                  </a:cubicBezTo>
                  <a:cubicBezTo>
                    <a:pt x="268" y="1536"/>
                    <a:pt x="268" y="1536"/>
                    <a:pt x="268" y="1536"/>
                  </a:cubicBezTo>
                  <a:cubicBezTo>
                    <a:pt x="528" y="1536"/>
                    <a:pt x="528" y="1536"/>
                    <a:pt x="528" y="1536"/>
                  </a:cubicBezTo>
                  <a:lnTo>
                    <a:pt x="887" y="0"/>
                  </a:lnTo>
                  <a:close/>
                </a:path>
              </a:pathLst>
            </a:custGeom>
            <a:solidFill>
              <a:srgbClr val="BF94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239"/>
            <p:cNvSpPr>
              <a:spLocks/>
            </p:cNvSpPr>
            <p:nvPr/>
          </p:nvSpPr>
          <p:spPr bwMode="auto">
            <a:xfrm>
              <a:off x="8191500" y="3597275"/>
              <a:ext cx="134938" cy="76200"/>
            </a:xfrm>
            <a:custGeom>
              <a:avLst/>
              <a:gdLst>
                <a:gd name="T0" fmla="*/ 55 w 401"/>
                <a:gd name="T1" fmla="*/ 0 h 228"/>
                <a:gd name="T2" fmla="*/ 0 w 401"/>
                <a:gd name="T3" fmla="*/ 34 h 228"/>
                <a:gd name="T4" fmla="*/ 401 w 401"/>
                <a:gd name="T5" fmla="*/ 228 h 228"/>
                <a:gd name="T6" fmla="*/ 55 w 401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1" h="228">
                  <a:moveTo>
                    <a:pt x="55" y="0"/>
                  </a:moveTo>
                  <a:cubicBezTo>
                    <a:pt x="22" y="21"/>
                    <a:pt x="0" y="34"/>
                    <a:pt x="0" y="34"/>
                  </a:cubicBezTo>
                  <a:cubicBezTo>
                    <a:pt x="30" y="31"/>
                    <a:pt x="255" y="59"/>
                    <a:pt x="401" y="228"/>
                  </a:cubicBezTo>
                  <a:cubicBezTo>
                    <a:pt x="301" y="73"/>
                    <a:pt x="140" y="17"/>
                    <a:pt x="55" y="0"/>
                  </a:cubicBezTo>
                  <a:close/>
                </a:path>
              </a:pathLst>
            </a:custGeom>
            <a:solidFill>
              <a:srgbClr val="9C7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240"/>
            <p:cNvSpPr>
              <a:spLocks/>
            </p:cNvSpPr>
            <p:nvPr/>
          </p:nvSpPr>
          <p:spPr bwMode="auto">
            <a:xfrm>
              <a:off x="8048625" y="3597275"/>
              <a:ext cx="134938" cy="76200"/>
            </a:xfrm>
            <a:custGeom>
              <a:avLst/>
              <a:gdLst>
                <a:gd name="T0" fmla="*/ 0 w 401"/>
                <a:gd name="T1" fmla="*/ 228 h 228"/>
                <a:gd name="T2" fmla="*/ 401 w 401"/>
                <a:gd name="T3" fmla="*/ 34 h 228"/>
                <a:gd name="T4" fmla="*/ 346 w 401"/>
                <a:gd name="T5" fmla="*/ 0 h 228"/>
                <a:gd name="T6" fmla="*/ 0 w 401"/>
                <a:gd name="T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1" h="228">
                  <a:moveTo>
                    <a:pt x="0" y="228"/>
                  </a:moveTo>
                  <a:cubicBezTo>
                    <a:pt x="146" y="59"/>
                    <a:pt x="371" y="31"/>
                    <a:pt x="401" y="34"/>
                  </a:cubicBezTo>
                  <a:cubicBezTo>
                    <a:pt x="401" y="34"/>
                    <a:pt x="379" y="21"/>
                    <a:pt x="346" y="0"/>
                  </a:cubicBezTo>
                  <a:cubicBezTo>
                    <a:pt x="261" y="17"/>
                    <a:pt x="100" y="73"/>
                    <a:pt x="0" y="228"/>
                  </a:cubicBezTo>
                  <a:close/>
                </a:path>
              </a:pathLst>
            </a:custGeom>
            <a:solidFill>
              <a:srgbClr val="9C7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241"/>
            <p:cNvSpPr>
              <a:spLocks/>
            </p:cNvSpPr>
            <p:nvPr/>
          </p:nvSpPr>
          <p:spPr bwMode="auto">
            <a:xfrm>
              <a:off x="8101013" y="3681413"/>
              <a:ext cx="173038" cy="373063"/>
            </a:xfrm>
            <a:custGeom>
              <a:avLst/>
              <a:gdLst>
                <a:gd name="T0" fmla="*/ 515 w 515"/>
                <a:gd name="T1" fmla="*/ 764 h 1109"/>
                <a:gd name="T2" fmla="*/ 363 w 515"/>
                <a:gd name="T3" fmla="*/ 0 h 1109"/>
                <a:gd name="T4" fmla="*/ 257 w 515"/>
                <a:gd name="T5" fmla="*/ 0 h 1109"/>
                <a:gd name="T6" fmla="*/ 151 w 515"/>
                <a:gd name="T7" fmla="*/ 0 h 1109"/>
                <a:gd name="T8" fmla="*/ 0 w 515"/>
                <a:gd name="T9" fmla="*/ 764 h 1109"/>
                <a:gd name="T10" fmla="*/ 73 w 515"/>
                <a:gd name="T11" fmla="*/ 1109 h 1109"/>
                <a:gd name="T12" fmla="*/ 441 w 515"/>
                <a:gd name="T13" fmla="*/ 1109 h 1109"/>
                <a:gd name="T14" fmla="*/ 515 w 515"/>
                <a:gd name="T15" fmla="*/ 764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5" h="1109">
                  <a:moveTo>
                    <a:pt x="515" y="764"/>
                  </a:moveTo>
                  <a:cubicBezTo>
                    <a:pt x="515" y="491"/>
                    <a:pt x="482" y="287"/>
                    <a:pt x="363" y="0"/>
                  </a:cubicBezTo>
                  <a:cubicBezTo>
                    <a:pt x="349" y="0"/>
                    <a:pt x="305" y="0"/>
                    <a:pt x="257" y="0"/>
                  </a:cubicBezTo>
                  <a:cubicBezTo>
                    <a:pt x="209" y="0"/>
                    <a:pt x="165" y="0"/>
                    <a:pt x="151" y="0"/>
                  </a:cubicBezTo>
                  <a:cubicBezTo>
                    <a:pt x="32" y="287"/>
                    <a:pt x="0" y="491"/>
                    <a:pt x="0" y="764"/>
                  </a:cubicBezTo>
                  <a:cubicBezTo>
                    <a:pt x="73" y="1109"/>
                    <a:pt x="73" y="1109"/>
                    <a:pt x="73" y="1109"/>
                  </a:cubicBezTo>
                  <a:cubicBezTo>
                    <a:pt x="441" y="1109"/>
                    <a:pt x="441" y="1109"/>
                    <a:pt x="441" y="1109"/>
                  </a:cubicBezTo>
                  <a:lnTo>
                    <a:pt x="515" y="764"/>
                  </a:lnTo>
                  <a:close/>
                </a:path>
              </a:pathLst>
            </a:custGeom>
            <a:solidFill>
              <a:srgbClr val="CA5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242"/>
            <p:cNvSpPr>
              <a:spLocks/>
            </p:cNvSpPr>
            <p:nvPr/>
          </p:nvSpPr>
          <p:spPr bwMode="auto">
            <a:xfrm>
              <a:off x="8091488" y="3571875"/>
              <a:ext cx="192088" cy="120650"/>
            </a:xfrm>
            <a:custGeom>
              <a:avLst/>
              <a:gdLst>
                <a:gd name="T0" fmla="*/ 286 w 572"/>
                <a:gd name="T1" fmla="*/ 70 h 358"/>
                <a:gd name="T2" fmla="*/ 286 w 572"/>
                <a:gd name="T3" fmla="*/ 70 h 358"/>
                <a:gd name="T4" fmla="*/ 286 w 572"/>
                <a:gd name="T5" fmla="*/ 70 h 358"/>
                <a:gd name="T6" fmla="*/ 0 w 572"/>
                <a:gd name="T7" fmla="*/ 0 h 358"/>
                <a:gd name="T8" fmla="*/ 175 w 572"/>
                <a:gd name="T9" fmla="*/ 325 h 358"/>
                <a:gd name="T10" fmla="*/ 286 w 572"/>
                <a:gd name="T11" fmla="*/ 358 h 358"/>
                <a:gd name="T12" fmla="*/ 286 w 572"/>
                <a:gd name="T13" fmla="*/ 358 h 358"/>
                <a:gd name="T14" fmla="*/ 286 w 572"/>
                <a:gd name="T15" fmla="*/ 358 h 358"/>
                <a:gd name="T16" fmla="*/ 397 w 572"/>
                <a:gd name="T17" fmla="*/ 325 h 358"/>
                <a:gd name="T18" fmla="*/ 572 w 572"/>
                <a:gd name="T19" fmla="*/ 0 h 358"/>
                <a:gd name="T20" fmla="*/ 286 w 572"/>
                <a:gd name="T21" fmla="*/ 7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2" h="358">
                  <a:moveTo>
                    <a:pt x="286" y="70"/>
                  </a:moveTo>
                  <a:cubicBezTo>
                    <a:pt x="286" y="70"/>
                    <a:pt x="286" y="70"/>
                    <a:pt x="286" y="70"/>
                  </a:cubicBezTo>
                  <a:cubicBezTo>
                    <a:pt x="286" y="70"/>
                    <a:pt x="286" y="70"/>
                    <a:pt x="286" y="70"/>
                  </a:cubicBezTo>
                  <a:cubicBezTo>
                    <a:pt x="157" y="70"/>
                    <a:pt x="0" y="0"/>
                    <a:pt x="0" y="0"/>
                  </a:cubicBezTo>
                  <a:cubicBezTo>
                    <a:pt x="0" y="0"/>
                    <a:pt x="62" y="145"/>
                    <a:pt x="175" y="325"/>
                  </a:cubicBezTo>
                  <a:cubicBezTo>
                    <a:pt x="188" y="345"/>
                    <a:pt x="249" y="358"/>
                    <a:pt x="286" y="358"/>
                  </a:cubicBezTo>
                  <a:cubicBezTo>
                    <a:pt x="286" y="358"/>
                    <a:pt x="286" y="358"/>
                    <a:pt x="286" y="358"/>
                  </a:cubicBezTo>
                  <a:cubicBezTo>
                    <a:pt x="286" y="358"/>
                    <a:pt x="286" y="358"/>
                    <a:pt x="286" y="358"/>
                  </a:cubicBezTo>
                  <a:cubicBezTo>
                    <a:pt x="323" y="358"/>
                    <a:pt x="384" y="345"/>
                    <a:pt x="397" y="325"/>
                  </a:cubicBezTo>
                  <a:cubicBezTo>
                    <a:pt x="511" y="145"/>
                    <a:pt x="572" y="0"/>
                    <a:pt x="572" y="0"/>
                  </a:cubicBezTo>
                  <a:cubicBezTo>
                    <a:pt x="572" y="0"/>
                    <a:pt x="415" y="70"/>
                    <a:pt x="286" y="70"/>
                  </a:cubicBezTo>
                  <a:close/>
                </a:path>
              </a:pathLst>
            </a:custGeom>
            <a:solidFill>
              <a:srgbClr val="DC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243"/>
            <p:cNvSpPr>
              <a:spLocks/>
            </p:cNvSpPr>
            <p:nvPr/>
          </p:nvSpPr>
          <p:spPr bwMode="auto">
            <a:xfrm>
              <a:off x="8150225" y="3681413"/>
              <a:ext cx="74613" cy="23813"/>
            </a:xfrm>
            <a:custGeom>
              <a:avLst/>
              <a:gdLst>
                <a:gd name="T0" fmla="*/ 111 w 222"/>
                <a:gd name="T1" fmla="*/ 33 h 73"/>
                <a:gd name="T2" fmla="*/ 0 w 222"/>
                <a:gd name="T3" fmla="*/ 0 h 73"/>
                <a:gd name="T4" fmla="*/ 111 w 222"/>
                <a:gd name="T5" fmla="*/ 73 h 73"/>
                <a:gd name="T6" fmla="*/ 222 w 222"/>
                <a:gd name="T7" fmla="*/ 0 h 73"/>
                <a:gd name="T8" fmla="*/ 111 w 222"/>
                <a:gd name="T9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73">
                  <a:moveTo>
                    <a:pt x="111" y="33"/>
                  </a:moveTo>
                  <a:cubicBezTo>
                    <a:pt x="74" y="33"/>
                    <a:pt x="13" y="20"/>
                    <a:pt x="0" y="0"/>
                  </a:cubicBezTo>
                  <a:cubicBezTo>
                    <a:pt x="13" y="20"/>
                    <a:pt x="81" y="73"/>
                    <a:pt x="111" y="73"/>
                  </a:cubicBezTo>
                  <a:cubicBezTo>
                    <a:pt x="141" y="73"/>
                    <a:pt x="209" y="20"/>
                    <a:pt x="222" y="0"/>
                  </a:cubicBezTo>
                  <a:cubicBezTo>
                    <a:pt x="209" y="20"/>
                    <a:pt x="148" y="33"/>
                    <a:pt x="111" y="33"/>
                  </a:cubicBezTo>
                  <a:close/>
                </a:path>
              </a:pathLst>
            </a:custGeom>
            <a:solidFill>
              <a:srgbClr val="B74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244"/>
            <p:cNvSpPr>
              <a:spLocks/>
            </p:cNvSpPr>
            <p:nvPr/>
          </p:nvSpPr>
          <p:spPr bwMode="auto">
            <a:xfrm>
              <a:off x="8091488" y="3571875"/>
              <a:ext cx="192088" cy="52388"/>
            </a:xfrm>
            <a:custGeom>
              <a:avLst/>
              <a:gdLst>
                <a:gd name="T0" fmla="*/ 286 w 572"/>
                <a:gd name="T1" fmla="*/ 111 h 158"/>
                <a:gd name="T2" fmla="*/ 494 w 572"/>
                <a:gd name="T3" fmla="*/ 158 h 158"/>
                <a:gd name="T4" fmla="*/ 572 w 572"/>
                <a:gd name="T5" fmla="*/ 0 h 158"/>
                <a:gd name="T6" fmla="*/ 286 w 572"/>
                <a:gd name="T7" fmla="*/ 70 h 158"/>
                <a:gd name="T8" fmla="*/ 0 w 572"/>
                <a:gd name="T9" fmla="*/ 0 h 158"/>
                <a:gd name="T10" fmla="*/ 78 w 572"/>
                <a:gd name="T11" fmla="*/ 158 h 158"/>
                <a:gd name="T12" fmla="*/ 286 w 572"/>
                <a:gd name="T13" fmla="*/ 11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2" h="158">
                  <a:moveTo>
                    <a:pt x="286" y="111"/>
                  </a:moveTo>
                  <a:cubicBezTo>
                    <a:pt x="394" y="111"/>
                    <a:pt x="494" y="158"/>
                    <a:pt x="494" y="158"/>
                  </a:cubicBezTo>
                  <a:cubicBezTo>
                    <a:pt x="545" y="64"/>
                    <a:pt x="572" y="0"/>
                    <a:pt x="572" y="0"/>
                  </a:cubicBezTo>
                  <a:cubicBezTo>
                    <a:pt x="572" y="0"/>
                    <a:pt x="415" y="70"/>
                    <a:pt x="286" y="70"/>
                  </a:cubicBezTo>
                  <a:cubicBezTo>
                    <a:pt x="157" y="70"/>
                    <a:pt x="0" y="0"/>
                    <a:pt x="0" y="0"/>
                  </a:cubicBezTo>
                  <a:cubicBezTo>
                    <a:pt x="0" y="0"/>
                    <a:pt x="27" y="64"/>
                    <a:pt x="78" y="158"/>
                  </a:cubicBezTo>
                  <a:cubicBezTo>
                    <a:pt x="78" y="158"/>
                    <a:pt x="178" y="111"/>
                    <a:pt x="286" y="111"/>
                  </a:cubicBezTo>
                  <a:close/>
                </a:path>
              </a:pathLst>
            </a:custGeom>
            <a:solidFill>
              <a:srgbClr val="B74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245"/>
            <p:cNvSpPr>
              <a:spLocks/>
            </p:cNvSpPr>
            <p:nvPr/>
          </p:nvSpPr>
          <p:spPr bwMode="auto">
            <a:xfrm>
              <a:off x="8212138" y="3471863"/>
              <a:ext cx="309563" cy="582613"/>
            </a:xfrm>
            <a:custGeom>
              <a:avLst/>
              <a:gdLst>
                <a:gd name="T0" fmla="*/ 195 w 195"/>
                <a:gd name="T1" fmla="*/ 126 h 367"/>
                <a:gd name="T2" fmla="*/ 133 w 195"/>
                <a:gd name="T3" fmla="*/ 114 h 367"/>
                <a:gd name="T4" fmla="*/ 167 w 195"/>
                <a:gd name="T5" fmla="*/ 107 h 367"/>
                <a:gd name="T6" fmla="*/ 76 w 195"/>
                <a:gd name="T7" fmla="*/ 0 h 367"/>
                <a:gd name="T8" fmla="*/ 0 w 195"/>
                <a:gd name="T9" fmla="*/ 367 h 367"/>
                <a:gd name="T10" fmla="*/ 62 w 195"/>
                <a:gd name="T11" fmla="*/ 367 h 367"/>
                <a:gd name="T12" fmla="*/ 195 w 195"/>
                <a:gd name="T13" fmla="*/ 12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367">
                  <a:moveTo>
                    <a:pt x="195" y="126"/>
                  </a:moveTo>
                  <a:lnTo>
                    <a:pt x="133" y="114"/>
                  </a:lnTo>
                  <a:lnTo>
                    <a:pt x="167" y="107"/>
                  </a:lnTo>
                  <a:lnTo>
                    <a:pt x="76" y="0"/>
                  </a:lnTo>
                  <a:lnTo>
                    <a:pt x="0" y="367"/>
                  </a:lnTo>
                  <a:lnTo>
                    <a:pt x="62" y="367"/>
                  </a:lnTo>
                  <a:lnTo>
                    <a:pt x="195" y="126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246"/>
            <p:cNvSpPr>
              <a:spLocks/>
            </p:cNvSpPr>
            <p:nvPr/>
          </p:nvSpPr>
          <p:spPr bwMode="auto">
            <a:xfrm>
              <a:off x="7853363" y="3471863"/>
              <a:ext cx="284163" cy="582613"/>
            </a:xfrm>
            <a:custGeom>
              <a:avLst/>
              <a:gdLst>
                <a:gd name="T0" fmla="*/ 119 w 179"/>
                <a:gd name="T1" fmla="*/ 0 h 367"/>
                <a:gd name="T2" fmla="*/ 29 w 179"/>
                <a:gd name="T3" fmla="*/ 102 h 367"/>
                <a:gd name="T4" fmla="*/ 63 w 179"/>
                <a:gd name="T5" fmla="*/ 111 h 367"/>
                <a:gd name="T6" fmla="*/ 0 w 179"/>
                <a:gd name="T7" fmla="*/ 119 h 367"/>
                <a:gd name="T8" fmla="*/ 118 w 179"/>
                <a:gd name="T9" fmla="*/ 367 h 367"/>
                <a:gd name="T10" fmla="*/ 179 w 179"/>
                <a:gd name="T11" fmla="*/ 367 h 367"/>
                <a:gd name="T12" fmla="*/ 119 w 179"/>
                <a:gd name="T1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367">
                  <a:moveTo>
                    <a:pt x="119" y="0"/>
                  </a:moveTo>
                  <a:lnTo>
                    <a:pt x="29" y="102"/>
                  </a:lnTo>
                  <a:lnTo>
                    <a:pt x="63" y="111"/>
                  </a:lnTo>
                  <a:lnTo>
                    <a:pt x="0" y="119"/>
                  </a:lnTo>
                  <a:lnTo>
                    <a:pt x="118" y="367"/>
                  </a:lnTo>
                  <a:lnTo>
                    <a:pt x="179" y="367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247"/>
            <p:cNvSpPr>
              <a:spLocks/>
            </p:cNvSpPr>
            <p:nvPr/>
          </p:nvSpPr>
          <p:spPr bwMode="auto">
            <a:xfrm>
              <a:off x="8040688" y="3646488"/>
              <a:ext cx="31750" cy="42863"/>
            </a:xfrm>
            <a:custGeom>
              <a:avLst/>
              <a:gdLst>
                <a:gd name="T0" fmla="*/ 91 w 95"/>
                <a:gd name="T1" fmla="*/ 0 h 126"/>
                <a:gd name="T2" fmla="*/ 0 w 95"/>
                <a:gd name="T3" fmla="*/ 126 h 126"/>
                <a:gd name="T4" fmla="*/ 95 w 95"/>
                <a:gd name="T5" fmla="*/ 21 h 126"/>
                <a:gd name="T6" fmla="*/ 91 w 95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6">
                  <a:moveTo>
                    <a:pt x="91" y="0"/>
                  </a:moveTo>
                  <a:cubicBezTo>
                    <a:pt x="57" y="34"/>
                    <a:pt x="25" y="76"/>
                    <a:pt x="0" y="126"/>
                  </a:cubicBezTo>
                  <a:cubicBezTo>
                    <a:pt x="28" y="85"/>
                    <a:pt x="60" y="50"/>
                    <a:pt x="95" y="21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248"/>
            <p:cNvSpPr>
              <a:spLocks/>
            </p:cNvSpPr>
            <p:nvPr/>
          </p:nvSpPr>
          <p:spPr bwMode="auto">
            <a:xfrm>
              <a:off x="8296275" y="3640138"/>
              <a:ext cx="38100" cy="49213"/>
            </a:xfrm>
            <a:custGeom>
              <a:avLst/>
              <a:gdLst>
                <a:gd name="T0" fmla="*/ 115 w 115"/>
                <a:gd name="T1" fmla="*/ 145 h 145"/>
                <a:gd name="T2" fmla="*/ 4 w 115"/>
                <a:gd name="T3" fmla="*/ 0 h 145"/>
                <a:gd name="T4" fmla="*/ 0 w 115"/>
                <a:gd name="T5" fmla="*/ 24 h 145"/>
                <a:gd name="T6" fmla="*/ 115 w 115"/>
                <a:gd name="T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145">
                  <a:moveTo>
                    <a:pt x="115" y="145"/>
                  </a:moveTo>
                  <a:cubicBezTo>
                    <a:pt x="85" y="85"/>
                    <a:pt x="46" y="38"/>
                    <a:pt x="4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2" y="55"/>
                    <a:pt x="82" y="95"/>
                    <a:pt x="115" y="145"/>
                  </a:cubicBez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249"/>
            <p:cNvSpPr>
              <a:spLocks/>
            </p:cNvSpPr>
            <p:nvPr/>
          </p:nvSpPr>
          <p:spPr bwMode="auto">
            <a:xfrm>
              <a:off x="8191500" y="3457575"/>
              <a:ext cx="171450" cy="234950"/>
            </a:xfrm>
            <a:custGeom>
              <a:avLst/>
              <a:gdLst>
                <a:gd name="T0" fmla="*/ 0 w 510"/>
                <a:gd name="T1" fmla="*/ 410 h 701"/>
                <a:gd name="T2" fmla="*/ 405 w 510"/>
                <a:gd name="T3" fmla="*/ 0 h 701"/>
                <a:gd name="T4" fmla="*/ 433 w 510"/>
                <a:gd name="T5" fmla="*/ 701 h 701"/>
                <a:gd name="T6" fmla="*/ 0 w 510"/>
                <a:gd name="T7" fmla="*/ 41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701">
                  <a:moveTo>
                    <a:pt x="0" y="410"/>
                  </a:moveTo>
                  <a:cubicBezTo>
                    <a:pt x="0" y="410"/>
                    <a:pt x="383" y="165"/>
                    <a:pt x="405" y="0"/>
                  </a:cubicBezTo>
                  <a:cubicBezTo>
                    <a:pt x="510" y="263"/>
                    <a:pt x="465" y="563"/>
                    <a:pt x="433" y="701"/>
                  </a:cubicBezTo>
                  <a:cubicBezTo>
                    <a:pt x="312" y="445"/>
                    <a:pt x="32" y="406"/>
                    <a:pt x="0" y="410"/>
                  </a:cubicBezTo>
                  <a:close/>
                </a:path>
              </a:pathLst>
            </a:custGeom>
            <a:solidFill>
              <a:srgbClr val="D0A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250"/>
            <p:cNvSpPr>
              <a:spLocks/>
            </p:cNvSpPr>
            <p:nvPr/>
          </p:nvSpPr>
          <p:spPr bwMode="auto">
            <a:xfrm>
              <a:off x="8012113" y="3457575"/>
              <a:ext cx="171450" cy="234950"/>
            </a:xfrm>
            <a:custGeom>
              <a:avLst/>
              <a:gdLst>
                <a:gd name="T0" fmla="*/ 511 w 511"/>
                <a:gd name="T1" fmla="*/ 410 h 701"/>
                <a:gd name="T2" fmla="*/ 106 w 511"/>
                <a:gd name="T3" fmla="*/ 0 h 701"/>
                <a:gd name="T4" fmla="*/ 77 w 511"/>
                <a:gd name="T5" fmla="*/ 701 h 701"/>
                <a:gd name="T6" fmla="*/ 511 w 511"/>
                <a:gd name="T7" fmla="*/ 41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1" h="701">
                  <a:moveTo>
                    <a:pt x="511" y="410"/>
                  </a:moveTo>
                  <a:cubicBezTo>
                    <a:pt x="511" y="410"/>
                    <a:pt x="127" y="165"/>
                    <a:pt x="106" y="0"/>
                  </a:cubicBezTo>
                  <a:cubicBezTo>
                    <a:pt x="0" y="263"/>
                    <a:pt x="46" y="563"/>
                    <a:pt x="77" y="701"/>
                  </a:cubicBezTo>
                  <a:cubicBezTo>
                    <a:pt x="198" y="445"/>
                    <a:pt x="479" y="406"/>
                    <a:pt x="511" y="410"/>
                  </a:cubicBezTo>
                  <a:close/>
                </a:path>
              </a:pathLst>
            </a:custGeom>
            <a:solidFill>
              <a:srgbClr val="D0A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251"/>
            <p:cNvSpPr>
              <a:spLocks/>
            </p:cNvSpPr>
            <p:nvPr/>
          </p:nvSpPr>
          <p:spPr bwMode="auto">
            <a:xfrm>
              <a:off x="7291388" y="2781300"/>
              <a:ext cx="1790700" cy="846138"/>
            </a:xfrm>
            <a:custGeom>
              <a:avLst/>
              <a:gdLst>
                <a:gd name="T0" fmla="*/ 5206 w 5325"/>
                <a:gd name="T1" fmla="*/ 0 h 2516"/>
                <a:gd name="T2" fmla="*/ 119 w 5325"/>
                <a:gd name="T3" fmla="*/ 0 h 2516"/>
                <a:gd name="T4" fmla="*/ 0 w 5325"/>
                <a:gd name="T5" fmla="*/ 123 h 2516"/>
                <a:gd name="T6" fmla="*/ 0 w 5325"/>
                <a:gd name="T7" fmla="*/ 2516 h 2516"/>
                <a:gd name="T8" fmla="*/ 2092 w 5325"/>
                <a:gd name="T9" fmla="*/ 1653 h 2516"/>
                <a:gd name="T10" fmla="*/ 2048 w 5325"/>
                <a:gd name="T11" fmla="*/ 1583 h 2516"/>
                <a:gd name="T12" fmla="*/ 1990 w 5325"/>
                <a:gd name="T13" fmla="*/ 1282 h 2516"/>
                <a:gd name="T14" fmla="*/ 1996 w 5325"/>
                <a:gd name="T15" fmla="*/ 1244 h 2516"/>
                <a:gd name="T16" fmla="*/ 1952 w 5325"/>
                <a:gd name="T17" fmla="*/ 1025 h 2516"/>
                <a:gd name="T18" fmla="*/ 2264 w 5325"/>
                <a:gd name="T19" fmla="*/ 378 h 2516"/>
                <a:gd name="T20" fmla="*/ 2271 w 5325"/>
                <a:gd name="T21" fmla="*/ 379 h 2516"/>
                <a:gd name="T22" fmla="*/ 2695 w 5325"/>
                <a:gd name="T23" fmla="*/ 247 h 2516"/>
                <a:gd name="T24" fmla="*/ 3375 w 5325"/>
                <a:gd name="T25" fmla="*/ 1071 h 2516"/>
                <a:gd name="T26" fmla="*/ 3367 w 5325"/>
                <a:gd name="T27" fmla="*/ 1127 h 2516"/>
                <a:gd name="T28" fmla="*/ 5325 w 5325"/>
                <a:gd name="T29" fmla="*/ 319 h 2516"/>
                <a:gd name="T30" fmla="*/ 5325 w 5325"/>
                <a:gd name="T31" fmla="*/ 123 h 2516"/>
                <a:gd name="T32" fmla="*/ 5206 w 5325"/>
                <a:gd name="T33" fmla="*/ 0 h 2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25" h="2516">
                  <a:moveTo>
                    <a:pt x="5206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55" y="0"/>
                    <a:pt x="0" y="57"/>
                    <a:pt x="0" y="123"/>
                  </a:cubicBezTo>
                  <a:cubicBezTo>
                    <a:pt x="0" y="2516"/>
                    <a:pt x="0" y="2516"/>
                    <a:pt x="0" y="2516"/>
                  </a:cubicBezTo>
                  <a:cubicBezTo>
                    <a:pt x="2092" y="1653"/>
                    <a:pt x="2092" y="1653"/>
                    <a:pt x="2092" y="1653"/>
                  </a:cubicBezTo>
                  <a:cubicBezTo>
                    <a:pt x="2073" y="1648"/>
                    <a:pt x="2056" y="1630"/>
                    <a:pt x="2048" y="1583"/>
                  </a:cubicBezTo>
                  <a:cubicBezTo>
                    <a:pt x="1990" y="1282"/>
                    <a:pt x="1990" y="1282"/>
                    <a:pt x="1990" y="1282"/>
                  </a:cubicBezTo>
                  <a:cubicBezTo>
                    <a:pt x="1989" y="1269"/>
                    <a:pt x="1991" y="1255"/>
                    <a:pt x="1996" y="1244"/>
                  </a:cubicBezTo>
                  <a:cubicBezTo>
                    <a:pt x="1975" y="1169"/>
                    <a:pt x="1960" y="1093"/>
                    <a:pt x="1952" y="1025"/>
                  </a:cubicBezTo>
                  <a:cubicBezTo>
                    <a:pt x="1898" y="556"/>
                    <a:pt x="2121" y="378"/>
                    <a:pt x="2264" y="378"/>
                  </a:cubicBezTo>
                  <a:cubicBezTo>
                    <a:pt x="2266" y="378"/>
                    <a:pt x="2269" y="379"/>
                    <a:pt x="2271" y="379"/>
                  </a:cubicBezTo>
                  <a:cubicBezTo>
                    <a:pt x="2358" y="299"/>
                    <a:pt x="2521" y="247"/>
                    <a:pt x="2695" y="247"/>
                  </a:cubicBezTo>
                  <a:cubicBezTo>
                    <a:pt x="3045" y="247"/>
                    <a:pt x="3444" y="457"/>
                    <a:pt x="3375" y="1071"/>
                  </a:cubicBezTo>
                  <a:cubicBezTo>
                    <a:pt x="3373" y="1090"/>
                    <a:pt x="3370" y="1109"/>
                    <a:pt x="3367" y="1127"/>
                  </a:cubicBezTo>
                  <a:cubicBezTo>
                    <a:pt x="5325" y="319"/>
                    <a:pt x="5325" y="319"/>
                    <a:pt x="5325" y="319"/>
                  </a:cubicBezTo>
                  <a:cubicBezTo>
                    <a:pt x="5325" y="123"/>
                    <a:pt x="5325" y="123"/>
                    <a:pt x="5325" y="123"/>
                  </a:cubicBezTo>
                  <a:cubicBezTo>
                    <a:pt x="5325" y="57"/>
                    <a:pt x="5270" y="0"/>
                    <a:pt x="5206" y="0"/>
                  </a:cubicBezTo>
                </a:path>
              </a:pathLst>
            </a:custGeom>
            <a:solidFill>
              <a:srgbClr val="88D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252"/>
            <p:cNvSpPr>
              <a:spLocks/>
            </p:cNvSpPr>
            <p:nvPr/>
          </p:nvSpPr>
          <p:spPr bwMode="auto">
            <a:xfrm>
              <a:off x="7291388" y="2754313"/>
              <a:ext cx="1790700" cy="68263"/>
            </a:xfrm>
            <a:custGeom>
              <a:avLst/>
              <a:gdLst>
                <a:gd name="T0" fmla="*/ 5206 w 5325"/>
                <a:gd name="T1" fmla="*/ 0 h 201"/>
                <a:gd name="T2" fmla="*/ 119 w 5325"/>
                <a:gd name="T3" fmla="*/ 0 h 201"/>
                <a:gd name="T4" fmla="*/ 0 w 5325"/>
                <a:gd name="T5" fmla="*/ 123 h 201"/>
                <a:gd name="T6" fmla="*/ 0 w 5325"/>
                <a:gd name="T7" fmla="*/ 201 h 201"/>
                <a:gd name="T8" fmla="*/ 119 w 5325"/>
                <a:gd name="T9" fmla="*/ 78 h 201"/>
                <a:gd name="T10" fmla="*/ 5206 w 5325"/>
                <a:gd name="T11" fmla="*/ 78 h 201"/>
                <a:gd name="T12" fmla="*/ 5325 w 5325"/>
                <a:gd name="T13" fmla="*/ 201 h 201"/>
                <a:gd name="T14" fmla="*/ 5325 w 5325"/>
                <a:gd name="T15" fmla="*/ 201 h 201"/>
                <a:gd name="T16" fmla="*/ 5325 w 5325"/>
                <a:gd name="T17" fmla="*/ 123 h 201"/>
                <a:gd name="T18" fmla="*/ 5206 w 5325"/>
                <a:gd name="T1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25" h="201">
                  <a:moveTo>
                    <a:pt x="5206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55" y="0"/>
                    <a:pt x="0" y="56"/>
                    <a:pt x="0" y="123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135"/>
                    <a:pt x="55" y="78"/>
                    <a:pt x="119" y="78"/>
                  </a:cubicBezTo>
                  <a:cubicBezTo>
                    <a:pt x="5206" y="78"/>
                    <a:pt x="5206" y="78"/>
                    <a:pt x="5206" y="78"/>
                  </a:cubicBezTo>
                  <a:cubicBezTo>
                    <a:pt x="5270" y="78"/>
                    <a:pt x="5325" y="135"/>
                    <a:pt x="5325" y="201"/>
                  </a:cubicBezTo>
                  <a:cubicBezTo>
                    <a:pt x="5325" y="201"/>
                    <a:pt x="5325" y="201"/>
                    <a:pt x="5325" y="201"/>
                  </a:cubicBezTo>
                  <a:cubicBezTo>
                    <a:pt x="5325" y="123"/>
                    <a:pt x="5325" y="123"/>
                    <a:pt x="5325" y="123"/>
                  </a:cubicBezTo>
                  <a:cubicBezTo>
                    <a:pt x="5325" y="56"/>
                    <a:pt x="5270" y="0"/>
                    <a:pt x="5206" y="0"/>
                  </a:cubicBezTo>
                </a:path>
              </a:pathLst>
            </a:custGeom>
            <a:solidFill>
              <a:srgbClr val="60A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253"/>
            <p:cNvSpPr>
              <a:spLocks/>
            </p:cNvSpPr>
            <p:nvPr/>
          </p:nvSpPr>
          <p:spPr bwMode="auto">
            <a:xfrm>
              <a:off x="7961313" y="3198813"/>
              <a:ext cx="49213" cy="138113"/>
            </a:xfrm>
            <a:custGeom>
              <a:avLst/>
              <a:gdLst>
                <a:gd name="T0" fmla="*/ 7 w 147"/>
                <a:gd name="T1" fmla="*/ 0 h 409"/>
                <a:gd name="T2" fmla="*/ 1 w 147"/>
                <a:gd name="T3" fmla="*/ 38 h 409"/>
                <a:gd name="T4" fmla="*/ 59 w 147"/>
                <a:gd name="T5" fmla="*/ 339 h 409"/>
                <a:gd name="T6" fmla="*/ 103 w 147"/>
                <a:gd name="T7" fmla="*/ 409 h 409"/>
                <a:gd name="T8" fmla="*/ 147 w 147"/>
                <a:gd name="T9" fmla="*/ 391 h 409"/>
                <a:gd name="T10" fmla="*/ 126 w 147"/>
                <a:gd name="T11" fmla="*/ 281 h 409"/>
                <a:gd name="T12" fmla="*/ 7 w 147"/>
                <a:gd name="T13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409">
                  <a:moveTo>
                    <a:pt x="7" y="0"/>
                  </a:moveTo>
                  <a:cubicBezTo>
                    <a:pt x="2" y="11"/>
                    <a:pt x="0" y="25"/>
                    <a:pt x="1" y="38"/>
                  </a:cubicBezTo>
                  <a:cubicBezTo>
                    <a:pt x="59" y="339"/>
                    <a:pt x="59" y="339"/>
                    <a:pt x="59" y="339"/>
                  </a:cubicBezTo>
                  <a:cubicBezTo>
                    <a:pt x="67" y="386"/>
                    <a:pt x="84" y="404"/>
                    <a:pt x="103" y="409"/>
                  </a:cubicBezTo>
                  <a:cubicBezTo>
                    <a:pt x="147" y="391"/>
                    <a:pt x="147" y="391"/>
                    <a:pt x="147" y="391"/>
                  </a:cubicBezTo>
                  <a:cubicBezTo>
                    <a:pt x="139" y="355"/>
                    <a:pt x="132" y="318"/>
                    <a:pt x="126" y="281"/>
                  </a:cubicBezTo>
                  <a:cubicBezTo>
                    <a:pt x="75" y="203"/>
                    <a:pt x="35" y="102"/>
                    <a:pt x="7" y="0"/>
                  </a:cubicBezTo>
                </a:path>
              </a:pathLst>
            </a:custGeom>
            <a:solidFill>
              <a:srgbClr val="E9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254"/>
            <p:cNvSpPr>
              <a:spLocks/>
            </p:cNvSpPr>
            <p:nvPr/>
          </p:nvSpPr>
          <p:spPr bwMode="auto">
            <a:xfrm>
              <a:off x="7929563" y="2863850"/>
              <a:ext cx="520700" cy="430213"/>
            </a:xfrm>
            <a:custGeom>
              <a:avLst/>
              <a:gdLst>
                <a:gd name="T0" fmla="*/ 797 w 1546"/>
                <a:gd name="T1" fmla="*/ 0 h 1278"/>
                <a:gd name="T2" fmla="*/ 373 w 1546"/>
                <a:gd name="T3" fmla="*/ 132 h 1278"/>
                <a:gd name="T4" fmla="*/ 366 w 1546"/>
                <a:gd name="T5" fmla="*/ 131 h 1278"/>
                <a:gd name="T6" fmla="*/ 54 w 1546"/>
                <a:gd name="T7" fmla="*/ 778 h 1278"/>
                <a:gd name="T8" fmla="*/ 98 w 1546"/>
                <a:gd name="T9" fmla="*/ 997 h 1278"/>
                <a:gd name="T10" fmla="*/ 217 w 1546"/>
                <a:gd name="T11" fmla="*/ 1278 h 1278"/>
                <a:gd name="T12" fmla="*/ 195 w 1546"/>
                <a:gd name="T13" fmla="*/ 1079 h 1278"/>
                <a:gd name="T14" fmla="*/ 191 w 1546"/>
                <a:gd name="T15" fmla="*/ 1077 h 1278"/>
                <a:gd name="T16" fmla="*/ 190 w 1546"/>
                <a:gd name="T17" fmla="*/ 1077 h 1278"/>
                <a:gd name="T18" fmla="*/ 186 w 1546"/>
                <a:gd name="T19" fmla="*/ 1068 h 1278"/>
                <a:gd name="T20" fmla="*/ 186 w 1546"/>
                <a:gd name="T21" fmla="*/ 1007 h 1278"/>
                <a:gd name="T22" fmla="*/ 191 w 1546"/>
                <a:gd name="T23" fmla="*/ 1006 h 1278"/>
                <a:gd name="T24" fmla="*/ 188 w 1546"/>
                <a:gd name="T25" fmla="*/ 890 h 1278"/>
                <a:gd name="T26" fmla="*/ 167 w 1546"/>
                <a:gd name="T27" fmla="*/ 920 h 1278"/>
                <a:gd name="T28" fmla="*/ 167 w 1546"/>
                <a:gd name="T29" fmla="*/ 869 h 1278"/>
                <a:gd name="T30" fmla="*/ 771 w 1546"/>
                <a:gd name="T31" fmla="*/ 308 h 1278"/>
                <a:gd name="T32" fmla="*/ 1374 w 1546"/>
                <a:gd name="T33" fmla="*/ 852 h 1278"/>
                <a:gd name="T34" fmla="*/ 1353 w 1546"/>
                <a:gd name="T35" fmla="*/ 864 h 1278"/>
                <a:gd name="T36" fmla="*/ 1353 w 1546"/>
                <a:gd name="T37" fmla="*/ 878 h 1278"/>
                <a:gd name="T38" fmla="*/ 1353 w 1546"/>
                <a:gd name="T39" fmla="*/ 928 h 1278"/>
                <a:gd name="T40" fmla="*/ 1469 w 1546"/>
                <a:gd name="T41" fmla="*/ 880 h 1278"/>
                <a:gd name="T42" fmla="*/ 1477 w 1546"/>
                <a:gd name="T43" fmla="*/ 824 h 1278"/>
                <a:gd name="T44" fmla="*/ 797 w 1546"/>
                <a:gd name="T45" fmla="*/ 0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46" h="1278">
                  <a:moveTo>
                    <a:pt x="797" y="0"/>
                  </a:moveTo>
                  <a:cubicBezTo>
                    <a:pt x="623" y="0"/>
                    <a:pt x="460" y="52"/>
                    <a:pt x="373" y="132"/>
                  </a:cubicBezTo>
                  <a:cubicBezTo>
                    <a:pt x="371" y="132"/>
                    <a:pt x="368" y="131"/>
                    <a:pt x="366" y="131"/>
                  </a:cubicBezTo>
                  <a:cubicBezTo>
                    <a:pt x="223" y="131"/>
                    <a:pt x="0" y="309"/>
                    <a:pt x="54" y="778"/>
                  </a:cubicBezTo>
                  <a:cubicBezTo>
                    <a:pt x="62" y="846"/>
                    <a:pt x="77" y="922"/>
                    <a:pt x="98" y="997"/>
                  </a:cubicBezTo>
                  <a:cubicBezTo>
                    <a:pt x="126" y="1099"/>
                    <a:pt x="166" y="1200"/>
                    <a:pt x="217" y="1278"/>
                  </a:cubicBezTo>
                  <a:cubicBezTo>
                    <a:pt x="207" y="1212"/>
                    <a:pt x="200" y="1145"/>
                    <a:pt x="195" y="1079"/>
                  </a:cubicBezTo>
                  <a:cubicBezTo>
                    <a:pt x="194" y="1079"/>
                    <a:pt x="192" y="1078"/>
                    <a:pt x="191" y="1077"/>
                  </a:cubicBezTo>
                  <a:cubicBezTo>
                    <a:pt x="190" y="1077"/>
                    <a:pt x="190" y="1077"/>
                    <a:pt x="190" y="1077"/>
                  </a:cubicBezTo>
                  <a:cubicBezTo>
                    <a:pt x="188" y="1076"/>
                    <a:pt x="187" y="1076"/>
                    <a:pt x="186" y="1068"/>
                  </a:cubicBezTo>
                  <a:cubicBezTo>
                    <a:pt x="186" y="1059"/>
                    <a:pt x="186" y="1042"/>
                    <a:pt x="186" y="1007"/>
                  </a:cubicBezTo>
                  <a:cubicBezTo>
                    <a:pt x="188" y="1006"/>
                    <a:pt x="189" y="1006"/>
                    <a:pt x="191" y="1006"/>
                  </a:cubicBezTo>
                  <a:cubicBezTo>
                    <a:pt x="189" y="966"/>
                    <a:pt x="189" y="928"/>
                    <a:pt x="188" y="890"/>
                  </a:cubicBezTo>
                  <a:cubicBezTo>
                    <a:pt x="167" y="920"/>
                    <a:pt x="167" y="920"/>
                    <a:pt x="167" y="920"/>
                  </a:cubicBezTo>
                  <a:cubicBezTo>
                    <a:pt x="167" y="903"/>
                    <a:pt x="167" y="886"/>
                    <a:pt x="167" y="869"/>
                  </a:cubicBezTo>
                  <a:cubicBezTo>
                    <a:pt x="167" y="420"/>
                    <a:pt x="437" y="308"/>
                    <a:pt x="771" y="308"/>
                  </a:cubicBezTo>
                  <a:cubicBezTo>
                    <a:pt x="1100" y="308"/>
                    <a:pt x="1367" y="418"/>
                    <a:pt x="1374" y="852"/>
                  </a:cubicBezTo>
                  <a:cubicBezTo>
                    <a:pt x="1367" y="856"/>
                    <a:pt x="1360" y="860"/>
                    <a:pt x="1353" y="864"/>
                  </a:cubicBezTo>
                  <a:cubicBezTo>
                    <a:pt x="1353" y="869"/>
                    <a:pt x="1353" y="873"/>
                    <a:pt x="1353" y="878"/>
                  </a:cubicBezTo>
                  <a:cubicBezTo>
                    <a:pt x="1353" y="894"/>
                    <a:pt x="1353" y="911"/>
                    <a:pt x="1353" y="928"/>
                  </a:cubicBezTo>
                  <a:cubicBezTo>
                    <a:pt x="1469" y="880"/>
                    <a:pt x="1469" y="880"/>
                    <a:pt x="1469" y="880"/>
                  </a:cubicBezTo>
                  <a:cubicBezTo>
                    <a:pt x="1472" y="862"/>
                    <a:pt x="1475" y="843"/>
                    <a:pt x="1477" y="824"/>
                  </a:cubicBezTo>
                  <a:cubicBezTo>
                    <a:pt x="1546" y="210"/>
                    <a:pt x="1147" y="0"/>
                    <a:pt x="797" y="0"/>
                  </a:cubicBezTo>
                </a:path>
              </a:pathLst>
            </a:custGeom>
            <a:solidFill>
              <a:srgbClr val="8F8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255"/>
            <p:cNvSpPr>
              <a:spLocks noEditPoints="1"/>
            </p:cNvSpPr>
            <p:nvPr/>
          </p:nvSpPr>
          <p:spPr bwMode="auto">
            <a:xfrm>
              <a:off x="7993063" y="3070225"/>
              <a:ext cx="392113" cy="260350"/>
            </a:xfrm>
            <a:custGeom>
              <a:avLst/>
              <a:gdLst>
                <a:gd name="T0" fmla="*/ 7 w 1165"/>
                <a:gd name="T1" fmla="*/ 467 h 776"/>
                <a:gd name="T2" fmla="*/ 29 w 1165"/>
                <a:gd name="T3" fmla="*/ 666 h 776"/>
                <a:gd name="T4" fmla="*/ 50 w 1165"/>
                <a:gd name="T5" fmla="*/ 776 h 776"/>
                <a:gd name="T6" fmla="*/ 165 w 1165"/>
                <a:gd name="T7" fmla="*/ 728 h 776"/>
                <a:gd name="T8" fmla="*/ 53 w 1165"/>
                <a:gd name="T9" fmla="*/ 558 h 776"/>
                <a:gd name="T10" fmla="*/ 7 w 1165"/>
                <a:gd name="T11" fmla="*/ 467 h 776"/>
                <a:gd name="T12" fmla="*/ 910 w 1165"/>
                <a:gd name="T13" fmla="*/ 408 h 776"/>
                <a:gd name="T14" fmla="*/ 877 w 1165"/>
                <a:gd name="T15" fmla="*/ 409 h 776"/>
                <a:gd name="T16" fmla="*/ 689 w 1165"/>
                <a:gd name="T17" fmla="*/ 466 h 776"/>
                <a:gd name="T18" fmla="*/ 673 w 1165"/>
                <a:gd name="T19" fmla="*/ 519 h 776"/>
                <a:gd name="T20" fmla="*/ 734 w 1165"/>
                <a:gd name="T21" fmla="*/ 493 h 776"/>
                <a:gd name="T22" fmla="*/ 856 w 1165"/>
                <a:gd name="T23" fmla="*/ 431 h 776"/>
                <a:gd name="T24" fmla="*/ 880 w 1165"/>
                <a:gd name="T25" fmla="*/ 433 h 776"/>
                <a:gd name="T26" fmla="*/ 939 w 1165"/>
                <a:gd name="T27" fmla="*/ 409 h 776"/>
                <a:gd name="T28" fmla="*/ 910 w 1165"/>
                <a:gd name="T29" fmla="*/ 408 h 776"/>
                <a:gd name="T30" fmla="*/ 202 w 1165"/>
                <a:gd name="T31" fmla="*/ 0 h 776"/>
                <a:gd name="T32" fmla="*/ 0 w 1165"/>
                <a:gd name="T33" fmla="*/ 278 h 776"/>
                <a:gd name="T34" fmla="*/ 3 w 1165"/>
                <a:gd name="T35" fmla="*/ 394 h 776"/>
                <a:gd name="T36" fmla="*/ 178 w 1165"/>
                <a:gd name="T37" fmla="*/ 378 h 776"/>
                <a:gd name="T38" fmla="*/ 503 w 1165"/>
                <a:gd name="T39" fmla="*/ 415 h 776"/>
                <a:gd name="T40" fmla="*/ 583 w 1165"/>
                <a:gd name="T41" fmla="*/ 427 h 776"/>
                <a:gd name="T42" fmla="*/ 663 w 1165"/>
                <a:gd name="T43" fmla="*/ 415 h 776"/>
                <a:gd name="T44" fmla="*/ 988 w 1165"/>
                <a:gd name="T45" fmla="*/ 378 h 776"/>
                <a:gd name="T46" fmla="*/ 1014 w 1165"/>
                <a:gd name="T47" fmla="*/ 378 h 776"/>
                <a:gd name="T48" fmla="*/ 1165 w 1165"/>
                <a:gd name="T49" fmla="*/ 316 h 776"/>
                <a:gd name="T50" fmla="*/ 1165 w 1165"/>
                <a:gd name="T51" fmla="*/ 266 h 776"/>
                <a:gd name="T52" fmla="*/ 1165 w 1165"/>
                <a:gd name="T53" fmla="*/ 252 h 776"/>
                <a:gd name="T54" fmla="*/ 920 w 1165"/>
                <a:gd name="T55" fmla="*/ 302 h 776"/>
                <a:gd name="T56" fmla="*/ 601 w 1165"/>
                <a:gd name="T57" fmla="*/ 247 h 776"/>
                <a:gd name="T58" fmla="*/ 202 w 1165"/>
                <a:gd name="T59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5" h="776">
                  <a:moveTo>
                    <a:pt x="7" y="467"/>
                  </a:moveTo>
                  <a:cubicBezTo>
                    <a:pt x="12" y="533"/>
                    <a:pt x="19" y="600"/>
                    <a:pt x="29" y="666"/>
                  </a:cubicBezTo>
                  <a:cubicBezTo>
                    <a:pt x="35" y="703"/>
                    <a:pt x="42" y="740"/>
                    <a:pt x="50" y="776"/>
                  </a:cubicBezTo>
                  <a:cubicBezTo>
                    <a:pt x="165" y="728"/>
                    <a:pt x="165" y="728"/>
                    <a:pt x="165" y="728"/>
                  </a:cubicBezTo>
                  <a:cubicBezTo>
                    <a:pt x="84" y="688"/>
                    <a:pt x="67" y="617"/>
                    <a:pt x="53" y="558"/>
                  </a:cubicBezTo>
                  <a:cubicBezTo>
                    <a:pt x="43" y="518"/>
                    <a:pt x="34" y="483"/>
                    <a:pt x="7" y="467"/>
                  </a:cubicBezTo>
                  <a:moveTo>
                    <a:pt x="910" y="408"/>
                  </a:moveTo>
                  <a:cubicBezTo>
                    <a:pt x="899" y="408"/>
                    <a:pt x="887" y="409"/>
                    <a:pt x="877" y="409"/>
                  </a:cubicBezTo>
                  <a:cubicBezTo>
                    <a:pt x="791" y="414"/>
                    <a:pt x="727" y="422"/>
                    <a:pt x="689" y="466"/>
                  </a:cubicBezTo>
                  <a:cubicBezTo>
                    <a:pt x="681" y="476"/>
                    <a:pt x="675" y="495"/>
                    <a:pt x="673" y="519"/>
                  </a:cubicBezTo>
                  <a:cubicBezTo>
                    <a:pt x="734" y="493"/>
                    <a:pt x="734" y="493"/>
                    <a:pt x="734" y="493"/>
                  </a:cubicBezTo>
                  <a:cubicBezTo>
                    <a:pt x="757" y="457"/>
                    <a:pt x="803" y="431"/>
                    <a:pt x="856" y="431"/>
                  </a:cubicBezTo>
                  <a:cubicBezTo>
                    <a:pt x="864" y="431"/>
                    <a:pt x="872" y="432"/>
                    <a:pt x="880" y="433"/>
                  </a:cubicBezTo>
                  <a:cubicBezTo>
                    <a:pt x="939" y="409"/>
                    <a:pt x="939" y="409"/>
                    <a:pt x="939" y="409"/>
                  </a:cubicBezTo>
                  <a:cubicBezTo>
                    <a:pt x="927" y="408"/>
                    <a:pt x="917" y="408"/>
                    <a:pt x="910" y="408"/>
                  </a:cubicBezTo>
                  <a:moveTo>
                    <a:pt x="202" y="0"/>
                  </a:moveTo>
                  <a:cubicBezTo>
                    <a:pt x="0" y="278"/>
                    <a:pt x="0" y="278"/>
                    <a:pt x="0" y="278"/>
                  </a:cubicBezTo>
                  <a:cubicBezTo>
                    <a:pt x="1" y="316"/>
                    <a:pt x="1" y="354"/>
                    <a:pt x="3" y="394"/>
                  </a:cubicBezTo>
                  <a:cubicBezTo>
                    <a:pt x="57" y="383"/>
                    <a:pt x="115" y="378"/>
                    <a:pt x="178" y="378"/>
                  </a:cubicBezTo>
                  <a:cubicBezTo>
                    <a:pt x="306" y="378"/>
                    <a:pt x="424" y="400"/>
                    <a:pt x="503" y="415"/>
                  </a:cubicBezTo>
                  <a:cubicBezTo>
                    <a:pt x="541" y="422"/>
                    <a:pt x="568" y="427"/>
                    <a:pt x="583" y="427"/>
                  </a:cubicBezTo>
                  <a:cubicBezTo>
                    <a:pt x="597" y="427"/>
                    <a:pt x="625" y="422"/>
                    <a:pt x="663" y="415"/>
                  </a:cubicBezTo>
                  <a:cubicBezTo>
                    <a:pt x="741" y="400"/>
                    <a:pt x="859" y="378"/>
                    <a:pt x="988" y="378"/>
                  </a:cubicBezTo>
                  <a:cubicBezTo>
                    <a:pt x="997" y="378"/>
                    <a:pt x="1005" y="378"/>
                    <a:pt x="1014" y="378"/>
                  </a:cubicBezTo>
                  <a:cubicBezTo>
                    <a:pt x="1165" y="316"/>
                    <a:pt x="1165" y="316"/>
                    <a:pt x="1165" y="316"/>
                  </a:cubicBezTo>
                  <a:cubicBezTo>
                    <a:pt x="1165" y="299"/>
                    <a:pt x="1165" y="282"/>
                    <a:pt x="1165" y="266"/>
                  </a:cubicBezTo>
                  <a:cubicBezTo>
                    <a:pt x="1165" y="261"/>
                    <a:pt x="1165" y="257"/>
                    <a:pt x="1165" y="252"/>
                  </a:cubicBezTo>
                  <a:cubicBezTo>
                    <a:pt x="1101" y="285"/>
                    <a:pt x="1016" y="302"/>
                    <a:pt x="920" y="302"/>
                  </a:cubicBezTo>
                  <a:cubicBezTo>
                    <a:pt x="823" y="302"/>
                    <a:pt x="713" y="284"/>
                    <a:pt x="601" y="247"/>
                  </a:cubicBezTo>
                  <a:cubicBezTo>
                    <a:pt x="431" y="190"/>
                    <a:pt x="290" y="99"/>
                    <a:pt x="202" y="0"/>
                  </a:cubicBezTo>
                </a:path>
              </a:pathLst>
            </a:custGeom>
            <a:solidFill>
              <a:srgbClr val="F9F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256"/>
            <p:cNvSpPr>
              <a:spLocks/>
            </p:cNvSpPr>
            <p:nvPr/>
          </p:nvSpPr>
          <p:spPr bwMode="auto">
            <a:xfrm>
              <a:off x="8240713" y="3214688"/>
              <a:ext cx="49213" cy="20638"/>
            </a:xfrm>
            <a:custGeom>
              <a:avLst/>
              <a:gdLst>
                <a:gd name="T0" fmla="*/ 122 w 146"/>
                <a:gd name="T1" fmla="*/ 0 h 62"/>
                <a:gd name="T2" fmla="*/ 0 w 146"/>
                <a:gd name="T3" fmla="*/ 62 h 62"/>
                <a:gd name="T4" fmla="*/ 146 w 146"/>
                <a:gd name="T5" fmla="*/ 2 h 62"/>
                <a:gd name="T6" fmla="*/ 122 w 146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62">
                  <a:moveTo>
                    <a:pt x="122" y="0"/>
                  </a:moveTo>
                  <a:cubicBezTo>
                    <a:pt x="69" y="0"/>
                    <a:pt x="23" y="26"/>
                    <a:pt x="0" y="6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38" y="1"/>
                    <a:pt x="130" y="0"/>
                    <a:pt x="122" y="0"/>
                  </a:cubicBezTo>
                </a:path>
              </a:pathLst>
            </a:custGeom>
            <a:solidFill>
              <a:srgbClr val="E9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257"/>
            <p:cNvSpPr>
              <a:spLocks noEditPoints="1"/>
            </p:cNvSpPr>
            <p:nvPr/>
          </p:nvSpPr>
          <p:spPr bwMode="auto">
            <a:xfrm>
              <a:off x="8018463" y="3206750"/>
              <a:ext cx="142875" cy="103188"/>
            </a:xfrm>
            <a:custGeom>
              <a:avLst/>
              <a:gdLst>
                <a:gd name="T0" fmla="*/ 90 w 428"/>
                <a:gd name="T1" fmla="*/ 135 h 307"/>
                <a:gd name="T2" fmla="*/ 226 w 428"/>
                <a:gd name="T3" fmla="*/ 23 h 307"/>
                <a:gd name="T4" fmla="*/ 362 w 428"/>
                <a:gd name="T5" fmla="*/ 135 h 307"/>
                <a:gd name="T6" fmla="*/ 362 w 428"/>
                <a:gd name="T7" fmla="*/ 135 h 307"/>
                <a:gd name="T8" fmla="*/ 362 w 428"/>
                <a:gd name="T9" fmla="*/ 135 h 307"/>
                <a:gd name="T10" fmla="*/ 285 w 428"/>
                <a:gd name="T11" fmla="*/ 189 h 307"/>
                <a:gd name="T12" fmla="*/ 306 w 428"/>
                <a:gd name="T13" fmla="*/ 135 h 307"/>
                <a:gd name="T14" fmla="*/ 306 w 428"/>
                <a:gd name="T15" fmla="*/ 135 h 307"/>
                <a:gd name="T16" fmla="*/ 285 w 428"/>
                <a:gd name="T17" fmla="*/ 189 h 307"/>
                <a:gd name="T18" fmla="*/ 226 w 428"/>
                <a:gd name="T19" fmla="*/ 195 h 307"/>
                <a:gd name="T20" fmla="*/ 172 w 428"/>
                <a:gd name="T21" fmla="*/ 190 h 307"/>
                <a:gd name="T22" fmla="*/ 149 w 428"/>
                <a:gd name="T23" fmla="*/ 135 h 307"/>
                <a:gd name="T24" fmla="*/ 149 w 428"/>
                <a:gd name="T25" fmla="*/ 135 h 307"/>
                <a:gd name="T26" fmla="*/ 172 w 428"/>
                <a:gd name="T27" fmla="*/ 190 h 307"/>
                <a:gd name="T28" fmla="*/ 90 w 428"/>
                <a:gd name="T29" fmla="*/ 135 h 307"/>
                <a:gd name="T30" fmla="*/ 90 w 428"/>
                <a:gd name="T31" fmla="*/ 135 h 307"/>
                <a:gd name="T32" fmla="*/ 90 w 428"/>
                <a:gd name="T33" fmla="*/ 135 h 307"/>
                <a:gd name="T34" fmla="*/ 183 w 428"/>
                <a:gd name="T35" fmla="*/ 0 h 307"/>
                <a:gd name="T36" fmla="*/ 16 w 428"/>
                <a:gd name="T37" fmla="*/ 46 h 307"/>
                <a:gd name="T38" fmla="*/ 51 w 428"/>
                <a:gd name="T39" fmla="*/ 247 h 307"/>
                <a:gd name="T40" fmla="*/ 125 w 428"/>
                <a:gd name="T41" fmla="*/ 307 h 307"/>
                <a:gd name="T42" fmla="*/ 414 w 428"/>
                <a:gd name="T43" fmla="*/ 188 h 307"/>
                <a:gd name="T44" fmla="*/ 405 w 428"/>
                <a:gd name="T45" fmla="*/ 58 h 307"/>
                <a:gd name="T46" fmla="*/ 216 w 428"/>
                <a:gd name="T47" fmla="*/ 1 h 307"/>
                <a:gd name="T48" fmla="*/ 183 w 428"/>
                <a:gd name="T49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8" h="307">
                  <a:moveTo>
                    <a:pt x="90" y="135"/>
                  </a:moveTo>
                  <a:cubicBezTo>
                    <a:pt x="90" y="73"/>
                    <a:pt x="151" y="23"/>
                    <a:pt x="226" y="23"/>
                  </a:cubicBezTo>
                  <a:cubicBezTo>
                    <a:pt x="301" y="23"/>
                    <a:pt x="362" y="73"/>
                    <a:pt x="362" y="135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62" y="159"/>
                    <a:pt x="331" y="179"/>
                    <a:pt x="285" y="189"/>
                  </a:cubicBezTo>
                  <a:cubicBezTo>
                    <a:pt x="298" y="175"/>
                    <a:pt x="306" y="156"/>
                    <a:pt x="306" y="135"/>
                  </a:cubicBezTo>
                  <a:cubicBezTo>
                    <a:pt x="306" y="135"/>
                    <a:pt x="306" y="135"/>
                    <a:pt x="306" y="135"/>
                  </a:cubicBezTo>
                  <a:cubicBezTo>
                    <a:pt x="306" y="156"/>
                    <a:pt x="298" y="175"/>
                    <a:pt x="285" y="189"/>
                  </a:cubicBezTo>
                  <a:cubicBezTo>
                    <a:pt x="267" y="192"/>
                    <a:pt x="247" y="195"/>
                    <a:pt x="226" y="195"/>
                  </a:cubicBezTo>
                  <a:cubicBezTo>
                    <a:pt x="207" y="195"/>
                    <a:pt x="188" y="193"/>
                    <a:pt x="172" y="190"/>
                  </a:cubicBezTo>
                  <a:cubicBezTo>
                    <a:pt x="158" y="175"/>
                    <a:pt x="149" y="156"/>
                    <a:pt x="149" y="135"/>
                  </a:cubicBezTo>
                  <a:cubicBezTo>
                    <a:pt x="149" y="135"/>
                    <a:pt x="149" y="135"/>
                    <a:pt x="149" y="135"/>
                  </a:cubicBezTo>
                  <a:cubicBezTo>
                    <a:pt x="149" y="156"/>
                    <a:pt x="158" y="175"/>
                    <a:pt x="172" y="190"/>
                  </a:cubicBezTo>
                  <a:cubicBezTo>
                    <a:pt x="124" y="180"/>
                    <a:pt x="90" y="159"/>
                    <a:pt x="90" y="135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0" y="135"/>
                    <a:pt x="90" y="135"/>
                    <a:pt x="90" y="135"/>
                  </a:cubicBezTo>
                  <a:moveTo>
                    <a:pt x="183" y="0"/>
                  </a:moveTo>
                  <a:cubicBezTo>
                    <a:pt x="147" y="0"/>
                    <a:pt x="28" y="4"/>
                    <a:pt x="16" y="46"/>
                  </a:cubicBezTo>
                  <a:cubicBezTo>
                    <a:pt x="7" y="73"/>
                    <a:pt x="0" y="175"/>
                    <a:pt x="51" y="247"/>
                  </a:cubicBezTo>
                  <a:cubicBezTo>
                    <a:pt x="70" y="274"/>
                    <a:pt x="95" y="294"/>
                    <a:pt x="125" y="307"/>
                  </a:cubicBezTo>
                  <a:cubicBezTo>
                    <a:pt x="414" y="188"/>
                    <a:pt x="414" y="188"/>
                    <a:pt x="414" y="188"/>
                  </a:cubicBezTo>
                  <a:cubicBezTo>
                    <a:pt x="428" y="133"/>
                    <a:pt x="420" y="77"/>
                    <a:pt x="405" y="58"/>
                  </a:cubicBezTo>
                  <a:cubicBezTo>
                    <a:pt x="367" y="14"/>
                    <a:pt x="303" y="6"/>
                    <a:pt x="216" y="1"/>
                  </a:cubicBezTo>
                  <a:cubicBezTo>
                    <a:pt x="206" y="1"/>
                    <a:pt x="195" y="0"/>
                    <a:pt x="183" y="0"/>
                  </a:cubicBezTo>
                </a:path>
              </a:pathLst>
            </a:custGeom>
            <a:solidFill>
              <a:srgbClr val="F9F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258"/>
            <p:cNvSpPr>
              <a:spLocks/>
            </p:cNvSpPr>
            <p:nvPr/>
          </p:nvSpPr>
          <p:spPr bwMode="auto">
            <a:xfrm>
              <a:off x="8048625" y="3214688"/>
              <a:ext cx="90488" cy="38100"/>
            </a:xfrm>
            <a:custGeom>
              <a:avLst/>
              <a:gdLst>
                <a:gd name="T0" fmla="*/ 136 w 272"/>
                <a:gd name="T1" fmla="*/ 0 h 112"/>
                <a:gd name="T2" fmla="*/ 0 w 272"/>
                <a:gd name="T3" fmla="*/ 112 h 112"/>
                <a:gd name="T4" fmla="*/ 82 w 272"/>
                <a:gd name="T5" fmla="*/ 58 h 112"/>
                <a:gd name="T6" fmla="*/ 82 w 272"/>
                <a:gd name="T7" fmla="*/ 58 h 112"/>
                <a:gd name="T8" fmla="*/ 136 w 272"/>
                <a:gd name="T9" fmla="*/ 53 h 112"/>
                <a:gd name="T10" fmla="*/ 195 w 272"/>
                <a:gd name="T11" fmla="*/ 59 h 112"/>
                <a:gd name="T12" fmla="*/ 195 w 272"/>
                <a:gd name="T13" fmla="*/ 59 h 112"/>
                <a:gd name="T14" fmla="*/ 272 w 272"/>
                <a:gd name="T15" fmla="*/ 112 h 112"/>
                <a:gd name="T16" fmla="*/ 136 w 272"/>
                <a:gd name="T1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2" h="112">
                  <a:moveTo>
                    <a:pt x="136" y="0"/>
                  </a:moveTo>
                  <a:cubicBezTo>
                    <a:pt x="61" y="0"/>
                    <a:pt x="0" y="50"/>
                    <a:pt x="0" y="112"/>
                  </a:cubicBezTo>
                  <a:cubicBezTo>
                    <a:pt x="0" y="88"/>
                    <a:pt x="34" y="67"/>
                    <a:pt x="82" y="58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98" y="55"/>
                    <a:pt x="117" y="53"/>
                    <a:pt x="136" y="53"/>
                  </a:cubicBezTo>
                  <a:cubicBezTo>
                    <a:pt x="157" y="53"/>
                    <a:pt x="177" y="55"/>
                    <a:pt x="195" y="59"/>
                  </a:cubicBezTo>
                  <a:cubicBezTo>
                    <a:pt x="195" y="59"/>
                    <a:pt x="195" y="59"/>
                    <a:pt x="195" y="59"/>
                  </a:cubicBezTo>
                  <a:cubicBezTo>
                    <a:pt x="241" y="68"/>
                    <a:pt x="272" y="89"/>
                    <a:pt x="272" y="112"/>
                  </a:cubicBezTo>
                  <a:cubicBezTo>
                    <a:pt x="272" y="50"/>
                    <a:pt x="211" y="0"/>
                    <a:pt x="136" y="0"/>
                  </a:cubicBezTo>
                </a:path>
              </a:pathLst>
            </a:custGeom>
            <a:solidFill>
              <a:srgbClr val="E9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259"/>
            <p:cNvSpPr>
              <a:spLocks/>
            </p:cNvSpPr>
            <p:nvPr/>
          </p:nvSpPr>
          <p:spPr bwMode="auto">
            <a:xfrm>
              <a:off x="8113713" y="3235325"/>
              <a:ext cx="25400" cy="34925"/>
            </a:xfrm>
            <a:custGeom>
              <a:avLst/>
              <a:gdLst>
                <a:gd name="T0" fmla="*/ 0 w 77"/>
                <a:gd name="T1" fmla="*/ 0 h 107"/>
                <a:gd name="T2" fmla="*/ 21 w 77"/>
                <a:gd name="T3" fmla="*/ 53 h 107"/>
                <a:gd name="T4" fmla="*/ 21 w 77"/>
                <a:gd name="T5" fmla="*/ 53 h 107"/>
                <a:gd name="T6" fmla="*/ 21 w 77"/>
                <a:gd name="T7" fmla="*/ 53 h 107"/>
                <a:gd name="T8" fmla="*/ 0 w 77"/>
                <a:gd name="T9" fmla="*/ 107 h 107"/>
                <a:gd name="T10" fmla="*/ 77 w 77"/>
                <a:gd name="T11" fmla="*/ 53 h 107"/>
                <a:gd name="T12" fmla="*/ 77 w 77"/>
                <a:gd name="T13" fmla="*/ 53 h 107"/>
                <a:gd name="T14" fmla="*/ 77 w 77"/>
                <a:gd name="T15" fmla="*/ 53 h 107"/>
                <a:gd name="T16" fmla="*/ 0 w 77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107">
                  <a:moveTo>
                    <a:pt x="0" y="0"/>
                  </a:moveTo>
                  <a:cubicBezTo>
                    <a:pt x="13" y="14"/>
                    <a:pt x="21" y="32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74"/>
                    <a:pt x="13" y="93"/>
                    <a:pt x="0" y="107"/>
                  </a:cubicBezTo>
                  <a:cubicBezTo>
                    <a:pt x="46" y="97"/>
                    <a:pt x="77" y="77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30"/>
                    <a:pt x="46" y="9"/>
                    <a:pt x="0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260"/>
            <p:cNvSpPr>
              <a:spLocks/>
            </p:cNvSpPr>
            <p:nvPr/>
          </p:nvSpPr>
          <p:spPr bwMode="auto">
            <a:xfrm>
              <a:off x="8048625" y="3233738"/>
              <a:ext cx="26988" cy="38100"/>
            </a:xfrm>
            <a:custGeom>
              <a:avLst/>
              <a:gdLst>
                <a:gd name="T0" fmla="*/ 82 w 82"/>
                <a:gd name="T1" fmla="*/ 0 h 109"/>
                <a:gd name="T2" fmla="*/ 0 w 82"/>
                <a:gd name="T3" fmla="*/ 54 h 109"/>
                <a:gd name="T4" fmla="*/ 0 w 82"/>
                <a:gd name="T5" fmla="*/ 54 h 109"/>
                <a:gd name="T6" fmla="*/ 0 w 82"/>
                <a:gd name="T7" fmla="*/ 54 h 109"/>
                <a:gd name="T8" fmla="*/ 82 w 82"/>
                <a:gd name="T9" fmla="*/ 109 h 109"/>
                <a:gd name="T10" fmla="*/ 59 w 82"/>
                <a:gd name="T11" fmla="*/ 54 h 109"/>
                <a:gd name="T12" fmla="*/ 59 w 82"/>
                <a:gd name="T13" fmla="*/ 54 h 109"/>
                <a:gd name="T14" fmla="*/ 59 w 82"/>
                <a:gd name="T15" fmla="*/ 54 h 109"/>
                <a:gd name="T16" fmla="*/ 82 w 82"/>
                <a:gd name="T1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109">
                  <a:moveTo>
                    <a:pt x="82" y="0"/>
                  </a:moveTo>
                  <a:cubicBezTo>
                    <a:pt x="34" y="9"/>
                    <a:pt x="0" y="30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8"/>
                    <a:pt x="34" y="99"/>
                    <a:pt x="82" y="109"/>
                  </a:cubicBezTo>
                  <a:cubicBezTo>
                    <a:pt x="68" y="94"/>
                    <a:pt x="59" y="75"/>
                    <a:pt x="59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33"/>
                    <a:pt x="68" y="14"/>
                    <a:pt x="82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261"/>
            <p:cNvSpPr>
              <a:spLocks noEditPoints="1"/>
            </p:cNvSpPr>
            <p:nvPr/>
          </p:nvSpPr>
          <p:spPr bwMode="auto">
            <a:xfrm>
              <a:off x="8067675" y="3232150"/>
              <a:ext cx="52388" cy="41275"/>
            </a:xfrm>
            <a:custGeom>
              <a:avLst/>
              <a:gdLst>
                <a:gd name="T0" fmla="*/ 79 w 157"/>
                <a:gd name="T1" fmla="*/ 104 h 119"/>
                <a:gd name="T2" fmla="*/ 34 w 157"/>
                <a:gd name="T3" fmla="*/ 59 h 119"/>
                <a:gd name="T4" fmla="*/ 79 w 157"/>
                <a:gd name="T5" fmla="*/ 15 h 119"/>
                <a:gd name="T6" fmla="*/ 91 w 157"/>
                <a:gd name="T7" fmla="*/ 17 h 119"/>
                <a:gd name="T8" fmla="*/ 79 w 157"/>
                <a:gd name="T9" fmla="*/ 36 h 119"/>
                <a:gd name="T10" fmla="*/ 102 w 157"/>
                <a:gd name="T11" fmla="*/ 59 h 119"/>
                <a:gd name="T12" fmla="*/ 121 w 157"/>
                <a:gd name="T13" fmla="*/ 47 h 119"/>
                <a:gd name="T14" fmla="*/ 123 w 157"/>
                <a:gd name="T15" fmla="*/ 59 h 119"/>
                <a:gd name="T16" fmla="*/ 79 w 157"/>
                <a:gd name="T17" fmla="*/ 104 h 119"/>
                <a:gd name="T18" fmla="*/ 77 w 157"/>
                <a:gd name="T19" fmla="*/ 0 h 119"/>
                <a:gd name="T20" fmla="*/ 23 w 157"/>
                <a:gd name="T21" fmla="*/ 5 h 119"/>
                <a:gd name="T22" fmla="*/ 23 w 157"/>
                <a:gd name="T23" fmla="*/ 5 h 119"/>
                <a:gd name="T24" fmla="*/ 0 w 157"/>
                <a:gd name="T25" fmla="*/ 59 h 119"/>
                <a:gd name="T26" fmla="*/ 0 w 157"/>
                <a:gd name="T27" fmla="*/ 59 h 119"/>
                <a:gd name="T28" fmla="*/ 23 w 157"/>
                <a:gd name="T29" fmla="*/ 114 h 119"/>
                <a:gd name="T30" fmla="*/ 77 w 157"/>
                <a:gd name="T31" fmla="*/ 119 h 119"/>
                <a:gd name="T32" fmla="*/ 136 w 157"/>
                <a:gd name="T33" fmla="*/ 113 h 119"/>
                <a:gd name="T34" fmla="*/ 157 w 157"/>
                <a:gd name="T35" fmla="*/ 59 h 119"/>
                <a:gd name="T36" fmla="*/ 157 w 157"/>
                <a:gd name="T37" fmla="*/ 59 h 119"/>
                <a:gd name="T38" fmla="*/ 136 w 157"/>
                <a:gd name="T39" fmla="*/ 6 h 119"/>
                <a:gd name="T40" fmla="*/ 136 w 157"/>
                <a:gd name="T41" fmla="*/ 6 h 119"/>
                <a:gd name="T42" fmla="*/ 77 w 157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7" h="119">
                  <a:moveTo>
                    <a:pt x="79" y="104"/>
                  </a:moveTo>
                  <a:cubicBezTo>
                    <a:pt x="54" y="104"/>
                    <a:pt x="34" y="84"/>
                    <a:pt x="34" y="59"/>
                  </a:cubicBezTo>
                  <a:cubicBezTo>
                    <a:pt x="34" y="35"/>
                    <a:pt x="54" y="15"/>
                    <a:pt x="79" y="15"/>
                  </a:cubicBezTo>
                  <a:cubicBezTo>
                    <a:pt x="83" y="15"/>
                    <a:pt x="87" y="16"/>
                    <a:pt x="91" y="17"/>
                  </a:cubicBezTo>
                  <a:cubicBezTo>
                    <a:pt x="84" y="21"/>
                    <a:pt x="79" y="28"/>
                    <a:pt x="79" y="36"/>
                  </a:cubicBezTo>
                  <a:cubicBezTo>
                    <a:pt x="79" y="49"/>
                    <a:pt x="89" y="59"/>
                    <a:pt x="102" y="59"/>
                  </a:cubicBezTo>
                  <a:cubicBezTo>
                    <a:pt x="110" y="59"/>
                    <a:pt x="117" y="54"/>
                    <a:pt x="121" y="47"/>
                  </a:cubicBezTo>
                  <a:cubicBezTo>
                    <a:pt x="122" y="51"/>
                    <a:pt x="123" y="55"/>
                    <a:pt x="123" y="59"/>
                  </a:cubicBezTo>
                  <a:cubicBezTo>
                    <a:pt x="123" y="84"/>
                    <a:pt x="103" y="104"/>
                    <a:pt x="79" y="104"/>
                  </a:cubicBezTo>
                  <a:moveTo>
                    <a:pt x="77" y="0"/>
                  </a:moveTo>
                  <a:cubicBezTo>
                    <a:pt x="58" y="0"/>
                    <a:pt x="39" y="2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9" y="19"/>
                    <a:pt x="0" y="38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80"/>
                    <a:pt x="9" y="99"/>
                    <a:pt x="23" y="114"/>
                  </a:cubicBezTo>
                  <a:cubicBezTo>
                    <a:pt x="39" y="117"/>
                    <a:pt x="58" y="119"/>
                    <a:pt x="77" y="119"/>
                  </a:cubicBezTo>
                  <a:cubicBezTo>
                    <a:pt x="98" y="119"/>
                    <a:pt x="118" y="116"/>
                    <a:pt x="136" y="113"/>
                  </a:cubicBezTo>
                  <a:cubicBezTo>
                    <a:pt x="149" y="99"/>
                    <a:pt x="157" y="80"/>
                    <a:pt x="157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7" y="38"/>
                    <a:pt x="149" y="20"/>
                    <a:pt x="136" y="6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18" y="2"/>
                    <a:pt x="98" y="0"/>
                    <a:pt x="77" y="0"/>
                  </a:cubicBezTo>
                </a:path>
              </a:pathLst>
            </a:custGeom>
            <a:solidFill>
              <a:srgbClr val="D8B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262"/>
            <p:cNvSpPr>
              <a:spLocks/>
            </p:cNvSpPr>
            <p:nvPr/>
          </p:nvSpPr>
          <p:spPr bwMode="auto">
            <a:xfrm>
              <a:off x="8078788" y="3238500"/>
              <a:ext cx="30163" cy="28575"/>
            </a:xfrm>
            <a:custGeom>
              <a:avLst/>
              <a:gdLst>
                <a:gd name="T0" fmla="*/ 45 w 89"/>
                <a:gd name="T1" fmla="*/ 0 h 89"/>
                <a:gd name="T2" fmla="*/ 0 w 89"/>
                <a:gd name="T3" fmla="*/ 44 h 89"/>
                <a:gd name="T4" fmla="*/ 45 w 89"/>
                <a:gd name="T5" fmla="*/ 89 h 89"/>
                <a:gd name="T6" fmla="*/ 89 w 89"/>
                <a:gd name="T7" fmla="*/ 44 h 89"/>
                <a:gd name="T8" fmla="*/ 87 w 89"/>
                <a:gd name="T9" fmla="*/ 32 h 89"/>
                <a:gd name="T10" fmla="*/ 68 w 89"/>
                <a:gd name="T11" fmla="*/ 44 h 89"/>
                <a:gd name="T12" fmla="*/ 45 w 89"/>
                <a:gd name="T13" fmla="*/ 21 h 89"/>
                <a:gd name="T14" fmla="*/ 57 w 89"/>
                <a:gd name="T15" fmla="*/ 2 h 89"/>
                <a:gd name="T16" fmla="*/ 45 w 89"/>
                <a:gd name="T1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89">
                  <a:moveTo>
                    <a:pt x="45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69"/>
                    <a:pt x="20" y="89"/>
                    <a:pt x="45" y="89"/>
                  </a:cubicBezTo>
                  <a:cubicBezTo>
                    <a:pt x="69" y="89"/>
                    <a:pt x="89" y="69"/>
                    <a:pt x="89" y="44"/>
                  </a:cubicBezTo>
                  <a:cubicBezTo>
                    <a:pt x="89" y="40"/>
                    <a:pt x="88" y="36"/>
                    <a:pt x="87" y="32"/>
                  </a:cubicBezTo>
                  <a:cubicBezTo>
                    <a:pt x="83" y="39"/>
                    <a:pt x="76" y="44"/>
                    <a:pt x="68" y="44"/>
                  </a:cubicBezTo>
                  <a:cubicBezTo>
                    <a:pt x="55" y="44"/>
                    <a:pt x="45" y="34"/>
                    <a:pt x="45" y="21"/>
                  </a:cubicBezTo>
                  <a:cubicBezTo>
                    <a:pt x="45" y="13"/>
                    <a:pt x="50" y="6"/>
                    <a:pt x="57" y="2"/>
                  </a:cubicBezTo>
                  <a:cubicBezTo>
                    <a:pt x="53" y="1"/>
                    <a:pt x="49" y="0"/>
                    <a:pt x="45" y="0"/>
                  </a:cubicBezTo>
                </a:path>
              </a:pathLst>
            </a:custGeom>
            <a:solidFill>
              <a:srgbClr val="72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263"/>
            <p:cNvSpPr>
              <a:spLocks/>
            </p:cNvSpPr>
            <p:nvPr/>
          </p:nvSpPr>
          <p:spPr bwMode="auto">
            <a:xfrm>
              <a:off x="8169275" y="3240088"/>
              <a:ext cx="36513" cy="25400"/>
            </a:xfrm>
            <a:custGeom>
              <a:avLst/>
              <a:gdLst>
                <a:gd name="T0" fmla="*/ 62 w 110"/>
                <a:gd name="T1" fmla="*/ 0 h 74"/>
                <a:gd name="T2" fmla="*/ 27 w 110"/>
                <a:gd name="T3" fmla="*/ 12 h 74"/>
                <a:gd name="T4" fmla="*/ 2 w 110"/>
                <a:gd name="T5" fmla="*/ 65 h 74"/>
                <a:gd name="T6" fmla="*/ 0 w 110"/>
                <a:gd name="T7" fmla="*/ 74 h 74"/>
                <a:gd name="T8" fmla="*/ 110 w 110"/>
                <a:gd name="T9" fmla="*/ 29 h 74"/>
                <a:gd name="T10" fmla="*/ 96 w 110"/>
                <a:gd name="T11" fmla="*/ 12 h 74"/>
                <a:gd name="T12" fmla="*/ 62 w 110"/>
                <a:gd name="T1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74">
                  <a:moveTo>
                    <a:pt x="62" y="0"/>
                  </a:moveTo>
                  <a:cubicBezTo>
                    <a:pt x="50" y="0"/>
                    <a:pt x="39" y="4"/>
                    <a:pt x="27" y="12"/>
                  </a:cubicBezTo>
                  <a:cubicBezTo>
                    <a:pt x="13" y="22"/>
                    <a:pt x="8" y="41"/>
                    <a:pt x="2" y="65"/>
                  </a:cubicBezTo>
                  <a:cubicBezTo>
                    <a:pt x="2" y="68"/>
                    <a:pt x="1" y="71"/>
                    <a:pt x="0" y="7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6" y="22"/>
                    <a:pt x="102" y="16"/>
                    <a:pt x="96" y="12"/>
                  </a:cubicBezTo>
                  <a:cubicBezTo>
                    <a:pt x="84" y="4"/>
                    <a:pt x="73" y="0"/>
                    <a:pt x="62" y="0"/>
                  </a:cubicBezTo>
                </a:path>
              </a:pathLst>
            </a:custGeom>
            <a:solidFill>
              <a:srgbClr val="F9F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264"/>
            <p:cNvSpPr>
              <a:spLocks/>
            </p:cNvSpPr>
            <p:nvPr/>
          </p:nvSpPr>
          <p:spPr bwMode="auto">
            <a:xfrm>
              <a:off x="7986713" y="2968625"/>
              <a:ext cx="404813" cy="204788"/>
            </a:xfrm>
            <a:custGeom>
              <a:avLst/>
              <a:gdLst>
                <a:gd name="T0" fmla="*/ 604 w 1207"/>
                <a:gd name="T1" fmla="*/ 0 h 612"/>
                <a:gd name="T2" fmla="*/ 0 w 1207"/>
                <a:gd name="T3" fmla="*/ 561 h 612"/>
                <a:gd name="T4" fmla="*/ 0 w 1207"/>
                <a:gd name="T5" fmla="*/ 612 h 612"/>
                <a:gd name="T6" fmla="*/ 21 w 1207"/>
                <a:gd name="T7" fmla="*/ 582 h 612"/>
                <a:gd name="T8" fmla="*/ 223 w 1207"/>
                <a:gd name="T9" fmla="*/ 304 h 612"/>
                <a:gd name="T10" fmla="*/ 622 w 1207"/>
                <a:gd name="T11" fmla="*/ 551 h 612"/>
                <a:gd name="T12" fmla="*/ 941 w 1207"/>
                <a:gd name="T13" fmla="*/ 606 h 612"/>
                <a:gd name="T14" fmla="*/ 1186 w 1207"/>
                <a:gd name="T15" fmla="*/ 556 h 612"/>
                <a:gd name="T16" fmla="*/ 1207 w 1207"/>
                <a:gd name="T17" fmla="*/ 544 h 612"/>
                <a:gd name="T18" fmla="*/ 604 w 1207"/>
                <a:gd name="T19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7" h="612">
                  <a:moveTo>
                    <a:pt x="604" y="0"/>
                  </a:moveTo>
                  <a:cubicBezTo>
                    <a:pt x="270" y="0"/>
                    <a:pt x="0" y="112"/>
                    <a:pt x="0" y="561"/>
                  </a:cubicBezTo>
                  <a:cubicBezTo>
                    <a:pt x="0" y="578"/>
                    <a:pt x="0" y="595"/>
                    <a:pt x="0" y="612"/>
                  </a:cubicBezTo>
                  <a:cubicBezTo>
                    <a:pt x="21" y="582"/>
                    <a:pt x="21" y="582"/>
                    <a:pt x="21" y="58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311" y="403"/>
                    <a:pt x="452" y="494"/>
                    <a:pt x="622" y="551"/>
                  </a:cubicBezTo>
                  <a:cubicBezTo>
                    <a:pt x="734" y="588"/>
                    <a:pt x="844" y="606"/>
                    <a:pt x="941" y="606"/>
                  </a:cubicBezTo>
                  <a:cubicBezTo>
                    <a:pt x="1037" y="606"/>
                    <a:pt x="1122" y="589"/>
                    <a:pt x="1186" y="556"/>
                  </a:cubicBezTo>
                  <a:cubicBezTo>
                    <a:pt x="1193" y="552"/>
                    <a:pt x="1200" y="548"/>
                    <a:pt x="1207" y="544"/>
                  </a:cubicBezTo>
                  <a:cubicBezTo>
                    <a:pt x="1200" y="110"/>
                    <a:pt x="933" y="0"/>
                    <a:pt x="604" y="0"/>
                  </a:cubicBezTo>
                </a:path>
              </a:pathLst>
            </a:custGeom>
            <a:solidFill>
              <a:srgbClr val="8F8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265"/>
            <p:cNvSpPr>
              <a:spLocks/>
            </p:cNvSpPr>
            <p:nvPr/>
          </p:nvSpPr>
          <p:spPr bwMode="auto">
            <a:xfrm>
              <a:off x="7993063" y="3197225"/>
              <a:ext cx="341313" cy="117475"/>
            </a:xfrm>
            <a:custGeom>
              <a:avLst/>
              <a:gdLst>
                <a:gd name="T0" fmla="*/ 990 w 1016"/>
                <a:gd name="T1" fmla="*/ 0 h 350"/>
                <a:gd name="T2" fmla="*/ 665 w 1016"/>
                <a:gd name="T3" fmla="*/ 37 h 350"/>
                <a:gd name="T4" fmla="*/ 585 w 1016"/>
                <a:gd name="T5" fmla="*/ 49 h 350"/>
                <a:gd name="T6" fmla="*/ 505 w 1016"/>
                <a:gd name="T7" fmla="*/ 37 h 350"/>
                <a:gd name="T8" fmla="*/ 180 w 1016"/>
                <a:gd name="T9" fmla="*/ 0 h 350"/>
                <a:gd name="T10" fmla="*/ 5 w 1016"/>
                <a:gd name="T11" fmla="*/ 16 h 350"/>
                <a:gd name="T12" fmla="*/ 0 w 1016"/>
                <a:gd name="T13" fmla="*/ 17 h 350"/>
                <a:gd name="T14" fmla="*/ 0 w 1016"/>
                <a:gd name="T15" fmla="*/ 78 h 350"/>
                <a:gd name="T16" fmla="*/ 4 w 1016"/>
                <a:gd name="T17" fmla="*/ 87 h 350"/>
                <a:gd name="T18" fmla="*/ 5 w 1016"/>
                <a:gd name="T19" fmla="*/ 87 h 350"/>
                <a:gd name="T20" fmla="*/ 9 w 1016"/>
                <a:gd name="T21" fmla="*/ 89 h 350"/>
                <a:gd name="T22" fmla="*/ 55 w 1016"/>
                <a:gd name="T23" fmla="*/ 180 h 350"/>
                <a:gd name="T24" fmla="*/ 167 w 1016"/>
                <a:gd name="T25" fmla="*/ 350 h 350"/>
                <a:gd name="T26" fmla="*/ 199 w 1016"/>
                <a:gd name="T27" fmla="*/ 337 h 350"/>
                <a:gd name="T28" fmla="*/ 125 w 1016"/>
                <a:gd name="T29" fmla="*/ 277 h 350"/>
                <a:gd name="T30" fmla="*/ 90 w 1016"/>
                <a:gd name="T31" fmla="*/ 76 h 350"/>
                <a:gd name="T32" fmla="*/ 257 w 1016"/>
                <a:gd name="T33" fmla="*/ 30 h 350"/>
                <a:gd name="T34" fmla="*/ 290 w 1016"/>
                <a:gd name="T35" fmla="*/ 31 h 350"/>
                <a:gd name="T36" fmla="*/ 479 w 1016"/>
                <a:gd name="T37" fmla="*/ 88 h 350"/>
                <a:gd name="T38" fmla="*/ 488 w 1016"/>
                <a:gd name="T39" fmla="*/ 218 h 350"/>
                <a:gd name="T40" fmla="*/ 523 w 1016"/>
                <a:gd name="T41" fmla="*/ 203 h 350"/>
                <a:gd name="T42" fmla="*/ 525 w 1016"/>
                <a:gd name="T43" fmla="*/ 194 h 350"/>
                <a:gd name="T44" fmla="*/ 550 w 1016"/>
                <a:gd name="T45" fmla="*/ 141 h 350"/>
                <a:gd name="T46" fmla="*/ 585 w 1016"/>
                <a:gd name="T47" fmla="*/ 129 h 350"/>
                <a:gd name="T48" fmla="*/ 619 w 1016"/>
                <a:gd name="T49" fmla="*/ 141 h 350"/>
                <a:gd name="T50" fmla="*/ 633 w 1016"/>
                <a:gd name="T51" fmla="*/ 158 h 350"/>
                <a:gd name="T52" fmla="*/ 675 w 1016"/>
                <a:gd name="T53" fmla="*/ 141 h 350"/>
                <a:gd name="T54" fmla="*/ 691 w 1016"/>
                <a:gd name="T55" fmla="*/ 88 h 350"/>
                <a:gd name="T56" fmla="*/ 879 w 1016"/>
                <a:gd name="T57" fmla="*/ 31 h 350"/>
                <a:gd name="T58" fmla="*/ 912 w 1016"/>
                <a:gd name="T59" fmla="*/ 30 h 350"/>
                <a:gd name="T60" fmla="*/ 941 w 1016"/>
                <a:gd name="T61" fmla="*/ 31 h 350"/>
                <a:gd name="T62" fmla="*/ 1016 w 1016"/>
                <a:gd name="T63" fmla="*/ 0 h 350"/>
                <a:gd name="T64" fmla="*/ 990 w 1016"/>
                <a:gd name="T65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6" h="350">
                  <a:moveTo>
                    <a:pt x="990" y="0"/>
                  </a:moveTo>
                  <a:cubicBezTo>
                    <a:pt x="861" y="0"/>
                    <a:pt x="743" y="22"/>
                    <a:pt x="665" y="37"/>
                  </a:cubicBezTo>
                  <a:cubicBezTo>
                    <a:pt x="627" y="44"/>
                    <a:pt x="599" y="49"/>
                    <a:pt x="585" y="49"/>
                  </a:cubicBezTo>
                  <a:cubicBezTo>
                    <a:pt x="570" y="49"/>
                    <a:pt x="543" y="44"/>
                    <a:pt x="505" y="37"/>
                  </a:cubicBezTo>
                  <a:cubicBezTo>
                    <a:pt x="426" y="22"/>
                    <a:pt x="308" y="0"/>
                    <a:pt x="180" y="0"/>
                  </a:cubicBezTo>
                  <a:cubicBezTo>
                    <a:pt x="117" y="0"/>
                    <a:pt x="59" y="5"/>
                    <a:pt x="5" y="16"/>
                  </a:cubicBezTo>
                  <a:cubicBezTo>
                    <a:pt x="3" y="16"/>
                    <a:pt x="2" y="16"/>
                    <a:pt x="0" y="17"/>
                  </a:cubicBezTo>
                  <a:cubicBezTo>
                    <a:pt x="0" y="52"/>
                    <a:pt x="0" y="69"/>
                    <a:pt x="0" y="78"/>
                  </a:cubicBezTo>
                  <a:cubicBezTo>
                    <a:pt x="1" y="86"/>
                    <a:pt x="2" y="86"/>
                    <a:pt x="4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6" y="88"/>
                    <a:pt x="8" y="89"/>
                    <a:pt x="9" y="89"/>
                  </a:cubicBezTo>
                  <a:cubicBezTo>
                    <a:pt x="36" y="105"/>
                    <a:pt x="45" y="140"/>
                    <a:pt x="55" y="180"/>
                  </a:cubicBezTo>
                  <a:cubicBezTo>
                    <a:pt x="69" y="239"/>
                    <a:pt x="86" y="310"/>
                    <a:pt x="167" y="350"/>
                  </a:cubicBezTo>
                  <a:cubicBezTo>
                    <a:pt x="199" y="337"/>
                    <a:pt x="199" y="337"/>
                    <a:pt x="199" y="337"/>
                  </a:cubicBezTo>
                  <a:cubicBezTo>
                    <a:pt x="169" y="324"/>
                    <a:pt x="144" y="304"/>
                    <a:pt x="125" y="277"/>
                  </a:cubicBezTo>
                  <a:cubicBezTo>
                    <a:pt x="74" y="205"/>
                    <a:pt x="81" y="103"/>
                    <a:pt x="90" y="76"/>
                  </a:cubicBezTo>
                  <a:cubicBezTo>
                    <a:pt x="102" y="34"/>
                    <a:pt x="221" y="30"/>
                    <a:pt x="257" y="30"/>
                  </a:cubicBezTo>
                  <a:cubicBezTo>
                    <a:pt x="269" y="30"/>
                    <a:pt x="280" y="31"/>
                    <a:pt x="290" y="31"/>
                  </a:cubicBezTo>
                  <a:cubicBezTo>
                    <a:pt x="377" y="36"/>
                    <a:pt x="441" y="44"/>
                    <a:pt x="479" y="88"/>
                  </a:cubicBezTo>
                  <a:cubicBezTo>
                    <a:pt x="494" y="107"/>
                    <a:pt x="502" y="163"/>
                    <a:pt x="488" y="218"/>
                  </a:cubicBezTo>
                  <a:cubicBezTo>
                    <a:pt x="523" y="203"/>
                    <a:pt x="523" y="203"/>
                    <a:pt x="523" y="203"/>
                  </a:cubicBezTo>
                  <a:cubicBezTo>
                    <a:pt x="524" y="200"/>
                    <a:pt x="525" y="197"/>
                    <a:pt x="525" y="194"/>
                  </a:cubicBezTo>
                  <a:cubicBezTo>
                    <a:pt x="531" y="170"/>
                    <a:pt x="536" y="151"/>
                    <a:pt x="550" y="141"/>
                  </a:cubicBezTo>
                  <a:cubicBezTo>
                    <a:pt x="562" y="133"/>
                    <a:pt x="573" y="129"/>
                    <a:pt x="585" y="129"/>
                  </a:cubicBezTo>
                  <a:cubicBezTo>
                    <a:pt x="596" y="129"/>
                    <a:pt x="607" y="133"/>
                    <a:pt x="619" y="141"/>
                  </a:cubicBezTo>
                  <a:cubicBezTo>
                    <a:pt x="625" y="145"/>
                    <a:pt x="629" y="151"/>
                    <a:pt x="633" y="158"/>
                  </a:cubicBezTo>
                  <a:cubicBezTo>
                    <a:pt x="675" y="141"/>
                    <a:pt x="675" y="141"/>
                    <a:pt x="675" y="141"/>
                  </a:cubicBezTo>
                  <a:cubicBezTo>
                    <a:pt x="677" y="117"/>
                    <a:pt x="683" y="98"/>
                    <a:pt x="691" y="88"/>
                  </a:cubicBezTo>
                  <a:cubicBezTo>
                    <a:pt x="729" y="44"/>
                    <a:pt x="793" y="36"/>
                    <a:pt x="879" y="31"/>
                  </a:cubicBezTo>
                  <a:cubicBezTo>
                    <a:pt x="889" y="31"/>
                    <a:pt x="901" y="30"/>
                    <a:pt x="912" y="30"/>
                  </a:cubicBezTo>
                  <a:cubicBezTo>
                    <a:pt x="919" y="30"/>
                    <a:pt x="929" y="30"/>
                    <a:pt x="941" y="31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07" y="0"/>
                    <a:pt x="999" y="0"/>
                    <a:pt x="990" y="0"/>
                  </a:cubicBezTo>
                </a:path>
              </a:pathLst>
            </a:custGeom>
            <a:solidFill>
              <a:srgbClr val="848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3162300" y="2674938"/>
            <a:ext cx="1944688" cy="1747837"/>
            <a:chOff x="3162300" y="2674938"/>
            <a:chExt cx="1944688" cy="1747837"/>
          </a:xfrm>
        </p:grpSpPr>
        <p:sp>
          <p:nvSpPr>
            <p:cNvPr id="69" name="Rectangle 266"/>
            <p:cNvSpPr>
              <a:spLocks noChangeArrowheads="1"/>
            </p:cNvSpPr>
            <p:nvPr/>
          </p:nvSpPr>
          <p:spPr bwMode="auto">
            <a:xfrm>
              <a:off x="3816350" y="4133850"/>
              <a:ext cx="638175" cy="171450"/>
            </a:xfrm>
            <a:prstGeom prst="rect">
              <a:avLst/>
            </a:prstGeom>
            <a:solidFill>
              <a:srgbClr val="515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Rectangle 267"/>
            <p:cNvSpPr>
              <a:spLocks noChangeArrowheads="1"/>
            </p:cNvSpPr>
            <p:nvPr/>
          </p:nvSpPr>
          <p:spPr bwMode="auto">
            <a:xfrm>
              <a:off x="3816350" y="4133850"/>
              <a:ext cx="638175" cy="28575"/>
            </a:xfrm>
            <a:prstGeom prst="rect">
              <a:avLst/>
            </a:prstGeom>
            <a:solidFill>
              <a:srgbClr val="3D3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268"/>
            <p:cNvSpPr>
              <a:spLocks/>
            </p:cNvSpPr>
            <p:nvPr/>
          </p:nvSpPr>
          <p:spPr bwMode="auto">
            <a:xfrm>
              <a:off x="3660775" y="4305300"/>
              <a:ext cx="950913" cy="88900"/>
            </a:xfrm>
            <a:custGeom>
              <a:avLst/>
              <a:gdLst>
                <a:gd name="T0" fmla="*/ 500 w 599"/>
                <a:gd name="T1" fmla="*/ 0 h 56"/>
                <a:gd name="T2" fmla="*/ 273 w 599"/>
                <a:gd name="T3" fmla="*/ 0 h 56"/>
                <a:gd name="T4" fmla="*/ 100 w 599"/>
                <a:gd name="T5" fmla="*/ 0 h 56"/>
                <a:gd name="T6" fmla="*/ 0 w 599"/>
                <a:gd name="T7" fmla="*/ 56 h 56"/>
                <a:gd name="T8" fmla="*/ 273 w 599"/>
                <a:gd name="T9" fmla="*/ 56 h 56"/>
                <a:gd name="T10" fmla="*/ 599 w 599"/>
                <a:gd name="T11" fmla="*/ 56 h 56"/>
                <a:gd name="T12" fmla="*/ 500 w 599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9" h="56">
                  <a:moveTo>
                    <a:pt x="500" y="0"/>
                  </a:moveTo>
                  <a:lnTo>
                    <a:pt x="273" y="0"/>
                  </a:lnTo>
                  <a:lnTo>
                    <a:pt x="100" y="0"/>
                  </a:lnTo>
                  <a:lnTo>
                    <a:pt x="0" y="56"/>
                  </a:lnTo>
                  <a:lnTo>
                    <a:pt x="273" y="56"/>
                  </a:lnTo>
                  <a:lnTo>
                    <a:pt x="599" y="56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Rectangle 269"/>
            <p:cNvSpPr>
              <a:spLocks noChangeArrowheads="1"/>
            </p:cNvSpPr>
            <p:nvPr/>
          </p:nvSpPr>
          <p:spPr bwMode="auto">
            <a:xfrm>
              <a:off x="3660775" y="4394200"/>
              <a:ext cx="950913" cy="28575"/>
            </a:xfrm>
            <a:prstGeom prst="rect">
              <a:avLst/>
            </a:pr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270"/>
            <p:cNvSpPr>
              <a:spLocks/>
            </p:cNvSpPr>
            <p:nvPr/>
          </p:nvSpPr>
          <p:spPr bwMode="auto">
            <a:xfrm>
              <a:off x="3162300" y="2674938"/>
              <a:ext cx="1944688" cy="1458913"/>
            </a:xfrm>
            <a:custGeom>
              <a:avLst/>
              <a:gdLst>
                <a:gd name="T0" fmla="*/ 5786 w 5786"/>
                <a:gd name="T1" fmla="*/ 3978 h 4339"/>
                <a:gd name="T2" fmla="*/ 5436 w 5786"/>
                <a:gd name="T3" fmla="*/ 4339 h 4339"/>
                <a:gd name="T4" fmla="*/ 350 w 5786"/>
                <a:gd name="T5" fmla="*/ 4339 h 4339"/>
                <a:gd name="T6" fmla="*/ 0 w 5786"/>
                <a:gd name="T7" fmla="*/ 3978 h 4339"/>
                <a:gd name="T8" fmla="*/ 0 w 5786"/>
                <a:gd name="T9" fmla="*/ 361 h 4339"/>
                <a:gd name="T10" fmla="*/ 350 w 5786"/>
                <a:gd name="T11" fmla="*/ 0 h 4339"/>
                <a:gd name="T12" fmla="*/ 5436 w 5786"/>
                <a:gd name="T13" fmla="*/ 0 h 4339"/>
                <a:gd name="T14" fmla="*/ 5786 w 5786"/>
                <a:gd name="T15" fmla="*/ 361 h 4339"/>
                <a:gd name="T16" fmla="*/ 5786 w 5786"/>
                <a:gd name="T17" fmla="*/ 3978 h 4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6" h="4339">
                  <a:moveTo>
                    <a:pt x="5786" y="3978"/>
                  </a:moveTo>
                  <a:cubicBezTo>
                    <a:pt x="5786" y="4176"/>
                    <a:pt x="5629" y="4339"/>
                    <a:pt x="5436" y="4339"/>
                  </a:cubicBezTo>
                  <a:cubicBezTo>
                    <a:pt x="350" y="4339"/>
                    <a:pt x="350" y="4339"/>
                    <a:pt x="350" y="4339"/>
                  </a:cubicBezTo>
                  <a:cubicBezTo>
                    <a:pt x="158" y="4339"/>
                    <a:pt x="0" y="4176"/>
                    <a:pt x="0" y="3978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162"/>
                    <a:pt x="158" y="0"/>
                    <a:pt x="350" y="0"/>
                  </a:cubicBezTo>
                  <a:cubicBezTo>
                    <a:pt x="5436" y="0"/>
                    <a:pt x="5436" y="0"/>
                    <a:pt x="5436" y="0"/>
                  </a:cubicBezTo>
                  <a:cubicBezTo>
                    <a:pt x="5629" y="0"/>
                    <a:pt x="5786" y="162"/>
                    <a:pt x="5786" y="361"/>
                  </a:cubicBezTo>
                  <a:cubicBezTo>
                    <a:pt x="5786" y="3978"/>
                    <a:pt x="5786" y="3978"/>
                    <a:pt x="5786" y="3978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271"/>
            <p:cNvSpPr>
              <a:spLocks/>
            </p:cNvSpPr>
            <p:nvPr/>
          </p:nvSpPr>
          <p:spPr bwMode="auto">
            <a:xfrm>
              <a:off x="3240088" y="2754313"/>
              <a:ext cx="1789113" cy="1300163"/>
            </a:xfrm>
            <a:custGeom>
              <a:avLst/>
              <a:gdLst>
                <a:gd name="T0" fmla="*/ 119 w 5324"/>
                <a:gd name="T1" fmla="*/ 3863 h 3863"/>
                <a:gd name="T2" fmla="*/ 0 w 5324"/>
                <a:gd name="T3" fmla="*/ 3740 h 3863"/>
                <a:gd name="T4" fmla="*/ 0 w 5324"/>
                <a:gd name="T5" fmla="*/ 123 h 3863"/>
                <a:gd name="T6" fmla="*/ 119 w 5324"/>
                <a:gd name="T7" fmla="*/ 0 h 3863"/>
                <a:gd name="T8" fmla="*/ 5205 w 5324"/>
                <a:gd name="T9" fmla="*/ 0 h 3863"/>
                <a:gd name="T10" fmla="*/ 5324 w 5324"/>
                <a:gd name="T11" fmla="*/ 123 h 3863"/>
                <a:gd name="T12" fmla="*/ 5324 w 5324"/>
                <a:gd name="T13" fmla="*/ 3740 h 3863"/>
                <a:gd name="T14" fmla="*/ 5205 w 5324"/>
                <a:gd name="T15" fmla="*/ 3863 h 3863"/>
                <a:gd name="T16" fmla="*/ 119 w 5324"/>
                <a:gd name="T17" fmla="*/ 3863 h 3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24" h="3863">
                  <a:moveTo>
                    <a:pt x="119" y="3863"/>
                  </a:moveTo>
                  <a:cubicBezTo>
                    <a:pt x="54" y="3863"/>
                    <a:pt x="0" y="3806"/>
                    <a:pt x="0" y="3740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56"/>
                    <a:pt x="54" y="0"/>
                    <a:pt x="119" y="0"/>
                  </a:cubicBezTo>
                  <a:cubicBezTo>
                    <a:pt x="5205" y="0"/>
                    <a:pt x="5205" y="0"/>
                    <a:pt x="5205" y="0"/>
                  </a:cubicBezTo>
                  <a:cubicBezTo>
                    <a:pt x="5270" y="0"/>
                    <a:pt x="5324" y="56"/>
                    <a:pt x="5324" y="123"/>
                  </a:cubicBezTo>
                  <a:cubicBezTo>
                    <a:pt x="5324" y="3740"/>
                    <a:pt x="5324" y="3740"/>
                    <a:pt x="5324" y="3740"/>
                  </a:cubicBezTo>
                  <a:cubicBezTo>
                    <a:pt x="5324" y="3806"/>
                    <a:pt x="5270" y="3863"/>
                    <a:pt x="5205" y="3863"/>
                  </a:cubicBezTo>
                  <a:cubicBezTo>
                    <a:pt x="119" y="3863"/>
                    <a:pt x="119" y="3863"/>
                    <a:pt x="119" y="3863"/>
                  </a:cubicBezTo>
                </a:path>
              </a:pathLst>
            </a:custGeom>
            <a:solidFill>
              <a:srgbClr val="66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272"/>
            <p:cNvSpPr>
              <a:spLocks/>
            </p:cNvSpPr>
            <p:nvPr/>
          </p:nvSpPr>
          <p:spPr bwMode="auto">
            <a:xfrm>
              <a:off x="3240088" y="2754313"/>
              <a:ext cx="1789113" cy="68263"/>
            </a:xfrm>
            <a:custGeom>
              <a:avLst/>
              <a:gdLst>
                <a:gd name="T0" fmla="*/ 5205 w 5324"/>
                <a:gd name="T1" fmla="*/ 0 h 201"/>
                <a:gd name="T2" fmla="*/ 119 w 5324"/>
                <a:gd name="T3" fmla="*/ 0 h 201"/>
                <a:gd name="T4" fmla="*/ 0 w 5324"/>
                <a:gd name="T5" fmla="*/ 123 h 201"/>
                <a:gd name="T6" fmla="*/ 0 w 5324"/>
                <a:gd name="T7" fmla="*/ 201 h 201"/>
                <a:gd name="T8" fmla="*/ 119 w 5324"/>
                <a:gd name="T9" fmla="*/ 78 h 201"/>
                <a:gd name="T10" fmla="*/ 5205 w 5324"/>
                <a:gd name="T11" fmla="*/ 78 h 201"/>
                <a:gd name="T12" fmla="*/ 5324 w 5324"/>
                <a:gd name="T13" fmla="*/ 201 h 201"/>
                <a:gd name="T14" fmla="*/ 5324 w 5324"/>
                <a:gd name="T15" fmla="*/ 123 h 201"/>
                <a:gd name="T16" fmla="*/ 5205 w 5324"/>
                <a:gd name="T1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24" h="201">
                  <a:moveTo>
                    <a:pt x="5205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54" y="0"/>
                    <a:pt x="0" y="56"/>
                    <a:pt x="0" y="123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135"/>
                    <a:pt x="54" y="78"/>
                    <a:pt x="119" y="78"/>
                  </a:cubicBezTo>
                  <a:cubicBezTo>
                    <a:pt x="5205" y="78"/>
                    <a:pt x="5205" y="78"/>
                    <a:pt x="5205" y="78"/>
                  </a:cubicBezTo>
                  <a:cubicBezTo>
                    <a:pt x="5270" y="78"/>
                    <a:pt x="5324" y="135"/>
                    <a:pt x="5324" y="201"/>
                  </a:cubicBezTo>
                  <a:cubicBezTo>
                    <a:pt x="5324" y="123"/>
                    <a:pt x="5324" y="123"/>
                    <a:pt x="5324" y="123"/>
                  </a:cubicBezTo>
                  <a:cubicBezTo>
                    <a:pt x="5324" y="56"/>
                    <a:pt x="5270" y="0"/>
                    <a:pt x="5205" y="0"/>
                  </a:cubicBezTo>
                </a:path>
              </a:pathLst>
            </a:custGeom>
            <a:solidFill>
              <a:srgbClr val="328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273"/>
            <p:cNvSpPr>
              <a:spLocks/>
            </p:cNvSpPr>
            <p:nvPr/>
          </p:nvSpPr>
          <p:spPr bwMode="auto">
            <a:xfrm>
              <a:off x="3987800" y="3363913"/>
              <a:ext cx="295275" cy="239713"/>
            </a:xfrm>
            <a:custGeom>
              <a:avLst/>
              <a:gdLst>
                <a:gd name="T0" fmla="*/ 93 w 186"/>
                <a:gd name="T1" fmla="*/ 0 h 151"/>
                <a:gd name="T2" fmla="*/ 0 w 186"/>
                <a:gd name="T3" fmla="*/ 0 h 151"/>
                <a:gd name="T4" fmla="*/ 13 w 186"/>
                <a:gd name="T5" fmla="*/ 151 h 151"/>
                <a:gd name="T6" fmla="*/ 93 w 186"/>
                <a:gd name="T7" fmla="*/ 151 h 151"/>
                <a:gd name="T8" fmla="*/ 172 w 186"/>
                <a:gd name="T9" fmla="*/ 151 h 151"/>
                <a:gd name="T10" fmla="*/ 186 w 186"/>
                <a:gd name="T11" fmla="*/ 0 h 151"/>
                <a:gd name="T12" fmla="*/ 93 w 186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151">
                  <a:moveTo>
                    <a:pt x="93" y="0"/>
                  </a:moveTo>
                  <a:lnTo>
                    <a:pt x="0" y="0"/>
                  </a:lnTo>
                  <a:lnTo>
                    <a:pt x="13" y="151"/>
                  </a:lnTo>
                  <a:lnTo>
                    <a:pt x="93" y="151"/>
                  </a:lnTo>
                  <a:lnTo>
                    <a:pt x="172" y="151"/>
                  </a:lnTo>
                  <a:lnTo>
                    <a:pt x="186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274"/>
            <p:cNvSpPr>
              <a:spLocks/>
            </p:cNvSpPr>
            <p:nvPr/>
          </p:nvSpPr>
          <p:spPr bwMode="auto">
            <a:xfrm>
              <a:off x="4003675" y="3444875"/>
              <a:ext cx="266700" cy="106363"/>
            </a:xfrm>
            <a:custGeom>
              <a:avLst/>
              <a:gdLst>
                <a:gd name="T0" fmla="*/ 397 w 794"/>
                <a:gd name="T1" fmla="*/ 217 h 314"/>
                <a:gd name="T2" fmla="*/ 0 w 794"/>
                <a:gd name="T3" fmla="*/ 0 h 314"/>
                <a:gd name="T4" fmla="*/ 397 w 794"/>
                <a:gd name="T5" fmla="*/ 314 h 314"/>
                <a:gd name="T6" fmla="*/ 794 w 794"/>
                <a:gd name="T7" fmla="*/ 0 h 314"/>
                <a:gd name="T8" fmla="*/ 397 w 794"/>
                <a:gd name="T9" fmla="*/ 21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314">
                  <a:moveTo>
                    <a:pt x="397" y="217"/>
                  </a:moveTo>
                  <a:cubicBezTo>
                    <a:pt x="215" y="217"/>
                    <a:pt x="88" y="130"/>
                    <a:pt x="0" y="0"/>
                  </a:cubicBezTo>
                  <a:cubicBezTo>
                    <a:pt x="89" y="192"/>
                    <a:pt x="297" y="314"/>
                    <a:pt x="397" y="314"/>
                  </a:cubicBezTo>
                  <a:cubicBezTo>
                    <a:pt x="498" y="314"/>
                    <a:pt x="706" y="192"/>
                    <a:pt x="794" y="0"/>
                  </a:cubicBezTo>
                  <a:cubicBezTo>
                    <a:pt x="706" y="130"/>
                    <a:pt x="579" y="217"/>
                    <a:pt x="397" y="217"/>
                  </a:cubicBezTo>
                  <a:close/>
                </a:path>
              </a:pathLst>
            </a:custGeom>
            <a:solidFill>
              <a:srgbClr val="D1C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275"/>
            <p:cNvSpPr>
              <a:spLocks/>
            </p:cNvSpPr>
            <p:nvPr/>
          </p:nvSpPr>
          <p:spPr bwMode="auto">
            <a:xfrm>
              <a:off x="3906838" y="3182938"/>
              <a:ext cx="63500" cy="160338"/>
            </a:xfrm>
            <a:custGeom>
              <a:avLst/>
              <a:gdLst>
                <a:gd name="T0" fmla="*/ 176 w 190"/>
                <a:gd name="T1" fmla="*/ 376 h 476"/>
                <a:gd name="T2" fmla="*/ 157 w 190"/>
                <a:gd name="T3" fmla="*/ 452 h 476"/>
                <a:gd name="T4" fmla="*/ 63 w 190"/>
                <a:gd name="T5" fmla="*/ 387 h 476"/>
                <a:gd name="T6" fmla="*/ 5 w 190"/>
                <a:gd name="T7" fmla="*/ 86 h 476"/>
                <a:gd name="T8" fmla="*/ 65 w 190"/>
                <a:gd name="T9" fmla="*/ 5 h 476"/>
                <a:gd name="T10" fmla="*/ 142 w 190"/>
                <a:gd name="T11" fmla="*/ 69 h 476"/>
                <a:gd name="T12" fmla="*/ 176 w 190"/>
                <a:gd name="T13" fmla="*/ 3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476">
                  <a:moveTo>
                    <a:pt x="176" y="376"/>
                  </a:moveTo>
                  <a:cubicBezTo>
                    <a:pt x="180" y="416"/>
                    <a:pt x="190" y="443"/>
                    <a:pt x="157" y="452"/>
                  </a:cubicBezTo>
                  <a:cubicBezTo>
                    <a:pt x="125" y="460"/>
                    <a:pt x="77" y="476"/>
                    <a:pt x="63" y="387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0" y="46"/>
                    <a:pt x="27" y="9"/>
                    <a:pt x="65" y="5"/>
                  </a:cubicBezTo>
                  <a:cubicBezTo>
                    <a:pt x="103" y="0"/>
                    <a:pt x="137" y="29"/>
                    <a:pt x="142" y="69"/>
                  </a:cubicBezTo>
                  <a:cubicBezTo>
                    <a:pt x="176" y="376"/>
                    <a:pt x="176" y="376"/>
                    <a:pt x="176" y="376"/>
                  </a:cubicBezTo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276"/>
            <p:cNvSpPr>
              <a:spLocks/>
            </p:cNvSpPr>
            <p:nvPr/>
          </p:nvSpPr>
          <p:spPr bwMode="auto">
            <a:xfrm>
              <a:off x="4302125" y="3182938"/>
              <a:ext cx="65088" cy="160338"/>
            </a:xfrm>
            <a:custGeom>
              <a:avLst/>
              <a:gdLst>
                <a:gd name="T0" fmla="*/ 14 w 189"/>
                <a:gd name="T1" fmla="*/ 376 h 476"/>
                <a:gd name="T2" fmla="*/ 32 w 189"/>
                <a:gd name="T3" fmla="*/ 452 h 476"/>
                <a:gd name="T4" fmla="*/ 127 w 189"/>
                <a:gd name="T5" fmla="*/ 387 h 476"/>
                <a:gd name="T6" fmla="*/ 185 w 189"/>
                <a:gd name="T7" fmla="*/ 86 h 476"/>
                <a:gd name="T8" fmla="*/ 124 w 189"/>
                <a:gd name="T9" fmla="*/ 5 h 476"/>
                <a:gd name="T10" fmla="*/ 48 w 189"/>
                <a:gd name="T11" fmla="*/ 69 h 476"/>
                <a:gd name="T12" fmla="*/ 14 w 189"/>
                <a:gd name="T13" fmla="*/ 3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476">
                  <a:moveTo>
                    <a:pt x="14" y="376"/>
                  </a:moveTo>
                  <a:cubicBezTo>
                    <a:pt x="9" y="416"/>
                    <a:pt x="0" y="443"/>
                    <a:pt x="32" y="452"/>
                  </a:cubicBezTo>
                  <a:cubicBezTo>
                    <a:pt x="65" y="460"/>
                    <a:pt x="113" y="476"/>
                    <a:pt x="127" y="387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9" y="46"/>
                    <a:pt x="162" y="9"/>
                    <a:pt x="124" y="5"/>
                  </a:cubicBezTo>
                  <a:cubicBezTo>
                    <a:pt x="87" y="0"/>
                    <a:pt x="52" y="29"/>
                    <a:pt x="48" y="69"/>
                  </a:cubicBezTo>
                  <a:lnTo>
                    <a:pt x="14" y="376"/>
                  </a:lnTo>
                  <a:close/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277"/>
            <p:cNvSpPr>
              <a:spLocks/>
            </p:cNvSpPr>
            <p:nvPr/>
          </p:nvSpPr>
          <p:spPr bwMode="auto">
            <a:xfrm>
              <a:off x="3862388" y="2855913"/>
              <a:ext cx="527050" cy="585788"/>
            </a:xfrm>
            <a:custGeom>
              <a:avLst/>
              <a:gdLst>
                <a:gd name="T0" fmla="*/ 102 w 1569"/>
                <a:gd name="T1" fmla="*/ 804 h 1745"/>
                <a:gd name="T2" fmla="*/ 404 w 1569"/>
                <a:gd name="T3" fmla="*/ 1439 h 1745"/>
                <a:gd name="T4" fmla="*/ 592 w 1569"/>
                <a:gd name="T5" fmla="*/ 1574 h 1745"/>
                <a:gd name="T6" fmla="*/ 1524 w 1569"/>
                <a:gd name="T7" fmla="*/ 850 h 1745"/>
                <a:gd name="T8" fmla="*/ 956 w 1569"/>
                <a:gd name="T9" fmla="*/ 0 h 1745"/>
                <a:gd name="T10" fmla="*/ 102 w 1569"/>
                <a:gd name="T11" fmla="*/ 804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9" h="1745">
                  <a:moveTo>
                    <a:pt x="102" y="804"/>
                  </a:moveTo>
                  <a:cubicBezTo>
                    <a:pt x="132" y="1037"/>
                    <a:pt x="235" y="1359"/>
                    <a:pt x="404" y="1439"/>
                  </a:cubicBezTo>
                  <a:cubicBezTo>
                    <a:pt x="458" y="1494"/>
                    <a:pt x="521" y="1540"/>
                    <a:pt x="592" y="1574"/>
                  </a:cubicBezTo>
                  <a:cubicBezTo>
                    <a:pt x="947" y="1745"/>
                    <a:pt x="1384" y="1600"/>
                    <a:pt x="1524" y="850"/>
                  </a:cubicBezTo>
                  <a:cubicBezTo>
                    <a:pt x="1569" y="611"/>
                    <a:pt x="1543" y="172"/>
                    <a:pt x="956" y="0"/>
                  </a:cubicBezTo>
                  <a:cubicBezTo>
                    <a:pt x="718" y="168"/>
                    <a:pt x="0" y="33"/>
                    <a:pt x="102" y="804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278"/>
            <p:cNvSpPr>
              <a:spLocks/>
            </p:cNvSpPr>
            <p:nvPr/>
          </p:nvSpPr>
          <p:spPr bwMode="auto">
            <a:xfrm>
              <a:off x="3941763" y="2978150"/>
              <a:ext cx="390525" cy="539750"/>
            </a:xfrm>
            <a:custGeom>
              <a:avLst/>
              <a:gdLst>
                <a:gd name="T0" fmla="*/ 1165 w 1165"/>
                <a:gd name="T1" fmla="*/ 541 h 1609"/>
                <a:gd name="T2" fmla="*/ 582 w 1165"/>
                <a:gd name="T3" fmla="*/ 1609 h 1609"/>
                <a:gd name="T4" fmla="*/ 0 w 1165"/>
                <a:gd name="T5" fmla="*/ 541 h 1609"/>
                <a:gd name="T6" fmla="*/ 582 w 1165"/>
                <a:gd name="T7" fmla="*/ 0 h 1609"/>
                <a:gd name="T8" fmla="*/ 1165 w 1165"/>
                <a:gd name="T9" fmla="*/ 541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5" h="1609">
                  <a:moveTo>
                    <a:pt x="1165" y="541"/>
                  </a:moveTo>
                  <a:cubicBezTo>
                    <a:pt x="1165" y="973"/>
                    <a:pt x="1076" y="1609"/>
                    <a:pt x="582" y="1609"/>
                  </a:cubicBezTo>
                  <a:cubicBezTo>
                    <a:pt x="89" y="1609"/>
                    <a:pt x="0" y="973"/>
                    <a:pt x="0" y="541"/>
                  </a:cubicBezTo>
                  <a:cubicBezTo>
                    <a:pt x="0" y="108"/>
                    <a:pt x="261" y="0"/>
                    <a:pt x="582" y="0"/>
                  </a:cubicBezTo>
                  <a:cubicBezTo>
                    <a:pt x="904" y="0"/>
                    <a:pt x="1165" y="108"/>
                    <a:pt x="1165" y="541"/>
                  </a:cubicBezTo>
                </a:path>
              </a:pathLst>
            </a:custGeom>
            <a:solidFill>
              <a:srgbClr val="FBE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279"/>
            <p:cNvSpPr>
              <a:spLocks/>
            </p:cNvSpPr>
            <p:nvPr/>
          </p:nvSpPr>
          <p:spPr bwMode="auto">
            <a:xfrm>
              <a:off x="4043363" y="3405188"/>
              <a:ext cx="182563" cy="23813"/>
            </a:xfrm>
            <a:custGeom>
              <a:avLst/>
              <a:gdLst>
                <a:gd name="T0" fmla="*/ 530 w 541"/>
                <a:gd name="T1" fmla="*/ 7 h 71"/>
                <a:gd name="T2" fmla="*/ 502 w 541"/>
                <a:gd name="T3" fmla="*/ 2 h 71"/>
                <a:gd name="T4" fmla="*/ 524 w 541"/>
                <a:gd name="T5" fmla="*/ 11 h 71"/>
                <a:gd name="T6" fmla="*/ 524 w 541"/>
                <a:gd name="T7" fmla="*/ 11 h 71"/>
                <a:gd name="T8" fmla="*/ 468 w 541"/>
                <a:gd name="T9" fmla="*/ 31 h 71"/>
                <a:gd name="T10" fmla="*/ 404 w 541"/>
                <a:gd name="T11" fmla="*/ 44 h 71"/>
                <a:gd name="T12" fmla="*/ 270 w 541"/>
                <a:gd name="T13" fmla="*/ 54 h 71"/>
                <a:gd name="T14" fmla="*/ 136 w 541"/>
                <a:gd name="T15" fmla="*/ 44 h 71"/>
                <a:gd name="T16" fmla="*/ 72 w 541"/>
                <a:gd name="T17" fmla="*/ 31 h 71"/>
                <a:gd name="T18" fmla="*/ 16 w 541"/>
                <a:gd name="T19" fmla="*/ 11 h 71"/>
                <a:gd name="T20" fmla="*/ 16 w 541"/>
                <a:gd name="T21" fmla="*/ 11 h 71"/>
                <a:gd name="T22" fmla="*/ 38 w 541"/>
                <a:gd name="T23" fmla="*/ 2 h 71"/>
                <a:gd name="T24" fmla="*/ 10 w 541"/>
                <a:gd name="T25" fmla="*/ 7 h 71"/>
                <a:gd name="T26" fmla="*/ 3 w 541"/>
                <a:gd name="T27" fmla="*/ 25 h 71"/>
                <a:gd name="T28" fmla="*/ 16 w 541"/>
                <a:gd name="T29" fmla="*/ 11 h 71"/>
                <a:gd name="T30" fmla="*/ 133 w 541"/>
                <a:gd name="T31" fmla="*/ 59 h 71"/>
                <a:gd name="T32" fmla="*/ 270 w 541"/>
                <a:gd name="T33" fmla="*/ 71 h 71"/>
                <a:gd name="T34" fmla="*/ 407 w 541"/>
                <a:gd name="T35" fmla="*/ 59 h 71"/>
                <a:gd name="T36" fmla="*/ 525 w 541"/>
                <a:gd name="T37" fmla="*/ 11 h 71"/>
                <a:gd name="T38" fmla="*/ 537 w 541"/>
                <a:gd name="T39" fmla="*/ 25 h 71"/>
                <a:gd name="T40" fmla="*/ 530 w 541"/>
                <a:gd name="T41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1" h="71">
                  <a:moveTo>
                    <a:pt x="530" y="7"/>
                  </a:moveTo>
                  <a:cubicBezTo>
                    <a:pt x="523" y="2"/>
                    <a:pt x="511" y="0"/>
                    <a:pt x="502" y="2"/>
                  </a:cubicBezTo>
                  <a:cubicBezTo>
                    <a:pt x="511" y="5"/>
                    <a:pt x="518" y="7"/>
                    <a:pt x="524" y="11"/>
                  </a:cubicBezTo>
                  <a:cubicBezTo>
                    <a:pt x="524" y="11"/>
                    <a:pt x="524" y="11"/>
                    <a:pt x="524" y="11"/>
                  </a:cubicBezTo>
                  <a:cubicBezTo>
                    <a:pt x="506" y="19"/>
                    <a:pt x="488" y="26"/>
                    <a:pt x="468" y="31"/>
                  </a:cubicBezTo>
                  <a:cubicBezTo>
                    <a:pt x="447" y="36"/>
                    <a:pt x="425" y="41"/>
                    <a:pt x="404" y="44"/>
                  </a:cubicBezTo>
                  <a:cubicBezTo>
                    <a:pt x="360" y="51"/>
                    <a:pt x="315" y="54"/>
                    <a:pt x="270" y="54"/>
                  </a:cubicBezTo>
                  <a:cubicBezTo>
                    <a:pt x="225" y="54"/>
                    <a:pt x="180" y="51"/>
                    <a:pt x="136" y="44"/>
                  </a:cubicBezTo>
                  <a:cubicBezTo>
                    <a:pt x="114" y="41"/>
                    <a:pt x="93" y="36"/>
                    <a:pt x="72" y="31"/>
                  </a:cubicBezTo>
                  <a:cubicBezTo>
                    <a:pt x="52" y="26"/>
                    <a:pt x="34" y="19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2" y="7"/>
                    <a:pt x="29" y="5"/>
                    <a:pt x="38" y="2"/>
                  </a:cubicBezTo>
                  <a:cubicBezTo>
                    <a:pt x="29" y="0"/>
                    <a:pt x="18" y="2"/>
                    <a:pt x="10" y="7"/>
                  </a:cubicBezTo>
                  <a:cubicBezTo>
                    <a:pt x="3" y="12"/>
                    <a:pt x="0" y="19"/>
                    <a:pt x="3" y="25"/>
                  </a:cubicBezTo>
                  <a:cubicBezTo>
                    <a:pt x="6" y="19"/>
                    <a:pt x="10" y="15"/>
                    <a:pt x="16" y="11"/>
                  </a:cubicBezTo>
                  <a:cubicBezTo>
                    <a:pt x="48" y="31"/>
                    <a:pt x="90" y="50"/>
                    <a:pt x="133" y="59"/>
                  </a:cubicBezTo>
                  <a:cubicBezTo>
                    <a:pt x="177" y="67"/>
                    <a:pt x="224" y="71"/>
                    <a:pt x="270" y="71"/>
                  </a:cubicBezTo>
                  <a:cubicBezTo>
                    <a:pt x="316" y="71"/>
                    <a:pt x="363" y="67"/>
                    <a:pt x="407" y="59"/>
                  </a:cubicBezTo>
                  <a:cubicBezTo>
                    <a:pt x="450" y="50"/>
                    <a:pt x="492" y="31"/>
                    <a:pt x="525" y="11"/>
                  </a:cubicBezTo>
                  <a:cubicBezTo>
                    <a:pt x="530" y="15"/>
                    <a:pt x="534" y="19"/>
                    <a:pt x="537" y="25"/>
                  </a:cubicBezTo>
                  <a:cubicBezTo>
                    <a:pt x="541" y="19"/>
                    <a:pt x="537" y="12"/>
                    <a:pt x="530" y="7"/>
                  </a:cubicBezTo>
                  <a:close/>
                </a:path>
              </a:pathLst>
            </a:custGeom>
            <a:solidFill>
              <a:srgbClr val="C2B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280"/>
            <p:cNvSpPr>
              <a:spLocks/>
            </p:cNvSpPr>
            <p:nvPr/>
          </p:nvSpPr>
          <p:spPr bwMode="auto">
            <a:xfrm>
              <a:off x="4083050" y="3436938"/>
              <a:ext cx="103188" cy="22225"/>
            </a:xfrm>
            <a:custGeom>
              <a:avLst/>
              <a:gdLst>
                <a:gd name="T0" fmla="*/ 309 w 309"/>
                <a:gd name="T1" fmla="*/ 0 h 68"/>
                <a:gd name="T2" fmla="*/ 240 w 309"/>
                <a:gd name="T3" fmla="*/ 51 h 68"/>
                <a:gd name="T4" fmla="*/ 154 w 309"/>
                <a:gd name="T5" fmla="*/ 68 h 68"/>
                <a:gd name="T6" fmla="*/ 69 w 309"/>
                <a:gd name="T7" fmla="*/ 51 h 68"/>
                <a:gd name="T8" fmla="*/ 0 w 309"/>
                <a:gd name="T9" fmla="*/ 0 h 68"/>
                <a:gd name="T10" fmla="*/ 75 w 309"/>
                <a:gd name="T11" fmla="*/ 34 h 68"/>
                <a:gd name="T12" fmla="*/ 154 w 309"/>
                <a:gd name="T13" fmla="*/ 45 h 68"/>
                <a:gd name="T14" fmla="*/ 234 w 309"/>
                <a:gd name="T15" fmla="*/ 34 h 68"/>
                <a:gd name="T16" fmla="*/ 309 w 309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68">
                  <a:moveTo>
                    <a:pt x="309" y="0"/>
                  </a:moveTo>
                  <a:cubicBezTo>
                    <a:pt x="291" y="22"/>
                    <a:pt x="266" y="39"/>
                    <a:pt x="240" y="51"/>
                  </a:cubicBezTo>
                  <a:cubicBezTo>
                    <a:pt x="213" y="62"/>
                    <a:pt x="183" y="68"/>
                    <a:pt x="154" y="68"/>
                  </a:cubicBezTo>
                  <a:cubicBezTo>
                    <a:pt x="125" y="68"/>
                    <a:pt x="96" y="62"/>
                    <a:pt x="69" y="51"/>
                  </a:cubicBezTo>
                  <a:cubicBezTo>
                    <a:pt x="42" y="39"/>
                    <a:pt x="17" y="22"/>
                    <a:pt x="0" y="0"/>
                  </a:cubicBezTo>
                  <a:cubicBezTo>
                    <a:pt x="24" y="15"/>
                    <a:pt x="49" y="27"/>
                    <a:pt x="75" y="34"/>
                  </a:cubicBezTo>
                  <a:cubicBezTo>
                    <a:pt x="101" y="41"/>
                    <a:pt x="127" y="45"/>
                    <a:pt x="154" y="45"/>
                  </a:cubicBezTo>
                  <a:cubicBezTo>
                    <a:pt x="181" y="45"/>
                    <a:pt x="208" y="41"/>
                    <a:pt x="234" y="34"/>
                  </a:cubicBezTo>
                  <a:cubicBezTo>
                    <a:pt x="260" y="27"/>
                    <a:pt x="285" y="15"/>
                    <a:pt x="309" y="0"/>
                  </a:cubicBezTo>
                  <a:close/>
                </a:path>
              </a:pathLst>
            </a:custGeom>
            <a:solidFill>
              <a:srgbClr val="C2B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281"/>
            <p:cNvSpPr>
              <a:spLocks/>
            </p:cNvSpPr>
            <p:nvPr/>
          </p:nvSpPr>
          <p:spPr bwMode="auto">
            <a:xfrm>
              <a:off x="4089400" y="3352800"/>
              <a:ext cx="90488" cy="20638"/>
            </a:xfrm>
            <a:custGeom>
              <a:avLst/>
              <a:gdLst>
                <a:gd name="T0" fmla="*/ 130 w 270"/>
                <a:gd name="T1" fmla="*/ 63 h 63"/>
                <a:gd name="T2" fmla="*/ 72 w 270"/>
                <a:gd name="T3" fmla="*/ 40 h 63"/>
                <a:gd name="T4" fmla="*/ 26 w 270"/>
                <a:gd name="T5" fmla="*/ 16 h 63"/>
                <a:gd name="T6" fmla="*/ 11 w 270"/>
                <a:gd name="T7" fmla="*/ 18 h 63"/>
                <a:gd name="T8" fmla="*/ 9 w 270"/>
                <a:gd name="T9" fmla="*/ 19 h 63"/>
                <a:gd name="T10" fmla="*/ 1 w 270"/>
                <a:gd name="T11" fmla="*/ 13 h 63"/>
                <a:gd name="T12" fmla="*/ 6 w 270"/>
                <a:gd name="T13" fmla="*/ 3 h 63"/>
                <a:gd name="T14" fmla="*/ 26 w 270"/>
                <a:gd name="T15" fmla="*/ 0 h 63"/>
                <a:gd name="T16" fmla="*/ 83 w 270"/>
                <a:gd name="T17" fmla="*/ 29 h 63"/>
                <a:gd name="T18" fmla="*/ 130 w 270"/>
                <a:gd name="T19" fmla="*/ 47 h 63"/>
                <a:gd name="T20" fmla="*/ 130 w 270"/>
                <a:gd name="T21" fmla="*/ 47 h 63"/>
                <a:gd name="T22" fmla="*/ 140 w 270"/>
                <a:gd name="T23" fmla="*/ 47 h 63"/>
                <a:gd name="T24" fmla="*/ 187 w 270"/>
                <a:gd name="T25" fmla="*/ 29 h 63"/>
                <a:gd name="T26" fmla="*/ 244 w 270"/>
                <a:gd name="T27" fmla="*/ 0 h 63"/>
                <a:gd name="T28" fmla="*/ 264 w 270"/>
                <a:gd name="T29" fmla="*/ 3 h 63"/>
                <a:gd name="T30" fmla="*/ 269 w 270"/>
                <a:gd name="T31" fmla="*/ 13 h 63"/>
                <a:gd name="T32" fmla="*/ 262 w 270"/>
                <a:gd name="T33" fmla="*/ 19 h 63"/>
                <a:gd name="T34" fmla="*/ 262 w 270"/>
                <a:gd name="T35" fmla="*/ 19 h 63"/>
                <a:gd name="T36" fmla="*/ 259 w 270"/>
                <a:gd name="T37" fmla="*/ 18 h 63"/>
                <a:gd name="T38" fmla="*/ 244 w 270"/>
                <a:gd name="T39" fmla="*/ 16 h 63"/>
                <a:gd name="T40" fmla="*/ 198 w 270"/>
                <a:gd name="T41" fmla="*/ 40 h 63"/>
                <a:gd name="T42" fmla="*/ 141 w 270"/>
                <a:gd name="T43" fmla="*/ 63 h 63"/>
                <a:gd name="T44" fmla="*/ 130 w 270"/>
                <a:gd name="T4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3">
                  <a:moveTo>
                    <a:pt x="130" y="63"/>
                  </a:moveTo>
                  <a:cubicBezTo>
                    <a:pt x="106" y="63"/>
                    <a:pt x="85" y="54"/>
                    <a:pt x="72" y="40"/>
                  </a:cubicBezTo>
                  <a:cubicBezTo>
                    <a:pt x="56" y="24"/>
                    <a:pt x="42" y="16"/>
                    <a:pt x="26" y="16"/>
                  </a:cubicBezTo>
                  <a:cubicBezTo>
                    <a:pt x="21" y="16"/>
                    <a:pt x="16" y="17"/>
                    <a:pt x="11" y="18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5" y="19"/>
                    <a:pt x="2" y="16"/>
                    <a:pt x="1" y="13"/>
                  </a:cubicBezTo>
                  <a:cubicBezTo>
                    <a:pt x="0" y="9"/>
                    <a:pt x="2" y="4"/>
                    <a:pt x="6" y="3"/>
                  </a:cubicBezTo>
                  <a:cubicBezTo>
                    <a:pt x="13" y="1"/>
                    <a:pt x="20" y="0"/>
                    <a:pt x="26" y="0"/>
                  </a:cubicBezTo>
                  <a:cubicBezTo>
                    <a:pt x="56" y="0"/>
                    <a:pt x="76" y="21"/>
                    <a:pt x="83" y="29"/>
                  </a:cubicBezTo>
                  <a:cubicBezTo>
                    <a:pt x="93" y="40"/>
                    <a:pt x="111" y="47"/>
                    <a:pt x="130" y="47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1" y="47"/>
                    <a:pt x="139" y="47"/>
                    <a:pt x="140" y="47"/>
                  </a:cubicBezTo>
                  <a:cubicBezTo>
                    <a:pt x="159" y="47"/>
                    <a:pt x="177" y="40"/>
                    <a:pt x="187" y="29"/>
                  </a:cubicBezTo>
                  <a:cubicBezTo>
                    <a:pt x="194" y="21"/>
                    <a:pt x="214" y="0"/>
                    <a:pt x="244" y="0"/>
                  </a:cubicBezTo>
                  <a:cubicBezTo>
                    <a:pt x="250" y="0"/>
                    <a:pt x="257" y="1"/>
                    <a:pt x="264" y="3"/>
                  </a:cubicBezTo>
                  <a:cubicBezTo>
                    <a:pt x="268" y="4"/>
                    <a:pt x="270" y="9"/>
                    <a:pt x="269" y="13"/>
                  </a:cubicBezTo>
                  <a:cubicBezTo>
                    <a:pt x="268" y="16"/>
                    <a:pt x="265" y="19"/>
                    <a:pt x="262" y="19"/>
                  </a:cubicBezTo>
                  <a:cubicBezTo>
                    <a:pt x="262" y="19"/>
                    <a:pt x="262" y="19"/>
                    <a:pt x="262" y="19"/>
                  </a:cubicBezTo>
                  <a:cubicBezTo>
                    <a:pt x="261" y="19"/>
                    <a:pt x="260" y="19"/>
                    <a:pt x="259" y="18"/>
                  </a:cubicBezTo>
                  <a:cubicBezTo>
                    <a:pt x="254" y="17"/>
                    <a:pt x="249" y="16"/>
                    <a:pt x="244" y="16"/>
                  </a:cubicBezTo>
                  <a:cubicBezTo>
                    <a:pt x="228" y="16"/>
                    <a:pt x="214" y="24"/>
                    <a:pt x="198" y="40"/>
                  </a:cubicBezTo>
                  <a:cubicBezTo>
                    <a:pt x="185" y="54"/>
                    <a:pt x="164" y="63"/>
                    <a:pt x="141" y="63"/>
                  </a:cubicBezTo>
                  <a:lnTo>
                    <a:pt x="130" y="63"/>
                  </a:lnTo>
                  <a:close/>
                </a:path>
              </a:pathLst>
            </a:custGeom>
            <a:solidFill>
              <a:srgbClr val="D1C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282"/>
            <p:cNvSpPr>
              <a:spLocks/>
            </p:cNvSpPr>
            <p:nvPr/>
          </p:nvSpPr>
          <p:spPr bwMode="auto">
            <a:xfrm>
              <a:off x="4183063" y="3214688"/>
              <a:ext cx="92075" cy="38100"/>
            </a:xfrm>
            <a:custGeom>
              <a:avLst/>
              <a:gdLst>
                <a:gd name="T0" fmla="*/ 136 w 272"/>
                <a:gd name="T1" fmla="*/ 0 h 112"/>
                <a:gd name="T2" fmla="*/ 0 w 272"/>
                <a:gd name="T3" fmla="*/ 112 h 112"/>
                <a:gd name="T4" fmla="*/ 81 w 272"/>
                <a:gd name="T5" fmla="*/ 58 h 112"/>
                <a:gd name="T6" fmla="*/ 136 w 272"/>
                <a:gd name="T7" fmla="*/ 53 h 112"/>
                <a:gd name="T8" fmla="*/ 195 w 272"/>
                <a:gd name="T9" fmla="*/ 59 h 112"/>
                <a:gd name="T10" fmla="*/ 272 w 272"/>
                <a:gd name="T11" fmla="*/ 112 h 112"/>
                <a:gd name="T12" fmla="*/ 136 w 272"/>
                <a:gd name="T1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112">
                  <a:moveTo>
                    <a:pt x="136" y="0"/>
                  </a:moveTo>
                  <a:cubicBezTo>
                    <a:pt x="61" y="0"/>
                    <a:pt x="0" y="50"/>
                    <a:pt x="0" y="112"/>
                  </a:cubicBezTo>
                  <a:cubicBezTo>
                    <a:pt x="0" y="88"/>
                    <a:pt x="33" y="67"/>
                    <a:pt x="81" y="58"/>
                  </a:cubicBezTo>
                  <a:cubicBezTo>
                    <a:pt x="98" y="55"/>
                    <a:pt x="116" y="53"/>
                    <a:pt x="136" y="53"/>
                  </a:cubicBezTo>
                  <a:cubicBezTo>
                    <a:pt x="157" y="53"/>
                    <a:pt x="177" y="55"/>
                    <a:pt x="195" y="59"/>
                  </a:cubicBezTo>
                  <a:cubicBezTo>
                    <a:pt x="240" y="68"/>
                    <a:pt x="272" y="89"/>
                    <a:pt x="272" y="112"/>
                  </a:cubicBezTo>
                  <a:cubicBezTo>
                    <a:pt x="272" y="50"/>
                    <a:pt x="211" y="0"/>
                    <a:pt x="136" y="0"/>
                  </a:cubicBezTo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283"/>
            <p:cNvSpPr>
              <a:spLocks/>
            </p:cNvSpPr>
            <p:nvPr/>
          </p:nvSpPr>
          <p:spPr bwMode="auto">
            <a:xfrm>
              <a:off x="4248150" y="3235325"/>
              <a:ext cx="26988" cy="34925"/>
            </a:xfrm>
            <a:custGeom>
              <a:avLst/>
              <a:gdLst>
                <a:gd name="T0" fmla="*/ 0 w 77"/>
                <a:gd name="T1" fmla="*/ 0 h 107"/>
                <a:gd name="T2" fmla="*/ 21 w 77"/>
                <a:gd name="T3" fmla="*/ 53 h 107"/>
                <a:gd name="T4" fmla="*/ 0 w 77"/>
                <a:gd name="T5" fmla="*/ 107 h 107"/>
                <a:gd name="T6" fmla="*/ 77 w 77"/>
                <a:gd name="T7" fmla="*/ 53 h 107"/>
                <a:gd name="T8" fmla="*/ 77 w 77"/>
                <a:gd name="T9" fmla="*/ 53 h 107"/>
                <a:gd name="T10" fmla="*/ 0 w 77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07">
                  <a:moveTo>
                    <a:pt x="0" y="0"/>
                  </a:moveTo>
                  <a:cubicBezTo>
                    <a:pt x="13" y="14"/>
                    <a:pt x="21" y="32"/>
                    <a:pt x="21" y="53"/>
                  </a:cubicBezTo>
                  <a:cubicBezTo>
                    <a:pt x="21" y="74"/>
                    <a:pt x="13" y="93"/>
                    <a:pt x="0" y="107"/>
                  </a:cubicBezTo>
                  <a:cubicBezTo>
                    <a:pt x="45" y="97"/>
                    <a:pt x="77" y="77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30"/>
                    <a:pt x="4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284"/>
            <p:cNvSpPr>
              <a:spLocks/>
            </p:cNvSpPr>
            <p:nvPr/>
          </p:nvSpPr>
          <p:spPr bwMode="auto">
            <a:xfrm>
              <a:off x="4183063" y="3233738"/>
              <a:ext cx="26988" cy="38100"/>
            </a:xfrm>
            <a:custGeom>
              <a:avLst/>
              <a:gdLst>
                <a:gd name="T0" fmla="*/ 81 w 81"/>
                <a:gd name="T1" fmla="*/ 109 h 109"/>
                <a:gd name="T2" fmla="*/ 59 w 81"/>
                <a:gd name="T3" fmla="*/ 54 h 109"/>
                <a:gd name="T4" fmla="*/ 81 w 81"/>
                <a:gd name="T5" fmla="*/ 0 h 109"/>
                <a:gd name="T6" fmla="*/ 0 w 81"/>
                <a:gd name="T7" fmla="*/ 54 h 109"/>
                <a:gd name="T8" fmla="*/ 0 w 81"/>
                <a:gd name="T9" fmla="*/ 54 h 109"/>
                <a:gd name="T10" fmla="*/ 81 w 81"/>
                <a:gd name="T1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09">
                  <a:moveTo>
                    <a:pt x="81" y="109"/>
                  </a:moveTo>
                  <a:cubicBezTo>
                    <a:pt x="67" y="94"/>
                    <a:pt x="59" y="75"/>
                    <a:pt x="59" y="54"/>
                  </a:cubicBezTo>
                  <a:cubicBezTo>
                    <a:pt x="59" y="33"/>
                    <a:pt x="67" y="14"/>
                    <a:pt x="81" y="0"/>
                  </a:cubicBezTo>
                  <a:cubicBezTo>
                    <a:pt x="33" y="9"/>
                    <a:pt x="0" y="30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8"/>
                    <a:pt x="33" y="99"/>
                    <a:pt x="81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285"/>
            <p:cNvSpPr>
              <a:spLocks/>
            </p:cNvSpPr>
            <p:nvPr/>
          </p:nvSpPr>
          <p:spPr bwMode="auto">
            <a:xfrm>
              <a:off x="4203700" y="3232150"/>
              <a:ext cx="52388" cy="41275"/>
            </a:xfrm>
            <a:custGeom>
              <a:avLst/>
              <a:gdLst>
                <a:gd name="T0" fmla="*/ 136 w 157"/>
                <a:gd name="T1" fmla="*/ 6 h 119"/>
                <a:gd name="T2" fmla="*/ 77 w 157"/>
                <a:gd name="T3" fmla="*/ 0 h 119"/>
                <a:gd name="T4" fmla="*/ 22 w 157"/>
                <a:gd name="T5" fmla="*/ 5 h 119"/>
                <a:gd name="T6" fmla="*/ 0 w 157"/>
                <a:gd name="T7" fmla="*/ 59 h 119"/>
                <a:gd name="T8" fmla="*/ 22 w 157"/>
                <a:gd name="T9" fmla="*/ 114 h 119"/>
                <a:gd name="T10" fmla="*/ 77 w 157"/>
                <a:gd name="T11" fmla="*/ 119 h 119"/>
                <a:gd name="T12" fmla="*/ 136 w 157"/>
                <a:gd name="T13" fmla="*/ 113 h 119"/>
                <a:gd name="T14" fmla="*/ 157 w 157"/>
                <a:gd name="T15" fmla="*/ 59 h 119"/>
                <a:gd name="T16" fmla="*/ 136 w 157"/>
                <a:gd name="T17" fmla="*/ 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19">
                  <a:moveTo>
                    <a:pt x="136" y="6"/>
                  </a:moveTo>
                  <a:cubicBezTo>
                    <a:pt x="118" y="2"/>
                    <a:pt x="98" y="0"/>
                    <a:pt x="77" y="0"/>
                  </a:cubicBezTo>
                  <a:cubicBezTo>
                    <a:pt x="57" y="0"/>
                    <a:pt x="39" y="2"/>
                    <a:pt x="22" y="5"/>
                  </a:cubicBezTo>
                  <a:cubicBezTo>
                    <a:pt x="8" y="19"/>
                    <a:pt x="0" y="38"/>
                    <a:pt x="0" y="59"/>
                  </a:cubicBezTo>
                  <a:cubicBezTo>
                    <a:pt x="0" y="80"/>
                    <a:pt x="8" y="99"/>
                    <a:pt x="22" y="114"/>
                  </a:cubicBezTo>
                  <a:cubicBezTo>
                    <a:pt x="39" y="117"/>
                    <a:pt x="57" y="119"/>
                    <a:pt x="77" y="119"/>
                  </a:cubicBezTo>
                  <a:cubicBezTo>
                    <a:pt x="98" y="119"/>
                    <a:pt x="118" y="116"/>
                    <a:pt x="136" y="113"/>
                  </a:cubicBezTo>
                  <a:cubicBezTo>
                    <a:pt x="149" y="99"/>
                    <a:pt x="157" y="80"/>
                    <a:pt x="157" y="59"/>
                  </a:cubicBezTo>
                  <a:cubicBezTo>
                    <a:pt x="157" y="38"/>
                    <a:pt x="149" y="20"/>
                    <a:pt x="136" y="6"/>
                  </a:cubicBezTo>
                  <a:close/>
                </a:path>
              </a:pathLst>
            </a:custGeom>
            <a:solidFill>
              <a:srgbClr val="42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286"/>
            <p:cNvSpPr>
              <a:spLocks/>
            </p:cNvSpPr>
            <p:nvPr/>
          </p:nvSpPr>
          <p:spPr bwMode="auto">
            <a:xfrm>
              <a:off x="4214813" y="3238500"/>
              <a:ext cx="30163" cy="28575"/>
            </a:xfrm>
            <a:custGeom>
              <a:avLst/>
              <a:gdLst>
                <a:gd name="T0" fmla="*/ 87 w 89"/>
                <a:gd name="T1" fmla="*/ 32 h 89"/>
                <a:gd name="T2" fmla="*/ 67 w 89"/>
                <a:gd name="T3" fmla="*/ 44 h 89"/>
                <a:gd name="T4" fmla="*/ 44 w 89"/>
                <a:gd name="T5" fmla="*/ 21 h 89"/>
                <a:gd name="T6" fmla="*/ 56 w 89"/>
                <a:gd name="T7" fmla="*/ 2 h 89"/>
                <a:gd name="T8" fmla="*/ 44 w 89"/>
                <a:gd name="T9" fmla="*/ 0 h 89"/>
                <a:gd name="T10" fmla="*/ 0 w 89"/>
                <a:gd name="T11" fmla="*/ 44 h 89"/>
                <a:gd name="T12" fmla="*/ 44 w 89"/>
                <a:gd name="T13" fmla="*/ 89 h 89"/>
                <a:gd name="T14" fmla="*/ 89 w 89"/>
                <a:gd name="T15" fmla="*/ 44 h 89"/>
                <a:gd name="T16" fmla="*/ 87 w 89"/>
                <a:gd name="T17" fmla="*/ 3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89">
                  <a:moveTo>
                    <a:pt x="87" y="32"/>
                  </a:moveTo>
                  <a:cubicBezTo>
                    <a:pt x="83" y="39"/>
                    <a:pt x="76" y="44"/>
                    <a:pt x="67" y="44"/>
                  </a:cubicBezTo>
                  <a:cubicBezTo>
                    <a:pt x="55" y="44"/>
                    <a:pt x="44" y="34"/>
                    <a:pt x="44" y="21"/>
                  </a:cubicBezTo>
                  <a:cubicBezTo>
                    <a:pt x="44" y="13"/>
                    <a:pt x="49" y="6"/>
                    <a:pt x="56" y="2"/>
                  </a:cubicBezTo>
                  <a:cubicBezTo>
                    <a:pt x="52" y="1"/>
                    <a:pt x="49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cubicBezTo>
                    <a:pt x="69" y="89"/>
                    <a:pt x="89" y="69"/>
                    <a:pt x="89" y="44"/>
                  </a:cubicBezTo>
                  <a:cubicBezTo>
                    <a:pt x="89" y="40"/>
                    <a:pt x="88" y="36"/>
                    <a:pt x="87" y="32"/>
                  </a:cubicBez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287"/>
            <p:cNvSpPr>
              <a:spLocks/>
            </p:cNvSpPr>
            <p:nvPr/>
          </p:nvSpPr>
          <p:spPr bwMode="auto">
            <a:xfrm>
              <a:off x="3995738" y="3214688"/>
              <a:ext cx="92075" cy="38100"/>
            </a:xfrm>
            <a:custGeom>
              <a:avLst/>
              <a:gdLst>
                <a:gd name="T0" fmla="*/ 136 w 272"/>
                <a:gd name="T1" fmla="*/ 0 h 112"/>
                <a:gd name="T2" fmla="*/ 0 w 272"/>
                <a:gd name="T3" fmla="*/ 112 h 112"/>
                <a:gd name="T4" fmla="*/ 81 w 272"/>
                <a:gd name="T5" fmla="*/ 58 h 112"/>
                <a:gd name="T6" fmla="*/ 136 w 272"/>
                <a:gd name="T7" fmla="*/ 53 h 112"/>
                <a:gd name="T8" fmla="*/ 194 w 272"/>
                <a:gd name="T9" fmla="*/ 59 h 112"/>
                <a:gd name="T10" fmla="*/ 272 w 272"/>
                <a:gd name="T11" fmla="*/ 112 h 112"/>
                <a:gd name="T12" fmla="*/ 136 w 272"/>
                <a:gd name="T1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112">
                  <a:moveTo>
                    <a:pt x="136" y="0"/>
                  </a:moveTo>
                  <a:cubicBezTo>
                    <a:pt x="60" y="0"/>
                    <a:pt x="0" y="50"/>
                    <a:pt x="0" y="112"/>
                  </a:cubicBezTo>
                  <a:cubicBezTo>
                    <a:pt x="0" y="88"/>
                    <a:pt x="33" y="67"/>
                    <a:pt x="81" y="58"/>
                  </a:cubicBezTo>
                  <a:cubicBezTo>
                    <a:pt x="98" y="55"/>
                    <a:pt x="116" y="53"/>
                    <a:pt x="136" y="53"/>
                  </a:cubicBezTo>
                  <a:cubicBezTo>
                    <a:pt x="157" y="53"/>
                    <a:pt x="177" y="55"/>
                    <a:pt x="194" y="59"/>
                  </a:cubicBezTo>
                  <a:cubicBezTo>
                    <a:pt x="240" y="68"/>
                    <a:pt x="272" y="89"/>
                    <a:pt x="272" y="112"/>
                  </a:cubicBezTo>
                  <a:cubicBezTo>
                    <a:pt x="272" y="50"/>
                    <a:pt x="211" y="0"/>
                    <a:pt x="136" y="0"/>
                  </a:cubicBezTo>
                </a:path>
              </a:pathLst>
            </a:custGeom>
            <a:solidFill>
              <a:srgbClr val="E6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288"/>
            <p:cNvSpPr>
              <a:spLocks/>
            </p:cNvSpPr>
            <p:nvPr/>
          </p:nvSpPr>
          <p:spPr bwMode="auto">
            <a:xfrm>
              <a:off x="4060825" y="3235325"/>
              <a:ext cx="26988" cy="34925"/>
            </a:xfrm>
            <a:custGeom>
              <a:avLst/>
              <a:gdLst>
                <a:gd name="T0" fmla="*/ 0 w 78"/>
                <a:gd name="T1" fmla="*/ 0 h 107"/>
                <a:gd name="T2" fmla="*/ 22 w 78"/>
                <a:gd name="T3" fmla="*/ 53 h 107"/>
                <a:gd name="T4" fmla="*/ 0 w 78"/>
                <a:gd name="T5" fmla="*/ 107 h 107"/>
                <a:gd name="T6" fmla="*/ 78 w 78"/>
                <a:gd name="T7" fmla="*/ 53 h 107"/>
                <a:gd name="T8" fmla="*/ 78 w 78"/>
                <a:gd name="T9" fmla="*/ 53 h 107"/>
                <a:gd name="T10" fmla="*/ 0 w 78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07">
                  <a:moveTo>
                    <a:pt x="0" y="0"/>
                  </a:moveTo>
                  <a:cubicBezTo>
                    <a:pt x="14" y="14"/>
                    <a:pt x="22" y="32"/>
                    <a:pt x="22" y="53"/>
                  </a:cubicBezTo>
                  <a:cubicBezTo>
                    <a:pt x="22" y="74"/>
                    <a:pt x="14" y="93"/>
                    <a:pt x="0" y="107"/>
                  </a:cubicBezTo>
                  <a:cubicBezTo>
                    <a:pt x="46" y="97"/>
                    <a:pt x="78" y="77"/>
                    <a:pt x="78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30"/>
                    <a:pt x="4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289"/>
            <p:cNvSpPr>
              <a:spLocks/>
            </p:cNvSpPr>
            <p:nvPr/>
          </p:nvSpPr>
          <p:spPr bwMode="auto">
            <a:xfrm>
              <a:off x="3995738" y="3233738"/>
              <a:ext cx="26988" cy="38100"/>
            </a:xfrm>
            <a:custGeom>
              <a:avLst/>
              <a:gdLst>
                <a:gd name="T0" fmla="*/ 81 w 81"/>
                <a:gd name="T1" fmla="*/ 109 h 109"/>
                <a:gd name="T2" fmla="*/ 59 w 81"/>
                <a:gd name="T3" fmla="*/ 54 h 109"/>
                <a:gd name="T4" fmla="*/ 81 w 81"/>
                <a:gd name="T5" fmla="*/ 0 h 109"/>
                <a:gd name="T6" fmla="*/ 0 w 81"/>
                <a:gd name="T7" fmla="*/ 54 h 109"/>
                <a:gd name="T8" fmla="*/ 0 w 81"/>
                <a:gd name="T9" fmla="*/ 54 h 109"/>
                <a:gd name="T10" fmla="*/ 81 w 81"/>
                <a:gd name="T11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09">
                  <a:moveTo>
                    <a:pt x="81" y="109"/>
                  </a:moveTo>
                  <a:cubicBezTo>
                    <a:pt x="67" y="94"/>
                    <a:pt x="59" y="75"/>
                    <a:pt x="59" y="54"/>
                  </a:cubicBezTo>
                  <a:cubicBezTo>
                    <a:pt x="59" y="33"/>
                    <a:pt x="67" y="14"/>
                    <a:pt x="81" y="0"/>
                  </a:cubicBezTo>
                  <a:cubicBezTo>
                    <a:pt x="33" y="9"/>
                    <a:pt x="0" y="30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8"/>
                    <a:pt x="33" y="99"/>
                    <a:pt x="81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290"/>
            <p:cNvSpPr>
              <a:spLocks/>
            </p:cNvSpPr>
            <p:nvPr/>
          </p:nvSpPr>
          <p:spPr bwMode="auto">
            <a:xfrm>
              <a:off x="4014788" y="3232150"/>
              <a:ext cx="53975" cy="41275"/>
            </a:xfrm>
            <a:custGeom>
              <a:avLst/>
              <a:gdLst>
                <a:gd name="T0" fmla="*/ 135 w 157"/>
                <a:gd name="T1" fmla="*/ 6 h 119"/>
                <a:gd name="T2" fmla="*/ 77 w 157"/>
                <a:gd name="T3" fmla="*/ 0 h 119"/>
                <a:gd name="T4" fmla="*/ 22 w 157"/>
                <a:gd name="T5" fmla="*/ 5 h 119"/>
                <a:gd name="T6" fmla="*/ 0 w 157"/>
                <a:gd name="T7" fmla="*/ 59 h 119"/>
                <a:gd name="T8" fmla="*/ 22 w 157"/>
                <a:gd name="T9" fmla="*/ 114 h 119"/>
                <a:gd name="T10" fmla="*/ 77 w 157"/>
                <a:gd name="T11" fmla="*/ 119 h 119"/>
                <a:gd name="T12" fmla="*/ 135 w 157"/>
                <a:gd name="T13" fmla="*/ 113 h 119"/>
                <a:gd name="T14" fmla="*/ 157 w 157"/>
                <a:gd name="T15" fmla="*/ 59 h 119"/>
                <a:gd name="T16" fmla="*/ 135 w 157"/>
                <a:gd name="T17" fmla="*/ 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19">
                  <a:moveTo>
                    <a:pt x="135" y="6"/>
                  </a:moveTo>
                  <a:cubicBezTo>
                    <a:pt x="118" y="2"/>
                    <a:pt x="98" y="0"/>
                    <a:pt x="77" y="0"/>
                  </a:cubicBezTo>
                  <a:cubicBezTo>
                    <a:pt x="57" y="0"/>
                    <a:pt x="39" y="2"/>
                    <a:pt x="22" y="5"/>
                  </a:cubicBezTo>
                  <a:cubicBezTo>
                    <a:pt x="8" y="19"/>
                    <a:pt x="0" y="38"/>
                    <a:pt x="0" y="59"/>
                  </a:cubicBezTo>
                  <a:cubicBezTo>
                    <a:pt x="0" y="80"/>
                    <a:pt x="8" y="99"/>
                    <a:pt x="22" y="114"/>
                  </a:cubicBezTo>
                  <a:cubicBezTo>
                    <a:pt x="39" y="117"/>
                    <a:pt x="57" y="119"/>
                    <a:pt x="77" y="119"/>
                  </a:cubicBezTo>
                  <a:cubicBezTo>
                    <a:pt x="98" y="119"/>
                    <a:pt x="118" y="116"/>
                    <a:pt x="135" y="113"/>
                  </a:cubicBezTo>
                  <a:cubicBezTo>
                    <a:pt x="149" y="99"/>
                    <a:pt x="157" y="80"/>
                    <a:pt x="157" y="59"/>
                  </a:cubicBezTo>
                  <a:cubicBezTo>
                    <a:pt x="157" y="38"/>
                    <a:pt x="149" y="20"/>
                    <a:pt x="135" y="6"/>
                  </a:cubicBezTo>
                </a:path>
              </a:pathLst>
            </a:custGeom>
            <a:solidFill>
              <a:srgbClr val="42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291"/>
            <p:cNvSpPr>
              <a:spLocks/>
            </p:cNvSpPr>
            <p:nvPr/>
          </p:nvSpPr>
          <p:spPr bwMode="auto">
            <a:xfrm>
              <a:off x="4027488" y="3238500"/>
              <a:ext cx="28575" cy="28575"/>
            </a:xfrm>
            <a:custGeom>
              <a:avLst/>
              <a:gdLst>
                <a:gd name="T0" fmla="*/ 87 w 89"/>
                <a:gd name="T1" fmla="*/ 32 h 89"/>
                <a:gd name="T2" fmla="*/ 67 w 89"/>
                <a:gd name="T3" fmla="*/ 44 h 89"/>
                <a:gd name="T4" fmla="*/ 44 w 89"/>
                <a:gd name="T5" fmla="*/ 21 h 89"/>
                <a:gd name="T6" fmla="*/ 56 w 89"/>
                <a:gd name="T7" fmla="*/ 2 h 89"/>
                <a:gd name="T8" fmla="*/ 44 w 89"/>
                <a:gd name="T9" fmla="*/ 0 h 89"/>
                <a:gd name="T10" fmla="*/ 0 w 89"/>
                <a:gd name="T11" fmla="*/ 44 h 89"/>
                <a:gd name="T12" fmla="*/ 44 w 89"/>
                <a:gd name="T13" fmla="*/ 89 h 89"/>
                <a:gd name="T14" fmla="*/ 89 w 89"/>
                <a:gd name="T15" fmla="*/ 44 h 89"/>
                <a:gd name="T16" fmla="*/ 87 w 89"/>
                <a:gd name="T17" fmla="*/ 3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89">
                  <a:moveTo>
                    <a:pt x="87" y="32"/>
                  </a:moveTo>
                  <a:cubicBezTo>
                    <a:pt x="83" y="39"/>
                    <a:pt x="76" y="44"/>
                    <a:pt x="67" y="44"/>
                  </a:cubicBezTo>
                  <a:cubicBezTo>
                    <a:pt x="55" y="44"/>
                    <a:pt x="44" y="34"/>
                    <a:pt x="44" y="21"/>
                  </a:cubicBezTo>
                  <a:cubicBezTo>
                    <a:pt x="44" y="13"/>
                    <a:pt x="49" y="6"/>
                    <a:pt x="56" y="2"/>
                  </a:cubicBezTo>
                  <a:cubicBezTo>
                    <a:pt x="52" y="1"/>
                    <a:pt x="48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cubicBezTo>
                    <a:pt x="69" y="89"/>
                    <a:pt x="89" y="69"/>
                    <a:pt x="89" y="44"/>
                  </a:cubicBezTo>
                  <a:cubicBezTo>
                    <a:pt x="89" y="40"/>
                    <a:pt x="88" y="36"/>
                    <a:pt x="87" y="32"/>
                  </a:cubicBezTo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292"/>
            <p:cNvSpPr>
              <a:spLocks/>
            </p:cNvSpPr>
            <p:nvPr/>
          </p:nvSpPr>
          <p:spPr bwMode="auto">
            <a:xfrm>
              <a:off x="4168775" y="3178175"/>
              <a:ext cx="146050" cy="41275"/>
            </a:xfrm>
            <a:custGeom>
              <a:avLst/>
              <a:gdLst>
                <a:gd name="T0" fmla="*/ 434 w 437"/>
                <a:gd name="T1" fmla="*/ 120 h 121"/>
                <a:gd name="T2" fmla="*/ 267 w 437"/>
                <a:gd name="T3" fmla="*/ 3 h 121"/>
                <a:gd name="T4" fmla="*/ 257 w 437"/>
                <a:gd name="T5" fmla="*/ 2 h 121"/>
                <a:gd name="T6" fmla="*/ 149 w 437"/>
                <a:gd name="T7" fmla="*/ 8 h 121"/>
                <a:gd name="T8" fmla="*/ 34 w 437"/>
                <a:gd name="T9" fmla="*/ 41 h 121"/>
                <a:gd name="T10" fmla="*/ 9 w 437"/>
                <a:gd name="T11" fmla="*/ 90 h 121"/>
                <a:gd name="T12" fmla="*/ 60 w 437"/>
                <a:gd name="T13" fmla="*/ 104 h 121"/>
                <a:gd name="T14" fmla="*/ 249 w 437"/>
                <a:gd name="T15" fmla="*/ 71 h 121"/>
                <a:gd name="T16" fmla="*/ 434 w 437"/>
                <a:gd name="T17" fmla="*/ 12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7" h="121">
                  <a:moveTo>
                    <a:pt x="434" y="120"/>
                  </a:moveTo>
                  <a:cubicBezTo>
                    <a:pt x="391" y="72"/>
                    <a:pt x="334" y="31"/>
                    <a:pt x="267" y="3"/>
                  </a:cubicBezTo>
                  <a:cubicBezTo>
                    <a:pt x="268" y="3"/>
                    <a:pt x="264" y="2"/>
                    <a:pt x="257" y="2"/>
                  </a:cubicBezTo>
                  <a:cubicBezTo>
                    <a:pt x="237" y="1"/>
                    <a:pt x="193" y="0"/>
                    <a:pt x="149" y="8"/>
                  </a:cubicBezTo>
                  <a:cubicBezTo>
                    <a:pt x="91" y="16"/>
                    <a:pt x="34" y="40"/>
                    <a:pt x="34" y="41"/>
                  </a:cubicBezTo>
                  <a:cubicBezTo>
                    <a:pt x="10" y="50"/>
                    <a:pt x="0" y="74"/>
                    <a:pt x="9" y="90"/>
                  </a:cubicBezTo>
                  <a:cubicBezTo>
                    <a:pt x="18" y="107"/>
                    <a:pt x="41" y="112"/>
                    <a:pt x="60" y="104"/>
                  </a:cubicBezTo>
                  <a:cubicBezTo>
                    <a:pt x="58" y="104"/>
                    <a:pt x="154" y="63"/>
                    <a:pt x="249" y="71"/>
                  </a:cubicBezTo>
                  <a:cubicBezTo>
                    <a:pt x="344" y="71"/>
                    <a:pt x="437" y="121"/>
                    <a:pt x="434" y="12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293"/>
            <p:cNvSpPr>
              <a:spLocks/>
            </p:cNvSpPr>
            <p:nvPr/>
          </p:nvSpPr>
          <p:spPr bwMode="auto">
            <a:xfrm>
              <a:off x="3959225" y="3178175"/>
              <a:ext cx="146050" cy="41275"/>
            </a:xfrm>
            <a:custGeom>
              <a:avLst/>
              <a:gdLst>
                <a:gd name="T0" fmla="*/ 3 w 437"/>
                <a:gd name="T1" fmla="*/ 120 h 121"/>
                <a:gd name="T2" fmla="*/ 169 w 437"/>
                <a:gd name="T3" fmla="*/ 3 h 121"/>
                <a:gd name="T4" fmla="*/ 180 w 437"/>
                <a:gd name="T5" fmla="*/ 2 h 121"/>
                <a:gd name="T6" fmla="*/ 287 w 437"/>
                <a:gd name="T7" fmla="*/ 8 h 121"/>
                <a:gd name="T8" fmla="*/ 403 w 437"/>
                <a:gd name="T9" fmla="*/ 41 h 121"/>
                <a:gd name="T10" fmla="*/ 428 w 437"/>
                <a:gd name="T11" fmla="*/ 90 h 121"/>
                <a:gd name="T12" fmla="*/ 376 w 437"/>
                <a:gd name="T13" fmla="*/ 104 h 121"/>
                <a:gd name="T14" fmla="*/ 188 w 437"/>
                <a:gd name="T15" fmla="*/ 71 h 121"/>
                <a:gd name="T16" fmla="*/ 3 w 437"/>
                <a:gd name="T17" fmla="*/ 12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7" h="121">
                  <a:moveTo>
                    <a:pt x="3" y="120"/>
                  </a:moveTo>
                  <a:cubicBezTo>
                    <a:pt x="46" y="72"/>
                    <a:pt x="102" y="31"/>
                    <a:pt x="169" y="3"/>
                  </a:cubicBezTo>
                  <a:cubicBezTo>
                    <a:pt x="169" y="3"/>
                    <a:pt x="173" y="2"/>
                    <a:pt x="180" y="2"/>
                  </a:cubicBezTo>
                  <a:cubicBezTo>
                    <a:pt x="199" y="1"/>
                    <a:pt x="244" y="0"/>
                    <a:pt x="287" y="8"/>
                  </a:cubicBezTo>
                  <a:cubicBezTo>
                    <a:pt x="346" y="16"/>
                    <a:pt x="403" y="40"/>
                    <a:pt x="403" y="41"/>
                  </a:cubicBezTo>
                  <a:cubicBezTo>
                    <a:pt x="426" y="50"/>
                    <a:pt x="437" y="74"/>
                    <a:pt x="428" y="90"/>
                  </a:cubicBezTo>
                  <a:cubicBezTo>
                    <a:pt x="418" y="107"/>
                    <a:pt x="396" y="112"/>
                    <a:pt x="376" y="104"/>
                  </a:cubicBezTo>
                  <a:cubicBezTo>
                    <a:pt x="379" y="104"/>
                    <a:pt x="282" y="63"/>
                    <a:pt x="188" y="71"/>
                  </a:cubicBezTo>
                  <a:cubicBezTo>
                    <a:pt x="93" y="71"/>
                    <a:pt x="0" y="121"/>
                    <a:pt x="3" y="12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294"/>
            <p:cNvSpPr>
              <a:spLocks noEditPoints="1"/>
            </p:cNvSpPr>
            <p:nvPr/>
          </p:nvSpPr>
          <p:spPr bwMode="auto">
            <a:xfrm>
              <a:off x="3941763" y="3221038"/>
              <a:ext cx="388938" cy="95250"/>
            </a:xfrm>
            <a:custGeom>
              <a:avLst/>
              <a:gdLst>
                <a:gd name="T0" fmla="*/ 1158 w 1158"/>
                <a:gd name="T1" fmla="*/ 15 h 284"/>
                <a:gd name="T2" fmla="*/ 1145 w 1158"/>
                <a:gd name="T3" fmla="*/ 1 h 284"/>
                <a:gd name="T4" fmla="*/ 1052 w 1158"/>
                <a:gd name="T5" fmla="*/ 0 h 284"/>
                <a:gd name="T6" fmla="*/ 688 w 1158"/>
                <a:gd name="T7" fmla="*/ 17 h 284"/>
                <a:gd name="T8" fmla="*/ 579 w 1158"/>
                <a:gd name="T9" fmla="*/ 32 h 284"/>
                <a:gd name="T10" fmla="*/ 471 w 1158"/>
                <a:gd name="T11" fmla="*/ 17 h 284"/>
                <a:gd name="T12" fmla="*/ 133 w 1158"/>
                <a:gd name="T13" fmla="*/ 0 h 284"/>
                <a:gd name="T14" fmla="*/ 14 w 1158"/>
                <a:gd name="T15" fmla="*/ 1 h 284"/>
                <a:gd name="T16" fmla="*/ 0 w 1158"/>
                <a:gd name="T17" fmla="*/ 15 h 284"/>
                <a:gd name="T18" fmla="*/ 0 w 1158"/>
                <a:gd name="T19" fmla="*/ 48 h 284"/>
                <a:gd name="T20" fmla="*/ 10 w 1158"/>
                <a:gd name="T21" fmla="*/ 70 h 284"/>
                <a:gd name="T22" fmla="*/ 20 w 1158"/>
                <a:gd name="T23" fmla="*/ 80 h 284"/>
                <a:gd name="T24" fmla="*/ 31 w 1158"/>
                <a:gd name="T25" fmla="*/ 102 h 284"/>
                <a:gd name="T26" fmla="*/ 40 w 1158"/>
                <a:gd name="T27" fmla="*/ 186 h 284"/>
                <a:gd name="T28" fmla="*/ 117 w 1158"/>
                <a:gd name="T29" fmla="*/ 267 h 284"/>
                <a:gd name="T30" fmla="*/ 428 w 1158"/>
                <a:gd name="T31" fmla="*/ 280 h 284"/>
                <a:gd name="T32" fmla="*/ 511 w 1158"/>
                <a:gd name="T33" fmla="*/ 206 h 284"/>
                <a:gd name="T34" fmla="*/ 579 w 1158"/>
                <a:gd name="T35" fmla="*/ 93 h 284"/>
                <a:gd name="T36" fmla="*/ 648 w 1158"/>
                <a:gd name="T37" fmla="*/ 206 h 284"/>
                <a:gd name="T38" fmla="*/ 730 w 1158"/>
                <a:gd name="T39" fmla="*/ 280 h 284"/>
                <a:gd name="T40" fmla="*/ 1042 w 1158"/>
                <a:gd name="T41" fmla="*/ 267 h 284"/>
                <a:gd name="T42" fmla="*/ 1119 w 1158"/>
                <a:gd name="T43" fmla="*/ 186 h 284"/>
                <a:gd name="T44" fmla="*/ 1128 w 1158"/>
                <a:gd name="T45" fmla="*/ 102 h 284"/>
                <a:gd name="T46" fmla="*/ 1139 w 1158"/>
                <a:gd name="T47" fmla="*/ 80 h 284"/>
                <a:gd name="T48" fmla="*/ 1149 w 1158"/>
                <a:gd name="T49" fmla="*/ 70 h 284"/>
                <a:gd name="T50" fmla="*/ 1158 w 1158"/>
                <a:gd name="T51" fmla="*/ 48 h 284"/>
                <a:gd name="T52" fmla="*/ 1158 w 1158"/>
                <a:gd name="T53" fmla="*/ 15 h 284"/>
                <a:gd name="T54" fmla="*/ 502 w 1158"/>
                <a:gd name="T55" fmla="*/ 93 h 284"/>
                <a:gd name="T56" fmla="*/ 478 w 1158"/>
                <a:gd name="T57" fmla="*/ 201 h 284"/>
                <a:gd name="T58" fmla="*/ 430 w 1158"/>
                <a:gd name="T59" fmla="*/ 244 h 284"/>
                <a:gd name="T60" fmla="*/ 118 w 1158"/>
                <a:gd name="T61" fmla="*/ 231 h 284"/>
                <a:gd name="T62" fmla="*/ 73 w 1158"/>
                <a:gd name="T63" fmla="*/ 183 h 284"/>
                <a:gd name="T64" fmla="*/ 61 w 1158"/>
                <a:gd name="T65" fmla="*/ 73 h 284"/>
                <a:gd name="T66" fmla="*/ 69 w 1158"/>
                <a:gd name="T67" fmla="*/ 48 h 284"/>
                <a:gd name="T68" fmla="*/ 93 w 1158"/>
                <a:gd name="T69" fmla="*/ 36 h 284"/>
                <a:gd name="T70" fmla="*/ 469 w 1158"/>
                <a:gd name="T71" fmla="*/ 52 h 284"/>
                <a:gd name="T72" fmla="*/ 502 w 1158"/>
                <a:gd name="T73" fmla="*/ 93 h 284"/>
                <a:gd name="T74" fmla="*/ 1097 w 1158"/>
                <a:gd name="T75" fmla="*/ 73 h 284"/>
                <a:gd name="T76" fmla="*/ 1085 w 1158"/>
                <a:gd name="T77" fmla="*/ 183 h 284"/>
                <a:gd name="T78" fmla="*/ 1040 w 1158"/>
                <a:gd name="T79" fmla="*/ 231 h 284"/>
                <a:gd name="T80" fmla="*/ 729 w 1158"/>
                <a:gd name="T81" fmla="*/ 244 h 284"/>
                <a:gd name="T82" fmla="*/ 680 w 1158"/>
                <a:gd name="T83" fmla="*/ 201 h 284"/>
                <a:gd name="T84" fmla="*/ 656 w 1158"/>
                <a:gd name="T85" fmla="*/ 93 h 284"/>
                <a:gd name="T86" fmla="*/ 689 w 1158"/>
                <a:gd name="T87" fmla="*/ 52 h 284"/>
                <a:gd name="T88" fmla="*/ 1066 w 1158"/>
                <a:gd name="T89" fmla="*/ 36 h 284"/>
                <a:gd name="T90" fmla="*/ 1090 w 1158"/>
                <a:gd name="T91" fmla="*/ 48 h 284"/>
                <a:gd name="T92" fmla="*/ 1097 w 1158"/>
                <a:gd name="T93" fmla="*/ 7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58" h="284">
                  <a:moveTo>
                    <a:pt x="1158" y="15"/>
                  </a:moveTo>
                  <a:cubicBezTo>
                    <a:pt x="1158" y="7"/>
                    <a:pt x="1152" y="1"/>
                    <a:pt x="1145" y="1"/>
                  </a:cubicBezTo>
                  <a:cubicBezTo>
                    <a:pt x="1052" y="0"/>
                    <a:pt x="1052" y="0"/>
                    <a:pt x="1052" y="0"/>
                  </a:cubicBezTo>
                  <a:cubicBezTo>
                    <a:pt x="1045" y="0"/>
                    <a:pt x="804" y="1"/>
                    <a:pt x="688" y="17"/>
                  </a:cubicBezTo>
                  <a:cubicBezTo>
                    <a:pt x="684" y="17"/>
                    <a:pt x="598" y="32"/>
                    <a:pt x="579" y="32"/>
                  </a:cubicBezTo>
                  <a:cubicBezTo>
                    <a:pt x="561" y="32"/>
                    <a:pt x="475" y="17"/>
                    <a:pt x="471" y="17"/>
                  </a:cubicBezTo>
                  <a:cubicBezTo>
                    <a:pt x="355" y="1"/>
                    <a:pt x="133" y="0"/>
                    <a:pt x="133" y="0"/>
                  </a:cubicBezTo>
                  <a:cubicBezTo>
                    <a:pt x="125" y="0"/>
                    <a:pt x="14" y="1"/>
                    <a:pt x="14" y="1"/>
                  </a:cubicBezTo>
                  <a:cubicBezTo>
                    <a:pt x="6" y="1"/>
                    <a:pt x="0" y="7"/>
                    <a:pt x="0" y="1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5"/>
                    <a:pt x="5" y="65"/>
                    <a:pt x="10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5" y="85"/>
                    <a:pt x="30" y="95"/>
                    <a:pt x="31" y="102"/>
                  </a:cubicBezTo>
                  <a:cubicBezTo>
                    <a:pt x="31" y="102"/>
                    <a:pt x="36" y="153"/>
                    <a:pt x="40" y="186"/>
                  </a:cubicBezTo>
                  <a:cubicBezTo>
                    <a:pt x="44" y="224"/>
                    <a:pt x="78" y="262"/>
                    <a:pt x="117" y="267"/>
                  </a:cubicBezTo>
                  <a:cubicBezTo>
                    <a:pt x="220" y="279"/>
                    <a:pt x="324" y="284"/>
                    <a:pt x="428" y="280"/>
                  </a:cubicBezTo>
                  <a:cubicBezTo>
                    <a:pt x="467" y="278"/>
                    <a:pt x="496" y="255"/>
                    <a:pt x="511" y="206"/>
                  </a:cubicBezTo>
                  <a:cubicBezTo>
                    <a:pt x="520" y="177"/>
                    <a:pt x="536" y="93"/>
                    <a:pt x="579" y="93"/>
                  </a:cubicBezTo>
                  <a:cubicBezTo>
                    <a:pt x="623" y="93"/>
                    <a:pt x="639" y="177"/>
                    <a:pt x="648" y="206"/>
                  </a:cubicBezTo>
                  <a:cubicBezTo>
                    <a:pt x="662" y="255"/>
                    <a:pt x="692" y="278"/>
                    <a:pt x="730" y="280"/>
                  </a:cubicBezTo>
                  <a:cubicBezTo>
                    <a:pt x="834" y="284"/>
                    <a:pt x="939" y="279"/>
                    <a:pt x="1042" y="267"/>
                  </a:cubicBezTo>
                  <a:cubicBezTo>
                    <a:pt x="1080" y="262"/>
                    <a:pt x="1114" y="224"/>
                    <a:pt x="1119" y="186"/>
                  </a:cubicBezTo>
                  <a:cubicBezTo>
                    <a:pt x="1122" y="153"/>
                    <a:pt x="1128" y="102"/>
                    <a:pt x="1128" y="102"/>
                  </a:cubicBezTo>
                  <a:cubicBezTo>
                    <a:pt x="1129" y="95"/>
                    <a:pt x="1134" y="85"/>
                    <a:pt x="1139" y="80"/>
                  </a:cubicBezTo>
                  <a:cubicBezTo>
                    <a:pt x="1149" y="70"/>
                    <a:pt x="1149" y="70"/>
                    <a:pt x="1149" y="70"/>
                  </a:cubicBezTo>
                  <a:cubicBezTo>
                    <a:pt x="1154" y="65"/>
                    <a:pt x="1158" y="55"/>
                    <a:pt x="1158" y="48"/>
                  </a:cubicBezTo>
                  <a:cubicBezTo>
                    <a:pt x="1158" y="15"/>
                    <a:pt x="1158" y="15"/>
                    <a:pt x="1158" y="15"/>
                  </a:cubicBezTo>
                  <a:moveTo>
                    <a:pt x="502" y="93"/>
                  </a:moveTo>
                  <a:cubicBezTo>
                    <a:pt x="496" y="124"/>
                    <a:pt x="485" y="174"/>
                    <a:pt x="478" y="201"/>
                  </a:cubicBezTo>
                  <a:cubicBezTo>
                    <a:pt x="471" y="227"/>
                    <a:pt x="452" y="243"/>
                    <a:pt x="430" y="244"/>
                  </a:cubicBezTo>
                  <a:cubicBezTo>
                    <a:pt x="326" y="245"/>
                    <a:pt x="222" y="241"/>
                    <a:pt x="118" y="231"/>
                  </a:cubicBezTo>
                  <a:cubicBezTo>
                    <a:pt x="96" y="228"/>
                    <a:pt x="76" y="206"/>
                    <a:pt x="73" y="183"/>
                  </a:cubicBezTo>
                  <a:cubicBezTo>
                    <a:pt x="69" y="146"/>
                    <a:pt x="65" y="110"/>
                    <a:pt x="61" y="73"/>
                  </a:cubicBezTo>
                  <a:cubicBezTo>
                    <a:pt x="60" y="64"/>
                    <a:pt x="63" y="54"/>
                    <a:pt x="69" y="48"/>
                  </a:cubicBezTo>
                  <a:cubicBezTo>
                    <a:pt x="75" y="41"/>
                    <a:pt x="83" y="37"/>
                    <a:pt x="93" y="36"/>
                  </a:cubicBezTo>
                  <a:cubicBezTo>
                    <a:pt x="219" y="33"/>
                    <a:pt x="345" y="38"/>
                    <a:pt x="469" y="52"/>
                  </a:cubicBezTo>
                  <a:cubicBezTo>
                    <a:pt x="479" y="53"/>
                    <a:pt x="509" y="61"/>
                    <a:pt x="502" y="93"/>
                  </a:cubicBezTo>
                  <a:moveTo>
                    <a:pt x="1097" y="73"/>
                  </a:moveTo>
                  <a:cubicBezTo>
                    <a:pt x="1093" y="110"/>
                    <a:pt x="1089" y="146"/>
                    <a:pt x="1085" y="183"/>
                  </a:cubicBezTo>
                  <a:cubicBezTo>
                    <a:pt x="1083" y="206"/>
                    <a:pt x="1062" y="228"/>
                    <a:pt x="1040" y="231"/>
                  </a:cubicBezTo>
                  <a:cubicBezTo>
                    <a:pt x="937" y="241"/>
                    <a:pt x="833" y="245"/>
                    <a:pt x="729" y="244"/>
                  </a:cubicBezTo>
                  <a:cubicBezTo>
                    <a:pt x="707" y="243"/>
                    <a:pt x="688" y="227"/>
                    <a:pt x="680" y="201"/>
                  </a:cubicBezTo>
                  <a:cubicBezTo>
                    <a:pt x="673" y="174"/>
                    <a:pt x="662" y="124"/>
                    <a:pt x="656" y="93"/>
                  </a:cubicBezTo>
                  <a:cubicBezTo>
                    <a:pt x="650" y="61"/>
                    <a:pt x="679" y="53"/>
                    <a:pt x="689" y="52"/>
                  </a:cubicBezTo>
                  <a:cubicBezTo>
                    <a:pt x="814" y="38"/>
                    <a:pt x="940" y="33"/>
                    <a:pt x="1066" y="36"/>
                  </a:cubicBezTo>
                  <a:cubicBezTo>
                    <a:pt x="1075" y="37"/>
                    <a:pt x="1084" y="41"/>
                    <a:pt x="1090" y="48"/>
                  </a:cubicBezTo>
                  <a:cubicBezTo>
                    <a:pt x="1096" y="54"/>
                    <a:pt x="1098" y="64"/>
                    <a:pt x="1097" y="73"/>
                  </a:cubicBezTo>
                </a:path>
              </a:pathLst>
            </a:custGeom>
            <a:solidFill>
              <a:srgbClr val="DC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295"/>
            <p:cNvSpPr>
              <a:spLocks/>
            </p:cNvSpPr>
            <p:nvPr/>
          </p:nvSpPr>
          <p:spPr bwMode="auto">
            <a:xfrm>
              <a:off x="3935413" y="2957513"/>
              <a:ext cx="404813" cy="227013"/>
            </a:xfrm>
            <a:custGeom>
              <a:avLst/>
              <a:gdLst>
                <a:gd name="T0" fmla="*/ 1195 w 1205"/>
                <a:gd name="T1" fmla="*/ 174 h 674"/>
                <a:gd name="T2" fmla="*/ 1172 w 1205"/>
                <a:gd name="T3" fmla="*/ 171 h 674"/>
                <a:gd name="T4" fmla="*/ 603 w 1205"/>
                <a:gd name="T5" fmla="*/ 0 h 674"/>
                <a:gd name="T6" fmla="*/ 33 w 1205"/>
                <a:gd name="T7" fmla="*/ 171 h 674"/>
                <a:gd name="T8" fmla="*/ 10 w 1205"/>
                <a:gd name="T9" fmla="*/ 174 h 674"/>
                <a:gd name="T10" fmla="*/ 19 w 1205"/>
                <a:gd name="T11" fmla="*/ 674 h 674"/>
                <a:gd name="T12" fmla="*/ 207 w 1205"/>
                <a:gd name="T13" fmla="*/ 358 h 674"/>
                <a:gd name="T14" fmla="*/ 603 w 1205"/>
                <a:gd name="T15" fmla="*/ 412 h 674"/>
                <a:gd name="T16" fmla="*/ 998 w 1205"/>
                <a:gd name="T17" fmla="*/ 358 h 674"/>
                <a:gd name="T18" fmla="*/ 1186 w 1205"/>
                <a:gd name="T19" fmla="*/ 674 h 674"/>
                <a:gd name="T20" fmla="*/ 1195 w 1205"/>
                <a:gd name="T21" fmla="*/ 174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5" h="674">
                  <a:moveTo>
                    <a:pt x="1195" y="174"/>
                  </a:moveTo>
                  <a:cubicBezTo>
                    <a:pt x="1195" y="174"/>
                    <a:pt x="1186" y="173"/>
                    <a:pt x="1172" y="171"/>
                  </a:cubicBezTo>
                  <a:cubicBezTo>
                    <a:pt x="1101" y="73"/>
                    <a:pt x="873" y="0"/>
                    <a:pt x="603" y="0"/>
                  </a:cubicBezTo>
                  <a:cubicBezTo>
                    <a:pt x="332" y="0"/>
                    <a:pt x="104" y="73"/>
                    <a:pt x="33" y="171"/>
                  </a:cubicBezTo>
                  <a:cubicBezTo>
                    <a:pt x="19" y="173"/>
                    <a:pt x="10" y="174"/>
                    <a:pt x="10" y="174"/>
                  </a:cubicBezTo>
                  <a:cubicBezTo>
                    <a:pt x="10" y="174"/>
                    <a:pt x="0" y="349"/>
                    <a:pt x="19" y="674"/>
                  </a:cubicBezTo>
                  <a:cubicBezTo>
                    <a:pt x="37" y="521"/>
                    <a:pt x="119" y="367"/>
                    <a:pt x="207" y="358"/>
                  </a:cubicBezTo>
                  <a:cubicBezTo>
                    <a:pt x="300" y="347"/>
                    <a:pt x="399" y="412"/>
                    <a:pt x="603" y="412"/>
                  </a:cubicBezTo>
                  <a:cubicBezTo>
                    <a:pt x="806" y="412"/>
                    <a:pt x="905" y="347"/>
                    <a:pt x="998" y="358"/>
                  </a:cubicBezTo>
                  <a:cubicBezTo>
                    <a:pt x="1086" y="367"/>
                    <a:pt x="1168" y="521"/>
                    <a:pt x="1186" y="674"/>
                  </a:cubicBezTo>
                  <a:cubicBezTo>
                    <a:pt x="1205" y="349"/>
                    <a:pt x="1195" y="174"/>
                    <a:pt x="1195" y="174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296"/>
            <p:cNvSpPr>
              <a:spLocks/>
            </p:cNvSpPr>
            <p:nvPr/>
          </p:nvSpPr>
          <p:spPr bwMode="auto">
            <a:xfrm>
              <a:off x="3541713" y="3633788"/>
              <a:ext cx="160338" cy="420688"/>
            </a:xfrm>
            <a:custGeom>
              <a:avLst/>
              <a:gdLst>
                <a:gd name="T0" fmla="*/ 49 w 101"/>
                <a:gd name="T1" fmla="*/ 0 h 265"/>
                <a:gd name="T2" fmla="*/ 0 w 101"/>
                <a:gd name="T3" fmla="*/ 265 h 265"/>
                <a:gd name="T4" fmla="*/ 101 w 101"/>
                <a:gd name="T5" fmla="*/ 265 h 265"/>
                <a:gd name="T6" fmla="*/ 49 w 101"/>
                <a:gd name="T7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265">
                  <a:moveTo>
                    <a:pt x="49" y="0"/>
                  </a:moveTo>
                  <a:lnTo>
                    <a:pt x="0" y="265"/>
                  </a:lnTo>
                  <a:lnTo>
                    <a:pt x="101" y="26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B74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297"/>
            <p:cNvSpPr>
              <a:spLocks/>
            </p:cNvSpPr>
            <p:nvPr/>
          </p:nvSpPr>
          <p:spPr bwMode="auto">
            <a:xfrm>
              <a:off x="4570413" y="3633788"/>
              <a:ext cx="157163" cy="420688"/>
            </a:xfrm>
            <a:custGeom>
              <a:avLst/>
              <a:gdLst>
                <a:gd name="T0" fmla="*/ 50 w 99"/>
                <a:gd name="T1" fmla="*/ 0 h 265"/>
                <a:gd name="T2" fmla="*/ 0 w 99"/>
                <a:gd name="T3" fmla="*/ 265 h 265"/>
                <a:gd name="T4" fmla="*/ 99 w 99"/>
                <a:gd name="T5" fmla="*/ 265 h 265"/>
                <a:gd name="T6" fmla="*/ 50 w 99"/>
                <a:gd name="T7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265">
                  <a:moveTo>
                    <a:pt x="50" y="0"/>
                  </a:moveTo>
                  <a:lnTo>
                    <a:pt x="0" y="265"/>
                  </a:lnTo>
                  <a:lnTo>
                    <a:pt x="99" y="26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B74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298"/>
            <p:cNvSpPr>
              <a:spLocks/>
            </p:cNvSpPr>
            <p:nvPr/>
          </p:nvSpPr>
          <p:spPr bwMode="auto">
            <a:xfrm>
              <a:off x="3619500" y="3516313"/>
              <a:ext cx="1030288" cy="538163"/>
            </a:xfrm>
            <a:custGeom>
              <a:avLst/>
              <a:gdLst>
                <a:gd name="T0" fmla="*/ 3065 w 3065"/>
                <a:gd name="T1" fmla="*/ 351 h 1600"/>
                <a:gd name="T2" fmla="*/ 2166 w 3065"/>
                <a:gd name="T3" fmla="*/ 56 h 1600"/>
                <a:gd name="T4" fmla="*/ 1988 w 3065"/>
                <a:gd name="T5" fmla="*/ 0 h 1600"/>
                <a:gd name="T6" fmla="*/ 1533 w 3065"/>
                <a:gd name="T7" fmla="*/ 262 h 1600"/>
                <a:gd name="T8" fmla="*/ 1077 w 3065"/>
                <a:gd name="T9" fmla="*/ 0 h 1600"/>
                <a:gd name="T10" fmla="*/ 899 w 3065"/>
                <a:gd name="T11" fmla="*/ 56 h 1600"/>
                <a:gd name="T12" fmla="*/ 0 w 3065"/>
                <a:gd name="T13" fmla="*/ 351 h 1600"/>
                <a:gd name="T14" fmla="*/ 225 w 3065"/>
                <a:gd name="T15" fmla="*/ 1600 h 1600"/>
                <a:gd name="T16" fmla="*/ 2840 w 3065"/>
                <a:gd name="T17" fmla="*/ 1600 h 1600"/>
                <a:gd name="T18" fmla="*/ 3065 w 3065"/>
                <a:gd name="T19" fmla="*/ 351 h 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5" h="1600">
                  <a:moveTo>
                    <a:pt x="3065" y="351"/>
                  </a:moveTo>
                  <a:cubicBezTo>
                    <a:pt x="2166" y="56"/>
                    <a:pt x="2166" y="56"/>
                    <a:pt x="2166" y="56"/>
                  </a:cubicBezTo>
                  <a:cubicBezTo>
                    <a:pt x="1988" y="0"/>
                    <a:pt x="1988" y="0"/>
                    <a:pt x="1988" y="0"/>
                  </a:cubicBezTo>
                  <a:cubicBezTo>
                    <a:pt x="1988" y="0"/>
                    <a:pt x="1794" y="262"/>
                    <a:pt x="1533" y="262"/>
                  </a:cubicBezTo>
                  <a:cubicBezTo>
                    <a:pt x="1271" y="262"/>
                    <a:pt x="1077" y="0"/>
                    <a:pt x="1077" y="0"/>
                  </a:cubicBezTo>
                  <a:cubicBezTo>
                    <a:pt x="899" y="56"/>
                    <a:pt x="899" y="56"/>
                    <a:pt x="899" y="56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225" y="1600"/>
                    <a:pt x="225" y="1600"/>
                    <a:pt x="225" y="1600"/>
                  </a:cubicBezTo>
                  <a:cubicBezTo>
                    <a:pt x="2840" y="1600"/>
                    <a:pt x="2840" y="1600"/>
                    <a:pt x="2840" y="1600"/>
                  </a:cubicBezTo>
                  <a:lnTo>
                    <a:pt x="3065" y="351"/>
                  </a:lnTo>
                  <a:close/>
                </a:path>
              </a:pathLst>
            </a:custGeom>
            <a:solidFill>
              <a:srgbClr val="CA5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299"/>
            <p:cNvSpPr>
              <a:spLocks/>
            </p:cNvSpPr>
            <p:nvPr/>
          </p:nvSpPr>
          <p:spPr bwMode="auto">
            <a:xfrm>
              <a:off x="3990975" y="3536950"/>
              <a:ext cx="296863" cy="517525"/>
            </a:xfrm>
            <a:custGeom>
              <a:avLst/>
              <a:gdLst>
                <a:gd name="T0" fmla="*/ 886 w 886"/>
                <a:gd name="T1" fmla="*/ 0 h 1536"/>
                <a:gd name="T2" fmla="*/ 429 w 886"/>
                <a:gd name="T3" fmla="*/ 224 h 1536"/>
                <a:gd name="T4" fmla="*/ 0 w 886"/>
                <a:gd name="T5" fmla="*/ 2 h 1536"/>
                <a:gd name="T6" fmla="*/ 268 w 886"/>
                <a:gd name="T7" fmla="*/ 1536 h 1536"/>
                <a:gd name="T8" fmla="*/ 528 w 886"/>
                <a:gd name="T9" fmla="*/ 1536 h 1536"/>
                <a:gd name="T10" fmla="*/ 886 w 886"/>
                <a:gd name="T11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6" h="1536">
                  <a:moveTo>
                    <a:pt x="886" y="0"/>
                  </a:moveTo>
                  <a:cubicBezTo>
                    <a:pt x="886" y="0"/>
                    <a:pt x="741" y="224"/>
                    <a:pt x="429" y="224"/>
                  </a:cubicBezTo>
                  <a:cubicBezTo>
                    <a:pt x="117" y="224"/>
                    <a:pt x="0" y="2"/>
                    <a:pt x="0" y="2"/>
                  </a:cubicBezTo>
                  <a:cubicBezTo>
                    <a:pt x="268" y="1536"/>
                    <a:pt x="268" y="1536"/>
                    <a:pt x="268" y="1536"/>
                  </a:cubicBezTo>
                  <a:cubicBezTo>
                    <a:pt x="528" y="1536"/>
                    <a:pt x="528" y="1536"/>
                    <a:pt x="528" y="1536"/>
                  </a:cubicBezTo>
                  <a:lnTo>
                    <a:pt x="886" y="0"/>
                  </a:lnTo>
                  <a:close/>
                </a:path>
              </a:pathLst>
            </a:custGeom>
            <a:solidFill>
              <a:srgbClr val="D5B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300"/>
            <p:cNvSpPr>
              <a:spLocks/>
            </p:cNvSpPr>
            <p:nvPr/>
          </p:nvSpPr>
          <p:spPr bwMode="auto">
            <a:xfrm>
              <a:off x="4138613" y="3597275"/>
              <a:ext cx="134938" cy="76200"/>
            </a:xfrm>
            <a:custGeom>
              <a:avLst/>
              <a:gdLst>
                <a:gd name="T0" fmla="*/ 54 w 401"/>
                <a:gd name="T1" fmla="*/ 0 h 228"/>
                <a:gd name="T2" fmla="*/ 0 w 401"/>
                <a:gd name="T3" fmla="*/ 34 h 228"/>
                <a:gd name="T4" fmla="*/ 401 w 401"/>
                <a:gd name="T5" fmla="*/ 228 h 228"/>
                <a:gd name="T6" fmla="*/ 54 w 401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1" h="228">
                  <a:moveTo>
                    <a:pt x="54" y="0"/>
                  </a:moveTo>
                  <a:cubicBezTo>
                    <a:pt x="21" y="21"/>
                    <a:pt x="0" y="34"/>
                    <a:pt x="0" y="34"/>
                  </a:cubicBezTo>
                  <a:cubicBezTo>
                    <a:pt x="29" y="31"/>
                    <a:pt x="255" y="59"/>
                    <a:pt x="401" y="228"/>
                  </a:cubicBezTo>
                  <a:cubicBezTo>
                    <a:pt x="301" y="73"/>
                    <a:pt x="140" y="17"/>
                    <a:pt x="54" y="0"/>
                  </a:cubicBezTo>
                  <a:close/>
                </a:path>
              </a:pathLst>
            </a:custGeom>
            <a:solidFill>
              <a:srgbClr val="AA9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301"/>
            <p:cNvSpPr>
              <a:spLocks/>
            </p:cNvSpPr>
            <p:nvPr/>
          </p:nvSpPr>
          <p:spPr bwMode="auto">
            <a:xfrm>
              <a:off x="3995738" y="3597275"/>
              <a:ext cx="134938" cy="76200"/>
            </a:xfrm>
            <a:custGeom>
              <a:avLst/>
              <a:gdLst>
                <a:gd name="T0" fmla="*/ 0 w 400"/>
                <a:gd name="T1" fmla="*/ 228 h 228"/>
                <a:gd name="T2" fmla="*/ 400 w 400"/>
                <a:gd name="T3" fmla="*/ 34 h 228"/>
                <a:gd name="T4" fmla="*/ 346 w 400"/>
                <a:gd name="T5" fmla="*/ 0 h 228"/>
                <a:gd name="T6" fmla="*/ 0 w 400"/>
                <a:gd name="T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0" h="228">
                  <a:moveTo>
                    <a:pt x="0" y="228"/>
                  </a:moveTo>
                  <a:cubicBezTo>
                    <a:pt x="145" y="59"/>
                    <a:pt x="371" y="31"/>
                    <a:pt x="400" y="34"/>
                  </a:cubicBezTo>
                  <a:cubicBezTo>
                    <a:pt x="400" y="34"/>
                    <a:pt x="379" y="21"/>
                    <a:pt x="346" y="0"/>
                  </a:cubicBezTo>
                  <a:cubicBezTo>
                    <a:pt x="260" y="17"/>
                    <a:pt x="99" y="73"/>
                    <a:pt x="0" y="228"/>
                  </a:cubicBezTo>
                  <a:close/>
                </a:path>
              </a:pathLst>
            </a:custGeom>
            <a:solidFill>
              <a:srgbClr val="AA9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302"/>
            <p:cNvSpPr>
              <a:spLocks/>
            </p:cNvSpPr>
            <p:nvPr/>
          </p:nvSpPr>
          <p:spPr bwMode="auto">
            <a:xfrm>
              <a:off x="4038600" y="3571875"/>
              <a:ext cx="192088" cy="120650"/>
            </a:xfrm>
            <a:custGeom>
              <a:avLst/>
              <a:gdLst>
                <a:gd name="T0" fmla="*/ 287 w 573"/>
                <a:gd name="T1" fmla="*/ 70 h 358"/>
                <a:gd name="T2" fmla="*/ 287 w 573"/>
                <a:gd name="T3" fmla="*/ 70 h 358"/>
                <a:gd name="T4" fmla="*/ 287 w 573"/>
                <a:gd name="T5" fmla="*/ 70 h 358"/>
                <a:gd name="T6" fmla="*/ 0 w 573"/>
                <a:gd name="T7" fmla="*/ 0 h 358"/>
                <a:gd name="T8" fmla="*/ 176 w 573"/>
                <a:gd name="T9" fmla="*/ 325 h 358"/>
                <a:gd name="T10" fmla="*/ 287 w 573"/>
                <a:gd name="T11" fmla="*/ 358 h 358"/>
                <a:gd name="T12" fmla="*/ 287 w 573"/>
                <a:gd name="T13" fmla="*/ 358 h 358"/>
                <a:gd name="T14" fmla="*/ 287 w 573"/>
                <a:gd name="T15" fmla="*/ 358 h 358"/>
                <a:gd name="T16" fmla="*/ 398 w 573"/>
                <a:gd name="T17" fmla="*/ 325 h 358"/>
                <a:gd name="T18" fmla="*/ 573 w 573"/>
                <a:gd name="T19" fmla="*/ 0 h 358"/>
                <a:gd name="T20" fmla="*/ 287 w 573"/>
                <a:gd name="T21" fmla="*/ 7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3" h="358">
                  <a:moveTo>
                    <a:pt x="287" y="70"/>
                  </a:moveTo>
                  <a:cubicBezTo>
                    <a:pt x="287" y="70"/>
                    <a:pt x="287" y="70"/>
                    <a:pt x="287" y="70"/>
                  </a:cubicBezTo>
                  <a:cubicBezTo>
                    <a:pt x="287" y="70"/>
                    <a:pt x="287" y="70"/>
                    <a:pt x="287" y="70"/>
                  </a:cubicBezTo>
                  <a:cubicBezTo>
                    <a:pt x="157" y="70"/>
                    <a:pt x="0" y="0"/>
                    <a:pt x="0" y="0"/>
                  </a:cubicBezTo>
                  <a:cubicBezTo>
                    <a:pt x="0" y="0"/>
                    <a:pt x="62" y="145"/>
                    <a:pt x="176" y="325"/>
                  </a:cubicBezTo>
                  <a:cubicBezTo>
                    <a:pt x="188" y="345"/>
                    <a:pt x="249" y="358"/>
                    <a:pt x="287" y="358"/>
                  </a:cubicBezTo>
                  <a:cubicBezTo>
                    <a:pt x="287" y="358"/>
                    <a:pt x="287" y="358"/>
                    <a:pt x="287" y="358"/>
                  </a:cubicBezTo>
                  <a:cubicBezTo>
                    <a:pt x="287" y="358"/>
                    <a:pt x="287" y="358"/>
                    <a:pt x="287" y="358"/>
                  </a:cubicBezTo>
                  <a:cubicBezTo>
                    <a:pt x="324" y="358"/>
                    <a:pt x="385" y="345"/>
                    <a:pt x="398" y="325"/>
                  </a:cubicBezTo>
                  <a:cubicBezTo>
                    <a:pt x="511" y="145"/>
                    <a:pt x="573" y="0"/>
                    <a:pt x="573" y="0"/>
                  </a:cubicBezTo>
                  <a:cubicBezTo>
                    <a:pt x="573" y="0"/>
                    <a:pt x="416" y="70"/>
                    <a:pt x="287" y="70"/>
                  </a:cubicBezTo>
                  <a:close/>
                </a:path>
              </a:pathLst>
            </a:custGeom>
            <a:solidFill>
              <a:srgbClr val="515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303"/>
            <p:cNvSpPr>
              <a:spLocks/>
            </p:cNvSpPr>
            <p:nvPr/>
          </p:nvSpPr>
          <p:spPr bwMode="auto">
            <a:xfrm>
              <a:off x="4048125" y="3681413"/>
              <a:ext cx="173038" cy="373063"/>
            </a:xfrm>
            <a:custGeom>
              <a:avLst/>
              <a:gdLst>
                <a:gd name="T0" fmla="*/ 515 w 515"/>
                <a:gd name="T1" fmla="*/ 764 h 1109"/>
                <a:gd name="T2" fmla="*/ 364 w 515"/>
                <a:gd name="T3" fmla="*/ 0 h 1109"/>
                <a:gd name="T4" fmla="*/ 258 w 515"/>
                <a:gd name="T5" fmla="*/ 0 h 1109"/>
                <a:gd name="T6" fmla="*/ 151 w 515"/>
                <a:gd name="T7" fmla="*/ 0 h 1109"/>
                <a:gd name="T8" fmla="*/ 0 w 515"/>
                <a:gd name="T9" fmla="*/ 764 h 1109"/>
                <a:gd name="T10" fmla="*/ 73 w 515"/>
                <a:gd name="T11" fmla="*/ 1109 h 1109"/>
                <a:gd name="T12" fmla="*/ 442 w 515"/>
                <a:gd name="T13" fmla="*/ 1109 h 1109"/>
                <a:gd name="T14" fmla="*/ 515 w 515"/>
                <a:gd name="T15" fmla="*/ 764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5" h="1109">
                  <a:moveTo>
                    <a:pt x="515" y="764"/>
                  </a:moveTo>
                  <a:cubicBezTo>
                    <a:pt x="515" y="491"/>
                    <a:pt x="482" y="287"/>
                    <a:pt x="364" y="0"/>
                  </a:cubicBezTo>
                  <a:cubicBezTo>
                    <a:pt x="350" y="0"/>
                    <a:pt x="305" y="0"/>
                    <a:pt x="258" y="0"/>
                  </a:cubicBezTo>
                  <a:cubicBezTo>
                    <a:pt x="210" y="0"/>
                    <a:pt x="165" y="0"/>
                    <a:pt x="151" y="0"/>
                  </a:cubicBezTo>
                  <a:cubicBezTo>
                    <a:pt x="33" y="287"/>
                    <a:pt x="0" y="491"/>
                    <a:pt x="0" y="764"/>
                  </a:cubicBezTo>
                  <a:cubicBezTo>
                    <a:pt x="73" y="1109"/>
                    <a:pt x="73" y="1109"/>
                    <a:pt x="73" y="1109"/>
                  </a:cubicBezTo>
                  <a:cubicBezTo>
                    <a:pt x="442" y="1109"/>
                    <a:pt x="442" y="1109"/>
                    <a:pt x="442" y="1109"/>
                  </a:cubicBezTo>
                  <a:lnTo>
                    <a:pt x="515" y="764"/>
                  </a:lnTo>
                  <a:close/>
                </a:path>
              </a:pathLst>
            </a:custGeom>
            <a:solidFill>
              <a:srgbClr val="515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304"/>
            <p:cNvSpPr>
              <a:spLocks/>
            </p:cNvSpPr>
            <p:nvPr/>
          </p:nvSpPr>
          <p:spPr bwMode="auto">
            <a:xfrm>
              <a:off x="4097338" y="3681413"/>
              <a:ext cx="74613" cy="23813"/>
            </a:xfrm>
            <a:custGeom>
              <a:avLst/>
              <a:gdLst>
                <a:gd name="T0" fmla="*/ 111 w 222"/>
                <a:gd name="T1" fmla="*/ 33 h 73"/>
                <a:gd name="T2" fmla="*/ 0 w 222"/>
                <a:gd name="T3" fmla="*/ 0 h 73"/>
                <a:gd name="T4" fmla="*/ 111 w 222"/>
                <a:gd name="T5" fmla="*/ 73 h 73"/>
                <a:gd name="T6" fmla="*/ 222 w 222"/>
                <a:gd name="T7" fmla="*/ 0 h 73"/>
                <a:gd name="T8" fmla="*/ 111 w 222"/>
                <a:gd name="T9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73">
                  <a:moveTo>
                    <a:pt x="111" y="33"/>
                  </a:moveTo>
                  <a:cubicBezTo>
                    <a:pt x="73" y="33"/>
                    <a:pt x="12" y="20"/>
                    <a:pt x="0" y="0"/>
                  </a:cubicBezTo>
                  <a:cubicBezTo>
                    <a:pt x="12" y="20"/>
                    <a:pt x="81" y="73"/>
                    <a:pt x="111" y="73"/>
                  </a:cubicBezTo>
                  <a:cubicBezTo>
                    <a:pt x="140" y="73"/>
                    <a:pt x="209" y="20"/>
                    <a:pt x="222" y="0"/>
                  </a:cubicBezTo>
                  <a:cubicBezTo>
                    <a:pt x="209" y="20"/>
                    <a:pt x="148" y="33"/>
                    <a:pt x="111" y="33"/>
                  </a:cubicBez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305"/>
            <p:cNvSpPr>
              <a:spLocks/>
            </p:cNvSpPr>
            <p:nvPr/>
          </p:nvSpPr>
          <p:spPr bwMode="auto">
            <a:xfrm>
              <a:off x="4038600" y="3571875"/>
              <a:ext cx="192088" cy="52388"/>
            </a:xfrm>
            <a:custGeom>
              <a:avLst/>
              <a:gdLst>
                <a:gd name="T0" fmla="*/ 287 w 573"/>
                <a:gd name="T1" fmla="*/ 111 h 158"/>
                <a:gd name="T2" fmla="*/ 495 w 573"/>
                <a:gd name="T3" fmla="*/ 158 h 158"/>
                <a:gd name="T4" fmla="*/ 573 w 573"/>
                <a:gd name="T5" fmla="*/ 0 h 158"/>
                <a:gd name="T6" fmla="*/ 287 w 573"/>
                <a:gd name="T7" fmla="*/ 70 h 158"/>
                <a:gd name="T8" fmla="*/ 0 w 573"/>
                <a:gd name="T9" fmla="*/ 0 h 158"/>
                <a:gd name="T10" fmla="*/ 79 w 573"/>
                <a:gd name="T11" fmla="*/ 158 h 158"/>
                <a:gd name="T12" fmla="*/ 287 w 573"/>
                <a:gd name="T13" fmla="*/ 11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3" h="158">
                  <a:moveTo>
                    <a:pt x="287" y="111"/>
                  </a:moveTo>
                  <a:cubicBezTo>
                    <a:pt x="394" y="111"/>
                    <a:pt x="495" y="158"/>
                    <a:pt x="495" y="158"/>
                  </a:cubicBezTo>
                  <a:cubicBezTo>
                    <a:pt x="546" y="64"/>
                    <a:pt x="573" y="0"/>
                    <a:pt x="573" y="0"/>
                  </a:cubicBezTo>
                  <a:cubicBezTo>
                    <a:pt x="573" y="0"/>
                    <a:pt x="416" y="70"/>
                    <a:pt x="287" y="70"/>
                  </a:cubicBezTo>
                  <a:cubicBezTo>
                    <a:pt x="157" y="70"/>
                    <a:pt x="0" y="0"/>
                    <a:pt x="0" y="0"/>
                  </a:cubicBezTo>
                  <a:cubicBezTo>
                    <a:pt x="0" y="0"/>
                    <a:pt x="27" y="64"/>
                    <a:pt x="79" y="158"/>
                  </a:cubicBezTo>
                  <a:cubicBezTo>
                    <a:pt x="79" y="158"/>
                    <a:pt x="179" y="111"/>
                    <a:pt x="287" y="111"/>
                  </a:cubicBezTo>
                  <a:close/>
                </a:path>
              </a:pathLst>
            </a:custGeom>
            <a:solidFill>
              <a:srgbClr val="49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306"/>
            <p:cNvSpPr>
              <a:spLocks/>
            </p:cNvSpPr>
            <p:nvPr/>
          </p:nvSpPr>
          <p:spPr bwMode="auto">
            <a:xfrm>
              <a:off x="4159250" y="3471863"/>
              <a:ext cx="309563" cy="582613"/>
            </a:xfrm>
            <a:custGeom>
              <a:avLst/>
              <a:gdLst>
                <a:gd name="T0" fmla="*/ 195 w 195"/>
                <a:gd name="T1" fmla="*/ 126 h 367"/>
                <a:gd name="T2" fmla="*/ 133 w 195"/>
                <a:gd name="T3" fmla="*/ 114 h 367"/>
                <a:gd name="T4" fmla="*/ 167 w 195"/>
                <a:gd name="T5" fmla="*/ 107 h 367"/>
                <a:gd name="T6" fmla="*/ 76 w 195"/>
                <a:gd name="T7" fmla="*/ 0 h 367"/>
                <a:gd name="T8" fmla="*/ 0 w 195"/>
                <a:gd name="T9" fmla="*/ 367 h 367"/>
                <a:gd name="T10" fmla="*/ 63 w 195"/>
                <a:gd name="T11" fmla="*/ 367 h 367"/>
                <a:gd name="T12" fmla="*/ 195 w 195"/>
                <a:gd name="T13" fmla="*/ 12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367">
                  <a:moveTo>
                    <a:pt x="195" y="126"/>
                  </a:moveTo>
                  <a:lnTo>
                    <a:pt x="133" y="114"/>
                  </a:lnTo>
                  <a:lnTo>
                    <a:pt x="167" y="107"/>
                  </a:lnTo>
                  <a:lnTo>
                    <a:pt x="76" y="0"/>
                  </a:lnTo>
                  <a:lnTo>
                    <a:pt x="0" y="367"/>
                  </a:lnTo>
                  <a:lnTo>
                    <a:pt x="63" y="367"/>
                  </a:lnTo>
                  <a:lnTo>
                    <a:pt x="195" y="126"/>
                  </a:lnTo>
                  <a:close/>
                </a:path>
              </a:pathLst>
            </a:custGeom>
            <a:solidFill>
              <a:srgbClr val="DC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307"/>
            <p:cNvSpPr>
              <a:spLocks/>
            </p:cNvSpPr>
            <p:nvPr/>
          </p:nvSpPr>
          <p:spPr bwMode="auto">
            <a:xfrm>
              <a:off x="3800475" y="3471863"/>
              <a:ext cx="284163" cy="582613"/>
            </a:xfrm>
            <a:custGeom>
              <a:avLst/>
              <a:gdLst>
                <a:gd name="T0" fmla="*/ 119 w 179"/>
                <a:gd name="T1" fmla="*/ 0 h 367"/>
                <a:gd name="T2" fmla="*/ 29 w 179"/>
                <a:gd name="T3" fmla="*/ 102 h 367"/>
                <a:gd name="T4" fmla="*/ 63 w 179"/>
                <a:gd name="T5" fmla="*/ 111 h 367"/>
                <a:gd name="T6" fmla="*/ 0 w 179"/>
                <a:gd name="T7" fmla="*/ 119 h 367"/>
                <a:gd name="T8" fmla="*/ 118 w 179"/>
                <a:gd name="T9" fmla="*/ 367 h 367"/>
                <a:gd name="T10" fmla="*/ 179 w 179"/>
                <a:gd name="T11" fmla="*/ 367 h 367"/>
                <a:gd name="T12" fmla="*/ 119 w 179"/>
                <a:gd name="T1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367">
                  <a:moveTo>
                    <a:pt x="119" y="0"/>
                  </a:moveTo>
                  <a:lnTo>
                    <a:pt x="29" y="102"/>
                  </a:lnTo>
                  <a:lnTo>
                    <a:pt x="63" y="111"/>
                  </a:lnTo>
                  <a:lnTo>
                    <a:pt x="0" y="119"/>
                  </a:lnTo>
                  <a:lnTo>
                    <a:pt x="118" y="367"/>
                  </a:lnTo>
                  <a:lnTo>
                    <a:pt x="179" y="367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DC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308"/>
            <p:cNvSpPr>
              <a:spLocks/>
            </p:cNvSpPr>
            <p:nvPr/>
          </p:nvSpPr>
          <p:spPr bwMode="auto">
            <a:xfrm>
              <a:off x="3987800" y="3646488"/>
              <a:ext cx="31750" cy="42863"/>
            </a:xfrm>
            <a:custGeom>
              <a:avLst/>
              <a:gdLst>
                <a:gd name="T0" fmla="*/ 91 w 94"/>
                <a:gd name="T1" fmla="*/ 0 h 126"/>
                <a:gd name="T2" fmla="*/ 0 w 94"/>
                <a:gd name="T3" fmla="*/ 126 h 126"/>
                <a:gd name="T4" fmla="*/ 94 w 94"/>
                <a:gd name="T5" fmla="*/ 21 h 126"/>
                <a:gd name="T6" fmla="*/ 91 w 94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26">
                  <a:moveTo>
                    <a:pt x="91" y="0"/>
                  </a:moveTo>
                  <a:cubicBezTo>
                    <a:pt x="56" y="34"/>
                    <a:pt x="25" y="76"/>
                    <a:pt x="0" y="126"/>
                  </a:cubicBezTo>
                  <a:cubicBezTo>
                    <a:pt x="27" y="85"/>
                    <a:pt x="60" y="50"/>
                    <a:pt x="94" y="21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A54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309"/>
            <p:cNvSpPr>
              <a:spLocks/>
            </p:cNvSpPr>
            <p:nvPr/>
          </p:nvSpPr>
          <p:spPr bwMode="auto">
            <a:xfrm>
              <a:off x="4243388" y="3640138"/>
              <a:ext cx="39688" cy="49213"/>
            </a:xfrm>
            <a:custGeom>
              <a:avLst/>
              <a:gdLst>
                <a:gd name="T0" fmla="*/ 116 w 116"/>
                <a:gd name="T1" fmla="*/ 145 h 145"/>
                <a:gd name="T2" fmla="*/ 5 w 116"/>
                <a:gd name="T3" fmla="*/ 0 h 145"/>
                <a:gd name="T4" fmla="*/ 0 w 116"/>
                <a:gd name="T5" fmla="*/ 24 h 145"/>
                <a:gd name="T6" fmla="*/ 116 w 116"/>
                <a:gd name="T7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145">
                  <a:moveTo>
                    <a:pt x="116" y="145"/>
                  </a:moveTo>
                  <a:cubicBezTo>
                    <a:pt x="86" y="85"/>
                    <a:pt x="47" y="38"/>
                    <a:pt x="5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2" y="55"/>
                    <a:pt x="82" y="95"/>
                    <a:pt x="116" y="145"/>
                  </a:cubicBezTo>
                  <a:close/>
                </a:path>
              </a:pathLst>
            </a:custGeom>
            <a:solidFill>
              <a:srgbClr val="A54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310"/>
            <p:cNvSpPr>
              <a:spLocks/>
            </p:cNvSpPr>
            <p:nvPr/>
          </p:nvSpPr>
          <p:spPr bwMode="auto">
            <a:xfrm>
              <a:off x="4138613" y="3457575"/>
              <a:ext cx="171450" cy="234950"/>
            </a:xfrm>
            <a:custGeom>
              <a:avLst/>
              <a:gdLst>
                <a:gd name="T0" fmla="*/ 0 w 510"/>
                <a:gd name="T1" fmla="*/ 410 h 701"/>
                <a:gd name="T2" fmla="*/ 405 w 510"/>
                <a:gd name="T3" fmla="*/ 0 h 701"/>
                <a:gd name="T4" fmla="*/ 433 w 510"/>
                <a:gd name="T5" fmla="*/ 701 h 701"/>
                <a:gd name="T6" fmla="*/ 0 w 510"/>
                <a:gd name="T7" fmla="*/ 41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701">
                  <a:moveTo>
                    <a:pt x="0" y="410"/>
                  </a:moveTo>
                  <a:cubicBezTo>
                    <a:pt x="0" y="410"/>
                    <a:pt x="384" y="165"/>
                    <a:pt x="405" y="0"/>
                  </a:cubicBezTo>
                  <a:cubicBezTo>
                    <a:pt x="510" y="263"/>
                    <a:pt x="465" y="563"/>
                    <a:pt x="433" y="701"/>
                  </a:cubicBezTo>
                  <a:cubicBezTo>
                    <a:pt x="312" y="445"/>
                    <a:pt x="32" y="406"/>
                    <a:pt x="0" y="410"/>
                  </a:cubicBezTo>
                  <a:close/>
                </a:path>
              </a:pathLst>
            </a:custGeom>
            <a:solidFill>
              <a:srgbClr val="FF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311"/>
            <p:cNvSpPr>
              <a:spLocks/>
            </p:cNvSpPr>
            <p:nvPr/>
          </p:nvSpPr>
          <p:spPr bwMode="auto">
            <a:xfrm>
              <a:off x="3959225" y="3457575"/>
              <a:ext cx="171450" cy="234950"/>
            </a:xfrm>
            <a:custGeom>
              <a:avLst/>
              <a:gdLst>
                <a:gd name="T0" fmla="*/ 510 w 510"/>
                <a:gd name="T1" fmla="*/ 410 h 701"/>
                <a:gd name="T2" fmla="*/ 105 w 510"/>
                <a:gd name="T3" fmla="*/ 0 h 701"/>
                <a:gd name="T4" fmla="*/ 77 w 510"/>
                <a:gd name="T5" fmla="*/ 701 h 701"/>
                <a:gd name="T6" fmla="*/ 510 w 510"/>
                <a:gd name="T7" fmla="*/ 41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0" h="701">
                  <a:moveTo>
                    <a:pt x="510" y="410"/>
                  </a:moveTo>
                  <a:cubicBezTo>
                    <a:pt x="510" y="410"/>
                    <a:pt x="126" y="165"/>
                    <a:pt x="105" y="0"/>
                  </a:cubicBezTo>
                  <a:cubicBezTo>
                    <a:pt x="0" y="263"/>
                    <a:pt x="45" y="563"/>
                    <a:pt x="77" y="701"/>
                  </a:cubicBezTo>
                  <a:cubicBezTo>
                    <a:pt x="198" y="445"/>
                    <a:pt x="478" y="406"/>
                    <a:pt x="510" y="410"/>
                  </a:cubicBezTo>
                  <a:close/>
                </a:path>
              </a:pathLst>
            </a:custGeom>
            <a:solidFill>
              <a:srgbClr val="FF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312"/>
            <p:cNvSpPr>
              <a:spLocks/>
            </p:cNvSpPr>
            <p:nvPr/>
          </p:nvSpPr>
          <p:spPr bwMode="auto">
            <a:xfrm>
              <a:off x="3240088" y="2781300"/>
              <a:ext cx="1789113" cy="846138"/>
            </a:xfrm>
            <a:custGeom>
              <a:avLst/>
              <a:gdLst>
                <a:gd name="T0" fmla="*/ 5205 w 5324"/>
                <a:gd name="T1" fmla="*/ 0 h 2516"/>
                <a:gd name="T2" fmla="*/ 119 w 5324"/>
                <a:gd name="T3" fmla="*/ 0 h 2516"/>
                <a:gd name="T4" fmla="*/ 0 w 5324"/>
                <a:gd name="T5" fmla="*/ 123 h 2516"/>
                <a:gd name="T6" fmla="*/ 0 w 5324"/>
                <a:gd name="T7" fmla="*/ 2516 h 2516"/>
                <a:gd name="T8" fmla="*/ 2091 w 5324"/>
                <a:gd name="T9" fmla="*/ 1653 h 2516"/>
                <a:gd name="T10" fmla="*/ 2048 w 5324"/>
                <a:gd name="T11" fmla="*/ 1583 h 2516"/>
                <a:gd name="T12" fmla="*/ 1990 w 5324"/>
                <a:gd name="T13" fmla="*/ 1282 h 2516"/>
                <a:gd name="T14" fmla="*/ 1996 w 5324"/>
                <a:gd name="T15" fmla="*/ 1241 h 2516"/>
                <a:gd name="T16" fmla="*/ 1952 w 5324"/>
                <a:gd name="T17" fmla="*/ 1025 h 2516"/>
                <a:gd name="T18" fmla="*/ 2806 w 5324"/>
                <a:gd name="T19" fmla="*/ 221 h 2516"/>
                <a:gd name="T20" fmla="*/ 3374 w 5324"/>
                <a:gd name="T21" fmla="*/ 1071 h 2516"/>
                <a:gd name="T22" fmla="*/ 3363 w 5324"/>
                <a:gd name="T23" fmla="*/ 1128 h 2516"/>
                <a:gd name="T24" fmla="*/ 5324 w 5324"/>
                <a:gd name="T25" fmla="*/ 319 h 2516"/>
                <a:gd name="T26" fmla="*/ 5324 w 5324"/>
                <a:gd name="T27" fmla="*/ 123 h 2516"/>
                <a:gd name="T28" fmla="*/ 5205 w 5324"/>
                <a:gd name="T29" fmla="*/ 0 h 2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24" h="2516">
                  <a:moveTo>
                    <a:pt x="5205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54" y="0"/>
                    <a:pt x="0" y="57"/>
                    <a:pt x="0" y="123"/>
                  </a:cubicBezTo>
                  <a:cubicBezTo>
                    <a:pt x="0" y="2516"/>
                    <a:pt x="0" y="2516"/>
                    <a:pt x="0" y="2516"/>
                  </a:cubicBezTo>
                  <a:cubicBezTo>
                    <a:pt x="2091" y="1653"/>
                    <a:pt x="2091" y="1653"/>
                    <a:pt x="2091" y="1653"/>
                  </a:cubicBezTo>
                  <a:cubicBezTo>
                    <a:pt x="2072" y="1648"/>
                    <a:pt x="2055" y="1630"/>
                    <a:pt x="2048" y="1583"/>
                  </a:cubicBezTo>
                  <a:cubicBezTo>
                    <a:pt x="1990" y="1282"/>
                    <a:pt x="1990" y="1282"/>
                    <a:pt x="1990" y="1282"/>
                  </a:cubicBezTo>
                  <a:cubicBezTo>
                    <a:pt x="1988" y="1268"/>
                    <a:pt x="1990" y="1254"/>
                    <a:pt x="1996" y="1241"/>
                  </a:cubicBezTo>
                  <a:cubicBezTo>
                    <a:pt x="1975" y="1167"/>
                    <a:pt x="1960" y="1092"/>
                    <a:pt x="1952" y="1025"/>
                  </a:cubicBezTo>
                  <a:cubicBezTo>
                    <a:pt x="1850" y="254"/>
                    <a:pt x="2568" y="389"/>
                    <a:pt x="2806" y="221"/>
                  </a:cubicBezTo>
                  <a:cubicBezTo>
                    <a:pt x="3393" y="393"/>
                    <a:pt x="3419" y="832"/>
                    <a:pt x="3374" y="1071"/>
                  </a:cubicBezTo>
                  <a:cubicBezTo>
                    <a:pt x="3371" y="1091"/>
                    <a:pt x="3367" y="1110"/>
                    <a:pt x="3363" y="1128"/>
                  </a:cubicBezTo>
                  <a:cubicBezTo>
                    <a:pt x="5324" y="319"/>
                    <a:pt x="5324" y="319"/>
                    <a:pt x="5324" y="319"/>
                  </a:cubicBezTo>
                  <a:cubicBezTo>
                    <a:pt x="5324" y="123"/>
                    <a:pt x="5324" y="123"/>
                    <a:pt x="5324" y="123"/>
                  </a:cubicBezTo>
                  <a:cubicBezTo>
                    <a:pt x="5324" y="57"/>
                    <a:pt x="5270" y="0"/>
                    <a:pt x="5205" y="0"/>
                  </a:cubicBezTo>
                </a:path>
              </a:pathLst>
            </a:custGeom>
            <a:solidFill>
              <a:srgbClr val="88D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313"/>
            <p:cNvSpPr>
              <a:spLocks/>
            </p:cNvSpPr>
            <p:nvPr/>
          </p:nvSpPr>
          <p:spPr bwMode="auto">
            <a:xfrm>
              <a:off x="3240088" y="2754313"/>
              <a:ext cx="1789113" cy="68263"/>
            </a:xfrm>
            <a:custGeom>
              <a:avLst/>
              <a:gdLst>
                <a:gd name="T0" fmla="*/ 5205 w 5324"/>
                <a:gd name="T1" fmla="*/ 0 h 201"/>
                <a:gd name="T2" fmla="*/ 119 w 5324"/>
                <a:gd name="T3" fmla="*/ 0 h 201"/>
                <a:gd name="T4" fmla="*/ 0 w 5324"/>
                <a:gd name="T5" fmla="*/ 123 h 201"/>
                <a:gd name="T6" fmla="*/ 0 w 5324"/>
                <a:gd name="T7" fmla="*/ 201 h 201"/>
                <a:gd name="T8" fmla="*/ 119 w 5324"/>
                <a:gd name="T9" fmla="*/ 78 h 201"/>
                <a:gd name="T10" fmla="*/ 5205 w 5324"/>
                <a:gd name="T11" fmla="*/ 78 h 201"/>
                <a:gd name="T12" fmla="*/ 5324 w 5324"/>
                <a:gd name="T13" fmla="*/ 201 h 201"/>
                <a:gd name="T14" fmla="*/ 5324 w 5324"/>
                <a:gd name="T15" fmla="*/ 201 h 201"/>
                <a:gd name="T16" fmla="*/ 5324 w 5324"/>
                <a:gd name="T17" fmla="*/ 123 h 201"/>
                <a:gd name="T18" fmla="*/ 5205 w 5324"/>
                <a:gd name="T1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24" h="201">
                  <a:moveTo>
                    <a:pt x="5205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54" y="0"/>
                    <a:pt x="0" y="56"/>
                    <a:pt x="0" y="123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135"/>
                    <a:pt x="54" y="78"/>
                    <a:pt x="119" y="78"/>
                  </a:cubicBezTo>
                  <a:cubicBezTo>
                    <a:pt x="5205" y="78"/>
                    <a:pt x="5205" y="78"/>
                    <a:pt x="5205" y="78"/>
                  </a:cubicBezTo>
                  <a:cubicBezTo>
                    <a:pt x="5270" y="78"/>
                    <a:pt x="5324" y="135"/>
                    <a:pt x="5324" y="201"/>
                  </a:cubicBezTo>
                  <a:cubicBezTo>
                    <a:pt x="5324" y="201"/>
                    <a:pt x="5324" y="201"/>
                    <a:pt x="5324" y="201"/>
                  </a:cubicBezTo>
                  <a:cubicBezTo>
                    <a:pt x="5324" y="123"/>
                    <a:pt x="5324" y="123"/>
                    <a:pt x="5324" y="123"/>
                  </a:cubicBezTo>
                  <a:cubicBezTo>
                    <a:pt x="5324" y="56"/>
                    <a:pt x="5270" y="0"/>
                    <a:pt x="5205" y="0"/>
                  </a:cubicBezTo>
                </a:path>
              </a:pathLst>
            </a:custGeom>
            <a:solidFill>
              <a:srgbClr val="60A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314"/>
            <p:cNvSpPr>
              <a:spLocks/>
            </p:cNvSpPr>
            <p:nvPr/>
          </p:nvSpPr>
          <p:spPr bwMode="auto">
            <a:xfrm>
              <a:off x="3908425" y="3198813"/>
              <a:ext cx="49213" cy="138113"/>
            </a:xfrm>
            <a:custGeom>
              <a:avLst/>
              <a:gdLst>
                <a:gd name="T0" fmla="*/ 8 w 148"/>
                <a:gd name="T1" fmla="*/ 0 h 412"/>
                <a:gd name="T2" fmla="*/ 2 w 148"/>
                <a:gd name="T3" fmla="*/ 41 h 412"/>
                <a:gd name="T4" fmla="*/ 60 w 148"/>
                <a:gd name="T5" fmla="*/ 342 h 412"/>
                <a:gd name="T6" fmla="*/ 103 w 148"/>
                <a:gd name="T7" fmla="*/ 412 h 412"/>
                <a:gd name="T8" fmla="*/ 148 w 148"/>
                <a:gd name="T9" fmla="*/ 394 h 412"/>
                <a:gd name="T10" fmla="*/ 127 w 148"/>
                <a:gd name="T11" fmla="*/ 283 h 412"/>
                <a:gd name="T12" fmla="*/ 8 w 148"/>
                <a:gd name="T13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412">
                  <a:moveTo>
                    <a:pt x="8" y="0"/>
                  </a:moveTo>
                  <a:cubicBezTo>
                    <a:pt x="2" y="13"/>
                    <a:pt x="0" y="27"/>
                    <a:pt x="2" y="41"/>
                  </a:cubicBezTo>
                  <a:cubicBezTo>
                    <a:pt x="60" y="342"/>
                    <a:pt x="60" y="342"/>
                    <a:pt x="60" y="342"/>
                  </a:cubicBezTo>
                  <a:cubicBezTo>
                    <a:pt x="67" y="389"/>
                    <a:pt x="84" y="407"/>
                    <a:pt x="103" y="412"/>
                  </a:cubicBezTo>
                  <a:cubicBezTo>
                    <a:pt x="148" y="394"/>
                    <a:pt x="148" y="394"/>
                    <a:pt x="148" y="394"/>
                  </a:cubicBezTo>
                  <a:cubicBezTo>
                    <a:pt x="140" y="357"/>
                    <a:pt x="133" y="320"/>
                    <a:pt x="127" y="283"/>
                  </a:cubicBezTo>
                  <a:cubicBezTo>
                    <a:pt x="76" y="204"/>
                    <a:pt x="37" y="103"/>
                    <a:pt x="8" y="0"/>
                  </a:cubicBezTo>
                </a:path>
              </a:pathLst>
            </a:custGeom>
            <a:solidFill>
              <a:srgbClr val="E9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315"/>
            <p:cNvSpPr>
              <a:spLocks/>
            </p:cNvSpPr>
            <p:nvPr/>
          </p:nvSpPr>
          <p:spPr bwMode="auto">
            <a:xfrm>
              <a:off x="3862388" y="2855913"/>
              <a:ext cx="527050" cy="438150"/>
            </a:xfrm>
            <a:custGeom>
              <a:avLst/>
              <a:gdLst>
                <a:gd name="T0" fmla="*/ 956 w 1569"/>
                <a:gd name="T1" fmla="*/ 0 h 1303"/>
                <a:gd name="T2" fmla="*/ 102 w 1569"/>
                <a:gd name="T3" fmla="*/ 804 h 1303"/>
                <a:gd name="T4" fmla="*/ 146 w 1569"/>
                <a:gd name="T5" fmla="*/ 1020 h 1303"/>
                <a:gd name="T6" fmla="*/ 265 w 1569"/>
                <a:gd name="T7" fmla="*/ 1303 h 1303"/>
                <a:gd name="T8" fmla="*/ 246 w 1569"/>
                <a:gd name="T9" fmla="*/ 1152 h 1303"/>
                <a:gd name="T10" fmla="*/ 239 w 1569"/>
                <a:gd name="T11" fmla="*/ 1133 h 1303"/>
                <a:gd name="T12" fmla="*/ 239 w 1569"/>
                <a:gd name="T13" fmla="*/ 1100 h 1303"/>
                <a:gd name="T14" fmla="*/ 242 w 1569"/>
                <a:gd name="T15" fmla="*/ 1092 h 1303"/>
                <a:gd name="T16" fmla="*/ 237 w 1569"/>
                <a:gd name="T17" fmla="*/ 971 h 1303"/>
                <a:gd name="T18" fmla="*/ 236 w 1569"/>
                <a:gd name="T19" fmla="*/ 979 h 1303"/>
                <a:gd name="T20" fmla="*/ 227 w 1569"/>
                <a:gd name="T21" fmla="*/ 479 h 1303"/>
                <a:gd name="T22" fmla="*/ 250 w 1569"/>
                <a:gd name="T23" fmla="*/ 476 h 1303"/>
                <a:gd name="T24" fmla="*/ 820 w 1569"/>
                <a:gd name="T25" fmla="*/ 305 h 1303"/>
                <a:gd name="T26" fmla="*/ 1389 w 1569"/>
                <a:gd name="T27" fmla="*/ 476 h 1303"/>
                <a:gd name="T28" fmla="*/ 1412 w 1569"/>
                <a:gd name="T29" fmla="*/ 479 h 1303"/>
                <a:gd name="T30" fmla="*/ 1405 w 1569"/>
                <a:gd name="T31" fmla="*/ 952 h 1303"/>
                <a:gd name="T32" fmla="*/ 1513 w 1569"/>
                <a:gd name="T33" fmla="*/ 907 h 1303"/>
                <a:gd name="T34" fmla="*/ 1524 w 1569"/>
                <a:gd name="T35" fmla="*/ 850 h 1303"/>
                <a:gd name="T36" fmla="*/ 956 w 1569"/>
                <a:gd name="T37" fmla="*/ 0 h 1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9" h="1303">
                  <a:moveTo>
                    <a:pt x="956" y="0"/>
                  </a:moveTo>
                  <a:cubicBezTo>
                    <a:pt x="718" y="168"/>
                    <a:pt x="0" y="33"/>
                    <a:pt x="102" y="804"/>
                  </a:cubicBezTo>
                  <a:cubicBezTo>
                    <a:pt x="110" y="871"/>
                    <a:pt x="125" y="946"/>
                    <a:pt x="146" y="1020"/>
                  </a:cubicBezTo>
                  <a:cubicBezTo>
                    <a:pt x="175" y="1123"/>
                    <a:pt x="214" y="1224"/>
                    <a:pt x="265" y="1303"/>
                  </a:cubicBezTo>
                  <a:cubicBezTo>
                    <a:pt x="257" y="1253"/>
                    <a:pt x="251" y="1202"/>
                    <a:pt x="246" y="1152"/>
                  </a:cubicBezTo>
                  <a:cubicBezTo>
                    <a:pt x="242" y="1147"/>
                    <a:pt x="239" y="1139"/>
                    <a:pt x="239" y="1133"/>
                  </a:cubicBezTo>
                  <a:cubicBezTo>
                    <a:pt x="239" y="1100"/>
                    <a:pt x="239" y="1100"/>
                    <a:pt x="239" y="1100"/>
                  </a:cubicBezTo>
                  <a:cubicBezTo>
                    <a:pt x="239" y="1097"/>
                    <a:pt x="240" y="1094"/>
                    <a:pt x="242" y="1092"/>
                  </a:cubicBezTo>
                  <a:cubicBezTo>
                    <a:pt x="239" y="1051"/>
                    <a:pt x="237" y="1010"/>
                    <a:pt x="237" y="971"/>
                  </a:cubicBezTo>
                  <a:cubicBezTo>
                    <a:pt x="236" y="973"/>
                    <a:pt x="236" y="976"/>
                    <a:pt x="236" y="979"/>
                  </a:cubicBezTo>
                  <a:cubicBezTo>
                    <a:pt x="217" y="654"/>
                    <a:pt x="227" y="479"/>
                    <a:pt x="227" y="479"/>
                  </a:cubicBezTo>
                  <a:cubicBezTo>
                    <a:pt x="227" y="479"/>
                    <a:pt x="236" y="478"/>
                    <a:pt x="250" y="476"/>
                  </a:cubicBezTo>
                  <a:cubicBezTo>
                    <a:pt x="321" y="378"/>
                    <a:pt x="549" y="305"/>
                    <a:pt x="820" y="305"/>
                  </a:cubicBezTo>
                  <a:cubicBezTo>
                    <a:pt x="1090" y="305"/>
                    <a:pt x="1318" y="378"/>
                    <a:pt x="1389" y="476"/>
                  </a:cubicBezTo>
                  <a:cubicBezTo>
                    <a:pt x="1403" y="478"/>
                    <a:pt x="1412" y="479"/>
                    <a:pt x="1412" y="479"/>
                  </a:cubicBezTo>
                  <a:cubicBezTo>
                    <a:pt x="1412" y="479"/>
                    <a:pt x="1421" y="644"/>
                    <a:pt x="1405" y="952"/>
                  </a:cubicBezTo>
                  <a:cubicBezTo>
                    <a:pt x="1513" y="907"/>
                    <a:pt x="1513" y="907"/>
                    <a:pt x="1513" y="907"/>
                  </a:cubicBezTo>
                  <a:cubicBezTo>
                    <a:pt x="1517" y="889"/>
                    <a:pt x="1521" y="870"/>
                    <a:pt x="1524" y="850"/>
                  </a:cubicBezTo>
                  <a:cubicBezTo>
                    <a:pt x="1569" y="611"/>
                    <a:pt x="1543" y="172"/>
                    <a:pt x="956" y="0"/>
                  </a:cubicBezTo>
                </a:path>
              </a:pathLst>
            </a:custGeom>
            <a:solidFill>
              <a:srgbClr val="848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316"/>
            <p:cNvSpPr>
              <a:spLocks noEditPoints="1"/>
            </p:cNvSpPr>
            <p:nvPr/>
          </p:nvSpPr>
          <p:spPr bwMode="auto">
            <a:xfrm>
              <a:off x="3941763" y="3078163"/>
              <a:ext cx="390525" cy="252413"/>
            </a:xfrm>
            <a:custGeom>
              <a:avLst/>
              <a:gdLst>
                <a:gd name="T0" fmla="*/ 28 w 1163"/>
                <a:gd name="T1" fmla="*/ 642 h 753"/>
                <a:gd name="T2" fmla="*/ 182 w 1163"/>
                <a:gd name="T3" fmla="*/ 697 h 753"/>
                <a:gd name="T4" fmla="*/ 42 w 1163"/>
                <a:gd name="T5" fmla="*/ 610 h 753"/>
                <a:gd name="T6" fmla="*/ 22 w 1163"/>
                <a:gd name="T7" fmla="*/ 504 h 753"/>
                <a:gd name="T8" fmla="*/ 9 w 1163"/>
                <a:gd name="T9" fmla="*/ 491 h 753"/>
                <a:gd name="T10" fmla="*/ 231 w 1163"/>
                <a:gd name="T11" fmla="*/ 301 h 753"/>
                <a:gd name="T12" fmla="*/ 338 w 1163"/>
                <a:gd name="T13" fmla="*/ 307 h 753"/>
                <a:gd name="T14" fmla="*/ 479 w 1163"/>
                <a:gd name="T15" fmla="*/ 389 h 753"/>
                <a:gd name="T16" fmla="*/ 427 w 1163"/>
                <a:gd name="T17" fmla="*/ 403 h 753"/>
                <a:gd name="T18" fmla="*/ 239 w 1163"/>
                <a:gd name="T19" fmla="*/ 370 h 753"/>
                <a:gd name="T20" fmla="*/ 54 w 1163"/>
                <a:gd name="T21" fmla="*/ 419 h 753"/>
                <a:gd name="T22" fmla="*/ 54 w 1163"/>
                <a:gd name="T23" fmla="*/ 419 h 753"/>
                <a:gd name="T24" fmla="*/ 220 w 1163"/>
                <a:gd name="T25" fmla="*/ 302 h 753"/>
                <a:gd name="T26" fmla="*/ 220 w 1163"/>
                <a:gd name="T27" fmla="*/ 302 h 753"/>
                <a:gd name="T28" fmla="*/ 583 w 1163"/>
                <a:gd name="T29" fmla="*/ 56 h 753"/>
                <a:gd name="T30" fmla="*/ 187 w 1163"/>
                <a:gd name="T31" fmla="*/ 2 h 753"/>
                <a:gd name="T32" fmla="*/ 5 w 1163"/>
                <a:gd name="T33" fmla="*/ 431 h 753"/>
                <a:gd name="T34" fmla="*/ 134 w 1163"/>
                <a:gd name="T35" fmla="*/ 424 h 753"/>
                <a:gd name="T36" fmla="*/ 225 w 1163"/>
                <a:gd name="T37" fmla="*/ 425 h 753"/>
                <a:gd name="T38" fmla="*/ 380 w 1163"/>
                <a:gd name="T39" fmla="*/ 432 h 753"/>
                <a:gd name="T40" fmla="*/ 581 w 1163"/>
                <a:gd name="T41" fmla="*/ 456 h 753"/>
                <a:gd name="T42" fmla="*/ 769 w 1163"/>
                <a:gd name="T43" fmla="*/ 433 h 753"/>
                <a:gd name="T44" fmla="*/ 879 w 1163"/>
                <a:gd name="T45" fmla="*/ 410 h 753"/>
                <a:gd name="T46" fmla="*/ 924 w 1163"/>
                <a:gd name="T47" fmla="*/ 370 h 753"/>
                <a:gd name="T48" fmla="*/ 735 w 1163"/>
                <a:gd name="T49" fmla="*/ 403 h 753"/>
                <a:gd name="T50" fmla="*/ 684 w 1163"/>
                <a:gd name="T51" fmla="*/ 389 h 753"/>
                <a:gd name="T52" fmla="*/ 824 w 1163"/>
                <a:gd name="T53" fmla="*/ 307 h 753"/>
                <a:gd name="T54" fmla="*/ 932 w 1163"/>
                <a:gd name="T55" fmla="*/ 301 h 753"/>
                <a:gd name="T56" fmla="*/ 942 w 1163"/>
                <a:gd name="T57" fmla="*/ 302 h 753"/>
                <a:gd name="T58" fmla="*/ 942 w 1163"/>
                <a:gd name="T59" fmla="*/ 302 h 753"/>
                <a:gd name="T60" fmla="*/ 1163 w 1163"/>
                <a:gd name="T61" fmla="*/ 293 h 753"/>
                <a:gd name="T62" fmla="*/ 957 w 1163"/>
                <a:gd name="T63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3" h="753">
                  <a:moveTo>
                    <a:pt x="9" y="491"/>
                  </a:moveTo>
                  <a:cubicBezTo>
                    <a:pt x="14" y="541"/>
                    <a:pt x="20" y="592"/>
                    <a:pt x="28" y="642"/>
                  </a:cubicBezTo>
                  <a:cubicBezTo>
                    <a:pt x="34" y="679"/>
                    <a:pt x="41" y="716"/>
                    <a:pt x="49" y="753"/>
                  </a:cubicBezTo>
                  <a:cubicBezTo>
                    <a:pt x="182" y="697"/>
                    <a:pt x="182" y="697"/>
                    <a:pt x="182" y="697"/>
                  </a:cubicBezTo>
                  <a:cubicBezTo>
                    <a:pt x="161" y="696"/>
                    <a:pt x="140" y="693"/>
                    <a:pt x="119" y="691"/>
                  </a:cubicBezTo>
                  <a:cubicBezTo>
                    <a:pt x="80" y="686"/>
                    <a:pt x="46" y="648"/>
                    <a:pt x="42" y="610"/>
                  </a:cubicBezTo>
                  <a:cubicBezTo>
                    <a:pt x="38" y="577"/>
                    <a:pt x="33" y="526"/>
                    <a:pt x="33" y="526"/>
                  </a:cubicBezTo>
                  <a:cubicBezTo>
                    <a:pt x="32" y="519"/>
                    <a:pt x="27" y="509"/>
                    <a:pt x="22" y="504"/>
                  </a:cubicBezTo>
                  <a:cubicBezTo>
                    <a:pt x="12" y="494"/>
                    <a:pt x="12" y="494"/>
                    <a:pt x="12" y="494"/>
                  </a:cubicBezTo>
                  <a:cubicBezTo>
                    <a:pt x="11" y="493"/>
                    <a:pt x="10" y="492"/>
                    <a:pt x="9" y="491"/>
                  </a:cubicBezTo>
                  <a:moveTo>
                    <a:pt x="220" y="302"/>
                  </a:moveTo>
                  <a:cubicBezTo>
                    <a:pt x="220" y="302"/>
                    <a:pt x="224" y="301"/>
                    <a:pt x="231" y="301"/>
                  </a:cubicBezTo>
                  <a:cubicBezTo>
                    <a:pt x="237" y="301"/>
                    <a:pt x="247" y="300"/>
                    <a:pt x="258" y="300"/>
                  </a:cubicBezTo>
                  <a:cubicBezTo>
                    <a:pt x="280" y="300"/>
                    <a:pt x="310" y="302"/>
                    <a:pt x="338" y="307"/>
                  </a:cubicBezTo>
                  <a:cubicBezTo>
                    <a:pt x="397" y="315"/>
                    <a:pt x="454" y="339"/>
                    <a:pt x="454" y="340"/>
                  </a:cubicBezTo>
                  <a:cubicBezTo>
                    <a:pt x="477" y="349"/>
                    <a:pt x="488" y="373"/>
                    <a:pt x="479" y="389"/>
                  </a:cubicBezTo>
                  <a:cubicBezTo>
                    <a:pt x="472" y="401"/>
                    <a:pt x="460" y="407"/>
                    <a:pt x="446" y="407"/>
                  </a:cubicBezTo>
                  <a:cubicBezTo>
                    <a:pt x="440" y="407"/>
                    <a:pt x="434" y="405"/>
                    <a:pt x="427" y="403"/>
                  </a:cubicBezTo>
                  <a:cubicBezTo>
                    <a:pt x="430" y="403"/>
                    <a:pt x="350" y="369"/>
                    <a:pt x="264" y="369"/>
                  </a:cubicBezTo>
                  <a:cubicBezTo>
                    <a:pt x="256" y="369"/>
                    <a:pt x="247" y="369"/>
                    <a:pt x="239" y="370"/>
                  </a:cubicBezTo>
                  <a:cubicBezTo>
                    <a:pt x="149" y="370"/>
                    <a:pt x="61" y="414"/>
                    <a:pt x="54" y="419"/>
                  </a:cubicBezTo>
                  <a:cubicBezTo>
                    <a:pt x="54" y="419"/>
                    <a:pt x="54" y="419"/>
                    <a:pt x="54" y="419"/>
                  </a:cubicBezTo>
                  <a:cubicBezTo>
                    <a:pt x="54" y="419"/>
                    <a:pt x="54" y="419"/>
                    <a:pt x="54" y="419"/>
                  </a:cubicBezTo>
                  <a:cubicBezTo>
                    <a:pt x="54" y="419"/>
                    <a:pt x="54" y="419"/>
                    <a:pt x="54" y="419"/>
                  </a:cubicBezTo>
                  <a:cubicBezTo>
                    <a:pt x="97" y="370"/>
                    <a:pt x="154" y="329"/>
                    <a:pt x="220" y="302"/>
                  </a:cubicBezTo>
                  <a:cubicBezTo>
                    <a:pt x="220" y="302"/>
                    <a:pt x="220" y="302"/>
                    <a:pt x="220" y="302"/>
                  </a:cubicBezTo>
                  <a:cubicBezTo>
                    <a:pt x="220" y="302"/>
                    <a:pt x="220" y="302"/>
                    <a:pt x="220" y="302"/>
                  </a:cubicBezTo>
                  <a:cubicBezTo>
                    <a:pt x="220" y="302"/>
                    <a:pt x="220" y="302"/>
                    <a:pt x="220" y="302"/>
                  </a:cubicBezTo>
                  <a:moveTo>
                    <a:pt x="957" y="0"/>
                  </a:moveTo>
                  <a:cubicBezTo>
                    <a:pt x="870" y="0"/>
                    <a:pt x="771" y="56"/>
                    <a:pt x="583" y="56"/>
                  </a:cubicBezTo>
                  <a:cubicBezTo>
                    <a:pt x="394" y="56"/>
                    <a:pt x="295" y="0"/>
                    <a:pt x="208" y="0"/>
                  </a:cubicBezTo>
                  <a:cubicBezTo>
                    <a:pt x="201" y="0"/>
                    <a:pt x="194" y="1"/>
                    <a:pt x="187" y="2"/>
                  </a:cubicBezTo>
                  <a:cubicBezTo>
                    <a:pt x="101" y="11"/>
                    <a:pt x="21" y="160"/>
                    <a:pt x="0" y="310"/>
                  </a:cubicBezTo>
                  <a:cubicBezTo>
                    <a:pt x="0" y="349"/>
                    <a:pt x="2" y="390"/>
                    <a:pt x="5" y="431"/>
                  </a:cubicBezTo>
                  <a:cubicBezTo>
                    <a:pt x="7" y="427"/>
                    <a:pt x="11" y="425"/>
                    <a:pt x="16" y="425"/>
                  </a:cubicBezTo>
                  <a:cubicBezTo>
                    <a:pt x="16" y="425"/>
                    <a:pt x="124" y="424"/>
                    <a:pt x="134" y="424"/>
                  </a:cubicBezTo>
                  <a:cubicBezTo>
                    <a:pt x="134" y="424"/>
                    <a:pt x="135" y="424"/>
                    <a:pt x="135" y="424"/>
                  </a:cubicBezTo>
                  <a:cubicBezTo>
                    <a:pt x="135" y="424"/>
                    <a:pt x="172" y="424"/>
                    <a:pt x="225" y="425"/>
                  </a:cubicBezTo>
                  <a:cubicBezTo>
                    <a:pt x="246" y="415"/>
                    <a:pt x="270" y="408"/>
                    <a:pt x="297" y="408"/>
                  </a:cubicBezTo>
                  <a:cubicBezTo>
                    <a:pt x="328" y="408"/>
                    <a:pt x="357" y="417"/>
                    <a:pt x="380" y="432"/>
                  </a:cubicBezTo>
                  <a:cubicBezTo>
                    <a:pt x="414" y="434"/>
                    <a:pt x="446" y="437"/>
                    <a:pt x="473" y="441"/>
                  </a:cubicBezTo>
                  <a:cubicBezTo>
                    <a:pt x="477" y="441"/>
                    <a:pt x="563" y="456"/>
                    <a:pt x="581" y="456"/>
                  </a:cubicBezTo>
                  <a:cubicBezTo>
                    <a:pt x="600" y="456"/>
                    <a:pt x="686" y="441"/>
                    <a:pt x="690" y="441"/>
                  </a:cubicBezTo>
                  <a:cubicBezTo>
                    <a:pt x="712" y="438"/>
                    <a:pt x="740" y="435"/>
                    <a:pt x="769" y="433"/>
                  </a:cubicBezTo>
                  <a:cubicBezTo>
                    <a:pt x="793" y="418"/>
                    <a:pt x="822" y="408"/>
                    <a:pt x="855" y="408"/>
                  </a:cubicBezTo>
                  <a:cubicBezTo>
                    <a:pt x="863" y="408"/>
                    <a:pt x="871" y="409"/>
                    <a:pt x="879" y="410"/>
                  </a:cubicBezTo>
                  <a:cubicBezTo>
                    <a:pt x="968" y="373"/>
                    <a:pt x="968" y="373"/>
                    <a:pt x="968" y="373"/>
                  </a:cubicBezTo>
                  <a:cubicBezTo>
                    <a:pt x="954" y="371"/>
                    <a:pt x="939" y="370"/>
                    <a:pt x="924" y="370"/>
                  </a:cubicBezTo>
                  <a:cubicBezTo>
                    <a:pt x="915" y="369"/>
                    <a:pt x="907" y="369"/>
                    <a:pt x="898" y="369"/>
                  </a:cubicBezTo>
                  <a:cubicBezTo>
                    <a:pt x="812" y="369"/>
                    <a:pt x="733" y="403"/>
                    <a:pt x="735" y="403"/>
                  </a:cubicBezTo>
                  <a:cubicBezTo>
                    <a:pt x="729" y="405"/>
                    <a:pt x="723" y="407"/>
                    <a:pt x="716" y="407"/>
                  </a:cubicBezTo>
                  <a:cubicBezTo>
                    <a:pt x="703" y="407"/>
                    <a:pt x="690" y="401"/>
                    <a:pt x="684" y="389"/>
                  </a:cubicBezTo>
                  <a:cubicBezTo>
                    <a:pt x="675" y="373"/>
                    <a:pt x="685" y="349"/>
                    <a:pt x="709" y="340"/>
                  </a:cubicBezTo>
                  <a:cubicBezTo>
                    <a:pt x="709" y="339"/>
                    <a:pt x="766" y="315"/>
                    <a:pt x="824" y="307"/>
                  </a:cubicBezTo>
                  <a:cubicBezTo>
                    <a:pt x="853" y="302"/>
                    <a:pt x="882" y="300"/>
                    <a:pt x="904" y="300"/>
                  </a:cubicBezTo>
                  <a:cubicBezTo>
                    <a:pt x="916" y="300"/>
                    <a:pt x="925" y="301"/>
                    <a:pt x="932" y="301"/>
                  </a:cubicBezTo>
                  <a:cubicBezTo>
                    <a:pt x="938" y="301"/>
                    <a:pt x="942" y="302"/>
                    <a:pt x="942" y="302"/>
                  </a:cubicBezTo>
                  <a:cubicBezTo>
                    <a:pt x="942" y="302"/>
                    <a:pt x="942" y="302"/>
                    <a:pt x="942" y="302"/>
                  </a:cubicBezTo>
                  <a:cubicBezTo>
                    <a:pt x="942" y="302"/>
                    <a:pt x="942" y="302"/>
                    <a:pt x="942" y="302"/>
                  </a:cubicBezTo>
                  <a:cubicBezTo>
                    <a:pt x="942" y="302"/>
                    <a:pt x="942" y="302"/>
                    <a:pt x="942" y="302"/>
                  </a:cubicBezTo>
                  <a:cubicBezTo>
                    <a:pt x="973" y="315"/>
                    <a:pt x="1002" y="330"/>
                    <a:pt x="1028" y="348"/>
                  </a:cubicBezTo>
                  <a:cubicBezTo>
                    <a:pt x="1163" y="293"/>
                    <a:pt x="1163" y="293"/>
                    <a:pt x="1163" y="293"/>
                  </a:cubicBezTo>
                  <a:cubicBezTo>
                    <a:pt x="1139" y="149"/>
                    <a:pt x="1061" y="11"/>
                    <a:pt x="978" y="2"/>
                  </a:cubicBezTo>
                  <a:cubicBezTo>
                    <a:pt x="971" y="1"/>
                    <a:pt x="964" y="0"/>
                    <a:pt x="957" y="0"/>
                  </a:cubicBezTo>
                </a:path>
              </a:pathLst>
            </a:custGeom>
            <a:solidFill>
              <a:srgbClr val="F9F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317"/>
            <p:cNvSpPr>
              <a:spLocks/>
            </p:cNvSpPr>
            <p:nvPr/>
          </p:nvSpPr>
          <p:spPr bwMode="auto">
            <a:xfrm>
              <a:off x="4200525" y="3214688"/>
              <a:ext cx="36513" cy="7938"/>
            </a:xfrm>
            <a:custGeom>
              <a:avLst/>
              <a:gdLst>
                <a:gd name="T0" fmla="*/ 86 w 110"/>
                <a:gd name="T1" fmla="*/ 0 h 25"/>
                <a:gd name="T2" fmla="*/ 0 w 110"/>
                <a:gd name="T3" fmla="*/ 25 h 25"/>
                <a:gd name="T4" fmla="*/ 63 w 110"/>
                <a:gd name="T5" fmla="*/ 21 h 25"/>
                <a:gd name="T6" fmla="*/ 110 w 110"/>
                <a:gd name="T7" fmla="*/ 2 h 25"/>
                <a:gd name="T8" fmla="*/ 86 w 11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25">
                  <a:moveTo>
                    <a:pt x="86" y="0"/>
                  </a:moveTo>
                  <a:cubicBezTo>
                    <a:pt x="53" y="0"/>
                    <a:pt x="24" y="10"/>
                    <a:pt x="0" y="25"/>
                  </a:cubicBezTo>
                  <a:cubicBezTo>
                    <a:pt x="21" y="24"/>
                    <a:pt x="42" y="22"/>
                    <a:pt x="63" y="21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02" y="1"/>
                    <a:pt x="94" y="0"/>
                    <a:pt x="86" y="0"/>
                  </a:cubicBezTo>
                </a:path>
              </a:pathLst>
            </a:custGeom>
            <a:solidFill>
              <a:srgbClr val="E9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318"/>
            <p:cNvSpPr>
              <a:spLocks/>
            </p:cNvSpPr>
            <p:nvPr/>
          </p:nvSpPr>
          <p:spPr bwMode="auto">
            <a:xfrm>
              <a:off x="4016375" y="3214688"/>
              <a:ext cx="52388" cy="7938"/>
            </a:xfrm>
            <a:custGeom>
              <a:avLst/>
              <a:gdLst>
                <a:gd name="T0" fmla="*/ 72 w 155"/>
                <a:gd name="T1" fmla="*/ 0 h 24"/>
                <a:gd name="T2" fmla="*/ 0 w 155"/>
                <a:gd name="T3" fmla="*/ 17 h 24"/>
                <a:gd name="T4" fmla="*/ 155 w 155"/>
                <a:gd name="T5" fmla="*/ 24 h 24"/>
                <a:gd name="T6" fmla="*/ 72 w 155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24">
                  <a:moveTo>
                    <a:pt x="72" y="0"/>
                  </a:moveTo>
                  <a:cubicBezTo>
                    <a:pt x="45" y="0"/>
                    <a:pt x="21" y="7"/>
                    <a:pt x="0" y="17"/>
                  </a:cubicBezTo>
                  <a:cubicBezTo>
                    <a:pt x="45" y="18"/>
                    <a:pt x="102" y="21"/>
                    <a:pt x="155" y="24"/>
                  </a:cubicBezTo>
                  <a:cubicBezTo>
                    <a:pt x="132" y="9"/>
                    <a:pt x="103" y="0"/>
                    <a:pt x="72" y="0"/>
                  </a:cubicBezTo>
                </a:path>
              </a:pathLst>
            </a:custGeom>
            <a:solidFill>
              <a:srgbClr val="E9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319"/>
            <p:cNvSpPr>
              <a:spLocks noEditPoints="1"/>
            </p:cNvSpPr>
            <p:nvPr/>
          </p:nvSpPr>
          <p:spPr bwMode="auto">
            <a:xfrm>
              <a:off x="4168775" y="3178175"/>
              <a:ext cx="119063" cy="36513"/>
            </a:xfrm>
            <a:custGeom>
              <a:avLst/>
              <a:gdLst>
                <a:gd name="T0" fmla="*/ 267 w 353"/>
                <a:gd name="T1" fmla="*/ 2 h 107"/>
                <a:gd name="T2" fmla="*/ 267 w 353"/>
                <a:gd name="T3" fmla="*/ 2 h 107"/>
                <a:gd name="T4" fmla="*/ 267 w 353"/>
                <a:gd name="T5" fmla="*/ 2 h 107"/>
                <a:gd name="T6" fmla="*/ 267 w 353"/>
                <a:gd name="T7" fmla="*/ 2 h 107"/>
                <a:gd name="T8" fmla="*/ 229 w 353"/>
                <a:gd name="T9" fmla="*/ 0 h 107"/>
                <a:gd name="T10" fmla="*/ 149 w 353"/>
                <a:gd name="T11" fmla="*/ 7 h 107"/>
                <a:gd name="T12" fmla="*/ 34 w 353"/>
                <a:gd name="T13" fmla="*/ 40 h 107"/>
                <a:gd name="T14" fmla="*/ 9 w 353"/>
                <a:gd name="T15" fmla="*/ 89 h 107"/>
                <a:gd name="T16" fmla="*/ 41 w 353"/>
                <a:gd name="T17" fmla="*/ 107 h 107"/>
                <a:gd name="T18" fmla="*/ 60 w 353"/>
                <a:gd name="T19" fmla="*/ 103 h 107"/>
                <a:gd name="T20" fmla="*/ 223 w 353"/>
                <a:gd name="T21" fmla="*/ 69 h 107"/>
                <a:gd name="T22" fmla="*/ 249 w 353"/>
                <a:gd name="T23" fmla="*/ 70 h 107"/>
                <a:gd name="T24" fmla="*/ 293 w 353"/>
                <a:gd name="T25" fmla="*/ 73 h 107"/>
                <a:gd name="T26" fmla="*/ 353 w 353"/>
                <a:gd name="T27" fmla="*/ 48 h 107"/>
                <a:gd name="T28" fmla="*/ 267 w 353"/>
                <a:gd name="T29" fmla="*/ 2 h 107"/>
                <a:gd name="T30" fmla="*/ 257 w 353"/>
                <a:gd name="T31" fmla="*/ 1 h 107"/>
                <a:gd name="T32" fmla="*/ 229 w 353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3" h="107">
                  <a:moveTo>
                    <a:pt x="267" y="2"/>
                  </a:moveTo>
                  <a:cubicBezTo>
                    <a:pt x="267" y="2"/>
                    <a:pt x="267" y="2"/>
                    <a:pt x="267" y="2"/>
                  </a:cubicBezTo>
                  <a:cubicBezTo>
                    <a:pt x="267" y="2"/>
                    <a:pt x="267" y="2"/>
                    <a:pt x="267" y="2"/>
                  </a:cubicBezTo>
                  <a:cubicBezTo>
                    <a:pt x="267" y="2"/>
                    <a:pt x="267" y="2"/>
                    <a:pt x="267" y="2"/>
                  </a:cubicBezTo>
                  <a:moveTo>
                    <a:pt x="229" y="0"/>
                  </a:moveTo>
                  <a:cubicBezTo>
                    <a:pt x="207" y="0"/>
                    <a:pt x="178" y="2"/>
                    <a:pt x="149" y="7"/>
                  </a:cubicBezTo>
                  <a:cubicBezTo>
                    <a:pt x="91" y="15"/>
                    <a:pt x="34" y="39"/>
                    <a:pt x="34" y="40"/>
                  </a:cubicBezTo>
                  <a:cubicBezTo>
                    <a:pt x="10" y="49"/>
                    <a:pt x="0" y="73"/>
                    <a:pt x="9" y="89"/>
                  </a:cubicBezTo>
                  <a:cubicBezTo>
                    <a:pt x="15" y="101"/>
                    <a:pt x="28" y="107"/>
                    <a:pt x="41" y="107"/>
                  </a:cubicBezTo>
                  <a:cubicBezTo>
                    <a:pt x="48" y="107"/>
                    <a:pt x="54" y="105"/>
                    <a:pt x="60" y="103"/>
                  </a:cubicBezTo>
                  <a:cubicBezTo>
                    <a:pt x="58" y="103"/>
                    <a:pt x="137" y="69"/>
                    <a:pt x="223" y="69"/>
                  </a:cubicBezTo>
                  <a:cubicBezTo>
                    <a:pt x="232" y="69"/>
                    <a:pt x="240" y="69"/>
                    <a:pt x="249" y="70"/>
                  </a:cubicBezTo>
                  <a:cubicBezTo>
                    <a:pt x="264" y="70"/>
                    <a:pt x="279" y="71"/>
                    <a:pt x="293" y="73"/>
                  </a:cubicBezTo>
                  <a:cubicBezTo>
                    <a:pt x="353" y="48"/>
                    <a:pt x="353" y="48"/>
                    <a:pt x="353" y="48"/>
                  </a:cubicBezTo>
                  <a:cubicBezTo>
                    <a:pt x="327" y="30"/>
                    <a:pt x="298" y="15"/>
                    <a:pt x="267" y="2"/>
                  </a:cubicBezTo>
                  <a:cubicBezTo>
                    <a:pt x="267" y="2"/>
                    <a:pt x="263" y="1"/>
                    <a:pt x="257" y="1"/>
                  </a:cubicBezTo>
                  <a:cubicBezTo>
                    <a:pt x="250" y="1"/>
                    <a:pt x="241" y="0"/>
                    <a:pt x="229" y="0"/>
                  </a:cubicBezTo>
                </a:path>
              </a:pathLst>
            </a:custGeom>
            <a:solidFill>
              <a:srgbClr val="848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320"/>
            <p:cNvSpPr>
              <a:spLocks noEditPoints="1"/>
            </p:cNvSpPr>
            <p:nvPr/>
          </p:nvSpPr>
          <p:spPr bwMode="auto">
            <a:xfrm>
              <a:off x="3959225" y="3178175"/>
              <a:ext cx="146050" cy="41275"/>
            </a:xfrm>
            <a:custGeom>
              <a:avLst/>
              <a:gdLst>
                <a:gd name="T0" fmla="*/ 0 w 434"/>
                <a:gd name="T1" fmla="*/ 119 h 119"/>
                <a:gd name="T2" fmla="*/ 0 w 434"/>
                <a:gd name="T3" fmla="*/ 119 h 119"/>
                <a:gd name="T4" fmla="*/ 0 w 434"/>
                <a:gd name="T5" fmla="*/ 119 h 119"/>
                <a:gd name="T6" fmla="*/ 0 w 434"/>
                <a:gd name="T7" fmla="*/ 119 h 119"/>
                <a:gd name="T8" fmla="*/ 166 w 434"/>
                <a:gd name="T9" fmla="*/ 2 h 119"/>
                <a:gd name="T10" fmla="*/ 166 w 434"/>
                <a:gd name="T11" fmla="*/ 2 h 119"/>
                <a:gd name="T12" fmla="*/ 166 w 434"/>
                <a:gd name="T13" fmla="*/ 2 h 119"/>
                <a:gd name="T14" fmla="*/ 166 w 434"/>
                <a:gd name="T15" fmla="*/ 2 h 119"/>
                <a:gd name="T16" fmla="*/ 204 w 434"/>
                <a:gd name="T17" fmla="*/ 0 h 119"/>
                <a:gd name="T18" fmla="*/ 177 w 434"/>
                <a:gd name="T19" fmla="*/ 1 h 119"/>
                <a:gd name="T20" fmla="*/ 166 w 434"/>
                <a:gd name="T21" fmla="*/ 2 h 119"/>
                <a:gd name="T22" fmla="*/ 0 w 434"/>
                <a:gd name="T23" fmla="*/ 119 h 119"/>
                <a:gd name="T24" fmla="*/ 185 w 434"/>
                <a:gd name="T25" fmla="*/ 70 h 119"/>
                <a:gd name="T26" fmla="*/ 210 w 434"/>
                <a:gd name="T27" fmla="*/ 69 h 119"/>
                <a:gd name="T28" fmla="*/ 373 w 434"/>
                <a:gd name="T29" fmla="*/ 103 h 119"/>
                <a:gd name="T30" fmla="*/ 392 w 434"/>
                <a:gd name="T31" fmla="*/ 107 h 119"/>
                <a:gd name="T32" fmla="*/ 425 w 434"/>
                <a:gd name="T33" fmla="*/ 89 h 119"/>
                <a:gd name="T34" fmla="*/ 400 w 434"/>
                <a:gd name="T35" fmla="*/ 40 h 119"/>
                <a:gd name="T36" fmla="*/ 284 w 434"/>
                <a:gd name="T37" fmla="*/ 7 h 119"/>
                <a:gd name="T38" fmla="*/ 204 w 434"/>
                <a:gd name="T3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4" h="119">
                  <a:moveTo>
                    <a:pt x="0" y="119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moveTo>
                    <a:pt x="166" y="2"/>
                  </a:move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moveTo>
                    <a:pt x="204" y="0"/>
                  </a:moveTo>
                  <a:cubicBezTo>
                    <a:pt x="193" y="0"/>
                    <a:pt x="183" y="1"/>
                    <a:pt x="177" y="1"/>
                  </a:cubicBezTo>
                  <a:cubicBezTo>
                    <a:pt x="170" y="1"/>
                    <a:pt x="166" y="2"/>
                    <a:pt x="166" y="2"/>
                  </a:cubicBezTo>
                  <a:cubicBezTo>
                    <a:pt x="100" y="29"/>
                    <a:pt x="43" y="70"/>
                    <a:pt x="0" y="119"/>
                  </a:cubicBezTo>
                  <a:cubicBezTo>
                    <a:pt x="7" y="114"/>
                    <a:pt x="95" y="70"/>
                    <a:pt x="185" y="70"/>
                  </a:cubicBezTo>
                  <a:cubicBezTo>
                    <a:pt x="193" y="69"/>
                    <a:pt x="202" y="69"/>
                    <a:pt x="210" y="69"/>
                  </a:cubicBezTo>
                  <a:cubicBezTo>
                    <a:pt x="296" y="69"/>
                    <a:pt x="376" y="103"/>
                    <a:pt x="373" y="103"/>
                  </a:cubicBezTo>
                  <a:cubicBezTo>
                    <a:pt x="380" y="105"/>
                    <a:pt x="386" y="107"/>
                    <a:pt x="392" y="107"/>
                  </a:cubicBezTo>
                  <a:cubicBezTo>
                    <a:pt x="406" y="107"/>
                    <a:pt x="418" y="101"/>
                    <a:pt x="425" y="89"/>
                  </a:cubicBezTo>
                  <a:cubicBezTo>
                    <a:pt x="434" y="73"/>
                    <a:pt x="423" y="49"/>
                    <a:pt x="400" y="40"/>
                  </a:cubicBezTo>
                  <a:cubicBezTo>
                    <a:pt x="400" y="39"/>
                    <a:pt x="343" y="15"/>
                    <a:pt x="284" y="7"/>
                  </a:cubicBezTo>
                  <a:cubicBezTo>
                    <a:pt x="256" y="2"/>
                    <a:pt x="226" y="0"/>
                    <a:pt x="204" y="0"/>
                  </a:cubicBezTo>
                </a:path>
              </a:pathLst>
            </a:custGeom>
            <a:solidFill>
              <a:srgbClr val="848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321"/>
            <p:cNvSpPr>
              <a:spLocks/>
            </p:cNvSpPr>
            <p:nvPr/>
          </p:nvSpPr>
          <p:spPr bwMode="auto">
            <a:xfrm>
              <a:off x="3962400" y="3232150"/>
              <a:ext cx="150813" cy="69850"/>
            </a:xfrm>
            <a:custGeom>
              <a:avLst/>
              <a:gdLst>
                <a:gd name="T0" fmla="*/ 104 w 449"/>
                <a:gd name="T1" fmla="*/ 0 h 206"/>
                <a:gd name="T2" fmla="*/ 33 w 449"/>
                <a:gd name="T3" fmla="*/ 1 h 206"/>
                <a:gd name="T4" fmla="*/ 9 w 449"/>
                <a:gd name="T5" fmla="*/ 13 h 206"/>
                <a:gd name="T6" fmla="*/ 1 w 449"/>
                <a:gd name="T7" fmla="*/ 38 h 206"/>
                <a:gd name="T8" fmla="*/ 13 w 449"/>
                <a:gd name="T9" fmla="*/ 148 h 206"/>
                <a:gd name="T10" fmla="*/ 58 w 449"/>
                <a:gd name="T11" fmla="*/ 196 h 206"/>
                <a:gd name="T12" fmla="*/ 199 w 449"/>
                <a:gd name="T13" fmla="*/ 206 h 206"/>
                <a:gd name="T14" fmla="*/ 431 w 449"/>
                <a:gd name="T15" fmla="*/ 110 h 206"/>
                <a:gd name="T16" fmla="*/ 442 w 449"/>
                <a:gd name="T17" fmla="*/ 58 h 206"/>
                <a:gd name="T18" fmla="*/ 409 w 449"/>
                <a:gd name="T19" fmla="*/ 17 h 206"/>
                <a:gd name="T20" fmla="*/ 357 w 449"/>
                <a:gd name="T21" fmla="*/ 12 h 206"/>
                <a:gd name="T22" fmla="*/ 371 w 449"/>
                <a:gd name="T23" fmla="*/ 61 h 206"/>
                <a:gd name="T24" fmla="*/ 371 w 449"/>
                <a:gd name="T25" fmla="*/ 61 h 206"/>
                <a:gd name="T26" fmla="*/ 371 w 449"/>
                <a:gd name="T27" fmla="*/ 61 h 206"/>
                <a:gd name="T28" fmla="*/ 293 w 449"/>
                <a:gd name="T29" fmla="*/ 115 h 206"/>
                <a:gd name="T30" fmla="*/ 315 w 449"/>
                <a:gd name="T31" fmla="*/ 61 h 206"/>
                <a:gd name="T32" fmla="*/ 315 w 449"/>
                <a:gd name="T33" fmla="*/ 61 h 206"/>
                <a:gd name="T34" fmla="*/ 293 w 449"/>
                <a:gd name="T35" fmla="*/ 115 h 206"/>
                <a:gd name="T36" fmla="*/ 235 w 449"/>
                <a:gd name="T37" fmla="*/ 121 h 206"/>
                <a:gd name="T38" fmla="*/ 180 w 449"/>
                <a:gd name="T39" fmla="*/ 116 h 206"/>
                <a:gd name="T40" fmla="*/ 158 w 449"/>
                <a:gd name="T41" fmla="*/ 61 h 206"/>
                <a:gd name="T42" fmla="*/ 158 w 449"/>
                <a:gd name="T43" fmla="*/ 61 h 206"/>
                <a:gd name="T44" fmla="*/ 180 w 449"/>
                <a:gd name="T45" fmla="*/ 116 h 206"/>
                <a:gd name="T46" fmla="*/ 99 w 449"/>
                <a:gd name="T47" fmla="*/ 61 h 206"/>
                <a:gd name="T48" fmla="*/ 99 w 449"/>
                <a:gd name="T49" fmla="*/ 61 h 206"/>
                <a:gd name="T50" fmla="*/ 99 w 449"/>
                <a:gd name="T51" fmla="*/ 61 h 206"/>
                <a:gd name="T52" fmla="*/ 120 w 449"/>
                <a:gd name="T53" fmla="*/ 0 h 206"/>
                <a:gd name="T54" fmla="*/ 104 w 449"/>
                <a:gd name="T5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9" h="206">
                  <a:moveTo>
                    <a:pt x="104" y="0"/>
                  </a:moveTo>
                  <a:cubicBezTo>
                    <a:pt x="80" y="0"/>
                    <a:pt x="57" y="1"/>
                    <a:pt x="33" y="1"/>
                  </a:cubicBezTo>
                  <a:cubicBezTo>
                    <a:pt x="23" y="2"/>
                    <a:pt x="15" y="6"/>
                    <a:pt x="9" y="13"/>
                  </a:cubicBezTo>
                  <a:cubicBezTo>
                    <a:pt x="3" y="19"/>
                    <a:pt x="0" y="29"/>
                    <a:pt x="1" y="38"/>
                  </a:cubicBezTo>
                  <a:cubicBezTo>
                    <a:pt x="5" y="75"/>
                    <a:pt x="9" y="111"/>
                    <a:pt x="13" y="148"/>
                  </a:cubicBezTo>
                  <a:cubicBezTo>
                    <a:pt x="16" y="171"/>
                    <a:pt x="36" y="193"/>
                    <a:pt x="58" y="196"/>
                  </a:cubicBezTo>
                  <a:cubicBezTo>
                    <a:pt x="105" y="200"/>
                    <a:pt x="152" y="204"/>
                    <a:pt x="199" y="206"/>
                  </a:cubicBezTo>
                  <a:cubicBezTo>
                    <a:pt x="431" y="110"/>
                    <a:pt x="431" y="110"/>
                    <a:pt x="431" y="110"/>
                  </a:cubicBezTo>
                  <a:cubicBezTo>
                    <a:pt x="435" y="91"/>
                    <a:pt x="439" y="72"/>
                    <a:pt x="442" y="58"/>
                  </a:cubicBezTo>
                  <a:cubicBezTo>
                    <a:pt x="449" y="26"/>
                    <a:pt x="419" y="18"/>
                    <a:pt x="409" y="17"/>
                  </a:cubicBezTo>
                  <a:cubicBezTo>
                    <a:pt x="392" y="15"/>
                    <a:pt x="374" y="14"/>
                    <a:pt x="357" y="12"/>
                  </a:cubicBezTo>
                  <a:cubicBezTo>
                    <a:pt x="366" y="27"/>
                    <a:pt x="371" y="44"/>
                    <a:pt x="371" y="61"/>
                  </a:cubicBezTo>
                  <a:cubicBezTo>
                    <a:pt x="371" y="61"/>
                    <a:pt x="371" y="61"/>
                    <a:pt x="371" y="61"/>
                  </a:cubicBezTo>
                  <a:cubicBezTo>
                    <a:pt x="371" y="61"/>
                    <a:pt x="371" y="61"/>
                    <a:pt x="371" y="61"/>
                  </a:cubicBezTo>
                  <a:cubicBezTo>
                    <a:pt x="371" y="85"/>
                    <a:pt x="339" y="105"/>
                    <a:pt x="293" y="115"/>
                  </a:cubicBezTo>
                  <a:cubicBezTo>
                    <a:pt x="307" y="101"/>
                    <a:pt x="315" y="82"/>
                    <a:pt x="315" y="61"/>
                  </a:cubicBezTo>
                  <a:cubicBezTo>
                    <a:pt x="315" y="61"/>
                    <a:pt x="315" y="61"/>
                    <a:pt x="315" y="61"/>
                  </a:cubicBezTo>
                  <a:cubicBezTo>
                    <a:pt x="315" y="82"/>
                    <a:pt x="307" y="101"/>
                    <a:pt x="293" y="115"/>
                  </a:cubicBezTo>
                  <a:cubicBezTo>
                    <a:pt x="276" y="118"/>
                    <a:pt x="256" y="121"/>
                    <a:pt x="235" y="121"/>
                  </a:cubicBezTo>
                  <a:cubicBezTo>
                    <a:pt x="215" y="121"/>
                    <a:pt x="197" y="119"/>
                    <a:pt x="180" y="116"/>
                  </a:cubicBezTo>
                  <a:cubicBezTo>
                    <a:pt x="166" y="101"/>
                    <a:pt x="158" y="82"/>
                    <a:pt x="158" y="61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58" y="82"/>
                    <a:pt x="166" y="101"/>
                    <a:pt x="180" y="116"/>
                  </a:cubicBezTo>
                  <a:cubicBezTo>
                    <a:pt x="132" y="106"/>
                    <a:pt x="99" y="85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39"/>
                    <a:pt x="107" y="18"/>
                    <a:pt x="120" y="0"/>
                  </a:cubicBezTo>
                  <a:cubicBezTo>
                    <a:pt x="115" y="0"/>
                    <a:pt x="110" y="0"/>
                    <a:pt x="104" y="0"/>
                  </a:cubicBezTo>
                </a:path>
              </a:pathLst>
            </a:custGeom>
            <a:solidFill>
              <a:srgbClr val="F9F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322"/>
            <p:cNvSpPr>
              <a:spLocks noEditPoints="1"/>
            </p:cNvSpPr>
            <p:nvPr/>
          </p:nvSpPr>
          <p:spPr bwMode="auto">
            <a:xfrm>
              <a:off x="3995738" y="3232150"/>
              <a:ext cx="92075" cy="20638"/>
            </a:xfrm>
            <a:custGeom>
              <a:avLst/>
              <a:gdLst>
                <a:gd name="T0" fmla="*/ 189 w 272"/>
                <a:gd name="T1" fmla="*/ 7 h 61"/>
                <a:gd name="T2" fmla="*/ 194 w 272"/>
                <a:gd name="T3" fmla="*/ 8 h 61"/>
                <a:gd name="T4" fmla="*/ 194 w 272"/>
                <a:gd name="T5" fmla="*/ 8 h 61"/>
                <a:gd name="T6" fmla="*/ 272 w 272"/>
                <a:gd name="T7" fmla="*/ 61 h 61"/>
                <a:gd name="T8" fmla="*/ 258 w 272"/>
                <a:gd name="T9" fmla="*/ 12 h 61"/>
                <a:gd name="T10" fmla="*/ 189 w 272"/>
                <a:gd name="T11" fmla="*/ 7 h 61"/>
                <a:gd name="T12" fmla="*/ 21 w 272"/>
                <a:gd name="T13" fmla="*/ 0 h 61"/>
                <a:gd name="T14" fmla="*/ 0 w 272"/>
                <a:gd name="T15" fmla="*/ 61 h 61"/>
                <a:gd name="T16" fmla="*/ 81 w 272"/>
                <a:gd name="T17" fmla="*/ 7 h 61"/>
                <a:gd name="T18" fmla="*/ 81 w 272"/>
                <a:gd name="T19" fmla="*/ 7 h 61"/>
                <a:gd name="T20" fmla="*/ 113 w 272"/>
                <a:gd name="T21" fmla="*/ 3 h 61"/>
                <a:gd name="T22" fmla="*/ 21 w 272"/>
                <a:gd name="T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2" h="61">
                  <a:moveTo>
                    <a:pt x="189" y="7"/>
                  </a:moveTo>
                  <a:cubicBezTo>
                    <a:pt x="191" y="7"/>
                    <a:pt x="193" y="7"/>
                    <a:pt x="194" y="8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240" y="17"/>
                    <a:pt x="272" y="38"/>
                    <a:pt x="272" y="61"/>
                  </a:cubicBezTo>
                  <a:cubicBezTo>
                    <a:pt x="272" y="44"/>
                    <a:pt x="267" y="27"/>
                    <a:pt x="258" y="12"/>
                  </a:cubicBezTo>
                  <a:cubicBezTo>
                    <a:pt x="235" y="10"/>
                    <a:pt x="212" y="8"/>
                    <a:pt x="189" y="7"/>
                  </a:cubicBezTo>
                  <a:moveTo>
                    <a:pt x="21" y="0"/>
                  </a:moveTo>
                  <a:cubicBezTo>
                    <a:pt x="8" y="18"/>
                    <a:pt x="0" y="39"/>
                    <a:pt x="0" y="61"/>
                  </a:cubicBezTo>
                  <a:cubicBezTo>
                    <a:pt x="0" y="37"/>
                    <a:pt x="33" y="16"/>
                    <a:pt x="81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91" y="5"/>
                    <a:pt x="102" y="3"/>
                    <a:pt x="113" y="3"/>
                  </a:cubicBezTo>
                  <a:cubicBezTo>
                    <a:pt x="83" y="1"/>
                    <a:pt x="52" y="1"/>
                    <a:pt x="21" y="0"/>
                  </a:cubicBezTo>
                </a:path>
              </a:pathLst>
            </a:custGeom>
            <a:solidFill>
              <a:srgbClr val="E9E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323"/>
            <p:cNvSpPr>
              <a:spLocks/>
            </p:cNvSpPr>
            <p:nvPr/>
          </p:nvSpPr>
          <p:spPr bwMode="auto">
            <a:xfrm>
              <a:off x="4060825" y="3235325"/>
              <a:ext cx="26988" cy="34925"/>
            </a:xfrm>
            <a:custGeom>
              <a:avLst/>
              <a:gdLst>
                <a:gd name="T0" fmla="*/ 0 w 78"/>
                <a:gd name="T1" fmla="*/ 0 h 107"/>
                <a:gd name="T2" fmla="*/ 22 w 78"/>
                <a:gd name="T3" fmla="*/ 53 h 107"/>
                <a:gd name="T4" fmla="*/ 22 w 78"/>
                <a:gd name="T5" fmla="*/ 53 h 107"/>
                <a:gd name="T6" fmla="*/ 22 w 78"/>
                <a:gd name="T7" fmla="*/ 53 h 107"/>
                <a:gd name="T8" fmla="*/ 0 w 78"/>
                <a:gd name="T9" fmla="*/ 107 h 107"/>
                <a:gd name="T10" fmla="*/ 78 w 78"/>
                <a:gd name="T11" fmla="*/ 53 h 107"/>
                <a:gd name="T12" fmla="*/ 78 w 78"/>
                <a:gd name="T13" fmla="*/ 53 h 107"/>
                <a:gd name="T14" fmla="*/ 78 w 78"/>
                <a:gd name="T15" fmla="*/ 53 h 107"/>
                <a:gd name="T16" fmla="*/ 0 w 78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107">
                  <a:moveTo>
                    <a:pt x="0" y="0"/>
                  </a:moveTo>
                  <a:cubicBezTo>
                    <a:pt x="14" y="14"/>
                    <a:pt x="22" y="32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74"/>
                    <a:pt x="14" y="93"/>
                    <a:pt x="0" y="107"/>
                  </a:cubicBezTo>
                  <a:cubicBezTo>
                    <a:pt x="46" y="97"/>
                    <a:pt x="78" y="77"/>
                    <a:pt x="78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30"/>
                    <a:pt x="46" y="9"/>
                    <a:pt x="0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324"/>
            <p:cNvSpPr>
              <a:spLocks/>
            </p:cNvSpPr>
            <p:nvPr/>
          </p:nvSpPr>
          <p:spPr bwMode="auto">
            <a:xfrm>
              <a:off x="3995738" y="3233738"/>
              <a:ext cx="26988" cy="38100"/>
            </a:xfrm>
            <a:custGeom>
              <a:avLst/>
              <a:gdLst>
                <a:gd name="T0" fmla="*/ 81 w 81"/>
                <a:gd name="T1" fmla="*/ 0 h 109"/>
                <a:gd name="T2" fmla="*/ 0 w 81"/>
                <a:gd name="T3" fmla="*/ 54 h 109"/>
                <a:gd name="T4" fmla="*/ 0 w 81"/>
                <a:gd name="T5" fmla="*/ 54 h 109"/>
                <a:gd name="T6" fmla="*/ 0 w 81"/>
                <a:gd name="T7" fmla="*/ 54 h 109"/>
                <a:gd name="T8" fmla="*/ 81 w 81"/>
                <a:gd name="T9" fmla="*/ 109 h 109"/>
                <a:gd name="T10" fmla="*/ 59 w 81"/>
                <a:gd name="T11" fmla="*/ 54 h 109"/>
                <a:gd name="T12" fmla="*/ 59 w 81"/>
                <a:gd name="T13" fmla="*/ 54 h 109"/>
                <a:gd name="T14" fmla="*/ 59 w 81"/>
                <a:gd name="T15" fmla="*/ 54 h 109"/>
                <a:gd name="T16" fmla="*/ 81 w 81"/>
                <a:gd name="T1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81" y="0"/>
                  </a:moveTo>
                  <a:cubicBezTo>
                    <a:pt x="33" y="9"/>
                    <a:pt x="0" y="30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78"/>
                    <a:pt x="33" y="99"/>
                    <a:pt x="81" y="109"/>
                  </a:cubicBezTo>
                  <a:cubicBezTo>
                    <a:pt x="67" y="94"/>
                    <a:pt x="59" y="75"/>
                    <a:pt x="59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33"/>
                    <a:pt x="67" y="14"/>
                    <a:pt x="81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325"/>
            <p:cNvSpPr>
              <a:spLocks noEditPoints="1"/>
            </p:cNvSpPr>
            <p:nvPr/>
          </p:nvSpPr>
          <p:spPr bwMode="auto">
            <a:xfrm>
              <a:off x="4014788" y="3233738"/>
              <a:ext cx="53975" cy="39688"/>
            </a:xfrm>
            <a:custGeom>
              <a:avLst/>
              <a:gdLst>
                <a:gd name="T0" fmla="*/ 78 w 157"/>
                <a:gd name="T1" fmla="*/ 103 h 118"/>
                <a:gd name="T2" fmla="*/ 34 w 157"/>
                <a:gd name="T3" fmla="*/ 58 h 118"/>
                <a:gd name="T4" fmla="*/ 78 w 157"/>
                <a:gd name="T5" fmla="*/ 14 h 118"/>
                <a:gd name="T6" fmla="*/ 90 w 157"/>
                <a:gd name="T7" fmla="*/ 16 h 118"/>
                <a:gd name="T8" fmla="*/ 78 w 157"/>
                <a:gd name="T9" fmla="*/ 35 h 118"/>
                <a:gd name="T10" fmla="*/ 101 w 157"/>
                <a:gd name="T11" fmla="*/ 58 h 118"/>
                <a:gd name="T12" fmla="*/ 121 w 157"/>
                <a:gd name="T13" fmla="*/ 46 h 118"/>
                <a:gd name="T14" fmla="*/ 123 w 157"/>
                <a:gd name="T15" fmla="*/ 58 h 118"/>
                <a:gd name="T16" fmla="*/ 78 w 157"/>
                <a:gd name="T17" fmla="*/ 103 h 118"/>
                <a:gd name="T18" fmla="*/ 54 w 157"/>
                <a:gd name="T19" fmla="*/ 0 h 118"/>
                <a:gd name="T20" fmla="*/ 22 w 157"/>
                <a:gd name="T21" fmla="*/ 4 h 118"/>
                <a:gd name="T22" fmla="*/ 22 w 157"/>
                <a:gd name="T23" fmla="*/ 4 h 118"/>
                <a:gd name="T24" fmla="*/ 0 w 157"/>
                <a:gd name="T25" fmla="*/ 58 h 118"/>
                <a:gd name="T26" fmla="*/ 0 w 157"/>
                <a:gd name="T27" fmla="*/ 58 h 118"/>
                <a:gd name="T28" fmla="*/ 22 w 157"/>
                <a:gd name="T29" fmla="*/ 113 h 118"/>
                <a:gd name="T30" fmla="*/ 77 w 157"/>
                <a:gd name="T31" fmla="*/ 118 h 118"/>
                <a:gd name="T32" fmla="*/ 135 w 157"/>
                <a:gd name="T33" fmla="*/ 112 h 118"/>
                <a:gd name="T34" fmla="*/ 157 w 157"/>
                <a:gd name="T35" fmla="*/ 58 h 118"/>
                <a:gd name="T36" fmla="*/ 157 w 157"/>
                <a:gd name="T37" fmla="*/ 58 h 118"/>
                <a:gd name="T38" fmla="*/ 135 w 157"/>
                <a:gd name="T39" fmla="*/ 5 h 118"/>
                <a:gd name="T40" fmla="*/ 135 w 157"/>
                <a:gd name="T41" fmla="*/ 5 h 118"/>
                <a:gd name="T42" fmla="*/ 130 w 157"/>
                <a:gd name="T43" fmla="*/ 4 h 118"/>
                <a:gd name="T44" fmla="*/ 54 w 157"/>
                <a:gd name="T4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7" h="118">
                  <a:moveTo>
                    <a:pt x="78" y="103"/>
                  </a:moveTo>
                  <a:cubicBezTo>
                    <a:pt x="54" y="103"/>
                    <a:pt x="34" y="83"/>
                    <a:pt x="34" y="58"/>
                  </a:cubicBezTo>
                  <a:cubicBezTo>
                    <a:pt x="34" y="34"/>
                    <a:pt x="54" y="14"/>
                    <a:pt x="78" y="14"/>
                  </a:cubicBezTo>
                  <a:cubicBezTo>
                    <a:pt x="82" y="14"/>
                    <a:pt x="86" y="15"/>
                    <a:pt x="90" y="16"/>
                  </a:cubicBezTo>
                  <a:cubicBezTo>
                    <a:pt x="83" y="20"/>
                    <a:pt x="78" y="27"/>
                    <a:pt x="78" y="35"/>
                  </a:cubicBezTo>
                  <a:cubicBezTo>
                    <a:pt x="78" y="48"/>
                    <a:pt x="89" y="58"/>
                    <a:pt x="101" y="58"/>
                  </a:cubicBezTo>
                  <a:cubicBezTo>
                    <a:pt x="110" y="58"/>
                    <a:pt x="117" y="53"/>
                    <a:pt x="121" y="46"/>
                  </a:cubicBezTo>
                  <a:cubicBezTo>
                    <a:pt x="122" y="50"/>
                    <a:pt x="123" y="54"/>
                    <a:pt x="123" y="58"/>
                  </a:cubicBezTo>
                  <a:cubicBezTo>
                    <a:pt x="123" y="83"/>
                    <a:pt x="103" y="103"/>
                    <a:pt x="78" y="103"/>
                  </a:cubicBezTo>
                  <a:moveTo>
                    <a:pt x="54" y="0"/>
                  </a:moveTo>
                  <a:cubicBezTo>
                    <a:pt x="43" y="0"/>
                    <a:pt x="32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8" y="18"/>
                    <a:pt x="0" y="37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9"/>
                    <a:pt x="8" y="98"/>
                    <a:pt x="22" y="113"/>
                  </a:cubicBezTo>
                  <a:cubicBezTo>
                    <a:pt x="39" y="116"/>
                    <a:pt x="57" y="118"/>
                    <a:pt x="77" y="118"/>
                  </a:cubicBezTo>
                  <a:cubicBezTo>
                    <a:pt x="98" y="118"/>
                    <a:pt x="118" y="115"/>
                    <a:pt x="135" y="112"/>
                  </a:cubicBezTo>
                  <a:cubicBezTo>
                    <a:pt x="149" y="98"/>
                    <a:pt x="157" y="79"/>
                    <a:pt x="157" y="58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7" y="37"/>
                    <a:pt x="149" y="19"/>
                    <a:pt x="135" y="5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4" y="4"/>
                    <a:pt x="132" y="4"/>
                    <a:pt x="130" y="4"/>
                  </a:cubicBezTo>
                  <a:cubicBezTo>
                    <a:pt x="105" y="2"/>
                    <a:pt x="80" y="1"/>
                    <a:pt x="54" y="0"/>
                  </a:cubicBezTo>
                </a:path>
              </a:pathLst>
            </a:custGeom>
            <a:solidFill>
              <a:srgbClr val="6CC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326"/>
            <p:cNvSpPr>
              <a:spLocks/>
            </p:cNvSpPr>
            <p:nvPr/>
          </p:nvSpPr>
          <p:spPr bwMode="auto">
            <a:xfrm>
              <a:off x="4027488" y="3238500"/>
              <a:ext cx="28575" cy="28575"/>
            </a:xfrm>
            <a:custGeom>
              <a:avLst/>
              <a:gdLst>
                <a:gd name="T0" fmla="*/ 44 w 89"/>
                <a:gd name="T1" fmla="*/ 0 h 89"/>
                <a:gd name="T2" fmla="*/ 0 w 89"/>
                <a:gd name="T3" fmla="*/ 44 h 89"/>
                <a:gd name="T4" fmla="*/ 44 w 89"/>
                <a:gd name="T5" fmla="*/ 89 h 89"/>
                <a:gd name="T6" fmla="*/ 89 w 89"/>
                <a:gd name="T7" fmla="*/ 44 h 89"/>
                <a:gd name="T8" fmla="*/ 87 w 89"/>
                <a:gd name="T9" fmla="*/ 32 h 89"/>
                <a:gd name="T10" fmla="*/ 67 w 89"/>
                <a:gd name="T11" fmla="*/ 44 h 89"/>
                <a:gd name="T12" fmla="*/ 44 w 89"/>
                <a:gd name="T13" fmla="*/ 21 h 89"/>
                <a:gd name="T14" fmla="*/ 56 w 89"/>
                <a:gd name="T15" fmla="*/ 2 h 89"/>
                <a:gd name="T16" fmla="*/ 44 w 89"/>
                <a:gd name="T1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89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cubicBezTo>
                    <a:pt x="69" y="89"/>
                    <a:pt x="89" y="69"/>
                    <a:pt x="89" y="44"/>
                  </a:cubicBezTo>
                  <a:cubicBezTo>
                    <a:pt x="89" y="40"/>
                    <a:pt x="88" y="36"/>
                    <a:pt x="87" y="32"/>
                  </a:cubicBezTo>
                  <a:cubicBezTo>
                    <a:pt x="83" y="39"/>
                    <a:pt x="76" y="44"/>
                    <a:pt x="67" y="44"/>
                  </a:cubicBezTo>
                  <a:cubicBezTo>
                    <a:pt x="55" y="44"/>
                    <a:pt x="44" y="34"/>
                    <a:pt x="44" y="21"/>
                  </a:cubicBezTo>
                  <a:cubicBezTo>
                    <a:pt x="44" y="13"/>
                    <a:pt x="49" y="6"/>
                    <a:pt x="56" y="2"/>
                  </a:cubicBezTo>
                  <a:cubicBezTo>
                    <a:pt x="52" y="1"/>
                    <a:pt x="48" y="0"/>
                    <a:pt x="44" y="0"/>
                  </a:cubicBezTo>
                </a:path>
              </a:pathLst>
            </a:custGeom>
            <a:solidFill>
              <a:srgbClr val="727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327"/>
            <p:cNvSpPr>
              <a:spLocks noEditPoints="1"/>
            </p:cNvSpPr>
            <p:nvPr/>
          </p:nvSpPr>
          <p:spPr bwMode="auto">
            <a:xfrm>
              <a:off x="4122738" y="3236913"/>
              <a:ext cx="63500" cy="25400"/>
            </a:xfrm>
            <a:custGeom>
              <a:avLst/>
              <a:gdLst>
                <a:gd name="T0" fmla="*/ 41 w 188"/>
                <a:gd name="T1" fmla="*/ 44 h 77"/>
                <a:gd name="T2" fmla="*/ 0 w 188"/>
                <a:gd name="T3" fmla="*/ 77 h 77"/>
                <a:gd name="T4" fmla="*/ 62 w 188"/>
                <a:gd name="T5" fmla="*/ 51 h 77"/>
                <a:gd name="T6" fmla="*/ 41 w 188"/>
                <a:gd name="T7" fmla="*/ 44 h 77"/>
                <a:gd name="T8" fmla="*/ 41 w 188"/>
                <a:gd name="T9" fmla="*/ 44 h 77"/>
                <a:gd name="T10" fmla="*/ 188 w 188"/>
                <a:gd name="T11" fmla="*/ 0 h 77"/>
                <a:gd name="T12" fmla="*/ 151 w 188"/>
                <a:gd name="T13" fmla="*/ 3 h 77"/>
                <a:gd name="T14" fmla="*/ 118 w 188"/>
                <a:gd name="T15" fmla="*/ 28 h 77"/>
                <a:gd name="T16" fmla="*/ 188 w 188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77">
                  <a:moveTo>
                    <a:pt x="41" y="44"/>
                  </a:moveTo>
                  <a:cubicBezTo>
                    <a:pt x="23" y="44"/>
                    <a:pt x="10" y="58"/>
                    <a:pt x="0" y="77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56" y="47"/>
                    <a:pt x="49" y="44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moveTo>
                    <a:pt x="188" y="0"/>
                  </a:moveTo>
                  <a:cubicBezTo>
                    <a:pt x="175" y="1"/>
                    <a:pt x="163" y="2"/>
                    <a:pt x="151" y="3"/>
                  </a:cubicBezTo>
                  <a:cubicBezTo>
                    <a:pt x="143" y="4"/>
                    <a:pt x="122" y="9"/>
                    <a:pt x="118" y="28"/>
                  </a:cubicBezTo>
                  <a:cubicBezTo>
                    <a:pt x="188" y="0"/>
                    <a:pt x="188" y="0"/>
                    <a:pt x="188" y="0"/>
                  </a:cubicBezTo>
                </a:path>
              </a:pathLst>
            </a:custGeom>
            <a:solidFill>
              <a:srgbClr val="F9F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328"/>
            <p:cNvSpPr>
              <a:spLocks/>
            </p:cNvSpPr>
            <p:nvPr/>
          </p:nvSpPr>
          <p:spPr bwMode="auto">
            <a:xfrm>
              <a:off x="3941763" y="3221038"/>
              <a:ext cx="279400" cy="90488"/>
            </a:xfrm>
            <a:custGeom>
              <a:avLst/>
              <a:gdLst>
                <a:gd name="T0" fmla="*/ 132 w 830"/>
                <a:gd name="T1" fmla="*/ 0 h 273"/>
                <a:gd name="T2" fmla="*/ 14 w 830"/>
                <a:gd name="T3" fmla="*/ 1 h 273"/>
                <a:gd name="T4" fmla="*/ 3 w 830"/>
                <a:gd name="T5" fmla="*/ 7 h 273"/>
                <a:gd name="T6" fmla="*/ 0 w 830"/>
                <a:gd name="T7" fmla="*/ 15 h 273"/>
                <a:gd name="T8" fmla="*/ 0 w 830"/>
                <a:gd name="T9" fmla="*/ 48 h 273"/>
                <a:gd name="T10" fmla="*/ 7 w 830"/>
                <a:gd name="T11" fmla="*/ 67 h 273"/>
                <a:gd name="T12" fmla="*/ 10 w 830"/>
                <a:gd name="T13" fmla="*/ 70 h 273"/>
                <a:gd name="T14" fmla="*/ 20 w 830"/>
                <a:gd name="T15" fmla="*/ 80 h 273"/>
                <a:gd name="T16" fmla="*/ 31 w 830"/>
                <a:gd name="T17" fmla="*/ 102 h 273"/>
                <a:gd name="T18" fmla="*/ 40 w 830"/>
                <a:gd name="T19" fmla="*/ 186 h 273"/>
                <a:gd name="T20" fmla="*/ 117 w 830"/>
                <a:gd name="T21" fmla="*/ 267 h 273"/>
                <a:gd name="T22" fmla="*/ 180 w 830"/>
                <a:gd name="T23" fmla="*/ 273 h 273"/>
                <a:gd name="T24" fmla="*/ 259 w 830"/>
                <a:gd name="T25" fmla="*/ 241 h 273"/>
                <a:gd name="T26" fmla="*/ 118 w 830"/>
                <a:gd name="T27" fmla="*/ 231 h 273"/>
                <a:gd name="T28" fmla="*/ 73 w 830"/>
                <a:gd name="T29" fmla="*/ 183 h 273"/>
                <a:gd name="T30" fmla="*/ 61 w 830"/>
                <a:gd name="T31" fmla="*/ 73 h 273"/>
                <a:gd name="T32" fmla="*/ 69 w 830"/>
                <a:gd name="T33" fmla="*/ 48 h 273"/>
                <a:gd name="T34" fmla="*/ 93 w 830"/>
                <a:gd name="T35" fmla="*/ 36 h 273"/>
                <a:gd name="T36" fmla="*/ 164 w 830"/>
                <a:gd name="T37" fmla="*/ 35 h 273"/>
                <a:gd name="T38" fmla="*/ 180 w 830"/>
                <a:gd name="T39" fmla="*/ 35 h 273"/>
                <a:gd name="T40" fmla="*/ 272 w 830"/>
                <a:gd name="T41" fmla="*/ 38 h 273"/>
                <a:gd name="T42" fmla="*/ 348 w 830"/>
                <a:gd name="T43" fmla="*/ 42 h 273"/>
                <a:gd name="T44" fmla="*/ 417 w 830"/>
                <a:gd name="T45" fmla="*/ 47 h 273"/>
                <a:gd name="T46" fmla="*/ 469 w 830"/>
                <a:gd name="T47" fmla="*/ 52 h 273"/>
                <a:gd name="T48" fmla="*/ 502 w 830"/>
                <a:gd name="T49" fmla="*/ 93 h 273"/>
                <a:gd name="T50" fmla="*/ 491 w 830"/>
                <a:gd name="T51" fmla="*/ 145 h 273"/>
                <a:gd name="T52" fmla="*/ 538 w 830"/>
                <a:gd name="T53" fmla="*/ 126 h 273"/>
                <a:gd name="T54" fmla="*/ 579 w 830"/>
                <a:gd name="T55" fmla="*/ 93 h 273"/>
                <a:gd name="T56" fmla="*/ 579 w 830"/>
                <a:gd name="T57" fmla="*/ 93 h 273"/>
                <a:gd name="T58" fmla="*/ 600 w 830"/>
                <a:gd name="T59" fmla="*/ 100 h 273"/>
                <a:gd name="T60" fmla="*/ 656 w 830"/>
                <a:gd name="T61" fmla="*/ 77 h 273"/>
                <a:gd name="T62" fmla="*/ 689 w 830"/>
                <a:gd name="T63" fmla="*/ 52 h 273"/>
                <a:gd name="T64" fmla="*/ 726 w 830"/>
                <a:gd name="T65" fmla="*/ 49 h 273"/>
                <a:gd name="T66" fmla="*/ 830 w 830"/>
                <a:gd name="T67" fmla="*/ 5 h 273"/>
                <a:gd name="T68" fmla="*/ 767 w 830"/>
                <a:gd name="T69" fmla="*/ 9 h 273"/>
                <a:gd name="T70" fmla="*/ 688 w 830"/>
                <a:gd name="T71" fmla="*/ 17 h 273"/>
                <a:gd name="T72" fmla="*/ 579 w 830"/>
                <a:gd name="T73" fmla="*/ 32 h 273"/>
                <a:gd name="T74" fmla="*/ 471 w 830"/>
                <a:gd name="T75" fmla="*/ 17 h 273"/>
                <a:gd name="T76" fmla="*/ 378 w 830"/>
                <a:gd name="T77" fmla="*/ 8 h 273"/>
                <a:gd name="T78" fmla="*/ 223 w 830"/>
                <a:gd name="T79" fmla="*/ 1 h 273"/>
                <a:gd name="T80" fmla="*/ 133 w 830"/>
                <a:gd name="T81" fmla="*/ 0 h 273"/>
                <a:gd name="T82" fmla="*/ 132 w 830"/>
                <a:gd name="T83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0" h="273">
                  <a:moveTo>
                    <a:pt x="132" y="0"/>
                  </a:moveTo>
                  <a:cubicBezTo>
                    <a:pt x="122" y="0"/>
                    <a:pt x="14" y="1"/>
                    <a:pt x="14" y="1"/>
                  </a:cubicBezTo>
                  <a:cubicBezTo>
                    <a:pt x="9" y="1"/>
                    <a:pt x="5" y="3"/>
                    <a:pt x="3" y="7"/>
                  </a:cubicBezTo>
                  <a:cubicBezTo>
                    <a:pt x="1" y="9"/>
                    <a:pt x="0" y="12"/>
                    <a:pt x="0" y="1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4"/>
                    <a:pt x="3" y="62"/>
                    <a:pt x="7" y="67"/>
                  </a:cubicBezTo>
                  <a:cubicBezTo>
                    <a:pt x="8" y="68"/>
                    <a:pt x="9" y="69"/>
                    <a:pt x="10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5" y="85"/>
                    <a:pt x="30" y="95"/>
                    <a:pt x="31" y="102"/>
                  </a:cubicBezTo>
                  <a:cubicBezTo>
                    <a:pt x="31" y="102"/>
                    <a:pt x="36" y="153"/>
                    <a:pt x="40" y="186"/>
                  </a:cubicBezTo>
                  <a:cubicBezTo>
                    <a:pt x="44" y="224"/>
                    <a:pt x="78" y="262"/>
                    <a:pt x="117" y="267"/>
                  </a:cubicBezTo>
                  <a:cubicBezTo>
                    <a:pt x="138" y="269"/>
                    <a:pt x="159" y="272"/>
                    <a:pt x="180" y="273"/>
                  </a:cubicBezTo>
                  <a:cubicBezTo>
                    <a:pt x="259" y="241"/>
                    <a:pt x="259" y="241"/>
                    <a:pt x="259" y="241"/>
                  </a:cubicBezTo>
                  <a:cubicBezTo>
                    <a:pt x="212" y="239"/>
                    <a:pt x="165" y="235"/>
                    <a:pt x="118" y="231"/>
                  </a:cubicBezTo>
                  <a:cubicBezTo>
                    <a:pt x="96" y="228"/>
                    <a:pt x="76" y="206"/>
                    <a:pt x="73" y="183"/>
                  </a:cubicBezTo>
                  <a:cubicBezTo>
                    <a:pt x="69" y="146"/>
                    <a:pt x="65" y="110"/>
                    <a:pt x="61" y="73"/>
                  </a:cubicBezTo>
                  <a:cubicBezTo>
                    <a:pt x="60" y="64"/>
                    <a:pt x="63" y="54"/>
                    <a:pt x="69" y="48"/>
                  </a:cubicBezTo>
                  <a:cubicBezTo>
                    <a:pt x="75" y="41"/>
                    <a:pt x="83" y="37"/>
                    <a:pt x="93" y="36"/>
                  </a:cubicBezTo>
                  <a:cubicBezTo>
                    <a:pt x="117" y="36"/>
                    <a:pt x="140" y="35"/>
                    <a:pt x="164" y="35"/>
                  </a:cubicBezTo>
                  <a:cubicBezTo>
                    <a:pt x="170" y="35"/>
                    <a:pt x="175" y="35"/>
                    <a:pt x="180" y="35"/>
                  </a:cubicBezTo>
                  <a:cubicBezTo>
                    <a:pt x="211" y="36"/>
                    <a:pt x="242" y="36"/>
                    <a:pt x="272" y="38"/>
                  </a:cubicBezTo>
                  <a:cubicBezTo>
                    <a:pt x="298" y="39"/>
                    <a:pt x="323" y="40"/>
                    <a:pt x="348" y="42"/>
                  </a:cubicBezTo>
                  <a:cubicBezTo>
                    <a:pt x="371" y="43"/>
                    <a:pt x="394" y="45"/>
                    <a:pt x="417" y="47"/>
                  </a:cubicBezTo>
                  <a:cubicBezTo>
                    <a:pt x="434" y="49"/>
                    <a:pt x="452" y="50"/>
                    <a:pt x="469" y="52"/>
                  </a:cubicBezTo>
                  <a:cubicBezTo>
                    <a:pt x="479" y="53"/>
                    <a:pt x="509" y="61"/>
                    <a:pt x="502" y="93"/>
                  </a:cubicBezTo>
                  <a:cubicBezTo>
                    <a:pt x="499" y="107"/>
                    <a:pt x="495" y="126"/>
                    <a:pt x="491" y="145"/>
                  </a:cubicBezTo>
                  <a:cubicBezTo>
                    <a:pt x="538" y="126"/>
                    <a:pt x="538" y="126"/>
                    <a:pt x="538" y="126"/>
                  </a:cubicBezTo>
                  <a:cubicBezTo>
                    <a:pt x="548" y="107"/>
                    <a:pt x="561" y="93"/>
                    <a:pt x="579" y="93"/>
                  </a:cubicBezTo>
                  <a:cubicBezTo>
                    <a:pt x="579" y="93"/>
                    <a:pt x="579" y="93"/>
                    <a:pt x="579" y="93"/>
                  </a:cubicBezTo>
                  <a:cubicBezTo>
                    <a:pt x="587" y="93"/>
                    <a:pt x="594" y="96"/>
                    <a:pt x="600" y="100"/>
                  </a:cubicBezTo>
                  <a:cubicBezTo>
                    <a:pt x="656" y="77"/>
                    <a:pt x="656" y="77"/>
                    <a:pt x="656" y="77"/>
                  </a:cubicBezTo>
                  <a:cubicBezTo>
                    <a:pt x="660" y="58"/>
                    <a:pt x="681" y="53"/>
                    <a:pt x="689" y="52"/>
                  </a:cubicBezTo>
                  <a:cubicBezTo>
                    <a:pt x="701" y="51"/>
                    <a:pt x="713" y="50"/>
                    <a:pt x="726" y="49"/>
                  </a:cubicBezTo>
                  <a:cubicBezTo>
                    <a:pt x="830" y="5"/>
                    <a:pt x="830" y="5"/>
                    <a:pt x="830" y="5"/>
                  </a:cubicBezTo>
                  <a:cubicBezTo>
                    <a:pt x="809" y="6"/>
                    <a:pt x="788" y="8"/>
                    <a:pt x="767" y="9"/>
                  </a:cubicBezTo>
                  <a:cubicBezTo>
                    <a:pt x="738" y="11"/>
                    <a:pt x="710" y="14"/>
                    <a:pt x="688" y="17"/>
                  </a:cubicBezTo>
                  <a:cubicBezTo>
                    <a:pt x="684" y="17"/>
                    <a:pt x="598" y="32"/>
                    <a:pt x="579" y="32"/>
                  </a:cubicBezTo>
                  <a:cubicBezTo>
                    <a:pt x="561" y="32"/>
                    <a:pt x="475" y="17"/>
                    <a:pt x="471" y="17"/>
                  </a:cubicBezTo>
                  <a:cubicBezTo>
                    <a:pt x="444" y="13"/>
                    <a:pt x="412" y="10"/>
                    <a:pt x="378" y="8"/>
                  </a:cubicBezTo>
                  <a:cubicBezTo>
                    <a:pt x="325" y="5"/>
                    <a:pt x="268" y="2"/>
                    <a:pt x="223" y="1"/>
                  </a:cubicBezTo>
                  <a:cubicBezTo>
                    <a:pt x="170" y="0"/>
                    <a:pt x="133" y="0"/>
                    <a:pt x="133" y="0"/>
                  </a:cubicBezTo>
                  <a:cubicBezTo>
                    <a:pt x="133" y="0"/>
                    <a:pt x="132" y="0"/>
                    <a:pt x="132" y="0"/>
                  </a:cubicBezTo>
                </a:path>
              </a:pathLst>
            </a:custGeom>
            <a:solidFill>
              <a:srgbClr val="E28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329"/>
            <p:cNvSpPr>
              <a:spLocks/>
            </p:cNvSpPr>
            <p:nvPr/>
          </p:nvSpPr>
          <p:spPr bwMode="auto">
            <a:xfrm>
              <a:off x="3935413" y="2957513"/>
              <a:ext cx="404813" cy="227013"/>
            </a:xfrm>
            <a:custGeom>
              <a:avLst/>
              <a:gdLst>
                <a:gd name="T0" fmla="*/ 603 w 1204"/>
                <a:gd name="T1" fmla="*/ 0 h 674"/>
                <a:gd name="T2" fmla="*/ 33 w 1204"/>
                <a:gd name="T3" fmla="*/ 171 h 674"/>
                <a:gd name="T4" fmla="*/ 10 w 1204"/>
                <a:gd name="T5" fmla="*/ 174 h 674"/>
                <a:gd name="T6" fmla="*/ 19 w 1204"/>
                <a:gd name="T7" fmla="*/ 674 h 674"/>
                <a:gd name="T8" fmla="*/ 20 w 1204"/>
                <a:gd name="T9" fmla="*/ 666 h 674"/>
                <a:gd name="T10" fmla="*/ 207 w 1204"/>
                <a:gd name="T11" fmla="*/ 358 h 674"/>
                <a:gd name="T12" fmla="*/ 228 w 1204"/>
                <a:gd name="T13" fmla="*/ 356 h 674"/>
                <a:gd name="T14" fmla="*/ 603 w 1204"/>
                <a:gd name="T15" fmla="*/ 412 h 674"/>
                <a:gd name="T16" fmla="*/ 977 w 1204"/>
                <a:gd name="T17" fmla="*/ 356 h 674"/>
                <a:gd name="T18" fmla="*/ 998 w 1204"/>
                <a:gd name="T19" fmla="*/ 358 h 674"/>
                <a:gd name="T20" fmla="*/ 1183 w 1204"/>
                <a:gd name="T21" fmla="*/ 649 h 674"/>
                <a:gd name="T22" fmla="*/ 1188 w 1204"/>
                <a:gd name="T23" fmla="*/ 647 h 674"/>
                <a:gd name="T24" fmla="*/ 1195 w 1204"/>
                <a:gd name="T25" fmla="*/ 174 h 674"/>
                <a:gd name="T26" fmla="*/ 1172 w 1204"/>
                <a:gd name="T27" fmla="*/ 171 h 674"/>
                <a:gd name="T28" fmla="*/ 603 w 1204"/>
                <a:gd name="T29" fmla="*/ 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04" h="674">
                  <a:moveTo>
                    <a:pt x="603" y="0"/>
                  </a:moveTo>
                  <a:cubicBezTo>
                    <a:pt x="332" y="0"/>
                    <a:pt x="104" y="73"/>
                    <a:pt x="33" y="171"/>
                  </a:cubicBezTo>
                  <a:cubicBezTo>
                    <a:pt x="19" y="173"/>
                    <a:pt x="10" y="174"/>
                    <a:pt x="10" y="174"/>
                  </a:cubicBezTo>
                  <a:cubicBezTo>
                    <a:pt x="10" y="174"/>
                    <a:pt x="0" y="349"/>
                    <a:pt x="19" y="674"/>
                  </a:cubicBezTo>
                  <a:cubicBezTo>
                    <a:pt x="19" y="671"/>
                    <a:pt x="19" y="668"/>
                    <a:pt x="20" y="666"/>
                  </a:cubicBezTo>
                  <a:cubicBezTo>
                    <a:pt x="41" y="516"/>
                    <a:pt x="121" y="367"/>
                    <a:pt x="207" y="358"/>
                  </a:cubicBezTo>
                  <a:cubicBezTo>
                    <a:pt x="214" y="357"/>
                    <a:pt x="221" y="356"/>
                    <a:pt x="228" y="356"/>
                  </a:cubicBezTo>
                  <a:cubicBezTo>
                    <a:pt x="315" y="356"/>
                    <a:pt x="414" y="412"/>
                    <a:pt x="603" y="412"/>
                  </a:cubicBezTo>
                  <a:cubicBezTo>
                    <a:pt x="791" y="412"/>
                    <a:pt x="890" y="356"/>
                    <a:pt x="977" y="356"/>
                  </a:cubicBezTo>
                  <a:cubicBezTo>
                    <a:pt x="984" y="356"/>
                    <a:pt x="991" y="357"/>
                    <a:pt x="998" y="358"/>
                  </a:cubicBezTo>
                  <a:cubicBezTo>
                    <a:pt x="1081" y="367"/>
                    <a:pt x="1159" y="505"/>
                    <a:pt x="1183" y="649"/>
                  </a:cubicBezTo>
                  <a:cubicBezTo>
                    <a:pt x="1188" y="647"/>
                    <a:pt x="1188" y="647"/>
                    <a:pt x="1188" y="647"/>
                  </a:cubicBezTo>
                  <a:cubicBezTo>
                    <a:pt x="1204" y="339"/>
                    <a:pt x="1195" y="174"/>
                    <a:pt x="1195" y="174"/>
                  </a:cubicBezTo>
                  <a:cubicBezTo>
                    <a:pt x="1195" y="174"/>
                    <a:pt x="1186" y="173"/>
                    <a:pt x="1172" y="171"/>
                  </a:cubicBezTo>
                  <a:cubicBezTo>
                    <a:pt x="1101" y="73"/>
                    <a:pt x="873" y="0"/>
                    <a:pt x="603" y="0"/>
                  </a:cubicBezTo>
                </a:path>
              </a:pathLst>
            </a:custGeom>
            <a:solidFill>
              <a:srgbClr val="848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325" name="矩形 132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99C8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324" name="Oval 5"/>
          <p:cNvSpPr>
            <a:spLocks noChangeArrowheads="1"/>
          </p:cNvSpPr>
          <p:nvPr/>
        </p:nvSpPr>
        <p:spPr bwMode="auto">
          <a:xfrm>
            <a:off x="3605213" y="1022350"/>
            <a:ext cx="5224462" cy="5222875"/>
          </a:xfrm>
          <a:prstGeom prst="ellipse">
            <a:avLst/>
          </a:prstGeom>
          <a:solidFill>
            <a:srgbClr val="F4F0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" name="矩形 455"/>
          <p:cNvSpPr/>
          <p:nvPr/>
        </p:nvSpPr>
        <p:spPr>
          <a:xfrm>
            <a:off x="15240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为了大家能够高效愉快的学习</a:t>
            </a:r>
          </a:p>
        </p:txBody>
      </p:sp>
      <p:pic>
        <p:nvPicPr>
          <p:cNvPr id="2" name="字幕音效2-啾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20675" y="-14414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5208999"/>
      </p:ext>
    </p:extLst>
  </p:cSld>
  <p:clrMapOvr>
    <a:masterClrMapping/>
  </p:clrMapOvr>
  <p:transition spd="slow"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3.33333E-6 L -0.1957 -3.33333E-6 " pathEditMode="relative" rAng="0" ptsTypes="AA">
                                      <p:cBhvr>
                                        <p:cTn id="6" dur="35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92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8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2" presetClass="emph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120000">
                                      <p:cBhvr>
                                        <p:cTn id="2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3" presetClass="exit" presetSubtype="54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3" presetClass="exit" presetSubtype="54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xit" presetSubtype="54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3" presetClass="exit" presetSubtype="54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1" presetClass="entr" presetSubtype="1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9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325" grpId="0" animBg="1"/>
      <p:bldP spid="1324" grpId="0" animBg="1"/>
      <p:bldP spid="1324" grpId="1" animBg="1"/>
      <p:bldP spid="45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C8D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Oval 5"/>
          <p:cNvSpPr>
            <a:spLocks noChangeArrowheads="1"/>
          </p:cNvSpPr>
          <p:nvPr/>
        </p:nvSpPr>
        <p:spPr bwMode="auto">
          <a:xfrm>
            <a:off x="3605213" y="1022350"/>
            <a:ext cx="5224462" cy="5222875"/>
          </a:xfrm>
          <a:prstGeom prst="ellipse">
            <a:avLst/>
          </a:prstGeom>
          <a:solidFill>
            <a:srgbClr val="F4F0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3925888" y="912813"/>
            <a:ext cx="3573462" cy="4852987"/>
            <a:chOff x="3925888" y="912813"/>
            <a:chExt cx="3573462" cy="4852987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625975" y="2743200"/>
              <a:ext cx="571500" cy="911225"/>
            </a:xfrm>
            <a:custGeom>
              <a:avLst/>
              <a:gdLst>
                <a:gd name="T0" fmla="*/ 54 w 57"/>
                <a:gd name="T1" fmla="*/ 23 h 91"/>
                <a:gd name="T2" fmla="*/ 45 w 57"/>
                <a:gd name="T3" fmla="*/ 3 h 91"/>
                <a:gd name="T4" fmla="*/ 45 w 57"/>
                <a:gd name="T5" fmla="*/ 3 h 91"/>
                <a:gd name="T6" fmla="*/ 24 w 57"/>
                <a:gd name="T7" fmla="*/ 12 h 91"/>
                <a:gd name="T8" fmla="*/ 3 w 57"/>
                <a:gd name="T9" fmla="*/ 68 h 91"/>
                <a:gd name="T10" fmla="*/ 13 w 57"/>
                <a:gd name="T11" fmla="*/ 88 h 91"/>
                <a:gd name="T12" fmla="*/ 13 w 57"/>
                <a:gd name="T13" fmla="*/ 88 h 91"/>
                <a:gd name="T14" fmla="*/ 33 w 57"/>
                <a:gd name="T15" fmla="*/ 79 h 91"/>
                <a:gd name="T16" fmla="*/ 54 w 57"/>
                <a:gd name="T17" fmla="*/ 2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91">
                  <a:moveTo>
                    <a:pt x="54" y="23"/>
                  </a:moveTo>
                  <a:cubicBezTo>
                    <a:pt x="57" y="15"/>
                    <a:pt x="53" y="6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36" y="0"/>
                    <a:pt x="27" y="4"/>
                    <a:pt x="24" y="12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0" y="76"/>
                    <a:pt x="4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21" y="91"/>
                    <a:pt x="30" y="87"/>
                    <a:pt x="33" y="79"/>
                  </a:cubicBezTo>
                  <a:lnTo>
                    <a:pt x="54" y="23"/>
                  </a:lnTo>
                  <a:close/>
                </a:path>
              </a:pathLst>
            </a:custGeom>
            <a:solidFill>
              <a:srgbClr val="DDC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4937125" y="1022350"/>
              <a:ext cx="2562225" cy="3182937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5207000" y="1222375"/>
              <a:ext cx="2011362" cy="2711450"/>
            </a:xfrm>
            <a:prstGeom prst="rect">
              <a:avLst/>
            </a:prstGeom>
            <a:solidFill>
              <a:srgbClr val="F7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7148513" y="1222375"/>
              <a:ext cx="69850" cy="2711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5207000" y="1222375"/>
              <a:ext cx="2011362" cy="69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5207000" y="1262063"/>
              <a:ext cx="69850" cy="26717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657850" y="912813"/>
              <a:ext cx="1111250" cy="419100"/>
            </a:xfrm>
            <a:custGeom>
              <a:avLst/>
              <a:gdLst>
                <a:gd name="T0" fmla="*/ 353 w 700"/>
                <a:gd name="T1" fmla="*/ 0 h 264"/>
                <a:gd name="T2" fmla="*/ 0 w 700"/>
                <a:gd name="T3" fmla="*/ 0 h 264"/>
                <a:gd name="T4" fmla="*/ 0 w 700"/>
                <a:gd name="T5" fmla="*/ 264 h 264"/>
                <a:gd name="T6" fmla="*/ 353 w 700"/>
                <a:gd name="T7" fmla="*/ 264 h 264"/>
                <a:gd name="T8" fmla="*/ 700 w 700"/>
                <a:gd name="T9" fmla="*/ 264 h 264"/>
                <a:gd name="T10" fmla="*/ 700 w 700"/>
                <a:gd name="T11" fmla="*/ 0 h 264"/>
                <a:gd name="T12" fmla="*/ 353 w 700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0" h="264">
                  <a:moveTo>
                    <a:pt x="353" y="0"/>
                  </a:moveTo>
                  <a:lnTo>
                    <a:pt x="0" y="0"/>
                  </a:lnTo>
                  <a:lnTo>
                    <a:pt x="0" y="264"/>
                  </a:lnTo>
                  <a:lnTo>
                    <a:pt x="353" y="264"/>
                  </a:lnTo>
                  <a:lnTo>
                    <a:pt x="700" y="264"/>
                  </a:lnTo>
                  <a:lnTo>
                    <a:pt x="700" y="0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F0B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5657850" y="1262063"/>
              <a:ext cx="1111250" cy="69850"/>
            </a:xfrm>
            <a:prstGeom prst="rect">
              <a:avLst/>
            </a:prstGeom>
            <a:solidFill>
              <a:srgbClr val="D89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986213" y="4084638"/>
              <a:ext cx="1081087" cy="1360487"/>
            </a:xfrm>
            <a:custGeom>
              <a:avLst/>
              <a:gdLst>
                <a:gd name="T0" fmla="*/ 108 w 108"/>
                <a:gd name="T1" fmla="*/ 28 h 136"/>
                <a:gd name="T2" fmla="*/ 37 w 108"/>
                <a:gd name="T3" fmla="*/ 0 h 136"/>
                <a:gd name="T4" fmla="*/ 0 w 108"/>
                <a:gd name="T5" fmla="*/ 92 h 136"/>
                <a:gd name="T6" fmla="*/ 18 w 108"/>
                <a:gd name="T7" fmla="*/ 117 h 136"/>
                <a:gd name="T8" fmla="*/ 65 w 108"/>
                <a:gd name="T9" fmla="*/ 136 h 136"/>
                <a:gd name="T10" fmla="*/ 108 w 108"/>
                <a:gd name="T11" fmla="*/ 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36">
                  <a:moveTo>
                    <a:pt x="108" y="2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6" y="101"/>
                    <a:pt x="11" y="109"/>
                    <a:pt x="18" y="117"/>
                  </a:cubicBezTo>
                  <a:cubicBezTo>
                    <a:pt x="65" y="136"/>
                    <a:pt x="65" y="136"/>
                    <a:pt x="65" y="136"/>
                  </a:cubicBezTo>
                  <a:lnTo>
                    <a:pt x="108" y="28"/>
                  </a:lnTo>
                  <a:close/>
                </a:path>
              </a:pathLst>
            </a:custGeom>
            <a:solidFill>
              <a:srgbClr val="DDC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4025900" y="4535488"/>
              <a:ext cx="971550" cy="588962"/>
            </a:xfrm>
            <a:custGeom>
              <a:avLst/>
              <a:gdLst>
                <a:gd name="T0" fmla="*/ 94 w 97"/>
                <a:gd name="T1" fmla="*/ 43 h 59"/>
                <a:gd name="T2" fmla="*/ 88 w 97"/>
                <a:gd name="T3" fmla="*/ 59 h 59"/>
                <a:gd name="T4" fmla="*/ 0 w 97"/>
                <a:gd name="T5" fmla="*/ 22 h 59"/>
                <a:gd name="T6" fmla="*/ 7 w 97"/>
                <a:gd name="T7" fmla="*/ 7 h 59"/>
                <a:gd name="T8" fmla="*/ 13 w 97"/>
                <a:gd name="T9" fmla="*/ 2 h 59"/>
                <a:gd name="T10" fmla="*/ 92 w 97"/>
                <a:gd name="T11" fmla="*/ 35 h 59"/>
                <a:gd name="T12" fmla="*/ 94 w 97"/>
                <a:gd name="T13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9">
                  <a:moveTo>
                    <a:pt x="94" y="43"/>
                  </a:moveTo>
                  <a:cubicBezTo>
                    <a:pt x="91" y="50"/>
                    <a:pt x="88" y="59"/>
                    <a:pt x="88" y="5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5" y="11"/>
                    <a:pt x="7" y="7"/>
                  </a:cubicBezTo>
                  <a:cubicBezTo>
                    <a:pt x="8" y="4"/>
                    <a:pt x="10" y="0"/>
                    <a:pt x="13" y="2"/>
                  </a:cubicBezTo>
                  <a:cubicBezTo>
                    <a:pt x="17" y="4"/>
                    <a:pt x="89" y="34"/>
                    <a:pt x="92" y="35"/>
                  </a:cubicBezTo>
                  <a:cubicBezTo>
                    <a:pt x="95" y="36"/>
                    <a:pt x="97" y="37"/>
                    <a:pt x="9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4105275" y="2882900"/>
              <a:ext cx="1441450" cy="1862137"/>
            </a:xfrm>
            <a:custGeom>
              <a:avLst/>
              <a:gdLst>
                <a:gd name="T0" fmla="*/ 133 w 144"/>
                <a:gd name="T1" fmla="*/ 65 h 186"/>
                <a:gd name="T2" fmla="*/ 112 w 144"/>
                <a:gd name="T3" fmla="*/ 73 h 186"/>
                <a:gd name="T4" fmla="*/ 96 w 144"/>
                <a:gd name="T5" fmla="*/ 109 h 186"/>
                <a:gd name="T6" fmla="*/ 81 w 144"/>
                <a:gd name="T7" fmla="*/ 58 h 186"/>
                <a:gd name="T8" fmla="*/ 59 w 144"/>
                <a:gd name="T9" fmla="*/ 49 h 186"/>
                <a:gd name="T10" fmla="*/ 70 w 144"/>
                <a:gd name="T11" fmla="*/ 21 h 186"/>
                <a:gd name="T12" fmla="*/ 63 w 144"/>
                <a:gd name="T13" fmla="*/ 2 h 186"/>
                <a:gd name="T14" fmla="*/ 46 w 144"/>
                <a:gd name="T15" fmla="*/ 12 h 186"/>
                <a:gd name="T16" fmla="*/ 12 w 144"/>
                <a:gd name="T17" fmla="*/ 104 h 186"/>
                <a:gd name="T18" fmla="*/ 44 w 144"/>
                <a:gd name="T19" fmla="*/ 178 h 186"/>
                <a:gd name="T20" fmla="*/ 98 w 144"/>
                <a:gd name="T21" fmla="*/ 178 h 186"/>
                <a:gd name="T22" fmla="*/ 105 w 144"/>
                <a:gd name="T23" fmla="*/ 167 h 186"/>
                <a:gd name="T24" fmla="*/ 141 w 144"/>
                <a:gd name="T25" fmla="*/ 88 h 186"/>
                <a:gd name="T26" fmla="*/ 133 w 144"/>
                <a:gd name="T27" fmla="*/ 6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186">
                  <a:moveTo>
                    <a:pt x="133" y="65"/>
                  </a:moveTo>
                  <a:cubicBezTo>
                    <a:pt x="125" y="61"/>
                    <a:pt x="116" y="65"/>
                    <a:pt x="112" y="73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89" y="82"/>
                    <a:pt x="81" y="58"/>
                    <a:pt x="81" y="58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3" y="13"/>
                    <a:pt x="70" y="4"/>
                    <a:pt x="63" y="2"/>
                  </a:cubicBezTo>
                  <a:cubicBezTo>
                    <a:pt x="57" y="0"/>
                    <a:pt x="49" y="4"/>
                    <a:pt x="46" y="12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0" y="133"/>
                    <a:pt x="12" y="165"/>
                    <a:pt x="44" y="178"/>
                  </a:cubicBezTo>
                  <a:cubicBezTo>
                    <a:pt x="63" y="186"/>
                    <a:pt x="82" y="186"/>
                    <a:pt x="98" y="178"/>
                  </a:cubicBezTo>
                  <a:cubicBezTo>
                    <a:pt x="100" y="177"/>
                    <a:pt x="105" y="168"/>
                    <a:pt x="105" y="167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4" y="79"/>
                    <a:pt x="141" y="69"/>
                    <a:pt x="133" y="65"/>
                  </a:cubicBezTo>
                  <a:close/>
                </a:path>
              </a:pathLst>
            </a:custGeom>
            <a:solidFill>
              <a:srgbClr val="DDC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2"/>
            <p:cNvSpPr>
              <a:spLocks noChangeArrowheads="1"/>
            </p:cNvSpPr>
            <p:nvPr/>
          </p:nvSpPr>
          <p:spPr bwMode="auto">
            <a:xfrm>
              <a:off x="4746625" y="4884738"/>
              <a:ext cx="130175" cy="130175"/>
            </a:xfrm>
            <a:prstGeom prst="ellipse">
              <a:avLst/>
            </a:prstGeom>
            <a:solidFill>
              <a:srgbClr val="372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3925888" y="4724400"/>
              <a:ext cx="1041400" cy="1041400"/>
            </a:xfrm>
            <a:custGeom>
              <a:avLst/>
              <a:gdLst>
                <a:gd name="T0" fmla="*/ 7 w 104"/>
                <a:gd name="T1" fmla="*/ 0 h 104"/>
                <a:gd name="T2" fmla="*/ 0 w 104"/>
                <a:gd name="T3" fmla="*/ 18 h 104"/>
                <a:gd name="T4" fmla="*/ 78 w 104"/>
                <a:gd name="T5" fmla="*/ 104 h 104"/>
                <a:gd name="T6" fmla="*/ 104 w 104"/>
                <a:gd name="T7" fmla="*/ 3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104">
                  <a:moveTo>
                    <a:pt x="7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9" y="52"/>
                    <a:pt x="46" y="82"/>
                    <a:pt x="78" y="104"/>
                  </a:cubicBezTo>
                  <a:cubicBezTo>
                    <a:pt x="104" y="37"/>
                    <a:pt x="104" y="37"/>
                    <a:pt x="104" y="37"/>
                  </a:cubicBezTo>
                </a:path>
              </a:pathLst>
            </a:custGeom>
            <a:solidFill>
              <a:srgbClr val="335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5767388" y="1712913"/>
            <a:ext cx="901700" cy="100012"/>
          </a:xfrm>
          <a:prstGeom prst="rect">
            <a:avLst/>
          </a:prstGeom>
          <a:solidFill>
            <a:srgbClr val="3359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5487988" y="2233613"/>
            <a:ext cx="1450975" cy="100012"/>
          </a:xfrm>
          <a:prstGeom prst="rect">
            <a:avLst/>
          </a:prstGeom>
          <a:solidFill>
            <a:srgbClr val="3359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5487988" y="2582863"/>
            <a:ext cx="1450975" cy="100012"/>
          </a:xfrm>
          <a:prstGeom prst="rect">
            <a:avLst/>
          </a:prstGeom>
          <a:solidFill>
            <a:srgbClr val="3359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5487988" y="2924175"/>
            <a:ext cx="1450975" cy="109537"/>
          </a:xfrm>
          <a:prstGeom prst="rect">
            <a:avLst/>
          </a:prstGeom>
          <a:solidFill>
            <a:srgbClr val="3359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5487988" y="3273425"/>
            <a:ext cx="1450975" cy="100012"/>
          </a:xfrm>
          <a:prstGeom prst="rect">
            <a:avLst/>
          </a:prstGeom>
          <a:solidFill>
            <a:srgbClr val="3359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1" name="组合 50"/>
          <p:cNvGrpSpPr/>
          <p:nvPr/>
        </p:nvGrpSpPr>
        <p:grpSpPr>
          <a:xfrm>
            <a:off x="5788025" y="1500981"/>
            <a:ext cx="2066130" cy="4728480"/>
            <a:chOff x="6697663" y="2603500"/>
            <a:chExt cx="2066130" cy="4728480"/>
          </a:xfrm>
        </p:grpSpPr>
        <p:grpSp>
          <p:nvGrpSpPr>
            <p:cNvPr id="47" name="组合 46"/>
            <p:cNvGrpSpPr/>
            <p:nvPr/>
          </p:nvGrpSpPr>
          <p:grpSpPr>
            <a:xfrm>
              <a:off x="6697663" y="2603500"/>
              <a:ext cx="1592262" cy="3302000"/>
              <a:chOff x="6697663" y="2603500"/>
              <a:chExt cx="1592262" cy="3302000"/>
            </a:xfrm>
          </p:grpSpPr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7148513" y="3603625"/>
                <a:ext cx="901700" cy="1181100"/>
              </a:xfrm>
              <a:custGeom>
                <a:avLst/>
                <a:gdLst>
                  <a:gd name="T0" fmla="*/ 88 w 90"/>
                  <a:gd name="T1" fmla="*/ 73 h 118"/>
                  <a:gd name="T2" fmla="*/ 82 w 90"/>
                  <a:gd name="T3" fmla="*/ 27 h 118"/>
                  <a:gd name="T4" fmla="*/ 80 w 90"/>
                  <a:gd name="T5" fmla="*/ 8 h 118"/>
                  <a:gd name="T6" fmla="*/ 72 w 90"/>
                  <a:gd name="T7" fmla="*/ 1 h 118"/>
                  <a:gd name="T8" fmla="*/ 65 w 90"/>
                  <a:gd name="T9" fmla="*/ 10 h 118"/>
                  <a:gd name="T10" fmla="*/ 68 w 90"/>
                  <a:gd name="T11" fmla="*/ 28 h 118"/>
                  <a:gd name="T12" fmla="*/ 19 w 90"/>
                  <a:gd name="T13" fmla="*/ 34 h 118"/>
                  <a:gd name="T14" fmla="*/ 19 w 90"/>
                  <a:gd name="T15" fmla="*/ 34 h 118"/>
                  <a:gd name="T16" fmla="*/ 0 w 90"/>
                  <a:gd name="T17" fmla="*/ 37 h 118"/>
                  <a:gd name="T18" fmla="*/ 6 w 90"/>
                  <a:gd name="T19" fmla="*/ 83 h 118"/>
                  <a:gd name="T20" fmla="*/ 53 w 90"/>
                  <a:gd name="T21" fmla="*/ 115 h 118"/>
                  <a:gd name="T22" fmla="*/ 88 w 90"/>
                  <a:gd name="T23" fmla="*/ 7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0" h="118">
                    <a:moveTo>
                      <a:pt x="88" y="73"/>
                    </a:moveTo>
                    <a:cubicBezTo>
                      <a:pt x="82" y="27"/>
                      <a:pt x="82" y="27"/>
                      <a:pt x="82" y="2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3"/>
                      <a:pt x="76" y="0"/>
                      <a:pt x="72" y="1"/>
                    </a:cubicBezTo>
                    <a:cubicBezTo>
                      <a:pt x="67" y="1"/>
                      <a:pt x="65" y="6"/>
                      <a:pt x="65" y="10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9" y="104"/>
                      <a:pt x="30" y="118"/>
                      <a:pt x="53" y="115"/>
                    </a:cubicBezTo>
                    <a:cubicBezTo>
                      <a:pt x="77" y="112"/>
                      <a:pt x="90" y="94"/>
                      <a:pt x="88" y="73"/>
                    </a:cubicBezTo>
                    <a:close/>
                  </a:path>
                </a:pathLst>
              </a:custGeom>
              <a:solidFill>
                <a:srgbClr val="DDC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7199313" y="2824163"/>
                <a:ext cx="669925" cy="1179512"/>
              </a:xfrm>
              <a:custGeom>
                <a:avLst/>
                <a:gdLst>
                  <a:gd name="T0" fmla="*/ 30 w 67"/>
                  <a:gd name="T1" fmla="*/ 13 h 118"/>
                  <a:gd name="T2" fmla="*/ 11 w 67"/>
                  <a:gd name="T3" fmla="*/ 3 h 118"/>
                  <a:gd name="T4" fmla="*/ 11 w 67"/>
                  <a:gd name="T5" fmla="*/ 3 h 118"/>
                  <a:gd name="T6" fmla="*/ 4 w 67"/>
                  <a:gd name="T7" fmla="*/ 24 h 118"/>
                  <a:gd name="T8" fmla="*/ 37 w 67"/>
                  <a:gd name="T9" fmla="*/ 105 h 118"/>
                  <a:gd name="T10" fmla="*/ 56 w 67"/>
                  <a:gd name="T11" fmla="*/ 115 h 118"/>
                  <a:gd name="T12" fmla="*/ 56 w 67"/>
                  <a:gd name="T13" fmla="*/ 115 h 118"/>
                  <a:gd name="T14" fmla="*/ 63 w 67"/>
                  <a:gd name="T15" fmla="*/ 95 h 118"/>
                  <a:gd name="T16" fmla="*/ 30 w 67"/>
                  <a:gd name="T17" fmla="*/ 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118">
                    <a:moveTo>
                      <a:pt x="30" y="13"/>
                    </a:moveTo>
                    <a:cubicBezTo>
                      <a:pt x="26" y="5"/>
                      <a:pt x="18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3" y="6"/>
                      <a:pt x="0" y="15"/>
                      <a:pt x="4" y="24"/>
                    </a:cubicBezTo>
                    <a:cubicBezTo>
                      <a:pt x="37" y="105"/>
                      <a:pt x="37" y="105"/>
                      <a:pt x="37" y="105"/>
                    </a:cubicBezTo>
                    <a:cubicBezTo>
                      <a:pt x="41" y="114"/>
                      <a:pt x="49" y="118"/>
                      <a:pt x="56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64" y="113"/>
                      <a:pt x="67" y="103"/>
                      <a:pt x="63" y="95"/>
                    </a:cubicBezTo>
                    <a:lnTo>
                      <a:pt x="30" y="13"/>
                    </a:lnTo>
                    <a:close/>
                  </a:path>
                </a:pathLst>
              </a:custGeom>
              <a:solidFill>
                <a:srgbClr val="DDC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6969125" y="2603500"/>
                <a:ext cx="530225" cy="520700"/>
              </a:xfrm>
              <a:custGeom>
                <a:avLst/>
                <a:gdLst>
                  <a:gd name="T0" fmla="*/ 22 w 53"/>
                  <a:gd name="T1" fmla="*/ 4 h 52"/>
                  <a:gd name="T2" fmla="*/ 5 w 53"/>
                  <a:gd name="T3" fmla="*/ 6 h 52"/>
                  <a:gd name="T4" fmla="*/ 5 w 53"/>
                  <a:gd name="T5" fmla="*/ 6 h 52"/>
                  <a:gd name="T6" fmla="*/ 5 w 53"/>
                  <a:gd name="T7" fmla="*/ 23 h 52"/>
                  <a:gd name="T8" fmla="*/ 32 w 53"/>
                  <a:gd name="T9" fmla="*/ 48 h 52"/>
                  <a:gd name="T10" fmla="*/ 49 w 53"/>
                  <a:gd name="T11" fmla="*/ 46 h 52"/>
                  <a:gd name="T12" fmla="*/ 49 w 53"/>
                  <a:gd name="T13" fmla="*/ 46 h 52"/>
                  <a:gd name="T14" fmla="*/ 49 w 53"/>
                  <a:gd name="T15" fmla="*/ 29 h 52"/>
                  <a:gd name="T16" fmla="*/ 22 w 53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2">
                    <a:moveTo>
                      <a:pt x="22" y="4"/>
                    </a:moveTo>
                    <a:cubicBezTo>
                      <a:pt x="18" y="0"/>
                      <a:pt x="10" y="1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" y="11"/>
                      <a:pt x="0" y="19"/>
                      <a:pt x="5" y="23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6" y="52"/>
                      <a:pt x="44" y="51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3" y="41"/>
                      <a:pt x="53" y="33"/>
                      <a:pt x="49" y="29"/>
                    </a:cubicBez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DDC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7548563" y="2994025"/>
                <a:ext cx="420687" cy="690562"/>
              </a:xfrm>
              <a:custGeom>
                <a:avLst/>
                <a:gdLst>
                  <a:gd name="T0" fmla="*/ 20 w 42"/>
                  <a:gd name="T1" fmla="*/ 7 h 69"/>
                  <a:gd name="T2" fmla="*/ 7 w 42"/>
                  <a:gd name="T3" fmla="*/ 2 h 69"/>
                  <a:gd name="T4" fmla="*/ 7 w 42"/>
                  <a:gd name="T5" fmla="*/ 2 h 69"/>
                  <a:gd name="T6" fmla="*/ 2 w 42"/>
                  <a:gd name="T7" fmla="*/ 15 h 69"/>
                  <a:gd name="T8" fmla="*/ 22 w 42"/>
                  <a:gd name="T9" fmla="*/ 62 h 69"/>
                  <a:gd name="T10" fmla="*/ 35 w 42"/>
                  <a:gd name="T11" fmla="*/ 67 h 69"/>
                  <a:gd name="T12" fmla="*/ 35 w 42"/>
                  <a:gd name="T13" fmla="*/ 67 h 69"/>
                  <a:gd name="T14" fmla="*/ 40 w 42"/>
                  <a:gd name="T15" fmla="*/ 54 h 69"/>
                  <a:gd name="T16" fmla="*/ 20 w 42"/>
                  <a:gd name="T17" fmla="*/ 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9">
                    <a:moveTo>
                      <a:pt x="20" y="7"/>
                    </a:moveTo>
                    <a:cubicBezTo>
                      <a:pt x="18" y="2"/>
                      <a:pt x="13" y="0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4"/>
                      <a:pt x="0" y="10"/>
                      <a:pt x="2" y="15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4" y="67"/>
                      <a:pt x="29" y="69"/>
                      <a:pt x="35" y="67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40" y="65"/>
                      <a:pt x="42" y="59"/>
                      <a:pt x="40" y="54"/>
                    </a:cubicBezTo>
                    <a:lnTo>
                      <a:pt x="20" y="7"/>
                    </a:lnTo>
                    <a:close/>
                  </a:path>
                </a:pathLst>
              </a:custGeom>
              <a:solidFill>
                <a:srgbClr val="DDC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7778750" y="3043238"/>
                <a:ext cx="280987" cy="650875"/>
              </a:xfrm>
              <a:custGeom>
                <a:avLst/>
                <a:gdLst>
                  <a:gd name="T0" fmla="*/ 19 w 28"/>
                  <a:gd name="T1" fmla="*/ 6 h 65"/>
                  <a:gd name="T2" fmla="*/ 7 w 28"/>
                  <a:gd name="T3" fmla="*/ 3 h 65"/>
                  <a:gd name="T4" fmla="*/ 7 w 28"/>
                  <a:gd name="T5" fmla="*/ 3 h 65"/>
                  <a:gd name="T6" fmla="*/ 1 w 28"/>
                  <a:gd name="T7" fmla="*/ 13 h 65"/>
                  <a:gd name="T8" fmla="*/ 16 w 28"/>
                  <a:gd name="T9" fmla="*/ 50 h 65"/>
                  <a:gd name="T10" fmla="*/ 6 w 28"/>
                  <a:gd name="T11" fmla="*/ 63 h 65"/>
                  <a:gd name="T12" fmla="*/ 11 w 28"/>
                  <a:gd name="T13" fmla="*/ 61 h 65"/>
                  <a:gd name="T14" fmla="*/ 26 w 28"/>
                  <a:gd name="T15" fmla="*/ 50 h 65"/>
                  <a:gd name="T16" fmla="*/ 19 w 28"/>
                  <a:gd name="T17" fmla="*/ 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65">
                    <a:moveTo>
                      <a:pt x="19" y="6"/>
                    </a:moveTo>
                    <a:cubicBezTo>
                      <a:pt x="18" y="2"/>
                      <a:pt x="12" y="0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8" y="54"/>
                      <a:pt x="1" y="65"/>
                      <a:pt x="6" y="63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6" y="59"/>
                      <a:pt x="28" y="54"/>
                      <a:pt x="26" y="50"/>
                    </a:cubicBez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DDC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6778625" y="3243263"/>
                <a:ext cx="330200" cy="690562"/>
              </a:xfrm>
              <a:custGeom>
                <a:avLst/>
                <a:gdLst>
                  <a:gd name="T0" fmla="*/ 28 w 33"/>
                  <a:gd name="T1" fmla="*/ 12 h 69"/>
                  <a:gd name="T2" fmla="*/ 12 w 33"/>
                  <a:gd name="T3" fmla="*/ 1 h 69"/>
                  <a:gd name="T4" fmla="*/ 12 w 33"/>
                  <a:gd name="T5" fmla="*/ 1 h 69"/>
                  <a:gd name="T6" fmla="*/ 1 w 33"/>
                  <a:gd name="T7" fmla="*/ 22 h 69"/>
                  <a:gd name="T8" fmla="*/ 6 w 33"/>
                  <a:gd name="T9" fmla="*/ 57 h 69"/>
                  <a:gd name="T10" fmla="*/ 20 w 33"/>
                  <a:gd name="T11" fmla="*/ 68 h 69"/>
                  <a:gd name="T12" fmla="*/ 20 w 33"/>
                  <a:gd name="T13" fmla="*/ 60 h 69"/>
                  <a:gd name="T14" fmla="*/ 32 w 33"/>
                  <a:gd name="T15" fmla="*/ 45 h 69"/>
                  <a:gd name="T16" fmla="*/ 28 w 33"/>
                  <a:gd name="T17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69">
                    <a:moveTo>
                      <a:pt x="28" y="12"/>
                    </a:moveTo>
                    <a:cubicBezTo>
                      <a:pt x="27" y="5"/>
                      <a:pt x="20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5" y="2"/>
                      <a:pt x="0" y="15"/>
                      <a:pt x="1" y="22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7" y="64"/>
                      <a:pt x="13" y="69"/>
                      <a:pt x="20" y="68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7" y="59"/>
                      <a:pt x="33" y="52"/>
                      <a:pt x="32" y="45"/>
                    </a:cubicBezTo>
                    <a:lnTo>
                      <a:pt x="28" y="12"/>
                    </a:lnTo>
                    <a:close/>
                  </a:path>
                </a:pathLst>
              </a:custGeom>
              <a:solidFill>
                <a:srgbClr val="DDC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6838950" y="3143250"/>
                <a:ext cx="1200150" cy="1441450"/>
              </a:xfrm>
              <a:custGeom>
                <a:avLst/>
                <a:gdLst>
                  <a:gd name="T0" fmla="*/ 56 w 120"/>
                  <a:gd name="T1" fmla="*/ 17 h 144"/>
                  <a:gd name="T2" fmla="*/ 21 w 120"/>
                  <a:gd name="T3" fmla="*/ 37 h 144"/>
                  <a:gd name="T4" fmla="*/ 1 w 120"/>
                  <a:gd name="T5" fmla="*/ 55 h 144"/>
                  <a:gd name="T6" fmla="*/ 0 w 120"/>
                  <a:gd name="T7" fmla="*/ 70 h 144"/>
                  <a:gd name="T8" fmla="*/ 38 w 120"/>
                  <a:gd name="T9" fmla="*/ 137 h 144"/>
                  <a:gd name="T10" fmla="*/ 49 w 120"/>
                  <a:gd name="T11" fmla="*/ 142 h 144"/>
                  <a:gd name="T12" fmla="*/ 110 w 120"/>
                  <a:gd name="T13" fmla="*/ 130 h 144"/>
                  <a:gd name="T14" fmla="*/ 118 w 120"/>
                  <a:gd name="T15" fmla="*/ 120 h 144"/>
                  <a:gd name="T16" fmla="*/ 120 w 120"/>
                  <a:gd name="T17" fmla="*/ 42 h 144"/>
                  <a:gd name="T18" fmla="*/ 92 w 120"/>
                  <a:gd name="T19" fmla="*/ 18 h 144"/>
                  <a:gd name="T20" fmla="*/ 56 w 120"/>
                  <a:gd name="T21" fmla="*/ 1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144">
                    <a:moveTo>
                      <a:pt x="56" y="17"/>
                    </a:moveTo>
                    <a:cubicBezTo>
                      <a:pt x="56" y="17"/>
                      <a:pt x="38" y="74"/>
                      <a:pt x="21" y="37"/>
                    </a:cubicBezTo>
                    <a:cubicBezTo>
                      <a:pt x="5" y="0"/>
                      <a:pt x="1" y="55"/>
                      <a:pt x="1" y="55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34" y="129"/>
                      <a:pt x="38" y="137"/>
                    </a:cubicBezTo>
                    <a:cubicBezTo>
                      <a:pt x="42" y="144"/>
                      <a:pt x="49" y="142"/>
                      <a:pt x="49" y="142"/>
                    </a:cubicBezTo>
                    <a:cubicBezTo>
                      <a:pt x="110" y="130"/>
                      <a:pt x="110" y="130"/>
                      <a:pt x="110" y="130"/>
                    </a:cubicBezTo>
                    <a:cubicBezTo>
                      <a:pt x="110" y="130"/>
                      <a:pt x="117" y="130"/>
                      <a:pt x="118" y="120"/>
                    </a:cubicBezTo>
                    <a:cubicBezTo>
                      <a:pt x="119" y="110"/>
                      <a:pt x="120" y="42"/>
                      <a:pt x="120" y="42"/>
                    </a:cubicBezTo>
                    <a:cubicBezTo>
                      <a:pt x="92" y="18"/>
                      <a:pt x="92" y="18"/>
                      <a:pt x="92" y="18"/>
                    </a:cubicBezTo>
                    <a:lnTo>
                      <a:pt x="56" y="17"/>
                    </a:lnTo>
                    <a:close/>
                  </a:path>
                </a:pathLst>
              </a:custGeom>
              <a:solidFill>
                <a:srgbClr val="DDC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7259638" y="4244975"/>
                <a:ext cx="890587" cy="990600"/>
              </a:xfrm>
              <a:custGeom>
                <a:avLst/>
                <a:gdLst>
                  <a:gd name="T0" fmla="*/ 435 w 561"/>
                  <a:gd name="T1" fmla="*/ 0 h 624"/>
                  <a:gd name="T2" fmla="*/ 0 w 561"/>
                  <a:gd name="T3" fmla="*/ 107 h 624"/>
                  <a:gd name="T4" fmla="*/ 126 w 561"/>
                  <a:gd name="T5" fmla="*/ 624 h 624"/>
                  <a:gd name="T6" fmla="*/ 561 w 561"/>
                  <a:gd name="T7" fmla="*/ 517 h 624"/>
                  <a:gd name="T8" fmla="*/ 435 w 561"/>
                  <a:gd name="T9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1" h="624">
                    <a:moveTo>
                      <a:pt x="435" y="0"/>
                    </a:moveTo>
                    <a:lnTo>
                      <a:pt x="0" y="107"/>
                    </a:lnTo>
                    <a:lnTo>
                      <a:pt x="126" y="624"/>
                    </a:lnTo>
                    <a:lnTo>
                      <a:pt x="561" y="517"/>
                    </a:lnTo>
                    <a:lnTo>
                      <a:pt x="435" y="0"/>
                    </a:lnTo>
                    <a:close/>
                  </a:path>
                </a:pathLst>
              </a:custGeom>
              <a:solidFill>
                <a:srgbClr val="DDC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7308850" y="4675188"/>
                <a:ext cx="871537" cy="360362"/>
              </a:xfrm>
              <a:custGeom>
                <a:avLst/>
                <a:gdLst>
                  <a:gd name="T0" fmla="*/ 84 w 87"/>
                  <a:gd name="T1" fmla="*/ 6 h 36"/>
                  <a:gd name="T2" fmla="*/ 87 w 87"/>
                  <a:gd name="T3" fmla="*/ 20 h 36"/>
                  <a:gd name="T4" fmla="*/ 4 w 87"/>
                  <a:gd name="T5" fmla="*/ 36 h 36"/>
                  <a:gd name="T6" fmla="*/ 2 w 87"/>
                  <a:gd name="T7" fmla="*/ 22 h 36"/>
                  <a:gd name="T8" fmla="*/ 4 w 87"/>
                  <a:gd name="T9" fmla="*/ 15 h 36"/>
                  <a:gd name="T10" fmla="*/ 78 w 87"/>
                  <a:gd name="T11" fmla="*/ 1 h 36"/>
                  <a:gd name="T12" fmla="*/ 84 w 87"/>
                  <a:gd name="T13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36">
                    <a:moveTo>
                      <a:pt x="84" y="6"/>
                    </a:moveTo>
                    <a:cubicBezTo>
                      <a:pt x="85" y="12"/>
                      <a:pt x="87" y="20"/>
                      <a:pt x="87" y="2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2" y="25"/>
                      <a:pt x="2" y="22"/>
                    </a:cubicBezTo>
                    <a:cubicBezTo>
                      <a:pt x="1" y="19"/>
                      <a:pt x="0" y="16"/>
                      <a:pt x="4" y="15"/>
                    </a:cubicBezTo>
                    <a:cubicBezTo>
                      <a:pt x="7" y="15"/>
                      <a:pt x="75" y="1"/>
                      <a:pt x="78" y="1"/>
                    </a:cubicBezTo>
                    <a:cubicBezTo>
                      <a:pt x="81" y="0"/>
                      <a:pt x="82" y="0"/>
                      <a:pt x="8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7408863" y="4854575"/>
                <a:ext cx="120650" cy="111125"/>
              </a:xfrm>
              <a:custGeom>
                <a:avLst/>
                <a:gdLst>
                  <a:gd name="T0" fmla="*/ 11 w 12"/>
                  <a:gd name="T1" fmla="*/ 7 h 11"/>
                  <a:gd name="T2" fmla="*/ 7 w 12"/>
                  <a:gd name="T3" fmla="*/ 0 h 11"/>
                  <a:gd name="T4" fmla="*/ 1 w 12"/>
                  <a:gd name="T5" fmla="*/ 4 h 11"/>
                  <a:gd name="T6" fmla="*/ 5 w 12"/>
                  <a:gd name="T7" fmla="*/ 11 h 11"/>
                  <a:gd name="T8" fmla="*/ 11 w 12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1" y="7"/>
                    </a:moveTo>
                    <a:cubicBezTo>
                      <a:pt x="12" y="4"/>
                      <a:pt x="10" y="1"/>
                      <a:pt x="7" y="0"/>
                    </a:cubicBezTo>
                    <a:cubicBezTo>
                      <a:pt x="5" y="0"/>
                      <a:pt x="2" y="1"/>
                      <a:pt x="1" y="4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8" y="11"/>
                      <a:pt x="10" y="10"/>
                      <a:pt x="11" y="7"/>
                    </a:cubicBezTo>
                    <a:close/>
                  </a:path>
                </a:pathLst>
              </a:custGeom>
              <a:solidFill>
                <a:srgbClr val="3721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6788150" y="2833688"/>
                <a:ext cx="1162050" cy="539750"/>
              </a:xfrm>
              <a:custGeom>
                <a:avLst/>
                <a:gdLst>
                  <a:gd name="T0" fmla="*/ 106 w 116"/>
                  <a:gd name="T1" fmla="*/ 31 h 54"/>
                  <a:gd name="T2" fmla="*/ 19 w 116"/>
                  <a:gd name="T3" fmla="*/ 0 h 54"/>
                  <a:gd name="T4" fmla="*/ 3 w 116"/>
                  <a:gd name="T5" fmla="*/ 1 h 54"/>
                  <a:gd name="T6" fmla="*/ 0 w 116"/>
                  <a:gd name="T7" fmla="*/ 9 h 54"/>
                  <a:gd name="T8" fmla="*/ 12 w 116"/>
                  <a:gd name="T9" fmla="*/ 20 h 54"/>
                  <a:gd name="T10" fmla="*/ 99 w 116"/>
                  <a:gd name="T11" fmla="*/ 51 h 54"/>
                  <a:gd name="T12" fmla="*/ 114 w 116"/>
                  <a:gd name="T13" fmla="*/ 45 h 54"/>
                  <a:gd name="T14" fmla="*/ 106 w 116"/>
                  <a:gd name="T15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54">
                    <a:moveTo>
                      <a:pt x="106" y="3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106" y="54"/>
                      <a:pt x="112" y="51"/>
                      <a:pt x="114" y="45"/>
                    </a:cubicBezTo>
                    <a:cubicBezTo>
                      <a:pt x="116" y="39"/>
                      <a:pt x="113" y="33"/>
                      <a:pt x="106" y="31"/>
                    </a:cubicBezTo>
                    <a:close/>
                  </a:path>
                </a:pathLst>
              </a:custGeom>
              <a:solidFill>
                <a:srgbClr val="46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6697663" y="2843213"/>
                <a:ext cx="120650" cy="80962"/>
              </a:xfrm>
              <a:custGeom>
                <a:avLst/>
                <a:gdLst>
                  <a:gd name="T0" fmla="*/ 57 w 76"/>
                  <a:gd name="T1" fmla="*/ 51 h 51"/>
                  <a:gd name="T2" fmla="*/ 76 w 76"/>
                  <a:gd name="T3" fmla="*/ 0 h 51"/>
                  <a:gd name="T4" fmla="*/ 0 w 76"/>
                  <a:gd name="T5" fmla="*/ 0 h 51"/>
                  <a:gd name="T6" fmla="*/ 57 w 76"/>
                  <a:gd name="T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51">
                    <a:moveTo>
                      <a:pt x="57" y="51"/>
                    </a:moveTo>
                    <a:lnTo>
                      <a:pt x="76" y="0"/>
                    </a:lnTo>
                    <a:lnTo>
                      <a:pt x="0" y="0"/>
                    </a:lnTo>
                    <a:lnTo>
                      <a:pt x="57" y="51"/>
                    </a:lnTo>
                    <a:close/>
                  </a:path>
                </a:pathLst>
              </a:custGeom>
              <a:solidFill>
                <a:srgbClr val="3721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7748588" y="3163888"/>
                <a:ext cx="171450" cy="179387"/>
              </a:xfrm>
              <a:custGeom>
                <a:avLst/>
                <a:gdLst>
                  <a:gd name="T0" fmla="*/ 16 w 17"/>
                  <a:gd name="T1" fmla="*/ 6 h 18"/>
                  <a:gd name="T2" fmla="*/ 6 w 17"/>
                  <a:gd name="T3" fmla="*/ 1 h 18"/>
                  <a:gd name="T4" fmla="*/ 1 w 17"/>
                  <a:gd name="T5" fmla="*/ 11 h 18"/>
                  <a:gd name="T6" fmla="*/ 11 w 17"/>
                  <a:gd name="T7" fmla="*/ 16 h 18"/>
                  <a:gd name="T8" fmla="*/ 16 w 17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6" y="6"/>
                    </a:moveTo>
                    <a:cubicBezTo>
                      <a:pt x="15" y="2"/>
                      <a:pt x="10" y="0"/>
                      <a:pt x="6" y="1"/>
                    </a:cubicBezTo>
                    <a:cubicBezTo>
                      <a:pt x="2" y="2"/>
                      <a:pt x="0" y="7"/>
                      <a:pt x="1" y="11"/>
                    </a:cubicBezTo>
                    <a:cubicBezTo>
                      <a:pt x="2" y="15"/>
                      <a:pt x="6" y="18"/>
                      <a:pt x="11" y="16"/>
                    </a:cubicBezTo>
                    <a:cubicBezTo>
                      <a:pt x="15" y="15"/>
                      <a:pt x="17" y="11"/>
                      <a:pt x="16" y="6"/>
                    </a:cubicBezTo>
                    <a:close/>
                  </a:path>
                </a:pathLst>
              </a:custGeom>
              <a:solidFill>
                <a:srgbClr val="B5A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6778625" y="2973388"/>
                <a:ext cx="300037" cy="600075"/>
              </a:xfrm>
              <a:custGeom>
                <a:avLst/>
                <a:gdLst>
                  <a:gd name="T0" fmla="*/ 29 w 30"/>
                  <a:gd name="T1" fmla="*/ 15 h 60"/>
                  <a:gd name="T2" fmla="*/ 18 w 30"/>
                  <a:gd name="T3" fmla="*/ 1 h 60"/>
                  <a:gd name="T4" fmla="*/ 18 w 30"/>
                  <a:gd name="T5" fmla="*/ 1 h 60"/>
                  <a:gd name="T6" fmla="*/ 4 w 30"/>
                  <a:gd name="T7" fmla="*/ 13 h 60"/>
                  <a:gd name="T8" fmla="*/ 1 w 30"/>
                  <a:gd name="T9" fmla="*/ 46 h 60"/>
                  <a:gd name="T10" fmla="*/ 12 w 30"/>
                  <a:gd name="T11" fmla="*/ 60 h 60"/>
                  <a:gd name="T12" fmla="*/ 12 w 30"/>
                  <a:gd name="T13" fmla="*/ 60 h 60"/>
                  <a:gd name="T14" fmla="*/ 26 w 30"/>
                  <a:gd name="T15" fmla="*/ 48 h 60"/>
                  <a:gd name="T16" fmla="*/ 29 w 30"/>
                  <a:gd name="T17" fmla="*/ 1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60">
                    <a:moveTo>
                      <a:pt x="29" y="15"/>
                    </a:moveTo>
                    <a:cubicBezTo>
                      <a:pt x="30" y="8"/>
                      <a:pt x="25" y="2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1" y="0"/>
                      <a:pt x="5" y="6"/>
                      <a:pt x="4" y="13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53"/>
                      <a:pt x="5" y="59"/>
                      <a:pt x="12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9" y="60"/>
                      <a:pt x="26" y="55"/>
                      <a:pt x="26" y="48"/>
                    </a:cubicBez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DDC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7299325" y="4845050"/>
                <a:ext cx="990600" cy="1060450"/>
              </a:xfrm>
              <a:custGeom>
                <a:avLst/>
                <a:gdLst>
                  <a:gd name="T0" fmla="*/ 99 w 99"/>
                  <a:gd name="T1" fmla="*/ 37 h 106"/>
                  <a:gd name="T2" fmla="*/ 91 w 99"/>
                  <a:gd name="T3" fmla="*/ 0 h 106"/>
                  <a:gd name="T4" fmla="*/ 0 w 99"/>
                  <a:gd name="T5" fmla="*/ 17 h 106"/>
                  <a:gd name="T6" fmla="*/ 20 w 99"/>
                  <a:gd name="T7" fmla="*/ 106 h 106"/>
                  <a:gd name="T8" fmla="*/ 99 w 99"/>
                  <a:gd name="T9" fmla="*/ 3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6">
                    <a:moveTo>
                      <a:pt x="99" y="37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0" y="106"/>
                      <a:pt x="20" y="106"/>
                      <a:pt x="20" y="106"/>
                    </a:cubicBezTo>
                    <a:cubicBezTo>
                      <a:pt x="51" y="89"/>
                      <a:pt x="78" y="65"/>
                      <a:pt x="99" y="37"/>
                    </a:cubicBezTo>
                    <a:close/>
                  </a:path>
                </a:pathLst>
              </a:custGeom>
              <a:solidFill>
                <a:srgbClr val="335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" name="矩形 49"/>
            <p:cNvSpPr/>
            <p:nvPr/>
          </p:nvSpPr>
          <p:spPr>
            <a:xfrm>
              <a:off x="7488237" y="5153023"/>
              <a:ext cx="1275556" cy="2178957"/>
            </a:xfrm>
            <a:custGeom>
              <a:avLst/>
              <a:gdLst>
                <a:gd name="connsiteX0" fmla="*/ 0 w 1151731"/>
                <a:gd name="connsiteY0" fmla="*/ 0 h 2540907"/>
                <a:gd name="connsiteX1" fmla="*/ 1151731 w 1151731"/>
                <a:gd name="connsiteY1" fmla="*/ 0 h 2540907"/>
                <a:gd name="connsiteX2" fmla="*/ 1151731 w 1151731"/>
                <a:gd name="connsiteY2" fmla="*/ 2540907 h 2540907"/>
                <a:gd name="connsiteX3" fmla="*/ 0 w 1151731"/>
                <a:gd name="connsiteY3" fmla="*/ 2540907 h 2540907"/>
                <a:gd name="connsiteX4" fmla="*/ 0 w 1151731"/>
                <a:gd name="connsiteY4" fmla="*/ 0 h 2540907"/>
                <a:gd name="connsiteX0" fmla="*/ 0 w 2523331"/>
                <a:gd name="connsiteY0" fmla="*/ 0 h 2550432"/>
                <a:gd name="connsiteX1" fmla="*/ 2523331 w 2523331"/>
                <a:gd name="connsiteY1" fmla="*/ 9525 h 2550432"/>
                <a:gd name="connsiteX2" fmla="*/ 2523331 w 2523331"/>
                <a:gd name="connsiteY2" fmla="*/ 2550432 h 2550432"/>
                <a:gd name="connsiteX3" fmla="*/ 1371600 w 2523331"/>
                <a:gd name="connsiteY3" fmla="*/ 2550432 h 2550432"/>
                <a:gd name="connsiteX4" fmla="*/ 0 w 2523331"/>
                <a:gd name="connsiteY4" fmla="*/ 0 h 2550432"/>
                <a:gd name="connsiteX0" fmla="*/ 0 w 2532856"/>
                <a:gd name="connsiteY0" fmla="*/ 0 h 2588532"/>
                <a:gd name="connsiteX1" fmla="*/ 2532856 w 2532856"/>
                <a:gd name="connsiteY1" fmla="*/ 47625 h 2588532"/>
                <a:gd name="connsiteX2" fmla="*/ 2532856 w 2532856"/>
                <a:gd name="connsiteY2" fmla="*/ 2588532 h 2588532"/>
                <a:gd name="connsiteX3" fmla="*/ 1381125 w 2532856"/>
                <a:gd name="connsiteY3" fmla="*/ 2588532 h 2588532"/>
                <a:gd name="connsiteX4" fmla="*/ 0 w 2532856"/>
                <a:gd name="connsiteY4" fmla="*/ 0 h 2588532"/>
                <a:gd name="connsiteX0" fmla="*/ 0 w 2532856"/>
                <a:gd name="connsiteY0" fmla="*/ 638175 h 3226707"/>
                <a:gd name="connsiteX1" fmla="*/ 789781 w 2532856"/>
                <a:gd name="connsiteY1" fmla="*/ 0 h 3226707"/>
                <a:gd name="connsiteX2" fmla="*/ 2532856 w 2532856"/>
                <a:gd name="connsiteY2" fmla="*/ 3226707 h 3226707"/>
                <a:gd name="connsiteX3" fmla="*/ 1381125 w 2532856"/>
                <a:gd name="connsiteY3" fmla="*/ 3226707 h 3226707"/>
                <a:gd name="connsiteX4" fmla="*/ 0 w 2532856"/>
                <a:gd name="connsiteY4" fmla="*/ 638175 h 3226707"/>
                <a:gd name="connsiteX0" fmla="*/ 0 w 2532856"/>
                <a:gd name="connsiteY0" fmla="*/ 638175 h 3226707"/>
                <a:gd name="connsiteX1" fmla="*/ 789781 w 2532856"/>
                <a:gd name="connsiteY1" fmla="*/ 0 h 3226707"/>
                <a:gd name="connsiteX2" fmla="*/ 2532856 w 2532856"/>
                <a:gd name="connsiteY2" fmla="*/ 3226707 h 3226707"/>
                <a:gd name="connsiteX3" fmla="*/ 266700 w 2532856"/>
                <a:gd name="connsiteY3" fmla="*/ 2083707 h 3226707"/>
                <a:gd name="connsiteX4" fmla="*/ 0 w 2532856"/>
                <a:gd name="connsiteY4" fmla="*/ 638175 h 3226707"/>
                <a:gd name="connsiteX0" fmla="*/ 0 w 1275556"/>
                <a:gd name="connsiteY0" fmla="*/ 638175 h 2112282"/>
                <a:gd name="connsiteX1" fmla="*/ 789781 w 1275556"/>
                <a:gd name="connsiteY1" fmla="*/ 0 h 2112282"/>
                <a:gd name="connsiteX2" fmla="*/ 1275556 w 1275556"/>
                <a:gd name="connsiteY2" fmla="*/ 2112282 h 2112282"/>
                <a:gd name="connsiteX3" fmla="*/ 266700 w 1275556"/>
                <a:gd name="connsiteY3" fmla="*/ 2083707 h 2112282"/>
                <a:gd name="connsiteX4" fmla="*/ 0 w 1275556"/>
                <a:gd name="connsiteY4" fmla="*/ 638175 h 2112282"/>
                <a:gd name="connsiteX0" fmla="*/ 0 w 1275556"/>
                <a:gd name="connsiteY0" fmla="*/ 638175 h 2112282"/>
                <a:gd name="connsiteX1" fmla="*/ 789781 w 1275556"/>
                <a:gd name="connsiteY1" fmla="*/ 0 h 2112282"/>
                <a:gd name="connsiteX2" fmla="*/ 1275556 w 1275556"/>
                <a:gd name="connsiteY2" fmla="*/ 2112282 h 2112282"/>
                <a:gd name="connsiteX3" fmla="*/ 314325 w 1275556"/>
                <a:gd name="connsiteY3" fmla="*/ 2083707 h 2112282"/>
                <a:gd name="connsiteX4" fmla="*/ 0 w 1275556"/>
                <a:gd name="connsiteY4" fmla="*/ 638175 h 2112282"/>
                <a:gd name="connsiteX0" fmla="*/ 0 w 1275556"/>
                <a:gd name="connsiteY0" fmla="*/ 666750 h 2140857"/>
                <a:gd name="connsiteX1" fmla="*/ 780256 w 1275556"/>
                <a:gd name="connsiteY1" fmla="*/ 0 h 2140857"/>
                <a:gd name="connsiteX2" fmla="*/ 1275556 w 1275556"/>
                <a:gd name="connsiteY2" fmla="*/ 2140857 h 2140857"/>
                <a:gd name="connsiteX3" fmla="*/ 314325 w 1275556"/>
                <a:gd name="connsiteY3" fmla="*/ 2112282 h 2140857"/>
                <a:gd name="connsiteX4" fmla="*/ 0 w 1275556"/>
                <a:gd name="connsiteY4" fmla="*/ 666750 h 2140857"/>
                <a:gd name="connsiteX0" fmla="*/ 0 w 1275556"/>
                <a:gd name="connsiteY0" fmla="*/ 704850 h 2178957"/>
                <a:gd name="connsiteX1" fmla="*/ 770731 w 1275556"/>
                <a:gd name="connsiteY1" fmla="*/ 0 h 2178957"/>
                <a:gd name="connsiteX2" fmla="*/ 1275556 w 1275556"/>
                <a:gd name="connsiteY2" fmla="*/ 2178957 h 2178957"/>
                <a:gd name="connsiteX3" fmla="*/ 314325 w 1275556"/>
                <a:gd name="connsiteY3" fmla="*/ 2150382 h 2178957"/>
                <a:gd name="connsiteX4" fmla="*/ 0 w 1275556"/>
                <a:gd name="connsiteY4" fmla="*/ 704850 h 2178957"/>
                <a:gd name="connsiteX0" fmla="*/ 0 w 1275556"/>
                <a:gd name="connsiteY0" fmla="*/ 704850 h 2178957"/>
                <a:gd name="connsiteX1" fmla="*/ 780256 w 1275556"/>
                <a:gd name="connsiteY1" fmla="*/ 0 h 2178957"/>
                <a:gd name="connsiteX2" fmla="*/ 1275556 w 1275556"/>
                <a:gd name="connsiteY2" fmla="*/ 2178957 h 2178957"/>
                <a:gd name="connsiteX3" fmla="*/ 314325 w 1275556"/>
                <a:gd name="connsiteY3" fmla="*/ 2150382 h 2178957"/>
                <a:gd name="connsiteX4" fmla="*/ 0 w 1275556"/>
                <a:gd name="connsiteY4" fmla="*/ 704850 h 2178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556" h="2178957">
                  <a:moveTo>
                    <a:pt x="0" y="704850"/>
                  </a:moveTo>
                  <a:lnTo>
                    <a:pt x="780256" y="0"/>
                  </a:lnTo>
                  <a:lnTo>
                    <a:pt x="1275556" y="2178957"/>
                  </a:lnTo>
                  <a:lnTo>
                    <a:pt x="314325" y="2150382"/>
                  </a:lnTo>
                  <a:lnTo>
                    <a:pt x="0" y="704850"/>
                  </a:lnTo>
                  <a:close/>
                </a:path>
              </a:pathLst>
            </a:custGeom>
            <a:solidFill>
              <a:srgbClr val="3359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934222" y="912813"/>
            <a:ext cx="4929980" cy="6849266"/>
            <a:chOff x="9517062" y="1331913"/>
            <a:chExt cx="4929980" cy="6849266"/>
          </a:xfrm>
        </p:grpSpPr>
        <p:grpSp>
          <p:nvGrpSpPr>
            <p:cNvPr id="3" name="组合 2"/>
            <p:cNvGrpSpPr/>
            <p:nvPr/>
          </p:nvGrpSpPr>
          <p:grpSpPr>
            <a:xfrm>
              <a:off x="9517062" y="1331913"/>
              <a:ext cx="4929980" cy="6849266"/>
              <a:chOff x="9517062" y="1331913"/>
              <a:chExt cx="4929980" cy="6849266"/>
            </a:xfrm>
          </p:grpSpPr>
          <p:grpSp>
            <p:nvGrpSpPr>
              <p:cNvPr id="125" name="组合 124"/>
              <p:cNvGrpSpPr/>
              <p:nvPr/>
            </p:nvGrpSpPr>
            <p:grpSpPr>
              <a:xfrm>
                <a:off x="9517062" y="1331913"/>
                <a:ext cx="3573462" cy="4852987"/>
                <a:chOff x="3925888" y="912813"/>
                <a:chExt cx="3573462" cy="4852987"/>
              </a:xfrm>
            </p:grpSpPr>
            <p:sp>
              <p:nvSpPr>
                <p:cNvPr id="149" name="Freeform 6"/>
                <p:cNvSpPr>
                  <a:spLocks/>
                </p:cNvSpPr>
                <p:nvPr/>
              </p:nvSpPr>
              <p:spPr bwMode="auto">
                <a:xfrm>
                  <a:off x="4625975" y="2743200"/>
                  <a:ext cx="571500" cy="911225"/>
                </a:xfrm>
                <a:custGeom>
                  <a:avLst/>
                  <a:gdLst>
                    <a:gd name="T0" fmla="*/ 54 w 57"/>
                    <a:gd name="T1" fmla="*/ 23 h 91"/>
                    <a:gd name="T2" fmla="*/ 45 w 57"/>
                    <a:gd name="T3" fmla="*/ 3 h 91"/>
                    <a:gd name="T4" fmla="*/ 45 w 57"/>
                    <a:gd name="T5" fmla="*/ 3 h 91"/>
                    <a:gd name="T6" fmla="*/ 24 w 57"/>
                    <a:gd name="T7" fmla="*/ 12 h 91"/>
                    <a:gd name="T8" fmla="*/ 3 w 57"/>
                    <a:gd name="T9" fmla="*/ 68 h 91"/>
                    <a:gd name="T10" fmla="*/ 13 w 57"/>
                    <a:gd name="T11" fmla="*/ 88 h 91"/>
                    <a:gd name="T12" fmla="*/ 13 w 57"/>
                    <a:gd name="T13" fmla="*/ 88 h 91"/>
                    <a:gd name="T14" fmla="*/ 33 w 57"/>
                    <a:gd name="T15" fmla="*/ 79 h 91"/>
                    <a:gd name="T16" fmla="*/ 54 w 57"/>
                    <a:gd name="T17" fmla="*/ 23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91">
                      <a:moveTo>
                        <a:pt x="54" y="23"/>
                      </a:moveTo>
                      <a:cubicBezTo>
                        <a:pt x="57" y="15"/>
                        <a:pt x="53" y="6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36" y="0"/>
                        <a:pt x="27" y="4"/>
                        <a:pt x="24" y="12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0" y="76"/>
                        <a:pt x="4" y="85"/>
                        <a:pt x="13" y="88"/>
                      </a:cubicBezTo>
                      <a:cubicBezTo>
                        <a:pt x="13" y="88"/>
                        <a:pt x="13" y="88"/>
                        <a:pt x="13" y="88"/>
                      </a:cubicBezTo>
                      <a:cubicBezTo>
                        <a:pt x="21" y="91"/>
                        <a:pt x="30" y="87"/>
                        <a:pt x="33" y="79"/>
                      </a:cubicBezTo>
                      <a:lnTo>
                        <a:pt x="54" y="23"/>
                      </a:lnTo>
                      <a:close/>
                    </a:path>
                  </a:pathLst>
                </a:custGeom>
                <a:solidFill>
                  <a:srgbClr val="DDCC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Rectangle 7"/>
                <p:cNvSpPr>
                  <a:spLocks noChangeArrowheads="1"/>
                </p:cNvSpPr>
                <p:nvPr/>
              </p:nvSpPr>
              <p:spPr bwMode="auto">
                <a:xfrm>
                  <a:off x="4937125" y="1022350"/>
                  <a:ext cx="2562225" cy="3182937"/>
                </a:xfrm>
                <a:prstGeom prst="rect">
                  <a:avLst/>
                </a:prstGeom>
                <a:solidFill>
                  <a:srgbClr val="58B7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Rectangle 8"/>
                <p:cNvSpPr>
                  <a:spLocks noChangeArrowheads="1"/>
                </p:cNvSpPr>
                <p:nvPr/>
              </p:nvSpPr>
              <p:spPr bwMode="auto">
                <a:xfrm>
                  <a:off x="5207000" y="1222375"/>
                  <a:ext cx="2011362" cy="2711450"/>
                </a:xfrm>
                <a:prstGeom prst="rect">
                  <a:avLst/>
                </a:prstGeom>
                <a:solidFill>
                  <a:srgbClr val="F7F8F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Rectangle 14"/>
                <p:cNvSpPr>
                  <a:spLocks noChangeArrowheads="1"/>
                </p:cNvSpPr>
                <p:nvPr/>
              </p:nvSpPr>
              <p:spPr bwMode="auto">
                <a:xfrm>
                  <a:off x="7148513" y="1222375"/>
                  <a:ext cx="69850" cy="27114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Rectangle 15"/>
                <p:cNvSpPr>
                  <a:spLocks noChangeArrowheads="1"/>
                </p:cNvSpPr>
                <p:nvPr/>
              </p:nvSpPr>
              <p:spPr bwMode="auto">
                <a:xfrm>
                  <a:off x="5207000" y="1222375"/>
                  <a:ext cx="2011362" cy="698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Rectangle 16"/>
                <p:cNvSpPr>
                  <a:spLocks noChangeArrowheads="1"/>
                </p:cNvSpPr>
                <p:nvPr/>
              </p:nvSpPr>
              <p:spPr bwMode="auto">
                <a:xfrm>
                  <a:off x="5207000" y="1262063"/>
                  <a:ext cx="69850" cy="267176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17"/>
                <p:cNvSpPr>
                  <a:spLocks/>
                </p:cNvSpPr>
                <p:nvPr/>
              </p:nvSpPr>
              <p:spPr bwMode="auto">
                <a:xfrm>
                  <a:off x="5657850" y="912813"/>
                  <a:ext cx="1111250" cy="419100"/>
                </a:xfrm>
                <a:custGeom>
                  <a:avLst/>
                  <a:gdLst>
                    <a:gd name="T0" fmla="*/ 353 w 700"/>
                    <a:gd name="T1" fmla="*/ 0 h 264"/>
                    <a:gd name="T2" fmla="*/ 0 w 700"/>
                    <a:gd name="T3" fmla="*/ 0 h 264"/>
                    <a:gd name="T4" fmla="*/ 0 w 700"/>
                    <a:gd name="T5" fmla="*/ 264 h 264"/>
                    <a:gd name="T6" fmla="*/ 353 w 700"/>
                    <a:gd name="T7" fmla="*/ 264 h 264"/>
                    <a:gd name="T8" fmla="*/ 700 w 700"/>
                    <a:gd name="T9" fmla="*/ 264 h 264"/>
                    <a:gd name="T10" fmla="*/ 700 w 700"/>
                    <a:gd name="T11" fmla="*/ 0 h 264"/>
                    <a:gd name="T12" fmla="*/ 353 w 700"/>
                    <a:gd name="T13" fmla="*/ 0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0" h="264">
                      <a:moveTo>
                        <a:pt x="353" y="0"/>
                      </a:moveTo>
                      <a:lnTo>
                        <a:pt x="0" y="0"/>
                      </a:lnTo>
                      <a:lnTo>
                        <a:pt x="0" y="264"/>
                      </a:lnTo>
                      <a:lnTo>
                        <a:pt x="353" y="264"/>
                      </a:lnTo>
                      <a:lnTo>
                        <a:pt x="700" y="264"/>
                      </a:lnTo>
                      <a:lnTo>
                        <a:pt x="700" y="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rgbClr val="D894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56" name="Rectangle 18"/>
                <p:cNvSpPr>
                  <a:spLocks noChangeArrowheads="1"/>
                </p:cNvSpPr>
                <p:nvPr/>
              </p:nvSpPr>
              <p:spPr bwMode="auto">
                <a:xfrm>
                  <a:off x="5657850" y="1262063"/>
                  <a:ext cx="1111250" cy="69850"/>
                </a:xfrm>
                <a:prstGeom prst="rect">
                  <a:avLst/>
                </a:prstGeom>
                <a:solidFill>
                  <a:srgbClr val="D894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19"/>
                <p:cNvSpPr>
                  <a:spLocks/>
                </p:cNvSpPr>
                <p:nvPr/>
              </p:nvSpPr>
              <p:spPr bwMode="auto">
                <a:xfrm>
                  <a:off x="3986213" y="4084638"/>
                  <a:ext cx="1081087" cy="1360487"/>
                </a:xfrm>
                <a:custGeom>
                  <a:avLst/>
                  <a:gdLst>
                    <a:gd name="T0" fmla="*/ 108 w 108"/>
                    <a:gd name="T1" fmla="*/ 28 h 136"/>
                    <a:gd name="T2" fmla="*/ 37 w 108"/>
                    <a:gd name="T3" fmla="*/ 0 h 136"/>
                    <a:gd name="T4" fmla="*/ 0 w 108"/>
                    <a:gd name="T5" fmla="*/ 92 h 136"/>
                    <a:gd name="T6" fmla="*/ 18 w 108"/>
                    <a:gd name="T7" fmla="*/ 117 h 136"/>
                    <a:gd name="T8" fmla="*/ 65 w 108"/>
                    <a:gd name="T9" fmla="*/ 136 h 136"/>
                    <a:gd name="T10" fmla="*/ 108 w 108"/>
                    <a:gd name="T11" fmla="*/ 2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8" h="136">
                      <a:moveTo>
                        <a:pt x="108" y="28"/>
                      </a:move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0" y="92"/>
                        <a:pt x="0" y="92"/>
                        <a:pt x="0" y="92"/>
                      </a:cubicBezTo>
                      <a:cubicBezTo>
                        <a:pt x="6" y="101"/>
                        <a:pt x="11" y="109"/>
                        <a:pt x="18" y="117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lnTo>
                        <a:pt x="108" y="28"/>
                      </a:lnTo>
                      <a:close/>
                    </a:path>
                  </a:pathLst>
                </a:custGeom>
                <a:solidFill>
                  <a:srgbClr val="DDCC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0"/>
                <p:cNvSpPr>
                  <a:spLocks/>
                </p:cNvSpPr>
                <p:nvPr/>
              </p:nvSpPr>
              <p:spPr bwMode="auto">
                <a:xfrm>
                  <a:off x="4025900" y="4535488"/>
                  <a:ext cx="971550" cy="588962"/>
                </a:xfrm>
                <a:custGeom>
                  <a:avLst/>
                  <a:gdLst>
                    <a:gd name="T0" fmla="*/ 94 w 97"/>
                    <a:gd name="T1" fmla="*/ 43 h 59"/>
                    <a:gd name="T2" fmla="*/ 88 w 97"/>
                    <a:gd name="T3" fmla="*/ 59 h 59"/>
                    <a:gd name="T4" fmla="*/ 0 w 97"/>
                    <a:gd name="T5" fmla="*/ 22 h 59"/>
                    <a:gd name="T6" fmla="*/ 7 w 97"/>
                    <a:gd name="T7" fmla="*/ 7 h 59"/>
                    <a:gd name="T8" fmla="*/ 13 w 97"/>
                    <a:gd name="T9" fmla="*/ 2 h 59"/>
                    <a:gd name="T10" fmla="*/ 92 w 97"/>
                    <a:gd name="T11" fmla="*/ 35 h 59"/>
                    <a:gd name="T12" fmla="*/ 94 w 97"/>
                    <a:gd name="T13" fmla="*/ 4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7" h="59">
                      <a:moveTo>
                        <a:pt x="94" y="43"/>
                      </a:moveTo>
                      <a:cubicBezTo>
                        <a:pt x="91" y="50"/>
                        <a:pt x="88" y="59"/>
                        <a:pt x="88" y="59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5" y="11"/>
                        <a:pt x="7" y="7"/>
                      </a:cubicBezTo>
                      <a:cubicBezTo>
                        <a:pt x="8" y="4"/>
                        <a:pt x="10" y="0"/>
                        <a:pt x="13" y="2"/>
                      </a:cubicBezTo>
                      <a:cubicBezTo>
                        <a:pt x="17" y="4"/>
                        <a:pt x="89" y="34"/>
                        <a:pt x="92" y="35"/>
                      </a:cubicBezTo>
                      <a:cubicBezTo>
                        <a:pt x="95" y="36"/>
                        <a:pt x="97" y="37"/>
                        <a:pt x="94" y="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1"/>
                <p:cNvSpPr>
                  <a:spLocks/>
                </p:cNvSpPr>
                <p:nvPr/>
              </p:nvSpPr>
              <p:spPr bwMode="auto">
                <a:xfrm>
                  <a:off x="4105275" y="2882900"/>
                  <a:ext cx="1441450" cy="1862137"/>
                </a:xfrm>
                <a:custGeom>
                  <a:avLst/>
                  <a:gdLst>
                    <a:gd name="T0" fmla="*/ 133 w 144"/>
                    <a:gd name="T1" fmla="*/ 65 h 186"/>
                    <a:gd name="T2" fmla="*/ 112 w 144"/>
                    <a:gd name="T3" fmla="*/ 73 h 186"/>
                    <a:gd name="T4" fmla="*/ 96 w 144"/>
                    <a:gd name="T5" fmla="*/ 109 h 186"/>
                    <a:gd name="T6" fmla="*/ 81 w 144"/>
                    <a:gd name="T7" fmla="*/ 58 h 186"/>
                    <a:gd name="T8" fmla="*/ 59 w 144"/>
                    <a:gd name="T9" fmla="*/ 49 h 186"/>
                    <a:gd name="T10" fmla="*/ 70 w 144"/>
                    <a:gd name="T11" fmla="*/ 21 h 186"/>
                    <a:gd name="T12" fmla="*/ 63 w 144"/>
                    <a:gd name="T13" fmla="*/ 2 h 186"/>
                    <a:gd name="T14" fmla="*/ 46 w 144"/>
                    <a:gd name="T15" fmla="*/ 12 h 186"/>
                    <a:gd name="T16" fmla="*/ 12 w 144"/>
                    <a:gd name="T17" fmla="*/ 104 h 186"/>
                    <a:gd name="T18" fmla="*/ 44 w 144"/>
                    <a:gd name="T19" fmla="*/ 178 h 186"/>
                    <a:gd name="T20" fmla="*/ 98 w 144"/>
                    <a:gd name="T21" fmla="*/ 178 h 186"/>
                    <a:gd name="T22" fmla="*/ 105 w 144"/>
                    <a:gd name="T23" fmla="*/ 167 h 186"/>
                    <a:gd name="T24" fmla="*/ 141 w 144"/>
                    <a:gd name="T25" fmla="*/ 88 h 186"/>
                    <a:gd name="T26" fmla="*/ 133 w 144"/>
                    <a:gd name="T27" fmla="*/ 6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4" h="186">
                      <a:moveTo>
                        <a:pt x="133" y="65"/>
                      </a:moveTo>
                      <a:cubicBezTo>
                        <a:pt x="125" y="61"/>
                        <a:pt x="116" y="65"/>
                        <a:pt x="112" y="73"/>
                      </a:cubicBezTo>
                      <a:cubicBezTo>
                        <a:pt x="96" y="109"/>
                        <a:pt x="96" y="109"/>
                        <a:pt x="96" y="109"/>
                      </a:cubicBezTo>
                      <a:cubicBezTo>
                        <a:pt x="89" y="82"/>
                        <a:pt x="81" y="58"/>
                        <a:pt x="81" y="58"/>
                      </a:cubicBezTo>
                      <a:cubicBezTo>
                        <a:pt x="59" y="49"/>
                        <a:pt x="59" y="49"/>
                        <a:pt x="59" y="49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73" y="13"/>
                        <a:pt x="70" y="4"/>
                        <a:pt x="63" y="2"/>
                      </a:cubicBezTo>
                      <a:cubicBezTo>
                        <a:pt x="57" y="0"/>
                        <a:pt x="49" y="4"/>
                        <a:pt x="46" y="12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0" y="133"/>
                        <a:pt x="12" y="165"/>
                        <a:pt x="44" y="178"/>
                      </a:cubicBezTo>
                      <a:cubicBezTo>
                        <a:pt x="63" y="186"/>
                        <a:pt x="82" y="186"/>
                        <a:pt x="98" y="178"/>
                      </a:cubicBezTo>
                      <a:cubicBezTo>
                        <a:pt x="100" y="177"/>
                        <a:pt x="105" y="168"/>
                        <a:pt x="105" y="167"/>
                      </a:cubicBezTo>
                      <a:cubicBezTo>
                        <a:pt x="141" y="88"/>
                        <a:pt x="141" y="88"/>
                        <a:pt x="141" y="88"/>
                      </a:cubicBezTo>
                      <a:cubicBezTo>
                        <a:pt x="144" y="79"/>
                        <a:pt x="141" y="69"/>
                        <a:pt x="133" y="65"/>
                      </a:cubicBezTo>
                      <a:close/>
                    </a:path>
                  </a:pathLst>
                </a:custGeom>
                <a:solidFill>
                  <a:srgbClr val="DDCC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Oval 22"/>
                <p:cNvSpPr>
                  <a:spLocks noChangeArrowheads="1"/>
                </p:cNvSpPr>
                <p:nvPr/>
              </p:nvSpPr>
              <p:spPr bwMode="auto">
                <a:xfrm>
                  <a:off x="4746625" y="4884738"/>
                  <a:ext cx="130175" cy="130175"/>
                </a:xfrm>
                <a:prstGeom prst="ellipse">
                  <a:avLst/>
                </a:prstGeom>
                <a:solidFill>
                  <a:srgbClr val="3721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38"/>
                <p:cNvSpPr>
                  <a:spLocks/>
                </p:cNvSpPr>
                <p:nvPr/>
              </p:nvSpPr>
              <p:spPr bwMode="auto">
                <a:xfrm>
                  <a:off x="3925888" y="4724400"/>
                  <a:ext cx="1041400" cy="1041400"/>
                </a:xfrm>
                <a:custGeom>
                  <a:avLst/>
                  <a:gdLst>
                    <a:gd name="T0" fmla="*/ 7 w 104"/>
                    <a:gd name="T1" fmla="*/ 0 h 104"/>
                    <a:gd name="T2" fmla="*/ 0 w 104"/>
                    <a:gd name="T3" fmla="*/ 18 h 104"/>
                    <a:gd name="T4" fmla="*/ 78 w 104"/>
                    <a:gd name="T5" fmla="*/ 104 h 104"/>
                    <a:gd name="T6" fmla="*/ 104 w 104"/>
                    <a:gd name="T7" fmla="*/ 3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4" h="104">
                      <a:moveTo>
                        <a:pt x="7" y="0"/>
                      </a:move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9" y="52"/>
                        <a:pt x="46" y="82"/>
                        <a:pt x="78" y="104"/>
                      </a:cubicBezTo>
                      <a:cubicBezTo>
                        <a:pt x="104" y="37"/>
                        <a:pt x="104" y="37"/>
                        <a:pt x="104" y="37"/>
                      </a:cubicBezTo>
                    </a:path>
                  </a:pathLst>
                </a:custGeom>
                <a:solidFill>
                  <a:srgbClr val="335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" name="组合 130"/>
              <p:cNvGrpSpPr/>
              <p:nvPr/>
            </p:nvGrpSpPr>
            <p:grpSpPr>
              <a:xfrm>
                <a:off x="12380912" y="3452699"/>
                <a:ext cx="2066130" cy="4728480"/>
                <a:chOff x="6697663" y="2603500"/>
                <a:chExt cx="2066130" cy="4728480"/>
              </a:xfrm>
            </p:grpSpPr>
            <p:grpSp>
              <p:nvGrpSpPr>
                <p:cNvPr id="132" name="组合 131"/>
                <p:cNvGrpSpPr/>
                <p:nvPr/>
              </p:nvGrpSpPr>
              <p:grpSpPr>
                <a:xfrm>
                  <a:off x="6697663" y="2603500"/>
                  <a:ext cx="1592262" cy="3302000"/>
                  <a:chOff x="6697663" y="2603500"/>
                  <a:chExt cx="1592262" cy="3302000"/>
                </a:xfrm>
              </p:grpSpPr>
              <p:sp>
                <p:nvSpPr>
                  <p:cNvPr id="134" name="Freeform 23"/>
                  <p:cNvSpPr>
                    <a:spLocks/>
                  </p:cNvSpPr>
                  <p:nvPr/>
                </p:nvSpPr>
                <p:spPr bwMode="auto">
                  <a:xfrm>
                    <a:off x="7148513" y="3603625"/>
                    <a:ext cx="901700" cy="1181100"/>
                  </a:xfrm>
                  <a:custGeom>
                    <a:avLst/>
                    <a:gdLst>
                      <a:gd name="T0" fmla="*/ 88 w 90"/>
                      <a:gd name="T1" fmla="*/ 73 h 118"/>
                      <a:gd name="T2" fmla="*/ 82 w 90"/>
                      <a:gd name="T3" fmla="*/ 27 h 118"/>
                      <a:gd name="T4" fmla="*/ 80 w 90"/>
                      <a:gd name="T5" fmla="*/ 8 h 118"/>
                      <a:gd name="T6" fmla="*/ 72 w 90"/>
                      <a:gd name="T7" fmla="*/ 1 h 118"/>
                      <a:gd name="T8" fmla="*/ 65 w 90"/>
                      <a:gd name="T9" fmla="*/ 10 h 118"/>
                      <a:gd name="T10" fmla="*/ 68 w 90"/>
                      <a:gd name="T11" fmla="*/ 28 h 118"/>
                      <a:gd name="T12" fmla="*/ 19 w 90"/>
                      <a:gd name="T13" fmla="*/ 34 h 118"/>
                      <a:gd name="T14" fmla="*/ 19 w 90"/>
                      <a:gd name="T15" fmla="*/ 34 h 118"/>
                      <a:gd name="T16" fmla="*/ 0 w 90"/>
                      <a:gd name="T17" fmla="*/ 37 h 118"/>
                      <a:gd name="T18" fmla="*/ 6 w 90"/>
                      <a:gd name="T19" fmla="*/ 83 h 118"/>
                      <a:gd name="T20" fmla="*/ 53 w 90"/>
                      <a:gd name="T21" fmla="*/ 115 h 118"/>
                      <a:gd name="T22" fmla="*/ 88 w 90"/>
                      <a:gd name="T23" fmla="*/ 73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90" h="118">
                        <a:moveTo>
                          <a:pt x="88" y="73"/>
                        </a:moveTo>
                        <a:cubicBezTo>
                          <a:pt x="82" y="27"/>
                          <a:pt x="82" y="27"/>
                          <a:pt x="82" y="27"/>
                        </a:cubicBezTo>
                        <a:cubicBezTo>
                          <a:pt x="80" y="8"/>
                          <a:pt x="80" y="8"/>
                          <a:pt x="80" y="8"/>
                        </a:cubicBezTo>
                        <a:cubicBezTo>
                          <a:pt x="80" y="3"/>
                          <a:pt x="76" y="0"/>
                          <a:pt x="72" y="1"/>
                        </a:cubicBezTo>
                        <a:cubicBezTo>
                          <a:pt x="67" y="1"/>
                          <a:pt x="65" y="6"/>
                          <a:pt x="65" y="10"/>
                        </a:cubicBezTo>
                        <a:cubicBezTo>
                          <a:pt x="68" y="28"/>
                          <a:pt x="68" y="28"/>
                          <a:pt x="68" y="28"/>
                        </a:cubicBezTo>
                        <a:cubicBezTo>
                          <a:pt x="19" y="34"/>
                          <a:pt x="19" y="34"/>
                          <a:pt x="19" y="34"/>
                        </a:cubicBezTo>
                        <a:cubicBezTo>
                          <a:pt x="19" y="34"/>
                          <a:pt x="19" y="34"/>
                          <a:pt x="19" y="34"/>
                        </a:cubicBezTo>
                        <a:cubicBezTo>
                          <a:pt x="0" y="37"/>
                          <a:pt x="0" y="37"/>
                          <a:pt x="0" y="37"/>
                        </a:cubicBezTo>
                        <a:cubicBezTo>
                          <a:pt x="6" y="83"/>
                          <a:pt x="6" y="83"/>
                          <a:pt x="6" y="83"/>
                        </a:cubicBezTo>
                        <a:cubicBezTo>
                          <a:pt x="9" y="104"/>
                          <a:pt x="30" y="118"/>
                          <a:pt x="53" y="115"/>
                        </a:cubicBezTo>
                        <a:cubicBezTo>
                          <a:pt x="77" y="112"/>
                          <a:pt x="90" y="94"/>
                          <a:pt x="88" y="73"/>
                        </a:cubicBezTo>
                        <a:close/>
                      </a:path>
                    </a:pathLst>
                  </a:custGeom>
                  <a:solidFill>
                    <a:srgbClr val="DDCC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Freeform 24"/>
                  <p:cNvSpPr>
                    <a:spLocks/>
                  </p:cNvSpPr>
                  <p:nvPr/>
                </p:nvSpPr>
                <p:spPr bwMode="auto">
                  <a:xfrm>
                    <a:off x="7199313" y="2824163"/>
                    <a:ext cx="669925" cy="1179512"/>
                  </a:xfrm>
                  <a:custGeom>
                    <a:avLst/>
                    <a:gdLst>
                      <a:gd name="T0" fmla="*/ 30 w 67"/>
                      <a:gd name="T1" fmla="*/ 13 h 118"/>
                      <a:gd name="T2" fmla="*/ 11 w 67"/>
                      <a:gd name="T3" fmla="*/ 3 h 118"/>
                      <a:gd name="T4" fmla="*/ 11 w 67"/>
                      <a:gd name="T5" fmla="*/ 3 h 118"/>
                      <a:gd name="T6" fmla="*/ 4 w 67"/>
                      <a:gd name="T7" fmla="*/ 24 h 118"/>
                      <a:gd name="T8" fmla="*/ 37 w 67"/>
                      <a:gd name="T9" fmla="*/ 105 h 118"/>
                      <a:gd name="T10" fmla="*/ 56 w 67"/>
                      <a:gd name="T11" fmla="*/ 115 h 118"/>
                      <a:gd name="T12" fmla="*/ 56 w 67"/>
                      <a:gd name="T13" fmla="*/ 115 h 118"/>
                      <a:gd name="T14" fmla="*/ 63 w 67"/>
                      <a:gd name="T15" fmla="*/ 95 h 118"/>
                      <a:gd name="T16" fmla="*/ 30 w 67"/>
                      <a:gd name="T17" fmla="*/ 13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7" h="118">
                        <a:moveTo>
                          <a:pt x="30" y="13"/>
                        </a:moveTo>
                        <a:cubicBezTo>
                          <a:pt x="26" y="5"/>
                          <a:pt x="18" y="0"/>
                          <a:pt x="11" y="3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3" y="6"/>
                          <a:pt x="0" y="15"/>
                          <a:pt x="4" y="24"/>
                        </a:cubicBezTo>
                        <a:cubicBezTo>
                          <a:pt x="37" y="105"/>
                          <a:pt x="37" y="105"/>
                          <a:pt x="37" y="105"/>
                        </a:cubicBezTo>
                        <a:cubicBezTo>
                          <a:pt x="41" y="114"/>
                          <a:pt x="49" y="118"/>
                          <a:pt x="56" y="115"/>
                        </a:cubicBezTo>
                        <a:cubicBezTo>
                          <a:pt x="56" y="115"/>
                          <a:pt x="56" y="115"/>
                          <a:pt x="56" y="115"/>
                        </a:cubicBezTo>
                        <a:cubicBezTo>
                          <a:pt x="64" y="113"/>
                          <a:pt x="67" y="103"/>
                          <a:pt x="63" y="95"/>
                        </a:cubicBezTo>
                        <a:lnTo>
                          <a:pt x="30" y="13"/>
                        </a:lnTo>
                        <a:close/>
                      </a:path>
                    </a:pathLst>
                  </a:custGeom>
                  <a:solidFill>
                    <a:srgbClr val="DDCC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25"/>
                  <p:cNvSpPr>
                    <a:spLocks/>
                  </p:cNvSpPr>
                  <p:nvPr/>
                </p:nvSpPr>
                <p:spPr bwMode="auto">
                  <a:xfrm>
                    <a:off x="6969125" y="2603500"/>
                    <a:ext cx="530225" cy="520700"/>
                  </a:xfrm>
                  <a:custGeom>
                    <a:avLst/>
                    <a:gdLst>
                      <a:gd name="T0" fmla="*/ 22 w 53"/>
                      <a:gd name="T1" fmla="*/ 4 h 52"/>
                      <a:gd name="T2" fmla="*/ 5 w 53"/>
                      <a:gd name="T3" fmla="*/ 6 h 52"/>
                      <a:gd name="T4" fmla="*/ 5 w 53"/>
                      <a:gd name="T5" fmla="*/ 6 h 52"/>
                      <a:gd name="T6" fmla="*/ 5 w 53"/>
                      <a:gd name="T7" fmla="*/ 23 h 52"/>
                      <a:gd name="T8" fmla="*/ 32 w 53"/>
                      <a:gd name="T9" fmla="*/ 48 h 52"/>
                      <a:gd name="T10" fmla="*/ 49 w 53"/>
                      <a:gd name="T11" fmla="*/ 46 h 52"/>
                      <a:gd name="T12" fmla="*/ 49 w 53"/>
                      <a:gd name="T13" fmla="*/ 46 h 52"/>
                      <a:gd name="T14" fmla="*/ 49 w 53"/>
                      <a:gd name="T15" fmla="*/ 29 h 52"/>
                      <a:gd name="T16" fmla="*/ 22 w 53"/>
                      <a:gd name="T17" fmla="*/ 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3" h="52">
                        <a:moveTo>
                          <a:pt x="22" y="4"/>
                        </a:moveTo>
                        <a:cubicBezTo>
                          <a:pt x="18" y="0"/>
                          <a:pt x="10" y="1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1" y="11"/>
                          <a:pt x="0" y="19"/>
                          <a:pt x="5" y="23"/>
                        </a:cubicBezTo>
                        <a:cubicBezTo>
                          <a:pt x="32" y="48"/>
                          <a:pt x="32" y="48"/>
                          <a:pt x="32" y="48"/>
                        </a:cubicBezTo>
                        <a:cubicBezTo>
                          <a:pt x="36" y="52"/>
                          <a:pt x="44" y="51"/>
                          <a:pt x="49" y="46"/>
                        </a:cubicBezTo>
                        <a:cubicBezTo>
                          <a:pt x="49" y="46"/>
                          <a:pt x="49" y="46"/>
                          <a:pt x="49" y="46"/>
                        </a:cubicBezTo>
                        <a:cubicBezTo>
                          <a:pt x="53" y="41"/>
                          <a:pt x="53" y="33"/>
                          <a:pt x="49" y="29"/>
                        </a:cubicBezTo>
                        <a:lnTo>
                          <a:pt x="22" y="4"/>
                        </a:lnTo>
                        <a:close/>
                      </a:path>
                    </a:pathLst>
                  </a:custGeom>
                  <a:solidFill>
                    <a:srgbClr val="DDCC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Freeform 26"/>
                  <p:cNvSpPr>
                    <a:spLocks/>
                  </p:cNvSpPr>
                  <p:nvPr/>
                </p:nvSpPr>
                <p:spPr bwMode="auto">
                  <a:xfrm>
                    <a:off x="7548563" y="2994025"/>
                    <a:ext cx="420687" cy="690562"/>
                  </a:xfrm>
                  <a:custGeom>
                    <a:avLst/>
                    <a:gdLst>
                      <a:gd name="T0" fmla="*/ 20 w 42"/>
                      <a:gd name="T1" fmla="*/ 7 h 69"/>
                      <a:gd name="T2" fmla="*/ 7 w 42"/>
                      <a:gd name="T3" fmla="*/ 2 h 69"/>
                      <a:gd name="T4" fmla="*/ 7 w 42"/>
                      <a:gd name="T5" fmla="*/ 2 h 69"/>
                      <a:gd name="T6" fmla="*/ 2 w 42"/>
                      <a:gd name="T7" fmla="*/ 15 h 69"/>
                      <a:gd name="T8" fmla="*/ 22 w 42"/>
                      <a:gd name="T9" fmla="*/ 62 h 69"/>
                      <a:gd name="T10" fmla="*/ 35 w 42"/>
                      <a:gd name="T11" fmla="*/ 67 h 69"/>
                      <a:gd name="T12" fmla="*/ 35 w 42"/>
                      <a:gd name="T13" fmla="*/ 67 h 69"/>
                      <a:gd name="T14" fmla="*/ 40 w 42"/>
                      <a:gd name="T15" fmla="*/ 54 h 69"/>
                      <a:gd name="T16" fmla="*/ 20 w 42"/>
                      <a:gd name="T17" fmla="*/ 7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2" h="69">
                        <a:moveTo>
                          <a:pt x="20" y="7"/>
                        </a:moveTo>
                        <a:cubicBezTo>
                          <a:pt x="18" y="2"/>
                          <a:pt x="13" y="0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2" y="4"/>
                          <a:pt x="0" y="10"/>
                          <a:pt x="2" y="15"/>
                        </a:cubicBezTo>
                        <a:cubicBezTo>
                          <a:pt x="22" y="62"/>
                          <a:pt x="22" y="62"/>
                          <a:pt x="22" y="62"/>
                        </a:cubicBezTo>
                        <a:cubicBezTo>
                          <a:pt x="24" y="67"/>
                          <a:pt x="29" y="69"/>
                          <a:pt x="35" y="67"/>
                        </a:cubicBezTo>
                        <a:cubicBezTo>
                          <a:pt x="35" y="67"/>
                          <a:pt x="35" y="67"/>
                          <a:pt x="35" y="67"/>
                        </a:cubicBezTo>
                        <a:cubicBezTo>
                          <a:pt x="40" y="65"/>
                          <a:pt x="42" y="59"/>
                          <a:pt x="40" y="54"/>
                        </a:cubicBezTo>
                        <a:lnTo>
                          <a:pt x="20" y="7"/>
                        </a:lnTo>
                        <a:close/>
                      </a:path>
                    </a:pathLst>
                  </a:custGeom>
                  <a:solidFill>
                    <a:srgbClr val="DDCC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27"/>
                  <p:cNvSpPr>
                    <a:spLocks/>
                  </p:cNvSpPr>
                  <p:nvPr/>
                </p:nvSpPr>
                <p:spPr bwMode="auto">
                  <a:xfrm>
                    <a:off x="7778750" y="3043238"/>
                    <a:ext cx="280987" cy="650875"/>
                  </a:xfrm>
                  <a:custGeom>
                    <a:avLst/>
                    <a:gdLst>
                      <a:gd name="T0" fmla="*/ 19 w 28"/>
                      <a:gd name="T1" fmla="*/ 6 h 65"/>
                      <a:gd name="T2" fmla="*/ 7 w 28"/>
                      <a:gd name="T3" fmla="*/ 3 h 65"/>
                      <a:gd name="T4" fmla="*/ 7 w 28"/>
                      <a:gd name="T5" fmla="*/ 3 h 65"/>
                      <a:gd name="T6" fmla="*/ 1 w 28"/>
                      <a:gd name="T7" fmla="*/ 13 h 65"/>
                      <a:gd name="T8" fmla="*/ 16 w 28"/>
                      <a:gd name="T9" fmla="*/ 50 h 65"/>
                      <a:gd name="T10" fmla="*/ 6 w 28"/>
                      <a:gd name="T11" fmla="*/ 63 h 65"/>
                      <a:gd name="T12" fmla="*/ 11 w 28"/>
                      <a:gd name="T13" fmla="*/ 61 h 65"/>
                      <a:gd name="T14" fmla="*/ 26 w 28"/>
                      <a:gd name="T15" fmla="*/ 50 h 65"/>
                      <a:gd name="T16" fmla="*/ 19 w 28"/>
                      <a:gd name="T17" fmla="*/ 6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65">
                        <a:moveTo>
                          <a:pt x="19" y="6"/>
                        </a:moveTo>
                        <a:cubicBezTo>
                          <a:pt x="18" y="2"/>
                          <a:pt x="12" y="0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2" y="5"/>
                          <a:pt x="0" y="9"/>
                          <a:pt x="1" y="13"/>
                        </a:cubicBezTo>
                        <a:cubicBezTo>
                          <a:pt x="16" y="50"/>
                          <a:pt x="16" y="50"/>
                          <a:pt x="16" y="50"/>
                        </a:cubicBezTo>
                        <a:cubicBezTo>
                          <a:pt x="18" y="54"/>
                          <a:pt x="1" y="65"/>
                          <a:pt x="6" y="63"/>
                        </a:cubicBezTo>
                        <a:cubicBezTo>
                          <a:pt x="11" y="61"/>
                          <a:pt x="11" y="61"/>
                          <a:pt x="11" y="61"/>
                        </a:cubicBezTo>
                        <a:cubicBezTo>
                          <a:pt x="16" y="59"/>
                          <a:pt x="28" y="54"/>
                          <a:pt x="26" y="50"/>
                        </a:cubicBezTo>
                        <a:lnTo>
                          <a:pt x="19" y="6"/>
                        </a:lnTo>
                        <a:close/>
                      </a:path>
                    </a:pathLst>
                  </a:custGeom>
                  <a:solidFill>
                    <a:srgbClr val="DDCC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Freeform 28"/>
                  <p:cNvSpPr>
                    <a:spLocks/>
                  </p:cNvSpPr>
                  <p:nvPr/>
                </p:nvSpPr>
                <p:spPr bwMode="auto">
                  <a:xfrm>
                    <a:off x="6778625" y="3243263"/>
                    <a:ext cx="330200" cy="690562"/>
                  </a:xfrm>
                  <a:custGeom>
                    <a:avLst/>
                    <a:gdLst>
                      <a:gd name="T0" fmla="*/ 28 w 33"/>
                      <a:gd name="T1" fmla="*/ 12 h 69"/>
                      <a:gd name="T2" fmla="*/ 12 w 33"/>
                      <a:gd name="T3" fmla="*/ 1 h 69"/>
                      <a:gd name="T4" fmla="*/ 12 w 33"/>
                      <a:gd name="T5" fmla="*/ 1 h 69"/>
                      <a:gd name="T6" fmla="*/ 1 w 33"/>
                      <a:gd name="T7" fmla="*/ 22 h 69"/>
                      <a:gd name="T8" fmla="*/ 6 w 33"/>
                      <a:gd name="T9" fmla="*/ 57 h 69"/>
                      <a:gd name="T10" fmla="*/ 20 w 33"/>
                      <a:gd name="T11" fmla="*/ 68 h 69"/>
                      <a:gd name="T12" fmla="*/ 20 w 33"/>
                      <a:gd name="T13" fmla="*/ 60 h 69"/>
                      <a:gd name="T14" fmla="*/ 32 w 33"/>
                      <a:gd name="T15" fmla="*/ 45 h 69"/>
                      <a:gd name="T16" fmla="*/ 28 w 33"/>
                      <a:gd name="T17" fmla="*/ 12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3" h="69">
                        <a:moveTo>
                          <a:pt x="28" y="12"/>
                        </a:moveTo>
                        <a:cubicBezTo>
                          <a:pt x="27" y="5"/>
                          <a:pt x="20" y="0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5" y="2"/>
                          <a:pt x="0" y="15"/>
                          <a:pt x="1" y="22"/>
                        </a:cubicBezTo>
                        <a:cubicBezTo>
                          <a:pt x="6" y="57"/>
                          <a:pt x="6" y="57"/>
                          <a:pt x="6" y="57"/>
                        </a:cubicBezTo>
                        <a:cubicBezTo>
                          <a:pt x="7" y="64"/>
                          <a:pt x="13" y="69"/>
                          <a:pt x="20" y="68"/>
                        </a:cubicBezTo>
                        <a:cubicBezTo>
                          <a:pt x="20" y="60"/>
                          <a:pt x="20" y="60"/>
                          <a:pt x="20" y="60"/>
                        </a:cubicBezTo>
                        <a:cubicBezTo>
                          <a:pt x="27" y="59"/>
                          <a:pt x="33" y="52"/>
                          <a:pt x="32" y="45"/>
                        </a:cubicBezTo>
                        <a:lnTo>
                          <a:pt x="28" y="12"/>
                        </a:lnTo>
                        <a:close/>
                      </a:path>
                    </a:pathLst>
                  </a:custGeom>
                  <a:solidFill>
                    <a:srgbClr val="DDCC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29"/>
                  <p:cNvSpPr>
                    <a:spLocks/>
                  </p:cNvSpPr>
                  <p:nvPr/>
                </p:nvSpPr>
                <p:spPr bwMode="auto">
                  <a:xfrm>
                    <a:off x="6838950" y="3143250"/>
                    <a:ext cx="1200150" cy="1441450"/>
                  </a:xfrm>
                  <a:custGeom>
                    <a:avLst/>
                    <a:gdLst>
                      <a:gd name="T0" fmla="*/ 56 w 120"/>
                      <a:gd name="T1" fmla="*/ 17 h 144"/>
                      <a:gd name="T2" fmla="*/ 21 w 120"/>
                      <a:gd name="T3" fmla="*/ 37 h 144"/>
                      <a:gd name="T4" fmla="*/ 1 w 120"/>
                      <a:gd name="T5" fmla="*/ 55 h 144"/>
                      <a:gd name="T6" fmla="*/ 0 w 120"/>
                      <a:gd name="T7" fmla="*/ 70 h 144"/>
                      <a:gd name="T8" fmla="*/ 38 w 120"/>
                      <a:gd name="T9" fmla="*/ 137 h 144"/>
                      <a:gd name="T10" fmla="*/ 49 w 120"/>
                      <a:gd name="T11" fmla="*/ 142 h 144"/>
                      <a:gd name="T12" fmla="*/ 110 w 120"/>
                      <a:gd name="T13" fmla="*/ 130 h 144"/>
                      <a:gd name="T14" fmla="*/ 118 w 120"/>
                      <a:gd name="T15" fmla="*/ 120 h 144"/>
                      <a:gd name="T16" fmla="*/ 120 w 120"/>
                      <a:gd name="T17" fmla="*/ 42 h 144"/>
                      <a:gd name="T18" fmla="*/ 92 w 120"/>
                      <a:gd name="T19" fmla="*/ 18 h 144"/>
                      <a:gd name="T20" fmla="*/ 56 w 120"/>
                      <a:gd name="T21" fmla="*/ 17 h 1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0" h="144">
                        <a:moveTo>
                          <a:pt x="56" y="17"/>
                        </a:moveTo>
                        <a:cubicBezTo>
                          <a:pt x="56" y="17"/>
                          <a:pt x="38" y="74"/>
                          <a:pt x="21" y="37"/>
                        </a:cubicBezTo>
                        <a:cubicBezTo>
                          <a:pt x="5" y="0"/>
                          <a:pt x="1" y="55"/>
                          <a:pt x="1" y="55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0" y="70"/>
                          <a:pt x="34" y="129"/>
                          <a:pt x="38" y="137"/>
                        </a:cubicBezTo>
                        <a:cubicBezTo>
                          <a:pt x="42" y="144"/>
                          <a:pt x="49" y="142"/>
                          <a:pt x="49" y="142"/>
                        </a:cubicBezTo>
                        <a:cubicBezTo>
                          <a:pt x="110" y="130"/>
                          <a:pt x="110" y="130"/>
                          <a:pt x="110" y="130"/>
                        </a:cubicBezTo>
                        <a:cubicBezTo>
                          <a:pt x="110" y="130"/>
                          <a:pt x="117" y="130"/>
                          <a:pt x="118" y="120"/>
                        </a:cubicBezTo>
                        <a:cubicBezTo>
                          <a:pt x="119" y="110"/>
                          <a:pt x="120" y="42"/>
                          <a:pt x="120" y="42"/>
                        </a:cubicBezTo>
                        <a:cubicBezTo>
                          <a:pt x="92" y="18"/>
                          <a:pt x="92" y="18"/>
                          <a:pt x="92" y="18"/>
                        </a:cubicBezTo>
                        <a:lnTo>
                          <a:pt x="56" y="17"/>
                        </a:lnTo>
                        <a:close/>
                      </a:path>
                    </a:pathLst>
                  </a:custGeom>
                  <a:solidFill>
                    <a:srgbClr val="DDCC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Freeform 30"/>
                  <p:cNvSpPr>
                    <a:spLocks/>
                  </p:cNvSpPr>
                  <p:nvPr/>
                </p:nvSpPr>
                <p:spPr bwMode="auto">
                  <a:xfrm>
                    <a:off x="7259638" y="4244975"/>
                    <a:ext cx="890587" cy="990600"/>
                  </a:xfrm>
                  <a:custGeom>
                    <a:avLst/>
                    <a:gdLst>
                      <a:gd name="T0" fmla="*/ 435 w 561"/>
                      <a:gd name="T1" fmla="*/ 0 h 624"/>
                      <a:gd name="T2" fmla="*/ 0 w 561"/>
                      <a:gd name="T3" fmla="*/ 107 h 624"/>
                      <a:gd name="T4" fmla="*/ 126 w 561"/>
                      <a:gd name="T5" fmla="*/ 624 h 624"/>
                      <a:gd name="T6" fmla="*/ 561 w 561"/>
                      <a:gd name="T7" fmla="*/ 517 h 624"/>
                      <a:gd name="T8" fmla="*/ 435 w 561"/>
                      <a:gd name="T9" fmla="*/ 0 h 6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61" h="624">
                        <a:moveTo>
                          <a:pt x="435" y="0"/>
                        </a:moveTo>
                        <a:lnTo>
                          <a:pt x="0" y="107"/>
                        </a:lnTo>
                        <a:lnTo>
                          <a:pt x="126" y="624"/>
                        </a:lnTo>
                        <a:lnTo>
                          <a:pt x="561" y="517"/>
                        </a:lnTo>
                        <a:lnTo>
                          <a:pt x="435" y="0"/>
                        </a:lnTo>
                        <a:close/>
                      </a:path>
                    </a:pathLst>
                  </a:custGeom>
                  <a:solidFill>
                    <a:srgbClr val="DDCC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31"/>
                  <p:cNvSpPr>
                    <a:spLocks/>
                  </p:cNvSpPr>
                  <p:nvPr/>
                </p:nvSpPr>
                <p:spPr bwMode="auto">
                  <a:xfrm>
                    <a:off x="7308850" y="4675188"/>
                    <a:ext cx="871537" cy="360362"/>
                  </a:xfrm>
                  <a:custGeom>
                    <a:avLst/>
                    <a:gdLst>
                      <a:gd name="T0" fmla="*/ 84 w 87"/>
                      <a:gd name="T1" fmla="*/ 6 h 36"/>
                      <a:gd name="T2" fmla="*/ 87 w 87"/>
                      <a:gd name="T3" fmla="*/ 20 h 36"/>
                      <a:gd name="T4" fmla="*/ 4 w 87"/>
                      <a:gd name="T5" fmla="*/ 36 h 36"/>
                      <a:gd name="T6" fmla="*/ 2 w 87"/>
                      <a:gd name="T7" fmla="*/ 22 h 36"/>
                      <a:gd name="T8" fmla="*/ 4 w 87"/>
                      <a:gd name="T9" fmla="*/ 15 h 36"/>
                      <a:gd name="T10" fmla="*/ 78 w 87"/>
                      <a:gd name="T11" fmla="*/ 1 h 36"/>
                      <a:gd name="T12" fmla="*/ 84 w 87"/>
                      <a:gd name="T13" fmla="*/ 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7" h="36">
                        <a:moveTo>
                          <a:pt x="84" y="6"/>
                        </a:moveTo>
                        <a:cubicBezTo>
                          <a:pt x="85" y="12"/>
                          <a:pt x="87" y="20"/>
                          <a:pt x="87" y="20"/>
                        </a:cubicBezTo>
                        <a:cubicBezTo>
                          <a:pt x="4" y="36"/>
                          <a:pt x="4" y="36"/>
                          <a:pt x="4" y="36"/>
                        </a:cubicBezTo>
                        <a:cubicBezTo>
                          <a:pt x="4" y="36"/>
                          <a:pt x="2" y="25"/>
                          <a:pt x="2" y="22"/>
                        </a:cubicBezTo>
                        <a:cubicBezTo>
                          <a:pt x="1" y="19"/>
                          <a:pt x="0" y="16"/>
                          <a:pt x="4" y="15"/>
                        </a:cubicBezTo>
                        <a:cubicBezTo>
                          <a:pt x="7" y="15"/>
                          <a:pt x="75" y="1"/>
                          <a:pt x="78" y="1"/>
                        </a:cubicBezTo>
                        <a:cubicBezTo>
                          <a:pt x="81" y="0"/>
                          <a:pt x="82" y="0"/>
                          <a:pt x="84" y="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Freeform 32"/>
                  <p:cNvSpPr>
                    <a:spLocks/>
                  </p:cNvSpPr>
                  <p:nvPr/>
                </p:nvSpPr>
                <p:spPr bwMode="auto">
                  <a:xfrm>
                    <a:off x="7408863" y="4854575"/>
                    <a:ext cx="120650" cy="111125"/>
                  </a:xfrm>
                  <a:custGeom>
                    <a:avLst/>
                    <a:gdLst>
                      <a:gd name="T0" fmla="*/ 11 w 12"/>
                      <a:gd name="T1" fmla="*/ 7 h 11"/>
                      <a:gd name="T2" fmla="*/ 7 w 12"/>
                      <a:gd name="T3" fmla="*/ 0 h 11"/>
                      <a:gd name="T4" fmla="*/ 1 w 12"/>
                      <a:gd name="T5" fmla="*/ 4 h 11"/>
                      <a:gd name="T6" fmla="*/ 5 w 12"/>
                      <a:gd name="T7" fmla="*/ 11 h 11"/>
                      <a:gd name="T8" fmla="*/ 11 w 12"/>
                      <a:gd name="T9" fmla="*/ 7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11">
                        <a:moveTo>
                          <a:pt x="11" y="7"/>
                        </a:moveTo>
                        <a:cubicBezTo>
                          <a:pt x="12" y="4"/>
                          <a:pt x="10" y="1"/>
                          <a:pt x="7" y="0"/>
                        </a:cubicBezTo>
                        <a:cubicBezTo>
                          <a:pt x="5" y="0"/>
                          <a:pt x="2" y="1"/>
                          <a:pt x="1" y="4"/>
                        </a:cubicBezTo>
                        <a:cubicBezTo>
                          <a:pt x="0" y="7"/>
                          <a:pt x="2" y="10"/>
                          <a:pt x="5" y="11"/>
                        </a:cubicBezTo>
                        <a:cubicBezTo>
                          <a:pt x="8" y="11"/>
                          <a:pt x="10" y="10"/>
                          <a:pt x="11" y="7"/>
                        </a:cubicBezTo>
                        <a:close/>
                      </a:path>
                    </a:pathLst>
                  </a:custGeom>
                  <a:solidFill>
                    <a:srgbClr val="3721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33"/>
                  <p:cNvSpPr>
                    <a:spLocks/>
                  </p:cNvSpPr>
                  <p:nvPr/>
                </p:nvSpPr>
                <p:spPr bwMode="auto">
                  <a:xfrm>
                    <a:off x="6788150" y="2833688"/>
                    <a:ext cx="1162050" cy="539750"/>
                  </a:xfrm>
                  <a:custGeom>
                    <a:avLst/>
                    <a:gdLst>
                      <a:gd name="T0" fmla="*/ 106 w 116"/>
                      <a:gd name="T1" fmla="*/ 31 h 54"/>
                      <a:gd name="T2" fmla="*/ 19 w 116"/>
                      <a:gd name="T3" fmla="*/ 0 h 54"/>
                      <a:gd name="T4" fmla="*/ 3 w 116"/>
                      <a:gd name="T5" fmla="*/ 1 h 54"/>
                      <a:gd name="T6" fmla="*/ 0 w 116"/>
                      <a:gd name="T7" fmla="*/ 9 h 54"/>
                      <a:gd name="T8" fmla="*/ 12 w 116"/>
                      <a:gd name="T9" fmla="*/ 20 h 54"/>
                      <a:gd name="T10" fmla="*/ 99 w 116"/>
                      <a:gd name="T11" fmla="*/ 51 h 54"/>
                      <a:gd name="T12" fmla="*/ 114 w 116"/>
                      <a:gd name="T13" fmla="*/ 45 h 54"/>
                      <a:gd name="T14" fmla="*/ 106 w 116"/>
                      <a:gd name="T15" fmla="*/ 31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6" h="54">
                        <a:moveTo>
                          <a:pt x="106" y="31"/>
                        </a:move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12" y="20"/>
                          <a:pt x="12" y="20"/>
                          <a:pt x="12" y="20"/>
                        </a:cubicBezTo>
                        <a:cubicBezTo>
                          <a:pt x="99" y="51"/>
                          <a:pt x="99" y="51"/>
                          <a:pt x="99" y="51"/>
                        </a:cubicBezTo>
                        <a:cubicBezTo>
                          <a:pt x="106" y="54"/>
                          <a:pt x="112" y="51"/>
                          <a:pt x="114" y="45"/>
                        </a:cubicBezTo>
                        <a:cubicBezTo>
                          <a:pt x="116" y="39"/>
                          <a:pt x="113" y="33"/>
                          <a:pt x="106" y="31"/>
                        </a:cubicBezTo>
                        <a:close/>
                      </a:path>
                    </a:pathLst>
                  </a:custGeom>
                  <a:solidFill>
                    <a:srgbClr val="4652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34"/>
                  <p:cNvSpPr>
                    <a:spLocks/>
                  </p:cNvSpPr>
                  <p:nvPr/>
                </p:nvSpPr>
                <p:spPr bwMode="auto">
                  <a:xfrm>
                    <a:off x="6697663" y="2843213"/>
                    <a:ext cx="120650" cy="80962"/>
                  </a:xfrm>
                  <a:custGeom>
                    <a:avLst/>
                    <a:gdLst>
                      <a:gd name="T0" fmla="*/ 57 w 76"/>
                      <a:gd name="T1" fmla="*/ 51 h 51"/>
                      <a:gd name="T2" fmla="*/ 76 w 76"/>
                      <a:gd name="T3" fmla="*/ 0 h 51"/>
                      <a:gd name="T4" fmla="*/ 0 w 76"/>
                      <a:gd name="T5" fmla="*/ 0 h 51"/>
                      <a:gd name="T6" fmla="*/ 57 w 76"/>
                      <a:gd name="T7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6" h="51">
                        <a:moveTo>
                          <a:pt x="57" y="51"/>
                        </a:moveTo>
                        <a:lnTo>
                          <a:pt x="76" y="0"/>
                        </a:lnTo>
                        <a:lnTo>
                          <a:pt x="0" y="0"/>
                        </a:lnTo>
                        <a:lnTo>
                          <a:pt x="57" y="51"/>
                        </a:lnTo>
                        <a:close/>
                      </a:path>
                    </a:pathLst>
                  </a:custGeom>
                  <a:solidFill>
                    <a:srgbClr val="3721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Freeform 35"/>
                  <p:cNvSpPr>
                    <a:spLocks/>
                  </p:cNvSpPr>
                  <p:nvPr/>
                </p:nvSpPr>
                <p:spPr bwMode="auto">
                  <a:xfrm>
                    <a:off x="7748588" y="3163888"/>
                    <a:ext cx="171450" cy="179387"/>
                  </a:xfrm>
                  <a:custGeom>
                    <a:avLst/>
                    <a:gdLst>
                      <a:gd name="T0" fmla="*/ 16 w 17"/>
                      <a:gd name="T1" fmla="*/ 6 h 18"/>
                      <a:gd name="T2" fmla="*/ 6 w 17"/>
                      <a:gd name="T3" fmla="*/ 1 h 18"/>
                      <a:gd name="T4" fmla="*/ 1 w 17"/>
                      <a:gd name="T5" fmla="*/ 11 h 18"/>
                      <a:gd name="T6" fmla="*/ 11 w 17"/>
                      <a:gd name="T7" fmla="*/ 16 h 18"/>
                      <a:gd name="T8" fmla="*/ 16 w 17"/>
                      <a:gd name="T9" fmla="*/ 6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18">
                        <a:moveTo>
                          <a:pt x="16" y="6"/>
                        </a:moveTo>
                        <a:cubicBezTo>
                          <a:pt x="15" y="2"/>
                          <a:pt x="10" y="0"/>
                          <a:pt x="6" y="1"/>
                        </a:cubicBezTo>
                        <a:cubicBezTo>
                          <a:pt x="2" y="2"/>
                          <a:pt x="0" y="7"/>
                          <a:pt x="1" y="11"/>
                        </a:cubicBezTo>
                        <a:cubicBezTo>
                          <a:pt x="2" y="15"/>
                          <a:pt x="6" y="18"/>
                          <a:pt x="11" y="16"/>
                        </a:cubicBezTo>
                        <a:cubicBezTo>
                          <a:pt x="15" y="15"/>
                          <a:pt x="17" y="11"/>
                          <a:pt x="16" y="6"/>
                        </a:cubicBezTo>
                        <a:close/>
                      </a:path>
                    </a:pathLst>
                  </a:custGeom>
                  <a:solidFill>
                    <a:srgbClr val="B5A3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Freeform 36"/>
                  <p:cNvSpPr>
                    <a:spLocks/>
                  </p:cNvSpPr>
                  <p:nvPr/>
                </p:nvSpPr>
                <p:spPr bwMode="auto">
                  <a:xfrm>
                    <a:off x="6778625" y="2973388"/>
                    <a:ext cx="300037" cy="600075"/>
                  </a:xfrm>
                  <a:custGeom>
                    <a:avLst/>
                    <a:gdLst>
                      <a:gd name="T0" fmla="*/ 29 w 30"/>
                      <a:gd name="T1" fmla="*/ 15 h 60"/>
                      <a:gd name="T2" fmla="*/ 18 w 30"/>
                      <a:gd name="T3" fmla="*/ 1 h 60"/>
                      <a:gd name="T4" fmla="*/ 18 w 30"/>
                      <a:gd name="T5" fmla="*/ 1 h 60"/>
                      <a:gd name="T6" fmla="*/ 4 w 30"/>
                      <a:gd name="T7" fmla="*/ 13 h 60"/>
                      <a:gd name="T8" fmla="*/ 1 w 30"/>
                      <a:gd name="T9" fmla="*/ 46 h 60"/>
                      <a:gd name="T10" fmla="*/ 12 w 30"/>
                      <a:gd name="T11" fmla="*/ 60 h 60"/>
                      <a:gd name="T12" fmla="*/ 12 w 30"/>
                      <a:gd name="T13" fmla="*/ 60 h 60"/>
                      <a:gd name="T14" fmla="*/ 26 w 30"/>
                      <a:gd name="T15" fmla="*/ 48 h 60"/>
                      <a:gd name="T16" fmla="*/ 29 w 30"/>
                      <a:gd name="T17" fmla="*/ 15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" h="60">
                        <a:moveTo>
                          <a:pt x="29" y="15"/>
                        </a:moveTo>
                        <a:cubicBezTo>
                          <a:pt x="30" y="8"/>
                          <a:pt x="25" y="2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1" y="0"/>
                          <a:pt x="5" y="6"/>
                          <a:pt x="4" y="13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0" y="53"/>
                          <a:pt x="5" y="59"/>
                          <a:pt x="12" y="60"/>
                        </a:cubicBezTo>
                        <a:cubicBezTo>
                          <a:pt x="12" y="60"/>
                          <a:pt x="12" y="60"/>
                          <a:pt x="12" y="60"/>
                        </a:cubicBezTo>
                        <a:cubicBezTo>
                          <a:pt x="19" y="60"/>
                          <a:pt x="26" y="55"/>
                          <a:pt x="26" y="48"/>
                        </a:cubicBezTo>
                        <a:lnTo>
                          <a:pt x="29" y="15"/>
                        </a:lnTo>
                        <a:close/>
                      </a:path>
                    </a:pathLst>
                  </a:custGeom>
                  <a:solidFill>
                    <a:srgbClr val="DDCC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Freeform 37"/>
                  <p:cNvSpPr>
                    <a:spLocks/>
                  </p:cNvSpPr>
                  <p:nvPr/>
                </p:nvSpPr>
                <p:spPr bwMode="auto">
                  <a:xfrm>
                    <a:off x="7299325" y="4845050"/>
                    <a:ext cx="990600" cy="1060450"/>
                  </a:xfrm>
                  <a:custGeom>
                    <a:avLst/>
                    <a:gdLst>
                      <a:gd name="T0" fmla="*/ 99 w 99"/>
                      <a:gd name="T1" fmla="*/ 37 h 106"/>
                      <a:gd name="T2" fmla="*/ 91 w 99"/>
                      <a:gd name="T3" fmla="*/ 0 h 106"/>
                      <a:gd name="T4" fmla="*/ 0 w 99"/>
                      <a:gd name="T5" fmla="*/ 17 h 106"/>
                      <a:gd name="T6" fmla="*/ 20 w 99"/>
                      <a:gd name="T7" fmla="*/ 106 h 106"/>
                      <a:gd name="T8" fmla="*/ 99 w 99"/>
                      <a:gd name="T9" fmla="*/ 37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9" h="106">
                        <a:moveTo>
                          <a:pt x="99" y="37"/>
                        </a:moveTo>
                        <a:cubicBezTo>
                          <a:pt x="91" y="0"/>
                          <a:pt x="91" y="0"/>
                          <a:pt x="91" y="0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20" y="106"/>
                          <a:pt x="20" y="106"/>
                          <a:pt x="20" y="106"/>
                        </a:cubicBezTo>
                        <a:cubicBezTo>
                          <a:pt x="51" y="89"/>
                          <a:pt x="78" y="65"/>
                          <a:pt x="99" y="37"/>
                        </a:cubicBezTo>
                        <a:close/>
                      </a:path>
                    </a:pathLst>
                  </a:custGeom>
                  <a:solidFill>
                    <a:srgbClr val="33597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33" name="矩形 49"/>
                <p:cNvSpPr/>
                <p:nvPr/>
              </p:nvSpPr>
              <p:spPr>
                <a:xfrm>
                  <a:off x="7488237" y="5153023"/>
                  <a:ext cx="1275556" cy="2178957"/>
                </a:xfrm>
                <a:custGeom>
                  <a:avLst/>
                  <a:gdLst>
                    <a:gd name="connsiteX0" fmla="*/ 0 w 1151731"/>
                    <a:gd name="connsiteY0" fmla="*/ 0 h 2540907"/>
                    <a:gd name="connsiteX1" fmla="*/ 1151731 w 1151731"/>
                    <a:gd name="connsiteY1" fmla="*/ 0 h 2540907"/>
                    <a:gd name="connsiteX2" fmla="*/ 1151731 w 1151731"/>
                    <a:gd name="connsiteY2" fmla="*/ 2540907 h 2540907"/>
                    <a:gd name="connsiteX3" fmla="*/ 0 w 1151731"/>
                    <a:gd name="connsiteY3" fmla="*/ 2540907 h 2540907"/>
                    <a:gd name="connsiteX4" fmla="*/ 0 w 1151731"/>
                    <a:gd name="connsiteY4" fmla="*/ 0 h 2540907"/>
                    <a:gd name="connsiteX0" fmla="*/ 0 w 2523331"/>
                    <a:gd name="connsiteY0" fmla="*/ 0 h 2550432"/>
                    <a:gd name="connsiteX1" fmla="*/ 2523331 w 2523331"/>
                    <a:gd name="connsiteY1" fmla="*/ 9525 h 2550432"/>
                    <a:gd name="connsiteX2" fmla="*/ 2523331 w 2523331"/>
                    <a:gd name="connsiteY2" fmla="*/ 2550432 h 2550432"/>
                    <a:gd name="connsiteX3" fmla="*/ 1371600 w 2523331"/>
                    <a:gd name="connsiteY3" fmla="*/ 2550432 h 2550432"/>
                    <a:gd name="connsiteX4" fmla="*/ 0 w 2523331"/>
                    <a:gd name="connsiteY4" fmla="*/ 0 h 2550432"/>
                    <a:gd name="connsiteX0" fmla="*/ 0 w 2532856"/>
                    <a:gd name="connsiteY0" fmla="*/ 0 h 2588532"/>
                    <a:gd name="connsiteX1" fmla="*/ 2532856 w 2532856"/>
                    <a:gd name="connsiteY1" fmla="*/ 47625 h 2588532"/>
                    <a:gd name="connsiteX2" fmla="*/ 2532856 w 2532856"/>
                    <a:gd name="connsiteY2" fmla="*/ 2588532 h 2588532"/>
                    <a:gd name="connsiteX3" fmla="*/ 1381125 w 2532856"/>
                    <a:gd name="connsiteY3" fmla="*/ 2588532 h 2588532"/>
                    <a:gd name="connsiteX4" fmla="*/ 0 w 2532856"/>
                    <a:gd name="connsiteY4" fmla="*/ 0 h 2588532"/>
                    <a:gd name="connsiteX0" fmla="*/ 0 w 2532856"/>
                    <a:gd name="connsiteY0" fmla="*/ 638175 h 3226707"/>
                    <a:gd name="connsiteX1" fmla="*/ 789781 w 2532856"/>
                    <a:gd name="connsiteY1" fmla="*/ 0 h 3226707"/>
                    <a:gd name="connsiteX2" fmla="*/ 2532856 w 2532856"/>
                    <a:gd name="connsiteY2" fmla="*/ 3226707 h 3226707"/>
                    <a:gd name="connsiteX3" fmla="*/ 1381125 w 2532856"/>
                    <a:gd name="connsiteY3" fmla="*/ 3226707 h 3226707"/>
                    <a:gd name="connsiteX4" fmla="*/ 0 w 2532856"/>
                    <a:gd name="connsiteY4" fmla="*/ 638175 h 3226707"/>
                    <a:gd name="connsiteX0" fmla="*/ 0 w 2532856"/>
                    <a:gd name="connsiteY0" fmla="*/ 638175 h 3226707"/>
                    <a:gd name="connsiteX1" fmla="*/ 789781 w 2532856"/>
                    <a:gd name="connsiteY1" fmla="*/ 0 h 3226707"/>
                    <a:gd name="connsiteX2" fmla="*/ 2532856 w 2532856"/>
                    <a:gd name="connsiteY2" fmla="*/ 3226707 h 3226707"/>
                    <a:gd name="connsiteX3" fmla="*/ 266700 w 2532856"/>
                    <a:gd name="connsiteY3" fmla="*/ 2083707 h 3226707"/>
                    <a:gd name="connsiteX4" fmla="*/ 0 w 2532856"/>
                    <a:gd name="connsiteY4" fmla="*/ 638175 h 3226707"/>
                    <a:gd name="connsiteX0" fmla="*/ 0 w 1275556"/>
                    <a:gd name="connsiteY0" fmla="*/ 638175 h 2112282"/>
                    <a:gd name="connsiteX1" fmla="*/ 789781 w 1275556"/>
                    <a:gd name="connsiteY1" fmla="*/ 0 h 2112282"/>
                    <a:gd name="connsiteX2" fmla="*/ 1275556 w 1275556"/>
                    <a:gd name="connsiteY2" fmla="*/ 2112282 h 2112282"/>
                    <a:gd name="connsiteX3" fmla="*/ 266700 w 1275556"/>
                    <a:gd name="connsiteY3" fmla="*/ 2083707 h 2112282"/>
                    <a:gd name="connsiteX4" fmla="*/ 0 w 1275556"/>
                    <a:gd name="connsiteY4" fmla="*/ 638175 h 2112282"/>
                    <a:gd name="connsiteX0" fmla="*/ 0 w 1275556"/>
                    <a:gd name="connsiteY0" fmla="*/ 638175 h 2112282"/>
                    <a:gd name="connsiteX1" fmla="*/ 789781 w 1275556"/>
                    <a:gd name="connsiteY1" fmla="*/ 0 h 2112282"/>
                    <a:gd name="connsiteX2" fmla="*/ 1275556 w 1275556"/>
                    <a:gd name="connsiteY2" fmla="*/ 2112282 h 2112282"/>
                    <a:gd name="connsiteX3" fmla="*/ 314325 w 1275556"/>
                    <a:gd name="connsiteY3" fmla="*/ 2083707 h 2112282"/>
                    <a:gd name="connsiteX4" fmla="*/ 0 w 1275556"/>
                    <a:gd name="connsiteY4" fmla="*/ 638175 h 2112282"/>
                    <a:gd name="connsiteX0" fmla="*/ 0 w 1275556"/>
                    <a:gd name="connsiteY0" fmla="*/ 666750 h 2140857"/>
                    <a:gd name="connsiteX1" fmla="*/ 780256 w 1275556"/>
                    <a:gd name="connsiteY1" fmla="*/ 0 h 2140857"/>
                    <a:gd name="connsiteX2" fmla="*/ 1275556 w 1275556"/>
                    <a:gd name="connsiteY2" fmla="*/ 2140857 h 2140857"/>
                    <a:gd name="connsiteX3" fmla="*/ 314325 w 1275556"/>
                    <a:gd name="connsiteY3" fmla="*/ 2112282 h 2140857"/>
                    <a:gd name="connsiteX4" fmla="*/ 0 w 1275556"/>
                    <a:gd name="connsiteY4" fmla="*/ 666750 h 2140857"/>
                    <a:gd name="connsiteX0" fmla="*/ 0 w 1275556"/>
                    <a:gd name="connsiteY0" fmla="*/ 704850 h 2178957"/>
                    <a:gd name="connsiteX1" fmla="*/ 770731 w 1275556"/>
                    <a:gd name="connsiteY1" fmla="*/ 0 h 2178957"/>
                    <a:gd name="connsiteX2" fmla="*/ 1275556 w 1275556"/>
                    <a:gd name="connsiteY2" fmla="*/ 2178957 h 2178957"/>
                    <a:gd name="connsiteX3" fmla="*/ 314325 w 1275556"/>
                    <a:gd name="connsiteY3" fmla="*/ 2150382 h 2178957"/>
                    <a:gd name="connsiteX4" fmla="*/ 0 w 1275556"/>
                    <a:gd name="connsiteY4" fmla="*/ 704850 h 2178957"/>
                    <a:gd name="connsiteX0" fmla="*/ 0 w 1275556"/>
                    <a:gd name="connsiteY0" fmla="*/ 704850 h 2178957"/>
                    <a:gd name="connsiteX1" fmla="*/ 780256 w 1275556"/>
                    <a:gd name="connsiteY1" fmla="*/ 0 h 2178957"/>
                    <a:gd name="connsiteX2" fmla="*/ 1275556 w 1275556"/>
                    <a:gd name="connsiteY2" fmla="*/ 2178957 h 2178957"/>
                    <a:gd name="connsiteX3" fmla="*/ 314325 w 1275556"/>
                    <a:gd name="connsiteY3" fmla="*/ 2150382 h 2178957"/>
                    <a:gd name="connsiteX4" fmla="*/ 0 w 1275556"/>
                    <a:gd name="connsiteY4" fmla="*/ 704850 h 217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5556" h="2178957">
                      <a:moveTo>
                        <a:pt x="0" y="704850"/>
                      </a:moveTo>
                      <a:lnTo>
                        <a:pt x="780256" y="0"/>
                      </a:lnTo>
                      <a:lnTo>
                        <a:pt x="1275556" y="2178957"/>
                      </a:lnTo>
                      <a:lnTo>
                        <a:pt x="314325" y="2150382"/>
                      </a:lnTo>
                      <a:lnTo>
                        <a:pt x="0" y="704850"/>
                      </a:lnTo>
                      <a:close/>
                    </a:path>
                  </a:pathLst>
                </a:custGeom>
                <a:solidFill>
                  <a:srgbClr val="33597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</p:grpSp>
        <p:sp>
          <p:nvSpPr>
            <p:cNvPr id="126" name="Rectangle 9"/>
            <p:cNvSpPr>
              <a:spLocks noChangeArrowheads="1"/>
            </p:cNvSpPr>
            <p:nvPr/>
          </p:nvSpPr>
          <p:spPr bwMode="auto">
            <a:xfrm>
              <a:off x="11358562" y="2132013"/>
              <a:ext cx="901700" cy="100012"/>
            </a:xfrm>
            <a:prstGeom prst="rect">
              <a:avLst/>
            </a:prstGeom>
            <a:solidFill>
              <a:srgbClr val="335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10"/>
            <p:cNvSpPr>
              <a:spLocks noChangeArrowheads="1"/>
            </p:cNvSpPr>
            <p:nvPr/>
          </p:nvSpPr>
          <p:spPr bwMode="auto">
            <a:xfrm>
              <a:off x="11079162" y="2652713"/>
              <a:ext cx="1450975" cy="100012"/>
            </a:xfrm>
            <a:prstGeom prst="rect">
              <a:avLst/>
            </a:prstGeom>
            <a:solidFill>
              <a:srgbClr val="335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Rectangle 11"/>
            <p:cNvSpPr>
              <a:spLocks noChangeArrowheads="1"/>
            </p:cNvSpPr>
            <p:nvPr/>
          </p:nvSpPr>
          <p:spPr bwMode="auto">
            <a:xfrm>
              <a:off x="11079162" y="3001963"/>
              <a:ext cx="1450975" cy="100012"/>
            </a:xfrm>
            <a:prstGeom prst="rect">
              <a:avLst/>
            </a:prstGeom>
            <a:solidFill>
              <a:srgbClr val="335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Rectangle 12"/>
            <p:cNvSpPr>
              <a:spLocks noChangeArrowheads="1"/>
            </p:cNvSpPr>
            <p:nvPr/>
          </p:nvSpPr>
          <p:spPr bwMode="auto">
            <a:xfrm>
              <a:off x="11079162" y="3343275"/>
              <a:ext cx="1450975" cy="109537"/>
            </a:xfrm>
            <a:prstGeom prst="rect">
              <a:avLst/>
            </a:prstGeom>
            <a:solidFill>
              <a:srgbClr val="335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Rectangle 13"/>
            <p:cNvSpPr>
              <a:spLocks noChangeArrowheads="1"/>
            </p:cNvSpPr>
            <p:nvPr/>
          </p:nvSpPr>
          <p:spPr bwMode="auto">
            <a:xfrm>
              <a:off x="11079162" y="3692525"/>
              <a:ext cx="1450975" cy="100012"/>
            </a:xfrm>
            <a:prstGeom prst="rect">
              <a:avLst/>
            </a:prstGeom>
            <a:solidFill>
              <a:srgbClr val="335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6" name="任意多边形 45"/>
          <p:cNvSpPr/>
          <p:nvPr/>
        </p:nvSpPr>
        <p:spPr>
          <a:xfrm>
            <a:off x="0" y="1944914"/>
            <a:ext cx="12192000" cy="4913086"/>
          </a:xfrm>
          <a:custGeom>
            <a:avLst/>
            <a:gdLst>
              <a:gd name="connsiteX0" fmla="*/ 0 w 12192000"/>
              <a:gd name="connsiteY0" fmla="*/ 0 h 4913086"/>
              <a:gd name="connsiteX1" fmla="*/ 4226955 w 12192000"/>
              <a:gd name="connsiteY1" fmla="*/ 0 h 4913086"/>
              <a:gd name="connsiteX2" fmla="*/ 4201720 w 12192000"/>
              <a:gd name="connsiteY2" fmla="*/ 27757 h 4913086"/>
              <a:gd name="connsiteX3" fmla="*/ 3605213 w 12192000"/>
              <a:gd name="connsiteY3" fmla="*/ 1688874 h 4913086"/>
              <a:gd name="connsiteX4" fmla="*/ 6217444 w 12192000"/>
              <a:gd name="connsiteY4" fmla="*/ 4300312 h 4913086"/>
              <a:gd name="connsiteX5" fmla="*/ 8829675 w 12192000"/>
              <a:gd name="connsiteY5" fmla="*/ 1688874 h 4913086"/>
              <a:gd name="connsiteX6" fmla="*/ 8233169 w 12192000"/>
              <a:gd name="connsiteY6" fmla="*/ 27757 h 4913086"/>
              <a:gd name="connsiteX7" fmla="*/ 8207934 w 12192000"/>
              <a:gd name="connsiteY7" fmla="*/ 0 h 4913086"/>
              <a:gd name="connsiteX8" fmla="*/ 12192000 w 12192000"/>
              <a:gd name="connsiteY8" fmla="*/ 0 h 4913086"/>
              <a:gd name="connsiteX9" fmla="*/ 12192000 w 12192000"/>
              <a:gd name="connsiteY9" fmla="*/ 4913086 h 4913086"/>
              <a:gd name="connsiteX10" fmla="*/ 0 w 12192000"/>
              <a:gd name="connsiteY10" fmla="*/ 4913086 h 4913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4913086">
                <a:moveTo>
                  <a:pt x="0" y="0"/>
                </a:moveTo>
                <a:lnTo>
                  <a:pt x="4226955" y="0"/>
                </a:lnTo>
                <a:lnTo>
                  <a:pt x="4201720" y="27757"/>
                </a:lnTo>
                <a:cubicBezTo>
                  <a:pt x="3829070" y="479168"/>
                  <a:pt x="3605213" y="1057887"/>
                  <a:pt x="3605213" y="1688874"/>
                </a:cubicBezTo>
                <a:cubicBezTo>
                  <a:pt x="3605213" y="3131131"/>
                  <a:pt x="4774750" y="4300312"/>
                  <a:pt x="6217444" y="4300312"/>
                </a:cubicBezTo>
                <a:cubicBezTo>
                  <a:pt x="7660139" y="4300312"/>
                  <a:pt x="8829675" y="3131131"/>
                  <a:pt x="8829675" y="1688874"/>
                </a:cubicBezTo>
                <a:cubicBezTo>
                  <a:pt x="8829675" y="1057887"/>
                  <a:pt x="8605818" y="479168"/>
                  <a:pt x="8233169" y="27757"/>
                </a:cubicBezTo>
                <a:lnTo>
                  <a:pt x="8207934" y="0"/>
                </a:lnTo>
                <a:lnTo>
                  <a:pt x="12192000" y="0"/>
                </a:lnTo>
                <a:lnTo>
                  <a:pt x="12192000" y="4913086"/>
                </a:lnTo>
                <a:lnTo>
                  <a:pt x="0" y="4913086"/>
                </a:lnTo>
                <a:close/>
              </a:path>
            </a:pathLst>
          </a:custGeom>
          <a:solidFill>
            <a:srgbClr val="99C8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3" name="Oval 5"/>
          <p:cNvSpPr>
            <a:spLocks noChangeArrowheads="1"/>
          </p:cNvSpPr>
          <p:nvPr/>
        </p:nvSpPr>
        <p:spPr bwMode="auto">
          <a:xfrm>
            <a:off x="3600450" y="1022350"/>
            <a:ext cx="5224462" cy="5222875"/>
          </a:xfrm>
          <a:prstGeom prst="ellipse">
            <a:avLst/>
          </a:prstGeom>
          <a:solidFill>
            <a:srgbClr val="06223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矩形 80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向天歌君提醒大家做到以下几点</a:t>
            </a:r>
          </a:p>
        </p:txBody>
      </p:sp>
      <p:sp>
        <p:nvSpPr>
          <p:cNvPr id="82" name="矩形 81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1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、课程中需要用到</a:t>
            </a:r>
          </a:p>
        </p:txBody>
      </p:sp>
      <p:pic>
        <p:nvPicPr>
          <p:cNvPr id="2" name="b1b0afe4eb4e416e8257b3b48ec10a7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-1076283"/>
            <a:ext cx="609600" cy="609600"/>
          </a:xfrm>
          <a:prstGeom prst="rect">
            <a:avLst/>
          </a:prstGeom>
        </p:spPr>
      </p:pic>
      <p:pic>
        <p:nvPicPr>
          <p:cNvPr id="84" name="b1b0afe4eb4e416e8257b3b48ec10a7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962150" y="-1085766"/>
            <a:ext cx="609600" cy="609600"/>
          </a:xfrm>
          <a:prstGeom prst="rect">
            <a:avLst/>
          </a:prstGeom>
        </p:spPr>
      </p:pic>
      <p:pic>
        <p:nvPicPr>
          <p:cNvPr id="85" name="b1b0afe4eb4e416e8257b3b48ec10a7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048000" y="-110259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1305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0" presetClass="pat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5E-6 4.07407E-6 L 0.06771 -0.00371 L -0.02395 0.08148 L 0.08021 0.07222 L -0.02292 0.12777 L 0.07917 0.12963 L -0.02605 0.17592 L 0.08126 0.17407 L -0.02812 0.22407 L 0.08021 0.22592 " pathEditMode="relative" rAng="0" ptsTypes="AAAAAAAAAA">
                                      <p:cBhvr>
                                        <p:cTn id="14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56" y="111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58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133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580" fill="hold"/>
                                        <p:tgtEl>
                                          <p:spTgt spid="8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191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580" fill="hold"/>
                                        <p:tgtEl>
                                          <p:spTgt spid="8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grpId="1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1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1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1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1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2" presetClass="exit" presetSubtype="4" fill="hold" nodeType="withEffect">
                                  <p:stCondLst>
                                    <p:cond delay="24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29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mph" presetSubtype="0" fill="hold" grpId="1" nodeType="withEffect">
                                  <p:stCondLst>
                                    <p:cond delay="2950"/>
                                  </p:stCondLst>
                                  <p:childTnLst>
                                    <p:animScale>
                                      <p:cBhvr>
                                        <p:cTn id="60" dur="500" fill="hold"/>
                                        <p:tgtEl>
                                          <p:spTgt spid="43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4"/>
                </p:tgtEl>
              </p:cMediaNode>
            </p:audio>
            <p:audio>
              <p:cMediaNode vol="80000">
                <p:cTn id="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5"/>
                </p:tgtEl>
              </p:cMediaNode>
            </p:audio>
          </p:childTnLst>
        </p:cTn>
      </p:par>
    </p:tnLst>
    <p:bldLst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43" grpId="0" animBg="1"/>
      <p:bldP spid="43" grpId="1" animBg="1"/>
      <p:bldP spid="81" grpId="0"/>
      <p:bldP spid="81" grpId="1"/>
      <p:bldP spid="8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223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0030" y="1650090"/>
            <a:ext cx="2247862" cy="2581277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6907" y="2104517"/>
            <a:ext cx="1750135" cy="1884038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500" y="1981327"/>
            <a:ext cx="1817416" cy="1892710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8"/>
          <a:srcRect l="7147" t="6382" r="13479" b="7979"/>
          <a:stretch>
            <a:fillRect/>
          </a:stretch>
        </p:blipFill>
        <p:spPr>
          <a:xfrm>
            <a:off x="3895726" y="2105026"/>
            <a:ext cx="361949" cy="361949"/>
          </a:xfrm>
          <a:custGeom>
            <a:avLst/>
            <a:gdLst>
              <a:gd name="connsiteX0" fmla="*/ 766763 w 1533526"/>
              <a:gd name="connsiteY0" fmla="*/ 0 h 1533526"/>
              <a:gd name="connsiteX1" fmla="*/ 1533526 w 1533526"/>
              <a:gd name="connsiteY1" fmla="*/ 766763 h 1533526"/>
              <a:gd name="connsiteX2" fmla="*/ 766763 w 1533526"/>
              <a:gd name="connsiteY2" fmla="*/ 1533526 h 1533526"/>
              <a:gd name="connsiteX3" fmla="*/ 0 w 1533526"/>
              <a:gd name="connsiteY3" fmla="*/ 766763 h 1533526"/>
              <a:gd name="connsiteX4" fmla="*/ 766763 w 1533526"/>
              <a:gd name="connsiteY4" fmla="*/ 0 h 153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3526" h="1533526">
                <a:moveTo>
                  <a:pt x="766763" y="0"/>
                </a:moveTo>
                <a:cubicBezTo>
                  <a:pt x="1190235" y="0"/>
                  <a:pt x="1533526" y="343291"/>
                  <a:pt x="1533526" y="766763"/>
                </a:cubicBezTo>
                <a:cubicBezTo>
                  <a:pt x="1533526" y="1190235"/>
                  <a:pt x="1190235" y="1533526"/>
                  <a:pt x="766763" y="1533526"/>
                </a:cubicBezTo>
                <a:cubicBezTo>
                  <a:pt x="343291" y="1533526"/>
                  <a:pt x="0" y="1190235"/>
                  <a:pt x="0" y="766763"/>
                </a:cubicBezTo>
                <a:cubicBezTo>
                  <a:pt x="0" y="343291"/>
                  <a:pt x="343291" y="0"/>
                  <a:pt x="766763" y="0"/>
                </a:cubicBezTo>
                <a:close/>
              </a:path>
            </a:pathLst>
          </a:custGeom>
        </p:spPr>
      </p:pic>
      <p:grpSp>
        <p:nvGrpSpPr>
          <p:cNvPr id="46" name="组合 45"/>
          <p:cNvGrpSpPr/>
          <p:nvPr/>
        </p:nvGrpSpPr>
        <p:grpSpPr>
          <a:xfrm>
            <a:off x="6483961" y="1897231"/>
            <a:ext cx="1799120" cy="1970925"/>
            <a:chOff x="6626836" y="1897231"/>
            <a:chExt cx="1799120" cy="1970925"/>
          </a:xfrm>
        </p:grpSpPr>
        <p:pic>
          <p:nvPicPr>
            <p:cNvPr id="36" name="图片 35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6836" y="1897231"/>
              <a:ext cx="1799120" cy="1970925"/>
            </a:xfrm>
            <a:prstGeom prst="rect">
              <a:avLst/>
            </a:prstGeom>
          </p:spPr>
        </p:pic>
        <p:sp>
          <p:nvSpPr>
            <p:cNvPr id="43" name="矩形 42"/>
            <p:cNvSpPr/>
            <p:nvPr/>
          </p:nvSpPr>
          <p:spPr>
            <a:xfrm>
              <a:off x="7210424" y="2181225"/>
              <a:ext cx="695325" cy="10191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矩形 43"/>
            <p:cNvSpPr/>
            <p:nvPr/>
          </p:nvSpPr>
          <p:spPr>
            <a:xfrm>
              <a:off x="7324725" y="2200275"/>
              <a:ext cx="552450" cy="666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/>
            <p:cNvSpPr/>
            <p:nvPr/>
          </p:nvSpPr>
          <p:spPr>
            <a:xfrm>
              <a:off x="7324725" y="2814638"/>
              <a:ext cx="552450" cy="3905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975475" y="2381250"/>
            <a:ext cx="800101" cy="230832"/>
            <a:chOff x="6975475" y="2381250"/>
            <a:chExt cx="800101" cy="230832"/>
          </a:xfrm>
        </p:grpSpPr>
        <p:sp>
          <p:nvSpPr>
            <p:cNvPr id="47" name="文本框 46"/>
            <p:cNvSpPr txBox="1"/>
            <p:nvPr/>
          </p:nvSpPr>
          <p:spPr>
            <a:xfrm>
              <a:off x="6975475" y="2381250"/>
              <a:ext cx="68580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PPT2010</a:t>
              </a:r>
              <a:endParaRPr lang="zh-CN" altLang="en-US" sz="9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51" name="图片 5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7605728" y="2413015"/>
              <a:ext cx="169848" cy="163054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6975475" y="2590800"/>
            <a:ext cx="800101" cy="230832"/>
            <a:chOff x="6975475" y="2590800"/>
            <a:chExt cx="800101" cy="230832"/>
          </a:xfrm>
        </p:grpSpPr>
        <p:sp>
          <p:nvSpPr>
            <p:cNvPr id="52" name="文本框 51"/>
            <p:cNvSpPr txBox="1"/>
            <p:nvPr/>
          </p:nvSpPr>
          <p:spPr>
            <a:xfrm>
              <a:off x="6975475" y="2590800"/>
              <a:ext cx="68580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PPT2013</a:t>
              </a:r>
              <a:endParaRPr lang="zh-CN" altLang="en-US" sz="9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7605728" y="2616215"/>
              <a:ext cx="169848" cy="163054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6975475" y="2800350"/>
            <a:ext cx="800101" cy="230832"/>
            <a:chOff x="6975475" y="2800350"/>
            <a:chExt cx="800101" cy="230832"/>
          </a:xfrm>
        </p:grpSpPr>
        <p:sp>
          <p:nvSpPr>
            <p:cNvPr id="53" name="文本框 52"/>
            <p:cNvSpPr txBox="1"/>
            <p:nvPr/>
          </p:nvSpPr>
          <p:spPr>
            <a:xfrm>
              <a:off x="6975475" y="2800350"/>
              <a:ext cx="68580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9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PPT2016</a:t>
              </a:r>
              <a:endParaRPr lang="zh-CN" altLang="en-US" sz="9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7605728" y="2825765"/>
              <a:ext cx="169848" cy="163054"/>
            </a:xfrm>
            <a:prstGeom prst="rect">
              <a:avLst/>
            </a:prstGeom>
          </p:spPr>
        </p:pic>
      </p:grpSp>
      <p:grpSp>
        <p:nvGrpSpPr>
          <p:cNvPr id="75" name="组合 74"/>
          <p:cNvGrpSpPr/>
          <p:nvPr/>
        </p:nvGrpSpPr>
        <p:grpSpPr>
          <a:xfrm>
            <a:off x="2112645" y="3299460"/>
            <a:ext cx="449580" cy="449580"/>
            <a:chOff x="2255520" y="3299460"/>
            <a:chExt cx="449580" cy="449580"/>
          </a:xfrm>
        </p:grpSpPr>
        <p:sp>
          <p:nvSpPr>
            <p:cNvPr id="58" name="椭圆 57"/>
            <p:cNvSpPr/>
            <p:nvPr/>
          </p:nvSpPr>
          <p:spPr>
            <a:xfrm>
              <a:off x="2255520" y="3299460"/>
              <a:ext cx="449580" cy="44958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" name="组合 58"/>
            <p:cNvGrpSpPr/>
            <p:nvPr/>
          </p:nvGrpSpPr>
          <p:grpSpPr>
            <a:xfrm>
              <a:off x="2320457" y="3459958"/>
              <a:ext cx="308443" cy="141423"/>
              <a:chOff x="2179638" y="1855788"/>
              <a:chExt cx="7326312" cy="3359150"/>
            </a:xfrm>
            <a:solidFill>
              <a:srgbClr val="06223A"/>
            </a:solidFill>
          </p:grpSpPr>
          <p:sp>
            <p:nvSpPr>
              <p:cNvPr id="60" name="Freeform 5"/>
              <p:cNvSpPr>
                <a:spLocks/>
              </p:cNvSpPr>
              <p:nvPr/>
            </p:nvSpPr>
            <p:spPr bwMode="auto">
              <a:xfrm>
                <a:off x="4405313" y="3141663"/>
                <a:ext cx="0" cy="476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"/>
              <p:cNvSpPr>
                <a:spLocks/>
              </p:cNvSpPr>
              <p:nvPr/>
            </p:nvSpPr>
            <p:spPr bwMode="auto">
              <a:xfrm>
                <a:off x="8739188" y="4857751"/>
                <a:ext cx="0" cy="476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7"/>
              <p:cNvSpPr>
                <a:spLocks noEditPoints="1"/>
              </p:cNvSpPr>
              <p:nvPr/>
            </p:nvSpPr>
            <p:spPr bwMode="auto">
              <a:xfrm>
                <a:off x="2179638" y="1881188"/>
                <a:ext cx="2403475" cy="2262188"/>
              </a:xfrm>
              <a:custGeom>
                <a:avLst/>
                <a:gdLst>
                  <a:gd name="T0" fmla="*/ 571 w 640"/>
                  <a:gd name="T1" fmla="*/ 398 h 601"/>
                  <a:gd name="T2" fmla="*/ 597 w 640"/>
                  <a:gd name="T3" fmla="*/ 302 h 601"/>
                  <a:gd name="T4" fmla="*/ 608 w 640"/>
                  <a:gd name="T5" fmla="*/ 254 h 601"/>
                  <a:gd name="T6" fmla="*/ 626 w 640"/>
                  <a:gd name="T7" fmla="*/ 242 h 601"/>
                  <a:gd name="T8" fmla="*/ 625 w 640"/>
                  <a:gd name="T9" fmla="*/ 179 h 601"/>
                  <a:gd name="T10" fmla="*/ 517 w 640"/>
                  <a:gd name="T11" fmla="*/ 143 h 601"/>
                  <a:gd name="T12" fmla="*/ 326 w 640"/>
                  <a:gd name="T13" fmla="*/ 157 h 601"/>
                  <a:gd name="T14" fmla="*/ 301 w 640"/>
                  <a:gd name="T15" fmla="*/ 109 h 601"/>
                  <a:gd name="T16" fmla="*/ 282 w 640"/>
                  <a:gd name="T17" fmla="*/ 31 h 601"/>
                  <a:gd name="T18" fmla="*/ 187 w 640"/>
                  <a:gd name="T19" fmla="*/ 0 h 601"/>
                  <a:gd name="T20" fmla="*/ 213 w 640"/>
                  <a:gd name="T21" fmla="*/ 135 h 601"/>
                  <a:gd name="T22" fmla="*/ 71 w 640"/>
                  <a:gd name="T23" fmla="*/ 232 h 601"/>
                  <a:gd name="T24" fmla="*/ 13 w 640"/>
                  <a:gd name="T25" fmla="*/ 239 h 601"/>
                  <a:gd name="T26" fmla="*/ 27 w 640"/>
                  <a:gd name="T27" fmla="*/ 302 h 601"/>
                  <a:gd name="T28" fmla="*/ 74 w 640"/>
                  <a:gd name="T29" fmla="*/ 404 h 601"/>
                  <a:gd name="T30" fmla="*/ 77 w 640"/>
                  <a:gd name="T31" fmla="*/ 482 h 601"/>
                  <a:gd name="T32" fmla="*/ 116 w 640"/>
                  <a:gd name="T33" fmla="*/ 511 h 601"/>
                  <a:gd name="T34" fmla="*/ 161 w 640"/>
                  <a:gd name="T35" fmla="*/ 505 h 601"/>
                  <a:gd name="T36" fmla="*/ 191 w 640"/>
                  <a:gd name="T37" fmla="*/ 499 h 601"/>
                  <a:gd name="T38" fmla="*/ 181 w 640"/>
                  <a:gd name="T39" fmla="*/ 472 h 601"/>
                  <a:gd name="T40" fmla="*/ 161 w 640"/>
                  <a:gd name="T41" fmla="*/ 405 h 601"/>
                  <a:gd name="T42" fmla="*/ 154 w 640"/>
                  <a:gd name="T43" fmla="*/ 313 h 601"/>
                  <a:gd name="T44" fmla="*/ 160 w 640"/>
                  <a:gd name="T45" fmla="*/ 278 h 601"/>
                  <a:gd name="T46" fmla="*/ 223 w 640"/>
                  <a:gd name="T47" fmla="*/ 206 h 601"/>
                  <a:gd name="T48" fmla="*/ 236 w 640"/>
                  <a:gd name="T49" fmla="*/ 190 h 601"/>
                  <a:gd name="T50" fmla="*/ 266 w 640"/>
                  <a:gd name="T51" fmla="*/ 177 h 601"/>
                  <a:gd name="T52" fmla="*/ 443 w 640"/>
                  <a:gd name="T53" fmla="*/ 163 h 601"/>
                  <a:gd name="T54" fmla="*/ 548 w 640"/>
                  <a:gd name="T55" fmla="*/ 211 h 601"/>
                  <a:gd name="T56" fmla="*/ 483 w 640"/>
                  <a:gd name="T57" fmla="*/ 443 h 601"/>
                  <a:gd name="T58" fmla="*/ 436 w 640"/>
                  <a:gd name="T59" fmla="*/ 496 h 601"/>
                  <a:gd name="T60" fmla="*/ 385 w 640"/>
                  <a:gd name="T61" fmla="*/ 482 h 601"/>
                  <a:gd name="T62" fmla="*/ 313 w 640"/>
                  <a:gd name="T63" fmla="*/ 411 h 601"/>
                  <a:gd name="T64" fmla="*/ 385 w 640"/>
                  <a:gd name="T65" fmla="*/ 365 h 601"/>
                  <a:gd name="T66" fmla="*/ 381 w 640"/>
                  <a:gd name="T67" fmla="*/ 314 h 601"/>
                  <a:gd name="T68" fmla="*/ 402 w 640"/>
                  <a:gd name="T69" fmla="*/ 227 h 601"/>
                  <a:gd name="T70" fmla="*/ 344 w 640"/>
                  <a:gd name="T71" fmla="*/ 232 h 601"/>
                  <a:gd name="T72" fmla="*/ 294 w 640"/>
                  <a:gd name="T73" fmla="*/ 246 h 601"/>
                  <a:gd name="T74" fmla="*/ 209 w 640"/>
                  <a:gd name="T75" fmla="*/ 265 h 601"/>
                  <a:gd name="T76" fmla="*/ 198 w 640"/>
                  <a:gd name="T77" fmla="*/ 331 h 601"/>
                  <a:gd name="T78" fmla="*/ 218 w 640"/>
                  <a:gd name="T79" fmla="*/ 381 h 601"/>
                  <a:gd name="T80" fmla="*/ 280 w 640"/>
                  <a:gd name="T81" fmla="*/ 430 h 601"/>
                  <a:gd name="T82" fmla="*/ 384 w 640"/>
                  <a:gd name="T83" fmla="*/ 534 h 601"/>
                  <a:gd name="T84" fmla="*/ 427 w 640"/>
                  <a:gd name="T85" fmla="*/ 577 h 601"/>
                  <a:gd name="T86" fmla="*/ 453 w 640"/>
                  <a:gd name="T87" fmla="*/ 596 h 601"/>
                  <a:gd name="T88" fmla="*/ 454 w 640"/>
                  <a:gd name="T89" fmla="*/ 573 h 601"/>
                  <a:gd name="T90" fmla="*/ 497 w 640"/>
                  <a:gd name="T91" fmla="*/ 528 h 601"/>
                  <a:gd name="T92" fmla="*/ 537 w 640"/>
                  <a:gd name="T93" fmla="*/ 459 h 601"/>
                  <a:gd name="T94" fmla="*/ 557 w 640"/>
                  <a:gd name="T95" fmla="*/ 436 h 601"/>
                  <a:gd name="T96" fmla="*/ 290 w 640"/>
                  <a:gd name="T97" fmla="*/ 320 h 601"/>
                  <a:gd name="T98" fmla="*/ 237 w 640"/>
                  <a:gd name="T99" fmla="*/ 278 h 601"/>
                  <a:gd name="T100" fmla="*/ 329 w 640"/>
                  <a:gd name="T101" fmla="*/ 272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0" h="601">
                    <a:moveTo>
                      <a:pt x="557" y="436"/>
                    </a:moveTo>
                    <a:cubicBezTo>
                      <a:pt x="557" y="429"/>
                      <a:pt x="562" y="426"/>
                      <a:pt x="565" y="420"/>
                    </a:cubicBezTo>
                    <a:cubicBezTo>
                      <a:pt x="568" y="414"/>
                      <a:pt x="570" y="405"/>
                      <a:pt x="571" y="398"/>
                    </a:cubicBezTo>
                    <a:cubicBezTo>
                      <a:pt x="572" y="391"/>
                      <a:pt x="573" y="385"/>
                      <a:pt x="577" y="378"/>
                    </a:cubicBezTo>
                    <a:cubicBezTo>
                      <a:pt x="581" y="370"/>
                      <a:pt x="588" y="367"/>
                      <a:pt x="581" y="360"/>
                    </a:cubicBezTo>
                    <a:cubicBezTo>
                      <a:pt x="596" y="346"/>
                      <a:pt x="595" y="321"/>
                      <a:pt x="597" y="302"/>
                    </a:cubicBezTo>
                    <a:cubicBezTo>
                      <a:pt x="597" y="293"/>
                      <a:pt x="598" y="285"/>
                      <a:pt x="599" y="276"/>
                    </a:cubicBezTo>
                    <a:cubicBezTo>
                      <a:pt x="600" y="271"/>
                      <a:pt x="601" y="268"/>
                      <a:pt x="602" y="263"/>
                    </a:cubicBezTo>
                    <a:cubicBezTo>
                      <a:pt x="604" y="260"/>
                      <a:pt x="606" y="257"/>
                      <a:pt x="608" y="254"/>
                    </a:cubicBezTo>
                    <a:cubicBezTo>
                      <a:pt x="604" y="253"/>
                      <a:pt x="604" y="251"/>
                      <a:pt x="606" y="249"/>
                    </a:cubicBezTo>
                    <a:cubicBezTo>
                      <a:pt x="608" y="255"/>
                      <a:pt x="620" y="256"/>
                      <a:pt x="624" y="252"/>
                    </a:cubicBezTo>
                    <a:cubicBezTo>
                      <a:pt x="624" y="251"/>
                      <a:pt x="626" y="243"/>
                      <a:pt x="626" y="242"/>
                    </a:cubicBezTo>
                    <a:cubicBezTo>
                      <a:pt x="628" y="237"/>
                      <a:pt x="632" y="234"/>
                      <a:pt x="633" y="229"/>
                    </a:cubicBezTo>
                    <a:cubicBezTo>
                      <a:pt x="636" y="221"/>
                      <a:pt x="640" y="209"/>
                      <a:pt x="639" y="201"/>
                    </a:cubicBezTo>
                    <a:cubicBezTo>
                      <a:pt x="637" y="193"/>
                      <a:pt x="629" y="186"/>
                      <a:pt x="625" y="179"/>
                    </a:cubicBezTo>
                    <a:cubicBezTo>
                      <a:pt x="619" y="170"/>
                      <a:pt x="611" y="165"/>
                      <a:pt x="601" y="159"/>
                    </a:cubicBezTo>
                    <a:cubicBezTo>
                      <a:pt x="594" y="155"/>
                      <a:pt x="586" y="148"/>
                      <a:pt x="578" y="145"/>
                    </a:cubicBezTo>
                    <a:cubicBezTo>
                      <a:pt x="558" y="136"/>
                      <a:pt x="537" y="143"/>
                      <a:pt x="517" y="143"/>
                    </a:cubicBezTo>
                    <a:cubicBezTo>
                      <a:pt x="496" y="142"/>
                      <a:pt x="477" y="136"/>
                      <a:pt x="455" y="140"/>
                    </a:cubicBezTo>
                    <a:cubicBezTo>
                      <a:pt x="433" y="143"/>
                      <a:pt x="412" y="151"/>
                      <a:pt x="391" y="157"/>
                    </a:cubicBezTo>
                    <a:cubicBezTo>
                      <a:pt x="370" y="163"/>
                      <a:pt x="347" y="163"/>
                      <a:pt x="326" y="157"/>
                    </a:cubicBezTo>
                    <a:cubicBezTo>
                      <a:pt x="315" y="153"/>
                      <a:pt x="307" y="149"/>
                      <a:pt x="298" y="144"/>
                    </a:cubicBezTo>
                    <a:cubicBezTo>
                      <a:pt x="290" y="140"/>
                      <a:pt x="283" y="140"/>
                      <a:pt x="275" y="138"/>
                    </a:cubicBezTo>
                    <a:cubicBezTo>
                      <a:pt x="279" y="131"/>
                      <a:pt x="293" y="107"/>
                      <a:pt x="301" y="109"/>
                    </a:cubicBezTo>
                    <a:cubicBezTo>
                      <a:pt x="300" y="101"/>
                      <a:pt x="308" y="94"/>
                      <a:pt x="311" y="88"/>
                    </a:cubicBezTo>
                    <a:cubicBezTo>
                      <a:pt x="315" y="79"/>
                      <a:pt x="317" y="69"/>
                      <a:pt x="317" y="60"/>
                    </a:cubicBezTo>
                    <a:cubicBezTo>
                      <a:pt x="316" y="38"/>
                      <a:pt x="299" y="36"/>
                      <a:pt x="282" y="31"/>
                    </a:cubicBezTo>
                    <a:cubicBezTo>
                      <a:pt x="263" y="26"/>
                      <a:pt x="244" y="21"/>
                      <a:pt x="225" y="14"/>
                    </a:cubicBezTo>
                    <a:cubicBezTo>
                      <a:pt x="219" y="12"/>
                      <a:pt x="212" y="7"/>
                      <a:pt x="205" y="6"/>
                    </a:cubicBezTo>
                    <a:cubicBezTo>
                      <a:pt x="197" y="4"/>
                      <a:pt x="194" y="5"/>
                      <a:pt x="187" y="0"/>
                    </a:cubicBezTo>
                    <a:cubicBezTo>
                      <a:pt x="189" y="11"/>
                      <a:pt x="193" y="24"/>
                      <a:pt x="199" y="33"/>
                    </a:cubicBezTo>
                    <a:cubicBezTo>
                      <a:pt x="207" y="46"/>
                      <a:pt x="218" y="55"/>
                      <a:pt x="228" y="66"/>
                    </a:cubicBezTo>
                    <a:cubicBezTo>
                      <a:pt x="243" y="82"/>
                      <a:pt x="224" y="120"/>
                      <a:pt x="213" y="135"/>
                    </a:cubicBezTo>
                    <a:cubicBezTo>
                      <a:pt x="182" y="177"/>
                      <a:pt x="161" y="230"/>
                      <a:pt x="101" y="230"/>
                    </a:cubicBezTo>
                    <a:cubicBezTo>
                      <a:pt x="94" y="230"/>
                      <a:pt x="86" y="226"/>
                      <a:pt x="80" y="227"/>
                    </a:cubicBezTo>
                    <a:cubicBezTo>
                      <a:pt x="74" y="227"/>
                      <a:pt x="75" y="230"/>
                      <a:pt x="71" y="232"/>
                    </a:cubicBezTo>
                    <a:cubicBezTo>
                      <a:pt x="60" y="236"/>
                      <a:pt x="60" y="235"/>
                      <a:pt x="49" y="233"/>
                    </a:cubicBezTo>
                    <a:cubicBezTo>
                      <a:pt x="42" y="231"/>
                      <a:pt x="33" y="228"/>
                      <a:pt x="26" y="231"/>
                    </a:cubicBezTo>
                    <a:cubicBezTo>
                      <a:pt x="21" y="234"/>
                      <a:pt x="20" y="237"/>
                      <a:pt x="13" y="239"/>
                    </a:cubicBezTo>
                    <a:cubicBezTo>
                      <a:pt x="3" y="242"/>
                      <a:pt x="2" y="240"/>
                      <a:pt x="3" y="251"/>
                    </a:cubicBezTo>
                    <a:cubicBezTo>
                      <a:pt x="4" y="259"/>
                      <a:pt x="0" y="264"/>
                      <a:pt x="0" y="271"/>
                    </a:cubicBezTo>
                    <a:cubicBezTo>
                      <a:pt x="1" y="285"/>
                      <a:pt x="17" y="295"/>
                      <a:pt x="27" y="302"/>
                    </a:cubicBezTo>
                    <a:cubicBezTo>
                      <a:pt x="40" y="311"/>
                      <a:pt x="38" y="308"/>
                      <a:pt x="49" y="319"/>
                    </a:cubicBezTo>
                    <a:cubicBezTo>
                      <a:pt x="59" y="328"/>
                      <a:pt x="63" y="339"/>
                      <a:pt x="66" y="352"/>
                    </a:cubicBezTo>
                    <a:cubicBezTo>
                      <a:pt x="69" y="369"/>
                      <a:pt x="72" y="387"/>
                      <a:pt x="74" y="404"/>
                    </a:cubicBezTo>
                    <a:cubicBezTo>
                      <a:pt x="74" y="412"/>
                      <a:pt x="77" y="422"/>
                      <a:pt x="76" y="430"/>
                    </a:cubicBezTo>
                    <a:cubicBezTo>
                      <a:pt x="75" y="439"/>
                      <a:pt x="71" y="445"/>
                      <a:pt x="72" y="454"/>
                    </a:cubicBezTo>
                    <a:cubicBezTo>
                      <a:pt x="72" y="459"/>
                      <a:pt x="73" y="479"/>
                      <a:pt x="77" y="482"/>
                    </a:cubicBezTo>
                    <a:cubicBezTo>
                      <a:pt x="80" y="486"/>
                      <a:pt x="89" y="486"/>
                      <a:pt x="94" y="490"/>
                    </a:cubicBezTo>
                    <a:cubicBezTo>
                      <a:pt x="97" y="492"/>
                      <a:pt x="106" y="499"/>
                      <a:pt x="108" y="501"/>
                    </a:cubicBezTo>
                    <a:cubicBezTo>
                      <a:pt x="112" y="507"/>
                      <a:pt x="108" y="507"/>
                      <a:pt x="116" y="511"/>
                    </a:cubicBezTo>
                    <a:cubicBezTo>
                      <a:pt x="124" y="514"/>
                      <a:pt x="131" y="512"/>
                      <a:pt x="138" y="512"/>
                    </a:cubicBezTo>
                    <a:cubicBezTo>
                      <a:pt x="147" y="512"/>
                      <a:pt x="148" y="517"/>
                      <a:pt x="151" y="506"/>
                    </a:cubicBezTo>
                    <a:cubicBezTo>
                      <a:pt x="156" y="508"/>
                      <a:pt x="158" y="504"/>
                      <a:pt x="161" y="505"/>
                    </a:cubicBezTo>
                    <a:cubicBezTo>
                      <a:pt x="166" y="505"/>
                      <a:pt x="169" y="509"/>
                      <a:pt x="173" y="513"/>
                    </a:cubicBezTo>
                    <a:cubicBezTo>
                      <a:pt x="175" y="508"/>
                      <a:pt x="167" y="508"/>
                      <a:pt x="174" y="502"/>
                    </a:cubicBezTo>
                    <a:cubicBezTo>
                      <a:pt x="177" y="499"/>
                      <a:pt x="187" y="500"/>
                      <a:pt x="191" y="499"/>
                    </a:cubicBezTo>
                    <a:cubicBezTo>
                      <a:pt x="189" y="494"/>
                      <a:pt x="187" y="489"/>
                      <a:pt x="186" y="484"/>
                    </a:cubicBezTo>
                    <a:cubicBezTo>
                      <a:pt x="186" y="482"/>
                      <a:pt x="185" y="479"/>
                      <a:pt x="185" y="477"/>
                    </a:cubicBezTo>
                    <a:cubicBezTo>
                      <a:pt x="184" y="475"/>
                      <a:pt x="182" y="474"/>
                      <a:pt x="181" y="472"/>
                    </a:cubicBezTo>
                    <a:cubicBezTo>
                      <a:pt x="179" y="471"/>
                      <a:pt x="182" y="476"/>
                      <a:pt x="177" y="465"/>
                    </a:cubicBezTo>
                    <a:cubicBezTo>
                      <a:pt x="175" y="463"/>
                      <a:pt x="174" y="459"/>
                      <a:pt x="172" y="455"/>
                    </a:cubicBezTo>
                    <a:cubicBezTo>
                      <a:pt x="166" y="439"/>
                      <a:pt x="164" y="422"/>
                      <a:pt x="161" y="405"/>
                    </a:cubicBezTo>
                    <a:cubicBezTo>
                      <a:pt x="158" y="387"/>
                      <a:pt x="152" y="368"/>
                      <a:pt x="152" y="349"/>
                    </a:cubicBezTo>
                    <a:cubicBezTo>
                      <a:pt x="152" y="339"/>
                      <a:pt x="152" y="329"/>
                      <a:pt x="153" y="320"/>
                    </a:cubicBezTo>
                    <a:cubicBezTo>
                      <a:pt x="153" y="318"/>
                      <a:pt x="154" y="315"/>
                      <a:pt x="154" y="313"/>
                    </a:cubicBezTo>
                    <a:cubicBezTo>
                      <a:pt x="154" y="309"/>
                      <a:pt x="152" y="303"/>
                      <a:pt x="152" y="299"/>
                    </a:cubicBezTo>
                    <a:cubicBezTo>
                      <a:pt x="153" y="295"/>
                      <a:pt x="157" y="292"/>
                      <a:pt x="159" y="288"/>
                    </a:cubicBezTo>
                    <a:cubicBezTo>
                      <a:pt x="160" y="285"/>
                      <a:pt x="159" y="281"/>
                      <a:pt x="160" y="278"/>
                    </a:cubicBezTo>
                    <a:cubicBezTo>
                      <a:pt x="162" y="269"/>
                      <a:pt x="168" y="259"/>
                      <a:pt x="174" y="253"/>
                    </a:cubicBezTo>
                    <a:cubicBezTo>
                      <a:pt x="187" y="241"/>
                      <a:pt x="200" y="229"/>
                      <a:pt x="213" y="217"/>
                    </a:cubicBezTo>
                    <a:cubicBezTo>
                      <a:pt x="216" y="214"/>
                      <a:pt x="221" y="211"/>
                      <a:pt x="223" y="206"/>
                    </a:cubicBezTo>
                    <a:cubicBezTo>
                      <a:pt x="225" y="202"/>
                      <a:pt x="225" y="200"/>
                      <a:pt x="227" y="197"/>
                    </a:cubicBezTo>
                    <a:cubicBezTo>
                      <a:pt x="228" y="196"/>
                      <a:pt x="231" y="197"/>
                      <a:pt x="233" y="196"/>
                    </a:cubicBezTo>
                    <a:cubicBezTo>
                      <a:pt x="235" y="193"/>
                      <a:pt x="234" y="192"/>
                      <a:pt x="236" y="190"/>
                    </a:cubicBezTo>
                    <a:cubicBezTo>
                      <a:pt x="238" y="187"/>
                      <a:pt x="240" y="185"/>
                      <a:pt x="243" y="182"/>
                    </a:cubicBezTo>
                    <a:cubicBezTo>
                      <a:pt x="244" y="180"/>
                      <a:pt x="249" y="174"/>
                      <a:pt x="251" y="173"/>
                    </a:cubicBezTo>
                    <a:cubicBezTo>
                      <a:pt x="255" y="171"/>
                      <a:pt x="262" y="176"/>
                      <a:pt x="266" y="177"/>
                    </a:cubicBezTo>
                    <a:cubicBezTo>
                      <a:pt x="277" y="182"/>
                      <a:pt x="289" y="189"/>
                      <a:pt x="301" y="190"/>
                    </a:cubicBezTo>
                    <a:cubicBezTo>
                      <a:pt x="326" y="194"/>
                      <a:pt x="355" y="187"/>
                      <a:pt x="379" y="183"/>
                    </a:cubicBezTo>
                    <a:cubicBezTo>
                      <a:pt x="401" y="178"/>
                      <a:pt x="421" y="167"/>
                      <a:pt x="443" y="163"/>
                    </a:cubicBezTo>
                    <a:cubicBezTo>
                      <a:pt x="466" y="158"/>
                      <a:pt x="488" y="172"/>
                      <a:pt x="512" y="172"/>
                    </a:cubicBezTo>
                    <a:cubicBezTo>
                      <a:pt x="523" y="172"/>
                      <a:pt x="533" y="166"/>
                      <a:pt x="540" y="177"/>
                    </a:cubicBezTo>
                    <a:cubicBezTo>
                      <a:pt x="545" y="186"/>
                      <a:pt x="547" y="200"/>
                      <a:pt x="548" y="211"/>
                    </a:cubicBezTo>
                    <a:cubicBezTo>
                      <a:pt x="551" y="234"/>
                      <a:pt x="545" y="258"/>
                      <a:pt x="541" y="281"/>
                    </a:cubicBezTo>
                    <a:cubicBezTo>
                      <a:pt x="532" y="327"/>
                      <a:pt x="518" y="376"/>
                      <a:pt x="496" y="418"/>
                    </a:cubicBezTo>
                    <a:cubicBezTo>
                      <a:pt x="491" y="427"/>
                      <a:pt x="486" y="434"/>
                      <a:pt x="483" y="443"/>
                    </a:cubicBezTo>
                    <a:cubicBezTo>
                      <a:pt x="480" y="450"/>
                      <a:pt x="480" y="456"/>
                      <a:pt x="474" y="462"/>
                    </a:cubicBezTo>
                    <a:cubicBezTo>
                      <a:pt x="467" y="469"/>
                      <a:pt x="463" y="477"/>
                      <a:pt x="457" y="485"/>
                    </a:cubicBezTo>
                    <a:cubicBezTo>
                      <a:pt x="450" y="493"/>
                      <a:pt x="443" y="490"/>
                      <a:pt x="436" y="496"/>
                    </a:cubicBezTo>
                    <a:cubicBezTo>
                      <a:pt x="433" y="499"/>
                      <a:pt x="437" y="501"/>
                      <a:pt x="433" y="503"/>
                    </a:cubicBezTo>
                    <a:cubicBezTo>
                      <a:pt x="432" y="503"/>
                      <a:pt x="422" y="501"/>
                      <a:pt x="421" y="501"/>
                    </a:cubicBezTo>
                    <a:cubicBezTo>
                      <a:pt x="409" y="498"/>
                      <a:pt x="395" y="489"/>
                      <a:pt x="385" y="482"/>
                    </a:cubicBezTo>
                    <a:cubicBezTo>
                      <a:pt x="373" y="476"/>
                      <a:pt x="363" y="467"/>
                      <a:pt x="352" y="459"/>
                    </a:cubicBezTo>
                    <a:cubicBezTo>
                      <a:pt x="344" y="453"/>
                      <a:pt x="333" y="446"/>
                      <a:pt x="327" y="438"/>
                    </a:cubicBezTo>
                    <a:cubicBezTo>
                      <a:pt x="321" y="431"/>
                      <a:pt x="311" y="420"/>
                      <a:pt x="313" y="411"/>
                    </a:cubicBezTo>
                    <a:cubicBezTo>
                      <a:pt x="314" y="399"/>
                      <a:pt x="316" y="392"/>
                      <a:pt x="327" y="388"/>
                    </a:cubicBezTo>
                    <a:cubicBezTo>
                      <a:pt x="337" y="385"/>
                      <a:pt x="346" y="383"/>
                      <a:pt x="355" y="378"/>
                    </a:cubicBezTo>
                    <a:cubicBezTo>
                      <a:pt x="365" y="373"/>
                      <a:pt x="375" y="370"/>
                      <a:pt x="385" y="365"/>
                    </a:cubicBezTo>
                    <a:cubicBezTo>
                      <a:pt x="381" y="360"/>
                      <a:pt x="378" y="353"/>
                      <a:pt x="374" y="349"/>
                    </a:cubicBezTo>
                    <a:cubicBezTo>
                      <a:pt x="369" y="345"/>
                      <a:pt x="362" y="342"/>
                      <a:pt x="356" y="339"/>
                    </a:cubicBezTo>
                    <a:cubicBezTo>
                      <a:pt x="366" y="333"/>
                      <a:pt x="373" y="321"/>
                      <a:pt x="381" y="314"/>
                    </a:cubicBezTo>
                    <a:cubicBezTo>
                      <a:pt x="392" y="304"/>
                      <a:pt x="398" y="290"/>
                      <a:pt x="408" y="279"/>
                    </a:cubicBezTo>
                    <a:cubicBezTo>
                      <a:pt x="415" y="271"/>
                      <a:pt x="431" y="260"/>
                      <a:pt x="432" y="249"/>
                    </a:cubicBezTo>
                    <a:cubicBezTo>
                      <a:pt x="432" y="235"/>
                      <a:pt x="414" y="227"/>
                      <a:pt x="402" y="227"/>
                    </a:cubicBezTo>
                    <a:cubicBezTo>
                      <a:pt x="396" y="226"/>
                      <a:pt x="381" y="223"/>
                      <a:pt x="375" y="224"/>
                    </a:cubicBezTo>
                    <a:cubicBezTo>
                      <a:pt x="369" y="225"/>
                      <a:pt x="366" y="230"/>
                      <a:pt x="358" y="231"/>
                    </a:cubicBezTo>
                    <a:cubicBezTo>
                      <a:pt x="355" y="231"/>
                      <a:pt x="347" y="232"/>
                      <a:pt x="344" y="232"/>
                    </a:cubicBezTo>
                    <a:cubicBezTo>
                      <a:pt x="338" y="232"/>
                      <a:pt x="332" y="227"/>
                      <a:pt x="325" y="227"/>
                    </a:cubicBezTo>
                    <a:cubicBezTo>
                      <a:pt x="317" y="228"/>
                      <a:pt x="316" y="232"/>
                      <a:pt x="311" y="238"/>
                    </a:cubicBezTo>
                    <a:cubicBezTo>
                      <a:pt x="306" y="243"/>
                      <a:pt x="301" y="244"/>
                      <a:pt x="294" y="246"/>
                    </a:cubicBezTo>
                    <a:cubicBezTo>
                      <a:pt x="278" y="250"/>
                      <a:pt x="261" y="253"/>
                      <a:pt x="246" y="259"/>
                    </a:cubicBezTo>
                    <a:cubicBezTo>
                      <a:pt x="240" y="262"/>
                      <a:pt x="230" y="270"/>
                      <a:pt x="224" y="271"/>
                    </a:cubicBezTo>
                    <a:cubicBezTo>
                      <a:pt x="218" y="271"/>
                      <a:pt x="215" y="266"/>
                      <a:pt x="209" y="265"/>
                    </a:cubicBezTo>
                    <a:cubicBezTo>
                      <a:pt x="202" y="265"/>
                      <a:pt x="191" y="271"/>
                      <a:pt x="185" y="274"/>
                    </a:cubicBezTo>
                    <a:cubicBezTo>
                      <a:pt x="178" y="278"/>
                      <a:pt x="177" y="278"/>
                      <a:pt x="178" y="287"/>
                    </a:cubicBezTo>
                    <a:cubicBezTo>
                      <a:pt x="180" y="300"/>
                      <a:pt x="192" y="319"/>
                      <a:pt x="198" y="331"/>
                    </a:cubicBezTo>
                    <a:cubicBezTo>
                      <a:pt x="201" y="335"/>
                      <a:pt x="202" y="337"/>
                      <a:pt x="204" y="342"/>
                    </a:cubicBezTo>
                    <a:cubicBezTo>
                      <a:pt x="205" y="347"/>
                      <a:pt x="208" y="351"/>
                      <a:pt x="209" y="355"/>
                    </a:cubicBezTo>
                    <a:cubicBezTo>
                      <a:pt x="213" y="363"/>
                      <a:pt x="214" y="373"/>
                      <a:pt x="218" y="381"/>
                    </a:cubicBezTo>
                    <a:cubicBezTo>
                      <a:pt x="223" y="392"/>
                      <a:pt x="234" y="401"/>
                      <a:pt x="243" y="410"/>
                    </a:cubicBezTo>
                    <a:cubicBezTo>
                      <a:pt x="248" y="415"/>
                      <a:pt x="252" y="420"/>
                      <a:pt x="259" y="424"/>
                    </a:cubicBezTo>
                    <a:cubicBezTo>
                      <a:pt x="266" y="428"/>
                      <a:pt x="273" y="427"/>
                      <a:pt x="280" y="430"/>
                    </a:cubicBezTo>
                    <a:cubicBezTo>
                      <a:pt x="293" y="434"/>
                      <a:pt x="300" y="443"/>
                      <a:pt x="308" y="454"/>
                    </a:cubicBezTo>
                    <a:cubicBezTo>
                      <a:pt x="320" y="469"/>
                      <a:pt x="333" y="484"/>
                      <a:pt x="346" y="499"/>
                    </a:cubicBezTo>
                    <a:cubicBezTo>
                      <a:pt x="358" y="511"/>
                      <a:pt x="372" y="522"/>
                      <a:pt x="384" y="534"/>
                    </a:cubicBezTo>
                    <a:cubicBezTo>
                      <a:pt x="389" y="539"/>
                      <a:pt x="395" y="543"/>
                      <a:pt x="400" y="548"/>
                    </a:cubicBezTo>
                    <a:cubicBezTo>
                      <a:pt x="404" y="552"/>
                      <a:pt x="406" y="557"/>
                      <a:pt x="410" y="561"/>
                    </a:cubicBezTo>
                    <a:cubicBezTo>
                      <a:pt x="415" y="566"/>
                      <a:pt x="423" y="569"/>
                      <a:pt x="427" y="577"/>
                    </a:cubicBezTo>
                    <a:cubicBezTo>
                      <a:pt x="430" y="583"/>
                      <a:pt x="432" y="590"/>
                      <a:pt x="436" y="595"/>
                    </a:cubicBezTo>
                    <a:cubicBezTo>
                      <a:pt x="437" y="597"/>
                      <a:pt x="440" y="601"/>
                      <a:pt x="443" y="601"/>
                    </a:cubicBezTo>
                    <a:cubicBezTo>
                      <a:pt x="446" y="600"/>
                      <a:pt x="450" y="598"/>
                      <a:pt x="453" y="596"/>
                    </a:cubicBezTo>
                    <a:cubicBezTo>
                      <a:pt x="453" y="595"/>
                      <a:pt x="452" y="594"/>
                      <a:pt x="452" y="592"/>
                    </a:cubicBezTo>
                    <a:cubicBezTo>
                      <a:pt x="452" y="592"/>
                      <a:pt x="454" y="586"/>
                      <a:pt x="454" y="585"/>
                    </a:cubicBezTo>
                    <a:cubicBezTo>
                      <a:pt x="456" y="579"/>
                      <a:pt x="457" y="580"/>
                      <a:pt x="454" y="573"/>
                    </a:cubicBezTo>
                    <a:cubicBezTo>
                      <a:pt x="466" y="572"/>
                      <a:pt x="464" y="566"/>
                      <a:pt x="468" y="558"/>
                    </a:cubicBezTo>
                    <a:cubicBezTo>
                      <a:pt x="473" y="548"/>
                      <a:pt x="484" y="550"/>
                      <a:pt x="491" y="542"/>
                    </a:cubicBezTo>
                    <a:cubicBezTo>
                      <a:pt x="485" y="537"/>
                      <a:pt x="493" y="534"/>
                      <a:pt x="497" y="528"/>
                    </a:cubicBezTo>
                    <a:cubicBezTo>
                      <a:pt x="501" y="523"/>
                      <a:pt x="504" y="517"/>
                      <a:pt x="507" y="511"/>
                    </a:cubicBezTo>
                    <a:cubicBezTo>
                      <a:pt x="514" y="499"/>
                      <a:pt x="519" y="488"/>
                      <a:pt x="526" y="477"/>
                    </a:cubicBezTo>
                    <a:cubicBezTo>
                      <a:pt x="530" y="470"/>
                      <a:pt x="532" y="464"/>
                      <a:pt x="537" y="459"/>
                    </a:cubicBezTo>
                    <a:cubicBezTo>
                      <a:pt x="540" y="456"/>
                      <a:pt x="542" y="452"/>
                      <a:pt x="544" y="449"/>
                    </a:cubicBezTo>
                    <a:cubicBezTo>
                      <a:pt x="549" y="444"/>
                      <a:pt x="556" y="443"/>
                      <a:pt x="557" y="436"/>
                    </a:cubicBezTo>
                    <a:cubicBezTo>
                      <a:pt x="557" y="431"/>
                      <a:pt x="556" y="440"/>
                      <a:pt x="557" y="436"/>
                    </a:cubicBezTo>
                    <a:close/>
                    <a:moveTo>
                      <a:pt x="305" y="304"/>
                    </a:moveTo>
                    <a:cubicBezTo>
                      <a:pt x="302" y="306"/>
                      <a:pt x="303" y="310"/>
                      <a:pt x="301" y="312"/>
                    </a:cubicBezTo>
                    <a:cubicBezTo>
                      <a:pt x="299" y="315"/>
                      <a:pt x="293" y="318"/>
                      <a:pt x="290" y="320"/>
                    </a:cubicBezTo>
                    <a:cubicBezTo>
                      <a:pt x="283" y="325"/>
                      <a:pt x="277" y="330"/>
                      <a:pt x="270" y="325"/>
                    </a:cubicBezTo>
                    <a:cubicBezTo>
                      <a:pt x="263" y="320"/>
                      <a:pt x="260" y="308"/>
                      <a:pt x="254" y="301"/>
                    </a:cubicBezTo>
                    <a:cubicBezTo>
                      <a:pt x="246" y="292"/>
                      <a:pt x="237" y="291"/>
                      <a:pt x="237" y="278"/>
                    </a:cubicBezTo>
                    <a:cubicBezTo>
                      <a:pt x="243" y="281"/>
                      <a:pt x="248" y="285"/>
                      <a:pt x="255" y="286"/>
                    </a:cubicBezTo>
                    <a:cubicBezTo>
                      <a:pt x="263" y="287"/>
                      <a:pt x="264" y="283"/>
                      <a:pt x="271" y="278"/>
                    </a:cubicBezTo>
                    <a:cubicBezTo>
                      <a:pt x="285" y="266"/>
                      <a:pt x="311" y="272"/>
                      <a:pt x="329" y="272"/>
                    </a:cubicBezTo>
                    <a:cubicBezTo>
                      <a:pt x="326" y="282"/>
                      <a:pt x="316" y="300"/>
                      <a:pt x="305" y="304"/>
                    </a:cubicBezTo>
                    <a:cubicBezTo>
                      <a:pt x="304" y="305"/>
                      <a:pt x="310" y="302"/>
                      <a:pt x="305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8"/>
              <p:cNvSpPr>
                <a:spLocks noEditPoints="1"/>
              </p:cNvSpPr>
              <p:nvPr/>
            </p:nvSpPr>
            <p:spPr bwMode="auto">
              <a:xfrm>
                <a:off x="4886325" y="1963738"/>
                <a:ext cx="2257425" cy="2028825"/>
              </a:xfrm>
              <a:custGeom>
                <a:avLst/>
                <a:gdLst>
                  <a:gd name="T0" fmla="*/ 575 w 601"/>
                  <a:gd name="T1" fmla="*/ 522 h 539"/>
                  <a:gd name="T2" fmla="*/ 577 w 601"/>
                  <a:gd name="T3" fmla="*/ 507 h 539"/>
                  <a:gd name="T4" fmla="*/ 556 w 601"/>
                  <a:gd name="T5" fmla="*/ 492 h 539"/>
                  <a:gd name="T6" fmla="*/ 254 w 601"/>
                  <a:gd name="T7" fmla="*/ 312 h 539"/>
                  <a:gd name="T8" fmla="*/ 424 w 601"/>
                  <a:gd name="T9" fmla="*/ 208 h 539"/>
                  <a:gd name="T10" fmla="*/ 420 w 601"/>
                  <a:gd name="T11" fmla="*/ 188 h 539"/>
                  <a:gd name="T12" fmla="*/ 406 w 601"/>
                  <a:gd name="T13" fmla="*/ 176 h 539"/>
                  <a:gd name="T14" fmla="*/ 370 w 601"/>
                  <a:gd name="T15" fmla="*/ 174 h 539"/>
                  <a:gd name="T16" fmla="*/ 324 w 601"/>
                  <a:gd name="T17" fmla="*/ 176 h 539"/>
                  <a:gd name="T18" fmla="*/ 295 w 601"/>
                  <a:gd name="T19" fmla="*/ 175 h 539"/>
                  <a:gd name="T20" fmla="*/ 278 w 601"/>
                  <a:gd name="T21" fmla="*/ 195 h 539"/>
                  <a:gd name="T22" fmla="*/ 258 w 601"/>
                  <a:gd name="T23" fmla="*/ 163 h 539"/>
                  <a:gd name="T24" fmla="*/ 264 w 601"/>
                  <a:gd name="T25" fmla="*/ 121 h 539"/>
                  <a:gd name="T26" fmla="*/ 284 w 601"/>
                  <a:gd name="T27" fmla="*/ 102 h 539"/>
                  <a:gd name="T28" fmla="*/ 303 w 601"/>
                  <a:gd name="T29" fmla="*/ 93 h 539"/>
                  <a:gd name="T30" fmla="*/ 317 w 601"/>
                  <a:gd name="T31" fmla="*/ 88 h 539"/>
                  <a:gd name="T32" fmla="*/ 350 w 601"/>
                  <a:gd name="T33" fmla="*/ 68 h 539"/>
                  <a:gd name="T34" fmla="*/ 405 w 601"/>
                  <a:gd name="T35" fmla="*/ 49 h 539"/>
                  <a:gd name="T36" fmla="*/ 384 w 601"/>
                  <a:gd name="T37" fmla="*/ 16 h 539"/>
                  <a:gd name="T38" fmla="*/ 295 w 601"/>
                  <a:gd name="T39" fmla="*/ 4 h 539"/>
                  <a:gd name="T40" fmla="*/ 275 w 601"/>
                  <a:gd name="T41" fmla="*/ 1 h 539"/>
                  <a:gd name="T42" fmla="*/ 250 w 601"/>
                  <a:gd name="T43" fmla="*/ 13 h 539"/>
                  <a:gd name="T44" fmla="*/ 133 w 601"/>
                  <a:gd name="T45" fmla="*/ 36 h 539"/>
                  <a:gd name="T46" fmla="*/ 152 w 601"/>
                  <a:gd name="T47" fmla="*/ 64 h 539"/>
                  <a:gd name="T48" fmla="*/ 204 w 601"/>
                  <a:gd name="T49" fmla="*/ 118 h 539"/>
                  <a:gd name="T50" fmla="*/ 185 w 601"/>
                  <a:gd name="T51" fmla="*/ 142 h 539"/>
                  <a:gd name="T52" fmla="*/ 166 w 601"/>
                  <a:gd name="T53" fmla="*/ 176 h 539"/>
                  <a:gd name="T54" fmla="*/ 146 w 601"/>
                  <a:gd name="T55" fmla="*/ 198 h 539"/>
                  <a:gd name="T56" fmla="*/ 124 w 601"/>
                  <a:gd name="T57" fmla="*/ 228 h 539"/>
                  <a:gd name="T58" fmla="*/ 90 w 601"/>
                  <a:gd name="T59" fmla="*/ 260 h 539"/>
                  <a:gd name="T60" fmla="*/ 100 w 601"/>
                  <a:gd name="T61" fmla="*/ 341 h 539"/>
                  <a:gd name="T62" fmla="*/ 116 w 601"/>
                  <a:gd name="T63" fmla="*/ 355 h 539"/>
                  <a:gd name="T64" fmla="*/ 127 w 601"/>
                  <a:gd name="T65" fmla="*/ 357 h 539"/>
                  <a:gd name="T66" fmla="*/ 146 w 601"/>
                  <a:gd name="T67" fmla="*/ 354 h 539"/>
                  <a:gd name="T68" fmla="*/ 54 w 601"/>
                  <a:gd name="T69" fmla="*/ 479 h 539"/>
                  <a:gd name="T70" fmla="*/ 4 w 601"/>
                  <a:gd name="T71" fmla="*/ 493 h 539"/>
                  <a:gd name="T72" fmla="*/ 17 w 601"/>
                  <a:gd name="T73" fmla="*/ 519 h 539"/>
                  <a:gd name="T74" fmla="*/ 55 w 601"/>
                  <a:gd name="T75" fmla="*/ 527 h 539"/>
                  <a:gd name="T76" fmla="*/ 100 w 601"/>
                  <a:gd name="T77" fmla="*/ 521 h 539"/>
                  <a:gd name="T78" fmla="*/ 140 w 601"/>
                  <a:gd name="T79" fmla="*/ 490 h 539"/>
                  <a:gd name="T80" fmla="*/ 154 w 601"/>
                  <a:gd name="T81" fmla="*/ 488 h 539"/>
                  <a:gd name="T82" fmla="*/ 162 w 601"/>
                  <a:gd name="T83" fmla="*/ 476 h 539"/>
                  <a:gd name="T84" fmla="*/ 176 w 601"/>
                  <a:gd name="T85" fmla="*/ 459 h 539"/>
                  <a:gd name="T86" fmla="*/ 190 w 601"/>
                  <a:gd name="T87" fmla="*/ 433 h 539"/>
                  <a:gd name="T88" fmla="*/ 198 w 601"/>
                  <a:gd name="T89" fmla="*/ 415 h 539"/>
                  <a:gd name="T90" fmla="*/ 204 w 601"/>
                  <a:gd name="T91" fmla="*/ 396 h 539"/>
                  <a:gd name="T92" fmla="*/ 208 w 601"/>
                  <a:gd name="T93" fmla="*/ 388 h 539"/>
                  <a:gd name="T94" fmla="*/ 415 w 601"/>
                  <a:gd name="T95" fmla="*/ 509 h 539"/>
                  <a:gd name="T96" fmla="*/ 561 w 601"/>
                  <a:gd name="T97" fmla="*/ 534 h 539"/>
                  <a:gd name="T98" fmla="*/ 255 w 601"/>
                  <a:gd name="T99" fmla="*/ 164 h 539"/>
                  <a:gd name="T100" fmla="*/ 255 w 601"/>
                  <a:gd name="T101" fmla="*/ 144 h 539"/>
                  <a:gd name="T102" fmla="*/ 247 w 601"/>
                  <a:gd name="T103" fmla="*/ 224 h 539"/>
                  <a:gd name="T104" fmla="*/ 273 w 601"/>
                  <a:gd name="T105" fmla="*/ 221 h 539"/>
                  <a:gd name="T106" fmla="*/ 241 w 601"/>
                  <a:gd name="T107" fmla="*/ 246 h 539"/>
                  <a:gd name="T108" fmla="*/ 227 w 601"/>
                  <a:gd name="T109" fmla="*/ 253 h 539"/>
                  <a:gd name="T110" fmla="*/ 190 w 601"/>
                  <a:gd name="T111" fmla="*/ 217 h 539"/>
                  <a:gd name="T112" fmla="*/ 181 w 601"/>
                  <a:gd name="T113" fmla="*/ 255 h 539"/>
                  <a:gd name="T114" fmla="*/ 116 w 601"/>
                  <a:gd name="T115" fmla="*/ 299 h 539"/>
                  <a:gd name="T116" fmla="*/ 170 w 601"/>
                  <a:gd name="T117" fmla="*/ 226 h 539"/>
                  <a:gd name="T118" fmla="*/ 189 w 601"/>
                  <a:gd name="T119" fmla="*/ 201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1" h="539">
                    <a:moveTo>
                      <a:pt x="600" y="530"/>
                    </a:moveTo>
                    <a:cubicBezTo>
                      <a:pt x="598" y="529"/>
                      <a:pt x="596" y="529"/>
                      <a:pt x="594" y="529"/>
                    </a:cubicBezTo>
                    <a:cubicBezTo>
                      <a:pt x="588" y="528"/>
                      <a:pt x="581" y="527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2" y="518"/>
                      <a:pt x="568" y="517"/>
                      <a:pt x="564" y="516"/>
                    </a:cubicBezTo>
                    <a:cubicBezTo>
                      <a:pt x="562" y="515"/>
                      <a:pt x="560" y="514"/>
                      <a:pt x="558" y="513"/>
                    </a:cubicBezTo>
                    <a:cubicBezTo>
                      <a:pt x="558" y="513"/>
                      <a:pt x="559" y="512"/>
                      <a:pt x="559" y="512"/>
                    </a:cubicBezTo>
                    <a:cubicBezTo>
                      <a:pt x="561" y="509"/>
                      <a:pt x="563" y="508"/>
                      <a:pt x="566" y="507"/>
                    </a:cubicBezTo>
                    <a:cubicBezTo>
                      <a:pt x="569" y="506"/>
                      <a:pt x="573" y="506"/>
                      <a:pt x="577" y="507"/>
                    </a:cubicBezTo>
                    <a:cubicBezTo>
                      <a:pt x="580" y="507"/>
                      <a:pt x="584" y="508"/>
                      <a:pt x="588" y="507"/>
                    </a:cubicBezTo>
                    <a:cubicBezTo>
                      <a:pt x="592" y="506"/>
                      <a:pt x="592" y="506"/>
                      <a:pt x="592" y="506"/>
                    </a:cubicBezTo>
                    <a:cubicBezTo>
                      <a:pt x="588" y="504"/>
                      <a:pt x="588" y="504"/>
                      <a:pt x="588" y="504"/>
                    </a:cubicBezTo>
                    <a:cubicBezTo>
                      <a:pt x="584" y="501"/>
                      <a:pt x="579" y="500"/>
                      <a:pt x="574" y="499"/>
                    </a:cubicBezTo>
                    <a:cubicBezTo>
                      <a:pt x="571" y="498"/>
                      <a:pt x="567" y="497"/>
                      <a:pt x="564" y="496"/>
                    </a:cubicBezTo>
                    <a:cubicBezTo>
                      <a:pt x="561" y="495"/>
                      <a:pt x="558" y="493"/>
                      <a:pt x="556" y="492"/>
                    </a:cubicBezTo>
                    <a:cubicBezTo>
                      <a:pt x="552" y="490"/>
                      <a:pt x="548" y="488"/>
                      <a:pt x="544" y="487"/>
                    </a:cubicBezTo>
                    <a:cubicBezTo>
                      <a:pt x="531" y="483"/>
                      <a:pt x="518" y="480"/>
                      <a:pt x="504" y="477"/>
                    </a:cubicBezTo>
                    <a:cubicBezTo>
                      <a:pt x="500" y="476"/>
                      <a:pt x="495" y="475"/>
                      <a:pt x="491" y="474"/>
                    </a:cubicBezTo>
                    <a:cubicBezTo>
                      <a:pt x="430" y="463"/>
                      <a:pt x="380" y="428"/>
                      <a:pt x="339" y="384"/>
                    </a:cubicBezTo>
                    <a:cubicBezTo>
                      <a:pt x="334" y="380"/>
                      <a:pt x="330" y="376"/>
                      <a:pt x="325" y="373"/>
                    </a:cubicBezTo>
                    <a:cubicBezTo>
                      <a:pt x="302" y="355"/>
                      <a:pt x="278" y="335"/>
                      <a:pt x="254" y="312"/>
                    </a:cubicBezTo>
                    <a:cubicBezTo>
                      <a:pt x="267" y="301"/>
                      <a:pt x="283" y="291"/>
                      <a:pt x="298" y="282"/>
                    </a:cubicBezTo>
                    <a:cubicBezTo>
                      <a:pt x="301" y="280"/>
                      <a:pt x="305" y="278"/>
                      <a:pt x="308" y="276"/>
                    </a:cubicBezTo>
                    <a:cubicBezTo>
                      <a:pt x="328" y="263"/>
                      <a:pt x="349" y="250"/>
                      <a:pt x="371" y="239"/>
                    </a:cubicBezTo>
                    <a:cubicBezTo>
                      <a:pt x="383" y="233"/>
                      <a:pt x="394" y="227"/>
                      <a:pt x="405" y="220"/>
                    </a:cubicBezTo>
                    <a:cubicBezTo>
                      <a:pt x="407" y="218"/>
                      <a:pt x="410" y="217"/>
                      <a:pt x="412" y="216"/>
                    </a:cubicBezTo>
                    <a:cubicBezTo>
                      <a:pt x="416" y="213"/>
                      <a:pt x="420" y="211"/>
                      <a:pt x="424" y="208"/>
                    </a:cubicBezTo>
                    <a:cubicBezTo>
                      <a:pt x="425" y="208"/>
                      <a:pt x="426" y="207"/>
                      <a:pt x="427" y="207"/>
                    </a:cubicBezTo>
                    <a:cubicBezTo>
                      <a:pt x="431" y="204"/>
                      <a:pt x="432" y="203"/>
                      <a:pt x="430" y="199"/>
                    </a:cubicBezTo>
                    <a:cubicBezTo>
                      <a:pt x="430" y="198"/>
                      <a:pt x="429" y="197"/>
                      <a:pt x="429" y="196"/>
                    </a:cubicBezTo>
                    <a:cubicBezTo>
                      <a:pt x="428" y="194"/>
                      <a:pt x="428" y="194"/>
                      <a:pt x="428" y="194"/>
                    </a:cubicBezTo>
                    <a:cubicBezTo>
                      <a:pt x="427" y="191"/>
                      <a:pt x="427" y="189"/>
                      <a:pt x="424" y="189"/>
                    </a:cubicBezTo>
                    <a:cubicBezTo>
                      <a:pt x="424" y="189"/>
                      <a:pt x="422" y="189"/>
                      <a:pt x="420" y="188"/>
                    </a:cubicBezTo>
                    <a:cubicBezTo>
                      <a:pt x="417" y="187"/>
                      <a:pt x="413" y="187"/>
                      <a:pt x="410" y="187"/>
                    </a:cubicBezTo>
                    <a:cubicBezTo>
                      <a:pt x="408" y="187"/>
                      <a:pt x="406" y="188"/>
                      <a:pt x="404" y="187"/>
                    </a:cubicBezTo>
                    <a:cubicBezTo>
                      <a:pt x="403" y="187"/>
                      <a:pt x="402" y="187"/>
                      <a:pt x="400" y="187"/>
                    </a:cubicBezTo>
                    <a:cubicBezTo>
                      <a:pt x="400" y="186"/>
                      <a:pt x="398" y="186"/>
                      <a:pt x="398" y="186"/>
                    </a:cubicBezTo>
                    <a:cubicBezTo>
                      <a:pt x="398" y="186"/>
                      <a:pt x="398" y="185"/>
                      <a:pt x="400" y="182"/>
                    </a:cubicBezTo>
                    <a:cubicBezTo>
                      <a:pt x="401" y="179"/>
                      <a:pt x="404" y="178"/>
                      <a:pt x="406" y="176"/>
                    </a:cubicBezTo>
                    <a:cubicBezTo>
                      <a:pt x="408" y="175"/>
                      <a:pt x="410" y="173"/>
                      <a:pt x="412" y="172"/>
                    </a:cubicBezTo>
                    <a:cubicBezTo>
                      <a:pt x="413" y="170"/>
                      <a:pt x="413" y="170"/>
                      <a:pt x="413" y="170"/>
                    </a:cubicBezTo>
                    <a:cubicBezTo>
                      <a:pt x="411" y="169"/>
                      <a:pt x="411" y="169"/>
                      <a:pt x="411" y="169"/>
                    </a:cubicBezTo>
                    <a:cubicBezTo>
                      <a:pt x="406" y="167"/>
                      <a:pt x="401" y="168"/>
                      <a:pt x="397" y="170"/>
                    </a:cubicBezTo>
                    <a:cubicBezTo>
                      <a:pt x="395" y="170"/>
                      <a:pt x="393" y="171"/>
                      <a:pt x="392" y="171"/>
                    </a:cubicBezTo>
                    <a:cubicBezTo>
                      <a:pt x="385" y="172"/>
                      <a:pt x="377" y="173"/>
                      <a:pt x="370" y="174"/>
                    </a:cubicBezTo>
                    <a:cubicBezTo>
                      <a:pt x="366" y="174"/>
                      <a:pt x="362" y="174"/>
                      <a:pt x="358" y="175"/>
                    </a:cubicBezTo>
                    <a:cubicBezTo>
                      <a:pt x="356" y="175"/>
                      <a:pt x="354" y="176"/>
                      <a:pt x="351" y="176"/>
                    </a:cubicBezTo>
                    <a:cubicBezTo>
                      <a:pt x="348" y="177"/>
                      <a:pt x="345" y="178"/>
                      <a:pt x="343" y="178"/>
                    </a:cubicBezTo>
                    <a:cubicBezTo>
                      <a:pt x="341" y="177"/>
                      <a:pt x="340" y="177"/>
                      <a:pt x="338" y="177"/>
                    </a:cubicBezTo>
                    <a:cubicBezTo>
                      <a:pt x="336" y="176"/>
                      <a:pt x="334" y="176"/>
                      <a:pt x="331" y="176"/>
                    </a:cubicBezTo>
                    <a:cubicBezTo>
                      <a:pt x="329" y="176"/>
                      <a:pt x="327" y="176"/>
                      <a:pt x="324" y="176"/>
                    </a:cubicBezTo>
                    <a:cubicBezTo>
                      <a:pt x="318" y="177"/>
                      <a:pt x="309" y="178"/>
                      <a:pt x="306" y="175"/>
                    </a:cubicBezTo>
                    <a:cubicBezTo>
                      <a:pt x="305" y="174"/>
                      <a:pt x="305" y="174"/>
                      <a:pt x="305" y="174"/>
                    </a:cubicBezTo>
                    <a:cubicBezTo>
                      <a:pt x="304" y="176"/>
                      <a:pt x="304" y="176"/>
                      <a:pt x="304" y="176"/>
                    </a:cubicBezTo>
                    <a:cubicBezTo>
                      <a:pt x="303" y="176"/>
                      <a:pt x="303" y="177"/>
                      <a:pt x="303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cubicBezTo>
                      <a:pt x="302" y="176"/>
                      <a:pt x="300" y="173"/>
                      <a:pt x="295" y="175"/>
                    </a:cubicBezTo>
                    <a:cubicBezTo>
                      <a:pt x="294" y="176"/>
                      <a:pt x="293" y="177"/>
                      <a:pt x="291" y="184"/>
                    </a:cubicBezTo>
                    <a:cubicBezTo>
                      <a:pt x="291" y="185"/>
                      <a:pt x="291" y="185"/>
                      <a:pt x="291" y="186"/>
                    </a:cubicBezTo>
                    <a:cubicBezTo>
                      <a:pt x="290" y="186"/>
                      <a:pt x="288" y="190"/>
                      <a:pt x="287" y="193"/>
                    </a:cubicBezTo>
                    <a:cubicBezTo>
                      <a:pt x="287" y="193"/>
                      <a:pt x="287" y="193"/>
                      <a:pt x="286" y="193"/>
                    </a:cubicBezTo>
                    <a:cubicBezTo>
                      <a:pt x="285" y="192"/>
                      <a:pt x="284" y="191"/>
                      <a:pt x="282" y="192"/>
                    </a:cubicBezTo>
                    <a:cubicBezTo>
                      <a:pt x="281" y="193"/>
                      <a:pt x="280" y="194"/>
                      <a:pt x="278" y="195"/>
                    </a:cubicBezTo>
                    <a:cubicBezTo>
                      <a:pt x="277" y="196"/>
                      <a:pt x="275" y="198"/>
                      <a:pt x="272" y="199"/>
                    </a:cubicBezTo>
                    <a:cubicBezTo>
                      <a:pt x="263" y="202"/>
                      <a:pt x="259" y="200"/>
                      <a:pt x="251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89"/>
                      <a:pt x="260" y="174"/>
                      <a:pt x="259" y="168"/>
                    </a:cubicBezTo>
                    <a:cubicBezTo>
                      <a:pt x="258" y="166"/>
                      <a:pt x="258" y="165"/>
                      <a:pt x="258" y="164"/>
                    </a:cubicBezTo>
                    <a:cubicBezTo>
                      <a:pt x="258" y="163"/>
                      <a:pt x="258" y="163"/>
                      <a:pt x="258" y="163"/>
                    </a:cubicBezTo>
                    <a:cubicBezTo>
                      <a:pt x="259" y="162"/>
                      <a:pt x="260" y="161"/>
                      <a:pt x="261" y="161"/>
                    </a:cubicBezTo>
                    <a:cubicBezTo>
                      <a:pt x="262" y="160"/>
                      <a:pt x="264" y="160"/>
                      <a:pt x="265" y="156"/>
                    </a:cubicBezTo>
                    <a:cubicBezTo>
                      <a:pt x="267" y="152"/>
                      <a:pt x="267" y="146"/>
                      <a:pt x="266" y="140"/>
                    </a:cubicBezTo>
                    <a:cubicBezTo>
                      <a:pt x="266" y="139"/>
                      <a:pt x="266" y="137"/>
                      <a:pt x="266" y="136"/>
                    </a:cubicBezTo>
                    <a:cubicBezTo>
                      <a:pt x="266" y="134"/>
                      <a:pt x="266" y="132"/>
                      <a:pt x="265" y="129"/>
                    </a:cubicBezTo>
                    <a:cubicBezTo>
                      <a:pt x="265" y="126"/>
                      <a:pt x="264" y="123"/>
                      <a:pt x="264" y="121"/>
                    </a:cubicBezTo>
                    <a:cubicBezTo>
                      <a:pt x="264" y="122"/>
                      <a:pt x="264" y="122"/>
                      <a:pt x="264" y="122"/>
                    </a:cubicBezTo>
                    <a:cubicBezTo>
                      <a:pt x="267" y="121"/>
                      <a:pt x="267" y="121"/>
                      <a:pt x="267" y="121"/>
                    </a:cubicBezTo>
                    <a:cubicBezTo>
                      <a:pt x="268" y="120"/>
                      <a:pt x="269" y="119"/>
                      <a:pt x="270" y="115"/>
                    </a:cubicBezTo>
                    <a:cubicBezTo>
                      <a:pt x="271" y="114"/>
                      <a:pt x="272" y="111"/>
                      <a:pt x="273" y="110"/>
                    </a:cubicBezTo>
                    <a:cubicBezTo>
                      <a:pt x="274" y="109"/>
                      <a:pt x="276" y="108"/>
                      <a:pt x="277" y="107"/>
                    </a:cubicBezTo>
                    <a:cubicBezTo>
                      <a:pt x="279" y="106"/>
                      <a:pt x="282" y="105"/>
                      <a:pt x="284" y="102"/>
                    </a:cubicBezTo>
                    <a:cubicBezTo>
                      <a:pt x="285" y="100"/>
                      <a:pt x="286" y="99"/>
                      <a:pt x="286" y="97"/>
                    </a:cubicBezTo>
                    <a:cubicBezTo>
                      <a:pt x="288" y="95"/>
                      <a:pt x="288" y="94"/>
                      <a:pt x="291" y="93"/>
                    </a:cubicBezTo>
                    <a:cubicBezTo>
                      <a:pt x="294" y="95"/>
                      <a:pt x="297" y="94"/>
                      <a:pt x="300" y="92"/>
                    </a:cubicBezTo>
                    <a:cubicBezTo>
                      <a:pt x="301" y="91"/>
                      <a:pt x="302" y="89"/>
                      <a:pt x="303" y="88"/>
                    </a:cubicBezTo>
                    <a:cubicBezTo>
                      <a:pt x="303" y="90"/>
                      <a:pt x="303" y="91"/>
                      <a:pt x="303" y="92"/>
                    </a:cubicBezTo>
                    <a:cubicBezTo>
                      <a:pt x="303" y="92"/>
                      <a:pt x="303" y="93"/>
                      <a:pt x="303" y="93"/>
                    </a:cubicBezTo>
                    <a:cubicBezTo>
                      <a:pt x="303" y="94"/>
                      <a:pt x="303" y="94"/>
                      <a:pt x="303" y="94"/>
                    </a:cubicBezTo>
                    <a:cubicBezTo>
                      <a:pt x="304" y="94"/>
                      <a:pt x="304" y="94"/>
                      <a:pt x="304" y="94"/>
                    </a:cubicBezTo>
                    <a:cubicBezTo>
                      <a:pt x="304" y="94"/>
                      <a:pt x="304" y="95"/>
                      <a:pt x="304" y="95"/>
                    </a:cubicBezTo>
                    <a:cubicBezTo>
                      <a:pt x="304" y="95"/>
                      <a:pt x="304" y="95"/>
                      <a:pt x="304" y="95"/>
                    </a:cubicBezTo>
                    <a:cubicBezTo>
                      <a:pt x="305" y="97"/>
                      <a:pt x="312" y="94"/>
                      <a:pt x="312" y="94"/>
                    </a:cubicBezTo>
                    <a:cubicBezTo>
                      <a:pt x="314" y="93"/>
                      <a:pt x="316" y="90"/>
                      <a:pt x="317" y="88"/>
                    </a:cubicBezTo>
                    <a:cubicBezTo>
                      <a:pt x="318" y="87"/>
                      <a:pt x="318" y="87"/>
                      <a:pt x="319" y="86"/>
                    </a:cubicBezTo>
                    <a:cubicBezTo>
                      <a:pt x="321" y="83"/>
                      <a:pt x="323" y="81"/>
                      <a:pt x="326" y="79"/>
                    </a:cubicBezTo>
                    <a:cubicBezTo>
                      <a:pt x="327" y="79"/>
                      <a:pt x="328" y="78"/>
                      <a:pt x="329" y="77"/>
                    </a:cubicBezTo>
                    <a:cubicBezTo>
                      <a:pt x="330" y="76"/>
                      <a:pt x="331" y="75"/>
                      <a:pt x="332" y="74"/>
                    </a:cubicBezTo>
                    <a:cubicBezTo>
                      <a:pt x="334" y="71"/>
                      <a:pt x="338" y="68"/>
                      <a:pt x="340" y="68"/>
                    </a:cubicBezTo>
                    <a:cubicBezTo>
                      <a:pt x="343" y="67"/>
                      <a:pt x="347" y="67"/>
                      <a:pt x="350" y="68"/>
                    </a:cubicBezTo>
                    <a:cubicBezTo>
                      <a:pt x="353" y="68"/>
                      <a:pt x="357" y="69"/>
                      <a:pt x="361" y="69"/>
                    </a:cubicBezTo>
                    <a:cubicBezTo>
                      <a:pt x="366" y="68"/>
                      <a:pt x="370" y="67"/>
                      <a:pt x="374" y="64"/>
                    </a:cubicBezTo>
                    <a:cubicBezTo>
                      <a:pt x="377" y="63"/>
                      <a:pt x="377" y="63"/>
                      <a:pt x="377" y="63"/>
                    </a:cubicBezTo>
                    <a:cubicBezTo>
                      <a:pt x="379" y="62"/>
                      <a:pt x="383" y="61"/>
                      <a:pt x="387" y="61"/>
                    </a:cubicBezTo>
                    <a:cubicBezTo>
                      <a:pt x="393" y="60"/>
                      <a:pt x="398" y="59"/>
                      <a:pt x="402" y="56"/>
                    </a:cubicBezTo>
                    <a:cubicBezTo>
                      <a:pt x="404" y="54"/>
                      <a:pt x="405" y="51"/>
                      <a:pt x="405" y="49"/>
                    </a:cubicBezTo>
                    <a:cubicBezTo>
                      <a:pt x="404" y="45"/>
                      <a:pt x="401" y="42"/>
                      <a:pt x="396" y="39"/>
                    </a:cubicBezTo>
                    <a:cubicBezTo>
                      <a:pt x="395" y="38"/>
                      <a:pt x="390" y="35"/>
                      <a:pt x="387" y="34"/>
                    </a:cubicBezTo>
                    <a:cubicBezTo>
                      <a:pt x="386" y="34"/>
                      <a:pt x="385" y="35"/>
                      <a:pt x="384" y="36"/>
                    </a:cubicBezTo>
                    <a:cubicBezTo>
                      <a:pt x="383" y="37"/>
                      <a:pt x="383" y="37"/>
                      <a:pt x="382" y="36"/>
                    </a:cubicBezTo>
                    <a:cubicBezTo>
                      <a:pt x="380" y="35"/>
                      <a:pt x="381" y="33"/>
                      <a:pt x="383" y="29"/>
                    </a:cubicBezTo>
                    <a:cubicBezTo>
                      <a:pt x="385" y="25"/>
                      <a:pt x="387" y="20"/>
                      <a:pt x="384" y="16"/>
                    </a:cubicBezTo>
                    <a:cubicBezTo>
                      <a:pt x="380" y="11"/>
                      <a:pt x="374" y="11"/>
                      <a:pt x="369" y="12"/>
                    </a:cubicBezTo>
                    <a:cubicBezTo>
                      <a:pt x="368" y="12"/>
                      <a:pt x="366" y="12"/>
                      <a:pt x="364" y="12"/>
                    </a:cubicBezTo>
                    <a:cubicBezTo>
                      <a:pt x="360" y="12"/>
                      <a:pt x="357" y="10"/>
                      <a:pt x="353" y="9"/>
                    </a:cubicBezTo>
                    <a:cubicBezTo>
                      <a:pt x="350" y="8"/>
                      <a:pt x="346" y="6"/>
                      <a:pt x="342" y="6"/>
                    </a:cubicBezTo>
                    <a:cubicBezTo>
                      <a:pt x="341" y="6"/>
                      <a:pt x="338" y="6"/>
                      <a:pt x="335" y="5"/>
                    </a:cubicBezTo>
                    <a:cubicBezTo>
                      <a:pt x="311" y="3"/>
                      <a:pt x="299" y="2"/>
                      <a:pt x="295" y="4"/>
                    </a:cubicBezTo>
                    <a:cubicBezTo>
                      <a:pt x="291" y="0"/>
                      <a:pt x="286" y="1"/>
                      <a:pt x="281" y="3"/>
                    </a:cubicBezTo>
                    <a:cubicBezTo>
                      <a:pt x="280" y="3"/>
                      <a:pt x="279" y="4"/>
                      <a:pt x="278" y="4"/>
                    </a:cubicBezTo>
                    <a:cubicBezTo>
                      <a:pt x="278" y="5"/>
                      <a:pt x="277" y="5"/>
                      <a:pt x="276" y="6"/>
                    </a:cubicBezTo>
                    <a:cubicBezTo>
                      <a:pt x="276" y="5"/>
                      <a:pt x="276" y="4"/>
                      <a:pt x="277" y="4"/>
                    </a:cubicBezTo>
                    <a:cubicBezTo>
                      <a:pt x="278" y="1"/>
                      <a:pt x="278" y="1"/>
                      <a:pt x="278" y="1"/>
                    </a:cubicBezTo>
                    <a:cubicBezTo>
                      <a:pt x="275" y="1"/>
                      <a:pt x="275" y="1"/>
                      <a:pt x="275" y="1"/>
                    </a:cubicBezTo>
                    <a:cubicBezTo>
                      <a:pt x="274" y="2"/>
                      <a:pt x="273" y="2"/>
                      <a:pt x="272" y="3"/>
                    </a:cubicBezTo>
                    <a:cubicBezTo>
                      <a:pt x="271" y="3"/>
                      <a:pt x="271" y="4"/>
                      <a:pt x="270" y="4"/>
                    </a:cubicBezTo>
                    <a:cubicBezTo>
                      <a:pt x="269" y="4"/>
                      <a:pt x="269" y="4"/>
                      <a:pt x="269" y="4"/>
                    </a:cubicBezTo>
                    <a:cubicBezTo>
                      <a:pt x="265" y="4"/>
                      <a:pt x="262" y="4"/>
                      <a:pt x="260" y="5"/>
                    </a:cubicBezTo>
                    <a:cubicBezTo>
                      <a:pt x="256" y="6"/>
                      <a:pt x="254" y="7"/>
                      <a:pt x="252" y="10"/>
                    </a:cubicBezTo>
                    <a:cubicBezTo>
                      <a:pt x="252" y="11"/>
                      <a:pt x="251" y="11"/>
                      <a:pt x="250" y="13"/>
                    </a:cubicBezTo>
                    <a:cubicBezTo>
                      <a:pt x="240" y="22"/>
                      <a:pt x="225" y="25"/>
                      <a:pt x="211" y="29"/>
                    </a:cubicBezTo>
                    <a:cubicBezTo>
                      <a:pt x="209" y="29"/>
                      <a:pt x="207" y="29"/>
                      <a:pt x="205" y="30"/>
                    </a:cubicBezTo>
                    <a:cubicBezTo>
                      <a:pt x="189" y="34"/>
                      <a:pt x="175" y="32"/>
                      <a:pt x="160" y="25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1" y="22"/>
                      <a:pt x="144" y="18"/>
                      <a:pt x="137" y="23"/>
                    </a:cubicBezTo>
                    <a:cubicBezTo>
                      <a:pt x="132" y="27"/>
                      <a:pt x="133" y="32"/>
                      <a:pt x="133" y="36"/>
                    </a:cubicBezTo>
                    <a:cubicBezTo>
                      <a:pt x="134" y="39"/>
                      <a:pt x="134" y="42"/>
                      <a:pt x="133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40" y="49"/>
                      <a:pt x="140" y="49"/>
                      <a:pt x="140" y="49"/>
                    </a:cubicBezTo>
                    <a:cubicBezTo>
                      <a:pt x="139" y="52"/>
                      <a:pt x="139" y="54"/>
                      <a:pt x="139" y="55"/>
                    </a:cubicBezTo>
                    <a:cubicBezTo>
                      <a:pt x="140" y="58"/>
                      <a:pt x="144" y="60"/>
                      <a:pt x="148" y="62"/>
                    </a:cubicBezTo>
                    <a:cubicBezTo>
                      <a:pt x="149" y="63"/>
                      <a:pt x="151" y="63"/>
                      <a:pt x="152" y="64"/>
                    </a:cubicBezTo>
                    <a:cubicBezTo>
                      <a:pt x="161" y="69"/>
                      <a:pt x="169" y="75"/>
                      <a:pt x="177" y="81"/>
                    </a:cubicBezTo>
                    <a:cubicBezTo>
                      <a:pt x="180" y="83"/>
                      <a:pt x="182" y="86"/>
                      <a:pt x="185" y="88"/>
                    </a:cubicBezTo>
                    <a:cubicBezTo>
                      <a:pt x="194" y="96"/>
                      <a:pt x="203" y="104"/>
                      <a:pt x="214" y="107"/>
                    </a:cubicBezTo>
                    <a:cubicBezTo>
                      <a:pt x="214" y="108"/>
                      <a:pt x="214" y="108"/>
                      <a:pt x="214" y="109"/>
                    </a:cubicBezTo>
                    <a:cubicBezTo>
                      <a:pt x="212" y="112"/>
                      <a:pt x="210" y="117"/>
                      <a:pt x="208" y="118"/>
                    </a:cubicBezTo>
                    <a:cubicBezTo>
                      <a:pt x="206" y="119"/>
                      <a:pt x="205" y="119"/>
                      <a:pt x="204" y="118"/>
                    </a:cubicBezTo>
                    <a:cubicBezTo>
                      <a:pt x="202" y="117"/>
                      <a:pt x="201" y="116"/>
                      <a:pt x="199" y="115"/>
                    </a:cubicBezTo>
                    <a:cubicBezTo>
                      <a:pt x="198" y="115"/>
                      <a:pt x="197" y="115"/>
                      <a:pt x="196" y="115"/>
                    </a:cubicBezTo>
                    <a:cubicBezTo>
                      <a:pt x="193" y="114"/>
                      <a:pt x="191" y="113"/>
                      <a:pt x="187" y="119"/>
                    </a:cubicBezTo>
                    <a:cubicBezTo>
                      <a:pt x="184" y="123"/>
                      <a:pt x="186" y="130"/>
                      <a:pt x="186" y="135"/>
                    </a:cubicBezTo>
                    <a:cubicBezTo>
                      <a:pt x="186" y="136"/>
                      <a:pt x="186" y="136"/>
                      <a:pt x="186" y="136"/>
                    </a:cubicBezTo>
                    <a:cubicBezTo>
                      <a:pt x="186" y="138"/>
                      <a:pt x="185" y="140"/>
                      <a:pt x="185" y="142"/>
                    </a:cubicBezTo>
                    <a:cubicBezTo>
                      <a:pt x="186" y="146"/>
                      <a:pt x="185" y="149"/>
                      <a:pt x="184" y="152"/>
                    </a:cubicBezTo>
                    <a:cubicBezTo>
                      <a:pt x="183" y="154"/>
                      <a:pt x="181" y="156"/>
                      <a:pt x="178" y="158"/>
                    </a:cubicBezTo>
                    <a:cubicBezTo>
                      <a:pt x="175" y="161"/>
                      <a:pt x="171" y="165"/>
                      <a:pt x="170" y="171"/>
                    </a:cubicBezTo>
                    <a:cubicBezTo>
                      <a:pt x="170" y="172"/>
                      <a:pt x="170" y="172"/>
                      <a:pt x="170" y="172"/>
                    </a:cubicBezTo>
                    <a:cubicBezTo>
                      <a:pt x="169" y="172"/>
                      <a:pt x="168" y="172"/>
                      <a:pt x="167" y="172"/>
                    </a:cubicBezTo>
                    <a:cubicBezTo>
                      <a:pt x="166" y="173"/>
                      <a:pt x="166" y="173"/>
                      <a:pt x="166" y="176"/>
                    </a:cubicBezTo>
                    <a:cubicBezTo>
                      <a:pt x="165" y="177"/>
                      <a:pt x="164" y="181"/>
                      <a:pt x="163" y="182"/>
                    </a:cubicBezTo>
                    <a:cubicBezTo>
                      <a:pt x="161" y="184"/>
                      <a:pt x="159" y="187"/>
                      <a:pt x="156" y="190"/>
                    </a:cubicBezTo>
                    <a:cubicBezTo>
                      <a:pt x="155" y="191"/>
                      <a:pt x="153" y="192"/>
                      <a:pt x="152" y="194"/>
                    </a:cubicBezTo>
                    <a:cubicBezTo>
                      <a:pt x="152" y="194"/>
                      <a:pt x="152" y="193"/>
                      <a:pt x="151" y="193"/>
                    </a:cubicBezTo>
                    <a:cubicBezTo>
                      <a:pt x="150" y="195"/>
                      <a:pt x="147" y="198"/>
                      <a:pt x="147" y="198"/>
                    </a:cubicBezTo>
                    <a:cubicBezTo>
                      <a:pt x="146" y="198"/>
                      <a:pt x="146" y="198"/>
                      <a:pt x="146" y="198"/>
                    </a:cubicBezTo>
                    <a:cubicBezTo>
                      <a:pt x="144" y="198"/>
                      <a:pt x="143" y="200"/>
                      <a:pt x="142" y="201"/>
                    </a:cubicBezTo>
                    <a:cubicBezTo>
                      <a:pt x="142" y="202"/>
                      <a:pt x="142" y="203"/>
                      <a:pt x="143" y="203"/>
                    </a:cubicBezTo>
                    <a:cubicBezTo>
                      <a:pt x="141" y="206"/>
                      <a:pt x="141" y="206"/>
                      <a:pt x="141" y="206"/>
                    </a:cubicBezTo>
                    <a:cubicBezTo>
                      <a:pt x="140" y="207"/>
                      <a:pt x="139" y="209"/>
                      <a:pt x="138" y="210"/>
                    </a:cubicBezTo>
                    <a:cubicBezTo>
                      <a:pt x="133" y="216"/>
                      <a:pt x="130" y="221"/>
                      <a:pt x="129" y="225"/>
                    </a:cubicBezTo>
                    <a:cubicBezTo>
                      <a:pt x="126" y="225"/>
                      <a:pt x="125" y="227"/>
                      <a:pt x="124" y="228"/>
                    </a:cubicBezTo>
                    <a:cubicBezTo>
                      <a:pt x="124" y="228"/>
                      <a:pt x="124" y="229"/>
                      <a:pt x="124" y="229"/>
                    </a:cubicBezTo>
                    <a:cubicBezTo>
                      <a:pt x="123" y="229"/>
                      <a:pt x="122" y="230"/>
                      <a:pt x="121" y="232"/>
                    </a:cubicBezTo>
                    <a:cubicBezTo>
                      <a:pt x="119" y="234"/>
                      <a:pt x="116" y="237"/>
                      <a:pt x="115" y="238"/>
                    </a:cubicBezTo>
                    <a:cubicBezTo>
                      <a:pt x="113" y="241"/>
                      <a:pt x="110" y="243"/>
                      <a:pt x="108" y="245"/>
                    </a:cubicBezTo>
                    <a:cubicBezTo>
                      <a:pt x="103" y="250"/>
                      <a:pt x="99" y="254"/>
                      <a:pt x="94" y="258"/>
                    </a:cubicBezTo>
                    <a:cubicBezTo>
                      <a:pt x="93" y="258"/>
                      <a:pt x="92" y="259"/>
                      <a:pt x="90" y="260"/>
                    </a:cubicBezTo>
                    <a:cubicBezTo>
                      <a:pt x="88" y="262"/>
                      <a:pt x="85" y="263"/>
                      <a:pt x="82" y="266"/>
                    </a:cubicBezTo>
                    <a:cubicBezTo>
                      <a:pt x="78" y="271"/>
                      <a:pt x="78" y="273"/>
                      <a:pt x="78" y="277"/>
                    </a:cubicBezTo>
                    <a:cubicBezTo>
                      <a:pt x="78" y="278"/>
                      <a:pt x="78" y="280"/>
                      <a:pt x="78" y="281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7" y="291"/>
                      <a:pt x="77" y="299"/>
                      <a:pt x="78" y="307"/>
                    </a:cubicBezTo>
                    <a:cubicBezTo>
                      <a:pt x="81" y="323"/>
                      <a:pt x="90" y="332"/>
                      <a:pt x="100" y="341"/>
                    </a:cubicBezTo>
                    <a:cubicBezTo>
                      <a:pt x="103" y="344"/>
                      <a:pt x="106" y="347"/>
                      <a:pt x="109" y="350"/>
                    </a:cubicBezTo>
                    <a:cubicBezTo>
                      <a:pt x="109" y="350"/>
                      <a:pt x="109" y="350"/>
                      <a:pt x="109" y="350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3" y="353"/>
                    </a:cubicBezTo>
                    <a:cubicBezTo>
                      <a:pt x="114" y="354"/>
                      <a:pt x="115" y="355"/>
                      <a:pt x="116" y="355"/>
                    </a:cubicBezTo>
                    <a:cubicBezTo>
                      <a:pt x="117" y="355"/>
                      <a:pt x="118" y="355"/>
                      <a:pt x="119" y="354"/>
                    </a:cubicBezTo>
                    <a:cubicBezTo>
                      <a:pt x="120" y="354"/>
                      <a:pt x="120" y="353"/>
                      <a:pt x="120" y="353"/>
                    </a:cubicBezTo>
                    <a:cubicBezTo>
                      <a:pt x="120" y="353"/>
                      <a:pt x="121" y="354"/>
                      <a:pt x="121" y="355"/>
                    </a:cubicBezTo>
                    <a:cubicBezTo>
                      <a:pt x="122" y="356"/>
                      <a:pt x="122" y="356"/>
                      <a:pt x="122" y="356"/>
                    </a:cubicBezTo>
                    <a:cubicBezTo>
                      <a:pt x="123" y="356"/>
                      <a:pt x="123" y="356"/>
                      <a:pt x="123" y="356"/>
                    </a:cubicBezTo>
                    <a:cubicBezTo>
                      <a:pt x="124" y="356"/>
                      <a:pt x="125" y="357"/>
                      <a:pt x="127" y="357"/>
                    </a:cubicBezTo>
                    <a:cubicBezTo>
                      <a:pt x="130" y="358"/>
                      <a:pt x="134" y="359"/>
                      <a:pt x="137" y="358"/>
                    </a:cubicBezTo>
                    <a:cubicBezTo>
                      <a:pt x="138" y="357"/>
                      <a:pt x="139" y="356"/>
                      <a:pt x="139" y="355"/>
                    </a:cubicBezTo>
                    <a:cubicBezTo>
                      <a:pt x="139" y="356"/>
                      <a:pt x="140" y="356"/>
                      <a:pt x="140" y="357"/>
                    </a:cubicBezTo>
                    <a:cubicBezTo>
                      <a:pt x="141" y="361"/>
                      <a:pt x="141" y="361"/>
                      <a:pt x="141" y="361"/>
                    </a:cubicBezTo>
                    <a:cubicBezTo>
                      <a:pt x="143" y="357"/>
                      <a:pt x="143" y="357"/>
                      <a:pt x="143" y="357"/>
                    </a:cubicBezTo>
                    <a:cubicBezTo>
                      <a:pt x="144" y="355"/>
                      <a:pt x="145" y="354"/>
                      <a:pt x="146" y="354"/>
                    </a:cubicBezTo>
                    <a:cubicBezTo>
                      <a:pt x="147" y="354"/>
                      <a:pt x="148" y="355"/>
                      <a:pt x="150" y="356"/>
                    </a:cubicBezTo>
                    <a:cubicBezTo>
                      <a:pt x="152" y="357"/>
                      <a:pt x="153" y="359"/>
                      <a:pt x="156" y="359"/>
                    </a:cubicBezTo>
                    <a:cubicBezTo>
                      <a:pt x="150" y="381"/>
                      <a:pt x="140" y="399"/>
                      <a:pt x="131" y="414"/>
                    </a:cubicBezTo>
                    <a:cubicBezTo>
                      <a:pt x="128" y="420"/>
                      <a:pt x="128" y="420"/>
                      <a:pt x="128" y="420"/>
                    </a:cubicBezTo>
                    <a:cubicBezTo>
                      <a:pt x="119" y="435"/>
                      <a:pt x="111" y="449"/>
                      <a:pt x="97" y="460"/>
                    </a:cubicBezTo>
                    <a:cubicBezTo>
                      <a:pt x="85" y="470"/>
                      <a:pt x="70" y="477"/>
                      <a:pt x="54" y="479"/>
                    </a:cubicBezTo>
                    <a:cubicBezTo>
                      <a:pt x="33" y="481"/>
                      <a:pt x="20" y="476"/>
                      <a:pt x="8" y="459"/>
                    </a:cubicBezTo>
                    <a:cubicBezTo>
                      <a:pt x="7" y="457"/>
                      <a:pt x="7" y="457"/>
                      <a:pt x="7" y="457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1" y="468"/>
                      <a:pt x="0" y="475"/>
                      <a:pt x="1" y="483"/>
                    </a:cubicBezTo>
                    <a:cubicBezTo>
                      <a:pt x="2" y="485"/>
                      <a:pt x="1" y="485"/>
                      <a:pt x="1" y="485"/>
                    </a:cubicBezTo>
                    <a:cubicBezTo>
                      <a:pt x="0" y="487"/>
                      <a:pt x="0" y="488"/>
                      <a:pt x="4" y="493"/>
                    </a:cubicBezTo>
                    <a:cubicBezTo>
                      <a:pt x="6" y="496"/>
                      <a:pt x="9" y="498"/>
                      <a:pt x="11" y="500"/>
                    </a:cubicBezTo>
                    <a:cubicBezTo>
                      <a:pt x="12" y="501"/>
                      <a:pt x="12" y="501"/>
                      <a:pt x="12" y="501"/>
                    </a:cubicBezTo>
                    <a:cubicBezTo>
                      <a:pt x="11" y="502"/>
                      <a:pt x="11" y="503"/>
                      <a:pt x="10" y="504"/>
                    </a:cubicBezTo>
                    <a:cubicBezTo>
                      <a:pt x="10" y="506"/>
                      <a:pt x="12" y="508"/>
                      <a:pt x="14" y="510"/>
                    </a:cubicBezTo>
                    <a:cubicBezTo>
                      <a:pt x="17" y="513"/>
                      <a:pt x="19" y="515"/>
                      <a:pt x="17" y="517"/>
                    </a:cubicBezTo>
                    <a:cubicBezTo>
                      <a:pt x="17" y="519"/>
                      <a:pt x="17" y="519"/>
                      <a:pt x="17" y="519"/>
                    </a:cubicBezTo>
                    <a:cubicBezTo>
                      <a:pt x="18" y="519"/>
                      <a:pt x="18" y="519"/>
                      <a:pt x="18" y="519"/>
                    </a:cubicBezTo>
                    <a:cubicBezTo>
                      <a:pt x="24" y="522"/>
                      <a:pt x="28" y="524"/>
                      <a:pt x="30" y="524"/>
                    </a:cubicBezTo>
                    <a:cubicBezTo>
                      <a:pt x="32" y="524"/>
                      <a:pt x="34" y="524"/>
                      <a:pt x="36" y="524"/>
                    </a:cubicBezTo>
                    <a:cubicBezTo>
                      <a:pt x="37" y="524"/>
                      <a:pt x="38" y="524"/>
                      <a:pt x="38" y="524"/>
                    </a:cubicBezTo>
                    <a:cubicBezTo>
                      <a:pt x="40" y="525"/>
                      <a:pt x="42" y="525"/>
                      <a:pt x="43" y="526"/>
                    </a:cubicBezTo>
                    <a:cubicBezTo>
                      <a:pt x="47" y="527"/>
                      <a:pt x="49" y="528"/>
                      <a:pt x="55" y="527"/>
                    </a:cubicBezTo>
                    <a:cubicBezTo>
                      <a:pt x="57" y="527"/>
                      <a:pt x="57" y="527"/>
                      <a:pt x="57" y="527"/>
                    </a:cubicBezTo>
                    <a:cubicBezTo>
                      <a:pt x="69" y="526"/>
                      <a:pt x="77" y="525"/>
                      <a:pt x="88" y="528"/>
                    </a:cubicBezTo>
                    <a:cubicBezTo>
                      <a:pt x="92" y="529"/>
                      <a:pt x="92" y="529"/>
                      <a:pt x="92" y="529"/>
                    </a:cubicBezTo>
                    <a:cubicBezTo>
                      <a:pt x="91" y="527"/>
                      <a:pt x="91" y="527"/>
                      <a:pt x="91" y="527"/>
                    </a:cubicBezTo>
                    <a:cubicBezTo>
                      <a:pt x="92" y="526"/>
                      <a:pt x="92" y="526"/>
                      <a:pt x="92" y="526"/>
                    </a:cubicBezTo>
                    <a:cubicBezTo>
                      <a:pt x="93" y="524"/>
                      <a:pt x="97" y="523"/>
                      <a:pt x="100" y="521"/>
                    </a:cubicBezTo>
                    <a:cubicBezTo>
                      <a:pt x="103" y="520"/>
                      <a:pt x="105" y="519"/>
                      <a:pt x="106" y="518"/>
                    </a:cubicBezTo>
                    <a:cubicBezTo>
                      <a:pt x="111" y="515"/>
                      <a:pt x="114" y="512"/>
                      <a:pt x="117" y="509"/>
                    </a:cubicBezTo>
                    <a:cubicBezTo>
                      <a:pt x="118" y="508"/>
                      <a:pt x="119" y="507"/>
                      <a:pt x="120" y="506"/>
                    </a:cubicBezTo>
                    <a:cubicBezTo>
                      <a:pt x="121" y="505"/>
                      <a:pt x="122" y="504"/>
                      <a:pt x="124" y="503"/>
                    </a:cubicBezTo>
                    <a:cubicBezTo>
                      <a:pt x="126" y="502"/>
                      <a:pt x="127" y="501"/>
                      <a:pt x="129" y="500"/>
                    </a:cubicBezTo>
                    <a:cubicBezTo>
                      <a:pt x="133" y="496"/>
                      <a:pt x="136" y="494"/>
                      <a:pt x="140" y="490"/>
                    </a:cubicBezTo>
                    <a:cubicBezTo>
                      <a:pt x="139" y="490"/>
                      <a:pt x="139" y="491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9" y="498"/>
                      <a:pt x="139" y="498"/>
                      <a:pt x="139" y="498"/>
                    </a:cubicBezTo>
                    <a:cubicBezTo>
                      <a:pt x="140" y="498"/>
                      <a:pt x="140" y="498"/>
                      <a:pt x="140" y="498"/>
                    </a:cubicBezTo>
                    <a:cubicBezTo>
                      <a:pt x="143" y="499"/>
                      <a:pt x="151" y="494"/>
                      <a:pt x="153" y="492"/>
                    </a:cubicBezTo>
                    <a:cubicBezTo>
                      <a:pt x="154" y="490"/>
                      <a:pt x="154" y="489"/>
                      <a:pt x="154" y="488"/>
                    </a:cubicBezTo>
                    <a:cubicBezTo>
                      <a:pt x="154" y="487"/>
                      <a:pt x="153" y="486"/>
                      <a:pt x="152" y="486"/>
                    </a:cubicBezTo>
                    <a:cubicBezTo>
                      <a:pt x="152" y="486"/>
                      <a:pt x="152" y="486"/>
                      <a:pt x="153" y="485"/>
                    </a:cubicBezTo>
                    <a:cubicBezTo>
                      <a:pt x="153" y="484"/>
                      <a:pt x="153" y="484"/>
                      <a:pt x="154" y="484"/>
                    </a:cubicBezTo>
                    <a:cubicBezTo>
                      <a:pt x="155" y="485"/>
                      <a:pt x="157" y="485"/>
                      <a:pt x="158" y="484"/>
                    </a:cubicBezTo>
                    <a:cubicBezTo>
                      <a:pt x="160" y="483"/>
                      <a:pt x="160" y="482"/>
                      <a:pt x="160" y="480"/>
                    </a:cubicBezTo>
                    <a:cubicBezTo>
                      <a:pt x="161" y="479"/>
                      <a:pt x="162" y="477"/>
                      <a:pt x="162" y="476"/>
                    </a:cubicBezTo>
                    <a:cubicBezTo>
                      <a:pt x="162" y="476"/>
                      <a:pt x="162" y="476"/>
                      <a:pt x="162" y="475"/>
                    </a:cubicBezTo>
                    <a:cubicBezTo>
                      <a:pt x="162" y="476"/>
                      <a:pt x="163" y="476"/>
                      <a:pt x="163" y="476"/>
                    </a:cubicBezTo>
                    <a:cubicBezTo>
                      <a:pt x="165" y="477"/>
                      <a:pt x="165" y="477"/>
                      <a:pt x="165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8" y="470"/>
                      <a:pt x="172" y="464"/>
                      <a:pt x="175" y="460"/>
                    </a:cubicBezTo>
                    <a:cubicBezTo>
                      <a:pt x="175" y="460"/>
                      <a:pt x="175" y="459"/>
                      <a:pt x="176" y="459"/>
                    </a:cubicBezTo>
                    <a:cubicBezTo>
                      <a:pt x="177" y="458"/>
                      <a:pt x="180" y="456"/>
                      <a:pt x="180" y="453"/>
                    </a:cubicBezTo>
                    <a:cubicBezTo>
                      <a:pt x="180" y="452"/>
                      <a:pt x="180" y="452"/>
                      <a:pt x="180" y="452"/>
                    </a:cubicBezTo>
                    <a:cubicBezTo>
                      <a:pt x="176" y="449"/>
                      <a:pt x="176" y="449"/>
                      <a:pt x="176" y="449"/>
                    </a:cubicBezTo>
                    <a:cubicBezTo>
                      <a:pt x="176" y="448"/>
                      <a:pt x="177" y="447"/>
                      <a:pt x="177" y="446"/>
                    </a:cubicBezTo>
                    <a:cubicBezTo>
                      <a:pt x="179" y="447"/>
                      <a:pt x="182" y="446"/>
                      <a:pt x="184" y="445"/>
                    </a:cubicBezTo>
                    <a:cubicBezTo>
                      <a:pt x="188" y="442"/>
                      <a:pt x="190" y="437"/>
                      <a:pt x="190" y="433"/>
                    </a:cubicBezTo>
                    <a:cubicBezTo>
                      <a:pt x="190" y="431"/>
                      <a:pt x="189" y="430"/>
                      <a:pt x="188" y="429"/>
                    </a:cubicBezTo>
                    <a:cubicBezTo>
                      <a:pt x="188" y="428"/>
                      <a:pt x="189" y="428"/>
                      <a:pt x="191" y="428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4" y="425"/>
                      <a:pt x="195" y="424"/>
                      <a:pt x="195" y="422"/>
                    </a:cubicBezTo>
                    <a:cubicBezTo>
                      <a:pt x="196" y="420"/>
                      <a:pt x="197" y="418"/>
                      <a:pt x="198" y="415"/>
                    </a:cubicBezTo>
                    <a:cubicBezTo>
                      <a:pt x="198" y="412"/>
                      <a:pt x="198" y="411"/>
                      <a:pt x="197" y="408"/>
                    </a:cubicBezTo>
                    <a:cubicBezTo>
                      <a:pt x="197" y="408"/>
                      <a:pt x="197" y="408"/>
                      <a:pt x="197" y="408"/>
                    </a:cubicBezTo>
                    <a:cubicBezTo>
                      <a:pt x="199" y="408"/>
                      <a:pt x="200" y="408"/>
                      <a:pt x="201" y="407"/>
                    </a:cubicBezTo>
                    <a:cubicBezTo>
                      <a:pt x="203" y="406"/>
                      <a:pt x="203" y="402"/>
                      <a:pt x="202" y="399"/>
                    </a:cubicBezTo>
                    <a:cubicBezTo>
                      <a:pt x="203" y="398"/>
                      <a:pt x="203" y="398"/>
                      <a:pt x="204" y="397"/>
                    </a:cubicBezTo>
                    <a:cubicBezTo>
                      <a:pt x="204" y="397"/>
                      <a:pt x="204" y="397"/>
                      <a:pt x="204" y="396"/>
                    </a:cubicBezTo>
                    <a:cubicBezTo>
                      <a:pt x="204" y="396"/>
                      <a:pt x="204" y="396"/>
                      <a:pt x="204" y="396"/>
                    </a:cubicBezTo>
                    <a:cubicBezTo>
                      <a:pt x="206" y="398"/>
                      <a:pt x="206" y="398"/>
                      <a:pt x="206" y="398"/>
                    </a:cubicBezTo>
                    <a:cubicBezTo>
                      <a:pt x="206" y="395"/>
                      <a:pt x="206" y="395"/>
                      <a:pt x="206" y="395"/>
                    </a:cubicBezTo>
                    <a:cubicBezTo>
                      <a:pt x="207" y="393"/>
                      <a:pt x="207" y="391"/>
                      <a:pt x="207" y="390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10" y="377"/>
                      <a:pt x="214" y="367"/>
                      <a:pt x="218" y="356"/>
                    </a:cubicBezTo>
                    <a:cubicBezTo>
                      <a:pt x="219" y="353"/>
                      <a:pt x="220" y="349"/>
                      <a:pt x="222" y="345"/>
                    </a:cubicBezTo>
                    <a:cubicBezTo>
                      <a:pt x="236" y="356"/>
                      <a:pt x="250" y="367"/>
                      <a:pt x="263" y="378"/>
                    </a:cubicBezTo>
                    <a:cubicBezTo>
                      <a:pt x="270" y="383"/>
                      <a:pt x="276" y="389"/>
                      <a:pt x="282" y="395"/>
                    </a:cubicBezTo>
                    <a:cubicBezTo>
                      <a:pt x="321" y="428"/>
                      <a:pt x="354" y="469"/>
                      <a:pt x="402" y="494"/>
                    </a:cubicBezTo>
                    <a:cubicBezTo>
                      <a:pt x="407" y="496"/>
                      <a:pt x="410" y="504"/>
                      <a:pt x="415" y="509"/>
                    </a:cubicBezTo>
                    <a:cubicBezTo>
                      <a:pt x="420" y="512"/>
                      <a:pt x="425" y="517"/>
                      <a:pt x="432" y="517"/>
                    </a:cubicBezTo>
                    <a:cubicBezTo>
                      <a:pt x="430" y="514"/>
                      <a:pt x="432" y="507"/>
                      <a:pt x="433" y="507"/>
                    </a:cubicBezTo>
                    <a:cubicBezTo>
                      <a:pt x="451" y="497"/>
                      <a:pt x="471" y="509"/>
                      <a:pt x="490" y="516"/>
                    </a:cubicBezTo>
                    <a:cubicBezTo>
                      <a:pt x="496" y="518"/>
                      <a:pt x="503" y="520"/>
                      <a:pt x="510" y="522"/>
                    </a:cubicBezTo>
                    <a:cubicBezTo>
                      <a:pt x="519" y="524"/>
                      <a:pt x="528" y="526"/>
                      <a:pt x="537" y="529"/>
                    </a:cubicBezTo>
                    <a:cubicBezTo>
                      <a:pt x="545" y="530"/>
                      <a:pt x="553" y="532"/>
                      <a:pt x="561" y="534"/>
                    </a:cubicBezTo>
                    <a:cubicBezTo>
                      <a:pt x="563" y="535"/>
                      <a:pt x="563" y="535"/>
                      <a:pt x="563" y="535"/>
                    </a:cubicBezTo>
                    <a:cubicBezTo>
                      <a:pt x="569" y="536"/>
                      <a:pt x="579" y="539"/>
                      <a:pt x="587" y="539"/>
                    </a:cubicBezTo>
                    <a:cubicBezTo>
                      <a:pt x="594" y="539"/>
                      <a:pt x="599" y="537"/>
                      <a:pt x="601" y="532"/>
                    </a:cubicBezTo>
                    <a:cubicBezTo>
                      <a:pt x="601" y="530"/>
                      <a:pt x="601" y="530"/>
                      <a:pt x="601" y="530"/>
                    </a:cubicBezTo>
                    <a:lnTo>
                      <a:pt x="600" y="530"/>
                    </a:lnTo>
                    <a:close/>
                    <a:moveTo>
                      <a:pt x="255" y="164"/>
                    </a:moveTo>
                    <a:cubicBezTo>
                      <a:pt x="255" y="164"/>
                      <a:pt x="254" y="165"/>
                      <a:pt x="253" y="167"/>
                    </a:cubicBezTo>
                    <a:cubicBezTo>
                      <a:pt x="252" y="169"/>
                      <a:pt x="252" y="169"/>
                      <a:pt x="252" y="169"/>
                    </a:cubicBezTo>
                    <a:cubicBezTo>
                      <a:pt x="250" y="173"/>
                      <a:pt x="248" y="178"/>
                      <a:pt x="247" y="183"/>
                    </a:cubicBezTo>
                    <a:cubicBezTo>
                      <a:pt x="246" y="186"/>
                      <a:pt x="246" y="189"/>
                      <a:pt x="245" y="191"/>
                    </a:cubicBezTo>
                    <a:cubicBezTo>
                      <a:pt x="235" y="184"/>
                      <a:pt x="244" y="165"/>
                      <a:pt x="251" y="152"/>
                    </a:cubicBezTo>
                    <a:cubicBezTo>
                      <a:pt x="252" y="149"/>
                      <a:pt x="254" y="147"/>
                      <a:pt x="255" y="144"/>
                    </a:cubicBezTo>
                    <a:cubicBezTo>
                      <a:pt x="257" y="147"/>
                      <a:pt x="256" y="149"/>
                      <a:pt x="255" y="153"/>
                    </a:cubicBezTo>
                    <a:cubicBezTo>
                      <a:pt x="254" y="157"/>
                      <a:pt x="252" y="161"/>
                      <a:pt x="255" y="164"/>
                    </a:cubicBezTo>
                    <a:close/>
                    <a:moveTo>
                      <a:pt x="240" y="232"/>
                    </a:moveTo>
                    <a:cubicBezTo>
                      <a:pt x="243" y="231"/>
                      <a:pt x="244" y="229"/>
                      <a:pt x="244" y="227"/>
                    </a:cubicBezTo>
                    <a:cubicBezTo>
                      <a:pt x="245" y="226"/>
                      <a:pt x="245" y="225"/>
                      <a:pt x="246" y="224"/>
                    </a:cubicBezTo>
                    <a:cubicBezTo>
                      <a:pt x="247" y="224"/>
                      <a:pt x="247" y="224"/>
                      <a:pt x="247" y="224"/>
                    </a:cubicBezTo>
                    <a:cubicBezTo>
                      <a:pt x="247" y="223"/>
                      <a:pt x="247" y="223"/>
                      <a:pt x="247" y="223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6" y="221"/>
                      <a:pt x="247" y="221"/>
                      <a:pt x="248" y="221"/>
                    </a:cubicBezTo>
                    <a:cubicBezTo>
                      <a:pt x="256" y="222"/>
                      <a:pt x="256" y="222"/>
                      <a:pt x="256" y="222"/>
                    </a:cubicBezTo>
                    <a:cubicBezTo>
                      <a:pt x="258" y="222"/>
                      <a:pt x="260" y="221"/>
                      <a:pt x="262" y="221"/>
                    </a:cubicBezTo>
                    <a:cubicBezTo>
                      <a:pt x="266" y="221"/>
                      <a:pt x="271" y="220"/>
                      <a:pt x="273" y="221"/>
                    </a:cubicBezTo>
                    <a:cubicBezTo>
                      <a:pt x="274" y="222"/>
                      <a:pt x="275" y="222"/>
                      <a:pt x="275" y="223"/>
                    </a:cubicBezTo>
                    <a:cubicBezTo>
                      <a:pt x="275" y="224"/>
                      <a:pt x="270" y="227"/>
                      <a:pt x="268" y="229"/>
                    </a:cubicBezTo>
                    <a:cubicBezTo>
                      <a:pt x="266" y="229"/>
                      <a:pt x="265" y="230"/>
                      <a:pt x="264" y="231"/>
                    </a:cubicBezTo>
                    <a:cubicBezTo>
                      <a:pt x="263" y="232"/>
                      <a:pt x="261" y="233"/>
                      <a:pt x="260" y="234"/>
                    </a:cubicBezTo>
                    <a:cubicBezTo>
                      <a:pt x="255" y="239"/>
                      <a:pt x="247" y="244"/>
                      <a:pt x="242" y="247"/>
                    </a:cubicBezTo>
                    <a:cubicBezTo>
                      <a:pt x="241" y="246"/>
                      <a:pt x="241" y="246"/>
                      <a:pt x="241" y="246"/>
                    </a:cubicBezTo>
                    <a:cubicBezTo>
                      <a:pt x="242" y="241"/>
                      <a:pt x="242" y="238"/>
                      <a:pt x="240" y="232"/>
                    </a:cubicBezTo>
                    <a:close/>
                    <a:moveTo>
                      <a:pt x="237" y="230"/>
                    </a:moveTo>
                    <a:cubicBezTo>
                      <a:pt x="236" y="231"/>
                      <a:pt x="236" y="231"/>
                      <a:pt x="236" y="231"/>
                    </a:cubicBezTo>
                    <a:cubicBezTo>
                      <a:pt x="236" y="234"/>
                      <a:pt x="235" y="236"/>
                      <a:pt x="235" y="239"/>
                    </a:cubicBezTo>
                    <a:cubicBezTo>
                      <a:pt x="233" y="246"/>
                      <a:pt x="232" y="252"/>
                      <a:pt x="227" y="256"/>
                    </a:cubicBezTo>
                    <a:cubicBezTo>
                      <a:pt x="227" y="255"/>
                      <a:pt x="227" y="254"/>
                      <a:pt x="227" y="253"/>
                    </a:cubicBezTo>
                    <a:cubicBezTo>
                      <a:pt x="228" y="242"/>
                      <a:pt x="229" y="230"/>
                      <a:pt x="234" y="221"/>
                    </a:cubicBezTo>
                    <a:cubicBezTo>
                      <a:pt x="235" y="218"/>
                      <a:pt x="236" y="217"/>
                      <a:pt x="237" y="216"/>
                    </a:cubicBezTo>
                    <a:cubicBezTo>
                      <a:pt x="238" y="218"/>
                      <a:pt x="237" y="226"/>
                      <a:pt x="237" y="230"/>
                    </a:cubicBezTo>
                    <a:close/>
                    <a:moveTo>
                      <a:pt x="191" y="213"/>
                    </a:moveTo>
                    <a:cubicBezTo>
                      <a:pt x="191" y="214"/>
                      <a:pt x="191" y="215"/>
                      <a:pt x="191" y="216"/>
                    </a:cubicBezTo>
                    <a:cubicBezTo>
                      <a:pt x="190" y="217"/>
                      <a:pt x="190" y="217"/>
                      <a:pt x="190" y="217"/>
                    </a:cubicBezTo>
                    <a:cubicBezTo>
                      <a:pt x="190" y="218"/>
                      <a:pt x="190" y="218"/>
                      <a:pt x="190" y="219"/>
                    </a:cubicBezTo>
                    <a:cubicBezTo>
                      <a:pt x="190" y="219"/>
                      <a:pt x="190" y="214"/>
                      <a:pt x="190" y="215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89" y="220"/>
                      <a:pt x="189" y="222"/>
                    </a:cubicBezTo>
                    <a:cubicBezTo>
                      <a:pt x="187" y="233"/>
                      <a:pt x="186" y="246"/>
                      <a:pt x="181" y="255"/>
                    </a:cubicBezTo>
                    <a:cubicBezTo>
                      <a:pt x="180" y="257"/>
                      <a:pt x="178" y="262"/>
                      <a:pt x="175" y="265"/>
                    </a:cubicBezTo>
                    <a:cubicBezTo>
                      <a:pt x="170" y="272"/>
                      <a:pt x="166" y="278"/>
                      <a:pt x="165" y="282"/>
                    </a:cubicBezTo>
                    <a:cubicBezTo>
                      <a:pt x="164" y="282"/>
                      <a:pt x="163" y="282"/>
                      <a:pt x="161" y="282"/>
                    </a:cubicBezTo>
                    <a:cubicBezTo>
                      <a:pt x="157" y="281"/>
                      <a:pt x="151" y="279"/>
                      <a:pt x="147" y="282"/>
                    </a:cubicBezTo>
                    <a:cubicBezTo>
                      <a:pt x="141" y="286"/>
                      <a:pt x="142" y="294"/>
                      <a:pt x="143" y="298"/>
                    </a:cubicBezTo>
                    <a:cubicBezTo>
                      <a:pt x="133" y="300"/>
                      <a:pt x="126" y="301"/>
                      <a:pt x="116" y="299"/>
                    </a:cubicBezTo>
                    <a:cubicBezTo>
                      <a:pt x="119" y="295"/>
                      <a:pt x="123" y="290"/>
                      <a:pt x="126" y="285"/>
                    </a:cubicBezTo>
                    <a:cubicBezTo>
                      <a:pt x="129" y="280"/>
                      <a:pt x="132" y="276"/>
                      <a:pt x="135" y="272"/>
                    </a:cubicBezTo>
                    <a:cubicBezTo>
                      <a:pt x="138" y="267"/>
                      <a:pt x="141" y="264"/>
                      <a:pt x="144" y="260"/>
                    </a:cubicBezTo>
                    <a:cubicBezTo>
                      <a:pt x="147" y="257"/>
                      <a:pt x="149" y="254"/>
                      <a:pt x="152" y="251"/>
                    </a:cubicBezTo>
                    <a:cubicBezTo>
                      <a:pt x="155" y="247"/>
                      <a:pt x="158" y="243"/>
                      <a:pt x="160" y="239"/>
                    </a:cubicBezTo>
                    <a:cubicBezTo>
                      <a:pt x="163" y="234"/>
                      <a:pt x="166" y="230"/>
                      <a:pt x="170" y="226"/>
                    </a:cubicBezTo>
                    <a:cubicBezTo>
                      <a:pt x="170" y="225"/>
                      <a:pt x="172" y="224"/>
                      <a:pt x="173" y="222"/>
                    </a:cubicBezTo>
                    <a:cubicBezTo>
                      <a:pt x="175" y="220"/>
                      <a:pt x="179" y="215"/>
                      <a:pt x="181" y="214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3" y="213"/>
                      <a:pt x="183" y="213"/>
                      <a:pt x="183" y="213"/>
                    </a:cubicBezTo>
                    <a:cubicBezTo>
                      <a:pt x="184" y="211"/>
                      <a:pt x="185" y="209"/>
                      <a:pt x="185" y="208"/>
                    </a:cubicBezTo>
                    <a:cubicBezTo>
                      <a:pt x="186" y="205"/>
                      <a:pt x="187" y="203"/>
                      <a:pt x="189" y="201"/>
                    </a:cubicBezTo>
                    <a:cubicBezTo>
                      <a:pt x="189" y="201"/>
                      <a:pt x="189" y="201"/>
                      <a:pt x="189" y="201"/>
                    </a:cubicBezTo>
                    <a:cubicBezTo>
                      <a:pt x="193" y="203"/>
                      <a:pt x="193" y="207"/>
                      <a:pt x="19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64" name="Freeform 9"/>
              <p:cNvSpPr>
                <a:spLocks noEditPoints="1"/>
              </p:cNvSpPr>
              <p:nvPr/>
            </p:nvSpPr>
            <p:spPr bwMode="auto">
              <a:xfrm>
                <a:off x="8961438" y="3397251"/>
                <a:ext cx="544512" cy="696913"/>
              </a:xfrm>
              <a:custGeom>
                <a:avLst/>
                <a:gdLst>
                  <a:gd name="T0" fmla="*/ 139 w 145"/>
                  <a:gd name="T1" fmla="*/ 161 h 185"/>
                  <a:gd name="T2" fmla="*/ 139 w 145"/>
                  <a:gd name="T3" fmla="*/ 154 h 185"/>
                  <a:gd name="T4" fmla="*/ 141 w 145"/>
                  <a:gd name="T5" fmla="*/ 143 h 185"/>
                  <a:gd name="T6" fmla="*/ 143 w 145"/>
                  <a:gd name="T7" fmla="*/ 134 h 185"/>
                  <a:gd name="T8" fmla="*/ 140 w 145"/>
                  <a:gd name="T9" fmla="*/ 119 h 185"/>
                  <a:gd name="T10" fmla="*/ 141 w 145"/>
                  <a:gd name="T11" fmla="*/ 107 h 185"/>
                  <a:gd name="T12" fmla="*/ 129 w 145"/>
                  <a:gd name="T13" fmla="*/ 82 h 185"/>
                  <a:gd name="T14" fmla="*/ 64 w 145"/>
                  <a:gd name="T15" fmla="*/ 19 h 185"/>
                  <a:gd name="T16" fmla="*/ 0 w 145"/>
                  <a:gd name="T17" fmla="*/ 39 h 185"/>
                  <a:gd name="T18" fmla="*/ 31 w 145"/>
                  <a:gd name="T19" fmla="*/ 64 h 185"/>
                  <a:gd name="T20" fmla="*/ 25 w 145"/>
                  <a:gd name="T21" fmla="*/ 69 h 185"/>
                  <a:gd name="T22" fmla="*/ 45 w 145"/>
                  <a:gd name="T23" fmla="*/ 81 h 185"/>
                  <a:gd name="T24" fmla="*/ 61 w 145"/>
                  <a:gd name="T25" fmla="*/ 122 h 185"/>
                  <a:gd name="T26" fmla="*/ 56 w 145"/>
                  <a:gd name="T27" fmla="*/ 122 h 185"/>
                  <a:gd name="T28" fmla="*/ 73 w 145"/>
                  <a:gd name="T29" fmla="*/ 147 h 185"/>
                  <a:gd name="T30" fmla="*/ 79 w 145"/>
                  <a:gd name="T31" fmla="*/ 174 h 185"/>
                  <a:gd name="T32" fmla="*/ 102 w 145"/>
                  <a:gd name="T33" fmla="*/ 181 h 185"/>
                  <a:gd name="T34" fmla="*/ 106 w 145"/>
                  <a:gd name="T35" fmla="*/ 179 h 185"/>
                  <a:gd name="T36" fmla="*/ 114 w 145"/>
                  <a:gd name="T37" fmla="*/ 170 h 185"/>
                  <a:gd name="T38" fmla="*/ 118 w 145"/>
                  <a:gd name="T39" fmla="*/ 168 h 185"/>
                  <a:gd name="T40" fmla="*/ 137 w 145"/>
                  <a:gd name="T41" fmla="*/ 174 h 185"/>
                  <a:gd name="T42" fmla="*/ 140 w 145"/>
                  <a:gd name="T43" fmla="*/ 171 h 185"/>
                  <a:gd name="T44" fmla="*/ 145 w 145"/>
                  <a:gd name="T45" fmla="*/ 150 h 185"/>
                  <a:gd name="T46" fmla="*/ 140 w 145"/>
                  <a:gd name="T47" fmla="*/ 158 h 185"/>
                  <a:gd name="T48" fmla="*/ 139 w 145"/>
                  <a:gd name="T49" fmla="*/ 161 h 185"/>
                  <a:gd name="T50" fmla="*/ 139 w 145"/>
                  <a:gd name="T51" fmla="*/ 161 h 185"/>
                  <a:gd name="T52" fmla="*/ 139 w 145"/>
                  <a:gd name="T53" fmla="*/ 147 h 185"/>
                  <a:gd name="T54" fmla="*/ 140 w 145"/>
                  <a:gd name="T55" fmla="*/ 151 h 185"/>
                  <a:gd name="T56" fmla="*/ 139 w 145"/>
                  <a:gd name="T57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5" h="185">
                    <a:moveTo>
                      <a:pt x="139" y="161"/>
                    </a:moveTo>
                    <a:cubicBezTo>
                      <a:pt x="138" y="160"/>
                      <a:pt x="138" y="157"/>
                      <a:pt x="139" y="154"/>
                    </a:cubicBezTo>
                    <a:cubicBezTo>
                      <a:pt x="139" y="150"/>
                      <a:pt x="140" y="146"/>
                      <a:pt x="141" y="143"/>
                    </a:cubicBezTo>
                    <a:cubicBezTo>
                      <a:pt x="142" y="139"/>
                      <a:pt x="143" y="136"/>
                      <a:pt x="143" y="134"/>
                    </a:cubicBezTo>
                    <a:cubicBezTo>
                      <a:pt x="142" y="129"/>
                      <a:pt x="139" y="125"/>
                      <a:pt x="140" y="119"/>
                    </a:cubicBezTo>
                    <a:cubicBezTo>
                      <a:pt x="141" y="114"/>
                      <a:pt x="142" y="113"/>
                      <a:pt x="141" y="107"/>
                    </a:cubicBezTo>
                    <a:cubicBezTo>
                      <a:pt x="140" y="97"/>
                      <a:pt x="135" y="89"/>
                      <a:pt x="129" y="82"/>
                    </a:cubicBezTo>
                    <a:cubicBezTo>
                      <a:pt x="106" y="61"/>
                      <a:pt x="89" y="39"/>
                      <a:pt x="64" y="19"/>
                    </a:cubicBezTo>
                    <a:cubicBezTo>
                      <a:pt x="41" y="0"/>
                      <a:pt x="18" y="23"/>
                      <a:pt x="0" y="39"/>
                    </a:cubicBezTo>
                    <a:cubicBezTo>
                      <a:pt x="11" y="46"/>
                      <a:pt x="25" y="51"/>
                      <a:pt x="31" y="64"/>
                    </a:cubicBezTo>
                    <a:cubicBezTo>
                      <a:pt x="31" y="66"/>
                      <a:pt x="28" y="67"/>
                      <a:pt x="25" y="69"/>
                    </a:cubicBezTo>
                    <a:cubicBezTo>
                      <a:pt x="36" y="69"/>
                      <a:pt x="36" y="91"/>
                      <a:pt x="45" y="81"/>
                    </a:cubicBezTo>
                    <a:cubicBezTo>
                      <a:pt x="45" y="97"/>
                      <a:pt x="58" y="107"/>
                      <a:pt x="61" y="122"/>
                    </a:cubicBezTo>
                    <a:cubicBezTo>
                      <a:pt x="63" y="125"/>
                      <a:pt x="58" y="122"/>
                      <a:pt x="56" y="122"/>
                    </a:cubicBezTo>
                    <a:cubicBezTo>
                      <a:pt x="68" y="127"/>
                      <a:pt x="68" y="137"/>
                      <a:pt x="73" y="147"/>
                    </a:cubicBezTo>
                    <a:cubicBezTo>
                      <a:pt x="86" y="150"/>
                      <a:pt x="86" y="165"/>
                      <a:pt x="79" y="174"/>
                    </a:cubicBezTo>
                    <a:cubicBezTo>
                      <a:pt x="86" y="175"/>
                      <a:pt x="91" y="185"/>
                      <a:pt x="102" y="181"/>
                    </a:cubicBezTo>
                    <a:cubicBezTo>
                      <a:pt x="103" y="180"/>
                      <a:pt x="105" y="180"/>
                      <a:pt x="106" y="179"/>
                    </a:cubicBezTo>
                    <a:cubicBezTo>
                      <a:pt x="109" y="177"/>
                      <a:pt x="112" y="174"/>
                      <a:pt x="114" y="170"/>
                    </a:cubicBezTo>
                    <a:cubicBezTo>
                      <a:pt x="115" y="169"/>
                      <a:pt x="116" y="169"/>
                      <a:pt x="118" y="168"/>
                    </a:cubicBezTo>
                    <a:cubicBezTo>
                      <a:pt x="123" y="166"/>
                      <a:pt x="129" y="167"/>
                      <a:pt x="137" y="174"/>
                    </a:cubicBezTo>
                    <a:cubicBezTo>
                      <a:pt x="139" y="173"/>
                      <a:pt x="140" y="172"/>
                      <a:pt x="140" y="171"/>
                    </a:cubicBezTo>
                    <a:cubicBezTo>
                      <a:pt x="144" y="165"/>
                      <a:pt x="144" y="157"/>
                      <a:pt x="145" y="150"/>
                    </a:cubicBezTo>
                    <a:cubicBezTo>
                      <a:pt x="142" y="152"/>
                      <a:pt x="141" y="155"/>
                      <a:pt x="140" y="158"/>
                    </a:cubicBezTo>
                    <a:cubicBezTo>
                      <a:pt x="140" y="159"/>
                      <a:pt x="140" y="160"/>
                      <a:pt x="139" y="161"/>
                    </a:cubicBezTo>
                    <a:cubicBezTo>
                      <a:pt x="137" y="159"/>
                      <a:pt x="141" y="158"/>
                      <a:pt x="139" y="161"/>
                    </a:cubicBezTo>
                    <a:close/>
                    <a:moveTo>
                      <a:pt x="139" y="147"/>
                    </a:moveTo>
                    <a:cubicBezTo>
                      <a:pt x="139" y="148"/>
                      <a:pt x="140" y="150"/>
                      <a:pt x="140" y="151"/>
                    </a:cubicBezTo>
                    <a:cubicBezTo>
                      <a:pt x="137" y="151"/>
                      <a:pt x="138" y="149"/>
                      <a:pt x="139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0"/>
              <p:cNvSpPr>
                <a:spLocks noEditPoints="1"/>
              </p:cNvSpPr>
              <p:nvPr/>
            </p:nvSpPr>
            <p:spPr bwMode="auto">
              <a:xfrm>
                <a:off x="7181850" y="1855788"/>
                <a:ext cx="2233612" cy="2295525"/>
              </a:xfrm>
              <a:custGeom>
                <a:avLst/>
                <a:gdLst>
                  <a:gd name="T0" fmla="*/ 516 w 595"/>
                  <a:gd name="T1" fmla="*/ 288 h 610"/>
                  <a:gd name="T2" fmla="*/ 541 w 595"/>
                  <a:gd name="T3" fmla="*/ 258 h 610"/>
                  <a:gd name="T4" fmla="*/ 582 w 595"/>
                  <a:gd name="T5" fmla="*/ 198 h 610"/>
                  <a:gd name="T6" fmla="*/ 519 w 595"/>
                  <a:gd name="T7" fmla="*/ 154 h 610"/>
                  <a:gd name="T8" fmla="*/ 498 w 595"/>
                  <a:gd name="T9" fmla="*/ 134 h 610"/>
                  <a:gd name="T10" fmla="*/ 500 w 595"/>
                  <a:gd name="T11" fmla="*/ 114 h 610"/>
                  <a:gd name="T12" fmla="*/ 518 w 595"/>
                  <a:gd name="T13" fmla="*/ 75 h 610"/>
                  <a:gd name="T14" fmla="*/ 513 w 595"/>
                  <a:gd name="T15" fmla="*/ 68 h 610"/>
                  <a:gd name="T16" fmla="*/ 513 w 595"/>
                  <a:gd name="T17" fmla="*/ 41 h 610"/>
                  <a:gd name="T18" fmla="*/ 458 w 595"/>
                  <a:gd name="T19" fmla="*/ 3 h 610"/>
                  <a:gd name="T20" fmla="*/ 456 w 595"/>
                  <a:gd name="T21" fmla="*/ 38 h 610"/>
                  <a:gd name="T22" fmla="*/ 402 w 595"/>
                  <a:gd name="T23" fmla="*/ 196 h 610"/>
                  <a:gd name="T24" fmla="*/ 365 w 595"/>
                  <a:gd name="T25" fmla="*/ 220 h 610"/>
                  <a:gd name="T26" fmla="*/ 296 w 595"/>
                  <a:gd name="T27" fmla="*/ 215 h 610"/>
                  <a:gd name="T28" fmla="*/ 314 w 595"/>
                  <a:gd name="T29" fmla="*/ 150 h 610"/>
                  <a:gd name="T30" fmla="*/ 303 w 595"/>
                  <a:gd name="T31" fmla="*/ 120 h 610"/>
                  <a:gd name="T32" fmla="*/ 321 w 595"/>
                  <a:gd name="T33" fmla="*/ 89 h 610"/>
                  <a:gd name="T34" fmla="*/ 333 w 595"/>
                  <a:gd name="T35" fmla="*/ 81 h 610"/>
                  <a:gd name="T36" fmla="*/ 355 w 595"/>
                  <a:gd name="T37" fmla="*/ 78 h 610"/>
                  <a:gd name="T38" fmla="*/ 384 w 595"/>
                  <a:gd name="T39" fmla="*/ 45 h 610"/>
                  <a:gd name="T40" fmla="*/ 345 w 595"/>
                  <a:gd name="T41" fmla="*/ 21 h 610"/>
                  <a:gd name="T42" fmla="*/ 249 w 595"/>
                  <a:gd name="T43" fmla="*/ 19 h 610"/>
                  <a:gd name="T44" fmla="*/ 229 w 595"/>
                  <a:gd name="T45" fmla="*/ 74 h 610"/>
                  <a:gd name="T46" fmla="*/ 179 w 595"/>
                  <a:gd name="T47" fmla="*/ 157 h 610"/>
                  <a:gd name="T48" fmla="*/ 189 w 595"/>
                  <a:gd name="T49" fmla="*/ 216 h 610"/>
                  <a:gd name="T50" fmla="*/ 105 w 595"/>
                  <a:gd name="T51" fmla="*/ 296 h 610"/>
                  <a:gd name="T52" fmla="*/ 16 w 595"/>
                  <a:gd name="T53" fmla="*/ 337 h 610"/>
                  <a:gd name="T54" fmla="*/ 4 w 595"/>
                  <a:gd name="T55" fmla="*/ 362 h 610"/>
                  <a:gd name="T56" fmla="*/ 34 w 595"/>
                  <a:gd name="T57" fmla="*/ 398 h 610"/>
                  <a:gd name="T58" fmla="*/ 188 w 595"/>
                  <a:gd name="T59" fmla="*/ 310 h 610"/>
                  <a:gd name="T60" fmla="*/ 203 w 595"/>
                  <a:gd name="T61" fmla="*/ 340 h 610"/>
                  <a:gd name="T62" fmla="*/ 106 w 595"/>
                  <a:gd name="T63" fmla="*/ 486 h 610"/>
                  <a:gd name="T64" fmla="*/ 141 w 595"/>
                  <a:gd name="T65" fmla="*/ 500 h 610"/>
                  <a:gd name="T66" fmla="*/ 244 w 595"/>
                  <a:gd name="T67" fmla="*/ 385 h 610"/>
                  <a:gd name="T68" fmla="*/ 197 w 595"/>
                  <a:gd name="T69" fmla="*/ 518 h 610"/>
                  <a:gd name="T70" fmla="*/ 175 w 595"/>
                  <a:gd name="T71" fmla="*/ 560 h 610"/>
                  <a:gd name="T72" fmla="*/ 173 w 595"/>
                  <a:gd name="T73" fmla="*/ 593 h 610"/>
                  <a:gd name="T74" fmla="*/ 191 w 595"/>
                  <a:gd name="T75" fmla="*/ 609 h 610"/>
                  <a:gd name="T76" fmla="*/ 209 w 595"/>
                  <a:gd name="T77" fmla="*/ 581 h 610"/>
                  <a:gd name="T78" fmla="*/ 304 w 595"/>
                  <a:gd name="T79" fmla="*/ 495 h 610"/>
                  <a:gd name="T80" fmla="*/ 492 w 595"/>
                  <a:gd name="T81" fmla="*/ 135 h 610"/>
                  <a:gd name="T82" fmla="*/ 492 w 595"/>
                  <a:gd name="T83" fmla="*/ 135 h 610"/>
                  <a:gd name="T84" fmla="*/ 487 w 595"/>
                  <a:gd name="T85" fmla="*/ 151 h 610"/>
                  <a:gd name="T86" fmla="*/ 192 w 595"/>
                  <a:gd name="T87" fmla="*/ 380 h 610"/>
                  <a:gd name="T88" fmla="*/ 134 w 595"/>
                  <a:gd name="T89" fmla="*/ 442 h 610"/>
                  <a:gd name="T90" fmla="*/ 179 w 595"/>
                  <a:gd name="T91" fmla="*/ 373 h 610"/>
                  <a:gd name="T92" fmla="*/ 192 w 595"/>
                  <a:gd name="T93" fmla="*/ 380 h 610"/>
                  <a:gd name="T94" fmla="*/ 281 w 595"/>
                  <a:gd name="T95" fmla="*/ 228 h 610"/>
                  <a:gd name="T96" fmla="*/ 325 w 595"/>
                  <a:gd name="T97" fmla="*/ 457 h 610"/>
                  <a:gd name="T98" fmla="*/ 291 w 595"/>
                  <a:gd name="T99" fmla="*/ 368 h 610"/>
                  <a:gd name="T100" fmla="*/ 267 w 595"/>
                  <a:gd name="T101" fmla="*/ 309 h 610"/>
                  <a:gd name="T102" fmla="*/ 350 w 595"/>
                  <a:gd name="T103" fmla="*/ 301 h 610"/>
                  <a:gd name="T104" fmla="*/ 369 w 595"/>
                  <a:gd name="T105" fmla="*/ 400 h 610"/>
                  <a:gd name="T106" fmla="*/ 482 w 595"/>
                  <a:gd name="T107" fmla="*/ 160 h 610"/>
                  <a:gd name="T108" fmla="*/ 477 w 595"/>
                  <a:gd name="T109" fmla="*/ 162 h 610"/>
                  <a:gd name="T110" fmla="*/ 468 w 595"/>
                  <a:gd name="T111" fmla="*/ 181 h 610"/>
                  <a:gd name="T112" fmla="*/ 468 w 595"/>
                  <a:gd name="T113" fmla="*/ 183 h 610"/>
                  <a:gd name="T114" fmla="*/ 468 w 595"/>
                  <a:gd name="T115" fmla="*/ 183 h 610"/>
                  <a:gd name="T116" fmla="*/ 417 w 595"/>
                  <a:gd name="T117" fmla="*/ 275 h 610"/>
                  <a:gd name="T118" fmla="*/ 498 w 595"/>
                  <a:gd name="T119" fmla="*/ 210 h 610"/>
                  <a:gd name="T120" fmla="*/ 442 w 595"/>
                  <a:gd name="T121" fmla="*/ 30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5" h="610">
                    <a:moveTo>
                      <a:pt x="418" y="413"/>
                    </a:moveTo>
                    <a:cubicBezTo>
                      <a:pt x="428" y="365"/>
                      <a:pt x="468" y="339"/>
                      <a:pt x="499" y="305"/>
                    </a:cubicBezTo>
                    <a:cubicBezTo>
                      <a:pt x="504" y="300"/>
                      <a:pt x="510" y="294"/>
                      <a:pt x="516" y="288"/>
                    </a:cubicBezTo>
                    <a:cubicBezTo>
                      <a:pt x="522" y="283"/>
                      <a:pt x="527" y="277"/>
                      <a:pt x="531" y="271"/>
                    </a:cubicBezTo>
                    <a:cubicBezTo>
                      <a:pt x="533" y="268"/>
                      <a:pt x="534" y="266"/>
                      <a:pt x="536" y="263"/>
                    </a:cubicBezTo>
                    <a:cubicBezTo>
                      <a:pt x="538" y="263"/>
                      <a:pt x="540" y="261"/>
                      <a:pt x="541" y="258"/>
                    </a:cubicBezTo>
                    <a:cubicBezTo>
                      <a:pt x="542" y="257"/>
                      <a:pt x="542" y="255"/>
                      <a:pt x="543" y="253"/>
                    </a:cubicBezTo>
                    <a:cubicBezTo>
                      <a:pt x="546" y="248"/>
                      <a:pt x="550" y="243"/>
                      <a:pt x="553" y="238"/>
                    </a:cubicBezTo>
                    <a:cubicBezTo>
                      <a:pt x="563" y="225"/>
                      <a:pt x="575" y="213"/>
                      <a:pt x="582" y="198"/>
                    </a:cubicBezTo>
                    <a:cubicBezTo>
                      <a:pt x="589" y="182"/>
                      <a:pt x="595" y="165"/>
                      <a:pt x="575" y="160"/>
                    </a:cubicBezTo>
                    <a:cubicBezTo>
                      <a:pt x="567" y="158"/>
                      <a:pt x="558" y="155"/>
                      <a:pt x="550" y="154"/>
                    </a:cubicBezTo>
                    <a:cubicBezTo>
                      <a:pt x="541" y="154"/>
                      <a:pt x="528" y="152"/>
                      <a:pt x="519" y="154"/>
                    </a:cubicBezTo>
                    <a:cubicBezTo>
                      <a:pt x="509" y="156"/>
                      <a:pt x="507" y="162"/>
                      <a:pt x="500" y="168"/>
                    </a:cubicBezTo>
                    <a:cubicBezTo>
                      <a:pt x="498" y="170"/>
                      <a:pt x="478" y="182"/>
                      <a:pt x="477" y="180"/>
                    </a:cubicBezTo>
                    <a:cubicBezTo>
                      <a:pt x="478" y="181"/>
                      <a:pt x="494" y="137"/>
                      <a:pt x="498" y="134"/>
                    </a:cubicBezTo>
                    <a:cubicBezTo>
                      <a:pt x="489" y="130"/>
                      <a:pt x="493" y="129"/>
                      <a:pt x="496" y="122"/>
                    </a:cubicBezTo>
                    <a:cubicBezTo>
                      <a:pt x="494" y="123"/>
                      <a:pt x="495" y="121"/>
                      <a:pt x="500" y="119"/>
                    </a:cubicBezTo>
                    <a:cubicBezTo>
                      <a:pt x="498" y="117"/>
                      <a:pt x="498" y="115"/>
                      <a:pt x="500" y="114"/>
                    </a:cubicBezTo>
                    <a:cubicBezTo>
                      <a:pt x="502" y="109"/>
                      <a:pt x="507" y="98"/>
                      <a:pt x="507" y="94"/>
                    </a:cubicBezTo>
                    <a:cubicBezTo>
                      <a:pt x="514" y="100"/>
                      <a:pt x="504" y="105"/>
                      <a:pt x="510" y="109"/>
                    </a:cubicBezTo>
                    <a:cubicBezTo>
                      <a:pt x="512" y="99"/>
                      <a:pt x="519" y="85"/>
                      <a:pt x="518" y="75"/>
                    </a:cubicBezTo>
                    <a:cubicBezTo>
                      <a:pt x="516" y="77"/>
                      <a:pt x="511" y="79"/>
                      <a:pt x="510" y="83"/>
                    </a:cubicBezTo>
                    <a:cubicBezTo>
                      <a:pt x="518" y="82"/>
                      <a:pt x="512" y="89"/>
                      <a:pt x="510" y="92"/>
                    </a:cubicBezTo>
                    <a:cubicBezTo>
                      <a:pt x="507" y="87"/>
                      <a:pt x="507" y="71"/>
                      <a:pt x="513" y="68"/>
                    </a:cubicBezTo>
                    <a:cubicBezTo>
                      <a:pt x="512" y="74"/>
                      <a:pt x="516" y="74"/>
                      <a:pt x="519" y="70"/>
                    </a:cubicBezTo>
                    <a:cubicBezTo>
                      <a:pt x="520" y="70"/>
                      <a:pt x="522" y="63"/>
                      <a:pt x="522" y="62"/>
                    </a:cubicBezTo>
                    <a:cubicBezTo>
                      <a:pt x="523" y="53"/>
                      <a:pt x="522" y="48"/>
                      <a:pt x="513" y="41"/>
                    </a:cubicBezTo>
                    <a:cubicBezTo>
                      <a:pt x="506" y="34"/>
                      <a:pt x="504" y="27"/>
                      <a:pt x="498" y="19"/>
                    </a:cubicBezTo>
                    <a:cubicBezTo>
                      <a:pt x="492" y="13"/>
                      <a:pt x="484" y="13"/>
                      <a:pt x="477" y="9"/>
                    </a:cubicBezTo>
                    <a:cubicBezTo>
                      <a:pt x="469" y="4"/>
                      <a:pt x="467" y="0"/>
                      <a:pt x="458" y="3"/>
                    </a:cubicBezTo>
                    <a:cubicBezTo>
                      <a:pt x="450" y="5"/>
                      <a:pt x="447" y="10"/>
                      <a:pt x="449" y="19"/>
                    </a:cubicBezTo>
                    <a:cubicBezTo>
                      <a:pt x="450" y="24"/>
                      <a:pt x="453" y="28"/>
                      <a:pt x="455" y="31"/>
                    </a:cubicBezTo>
                    <a:cubicBezTo>
                      <a:pt x="456" y="34"/>
                      <a:pt x="453" y="35"/>
                      <a:pt x="456" y="38"/>
                    </a:cubicBezTo>
                    <a:cubicBezTo>
                      <a:pt x="457" y="39"/>
                      <a:pt x="461" y="38"/>
                      <a:pt x="464" y="41"/>
                    </a:cubicBezTo>
                    <a:cubicBezTo>
                      <a:pt x="466" y="45"/>
                      <a:pt x="464" y="54"/>
                      <a:pt x="464" y="58"/>
                    </a:cubicBezTo>
                    <a:cubicBezTo>
                      <a:pt x="459" y="106"/>
                      <a:pt x="428" y="157"/>
                      <a:pt x="402" y="196"/>
                    </a:cubicBezTo>
                    <a:cubicBezTo>
                      <a:pt x="397" y="204"/>
                      <a:pt x="392" y="208"/>
                      <a:pt x="384" y="213"/>
                    </a:cubicBezTo>
                    <a:cubicBezTo>
                      <a:pt x="382" y="215"/>
                      <a:pt x="379" y="216"/>
                      <a:pt x="376" y="218"/>
                    </a:cubicBezTo>
                    <a:cubicBezTo>
                      <a:pt x="370" y="222"/>
                      <a:pt x="373" y="220"/>
                      <a:pt x="365" y="220"/>
                    </a:cubicBezTo>
                    <a:cubicBezTo>
                      <a:pt x="355" y="219"/>
                      <a:pt x="347" y="219"/>
                      <a:pt x="337" y="216"/>
                    </a:cubicBezTo>
                    <a:cubicBezTo>
                      <a:pt x="328" y="213"/>
                      <a:pt x="317" y="209"/>
                      <a:pt x="307" y="212"/>
                    </a:cubicBezTo>
                    <a:cubicBezTo>
                      <a:pt x="304" y="213"/>
                      <a:pt x="299" y="220"/>
                      <a:pt x="296" y="215"/>
                    </a:cubicBezTo>
                    <a:cubicBezTo>
                      <a:pt x="294" y="213"/>
                      <a:pt x="303" y="205"/>
                      <a:pt x="304" y="204"/>
                    </a:cubicBezTo>
                    <a:cubicBezTo>
                      <a:pt x="311" y="196"/>
                      <a:pt x="323" y="185"/>
                      <a:pt x="325" y="174"/>
                    </a:cubicBezTo>
                    <a:cubicBezTo>
                      <a:pt x="326" y="167"/>
                      <a:pt x="320" y="154"/>
                      <a:pt x="314" y="150"/>
                    </a:cubicBezTo>
                    <a:cubicBezTo>
                      <a:pt x="307" y="147"/>
                      <a:pt x="294" y="149"/>
                      <a:pt x="290" y="143"/>
                    </a:cubicBezTo>
                    <a:cubicBezTo>
                      <a:pt x="302" y="128"/>
                      <a:pt x="314" y="114"/>
                      <a:pt x="325" y="99"/>
                    </a:cubicBezTo>
                    <a:cubicBezTo>
                      <a:pt x="321" y="98"/>
                      <a:pt x="306" y="117"/>
                      <a:pt x="303" y="120"/>
                    </a:cubicBezTo>
                    <a:cubicBezTo>
                      <a:pt x="296" y="129"/>
                      <a:pt x="288" y="147"/>
                      <a:pt x="274" y="139"/>
                    </a:cubicBezTo>
                    <a:cubicBezTo>
                      <a:pt x="284" y="129"/>
                      <a:pt x="294" y="118"/>
                      <a:pt x="301" y="105"/>
                    </a:cubicBezTo>
                    <a:cubicBezTo>
                      <a:pt x="303" y="102"/>
                      <a:pt x="320" y="81"/>
                      <a:pt x="321" y="89"/>
                    </a:cubicBezTo>
                    <a:cubicBezTo>
                      <a:pt x="322" y="86"/>
                      <a:pt x="324" y="85"/>
                      <a:pt x="326" y="85"/>
                    </a:cubicBezTo>
                    <a:cubicBezTo>
                      <a:pt x="326" y="83"/>
                      <a:pt x="326" y="82"/>
                      <a:pt x="327" y="80"/>
                    </a:cubicBezTo>
                    <a:cubicBezTo>
                      <a:pt x="330" y="79"/>
                      <a:pt x="331" y="77"/>
                      <a:pt x="333" y="81"/>
                    </a:cubicBezTo>
                    <a:cubicBezTo>
                      <a:pt x="336" y="86"/>
                      <a:pt x="326" y="93"/>
                      <a:pt x="326" y="98"/>
                    </a:cubicBezTo>
                    <a:cubicBezTo>
                      <a:pt x="332" y="93"/>
                      <a:pt x="337" y="88"/>
                      <a:pt x="342" y="83"/>
                    </a:cubicBezTo>
                    <a:cubicBezTo>
                      <a:pt x="345" y="81"/>
                      <a:pt x="359" y="66"/>
                      <a:pt x="355" y="78"/>
                    </a:cubicBezTo>
                    <a:cubicBezTo>
                      <a:pt x="364" y="73"/>
                      <a:pt x="374" y="69"/>
                      <a:pt x="384" y="64"/>
                    </a:cubicBezTo>
                    <a:cubicBezTo>
                      <a:pt x="390" y="60"/>
                      <a:pt x="393" y="61"/>
                      <a:pt x="391" y="54"/>
                    </a:cubicBezTo>
                    <a:cubicBezTo>
                      <a:pt x="391" y="50"/>
                      <a:pt x="385" y="47"/>
                      <a:pt x="384" y="45"/>
                    </a:cubicBezTo>
                    <a:cubicBezTo>
                      <a:pt x="382" y="37"/>
                      <a:pt x="393" y="31"/>
                      <a:pt x="381" y="26"/>
                    </a:cubicBezTo>
                    <a:cubicBezTo>
                      <a:pt x="376" y="24"/>
                      <a:pt x="369" y="26"/>
                      <a:pt x="364" y="25"/>
                    </a:cubicBezTo>
                    <a:cubicBezTo>
                      <a:pt x="357" y="24"/>
                      <a:pt x="351" y="22"/>
                      <a:pt x="345" y="21"/>
                    </a:cubicBezTo>
                    <a:cubicBezTo>
                      <a:pt x="325" y="18"/>
                      <a:pt x="304" y="17"/>
                      <a:pt x="284" y="17"/>
                    </a:cubicBezTo>
                    <a:cubicBezTo>
                      <a:pt x="277" y="16"/>
                      <a:pt x="271" y="14"/>
                      <a:pt x="265" y="14"/>
                    </a:cubicBezTo>
                    <a:cubicBezTo>
                      <a:pt x="259" y="16"/>
                      <a:pt x="252" y="16"/>
                      <a:pt x="249" y="19"/>
                    </a:cubicBezTo>
                    <a:cubicBezTo>
                      <a:pt x="223" y="52"/>
                      <a:pt x="184" y="31"/>
                      <a:pt x="151" y="34"/>
                    </a:cubicBezTo>
                    <a:cubicBezTo>
                      <a:pt x="148" y="34"/>
                      <a:pt x="145" y="37"/>
                      <a:pt x="143" y="41"/>
                    </a:cubicBezTo>
                    <a:cubicBezTo>
                      <a:pt x="168" y="60"/>
                      <a:pt x="199" y="74"/>
                      <a:pt x="229" y="74"/>
                    </a:cubicBezTo>
                    <a:cubicBezTo>
                      <a:pt x="234" y="74"/>
                      <a:pt x="239" y="77"/>
                      <a:pt x="239" y="79"/>
                    </a:cubicBezTo>
                    <a:cubicBezTo>
                      <a:pt x="234" y="110"/>
                      <a:pt x="206" y="138"/>
                      <a:pt x="174" y="145"/>
                    </a:cubicBezTo>
                    <a:cubicBezTo>
                      <a:pt x="178" y="150"/>
                      <a:pt x="173" y="153"/>
                      <a:pt x="179" y="157"/>
                    </a:cubicBezTo>
                    <a:cubicBezTo>
                      <a:pt x="176" y="158"/>
                      <a:pt x="174" y="181"/>
                      <a:pt x="174" y="185"/>
                    </a:cubicBezTo>
                    <a:cubicBezTo>
                      <a:pt x="174" y="194"/>
                      <a:pt x="174" y="197"/>
                      <a:pt x="179" y="205"/>
                    </a:cubicBezTo>
                    <a:cubicBezTo>
                      <a:pt x="182" y="209"/>
                      <a:pt x="186" y="212"/>
                      <a:pt x="189" y="216"/>
                    </a:cubicBezTo>
                    <a:cubicBezTo>
                      <a:pt x="194" y="222"/>
                      <a:pt x="189" y="234"/>
                      <a:pt x="201" y="230"/>
                    </a:cubicBezTo>
                    <a:cubicBezTo>
                      <a:pt x="196" y="246"/>
                      <a:pt x="169" y="258"/>
                      <a:pt x="155" y="266"/>
                    </a:cubicBezTo>
                    <a:cubicBezTo>
                      <a:pt x="138" y="277"/>
                      <a:pt x="122" y="287"/>
                      <a:pt x="105" y="296"/>
                    </a:cubicBezTo>
                    <a:cubicBezTo>
                      <a:pt x="87" y="306"/>
                      <a:pt x="68" y="317"/>
                      <a:pt x="50" y="327"/>
                    </a:cubicBezTo>
                    <a:cubicBezTo>
                      <a:pt x="42" y="332"/>
                      <a:pt x="35" y="334"/>
                      <a:pt x="26" y="336"/>
                    </a:cubicBezTo>
                    <a:cubicBezTo>
                      <a:pt x="24" y="336"/>
                      <a:pt x="18" y="337"/>
                      <a:pt x="16" y="337"/>
                    </a:cubicBezTo>
                    <a:cubicBezTo>
                      <a:pt x="11" y="337"/>
                      <a:pt x="13" y="332"/>
                      <a:pt x="6" y="334"/>
                    </a:cubicBezTo>
                    <a:cubicBezTo>
                      <a:pt x="12" y="340"/>
                      <a:pt x="9" y="343"/>
                      <a:pt x="8" y="349"/>
                    </a:cubicBezTo>
                    <a:cubicBezTo>
                      <a:pt x="7" y="352"/>
                      <a:pt x="5" y="357"/>
                      <a:pt x="4" y="362"/>
                    </a:cubicBezTo>
                    <a:cubicBezTo>
                      <a:pt x="0" y="374"/>
                      <a:pt x="0" y="379"/>
                      <a:pt x="8" y="390"/>
                    </a:cubicBezTo>
                    <a:cubicBezTo>
                      <a:pt x="10" y="392"/>
                      <a:pt x="13" y="401"/>
                      <a:pt x="15" y="403"/>
                    </a:cubicBezTo>
                    <a:cubicBezTo>
                      <a:pt x="20" y="405"/>
                      <a:pt x="30" y="400"/>
                      <a:pt x="34" y="398"/>
                    </a:cubicBezTo>
                    <a:cubicBezTo>
                      <a:pt x="49" y="391"/>
                      <a:pt x="64" y="382"/>
                      <a:pt x="79" y="374"/>
                    </a:cubicBezTo>
                    <a:cubicBezTo>
                      <a:pt x="103" y="361"/>
                      <a:pt x="126" y="347"/>
                      <a:pt x="149" y="332"/>
                    </a:cubicBezTo>
                    <a:cubicBezTo>
                      <a:pt x="162" y="324"/>
                      <a:pt x="175" y="317"/>
                      <a:pt x="188" y="310"/>
                    </a:cubicBezTo>
                    <a:cubicBezTo>
                      <a:pt x="196" y="305"/>
                      <a:pt x="205" y="300"/>
                      <a:pt x="213" y="295"/>
                    </a:cubicBezTo>
                    <a:cubicBezTo>
                      <a:pt x="222" y="291"/>
                      <a:pt x="231" y="286"/>
                      <a:pt x="240" y="284"/>
                    </a:cubicBezTo>
                    <a:cubicBezTo>
                      <a:pt x="227" y="302"/>
                      <a:pt x="226" y="332"/>
                      <a:pt x="203" y="340"/>
                    </a:cubicBezTo>
                    <a:cubicBezTo>
                      <a:pt x="195" y="342"/>
                      <a:pt x="187" y="343"/>
                      <a:pt x="179" y="345"/>
                    </a:cubicBezTo>
                    <a:cubicBezTo>
                      <a:pt x="150" y="352"/>
                      <a:pt x="111" y="362"/>
                      <a:pt x="99" y="394"/>
                    </a:cubicBezTo>
                    <a:cubicBezTo>
                      <a:pt x="89" y="424"/>
                      <a:pt x="103" y="455"/>
                      <a:pt x="106" y="486"/>
                    </a:cubicBezTo>
                    <a:cubicBezTo>
                      <a:pt x="107" y="492"/>
                      <a:pt x="104" y="491"/>
                      <a:pt x="108" y="498"/>
                    </a:cubicBezTo>
                    <a:cubicBezTo>
                      <a:pt x="111" y="504"/>
                      <a:pt x="115" y="513"/>
                      <a:pt x="122" y="513"/>
                    </a:cubicBezTo>
                    <a:cubicBezTo>
                      <a:pt x="129" y="512"/>
                      <a:pt x="136" y="504"/>
                      <a:pt x="141" y="500"/>
                    </a:cubicBezTo>
                    <a:cubicBezTo>
                      <a:pt x="148" y="495"/>
                      <a:pt x="154" y="491"/>
                      <a:pt x="160" y="485"/>
                    </a:cubicBezTo>
                    <a:cubicBezTo>
                      <a:pt x="165" y="481"/>
                      <a:pt x="170" y="478"/>
                      <a:pt x="175" y="474"/>
                    </a:cubicBezTo>
                    <a:cubicBezTo>
                      <a:pt x="208" y="453"/>
                      <a:pt x="221" y="415"/>
                      <a:pt x="244" y="385"/>
                    </a:cubicBezTo>
                    <a:cubicBezTo>
                      <a:pt x="247" y="379"/>
                      <a:pt x="262" y="377"/>
                      <a:pt x="266" y="384"/>
                    </a:cubicBezTo>
                    <a:cubicBezTo>
                      <a:pt x="287" y="430"/>
                      <a:pt x="241" y="476"/>
                      <a:pt x="211" y="513"/>
                    </a:cubicBezTo>
                    <a:cubicBezTo>
                      <a:pt x="206" y="520"/>
                      <a:pt x="203" y="508"/>
                      <a:pt x="197" y="518"/>
                    </a:cubicBezTo>
                    <a:cubicBezTo>
                      <a:pt x="195" y="522"/>
                      <a:pt x="194" y="526"/>
                      <a:pt x="191" y="530"/>
                    </a:cubicBezTo>
                    <a:cubicBezTo>
                      <a:pt x="190" y="532"/>
                      <a:pt x="187" y="533"/>
                      <a:pt x="185" y="535"/>
                    </a:cubicBezTo>
                    <a:cubicBezTo>
                      <a:pt x="181" y="541"/>
                      <a:pt x="177" y="553"/>
                      <a:pt x="175" y="560"/>
                    </a:cubicBezTo>
                    <a:cubicBezTo>
                      <a:pt x="174" y="564"/>
                      <a:pt x="173" y="569"/>
                      <a:pt x="173" y="574"/>
                    </a:cubicBezTo>
                    <a:cubicBezTo>
                      <a:pt x="174" y="576"/>
                      <a:pt x="176" y="578"/>
                      <a:pt x="176" y="580"/>
                    </a:cubicBezTo>
                    <a:cubicBezTo>
                      <a:pt x="177" y="585"/>
                      <a:pt x="174" y="588"/>
                      <a:pt x="173" y="593"/>
                    </a:cubicBezTo>
                    <a:cubicBezTo>
                      <a:pt x="172" y="599"/>
                      <a:pt x="171" y="606"/>
                      <a:pt x="176" y="608"/>
                    </a:cubicBezTo>
                    <a:cubicBezTo>
                      <a:pt x="178" y="609"/>
                      <a:pt x="183" y="607"/>
                      <a:pt x="184" y="607"/>
                    </a:cubicBezTo>
                    <a:cubicBezTo>
                      <a:pt x="188" y="607"/>
                      <a:pt x="186" y="610"/>
                      <a:pt x="191" y="609"/>
                    </a:cubicBezTo>
                    <a:cubicBezTo>
                      <a:pt x="197" y="608"/>
                      <a:pt x="206" y="596"/>
                      <a:pt x="208" y="590"/>
                    </a:cubicBezTo>
                    <a:cubicBezTo>
                      <a:pt x="204" y="592"/>
                      <a:pt x="198" y="602"/>
                      <a:pt x="192" y="601"/>
                    </a:cubicBezTo>
                    <a:cubicBezTo>
                      <a:pt x="197" y="594"/>
                      <a:pt x="203" y="587"/>
                      <a:pt x="209" y="581"/>
                    </a:cubicBezTo>
                    <a:cubicBezTo>
                      <a:pt x="215" y="575"/>
                      <a:pt x="221" y="568"/>
                      <a:pt x="226" y="561"/>
                    </a:cubicBezTo>
                    <a:cubicBezTo>
                      <a:pt x="244" y="538"/>
                      <a:pt x="266" y="498"/>
                      <a:pt x="281" y="496"/>
                    </a:cubicBezTo>
                    <a:cubicBezTo>
                      <a:pt x="288" y="496"/>
                      <a:pt x="296" y="496"/>
                      <a:pt x="304" y="495"/>
                    </a:cubicBezTo>
                    <a:cubicBezTo>
                      <a:pt x="353" y="490"/>
                      <a:pt x="400" y="462"/>
                      <a:pt x="418" y="413"/>
                    </a:cubicBezTo>
                    <a:cubicBezTo>
                      <a:pt x="421" y="407"/>
                      <a:pt x="418" y="415"/>
                      <a:pt x="418" y="413"/>
                    </a:cubicBezTo>
                    <a:close/>
                    <a:moveTo>
                      <a:pt x="492" y="135"/>
                    </a:moveTo>
                    <a:cubicBezTo>
                      <a:pt x="493" y="135"/>
                      <a:pt x="494" y="135"/>
                      <a:pt x="495" y="135"/>
                    </a:cubicBezTo>
                    <a:cubicBezTo>
                      <a:pt x="494" y="136"/>
                      <a:pt x="491" y="139"/>
                      <a:pt x="490" y="138"/>
                    </a:cubicBezTo>
                    <a:cubicBezTo>
                      <a:pt x="490" y="137"/>
                      <a:pt x="491" y="136"/>
                      <a:pt x="492" y="135"/>
                    </a:cubicBezTo>
                    <a:cubicBezTo>
                      <a:pt x="492" y="134"/>
                      <a:pt x="491" y="136"/>
                      <a:pt x="492" y="135"/>
                    </a:cubicBezTo>
                    <a:close/>
                    <a:moveTo>
                      <a:pt x="488" y="148"/>
                    </a:moveTo>
                    <a:cubicBezTo>
                      <a:pt x="491" y="149"/>
                      <a:pt x="489" y="152"/>
                      <a:pt x="487" y="151"/>
                    </a:cubicBezTo>
                    <a:cubicBezTo>
                      <a:pt x="487" y="150"/>
                      <a:pt x="488" y="149"/>
                      <a:pt x="488" y="148"/>
                    </a:cubicBezTo>
                    <a:cubicBezTo>
                      <a:pt x="489" y="148"/>
                      <a:pt x="488" y="149"/>
                      <a:pt x="488" y="148"/>
                    </a:cubicBezTo>
                    <a:close/>
                    <a:moveTo>
                      <a:pt x="192" y="380"/>
                    </a:moveTo>
                    <a:cubicBezTo>
                      <a:pt x="187" y="389"/>
                      <a:pt x="182" y="397"/>
                      <a:pt x="175" y="406"/>
                    </a:cubicBezTo>
                    <a:cubicBezTo>
                      <a:pt x="169" y="414"/>
                      <a:pt x="163" y="422"/>
                      <a:pt x="156" y="430"/>
                    </a:cubicBezTo>
                    <a:cubicBezTo>
                      <a:pt x="149" y="437"/>
                      <a:pt x="144" y="444"/>
                      <a:pt x="134" y="442"/>
                    </a:cubicBezTo>
                    <a:cubicBezTo>
                      <a:pt x="127" y="440"/>
                      <a:pt x="121" y="432"/>
                      <a:pt x="119" y="425"/>
                    </a:cubicBezTo>
                    <a:cubicBezTo>
                      <a:pt x="112" y="399"/>
                      <a:pt x="136" y="384"/>
                      <a:pt x="161" y="377"/>
                    </a:cubicBezTo>
                    <a:cubicBezTo>
                      <a:pt x="167" y="375"/>
                      <a:pt x="173" y="374"/>
                      <a:pt x="179" y="373"/>
                    </a:cubicBezTo>
                    <a:cubicBezTo>
                      <a:pt x="185" y="372"/>
                      <a:pt x="191" y="372"/>
                      <a:pt x="196" y="372"/>
                    </a:cubicBezTo>
                    <a:cubicBezTo>
                      <a:pt x="197" y="376"/>
                      <a:pt x="194" y="377"/>
                      <a:pt x="192" y="380"/>
                    </a:cubicBezTo>
                    <a:cubicBezTo>
                      <a:pt x="190" y="383"/>
                      <a:pt x="193" y="377"/>
                      <a:pt x="192" y="380"/>
                    </a:cubicBezTo>
                    <a:close/>
                    <a:moveTo>
                      <a:pt x="281" y="228"/>
                    </a:moveTo>
                    <a:cubicBezTo>
                      <a:pt x="284" y="230"/>
                      <a:pt x="280" y="232"/>
                      <a:pt x="278" y="232"/>
                    </a:cubicBezTo>
                    <a:cubicBezTo>
                      <a:pt x="279" y="231"/>
                      <a:pt x="280" y="229"/>
                      <a:pt x="281" y="228"/>
                    </a:cubicBezTo>
                    <a:cubicBezTo>
                      <a:pt x="282" y="228"/>
                      <a:pt x="280" y="229"/>
                      <a:pt x="281" y="228"/>
                    </a:cubicBezTo>
                    <a:close/>
                    <a:moveTo>
                      <a:pt x="369" y="400"/>
                    </a:moveTo>
                    <a:cubicBezTo>
                      <a:pt x="367" y="425"/>
                      <a:pt x="348" y="448"/>
                      <a:pt x="325" y="457"/>
                    </a:cubicBezTo>
                    <a:cubicBezTo>
                      <a:pt x="329" y="448"/>
                      <a:pt x="330" y="438"/>
                      <a:pt x="335" y="430"/>
                    </a:cubicBezTo>
                    <a:cubicBezTo>
                      <a:pt x="322" y="438"/>
                      <a:pt x="310" y="450"/>
                      <a:pt x="297" y="458"/>
                    </a:cubicBezTo>
                    <a:cubicBezTo>
                      <a:pt x="305" y="428"/>
                      <a:pt x="305" y="397"/>
                      <a:pt x="291" y="368"/>
                    </a:cubicBezTo>
                    <a:cubicBezTo>
                      <a:pt x="287" y="361"/>
                      <a:pt x="282" y="355"/>
                      <a:pt x="277" y="350"/>
                    </a:cubicBezTo>
                    <a:cubicBezTo>
                      <a:pt x="272" y="344"/>
                      <a:pt x="266" y="339"/>
                      <a:pt x="259" y="336"/>
                    </a:cubicBezTo>
                    <a:cubicBezTo>
                      <a:pt x="264" y="327"/>
                      <a:pt x="262" y="316"/>
                      <a:pt x="267" y="309"/>
                    </a:cubicBezTo>
                    <a:cubicBezTo>
                      <a:pt x="282" y="284"/>
                      <a:pt x="315" y="276"/>
                      <a:pt x="344" y="273"/>
                    </a:cubicBezTo>
                    <a:cubicBezTo>
                      <a:pt x="348" y="271"/>
                      <a:pt x="353" y="279"/>
                      <a:pt x="352" y="283"/>
                    </a:cubicBezTo>
                    <a:cubicBezTo>
                      <a:pt x="348" y="288"/>
                      <a:pt x="349" y="295"/>
                      <a:pt x="350" y="301"/>
                    </a:cubicBezTo>
                    <a:cubicBezTo>
                      <a:pt x="351" y="307"/>
                      <a:pt x="353" y="312"/>
                      <a:pt x="353" y="317"/>
                    </a:cubicBezTo>
                    <a:cubicBezTo>
                      <a:pt x="355" y="334"/>
                      <a:pt x="355" y="347"/>
                      <a:pt x="365" y="362"/>
                    </a:cubicBezTo>
                    <a:cubicBezTo>
                      <a:pt x="373" y="374"/>
                      <a:pt x="372" y="387"/>
                      <a:pt x="369" y="400"/>
                    </a:cubicBezTo>
                    <a:cubicBezTo>
                      <a:pt x="368" y="403"/>
                      <a:pt x="371" y="395"/>
                      <a:pt x="369" y="400"/>
                    </a:cubicBezTo>
                    <a:close/>
                    <a:moveTo>
                      <a:pt x="477" y="162"/>
                    </a:moveTo>
                    <a:cubicBezTo>
                      <a:pt x="476" y="158"/>
                      <a:pt x="482" y="160"/>
                      <a:pt x="482" y="160"/>
                    </a:cubicBezTo>
                    <a:cubicBezTo>
                      <a:pt x="480" y="163"/>
                      <a:pt x="478" y="166"/>
                      <a:pt x="475" y="169"/>
                    </a:cubicBezTo>
                    <a:cubicBezTo>
                      <a:pt x="477" y="167"/>
                      <a:pt x="478" y="164"/>
                      <a:pt x="477" y="162"/>
                    </a:cubicBezTo>
                    <a:cubicBezTo>
                      <a:pt x="477" y="161"/>
                      <a:pt x="478" y="165"/>
                      <a:pt x="477" y="162"/>
                    </a:cubicBezTo>
                    <a:close/>
                    <a:moveTo>
                      <a:pt x="475" y="170"/>
                    </a:moveTo>
                    <a:cubicBezTo>
                      <a:pt x="476" y="174"/>
                      <a:pt x="470" y="176"/>
                      <a:pt x="473" y="179"/>
                    </a:cubicBezTo>
                    <a:cubicBezTo>
                      <a:pt x="472" y="180"/>
                      <a:pt x="470" y="180"/>
                      <a:pt x="468" y="181"/>
                    </a:cubicBezTo>
                    <a:cubicBezTo>
                      <a:pt x="470" y="177"/>
                      <a:pt x="472" y="174"/>
                      <a:pt x="475" y="170"/>
                    </a:cubicBezTo>
                    <a:cubicBezTo>
                      <a:pt x="476" y="172"/>
                      <a:pt x="473" y="174"/>
                      <a:pt x="475" y="170"/>
                    </a:cubicBezTo>
                    <a:close/>
                    <a:moveTo>
                      <a:pt x="468" y="183"/>
                    </a:moveTo>
                    <a:cubicBezTo>
                      <a:pt x="469" y="186"/>
                      <a:pt x="466" y="188"/>
                      <a:pt x="465" y="186"/>
                    </a:cubicBezTo>
                    <a:cubicBezTo>
                      <a:pt x="466" y="185"/>
                      <a:pt x="467" y="184"/>
                      <a:pt x="468" y="183"/>
                    </a:cubicBezTo>
                    <a:cubicBezTo>
                      <a:pt x="469" y="186"/>
                      <a:pt x="467" y="184"/>
                      <a:pt x="468" y="183"/>
                    </a:cubicBezTo>
                    <a:close/>
                    <a:moveTo>
                      <a:pt x="419" y="288"/>
                    </a:moveTo>
                    <a:cubicBezTo>
                      <a:pt x="417" y="286"/>
                      <a:pt x="412" y="288"/>
                      <a:pt x="410" y="285"/>
                    </a:cubicBezTo>
                    <a:cubicBezTo>
                      <a:pt x="410" y="284"/>
                      <a:pt x="416" y="276"/>
                      <a:pt x="417" y="275"/>
                    </a:cubicBezTo>
                    <a:cubicBezTo>
                      <a:pt x="423" y="266"/>
                      <a:pt x="429" y="258"/>
                      <a:pt x="437" y="251"/>
                    </a:cubicBezTo>
                    <a:cubicBezTo>
                      <a:pt x="446" y="244"/>
                      <a:pt x="454" y="236"/>
                      <a:pt x="463" y="230"/>
                    </a:cubicBezTo>
                    <a:cubicBezTo>
                      <a:pt x="473" y="223"/>
                      <a:pt x="485" y="211"/>
                      <a:pt x="498" y="210"/>
                    </a:cubicBezTo>
                    <a:cubicBezTo>
                      <a:pt x="496" y="206"/>
                      <a:pt x="521" y="197"/>
                      <a:pt x="526" y="195"/>
                    </a:cubicBezTo>
                    <a:cubicBezTo>
                      <a:pt x="515" y="232"/>
                      <a:pt x="487" y="264"/>
                      <a:pt x="459" y="292"/>
                    </a:cubicBezTo>
                    <a:cubicBezTo>
                      <a:pt x="454" y="298"/>
                      <a:pt x="448" y="303"/>
                      <a:pt x="442" y="308"/>
                    </a:cubicBezTo>
                    <a:cubicBezTo>
                      <a:pt x="438" y="300"/>
                      <a:pt x="427" y="294"/>
                      <a:pt x="419" y="288"/>
                    </a:cubicBezTo>
                    <a:cubicBezTo>
                      <a:pt x="418" y="287"/>
                      <a:pt x="422" y="290"/>
                      <a:pt x="419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1"/>
              <p:cNvSpPr>
                <a:spLocks noEditPoints="1"/>
              </p:cNvSpPr>
              <p:nvPr/>
            </p:nvSpPr>
            <p:spPr bwMode="auto">
              <a:xfrm>
                <a:off x="4225925" y="4552951"/>
                <a:ext cx="374650" cy="628650"/>
              </a:xfrm>
              <a:custGeom>
                <a:avLst/>
                <a:gdLst>
                  <a:gd name="T0" fmla="*/ 81 w 100"/>
                  <a:gd name="T1" fmla="*/ 9 h 167"/>
                  <a:gd name="T2" fmla="*/ 33 w 100"/>
                  <a:gd name="T3" fmla="*/ 0 h 167"/>
                  <a:gd name="T4" fmla="*/ 5 w 100"/>
                  <a:gd name="T5" fmla="*/ 7 h 167"/>
                  <a:gd name="T6" fmla="*/ 5 w 100"/>
                  <a:gd name="T7" fmla="*/ 11 h 167"/>
                  <a:gd name="T8" fmla="*/ 6 w 100"/>
                  <a:gd name="T9" fmla="*/ 23 h 167"/>
                  <a:gd name="T10" fmla="*/ 6 w 100"/>
                  <a:gd name="T11" fmla="*/ 76 h 167"/>
                  <a:gd name="T12" fmla="*/ 6 w 100"/>
                  <a:gd name="T13" fmla="*/ 107 h 167"/>
                  <a:gd name="T14" fmla="*/ 3 w 100"/>
                  <a:gd name="T15" fmla="*/ 114 h 167"/>
                  <a:gd name="T16" fmla="*/ 6 w 100"/>
                  <a:gd name="T17" fmla="*/ 117 h 167"/>
                  <a:gd name="T18" fmla="*/ 7 w 100"/>
                  <a:gd name="T19" fmla="*/ 133 h 167"/>
                  <a:gd name="T20" fmla="*/ 4 w 100"/>
                  <a:gd name="T21" fmla="*/ 155 h 167"/>
                  <a:gd name="T22" fmla="*/ 2 w 100"/>
                  <a:gd name="T23" fmla="*/ 161 h 167"/>
                  <a:gd name="T24" fmla="*/ 2 w 100"/>
                  <a:gd name="T25" fmla="*/ 165 h 167"/>
                  <a:gd name="T26" fmla="*/ 8 w 100"/>
                  <a:gd name="T27" fmla="*/ 167 h 167"/>
                  <a:gd name="T28" fmla="*/ 18 w 100"/>
                  <a:gd name="T29" fmla="*/ 164 h 167"/>
                  <a:gd name="T30" fmla="*/ 23 w 100"/>
                  <a:gd name="T31" fmla="*/ 161 h 167"/>
                  <a:gd name="T32" fmla="*/ 22 w 100"/>
                  <a:gd name="T33" fmla="*/ 156 h 167"/>
                  <a:gd name="T34" fmla="*/ 22 w 100"/>
                  <a:gd name="T35" fmla="*/ 146 h 167"/>
                  <a:gd name="T36" fmla="*/ 20 w 100"/>
                  <a:gd name="T37" fmla="*/ 127 h 167"/>
                  <a:gd name="T38" fmla="*/ 36 w 100"/>
                  <a:gd name="T39" fmla="*/ 111 h 167"/>
                  <a:gd name="T40" fmla="*/ 74 w 100"/>
                  <a:gd name="T41" fmla="*/ 93 h 167"/>
                  <a:gd name="T42" fmla="*/ 97 w 100"/>
                  <a:gd name="T43" fmla="*/ 61 h 167"/>
                  <a:gd name="T44" fmla="*/ 98 w 100"/>
                  <a:gd name="T45" fmla="*/ 30 h 167"/>
                  <a:gd name="T46" fmla="*/ 84 w 100"/>
                  <a:gd name="T47" fmla="*/ 55 h 167"/>
                  <a:gd name="T48" fmla="*/ 78 w 100"/>
                  <a:gd name="T49" fmla="*/ 73 h 167"/>
                  <a:gd name="T50" fmla="*/ 65 w 100"/>
                  <a:gd name="T51" fmla="*/ 87 h 167"/>
                  <a:gd name="T52" fmla="*/ 39 w 100"/>
                  <a:gd name="T53" fmla="*/ 100 h 167"/>
                  <a:gd name="T54" fmla="*/ 21 w 100"/>
                  <a:gd name="T55" fmla="*/ 87 h 167"/>
                  <a:gd name="T56" fmla="*/ 21 w 100"/>
                  <a:gd name="T57" fmla="*/ 39 h 167"/>
                  <a:gd name="T58" fmla="*/ 23 w 100"/>
                  <a:gd name="T59" fmla="*/ 11 h 167"/>
                  <a:gd name="T60" fmla="*/ 39 w 100"/>
                  <a:gd name="T61" fmla="*/ 8 h 167"/>
                  <a:gd name="T62" fmla="*/ 79 w 100"/>
                  <a:gd name="T63" fmla="*/ 25 h 167"/>
                  <a:gd name="T64" fmla="*/ 84 w 100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67">
                    <a:moveTo>
                      <a:pt x="93" y="20"/>
                    </a:moveTo>
                    <a:cubicBezTo>
                      <a:pt x="91" y="16"/>
                      <a:pt x="86" y="13"/>
                      <a:pt x="81" y="9"/>
                    </a:cubicBezTo>
                    <a:cubicBezTo>
                      <a:pt x="75" y="6"/>
                      <a:pt x="68" y="4"/>
                      <a:pt x="60" y="2"/>
                    </a:cubicBezTo>
                    <a:cubicBezTo>
                      <a:pt x="53" y="0"/>
                      <a:pt x="43" y="0"/>
                      <a:pt x="33" y="0"/>
                    </a:cubicBezTo>
                    <a:cubicBezTo>
                      <a:pt x="21" y="0"/>
                      <a:pt x="14" y="0"/>
                      <a:pt x="10" y="1"/>
                    </a:cubicBezTo>
                    <a:cubicBezTo>
                      <a:pt x="7" y="2"/>
                      <a:pt x="5" y="4"/>
                      <a:pt x="5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7"/>
                      <a:pt x="6" y="23"/>
                    </a:cubicBezTo>
                    <a:cubicBezTo>
                      <a:pt x="6" y="29"/>
                      <a:pt x="7" y="38"/>
                      <a:pt x="7" y="51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6" y="103"/>
                      <a:pt x="6" y="107"/>
                    </a:cubicBezTo>
                    <a:cubicBezTo>
                      <a:pt x="4" y="111"/>
                      <a:pt x="3" y="113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5"/>
                      <a:pt x="4" y="115"/>
                    </a:cubicBezTo>
                    <a:cubicBezTo>
                      <a:pt x="5" y="116"/>
                      <a:pt x="5" y="117"/>
                      <a:pt x="6" y="117"/>
                    </a:cubicBezTo>
                    <a:cubicBezTo>
                      <a:pt x="6" y="118"/>
                      <a:pt x="6" y="120"/>
                      <a:pt x="7" y="123"/>
                    </a:cubicBezTo>
                    <a:cubicBezTo>
                      <a:pt x="7" y="127"/>
                      <a:pt x="7" y="130"/>
                      <a:pt x="7" y="133"/>
                    </a:cubicBezTo>
                    <a:cubicBezTo>
                      <a:pt x="7" y="138"/>
                      <a:pt x="7" y="143"/>
                      <a:pt x="6" y="146"/>
                    </a:cubicBezTo>
                    <a:cubicBezTo>
                      <a:pt x="5" y="149"/>
                      <a:pt x="5" y="152"/>
                      <a:pt x="4" y="155"/>
                    </a:cubicBezTo>
                    <a:cubicBezTo>
                      <a:pt x="4" y="156"/>
                      <a:pt x="4" y="156"/>
                      <a:pt x="4" y="156"/>
                    </a:cubicBezTo>
                    <a:cubicBezTo>
                      <a:pt x="4" y="158"/>
                      <a:pt x="3" y="159"/>
                      <a:pt x="2" y="161"/>
                    </a:cubicBezTo>
                    <a:cubicBezTo>
                      <a:pt x="0" y="163"/>
                      <a:pt x="0" y="164"/>
                      <a:pt x="0" y="164"/>
                    </a:cubicBezTo>
                    <a:cubicBezTo>
                      <a:pt x="0" y="165"/>
                      <a:pt x="0" y="165"/>
                      <a:pt x="2" y="165"/>
                    </a:cubicBezTo>
                    <a:cubicBezTo>
                      <a:pt x="3" y="166"/>
                      <a:pt x="4" y="166"/>
                      <a:pt x="6" y="167"/>
                    </a:cubicBezTo>
                    <a:cubicBezTo>
                      <a:pt x="7" y="167"/>
                      <a:pt x="8" y="167"/>
                      <a:pt x="8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4" y="165"/>
                      <a:pt x="16" y="165"/>
                      <a:pt x="18" y="164"/>
                    </a:cubicBezTo>
                    <a:cubicBezTo>
                      <a:pt x="20" y="164"/>
                      <a:pt x="22" y="164"/>
                      <a:pt x="22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2" y="156"/>
                      <a:pt x="22" y="156"/>
                      <a:pt x="22" y="156"/>
                    </a:cubicBezTo>
                    <a:cubicBezTo>
                      <a:pt x="22" y="154"/>
                      <a:pt x="22" y="153"/>
                      <a:pt x="22" y="151"/>
                    </a:cubicBezTo>
                    <a:cubicBezTo>
                      <a:pt x="22" y="146"/>
                      <a:pt x="22" y="146"/>
                      <a:pt x="22" y="146"/>
                    </a:cubicBezTo>
                    <a:cubicBezTo>
                      <a:pt x="22" y="142"/>
                      <a:pt x="22" y="138"/>
                      <a:pt x="21" y="135"/>
                    </a:cubicBezTo>
                    <a:cubicBezTo>
                      <a:pt x="21" y="132"/>
                      <a:pt x="20" y="129"/>
                      <a:pt x="20" y="127"/>
                    </a:cubicBezTo>
                    <a:cubicBezTo>
                      <a:pt x="20" y="120"/>
                      <a:pt x="21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7" y="105"/>
                    </a:cubicBezTo>
                    <a:cubicBezTo>
                      <a:pt x="63" y="102"/>
                      <a:pt x="69" y="98"/>
                      <a:pt x="74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3" y="70"/>
                      <a:pt x="96" y="65"/>
                      <a:pt x="97" y="61"/>
                    </a:cubicBezTo>
                    <a:cubicBezTo>
                      <a:pt x="99" y="57"/>
                      <a:pt x="100" y="52"/>
                      <a:pt x="100" y="47"/>
                    </a:cubicBezTo>
                    <a:cubicBezTo>
                      <a:pt x="100" y="39"/>
                      <a:pt x="99" y="33"/>
                      <a:pt x="98" y="30"/>
                    </a:cubicBezTo>
                    <a:cubicBezTo>
                      <a:pt x="97" y="27"/>
                      <a:pt x="95" y="23"/>
                      <a:pt x="93" y="20"/>
                    </a:cubicBezTo>
                    <a:close/>
                    <a:moveTo>
                      <a:pt x="84" y="55"/>
                    </a:moveTo>
                    <a:cubicBezTo>
                      <a:pt x="84" y="58"/>
                      <a:pt x="83" y="61"/>
                      <a:pt x="81" y="65"/>
                    </a:cubicBezTo>
                    <a:cubicBezTo>
                      <a:pt x="80" y="68"/>
                      <a:pt x="79" y="71"/>
                      <a:pt x="78" y="73"/>
                    </a:cubicBezTo>
                    <a:cubicBezTo>
                      <a:pt x="77" y="75"/>
                      <a:pt x="75" y="77"/>
                      <a:pt x="72" y="80"/>
                    </a:cubicBezTo>
                    <a:cubicBezTo>
                      <a:pt x="69" y="83"/>
                      <a:pt x="67" y="85"/>
                      <a:pt x="65" y="87"/>
                    </a:cubicBezTo>
                    <a:cubicBezTo>
                      <a:pt x="63" y="90"/>
                      <a:pt x="59" y="92"/>
                      <a:pt x="55" y="94"/>
                    </a:cubicBezTo>
                    <a:cubicBezTo>
                      <a:pt x="50" y="96"/>
                      <a:pt x="45" y="98"/>
                      <a:pt x="39" y="100"/>
                    </a:cubicBezTo>
                    <a:cubicBezTo>
                      <a:pt x="34" y="101"/>
                      <a:pt x="28" y="103"/>
                      <a:pt x="21" y="104"/>
                    </a:cubicBezTo>
                    <a:cubicBezTo>
                      <a:pt x="21" y="99"/>
                      <a:pt x="21" y="94"/>
                      <a:pt x="21" y="87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6"/>
                      <a:pt x="21" y="13"/>
                      <a:pt x="23" y="11"/>
                    </a:cubicBezTo>
                    <a:cubicBezTo>
                      <a:pt x="24" y="9"/>
                      <a:pt x="27" y="8"/>
                      <a:pt x="3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50" y="8"/>
                      <a:pt x="58" y="10"/>
                      <a:pt x="64" y="14"/>
                    </a:cubicBezTo>
                    <a:cubicBezTo>
                      <a:pt x="69" y="17"/>
                      <a:pt x="74" y="21"/>
                      <a:pt x="79" y="25"/>
                    </a:cubicBezTo>
                    <a:cubicBezTo>
                      <a:pt x="83" y="29"/>
                      <a:pt x="85" y="36"/>
                      <a:pt x="85" y="44"/>
                    </a:cubicBezTo>
                    <a:cubicBezTo>
                      <a:pt x="85" y="48"/>
                      <a:pt x="85" y="52"/>
                      <a:pt x="84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2"/>
              <p:cNvSpPr>
                <a:spLocks/>
              </p:cNvSpPr>
              <p:nvPr/>
            </p:nvSpPr>
            <p:spPr bwMode="auto">
              <a:xfrm>
                <a:off x="2381250" y="4552951"/>
                <a:ext cx="508000" cy="628650"/>
              </a:xfrm>
              <a:custGeom>
                <a:avLst/>
                <a:gdLst>
                  <a:gd name="T0" fmla="*/ 110 w 135"/>
                  <a:gd name="T1" fmla="*/ 4 h 167"/>
                  <a:gd name="T2" fmla="*/ 105 w 135"/>
                  <a:gd name="T3" fmla="*/ 3 h 167"/>
                  <a:gd name="T4" fmla="*/ 78 w 135"/>
                  <a:gd name="T5" fmla="*/ 4 h 167"/>
                  <a:gd name="T6" fmla="*/ 70 w 135"/>
                  <a:gd name="T7" fmla="*/ 3 h 167"/>
                  <a:gd name="T8" fmla="*/ 65 w 135"/>
                  <a:gd name="T9" fmla="*/ 1 h 167"/>
                  <a:gd name="T10" fmla="*/ 62 w 135"/>
                  <a:gd name="T11" fmla="*/ 2 h 167"/>
                  <a:gd name="T12" fmla="*/ 33 w 135"/>
                  <a:gd name="T13" fmla="*/ 3 h 167"/>
                  <a:gd name="T14" fmla="*/ 6 w 135"/>
                  <a:gd name="T15" fmla="*/ 1 h 167"/>
                  <a:gd name="T16" fmla="*/ 2 w 135"/>
                  <a:gd name="T17" fmla="*/ 2 h 167"/>
                  <a:gd name="T18" fmla="*/ 0 w 135"/>
                  <a:gd name="T19" fmla="*/ 12 h 167"/>
                  <a:gd name="T20" fmla="*/ 8 w 135"/>
                  <a:gd name="T21" fmla="*/ 17 h 167"/>
                  <a:gd name="T22" fmla="*/ 18 w 135"/>
                  <a:gd name="T23" fmla="*/ 15 h 167"/>
                  <a:gd name="T24" fmla="*/ 33 w 135"/>
                  <a:gd name="T25" fmla="*/ 13 h 167"/>
                  <a:gd name="T26" fmla="*/ 47 w 135"/>
                  <a:gd name="T27" fmla="*/ 14 h 167"/>
                  <a:gd name="T28" fmla="*/ 50 w 135"/>
                  <a:gd name="T29" fmla="*/ 17 h 167"/>
                  <a:gd name="T30" fmla="*/ 52 w 135"/>
                  <a:gd name="T31" fmla="*/ 51 h 167"/>
                  <a:gd name="T32" fmla="*/ 48 w 135"/>
                  <a:gd name="T33" fmla="*/ 150 h 167"/>
                  <a:gd name="T34" fmla="*/ 48 w 135"/>
                  <a:gd name="T35" fmla="*/ 157 h 167"/>
                  <a:gd name="T36" fmla="*/ 47 w 135"/>
                  <a:gd name="T37" fmla="*/ 166 h 167"/>
                  <a:gd name="T38" fmla="*/ 54 w 135"/>
                  <a:gd name="T39" fmla="*/ 165 h 167"/>
                  <a:gd name="T40" fmla="*/ 61 w 135"/>
                  <a:gd name="T41" fmla="*/ 165 h 167"/>
                  <a:gd name="T42" fmla="*/ 63 w 135"/>
                  <a:gd name="T43" fmla="*/ 165 h 167"/>
                  <a:gd name="T44" fmla="*/ 69 w 135"/>
                  <a:gd name="T45" fmla="*/ 160 h 167"/>
                  <a:gd name="T46" fmla="*/ 66 w 135"/>
                  <a:gd name="T47" fmla="*/ 146 h 167"/>
                  <a:gd name="T48" fmla="*/ 65 w 135"/>
                  <a:gd name="T49" fmla="*/ 134 h 167"/>
                  <a:gd name="T50" fmla="*/ 64 w 135"/>
                  <a:gd name="T51" fmla="*/ 99 h 167"/>
                  <a:gd name="T52" fmla="*/ 66 w 135"/>
                  <a:gd name="T53" fmla="*/ 83 h 167"/>
                  <a:gd name="T54" fmla="*/ 67 w 135"/>
                  <a:gd name="T55" fmla="*/ 42 h 167"/>
                  <a:gd name="T56" fmla="*/ 73 w 135"/>
                  <a:gd name="T57" fmla="*/ 13 h 167"/>
                  <a:gd name="T58" fmla="*/ 94 w 135"/>
                  <a:gd name="T59" fmla="*/ 12 h 167"/>
                  <a:gd name="T60" fmla="*/ 112 w 135"/>
                  <a:gd name="T61" fmla="*/ 15 h 167"/>
                  <a:gd name="T62" fmla="*/ 129 w 135"/>
                  <a:gd name="T63" fmla="*/ 16 h 167"/>
                  <a:gd name="T64" fmla="*/ 135 w 135"/>
                  <a:gd name="T65" fmla="*/ 6 h 167"/>
                  <a:gd name="T66" fmla="*/ 117 w 135"/>
                  <a:gd name="T67" fmla="*/ 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67">
                    <a:moveTo>
                      <a:pt x="117" y="3"/>
                    </a:moveTo>
                    <a:cubicBezTo>
                      <a:pt x="114" y="4"/>
                      <a:pt x="111" y="4"/>
                      <a:pt x="110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4" y="4"/>
                      <a:pt x="81" y="4"/>
                      <a:pt x="78" y="4"/>
                    </a:cubicBezTo>
                    <a:cubicBezTo>
                      <a:pt x="76" y="5"/>
                      <a:pt x="74" y="5"/>
                      <a:pt x="73" y="5"/>
                    </a:cubicBezTo>
                    <a:cubicBezTo>
                      <a:pt x="72" y="5"/>
                      <a:pt x="71" y="4"/>
                      <a:pt x="70" y="3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4" y="1"/>
                      <a:pt x="63" y="0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59" y="3"/>
                      <a:pt x="55" y="3"/>
                      <a:pt x="50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6" y="3"/>
                      <a:pt x="21" y="3"/>
                      <a:pt x="15" y="2"/>
                    </a:cubicBezTo>
                    <a:cubicBezTo>
                      <a:pt x="10" y="1"/>
                      <a:pt x="7" y="1"/>
                      <a:pt x="6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5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2" y="16"/>
                      <a:pt x="5" y="17"/>
                      <a:pt x="8" y="17"/>
                    </a:cubicBezTo>
                    <a:cubicBezTo>
                      <a:pt x="11" y="17"/>
                      <a:pt x="13" y="16"/>
                      <a:pt x="14" y="16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20" y="15"/>
                      <a:pt x="21" y="15"/>
                      <a:pt x="22" y="16"/>
                    </a:cubicBezTo>
                    <a:cubicBezTo>
                      <a:pt x="23" y="14"/>
                      <a:pt x="27" y="13"/>
                      <a:pt x="33" y="13"/>
                    </a:cubicBezTo>
                    <a:cubicBezTo>
                      <a:pt x="35" y="13"/>
                      <a:pt x="37" y="13"/>
                      <a:pt x="40" y="13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4"/>
                      <a:pt x="50" y="15"/>
                    </a:cubicBezTo>
                    <a:cubicBezTo>
                      <a:pt x="50" y="15"/>
                      <a:pt x="50" y="16"/>
                      <a:pt x="50" y="17"/>
                    </a:cubicBezTo>
                    <a:cubicBezTo>
                      <a:pt x="50" y="18"/>
                      <a:pt x="50" y="18"/>
                      <a:pt x="50" y="19"/>
                    </a:cubicBezTo>
                    <a:cubicBezTo>
                      <a:pt x="52" y="23"/>
                      <a:pt x="52" y="34"/>
                      <a:pt x="52" y="51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28"/>
                      <a:pt x="50" y="143"/>
                      <a:pt x="48" y="150"/>
                    </a:cubicBezTo>
                    <a:cubicBezTo>
                      <a:pt x="47" y="150"/>
                      <a:pt x="47" y="151"/>
                      <a:pt x="47" y="151"/>
                    </a:cubicBezTo>
                    <a:cubicBezTo>
                      <a:pt x="47" y="152"/>
                      <a:pt x="47" y="154"/>
                      <a:pt x="48" y="157"/>
                    </a:cubicBezTo>
                    <a:cubicBezTo>
                      <a:pt x="48" y="162"/>
                      <a:pt x="47" y="165"/>
                      <a:pt x="46" y="166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7" y="166"/>
                      <a:pt x="49" y="166"/>
                      <a:pt x="50" y="166"/>
                    </a:cubicBezTo>
                    <a:cubicBezTo>
                      <a:pt x="52" y="165"/>
                      <a:pt x="53" y="165"/>
                      <a:pt x="54" y="165"/>
                    </a:cubicBezTo>
                    <a:cubicBezTo>
                      <a:pt x="55" y="165"/>
                      <a:pt x="56" y="166"/>
                      <a:pt x="57" y="167"/>
                    </a:cubicBezTo>
                    <a:cubicBezTo>
                      <a:pt x="58" y="167"/>
                      <a:pt x="59" y="166"/>
                      <a:pt x="61" y="165"/>
                    </a:cubicBezTo>
                    <a:cubicBezTo>
                      <a:pt x="61" y="166"/>
                      <a:pt x="62" y="166"/>
                      <a:pt x="62" y="166"/>
                    </a:cubicBezTo>
                    <a:cubicBezTo>
                      <a:pt x="63" y="166"/>
                      <a:pt x="63" y="166"/>
                      <a:pt x="63" y="165"/>
                    </a:cubicBezTo>
                    <a:cubicBezTo>
                      <a:pt x="63" y="165"/>
                      <a:pt x="63" y="164"/>
                      <a:pt x="63" y="164"/>
                    </a:cubicBezTo>
                    <a:cubicBezTo>
                      <a:pt x="67" y="163"/>
                      <a:pt x="69" y="161"/>
                      <a:pt x="69" y="160"/>
                    </a:cubicBezTo>
                    <a:cubicBezTo>
                      <a:pt x="69" y="160"/>
                      <a:pt x="69" y="158"/>
                      <a:pt x="68" y="156"/>
                    </a:cubicBezTo>
                    <a:cubicBezTo>
                      <a:pt x="68" y="154"/>
                      <a:pt x="67" y="150"/>
                      <a:pt x="66" y="146"/>
                    </a:cubicBezTo>
                    <a:cubicBezTo>
                      <a:pt x="65" y="142"/>
                      <a:pt x="65" y="139"/>
                      <a:pt x="64" y="139"/>
                    </a:cubicBezTo>
                    <a:cubicBezTo>
                      <a:pt x="65" y="139"/>
                      <a:pt x="65" y="137"/>
                      <a:pt x="65" y="134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5"/>
                      <a:pt x="64" y="102"/>
                      <a:pt x="64" y="99"/>
                    </a:cubicBezTo>
                    <a:cubicBezTo>
                      <a:pt x="64" y="97"/>
                      <a:pt x="64" y="94"/>
                      <a:pt x="65" y="91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3"/>
                      <a:pt x="66" y="54"/>
                      <a:pt x="67" y="42"/>
                    </a:cubicBezTo>
                    <a:cubicBezTo>
                      <a:pt x="68" y="30"/>
                      <a:pt x="69" y="21"/>
                      <a:pt x="71" y="14"/>
                    </a:cubicBezTo>
                    <a:cubicBezTo>
                      <a:pt x="71" y="14"/>
                      <a:pt x="72" y="13"/>
                      <a:pt x="73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103" y="12"/>
                      <a:pt x="108" y="13"/>
                      <a:pt x="110" y="15"/>
                    </a:cubicBezTo>
                    <a:cubicBezTo>
                      <a:pt x="110" y="15"/>
                      <a:pt x="111" y="15"/>
                      <a:pt x="112" y="15"/>
                    </a:cubicBezTo>
                    <a:cubicBezTo>
                      <a:pt x="113" y="15"/>
                      <a:pt x="116" y="15"/>
                      <a:pt x="119" y="15"/>
                    </a:cubicBezTo>
                    <a:cubicBezTo>
                      <a:pt x="123" y="15"/>
                      <a:pt x="127" y="16"/>
                      <a:pt x="129" y="16"/>
                    </a:cubicBezTo>
                    <a:cubicBezTo>
                      <a:pt x="129" y="16"/>
                      <a:pt x="130" y="15"/>
                      <a:pt x="132" y="15"/>
                    </a:cubicBezTo>
                    <a:cubicBezTo>
                      <a:pt x="133" y="13"/>
                      <a:pt x="134" y="10"/>
                      <a:pt x="135" y="6"/>
                    </a:cubicBezTo>
                    <a:cubicBezTo>
                      <a:pt x="134" y="4"/>
                      <a:pt x="131" y="3"/>
                      <a:pt x="125" y="3"/>
                    </a:cubicBezTo>
                    <a:cubicBezTo>
                      <a:pt x="123" y="3"/>
                      <a:pt x="121" y="3"/>
                      <a:pt x="1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3"/>
              <p:cNvSpPr>
                <a:spLocks noEditPoints="1"/>
              </p:cNvSpPr>
              <p:nvPr/>
            </p:nvSpPr>
            <p:spPr bwMode="auto">
              <a:xfrm>
                <a:off x="3173413" y="4549776"/>
                <a:ext cx="628650" cy="635000"/>
              </a:xfrm>
              <a:custGeom>
                <a:avLst/>
                <a:gdLst>
                  <a:gd name="T0" fmla="*/ 106 w 167"/>
                  <a:gd name="T1" fmla="*/ 3 h 169"/>
                  <a:gd name="T2" fmla="*/ 95 w 167"/>
                  <a:gd name="T3" fmla="*/ 0 h 169"/>
                  <a:gd name="T4" fmla="*/ 77 w 167"/>
                  <a:gd name="T5" fmla="*/ 3 h 169"/>
                  <a:gd name="T6" fmla="*/ 58 w 167"/>
                  <a:gd name="T7" fmla="*/ 8 h 169"/>
                  <a:gd name="T8" fmla="*/ 55 w 167"/>
                  <a:gd name="T9" fmla="*/ 11 h 169"/>
                  <a:gd name="T10" fmla="*/ 52 w 167"/>
                  <a:gd name="T11" fmla="*/ 11 h 169"/>
                  <a:gd name="T12" fmla="*/ 41 w 167"/>
                  <a:gd name="T13" fmla="*/ 19 h 169"/>
                  <a:gd name="T14" fmla="*/ 20 w 167"/>
                  <a:gd name="T15" fmla="*/ 38 h 169"/>
                  <a:gd name="T16" fmla="*/ 15 w 167"/>
                  <a:gd name="T17" fmla="*/ 45 h 169"/>
                  <a:gd name="T18" fmla="*/ 0 w 167"/>
                  <a:gd name="T19" fmla="*/ 94 h 169"/>
                  <a:gd name="T20" fmla="*/ 25 w 167"/>
                  <a:gd name="T21" fmla="*/ 154 h 169"/>
                  <a:gd name="T22" fmla="*/ 32 w 167"/>
                  <a:gd name="T23" fmla="*/ 158 h 169"/>
                  <a:gd name="T24" fmla="*/ 44 w 167"/>
                  <a:gd name="T25" fmla="*/ 163 h 169"/>
                  <a:gd name="T26" fmla="*/ 105 w 167"/>
                  <a:gd name="T27" fmla="*/ 165 h 169"/>
                  <a:gd name="T28" fmla="*/ 145 w 167"/>
                  <a:gd name="T29" fmla="*/ 134 h 169"/>
                  <a:gd name="T30" fmla="*/ 165 w 167"/>
                  <a:gd name="T31" fmla="*/ 91 h 169"/>
                  <a:gd name="T32" fmla="*/ 154 w 167"/>
                  <a:gd name="T33" fmla="*/ 27 h 169"/>
                  <a:gd name="T34" fmla="*/ 137 w 167"/>
                  <a:gd name="T35" fmla="*/ 128 h 169"/>
                  <a:gd name="T36" fmla="*/ 136 w 167"/>
                  <a:gd name="T37" fmla="*/ 133 h 169"/>
                  <a:gd name="T38" fmla="*/ 125 w 167"/>
                  <a:gd name="T39" fmla="*/ 140 h 169"/>
                  <a:gd name="T40" fmla="*/ 124 w 167"/>
                  <a:gd name="T41" fmla="*/ 143 h 169"/>
                  <a:gd name="T42" fmla="*/ 114 w 167"/>
                  <a:gd name="T43" fmla="*/ 150 h 169"/>
                  <a:gd name="T44" fmla="*/ 101 w 167"/>
                  <a:gd name="T45" fmla="*/ 154 h 169"/>
                  <a:gd name="T46" fmla="*/ 86 w 167"/>
                  <a:gd name="T47" fmla="*/ 157 h 169"/>
                  <a:gd name="T48" fmla="*/ 61 w 167"/>
                  <a:gd name="T49" fmla="*/ 153 h 169"/>
                  <a:gd name="T50" fmla="*/ 35 w 167"/>
                  <a:gd name="T51" fmla="*/ 142 h 169"/>
                  <a:gd name="T52" fmla="*/ 27 w 167"/>
                  <a:gd name="T53" fmla="*/ 131 h 169"/>
                  <a:gd name="T54" fmla="*/ 14 w 167"/>
                  <a:gd name="T55" fmla="*/ 94 h 169"/>
                  <a:gd name="T56" fmla="*/ 27 w 167"/>
                  <a:gd name="T57" fmla="*/ 48 h 169"/>
                  <a:gd name="T58" fmla="*/ 32 w 167"/>
                  <a:gd name="T59" fmla="*/ 39 h 169"/>
                  <a:gd name="T60" fmla="*/ 41 w 167"/>
                  <a:gd name="T61" fmla="*/ 28 h 169"/>
                  <a:gd name="T62" fmla="*/ 59 w 167"/>
                  <a:gd name="T63" fmla="*/ 20 h 169"/>
                  <a:gd name="T64" fmla="*/ 61 w 167"/>
                  <a:gd name="T65" fmla="*/ 21 h 169"/>
                  <a:gd name="T66" fmla="*/ 61 w 167"/>
                  <a:gd name="T67" fmla="*/ 20 h 169"/>
                  <a:gd name="T68" fmla="*/ 64 w 167"/>
                  <a:gd name="T69" fmla="*/ 20 h 169"/>
                  <a:gd name="T70" fmla="*/ 71 w 167"/>
                  <a:gd name="T71" fmla="*/ 16 h 169"/>
                  <a:gd name="T72" fmla="*/ 79 w 167"/>
                  <a:gd name="T73" fmla="*/ 16 h 169"/>
                  <a:gd name="T74" fmla="*/ 85 w 167"/>
                  <a:gd name="T75" fmla="*/ 11 h 169"/>
                  <a:gd name="T76" fmla="*/ 123 w 167"/>
                  <a:gd name="T77" fmla="*/ 20 h 169"/>
                  <a:gd name="T78" fmla="*/ 148 w 167"/>
                  <a:gd name="T79" fmla="*/ 53 h 169"/>
                  <a:gd name="T80" fmla="*/ 137 w 167"/>
                  <a:gd name="T81" fmla="*/ 12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9">
                    <a:moveTo>
                      <a:pt x="134" y="9"/>
                    </a:moveTo>
                    <a:cubicBezTo>
                      <a:pt x="130" y="6"/>
                      <a:pt x="121" y="4"/>
                      <a:pt x="106" y="3"/>
                    </a:cubicBezTo>
                    <a:cubicBezTo>
                      <a:pt x="105" y="2"/>
                      <a:pt x="104" y="2"/>
                      <a:pt x="101" y="1"/>
                    </a:cubicBezTo>
                    <a:cubicBezTo>
                      <a:pt x="99" y="1"/>
                      <a:pt x="97" y="0"/>
                      <a:pt x="95" y="0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1" y="3"/>
                      <a:pt x="78" y="3"/>
                      <a:pt x="77" y="3"/>
                    </a:cubicBezTo>
                    <a:cubicBezTo>
                      <a:pt x="76" y="3"/>
                      <a:pt x="72" y="4"/>
                      <a:pt x="67" y="6"/>
                    </a:cubicBezTo>
                    <a:cubicBezTo>
                      <a:pt x="61" y="8"/>
                      <a:pt x="58" y="9"/>
                      <a:pt x="58" y="8"/>
                    </a:cubicBezTo>
                    <a:cubicBezTo>
                      <a:pt x="57" y="8"/>
                      <a:pt x="57" y="9"/>
                      <a:pt x="56" y="9"/>
                    </a:cubicBezTo>
                    <a:cubicBezTo>
                      <a:pt x="56" y="10"/>
                      <a:pt x="55" y="10"/>
                      <a:pt x="55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1"/>
                      <a:pt x="53" y="11"/>
                      <a:pt x="52" y="11"/>
                    </a:cubicBezTo>
                    <a:cubicBezTo>
                      <a:pt x="51" y="11"/>
                      <a:pt x="50" y="11"/>
                      <a:pt x="50" y="12"/>
                    </a:cubicBezTo>
                    <a:cubicBezTo>
                      <a:pt x="48" y="15"/>
                      <a:pt x="45" y="17"/>
                      <a:pt x="41" y="19"/>
                    </a:cubicBezTo>
                    <a:cubicBezTo>
                      <a:pt x="36" y="20"/>
                      <a:pt x="33" y="22"/>
                      <a:pt x="32" y="24"/>
                    </a:cubicBezTo>
                    <a:cubicBezTo>
                      <a:pt x="31" y="26"/>
                      <a:pt x="27" y="30"/>
                      <a:pt x="20" y="38"/>
                    </a:cubicBezTo>
                    <a:cubicBezTo>
                      <a:pt x="20" y="39"/>
                      <a:pt x="19" y="40"/>
                      <a:pt x="18" y="41"/>
                    </a:cubicBezTo>
                    <a:cubicBezTo>
                      <a:pt x="16" y="42"/>
                      <a:pt x="15" y="43"/>
                      <a:pt x="15" y="45"/>
                    </a:cubicBezTo>
                    <a:cubicBezTo>
                      <a:pt x="14" y="47"/>
                      <a:pt x="14" y="48"/>
                      <a:pt x="13" y="49"/>
                    </a:cubicBezTo>
                    <a:cubicBezTo>
                      <a:pt x="5" y="66"/>
                      <a:pt x="0" y="81"/>
                      <a:pt x="0" y="94"/>
                    </a:cubicBezTo>
                    <a:cubicBezTo>
                      <a:pt x="0" y="110"/>
                      <a:pt x="2" y="123"/>
                      <a:pt x="6" y="132"/>
                    </a:cubicBezTo>
                    <a:cubicBezTo>
                      <a:pt x="10" y="141"/>
                      <a:pt x="16" y="148"/>
                      <a:pt x="25" y="154"/>
                    </a:cubicBezTo>
                    <a:cubicBezTo>
                      <a:pt x="25" y="154"/>
                      <a:pt x="26" y="154"/>
                      <a:pt x="29" y="155"/>
                    </a:cubicBezTo>
                    <a:cubicBezTo>
                      <a:pt x="32" y="158"/>
                      <a:pt x="32" y="158"/>
                      <a:pt x="32" y="158"/>
                    </a:cubicBezTo>
                    <a:cubicBezTo>
                      <a:pt x="32" y="159"/>
                      <a:pt x="34" y="160"/>
                      <a:pt x="37" y="161"/>
                    </a:cubicBezTo>
                    <a:cubicBezTo>
                      <a:pt x="40" y="162"/>
                      <a:pt x="43" y="162"/>
                      <a:pt x="44" y="163"/>
                    </a:cubicBezTo>
                    <a:cubicBezTo>
                      <a:pt x="46" y="167"/>
                      <a:pt x="58" y="169"/>
                      <a:pt x="80" y="169"/>
                    </a:cubicBezTo>
                    <a:cubicBezTo>
                      <a:pt x="89" y="169"/>
                      <a:pt x="97" y="168"/>
                      <a:pt x="105" y="165"/>
                    </a:cubicBezTo>
                    <a:cubicBezTo>
                      <a:pt x="112" y="163"/>
                      <a:pt x="119" y="159"/>
                      <a:pt x="126" y="154"/>
                    </a:cubicBezTo>
                    <a:cubicBezTo>
                      <a:pt x="133" y="149"/>
                      <a:pt x="140" y="143"/>
                      <a:pt x="145" y="134"/>
                    </a:cubicBezTo>
                    <a:cubicBezTo>
                      <a:pt x="148" y="131"/>
                      <a:pt x="152" y="123"/>
                      <a:pt x="158" y="110"/>
                    </a:cubicBezTo>
                    <a:cubicBezTo>
                      <a:pt x="161" y="104"/>
                      <a:pt x="163" y="98"/>
                      <a:pt x="165" y="91"/>
                    </a:cubicBezTo>
                    <a:cubicBezTo>
                      <a:pt x="166" y="84"/>
                      <a:pt x="167" y="77"/>
                      <a:pt x="167" y="69"/>
                    </a:cubicBezTo>
                    <a:cubicBezTo>
                      <a:pt x="167" y="54"/>
                      <a:pt x="163" y="40"/>
                      <a:pt x="154" y="27"/>
                    </a:cubicBezTo>
                    <a:cubicBezTo>
                      <a:pt x="146" y="15"/>
                      <a:pt x="139" y="9"/>
                      <a:pt x="134" y="9"/>
                    </a:cubicBezTo>
                    <a:close/>
                    <a:moveTo>
                      <a:pt x="137" y="128"/>
                    </a:moveTo>
                    <a:cubicBezTo>
                      <a:pt x="138" y="128"/>
                      <a:pt x="138" y="129"/>
                      <a:pt x="138" y="130"/>
                    </a:cubicBezTo>
                    <a:cubicBezTo>
                      <a:pt x="138" y="131"/>
                      <a:pt x="137" y="132"/>
                      <a:pt x="136" y="133"/>
                    </a:cubicBezTo>
                    <a:cubicBezTo>
                      <a:pt x="134" y="134"/>
                      <a:pt x="132" y="135"/>
                      <a:pt x="129" y="137"/>
                    </a:cubicBezTo>
                    <a:cubicBezTo>
                      <a:pt x="127" y="138"/>
                      <a:pt x="125" y="139"/>
                      <a:pt x="125" y="140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2"/>
                      <a:pt x="124" y="143"/>
                      <a:pt x="124" y="143"/>
                    </a:cubicBezTo>
                    <a:cubicBezTo>
                      <a:pt x="123" y="144"/>
                      <a:pt x="123" y="144"/>
                      <a:pt x="122" y="145"/>
                    </a:cubicBezTo>
                    <a:cubicBezTo>
                      <a:pt x="114" y="150"/>
                      <a:pt x="114" y="150"/>
                      <a:pt x="114" y="150"/>
                    </a:cubicBezTo>
                    <a:cubicBezTo>
                      <a:pt x="110" y="152"/>
                      <a:pt x="108" y="153"/>
                      <a:pt x="107" y="153"/>
                    </a:cubicBezTo>
                    <a:cubicBezTo>
                      <a:pt x="106" y="153"/>
                      <a:pt x="104" y="154"/>
                      <a:pt x="101" y="154"/>
                    </a:cubicBezTo>
                    <a:cubicBezTo>
                      <a:pt x="93" y="156"/>
                      <a:pt x="93" y="156"/>
                      <a:pt x="93" y="156"/>
                    </a:cubicBezTo>
                    <a:cubicBezTo>
                      <a:pt x="91" y="156"/>
                      <a:pt x="89" y="157"/>
                      <a:pt x="86" y="157"/>
                    </a:cubicBezTo>
                    <a:cubicBezTo>
                      <a:pt x="82" y="157"/>
                      <a:pt x="77" y="156"/>
                      <a:pt x="73" y="155"/>
                    </a:cubicBezTo>
                    <a:cubicBezTo>
                      <a:pt x="68" y="155"/>
                      <a:pt x="64" y="154"/>
                      <a:pt x="61" y="153"/>
                    </a:cubicBezTo>
                    <a:cubicBezTo>
                      <a:pt x="57" y="152"/>
                      <a:pt x="52" y="150"/>
                      <a:pt x="47" y="148"/>
                    </a:cubicBezTo>
                    <a:cubicBezTo>
                      <a:pt x="42" y="147"/>
                      <a:pt x="38" y="144"/>
                      <a:pt x="35" y="142"/>
                    </a:cubicBezTo>
                    <a:cubicBezTo>
                      <a:pt x="32" y="139"/>
                      <a:pt x="30" y="137"/>
                      <a:pt x="27" y="134"/>
                    </a:cubicBezTo>
                    <a:cubicBezTo>
                      <a:pt x="27" y="131"/>
                      <a:pt x="27" y="131"/>
                      <a:pt x="27" y="131"/>
                    </a:cubicBezTo>
                    <a:cubicBezTo>
                      <a:pt x="23" y="130"/>
                      <a:pt x="20" y="125"/>
                      <a:pt x="18" y="118"/>
                    </a:cubicBezTo>
                    <a:cubicBezTo>
                      <a:pt x="15" y="111"/>
                      <a:pt x="14" y="103"/>
                      <a:pt x="14" y="94"/>
                    </a:cubicBezTo>
                    <a:cubicBezTo>
                      <a:pt x="14" y="85"/>
                      <a:pt x="15" y="76"/>
                      <a:pt x="17" y="67"/>
                    </a:cubicBezTo>
                    <a:cubicBezTo>
                      <a:pt x="20" y="58"/>
                      <a:pt x="23" y="52"/>
                      <a:pt x="27" y="48"/>
                    </a:cubicBezTo>
                    <a:cubicBezTo>
                      <a:pt x="27" y="45"/>
                      <a:pt x="28" y="44"/>
                      <a:pt x="29" y="43"/>
                    </a:cubicBezTo>
                    <a:cubicBezTo>
                      <a:pt x="30" y="42"/>
                      <a:pt x="31" y="40"/>
                      <a:pt x="32" y="39"/>
                    </a:cubicBezTo>
                    <a:cubicBezTo>
                      <a:pt x="34" y="37"/>
                      <a:pt x="35" y="35"/>
                      <a:pt x="37" y="33"/>
                    </a:cubicBezTo>
                    <a:cubicBezTo>
                      <a:pt x="39" y="30"/>
                      <a:pt x="41" y="29"/>
                      <a:pt x="41" y="28"/>
                    </a:cubicBezTo>
                    <a:cubicBezTo>
                      <a:pt x="42" y="27"/>
                      <a:pt x="44" y="27"/>
                      <a:pt x="46" y="26"/>
                    </a:cubicBezTo>
                    <a:cubicBezTo>
                      <a:pt x="47" y="25"/>
                      <a:pt x="52" y="22"/>
                      <a:pt x="59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20"/>
                      <a:pt x="64" y="20"/>
                      <a:pt x="64" y="20"/>
                    </a:cubicBezTo>
                    <a:cubicBezTo>
                      <a:pt x="64" y="20"/>
                      <a:pt x="65" y="20"/>
                      <a:pt x="65" y="20"/>
                    </a:cubicBezTo>
                    <a:cubicBezTo>
                      <a:pt x="66" y="17"/>
                      <a:pt x="68" y="16"/>
                      <a:pt x="71" y="16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7" y="16"/>
                      <a:pt x="78" y="16"/>
                      <a:pt x="79" y="16"/>
                    </a:cubicBezTo>
                    <a:cubicBezTo>
                      <a:pt x="80" y="14"/>
                      <a:pt x="81" y="13"/>
                      <a:pt x="82" y="12"/>
                    </a:cubicBezTo>
                    <a:cubicBezTo>
                      <a:pt x="84" y="12"/>
                      <a:pt x="84" y="11"/>
                      <a:pt x="85" y="11"/>
                    </a:cubicBezTo>
                    <a:cubicBezTo>
                      <a:pt x="86" y="11"/>
                      <a:pt x="92" y="12"/>
                      <a:pt x="101" y="13"/>
                    </a:cubicBezTo>
                    <a:cubicBezTo>
                      <a:pt x="110" y="14"/>
                      <a:pt x="117" y="16"/>
                      <a:pt x="123" y="20"/>
                    </a:cubicBezTo>
                    <a:cubicBezTo>
                      <a:pt x="129" y="23"/>
                      <a:pt x="134" y="27"/>
                      <a:pt x="138" y="33"/>
                    </a:cubicBezTo>
                    <a:cubicBezTo>
                      <a:pt x="143" y="38"/>
                      <a:pt x="146" y="45"/>
                      <a:pt x="148" y="53"/>
                    </a:cubicBezTo>
                    <a:cubicBezTo>
                      <a:pt x="151" y="61"/>
                      <a:pt x="152" y="70"/>
                      <a:pt x="152" y="80"/>
                    </a:cubicBezTo>
                    <a:cubicBezTo>
                      <a:pt x="152" y="94"/>
                      <a:pt x="147" y="110"/>
                      <a:pt x="137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4"/>
              <p:cNvSpPr>
                <a:spLocks/>
              </p:cNvSpPr>
              <p:nvPr/>
            </p:nvSpPr>
            <p:spPr bwMode="auto">
              <a:xfrm>
                <a:off x="7377113" y="5080001"/>
                <a:ext cx="74612" cy="101600"/>
              </a:xfrm>
              <a:custGeom>
                <a:avLst/>
                <a:gdLst>
                  <a:gd name="T0" fmla="*/ 15 w 20"/>
                  <a:gd name="T1" fmla="*/ 3 h 27"/>
                  <a:gd name="T2" fmla="*/ 11 w 20"/>
                  <a:gd name="T3" fmla="*/ 0 h 27"/>
                  <a:gd name="T4" fmla="*/ 3 w 20"/>
                  <a:gd name="T5" fmla="*/ 5 h 27"/>
                  <a:gd name="T6" fmla="*/ 2 w 20"/>
                  <a:gd name="T7" fmla="*/ 7 h 27"/>
                  <a:gd name="T8" fmla="*/ 0 w 20"/>
                  <a:gd name="T9" fmla="*/ 9 h 27"/>
                  <a:gd name="T10" fmla="*/ 0 w 20"/>
                  <a:gd name="T11" fmla="*/ 9 h 27"/>
                  <a:gd name="T12" fmla="*/ 2 w 20"/>
                  <a:gd name="T13" fmla="*/ 12 h 27"/>
                  <a:gd name="T14" fmla="*/ 3 w 20"/>
                  <a:gd name="T15" fmla="*/ 16 h 27"/>
                  <a:gd name="T16" fmla="*/ 4 w 20"/>
                  <a:gd name="T17" fmla="*/ 24 h 27"/>
                  <a:gd name="T18" fmla="*/ 9 w 20"/>
                  <a:gd name="T19" fmla="*/ 27 h 27"/>
                  <a:gd name="T20" fmla="*/ 15 w 20"/>
                  <a:gd name="T21" fmla="*/ 22 h 27"/>
                  <a:gd name="T22" fmla="*/ 16 w 20"/>
                  <a:gd name="T23" fmla="*/ 23 h 27"/>
                  <a:gd name="T24" fmla="*/ 17 w 20"/>
                  <a:gd name="T25" fmla="*/ 23 h 27"/>
                  <a:gd name="T26" fmla="*/ 20 w 20"/>
                  <a:gd name="T27" fmla="*/ 14 h 27"/>
                  <a:gd name="T28" fmla="*/ 18 w 20"/>
                  <a:gd name="T29" fmla="*/ 10 h 27"/>
                  <a:gd name="T30" fmla="*/ 15 w 20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7">
                    <a:moveTo>
                      <a:pt x="15" y="3"/>
                    </a:moveTo>
                    <a:cubicBezTo>
                      <a:pt x="14" y="1"/>
                      <a:pt x="13" y="0"/>
                      <a:pt x="1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2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9"/>
                      <a:pt x="3" y="22"/>
                      <a:pt x="4" y="24"/>
                    </a:cubicBezTo>
                    <a:cubicBezTo>
                      <a:pt x="5" y="25"/>
                      <a:pt x="7" y="26"/>
                      <a:pt x="9" y="27"/>
                    </a:cubicBezTo>
                    <a:cubicBezTo>
                      <a:pt x="10" y="24"/>
                      <a:pt x="12" y="23"/>
                      <a:pt x="15" y="22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9" y="20"/>
                      <a:pt x="20" y="17"/>
                      <a:pt x="20" y="14"/>
                    </a:cubicBezTo>
                    <a:cubicBezTo>
                      <a:pt x="20" y="13"/>
                      <a:pt x="19" y="12"/>
                      <a:pt x="18" y="10"/>
                    </a:cubicBezTo>
                    <a:cubicBezTo>
                      <a:pt x="16" y="8"/>
                      <a:pt x="15" y="6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5"/>
              <p:cNvSpPr>
                <a:spLocks/>
              </p:cNvSpPr>
              <p:nvPr/>
            </p:nvSpPr>
            <p:spPr bwMode="auto">
              <a:xfrm>
                <a:off x="7861300" y="4545013"/>
                <a:ext cx="492125" cy="669925"/>
              </a:xfrm>
              <a:custGeom>
                <a:avLst/>
                <a:gdLst>
                  <a:gd name="T0" fmla="*/ 125 w 131"/>
                  <a:gd name="T1" fmla="*/ 156 h 178"/>
                  <a:gd name="T2" fmla="*/ 116 w 131"/>
                  <a:gd name="T3" fmla="*/ 159 h 178"/>
                  <a:gd name="T4" fmla="*/ 103 w 131"/>
                  <a:gd name="T5" fmla="*/ 161 h 178"/>
                  <a:gd name="T6" fmla="*/ 60 w 131"/>
                  <a:gd name="T7" fmla="*/ 152 h 178"/>
                  <a:gd name="T8" fmla="*/ 27 w 131"/>
                  <a:gd name="T9" fmla="*/ 126 h 178"/>
                  <a:gd name="T10" fmla="*/ 14 w 131"/>
                  <a:gd name="T11" fmla="*/ 89 h 178"/>
                  <a:gd name="T12" fmla="*/ 45 w 131"/>
                  <a:gd name="T13" fmla="*/ 22 h 178"/>
                  <a:gd name="T14" fmla="*/ 48 w 131"/>
                  <a:gd name="T15" fmla="*/ 22 h 178"/>
                  <a:gd name="T16" fmla="*/ 54 w 131"/>
                  <a:gd name="T17" fmla="*/ 20 h 178"/>
                  <a:gd name="T18" fmla="*/ 56 w 131"/>
                  <a:gd name="T19" fmla="*/ 18 h 178"/>
                  <a:gd name="T20" fmla="*/ 57 w 131"/>
                  <a:gd name="T21" fmla="*/ 18 h 178"/>
                  <a:gd name="T22" fmla="*/ 60 w 131"/>
                  <a:gd name="T23" fmla="*/ 17 h 178"/>
                  <a:gd name="T24" fmla="*/ 63 w 131"/>
                  <a:gd name="T25" fmla="*/ 16 h 178"/>
                  <a:gd name="T26" fmla="*/ 67 w 131"/>
                  <a:gd name="T27" fmla="*/ 14 h 178"/>
                  <a:gd name="T28" fmla="*/ 71 w 131"/>
                  <a:gd name="T29" fmla="*/ 13 h 178"/>
                  <a:gd name="T30" fmla="*/ 73 w 131"/>
                  <a:gd name="T31" fmla="*/ 13 h 178"/>
                  <a:gd name="T32" fmla="*/ 80 w 131"/>
                  <a:gd name="T33" fmla="*/ 12 h 178"/>
                  <a:gd name="T34" fmla="*/ 88 w 131"/>
                  <a:gd name="T35" fmla="*/ 12 h 178"/>
                  <a:gd name="T36" fmla="*/ 100 w 131"/>
                  <a:gd name="T37" fmla="*/ 14 h 178"/>
                  <a:gd name="T38" fmla="*/ 115 w 131"/>
                  <a:gd name="T39" fmla="*/ 22 h 178"/>
                  <a:gd name="T40" fmla="*/ 119 w 131"/>
                  <a:gd name="T41" fmla="*/ 24 h 178"/>
                  <a:gd name="T42" fmla="*/ 126 w 131"/>
                  <a:gd name="T43" fmla="*/ 17 h 178"/>
                  <a:gd name="T44" fmla="*/ 128 w 131"/>
                  <a:gd name="T45" fmla="*/ 8 h 178"/>
                  <a:gd name="T46" fmla="*/ 126 w 131"/>
                  <a:gd name="T47" fmla="*/ 5 h 178"/>
                  <a:gd name="T48" fmla="*/ 121 w 131"/>
                  <a:gd name="T49" fmla="*/ 4 h 178"/>
                  <a:gd name="T50" fmla="*/ 112 w 131"/>
                  <a:gd name="T51" fmla="*/ 2 h 178"/>
                  <a:gd name="T52" fmla="*/ 102 w 131"/>
                  <a:gd name="T53" fmla="*/ 1 h 178"/>
                  <a:gd name="T54" fmla="*/ 94 w 131"/>
                  <a:gd name="T55" fmla="*/ 0 h 178"/>
                  <a:gd name="T56" fmla="*/ 80 w 131"/>
                  <a:gd name="T57" fmla="*/ 2 h 178"/>
                  <a:gd name="T58" fmla="*/ 70 w 131"/>
                  <a:gd name="T59" fmla="*/ 4 h 178"/>
                  <a:gd name="T60" fmla="*/ 61 w 131"/>
                  <a:gd name="T61" fmla="*/ 5 h 178"/>
                  <a:gd name="T62" fmla="*/ 55 w 131"/>
                  <a:gd name="T63" fmla="*/ 9 h 178"/>
                  <a:gd name="T64" fmla="*/ 29 w 131"/>
                  <a:gd name="T65" fmla="*/ 27 h 178"/>
                  <a:gd name="T66" fmla="*/ 17 w 131"/>
                  <a:gd name="T67" fmla="*/ 42 h 178"/>
                  <a:gd name="T68" fmla="*/ 7 w 131"/>
                  <a:gd name="T69" fmla="*/ 65 h 178"/>
                  <a:gd name="T70" fmla="*/ 0 w 131"/>
                  <a:gd name="T71" fmla="*/ 95 h 178"/>
                  <a:gd name="T72" fmla="*/ 2 w 131"/>
                  <a:gd name="T73" fmla="*/ 114 h 178"/>
                  <a:gd name="T74" fmla="*/ 10 w 131"/>
                  <a:gd name="T75" fmla="*/ 131 h 178"/>
                  <a:gd name="T76" fmla="*/ 22 w 131"/>
                  <a:gd name="T77" fmla="*/ 146 h 178"/>
                  <a:gd name="T78" fmla="*/ 38 w 131"/>
                  <a:gd name="T79" fmla="*/ 158 h 178"/>
                  <a:gd name="T80" fmla="*/ 59 w 131"/>
                  <a:gd name="T81" fmla="*/ 167 h 178"/>
                  <a:gd name="T82" fmla="*/ 81 w 131"/>
                  <a:gd name="T83" fmla="*/ 172 h 178"/>
                  <a:gd name="T84" fmla="*/ 114 w 131"/>
                  <a:gd name="T85" fmla="*/ 176 h 178"/>
                  <a:gd name="T86" fmla="*/ 126 w 131"/>
                  <a:gd name="T87" fmla="*/ 178 h 178"/>
                  <a:gd name="T88" fmla="*/ 131 w 131"/>
                  <a:gd name="T89" fmla="*/ 175 h 178"/>
                  <a:gd name="T90" fmla="*/ 131 w 131"/>
                  <a:gd name="T91" fmla="*/ 175 h 178"/>
                  <a:gd name="T92" fmla="*/ 125 w 131"/>
                  <a:gd name="T93" fmla="*/ 15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" h="178">
                    <a:moveTo>
                      <a:pt x="125" y="156"/>
                    </a:moveTo>
                    <a:cubicBezTo>
                      <a:pt x="125" y="157"/>
                      <a:pt x="122" y="158"/>
                      <a:pt x="116" y="159"/>
                    </a:cubicBezTo>
                    <a:cubicBezTo>
                      <a:pt x="110" y="161"/>
                      <a:pt x="106" y="161"/>
                      <a:pt x="103" y="161"/>
                    </a:cubicBezTo>
                    <a:cubicBezTo>
                      <a:pt x="89" y="161"/>
                      <a:pt x="74" y="158"/>
                      <a:pt x="60" y="152"/>
                    </a:cubicBezTo>
                    <a:cubicBezTo>
                      <a:pt x="46" y="147"/>
                      <a:pt x="35" y="138"/>
                      <a:pt x="27" y="126"/>
                    </a:cubicBezTo>
                    <a:cubicBezTo>
                      <a:pt x="18" y="115"/>
                      <a:pt x="14" y="102"/>
                      <a:pt x="14" y="89"/>
                    </a:cubicBezTo>
                    <a:cubicBezTo>
                      <a:pt x="14" y="66"/>
                      <a:pt x="25" y="44"/>
                      <a:pt x="45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50" y="20"/>
                      <a:pt x="52" y="20"/>
                      <a:pt x="54" y="20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8"/>
                      <a:pt x="59" y="18"/>
                      <a:pt x="60" y="17"/>
                    </a:cubicBezTo>
                    <a:cubicBezTo>
                      <a:pt x="61" y="17"/>
                      <a:pt x="62" y="17"/>
                      <a:pt x="63" y="16"/>
                    </a:cubicBezTo>
                    <a:cubicBezTo>
                      <a:pt x="64" y="16"/>
                      <a:pt x="66" y="15"/>
                      <a:pt x="67" y="14"/>
                    </a:cubicBezTo>
                    <a:cubicBezTo>
                      <a:pt x="68" y="14"/>
                      <a:pt x="69" y="13"/>
                      <a:pt x="71" y="13"/>
                    </a:cubicBezTo>
                    <a:cubicBezTo>
                      <a:pt x="72" y="13"/>
                      <a:pt x="72" y="13"/>
                      <a:pt x="73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4" y="12"/>
                      <a:pt x="86" y="12"/>
                      <a:pt x="88" y="12"/>
                    </a:cubicBezTo>
                    <a:cubicBezTo>
                      <a:pt x="90" y="12"/>
                      <a:pt x="94" y="13"/>
                      <a:pt x="100" y="14"/>
                    </a:cubicBezTo>
                    <a:cubicBezTo>
                      <a:pt x="107" y="16"/>
                      <a:pt x="111" y="19"/>
                      <a:pt x="115" y="22"/>
                    </a:cubicBezTo>
                    <a:cubicBezTo>
                      <a:pt x="117" y="23"/>
                      <a:pt x="118" y="24"/>
                      <a:pt x="119" y="24"/>
                    </a:cubicBezTo>
                    <a:cubicBezTo>
                      <a:pt x="122" y="24"/>
                      <a:pt x="124" y="22"/>
                      <a:pt x="126" y="17"/>
                    </a:cubicBezTo>
                    <a:cubicBezTo>
                      <a:pt x="128" y="12"/>
                      <a:pt x="128" y="9"/>
                      <a:pt x="128" y="8"/>
                    </a:cubicBezTo>
                    <a:cubicBezTo>
                      <a:pt x="128" y="7"/>
                      <a:pt x="128" y="6"/>
                      <a:pt x="126" y="5"/>
                    </a:cubicBezTo>
                    <a:cubicBezTo>
                      <a:pt x="125" y="5"/>
                      <a:pt x="123" y="4"/>
                      <a:pt x="121" y="4"/>
                    </a:cubicBezTo>
                    <a:cubicBezTo>
                      <a:pt x="119" y="3"/>
                      <a:pt x="116" y="3"/>
                      <a:pt x="112" y="2"/>
                    </a:cubicBezTo>
                    <a:cubicBezTo>
                      <a:pt x="108" y="2"/>
                      <a:pt x="105" y="1"/>
                      <a:pt x="102" y="1"/>
                    </a:cubicBezTo>
                    <a:cubicBezTo>
                      <a:pt x="100" y="0"/>
                      <a:pt x="97" y="0"/>
                      <a:pt x="94" y="0"/>
                    </a:cubicBezTo>
                    <a:cubicBezTo>
                      <a:pt x="88" y="0"/>
                      <a:pt x="83" y="1"/>
                      <a:pt x="80" y="2"/>
                    </a:cubicBezTo>
                    <a:cubicBezTo>
                      <a:pt x="77" y="3"/>
                      <a:pt x="74" y="4"/>
                      <a:pt x="70" y="4"/>
                    </a:cubicBezTo>
                    <a:cubicBezTo>
                      <a:pt x="66" y="4"/>
                      <a:pt x="63" y="4"/>
                      <a:pt x="61" y="5"/>
                    </a:cubicBezTo>
                    <a:cubicBezTo>
                      <a:pt x="61" y="6"/>
                      <a:pt x="59" y="7"/>
                      <a:pt x="55" y="9"/>
                    </a:cubicBezTo>
                    <a:cubicBezTo>
                      <a:pt x="44" y="15"/>
                      <a:pt x="35" y="21"/>
                      <a:pt x="29" y="27"/>
                    </a:cubicBezTo>
                    <a:cubicBezTo>
                      <a:pt x="22" y="34"/>
                      <a:pt x="18" y="39"/>
                      <a:pt x="17" y="42"/>
                    </a:cubicBezTo>
                    <a:cubicBezTo>
                      <a:pt x="15" y="45"/>
                      <a:pt x="12" y="52"/>
                      <a:pt x="7" y="65"/>
                    </a:cubicBezTo>
                    <a:cubicBezTo>
                      <a:pt x="2" y="77"/>
                      <a:pt x="0" y="87"/>
                      <a:pt x="0" y="95"/>
                    </a:cubicBezTo>
                    <a:cubicBezTo>
                      <a:pt x="0" y="102"/>
                      <a:pt x="1" y="108"/>
                      <a:pt x="2" y="114"/>
                    </a:cubicBezTo>
                    <a:cubicBezTo>
                      <a:pt x="4" y="120"/>
                      <a:pt x="7" y="126"/>
                      <a:pt x="10" y="131"/>
                    </a:cubicBezTo>
                    <a:cubicBezTo>
                      <a:pt x="13" y="137"/>
                      <a:pt x="17" y="142"/>
                      <a:pt x="22" y="146"/>
                    </a:cubicBezTo>
                    <a:cubicBezTo>
                      <a:pt x="26" y="150"/>
                      <a:pt x="32" y="154"/>
                      <a:pt x="38" y="158"/>
                    </a:cubicBezTo>
                    <a:cubicBezTo>
                      <a:pt x="45" y="162"/>
                      <a:pt x="52" y="165"/>
                      <a:pt x="59" y="167"/>
                    </a:cubicBezTo>
                    <a:cubicBezTo>
                      <a:pt x="65" y="169"/>
                      <a:pt x="72" y="170"/>
                      <a:pt x="81" y="172"/>
                    </a:cubicBezTo>
                    <a:cubicBezTo>
                      <a:pt x="87" y="173"/>
                      <a:pt x="98" y="175"/>
                      <a:pt x="114" y="176"/>
                    </a:cubicBezTo>
                    <a:cubicBezTo>
                      <a:pt x="126" y="178"/>
                      <a:pt x="126" y="178"/>
                      <a:pt x="126" y="178"/>
                    </a:cubicBezTo>
                    <a:cubicBezTo>
                      <a:pt x="129" y="178"/>
                      <a:pt x="131" y="177"/>
                      <a:pt x="131" y="175"/>
                    </a:cubicBezTo>
                    <a:cubicBezTo>
                      <a:pt x="131" y="175"/>
                      <a:pt x="131" y="175"/>
                      <a:pt x="131" y="175"/>
                    </a:cubicBezTo>
                    <a:cubicBezTo>
                      <a:pt x="131" y="162"/>
                      <a:pt x="129" y="156"/>
                      <a:pt x="125" y="1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6"/>
              <p:cNvSpPr>
                <a:spLocks/>
              </p:cNvSpPr>
              <p:nvPr/>
            </p:nvSpPr>
            <p:spPr bwMode="auto">
              <a:xfrm>
                <a:off x="8769350" y="4557713"/>
                <a:ext cx="574675" cy="635000"/>
              </a:xfrm>
              <a:custGeom>
                <a:avLst/>
                <a:gdLst>
                  <a:gd name="T0" fmla="*/ 144 w 153"/>
                  <a:gd name="T1" fmla="*/ 2 h 169"/>
                  <a:gd name="T2" fmla="*/ 133 w 153"/>
                  <a:gd name="T3" fmla="*/ 10 h 169"/>
                  <a:gd name="T4" fmla="*/ 135 w 153"/>
                  <a:gd name="T5" fmla="*/ 19 h 169"/>
                  <a:gd name="T6" fmla="*/ 135 w 153"/>
                  <a:gd name="T7" fmla="*/ 26 h 169"/>
                  <a:gd name="T8" fmla="*/ 134 w 153"/>
                  <a:gd name="T9" fmla="*/ 31 h 169"/>
                  <a:gd name="T10" fmla="*/ 136 w 153"/>
                  <a:gd name="T11" fmla="*/ 41 h 169"/>
                  <a:gd name="T12" fmla="*/ 135 w 153"/>
                  <a:gd name="T13" fmla="*/ 91 h 169"/>
                  <a:gd name="T14" fmla="*/ 134 w 153"/>
                  <a:gd name="T15" fmla="*/ 127 h 169"/>
                  <a:gd name="T16" fmla="*/ 134 w 153"/>
                  <a:gd name="T17" fmla="*/ 137 h 169"/>
                  <a:gd name="T18" fmla="*/ 123 w 153"/>
                  <a:gd name="T19" fmla="*/ 128 h 169"/>
                  <a:gd name="T20" fmla="*/ 99 w 153"/>
                  <a:gd name="T21" fmla="*/ 100 h 169"/>
                  <a:gd name="T22" fmla="*/ 58 w 153"/>
                  <a:gd name="T23" fmla="*/ 51 h 169"/>
                  <a:gd name="T24" fmla="*/ 45 w 153"/>
                  <a:gd name="T25" fmla="*/ 36 h 169"/>
                  <a:gd name="T26" fmla="*/ 16 w 153"/>
                  <a:gd name="T27" fmla="*/ 0 h 169"/>
                  <a:gd name="T28" fmla="*/ 12 w 153"/>
                  <a:gd name="T29" fmla="*/ 2 h 169"/>
                  <a:gd name="T30" fmla="*/ 8 w 153"/>
                  <a:gd name="T31" fmla="*/ 6 h 169"/>
                  <a:gd name="T32" fmla="*/ 8 w 153"/>
                  <a:gd name="T33" fmla="*/ 20 h 169"/>
                  <a:gd name="T34" fmla="*/ 8 w 153"/>
                  <a:gd name="T35" fmla="*/ 37 h 169"/>
                  <a:gd name="T36" fmla="*/ 7 w 153"/>
                  <a:gd name="T37" fmla="*/ 55 h 169"/>
                  <a:gd name="T38" fmla="*/ 7 w 153"/>
                  <a:gd name="T39" fmla="*/ 67 h 169"/>
                  <a:gd name="T40" fmla="*/ 6 w 153"/>
                  <a:gd name="T41" fmla="*/ 104 h 169"/>
                  <a:gd name="T42" fmla="*/ 3 w 153"/>
                  <a:gd name="T43" fmla="*/ 123 h 169"/>
                  <a:gd name="T44" fmla="*/ 5 w 153"/>
                  <a:gd name="T45" fmla="*/ 128 h 169"/>
                  <a:gd name="T46" fmla="*/ 4 w 153"/>
                  <a:gd name="T47" fmla="*/ 142 h 169"/>
                  <a:gd name="T48" fmla="*/ 0 w 153"/>
                  <a:gd name="T49" fmla="*/ 159 h 169"/>
                  <a:gd name="T50" fmla="*/ 9 w 153"/>
                  <a:gd name="T51" fmla="*/ 164 h 169"/>
                  <a:gd name="T52" fmla="*/ 21 w 153"/>
                  <a:gd name="T53" fmla="*/ 162 h 169"/>
                  <a:gd name="T54" fmla="*/ 20 w 153"/>
                  <a:gd name="T55" fmla="*/ 153 h 169"/>
                  <a:gd name="T56" fmla="*/ 18 w 153"/>
                  <a:gd name="T57" fmla="*/ 149 h 169"/>
                  <a:gd name="T58" fmla="*/ 19 w 153"/>
                  <a:gd name="T59" fmla="*/ 141 h 169"/>
                  <a:gd name="T60" fmla="*/ 16 w 153"/>
                  <a:gd name="T61" fmla="*/ 88 h 169"/>
                  <a:gd name="T62" fmla="*/ 20 w 153"/>
                  <a:gd name="T63" fmla="*/ 36 h 169"/>
                  <a:gd name="T64" fmla="*/ 43 w 153"/>
                  <a:gd name="T65" fmla="*/ 59 h 169"/>
                  <a:gd name="T66" fmla="*/ 125 w 153"/>
                  <a:gd name="T67" fmla="*/ 154 h 169"/>
                  <a:gd name="T68" fmla="*/ 139 w 153"/>
                  <a:gd name="T69" fmla="*/ 169 h 169"/>
                  <a:gd name="T70" fmla="*/ 147 w 153"/>
                  <a:gd name="T71" fmla="*/ 153 h 169"/>
                  <a:gd name="T72" fmla="*/ 143 w 153"/>
                  <a:gd name="T73" fmla="*/ 126 h 169"/>
                  <a:gd name="T74" fmla="*/ 143 w 153"/>
                  <a:gd name="T75" fmla="*/ 104 h 169"/>
                  <a:gd name="T76" fmla="*/ 145 w 153"/>
                  <a:gd name="T77" fmla="*/ 59 h 169"/>
                  <a:gd name="T78" fmla="*/ 151 w 153"/>
                  <a:gd name="T79" fmla="*/ 11 h 169"/>
                  <a:gd name="T80" fmla="*/ 150 w 153"/>
                  <a:gd name="T81" fmla="*/ 2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3" h="169">
                    <a:moveTo>
                      <a:pt x="146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0" y="2"/>
                      <a:pt x="138" y="2"/>
                      <a:pt x="136" y="4"/>
                    </a:cubicBezTo>
                    <a:cubicBezTo>
                      <a:pt x="134" y="5"/>
                      <a:pt x="133" y="7"/>
                      <a:pt x="133" y="10"/>
                    </a:cubicBezTo>
                    <a:cubicBezTo>
                      <a:pt x="133" y="12"/>
                      <a:pt x="133" y="14"/>
                      <a:pt x="134" y="15"/>
                    </a:cubicBezTo>
                    <a:cubicBezTo>
                      <a:pt x="134" y="16"/>
                      <a:pt x="135" y="18"/>
                      <a:pt x="135" y="19"/>
                    </a:cubicBezTo>
                    <a:cubicBezTo>
                      <a:pt x="135" y="22"/>
                      <a:pt x="135" y="23"/>
                      <a:pt x="134" y="24"/>
                    </a:cubicBezTo>
                    <a:cubicBezTo>
                      <a:pt x="135" y="24"/>
                      <a:pt x="135" y="25"/>
                      <a:pt x="135" y="26"/>
                    </a:cubicBezTo>
                    <a:cubicBezTo>
                      <a:pt x="135" y="26"/>
                      <a:pt x="135" y="27"/>
                      <a:pt x="134" y="28"/>
                    </a:cubicBezTo>
                    <a:cubicBezTo>
                      <a:pt x="134" y="29"/>
                      <a:pt x="134" y="30"/>
                      <a:pt x="134" y="31"/>
                    </a:cubicBezTo>
                    <a:cubicBezTo>
                      <a:pt x="134" y="32"/>
                      <a:pt x="134" y="32"/>
                      <a:pt x="134" y="33"/>
                    </a:cubicBezTo>
                    <a:cubicBezTo>
                      <a:pt x="135" y="34"/>
                      <a:pt x="136" y="37"/>
                      <a:pt x="136" y="41"/>
                    </a:cubicBezTo>
                    <a:cubicBezTo>
                      <a:pt x="135" y="59"/>
                      <a:pt x="135" y="59"/>
                      <a:pt x="135" y="59"/>
                    </a:cubicBezTo>
                    <a:cubicBezTo>
                      <a:pt x="135" y="72"/>
                      <a:pt x="135" y="83"/>
                      <a:pt x="135" y="91"/>
                    </a:cubicBezTo>
                    <a:cubicBezTo>
                      <a:pt x="135" y="112"/>
                      <a:pt x="135" y="112"/>
                      <a:pt x="135" y="112"/>
                    </a:cubicBezTo>
                    <a:cubicBezTo>
                      <a:pt x="134" y="127"/>
                      <a:pt x="134" y="127"/>
                      <a:pt x="134" y="127"/>
                    </a:cubicBezTo>
                    <a:cubicBezTo>
                      <a:pt x="135" y="136"/>
                      <a:pt x="135" y="136"/>
                      <a:pt x="135" y="136"/>
                    </a:cubicBezTo>
                    <a:cubicBezTo>
                      <a:pt x="135" y="137"/>
                      <a:pt x="134" y="137"/>
                      <a:pt x="134" y="137"/>
                    </a:cubicBezTo>
                    <a:cubicBezTo>
                      <a:pt x="133" y="137"/>
                      <a:pt x="133" y="137"/>
                      <a:pt x="132" y="137"/>
                    </a:cubicBezTo>
                    <a:cubicBezTo>
                      <a:pt x="131" y="136"/>
                      <a:pt x="128" y="133"/>
                      <a:pt x="123" y="128"/>
                    </a:cubicBezTo>
                    <a:cubicBezTo>
                      <a:pt x="118" y="123"/>
                      <a:pt x="114" y="118"/>
                      <a:pt x="110" y="114"/>
                    </a:cubicBezTo>
                    <a:cubicBezTo>
                      <a:pt x="106" y="109"/>
                      <a:pt x="102" y="105"/>
                      <a:pt x="99" y="100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77" y="73"/>
                      <a:pt x="67" y="61"/>
                      <a:pt x="58" y="51"/>
                    </a:cubicBezTo>
                    <a:cubicBezTo>
                      <a:pt x="49" y="42"/>
                      <a:pt x="45" y="37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8" y="28"/>
                      <a:pt x="31" y="20"/>
                      <a:pt x="24" y="9"/>
                    </a:cubicBezTo>
                    <a:cubicBezTo>
                      <a:pt x="20" y="3"/>
                      <a:pt x="18" y="0"/>
                      <a:pt x="16" y="0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2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8" y="8"/>
                      <a:pt x="8" y="11"/>
                      <a:pt x="8" y="15"/>
                    </a:cubicBezTo>
                    <a:cubicBezTo>
                      <a:pt x="8" y="18"/>
                      <a:pt x="8" y="19"/>
                      <a:pt x="8" y="20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9"/>
                      <a:pt x="8" y="33"/>
                      <a:pt x="8" y="37"/>
                    </a:cubicBezTo>
                    <a:cubicBezTo>
                      <a:pt x="7" y="40"/>
                      <a:pt x="7" y="45"/>
                      <a:pt x="7" y="50"/>
                    </a:cubicBezTo>
                    <a:cubicBezTo>
                      <a:pt x="7" y="50"/>
                      <a:pt x="7" y="52"/>
                      <a:pt x="7" y="55"/>
                    </a:cubicBezTo>
                    <a:cubicBezTo>
                      <a:pt x="8" y="57"/>
                      <a:pt x="8" y="59"/>
                      <a:pt x="8" y="61"/>
                    </a:cubicBezTo>
                    <a:cubicBezTo>
                      <a:pt x="8" y="62"/>
                      <a:pt x="8" y="64"/>
                      <a:pt x="7" y="67"/>
                    </a:cubicBezTo>
                    <a:cubicBezTo>
                      <a:pt x="6" y="71"/>
                      <a:pt x="6" y="77"/>
                      <a:pt x="6" y="85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6" y="121"/>
                      <a:pt x="5" y="122"/>
                      <a:pt x="3" y="123"/>
                    </a:cubicBezTo>
                    <a:cubicBezTo>
                      <a:pt x="3" y="124"/>
                      <a:pt x="3" y="124"/>
                      <a:pt x="3" y="124"/>
                    </a:cubicBezTo>
                    <a:cubicBezTo>
                      <a:pt x="3" y="125"/>
                      <a:pt x="4" y="126"/>
                      <a:pt x="5" y="128"/>
                    </a:cubicBezTo>
                    <a:cubicBezTo>
                      <a:pt x="5" y="130"/>
                      <a:pt x="4" y="133"/>
                      <a:pt x="4" y="136"/>
                    </a:cubicBezTo>
                    <a:cubicBezTo>
                      <a:pt x="4" y="139"/>
                      <a:pt x="4" y="141"/>
                      <a:pt x="4" y="142"/>
                    </a:cubicBezTo>
                    <a:cubicBezTo>
                      <a:pt x="3" y="143"/>
                      <a:pt x="3" y="143"/>
                      <a:pt x="2" y="143"/>
                    </a:cubicBezTo>
                    <a:cubicBezTo>
                      <a:pt x="1" y="151"/>
                      <a:pt x="0" y="156"/>
                      <a:pt x="0" y="159"/>
                    </a:cubicBezTo>
                    <a:cubicBezTo>
                      <a:pt x="0" y="162"/>
                      <a:pt x="1" y="165"/>
                      <a:pt x="2" y="166"/>
                    </a:cubicBezTo>
                    <a:cubicBezTo>
                      <a:pt x="5" y="165"/>
                      <a:pt x="7" y="164"/>
                      <a:pt x="9" y="164"/>
                    </a:cubicBezTo>
                    <a:cubicBezTo>
                      <a:pt x="9" y="165"/>
                      <a:pt x="10" y="166"/>
                      <a:pt x="11" y="166"/>
                    </a:cubicBezTo>
                    <a:cubicBezTo>
                      <a:pt x="16" y="166"/>
                      <a:pt x="19" y="165"/>
                      <a:pt x="21" y="162"/>
                    </a:cubicBezTo>
                    <a:cubicBezTo>
                      <a:pt x="21" y="160"/>
                      <a:pt x="21" y="160"/>
                      <a:pt x="21" y="160"/>
                    </a:cubicBezTo>
                    <a:cubicBezTo>
                      <a:pt x="21" y="158"/>
                      <a:pt x="20" y="156"/>
                      <a:pt x="20" y="153"/>
                    </a:cubicBezTo>
                    <a:cubicBezTo>
                      <a:pt x="19" y="151"/>
                      <a:pt x="18" y="150"/>
                      <a:pt x="18" y="149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48"/>
                      <a:pt x="19" y="147"/>
                      <a:pt x="19" y="144"/>
                    </a:cubicBezTo>
                    <a:cubicBezTo>
                      <a:pt x="19" y="141"/>
                      <a:pt x="19" y="141"/>
                      <a:pt x="19" y="141"/>
                    </a:cubicBezTo>
                    <a:cubicBezTo>
                      <a:pt x="18" y="138"/>
                      <a:pt x="18" y="138"/>
                      <a:pt x="18" y="138"/>
                    </a:cubicBezTo>
                    <a:cubicBezTo>
                      <a:pt x="16" y="119"/>
                      <a:pt x="16" y="102"/>
                      <a:pt x="16" y="88"/>
                    </a:cubicBezTo>
                    <a:cubicBezTo>
                      <a:pt x="16" y="74"/>
                      <a:pt x="16" y="63"/>
                      <a:pt x="17" y="53"/>
                    </a:cubicBezTo>
                    <a:cubicBezTo>
                      <a:pt x="18" y="43"/>
                      <a:pt x="19" y="38"/>
                      <a:pt x="20" y="36"/>
                    </a:cubicBezTo>
                    <a:cubicBezTo>
                      <a:pt x="21" y="35"/>
                      <a:pt x="22" y="34"/>
                      <a:pt x="22" y="34"/>
                    </a:cubicBezTo>
                    <a:cubicBezTo>
                      <a:pt x="23" y="34"/>
                      <a:pt x="30" y="42"/>
                      <a:pt x="43" y="59"/>
                    </a:cubicBezTo>
                    <a:cubicBezTo>
                      <a:pt x="57" y="75"/>
                      <a:pt x="69" y="90"/>
                      <a:pt x="81" y="105"/>
                    </a:cubicBezTo>
                    <a:cubicBezTo>
                      <a:pt x="93" y="119"/>
                      <a:pt x="107" y="136"/>
                      <a:pt x="125" y="154"/>
                    </a:cubicBezTo>
                    <a:cubicBezTo>
                      <a:pt x="125" y="156"/>
                      <a:pt x="125" y="156"/>
                      <a:pt x="125" y="156"/>
                    </a:cubicBezTo>
                    <a:cubicBezTo>
                      <a:pt x="131" y="165"/>
                      <a:pt x="136" y="169"/>
                      <a:pt x="139" y="169"/>
                    </a:cubicBezTo>
                    <a:cubicBezTo>
                      <a:pt x="141" y="169"/>
                      <a:pt x="143" y="168"/>
                      <a:pt x="145" y="165"/>
                    </a:cubicBezTo>
                    <a:cubicBezTo>
                      <a:pt x="146" y="162"/>
                      <a:pt x="147" y="158"/>
                      <a:pt x="147" y="153"/>
                    </a:cubicBezTo>
                    <a:cubicBezTo>
                      <a:pt x="147" y="151"/>
                      <a:pt x="146" y="147"/>
                      <a:pt x="145" y="141"/>
                    </a:cubicBezTo>
                    <a:cubicBezTo>
                      <a:pt x="144" y="136"/>
                      <a:pt x="143" y="130"/>
                      <a:pt x="143" y="126"/>
                    </a:cubicBezTo>
                    <a:cubicBezTo>
                      <a:pt x="144" y="117"/>
                      <a:pt x="144" y="117"/>
                      <a:pt x="144" y="117"/>
                    </a:cubicBezTo>
                    <a:cubicBezTo>
                      <a:pt x="143" y="104"/>
                      <a:pt x="143" y="104"/>
                      <a:pt x="143" y="104"/>
                    </a:cubicBezTo>
                    <a:cubicBezTo>
                      <a:pt x="143" y="99"/>
                      <a:pt x="144" y="93"/>
                      <a:pt x="144" y="85"/>
                    </a:cubicBezTo>
                    <a:cubicBezTo>
                      <a:pt x="145" y="78"/>
                      <a:pt x="145" y="69"/>
                      <a:pt x="145" y="59"/>
                    </a:cubicBezTo>
                    <a:cubicBezTo>
                      <a:pt x="146" y="48"/>
                      <a:pt x="146" y="39"/>
                      <a:pt x="147" y="32"/>
                    </a:cubicBezTo>
                    <a:cubicBezTo>
                      <a:pt x="148" y="24"/>
                      <a:pt x="149" y="17"/>
                      <a:pt x="151" y="11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2" y="2"/>
                      <a:pt x="151" y="2"/>
                      <a:pt x="150" y="2"/>
                    </a:cubicBezTo>
                    <a:lnTo>
                      <a:pt x="1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7"/>
              <p:cNvSpPr>
                <a:spLocks noEditPoints="1"/>
              </p:cNvSpPr>
              <p:nvPr/>
            </p:nvSpPr>
            <p:spPr bwMode="auto">
              <a:xfrm>
                <a:off x="5018088" y="4552951"/>
                <a:ext cx="379412" cy="628650"/>
              </a:xfrm>
              <a:custGeom>
                <a:avLst/>
                <a:gdLst>
                  <a:gd name="T0" fmla="*/ 81 w 101"/>
                  <a:gd name="T1" fmla="*/ 9 h 167"/>
                  <a:gd name="T2" fmla="*/ 33 w 101"/>
                  <a:gd name="T3" fmla="*/ 0 h 167"/>
                  <a:gd name="T4" fmla="*/ 6 w 101"/>
                  <a:gd name="T5" fmla="*/ 7 h 167"/>
                  <a:gd name="T6" fmla="*/ 6 w 101"/>
                  <a:gd name="T7" fmla="*/ 11 h 167"/>
                  <a:gd name="T8" fmla="*/ 6 w 101"/>
                  <a:gd name="T9" fmla="*/ 23 h 167"/>
                  <a:gd name="T10" fmla="*/ 7 w 101"/>
                  <a:gd name="T11" fmla="*/ 76 h 167"/>
                  <a:gd name="T12" fmla="*/ 7 w 101"/>
                  <a:gd name="T13" fmla="*/ 107 h 167"/>
                  <a:gd name="T14" fmla="*/ 4 w 101"/>
                  <a:gd name="T15" fmla="*/ 114 h 167"/>
                  <a:gd name="T16" fmla="*/ 6 w 101"/>
                  <a:gd name="T17" fmla="*/ 117 h 167"/>
                  <a:gd name="T18" fmla="*/ 8 w 101"/>
                  <a:gd name="T19" fmla="*/ 133 h 167"/>
                  <a:gd name="T20" fmla="*/ 5 w 101"/>
                  <a:gd name="T21" fmla="*/ 155 h 167"/>
                  <a:gd name="T22" fmla="*/ 3 w 101"/>
                  <a:gd name="T23" fmla="*/ 161 h 167"/>
                  <a:gd name="T24" fmla="*/ 2 w 101"/>
                  <a:gd name="T25" fmla="*/ 165 h 167"/>
                  <a:gd name="T26" fmla="*/ 9 w 101"/>
                  <a:gd name="T27" fmla="*/ 167 h 167"/>
                  <a:gd name="T28" fmla="*/ 19 w 101"/>
                  <a:gd name="T29" fmla="*/ 164 h 167"/>
                  <a:gd name="T30" fmla="*/ 23 w 101"/>
                  <a:gd name="T31" fmla="*/ 161 h 167"/>
                  <a:gd name="T32" fmla="*/ 23 w 101"/>
                  <a:gd name="T33" fmla="*/ 156 h 167"/>
                  <a:gd name="T34" fmla="*/ 23 w 101"/>
                  <a:gd name="T35" fmla="*/ 146 h 167"/>
                  <a:gd name="T36" fmla="*/ 21 w 101"/>
                  <a:gd name="T37" fmla="*/ 127 h 167"/>
                  <a:gd name="T38" fmla="*/ 36 w 101"/>
                  <a:gd name="T39" fmla="*/ 111 h 167"/>
                  <a:gd name="T40" fmla="*/ 75 w 101"/>
                  <a:gd name="T41" fmla="*/ 93 h 167"/>
                  <a:gd name="T42" fmla="*/ 98 w 101"/>
                  <a:gd name="T43" fmla="*/ 61 h 167"/>
                  <a:gd name="T44" fmla="*/ 99 w 101"/>
                  <a:gd name="T45" fmla="*/ 30 h 167"/>
                  <a:gd name="T46" fmla="*/ 85 w 101"/>
                  <a:gd name="T47" fmla="*/ 55 h 167"/>
                  <a:gd name="T48" fmla="*/ 79 w 101"/>
                  <a:gd name="T49" fmla="*/ 73 h 167"/>
                  <a:gd name="T50" fmla="*/ 66 w 101"/>
                  <a:gd name="T51" fmla="*/ 87 h 167"/>
                  <a:gd name="T52" fmla="*/ 40 w 101"/>
                  <a:gd name="T53" fmla="*/ 100 h 167"/>
                  <a:gd name="T54" fmla="*/ 22 w 101"/>
                  <a:gd name="T55" fmla="*/ 87 h 167"/>
                  <a:gd name="T56" fmla="*/ 22 w 101"/>
                  <a:gd name="T57" fmla="*/ 39 h 167"/>
                  <a:gd name="T58" fmla="*/ 23 w 101"/>
                  <a:gd name="T59" fmla="*/ 11 h 167"/>
                  <a:gd name="T60" fmla="*/ 40 w 101"/>
                  <a:gd name="T61" fmla="*/ 8 h 167"/>
                  <a:gd name="T62" fmla="*/ 79 w 101"/>
                  <a:gd name="T63" fmla="*/ 25 h 167"/>
                  <a:gd name="T64" fmla="*/ 85 w 101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67">
                    <a:moveTo>
                      <a:pt x="94" y="20"/>
                    </a:moveTo>
                    <a:cubicBezTo>
                      <a:pt x="91" y="16"/>
                      <a:pt x="87" y="13"/>
                      <a:pt x="81" y="9"/>
                    </a:cubicBezTo>
                    <a:cubicBezTo>
                      <a:pt x="76" y="6"/>
                      <a:pt x="69" y="4"/>
                      <a:pt x="61" y="2"/>
                    </a:cubicBezTo>
                    <a:cubicBezTo>
                      <a:pt x="53" y="0"/>
                      <a:pt x="44" y="0"/>
                      <a:pt x="33" y="0"/>
                    </a:cubicBezTo>
                    <a:cubicBezTo>
                      <a:pt x="22" y="0"/>
                      <a:pt x="15" y="0"/>
                      <a:pt x="11" y="1"/>
                    </a:cubicBezTo>
                    <a:cubicBezTo>
                      <a:pt x="8" y="2"/>
                      <a:pt x="6" y="4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6" y="17"/>
                      <a:pt x="6" y="23"/>
                    </a:cubicBezTo>
                    <a:cubicBezTo>
                      <a:pt x="7" y="29"/>
                      <a:pt x="8" y="38"/>
                      <a:pt x="8" y="51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7" y="103"/>
                      <a:pt x="7" y="107"/>
                    </a:cubicBezTo>
                    <a:cubicBezTo>
                      <a:pt x="5" y="111"/>
                      <a:pt x="4" y="113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4" y="114"/>
                      <a:pt x="4" y="115"/>
                      <a:pt x="5" y="115"/>
                    </a:cubicBezTo>
                    <a:cubicBezTo>
                      <a:pt x="6" y="116"/>
                      <a:pt x="6" y="117"/>
                      <a:pt x="6" y="117"/>
                    </a:cubicBezTo>
                    <a:cubicBezTo>
                      <a:pt x="7" y="118"/>
                      <a:pt x="7" y="120"/>
                      <a:pt x="7" y="123"/>
                    </a:cubicBezTo>
                    <a:cubicBezTo>
                      <a:pt x="8" y="127"/>
                      <a:pt x="8" y="130"/>
                      <a:pt x="8" y="133"/>
                    </a:cubicBezTo>
                    <a:cubicBezTo>
                      <a:pt x="8" y="138"/>
                      <a:pt x="7" y="143"/>
                      <a:pt x="7" y="146"/>
                    </a:cubicBezTo>
                    <a:cubicBezTo>
                      <a:pt x="6" y="149"/>
                      <a:pt x="5" y="152"/>
                      <a:pt x="5" y="155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5" y="158"/>
                      <a:pt x="4" y="159"/>
                      <a:pt x="3" y="161"/>
                    </a:cubicBezTo>
                    <a:cubicBezTo>
                      <a:pt x="1" y="163"/>
                      <a:pt x="0" y="164"/>
                      <a:pt x="0" y="164"/>
                    </a:cubicBezTo>
                    <a:cubicBezTo>
                      <a:pt x="0" y="165"/>
                      <a:pt x="1" y="165"/>
                      <a:pt x="2" y="165"/>
                    </a:cubicBezTo>
                    <a:cubicBezTo>
                      <a:pt x="4" y="166"/>
                      <a:pt x="5" y="166"/>
                      <a:pt x="6" y="167"/>
                    </a:cubicBezTo>
                    <a:cubicBezTo>
                      <a:pt x="8" y="167"/>
                      <a:pt x="9" y="167"/>
                      <a:pt x="9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5" y="165"/>
                      <a:pt x="17" y="165"/>
                      <a:pt x="19" y="164"/>
                    </a:cubicBezTo>
                    <a:cubicBezTo>
                      <a:pt x="21" y="164"/>
                      <a:pt x="22" y="164"/>
                      <a:pt x="23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3" y="154"/>
                      <a:pt x="23" y="153"/>
                      <a:pt x="23" y="151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2"/>
                      <a:pt x="23" y="138"/>
                      <a:pt x="22" y="135"/>
                    </a:cubicBezTo>
                    <a:cubicBezTo>
                      <a:pt x="21" y="132"/>
                      <a:pt x="21" y="129"/>
                      <a:pt x="21" y="127"/>
                    </a:cubicBezTo>
                    <a:cubicBezTo>
                      <a:pt x="21" y="120"/>
                      <a:pt x="22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8" y="105"/>
                    </a:cubicBezTo>
                    <a:cubicBezTo>
                      <a:pt x="64" y="102"/>
                      <a:pt x="70" y="98"/>
                      <a:pt x="75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4" y="70"/>
                      <a:pt x="97" y="65"/>
                      <a:pt x="98" y="61"/>
                    </a:cubicBezTo>
                    <a:cubicBezTo>
                      <a:pt x="100" y="57"/>
                      <a:pt x="101" y="52"/>
                      <a:pt x="101" y="47"/>
                    </a:cubicBezTo>
                    <a:cubicBezTo>
                      <a:pt x="101" y="39"/>
                      <a:pt x="100" y="33"/>
                      <a:pt x="99" y="30"/>
                    </a:cubicBezTo>
                    <a:cubicBezTo>
                      <a:pt x="98" y="27"/>
                      <a:pt x="96" y="23"/>
                      <a:pt x="94" y="20"/>
                    </a:cubicBezTo>
                    <a:close/>
                    <a:moveTo>
                      <a:pt x="85" y="55"/>
                    </a:moveTo>
                    <a:cubicBezTo>
                      <a:pt x="85" y="58"/>
                      <a:pt x="84" y="61"/>
                      <a:pt x="82" y="65"/>
                    </a:cubicBezTo>
                    <a:cubicBezTo>
                      <a:pt x="81" y="68"/>
                      <a:pt x="80" y="71"/>
                      <a:pt x="79" y="73"/>
                    </a:cubicBezTo>
                    <a:cubicBezTo>
                      <a:pt x="77" y="75"/>
                      <a:pt x="75" y="77"/>
                      <a:pt x="73" y="80"/>
                    </a:cubicBezTo>
                    <a:cubicBezTo>
                      <a:pt x="70" y="83"/>
                      <a:pt x="68" y="85"/>
                      <a:pt x="66" y="87"/>
                    </a:cubicBezTo>
                    <a:cubicBezTo>
                      <a:pt x="63" y="90"/>
                      <a:pt x="60" y="92"/>
                      <a:pt x="56" y="94"/>
                    </a:cubicBezTo>
                    <a:cubicBezTo>
                      <a:pt x="51" y="96"/>
                      <a:pt x="46" y="98"/>
                      <a:pt x="40" y="100"/>
                    </a:cubicBezTo>
                    <a:cubicBezTo>
                      <a:pt x="35" y="101"/>
                      <a:pt x="28" y="103"/>
                      <a:pt x="22" y="104"/>
                    </a:cubicBezTo>
                    <a:cubicBezTo>
                      <a:pt x="22" y="99"/>
                      <a:pt x="22" y="94"/>
                      <a:pt x="22" y="87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6"/>
                      <a:pt x="22" y="13"/>
                      <a:pt x="23" y="11"/>
                    </a:cubicBezTo>
                    <a:cubicBezTo>
                      <a:pt x="25" y="9"/>
                      <a:pt x="28" y="8"/>
                      <a:pt x="32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51" y="8"/>
                      <a:pt x="59" y="10"/>
                      <a:pt x="65" y="14"/>
                    </a:cubicBezTo>
                    <a:cubicBezTo>
                      <a:pt x="70" y="17"/>
                      <a:pt x="75" y="21"/>
                      <a:pt x="79" y="25"/>
                    </a:cubicBezTo>
                    <a:cubicBezTo>
                      <a:pt x="83" y="29"/>
                      <a:pt x="86" y="36"/>
                      <a:pt x="86" y="44"/>
                    </a:cubicBezTo>
                    <a:cubicBezTo>
                      <a:pt x="86" y="48"/>
                      <a:pt x="85" y="52"/>
                      <a:pt x="8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8"/>
              <p:cNvSpPr>
                <a:spLocks noEditPoints="1"/>
              </p:cNvSpPr>
              <p:nvPr/>
            </p:nvSpPr>
            <p:spPr bwMode="auto">
              <a:xfrm>
                <a:off x="5815013" y="4552951"/>
                <a:ext cx="374650" cy="628650"/>
              </a:xfrm>
              <a:custGeom>
                <a:avLst/>
                <a:gdLst>
                  <a:gd name="T0" fmla="*/ 81 w 100"/>
                  <a:gd name="T1" fmla="*/ 9 h 167"/>
                  <a:gd name="T2" fmla="*/ 33 w 100"/>
                  <a:gd name="T3" fmla="*/ 0 h 167"/>
                  <a:gd name="T4" fmla="*/ 6 w 100"/>
                  <a:gd name="T5" fmla="*/ 7 h 167"/>
                  <a:gd name="T6" fmla="*/ 5 w 100"/>
                  <a:gd name="T7" fmla="*/ 11 h 167"/>
                  <a:gd name="T8" fmla="*/ 6 w 100"/>
                  <a:gd name="T9" fmla="*/ 23 h 167"/>
                  <a:gd name="T10" fmla="*/ 7 w 100"/>
                  <a:gd name="T11" fmla="*/ 76 h 167"/>
                  <a:gd name="T12" fmla="*/ 6 w 100"/>
                  <a:gd name="T13" fmla="*/ 107 h 167"/>
                  <a:gd name="T14" fmla="*/ 4 w 100"/>
                  <a:gd name="T15" fmla="*/ 114 h 167"/>
                  <a:gd name="T16" fmla="*/ 6 w 100"/>
                  <a:gd name="T17" fmla="*/ 117 h 167"/>
                  <a:gd name="T18" fmla="*/ 7 w 100"/>
                  <a:gd name="T19" fmla="*/ 133 h 167"/>
                  <a:gd name="T20" fmla="*/ 5 w 100"/>
                  <a:gd name="T21" fmla="*/ 155 h 167"/>
                  <a:gd name="T22" fmla="*/ 2 w 100"/>
                  <a:gd name="T23" fmla="*/ 161 h 167"/>
                  <a:gd name="T24" fmla="*/ 2 w 100"/>
                  <a:gd name="T25" fmla="*/ 165 h 167"/>
                  <a:gd name="T26" fmla="*/ 9 w 100"/>
                  <a:gd name="T27" fmla="*/ 167 h 167"/>
                  <a:gd name="T28" fmla="*/ 19 w 100"/>
                  <a:gd name="T29" fmla="*/ 164 h 167"/>
                  <a:gd name="T30" fmla="*/ 23 w 100"/>
                  <a:gd name="T31" fmla="*/ 161 h 167"/>
                  <a:gd name="T32" fmla="*/ 23 w 100"/>
                  <a:gd name="T33" fmla="*/ 156 h 167"/>
                  <a:gd name="T34" fmla="*/ 23 w 100"/>
                  <a:gd name="T35" fmla="*/ 146 h 167"/>
                  <a:gd name="T36" fmla="*/ 21 w 100"/>
                  <a:gd name="T37" fmla="*/ 127 h 167"/>
                  <a:gd name="T38" fmla="*/ 36 w 100"/>
                  <a:gd name="T39" fmla="*/ 111 h 167"/>
                  <a:gd name="T40" fmla="*/ 75 w 100"/>
                  <a:gd name="T41" fmla="*/ 93 h 167"/>
                  <a:gd name="T42" fmla="*/ 98 w 100"/>
                  <a:gd name="T43" fmla="*/ 61 h 167"/>
                  <a:gd name="T44" fmla="*/ 99 w 100"/>
                  <a:gd name="T45" fmla="*/ 30 h 167"/>
                  <a:gd name="T46" fmla="*/ 85 w 100"/>
                  <a:gd name="T47" fmla="*/ 55 h 167"/>
                  <a:gd name="T48" fmla="*/ 79 w 100"/>
                  <a:gd name="T49" fmla="*/ 73 h 167"/>
                  <a:gd name="T50" fmla="*/ 65 w 100"/>
                  <a:gd name="T51" fmla="*/ 87 h 167"/>
                  <a:gd name="T52" fmla="*/ 40 w 100"/>
                  <a:gd name="T53" fmla="*/ 100 h 167"/>
                  <a:gd name="T54" fmla="*/ 22 w 100"/>
                  <a:gd name="T55" fmla="*/ 87 h 167"/>
                  <a:gd name="T56" fmla="*/ 22 w 100"/>
                  <a:gd name="T57" fmla="*/ 39 h 167"/>
                  <a:gd name="T58" fmla="*/ 23 w 100"/>
                  <a:gd name="T59" fmla="*/ 11 h 167"/>
                  <a:gd name="T60" fmla="*/ 40 w 100"/>
                  <a:gd name="T61" fmla="*/ 8 h 167"/>
                  <a:gd name="T62" fmla="*/ 79 w 100"/>
                  <a:gd name="T63" fmla="*/ 25 h 167"/>
                  <a:gd name="T64" fmla="*/ 85 w 100"/>
                  <a:gd name="T65" fmla="*/ 5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67">
                    <a:moveTo>
                      <a:pt x="93" y="20"/>
                    </a:moveTo>
                    <a:cubicBezTo>
                      <a:pt x="91" y="16"/>
                      <a:pt x="87" y="13"/>
                      <a:pt x="81" y="9"/>
                    </a:cubicBezTo>
                    <a:cubicBezTo>
                      <a:pt x="76" y="6"/>
                      <a:pt x="69" y="4"/>
                      <a:pt x="61" y="2"/>
                    </a:cubicBezTo>
                    <a:cubicBezTo>
                      <a:pt x="53" y="0"/>
                      <a:pt x="44" y="0"/>
                      <a:pt x="33" y="0"/>
                    </a:cubicBezTo>
                    <a:cubicBezTo>
                      <a:pt x="22" y="0"/>
                      <a:pt x="15" y="0"/>
                      <a:pt x="11" y="1"/>
                    </a:cubicBezTo>
                    <a:cubicBezTo>
                      <a:pt x="7" y="2"/>
                      <a:pt x="6" y="4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7"/>
                      <a:pt x="6" y="23"/>
                    </a:cubicBezTo>
                    <a:cubicBezTo>
                      <a:pt x="7" y="29"/>
                      <a:pt x="7" y="38"/>
                      <a:pt x="7" y="51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90"/>
                      <a:pt x="7" y="90"/>
                      <a:pt x="7" y="90"/>
                    </a:cubicBezTo>
                    <a:cubicBezTo>
                      <a:pt x="7" y="97"/>
                      <a:pt x="7" y="103"/>
                      <a:pt x="6" y="107"/>
                    </a:cubicBezTo>
                    <a:cubicBezTo>
                      <a:pt x="4" y="111"/>
                      <a:pt x="4" y="113"/>
                      <a:pt x="4" y="114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4" y="114"/>
                      <a:pt x="4" y="115"/>
                      <a:pt x="5" y="115"/>
                    </a:cubicBezTo>
                    <a:cubicBezTo>
                      <a:pt x="5" y="116"/>
                      <a:pt x="6" y="117"/>
                      <a:pt x="6" y="117"/>
                    </a:cubicBezTo>
                    <a:cubicBezTo>
                      <a:pt x="6" y="118"/>
                      <a:pt x="7" y="120"/>
                      <a:pt x="7" y="123"/>
                    </a:cubicBezTo>
                    <a:cubicBezTo>
                      <a:pt x="7" y="127"/>
                      <a:pt x="7" y="130"/>
                      <a:pt x="7" y="133"/>
                    </a:cubicBezTo>
                    <a:cubicBezTo>
                      <a:pt x="7" y="138"/>
                      <a:pt x="7" y="143"/>
                      <a:pt x="6" y="146"/>
                    </a:cubicBezTo>
                    <a:cubicBezTo>
                      <a:pt x="6" y="149"/>
                      <a:pt x="5" y="152"/>
                      <a:pt x="5" y="155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5" y="158"/>
                      <a:pt x="4" y="159"/>
                      <a:pt x="2" y="161"/>
                    </a:cubicBezTo>
                    <a:cubicBezTo>
                      <a:pt x="1" y="163"/>
                      <a:pt x="0" y="164"/>
                      <a:pt x="0" y="164"/>
                    </a:cubicBezTo>
                    <a:cubicBezTo>
                      <a:pt x="0" y="165"/>
                      <a:pt x="1" y="165"/>
                      <a:pt x="2" y="165"/>
                    </a:cubicBezTo>
                    <a:cubicBezTo>
                      <a:pt x="3" y="166"/>
                      <a:pt x="5" y="166"/>
                      <a:pt x="6" y="167"/>
                    </a:cubicBezTo>
                    <a:cubicBezTo>
                      <a:pt x="7" y="167"/>
                      <a:pt x="8" y="167"/>
                      <a:pt x="9" y="167"/>
                    </a:cubicBezTo>
                    <a:cubicBezTo>
                      <a:pt x="9" y="167"/>
                      <a:pt x="10" y="167"/>
                      <a:pt x="12" y="166"/>
                    </a:cubicBezTo>
                    <a:cubicBezTo>
                      <a:pt x="14" y="165"/>
                      <a:pt x="16" y="165"/>
                      <a:pt x="19" y="164"/>
                    </a:cubicBezTo>
                    <a:cubicBezTo>
                      <a:pt x="21" y="164"/>
                      <a:pt x="22" y="164"/>
                      <a:pt x="23" y="163"/>
                    </a:cubicBezTo>
                    <a:cubicBezTo>
                      <a:pt x="23" y="163"/>
                      <a:pt x="23" y="162"/>
                      <a:pt x="23" y="161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6"/>
                      <a:pt x="23" y="156"/>
                      <a:pt x="23" y="156"/>
                    </a:cubicBezTo>
                    <a:cubicBezTo>
                      <a:pt x="22" y="154"/>
                      <a:pt x="22" y="153"/>
                      <a:pt x="22" y="151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3" y="142"/>
                      <a:pt x="22" y="138"/>
                      <a:pt x="22" y="135"/>
                    </a:cubicBezTo>
                    <a:cubicBezTo>
                      <a:pt x="21" y="132"/>
                      <a:pt x="21" y="129"/>
                      <a:pt x="21" y="127"/>
                    </a:cubicBezTo>
                    <a:cubicBezTo>
                      <a:pt x="21" y="120"/>
                      <a:pt x="22" y="116"/>
                      <a:pt x="24" y="115"/>
                    </a:cubicBezTo>
                    <a:cubicBezTo>
                      <a:pt x="26" y="113"/>
                      <a:pt x="30" y="112"/>
                      <a:pt x="36" y="111"/>
                    </a:cubicBezTo>
                    <a:cubicBezTo>
                      <a:pt x="44" y="109"/>
                      <a:pt x="51" y="107"/>
                      <a:pt x="57" y="105"/>
                    </a:cubicBezTo>
                    <a:cubicBezTo>
                      <a:pt x="64" y="102"/>
                      <a:pt x="69" y="98"/>
                      <a:pt x="75" y="93"/>
                    </a:cubicBezTo>
                    <a:cubicBezTo>
                      <a:pt x="80" y="89"/>
                      <a:pt x="85" y="83"/>
                      <a:pt x="89" y="77"/>
                    </a:cubicBezTo>
                    <a:cubicBezTo>
                      <a:pt x="93" y="70"/>
                      <a:pt x="96" y="65"/>
                      <a:pt x="98" y="61"/>
                    </a:cubicBezTo>
                    <a:cubicBezTo>
                      <a:pt x="100" y="57"/>
                      <a:pt x="100" y="52"/>
                      <a:pt x="100" y="47"/>
                    </a:cubicBezTo>
                    <a:cubicBezTo>
                      <a:pt x="100" y="39"/>
                      <a:pt x="100" y="33"/>
                      <a:pt x="99" y="30"/>
                    </a:cubicBezTo>
                    <a:cubicBezTo>
                      <a:pt x="98" y="27"/>
                      <a:pt x="96" y="23"/>
                      <a:pt x="93" y="20"/>
                    </a:cubicBezTo>
                    <a:close/>
                    <a:moveTo>
                      <a:pt x="85" y="55"/>
                    </a:moveTo>
                    <a:cubicBezTo>
                      <a:pt x="84" y="58"/>
                      <a:pt x="83" y="61"/>
                      <a:pt x="82" y="65"/>
                    </a:cubicBezTo>
                    <a:cubicBezTo>
                      <a:pt x="80" y="68"/>
                      <a:pt x="79" y="71"/>
                      <a:pt x="79" y="73"/>
                    </a:cubicBezTo>
                    <a:cubicBezTo>
                      <a:pt x="77" y="75"/>
                      <a:pt x="75" y="77"/>
                      <a:pt x="72" y="80"/>
                    </a:cubicBezTo>
                    <a:cubicBezTo>
                      <a:pt x="70" y="83"/>
                      <a:pt x="67" y="85"/>
                      <a:pt x="65" y="87"/>
                    </a:cubicBezTo>
                    <a:cubicBezTo>
                      <a:pt x="63" y="90"/>
                      <a:pt x="60" y="92"/>
                      <a:pt x="55" y="94"/>
                    </a:cubicBezTo>
                    <a:cubicBezTo>
                      <a:pt x="51" y="96"/>
                      <a:pt x="46" y="98"/>
                      <a:pt x="40" y="100"/>
                    </a:cubicBezTo>
                    <a:cubicBezTo>
                      <a:pt x="34" y="101"/>
                      <a:pt x="28" y="103"/>
                      <a:pt x="22" y="104"/>
                    </a:cubicBezTo>
                    <a:cubicBezTo>
                      <a:pt x="22" y="99"/>
                      <a:pt x="22" y="94"/>
                      <a:pt x="22" y="87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16"/>
                      <a:pt x="22" y="13"/>
                      <a:pt x="23" y="11"/>
                    </a:cubicBezTo>
                    <a:cubicBezTo>
                      <a:pt x="25" y="9"/>
                      <a:pt x="27" y="8"/>
                      <a:pt x="31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51" y="8"/>
                      <a:pt x="59" y="10"/>
                      <a:pt x="64" y="14"/>
                    </a:cubicBezTo>
                    <a:cubicBezTo>
                      <a:pt x="70" y="17"/>
                      <a:pt x="75" y="21"/>
                      <a:pt x="79" y="25"/>
                    </a:cubicBezTo>
                    <a:cubicBezTo>
                      <a:pt x="83" y="29"/>
                      <a:pt x="85" y="36"/>
                      <a:pt x="85" y="44"/>
                    </a:cubicBezTo>
                    <a:cubicBezTo>
                      <a:pt x="85" y="48"/>
                      <a:pt x="85" y="52"/>
                      <a:pt x="8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9"/>
              <p:cNvSpPr>
                <a:spLocks/>
              </p:cNvSpPr>
              <p:nvPr/>
            </p:nvSpPr>
            <p:spPr bwMode="auto">
              <a:xfrm>
                <a:off x="6546850" y="4552951"/>
                <a:ext cx="506412" cy="628650"/>
              </a:xfrm>
              <a:custGeom>
                <a:avLst/>
                <a:gdLst>
                  <a:gd name="T0" fmla="*/ 110 w 135"/>
                  <a:gd name="T1" fmla="*/ 4 h 167"/>
                  <a:gd name="T2" fmla="*/ 106 w 135"/>
                  <a:gd name="T3" fmla="*/ 3 h 167"/>
                  <a:gd name="T4" fmla="*/ 79 w 135"/>
                  <a:gd name="T5" fmla="*/ 4 h 167"/>
                  <a:gd name="T6" fmla="*/ 71 w 135"/>
                  <a:gd name="T7" fmla="*/ 3 h 167"/>
                  <a:gd name="T8" fmla="*/ 65 w 135"/>
                  <a:gd name="T9" fmla="*/ 1 h 167"/>
                  <a:gd name="T10" fmla="*/ 63 w 135"/>
                  <a:gd name="T11" fmla="*/ 2 h 167"/>
                  <a:gd name="T12" fmla="*/ 33 w 135"/>
                  <a:gd name="T13" fmla="*/ 3 h 167"/>
                  <a:gd name="T14" fmla="*/ 7 w 135"/>
                  <a:gd name="T15" fmla="*/ 1 h 167"/>
                  <a:gd name="T16" fmla="*/ 2 w 135"/>
                  <a:gd name="T17" fmla="*/ 2 h 167"/>
                  <a:gd name="T18" fmla="*/ 0 w 135"/>
                  <a:gd name="T19" fmla="*/ 12 h 167"/>
                  <a:gd name="T20" fmla="*/ 8 w 135"/>
                  <a:gd name="T21" fmla="*/ 17 h 167"/>
                  <a:gd name="T22" fmla="*/ 19 w 135"/>
                  <a:gd name="T23" fmla="*/ 15 h 167"/>
                  <a:gd name="T24" fmla="*/ 34 w 135"/>
                  <a:gd name="T25" fmla="*/ 13 h 167"/>
                  <a:gd name="T26" fmla="*/ 48 w 135"/>
                  <a:gd name="T27" fmla="*/ 14 h 167"/>
                  <a:gd name="T28" fmla="*/ 51 w 135"/>
                  <a:gd name="T29" fmla="*/ 17 h 167"/>
                  <a:gd name="T30" fmla="*/ 53 w 135"/>
                  <a:gd name="T31" fmla="*/ 51 h 167"/>
                  <a:gd name="T32" fmla="*/ 48 w 135"/>
                  <a:gd name="T33" fmla="*/ 150 h 167"/>
                  <a:gd name="T34" fmla="*/ 48 w 135"/>
                  <a:gd name="T35" fmla="*/ 157 h 167"/>
                  <a:gd name="T36" fmla="*/ 47 w 135"/>
                  <a:gd name="T37" fmla="*/ 166 h 167"/>
                  <a:gd name="T38" fmla="*/ 54 w 135"/>
                  <a:gd name="T39" fmla="*/ 165 h 167"/>
                  <a:gd name="T40" fmla="*/ 61 w 135"/>
                  <a:gd name="T41" fmla="*/ 165 h 167"/>
                  <a:gd name="T42" fmla="*/ 64 w 135"/>
                  <a:gd name="T43" fmla="*/ 165 h 167"/>
                  <a:gd name="T44" fmla="*/ 70 w 135"/>
                  <a:gd name="T45" fmla="*/ 160 h 167"/>
                  <a:gd name="T46" fmla="*/ 67 w 135"/>
                  <a:gd name="T47" fmla="*/ 146 h 167"/>
                  <a:gd name="T48" fmla="*/ 66 w 135"/>
                  <a:gd name="T49" fmla="*/ 134 h 167"/>
                  <a:gd name="T50" fmla="*/ 64 w 135"/>
                  <a:gd name="T51" fmla="*/ 99 h 167"/>
                  <a:gd name="T52" fmla="*/ 67 w 135"/>
                  <a:gd name="T53" fmla="*/ 83 h 167"/>
                  <a:gd name="T54" fmla="*/ 67 w 135"/>
                  <a:gd name="T55" fmla="*/ 42 h 167"/>
                  <a:gd name="T56" fmla="*/ 73 w 135"/>
                  <a:gd name="T57" fmla="*/ 13 h 167"/>
                  <a:gd name="T58" fmla="*/ 94 w 135"/>
                  <a:gd name="T59" fmla="*/ 12 h 167"/>
                  <a:gd name="T60" fmla="*/ 112 w 135"/>
                  <a:gd name="T61" fmla="*/ 15 h 167"/>
                  <a:gd name="T62" fmla="*/ 130 w 135"/>
                  <a:gd name="T63" fmla="*/ 16 h 167"/>
                  <a:gd name="T64" fmla="*/ 135 w 135"/>
                  <a:gd name="T65" fmla="*/ 6 h 167"/>
                  <a:gd name="T66" fmla="*/ 118 w 135"/>
                  <a:gd name="T67" fmla="*/ 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67">
                    <a:moveTo>
                      <a:pt x="118" y="3"/>
                    </a:moveTo>
                    <a:cubicBezTo>
                      <a:pt x="114" y="4"/>
                      <a:pt x="112" y="4"/>
                      <a:pt x="110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4" y="4"/>
                      <a:pt x="82" y="4"/>
                      <a:pt x="79" y="4"/>
                    </a:cubicBezTo>
                    <a:cubicBezTo>
                      <a:pt x="76" y="5"/>
                      <a:pt x="74" y="5"/>
                      <a:pt x="74" y="5"/>
                    </a:cubicBezTo>
                    <a:cubicBezTo>
                      <a:pt x="73" y="5"/>
                      <a:pt x="72" y="4"/>
                      <a:pt x="71" y="3"/>
                    </a:cubicBezTo>
                    <a:cubicBezTo>
                      <a:pt x="69" y="1"/>
                      <a:pt x="68" y="1"/>
                      <a:pt x="67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4" y="0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59" y="3"/>
                      <a:pt x="55" y="3"/>
                      <a:pt x="5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7" y="3"/>
                      <a:pt x="21" y="3"/>
                      <a:pt x="16" y="2"/>
                    </a:cubicBezTo>
                    <a:cubicBezTo>
                      <a:pt x="11" y="1"/>
                      <a:pt x="8" y="1"/>
                      <a:pt x="7" y="1"/>
                    </a:cubicBezTo>
                    <a:cubicBezTo>
                      <a:pt x="5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5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3" y="16"/>
                      <a:pt x="5" y="17"/>
                      <a:pt x="8" y="17"/>
                    </a:cubicBezTo>
                    <a:cubicBezTo>
                      <a:pt x="11" y="17"/>
                      <a:pt x="13" y="16"/>
                      <a:pt x="15" y="16"/>
                    </a:cubicBezTo>
                    <a:cubicBezTo>
                      <a:pt x="16" y="15"/>
                      <a:pt x="18" y="15"/>
                      <a:pt x="19" y="15"/>
                    </a:cubicBezTo>
                    <a:cubicBezTo>
                      <a:pt x="20" y="15"/>
                      <a:pt x="21" y="15"/>
                      <a:pt x="23" y="16"/>
                    </a:cubicBezTo>
                    <a:cubicBezTo>
                      <a:pt x="24" y="14"/>
                      <a:pt x="28" y="13"/>
                      <a:pt x="34" y="13"/>
                    </a:cubicBezTo>
                    <a:cubicBezTo>
                      <a:pt x="35" y="13"/>
                      <a:pt x="38" y="13"/>
                      <a:pt x="41" y="13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4"/>
                      <a:pt x="50" y="14"/>
                      <a:pt x="51" y="15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8"/>
                      <a:pt x="51" y="18"/>
                      <a:pt x="51" y="19"/>
                    </a:cubicBezTo>
                    <a:cubicBezTo>
                      <a:pt x="52" y="23"/>
                      <a:pt x="53" y="34"/>
                      <a:pt x="53" y="51"/>
                    </a:cubicBezTo>
                    <a:cubicBezTo>
                      <a:pt x="52" y="106"/>
                      <a:pt x="52" y="106"/>
                      <a:pt x="52" y="106"/>
                    </a:cubicBezTo>
                    <a:cubicBezTo>
                      <a:pt x="52" y="128"/>
                      <a:pt x="51" y="143"/>
                      <a:pt x="48" y="150"/>
                    </a:cubicBezTo>
                    <a:cubicBezTo>
                      <a:pt x="48" y="150"/>
                      <a:pt x="48" y="151"/>
                      <a:pt x="48" y="151"/>
                    </a:cubicBezTo>
                    <a:cubicBezTo>
                      <a:pt x="48" y="152"/>
                      <a:pt x="48" y="154"/>
                      <a:pt x="48" y="157"/>
                    </a:cubicBezTo>
                    <a:cubicBezTo>
                      <a:pt x="49" y="162"/>
                      <a:pt x="48" y="165"/>
                      <a:pt x="46" y="166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8" y="166"/>
                      <a:pt x="49" y="166"/>
                      <a:pt x="51" y="166"/>
                    </a:cubicBezTo>
                    <a:cubicBezTo>
                      <a:pt x="52" y="165"/>
                      <a:pt x="53" y="165"/>
                      <a:pt x="54" y="165"/>
                    </a:cubicBezTo>
                    <a:cubicBezTo>
                      <a:pt x="56" y="165"/>
                      <a:pt x="57" y="166"/>
                      <a:pt x="57" y="167"/>
                    </a:cubicBezTo>
                    <a:cubicBezTo>
                      <a:pt x="58" y="167"/>
                      <a:pt x="60" y="166"/>
                      <a:pt x="61" y="165"/>
                    </a:cubicBezTo>
                    <a:cubicBezTo>
                      <a:pt x="62" y="166"/>
                      <a:pt x="62" y="166"/>
                      <a:pt x="63" y="166"/>
                    </a:cubicBezTo>
                    <a:cubicBezTo>
                      <a:pt x="63" y="166"/>
                      <a:pt x="64" y="166"/>
                      <a:pt x="64" y="165"/>
                    </a:cubicBezTo>
                    <a:cubicBezTo>
                      <a:pt x="64" y="165"/>
                      <a:pt x="63" y="164"/>
                      <a:pt x="63" y="164"/>
                    </a:cubicBezTo>
                    <a:cubicBezTo>
                      <a:pt x="68" y="163"/>
                      <a:pt x="70" y="161"/>
                      <a:pt x="70" y="160"/>
                    </a:cubicBezTo>
                    <a:cubicBezTo>
                      <a:pt x="70" y="160"/>
                      <a:pt x="69" y="158"/>
                      <a:pt x="69" y="156"/>
                    </a:cubicBezTo>
                    <a:cubicBezTo>
                      <a:pt x="68" y="154"/>
                      <a:pt x="67" y="150"/>
                      <a:pt x="67" y="146"/>
                    </a:cubicBezTo>
                    <a:cubicBezTo>
                      <a:pt x="66" y="142"/>
                      <a:pt x="65" y="139"/>
                      <a:pt x="65" y="139"/>
                    </a:cubicBezTo>
                    <a:cubicBezTo>
                      <a:pt x="65" y="139"/>
                      <a:pt x="66" y="137"/>
                      <a:pt x="66" y="134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5"/>
                      <a:pt x="64" y="102"/>
                      <a:pt x="64" y="99"/>
                    </a:cubicBezTo>
                    <a:cubicBezTo>
                      <a:pt x="65" y="97"/>
                      <a:pt x="65" y="94"/>
                      <a:pt x="65" y="91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3"/>
                      <a:pt x="67" y="54"/>
                      <a:pt x="67" y="42"/>
                    </a:cubicBezTo>
                    <a:cubicBezTo>
                      <a:pt x="68" y="30"/>
                      <a:pt x="69" y="21"/>
                      <a:pt x="71" y="14"/>
                    </a:cubicBezTo>
                    <a:cubicBezTo>
                      <a:pt x="72" y="14"/>
                      <a:pt x="73" y="13"/>
                      <a:pt x="73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104" y="12"/>
                      <a:pt x="109" y="13"/>
                      <a:pt x="110" y="15"/>
                    </a:cubicBezTo>
                    <a:cubicBezTo>
                      <a:pt x="111" y="15"/>
                      <a:pt x="111" y="15"/>
                      <a:pt x="112" y="15"/>
                    </a:cubicBezTo>
                    <a:cubicBezTo>
                      <a:pt x="114" y="15"/>
                      <a:pt x="116" y="15"/>
                      <a:pt x="120" y="15"/>
                    </a:cubicBezTo>
                    <a:cubicBezTo>
                      <a:pt x="124" y="15"/>
                      <a:pt x="127" y="16"/>
                      <a:pt x="130" y="16"/>
                    </a:cubicBezTo>
                    <a:cubicBezTo>
                      <a:pt x="130" y="16"/>
                      <a:pt x="131" y="15"/>
                      <a:pt x="133" y="15"/>
                    </a:cubicBezTo>
                    <a:cubicBezTo>
                      <a:pt x="134" y="13"/>
                      <a:pt x="135" y="10"/>
                      <a:pt x="135" y="6"/>
                    </a:cubicBezTo>
                    <a:cubicBezTo>
                      <a:pt x="134" y="4"/>
                      <a:pt x="131" y="3"/>
                      <a:pt x="126" y="3"/>
                    </a:cubicBezTo>
                    <a:cubicBezTo>
                      <a:pt x="124" y="3"/>
                      <a:pt x="121" y="3"/>
                      <a:pt x="11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9729222" y="2621280"/>
            <a:ext cx="353943" cy="830580"/>
            <a:chOff x="9729222" y="2621280"/>
            <a:chExt cx="353943" cy="830580"/>
          </a:xfrm>
        </p:grpSpPr>
        <p:sp>
          <p:nvSpPr>
            <p:cNvPr id="76" name="矩形 75"/>
            <p:cNvSpPr/>
            <p:nvPr/>
          </p:nvSpPr>
          <p:spPr>
            <a:xfrm>
              <a:off x="9770745" y="2621280"/>
              <a:ext cx="304800" cy="7543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文本框 76"/>
            <p:cNvSpPr txBox="1"/>
            <p:nvPr/>
          </p:nvSpPr>
          <p:spPr>
            <a:xfrm>
              <a:off x="9729222" y="2659380"/>
              <a:ext cx="353943" cy="792480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zh-CN" altLang="en-US" sz="1100" dirty="0">
                  <a:latin typeface="华文行楷" panose="02010800040101010101" pitchFamily="2" charset="-122"/>
                  <a:ea typeface="华文行楷" panose="02010800040101010101" pitchFamily="2" charset="-122"/>
                </a:rPr>
                <a:t>菊花宝典</a:t>
              </a:r>
            </a:p>
          </p:txBody>
        </p:sp>
      </p:grpSp>
      <p:sp>
        <p:nvSpPr>
          <p:cNvPr id="50" name="文本框 49"/>
          <p:cNvSpPr txBox="1"/>
          <p:nvPr/>
        </p:nvSpPr>
        <p:spPr>
          <a:xfrm>
            <a:off x="1596939" y="4186311"/>
            <a:ext cx="1467390" cy="267116"/>
          </a:xfrm>
          <a:custGeom>
            <a:avLst/>
            <a:gdLst/>
            <a:ahLst/>
            <a:cxnLst/>
            <a:rect l="l" t="t" r="r" b="b"/>
            <a:pathLst>
              <a:path w="1467390" h="267116">
                <a:moveTo>
                  <a:pt x="1007161" y="168970"/>
                </a:moveTo>
                <a:cubicBezTo>
                  <a:pt x="1010006" y="167954"/>
                  <a:pt x="1012850" y="168056"/>
                  <a:pt x="1015695" y="169275"/>
                </a:cubicBezTo>
                <a:lnTo>
                  <a:pt x="1033678" y="177810"/>
                </a:lnTo>
                <a:cubicBezTo>
                  <a:pt x="1036523" y="179232"/>
                  <a:pt x="1038454" y="181366"/>
                  <a:pt x="1039470" y="184210"/>
                </a:cubicBezTo>
                <a:cubicBezTo>
                  <a:pt x="1040486" y="187055"/>
                  <a:pt x="1040282" y="189900"/>
                  <a:pt x="1038860" y="192745"/>
                </a:cubicBezTo>
                <a:cubicBezTo>
                  <a:pt x="1036828" y="197012"/>
                  <a:pt x="1033475" y="199146"/>
                  <a:pt x="1028802" y="199146"/>
                </a:cubicBezTo>
                <a:cubicBezTo>
                  <a:pt x="1027176" y="199146"/>
                  <a:pt x="1025652" y="198739"/>
                  <a:pt x="1024230" y="197926"/>
                </a:cubicBezTo>
                <a:lnTo>
                  <a:pt x="1005942" y="189392"/>
                </a:lnTo>
                <a:cubicBezTo>
                  <a:pt x="1003097" y="187970"/>
                  <a:pt x="1001217" y="185887"/>
                  <a:pt x="1000303" y="183144"/>
                </a:cubicBezTo>
                <a:cubicBezTo>
                  <a:pt x="999388" y="180400"/>
                  <a:pt x="999541" y="177606"/>
                  <a:pt x="1000760" y="174762"/>
                </a:cubicBezTo>
                <a:cubicBezTo>
                  <a:pt x="1002182" y="171917"/>
                  <a:pt x="1004316" y="169986"/>
                  <a:pt x="1007161" y="168970"/>
                </a:cubicBezTo>
                <a:close/>
                <a:moveTo>
                  <a:pt x="764845" y="160436"/>
                </a:moveTo>
                <a:cubicBezTo>
                  <a:pt x="767893" y="160233"/>
                  <a:pt x="770534" y="161249"/>
                  <a:pt x="772770" y="163484"/>
                </a:cubicBezTo>
                <a:lnTo>
                  <a:pt x="841654" y="225663"/>
                </a:lnTo>
                <a:cubicBezTo>
                  <a:pt x="843890" y="227695"/>
                  <a:pt x="845109" y="230235"/>
                  <a:pt x="845312" y="233283"/>
                </a:cubicBezTo>
                <a:cubicBezTo>
                  <a:pt x="845515" y="236331"/>
                  <a:pt x="844601" y="238973"/>
                  <a:pt x="842569" y="241208"/>
                </a:cubicBezTo>
                <a:cubicBezTo>
                  <a:pt x="840130" y="243646"/>
                  <a:pt x="837387" y="244866"/>
                  <a:pt x="834339" y="244866"/>
                </a:cubicBezTo>
                <a:cubicBezTo>
                  <a:pt x="831291" y="244866"/>
                  <a:pt x="828751" y="243951"/>
                  <a:pt x="826719" y="242122"/>
                </a:cubicBezTo>
                <a:lnTo>
                  <a:pt x="757834" y="179943"/>
                </a:lnTo>
                <a:cubicBezTo>
                  <a:pt x="755599" y="177708"/>
                  <a:pt x="754380" y="175066"/>
                  <a:pt x="754177" y="172018"/>
                </a:cubicBezTo>
                <a:cubicBezTo>
                  <a:pt x="753974" y="168970"/>
                  <a:pt x="754888" y="166329"/>
                  <a:pt x="756920" y="164094"/>
                </a:cubicBezTo>
                <a:cubicBezTo>
                  <a:pt x="759155" y="161858"/>
                  <a:pt x="761797" y="160639"/>
                  <a:pt x="764845" y="160436"/>
                </a:cubicBezTo>
                <a:close/>
                <a:moveTo>
                  <a:pt x="1338326" y="126603"/>
                </a:moveTo>
                <a:cubicBezTo>
                  <a:pt x="1345946" y="126400"/>
                  <a:pt x="1353820" y="127060"/>
                  <a:pt x="1361948" y="128584"/>
                </a:cubicBezTo>
                <a:cubicBezTo>
                  <a:pt x="1370076" y="130108"/>
                  <a:pt x="1377086" y="133410"/>
                  <a:pt x="1382979" y="138490"/>
                </a:cubicBezTo>
                <a:cubicBezTo>
                  <a:pt x="1386230" y="141335"/>
                  <a:pt x="1389431" y="145552"/>
                  <a:pt x="1392580" y="151140"/>
                </a:cubicBezTo>
                <a:cubicBezTo>
                  <a:pt x="1395730" y="156728"/>
                  <a:pt x="1396898" y="164195"/>
                  <a:pt x="1396086" y="173542"/>
                </a:cubicBezTo>
                <a:cubicBezTo>
                  <a:pt x="1395476" y="179638"/>
                  <a:pt x="1394409" y="184871"/>
                  <a:pt x="1392885" y="189240"/>
                </a:cubicBezTo>
                <a:cubicBezTo>
                  <a:pt x="1391361" y="193608"/>
                  <a:pt x="1389583" y="197418"/>
                  <a:pt x="1387551" y="200670"/>
                </a:cubicBezTo>
                <a:cubicBezTo>
                  <a:pt x="1385519" y="203921"/>
                  <a:pt x="1383284" y="206562"/>
                  <a:pt x="1380846" y="208594"/>
                </a:cubicBezTo>
                <a:cubicBezTo>
                  <a:pt x="1378407" y="210626"/>
                  <a:pt x="1376071" y="212252"/>
                  <a:pt x="1373835" y="213471"/>
                </a:cubicBezTo>
                <a:cubicBezTo>
                  <a:pt x="1369975" y="215706"/>
                  <a:pt x="1366012" y="217230"/>
                  <a:pt x="1361948" y="218043"/>
                </a:cubicBezTo>
                <a:cubicBezTo>
                  <a:pt x="1357884" y="218856"/>
                  <a:pt x="1353718" y="219262"/>
                  <a:pt x="1349451" y="219262"/>
                </a:cubicBezTo>
                <a:cubicBezTo>
                  <a:pt x="1343965" y="219262"/>
                  <a:pt x="1338580" y="218704"/>
                  <a:pt x="1333297" y="217586"/>
                </a:cubicBezTo>
                <a:cubicBezTo>
                  <a:pt x="1328014" y="216468"/>
                  <a:pt x="1323238" y="215198"/>
                  <a:pt x="1318971" y="213776"/>
                </a:cubicBezTo>
                <a:cubicBezTo>
                  <a:pt x="1314704" y="212354"/>
                  <a:pt x="1311148" y="210982"/>
                  <a:pt x="1308303" y="209661"/>
                </a:cubicBezTo>
                <a:cubicBezTo>
                  <a:pt x="1305458" y="208340"/>
                  <a:pt x="1303630" y="207477"/>
                  <a:pt x="1302817" y="207070"/>
                </a:cubicBezTo>
                <a:cubicBezTo>
                  <a:pt x="1299159" y="205242"/>
                  <a:pt x="1297127" y="202194"/>
                  <a:pt x="1296721" y="197926"/>
                </a:cubicBezTo>
                <a:cubicBezTo>
                  <a:pt x="1295908" y="204429"/>
                  <a:pt x="1295908" y="210576"/>
                  <a:pt x="1296721" y="216367"/>
                </a:cubicBezTo>
                <a:cubicBezTo>
                  <a:pt x="1297534" y="222158"/>
                  <a:pt x="1299667" y="227086"/>
                  <a:pt x="1303122" y="231150"/>
                </a:cubicBezTo>
                <a:cubicBezTo>
                  <a:pt x="1308202" y="237246"/>
                  <a:pt x="1316431" y="241310"/>
                  <a:pt x="1327810" y="243342"/>
                </a:cubicBezTo>
                <a:cubicBezTo>
                  <a:pt x="1339190" y="245374"/>
                  <a:pt x="1353414" y="245374"/>
                  <a:pt x="1370482" y="243342"/>
                </a:cubicBezTo>
                <a:cubicBezTo>
                  <a:pt x="1373734" y="242935"/>
                  <a:pt x="1376528" y="243697"/>
                  <a:pt x="1378864" y="245628"/>
                </a:cubicBezTo>
                <a:cubicBezTo>
                  <a:pt x="1381201" y="247558"/>
                  <a:pt x="1382573" y="250047"/>
                  <a:pt x="1382979" y="253095"/>
                </a:cubicBezTo>
                <a:cubicBezTo>
                  <a:pt x="1383386" y="256143"/>
                  <a:pt x="1382624" y="258836"/>
                  <a:pt x="1380693" y="261172"/>
                </a:cubicBezTo>
                <a:cubicBezTo>
                  <a:pt x="1378763" y="263509"/>
                  <a:pt x="1376274" y="264881"/>
                  <a:pt x="1373226" y="265287"/>
                </a:cubicBezTo>
                <a:cubicBezTo>
                  <a:pt x="1363675" y="266506"/>
                  <a:pt x="1354938" y="267116"/>
                  <a:pt x="1347013" y="267116"/>
                </a:cubicBezTo>
                <a:cubicBezTo>
                  <a:pt x="1318362" y="267116"/>
                  <a:pt x="1298042" y="259902"/>
                  <a:pt x="1286053" y="245475"/>
                </a:cubicBezTo>
                <a:cubicBezTo>
                  <a:pt x="1280770" y="239379"/>
                  <a:pt x="1277315" y="232674"/>
                  <a:pt x="1275690" y="225358"/>
                </a:cubicBezTo>
                <a:cubicBezTo>
                  <a:pt x="1274064" y="218043"/>
                  <a:pt x="1273454" y="210830"/>
                  <a:pt x="1273861" y="203718"/>
                </a:cubicBezTo>
                <a:cubicBezTo>
                  <a:pt x="1274267" y="196606"/>
                  <a:pt x="1275283" y="189798"/>
                  <a:pt x="1276909" y="183296"/>
                </a:cubicBezTo>
                <a:cubicBezTo>
                  <a:pt x="1278534" y="176794"/>
                  <a:pt x="1279957" y="171409"/>
                  <a:pt x="1281176" y="167142"/>
                </a:cubicBezTo>
                <a:cubicBezTo>
                  <a:pt x="1282192" y="164297"/>
                  <a:pt x="1284021" y="162112"/>
                  <a:pt x="1286662" y="160588"/>
                </a:cubicBezTo>
                <a:cubicBezTo>
                  <a:pt x="1289304" y="159064"/>
                  <a:pt x="1292047" y="158810"/>
                  <a:pt x="1294892" y="159826"/>
                </a:cubicBezTo>
                <a:cubicBezTo>
                  <a:pt x="1297940" y="160639"/>
                  <a:pt x="1300226" y="162417"/>
                  <a:pt x="1301750" y="165160"/>
                </a:cubicBezTo>
                <a:cubicBezTo>
                  <a:pt x="1303274" y="167904"/>
                  <a:pt x="1303528" y="170698"/>
                  <a:pt x="1302512" y="173542"/>
                </a:cubicBezTo>
                <a:cubicBezTo>
                  <a:pt x="1300683" y="179435"/>
                  <a:pt x="1299159" y="185734"/>
                  <a:pt x="1297940" y="192440"/>
                </a:cubicBezTo>
                <a:cubicBezTo>
                  <a:pt x="1299362" y="189595"/>
                  <a:pt x="1301496" y="187716"/>
                  <a:pt x="1304341" y="186801"/>
                </a:cubicBezTo>
                <a:cubicBezTo>
                  <a:pt x="1307186" y="185887"/>
                  <a:pt x="1310030" y="186141"/>
                  <a:pt x="1312875" y="187563"/>
                </a:cubicBezTo>
                <a:cubicBezTo>
                  <a:pt x="1314907" y="188579"/>
                  <a:pt x="1318006" y="189900"/>
                  <a:pt x="1322172" y="191526"/>
                </a:cubicBezTo>
                <a:cubicBezTo>
                  <a:pt x="1326337" y="193151"/>
                  <a:pt x="1330858" y="194472"/>
                  <a:pt x="1335735" y="195488"/>
                </a:cubicBezTo>
                <a:cubicBezTo>
                  <a:pt x="1340612" y="196504"/>
                  <a:pt x="1345489" y="197063"/>
                  <a:pt x="1350366" y="197164"/>
                </a:cubicBezTo>
                <a:cubicBezTo>
                  <a:pt x="1355242" y="197266"/>
                  <a:pt x="1359510" y="196301"/>
                  <a:pt x="1363167" y="194269"/>
                </a:cubicBezTo>
                <a:cubicBezTo>
                  <a:pt x="1363777" y="193862"/>
                  <a:pt x="1364590" y="193253"/>
                  <a:pt x="1365606" y="192440"/>
                </a:cubicBezTo>
                <a:cubicBezTo>
                  <a:pt x="1366622" y="191627"/>
                  <a:pt x="1367689" y="190408"/>
                  <a:pt x="1368806" y="188782"/>
                </a:cubicBezTo>
                <a:cubicBezTo>
                  <a:pt x="1369924" y="187157"/>
                  <a:pt x="1370940" y="185023"/>
                  <a:pt x="1371854" y="182382"/>
                </a:cubicBezTo>
                <a:cubicBezTo>
                  <a:pt x="1372768" y="179740"/>
                  <a:pt x="1373429" y="176286"/>
                  <a:pt x="1373835" y="172018"/>
                </a:cubicBezTo>
                <a:cubicBezTo>
                  <a:pt x="1374242" y="166735"/>
                  <a:pt x="1373835" y="162925"/>
                  <a:pt x="1372616" y="160588"/>
                </a:cubicBezTo>
                <a:cubicBezTo>
                  <a:pt x="1371397" y="158252"/>
                  <a:pt x="1370076" y="156575"/>
                  <a:pt x="1368654" y="155559"/>
                </a:cubicBezTo>
                <a:cubicBezTo>
                  <a:pt x="1365402" y="152918"/>
                  <a:pt x="1361186" y="151089"/>
                  <a:pt x="1356004" y="150073"/>
                </a:cubicBezTo>
                <a:cubicBezTo>
                  <a:pt x="1350823" y="149057"/>
                  <a:pt x="1345489" y="148650"/>
                  <a:pt x="1340002" y="148854"/>
                </a:cubicBezTo>
                <a:cubicBezTo>
                  <a:pt x="1334516" y="149057"/>
                  <a:pt x="1329334" y="149565"/>
                  <a:pt x="1324458" y="150378"/>
                </a:cubicBezTo>
                <a:cubicBezTo>
                  <a:pt x="1319581" y="151190"/>
                  <a:pt x="1315822" y="151902"/>
                  <a:pt x="1313180" y="152511"/>
                </a:cubicBezTo>
                <a:cubicBezTo>
                  <a:pt x="1310335" y="153324"/>
                  <a:pt x="1307592" y="152918"/>
                  <a:pt x="1304950" y="151292"/>
                </a:cubicBezTo>
                <a:cubicBezTo>
                  <a:pt x="1302309" y="149666"/>
                  <a:pt x="1300582" y="147431"/>
                  <a:pt x="1299769" y="144586"/>
                </a:cubicBezTo>
                <a:cubicBezTo>
                  <a:pt x="1298956" y="141538"/>
                  <a:pt x="1299362" y="138694"/>
                  <a:pt x="1300988" y="136052"/>
                </a:cubicBezTo>
                <a:cubicBezTo>
                  <a:pt x="1302614" y="133410"/>
                  <a:pt x="1304849" y="131683"/>
                  <a:pt x="1307694" y="130870"/>
                </a:cubicBezTo>
                <a:cubicBezTo>
                  <a:pt x="1308913" y="130667"/>
                  <a:pt x="1312418" y="129956"/>
                  <a:pt x="1318209" y="128737"/>
                </a:cubicBezTo>
                <a:cubicBezTo>
                  <a:pt x="1324000" y="127518"/>
                  <a:pt x="1330706" y="126806"/>
                  <a:pt x="1338326" y="126603"/>
                </a:cubicBezTo>
                <a:close/>
                <a:moveTo>
                  <a:pt x="106782" y="125841"/>
                </a:moveTo>
                <a:cubicBezTo>
                  <a:pt x="112065" y="126756"/>
                  <a:pt x="116688" y="128432"/>
                  <a:pt x="120650" y="130870"/>
                </a:cubicBezTo>
                <a:cubicBezTo>
                  <a:pt x="124612" y="133309"/>
                  <a:pt x="127864" y="136306"/>
                  <a:pt x="130404" y="139862"/>
                </a:cubicBezTo>
                <a:cubicBezTo>
                  <a:pt x="132944" y="143418"/>
                  <a:pt x="134722" y="147126"/>
                  <a:pt x="135738" y="150987"/>
                </a:cubicBezTo>
                <a:cubicBezTo>
                  <a:pt x="137363" y="157490"/>
                  <a:pt x="137211" y="164297"/>
                  <a:pt x="135280" y="171409"/>
                </a:cubicBezTo>
                <a:cubicBezTo>
                  <a:pt x="133350" y="178521"/>
                  <a:pt x="129337" y="185023"/>
                  <a:pt x="123241" y="190916"/>
                </a:cubicBezTo>
                <a:cubicBezTo>
                  <a:pt x="127914" y="194370"/>
                  <a:pt x="130962" y="197876"/>
                  <a:pt x="132385" y="201432"/>
                </a:cubicBezTo>
                <a:cubicBezTo>
                  <a:pt x="133807" y="204988"/>
                  <a:pt x="134620" y="207782"/>
                  <a:pt x="134823" y="209814"/>
                </a:cubicBezTo>
                <a:cubicBezTo>
                  <a:pt x="135026" y="212049"/>
                  <a:pt x="134620" y="215046"/>
                  <a:pt x="133604" y="218805"/>
                </a:cubicBezTo>
                <a:cubicBezTo>
                  <a:pt x="132588" y="222564"/>
                  <a:pt x="130048" y="226476"/>
                  <a:pt x="125984" y="230540"/>
                </a:cubicBezTo>
                <a:cubicBezTo>
                  <a:pt x="142646" y="235214"/>
                  <a:pt x="158902" y="237906"/>
                  <a:pt x="174752" y="238617"/>
                </a:cubicBezTo>
                <a:cubicBezTo>
                  <a:pt x="190602" y="239328"/>
                  <a:pt x="207670" y="238160"/>
                  <a:pt x="225958" y="235112"/>
                </a:cubicBezTo>
                <a:cubicBezTo>
                  <a:pt x="228803" y="234706"/>
                  <a:pt x="231496" y="235366"/>
                  <a:pt x="234036" y="237093"/>
                </a:cubicBezTo>
                <a:cubicBezTo>
                  <a:pt x="236576" y="238820"/>
                  <a:pt x="238150" y="241208"/>
                  <a:pt x="238760" y="244256"/>
                </a:cubicBezTo>
                <a:cubicBezTo>
                  <a:pt x="239166" y="247101"/>
                  <a:pt x="238506" y="249793"/>
                  <a:pt x="236779" y="252333"/>
                </a:cubicBezTo>
                <a:cubicBezTo>
                  <a:pt x="235052" y="254873"/>
                  <a:pt x="232664" y="256448"/>
                  <a:pt x="229616" y="257058"/>
                </a:cubicBezTo>
                <a:cubicBezTo>
                  <a:pt x="221691" y="258480"/>
                  <a:pt x="213970" y="259496"/>
                  <a:pt x="206451" y="260106"/>
                </a:cubicBezTo>
                <a:cubicBezTo>
                  <a:pt x="198933" y="260715"/>
                  <a:pt x="191516" y="261020"/>
                  <a:pt x="184201" y="261020"/>
                </a:cubicBezTo>
                <a:cubicBezTo>
                  <a:pt x="169367" y="261020"/>
                  <a:pt x="154788" y="259598"/>
                  <a:pt x="140462" y="256753"/>
                </a:cubicBezTo>
                <a:cubicBezTo>
                  <a:pt x="126136" y="253908"/>
                  <a:pt x="111150" y="249539"/>
                  <a:pt x="95504" y="243646"/>
                </a:cubicBezTo>
                <a:cubicBezTo>
                  <a:pt x="90830" y="241614"/>
                  <a:pt x="88494" y="238058"/>
                  <a:pt x="88494" y="232978"/>
                </a:cubicBezTo>
                <a:cubicBezTo>
                  <a:pt x="88494" y="227898"/>
                  <a:pt x="90932" y="224546"/>
                  <a:pt x="95809" y="222920"/>
                </a:cubicBezTo>
                <a:cubicBezTo>
                  <a:pt x="102718" y="220278"/>
                  <a:pt x="107239" y="217789"/>
                  <a:pt x="109372" y="215452"/>
                </a:cubicBezTo>
                <a:cubicBezTo>
                  <a:pt x="111506" y="213116"/>
                  <a:pt x="112573" y="211744"/>
                  <a:pt x="112573" y="211338"/>
                </a:cubicBezTo>
                <a:cubicBezTo>
                  <a:pt x="112573" y="210931"/>
                  <a:pt x="111506" y="209864"/>
                  <a:pt x="109372" y="208137"/>
                </a:cubicBezTo>
                <a:cubicBezTo>
                  <a:pt x="107239" y="206410"/>
                  <a:pt x="103022" y="204835"/>
                  <a:pt x="96723" y="203413"/>
                </a:cubicBezTo>
                <a:cubicBezTo>
                  <a:pt x="91440" y="201990"/>
                  <a:pt x="88595" y="198536"/>
                  <a:pt x="88189" y="193050"/>
                </a:cubicBezTo>
                <a:cubicBezTo>
                  <a:pt x="87782" y="190611"/>
                  <a:pt x="88290" y="188376"/>
                  <a:pt x="89713" y="186344"/>
                </a:cubicBezTo>
                <a:cubicBezTo>
                  <a:pt x="91135" y="184312"/>
                  <a:pt x="93066" y="182890"/>
                  <a:pt x="95504" y="182077"/>
                </a:cubicBezTo>
                <a:cubicBezTo>
                  <a:pt x="103632" y="179232"/>
                  <a:pt x="109068" y="175371"/>
                  <a:pt x="111811" y="170494"/>
                </a:cubicBezTo>
                <a:cubicBezTo>
                  <a:pt x="114554" y="165618"/>
                  <a:pt x="115418" y="161147"/>
                  <a:pt x="114402" y="157083"/>
                </a:cubicBezTo>
                <a:cubicBezTo>
                  <a:pt x="113386" y="153222"/>
                  <a:pt x="110998" y="150479"/>
                  <a:pt x="107239" y="148854"/>
                </a:cubicBezTo>
                <a:cubicBezTo>
                  <a:pt x="103480" y="147228"/>
                  <a:pt x="98857" y="147025"/>
                  <a:pt x="93370" y="148244"/>
                </a:cubicBezTo>
                <a:cubicBezTo>
                  <a:pt x="90526" y="148650"/>
                  <a:pt x="87782" y="148041"/>
                  <a:pt x="85141" y="146415"/>
                </a:cubicBezTo>
                <a:cubicBezTo>
                  <a:pt x="82499" y="144790"/>
                  <a:pt x="80874" y="142453"/>
                  <a:pt x="80264" y="139405"/>
                </a:cubicBezTo>
                <a:cubicBezTo>
                  <a:pt x="79654" y="136357"/>
                  <a:pt x="80213" y="133563"/>
                  <a:pt x="81940" y="131023"/>
                </a:cubicBezTo>
                <a:cubicBezTo>
                  <a:pt x="83668" y="128483"/>
                  <a:pt x="86055" y="126908"/>
                  <a:pt x="89103" y="126298"/>
                </a:cubicBezTo>
                <a:cubicBezTo>
                  <a:pt x="95606" y="125079"/>
                  <a:pt x="101498" y="124927"/>
                  <a:pt x="106782" y="125841"/>
                </a:cubicBezTo>
                <a:close/>
                <a:moveTo>
                  <a:pt x="428650" y="112887"/>
                </a:moveTo>
                <a:cubicBezTo>
                  <a:pt x="423367" y="112887"/>
                  <a:pt x="418389" y="113497"/>
                  <a:pt x="413715" y="114716"/>
                </a:cubicBezTo>
                <a:cubicBezTo>
                  <a:pt x="409042" y="115935"/>
                  <a:pt x="404927" y="117561"/>
                  <a:pt x="401371" y="119593"/>
                </a:cubicBezTo>
                <a:cubicBezTo>
                  <a:pt x="397815" y="121625"/>
                  <a:pt x="395021" y="124063"/>
                  <a:pt x="392989" y="126908"/>
                </a:cubicBezTo>
                <a:cubicBezTo>
                  <a:pt x="390957" y="129753"/>
                  <a:pt x="389941" y="132699"/>
                  <a:pt x="389941" y="135747"/>
                </a:cubicBezTo>
                <a:cubicBezTo>
                  <a:pt x="389941" y="138795"/>
                  <a:pt x="390957" y="141742"/>
                  <a:pt x="392989" y="144586"/>
                </a:cubicBezTo>
                <a:cubicBezTo>
                  <a:pt x="395021" y="147431"/>
                  <a:pt x="397815" y="149920"/>
                  <a:pt x="401371" y="152054"/>
                </a:cubicBezTo>
                <a:cubicBezTo>
                  <a:pt x="404927" y="154188"/>
                  <a:pt x="409042" y="155864"/>
                  <a:pt x="413715" y="157083"/>
                </a:cubicBezTo>
                <a:cubicBezTo>
                  <a:pt x="418389" y="158302"/>
                  <a:pt x="423367" y="158912"/>
                  <a:pt x="428650" y="158912"/>
                </a:cubicBezTo>
                <a:cubicBezTo>
                  <a:pt x="433730" y="158912"/>
                  <a:pt x="438607" y="158302"/>
                  <a:pt x="443281" y="157083"/>
                </a:cubicBezTo>
                <a:cubicBezTo>
                  <a:pt x="447954" y="155864"/>
                  <a:pt x="452069" y="154188"/>
                  <a:pt x="455625" y="152054"/>
                </a:cubicBezTo>
                <a:cubicBezTo>
                  <a:pt x="459181" y="149920"/>
                  <a:pt x="461975" y="147431"/>
                  <a:pt x="464007" y="144586"/>
                </a:cubicBezTo>
                <a:cubicBezTo>
                  <a:pt x="466039" y="141742"/>
                  <a:pt x="467055" y="138795"/>
                  <a:pt x="467055" y="135747"/>
                </a:cubicBezTo>
                <a:cubicBezTo>
                  <a:pt x="467055" y="132699"/>
                  <a:pt x="466039" y="129753"/>
                  <a:pt x="464007" y="126908"/>
                </a:cubicBezTo>
                <a:cubicBezTo>
                  <a:pt x="461975" y="124063"/>
                  <a:pt x="459181" y="121625"/>
                  <a:pt x="455625" y="119593"/>
                </a:cubicBezTo>
                <a:cubicBezTo>
                  <a:pt x="452069" y="117561"/>
                  <a:pt x="447954" y="115935"/>
                  <a:pt x="443281" y="114716"/>
                </a:cubicBezTo>
                <a:cubicBezTo>
                  <a:pt x="438607" y="113497"/>
                  <a:pt x="433730" y="112887"/>
                  <a:pt x="428650" y="112887"/>
                </a:cubicBezTo>
                <a:close/>
                <a:moveTo>
                  <a:pt x="428346" y="90637"/>
                </a:moveTo>
                <a:cubicBezTo>
                  <a:pt x="436880" y="90637"/>
                  <a:pt x="444856" y="91805"/>
                  <a:pt x="452272" y="94142"/>
                </a:cubicBezTo>
                <a:cubicBezTo>
                  <a:pt x="459689" y="96479"/>
                  <a:pt x="466141" y="99679"/>
                  <a:pt x="471627" y="103743"/>
                </a:cubicBezTo>
                <a:cubicBezTo>
                  <a:pt x="477114" y="107807"/>
                  <a:pt x="481432" y="112582"/>
                  <a:pt x="484581" y="118069"/>
                </a:cubicBezTo>
                <a:cubicBezTo>
                  <a:pt x="487731" y="123555"/>
                  <a:pt x="489306" y="129448"/>
                  <a:pt x="489306" y="135747"/>
                </a:cubicBezTo>
                <a:cubicBezTo>
                  <a:pt x="489306" y="140827"/>
                  <a:pt x="488239" y="145653"/>
                  <a:pt x="486105" y="150225"/>
                </a:cubicBezTo>
                <a:cubicBezTo>
                  <a:pt x="483972" y="154797"/>
                  <a:pt x="481076" y="158963"/>
                  <a:pt x="477418" y="162722"/>
                </a:cubicBezTo>
                <a:cubicBezTo>
                  <a:pt x="473761" y="166481"/>
                  <a:pt x="469341" y="169732"/>
                  <a:pt x="464160" y="172476"/>
                </a:cubicBezTo>
                <a:cubicBezTo>
                  <a:pt x="458978" y="175219"/>
                  <a:pt x="453339" y="177302"/>
                  <a:pt x="447243" y="178724"/>
                </a:cubicBezTo>
                <a:lnTo>
                  <a:pt x="448158" y="190916"/>
                </a:lnTo>
                <a:lnTo>
                  <a:pt x="493878" y="191221"/>
                </a:lnTo>
                <a:cubicBezTo>
                  <a:pt x="496926" y="191424"/>
                  <a:pt x="499516" y="192592"/>
                  <a:pt x="501650" y="194726"/>
                </a:cubicBezTo>
                <a:cubicBezTo>
                  <a:pt x="503784" y="196860"/>
                  <a:pt x="504850" y="199450"/>
                  <a:pt x="504850" y="202498"/>
                </a:cubicBezTo>
                <a:cubicBezTo>
                  <a:pt x="504850" y="205546"/>
                  <a:pt x="503784" y="208137"/>
                  <a:pt x="501650" y="210271"/>
                </a:cubicBezTo>
                <a:cubicBezTo>
                  <a:pt x="499516" y="212404"/>
                  <a:pt x="496926" y="213471"/>
                  <a:pt x="493878" y="213471"/>
                </a:cubicBezTo>
                <a:lnTo>
                  <a:pt x="493573" y="213471"/>
                </a:lnTo>
                <a:lnTo>
                  <a:pt x="449986" y="212862"/>
                </a:lnTo>
                <a:lnTo>
                  <a:pt x="452425" y="239684"/>
                </a:lnTo>
                <a:lnTo>
                  <a:pt x="509727" y="240598"/>
                </a:lnTo>
                <a:cubicBezTo>
                  <a:pt x="512775" y="240598"/>
                  <a:pt x="515366" y="241665"/>
                  <a:pt x="517500" y="243799"/>
                </a:cubicBezTo>
                <a:cubicBezTo>
                  <a:pt x="519633" y="245932"/>
                  <a:pt x="520700" y="248625"/>
                  <a:pt x="520700" y="251876"/>
                </a:cubicBezTo>
                <a:cubicBezTo>
                  <a:pt x="520700" y="254924"/>
                  <a:pt x="519633" y="257464"/>
                  <a:pt x="517500" y="259496"/>
                </a:cubicBezTo>
                <a:cubicBezTo>
                  <a:pt x="515366" y="261528"/>
                  <a:pt x="512775" y="262544"/>
                  <a:pt x="509727" y="262544"/>
                </a:cubicBezTo>
                <a:lnTo>
                  <a:pt x="509422" y="262544"/>
                </a:lnTo>
                <a:lnTo>
                  <a:pt x="370738" y="260715"/>
                </a:lnTo>
                <a:cubicBezTo>
                  <a:pt x="367690" y="260715"/>
                  <a:pt x="365100" y="259598"/>
                  <a:pt x="362966" y="257362"/>
                </a:cubicBezTo>
                <a:cubicBezTo>
                  <a:pt x="360832" y="255127"/>
                  <a:pt x="359867" y="252486"/>
                  <a:pt x="360070" y="249438"/>
                </a:cubicBezTo>
                <a:cubicBezTo>
                  <a:pt x="360070" y="246390"/>
                  <a:pt x="361239" y="243799"/>
                  <a:pt x="363576" y="241665"/>
                </a:cubicBezTo>
                <a:cubicBezTo>
                  <a:pt x="365912" y="239532"/>
                  <a:pt x="368503" y="238465"/>
                  <a:pt x="371348" y="238465"/>
                </a:cubicBezTo>
                <a:lnTo>
                  <a:pt x="430174" y="239379"/>
                </a:lnTo>
                <a:lnTo>
                  <a:pt x="427736" y="212557"/>
                </a:lnTo>
                <a:lnTo>
                  <a:pt x="375310" y="211947"/>
                </a:lnTo>
                <a:cubicBezTo>
                  <a:pt x="372262" y="211947"/>
                  <a:pt x="369672" y="210830"/>
                  <a:pt x="367538" y="208594"/>
                </a:cubicBezTo>
                <a:cubicBezTo>
                  <a:pt x="365404" y="206359"/>
                  <a:pt x="364338" y="203718"/>
                  <a:pt x="364338" y="200670"/>
                </a:cubicBezTo>
                <a:cubicBezTo>
                  <a:pt x="364541" y="197825"/>
                  <a:pt x="365709" y="195336"/>
                  <a:pt x="367843" y="193202"/>
                </a:cubicBezTo>
                <a:cubicBezTo>
                  <a:pt x="369976" y="191068"/>
                  <a:pt x="372567" y="190002"/>
                  <a:pt x="375615" y="190002"/>
                </a:cubicBezTo>
                <a:lnTo>
                  <a:pt x="425907" y="190611"/>
                </a:lnTo>
                <a:lnTo>
                  <a:pt x="424993" y="180553"/>
                </a:lnTo>
                <a:cubicBezTo>
                  <a:pt x="416865" y="180350"/>
                  <a:pt x="409346" y="179029"/>
                  <a:pt x="402438" y="176590"/>
                </a:cubicBezTo>
                <a:cubicBezTo>
                  <a:pt x="395529" y="174152"/>
                  <a:pt x="389484" y="170901"/>
                  <a:pt x="384302" y="166837"/>
                </a:cubicBezTo>
                <a:cubicBezTo>
                  <a:pt x="379120" y="162773"/>
                  <a:pt x="375056" y="158099"/>
                  <a:pt x="372110" y="152816"/>
                </a:cubicBezTo>
                <a:cubicBezTo>
                  <a:pt x="369164" y="147533"/>
                  <a:pt x="367690" y="141843"/>
                  <a:pt x="367690" y="135747"/>
                </a:cubicBezTo>
                <a:cubicBezTo>
                  <a:pt x="367690" y="129448"/>
                  <a:pt x="369265" y="123555"/>
                  <a:pt x="372415" y="118069"/>
                </a:cubicBezTo>
                <a:cubicBezTo>
                  <a:pt x="375564" y="112582"/>
                  <a:pt x="379882" y="107807"/>
                  <a:pt x="385369" y="103743"/>
                </a:cubicBezTo>
                <a:cubicBezTo>
                  <a:pt x="390855" y="99679"/>
                  <a:pt x="397256" y="96479"/>
                  <a:pt x="404571" y="94142"/>
                </a:cubicBezTo>
                <a:cubicBezTo>
                  <a:pt x="411886" y="91805"/>
                  <a:pt x="419811" y="90637"/>
                  <a:pt x="428346" y="90637"/>
                </a:cubicBezTo>
                <a:close/>
                <a:moveTo>
                  <a:pt x="952297" y="76616"/>
                </a:moveTo>
                <a:cubicBezTo>
                  <a:pt x="962254" y="75803"/>
                  <a:pt x="971855" y="75854"/>
                  <a:pt x="981100" y="76768"/>
                </a:cubicBezTo>
                <a:cubicBezTo>
                  <a:pt x="990346" y="77683"/>
                  <a:pt x="998779" y="79664"/>
                  <a:pt x="1006399" y="82712"/>
                </a:cubicBezTo>
                <a:cubicBezTo>
                  <a:pt x="1014019" y="85760"/>
                  <a:pt x="1019962" y="90129"/>
                  <a:pt x="1024230" y="95818"/>
                </a:cubicBezTo>
                <a:cubicBezTo>
                  <a:pt x="1027074" y="99679"/>
                  <a:pt x="1028954" y="104912"/>
                  <a:pt x="1029868" y="111516"/>
                </a:cubicBezTo>
                <a:cubicBezTo>
                  <a:pt x="1030783" y="118120"/>
                  <a:pt x="1028598" y="126298"/>
                  <a:pt x="1023315" y="136052"/>
                </a:cubicBezTo>
                <a:cubicBezTo>
                  <a:pt x="1019861" y="142554"/>
                  <a:pt x="1014933" y="148650"/>
                  <a:pt x="1008532" y="154340"/>
                </a:cubicBezTo>
                <a:cubicBezTo>
                  <a:pt x="1002132" y="160030"/>
                  <a:pt x="995172" y="165313"/>
                  <a:pt x="987654" y="170190"/>
                </a:cubicBezTo>
                <a:cubicBezTo>
                  <a:pt x="990092" y="172018"/>
                  <a:pt x="991514" y="174558"/>
                  <a:pt x="991921" y="177810"/>
                </a:cubicBezTo>
                <a:lnTo>
                  <a:pt x="998017" y="238770"/>
                </a:lnTo>
                <a:cubicBezTo>
                  <a:pt x="998423" y="241818"/>
                  <a:pt x="997661" y="244510"/>
                  <a:pt x="995731" y="246847"/>
                </a:cubicBezTo>
                <a:cubicBezTo>
                  <a:pt x="993800" y="249184"/>
                  <a:pt x="991311" y="250555"/>
                  <a:pt x="988263" y="250962"/>
                </a:cubicBezTo>
                <a:lnTo>
                  <a:pt x="987044" y="250962"/>
                </a:lnTo>
                <a:cubicBezTo>
                  <a:pt x="984199" y="250962"/>
                  <a:pt x="981761" y="249996"/>
                  <a:pt x="979729" y="248066"/>
                </a:cubicBezTo>
                <a:cubicBezTo>
                  <a:pt x="977697" y="246136"/>
                  <a:pt x="976478" y="243748"/>
                  <a:pt x="976071" y="240903"/>
                </a:cubicBezTo>
                <a:lnTo>
                  <a:pt x="969975" y="180553"/>
                </a:lnTo>
                <a:cubicBezTo>
                  <a:pt x="964692" y="183398"/>
                  <a:pt x="959663" y="185988"/>
                  <a:pt x="954888" y="188325"/>
                </a:cubicBezTo>
                <a:cubicBezTo>
                  <a:pt x="950112" y="190662"/>
                  <a:pt x="945744" y="192694"/>
                  <a:pt x="941781" y="194421"/>
                </a:cubicBezTo>
                <a:cubicBezTo>
                  <a:pt x="937819" y="196148"/>
                  <a:pt x="934466" y="197571"/>
                  <a:pt x="931723" y="198688"/>
                </a:cubicBezTo>
                <a:cubicBezTo>
                  <a:pt x="928980" y="199806"/>
                  <a:pt x="927100" y="200568"/>
                  <a:pt x="926084" y="200974"/>
                </a:cubicBezTo>
                <a:cubicBezTo>
                  <a:pt x="924458" y="201381"/>
                  <a:pt x="923138" y="201584"/>
                  <a:pt x="922122" y="201584"/>
                </a:cubicBezTo>
                <a:cubicBezTo>
                  <a:pt x="919886" y="201584"/>
                  <a:pt x="917804" y="200974"/>
                  <a:pt x="915873" y="199755"/>
                </a:cubicBezTo>
                <a:cubicBezTo>
                  <a:pt x="913943" y="198536"/>
                  <a:pt x="912571" y="196809"/>
                  <a:pt x="911758" y="194574"/>
                </a:cubicBezTo>
                <a:cubicBezTo>
                  <a:pt x="910742" y="191729"/>
                  <a:pt x="910844" y="188884"/>
                  <a:pt x="912063" y="186039"/>
                </a:cubicBezTo>
                <a:cubicBezTo>
                  <a:pt x="913282" y="183194"/>
                  <a:pt x="915314" y="181264"/>
                  <a:pt x="918159" y="180248"/>
                </a:cubicBezTo>
                <a:cubicBezTo>
                  <a:pt x="923036" y="178419"/>
                  <a:pt x="929640" y="175625"/>
                  <a:pt x="937971" y="171866"/>
                </a:cubicBezTo>
                <a:cubicBezTo>
                  <a:pt x="946302" y="168107"/>
                  <a:pt x="954786" y="163789"/>
                  <a:pt x="963422" y="158912"/>
                </a:cubicBezTo>
                <a:cubicBezTo>
                  <a:pt x="972058" y="154035"/>
                  <a:pt x="980135" y="148701"/>
                  <a:pt x="987654" y="142910"/>
                </a:cubicBezTo>
                <a:cubicBezTo>
                  <a:pt x="995172" y="137119"/>
                  <a:pt x="1000557" y="131277"/>
                  <a:pt x="1003808" y="125384"/>
                </a:cubicBezTo>
                <a:cubicBezTo>
                  <a:pt x="1008075" y="117866"/>
                  <a:pt x="1008888" y="112379"/>
                  <a:pt x="1006246" y="108925"/>
                </a:cubicBezTo>
                <a:cubicBezTo>
                  <a:pt x="1004418" y="106486"/>
                  <a:pt x="1001217" y="104404"/>
                  <a:pt x="996645" y="102676"/>
                </a:cubicBezTo>
                <a:cubicBezTo>
                  <a:pt x="992073" y="100949"/>
                  <a:pt x="986384" y="99730"/>
                  <a:pt x="979576" y="99019"/>
                </a:cubicBezTo>
                <a:cubicBezTo>
                  <a:pt x="972769" y="98308"/>
                  <a:pt x="964997" y="98155"/>
                  <a:pt x="956259" y="98562"/>
                </a:cubicBezTo>
                <a:cubicBezTo>
                  <a:pt x="947522" y="98968"/>
                  <a:pt x="938174" y="100187"/>
                  <a:pt x="928218" y="102219"/>
                </a:cubicBezTo>
                <a:cubicBezTo>
                  <a:pt x="925373" y="102829"/>
                  <a:pt x="922680" y="102270"/>
                  <a:pt x="920140" y="100543"/>
                </a:cubicBezTo>
                <a:cubicBezTo>
                  <a:pt x="917600" y="98816"/>
                  <a:pt x="916026" y="96428"/>
                  <a:pt x="915416" y="93380"/>
                </a:cubicBezTo>
                <a:cubicBezTo>
                  <a:pt x="914806" y="90535"/>
                  <a:pt x="915314" y="87843"/>
                  <a:pt x="916940" y="85303"/>
                </a:cubicBezTo>
                <a:cubicBezTo>
                  <a:pt x="918566" y="82763"/>
                  <a:pt x="920902" y="81188"/>
                  <a:pt x="923950" y="80578"/>
                </a:cubicBezTo>
                <a:cubicBezTo>
                  <a:pt x="932891" y="78750"/>
                  <a:pt x="942340" y="77429"/>
                  <a:pt x="952297" y="76616"/>
                </a:cubicBezTo>
                <a:close/>
                <a:moveTo>
                  <a:pt x="333858" y="71434"/>
                </a:moveTo>
                <a:cubicBezTo>
                  <a:pt x="336906" y="71841"/>
                  <a:pt x="339293" y="73314"/>
                  <a:pt x="341020" y="75854"/>
                </a:cubicBezTo>
                <a:cubicBezTo>
                  <a:pt x="342748" y="78394"/>
                  <a:pt x="343408" y="81188"/>
                  <a:pt x="343002" y="84236"/>
                </a:cubicBezTo>
                <a:lnTo>
                  <a:pt x="336906" y="120202"/>
                </a:lnTo>
                <a:cubicBezTo>
                  <a:pt x="336499" y="123047"/>
                  <a:pt x="335229" y="125282"/>
                  <a:pt x="333096" y="126908"/>
                </a:cubicBezTo>
                <a:cubicBezTo>
                  <a:pt x="330962" y="128534"/>
                  <a:pt x="328574" y="129346"/>
                  <a:pt x="325933" y="129346"/>
                </a:cubicBezTo>
                <a:lnTo>
                  <a:pt x="324104" y="129346"/>
                </a:lnTo>
                <a:cubicBezTo>
                  <a:pt x="321056" y="128940"/>
                  <a:pt x="318668" y="127467"/>
                  <a:pt x="316941" y="124927"/>
                </a:cubicBezTo>
                <a:cubicBezTo>
                  <a:pt x="315214" y="122387"/>
                  <a:pt x="314554" y="119593"/>
                  <a:pt x="314960" y="116545"/>
                </a:cubicBezTo>
                <a:lnTo>
                  <a:pt x="321056" y="80274"/>
                </a:lnTo>
                <a:cubicBezTo>
                  <a:pt x="321666" y="77429"/>
                  <a:pt x="323190" y="75092"/>
                  <a:pt x="325628" y="73263"/>
                </a:cubicBezTo>
                <a:cubicBezTo>
                  <a:pt x="328066" y="71434"/>
                  <a:pt x="330810" y="70825"/>
                  <a:pt x="333858" y="71434"/>
                </a:cubicBezTo>
                <a:close/>
                <a:moveTo>
                  <a:pt x="97333" y="68539"/>
                </a:moveTo>
                <a:cubicBezTo>
                  <a:pt x="100178" y="67624"/>
                  <a:pt x="103022" y="67878"/>
                  <a:pt x="105867" y="69301"/>
                </a:cubicBezTo>
                <a:lnTo>
                  <a:pt x="128118" y="80883"/>
                </a:lnTo>
                <a:cubicBezTo>
                  <a:pt x="130962" y="82306"/>
                  <a:pt x="132893" y="84439"/>
                  <a:pt x="133909" y="87284"/>
                </a:cubicBezTo>
                <a:cubicBezTo>
                  <a:pt x="134925" y="90129"/>
                  <a:pt x="134620" y="92974"/>
                  <a:pt x="132994" y="95818"/>
                </a:cubicBezTo>
                <a:cubicBezTo>
                  <a:pt x="130962" y="99882"/>
                  <a:pt x="127711" y="101914"/>
                  <a:pt x="123241" y="101914"/>
                </a:cubicBezTo>
                <a:cubicBezTo>
                  <a:pt x="122225" y="101914"/>
                  <a:pt x="121361" y="101813"/>
                  <a:pt x="120650" y="101610"/>
                </a:cubicBezTo>
                <a:cubicBezTo>
                  <a:pt x="119939" y="101406"/>
                  <a:pt x="119075" y="101102"/>
                  <a:pt x="118059" y="100695"/>
                </a:cubicBezTo>
                <a:lnTo>
                  <a:pt x="95809" y="89113"/>
                </a:lnTo>
                <a:cubicBezTo>
                  <a:pt x="92964" y="87690"/>
                  <a:pt x="91084" y="85557"/>
                  <a:pt x="90170" y="82712"/>
                </a:cubicBezTo>
                <a:cubicBezTo>
                  <a:pt x="89256" y="79867"/>
                  <a:pt x="89510" y="77022"/>
                  <a:pt x="90932" y="74178"/>
                </a:cubicBezTo>
                <a:cubicBezTo>
                  <a:pt x="92354" y="71333"/>
                  <a:pt x="94488" y="69453"/>
                  <a:pt x="97333" y="68539"/>
                </a:cubicBezTo>
                <a:close/>
                <a:moveTo>
                  <a:pt x="1079246" y="63548"/>
                </a:moveTo>
                <a:cubicBezTo>
                  <a:pt x="1080668" y="63421"/>
                  <a:pt x="1082142" y="63611"/>
                  <a:pt x="1083666" y="64119"/>
                </a:cubicBezTo>
                <a:cubicBezTo>
                  <a:pt x="1086510" y="65135"/>
                  <a:pt x="1088644" y="66964"/>
                  <a:pt x="1090066" y="69606"/>
                </a:cubicBezTo>
                <a:cubicBezTo>
                  <a:pt x="1091489" y="72247"/>
                  <a:pt x="1091692" y="74990"/>
                  <a:pt x="1090676" y="77835"/>
                </a:cubicBezTo>
                <a:cubicBezTo>
                  <a:pt x="1089457" y="81493"/>
                  <a:pt x="1088187" y="86116"/>
                  <a:pt x="1086866" y="91704"/>
                </a:cubicBezTo>
                <a:cubicBezTo>
                  <a:pt x="1085545" y="97292"/>
                  <a:pt x="1084275" y="103388"/>
                  <a:pt x="1083056" y="109992"/>
                </a:cubicBezTo>
                <a:cubicBezTo>
                  <a:pt x="1081837" y="116596"/>
                  <a:pt x="1080821" y="123555"/>
                  <a:pt x="1080008" y="130870"/>
                </a:cubicBezTo>
                <a:cubicBezTo>
                  <a:pt x="1079195" y="138186"/>
                  <a:pt x="1078789" y="145247"/>
                  <a:pt x="1078789" y="152054"/>
                </a:cubicBezTo>
                <a:cubicBezTo>
                  <a:pt x="1078789" y="158861"/>
                  <a:pt x="1079398" y="165262"/>
                  <a:pt x="1080618" y="171256"/>
                </a:cubicBezTo>
                <a:cubicBezTo>
                  <a:pt x="1081837" y="177251"/>
                  <a:pt x="1083767" y="182382"/>
                  <a:pt x="1086409" y="186649"/>
                </a:cubicBezTo>
                <a:cubicBezTo>
                  <a:pt x="1090066" y="192338"/>
                  <a:pt x="1095553" y="195793"/>
                  <a:pt x="1102868" y="197012"/>
                </a:cubicBezTo>
                <a:cubicBezTo>
                  <a:pt x="1106729" y="197418"/>
                  <a:pt x="1110183" y="197622"/>
                  <a:pt x="1113231" y="197622"/>
                </a:cubicBezTo>
                <a:cubicBezTo>
                  <a:pt x="1116279" y="197622"/>
                  <a:pt x="1119175" y="197215"/>
                  <a:pt x="1121918" y="196402"/>
                </a:cubicBezTo>
                <a:cubicBezTo>
                  <a:pt x="1124661" y="195590"/>
                  <a:pt x="1127404" y="194421"/>
                  <a:pt x="1130148" y="192897"/>
                </a:cubicBezTo>
                <a:cubicBezTo>
                  <a:pt x="1132891" y="191373"/>
                  <a:pt x="1135990" y="189392"/>
                  <a:pt x="1139444" y="186954"/>
                </a:cubicBezTo>
                <a:cubicBezTo>
                  <a:pt x="1142086" y="185125"/>
                  <a:pt x="1144930" y="184464"/>
                  <a:pt x="1147978" y="184972"/>
                </a:cubicBezTo>
                <a:cubicBezTo>
                  <a:pt x="1151026" y="185480"/>
                  <a:pt x="1153363" y="186954"/>
                  <a:pt x="1154989" y="189392"/>
                </a:cubicBezTo>
                <a:cubicBezTo>
                  <a:pt x="1156818" y="191830"/>
                  <a:pt x="1157478" y="194574"/>
                  <a:pt x="1156970" y="197622"/>
                </a:cubicBezTo>
                <a:cubicBezTo>
                  <a:pt x="1156462" y="200670"/>
                  <a:pt x="1154989" y="203108"/>
                  <a:pt x="1152550" y="204937"/>
                </a:cubicBezTo>
                <a:cubicBezTo>
                  <a:pt x="1146048" y="209610"/>
                  <a:pt x="1139698" y="213217"/>
                  <a:pt x="1133500" y="215757"/>
                </a:cubicBezTo>
                <a:cubicBezTo>
                  <a:pt x="1127303" y="218297"/>
                  <a:pt x="1119937" y="219567"/>
                  <a:pt x="1111402" y="219567"/>
                </a:cubicBezTo>
                <a:cubicBezTo>
                  <a:pt x="1109777" y="219567"/>
                  <a:pt x="1107999" y="219516"/>
                  <a:pt x="1106068" y="219415"/>
                </a:cubicBezTo>
                <a:cubicBezTo>
                  <a:pt x="1104138" y="219313"/>
                  <a:pt x="1102157" y="219161"/>
                  <a:pt x="1100125" y="218958"/>
                </a:cubicBezTo>
                <a:cubicBezTo>
                  <a:pt x="1085901" y="217129"/>
                  <a:pt x="1075131" y="210322"/>
                  <a:pt x="1067816" y="198536"/>
                </a:cubicBezTo>
                <a:cubicBezTo>
                  <a:pt x="1063752" y="192237"/>
                  <a:pt x="1060907" y="184871"/>
                  <a:pt x="1059282" y="176438"/>
                </a:cubicBezTo>
                <a:cubicBezTo>
                  <a:pt x="1057656" y="168005"/>
                  <a:pt x="1056792" y="159318"/>
                  <a:pt x="1056691" y="150378"/>
                </a:cubicBezTo>
                <a:cubicBezTo>
                  <a:pt x="1056589" y="141437"/>
                  <a:pt x="1057148" y="132598"/>
                  <a:pt x="1058367" y="123860"/>
                </a:cubicBezTo>
                <a:cubicBezTo>
                  <a:pt x="1059586" y="115122"/>
                  <a:pt x="1060958" y="107096"/>
                  <a:pt x="1062482" y="99781"/>
                </a:cubicBezTo>
                <a:cubicBezTo>
                  <a:pt x="1064006" y="92466"/>
                  <a:pt x="1065479" y="86268"/>
                  <a:pt x="1066902" y="81188"/>
                </a:cubicBezTo>
                <a:cubicBezTo>
                  <a:pt x="1068324" y="76108"/>
                  <a:pt x="1069238" y="72857"/>
                  <a:pt x="1069645" y="71434"/>
                </a:cubicBezTo>
                <a:cubicBezTo>
                  <a:pt x="1070661" y="68590"/>
                  <a:pt x="1072490" y="66405"/>
                  <a:pt x="1075131" y="64881"/>
                </a:cubicBezTo>
                <a:cubicBezTo>
                  <a:pt x="1076452" y="64119"/>
                  <a:pt x="1077824" y="63675"/>
                  <a:pt x="1079246" y="63548"/>
                </a:cubicBezTo>
                <a:close/>
                <a:moveTo>
                  <a:pt x="31496" y="56347"/>
                </a:moveTo>
                <a:cubicBezTo>
                  <a:pt x="38811" y="56245"/>
                  <a:pt x="45568" y="57109"/>
                  <a:pt x="51765" y="58938"/>
                </a:cubicBezTo>
                <a:cubicBezTo>
                  <a:pt x="57963" y="60766"/>
                  <a:pt x="63398" y="63510"/>
                  <a:pt x="68072" y="67167"/>
                </a:cubicBezTo>
                <a:cubicBezTo>
                  <a:pt x="72746" y="70825"/>
                  <a:pt x="76403" y="75295"/>
                  <a:pt x="79045" y="80578"/>
                </a:cubicBezTo>
                <a:cubicBezTo>
                  <a:pt x="82296" y="87081"/>
                  <a:pt x="83464" y="94853"/>
                  <a:pt x="82550" y="103896"/>
                </a:cubicBezTo>
                <a:cubicBezTo>
                  <a:pt x="81636" y="112938"/>
                  <a:pt x="76911" y="122234"/>
                  <a:pt x="68377" y="131785"/>
                </a:cubicBezTo>
                <a:cubicBezTo>
                  <a:pt x="72441" y="136255"/>
                  <a:pt x="75387" y="141386"/>
                  <a:pt x="77216" y="147177"/>
                </a:cubicBezTo>
                <a:cubicBezTo>
                  <a:pt x="79045" y="152968"/>
                  <a:pt x="79451" y="159014"/>
                  <a:pt x="78435" y="165313"/>
                </a:cubicBezTo>
                <a:cubicBezTo>
                  <a:pt x="77013" y="173847"/>
                  <a:pt x="73304" y="180959"/>
                  <a:pt x="67310" y="186649"/>
                </a:cubicBezTo>
                <a:cubicBezTo>
                  <a:pt x="61316" y="192338"/>
                  <a:pt x="53950" y="195691"/>
                  <a:pt x="45212" y="196707"/>
                </a:cubicBezTo>
                <a:lnTo>
                  <a:pt x="43688" y="196707"/>
                </a:lnTo>
                <a:cubicBezTo>
                  <a:pt x="40843" y="196707"/>
                  <a:pt x="38506" y="195793"/>
                  <a:pt x="36678" y="193964"/>
                </a:cubicBezTo>
                <a:lnTo>
                  <a:pt x="39116" y="213471"/>
                </a:lnTo>
                <a:cubicBezTo>
                  <a:pt x="39522" y="216519"/>
                  <a:pt x="38760" y="219262"/>
                  <a:pt x="36830" y="221701"/>
                </a:cubicBezTo>
                <a:cubicBezTo>
                  <a:pt x="34900" y="224139"/>
                  <a:pt x="32410" y="225562"/>
                  <a:pt x="29362" y="225968"/>
                </a:cubicBezTo>
                <a:lnTo>
                  <a:pt x="28143" y="225968"/>
                </a:lnTo>
                <a:cubicBezTo>
                  <a:pt x="25298" y="225968"/>
                  <a:pt x="22860" y="225054"/>
                  <a:pt x="20828" y="223225"/>
                </a:cubicBezTo>
                <a:cubicBezTo>
                  <a:pt x="18796" y="221396"/>
                  <a:pt x="17577" y="219059"/>
                  <a:pt x="17170" y="216214"/>
                </a:cubicBezTo>
                <a:lnTo>
                  <a:pt x="8331" y="147330"/>
                </a:lnTo>
                <a:cubicBezTo>
                  <a:pt x="7925" y="144282"/>
                  <a:pt x="8687" y="141589"/>
                  <a:pt x="10617" y="139252"/>
                </a:cubicBezTo>
                <a:cubicBezTo>
                  <a:pt x="12548" y="136916"/>
                  <a:pt x="15037" y="135544"/>
                  <a:pt x="18085" y="135138"/>
                </a:cubicBezTo>
                <a:cubicBezTo>
                  <a:pt x="20930" y="134731"/>
                  <a:pt x="23571" y="135442"/>
                  <a:pt x="26010" y="137271"/>
                </a:cubicBezTo>
                <a:cubicBezTo>
                  <a:pt x="28448" y="139100"/>
                  <a:pt x="29870" y="141538"/>
                  <a:pt x="30277" y="144586"/>
                </a:cubicBezTo>
                <a:lnTo>
                  <a:pt x="34849" y="179334"/>
                </a:lnTo>
                <a:cubicBezTo>
                  <a:pt x="36881" y="176489"/>
                  <a:pt x="39421" y="174965"/>
                  <a:pt x="42469" y="174762"/>
                </a:cubicBezTo>
                <a:cubicBezTo>
                  <a:pt x="45314" y="174355"/>
                  <a:pt x="47600" y="173593"/>
                  <a:pt x="49327" y="172476"/>
                </a:cubicBezTo>
                <a:cubicBezTo>
                  <a:pt x="51054" y="171358"/>
                  <a:pt x="52476" y="170088"/>
                  <a:pt x="53594" y="168666"/>
                </a:cubicBezTo>
                <a:cubicBezTo>
                  <a:pt x="54712" y="167243"/>
                  <a:pt x="55474" y="165872"/>
                  <a:pt x="55880" y="164551"/>
                </a:cubicBezTo>
                <a:cubicBezTo>
                  <a:pt x="56286" y="163230"/>
                  <a:pt x="56490" y="162265"/>
                  <a:pt x="56490" y="161655"/>
                </a:cubicBezTo>
                <a:cubicBezTo>
                  <a:pt x="57099" y="158607"/>
                  <a:pt x="56744" y="155254"/>
                  <a:pt x="55423" y="151597"/>
                </a:cubicBezTo>
                <a:cubicBezTo>
                  <a:pt x="54102" y="147939"/>
                  <a:pt x="51105" y="144993"/>
                  <a:pt x="46431" y="142758"/>
                </a:cubicBezTo>
                <a:cubicBezTo>
                  <a:pt x="42774" y="140929"/>
                  <a:pt x="40640" y="137982"/>
                  <a:pt x="40030" y="133918"/>
                </a:cubicBezTo>
                <a:cubicBezTo>
                  <a:pt x="39624" y="129854"/>
                  <a:pt x="41046" y="126502"/>
                  <a:pt x="44298" y="123860"/>
                </a:cubicBezTo>
                <a:cubicBezTo>
                  <a:pt x="51206" y="118374"/>
                  <a:pt x="55982" y="112633"/>
                  <a:pt x="58623" y="106639"/>
                </a:cubicBezTo>
                <a:cubicBezTo>
                  <a:pt x="61265" y="100644"/>
                  <a:pt x="61468" y="95310"/>
                  <a:pt x="59233" y="90637"/>
                </a:cubicBezTo>
                <a:cubicBezTo>
                  <a:pt x="56794" y="85963"/>
                  <a:pt x="51765" y="82356"/>
                  <a:pt x="44145" y="79816"/>
                </a:cubicBezTo>
                <a:cubicBezTo>
                  <a:pt x="36525" y="77276"/>
                  <a:pt x="26518" y="77632"/>
                  <a:pt x="14122" y="80883"/>
                </a:cubicBezTo>
                <a:cubicBezTo>
                  <a:pt x="11074" y="81899"/>
                  <a:pt x="8230" y="81594"/>
                  <a:pt x="5588" y="79969"/>
                </a:cubicBezTo>
                <a:cubicBezTo>
                  <a:pt x="2946" y="78343"/>
                  <a:pt x="1219" y="76006"/>
                  <a:pt x="406" y="72958"/>
                </a:cubicBezTo>
                <a:cubicBezTo>
                  <a:pt x="-406" y="70114"/>
                  <a:pt x="0" y="67370"/>
                  <a:pt x="1626" y="64729"/>
                </a:cubicBezTo>
                <a:cubicBezTo>
                  <a:pt x="3251" y="62087"/>
                  <a:pt x="5486" y="60360"/>
                  <a:pt x="8331" y="59547"/>
                </a:cubicBezTo>
                <a:cubicBezTo>
                  <a:pt x="16459" y="57515"/>
                  <a:pt x="24181" y="56448"/>
                  <a:pt x="31496" y="56347"/>
                </a:cubicBezTo>
                <a:close/>
                <a:moveTo>
                  <a:pt x="772770" y="35620"/>
                </a:moveTo>
                <a:cubicBezTo>
                  <a:pt x="775818" y="35316"/>
                  <a:pt x="778459" y="36179"/>
                  <a:pt x="780694" y="38211"/>
                </a:cubicBezTo>
                <a:cubicBezTo>
                  <a:pt x="782930" y="40446"/>
                  <a:pt x="784200" y="43088"/>
                  <a:pt x="784504" y="46136"/>
                </a:cubicBezTo>
                <a:cubicBezTo>
                  <a:pt x="784809" y="49184"/>
                  <a:pt x="783946" y="51826"/>
                  <a:pt x="781914" y="54061"/>
                </a:cubicBezTo>
                <a:cubicBezTo>
                  <a:pt x="781710" y="54264"/>
                  <a:pt x="778256" y="58379"/>
                  <a:pt x="771550" y="66405"/>
                </a:cubicBezTo>
                <a:cubicBezTo>
                  <a:pt x="764845" y="74432"/>
                  <a:pt x="756412" y="85252"/>
                  <a:pt x="746252" y="98866"/>
                </a:cubicBezTo>
                <a:lnTo>
                  <a:pt x="835254" y="100086"/>
                </a:lnTo>
                <a:cubicBezTo>
                  <a:pt x="838302" y="100086"/>
                  <a:pt x="840892" y="101203"/>
                  <a:pt x="843026" y="103438"/>
                </a:cubicBezTo>
                <a:cubicBezTo>
                  <a:pt x="845160" y="105674"/>
                  <a:pt x="846226" y="108315"/>
                  <a:pt x="846226" y="111363"/>
                </a:cubicBezTo>
                <a:cubicBezTo>
                  <a:pt x="846226" y="114411"/>
                  <a:pt x="845160" y="117002"/>
                  <a:pt x="843026" y="119136"/>
                </a:cubicBezTo>
                <a:cubicBezTo>
                  <a:pt x="840892" y="121269"/>
                  <a:pt x="838302" y="122336"/>
                  <a:pt x="835254" y="122336"/>
                </a:cubicBezTo>
                <a:lnTo>
                  <a:pt x="834949" y="122336"/>
                </a:lnTo>
                <a:lnTo>
                  <a:pt x="730402" y="120812"/>
                </a:lnTo>
                <a:cubicBezTo>
                  <a:pt x="718617" y="137474"/>
                  <a:pt x="706679" y="155915"/>
                  <a:pt x="694588" y="176133"/>
                </a:cubicBezTo>
                <a:cubicBezTo>
                  <a:pt x="682498" y="196352"/>
                  <a:pt x="671982" y="217027"/>
                  <a:pt x="663042" y="238160"/>
                </a:cubicBezTo>
                <a:cubicBezTo>
                  <a:pt x="662026" y="240395"/>
                  <a:pt x="660603" y="242072"/>
                  <a:pt x="658774" y="243189"/>
                </a:cubicBezTo>
                <a:cubicBezTo>
                  <a:pt x="656946" y="244307"/>
                  <a:pt x="654914" y="244866"/>
                  <a:pt x="652678" y="244866"/>
                </a:cubicBezTo>
                <a:cubicBezTo>
                  <a:pt x="651256" y="244866"/>
                  <a:pt x="649834" y="244561"/>
                  <a:pt x="648411" y="243951"/>
                </a:cubicBezTo>
                <a:cubicBezTo>
                  <a:pt x="645566" y="242732"/>
                  <a:pt x="643585" y="240700"/>
                  <a:pt x="642468" y="237855"/>
                </a:cubicBezTo>
                <a:cubicBezTo>
                  <a:pt x="641350" y="235010"/>
                  <a:pt x="641401" y="232166"/>
                  <a:pt x="642620" y="229321"/>
                </a:cubicBezTo>
                <a:cubicBezTo>
                  <a:pt x="650748" y="209814"/>
                  <a:pt x="660197" y="190764"/>
                  <a:pt x="670966" y="172171"/>
                </a:cubicBezTo>
                <a:cubicBezTo>
                  <a:pt x="681736" y="153578"/>
                  <a:pt x="692607" y="136255"/>
                  <a:pt x="703580" y="120202"/>
                </a:cubicBezTo>
                <a:lnTo>
                  <a:pt x="649935" y="119593"/>
                </a:lnTo>
                <a:cubicBezTo>
                  <a:pt x="646887" y="119593"/>
                  <a:pt x="644296" y="118475"/>
                  <a:pt x="642163" y="116240"/>
                </a:cubicBezTo>
                <a:cubicBezTo>
                  <a:pt x="640029" y="114005"/>
                  <a:pt x="638962" y="111363"/>
                  <a:pt x="638962" y="108315"/>
                </a:cubicBezTo>
                <a:cubicBezTo>
                  <a:pt x="639166" y="105267"/>
                  <a:pt x="640385" y="102676"/>
                  <a:pt x="642620" y="100543"/>
                </a:cubicBezTo>
                <a:cubicBezTo>
                  <a:pt x="644855" y="98409"/>
                  <a:pt x="647395" y="97342"/>
                  <a:pt x="650240" y="97342"/>
                </a:cubicBezTo>
                <a:lnTo>
                  <a:pt x="718820" y="98257"/>
                </a:lnTo>
                <a:cubicBezTo>
                  <a:pt x="724916" y="89722"/>
                  <a:pt x="730707" y="81950"/>
                  <a:pt x="736194" y="74940"/>
                </a:cubicBezTo>
                <a:cubicBezTo>
                  <a:pt x="741680" y="67929"/>
                  <a:pt x="746506" y="61884"/>
                  <a:pt x="750672" y="56804"/>
                </a:cubicBezTo>
                <a:cubicBezTo>
                  <a:pt x="754837" y="51724"/>
                  <a:pt x="758190" y="47660"/>
                  <a:pt x="760730" y="44612"/>
                </a:cubicBezTo>
                <a:cubicBezTo>
                  <a:pt x="763270" y="41564"/>
                  <a:pt x="764743" y="39837"/>
                  <a:pt x="765150" y="39430"/>
                </a:cubicBezTo>
                <a:cubicBezTo>
                  <a:pt x="767182" y="37195"/>
                  <a:pt x="769722" y="35925"/>
                  <a:pt x="772770" y="35620"/>
                </a:cubicBezTo>
                <a:close/>
                <a:moveTo>
                  <a:pt x="366624" y="28153"/>
                </a:moveTo>
                <a:cubicBezTo>
                  <a:pt x="369570" y="28762"/>
                  <a:pt x="371856" y="30286"/>
                  <a:pt x="373482" y="32725"/>
                </a:cubicBezTo>
                <a:lnTo>
                  <a:pt x="384454" y="48879"/>
                </a:lnTo>
                <a:cubicBezTo>
                  <a:pt x="386080" y="51318"/>
                  <a:pt x="386639" y="54061"/>
                  <a:pt x="386131" y="57109"/>
                </a:cubicBezTo>
                <a:cubicBezTo>
                  <a:pt x="385623" y="60157"/>
                  <a:pt x="384048" y="62494"/>
                  <a:pt x="381406" y="64119"/>
                </a:cubicBezTo>
                <a:cubicBezTo>
                  <a:pt x="379578" y="65338"/>
                  <a:pt x="377546" y="65948"/>
                  <a:pt x="375310" y="65948"/>
                </a:cubicBezTo>
                <a:cubicBezTo>
                  <a:pt x="371246" y="65948"/>
                  <a:pt x="368198" y="64322"/>
                  <a:pt x="366166" y="61071"/>
                </a:cubicBezTo>
                <a:lnTo>
                  <a:pt x="355194" y="45222"/>
                </a:lnTo>
                <a:cubicBezTo>
                  <a:pt x="353568" y="42580"/>
                  <a:pt x="353009" y="39786"/>
                  <a:pt x="353517" y="36840"/>
                </a:cubicBezTo>
                <a:cubicBezTo>
                  <a:pt x="354025" y="33893"/>
                  <a:pt x="355600" y="31607"/>
                  <a:pt x="358242" y="29982"/>
                </a:cubicBezTo>
                <a:cubicBezTo>
                  <a:pt x="360883" y="28153"/>
                  <a:pt x="363677" y="27543"/>
                  <a:pt x="366624" y="28153"/>
                </a:cubicBezTo>
                <a:close/>
                <a:moveTo>
                  <a:pt x="953516" y="22362"/>
                </a:moveTo>
                <a:lnTo>
                  <a:pt x="1001065" y="33334"/>
                </a:lnTo>
                <a:cubicBezTo>
                  <a:pt x="1004113" y="34147"/>
                  <a:pt x="1006450" y="35824"/>
                  <a:pt x="1008075" y="38364"/>
                </a:cubicBezTo>
                <a:cubicBezTo>
                  <a:pt x="1009701" y="40904"/>
                  <a:pt x="1010209" y="43698"/>
                  <a:pt x="1009599" y="46746"/>
                </a:cubicBezTo>
                <a:cubicBezTo>
                  <a:pt x="1008990" y="49387"/>
                  <a:pt x="1007669" y="51470"/>
                  <a:pt x="1005637" y="52994"/>
                </a:cubicBezTo>
                <a:cubicBezTo>
                  <a:pt x="1003605" y="54518"/>
                  <a:pt x="1001268" y="55280"/>
                  <a:pt x="998626" y="55280"/>
                </a:cubicBezTo>
                <a:cubicBezTo>
                  <a:pt x="997610" y="55280"/>
                  <a:pt x="996798" y="55178"/>
                  <a:pt x="996188" y="54975"/>
                </a:cubicBezTo>
                <a:lnTo>
                  <a:pt x="948639" y="44002"/>
                </a:lnTo>
                <a:cubicBezTo>
                  <a:pt x="945591" y="43393"/>
                  <a:pt x="943254" y="41767"/>
                  <a:pt x="941629" y="39126"/>
                </a:cubicBezTo>
                <a:cubicBezTo>
                  <a:pt x="940003" y="36484"/>
                  <a:pt x="939597" y="33741"/>
                  <a:pt x="940410" y="30896"/>
                </a:cubicBezTo>
                <a:cubicBezTo>
                  <a:pt x="941019" y="27848"/>
                  <a:pt x="942594" y="25511"/>
                  <a:pt x="945134" y="23886"/>
                </a:cubicBezTo>
                <a:cubicBezTo>
                  <a:pt x="947674" y="22260"/>
                  <a:pt x="950468" y="21752"/>
                  <a:pt x="953516" y="22362"/>
                </a:cubicBezTo>
                <a:close/>
                <a:moveTo>
                  <a:pt x="192583" y="20533"/>
                </a:moveTo>
                <a:cubicBezTo>
                  <a:pt x="195326" y="19517"/>
                  <a:pt x="198120" y="19618"/>
                  <a:pt x="200965" y="20838"/>
                </a:cubicBezTo>
                <a:cubicBezTo>
                  <a:pt x="203810" y="22057"/>
                  <a:pt x="205791" y="24089"/>
                  <a:pt x="206908" y="26934"/>
                </a:cubicBezTo>
                <a:cubicBezTo>
                  <a:pt x="208026" y="29778"/>
                  <a:pt x="207874" y="32623"/>
                  <a:pt x="206451" y="35468"/>
                </a:cubicBezTo>
                <a:lnTo>
                  <a:pt x="197917" y="54670"/>
                </a:lnTo>
                <a:lnTo>
                  <a:pt x="244551" y="57718"/>
                </a:lnTo>
                <a:cubicBezTo>
                  <a:pt x="247599" y="57922"/>
                  <a:pt x="250190" y="59141"/>
                  <a:pt x="252324" y="61376"/>
                </a:cubicBezTo>
                <a:cubicBezTo>
                  <a:pt x="254457" y="63611"/>
                  <a:pt x="255321" y="66253"/>
                  <a:pt x="254914" y="69301"/>
                </a:cubicBezTo>
                <a:cubicBezTo>
                  <a:pt x="254711" y="72349"/>
                  <a:pt x="253543" y="74838"/>
                  <a:pt x="251409" y="76768"/>
                </a:cubicBezTo>
                <a:cubicBezTo>
                  <a:pt x="249276" y="78699"/>
                  <a:pt x="246786" y="79664"/>
                  <a:pt x="243942" y="79664"/>
                </a:cubicBezTo>
                <a:lnTo>
                  <a:pt x="243332" y="79664"/>
                </a:lnTo>
                <a:lnTo>
                  <a:pt x="188163" y="76311"/>
                </a:lnTo>
                <a:lnTo>
                  <a:pt x="167742" y="119898"/>
                </a:lnTo>
                <a:lnTo>
                  <a:pt x="171704" y="114716"/>
                </a:lnTo>
                <a:cubicBezTo>
                  <a:pt x="179222" y="105369"/>
                  <a:pt x="189179" y="100390"/>
                  <a:pt x="201574" y="99781"/>
                </a:cubicBezTo>
                <a:cubicBezTo>
                  <a:pt x="208483" y="99578"/>
                  <a:pt x="214935" y="100594"/>
                  <a:pt x="220929" y="102829"/>
                </a:cubicBezTo>
                <a:cubicBezTo>
                  <a:pt x="226924" y="105064"/>
                  <a:pt x="232156" y="108518"/>
                  <a:pt x="236626" y="113192"/>
                </a:cubicBezTo>
                <a:cubicBezTo>
                  <a:pt x="251866" y="129042"/>
                  <a:pt x="257658" y="157286"/>
                  <a:pt x="254000" y="197926"/>
                </a:cubicBezTo>
                <a:cubicBezTo>
                  <a:pt x="253797" y="199552"/>
                  <a:pt x="253492" y="201787"/>
                  <a:pt x="253086" y="204632"/>
                </a:cubicBezTo>
                <a:cubicBezTo>
                  <a:pt x="252679" y="207477"/>
                  <a:pt x="251917" y="210474"/>
                  <a:pt x="250800" y="213624"/>
                </a:cubicBezTo>
                <a:cubicBezTo>
                  <a:pt x="249682" y="216773"/>
                  <a:pt x="248209" y="219821"/>
                  <a:pt x="246380" y="222768"/>
                </a:cubicBezTo>
                <a:cubicBezTo>
                  <a:pt x="244551" y="225714"/>
                  <a:pt x="242113" y="228203"/>
                  <a:pt x="239065" y="230235"/>
                </a:cubicBezTo>
                <a:cubicBezTo>
                  <a:pt x="235610" y="232470"/>
                  <a:pt x="231851" y="233588"/>
                  <a:pt x="227787" y="233588"/>
                </a:cubicBezTo>
                <a:cubicBezTo>
                  <a:pt x="225349" y="233588"/>
                  <a:pt x="223114" y="233283"/>
                  <a:pt x="221082" y="232674"/>
                </a:cubicBezTo>
                <a:cubicBezTo>
                  <a:pt x="218034" y="231658"/>
                  <a:pt x="215798" y="229778"/>
                  <a:pt x="214376" y="227035"/>
                </a:cubicBezTo>
                <a:cubicBezTo>
                  <a:pt x="212954" y="224292"/>
                  <a:pt x="212750" y="221498"/>
                  <a:pt x="213766" y="218653"/>
                </a:cubicBezTo>
                <a:cubicBezTo>
                  <a:pt x="214782" y="215808"/>
                  <a:pt x="216611" y="213624"/>
                  <a:pt x="219253" y="212100"/>
                </a:cubicBezTo>
                <a:cubicBezTo>
                  <a:pt x="221894" y="210576"/>
                  <a:pt x="224638" y="210322"/>
                  <a:pt x="227482" y="211338"/>
                </a:cubicBezTo>
                <a:cubicBezTo>
                  <a:pt x="227889" y="210931"/>
                  <a:pt x="228600" y="209356"/>
                  <a:pt x="229616" y="206613"/>
                </a:cubicBezTo>
                <a:cubicBezTo>
                  <a:pt x="230632" y="203870"/>
                  <a:pt x="231343" y="200670"/>
                  <a:pt x="231750" y="197012"/>
                </a:cubicBezTo>
                <a:cubicBezTo>
                  <a:pt x="232766" y="185633"/>
                  <a:pt x="233020" y="175981"/>
                  <a:pt x="232512" y="168056"/>
                </a:cubicBezTo>
                <a:cubicBezTo>
                  <a:pt x="232004" y="160131"/>
                  <a:pt x="231140" y="153476"/>
                  <a:pt x="229921" y="148092"/>
                </a:cubicBezTo>
                <a:cubicBezTo>
                  <a:pt x="228702" y="142707"/>
                  <a:pt x="227178" y="138490"/>
                  <a:pt x="225349" y="135442"/>
                </a:cubicBezTo>
                <a:cubicBezTo>
                  <a:pt x="223520" y="132394"/>
                  <a:pt x="221894" y="130058"/>
                  <a:pt x="220472" y="128432"/>
                </a:cubicBezTo>
                <a:cubicBezTo>
                  <a:pt x="218237" y="126197"/>
                  <a:pt x="215646" y="124470"/>
                  <a:pt x="212700" y="123250"/>
                </a:cubicBezTo>
                <a:cubicBezTo>
                  <a:pt x="209753" y="122031"/>
                  <a:pt x="206248" y="121625"/>
                  <a:pt x="202184" y="122031"/>
                </a:cubicBezTo>
                <a:cubicBezTo>
                  <a:pt x="196698" y="122031"/>
                  <a:pt x="192329" y="124165"/>
                  <a:pt x="189078" y="128432"/>
                </a:cubicBezTo>
                <a:cubicBezTo>
                  <a:pt x="186842" y="131683"/>
                  <a:pt x="184912" y="135747"/>
                  <a:pt x="183286" y="140624"/>
                </a:cubicBezTo>
                <a:cubicBezTo>
                  <a:pt x="184709" y="139811"/>
                  <a:pt x="186436" y="139202"/>
                  <a:pt x="188468" y="138795"/>
                </a:cubicBezTo>
                <a:lnTo>
                  <a:pt x="211328" y="139710"/>
                </a:lnTo>
                <a:cubicBezTo>
                  <a:pt x="214579" y="139710"/>
                  <a:pt x="217221" y="140827"/>
                  <a:pt x="219253" y="143062"/>
                </a:cubicBezTo>
                <a:cubicBezTo>
                  <a:pt x="221285" y="145298"/>
                  <a:pt x="222301" y="147939"/>
                  <a:pt x="222301" y="150987"/>
                </a:cubicBezTo>
                <a:cubicBezTo>
                  <a:pt x="222098" y="154035"/>
                  <a:pt x="220929" y="156575"/>
                  <a:pt x="218796" y="158607"/>
                </a:cubicBezTo>
                <a:cubicBezTo>
                  <a:pt x="216662" y="160639"/>
                  <a:pt x="214071" y="161655"/>
                  <a:pt x="211023" y="161655"/>
                </a:cubicBezTo>
                <a:lnTo>
                  <a:pt x="210718" y="161655"/>
                </a:lnTo>
                <a:lnTo>
                  <a:pt x="187554" y="161046"/>
                </a:lnTo>
                <a:cubicBezTo>
                  <a:pt x="184099" y="160639"/>
                  <a:pt x="181458" y="159217"/>
                  <a:pt x="179629" y="156778"/>
                </a:cubicBezTo>
                <a:cubicBezTo>
                  <a:pt x="179019" y="160842"/>
                  <a:pt x="178664" y="164957"/>
                  <a:pt x="178562" y="169123"/>
                </a:cubicBezTo>
                <a:cubicBezTo>
                  <a:pt x="178460" y="173288"/>
                  <a:pt x="178410" y="177403"/>
                  <a:pt x="178410" y="181467"/>
                </a:cubicBezTo>
                <a:cubicBezTo>
                  <a:pt x="180848" y="178013"/>
                  <a:pt x="184099" y="176387"/>
                  <a:pt x="188163" y="176590"/>
                </a:cubicBezTo>
                <a:lnTo>
                  <a:pt x="216205" y="177810"/>
                </a:lnTo>
                <a:cubicBezTo>
                  <a:pt x="219253" y="178013"/>
                  <a:pt x="221844" y="179232"/>
                  <a:pt x="223977" y="181467"/>
                </a:cubicBezTo>
                <a:cubicBezTo>
                  <a:pt x="226111" y="183702"/>
                  <a:pt x="227076" y="186344"/>
                  <a:pt x="226873" y="189392"/>
                </a:cubicBezTo>
                <a:cubicBezTo>
                  <a:pt x="226670" y="192440"/>
                  <a:pt x="225501" y="194980"/>
                  <a:pt x="223368" y="197012"/>
                </a:cubicBezTo>
                <a:cubicBezTo>
                  <a:pt x="221234" y="199044"/>
                  <a:pt x="218643" y="200060"/>
                  <a:pt x="215595" y="200060"/>
                </a:cubicBezTo>
                <a:lnTo>
                  <a:pt x="215290" y="200060"/>
                </a:lnTo>
                <a:lnTo>
                  <a:pt x="186944" y="198536"/>
                </a:lnTo>
                <a:cubicBezTo>
                  <a:pt x="183896" y="198536"/>
                  <a:pt x="181356" y="197317"/>
                  <a:pt x="179324" y="194878"/>
                </a:cubicBezTo>
                <a:cubicBezTo>
                  <a:pt x="179730" y="197926"/>
                  <a:pt x="180035" y="200771"/>
                  <a:pt x="180238" y="203413"/>
                </a:cubicBezTo>
                <a:cubicBezTo>
                  <a:pt x="180442" y="206054"/>
                  <a:pt x="180746" y="208290"/>
                  <a:pt x="181153" y="210118"/>
                </a:cubicBezTo>
                <a:cubicBezTo>
                  <a:pt x="181559" y="213166"/>
                  <a:pt x="180899" y="215960"/>
                  <a:pt x="179172" y="218500"/>
                </a:cubicBezTo>
                <a:cubicBezTo>
                  <a:pt x="177444" y="221040"/>
                  <a:pt x="175057" y="222514"/>
                  <a:pt x="172009" y="222920"/>
                </a:cubicBezTo>
                <a:cubicBezTo>
                  <a:pt x="169164" y="223530"/>
                  <a:pt x="166472" y="222920"/>
                  <a:pt x="163932" y="221091"/>
                </a:cubicBezTo>
                <a:cubicBezTo>
                  <a:pt x="161392" y="219262"/>
                  <a:pt x="159817" y="216926"/>
                  <a:pt x="159207" y="214081"/>
                </a:cubicBezTo>
                <a:cubicBezTo>
                  <a:pt x="159004" y="212658"/>
                  <a:pt x="158547" y="209001"/>
                  <a:pt x="157836" y="203108"/>
                </a:cubicBezTo>
                <a:cubicBezTo>
                  <a:pt x="157124" y="197215"/>
                  <a:pt x="156616" y="190306"/>
                  <a:pt x="156312" y="182382"/>
                </a:cubicBezTo>
                <a:cubicBezTo>
                  <a:pt x="156007" y="174457"/>
                  <a:pt x="156261" y="166024"/>
                  <a:pt x="157074" y="157083"/>
                </a:cubicBezTo>
                <a:cubicBezTo>
                  <a:pt x="157886" y="148142"/>
                  <a:pt x="159715" y="139710"/>
                  <a:pt x="162560" y="131785"/>
                </a:cubicBezTo>
                <a:lnTo>
                  <a:pt x="154940" y="148244"/>
                </a:lnTo>
                <a:cubicBezTo>
                  <a:pt x="152908" y="152511"/>
                  <a:pt x="149555" y="154645"/>
                  <a:pt x="144882" y="154645"/>
                </a:cubicBezTo>
                <a:cubicBezTo>
                  <a:pt x="143256" y="154645"/>
                  <a:pt x="141732" y="154238"/>
                  <a:pt x="140310" y="153426"/>
                </a:cubicBezTo>
                <a:cubicBezTo>
                  <a:pt x="137465" y="152206"/>
                  <a:pt x="135534" y="150174"/>
                  <a:pt x="134518" y="147330"/>
                </a:cubicBezTo>
                <a:cubicBezTo>
                  <a:pt x="133502" y="144485"/>
                  <a:pt x="133604" y="141640"/>
                  <a:pt x="134823" y="138795"/>
                </a:cubicBezTo>
                <a:lnTo>
                  <a:pt x="164389" y="74482"/>
                </a:lnTo>
                <a:lnTo>
                  <a:pt x="149454" y="73568"/>
                </a:lnTo>
                <a:cubicBezTo>
                  <a:pt x="146406" y="73365"/>
                  <a:pt x="143866" y="72095"/>
                  <a:pt x="141834" y="69758"/>
                </a:cubicBezTo>
                <a:cubicBezTo>
                  <a:pt x="139802" y="67421"/>
                  <a:pt x="138887" y="64729"/>
                  <a:pt x="139090" y="61681"/>
                </a:cubicBezTo>
                <a:cubicBezTo>
                  <a:pt x="139497" y="58633"/>
                  <a:pt x="140868" y="56042"/>
                  <a:pt x="143205" y="53908"/>
                </a:cubicBezTo>
                <a:cubicBezTo>
                  <a:pt x="145542" y="51775"/>
                  <a:pt x="148133" y="50911"/>
                  <a:pt x="150978" y="51318"/>
                </a:cubicBezTo>
                <a:lnTo>
                  <a:pt x="174142" y="52842"/>
                </a:lnTo>
                <a:lnTo>
                  <a:pt x="186334" y="26324"/>
                </a:lnTo>
                <a:cubicBezTo>
                  <a:pt x="187757" y="23479"/>
                  <a:pt x="189840" y="21549"/>
                  <a:pt x="192583" y="20533"/>
                </a:cubicBezTo>
                <a:close/>
                <a:moveTo>
                  <a:pt x="1297178" y="19161"/>
                </a:moveTo>
                <a:cubicBezTo>
                  <a:pt x="1299921" y="18044"/>
                  <a:pt x="1302715" y="18094"/>
                  <a:pt x="1305560" y="19314"/>
                </a:cubicBezTo>
                <a:cubicBezTo>
                  <a:pt x="1308405" y="20533"/>
                  <a:pt x="1310386" y="22565"/>
                  <a:pt x="1311504" y="25410"/>
                </a:cubicBezTo>
                <a:cubicBezTo>
                  <a:pt x="1312621" y="28254"/>
                  <a:pt x="1312571" y="31099"/>
                  <a:pt x="1311351" y="33944"/>
                </a:cubicBezTo>
                <a:lnTo>
                  <a:pt x="1299159" y="61376"/>
                </a:lnTo>
                <a:cubicBezTo>
                  <a:pt x="1313383" y="58734"/>
                  <a:pt x="1328064" y="57109"/>
                  <a:pt x="1343203" y="56499"/>
                </a:cubicBezTo>
                <a:cubicBezTo>
                  <a:pt x="1358341" y="55890"/>
                  <a:pt x="1372870" y="56601"/>
                  <a:pt x="1386789" y="58633"/>
                </a:cubicBezTo>
                <a:cubicBezTo>
                  <a:pt x="1400708" y="60665"/>
                  <a:pt x="1413510" y="64221"/>
                  <a:pt x="1425194" y="69301"/>
                </a:cubicBezTo>
                <a:cubicBezTo>
                  <a:pt x="1436878" y="74381"/>
                  <a:pt x="1446378" y="81290"/>
                  <a:pt x="1453693" y="90027"/>
                </a:cubicBezTo>
                <a:cubicBezTo>
                  <a:pt x="1456334" y="93278"/>
                  <a:pt x="1458875" y="97190"/>
                  <a:pt x="1461313" y="101762"/>
                </a:cubicBezTo>
                <a:cubicBezTo>
                  <a:pt x="1463751" y="106334"/>
                  <a:pt x="1465478" y="111566"/>
                  <a:pt x="1466494" y="117459"/>
                </a:cubicBezTo>
                <a:cubicBezTo>
                  <a:pt x="1467510" y="123352"/>
                  <a:pt x="1467663" y="129956"/>
                  <a:pt x="1466952" y="137271"/>
                </a:cubicBezTo>
                <a:cubicBezTo>
                  <a:pt x="1466240" y="144586"/>
                  <a:pt x="1464056" y="152714"/>
                  <a:pt x="1460398" y="161655"/>
                </a:cubicBezTo>
                <a:cubicBezTo>
                  <a:pt x="1459382" y="163890"/>
                  <a:pt x="1457960" y="165618"/>
                  <a:pt x="1456131" y="166837"/>
                </a:cubicBezTo>
                <a:cubicBezTo>
                  <a:pt x="1454302" y="168056"/>
                  <a:pt x="1452271" y="168666"/>
                  <a:pt x="1450035" y="168666"/>
                </a:cubicBezTo>
                <a:cubicBezTo>
                  <a:pt x="1448613" y="168666"/>
                  <a:pt x="1447292" y="168361"/>
                  <a:pt x="1446073" y="167751"/>
                </a:cubicBezTo>
                <a:cubicBezTo>
                  <a:pt x="1443228" y="166735"/>
                  <a:pt x="1441196" y="164805"/>
                  <a:pt x="1439977" y="161960"/>
                </a:cubicBezTo>
                <a:cubicBezTo>
                  <a:pt x="1438758" y="159115"/>
                  <a:pt x="1438656" y="156270"/>
                  <a:pt x="1439672" y="153426"/>
                </a:cubicBezTo>
                <a:cubicBezTo>
                  <a:pt x="1448003" y="132902"/>
                  <a:pt x="1446987" y="116545"/>
                  <a:pt x="1436624" y="104353"/>
                </a:cubicBezTo>
                <a:cubicBezTo>
                  <a:pt x="1431544" y="98257"/>
                  <a:pt x="1424330" y="93177"/>
                  <a:pt x="1414983" y="89113"/>
                </a:cubicBezTo>
                <a:cubicBezTo>
                  <a:pt x="1405636" y="85049"/>
                  <a:pt x="1394866" y="82102"/>
                  <a:pt x="1382675" y="80274"/>
                </a:cubicBezTo>
                <a:cubicBezTo>
                  <a:pt x="1370482" y="78445"/>
                  <a:pt x="1357224" y="77835"/>
                  <a:pt x="1342898" y="78445"/>
                </a:cubicBezTo>
                <a:cubicBezTo>
                  <a:pt x="1328572" y="79054"/>
                  <a:pt x="1313790" y="80883"/>
                  <a:pt x="1298550" y="83931"/>
                </a:cubicBezTo>
                <a:cubicBezTo>
                  <a:pt x="1295298" y="84541"/>
                  <a:pt x="1292555" y="84033"/>
                  <a:pt x="1290320" y="82407"/>
                </a:cubicBezTo>
                <a:lnTo>
                  <a:pt x="1273861" y="119288"/>
                </a:lnTo>
                <a:cubicBezTo>
                  <a:pt x="1272845" y="121523"/>
                  <a:pt x="1271473" y="123200"/>
                  <a:pt x="1269746" y="124317"/>
                </a:cubicBezTo>
                <a:cubicBezTo>
                  <a:pt x="1268019" y="125435"/>
                  <a:pt x="1266038" y="125994"/>
                  <a:pt x="1263802" y="125994"/>
                </a:cubicBezTo>
                <a:cubicBezTo>
                  <a:pt x="1262177" y="125994"/>
                  <a:pt x="1260653" y="125689"/>
                  <a:pt x="1259230" y="125079"/>
                </a:cubicBezTo>
                <a:cubicBezTo>
                  <a:pt x="1256386" y="123860"/>
                  <a:pt x="1254455" y="121828"/>
                  <a:pt x="1253439" y="118983"/>
                </a:cubicBezTo>
                <a:cubicBezTo>
                  <a:pt x="1252423" y="116138"/>
                  <a:pt x="1252525" y="113294"/>
                  <a:pt x="1253744" y="110449"/>
                </a:cubicBezTo>
                <a:lnTo>
                  <a:pt x="1291234" y="25105"/>
                </a:lnTo>
                <a:cubicBezTo>
                  <a:pt x="1292454" y="22260"/>
                  <a:pt x="1294435" y="20279"/>
                  <a:pt x="1297178" y="19161"/>
                </a:cubicBezTo>
                <a:close/>
                <a:moveTo>
                  <a:pt x="423469" y="111"/>
                </a:moveTo>
                <a:cubicBezTo>
                  <a:pt x="426720" y="-295"/>
                  <a:pt x="429565" y="416"/>
                  <a:pt x="432003" y="2245"/>
                </a:cubicBezTo>
                <a:cubicBezTo>
                  <a:pt x="434442" y="4074"/>
                  <a:pt x="435864" y="6512"/>
                  <a:pt x="436270" y="9560"/>
                </a:cubicBezTo>
                <a:lnTo>
                  <a:pt x="443586" y="61986"/>
                </a:lnTo>
                <a:cubicBezTo>
                  <a:pt x="447040" y="61986"/>
                  <a:pt x="450596" y="61986"/>
                  <a:pt x="454254" y="61986"/>
                </a:cubicBezTo>
                <a:cubicBezTo>
                  <a:pt x="457911" y="61986"/>
                  <a:pt x="461467" y="62087"/>
                  <a:pt x="464922" y="62290"/>
                </a:cubicBezTo>
                <a:cubicBezTo>
                  <a:pt x="463296" y="60462"/>
                  <a:pt x="462280" y="58277"/>
                  <a:pt x="461874" y="55737"/>
                </a:cubicBezTo>
                <a:cubicBezTo>
                  <a:pt x="461467" y="53197"/>
                  <a:pt x="462077" y="50810"/>
                  <a:pt x="463702" y="48574"/>
                </a:cubicBezTo>
                <a:lnTo>
                  <a:pt x="480162" y="25410"/>
                </a:lnTo>
                <a:cubicBezTo>
                  <a:pt x="481990" y="22768"/>
                  <a:pt x="484429" y="21193"/>
                  <a:pt x="487477" y="20685"/>
                </a:cubicBezTo>
                <a:cubicBezTo>
                  <a:pt x="490525" y="20177"/>
                  <a:pt x="493268" y="20838"/>
                  <a:pt x="495706" y="22666"/>
                </a:cubicBezTo>
                <a:cubicBezTo>
                  <a:pt x="498145" y="24495"/>
                  <a:pt x="499618" y="26883"/>
                  <a:pt x="500126" y="29829"/>
                </a:cubicBezTo>
                <a:cubicBezTo>
                  <a:pt x="500634" y="32776"/>
                  <a:pt x="500075" y="35570"/>
                  <a:pt x="498450" y="38211"/>
                </a:cubicBezTo>
                <a:lnTo>
                  <a:pt x="481990" y="61376"/>
                </a:lnTo>
                <a:cubicBezTo>
                  <a:pt x="481584" y="61782"/>
                  <a:pt x="481127" y="62138"/>
                  <a:pt x="480619" y="62443"/>
                </a:cubicBezTo>
                <a:cubicBezTo>
                  <a:pt x="480111" y="62748"/>
                  <a:pt x="479654" y="63103"/>
                  <a:pt x="479247" y="63510"/>
                </a:cubicBezTo>
                <a:cubicBezTo>
                  <a:pt x="489204" y="64729"/>
                  <a:pt x="498348" y="66761"/>
                  <a:pt x="506679" y="69606"/>
                </a:cubicBezTo>
                <a:cubicBezTo>
                  <a:pt x="515010" y="72450"/>
                  <a:pt x="522122" y="76311"/>
                  <a:pt x="528015" y="81188"/>
                </a:cubicBezTo>
                <a:cubicBezTo>
                  <a:pt x="540207" y="91348"/>
                  <a:pt x="544779" y="104861"/>
                  <a:pt x="541731" y="121726"/>
                </a:cubicBezTo>
                <a:cubicBezTo>
                  <a:pt x="541122" y="124368"/>
                  <a:pt x="539801" y="126502"/>
                  <a:pt x="537769" y="128127"/>
                </a:cubicBezTo>
                <a:cubicBezTo>
                  <a:pt x="535737" y="129753"/>
                  <a:pt x="533400" y="130566"/>
                  <a:pt x="530758" y="130566"/>
                </a:cubicBezTo>
                <a:lnTo>
                  <a:pt x="528625" y="130566"/>
                </a:lnTo>
                <a:cubicBezTo>
                  <a:pt x="525577" y="129956"/>
                  <a:pt x="523240" y="128381"/>
                  <a:pt x="521614" y="125841"/>
                </a:cubicBezTo>
                <a:cubicBezTo>
                  <a:pt x="519989" y="123301"/>
                  <a:pt x="519379" y="120507"/>
                  <a:pt x="519786" y="117459"/>
                </a:cubicBezTo>
                <a:cubicBezTo>
                  <a:pt x="520802" y="113192"/>
                  <a:pt x="520751" y="109534"/>
                  <a:pt x="519633" y="106486"/>
                </a:cubicBezTo>
                <a:cubicBezTo>
                  <a:pt x="518516" y="103438"/>
                  <a:pt x="516534" y="100594"/>
                  <a:pt x="513690" y="97952"/>
                </a:cubicBezTo>
                <a:cubicBezTo>
                  <a:pt x="509422" y="94294"/>
                  <a:pt x="503682" y="91450"/>
                  <a:pt x="496468" y="89418"/>
                </a:cubicBezTo>
                <a:cubicBezTo>
                  <a:pt x="489255" y="87386"/>
                  <a:pt x="481330" y="85963"/>
                  <a:pt x="472694" y="85150"/>
                </a:cubicBezTo>
                <a:cubicBezTo>
                  <a:pt x="464058" y="84338"/>
                  <a:pt x="455066" y="84033"/>
                  <a:pt x="445719" y="84236"/>
                </a:cubicBezTo>
                <a:cubicBezTo>
                  <a:pt x="436372" y="84439"/>
                  <a:pt x="427380" y="85049"/>
                  <a:pt x="418744" y="86065"/>
                </a:cubicBezTo>
                <a:cubicBezTo>
                  <a:pt x="410108" y="87081"/>
                  <a:pt x="402082" y="88351"/>
                  <a:pt x="394665" y="89875"/>
                </a:cubicBezTo>
                <a:cubicBezTo>
                  <a:pt x="387248" y="91399"/>
                  <a:pt x="381305" y="92974"/>
                  <a:pt x="376834" y="94599"/>
                </a:cubicBezTo>
                <a:cubicBezTo>
                  <a:pt x="373990" y="95615"/>
                  <a:pt x="371196" y="95514"/>
                  <a:pt x="368452" y="94294"/>
                </a:cubicBezTo>
                <a:cubicBezTo>
                  <a:pt x="365709" y="93075"/>
                  <a:pt x="363830" y="91043"/>
                  <a:pt x="362814" y="88198"/>
                </a:cubicBezTo>
                <a:cubicBezTo>
                  <a:pt x="361798" y="85354"/>
                  <a:pt x="361899" y="82509"/>
                  <a:pt x="363118" y="79664"/>
                </a:cubicBezTo>
                <a:cubicBezTo>
                  <a:pt x="364338" y="76819"/>
                  <a:pt x="366370" y="74889"/>
                  <a:pt x="369214" y="73873"/>
                </a:cubicBezTo>
                <a:cubicBezTo>
                  <a:pt x="374701" y="71638"/>
                  <a:pt x="382016" y="69606"/>
                  <a:pt x="391160" y="67777"/>
                </a:cubicBezTo>
                <a:cubicBezTo>
                  <a:pt x="400304" y="65948"/>
                  <a:pt x="410362" y="64526"/>
                  <a:pt x="421335" y="63510"/>
                </a:cubicBezTo>
                <a:lnTo>
                  <a:pt x="414325" y="12608"/>
                </a:lnTo>
                <a:cubicBezTo>
                  <a:pt x="413918" y="9763"/>
                  <a:pt x="414630" y="7071"/>
                  <a:pt x="416458" y="4531"/>
                </a:cubicBezTo>
                <a:cubicBezTo>
                  <a:pt x="418287" y="1991"/>
                  <a:pt x="420624" y="518"/>
                  <a:pt x="423469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 dirty="0">
              <a:solidFill>
                <a:schemeClr val="bg1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sp>
        <p:nvSpPr>
          <p:cNvPr id="79" name="任意多边形 78"/>
          <p:cNvSpPr/>
          <p:nvPr/>
        </p:nvSpPr>
        <p:spPr>
          <a:xfrm>
            <a:off x="3843506" y="4191856"/>
            <a:ext cx="2036293" cy="261571"/>
          </a:xfrm>
          <a:custGeom>
            <a:avLst/>
            <a:gdLst/>
            <a:ahLst/>
            <a:cxnLst/>
            <a:rect l="l" t="t" r="r" b="b"/>
            <a:pathLst>
              <a:path w="2036293" h="261571">
                <a:moveTo>
                  <a:pt x="1459687" y="203698"/>
                </a:moveTo>
                <a:cubicBezTo>
                  <a:pt x="1461059" y="203571"/>
                  <a:pt x="1462456" y="203761"/>
                  <a:pt x="1463878" y="204269"/>
                </a:cubicBezTo>
                <a:lnTo>
                  <a:pt x="1488262" y="211584"/>
                </a:lnTo>
                <a:cubicBezTo>
                  <a:pt x="1491107" y="212600"/>
                  <a:pt x="1493291" y="214429"/>
                  <a:pt x="1494816" y="217071"/>
                </a:cubicBezTo>
                <a:cubicBezTo>
                  <a:pt x="1496340" y="219712"/>
                  <a:pt x="1496593" y="222557"/>
                  <a:pt x="1495578" y="225605"/>
                </a:cubicBezTo>
                <a:cubicBezTo>
                  <a:pt x="1494765" y="227840"/>
                  <a:pt x="1493393" y="229669"/>
                  <a:pt x="1491463" y="231091"/>
                </a:cubicBezTo>
                <a:cubicBezTo>
                  <a:pt x="1489533" y="232514"/>
                  <a:pt x="1487348" y="233225"/>
                  <a:pt x="1484910" y="233225"/>
                </a:cubicBezTo>
                <a:cubicBezTo>
                  <a:pt x="1483487" y="233225"/>
                  <a:pt x="1482370" y="233123"/>
                  <a:pt x="1481557" y="232920"/>
                </a:cubicBezTo>
                <a:lnTo>
                  <a:pt x="1457478" y="225605"/>
                </a:lnTo>
                <a:cubicBezTo>
                  <a:pt x="1454633" y="224589"/>
                  <a:pt x="1452448" y="222760"/>
                  <a:pt x="1450924" y="220119"/>
                </a:cubicBezTo>
                <a:cubicBezTo>
                  <a:pt x="1449401" y="217477"/>
                  <a:pt x="1449146" y="214632"/>
                  <a:pt x="1450162" y="211584"/>
                </a:cubicBezTo>
                <a:cubicBezTo>
                  <a:pt x="1451178" y="208739"/>
                  <a:pt x="1453007" y="206555"/>
                  <a:pt x="1455649" y="205031"/>
                </a:cubicBezTo>
                <a:cubicBezTo>
                  <a:pt x="1456970" y="204269"/>
                  <a:pt x="1458316" y="203825"/>
                  <a:pt x="1459687" y="203698"/>
                </a:cubicBezTo>
                <a:close/>
                <a:moveTo>
                  <a:pt x="1386459" y="197868"/>
                </a:moveTo>
                <a:cubicBezTo>
                  <a:pt x="1389507" y="198071"/>
                  <a:pt x="1392149" y="199291"/>
                  <a:pt x="1394384" y="201526"/>
                </a:cubicBezTo>
                <a:cubicBezTo>
                  <a:pt x="1396416" y="203761"/>
                  <a:pt x="1397381" y="206403"/>
                  <a:pt x="1397280" y="209451"/>
                </a:cubicBezTo>
                <a:cubicBezTo>
                  <a:pt x="1397178" y="212499"/>
                  <a:pt x="1396010" y="215039"/>
                  <a:pt x="1393774" y="217071"/>
                </a:cubicBezTo>
                <a:lnTo>
                  <a:pt x="1364209" y="243893"/>
                </a:lnTo>
                <a:cubicBezTo>
                  <a:pt x="1361770" y="245925"/>
                  <a:pt x="1359332" y="246941"/>
                  <a:pt x="1356894" y="246941"/>
                </a:cubicBezTo>
                <a:cubicBezTo>
                  <a:pt x="1353439" y="246941"/>
                  <a:pt x="1350696" y="245722"/>
                  <a:pt x="1348664" y="243283"/>
                </a:cubicBezTo>
                <a:cubicBezTo>
                  <a:pt x="1346429" y="241048"/>
                  <a:pt x="1345413" y="238407"/>
                  <a:pt x="1345616" y="235359"/>
                </a:cubicBezTo>
                <a:cubicBezTo>
                  <a:pt x="1345819" y="232311"/>
                  <a:pt x="1347038" y="229669"/>
                  <a:pt x="1349274" y="227434"/>
                </a:cubicBezTo>
                <a:lnTo>
                  <a:pt x="1378535" y="200916"/>
                </a:lnTo>
                <a:cubicBezTo>
                  <a:pt x="1380770" y="198681"/>
                  <a:pt x="1383411" y="197665"/>
                  <a:pt x="1386459" y="197868"/>
                </a:cubicBezTo>
                <a:close/>
                <a:moveTo>
                  <a:pt x="1094156" y="172265"/>
                </a:moveTo>
                <a:cubicBezTo>
                  <a:pt x="1097204" y="171859"/>
                  <a:pt x="1099846" y="172671"/>
                  <a:pt x="1102081" y="174703"/>
                </a:cubicBezTo>
                <a:lnTo>
                  <a:pt x="1166698" y="224081"/>
                </a:lnTo>
                <a:cubicBezTo>
                  <a:pt x="1168934" y="226113"/>
                  <a:pt x="1170255" y="228602"/>
                  <a:pt x="1170661" y="231549"/>
                </a:cubicBezTo>
                <a:cubicBezTo>
                  <a:pt x="1171067" y="234495"/>
                  <a:pt x="1170356" y="237187"/>
                  <a:pt x="1168527" y="239626"/>
                </a:cubicBezTo>
                <a:cubicBezTo>
                  <a:pt x="1166292" y="242674"/>
                  <a:pt x="1163346" y="244198"/>
                  <a:pt x="1159688" y="244198"/>
                </a:cubicBezTo>
                <a:cubicBezTo>
                  <a:pt x="1157453" y="244198"/>
                  <a:pt x="1155218" y="243385"/>
                  <a:pt x="1152982" y="241759"/>
                </a:cubicBezTo>
                <a:lnTo>
                  <a:pt x="1088670" y="192077"/>
                </a:lnTo>
                <a:cubicBezTo>
                  <a:pt x="1086231" y="190248"/>
                  <a:pt x="1084809" y="187810"/>
                  <a:pt x="1084402" y="184762"/>
                </a:cubicBezTo>
                <a:cubicBezTo>
                  <a:pt x="1083996" y="181714"/>
                  <a:pt x="1084707" y="178971"/>
                  <a:pt x="1086536" y="176532"/>
                </a:cubicBezTo>
                <a:cubicBezTo>
                  <a:pt x="1088568" y="174094"/>
                  <a:pt x="1091108" y="172671"/>
                  <a:pt x="1094156" y="172265"/>
                </a:cubicBezTo>
                <a:close/>
                <a:moveTo>
                  <a:pt x="1792453" y="123497"/>
                </a:moveTo>
                <a:cubicBezTo>
                  <a:pt x="1795501" y="123497"/>
                  <a:pt x="1798092" y="124564"/>
                  <a:pt x="1800225" y="126697"/>
                </a:cubicBezTo>
                <a:cubicBezTo>
                  <a:pt x="1802359" y="128831"/>
                  <a:pt x="1803426" y="131422"/>
                  <a:pt x="1803426" y="134470"/>
                </a:cubicBezTo>
                <a:cubicBezTo>
                  <a:pt x="1803426" y="137721"/>
                  <a:pt x="1802359" y="140413"/>
                  <a:pt x="1800225" y="142547"/>
                </a:cubicBezTo>
                <a:cubicBezTo>
                  <a:pt x="1798092" y="144681"/>
                  <a:pt x="1795501" y="145747"/>
                  <a:pt x="1792453" y="145747"/>
                </a:cubicBezTo>
                <a:lnTo>
                  <a:pt x="1752829" y="146052"/>
                </a:lnTo>
                <a:cubicBezTo>
                  <a:pt x="1753235" y="146865"/>
                  <a:pt x="1753540" y="147627"/>
                  <a:pt x="1753743" y="148338"/>
                </a:cubicBezTo>
                <a:cubicBezTo>
                  <a:pt x="1753946" y="149049"/>
                  <a:pt x="1754048" y="149913"/>
                  <a:pt x="1754048" y="150929"/>
                </a:cubicBezTo>
                <a:lnTo>
                  <a:pt x="1754048" y="171960"/>
                </a:lnTo>
                <a:lnTo>
                  <a:pt x="1784833" y="171960"/>
                </a:lnTo>
                <a:cubicBezTo>
                  <a:pt x="1787881" y="171960"/>
                  <a:pt x="1790472" y="173027"/>
                  <a:pt x="1792605" y="175161"/>
                </a:cubicBezTo>
                <a:cubicBezTo>
                  <a:pt x="1794739" y="177294"/>
                  <a:pt x="1795806" y="179987"/>
                  <a:pt x="1795806" y="183238"/>
                </a:cubicBezTo>
                <a:cubicBezTo>
                  <a:pt x="1795806" y="186286"/>
                  <a:pt x="1794739" y="188877"/>
                  <a:pt x="1792605" y="191010"/>
                </a:cubicBezTo>
                <a:cubicBezTo>
                  <a:pt x="1790472" y="193144"/>
                  <a:pt x="1787881" y="194211"/>
                  <a:pt x="1784833" y="194211"/>
                </a:cubicBezTo>
                <a:lnTo>
                  <a:pt x="1754048" y="194211"/>
                </a:lnTo>
                <a:lnTo>
                  <a:pt x="1754048" y="221338"/>
                </a:lnTo>
                <a:lnTo>
                  <a:pt x="1800682" y="222557"/>
                </a:lnTo>
                <a:cubicBezTo>
                  <a:pt x="1803731" y="222760"/>
                  <a:pt x="1806321" y="223929"/>
                  <a:pt x="1808455" y="226062"/>
                </a:cubicBezTo>
                <a:cubicBezTo>
                  <a:pt x="1810589" y="228196"/>
                  <a:pt x="1811655" y="230787"/>
                  <a:pt x="1811655" y="233835"/>
                </a:cubicBezTo>
                <a:cubicBezTo>
                  <a:pt x="1811452" y="236883"/>
                  <a:pt x="1810284" y="239473"/>
                  <a:pt x="1808150" y="241607"/>
                </a:cubicBezTo>
                <a:cubicBezTo>
                  <a:pt x="1806017" y="243741"/>
                  <a:pt x="1803527" y="244807"/>
                  <a:pt x="1800682" y="244807"/>
                </a:cubicBezTo>
                <a:lnTo>
                  <a:pt x="1800378" y="244807"/>
                </a:lnTo>
                <a:lnTo>
                  <a:pt x="1679372" y="241455"/>
                </a:lnTo>
                <a:cubicBezTo>
                  <a:pt x="1676324" y="241455"/>
                  <a:pt x="1673733" y="240337"/>
                  <a:pt x="1671600" y="238102"/>
                </a:cubicBezTo>
                <a:cubicBezTo>
                  <a:pt x="1669466" y="235867"/>
                  <a:pt x="1668501" y="233225"/>
                  <a:pt x="1668704" y="230177"/>
                </a:cubicBezTo>
                <a:cubicBezTo>
                  <a:pt x="1668704" y="227129"/>
                  <a:pt x="1669720" y="224487"/>
                  <a:pt x="1671752" y="222252"/>
                </a:cubicBezTo>
                <a:cubicBezTo>
                  <a:pt x="1673784" y="220017"/>
                  <a:pt x="1676527" y="219103"/>
                  <a:pt x="1679982" y="219509"/>
                </a:cubicBezTo>
                <a:lnTo>
                  <a:pt x="1731798" y="220728"/>
                </a:lnTo>
                <a:lnTo>
                  <a:pt x="1731798" y="194211"/>
                </a:lnTo>
                <a:lnTo>
                  <a:pt x="1692174" y="194211"/>
                </a:lnTo>
                <a:cubicBezTo>
                  <a:pt x="1689126" y="194211"/>
                  <a:pt x="1686535" y="193093"/>
                  <a:pt x="1684401" y="190858"/>
                </a:cubicBezTo>
                <a:cubicBezTo>
                  <a:pt x="1682268" y="188623"/>
                  <a:pt x="1681201" y="185981"/>
                  <a:pt x="1681201" y="182933"/>
                </a:cubicBezTo>
                <a:cubicBezTo>
                  <a:pt x="1681201" y="179885"/>
                  <a:pt x="1682268" y="177294"/>
                  <a:pt x="1684401" y="175161"/>
                </a:cubicBezTo>
                <a:cubicBezTo>
                  <a:pt x="1686535" y="173027"/>
                  <a:pt x="1689126" y="171960"/>
                  <a:pt x="1692174" y="171960"/>
                </a:cubicBezTo>
                <a:lnTo>
                  <a:pt x="1731798" y="171960"/>
                </a:lnTo>
                <a:lnTo>
                  <a:pt x="1731798" y="150929"/>
                </a:lnTo>
                <a:cubicBezTo>
                  <a:pt x="1731798" y="149507"/>
                  <a:pt x="1732204" y="147983"/>
                  <a:pt x="1733017" y="146357"/>
                </a:cubicBezTo>
                <a:lnTo>
                  <a:pt x="1690345" y="146662"/>
                </a:lnTo>
                <a:cubicBezTo>
                  <a:pt x="1687297" y="146662"/>
                  <a:pt x="1684706" y="145595"/>
                  <a:pt x="1682573" y="143461"/>
                </a:cubicBezTo>
                <a:cubicBezTo>
                  <a:pt x="1680439" y="141328"/>
                  <a:pt x="1679372" y="138737"/>
                  <a:pt x="1679372" y="135689"/>
                </a:cubicBezTo>
                <a:cubicBezTo>
                  <a:pt x="1679372" y="132641"/>
                  <a:pt x="1680439" y="129999"/>
                  <a:pt x="1682573" y="127764"/>
                </a:cubicBezTo>
                <a:cubicBezTo>
                  <a:pt x="1684706" y="125529"/>
                  <a:pt x="1687297" y="124411"/>
                  <a:pt x="1690345" y="124411"/>
                </a:cubicBezTo>
                <a:close/>
                <a:moveTo>
                  <a:pt x="1280389" y="79758"/>
                </a:moveTo>
                <a:cubicBezTo>
                  <a:pt x="1285672" y="79453"/>
                  <a:pt x="1290955" y="79860"/>
                  <a:pt x="1296239" y="80977"/>
                </a:cubicBezTo>
                <a:cubicBezTo>
                  <a:pt x="1301522" y="82095"/>
                  <a:pt x="1306297" y="84178"/>
                  <a:pt x="1310564" y="87226"/>
                </a:cubicBezTo>
                <a:cubicBezTo>
                  <a:pt x="1312596" y="88648"/>
                  <a:pt x="1314730" y="90579"/>
                  <a:pt x="1316965" y="93017"/>
                </a:cubicBezTo>
                <a:cubicBezTo>
                  <a:pt x="1319200" y="95455"/>
                  <a:pt x="1321029" y="98605"/>
                  <a:pt x="1322451" y="102466"/>
                </a:cubicBezTo>
                <a:cubicBezTo>
                  <a:pt x="1323874" y="106327"/>
                  <a:pt x="1324636" y="111000"/>
                  <a:pt x="1324737" y="116487"/>
                </a:cubicBezTo>
                <a:cubicBezTo>
                  <a:pt x="1324839" y="121973"/>
                  <a:pt x="1323772" y="128374"/>
                  <a:pt x="1321537" y="135689"/>
                </a:cubicBezTo>
                <a:cubicBezTo>
                  <a:pt x="1319911" y="140769"/>
                  <a:pt x="1318285" y="146154"/>
                  <a:pt x="1316660" y="151843"/>
                </a:cubicBezTo>
                <a:cubicBezTo>
                  <a:pt x="1315034" y="157533"/>
                  <a:pt x="1313714" y="163019"/>
                  <a:pt x="1312698" y="168303"/>
                </a:cubicBezTo>
                <a:cubicBezTo>
                  <a:pt x="1311682" y="173586"/>
                  <a:pt x="1311072" y="178310"/>
                  <a:pt x="1310869" y="182476"/>
                </a:cubicBezTo>
                <a:cubicBezTo>
                  <a:pt x="1310666" y="186641"/>
                  <a:pt x="1311377" y="189639"/>
                  <a:pt x="1313002" y="191467"/>
                </a:cubicBezTo>
                <a:cubicBezTo>
                  <a:pt x="1314831" y="193703"/>
                  <a:pt x="1319505" y="194312"/>
                  <a:pt x="1327023" y="193296"/>
                </a:cubicBezTo>
                <a:cubicBezTo>
                  <a:pt x="1330071" y="192890"/>
                  <a:pt x="1332764" y="193601"/>
                  <a:pt x="1335101" y="195430"/>
                </a:cubicBezTo>
                <a:cubicBezTo>
                  <a:pt x="1337437" y="197259"/>
                  <a:pt x="1338809" y="199697"/>
                  <a:pt x="1339215" y="202745"/>
                </a:cubicBezTo>
                <a:cubicBezTo>
                  <a:pt x="1339622" y="205793"/>
                  <a:pt x="1338910" y="208536"/>
                  <a:pt x="1337082" y="210975"/>
                </a:cubicBezTo>
                <a:cubicBezTo>
                  <a:pt x="1335253" y="213413"/>
                  <a:pt x="1332815" y="214835"/>
                  <a:pt x="1329766" y="215242"/>
                </a:cubicBezTo>
                <a:cubicBezTo>
                  <a:pt x="1328141" y="215445"/>
                  <a:pt x="1326668" y="215597"/>
                  <a:pt x="1325347" y="215699"/>
                </a:cubicBezTo>
                <a:cubicBezTo>
                  <a:pt x="1324026" y="215801"/>
                  <a:pt x="1322655" y="215851"/>
                  <a:pt x="1321232" y="215851"/>
                </a:cubicBezTo>
                <a:cubicBezTo>
                  <a:pt x="1310056" y="215851"/>
                  <a:pt x="1301623" y="212499"/>
                  <a:pt x="1295933" y="205793"/>
                </a:cubicBezTo>
                <a:cubicBezTo>
                  <a:pt x="1292479" y="201729"/>
                  <a:pt x="1290346" y="196903"/>
                  <a:pt x="1289533" y="191315"/>
                </a:cubicBezTo>
                <a:cubicBezTo>
                  <a:pt x="1288720" y="185727"/>
                  <a:pt x="1288669" y="179682"/>
                  <a:pt x="1289381" y="173179"/>
                </a:cubicBezTo>
                <a:cubicBezTo>
                  <a:pt x="1290092" y="166677"/>
                  <a:pt x="1291463" y="159819"/>
                  <a:pt x="1293495" y="152605"/>
                </a:cubicBezTo>
                <a:cubicBezTo>
                  <a:pt x="1295527" y="145392"/>
                  <a:pt x="1297661" y="138026"/>
                  <a:pt x="1299896" y="130507"/>
                </a:cubicBezTo>
                <a:cubicBezTo>
                  <a:pt x="1303757" y="117503"/>
                  <a:pt x="1303046" y="109070"/>
                  <a:pt x="1297762" y="105209"/>
                </a:cubicBezTo>
                <a:cubicBezTo>
                  <a:pt x="1295527" y="103787"/>
                  <a:pt x="1292937" y="102872"/>
                  <a:pt x="1289990" y="102466"/>
                </a:cubicBezTo>
                <a:cubicBezTo>
                  <a:pt x="1287043" y="102059"/>
                  <a:pt x="1284047" y="101958"/>
                  <a:pt x="1280998" y="102161"/>
                </a:cubicBezTo>
                <a:cubicBezTo>
                  <a:pt x="1277951" y="102364"/>
                  <a:pt x="1275156" y="102771"/>
                  <a:pt x="1272616" y="103380"/>
                </a:cubicBezTo>
                <a:cubicBezTo>
                  <a:pt x="1270076" y="103990"/>
                  <a:pt x="1268299" y="104701"/>
                  <a:pt x="1267282" y="105514"/>
                </a:cubicBezTo>
                <a:cubicBezTo>
                  <a:pt x="1264844" y="107343"/>
                  <a:pt x="1262101" y="108003"/>
                  <a:pt x="1259053" y="107495"/>
                </a:cubicBezTo>
                <a:cubicBezTo>
                  <a:pt x="1256005" y="106987"/>
                  <a:pt x="1253566" y="105514"/>
                  <a:pt x="1251737" y="103075"/>
                </a:cubicBezTo>
                <a:cubicBezTo>
                  <a:pt x="1249909" y="100637"/>
                  <a:pt x="1249249" y="97894"/>
                  <a:pt x="1249756" y="94846"/>
                </a:cubicBezTo>
                <a:cubicBezTo>
                  <a:pt x="1250264" y="91798"/>
                  <a:pt x="1251737" y="89359"/>
                  <a:pt x="1254176" y="87531"/>
                </a:cubicBezTo>
                <a:cubicBezTo>
                  <a:pt x="1257021" y="85499"/>
                  <a:pt x="1260780" y="83771"/>
                  <a:pt x="1265454" y="82349"/>
                </a:cubicBezTo>
                <a:cubicBezTo>
                  <a:pt x="1270127" y="80927"/>
                  <a:pt x="1275106" y="80063"/>
                  <a:pt x="1280389" y="79758"/>
                </a:cubicBezTo>
                <a:close/>
                <a:moveTo>
                  <a:pt x="1614145" y="71071"/>
                </a:moveTo>
                <a:cubicBezTo>
                  <a:pt x="1617193" y="71275"/>
                  <a:pt x="1619834" y="72341"/>
                  <a:pt x="1622070" y="74272"/>
                </a:cubicBezTo>
                <a:cubicBezTo>
                  <a:pt x="1624305" y="76202"/>
                  <a:pt x="1625524" y="78691"/>
                  <a:pt x="1625727" y="81739"/>
                </a:cubicBezTo>
                <a:lnTo>
                  <a:pt x="1626642" y="115267"/>
                </a:lnTo>
                <a:lnTo>
                  <a:pt x="1659255" y="116487"/>
                </a:lnTo>
                <a:cubicBezTo>
                  <a:pt x="1662303" y="116487"/>
                  <a:pt x="1664894" y="117604"/>
                  <a:pt x="1667028" y="119839"/>
                </a:cubicBezTo>
                <a:cubicBezTo>
                  <a:pt x="1669161" y="122075"/>
                  <a:pt x="1670126" y="124716"/>
                  <a:pt x="1669923" y="127764"/>
                </a:cubicBezTo>
                <a:cubicBezTo>
                  <a:pt x="1669923" y="130812"/>
                  <a:pt x="1668856" y="133352"/>
                  <a:pt x="1666723" y="135384"/>
                </a:cubicBezTo>
                <a:cubicBezTo>
                  <a:pt x="1664589" y="137416"/>
                  <a:pt x="1661998" y="138432"/>
                  <a:pt x="1658951" y="138432"/>
                </a:cubicBezTo>
                <a:lnTo>
                  <a:pt x="1658646" y="138432"/>
                </a:lnTo>
                <a:lnTo>
                  <a:pt x="1627556" y="137518"/>
                </a:lnTo>
                <a:lnTo>
                  <a:pt x="1628471" y="168607"/>
                </a:lnTo>
                <a:cubicBezTo>
                  <a:pt x="1632128" y="165966"/>
                  <a:pt x="1635989" y="165559"/>
                  <a:pt x="1640053" y="167388"/>
                </a:cubicBezTo>
                <a:lnTo>
                  <a:pt x="1659560" y="177142"/>
                </a:lnTo>
                <a:cubicBezTo>
                  <a:pt x="1662405" y="178361"/>
                  <a:pt x="1664335" y="180393"/>
                  <a:pt x="1665351" y="183238"/>
                </a:cubicBezTo>
                <a:cubicBezTo>
                  <a:pt x="1666367" y="186083"/>
                  <a:pt x="1666164" y="188927"/>
                  <a:pt x="1664742" y="191772"/>
                </a:cubicBezTo>
                <a:cubicBezTo>
                  <a:pt x="1662710" y="196039"/>
                  <a:pt x="1659357" y="198173"/>
                  <a:pt x="1654683" y="198173"/>
                </a:cubicBezTo>
                <a:cubicBezTo>
                  <a:pt x="1653464" y="198173"/>
                  <a:pt x="1651838" y="197767"/>
                  <a:pt x="1649806" y="196954"/>
                </a:cubicBezTo>
                <a:lnTo>
                  <a:pt x="1630299" y="187200"/>
                </a:lnTo>
                <a:cubicBezTo>
                  <a:pt x="1629893" y="187200"/>
                  <a:pt x="1629639" y="187099"/>
                  <a:pt x="1629537" y="186895"/>
                </a:cubicBezTo>
                <a:cubicBezTo>
                  <a:pt x="1629436" y="186692"/>
                  <a:pt x="1629283" y="186591"/>
                  <a:pt x="1629080" y="186591"/>
                </a:cubicBezTo>
                <a:lnTo>
                  <a:pt x="1630909" y="240540"/>
                </a:lnTo>
                <a:cubicBezTo>
                  <a:pt x="1631112" y="243588"/>
                  <a:pt x="1630147" y="246230"/>
                  <a:pt x="1628013" y="248465"/>
                </a:cubicBezTo>
                <a:cubicBezTo>
                  <a:pt x="1625880" y="250700"/>
                  <a:pt x="1623289" y="251818"/>
                  <a:pt x="1620241" y="251818"/>
                </a:cubicBezTo>
                <a:lnTo>
                  <a:pt x="1619936" y="251818"/>
                </a:lnTo>
                <a:cubicBezTo>
                  <a:pt x="1616888" y="251818"/>
                  <a:pt x="1614297" y="250802"/>
                  <a:pt x="1612164" y="248770"/>
                </a:cubicBezTo>
                <a:cubicBezTo>
                  <a:pt x="1610030" y="246738"/>
                  <a:pt x="1608963" y="244198"/>
                  <a:pt x="1608963" y="241150"/>
                </a:cubicBezTo>
                <a:lnTo>
                  <a:pt x="1607135" y="188115"/>
                </a:lnTo>
                <a:lnTo>
                  <a:pt x="1567206" y="213108"/>
                </a:lnTo>
                <a:cubicBezTo>
                  <a:pt x="1565377" y="214327"/>
                  <a:pt x="1563446" y="214937"/>
                  <a:pt x="1561415" y="214937"/>
                </a:cubicBezTo>
                <a:cubicBezTo>
                  <a:pt x="1557351" y="214937"/>
                  <a:pt x="1554201" y="213210"/>
                  <a:pt x="1551966" y="209755"/>
                </a:cubicBezTo>
                <a:cubicBezTo>
                  <a:pt x="1550340" y="207114"/>
                  <a:pt x="1549883" y="204320"/>
                  <a:pt x="1550594" y="201373"/>
                </a:cubicBezTo>
                <a:cubicBezTo>
                  <a:pt x="1551305" y="198427"/>
                  <a:pt x="1552982" y="196141"/>
                  <a:pt x="1555623" y="194515"/>
                </a:cubicBezTo>
                <a:lnTo>
                  <a:pt x="1606220" y="162511"/>
                </a:lnTo>
                <a:lnTo>
                  <a:pt x="1605306" y="136908"/>
                </a:lnTo>
                <a:lnTo>
                  <a:pt x="1560805" y="135384"/>
                </a:lnTo>
                <a:cubicBezTo>
                  <a:pt x="1557757" y="135181"/>
                  <a:pt x="1555166" y="133962"/>
                  <a:pt x="1553032" y="131727"/>
                </a:cubicBezTo>
                <a:cubicBezTo>
                  <a:pt x="1550899" y="129491"/>
                  <a:pt x="1549934" y="126850"/>
                  <a:pt x="1550137" y="123802"/>
                </a:cubicBezTo>
                <a:cubicBezTo>
                  <a:pt x="1550137" y="120754"/>
                  <a:pt x="1551255" y="118265"/>
                  <a:pt x="1553490" y="116334"/>
                </a:cubicBezTo>
                <a:cubicBezTo>
                  <a:pt x="1555725" y="114404"/>
                  <a:pt x="1558367" y="113337"/>
                  <a:pt x="1561415" y="113134"/>
                </a:cubicBezTo>
                <a:lnTo>
                  <a:pt x="1604696" y="114658"/>
                </a:lnTo>
                <a:lnTo>
                  <a:pt x="1603477" y="82349"/>
                </a:lnTo>
                <a:cubicBezTo>
                  <a:pt x="1603274" y="79301"/>
                  <a:pt x="1604239" y="76659"/>
                  <a:pt x="1606373" y="74424"/>
                </a:cubicBezTo>
                <a:cubicBezTo>
                  <a:pt x="1608506" y="72189"/>
                  <a:pt x="1611097" y="71071"/>
                  <a:pt x="1614145" y="71071"/>
                </a:cubicBezTo>
                <a:close/>
                <a:moveTo>
                  <a:pt x="805511" y="52783"/>
                </a:moveTo>
                <a:lnTo>
                  <a:pt x="745160" y="53088"/>
                </a:lnTo>
                <a:cubicBezTo>
                  <a:pt x="746786" y="54307"/>
                  <a:pt x="747954" y="55882"/>
                  <a:pt x="748665" y="57813"/>
                </a:cubicBezTo>
                <a:cubicBezTo>
                  <a:pt x="749377" y="59743"/>
                  <a:pt x="749529" y="61826"/>
                  <a:pt x="749123" y="64061"/>
                </a:cubicBezTo>
                <a:lnTo>
                  <a:pt x="745160" y="80520"/>
                </a:lnTo>
                <a:cubicBezTo>
                  <a:pt x="749834" y="79911"/>
                  <a:pt x="754660" y="79453"/>
                  <a:pt x="759638" y="79149"/>
                </a:cubicBezTo>
                <a:cubicBezTo>
                  <a:pt x="764617" y="78844"/>
                  <a:pt x="769747" y="78590"/>
                  <a:pt x="775031" y="78387"/>
                </a:cubicBezTo>
                <a:cubicBezTo>
                  <a:pt x="779095" y="78387"/>
                  <a:pt x="783006" y="78539"/>
                  <a:pt x="786765" y="78844"/>
                </a:cubicBezTo>
                <a:cubicBezTo>
                  <a:pt x="790525" y="79149"/>
                  <a:pt x="794131" y="79504"/>
                  <a:pt x="797586" y="79911"/>
                </a:cubicBezTo>
                <a:lnTo>
                  <a:pt x="804596" y="54917"/>
                </a:lnTo>
                <a:close/>
                <a:moveTo>
                  <a:pt x="1741551" y="37239"/>
                </a:moveTo>
                <a:cubicBezTo>
                  <a:pt x="1736471" y="37239"/>
                  <a:pt x="1731645" y="38001"/>
                  <a:pt x="1727073" y="39525"/>
                </a:cubicBezTo>
                <a:cubicBezTo>
                  <a:pt x="1722501" y="41049"/>
                  <a:pt x="1718539" y="43131"/>
                  <a:pt x="1715186" y="45773"/>
                </a:cubicBezTo>
                <a:cubicBezTo>
                  <a:pt x="1711833" y="48415"/>
                  <a:pt x="1709192" y="51513"/>
                  <a:pt x="1707261" y="55069"/>
                </a:cubicBezTo>
                <a:cubicBezTo>
                  <a:pt x="1705331" y="58625"/>
                  <a:pt x="1704366" y="62334"/>
                  <a:pt x="1704366" y="66195"/>
                </a:cubicBezTo>
                <a:cubicBezTo>
                  <a:pt x="1704366" y="70259"/>
                  <a:pt x="1705331" y="74018"/>
                  <a:pt x="1707261" y="77472"/>
                </a:cubicBezTo>
                <a:cubicBezTo>
                  <a:pt x="1709192" y="80927"/>
                  <a:pt x="1711833" y="83975"/>
                  <a:pt x="1715186" y="86616"/>
                </a:cubicBezTo>
                <a:cubicBezTo>
                  <a:pt x="1718539" y="89258"/>
                  <a:pt x="1722501" y="91341"/>
                  <a:pt x="1727073" y="92865"/>
                </a:cubicBezTo>
                <a:cubicBezTo>
                  <a:pt x="1731645" y="94389"/>
                  <a:pt x="1736471" y="95151"/>
                  <a:pt x="1741551" y="95151"/>
                </a:cubicBezTo>
                <a:cubicBezTo>
                  <a:pt x="1746631" y="95151"/>
                  <a:pt x="1751457" y="94389"/>
                  <a:pt x="1756029" y="92865"/>
                </a:cubicBezTo>
                <a:cubicBezTo>
                  <a:pt x="1760601" y="91341"/>
                  <a:pt x="1764564" y="89258"/>
                  <a:pt x="1767917" y="86616"/>
                </a:cubicBezTo>
                <a:cubicBezTo>
                  <a:pt x="1771269" y="83975"/>
                  <a:pt x="1773911" y="80927"/>
                  <a:pt x="1775841" y="77472"/>
                </a:cubicBezTo>
                <a:cubicBezTo>
                  <a:pt x="1777772" y="74018"/>
                  <a:pt x="1778737" y="70259"/>
                  <a:pt x="1778737" y="66195"/>
                </a:cubicBezTo>
                <a:cubicBezTo>
                  <a:pt x="1778737" y="62334"/>
                  <a:pt x="1777772" y="58625"/>
                  <a:pt x="1775841" y="55069"/>
                </a:cubicBezTo>
                <a:cubicBezTo>
                  <a:pt x="1773911" y="51513"/>
                  <a:pt x="1771269" y="48415"/>
                  <a:pt x="1767917" y="45773"/>
                </a:cubicBezTo>
                <a:cubicBezTo>
                  <a:pt x="1764564" y="43131"/>
                  <a:pt x="1760601" y="41049"/>
                  <a:pt x="1756029" y="39525"/>
                </a:cubicBezTo>
                <a:cubicBezTo>
                  <a:pt x="1751457" y="38001"/>
                  <a:pt x="1746631" y="37239"/>
                  <a:pt x="1741551" y="37239"/>
                </a:cubicBezTo>
                <a:close/>
                <a:moveTo>
                  <a:pt x="1007898" y="36324"/>
                </a:moveTo>
                <a:lnTo>
                  <a:pt x="1159383" y="51564"/>
                </a:lnTo>
                <a:cubicBezTo>
                  <a:pt x="1162431" y="51971"/>
                  <a:pt x="1164971" y="53342"/>
                  <a:pt x="1167003" y="55679"/>
                </a:cubicBezTo>
                <a:cubicBezTo>
                  <a:pt x="1169035" y="58016"/>
                  <a:pt x="1169848" y="60708"/>
                  <a:pt x="1169441" y="63756"/>
                </a:cubicBezTo>
                <a:cubicBezTo>
                  <a:pt x="1169035" y="66601"/>
                  <a:pt x="1167816" y="68938"/>
                  <a:pt x="1165784" y="70767"/>
                </a:cubicBezTo>
                <a:cubicBezTo>
                  <a:pt x="1163752" y="72595"/>
                  <a:pt x="1161314" y="73510"/>
                  <a:pt x="1158469" y="73510"/>
                </a:cubicBezTo>
                <a:lnTo>
                  <a:pt x="1157250" y="73510"/>
                </a:lnTo>
                <a:lnTo>
                  <a:pt x="1081964" y="65890"/>
                </a:lnTo>
                <a:cubicBezTo>
                  <a:pt x="1085012" y="69751"/>
                  <a:pt x="1085215" y="73815"/>
                  <a:pt x="1082574" y="78082"/>
                </a:cubicBezTo>
                <a:cubicBezTo>
                  <a:pt x="1082370" y="78488"/>
                  <a:pt x="1079780" y="83111"/>
                  <a:pt x="1074801" y="91950"/>
                </a:cubicBezTo>
                <a:cubicBezTo>
                  <a:pt x="1069823" y="100789"/>
                  <a:pt x="1063676" y="112118"/>
                  <a:pt x="1056361" y="125935"/>
                </a:cubicBezTo>
                <a:lnTo>
                  <a:pt x="1182853" y="122887"/>
                </a:lnTo>
                <a:cubicBezTo>
                  <a:pt x="1185901" y="122684"/>
                  <a:pt x="1188542" y="123700"/>
                  <a:pt x="1190778" y="125935"/>
                </a:cubicBezTo>
                <a:cubicBezTo>
                  <a:pt x="1193013" y="128171"/>
                  <a:pt x="1194131" y="130812"/>
                  <a:pt x="1194131" y="133860"/>
                </a:cubicBezTo>
                <a:cubicBezTo>
                  <a:pt x="1194334" y="136908"/>
                  <a:pt x="1193369" y="139550"/>
                  <a:pt x="1191235" y="141785"/>
                </a:cubicBezTo>
                <a:cubicBezTo>
                  <a:pt x="1189101" y="144020"/>
                  <a:pt x="1186510" y="145138"/>
                  <a:pt x="1183462" y="145138"/>
                </a:cubicBezTo>
                <a:lnTo>
                  <a:pt x="1044778" y="148186"/>
                </a:lnTo>
                <a:cubicBezTo>
                  <a:pt x="1040714" y="156111"/>
                  <a:pt x="1036701" y="164340"/>
                  <a:pt x="1032739" y="172875"/>
                </a:cubicBezTo>
                <a:cubicBezTo>
                  <a:pt x="1028776" y="181409"/>
                  <a:pt x="1025017" y="189943"/>
                  <a:pt x="1021461" y="198478"/>
                </a:cubicBezTo>
                <a:cubicBezTo>
                  <a:pt x="1017905" y="207012"/>
                  <a:pt x="1014552" y="215343"/>
                  <a:pt x="1011403" y="223471"/>
                </a:cubicBezTo>
                <a:cubicBezTo>
                  <a:pt x="1008253" y="231599"/>
                  <a:pt x="1005662" y="239321"/>
                  <a:pt x="1003630" y="246636"/>
                </a:cubicBezTo>
                <a:cubicBezTo>
                  <a:pt x="1002818" y="249075"/>
                  <a:pt x="1001446" y="251056"/>
                  <a:pt x="999516" y="252580"/>
                </a:cubicBezTo>
                <a:cubicBezTo>
                  <a:pt x="997585" y="254104"/>
                  <a:pt x="995401" y="254866"/>
                  <a:pt x="992962" y="254866"/>
                </a:cubicBezTo>
                <a:cubicBezTo>
                  <a:pt x="992149" y="254866"/>
                  <a:pt x="991133" y="254663"/>
                  <a:pt x="989914" y="254256"/>
                </a:cubicBezTo>
                <a:cubicBezTo>
                  <a:pt x="987070" y="253443"/>
                  <a:pt x="984834" y="251716"/>
                  <a:pt x="983209" y="249075"/>
                </a:cubicBezTo>
                <a:cubicBezTo>
                  <a:pt x="981583" y="246433"/>
                  <a:pt x="981278" y="243588"/>
                  <a:pt x="982294" y="240540"/>
                </a:cubicBezTo>
                <a:cubicBezTo>
                  <a:pt x="986358" y="226519"/>
                  <a:pt x="991794" y="211533"/>
                  <a:pt x="998601" y="195582"/>
                </a:cubicBezTo>
                <a:cubicBezTo>
                  <a:pt x="1005408" y="179631"/>
                  <a:pt x="1012470" y="164035"/>
                  <a:pt x="1019785" y="148795"/>
                </a:cubicBezTo>
                <a:lnTo>
                  <a:pt x="954558" y="150319"/>
                </a:lnTo>
                <a:cubicBezTo>
                  <a:pt x="951510" y="150319"/>
                  <a:pt x="948919" y="149253"/>
                  <a:pt x="946785" y="147119"/>
                </a:cubicBezTo>
                <a:cubicBezTo>
                  <a:pt x="944652" y="144985"/>
                  <a:pt x="943483" y="142496"/>
                  <a:pt x="943280" y="139651"/>
                </a:cubicBezTo>
                <a:cubicBezTo>
                  <a:pt x="943280" y="136603"/>
                  <a:pt x="944347" y="133962"/>
                  <a:pt x="946480" y="131727"/>
                </a:cubicBezTo>
                <a:cubicBezTo>
                  <a:pt x="948614" y="129491"/>
                  <a:pt x="951205" y="128272"/>
                  <a:pt x="954253" y="128069"/>
                </a:cubicBezTo>
                <a:lnTo>
                  <a:pt x="1031062" y="126545"/>
                </a:lnTo>
                <a:cubicBezTo>
                  <a:pt x="1035330" y="118417"/>
                  <a:pt x="1039343" y="110848"/>
                  <a:pt x="1043102" y="103837"/>
                </a:cubicBezTo>
                <a:cubicBezTo>
                  <a:pt x="1046861" y="96827"/>
                  <a:pt x="1050214" y="90680"/>
                  <a:pt x="1053160" y="85397"/>
                </a:cubicBezTo>
                <a:cubicBezTo>
                  <a:pt x="1056107" y="80114"/>
                  <a:pt x="1058494" y="75847"/>
                  <a:pt x="1060323" y="72595"/>
                </a:cubicBezTo>
                <a:cubicBezTo>
                  <a:pt x="1062152" y="69344"/>
                  <a:pt x="1063270" y="67515"/>
                  <a:pt x="1063676" y="67109"/>
                </a:cubicBezTo>
                <a:cubicBezTo>
                  <a:pt x="1064285" y="65890"/>
                  <a:pt x="1064997" y="64975"/>
                  <a:pt x="1065810" y="64366"/>
                </a:cubicBezTo>
                <a:lnTo>
                  <a:pt x="1005764" y="58270"/>
                </a:lnTo>
                <a:cubicBezTo>
                  <a:pt x="1002716" y="57863"/>
                  <a:pt x="1000176" y="56492"/>
                  <a:pt x="998144" y="54155"/>
                </a:cubicBezTo>
                <a:cubicBezTo>
                  <a:pt x="996112" y="51818"/>
                  <a:pt x="995299" y="49126"/>
                  <a:pt x="995706" y="46078"/>
                </a:cubicBezTo>
                <a:cubicBezTo>
                  <a:pt x="996112" y="43030"/>
                  <a:pt x="997483" y="40541"/>
                  <a:pt x="999820" y="38610"/>
                </a:cubicBezTo>
                <a:cubicBezTo>
                  <a:pt x="1002157" y="36680"/>
                  <a:pt x="1004850" y="35918"/>
                  <a:pt x="1007898" y="36324"/>
                </a:cubicBezTo>
                <a:close/>
                <a:moveTo>
                  <a:pt x="275463" y="35715"/>
                </a:moveTo>
                <a:cubicBezTo>
                  <a:pt x="279121" y="35511"/>
                  <a:pt x="282118" y="36477"/>
                  <a:pt x="284455" y="38610"/>
                </a:cubicBezTo>
                <a:cubicBezTo>
                  <a:pt x="286792" y="40744"/>
                  <a:pt x="288062" y="43538"/>
                  <a:pt x="288265" y="46992"/>
                </a:cubicBezTo>
                <a:lnTo>
                  <a:pt x="287351" y="239626"/>
                </a:lnTo>
                <a:cubicBezTo>
                  <a:pt x="286944" y="247144"/>
                  <a:pt x="282880" y="251107"/>
                  <a:pt x="275159" y="251513"/>
                </a:cubicBezTo>
                <a:cubicBezTo>
                  <a:pt x="271704" y="251513"/>
                  <a:pt x="268859" y="250497"/>
                  <a:pt x="266624" y="248465"/>
                </a:cubicBezTo>
                <a:cubicBezTo>
                  <a:pt x="264389" y="246433"/>
                  <a:pt x="263170" y="243690"/>
                  <a:pt x="262967" y="240235"/>
                </a:cubicBezTo>
                <a:cubicBezTo>
                  <a:pt x="262763" y="236578"/>
                  <a:pt x="262611" y="232209"/>
                  <a:pt x="262509" y="227129"/>
                </a:cubicBezTo>
                <a:cubicBezTo>
                  <a:pt x="262408" y="222049"/>
                  <a:pt x="262357" y="216969"/>
                  <a:pt x="262357" y="211889"/>
                </a:cubicBezTo>
                <a:cubicBezTo>
                  <a:pt x="262357" y="205793"/>
                  <a:pt x="262408" y="199341"/>
                  <a:pt x="262509" y="192534"/>
                </a:cubicBezTo>
                <a:cubicBezTo>
                  <a:pt x="262611" y="185727"/>
                  <a:pt x="262763" y="178666"/>
                  <a:pt x="262967" y="171351"/>
                </a:cubicBezTo>
                <a:lnTo>
                  <a:pt x="262967" y="159159"/>
                </a:lnTo>
                <a:cubicBezTo>
                  <a:pt x="262967" y="158549"/>
                  <a:pt x="262967" y="157584"/>
                  <a:pt x="262967" y="156263"/>
                </a:cubicBezTo>
                <a:cubicBezTo>
                  <a:pt x="262967" y="154942"/>
                  <a:pt x="263017" y="153621"/>
                  <a:pt x="263119" y="152301"/>
                </a:cubicBezTo>
                <a:cubicBezTo>
                  <a:pt x="263221" y="150980"/>
                  <a:pt x="263271" y="149710"/>
                  <a:pt x="263271" y="148491"/>
                </a:cubicBezTo>
                <a:cubicBezTo>
                  <a:pt x="263271" y="147271"/>
                  <a:pt x="263271" y="146357"/>
                  <a:pt x="263271" y="145747"/>
                </a:cubicBezTo>
                <a:lnTo>
                  <a:pt x="263271" y="140871"/>
                </a:lnTo>
                <a:cubicBezTo>
                  <a:pt x="263271" y="139651"/>
                  <a:pt x="263322" y="138432"/>
                  <a:pt x="263424" y="137213"/>
                </a:cubicBezTo>
                <a:cubicBezTo>
                  <a:pt x="263525" y="135994"/>
                  <a:pt x="263576" y="134775"/>
                  <a:pt x="263576" y="133555"/>
                </a:cubicBezTo>
                <a:lnTo>
                  <a:pt x="263576" y="109781"/>
                </a:lnTo>
                <a:cubicBezTo>
                  <a:pt x="263779" y="102669"/>
                  <a:pt x="263932" y="95659"/>
                  <a:pt x="264033" y="88750"/>
                </a:cubicBezTo>
                <a:cubicBezTo>
                  <a:pt x="264135" y="81841"/>
                  <a:pt x="264186" y="75440"/>
                  <a:pt x="264186" y="69547"/>
                </a:cubicBezTo>
                <a:cubicBezTo>
                  <a:pt x="264186" y="65280"/>
                  <a:pt x="264186" y="61318"/>
                  <a:pt x="264186" y="57660"/>
                </a:cubicBezTo>
                <a:cubicBezTo>
                  <a:pt x="264186" y="54003"/>
                  <a:pt x="264084" y="50650"/>
                  <a:pt x="263881" y="47602"/>
                </a:cubicBezTo>
                <a:cubicBezTo>
                  <a:pt x="263881" y="40083"/>
                  <a:pt x="267742" y="36121"/>
                  <a:pt x="275463" y="35715"/>
                </a:cubicBezTo>
                <a:close/>
                <a:moveTo>
                  <a:pt x="1656512" y="35410"/>
                </a:moveTo>
                <a:cubicBezTo>
                  <a:pt x="1659357" y="35003"/>
                  <a:pt x="1661948" y="35765"/>
                  <a:pt x="1664285" y="37696"/>
                </a:cubicBezTo>
                <a:cubicBezTo>
                  <a:pt x="1666621" y="39626"/>
                  <a:pt x="1667993" y="42115"/>
                  <a:pt x="1668399" y="45163"/>
                </a:cubicBezTo>
                <a:cubicBezTo>
                  <a:pt x="1668806" y="48211"/>
                  <a:pt x="1668044" y="50904"/>
                  <a:pt x="1666113" y="53241"/>
                </a:cubicBezTo>
                <a:cubicBezTo>
                  <a:pt x="1664183" y="55577"/>
                  <a:pt x="1661694" y="56949"/>
                  <a:pt x="1658646" y="57355"/>
                </a:cubicBezTo>
                <a:lnTo>
                  <a:pt x="1577264" y="65585"/>
                </a:lnTo>
                <a:cubicBezTo>
                  <a:pt x="1577061" y="65788"/>
                  <a:pt x="1576655" y="65890"/>
                  <a:pt x="1576045" y="65890"/>
                </a:cubicBezTo>
                <a:cubicBezTo>
                  <a:pt x="1573200" y="65890"/>
                  <a:pt x="1570761" y="64925"/>
                  <a:pt x="1568730" y="62994"/>
                </a:cubicBezTo>
                <a:cubicBezTo>
                  <a:pt x="1566698" y="61064"/>
                  <a:pt x="1565479" y="58676"/>
                  <a:pt x="1565072" y="55831"/>
                </a:cubicBezTo>
                <a:cubicBezTo>
                  <a:pt x="1564665" y="52783"/>
                  <a:pt x="1565479" y="50091"/>
                  <a:pt x="1567510" y="47754"/>
                </a:cubicBezTo>
                <a:cubicBezTo>
                  <a:pt x="1569542" y="45417"/>
                  <a:pt x="1572082" y="44046"/>
                  <a:pt x="1575131" y="43639"/>
                </a:cubicBezTo>
                <a:close/>
                <a:moveTo>
                  <a:pt x="115824" y="35410"/>
                </a:moveTo>
                <a:cubicBezTo>
                  <a:pt x="144272" y="38661"/>
                  <a:pt x="167640" y="62842"/>
                  <a:pt x="185928" y="107952"/>
                </a:cubicBezTo>
                <a:cubicBezTo>
                  <a:pt x="191008" y="120754"/>
                  <a:pt x="195276" y="132590"/>
                  <a:pt x="198730" y="143461"/>
                </a:cubicBezTo>
                <a:cubicBezTo>
                  <a:pt x="202184" y="154333"/>
                  <a:pt x="204928" y="164239"/>
                  <a:pt x="206960" y="173179"/>
                </a:cubicBezTo>
                <a:cubicBezTo>
                  <a:pt x="208992" y="182120"/>
                  <a:pt x="210465" y="190197"/>
                  <a:pt x="211379" y="197411"/>
                </a:cubicBezTo>
                <a:cubicBezTo>
                  <a:pt x="212294" y="204625"/>
                  <a:pt x="212954" y="210975"/>
                  <a:pt x="213360" y="216461"/>
                </a:cubicBezTo>
                <a:lnTo>
                  <a:pt x="213360" y="218595"/>
                </a:lnTo>
                <a:cubicBezTo>
                  <a:pt x="213564" y="220627"/>
                  <a:pt x="213716" y="222963"/>
                  <a:pt x="213818" y="225605"/>
                </a:cubicBezTo>
                <a:cubicBezTo>
                  <a:pt x="213919" y="228247"/>
                  <a:pt x="213970" y="230177"/>
                  <a:pt x="213970" y="231396"/>
                </a:cubicBezTo>
                <a:cubicBezTo>
                  <a:pt x="213970" y="234444"/>
                  <a:pt x="213919" y="236984"/>
                  <a:pt x="213818" y="239016"/>
                </a:cubicBezTo>
                <a:cubicBezTo>
                  <a:pt x="213716" y="241048"/>
                  <a:pt x="213564" y="242572"/>
                  <a:pt x="213360" y="243588"/>
                </a:cubicBezTo>
                <a:cubicBezTo>
                  <a:pt x="212141" y="249481"/>
                  <a:pt x="208382" y="252427"/>
                  <a:pt x="202083" y="252427"/>
                </a:cubicBezTo>
                <a:cubicBezTo>
                  <a:pt x="200864" y="252427"/>
                  <a:pt x="199848" y="252224"/>
                  <a:pt x="199035" y="251818"/>
                </a:cubicBezTo>
                <a:cubicBezTo>
                  <a:pt x="196393" y="250599"/>
                  <a:pt x="193904" y="248567"/>
                  <a:pt x="191567" y="245722"/>
                </a:cubicBezTo>
                <a:cubicBezTo>
                  <a:pt x="189230" y="242877"/>
                  <a:pt x="188468" y="240235"/>
                  <a:pt x="189281" y="237797"/>
                </a:cubicBezTo>
                <a:cubicBezTo>
                  <a:pt x="189484" y="236375"/>
                  <a:pt x="189586" y="234546"/>
                  <a:pt x="189586" y="232311"/>
                </a:cubicBezTo>
                <a:cubicBezTo>
                  <a:pt x="189586" y="230482"/>
                  <a:pt x="189535" y="228297"/>
                  <a:pt x="189434" y="225757"/>
                </a:cubicBezTo>
                <a:cubicBezTo>
                  <a:pt x="189332" y="223217"/>
                  <a:pt x="189180" y="220220"/>
                  <a:pt x="188976" y="216766"/>
                </a:cubicBezTo>
                <a:cubicBezTo>
                  <a:pt x="188570" y="212092"/>
                  <a:pt x="187656" y="206098"/>
                  <a:pt x="186233" y="198783"/>
                </a:cubicBezTo>
                <a:cubicBezTo>
                  <a:pt x="184811" y="191467"/>
                  <a:pt x="182982" y="183289"/>
                  <a:pt x="180747" y="174246"/>
                </a:cubicBezTo>
                <a:cubicBezTo>
                  <a:pt x="178512" y="165204"/>
                  <a:pt x="175921" y="155603"/>
                  <a:pt x="172974" y="145443"/>
                </a:cubicBezTo>
                <a:cubicBezTo>
                  <a:pt x="170028" y="135283"/>
                  <a:pt x="166726" y="125021"/>
                  <a:pt x="163068" y="114658"/>
                </a:cubicBezTo>
                <a:cubicBezTo>
                  <a:pt x="159614" y="106936"/>
                  <a:pt x="155906" y="99773"/>
                  <a:pt x="151943" y="93169"/>
                </a:cubicBezTo>
                <a:cubicBezTo>
                  <a:pt x="147981" y="86565"/>
                  <a:pt x="143917" y="80774"/>
                  <a:pt x="139751" y="75796"/>
                </a:cubicBezTo>
                <a:cubicBezTo>
                  <a:pt x="135586" y="70817"/>
                  <a:pt x="131369" y="66855"/>
                  <a:pt x="127102" y="63909"/>
                </a:cubicBezTo>
                <a:cubicBezTo>
                  <a:pt x="122835" y="60962"/>
                  <a:pt x="118771" y="59286"/>
                  <a:pt x="114910" y="58879"/>
                </a:cubicBezTo>
                <a:cubicBezTo>
                  <a:pt x="110440" y="58270"/>
                  <a:pt x="105614" y="59133"/>
                  <a:pt x="100432" y="61470"/>
                </a:cubicBezTo>
                <a:cubicBezTo>
                  <a:pt x="95250" y="63807"/>
                  <a:pt x="90069" y="67261"/>
                  <a:pt x="84887" y="71833"/>
                </a:cubicBezTo>
                <a:cubicBezTo>
                  <a:pt x="79706" y="76405"/>
                  <a:pt x="74524" y="81892"/>
                  <a:pt x="69342" y="88293"/>
                </a:cubicBezTo>
                <a:cubicBezTo>
                  <a:pt x="64161" y="94693"/>
                  <a:pt x="59335" y="101653"/>
                  <a:pt x="54864" y="109171"/>
                </a:cubicBezTo>
                <a:lnTo>
                  <a:pt x="54864" y="108867"/>
                </a:lnTo>
                <a:cubicBezTo>
                  <a:pt x="50800" y="117401"/>
                  <a:pt x="46838" y="127307"/>
                  <a:pt x="42977" y="138585"/>
                </a:cubicBezTo>
                <a:cubicBezTo>
                  <a:pt x="39116" y="149862"/>
                  <a:pt x="36068" y="160479"/>
                  <a:pt x="33833" y="170436"/>
                </a:cubicBezTo>
                <a:lnTo>
                  <a:pt x="128016" y="173484"/>
                </a:lnTo>
                <a:cubicBezTo>
                  <a:pt x="131471" y="173484"/>
                  <a:pt x="134366" y="174602"/>
                  <a:pt x="136703" y="176837"/>
                </a:cubicBezTo>
                <a:cubicBezTo>
                  <a:pt x="139040" y="179072"/>
                  <a:pt x="140412" y="181917"/>
                  <a:pt x="140818" y="185371"/>
                </a:cubicBezTo>
                <a:cubicBezTo>
                  <a:pt x="140818" y="188826"/>
                  <a:pt x="139751" y="191569"/>
                  <a:pt x="137618" y="193601"/>
                </a:cubicBezTo>
                <a:cubicBezTo>
                  <a:pt x="135484" y="195633"/>
                  <a:pt x="132588" y="196649"/>
                  <a:pt x="128931" y="196649"/>
                </a:cubicBezTo>
                <a:lnTo>
                  <a:pt x="32614" y="193906"/>
                </a:lnTo>
                <a:lnTo>
                  <a:pt x="30176" y="192687"/>
                </a:lnTo>
                <a:cubicBezTo>
                  <a:pt x="29160" y="198173"/>
                  <a:pt x="28347" y="203507"/>
                  <a:pt x="27737" y="208689"/>
                </a:cubicBezTo>
                <a:cubicBezTo>
                  <a:pt x="27128" y="213870"/>
                  <a:pt x="26620" y="218493"/>
                  <a:pt x="26213" y="222557"/>
                </a:cubicBezTo>
                <a:cubicBezTo>
                  <a:pt x="25604" y="227231"/>
                  <a:pt x="25096" y="231599"/>
                  <a:pt x="24689" y="235663"/>
                </a:cubicBezTo>
                <a:cubicBezTo>
                  <a:pt x="24486" y="239118"/>
                  <a:pt x="23216" y="241810"/>
                  <a:pt x="20879" y="243741"/>
                </a:cubicBezTo>
                <a:cubicBezTo>
                  <a:pt x="18542" y="245671"/>
                  <a:pt x="15545" y="246535"/>
                  <a:pt x="11888" y="246331"/>
                </a:cubicBezTo>
                <a:lnTo>
                  <a:pt x="11583" y="246331"/>
                </a:lnTo>
                <a:cubicBezTo>
                  <a:pt x="8128" y="245925"/>
                  <a:pt x="5334" y="244553"/>
                  <a:pt x="3201" y="242217"/>
                </a:cubicBezTo>
                <a:cubicBezTo>
                  <a:pt x="1067" y="239880"/>
                  <a:pt x="0" y="236984"/>
                  <a:pt x="0" y="233530"/>
                </a:cubicBezTo>
                <a:cubicBezTo>
                  <a:pt x="0" y="232717"/>
                  <a:pt x="102" y="232107"/>
                  <a:pt x="305" y="231701"/>
                </a:cubicBezTo>
                <a:cubicBezTo>
                  <a:pt x="712" y="227434"/>
                  <a:pt x="1575" y="220271"/>
                  <a:pt x="2896" y="210213"/>
                </a:cubicBezTo>
                <a:cubicBezTo>
                  <a:pt x="4217" y="200154"/>
                  <a:pt x="6198" y="188775"/>
                  <a:pt x="8840" y="176075"/>
                </a:cubicBezTo>
                <a:cubicBezTo>
                  <a:pt x="11481" y="163375"/>
                  <a:pt x="14783" y="150167"/>
                  <a:pt x="18746" y="136451"/>
                </a:cubicBezTo>
                <a:cubicBezTo>
                  <a:pt x="22708" y="122735"/>
                  <a:pt x="27534" y="110086"/>
                  <a:pt x="33224" y="98503"/>
                </a:cubicBezTo>
                <a:cubicBezTo>
                  <a:pt x="38710" y="88343"/>
                  <a:pt x="44755" y="79199"/>
                  <a:pt x="51359" y="71071"/>
                </a:cubicBezTo>
                <a:cubicBezTo>
                  <a:pt x="57963" y="62943"/>
                  <a:pt x="64821" y="56136"/>
                  <a:pt x="71933" y="50650"/>
                </a:cubicBezTo>
                <a:cubicBezTo>
                  <a:pt x="79045" y="45163"/>
                  <a:pt x="86310" y="41099"/>
                  <a:pt x="93726" y="38458"/>
                </a:cubicBezTo>
                <a:cubicBezTo>
                  <a:pt x="101143" y="35816"/>
                  <a:pt x="108509" y="34800"/>
                  <a:pt x="115824" y="35410"/>
                </a:cubicBezTo>
                <a:close/>
                <a:moveTo>
                  <a:pt x="863423" y="30533"/>
                </a:moveTo>
                <a:cubicBezTo>
                  <a:pt x="866471" y="30533"/>
                  <a:pt x="869061" y="31600"/>
                  <a:pt x="871195" y="33733"/>
                </a:cubicBezTo>
                <a:cubicBezTo>
                  <a:pt x="873329" y="35867"/>
                  <a:pt x="874395" y="38458"/>
                  <a:pt x="874395" y="41506"/>
                </a:cubicBezTo>
                <a:cubicBezTo>
                  <a:pt x="874395" y="44554"/>
                  <a:pt x="873329" y="47195"/>
                  <a:pt x="871195" y="49431"/>
                </a:cubicBezTo>
                <a:cubicBezTo>
                  <a:pt x="869061" y="51666"/>
                  <a:pt x="866471" y="52783"/>
                  <a:pt x="863423" y="52783"/>
                </a:cubicBezTo>
                <a:lnTo>
                  <a:pt x="825018" y="52783"/>
                </a:lnTo>
                <a:cubicBezTo>
                  <a:pt x="826440" y="55628"/>
                  <a:pt x="826745" y="58270"/>
                  <a:pt x="825932" y="60708"/>
                </a:cubicBezTo>
                <a:lnTo>
                  <a:pt x="819531" y="83568"/>
                </a:lnTo>
                <a:cubicBezTo>
                  <a:pt x="844728" y="89664"/>
                  <a:pt x="863219" y="101653"/>
                  <a:pt x="875005" y="119535"/>
                </a:cubicBezTo>
                <a:cubicBezTo>
                  <a:pt x="879679" y="126850"/>
                  <a:pt x="882981" y="134571"/>
                  <a:pt x="884911" y="142699"/>
                </a:cubicBezTo>
                <a:cubicBezTo>
                  <a:pt x="886841" y="150827"/>
                  <a:pt x="887807" y="158854"/>
                  <a:pt x="887807" y="166779"/>
                </a:cubicBezTo>
                <a:cubicBezTo>
                  <a:pt x="887807" y="174703"/>
                  <a:pt x="887146" y="182374"/>
                  <a:pt x="885825" y="189791"/>
                </a:cubicBezTo>
                <a:cubicBezTo>
                  <a:pt x="884505" y="197208"/>
                  <a:pt x="883031" y="203863"/>
                  <a:pt x="881406" y="209755"/>
                </a:cubicBezTo>
                <a:cubicBezTo>
                  <a:pt x="879780" y="215648"/>
                  <a:pt x="878155" y="220576"/>
                  <a:pt x="876529" y="224538"/>
                </a:cubicBezTo>
                <a:cubicBezTo>
                  <a:pt x="874903" y="228501"/>
                  <a:pt x="873887" y="230990"/>
                  <a:pt x="873481" y="232006"/>
                </a:cubicBezTo>
                <a:cubicBezTo>
                  <a:pt x="871246" y="236476"/>
                  <a:pt x="867791" y="238711"/>
                  <a:pt x="863118" y="238711"/>
                </a:cubicBezTo>
                <a:cubicBezTo>
                  <a:pt x="861492" y="238711"/>
                  <a:pt x="859968" y="238305"/>
                  <a:pt x="858546" y="237492"/>
                </a:cubicBezTo>
                <a:cubicBezTo>
                  <a:pt x="855701" y="236273"/>
                  <a:pt x="853771" y="234241"/>
                  <a:pt x="852755" y="231396"/>
                </a:cubicBezTo>
                <a:cubicBezTo>
                  <a:pt x="851739" y="228551"/>
                  <a:pt x="851840" y="225707"/>
                  <a:pt x="853059" y="222862"/>
                </a:cubicBezTo>
                <a:cubicBezTo>
                  <a:pt x="853263" y="222455"/>
                  <a:pt x="853974" y="220728"/>
                  <a:pt x="855193" y="217680"/>
                </a:cubicBezTo>
                <a:cubicBezTo>
                  <a:pt x="856412" y="214632"/>
                  <a:pt x="857784" y="210721"/>
                  <a:pt x="859308" y="205945"/>
                </a:cubicBezTo>
                <a:cubicBezTo>
                  <a:pt x="860832" y="201170"/>
                  <a:pt x="862203" y="195684"/>
                  <a:pt x="863423" y="189486"/>
                </a:cubicBezTo>
                <a:cubicBezTo>
                  <a:pt x="864642" y="183289"/>
                  <a:pt x="865353" y="176837"/>
                  <a:pt x="865556" y="170131"/>
                </a:cubicBezTo>
                <a:cubicBezTo>
                  <a:pt x="865760" y="163426"/>
                  <a:pt x="865150" y="156771"/>
                  <a:pt x="863727" y="150167"/>
                </a:cubicBezTo>
                <a:cubicBezTo>
                  <a:pt x="862305" y="143563"/>
                  <a:pt x="859765" y="137315"/>
                  <a:pt x="856107" y="131422"/>
                </a:cubicBezTo>
                <a:cubicBezTo>
                  <a:pt x="847979" y="118417"/>
                  <a:pt x="833857" y="109578"/>
                  <a:pt x="813740" y="104904"/>
                </a:cubicBezTo>
                <a:lnTo>
                  <a:pt x="800634" y="151539"/>
                </a:lnTo>
                <a:cubicBezTo>
                  <a:pt x="802259" y="151945"/>
                  <a:pt x="803682" y="152453"/>
                  <a:pt x="804901" y="153063"/>
                </a:cubicBezTo>
                <a:lnTo>
                  <a:pt x="836295" y="171046"/>
                </a:lnTo>
                <a:cubicBezTo>
                  <a:pt x="839140" y="172671"/>
                  <a:pt x="840969" y="174907"/>
                  <a:pt x="841782" y="177751"/>
                </a:cubicBezTo>
                <a:cubicBezTo>
                  <a:pt x="842595" y="180596"/>
                  <a:pt x="842188" y="183339"/>
                  <a:pt x="840563" y="185981"/>
                </a:cubicBezTo>
                <a:cubicBezTo>
                  <a:pt x="839547" y="187810"/>
                  <a:pt x="838175" y="189232"/>
                  <a:pt x="836448" y="190248"/>
                </a:cubicBezTo>
                <a:cubicBezTo>
                  <a:pt x="834721" y="191264"/>
                  <a:pt x="832943" y="191772"/>
                  <a:pt x="831114" y="191772"/>
                </a:cubicBezTo>
                <a:cubicBezTo>
                  <a:pt x="829082" y="191772"/>
                  <a:pt x="827253" y="191264"/>
                  <a:pt x="825627" y="190248"/>
                </a:cubicBezTo>
                <a:lnTo>
                  <a:pt x="794538" y="172875"/>
                </a:lnTo>
                <a:lnTo>
                  <a:pt x="785699" y="204574"/>
                </a:lnTo>
                <a:cubicBezTo>
                  <a:pt x="785089" y="207012"/>
                  <a:pt x="783768" y="208993"/>
                  <a:pt x="781736" y="210517"/>
                </a:cubicBezTo>
                <a:cubicBezTo>
                  <a:pt x="779704" y="212041"/>
                  <a:pt x="777469" y="212803"/>
                  <a:pt x="775031" y="212803"/>
                </a:cubicBezTo>
                <a:cubicBezTo>
                  <a:pt x="774421" y="212803"/>
                  <a:pt x="773507" y="212600"/>
                  <a:pt x="772287" y="212194"/>
                </a:cubicBezTo>
                <a:cubicBezTo>
                  <a:pt x="769239" y="211381"/>
                  <a:pt x="766953" y="209654"/>
                  <a:pt x="765429" y="207012"/>
                </a:cubicBezTo>
                <a:cubicBezTo>
                  <a:pt x="763905" y="204371"/>
                  <a:pt x="763550" y="201627"/>
                  <a:pt x="764363" y="198783"/>
                </a:cubicBezTo>
                <a:lnTo>
                  <a:pt x="791490" y="101247"/>
                </a:lnTo>
                <a:cubicBezTo>
                  <a:pt x="788848" y="101043"/>
                  <a:pt x="786156" y="100891"/>
                  <a:pt x="783413" y="100789"/>
                </a:cubicBezTo>
                <a:cubicBezTo>
                  <a:pt x="780669" y="100688"/>
                  <a:pt x="777774" y="100637"/>
                  <a:pt x="774726" y="100637"/>
                </a:cubicBezTo>
                <a:cubicBezTo>
                  <a:pt x="761518" y="100231"/>
                  <a:pt x="749935" y="100942"/>
                  <a:pt x="739979" y="102771"/>
                </a:cubicBezTo>
                <a:lnTo>
                  <a:pt x="733273" y="132946"/>
                </a:lnTo>
                <a:cubicBezTo>
                  <a:pt x="734086" y="132946"/>
                  <a:pt x="734695" y="133047"/>
                  <a:pt x="735102" y="133251"/>
                </a:cubicBezTo>
                <a:lnTo>
                  <a:pt x="762229" y="146357"/>
                </a:lnTo>
                <a:cubicBezTo>
                  <a:pt x="765074" y="147779"/>
                  <a:pt x="767004" y="149913"/>
                  <a:pt x="768020" y="152758"/>
                </a:cubicBezTo>
                <a:cubicBezTo>
                  <a:pt x="769036" y="155603"/>
                  <a:pt x="768833" y="158447"/>
                  <a:pt x="767411" y="161292"/>
                </a:cubicBezTo>
                <a:cubicBezTo>
                  <a:pt x="766395" y="163324"/>
                  <a:pt x="765023" y="164848"/>
                  <a:pt x="763296" y="165864"/>
                </a:cubicBezTo>
                <a:cubicBezTo>
                  <a:pt x="761569" y="166880"/>
                  <a:pt x="759587" y="167388"/>
                  <a:pt x="757352" y="167388"/>
                </a:cubicBezTo>
                <a:cubicBezTo>
                  <a:pt x="755523" y="167388"/>
                  <a:pt x="753898" y="167083"/>
                  <a:pt x="752475" y="166474"/>
                </a:cubicBezTo>
                <a:lnTo>
                  <a:pt x="728091" y="154587"/>
                </a:lnTo>
                <a:lnTo>
                  <a:pt x="719557" y="192687"/>
                </a:lnTo>
                <a:cubicBezTo>
                  <a:pt x="718947" y="195328"/>
                  <a:pt x="717627" y="197411"/>
                  <a:pt x="715595" y="198935"/>
                </a:cubicBezTo>
                <a:cubicBezTo>
                  <a:pt x="713563" y="200459"/>
                  <a:pt x="711226" y="201221"/>
                  <a:pt x="708584" y="201221"/>
                </a:cubicBezTo>
                <a:cubicBezTo>
                  <a:pt x="707568" y="201221"/>
                  <a:pt x="706755" y="201119"/>
                  <a:pt x="706146" y="200916"/>
                </a:cubicBezTo>
                <a:cubicBezTo>
                  <a:pt x="703301" y="200307"/>
                  <a:pt x="701066" y="198681"/>
                  <a:pt x="699440" y="196039"/>
                </a:cubicBezTo>
                <a:cubicBezTo>
                  <a:pt x="697815" y="193398"/>
                  <a:pt x="697307" y="190553"/>
                  <a:pt x="697916" y="187505"/>
                </a:cubicBezTo>
                <a:lnTo>
                  <a:pt x="715899" y="108867"/>
                </a:lnTo>
                <a:cubicBezTo>
                  <a:pt x="701675" y="114353"/>
                  <a:pt x="691007" y="122481"/>
                  <a:pt x="683895" y="133251"/>
                </a:cubicBezTo>
                <a:cubicBezTo>
                  <a:pt x="680441" y="138737"/>
                  <a:pt x="678104" y="144579"/>
                  <a:pt x="676885" y="150777"/>
                </a:cubicBezTo>
                <a:cubicBezTo>
                  <a:pt x="675666" y="156974"/>
                  <a:pt x="675107" y="163070"/>
                  <a:pt x="675209" y="169065"/>
                </a:cubicBezTo>
                <a:cubicBezTo>
                  <a:pt x="675310" y="175059"/>
                  <a:pt x="675971" y="180850"/>
                  <a:pt x="677190" y="186438"/>
                </a:cubicBezTo>
                <a:cubicBezTo>
                  <a:pt x="678409" y="192026"/>
                  <a:pt x="679679" y="196954"/>
                  <a:pt x="681000" y="201221"/>
                </a:cubicBezTo>
                <a:cubicBezTo>
                  <a:pt x="682321" y="205488"/>
                  <a:pt x="683540" y="208943"/>
                  <a:pt x="684657" y="211584"/>
                </a:cubicBezTo>
                <a:cubicBezTo>
                  <a:pt x="685775" y="214226"/>
                  <a:pt x="686334" y="215547"/>
                  <a:pt x="686334" y="215547"/>
                </a:cubicBezTo>
                <a:cubicBezTo>
                  <a:pt x="687756" y="218391"/>
                  <a:pt x="687959" y="221236"/>
                  <a:pt x="686943" y="224081"/>
                </a:cubicBezTo>
                <a:cubicBezTo>
                  <a:pt x="685927" y="226926"/>
                  <a:pt x="683997" y="228958"/>
                  <a:pt x="681152" y="230177"/>
                </a:cubicBezTo>
                <a:cubicBezTo>
                  <a:pt x="678307" y="231599"/>
                  <a:pt x="675463" y="231803"/>
                  <a:pt x="672618" y="230787"/>
                </a:cubicBezTo>
                <a:cubicBezTo>
                  <a:pt x="669773" y="229771"/>
                  <a:pt x="667741" y="227840"/>
                  <a:pt x="666522" y="224995"/>
                </a:cubicBezTo>
                <a:cubicBezTo>
                  <a:pt x="666319" y="224589"/>
                  <a:pt x="665506" y="222760"/>
                  <a:pt x="664083" y="219509"/>
                </a:cubicBezTo>
                <a:cubicBezTo>
                  <a:pt x="662661" y="216258"/>
                  <a:pt x="661137" y="211991"/>
                  <a:pt x="659511" y="206707"/>
                </a:cubicBezTo>
                <a:cubicBezTo>
                  <a:pt x="657886" y="201424"/>
                  <a:pt x="656413" y="195379"/>
                  <a:pt x="655092" y="188572"/>
                </a:cubicBezTo>
                <a:cubicBezTo>
                  <a:pt x="653771" y="181765"/>
                  <a:pt x="653111" y="174551"/>
                  <a:pt x="653111" y="166931"/>
                </a:cubicBezTo>
                <a:cubicBezTo>
                  <a:pt x="653111" y="159311"/>
                  <a:pt x="653974" y="151640"/>
                  <a:pt x="655701" y="143919"/>
                </a:cubicBezTo>
                <a:cubicBezTo>
                  <a:pt x="657429" y="136197"/>
                  <a:pt x="660629" y="128679"/>
                  <a:pt x="665303" y="121363"/>
                </a:cubicBezTo>
                <a:cubicBezTo>
                  <a:pt x="670992" y="112219"/>
                  <a:pt x="678561" y="104650"/>
                  <a:pt x="688010" y="98656"/>
                </a:cubicBezTo>
                <a:cubicBezTo>
                  <a:pt x="697459" y="92661"/>
                  <a:pt x="708584" y="88039"/>
                  <a:pt x="721386" y="84787"/>
                </a:cubicBezTo>
                <a:lnTo>
                  <a:pt x="727482" y="59184"/>
                </a:lnTo>
                <a:cubicBezTo>
                  <a:pt x="727888" y="56949"/>
                  <a:pt x="729209" y="54917"/>
                  <a:pt x="731444" y="53088"/>
                </a:cubicBezTo>
                <a:lnTo>
                  <a:pt x="694259" y="53088"/>
                </a:lnTo>
                <a:cubicBezTo>
                  <a:pt x="691211" y="53088"/>
                  <a:pt x="688569" y="52021"/>
                  <a:pt x="686334" y="49888"/>
                </a:cubicBezTo>
                <a:cubicBezTo>
                  <a:pt x="684099" y="47754"/>
                  <a:pt x="682981" y="45163"/>
                  <a:pt x="682981" y="42115"/>
                </a:cubicBezTo>
                <a:cubicBezTo>
                  <a:pt x="682981" y="39067"/>
                  <a:pt x="684048" y="36426"/>
                  <a:pt x="686181" y="34191"/>
                </a:cubicBezTo>
                <a:cubicBezTo>
                  <a:pt x="688315" y="31955"/>
                  <a:pt x="690906" y="30838"/>
                  <a:pt x="693954" y="30838"/>
                </a:cubicBezTo>
                <a:close/>
                <a:moveTo>
                  <a:pt x="1282523" y="28095"/>
                </a:moveTo>
                <a:lnTo>
                  <a:pt x="1313917" y="39067"/>
                </a:lnTo>
                <a:cubicBezTo>
                  <a:pt x="1316762" y="40083"/>
                  <a:pt x="1318845" y="41963"/>
                  <a:pt x="1320165" y="44706"/>
                </a:cubicBezTo>
                <a:cubicBezTo>
                  <a:pt x="1321486" y="47449"/>
                  <a:pt x="1321638" y="50243"/>
                  <a:pt x="1320623" y="53088"/>
                </a:cubicBezTo>
                <a:cubicBezTo>
                  <a:pt x="1319810" y="55323"/>
                  <a:pt x="1318438" y="57101"/>
                  <a:pt x="1316508" y="58422"/>
                </a:cubicBezTo>
                <a:cubicBezTo>
                  <a:pt x="1314577" y="59743"/>
                  <a:pt x="1312495" y="60403"/>
                  <a:pt x="1310259" y="60403"/>
                </a:cubicBezTo>
                <a:cubicBezTo>
                  <a:pt x="1308634" y="60403"/>
                  <a:pt x="1307414" y="60200"/>
                  <a:pt x="1306602" y="59794"/>
                </a:cubicBezTo>
                <a:lnTo>
                  <a:pt x="1275207" y="49126"/>
                </a:lnTo>
                <a:cubicBezTo>
                  <a:pt x="1272363" y="48110"/>
                  <a:pt x="1270229" y="46179"/>
                  <a:pt x="1268806" y="43335"/>
                </a:cubicBezTo>
                <a:cubicBezTo>
                  <a:pt x="1267384" y="40490"/>
                  <a:pt x="1267181" y="37645"/>
                  <a:pt x="1268197" y="34800"/>
                </a:cubicBezTo>
                <a:cubicBezTo>
                  <a:pt x="1269213" y="31955"/>
                  <a:pt x="1271143" y="29873"/>
                  <a:pt x="1273988" y="28552"/>
                </a:cubicBezTo>
                <a:cubicBezTo>
                  <a:pt x="1276833" y="27231"/>
                  <a:pt x="1279678" y="27079"/>
                  <a:pt x="1282523" y="28095"/>
                </a:cubicBezTo>
                <a:close/>
                <a:moveTo>
                  <a:pt x="1418158" y="26875"/>
                </a:moveTo>
                <a:cubicBezTo>
                  <a:pt x="1410437" y="26875"/>
                  <a:pt x="1403223" y="28196"/>
                  <a:pt x="1396518" y="30838"/>
                </a:cubicBezTo>
                <a:cubicBezTo>
                  <a:pt x="1389812" y="33479"/>
                  <a:pt x="1383970" y="36985"/>
                  <a:pt x="1378991" y="41353"/>
                </a:cubicBezTo>
                <a:cubicBezTo>
                  <a:pt x="1374013" y="45722"/>
                  <a:pt x="1370051" y="50904"/>
                  <a:pt x="1367104" y="56898"/>
                </a:cubicBezTo>
                <a:cubicBezTo>
                  <a:pt x="1364158" y="62893"/>
                  <a:pt x="1362685" y="69243"/>
                  <a:pt x="1362685" y="75948"/>
                </a:cubicBezTo>
                <a:cubicBezTo>
                  <a:pt x="1362685" y="81841"/>
                  <a:pt x="1363803" y="87480"/>
                  <a:pt x="1366037" y="92865"/>
                </a:cubicBezTo>
                <a:cubicBezTo>
                  <a:pt x="1368273" y="98249"/>
                  <a:pt x="1371372" y="103075"/>
                  <a:pt x="1375334" y="107343"/>
                </a:cubicBezTo>
                <a:cubicBezTo>
                  <a:pt x="1379297" y="111610"/>
                  <a:pt x="1383970" y="115166"/>
                  <a:pt x="1389355" y="118011"/>
                </a:cubicBezTo>
                <a:cubicBezTo>
                  <a:pt x="1394740" y="120855"/>
                  <a:pt x="1400582" y="122887"/>
                  <a:pt x="1406881" y="124107"/>
                </a:cubicBezTo>
                <a:lnTo>
                  <a:pt x="1405966" y="88750"/>
                </a:lnTo>
                <a:lnTo>
                  <a:pt x="1381278" y="87226"/>
                </a:lnTo>
                <a:cubicBezTo>
                  <a:pt x="1378230" y="86819"/>
                  <a:pt x="1375639" y="85499"/>
                  <a:pt x="1373505" y="83263"/>
                </a:cubicBezTo>
                <a:cubicBezTo>
                  <a:pt x="1371372" y="81028"/>
                  <a:pt x="1370508" y="78387"/>
                  <a:pt x="1370915" y="75339"/>
                </a:cubicBezTo>
                <a:cubicBezTo>
                  <a:pt x="1371118" y="72291"/>
                  <a:pt x="1372388" y="69700"/>
                  <a:pt x="1374724" y="67566"/>
                </a:cubicBezTo>
                <a:cubicBezTo>
                  <a:pt x="1377061" y="65433"/>
                  <a:pt x="1379652" y="64569"/>
                  <a:pt x="1382497" y="64975"/>
                </a:cubicBezTo>
                <a:lnTo>
                  <a:pt x="1405357" y="66499"/>
                </a:lnTo>
                <a:lnTo>
                  <a:pt x="1404747" y="49735"/>
                </a:lnTo>
                <a:cubicBezTo>
                  <a:pt x="1404544" y="46484"/>
                  <a:pt x="1405509" y="43792"/>
                  <a:pt x="1407643" y="41658"/>
                </a:cubicBezTo>
                <a:cubicBezTo>
                  <a:pt x="1409777" y="39525"/>
                  <a:pt x="1412367" y="38356"/>
                  <a:pt x="1415415" y="38153"/>
                </a:cubicBezTo>
                <a:cubicBezTo>
                  <a:pt x="1418463" y="38559"/>
                  <a:pt x="1421105" y="39677"/>
                  <a:pt x="1423340" y="41506"/>
                </a:cubicBezTo>
                <a:cubicBezTo>
                  <a:pt x="1425575" y="43335"/>
                  <a:pt x="1426795" y="45773"/>
                  <a:pt x="1426998" y="48821"/>
                </a:cubicBezTo>
                <a:lnTo>
                  <a:pt x="1427607" y="67719"/>
                </a:lnTo>
                <a:lnTo>
                  <a:pt x="1447115" y="68938"/>
                </a:lnTo>
                <a:cubicBezTo>
                  <a:pt x="1450162" y="69344"/>
                  <a:pt x="1452753" y="70665"/>
                  <a:pt x="1454887" y="72900"/>
                </a:cubicBezTo>
                <a:cubicBezTo>
                  <a:pt x="1457020" y="75135"/>
                  <a:pt x="1457884" y="77777"/>
                  <a:pt x="1457478" y="80825"/>
                </a:cubicBezTo>
                <a:cubicBezTo>
                  <a:pt x="1457274" y="83670"/>
                  <a:pt x="1456106" y="86108"/>
                  <a:pt x="1453973" y="88140"/>
                </a:cubicBezTo>
                <a:cubicBezTo>
                  <a:pt x="1451839" y="90172"/>
                  <a:pt x="1449350" y="91188"/>
                  <a:pt x="1446505" y="91188"/>
                </a:cubicBezTo>
                <a:lnTo>
                  <a:pt x="1445895" y="91188"/>
                </a:lnTo>
                <a:lnTo>
                  <a:pt x="1428217" y="89969"/>
                </a:lnTo>
                <a:lnTo>
                  <a:pt x="1429131" y="124107"/>
                </a:lnTo>
                <a:cubicBezTo>
                  <a:pt x="1435430" y="122887"/>
                  <a:pt x="1441272" y="120855"/>
                  <a:pt x="1446657" y="118011"/>
                </a:cubicBezTo>
                <a:cubicBezTo>
                  <a:pt x="1452042" y="115166"/>
                  <a:pt x="1456716" y="111610"/>
                  <a:pt x="1460678" y="107343"/>
                </a:cubicBezTo>
                <a:cubicBezTo>
                  <a:pt x="1464640" y="103075"/>
                  <a:pt x="1467739" y="98249"/>
                  <a:pt x="1469974" y="92865"/>
                </a:cubicBezTo>
                <a:cubicBezTo>
                  <a:pt x="1472210" y="87480"/>
                  <a:pt x="1473327" y="81841"/>
                  <a:pt x="1473327" y="75948"/>
                </a:cubicBezTo>
                <a:cubicBezTo>
                  <a:pt x="1473327" y="69243"/>
                  <a:pt x="1471905" y="62893"/>
                  <a:pt x="1469060" y="56898"/>
                </a:cubicBezTo>
                <a:cubicBezTo>
                  <a:pt x="1466215" y="50904"/>
                  <a:pt x="1462253" y="45722"/>
                  <a:pt x="1457173" y="41353"/>
                </a:cubicBezTo>
                <a:cubicBezTo>
                  <a:pt x="1452093" y="36985"/>
                  <a:pt x="1446200" y="33479"/>
                  <a:pt x="1439494" y="30838"/>
                </a:cubicBezTo>
                <a:cubicBezTo>
                  <a:pt x="1432789" y="28196"/>
                  <a:pt x="1425677" y="26875"/>
                  <a:pt x="1418158" y="26875"/>
                </a:cubicBezTo>
                <a:close/>
                <a:moveTo>
                  <a:pt x="1741551" y="14988"/>
                </a:moveTo>
                <a:cubicBezTo>
                  <a:pt x="1749679" y="14988"/>
                  <a:pt x="1757350" y="16360"/>
                  <a:pt x="1764564" y="19103"/>
                </a:cubicBezTo>
                <a:cubicBezTo>
                  <a:pt x="1771777" y="21846"/>
                  <a:pt x="1778077" y="25504"/>
                  <a:pt x="1783461" y="30076"/>
                </a:cubicBezTo>
                <a:cubicBezTo>
                  <a:pt x="1788846" y="34648"/>
                  <a:pt x="1793113" y="40083"/>
                  <a:pt x="1796263" y="46383"/>
                </a:cubicBezTo>
                <a:cubicBezTo>
                  <a:pt x="1799413" y="52682"/>
                  <a:pt x="1800987" y="59286"/>
                  <a:pt x="1800987" y="66195"/>
                </a:cubicBezTo>
                <a:cubicBezTo>
                  <a:pt x="1800987" y="73307"/>
                  <a:pt x="1799413" y="79961"/>
                  <a:pt x="1796263" y="86159"/>
                </a:cubicBezTo>
                <a:cubicBezTo>
                  <a:pt x="1793113" y="92357"/>
                  <a:pt x="1788846" y="97741"/>
                  <a:pt x="1783461" y="102313"/>
                </a:cubicBezTo>
                <a:cubicBezTo>
                  <a:pt x="1778077" y="106885"/>
                  <a:pt x="1771777" y="110543"/>
                  <a:pt x="1764564" y="113286"/>
                </a:cubicBezTo>
                <a:cubicBezTo>
                  <a:pt x="1757350" y="116029"/>
                  <a:pt x="1749679" y="117401"/>
                  <a:pt x="1741551" y="117401"/>
                </a:cubicBezTo>
                <a:cubicBezTo>
                  <a:pt x="1733423" y="117401"/>
                  <a:pt x="1725752" y="116029"/>
                  <a:pt x="1718539" y="113286"/>
                </a:cubicBezTo>
                <a:cubicBezTo>
                  <a:pt x="1711325" y="110543"/>
                  <a:pt x="1705026" y="106885"/>
                  <a:pt x="1699641" y="102313"/>
                </a:cubicBezTo>
                <a:cubicBezTo>
                  <a:pt x="1694257" y="97741"/>
                  <a:pt x="1689989" y="92357"/>
                  <a:pt x="1686840" y="86159"/>
                </a:cubicBezTo>
                <a:cubicBezTo>
                  <a:pt x="1683690" y="79961"/>
                  <a:pt x="1682115" y="73307"/>
                  <a:pt x="1682115" y="66195"/>
                </a:cubicBezTo>
                <a:cubicBezTo>
                  <a:pt x="1682115" y="59286"/>
                  <a:pt x="1683690" y="52682"/>
                  <a:pt x="1686840" y="46383"/>
                </a:cubicBezTo>
                <a:cubicBezTo>
                  <a:pt x="1689989" y="40083"/>
                  <a:pt x="1694257" y="34648"/>
                  <a:pt x="1699641" y="30076"/>
                </a:cubicBezTo>
                <a:cubicBezTo>
                  <a:pt x="1705026" y="25504"/>
                  <a:pt x="1711325" y="21846"/>
                  <a:pt x="1718539" y="19103"/>
                </a:cubicBezTo>
                <a:cubicBezTo>
                  <a:pt x="1725752" y="16360"/>
                  <a:pt x="1733423" y="14988"/>
                  <a:pt x="1741551" y="14988"/>
                </a:cubicBezTo>
                <a:close/>
                <a:moveTo>
                  <a:pt x="1418158" y="4930"/>
                </a:moveTo>
                <a:cubicBezTo>
                  <a:pt x="1428725" y="4930"/>
                  <a:pt x="1438732" y="6809"/>
                  <a:pt x="1448181" y="10569"/>
                </a:cubicBezTo>
                <a:cubicBezTo>
                  <a:pt x="1457630" y="14328"/>
                  <a:pt x="1465860" y="19408"/>
                  <a:pt x="1472870" y="25809"/>
                </a:cubicBezTo>
                <a:cubicBezTo>
                  <a:pt x="1479881" y="32209"/>
                  <a:pt x="1485418" y="39728"/>
                  <a:pt x="1489482" y="48364"/>
                </a:cubicBezTo>
                <a:cubicBezTo>
                  <a:pt x="1493546" y="57000"/>
                  <a:pt x="1495578" y="66195"/>
                  <a:pt x="1495578" y="75948"/>
                </a:cubicBezTo>
                <a:cubicBezTo>
                  <a:pt x="1495578" y="84889"/>
                  <a:pt x="1493901" y="93322"/>
                  <a:pt x="1490548" y="101247"/>
                </a:cubicBezTo>
                <a:cubicBezTo>
                  <a:pt x="1487196" y="109171"/>
                  <a:pt x="1482573" y="116233"/>
                  <a:pt x="1476680" y="122430"/>
                </a:cubicBezTo>
                <a:cubicBezTo>
                  <a:pt x="1470787" y="128628"/>
                  <a:pt x="1463828" y="133809"/>
                  <a:pt x="1455801" y="137975"/>
                </a:cubicBezTo>
                <a:cubicBezTo>
                  <a:pt x="1447775" y="142141"/>
                  <a:pt x="1439088" y="144833"/>
                  <a:pt x="1429741" y="146052"/>
                </a:cubicBezTo>
                <a:lnTo>
                  <a:pt x="1430351" y="157635"/>
                </a:lnTo>
                <a:lnTo>
                  <a:pt x="1473327" y="154891"/>
                </a:lnTo>
                <a:cubicBezTo>
                  <a:pt x="1476375" y="154485"/>
                  <a:pt x="1479017" y="155349"/>
                  <a:pt x="1481252" y="157482"/>
                </a:cubicBezTo>
                <a:cubicBezTo>
                  <a:pt x="1483487" y="159616"/>
                  <a:pt x="1484808" y="162207"/>
                  <a:pt x="1485215" y="165255"/>
                </a:cubicBezTo>
                <a:cubicBezTo>
                  <a:pt x="1485418" y="168303"/>
                  <a:pt x="1484503" y="170995"/>
                  <a:pt x="1482471" y="173332"/>
                </a:cubicBezTo>
                <a:cubicBezTo>
                  <a:pt x="1480439" y="175669"/>
                  <a:pt x="1477899" y="176939"/>
                  <a:pt x="1474851" y="177142"/>
                </a:cubicBezTo>
                <a:lnTo>
                  <a:pt x="1430960" y="179885"/>
                </a:lnTo>
                <a:lnTo>
                  <a:pt x="1432789" y="245722"/>
                </a:lnTo>
                <a:cubicBezTo>
                  <a:pt x="1432992" y="248770"/>
                  <a:pt x="1432027" y="251411"/>
                  <a:pt x="1429893" y="253647"/>
                </a:cubicBezTo>
                <a:cubicBezTo>
                  <a:pt x="1427760" y="255882"/>
                  <a:pt x="1425169" y="257101"/>
                  <a:pt x="1422121" y="257304"/>
                </a:cubicBezTo>
                <a:lnTo>
                  <a:pt x="1421816" y="257304"/>
                </a:lnTo>
                <a:cubicBezTo>
                  <a:pt x="1418768" y="257304"/>
                  <a:pt x="1416177" y="256237"/>
                  <a:pt x="1414044" y="254104"/>
                </a:cubicBezTo>
                <a:cubicBezTo>
                  <a:pt x="1411910" y="251970"/>
                  <a:pt x="1410843" y="249481"/>
                  <a:pt x="1410843" y="246636"/>
                </a:cubicBezTo>
                <a:lnTo>
                  <a:pt x="1408710" y="181409"/>
                </a:lnTo>
                <a:lnTo>
                  <a:pt x="1357503" y="184457"/>
                </a:lnTo>
                <a:lnTo>
                  <a:pt x="1356894" y="184457"/>
                </a:lnTo>
                <a:cubicBezTo>
                  <a:pt x="1354049" y="184457"/>
                  <a:pt x="1351560" y="183441"/>
                  <a:pt x="1349426" y="181409"/>
                </a:cubicBezTo>
                <a:cubicBezTo>
                  <a:pt x="1347293" y="179377"/>
                  <a:pt x="1346022" y="176939"/>
                  <a:pt x="1345616" y="174094"/>
                </a:cubicBezTo>
                <a:cubicBezTo>
                  <a:pt x="1345413" y="171046"/>
                  <a:pt x="1346327" y="168404"/>
                  <a:pt x="1348359" y="166169"/>
                </a:cubicBezTo>
                <a:cubicBezTo>
                  <a:pt x="1350391" y="163934"/>
                  <a:pt x="1352931" y="162715"/>
                  <a:pt x="1355979" y="162511"/>
                </a:cubicBezTo>
                <a:lnTo>
                  <a:pt x="1408100" y="159159"/>
                </a:lnTo>
                <a:lnTo>
                  <a:pt x="1407795" y="146357"/>
                </a:lnTo>
                <a:cubicBezTo>
                  <a:pt x="1398245" y="145138"/>
                  <a:pt x="1389406" y="142496"/>
                  <a:pt x="1381278" y="138432"/>
                </a:cubicBezTo>
                <a:cubicBezTo>
                  <a:pt x="1373150" y="134368"/>
                  <a:pt x="1366037" y="129187"/>
                  <a:pt x="1359941" y="122887"/>
                </a:cubicBezTo>
                <a:cubicBezTo>
                  <a:pt x="1353846" y="116588"/>
                  <a:pt x="1349070" y="109425"/>
                  <a:pt x="1345616" y="101399"/>
                </a:cubicBezTo>
                <a:cubicBezTo>
                  <a:pt x="1342162" y="93373"/>
                  <a:pt x="1340435" y="84889"/>
                  <a:pt x="1340435" y="75948"/>
                </a:cubicBezTo>
                <a:cubicBezTo>
                  <a:pt x="1340435" y="66195"/>
                  <a:pt x="1342467" y="57000"/>
                  <a:pt x="1346531" y="48364"/>
                </a:cubicBezTo>
                <a:cubicBezTo>
                  <a:pt x="1350595" y="39728"/>
                  <a:pt x="1356183" y="32209"/>
                  <a:pt x="1363294" y="25809"/>
                </a:cubicBezTo>
                <a:cubicBezTo>
                  <a:pt x="1370406" y="19408"/>
                  <a:pt x="1378636" y="14328"/>
                  <a:pt x="1387983" y="10569"/>
                </a:cubicBezTo>
                <a:cubicBezTo>
                  <a:pt x="1397330" y="6809"/>
                  <a:pt x="1407389" y="4930"/>
                  <a:pt x="1418158" y="4930"/>
                </a:cubicBezTo>
                <a:close/>
                <a:moveTo>
                  <a:pt x="570205" y="1882"/>
                </a:moveTo>
                <a:cubicBezTo>
                  <a:pt x="574066" y="866"/>
                  <a:pt x="577723" y="1018"/>
                  <a:pt x="581178" y="2339"/>
                </a:cubicBezTo>
                <a:cubicBezTo>
                  <a:pt x="584632" y="3660"/>
                  <a:pt x="586969" y="5743"/>
                  <a:pt x="588188" y="8587"/>
                </a:cubicBezTo>
                <a:cubicBezTo>
                  <a:pt x="589001" y="11026"/>
                  <a:pt x="588645" y="13566"/>
                  <a:pt x="587121" y="16207"/>
                </a:cubicBezTo>
                <a:cubicBezTo>
                  <a:pt x="585597" y="18849"/>
                  <a:pt x="583413" y="20983"/>
                  <a:pt x="580568" y="22608"/>
                </a:cubicBezTo>
                <a:cubicBezTo>
                  <a:pt x="579959" y="22812"/>
                  <a:pt x="578130" y="23675"/>
                  <a:pt x="575082" y="25199"/>
                </a:cubicBezTo>
                <a:cubicBezTo>
                  <a:pt x="572034" y="26723"/>
                  <a:pt x="568427" y="29111"/>
                  <a:pt x="564261" y="32362"/>
                </a:cubicBezTo>
                <a:cubicBezTo>
                  <a:pt x="560096" y="35613"/>
                  <a:pt x="555676" y="39982"/>
                  <a:pt x="551003" y="45468"/>
                </a:cubicBezTo>
                <a:cubicBezTo>
                  <a:pt x="546329" y="50955"/>
                  <a:pt x="542011" y="57813"/>
                  <a:pt x="538049" y="66042"/>
                </a:cubicBezTo>
                <a:cubicBezTo>
                  <a:pt x="534086" y="74272"/>
                  <a:pt x="530835" y="84076"/>
                  <a:pt x="528295" y="95455"/>
                </a:cubicBezTo>
                <a:cubicBezTo>
                  <a:pt x="525755" y="106835"/>
                  <a:pt x="524485" y="120043"/>
                  <a:pt x="524485" y="135079"/>
                </a:cubicBezTo>
                <a:cubicBezTo>
                  <a:pt x="524485" y="147678"/>
                  <a:pt x="525958" y="159057"/>
                  <a:pt x="528905" y="169217"/>
                </a:cubicBezTo>
                <a:cubicBezTo>
                  <a:pt x="531851" y="179377"/>
                  <a:pt x="535509" y="188318"/>
                  <a:pt x="539877" y="196039"/>
                </a:cubicBezTo>
                <a:cubicBezTo>
                  <a:pt x="544246" y="203761"/>
                  <a:pt x="549021" y="210416"/>
                  <a:pt x="554203" y="216004"/>
                </a:cubicBezTo>
                <a:cubicBezTo>
                  <a:pt x="559385" y="221592"/>
                  <a:pt x="564261" y="226164"/>
                  <a:pt x="568833" y="229720"/>
                </a:cubicBezTo>
                <a:cubicBezTo>
                  <a:pt x="573405" y="233276"/>
                  <a:pt x="577266" y="235917"/>
                  <a:pt x="580416" y="237645"/>
                </a:cubicBezTo>
                <a:cubicBezTo>
                  <a:pt x="583565" y="239372"/>
                  <a:pt x="585343" y="240337"/>
                  <a:pt x="585750" y="240540"/>
                </a:cubicBezTo>
                <a:cubicBezTo>
                  <a:pt x="588391" y="241759"/>
                  <a:pt x="590271" y="243741"/>
                  <a:pt x="591389" y="246484"/>
                </a:cubicBezTo>
                <a:cubicBezTo>
                  <a:pt x="592506" y="249227"/>
                  <a:pt x="592354" y="252021"/>
                  <a:pt x="590931" y="254866"/>
                </a:cubicBezTo>
                <a:cubicBezTo>
                  <a:pt x="589915" y="257101"/>
                  <a:pt x="588341" y="258777"/>
                  <a:pt x="586207" y="259895"/>
                </a:cubicBezTo>
                <a:cubicBezTo>
                  <a:pt x="584073" y="261013"/>
                  <a:pt x="581787" y="261571"/>
                  <a:pt x="579349" y="261571"/>
                </a:cubicBezTo>
                <a:cubicBezTo>
                  <a:pt x="578943" y="261571"/>
                  <a:pt x="578181" y="261521"/>
                  <a:pt x="577063" y="261419"/>
                </a:cubicBezTo>
                <a:cubicBezTo>
                  <a:pt x="575945" y="261317"/>
                  <a:pt x="575082" y="261165"/>
                  <a:pt x="574472" y="260962"/>
                </a:cubicBezTo>
                <a:lnTo>
                  <a:pt x="573863" y="260962"/>
                </a:lnTo>
                <a:cubicBezTo>
                  <a:pt x="573050" y="260555"/>
                  <a:pt x="570662" y="259235"/>
                  <a:pt x="566700" y="256999"/>
                </a:cubicBezTo>
                <a:cubicBezTo>
                  <a:pt x="562737" y="254764"/>
                  <a:pt x="558013" y="251513"/>
                  <a:pt x="552527" y="247246"/>
                </a:cubicBezTo>
                <a:cubicBezTo>
                  <a:pt x="547040" y="242979"/>
                  <a:pt x="541147" y="237543"/>
                  <a:pt x="534848" y="230939"/>
                </a:cubicBezTo>
                <a:cubicBezTo>
                  <a:pt x="528549" y="224335"/>
                  <a:pt x="522758" y="216461"/>
                  <a:pt x="517475" y="207317"/>
                </a:cubicBezTo>
                <a:cubicBezTo>
                  <a:pt x="512191" y="198173"/>
                  <a:pt x="507772" y="187607"/>
                  <a:pt x="504216" y="175618"/>
                </a:cubicBezTo>
                <a:cubicBezTo>
                  <a:pt x="500660" y="163629"/>
                  <a:pt x="498882" y="150116"/>
                  <a:pt x="498882" y="135079"/>
                </a:cubicBezTo>
                <a:cubicBezTo>
                  <a:pt x="498882" y="117401"/>
                  <a:pt x="500558" y="101856"/>
                  <a:pt x="503911" y="88445"/>
                </a:cubicBezTo>
                <a:cubicBezTo>
                  <a:pt x="507264" y="75034"/>
                  <a:pt x="511429" y="63451"/>
                  <a:pt x="516408" y="53698"/>
                </a:cubicBezTo>
                <a:cubicBezTo>
                  <a:pt x="521386" y="43944"/>
                  <a:pt x="526873" y="35816"/>
                  <a:pt x="532867" y="29314"/>
                </a:cubicBezTo>
                <a:cubicBezTo>
                  <a:pt x="538861" y="22812"/>
                  <a:pt x="544500" y="17579"/>
                  <a:pt x="549783" y="13617"/>
                </a:cubicBezTo>
                <a:cubicBezTo>
                  <a:pt x="555067" y="9654"/>
                  <a:pt x="559588" y="6809"/>
                  <a:pt x="563347" y="5082"/>
                </a:cubicBezTo>
                <a:cubicBezTo>
                  <a:pt x="567106" y="3355"/>
                  <a:pt x="569392" y="2288"/>
                  <a:pt x="570205" y="1882"/>
                </a:cubicBezTo>
                <a:close/>
                <a:moveTo>
                  <a:pt x="1964970" y="663"/>
                </a:moveTo>
                <a:cubicBezTo>
                  <a:pt x="1965986" y="1069"/>
                  <a:pt x="1968424" y="2187"/>
                  <a:pt x="1972285" y="4015"/>
                </a:cubicBezTo>
                <a:cubicBezTo>
                  <a:pt x="1976146" y="5844"/>
                  <a:pt x="1980718" y="8791"/>
                  <a:pt x="1986001" y="12855"/>
                </a:cubicBezTo>
                <a:cubicBezTo>
                  <a:pt x="1991284" y="16919"/>
                  <a:pt x="1996872" y="22202"/>
                  <a:pt x="2002765" y="28704"/>
                </a:cubicBezTo>
                <a:cubicBezTo>
                  <a:pt x="2008658" y="35207"/>
                  <a:pt x="2014093" y="43335"/>
                  <a:pt x="2019072" y="53088"/>
                </a:cubicBezTo>
                <a:cubicBezTo>
                  <a:pt x="2024050" y="62842"/>
                  <a:pt x="2028165" y="74373"/>
                  <a:pt x="2031416" y="87683"/>
                </a:cubicBezTo>
                <a:cubicBezTo>
                  <a:pt x="2034667" y="100993"/>
                  <a:pt x="2036293" y="116385"/>
                  <a:pt x="2036293" y="133860"/>
                </a:cubicBezTo>
                <a:cubicBezTo>
                  <a:pt x="2036293" y="149100"/>
                  <a:pt x="2034515" y="162765"/>
                  <a:pt x="2030959" y="174856"/>
                </a:cubicBezTo>
                <a:cubicBezTo>
                  <a:pt x="2027403" y="186946"/>
                  <a:pt x="2022983" y="197614"/>
                  <a:pt x="2017700" y="206860"/>
                </a:cubicBezTo>
                <a:cubicBezTo>
                  <a:pt x="2012417" y="216105"/>
                  <a:pt x="2006626" y="224030"/>
                  <a:pt x="2000327" y="230634"/>
                </a:cubicBezTo>
                <a:cubicBezTo>
                  <a:pt x="1994027" y="237238"/>
                  <a:pt x="1988135" y="242623"/>
                  <a:pt x="1982648" y="246789"/>
                </a:cubicBezTo>
                <a:cubicBezTo>
                  <a:pt x="1977162" y="250954"/>
                  <a:pt x="1972488" y="254104"/>
                  <a:pt x="1968627" y="256237"/>
                </a:cubicBezTo>
                <a:cubicBezTo>
                  <a:pt x="1964767" y="258371"/>
                  <a:pt x="1962633" y="259539"/>
                  <a:pt x="1962227" y="259743"/>
                </a:cubicBezTo>
                <a:cubicBezTo>
                  <a:pt x="1961617" y="259946"/>
                  <a:pt x="1960906" y="260098"/>
                  <a:pt x="1960093" y="260200"/>
                </a:cubicBezTo>
                <a:cubicBezTo>
                  <a:pt x="1959280" y="260301"/>
                  <a:pt x="1957857" y="260352"/>
                  <a:pt x="1955826" y="260352"/>
                </a:cubicBezTo>
                <a:cubicBezTo>
                  <a:pt x="1952981" y="260352"/>
                  <a:pt x="1950542" y="259743"/>
                  <a:pt x="1948510" y="258523"/>
                </a:cubicBezTo>
                <a:cubicBezTo>
                  <a:pt x="1946479" y="257304"/>
                  <a:pt x="1945056" y="255577"/>
                  <a:pt x="1944243" y="253342"/>
                </a:cubicBezTo>
                <a:cubicBezTo>
                  <a:pt x="1943227" y="250700"/>
                  <a:pt x="1943481" y="248008"/>
                  <a:pt x="1945005" y="245265"/>
                </a:cubicBezTo>
                <a:cubicBezTo>
                  <a:pt x="1946529" y="242521"/>
                  <a:pt x="1948612" y="240439"/>
                  <a:pt x="1951254" y="239016"/>
                </a:cubicBezTo>
                <a:cubicBezTo>
                  <a:pt x="1951863" y="238610"/>
                  <a:pt x="1953743" y="237543"/>
                  <a:pt x="1956893" y="235816"/>
                </a:cubicBezTo>
                <a:cubicBezTo>
                  <a:pt x="1960042" y="234089"/>
                  <a:pt x="1963852" y="231447"/>
                  <a:pt x="1968323" y="227891"/>
                </a:cubicBezTo>
                <a:cubicBezTo>
                  <a:pt x="1972793" y="224335"/>
                  <a:pt x="1977517" y="219814"/>
                  <a:pt x="1982496" y="214327"/>
                </a:cubicBezTo>
                <a:cubicBezTo>
                  <a:pt x="1987474" y="208841"/>
                  <a:pt x="1992097" y="202237"/>
                  <a:pt x="1996364" y="194515"/>
                </a:cubicBezTo>
                <a:cubicBezTo>
                  <a:pt x="2000631" y="186794"/>
                  <a:pt x="2004187" y="177955"/>
                  <a:pt x="2007032" y="167998"/>
                </a:cubicBezTo>
                <a:cubicBezTo>
                  <a:pt x="2009877" y="158041"/>
                  <a:pt x="2011299" y="146662"/>
                  <a:pt x="2011299" y="133860"/>
                </a:cubicBezTo>
                <a:cubicBezTo>
                  <a:pt x="2011299" y="118823"/>
                  <a:pt x="2009978" y="105615"/>
                  <a:pt x="2007337" y="94236"/>
                </a:cubicBezTo>
                <a:cubicBezTo>
                  <a:pt x="2004695" y="82857"/>
                  <a:pt x="2001393" y="73053"/>
                  <a:pt x="1997431" y="64823"/>
                </a:cubicBezTo>
                <a:cubicBezTo>
                  <a:pt x="1993469" y="56593"/>
                  <a:pt x="1989151" y="49735"/>
                  <a:pt x="1984477" y="44249"/>
                </a:cubicBezTo>
                <a:cubicBezTo>
                  <a:pt x="1979803" y="38763"/>
                  <a:pt x="1975384" y="34394"/>
                  <a:pt x="1971218" y="31143"/>
                </a:cubicBezTo>
                <a:cubicBezTo>
                  <a:pt x="1967053" y="27891"/>
                  <a:pt x="1963446" y="25504"/>
                  <a:pt x="1960398" y="23980"/>
                </a:cubicBezTo>
                <a:cubicBezTo>
                  <a:pt x="1957350" y="22456"/>
                  <a:pt x="1955521" y="21592"/>
                  <a:pt x="1954911" y="21389"/>
                </a:cubicBezTo>
                <a:cubicBezTo>
                  <a:pt x="1952473" y="19967"/>
                  <a:pt x="1950441" y="17985"/>
                  <a:pt x="1948815" y="15445"/>
                </a:cubicBezTo>
                <a:cubicBezTo>
                  <a:pt x="1947190" y="12905"/>
                  <a:pt x="1946682" y="10213"/>
                  <a:pt x="1947291" y="7368"/>
                </a:cubicBezTo>
                <a:cubicBezTo>
                  <a:pt x="1948714" y="4523"/>
                  <a:pt x="1951051" y="2441"/>
                  <a:pt x="1954302" y="1120"/>
                </a:cubicBezTo>
                <a:cubicBezTo>
                  <a:pt x="1957553" y="-201"/>
                  <a:pt x="1961109" y="-353"/>
                  <a:pt x="1964970" y="6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86" name="文本框 85"/>
          <p:cNvSpPr txBox="1"/>
          <p:nvPr/>
        </p:nvSpPr>
        <p:spPr>
          <a:xfrm>
            <a:off x="6761119" y="4209789"/>
            <a:ext cx="1244803" cy="243638"/>
          </a:xfrm>
          <a:custGeom>
            <a:avLst/>
            <a:gdLst/>
            <a:ahLst/>
            <a:cxnLst/>
            <a:rect l="l" t="t" r="r" b="b"/>
            <a:pathLst>
              <a:path w="1244803" h="243638">
                <a:moveTo>
                  <a:pt x="858050" y="122022"/>
                </a:moveTo>
                <a:cubicBezTo>
                  <a:pt x="859447" y="122124"/>
                  <a:pt x="860857" y="122530"/>
                  <a:pt x="862279" y="123242"/>
                </a:cubicBezTo>
                <a:cubicBezTo>
                  <a:pt x="865124" y="124461"/>
                  <a:pt x="867054" y="126493"/>
                  <a:pt x="868070" y="129338"/>
                </a:cubicBezTo>
                <a:cubicBezTo>
                  <a:pt x="869086" y="132182"/>
                  <a:pt x="868883" y="135027"/>
                  <a:pt x="867461" y="137872"/>
                </a:cubicBezTo>
                <a:lnTo>
                  <a:pt x="851916" y="170181"/>
                </a:lnTo>
                <a:cubicBezTo>
                  <a:pt x="855777" y="169571"/>
                  <a:pt x="859028" y="170384"/>
                  <a:pt x="861669" y="172619"/>
                </a:cubicBezTo>
                <a:lnTo>
                  <a:pt x="893064" y="201270"/>
                </a:lnTo>
                <a:cubicBezTo>
                  <a:pt x="895299" y="203506"/>
                  <a:pt x="896518" y="206147"/>
                  <a:pt x="896721" y="209195"/>
                </a:cubicBezTo>
                <a:cubicBezTo>
                  <a:pt x="896925" y="212243"/>
                  <a:pt x="896010" y="214885"/>
                  <a:pt x="893978" y="217120"/>
                </a:cubicBezTo>
                <a:cubicBezTo>
                  <a:pt x="891743" y="219558"/>
                  <a:pt x="889000" y="220778"/>
                  <a:pt x="885749" y="220778"/>
                </a:cubicBezTo>
                <a:cubicBezTo>
                  <a:pt x="883107" y="220778"/>
                  <a:pt x="880567" y="219762"/>
                  <a:pt x="878129" y="217730"/>
                </a:cubicBezTo>
                <a:lnTo>
                  <a:pt x="846734" y="189078"/>
                </a:lnTo>
                <a:cubicBezTo>
                  <a:pt x="845921" y="188266"/>
                  <a:pt x="845210" y="187250"/>
                  <a:pt x="844601" y="186030"/>
                </a:cubicBezTo>
                <a:lnTo>
                  <a:pt x="828751" y="218644"/>
                </a:lnTo>
                <a:cubicBezTo>
                  <a:pt x="827735" y="220879"/>
                  <a:pt x="826363" y="222505"/>
                  <a:pt x="824636" y="223521"/>
                </a:cubicBezTo>
                <a:cubicBezTo>
                  <a:pt x="822909" y="224537"/>
                  <a:pt x="820928" y="225045"/>
                  <a:pt x="818693" y="225045"/>
                </a:cubicBezTo>
                <a:cubicBezTo>
                  <a:pt x="817270" y="225045"/>
                  <a:pt x="815645" y="224740"/>
                  <a:pt x="813816" y="224130"/>
                </a:cubicBezTo>
                <a:cubicBezTo>
                  <a:pt x="810971" y="222708"/>
                  <a:pt x="809091" y="220574"/>
                  <a:pt x="808177" y="217730"/>
                </a:cubicBezTo>
                <a:cubicBezTo>
                  <a:pt x="807263" y="214885"/>
                  <a:pt x="807415" y="212040"/>
                  <a:pt x="808634" y="209195"/>
                </a:cubicBezTo>
                <a:lnTo>
                  <a:pt x="847649" y="128423"/>
                </a:lnTo>
                <a:cubicBezTo>
                  <a:pt x="849071" y="125578"/>
                  <a:pt x="851154" y="123648"/>
                  <a:pt x="853897" y="122632"/>
                </a:cubicBezTo>
                <a:cubicBezTo>
                  <a:pt x="855269" y="122124"/>
                  <a:pt x="856653" y="121921"/>
                  <a:pt x="858050" y="122022"/>
                </a:cubicBezTo>
                <a:close/>
                <a:moveTo>
                  <a:pt x="532181" y="58319"/>
                </a:moveTo>
                <a:cubicBezTo>
                  <a:pt x="535838" y="58116"/>
                  <a:pt x="538835" y="59081"/>
                  <a:pt x="541172" y="61215"/>
                </a:cubicBezTo>
                <a:cubicBezTo>
                  <a:pt x="543509" y="63348"/>
                  <a:pt x="544779" y="66142"/>
                  <a:pt x="544982" y="69597"/>
                </a:cubicBezTo>
                <a:lnTo>
                  <a:pt x="550164" y="222302"/>
                </a:lnTo>
                <a:cubicBezTo>
                  <a:pt x="550164" y="229820"/>
                  <a:pt x="546100" y="233782"/>
                  <a:pt x="537972" y="234189"/>
                </a:cubicBezTo>
                <a:cubicBezTo>
                  <a:pt x="534517" y="234189"/>
                  <a:pt x="531673" y="233173"/>
                  <a:pt x="529437" y="231141"/>
                </a:cubicBezTo>
                <a:cubicBezTo>
                  <a:pt x="527202" y="229109"/>
                  <a:pt x="525983" y="226366"/>
                  <a:pt x="525780" y="222911"/>
                </a:cubicBezTo>
                <a:lnTo>
                  <a:pt x="525780" y="217730"/>
                </a:lnTo>
                <a:cubicBezTo>
                  <a:pt x="525780" y="216714"/>
                  <a:pt x="525729" y="215698"/>
                  <a:pt x="525627" y="214682"/>
                </a:cubicBezTo>
                <a:cubicBezTo>
                  <a:pt x="525526" y="213666"/>
                  <a:pt x="525475" y="212650"/>
                  <a:pt x="525475" y="211634"/>
                </a:cubicBezTo>
                <a:lnTo>
                  <a:pt x="523646" y="161037"/>
                </a:lnTo>
                <a:lnTo>
                  <a:pt x="523037" y="146711"/>
                </a:lnTo>
                <a:lnTo>
                  <a:pt x="522122" y="108306"/>
                </a:lnTo>
                <a:cubicBezTo>
                  <a:pt x="521716" y="103023"/>
                  <a:pt x="521462" y="97384"/>
                  <a:pt x="521360" y="91390"/>
                </a:cubicBezTo>
                <a:cubicBezTo>
                  <a:pt x="521259" y="85396"/>
                  <a:pt x="521106" y="79757"/>
                  <a:pt x="520903" y="74474"/>
                </a:cubicBezTo>
                <a:lnTo>
                  <a:pt x="520903" y="70206"/>
                </a:lnTo>
                <a:cubicBezTo>
                  <a:pt x="520903" y="62688"/>
                  <a:pt x="524662" y="58726"/>
                  <a:pt x="532181" y="58319"/>
                </a:cubicBezTo>
                <a:close/>
                <a:moveTo>
                  <a:pt x="1051712" y="49632"/>
                </a:moveTo>
                <a:cubicBezTo>
                  <a:pt x="1054659" y="49937"/>
                  <a:pt x="1057249" y="51207"/>
                  <a:pt x="1059485" y="53442"/>
                </a:cubicBezTo>
                <a:cubicBezTo>
                  <a:pt x="1061517" y="55678"/>
                  <a:pt x="1062380" y="58319"/>
                  <a:pt x="1062075" y="61367"/>
                </a:cubicBezTo>
                <a:cubicBezTo>
                  <a:pt x="1061771" y="64415"/>
                  <a:pt x="1060501" y="66955"/>
                  <a:pt x="1058265" y="68987"/>
                </a:cubicBezTo>
                <a:lnTo>
                  <a:pt x="1029005" y="94895"/>
                </a:lnTo>
                <a:cubicBezTo>
                  <a:pt x="1031240" y="95505"/>
                  <a:pt x="1033069" y="96724"/>
                  <a:pt x="1034491" y="98553"/>
                </a:cubicBezTo>
                <a:cubicBezTo>
                  <a:pt x="1035913" y="100382"/>
                  <a:pt x="1036726" y="102414"/>
                  <a:pt x="1036929" y="104649"/>
                </a:cubicBezTo>
                <a:lnTo>
                  <a:pt x="1043635" y="189993"/>
                </a:lnTo>
                <a:cubicBezTo>
                  <a:pt x="1044041" y="193041"/>
                  <a:pt x="1043229" y="195682"/>
                  <a:pt x="1041197" y="197918"/>
                </a:cubicBezTo>
                <a:cubicBezTo>
                  <a:pt x="1039165" y="200153"/>
                  <a:pt x="1036625" y="201474"/>
                  <a:pt x="1033577" y="201880"/>
                </a:cubicBezTo>
                <a:lnTo>
                  <a:pt x="1032662" y="201880"/>
                </a:lnTo>
                <a:cubicBezTo>
                  <a:pt x="1029817" y="201880"/>
                  <a:pt x="1027328" y="200864"/>
                  <a:pt x="1025195" y="198832"/>
                </a:cubicBezTo>
                <a:cubicBezTo>
                  <a:pt x="1023061" y="196800"/>
                  <a:pt x="1021893" y="194362"/>
                  <a:pt x="1021689" y="191517"/>
                </a:cubicBezTo>
                <a:lnTo>
                  <a:pt x="1014984" y="107087"/>
                </a:lnTo>
                <a:lnTo>
                  <a:pt x="991514" y="127509"/>
                </a:lnTo>
                <a:cubicBezTo>
                  <a:pt x="989279" y="129338"/>
                  <a:pt x="986841" y="130252"/>
                  <a:pt x="984199" y="130252"/>
                </a:cubicBezTo>
                <a:cubicBezTo>
                  <a:pt x="980745" y="130252"/>
                  <a:pt x="978001" y="129033"/>
                  <a:pt x="975969" y="126594"/>
                </a:cubicBezTo>
                <a:cubicBezTo>
                  <a:pt x="973937" y="124359"/>
                  <a:pt x="973023" y="121718"/>
                  <a:pt x="973226" y="118670"/>
                </a:cubicBezTo>
                <a:cubicBezTo>
                  <a:pt x="973429" y="115622"/>
                  <a:pt x="974649" y="113082"/>
                  <a:pt x="976884" y="111050"/>
                </a:cubicBezTo>
                <a:lnTo>
                  <a:pt x="1043635" y="52528"/>
                </a:lnTo>
                <a:cubicBezTo>
                  <a:pt x="1046073" y="50293"/>
                  <a:pt x="1048766" y="49328"/>
                  <a:pt x="1051712" y="49632"/>
                </a:cubicBezTo>
                <a:close/>
                <a:moveTo>
                  <a:pt x="621487" y="26315"/>
                </a:moveTo>
                <a:cubicBezTo>
                  <a:pt x="629005" y="26315"/>
                  <a:pt x="632765" y="30379"/>
                  <a:pt x="632765" y="38507"/>
                </a:cubicBezTo>
                <a:cubicBezTo>
                  <a:pt x="632765" y="41962"/>
                  <a:pt x="631749" y="44857"/>
                  <a:pt x="629717" y="47194"/>
                </a:cubicBezTo>
                <a:cubicBezTo>
                  <a:pt x="627685" y="49531"/>
                  <a:pt x="624941" y="50801"/>
                  <a:pt x="621487" y="51004"/>
                </a:cubicBezTo>
                <a:lnTo>
                  <a:pt x="536448" y="51918"/>
                </a:lnTo>
                <a:cubicBezTo>
                  <a:pt x="522427" y="52122"/>
                  <a:pt x="508355" y="52274"/>
                  <a:pt x="494233" y="52376"/>
                </a:cubicBezTo>
                <a:cubicBezTo>
                  <a:pt x="480111" y="52477"/>
                  <a:pt x="465937" y="52528"/>
                  <a:pt x="451713" y="52528"/>
                </a:cubicBezTo>
                <a:cubicBezTo>
                  <a:pt x="444195" y="52528"/>
                  <a:pt x="440436" y="48464"/>
                  <a:pt x="440436" y="40336"/>
                </a:cubicBezTo>
                <a:cubicBezTo>
                  <a:pt x="440436" y="32614"/>
                  <a:pt x="444195" y="28550"/>
                  <a:pt x="451713" y="28144"/>
                </a:cubicBezTo>
                <a:close/>
                <a:moveTo>
                  <a:pt x="1109319" y="20981"/>
                </a:moveTo>
                <a:cubicBezTo>
                  <a:pt x="1112266" y="20270"/>
                  <a:pt x="1115060" y="20727"/>
                  <a:pt x="1117701" y="22353"/>
                </a:cubicBezTo>
                <a:cubicBezTo>
                  <a:pt x="1120343" y="23978"/>
                  <a:pt x="1122019" y="26264"/>
                  <a:pt x="1122731" y="29211"/>
                </a:cubicBezTo>
                <a:cubicBezTo>
                  <a:pt x="1123442" y="32157"/>
                  <a:pt x="1122985" y="34951"/>
                  <a:pt x="1121359" y="37593"/>
                </a:cubicBezTo>
                <a:cubicBezTo>
                  <a:pt x="1121359" y="37796"/>
                  <a:pt x="1120140" y="39930"/>
                  <a:pt x="1117701" y="43994"/>
                </a:cubicBezTo>
                <a:cubicBezTo>
                  <a:pt x="1115263" y="48058"/>
                  <a:pt x="1112418" y="53138"/>
                  <a:pt x="1109167" y="59234"/>
                </a:cubicBezTo>
                <a:cubicBezTo>
                  <a:pt x="1105916" y="65330"/>
                  <a:pt x="1102715" y="71883"/>
                  <a:pt x="1099566" y="78893"/>
                </a:cubicBezTo>
                <a:cubicBezTo>
                  <a:pt x="1096416" y="85904"/>
                  <a:pt x="1094029" y="92457"/>
                  <a:pt x="1092403" y="98553"/>
                </a:cubicBezTo>
                <a:cubicBezTo>
                  <a:pt x="1091793" y="100991"/>
                  <a:pt x="1090473" y="102972"/>
                  <a:pt x="1088441" y="104496"/>
                </a:cubicBezTo>
                <a:cubicBezTo>
                  <a:pt x="1086409" y="106020"/>
                  <a:pt x="1084173" y="106782"/>
                  <a:pt x="1081735" y="106782"/>
                </a:cubicBezTo>
                <a:cubicBezTo>
                  <a:pt x="1080516" y="106782"/>
                  <a:pt x="1079601" y="106681"/>
                  <a:pt x="1078992" y="106478"/>
                </a:cubicBezTo>
                <a:cubicBezTo>
                  <a:pt x="1075944" y="105665"/>
                  <a:pt x="1073607" y="103938"/>
                  <a:pt x="1071981" y="101296"/>
                </a:cubicBezTo>
                <a:cubicBezTo>
                  <a:pt x="1070356" y="98654"/>
                  <a:pt x="1070051" y="95911"/>
                  <a:pt x="1071067" y="93066"/>
                </a:cubicBezTo>
                <a:cubicBezTo>
                  <a:pt x="1072896" y="86158"/>
                  <a:pt x="1075487" y="78842"/>
                  <a:pt x="1078839" y="71121"/>
                </a:cubicBezTo>
                <a:cubicBezTo>
                  <a:pt x="1082192" y="63399"/>
                  <a:pt x="1085596" y="56287"/>
                  <a:pt x="1089050" y="49785"/>
                </a:cubicBezTo>
                <a:cubicBezTo>
                  <a:pt x="1092505" y="43282"/>
                  <a:pt x="1095553" y="37796"/>
                  <a:pt x="1098194" y="33326"/>
                </a:cubicBezTo>
                <a:cubicBezTo>
                  <a:pt x="1100836" y="28855"/>
                  <a:pt x="1102258" y="26417"/>
                  <a:pt x="1102461" y="26010"/>
                </a:cubicBezTo>
                <a:cubicBezTo>
                  <a:pt x="1104087" y="23369"/>
                  <a:pt x="1106373" y="21692"/>
                  <a:pt x="1109319" y="20981"/>
                </a:cubicBezTo>
                <a:close/>
                <a:moveTo>
                  <a:pt x="311505" y="16562"/>
                </a:moveTo>
                <a:cubicBezTo>
                  <a:pt x="323697" y="16562"/>
                  <a:pt x="335889" y="17933"/>
                  <a:pt x="348081" y="20676"/>
                </a:cubicBezTo>
                <a:cubicBezTo>
                  <a:pt x="360273" y="23420"/>
                  <a:pt x="371246" y="28449"/>
                  <a:pt x="381000" y="35764"/>
                </a:cubicBezTo>
                <a:cubicBezTo>
                  <a:pt x="389534" y="42876"/>
                  <a:pt x="396138" y="51766"/>
                  <a:pt x="400812" y="62434"/>
                </a:cubicBezTo>
                <a:cubicBezTo>
                  <a:pt x="405485" y="73102"/>
                  <a:pt x="407721" y="85345"/>
                  <a:pt x="407517" y="99162"/>
                </a:cubicBezTo>
                <a:cubicBezTo>
                  <a:pt x="407111" y="113793"/>
                  <a:pt x="404520" y="126391"/>
                  <a:pt x="399745" y="136958"/>
                </a:cubicBezTo>
                <a:cubicBezTo>
                  <a:pt x="394970" y="147524"/>
                  <a:pt x="388010" y="156058"/>
                  <a:pt x="378866" y="162561"/>
                </a:cubicBezTo>
                <a:cubicBezTo>
                  <a:pt x="371957" y="167234"/>
                  <a:pt x="364185" y="170536"/>
                  <a:pt x="355549" y="172467"/>
                </a:cubicBezTo>
                <a:cubicBezTo>
                  <a:pt x="346913" y="174397"/>
                  <a:pt x="338125" y="175362"/>
                  <a:pt x="329184" y="175362"/>
                </a:cubicBezTo>
                <a:cubicBezTo>
                  <a:pt x="321462" y="175362"/>
                  <a:pt x="314096" y="174854"/>
                  <a:pt x="307086" y="173838"/>
                </a:cubicBezTo>
                <a:cubicBezTo>
                  <a:pt x="300075" y="172822"/>
                  <a:pt x="293827" y="171654"/>
                  <a:pt x="288341" y="170333"/>
                </a:cubicBezTo>
                <a:cubicBezTo>
                  <a:pt x="282854" y="169012"/>
                  <a:pt x="278384" y="167793"/>
                  <a:pt x="274930" y="166676"/>
                </a:cubicBezTo>
                <a:cubicBezTo>
                  <a:pt x="271475" y="165558"/>
                  <a:pt x="269545" y="164898"/>
                  <a:pt x="269138" y="164694"/>
                </a:cubicBezTo>
                <a:cubicBezTo>
                  <a:pt x="265887" y="163678"/>
                  <a:pt x="263550" y="161799"/>
                  <a:pt x="262128" y="159056"/>
                </a:cubicBezTo>
                <a:cubicBezTo>
                  <a:pt x="260706" y="156312"/>
                  <a:pt x="260502" y="153315"/>
                  <a:pt x="261518" y="150064"/>
                </a:cubicBezTo>
                <a:cubicBezTo>
                  <a:pt x="262534" y="146610"/>
                  <a:pt x="264871" y="144374"/>
                  <a:pt x="268529" y="143358"/>
                </a:cubicBezTo>
                <a:cubicBezTo>
                  <a:pt x="272186" y="142342"/>
                  <a:pt x="276047" y="142647"/>
                  <a:pt x="280111" y="144273"/>
                </a:cubicBezTo>
                <a:cubicBezTo>
                  <a:pt x="280111" y="144273"/>
                  <a:pt x="281584" y="144730"/>
                  <a:pt x="284531" y="145644"/>
                </a:cubicBezTo>
                <a:cubicBezTo>
                  <a:pt x="287477" y="146559"/>
                  <a:pt x="291236" y="147524"/>
                  <a:pt x="295808" y="148540"/>
                </a:cubicBezTo>
                <a:cubicBezTo>
                  <a:pt x="300380" y="149556"/>
                  <a:pt x="305613" y="150470"/>
                  <a:pt x="311505" y="151283"/>
                </a:cubicBezTo>
                <a:cubicBezTo>
                  <a:pt x="317398" y="152096"/>
                  <a:pt x="323393" y="152502"/>
                  <a:pt x="329489" y="152502"/>
                </a:cubicBezTo>
                <a:cubicBezTo>
                  <a:pt x="335381" y="152502"/>
                  <a:pt x="341376" y="151842"/>
                  <a:pt x="347472" y="150521"/>
                </a:cubicBezTo>
                <a:cubicBezTo>
                  <a:pt x="353568" y="149200"/>
                  <a:pt x="359156" y="146813"/>
                  <a:pt x="364236" y="143358"/>
                </a:cubicBezTo>
                <a:cubicBezTo>
                  <a:pt x="370738" y="139091"/>
                  <a:pt x="375513" y="133198"/>
                  <a:pt x="378561" y="125680"/>
                </a:cubicBezTo>
                <a:cubicBezTo>
                  <a:pt x="381609" y="118162"/>
                  <a:pt x="383235" y="109221"/>
                  <a:pt x="383438" y="98858"/>
                </a:cubicBezTo>
                <a:cubicBezTo>
                  <a:pt x="383641" y="89104"/>
                  <a:pt x="382270" y="80519"/>
                  <a:pt x="379323" y="73102"/>
                </a:cubicBezTo>
                <a:cubicBezTo>
                  <a:pt x="376377" y="65685"/>
                  <a:pt x="371653" y="59437"/>
                  <a:pt x="365150" y="54357"/>
                </a:cubicBezTo>
                <a:cubicBezTo>
                  <a:pt x="357835" y="48667"/>
                  <a:pt x="349250" y="44756"/>
                  <a:pt x="339395" y="42622"/>
                </a:cubicBezTo>
                <a:cubicBezTo>
                  <a:pt x="329539" y="40488"/>
                  <a:pt x="320141" y="39422"/>
                  <a:pt x="311201" y="39422"/>
                </a:cubicBezTo>
                <a:cubicBezTo>
                  <a:pt x="301447" y="39422"/>
                  <a:pt x="292557" y="40082"/>
                  <a:pt x="284531" y="41403"/>
                </a:cubicBezTo>
                <a:cubicBezTo>
                  <a:pt x="276504" y="42724"/>
                  <a:pt x="270866" y="43689"/>
                  <a:pt x="267614" y="44298"/>
                </a:cubicBezTo>
                <a:cubicBezTo>
                  <a:pt x="267411" y="44298"/>
                  <a:pt x="267259" y="44349"/>
                  <a:pt x="267157" y="44451"/>
                </a:cubicBezTo>
                <a:cubicBezTo>
                  <a:pt x="267056" y="44552"/>
                  <a:pt x="266903" y="44603"/>
                  <a:pt x="266700" y="44603"/>
                </a:cubicBezTo>
                <a:cubicBezTo>
                  <a:pt x="265074" y="44603"/>
                  <a:pt x="263246" y="44400"/>
                  <a:pt x="261214" y="43994"/>
                </a:cubicBezTo>
                <a:cubicBezTo>
                  <a:pt x="259182" y="43587"/>
                  <a:pt x="257353" y="42876"/>
                  <a:pt x="255727" y="41860"/>
                </a:cubicBezTo>
                <a:lnTo>
                  <a:pt x="252984" y="232055"/>
                </a:lnTo>
                <a:cubicBezTo>
                  <a:pt x="252984" y="235510"/>
                  <a:pt x="251866" y="238304"/>
                  <a:pt x="249631" y="240437"/>
                </a:cubicBezTo>
                <a:cubicBezTo>
                  <a:pt x="247396" y="242571"/>
                  <a:pt x="244450" y="243638"/>
                  <a:pt x="240792" y="243638"/>
                </a:cubicBezTo>
                <a:cubicBezTo>
                  <a:pt x="237134" y="243638"/>
                  <a:pt x="234188" y="242520"/>
                  <a:pt x="231953" y="240285"/>
                </a:cubicBezTo>
                <a:cubicBezTo>
                  <a:pt x="229718" y="238050"/>
                  <a:pt x="228600" y="235205"/>
                  <a:pt x="228600" y="231750"/>
                </a:cubicBezTo>
                <a:lnTo>
                  <a:pt x="231648" y="30887"/>
                </a:lnTo>
                <a:cubicBezTo>
                  <a:pt x="231851" y="27433"/>
                  <a:pt x="233070" y="24639"/>
                  <a:pt x="235306" y="22505"/>
                </a:cubicBezTo>
                <a:cubicBezTo>
                  <a:pt x="237541" y="20372"/>
                  <a:pt x="240487" y="19305"/>
                  <a:pt x="244145" y="19305"/>
                </a:cubicBezTo>
                <a:cubicBezTo>
                  <a:pt x="249428" y="19711"/>
                  <a:pt x="252984" y="21946"/>
                  <a:pt x="254813" y="26010"/>
                </a:cubicBezTo>
                <a:cubicBezTo>
                  <a:pt x="256032" y="24791"/>
                  <a:pt x="257861" y="23674"/>
                  <a:pt x="260299" y="22658"/>
                </a:cubicBezTo>
                <a:cubicBezTo>
                  <a:pt x="261315" y="22454"/>
                  <a:pt x="263347" y="21997"/>
                  <a:pt x="266395" y="21286"/>
                </a:cubicBezTo>
                <a:cubicBezTo>
                  <a:pt x="269443" y="20575"/>
                  <a:pt x="273253" y="19864"/>
                  <a:pt x="277825" y="19152"/>
                </a:cubicBezTo>
                <a:cubicBezTo>
                  <a:pt x="282397" y="18441"/>
                  <a:pt x="287528" y="17832"/>
                  <a:pt x="293217" y="17324"/>
                </a:cubicBezTo>
                <a:cubicBezTo>
                  <a:pt x="298907" y="16816"/>
                  <a:pt x="305003" y="16562"/>
                  <a:pt x="311505" y="16562"/>
                </a:cubicBezTo>
                <a:close/>
                <a:moveTo>
                  <a:pt x="82906" y="16562"/>
                </a:moveTo>
                <a:cubicBezTo>
                  <a:pt x="95098" y="16562"/>
                  <a:pt x="107290" y="17933"/>
                  <a:pt x="119482" y="20676"/>
                </a:cubicBezTo>
                <a:cubicBezTo>
                  <a:pt x="131674" y="23420"/>
                  <a:pt x="142646" y="28449"/>
                  <a:pt x="152400" y="35764"/>
                </a:cubicBezTo>
                <a:cubicBezTo>
                  <a:pt x="160934" y="42876"/>
                  <a:pt x="167538" y="51766"/>
                  <a:pt x="172212" y="62434"/>
                </a:cubicBezTo>
                <a:cubicBezTo>
                  <a:pt x="176886" y="73102"/>
                  <a:pt x="179121" y="85345"/>
                  <a:pt x="178918" y="99162"/>
                </a:cubicBezTo>
                <a:cubicBezTo>
                  <a:pt x="178511" y="113793"/>
                  <a:pt x="175920" y="126391"/>
                  <a:pt x="171145" y="136958"/>
                </a:cubicBezTo>
                <a:cubicBezTo>
                  <a:pt x="166370" y="147524"/>
                  <a:pt x="159410" y="156058"/>
                  <a:pt x="150266" y="162561"/>
                </a:cubicBezTo>
                <a:cubicBezTo>
                  <a:pt x="143358" y="167234"/>
                  <a:pt x="135585" y="170536"/>
                  <a:pt x="126949" y="172467"/>
                </a:cubicBezTo>
                <a:cubicBezTo>
                  <a:pt x="118313" y="174397"/>
                  <a:pt x="109525" y="175362"/>
                  <a:pt x="100584" y="175362"/>
                </a:cubicBezTo>
                <a:cubicBezTo>
                  <a:pt x="92862" y="175362"/>
                  <a:pt x="85496" y="174854"/>
                  <a:pt x="78486" y="173838"/>
                </a:cubicBezTo>
                <a:cubicBezTo>
                  <a:pt x="71476" y="172822"/>
                  <a:pt x="65227" y="171654"/>
                  <a:pt x="59741" y="170333"/>
                </a:cubicBezTo>
                <a:cubicBezTo>
                  <a:pt x="54254" y="169012"/>
                  <a:pt x="49784" y="167793"/>
                  <a:pt x="46330" y="166676"/>
                </a:cubicBezTo>
                <a:cubicBezTo>
                  <a:pt x="42875" y="165558"/>
                  <a:pt x="40945" y="164898"/>
                  <a:pt x="40538" y="164694"/>
                </a:cubicBezTo>
                <a:cubicBezTo>
                  <a:pt x="37287" y="163678"/>
                  <a:pt x="34950" y="161799"/>
                  <a:pt x="33528" y="159056"/>
                </a:cubicBezTo>
                <a:cubicBezTo>
                  <a:pt x="32106" y="156312"/>
                  <a:pt x="31902" y="153315"/>
                  <a:pt x="32918" y="150064"/>
                </a:cubicBezTo>
                <a:cubicBezTo>
                  <a:pt x="33934" y="146610"/>
                  <a:pt x="36271" y="144374"/>
                  <a:pt x="39929" y="143358"/>
                </a:cubicBezTo>
                <a:cubicBezTo>
                  <a:pt x="43586" y="142342"/>
                  <a:pt x="47447" y="142647"/>
                  <a:pt x="51511" y="144273"/>
                </a:cubicBezTo>
                <a:cubicBezTo>
                  <a:pt x="51511" y="144273"/>
                  <a:pt x="52984" y="144730"/>
                  <a:pt x="55931" y="145644"/>
                </a:cubicBezTo>
                <a:cubicBezTo>
                  <a:pt x="58877" y="146559"/>
                  <a:pt x="62636" y="147524"/>
                  <a:pt x="67208" y="148540"/>
                </a:cubicBezTo>
                <a:cubicBezTo>
                  <a:pt x="71780" y="149556"/>
                  <a:pt x="77013" y="150470"/>
                  <a:pt x="82906" y="151283"/>
                </a:cubicBezTo>
                <a:cubicBezTo>
                  <a:pt x="88798" y="152096"/>
                  <a:pt x="94793" y="152502"/>
                  <a:pt x="100889" y="152502"/>
                </a:cubicBezTo>
                <a:cubicBezTo>
                  <a:pt x="106782" y="152502"/>
                  <a:pt x="112776" y="151842"/>
                  <a:pt x="118872" y="150521"/>
                </a:cubicBezTo>
                <a:cubicBezTo>
                  <a:pt x="124968" y="149200"/>
                  <a:pt x="130556" y="146813"/>
                  <a:pt x="135636" y="143358"/>
                </a:cubicBezTo>
                <a:cubicBezTo>
                  <a:pt x="142138" y="139091"/>
                  <a:pt x="146914" y="133198"/>
                  <a:pt x="149962" y="125680"/>
                </a:cubicBezTo>
                <a:cubicBezTo>
                  <a:pt x="153010" y="118162"/>
                  <a:pt x="154635" y="109221"/>
                  <a:pt x="154838" y="98858"/>
                </a:cubicBezTo>
                <a:cubicBezTo>
                  <a:pt x="155042" y="89104"/>
                  <a:pt x="153670" y="80519"/>
                  <a:pt x="150724" y="73102"/>
                </a:cubicBezTo>
                <a:cubicBezTo>
                  <a:pt x="147777" y="65685"/>
                  <a:pt x="143053" y="59437"/>
                  <a:pt x="136550" y="54357"/>
                </a:cubicBezTo>
                <a:cubicBezTo>
                  <a:pt x="129235" y="48667"/>
                  <a:pt x="120650" y="44756"/>
                  <a:pt x="110795" y="42622"/>
                </a:cubicBezTo>
                <a:cubicBezTo>
                  <a:pt x="100940" y="40488"/>
                  <a:pt x="91542" y="39422"/>
                  <a:pt x="82601" y="39422"/>
                </a:cubicBezTo>
                <a:cubicBezTo>
                  <a:pt x="72847" y="39422"/>
                  <a:pt x="63957" y="40082"/>
                  <a:pt x="55931" y="41403"/>
                </a:cubicBezTo>
                <a:cubicBezTo>
                  <a:pt x="47904" y="42724"/>
                  <a:pt x="42266" y="43689"/>
                  <a:pt x="39014" y="44298"/>
                </a:cubicBezTo>
                <a:cubicBezTo>
                  <a:pt x="38811" y="44298"/>
                  <a:pt x="38659" y="44349"/>
                  <a:pt x="38557" y="44451"/>
                </a:cubicBezTo>
                <a:cubicBezTo>
                  <a:pt x="38456" y="44552"/>
                  <a:pt x="38303" y="44603"/>
                  <a:pt x="38100" y="44603"/>
                </a:cubicBezTo>
                <a:cubicBezTo>
                  <a:pt x="36474" y="44603"/>
                  <a:pt x="34646" y="44400"/>
                  <a:pt x="32614" y="43994"/>
                </a:cubicBezTo>
                <a:cubicBezTo>
                  <a:pt x="30582" y="43587"/>
                  <a:pt x="28753" y="42876"/>
                  <a:pt x="27127" y="41860"/>
                </a:cubicBezTo>
                <a:lnTo>
                  <a:pt x="24384" y="232055"/>
                </a:lnTo>
                <a:cubicBezTo>
                  <a:pt x="24384" y="235510"/>
                  <a:pt x="23266" y="238304"/>
                  <a:pt x="21031" y="240437"/>
                </a:cubicBezTo>
                <a:cubicBezTo>
                  <a:pt x="18796" y="242571"/>
                  <a:pt x="15850" y="243638"/>
                  <a:pt x="12192" y="243638"/>
                </a:cubicBezTo>
                <a:cubicBezTo>
                  <a:pt x="8534" y="243638"/>
                  <a:pt x="5588" y="242520"/>
                  <a:pt x="3353" y="240285"/>
                </a:cubicBezTo>
                <a:cubicBezTo>
                  <a:pt x="1118" y="238050"/>
                  <a:pt x="0" y="235205"/>
                  <a:pt x="0" y="231750"/>
                </a:cubicBezTo>
                <a:lnTo>
                  <a:pt x="3048" y="30887"/>
                </a:lnTo>
                <a:cubicBezTo>
                  <a:pt x="3251" y="27433"/>
                  <a:pt x="4470" y="24639"/>
                  <a:pt x="6706" y="22505"/>
                </a:cubicBezTo>
                <a:cubicBezTo>
                  <a:pt x="8941" y="20372"/>
                  <a:pt x="11887" y="19305"/>
                  <a:pt x="15545" y="19305"/>
                </a:cubicBezTo>
                <a:cubicBezTo>
                  <a:pt x="20828" y="19711"/>
                  <a:pt x="24384" y="21946"/>
                  <a:pt x="26213" y="26010"/>
                </a:cubicBezTo>
                <a:cubicBezTo>
                  <a:pt x="27432" y="24791"/>
                  <a:pt x="29261" y="23674"/>
                  <a:pt x="31699" y="22658"/>
                </a:cubicBezTo>
                <a:cubicBezTo>
                  <a:pt x="32715" y="22454"/>
                  <a:pt x="34747" y="21997"/>
                  <a:pt x="37795" y="21286"/>
                </a:cubicBezTo>
                <a:cubicBezTo>
                  <a:pt x="40843" y="20575"/>
                  <a:pt x="44653" y="19864"/>
                  <a:pt x="49225" y="19152"/>
                </a:cubicBezTo>
                <a:cubicBezTo>
                  <a:pt x="53797" y="18441"/>
                  <a:pt x="58928" y="17832"/>
                  <a:pt x="64618" y="17324"/>
                </a:cubicBezTo>
                <a:cubicBezTo>
                  <a:pt x="70307" y="16816"/>
                  <a:pt x="76403" y="16562"/>
                  <a:pt x="82906" y="16562"/>
                </a:cubicBezTo>
                <a:close/>
                <a:moveTo>
                  <a:pt x="1160373" y="8637"/>
                </a:moveTo>
                <a:lnTo>
                  <a:pt x="1160678" y="8637"/>
                </a:lnTo>
                <a:cubicBezTo>
                  <a:pt x="1163726" y="8637"/>
                  <a:pt x="1166317" y="9754"/>
                  <a:pt x="1168451" y="11990"/>
                </a:cubicBezTo>
                <a:cubicBezTo>
                  <a:pt x="1170584" y="14225"/>
                  <a:pt x="1171651" y="16866"/>
                  <a:pt x="1171651" y="19914"/>
                </a:cubicBezTo>
                <a:lnTo>
                  <a:pt x="1170737" y="54357"/>
                </a:lnTo>
                <a:lnTo>
                  <a:pt x="1218285" y="56186"/>
                </a:lnTo>
                <a:cubicBezTo>
                  <a:pt x="1221333" y="56389"/>
                  <a:pt x="1223924" y="57608"/>
                  <a:pt x="1226058" y="59843"/>
                </a:cubicBezTo>
                <a:cubicBezTo>
                  <a:pt x="1228191" y="62078"/>
                  <a:pt x="1229157" y="64720"/>
                  <a:pt x="1228953" y="67768"/>
                </a:cubicBezTo>
                <a:cubicBezTo>
                  <a:pt x="1228953" y="70816"/>
                  <a:pt x="1227836" y="73356"/>
                  <a:pt x="1225601" y="75388"/>
                </a:cubicBezTo>
                <a:cubicBezTo>
                  <a:pt x="1223365" y="77420"/>
                  <a:pt x="1220825" y="78436"/>
                  <a:pt x="1217981" y="78436"/>
                </a:cubicBezTo>
                <a:lnTo>
                  <a:pt x="1217676" y="78436"/>
                </a:lnTo>
                <a:lnTo>
                  <a:pt x="1170127" y="76607"/>
                </a:lnTo>
                <a:lnTo>
                  <a:pt x="1169213" y="116841"/>
                </a:lnTo>
                <a:lnTo>
                  <a:pt x="1233525" y="116536"/>
                </a:lnTo>
                <a:cubicBezTo>
                  <a:pt x="1233729" y="116536"/>
                  <a:pt x="1233830" y="116434"/>
                  <a:pt x="1233830" y="116231"/>
                </a:cubicBezTo>
                <a:cubicBezTo>
                  <a:pt x="1236878" y="116231"/>
                  <a:pt x="1239469" y="117349"/>
                  <a:pt x="1241603" y="119584"/>
                </a:cubicBezTo>
                <a:cubicBezTo>
                  <a:pt x="1243736" y="121819"/>
                  <a:pt x="1244803" y="124461"/>
                  <a:pt x="1244803" y="127509"/>
                </a:cubicBezTo>
                <a:cubicBezTo>
                  <a:pt x="1244803" y="130557"/>
                  <a:pt x="1243736" y="133148"/>
                  <a:pt x="1241603" y="135281"/>
                </a:cubicBezTo>
                <a:cubicBezTo>
                  <a:pt x="1239469" y="137415"/>
                  <a:pt x="1236878" y="138482"/>
                  <a:pt x="1233830" y="138482"/>
                </a:cubicBezTo>
                <a:lnTo>
                  <a:pt x="1168603" y="139091"/>
                </a:lnTo>
                <a:lnTo>
                  <a:pt x="1166774" y="217730"/>
                </a:lnTo>
                <a:cubicBezTo>
                  <a:pt x="1166774" y="220778"/>
                  <a:pt x="1165657" y="223368"/>
                  <a:pt x="1163421" y="225502"/>
                </a:cubicBezTo>
                <a:cubicBezTo>
                  <a:pt x="1161186" y="227636"/>
                  <a:pt x="1158646" y="228702"/>
                  <a:pt x="1155801" y="228702"/>
                </a:cubicBezTo>
                <a:lnTo>
                  <a:pt x="1155497" y="228702"/>
                </a:lnTo>
                <a:cubicBezTo>
                  <a:pt x="1152449" y="228499"/>
                  <a:pt x="1149858" y="227331"/>
                  <a:pt x="1147724" y="225197"/>
                </a:cubicBezTo>
                <a:cubicBezTo>
                  <a:pt x="1145591" y="223064"/>
                  <a:pt x="1144524" y="220473"/>
                  <a:pt x="1144524" y="217425"/>
                </a:cubicBezTo>
                <a:lnTo>
                  <a:pt x="1146353" y="139091"/>
                </a:lnTo>
                <a:lnTo>
                  <a:pt x="1080821" y="139701"/>
                </a:lnTo>
                <a:lnTo>
                  <a:pt x="1080516" y="139701"/>
                </a:lnTo>
                <a:cubicBezTo>
                  <a:pt x="1077468" y="139701"/>
                  <a:pt x="1074877" y="138634"/>
                  <a:pt x="1072743" y="136500"/>
                </a:cubicBezTo>
                <a:cubicBezTo>
                  <a:pt x="1070610" y="134367"/>
                  <a:pt x="1069543" y="131776"/>
                  <a:pt x="1069543" y="128728"/>
                </a:cubicBezTo>
                <a:cubicBezTo>
                  <a:pt x="1069543" y="125680"/>
                  <a:pt x="1070610" y="123089"/>
                  <a:pt x="1072743" y="120956"/>
                </a:cubicBezTo>
                <a:cubicBezTo>
                  <a:pt x="1074877" y="118822"/>
                  <a:pt x="1077468" y="117654"/>
                  <a:pt x="1080516" y="117450"/>
                </a:cubicBezTo>
                <a:lnTo>
                  <a:pt x="1146962" y="117146"/>
                </a:lnTo>
                <a:lnTo>
                  <a:pt x="1147877" y="75693"/>
                </a:lnTo>
                <a:lnTo>
                  <a:pt x="1120749" y="74474"/>
                </a:lnTo>
                <a:cubicBezTo>
                  <a:pt x="1117701" y="74474"/>
                  <a:pt x="1115111" y="73356"/>
                  <a:pt x="1112977" y="71121"/>
                </a:cubicBezTo>
                <a:cubicBezTo>
                  <a:pt x="1110843" y="68886"/>
                  <a:pt x="1109878" y="66244"/>
                  <a:pt x="1110081" y="63196"/>
                </a:cubicBezTo>
                <a:cubicBezTo>
                  <a:pt x="1110285" y="60148"/>
                  <a:pt x="1111504" y="57557"/>
                  <a:pt x="1113739" y="55424"/>
                </a:cubicBezTo>
                <a:cubicBezTo>
                  <a:pt x="1115974" y="53290"/>
                  <a:pt x="1118616" y="52325"/>
                  <a:pt x="1121664" y="52528"/>
                </a:cubicBezTo>
                <a:lnTo>
                  <a:pt x="1148486" y="53442"/>
                </a:lnTo>
                <a:lnTo>
                  <a:pt x="1149401" y="19305"/>
                </a:lnTo>
                <a:cubicBezTo>
                  <a:pt x="1149401" y="16257"/>
                  <a:pt x="1150518" y="13717"/>
                  <a:pt x="1152753" y="11685"/>
                </a:cubicBezTo>
                <a:cubicBezTo>
                  <a:pt x="1154989" y="9653"/>
                  <a:pt x="1157529" y="8637"/>
                  <a:pt x="1160373" y="8637"/>
                </a:cubicBezTo>
                <a:close/>
                <a:moveTo>
                  <a:pt x="745998" y="8484"/>
                </a:moveTo>
                <a:cubicBezTo>
                  <a:pt x="748944" y="7976"/>
                  <a:pt x="751738" y="8535"/>
                  <a:pt x="754380" y="10161"/>
                </a:cubicBezTo>
                <a:cubicBezTo>
                  <a:pt x="756818" y="11786"/>
                  <a:pt x="758342" y="14123"/>
                  <a:pt x="758952" y="17171"/>
                </a:cubicBezTo>
                <a:cubicBezTo>
                  <a:pt x="759561" y="20219"/>
                  <a:pt x="758952" y="22962"/>
                  <a:pt x="757123" y="25401"/>
                </a:cubicBezTo>
                <a:lnTo>
                  <a:pt x="747979" y="39726"/>
                </a:lnTo>
                <a:lnTo>
                  <a:pt x="783031" y="40336"/>
                </a:lnTo>
                <a:cubicBezTo>
                  <a:pt x="786282" y="40539"/>
                  <a:pt x="788924" y="41708"/>
                  <a:pt x="790956" y="43841"/>
                </a:cubicBezTo>
                <a:cubicBezTo>
                  <a:pt x="792988" y="45975"/>
                  <a:pt x="794004" y="48566"/>
                  <a:pt x="794004" y="51614"/>
                </a:cubicBezTo>
                <a:cubicBezTo>
                  <a:pt x="794004" y="54662"/>
                  <a:pt x="792886" y="57252"/>
                  <a:pt x="790651" y="59386"/>
                </a:cubicBezTo>
                <a:cubicBezTo>
                  <a:pt x="788416" y="61520"/>
                  <a:pt x="785876" y="62586"/>
                  <a:pt x="783031" y="62586"/>
                </a:cubicBezTo>
                <a:lnTo>
                  <a:pt x="782726" y="62586"/>
                </a:lnTo>
                <a:lnTo>
                  <a:pt x="735177" y="61672"/>
                </a:lnTo>
                <a:cubicBezTo>
                  <a:pt x="731113" y="69394"/>
                  <a:pt x="728116" y="76048"/>
                  <a:pt x="726186" y="81636"/>
                </a:cubicBezTo>
                <a:cubicBezTo>
                  <a:pt x="724255" y="87224"/>
                  <a:pt x="723036" y="91949"/>
                  <a:pt x="722528" y="95810"/>
                </a:cubicBezTo>
                <a:cubicBezTo>
                  <a:pt x="722020" y="99670"/>
                  <a:pt x="722020" y="102820"/>
                  <a:pt x="722528" y="105258"/>
                </a:cubicBezTo>
                <a:cubicBezTo>
                  <a:pt x="723036" y="107697"/>
                  <a:pt x="723798" y="109526"/>
                  <a:pt x="724814" y="110745"/>
                </a:cubicBezTo>
                <a:cubicBezTo>
                  <a:pt x="728065" y="115418"/>
                  <a:pt x="735076" y="117958"/>
                  <a:pt x="745845" y="118365"/>
                </a:cubicBezTo>
                <a:lnTo>
                  <a:pt x="746150" y="88494"/>
                </a:lnTo>
                <a:cubicBezTo>
                  <a:pt x="746150" y="85446"/>
                  <a:pt x="747217" y="82856"/>
                  <a:pt x="749351" y="80722"/>
                </a:cubicBezTo>
                <a:cubicBezTo>
                  <a:pt x="751484" y="78588"/>
                  <a:pt x="754075" y="77522"/>
                  <a:pt x="757123" y="77522"/>
                </a:cubicBezTo>
                <a:cubicBezTo>
                  <a:pt x="760171" y="77522"/>
                  <a:pt x="762762" y="78639"/>
                  <a:pt x="764895" y="80874"/>
                </a:cubicBezTo>
                <a:cubicBezTo>
                  <a:pt x="767029" y="83110"/>
                  <a:pt x="768096" y="85751"/>
                  <a:pt x="768096" y="88799"/>
                </a:cubicBezTo>
                <a:lnTo>
                  <a:pt x="767791" y="116841"/>
                </a:lnTo>
                <a:cubicBezTo>
                  <a:pt x="770229" y="116434"/>
                  <a:pt x="772668" y="116028"/>
                  <a:pt x="775106" y="115622"/>
                </a:cubicBezTo>
                <a:cubicBezTo>
                  <a:pt x="777545" y="115215"/>
                  <a:pt x="780085" y="114809"/>
                  <a:pt x="782726" y="114402"/>
                </a:cubicBezTo>
                <a:cubicBezTo>
                  <a:pt x="785774" y="113793"/>
                  <a:pt x="788568" y="114301"/>
                  <a:pt x="791108" y="115926"/>
                </a:cubicBezTo>
                <a:cubicBezTo>
                  <a:pt x="793648" y="117552"/>
                  <a:pt x="795325" y="119889"/>
                  <a:pt x="796137" y="122937"/>
                </a:cubicBezTo>
                <a:cubicBezTo>
                  <a:pt x="796747" y="125782"/>
                  <a:pt x="796188" y="128474"/>
                  <a:pt x="794461" y="131014"/>
                </a:cubicBezTo>
                <a:cubicBezTo>
                  <a:pt x="792734" y="133554"/>
                  <a:pt x="790448" y="135230"/>
                  <a:pt x="787603" y="136043"/>
                </a:cubicBezTo>
                <a:cubicBezTo>
                  <a:pt x="784149" y="136856"/>
                  <a:pt x="780745" y="137516"/>
                  <a:pt x="777392" y="138024"/>
                </a:cubicBezTo>
                <a:cubicBezTo>
                  <a:pt x="774039" y="138532"/>
                  <a:pt x="770839" y="138990"/>
                  <a:pt x="767791" y="139396"/>
                </a:cubicBezTo>
                <a:lnTo>
                  <a:pt x="767486" y="161646"/>
                </a:lnTo>
                <a:lnTo>
                  <a:pt x="792480" y="160732"/>
                </a:lnTo>
                <a:cubicBezTo>
                  <a:pt x="795528" y="160732"/>
                  <a:pt x="798169" y="161697"/>
                  <a:pt x="800405" y="163628"/>
                </a:cubicBezTo>
                <a:cubicBezTo>
                  <a:pt x="802640" y="165558"/>
                  <a:pt x="803859" y="168149"/>
                  <a:pt x="804062" y="171400"/>
                </a:cubicBezTo>
                <a:cubicBezTo>
                  <a:pt x="804062" y="174448"/>
                  <a:pt x="803046" y="177090"/>
                  <a:pt x="801014" y="179325"/>
                </a:cubicBezTo>
                <a:cubicBezTo>
                  <a:pt x="798982" y="181560"/>
                  <a:pt x="796442" y="182678"/>
                  <a:pt x="793394" y="182678"/>
                </a:cubicBezTo>
                <a:lnTo>
                  <a:pt x="767486" y="183897"/>
                </a:lnTo>
                <a:lnTo>
                  <a:pt x="767181" y="213158"/>
                </a:lnTo>
                <a:cubicBezTo>
                  <a:pt x="766978" y="216206"/>
                  <a:pt x="765810" y="218796"/>
                  <a:pt x="763676" y="220930"/>
                </a:cubicBezTo>
                <a:cubicBezTo>
                  <a:pt x="761543" y="223064"/>
                  <a:pt x="758952" y="224130"/>
                  <a:pt x="755904" y="224130"/>
                </a:cubicBezTo>
                <a:cubicBezTo>
                  <a:pt x="752856" y="223927"/>
                  <a:pt x="750265" y="222759"/>
                  <a:pt x="748131" y="220625"/>
                </a:cubicBezTo>
                <a:cubicBezTo>
                  <a:pt x="745998" y="218492"/>
                  <a:pt x="744931" y="215901"/>
                  <a:pt x="744931" y="212853"/>
                </a:cubicBezTo>
                <a:lnTo>
                  <a:pt x="745236" y="184811"/>
                </a:lnTo>
                <a:lnTo>
                  <a:pt x="701345" y="186335"/>
                </a:lnTo>
                <a:lnTo>
                  <a:pt x="700735" y="186335"/>
                </a:lnTo>
                <a:cubicBezTo>
                  <a:pt x="697890" y="186335"/>
                  <a:pt x="695401" y="185319"/>
                  <a:pt x="693267" y="183287"/>
                </a:cubicBezTo>
                <a:cubicBezTo>
                  <a:pt x="691134" y="181255"/>
                  <a:pt x="689965" y="178715"/>
                  <a:pt x="689762" y="175667"/>
                </a:cubicBezTo>
                <a:cubicBezTo>
                  <a:pt x="689559" y="172619"/>
                  <a:pt x="690524" y="169978"/>
                  <a:pt x="692658" y="167742"/>
                </a:cubicBezTo>
                <a:cubicBezTo>
                  <a:pt x="694791" y="165507"/>
                  <a:pt x="697382" y="164390"/>
                  <a:pt x="700430" y="164390"/>
                </a:cubicBezTo>
                <a:lnTo>
                  <a:pt x="745236" y="162561"/>
                </a:lnTo>
                <a:lnTo>
                  <a:pt x="745541" y="140310"/>
                </a:lnTo>
                <a:cubicBezTo>
                  <a:pt x="726440" y="139701"/>
                  <a:pt x="713333" y="134011"/>
                  <a:pt x="706221" y="123242"/>
                </a:cubicBezTo>
                <a:cubicBezTo>
                  <a:pt x="700735" y="115114"/>
                  <a:pt x="698805" y="105614"/>
                  <a:pt x="700430" y="94743"/>
                </a:cubicBezTo>
                <a:cubicBezTo>
                  <a:pt x="702056" y="83872"/>
                  <a:pt x="705510" y="72645"/>
                  <a:pt x="710793" y="61062"/>
                </a:cubicBezTo>
                <a:lnTo>
                  <a:pt x="701345" y="61062"/>
                </a:lnTo>
                <a:cubicBezTo>
                  <a:pt x="698297" y="60859"/>
                  <a:pt x="695706" y="59691"/>
                  <a:pt x="693572" y="57557"/>
                </a:cubicBezTo>
                <a:cubicBezTo>
                  <a:pt x="691439" y="55424"/>
                  <a:pt x="690473" y="52731"/>
                  <a:pt x="690677" y="49480"/>
                </a:cubicBezTo>
                <a:cubicBezTo>
                  <a:pt x="690677" y="46432"/>
                  <a:pt x="691693" y="43740"/>
                  <a:pt x="693725" y="41403"/>
                </a:cubicBezTo>
                <a:cubicBezTo>
                  <a:pt x="695757" y="39066"/>
                  <a:pt x="698500" y="38202"/>
                  <a:pt x="701954" y="38812"/>
                </a:cubicBezTo>
                <a:lnTo>
                  <a:pt x="722376" y="39117"/>
                </a:lnTo>
                <a:cubicBezTo>
                  <a:pt x="725017" y="34443"/>
                  <a:pt x="727710" y="29973"/>
                  <a:pt x="730453" y="25706"/>
                </a:cubicBezTo>
                <a:cubicBezTo>
                  <a:pt x="733196" y="21438"/>
                  <a:pt x="735990" y="17273"/>
                  <a:pt x="738835" y="13209"/>
                </a:cubicBezTo>
                <a:cubicBezTo>
                  <a:pt x="740664" y="10567"/>
                  <a:pt x="743051" y="8992"/>
                  <a:pt x="745998" y="8484"/>
                </a:cubicBezTo>
                <a:close/>
                <a:moveTo>
                  <a:pt x="839571" y="102"/>
                </a:moveTo>
                <a:cubicBezTo>
                  <a:pt x="840994" y="-101"/>
                  <a:pt x="842467" y="1"/>
                  <a:pt x="843991" y="407"/>
                </a:cubicBezTo>
                <a:cubicBezTo>
                  <a:pt x="846836" y="1220"/>
                  <a:pt x="849071" y="2947"/>
                  <a:pt x="850697" y="5589"/>
                </a:cubicBezTo>
                <a:cubicBezTo>
                  <a:pt x="852322" y="8230"/>
                  <a:pt x="852729" y="11075"/>
                  <a:pt x="851916" y="14123"/>
                </a:cubicBezTo>
                <a:lnTo>
                  <a:pt x="840333" y="57405"/>
                </a:lnTo>
                <a:cubicBezTo>
                  <a:pt x="841553" y="56592"/>
                  <a:pt x="842365" y="56186"/>
                  <a:pt x="842772" y="56186"/>
                </a:cubicBezTo>
                <a:cubicBezTo>
                  <a:pt x="843991" y="55982"/>
                  <a:pt x="846429" y="55424"/>
                  <a:pt x="850087" y="54509"/>
                </a:cubicBezTo>
                <a:cubicBezTo>
                  <a:pt x="853745" y="53595"/>
                  <a:pt x="858164" y="52833"/>
                  <a:pt x="863346" y="52223"/>
                </a:cubicBezTo>
                <a:cubicBezTo>
                  <a:pt x="868527" y="51614"/>
                  <a:pt x="874166" y="51309"/>
                  <a:pt x="880262" y="51309"/>
                </a:cubicBezTo>
                <a:cubicBezTo>
                  <a:pt x="886358" y="51309"/>
                  <a:pt x="892200" y="52071"/>
                  <a:pt x="897788" y="53595"/>
                </a:cubicBezTo>
                <a:cubicBezTo>
                  <a:pt x="903376" y="55119"/>
                  <a:pt x="908507" y="57506"/>
                  <a:pt x="913181" y="60758"/>
                </a:cubicBezTo>
                <a:cubicBezTo>
                  <a:pt x="917854" y="64009"/>
                  <a:pt x="921512" y="68581"/>
                  <a:pt x="924153" y="74474"/>
                </a:cubicBezTo>
                <a:cubicBezTo>
                  <a:pt x="926185" y="79350"/>
                  <a:pt x="927100" y="84126"/>
                  <a:pt x="926897" y="88799"/>
                </a:cubicBezTo>
                <a:cubicBezTo>
                  <a:pt x="926693" y="93473"/>
                  <a:pt x="925830" y="97791"/>
                  <a:pt x="924306" y="101753"/>
                </a:cubicBezTo>
                <a:cubicBezTo>
                  <a:pt x="922782" y="105716"/>
                  <a:pt x="920851" y="109272"/>
                  <a:pt x="918515" y="112421"/>
                </a:cubicBezTo>
                <a:cubicBezTo>
                  <a:pt x="916178" y="115571"/>
                  <a:pt x="913993" y="118060"/>
                  <a:pt x="911961" y="119889"/>
                </a:cubicBezTo>
                <a:cubicBezTo>
                  <a:pt x="909726" y="121718"/>
                  <a:pt x="907288" y="122632"/>
                  <a:pt x="904646" y="122632"/>
                </a:cubicBezTo>
                <a:cubicBezTo>
                  <a:pt x="901395" y="122632"/>
                  <a:pt x="898652" y="121514"/>
                  <a:pt x="896417" y="119279"/>
                </a:cubicBezTo>
                <a:cubicBezTo>
                  <a:pt x="894181" y="117044"/>
                  <a:pt x="893165" y="114402"/>
                  <a:pt x="893369" y="111354"/>
                </a:cubicBezTo>
                <a:cubicBezTo>
                  <a:pt x="893572" y="108306"/>
                  <a:pt x="894791" y="105665"/>
                  <a:pt x="897026" y="103430"/>
                </a:cubicBezTo>
                <a:cubicBezTo>
                  <a:pt x="897026" y="103430"/>
                  <a:pt x="897585" y="102820"/>
                  <a:pt x="898703" y="101601"/>
                </a:cubicBezTo>
                <a:cubicBezTo>
                  <a:pt x="899820" y="100382"/>
                  <a:pt x="900938" y="98858"/>
                  <a:pt x="902055" y="97029"/>
                </a:cubicBezTo>
                <a:cubicBezTo>
                  <a:pt x="903173" y="95200"/>
                  <a:pt x="903986" y="93066"/>
                  <a:pt x="904494" y="90628"/>
                </a:cubicBezTo>
                <a:cubicBezTo>
                  <a:pt x="905002" y="88190"/>
                  <a:pt x="904748" y="85751"/>
                  <a:pt x="903732" y="83313"/>
                </a:cubicBezTo>
                <a:cubicBezTo>
                  <a:pt x="902309" y="79858"/>
                  <a:pt x="899312" y="77420"/>
                  <a:pt x="894740" y="75998"/>
                </a:cubicBezTo>
                <a:cubicBezTo>
                  <a:pt x="890168" y="74575"/>
                  <a:pt x="885088" y="73813"/>
                  <a:pt x="879500" y="73712"/>
                </a:cubicBezTo>
                <a:cubicBezTo>
                  <a:pt x="873912" y="73610"/>
                  <a:pt x="868273" y="73966"/>
                  <a:pt x="862584" y="74778"/>
                </a:cubicBezTo>
                <a:cubicBezTo>
                  <a:pt x="856894" y="75591"/>
                  <a:pt x="852221" y="76506"/>
                  <a:pt x="848563" y="77522"/>
                </a:cubicBezTo>
                <a:cubicBezTo>
                  <a:pt x="846125" y="78131"/>
                  <a:pt x="843839" y="77979"/>
                  <a:pt x="841705" y="77064"/>
                </a:cubicBezTo>
                <a:cubicBezTo>
                  <a:pt x="839571" y="76150"/>
                  <a:pt x="837793" y="74677"/>
                  <a:pt x="836371" y="72645"/>
                </a:cubicBezTo>
                <a:lnTo>
                  <a:pt x="826617" y="109830"/>
                </a:lnTo>
                <a:cubicBezTo>
                  <a:pt x="826008" y="112269"/>
                  <a:pt x="824687" y="114250"/>
                  <a:pt x="822655" y="115774"/>
                </a:cubicBezTo>
                <a:cubicBezTo>
                  <a:pt x="820623" y="117298"/>
                  <a:pt x="818388" y="118060"/>
                  <a:pt x="815949" y="118060"/>
                </a:cubicBezTo>
                <a:cubicBezTo>
                  <a:pt x="814730" y="118060"/>
                  <a:pt x="813816" y="117958"/>
                  <a:pt x="813206" y="117755"/>
                </a:cubicBezTo>
                <a:cubicBezTo>
                  <a:pt x="810361" y="116942"/>
                  <a:pt x="808126" y="115215"/>
                  <a:pt x="806501" y="112574"/>
                </a:cubicBezTo>
                <a:cubicBezTo>
                  <a:pt x="804875" y="109932"/>
                  <a:pt x="804469" y="107189"/>
                  <a:pt x="805281" y="104344"/>
                </a:cubicBezTo>
                <a:lnTo>
                  <a:pt x="830275" y="8332"/>
                </a:lnTo>
                <a:cubicBezTo>
                  <a:pt x="831088" y="5487"/>
                  <a:pt x="832815" y="3252"/>
                  <a:pt x="835457" y="1626"/>
                </a:cubicBezTo>
                <a:cubicBezTo>
                  <a:pt x="836777" y="814"/>
                  <a:pt x="838149" y="306"/>
                  <a:pt x="839571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 dirty="0">
              <a:solidFill>
                <a:schemeClr val="bg1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9320371" y="4186311"/>
            <a:ext cx="1127180" cy="262544"/>
          </a:xfrm>
          <a:custGeom>
            <a:avLst/>
            <a:gdLst/>
            <a:ahLst/>
            <a:cxnLst/>
            <a:rect l="l" t="t" r="r" b="b"/>
            <a:pathLst>
              <a:path w="1127180" h="262544">
                <a:moveTo>
                  <a:pt x="700227" y="198536"/>
                </a:moveTo>
                <a:cubicBezTo>
                  <a:pt x="703478" y="198130"/>
                  <a:pt x="706222" y="198892"/>
                  <a:pt x="708457" y="200822"/>
                </a:cubicBezTo>
                <a:cubicBezTo>
                  <a:pt x="710692" y="202752"/>
                  <a:pt x="712013" y="205242"/>
                  <a:pt x="712419" y="208290"/>
                </a:cubicBezTo>
                <a:cubicBezTo>
                  <a:pt x="712826" y="211338"/>
                  <a:pt x="712064" y="214030"/>
                  <a:pt x="710133" y="216367"/>
                </a:cubicBezTo>
                <a:cubicBezTo>
                  <a:pt x="708203" y="218704"/>
                  <a:pt x="705714" y="220075"/>
                  <a:pt x="702666" y="220482"/>
                </a:cubicBezTo>
                <a:lnTo>
                  <a:pt x="632257" y="228406"/>
                </a:lnTo>
                <a:lnTo>
                  <a:pt x="631038" y="228406"/>
                </a:lnTo>
                <a:cubicBezTo>
                  <a:pt x="628193" y="228406"/>
                  <a:pt x="625754" y="227492"/>
                  <a:pt x="623722" y="225663"/>
                </a:cubicBezTo>
                <a:cubicBezTo>
                  <a:pt x="621690" y="223834"/>
                  <a:pt x="620471" y="221498"/>
                  <a:pt x="620065" y="218653"/>
                </a:cubicBezTo>
                <a:cubicBezTo>
                  <a:pt x="619658" y="215605"/>
                  <a:pt x="620420" y="212912"/>
                  <a:pt x="622351" y="210576"/>
                </a:cubicBezTo>
                <a:cubicBezTo>
                  <a:pt x="624281" y="208239"/>
                  <a:pt x="626770" y="206867"/>
                  <a:pt x="629818" y="206461"/>
                </a:cubicBezTo>
                <a:close/>
                <a:moveTo>
                  <a:pt x="839521" y="179791"/>
                </a:moveTo>
                <a:cubicBezTo>
                  <a:pt x="842569" y="179892"/>
                  <a:pt x="845109" y="181061"/>
                  <a:pt x="847141" y="183296"/>
                </a:cubicBezTo>
                <a:lnTo>
                  <a:pt x="865429" y="202803"/>
                </a:lnTo>
                <a:cubicBezTo>
                  <a:pt x="867461" y="205038"/>
                  <a:pt x="868426" y="207680"/>
                  <a:pt x="868324" y="210728"/>
                </a:cubicBezTo>
                <a:cubicBezTo>
                  <a:pt x="868223" y="213776"/>
                  <a:pt x="867054" y="216316"/>
                  <a:pt x="864819" y="218348"/>
                </a:cubicBezTo>
                <a:cubicBezTo>
                  <a:pt x="862787" y="220380"/>
                  <a:pt x="860247" y="221396"/>
                  <a:pt x="857199" y="221396"/>
                </a:cubicBezTo>
                <a:cubicBezTo>
                  <a:pt x="854151" y="221396"/>
                  <a:pt x="851408" y="220177"/>
                  <a:pt x="848970" y="217738"/>
                </a:cubicBezTo>
                <a:lnTo>
                  <a:pt x="830986" y="198536"/>
                </a:lnTo>
                <a:cubicBezTo>
                  <a:pt x="828751" y="196301"/>
                  <a:pt x="827735" y="193659"/>
                  <a:pt x="827938" y="190611"/>
                </a:cubicBezTo>
                <a:cubicBezTo>
                  <a:pt x="828142" y="187563"/>
                  <a:pt x="829361" y="184922"/>
                  <a:pt x="831596" y="182686"/>
                </a:cubicBezTo>
                <a:cubicBezTo>
                  <a:pt x="833831" y="180654"/>
                  <a:pt x="836473" y="179689"/>
                  <a:pt x="839521" y="179791"/>
                </a:cubicBezTo>
                <a:close/>
                <a:moveTo>
                  <a:pt x="747624" y="178114"/>
                </a:moveTo>
                <a:cubicBezTo>
                  <a:pt x="750570" y="177708"/>
                  <a:pt x="753262" y="178419"/>
                  <a:pt x="755701" y="180248"/>
                </a:cubicBezTo>
                <a:cubicBezTo>
                  <a:pt x="758139" y="182077"/>
                  <a:pt x="759562" y="184515"/>
                  <a:pt x="759968" y="187563"/>
                </a:cubicBezTo>
                <a:cubicBezTo>
                  <a:pt x="760374" y="190611"/>
                  <a:pt x="759663" y="193354"/>
                  <a:pt x="757834" y="195793"/>
                </a:cubicBezTo>
                <a:lnTo>
                  <a:pt x="741985" y="216519"/>
                </a:lnTo>
                <a:cubicBezTo>
                  <a:pt x="739750" y="219364"/>
                  <a:pt x="736803" y="220786"/>
                  <a:pt x="733146" y="220786"/>
                </a:cubicBezTo>
                <a:cubicBezTo>
                  <a:pt x="730910" y="220786"/>
                  <a:pt x="728675" y="219974"/>
                  <a:pt x="726440" y="218348"/>
                </a:cubicBezTo>
                <a:cubicBezTo>
                  <a:pt x="724002" y="216519"/>
                  <a:pt x="722579" y="214081"/>
                  <a:pt x="722173" y="211033"/>
                </a:cubicBezTo>
                <a:cubicBezTo>
                  <a:pt x="721766" y="207985"/>
                  <a:pt x="722478" y="205242"/>
                  <a:pt x="724306" y="202803"/>
                </a:cubicBezTo>
                <a:lnTo>
                  <a:pt x="740156" y="182382"/>
                </a:lnTo>
                <a:cubicBezTo>
                  <a:pt x="742188" y="179943"/>
                  <a:pt x="744677" y="178521"/>
                  <a:pt x="747624" y="178114"/>
                </a:cubicBezTo>
                <a:close/>
                <a:moveTo>
                  <a:pt x="1035507" y="174457"/>
                </a:moveTo>
                <a:cubicBezTo>
                  <a:pt x="1038352" y="175473"/>
                  <a:pt x="1040384" y="177403"/>
                  <a:pt x="1041603" y="180248"/>
                </a:cubicBezTo>
                <a:cubicBezTo>
                  <a:pt x="1042822" y="183093"/>
                  <a:pt x="1042924" y="185938"/>
                  <a:pt x="1041908" y="188782"/>
                </a:cubicBezTo>
                <a:cubicBezTo>
                  <a:pt x="1040892" y="191627"/>
                  <a:pt x="1038962" y="193761"/>
                  <a:pt x="1036117" y="195183"/>
                </a:cubicBezTo>
                <a:lnTo>
                  <a:pt x="986130" y="217738"/>
                </a:lnTo>
                <a:cubicBezTo>
                  <a:pt x="984707" y="218551"/>
                  <a:pt x="983183" y="218958"/>
                  <a:pt x="981558" y="218958"/>
                </a:cubicBezTo>
                <a:cubicBezTo>
                  <a:pt x="979322" y="218958"/>
                  <a:pt x="977341" y="218399"/>
                  <a:pt x="975614" y="217281"/>
                </a:cubicBezTo>
                <a:cubicBezTo>
                  <a:pt x="973887" y="216164"/>
                  <a:pt x="972515" y="214487"/>
                  <a:pt x="971499" y="212252"/>
                </a:cubicBezTo>
                <a:cubicBezTo>
                  <a:pt x="970077" y="209407"/>
                  <a:pt x="969924" y="206562"/>
                  <a:pt x="971042" y="203718"/>
                </a:cubicBezTo>
                <a:cubicBezTo>
                  <a:pt x="972160" y="200873"/>
                  <a:pt x="974141" y="198841"/>
                  <a:pt x="976986" y="197622"/>
                </a:cubicBezTo>
                <a:lnTo>
                  <a:pt x="1026973" y="174762"/>
                </a:lnTo>
                <a:cubicBezTo>
                  <a:pt x="1029818" y="173542"/>
                  <a:pt x="1032662" y="173441"/>
                  <a:pt x="1035507" y="174457"/>
                </a:cubicBezTo>
                <a:close/>
                <a:moveTo>
                  <a:pt x="106782" y="125841"/>
                </a:moveTo>
                <a:cubicBezTo>
                  <a:pt x="112065" y="126756"/>
                  <a:pt x="116688" y="128432"/>
                  <a:pt x="120650" y="130870"/>
                </a:cubicBezTo>
                <a:cubicBezTo>
                  <a:pt x="124612" y="133309"/>
                  <a:pt x="127864" y="136306"/>
                  <a:pt x="130404" y="139862"/>
                </a:cubicBezTo>
                <a:cubicBezTo>
                  <a:pt x="132944" y="143418"/>
                  <a:pt x="134722" y="147126"/>
                  <a:pt x="135738" y="150987"/>
                </a:cubicBezTo>
                <a:cubicBezTo>
                  <a:pt x="137363" y="157490"/>
                  <a:pt x="137211" y="164297"/>
                  <a:pt x="135280" y="171409"/>
                </a:cubicBezTo>
                <a:cubicBezTo>
                  <a:pt x="133350" y="178521"/>
                  <a:pt x="129337" y="185023"/>
                  <a:pt x="123241" y="190916"/>
                </a:cubicBezTo>
                <a:cubicBezTo>
                  <a:pt x="127914" y="194370"/>
                  <a:pt x="130962" y="197876"/>
                  <a:pt x="132385" y="201432"/>
                </a:cubicBezTo>
                <a:cubicBezTo>
                  <a:pt x="133807" y="204988"/>
                  <a:pt x="134620" y="207782"/>
                  <a:pt x="134823" y="209814"/>
                </a:cubicBezTo>
                <a:cubicBezTo>
                  <a:pt x="135026" y="212049"/>
                  <a:pt x="134620" y="215046"/>
                  <a:pt x="133604" y="218805"/>
                </a:cubicBezTo>
                <a:cubicBezTo>
                  <a:pt x="132588" y="222564"/>
                  <a:pt x="130048" y="226476"/>
                  <a:pt x="125984" y="230540"/>
                </a:cubicBezTo>
                <a:cubicBezTo>
                  <a:pt x="142646" y="235214"/>
                  <a:pt x="158902" y="237906"/>
                  <a:pt x="174752" y="238617"/>
                </a:cubicBezTo>
                <a:cubicBezTo>
                  <a:pt x="190602" y="239328"/>
                  <a:pt x="207670" y="238160"/>
                  <a:pt x="225958" y="235112"/>
                </a:cubicBezTo>
                <a:cubicBezTo>
                  <a:pt x="228803" y="234706"/>
                  <a:pt x="231496" y="235366"/>
                  <a:pt x="234036" y="237093"/>
                </a:cubicBezTo>
                <a:cubicBezTo>
                  <a:pt x="236576" y="238820"/>
                  <a:pt x="238150" y="241208"/>
                  <a:pt x="238760" y="244256"/>
                </a:cubicBezTo>
                <a:cubicBezTo>
                  <a:pt x="239166" y="247101"/>
                  <a:pt x="238506" y="249793"/>
                  <a:pt x="236779" y="252333"/>
                </a:cubicBezTo>
                <a:cubicBezTo>
                  <a:pt x="235052" y="254873"/>
                  <a:pt x="232664" y="256448"/>
                  <a:pt x="229616" y="257058"/>
                </a:cubicBezTo>
                <a:cubicBezTo>
                  <a:pt x="221691" y="258480"/>
                  <a:pt x="213970" y="259496"/>
                  <a:pt x="206451" y="260106"/>
                </a:cubicBezTo>
                <a:cubicBezTo>
                  <a:pt x="198933" y="260715"/>
                  <a:pt x="191516" y="261020"/>
                  <a:pt x="184201" y="261020"/>
                </a:cubicBezTo>
                <a:cubicBezTo>
                  <a:pt x="169367" y="261020"/>
                  <a:pt x="154788" y="259598"/>
                  <a:pt x="140462" y="256753"/>
                </a:cubicBezTo>
                <a:cubicBezTo>
                  <a:pt x="126136" y="253908"/>
                  <a:pt x="111150" y="249539"/>
                  <a:pt x="95504" y="243646"/>
                </a:cubicBezTo>
                <a:cubicBezTo>
                  <a:pt x="90830" y="241614"/>
                  <a:pt x="88494" y="238058"/>
                  <a:pt x="88494" y="232978"/>
                </a:cubicBezTo>
                <a:cubicBezTo>
                  <a:pt x="88494" y="227898"/>
                  <a:pt x="90932" y="224546"/>
                  <a:pt x="95809" y="222920"/>
                </a:cubicBezTo>
                <a:cubicBezTo>
                  <a:pt x="102718" y="220278"/>
                  <a:pt x="107239" y="217789"/>
                  <a:pt x="109372" y="215452"/>
                </a:cubicBezTo>
                <a:cubicBezTo>
                  <a:pt x="111506" y="213116"/>
                  <a:pt x="112573" y="211744"/>
                  <a:pt x="112573" y="211338"/>
                </a:cubicBezTo>
                <a:cubicBezTo>
                  <a:pt x="112573" y="210931"/>
                  <a:pt x="111506" y="209864"/>
                  <a:pt x="109372" y="208137"/>
                </a:cubicBezTo>
                <a:cubicBezTo>
                  <a:pt x="107239" y="206410"/>
                  <a:pt x="103022" y="204835"/>
                  <a:pt x="96723" y="203413"/>
                </a:cubicBezTo>
                <a:cubicBezTo>
                  <a:pt x="91440" y="201990"/>
                  <a:pt x="88595" y="198536"/>
                  <a:pt x="88189" y="193050"/>
                </a:cubicBezTo>
                <a:cubicBezTo>
                  <a:pt x="87782" y="190611"/>
                  <a:pt x="88290" y="188376"/>
                  <a:pt x="89713" y="186344"/>
                </a:cubicBezTo>
                <a:cubicBezTo>
                  <a:pt x="91135" y="184312"/>
                  <a:pt x="93066" y="182890"/>
                  <a:pt x="95504" y="182077"/>
                </a:cubicBezTo>
                <a:cubicBezTo>
                  <a:pt x="103632" y="179232"/>
                  <a:pt x="109068" y="175371"/>
                  <a:pt x="111811" y="170494"/>
                </a:cubicBezTo>
                <a:cubicBezTo>
                  <a:pt x="114554" y="165618"/>
                  <a:pt x="115418" y="161147"/>
                  <a:pt x="114402" y="157083"/>
                </a:cubicBezTo>
                <a:cubicBezTo>
                  <a:pt x="113386" y="153222"/>
                  <a:pt x="110998" y="150479"/>
                  <a:pt x="107239" y="148854"/>
                </a:cubicBezTo>
                <a:cubicBezTo>
                  <a:pt x="103480" y="147228"/>
                  <a:pt x="98857" y="147025"/>
                  <a:pt x="93370" y="148244"/>
                </a:cubicBezTo>
                <a:cubicBezTo>
                  <a:pt x="90526" y="148650"/>
                  <a:pt x="87782" y="148041"/>
                  <a:pt x="85141" y="146415"/>
                </a:cubicBezTo>
                <a:cubicBezTo>
                  <a:pt x="82499" y="144790"/>
                  <a:pt x="80874" y="142453"/>
                  <a:pt x="80264" y="139405"/>
                </a:cubicBezTo>
                <a:cubicBezTo>
                  <a:pt x="79654" y="136357"/>
                  <a:pt x="80213" y="133563"/>
                  <a:pt x="81940" y="131023"/>
                </a:cubicBezTo>
                <a:cubicBezTo>
                  <a:pt x="83668" y="128483"/>
                  <a:pt x="86055" y="126908"/>
                  <a:pt x="89103" y="126298"/>
                </a:cubicBezTo>
                <a:cubicBezTo>
                  <a:pt x="95606" y="125079"/>
                  <a:pt x="101498" y="124927"/>
                  <a:pt x="106782" y="125841"/>
                </a:cubicBezTo>
                <a:close/>
                <a:moveTo>
                  <a:pt x="428650" y="112887"/>
                </a:moveTo>
                <a:cubicBezTo>
                  <a:pt x="423367" y="112887"/>
                  <a:pt x="418389" y="113497"/>
                  <a:pt x="413715" y="114716"/>
                </a:cubicBezTo>
                <a:cubicBezTo>
                  <a:pt x="409042" y="115935"/>
                  <a:pt x="404927" y="117561"/>
                  <a:pt x="401371" y="119593"/>
                </a:cubicBezTo>
                <a:cubicBezTo>
                  <a:pt x="397815" y="121625"/>
                  <a:pt x="395021" y="124063"/>
                  <a:pt x="392989" y="126908"/>
                </a:cubicBezTo>
                <a:cubicBezTo>
                  <a:pt x="390957" y="129753"/>
                  <a:pt x="389941" y="132699"/>
                  <a:pt x="389941" y="135747"/>
                </a:cubicBezTo>
                <a:cubicBezTo>
                  <a:pt x="389941" y="138795"/>
                  <a:pt x="390957" y="141742"/>
                  <a:pt x="392989" y="144586"/>
                </a:cubicBezTo>
                <a:cubicBezTo>
                  <a:pt x="395021" y="147431"/>
                  <a:pt x="397815" y="149920"/>
                  <a:pt x="401371" y="152054"/>
                </a:cubicBezTo>
                <a:cubicBezTo>
                  <a:pt x="404927" y="154188"/>
                  <a:pt x="409042" y="155864"/>
                  <a:pt x="413715" y="157083"/>
                </a:cubicBezTo>
                <a:cubicBezTo>
                  <a:pt x="418389" y="158302"/>
                  <a:pt x="423367" y="158912"/>
                  <a:pt x="428650" y="158912"/>
                </a:cubicBezTo>
                <a:cubicBezTo>
                  <a:pt x="433730" y="158912"/>
                  <a:pt x="438607" y="158302"/>
                  <a:pt x="443281" y="157083"/>
                </a:cubicBezTo>
                <a:cubicBezTo>
                  <a:pt x="447954" y="155864"/>
                  <a:pt x="452069" y="154188"/>
                  <a:pt x="455625" y="152054"/>
                </a:cubicBezTo>
                <a:cubicBezTo>
                  <a:pt x="459181" y="149920"/>
                  <a:pt x="461975" y="147431"/>
                  <a:pt x="464007" y="144586"/>
                </a:cubicBezTo>
                <a:cubicBezTo>
                  <a:pt x="466039" y="141742"/>
                  <a:pt x="467055" y="138795"/>
                  <a:pt x="467055" y="135747"/>
                </a:cubicBezTo>
                <a:cubicBezTo>
                  <a:pt x="467055" y="132699"/>
                  <a:pt x="466039" y="129753"/>
                  <a:pt x="464007" y="126908"/>
                </a:cubicBezTo>
                <a:cubicBezTo>
                  <a:pt x="461975" y="124063"/>
                  <a:pt x="459181" y="121625"/>
                  <a:pt x="455625" y="119593"/>
                </a:cubicBezTo>
                <a:cubicBezTo>
                  <a:pt x="452069" y="117561"/>
                  <a:pt x="447954" y="115935"/>
                  <a:pt x="443281" y="114716"/>
                </a:cubicBezTo>
                <a:cubicBezTo>
                  <a:pt x="438607" y="113497"/>
                  <a:pt x="433730" y="112887"/>
                  <a:pt x="428650" y="112887"/>
                </a:cubicBezTo>
                <a:close/>
                <a:moveTo>
                  <a:pt x="997407" y="107096"/>
                </a:moveTo>
                <a:lnTo>
                  <a:pt x="1028802" y="118983"/>
                </a:lnTo>
                <a:cubicBezTo>
                  <a:pt x="1031646" y="119999"/>
                  <a:pt x="1033678" y="121879"/>
                  <a:pt x="1034898" y="124622"/>
                </a:cubicBezTo>
                <a:cubicBezTo>
                  <a:pt x="1036117" y="127365"/>
                  <a:pt x="1036218" y="130159"/>
                  <a:pt x="1035202" y="133004"/>
                </a:cubicBezTo>
                <a:cubicBezTo>
                  <a:pt x="1034390" y="135239"/>
                  <a:pt x="1033018" y="137017"/>
                  <a:pt x="1031088" y="138338"/>
                </a:cubicBezTo>
                <a:cubicBezTo>
                  <a:pt x="1029157" y="139659"/>
                  <a:pt x="1027074" y="140319"/>
                  <a:pt x="1024839" y="140319"/>
                </a:cubicBezTo>
                <a:cubicBezTo>
                  <a:pt x="1023823" y="140319"/>
                  <a:pt x="1022502" y="140116"/>
                  <a:pt x="1020877" y="139710"/>
                </a:cubicBezTo>
                <a:lnTo>
                  <a:pt x="989482" y="127822"/>
                </a:lnTo>
                <a:cubicBezTo>
                  <a:pt x="986638" y="126806"/>
                  <a:pt x="984606" y="124876"/>
                  <a:pt x="983386" y="122031"/>
                </a:cubicBezTo>
                <a:cubicBezTo>
                  <a:pt x="982167" y="119186"/>
                  <a:pt x="982066" y="116342"/>
                  <a:pt x="983082" y="113497"/>
                </a:cubicBezTo>
                <a:cubicBezTo>
                  <a:pt x="984098" y="110652"/>
                  <a:pt x="986028" y="108620"/>
                  <a:pt x="988873" y="107401"/>
                </a:cubicBezTo>
                <a:cubicBezTo>
                  <a:pt x="991718" y="106182"/>
                  <a:pt x="994562" y="106080"/>
                  <a:pt x="997407" y="107096"/>
                </a:cubicBezTo>
                <a:close/>
                <a:moveTo>
                  <a:pt x="766978" y="105267"/>
                </a:moveTo>
                <a:cubicBezTo>
                  <a:pt x="764743" y="112582"/>
                  <a:pt x="763422" y="119288"/>
                  <a:pt x="763016" y="125384"/>
                </a:cubicBezTo>
                <a:cubicBezTo>
                  <a:pt x="762610" y="131480"/>
                  <a:pt x="763422" y="136458"/>
                  <a:pt x="765454" y="140319"/>
                </a:cubicBezTo>
                <a:cubicBezTo>
                  <a:pt x="765658" y="140929"/>
                  <a:pt x="766267" y="141640"/>
                  <a:pt x="767283" y="142453"/>
                </a:cubicBezTo>
                <a:cubicBezTo>
                  <a:pt x="768299" y="143266"/>
                  <a:pt x="769823" y="144028"/>
                  <a:pt x="771855" y="144739"/>
                </a:cubicBezTo>
                <a:cubicBezTo>
                  <a:pt x="773887" y="145450"/>
                  <a:pt x="776630" y="146009"/>
                  <a:pt x="780085" y="146415"/>
                </a:cubicBezTo>
                <a:cubicBezTo>
                  <a:pt x="783539" y="146822"/>
                  <a:pt x="787908" y="146923"/>
                  <a:pt x="793191" y="146720"/>
                </a:cubicBezTo>
                <a:lnTo>
                  <a:pt x="792277" y="135442"/>
                </a:lnTo>
                <a:cubicBezTo>
                  <a:pt x="791464" y="122438"/>
                  <a:pt x="787298" y="113598"/>
                  <a:pt x="779780" y="108925"/>
                </a:cubicBezTo>
                <a:cubicBezTo>
                  <a:pt x="776122" y="106893"/>
                  <a:pt x="771855" y="105674"/>
                  <a:pt x="766978" y="105267"/>
                </a:cubicBezTo>
                <a:close/>
                <a:moveTo>
                  <a:pt x="428346" y="90637"/>
                </a:moveTo>
                <a:cubicBezTo>
                  <a:pt x="436880" y="90637"/>
                  <a:pt x="444856" y="91805"/>
                  <a:pt x="452272" y="94142"/>
                </a:cubicBezTo>
                <a:cubicBezTo>
                  <a:pt x="459689" y="96479"/>
                  <a:pt x="466141" y="99679"/>
                  <a:pt x="471627" y="103743"/>
                </a:cubicBezTo>
                <a:cubicBezTo>
                  <a:pt x="477114" y="107807"/>
                  <a:pt x="481432" y="112582"/>
                  <a:pt x="484581" y="118069"/>
                </a:cubicBezTo>
                <a:cubicBezTo>
                  <a:pt x="487731" y="123555"/>
                  <a:pt x="489306" y="129448"/>
                  <a:pt x="489306" y="135747"/>
                </a:cubicBezTo>
                <a:cubicBezTo>
                  <a:pt x="489306" y="140827"/>
                  <a:pt x="488239" y="145653"/>
                  <a:pt x="486105" y="150225"/>
                </a:cubicBezTo>
                <a:cubicBezTo>
                  <a:pt x="483972" y="154797"/>
                  <a:pt x="481076" y="158963"/>
                  <a:pt x="477418" y="162722"/>
                </a:cubicBezTo>
                <a:cubicBezTo>
                  <a:pt x="473761" y="166481"/>
                  <a:pt x="469341" y="169732"/>
                  <a:pt x="464160" y="172476"/>
                </a:cubicBezTo>
                <a:cubicBezTo>
                  <a:pt x="458978" y="175219"/>
                  <a:pt x="453339" y="177302"/>
                  <a:pt x="447243" y="178724"/>
                </a:cubicBezTo>
                <a:lnTo>
                  <a:pt x="448158" y="190916"/>
                </a:lnTo>
                <a:lnTo>
                  <a:pt x="493878" y="191221"/>
                </a:lnTo>
                <a:cubicBezTo>
                  <a:pt x="496926" y="191424"/>
                  <a:pt x="499516" y="192592"/>
                  <a:pt x="501650" y="194726"/>
                </a:cubicBezTo>
                <a:cubicBezTo>
                  <a:pt x="503784" y="196860"/>
                  <a:pt x="504850" y="199450"/>
                  <a:pt x="504850" y="202498"/>
                </a:cubicBezTo>
                <a:cubicBezTo>
                  <a:pt x="504850" y="205546"/>
                  <a:pt x="503784" y="208137"/>
                  <a:pt x="501650" y="210271"/>
                </a:cubicBezTo>
                <a:cubicBezTo>
                  <a:pt x="499516" y="212404"/>
                  <a:pt x="496926" y="213471"/>
                  <a:pt x="493878" y="213471"/>
                </a:cubicBezTo>
                <a:lnTo>
                  <a:pt x="493573" y="213471"/>
                </a:lnTo>
                <a:lnTo>
                  <a:pt x="449986" y="212862"/>
                </a:lnTo>
                <a:lnTo>
                  <a:pt x="452425" y="239684"/>
                </a:lnTo>
                <a:lnTo>
                  <a:pt x="509727" y="240598"/>
                </a:lnTo>
                <a:cubicBezTo>
                  <a:pt x="512775" y="240598"/>
                  <a:pt x="515366" y="241665"/>
                  <a:pt x="517500" y="243799"/>
                </a:cubicBezTo>
                <a:cubicBezTo>
                  <a:pt x="519633" y="245932"/>
                  <a:pt x="520700" y="248625"/>
                  <a:pt x="520700" y="251876"/>
                </a:cubicBezTo>
                <a:cubicBezTo>
                  <a:pt x="520700" y="254924"/>
                  <a:pt x="519633" y="257464"/>
                  <a:pt x="517500" y="259496"/>
                </a:cubicBezTo>
                <a:cubicBezTo>
                  <a:pt x="515366" y="261528"/>
                  <a:pt x="512775" y="262544"/>
                  <a:pt x="509727" y="262544"/>
                </a:cubicBezTo>
                <a:lnTo>
                  <a:pt x="509422" y="262544"/>
                </a:lnTo>
                <a:lnTo>
                  <a:pt x="370738" y="260715"/>
                </a:lnTo>
                <a:cubicBezTo>
                  <a:pt x="367690" y="260715"/>
                  <a:pt x="365100" y="259598"/>
                  <a:pt x="362966" y="257362"/>
                </a:cubicBezTo>
                <a:cubicBezTo>
                  <a:pt x="360832" y="255127"/>
                  <a:pt x="359867" y="252486"/>
                  <a:pt x="360070" y="249438"/>
                </a:cubicBezTo>
                <a:cubicBezTo>
                  <a:pt x="360070" y="246390"/>
                  <a:pt x="361239" y="243799"/>
                  <a:pt x="363576" y="241665"/>
                </a:cubicBezTo>
                <a:cubicBezTo>
                  <a:pt x="365912" y="239532"/>
                  <a:pt x="368503" y="238465"/>
                  <a:pt x="371348" y="238465"/>
                </a:cubicBezTo>
                <a:lnTo>
                  <a:pt x="430174" y="239379"/>
                </a:lnTo>
                <a:lnTo>
                  <a:pt x="427736" y="212557"/>
                </a:lnTo>
                <a:lnTo>
                  <a:pt x="375310" y="211947"/>
                </a:lnTo>
                <a:cubicBezTo>
                  <a:pt x="372262" y="211947"/>
                  <a:pt x="369672" y="210830"/>
                  <a:pt x="367538" y="208594"/>
                </a:cubicBezTo>
                <a:cubicBezTo>
                  <a:pt x="365404" y="206359"/>
                  <a:pt x="364338" y="203718"/>
                  <a:pt x="364338" y="200670"/>
                </a:cubicBezTo>
                <a:cubicBezTo>
                  <a:pt x="364541" y="197825"/>
                  <a:pt x="365709" y="195336"/>
                  <a:pt x="367843" y="193202"/>
                </a:cubicBezTo>
                <a:cubicBezTo>
                  <a:pt x="369976" y="191068"/>
                  <a:pt x="372567" y="190002"/>
                  <a:pt x="375615" y="190002"/>
                </a:cubicBezTo>
                <a:lnTo>
                  <a:pt x="425907" y="190611"/>
                </a:lnTo>
                <a:lnTo>
                  <a:pt x="424993" y="180553"/>
                </a:lnTo>
                <a:cubicBezTo>
                  <a:pt x="416865" y="180350"/>
                  <a:pt x="409346" y="179029"/>
                  <a:pt x="402438" y="176590"/>
                </a:cubicBezTo>
                <a:cubicBezTo>
                  <a:pt x="395529" y="174152"/>
                  <a:pt x="389484" y="170901"/>
                  <a:pt x="384302" y="166837"/>
                </a:cubicBezTo>
                <a:cubicBezTo>
                  <a:pt x="379120" y="162773"/>
                  <a:pt x="375056" y="158099"/>
                  <a:pt x="372110" y="152816"/>
                </a:cubicBezTo>
                <a:cubicBezTo>
                  <a:pt x="369164" y="147533"/>
                  <a:pt x="367690" y="141843"/>
                  <a:pt x="367690" y="135747"/>
                </a:cubicBezTo>
                <a:cubicBezTo>
                  <a:pt x="367690" y="129448"/>
                  <a:pt x="369265" y="123555"/>
                  <a:pt x="372415" y="118069"/>
                </a:cubicBezTo>
                <a:cubicBezTo>
                  <a:pt x="375564" y="112582"/>
                  <a:pt x="379882" y="107807"/>
                  <a:pt x="385369" y="103743"/>
                </a:cubicBezTo>
                <a:cubicBezTo>
                  <a:pt x="390855" y="99679"/>
                  <a:pt x="397256" y="96479"/>
                  <a:pt x="404571" y="94142"/>
                </a:cubicBezTo>
                <a:cubicBezTo>
                  <a:pt x="411886" y="91805"/>
                  <a:pt x="419811" y="90637"/>
                  <a:pt x="428346" y="90637"/>
                </a:cubicBezTo>
                <a:close/>
                <a:moveTo>
                  <a:pt x="333858" y="71434"/>
                </a:moveTo>
                <a:cubicBezTo>
                  <a:pt x="336906" y="71841"/>
                  <a:pt x="339293" y="73314"/>
                  <a:pt x="341020" y="75854"/>
                </a:cubicBezTo>
                <a:cubicBezTo>
                  <a:pt x="342748" y="78394"/>
                  <a:pt x="343408" y="81188"/>
                  <a:pt x="343002" y="84236"/>
                </a:cubicBezTo>
                <a:lnTo>
                  <a:pt x="336906" y="120202"/>
                </a:lnTo>
                <a:cubicBezTo>
                  <a:pt x="336499" y="123047"/>
                  <a:pt x="335229" y="125282"/>
                  <a:pt x="333096" y="126908"/>
                </a:cubicBezTo>
                <a:cubicBezTo>
                  <a:pt x="330962" y="128534"/>
                  <a:pt x="328574" y="129346"/>
                  <a:pt x="325933" y="129346"/>
                </a:cubicBezTo>
                <a:lnTo>
                  <a:pt x="324104" y="129346"/>
                </a:lnTo>
                <a:cubicBezTo>
                  <a:pt x="321056" y="128940"/>
                  <a:pt x="318668" y="127467"/>
                  <a:pt x="316941" y="124927"/>
                </a:cubicBezTo>
                <a:cubicBezTo>
                  <a:pt x="315214" y="122387"/>
                  <a:pt x="314554" y="119593"/>
                  <a:pt x="314960" y="116545"/>
                </a:cubicBezTo>
                <a:lnTo>
                  <a:pt x="321056" y="80274"/>
                </a:lnTo>
                <a:cubicBezTo>
                  <a:pt x="321666" y="77429"/>
                  <a:pt x="323190" y="75092"/>
                  <a:pt x="325628" y="73263"/>
                </a:cubicBezTo>
                <a:cubicBezTo>
                  <a:pt x="328066" y="71434"/>
                  <a:pt x="330810" y="70825"/>
                  <a:pt x="333858" y="71434"/>
                </a:cubicBezTo>
                <a:close/>
                <a:moveTo>
                  <a:pt x="97333" y="68539"/>
                </a:moveTo>
                <a:cubicBezTo>
                  <a:pt x="100178" y="67624"/>
                  <a:pt x="103022" y="67878"/>
                  <a:pt x="105867" y="69301"/>
                </a:cubicBezTo>
                <a:lnTo>
                  <a:pt x="128118" y="80883"/>
                </a:lnTo>
                <a:cubicBezTo>
                  <a:pt x="130962" y="82306"/>
                  <a:pt x="132893" y="84439"/>
                  <a:pt x="133909" y="87284"/>
                </a:cubicBezTo>
                <a:cubicBezTo>
                  <a:pt x="134925" y="90129"/>
                  <a:pt x="134620" y="92974"/>
                  <a:pt x="132994" y="95818"/>
                </a:cubicBezTo>
                <a:cubicBezTo>
                  <a:pt x="130962" y="99882"/>
                  <a:pt x="127711" y="101914"/>
                  <a:pt x="123241" y="101914"/>
                </a:cubicBezTo>
                <a:cubicBezTo>
                  <a:pt x="122225" y="101914"/>
                  <a:pt x="121361" y="101813"/>
                  <a:pt x="120650" y="101610"/>
                </a:cubicBezTo>
                <a:cubicBezTo>
                  <a:pt x="119939" y="101406"/>
                  <a:pt x="119075" y="101102"/>
                  <a:pt x="118059" y="100695"/>
                </a:cubicBezTo>
                <a:lnTo>
                  <a:pt x="95809" y="89113"/>
                </a:lnTo>
                <a:cubicBezTo>
                  <a:pt x="92964" y="87690"/>
                  <a:pt x="91084" y="85557"/>
                  <a:pt x="90170" y="82712"/>
                </a:cubicBezTo>
                <a:cubicBezTo>
                  <a:pt x="89256" y="79867"/>
                  <a:pt x="89510" y="77022"/>
                  <a:pt x="90932" y="74178"/>
                </a:cubicBezTo>
                <a:cubicBezTo>
                  <a:pt x="92354" y="71333"/>
                  <a:pt x="94488" y="69453"/>
                  <a:pt x="97333" y="68539"/>
                </a:cubicBezTo>
                <a:close/>
                <a:moveTo>
                  <a:pt x="31496" y="56347"/>
                </a:moveTo>
                <a:cubicBezTo>
                  <a:pt x="38811" y="56245"/>
                  <a:pt x="45568" y="57109"/>
                  <a:pt x="51765" y="58938"/>
                </a:cubicBezTo>
                <a:cubicBezTo>
                  <a:pt x="57963" y="60766"/>
                  <a:pt x="63398" y="63510"/>
                  <a:pt x="68072" y="67167"/>
                </a:cubicBezTo>
                <a:cubicBezTo>
                  <a:pt x="72746" y="70825"/>
                  <a:pt x="76403" y="75295"/>
                  <a:pt x="79045" y="80578"/>
                </a:cubicBezTo>
                <a:cubicBezTo>
                  <a:pt x="82296" y="87081"/>
                  <a:pt x="83464" y="94853"/>
                  <a:pt x="82550" y="103896"/>
                </a:cubicBezTo>
                <a:cubicBezTo>
                  <a:pt x="81636" y="112938"/>
                  <a:pt x="76911" y="122234"/>
                  <a:pt x="68377" y="131785"/>
                </a:cubicBezTo>
                <a:cubicBezTo>
                  <a:pt x="72441" y="136255"/>
                  <a:pt x="75387" y="141386"/>
                  <a:pt x="77216" y="147177"/>
                </a:cubicBezTo>
                <a:cubicBezTo>
                  <a:pt x="79045" y="152968"/>
                  <a:pt x="79451" y="159014"/>
                  <a:pt x="78435" y="165313"/>
                </a:cubicBezTo>
                <a:cubicBezTo>
                  <a:pt x="77013" y="173847"/>
                  <a:pt x="73304" y="180959"/>
                  <a:pt x="67310" y="186649"/>
                </a:cubicBezTo>
                <a:cubicBezTo>
                  <a:pt x="61316" y="192338"/>
                  <a:pt x="53950" y="195691"/>
                  <a:pt x="45212" y="196707"/>
                </a:cubicBezTo>
                <a:lnTo>
                  <a:pt x="43688" y="196707"/>
                </a:lnTo>
                <a:cubicBezTo>
                  <a:pt x="40843" y="196707"/>
                  <a:pt x="38506" y="195793"/>
                  <a:pt x="36678" y="193964"/>
                </a:cubicBezTo>
                <a:lnTo>
                  <a:pt x="39116" y="213471"/>
                </a:lnTo>
                <a:cubicBezTo>
                  <a:pt x="39522" y="216519"/>
                  <a:pt x="38760" y="219262"/>
                  <a:pt x="36830" y="221701"/>
                </a:cubicBezTo>
                <a:cubicBezTo>
                  <a:pt x="34900" y="224139"/>
                  <a:pt x="32410" y="225562"/>
                  <a:pt x="29362" y="225968"/>
                </a:cubicBezTo>
                <a:lnTo>
                  <a:pt x="28143" y="225968"/>
                </a:lnTo>
                <a:cubicBezTo>
                  <a:pt x="25298" y="225968"/>
                  <a:pt x="22860" y="225054"/>
                  <a:pt x="20828" y="223225"/>
                </a:cubicBezTo>
                <a:cubicBezTo>
                  <a:pt x="18796" y="221396"/>
                  <a:pt x="17577" y="219059"/>
                  <a:pt x="17170" y="216214"/>
                </a:cubicBezTo>
                <a:lnTo>
                  <a:pt x="8331" y="147330"/>
                </a:lnTo>
                <a:cubicBezTo>
                  <a:pt x="7925" y="144282"/>
                  <a:pt x="8687" y="141589"/>
                  <a:pt x="10617" y="139252"/>
                </a:cubicBezTo>
                <a:cubicBezTo>
                  <a:pt x="12548" y="136916"/>
                  <a:pt x="15037" y="135544"/>
                  <a:pt x="18085" y="135138"/>
                </a:cubicBezTo>
                <a:cubicBezTo>
                  <a:pt x="20930" y="134731"/>
                  <a:pt x="23571" y="135442"/>
                  <a:pt x="26010" y="137271"/>
                </a:cubicBezTo>
                <a:cubicBezTo>
                  <a:pt x="28448" y="139100"/>
                  <a:pt x="29870" y="141538"/>
                  <a:pt x="30277" y="144586"/>
                </a:cubicBezTo>
                <a:lnTo>
                  <a:pt x="34849" y="179334"/>
                </a:lnTo>
                <a:cubicBezTo>
                  <a:pt x="36881" y="176489"/>
                  <a:pt x="39421" y="174965"/>
                  <a:pt x="42469" y="174762"/>
                </a:cubicBezTo>
                <a:cubicBezTo>
                  <a:pt x="45314" y="174355"/>
                  <a:pt x="47600" y="173593"/>
                  <a:pt x="49327" y="172476"/>
                </a:cubicBezTo>
                <a:cubicBezTo>
                  <a:pt x="51054" y="171358"/>
                  <a:pt x="52476" y="170088"/>
                  <a:pt x="53594" y="168666"/>
                </a:cubicBezTo>
                <a:cubicBezTo>
                  <a:pt x="54712" y="167243"/>
                  <a:pt x="55474" y="165872"/>
                  <a:pt x="55880" y="164551"/>
                </a:cubicBezTo>
                <a:cubicBezTo>
                  <a:pt x="56286" y="163230"/>
                  <a:pt x="56490" y="162265"/>
                  <a:pt x="56490" y="161655"/>
                </a:cubicBezTo>
                <a:cubicBezTo>
                  <a:pt x="57099" y="158607"/>
                  <a:pt x="56744" y="155254"/>
                  <a:pt x="55423" y="151597"/>
                </a:cubicBezTo>
                <a:cubicBezTo>
                  <a:pt x="54102" y="147939"/>
                  <a:pt x="51105" y="144993"/>
                  <a:pt x="46431" y="142758"/>
                </a:cubicBezTo>
                <a:cubicBezTo>
                  <a:pt x="42774" y="140929"/>
                  <a:pt x="40640" y="137982"/>
                  <a:pt x="40030" y="133918"/>
                </a:cubicBezTo>
                <a:cubicBezTo>
                  <a:pt x="39624" y="129854"/>
                  <a:pt x="41046" y="126502"/>
                  <a:pt x="44298" y="123860"/>
                </a:cubicBezTo>
                <a:cubicBezTo>
                  <a:pt x="51206" y="118374"/>
                  <a:pt x="55982" y="112633"/>
                  <a:pt x="58623" y="106639"/>
                </a:cubicBezTo>
                <a:cubicBezTo>
                  <a:pt x="61265" y="100644"/>
                  <a:pt x="61468" y="95310"/>
                  <a:pt x="59233" y="90637"/>
                </a:cubicBezTo>
                <a:cubicBezTo>
                  <a:pt x="56794" y="85963"/>
                  <a:pt x="51765" y="82356"/>
                  <a:pt x="44145" y="79816"/>
                </a:cubicBezTo>
                <a:cubicBezTo>
                  <a:pt x="36525" y="77276"/>
                  <a:pt x="26518" y="77632"/>
                  <a:pt x="14122" y="80883"/>
                </a:cubicBezTo>
                <a:cubicBezTo>
                  <a:pt x="11074" y="81899"/>
                  <a:pt x="8230" y="81594"/>
                  <a:pt x="5588" y="79969"/>
                </a:cubicBezTo>
                <a:cubicBezTo>
                  <a:pt x="2946" y="78343"/>
                  <a:pt x="1219" y="76006"/>
                  <a:pt x="406" y="72958"/>
                </a:cubicBezTo>
                <a:cubicBezTo>
                  <a:pt x="-406" y="70114"/>
                  <a:pt x="0" y="67370"/>
                  <a:pt x="1626" y="64729"/>
                </a:cubicBezTo>
                <a:cubicBezTo>
                  <a:pt x="3251" y="62087"/>
                  <a:pt x="5486" y="60360"/>
                  <a:pt x="8331" y="59547"/>
                </a:cubicBezTo>
                <a:cubicBezTo>
                  <a:pt x="16459" y="57515"/>
                  <a:pt x="24181" y="56448"/>
                  <a:pt x="31496" y="56347"/>
                </a:cubicBezTo>
                <a:close/>
                <a:moveTo>
                  <a:pt x="1014933" y="53299"/>
                </a:moveTo>
                <a:cubicBezTo>
                  <a:pt x="1024179" y="53197"/>
                  <a:pt x="1033628" y="53756"/>
                  <a:pt x="1043280" y="54975"/>
                </a:cubicBezTo>
                <a:cubicBezTo>
                  <a:pt x="1052932" y="56194"/>
                  <a:pt x="1062431" y="58277"/>
                  <a:pt x="1071778" y="61224"/>
                </a:cubicBezTo>
                <a:cubicBezTo>
                  <a:pt x="1081126" y="64170"/>
                  <a:pt x="1089558" y="68285"/>
                  <a:pt x="1097077" y="73568"/>
                </a:cubicBezTo>
                <a:cubicBezTo>
                  <a:pt x="1112317" y="84541"/>
                  <a:pt x="1121156" y="99679"/>
                  <a:pt x="1123594" y="118983"/>
                </a:cubicBezTo>
                <a:cubicBezTo>
                  <a:pt x="1127658" y="149870"/>
                  <a:pt x="1128268" y="174812"/>
                  <a:pt x="1125423" y="193812"/>
                </a:cubicBezTo>
                <a:cubicBezTo>
                  <a:pt x="1122578" y="212811"/>
                  <a:pt x="1115974" y="227695"/>
                  <a:pt x="1105611" y="238465"/>
                </a:cubicBezTo>
                <a:cubicBezTo>
                  <a:pt x="1091997" y="252689"/>
                  <a:pt x="1071677" y="259801"/>
                  <a:pt x="1044651" y="259801"/>
                </a:cubicBezTo>
                <a:cubicBezTo>
                  <a:pt x="1042010" y="259801"/>
                  <a:pt x="1039419" y="259801"/>
                  <a:pt x="1036879" y="259801"/>
                </a:cubicBezTo>
                <a:cubicBezTo>
                  <a:pt x="1034339" y="259801"/>
                  <a:pt x="1031646" y="259598"/>
                  <a:pt x="1028802" y="259191"/>
                </a:cubicBezTo>
                <a:cubicBezTo>
                  <a:pt x="1025754" y="258785"/>
                  <a:pt x="1023214" y="257464"/>
                  <a:pt x="1021182" y="255229"/>
                </a:cubicBezTo>
                <a:cubicBezTo>
                  <a:pt x="1019150" y="252994"/>
                  <a:pt x="1018337" y="250352"/>
                  <a:pt x="1018743" y="247304"/>
                </a:cubicBezTo>
                <a:cubicBezTo>
                  <a:pt x="1018946" y="244256"/>
                  <a:pt x="1020216" y="241716"/>
                  <a:pt x="1022553" y="239684"/>
                </a:cubicBezTo>
                <a:cubicBezTo>
                  <a:pt x="1024890" y="237652"/>
                  <a:pt x="1027582" y="236839"/>
                  <a:pt x="1030630" y="237246"/>
                </a:cubicBezTo>
                <a:cubicBezTo>
                  <a:pt x="1058672" y="239684"/>
                  <a:pt x="1078382" y="235010"/>
                  <a:pt x="1089762" y="223225"/>
                </a:cubicBezTo>
                <a:cubicBezTo>
                  <a:pt x="1097280" y="215097"/>
                  <a:pt x="1102004" y="202905"/>
                  <a:pt x="1103935" y="186649"/>
                </a:cubicBezTo>
                <a:cubicBezTo>
                  <a:pt x="1105865" y="170393"/>
                  <a:pt x="1105103" y="148752"/>
                  <a:pt x="1101649" y="121726"/>
                </a:cubicBezTo>
                <a:cubicBezTo>
                  <a:pt x="1100226" y="109128"/>
                  <a:pt x="1094334" y="99070"/>
                  <a:pt x="1083970" y="91551"/>
                </a:cubicBezTo>
                <a:cubicBezTo>
                  <a:pt x="1077874" y="87081"/>
                  <a:pt x="1070762" y="83677"/>
                  <a:pt x="1062634" y="81340"/>
                </a:cubicBezTo>
                <a:cubicBezTo>
                  <a:pt x="1054506" y="79004"/>
                  <a:pt x="1046175" y="77378"/>
                  <a:pt x="1037641" y="76464"/>
                </a:cubicBezTo>
                <a:cubicBezTo>
                  <a:pt x="1029106" y="75549"/>
                  <a:pt x="1020674" y="75194"/>
                  <a:pt x="1012342" y="75397"/>
                </a:cubicBezTo>
                <a:cubicBezTo>
                  <a:pt x="1004011" y="75600"/>
                  <a:pt x="996594" y="76006"/>
                  <a:pt x="990092" y="76616"/>
                </a:cubicBezTo>
                <a:cubicBezTo>
                  <a:pt x="983590" y="77226"/>
                  <a:pt x="978306" y="77886"/>
                  <a:pt x="974242" y="78597"/>
                </a:cubicBezTo>
                <a:cubicBezTo>
                  <a:pt x="970178" y="79308"/>
                  <a:pt x="968045" y="79664"/>
                  <a:pt x="967842" y="79664"/>
                </a:cubicBezTo>
                <a:cubicBezTo>
                  <a:pt x="964794" y="80070"/>
                  <a:pt x="962000" y="79410"/>
                  <a:pt x="959460" y="77683"/>
                </a:cubicBezTo>
                <a:cubicBezTo>
                  <a:pt x="956920" y="75956"/>
                  <a:pt x="955345" y="73670"/>
                  <a:pt x="954735" y="70825"/>
                </a:cubicBezTo>
                <a:cubicBezTo>
                  <a:pt x="954329" y="67777"/>
                  <a:pt x="954989" y="64983"/>
                  <a:pt x="956716" y="62443"/>
                </a:cubicBezTo>
                <a:cubicBezTo>
                  <a:pt x="958444" y="59903"/>
                  <a:pt x="960730" y="58328"/>
                  <a:pt x="963574" y="57718"/>
                </a:cubicBezTo>
                <a:cubicBezTo>
                  <a:pt x="964184" y="57718"/>
                  <a:pt x="966876" y="57312"/>
                  <a:pt x="971652" y="56499"/>
                </a:cubicBezTo>
                <a:cubicBezTo>
                  <a:pt x="976427" y="55686"/>
                  <a:pt x="982523" y="54975"/>
                  <a:pt x="989940" y="54366"/>
                </a:cubicBezTo>
                <a:cubicBezTo>
                  <a:pt x="997356" y="53756"/>
                  <a:pt x="1005688" y="53400"/>
                  <a:pt x="1014933" y="53299"/>
                </a:cubicBezTo>
                <a:close/>
                <a:moveTo>
                  <a:pt x="366624" y="28153"/>
                </a:moveTo>
                <a:cubicBezTo>
                  <a:pt x="369570" y="28762"/>
                  <a:pt x="371856" y="30286"/>
                  <a:pt x="373482" y="32725"/>
                </a:cubicBezTo>
                <a:lnTo>
                  <a:pt x="384454" y="48879"/>
                </a:lnTo>
                <a:cubicBezTo>
                  <a:pt x="386080" y="51318"/>
                  <a:pt x="386639" y="54061"/>
                  <a:pt x="386131" y="57109"/>
                </a:cubicBezTo>
                <a:cubicBezTo>
                  <a:pt x="385623" y="60157"/>
                  <a:pt x="384048" y="62494"/>
                  <a:pt x="381406" y="64119"/>
                </a:cubicBezTo>
                <a:cubicBezTo>
                  <a:pt x="379578" y="65338"/>
                  <a:pt x="377546" y="65948"/>
                  <a:pt x="375310" y="65948"/>
                </a:cubicBezTo>
                <a:cubicBezTo>
                  <a:pt x="371246" y="65948"/>
                  <a:pt x="368198" y="64322"/>
                  <a:pt x="366166" y="61071"/>
                </a:cubicBezTo>
                <a:lnTo>
                  <a:pt x="355194" y="45222"/>
                </a:lnTo>
                <a:cubicBezTo>
                  <a:pt x="353568" y="42580"/>
                  <a:pt x="353009" y="39786"/>
                  <a:pt x="353517" y="36840"/>
                </a:cubicBezTo>
                <a:cubicBezTo>
                  <a:pt x="354025" y="33893"/>
                  <a:pt x="355600" y="31607"/>
                  <a:pt x="358242" y="29982"/>
                </a:cubicBezTo>
                <a:cubicBezTo>
                  <a:pt x="360883" y="28153"/>
                  <a:pt x="363677" y="27543"/>
                  <a:pt x="366624" y="28153"/>
                </a:cubicBezTo>
                <a:close/>
                <a:moveTo>
                  <a:pt x="659155" y="26972"/>
                </a:moveTo>
                <a:cubicBezTo>
                  <a:pt x="660527" y="26794"/>
                  <a:pt x="661924" y="26934"/>
                  <a:pt x="663346" y="27391"/>
                </a:cubicBezTo>
                <a:cubicBezTo>
                  <a:pt x="666191" y="28305"/>
                  <a:pt x="668426" y="30083"/>
                  <a:pt x="670052" y="32725"/>
                </a:cubicBezTo>
                <a:cubicBezTo>
                  <a:pt x="671678" y="35570"/>
                  <a:pt x="672084" y="38414"/>
                  <a:pt x="671271" y="41259"/>
                </a:cubicBezTo>
                <a:cubicBezTo>
                  <a:pt x="670458" y="44104"/>
                  <a:pt x="668731" y="46339"/>
                  <a:pt x="666090" y="47965"/>
                </a:cubicBezTo>
                <a:cubicBezTo>
                  <a:pt x="661619" y="50403"/>
                  <a:pt x="656895" y="53604"/>
                  <a:pt x="651916" y="57566"/>
                </a:cubicBezTo>
                <a:cubicBezTo>
                  <a:pt x="646938" y="61528"/>
                  <a:pt x="642468" y="65592"/>
                  <a:pt x="638505" y="69758"/>
                </a:cubicBezTo>
                <a:cubicBezTo>
                  <a:pt x="634543" y="73924"/>
                  <a:pt x="631342" y="77835"/>
                  <a:pt x="628904" y="81493"/>
                </a:cubicBezTo>
                <a:cubicBezTo>
                  <a:pt x="626466" y="85150"/>
                  <a:pt x="625551" y="87995"/>
                  <a:pt x="626161" y="90027"/>
                </a:cubicBezTo>
                <a:cubicBezTo>
                  <a:pt x="626364" y="90434"/>
                  <a:pt x="627024" y="91043"/>
                  <a:pt x="628142" y="91856"/>
                </a:cubicBezTo>
                <a:cubicBezTo>
                  <a:pt x="629260" y="92669"/>
                  <a:pt x="631139" y="93482"/>
                  <a:pt x="633781" y="94294"/>
                </a:cubicBezTo>
                <a:cubicBezTo>
                  <a:pt x="636422" y="95107"/>
                  <a:pt x="639978" y="95818"/>
                  <a:pt x="644449" y="96428"/>
                </a:cubicBezTo>
                <a:cubicBezTo>
                  <a:pt x="648919" y="97038"/>
                  <a:pt x="654507" y="97342"/>
                  <a:pt x="661213" y="97342"/>
                </a:cubicBezTo>
                <a:cubicBezTo>
                  <a:pt x="662635" y="97342"/>
                  <a:pt x="664362" y="97749"/>
                  <a:pt x="666394" y="98562"/>
                </a:cubicBezTo>
                <a:cubicBezTo>
                  <a:pt x="668630" y="97139"/>
                  <a:pt x="670865" y="95768"/>
                  <a:pt x="673100" y="94447"/>
                </a:cubicBezTo>
                <a:cubicBezTo>
                  <a:pt x="675335" y="93126"/>
                  <a:pt x="677672" y="91856"/>
                  <a:pt x="680110" y="90637"/>
                </a:cubicBezTo>
                <a:cubicBezTo>
                  <a:pt x="682955" y="89011"/>
                  <a:pt x="685800" y="88656"/>
                  <a:pt x="688645" y="89570"/>
                </a:cubicBezTo>
                <a:cubicBezTo>
                  <a:pt x="691490" y="90484"/>
                  <a:pt x="693623" y="92364"/>
                  <a:pt x="695046" y="95209"/>
                </a:cubicBezTo>
                <a:cubicBezTo>
                  <a:pt x="696671" y="98054"/>
                  <a:pt x="697027" y="100898"/>
                  <a:pt x="696112" y="103743"/>
                </a:cubicBezTo>
                <a:cubicBezTo>
                  <a:pt x="695198" y="106588"/>
                  <a:pt x="693318" y="108722"/>
                  <a:pt x="690474" y="110144"/>
                </a:cubicBezTo>
                <a:cubicBezTo>
                  <a:pt x="681330" y="115021"/>
                  <a:pt x="673710" y="119796"/>
                  <a:pt x="667614" y="124470"/>
                </a:cubicBezTo>
                <a:cubicBezTo>
                  <a:pt x="661518" y="129143"/>
                  <a:pt x="656692" y="133410"/>
                  <a:pt x="653136" y="137271"/>
                </a:cubicBezTo>
                <a:cubicBezTo>
                  <a:pt x="649580" y="141132"/>
                  <a:pt x="647141" y="144434"/>
                  <a:pt x="645820" y="147177"/>
                </a:cubicBezTo>
                <a:cubicBezTo>
                  <a:pt x="644500" y="149920"/>
                  <a:pt x="644042" y="151902"/>
                  <a:pt x="644449" y="153121"/>
                </a:cubicBezTo>
                <a:cubicBezTo>
                  <a:pt x="644652" y="153730"/>
                  <a:pt x="645516" y="154492"/>
                  <a:pt x="647040" y="155407"/>
                </a:cubicBezTo>
                <a:cubicBezTo>
                  <a:pt x="648564" y="156321"/>
                  <a:pt x="651154" y="157032"/>
                  <a:pt x="654812" y="157540"/>
                </a:cubicBezTo>
                <a:cubicBezTo>
                  <a:pt x="658470" y="158048"/>
                  <a:pt x="663397" y="158252"/>
                  <a:pt x="669595" y="158150"/>
                </a:cubicBezTo>
                <a:cubicBezTo>
                  <a:pt x="675792" y="158048"/>
                  <a:pt x="683565" y="157185"/>
                  <a:pt x="692912" y="155559"/>
                </a:cubicBezTo>
                <a:cubicBezTo>
                  <a:pt x="695757" y="155153"/>
                  <a:pt x="698449" y="155813"/>
                  <a:pt x="700989" y="157540"/>
                </a:cubicBezTo>
                <a:cubicBezTo>
                  <a:pt x="703529" y="159268"/>
                  <a:pt x="705002" y="161655"/>
                  <a:pt x="705409" y="164703"/>
                </a:cubicBezTo>
                <a:cubicBezTo>
                  <a:pt x="706018" y="167751"/>
                  <a:pt x="705409" y="170545"/>
                  <a:pt x="703580" y="173085"/>
                </a:cubicBezTo>
                <a:cubicBezTo>
                  <a:pt x="701751" y="175625"/>
                  <a:pt x="699414" y="177098"/>
                  <a:pt x="696570" y="177505"/>
                </a:cubicBezTo>
                <a:cubicBezTo>
                  <a:pt x="690677" y="178521"/>
                  <a:pt x="685190" y="179283"/>
                  <a:pt x="680110" y="179791"/>
                </a:cubicBezTo>
                <a:cubicBezTo>
                  <a:pt x="675030" y="180299"/>
                  <a:pt x="670154" y="180553"/>
                  <a:pt x="665480" y="180553"/>
                </a:cubicBezTo>
                <a:cubicBezTo>
                  <a:pt x="641909" y="180553"/>
                  <a:pt x="627888" y="173847"/>
                  <a:pt x="623418" y="160436"/>
                </a:cubicBezTo>
                <a:cubicBezTo>
                  <a:pt x="621182" y="154137"/>
                  <a:pt x="621640" y="147380"/>
                  <a:pt x="624789" y="140167"/>
                </a:cubicBezTo>
                <a:cubicBezTo>
                  <a:pt x="627939" y="132953"/>
                  <a:pt x="633273" y="125689"/>
                  <a:pt x="640791" y="118374"/>
                </a:cubicBezTo>
                <a:cubicBezTo>
                  <a:pt x="637134" y="117967"/>
                  <a:pt x="633374" y="117256"/>
                  <a:pt x="629514" y="116240"/>
                </a:cubicBezTo>
                <a:cubicBezTo>
                  <a:pt x="625653" y="115224"/>
                  <a:pt x="622046" y="113852"/>
                  <a:pt x="618693" y="112125"/>
                </a:cubicBezTo>
                <a:cubicBezTo>
                  <a:pt x="615340" y="110398"/>
                  <a:pt x="612445" y="108163"/>
                  <a:pt x="610006" y="105420"/>
                </a:cubicBezTo>
                <a:cubicBezTo>
                  <a:pt x="607568" y="102676"/>
                  <a:pt x="605841" y="99374"/>
                  <a:pt x="604825" y="95514"/>
                </a:cubicBezTo>
                <a:cubicBezTo>
                  <a:pt x="603606" y="91043"/>
                  <a:pt x="603707" y="86370"/>
                  <a:pt x="605130" y="81493"/>
                </a:cubicBezTo>
                <a:cubicBezTo>
                  <a:pt x="606552" y="76616"/>
                  <a:pt x="608838" y="71892"/>
                  <a:pt x="611988" y="67320"/>
                </a:cubicBezTo>
                <a:cubicBezTo>
                  <a:pt x="615137" y="62748"/>
                  <a:pt x="618744" y="58379"/>
                  <a:pt x="622808" y="54213"/>
                </a:cubicBezTo>
                <a:cubicBezTo>
                  <a:pt x="626872" y="50048"/>
                  <a:pt x="630987" y="46238"/>
                  <a:pt x="635152" y="42783"/>
                </a:cubicBezTo>
                <a:cubicBezTo>
                  <a:pt x="639318" y="39329"/>
                  <a:pt x="643179" y="36382"/>
                  <a:pt x="646735" y="33944"/>
                </a:cubicBezTo>
                <a:cubicBezTo>
                  <a:pt x="650291" y="31506"/>
                  <a:pt x="653085" y="29677"/>
                  <a:pt x="655117" y="28458"/>
                </a:cubicBezTo>
                <a:cubicBezTo>
                  <a:pt x="656438" y="27645"/>
                  <a:pt x="657784" y="27150"/>
                  <a:pt x="659155" y="26972"/>
                </a:cubicBezTo>
                <a:close/>
                <a:moveTo>
                  <a:pt x="192583" y="20533"/>
                </a:moveTo>
                <a:cubicBezTo>
                  <a:pt x="195326" y="19517"/>
                  <a:pt x="198120" y="19618"/>
                  <a:pt x="200965" y="20838"/>
                </a:cubicBezTo>
                <a:cubicBezTo>
                  <a:pt x="203810" y="22057"/>
                  <a:pt x="205791" y="24089"/>
                  <a:pt x="206908" y="26934"/>
                </a:cubicBezTo>
                <a:cubicBezTo>
                  <a:pt x="208026" y="29778"/>
                  <a:pt x="207874" y="32623"/>
                  <a:pt x="206451" y="35468"/>
                </a:cubicBezTo>
                <a:lnTo>
                  <a:pt x="197917" y="54670"/>
                </a:lnTo>
                <a:lnTo>
                  <a:pt x="244551" y="57718"/>
                </a:lnTo>
                <a:cubicBezTo>
                  <a:pt x="247599" y="57922"/>
                  <a:pt x="250190" y="59141"/>
                  <a:pt x="252324" y="61376"/>
                </a:cubicBezTo>
                <a:cubicBezTo>
                  <a:pt x="254457" y="63611"/>
                  <a:pt x="255321" y="66253"/>
                  <a:pt x="254914" y="69301"/>
                </a:cubicBezTo>
                <a:cubicBezTo>
                  <a:pt x="254711" y="72349"/>
                  <a:pt x="253543" y="74838"/>
                  <a:pt x="251409" y="76768"/>
                </a:cubicBezTo>
                <a:cubicBezTo>
                  <a:pt x="249276" y="78699"/>
                  <a:pt x="246786" y="79664"/>
                  <a:pt x="243942" y="79664"/>
                </a:cubicBezTo>
                <a:lnTo>
                  <a:pt x="243332" y="79664"/>
                </a:lnTo>
                <a:lnTo>
                  <a:pt x="188163" y="76311"/>
                </a:lnTo>
                <a:lnTo>
                  <a:pt x="167742" y="119898"/>
                </a:lnTo>
                <a:lnTo>
                  <a:pt x="171704" y="114716"/>
                </a:lnTo>
                <a:cubicBezTo>
                  <a:pt x="179222" y="105369"/>
                  <a:pt x="189179" y="100390"/>
                  <a:pt x="201574" y="99781"/>
                </a:cubicBezTo>
                <a:cubicBezTo>
                  <a:pt x="208483" y="99578"/>
                  <a:pt x="214935" y="100594"/>
                  <a:pt x="220929" y="102829"/>
                </a:cubicBezTo>
                <a:cubicBezTo>
                  <a:pt x="226924" y="105064"/>
                  <a:pt x="232156" y="108518"/>
                  <a:pt x="236626" y="113192"/>
                </a:cubicBezTo>
                <a:cubicBezTo>
                  <a:pt x="251866" y="129042"/>
                  <a:pt x="257658" y="157286"/>
                  <a:pt x="254000" y="197926"/>
                </a:cubicBezTo>
                <a:cubicBezTo>
                  <a:pt x="253797" y="199552"/>
                  <a:pt x="253492" y="201787"/>
                  <a:pt x="253086" y="204632"/>
                </a:cubicBezTo>
                <a:cubicBezTo>
                  <a:pt x="252679" y="207477"/>
                  <a:pt x="251917" y="210474"/>
                  <a:pt x="250800" y="213624"/>
                </a:cubicBezTo>
                <a:cubicBezTo>
                  <a:pt x="249682" y="216773"/>
                  <a:pt x="248209" y="219821"/>
                  <a:pt x="246380" y="222768"/>
                </a:cubicBezTo>
                <a:cubicBezTo>
                  <a:pt x="244551" y="225714"/>
                  <a:pt x="242113" y="228203"/>
                  <a:pt x="239065" y="230235"/>
                </a:cubicBezTo>
                <a:cubicBezTo>
                  <a:pt x="235610" y="232470"/>
                  <a:pt x="231851" y="233588"/>
                  <a:pt x="227787" y="233588"/>
                </a:cubicBezTo>
                <a:cubicBezTo>
                  <a:pt x="225349" y="233588"/>
                  <a:pt x="223114" y="233283"/>
                  <a:pt x="221082" y="232674"/>
                </a:cubicBezTo>
                <a:cubicBezTo>
                  <a:pt x="218034" y="231658"/>
                  <a:pt x="215798" y="229778"/>
                  <a:pt x="214376" y="227035"/>
                </a:cubicBezTo>
                <a:cubicBezTo>
                  <a:pt x="212954" y="224292"/>
                  <a:pt x="212750" y="221498"/>
                  <a:pt x="213766" y="218653"/>
                </a:cubicBezTo>
                <a:cubicBezTo>
                  <a:pt x="214782" y="215808"/>
                  <a:pt x="216611" y="213624"/>
                  <a:pt x="219253" y="212100"/>
                </a:cubicBezTo>
                <a:cubicBezTo>
                  <a:pt x="221894" y="210576"/>
                  <a:pt x="224638" y="210322"/>
                  <a:pt x="227482" y="211338"/>
                </a:cubicBezTo>
                <a:cubicBezTo>
                  <a:pt x="227889" y="210931"/>
                  <a:pt x="228600" y="209356"/>
                  <a:pt x="229616" y="206613"/>
                </a:cubicBezTo>
                <a:cubicBezTo>
                  <a:pt x="230632" y="203870"/>
                  <a:pt x="231343" y="200670"/>
                  <a:pt x="231750" y="197012"/>
                </a:cubicBezTo>
                <a:cubicBezTo>
                  <a:pt x="232766" y="185633"/>
                  <a:pt x="233020" y="175981"/>
                  <a:pt x="232512" y="168056"/>
                </a:cubicBezTo>
                <a:cubicBezTo>
                  <a:pt x="232004" y="160131"/>
                  <a:pt x="231140" y="153476"/>
                  <a:pt x="229921" y="148092"/>
                </a:cubicBezTo>
                <a:cubicBezTo>
                  <a:pt x="228702" y="142707"/>
                  <a:pt x="227178" y="138490"/>
                  <a:pt x="225349" y="135442"/>
                </a:cubicBezTo>
                <a:cubicBezTo>
                  <a:pt x="223520" y="132394"/>
                  <a:pt x="221894" y="130058"/>
                  <a:pt x="220472" y="128432"/>
                </a:cubicBezTo>
                <a:cubicBezTo>
                  <a:pt x="218237" y="126197"/>
                  <a:pt x="215646" y="124470"/>
                  <a:pt x="212700" y="123250"/>
                </a:cubicBezTo>
                <a:cubicBezTo>
                  <a:pt x="209753" y="122031"/>
                  <a:pt x="206248" y="121625"/>
                  <a:pt x="202184" y="122031"/>
                </a:cubicBezTo>
                <a:cubicBezTo>
                  <a:pt x="196698" y="122031"/>
                  <a:pt x="192329" y="124165"/>
                  <a:pt x="189078" y="128432"/>
                </a:cubicBezTo>
                <a:cubicBezTo>
                  <a:pt x="186842" y="131683"/>
                  <a:pt x="184912" y="135747"/>
                  <a:pt x="183286" y="140624"/>
                </a:cubicBezTo>
                <a:cubicBezTo>
                  <a:pt x="184709" y="139811"/>
                  <a:pt x="186436" y="139202"/>
                  <a:pt x="188468" y="138795"/>
                </a:cubicBezTo>
                <a:lnTo>
                  <a:pt x="211328" y="139710"/>
                </a:lnTo>
                <a:cubicBezTo>
                  <a:pt x="214579" y="139710"/>
                  <a:pt x="217221" y="140827"/>
                  <a:pt x="219253" y="143062"/>
                </a:cubicBezTo>
                <a:cubicBezTo>
                  <a:pt x="221285" y="145298"/>
                  <a:pt x="222301" y="147939"/>
                  <a:pt x="222301" y="150987"/>
                </a:cubicBezTo>
                <a:cubicBezTo>
                  <a:pt x="222098" y="154035"/>
                  <a:pt x="220929" y="156575"/>
                  <a:pt x="218796" y="158607"/>
                </a:cubicBezTo>
                <a:cubicBezTo>
                  <a:pt x="216662" y="160639"/>
                  <a:pt x="214071" y="161655"/>
                  <a:pt x="211023" y="161655"/>
                </a:cubicBezTo>
                <a:lnTo>
                  <a:pt x="210718" y="161655"/>
                </a:lnTo>
                <a:lnTo>
                  <a:pt x="187554" y="161046"/>
                </a:lnTo>
                <a:cubicBezTo>
                  <a:pt x="184099" y="160639"/>
                  <a:pt x="181458" y="159217"/>
                  <a:pt x="179629" y="156778"/>
                </a:cubicBezTo>
                <a:cubicBezTo>
                  <a:pt x="179019" y="160842"/>
                  <a:pt x="178664" y="164957"/>
                  <a:pt x="178562" y="169123"/>
                </a:cubicBezTo>
                <a:cubicBezTo>
                  <a:pt x="178460" y="173288"/>
                  <a:pt x="178410" y="177403"/>
                  <a:pt x="178410" y="181467"/>
                </a:cubicBezTo>
                <a:cubicBezTo>
                  <a:pt x="180848" y="178013"/>
                  <a:pt x="184099" y="176387"/>
                  <a:pt x="188163" y="176590"/>
                </a:cubicBezTo>
                <a:lnTo>
                  <a:pt x="216205" y="177810"/>
                </a:lnTo>
                <a:cubicBezTo>
                  <a:pt x="219253" y="178013"/>
                  <a:pt x="221844" y="179232"/>
                  <a:pt x="223977" y="181467"/>
                </a:cubicBezTo>
                <a:cubicBezTo>
                  <a:pt x="226111" y="183702"/>
                  <a:pt x="227076" y="186344"/>
                  <a:pt x="226873" y="189392"/>
                </a:cubicBezTo>
                <a:cubicBezTo>
                  <a:pt x="226670" y="192440"/>
                  <a:pt x="225501" y="194980"/>
                  <a:pt x="223368" y="197012"/>
                </a:cubicBezTo>
                <a:cubicBezTo>
                  <a:pt x="221234" y="199044"/>
                  <a:pt x="218643" y="200060"/>
                  <a:pt x="215595" y="200060"/>
                </a:cubicBezTo>
                <a:lnTo>
                  <a:pt x="215290" y="200060"/>
                </a:lnTo>
                <a:lnTo>
                  <a:pt x="186944" y="198536"/>
                </a:lnTo>
                <a:cubicBezTo>
                  <a:pt x="183896" y="198536"/>
                  <a:pt x="181356" y="197317"/>
                  <a:pt x="179324" y="194878"/>
                </a:cubicBezTo>
                <a:cubicBezTo>
                  <a:pt x="179730" y="197926"/>
                  <a:pt x="180035" y="200771"/>
                  <a:pt x="180238" y="203413"/>
                </a:cubicBezTo>
                <a:cubicBezTo>
                  <a:pt x="180442" y="206054"/>
                  <a:pt x="180746" y="208290"/>
                  <a:pt x="181153" y="210118"/>
                </a:cubicBezTo>
                <a:cubicBezTo>
                  <a:pt x="181559" y="213166"/>
                  <a:pt x="180899" y="215960"/>
                  <a:pt x="179172" y="218500"/>
                </a:cubicBezTo>
                <a:cubicBezTo>
                  <a:pt x="177444" y="221040"/>
                  <a:pt x="175057" y="222514"/>
                  <a:pt x="172009" y="222920"/>
                </a:cubicBezTo>
                <a:cubicBezTo>
                  <a:pt x="169164" y="223530"/>
                  <a:pt x="166472" y="222920"/>
                  <a:pt x="163932" y="221091"/>
                </a:cubicBezTo>
                <a:cubicBezTo>
                  <a:pt x="161392" y="219262"/>
                  <a:pt x="159817" y="216926"/>
                  <a:pt x="159207" y="214081"/>
                </a:cubicBezTo>
                <a:cubicBezTo>
                  <a:pt x="159004" y="212658"/>
                  <a:pt x="158547" y="209001"/>
                  <a:pt x="157836" y="203108"/>
                </a:cubicBezTo>
                <a:cubicBezTo>
                  <a:pt x="157124" y="197215"/>
                  <a:pt x="156616" y="190306"/>
                  <a:pt x="156312" y="182382"/>
                </a:cubicBezTo>
                <a:cubicBezTo>
                  <a:pt x="156007" y="174457"/>
                  <a:pt x="156261" y="166024"/>
                  <a:pt x="157074" y="157083"/>
                </a:cubicBezTo>
                <a:cubicBezTo>
                  <a:pt x="157886" y="148142"/>
                  <a:pt x="159715" y="139710"/>
                  <a:pt x="162560" y="131785"/>
                </a:cubicBezTo>
                <a:lnTo>
                  <a:pt x="154940" y="148244"/>
                </a:lnTo>
                <a:cubicBezTo>
                  <a:pt x="152908" y="152511"/>
                  <a:pt x="149555" y="154645"/>
                  <a:pt x="144882" y="154645"/>
                </a:cubicBezTo>
                <a:cubicBezTo>
                  <a:pt x="143256" y="154645"/>
                  <a:pt x="141732" y="154238"/>
                  <a:pt x="140310" y="153426"/>
                </a:cubicBezTo>
                <a:cubicBezTo>
                  <a:pt x="137465" y="152206"/>
                  <a:pt x="135534" y="150174"/>
                  <a:pt x="134518" y="147330"/>
                </a:cubicBezTo>
                <a:cubicBezTo>
                  <a:pt x="133502" y="144485"/>
                  <a:pt x="133604" y="141640"/>
                  <a:pt x="134823" y="138795"/>
                </a:cubicBezTo>
                <a:lnTo>
                  <a:pt x="164389" y="74482"/>
                </a:lnTo>
                <a:lnTo>
                  <a:pt x="149454" y="73568"/>
                </a:lnTo>
                <a:cubicBezTo>
                  <a:pt x="146406" y="73365"/>
                  <a:pt x="143866" y="72095"/>
                  <a:pt x="141834" y="69758"/>
                </a:cubicBezTo>
                <a:cubicBezTo>
                  <a:pt x="139802" y="67421"/>
                  <a:pt x="138887" y="64729"/>
                  <a:pt x="139090" y="61681"/>
                </a:cubicBezTo>
                <a:cubicBezTo>
                  <a:pt x="139497" y="58633"/>
                  <a:pt x="140868" y="56042"/>
                  <a:pt x="143205" y="53908"/>
                </a:cubicBezTo>
                <a:cubicBezTo>
                  <a:pt x="145542" y="51775"/>
                  <a:pt x="148133" y="50911"/>
                  <a:pt x="150978" y="51318"/>
                </a:cubicBezTo>
                <a:lnTo>
                  <a:pt x="174142" y="52842"/>
                </a:lnTo>
                <a:lnTo>
                  <a:pt x="186334" y="26324"/>
                </a:lnTo>
                <a:cubicBezTo>
                  <a:pt x="187757" y="23479"/>
                  <a:pt x="189840" y="21549"/>
                  <a:pt x="192583" y="20533"/>
                </a:cubicBezTo>
                <a:close/>
                <a:moveTo>
                  <a:pt x="790753" y="15046"/>
                </a:moveTo>
                <a:cubicBezTo>
                  <a:pt x="793801" y="14437"/>
                  <a:pt x="796544" y="14945"/>
                  <a:pt x="798982" y="16570"/>
                </a:cubicBezTo>
                <a:cubicBezTo>
                  <a:pt x="801624" y="18196"/>
                  <a:pt x="803250" y="20533"/>
                  <a:pt x="803859" y="23581"/>
                </a:cubicBezTo>
                <a:cubicBezTo>
                  <a:pt x="804469" y="26629"/>
                  <a:pt x="803961" y="29474"/>
                  <a:pt x="802335" y="32115"/>
                </a:cubicBezTo>
                <a:cubicBezTo>
                  <a:pt x="799084" y="36992"/>
                  <a:pt x="795934" y="42174"/>
                  <a:pt x="792886" y="47660"/>
                </a:cubicBezTo>
                <a:lnTo>
                  <a:pt x="841350" y="49794"/>
                </a:lnTo>
                <a:cubicBezTo>
                  <a:pt x="844398" y="49997"/>
                  <a:pt x="846938" y="51216"/>
                  <a:pt x="848970" y="53451"/>
                </a:cubicBezTo>
                <a:cubicBezTo>
                  <a:pt x="851002" y="55686"/>
                  <a:pt x="852018" y="58328"/>
                  <a:pt x="852018" y="61376"/>
                </a:cubicBezTo>
                <a:cubicBezTo>
                  <a:pt x="851814" y="64221"/>
                  <a:pt x="850646" y="66710"/>
                  <a:pt x="848512" y="68844"/>
                </a:cubicBezTo>
                <a:cubicBezTo>
                  <a:pt x="846379" y="70977"/>
                  <a:pt x="843788" y="72044"/>
                  <a:pt x="840740" y="72044"/>
                </a:cubicBezTo>
                <a:lnTo>
                  <a:pt x="840435" y="72044"/>
                </a:lnTo>
                <a:lnTo>
                  <a:pt x="781304" y="69606"/>
                </a:lnTo>
                <a:lnTo>
                  <a:pt x="774903" y="84236"/>
                </a:lnTo>
                <a:cubicBezTo>
                  <a:pt x="777748" y="84642"/>
                  <a:pt x="780542" y="85303"/>
                  <a:pt x="783285" y="86217"/>
                </a:cubicBezTo>
                <a:cubicBezTo>
                  <a:pt x="786028" y="87132"/>
                  <a:pt x="788721" y="88402"/>
                  <a:pt x="791362" y="90027"/>
                </a:cubicBezTo>
                <a:cubicBezTo>
                  <a:pt x="804977" y="98562"/>
                  <a:pt x="812698" y="113090"/>
                  <a:pt x="814527" y="133614"/>
                </a:cubicBezTo>
                <a:lnTo>
                  <a:pt x="815137" y="144282"/>
                </a:lnTo>
                <a:cubicBezTo>
                  <a:pt x="817372" y="143875"/>
                  <a:pt x="819658" y="143469"/>
                  <a:pt x="821995" y="143062"/>
                </a:cubicBezTo>
                <a:cubicBezTo>
                  <a:pt x="824332" y="142656"/>
                  <a:pt x="826922" y="142148"/>
                  <a:pt x="829767" y="141538"/>
                </a:cubicBezTo>
                <a:cubicBezTo>
                  <a:pt x="832815" y="140929"/>
                  <a:pt x="835609" y="141488"/>
                  <a:pt x="838149" y="143215"/>
                </a:cubicBezTo>
                <a:cubicBezTo>
                  <a:pt x="840689" y="144942"/>
                  <a:pt x="842264" y="147330"/>
                  <a:pt x="842874" y="150378"/>
                </a:cubicBezTo>
                <a:cubicBezTo>
                  <a:pt x="843483" y="153222"/>
                  <a:pt x="842924" y="155966"/>
                  <a:pt x="841197" y="158607"/>
                </a:cubicBezTo>
                <a:cubicBezTo>
                  <a:pt x="839470" y="161249"/>
                  <a:pt x="837184" y="162874"/>
                  <a:pt x="834339" y="163484"/>
                </a:cubicBezTo>
                <a:cubicBezTo>
                  <a:pt x="831291" y="164094"/>
                  <a:pt x="828243" y="164652"/>
                  <a:pt x="825195" y="165160"/>
                </a:cubicBezTo>
                <a:cubicBezTo>
                  <a:pt x="822147" y="165668"/>
                  <a:pt x="819099" y="166126"/>
                  <a:pt x="816051" y="166532"/>
                </a:cubicBezTo>
                <a:cubicBezTo>
                  <a:pt x="816864" y="209610"/>
                  <a:pt x="810057" y="235112"/>
                  <a:pt x="795630" y="243037"/>
                </a:cubicBezTo>
                <a:cubicBezTo>
                  <a:pt x="789737" y="246085"/>
                  <a:pt x="784250" y="247609"/>
                  <a:pt x="779170" y="247609"/>
                </a:cubicBezTo>
                <a:cubicBezTo>
                  <a:pt x="770433" y="247609"/>
                  <a:pt x="763321" y="243545"/>
                  <a:pt x="757834" y="235417"/>
                </a:cubicBezTo>
                <a:cubicBezTo>
                  <a:pt x="756006" y="232978"/>
                  <a:pt x="755345" y="230235"/>
                  <a:pt x="755853" y="227187"/>
                </a:cubicBezTo>
                <a:cubicBezTo>
                  <a:pt x="756361" y="224139"/>
                  <a:pt x="757936" y="221802"/>
                  <a:pt x="760578" y="220177"/>
                </a:cubicBezTo>
                <a:cubicBezTo>
                  <a:pt x="763219" y="218551"/>
                  <a:pt x="766013" y="217992"/>
                  <a:pt x="768960" y="218500"/>
                </a:cubicBezTo>
                <a:cubicBezTo>
                  <a:pt x="771906" y="219008"/>
                  <a:pt x="774294" y="220482"/>
                  <a:pt x="776122" y="222920"/>
                </a:cubicBezTo>
                <a:cubicBezTo>
                  <a:pt x="776935" y="224342"/>
                  <a:pt x="777850" y="225206"/>
                  <a:pt x="778866" y="225511"/>
                </a:cubicBezTo>
                <a:cubicBezTo>
                  <a:pt x="779882" y="225816"/>
                  <a:pt x="782015" y="225155"/>
                  <a:pt x="785266" y="223530"/>
                </a:cubicBezTo>
                <a:cubicBezTo>
                  <a:pt x="786892" y="221701"/>
                  <a:pt x="788416" y="218450"/>
                  <a:pt x="789838" y="213776"/>
                </a:cubicBezTo>
                <a:cubicBezTo>
                  <a:pt x="790854" y="209712"/>
                  <a:pt x="791870" y="204124"/>
                  <a:pt x="792886" y="197012"/>
                </a:cubicBezTo>
                <a:cubicBezTo>
                  <a:pt x="793902" y="189900"/>
                  <a:pt x="794309" y="180451"/>
                  <a:pt x="794106" y="168666"/>
                </a:cubicBezTo>
                <a:cubicBezTo>
                  <a:pt x="793090" y="168869"/>
                  <a:pt x="792124" y="169021"/>
                  <a:pt x="791210" y="169123"/>
                </a:cubicBezTo>
                <a:cubicBezTo>
                  <a:pt x="790296" y="169224"/>
                  <a:pt x="789330" y="169275"/>
                  <a:pt x="788314" y="169275"/>
                </a:cubicBezTo>
                <a:cubicBezTo>
                  <a:pt x="778561" y="169275"/>
                  <a:pt x="769925" y="167904"/>
                  <a:pt x="762406" y="165160"/>
                </a:cubicBezTo>
                <a:cubicBezTo>
                  <a:pt x="754888" y="162417"/>
                  <a:pt x="749300" y="157490"/>
                  <a:pt x="745642" y="150378"/>
                </a:cubicBezTo>
                <a:cubicBezTo>
                  <a:pt x="742798" y="144688"/>
                  <a:pt x="741324" y="138186"/>
                  <a:pt x="741223" y="130870"/>
                </a:cubicBezTo>
                <a:cubicBezTo>
                  <a:pt x="741121" y="123555"/>
                  <a:pt x="741985" y="115935"/>
                  <a:pt x="743814" y="108010"/>
                </a:cubicBezTo>
                <a:cubicBezTo>
                  <a:pt x="740156" y="109026"/>
                  <a:pt x="738327" y="109636"/>
                  <a:pt x="738327" y="109839"/>
                </a:cubicBezTo>
                <a:cubicBezTo>
                  <a:pt x="735482" y="110855"/>
                  <a:pt x="732638" y="110804"/>
                  <a:pt x="729793" y="109687"/>
                </a:cubicBezTo>
                <a:cubicBezTo>
                  <a:pt x="726948" y="108569"/>
                  <a:pt x="725018" y="106588"/>
                  <a:pt x="724002" y="103743"/>
                </a:cubicBezTo>
                <a:cubicBezTo>
                  <a:pt x="722782" y="100898"/>
                  <a:pt x="722782" y="98054"/>
                  <a:pt x="724002" y="95209"/>
                </a:cubicBezTo>
                <a:cubicBezTo>
                  <a:pt x="725221" y="92364"/>
                  <a:pt x="727253" y="90332"/>
                  <a:pt x="730098" y="89113"/>
                </a:cubicBezTo>
                <a:cubicBezTo>
                  <a:pt x="730504" y="88910"/>
                  <a:pt x="732638" y="88198"/>
                  <a:pt x="736498" y="86979"/>
                </a:cubicBezTo>
                <a:cubicBezTo>
                  <a:pt x="740359" y="85760"/>
                  <a:pt x="745236" y="84744"/>
                  <a:pt x="751129" y="83931"/>
                </a:cubicBezTo>
                <a:cubicBezTo>
                  <a:pt x="752145" y="81086"/>
                  <a:pt x="753161" y="78445"/>
                  <a:pt x="754177" y="76006"/>
                </a:cubicBezTo>
                <a:cubicBezTo>
                  <a:pt x="755193" y="73568"/>
                  <a:pt x="756310" y="71028"/>
                  <a:pt x="757530" y="68386"/>
                </a:cubicBezTo>
                <a:lnTo>
                  <a:pt x="728574" y="67167"/>
                </a:lnTo>
                <a:cubicBezTo>
                  <a:pt x="725526" y="66964"/>
                  <a:pt x="722986" y="65796"/>
                  <a:pt x="720954" y="63662"/>
                </a:cubicBezTo>
                <a:cubicBezTo>
                  <a:pt x="718922" y="61528"/>
                  <a:pt x="717906" y="58836"/>
                  <a:pt x="717906" y="55585"/>
                </a:cubicBezTo>
                <a:cubicBezTo>
                  <a:pt x="718109" y="52537"/>
                  <a:pt x="719379" y="50048"/>
                  <a:pt x="721716" y="48117"/>
                </a:cubicBezTo>
                <a:cubicBezTo>
                  <a:pt x="724052" y="46187"/>
                  <a:pt x="726643" y="45222"/>
                  <a:pt x="729488" y="45222"/>
                </a:cubicBezTo>
                <a:lnTo>
                  <a:pt x="768198" y="46746"/>
                </a:lnTo>
                <a:cubicBezTo>
                  <a:pt x="771855" y="39837"/>
                  <a:pt x="775106" y="34046"/>
                  <a:pt x="777951" y="29372"/>
                </a:cubicBezTo>
                <a:cubicBezTo>
                  <a:pt x="780796" y="24698"/>
                  <a:pt x="782726" y="21549"/>
                  <a:pt x="783742" y="19923"/>
                </a:cubicBezTo>
                <a:cubicBezTo>
                  <a:pt x="785368" y="17282"/>
                  <a:pt x="787705" y="15656"/>
                  <a:pt x="790753" y="15046"/>
                </a:cubicBezTo>
                <a:close/>
                <a:moveTo>
                  <a:pt x="423469" y="111"/>
                </a:moveTo>
                <a:cubicBezTo>
                  <a:pt x="426720" y="-295"/>
                  <a:pt x="429565" y="416"/>
                  <a:pt x="432003" y="2245"/>
                </a:cubicBezTo>
                <a:cubicBezTo>
                  <a:pt x="434442" y="4074"/>
                  <a:pt x="435864" y="6512"/>
                  <a:pt x="436270" y="9560"/>
                </a:cubicBezTo>
                <a:lnTo>
                  <a:pt x="443586" y="61986"/>
                </a:lnTo>
                <a:cubicBezTo>
                  <a:pt x="447040" y="61986"/>
                  <a:pt x="450596" y="61986"/>
                  <a:pt x="454254" y="61986"/>
                </a:cubicBezTo>
                <a:cubicBezTo>
                  <a:pt x="457911" y="61986"/>
                  <a:pt x="461467" y="62087"/>
                  <a:pt x="464922" y="62290"/>
                </a:cubicBezTo>
                <a:cubicBezTo>
                  <a:pt x="463296" y="60462"/>
                  <a:pt x="462280" y="58277"/>
                  <a:pt x="461874" y="55737"/>
                </a:cubicBezTo>
                <a:cubicBezTo>
                  <a:pt x="461467" y="53197"/>
                  <a:pt x="462077" y="50810"/>
                  <a:pt x="463702" y="48574"/>
                </a:cubicBezTo>
                <a:lnTo>
                  <a:pt x="480162" y="25410"/>
                </a:lnTo>
                <a:cubicBezTo>
                  <a:pt x="481990" y="22768"/>
                  <a:pt x="484429" y="21193"/>
                  <a:pt x="487477" y="20685"/>
                </a:cubicBezTo>
                <a:cubicBezTo>
                  <a:pt x="490525" y="20177"/>
                  <a:pt x="493268" y="20838"/>
                  <a:pt x="495706" y="22666"/>
                </a:cubicBezTo>
                <a:cubicBezTo>
                  <a:pt x="498145" y="24495"/>
                  <a:pt x="499618" y="26883"/>
                  <a:pt x="500126" y="29829"/>
                </a:cubicBezTo>
                <a:cubicBezTo>
                  <a:pt x="500634" y="32776"/>
                  <a:pt x="500075" y="35570"/>
                  <a:pt x="498450" y="38211"/>
                </a:cubicBezTo>
                <a:lnTo>
                  <a:pt x="481990" y="61376"/>
                </a:lnTo>
                <a:cubicBezTo>
                  <a:pt x="481584" y="61782"/>
                  <a:pt x="481127" y="62138"/>
                  <a:pt x="480619" y="62443"/>
                </a:cubicBezTo>
                <a:cubicBezTo>
                  <a:pt x="480111" y="62748"/>
                  <a:pt x="479654" y="63103"/>
                  <a:pt x="479247" y="63510"/>
                </a:cubicBezTo>
                <a:cubicBezTo>
                  <a:pt x="489204" y="64729"/>
                  <a:pt x="498348" y="66761"/>
                  <a:pt x="506679" y="69606"/>
                </a:cubicBezTo>
                <a:cubicBezTo>
                  <a:pt x="515010" y="72450"/>
                  <a:pt x="522122" y="76311"/>
                  <a:pt x="528015" y="81188"/>
                </a:cubicBezTo>
                <a:cubicBezTo>
                  <a:pt x="540207" y="91348"/>
                  <a:pt x="544779" y="104861"/>
                  <a:pt x="541731" y="121726"/>
                </a:cubicBezTo>
                <a:cubicBezTo>
                  <a:pt x="541122" y="124368"/>
                  <a:pt x="539801" y="126502"/>
                  <a:pt x="537769" y="128127"/>
                </a:cubicBezTo>
                <a:cubicBezTo>
                  <a:pt x="535737" y="129753"/>
                  <a:pt x="533400" y="130566"/>
                  <a:pt x="530758" y="130566"/>
                </a:cubicBezTo>
                <a:lnTo>
                  <a:pt x="528625" y="130566"/>
                </a:lnTo>
                <a:cubicBezTo>
                  <a:pt x="525577" y="129956"/>
                  <a:pt x="523240" y="128381"/>
                  <a:pt x="521614" y="125841"/>
                </a:cubicBezTo>
                <a:cubicBezTo>
                  <a:pt x="519989" y="123301"/>
                  <a:pt x="519379" y="120507"/>
                  <a:pt x="519786" y="117459"/>
                </a:cubicBezTo>
                <a:cubicBezTo>
                  <a:pt x="520802" y="113192"/>
                  <a:pt x="520751" y="109534"/>
                  <a:pt x="519633" y="106486"/>
                </a:cubicBezTo>
                <a:cubicBezTo>
                  <a:pt x="518516" y="103438"/>
                  <a:pt x="516534" y="100594"/>
                  <a:pt x="513690" y="97952"/>
                </a:cubicBezTo>
                <a:cubicBezTo>
                  <a:pt x="509422" y="94294"/>
                  <a:pt x="503682" y="91450"/>
                  <a:pt x="496468" y="89418"/>
                </a:cubicBezTo>
                <a:cubicBezTo>
                  <a:pt x="489255" y="87386"/>
                  <a:pt x="481330" y="85963"/>
                  <a:pt x="472694" y="85150"/>
                </a:cubicBezTo>
                <a:cubicBezTo>
                  <a:pt x="464058" y="84338"/>
                  <a:pt x="455066" y="84033"/>
                  <a:pt x="445719" y="84236"/>
                </a:cubicBezTo>
                <a:cubicBezTo>
                  <a:pt x="436372" y="84439"/>
                  <a:pt x="427380" y="85049"/>
                  <a:pt x="418744" y="86065"/>
                </a:cubicBezTo>
                <a:cubicBezTo>
                  <a:pt x="410108" y="87081"/>
                  <a:pt x="402082" y="88351"/>
                  <a:pt x="394665" y="89875"/>
                </a:cubicBezTo>
                <a:cubicBezTo>
                  <a:pt x="387248" y="91399"/>
                  <a:pt x="381305" y="92974"/>
                  <a:pt x="376834" y="94599"/>
                </a:cubicBezTo>
                <a:cubicBezTo>
                  <a:pt x="373990" y="95615"/>
                  <a:pt x="371196" y="95514"/>
                  <a:pt x="368452" y="94294"/>
                </a:cubicBezTo>
                <a:cubicBezTo>
                  <a:pt x="365709" y="93075"/>
                  <a:pt x="363830" y="91043"/>
                  <a:pt x="362814" y="88198"/>
                </a:cubicBezTo>
                <a:cubicBezTo>
                  <a:pt x="361798" y="85354"/>
                  <a:pt x="361899" y="82509"/>
                  <a:pt x="363118" y="79664"/>
                </a:cubicBezTo>
                <a:cubicBezTo>
                  <a:pt x="364338" y="76819"/>
                  <a:pt x="366370" y="74889"/>
                  <a:pt x="369214" y="73873"/>
                </a:cubicBezTo>
                <a:cubicBezTo>
                  <a:pt x="374701" y="71638"/>
                  <a:pt x="382016" y="69606"/>
                  <a:pt x="391160" y="67777"/>
                </a:cubicBezTo>
                <a:cubicBezTo>
                  <a:pt x="400304" y="65948"/>
                  <a:pt x="410362" y="64526"/>
                  <a:pt x="421335" y="63510"/>
                </a:cubicBezTo>
                <a:lnTo>
                  <a:pt x="414325" y="12608"/>
                </a:lnTo>
                <a:cubicBezTo>
                  <a:pt x="413918" y="9763"/>
                  <a:pt x="414630" y="7071"/>
                  <a:pt x="416458" y="4531"/>
                </a:cubicBezTo>
                <a:cubicBezTo>
                  <a:pt x="418287" y="1991"/>
                  <a:pt x="420624" y="518"/>
                  <a:pt x="423469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400" dirty="0">
              <a:solidFill>
                <a:schemeClr val="bg1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随堂大礼包、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PPT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相关软件（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AI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、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office2010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、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2013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或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2016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）、随堂练习等</a:t>
            </a:r>
          </a:p>
        </p:txBody>
      </p:sp>
      <p:pic>
        <p:nvPicPr>
          <p:cNvPr id="2" name="013kt10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39713" y="-1028700"/>
            <a:ext cx="609600" cy="609600"/>
          </a:xfrm>
          <a:prstGeom prst="rect">
            <a:avLst/>
          </a:prstGeom>
        </p:spPr>
      </p:pic>
      <p:pic>
        <p:nvPicPr>
          <p:cNvPr id="49" name="013kt10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271285" y="-1028700"/>
            <a:ext cx="609600" cy="609600"/>
          </a:xfrm>
          <a:prstGeom prst="rect">
            <a:avLst/>
          </a:prstGeom>
        </p:spPr>
      </p:pic>
      <p:pic>
        <p:nvPicPr>
          <p:cNvPr id="54" name="013kt10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538706" y="-1028700"/>
            <a:ext cx="609600" cy="609600"/>
          </a:xfrm>
          <a:prstGeom prst="rect">
            <a:avLst/>
          </a:prstGeom>
        </p:spPr>
      </p:pic>
      <p:pic>
        <p:nvPicPr>
          <p:cNvPr id="57" name="013kt10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5386116" y="-10287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07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7500"/>
    </mc:Choice>
    <mc:Fallback xmlns="">
      <p:transition advClick="0" advTm="75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3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1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3" presetClass="entr" presetSubtype="52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6" presetClass="emph" presetSubtype="0" autoRev="1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animScale>
                                      <p:cBhvr>
                                        <p:cTn id="29" dur="250" fill="hold"/>
                                        <p:tgtEl>
                                          <p:spTgt spid="3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235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2" presetID="10" presetClass="entr" presetSubtype="0" repeatCount="300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1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3" presetClass="entr" presetSubtype="52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6" presetClass="emph" presetSubtype="0" autoRev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46" dur="250" fill="hold"/>
                                        <p:tgtEl>
                                          <p:spTgt spid="4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235" fill="hold"/>
                                        <p:tgtEl>
                                          <p:spTgt spid="5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9" presetID="12" presetClass="entr" presetSubtype="1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3" presetClass="entr" presetSubtype="528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6" presetClass="emph" presetSubtype="0" autoRev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69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1" presetClass="mediacall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71" dur="235" fill="hold"/>
                                        <p:tgtEl>
                                          <p:spTgt spid="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2" presetID="22" presetClass="entr" presetSubtype="1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2" presetClass="entr" presetSubtype="1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>
                <p:cTn id="8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4"/>
                </p:tgtEl>
              </p:cMediaNode>
            </p:audio>
            <p:audio>
              <p:cMediaNode>
                <p:cTn id="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7"/>
                </p:tgtEl>
              </p:cMediaNode>
            </p:audio>
          </p:childTnLst>
        </p:cTn>
      </p:par>
    </p:tnLst>
    <p:bldLst>
      <p:bldP spid="50" grpId="0" animBg="1"/>
      <p:bldP spid="79" grpId="0" animBg="1"/>
      <p:bldP spid="86" grpId="0" animBg="1"/>
      <p:bldP spid="89" grpId="0" animBg="1"/>
      <p:bldP spid="4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888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0454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888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4848225"/>
            <a:ext cx="12192000" cy="2009775"/>
          </a:xfrm>
          <a:prstGeom prst="rect">
            <a:avLst/>
          </a:prstGeom>
          <a:solidFill>
            <a:srgbClr val="197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0" name="组合 199"/>
          <p:cNvGrpSpPr/>
          <p:nvPr/>
        </p:nvGrpSpPr>
        <p:grpSpPr>
          <a:xfrm>
            <a:off x="1138238" y="817564"/>
            <a:ext cx="1262062" cy="1260268"/>
            <a:chOff x="1138238" y="817564"/>
            <a:chExt cx="1262062" cy="1260268"/>
          </a:xfrm>
        </p:grpSpPr>
        <p:sp>
          <p:nvSpPr>
            <p:cNvPr id="7" name="Oval 5"/>
            <p:cNvSpPr>
              <a:spLocks noChangeArrowheads="1"/>
            </p:cNvSpPr>
            <p:nvPr/>
          </p:nvSpPr>
          <p:spPr bwMode="auto">
            <a:xfrm>
              <a:off x="1138238" y="817564"/>
              <a:ext cx="1262062" cy="1260268"/>
            </a:xfrm>
            <a:prstGeom prst="ellipse">
              <a:avLst/>
            </a:prstGeom>
            <a:solidFill>
              <a:srgbClr val="BCB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6"/>
            <p:cNvSpPr>
              <a:spLocks noChangeArrowheads="1"/>
            </p:cNvSpPr>
            <p:nvPr/>
          </p:nvSpPr>
          <p:spPr bwMode="auto">
            <a:xfrm>
              <a:off x="1240495" y="919821"/>
              <a:ext cx="1057549" cy="1055755"/>
            </a:xfrm>
            <a:prstGeom prst="ellipse">
              <a:avLst/>
            </a:prstGeom>
            <a:solidFill>
              <a:srgbClr val="E5E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1202821" y="881250"/>
              <a:ext cx="1132896" cy="1132896"/>
            </a:xfrm>
            <a:prstGeom prst="ellipse">
              <a:avLst/>
            </a:prstGeom>
            <a:noFill/>
            <a:ln w="11113" cap="flat">
              <a:solidFill>
                <a:srgbClr val="96949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1762542" y="955700"/>
              <a:ext cx="32292" cy="94183"/>
            </a:xfrm>
            <a:custGeom>
              <a:avLst/>
              <a:gdLst>
                <a:gd name="T0" fmla="*/ 7 w 15"/>
                <a:gd name="T1" fmla="*/ 44 h 44"/>
                <a:gd name="T2" fmla="*/ 0 w 15"/>
                <a:gd name="T3" fmla="*/ 36 h 44"/>
                <a:gd name="T4" fmla="*/ 0 w 15"/>
                <a:gd name="T5" fmla="*/ 8 h 44"/>
                <a:gd name="T6" fmla="*/ 7 w 15"/>
                <a:gd name="T7" fmla="*/ 0 h 44"/>
                <a:gd name="T8" fmla="*/ 15 w 15"/>
                <a:gd name="T9" fmla="*/ 8 h 44"/>
                <a:gd name="T10" fmla="*/ 15 w 15"/>
                <a:gd name="T11" fmla="*/ 36 h 44"/>
                <a:gd name="T12" fmla="*/ 7 w 1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4">
                  <a:moveTo>
                    <a:pt x="7" y="44"/>
                  </a:moveTo>
                  <a:cubicBezTo>
                    <a:pt x="3" y="44"/>
                    <a:pt x="0" y="41"/>
                    <a:pt x="0" y="3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5" y="4"/>
                    <a:pt x="15" y="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41"/>
                    <a:pt x="11" y="44"/>
                    <a:pt x="7" y="44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520355" y="1013107"/>
              <a:ext cx="68171" cy="89699"/>
            </a:xfrm>
            <a:custGeom>
              <a:avLst/>
              <a:gdLst>
                <a:gd name="T0" fmla="*/ 27 w 32"/>
                <a:gd name="T1" fmla="*/ 40 h 42"/>
                <a:gd name="T2" fmla="*/ 17 w 32"/>
                <a:gd name="T3" fmla="*/ 37 h 42"/>
                <a:gd name="T4" fmla="*/ 3 w 32"/>
                <a:gd name="T5" fmla="*/ 12 h 42"/>
                <a:gd name="T6" fmla="*/ 5 w 32"/>
                <a:gd name="T7" fmla="*/ 2 h 42"/>
                <a:gd name="T8" fmla="*/ 16 w 32"/>
                <a:gd name="T9" fmla="*/ 5 h 42"/>
                <a:gd name="T10" fmla="*/ 30 w 32"/>
                <a:gd name="T11" fmla="*/ 30 h 42"/>
                <a:gd name="T12" fmla="*/ 27 w 32"/>
                <a:gd name="T13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27" y="40"/>
                  </a:moveTo>
                  <a:cubicBezTo>
                    <a:pt x="24" y="42"/>
                    <a:pt x="19" y="41"/>
                    <a:pt x="17" y="37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9"/>
                    <a:pt x="2" y="4"/>
                    <a:pt x="5" y="2"/>
                  </a:cubicBezTo>
                  <a:cubicBezTo>
                    <a:pt x="9" y="0"/>
                    <a:pt x="14" y="1"/>
                    <a:pt x="16" y="5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3"/>
                    <a:pt x="31" y="38"/>
                    <a:pt x="27" y="40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1342751" y="1183535"/>
              <a:ext cx="89699" cy="68171"/>
            </a:xfrm>
            <a:custGeom>
              <a:avLst/>
              <a:gdLst>
                <a:gd name="T0" fmla="*/ 40 w 42"/>
                <a:gd name="T1" fmla="*/ 27 h 32"/>
                <a:gd name="T2" fmla="*/ 30 w 42"/>
                <a:gd name="T3" fmla="*/ 30 h 32"/>
                <a:gd name="T4" fmla="*/ 5 w 42"/>
                <a:gd name="T5" fmla="*/ 15 h 32"/>
                <a:gd name="T6" fmla="*/ 2 w 42"/>
                <a:gd name="T7" fmla="*/ 5 h 32"/>
                <a:gd name="T8" fmla="*/ 13 w 42"/>
                <a:gd name="T9" fmla="*/ 2 h 32"/>
                <a:gd name="T10" fmla="*/ 38 w 42"/>
                <a:gd name="T11" fmla="*/ 16 h 32"/>
                <a:gd name="T12" fmla="*/ 40 w 42"/>
                <a:gd name="T13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32">
                  <a:moveTo>
                    <a:pt x="40" y="27"/>
                  </a:moveTo>
                  <a:cubicBezTo>
                    <a:pt x="38" y="30"/>
                    <a:pt x="34" y="32"/>
                    <a:pt x="30" y="30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" y="13"/>
                    <a:pt x="0" y="9"/>
                    <a:pt x="2" y="5"/>
                  </a:cubicBezTo>
                  <a:cubicBezTo>
                    <a:pt x="4" y="1"/>
                    <a:pt x="9" y="0"/>
                    <a:pt x="13" y="2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1" y="19"/>
                    <a:pt x="42" y="23"/>
                    <a:pt x="40" y="27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277271" y="1422134"/>
              <a:ext cx="93287" cy="32292"/>
            </a:xfrm>
            <a:custGeom>
              <a:avLst/>
              <a:gdLst>
                <a:gd name="T0" fmla="*/ 44 w 44"/>
                <a:gd name="T1" fmla="*/ 8 h 15"/>
                <a:gd name="T2" fmla="*/ 37 w 44"/>
                <a:gd name="T3" fmla="*/ 15 h 15"/>
                <a:gd name="T4" fmla="*/ 8 w 44"/>
                <a:gd name="T5" fmla="*/ 15 h 15"/>
                <a:gd name="T6" fmla="*/ 0 w 44"/>
                <a:gd name="T7" fmla="*/ 8 h 15"/>
                <a:gd name="T8" fmla="*/ 8 w 44"/>
                <a:gd name="T9" fmla="*/ 0 h 15"/>
                <a:gd name="T10" fmla="*/ 37 w 44"/>
                <a:gd name="T11" fmla="*/ 0 h 15"/>
                <a:gd name="T12" fmla="*/ 44 w 44"/>
                <a:gd name="T1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5">
                  <a:moveTo>
                    <a:pt x="44" y="8"/>
                  </a:moveTo>
                  <a:cubicBezTo>
                    <a:pt x="44" y="12"/>
                    <a:pt x="41" y="15"/>
                    <a:pt x="3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1" y="0"/>
                    <a:pt x="44" y="3"/>
                    <a:pt x="44" y="8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1334678" y="1628441"/>
              <a:ext cx="89699" cy="66377"/>
            </a:xfrm>
            <a:custGeom>
              <a:avLst/>
              <a:gdLst>
                <a:gd name="T0" fmla="*/ 40 w 42"/>
                <a:gd name="T1" fmla="*/ 5 h 31"/>
                <a:gd name="T2" fmla="*/ 37 w 42"/>
                <a:gd name="T3" fmla="*/ 15 h 31"/>
                <a:gd name="T4" fmla="*/ 13 w 42"/>
                <a:gd name="T5" fmla="*/ 29 h 31"/>
                <a:gd name="T6" fmla="*/ 2 w 42"/>
                <a:gd name="T7" fmla="*/ 27 h 31"/>
                <a:gd name="T8" fmla="*/ 5 w 42"/>
                <a:gd name="T9" fmla="*/ 16 h 31"/>
                <a:gd name="T10" fmla="*/ 30 w 42"/>
                <a:gd name="T11" fmla="*/ 2 h 31"/>
                <a:gd name="T12" fmla="*/ 40 w 42"/>
                <a:gd name="T13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31">
                  <a:moveTo>
                    <a:pt x="40" y="5"/>
                  </a:moveTo>
                  <a:cubicBezTo>
                    <a:pt x="42" y="8"/>
                    <a:pt x="41" y="13"/>
                    <a:pt x="37" y="15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9" y="31"/>
                    <a:pt x="4" y="30"/>
                    <a:pt x="2" y="27"/>
                  </a:cubicBezTo>
                  <a:cubicBezTo>
                    <a:pt x="0" y="23"/>
                    <a:pt x="1" y="18"/>
                    <a:pt x="5" y="16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3" y="0"/>
                    <a:pt x="38" y="1"/>
                    <a:pt x="40" y="5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505106" y="1781826"/>
              <a:ext cx="68171" cy="91493"/>
            </a:xfrm>
            <a:custGeom>
              <a:avLst/>
              <a:gdLst>
                <a:gd name="T0" fmla="*/ 27 w 32"/>
                <a:gd name="T1" fmla="*/ 3 h 43"/>
                <a:gd name="T2" fmla="*/ 30 w 32"/>
                <a:gd name="T3" fmla="*/ 13 h 43"/>
                <a:gd name="T4" fmla="*/ 15 w 32"/>
                <a:gd name="T5" fmla="*/ 38 h 43"/>
                <a:gd name="T6" fmla="*/ 5 w 32"/>
                <a:gd name="T7" fmla="*/ 40 h 43"/>
                <a:gd name="T8" fmla="*/ 2 w 32"/>
                <a:gd name="T9" fmla="*/ 30 h 43"/>
                <a:gd name="T10" fmla="*/ 16 w 32"/>
                <a:gd name="T11" fmla="*/ 5 h 43"/>
                <a:gd name="T12" fmla="*/ 27 w 32"/>
                <a:gd name="T13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3">
                  <a:moveTo>
                    <a:pt x="27" y="3"/>
                  </a:moveTo>
                  <a:cubicBezTo>
                    <a:pt x="31" y="5"/>
                    <a:pt x="32" y="9"/>
                    <a:pt x="30" y="13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3" y="41"/>
                    <a:pt x="9" y="43"/>
                    <a:pt x="5" y="40"/>
                  </a:cubicBezTo>
                  <a:cubicBezTo>
                    <a:pt x="1" y="38"/>
                    <a:pt x="0" y="34"/>
                    <a:pt x="2" y="3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2"/>
                    <a:pt x="23" y="0"/>
                    <a:pt x="27" y="3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1743705" y="1845512"/>
              <a:ext cx="32292" cy="91493"/>
            </a:xfrm>
            <a:custGeom>
              <a:avLst/>
              <a:gdLst>
                <a:gd name="T0" fmla="*/ 8 w 15"/>
                <a:gd name="T1" fmla="*/ 0 h 43"/>
                <a:gd name="T2" fmla="*/ 15 w 15"/>
                <a:gd name="T3" fmla="*/ 7 h 43"/>
                <a:gd name="T4" fmla="*/ 15 w 15"/>
                <a:gd name="T5" fmla="*/ 36 h 43"/>
                <a:gd name="T6" fmla="*/ 8 w 15"/>
                <a:gd name="T7" fmla="*/ 43 h 43"/>
                <a:gd name="T8" fmla="*/ 0 w 15"/>
                <a:gd name="T9" fmla="*/ 36 h 43"/>
                <a:gd name="T10" fmla="*/ 0 w 15"/>
                <a:gd name="T11" fmla="*/ 7 h 43"/>
                <a:gd name="T12" fmla="*/ 8 w 15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3">
                  <a:moveTo>
                    <a:pt x="8" y="0"/>
                  </a:moveTo>
                  <a:cubicBezTo>
                    <a:pt x="12" y="0"/>
                    <a:pt x="15" y="3"/>
                    <a:pt x="15" y="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40"/>
                    <a:pt x="12" y="43"/>
                    <a:pt x="8" y="43"/>
                  </a:cubicBezTo>
                  <a:cubicBezTo>
                    <a:pt x="3" y="43"/>
                    <a:pt x="0" y="40"/>
                    <a:pt x="0" y="3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1950012" y="1792590"/>
              <a:ext cx="66377" cy="89699"/>
            </a:xfrm>
            <a:custGeom>
              <a:avLst/>
              <a:gdLst>
                <a:gd name="T0" fmla="*/ 5 w 31"/>
                <a:gd name="T1" fmla="*/ 2 h 42"/>
                <a:gd name="T2" fmla="*/ 15 w 31"/>
                <a:gd name="T3" fmla="*/ 5 h 42"/>
                <a:gd name="T4" fmla="*/ 29 w 31"/>
                <a:gd name="T5" fmla="*/ 29 h 42"/>
                <a:gd name="T6" fmla="*/ 27 w 31"/>
                <a:gd name="T7" fmla="*/ 40 h 42"/>
                <a:gd name="T8" fmla="*/ 16 w 31"/>
                <a:gd name="T9" fmla="*/ 37 h 42"/>
                <a:gd name="T10" fmla="*/ 2 w 31"/>
                <a:gd name="T11" fmla="*/ 12 h 42"/>
                <a:gd name="T12" fmla="*/ 5 w 31"/>
                <a:gd name="T1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2">
                  <a:moveTo>
                    <a:pt x="5" y="2"/>
                  </a:moveTo>
                  <a:cubicBezTo>
                    <a:pt x="8" y="0"/>
                    <a:pt x="13" y="1"/>
                    <a:pt x="15" y="5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33"/>
                    <a:pt x="30" y="38"/>
                    <a:pt x="27" y="40"/>
                  </a:cubicBezTo>
                  <a:cubicBezTo>
                    <a:pt x="23" y="42"/>
                    <a:pt x="18" y="41"/>
                    <a:pt x="16" y="37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9"/>
                    <a:pt x="1" y="4"/>
                    <a:pt x="5" y="2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103397" y="1643690"/>
              <a:ext cx="92389" cy="68171"/>
            </a:xfrm>
            <a:custGeom>
              <a:avLst/>
              <a:gdLst>
                <a:gd name="T0" fmla="*/ 3 w 43"/>
                <a:gd name="T1" fmla="*/ 5 h 32"/>
                <a:gd name="T2" fmla="*/ 13 w 43"/>
                <a:gd name="T3" fmla="*/ 2 h 32"/>
                <a:gd name="T4" fmla="*/ 38 w 43"/>
                <a:gd name="T5" fmla="*/ 16 h 32"/>
                <a:gd name="T6" fmla="*/ 41 w 43"/>
                <a:gd name="T7" fmla="*/ 27 h 32"/>
                <a:gd name="T8" fmla="*/ 30 w 43"/>
                <a:gd name="T9" fmla="*/ 30 h 32"/>
                <a:gd name="T10" fmla="*/ 5 w 43"/>
                <a:gd name="T11" fmla="*/ 15 h 32"/>
                <a:gd name="T12" fmla="*/ 3 w 43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2">
                  <a:moveTo>
                    <a:pt x="3" y="5"/>
                  </a:moveTo>
                  <a:cubicBezTo>
                    <a:pt x="5" y="1"/>
                    <a:pt x="9" y="0"/>
                    <a:pt x="13" y="2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1" y="19"/>
                    <a:pt x="43" y="23"/>
                    <a:pt x="41" y="27"/>
                  </a:cubicBezTo>
                  <a:cubicBezTo>
                    <a:pt x="38" y="31"/>
                    <a:pt x="34" y="32"/>
                    <a:pt x="30" y="30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13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167980" y="1440970"/>
              <a:ext cx="93287" cy="32292"/>
            </a:xfrm>
            <a:custGeom>
              <a:avLst/>
              <a:gdLst>
                <a:gd name="T0" fmla="*/ 0 w 44"/>
                <a:gd name="T1" fmla="*/ 7 h 15"/>
                <a:gd name="T2" fmla="*/ 7 w 44"/>
                <a:gd name="T3" fmla="*/ 0 h 15"/>
                <a:gd name="T4" fmla="*/ 36 w 44"/>
                <a:gd name="T5" fmla="*/ 0 h 15"/>
                <a:gd name="T6" fmla="*/ 44 w 44"/>
                <a:gd name="T7" fmla="*/ 7 h 15"/>
                <a:gd name="T8" fmla="*/ 36 w 44"/>
                <a:gd name="T9" fmla="*/ 15 h 15"/>
                <a:gd name="T10" fmla="*/ 7 w 44"/>
                <a:gd name="T11" fmla="*/ 15 h 15"/>
                <a:gd name="T12" fmla="*/ 0 w 4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5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0" y="0"/>
                    <a:pt x="44" y="3"/>
                    <a:pt x="44" y="7"/>
                  </a:cubicBezTo>
                  <a:cubicBezTo>
                    <a:pt x="44" y="11"/>
                    <a:pt x="40" y="15"/>
                    <a:pt x="3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2114161" y="1198784"/>
              <a:ext cx="89699" cy="68171"/>
            </a:xfrm>
            <a:custGeom>
              <a:avLst/>
              <a:gdLst>
                <a:gd name="T0" fmla="*/ 2 w 42"/>
                <a:gd name="T1" fmla="*/ 27 h 32"/>
                <a:gd name="T2" fmla="*/ 5 w 42"/>
                <a:gd name="T3" fmla="*/ 17 h 32"/>
                <a:gd name="T4" fmla="*/ 29 w 42"/>
                <a:gd name="T5" fmla="*/ 2 h 32"/>
                <a:gd name="T6" fmla="*/ 40 w 42"/>
                <a:gd name="T7" fmla="*/ 5 h 32"/>
                <a:gd name="T8" fmla="*/ 37 w 42"/>
                <a:gd name="T9" fmla="*/ 16 h 32"/>
                <a:gd name="T10" fmla="*/ 12 w 42"/>
                <a:gd name="T11" fmla="*/ 30 h 32"/>
                <a:gd name="T12" fmla="*/ 2 w 42"/>
                <a:gd name="T13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32">
                  <a:moveTo>
                    <a:pt x="2" y="27"/>
                  </a:moveTo>
                  <a:cubicBezTo>
                    <a:pt x="0" y="24"/>
                    <a:pt x="1" y="19"/>
                    <a:pt x="5" y="17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3" y="0"/>
                    <a:pt x="38" y="2"/>
                    <a:pt x="40" y="5"/>
                  </a:cubicBezTo>
                  <a:cubicBezTo>
                    <a:pt x="42" y="9"/>
                    <a:pt x="41" y="14"/>
                    <a:pt x="37" y="16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32"/>
                    <a:pt x="4" y="31"/>
                    <a:pt x="2" y="27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965261" y="1022077"/>
              <a:ext cx="68171" cy="88802"/>
            </a:xfrm>
            <a:custGeom>
              <a:avLst/>
              <a:gdLst>
                <a:gd name="T0" fmla="*/ 5 w 32"/>
                <a:gd name="T1" fmla="*/ 40 h 42"/>
                <a:gd name="T2" fmla="*/ 2 w 32"/>
                <a:gd name="T3" fmla="*/ 30 h 42"/>
                <a:gd name="T4" fmla="*/ 16 w 32"/>
                <a:gd name="T5" fmla="*/ 5 h 42"/>
                <a:gd name="T6" fmla="*/ 27 w 32"/>
                <a:gd name="T7" fmla="*/ 2 h 42"/>
                <a:gd name="T8" fmla="*/ 30 w 32"/>
                <a:gd name="T9" fmla="*/ 13 h 42"/>
                <a:gd name="T10" fmla="*/ 15 w 32"/>
                <a:gd name="T11" fmla="*/ 37 h 42"/>
                <a:gd name="T12" fmla="*/ 5 w 32"/>
                <a:gd name="T13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2">
                  <a:moveTo>
                    <a:pt x="5" y="40"/>
                  </a:moveTo>
                  <a:cubicBezTo>
                    <a:pt x="1" y="38"/>
                    <a:pt x="0" y="33"/>
                    <a:pt x="2" y="3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1"/>
                    <a:pt x="23" y="0"/>
                    <a:pt x="27" y="2"/>
                  </a:cubicBezTo>
                  <a:cubicBezTo>
                    <a:pt x="31" y="4"/>
                    <a:pt x="32" y="9"/>
                    <a:pt x="30" y="13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3" y="41"/>
                    <a:pt x="9" y="42"/>
                    <a:pt x="5" y="40"/>
                  </a:cubicBez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>
              <a:off x="1697061" y="1381769"/>
              <a:ext cx="131857" cy="131857"/>
            </a:xfrm>
            <a:prstGeom prst="ellipse">
              <a:avLst/>
            </a:pr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0" name="Oval 147"/>
          <p:cNvSpPr>
            <a:spLocks noChangeArrowheads="1"/>
          </p:cNvSpPr>
          <p:nvPr/>
        </p:nvSpPr>
        <p:spPr bwMode="auto">
          <a:xfrm>
            <a:off x="4570413" y="5510213"/>
            <a:ext cx="3559175" cy="387350"/>
          </a:xfrm>
          <a:prstGeom prst="ellipse">
            <a:avLst/>
          </a:prstGeom>
          <a:solidFill>
            <a:srgbClr val="0656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8" name="组合 147"/>
          <p:cNvGrpSpPr/>
          <p:nvPr/>
        </p:nvGrpSpPr>
        <p:grpSpPr>
          <a:xfrm>
            <a:off x="4041776" y="1627188"/>
            <a:ext cx="3384549" cy="4078287"/>
            <a:chOff x="6556376" y="1627188"/>
            <a:chExt cx="3384549" cy="4078287"/>
          </a:xfrm>
        </p:grpSpPr>
        <p:grpSp>
          <p:nvGrpSpPr>
            <p:cNvPr id="147" name="组合 146"/>
            <p:cNvGrpSpPr/>
            <p:nvPr/>
          </p:nvGrpSpPr>
          <p:grpSpPr>
            <a:xfrm>
              <a:off x="7381875" y="3475038"/>
              <a:ext cx="1281113" cy="2230437"/>
              <a:chOff x="7381875" y="3475038"/>
              <a:chExt cx="1281113" cy="2230437"/>
            </a:xfrm>
          </p:grpSpPr>
          <p:sp>
            <p:nvSpPr>
              <p:cNvPr id="214" name="Freeform 211"/>
              <p:cNvSpPr>
                <a:spLocks/>
              </p:cNvSpPr>
              <p:nvPr/>
            </p:nvSpPr>
            <p:spPr bwMode="auto">
              <a:xfrm>
                <a:off x="8066088" y="4603750"/>
                <a:ext cx="255587" cy="227012"/>
              </a:xfrm>
              <a:custGeom>
                <a:avLst/>
                <a:gdLst>
                  <a:gd name="T0" fmla="*/ 18 w 159"/>
                  <a:gd name="T1" fmla="*/ 134 h 141"/>
                  <a:gd name="T2" fmla="*/ 137 w 159"/>
                  <a:gd name="T3" fmla="*/ 133 h 141"/>
                  <a:gd name="T4" fmla="*/ 143 w 159"/>
                  <a:gd name="T5" fmla="*/ 131 h 141"/>
                  <a:gd name="T6" fmla="*/ 147 w 159"/>
                  <a:gd name="T7" fmla="*/ 122 h 141"/>
                  <a:gd name="T8" fmla="*/ 157 w 159"/>
                  <a:gd name="T9" fmla="*/ 38 h 141"/>
                  <a:gd name="T10" fmla="*/ 153 w 159"/>
                  <a:gd name="T11" fmla="*/ 13 h 141"/>
                  <a:gd name="T12" fmla="*/ 129 w 159"/>
                  <a:gd name="T13" fmla="*/ 4 h 141"/>
                  <a:gd name="T14" fmla="*/ 10 w 159"/>
                  <a:gd name="T15" fmla="*/ 14 h 141"/>
                  <a:gd name="T16" fmla="*/ 4 w 159"/>
                  <a:gd name="T17" fmla="*/ 17 h 141"/>
                  <a:gd name="T18" fmla="*/ 2 w 159"/>
                  <a:gd name="T19" fmla="*/ 24 h 141"/>
                  <a:gd name="T20" fmla="*/ 5 w 159"/>
                  <a:gd name="T21" fmla="*/ 120 h 141"/>
                  <a:gd name="T22" fmla="*/ 8 w 159"/>
                  <a:gd name="T23" fmla="*/ 130 h 141"/>
                  <a:gd name="T24" fmla="*/ 18 w 159"/>
                  <a:gd name="T25" fmla="*/ 13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41">
                    <a:moveTo>
                      <a:pt x="18" y="134"/>
                    </a:moveTo>
                    <a:cubicBezTo>
                      <a:pt x="57" y="141"/>
                      <a:pt x="97" y="137"/>
                      <a:pt x="137" y="133"/>
                    </a:cubicBezTo>
                    <a:cubicBezTo>
                      <a:pt x="139" y="132"/>
                      <a:pt x="141" y="132"/>
                      <a:pt x="143" y="131"/>
                    </a:cubicBezTo>
                    <a:cubicBezTo>
                      <a:pt x="146" y="129"/>
                      <a:pt x="146" y="125"/>
                      <a:pt x="147" y="122"/>
                    </a:cubicBezTo>
                    <a:cubicBezTo>
                      <a:pt x="150" y="94"/>
                      <a:pt x="154" y="66"/>
                      <a:pt x="157" y="38"/>
                    </a:cubicBezTo>
                    <a:cubicBezTo>
                      <a:pt x="158" y="29"/>
                      <a:pt x="159" y="20"/>
                      <a:pt x="153" y="13"/>
                    </a:cubicBezTo>
                    <a:cubicBezTo>
                      <a:pt x="148" y="6"/>
                      <a:pt x="138" y="4"/>
                      <a:pt x="129" y="4"/>
                    </a:cubicBezTo>
                    <a:cubicBezTo>
                      <a:pt x="89" y="0"/>
                      <a:pt x="49" y="4"/>
                      <a:pt x="10" y="14"/>
                    </a:cubicBezTo>
                    <a:cubicBezTo>
                      <a:pt x="8" y="14"/>
                      <a:pt x="6" y="15"/>
                      <a:pt x="4" y="17"/>
                    </a:cubicBezTo>
                    <a:cubicBezTo>
                      <a:pt x="2" y="19"/>
                      <a:pt x="2" y="22"/>
                      <a:pt x="2" y="24"/>
                    </a:cubicBezTo>
                    <a:cubicBezTo>
                      <a:pt x="0" y="56"/>
                      <a:pt x="1" y="88"/>
                      <a:pt x="5" y="120"/>
                    </a:cubicBezTo>
                    <a:cubicBezTo>
                      <a:pt x="5" y="124"/>
                      <a:pt x="6" y="127"/>
                      <a:pt x="8" y="130"/>
                    </a:cubicBezTo>
                    <a:cubicBezTo>
                      <a:pt x="11" y="133"/>
                      <a:pt x="15" y="133"/>
                      <a:pt x="18" y="134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12"/>
              <p:cNvSpPr>
                <a:spLocks/>
              </p:cNvSpPr>
              <p:nvPr/>
            </p:nvSpPr>
            <p:spPr bwMode="auto">
              <a:xfrm>
                <a:off x="7494588" y="3773488"/>
                <a:ext cx="344487" cy="809625"/>
              </a:xfrm>
              <a:custGeom>
                <a:avLst/>
                <a:gdLst>
                  <a:gd name="T0" fmla="*/ 207 w 214"/>
                  <a:gd name="T1" fmla="*/ 468 h 504"/>
                  <a:gd name="T2" fmla="*/ 190 w 214"/>
                  <a:gd name="T3" fmla="*/ 454 h 504"/>
                  <a:gd name="T4" fmla="*/ 111 w 214"/>
                  <a:gd name="T5" fmla="*/ 341 h 504"/>
                  <a:gd name="T6" fmla="*/ 33 w 214"/>
                  <a:gd name="T7" fmla="*/ 30 h 504"/>
                  <a:gd name="T8" fmla="*/ 27 w 214"/>
                  <a:gd name="T9" fmla="*/ 10 h 504"/>
                  <a:gd name="T10" fmla="*/ 9 w 214"/>
                  <a:gd name="T11" fmla="*/ 3 h 504"/>
                  <a:gd name="T12" fmla="*/ 1 w 214"/>
                  <a:gd name="T13" fmla="*/ 28 h 504"/>
                  <a:gd name="T14" fmla="*/ 86 w 214"/>
                  <a:gd name="T15" fmla="*/ 400 h 504"/>
                  <a:gd name="T16" fmla="*/ 113 w 214"/>
                  <a:gd name="T17" fmla="*/ 460 h 504"/>
                  <a:gd name="T18" fmla="*/ 164 w 214"/>
                  <a:gd name="T19" fmla="*/ 500 h 504"/>
                  <a:gd name="T20" fmla="*/ 198 w 214"/>
                  <a:gd name="T21" fmla="*/ 498 h 504"/>
                  <a:gd name="T22" fmla="*/ 207 w 214"/>
                  <a:gd name="T23" fmla="*/ 468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504">
                    <a:moveTo>
                      <a:pt x="207" y="468"/>
                    </a:moveTo>
                    <a:cubicBezTo>
                      <a:pt x="204" y="461"/>
                      <a:pt x="196" y="458"/>
                      <a:pt x="190" y="454"/>
                    </a:cubicBezTo>
                    <a:cubicBezTo>
                      <a:pt x="149" y="431"/>
                      <a:pt x="127" y="385"/>
                      <a:pt x="111" y="341"/>
                    </a:cubicBezTo>
                    <a:cubicBezTo>
                      <a:pt x="73" y="241"/>
                      <a:pt x="47" y="136"/>
                      <a:pt x="33" y="30"/>
                    </a:cubicBezTo>
                    <a:cubicBezTo>
                      <a:pt x="32" y="23"/>
                      <a:pt x="31" y="16"/>
                      <a:pt x="27" y="10"/>
                    </a:cubicBezTo>
                    <a:cubicBezTo>
                      <a:pt x="23" y="4"/>
                      <a:pt x="16" y="0"/>
                      <a:pt x="9" y="3"/>
                    </a:cubicBezTo>
                    <a:cubicBezTo>
                      <a:pt x="1" y="7"/>
                      <a:pt x="0" y="19"/>
                      <a:pt x="1" y="28"/>
                    </a:cubicBezTo>
                    <a:cubicBezTo>
                      <a:pt x="15" y="155"/>
                      <a:pt x="43" y="280"/>
                      <a:pt x="86" y="400"/>
                    </a:cubicBezTo>
                    <a:cubicBezTo>
                      <a:pt x="93" y="421"/>
                      <a:pt x="101" y="441"/>
                      <a:pt x="113" y="460"/>
                    </a:cubicBezTo>
                    <a:cubicBezTo>
                      <a:pt x="126" y="478"/>
                      <a:pt x="143" y="494"/>
                      <a:pt x="164" y="500"/>
                    </a:cubicBezTo>
                    <a:cubicBezTo>
                      <a:pt x="175" y="503"/>
                      <a:pt x="188" y="504"/>
                      <a:pt x="198" y="498"/>
                    </a:cubicBezTo>
                    <a:cubicBezTo>
                      <a:pt x="208" y="492"/>
                      <a:pt x="214" y="478"/>
                      <a:pt x="207" y="468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13"/>
              <p:cNvSpPr>
                <a:spLocks/>
              </p:cNvSpPr>
              <p:nvPr/>
            </p:nvSpPr>
            <p:spPr bwMode="auto">
              <a:xfrm>
                <a:off x="7381875" y="3475038"/>
                <a:ext cx="311150" cy="385762"/>
              </a:xfrm>
              <a:custGeom>
                <a:avLst/>
                <a:gdLst>
                  <a:gd name="T0" fmla="*/ 6 w 193"/>
                  <a:gd name="T1" fmla="*/ 69 h 240"/>
                  <a:gd name="T2" fmla="*/ 42 w 193"/>
                  <a:gd name="T3" fmla="*/ 36 h 240"/>
                  <a:gd name="T4" fmla="*/ 114 w 193"/>
                  <a:gd name="T5" fmla="*/ 6 h 240"/>
                  <a:gd name="T6" fmla="*/ 147 w 193"/>
                  <a:gd name="T7" fmla="*/ 5 h 240"/>
                  <a:gd name="T8" fmla="*/ 172 w 193"/>
                  <a:gd name="T9" fmla="*/ 46 h 240"/>
                  <a:gd name="T10" fmla="*/ 188 w 193"/>
                  <a:gd name="T11" fmla="*/ 122 h 240"/>
                  <a:gd name="T12" fmla="*/ 192 w 193"/>
                  <a:gd name="T13" fmla="*/ 155 h 240"/>
                  <a:gd name="T14" fmla="*/ 179 w 193"/>
                  <a:gd name="T15" fmla="*/ 185 h 240"/>
                  <a:gd name="T16" fmla="*/ 149 w 193"/>
                  <a:gd name="T17" fmla="*/ 203 h 240"/>
                  <a:gd name="T18" fmla="*/ 139 w 193"/>
                  <a:gd name="T19" fmla="*/ 226 h 240"/>
                  <a:gd name="T20" fmla="*/ 116 w 193"/>
                  <a:gd name="T21" fmla="*/ 235 h 240"/>
                  <a:gd name="T22" fmla="*/ 57 w 193"/>
                  <a:gd name="T23" fmla="*/ 231 h 240"/>
                  <a:gd name="T24" fmla="*/ 25 w 193"/>
                  <a:gd name="T25" fmla="*/ 186 h 240"/>
                  <a:gd name="T26" fmla="*/ 4 w 193"/>
                  <a:gd name="T27" fmla="*/ 115 h 240"/>
                  <a:gd name="T28" fmla="*/ 6 w 193"/>
                  <a:gd name="T29" fmla="*/ 6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3" h="240">
                    <a:moveTo>
                      <a:pt x="6" y="69"/>
                    </a:moveTo>
                    <a:cubicBezTo>
                      <a:pt x="13" y="54"/>
                      <a:pt x="28" y="44"/>
                      <a:pt x="42" y="36"/>
                    </a:cubicBezTo>
                    <a:cubicBezTo>
                      <a:pt x="65" y="24"/>
                      <a:pt x="89" y="14"/>
                      <a:pt x="114" y="6"/>
                    </a:cubicBezTo>
                    <a:cubicBezTo>
                      <a:pt x="125" y="3"/>
                      <a:pt x="137" y="0"/>
                      <a:pt x="147" y="5"/>
                    </a:cubicBezTo>
                    <a:cubicBezTo>
                      <a:pt x="163" y="11"/>
                      <a:pt x="168" y="30"/>
                      <a:pt x="172" y="46"/>
                    </a:cubicBezTo>
                    <a:cubicBezTo>
                      <a:pt x="177" y="72"/>
                      <a:pt x="183" y="97"/>
                      <a:pt x="188" y="122"/>
                    </a:cubicBezTo>
                    <a:cubicBezTo>
                      <a:pt x="191" y="133"/>
                      <a:pt x="193" y="144"/>
                      <a:pt x="192" y="155"/>
                    </a:cubicBezTo>
                    <a:cubicBezTo>
                      <a:pt x="192" y="166"/>
                      <a:pt x="187" y="178"/>
                      <a:pt x="179" y="185"/>
                    </a:cubicBezTo>
                    <a:cubicBezTo>
                      <a:pt x="169" y="192"/>
                      <a:pt x="156" y="194"/>
                      <a:pt x="149" y="203"/>
                    </a:cubicBezTo>
                    <a:cubicBezTo>
                      <a:pt x="144" y="210"/>
                      <a:pt x="144" y="220"/>
                      <a:pt x="139" y="226"/>
                    </a:cubicBezTo>
                    <a:cubicBezTo>
                      <a:pt x="133" y="233"/>
                      <a:pt x="124" y="234"/>
                      <a:pt x="116" y="235"/>
                    </a:cubicBezTo>
                    <a:cubicBezTo>
                      <a:pt x="96" y="238"/>
                      <a:pt x="75" y="240"/>
                      <a:pt x="57" y="231"/>
                    </a:cubicBezTo>
                    <a:cubicBezTo>
                      <a:pt x="41" y="221"/>
                      <a:pt x="32" y="204"/>
                      <a:pt x="25" y="186"/>
                    </a:cubicBezTo>
                    <a:cubicBezTo>
                      <a:pt x="16" y="163"/>
                      <a:pt x="9" y="139"/>
                      <a:pt x="4" y="115"/>
                    </a:cubicBezTo>
                    <a:cubicBezTo>
                      <a:pt x="1" y="100"/>
                      <a:pt x="0" y="83"/>
                      <a:pt x="6" y="69"/>
                    </a:cubicBezTo>
                    <a:close/>
                  </a:path>
                </a:pathLst>
              </a:custGeom>
              <a:solidFill>
                <a:srgbClr val="0F2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14"/>
              <p:cNvSpPr>
                <a:spLocks/>
              </p:cNvSpPr>
              <p:nvPr/>
            </p:nvSpPr>
            <p:spPr bwMode="auto">
              <a:xfrm>
                <a:off x="7499350" y="3530600"/>
                <a:ext cx="115887" cy="315912"/>
              </a:xfrm>
              <a:custGeom>
                <a:avLst/>
                <a:gdLst>
                  <a:gd name="T0" fmla="*/ 9 w 72"/>
                  <a:gd name="T1" fmla="*/ 80 h 197"/>
                  <a:gd name="T2" fmla="*/ 4 w 72"/>
                  <a:gd name="T3" fmla="*/ 31 h 197"/>
                  <a:gd name="T4" fmla="*/ 38 w 72"/>
                  <a:gd name="T5" fmla="*/ 1 h 197"/>
                  <a:gd name="T6" fmla="*/ 72 w 72"/>
                  <a:gd name="T7" fmla="*/ 151 h 197"/>
                  <a:gd name="T8" fmla="*/ 56 w 72"/>
                  <a:gd name="T9" fmla="*/ 174 h 197"/>
                  <a:gd name="T10" fmla="*/ 44 w 72"/>
                  <a:gd name="T11" fmla="*/ 192 h 197"/>
                  <a:gd name="T12" fmla="*/ 30 w 72"/>
                  <a:gd name="T13" fmla="*/ 151 h 197"/>
                  <a:gd name="T14" fmla="*/ 9 w 72"/>
                  <a:gd name="T15" fmla="*/ 8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97">
                    <a:moveTo>
                      <a:pt x="9" y="80"/>
                    </a:moveTo>
                    <a:cubicBezTo>
                      <a:pt x="5" y="64"/>
                      <a:pt x="0" y="48"/>
                      <a:pt x="4" y="31"/>
                    </a:cubicBezTo>
                    <a:cubicBezTo>
                      <a:pt x="7" y="15"/>
                      <a:pt x="21" y="0"/>
                      <a:pt x="38" y="1"/>
                    </a:cubicBezTo>
                    <a:cubicBezTo>
                      <a:pt x="28" y="52"/>
                      <a:pt x="50" y="104"/>
                      <a:pt x="72" y="151"/>
                    </a:cubicBezTo>
                    <a:cubicBezTo>
                      <a:pt x="71" y="149"/>
                      <a:pt x="56" y="171"/>
                      <a:pt x="56" y="174"/>
                    </a:cubicBezTo>
                    <a:cubicBezTo>
                      <a:pt x="53" y="181"/>
                      <a:pt x="55" y="197"/>
                      <a:pt x="44" y="192"/>
                    </a:cubicBezTo>
                    <a:cubicBezTo>
                      <a:pt x="33" y="188"/>
                      <a:pt x="33" y="161"/>
                      <a:pt x="30" y="151"/>
                    </a:cubicBezTo>
                    <a:cubicBezTo>
                      <a:pt x="23" y="128"/>
                      <a:pt x="16" y="104"/>
                      <a:pt x="9" y="80"/>
                    </a:cubicBezTo>
                    <a:close/>
                  </a:path>
                </a:pathLst>
              </a:custGeom>
              <a:solidFill>
                <a:srgbClr val="001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15"/>
              <p:cNvSpPr>
                <a:spLocks/>
              </p:cNvSpPr>
              <p:nvPr/>
            </p:nvSpPr>
            <p:spPr bwMode="auto">
              <a:xfrm>
                <a:off x="7732713" y="4405313"/>
                <a:ext cx="930275" cy="295275"/>
              </a:xfrm>
              <a:custGeom>
                <a:avLst/>
                <a:gdLst>
                  <a:gd name="T0" fmla="*/ 63 w 579"/>
                  <a:gd name="T1" fmla="*/ 11 h 184"/>
                  <a:gd name="T2" fmla="*/ 44 w 579"/>
                  <a:gd name="T3" fmla="*/ 19 h 184"/>
                  <a:gd name="T4" fmla="*/ 35 w 579"/>
                  <a:gd name="T5" fmla="*/ 32 h 184"/>
                  <a:gd name="T6" fmla="*/ 2 w 579"/>
                  <a:gd name="T7" fmla="*/ 132 h 184"/>
                  <a:gd name="T8" fmla="*/ 2 w 579"/>
                  <a:gd name="T9" fmla="*/ 146 h 184"/>
                  <a:gd name="T10" fmla="*/ 18 w 579"/>
                  <a:gd name="T11" fmla="*/ 157 h 184"/>
                  <a:gd name="T12" fmla="*/ 140 w 579"/>
                  <a:gd name="T13" fmla="*/ 176 h 184"/>
                  <a:gd name="T14" fmla="*/ 472 w 579"/>
                  <a:gd name="T15" fmla="*/ 179 h 184"/>
                  <a:gd name="T16" fmla="*/ 522 w 579"/>
                  <a:gd name="T17" fmla="*/ 169 h 184"/>
                  <a:gd name="T18" fmla="*/ 577 w 579"/>
                  <a:gd name="T19" fmla="*/ 62 h 184"/>
                  <a:gd name="T20" fmla="*/ 575 w 579"/>
                  <a:gd name="T21" fmla="*/ 38 h 184"/>
                  <a:gd name="T22" fmla="*/ 546 w 579"/>
                  <a:gd name="T23" fmla="*/ 25 h 184"/>
                  <a:gd name="T24" fmla="*/ 233 w 579"/>
                  <a:gd name="T25" fmla="*/ 3 h 184"/>
                  <a:gd name="T26" fmla="*/ 69 w 579"/>
                  <a:gd name="T27" fmla="*/ 10 h 184"/>
                  <a:gd name="T28" fmla="*/ 63 w 579"/>
                  <a:gd name="T29" fmla="*/ 1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9" h="184">
                    <a:moveTo>
                      <a:pt x="63" y="11"/>
                    </a:moveTo>
                    <a:cubicBezTo>
                      <a:pt x="56" y="12"/>
                      <a:pt x="49" y="14"/>
                      <a:pt x="44" y="19"/>
                    </a:cubicBezTo>
                    <a:cubicBezTo>
                      <a:pt x="40" y="23"/>
                      <a:pt x="37" y="28"/>
                      <a:pt x="35" y="32"/>
                    </a:cubicBezTo>
                    <a:cubicBezTo>
                      <a:pt x="19" y="64"/>
                      <a:pt x="8" y="97"/>
                      <a:pt x="2" y="132"/>
                    </a:cubicBezTo>
                    <a:cubicBezTo>
                      <a:pt x="1" y="137"/>
                      <a:pt x="0" y="142"/>
                      <a:pt x="2" y="146"/>
                    </a:cubicBezTo>
                    <a:cubicBezTo>
                      <a:pt x="5" y="152"/>
                      <a:pt x="12" y="155"/>
                      <a:pt x="18" y="157"/>
                    </a:cubicBezTo>
                    <a:cubicBezTo>
                      <a:pt x="57" y="169"/>
                      <a:pt x="99" y="173"/>
                      <a:pt x="140" y="176"/>
                    </a:cubicBezTo>
                    <a:cubicBezTo>
                      <a:pt x="250" y="183"/>
                      <a:pt x="361" y="184"/>
                      <a:pt x="472" y="179"/>
                    </a:cubicBezTo>
                    <a:cubicBezTo>
                      <a:pt x="489" y="178"/>
                      <a:pt x="507" y="177"/>
                      <a:pt x="522" y="169"/>
                    </a:cubicBezTo>
                    <a:cubicBezTo>
                      <a:pt x="557" y="153"/>
                      <a:pt x="570" y="96"/>
                      <a:pt x="577" y="62"/>
                    </a:cubicBezTo>
                    <a:cubicBezTo>
                      <a:pt x="578" y="54"/>
                      <a:pt x="579" y="45"/>
                      <a:pt x="575" y="38"/>
                    </a:cubicBezTo>
                    <a:cubicBezTo>
                      <a:pt x="569" y="28"/>
                      <a:pt x="557" y="26"/>
                      <a:pt x="546" y="25"/>
                    </a:cubicBezTo>
                    <a:cubicBezTo>
                      <a:pt x="442" y="14"/>
                      <a:pt x="337" y="7"/>
                      <a:pt x="233" y="3"/>
                    </a:cubicBezTo>
                    <a:cubicBezTo>
                      <a:pt x="178" y="0"/>
                      <a:pt x="124" y="1"/>
                      <a:pt x="69" y="10"/>
                    </a:cubicBezTo>
                    <a:cubicBezTo>
                      <a:pt x="67" y="10"/>
                      <a:pt x="65" y="10"/>
                      <a:pt x="63" y="11"/>
                    </a:cubicBezTo>
                    <a:close/>
                  </a:path>
                </a:pathLst>
              </a:custGeom>
              <a:solidFill>
                <a:srgbClr val="0F2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16"/>
              <p:cNvSpPr>
                <a:spLocks/>
              </p:cNvSpPr>
              <p:nvPr/>
            </p:nvSpPr>
            <p:spPr bwMode="auto">
              <a:xfrm>
                <a:off x="8124825" y="4787900"/>
                <a:ext cx="152400" cy="646112"/>
              </a:xfrm>
              <a:custGeom>
                <a:avLst/>
                <a:gdLst>
                  <a:gd name="T0" fmla="*/ 68 w 95"/>
                  <a:gd name="T1" fmla="*/ 0 h 402"/>
                  <a:gd name="T2" fmla="*/ 13 w 95"/>
                  <a:gd name="T3" fmla="*/ 4 h 402"/>
                  <a:gd name="T4" fmla="*/ 0 w 95"/>
                  <a:gd name="T5" fmla="*/ 399 h 402"/>
                  <a:gd name="T6" fmla="*/ 95 w 95"/>
                  <a:gd name="T7" fmla="*/ 402 h 402"/>
                  <a:gd name="T8" fmla="*/ 68 w 95"/>
                  <a:gd name="T9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402">
                    <a:moveTo>
                      <a:pt x="68" y="0"/>
                    </a:moveTo>
                    <a:cubicBezTo>
                      <a:pt x="50" y="1"/>
                      <a:pt x="32" y="2"/>
                      <a:pt x="13" y="4"/>
                    </a:cubicBezTo>
                    <a:cubicBezTo>
                      <a:pt x="23" y="135"/>
                      <a:pt x="18" y="268"/>
                      <a:pt x="0" y="399"/>
                    </a:cubicBezTo>
                    <a:cubicBezTo>
                      <a:pt x="31" y="401"/>
                      <a:pt x="63" y="402"/>
                      <a:pt x="95" y="402"/>
                    </a:cubicBezTo>
                    <a:cubicBezTo>
                      <a:pt x="71" y="269"/>
                      <a:pt x="62" y="134"/>
                      <a:pt x="68" y="0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17"/>
              <p:cNvSpPr>
                <a:spLocks/>
              </p:cNvSpPr>
              <p:nvPr/>
            </p:nvSpPr>
            <p:spPr bwMode="auto">
              <a:xfrm>
                <a:off x="7816850" y="5403850"/>
                <a:ext cx="777875" cy="107950"/>
              </a:xfrm>
              <a:custGeom>
                <a:avLst/>
                <a:gdLst>
                  <a:gd name="T0" fmla="*/ 0 w 484"/>
                  <a:gd name="T1" fmla="*/ 34 h 67"/>
                  <a:gd name="T2" fmla="*/ 345 w 484"/>
                  <a:gd name="T3" fmla="*/ 7 h 67"/>
                  <a:gd name="T4" fmla="*/ 463 w 484"/>
                  <a:gd name="T5" fmla="*/ 17 h 67"/>
                  <a:gd name="T6" fmla="*/ 477 w 484"/>
                  <a:gd name="T7" fmla="*/ 24 h 67"/>
                  <a:gd name="T8" fmla="*/ 480 w 484"/>
                  <a:gd name="T9" fmla="*/ 35 h 67"/>
                  <a:gd name="T10" fmla="*/ 484 w 484"/>
                  <a:gd name="T11" fmla="*/ 66 h 67"/>
                  <a:gd name="T12" fmla="*/ 1 w 484"/>
                  <a:gd name="T13" fmla="*/ 67 h 67"/>
                  <a:gd name="T14" fmla="*/ 0 w 484"/>
                  <a:gd name="T15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4" h="67">
                    <a:moveTo>
                      <a:pt x="0" y="34"/>
                    </a:moveTo>
                    <a:cubicBezTo>
                      <a:pt x="111" y="0"/>
                      <a:pt x="229" y="4"/>
                      <a:pt x="345" y="7"/>
                    </a:cubicBezTo>
                    <a:cubicBezTo>
                      <a:pt x="384" y="9"/>
                      <a:pt x="424" y="10"/>
                      <a:pt x="463" y="17"/>
                    </a:cubicBezTo>
                    <a:cubicBezTo>
                      <a:pt x="468" y="18"/>
                      <a:pt x="474" y="19"/>
                      <a:pt x="477" y="24"/>
                    </a:cubicBezTo>
                    <a:cubicBezTo>
                      <a:pt x="480" y="27"/>
                      <a:pt x="480" y="31"/>
                      <a:pt x="480" y="35"/>
                    </a:cubicBezTo>
                    <a:cubicBezTo>
                      <a:pt x="482" y="45"/>
                      <a:pt x="483" y="55"/>
                      <a:pt x="484" y="66"/>
                    </a:cubicBezTo>
                    <a:cubicBezTo>
                      <a:pt x="323" y="51"/>
                      <a:pt x="162" y="51"/>
                      <a:pt x="1" y="67"/>
                    </a:cubicBezTo>
                    <a:cubicBezTo>
                      <a:pt x="2" y="56"/>
                      <a:pt x="2" y="45"/>
                      <a:pt x="0" y="34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18"/>
              <p:cNvSpPr>
                <a:spLocks/>
              </p:cNvSpPr>
              <p:nvPr/>
            </p:nvSpPr>
            <p:spPr bwMode="auto">
              <a:xfrm>
                <a:off x="8150225" y="5457825"/>
                <a:ext cx="112712" cy="150812"/>
              </a:xfrm>
              <a:custGeom>
                <a:avLst/>
                <a:gdLst>
                  <a:gd name="T0" fmla="*/ 70 w 70"/>
                  <a:gd name="T1" fmla="*/ 91 h 94"/>
                  <a:gd name="T2" fmla="*/ 63 w 70"/>
                  <a:gd name="T3" fmla="*/ 0 h 94"/>
                  <a:gd name="T4" fmla="*/ 2 w 70"/>
                  <a:gd name="T5" fmla="*/ 5 h 94"/>
                  <a:gd name="T6" fmla="*/ 0 w 70"/>
                  <a:gd name="T7" fmla="*/ 91 h 94"/>
                  <a:gd name="T8" fmla="*/ 70 w 70"/>
                  <a:gd name="T9" fmla="*/ 9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4">
                    <a:moveTo>
                      <a:pt x="70" y="91"/>
                    </a:moveTo>
                    <a:cubicBezTo>
                      <a:pt x="66" y="61"/>
                      <a:pt x="64" y="31"/>
                      <a:pt x="63" y="0"/>
                    </a:cubicBezTo>
                    <a:cubicBezTo>
                      <a:pt x="43" y="4"/>
                      <a:pt x="23" y="6"/>
                      <a:pt x="2" y="5"/>
                    </a:cubicBezTo>
                    <a:cubicBezTo>
                      <a:pt x="4" y="34"/>
                      <a:pt x="4" y="62"/>
                      <a:pt x="0" y="91"/>
                    </a:cubicBezTo>
                    <a:cubicBezTo>
                      <a:pt x="23" y="94"/>
                      <a:pt x="47" y="94"/>
                      <a:pt x="70" y="91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Oval 219"/>
              <p:cNvSpPr>
                <a:spLocks noChangeArrowheads="1"/>
              </p:cNvSpPr>
              <p:nvPr/>
            </p:nvSpPr>
            <p:spPr bwMode="auto">
              <a:xfrm>
                <a:off x="7778750" y="5491163"/>
                <a:ext cx="128587" cy="130175"/>
              </a:xfrm>
              <a:prstGeom prst="ellipse">
                <a:avLst/>
              </a:pr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Oval 220"/>
              <p:cNvSpPr>
                <a:spLocks noChangeArrowheads="1"/>
              </p:cNvSpPr>
              <p:nvPr/>
            </p:nvSpPr>
            <p:spPr bwMode="auto">
              <a:xfrm>
                <a:off x="8143875" y="5575300"/>
                <a:ext cx="130175" cy="130175"/>
              </a:xfrm>
              <a:prstGeom prst="ellipse">
                <a:avLst/>
              </a:pr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Oval 221"/>
              <p:cNvSpPr>
                <a:spLocks noChangeArrowheads="1"/>
              </p:cNvSpPr>
              <p:nvPr/>
            </p:nvSpPr>
            <p:spPr bwMode="auto">
              <a:xfrm>
                <a:off x="8470900" y="5483225"/>
                <a:ext cx="128587" cy="130175"/>
              </a:xfrm>
              <a:prstGeom prst="ellipse">
                <a:avLst/>
              </a:pr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9" name="组合 318"/>
            <p:cNvGrpSpPr/>
            <p:nvPr/>
          </p:nvGrpSpPr>
          <p:grpSpPr>
            <a:xfrm>
              <a:off x="6556376" y="1627188"/>
              <a:ext cx="3384549" cy="3740150"/>
              <a:chOff x="6556376" y="1627188"/>
              <a:chExt cx="3384549" cy="3740150"/>
            </a:xfrm>
          </p:grpSpPr>
          <p:sp>
            <p:nvSpPr>
              <p:cNvPr id="212" name="Freeform 209"/>
              <p:cNvSpPr>
                <a:spLocks/>
              </p:cNvSpPr>
              <p:nvPr/>
            </p:nvSpPr>
            <p:spPr bwMode="auto">
              <a:xfrm>
                <a:off x="6556376" y="1992313"/>
                <a:ext cx="309562" cy="361950"/>
              </a:xfrm>
              <a:custGeom>
                <a:avLst/>
                <a:gdLst>
                  <a:gd name="T0" fmla="*/ 180 w 193"/>
                  <a:gd name="T1" fmla="*/ 205 h 225"/>
                  <a:gd name="T2" fmla="*/ 188 w 193"/>
                  <a:gd name="T3" fmla="*/ 202 h 225"/>
                  <a:gd name="T4" fmla="*/ 187 w 193"/>
                  <a:gd name="T5" fmla="*/ 185 h 225"/>
                  <a:gd name="T6" fmla="*/ 160 w 193"/>
                  <a:gd name="T7" fmla="*/ 67 h 225"/>
                  <a:gd name="T8" fmla="*/ 156 w 193"/>
                  <a:gd name="T9" fmla="*/ 34 h 225"/>
                  <a:gd name="T10" fmla="*/ 129 w 193"/>
                  <a:gd name="T11" fmla="*/ 32 h 225"/>
                  <a:gd name="T12" fmla="*/ 101 w 193"/>
                  <a:gd name="T13" fmla="*/ 8 h 225"/>
                  <a:gd name="T14" fmla="*/ 79 w 193"/>
                  <a:gd name="T15" fmla="*/ 1 h 225"/>
                  <a:gd name="T16" fmla="*/ 67 w 193"/>
                  <a:gd name="T17" fmla="*/ 17 h 225"/>
                  <a:gd name="T18" fmla="*/ 35 w 193"/>
                  <a:gd name="T19" fmla="*/ 13 h 225"/>
                  <a:gd name="T20" fmla="*/ 28 w 193"/>
                  <a:gd name="T21" fmla="*/ 45 h 225"/>
                  <a:gd name="T22" fmla="*/ 5 w 193"/>
                  <a:gd name="T23" fmla="*/ 54 h 225"/>
                  <a:gd name="T24" fmla="*/ 15 w 193"/>
                  <a:gd name="T25" fmla="*/ 77 h 225"/>
                  <a:gd name="T26" fmla="*/ 2 w 193"/>
                  <a:gd name="T27" fmla="*/ 85 h 225"/>
                  <a:gd name="T28" fmla="*/ 6 w 193"/>
                  <a:gd name="T29" fmla="*/ 102 h 225"/>
                  <a:gd name="T30" fmla="*/ 39 w 193"/>
                  <a:gd name="T31" fmla="*/ 136 h 225"/>
                  <a:gd name="T32" fmla="*/ 76 w 193"/>
                  <a:gd name="T33" fmla="*/ 156 h 225"/>
                  <a:gd name="T34" fmla="*/ 147 w 193"/>
                  <a:gd name="T35" fmla="*/ 225 h 225"/>
                  <a:gd name="T36" fmla="*/ 180 w 193"/>
                  <a:gd name="T37" fmla="*/ 20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3" h="225">
                    <a:moveTo>
                      <a:pt x="180" y="205"/>
                    </a:moveTo>
                    <a:cubicBezTo>
                      <a:pt x="182" y="204"/>
                      <a:pt x="186" y="204"/>
                      <a:pt x="188" y="202"/>
                    </a:cubicBezTo>
                    <a:cubicBezTo>
                      <a:pt x="193" y="199"/>
                      <a:pt x="190" y="191"/>
                      <a:pt x="187" y="185"/>
                    </a:cubicBezTo>
                    <a:cubicBezTo>
                      <a:pt x="167" y="149"/>
                      <a:pt x="157" y="108"/>
                      <a:pt x="160" y="67"/>
                    </a:cubicBezTo>
                    <a:cubicBezTo>
                      <a:pt x="160" y="56"/>
                      <a:pt x="162" y="44"/>
                      <a:pt x="156" y="34"/>
                    </a:cubicBezTo>
                    <a:cubicBezTo>
                      <a:pt x="150" y="25"/>
                      <a:pt x="134" y="22"/>
                      <a:pt x="129" y="32"/>
                    </a:cubicBezTo>
                    <a:cubicBezTo>
                      <a:pt x="120" y="23"/>
                      <a:pt x="111" y="15"/>
                      <a:pt x="101" y="8"/>
                    </a:cubicBezTo>
                    <a:cubicBezTo>
                      <a:pt x="94" y="4"/>
                      <a:pt x="87" y="0"/>
                      <a:pt x="79" y="1"/>
                    </a:cubicBezTo>
                    <a:cubicBezTo>
                      <a:pt x="71" y="2"/>
                      <a:pt x="64" y="10"/>
                      <a:pt x="67" y="17"/>
                    </a:cubicBezTo>
                    <a:cubicBezTo>
                      <a:pt x="59" y="8"/>
                      <a:pt x="44" y="7"/>
                      <a:pt x="35" y="13"/>
                    </a:cubicBezTo>
                    <a:cubicBezTo>
                      <a:pt x="25" y="20"/>
                      <a:pt x="22" y="35"/>
                      <a:pt x="28" y="45"/>
                    </a:cubicBezTo>
                    <a:cubicBezTo>
                      <a:pt x="20" y="41"/>
                      <a:pt x="8" y="45"/>
                      <a:pt x="5" y="54"/>
                    </a:cubicBezTo>
                    <a:cubicBezTo>
                      <a:pt x="1" y="63"/>
                      <a:pt x="6" y="74"/>
                      <a:pt x="15" y="77"/>
                    </a:cubicBezTo>
                    <a:cubicBezTo>
                      <a:pt x="10" y="74"/>
                      <a:pt x="3" y="79"/>
                      <a:pt x="2" y="85"/>
                    </a:cubicBezTo>
                    <a:cubicBezTo>
                      <a:pt x="0" y="91"/>
                      <a:pt x="3" y="97"/>
                      <a:pt x="6" y="102"/>
                    </a:cubicBezTo>
                    <a:cubicBezTo>
                      <a:pt x="14" y="116"/>
                      <a:pt x="26" y="128"/>
                      <a:pt x="39" y="136"/>
                    </a:cubicBezTo>
                    <a:cubicBezTo>
                      <a:pt x="51" y="144"/>
                      <a:pt x="64" y="149"/>
                      <a:pt x="76" y="156"/>
                    </a:cubicBezTo>
                    <a:cubicBezTo>
                      <a:pt x="105" y="172"/>
                      <a:pt x="126" y="199"/>
                      <a:pt x="147" y="225"/>
                    </a:cubicBezTo>
                    <a:cubicBezTo>
                      <a:pt x="154" y="214"/>
                      <a:pt x="166" y="206"/>
                      <a:pt x="180" y="205"/>
                    </a:cubicBezTo>
                    <a:close/>
                  </a:path>
                </a:pathLst>
              </a:custGeom>
              <a:solidFill>
                <a:srgbClr val="E290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16" name="组合 315"/>
              <p:cNvGrpSpPr/>
              <p:nvPr/>
            </p:nvGrpSpPr>
            <p:grpSpPr>
              <a:xfrm>
                <a:off x="9310688" y="4448175"/>
                <a:ext cx="630237" cy="479425"/>
                <a:chOff x="9310688" y="4448175"/>
                <a:chExt cx="630237" cy="479425"/>
              </a:xfrm>
            </p:grpSpPr>
            <p:sp>
              <p:nvSpPr>
                <p:cNvPr id="225" name="Freeform 222"/>
                <p:cNvSpPr>
                  <a:spLocks/>
                </p:cNvSpPr>
                <p:nvPr/>
              </p:nvSpPr>
              <p:spPr bwMode="auto">
                <a:xfrm>
                  <a:off x="9310688" y="4581525"/>
                  <a:ext cx="176212" cy="212725"/>
                </a:xfrm>
                <a:custGeom>
                  <a:avLst/>
                  <a:gdLst>
                    <a:gd name="T0" fmla="*/ 110 w 110"/>
                    <a:gd name="T1" fmla="*/ 60 h 132"/>
                    <a:gd name="T2" fmla="*/ 95 w 110"/>
                    <a:gd name="T3" fmla="*/ 56 h 132"/>
                    <a:gd name="T4" fmla="*/ 49 w 110"/>
                    <a:gd name="T5" fmla="*/ 0 h 132"/>
                    <a:gd name="T6" fmla="*/ 0 w 110"/>
                    <a:gd name="T7" fmla="*/ 39 h 132"/>
                    <a:gd name="T8" fmla="*/ 15 w 110"/>
                    <a:gd name="T9" fmla="*/ 94 h 132"/>
                    <a:gd name="T10" fmla="*/ 15 w 110"/>
                    <a:gd name="T11" fmla="*/ 132 h 132"/>
                    <a:gd name="T12" fmla="*/ 110 w 110"/>
                    <a:gd name="T13" fmla="*/ 6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32">
                      <a:moveTo>
                        <a:pt x="110" y="60"/>
                      </a:moveTo>
                      <a:cubicBezTo>
                        <a:pt x="105" y="59"/>
                        <a:pt x="100" y="58"/>
                        <a:pt x="95" y="56"/>
                      </a:cubicBezTo>
                      <a:cubicBezTo>
                        <a:pt x="73" y="46"/>
                        <a:pt x="60" y="22"/>
                        <a:pt x="49" y="0"/>
                      </a:cubicBezTo>
                      <a:cubicBezTo>
                        <a:pt x="35" y="16"/>
                        <a:pt x="19" y="29"/>
                        <a:pt x="0" y="39"/>
                      </a:cubicBezTo>
                      <a:cubicBezTo>
                        <a:pt x="9" y="56"/>
                        <a:pt x="14" y="75"/>
                        <a:pt x="15" y="94"/>
                      </a:cubicBezTo>
                      <a:cubicBezTo>
                        <a:pt x="16" y="107"/>
                        <a:pt x="15" y="120"/>
                        <a:pt x="15" y="132"/>
                      </a:cubicBezTo>
                      <a:cubicBezTo>
                        <a:pt x="55" y="124"/>
                        <a:pt x="91" y="97"/>
                        <a:pt x="110" y="60"/>
                      </a:cubicBezTo>
                      <a:close/>
                    </a:path>
                  </a:pathLst>
                </a:custGeom>
                <a:solidFill>
                  <a:srgbClr val="42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223"/>
                <p:cNvSpPr>
                  <a:spLocks/>
                </p:cNvSpPr>
                <p:nvPr/>
              </p:nvSpPr>
              <p:spPr bwMode="auto">
                <a:xfrm>
                  <a:off x="9372600" y="4783138"/>
                  <a:ext cx="166687" cy="144462"/>
                </a:xfrm>
                <a:custGeom>
                  <a:avLst/>
                  <a:gdLst>
                    <a:gd name="T0" fmla="*/ 23 w 104"/>
                    <a:gd name="T1" fmla="*/ 90 h 90"/>
                    <a:gd name="T2" fmla="*/ 104 w 104"/>
                    <a:gd name="T3" fmla="*/ 27 h 90"/>
                    <a:gd name="T4" fmla="*/ 87 w 104"/>
                    <a:gd name="T5" fmla="*/ 0 h 90"/>
                    <a:gd name="T6" fmla="*/ 0 w 104"/>
                    <a:gd name="T7" fmla="*/ 67 h 90"/>
                    <a:gd name="T8" fmla="*/ 23 w 104"/>
                    <a:gd name="T9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90">
                      <a:moveTo>
                        <a:pt x="23" y="90"/>
                      </a:moveTo>
                      <a:cubicBezTo>
                        <a:pt x="50" y="69"/>
                        <a:pt x="77" y="48"/>
                        <a:pt x="104" y="27"/>
                      </a:cubicBezTo>
                      <a:cubicBezTo>
                        <a:pt x="99" y="18"/>
                        <a:pt x="93" y="9"/>
                        <a:pt x="87" y="0"/>
                      </a:cubicBezTo>
                      <a:cubicBezTo>
                        <a:pt x="56" y="19"/>
                        <a:pt x="29" y="45"/>
                        <a:pt x="0" y="67"/>
                      </a:cubicBezTo>
                      <a:cubicBezTo>
                        <a:pt x="7" y="75"/>
                        <a:pt x="15" y="82"/>
                        <a:pt x="23" y="90"/>
                      </a:cubicBezTo>
                      <a:close/>
                    </a:path>
                  </a:pathLst>
                </a:custGeom>
                <a:solidFill>
                  <a:srgbClr val="2224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224"/>
                <p:cNvSpPr>
                  <a:spLocks/>
                </p:cNvSpPr>
                <p:nvPr/>
              </p:nvSpPr>
              <p:spPr bwMode="auto">
                <a:xfrm>
                  <a:off x="9334500" y="4448175"/>
                  <a:ext cx="606425" cy="442912"/>
                </a:xfrm>
                <a:custGeom>
                  <a:avLst/>
                  <a:gdLst>
                    <a:gd name="T0" fmla="*/ 364 w 378"/>
                    <a:gd name="T1" fmla="*/ 0 h 275"/>
                    <a:gd name="T2" fmla="*/ 133 w 378"/>
                    <a:gd name="T3" fmla="*/ 142 h 275"/>
                    <a:gd name="T4" fmla="*/ 95 w 378"/>
                    <a:gd name="T5" fmla="*/ 143 h 275"/>
                    <a:gd name="T6" fmla="*/ 0 w 378"/>
                    <a:gd name="T7" fmla="*/ 215 h 275"/>
                    <a:gd name="T8" fmla="*/ 3 w 378"/>
                    <a:gd name="T9" fmla="*/ 240 h 275"/>
                    <a:gd name="T10" fmla="*/ 24 w 378"/>
                    <a:gd name="T11" fmla="*/ 275 h 275"/>
                    <a:gd name="T12" fmla="*/ 111 w 378"/>
                    <a:gd name="T13" fmla="*/ 208 h 275"/>
                    <a:gd name="T14" fmla="*/ 111 w 378"/>
                    <a:gd name="T15" fmla="*/ 207 h 275"/>
                    <a:gd name="T16" fmla="*/ 187 w 378"/>
                    <a:gd name="T17" fmla="*/ 186 h 275"/>
                    <a:gd name="T18" fmla="*/ 299 w 378"/>
                    <a:gd name="T19" fmla="*/ 118 h 275"/>
                    <a:gd name="T20" fmla="*/ 378 w 378"/>
                    <a:gd name="T21" fmla="*/ 12 h 275"/>
                    <a:gd name="T22" fmla="*/ 364 w 378"/>
                    <a:gd name="T23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78" h="275">
                      <a:moveTo>
                        <a:pt x="364" y="0"/>
                      </a:moveTo>
                      <a:cubicBezTo>
                        <a:pt x="309" y="75"/>
                        <a:pt x="224" y="127"/>
                        <a:pt x="133" y="142"/>
                      </a:cubicBezTo>
                      <a:cubicBezTo>
                        <a:pt x="120" y="144"/>
                        <a:pt x="107" y="145"/>
                        <a:pt x="95" y="143"/>
                      </a:cubicBezTo>
                      <a:cubicBezTo>
                        <a:pt x="76" y="180"/>
                        <a:pt x="40" y="207"/>
                        <a:pt x="0" y="215"/>
                      </a:cubicBezTo>
                      <a:cubicBezTo>
                        <a:pt x="0" y="224"/>
                        <a:pt x="1" y="232"/>
                        <a:pt x="3" y="240"/>
                      </a:cubicBezTo>
                      <a:cubicBezTo>
                        <a:pt x="7" y="253"/>
                        <a:pt x="15" y="264"/>
                        <a:pt x="24" y="275"/>
                      </a:cubicBezTo>
                      <a:cubicBezTo>
                        <a:pt x="53" y="253"/>
                        <a:pt x="80" y="227"/>
                        <a:pt x="111" y="208"/>
                      </a:cubicBezTo>
                      <a:cubicBezTo>
                        <a:pt x="111" y="207"/>
                        <a:pt x="111" y="207"/>
                        <a:pt x="111" y="207"/>
                      </a:cubicBezTo>
                      <a:cubicBezTo>
                        <a:pt x="134" y="193"/>
                        <a:pt x="162" y="193"/>
                        <a:pt x="187" y="186"/>
                      </a:cubicBezTo>
                      <a:cubicBezTo>
                        <a:pt x="230" y="176"/>
                        <a:pt x="268" y="150"/>
                        <a:pt x="299" y="118"/>
                      </a:cubicBezTo>
                      <a:cubicBezTo>
                        <a:pt x="329" y="86"/>
                        <a:pt x="354" y="49"/>
                        <a:pt x="378" y="12"/>
                      </a:cubicBezTo>
                      <a:cubicBezTo>
                        <a:pt x="374" y="7"/>
                        <a:pt x="369" y="3"/>
                        <a:pt x="36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28" name="Freeform 225"/>
              <p:cNvSpPr>
                <a:spLocks/>
              </p:cNvSpPr>
              <p:nvPr/>
            </p:nvSpPr>
            <p:spPr bwMode="auto">
              <a:xfrm>
                <a:off x="8140700" y="3783013"/>
                <a:ext cx="1343025" cy="984250"/>
              </a:xfrm>
              <a:custGeom>
                <a:avLst/>
                <a:gdLst>
                  <a:gd name="T0" fmla="*/ 35 w 835"/>
                  <a:gd name="T1" fmla="*/ 337 h 612"/>
                  <a:gd name="T2" fmla="*/ 5 w 835"/>
                  <a:gd name="T3" fmla="*/ 286 h 612"/>
                  <a:gd name="T4" fmla="*/ 32 w 835"/>
                  <a:gd name="T5" fmla="*/ 205 h 612"/>
                  <a:gd name="T6" fmla="*/ 103 w 835"/>
                  <a:gd name="T7" fmla="*/ 179 h 612"/>
                  <a:gd name="T8" fmla="*/ 180 w 835"/>
                  <a:gd name="T9" fmla="*/ 173 h 612"/>
                  <a:gd name="T10" fmla="*/ 335 w 835"/>
                  <a:gd name="T11" fmla="*/ 122 h 612"/>
                  <a:gd name="T12" fmla="*/ 494 w 835"/>
                  <a:gd name="T13" fmla="*/ 61 h 612"/>
                  <a:gd name="T14" fmla="*/ 657 w 835"/>
                  <a:gd name="T15" fmla="*/ 76 h 612"/>
                  <a:gd name="T16" fmla="*/ 730 w 835"/>
                  <a:gd name="T17" fmla="*/ 248 h 612"/>
                  <a:gd name="T18" fmla="*/ 835 w 835"/>
                  <a:gd name="T19" fmla="*/ 526 h 612"/>
                  <a:gd name="T20" fmla="*/ 741 w 835"/>
                  <a:gd name="T21" fmla="*/ 612 h 612"/>
                  <a:gd name="T22" fmla="*/ 652 w 835"/>
                  <a:gd name="T23" fmla="*/ 330 h 612"/>
                  <a:gd name="T24" fmla="*/ 577 w 835"/>
                  <a:gd name="T25" fmla="*/ 163 h 612"/>
                  <a:gd name="T26" fmla="*/ 571 w 835"/>
                  <a:gd name="T27" fmla="*/ 157 h 612"/>
                  <a:gd name="T28" fmla="*/ 560 w 835"/>
                  <a:gd name="T29" fmla="*/ 159 h 612"/>
                  <a:gd name="T30" fmla="*/ 304 w 835"/>
                  <a:gd name="T31" fmla="*/ 311 h 612"/>
                  <a:gd name="T32" fmla="*/ 191 w 835"/>
                  <a:gd name="T33" fmla="*/ 381 h 612"/>
                  <a:gd name="T34" fmla="*/ 86 w 835"/>
                  <a:gd name="T35" fmla="*/ 415 h 612"/>
                  <a:gd name="T36" fmla="*/ 48 w 835"/>
                  <a:gd name="T37" fmla="*/ 352 h 612"/>
                  <a:gd name="T38" fmla="*/ 35 w 835"/>
                  <a:gd name="T39" fmla="*/ 337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35" h="612">
                    <a:moveTo>
                      <a:pt x="35" y="337"/>
                    </a:moveTo>
                    <a:cubicBezTo>
                      <a:pt x="21" y="322"/>
                      <a:pt x="9" y="310"/>
                      <a:pt x="5" y="286"/>
                    </a:cubicBezTo>
                    <a:cubicBezTo>
                      <a:pt x="0" y="256"/>
                      <a:pt x="10" y="225"/>
                      <a:pt x="32" y="205"/>
                    </a:cubicBezTo>
                    <a:cubicBezTo>
                      <a:pt x="52" y="188"/>
                      <a:pt x="78" y="181"/>
                      <a:pt x="103" y="179"/>
                    </a:cubicBezTo>
                    <a:cubicBezTo>
                      <a:pt x="129" y="176"/>
                      <a:pt x="154" y="177"/>
                      <a:pt x="180" y="173"/>
                    </a:cubicBezTo>
                    <a:cubicBezTo>
                      <a:pt x="234" y="165"/>
                      <a:pt x="284" y="141"/>
                      <a:pt x="335" y="122"/>
                    </a:cubicBezTo>
                    <a:cubicBezTo>
                      <a:pt x="388" y="102"/>
                      <a:pt x="441" y="82"/>
                      <a:pt x="494" y="61"/>
                    </a:cubicBezTo>
                    <a:cubicBezTo>
                      <a:pt x="546" y="41"/>
                      <a:pt x="628" y="0"/>
                      <a:pt x="657" y="76"/>
                    </a:cubicBezTo>
                    <a:cubicBezTo>
                      <a:pt x="679" y="134"/>
                      <a:pt x="708" y="189"/>
                      <a:pt x="730" y="248"/>
                    </a:cubicBezTo>
                    <a:cubicBezTo>
                      <a:pt x="765" y="340"/>
                      <a:pt x="800" y="433"/>
                      <a:pt x="835" y="526"/>
                    </a:cubicBezTo>
                    <a:cubicBezTo>
                      <a:pt x="803" y="554"/>
                      <a:pt x="772" y="583"/>
                      <a:pt x="741" y="612"/>
                    </a:cubicBezTo>
                    <a:cubicBezTo>
                      <a:pt x="711" y="518"/>
                      <a:pt x="681" y="424"/>
                      <a:pt x="652" y="330"/>
                    </a:cubicBezTo>
                    <a:cubicBezTo>
                      <a:pt x="632" y="270"/>
                      <a:pt x="615" y="214"/>
                      <a:pt x="577" y="163"/>
                    </a:cubicBezTo>
                    <a:cubicBezTo>
                      <a:pt x="576" y="160"/>
                      <a:pt x="574" y="158"/>
                      <a:pt x="571" y="157"/>
                    </a:cubicBezTo>
                    <a:cubicBezTo>
                      <a:pt x="567" y="156"/>
                      <a:pt x="564" y="158"/>
                      <a:pt x="560" y="159"/>
                    </a:cubicBezTo>
                    <a:cubicBezTo>
                      <a:pt x="470" y="204"/>
                      <a:pt x="387" y="254"/>
                      <a:pt x="304" y="311"/>
                    </a:cubicBezTo>
                    <a:cubicBezTo>
                      <a:pt x="268" y="336"/>
                      <a:pt x="231" y="361"/>
                      <a:pt x="191" y="381"/>
                    </a:cubicBezTo>
                    <a:cubicBezTo>
                      <a:pt x="163" y="396"/>
                      <a:pt x="119" y="435"/>
                      <a:pt x="86" y="415"/>
                    </a:cubicBezTo>
                    <a:cubicBezTo>
                      <a:pt x="62" y="400"/>
                      <a:pt x="63" y="371"/>
                      <a:pt x="48" y="352"/>
                    </a:cubicBezTo>
                    <a:cubicBezTo>
                      <a:pt x="43" y="347"/>
                      <a:pt x="39" y="342"/>
                      <a:pt x="35" y="337"/>
                    </a:cubicBezTo>
                    <a:close/>
                  </a:path>
                </a:pathLst>
              </a:custGeom>
              <a:solidFill>
                <a:srgbClr val="D33C2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32"/>
              <p:cNvSpPr>
                <a:spLocks/>
              </p:cNvSpPr>
              <p:nvPr/>
            </p:nvSpPr>
            <p:spPr bwMode="auto">
              <a:xfrm>
                <a:off x="9028113" y="4989513"/>
                <a:ext cx="204787" cy="217487"/>
              </a:xfrm>
              <a:custGeom>
                <a:avLst/>
                <a:gdLst>
                  <a:gd name="T0" fmla="*/ 127 w 127"/>
                  <a:gd name="T1" fmla="*/ 85 h 135"/>
                  <a:gd name="T2" fmla="*/ 113 w 127"/>
                  <a:gd name="T3" fmla="*/ 76 h 135"/>
                  <a:gd name="T4" fmla="*/ 83 w 127"/>
                  <a:gd name="T5" fmla="*/ 0 h 135"/>
                  <a:gd name="T6" fmla="*/ 17 w 127"/>
                  <a:gd name="T7" fmla="*/ 24 h 135"/>
                  <a:gd name="T8" fmla="*/ 13 w 127"/>
                  <a:gd name="T9" fmla="*/ 89 h 135"/>
                  <a:gd name="T10" fmla="*/ 0 w 127"/>
                  <a:gd name="T11" fmla="*/ 129 h 135"/>
                  <a:gd name="T12" fmla="*/ 127 w 127"/>
                  <a:gd name="T13" fmla="*/ 8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35">
                    <a:moveTo>
                      <a:pt x="127" y="85"/>
                    </a:moveTo>
                    <a:cubicBezTo>
                      <a:pt x="122" y="83"/>
                      <a:pt x="118" y="80"/>
                      <a:pt x="113" y="76"/>
                    </a:cubicBezTo>
                    <a:cubicBezTo>
                      <a:pt x="92" y="57"/>
                      <a:pt x="87" y="27"/>
                      <a:pt x="83" y="0"/>
                    </a:cubicBezTo>
                    <a:cubicBezTo>
                      <a:pt x="63" y="12"/>
                      <a:pt x="40" y="20"/>
                      <a:pt x="17" y="24"/>
                    </a:cubicBezTo>
                    <a:cubicBezTo>
                      <a:pt x="20" y="46"/>
                      <a:pt x="19" y="68"/>
                      <a:pt x="13" y="89"/>
                    </a:cubicBezTo>
                    <a:cubicBezTo>
                      <a:pt x="10" y="103"/>
                      <a:pt x="4" y="116"/>
                      <a:pt x="0" y="129"/>
                    </a:cubicBezTo>
                    <a:cubicBezTo>
                      <a:pt x="46" y="135"/>
                      <a:pt x="94" y="118"/>
                      <a:pt x="127" y="85"/>
                    </a:cubicBezTo>
                    <a:close/>
                  </a:path>
                </a:pathLst>
              </a:custGeom>
              <a:solidFill>
                <a:srgbClr val="42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33"/>
              <p:cNvSpPr>
                <a:spLocks/>
              </p:cNvSpPr>
              <p:nvPr/>
            </p:nvSpPr>
            <p:spPr bwMode="auto">
              <a:xfrm>
                <a:off x="9036050" y="5246688"/>
                <a:ext cx="203200" cy="120650"/>
              </a:xfrm>
              <a:custGeom>
                <a:avLst/>
                <a:gdLst>
                  <a:gd name="T0" fmla="*/ 17 w 126"/>
                  <a:gd name="T1" fmla="*/ 75 h 75"/>
                  <a:gd name="T2" fmla="*/ 126 w 126"/>
                  <a:gd name="T3" fmla="*/ 36 h 75"/>
                  <a:gd name="T4" fmla="*/ 118 w 126"/>
                  <a:gd name="T5" fmla="*/ 0 h 75"/>
                  <a:gd name="T6" fmla="*/ 0 w 126"/>
                  <a:gd name="T7" fmla="*/ 42 h 75"/>
                  <a:gd name="T8" fmla="*/ 17 w 126"/>
                  <a:gd name="T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75">
                    <a:moveTo>
                      <a:pt x="17" y="75"/>
                    </a:moveTo>
                    <a:cubicBezTo>
                      <a:pt x="53" y="62"/>
                      <a:pt x="90" y="49"/>
                      <a:pt x="126" y="36"/>
                    </a:cubicBezTo>
                    <a:cubicBezTo>
                      <a:pt x="123" y="24"/>
                      <a:pt x="120" y="12"/>
                      <a:pt x="118" y="0"/>
                    </a:cubicBezTo>
                    <a:cubicBezTo>
                      <a:pt x="77" y="10"/>
                      <a:pt x="39" y="28"/>
                      <a:pt x="0" y="42"/>
                    </a:cubicBezTo>
                    <a:cubicBezTo>
                      <a:pt x="5" y="53"/>
                      <a:pt x="11" y="64"/>
                      <a:pt x="17" y="75"/>
                    </a:cubicBezTo>
                    <a:close/>
                  </a:path>
                </a:pathLst>
              </a:custGeom>
              <a:solidFill>
                <a:srgbClr val="22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34"/>
              <p:cNvSpPr>
                <a:spLocks/>
              </p:cNvSpPr>
              <p:nvPr/>
            </p:nvSpPr>
            <p:spPr bwMode="auto">
              <a:xfrm>
                <a:off x="9020175" y="5032375"/>
                <a:ext cx="774700" cy="282575"/>
              </a:xfrm>
              <a:custGeom>
                <a:avLst/>
                <a:gdLst>
                  <a:gd name="T0" fmla="*/ 471 w 482"/>
                  <a:gd name="T1" fmla="*/ 0 h 176"/>
                  <a:gd name="T2" fmla="*/ 174 w 482"/>
                  <a:gd name="T3" fmla="*/ 71 h 176"/>
                  <a:gd name="T4" fmla="*/ 132 w 482"/>
                  <a:gd name="T5" fmla="*/ 59 h 176"/>
                  <a:gd name="T6" fmla="*/ 5 w 482"/>
                  <a:gd name="T7" fmla="*/ 103 h 176"/>
                  <a:gd name="T8" fmla="*/ 0 w 482"/>
                  <a:gd name="T9" fmla="*/ 132 h 176"/>
                  <a:gd name="T10" fmla="*/ 10 w 482"/>
                  <a:gd name="T11" fmla="*/ 176 h 176"/>
                  <a:gd name="T12" fmla="*/ 128 w 482"/>
                  <a:gd name="T13" fmla="*/ 134 h 176"/>
                  <a:gd name="T14" fmla="*/ 128 w 482"/>
                  <a:gd name="T15" fmla="*/ 134 h 176"/>
                  <a:gd name="T16" fmla="*/ 217 w 482"/>
                  <a:gd name="T17" fmla="*/ 138 h 176"/>
                  <a:gd name="T18" fmla="*/ 360 w 482"/>
                  <a:gd name="T19" fmla="*/ 104 h 176"/>
                  <a:gd name="T20" fmla="*/ 482 w 482"/>
                  <a:gd name="T21" fmla="*/ 17 h 176"/>
                  <a:gd name="T22" fmla="*/ 471 w 482"/>
                  <a:gd name="T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2" h="176">
                    <a:moveTo>
                      <a:pt x="471" y="0"/>
                    </a:moveTo>
                    <a:cubicBezTo>
                      <a:pt x="386" y="61"/>
                      <a:pt x="277" y="88"/>
                      <a:pt x="174" y="71"/>
                    </a:cubicBezTo>
                    <a:cubicBezTo>
                      <a:pt x="159" y="69"/>
                      <a:pt x="145" y="66"/>
                      <a:pt x="132" y="59"/>
                    </a:cubicBezTo>
                    <a:cubicBezTo>
                      <a:pt x="99" y="92"/>
                      <a:pt x="51" y="109"/>
                      <a:pt x="5" y="103"/>
                    </a:cubicBezTo>
                    <a:cubicBezTo>
                      <a:pt x="2" y="113"/>
                      <a:pt x="0" y="122"/>
                      <a:pt x="0" y="132"/>
                    </a:cubicBezTo>
                    <a:cubicBezTo>
                      <a:pt x="0" y="147"/>
                      <a:pt x="4" y="162"/>
                      <a:pt x="10" y="176"/>
                    </a:cubicBezTo>
                    <a:cubicBezTo>
                      <a:pt x="49" y="162"/>
                      <a:pt x="87" y="144"/>
                      <a:pt x="128" y="134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57" y="127"/>
                      <a:pt x="187" y="136"/>
                      <a:pt x="217" y="138"/>
                    </a:cubicBezTo>
                    <a:cubicBezTo>
                      <a:pt x="266" y="142"/>
                      <a:pt x="316" y="127"/>
                      <a:pt x="360" y="104"/>
                    </a:cubicBezTo>
                    <a:cubicBezTo>
                      <a:pt x="404" y="80"/>
                      <a:pt x="443" y="48"/>
                      <a:pt x="482" y="17"/>
                    </a:cubicBezTo>
                    <a:cubicBezTo>
                      <a:pt x="480" y="10"/>
                      <a:pt x="476" y="5"/>
                      <a:pt x="4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35"/>
              <p:cNvSpPr>
                <a:spLocks/>
              </p:cNvSpPr>
              <p:nvPr/>
            </p:nvSpPr>
            <p:spPr bwMode="auto">
              <a:xfrm>
                <a:off x="7727950" y="3933825"/>
                <a:ext cx="1489075" cy="1187450"/>
              </a:xfrm>
              <a:custGeom>
                <a:avLst/>
                <a:gdLst>
                  <a:gd name="T0" fmla="*/ 922 w 926"/>
                  <a:gd name="T1" fmla="*/ 387 h 738"/>
                  <a:gd name="T2" fmla="*/ 917 w 926"/>
                  <a:gd name="T3" fmla="*/ 273 h 738"/>
                  <a:gd name="T4" fmla="*/ 914 w 926"/>
                  <a:gd name="T5" fmla="*/ 177 h 738"/>
                  <a:gd name="T6" fmla="*/ 874 w 926"/>
                  <a:gd name="T7" fmla="*/ 104 h 738"/>
                  <a:gd name="T8" fmla="*/ 821 w 926"/>
                  <a:gd name="T9" fmla="*/ 99 h 738"/>
                  <a:gd name="T10" fmla="*/ 747 w 926"/>
                  <a:gd name="T11" fmla="*/ 108 h 738"/>
                  <a:gd name="T12" fmla="*/ 588 w 926"/>
                  <a:gd name="T13" fmla="*/ 127 h 738"/>
                  <a:gd name="T14" fmla="*/ 479 w 926"/>
                  <a:gd name="T15" fmla="*/ 124 h 738"/>
                  <a:gd name="T16" fmla="*/ 443 w 926"/>
                  <a:gd name="T17" fmla="*/ 0 h 738"/>
                  <a:gd name="T18" fmla="*/ 353 w 926"/>
                  <a:gd name="T19" fmla="*/ 35 h 738"/>
                  <a:gd name="T20" fmla="*/ 235 w 926"/>
                  <a:gd name="T21" fmla="*/ 71 h 738"/>
                  <a:gd name="T22" fmla="*/ 0 w 926"/>
                  <a:gd name="T23" fmla="*/ 112 h 738"/>
                  <a:gd name="T24" fmla="*/ 63 w 926"/>
                  <a:gd name="T25" fmla="*/ 327 h 738"/>
                  <a:gd name="T26" fmla="*/ 130 w 926"/>
                  <a:gd name="T27" fmla="*/ 369 h 738"/>
                  <a:gd name="T28" fmla="*/ 212 w 926"/>
                  <a:gd name="T29" fmla="*/ 372 h 738"/>
                  <a:gd name="T30" fmla="*/ 487 w 926"/>
                  <a:gd name="T31" fmla="*/ 292 h 738"/>
                  <a:gd name="T32" fmla="*/ 643 w 926"/>
                  <a:gd name="T33" fmla="*/ 248 h 738"/>
                  <a:gd name="T34" fmla="*/ 796 w 926"/>
                  <a:gd name="T35" fmla="*/ 215 h 738"/>
                  <a:gd name="T36" fmla="*/ 817 w 926"/>
                  <a:gd name="T37" fmla="*/ 227 h 738"/>
                  <a:gd name="T38" fmla="*/ 817 w 926"/>
                  <a:gd name="T39" fmla="*/ 263 h 738"/>
                  <a:gd name="T40" fmla="*/ 816 w 926"/>
                  <a:gd name="T41" fmla="*/ 343 h 738"/>
                  <a:gd name="T42" fmla="*/ 808 w 926"/>
                  <a:gd name="T43" fmla="*/ 502 h 738"/>
                  <a:gd name="T44" fmla="*/ 802 w 926"/>
                  <a:gd name="T45" fmla="*/ 583 h 738"/>
                  <a:gd name="T46" fmla="*/ 790 w 926"/>
                  <a:gd name="T47" fmla="*/ 738 h 738"/>
                  <a:gd name="T48" fmla="*/ 913 w 926"/>
                  <a:gd name="T49" fmla="*/ 706 h 738"/>
                  <a:gd name="T50" fmla="*/ 923 w 926"/>
                  <a:gd name="T51" fmla="*/ 619 h 738"/>
                  <a:gd name="T52" fmla="*/ 922 w 926"/>
                  <a:gd name="T53" fmla="*/ 38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26" h="738">
                    <a:moveTo>
                      <a:pt x="922" y="387"/>
                    </a:moveTo>
                    <a:cubicBezTo>
                      <a:pt x="920" y="349"/>
                      <a:pt x="919" y="311"/>
                      <a:pt x="917" y="273"/>
                    </a:cubicBezTo>
                    <a:cubicBezTo>
                      <a:pt x="916" y="242"/>
                      <a:pt x="918" y="209"/>
                      <a:pt x="914" y="177"/>
                    </a:cubicBezTo>
                    <a:cubicBezTo>
                      <a:pt x="911" y="147"/>
                      <a:pt x="905" y="115"/>
                      <a:pt x="874" y="104"/>
                    </a:cubicBezTo>
                    <a:cubicBezTo>
                      <a:pt x="859" y="99"/>
                      <a:pt x="840" y="99"/>
                      <a:pt x="821" y="99"/>
                    </a:cubicBezTo>
                    <a:cubicBezTo>
                      <a:pt x="797" y="100"/>
                      <a:pt x="772" y="104"/>
                      <a:pt x="747" y="108"/>
                    </a:cubicBezTo>
                    <a:cubicBezTo>
                      <a:pt x="695" y="117"/>
                      <a:pt x="641" y="124"/>
                      <a:pt x="588" y="127"/>
                    </a:cubicBezTo>
                    <a:cubicBezTo>
                      <a:pt x="557" y="129"/>
                      <a:pt x="506" y="148"/>
                      <a:pt x="479" y="124"/>
                    </a:cubicBezTo>
                    <a:cubicBezTo>
                      <a:pt x="452" y="100"/>
                      <a:pt x="448" y="33"/>
                      <a:pt x="443" y="0"/>
                    </a:cubicBezTo>
                    <a:cubicBezTo>
                      <a:pt x="413" y="4"/>
                      <a:pt x="383" y="26"/>
                      <a:pt x="353" y="35"/>
                    </a:cubicBezTo>
                    <a:cubicBezTo>
                      <a:pt x="314" y="48"/>
                      <a:pt x="275" y="60"/>
                      <a:pt x="235" y="71"/>
                    </a:cubicBezTo>
                    <a:cubicBezTo>
                      <a:pt x="216" y="76"/>
                      <a:pt x="2" y="124"/>
                      <a:pt x="0" y="112"/>
                    </a:cubicBezTo>
                    <a:cubicBezTo>
                      <a:pt x="8" y="174"/>
                      <a:pt x="21" y="278"/>
                      <a:pt x="63" y="327"/>
                    </a:cubicBezTo>
                    <a:cubicBezTo>
                      <a:pt x="81" y="348"/>
                      <a:pt x="104" y="362"/>
                      <a:pt x="130" y="369"/>
                    </a:cubicBezTo>
                    <a:cubicBezTo>
                      <a:pt x="156" y="377"/>
                      <a:pt x="185" y="375"/>
                      <a:pt x="212" y="372"/>
                    </a:cubicBezTo>
                    <a:cubicBezTo>
                      <a:pt x="308" y="361"/>
                      <a:pt x="396" y="319"/>
                      <a:pt x="487" y="292"/>
                    </a:cubicBezTo>
                    <a:cubicBezTo>
                      <a:pt x="539" y="276"/>
                      <a:pt x="591" y="262"/>
                      <a:pt x="643" y="248"/>
                    </a:cubicBezTo>
                    <a:cubicBezTo>
                      <a:pt x="693" y="236"/>
                      <a:pt x="745" y="221"/>
                      <a:pt x="796" y="215"/>
                    </a:cubicBezTo>
                    <a:cubicBezTo>
                      <a:pt x="805" y="213"/>
                      <a:pt x="815" y="217"/>
                      <a:pt x="817" y="227"/>
                    </a:cubicBezTo>
                    <a:cubicBezTo>
                      <a:pt x="818" y="238"/>
                      <a:pt x="816" y="252"/>
                      <a:pt x="817" y="263"/>
                    </a:cubicBezTo>
                    <a:cubicBezTo>
                      <a:pt x="817" y="290"/>
                      <a:pt x="817" y="316"/>
                      <a:pt x="816" y="343"/>
                    </a:cubicBezTo>
                    <a:cubicBezTo>
                      <a:pt x="815" y="396"/>
                      <a:pt x="812" y="449"/>
                      <a:pt x="808" y="502"/>
                    </a:cubicBezTo>
                    <a:cubicBezTo>
                      <a:pt x="806" y="529"/>
                      <a:pt x="804" y="556"/>
                      <a:pt x="802" y="583"/>
                    </a:cubicBezTo>
                    <a:cubicBezTo>
                      <a:pt x="798" y="635"/>
                      <a:pt x="794" y="686"/>
                      <a:pt x="790" y="738"/>
                    </a:cubicBezTo>
                    <a:cubicBezTo>
                      <a:pt x="831" y="727"/>
                      <a:pt x="872" y="716"/>
                      <a:pt x="913" y="706"/>
                    </a:cubicBezTo>
                    <a:cubicBezTo>
                      <a:pt x="924" y="703"/>
                      <a:pt x="923" y="630"/>
                      <a:pt x="923" y="619"/>
                    </a:cubicBezTo>
                    <a:cubicBezTo>
                      <a:pt x="926" y="542"/>
                      <a:pt x="925" y="465"/>
                      <a:pt x="922" y="387"/>
                    </a:cubicBezTo>
                    <a:close/>
                  </a:path>
                </a:pathLst>
              </a:custGeom>
              <a:solidFill>
                <a:srgbClr val="FD5A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37"/>
              <p:cNvSpPr>
                <a:spLocks/>
              </p:cNvSpPr>
              <p:nvPr/>
            </p:nvSpPr>
            <p:spPr bwMode="auto">
              <a:xfrm>
                <a:off x="6745288" y="2257425"/>
                <a:ext cx="1203325" cy="1143000"/>
              </a:xfrm>
              <a:custGeom>
                <a:avLst/>
                <a:gdLst>
                  <a:gd name="T0" fmla="*/ 151 w 748"/>
                  <a:gd name="T1" fmla="*/ 141 h 711"/>
                  <a:gd name="T2" fmla="*/ 182 w 748"/>
                  <a:gd name="T3" fmla="*/ 196 h 711"/>
                  <a:gd name="T4" fmla="*/ 648 w 748"/>
                  <a:gd name="T5" fmla="*/ 486 h 711"/>
                  <a:gd name="T6" fmla="*/ 682 w 748"/>
                  <a:gd name="T7" fmla="*/ 498 h 711"/>
                  <a:gd name="T8" fmla="*/ 693 w 748"/>
                  <a:gd name="T9" fmla="*/ 515 h 711"/>
                  <a:gd name="T10" fmla="*/ 748 w 748"/>
                  <a:gd name="T11" fmla="*/ 703 h 711"/>
                  <a:gd name="T12" fmla="*/ 597 w 748"/>
                  <a:gd name="T13" fmla="*/ 680 h 711"/>
                  <a:gd name="T14" fmla="*/ 463 w 748"/>
                  <a:gd name="T15" fmla="*/ 618 h 711"/>
                  <a:gd name="T16" fmla="*/ 185 w 748"/>
                  <a:gd name="T17" fmla="*/ 356 h 711"/>
                  <a:gd name="T18" fmla="*/ 81 w 748"/>
                  <a:gd name="T19" fmla="*/ 194 h 711"/>
                  <a:gd name="T20" fmla="*/ 2 w 748"/>
                  <a:gd name="T21" fmla="*/ 34 h 711"/>
                  <a:gd name="T22" fmla="*/ 68 w 748"/>
                  <a:gd name="T23" fmla="*/ 2 h 711"/>
                  <a:gd name="T24" fmla="*/ 151 w 748"/>
                  <a:gd name="T25" fmla="*/ 141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8" h="711">
                    <a:moveTo>
                      <a:pt x="151" y="141"/>
                    </a:moveTo>
                    <a:cubicBezTo>
                      <a:pt x="165" y="168"/>
                      <a:pt x="177" y="190"/>
                      <a:pt x="182" y="196"/>
                    </a:cubicBezTo>
                    <a:cubicBezTo>
                      <a:pt x="294" y="354"/>
                      <a:pt x="456" y="462"/>
                      <a:pt x="648" y="486"/>
                    </a:cubicBezTo>
                    <a:cubicBezTo>
                      <a:pt x="660" y="488"/>
                      <a:pt x="673" y="490"/>
                      <a:pt x="682" y="498"/>
                    </a:cubicBezTo>
                    <a:cubicBezTo>
                      <a:pt x="687" y="503"/>
                      <a:pt x="690" y="509"/>
                      <a:pt x="693" y="515"/>
                    </a:cubicBezTo>
                    <a:cubicBezTo>
                      <a:pt x="720" y="575"/>
                      <a:pt x="739" y="638"/>
                      <a:pt x="748" y="703"/>
                    </a:cubicBezTo>
                    <a:cubicBezTo>
                      <a:pt x="696" y="711"/>
                      <a:pt x="647" y="692"/>
                      <a:pt x="597" y="680"/>
                    </a:cubicBezTo>
                    <a:cubicBezTo>
                      <a:pt x="548" y="668"/>
                      <a:pt x="505" y="645"/>
                      <a:pt x="463" y="618"/>
                    </a:cubicBezTo>
                    <a:cubicBezTo>
                      <a:pt x="355" y="548"/>
                      <a:pt x="262" y="458"/>
                      <a:pt x="185" y="356"/>
                    </a:cubicBezTo>
                    <a:cubicBezTo>
                      <a:pt x="147" y="305"/>
                      <a:pt x="112" y="251"/>
                      <a:pt x="81" y="194"/>
                    </a:cubicBezTo>
                    <a:cubicBezTo>
                      <a:pt x="74" y="181"/>
                      <a:pt x="0" y="36"/>
                      <a:pt x="2" y="34"/>
                    </a:cubicBezTo>
                    <a:cubicBezTo>
                      <a:pt x="22" y="20"/>
                      <a:pt x="45" y="9"/>
                      <a:pt x="68" y="2"/>
                    </a:cubicBezTo>
                    <a:cubicBezTo>
                      <a:pt x="77" y="0"/>
                      <a:pt x="120" y="83"/>
                      <a:pt x="151" y="141"/>
                    </a:cubicBezTo>
                    <a:close/>
                  </a:path>
                </a:pathLst>
              </a:custGeom>
              <a:solidFill>
                <a:srgbClr val="A0B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57"/>
              <p:cNvSpPr>
                <a:spLocks/>
              </p:cNvSpPr>
              <p:nvPr/>
            </p:nvSpPr>
            <p:spPr bwMode="auto">
              <a:xfrm>
                <a:off x="8102600" y="1912938"/>
                <a:ext cx="482600" cy="1392237"/>
              </a:xfrm>
              <a:custGeom>
                <a:avLst/>
                <a:gdLst>
                  <a:gd name="T0" fmla="*/ 85 w 300"/>
                  <a:gd name="T1" fmla="*/ 97 h 866"/>
                  <a:gd name="T2" fmla="*/ 54 w 300"/>
                  <a:gd name="T3" fmla="*/ 28 h 866"/>
                  <a:gd name="T4" fmla="*/ 97 w 300"/>
                  <a:gd name="T5" fmla="*/ 3 h 866"/>
                  <a:gd name="T6" fmla="*/ 104 w 300"/>
                  <a:gd name="T7" fmla="*/ 1 h 866"/>
                  <a:gd name="T8" fmla="*/ 109 w 300"/>
                  <a:gd name="T9" fmla="*/ 5 h 866"/>
                  <a:gd name="T10" fmla="*/ 273 w 300"/>
                  <a:gd name="T11" fmla="*/ 329 h 866"/>
                  <a:gd name="T12" fmla="*/ 299 w 300"/>
                  <a:gd name="T13" fmla="*/ 433 h 866"/>
                  <a:gd name="T14" fmla="*/ 254 w 300"/>
                  <a:gd name="T15" fmla="*/ 581 h 866"/>
                  <a:gd name="T16" fmla="*/ 80 w 300"/>
                  <a:gd name="T17" fmla="*/ 866 h 866"/>
                  <a:gd name="T18" fmla="*/ 11 w 300"/>
                  <a:gd name="T19" fmla="*/ 693 h 866"/>
                  <a:gd name="T20" fmla="*/ 0 w 300"/>
                  <a:gd name="T21" fmla="*/ 667 h 866"/>
                  <a:gd name="T22" fmla="*/ 24 w 300"/>
                  <a:gd name="T23" fmla="*/ 632 h 866"/>
                  <a:gd name="T24" fmla="*/ 152 w 300"/>
                  <a:gd name="T25" fmla="*/ 503 h 866"/>
                  <a:gd name="T26" fmla="*/ 166 w 300"/>
                  <a:gd name="T27" fmla="*/ 323 h 866"/>
                  <a:gd name="T28" fmla="*/ 85 w 300"/>
                  <a:gd name="T29" fmla="*/ 97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0" h="866">
                    <a:moveTo>
                      <a:pt x="85" y="97"/>
                    </a:moveTo>
                    <a:cubicBezTo>
                      <a:pt x="69" y="56"/>
                      <a:pt x="56" y="26"/>
                      <a:pt x="54" y="28"/>
                    </a:cubicBezTo>
                    <a:cubicBezTo>
                      <a:pt x="68" y="19"/>
                      <a:pt x="83" y="11"/>
                      <a:pt x="97" y="3"/>
                    </a:cubicBezTo>
                    <a:cubicBezTo>
                      <a:pt x="99" y="1"/>
                      <a:pt x="102" y="0"/>
                      <a:pt x="104" y="1"/>
                    </a:cubicBezTo>
                    <a:cubicBezTo>
                      <a:pt x="106" y="1"/>
                      <a:pt x="108" y="3"/>
                      <a:pt x="109" y="5"/>
                    </a:cubicBezTo>
                    <a:cubicBezTo>
                      <a:pt x="176" y="107"/>
                      <a:pt x="229" y="215"/>
                      <a:pt x="273" y="329"/>
                    </a:cubicBezTo>
                    <a:cubicBezTo>
                      <a:pt x="286" y="363"/>
                      <a:pt x="299" y="397"/>
                      <a:pt x="299" y="433"/>
                    </a:cubicBezTo>
                    <a:cubicBezTo>
                      <a:pt x="300" y="485"/>
                      <a:pt x="277" y="534"/>
                      <a:pt x="254" y="581"/>
                    </a:cubicBezTo>
                    <a:cubicBezTo>
                      <a:pt x="206" y="681"/>
                      <a:pt x="156" y="783"/>
                      <a:pt x="80" y="866"/>
                    </a:cubicBezTo>
                    <a:cubicBezTo>
                      <a:pt x="69" y="804"/>
                      <a:pt x="45" y="746"/>
                      <a:pt x="11" y="693"/>
                    </a:cubicBezTo>
                    <a:cubicBezTo>
                      <a:pt x="6" y="685"/>
                      <a:pt x="0" y="677"/>
                      <a:pt x="0" y="667"/>
                    </a:cubicBezTo>
                    <a:cubicBezTo>
                      <a:pt x="0" y="652"/>
                      <a:pt x="13" y="641"/>
                      <a:pt x="24" y="632"/>
                    </a:cubicBezTo>
                    <a:cubicBezTo>
                      <a:pt x="71" y="594"/>
                      <a:pt x="114" y="551"/>
                      <a:pt x="152" y="503"/>
                    </a:cubicBezTo>
                    <a:cubicBezTo>
                      <a:pt x="198" y="446"/>
                      <a:pt x="181" y="390"/>
                      <a:pt x="166" y="323"/>
                    </a:cubicBezTo>
                    <a:cubicBezTo>
                      <a:pt x="162" y="307"/>
                      <a:pt x="117" y="180"/>
                      <a:pt x="85" y="97"/>
                    </a:cubicBezTo>
                    <a:close/>
                  </a:path>
                </a:pathLst>
              </a:custGeom>
              <a:solidFill>
                <a:srgbClr val="A0B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7310438" y="1627188"/>
                <a:ext cx="966787" cy="1409700"/>
                <a:chOff x="7310438" y="1627188"/>
                <a:chExt cx="966787" cy="1409700"/>
              </a:xfrm>
            </p:grpSpPr>
            <p:sp>
              <p:nvSpPr>
                <p:cNvPr id="213" name="Freeform 210"/>
                <p:cNvSpPr>
                  <a:spLocks/>
                </p:cNvSpPr>
                <p:nvPr/>
              </p:nvSpPr>
              <p:spPr bwMode="auto">
                <a:xfrm>
                  <a:off x="7994650" y="1627188"/>
                  <a:ext cx="282575" cy="369887"/>
                </a:xfrm>
                <a:custGeom>
                  <a:avLst/>
                  <a:gdLst>
                    <a:gd name="T0" fmla="*/ 138 w 176"/>
                    <a:gd name="T1" fmla="*/ 230 h 230"/>
                    <a:gd name="T2" fmla="*/ 72 w 176"/>
                    <a:gd name="T3" fmla="*/ 155 h 230"/>
                    <a:gd name="T4" fmla="*/ 1 w 176"/>
                    <a:gd name="T5" fmla="*/ 84 h 230"/>
                    <a:gd name="T6" fmla="*/ 1 w 176"/>
                    <a:gd name="T7" fmla="*/ 74 h 230"/>
                    <a:gd name="T8" fmla="*/ 6 w 176"/>
                    <a:gd name="T9" fmla="*/ 65 h 230"/>
                    <a:gd name="T10" fmla="*/ 10 w 176"/>
                    <a:gd name="T11" fmla="*/ 33 h 230"/>
                    <a:gd name="T12" fmla="*/ 43 w 176"/>
                    <a:gd name="T13" fmla="*/ 29 h 230"/>
                    <a:gd name="T14" fmla="*/ 59 w 176"/>
                    <a:gd name="T15" fmla="*/ 7 h 230"/>
                    <a:gd name="T16" fmla="*/ 85 w 176"/>
                    <a:gd name="T17" fmla="*/ 16 h 230"/>
                    <a:gd name="T18" fmla="*/ 98 w 176"/>
                    <a:gd name="T19" fmla="*/ 0 h 230"/>
                    <a:gd name="T20" fmla="*/ 112 w 176"/>
                    <a:gd name="T21" fmla="*/ 16 h 230"/>
                    <a:gd name="T22" fmla="*/ 127 w 176"/>
                    <a:gd name="T23" fmla="*/ 7 h 230"/>
                    <a:gd name="T24" fmla="*/ 140 w 176"/>
                    <a:gd name="T25" fmla="*/ 24 h 230"/>
                    <a:gd name="T26" fmla="*/ 150 w 176"/>
                    <a:gd name="T27" fmla="*/ 129 h 230"/>
                    <a:gd name="T28" fmla="*/ 176 w 176"/>
                    <a:gd name="T29" fmla="*/ 207 h 230"/>
                    <a:gd name="T30" fmla="*/ 138 w 176"/>
                    <a:gd name="T31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6" h="230">
                      <a:moveTo>
                        <a:pt x="138" y="230"/>
                      </a:moveTo>
                      <a:cubicBezTo>
                        <a:pt x="133" y="196"/>
                        <a:pt x="101" y="173"/>
                        <a:pt x="72" y="155"/>
                      </a:cubicBezTo>
                      <a:cubicBezTo>
                        <a:pt x="42" y="137"/>
                        <a:pt x="10" y="117"/>
                        <a:pt x="1" y="84"/>
                      </a:cubicBezTo>
                      <a:cubicBezTo>
                        <a:pt x="0" y="81"/>
                        <a:pt x="0" y="77"/>
                        <a:pt x="1" y="74"/>
                      </a:cubicBezTo>
                      <a:cubicBezTo>
                        <a:pt x="2" y="71"/>
                        <a:pt x="4" y="68"/>
                        <a:pt x="6" y="65"/>
                      </a:cubicBezTo>
                      <a:cubicBezTo>
                        <a:pt x="11" y="55"/>
                        <a:pt x="6" y="43"/>
                        <a:pt x="10" y="33"/>
                      </a:cubicBezTo>
                      <a:cubicBezTo>
                        <a:pt x="15" y="20"/>
                        <a:pt x="35" y="18"/>
                        <a:pt x="43" y="29"/>
                      </a:cubicBezTo>
                      <a:cubicBezTo>
                        <a:pt x="42" y="19"/>
                        <a:pt x="49" y="10"/>
                        <a:pt x="59" y="7"/>
                      </a:cubicBezTo>
                      <a:cubicBezTo>
                        <a:pt x="68" y="4"/>
                        <a:pt x="79" y="8"/>
                        <a:pt x="85" y="16"/>
                      </a:cubicBezTo>
                      <a:cubicBezTo>
                        <a:pt x="83" y="9"/>
                        <a:pt x="90" y="0"/>
                        <a:pt x="98" y="0"/>
                      </a:cubicBezTo>
                      <a:cubicBezTo>
                        <a:pt x="106" y="0"/>
                        <a:pt x="113" y="8"/>
                        <a:pt x="112" y="16"/>
                      </a:cubicBezTo>
                      <a:cubicBezTo>
                        <a:pt x="111" y="9"/>
                        <a:pt x="121" y="5"/>
                        <a:pt x="127" y="7"/>
                      </a:cubicBezTo>
                      <a:cubicBezTo>
                        <a:pt x="134" y="10"/>
                        <a:pt x="138" y="17"/>
                        <a:pt x="140" y="24"/>
                      </a:cubicBezTo>
                      <a:cubicBezTo>
                        <a:pt x="152" y="57"/>
                        <a:pt x="145" y="94"/>
                        <a:pt x="150" y="129"/>
                      </a:cubicBezTo>
                      <a:cubicBezTo>
                        <a:pt x="154" y="156"/>
                        <a:pt x="165" y="182"/>
                        <a:pt x="176" y="207"/>
                      </a:cubicBezTo>
                      <a:cubicBezTo>
                        <a:pt x="161" y="210"/>
                        <a:pt x="149" y="221"/>
                        <a:pt x="138" y="230"/>
                      </a:cubicBezTo>
                      <a:close/>
                    </a:path>
                  </a:pathLst>
                </a:custGeom>
                <a:solidFill>
                  <a:srgbClr val="E29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238"/>
                <p:cNvSpPr>
                  <a:spLocks/>
                </p:cNvSpPr>
                <p:nvPr/>
              </p:nvSpPr>
              <p:spPr bwMode="auto">
                <a:xfrm>
                  <a:off x="7935913" y="2543175"/>
                  <a:ext cx="100012" cy="55562"/>
                </a:xfrm>
                <a:custGeom>
                  <a:avLst/>
                  <a:gdLst>
                    <a:gd name="T0" fmla="*/ 55 w 62"/>
                    <a:gd name="T1" fmla="*/ 2 h 34"/>
                    <a:gd name="T2" fmla="*/ 46 w 62"/>
                    <a:gd name="T3" fmla="*/ 3 h 34"/>
                    <a:gd name="T4" fmla="*/ 17 w 62"/>
                    <a:gd name="T5" fmla="*/ 16 h 34"/>
                    <a:gd name="T6" fmla="*/ 5 w 62"/>
                    <a:gd name="T7" fmla="*/ 22 h 34"/>
                    <a:gd name="T8" fmla="*/ 62 w 62"/>
                    <a:gd name="T9" fmla="*/ 19 h 34"/>
                    <a:gd name="T10" fmla="*/ 57 w 62"/>
                    <a:gd name="T11" fmla="*/ 4 h 34"/>
                    <a:gd name="T12" fmla="*/ 55 w 62"/>
                    <a:gd name="T13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34">
                      <a:moveTo>
                        <a:pt x="55" y="2"/>
                      </a:moveTo>
                      <a:cubicBezTo>
                        <a:pt x="52" y="0"/>
                        <a:pt x="49" y="1"/>
                        <a:pt x="46" y="3"/>
                      </a:cubicBezTo>
                      <a:cubicBezTo>
                        <a:pt x="37" y="7"/>
                        <a:pt x="27" y="11"/>
                        <a:pt x="17" y="16"/>
                      </a:cubicBezTo>
                      <a:cubicBezTo>
                        <a:pt x="15" y="17"/>
                        <a:pt x="7" y="19"/>
                        <a:pt x="5" y="22"/>
                      </a:cubicBezTo>
                      <a:cubicBezTo>
                        <a:pt x="0" y="34"/>
                        <a:pt x="55" y="22"/>
                        <a:pt x="62" y="19"/>
                      </a:cubicBezTo>
                      <a:cubicBezTo>
                        <a:pt x="62" y="14"/>
                        <a:pt x="60" y="8"/>
                        <a:pt x="57" y="4"/>
                      </a:cubicBezTo>
                      <a:cubicBezTo>
                        <a:pt x="56" y="3"/>
                        <a:pt x="56" y="2"/>
                        <a:pt x="55" y="2"/>
                      </a:cubicBezTo>
                      <a:close/>
                    </a:path>
                  </a:pathLst>
                </a:custGeom>
                <a:solidFill>
                  <a:srgbClr val="C7E1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239"/>
                <p:cNvSpPr>
                  <a:spLocks/>
                </p:cNvSpPr>
                <p:nvPr/>
              </p:nvSpPr>
              <p:spPr bwMode="auto">
                <a:xfrm>
                  <a:off x="7504113" y="2081213"/>
                  <a:ext cx="628650" cy="955675"/>
                </a:xfrm>
                <a:custGeom>
                  <a:avLst/>
                  <a:gdLst>
                    <a:gd name="T0" fmla="*/ 167 w 391"/>
                    <a:gd name="T1" fmla="*/ 489 h 595"/>
                    <a:gd name="T2" fmla="*/ 159 w 391"/>
                    <a:gd name="T3" fmla="*/ 473 h 595"/>
                    <a:gd name="T4" fmla="*/ 119 w 391"/>
                    <a:gd name="T5" fmla="*/ 406 h 595"/>
                    <a:gd name="T6" fmla="*/ 85 w 391"/>
                    <a:gd name="T7" fmla="*/ 374 h 595"/>
                    <a:gd name="T8" fmla="*/ 38 w 391"/>
                    <a:gd name="T9" fmla="*/ 350 h 595"/>
                    <a:gd name="T10" fmla="*/ 39 w 391"/>
                    <a:gd name="T11" fmla="*/ 267 h 595"/>
                    <a:gd name="T12" fmla="*/ 52 w 391"/>
                    <a:gd name="T13" fmla="*/ 255 h 595"/>
                    <a:gd name="T14" fmla="*/ 50 w 391"/>
                    <a:gd name="T15" fmla="*/ 221 h 595"/>
                    <a:gd name="T16" fmla="*/ 1 w 391"/>
                    <a:gd name="T17" fmla="*/ 103 h 595"/>
                    <a:gd name="T18" fmla="*/ 27 w 391"/>
                    <a:gd name="T19" fmla="*/ 41 h 595"/>
                    <a:gd name="T20" fmla="*/ 61 w 391"/>
                    <a:gd name="T21" fmla="*/ 14 h 595"/>
                    <a:gd name="T22" fmla="*/ 161 w 391"/>
                    <a:gd name="T23" fmla="*/ 42 h 595"/>
                    <a:gd name="T24" fmla="*/ 237 w 391"/>
                    <a:gd name="T25" fmla="*/ 119 h 595"/>
                    <a:gd name="T26" fmla="*/ 382 w 391"/>
                    <a:gd name="T27" fmla="*/ 194 h 595"/>
                    <a:gd name="T28" fmla="*/ 387 w 391"/>
                    <a:gd name="T29" fmla="*/ 200 h 595"/>
                    <a:gd name="T30" fmla="*/ 375 w 391"/>
                    <a:gd name="T31" fmla="*/ 222 h 595"/>
                    <a:gd name="T32" fmla="*/ 331 w 391"/>
                    <a:gd name="T33" fmla="*/ 252 h 595"/>
                    <a:gd name="T34" fmla="*/ 325 w 391"/>
                    <a:gd name="T35" fmla="*/ 257 h 595"/>
                    <a:gd name="T36" fmla="*/ 326 w 391"/>
                    <a:gd name="T37" fmla="*/ 265 h 595"/>
                    <a:gd name="T38" fmla="*/ 333 w 391"/>
                    <a:gd name="T39" fmla="*/ 291 h 595"/>
                    <a:gd name="T40" fmla="*/ 313 w 391"/>
                    <a:gd name="T41" fmla="*/ 300 h 595"/>
                    <a:gd name="T42" fmla="*/ 270 w 391"/>
                    <a:gd name="T43" fmla="*/ 325 h 595"/>
                    <a:gd name="T44" fmla="*/ 293 w 391"/>
                    <a:gd name="T45" fmla="*/ 342 h 595"/>
                    <a:gd name="T46" fmla="*/ 346 w 391"/>
                    <a:gd name="T47" fmla="*/ 356 h 595"/>
                    <a:gd name="T48" fmla="*/ 358 w 391"/>
                    <a:gd name="T49" fmla="*/ 360 h 595"/>
                    <a:gd name="T50" fmla="*/ 359 w 391"/>
                    <a:gd name="T51" fmla="*/ 362 h 595"/>
                    <a:gd name="T52" fmla="*/ 354 w 391"/>
                    <a:gd name="T53" fmla="*/ 366 h 595"/>
                    <a:gd name="T54" fmla="*/ 351 w 391"/>
                    <a:gd name="T55" fmla="*/ 390 h 595"/>
                    <a:gd name="T56" fmla="*/ 351 w 391"/>
                    <a:gd name="T57" fmla="*/ 414 h 595"/>
                    <a:gd name="T58" fmla="*/ 330 w 391"/>
                    <a:gd name="T59" fmla="*/ 456 h 595"/>
                    <a:gd name="T60" fmla="*/ 312 w 391"/>
                    <a:gd name="T61" fmla="*/ 472 h 595"/>
                    <a:gd name="T62" fmla="*/ 320 w 391"/>
                    <a:gd name="T63" fmla="*/ 514 h 595"/>
                    <a:gd name="T64" fmla="*/ 332 w 391"/>
                    <a:gd name="T65" fmla="*/ 534 h 595"/>
                    <a:gd name="T66" fmla="*/ 342 w 391"/>
                    <a:gd name="T67" fmla="*/ 548 h 595"/>
                    <a:gd name="T68" fmla="*/ 351 w 391"/>
                    <a:gd name="T69" fmla="*/ 572 h 595"/>
                    <a:gd name="T70" fmla="*/ 349 w 391"/>
                    <a:gd name="T71" fmla="*/ 595 h 595"/>
                    <a:gd name="T72" fmla="*/ 262 w 391"/>
                    <a:gd name="T73" fmla="*/ 584 h 595"/>
                    <a:gd name="T74" fmla="*/ 225 w 391"/>
                    <a:gd name="T75" fmla="*/ 576 h 595"/>
                    <a:gd name="T76" fmla="*/ 197 w 391"/>
                    <a:gd name="T77" fmla="*/ 557 h 595"/>
                    <a:gd name="T78" fmla="*/ 167 w 391"/>
                    <a:gd name="T79" fmla="*/ 489 h 5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91" h="595">
                      <a:moveTo>
                        <a:pt x="167" y="489"/>
                      </a:moveTo>
                      <a:cubicBezTo>
                        <a:pt x="164" y="484"/>
                        <a:pt x="162" y="478"/>
                        <a:pt x="159" y="473"/>
                      </a:cubicBezTo>
                      <a:cubicBezTo>
                        <a:pt x="148" y="449"/>
                        <a:pt x="138" y="425"/>
                        <a:pt x="119" y="406"/>
                      </a:cubicBezTo>
                      <a:cubicBezTo>
                        <a:pt x="108" y="395"/>
                        <a:pt x="99" y="382"/>
                        <a:pt x="85" y="374"/>
                      </a:cubicBezTo>
                      <a:cubicBezTo>
                        <a:pt x="69" y="366"/>
                        <a:pt x="52" y="361"/>
                        <a:pt x="38" y="350"/>
                      </a:cubicBezTo>
                      <a:cubicBezTo>
                        <a:pt x="15" y="329"/>
                        <a:pt x="15" y="288"/>
                        <a:pt x="39" y="267"/>
                      </a:cubicBezTo>
                      <a:cubicBezTo>
                        <a:pt x="44" y="263"/>
                        <a:pt x="49" y="260"/>
                        <a:pt x="52" y="255"/>
                      </a:cubicBezTo>
                      <a:cubicBezTo>
                        <a:pt x="59" y="245"/>
                        <a:pt x="55" y="232"/>
                        <a:pt x="50" y="221"/>
                      </a:cubicBezTo>
                      <a:cubicBezTo>
                        <a:pt x="31" y="182"/>
                        <a:pt x="0" y="146"/>
                        <a:pt x="1" y="103"/>
                      </a:cubicBezTo>
                      <a:cubicBezTo>
                        <a:pt x="2" y="80"/>
                        <a:pt x="12" y="58"/>
                        <a:pt x="27" y="41"/>
                      </a:cubicBezTo>
                      <a:cubicBezTo>
                        <a:pt x="36" y="29"/>
                        <a:pt x="48" y="19"/>
                        <a:pt x="61" y="14"/>
                      </a:cubicBezTo>
                      <a:cubicBezTo>
                        <a:pt x="95" y="0"/>
                        <a:pt x="134" y="18"/>
                        <a:pt x="161" y="42"/>
                      </a:cubicBezTo>
                      <a:cubicBezTo>
                        <a:pt x="188" y="66"/>
                        <a:pt x="208" y="97"/>
                        <a:pt x="237" y="119"/>
                      </a:cubicBezTo>
                      <a:cubicBezTo>
                        <a:pt x="281" y="152"/>
                        <a:pt x="339" y="161"/>
                        <a:pt x="382" y="194"/>
                      </a:cubicBezTo>
                      <a:cubicBezTo>
                        <a:pt x="384" y="196"/>
                        <a:pt x="386" y="197"/>
                        <a:pt x="387" y="200"/>
                      </a:cubicBezTo>
                      <a:cubicBezTo>
                        <a:pt x="391" y="208"/>
                        <a:pt x="383" y="217"/>
                        <a:pt x="375" y="222"/>
                      </a:cubicBezTo>
                      <a:cubicBezTo>
                        <a:pt x="360" y="232"/>
                        <a:pt x="345" y="242"/>
                        <a:pt x="331" y="252"/>
                      </a:cubicBezTo>
                      <a:cubicBezTo>
                        <a:pt x="329" y="253"/>
                        <a:pt x="326" y="255"/>
                        <a:pt x="325" y="257"/>
                      </a:cubicBezTo>
                      <a:cubicBezTo>
                        <a:pt x="324" y="260"/>
                        <a:pt x="325" y="263"/>
                        <a:pt x="326" y="265"/>
                      </a:cubicBezTo>
                      <a:cubicBezTo>
                        <a:pt x="329" y="273"/>
                        <a:pt x="339" y="284"/>
                        <a:pt x="333" y="291"/>
                      </a:cubicBezTo>
                      <a:cubicBezTo>
                        <a:pt x="330" y="295"/>
                        <a:pt x="318" y="297"/>
                        <a:pt x="313" y="300"/>
                      </a:cubicBezTo>
                      <a:cubicBezTo>
                        <a:pt x="304" y="304"/>
                        <a:pt x="269" y="313"/>
                        <a:pt x="270" y="325"/>
                      </a:cubicBezTo>
                      <a:cubicBezTo>
                        <a:pt x="271" y="334"/>
                        <a:pt x="286" y="339"/>
                        <a:pt x="293" y="342"/>
                      </a:cubicBezTo>
                      <a:cubicBezTo>
                        <a:pt x="311" y="349"/>
                        <a:pt x="327" y="354"/>
                        <a:pt x="346" y="356"/>
                      </a:cubicBezTo>
                      <a:cubicBezTo>
                        <a:pt x="350" y="356"/>
                        <a:pt x="355" y="357"/>
                        <a:pt x="358" y="360"/>
                      </a:cubicBezTo>
                      <a:cubicBezTo>
                        <a:pt x="358" y="361"/>
                        <a:pt x="359" y="362"/>
                        <a:pt x="359" y="362"/>
                      </a:cubicBezTo>
                      <a:cubicBezTo>
                        <a:pt x="359" y="365"/>
                        <a:pt x="356" y="365"/>
                        <a:pt x="354" y="366"/>
                      </a:cubicBezTo>
                      <a:cubicBezTo>
                        <a:pt x="347" y="369"/>
                        <a:pt x="350" y="384"/>
                        <a:pt x="351" y="390"/>
                      </a:cubicBezTo>
                      <a:cubicBezTo>
                        <a:pt x="352" y="398"/>
                        <a:pt x="352" y="406"/>
                        <a:pt x="351" y="414"/>
                      </a:cubicBezTo>
                      <a:cubicBezTo>
                        <a:pt x="349" y="430"/>
                        <a:pt x="343" y="446"/>
                        <a:pt x="330" y="456"/>
                      </a:cubicBezTo>
                      <a:cubicBezTo>
                        <a:pt x="324" y="462"/>
                        <a:pt x="316" y="465"/>
                        <a:pt x="312" y="472"/>
                      </a:cubicBezTo>
                      <a:cubicBezTo>
                        <a:pt x="304" y="485"/>
                        <a:pt x="312" y="501"/>
                        <a:pt x="320" y="514"/>
                      </a:cubicBezTo>
                      <a:cubicBezTo>
                        <a:pt x="324" y="520"/>
                        <a:pt x="328" y="527"/>
                        <a:pt x="332" y="534"/>
                      </a:cubicBezTo>
                      <a:cubicBezTo>
                        <a:pt x="335" y="539"/>
                        <a:pt x="339" y="543"/>
                        <a:pt x="342" y="548"/>
                      </a:cubicBezTo>
                      <a:cubicBezTo>
                        <a:pt x="346" y="555"/>
                        <a:pt x="349" y="564"/>
                        <a:pt x="351" y="572"/>
                      </a:cubicBezTo>
                      <a:cubicBezTo>
                        <a:pt x="351" y="574"/>
                        <a:pt x="354" y="595"/>
                        <a:pt x="349" y="595"/>
                      </a:cubicBezTo>
                      <a:cubicBezTo>
                        <a:pt x="320" y="594"/>
                        <a:pt x="291" y="589"/>
                        <a:pt x="262" y="584"/>
                      </a:cubicBezTo>
                      <a:cubicBezTo>
                        <a:pt x="250" y="582"/>
                        <a:pt x="237" y="580"/>
                        <a:pt x="225" y="576"/>
                      </a:cubicBezTo>
                      <a:cubicBezTo>
                        <a:pt x="215" y="572"/>
                        <a:pt x="201" y="568"/>
                        <a:pt x="197" y="557"/>
                      </a:cubicBezTo>
                      <a:cubicBezTo>
                        <a:pt x="188" y="534"/>
                        <a:pt x="177" y="512"/>
                        <a:pt x="167" y="489"/>
                      </a:cubicBezTo>
                      <a:close/>
                    </a:path>
                  </a:pathLst>
                </a:custGeom>
                <a:solidFill>
                  <a:srgbClr val="E29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240"/>
                <p:cNvSpPr>
                  <a:spLocks/>
                </p:cNvSpPr>
                <p:nvPr/>
              </p:nvSpPr>
              <p:spPr bwMode="auto">
                <a:xfrm>
                  <a:off x="7316788" y="2012950"/>
                  <a:ext cx="344487" cy="412750"/>
                </a:xfrm>
                <a:custGeom>
                  <a:avLst/>
                  <a:gdLst>
                    <a:gd name="T0" fmla="*/ 36 w 214"/>
                    <a:gd name="T1" fmla="*/ 255 h 257"/>
                    <a:gd name="T2" fmla="*/ 26 w 214"/>
                    <a:gd name="T3" fmla="*/ 240 h 257"/>
                    <a:gd name="T4" fmla="*/ 167 w 214"/>
                    <a:gd name="T5" fmla="*/ 5 h 257"/>
                    <a:gd name="T6" fmla="*/ 170 w 214"/>
                    <a:gd name="T7" fmla="*/ 0 h 257"/>
                    <a:gd name="T8" fmla="*/ 175 w 214"/>
                    <a:gd name="T9" fmla="*/ 3 h 257"/>
                    <a:gd name="T10" fmla="*/ 143 w 214"/>
                    <a:gd name="T11" fmla="*/ 147 h 257"/>
                    <a:gd name="T12" fmla="*/ 50 w 214"/>
                    <a:gd name="T13" fmla="*/ 254 h 257"/>
                    <a:gd name="T14" fmla="*/ 36 w 214"/>
                    <a:gd name="T15" fmla="*/ 255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4" h="257">
                      <a:moveTo>
                        <a:pt x="36" y="255"/>
                      </a:moveTo>
                      <a:cubicBezTo>
                        <a:pt x="31" y="253"/>
                        <a:pt x="28" y="246"/>
                        <a:pt x="26" y="240"/>
                      </a:cubicBezTo>
                      <a:cubicBezTo>
                        <a:pt x="0" y="136"/>
                        <a:pt x="135" y="86"/>
                        <a:pt x="167" y="5"/>
                      </a:cubicBezTo>
                      <a:cubicBezTo>
                        <a:pt x="167" y="3"/>
                        <a:pt x="168" y="1"/>
                        <a:pt x="170" y="0"/>
                      </a:cubicBezTo>
                      <a:cubicBezTo>
                        <a:pt x="172" y="0"/>
                        <a:pt x="174" y="1"/>
                        <a:pt x="175" y="3"/>
                      </a:cubicBezTo>
                      <a:cubicBezTo>
                        <a:pt x="214" y="42"/>
                        <a:pt x="157" y="108"/>
                        <a:pt x="143" y="147"/>
                      </a:cubicBezTo>
                      <a:cubicBezTo>
                        <a:pt x="127" y="193"/>
                        <a:pt x="96" y="238"/>
                        <a:pt x="50" y="254"/>
                      </a:cubicBezTo>
                      <a:cubicBezTo>
                        <a:pt x="46" y="255"/>
                        <a:pt x="41" y="257"/>
                        <a:pt x="36" y="255"/>
                      </a:cubicBezTo>
                      <a:close/>
                    </a:path>
                  </a:pathLst>
                </a:custGeom>
                <a:solidFill>
                  <a:srgbClr val="A3805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241"/>
                <p:cNvSpPr>
                  <a:spLocks/>
                </p:cNvSpPr>
                <p:nvPr/>
              </p:nvSpPr>
              <p:spPr bwMode="auto">
                <a:xfrm>
                  <a:off x="7793038" y="2327275"/>
                  <a:ext cx="101600" cy="101600"/>
                </a:xfrm>
                <a:custGeom>
                  <a:avLst/>
                  <a:gdLst>
                    <a:gd name="T0" fmla="*/ 19 w 64"/>
                    <a:gd name="T1" fmla="*/ 3 h 64"/>
                    <a:gd name="T2" fmla="*/ 38 w 64"/>
                    <a:gd name="T3" fmla="*/ 7 h 64"/>
                    <a:gd name="T4" fmla="*/ 37 w 64"/>
                    <a:gd name="T5" fmla="*/ 62 h 64"/>
                    <a:gd name="T6" fmla="*/ 1 w 64"/>
                    <a:gd name="T7" fmla="*/ 30 h 64"/>
                    <a:gd name="T8" fmla="*/ 19 w 64"/>
                    <a:gd name="T9" fmla="*/ 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64">
                      <a:moveTo>
                        <a:pt x="19" y="3"/>
                      </a:moveTo>
                      <a:cubicBezTo>
                        <a:pt x="25" y="0"/>
                        <a:pt x="32" y="1"/>
                        <a:pt x="38" y="7"/>
                      </a:cubicBezTo>
                      <a:cubicBezTo>
                        <a:pt x="51" y="19"/>
                        <a:pt x="64" y="58"/>
                        <a:pt x="37" y="62"/>
                      </a:cubicBezTo>
                      <a:cubicBezTo>
                        <a:pt x="20" y="64"/>
                        <a:pt x="2" y="46"/>
                        <a:pt x="1" y="30"/>
                      </a:cubicBezTo>
                      <a:cubicBezTo>
                        <a:pt x="0" y="19"/>
                        <a:pt x="9" y="6"/>
                        <a:pt x="19" y="3"/>
                      </a:cubicBezTo>
                      <a:close/>
                    </a:path>
                  </a:pathLst>
                </a:custGeom>
                <a:solidFill>
                  <a:srgbClr val="C7E1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242"/>
                <p:cNvSpPr>
                  <a:spLocks/>
                </p:cNvSpPr>
                <p:nvPr/>
              </p:nvSpPr>
              <p:spPr bwMode="auto">
                <a:xfrm>
                  <a:off x="7832725" y="2370138"/>
                  <a:ext cx="46037" cy="49212"/>
                </a:xfrm>
                <a:custGeom>
                  <a:avLst/>
                  <a:gdLst>
                    <a:gd name="T0" fmla="*/ 26 w 29"/>
                    <a:gd name="T1" fmla="*/ 27 h 31"/>
                    <a:gd name="T2" fmla="*/ 19 w 29"/>
                    <a:gd name="T3" fmla="*/ 30 h 31"/>
                    <a:gd name="T4" fmla="*/ 14 w 29"/>
                    <a:gd name="T5" fmla="*/ 30 h 31"/>
                    <a:gd name="T6" fmla="*/ 4 w 29"/>
                    <a:gd name="T7" fmla="*/ 24 h 31"/>
                    <a:gd name="T8" fmla="*/ 1 w 29"/>
                    <a:gd name="T9" fmla="*/ 18 h 31"/>
                    <a:gd name="T10" fmla="*/ 9 w 29"/>
                    <a:gd name="T11" fmla="*/ 2 h 31"/>
                    <a:gd name="T12" fmla="*/ 26 w 29"/>
                    <a:gd name="T13" fmla="*/ 8 h 31"/>
                    <a:gd name="T14" fmla="*/ 28 w 29"/>
                    <a:gd name="T15" fmla="*/ 14 h 31"/>
                    <a:gd name="T16" fmla="*/ 27 w 29"/>
                    <a:gd name="T17" fmla="*/ 25 h 31"/>
                    <a:gd name="T18" fmla="*/ 26 w 29"/>
                    <a:gd name="T19" fmla="*/ 27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31">
                      <a:moveTo>
                        <a:pt x="26" y="27"/>
                      </a:moveTo>
                      <a:cubicBezTo>
                        <a:pt x="24" y="29"/>
                        <a:pt x="22" y="30"/>
                        <a:pt x="19" y="30"/>
                      </a:cubicBezTo>
                      <a:cubicBezTo>
                        <a:pt x="18" y="30"/>
                        <a:pt x="16" y="31"/>
                        <a:pt x="14" y="30"/>
                      </a:cubicBezTo>
                      <a:cubicBezTo>
                        <a:pt x="10" y="30"/>
                        <a:pt x="7" y="27"/>
                        <a:pt x="4" y="24"/>
                      </a:cubicBezTo>
                      <a:cubicBezTo>
                        <a:pt x="3" y="22"/>
                        <a:pt x="1" y="20"/>
                        <a:pt x="1" y="18"/>
                      </a:cubicBezTo>
                      <a:cubicBezTo>
                        <a:pt x="0" y="12"/>
                        <a:pt x="3" y="5"/>
                        <a:pt x="9" y="2"/>
                      </a:cubicBezTo>
                      <a:cubicBezTo>
                        <a:pt x="15" y="0"/>
                        <a:pt x="23" y="2"/>
                        <a:pt x="26" y="8"/>
                      </a:cubicBezTo>
                      <a:cubicBezTo>
                        <a:pt x="27" y="10"/>
                        <a:pt x="28" y="12"/>
                        <a:pt x="28" y="14"/>
                      </a:cubicBezTo>
                      <a:cubicBezTo>
                        <a:pt x="29" y="18"/>
                        <a:pt x="29" y="22"/>
                        <a:pt x="27" y="25"/>
                      </a:cubicBezTo>
                      <a:cubicBezTo>
                        <a:pt x="27" y="26"/>
                        <a:pt x="26" y="27"/>
                        <a:pt x="26" y="27"/>
                      </a:cubicBezTo>
                      <a:close/>
                    </a:path>
                  </a:pathLst>
                </a:custGeom>
                <a:solidFill>
                  <a:srgbClr val="006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243"/>
                <p:cNvSpPr>
                  <a:spLocks/>
                </p:cNvSpPr>
                <p:nvPr/>
              </p:nvSpPr>
              <p:spPr bwMode="auto">
                <a:xfrm>
                  <a:off x="7854950" y="2392363"/>
                  <a:ext cx="17462" cy="19050"/>
                </a:xfrm>
                <a:custGeom>
                  <a:avLst/>
                  <a:gdLst>
                    <a:gd name="T0" fmla="*/ 10 w 11"/>
                    <a:gd name="T1" fmla="*/ 8 h 12"/>
                    <a:gd name="T2" fmla="*/ 10 w 11"/>
                    <a:gd name="T3" fmla="*/ 3 h 12"/>
                    <a:gd name="T4" fmla="*/ 7 w 11"/>
                    <a:gd name="T5" fmla="*/ 0 h 12"/>
                    <a:gd name="T6" fmla="*/ 5 w 11"/>
                    <a:gd name="T7" fmla="*/ 0 h 12"/>
                    <a:gd name="T8" fmla="*/ 1 w 11"/>
                    <a:gd name="T9" fmla="*/ 3 h 12"/>
                    <a:gd name="T10" fmla="*/ 1 w 11"/>
                    <a:gd name="T11" fmla="*/ 7 h 12"/>
                    <a:gd name="T12" fmla="*/ 2 w 11"/>
                    <a:gd name="T13" fmla="*/ 9 h 12"/>
                    <a:gd name="T14" fmla="*/ 5 w 11"/>
                    <a:gd name="T15" fmla="*/ 11 h 12"/>
                    <a:gd name="T16" fmla="*/ 10 w 11"/>
                    <a:gd name="T17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2">
                      <a:moveTo>
                        <a:pt x="10" y="8"/>
                      </a:moveTo>
                      <a:cubicBezTo>
                        <a:pt x="11" y="7"/>
                        <a:pt x="11" y="5"/>
                        <a:pt x="10" y="3"/>
                      </a:cubicBezTo>
                      <a:cubicBezTo>
                        <a:pt x="10" y="2"/>
                        <a:pt x="9" y="0"/>
                        <a:pt x="7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3" y="1"/>
                        <a:pt x="2" y="2"/>
                        <a:pt x="1" y="3"/>
                      </a:cubicBezTo>
                      <a:cubicBezTo>
                        <a:pt x="0" y="4"/>
                        <a:pt x="0" y="6"/>
                        <a:pt x="1" y="7"/>
                      </a:cubicBezTo>
                      <a:cubicBezTo>
                        <a:pt x="1" y="8"/>
                        <a:pt x="1" y="9"/>
                        <a:pt x="2" y="9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7" y="12"/>
                        <a:pt x="9" y="10"/>
                        <a:pt x="10" y="8"/>
                      </a:cubicBezTo>
                      <a:close/>
                    </a:path>
                  </a:pathLst>
                </a:custGeom>
                <a:solidFill>
                  <a:srgbClr val="0029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244"/>
                <p:cNvSpPr>
                  <a:spLocks/>
                </p:cNvSpPr>
                <p:nvPr/>
              </p:nvSpPr>
              <p:spPr bwMode="auto">
                <a:xfrm>
                  <a:off x="7837488" y="2393950"/>
                  <a:ext cx="9525" cy="9525"/>
                </a:xfrm>
                <a:custGeom>
                  <a:avLst/>
                  <a:gdLst>
                    <a:gd name="T0" fmla="*/ 1 w 6"/>
                    <a:gd name="T1" fmla="*/ 1 h 6"/>
                    <a:gd name="T2" fmla="*/ 0 w 6"/>
                    <a:gd name="T3" fmla="*/ 2 h 6"/>
                    <a:gd name="T4" fmla="*/ 1 w 6"/>
                    <a:gd name="T5" fmla="*/ 5 h 6"/>
                    <a:gd name="T6" fmla="*/ 5 w 6"/>
                    <a:gd name="T7" fmla="*/ 5 h 6"/>
                    <a:gd name="T8" fmla="*/ 6 w 6"/>
                    <a:gd name="T9" fmla="*/ 1 h 6"/>
                    <a:gd name="T10" fmla="*/ 2 w 6"/>
                    <a:gd name="T11" fmla="*/ 0 h 6"/>
                    <a:gd name="T12" fmla="*/ 1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1" y="1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5"/>
                      </a:cubicBezTo>
                      <a:cubicBezTo>
                        <a:pt x="6" y="4"/>
                        <a:pt x="6" y="3"/>
                        <a:pt x="6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245"/>
                <p:cNvSpPr>
                  <a:spLocks/>
                </p:cNvSpPr>
                <p:nvPr/>
              </p:nvSpPr>
              <p:spPr bwMode="auto">
                <a:xfrm>
                  <a:off x="7310438" y="2278063"/>
                  <a:ext cx="423862" cy="517525"/>
                </a:xfrm>
                <a:custGeom>
                  <a:avLst/>
                  <a:gdLst>
                    <a:gd name="T0" fmla="*/ 199 w 264"/>
                    <a:gd name="T1" fmla="*/ 28 h 322"/>
                    <a:gd name="T2" fmla="*/ 207 w 264"/>
                    <a:gd name="T3" fmla="*/ 107 h 322"/>
                    <a:gd name="T4" fmla="*/ 262 w 264"/>
                    <a:gd name="T5" fmla="*/ 188 h 322"/>
                    <a:gd name="T6" fmla="*/ 263 w 264"/>
                    <a:gd name="T7" fmla="*/ 191 h 322"/>
                    <a:gd name="T8" fmla="*/ 262 w 264"/>
                    <a:gd name="T9" fmla="*/ 195 h 322"/>
                    <a:gd name="T10" fmla="*/ 254 w 264"/>
                    <a:gd name="T11" fmla="*/ 213 h 322"/>
                    <a:gd name="T12" fmla="*/ 211 w 264"/>
                    <a:gd name="T13" fmla="*/ 169 h 322"/>
                    <a:gd name="T14" fmla="*/ 164 w 264"/>
                    <a:gd name="T15" fmla="*/ 175 h 322"/>
                    <a:gd name="T16" fmla="*/ 169 w 264"/>
                    <a:gd name="T17" fmla="*/ 222 h 322"/>
                    <a:gd name="T18" fmla="*/ 227 w 264"/>
                    <a:gd name="T19" fmla="*/ 245 h 322"/>
                    <a:gd name="T20" fmla="*/ 241 w 264"/>
                    <a:gd name="T21" fmla="*/ 263 h 322"/>
                    <a:gd name="T22" fmla="*/ 259 w 264"/>
                    <a:gd name="T23" fmla="*/ 322 h 322"/>
                    <a:gd name="T24" fmla="*/ 156 w 264"/>
                    <a:gd name="T25" fmla="*/ 269 h 322"/>
                    <a:gd name="T26" fmla="*/ 49 w 264"/>
                    <a:gd name="T27" fmla="*/ 224 h 322"/>
                    <a:gd name="T28" fmla="*/ 22 w 264"/>
                    <a:gd name="T29" fmla="*/ 182 h 322"/>
                    <a:gd name="T30" fmla="*/ 48 w 264"/>
                    <a:gd name="T31" fmla="*/ 55 h 322"/>
                    <a:gd name="T32" fmla="*/ 120 w 264"/>
                    <a:gd name="T33" fmla="*/ 8 h 322"/>
                    <a:gd name="T34" fmla="*/ 199 w 264"/>
                    <a:gd name="T35" fmla="*/ 28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64" h="322">
                      <a:moveTo>
                        <a:pt x="199" y="28"/>
                      </a:moveTo>
                      <a:cubicBezTo>
                        <a:pt x="209" y="53"/>
                        <a:pt x="203" y="80"/>
                        <a:pt x="207" y="107"/>
                      </a:cubicBezTo>
                      <a:cubicBezTo>
                        <a:pt x="213" y="144"/>
                        <a:pt x="236" y="164"/>
                        <a:pt x="262" y="188"/>
                      </a:cubicBezTo>
                      <a:cubicBezTo>
                        <a:pt x="262" y="189"/>
                        <a:pt x="263" y="190"/>
                        <a:pt x="263" y="191"/>
                      </a:cubicBezTo>
                      <a:cubicBezTo>
                        <a:pt x="264" y="192"/>
                        <a:pt x="263" y="193"/>
                        <a:pt x="262" y="195"/>
                      </a:cubicBezTo>
                      <a:cubicBezTo>
                        <a:pt x="259" y="200"/>
                        <a:pt x="256" y="207"/>
                        <a:pt x="254" y="213"/>
                      </a:cubicBezTo>
                      <a:cubicBezTo>
                        <a:pt x="240" y="199"/>
                        <a:pt x="226" y="180"/>
                        <a:pt x="211" y="169"/>
                      </a:cubicBezTo>
                      <a:cubicBezTo>
                        <a:pt x="197" y="158"/>
                        <a:pt x="175" y="161"/>
                        <a:pt x="164" y="175"/>
                      </a:cubicBezTo>
                      <a:cubicBezTo>
                        <a:pt x="153" y="188"/>
                        <a:pt x="155" y="210"/>
                        <a:pt x="169" y="222"/>
                      </a:cubicBezTo>
                      <a:cubicBezTo>
                        <a:pt x="185" y="235"/>
                        <a:pt x="211" y="232"/>
                        <a:pt x="227" y="245"/>
                      </a:cubicBezTo>
                      <a:cubicBezTo>
                        <a:pt x="233" y="250"/>
                        <a:pt x="237" y="256"/>
                        <a:pt x="241" y="263"/>
                      </a:cubicBezTo>
                      <a:cubicBezTo>
                        <a:pt x="251" y="281"/>
                        <a:pt x="262" y="301"/>
                        <a:pt x="259" y="322"/>
                      </a:cubicBezTo>
                      <a:cubicBezTo>
                        <a:pt x="236" y="290"/>
                        <a:pt x="194" y="278"/>
                        <a:pt x="156" y="269"/>
                      </a:cubicBezTo>
                      <a:cubicBezTo>
                        <a:pt x="118" y="261"/>
                        <a:pt x="76" y="252"/>
                        <a:pt x="49" y="224"/>
                      </a:cubicBezTo>
                      <a:cubicBezTo>
                        <a:pt x="37" y="212"/>
                        <a:pt x="29" y="198"/>
                        <a:pt x="22" y="182"/>
                      </a:cubicBezTo>
                      <a:cubicBezTo>
                        <a:pt x="0" y="135"/>
                        <a:pt x="13" y="91"/>
                        <a:pt x="48" y="55"/>
                      </a:cubicBezTo>
                      <a:cubicBezTo>
                        <a:pt x="68" y="35"/>
                        <a:pt x="92" y="16"/>
                        <a:pt x="120" y="8"/>
                      </a:cubicBezTo>
                      <a:cubicBezTo>
                        <a:pt x="144" y="1"/>
                        <a:pt x="189" y="0"/>
                        <a:pt x="199" y="28"/>
                      </a:cubicBezTo>
                      <a:close/>
                    </a:path>
                  </a:pathLst>
                </a:custGeom>
                <a:solidFill>
                  <a:srgbClr val="A3805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246"/>
                <p:cNvSpPr>
                  <a:spLocks/>
                </p:cNvSpPr>
                <p:nvPr/>
              </p:nvSpPr>
              <p:spPr bwMode="auto">
                <a:xfrm>
                  <a:off x="7332663" y="2506663"/>
                  <a:ext cx="42862" cy="47625"/>
                </a:xfrm>
                <a:custGeom>
                  <a:avLst/>
                  <a:gdLst>
                    <a:gd name="T0" fmla="*/ 27 w 27"/>
                    <a:gd name="T1" fmla="*/ 26 h 30"/>
                    <a:gd name="T2" fmla="*/ 16 w 27"/>
                    <a:gd name="T3" fmla="*/ 0 h 30"/>
                    <a:gd name="T4" fmla="*/ 9 w 27"/>
                    <a:gd name="T5" fmla="*/ 2 h 30"/>
                    <a:gd name="T6" fmla="*/ 12 w 27"/>
                    <a:gd name="T7" fmla="*/ 25 h 30"/>
                    <a:gd name="T8" fmla="*/ 17 w 27"/>
                    <a:gd name="T9" fmla="*/ 30 h 30"/>
                    <a:gd name="T10" fmla="*/ 22 w 27"/>
                    <a:gd name="T11" fmla="*/ 29 h 30"/>
                    <a:gd name="T12" fmla="*/ 27 w 27"/>
                    <a:gd name="T13" fmla="*/ 2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30">
                      <a:moveTo>
                        <a:pt x="27" y="26"/>
                      </a:moveTo>
                      <a:cubicBezTo>
                        <a:pt x="22" y="18"/>
                        <a:pt x="19" y="9"/>
                        <a:pt x="16" y="0"/>
                      </a:cubicBezTo>
                      <a:cubicBezTo>
                        <a:pt x="14" y="0"/>
                        <a:pt x="11" y="1"/>
                        <a:pt x="9" y="2"/>
                      </a:cubicBezTo>
                      <a:cubicBezTo>
                        <a:pt x="0" y="8"/>
                        <a:pt x="8" y="18"/>
                        <a:pt x="12" y="25"/>
                      </a:cubicBezTo>
                      <a:cubicBezTo>
                        <a:pt x="13" y="27"/>
                        <a:pt x="15" y="29"/>
                        <a:pt x="17" y="30"/>
                      </a:cubicBezTo>
                      <a:cubicBezTo>
                        <a:pt x="19" y="30"/>
                        <a:pt x="21" y="29"/>
                        <a:pt x="22" y="29"/>
                      </a:cubicBezTo>
                      <a:cubicBezTo>
                        <a:pt x="24" y="28"/>
                        <a:pt x="25" y="27"/>
                        <a:pt x="27" y="26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247"/>
                <p:cNvSpPr>
                  <a:spLocks/>
                </p:cNvSpPr>
                <p:nvPr/>
              </p:nvSpPr>
              <p:spPr bwMode="auto">
                <a:xfrm>
                  <a:off x="7375525" y="2492375"/>
                  <a:ext cx="25400" cy="47625"/>
                </a:xfrm>
                <a:custGeom>
                  <a:avLst/>
                  <a:gdLst>
                    <a:gd name="T0" fmla="*/ 3 w 15"/>
                    <a:gd name="T1" fmla="*/ 0 h 30"/>
                    <a:gd name="T2" fmla="*/ 0 w 15"/>
                    <a:gd name="T3" fmla="*/ 3 h 30"/>
                    <a:gd name="T4" fmla="*/ 10 w 15"/>
                    <a:gd name="T5" fmla="*/ 30 h 30"/>
                    <a:gd name="T6" fmla="*/ 15 w 15"/>
                    <a:gd name="T7" fmla="*/ 27 h 30"/>
                    <a:gd name="T8" fmla="*/ 3 w 15"/>
                    <a:gd name="T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30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2" y="12"/>
                        <a:pt x="5" y="22"/>
                        <a:pt x="10" y="30"/>
                      </a:cubicBezTo>
                      <a:cubicBezTo>
                        <a:pt x="12" y="29"/>
                        <a:pt x="14" y="28"/>
                        <a:pt x="15" y="27"/>
                      </a:cubicBezTo>
                      <a:cubicBezTo>
                        <a:pt x="10" y="19"/>
                        <a:pt x="6" y="10"/>
                        <a:pt x="3" y="0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248"/>
                <p:cNvSpPr>
                  <a:spLocks/>
                </p:cNvSpPr>
                <p:nvPr/>
              </p:nvSpPr>
              <p:spPr bwMode="auto">
                <a:xfrm>
                  <a:off x="7396163" y="2446338"/>
                  <a:ext cx="63500" cy="79375"/>
                </a:xfrm>
                <a:custGeom>
                  <a:avLst/>
                  <a:gdLst>
                    <a:gd name="T0" fmla="*/ 23 w 40"/>
                    <a:gd name="T1" fmla="*/ 0 h 50"/>
                    <a:gd name="T2" fmla="*/ 0 w 40"/>
                    <a:gd name="T3" fmla="*/ 21 h 50"/>
                    <a:gd name="T4" fmla="*/ 13 w 40"/>
                    <a:gd name="T5" fmla="*/ 50 h 50"/>
                    <a:gd name="T6" fmla="*/ 40 w 40"/>
                    <a:gd name="T7" fmla="*/ 32 h 50"/>
                    <a:gd name="T8" fmla="*/ 23 w 40"/>
                    <a:gd name="T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50">
                      <a:moveTo>
                        <a:pt x="23" y="0"/>
                      </a:moveTo>
                      <a:cubicBezTo>
                        <a:pt x="16" y="7"/>
                        <a:pt x="8" y="14"/>
                        <a:pt x="0" y="21"/>
                      </a:cubicBezTo>
                      <a:cubicBezTo>
                        <a:pt x="4" y="31"/>
                        <a:pt x="7" y="41"/>
                        <a:pt x="13" y="50"/>
                      </a:cubicBezTo>
                      <a:cubicBezTo>
                        <a:pt x="23" y="45"/>
                        <a:pt x="32" y="39"/>
                        <a:pt x="40" y="32"/>
                      </a:cubicBezTo>
                      <a:cubicBezTo>
                        <a:pt x="33" y="22"/>
                        <a:pt x="28" y="11"/>
                        <a:pt x="23" y="0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249"/>
                <p:cNvSpPr>
                  <a:spLocks/>
                </p:cNvSpPr>
                <p:nvPr/>
              </p:nvSpPr>
              <p:spPr bwMode="auto">
                <a:xfrm>
                  <a:off x="7446963" y="2427288"/>
                  <a:ext cx="36512" cy="58737"/>
                </a:xfrm>
                <a:custGeom>
                  <a:avLst/>
                  <a:gdLst>
                    <a:gd name="T0" fmla="*/ 20 w 23"/>
                    <a:gd name="T1" fmla="*/ 30 h 36"/>
                    <a:gd name="T2" fmla="*/ 2 w 23"/>
                    <a:gd name="T3" fmla="*/ 0 h 36"/>
                    <a:gd name="T4" fmla="*/ 0 w 23"/>
                    <a:gd name="T5" fmla="*/ 2 h 36"/>
                    <a:gd name="T6" fmla="*/ 17 w 23"/>
                    <a:gd name="T7" fmla="*/ 36 h 36"/>
                    <a:gd name="T8" fmla="*/ 23 w 23"/>
                    <a:gd name="T9" fmla="*/ 32 h 36"/>
                    <a:gd name="T10" fmla="*/ 20 w 23"/>
                    <a:gd name="T11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36">
                      <a:moveTo>
                        <a:pt x="20" y="30"/>
                      </a:moveTo>
                      <a:cubicBezTo>
                        <a:pt x="13" y="20"/>
                        <a:pt x="7" y="1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5" y="14"/>
                        <a:pt x="10" y="25"/>
                        <a:pt x="17" y="36"/>
                      </a:cubicBezTo>
                      <a:cubicBezTo>
                        <a:pt x="19" y="34"/>
                        <a:pt x="21" y="33"/>
                        <a:pt x="23" y="32"/>
                      </a:cubicBezTo>
                      <a:cubicBezTo>
                        <a:pt x="22" y="31"/>
                        <a:pt x="21" y="31"/>
                        <a:pt x="20" y="30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250"/>
                <p:cNvSpPr>
                  <a:spLocks/>
                </p:cNvSpPr>
                <p:nvPr/>
              </p:nvSpPr>
              <p:spPr bwMode="auto">
                <a:xfrm>
                  <a:off x="7464425" y="2386013"/>
                  <a:ext cx="66675" cy="80962"/>
                </a:xfrm>
                <a:custGeom>
                  <a:avLst/>
                  <a:gdLst>
                    <a:gd name="T0" fmla="*/ 15 w 41"/>
                    <a:gd name="T1" fmla="*/ 0 h 50"/>
                    <a:gd name="T2" fmla="*/ 0 w 41"/>
                    <a:gd name="T3" fmla="*/ 17 h 50"/>
                    <a:gd name="T4" fmla="*/ 19 w 41"/>
                    <a:gd name="T5" fmla="*/ 49 h 50"/>
                    <a:gd name="T6" fmla="*/ 19 w 41"/>
                    <a:gd name="T7" fmla="*/ 50 h 50"/>
                    <a:gd name="T8" fmla="*/ 41 w 41"/>
                    <a:gd name="T9" fmla="*/ 24 h 50"/>
                    <a:gd name="T10" fmla="*/ 15 w 41"/>
                    <a:gd name="T1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50">
                      <a:moveTo>
                        <a:pt x="15" y="0"/>
                      </a:moveTo>
                      <a:cubicBezTo>
                        <a:pt x="10" y="6"/>
                        <a:pt x="5" y="12"/>
                        <a:pt x="0" y="17"/>
                      </a:cubicBezTo>
                      <a:cubicBezTo>
                        <a:pt x="5" y="29"/>
                        <a:pt x="11" y="39"/>
                        <a:pt x="19" y="49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27" y="42"/>
                        <a:pt x="35" y="34"/>
                        <a:pt x="41" y="24"/>
                      </a:cubicBezTo>
                      <a:cubicBezTo>
                        <a:pt x="32" y="17"/>
                        <a:pt x="24" y="9"/>
                        <a:pt x="15" y="0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251"/>
                <p:cNvSpPr>
                  <a:spLocks/>
                </p:cNvSpPr>
                <p:nvPr/>
              </p:nvSpPr>
              <p:spPr bwMode="auto">
                <a:xfrm>
                  <a:off x="7500938" y="2363788"/>
                  <a:ext cx="50800" cy="46037"/>
                </a:xfrm>
                <a:custGeom>
                  <a:avLst/>
                  <a:gdLst>
                    <a:gd name="T0" fmla="*/ 29 w 31"/>
                    <a:gd name="T1" fmla="*/ 16 h 29"/>
                    <a:gd name="T2" fmla="*/ 4 w 31"/>
                    <a:gd name="T3" fmla="*/ 0 h 29"/>
                    <a:gd name="T4" fmla="*/ 0 w 31"/>
                    <a:gd name="T5" fmla="*/ 5 h 29"/>
                    <a:gd name="T6" fmla="*/ 25 w 31"/>
                    <a:gd name="T7" fmla="*/ 29 h 29"/>
                    <a:gd name="T8" fmla="*/ 31 w 31"/>
                    <a:gd name="T9" fmla="*/ 17 h 29"/>
                    <a:gd name="T10" fmla="*/ 29 w 31"/>
                    <a:gd name="T11" fmla="*/ 1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29">
                      <a:moveTo>
                        <a:pt x="29" y="16"/>
                      </a:moveTo>
                      <a:cubicBezTo>
                        <a:pt x="20" y="11"/>
                        <a:pt x="12" y="5"/>
                        <a:pt x="4" y="0"/>
                      </a:cubicBezTo>
                      <a:cubicBezTo>
                        <a:pt x="2" y="1"/>
                        <a:pt x="1" y="3"/>
                        <a:pt x="0" y="5"/>
                      </a:cubicBezTo>
                      <a:cubicBezTo>
                        <a:pt x="8" y="13"/>
                        <a:pt x="16" y="21"/>
                        <a:pt x="25" y="29"/>
                      </a:cubicBezTo>
                      <a:cubicBezTo>
                        <a:pt x="27" y="25"/>
                        <a:pt x="29" y="21"/>
                        <a:pt x="31" y="17"/>
                      </a:cubicBezTo>
                      <a:cubicBezTo>
                        <a:pt x="30" y="17"/>
                        <a:pt x="30" y="16"/>
                        <a:pt x="29" y="16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252"/>
                <p:cNvSpPr>
                  <a:spLocks/>
                </p:cNvSpPr>
                <p:nvPr/>
              </p:nvSpPr>
              <p:spPr bwMode="auto">
                <a:xfrm>
                  <a:off x="7519988" y="2328863"/>
                  <a:ext cx="47625" cy="44450"/>
                </a:xfrm>
                <a:custGeom>
                  <a:avLst/>
                  <a:gdLst>
                    <a:gd name="T0" fmla="*/ 23 w 30"/>
                    <a:gd name="T1" fmla="*/ 2 h 28"/>
                    <a:gd name="T2" fmla="*/ 13 w 30"/>
                    <a:gd name="T3" fmla="*/ 1 h 28"/>
                    <a:gd name="T4" fmla="*/ 8 w 30"/>
                    <a:gd name="T5" fmla="*/ 1 h 28"/>
                    <a:gd name="T6" fmla="*/ 4 w 30"/>
                    <a:gd name="T7" fmla="*/ 5 h 28"/>
                    <a:gd name="T8" fmla="*/ 0 w 30"/>
                    <a:gd name="T9" fmla="*/ 12 h 28"/>
                    <a:gd name="T10" fmla="*/ 24 w 30"/>
                    <a:gd name="T11" fmla="*/ 28 h 28"/>
                    <a:gd name="T12" fmla="*/ 24 w 30"/>
                    <a:gd name="T13" fmla="*/ 28 h 28"/>
                    <a:gd name="T14" fmla="*/ 29 w 30"/>
                    <a:gd name="T15" fmla="*/ 13 h 28"/>
                    <a:gd name="T16" fmla="*/ 27 w 30"/>
                    <a:gd name="T17" fmla="*/ 3 h 28"/>
                    <a:gd name="T18" fmla="*/ 23 w 30"/>
                    <a:gd name="T19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28">
                      <a:moveTo>
                        <a:pt x="23" y="2"/>
                      </a:moveTo>
                      <a:cubicBezTo>
                        <a:pt x="20" y="1"/>
                        <a:pt x="16" y="1"/>
                        <a:pt x="13" y="1"/>
                      </a:cubicBezTo>
                      <a:cubicBezTo>
                        <a:pt x="11" y="1"/>
                        <a:pt x="10" y="0"/>
                        <a:pt x="8" y="1"/>
                      </a:cubicBezTo>
                      <a:cubicBezTo>
                        <a:pt x="7" y="2"/>
                        <a:pt x="5" y="3"/>
                        <a:pt x="4" y="5"/>
                      </a:cubicBezTo>
                      <a:cubicBezTo>
                        <a:pt x="3" y="7"/>
                        <a:pt x="1" y="10"/>
                        <a:pt x="0" y="12"/>
                      </a:cubicBezTo>
                      <a:cubicBezTo>
                        <a:pt x="7" y="18"/>
                        <a:pt x="15" y="23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6" y="23"/>
                        <a:pt x="28" y="18"/>
                        <a:pt x="29" y="13"/>
                      </a:cubicBezTo>
                      <a:cubicBezTo>
                        <a:pt x="30" y="9"/>
                        <a:pt x="30" y="5"/>
                        <a:pt x="27" y="3"/>
                      </a:cubicBezTo>
                      <a:cubicBezTo>
                        <a:pt x="26" y="2"/>
                        <a:pt x="25" y="2"/>
                        <a:pt x="23" y="2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253"/>
                <p:cNvSpPr>
                  <a:spLocks/>
                </p:cNvSpPr>
                <p:nvPr/>
              </p:nvSpPr>
              <p:spPr bwMode="auto">
                <a:xfrm>
                  <a:off x="7410450" y="2259013"/>
                  <a:ext cx="38100" cy="20637"/>
                </a:xfrm>
                <a:custGeom>
                  <a:avLst/>
                  <a:gdLst>
                    <a:gd name="T0" fmla="*/ 11 w 24"/>
                    <a:gd name="T1" fmla="*/ 0 h 13"/>
                    <a:gd name="T2" fmla="*/ 0 w 24"/>
                    <a:gd name="T3" fmla="*/ 13 h 13"/>
                    <a:gd name="T4" fmla="*/ 24 w 24"/>
                    <a:gd name="T5" fmla="*/ 2 h 13"/>
                    <a:gd name="T6" fmla="*/ 11 w 24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13">
                      <a:moveTo>
                        <a:pt x="11" y="0"/>
                      </a:moveTo>
                      <a:cubicBezTo>
                        <a:pt x="7" y="5"/>
                        <a:pt x="4" y="9"/>
                        <a:pt x="0" y="13"/>
                      </a:cubicBezTo>
                      <a:cubicBezTo>
                        <a:pt x="8" y="11"/>
                        <a:pt x="17" y="7"/>
                        <a:pt x="24" y="2"/>
                      </a:cubicBezTo>
                      <a:cubicBezTo>
                        <a:pt x="20" y="2"/>
                        <a:pt x="15" y="2"/>
                        <a:pt x="11" y="0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254"/>
                <p:cNvSpPr>
                  <a:spLocks/>
                </p:cNvSpPr>
                <p:nvPr/>
              </p:nvSpPr>
              <p:spPr bwMode="auto">
                <a:xfrm>
                  <a:off x="7440613" y="2238375"/>
                  <a:ext cx="36512" cy="6350"/>
                </a:xfrm>
                <a:custGeom>
                  <a:avLst/>
                  <a:gdLst>
                    <a:gd name="T0" fmla="*/ 3 w 23"/>
                    <a:gd name="T1" fmla="*/ 0 h 4"/>
                    <a:gd name="T2" fmla="*/ 0 w 23"/>
                    <a:gd name="T3" fmla="*/ 3 h 4"/>
                    <a:gd name="T4" fmla="*/ 20 w 23"/>
                    <a:gd name="T5" fmla="*/ 4 h 4"/>
                    <a:gd name="T6" fmla="*/ 23 w 23"/>
                    <a:gd name="T7" fmla="*/ 0 h 4"/>
                    <a:gd name="T8" fmla="*/ 3 w 2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4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7" y="4"/>
                        <a:pt x="13" y="4"/>
                        <a:pt x="20" y="4"/>
                      </a:cubicBezTo>
                      <a:cubicBezTo>
                        <a:pt x="21" y="2"/>
                        <a:pt x="22" y="1"/>
                        <a:pt x="23" y="0"/>
                      </a:cubicBezTo>
                      <a:cubicBezTo>
                        <a:pt x="16" y="1"/>
                        <a:pt x="10" y="1"/>
                        <a:pt x="3" y="0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255"/>
                <p:cNvSpPr>
                  <a:spLocks/>
                </p:cNvSpPr>
                <p:nvPr/>
              </p:nvSpPr>
              <p:spPr bwMode="auto">
                <a:xfrm>
                  <a:off x="7702550" y="2198688"/>
                  <a:ext cx="101600" cy="204787"/>
                </a:xfrm>
                <a:custGeom>
                  <a:avLst/>
                  <a:gdLst>
                    <a:gd name="T0" fmla="*/ 41 w 63"/>
                    <a:gd name="T1" fmla="*/ 15 h 128"/>
                    <a:gd name="T2" fmla="*/ 39 w 63"/>
                    <a:gd name="T3" fmla="*/ 0 h 128"/>
                    <a:gd name="T4" fmla="*/ 63 w 63"/>
                    <a:gd name="T5" fmla="*/ 31 h 128"/>
                    <a:gd name="T6" fmla="*/ 46 w 63"/>
                    <a:gd name="T7" fmla="*/ 54 h 128"/>
                    <a:gd name="T8" fmla="*/ 14 w 63"/>
                    <a:gd name="T9" fmla="*/ 128 h 128"/>
                    <a:gd name="T10" fmla="*/ 9 w 63"/>
                    <a:gd name="T11" fmla="*/ 113 h 128"/>
                    <a:gd name="T12" fmla="*/ 10 w 63"/>
                    <a:gd name="T13" fmla="*/ 128 h 128"/>
                    <a:gd name="T14" fmla="*/ 12 w 63"/>
                    <a:gd name="T15" fmla="*/ 58 h 128"/>
                    <a:gd name="T16" fmla="*/ 28 w 63"/>
                    <a:gd name="T17" fmla="*/ 35 h 128"/>
                    <a:gd name="T18" fmla="*/ 36 w 63"/>
                    <a:gd name="T19" fmla="*/ 12 h 128"/>
                    <a:gd name="T20" fmla="*/ 41 w 63"/>
                    <a:gd name="T21" fmla="*/ 15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128">
                      <a:moveTo>
                        <a:pt x="41" y="15"/>
                      </a:moveTo>
                      <a:cubicBezTo>
                        <a:pt x="42" y="10"/>
                        <a:pt x="41" y="5"/>
                        <a:pt x="39" y="0"/>
                      </a:cubicBezTo>
                      <a:cubicBezTo>
                        <a:pt x="49" y="9"/>
                        <a:pt x="57" y="20"/>
                        <a:pt x="63" y="31"/>
                      </a:cubicBezTo>
                      <a:cubicBezTo>
                        <a:pt x="59" y="40"/>
                        <a:pt x="52" y="46"/>
                        <a:pt x="46" y="54"/>
                      </a:cubicBezTo>
                      <a:cubicBezTo>
                        <a:pt x="28" y="74"/>
                        <a:pt x="16" y="101"/>
                        <a:pt x="14" y="128"/>
                      </a:cubicBezTo>
                      <a:cubicBezTo>
                        <a:pt x="12" y="123"/>
                        <a:pt x="11" y="118"/>
                        <a:pt x="9" y="113"/>
                      </a:cubicBezTo>
                      <a:cubicBezTo>
                        <a:pt x="9" y="118"/>
                        <a:pt x="10" y="123"/>
                        <a:pt x="10" y="128"/>
                      </a:cubicBezTo>
                      <a:cubicBezTo>
                        <a:pt x="0" y="106"/>
                        <a:pt x="0" y="79"/>
                        <a:pt x="12" y="58"/>
                      </a:cubicBezTo>
                      <a:cubicBezTo>
                        <a:pt x="17" y="50"/>
                        <a:pt x="23" y="43"/>
                        <a:pt x="28" y="35"/>
                      </a:cubicBezTo>
                      <a:cubicBezTo>
                        <a:pt x="32" y="28"/>
                        <a:pt x="34" y="20"/>
                        <a:pt x="36" y="12"/>
                      </a:cubicBezTo>
                      <a:cubicBezTo>
                        <a:pt x="38" y="12"/>
                        <a:pt x="40" y="14"/>
                        <a:pt x="41" y="15"/>
                      </a:cubicBezTo>
                      <a:close/>
                    </a:path>
                  </a:pathLst>
                </a:custGeom>
                <a:solidFill>
                  <a:srgbClr val="A3805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256"/>
                <p:cNvSpPr>
                  <a:spLocks/>
                </p:cNvSpPr>
                <p:nvPr/>
              </p:nvSpPr>
              <p:spPr bwMode="auto">
                <a:xfrm>
                  <a:off x="7599363" y="2579688"/>
                  <a:ext cx="90487" cy="49212"/>
                </a:xfrm>
                <a:custGeom>
                  <a:avLst/>
                  <a:gdLst>
                    <a:gd name="T0" fmla="*/ 56 w 56"/>
                    <a:gd name="T1" fmla="*/ 27 h 31"/>
                    <a:gd name="T2" fmla="*/ 1 w 56"/>
                    <a:gd name="T3" fmla="*/ 5 h 31"/>
                    <a:gd name="T4" fmla="*/ 3 w 56"/>
                    <a:gd name="T5" fmla="*/ 11 h 31"/>
                    <a:gd name="T6" fmla="*/ 10 w 56"/>
                    <a:gd name="T7" fmla="*/ 12 h 31"/>
                    <a:gd name="T8" fmla="*/ 46 w 56"/>
                    <a:gd name="T9" fmla="*/ 22 h 31"/>
                    <a:gd name="T10" fmla="*/ 54 w 56"/>
                    <a:gd name="T11" fmla="*/ 30 h 31"/>
                    <a:gd name="T12" fmla="*/ 55 w 56"/>
                    <a:gd name="T13" fmla="*/ 31 h 31"/>
                    <a:gd name="T14" fmla="*/ 56 w 56"/>
                    <a:gd name="T15" fmla="*/ 29 h 31"/>
                    <a:gd name="T16" fmla="*/ 56 w 56"/>
                    <a:gd name="T17" fmla="*/ 27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31">
                      <a:moveTo>
                        <a:pt x="56" y="27"/>
                      </a:moveTo>
                      <a:cubicBezTo>
                        <a:pt x="44" y="9"/>
                        <a:pt x="22" y="0"/>
                        <a:pt x="1" y="5"/>
                      </a:cubicBezTo>
                      <a:cubicBezTo>
                        <a:pt x="0" y="7"/>
                        <a:pt x="0" y="10"/>
                        <a:pt x="3" y="11"/>
                      </a:cubicBezTo>
                      <a:cubicBezTo>
                        <a:pt x="5" y="13"/>
                        <a:pt x="8" y="12"/>
                        <a:pt x="10" y="12"/>
                      </a:cubicBezTo>
                      <a:cubicBezTo>
                        <a:pt x="23" y="12"/>
                        <a:pt x="37" y="14"/>
                        <a:pt x="46" y="22"/>
                      </a:cubicBezTo>
                      <a:cubicBezTo>
                        <a:pt x="49" y="25"/>
                        <a:pt x="51" y="28"/>
                        <a:pt x="54" y="30"/>
                      </a:cubicBezTo>
                      <a:cubicBezTo>
                        <a:pt x="54" y="31"/>
                        <a:pt x="55" y="31"/>
                        <a:pt x="55" y="31"/>
                      </a:cubicBezTo>
                      <a:cubicBezTo>
                        <a:pt x="56" y="31"/>
                        <a:pt x="56" y="30"/>
                        <a:pt x="56" y="29"/>
                      </a:cubicBezTo>
                      <a:cubicBezTo>
                        <a:pt x="56" y="28"/>
                        <a:pt x="56" y="28"/>
                        <a:pt x="56" y="27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Freeform 258"/>
                <p:cNvSpPr>
                  <a:spLocks/>
                </p:cNvSpPr>
                <p:nvPr/>
              </p:nvSpPr>
              <p:spPr bwMode="auto">
                <a:xfrm>
                  <a:off x="8053388" y="1722438"/>
                  <a:ext cx="63500" cy="76200"/>
                </a:xfrm>
                <a:custGeom>
                  <a:avLst/>
                  <a:gdLst>
                    <a:gd name="T0" fmla="*/ 32 w 40"/>
                    <a:gd name="T1" fmla="*/ 11 h 48"/>
                    <a:gd name="T2" fmla="*/ 39 w 40"/>
                    <a:gd name="T3" fmla="*/ 25 h 48"/>
                    <a:gd name="T4" fmla="*/ 37 w 40"/>
                    <a:gd name="T5" fmla="*/ 39 h 48"/>
                    <a:gd name="T6" fmla="*/ 15 w 40"/>
                    <a:gd name="T7" fmla="*/ 45 h 48"/>
                    <a:gd name="T8" fmla="*/ 0 w 40"/>
                    <a:gd name="T9" fmla="*/ 27 h 48"/>
                    <a:gd name="T10" fmla="*/ 16 w 40"/>
                    <a:gd name="T11" fmla="*/ 39 h 48"/>
                    <a:gd name="T12" fmla="*/ 34 w 40"/>
                    <a:gd name="T13" fmla="*/ 32 h 48"/>
                    <a:gd name="T14" fmla="*/ 33 w 40"/>
                    <a:gd name="T15" fmla="*/ 16 h 48"/>
                    <a:gd name="T16" fmla="*/ 19 w 40"/>
                    <a:gd name="T17" fmla="*/ 0 h 48"/>
                    <a:gd name="T18" fmla="*/ 32 w 40"/>
                    <a:gd name="T19" fmla="*/ 1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" h="48">
                      <a:moveTo>
                        <a:pt x="32" y="11"/>
                      </a:moveTo>
                      <a:cubicBezTo>
                        <a:pt x="35" y="15"/>
                        <a:pt x="38" y="19"/>
                        <a:pt x="39" y="25"/>
                      </a:cubicBezTo>
                      <a:cubicBezTo>
                        <a:pt x="40" y="30"/>
                        <a:pt x="40" y="35"/>
                        <a:pt x="37" y="39"/>
                      </a:cubicBezTo>
                      <a:cubicBezTo>
                        <a:pt x="32" y="46"/>
                        <a:pt x="22" y="48"/>
                        <a:pt x="15" y="45"/>
                      </a:cubicBezTo>
                      <a:cubicBezTo>
                        <a:pt x="8" y="42"/>
                        <a:pt x="3" y="35"/>
                        <a:pt x="0" y="27"/>
                      </a:cubicBezTo>
                      <a:cubicBezTo>
                        <a:pt x="5" y="32"/>
                        <a:pt x="10" y="37"/>
                        <a:pt x="16" y="39"/>
                      </a:cubicBezTo>
                      <a:cubicBezTo>
                        <a:pt x="23" y="40"/>
                        <a:pt x="30" y="38"/>
                        <a:pt x="34" y="32"/>
                      </a:cubicBezTo>
                      <a:cubicBezTo>
                        <a:pt x="36" y="27"/>
                        <a:pt x="35" y="21"/>
                        <a:pt x="33" y="16"/>
                      </a:cubicBezTo>
                      <a:cubicBezTo>
                        <a:pt x="30" y="9"/>
                        <a:pt x="25" y="4"/>
                        <a:pt x="19" y="0"/>
                      </a:cubicBezTo>
                      <a:cubicBezTo>
                        <a:pt x="24" y="3"/>
                        <a:pt x="28" y="7"/>
                        <a:pt x="32" y="11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Freeform 259"/>
                <p:cNvSpPr>
                  <a:spLocks/>
                </p:cNvSpPr>
                <p:nvPr/>
              </p:nvSpPr>
              <p:spPr bwMode="auto">
                <a:xfrm>
                  <a:off x="8024813" y="1704975"/>
                  <a:ext cx="55562" cy="19050"/>
                </a:xfrm>
                <a:custGeom>
                  <a:avLst/>
                  <a:gdLst>
                    <a:gd name="T0" fmla="*/ 34 w 34"/>
                    <a:gd name="T1" fmla="*/ 12 h 12"/>
                    <a:gd name="T2" fmla="*/ 0 w 34"/>
                    <a:gd name="T3" fmla="*/ 10 h 12"/>
                    <a:gd name="T4" fmla="*/ 17 w 34"/>
                    <a:gd name="T5" fmla="*/ 0 h 12"/>
                    <a:gd name="T6" fmla="*/ 34 w 34"/>
                    <a:gd name="T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12">
                      <a:moveTo>
                        <a:pt x="34" y="12"/>
                      </a:moveTo>
                      <a:cubicBezTo>
                        <a:pt x="23" y="5"/>
                        <a:pt x="11" y="6"/>
                        <a:pt x="0" y="10"/>
                      </a:cubicBezTo>
                      <a:cubicBezTo>
                        <a:pt x="3" y="5"/>
                        <a:pt x="11" y="0"/>
                        <a:pt x="17" y="0"/>
                      </a:cubicBezTo>
                      <a:cubicBezTo>
                        <a:pt x="25" y="0"/>
                        <a:pt x="27" y="8"/>
                        <a:pt x="34" y="12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260"/>
                <p:cNvSpPr>
                  <a:spLocks/>
                </p:cNvSpPr>
                <p:nvPr/>
              </p:nvSpPr>
              <p:spPr bwMode="auto">
                <a:xfrm>
                  <a:off x="8077200" y="1690688"/>
                  <a:ext cx="25400" cy="52387"/>
                </a:xfrm>
                <a:custGeom>
                  <a:avLst/>
                  <a:gdLst>
                    <a:gd name="T0" fmla="*/ 7 w 16"/>
                    <a:gd name="T1" fmla="*/ 21 h 33"/>
                    <a:gd name="T2" fmla="*/ 0 w 16"/>
                    <a:gd name="T3" fmla="*/ 0 h 33"/>
                    <a:gd name="T4" fmla="*/ 4 w 16"/>
                    <a:gd name="T5" fmla="*/ 3 h 33"/>
                    <a:gd name="T6" fmla="*/ 13 w 16"/>
                    <a:gd name="T7" fmla="*/ 22 h 33"/>
                    <a:gd name="T8" fmla="*/ 15 w 16"/>
                    <a:gd name="T9" fmla="*/ 33 h 33"/>
                    <a:gd name="T10" fmla="*/ 4 w 16"/>
                    <a:gd name="T11" fmla="*/ 17 h 33"/>
                    <a:gd name="T12" fmla="*/ 7 w 16"/>
                    <a:gd name="T13" fmla="*/ 2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3">
                      <a:moveTo>
                        <a:pt x="7" y="21"/>
                      </a:moveTo>
                      <a:cubicBezTo>
                        <a:pt x="5" y="14"/>
                        <a:pt x="2" y="7"/>
                        <a:pt x="0" y="0"/>
                      </a:cubicBezTo>
                      <a:cubicBezTo>
                        <a:pt x="2" y="0"/>
                        <a:pt x="3" y="2"/>
                        <a:pt x="4" y="3"/>
                      </a:cubicBezTo>
                      <a:cubicBezTo>
                        <a:pt x="7" y="9"/>
                        <a:pt x="10" y="15"/>
                        <a:pt x="13" y="22"/>
                      </a:cubicBezTo>
                      <a:cubicBezTo>
                        <a:pt x="14" y="25"/>
                        <a:pt x="16" y="29"/>
                        <a:pt x="15" y="33"/>
                      </a:cubicBezTo>
                      <a:cubicBezTo>
                        <a:pt x="12" y="28"/>
                        <a:pt x="8" y="23"/>
                        <a:pt x="4" y="17"/>
                      </a:cubicBezTo>
                      <a:lnTo>
                        <a:pt x="7" y="21"/>
                      </a:ln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261"/>
                <p:cNvSpPr>
                  <a:spLocks/>
                </p:cNvSpPr>
                <p:nvPr/>
              </p:nvSpPr>
              <p:spPr bwMode="auto">
                <a:xfrm>
                  <a:off x="8116888" y="1681163"/>
                  <a:ext cx="46037" cy="96837"/>
                </a:xfrm>
                <a:custGeom>
                  <a:avLst/>
                  <a:gdLst>
                    <a:gd name="T0" fmla="*/ 27 w 28"/>
                    <a:gd name="T1" fmla="*/ 48 h 61"/>
                    <a:gd name="T2" fmla="*/ 25 w 28"/>
                    <a:gd name="T3" fmla="*/ 57 h 61"/>
                    <a:gd name="T4" fmla="*/ 20 w 28"/>
                    <a:gd name="T5" fmla="*/ 60 h 61"/>
                    <a:gd name="T6" fmla="*/ 0 w 28"/>
                    <a:gd name="T7" fmla="*/ 59 h 61"/>
                    <a:gd name="T8" fmla="*/ 18 w 28"/>
                    <a:gd name="T9" fmla="*/ 55 h 61"/>
                    <a:gd name="T10" fmla="*/ 21 w 28"/>
                    <a:gd name="T11" fmla="*/ 53 h 61"/>
                    <a:gd name="T12" fmla="*/ 22 w 28"/>
                    <a:gd name="T13" fmla="*/ 48 h 61"/>
                    <a:gd name="T14" fmla="*/ 12 w 28"/>
                    <a:gd name="T15" fmla="*/ 0 h 61"/>
                    <a:gd name="T16" fmla="*/ 27 w 28"/>
                    <a:gd name="T17" fmla="*/ 4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61">
                      <a:moveTo>
                        <a:pt x="27" y="48"/>
                      </a:moveTo>
                      <a:cubicBezTo>
                        <a:pt x="27" y="51"/>
                        <a:pt x="28" y="54"/>
                        <a:pt x="25" y="57"/>
                      </a:cubicBezTo>
                      <a:cubicBezTo>
                        <a:pt x="24" y="59"/>
                        <a:pt x="22" y="59"/>
                        <a:pt x="20" y="60"/>
                      </a:cubicBezTo>
                      <a:cubicBezTo>
                        <a:pt x="13" y="61"/>
                        <a:pt x="6" y="61"/>
                        <a:pt x="0" y="59"/>
                      </a:cubicBezTo>
                      <a:cubicBezTo>
                        <a:pt x="6" y="59"/>
                        <a:pt x="13" y="58"/>
                        <a:pt x="18" y="55"/>
                      </a:cubicBezTo>
                      <a:cubicBezTo>
                        <a:pt x="19" y="55"/>
                        <a:pt x="21" y="54"/>
                        <a:pt x="21" y="53"/>
                      </a:cubicBezTo>
                      <a:cubicBezTo>
                        <a:pt x="22" y="51"/>
                        <a:pt x="22" y="50"/>
                        <a:pt x="22" y="48"/>
                      </a:cubicBezTo>
                      <a:cubicBezTo>
                        <a:pt x="22" y="32"/>
                        <a:pt x="17" y="16"/>
                        <a:pt x="12" y="0"/>
                      </a:cubicBezTo>
                      <a:cubicBezTo>
                        <a:pt x="19" y="15"/>
                        <a:pt x="24" y="31"/>
                        <a:pt x="27" y="48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262"/>
                <p:cNvSpPr>
                  <a:spLocks/>
                </p:cNvSpPr>
                <p:nvPr/>
              </p:nvSpPr>
              <p:spPr bwMode="auto">
                <a:xfrm>
                  <a:off x="8158163" y="1660525"/>
                  <a:ext cx="44450" cy="107950"/>
                </a:xfrm>
                <a:custGeom>
                  <a:avLst/>
                  <a:gdLst>
                    <a:gd name="T0" fmla="*/ 13 w 28"/>
                    <a:gd name="T1" fmla="*/ 0 h 67"/>
                    <a:gd name="T2" fmla="*/ 20 w 28"/>
                    <a:gd name="T3" fmla="*/ 28 h 67"/>
                    <a:gd name="T4" fmla="*/ 20 w 28"/>
                    <a:gd name="T5" fmla="*/ 54 h 67"/>
                    <a:gd name="T6" fmla="*/ 0 w 28"/>
                    <a:gd name="T7" fmla="*/ 63 h 67"/>
                    <a:gd name="T8" fmla="*/ 18 w 28"/>
                    <a:gd name="T9" fmla="*/ 65 h 67"/>
                    <a:gd name="T10" fmla="*/ 26 w 28"/>
                    <a:gd name="T11" fmla="*/ 59 h 67"/>
                    <a:gd name="T12" fmla="*/ 28 w 28"/>
                    <a:gd name="T13" fmla="*/ 52 h 67"/>
                    <a:gd name="T14" fmla="*/ 24 w 28"/>
                    <a:gd name="T15" fmla="*/ 34 h 67"/>
                    <a:gd name="T16" fmla="*/ 16 w 28"/>
                    <a:gd name="T17" fmla="*/ 13 h 67"/>
                    <a:gd name="T18" fmla="*/ 13 w 28"/>
                    <a:gd name="T19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67">
                      <a:moveTo>
                        <a:pt x="13" y="0"/>
                      </a:moveTo>
                      <a:cubicBezTo>
                        <a:pt x="16" y="10"/>
                        <a:pt x="18" y="19"/>
                        <a:pt x="20" y="28"/>
                      </a:cubicBezTo>
                      <a:cubicBezTo>
                        <a:pt x="22" y="36"/>
                        <a:pt x="24" y="46"/>
                        <a:pt x="20" y="54"/>
                      </a:cubicBezTo>
                      <a:cubicBezTo>
                        <a:pt x="16" y="61"/>
                        <a:pt x="7" y="65"/>
                        <a:pt x="0" y="63"/>
                      </a:cubicBezTo>
                      <a:cubicBezTo>
                        <a:pt x="5" y="66"/>
                        <a:pt x="12" y="67"/>
                        <a:pt x="18" y="65"/>
                      </a:cubicBezTo>
                      <a:cubicBezTo>
                        <a:pt x="21" y="64"/>
                        <a:pt x="25" y="62"/>
                        <a:pt x="26" y="59"/>
                      </a:cubicBezTo>
                      <a:cubicBezTo>
                        <a:pt x="28" y="57"/>
                        <a:pt x="28" y="55"/>
                        <a:pt x="28" y="52"/>
                      </a:cubicBezTo>
                      <a:cubicBezTo>
                        <a:pt x="28" y="46"/>
                        <a:pt x="26" y="40"/>
                        <a:pt x="24" y="34"/>
                      </a:cubicBezTo>
                      <a:cubicBezTo>
                        <a:pt x="21" y="27"/>
                        <a:pt x="19" y="20"/>
                        <a:pt x="16" y="13"/>
                      </a:cubicBez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263"/>
                <p:cNvSpPr>
                  <a:spLocks/>
                </p:cNvSpPr>
                <p:nvPr/>
              </p:nvSpPr>
              <p:spPr bwMode="auto">
                <a:xfrm>
                  <a:off x="8196263" y="1730375"/>
                  <a:ext cx="30162" cy="25400"/>
                </a:xfrm>
                <a:custGeom>
                  <a:avLst/>
                  <a:gdLst>
                    <a:gd name="T0" fmla="*/ 2 w 19"/>
                    <a:gd name="T1" fmla="*/ 11 h 16"/>
                    <a:gd name="T2" fmla="*/ 19 w 19"/>
                    <a:gd name="T3" fmla="*/ 0 h 16"/>
                    <a:gd name="T4" fmla="*/ 16 w 19"/>
                    <a:gd name="T5" fmla="*/ 13 h 16"/>
                    <a:gd name="T6" fmla="*/ 10 w 19"/>
                    <a:gd name="T7" fmla="*/ 16 h 16"/>
                    <a:gd name="T8" fmla="*/ 7 w 19"/>
                    <a:gd name="T9" fmla="*/ 16 h 16"/>
                    <a:gd name="T10" fmla="*/ 0 w 19"/>
                    <a:gd name="T11" fmla="*/ 8 h 16"/>
                    <a:gd name="T12" fmla="*/ 2 w 19"/>
                    <a:gd name="T13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2" y="11"/>
                      </a:moveTo>
                      <a:cubicBezTo>
                        <a:pt x="9" y="11"/>
                        <a:pt x="16" y="6"/>
                        <a:pt x="19" y="0"/>
                      </a:cubicBezTo>
                      <a:cubicBezTo>
                        <a:pt x="19" y="4"/>
                        <a:pt x="19" y="9"/>
                        <a:pt x="16" y="13"/>
                      </a:cubicBezTo>
                      <a:cubicBezTo>
                        <a:pt x="14" y="14"/>
                        <a:pt x="12" y="15"/>
                        <a:pt x="10" y="16"/>
                      </a:cubicBezTo>
                      <a:cubicBezTo>
                        <a:pt x="9" y="16"/>
                        <a:pt x="8" y="16"/>
                        <a:pt x="7" y="16"/>
                      </a:cubicBezTo>
                      <a:cubicBezTo>
                        <a:pt x="3" y="16"/>
                        <a:pt x="1" y="12"/>
                        <a:pt x="0" y="8"/>
                      </a:cubicBez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264"/>
                <p:cNvSpPr>
                  <a:spLocks/>
                </p:cNvSpPr>
                <p:nvPr/>
              </p:nvSpPr>
              <p:spPr bwMode="auto">
                <a:xfrm>
                  <a:off x="8129588" y="1785938"/>
                  <a:ext cx="44450" cy="38100"/>
                </a:xfrm>
                <a:custGeom>
                  <a:avLst/>
                  <a:gdLst>
                    <a:gd name="T0" fmla="*/ 22 w 27"/>
                    <a:gd name="T1" fmla="*/ 14 h 23"/>
                    <a:gd name="T2" fmla="*/ 12 w 27"/>
                    <a:gd name="T3" fmla="*/ 5 h 23"/>
                    <a:gd name="T4" fmla="*/ 0 w 27"/>
                    <a:gd name="T5" fmla="*/ 1 h 23"/>
                    <a:gd name="T6" fmla="*/ 19 w 27"/>
                    <a:gd name="T7" fmla="*/ 16 h 23"/>
                    <a:gd name="T8" fmla="*/ 25 w 27"/>
                    <a:gd name="T9" fmla="*/ 23 h 23"/>
                    <a:gd name="T10" fmla="*/ 22 w 27"/>
                    <a:gd name="T11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3">
                      <a:moveTo>
                        <a:pt x="22" y="14"/>
                      </a:moveTo>
                      <a:cubicBezTo>
                        <a:pt x="19" y="10"/>
                        <a:pt x="16" y="7"/>
                        <a:pt x="12" y="5"/>
                      </a:cubicBezTo>
                      <a:cubicBezTo>
                        <a:pt x="9" y="2"/>
                        <a:pt x="4" y="0"/>
                        <a:pt x="0" y="1"/>
                      </a:cubicBezTo>
                      <a:cubicBezTo>
                        <a:pt x="7" y="5"/>
                        <a:pt x="14" y="9"/>
                        <a:pt x="19" y="16"/>
                      </a:cubicBezTo>
                      <a:cubicBezTo>
                        <a:pt x="21" y="19"/>
                        <a:pt x="22" y="22"/>
                        <a:pt x="25" y="23"/>
                      </a:cubicBezTo>
                      <a:cubicBezTo>
                        <a:pt x="27" y="20"/>
                        <a:pt x="24" y="16"/>
                        <a:pt x="22" y="14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8" name="组合 317"/>
              <p:cNvGrpSpPr/>
              <p:nvPr/>
            </p:nvGrpSpPr>
            <p:grpSpPr>
              <a:xfrm>
                <a:off x="7656513" y="2919413"/>
                <a:ext cx="822325" cy="1274762"/>
                <a:chOff x="7656513" y="2919413"/>
                <a:chExt cx="822325" cy="1274762"/>
              </a:xfrm>
            </p:grpSpPr>
            <p:sp>
              <p:nvSpPr>
                <p:cNvPr id="239" name="Freeform 236"/>
                <p:cNvSpPr>
                  <a:spLocks/>
                </p:cNvSpPr>
                <p:nvPr/>
              </p:nvSpPr>
              <p:spPr bwMode="auto">
                <a:xfrm>
                  <a:off x="7656513" y="2919413"/>
                  <a:ext cx="822325" cy="1274762"/>
                </a:xfrm>
                <a:custGeom>
                  <a:avLst/>
                  <a:gdLst>
                    <a:gd name="T0" fmla="*/ 98 w 512"/>
                    <a:gd name="T1" fmla="*/ 32 h 793"/>
                    <a:gd name="T2" fmla="*/ 165 w 512"/>
                    <a:gd name="T3" fmla="*/ 5 h 793"/>
                    <a:gd name="T4" fmla="*/ 324 w 512"/>
                    <a:gd name="T5" fmla="*/ 42 h 793"/>
                    <a:gd name="T6" fmla="*/ 389 w 512"/>
                    <a:gd name="T7" fmla="*/ 131 h 793"/>
                    <a:gd name="T8" fmla="*/ 407 w 512"/>
                    <a:gd name="T9" fmla="*/ 219 h 793"/>
                    <a:gd name="T10" fmla="*/ 467 w 512"/>
                    <a:gd name="T11" fmla="*/ 460 h 793"/>
                    <a:gd name="T12" fmla="*/ 488 w 512"/>
                    <a:gd name="T13" fmla="*/ 564 h 793"/>
                    <a:gd name="T14" fmla="*/ 498 w 512"/>
                    <a:gd name="T15" fmla="*/ 619 h 793"/>
                    <a:gd name="T16" fmla="*/ 487 w 512"/>
                    <a:gd name="T17" fmla="*/ 689 h 793"/>
                    <a:gd name="T18" fmla="*/ 340 w 512"/>
                    <a:gd name="T19" fmla="*/ 743 h 793"/>
                    <a:gd name="T20" fmla="*/ 63 w 512"/>
                    <a:gd name="T21" fmla="*/ 775 h 793"/>
                    <a:gd name="T22" fmla="*/ 28 w 512"/>
                    <a:gd name="T23" fmla="*/ 672 h 793"/>
                    <a:gd name="T24" fmla="*/ 17 w 512"/>
                    <a:gd name="T25" fmla="*/ 535 h 793"/>
                    <a:gd name="T26" fmla="*/ 10 w 512"/>
                    <a:gd name="T27" fmla="*/ 386 h 793"/>
                    <a:gd name="T28" fmla="*/ 7 w 512"/>
                    <a:gd name="T29" fmla="*/ 233 h 793"/>
                    <a:gd name="T30" fmla="*/ 44 w 512"/>
                    <a:gd name="T31" fmla="*/ 118 h 793"/>
                    <a:gd name="T32" fmla="*/ 69 w 512"/>
                    <a:gd name="T33" fmla="*/ 74 h 793"/>
                    <a:gd name="T34" fmla="*/ 98 w 512"/>
                    <a:gd name="T35" fmla="*/ 32 h 7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12" h="793">
                      <a:moveTo>
                        <a:pt x="98" y="32"/>
                      </a:moveTo>
                      <a:cubicBezTo>
                        <a:pt x="115" y="16"/>
                        <a:pt x="137" y="6"/>
                        <a:pt x="165" y="5"/>
                      </a:cubicBezTo>
                      <a:cubicBezTo>
                        <a:pt x="217" y="4"/>
                        <a:pt x="287" y="0"/>
                        <a:pt x="324" y="42"/>
                      </a:cubicBezTo>
                      <a:cubicBezTo>
                        <a:pt x="346" y="68"/>
                        <a:pt x="378" y="98"/>
                        <a:pt x="389" y="131"/>
                      </a:cubicBezTo>
                      <a:cubicBezTo>
                        <a:pt x="399" y="157"/>
                        <a:pt x="400" y="191"/>
                        <a:pt x="407" y="219"/>
                      </a:cubicBezTo>
                      <a:cubicBezTo>
                        <a:pt x="427" y="299"/>
                        <a:pt x="447" y="379"/>
                        <a:pt x="467" y="460"/>
                      </a:cubicBezTo>
                      <a:cubicBezTo>
                        <a:pt x="476" y="494"/>
                        <a:pt x="481" y="529"/>
                        <a:pt x="488" y="564"/>
                      </a:cubicBezTo>
                      <a:cubicBezTo>
                        <a:pt x="491" y="582"/>
                        <a:pt x="494" y="601"/>
                        <a:pt x="498" y="619"/>
                      </a:cubicBezTo>
                      <a:cubicBezTo>
                        <a:pt x="505" y="646"/>
                        <a:pt x="512" y="669"/>
                        <a:pt x="487" y="689"/>
                      </a:cubicBezTo>
                      <a:cubicBezTo>
                        <a:pt x="447" y="720"/>
                        <a:pt x="389" y="731"/>
                        <a:pt x="340" y="743"/>
                      </a:cubicBezTo>
                      <a:cubicBezTo>
                        <a:pt x="250" y="764"/>
                        <a:pt x="157" y="793"/>
                        <a:pt x="63" y="775"/>
                      </a:cubicBezTo>
                      <a:cubicBezTo>
                        <a:pt x="30" y="769"/>
                        <a:pt x="31" y="699"/>
                        <a:pt x="28" y="672"/>
                      </a:cubicBezTo>
                      <a:cubicBezTo>
                        <a:pt x="23" y="627"/>
                        <a:pt x="21" y="581"/>
                        <a:pt x="17" y="535"/>
                      </a:cubicBezTo>
                      <a:cubicBezTo>
                        <a:pt x="13" y="486"/>
                        <a:pt x="13" y="436"/>
                        <a:pt x="10" y="386"/>
                      </a:cubicBezTo>
                      <a:cubicBezTo>
                        <a:pt x="6" y="334"/>
                        <a:pt x="0" y="285"/>
                        <a:pt x="7" y="233"/>
                      </a:cubicBezTo>
                      <a:cubicBezTo>
                        <a:pt x="13" y="193"/>
                        <a:pt x="24" y="154"/>
                        <a:pt x="44" y="118"/>
                      </a:cubicBezTo>
                      <a:cubicBezTo>
                        <a:pt x="52" y="103"/>
                        <a:pt x="63" y="90"/>
                        <a:pt x="69" y="74"/>
                      </a:cubicBezTo>
                      <a:cubicBezTo>
                        <a:pt x="76" y="58"/>
                        <a:pt x="85" y="44"/>
                        <a:pt x="98" y="32"/>
                      </a:cubicBezTo>
                      <a:close/>
                    </a:path>
                  </a:pathLst>
                </a:custGeom>
                <a:solidFill>
                  <a:srgbClr val="A0B8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265"/>
                <p:cNvSpPr>
                  <a:spLocks/>
                </p:cNvSpPr>
                <p:nvPr/>
              </p:nvSpPr>
              <p:spPr bwMode="auto">
                <a:xfrm>
                  <a:off x="7685088" y="3351213"/>
                  <a:ext cx="103187" cy="95250"/>
                </a:xfrm>
                <a:custGeom>
                  <a:avLst/>
                  <a:gdLst>
                    <a:gd name="T0" fmla="*/ 39 w 64"/>
                    <a:gd name="T1" fmla="*/ 44 h 60"/>
                    <a:gd name="T2" fmla="*/ 0 w 64"/>
                    <a:gd name="T3" fmla="*/ 0 h 60"/>
                    <a:gd name="T4" fmla="*/ 40 w 64"/>
                    <a:gd name="T5" fmla="*/ 20 h 60"/>
                    <a:gd name="T6" fmla="*/ 64 w 64"/>
                    <a:gd name="T7" fmla="*/ 56 h 60"/>
                    <a:gd name="T8" fmla="*/ 39 w 64"/>
                    <a:gd name="T9" fmla="*/ 4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60">
                      <a:moveTo>
                        <a:pt x="39" y="44"/>
                      </a:moveTo>
                      <a:cubicBezTo>
                        <a:pt x="26" y="29"/>
                        <a:pt x="13" y="15"/>
                        <a:pt x="0" y="0"/>
                      </a:cubicBezTo>
                      <a:cubicBezTo>
                        <a:pt x="14" y="6"/>
                        <a:pt x="28" y="11"/>
                        <a:pt x="40" y="20"/>
                      </a:cubicBezTo>
                      <a:cubicBezTo>
                        <a:pt x="52" y="29"/>
                        <a:pt x="62" y="41"/>
                        <a:pt x="64" y="56"/>
                      </a:cubicBezTo>
                      <a:cubicBezTo>
                        <a:pt x="55" y="60"/>
                        <a:pt x="45" y="51"/>
                        <a:pt x="39" y="44"/>
                      </a:cubicBezTo>
                      <a:close/>
                    </a:path>
                  </a:pathLst>
                </a:custGeom>
                <a:solidFill>
                  <a:srgbClr val="7F9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266"/>
                <p:cNvSpPr>
                  <a:spLocks/>
                </p:cNvSpPr>
                <p:nvPr/>
              </p:nvSpPr>
              <p:spPr bwMode="auto">
                <a:xfrm>
                  <a:off x="7810500" y="3063875"/>
                  <a:ext cx="242887" cy="225425"/>
                </a:xfrm>
                <a:custGeom>
                  <a:avLst/>
                  <a:gdLst>
                    <a:gd name="T0" fmla="*/ 95 w 151"/>
                    <a:gd name="T1" fmla="*/ 140 h 140"/>
                    <a:gd name="T2" fmla="*/ 0 w 151"/>
                    <a:gd name="T3" fmla="*/ 0 h 140"/>
                    <a:gd name="T4" fmla="*/ 95 w 151"/>
                    <a:gd name="T5" fmla="*/ 106 h 140"/>
                    <a:gd name="T6" fmla="*/ 151 w 151"/>
                    <a:gd name="T7" fmla="*/ 0 h 140"/>
                    <a:gd name="T8" fmla="*/ 95 w 151"/>
                    <a:gd name="T9" fmla="*/ 14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1" h="140">
                      <a:moveTo>
                        <a:pt x="95" y="140"/>
                      </a:moveTo>
                      <a:cubicBezTo>
                        <a:pt x="64" y="93"/>
                        <a:pt x="32" y="46"/>
                        <a:pt x="0" y="0"/>
                      </a:cubicBezTo>
                      <a:cubicBezTo>
                        <a:pt x="33" y="34"/>
                        <a:pt x="65" y="69"/>
                        <a:pt x="95" y="106"/>
                      </a:cubicBezTo>
                      <a:cubicBezTo>
                        <a:pt x="109" y="68"/>
                        <a:pt x="128" y="32"/>
                        <a:pt x="151" y="0"/>
                      </a:cubicBezTo>
                      <a:cubicBezTo>
                        <a:pt x="140" y="49"/>
                        <a:pt x="121" y="97"/>
                        <a:pt x="95" y="140"/>
                      </a:cubicBezTo>
                      <a:close/>
                    </a:path>
                  </a:pathLst>
                </a:custGeom>
                <a:solidFill>
                  <a:srgbClr val="7F9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267"/>
                <p:cNvSpPr>
                  <a:spLocks/>
                </p:cNvSpPr>
                <p:nvPr/>
              </p:nvSpPr>
              <p:spPr bwMode="auto">
                <a:xfrm>
                  <a:off x="8088313" y="3048000"/>
                  <a:ext cx="112712" cy="92075"/>
                </a:xfrm>
                <a:custGeom>
                  <a:avLst/>
                  <a:gdLst>
                    <a:gd name="T0" fmla="*/ 65 w 70"/>
                    <a:gd name="T1" fmla="*/ 57 h 57"/>
                    <a:gd name="T2" fmla="*/ 0 w 70"/>
                    <a:gd name="T3" fmla="*/ 0 h 57"/>
                    <a:gd name="T4" fmla="*/ 59 w 70"/>
                    <a:gd name="T5" fmla="*/ 28 h 57"/>
                    <a:gd name="T6" fmla="*/ 64 w 70"/>
                    <a:gd name="T7" fmla="*/ 32 h 57"/>
                    <a:gd name="T8" fmla="*/ 65 w 70"/>
                    <a:gd name="T9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57">
                      <a:moveTo>
                        <a:pt x="65" y="57"/>
                      </a:moveTo>
                      <a:cubicBezTo>
                        <a:pt x="46" y="36"/>
                        <a:pt x="23" y="17"/>
                        <a:pt x="0" y="0"/>
                      </a:cubicBezTo>
                      <a:cubicBezTo>
                        <a:pt x="24" y="6"/>
                        <a:pt x="41" y="16"/>
                        <a:pt x="59" y="28"/>
                      </a:cubicBezTo>
                      <a:cubicBezTo>
                        <a:pt x="61" y="29"/>
                        <a:pt x="63" y="30"/>
                        <a:pt x="64" y="32"/>
                      </a:cubicBezTo>
                      <a:cubicBezTo>
                        <a:pt x="70" y="39"/>
                        <a:pt x="68" y="49"/>
                        <a:pt x="65" y="57"/>
                      </a:cubicBezTo>
                      <a:close/>
                    </a:path>
                  </a:pathLst>
                </a:custGeom>
                <a:solidFill>
                  <a:srgbClr val="7F9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268"/>
                <p:cNvSpPr>
                  <a:spLocks/>
                </p:cNvSpPr>
                <p:nvPr/>
              </p:nvSpPr>
              <p:spPr bwMode="auto">
                <a:xfrm>
                  <a:off x="8285163" y="3048000"/>
                  <a:ext cx="30162" cy="176212"/>
                </a:xfrm>
                <a:custGeom>
                  <a:avLst/>
                  <a:gdLst>
                    <a:gd name="T0" fmla="*/ 0 w 19"/>
                    <a:gd name="T1" fmla="*/ 0 h 109"/>
                    <a:gd name="T2" fmla="*/ 8 w 19"/>
                    <a:gd name="T3" fmla="*/ 109 h 109"/>
                    <a:gd name="T4" fmla="*/ 6 w 19"/>
                    <a:gd name="T5" fmla="*/ 71 h 109"/>
                    <a:gd name="T6" fmla="*/ 0 w 19"/>
                    <a:gd name="T7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09">
                      <a:moveTo>
                        <a:pt x="0" y="0"/>
                      </a:moveTo>
                      <a:cubicBezTo>
                        <a:pt x="16" y="34"/>
                        <a:pt x="19" y="74"/>
                        <a:pt x="8" y="109"/>
                      </a:cubicBezTo>
                      <a:cubicBezTo>
                        <a:pt x="8" y="96"/>
                        <a:pt x="7" y="83"/>
                        <a:pt x="6" y="71"/>
                      </a:cubicBezTo>
                      <a:cubicBezTo>
                        <a:pt x="4" y="47"/>
                        <a:pt x="2" y="24"/>
                        <a:pt x="0" y="0"/>
                      </a:cubicBezTo>
                      <a:close/>
                    </a:path>
                  </a:pathLst>
                </a:custGeom>
                <a:solidFill>
                  <a:srgbClr val="7F9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269"/>
                <p:cNvSpPr>
                  <a:spLocks/>
                </p:cNvSpPr>
                <p:nvPr/>
              </p:nvSpPr>
              <p:spPr bwMode="auto">
                <a:xfrm>
                  <a:off x="8018463" y="3044825"/>
                  <a:ext cx="277812" cy="947737"/>
                </a:xfrm>
                <a:custGeom>
                  <a:avLst/>
                  <a:gdLst>
                    <a:gd name="T0" fmla="*/ 30 w 172"/>
                    <a:gd name="T1" fmla="*/ 1 h 589"/>
                    <a:gd name="T2" fmla="*/ 0 w 172"/>
                    <a:gd name="T3" fmla="*/ 45 h 589"/>
                    <a:gd name="T4" fmla="*/ 41 w 172"/>
                    <a:gd name="T5" fmla="*/ 68 h 589"/>
                    <a:gd name="T6" fmla="*/ 67 w 172"/>
                    <a:gd name="T7" fmla="*/ 523 h 589"/>
                    <a:gd name="T8" fmla="*/ 126 w 172"/>
                    <a:gd name="T9" fmla="*/ 589 h 589"/>
                    <a:gd name="T10" fmla="*/ 172 w 172"/>
                    <a:gd name="T11" fmla="*/ 523 h 589"/>
                    <a:gd name="T12" fmla="*/ 63 w 172"/>
                    <a:gd name="T13" fmla="*/ 68 h 589"/>
                    <a:gd name="T14" fmla="*/ 75 w 172"/>
                    <a:gd name="T15" fmla="*/ 13 h 589"/>
                    <a:gd name="T16" fmla="*/ 30 w 172"/>
                    <a:gd name="T17" fmla="*/ 1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" h="589">
                      <a:moveTo>
                        <a:pt x="30" y="1"/>
                      </a:moveTo>
                      <a:cubicBezTo>
                        <a:pt x="22" y="10"/>
                        <a:pt x="11" y="27"/>
                        <a:pt x="0" y="45"/>
                      </a:cubicBezTo>
                      <a:cubicBezTo>
                        <a:pt x="41" y="68"/>
                        <a:pt x="41" y="68"/>
                        <a:pt x="41" y="68"/>
                      </a:cubicBezTo>
                      <a:cubicBezTo>
                        <a:pt x="68" y="82"/>
                        <a:pt x="94" y="469"/>
                        <a:pt x="67" y="523"/>
                      </a:cubicBezTo>
                      <a:cubicBezTo>
                        <a:pt x="126" y="589"/>
                        <a:pt x="126" y="589"/>
                        <a:pt x="126" y="589"/>
                      </a:cubicBezTo>
                      <a:cubicBezTo>
                        <a:pt x="172" y="523"/>
                        <a:pt x="172" y="523"/>
                        <a:pt x="172" y="523"/>
                      </a:cubicBezTo>
                      <a:cubicBezTo>
                        <a:pt x="147" y="345"/>
                        <a:pt x="112" y="190"/>
                        <a:pt x="63" y="68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60" y="7"/>
                        <a:pt x="43" y="0"/>
                        <a:pt x="30" y="1"/>
                      </a:cubicBezTo>
                      <a:close/>
                    </a:path>
                  </a:pathLst>
                </a:custGeom>
                <a:solidFill>
                  <a:srgbClr val="223B4F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27" name="组合 26"/>
          <p:cNvGrpSpPr/>
          <p:nvPr/>
        </p:nvGrpSpPr>
        <p:grpSpPr>
          <a:xfrm rot="15205926">
            <a:off x="6816214" y="3205317"/>
            <a:ext cx="1710812" cy="1710812"/>
            <a:chOff x="9350478" y="3205317"/>
            <a:chExt cx="1710812" cy="1710812"/>
          </a:xfrm>
        </p:grpSpPr>
        <p:sp>
          <p:nvSpPr>
            <p:cNvPr id="233" name="Freeform 230"/>
            <p:cNvSpPr>
              <a:spLocks/>
            </p:cNvSpPr>
            <p:nvPr/>
          </p:nvSpPr>
          <p:spPr bwMode="auto">
            <a:xfrm>
              <a:off x="10196513" y="3349625"/>
              <a:ext cx="255587" cy="723900"/>
            </a:xfrm>
            <a:custGeom>
              <a:avLst/>
              <a:gdLst>
                <a:gd name="T0" fmla="*/ 0 w 159"/>
                <a:gd name="T1" fmla="*/ 446 h 451"/>
                <a:gd name="T2" fmla="*/ 133 w 159"/>
                <a:gd name="T3" fmla="*/ 0 h 451"/>
                <a:gd name="T4" fmla="*/ 133 w 159"/>
                <a:gd name="T5" fmla="*/ 0 h 451"/>
                <a:gd name="T6" fmla="*/ 154 w 159"/>
                <a:gd name="T7" fmla="*/ 39 h 451"/>
                <a:gd name="T8" fmla="*/ 39 w 159"/>
                <a:gd name="T9" fmla="*/ 425 h 451"/>
                <a:gd name="T10" fmla="*/ 0 w 159"/>
                <a:gd name="T11" fmla="*/ 446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" h="451">
                  <a:moveTo>
                    <a:pt x="0" y="446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49" y="5"/>
                    <a:pt x="159" y="22"/>
                    <a:pt x="154" y="39"/>
                  </a:cubicBezTo>
                  <a:cubicBezTo>
                    <a:pt x="39" y="425"/>
                    <a:pt x="39" y="425"/>
                    <a:pt x="39" y="425"/>
                  </a:cubicBezTo>
                  <a:cubicBezTo>
                    <a:pt x="34" y="442"/>
                    <a:pt x="17" y="451"/>
                    <a:pt x="0" y="446"/>
                  </a:cubicBezTo>
                  <a:close/>
                </a:path>
              </a:pathLst>
            </a:custGeom>
            <a:solidFill>
              <a:srgbClr val="373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 rot="94074">
              <a:off x="9350478" y="3205317"/>
              <a:ext cx="1710812" cy="171081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1528763" y="1188244"/>
            <a:ext cx="495300" cy="495300"/>
            <a:chOff x="1528763" y="1188244"/>
            <a:chExt cx="495300" cy="495300"/>
          </a:xfrm>
        </p:grpSpPr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641448" y="1594356"/>
              <a:ext cx="34086" cy="38570"/>
            </a:xfrm>
            <a:custGeom>
              <a:avLst/>
              <a:gdLst>
                <a:gd name="T0" fmla="*/ 2 w 38"/>
                <a:gd name="T1" fmla="*/ 0 h 43"/>
                <a:gd name="T2" fmla="*/ 0 w 38"/>
                <a:gd name="T3" fmla="*/ 43 h 43"/>
                <a:gd name="T4" fmla="*/ 38 w 38"/>
                <a:gd name="T5" fmla="*/ 24 h 43"/>
                <a:gd name="T6" fmla="*/ 2 w 38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3">
                  <a:moveTo>
                    <a:pt x="2" y="0"/>
                  </a:moveTo>
                  <a:lnTo>
                    <a:pt x="0" y="43"/>
                  </a:lnTo>
                  <a:lnTo>
                    <a:pt x="38" y="2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2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5" name="组合 274"/>
            <p:cNvGrpSpPr/>
            <p:nvPr/>
          </p:nvGrpSpPr>
          <p:grpSpPr>
            <a:xfrm>
              <a:off x="1528763" y="1188244"/>
              <a:ext cx="495300" cy="495300"/>
              <a:chOff x="1528763" y="1188244"/>
              <a:chExt cx="495300" cy="495300"/>
            </a:xfrm>
          </p:grpSpPr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1647727" y="1439176"/>
                <a:ext cx="128269" cy="176706"/>
              </a:xfrm>
              <a:custGeom>
                <a:avLst/>
                <a:gdLst>
                  <a:gd name="T0" fmla="*/ 143 w 143"/>
                  <a:gd name="T1" fmla="*/ 24 h 197"/>
                  <a:gd name="T2" fmla="*/ 19 w 143"/>
                  <a:gd name="T3" fmla="*/ 197 h 197"/>
                  <a:gd name="T4" fmla="*/ 0 w 143"/>
                  <a:gd name="T5" fmla="*/ 183 h 197"/>
                  <a:gd name="T6" fmla="*/ 107 w 143"/>
                  <a:gd name="T7" fmla="*/ 0 h 197"/>
                  <a:gd name="T8" fmla="*/ 143 w 143"/>
                  <a:gd name="T9" fmla="*/ 2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97">
                    <a:moveTo>
                      <a:pt x="143" y="24"/>
                    </a:moveTo>
                    <a:lnTo>
                      <a:pt x="19" y="197"/>
                    </a:lnTo>
                    <a:lnTo>
                      <a:pt x="0" y="183"/>
                    </a:lnTo>
                    <a:lnTo>
                      <a:pt x="107" y="0"/>
                    </a:lnTo>
                    <a:lnTo>
                      <a:pt x="143" y="24"/>
                    </a:lnTo>
                    <a:close/>
                  </a:path>
                </a:pathLst>
              </a:custGeom>
              <a:solidFill>
                <a:srgbClr val="626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椭圆 273"/>
              <p:cNvSpPr/>
              <p:nvPr/>
            </p:nvSpPr>
            <p:spPr>
              <a:xfrm>
                <a:off x="1528763" y="1188244"/>
                <a:ext cx="495300" cy="4953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80" name="组合 279"/>
          <p:cNvGrpSpPr/>
          <p:nvPr/>
        </p:nvGrpSpPr>
        <p:grpSpPr>
          <a:xfrm>
            <a:off x="1379215" y="1056673"/>
            <a:ext cx="784034" cy="784034"/>
            <a:chOff x="1383979" y="1078104"/>
            <a:chExt cx="784034" cy="784034"/>
          </a:xfrm>
        </p:grpSpPr>
        <p:grpSp>
          <p:nvGrpSpPr>
            <p:cNvPr id="279" name="组合 278"/>
            <p:cNvGrpSpPr/>
            <p:nvPr/>
          </p:nvGrpSpPr>
          <p:grpSpPr>
            <a:xfrm>
              <a:off x="1554440" y="1155728"/>
              <a:ext cx="225144" cy="308564"/>
              <a:chOff x="1554440" y="1155728"/>
              <a:chExt cx="225144" cy="308564"/>
            </a:xfrm>
          </p:grpSpPr>
          <p:sp>
            <p:nvSpPr>
              <p:cNvPr id="26" name="Freeform 24"/>
              <p:cNvSpPr>
                <a:spLocks/>
              </p:cNvSpPr>
              <p:nvPr/>
            </p:nvSpPr>
            <p:spPr bwMode="auto">
              <a:xfrm>
                <a:off x="1554440" y="1155728"/>
                <a:ext cx="34086" cy="38570"/>
              </a:xfrm>
              <a:custGeom>
                <a:avLst/>
                <a:gdLst>
                  <a:gd name="T0" fmla="*/ 38 w 38"/>
                  <a:gd name="T1" fmla="*/ 19 h 43"/>
                  <a:gd name="T2" fmla="*/ 0 w 38"/>
                  <a:gd name="T3" fmla="*/ 0 h 43"/>
                  <a:gd name="T4" fmla="*/ 2 w 38"/>
                  <a:gd name="T5" fmla="*/ 43 h 43"/>
                  <a:gd name="T6" fmla="*/ 38 w 38"/>
                  <a:gd name="T7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3">
                    <a:moveTo>
                      <a:pt x="38" y="19"/>
                    </a:moveTo>
                    <a:lnTo>
                      <a:pt x="0" y="0"/>
                    </a:lnTo>
                    <a:lnTo>
                      <a:pt x="2" y="43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626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auto">
              <a:xfrm>
                <a:off x="1560719" y="1172771"/>
                <a:ext cx="218865" cy="291521"/>
              </a:xfrm>
              <a:custGeom>
                <a:avLst/>
                <a:gdLst>
                  <a:gd name="T0" fmla="*/ 209 w 244"/>
                  <a:gd name="T1" fmla="*/ 325 h 325"/>
                  <a:gd name="T2" fmla="*/ 0 w 244"/>
                  <a:gd name="T3" fmla="*/ 14 h 325"/>
                  <a:gd name="T4" fmla="*/ 19 w 244"/>
                  <a:gd name="T5" fmla="*/ 0 h 325"/>
                  <a:gd name="T6" fmla="*/ 244 w 244"/>
                  <a:gd name="T7" fmla="*/ 299 h 325"/>
                  <a:gd name="T8" fmla="*/ 209 w 244"/>
                  <a:gd name="T9" fmla="*/ 3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4" h="325">
                    <a:moveTo>
                      <a:pt x="209" y="325"/>
                    </a:moveTo>
                    <a:lnTo>
                      <a:pt x="0" y="14"/>
                    </a:lnTo>
                    <a:lnTo>
                      <a:pt x="19" y="0"/>
                    </a:lnTo>
                    <a:lnTo>
                      <a:pt x="244" y="299"/>
                    </a:lnTo>
                    <a:lnTo>
                      <a:pt x="209" y="325"/>
                    </a:lnTo>
                    <a:close/>
                  </a:path>
                </a:pathLst>
              </a:custGeom>
              <a:solidFill>
                <a:srgbClr val="626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  <p:sp>
          <p:nvSpPr>
            <p:cNvPr id="277" name="椭圆 276"/>
            <p:cNvSpPr/>
            <p:nvPr/>
          </p:nvSpPr>
          <p:spPr>
            <a:xfrm>
              <a:off x="1383979" y="1078104"/>
              <a:ext cx="784034" cy="784034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32" name="Rectangle 229"/>
          <p:cNvSpPr>
            <a:spLocks noChangeArrowheads="1"/>
          </p:cNvSpPr>
          <p:nvPr/>
        </p:nvSpPr>
        <p:spPr bwMode="auto">
          <a:xfrm>
            <a:off x="6935788" y="4067175"/>
            <a:ext cx="747712" cy="50800"/>
          </a:xfrm>
          <a:prstGeom prst="rect">
            <a:avLst/>
          </a:prstGeom>
          <a:solidFill>
            <a:srgbClr val="373B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2" name="组合 151"/>
          <p:cNvGrpSpPr/>
          <p:nvPr/>
        </p:nvGrpSpPr>
        <p:grpSpPr>
          <a:xfrm>
            <a:off x="6797675" y="4119563"/>
            <a:ext cx="1169987" cy="1622425"/>
            <a:chOff x="9312275" y="4119563"/>
            <a:chExt cx="1169987" cy="1622425"/>
          </a:xfrm>
        </p:grpSpPr>
        <p:sp>
          <p:nvSpPr>
            <p:cNvPr id="229" name="Rectangle 226"/>
            <p:cNvSpPr>
              <a:spLocks noChangeArrowheads="1"/>
            </p:cNvSpPr>
            <p:nvPr/>
          </p:nvSpPr>
          <p:spPr bwMode="auto">
            <a:xfrm>
              <a:off x="9391650" y="4232275"/>
              <a:ext cx="1023937" cy="36512"/>
            </a:xfrm>
            <a:prstGeom prst="rect">
              <a:avLst/>
            </a:prstGeom>
            <a:solidFill>
              <a:srgbClr val="7DA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Rectangle 227"/>
            <p:cNvSpPr>
              <a:spLocks noChangeArrowheads="1"/>
            </p:cNvSpPr>
            <p:nvPr/>
          </p:nvSpPr>
          <p:spPr bwMode="auto">
            <a:xfrm>
              <a:off x="9391650" y="4176713"/>
              <a:ext cx="1023937" cy="55562"/>
            </a:xfrm>
            <a:prstGeom prst="rect">
              <a:avLst/>
            </a:prstGeom>
            <a:solidFill>
              <a:srgbClr val="9EC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Rectangle 228"/>
            <p:cNvSpPr>
              <a:spLocks noChangeArrowheads="1"/>
            </p:cNvSpPr>
            <p:nvPr/>
          </p:nvSpPr>
          <p:spPr bwMode="auto">
            <a:xfrm>
              <a:off x="9391650" y="4268788"/>
              <a:ext cx="1023937" cy="1473200"/>
            </a:xfrm>
            <a:prstGeom prst="rect">
              <a:avLst/>
            </a:prstGeom>
            <a:solidFill>
              <a:srgbClr val="9EC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Rectangle 231"/>
            <p:cNvSpPr>
              <a:spLocks noChangeArrowheads="1"/>
            </p:cNvSpPr>
            <p:nvPr/>
          </p:nvSpPr>
          <p:spPr bwMode="auto">
            <a:xfrm>
              <a:off x="9312275" y="4119563"/>
              <a:ext cx="1169987" cy="112712"/>
            </a:xfrm>
            <a:prstGeom prst="rect">
              <a:avLst/>
            </a:prstGeom>
            <a:solidFill>
              <a:srgbClr val="9EC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278" name="直接连接符 277"/>
          <p:cNvCxnSpPr/>
          <p:nvPr/>
        </p:nvCxnSpPr>
        <p:spPr>
          <a:xfrm>
            <a:off x="7419975" y="3486150"/>
            <a:ext cx="180975" cy="95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直接连接符 281"/>
          <p:cNvCxnSpPr/>
          <p:nvPr/>
        </p:nvCxnSpPr>
        <p:spPr>
          <a:xfrm>
            <a:off x="7667625" y="3419475"/>
            <a:ext cx="38100" cy="10477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直接连接符 283"/>
          <p:cNvCxnSpPr/>
          <p:nvPr/>
        </p:nvCxnSpPr>
        <p:spPr>
          <a:xfrm flipV="1">
            <a:off x="7543800" y="3695701"/>
            <a:ext cx="95250" cy="76199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4" name="组合 193"/>
          <p:cNvGrpSpPr/>
          <p:nvPr/>
        </p:nvGrpSpPr>
        <p:grpSpPr>
          <a:xfrm>
            <a:off x="4039113" y="1627188"/>
            <a:ext cx="4485250" cy="4270375"/>
            <a:chOff x="6889751" y="-2870995"/>
            <a:chExt cx="4485250" cy="4270375"/>
          </a:xfrm>
        </p:grpSpPr>
        <p:sp>
          <p:nvSpPr>
            <p:cNvPr id="382" name="Oval 147"/>
            <p:cNvSpPr>
              <a:spLocks noChangeArrowheads="1"/>
            </p:cNvSpPr>
            <p:nvPr/>
          </p:nvSpPr>
          <p:spPr bwMode="auto">
            <a:xfrm>
              <a:off x="7418388" y="1012030"/>
              <a:ext cx="3559175" cy="387350"/>
            </a:xfrm>
            <a:prstGeom prst="ellipse">
              <a:avLst/>
            </a:prstGeom>
            <a:solidFill>
              <a:srgbClr val="065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83" name="组合 382"/>
            <p:cNvGrpSpPr/>
            <p:nvPr/>
          </p:nvGrpSpPr>
          <p:grpSpPr>
            <a:xfrm>
              <a:off x="6889751" y="-2870995"/>
              <a:ext cx="3384549" cy="4078287"/>
              <a:chOff x="6556376" y="1627188"/>
              <a:chExt cx="3384549" cy="4078287"/>
            </a:xfrm>
          </p:grpSpPr>
          <p:grpSp>
            <p:nvGrpSpPr>
              <p:cNvPr id="384" name="组合 383"/>
              <p:cNvGrpSpPr/>
              <p:nvPr/>
            </p:nvGrpSpPr>
            <p:grpSpPr>
              <a:xfrm>
                <a:off x="7381875" y="3475038"/>
                <a:ext cx="1281113" cy="2230437"/>
                <a:chOff x="7381875" y="3475038"/>
                <a:chExt cx="1281113" cy="2230437"/>
              </a:xfrm>
            </p:grpSpPr>
            <p:sp>
              <p:nvSpPr>
                <p:cNvPr id="433" name="Freeform 211"/>
                <p:cNvSpPr>
                  <a:spLocks/>
                </p:cNvSpPr>
                <p:nvPr/>
              </p:nvSpPr>
              <p:spPr bwMode="auto">
                <a:xfrm>
                  <a:off x="8066088" y="4603750"/>
                  <a:ext cx="255587" cy="227012"/>
                </a:xfrm>
                <a:custGeom>
                  <a:avLst/>
                  <a:gdLst>
                    <a:gd name="T0" fmla="*/ 18 w 159"/>
                    <a:gd name="T1" fmla="*/ 134 h 141"/>
                    <a:gd name="T2" fmla="*/ 137 w 159"/>
                    <a:gd name="T3" fmla="*/ 133 h 141"/>
                    <a:gd name="T4" fmla="*/ 143 w 159"/>
                    <a:gd name="T5" fmla="*/ 131 h 141"/>
                    <a:gd name="T6" fmla="*/ 147 w 159"/>
                    <a:gd name="T7" fmla="*/ 122 h 141"/>
                    <a:gd name="T8" fmla="*/ 157 w 159"/>
                    <a:gd name="T9" fmla="*/ 38 h 141"/>
                    <a:gd name="T10" fmla="*/ 153 w 159"/>
                    <a:gd name="T11" fmla="*/ 13 h 141"/>
                    <a:gd name="T12" fmla="*/ 129 w 159"/>
                    <a:gd name="T13" fmla="*/ 4 h 141"/>
                    <a:gd name="T14" fmla="*/ 10 w 159"/>
                    <a:gd name="T15" fmla="*/ 14 h 141"/>
                    <a:gd name="T16" fmla="*/ 4 w 159"/>
                    <a:gd name="T17" fmla="*/ 17 h 141"/>
                    <a:gd name="T18" fmla="*/ 2 w 159"/>
                    <a:gd name="T19" fmla="*/ 24 h 141"/>
                    <a:gd name="T20" fmla="*/ 5 w 159"/>
                    <a:gd name="T21" fmla="*/ 120 h 141"/>
                    <a:gd name="T22" fmla="*/ 8 w 159"/>
                    <a:gd name="T23" fmla="*/ 130 h 141"/>
                    <a:gd name="T24" fmla="*/ 18 w 159"/>
                    <a:gd name="T25" fmla="*/ 134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9" h="141">
                      <a:moveTo>
                        <a:pt x="18" y="134"/>
                      </a:moveTo>
                      <a:cubicBezTo>
                        <a:pt x="57" y="141"/>
                        <a:pt x="97" y="137"/>
                        <a:pt x="137" y="133"/>
                      </a:cubicBezTo>
                      <a:cubicBezTo>
                        <a:pt x="139" y="132"/>
                        <a:pt x="141" y="132"/>
                        <a:pt x="143" y="131"/>
                      </a:cubicBezTo>
                      <a:cubicBezTo>
                        <a:pt x="146" y="129"/>
                        <a:pt x="146" y="125"/>
                        <a:pt x="147" y="122"/>
                      </a:cubicBezTo>
                      <a:cubicBezTo>
                        <a:pt x="150" y="94"/>
                        <a:pt x="154" y="66"/>
                        <a:pt x="157" y="38"/>
                      </a:cubicBezTo>
                      <a:cubicBezTo>
                        <a:pt x="158" y="29"/>
                        <a:pt x="159" y="20"/>
                        <a:pt x="153" y="13"/>
                      </a:cubicBezTo>
                      <a:cubicBezTo>
                        <a:pt x="148" y="6"/>
                        <a:pt x="138" y="4"/>
                        <a:pt x="129" y="4"/>
                      </a:cubicBezTo>
                      <a:cubicBezTo>
                        <a:pt x="89" y="0"/>
                        <a:pt x="49" y="4"/>
                        <a:pt x="10" y="14"/>
                      </a:cubicBezTo>
                      <a:cubicBezTo>
                        <a:pt x="8" y="14"/>
                        <a:pt x="6" y="15"/>
                        <a:pt x="4" y="17"/>
                      </a:cubicBezTo>
                      <a:cubicBezTo>
                        <a:pt x="2" y="19"/>
                        <a:pt x="2" y="22"/>
                        <a:pt x="2" y="24"/>
                      </a:cubicBezTo>
                      <a:cubicBezTo>
                        <a:pt x="0" y="56"/>
                        <a:pt x="1" y="88"/>
                        <a:pt x="5" y="120"/>
                      </a:cubicBezTo>
                      <a:cubicBezTo>
                        <a:pt x="5" y="124"/>
                        <a:pt x="6" y="127"/>
                        <a:pt x="8" y="130"/>
                      </a:cubicBezTo>
                      <a:cubicBezTo>
                        <a:pt x="11" y="133"/>
                        <a:pt x="15" y="133"/>
                        <a:pt x="18" y="134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212"/>
                <p:cNvSpPr>
                  <a:spLocks/>
                </p:cNvSpPr>
                <p:nvPr/>
              </p:nvSpPr>
              <p:spPr bwMode="auto">
                <a:xfrm>
                  <a:off x="7494588" y="3773488"/>
                  <a:ext cx="344487" cy="809625"/>
                </a:xfrm>
                <a:custGeom>
                  <a:avLst/>
                  <a:gdLst>
                    <a:gd name="T0" fmla="*/ 207 w 214"/>
                    <a:gd name="T1" fmla="*/ 468 h 504"/>
                    <a:gd name="T2" fmla="*/ 190 w 214"/>
                    <a:gd name="T3" fmla="*/ 454 h 504"/>
                    <a:gd name="T4" fmla="*/ 111 w 214"/>
                    <a:gd name="T5" fmla="*/ 341 h 504"/>
                    <a:gd name="T6" fmla="*/ 33 w 214"/>
                    <a:gd name="T7" fmla="*/ 30 h 504"/>
                    <a:gd name="T8" fmla="*/ 27 w 214"/>
                    <a:gd name="T9" fmla="*/ 10 h 504"/>
                    <a:gd name="T10" fmla="*/ 9 w 214"/>
                    <a:gd name="T11" fmla="*/ 3 h 504"/>
                    <a:gd name="T12" fmla="*/ 1 w 214"/>
                    <a:gd name="T13" fmla="*/ 28 h 504"/>
                    <a:gd name="T14" fmla="*/ 86 w 214"/>
                    <a:gd name="T15" fmla="*/ 400 h 504"/>
                    <a:gd name="T16" fmla="*/ 113 w 214"/>
                    <a:gd name="T17" fmla="*/ 460 h 504"/>
                    <a:gd name="T18" fmla="*/ 164 w 214"/>
                    <a:gd name="T19" fmla="*/ 500 h 504"/>
                    <a:gd name="T20" fmla="*/ 198 w 214"/>
                    <a:gd name="T21" fmla="*/ 498 h 504"/>
                    <a:gd name="T22" fmla="*/ 207 w 214"/>
                    <a:gd name="T23" fmla="*/ 468 h 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4" h="504">
                      <a:moveTo>
                        <a:pt x="207" y="468"/>
                      </a:moveTo>
                      <a:cubicBezTo>
                        <a:pt x="204" y="461"/>
                        <a:pt x="196" y="458"/>
                        <a:pt x="190" y="454"/>
                      </a:cubicBezTo>
                      <a:cubicBezTo>
                        <a:pt x="149" y="431"/>
                        <a:pt x="127" y="385"/>
                        <a:pt x="111" y="341"/>
                      </a:cubicBezTo>
                      <a:cubicBezTo>
                        <a:pt x="73" y="241"/>
                        <a:pt x="47" y="136"/>
                        <a:pt x="33" y="30"/>
                      </a:cubicBezTo>
                      <a:cubicBezTo>
                        <a:pt x="32" y="23"/>
                        <a:pt x="31" y="16"/>
                        <a:pt x="27" y="10"/>
                      </a:cubicBezTo>
                      <a:cubicBezTo>
                        <a:pt x="23" y="4"/>
                        <a:pt x="16" y="0"/>
                        <a:pt x="9" y="3"/>
                      </a:cubicBezTo>
                      <a:cubicBezTo>
                        <a:pt x="1" y="7"/>
                        <a:pt x="0" y="19"/>
                        <a:pt x="1" y="28"/>
                      </a:cubicBezTo>
                      <a:cubicBezTo>
                        <a:pt x="15" y="155"/>
                        <a:pt x="43" y="280"/>
                        <a:pt x="86" y="400"/>
                      </a:cubicBezTo>
                      <a:cubicBezTo>
                        <a:pt x="93" y="421"/>
                        <a:pt x="101" y="441"/>
                        <a:pt x="113" y="460"/>
                      </a:cubicBezTo>
                      <a:cubicBezTo>
                        <a:pt x="126" y="478"/>
                        <a:pt x="143" y="494"/>
                        <a:pt x="164" y="500"/>
                      </a:cubicBezTo>
                      <a:cubicBezTo>
                        <a:pt x="175" y="503"/>
                        <a:pt x="188" y="504"/>
                        <a:pt x="198" y="498"/>
                      </a:cubicBezTo>
                      <a:cubicBezTo>
                        <a:pt x="208" y="492"/>
                        <a:pt x="214" y="478"/>
                        <a:pt x="207" y="468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213"/>
                <p:cNvSpPr>
                  <a:spLocks/>
                </p:cNvSpPr>
                <p:nvPr/>
              </p:nvSpPr>
              <p:spPr bwMode="auto">
                <a:xfrm>
                  <a:off x="7381875" y="3475038"/>
                  <a:ext cx="311150" cy="385762"/>
                </a:xfrm>
                <a:custGeom>
                  <a:avLst/>
                  <a:gdLst>
                    <a:gd name="T0" fmla="*/ 6 w 193"/>
                    <a:gd name="T1" fmla="*/ 69 h 240"/>
                    <a:gd name="T2" fmla="*/ 42 w 193"/>
                    <a:gd name="T3" fmla="*/ 36 h 240"/>
                    <a:gd name="T4" fmla="*/ 114 w 193"/>
                    <a:gd name="T5" fmla="*/ 6 h 240"/>
                    <a:gd name="T6" fmla="*/ 147 w 193"/>
                    <a:gd name="T7" fmla="*/ 5 h 240"/>
                    <a:gd name="T8" fmla="*/ 172 w 193"/>
                    <a:gd name="T9" fmla="*/ 46 h 240"/>
                    <a:gd name="T10" fmla="*/ 188 w 193"/>
                    <a:gd name="T11" fmla="*/ 122 h 240"/>
                    <a:gd name="T12" fmla="*/ 192 w 193"/>
                    <a:gd name="T13" fmla="*/ 155 h 240"/>
                    <a:gd name="T14" fmla="*/ 179 w 193"/>
                    <a:gd name="T15" fmla="*/ 185 h 240"/>
                    <a:gd name="T16" fmla="*/ 149 w 193"/>
                    <a:gd name="T17" fmla="*/ 203 h 240"/>
                    <a:gd name="T18" fmla="*/ 139 w 193"/>
                    <a:gd name="T19" fmla="*/ 226 h 240"/>
                    <a:gd name="T20" fmla="*/ 116 w 193"/>
                    <a:gd name="T21" fmla="*/ 235 h 240"/>
                    <a:gd name="T22" fmla="*/ 57 w 193"/>
                    <a:gd name="T23" fmla="*/ 231 h 240"/>
                    <a:gd name="T24" fmla="*/ 25 w 193"/>
                    <a:gd name="T25" fmla="*/ 186 h 240"/>
                    <a:gd name="T26" fmla="*/ 4 w 193"/>
                    <a:gd name="T27" fmla="*/ 115 h 240"/>
                    <a:gd name="T28" fmla="*/ 6 w 193"/>
                    <a:gd name="T29" fmla="*/ 69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3" h="240">
                      <a:moveTo>
                        <a:pt x="6" y="69"/>
                      </a:moveTo>
                      <a:cubicBezTo>
                        <a:pt x="13" y="54"/>
                        <a:pt x="28" y="44"/>
                        <a:pt x="42" y="36"/>
                      </a:cubicBezTo>
                      <a:cubicBezTo>
                        <a:pt x="65" y="24"/>
                        <a:pt x="89" y="14"/>
                        <a:pt x="114" y="6"/>
                      </a:cubicBezTo>
                      <a:cubicBezTo>
                        <a:pt x="125" y="3"/>
                        <a:pt x="137" y="0"/>
                        <a:pt x="147" y="5"/>
                      </a:cubicBezTo>
                      <a:cubicBezTo>
                        <a:pt x="163" y="11"/>
                        <a:pt x="168" y="30"/>
                        <a:pt x="172" y="46"/>
                      </a:cubicBezTo>
                      <a:cubicBezTo>
                        <a:pt x="177" y="72"/>
                        <a:pt x="183" y="97"/>
                        <a:pt x="188" y="122"/>
                      </a:cubicBezTo>
                      <a:cubicBezTo>
                        <a:pt x="191" y="133"/>
                        <a:pt x="193" y="144"/>
                        <a:pt x="192" y="155"/>
                      </a:cubicBezTo>
                      <a:cubicBezTo>
                        <a:pt x="192" y="166"/>
                        <a:pt x="187" y="178"/>
                        <a:pt x="179" y="185"/>
                      </a:cubicBezTo>
                      <a:cubicBezTo>
                        <a:pt x="169" y="192"/>
                        <a:pt x="156" y="194"/>
                        <a:pt x="149" y="203"/>
                      </a:cubicBezTo>
                      <a:cubicBezTo>
                        <a:pt x="144" y="210"/>
                        <a:pt x="144" y="220"/>
                        <a:pt x="139" y="226"/>
                      </a:cubicBezTo>
                      <a:cubicBezTo>
                        <a:pt x="133" y="233"/>
                        <a:pt x="124" y="234"/>
                        <a:pt x="116" y="235"/>
                      </a:cubicBezTo>
                      <a:cubicBezTo>
                        <a:pt x="96" y="238"/>
                        <a:pt x="75" y="240"/>
                        <a:pt x="57" y="231"/>
                      </a:cubicBezTo>
                      <a:cubicBezTo>
                        <a:pt x="41" y="221"/>
                        <a:pt x="32" y="204"/>
                        <a:pt x="25" y="186"/>
                      </a:cubicBezTo>
                      <a:cubicBezTo>
                        <a:pt x="16" y="163"/>
                        <a:pt x="9" y="139"/>
                        <a:pt x="4" y="115"/>
                      </a:cubicBezTo>
                      <a:cubicBezTo>
                        <a:pt x="1" y="100"/>
                        <a:pt x="0" y="83"/>
                        <a:pt x="6" y="69"/>
                      </a:cubicBezTo>
                      <a:close/>
                    </a:path>
                  </a:pathLst>
                </a:custGeom>
                <a:solidFill>
                  <a:srgbClr val="0F2D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214"/>
                <p:cNvSpPr>
                  <a:spLocks/>
                </p:cNvSpPr>
                <p:nvPr/>
              </p:nvSpPr>
              <p:spPr bwMode="auto">
                <a:xfrm>
                  <a:off x="7499350" y="3530600"/>
                  <a:ext cx="115887" cy="315912"/>
                </a:xfrm>
                <a:custGeom>
                  <a:avLst/>
                  <a:gdLst>
                    <a:gd name="T0" fmla="*/ 9 w 72"/>
                    <a:gd name="T1" fmla="*/ 80 h 197"/>
                    <a:gd name="T2" fmla="*/ 4 w 72"/>
                    <a:gd name="T3" fmla="*/ 31 h 197"/>
                    <a:gd name="T4" fmla="*/ 38 w 72"/>
                    <a:gd name="T5" fmla="*/ 1 h 197"/>
                    <a:gd name="T6" fmla="*/ 72 w 72"/>
                    <a:gd name="T7" fmla="*/ 151 h 197"/>
                    <a:gd name="T8" fmla="*/ 56 w 72"/>
                    <a:gd name="T9" fmla="*/ 174 h 197"/>
                    <a:gd name="T10" fmla="*/ 44 w 72"/>
                    <a:gd name="T11" fmla="*/ 192 h 197"/>
                    <a:gd name="T12" fmla="*/ 30 w 72"/>
                    <a:gd name="T13" fmla="*/ 151 h 197"/>
                    <a:gd name="T14" fmla="*/ 9 w 72"/>
                    <a:gd name="T15" fmla="*/ 80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2" h="197">
                      <a:moveTo>
                        <a:pt x="9" y="80"/>
                      </a:moveTo>
                      <a:cubicBezTo>
                        <a:pt x="5" y="64"/>
                        <a:pt x="0" y="48"/>
                        <a:pt x="4" y="31"/>
                      </a:cubicBezTo>
                      <a:cubicBezTo>
                        <a:pt x="7" y="15"/>
                        <a:pt x="21" y="0"/>
                        <a:pt x="38" y="1"/>
                      </a:cubicBezTo>
                      <a:cubicBezTo>
                        <a:pt x="28" y="52"/>
                        <a:pt x="50" y="104"/>
                        <a:pt x="72" y="151"/>
                      </a:cubicBezTo>
                      <a:cubicBezTo>
                        <a:pt x="71" y="149"/>
                        <a:pt x="56" y="171"/>
                        <a:pt x="56" y="174"/>
                      </a:cubicBezTo>
                      <a:cubicBezTo>
                        <a:pt x="53" y="181"/>
                        <a:pt x="55" y="197"/>
                        <a:pt x="44" y="192"/>
                      </a:cubicBezTo>
                      <a:cubicBezTo>
                        <a:pt x="33" y="188"/>
                        <a:pt x="33" y="161"/>
                        <a:pt x="30" y="151"/>
                      </a:cubicBezTo>
                      <a:cubicBezTo>
                        <a:pt x="23" y="128"/>
                        <a:pt x="16" y="104"/>
                        <a:pt x="9" y="80"/>
                      </a:cubicBezTo>
                      <a:close/>
                    </a:path>
                  </a:pathLst>
                </a:custGeom>
                <a:solidFill>
                  <a:srgbClr val="001E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215"/>
                <p:cNvSpPr>
                  <a:spLocks/>
                </p:cNvSpPr>
                <p:nvPr/>
              </p:nvSpPr>
              <p:spPr bwMode="auto">
                <a:xfrm>
                  <a:off x="7732713" y="4405313"/>
                  <a:ext cx="930275" cy="295275"/>
                </a:xfrm>
                <a:custGeom>
                  <a:avLst/>
                  <a:gdLst>
                    <a:gd name="T0" fmla="*/ 63 w 579"/>
                    <a:gd name="T1" fmla="*/ 11 h 184"/>
                    <a:gd name="T2" fmla="*/ 44 w 579"/>
                    <a:gd name="T3" fmla="*/ 19 h 184"/>
                    <a:gd name="T4" fmla="*/ 35 w 579"/>
                    <a:gd name="T5" fmla="*/ 32 h 184"/>
                    <a:gd name="T6" fmla="*/ 2 w 579"/>
                    <a:gd name="T7" fmla="*/ 132 h 184"/>
                    <a:gd name="T8" fmla="*/ 2 w 579"/>
                    <a:gd name="T9" fmla="*/ 146 h 184"/>
                    <a:gd name="T10" fmla="*/ 18 w 579"/>
                    <a:gd name="T11" fmla="*/ 157 h 184"/>
                    <a:gd name="T12" fmla="*/ 140 w 579"/>
                    <a:gd name="T13" fmla="*/ 176 h 184"/>
                    <a:gd name="T14" fmla="*/ 472 w 579"/>
                    <a:gd name="T15" fmla="*/ 179 h 184"/>
                    <a:gd name="T16" fmla="*/ 522 w 579"/>
                    <a:gd name="T17" fmla="*/ 169 h 184"/>
                    <a:gd name="T18" fmla="*/ 577 w 579"/>
                    <a:gd name="T19" fmla="*/ 62 h 184"/>
                    <a:gd name="T20" fmla="*/ 575 w 579"/>
                    <a:gd name="T21" fmla="*/ 38 h 184"/>
                    <a:gd name="T22" fmla="*/ 546 w 579"/>
                    <a:gd name="T23" fmla="*/ 25 h 184"/>
                    <a:gd name="T24" fmla="*/ 233 w 579"/>
                    <a:gd name="T25" fmla="*/ 3 h 184"/>
                    <a:gd name="T26" fmla="*/ 69 w 579"/>
                    <a:gd name="T27" fmla="*/ 10 h 184"/>
                    <a:gd name="T28" fmla="*/ 63 w 579"/>
                    <a:gd name="T29" fmla="*/ 11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79" h="184">
                      <a:moveTo>
                        <a:pt x="63" y="11"/>
                      </a:moveTo>
                      <a:cubicBezTo>
                        <a:pt x="56" y="12"/>
                        <a:pt x="49" y="14"/>
                        <a:pt x="44" y="19"/>
                      </a:cubicBezTo>
                      <a:cubicBezTo>
                        <a:pt x="40" y="23"/>
                        <a:pt x="37" y="28"/>
                        <a:pt x="35" y="32"/>
                      </a:cubicBezTo>
                      <a:cubicBezTo>
                        <a:pt x="19" y="64"/>
                        <a:pt x="8" y="97"/>
                        <a:pt x="2" y="132"/>
                      </a:cubicBezTo>
                      <a:cubicBezTo>
                        <a:pt x="1" y="137"/>
                        <a:pt x="0" y="142"/>
                        <a:pt x="2" y="146"/>
                      </a:cubicBezTo>
                      <a:cubicBezTo>
                        <a:pt x="5" y="152"/>
                        <a:pt x="12" y="155"/>
                        <a:pt x="18" y="157"/>
                      </a:cubicBezTo>
                      <a:cubicBezTo>
                        <a:pt x="57" y="169"/>
                        <a:pt x="99" y="173"/>
                        <a:pt x="140" y="176"/>
                      </a:cubicBezTo>
                      <a:cubicBezTo>
                        <a:pt x="250" y="183"/>
                        <a:pt x="361" y="184"/>
                        <a:pt x="472" y="179"/>
                      </a:cubicBezTo>
                      <a:cubicBezTo>
                        <a:pt x="489" y="178"/>
                        <a:pt x="507" y="177"/>
                        <a:pt x="522" y="169"/>
                      </a:cubicBezTo>
                      <a:cubicBezTo>
                        <a:pt x="557" y="153"/>
                        <a:pt x="570" y="96"/>
                        <a:pt x="577" y="62"/>
                      </a:cubicBezTo>
                      <a:cubicBezTo>
                        <a:pt x="578" y="54"/>
                        <a:pt x="579" y="45"/>
                        <a:pt x="575" y="38"/>
                      </a:cubicBezTo>
                      <a:cubicBezTo>
                        <a:pt x="569" y="28"/>
                        <a:pt x="557" y="26"/>
                        <a:pt x="546" y="25"/>
                      </a:cubicBezTo>
                      <a:cubicBezTo>
                        <a:pt x="442" y="14"/>
                        <a:pt x="337" y="7"/>
                        <a:pt x="233" y="3"/>
                      </a:cubicBezTo>
                      <a:cubicBezTo>
                        <a:pt x="178" y="0"/>
                        <a:pt x="124" y="1"/>
                        <a:pt x="69" y="10"/>
                      </a:cubicBezTo>
                      <a:cubicBezTo>
                        <a:pt x="67" y="10"/>
                        <a:pt x="65" y="10"/>
                        <a:pt x="63" y="11"/>
                      </a:cubicBezTo>
                      <a:close/>
                    </a:path>
                  </a:pathLst>
                </a:custGeom>
                <a:solidFill>
                  <a:srgbClr val="0F2D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216"/>
                <p:cNvSpPr>
                  <a:spLocks/>
                </p:cNvSpPr>
                <p:nvPr/>
              </p:nvSpPr>
              <p:spPr bwMode="auto">
                <a:xfrm>
                  <a:off x="8124825" y="4787900"/>
                  <a:ext cx="152400" cy="646112"/>
                </a:xfrm>
                <a:custGeom>
                  <a:avLst/>
                  <a:gdLst>
                    <a:gd name="T0" fmla="*/ 68 w 95"/>
                    <a:gd name="T1" fmla="*/ 0 h 402"/>
                    <a:gd name="T2" fmla="*/ 13 w 95"/>
                    <a:gd name="T3" fmla="*/ 4 h 402"/>
                    <a:gd name="T4" fmla="*/ 0 w 95"/>
                    <a:gd name="T5" fmla="*/ 399 h 402"/>
                    <a:gd name="T6" fmla="*/ 95 w 95"/>
                    <a:gd name="T7" fmla="*/ 402 h 402"/>
                    <a:gd name="T8" fmla="*/ 68 w 95"/>
                    <a:gd name="T9" fmla="*/ 0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5" h="402">
                      <a:moveTo>
                        <a:pt x="68" y="0"/>
                      </a:moveTo>
                      <a:cubicBezTo>
                        <a:pt x="50" y="1"/>
                        <a:pt x="32" y="2"/>
                        <a:pt x="13" y="4"/>
                      </a:cubicBezTo>
                      <a:cubicBezTo>
                        <a:pt x="23" y="135"/>
                        <a:pt x="18" y="268"/>
                        <a:pt x="0" y="399"/>
                      </a:cubicBezTo>
                      <a:cubicBezTo>
                        <a:pt x="31" y="401"/>
                        <a:pt x="63" y="402"/>
                        <a:pt x="95" y="402"/>
                      </a:cubicBezTo>
                      <a:cubicBezTo>
                        <a:pt x="71" y="269"/>
                        <a:pt x="62" y="134"/>
                        <a:pt x="68" y="0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217"/>
                <p:cNvSpPr>
                  <a:spLocks/>
                </p:cNvSpPr>
                <p:nvPr/>
              </p:nvSpPr>
              <p:spPr bwMode="auto">
                <a:xfrm>
                  <a:off x="7816850" y="5403850"/>
                  <a:ext cx="777875" cy="107950"/>
                </a:xfrm>
                <a:custGeom>
                  <a:avLst/>
                  <a:gdLst>
                    <a:gd name="T0" fmla="*/ 0 w 484"/>
                    <a:gd name="T1" fmla="*/ 34 h 67"/>
                    <a:gd name="T2" fmla="*/ 345 w 484"/>
                    <a:gd name="T3" fmla="*/ 7 h 67"/>
                    <a:gd name="T4" fmla="*/ 463 w 484"/>
                    <a:gd name="T5" fmla="*/ 17 h 67"/>
                    <a:gd name="T6" fmla="*/ 477 w 484"/>
                    <a:gd name="T7" fmla="*/ 24 h 67"/>
                    <a:gd name="T8" fmla="*/ 480 w 484"/>
                    <a:gd name="T9" fmla="*/ 35 h 67"/>
                    <a:gd name="T10" fmla="*/ 484 w 484"/>
                    <a:gd name="T11" fmla="*/ 66 h 67"/>
                    <a:gd name="T12" fmla="*/ 1 w 484"/>
                    <a:gd name="T13" fmla="*/ 67 h 67"/>
                    <a:gd name="T14" fmla="*/ 0 w 484"/>
                    <a:gd name="T15" fmla="*/ 3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4" h="67">
                      <a:moveTo>
                        <a:pt x="0" y="34"/>
                      </a:moveTo>
                      <a:cubicBezTo>
                        <a:pt x="111" y="0"/>
                        <a:pt x="229" y="4"/>
                        <a:pt x="345" y="7"/>
                      </a:cubicBezTo>
                      <a:cubicBezTo>
                        <a:pt x="384" y="9"/>
                        <a:pt x="424" y="10"/>
                        <a:pt x="463" y="17"/>
                      </a:cubicBezTo>
                      <a:cubicBezTo>
                        <a:pt x="468" y="18"/>
                        <a:pt x="474" y="19"/>
                        <a:pt x="477" y="24"/>
                      </a:cubicBezTo>
                      <a:cubicBezTo>
                        <a:pt x="480" y="27"/>
                        <a:pt x="480" y="31"/>
                        <a:pt x="480" y="35"/>
                      </a:cubicBezTo>
                      <a:cubicBezTo>
                        <a:pt x="482" y="45"/>
                        <a:pt x="483" y="55"/>
                        <a:pt x="484" y="66"/>
                      </a:cubicBezTo>
                      <a:cubicBezTo>
                        <a:pt x="323" y="51"/>
                        <a:pt x="162" y="51"/>
                        <a:pt x="1" y="67"/>
                      </a:cubicBezTo>
                      <a:cubicBezTo>
                        <a:pt x="2" y="56"/>
                        <a:pt x="2" y="45"/>
                        <a:pt x="0" y="34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218"/>
                <p:cNvSpPr>
                  <a:spLocks/>
                </p:cNvSpPr>
                <p:nvPr/>
              </p:nvSpPr>
              <p:spPr bwMode="auto">
                <a:xfrm>
                  <a:off x="8150225" y="5457825"/>
                  <a:ext cx="112712" cy="150812"/>
                </a:xfrm>
                <a:custGeom>
                  <a:avLst/>
                  <a:gdLst>
                    <a:gd name="T0" fmla="*/ 70 w 70"/>
                    <a:gd name="T1" fmla="*/ 91 h 94"/>
                    <a:gd name="T2" fmla="*/ 63 w 70"/>
                    <a:gd name="T3" fmla="*/ 0 h 94"/>
                    <a:gd name="T4" fmla="*/ 2 w 70"/>
                    <a:gd name="T5" fmla="*/ 5 h 94"/>
                    <a:gd name="T6" fmla="*/ 0 w 70"/>
                    <a:gd name="T7" fmla="*/ 91 h 94"/>
                    <a:gd name="T8" fmla="*/ 70 w 70"/>
                    <a:gd name="T9" fmla="*/ 9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94">
                      <a:moveTo>
                        <a:pt x="70" y="91"/>
                      </a:moveTo>
                      <a:cubicBezTo>
                        <a:pt x="66" y="61"/>
                        <a:pt x="64" y="31"/>
                        <a:pt x="63" y="0"/>
                      </a:cubicBezTo>
                      <a:cubicBezTo>
                        <a:pt x="43" y="4"/>
                        <a:pt x="23" y="6"/>
                        <a:pt x="2" y="5"/>
                      </a:cubicBezTo>
                      <a:cubicBezTo>
                        <a:pt x="4" y="34"/>
                        <a:pt x="4" y="62"/>
                        <a:pt x="0" y="91"/>
                      </a:cubicBezTo>
                      <a:cubicBezTo>
                        <a:pt x="23" y="94"/>
                        <a:pt x="47" y="94"/>
                        <a:pt x="70" y="91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Oval 219"/>
                <p:cNvSpPr>
                  <a:spLocks noChangeArrowheads="1"/>
                </p:cNvSpPr>
                <p:nvPr/>
              </p:nvSpPr>
              <p:spPr bwMode="auto">
                <a:xfrm>
                  <a:off x="7778750" y="5491163"/>
                  <a:ext cx="128587" cy="130175"/>
                </a:xfrm>
                <a:prstGeom prst="ellipse">
                  <a:avLst/>
                </a:pr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Oval 220"/>
                <p:cNvSpPr>
                  <a:spLocks noChangeArrowheads="1"/>
                </p:cNvSpPr>
                <p:nvPr/>
              </p:nvSpPr>
              <p:spPr bwMode="auto">
                <a:xfrm>
                  <a:off x="8143875" y="5575300"/>
                  <a:ext cx="130175" cy="130175"/>
                </a:xfrm>
                <a:prstGeom prst="ellipse">
                  <a:avLst/>
                </a:pr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Oval 221"/>
                <p:cNvSpPr>
                  <a:spLocks noChangeArrowheads="1"/>
                </p:cNvSpPr>
                <p:nvPr/>
              </p:nvSpPr>
              <p:spPr bwMode="auto">
                <a:xfrm>
                  <a:off x="8470900" y="5483225"/>
                  <a:ext cx="128587" cy="130175"/>
                </a:xfrm>
                <a:prstGeom prst="ellipse">
                  <a:avLst/>
                </a:pr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5" name="组合 384"/>
              <p:cNvGrpSpPr/>
              <p:nvPr/>
            </p:nvGrpSpPr>
            <p:grpSpPr>
              <a:xfrm>
                <a:off x="6556376" y="1627188"/>
                <a:ext cx="3384549" cy="3740150"/>
                <a:chOff x="6556376" y="1627188"/>
                <a:chExt cx="3384549" cy="3740150"/>
              </a:xfrm>
            </p:grpSpPr>
            <p:sp>
              <p:nvSpPr>
                <p:cNvPr id="386" name="Freeform 209"/>
                <p:cNvSpPr>
                  <a:spLocks/>
                </p:cNvSpPr>
                <p:nvPr/>
              </p:nvSpPr>
              <p:spPr bwMode="auto">
                <a:xfrm>
                  <a:off x="6556376" y="1992313"/>
                  <a:ext cx="309562" cy="361950"/>
                </a:xfrm>
                <a:custGeom>
                  <a:avLst/>
                  <a:gdLst>
                    <a:gd name="T0" fmla="*/ 180 w 193"/>
                    <a:gd name="T1" fmla="*/ 205 h 225"/>
                    <a:gd name="T2" fmla="*/ 188 w 193"/>
                    <a:gd name="T3" fmla="*/ 202 h 225"/>
                    <a:gd name="T4" fmla="*/ 187 w 193"/>
                    <a:gd name="T5" fmla="*/ 185 h 225"/>
                    <a:gd name="T6" fmla="*/ 160 w 193"/>
                    <a:gd name="T7" fmla="*/ 67 h 225"/>
                    <a:gd name="T8" fmla="*/ 156 w 193"/>
                    <a:gd name="T9" fmla="*/ 34 h 225"/>
                    <a:gd name="T10" fmla="*/ 129 w 193"/>
                    <a:gd name="T11" fmla="*/ 32 h 225"/>
                    <a:gd name="T12" fmla="*/ 101 w 193"/>
                    <a:gd name="T13" fmla="*/ 8 h 225"/>
                    <a:gd name="T14" fmla="*/ 79 w 193"/>
                    <a:gd name="T15" fmla="*/ 1 h 225"/>
                    <a:gd name="T16" fmla="*/ 67 w 193"/>
                    <a:gd name="T17" fmla="*/ 17 h 225"/>
                    <a:gd name="T18" fmla="*/ 35 w 193"/>
                    <a:gd name="T19" fmla="*/ 13 h 225"/>
                    <a:gd name="T20" fmla="*/ 28 w 193"/>
                    <a:gd name="T21" fmla="*/ 45 h 225"/>
                    <a:gd name="T22" fmla="*/ 5 w 193"/>
                    <a:gd name="T23" fmla="*/ 54 h 225"/>
                    <a:gd name="T24" fmla="*/ 15 w 193"/>
                    <a:gd name="T25" fmla="*/ 77 h 225"/>
                    <a:gd name="T26" fmla="*/ 2 w 193"/>
                    <a:gd name="T27" fmla="*/ 85 h 225"/>
                    <a:gd name="T28" fmla="*/ 6 w 193"/>
                    <a:gd name="T29" fmla="*/ 102 h 225"/>
                    <a:gd name="T30" fmla="*/ 39 w 193"/>
                    <a:gd name="T31" fmla="*/ 136 h 225"/>
                    <a:gd name="T32" fmla="*/ 76 w 193"/>
                    <a:gd name="T33" fmla="*/ 156 h 225"/>
                    <a:gd name="T34" fmla="*/ 147 w 193"/>
                    <a:gd name="T35" fmla="*/ 225 h 225"/>
                    <a:gd name="T36" fmla="*/ 180 w 193"/>
                    <a:gd name="T37" fmla="*/ 20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93" h="225">
                      <a:moveTo>
                        <a:pt x="180" y="205"/>
                      </a:moveTo>
                      <a:cubicBezTo>
                        <a:pt x="182" y="204"/>
                        <a:pt x="186" y="204"/>
                        <a:pt x="188" y="202"/>
                      </a:cubicBezTo>
                      <a:cubicBezTo>
                        <a:pt x="193" y="199"/>
                        <a:pt x="190" y="191"/>
                        <a:pt x="187" y="185"/>
                      </a:cubicBezTo>
                      <a:cubicBezTo>
                        <a:pt x="167" y="149"/>
                        <a:pt x="157" y="108"/>
                        <a:pt x="160" y="67"/>
                      </a:cubicBezTo>
                      <a:cubicBezTo>
                        <a:pt x="160" y="56"/>
                        <a:pt x="162" y="44"/>
                        <a:pt x="156" y="34"/>
                      </a:cubicBezTo>
                      <a:cubicBezTo>
                        <a:pt x="150" y="25"/>
                        <a:pt x="134" y="22"/>
                        <a:pt x="129" y="32"/>
                      </a:cubicBezTo>
                      <a:cubicBezTo>
                        <a:pt x="120" y="23"/>
                        <a:pt x="111" y="15"/>
                        <a:pt x="101" y="8"/>
                      </a:cubicBezTo>
                      <a:cubicBezTo>
                        <a:pt x="94" y="4"/>
                        <a:pt x="87" y="0"/>
                        <a:pt x="79" y="1"/>
                      </a:cubicBezTo>
                      <a:cubicBezTo>
                        <a:pt x="71" y="2"/>
                        <a:pt x="64" y="10"/>
                        <a:pt x="67" y="17"/>
                      </a:cubicBezTo>
                      <a:cubicBezTo>
                        <a:pt x="59" y="8"/>
                        <a:pt x="44" y="7"/>
                        <a:pt x="35" y="13"/>
                      </a:cubicBezTo>
                      <a:cubicBezTo>
                        <a:pt x="25" y="20"/>
                        <a:pt x="22" y="35"/>
                        <a:pt x="28" y="45"/>
                      </a:cubicBezTo>
                      <a:cubicBezTo>
                        <a:pt x="20" y="41"/>
                        <a:pt x="8" y="45"/>
                        <a:pt x="5" y="54"/>
                      </a:cubicBezTo>
                      <a:cubicBezTo>
                        <a:pt x="1" y="63"/>
                        <a:pt x="6" y="74"/>
                        <a:pt x="15" y="77"/>
                      </a:cubicBezTo>
                      <a:cubicBezTo>
                        <a:pt x="10" y="74"/>
                        <a:pt x="3" y="79"/>
                        <a:pt x="2" y="85"/>
                      </a:cubicBezTo>
                      <a:cubicBezTo>
                        <a:pt x="0" y="91"/>
                        <a:pt x="3" y="97"/>
                        <a:pt x="6" y="102"/>
                      </a:cubicBezTo>
                      <a:cubicBezTo>
                        <a:pt x="14" y="116"/>
                        <a:pt x="26" y="128"/>
                        <a:pt x="39" y="136"/>
                      </a:cubicBezTo>
                      <a:cubicBezTo>
                        <a:pt x="51" y="144"/>
                        <a:pt x="64" y="149"/>
                        <a:pt x="76" y="156"/>
                      </a:cubicBezTo>
                      <a:cubicBezTo>
                        <a:pt x="105" y="172"/>
                        <a:pt x="126" y="199"/>
                        <a:pt x="147" y="225"/>
                      </a:cubicBezTo>
                      <a:cubicBezTo>
                        <a:pt x="154" y="214"/>
                        <a:pt x="166" y="206"/>
                        <a:pt x="180" y="205"/>
                      </a:cubicBezTo>
                      <a:close/>
                    </a:path>
                  </a:pathLst>
                </a:custGeom>
                <a:solidFill>
                  <a:srgbClr val="E29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387" name="组合 386"/>
                <p:cNvGrpSpPr/>
                <p:nvPr/>
              </p:nvGrpSpPr>
              <p:grpSpPr>
                <a:xfrm>
                  <a:off x="9310688" y="4448175"/>
                  <a:ext cx="630237" cy="479425"/>
                  <a:chOff x="9310688" y="4448175"/>
                  <a:chExt cx="630237" cy="479425"/>
                </a:xfrm>
              </p:grpSpPr>
              <p:sp>
                <p:nvSpPr>
                  <p:cNvPr id="430" name="Freeform 222"/>
                  <p:cNvSpPr>
                    <a:spLocks/>
                  </p:cNvSpPr>
                  <p:nvPr/>
                </p:nvSpPr>
                <p:spPr bwMode="auto">
                  <a:xfrm>
                    <a:off x="9310688" y="4581525"/>
                    <a:ext cx="176212" cy="212725"/>
                  </a:xfrm>
                  <a:custGeom>
                    <a:avLst/>
                    <a:gdLst>
                      <a:gd name="T0" fmla="*/ 110 w 110"/>
                      <a:gd name="T1" fmla="*/ 60 h 132"/>
                      <a:gd name="T2" fmla="*/ 95 w 110"/>
                      <a:gd name="T3" fmla="*/ 56 h 132"/>
                      <a:gd name="T4" fmla="*/ 49 w 110"/>
                      <a:gd name="T5" fmla="*/ 0 h 132"/>
                      <a:gd name="T6" fmla="*/ 0 w 110"/>
                      <a:gd name="T7" fmla="*/ 39 h 132"/>
                      <a:gd name="T8" fmla="*/ 15 w 110"/>
                      <a:gd name="T9" fmla="*/ 94 h 132"/>
                      <a:gd name="T10" fmla="*/ 15 w 110"/>
                      <a:gd name="T11" fmla="*/ 132 h 132"/>
                      <a:gd name="T12" fmla="*/ 110 w 110"/>
                      <a:gd name="T13" fmla="*/ 6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0" h="132">
                        <a:moveTo>
                          <a:pt x="110" y="60"/>
                        </a:moveTo>
                        <a:cubicBezTo>
                          <a:pt x="105" y="59"/>
                          <a:pt x="100" y="58"/>
                          <a:pt x="95" y="56"/>
                        </a:cubicBezTo>
                        <a:cubicBezTo>
                          <a:pt x="73" y="46"/>
                          <a:pt x="60" y="22"/>
                          <a:pt x="49" y="0"/>
                        </a:cubicBezTo>
                        <a:cubicBezTo>
                          <a:pt x="35" y="16"/>
                          <a:pt x="19" y="29"/>
                          <a:pt x="0" y="39"/>
                        </a:cubicBezTo>
                        <a:cubicBezTo>
                          <a:pt x="9" y="56"/>
                          <a:pt x="14" y="75"/>
                          <a:pt x="15" y="94"/>
                        </a:cubicBezTo>
                        <a:cubicBezTo>
                          <a:pt x="16" y="107"/>
                          <a:pt x="15" y="120"/>
                          <a:pt x="15" y="132"/>
                        </a:cubicBezTo>
                        <a:cubicBezTo>
                          <a:pt x="55" y="124"/>
                          <a:pt x="91" y="97"/>
                          <a:pt x="110" y="60"/>
                        </a:cubicBezTo>
                        <a:close/>
                      </a:path>
                    </a:pathLst>
                  </a:custGeom>
                  <a:solidFill>
                    <a:srgbClr val="4243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" name="Freeform 223"/>
                  <p:cNvSpPr>
                    <a:spLocks/>
                  </p:cNvSpPr>
                  <p:nvPr/>
                </p:nvSpPr>
                <p:spPr bwMode="auto">
                  <a:xfrm>
                    <a:off x="9372600" y="4783138"/>
                    <a:ext cx="166687" cy="144462"/>
                  </a:xfrm>
                  <a:custGeom>
                    <a:avLst/>
                    <a:gdLst>
                      <a:gd name="T0" fmla="*/ 23 w 104"/>
                      <a:gd name="T1" fmla="*/ 90 h 90"/>
                      <a:gd name="T2" fmla="*/ 104 w 104"/>
                      <a:gd name="T3" fmla="*/ 27 h 90"/>
                      <a:gd name="T4" fmla="*/ 87 w 104"/>
                      <a:gd name="T5" fmla="*/ 0 h 90"/>
                      <a:gd name="T6" fmla="*/ 0 w 104"/>
                      <a:gd name="T7" fmla="*/ 67 h 90"/>
                      <a:gd name="T8" fmla="*/ 23 w 104"/>
                      <a:gd name="T9" fmla="*/ 9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90">
                        <a:moveTo>
                          <a:pt x="23" y="90"/>
                        </a:moveTo>
                        <a:cubicBezTo>
                          <a:pt x="50" y="69"/>
                          <a:pt x="77" y="48"/>
                          <a:pt x="104" y="27"/>
                        </a:cubicBezTo>
                        <a:cubicBezTo>
                          <a:pt x="99" y="18"/>
                          <a:pt x="93" y="9"/>
                          <a:pt x="87" y="0"/>
                        </a:cubicBezTo>
                        <a:cubicBezTo>
                          <a:pt x="56" y="19"/>
                          <a:pt x="29" y="45"/>
                          <a:pt x="0" y="67"/>
                        </a:cubicBezTo>
                        <a:cubicBezTo>
                          <a:pt x="7" y="75"/>
                          <a:pt x="15" y="82"/>
                          <a:pt x="23" y="90"/>
                        </a:cubicBezTo>
                        <a:close/>
                      </a:path>
                    </a:pathLst>
                  </a:custGeom>
                  <a:solidFill>
                    <a:srgbClr val="2224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" name="Freeform 224"/>
                  <p:cNvSpPr>
                    <a:spLocks/>
                  </p:cNvSpPr>
                  <p:nvPr/>
                </p:nvSpPr>
                <p:spPr bwMode="auto">
                  <a:xfrm>
                    <a:off x="9334500" y="4448175"/>
                    <a:ext cx="606425" cy="442912"/>
                  </a:xfrm>
                  <a:custGeom>
                    <a:avLst/>
                    <a:gdLst>
                      <a:gd name="T0" fmla="*/ 364 w 378"/>
                      <a:gd name="T1" fmla="*/ 0 h 275"/>
                      <a:gd name="T2" fmla="*/ 133 w 378"/>
                      <a:gd name="T3" fmla="*/ 142 h 275"/>
                      <a:gd name="T4" fmla="*/ 95 w 378"/>
                      <a:gd name="T5" fmla="*/ 143 h 275"/>
                      <a:gd name="T6" fmla="*/ 0 w 378"/>
                      <a:gd name="T7" fmla="*/ 215 h 275"/>
                      <a:gd name="T8" fmla="*/ 3 w 378"/>
                      <a:gd name="T9" fmla="*/ 240 h 275"/>
                      <a:gd name="T10" fmla="*/ 24 w 378"/>
                      <a:gd name="T11" fmla="*/ 275 h 275"/>
                      <a:gd name="T12" fmla="*/ 111 w 378"/>
                      <a:gd name="T13" fmla="*/ 208 h 275"/>
                      <a:gd name="T14" fmla="*/ 111 w 378"/>
                      <a:gd name="T15" fmla="*/ 207 h 275"/>
                      <a:gd name="T16" fmla="*/ 187 w 378"/>
                      <a:gd name="T17" fmla="*/ 186 h 275"/>
                      <a:gd name="T18" fmla="*/ 299 w 378"/>
                      <a:gd name="T19" fmla="*/ 118 h 275"/>
                      <a:gd name="T20" fmla="*/ 378 w 378"/>
                      <a:gd name="T21" fmla="*/ 12 h 275"/>
                      <a:gd name="T22" fmla="*/ 364 w 378"/>
                      <a:gd name="T23" fmla="*/ 0 h 2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78" h="275">
                        <a:moveTo>
                          <a:pt x="364" y="0"/>
                        </a:moveTo>
                        <a:cubicBezTo>
                          <a:pt x="309" y="75"/>
                          <a:pt x="224" y="127"/>
                          <a:pt x="133" y="142"/>
                        </a:cubicBezTo>
                        <a:cubicBezTo>
                          <a:pt x="120" y="144"/>
                          <a:pt x="107" y="145"/>
                          <a:pt x="95" y="143"/>
                        </a:cubicBezTo>
                        <a:cubicBezTo>
                          <a:pt x="76" y="180"/>
                          <a:pt x="40" y="207"/>
                          <a:pt x="0" y="215"/>
                        </a:cubicBezTo>
                        <a:cubicBezTo>
                          <a:pt x="0" y="224"/>
                          <a:pt x="1" y="232"/>
                          <a:pt x="3" y="240"/>
                        </a:cubicBezTo>
                        <a:cubicBezTo>
                          <a:pt x="7" y="253"/>
                          <a:pt x="15" y="264"/>
                          <a:pt x="24" y="275"/>
                        </a:cubicBezTo>
                        <a:cubicBezTo>
                          <a:pt x="53" y="253"/>
                          <a:pt x="80" y="227"/>
                          <a:pt x="111" y="208"/>
                        </a:cubicBezTo>
                        <a:cubicBezTo>
                          <a:pt x="111" y="207"/>
                          <a:pt x="111" y="207"/>
                          <a:pt x="111" y="207"/>
                        </a:cubicBezTo>
                        <a:cubicBezTo>
                          <a:pt x="134" y="193"/>
                          <a:pt x="162" y="193"/>
                          <a:pt x="187" y="186"/>
                        </a:cubicBezTo>
                        <a:cubicBezTo>
                          <a:pt x="230" y="176"/>
                          <a:pt x="268" y="150"/>
                          <a:pt x="299" y="118"/>
                        </a:cubicBezTo>
                        <a:cubicBezTo>
                          <a:pt x="329" y="86"/>
                          <a:pt x="354" y="49"/>
                          <a:pt x="378" y="12"/>
                        </a:cubicBezTo>
                        <a:cubicBezTo>
                          <a:pt x="374" y="7"/>
                          <a:pt x="369" y="3"/>
                          <a:pt x="364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88" name="Freeform 225"/>
                <p:cNvSpPr>
                  <a:spLocks/>
                </p:cNvSpPr>
                <p:nvPr/>
              </p:nvSpPr>
              <p:spPr bwMode="auto">
                <a:xfrm>
                  <a:off x="8140700" y="3783013"/>
                  <a:ext cx="1343025" cy="984250"/>
                </a:xfrm>
                <a:custGeom>
                  <a:avLst/>
                  <a:gdLst>
                    <a:gd name="T0" fmla="*/ 35 w 835"/>
                    <a:gd name="T1" fmla="*/ 337 h 612"/>
                    <a:gd name="T2" fmla="*/ 5 w 835"/>
                    <a:gd name="T3" fmla="*/ 286 h 612"/>
                    <a:gd name="T4" fmla="*/ 32 w 835"/>
                    <a:gd name="T5" fmla="*/ 205 h 612"/>
                    <a:gd name="T6" fmla="*/ 103 w 835"/>
                    <a:gd name="T7" fmla="*/ 179 h 612"/>
                    <a:gd name="T8" fmla="*/ 180 w 835"/>
                    <a:gd name="T9" fmla="*/ 173 h 612"/>
                    <a:gd name="T10" fmla="*/ 335 w 835"/>
                    <a:gd name="T11" fmla="*/ 122 h 612"/>
                    <a:gd name="T12" fmla="*/ 494 w 835"/>
                    <a:gd name="T13" fmla="*/ 61 h 612"/>
                    <a:gd name="T14" fmla="*/ 657 w 835"/>
                    <a:gd name="T15" fmla="*/ 76 h 612"/>
                    <a:gd name="T16" fmla="*/ 730 w 835"/>
                    <a:gd name="T17" fmla="*/ 248 h 612"/>
                    <a:gd name="T18" fmla="*/ 835 w 835"/>
                    <a:gd name="T19" fmla="*/ 526 h 612"/>
                    <a:gd name="T20" fmla="*/ 741 w 835"/>
                    <a:gd name="T21" fmla="*/ 612 h 612"/>
                    <a:gd name="T22" fmla="*/ 652 w 835"/>
                    <a:gd name="T23" fmla="*/ 330 h 612"/>
                    <a:gd name="T24" fmla="*/ 577 w 835"/>
                    <a:gd name="T25" fmla="*/ 163 h 612"/>
                    <a:gd name="T26" fmla="*/ 571 w 835"/>
                    <a:gd name="T27" fmla="*/ 157 h 612"/>
                    <a:gd name="T28" fmla="*/ 560 w 835"/>
                    <a:gd name="T29" fmla="*/ 159 h 612"/>
                    <a:gd name="T30" fmla="*/ 304 w 835"/>
                    <a:gd name="T31" fmla="*/ 311 h 612"/>
                    <a:gd name="T32" fmla="*/ 191 w 835"/>
                    <a:gd name="T33" fmla="*/ 381 h 612"/>
                    <a:gd name="T34" fmla="*/ 86 w 835"/>
                    <a:gd name="T35" fmla="*/ 415 h 612"/>
                    <a:gd name="T36" fmla="*/ 48 w 835"/>
                    <a:gd name="T37" fmla="*/ 352 h 612"/>
                    <a:gd name="T38" fmla="*/ 35 w 835"/>
                    <a:gd name="T39" fmla="*/ 337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35" h="612">
                      <a:moveTo>
                        <a:pt x="35" y="337"/>
                      </a:moveTo>
                      <a:cubicBezTo>
                        <a:pt x="21" y="322"/>
                        <a:pt x="9" y="310"/>
                        <a:pt x="5" y="286"/>
                      </a:cubicBezTo>
                      <a:cubicBezTo>
                        <a:pt x="0" y="256"/>
                        <a:pt x="10" y="225"/>
                        <a:pt x="32" y="205"/>
                      </a:cubicBezTo>
                      <a:cubicBezTo>
                        <a:pt x="52" y="188"/>
                        <a:pt x="78" y="181"/>
                        <a:pt x="103" y="179"/>
                      </a:cubicBezTo>
                      <a:cubicBezTo>
                        <a:pt x="129" y="176"/>
                        <a:pt x="154" y="177"/>
                        <a:pt x="180" y="173"/>
                      </a:cubicBezTo>
                      <a:cubicBezTo>
                        <a:pt x="234" y="165"/>
                        <a:pt x="284" y="141"/>
                        <a:pt x="335" y="122"/>
                      </a:cubicBezTo>
                      <a:cubicBezTo>
                        <a:pt x="388" y="102"/>
                        <a:pt x="441" y="82"/>
                        <a:pt x="494" y="61"/>
                      </a:cubicBezTo>
                      <a:cubicBezTo>
                        <a:pt x="546" y="41"/>
                        <a:pt x="628" y="0"/>
                        <a:pt x="657" y="76"/>
                      </a:cubicBezTo>
                      <a:cubicBezTo>
                        <a:pt x="679" y="134"/>
                        <a:pt x="708" y="189"/>
                        <a:pt x="730" y="248"/>
                      </a:cubicBezTo>
                      <a:cubicBezTo>
                        <a:pt x="765" y="340"/>
                        <a:pt x="800" y="433"/>
                        <a:pt x="835" y="526"/>
                      </a:cubicBezTo>
                      <a:cubicBezTo>
                        <a:pt x="803" y="554"/>
                        <a:pt x="772" y="583"/>
                        <a:pt x="741" y="612"/>
                      </a:cubicBezTo>
                      <a:cubicBezTo>
                        <a:pt x="711" y="518"/>
                        <a:pt x="681" y="424"/>
                        <a:pt x="652" y="330"/>
                      </a:cubicBezTo>
                      <a:cubicBezTo>
                        <a:pt x="632" y="270"/>
                        <a:pt x="615" y="214"/>
                        <a:pt x="577" y="163"/>
                      </a:cubicBezTo>
                      <a:cubicBezTo>
                        <a:pt x="576" y="160"/>
                        <a:pt x="574" y="158"/>
                        <a:pt x="571" y="157"/>
                      </a:cubicBezTo>
                      <a:cubicBezTo>
                        <a:pt x="567" y="156"/>
                        <a:pt x="564" y="158"/>
                        <a:pt x="560" y="159"/>
                      </a:cubicBezTo>
                      <a:cubicBezTo>
                        <a:pt x="470" y="204"/>
                        <a:pt x="387" y="254"/>
                        <a:pt x="304" y="311"/>
                      </a:cubicBezTo>
                      <a:cubicBezTo>
                        <a:pt x="268" y="336"/>
                        <a:pt x="231" y="361"/>
                        <a:pt x="191" y="381"/>
                      </a:cubicBezTo>
                      <a:cubicBezTo>
                        <a:pt x="163" y="396"/>
                        <a:pt x="119" y="435"/>
                        <a:pt x="86" y="415"/>
                      </a:cubicBezTo>
                      <a:cubicBezTo>
                        <a:pt x="62" y="400"/>
                        <a:pt x="63" y="371"/>
                        <a:pt x="48" y="352"/>
                      </a:cubicBezTo>
                      <a:cubicBezTo>
                        <a:pt x="43" y="347"/>
                        <a:pt x="39" y="342"/>
                        <a:pt x="35" y="337"/>
                      </a:cubicBezTo>
                      <a:close/>
                    </a:path>
                  </a:pathLst>
                </a:custGeom>
                <a:solidFill>
                  <a:srgbClr val="D33C27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232"/>
                <p:cNvSpPr>
                  <a:spLocks/>
                </p:cNvSpPr>
                <p:nvPr/>
              </p:nvSpPr>
              <p:spPr bwMode="auto">
                <a:xfrm>
                  <a:off x="9028113" y="4989513"/>
                  <a:ext cx="204787" cy="217487"/>
                </a:xfrm>
                <a:custGeom>
                  <a:avLst/>
                  <a:gdLst>
                    <a:gd name="T0" fmla="*/ 127 w 127"/>
                    <a:gd name="T1" fmla="*/ 85 h 135"/>
                    <a:gd name="T2" fmla="*/ 113 w 127"/>
                    <a:gd name="T3" fmla="*/ 76 h 135"/>
                    <a:gd name="T4" fmla="*/ 83 w 127"/>
                    <a:gd name="T5" fmla="*/ 0 h 135"/>
                    <a:gd name="T6" fmla="*/ 17 w 127"/>
                    <a:gd name="T7" fmla="*/ 24 h 135"/>
                    <a:gd name="T8" fmla="*/ 13 w 127"/>
                    <a:gd name="T9" fmla="*/ 89 h 135"/>
                    <a:gd name="T10" fmla="*/ 0 w 127"/>
                    <a:gd name="T11" fmla="*/ 129 h 135"/>
                    <a:gd name="T12" fmla="*/ 127 w 127"/>
                    <a:gd name="T13" fmla="*/ 8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" h="135">
                      <a:moveTo>
                        <a:pt x="127" y="85"/>
                      </a:moveTo>
                      <a:cubicBezTo>
                        <a:pt x="122" y="83"/>
                        <a:pt x="118" y="80"/>
                        <a:pt x="113" y="76"/>
                      </a:cubicBezTo>
                      <a:cubicBezTo>
                        <a:pt x="92" y="57"/>
                        <a:pt x="87" y="27"/>
                        <a:pt x="83" y="0"/>
                      </a:cubicBezTo>
                      <a:cubicBezTo>
                        <a:pt x="63" y="12"/>
                        <a:pt x="40" y="20"/>
                        <a:pt x="17" y="24"/>
                      </a:cubicBezTo>
                      <a:cubicBezTo>
                        <a:pt x="20" y="46"/>
                        <a:pt x="19" y="68"/>
                        <a:pt x="13" y="89"/>
                      </a:cubicBezTo>
                      <a:cubicBezTo>
                        <a:pt x="10" y="103"/>
                        <a:pt x="4" y="116"/>
                        <a:pt x="0" y="129"/>
                      </a:cubicBezTo>
                      <a:cubicBezTo>
                        <a:pt x="46" y="135"/>
                        <a:pt x="94" y="118"/>
                        <a:pt x="127" y="85"/>
                      </a:cubicBezTo>
                      <a:close/>
                    </a:path>
                  </a:pathLst>
                </a:custGeom>
                <a:solidFill>
                  <a:srgbClr val="42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233"/>
                <p:cNvSpPr>
                  <a:spLocks/>
                </p:cNvSpPr>
                <p:nvPr/>
              </p:nvSpPr>
              <p:spPr bwMode="auto">
                <a:xfrm>
                  <a:off x="9036050" y="5246688"/>
                  <a:ext cx="203200" cy="120650"/>
                </a:xfrm>
                <a:custGeom>
                  <a:avLst/>
                  <a:gdLst>
                    <a:gd name="T0" fmla="*/ 17 w 126"/>
                    <a:gd name="T1" fmla="*/ 75 h 75"/>
                    <a:gd name="T2" fmla="*/ 126 w 126"/>
                    <a:gd name="T3" fmla="*/ 36 h 75"/>
                    <a:gd name="T4" fmla="*/ 118 w 126"/>
                    <a:gd name="T5" fmla="*/ 0 h 75"/>
                    <a:gd name="T6" fmla="*/ 0 w 126"/>
                    <a:gd name="T7" fmla="*/ 42 h 75"/>
                    <a:gd name="T8" fmla="*/ 17 w 126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75">
                      <a:moveTo>
                        <a:pt x="17" y="75"/>
                      </a:moveTo>
                      <a:cubicBezTo>
                        <a:pt x="53" y="62"/>
                        <a:pt x="90" y="49"/>
                        <a:pt x="126" y="36"/>
                      </a:cubicBezTo>
                      <a:cubicBezTo>
                        <a:pt x="123" y="24"/>
                        <a:pt x="120" y="12"/>
                        <a:pt x="118" y="0"/>
                      </a:cubicBezTo>
                      <a:cubicBezTo>
                        <a:pt x="77" y="10"/>
                        <a:pt x="39" y="28"/>
                        <a:pt x="0" y="42"/>
                      </a:cubicBezTo>
                      <a:cubicBezTo>
                        <a:pt x="5" y="53"/>
                        <a:pt x="11" y="64"/>
                        <a:pt x="17" y="75"/>
                      </a:cubicBezTo>
                      <a:close/>
                    </a:path>
                  </a:pathLst>
                </a:custGeom>
                <a:solidFill>
                  <a:srgbClr val="2224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234"/>
                <p:cNvSpPr>
                  <a:spLocks/>
                </p:cNvSpPr>
                <p:nvPr/>
              </p:nvSpPr>
              <p:spPr bwMode="auto">
                <a:xfrm>
                  <a:off x="9020175" y="5032375"/>
                  <a:ext cx="774700" cy="282575"/>
                </a:xfrm>
                <a:custGeom>
                  <a:avLst/>
                  <a:gdLst>
                    <a:gd name="T0" fmla="*/ 471 w 482"/>
                    <a:gd name="T1" fmla="*/ 0 h 176"/>
                    <a:gd name="T2" fmla="*/ 174 w 482"/>
                    <a:gd name="T3" fmla="*/ 71 h 176"/>
                    <a:gd name="T4" fmla="*/ 132 w 482"/>
                    <a:gd name="T5" fmla="*/ 59 h 176"/>
                    <a:gd name="T6" fmla="*/ 5 w 482"/>
                    <a:gd name="T7" fmla="*/ 103 h 176"/>
                    <a:gd name="T8" fmla="*/ 0 w 482"/>
                    <a:gd name="T9" fmla="*/ 132 h 176"/>
                    <a:gd name="T10" fmla="*/ 10 w 482"/>
                    <a:gd name="T11" fmla="*/ 176 h 176"/>
                    <a:gd name="T12" fmla="*/ 128 w 482"/>
                    <a:gd name="T13" fmla="*/ 134 h 176"/>
                    <a:gd name="T14" fmla="*/ 128 w 482"/>
                    <a:gd name="T15" fmla="*/ 134 h 176"/>
                    <a:gd name="T16" fmla="*/ 217 w 482"/>
                    <a:gd name="T17" fmla="*/ 138 h 176"/>
                    <a:gd name="T18" fmla="*/ 360 w 482"/>
                    <a:gd name="T19" fmla="*/ 104 h 176"/>
                    <a:gd name="T20" fmla="*/ 482 w 482"/>
                    <a:gd name="T21" fmla="*/ 17 h 176"/>
                    <a:gd name="T22" fmla="*/ 471 w 482"/>
                    <a:gd name="T23" fmla="*/ 0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2" h="176">
                      <a:moveTo>
                        <a:pt x="471" y="0"/>
                      </a:moveTo>
                      <a:cubicBezTo>
                        <a:pt x="386" y="61"/>
                        <a:pt x="277" y="88"/>
                        <a:pt x="174" y="71"/>
                      </a:cubicBezTo>
                      <a:cubicBezTo>
                        <a:pt x="159" y="69"/>
                        <a:pt x="145" y="66"/>
                        <a:pt x="132" y="59"/>
                      </a:cubicBezTo>
                      <a:cubicBezTo>
                        <a:pt x="99" y="92"/>
                        <a:pt x="51" y="109"/>
                        <a:pt x="5" y="103"/>
                      </a:cubicBezTo>
                      <a:cubicBezTo>
                        <a:pt x="2" y="113"/>
                        <a:pt x="0" y="122"/>
                        <a:pt x="0" y="132"/>
                      </a:cubicBezTo>
                      <a:cubicBezTo>
                        <a:pt x="0" y="147"/>
                        <a:pt x="4" y="162"/>
                        <a:pt x="10" y="176"/>
                      </a:cubicBezTo>
                      <a:cubicBezTo>
                        <a:pt x="49" y="162"/>
                        <a:pt x="87" y="144"/>
                        <a:pt x="128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57" y="127"/>
                        <a:pt x="187" y="136"/>
                        <a:pt x="217" y="138"/>
                      </a:cubicBezTo>
                      <a:cubicBezTo>
                        <a:pt x="266" y="142"/>
                        <a:pt x="316" y="127"/>
                        <a:pt x="360" y="104"/>
                      </a:cubicBezTo>
                      <a:cubicBezTo>
                        <a:pt x="404" y="80"/>
                        <a:pt x="443" y="48"/>
                        <a:pt x="482" y="17"/>
                      </a:cubicBezTo>
                      <a:cubicBezTo>
                        <a:pt x="480" y="10"/>
                        <a:pt x="476" y="5"/>
                        <a:pt x="47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235"/>
                <p:cNvSpPr>
                  <a:spLocks/>
                </p:cNvSpPr>
                <p:nvPr/>
              </p:nvSpPr>
              <p:spPr bwMode="auto">
                <a:xfrm>
                  <a:off x="7727950" y="3933825"/>
                  <a:ext cx="1489075" cy="1187450"/>
                </a:xfrm>
                <a:custGeom>
                  <a:avLst/>
                  <a:gdLst>
                    <a:gd name="T0" fmla="*/ 922 w 926"/>
                    <a:gd name="T1" fmla="*/ 387 h 738"/>
                    <a:gd name="T2" fmla="*/ 917 w 926"/>
                    <a:gd name="T3" fmla="*/ 273 h 738"/>
                    <a:gd name="T4" fmla="*/ 914 w 926"/>
                    <a:gd name="T5" fmla="*/ 177 h 738"/>
                    <a:gd name="T6" fmla="*/ 874 w 926"/>
                    <a:gd name="T7" fmla="*/ 104 h 738"/>
                    <a:gd name="T8" fmla="*/ 821 w 926"/>
                    <a:gd name="T9" fmla="*/ 99 h 738"/>
                    <a:gd name="T10" fmla="*/ 747 w 926"/>
                    <a:gd name="T11" fmla="*/ 108 h 738"/>
                    <a:gd name="T12" fmla="*/ 588 w 926"/>
                    <a:gd name="T13" fmla="*/ 127 h 738"/>
                    <a:gd name="T14" fmla="*/ 479 w 926"/>
                    <a:gd name="T15" fmla="*/ 124 h 738"/>
                    <a:gd name="T16" fmla="*/ 443 w 926"/>
                    <a:gd name="T17" fmla="*/ 0 h 738"/>
                    <a:gd name="T18" fmla="*/ 353 w 926"/>
                    <a:gd name="T19" fmla="*/ 35 h 738"/>
                    <a:gd name="T20" fmla="*/ 235 w 926"/>
                    <a:gd name="T21" fmla="*/ 71 h 738"/>
                    <a:gd name="T22" fmla="*/ 0 w 926"/>
                    <a:gd name="T23" fmla="*/ 112 h 738"/>
                    <a:gd name="T24" fmla="*/ 63 w 926"/>
                    <a:gd name="T25" fmla="*/ 327 h 738"/>
                    <a:gd name="T26" fmla="*/ 130 w 926"/>
                    <a:gd name="T27" fmla="*/ 369 h 738"/>
                    <a:gd name="T28" fmla="*/ 212 w 926"/>
                    <a:gd name="T29" fmla="*/ 372 h 738"/>
                    <a:gd name="T30" fmla="*/ 487 w 926"/>
                    <a:gd name="T31" fmla="*/ 292 h 738"/>
                    <a:gd name="T32" fmla="*/ 643 w 926"/>
                    <a:gd name="T33" fmla="*/ 248 h 738"/>
                    <a:gd name="T34" fmla="*/ 796 w 926"/>
                    <a:gd name="T35" fmla="*/ 215 h 738"/>
                    <a:gd name="T36" fmla="*/ 817 w 926"/>
                    <a:gd name="T37" fmla="*/ 227 h 738"/>
                    <a:gd name="T38" fmla="*/ 817 w 926"/>
                    <a:gd name="T39" fmla="*/ 263 h 738"/>
                    <a:gd name="T40" fmla="*/ 816 w 926"/>
                    <a:gd name="T41" fmla="*/ 343 h 738"/>
                    <a:gd name="T42" fmla="*/ 808 w 926"/>
                    <a:gd name="T43" fmla="*/ 502 h 738"/>
                    <a:gd name="T44" fmla="*/ 802 w 926"/>
                    <a:gd name="T45" fmla="*/ 583 h 738"/>
                    <a:gd name="T46" fmla="*/ 790 w 926"/>
                    <a:gd name="T47" fmla="*/ 738 h 738"/>
                    <a:gd name="T48" fmla="*/ 913 w 926"/>
                    <a:gd name="T49" fmla="*/ 706 h 738"/>
                    <a:gd name="T50" fmla="*/ 923 w 926"/>
                    <a:gd name="T51" fmla="*/ 619 h 738"/>
                    <a:gd name="T52" fmla="*/ 922 w 926"/>
                    <a:gd name="T53" fmla="*/ 387 h 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926" h="738">
                      <a:moveTo>
                        <a:pt x="922" y="387"/>
                      </a:moveTo>
                      <a:cubicBezTo>
                        <a:pt x="920" y="349"/>
                        <a:pt x="919" y="311"/>
                        <a:pt x="917" y="273"/>
                      </a:cubicBezTo>
                      <a:cubicBezTo>
                        <a:pt x="916" y="242"/>
                        <a:pt x="918" y="209"/>
                        <a:pt x="914" y="177"/>
                      </a:cubicBezTo>
                      <a:cubicBezTo>
                        <a:pt x="911" y="147"/>
                        <a:pt x="905" y="115"/>
                        <a:pt x="874" y="104"/>
                      </a:cubicBezTo>
                      <a:cubicBezTo>
                        <a:pt x="859" y="99"/>
                        <a:pt x="840" y="99"/>
                        <a:pt x="821" y="99"/>
                      </a:cubicBezTo>
                      <a:cubicBezTo>
                        <a:pt x="797" y="100"/>
                        <a:pt x="772" y="104"/>
                        <a:pt x="747" y="108"/>
                      </a:cubicBezTo>
                      <a:cubicBezTo>
                        <a:pt x="695" y="117"/>
                        <a:pt x="641" y="124"/>
                        <a:pt x="588" y="127"/>
                      </a:cubicBezTo>
                      <a:cubicBezTo>
                        <a:pt x="557" y="129"/>
                        <a:pt x="506" y="148"/>
                        <a:pt x="479" y="124"/>
                      </a:cubicBezTo>
                      <a:cubicBezTo>
                        <a:pt x="452" y="100"/>
                        <a:pt x="448" y="33"/>
                        <a:pt x="443" y="0"/>
                      </a:cubicBezTo>
                      <a:cubicBezTo>
                        <a:pt x="413" y="4"/>
                        <a:pt x="383" y="26"/>
                        <a:pt x="353" y="35"/>
                      </a:cubicBezTo>
                      <a:cubicBezTo>
                        <a:pt x="314" y="48"/>
                        <a:pt x="275" y="60"/>
                        <a:pt x="235" y="71"/>
                      </a:cubicBezTo>
                      <a:cubicBezTo>
                        <a:pt x="216" y="76"/>
                        <a:pt x="2" y="124"/>
                        <a:pt x="0" y="112"/>
                      </a:cubicBezTo>
                      <a:cubicBezTo>
                        <a:pt x="8" y="174"/>
                        <a:pt x="21" y="278"/>
                        <a:pt x="63" y="327"/>
                      </a:cubicBezTo>
                      <a:cubicBezTo>
                        <a:pt x="81" y="348"/>
                        <a:pt x="104" y="362"/>
                        <a:pt x="130" y="369"/>
                      </a:cubicBezTo>
                      <a:cubicBezTo>
                        <a:pt x="156" y="377"/>
                        <a:pt x="185" y="375"/>
                        <a:pt x="212" y="372"/>
                      </a:cubicBezTo>
                      <a:cubicBezTo>
                        <a:pt x="308" y="361"/>
                        <a:pt x="396" y="319"/>
                        <a:pt x="487" y="292"/>
                      </a:cubicBezTo>
                      <a:cubicBezTo>
                        <a:pt x="539" y="276"/>
                        <a:pt x="591" y="262"/>
                        <a:pt x="643" y="248"/>
                      </a:cubicBezTo>
                      <a:cubicBezTo>
                        <a:pt x="693" y="236"/>
                        <a:pt x="745" y="221"/>
                        <a:pt x="796" y="215"/>
                      </a:cubicBezTo>
                      <a:cubicBezTo>
                        <a:pt x="805" y="213"/>
                        <a:pt x="815" y="217"/>
                        <a:pt x="817" y="227"/>
                      </a:cubicBezTo>
                      <a:cubicBezTo>
                        <a:pt x="818" y="238"/>
                        <a:pt x="816" y="252"/>
                        <a:pt x="817" y="263"/>
                      </a:cubicBezTo>
                      <a:cubicBezTo>
                        <a:pt x="817" y="290"/>
                        <a:pt x="817" y="316"/>
                        <a:pt x="816" y="343"/>
                      </a:cubicBezTo>
                      <a:cubicBezTo>
                        <a:pt x="815" y="396"/>
                        <a:pt x="812" y="449"/>
                        <a:pt x="808" y="502"/>
                      </a:cubicBezTo>
                      <a:cubicBezTo>
                        <a:pt x="806" y="529"/>
                        <a:pt x="804" y="556"/>
                        <a:pt x="802" y="583"/>
                      </a:cubicBezTo>
                      <a:cubicBezTo>
                        <a:pt x="798" y="635"/>
                        <a:pt x="794" y="686"/>
                        <a:pt x="790" y="738"/>
                      </a:cubicBezTo>
                      <a:cubicBezTo>
                        <a:pt x="831" y="727"/>
                        <a:pt x="872" y="716"/>
                        <a:pt x="913" y="706"/>
                      </a:cubicBezTo>
                      <a:cubicBezTo>
                        <a:pt x="924" y="703"/>
                        <a:pt x="923" y="630"/>
                        <a:pt x="923" y="619"/>
                      </a:cubicBezTo>
                      <a:cubicBezTo>
                        <a:pt x="926" y="542"/>
                        <a:pt x="925" y="465"/>
                        <a:pt x="922" y="387"/>
                      </a:cubicBezTo>
                      <a:close/>
                    </a:path>
                  </a:pathLst>
                </a:custGeom>
                <a:solidFill>
                  <a:srgbClr val="FD5A49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237"/>
                <p:cNvSpPr>
                  <a:spLocks/>
                </p:cNvSpPr>
                <p:nvPr/>
              </p:nvSpPr>
              <p:spPr bwMode="auto">
                <a:xfrm>
                  <a:off x="6745288" y="2257425"/>
                  <a:ext cx="1203325" cy="1143000"/>
                </a:xfrm>
                <a:custGeom>
                  <a:avLst/>
                  <a:gdLst>
                    <a:gd name="T0" fmla="*/ 151 w 748"/>
                    <a:gd name="T1" fmla="*/ 141 h 711"/>
                    <a:gd name="T2" fmla="*/ 182 w 748"/>
                    <a:gd name="T3" fmla="*/ 196 h 711"/>
                    <a:gd name="T4" fmla="*/ 648 w 748"/>
                    <a:gd name="T5" fmla="*/ 486 h 711"/>
                    <a:gd name="T6" fmla="*/ 682 w 748"/>
                    <a:gd name="T7" fmla="*/ 498 h 711"/>
                    <a:gd name="T8" fmla="*/ 693 w 748"/>
                    <a:gd name="T9" fmla="*/ 515 h 711"/>
                    <a:gd name="T10" fmla="*/ 748 w 748"/>
                    <a:gd name="T11" fmla="*/ 703 h 711"/>
                    <a:gd name="T12" fmla="*/ 597 w 748"/>
                    <a:gd name="T13" fmla="*/ 680 h 711"/>
                    <a:gd name="T14" fmla="*/ 463 w 748"/>
                    <a:gd name="T15" fmla="*/ 618 h 711"/>
                    <a:gd name="T16" fmla="*/ 185 w 748"/>
                    <a:gd name="T17" fmla="*/ 356 h 711"/>
                    <a:gd name="T18" fmla="*/ 81 w 748"/>
                    <a:gd name="T19" fmla="*/ 194 h 711"/>
                    <a:gd name="T20" fmla="*/ 2 w 748"/>
                    <a:gd name="T21" fmla="*/ 34 h 711"/>
                    <a:gd name="T22" fmla="*/ 68 w 748"/>
                    <a:gd name="T23" fmla="*/ 2 h 711"/>
                    <a:gd name="T24" fmla="*/ 151 w 748"/>
                    <a:gd name="T25" fmla="*/ 141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48" h="711">
                      <a:moveTo>
                        <a:pt x="151" y="141"/>
                      </a:moveTo>
                      <a:cubicBezTo>
                        <a:pt x="165" y="168"/>
                        <a:pt x="177" y="190"/>
                        <a:pt x="182" y="196"/>
                      </a:cubicBezTo>
                      <a:cubicBezTo>
                        <a:pt x="294" y="354"/>
                        <a:pt x="456" y="462"/>
                        <a:pt x="648" y="486"/>
                      </a:cubicBezTo>
                      <a:cubicBezTo>
                        <a:pt x="660" y="488"/>
                        <a:pt x="673" y="490"/>
                        <a:pt x="682" y="498"/>
                      </a:cubicBezTo>
                      <a:cubicBezTo>
                        <a:pt x="687" y="503"/>
                        <a:pt x="690" y="509"/>
                        <a:pt x="693" y="515"/>
                      </a:cubicBezTo>
                      <a:cubicBezTo>
                        <a:pt x="720" y="575"/>
                        <a:pt x="739" y="638"/>
                        <a:pt x="748" y="703"/>
                      </a:cubicBezTo>
                      <a:cubicBezTo>
                        <a:pt x="696" y="711"/>
                        <a:pt x="647" y="692"/>
                        <a:pt x="597" y="680"/>
                      </a:cubicBezTo>
                      <a:cubicBezTo>
                        <a:pt x="548" y="668"/>
                        <a:pt x="505" y="645"/>
                        <a:pt x="463" y="618"/>
                      </a:cubicBezTo>
                      <a:cubicBezTo>
                        <a:pt x="355" y="548"/>
                        <a:pt x="262" y="458"/>
                        <a:pt x="185" y="356"/>
                      </a:cubicBezTo>
                      <a:cubicBezTo>
                        <a:pt x="147" y="305"/>
                        <a:pt x="112" y="251"/>
                        <a:pt x="81" y="194"/>
                      </a:cubicBezTo>
                      <a:cubicBezTo>
                        <a:pt x="74" y="181"/>
                        <a:pt x="0" y="36"/>
                        <a:pt x="2" y="34"/>
                      </a:cubicBezTo>
                      <a:cubicBezTo>
                        <a:pt x="22" y="20"/>
                        <a:pt x="45" y="9"/>
                        <a:pt x="68" y="2"/>
                      </a:cubicBezTo>
                      <a:cubicBezTo>
                        <a:pt x="77" y="0"/>
                        <a:pt x="120" y="83"/>
                        <a:pt x="151" y="141"/>
                      </a:cubicBezTo>
                      <a:close/>
                    </a:path>
                  </a:pathLst>
                </a:custGeom>
                <a:solidFill>
                  <a:srgbClr val="A0B8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257"/>
                <p:cNvSpPr>
                  <a:spLocks/>
                </p:cNvSpPr>
                <p:nvPr/>
              </p:nvSpPr>
              <p:spPr bwMode="auto">
                <a:xfrm>
                  <a:off x="8102600" y="1912938"/>
                  <a:ext cx="482600" cy="1392237"/>
                </a:xfrm>
                <a:custGeom>
                  <a:avLst/>
                  <a:gdLst>
                    <a:gd name="T0" fmla="*/ 85 w 300"/>
                    <a:gd name="T1" fmla="*/ 97 h 866"/>
                    <a:gd name="T2" fmla="*/ 54 w 300"/>
                    <a:gd name="T3" fmla="*/ 28 h 866"/>
                    <a:gd name="T4" fmla="*/ 97 w 300"/>
                    <a:gd name="T5" fmla="*/ 3 h 866"/>
                    <a:gd name="T6" fmla="*/ 104 w 300"/>
                    <a:gd name="T7" fmla="*/ 1 h 866"/>
                    <a:gd name="T8" fmla="*/ 109 w 300"/>
                    <a:gd name="T9" fmla="*/ 5 h 866"/>
                    <a:gd name="T10" fmla="*/ 273 w 300"/>
                    <a:gd name="T11" fmla="*/ 329 h 866"/>
                    <a:gd name="T12" fmla="*/ 299 w 300"/>
                    <a:gd name="T13" fmla="*/ 433 h 866"/>
                    <a:gd name="T14" fmla="*/ 254 w 300"/>
                    <a:gd name="T15" fmla="*/ 581 h 866"/>
                    <a:gd name="T16" fmla="*/ 80 w 300"/>
                    <a:gd name="T17" fmla="*/ 866 h 866"/>
                    <a:gd name="T18" fmla="*/ 11 w 300"/>
                    <a:gd name="T19" fmla="*/ 693 h 866"/>
                    <a:gd name="T20" fmla="*/ 0 w 300"/>
                    <a:gd name="T21" fmla="*/ 667 h 866"/>
                    <a:gd name="T22" fmla="*/ 24 w 300"/>
                    <a:gd name="T23" fmla="*/ 632 h 866"/>
                    <a:gd name="T24" fmla="*/ 152 w 300"/>
                    <a:gd name="T25" fmla="*/ 503 h 866"/>
                    <a:gd name="T26" fmla="*/ 166 w 300"/>
                    <a:gd name="T27" fmla="*/ 323 h 866"/>
                    <a:gd name="T28" fmla="*/ 85 w 300"/>
                    <a:gd name="T29" fmla="*/ 97 h 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0" h="866">
                      <a:moveTo>
                        <a:pt x="85" y="97"/>
                      </a:moveTo>
                      <a:cubicBezTo>
                        <a:pt x="69" y="56"/>
                        <a:pt x="56" y="26"/>
                        <a:pt x="54" y="28"/>
                      </a:cubicBezTo>
                      <a:cubicBezTo>
                        <a:pt x="68" y="19"/>
                        <a:pt x="83" y="11"/>
                        <a:pt x="97" y="3"/>
                      </a:cubicBezTo>
                      <a:cubicBezTo>
                        <a:pt x="99" y="1"/>
                        <a:pt x="102" y="0"/>
                        <a:pt x="104" y="1"/>
                      </a:cubicBezTo>
                      <a:cubicBezTo>
                        <a:pt x="106" y="1"/>
                        <a:pt x="108" y="3"/>
                        <a:pt x="109" y="5"/>
                      </a:cubicBezTo>
                      <a:cubicBezTo>
                        <a:pt x="176" y="107"/>
                        <a:pt x="229" y="215"/>
                        <a:pt x="273" y="329"/>
                      </a:cubicBezTo>
                      <a:cubicBezTo>
                        <a:pt x="286" y="363"/>
                        <a:pt x="299" y="397"/>
                        <a:pt x="299" y="433"/>
                      </a:cubicBezTo>
                      <a:cubicBezTo>
                        <a:pt x="300" y="485"/>
                        <a:pt x="277" y="534"/>
                        <a:pt x="254" y="581"/>
                      </a:cubicBezTo>
                      <a:cubicBezTo>
                        <a:pt x="206" y="681"/>
                        <a:pt x="156" y="783"/>
                        <a:pt x="80" y="866"/>
                      </a:cubicBezTo>
                      <a:cubicBezTo>
                        <a:pt x="69" y="804"/>
                        <a:pt x="45" y="746"/>
                        <a:pt x="11" y="693"/>
                      </a:cubicBezTo>
                      <a:cubicBezTo>
                        <a:pt x="6" y="685"/>
                        <a:pt x="0" y="677"/>
                        <a:pt x="0" y="667"/>
                      </a:cubicBezTo>
                      <a:cubicBezTo>
                        <a:pt x="0" y="652"/>
                        <a:pt x="13" y="641"/>
                        <a:pt x="24" y="632"/>
                      </a:cubicBezTo>
                      <a:cubicBezTo>
                        <a:pt x="71" y="594"/>
                        <a:pt x="114" y="551"/>
                        <a:pt x="152" y="503"/>
                      </a:cubicBezTo>
                      <a:cubicBezTo>
                        <a:pt x="198" y="446"/>
                        <a:pt x="181" y="390"/>
                        <a:pt x="166" y="323"/>
                      </a:cubicBezTo>
                      <a:cubicBezTo>
                        <a:pt x="162" y="307"/>
                        <a:pt x="117" y="180"/>
                        <a:pt x="85" y="97"/>
                      </a:cubicBezTo>
                      <a:close/>
                    </a:path>
                  </a:pathLst>
                </a:custGeom>
                <a:solidFill>
                  <a:srgbClr val="A0B8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395" name="组合 394"/>
                <p:cNvGrpSpPr/>
                <p:nvPr/>
              </p:nvGrpSpPr>
              <p:grpSpPr>
                <a:xfrm>
                  <a:off x="7310438" y="1627188"/>
                  <a:ext cx="966787" cy="1409700"/>
                  <a:chOff x="7310438" y="1627188"/>
                  <a:chExt cx="966787" cy="1409700"/>
                </a:xfrm>
              </p:grpSpPr>
              <p:sp>
                <p:nvSpPr>
                  <p:cNvPr id="403" name="Freeform 210"/>
                  <p:cNvSpPr>
                    <a:spLocks/>
                  </p:cNvSpPr>
                  <p:nvPr/>
                </p:nvSpPr>
                <p:spPr bwMode="auto">
                  <a:xfrm>
                    <a:off x="7994650" y="1627188"/>
                    <a:ext cx="282575" cy="369887"/>
                  </a:xfrm>
                  <a:custGeom>
                    <a:avLst/>
                    <a:gdLst>
                      <a:gd name="T0" fmla="*/ 138 w 176"/>
                      <a:gd name="T1" fmla="*/ 230 h 230"/>
                      <a:gd name="T2" fmla="*/ 72 w 176"/>
                      <a:gd name="T3" fmla="*/ 155 h 230"/>
                      <a:gd name="T4" fmla="*/ 1 w 176"/>
                      <a:gd name="T5" fmla="*/ 84 h 230"/>
                      <a:gd name="T6" fmla="*/ 1 w 176"/>
                      <a:gd name="T7" fmla="*/ 74 h 230"/>
                      <a:gd name="T8" fmla="*/ 6 w 176"/>
                      <a:gd name="T9" fmla="*/ 65 h 230"/>
                      <a:gd name="T10" fmla="*/ 10 w 176"/>
                      <a:gd name="T11" fmla="*/ 33 h 230"/>
                      <a:gd name="T12" fmla="*/ 43 w 176"/>
                      <a:gd name="T13" fmla="*/ 29 h 230"/>
                      <a:gd name="T14" fmla="*/ 59 w 176"/>
                      <a:gd name="T15" fmla="*/ 7 h 230"/>
                      <a:gd name="T16" fmla="*/ 85 w 176"/>
                      <a:gd name="T17" fmla="*/ 16 h 230"/>
                      <a:gd name="T18" fmla="*/ 98 w 176"/>
                      <a:gd name="T19" fmla="*/ 0 h 230"/>
                      <a:gd name="T20" fmla="*/ 112 w 176"/>
                      <a:gd name="T21" fmla="*/ 16 h 230"/>
                      <a:gd name="T22" fmla="*/ 127 w 176"/>
                      <a:gd name="T23" fmla="*/ 7 h 230"/>
                      <a:gd name="T24" fmla="*/ 140 w 176"/>
                      <a:gd name="T25" fmla="*/ 24 h 230"/>
                      <a:gd name="T26" fmla="*/ 150 w 176"/>
                      <a:gd name="T27" fmla="*/ 129 h 230"/>
                      <a:gd name="T28" fmla="*/ 176 w 176"/>
                      <a:gd name="T29" fmla="*/ 207 h 230"/>
                      <a:gd name="T30" fmla="*/ 138 w 176"/>
                      <a:gd name="T31" fmla="*/ 230 h 2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76" h="230">
                        <a:moveTo>
                          <a:pt x="138" y="230"/>
                        </a:moveTo>
                        <a:cubicBezTo>
                          <a:pt x="133" y="196"/>
                          <a:pt x="101" y="173"/>
                          <a:pt x="72" y="155"/>
                        </a:cubicBezTo>
                        <a:cubicBezTo>
                          <a:pt x="42" y="137"/>
                          <a:pt x="10" y="117"/>
                          <a:pt x="1" y="84"/>
                        </a:cubicBezTo>
                        <a:cubicBezTo>
                          <a:pt x="0" y="81"/>
                          <a:pt x="0" y="77"/>
                          <a:pt x="1" y="74"/>
                        </a:cubicBezTo>
                        <a:cubicBezTo>
                          <a:pt x="2" y="71"/>
                          <a:pt x="4" y="68"/>
                          <a:pt x="6" y="65"/>
                        </a:cubicBezTo>
                        <a:cubicBezTo>
                          <a:pt x="11" y="55"/>
                          <a:pt x="6" y="43"/>
                          <a:pt x="10" y="33"/>
                        </a:cubicBezTo>
                        <a:cubicBezTo>
                          <a:pt x="15" y="20"/>
                          <a:pt x="35" y="18"/>
                          <a:pt x="43" y="29"/>
                        </a:cubicBezTo>
                        <a:cubicBezTo>
                          <a:pt x="42" y="19"/>
                          <a:pt x="49" y="10"/>
                          <a:pt x="59" y="7"/>
                        </a:cubicBezTo>
                        <a:cubicBezTo>
                          <a:pt x="68" y="4"/>
                          <a:pt x="79" y="8"/>
                          <a:pt x="85" y="16"/>
                        </a:cubicBezTo>
                        <a:cubicBezTo>
                          <a:pt x="83" y="9"/>
                          <a:pt x="90" y="0"/>
                          <a:pt x="98" y="0"/>
                        </a:cubicBezTo>
                        <a:cubicBezTo>
                          <a:pt x="106" y="0"/>
                          <a:pt x="113" y="8"/>
                          <a:pt x="112" y="16"/>
                        </a:cubicBezTo>
                        <a:cubicBezTo>
                          <a:pt x="111" y="9"/>
                          <a:pt x="121" y="5"/>
                          <a:pt x="127" y="7"/>
                        </a:cubicBezTo>
                        <a:cubicBezTo>
                          <a:pt x="134" y="10"/>
                          <a:pt x="138" y="17"/>
                          <a:pt x="140" y="24"/>
                        </a:cubicBezTo>
                        <a:cubicBezTo>
                          <a:pt x="152" y="57"/>
                          <a:pt x="145" y="94"/>
                          <a:pt x="150" y="129"/>
                        </a:cubicBezTo>
                        <a:cubicBezTo>
                          <a:pt x="154" y="156"/>
                          <a:pt x="165" y="182"/>
                          <a:pt x="176" y="207"/>
                        </a:cubicBezTo>
                        <a:cubicBezTo>
                          <a:pt x="161" y="210"/>
                          <a:pt x="149" y="221"/>
                          <a:pt x="138" y="230"/>
                        </a:cubicBezTo>
                        <a:close/>
                      </a:path>
                    </a:pathLst>
                  </a:custGeom>
                  <a:solidFill>
                    <a:srgbClr val="E290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" name="Freeform 238"/>
                  <p:cNvSpPr>
                    <a:spLocks/>
                  </p:cNvSpPr>
                  <p:nvPr/>
                </p:nvSpPr>
                <p:spPr bwMode="auto">
                  <a:xfrm>
                    <a:off x="7935913" y="2543175"/>
                    <a:ext cx="100012" cy="55562"/>
                  </a:xfrm>
                  <a:custGeom>
                    <a:avLst/>
                    <a:gdLst>
                      <a:gd name="T0" fmla="*/ 55 w 62"/>
                      <a:gd name="T1" fmla="*/ 2 h 34"/>
                      <a:gd name="T2" fmla="*/ 46 w 62"/>
                      <a:gd name="T3" fmla="*/ 3 h 34"/>
                      <a:gd name="T4" fmla="*/ 17 w 62"/>
                      <a:gd name="T5" fmla="*/ 16 h 34"/>
                      <a:gd name="T6" fmla="*/ 5 w 62"/>
                      <a:gd name="T7" fmla="*/ 22 h 34"/>
                      <a:gd name="T8" fmla="*/ 62 w 62"/>
                      <a:gd name="T9" fmla="*/ 19 h 34"/>
                      <a:gd name="T10" fmla="*/ 57 w 62"/>
                      <a:gd name="T11" fmla="*/ 4 h 34"/>
                      <a:gd name="T12" fmla="*/ 55 w 62"/>
                      <a:gd name="T13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2" h="34">
                        <a:moveTo>
                          <a:pt x="55" y="2"/>
                        </a:moveTo>
                        <a:cubicBezTo>
                          <a:pt x="52" y="0"/>
                          <a:pt x="49" y="1"/>
                          <a:pt x="46" y="3"/>
                        </a:cubicBezTo>
                        <a:cubicBezTo>
                          <a:pt x="37" y="7"/>
                          <a:pt x="27" y="11"/>
                          <a:pt x="17" y="16"/>
                        </a:cubicBezTo>
                        <a:cubicBezTo>
                          <a:pt x="15" y="17"/>
                          <a:pt x="7" y="19"/>
                          <a:pt x="5" y="22"/>
                        </a:cubicBezTo>
                        <a:cubicBezTo>
                          <a:pt x="0" y="34"/>
                          <a:pt x="55" y="22"/>
                          <a:pt x="62" y="19"/>
                        </a:cubicBezTo>
                        <a:cubicBezTo>
                          <a:pt x="62" y="14"/>
                          <a:pt x="60" y="8"/>
                          <a:pt x="57" y="4"/>
                        </a:cubicBezTo>
                        <a:cubicBezTo>
                          <a:pt x="56" y="3"/>
                          <a:pt x="56" y="2"/>
                          <a:pt x="55" y="2"/>
                        </a:cubicBezTo>
                        <a:close/>
                      </a:path>
                    </a:pathLst>
                  </a:custGeom>
                  <a:solidFill>
                    <a:srgbClr val="C7E1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" name="Freeform 239"/>
                  <p:cNvSpPr>
                    <a:spLocks/>
                  </p:cNvSpPr>
                  <p:nvPr/>
                </p:nvSpPr>
                <p:spPr bwMode="auto">
                  <a:xfrm>
                    <a:off x="7504113" y="2081213"/>
                    <a:ext cx="628650" cy="955675"/>
                  </a:xfrm>
                  <a:custGeom>
                    <a:avLst/>
                    <a:gdLst>
                      <a:gd name="T0" fmla="*/ 167 w 391"/>
                      <a:gd name="T1" fmla="*/ 489 h 595"/>
                      <a:gd name="T2" fmla="*/ 159 w 391"/>
                      <a:gd name="T3" fmla="*/ 473 h 595"/>
                      <a:gd name="T4" fmla="*/ 119 w 391"/>
                      <a:gd name="T5" fmla="*/ 406 h 595"/>
                      <a:gd name="T6" fmla="*/ 85 w 391"/>
                      <a:gd name="T7" fmla="*/ 374 h 595"/>
                      <a:gd name="T8" fmla="*/ 38 w 391"/>
                      <a:gd name="T9" fmla="*/ 350 h 595"/>
                      <a:gd name="T10" fmla="*/ 39 w 391"/>
                      <a:gd name="T11" fmla="*/ 267 h 595"/>
                      <a:gd name="T12" fmla="*/ 52 w 391"/>
                      <a:gd name="T13" fmla="*/ 255 h 595"/>
                      <a:gd name="T14" fmla="*/ 50 w 391"/>
                      <a:gd name="T15" fmla="*/ 221 h 595"/>
                      <a:gd name="T16" fmla="*/ 1 w 391"/>
                      <a:gd name="T17" fmla="*/ 103 h 595"/>
                      <a:gd name="T18" fmla="*/ 27 w 391"/>
                      <a:gd name="T19" fmla="*/ 41 h 595"/>
                      <a:gd name="T20" fmla="*/ 61 w 391"/>
                      <a:gd name="T21" fmla="*/ 14 h 595"/>
                      <a:gd name="T22" fmla="*/ 161 w 391"/>
                      <a:gd name="T23" fmla="*/ 42 h 595"/>
                      <a:gd name="T24" fmla="*/ 237 w 391"/>
                      <a:gd name="T25" fmla="*/ 119 h 595"/>
                      <a:gd name="T26" fmla="*/ 382 w 391"/>
                      <a:gd name="T27" fmla="*/ 194 h 595"/>
                      <a:gd name="T28" fmla="*/ 387 w 391"/>
                      <a:gd name="T29" fmla="*/ 200 h 595"/>
                      <a:gd name="T30" fmla="*/ 375 w 391"/>
                      <a:gd name="T31" fmla="*/ 222 h 595"/>
                      <a:gd name="T32" fmla="*/ 331 w 391"/>
                      <a:gd name="T33" fmla="*/ 252 h 595"/>
                      <a:gd name="T34" fmla="*/ 325 w 391"/>
                      <a:gd name="T35" fmla="*/ 257 h 595"/>
                      <a:gd name="T36" fmla="*/ 326 w 391"/>
                      <a:gd name="T37" fmla="*/ 265 h 595"/>
                      <a:gd name="T38" fmla="*/ 333 w 391"/>
                      <a:gd name="T39" fmla="*/ 291 h 595"/>
                      <a:gd name="T40" fmla="*/ 313 w 391"/>
                      <a:gd name="T41" fmla="*/ 300 h 595"/>
                      <a:gd name="T42" fmla="*/ 270 w 391"/>
                      <a:gd name="T43" fmla="*/ 325 h 595"/>
                      <a:gd name="T44" fmla="*/ 293 w 391"/>
                      <a:gd name="T45" fmla="*/ 342 h 595"/>
                      <a:gd name="T46" fmla="*/ 346 w 391"/>
                      <a:gd name="T47" fmla="*/ 356 h 595"/>
                      <a:gd name="T48" fmla="*/ 358 w 391"/>
                      <a:gd name="T49" fmla="*/ 360 h 595"/>
                      <a:gd name="T50" fmla="*/ 359 w 391"/>
                      <a:gd name="T51" fmla="*/ 362 h 595"/>
                      <a:gd name="T52" fmla="*/ 354 w 391"/>
                      <a:gd name="T53" fmla="*/ 366 h 595"/>
                      <a:gd name="T54" fmla="*/ 351 w 391"/>
                      <a:gd name="T55" fmla="*/ 390 h 595"/>
                      <a:gd name="T56" fmla="*/ 351 w 391"/>
                      <a:gd name="T57" fmla="*/ 414 h 595"/>
                      <a:gd name="T58" fmla="*/ 330 w 391"/>
                      <a:gd name="T59" fmla="*/ 456 h 595"/>
                      <a:gd name="T60" fmla="*/ 312 w 391"/>
                      <a:gd name="T61" fmla="*/ 472 h 595"/>
                      <a:gd name="T62" fmla="*/ 320 w 391"/>
                      <a:gd name="T63" fmla="*/ 514 h 595"/>
                      <a:gd name="T64" fmla="*/ 332 w 391"/>
                      <a:gd name="T65" fmla="*/ 534 h 595"/>
                      <a:gd name="T66" fmla="*/ 342 w 391"/>
                      <a:gd name="T67" fmla="*/ 548 h 595"/>
                      <a:gd name="T68" fmla="*/ 351 w 391"/>
                      <a:gd name="T69" fmla="*/ 572 h 595"/>
                      <a:gd name="T70" fmla="*/ 349 w 391"/>
                      <a:gd name="T71" fmla="*/ 595 h 595"/>
                      <a:gd name="T72" fmla="*/ 262 w 391"/>
                      <a:gd name="T73" fmla="*/ 584 h 595"/>
                      <a:gd name="T74" fmla="*/ 225 w 391"/>
                      <a:gd name="T75" fmla="*/ 576 h 595"/>
                      <a:gd name="T76" fmla="*/ 197 w 391"/>
                      <a:gd name="T77" fmla="*/ 557 h 595"/>
                      <a:gd name="T78" fmla="*/ 167 w 391"/>
                      <a:gd name="T79" fmla="*/ 489 h 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91" h="595">
                        <a:moveTo>
                          <a:pt x="167" y="489"/>
                        </a:moveTo>
                        <a:cubicBezTo>
                          <a:pt x="164" y="484"/>
                          <a:pt x="162" y="478"/>
                          <a:pt x="159" y="473"/>
                        </a:cubicBezTo>
                        <a:cubicBezTo>
                          <a:pt x="148" y="449"/>
                          <a:pt x="138" y="425"/>
                          <a:pt x="119" y="406"/>
                        </a:cubicBezTo>
                        <a:cubicBezTo>
                          <a:pt x="108" y="395"/>
                          <a:pt x="99" y="382"/>
                          <a:pt x="85" y="374"/>
                        </a:cubicBezTo>
                        <a:cubicBezTo>
                          <a:pt x="69" y="366"/>
                          <a:pt x="52" y="361"/>
                          <a:pt x="38" y="350"/>
                        </a:cubicBezTo>
                        <a:cubicBezTo>
                          <a:pt x="15" y="329"/>
                          <a:pt x="15" y="288"/>
                          <a:pt x="39" y="267"/>
                        </a:cubicBezTo>
                        <a:cubicBezTo>
                          <a:pt x="44" y="263"/>
                          <a:pt x="49" y="260"/>
                          <a:pt x="52" y="255"/>
                        </a:cubicBezTo>
                        <a:cubicBezTo>
                          <a:pt x="59" y="245"/>
                          <a:pt x="55" y="232"/>
                          <a:pt x="50" y="221"/>
                        </a:cubicBezTo>
                        <a:cubicBezTo>
                          <a:pt x="31" y="182"/>
                          <a:pt x="0" y="146"/>
                          <a:pt x="1" y="103"/>
                        </a:cubicBezTo>
                        <a:cubicBezTo>
                          <a:pt x="2" y="80"/>
                          <a:pt x="12" y="58"/>
                          <a:pt x="27" y="41"/>
                        </a:cubicBezTo>
                        <a:cubicBezTo>
                          <a:pt x="36" y="29"/>
                          <a:pt x="48" y="19"/>
                          <a:pt x="61" y="14"/>
                        </a:cubicBezTo>
                        <a:cubicBezTo>
                          <a:pt x="95" y="0"/>
                          <a:pt x="134" y="18"/>
                          <a:pt x="161" y="42"/>
                        </a:cubicBezTo>
                        <a:cubicBezTo>
                          <a:pt x="188" y="66"/>
                          <a:pt x="208" y="97"/>
                          <a:pt x="237" y="119"/>
                        </a:cubicBezTo>
                        <a:cubicBezTo>
                          <a:pt x="281" y="152"/>
                          <a:pt x="339" y="161"/>
                          <a:pt x="382" y="194"/>
                        </a:cubicBezTo>
                        <a:cubicBezTo>
                          <a:pt x="384" y="196"/>
                          <a:pt x="386" y="197"/>
                          <a:pt x="387" y="200"/>
                        </a:cubicBezTo>
                        <a:cubicBezTo>
                          <a:pt x="391" y="208"/>
                          <a:pt x="383" y="217"/>
                          <a:pt x="375" y="222"/>
                        </a:cubicBezTo>
                        <a:cubicBezTo>
                          <a:pt x="360" y="232"/>
                          <a:pt x="345" y="242"/>
                          <a:pt x="331" y="252"/>
                        </a:cubicBezTo>
                        <a:cubicBezTo>
                          <a:pt x="329" y="253"/>
                          <a:pt x="326" y="255"/>
                          <a:pt x="325" y="257"/>
                        </a:cubicBezTo>
                        <a:cubicBezTo>
                          <a:pt x="324" y="260"/>
                          <a:pt x="325" y="263"/>
                          <a:pt x="326" y="265"/>
                        </a:cubicBezTo>
                        <a:cubicBezTo>
                          <a:pt x="329" y="273"/>
                          <a:pt x="339" y="284"/>
                          <a:pt x="333" y="291"/>
                        </a:cubicBezTo>
                        <a:cubicBezTo>
                          <a:pt x="330" y="295"/>
                          <a:pt x="318" y="297"/>
                          <a:pt x="313" y="300"/>
                        </a:cubicBezTo>
                        <a:cubicBezTo>
                          <a:pt x="304" y="304"/>
                          <a:pt x="269" y="313"/>
                          <a:pt x="270" y="325"/>
                        </a:cubicBezTo>
                        <a:cubicBezTo>
                          <a:pt x="271" y="334"/>
                          <a:pt x="286" y="339"/>
                          <a:pt x="293" y="342"/>
                        </a:cubicBezTo>
                        <a:cubicBezTo>
                          <a:pt x="311" y="349"/>
                          <a:pt x="327" y="354"/>
                          <a:pt x="346" y="356"/>
                        </a:cubicBezTo>
                        <a:cubicBezTo>
                          <a:pt x="350" y="356"/>
                          <a:pt x="355" y="357"/>
                          <a:pt x="358" y="360"/>
                        </a:cubicBezTo>
                        <a:cubicBezTo>
                          <a:pt x="358" y="361"/>
                          <a:pt x="359" y="362"/>
                          <a:pt x="359" y="362"/>
                        </a:cubicBezTo>
                        <a:cubicBezTo>
                          <a:pt x="359" y="365"/>
                          <a:pt x="356" y="365"/>
                          <a:pt x="354" y="366"/>
                        </a:cubicBezTo>
                        <a:cubicBezTo>
                          <a:pt x="347" y="369"/>
                          <a:pt x="350" y="384"/>
                          <a:pt x="351" y="390"/>
                        </a:cubicBezTo>
                        <a:cubicBezTo>
                          <a:pt x="352" y="398"/>
                          <a:pt x="352" y="406"/>
                          <a:pt x="351" y="414"/>
                        </a:cubicBezTo>
                        <a:cubicBezTo>
                          <a:pt x="349" y="430"/>
                          <a:pt x="343" y="446"/>
                          <a:pt x="330" y="456"/>
                        </a:cubicBezTo>
                        <a:cubicBezTo>
                          <a:pt x="324" y="462"/>
                          <a:pt x="316" y="465"/>
                          <a:pt x="312" y="472"/>
                        </a:cubicBezTo>
                        <a:cubicBezTo>
                          <a:pt x="304" y="485"/>
                          <a:pt x="312" y="501"/>
                          <a:pt x="320" y="514"/>
                        </a:cubicBezTo>
                        <a:cubicBezTo>
                          <a:pt x="324" y="520"/>
                          <a:pt x="328" y="527"/>
                          <a:pt x="332" y="534"/>
                        </a:cubicBezTo>
                        <a:cubicBezTo>
                          <a:pt x="335" y="539"/>
                          <a:pt x="339" y="543"/>
                          <a:pt x="342" y="548"/>
                        </a:cubicBezTo>
                        <a:cubicBezTo>
                          <a:pt x="346" y="555"/>
                          <a:pt x="349" y="564"/>
                          <a:pt x="351" y="572"/>
                        </a:cubicBezTo>
                        <a:cubicBezTo>
                          <a:pt x="351" y="574"/>
                          <a:pt x="354" y="595"/>
                          <a:pt x="349" y="595"/>
                        </a:cubicBezTo>
                        <a:cubicBezTo>
                          <a:pt x="320" y="594"/>
                          <a:pt x="291" y="589"/>
                          <a:pt x="262" y="584"/>
                        </a:cubicBezTo>
                        <a:cubicBezTo>
                          <a:pt x="250" y="582"/>
                          <a:pt x="237" y="580"/>
                          <a:pt x="225" y="576"/>
                        </a:cubicBezTo>
                        <a:cubicBezTo>
                          <a:pt x="215" y="572"/>
                          <a:pt x="201" y="568"/>
                          <a:pt x="197" y="557"/>
                        </a:cubicBezTo>
                        <a:cubicBezTo>
                          <a:pt x="188" y="534"/>
                          <a:pt x="177" y="512"/>
                          <a:pt x="167" y="489"/>
                        </a:cubicBezTo>
                        <a:close/>
                      </a:path>
                    </a:pathLst>
                  </a:custGeom>
                  <a:solidFill>
                    <a:srgbClr val="E290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6" name="Freeform 240"/>
                  <p:cNvSpPr>
                    <a:spLocks/>
                  </p:cNvSpPr>
                  <p:nvPr/>
                </p:nvSpPr>
                <p:spPr bwMode="auto">
                  <a:xfrm>
                    <a:off x="7316788" y="2012950"/>
                    <a:ext cx="344487" cy="412750"/>
                  </a:xfrm>
                  <a:custGeom>
                    <a:avLst/>
                    <a:gdLst>
                      <a:gd name="T0" fmla="*/ 36 w 214"/>
                      <a:gd name="T1" fmla="*/ 255 h 257"/>
                      <a:gd name="T2" fmla="*/ 26 w 214"/>
                      <a:gd name="T3" fmla="*/ 240 h 257"/>
                      <a:gd name="T4" fmla="*/ 167 w 214"/>
                      <a:gd name="T5" fmla="*/ 5 h 257"/>
                      <a:gd name="T6" fmla="*/ 170 w 214"/>
                      <a:gd name="T7" fmla="*/ 0 h 257"/>
                      <a:gd name="T8" fmla="*/ 175 w 214"/>
                      <a:gd name="T9" fmla="*/ 3 h 257"/>
                      <a:gd name="T10" fmla="*/ 143 w 214"/>
                      <a:gd name="T11" fmla="*/ 147 h 257"/>
                      <a:gd name="T12" fmla="*/ 50 w 214"/>
                      <a:gd name="T13" fmla="*/ 254 h 257"/>
                      <a:gd name="T14" fmla="*/ 36 w 214"/>
                      <a:gd name="T15" fmla="*/ 255 h 2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14" h="257">
                        <a:moveTo>
                          <a:pt x="36" y="255"/>
                        </a:moveTo>
                        <a:cubicBezTo>
                          <a:pt x="31" y="253"/>
                          <a:pt x="28" y="246"/>
                          <a:pt x="26" y="240"/>
                        </a:cubicBezTo>
                        <a:cubicBezTo>
                          <a:pt x="0" y="136"/>
                          <a:pt x="135" y="86"/>
                          <a:pt x="167" y="5"/>
                        </a:cubicBezTo>
                        <a:cubicBezTo>
                          <a:pt x="167" y="3"/>
                          <a:pt x="168" y="1"/>
                          <a:pt x="170" y="0"/>
                        </a:cubicBezTo>
                        <a:cubicBezTo>
                          <a:pt x="172" y="0"/>
                          <a:pt x="174" y="1"/>
                          <a:pt x="175" y="3"/>
                        </a:cubicBezTo>
                        <a:cubicBezTo>
                          <a:pt x="214" y="42"/>
                          <a:pt x="157" y="108"/>
                          <a:pt x="143" y="147"/>
                        </a:cubicBezTo>
                        <a:cubicBezTo>
                          <a:pt x="127" y="193"/>
                          <a:pt x="96" y="238"/>
                          <a:pt x="50" y="254"/>
                        </a:cubicBezTo>
                        <a:cubicBezTo>
                          <a:pt x="46" y="255"/>
                          <a:pt x="41" y="257"/>
                          <a:pt x="36" y="255"/>
                        </a:cubicBezTo>
                        <a:close/>
                      </a:path>
                    </a:pathLst>
                  </a:custGeom>
                  <a:solidFill>
                    <a:srgbClr val="A3805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7" name="Freeform 241"/>
                  <p:cNvSpPr>
                    <a:spLocks/>
                  </p:cNvSpPr>
                  <p:nvPr/>
                </p:nvSpPr>
                <p:spPr bwMode="auto">
                  <a:xfrm>
                    <a:off x="7793038" y="2327275"/>
                    <a:ext cx="101600" cy="101600"/>
                  </a:xfrm>
                  <a:custGeom>
                    <a:avLst/>
                    <a:gdLst>
                      <a:gd name="T0" fmla="*/ 19 w 64"/>
                      <a:gd name="T1" fmla="*/ 3 h 64"/>
                      <a:gd name="T2" fmla="*/ 38 w 64"/>
                      <a:gd name="T3" fmla="*/ 7 h 64"/>
                      <a:gd name="T4" fmla="*/ 37 w 64"/>
                      <a:gd name="T5" fmla="*/ 62 h 64"/>
                      <a:gd name="T6" fmla="*/ 1 w 64"/>
                      <a:gd name="T7" fmla="*/ 30 h 64"/>
                      <a:gd name="T8" fmla="*/ 19 w 64"/>
                      <a:gd name="T9" fmla="*/ 3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" h="64">
                        <a:moveTo>
                          <a:pt x="19" y="3"/>
                        </a:moveTo>
                        <a:cubicBezTo>
                          <a:pt x="25" y="0"/>
                          <a:pt x="32" y="1"/>
                          <a:pt x="38" y="7"/>
                        </a:cubicBezTo>
                        <a:cubicBezTo>
                          <a:pt x="51" y="19"/>
                          <a:pt x="64" y="58"/>
                          <a:pt x="37" y="62"/>
                        </a:cubicBezTo>
                        <a:cubicBezTo>
                          <a:pt x="20" y="64"/>
                          <a:pt x="2" y="46"/>
                          <a:pt x="1" y="30"/>
                        </a:cubicBezTo>
                        <a:cubicBezTo>
                          <a:pt x="0" y="19"/>
                          <a:pt x="9" y="6"/>
                          <a:pt x="19" y="3"/>
                        </a:cubicBezTo>
                        <a:close/>
                      </a:path>
                    </a:pathLst>
                  </a:custGeom>
                  <a:solidFill>
                    <a:srgbClr val="C7E1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8" name="Freeform 242"/>
                  <p:cNvSpPr>
                    <a:spLocks/>
                  </p:cNvSpPr>
                  <p:nvPr/>
                </p:nvSpPr>
                <p:spPr bwMode="auto">
                  <a:xfrm>
                    <a:off x="7832725" y="2370138"/>
                    <a:ext cx="46037" cy="49212"/>
                  </a:xfrm>
                  <a:custGeom>
                    <a:avLst/>
                    <a:gdLst>
                      <a:gd name="T0" fmla="*/ 26 w 29"/>
                      <a:gd name="T1" fmla="*/ 27 h 31"/>
                      <a:gd name="T2" fmla="*/ 19 w 29"/>
                      <a:gd name="T3" fmla="*/ 30 h 31"/>
                      <a:gd name="T4" fmla="*/ 14 w 29"/>
                      <a:gd name="T5" fmla="*/ 30 h 31"/>
                      <a:gd name="T6" fmla="*/ 4 w 29"/>
                      <a:gd name="T7" fmla="*/ 24 h 31"/>
                      <a:gd name="T8" fmla="*/ 1 w 29"/>
                      <a:gd name="T9" fmla="*/ 18 h 31"/>
                      <a:gd name="T10" fmla="*/ 9 w 29"/>
                      <a:gd name="T11" fmla="*/ 2 h 31"/>
                      <a:gd name="T12" fmla="*/ 26 w 29"/>
                      <a:gd name="T13" fmla="*/ 8 h 31"/>
                      <a:gd name="T14" fmla="*/ 28 w 29"/>
                      <a:gd name="T15" fmla="*/ 14 h 31"/>
                      <a:gd name="T16" fmla="*/ 27 w 29"/>
                      <a:gd name="T17" fmla="*/ 25 h 31"/>
                      <a:gd name="T18" fmla="*/ 26 w 29"/>
                      <a:gd name="T19" fmla="*/ 27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9" h="31">
                        <a:moveTo>
                          <a:pt x="26" y="27"/>
                        </a:moveTo>
                        <a:cubicBezTo>
                          <a:pt x="24" y="29"/>
                          <a:pt x="22" y="30"/>
                          <a:pt x="19" y="30"/>
                        </a:cubicBezTo>
                        <a:cubicBezTo>
                          <a:pt x="18" y="30"/>
                          <a:pt x="16" y="31"/>
                          <a:pt x="14" y="30"/>
                        </a:cubicBezTo>
                        <a:cubicBezTo>
                          <a:pt x="10" y="30"/>
                          <a:pt x="7" y="27"/>
                          <a:pt x="4" y="24"/>
                        </a:cubicBezTo>
                        <a:cubicBezTo>
                          <a:pt x="3" y="22"/>
                          <a:pt x="1" y="20"/>
                          <a:pt x="1" y="18"/>
                        </a:cubicBezTo>
                        <a:cubicBezTo>
                          <a:pt x="0" y="12"/>
                          <a:pt x="3" y="5"/>
                          <a:pt x="9" y="2"/>
                        </a:cubicBezTo>
                        <a:cubicBezTo>
                          <a:pt x="15" y="0"/>
                          <a:pt x="23" y="2"/>
                          <a:pt x="26" y="8"/>
                        </a:cubicBezTo>
                        <a:cubicBezTo>
                          <a:pt x="27" y="10"/>
                          <a:pt x="28" y="12"/>
                          <a:pt x="28" y="14"/>
                        </a:cubicBezTo>
                        <a:cubicBezTo>
                          <a:pt x="29" y="18"/>
                          <a:pt x="29" y="22"/>
                          <a:pt x="27" y="25"/>
                        </a:cubicBezTo>
                        <a:cubicBezTo>
                          <a:pt x="27" y="26"/>
                          <a:pt x="26" y="27"/>
                          <a:pt x="26" y="27"/>
                        </a:cubicBezTo>
                        <a:close/>
                      </a:path>
                    </a:pathLst>
                  </a:custGeom>
                  <a:solidFill>
                    <a:srgbClr val="006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9" name="Freeform 243"/>
                  <p:cNvSpPr>
                    <a:spLocks/>
                  </p:cNvSpPr>
                  <p:nvPr/>
                </p:nvSpPr>
                <p:spPr bwMode="auto">
                  <a:xfrm>
                    <a:off x="7854950" y="2392363"/>
                    <a:ext cx="17462" cy="19050"/>
                  </a:xfrm>
                  <a:custGeom>
                    <a:avLst/>
                    <a:gdLst>
                      <a:gd name="T0" fmla="*/ 10 w 11"/>
                      <a:gd name="T1" fmla="*/ 8 h 12"/>
                      <a:gd name="T2" fmla="*/ 10 w 11"/>
                      <a:gd name="T3" fmla="*/ 3 h 12"/>
                      <a:gd name="T4" fmla="*/ 7 w 11"/>
                      <a:gd name="T5" fmla="*/ 0 h 12"/>
                      <a:gd name="T6" fmla="*/ 5 w 11"/>
                      <a:gd name="T7" fmla="*/ 0 h 12"/>
                      <a:gd name="T8" fmla="*/ 1 w 11"/>
                      <a:gd name="T9" fmla="*/ 3 h 12"/>
                      <a:gd name="T10" fmla="*/ 1 w 11"/>
                      <a:gd name="T11" fmla="*/ 7 h 12"/>
                      <a:gd name="T12" fmla="*/ 2 w 11"/>
                      <a:gd name="T13" fmla="*/ 9 h 12"/>
                      <a:gd name="T14" fmla="*/ 5 w 11"/>
                      <a:gd name="T15" fmla="*/ 11 h 12"/>
                      <a:gd name="T16" fmla="*/ 10 w 11"/>
                      <a:gd name="T17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1" h="12">
                        <a:moveTo>
                          <a:pt x="10" y="8"/>
                        </a:moveTo>
                        <a:cubicBezTo>
                          <a:pt x="11" y="7"/>
                          <a:pt x="11" y="5"/>
                          <a:pt x="10" y="3"/>
                        </a:cubicBezTo>
                        <a:cubicBezTo>
                          <a:pt x="10" y="2"/>
                          <a:pt x="9" y="0"/>
                          <a:pt x="7" y="0"/>
                        </a:cubicBez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3" y="1"/>
                          <a:pt x="2" y="2"/>
                          <a:pt x="1" y="3"/>
                        </a:cubicBezTo>
                        <a:cubicBezTo>
                          <a:pt x="0" y="4"/>
                          <a:pt x="0" y="6"/>
                          <a:pt x="1" y="7"/>
                        </a:cubicBezTo>
                        <a:cubicBezTo>
                          <a:pt x="1" y="8"/>
                          <a:pt x="1" y="9"/>
                          <a:pt x="2" y="9"/>
                        </a:cubicBezTo>
                        <a:cubicBezTo>
                          <a:pt x="3" y="10"/>
                          <a:pt x="4" y="11"/>
                          <a:pt x="5" y="11"/>
                        </a:cubicBezTo>
                        <a:cubicBezTo>
                          <a:pt x="7" y="12"/>
                          <a:pt x="9" y="10"/>
                          <a:pt x="10" y="8"/>
                        </a:cubicBezTo>
                        <a:close/>
                      </a:path>
                    </a:pathLst>
                  </a:custGeom>
                  <a:solidFill>
                    <a:srgbClr val="0029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0" name="Freeform 244"/>
                  <p:cNvSpPr>
                    <a:spLocks/>
                  </p:cNvSpPr>
                  <p:nvPr/>
                </p:nvSpPr>
                <p:spPr bwMode="auto">
                  <a:xfrm>
                    <a:off x="7837488" y="2393950"/>
                    <a:ext cx="9525" cy="9525"/>
                  </a:xfrm>
                  <a:custGeom>
                    <a:avLst/>
                    <a:gdLst>
                      <a:gd name="T0" fmla="*/ 1 w 6"/>
                      <a:gd name="T1" fmla="*/ 1 h 6"/>
                      <a:gd name="T2" fmla="*/ 0 w 6"/>
                      <a:gd name="T3" fmla="*/ 2 h 6"/>
                      <a:gd name="T4" fmla="*/ 1 w 6"/>
                      <a:gd name="T5" fmla="*/ 5 h 6"/>
                      <a:gd name="T6" fmla="*/ 5 w 6"/>
                      <a:gd name="T7" fmla="*/ 5 h 6"/>
                      <a:gd name="T8" fmla="*/ 6 w 6"/>
                      <a:gd name="T9" fmla="*/ 1 h 6"/>
                      <a:gd name="T10" fmla="*/ 2 w 6"/>
                      <a:gd name="T11" fmla="*/ 0 h 6"/>
                      <a:gd name="T12" fmla="*/ 1 w 6"/>
                      <a:gd name="T13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6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3"/>
                          <a:pt x="0" y="4"/>
                          <a:pt x="1" y="5"/>
                        </a:cubicBezTo>
                        <a:cubicBezTo>
                          <a:pt x="2" y="6"/>
                          <a:pt x="4" y="6"/>
                          <a:pt x="5" y="5"/>
                        </a:cubicBezTo>
                        <a:cubicBezTo>
                          <a:pt x="6" y="4"/>
                          <a:pt x="6" y="3"/>
                          <a:pt x="6" y="1"/>
                        </a:cubicBezTo>
                        <a:cubicBezTo>
                          <a:pt x="5" y="0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" name="Freeform 245"/>
                  <p:cNvSpPr>
                    <a:spLocks/>
                  </p:cNvSpPr>
                  <p:nvPr/>
                </p:nvSpPr>
                <p:spPr bwMode="auto">
                  <a:xfrm>
                    <a:off x="7310438" y="2278063"/>
                    <a:ext cx="423862" cy="517525"/>
                  </a:xfrm>
                  <a:custGeom>
                    <a:avLst/>
                    <a:gdLst>
                      <a:gd name="T0" fmla="*/ 199 w 264"/>
                      <a:gd name="T1" fmla="*/ 28 h 322"/>
                      <a:gd name="T2" fmla="*/ 207 w 264"/>
                      <a:gd name="T3" fmla="*/ 107 h 322"/>
                      <a:gd name="T4" fmla="*/ 262 w 264"/>
                      <a:gd name="T5" fmla="*/ 188 h 322"/>
                      <a:gd name="T6" fmla="*/ 263 w 264"/>
                      <a:gd name="T7" fmla="*/ 191 h 322"/>
                      <a:gd name="T8" fmla="*/ 262 w 264"/>
                      <a:gd name="T9" fmla="*/ 195 h 322"/>
                      <a:gd name="T10" fmla="*/ 254 w 264"/>
                      <a:gd name="T11" fmla="*/ 213 h 322"/>
                      <a:gd name="T12" fmla="*/ 211 w 264"/>
                      <a:gd name="T13" fmla="*/ 169 h 322"/>
                      <a:gd name="T14" fmla="*/ 164 w 264"/>
                      <a:gd name="T15" fmla="*/ 175 h 322"/>
                      <a:gd name="T16" fmla="*/ 169 w 264"/>
                      <a:gd name="T17" fmla="*/ 222 h 322"/>
                      <a:gd name="T18" fmla="*/ 227 w 264"/>
                      <a:gd name="T19" fmla="*/ 245 h 322"/>
                      <a:gd name="T20" fmla="*/ 241 w 264"/>
                      <a:gd name="T21" fmla="*/ 263 h 322"/>
                      <a:gd name="T22" fmla="*/ 259 w 264"/>
                      <a:gd name="T23" fmla="*/ 322 h 322"/>
                      <a:gd name="T24" fmla="*/ 156 w 264"/>
                      <a:gd name="T25" fmla="*/ 269 h 322"/>
                      <a:gd name="T26" fmla="*/ 49 w 264"/>
                      <a:gd name="T27" fmla="*/ 224 h 322"/>
                      <a:gd name="T28" fmla="*/ 22 w 264"/>
                      <a:gd name="T29" fmla="*/ 182 h 322"/>
                      <a:gd name="T30" fmla="*/ 48 w 264"/>
                      <a:gd name="T31" fmla="*/ 55 h 322"/>
                      <a:gd name="T32" fmla="*/ 120 w 264"/>
                      <a:gd name="T33" fmla="*/ 8 h 322"/>
                      <a:gd name="T34" fmla="*/ 199 w 264"/>
                      <a:gd name="T35" fmla="*/ 28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64" h="322">
                        <a:moveTo>
                          <a:pt x="199" y="28"/>
                        </a:moveTo>
                        <a:cubicBezTo>
                          <a:pt x="209" y="53"/>
                          <a:pt x="203" y="80"/>
                          <a:pt x="207" y="107"/>
                        </a:cubicBezTo>
                        <a:cubicBezTo>
                          <a:pt x="213" y="144"/>
                          <a:pt x="236" y="164"/>
                          <a:pt x="262" y="188"/>
                        </a:cubicBezTo>
                        <a:cubicBezTo>
                          <a:pt x="262" y="189"/>
                          <a:pt x="263" y="190"/>
                          <a:pt x="263" y="191"/>
                        </a:cubicBezTo>
                        <a:cubicBezTo>
                          <a:pt x="264" y="192"/>
                          <a:pt x="263" y="193"/>
                          <a:pt x="262" y="195"/>
                        </a:cubicBezTo>
                        <a:cubicBezTo>
                          <a:pt x="259" y="200"/>
                          <a:pt x="256" y="207"/>
                          <a:pt x="254" y="213"/>
                        </a:cubicBezTo>
                        <a:cubicBezTo>
                          <a:pt x="240" y="199"/>
                          <a:pt x="226" y="180"/>
                          <a:pt x="211" y="169"/>
                        </a:cubicBezTo>
                        <a:cubicBezTo>
                          <a:pt x="197" y="158"/>
                          <a:pt x="175" y="161"/>
                          <a:pt x="164" y="175"/>
                        </a:cubicBezTo>
                        <a:cubicBezTo>
                          <a:pt x="153" y="188"/>
                          <a:pt x="155" y="210"/>
                          <a:pt x="169" y="222"/>
                        </a:cubicBezTo>
                        <a:cubicBezTo>
                          <a:pt x="185" y="235"/>
                          <a:pt x="211" y="232"/>
                          <a:pt x="227" y="245"/>
                        </a:cubicBezTo>
                        <a:cubicBezTo>
                          <a:pt x="233" y="250"/>
                          <a:pt x="237" y="256"/>
                          <a:pt x="241" y="263"/>
                        </a:cubicBezTo>
                        <a:cubicBezTo>
                          <a:pt x="251" y="281"/>
                          <a:pt x="262" y="301"/>
                          <a:pt x="259" y="322"/>
                        </a:cubicBezTo>
                        <a:cubicBezTo>
                          <a:pt x="236" y="290"/>
                          <a:pt x="194" y="278"/>
                          <a:pt x="156" y="269"/>
                        </a:cubicBezTo>
                        <a:cubicBezTo>
                          <a:pt x="118" y="261"/>
                          <a:pt x="76" y="252"/>
                          <a:pt x="49" y="224"/>
                        </a:cubicBezTo>
                        <a:cubicBezTo>
                          <a:pt x="37" y="212"/>
                          <a:pt x="29" y="198"/>
                          <a:pt x="22" y="182"/>
                        </a:cubicBezTo>
                        <a:cubicBezTo>
                          <a:pt x="0" y="135"/>
                          <a:pt x="13" y="91"/>
                          <a:pt x="48" y="55"/>
                        </a:cubicBezTo>
                        <a:cubicBezTo>
                          <a:pt x="68" y="35"/>
                          <a:pt x="92" y="16"/>
                          <a:pt x="120" y="8"/>
                        </a:cubicBezTo>
                        <a:cubicBezTo>
                          <a:pt x="144" y="1"/>
                          <a:pt x="189" y="0"/>
                          <a:pt x="199" y="28"/>
                        </a:cubicBezTo>
                        <a:close/>
                      </a:path>
                    </a:pathLst>
                  </a:custGeom>
                  <a:solidFill>
                    <a:srgbClr val="A3805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" name="Freeform 246"/>
                  <p:cNvSpPr>
                    <a:spLocks/>
                  </p:cNvSpPr>
                  <p:nvPr/>
                </p:nvSpPr>
                <p:spPr bwMode="auto">
                  <a:xfrm>
                    <a:off x="7332663" y="2506663"/>
                    <a:ext cx="42862" cy="47625"/>
                  </a:xfrm>
                  <a:custGeom>
                    <a:avLst/>
                    <a:gdLst>
                      <a:gd name="T0" fmla="*/ 27 w 27"/>
                      <a:gd name="T1" fmla="*/ 26 h 30"/>
                      <a:gd name="T2" fmla="*/ 16 w 27"/>
                      <a:gd name="T3" fmla="*/ 0 h 30"/>
                      <a:gd name="T4" fmla="*/ 9 w 27"/>
                      <a:gd name="T5" fmla="*/ 2 h 30"/>
                      <a:gd name="T6" fmla="*/ 12 w 27"/>
                      <a:gd name="T7" fmla="*/ 25 h 30"/>
                      <a:gd name="T8" fmla="*/ 17 w 27"/>
                      <a:gd name="T9" fmla="*/ 30 h 30"/>
                      <a:gd name="T10" fmla="*/ 22 w 27"/>
                      <a:gd name="T11" fmla="*/ 29 h 30"/>
                      <a:gd name="T12" fmla="*/ 27 w 27"/>
                      <a:gd name="T13" fmla="*/ 2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7" h="30">
                        <a:moveTo>
                          <a:pt x="27" y="26"/>
                        </a:moveTo>
                        <a:cubicBezTo>
                          <a:pt x="22" y="18"/>
                          <a:pt x="19" y="9"/>
                          <a:pt x="16" y="0"/>
                        </a:cubicBezTo>
                        <a:cubicBezTo>
                          <a:pt x="14" y="0"/>
                          <a:pt x="11" y="1"/>
                          <a:pt x="9" y="2"/>
                        </a:cubicBezTo>
                        <a:cubicBezTo>
                          <a:pt x="0" y="8"/>
                          <a:pt x="8" y="18"/>
                          <a:pt x="12" y="25"/>
                        </a:cubicBezTo>
                        <a:cubicBezTo>
                          <a:pt x="13" y="27"/>
                          <a:pt x="15" y="29"/>
                          <a:pt x="17" y="30"/>
                        </a:cubicBezTo>
                        <a:cubicBezTo>
                          <a:pt x="19" y="30"/>
                          <a:pt x="21" y="29"/>
                          <a:pt x="22" y="29"/>
                        </a:cubicBezTo>
                        <a:cubicBezTo>
                          <a:pt x="24" y="28"/>
                          <a:pt x="25" y="27"/>
                          <a:pt x="27" y="2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" name="Freeform 247"/>
                  <p:cNvSpPr>
                    <a:spLocks/>
                  </p:cNvSpPr>
                  <p:nvPr/>
                </p:nvSpPr>
                <p:spPr bwMode="auto">
                  <a:xfrm>
                    <a:off x="7375525" y="2492375"/>
                    <a:ext cx="25400" cy="47625"/>
                  </a:xfrm>
                  <a:custGeom>
                    <a:avLst/>
                    <a:gdLst>
                      <a:gd name="T0" fmla="*/ 3 w 15"/>
                      <a:gd name="T1" fmla="*/ 0 h 30"/>
                      <a:gd name="T2" fmla="*/ 0 w 15"/>
                      <a:gd name="T3" fmla="*/ 3 h 30"/>
                      <a:gd name="T4" fmla="*/ 10 w 15"/>
                      <a:gd name="T5" fmla="*/ 30 h 30"/>
                      <a:gd name="T6" fmla="*/ 15 w 15"/>
                      <a:gd name="T7" fmla="*/ 27 h 30"/>
                      <a:gd name="T8" fmla="*/ 3 w 15"/>
                      <a:gd name="T9" fmla="*/ 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30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2" y="12"/>
                          <a:pt x="5" y="22"/>
                          <a:pt x="10" y="30"/>
                        </a:cubicBezTo>
                        <a:cubicBezTo>
                          <a:pt x="12" y="29"/>
                          <a:pt x="14" y="28"/>
                          <a:pt x="15" y="27"/>
                        </a:cubicBezTo>
                        <a:cubicBezTo>
                          <a:pt x="10" y="19"/>
                          <a:pt x="6" y="10"/>
                          <a:pt x="3" y="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" name="Freeform 248"/>
                  <p:cNvSpPr>
                    <a:spLocks/>
                  </p:cNvSpPr>
                  <p:nvPr/>
                </p:nvSpPr>
                <p:spPr bwMode="auto">
                  <a:xfrm>
                    <a:off x="7396163" y="2446338"/>
                    <a:ext cx="63500" cy="79375"/>
                  </a:xfrm>
                  <a:custGeom>
                    <a:avLst/>
                    <a:gdLst>
                      <a:gd name="T0" fmla="*/ 23 w 40"/>
                      <a:gd name="T1" fmla="*/ 0 h 50"/>
                      <a:gd name="T2" fmla="*/ 0 w 40"/>
                      <a:gd name="T3" fmla="*/ 21 h 50"/>
                      <a:gd name="T4" fmla="*/ 13 w 40"/>
                      <a:gd name="T5" fmla="*/ 50 h 50"/>
                      <a:gd name="T6" fmla="*/ 40 w 40"/>
                      <a:gd name="T7" fmla="*/ 32 h 50"/>
                      <a:gd name="T8" fmla="*/ 23 w 40"/>
                      <a:gd name="T9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" h="50">
                        <a:moveTo>
                          <a:pt x="23" y="0"/>
                        </a:moveTo>
                        <a:cubicBezTo>
                          <a:pt x="16" y="7"/>
                          <a:pt x="8" y="14"/>
                          <a:pt x="0" y="21"/>
                        </a:cubicBezTo>
                        <a:cubicBezTo>
                          <a:pt x="4" y="31"/>
                          <a:pt x="7" y="41"/>
                          <a:pt x="13" y="50"/>
                        </a:cubicBezTo>
                        <a:cubicBezTo>
                          <a:pt x="23" y="45"/>
                          <a:pt x="32" y="39"/>
                          <a:pt x="40" y="32"/>
                        </a:cubicBezTo>
                        <a:cubicBezTo>
                          <a:pt x="33" y="22"/>
                          <a:pt x="28" y="11"/>
                          <a:pt x="23" y="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" name="Freeform 249"/>
                  <p:cNvSpPr>
                    <a:spLocks/>
                  </p:cNvSpPr>
                  <p:nvPr/>
                </p:nvSpPr>
                <p:spPr bwMode="auto">
                  <a:xfrm>
                    <a:off x="7446963" y="2427288"/>
                    <a:ext cx="36512" cy="58737"/>
                  </a:xfrm>
                  <a:custGeom>
                    <a:avLst/>
                    <a:gdLst>
                      <a:gd name="T0" fmla="*/ 20 w 23"/>
                      <a:gd name="T1" fmla="*/ 30 h 36"/>
                      <a:gd name="T2" fmla="*/ 2 w 23"/>
                      <a:gd name="T3" fmla="*/ 0 h 36"/>
                      <a:gd name="T4" fmla="*/ 0 w 23"/>
                      <a:gd name="T5" fmla="*/ 2 h 36"/>
                      <a:gd name="T6" fmla="*/ 17 w 23"/>
                      <a:gd name="T7" fmla="*/ 36 h 36"/>
                      <a:gd name="T8" fmla="*/ 23 w 23"/>
                      <a:gd name="T9" fmla="*/ 32 h 36"/>
                      <a:gd name="T10" fmla="*/ 20 w 23"/>
                      <a:gd name="T11" fmla="*/ 3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3" h="36">
                        <a:moveTo>
                          <a:pt x="20" y="30"/>
                        </a:moveTo>
                        <a:cubicBezTo>
                          <a:pt x="13" y="20"/>
                          <a:pt x="7" y="10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ubicBezTo>
                          <a:pt x="5" y="14"/>
                          <a:pt x="10" y="25"/>
                          <a:pt x="17" y="36"/>
                        </a:cubicBezTo>
                        <a:cubicBezTo>
                          <a:pt x="19" y="34"/>
                          <a:pt x="21" y="33"/>
                          <a:pt x="23" y="32"/>
                        </a:cubicBezTo>
                        <a:cubicBezTo>
                          <a:pt x="22" y="31"/>
                          <a:pt x="21" y="31"/>
                          <a:pt x="20" y="3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6" name="Freeform 250"/>
                  <p:cNvSpPr>
                    <a:spLocks/>
                  </p:cNvSpPr>
                  <p:nvPr/>
                </p:nvSpPr>
                <p:spPr bwMode="auto">
                  <a:xfrm>
                    <a:off x="7464425" y="2386013"/>
                    <a:ext cx="66675" cy="80962"/>
                  </a:xfrm>
                  <a:custGeom>
                    <a:avLst/>
                    <a:gdLst>
                      <a:gd name="T0" fmla="*/ 15 w 41"/>
                      <a:gd name="T1" fmla="*/ 0 h 50"/>
                      <a:gd name="T2" fmla="*/ 0 w 41"/>
                      <a:gd name="T3" fmla="*/ 17 h 50"/>
                      <a:gd name="T4" fmla="*/ 19 w 41"/>
                      <a:gd name="T5" fmla="*/ 49 h 50"/>
                      <a:gd name="T6" fmla="*/ 19 w 41"/>
                      <a:gd name="T7" fmla="*/ 50 h 50"/>
                      <a:gd name="T8" fmla="*/ 41 w 41"/>
                      <a:gd name="T9" fmla="*/ 24 h 50"/>
                      <a:gd name="T10" fmla="*/ 15 w 41"/>
                      <a:gd name="T11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1" h="50">
                        <a:moveTo>
                          <a:pt x="15" y="0"/>
                        </a:moveTo>
                        <a:cubicBezTo>
                          <a:pt x="10" y="6"/>
                          <a:pt x="5" y="12"/>
                          <a:pt x="0" y="17"/>
                        </a:cubicBezTo>
                        <a:cubicBezTo>
                          <a:pt x="5" y="29"/>
                          <a:pt x="11" y="39"/>
                          <a:pt x="19" y="49"/>
                        </a:cubicBezTo>
                        <a:cubicBezTo>
                          <a:pt x="19" y="50"/>
                          <a:pt x="19" y="50"/>
                          <a:pt x="19" y="50"/>
                        </a:cubicBezTo>
                        <a:cubicBezTo>
                          <a:pt x="27" y="42"/>
                          <a:pt x="35" y="34"/>
                          <a:pt x="41" y="24"/>
                        </a:cubicBezTo>
                        <a:cubicBezTo>
                          <a:pt x="32" y="17"/>
                          <a:pt x="24" y="9"/>
                          <a:pt x="15" y="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7" name="Freeform 251"/>
                  <p:cNvSpPr>
                    <a:spLocks/>
                  </p:cNvSpPr>
                  <p:nvPr/>
                </p:nvSpPr>
                <p:spPr bwMode="auto">
                  <a:xfrm>
                    <a:off x="7500938" y="2363788"/>
                    <a:ext cx="50800" cy="46037"/>
                  </a:xfrm>
                  <a:custGeom>
                    <a:avLst/>
                    <a:gdLst>
                      <a:gd name="T0" fmla="*/ 29 w 31"/>
                      <a:gd name="T1" fmla="*/ 16 h 29"/>
                      <a:gd name="T2" fmla="*/ 4 w 31"/>
                      <a:gd name="T3" fmla="*/ 0 h 29"/>
                      <a:gd name="T4" fmla="*/ 0 w 31"/>
                      <a:gd name="T5" fmla="*/ 5 h 29"/>
                      <a:gd name="T6" fmla="*/ 25 w 31"/>
                      <a:gd name="T7" fmla="*/ 29 h 29"/>
                      <a:gd name="T8" fmla="*/ 31 w 31"/>
                      <a:gd name="T9" fmla="*/ 17 h 29"/>
                      <a:gd name="T10" fmla="*/ 29 w 31"/>
                      <a:gd name="T11" fmla="*/ 16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1" h="29">
                        <a:moveTo>
                          <a:pt x="29" y="16"/>
                        </a:moveTo>
                        <a:cubicBezTo>
                          <a:pt x="20" y="11"/>
                          <a:pt x="12" y="5"/>
                          <a:pt x="4" y="0"/>
                        </a:cubicBezTo>
                        <a:cubicBezTo>
                          <a:pt x="2" y="1"/>
                          <a:pt x="1" y="3"/>
                          <a:pt x="0" y="5"/>
                        </a:cubicBezTo>
                        <a:cubicBezTo>
                          <a:pt x="8" y="13"/>
                          <a:pt x="16" y="21"/>
                          <a:pt x="25" y="29"/>
                        </a:cubicBezTo>
                        <a:cubicBezTo>
                          <a:pt x="27" y="25"/>
                          <a:pt x="29" y="21"/>
                          <a:pt x="31" y="17"/>
                        </a:cubicBezTo>
                        <a:cubicBezTo>
                          <a:pt x="30" y="17"/>
                          <a:pt x="30" y="16"/>
                          <a:pt x="29" y="16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8" name="Freeform 252"/>
                  <p:cNvSpPr>
                    <a:spLocks/>
                  </p:cNvSpPr>
                  <p:nvPr/>
                </p:nvSpPr>
                <p:spPr bwMode="auto">
                  <a:xfrm>
                    <a:off x="7519988" y="2328863"/>
                    <a:ext cx="47625" cy="44450"/>
                  </a:xfrm>
                  <a:custGeom>
                    <a:avLst/>
                    <a:gdLst>
                      <a:gd name="T0" fmla="*/ 23 w 30"/>
                      <a:gd name="T1" fmla="*/ 2 h 28"/>
                      <a:gd name="T2" fmla="*/ 13 w 30"/>
                      <a:gd name="T3" fmla="*/ 1 h 28"/>
                      <a:gd name="T4" fmla="*/ 8 w 30"/>
                      <a:gd name="T5" fmla="*/ 1 h 28"/>
                      <a:gd name="T6" fmla="*/ 4 w 30"/>
                      <a:gd name="T7" fmla="*/ 5 h 28"/>
                      <a:gd name="T8" fmla="*/ 0 w 30"/>
                      <a:gd name="T9" fmla="*/ 12 h 28"/>
                      <a:gd name="T10" fmla="*/ 24 w 30"/>
                      <a:gd name="T11" fmla="*/ 28 h 28"/>
                      <a:gd name="T12" fmla="*/ 24 w 30"/>
                      <a:gd name="T13" fmla="*/ 28 h 28"/>
                      <a:gd name="T14" fmla="*/ 29 w 30"/>
                      <a:gd name="T15" fmla="*/ 13 h 28"/>
                      <a:gd name="T16" fmla="*/ 27 w 30"/>
                      <a:gd name="T17" fmla="*/ 3 h 28"/>
                      <a:gd name="T18" fmla="*/ 23 w 30"/>
                      <a:gd name="T19" fmla="*/ 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" h="28">
                        <a:moveTo>
                          <a:pt x="23" y="2"/>
                        </a:moveTo>
                        <a:cubicBezTo>
                          <a:pt x="20" y="1"/>
                          <a:pt x="16" y="1"/>
                          <a:pt x="13" y="1"/>
                        </a:cubicBezTo>
                        <a:cubicBezTo>
                          <a:pt x="11" y="1"/>
                          <a:pt x="10" y="0"/>
                          <a:pt x="8" y="1"/>
                        </a:cubicBezTo>
                        <a:cubicBezTo>
                          <a:pt x="7" y="2"/>
                          <a:pt x="5" y="3"/>
                          <a:pt x="4" y="5"/>
                        </a:cubicBezTo>
                        <a:cubicBezTo>
                          <a:pt x="3" y="7"/>
                          <a:pt x="1" y="10"/>
                          <a:pt x="0" y="12"/>
                        </a:cubicBezTo>
                        <a:cubicBezTo>
                          <a:pt x="7" y="18"/>
                          <a:pt x="15" y="23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6" y="23"/>
                          <a:pt x="28" y="18"/>
                          <a:pt x="29" y="13"/>
                        </a:cubicBezTo>
                        <a:cubicBezTo>
                          <a:pt x="30" y="9"/>
                          <a:pt x="30" y="5"/>
                          <a:pt x="27" y="3"/>
                        </a:cubicBezTo>
                        <a:cubicBezTo>
                          <a:pt x="26" y="2"/>
                          <a:pt x="25" y="2"/>
                          <a:pt x="23" y="2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9" name="Freeform 253"/>
                  <p:cNvSpPr>
                    <a:spLocks/>
                  </p:cNvSpPr>
                  <p:nvPr/>
                </p:nvSpPr>
                <p:spPr bwMode="auto">
                  <a:xfrm>
                    <a:off x="7410450" y="2259013"/>
                    <a:ext cx="38100" cy="20637"/>
                  </a:xfrm>
                  <a:custGeom>
                    <a:avLst/>
                    <a:gdLst>
                      <a:gd name="T0" fmla="*/ 11 w 24"/>
                      <a:gd name="T1" fmla="*/ 0 h 13"/>
                      <a:gd name="T2" fmla="*/ 0 w 24"/>
                      <a:gd name="T3" fmla="*/ 13 h 13"/>
                      <a:gd name="T4" fmla="*/ 24 w 24"/>
                      <a:gd name="T5" fmla="*/ 2 h 13"/>
                      <a:gd name="T6" fmla="*/ 11 w 24"/>
                      <a:gd name="T7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4" h="13">
                        <a:moveTo>
                          <a:pt x="11" y="0"/>
                        </a:moveTo>
                        <a:cubicBezTo>
                          <a:pt x="7" y="5"/>
                          <a:pt x="4" y="9"/>
                          <a:pt x="0" y="13"/>
                        </a:cubicBezTo>
                        <a:cubicBezTo>
                          <a:pt x="8" y="11"/>
                          <a:pt x="17" y="7"/>
                          <a:pt x="24" y="2"/>
                        </a:cubicBezTo>
                        <a:cubicBezTo>
                          <a:pt x="20" y="2"/>
                          <a:pt x="15" y="2"/>
                          <a:pt x="11" y="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0" name="Freeform 254"/>
                  <p:cNvSpPr>
                    <a:spLocks/>
                  </p:cNvSpPr>
                  <p:nvPr/>
                </p:nvSpPr>
                <p:spPr bwMode="auto">
                  <a:xfrm>
                    <a:off x="7440613" y="2238375"/>
                    <a:ext cx="36512" cy="6350"/>
                  </a:xfrm>
                  <a:custGeom>
                    <a:avLst/>
                    <a:gdLst>
                      <a:gd name="T0" fmla="*/ 3 w 23"/>
                      <a:gd name="T1" fmla="*/ 0 h 4"/>
                      <a:gd name="T2" fmla="*/ 0 w 23"/>
                      <a:gd name="T3" fmla="*/ 3 h 4"/>
                      <a:gd name="T4" fmla="*/ 20 w 23"/>
                      <a:gd name="T5" fmla="*/ 4 h 4"/>
                      <a:gd name="T6" fmla="*/ 23 w 23"/>
                      <a:gd name="T7" fmla="*/ 0 h 4"/>
                      <a:gd name="T8" fmla="*/ 3 w 23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4">
                        <a:moveTo>
                          <a:pt x="3" y="0"/>
                        </a:move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7" y="4"/>
                          <a:pt x="13" y="4"/>
                          <a:pt x="20" y="4"/>
                        </a:cubicBezTo>
                        <a:cubicBezTo>
                          <a:pt x="21" y="2"/>
                          <a:pt x="22" y="1"/>
                          <a:pt x="23" y="0"/>
                        </a:cubicBezTo>
                        <a:cubicBezTo>
                          <a:pt x="16" y="1"/>
                          <a:pt x="10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1" name="Freeform 255"/>
                  <p:cNvSpPr>
                    <a:spLocks/>
                  </p:cNvSpPr>
                  <p:nvPr/>
                </p:nvSpPr>
                <p:spPr bwMode="auto">
                  <a:xfrm>
                    <a:off x="7702550" y="2198688"/>
                    <a:ext cx="101600" cy="204787"/>
                  </a:xfrm>
                  <a:custGeom>
                    <a:avLst/>
                    <a:gdLst>
                      <a:gd name="T0" fmla="*/ 41 w 63"/>
                      <a:gd name="T1" fmla="*/ 15 h 128"/>
                      <a:gd name="T2" fmla="*/ 39 w 63"/>
                      <a:gd name="T3" fmla="*/ 0 h 128"/>
                      <a:gd name="T4" fmla="*/ 63 w 63"/>
                      <a:gd name="T5" fmla="*/ 31 h 128"/>
                      <a:gd name="T6" fmla="*/ 46 w 63"/>
                      <a:gd name="T7" fmla="*/ 54 h 128"/>
                      <a:gd name="T8" fmla="*/ 14 w 63"/>
                      <a:gd name="T9" fmla="*/ 128 h 128"/>
                      <a:gd name="T10" fmla="*/ 9 w 63"/>
                      <a:gd name="T11" fmla="*/ 113 h 128"/>
                      <a:gd name="T12" fmla="*/ 10 w 63"/>
                      <a:gd name="T13" fmla="*/ 128 h 128"/>
                      <a:gd name="T14" fmla="*/ 12 w 63"/>
                      <a:gd name="T15" fmla="*/ 58 h 128"/>
                      <a:gd name="T16" fmla="*/ 28 w 63"/>
                      <a:gd name="T17" fmla="*/ 35 h 128"/>
                      <a:gd name="T18" fmla="*/ 36 w 63"/>
                      <a:gd name="T19" fmla="*/ 12 h 128"/>
                      <a:gd name="T20" fmla="*/ 41 w 63"/>
                      <a:gd name="T21" fmla="*/ 15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3" h="128">
                        <a:moveTo>
                          <a:pt x="41" y="15"/>
                        </a:moveTo>
                        <a:cubicBezTo>
                          <a:pt x="42" y="10"/>
                          <a:pt x="41" y="5"/>
                          <a:pt x="39" y="0"/>
                        </a:cubicBezTo>
                        <a:cubicBezTo>
                          <a:pt x="49" y="9"/>
                          <a:pt x="57" y="20"/>
                          <a:pt x="63" y="31"/>
                        </a:cubicBezTo>
                        <a:cubicBezTo>
                          <a:pt x="59" y="40"/>
                          <a:pt x="52" y="46"/>
                          <a:pt x="46" y="54"/>
                        </a:cubicBezTo>
                        <a:cubicBezTo>
                          <a:pt x="28" y="74"/>
                          <a:pt x="16" y="101"/>
                          <a:pt x="14" y="128"/>
                        </a:cubicBezTo>
                        <a:cubicBezTo>
                          <a:pt x="12" y="123"/>
                          <a:pt x="11" y="118"/>
                          <a:pt x="9" y="113"/>
                        </a:cubicBezTo>
                        <a:cubicBezTo>
                          <a:pt x="9" y="118"/>
                          <a:pt x="10" y="123"/>
                          <a:pt x="10" y="128"/>
                        </a:cubicBezTo>
                        <a:cubicBezTo>
                          <a:pt x="0" y="106"/>
                          <a:pt x="0" y="79"/>
                          <a:pt x="12" y="58"/>
                        </a:cubicBezTo>
                        <a:cubicBezTo>
                          <a:pt x="17" y="50"/>
                          <a:pt x="23" y="43"/>
                          <a:pt x="28" y="35"/>
                        </a:cubicBezTo>
                        <a:cubicBezTo>
                          <a:pt x="32" y="28"/>
                          <a:pt x="34" y="20"/>
                          <a:pt x="36" y="12"/>
                        </a:cubicBezTo>
                        <a:cubicBezTo>
                          <a:pt x="38" y="12"/>
                          <a:pt x="40" y="14"/>
                          <a:pt x="41" y="15"/>
                        </a:cubicBezTo>
                        <a:close/>
                      </a:path>
                    </a:pathLst>
                  </a:custGeom>
                  <a:solidFill>
                    <a:srgbClr val="A38056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" name="Freeform 256"/>
                  <p:cNvSpPr>
                    <a:spLocks/>
                  </p:cNvSpPr>
                  <p:nvPr/>
                </p:nvSpPr>
                <p:spPr bwMode="auto">
                  <a:xfrm>
                    <a:off x="7599363" y="2579688"/>
                    <a:ext cx="90487" cy="49212"/>
                  </a:xfrm>
                  <a:custGeom>
                    <a:avLst/>
                    <a:gdLst>
                      <a:gd name="T0" fmla="*/ 56 w 56"/>
                      <a:gd name="T1" fmla="*/ 27 h 31"/>
                      <a:gd name="T2" fmla="*/ 1 w 56"/>
                      <a:gd name="T3" fmla="*/ 5 h 31"/>
                      <a:gd name="T4" fmla="*/ 3 w 56"/>
                      <a:gd name="T5" fmla="*/ 11 h 31"/>
                      <a:gd name="T6" fmla="*/ 10 w 56"/>
                      <a:gd name="T7" fmla="*/ 12 h 31"/>
                      <a:gd name="T8" fmla="*/ 46 w 56"/>
                      <a:gd name="T9" fmla="*/ 22 h 31"/>
                      <a:gd name="T10" fmla="*/ 54 w 56"/>
                      <a:gd name="T11" fmla="*/ 30 h 31"/>
                      <a:gd name="T12" fmla="*/ 55 w 56"/>
                      <a:gd name="T13" fmla="*/ 31 h 31"/>
                      <a:gd name="T14" fmla="*/ 56 w 56"/>
                      <a:gd name="T15" fmla="*/ 29 h 31"/>
                      <a:gd name="T16" fmla="*/ 56 w 56"/>
                      <a:gd name="T17" fmla="*/ 27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6" h="31">
                        <a:moveTo>
                          <a:pt x="56" y="27"/>
                        </a:moveTo>
                        <a:cubicBezTo>
                          <a:pt x="44" y="9"/>
                          <a:pt x="22" y="0"/>
                          <a:pt x="1" y="5"/>
                        </a:cubicBezTo>
                        <a:cubicBezTo>
                          <a:pt x="0" y="7"/>
                          <a:pt x="0" y="10"/>
                          <a:pt x="3" y="11"/>
                        </a:cubicBezTo>
                        <a:cubicBezTo>
                          <a:pt x="5" y="13"/>
                          <a:pt x="8" y="12"/>
                          <a:pt x="10" y="12"/>
                        </a:cubicBezTo>
                        <a:cubicBezTo>
                          <a:pt x="23" y="12"/>
                          <a:pt x="37" y="14"/>
                          <a:pt x="46" y="22"/>
                        </a:cubicBezTo>
                        <a:cubicBezTo>
                          <a:pt x="49" y="25"/>
                          <a:pt x="51" y="28"/>
                          <a:pt x="54" y="30"/>
                        </a:cubicBezTo>
                        <a:cubicBezTo>
                          <a:pt x="54" y="31"/>
                          <a:pt x="55" y="31"/>
                          <a:pt x="55" y="31"/>
                        </a:cubicBezTo>
                        <a:cubicBezTo>
                          <a:pt x="56" y="31"/>
                          <a:pt x="56" y="30"/>
                          <a:pt x="56" y="29"/>
                        </a:cubicBezTo>
                        <a:cubicBezTo>
                          <a:pt x="56" y="28"/>
                          <a:pt x="56" y="28"/>
                          <a:pt x="56" y="27"/>
                        </a:cubicBezTo>
                        <a:close/>
                      </a:path>
                    </a:pathLst>
                  </a:custGeom>
                  <a:solidFill>
                    <a:srgbClr val="D581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3" name="Freeform 258"/>
                  <p:cNvSpPr>
                    <a:spLocks/>
                  </p:cNvSpPr>
                  <p:nvPr/>
                </p:nvSpPr>
                <p:spPr bwMode="auto">
                  <a:xfrm>
                    <a:off x="8053388" y="1722438"/>
                    <a:ext cx="63500" cy="76200"/>
                  </a:xfrm>
                  <a:custGeom>
                    <a:avLst/>
                    <a:gdLst>
                      <a:gd name="T0" fmla="*/ 32 w 40"/>
                      <a:gd name="T1" fmla="*/ 11 h 48"/>
                      <a:gd name="T2" fmla="*/ 39 w 40"/>
                      <a:gd name="T3" fmla="*/ 25 h 48"/>
                      <a:gd name="T4" fmla="*/ 37 w 40"/>
                      <a:gd name="T5" fmla="*/ 39 h 48"/>
                      <a:gd name="T6" fmla="*/ 15 w 40"/>
                      <a:gd name="T7" fmla="*/ 45 h 48"/>
                      <a:gd name="T8" fmla="*/ 0 w 40"/>
                      <a:gd name="T9" fmla="*/ 27 h 48"/>
                      <a:gd name="T10" fmla="*/ 16 w 40"/>
                      <a:gd name="T11" fmla="*/ 39 h 48"/>
                      <a:gd name="T12" fmla="*/ 34 w 40"/>
                      <a:gd name="T13" fmla="*/ 32 h 48"/>
                      <a:gd name="T14" fmla="*/ 33 w 40"/>
                      <a:gd name="T15" fmla="*/ 16 h 48"/>
                      <a:gd name="T16" fmla="*/ 19 w 40"/>
                      <a:gd name="T17" fmla="*/ 0 h 48"/>
                      <a:gd name="T18" fmla="*/ 32 w 40"/>
                      <a:gd name="T19" fmla="*/ 11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0" h="48">
                        <a:moveTo>
                          <a:pt x="32" y="11"/>
                        </a:moveTo>
                        <a:cubicBezTo>
                          <a:pt x="35" y="15"/>
                          <a:pt x="38" y="19"/>
                          <a:pt x="39" y="25"/>
                        </a:cubicBezTo>
                        <a:cubicBezTo>
                          <a:pt x="40" y="30"/>
                          <a:pt x="40" y="35"/>
                          <a:pt x="37" y="39"/>
                        </a:cubicBezTo>
                        <a:cubicBezTo>
                          <a:pt x="32" y="46"/>
                          <a:pt x="22" y="48"/>
                          <a:pt x="15" y="45"/>
                        </a:cubicBezTo>
                        <a:cubicBezTo>
                          <a:pt x="8" y="42"/>
                          <a:pt x="3" y="35"/>
                          <a:pt x="0" y="27"/>
                        </a:cubicBezTo>
                        <a:cubicBezTo>
                          <a:pt x="5" y="32"/>
                          <a:pt x="10" y="37"/>
                          <a:pt x="16" y="39"/>
                        </a:cubicBezTo>
                        <a:cubicBezTo>
                          <a:pt x="23" y="40"/>
                          <a:pt x="30" y="38"/>
                          <a:pt x="34" y="32"/>
                        </a:cubicBezTo>
                        <a:cubicBezTo>
                          <a:pt x="36" y="27"/>
                          <a:pt x="35" y="21"/>
                          <a:pt x="33" y="16"/>
                        </a:cubicBezTo>
                        <a:cubicBezTo>
                          <a:pt x="30" y="9"/>
                          <a:pt x="25" y="4"/>
                          <a:pt x="19" y="0"/>
                        </a:cubicBezTo>
                        <a:cubicBezTo>
                          <a:pt x="24" y="3"/>
                          <a:pt x="28" y="7"/>
                          <a:pt x="32" y="11"/>
                        </a:cubicBezTo>
                        <a:close/>
                      </a:path>
                    </a:pathLst>
                  </a:custGeom>
                  <a:solidFill>
                    <a:srgbClr val="D581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4" name="Freeform 259"/>
                  <p:cNvSpPr>
                    <a:spLocks/>
                  </p:cNvSpPr>
                  <p:nvPr/>
                </p:nvSpPr>
                <p:spPr bwMode="auto">
                  <a:xfrm>
                    <a:off x="8024813" y="1704975"/>
                    <a:ext cx="55562" cy="19050"/>
                  </a:xfrm>
                  <a:custGeom>
                    <a:avLst/>
                    <a:gdLst>
                      <a:gd name="T0" fmla="*/ 34 w 34"/>
                      <a:gd name="T1" fmla="*/ 12 h 12"/>
                      <a:gd name="T2" fmla="*/ 0 w 34"/>
                      <a:gd name="T3" fmla="*/ 10 h 12"/>
                      <a:gd name="T4" fmla="*/ 17 w 34"/>
                      <a:gd name="T5" fmla="*/ 0 h 12"/>
                      <a:gd name="T6" fmla="*/ 34 w 34"/>
                      <a:gd name="T7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4" h="12">
                        <a:moveTo>
                          <a:pt x="34" y="12"/>
                        </a:moveTo>
                        <a:cubicBezTo>
                          <a:pt x="23" y="5"/>
                          <a:pt x="11" y="6"/>
                          <a:pt x="0" y="10"/>
                        </a:cubicBezTo>
                        <a:cubicBezTo>
                          <a:pt x="3" y="5"/>
                          <a:pt x="11" y="0"/>
                          <a:pt x="17" y="0"/>
                        </a:cubicBezTo>
                        <a:cubicBezTo>
                          <a:pt x="25" y="0"/>
                          <a:pt x="27" y="8"/>
                          <a:pt x="34" y="12"/>
                        </a:cubicBezTo>
                        <a:close/>
                      </a:path>
                    </a:pathLst>
                  </a:custGeom>
                  <a:solidFill>
                    <a:srgbClr val="D581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5" name="Freeform 260"/>
                  <p:cNvSpPr>
                    <a:spLocks/>
                  </p:cNvSpPr>
                  <p:nvPr/>
                </p:nvSpPr>
                <p:spPr bwMode="auto">
                  <a:xfrm>
                    <a:off x="8077200" y="1690688"/>
                    <a:ext cx="25400" cy="52387"/>
                  </a:xfrm>
                  <a:custGeom>
                    <a:avLst/>
                    <a:gdLst>
                      <a:gd name="T0" fmla="*/ 7 w 16"/>
                      <a:gd name="T1" fmla="*/ 21 h 33"/>
                      <a:gd name="T2" fmla="*/ 0 w 16"/>
                      <a:gd name="T3" fmla="*/ 0 h 33"/>
                      <a:gd name="T4" fmla="*/ 4 w 16"/>
                      <a:gd name="T5" fmla="*/ 3 h 33"/>
                      <a:gd name="T6" fmla="*/ 13 w 16"/>
                      <a:gd name="T7" fmla="*/ 22 h 33"/>
                      <a:gd name="T8" fmla="*/ 15 w 16"/>
                      <a:gd name="T9" fmla="*/ 33 h 33"/>
                      <a:gd name="T10" fmla="*/ 4 w 16"/>
                      <a:gd name="T11" fmla="*/ 17 h 33"/>
                      <a:gd name="T12" fmla="*/ 7 w 16"/>
                      <a:gd name="T13" fmla="*/ 21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6" h="33">
                        <a:moveTo>
                          <a:pt x="7" y="21"/>
                        </a:moveTo>
                        <a:cubicBezTo>
                          <a:pt x="5" y="14"/>
                          <a:pt x="2" y="7"/>
                          <a:pt x="0" y="0"/>
                        </a:cubicBezTo>
                        <a:cubicBezTo>
                          <a:pt x="2" y="0"/>
                          <a:pt x="3" y="2"/>
                          <a:pt x="4" y="3"/>
                        </a:cubicBezTo>
                        <a:cubicBezTo>
                          <a:pt x="7" y="9"/>
                          <a:pt x="10" y="15"/>
                          <a:pt x="13" y="22"/>
                        </a:cubicBezTo>
                        <a:cubicBezTo>
                          <a:pt x="14" y="25"/>
                          <a:pt x="16" y="29"/>
                          <a:pt x="15" y="33"/>
                        </a:cubicBezTo>
                        <a:cubicBezTo>
                          <a:pt x="12" y="28"/>
                          <a:pt x="8" y="23"/>
                          <a:pt x="4" y="17"/>
                        </a:cubicBezTo>
                        <a:lnTo>
                          <a:pt x="7" y="21"/>
                        </a:lnTo>
                        <a:close/>
                      </a:path>
                    </a:pathLst>
                  </a:custGeom>
                  <a:solidFill>
                    <a:srgbClr val="D581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6" name="Freeform 261"/>
                  <p:cNvSpPr>
                    <a:spLocks/>
                  </p:cNvSpPr>
                  <p:nvPr/>
                </p:nvSpPr>
                <p:spPr bwMode="auto">
                  <a:xfrm>
                    <a:off x="8116888" y="1681163"/>
                    <a:ext cx="46037" cy="96837"/>
                  </a:xfrm>
                  <a:custGeom>
                    <a:avLst/>
                    <a:gdLst>
                      <a:gd name="T0" fmla="*/ 27 w 28"/>
                      <a:gd name="T1" fmla="*/ 48 h 61"/>
                      <a:gd name="T2" fmla="*/ 25 w 28"/>
                      <a:gd name="T3" fmla="*/ 57 h 61"/>
                      <a:gd name="T4" fmla="*/ 20 w 28"/>
                      <a:gd name="T5" fmla="*/ 60 h 61"/>
                      <a:gd name="T6" fmla="*/ 0 w 28"/>
                      <a:gd name="T7" fmla="*/ 59 h 61"/>
                      <a:gd name="T8" fmla="*/ 18 w 28"/>
                      <a:gd name="T9" fmla="*/ 55 h 61"/>
                      <a:gd name="T10" fmla="*/ 21 w 28"/>
                      <a:gd name="T11" fmla="*/ 53 h 61"/>
                      <a:gd name="T12" fmla="*/ 22 w 28"/>
                      <a:gd name="T13" fmla="*/ 48 h 61"/>
                      <a:gd name="T14" fmla="*/ 12 w 28"/>
                      <a:gd name="T15" fmla="*/ 0 h 61"/>
                      <a:gd name="T16" fmla="*/ 27 w 28"/>
                      <a:gd name="T17" fmla="*/ 48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8" h="61">
                        <a:moveTo>
                          <a:pt x="27" y="48"/>
                        </a:moveTo>
                        <a:cubicBezTo>
                          <a:pt x="27" y="51"/>
                          <a:pt x="28" y="54"/>
                          <a:pt x="25" y="57"/>
                        </a:cubicBezTo>
                        <a:cubicBezTo>
                          <a:pt x="24" y="59"/>
                          <a:pt x="22" y="59"/>
                          <a:pt x="20" y="60"/>
                        </a:cubicBezTo>
                        <a:cubicBezTo>
                          <a:pt x="13" y="61"/>
                          <a:pt x="6" y="61"/>
                          <a:pt x="0" y="59"/>
                        </a:cubicBezTo>
                        <a:cubicBezTo>
                          <a:pt x="6" y="59"/>
                          <a:pt x="13" y="58"/>
                          <a:pt x="18" y="55"/>
                        </a:cubicBezTo>
                        <a:cubicBezTo>
                          <a:pt x="19" y="55"/>
                          <a:pt x="21" y="54"/>
                          <a:pt x="21" y="53"/>
                        </a:cubicBezTo>
                        <a:cubicBezTo>
                          <a:pt x="22" y="51"/>
                          <a:pt x="22" y="50"/>
                          <a:pt x="22" y="48"/>
                        </a:cubicBezTo>
                        <a:cubicBezTo>
                          <a:pt x="22" y="32"/>
                          <a:pt x="17" y="16"/>
                          <a:pt x="12" y="0"/>
                        </a:cubicBezTo>
                        <a:cubicBezTo>
                          <a:pt x="19" y="15"/>
                          <a:pt x="24" y="31"/>
                          <a:pt x="27" y="48"/>
                        </a:cubicBezTo>
                        <a:close/>
                      </a:path>
                    </a:pathLst>
                  </a:custGeom>
                  <a:solidFill>
                    <a:srgbClr val="D581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7" name="Freeform 262"/>
                  <p:cNvSpPr>
                    <a:spLocks/>
                  </p:cNvSpPr>
                  <p:nvPr/>
                </p:nvSpPr>
                <p:spPr bwMode="auto">
                  <a:xfrm>
                    <a:off x="8158163" y="1660525"/>
                    <a:ext cx="44450" cy="107950"/>
                  </a:xfrm>
                  <a:custGeom>
                    <a:avLst/>
                    <a:gdLst>
                      <a:gd name="T0" fmla="*/ 13 w 28"/>
                      <a:gd name="T1" fmla="*/ 0 h 67"/>
                      <a:gd name="T2" fmla="*/ 20 w 28"/>
                      <a:gd name="T3" fmla="*/ 28 h 67"/>
                      <a:gd name="T4" fmla="*/ 20 w 28"/>
                      <a:gd name="T5" fmla="*/ 54 h 67"/>
                      <a:gd name="T6" fmla="*/ 0 w 28"/>
                      <a:gd name="T7" fmla="*/ 63 h 67"/>
                      <a:gd name="T8" fmla="*/ 18 w 28"/>
                      <a:gd name="T9" fmla="*/ 65 h 67"/>
                      <a:gd name="T10" fmla="*/ 26 w 28"/>
                      <a:gd name="T11" fmla="*/ 59 h 67"/>
                      <a:gd name="T12" fmla="*/ 28 w 28"/>
                      <a:gd name="T13" fmla="*/ 52 h 67"/>
                      <a:gd name="T14" fmla="*/ 24 w 28"/>
                      <a:gd name="T15" fmla="*/ 34 h 67"/>
                      <a:gd name="T16" fmla="*/ 16 w 28"/>
                      <a:gd name="T17" fmla="*/ 13 h 67"/>
                      <a:gd name="T18" fmla="*/ 13 w 28"/>
                      <a:gd name="T1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8" h="67">
                        <a:moveTo>
                          <a:pt x="13" y="0"/>
                        </a:moveTo>
                        <a:cubicBezTo>
                          <a:pt x="16" y="10"/>
                          <a:pt x="18" y="19"/>
                          <a:pt x="20" y="28"/>
                        </a:cubicBezTo>
                        <a:cubicBezTo>
                          <a:pt x="22" y="36"/>
                          <a:pt x="24" y="46"/>
                          <a:pt x="20" y="54"/>
                        </a:cubicBezTo>
                        <a:cubicBezTo>
                          <a:pt x="16" y="61"/>
                          <a:pt x="7" y="65"/>
                          <a:pt x="0" y="63"/>
                        </a:cubicBezTo>
                        <a:cubicBezTo>
                          <a:pt x="5" y="66"/>
                          <a:pt x="12" y="67"/>
                          <a:pt x="18" y="65"/>
                        </a:cubicBezTo>
                        <a:cubicBezTo>
                          <a:pt x="21" y="64"/>
                          <a:pt x="25" y="62"/>
                          <a:pt x="26" y="59"/>
                        </a:cubicBezTo>
                        <a:cubicBezTo>
                          <a:pt x="28" y="57"/>
                          <a:pt x="28" y="55"/>
                          <a:pt x="28" y="52"/>
                        </a:cubicBezTo>
                        <a:cubicBezTo>
                          <a:pt x="28" y="46"/>
                          <a:pt x="26" y="40"/>
                          <a:pt x="24" y="34"/>
                        </a:cubicBezTo>
                        <a:cubicBezTo>
                          <a:pt x="21" y="27"/>
                          <a:pt x="19" y="20"/>
                          <a:pt x="16" y="13"/>
                        </a:cubicBez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D581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" name="Freeform 263"/>
                  <p:cNvSpPr>
                    <a:spLocks/>
                  </p:cNvSpPr>
                  <p:nvPr/>
                </p:nvSpPr>
                <p:spPr bwMode="auto">
                  <a:xfrm>
                    <a:off x="8196263" y="1730375"/>
                    <a:ext cx="30162" cy="25400"/>
                  </a:xfrm>
                  <a:custGeom>
                    <a:avLst/>
                    <a:gdLst>
                      <a:gd name="T0" fmla="*/ 2 w 19"/>
                      <a:gd name="T1" fmla="*/ 11 h 16"/>
                      <a:gd name="T2" fmla="*/ 19 w 19"/>
                      <a:gd name="T3" fmla="*/ 0 h 16"/>
                      <a:gd name="T4" fmla="*/ 16 w 19"/>
                      <a:gd name="T5" fmla="*/ 13 h 16"/>
                      <a:gd name="T6" fmla="*/ 10 w 19"/>
                      <a:gd name="T7" fmla="*/ 16 h 16"/>
                      <a:gd name="T8" fmla="*/ 7 w 19"/>
                      <a:gd name="T9" fmla="*/ 16 h 16"/>
                      <a:gd name="T10" fmla="*/ 0 w 19"/>
                      <a:gd name="T11" fmla="*/ 8 h 16"/>
                      <a:gd name="T12" fmla="*/ 2 w 19"/>
                      <a:gd name="T13" fmla="*/ 11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9" h="16">
                        <a:moveTo>
                          <a:pt x="2" y="11"/>
                        </a:moveTo>
                        <a:cubicBezTo>
                          <a:pt x="9" y="11"/>
                          <a:pt x="16" y="6"/>
                          <a:pt x="19" y="0"/>
                        </a:cubicBezTo>
                        <a:cubicBezTo>
                          <a:pt x="19" y="4"/>
                          <a:pt x="19" y="9"/>
                          <a:pt x="16" y="13"/>
                        </a:cubicBezTo>
                        <a:cubicBezTo>
                          <a:pt x="14" y="14"/>
                          <a:pt x="12" y="15"/>
                          <a:pt x="10" y="16"/>
                        </a:cubicBezTo>
                        <a:cubicBezTo>
                          <a:pt x="9" y="16"/>
                          <a:pt x="8" y="16"/>
                          <a:pt x="7" y="16"/>
                        </a:cubicBezTo>
                        <a:cubicBezTo>
                          <a:pt x="3" y="16"/>
                          <a:pt x="1" y="12"/>
                          <a:pt x="0" y="8"/>
                        </a:cubicBezTo>
                        <a:lnTo>
                          <a:pt x="2" y="11"/>
                        </a:lnTo>
                        <a:close/>
                      </a:path>
                    </a:pathLst>
                  </a:custGeom>
                  <a:solidFill>
                    <a:srgbClr val="D581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" name="Freeform 264"/>
                  <p:cNvSpPr>
                    <a:spLocks/>
                  </p:cNvSpPr>
                  <p:nvPr/>
                </p:nvSpPr>
                <p:spPr bwMode="auto">
                  <a:xfrm>
                    <a:off x="8129588" y="1785938"/>
                    <a:ext cx="44450" cy="38100"/>
                  </a:xfrm>
                  <a:custGeom>
                    <a:avLst/>
                    <a:gdLst>
                      <a:gd name="T0" fmla="*/ 22 w 27"/>
                      <a:gd name="T1" fmla="*/ 14 h 23"/>
                      <a:gd name="T2" fmla="*/ 12 w 27"/>
                      <a:gd name="T3" fmla="*/ 5 h 23"/>
                      <a:gd name="T4" fmla="*/ 0 w 27"/>
                      <a:gd name="T5" fmla="*/ 1 h 23"/>
                      <a:gd name="T6" fmla="*/ 19 w 27"/>
                      <a:gd name="T7" fmla="*/ 16 h 23"/>
                      <a:gd name="T8" fmla="*/ 25 w 27"/>
                      <a:gd name="T9" fmla="*/ 23 h 23"/>
                      <a:gd name="T10" fmla="*/ 22 w 27"/>
                      <a:gd name="T11" fmla="*/ 14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23">
                        <a:moveTo>
                          <a:pt x="22" y="14"/>
                        </a:moveTo>
                        <a:cubicBezTo>
                          <a:pt x="19" y="10"/>
                          <a:pt x="16" y="7"/>
                          <a:pt x="12" y="5"/>
                        </a:cubicBezTo>
                        <a:cubicBezTo>
                          <a:pt x="9" y="2"/>
                          <a:pt x="4" y="0"/>
                          <a:pt x="0" y="1"/>
                        </a:cubicBezTo>
                        <a:cubicBezTo>
                          <a:pt x="7" y="5"/>
                          <a:pt x="14" y="9"/>
                          <a:pt x="19" y="16"/>
                        </a:cubicBezTo>
                        <a:cubicBezTo>
                          <a:pt x="21" y="19"/>
                          <a:pt x="22" y="22"/>
                          <a:pt x="25" y="23"/>
                        </a:cubicBezTo>
                        <a:cubicBezTo>
                          <a:pt x="27" y="20"/>
                          <a:pt x="24" y="16"/>
                          <a:pt x="22" y="14"/>
                        </a:cubicBezTo>
                        <a:close/>
                      </a:path>
                    </a:pathLst>
                  </a:custGeom>
                  <a:solidFill>
                    <a:srgbClr val="D581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6" name="组合 395"/>
                <p:cNvGrpSpPr/>
                <p:nvPr/>
              </p:nvGrpSpPr>
              <p:grpSpPr>
                <a:xfrm>
                  <a:off x="7656513" y="2919413"/>
                  <a:ext cx="822325" cy="1274762"/>
                  <a:chOff x="7656513" y="2919413"/>
                  <a:chExt cx="822325" cy="1274762"/>
                </a:xfrm>
              </p:grpSpPr>
              <p:sp>
                <p:nvSpPr>
                  <p:cNvPr id="397" name="Freeform 236"/>
                  <p:cNvSpPr>
                    <a:spLocks/>
                  </p:cNvSpPr>
                  <p:nvPr/>
                </p:nvSpPr>
                <p:spPr bwMode="auto">
                  <a:xfrm>
                    <a:off x="7656513" y="2919413"/>
                    <a:ext cx="822325" cy="1274762"/>
                  </a:xfrm>
                  <a:custGeom>
                    <a:avLst/>
                    <a:gdLst>
                      <a:gd name="T0" fmla="*/ 98 w 512"/>
                      <a:gd name="T1" fmla="*/ 32 h 793"/>
                      <a:gd name="T2" fmla="*/ 165 w 512"/>
                      <a:gd name="T3" fmla="*/ 5 h 793"/>
                      <a:gd name="T4" fmla="*/ 324 w 512"/>
                      <a:gd name="T5" fmla="*/ 42 h 793"/>
                      <a:gd name="T6" fmla="*/ 389 w 512"/>
                      <a:gd name="T7" fmla="*/ 131 h 793"/>
                      <a:gd name="T8" fmla="*/ 407 w 512"/>
                      <a:gd name="T9" fmla="*/ 219 h 793"/>
                      <a:gd name="T10" fmla="*/ 467 w 512"/>
                      <a:gd name="T11" fmla="*/ 460 h 793"/>
                      <a:gd name="T12" fmla="*/ 488 w 512"/>
                      <a:gd name="T13" fmla="*/ 564 h 793"/>
                      <a:gd name="T14" fmla="*/ 498 w 512"/>
                      <a:gd name="T15" fmla="*/ 619 h 793"/>
                      <a:gd name="T16" fmla="*/ 487 w 512"/>
                      <a:gd name="T17" fmla="*/ 689 h 793"/>
                      <a:gd name="T18" fmla="*/ 340 w 512"/>
                      <a:gd name="T19" fmla="*/ 743 h 793"/>
                      <a:gd name="T20" fmla="*/ 63 w 512"/>
                      <a:gd name="T21" fmla="*/ 775 h 793"/>
                      <a:gd name="T22" fmla="*/ 28 w 512"/>
                      <a:gd name="T23" fmla="*/ 672 h 793"/>
                      <a:gd name="T24" fmla="*/ 17 w 512"/>
                      <a:gd name="T25" fmla="*/ 535 h 793"/>
                      <a:gd name="T26" fmla="*/ 10 w 512"/>
                      <a:gd name="T27" fmla="*/ 386 h 793"/>
                      <a:gd name="T28" fmla="*/ 7 w 512"/>
                      <a:gd name="T29" fmla="*/ 233 h 793"/>
                      <a:gd name="T30" fmla="*/ 44 w 512"/>
                      <a:gd name="T31" fmla="*/ 118 h 793"/>
                      <a:gd name="T32" fmla="*/ 69 w 512"/>
                      <a:gd name="T33" fmla="*/ 74 h 793"/>
                      <a:gd name="T34" fmla="*/ 98 w 512"/>
                      <a:gd name="T35" fmla="*/ 32 h 7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512" h="793">
                        <a:moveTo>
                          <a:pt x="98" y="32"/>
                        </a:moveTo>
                        <a:cubicBezTo>
                          <a:pt x="115" y="16"/>
                          <a:pt x="137" y="6"/>
                          <a:pt x="165" y="5"/>
                        </a:cubicBezTo>
                        <a:cubicBezTo>
                          <a:pt x="217" y="4"/>
                          <a:pt x="287" y="0"/>
                          <a:pt x="324" y="42"/>
                        </a:cubicBezTo>
                        <a:cubicBezTo>
                          <a:pt x="346" y="68"/>
                          <a:pt x="378" y="98"/>
                          <a:pt x="389" y="131"/>
                        </a:cubicBezTo>
                        <a:cubicBezTo>
                          <a:pt x="399" y="157"/>
                          <a:pt x="400" y="191"/>
                          <a:pt x="407" y="219"/>
                        </a:cubicBezTo>
                        <a:cubicBezTo>
                          <a:pt x="427" y="299"/>
                          <a:pt x="447" y="379"/>
                          <a:pt x="467" y="460"/>
                        </a:cubicBezTo>
                        <a:cubicBezTo>
                          <a:pt x="476" y="494"/>
                          <a:pt x="481" y="529"/>
                          <a:pt x="488" y="564"/>
                        </a:cubicBezTo>
                        <a:cubicBezTo>
                          <a:pt x="491" y="582"/>
                          <a:pt x="494" y="601"/>
                          <a:pt x="498" y="619"/>
                        </a:cubicBezTo>
                        <a:cubicBezTo>
                          <a:pt x="505" y="646"/>
                          <a:pt x="512" y="669"/>
                          <a:pt x="487" y="689"/>
                        </a:cubicBezTo>
                        <a:cubicBezTo>
                          <a:pt x="447" y="720"/>
                          <a:pt x="389" y="731"/>
                          <a:pt x="340" y="743"/>
                        </a:cubicBezTo>
                        <a:cubicBezTo>
                          <a:pt x="250" y="764"/>
                          <a:pt x="157" y="793"/>
                          <a:pt x="63" y="775"/>
                        </a:cubicBezTo>
                        <a:cubicBezTo>
                          <a:pt x="30" y="769"/>
                          <a:pt x="31" y="699"/>
                          <a:pt x="28" y="672"/>
                        </a:cubicBezTo>
                        <a:cubicBezTo>
                          <a:pt x="23" y="627"/>
                          <a:pt x="21" y="581"/>
                          <a:pt x="17" y="535"/>
                        </a:cubicBezTo>
                        <a:cubicBezTo>
                          <a:pt x="13" y="486"/>
                          <a:pt x="13" y="436"/>
                          <a:pt x="10" y="386"/>
                        </a:cubicBezTo>
                        <a:cubicBezTo>
                          <a:pt x="6" y="334"/>
                          <a:pt x="0" y="285"/>
                          <a:pt x="7" y="233"/>
                        </a:cubicBezTo>
                        <a:cubicBezTo>
                          <a:pt x="13" y="193"/>
                          <a:pt x="24" y="154"/>
                          <a:pt x="44" y="118"/>
                        </a:cubicBezTo>
                        <a:cubicBezTo>
                          <a:pt x="52" y="103"/>
                          <a:pt x="63" y="90"/>
                          <a:pt x="69" y="74"/>
                        </a:cubicBezTo>
                        <a:cubicBezTo>
                          <a:pt x="76" y="58"/>
                          <a:pt x="85" y="44"/>
                          <a:pt x="98" y="32"/>
                        </a:cubicBezTo>
                        <a:close/>
                      </a:path>
                    </a:pathLst>
                  </a:custGeom>
                  <a:solidFill>
                    <a:srgbClr val="A0B8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98" name="Freeform 265"/>
                  <p:cNvSpPr>
                    <a:spLocks/>
                  </p:cNvSpPr>
                  <p:nvPr/>
                </p:nvSpPr>
                <p:spPr bwMode="auto">
                  <a:xfrm>
                    <a:off x="7685088" y="3351213"/>
                    <a:ext cx="103187" cy="95250"/>
                  </a:xfrm>
                  <a:custGeom>
                    <a:avLst/>
                    <a:gdLst>
                      <a:gd name="T0" fmla="*/ 39 w 64"/>
                      <a:gd name="T1" fmla="*/ 44 h 60"/>
                      <a:gd name="T2" fmla="*/ 0 w 64"/>
                      <a:gd name="T3" fmla="*/ 0 h 60"/>
                      <a:gd name="T4" fmla="*/ 40 w 64"/>
                      <a:gd name="T5" fmla="*/ 20 h 60"/>
                      <a:gd name="T6" fmla="*/ 64 w 64"/>
                      <a:gd name="T7" fmla="*/ 56 h 60"/>
                      <a:gd name="T8" fmla="*/ 39 w 64"/>
                      <a:gd name="T9" fmla="*/ 44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" h="60">
                        <a:moveTo>
                          <a:pt x="39" y="44"/>
                        </a:moveTo>
                        <a:cubicBezTo>
                          <a:pt x="26" y="29"/>
                          <a:pt x="13" y="15"/>
                          <a:pt x="0" y="0"/>
                        </a:cubicBezTo>
                        <a:cubicBezTo>
                          <a:pt x="14" y="6"/>
                          <a:pt x="28" y="11"/>
                          <a:pt x="40" y="20"/>
                        </a:cubicBezTo>
                        <a:cubicBezTo>
                          <a:pt x="52" y="29"/>
                          <a:pt x="62" y="41"/>
                          <a:pt x="64" y="56"/>
                        </a:cubicBezTo>
                        <a:cubicBezTo>
                          <a:pt x="55" y="60"/>
                          <a:pt x="45" y="51"/>
                          <a:pt x="39" y="44"/>
                        </a:cubicBezTo>
                        <a:close/>
                      </a:path>
                    </a:pathLst>
                  </a:custGeom>
                  <a:solidFill>
                    <a:srgbClr val="7F93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99" name="Freeform 266"/>
                  <p:cNvSpPr>
                    <a:spLocks/>
                  </p:cNvSpPr>
                  <p:nvPr/>
                </p:nvSpPr>
                <p:spPr bwMode="auto">
                  <a:xfrm>
                    <a:off x="7810500" y="3063875"/>
                    <a:ext cx="242887" cy="225425"/>
                  </a:xfrm>
                  <a:custGeom>
                    <a:avLst/>
                    <a:gdLst>
                      <a:gd name="T0" fmla="*/ 95 w 151"/>
                      <a:gd name="T1" fmla="*/ 140 h 140"/>
                      <a:gd name="T2" fmla="*/ 0 w 151"/>
                      <a:gd name="T3" fmla="*/ 0 h 140"/>
                      <a:gd name="T4" fmla="*/ 95 w 151"/>
                      <a:gd name="T5" fmla="*/ 106 h 140"/>
                      <a:gd name="T6" fmla="*/ 151 w 151"/>
                      <a:gd name="T7" fmla="*/ 0 h 140"/>
                      <a:gd name="T8" fmla="*/ 95 w 151"/>
                      <a:gd name="T9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1" h="140">
                        <a:moveTo>
                          <a:pt x="95" y="140"/>
                        </a:moveTo>
                        <a:cubicBezTo>
                          <a:pt x="64" y="93"/>
                          <a:pt x="32" y="46"/>
                          <a:pt x="0" y="0"/>
                        </a:cubicBezTo>
                        <a:cubicBezTo>
                          <a:pt x="33" y="34"/>
                          <a:pt x="65" y="69"/>
                          <a:pt x="95" y="106"/>
                        </a:cubicBezTo>
                        <a:cubicBezTo>
                          <a:pt x="109" y="68"/>
                          <a:pt x="128" y="32"/>
                          <a:pt x="151" y="0"/>
                        </a:cubicBezTo>
                        <a:cubicBezTo>
                          <a:pt x="140" y="49"/>
                          <a:pt x="121" y="97"/>
                          <a:pt x="95" y="140"/>
                        </a:cubicBezTo>
                        <a:close/>
                      </a:path>
                    </a:pathLst>
                  </a:custGeom>
                  <a:solidFill>
                    <a:srgbClr val="7F93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0" name="Freeform 267"/>
                  <p:cNvSpPr>
                    <a:spLocks/>
                  </p:cNvSpPr>
                  <p:nvPr/>
                </p:nvSpPr>
                <p:spPr bwMode="auto">
                  <a:xfrm>
                    <a:off x="8088313" y="3048000"/>
                    <a:ext cx="112712" cy="92075"/>
                  </a:xfrm>
                  <a:custGeom>
                    <a:avLst/>
                    <a:gdLst>
                      <a:gd name="T0" fmla="*/ 65 w 70"/>
                      <a:gd name="T1" fmla="*/ 57 h 57"/>
                      <a:gd name="T2" fmla="*/ 0 w 70"/>
                      <a:gd name="T3" fmla="*/ 0 h 57"/>
                      <a:gd name="T4" fmla="*/ 59 w 70"/>
                      <a:gd name="T5" fmla="*/ 28 h 57"/>
                      <a:gd name="T6" fmla="*/ 64 w 70"/>
                      <a:gd name="T7" fmla="*/ 32 h 57"/>
                      <a:gd name="T8" fmla="*/ 65 w 70"/>
                      <a:gd name="T9" fmla="*/ 5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0" h="57">
                        <a:moveTo>
                          <a:pt x="65" y="57"/>
                        </a:moveTo>
                        <a:cubicBezTo>
                          <a:pt x="46" y="36"/>
                          <a:pt x="23" y="17"/>
                          <a:pt x="0" y="0"/>
                        </a:cubicBezTo>
                        <a:cubicBezTo>
                          <a:pt x="24" y="6"/>
                          <a:pt x="41" y="16"/>
                          <a:pt x="59" y="28"/>
                        </a:cubicBezTo>
                        <a:cubicBezTo>
                          <a:pt x="61" y="29"/>
                          <a:pt x="63" y="30"/>
                          <a:pt x="64" y="32"/>
                        </a:cubicBezTo>
                        <a:cubicBezTo>
                          <a:pt x="70" y="39"/>
                          <a:pt x="68" y="49"/>
                          <a:pt x="65" y="57"/>
                        </a:cubicBezTo>
                        <a:close/>
                      </a:path>
                    </a:pathLst>
                  </a:custGeom>
                  <a:solidFill>
                    <a:srgbClr val="7F93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1" name="Freeform 268"/>
                  <p:cNvSpPr>
                    <a:spLocks/>
                  </p:cNvSpPr>
                  <p:nvPr/>
                </p:nvSpPr>
                <p:spPr bwMode="auto">
                  <a:xfrm>
                    <a:off x="8285163" y="3048000"/>
                    <a:ext cx="30162" cy="176212"/>
                  </a:xfrm>
                  <a:custGeom>
                    <a:avLst/>
                    <a:gdLst>
                      <a:gd name="T0" fmla="*/ 0 w 19"/>
                      <a:gd name="T1" fmla="*/ 0 h 109"/>
                      <a:gd name="T2" fmla="*/ 8 w 19"/>
                      <a:gd name="T3" fmla="*/ 109 h 109"/>
                      <a:gd name="T4" fmla="*/ 6 w 19"/>
                      <a:gd name="T5" fmla="*/ 71 h 109"/>
                      <a:gd name="T6" fmla="*/ 0 w 19"/>
                      <a:gd name="T7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9" h="109">
                        <a:moveTo>
                          <a:pt x="0" y="0"/>
                        </a:moveTo>
                        <a:cubicBezTo>
                          <a:pt x="16" y="34"/>
                          <a:pt x="19" y="74"/>
                          <a:pt x="8" y="109"/>
                        </a:cubicBezTo>
                        <a:cubicBezTo>
                          <a:pt x="8" y="96"/>
                          <a:pt x="7" y="83"/>
                          <a:pt x="6" y="71"/>
                        </a:cubicBezTo>
                        <a:cubicBezTo>
                          <a:pt x="4" y="47"/>
                          <a:pt x="2" y="2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F93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" name="Freeform 269"/>
                  <p:cNvSpPr>
                    <a:spLocks/>
                  </p:cNvSpPr>
                  <p:nvPr/>
                </p:nvSpPr>
                <p:spPr bwMode="auto">
                  <a:xfrm>
                    <a:off x="8018463" y="3044825"/>
                    <a:ext cx="277812" cy="947737"/>
                  </a:xfrm>
                  <a:custGeom>
                    <a:avLst/>
                    <a:gdLst>
                      <a:gd name="T0" fmla="*/ 30 w 172"/>
                      <a:gd name="T1" fmla="*/ 1 h 589"/>
                      <a:gd name="T2" fmla="*/ 0 w 172"/>
                      <a:gd name="T3" fmla="*/ 45 h 589"/>
                      <a:gd name="T4" fmla="*/ 41 w 172"/>
                      <a:gd name="T5" fmla="*/ 68 h 589"/>
                      <a:gd name="T6" fmla="*/ 67 w 172"/>
                      <a:gd name="T7" fmla="*/ 523 h 589"/>
                      <a:gd name="T8" fmla="*/ 126 w 172"/>
                      <a:gd name="T9" fmla="*/ 589 h 589"/>
                      <a:gd name="T10" fmla="*/ 172 w 172"/>
                      <a:gd name="T11" fmla="*/ 523 h 589"/>
                      <a:gd name="T12" fmla="*/ 63 w 172"/>
                      <a:gd name="T13" fmla="*/ 68 h 589"/>
                      <a:gd name="T14" fmla="*/ 75 w 172"/>
                      <a:gd name="T15" fmla="*/ 13 h 589"/>
                      <a:gd name="T16" fmla="*/ 30 w 172"/>
                      <a:gd name="T17" fmla="*/ 1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2" h="589">
                        <a:moveTo>
                          <a:pt x="30" y="1"/>
                        </a:moveTo>
                        <a:cubicBezTo>
                          <a:pt x="22" y="10"/>
                          <a:pt x="11" y="27"/>
                          <a:pt x="0" y="45"/>
                        </a:cubicBezTo>
                        <a:cubicBezTo>
                          <a:pt x="41" y="68"/>
                          <a:pt x="41" y="68"/>
                          <a:pt x="41" y="68"/>
                        </a:cubicBezTo>
                        <a:cubicBezTo>
                          <a:pt x="68" y="82"/>
                          <a:pt x="94" y="469"/>
                          <a:pt x="67" y="523"/>
                        </a:cubicBezTo>
                        <a:cubicBezTo>
                          <a:pt x="126" y="589"/>
                          <a:pt x="126" y="589"/>
                          <a:pt x="126" y="589"/>
                        </a:cubicBezTo>
                        <a:cubicBezTo>
                          <a:pt x="172" y="523"/>
                          <a:pt x="172" y="523"/>
                          <a:pt x="172" y="523"/>
                        </a:cubicBezTo>
                        <a:cubicBezTo>
                          <a:pt x="147" y="345"/>
                          <a:pt x="112" y="190"/>
                          <a:pt x="63" y="68"/>
                        </a:cubicBezTo>
                        <a:cubicBezTo>
                          <a:pt x="75" y="13"/>
                          <a:pt x="75" y="13"/>
                          <a:pt x="75" y="13"/>
                        </a:cubicBezTo>
                        <a:cubicBezTo>
                          <a:pt x="60" y="7"/>
                          <a:pt x="43" y="0"/>
                          <a:pt x="30" y="1"/>
                        </a:cubicBezTo>
                        <a:close/>
                      </a:path>
                    </a:pathLst>
                  </a:custGeom>
                  <a:solidFill>
                    <a:srgbClr val="223B4F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444" name="组合 443"/>
            <p:cNvGrpSpPr/>
            <p:nvPr/>
          </p:nvGrpSpPr>
          <p:grpSpPr>
            <a:xfrm rot="196768">
              <a:off x="9664189" y="-1292866"/>
              <a:ext cx="1710812" cy="1710812"/>
              <a:chOff x="9350478" y="3205317"/>
              <a:chExt cx="1710812" cy="1710812"/>
            </a:xfrm>
          </p:grpSpPr>
          <p:sp>
            <p:nvSpPr>
              <p:cNvPr id="445" name="Freeform 230"/>
              <p:cNvSpPr>
                <a:spLocks/>
              </p:cNvSpPr>
              <p:nvPr/>
            </p:nvSpPr>
            <p:spPr bwMode="auto">
              <a:xfrm>
                <a:off x="10196513" y="3349625"/>
                <a:ext cx="255587" cy="723900"/>
              </a:xfrm>
              <a:custGeom>
                <a:avLst/>
                <a:gdLst>
                  <a:gd name="T0" fmla="*/ 0 w 159"/>
                  <a:gd name="T1" fmla="*/ 446 h 451"/>
                  <a:gd name="T2" fmla="*/ 133 w 159"/>
                  <a:gd name="T3" fmla="*/ 0 h 451"/>
                  <a:gd name="T4" fmla="*/ 133 w 159"/>
                  <a:gd name="T5" fmla="*/ 0 h 451"/>
                  <a:gd name="T6" fmla="*/ 154 w 159"/>
                  <a:gd name="T7" fmla="*/ 39 h 451"/>
                  <a:gd name="T8" fmla="*/ 39 w 159"/>
                  <a:gd name="T9" fmla="*/ 425 h 451"/>
                  <a:gd name="T10" fmla="*/ 0 w 159"/>
                  <a:gd name="T11" fmla="*/ 446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9" h="451">
                    <a:moveTo>
                      <a:pt x="0" y="446"/>
                    </a:move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49" y="5"/>
                      <a:pt x="159" y="22"/>
                      <a:pt x="154" y="39"/>
                    </a:cubicBezTo>
                    <a:cubicBezTo>
                      <a:pt x="39" y="425"/>
                      <a:pt x="39" y="425"/>
                      <a:pt x="39" y="425"/>
                    </a:cubicBezTo>
                    <a:cubicBezTo>
                      <a:pt x="34" y="442"/>
                      <a:pt x="17" y="451"/>
                      <a:pt x="0" y="446"/>
                    </a:cubicBezTo>
                    <a:close/>
                  </a:path>
                </a:pathLst>
              </a:custGeom>
              <a:solidFill>
                <a:srgbClr val="373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椭圆 445"/>
              <p:cNvSpPr/>
              <p:nvPr/>
            </p:nvSpPr>
            <p:spPr>
              <a:xfrm rot="94074">
                <a:off x="9350478" y="3205317"/>
                <a:ext cx="1710812" cy="1710812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sp>
          <p:nvSpPr>
            <p:cNvPr id="447" name="Rectangle 229"/>
            <p:cNvSpPr>
              <a:spLocks noChangeArrowheads="1"/>
            </p:cNvSpPr>
            <p:nvPr/>
          </p:nvSpPr>
          <p:spPr bwMode="auto">
            <a:xfrm>
              <a:off x="9783763" y="-431008"/>
              <a:ext cx="747712" cy="50800"/>
            </a:xfrm>
            <a:prstGeom prst="rect">
              <a:avLst/>
            </a:prstGeom>
            <a:solidFill>
              <a:srgbClr val="373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48" name="组合 447"/>
            <p:cNvGrpSpPr/>
            <p:nvPr/>
          </p:nvGrpSpPr>
          <p:grpSpPr>
            <a:xfrm>
              <a:off x="9645650" y="-378620"/>
              <a:ext cx="1169987" cy="1622425"/>
              <a:chOff x="9312275" y="4119563"/>
              <a:chExt cx="1169987" cy="1622425"/>
            </a:xfrm>
          </p:grpSpPr>
          <p:sp>
            <p:nvSpPr>
              <p:cNvPr id="449" name="Rectangle 226"/>
              <p:cNvSpPr>
                <a:spLocks noChangeArrowheads="1"/>
              </p:cNvSpPr>
              <p:nvPr/>
            </p:nvSpPr>
            <p:spPr bwMode="auto">
              <a:xfrm>
                <a:off x="9391650" y="4232275"/>
                <a:ext cx="1023937" cy="36512"/>
              </a:xfrm>
              <a:prstGeom prst="rect">
                <a:avLst/>
              </a:prstGeom>
              <a:solidFill>
                <a:srgbClr val="7DA4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Rectangle 227"/>
              <p:cNvSpPr>
                <a:spLocks noChangeArrowheads="1"/>
              </p:cNvSpPr>
              <p:nvPr/>
            </p:nvSpPr>
            <p:spPr bwMode="auto">
              <a:xfrm>
                <a:off x="9391650" y="4176713"/>
                <a:ext cx="1023937" cy="55562"/>
              </a:xfrm>
              <a:prstGeom prst="rect">
                <a:avLst/>
              </a:prstGeom>
              <a:solidFill>
                <a:srgbClr val="9EC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Rectangle 228"/>
              <p:cNvSpPr>
                <a:spLocks noChangeArrowheads="1"/>
              </p:cNvSpPr>
              <p:nvPr/>
            </p:nvSpPr>
            <p:spPr bwMode="auto">
              <a:xfrm>
                <a:off x="9391650" y="4268788"/>
                <a:ext cx="1023937" cy="1473200"/>
              </a:xfrm>
              <a:prstGeom prst="rect">
                <a:avLst/>
              </a:prstGeom>
              <a:solidFill>
                <a:srgbClr val="9EC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Rectangle 231"/>
              <p:cNvSpPr>
                <a:spLocks noChangeArrowheads="1"/>
              </p:cNvSpPr>
              <p:nvPr/>
            </p:nvSpPr>
            <p:spPr bwMode="auto">
              <a:xfrm>
                <a:off x="9312275" y="4119563"/>
                <a:ext cx="1169987" cy="112712"/>
              </a:xfrm>
              <a:prstGeom prst="rect">
                <a:avLst/>
              </a:prstGeom>
              <a:solidFill>
                <a:srgbClr val="9EC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</p:grpSp>
      <p:grpSp>
        <p:nvGrpSpPr>
          <p:cNvPr id="199" name="组合 198"/>
          <p:cNvGrpSpPr/>
          <p:nvPr/>
        </p:nvGrpSpPr>
        <p:grpSpPr>
          <a:xfrm>
            <a:off x="1543050" y="2278063"/>
            <a:ext cx="3733800" cy="3771900"/>
            <a:chOff x="1543050" y="2278063"/>
            <a:chExt cx="3733800" cy="3771900"/>
          </a:xfrm>
        </p:grpSpPr>
        <p:sp>
          <p:nvSpPr>
            <p:cNvPr id="31" name="Oval 28"/>
            <p:cNvSpPr>
              <a:spLocks noChangeArrowheads="1"/>
            </p:cNvSpPr>
            <p:nvPr/>
          </p:nvSpPr>
          <p:spPr bwMode="auto">
            <a:xfrm>
              <a:off x="1543050" y="5492750"/>
              <a:ext cx="3733800" cy="373062"/>
            </a:xfrm>
            <a:prstGeom prst="ellipse">
              <a:avLst/>
            </a:prstGeom>
            <a:solidFill>
              <a:srgbClr val="065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1687513" y="5884863"/>
              <a:ext cx="1130300" cy="165100"/>
            </a:xfrm>
            <a:prstGeom prst="ellipse">
              <a:avLst/>
            </a:prstGeom>
            <a:solidFill>
              <a:srgbClr val="065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56" name="组合 155"/>
            <p:cNvGrpSpPr/>
            <p:nvPr/>
          </p:nvGrpSpPr>
          <p:grpSpPr>
            <a:xfrm>
              <a:off x="1601788" y="4684713"/>
              <a:ext cx="1047750" cy="1365250"/>
              <a:chOff x="1601788" y="4684713"/>
              <a:chExt cx="1047750" cy="1365250"/>
            </a:xfrm>
          </p:grpSpPr>
          <p:grpSp>
            <p:nvGrpSpPr>
              <p:cNvPr id="155" name="组合 154"/>
              <p:cNvGrpSpPr/>
              <p:nvPr/>
            </p:nvGrpSpPr>
            <p:grpSpPr>
              <a:xfrm>
                <a:off x="1952625" y="5751513"/>
                <a:ext cx="696913" cy="298450"/>
                <a:chOff x="1952625" y="5751513"/>
                <a:chExt cx="696913" cy="298450"/>
              </a:xfrm>
            </p:grpSpPr>
            <p:grpSp>
              <p:nvGrpSpPr>
                <p:cNvPr id="2" name="组合 1"/>
                <p:cNvGrpSpPr/>
                <p:nvPr/>
              </p:nvGrpSpPr>
              <p:grpSpPr>
                <a:xfrm>
                  <a:off x="2447925" y="5837238"/>
                  <a:ext cx="201613" cy="203200"/>
                  <a:chOff x="2447925" y="5837238"/>
                  <a:chExt cx="201613" cy="203200"/>
                </a:xfrm>
              </p:grpSpPr>
              <p:sp>
                <p:nvSpPr>
                  <p:cNvPr id="118" name="Freeform 115"/>
                  <p:cNvSpPr>
                    <a:spLocks/>
                  </p:cNvSpPr>
                  <p:nvPr/>
                </p:nvSpPr>
                <p:spPr bwMode="auto">
                  <a:xfrm>
                    <a:off x="2447925" y="5837238"/>
                    <a:ext cx="201613" cy="203200"/>
                  </a:xfrm>
                  <a:custGeom>
                    <a:avLst/>
                    <a:gdLst>
                      <a:gd name="T0" fmla="*/ 119 w 119"/>
                      <a:gd name="T1" fmla="*/ 49 h 120"/>
                      <a:gd name="T2" fmla="*/ 98 w 119"/>
                      <a:gd name="T3" fmla="*/ 22 h 120"/>
                      <a:gd name="T4" fmla="*/ 65 w 119"/>
                      <a:gd name="T5" fmla="*/ 21 h 120"/>
                      <a:gd name="T6" fmla="*/ 55 w 119"/>
                      <a:gd name="T7" fmla="*/ 0 h 120"/>
                      <a:gd name="T8" fmla="*/ 28 w 119"/>
                      <a:gd name="T9" fmla="*/ 1 h 120"/>
                      <a:gd name="T10" fmla="*/ 17 w 119"/>
                      <a:gd name="T11" fmla="*/ 40 h 120"/>
                      <a:gd name="T12" fmla="*/ 0 w 119"/>
                      <a:gd name="T13" fmla="*/ 79 h 120"/>
                      <a:gd name="T14" fmla="*/ 18 w 119"/>
                      <a:gd name="T15" fmla="*/ 116 h 120"/>
                      <a:gd name="T16" fmla="*/ 46 w 119"/>
                      <a:gd name="T17" fmla="*/ 120 h 120"/>
                      <a:gd name="T18" fmla="*/ 108 w 119"/>
                      <a:gd name="T19" fmla="*/ 100 h 120"/>
                      <a:gd name="T20" fmla="*/ 119 w 119"/>
                      <a:gd name="T21" fmla="*/ 49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9" h="120">
                        <a:moveTo>
                          <a:pt x="119" y="49"/>
                        </a:moveTo>
                        <a:cubicBezTo>
                          <a:pt x="119" y="48"/>
                          <a:pt x="98" y="22"/>
                          <a:pt x="98" y="22"/>
                        </a:cubicBezTo>
                        <a:cubicBezTo>
                          <a:pt x="65" y="21"/>
                          <a:pt x="65" y="21"/>
                          <a:pt x="65" y="21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17" y="40"/>
                          <a:pt x="17" y="40"/>
                          <a:pt x="17" y="40"/>
                        </a:cubicBezTo>
                        <a:cubicBezTo>
                          <a:pt x="0" y="79"/>
                          <a:pt x="0" y="79"/>
                          <a:pt x="0" y="79"/>
                        </a:cubicBezTo>
                        <a:cubicBezTo>
                          <a:pt x="18" y="116"/>
                          <a:pt x="18" y="116"/>
                          <a:pt x="18" y="116"/>
                        </a:cubicBezTo>
                        <a:cubicBezTo>
                          <a:pt x="46" y="120"/>
                          <a:pt x="46" y="120"/>
                          <a:pt x="46" y="120"/>
                        </a:cubicBezTo>
                        <a:cubicBezTo>
                          <a:pt x="108" y="100"/>
                          <a:pt x="108" y="100"/>
                          <a:pt x="108" y="100"/>
                        </a:cubicBezTo>
                        <a:lnTo>
                          <a:pt x="119" y="49"/>
                        </a:lnTo>
                        <a:close/>
                      </a:path>
                    </a:pathLst>
                  </a:custGeom>
                  <a:solidFill>
                    <a:srgbClr val="D4D4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116"/>
                  <p:cNvSpPr>
                    <a:spLocks/>
                  </p:cNvSpPr>
                  <p:nvPr/>
                </p:nvSpPr>
                <p:spPr bwMode="auto">
                  <a:xfrm>
                    <a:off x="2495550" y="5853113"/>
                    <a:ext cx="31750" cy="25400"/>
                  </a:xfrm>
                  <a:custGeom>
                    <a:avLst/>
                    <a:gdLst>
                      <a:gd name="T0" fmla="*/ 0 w 20"/>
                      <a:gd name="T1" fmla="*/ 9 h 16"/>
                      <a:gd name="T2" fmla="*/ 17 w 20"/>
                      <a:gd name="T3" fmla="*/ 16 h 16"/>
                      <a:gd name="T4" fmla="*/ 20 w 20"/>
                      <a:gd name="T5" fmla="*/ 1 h 16"/>
                      <a:gd name="T6" fmla="*/ 3 w 20"/>
                      <a:gd name="T7" fmla="*/ 0 h 16"/>
                      <a:gd name="T8" fmla="*/ 0 w 20"/>
                      <a:gd name="T9" fmla="*/ 9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16">
                        <a:moveTo>
                          <a:pt x="0" y="9"/>
                        </a:moveTo>
                        <a:lnTo>
                          <a:pt x="17" y="16"/>
                        </a:lnTo>
                        <a:lnTo>
                          <a:pt x="20" y="1"/>
                        </a:lnTo>
                        <a:lnTo>
                          <a:pt x="3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117"/>
                  <p:cNvSpPr>
                    <a:spLocks/>
                  </p:cNvSpPr>
                  <p:nvPr/>
                </p:nvSpPr>
                <p:spPr bwMode="auto">
                  <a:xfrm>
                    <a:off x="2474913" y="5888038"/>
                    <a:ext cx="112713" cy="138112"/>
                  </a:xfrm>
                  <a:custGeom>
                    <a:avLst/>
                    <a:gdLst>
                      <a:gd name="T0" fmla="*/ 29 w 71"/>
                      <a:gd name="T1" fmla="*/ 0 h 87"/>
                      <a:gd name="T2" fmla="*/ 13 w 71"/>
                      <a:gd name="T3" fmla="*/ 1 h 87"/>
                      <a:gd name="T4" fmla="*/ 34 w 71"/>
                      <a:gd name="T5" fmla="*/ 43 h 87"/>
                      <a:gd name="T6" fmla="*/ 24 w 71"/>
                      <a:gd name="T7" fmla="*/ 70 h 87"/>
                      <a:gd name="T8" fmla="*/ 0 w 71"/>
                      <a:gd name="T9" fmla="*/ 76 h 87"/>
                      <a:gd name="T10" fmla="*/ 19 w 71"/>
                      <a:gd name="T11" fmla="*/ 87 h 87"/>
                      <a:gd name="T12" fmla="*/ 46 w 71"/>
                      <a:gd name="T13" fmla="*/ 75 h 87"/>
                      <a:gd name="T14" fmla="*/ 71 w 71"/>
                      <a:gd name="T15" fmla="*/ 55 h 87"/>
                      <a:gd name="T16" fmla="*/ 45 w 71"/>
                      <a:gd name="T17" fmla="*/ 31 h 87"/>
                      <a:gd name="T18" fmla="*/ 33 w 71"/>
                      <a:gd name="T19" fmla="*/ 12 h 87"/>
                      <a:gd name="T20" fmla="*/ 29 w 71"/>
                      <a:gd name="T21" fmla="*/ 0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1" h="87">
                        <a:moveTo>
                          <a:pt x="29" y="0"/>
                        </a:moveTo>
                        <a:lnTo>
                          <a:pt x="13" y="1"/>
                        </a:lnTo>
                        <a:lnTo>
                          <a:pt x="34" y="43"/>
                        </a:lnTo>
                        <a:lnTo>
                          <a:pt x="24" y="70"/>
                        </a:lnTo>
                        <a:lnTo>
                          <a:pt x="0" y="76"/>
                        </a:lnTo>
                        <a:lnTo>
                          <a:pt x="19" y="87"/>
                        </a:lnTo>
                        <a:lnTo>
                          <a:pt x="46" y="75"/>
                        </a:lnTo>
                        <a:lnTo>
                          <a:pt x="71" y="55"/>
                        </a:lnTo>
                        <a:lnTo>
                          <a:pt x="45" y="31"/>
                        </a:lnTo>
                        <a:lnTo>
                          <a:pt x="33" y="1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118"/>
                  <p:cNvSpPr>
                    <a:spLocks/>
                  </p:cNvSpPr>
                  <p:nvPr/>
                </p:nvSpPr>
                <p:spPr bwMode="auto">
                  <a:xfrm>
                    <a:off x="2473325" y="5940425"/>
                    <a:ext cx="47625" cy="52387"/>
                  </a:xfrm>
                  <a:custGeom>
                    <a:avLst/>
                    <a:gdLst>
                      <a:gd name="T0" fmla="*/ 28 w 28"/>
                      <a:gd name="T1" fmla="*/ 8 h 31"/>
                      <a:gd name="T2" fmla="*/ 6 w 28"/>
                      <a:gd name="T3" fmla="*/ 1 h 31"/>
                      <a:gd name="T4" fmla="*/ 0 w 28"/>
                      <a:gd name="T5" fmla="*/ 30 h 31"/>
                      <a:gd name="T6" fmla="*/ 20 w 28"/>
                      <a:gd name="T7" fmla="*/ 30 h 31"/>
                      <a:gd name="T8" fmla="*/ 12 w 28"/>
                      <a:gd name="T9" fmla="*/ 6 h 31"/>
                      <a:gd name="T10" fmla="*/ 28 w 28"/>
                      <a:gd name="T11" fmla="*/ 8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" h="31">
                        <a:moveTo>
                          <a:pt x="28" y="8"/>
                        </a:moveTo>
                        <a:cubicBezTo>
                          <a:pt x="28" y="8"/>
                          <a:pt x="7" y="0"/>
                          <a:pt x="6" y="1"/>
                        </a:cubicBezTo>
                        <a:cubicBezTo>
                          <a:pt x="6" y="3"/>
                          <a:pt x="0" y="30"/>
                          <a:pt x="0" y="30"/>
                        </a:cubicBezTo>
                        <a:cubicBezTo>
                          <a:pt x="0" y="30"/>
                          <a:pt x="20" y="31"/>
                          <a:pt x="20" y="30"/>
                        </a:cubicBezTo>
                        <a:cubicBezTo>
                          <a:pt x="20" y="29"/>
                          <a:pt x="12" y="6"/>
                          <a:pt x="12" y="6"/>
                        </a:cubicBezTo>
                        <a:lnTo>
                          <a:pt x="28" y="8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Freeform 119"/>
                  <p:cNvSpPr>
                    <a:spLocks/>
                  </p:cNvSpPr>
                  <p:nvPr/>
                </p:nvSpPr>
                <p:spPr bwMode="auto">
                  <a:xfrm>
                    <a:off x="2552700" y="5878513"/>
                    <a:ext cx="80963" cy="77787"/>
                  </a:xfrm>
                  <a:custGeom>
                    <a:avLst/>
                    <a:gdLst>
                      <a:gd name="T0" fmla="*/ 31 w 48"/>
                      <a:gd name="T1" fmla="*/ 44 h 47"/>
                      <a:gd name="T2" fmla="*/ 48 w 48"/>
                      <a:gd name="T3" fmla="*/ 23 h 47"/>
                      <a:gd name="T4" fmla="*/ 15 w 48"/>
                      <a:gd name="T5" fmla="*/ 0 h 47"/>
                      <a:gd name="T6" fmla="*/ 2 w 48"/>
                      <a:gd name="T7" fmla="*/ 11 h 47"/>
                      <a:gd name="T8" fmla="*/ 31 w 48"/>
                      <a:gd name="T9" fmla="*/ 22 h 47"/>
                      <a:gd name="T10" fmla="*/ 13 w 48"/>
                      <a:gd name="T11" fmla="*/ 31 h 47"/>
                      <a:gd name="T12" fmla="*/ 5 w 48"/>
                      <a:gd name="T13" fmla="*/ 19 h 47"/>
                      <a:gd name="T14" fmla="*/ 0 w 48"/>
                      <a:gd name="T15" fmla="*/ 27 h 47"/>
                      <a:gd name="T16" fmla="*/ 15 w 48"/>
                      <a:gd name="T17" fmla="*/ 47 h 47"/>
                      <a:gd name="T18" fmla="*/ 31 w 48"/>
                      <a:gd name="T19" fmla="*/ 4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8" h="47">
                        <a:moveTo>
                          <a:pt x="31" y="44"/>
                        </a:moveTo>
                        <a:cubicBezTo>
                          <a:pt x="48" y="23"/>
                          <a:pt x="48" y="23"/>
                          <a:pt x="48" y="23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" y="10"/>
                          <a:pt x="2" y="11"/>
                        </a:cubicBezTo>
                        <a:cubicBezTo>
                          <a:pt x="3" y="11"/>
                          <a:pt x="31" y="22"/>
                          <a:pt x="31" y="22"/>
                        </a:cubicBezTo>
                        <a:cubicBezTo>
                          <a:pt x="31" y="22"/>
                          <a:pt x="14" y="31"/>
                          <a:pt x="13" y="31"/>
                        </a:cubicBezTo>
                        <a:cubicBezTo>
                          <a:pt x="12" y="30"/>
                          <a:pt x="5" y="19"/>
                          <a:pt x="5" y="19"/>
                        </a:cubicBezTo>
                        <a:cubicBezTo>
                          <a:pt x="5" y="19"/>
                          <a:pt x="0" y="26"/>
                          <a:pt x="0" y="27"/>
                        </a:cubicBezTo>
                        <a:cubicBezTo>
                          <a:pt x="0" y="28"/>
                          <a:pt x="14" y="47"/>
                          <a:pt x="15" y="47"/>
                        </a:cubicBezTo>
                        <a:cubicBezTo>
                          <a:pt x="17" y="47"/>
                          <a:pt x="31" y="44"/>
                          <a:pt x="31" y="44"/>
                        </a:cubicBez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Freeform 120"/>
                  <p:cNvSpPr>
                    <a:spLocks/>
                  </p:cNvSpPr>
                  <p:nvPr/>
                </p:nvSpPr>
                <p:spPr bwMode="auto">
                  <a:xfrm>
                    <a:off x="2551113" y="5956300"/>
                    <a:ext cx="74613" cy="57150"/>
                  </a:xfrm>
                  <a:custGeom>
                    <a:avLst/>
                    <a:gdLst>
                      <a:gd name="T0" fmla="*/ 43 w 44"/>
                      <a:gd name="T1" fmla="*/ 22 h 33"/>
                      <a:gd name="T2" fmla="*/ 44 w 44"/>
                      <a:gd name="T3" fmla="*/ 0 h 33"/>
                      <a:gd name="T4" fmla="*/ 29 w 44"/>
                      <a:gd name="T5" fmla="*/ 20 h 33"/>
                      <a:gd name="T6" fmla="*/ 0 w 44"/>
                      <a:gd name="T7" fmla="*/ 33 h 33"/>
                      <a:gd name="T8" fmla="*/ 43 w 44"/>
                      <a:gd name="T9" fmla="*/ 2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33">
                        <a:moveTo>
                          <a:pt x="43" y="22"/>
                        </a:moveTo>
                        <a:cubicBezTo>
                          <a:pt x="42" y="21"/>
                          <a:pt x="44" y="0"/>
                          <a:pt x="44" y="0"/>
                        </a:cubicBezTo>
                        <a:cubicBezTo>
                          <a:pt x="29" y="20"/>
                          <a:pt x="29" y="20"/>
                          <a:pt x="29" y="20"/>
                        </a:cubicBezTo>
                        <a:cubicBezTo>
                          <a:pt x="0" y="33"/>
                          <a:pt x="0" y="33"/>
                          <a:pt x="0" y="33"/>
                        </a:cubicBezTo>
                        <a:lnTo>
                          <a:pt x="43" y="22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" name="组合 4"/>
                <p:cNvGrpSpPr/>
                <p:nvPr/>
              </p:nvGrpSpPr>
              <p:grpSpPr>
                <a:xfrm>
                  <a:off x="1952625" y="5843588"/>
                  <a:ext cx="214313" cy="206375"/>
                  <a:chOff x="1952625" y="5843588"/>
                  <a:chExt cx="214313" cy="206375"/>
                </a:xfrm>
              </p:grpSpPr>
              <p:sp>
                <p:nvSpPr>
                  <p:cNvPr id="124" name="Freeform 121"/>
                  <p:cNvSpPr>
                    <a:spLocks/>
                  </p:cNvSpPr>
                  <p:nvPr/>
                </p:nvSpPr>
                <p:spPr bwMode="auto">
                  <a:xfrm>
                    <a:off x="1952625" y="5843588"/>
                    <a:ext cx="214313" cy="206375"/>
                  </a:xfrm>
                  <a:custGeom>
                    <a:avLst/>
                    <a:gdLst>
                      <a:gd name="T0" fmla="*/ 98 w 127"/>
                      <a:gd name="T1" fmla="*/ 2 h 122"/>
                      <a:gd name="T2" fmla="*/ 64 w 127"/>
                      <a:gd name="T3" fmla="*/ 0 h 122"/>
                      <a:gd name="T4" fmla="*/ 40 w 127"/>
                      <a:gd name="T5" fmla="*/ 22 h 122"/>
                      <a:gd name="T6" fmla="*/ 18 w 127"/>
                      <a:gd name="T7" fmla="*/ 16 h 122"/>
                      <a:gd name="T8" fmla="*/ 0 w 127"/>
                      <a:gd name="T9" fmla="*/ 36 h 122"/>
                      <a:gd name="T10" fmla="*/ 21 w 127"/>
                      <a:gd name="T11" fmla="*/ 71 h 122"/>
                      <a:gd name="T12" fmla="*/ 38 w 127"/>
                      <a:gd name="T13" fmla="*/ 110 h 122"/>
                      <a:gd name="T14" fmla="*/ 77 w 127"/>
                      <a:gd name="T15" fmla="*/ 122 h 122"/>
                      <a:gd name="T16" fmla="*/ 99 w 127"/>
                      <a:gd name="T17" fmla="*/ 104 h 122"/>
                      <a:gd name="T18" fmla="*/ 127 w 127"/>
                      <a:gd name="T19" fmla="*/ 45 h 122"/>
                      <a:gd name="T20" fmla="*/ 98 w 127"/>
                      <a:gd name="T21" fmla="*/ 2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7" h="122">
                        <a:moveTo>
                          <a:pt x="98" y="2"/>
                        </a:moveTo>
                        <a:cubicBezTo>
                          <a:pt x="97" y="2"/>
                          <a:pt x="64" y="0"/>
                          <a:pt x="64" y="0"/>
                        </a:cubicBezTo>
                        <a:cubicBezTo>
                          <a:pt x="40" y="22"/>
                          <a:pt x="40" y="22"/>
                          <a:pt x="40" y="22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21" y="71"/>
                          <a:pt x="21" y="71"/>
                          <a:pt x="21" y="71"/>
                        </a:cubicBezTo>
                        <a:cubicBezTo>
                          <a:pt x="38" y="110"/>
                          <a:pt x="38" y="110"/>
                          <a:pt x="38" y="110"/>
                        </a:cubicBezTo>
                        <a:cubicBezTo>
                          <a:pt x="77" y="122"/>
                          <a:pt x="77" y="122"/>
                          <a:pt x="77" y="122"/>
                        </a:cubicBezTo>
                        <a:cubicBezTo>
                          <a:pt x="99" y="104"/>
                          <a:pt x="99" y="104"/>
                          <a:pt x="99" y="104"/>
                        </a:cubicBezTo>
                        <a:cubicBezTo>
                          <a:pt x="127" y="45"/>
                          <a:pt x="127" y="45"/>
                          <a:pt x="127" y="45"/>
                        </a:cubicBezTo>
                        <a:lnTo>
                          <a:pt x="98" y="2"/>
                        </a:lnTo>
                        <a:close/>
                      </a:path>
                    </a:pathLst>
                  </a:custGeom>
                  <a:solidFill>
                    <a:srgbClr val="D4D4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122"/>
                  <p:cNvSpPr>
                    <a:spLocks/>
                  </p:cNvSpPr>
                  <p:nvPr/>
                </p:nvSpPr>
                <p:spPr bwMode="auto">
                  <a:xfrm>
                    <a:off x="1966913" y="5891213"/>
                    <a:ext cx="33338" cy="31750"/>
                  </a:xfrm>
                  <a:custGeom>
                    <a:avLst/>
                    <a:gdLst>
                      <a:gd name="T0" fmla="*/ 5 w 21"/>
                      <a:gd name="T1" fmla="*/ 20 h 20"/>
                      <a:gd name="T2" fmla="*/ 21 w 21"/>
                      <a:gd name="T3" fmla="*/ 13 h 20"/>
                      <a:gd name="T4" fmla="*/ 12 w 21"/>
                      <a:gd name="T5" fmla="*/ 0 h 20"/>
                      <a:gd name="T6" fmla="*/ 0 w 21"/>
                      <a:gd name="T7" fmla="*/ 12 h 20"/>
                      <a:gd name="T8" fmla="*/ 5 w 21"/>
                      <a:gd name="T9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0">
                        <a:moveTo>
                          <a:pt x="5" y="20"/>
                        </a:moveTo>
                        <a:lnTo>
                          <a:pt x="21" y="13"/>
                        </a:lnTo>
                        <a:lnTo>
                          <a:pt x="12" y="0"/>
                        </a:lnTo>
                        <a:lnTo>
                          <a:pt x="0" y="12"/>
                        </a:lnTo>
                        <a:lnTo>
                          <a:pt x="5" y="20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123"/>
                  <p:cNvSpPr>
                    <a:spLocks/>
                  </p:cNvSpPr>
                  <p:nvPr/>
                </p:nvSpPr>
                <p:spPr bwMode="auto">
                  <a:xfrm>
                    <a:off x="1990725" y="5919788"/>
                    <a:ext cx="123825" cy="115887"/>
                  </a:xfrm>
                  <a:custGeom>
                    <a:avLst/>
                    <a:gdLst>
                      <a:gd name="T0" fmla="*/ 10 w 78"/>
                      <a:gd name="T1" fmla="*/ 0 h 73"/>
                      <a:gd name="T2" fmla="*/ 0 w 78"/>
                      <a:gd name="T3" fmla="*/ 12 h 73"/>
                      <a:gd name="T4" fmla="*/ 45 w 78"/>
                      <a:gd name="T5" fmla="*/ 26 h 73"/>
                      <a:gd name="T6" fmla="*/ 57 w 78"/>
                      <a:gd name="T7" fmla="*/ 51 h 73"/>
                      <a:gd name="T8" fmla="*/ 46 w 78"/>
                      <a:gd name="T9" fmla="*/ 73 h 73"/>
                      <a:gd name="T10" fmla="*/ 66 w 78"/>
                      <a:gd name="T11" fmla="*/ 67 h 73"/>
                      <a:gd name="T12" fmla="*/ 77 w 78"/>
                      <a:gd name="T13" fmla="*/ 38 h 73"/>
                      <a:gd name="T14" fmla="*/ 78 w 78"/>
                      <a:gd name="T15" fmla="*/ 8 h 73"/>
                      <a:gd name="T16" fmla="*/ 43 w 78"/>
                      <a:gd name="T17" fmla="*/ 10 h 73"/>
                      <a:gd name="T18" fmla="*/ 22 w 78"/>
                      <a:gd name="T19" fmla="*/ 5 h 73"/>
                      <a:gd name="T20" fmla="*/ 10 w 78"/>
                      <a:gd name="T2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8" h="73">
                        <a:moveTo>
                          <a:pt x="10" y="0"/>
                        </a:moveTo>
                        <a:lnTo>
                          <a:pt x="0" y="12"/>
                        </a:lnTo>
                        <a:lnTo>
                          <a:pt x="45" y="26"/>
                        </a:lnTo>
                        <a:lnTo>
                          <a:pt x="57" y="51"/>
                        </a:lnTo>
                        <a:lnTo>
                          <a:pt x="46" y="73"/>
                        </a:lnTo>
                        <a:lnTo>
                          <a:pt x="66" y="67"/>
                        </a:lnTo>
                        <a:lnTo>
                          <a:pt x="77" y="38"/>
                        </a:lnTo>
                        <a:lnTo>
                          <a:pt x="78" y="8"/>
                        </a:lnTo>
                        <a:lnTo>
                          <a:pt x="43" y="10"/>
                        </a:lnTo>
                        <a:lnTo>
                          <a:pt x="22" y="5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124"/>
                  <p:cNvSpPr>
                    <a:spLocks/>
                  </p:cNvSpPr>
                  <p:nvPr/>
                </p:nvSpPr>
                <p:spPr bwMode="auto">
                  <a:xfrm>
                    <a:off x="2020888" y="5964238"/>
                    <a:ext cx="52388" cy="60325"/>
                  </a:xfrm>
                  <a:custGeom>
                    <a:avLst/>
                    <a:gdLst>
                      <a:gd name="T0" fmla="*/ 20 w 31"/>
                      <a:gd name="T1" fmla="*/ 0 h 36"/>
                      <a:gd name="T2" fmla="*/ 0 w 31"/>
                      <a:gd name="T3" fmla="*/ 11 h 36"/>
                      <a:gd name="T4" fmla="*/ 17 w 31"/>
                      <a:gd name="T5" fmla="*/ 36 h 36"/>
                      <a:gd name="T6" fmla="*/ 31 w 31"/>
                      <a:gd name="T7" fmla="*/ 21 h 36"/>
                      <a:gd name="T8" fmla="*/ 7 w 31"/>
                      <a:gd name="T9" fmla="*/ 11 h 36"/>
                      <a:gd name="T10" fmla="*/ 20 w 31"/>
                      <a:gd name="T1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1" h="36">
                        <a:moveTo>
                          <a:pt x="20" y="0"/>
                        </a:moveTo>
                        <a:cubicBezTo>
                          <a:pt x="20" y="0"/>
                          <a:pt x="0" y="10"/>
                          <a:pt x="0" y="11"/>
                        </a:cubicBezTo>
                        <a:cubicBezTo>
                          <a:pt x="1" y="13"/>
                          <a:pt x="17" y="36"/>
                          <a:pt x="17" y="36"/>
                        </a:cubicBezTo>
                        <a:cubicBezTo>
                          <a:pt x="17" y="36"/>
                          <a:pt x="31" y="22"/>
                          <a:pt x="31" y="21"/>
                        </a:cubicBezTo>
                        <a:cubicBezTo>
                          <a:pt x="30" y="20"/>
                          <a:pt x="7" y="11"/>
                          <a:pt x="7" y="11"/>
                        </a:cubicBez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125"/>
                  <p:cNvSpPr>
                    <a:spLocks/>
                  </p:cNvSpPr>
                  <p:nvPr/>
                </p:nvSpPr>
                <p:spPr bwMode="auto">
                  <a:xfrm>
                    <a:off x="2033588" y="5857875"/>
                    <a:ext cx="76200" cy="68262"/>
                  </a:xfrm>
                  <a:custGeom>
                    <a:avLst/>
                    <a:gdLst>
                      <a:gd name="T0" fmla="*/ 45 w 45"/>
                      <a:gd name="T1" fmla="*/ 26 h 41"/>
                      <a:gd name="T2" fmla="*/ 42 w 45"/>
                      <a:gd name="T3" fmla="*/ 0 h 41"/>
                      <a:gd name="T4" fmla="*/ 3 w 45"/>
                      <a:gd name="T5" fmla="*/ 7 h 41"/>
                      <a:gd name="T6" fmla="*/ 2 w 45"/>
                      <a:gd name="T7" fmla="*/ 24 h 41"/>
                      <a:gd name="T8" fmla="*/ 30 w 45"/>
                      <a:gd name="T9" fmla="*/ 11 h 41"/>
                      <a:gd name="T10" fmla="*/ 23 w 45"/>
                      <a:gd name="T11" fmla="*/ 30 h 41"/>
                      <a:gd name="T12" fmla="*/ 10 w 45"/>
                      <a:gd name="T13" fmla="*/ 28 h 41"/>
                      <a:gd name="T14" fmla="*/ 12 w 45"/>
                      <a:gd name="T15" fmla="*/ 37 h 41"/>
                      <a:gd name="T16" fmla="*/ 37 w 45"/>
                      <a:gd name="T17" fmla="*/ 40 h 41"/>
                      <a:gd name="T18" fmla="*/ 45 w 45"/>
                      <a:gd name="T19" fmla="*/ 26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5" h="41">
                        <a:moveTo>
                          <a:pt x="45" y="26"/>
                        </a:move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7"/>
                          <a:pt x="0" y="24"/>
                          <a:pt x="2" y="24"/>
                        </a:cubicBezTo>
                        <a:cubicBezTo>
                          <a:pt x="3" y="24"/>
                          <a:pt x="30" y="11"/>
                          <a:pt x="30" y="11"/>
                        </a:cubicBezTo>
                        <a:cubicBezTo>
                          <a:pt x="30" y="11"/>
                          <a:pt x="25" y="30"/>
                          <a:pt x="23" y="30"/>
                        </a:cubicBezTo>
                        <a:cubicBezTo>
                          <a:pt x="22" y="31"/>
                          <a:pt x="10" y="28"/>
                          <a:pt x="10" y="28"/>
                        </a:cubicBezTo>
                        <a:cubicBezTo>
                          <a:pt x="10" y="28"/>
                          <a:pt x="11" y="36"/>
                          <a:pt x="12" y="37"/>
                        </a:cubicBezTo>
                        <a:cubicBezTo>
                          <a:pt x="13" y="38"/>
                          <a:pt x="36" y="41"/>
                          <a:pt x="37" y="40"/>
                        </a:cubicBezTo>
                        <a:cubicBezTo>
                          <a:pt x="38" y="39"/>
                          <a:pt x="45" y="26"/>
                          <a:pt x="45" y="26"/>
                        </a:cubicBez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" name="Freeform 126"/>
                  <p:cNvSpPr>
                    <a:spLocks/>
                  </p:cNvSpPr>
                  <p:nvPr/>
                </p:nvSpPr>
                <p:spPr bwMode="auto">
                  <a:xfrm>
                    <a:off x="2117725" y="5889625"/>
                    <a:ext cx="38100" cy="92075"/>
                  </a:xfrm>
                  <a:custGeom>
                    <a:avLst/>
                    <a:gdLst>
                      <a:gd name="T0" fmla="*/ 22 w 22"/>
                      <a:gd name="T1" fmla="*/ 17 h 55"/>
                      <a:gd name="T2" fmla="*/ 7 w 22"/>
                      <a:gd name="T3" fmla="*/ 0 h 55"/>
                      <a:gd name="T4" fmla="*/ 11 w 22"/>
                      <a:gd name="T5" fmla="*/ 25 h 55"/>
                      <a:gd name="T6" fmla="*/ 0 w 22"/>
                      <a:gd name="T7" fmla="*/ 55 h 55"/>
                      <a:gd name="T8" fmla="*/ 22 w 22"/>
                      <a:gd name="T9" fmla="*/ 17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55">
                        <a:moveTo>
                          <a:pt x="22" y="17"/>
                        </a:moveTo>
                        <a:cubicBezTo>
                          <a:pt x="20" y="17"/>
                          <a:pt x="7" y="0"/>
                          <a:pt x="7" y="0"/>
                        </a:cubicBezTo>
                        <a:cubicBezTo>
                          <a:pt x="11" y="25"/>
                          <a:pt x="11" y="25"/>
                          <a:pt x="11" y="25"/>
                        </a:cubicBezTo>
                        <a:cubicBezTo>
                          <a:pt x="0" y="55"/>
                          <a:pt x="0" y="55"/>
                          <a:pt x="0" y="55"/>
                        </a:cubicBezTo>
                        <a:lnTo>
                          <a:pt x="22" y="17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30" name="Freeform 127"/>
                <p:cNvSpPr>
                  <a:spLocks/>
                </p:cNvSpPr>
                <p:nvPr/>
              </p:nvSpPr>
              <p:spPr bwMode="auto">
                <a:xfrm>
                  <a:off x="2185988" y="5751513"/>
                  <a:ext cx="215900" cy="207962"/>
                </a:xfrm>
                <a:custGeom>
                  <a:avLst/>
                  <a:gdLst>
                    <a:gd name="T0" fmla="*/ 99 w 128"/>
                    <a:gd name="T1" fmla="*/ 3 h 123"/>
                    <a:gd name="T2" fmla="*/ 65 w 128"/>
                    <a:gd name="T3" fmla="*/ 0 h 123"/>
                    <a:gd name="T4" fmla="*/ 41 w 128"/>
                    <a:gd name="T5" fmla="*/ 24 h 123"/>
                    <a:gd name="T6" fmla="*/ 18 w 128"/>
                    <a:gd name="T7" fmla="*/ 17 h 123"/>
                    <a:gd name="T8" fmla="*/ 0 w 128"/>
                    <a:gd name="T9" fmla="*/ 37 h 123"/>
                    <a:gd name="T10" fmla="*/ 21 w 128"/>
                    <a:gd name="T11" fmla="*/ 72 h 123"/>
                    <a:gd name="T12" fmla="*/ 39 w 128"/>
                    <a:gd name="T13" fmla="*/ 112 h 123"/>
                    <a:gd name="T14" fmla="*/ 78 w 128"/>
                    <a:gd name="T15" fmla="*/ 123 h 123"/>
                    <a:gd name="T16" fmla="*/ 100 w 128"/>
                    <a:gd name="T17" fmla="*/ 105 h 123"/>
                    <a:gd name="T18" fmla="*/ 128 w 128"/>
                    <a:gd name="T19" fmla="*/ 46 h 123"/>
                    <a:gd name="T20" fmla="*/ 99 w 128"/>
                    <a:gd name="T21" fmla="*/ 3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" h="123">
                      <a:moveTo>
                        <a:pt x="99" y="3"/>
                      </a:moveTo>
                      <a:cubicBezTo>
                        <a:pt x="98" y="3"/>
                        <a:pt x="65" y="0"/>
                        <a:pt x="65" y="0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78" y="123"/>
                        <a:pt x="78" y="123"/>
                        <a:pt x="78" y="123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28" y="46"/>
                        <a:pt x="128" y="46"/>
                        <a:pt x="128" y="46"/>
                      </a:cubicBezTo>
                      <a:lnTo>
                        <a:pt x="99" y="3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1" name="Freeform 128"/>
                <p:cNvSpPr>
                  <a:spLocks/>
                </p:cNvSpPr>
                <p:nvPr/>
              </p:nvSpPr>
              <p:spPr bwMode="auto">
                <a:xfrm>
                  <a:off x="2200275" y="5800725"/>
                  <a:ext cx="34925" cy="31750"/>
                </a:xfrm>
                <a:custGeom>
                  <a:avLst/>
                  <a:gdLst>
                    <a:gd name="T0" fmla="*/ 5 w 22"/>
                    <a:gd name="T1" fmla="*/ 20 h 20"/>
                    <a:gd name="T2" fmla="*/ 22 w 22"/>
                    <a:gd name="T3" fmla="*/ 14 h 20"/>
                    <a:gd name="T4" fmla="*/ 12 w 22"/>
                    <a:gd name="T5" fmla="*/ 0 h 20"/>
                    <a:gd name="T6" fmla="*/ 0 w 22"/>
                    <a:gd name="T7" fmla="*/ 11 h 20"/>
                    <a:gd name="T8" fmla="*/ 5 w 22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5" y="20"/>
                      </a:moveTo>
                      <a:lnTo>
                        <a:pt x="22" y="14"/>
                      </a:lnTo>
                      <a:lnTo>
                        <a:pt x="12" y="0"/>
                      </a:lnTo>
                      <a:lnTo>
                        <a:pt x="0" y="11"/>
                      </a:lnTo>
                      <a:lnTo>
                        <a:pt x="5" y="2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" name="Freeform 129"/>
                <p:cNvSpPr>
                  <a:spLocks/>
                </p:cNvSpPr>
                <p:nvPr/>
              </p:nvSpPr>
              <p:spPr bwMode="auto">
                <a:xfrm>
                  <a:off x="2224088" y="5829300"/>
                  <a:ext cx="125413" cy="117475"/>
                </a:xfrm>
                <a:custGeom>
                  <a:avLst/>
                  <a:gdLst>
                    <a:gd name="T0" fmla="*/ 10 w 79"/>
                    <a:gd name="T1" fmla="*/ 0 h 74"/>
                    <a:gd name="T2" fmla="*/ 0 w 79"/>
                    <a:gd name="T3" fmla="*/ 11 h 74"/>
                    <a:gd name="T4" fmla="*/ 46 w 79"/>
                    <a:gd name="T5" fmla="*/ 25 h 74"/>
                    <a:gd name="T6" fmla="*/ 58 w 79"/>
                    <a:gd name="T7" fmla="*/ 52 h 74"/>
                    <a:gd name="T8" fmla="*/ 47 w 79"/>
                    <a:gd name="T9" fmla="*/ 74 h 74"/>
                    <a:gd name="T10" fmla="*/ 67 w 79"/>
                    <a:gd name="T11" fmla="*/ 67 h 74"/>
                    <a:gd name="T12" fmla="*/ 78 w 79"/>
                    <a:gd name="T13" fmla="*/ 39 h 74"/>
                    <a:gd name="T14" fmla="*/ 79 w 79"/>
                    <a:gd name="T15" fmla="*/ 8 h 74"/>
                    <a:gd name="T16" fmla="*/ 43 w 79"/>
                    <a:gd name="T17" fmla="*/ 9 h 74"/>
                    <a:gd name="T18" fmla="*/ 21 w 79"/>
                    <a:gd name="T19" fmla="*/ 5 h 74"/>
                    <a:gd name="T20" fmla="*/ 10 w 79"/>
                    <a:gd name="T2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" h="74">
                      <a:moveTo>
                        <a:pt x="10" y="0"/>
                      </a:moveTo>
                      <a:lnTo>
                        <a:pt x="0" y="11"/>
                      </a:lnTo>
                      <a:lnTo>
                        <a:pt x="46" y="25"/>
                      </a:lnTo>
                      <a:lnTo>
                        <a:pt x="58" y="52"/>
                      </a:lnTo>
                      <a:lnTo>
                        <a:pt x="47" y="74"/>
                      </a:lnTo>
                      <a:lnTo>
                        <a:pt x="67" y="67"/>
                      </a:lnTo>
                      <a:lnTo>
                        <a:pt x="78" y="39"/>
                      </a:lnTo>
                      <a:lnTo>
                        <a:pt x="79" y="8"/>
                      </a:lnTo>
                      <a:lnTo>
                        <a:pt x="43" y="9"/>
                      </a:lnTo>
                      <a:lnTo>
                        <a:pt x="21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" name="Freeform 130"/>
                <p:cNvSpPr>
                  <a:spLocks/>
                </p:cNvSpPr>
                <p:nvPr/>
              </p:nvSpPr>
              <p:spPr bwMode="auto">
                <a:xfrm>
                  <a:off x="2252663" y="5873750"/>
                  <a:ext cx="53975" cy="61912"/>
                </a:xfrm>
                <a:custGeom>
                  <a:avLst/>
                  <a:gdLst>
                    <a:gd name="T0" fmla="*/ 21 w 32"/>
                    <a:gd name="T1" fmla="*/ 0 h 36"/>
                    <a:gd name="T2" fmla="*/ 1 w 32"/>
                    <a:gd name="T3" fmla="*/ 11 h 36"/>
                    <a:gd name="T4" fmla="*/ 17 w 32"/>
                    <a:gd name="T5" fmla="*/ 36 h 36"/>
                    <a:gd name="T6" fmla="*/ 31 w 32"/>
                    <a:gd name="T7" fmla="*/ 21 h 36"/>
                    <a:gd name="T8" fmla="*/ 8 w 32"/>
                    <a:gd name="T9" fmla="*/ 10 h 36"/>
                    <a:gd name="T10" fmla="*/ 21 w 32"/>
                    <a:gd name="T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36">
                      <a:moveTo>
                        <a:pt x="21" y="0"/>
                      </a:moveTo>
                      <a:cubicBezTo>
                        <a:pt x="21" y="0"/>
                        <a:pt x="0" y="10"/>
                        <a:pt x="1" y="11"/>
                      </a:cubicBezTo>
                      <a:cubicBezTo>
                        <a:pt x="2" y="12"/>
                        <a:pt x="17" y="36"/>
                        <a:pt x="17" y="36"/>
                      </a:cubicBezTo>
                      <a:cubicBezTo>
                        <a:pt x="17" y="36"/>
                        <a:pt x="32" y="22"/>
                        <a:pt x="31" y="21"/>
                      </a:cubicBezTo>
                      <a:cubicBezTo>
                        <a:pt x="31" y="20"/>
                        <a:pt x="8" y="10"/>
                        <a:pt x="8" y="10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31"/>
                <p:cNvSpPr>
                  <a:spLocks/>
                </p:cNvSpPr>
                <p:nvPr/>
              </p:nvSpPr>
              <p:spPr bwMode="auto">
                <a:xfrm>
                  <a:off x="2268538" y="5765800"/>
                  <a:ext cx="76200" cy="69850"/>
                </a:xfrm>
                <a:custGeom>
                  <a:avLst/>
                  <a:gdLst>
                    <a:gd name="T0" fmla="*/ 45 w 45"/>
                    <a:gd name="T1" fmla="*/ 26 h 41"/>
                    <a:gd name="T2" fmla="*/ 42 w 45"/>
                    <a:gd name="T3" fmla="*/ 0 h 41"/>
                    <a:gd name="T4" fmla="*/ 2 w 45"/>
                    <a:gd name="T5" fmla="*/ 7 h 41"/>
                    <a:gd name="T6" fmla="*/ 1 w 45"/>
                    <a:gd name="T7" fmla="*/ 24 h 41"/>
                    <a:gd name="T8" fmla="*/ 30 w 45"/>
                    <a:gd name="T9" fmla="*/ 11 h 41"/>
                    <a:gd name="T10" fmla="*/ 23 w 45"/>
                    <a:gd name="T11" fmla="*/ 31 h 41"/>
                    <a:gd name="T12" fmla="*/ 9 w 45"/>
                    <a:gd name="T13" fmla="*/ 28 h 41"/>
                    <a:gd name="T14" fmla="*/ 12 w 45"/>
                    <a:gd name="T15" fmla="*/ 37 h 41"/>
                    <a:gd name="T16" fmla="*/ 37 w 45"/>
                    <a:gd name="T17" fmla="*/ 40 h 41"/>
                    <a:gd name="T18" fmla="*/ 45 w 45"/>
                    <a:gd name="T19" fmla="*/ 2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" h="41">
                      <a:moveTo>
                        <a:pt x="45" y="26"/>
                      </a:move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0" y="25"/>
                        <a:pt x="1" y="24"/>
                      </a:cubicBezTo>
                      <a:cubicBezTo>
                        <a:pt x="3" y="24"/>
                        <a:pt x="30" y="11"/>
                        <a:pt x="30" y="11"/>
                      </a:cubicBezTo>
                      <a:cubicBezTo>
                        <a:pt x="30" y="11"/>
                        <a:pt x="24" y="30"/>
                        <a:pt x="23" y="31"/>
                      </a:cubicBezTo>
                      <a:cubicBezTo>
                        <a:pt x="22" y="31"/>
                        <a:pt x="9" y="28"/>
                        <a:pt x="9" y="28"/>
                      </a:cubicBezTo>
                      <a:cubicBezTo>
                        <a:pt x="9" y="28"/>
                        <a:pt x="11" y="37"/>
                        <a:pt x="12" y="37"/>
                      </a:cubicBezTo>
                      <a:cubicBezTo>
                        <a:pt x="13" y="38"/>
                        <a:pt x="36" y="41"/>
                        <a:pt x="37" y="40"/>
                      </a:cubicBezTo>
                      <a:cubicBezTo>
                        <a:pt x="38" y="39"/>
                        <a:pt x="45" y="26"/>
                        <a:pt x="45" y="26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" name="Freeform 132"/>
                <p:cNvSpPr>
                  <a:spLocks/>
                </p:cNvSpPr>
                <p:nvPr/>
              </p:nvSpPr>
              <p:spPr bwMode="auto">
                <a:xfrm>
                  <a:off x="2352675" y="5800725"/>
                  <a:ext cx="36513" cy="92075"/>
                </a:xfrm>
                <a:custGeom>
                  <a:avLst/>
                  <a:gdLst>
                    <a:gd name="T0" fmla="*/ 22 w 22"/>
                    <a:gd name="T1" fmla="*/ 16 h 55"/>
                    <a:gd name="T2" fmla="*/ 7 w 22"/>
                    <a:gd name="T3" fmla="*/ 0 h 55"/>
                    <a:gd name="T4" fmla="*/ 11 w 22"/>
                    <a:gd name="T5" fmla="*/ 25 h 55"/>
                    <a:gd name="T6" fmla="*/ 0 w 22"/>
                    <a:gd name="T7" fmla="*/ 55 h 55"/>
                    <a:gd name="T8" fmla="*/ 22 w 22"/>
                    <a:gd name="T9" fmla="*/ 1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55">
                      <a:moveTo>
                        <a:pt x="22" y="16"/>
                      </a:moveTo>
                      <a:cubicBezTo>
                        <a:pt x="20" y="16"/>
                        <a:pt x="7" y="0"/>
                        <a:pt x="7" y="0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0" y="55"/>
                        <a:pt x="0" y="55"/>
                        <a:pt x="0" y="55"/>
                      </a:cubicBezTo>
                      <a:lnTo>
                        <a:pt x="22" y="1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" name="组合 27"/>
              <p:cNvGrpSpPr/>
              <p:nvPr/>
            </p:nvGrpSpPr>
            <p:grpSpPr>
              <a:xfrm>
                <a:off x="1601788" y="4684713"/>
                <a:ext cx="669925" cy="1023937"/>
                <a:chOff x="1601788" y="4684713"/>
                <a:chExt cx="669925" cy="1023937"/>
              </a:xfrm>
            </p:grpSpPr>
            <p:sp>
              <p:nvSpPr>
                <p:cNvPr id="94" name="Freeform 91"/>
                <p:cNvSpPr>
                  <a:spLocks/>
                </p:cNvSpPr>
                <p:nvPr/>
              </p:nvSpPr>
              <p:spPr bwMode="auto">
                <a:xfrm>
                  <a:off x="1955800" y="4821238"/>
                  <a:ext cx="158750" cy="141287"/>
                </a:xfrm>
                <a:custGeom>
                  <a:avLst/>
                  <a:gdLst>
                    <a:gd name="T0" fmla="*/ 21 w 94"/>
                    <a:gd name="T1" fmla="*/ 3 h 84"/>
                    <a:gd name="T2" fmla="*/ 7 w 94"/>
                    <a:gd name="T3" fmla="*/ 25 h 84"/>
                    <a:gd name="T4" fmla="*/ 13 w 94"/>
                    <a:gd name="T5" fmla="*/ 50 h 84"/>
                    <a:gd name="T6" fmla="*/ 0 w 94"/>
                    <a:gd name="T7" fmla="*/ 62 h 84"/>
                    <a:gd name="T8" fmla="*/ 7 w 94"/>
                    <a:gd name="T9" fmla="*/ 82 h 84"/>
                    <a:gd name="T10" fmla="*/ 38 w 94"/>
                    <a:gd name="T11" fmla="*/ 81 h 84"/>
                    <a:gd name="T12" fmla="*/ 71 w 94"/>
                    <a:gd name="T13" fmla="*/ 84 h 84"/>
                    <a:gd name="T14" fmla="*/ 94 w 94"/>
                    <a:gd name="T15" fmla="*/ 63 h 84"/>
                    <a:gd name="T16" fmla="*/ 90 w 94"/>
                    <a:gd name="T17" fmla="*/ 41 h 84"/>
                    <a:gd name="T18" fmla="*/ 61 w 94"/>
                    <a:gd name="T19" fmla="*/ 0 h 84"/>
                    <a:gd name="T20" fmla="*/ 21 w 94"/>
                    <a:gd name="T21" fmla="*/ 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4" h="84">
                      <a:moveTo>
                        <a:pt x="21" y="3"/>
                      </a:moveTo>
                      <a:cubicBezTo>
                        <a:pt x="21" y="4"/>
                        <a:pt x="7" y="25"/>
                        <a:pt x="7" y="25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7" y="82"/>
                        <a:pt x="7" y="82"/>
                        <a:pt x="7" y="82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71" y="84"/>
                        <a:pt x="71" y="84"/>
                        <a:pt x="71" y="84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61" y="0"/>
                        <a:pt x="61" y="0"/>
                        <a:pt x="61" y="0"/>
                      </a:cubicBezTo>
                      <a:lnTo>
                        <a:pt x="21" y="3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92"/>
                <p:cNvSpPr>
                  <a:spLocks/>
                </p:cNvSpPr>
                <p:nvPr/>
              </p:nvSpPr>
              <p:spPr bwMode="auto">
                <a:xfrm>
                  <a:off x="1971675" y="4930775"/>
                  <a:ext cx="20638" cy="20637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0 h 13"/>
                    <a:gd name="T4" fmla="*/ 0 w 13"/>
                    <a:gd name="T5" fmla="*/ 1 h 13"/>
                    <a:gd name="T6" fmla="*/ 3 w 13"/>
                    <a:gd name="T7" fmla="*/ 13 h 13"/>
                    <a:gd name="T8" fmla="*/ 10 w 13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10" y="13"/>
                      </a:moveTo>
                      <a:lnTo>
                        <a:pt x="13" y="0"/>
                      </a:lnTo>
                      <a:lnTo>
                        <a:pt x="0" y="1"/>
                      </a:lnTo>
                      <a:lnTo>
                        <a:pt x="3" y="13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93"/>
                <p:cNvSpPr>
                  <a:spLocks/>
                </p:cNvSpPr>
                <p:nvPr/>
              </p:nvSpPr>
              <p:spPr bwMode="auto">
                <a:xfrm>
                  <a:off x="1998663" y="4859338"/>
                  <a:ext cx="104775" cy="87312"/>
                </a:xfrm>
                <a:custGeom>
                  <a:avLst/>
                  <a:gdLst>
                    <a:gd name="T0" fmla="*/ 0 w 66"/>
                    <a:gd name="T1" fmla="*/ 44 h 55"/>
                    <a:gd name="T2" fmla="*/ 4 w 66"/>
                    <a:gd name="T3" fmla="*/ 55 h 55"/>
                    <a:gd name="T4" fmla="*/ 31 w 66"/>
                    <a:gd name="T5" fmla="*/ 30 h 55"/>
                    <a:gd name="T6" fmla="*/ 52 w 66"/>
                    <a:gd name="T7" fmla="*/ 32 h 55"/>
                    <a:gd name="T8" fmla="*/ 63 w 66"/>
                    <a:gd name="T9" fmla="*/ 47 h 55"/>
                    <a:gd name="T10" fmla="*/ 66 w 66"/>
                    <a:gd name="T11" fmla="*/ 31 h 55"/>
                    <a:gd name="T12" fmla="*/ 51 w 66"/>
                    <a:gd name="T13" fmla="*/ 14 h 55"/>
                    <a:gd name="T14" fmla="*/ 32 w 66"/>
                    <a:gd name="T15" fmla="*/ 0 h 55"/>
                    <a:gd name="T16" fmla="*/ 18 w 66"/>
                    <a:gd name="T17" fmla="*/ 26 h 55"/>
                    <a:gd name="T18" fmla="*/ 7 w 66"/>
                    <a:gd name="T19" fmla="*/ 37 h 55"/>
                    <a:gd name="T20" fmla="*/ 0 w 66"/>
                    <a:gd name="T21" fmla="*/ 4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55">
                      <a:moveTo>
                        <a:pt x="0" y="44"/>
                      </a:moveTo>
                      <a:lnTo>
                        <a:pt x="4" y="55"/>
                      </a:lnTo>
                      <a:lnTo>
                        <a:pt x="31" y="30"/>
                      </a:lnTo>
                      <a:lnTo>
                        <a:pt x="52" y="32"/>
                      </a:lnTo>
                      <a:lnTo>
                        <a:pt x="63" y="47"/>
                      </a:lnTo>
                      <a:lnTo>
                        <a:pt x="66" y="31"/>
                      </a:lnTo>
                      <a:lnTo>
                        <a:pt x="51" y="14"/>
                      </a:lnTo>
                      <a:lnTo>
                        <a:pt x="32" y="0"/>
                      </a:lnTo>
                      <a:lnTo>
                        <a:pt x="18" y="26"/>
                      </a:lnTo>
                      <a:lnTo>
                        <a:pt x="7" y="37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Freeform 94"/>
                <p:cNvSpPr>
                  <a:spLocks/>
                </p:cNvSpPr>
                <p:nvPr/>
              </p:nvSpPr>
              <p:spPr bwMode="auto">
                <a:xfrm>
                  <a:off x="2044700" y="4913313"/>
                  <a:ext cx="39688" cy="28575"/>
                </a:xfrm>
                <a:custGeom>
                  <a:avLst/>
                  <a:gdLst>
                    <a:gd name="T0" fmla="*/ 1 w 24"/>
                    <a:gd name="T1" fmla="*/ 0 h 17"/>
                    <a:gd name="T2" fmla="*/ 2 w 24"/>
                    <a:gd name="T3" fmla="*/ 17 h 17"/>
                    <a:gd name="T4" fmla="*/ 24 w 24"/>
                    <a:gd name="T5" fmla="*/ 16 h 17"/>
                    <a:gd name="T6" fmla="*/ 19 w 24"/>
                    <a:gd name="T7" fmla="*/ 1 h 17"/>
                    <a:gd name="T8" fmla="*/ 4 w 24"/>
                    <a:gd name="T9" fmla="*/ 13 h 17"/>
                    <a:gd name="T10" fmla="*/ 1 w 2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7">
                      <a:moveTo>
                        <a:pt x="1" y="0"/>
                      </a:moveTo>
                      <a:cubicBezTo>
                        <a:pt x="1" y="0"/>
                        <a:pt x="0" y="17"/>
                        <a:pt x="2" y="17"/>
                      </a:cubicBezTo>
                      <a:cubicBezTo>
                        <a:pt x="3" y="17"/>
                        <a:pt x="24" y="16"/>
                        <a:pt x="24" y="16"/>
                      </a:cubicBezTo>
                      <a:cubicBezTo>
                        <a:pt x="24" y="16"/>
                        <a:pt x="20" y="1"/>
                        <a:pt x="19" y="1"/>
                      </a:cubicBezTo>
                      <a:cubicBezTo>
                        <a:pt x="18" y="1"/>
                        <a:pt x="4" y="13"/>
                        <a:pt x="4" y="13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95"/>
                <p:cNvSpPr>
                  <a:spLocks/>
                </p:cNvSpPr>
                <p:nvPr/>
              </p:nvSpPr>
              <p:spPr bwMode="auto">
                <a:xfrm>
                  <a:off x="1976438" y="4838700"/>
                  <a:ext cx="58738" cy="63500"/>
                </a:xfrm>
                <a:custGeom>
                  <a:avLst/>
                  <a:gdLst>
                    <a:gd name="T0" fmla="*/ 29 w 35"/>
                    <a:gd name="T1" fmla="*/ 8 h 37"/>
                    <a:gd name="T2" fmla="*/ 10 w 35"/>
                    <a:gd name="T3" fmla="*/ 0 h 37"/>
                    <a:gd name="T4" fmla="*/ 0 w 35"/>
                    <a:gd name="T5" fmla="*/ 29 h 37"/>
                    <a:gd name="T6" fmla="*/ 11 w 35"/>
                    <a:gd name="T7" fmla="*/ 36 h 37"/>
                    <a:gd name="T8" fmla="*/ 13 w 35"/>
                    <a:gd name="T9" fmla="*/ 12 h 37"/>
                    <a:gd name="T10" fmla="*/ 24 w 35"/>
                    <a:gd name="T11" fmla="*/ 24 h 37"/>
                    <a:gd name="T12" fmla="*/ 17 w 35"/>
                    <a:gd name="T13" fmla="*/ 32 h 37"/>
                    <a:gd name="T14" fmla="*/ 24 w 35"/>
                    <a:gd name="T15" fmla="*/ 34 h 37"/>
                    <a:gd name="T16" fmla="*/ 35 w 35"/>
                    <a:gd name="T17" fmla="*/ 18 h 37"/>
                    <a:gd name="T18" fmla="*/ 29 w 35"/>
                    <a:gd name="T19" fmla="*/ 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7">
                      <a:moveTo>
                        <a:pt x="29" y="8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11" y="37"/>
                        <a:pt x="11" y="36"/>
                      </a:cubicBezTo>
                      <a:cubicBezTo>
                        <a:pt x="12" y="35"/>
                        <a:pt x="13" y="12"/>
                        <a:pt x="13" y="12"/>
                      </a:cubicBezTo>
                      <a:cubicBezTo>
                        <a:pt x="13" y="12"/>
                        <a:pt x="24" y="23"/>
                        <a:pt x="24" y="24"/>
                      </a:cubicBezTo>
                      <a:cubicBezTo>
                        <a:pt x="24" y="25"/>
                        <a:pt x="17" y="32"/>
                        <a:pt x="17" y="32"/>
                      </a:cubicBezTo>
                      <a:cubicBezTo>
                        <a:pt x="17" y="32"/>
                        <a:pt x="23" y="34"/>
                        <a:pt x="24" y="34"/>
                      </a:cubicBezTo>
                      <a:cubicBezTo>
                        <a:pt x="25" y="34"/>
                        <a:pt x="35" y="19"/>
                        <a:pt x="35" y="18"/>
                      </a:cubicBezTo>
                      <a:cubicBezTo>
                        <a:pt x="35" y="17"/>
                        <a:pt x="29" y="8"/>
                        <a:pt x="29" y="8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96"/>
                <p:cNvSpPr>
                  <a:spLocks/>
                </p:cNvSpPr>
                <p:nvPr/>
              </p:nvSpPr>
              <p:spPr bwMode="auto">
                <a:xfrm>
                  <a:off x="2025650" y="4829175"/>
                  <a:ext cx="57150" cy="49212"/>
                </a:xfrm>
                <a:custGeom>
                  <a:avLst/>
                  <a:gdLst>
                    <a:gd name="T0" fmla="*/ 16 w 34"/>
                    <a:gd name="T1" fmla="*/ 0 h 29"/>
                    <a:gd name="T2" fmla="*/ 0 w 34"/>
                    <a:gd name="T3" fmla="*/ 3 h 29"/>
                    <a:gd name="T4" fmla="*/ 18 w 34"/>
                    <a:gd name="T5" fmla="*/ 10 h 29"/>
                    <a:gd name="T6" fmla="*/ 34 w 34"/>
                    <a:gd name="T7" fmla="*/ 29 h 29"/>
                    <a:gd name="T8" fmla="*/ 16 w 34"/>
                    <a:gd name="T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9">
                      <a:moveTo>
                        <a:pt x="16" y="0"/>
                      </a:moveTo>
                      <a:cubicBezTo>
                        <a:pt x="16" y="1"/>
                        <a:pt x="0" y="3"/>
                        <a:pt x="0" y="3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97"/>
                <p:cNvSpPr>
                  <a:spLocks/>
                </p:cNvSpPr>
                <p:nvPr/>
              </p:nvSpPr>
              <p:spPr bwMode="auto">
                <a:xfrm>
                  <a:off x="2019300" y="4746625"/>
                  <a:ext cx="225425" cy="207962"/>
                </a:xfrm>
                <a:custGeom>
                  <a:avLst/>
                  <a:gdLst>
                    <a:gd name="T0" fmla="*/ 111 w 134"/>
                    <a:gd name="T1" fmla="*/ 114 h 123"/>
                    <a:gd name="T2" fmla="*/ 129 w 134"/>
                    <a:gd name="T3" fmla="*/ 81 h 123"/>
                    <a:gd name="T4" fmla="*/ 117 w 134"/>
                    <a:gd name="T5" fmla="*/ 47 h 123"/>
                    <a:gd name="T6" fmla="*/ 134 w 134"/>
                    <a:gd name="T7" fmla="*/ 28 h 123"/>
                    <a:gd name="T8" fmla="*/ 122 w 134"/>
                    <a:gd name="T9" fmla="*/ 0 h 123"/>
                    <a:gd name="T10" fmla="*/ 77 w 134"/>
                    <a:gd name="T11" fmla="*/ 5 h 123"/>
                    <a:gd name="T12" fmla="*/ 30 w 134"/>
                    <a:gd name="T13" fmla="*/ 5 h 123"/>
                    <a:gd name="T14" fmla="*/ 0 w 134"/>
                    <a:gd name="T15" fmla="*/ 39 h 123"/>
                    <a:gd name="T16" fmla="*/ 8 w 134"/>
                    <a:gd name="T17" fmla="*/ 69 h 123"/>
                    <a:gd name="T18" fmla="*/ 54 w 134"/>
                    <a:gd name="T19" fmla="*/ 123 h 123"/>
                    <a:gd name="T20" fmla="*/ 111 w 134"/>
                    <a:gd name="T21" fmla="*/ 11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123">
                      <a:moveTo>
                        <a:pt x="111" y="114"/>
                      </a:moveTo>
                      <a:cubicBezTo>
                        <a:pt x="111" y="113"/>
                        <a:pt x="129" y="81"/>
                        <a:pt x="129" y="81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34" y="28"/>
                        <a:pt x="134" y="28"/>
                        <a:pt x="134" y="28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54" y="123"/>
                        <a:pt x="54" y="123"/>
                        <a:pt x="54" y="123"/>
                      </a:cubicBezTo>
                      <a:lnTo>
                        <a:pt x="111" y="114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98"/>
                <p:cNvSpPr>
                  <a:spLocks/>
                </p:cNvSpPr>
                <p:nvPr/>
              </p:nvSpPr>
              <p:spPr bwMode="auto">
                <a:xfrm>
                  <a:off x="2193925" y="4757738"/>
                  <a:ext cx="26988" cy="34925"/>
                </a:xfrm>
                <a:custGeom>
                  <a:avLst/>
                  <a:gdLst>
                    <a:gd name="T0" fmla="*/ 0 w 17"/>
                    <a:gd name="T1" fmla="*/ 1 h 22"/>
                    <a:gd name="T2" fmla="*/ 0 w 17"/>
                    <a:gd name="T3" fmla="*/ 22 h 22"/>
                    <a:gd name="T4" fmla="*/ 17 w 17"/>
                    <a:gd name="T5" fmla="*/ 18 h 22"/>
                    <a:gd name="T6" fmla="*/ 12 w 17"/>
                    <a:gd name="T7" fmla="*/ 0 h 22"/>
                    <a:gd name="T8" fmla="*/ 0 w 17"/>
                    <a:gd name="T9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22">
                      <a:moveTo>
                        <a:pt x="0" y="1"/>
                      </a:moveTo>
                      <a:lnTo>
                        <a:pt x="0" y="22"/>
                      </a:lnTo>
                      <a:lnTo>
                        <a:pt x="17" y="18"/>
                      </a:lnTo>
                      <a:lnTo>
                        <a:pt x="1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99"/>
                <p:cNvSpPr>
                  <a:spLocks/>
                </p:cNvSpPr>
                <p:nvPr/>
              </p:nvSpPr>
              <p:spPr bwMode="auto">
                <a:xfrm>
                  <a:off x="2036763" y="4770438"/>
                  <a:ext cx="147638" cy="127000"/>
                </a:xfrm>
                <a:custGeom>
                  <a:avLst/>
                  <a:gdLst>
                    <a:gd name="T0" fmla="*/ 93 w 93"/>
                    <a:gd name="T1" fmla="*/ 15 h 80"/>
                    <a:gd name="T2" fmla="*/ 85 w 93"/>
                    <a:gd name="T3" fmla="*/ 0 h 80"/>
                    <a:gd name="T4" fmla="*/ 50 w 93"/>
                    <a:gd name="T5" fmla="*/ 39 h 80"/>
                    <a:gd name="T6" fmla="*/ 19 w 93"/>
                    <a:gd name="T7" fmla="*/ 39 h 80"/>
                    <a:gd name="T8" fmla="*/ 2 w 93"/>
                    <a:gd name="T9" fmla="*/ 18 h 80"/>
                    <a:gd name="T10" fmla="*/ 0 w 93"/>
                    <a:gd name="T11" fmla="*/ 41 h 80"/>
                    <a:gd name="T12" fmla="*/ 24 w 93"/>
                    <a:gd name="T13" fmla="*/ 65 h 80"/>
                    <a:gd name="T14" fmla="*/ 53 w 93"/>
                    <a:gd name="T15" fmla="*/ 80 h 80"/>
                    <a:gd name="T16" fmla="*/ 68 w 93"/>
                    <a:gd name="T17" fmla="*/ 43 h 80"/>
                    <a:gd name="T18" fmla="*/ 82 w 93"/>
                    <a:gd name="T19" fmla="*/ 24 h 80"/>
                    <a:gd name="T20" fmla="*/ 93 w 93"/>
                    <a:gd name="T21" fmla="*/ 1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3" h="80">
                      <a:moveTo>
                        <a:pt x="93" y="15"/>
                      </a:moveTo>
                      <a:lnTo>
                        <a:pt x="85" y="0"/>
                      </a:lnTo>
                      <a:lnTo>
                        <a:pt x="50" y="39"/>
                      </a:lnTo>
                      <a:lnTo>
                        <a:pt x="19" y="39"/>
                      </a:lnTo>
                      <a:lnTo>
                        <a:pt x="2" y="18"/>
                      </a:lnTo>
                      <a:lnTo>
                        <a:pt x="0" y="41"/>
                      </a:lnTo>
                      <a:lnTo>
                        <a:pt x="24" y="65"/>
                      </a:lnTo>
                      <a:lnTo>
                        <a:pt x="53" y="80"/>
                      </a:lnTo>
                      <a:lnTo>
                        <a:pt x="68" y="43"/>
                      </a:lnTo>
                      <a:lnTo>
                        <a:pt x="82" y="24"/>
                      </a:lnTo>
                      <a:lnTo>
                        <a:pt x="93" y="15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100"/>
                <p:cNvSpPr>
                  <a:spLocks/>
                </p:cNvSpPr>
                <p:nvPr/>
              </p:nvSpPr>
              <p:spPr bwMode="auto">
                <a:xfrm>
                  <a:off x="2058988" y="4779963"/>
                  <a:ext cx="58738" cy="44450"/>
                </a:xfrm>
                <a:custGeom>
                  <a:avLst/>
                  <a:gdLst>
                    <a:gd name="T0" fmla="*/ 35 w 35"/>
                    <a:gd name="T1" fmla="*/ 24 h 26"/>
                    <a:gd name="T2" fmla="*/ 32 w 35"/>
                    <a:gd name="T3" fmla="*/ 0 h 26"/>
                    <a:gd name="T4" fmla="*/ 0 w 35"/>
                    <a:gd name="T5" fmla="*/ 5 h 26"/>
                    <a:gd name="T6" fmla="*/ 9 w 35"/>
                    <a:gd name="T7" fmla="*/ 26 h 26"/>
                    <a:gd name="T8" fmla="*/ 30 w 35"/>
                    <a:gd name="T9" fmla="*/ 7 h 26"/>
                    <a:gd name="T10" fmla="*/ 35 w 35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24"/>
                      </a:moveTo>
                      <a:cubicBezTo>
                        <a:pt x="35" y="24"/>
                        <a:pt x="34" y="0"/>
                        <a:pt x="32" y="0"/>
                      </a:cubicBezTo>
                      <a:cubicBezTo>
                        <a:pt x="30" y="0"/>
                        <a:pt x="0" y="5"/>
                        <a:pt x="0" y="5"/>
                      </a:cubicBezTo>
                      <a:cubicBezTo>
                        <a:pt x="0" y="5"/>
                        <a:pt x="7" y="26"/>
                        <a:pt x="9" y="26"/>
                      </a:cubicBezTo>
                      <a:cubicBezTo>
                        <a:pt x="10" y="26"/>
                        <a:pt x="30" y="7"/>
                        <a:pt x="30" y="7"/>
                      </a:cubicBezTo>
                      <a:lnTo>
                        <a:pt x="35" y="24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101"/>
                <p:cNvSpPr>
                  <a:spLocks/>
                </p:cNvSpPr>
                <p:nvPr/>
              </p:nvSpPr>
              <p:spPr bwMode="auto">
                <a:xfrm>
                  <a:off x="2136775" y="4832350"/>
                  <a:ext cx="82550" cy="88900"/>
                </a:xfrm>
                <a:custGeom>
                  <a:avLst/>
                  <a:gdLst>
                    <a:gd name="T0" fmla="*/ 10 w 49"/>
                    <a:gd name="T1" fmla="*/ 44 h 53"/>
                    <a:gd name="T2" fmla="*/ 39 w 49"/>
                    <a:gd name="T3" fmla="*/ 53 h 53"/>
                    <a:gd name="T4" fmla="*/ 49 w 49"/>
                    <a:gd name="T5" fmla="*/ 10 h 53"/>
                    <a:gd name="T6" fmla="*/ 33 w 49"/>
                    <a:gd name="T7" fmla="*/ 1 h 53"/>
                    <a:gd name="T8" fmla="*/ 33 w 49"/>
                    <a:gd name="T9" fmla="*/ 35 h 53"/>
                    <a:gd name="T10" fmla="*/ 16 w 49"/>
                    <a:gd name="T11" fmla="*/ 20 h 53"/>
                    <a:gd name="T12" fmla="*/ 25 w 49"/>
                    <a:gd name="T13" fmla="*/ 7 h 53"/>
                    <a:gd name="T14" fmla="*/ 15 w 49"/>
                    <a:gd name="T15" fmla="*/ 6 h 53"/>
                    <a:gd name="T16" fmla="*/ 1 w 49"/>
                    <a:gd name="T17" fmla="*/ 29 h 53"/>
                    <a:gd name="T18" fmla="*/ 10 w 49"/>
                    <a:gd name="T19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53">
                      <a:moveTo>
                        <a:pt x="10" y="44"/>
                      </a:move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9" y="10"/>
                        <a:pt x="33" y="0"/>
                        <a:pt x="33" y="1"/>
                      </a:cubicBezTo>
                      <a:cubicBezTo>
                        <a:pt x="32" y="2"/>
                        <a:pt x="33" y="35"/>
                        <a:pt x="33" y="35"/>
                      </a:cubicBezTo>
                      <a:cubicBezTo>
                        <a:pt x="33" y="35"/>
                        <a:pt x="16" y="21"/>
                        <a:pt x="16" y="20"/>
                      </a:cubicBezTo>
                      <a:cubicBezTo>
                        <a:pt x="16" y="19"/>
                        <a:pt x="25" y="7"/>
                        <a:pt x="25" y="7"/>
                      </a:cubicBezTo>
                      <a:cubicBezTo>
                        <a:pt x="25" y="7"/>
                        <a:pt x="16" y="5"/>
                        <a:pt x="15" y="6"/>
                      </a:cubicBezTo>
                      <a:cubicBezTo>
                        <a:pt x="13" y="6"/>
                        <a:pt x="0" y="28"/>
                        <a:pt x="1" y="29"/>
                      </a:cubicBezTo>
                      <a:cubicBezTo>
                        <a:pt x="1" y="31"/>
                        <a:pt x="10" y="44"/>
                        <a:pt x="10" y="44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Freeform 102"/>
                <p:cNvSpPr>
                  <a:spLocks/>
                </p:cNvSpPr>
                <p:nvPr/>
              </p:nvSpPr>
              <p:spPr bwMode="auto">
                <a:xfrm>
                  <a:off x="2068513" y="4876800"/>
                  <a:ext cx="88900" cy="66675"/>
                </a:xfrm>
                <a:custGeom>
                  <a:avLst/>
                  <a:gdLst>
                    <a:gd name="T0" fmla="*/ 29 w 52"/>
                    <a:gd name="T1" fmla="*/ 40 h 40"/>
                    <a:gd name="T2" fmla="*/ 52 w 52"/>
                    <a:gd name="T3" fmla="*/ 32 h 40"/>
                    <a:gd name="T4" fmla="*/ 25 w 52"/>
                    <a:gd name="T5" fmla="*/ 25 h 40"/>
                    <a:gd name="T6" fmla="*/ 0 w 52"/>
                    <a:gd name="T7" fmla="*/ 0 h 40"/>
                    <a:gd name="T8" fmla="*/ 29 w 52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0">
                      <a:moveTo>
                        <a:pt x="29" y="40"/>
                      </a:moveTo>
                      <a:cubicBezTo>
                        <a:pt x="30" y="38"/>
                        <a:pt x="52" y="32"/>
                        <a:pt x="52" y="32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4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103"/>
                <p:cNvSpPr>
                  <a:spLocks/>
                </p:cNvSpPr>
                <p:nvPr/>
              </p:nvSpPr>
              <p:spPr bwMode="auto">
                <a:xfrm>
                  <a:off x="1846263" y="4772025"/>
                  <a:ext cx="173038" cy="165100"/>
                </a:xfrm>
                <a:custGeom>
                  <a:avLst/>
                  <a:gdLst>
                    <a:gd name="T0" fmla="*/ 37 w 102"/>
                    <a:gd name="T1" fmla="*/ 0 h 98"/>
                    <a:gd name="T2" fmla="*/ 16 w 102"/>
                    <a:gd name="T3" fmla="*/ 20 h 98"/>
                    <a:gd name="T4" fmla="*/ 17 w 102"/>
                    <a:gd name="T5" fmla="*/ 48 h 98"/>
                    <a:gd name="T6" fmla="*/ 0 w 102"/>
                    <a:gd name="T7" fmla="*/ 58 h 98"/>
                    <a:gd name="T8" fmla="*/ 3 w 102"/>
                    <a:gd name="T9" fmla="*/ 81 h 98"/>
                    <a:gd name="T10" fmla="*/ 37 w 102"/>
                    <a:gd name="T11" fmla="*/ 88 h 98"/>
                    <a:gd name="T12" fmla="*/ 72 w 102"/>
                    <a:gd name="T13" fmla="*/ 98 h 98"/>
                    <a:gd name="T14" fmla="*/ 101 w 102"/>
                    <a:gd name="T15" fmla="*/ 80 h 98"/>
                    <a:gd name="T16" fmla="*/ 102 w 102"/>
                    <a:gd name="T17" fmla="*/ 56 h 98"/>
                    <a:gd name="T18" fmla="*/ 80 w 102"/>
                    <a:gd name="T19" fmla="*/ 6 h 98"/>
                    <a:gd name="T20" fmla="*/ 37 w 102"/>
                    <a:gd name="T21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" h="98">
                      <a:moveTo>
                        <a:pt x="37" y="0"/>
                      </a:moveTo>
                      <a:cubicBezTo>
                        <a:pt x="36" y="1"/>
                        <a:pt x="16" y="20"/>
                        <a:pt x="16" y="20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3" y="81"/>
                        <a:pt x="3" y="81"/>
                        <a:pt x="3" y="81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101" y="80"/>
                        <a:pt x="101" y="80"/>
                        <a:pt x="101" y="80"/>
                      </a:cubicBezTo>
                      <a:cubicBezTo>
                        <a:pt x="102" y="56"/>
                        <a:pt x="102" y="56"/>
                        <a:pt x="102" y="56"/>
                      </a:cubicBezTo>
                      <a:cubicBezTo>
                        <a:pt x="80" y="6"/>
                        <a:pt x="80" y="6"/>
                        <a:pt x="80" y="6"/>
                      </a:cubicBez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Freeform 104"/>
                <p:cNvSpPr>
                  <a:spLocks/>
                </p:cNvSpPr>
                <p:nvPr/>
              </p:nvSpPr>
              <p:spPr bwMode="auto">
                <a:xfrm>
                  <a:off x="1862138" y="4879975"/>
                  <a:ext cx="22225" cy="25400"/>
                </a:xfrm>
                <a:custGeom>
                  <a:avLst/>
                  <a:gdLst>
                    <a:gd name="T0" fmla="*/ 8 w 14"/>
                    <a:gd name="T1" fmla="*/ 16 h 16"/>
                    <a:gd name="T2" fmla="*/ 14 w 14"/>
                    <a:gd name="T3" fmla="*/ 2 h 16"/>
                    <a:gd name="T4" fmla="*/ 0 w 14"/>
                    <a:gd name="T5" fmla="*/ 0 h 16"/>
                    <a:gd name="T6" fmla="*/ 1 w 14"/>
                    <a:gd name="T7" fmla="*/ 15 h 16"/>
                    <a:gd name="T8" fmla="*/ 8 w 14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8" y="16"/>
                      </a:moveTo>
                      <a:lnTo>
                        <a:pt x="14" y="2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105"/>
                <p:cNvSpPr>
                  <a:spLocks/>
                </p:cNvSpPr>
                <p:nvPr/>
              </p:nvSpPr>
              <p:spPr bwMode="auto">
                <a:xfrm>
                  <a:off x="1892300" y="4821238"/>
                  <a:ext cx="115888" cy="90487"/>
                </a:xfrm>
                <a:custGeom>
                  <a:avLst/>
                  <a:gdLst>
                    <a:gd name="T0" fmla="*/ 0 w 73"/>
                    <a:gd name="T1" fmla="*/ 39 h 57"/>
                    <a:gd name="T2" fmla="*/ 1 w 73"/>
                    <a:gd name="T3" fmla="*/ 52 h 57"/>
                    <a:gd name="T4" fmla="*/ 36 w 73"/>
                    <a:gd name="T5" fmla="*/ 30 h 57"/>
                    <a:gd name="T6" fmla="*/ 59 w 73"/>
                    <a:gd name="T7" fmla="*/ 38 h 57"/>
                    <a:gd name="T8" fmla="*/ 67 w 73"/>
                    <a:gd name="T9" fmla="*/ 57 h 57"/>
                    <a:gd name="T10" fmla="*/ 73 w 73"/>
                    <a:gd name="T11" fmla="*/ 40 h 57"/>
                    <a:gd name="T12" fmla="*/ 62 w 73"/>
                    <a:gd name="T13" fmla="*/ 18 h 57"/>
                    <a:gd name="T14" fmla="*/ 43 w 73"/>
                    <a:gd name="T15" fmla="*/ 0 h 57"/>
                    <a:gd name="T16" fmla="*/ 24 w 73"/>
                    <a:gd name="T17" fmla="*/ 23 h 57"/>
                    <a:gd name="T18" fmla="*/ 9 w 73"/>
                    <a:gd name="T19" fmla="*/ 35 h 57"/>
                    <a:gd name="T20" fmla="*/ 0 w 73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3" h="57">
                      <a:moveTo>
                        <a:pt x="0" y="39"/>
                      </a:moveTo>
                      <a:lnTo>
                        <a:pt x="1" y="52"/>
                      </a:lnTo>
                      <a:lnTo>
                        <a:pt x="36" y="30"/>
                      </a:lnTo>
                      <a:lnTo>
                        <a:pt x="59" y="38"/>
                      </a:lnTo>
                      <a:lnTo>
                        <a:pt x="67" y="57"/>
                      </a:lnTo>
                      <a:lnTo>
                        <a:pt x="73" y="40"/>
                      </a:lnTo>
                      <a:lnTo>
                        <a:pt x="62" y="18"/>
                      </a:lnTo>
                      <a:lnTo>
                        <a:pt x="43" y="0"/>
                      </a:lnTo>
                      <a:lnTo>
                        <a:pt x="24" y="23"/>
                      </a:lnTo>
                      <a:lnTo>
                        <a:pt x="9" y="35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Freeform 106"/>
                <p:cNvSpPr>
                  <a:spLocks/>
                </p:cNvSpPr>
                <p:nvPr/>
              </p:nvSpPr>
              <p:spPr bwMode="auto">
                <a:xfrm>
                  <a:off x="1938338" y="4878388"/>
                  <a:ext cx="42863" cy="36512"/>
                </a:xfrm>
                <a:custGeom>
                  <a:avLst/>
                  <a:gdLst>
                    <a:gd name="T0" fmla="*/ 5 w 26"/>
                    <a:gd name="T1" fmla="*/ 0 h 22"/>
                    <a:gd name="T2" fmla="*/ 2 w 26"/>
                    <a:gd name="T3" fmla="*/ 19 h 22"/>
                    <a:gd name="T4" fmla="*/ 26 w 26"/>
                    <a:gd name="T5" fmla="*/ 22 h 22"/>
                    <a:gd name="T6" fmla="*/ 25 w 26"/>
                    <a:gd name="T7" fmla="*/ 5 h 22"/>
                    <a:gd name="T8" fmla="*/ 5 w 26"/>
                    <a:gd name="T9" fmla="*/ 14 h 22"/>
                    <a:gd name="T10" fmla="*/ 5 w 26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" h="22">
                      <a:moveTo>
                        <a:pt x="5" y="0"/>
                      </a:moveTo>
                      <a:cubicBezTo>
                        <a:pt x="5" y="0"/>
                        <a:pt x="0" y="18"/>
                        <a:pt x="2" y="19"/>
                      </a:cubicBezTo>
                      <a:cubicBezTo>
                        <a:pt x="3" y="19"/>
                        <a:pt x="26" y="22"/>
                        <a:pt x="26" y="22"/>
                      </a:cubicBezTo>
                      <a:cubicBezTo>
                        <a:pt x="26" y="22"/>
                        <a:pt x="26" y="5"/>
                        <a:pt x="25" y="5"/>
                      </a:cubicBezTo>
                      <a:cubicBezTo>
                        <a:pt x="24" y="4"/>
                        <a:pt x="5" y="14"/>
                        <a:pt x="5" y="1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107"/>
                <p:cNvSpPr>
                  <a:spLocks/>
                </p:cNvSpPr>
                <p:nvPr/>
              </p:nvSpPr>
              <p:spPr bwMode="auto">
                <a:xfrm>
                  <a:off x="1876425" y="4784725"/>
                  <a:ext cx="69850" cy="68262"/>
                </a:xfrm>
                <a:custGeom>
                  <a:avLst/>
                  <a:gdLst>
                    <a:gd name="T0" fmla="*/ 37 w 41"/>
                    <a:gd name="T1" fmla="*/ 13 h 40"/>
                    <a:gd name="T2" fmla="*/ 18 w 41"/>
                    <a:gd name="T3" fmla="*/ 0 h 40"/>
                    <a:gd name="T4" fmla="*/ 0 w 41"/>
                    <a:gd name="T5" fmla="*/ 29 h 40"/>
                    <a:gd name="T6" fmla="*/ 11 w 41"/>
                    <a:gd name="T7" fmla="*/ 40 h 40"/>
                    <a:gd name="T8" fmla="*/ 18 w 41"/>
                    <a:gd name="T9" fmla="*/ 14 h 40"/>
                    <a:gd name="T10" fmla="*/ 27 w 41"/>
                    <a:gd name="T11" fmla="*/ 29 h 40"/>
                    <a:gd name="T12" fmla="*/ 18 w 41"/>
                    <a:gd name="T13" fmla="*/ 37 h 40"/>
                    <a:gd name="T14" fmla="*/ 25 w 41"/>
                    <a:gd name="T15" fmla="*/ 40 h 40"/>
                    <a:gd name="T16" fmla="*/ 40 w 41"/>
                    <a:gd name="T17" fmla="*/ 26 h 40"/>
                    <a:gd name="T18" fmla="*/ 37 w 41"/>
                    <a:gd name="T19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0">
                      <a:moveTo>
                        <a:pt x="37" y="13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10" y="40"/>
                        <a:pt x="11" y="40"/>
                      </a:cubicBezTo>
                      <a:cubicBezTo>
                        <a:pt x="11" y="39"/>
                        <a:pt x="18" y="14"/>
                        <a:pt x="18" y="14"/>
                      </a:cubicBezTo>
                      <a:cubicBezTo>
                        <a:pt x="18" y="14"/>
                        <a:pt x="27" y="28"/>
                        <a:pt x="27" y="29"/>
                      </a:cubicBezTo>
                      <a:cubicBezTo>
                        <a:pt x="27" y="30"/>
                        <a:pt x="18" y="37"/>
                        <a:pt x="18" y="37"/>
                      </a:cubicBezTo>
                      <a:cubicBezTo>
                        <a:pt x="18" y="37"/>
                        <a:pt x="24" y="40"/>
                        <a:pt x="25" y="40"/>
                      </a:cubicBezTo>
                      <a:cubicBezTo>
                        <a:pt x="26" y="40"/>
                        <a:pt x="41" y="27"/>
                        <a:pt x="40" y="26"/>
                      </a:cubicBezTo>
                      <a:cubicBezTo>
                        <a:pt x="40" y="25"/>
                        <a:pt x="37" y="13"/>
                        <a:pt x="37" y="13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Freeform 108"/>
                <p:cNvSpPr>
                  <a:spLocks/>
                </p:cNvSpPr>
                <p:nvPr/>
              </p:nvSpPr>
              <p:spPr bwMode="auto">
                <a:xfrm>
                  <a:off x="1943100" y="4786313"/>
                  <a:ext cx="52388" cy="61912"/>
                </a:xfrm>
                <a:custGeom>
                  <a:avLst/>
                  <a:gdLst>
                    <a:gd name="T0" fmla="*/ 18 w 31"/>
                    <a:gd name="T1" fmla="*/ 0 h 36"/>
                    <a:gd name="T2" fmla="*/ 0 w 31"/>
                    <a:gd name="T3" fmla="*/ 1 h 36"/>
                    <a:gd name="T4" fmla="*/ 18 w 31"/>
                    <a:gd name="T5" fmla="*/ 12 h 36"/>
                    <a:gd name="T6" fmla="*/ 31 w 31"/>
                    <a:gd name="T7" fmla="*/ 36 h 36"/>
                    <a:gd name="T8" fmla="*/ 18 w 31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6">
                      <a:moveTo>
                        <a:pt x="18" y="0"/>
                      </a:moveTo>
                      <a:cubicBezTo>
                        <a:pt x="17" y="1"/>
                        <a:pt x="0" y="1"/>
                        <a:pt x="0" y="1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109"/>
                <p:cNvSpPr>
                  <a:spLocks/>
                </p:cNvSpPr>
                <p:nvPr/>
              </p:nvSpPr>
              <p:spPr bwMode="auto">
                <a:xfrm>
                  <a:off x="1965325" y="4684713"/>
                  <a:ext cx="142875" cy="142875"/>
                </a:xfrm>
                <a:custGeom>
                  <a:avLst/>
                  <a:gdLst>
                    <a:gd name="T0" fmla="*/ 85 w 85"/>
                    <a:gd name="T1" fmla="*/ 35 h 85"/>
                    <a:gd name="T2" fmla="*/ 69 w 85"/>
                    <a:gd name="T3" fmla="*/ 16 h 85"/>
                    <a:gd name="T4" fmla="*/ 46 w 85"/>
                    <a:gd name="T5" fmla="*/ 15 h 85"/>
                    <a:gd name="T6" fmla="*/ 39 w 85"/>
                    <a:gd name="T7" fmla="*/ 0 h 85"/>
                    <a:gd name="T8" fmla="*/ 19 w 85"/>
                    <a:gd name="T9" fmla="*/ 1 h 85"/>
                    <a:gd name="T10" fmla="*/ 12 w 85"/>
                    <a:gd name="T11" fmla="*/ 29 h 85"/>
                    <a:gd name="T12" fmla="*/ 0 w 85"/>
                    <a:gd name="T13" fmla="*/ 57 h 85"/>
                    <a:gd name="T14" fmla="*/ 12 w 85"/>
                    <a:gd name="T15" fmla="*/ 82 h 85"/>
                    <a:gd name="T16" fmla="*/ 33 w 85"/>
                    <a:gd name="T17" fmla="*/ 85 h 85"/>
                    <a:gd name="T18" fmla="*/ 76 w 85"/>
                    <a:gd name="T19" fmla="*/ 71 h 85"/>
                    <a:gd name="T20" fmla="*/ 85 w 85"/>
                    <a:gd name="T21" fmla="*/ 3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85">
                      <a:moveTo>
                        <a:pt x="85" y="35"/>
                      </a:moveTo>
                      <a:cubicBezTo>
                        <a:pt x="84" y="34"/>
                        <a:pt x="69" y="16"/>
                        <a:pt x="69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33" y="85"/>
                        <a:pt x="33" y="85"/>
                        <a:pt x="33" y="85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lnTo>
                        <a:pt x="85" y="35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Freeform 110"/>
                <p:cNvSpPr>
                  <a:spLocks/>
                </p:cNvSpPr>
                <p:nvPr/>
              </p:nvSpPr>
              <p:spPr bwMode="auto">
                <a:xfrm>
                  <a:off x="1998663" y="4695825"/>
                  <a:ext cx="22225" cy="19050"/>
                </a:xfrm>
                <a:custGeom>
                  <a:avLst/>
                  <a:gdLst>
                    <a:gd name="T0" fmla="*/ 0 w 14"/>
                    <a:gd name="T1" fmla="*/ 6 h 12"/>
                    <a:gd name="T2" fmla="*/ 12 w 14"/>
                    <a:gd name="T3" fmla="*/ 12 h 12"/>
                    <a:gd name="T4" fmla="*/ 14 w 14"/>
                    <a:gd name="T5" fmla="*/ 0 h 12"/>
                    <a:gd name="T6" fmla="*/ 2 w 14"/>
                    <a:gd name="T7" fmla="*/ 0 h 12"/>
                    <a:gd name="T8" fmla="*/ 0 w 14"/>
                    <a:gd name="T9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2">
                      <a:moveTo>
                        <a:pt x="0" y="6"/>
                      </a:moveTo>
                      <a:lnTo>
                        <a:pt x="12" y="12"/>
                      </a:lnTo>
                      <a:lnTo>
                        <a:pt x="14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111"/>
                <p:cNvSpPr>
                  <a:spLocks/>
                </p:cNvSpPr>
                <p:nvPr/>
              </p:nvSpPr>
              <p:spPr bwMode="auto">
                <a:xfrm>
                  <a:off x="1982788" y="4721225"/>
                  <a:ext cx="79375" cy="98425"/>
                </a:xfrm>
                <a:custGeom>
                  <a:avLst/>
                  <a:gdLst>
                    <a:gd name="T0" fmla="*/ 20 w 50"/>
                    <a:gd name="T1" fmla="*/ 0 h 62"/>
                    <a:gd name="T2" fmla="*/ 10 w 50"/>
                    <a:gd name="T3" fmla="*/ 0 h 62"/>
                    <a:gd name="T4" fmla="*/ 25 w 50"/>
                    <a:gd name="T5" fmla="*/ 31 h 62"/>
                    <a:gd name="T6" fmla="*/ 17 w 50"/>
                    <a:gd name="T7" fmla="*/ 49 h 62"/>
                    <a:gd name="T8" fmla="*/ 0 w 50"/>
                    <a:gd name="T9" fmla="*/ 54 h 62"/>
                    <a:gd name="T10" fmla="*/ 13 w 50"/>
                    <a:gd name="T11" fmla="*/ 62 h 62"/>
                    <a:gd name="T12" fmla="*/ 33 w 50"/>
                    <a:gd name="T13" fmla="*/ 53 h 62"/>
                    <a:gd name="T14" fmla="*/ 50 w 50"/>
                    <a:gd name="T15" fmla="*/ 39 h 62"/>
                    <a:gd name="T16" fmla="*/ 32 w 50"/>
                    <a:gd name="T17" fmla="*/ 21 h 62"/>
                    <a:gd name="T18" fmla="*/ 24 w 50"/>
                    <a:gd name="T19" fmla="*/ 8 h 62"/>
                    <a:gd name="T20" fmla="*/ 20 w 50"/>
                    <a:gd name="T2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2">
                      <a:moveTo>
                        <a:pt x="20" y="0"/>
                      </a:moveTo>
                      <a:lnTo>
                        <a:pt x="10" y="0"/>
                      </a:lnTo>
                      <a:lnTo>
                        <a:pt x="25" y="31"/>
                      </a:lnTo>
                      <a:lnTo>
                        <a:pt x="17" y="49"/>
                      </a:lnTo>
                      <a:lnTo>
                        <a:pt x="0" y="54"/>
                      </a:lnTo>
                      <a:lnTo>
                        <a:pt x="13" y="62"/>
                      </a:lnTo>
                      <a:lnTo>
                        <a:pt x="33" y="53"/>
                      </a:lnTo>
                      <a:lnTo>
                        <a:pt x="50" y="39"/>
                      </a:lnTo>
                      <a:lnTo>
                        <a:pt x="32" y="21"/>
                      </a:lnTo>
                      <a:lnTo>
                        <a:pt x="24" y="8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Freeform 112"/>
                <p:cNvSpPr>
                  <a:spLocks/>
                </p:cNvSpPr>
                <p:nvPr/>
              </p:nvSpPr>
              <p:spPr bwMode="auto">
                <a:xfrm>
                  <a:off x="1981200" y="4756150"/>
                  <a:ext cx="33338" cy="39687"/>
                </a:xfrm>
                <a:custGeom>
                  <a:avLst/>
                  <a:gdLst>
                    <a:gd name="T0" fmla="*/ 20 w 20"/>
                    <a:gd name="T1" fmla="*/ 6 h 23"/>
                    <a:gd name="T2" fmla="*/ 5 w 20"/>
                    <a:gd name="T3" fmla="*/ 1 h 23"/>
                    <a:gd name="T4" fmla="*/ 0 w 20"/>
                    <a:gd name="T5" fmla="*/ 22 h 23"/>
                    <a:gd name="T6" fmla="*/ 15 w 20"/>
                    <a:gd name="T7" fmla="*/ 22 h 23"/>
                    <a:gd name="T8" fmla="*/ 9 w 20"/>
                    <a:gd name="T9" fmla="*/ 5 h 23"/>
                    <a:gd name="T10" fmla="*/ 20 w 20"/>
                    <a:gd name="T11" fmla="*/ 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23">
                      <a:moveTo>
                        <a:pt x="20" y="6"/>
                      </a:moveTo>
                      <a:cubicBezTo>
                        <a:pt x="20" y="6"/>
                        <a:pt x="5" y="0"/>
                        <a:pt x="5" y="1"/>
                      </a:cubicBezTo>
                      <a:cubicBezTo>
                        <a:pt x="5" y="3"/>
                        <a:pt x="0" y="22"/>
                        <a:pt x="0" y="22"/>
                      </a:cubicBezTo>
                      <a:cubicBezTo>
                        <a:pt x="0" y="22"/>
                        <a:pt x="14" y="23"/>
                        <a:pt x="15" y="22"/>
                      </a:cubicBezTo>
                      <a:cubicBezTo>
                        <a:pt x="15" y="21"/>
                        <a:pt x="9" y="5"/>
                        <a:pt x="9" y="5"/>
                      </a:cubicBez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113"/>
                <p:cNvSpPr>
                  <a:spLocks/>
                </p:cNvSpPr>
                <p:nvPr/>
              </p:nvSpPr>
              <p:spPr bwMode="auto">
                <a:xfrm>
                  <a:off x="2038350" y="4713288"/>
                  <a:ext cx="57150" cy="57150"/>
                </a:xfrm>
                <a:custGeom>
                  <a:avLst/>
                  <a:gdLst>
                    <a:gd name="T0" fmla="*/ 22 w 34"/>
                    <a:gd name="T1" fmla="*/ 31 h 34"/>
                    <a:gd name="T2" fmla="*/ 34 w 34"/>
                    <a:gd name="T3" fmla="*/ 17 h 34"/>
                    <a:gd name="T4" fmla="*/ 11 w 34"/>
                    <a:gd name="T5" fmla="*/ 0 h 34"/>
                    <a:gd name="T6" fmla="*/ 1 w 34"/>
                    <a:gd name="T7" fmla="*/ 8 h 34"/>
                    <a:gd name="T8" fmla="*/ 22 w 34"/>
                    <a:gd name="T9" fmla="*/ 16 h 34"/>
                    <a:gd name="T10" fmla="*/ 9 w 34"/>
                    <a:gd name="T11" fmla="*/ 22 h 34"/>
                    <a:gd name="T12" fmla="*/ 3 w 34"/>
                    <a:gd name="T13" fmla="*/ 14 h 34"/>
                    <a:gd name="T14" fmla="*/ 0 w 34"/>
                    <a:gd name="T15" fmla="*/ 20 h 34"/>
                    <a:gd name="T16" fmla="*/ 11 w 34"/>
                    <a:gd name="T17" fmla="*/ 34 h 34"/>
                    <a:gd name="T18" fmla="*/ 22 w 34"/>
                    <a:gd name="T19" fmla="*/ 3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" h="34">
                      <a:moveTo>
                        <a:pt x="22" y="31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" y="7"/>
                        <a:pt x="1" y="8"/>
                      </a:cubicBezTo>
                      <a:cubicBezTo>
                        <a:pt x="2" y="8"/>
                        <a:pt x="22" y="16"/>
                        <a:pt x="22" y="16"/>
                      </a:cubicBezTo>
                      <a:cubicBezTo>
                        <a:pt x="22" y="16"/>
                        <a:pt x="10" y="22"/>
                        <a:pt x="9" y="22"/>
                      </a:cubicBezTo>
                      <a:cubicBezTo>
                        <a:pt x="8" y="22"/>
                        <a:pt x="3" y="14"/>
                        <a:pt x="3" y="14"/>
                      </a:cubicBezTo>
                      <a:cubicBezTo>
                        <a:pt x="3" y="14"/>
                        <a:pt x="0" y="19"/>
                        <a:pt x="0" y="20"/>
                      </a:cubicBezTo>
                      <a:cubicBezTo>
                        <a:pt x="0" y="21"/>
                        <a:pt x="10" y="34"/>
                        <a:pt x="11" y="34"/>
                      </a:cubicBezTo>
                      <a:cubicBezTo>
                        <a:pt x="12" y="34"/>
                        <a:pt x="22" y="31"/>
                        <a:pt x="22" y="31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Freeform 114"/>
                <p:cNvSpPr>
                  <a:spLocks/>
                </p:cNvSpPr>
                <p:nvPr/>
              </p:nvSpPr>
              <p:spPr bwMode="auto">
                <a:xfrm>
                  <a:off x="2036763" y="4770438"/>
                  <a:ext cx="53975" cy="38100"/>
                </a:xfrm>
                <a:custGeom>
                  <a:avLst/>
                  <a:gdLst>
                    <a:gd name="T0" fmla="*/ 30 w 32"/>
                    <a:gd name="T1" fmla="*/ 16 h 23"/>
                    <a:gd name="T2" fmla="*/ 32 w 32"/>
                    <a:gd name="T3" fmla="*/ 0 h 23"/>
                    <a:gd name="T4" fmla="*/ 21 w 32"/>
                    <a:gd name="T5" fmla="*/ 14 h 23"/>
                    <a:gd name="T6" fmla="*/ 0 w 32"/>
                    <a:gd name="T7" fmla="*/ 23 h 23"/>
                    <a:gd name="T8" fmla="*/ 30 w 32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3">
                      <a:moveTo>
                        <a:pt x="30" y="16"/>
                      </a:moveTo>
                      <a:cubicBezTo>
                        <a:pt x="30" y="15"/>
                        <a:pt x="32" y="0"/>
                        <a:pt x="32" y="0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0" y="23"/>
                        <a:pt x="0" y="23"/>
                        <a:pt x="0" y="23"/>
                      </a:cubicBez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" name="Freeform 133"/>
                <p:cNvSpPr>
                  <a:spLocks/>
                </p:cNvSpPr>
                <p:nvPr/>
              </p:nvSpPr>
              <p:spPr bwMode="auto">
                <a:xfrm>
                  <a:off x="1630363" y="4992688"/>
                  <a:ext cx="612775" cy="715962"/>
                </a:xfrm>
                <a:custGeom>
                  <a:avLst/>
                  <a:gdLst>
                    <a:gd name="T0" fmla="*/ 0 w 386"/>
                    <a:gd name="T1" fmla="*/ 0 h 451"/>
                    <a:gd name="T2" fmla="*/ 386 w 386"/>
                    <a:gd name="T3" fmla="*/ 0 h 451"/>
                    <a:gd name="T4" fmla="*/ 357 w 386"/>
                    <a:gd name="T5" fmla="*/ 451 h 451"/>
                    <a:gd name="T6" fmla="*/ 29 w 386"/>
                    <a:gd name="T7" fmla="*/ 451 h 451"/>
                    <a:gd name="T8" fmla="*/ 0 w 386"/>
                    <a:gd name="T9" fmla="*/ 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6" h="451">
                      <a:moveTo>
                        <a:pt x="0" y="0"/>
                      </a:moveTo>
                      <a:lnTo>
                        <a:pt x="386" y="0"/>
                      </a:lnTo>
                      <a:lnTo>
                        <a:pt x="357" y="451"/>
                      </a:lnTo>
                      <a:lnTo>
                        <a:pt x="29" y="45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B3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34"/>
                <p:cNvSpPr>
                  <a:spLocks/>
                </p:cNvSpPr>
                <p:nvPr/>
              </p:nvSpPr>
              <p:spPr bwMode="auto">
                <a:xfrm>
                  <a:off x="1628775" y="4960938"/>
                  <a:ext cx="615950" cy="15875"/>
                </a:xfrm>
                <a:custGeom>
                  <a:avLst/>
                  <a:gdLst>
                    <a:gd name="T0" fmla="*/ 388 w 388"/>
                    <a:gd name="T1" fmla="*/ 0 h 10"/>
                    <a:gd name="T2" fmla="*/ 387 w 388"/>
                    <a:gd name="T3" fmla="*/ 10 h 10"/>
                    <a:gd name="T4" fmla="*/ 1 w 388"/>
                    <a:gd name="T5" fmla="*/ 10 h 10"/>
                    <a:gd name="T6" fmla="*/ 0 w 388"/>
                    <a:gd name="T7" fmla="*/ 0 h 10"/>
                    <a:gd name="T8" fmla="*/ 388 w 38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8" h="10">
                      <a:moveTo>
                        <a:pt x="388" y="0"/>
                      </a:moveTo>
                      <a:lnTo>
                        <a:pt x="387" y="10"/>
                      </a:lnTo>
                      <a:lnTo>
                        <a:pt x="1" y="10"/>
                      </a:lnTo>
                      <a:lnTo>
                        <a:pt x="0" y="0"/>
                      </a:lnTo>
                      <a:lnTo>
                        <a:pt x="388" y="0"/>
                      </a:lnTo>
                      <a:close/>
                    </a:path>
                  </a:pathLst>
                </a:custGeom>
                <a:solidFill>
                  <a:srgbClr val="B3BC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" name="Freeform 135"/>
                <p:cNvSpPr>
                  <a:spLocks/>
                </p:cNvSpPr>
                <p:nvPr/>
              </p:nvSpPr>
              <p:spPr bwMode="auto">
                <a:xfrm>
                  <a:off x="1601788" y="4916488"/>
                  <a:ext cx="669925" cy="60325"/>
                </a:xfrm>
                <a:custGeom>
                  <a:avLst/>
                  <a:gdLst>
                    <a:gd name="T0" fmla="*/ 397 w 397"/>
                    <a:gd name="T1" fmla="*/ 29 h 36"/>
                    <a:gd name="T2" fmla="*/ 397 w 397"/>
                    <a:gd name="T3" fmla="*/ 36 h 36"/>
                    <a:gd name="T4" fmla="*/ 0 w 397"/>
                    <a:gd name="T5" fmla="*/ 36 h 36"/>
                    <a:gd name="T6" fmla="*/ 0 w 397"/>
                    <a:gd name="T7" fmla="*/ 29 h 36"/>
                    <a:gd name="T8" fmla="*/ 30 w 397"/>
                    <a:gd name="T9" fmla="*/ 0 h 36"/>
                    <a:gd name="T10" fmla="*/ 367 w 397"/>
                    <a:gd name="T11" fmla="*/ 0 h 36"/>
                    <a:gd name="T12" fmla="*/ 397 w 397"/>
                    <a:gd name="T13" fmla="*/ 2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36">
                      <a:moveTo>
                        <a:pt x="397" y="29"/>
                      </a:moveTo>
                      <a:cubicBezTo>
                        <a:pt x="397" y="36"/>
                        <a:pt x="397" y="36"/>
                        <a:pt x="397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13"/>
                        <a:pt x="14" y="0"/>
                        <a:pt x="30" y="0"/>
                      </a:cubicBezTo>
                      <a:cubicBezTo>
                        <a:pt x="367" y="0"/>
                        <a:pt x="367" y="0"/>
                        <a:pt x="367" y="0"/>
                      </a:cubicBezTo>
                      <a:cubicBezTo>
                        <a:pt x="383" y="0"/>
                        <a:pt x="397" y="13"/>
                        <a:pt x="397" y="29"/>
                      </a:cubicBezTo>
                      <a:close/>
                    </a:path>
                  </a:pathLst>
                </a:custGeom>
                <a:solidFill>
                  <a:srgbClr val="B3B3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Rectangle 136"/>
                <p:cNvSpPr>
                  <a:spLocks noChangeArrowheads="1"/>
                </p:cNvSpPr>
                <p:nvPr/>
              </p:nvSpPr>
              <p:spPr bwMode="auto">
                <a:xfrm>
                  <a:off x="1630363" y="4976813"/>
                  <a:ext cx="612775" cy="15875"/>
                </a:xfrm>
                <a:prstGeom prst="rect">
                  <a:avLst/>
                </a:prstGeom>
                <a:solidFill>
                  <a:srgbClr val="8889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98" name="组合 197"/>
            <p:cNvGrpSpPr/>
            <p:nvPr/>
          </p:nvGrpSpPr>
          <p:grpSpPr>
            <a:xfrm>
              <a:off x="2071688" y="2278063"/>
              <a:ext cx="2306637" cy="3421062"/>
              <a:chOff x="2071688" y="2278063"/>
              <a:chExt cx="2306637" cy="3421062"/>
            </a:xfrm>
          </p:grpSpPr>
          <p:grpSp>
            <p:nvGrpSpPr>
              <p:cNvPr id="154" name="组合 153"/>
              <p:cNvGrpSpPr/>
              <p:nvPr/>
            </p:nvGrpSpPr>
            <p:grpSpPr>
              <a:xfrm>
                <a:off x="2071688" y="2278063"/>
                <a:ext cx="2306637" cy="3421062"/>
                <a:chOff x="2071688" y="2278063"/>
                <a:chExt cx="2306637" cy="3421062"/>
              </a:xfrm>
            </p:grpSpPr>
            <p:sp>
              <p:nvSpPr>
                <p:cNvPr id="41" name="Oval 38"/>
                <p:cNvSpPr>
                  <a:spLocks noChangeArrowheads="1"/>
                </p:cNvSpPr>
                <p:nvPr/>
              </p:nvSpPr>
              <p:spPr bwMode="auto">
                <a:xfrm>
                  <a:off x="2370138" y="5440363"/>
                  <a:ext cx="134938" cy="138112"/>
                </a:xfrm>
                <a:prstGeom prst="ellipse">
                  <a:avLst/>
                </a:pr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>
                  <a:spLocks/>
                </p:cNvSpPr>
                <p:nvPr/>
              </p:nvSpPr>
              <p:spPr bwMode="auto">
                <a:xfrm>
                  <a:off x="2154238" y="3619500"/>
                  <a:ext cx="257175" cy="881062"/>
                </a:xfrm>
                <a:custGeom>
                  <a:avLst/>
                  <a:gdLst>
                    <a:gd name="T0" fmla="*/ 148 w 153"/>
                    <a:gd name="T1" fmla="*/ 489 h 522"/>
                    <a:gd name="T2" fmla="*/ 132 w 153"/>
                    <a:gd name="T3" fmla="*/ 474 h 522"/>
                    <a:gd name="T4" fmla="*/ 70 w 153"/>
                    <a:gd name="T5" fmla="*/ 350 h 522"/>
                    <a:gd name="T6" fmla="*/ 35 w 153"/>
                    <a:gd name="T7" fmla="*/ 32 h 522"/>
                    <a:gd name="T8" fmla="*/ 33 w 153"/>
                    <a:gd name="T9" fmla="*/ 11 h 522"/>
                    <a:gd name="T10" fmla="*/ 15 w 153"/>
                    <a:gd name="T11" fmla="*/ 2 h 522"/>
                    <a:gd name="T12" fmla="*/ 4 w 153"/>
                    <a:gd name="T13" fmla="*/ 25 h 522"/>
                    <a:gd name="T14" fmla="*/ 37 w 153"/>
                    <a:gd name="T15" fmla="*/ 405 h 522"/>
                    <a:gd name="T16" fmla="*/ 56 w 153"/>
                    <a:gd name="T17" fmla="*/ 468 h 522"/>
                    <a:gd name="T18" fmla="*/ 100 w 153"/>
                    <a:gd name="T19" fmla="*/ 515 h 522"/>
                    <a:gd name="T20" fmla="*/ 134 w 153"/>
                    <a:gd name="T21" fmla="*/ 518 h 522"/>
                    <a:gd name="T22" fmla="*/ 148 w 153"/>
                    <a:gd name="T23" fmla="*/ 48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3" h="522">
                      <a:moveTo>
                        <a:pt x="148" y="489"/>
                      </a:moveTo>
                      <a:cubicBezTo>
                        <a:pt x="145" y="482"/>
                        <a:pt x="138" y="478"/>
                        <a:pt x="132" y="474"/>
                      </a:cubicBezTo>
                      <a:cubicBezTo>
                        <a:pt x="95" y="445"/>
                        <a:pt x="80" y="396"/>
                        <a:pt x="70" y="350"/>
                      </a:cubicBezTo>
                      <a:cubicBezTo>
                        <a:pt x="46" y="246"/>
                        <a:pt x="35" y="139"/>
                        <a:pt x="35" y="32"/>
                      </a:cubicBezTo>
                      <a:cubicBezTo>
                        <a:pt x="36" y="25"/>
                        <a:pt x="36" y="17"/>
                        <a:pt x="33" y="11"/>
                      </a:cubicBezTo>
                      <a:cubicBezTo>
                        <a:pt x="29" y="5"/>
                        <a:pt x="22" y="0"/>
                        <a:pt x="15" y="2"/>
                      </a:cubicBezTo>
                      <a:cubicBezTo>
                        <a:pt x="7" y="4"/>
                        <a:pt x="5" y="16"/>
                        <a:pt x="4" y="25"/>
                      </a:cubicBezTo>
                      <a:cubicBezTo>
                        <a:pt x="0" y="152"/>
                        <a:pt x="11" y="280"/>
                        <a:pt x="37" y="405"/>
                      </a:cubicBezTo>
                      <a:cubicBezTo>
                        <a:pt x="41" y="427"/>
                        <a:pt x="46" y="449"/>
                        <a:pt x="56" y="468"/>
                      </a:cubicBezTo>
                      <a:cubicBezTo>
                        <a:pt x="65" y="488"/>
                        <a:pt x="80" y="506"/>
                        <a:pt x="100" y="515"/>
                      </a:cubicBezTo>
                      <a:cubicBezTo>
                        <a:pt x="111" y="520"/>
                        <a:pt x="124" y="522"/>
                        <a:pt x="134" y="518"/>
                      </a:cubicBezTo>
                      <a:cubicBezTo>
                        <a:pt x="145" y="513"/>
                        <a:pt x="153" y="500"/>
                        <a:pt x="148" y="489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>
                  <a:spLocks/>
                </p:cNvSpPr>
                <p:nvPr/>
              </p:nvSpPr>
              <p:spPr bwMode="auto">
                <a:xfrm>
                  <a:off x="2671763" y="4510088"/>
                  <a:ext cx="268288" cy="238125"/>
                </a:xfrm>
                <a:custGeom>
                  <a:avLst/>
                  <a:gdLst>
                    <a:gd name="T0" fmla="*/ 19 w 159"/>
                    <a:gd name="T1" fmla="*/ 134 h 141"/>
                    <a:gd name="T2" fmla="*/ 137 w 159"/>
                    <a:gd name="T3" fmla="*/ 133 h 141"/>
                    <a:gd name="T4" fmla="*/ 144 w 159"/>
                    <a:gd name="T5" fmla="*/ 131 h 141"/>
                    <a:gd name="T6" fmla="*/ 147 w 159"/>
                    <a:gd name="T7" fmla="*/ 122 h 141"/>
                    <a:gd name="T8" fmla="*/ 157 w 159"/>
                    <a:gd name="T9" fmla="*/ 38 h 141"/>
                    <a:gd name="T10" fmla="*/ 153 w 159"/>
                    <a:gd name="T11" fmla="*/ 13 h 141"/>
                    <a:gd name="T12" fmla="*/ 130 w 159"/>
                    <a:gd name="T13" fmla="*/ 4 h 141"/>
                    <a:gd name="T14" fmla="*/ 10 w 159"/>
                    <a:gd name="T15" fmla="*/ 14 h 141"/>
                    <a:gd name="T16" fmla="*/ 4 w 159"/>
                    <a:gd name="T17" fmla="*/ 17 h 141"/>
                    <a:gd name="T18" fmla="*/ 2 w 159"/>
                    <a:gd name="T19" fmla="*/ 24 h 141"/>
                    <a:gd name="T20" fmla="*/ 5 w 159"/>
                    <a:gd name="T21" fmla="*/ 120 h 141"/>
                    <a:gd name="T22" fmla="*/ 9 w 159"/>
                    <a:gd name="T23" fmla="*/ 130 h 141"/>
                    <a:gd name="T24" fmla="*/ 19 w 159"/>
                    <a:gd name="T25" fmla="*/ 134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9" h="141">
                      <a:moveTo>
                        <a:pt x="19" y="134"/>
                      </a:moveTo>
                      <a:cubicBezTo>
                        <a:pt x="58" y="141"/>
                        <a:pt x="98" y="137"/>
                        <a:pt x="137" y="133"/>
                      </a:cubicBezTo>
                      <a:cubicBezTo>
                        <a:pt x="139" y="132"/>
                        <a:pt x="142" y="132"/>
                        <a:pt x="144" y="131"/>
                      </a:cubicBezTo>
                      <a:cubicBezTo>
                        <a:pt x="146" y="129"/>
                        <a:pt x="146" y="125"/>
                        <a:pt x="147" y="122"/>
                      </a:cubicBezTo>
                      <a:cubicBezTo>
                        <a:pt x="151" y="94"/>
                        <a:pt x="154" y="66"/>
                        <a:pt x="157" y="38"/>
                      </a:cubicBezTo>
                      <a:cubicBezTo>
                        <a:pt x="158" y="29"/>
                        <a:pt x="159" y="20"/>
                        <a:pt x="153" y="13"/>
                      </a:cubicBezTo>
                      <a:cubicBezTo>
                        <a:pt x="148" y="6"/>
                        <a:pt x="138" y="4"/>
                        <a:pt x="130" y="4"/>
                      </a:cubicBezTo>
                      <a:cubicBezTo>
                        <a:pt x="90" y="0"/>
                        <a:pt x="49" y="4"/>
                        <a:pt x="10" y="14"/>
                      </a:cubicBezTo>
                      <a:cubicBezTo>
                        <a:pt x="8" y="14"/>
                        <a:pt x="6" y="15"/>
                        <a:pt x="4" y="17"/>
                      </a:cubicBezTo>
                      <a:cubicBezTo>
                        <a:pt x="3" y="19"/>
                        <a:pt x="2" y="22"/>
                        <a:pt x="2" y="24"/>
                      </a:cubicBezTo>
                      <a:cubicBezTo>
                        <a:pt x="0" y="56"/>
                        <a:pt x="1" y="88"/>
                        <a:pt x="5" y="120"/>
                      </a:cubicBezTo>
                      <a:cubicBezTo>
                        <a:pt x="6" y="124"/>
                        <a:pt x="6" y="127"/>
                        <a:pt x="9" y="130"/>
                      </a:cubicBezTo>
                      <a:cubicBezTo>
                        <a:pt x="11" y="133"/>
                        <a:pt x="15" y="133"/>
                        <a:pt x="19" y="134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>
                  <a:spLocks/>
                </p:cNvSpPr>
                <p:nvPr/>
              </p:nvSpPr>
              <p:spPr bwMode="auto">
                <a:xfrm>
                  <a:off x="2071688" y="3321050"/>
                  <a:ext cx="307975" cy="387350"/>
                </a:xfrm>
                <a:custGeom>
                  <a:avLst/>
                  <a:gdLst>
                    <a:gd name="T0" fmla="*/ 8 w 183"/>
                    <a:gd name="T1" fmla="*/ 50 h 229"/>
                    <a:gd name="T2" fmla="*/ 49 w 183"/>
                    <a:gd name="T3" fmla="*/ 22 h 229"/>
                    <a:gd name="T4" fmla="*/ 124 w 183"/>
                    <a:gd name="T5" fmla="*/ 3 h 229"/>
                    <a:gd name="T6" fmla="*/ 157 w 183"/>
                    <a:gd name="T7" fmla="*/ 6 h 229"/>
                    <a:gd name="T8" fmla="*/ 176 w 183"/>
                    <a:gd name="T9" fmla="*/ 50 h 229"/>
                    <a:gd name="T10" fmla="*/ 182 w 183"/>
                    <a:gd name="T11" fmla="*/ 127 h 229"/>
                    <a:gd name="T12" fmla="*/ 181 w 183"/>
                    <a:gd name="T13" fmla="*/ 161 h 229"/>
                    <a:gd name="T14" fmla="*/ 163 w 183"/>
                    <a:gd name="T15" fmla="*/ 188 h 229"/>
                    <a:gd name="T16" fmla="*/ 132 w 183"/>
                    <a:gd name="T17" fmla="*/ 203 h 229"/>
                    <a:gd name="T18" fmla="*/ 118 w 183"/>
                    <a:gd name="T19" fmla="*/ 224 h 229"/>
                    <a:gd name="T20" fmla="*/ 95 w 183"/>
                    <a:gd name="T21" fmla="*/ 229 h 229"/>
                    <a:gd name="T22" fmla="*/ 37 w 183"/>
                    <a:gd name="T23" fmla="*/ 217 h 229"/>
                    <a:gd name="T24" fmla="*/ 11 w 183"/>
                    <a:gd name="T25" fmla="*/ 169 h 229"/>
                    <a:gd name="T26" fmla="*/ 0 w 183"/>
                    <a:gd name="T27" fmla="*/ 95 h 229"/>
                    <a:gd name="T28" fmla="*/ 8 w 183"/>
                    <a:gd name="T29" fmla="*/ 50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3" h="229">
                      <a:moveTo>
                        <a:pt x="8" y="50"/>
                      </a:moveTo>
                      <a:cubicBezTo>
                        <a:pt x="17" y="36"/>
                        <a:pt x="33" y="28"/>
                        <a:pt x="49" y="22"/>
                      </a:cubicBezTo>
                      <a:cubicBezTo>
                        <a:pt x="73" y="13"/>
                        <a:pt x="98" y="7"/>
                        <a:pt x="124" y="3"/>
                      </a:cubicBezTo>
                      <a:cubicBezTo>
                        <a:pt x="135" y="1"/>
                        <a:pt x="147" y="0"/>
                        <a:pt x="157" y="6"/>
                      </a:cubicBezTo>
                      <a:cubicBezTo>
                        <a:pt x="172" y="14"/>
                        <a:pt x="174" y="33"/>
                        <a:pt x="176" y="50"/>
                      </a:cubicBezTo>
                      <a:cubicBezTo>
                        <a:pt x="178" y="76"/>
                        <a:pt x="180" y="102"/>
                        <a:pt x="182" y="127"/>
                      </a:cubicBezTo>
                      <a:cubicBezTo>
                        <a:pt x="183" y="138"/>
                        <a:pt x="183" y="150"/>
                        <a:pt x="181" y="161"/>
                      </a:cubicBezTo>
                      <a:cubicBezTo>
                        <a:pt x="179" y="172"/>
                        <a:pt x="173" y="183"/>
                        <a:pt x="163" y="188"/>
                      </a:cubicBezTo>
                      <a:cubicBezTo>
                        <a:pt x="153" y="194"/>
                        <a:pt x="140" y="194"/>
                        <a:pt x="132" y="203"/>
                      </a:cubicBezTo>
                      <a:cubicBezTo>
                        <a:pt x="126" y="209"/>
                        <a:pt x="125" y="218"/>
                        <a:pt x="118" y="224"/>
                      </a:cubicBezTo>
                      <a:cubicBezTo>
                        <a:pt x="112" y="229"/>
                        <a:pt x="103" y="229"/>
                        <a:pt x="95" y="229"/>
                      </a:cubicBezTo>
                      <a:cubicBezTo>
                        <a:pt x="75" y="229"/>
                        <a:pt x="53" y="229"/>
                        <a:pt x="37" y="217"/>
                      </a:cubicBezTo>
                      <a:cubicBezTo>
                        <a:pt x="22" y="206"/>
                        <a:pt x="16" y="187"/>
                        <a:pt x="11" y="169"/>
                      </a:cubicBezTo>
                      <a:cubicBezTo>
                        <a:pt x="5" y="144"/>
                        <a:pt x="2" y="120"/>
                        <a:pt x="0" y="95"/>
                      </a:cubicBezTo>
                      <a:cubicBezTo>
                        <a:pt x="0" y="79"/>
                        <a:pt x="0" y="63"/>
                        <a:pt x="8" y="50"/>
                      </a:cubicBezTo>
                      <a:close/>
                    </a:path>
                  </a:pathLst>
                </a:custGeom>
                <a:solidFill>
                  <a:srgbClr val="0F2D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>
                  <a:spLocks/>
                </p:cNvSpPr>
                <p:nvPr/>
              </p:nvSpPr>
              <p:spPr bwMode="auto">
                <a:xfrm>
                  <a:off x="2193925" y="3368675"/>
                  <a:ext cx="96838" cy="338137"/>
                </a:xfrm>
                <a:custGeom>
                  <a:avLst/>
                  <a:gdLst>
                    <a:gd name="T0" fmla="*/ 5 w 57"/>
                    <a:gd name="T1" fmla="*/ 78 h 200"/>
                    <a:gd name="T2" fmla="*/ 6 w 57"/>
                    <a:gd name="T3" fmla="*/ 29 h 200"/>
                    <a:gd name="T4" fmla="*/ 44 w 57"/>
                    <a:gd name="T5" fmla="*/ 4 h 200"/>
                    <a:gd name="T6" fmla="*/ 57 w 57"/>
                    <a:gd name="T7" fmla="*/ 157 h 200"/>
                    <a:gd name="T8" fmla="*/ 38 w 57"/>
                    <a:gd name="T9" fmla="*/ 177 h 200"/>
                    <a:gd name="T10" fmla="*/ 23 w 57"/>
                    <a:gd name="T11" fmla="*/ 194 h 200"/>
                    <a:gd name="T12" fmla="*/ 15 w 57"/>
                    <a:gd name="T13" fmla="*/ 151 h 200"/>
                    <a:gd name="T14" fmla="*/ 5 w 57"/>
                    <a:gd name="T15" fmla="*/ 78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200">
                      <a:moveTo>
                        <a:pt x="5" y="78"/>
                      </a:moveTo>
                      <a:cubicBezTo>
                        <a:pt x="2" y="62"/>
                        <a:pt x="0" y="44"/>
                        <a:pt x="6" y="29"/>
                      </a:cubicBezTo>
                      <a:cubicBezTo>
                        <a:pt x="11" y="13"/>
                        <a:pt x="28" y="0"/>
                        <a:pt x="44" y="4"/>
                      </a:cubicBezTo>
                      <a:cubicBezTo>
                        <a:pt x="27" y="53"/>
                        <a:pt x="42" y="107"/>
                        <a:pt x="57" y="157"/>
                      </a:cubicBezTo>
                      <a:cubicBezTo>
                        <a:pt x="56" y="154"/>
                        <a:pt x="39" y="175"/>
                        <a:pt x="38" y="177"/>
                      </a:cubicBezTo>
                      <a:cubicBezTo>
                        <a:pt x="34" y="184"/>
                        <a:pt x="34" y="200"/>
                        <a:pt x="23" y="194"/>
                      </a:cubicBezTo>
                      <a:cubicBezTo>
                        <a:pt x="13" y="188"/>
                        <a:pt x="17" y="161"/>
                        <a:pt x="15" y="151"/>
                      </a:cubicBezTo>
                      <a:cubicBezTo>
                        <a:pt x="12" y="127"/>
                        <a:pt x="8" y="103"/>
                        <a:pt x="5" y="78"/>
                      </a:cubicBezTo>
                      <a:close/>
                    </a:path>
                  </a:pathLst>
                </a:custGeom>
                <a:solidFill>
                  <a:srgbClr val="001E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>
                  <a:spLocks/>
                </p:cNvSpPr>
                <p:nvPr/>
              </p:nvSpPr>
              <p:spPr bwMode="auto">
                <a:xfrm>
                  <a:off x="2322513" y="4302125"/>
                  <a:ext cx="977900" cy="309562"/>
                </a:xfrm>
                <a:custGeom>
                  <a:avLst/>
                  <a:gdLst>
                    <a:gd name="T0" fmla="*/ 63 w 580"/>
                    <a:gd name="T1" fmla="*/ 11 h 184"/>
                    <a:gd name="T2" fmla="*/ 44 w 580"/>
                    <a:gd name="T3" fmla="*/ 19 h 184"/>
                    <a:gd name="T4" fmla="*/ 35 w 580"/>
                    <a:gd name="T5" fmla="*/ 32 h 184"/>
                    <a:gd name="T6" fmla="*/ 2 w 580"/>
                    <a:gd name="T7" fmla="*/ 132 h 184"/>
                    <a:gd name="T8" fmla="*/ 2 w 580"/>
                    <a:gd name="T9" fmla="*/ 146 h 184"/>
                    <a:gd name="T10" fmla="*/ 18 w 580"/>
                    <a:gd name="T11" fmla="*/ 157 h 184"/>
                    <a:gd name="T12" fmla="*/ 140 w 580"/>
                    <a:gd name="T13" fmla="*/ 176 h 184"/>
                    <a:gd name="T14" fmla="*/ 472 w 580"/>
                    <a:gd name="T15" fmla="*/ 179 h 184"/>
                    <a:gd name="T16" fmla="*/ 523 w 580"/>
                    <a:gd name="T17" fmla="*/ 169 h 184"/>
                    <a:gd name="T18" fmla="*/ 577 w 580"/>
                    <a:gd name="T19" fmla="*/ 62 h 184"/>
                    <a:gd name="T20" fmla="*/ 575 w 580"/>
                    <a:gd name="T21" fmla="*/ 38 h 184"/>
                    <a:gd name="T22" fmla="*/ 546 w 580"/>
                    <a:gd name="T23" fmla="*/ 25 h 184"/>
                    <a:gd name="T24" fmla="*/ 233 w 580"/>
                    <a:gd name="T25" fmla="*/ 3 h 184"/>
                    <a:gd name="T26" fmla="*/ 69 w 580"/>
                    <a:gd name="T27" fmla="*/ 10 h 184"/>
                    <a:gd name="T28" fmla="*/ 63 w 580"/>
                    <a:gd name="T29" fmla="*/ 11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80" h="184">
                      <a:moveTo>
                        <a:pt x="63" y="11"/>
                      </a:moveTo>
                      <a:cubicBezTo>
                        <a:pt x="56" y="12"/>
                        <a:pt x="49" y="14"/>
                        <a:pt x="44" y="19"/>
                      </a:cubicBezTo>
                      <a:cubicBezTo>
                        <a:pt x="40" y="23"/>
                        <a:pt x="37" y="28"/>
                        <a:pt x="35" y="32"/>
                      </a:cubicBezTo>
                      <a:cubicBezTo>
                        <a:pt x="19" y="64"/>
                        <a:pt x="8" y="97"/>
                        <a:pt x="2" y="132"/>
                      </a:cubicBezTo>
                      <a:cubicBezTo>
                        <a:pt x="1" y="137"/>
                        <a:pt x="0" y="142"/>
                        <a:pt x="2" y="146"/>
                      </a:cubicBezTo>
                      <a:cubicBezTo>
                        <a:pt x="5" y="152"/>
                        <a:pt x="12" y="155"/>
                        <a:pt x="18" y="157"/>
                      </a:cubicBezTo>
                      <a:cubicBezTo>
                        <a:pt x="58" y="169"/>
                        <a:pt x="99" y="173"/>
                        <a:pt x="140" y="176"/>
                      </a:cubicBezTo>
                      <a:cubicBezTo>
                        <a:pt x="251" y="183"/>
                        <a:pt x="361" y="184"/>
                        <a:pt x="472" y="179"/>
                      </a:cubicBezTo>
                      <a:cubicBezTo>
                        <a:pt x="489" y="178"/>
                        <a:pt x="507" y="177"/>
                        <a:pt x="523" y="169"/>
                      </a:cubicBezTo>
                      <a:cubicBezTo>
                        <a:pt x="558" y="153"/>
                        <a:pt x="570" y="96"/>
                        <a:pt x="577" y="62"/>
                      </a:cubicBezTo>
                      <a:cubicBezTo>
                        <a:pt x="578" y="54"/>
                        <a:pt x="580" y="45"/>
                        <a:pt x="575" y="38"/>
                      </a:cubicBezTo>
                      <a:cubicBezTo>
                        <a:pt x="569" y="28"/>
                        <a:pt x="557" y="26"/>
                        <a:pt x="546" y="25"/>
                      </a:cubicBezTo>
                      <a:cubicBezTo>
                        <a:pt x="442" y="14"/>
                        <a:pt x="338" y="7"/>
                        <a:pt x="233" y="3"/>
                      </a:cubicBezTo>
                      <a:cubicBezTo>
                        <a:pt x="178" y="0"/>
                        <a:pt x="124" y="1"/>
                        <a:pt x="69" y="10"/>
                      </a:cubicBezTo>
                      <a:cubicBezTo>
                        <a:pt x="67" y="10"/>
                        <a:pt x="65" y="10"/>
                        <a:pt x="63" y="11"/>
                      </a:cubicBezTo>
                      <a:close/>
                    </a:path>
                  </a:pathLst>
                </a:custGeom>
                <a:solidFill>
                  <a:srgbClr val="0F2D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>
                  <a:spLocks/>
                </p:cNvSpPr>
                <p:nvPr/>
              </p:nvSpPr>
              <p:spPr bwMode="auto">
                <a:xfrm>
                  <a:off x="2733675" y="4702175"/>
                  <a:ext cx="160338" cy="677862"/>
                </a:xfrm>
                <a:custGeom>
                  <a:avLst/>
                  <a:gdLst>
                    <a:gd name="T0" fmla="*/ 69 w 95"/>
                    <a:gd name="T1" fmla="*/ 0 h 402"/>
                    <a:gd name="T2" fmla="*/ 13 w 95"/>
                    <a:gd name="T3" fmla="*/ 4 h 402"/>
                    <a:gd name="T4" fmla="*/ 0 w 95"/>
                    <a:gd name="T5" fmla="*/ 399 h 402"/>
                    <a:gd name="T6" fmla="*/ 95 w 95"/>
                    <a:gd name="T7" fmla="*/ 402 h 402"/>
                    <a:gd name="T8" fmla="*/ 69 w 95"/>
                    <a:gd name="T9" fmla="*/ 0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5" h="402">
                      <a:moveTo>
                        <a:pt x="69" y="0"/>
                      </a:moveTo>
                      <a:cubicBezTo>
                        <a:pt x="50" y="1"/>
                        <a:pt x="32" y="2"/>
                        <a:pt x="13" y="4"/>
                      </a:cubicBezTo>
                      <a:cubicBezTo>
                        <a:pt x="23" y="135"/>
                        <a:pt x="19" y="268"/>
                        <a:pt x="0" y="399"/>
                      </a:cubicBezTo>
                      <a:cubicBezTo>
                        <a:pt x="32" y="401"/>
                        <a:pt x="63" y="402"/>
                        <a:pt x="95" y="402"/>
                      </a:cubicBezTo>
                      <a:cubicBezTo>
                        <a:pt x="71" y="269"/>
                        <a:pt x="62" y="134"/>
                        <a:pt x="69" y="0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>
                  <a:spLocks/>
                </p:cNvSpPr>
                <p:nvPr/>
              </p:nvSpPr>
              <p:spPr bwMode="auto">
                <a:xfrm>
                  <a:off x="2409825" y="5348288"/>
                  <a:ext cx="815975" cy="112712"/>
                </a:xfrm>
                <a:custGeom>
                  <a:avLst/>
                  <a:gdLst>
                    <a:gd name="T0" fmla="*/ 0 w 484"/>
                    <a:gd name="T1" fmla="*/ 34 h 67"/>
                    <a:gd name="T2" fmla="*/ 345 w 484"/>
                    <a:gd name="T3" fmla="*/ 7 h 67"/>
                    <a:gd name="T4" fmla="*/ 464 w 484"/>
                    <a:gd name="T5" fmla="*/ 17 h 67"/>
                    <a:gd name="T6" fmla="*/ 477 w 484"/>
                    <a:gd name="T7" fmla="*/ 24 h 67"/>
                    <a:gd name="T8" fmla="*/ 481 w 484"/>
                    <a:gd name="T9" fmla="*/ 35 h 67"/>
                    <a:gd name="T10" fmla="*/ 484 w 484"/>
                    <a:gd name="T11" fmla="*/ 66 h 67"/>
                    <a:gd name="T12" fmla="*/ 2 w 484"/>
                    <a:gd name="T13" fmla="*/ 67 h 67"/>
                    <a:gd name="T14" fmla="*/ 0 w 484"/>
                    <a:gd name="T15" fmla="*/ 34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4" h="67">
                      <a:moveTo>
                        <a:pt x="0" y="34"/>
                      </a:moveTo>
                      <a:cubicBezTo>
                        <a:pt x="111" y="0"/>
                        <a:pt x="229" y="4"/>
                        <a:pt x="345" y="7"/>
                      </a:cubicBezTo>
                      <a:cubicBezTo>
                        <a:pt x="385" y="9"/>
                        <a:pt x="425" y="10"/>
                        <a:pt x="464" y="17"/>
                      </a:cubicBezTo>
                      <a:cubicBezTo>
                        <a:pt x="469" y="18"/>
                        <a:pt x="474" y="19"/>
                        <a:pt x="477" y="24"/>
                      </a:cubicBezTo>
                      <a:cubicBezTo>
                        <a:pt x="480" y="27"/>
                        <a:pt x="480" y="31"/>
                        <a:pt x="481" y="35"/>
                      </a:cubicBezTo>
                      <a:cubicBezTo>
                        <a:pt x="482" y="45"/>
                        <a:pt x="483" y="55"/>
                        <a:pt x="484" y="66"/>
                      </a:cubicBezTo>
                      <a:cubicBezTo>
                        <a:pt x="324" y="51"/>
                        <a:pt x="162" y="51"/>
                        <a:pt x="2" y="67"/>
                      </a:cubicBezTo>
                      <a:cubicBezTo>
                        <a:pt x="3" y="56"/>
                        <a:pt x="2" y="45"/>
                        <a:pt x="0" y="34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>
                  <a:spLocks/>
                </p:cNvSpPr>
                <p:nvPr/>
              </p:nvSpPr>
              <p:spPr bwMode="auto">
                <a:xfrm>
                  <a:off x="2760663" y="5405438"/>
                  <a:ext cx="117475" cy="158750"/>
                </a:xfrm>
                <a:custGeom>
                  <a:avLst/>
                  <a:gdLst>
                    <a:gd name="T0" fmla="*/ 70 w 70"/>
                    <a:gd name="T1" fmla="*/ 91 h 94"/>
                    <a:gd name="T2" fmla="*/ 64 w 70"/>
                    <a:gd name="T3" fmla="*/ 0 h 94"/>
                    <a:gd name="T4" fmla="*/ 2 w 70"/>
                    <a:gd name="T5" fmla="*/ 5 h 94"/>
                    <a:gd name="T6" fmla="*/ 0 w 70"/>
                    <a:gd name="T7" fmla="*/ 91 h 94"/>
                    <a:gd name="T8" fmla="*/ 70 w 70"/>
                    <a:gd name="T9" fmla="*/ 9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94">
                      <a:moveTo>
                        <a:pt x="70" y="91"/>
                      </a:moveTo>
                      <a:cubicBezTo>
                        <a:pt x="67" y="61"/>
                        <a:pt x="64" y="31"/>
                        <a:pt x="64" y="0"/>
                      </a:cubicBezTo>
                      <a:cubicBezTo>
                        <a:pt x="43" y="4"/>
                        <a:pt x="23" y="6"/>
                        <a:pt x="2" y="5"/>
                      </a:cubicBezTo>
                      <a:cubicBezTo>
                        <a:pt x="5" y="34"/>
                        <a:pt x="4" y="62"/>
                        <a:pt x="0" y="91"/>
                      </a:cubicBezTo>
                      <a:cubicBezTo>
                        <a:pt x="23" y="94"/>
                        <a:pt x="47" y="94"/>
                        <a:pt x="70" y="91"/>
                      </a:cubicBezTo>
                      <a:close/>
                    </a:path>
                  </a:pathLst>
                </a:cu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Oval 39"/>
                <p:cNvSpPr>
                  <a:spLocks noChangeArrowheads="1"/>
                </p:cNvSpPr>
                <p:nvPr/>
              </p:nvSpPr>
              <p:spPr bwMode="auto">
                <a:xfrm>
                  <a:off x="2755900" y="5529263"/>
                  <a:ext cx="134938" cy="136525"/>
                </a:xfrm>
                <a:prstGeom prst="ellipse">
                  <a:avLst/>
                </a:pr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Oval 40"/>
                <p:cNvSpPr>
                  <a:spLocks noChangeArrowheads="1"/>
                </p:cNvSpPr>
                <p:nvPr/>
              </p:nvSpPr>
              <p:spPr bwMode="auto">
                <a:xfrm>
                  <a:off x="3095625" y="5432425"/>
                  <a:ext cx="136525" cy="136525"/>
                </a:xfrm>
                <a:prstGeom prst="ellipse">
                  <a:avLst/>
                </a:prstGeom>
                <a:solidFill>
                  <a:srgbClr val="162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41"/>
                <p:cNvSpPr>
                  <a:spLocks/>
                </p:cNvSpPr>
                <p:nvPr/>
              </p:nvSpPr>
              <p:spPr bwMode="auto">
                <a:xfrm>
                  <a:off x="3968750" y="2652713"/>
                  <a:ext cx="257175" cy="558800"/>
                </a:xfrm>
                <a:custGeom>
                  <a:avLst/>
                  <a:gdLst>
                    <a:gd name="T0" fmla="*/ 62 w 153"/>
                    <a:gd name="T1" fmla="*/ 316 h 332"/>
                    <a:gd name="T2" fmla="*/ 116 w 153"/>
                    <a:gd name="T3" fmla="*/ 221 h 332"/>
                    <a:gd name="T4" fmla="*/ 149 w 153"/>
                    <a:gd name="T5" fmla="*/ 68 h 332"/>
                    <a:gd name="T6" fmla="*/ 146 w 153"/>
                    <a:gd name="T7" fmla="*/ 58 h 332"/>
                    <a:gd name="T8" fmla="*/ 137 w 153"/>
                    <a:gd name="T9" fmla="*/ 57 h 332"/>
                    <a:gd name="T10" fmla="*/ 135 w 153"/>
                    <a:gd name="T11" fmla="*/ 63 h 332"/>
                    <a:gd name="T12" fmla="*/ 114 w 153"/>
                    <a:gd name="T13" fmla="*/ 161 h 332"/>
                    <a:gd name="T14" fmla="*/ 122 w 153"/>
                    <a:gd name="T15" fmla="*/ 67 h 332"/>
                    <a:gd name="T16" fmla="*/ 122 w 153"/>
                    <a:gd name="T17" fmla="*/ 39 h 332"/>
                    <a:gd name="T18" fmla="*/ 106 w 153"/>
                    <a:gd name="T19" fmla="*/ 24 h 332"/>
                    <a:gd name="T20" fmla="*/ 102 w 153"/>
                    <a:gd name="T21" fmla="*/ 42 h 332"/>
                    <a:gd name="T22" fmla="*/ 101 w 153"/>
                    <a:gd name="T23" fmla="*/ 81 h 332"/>
                    <a:gd name="T24" fmla="*/ 93 w 153"/>
                    <a:gd name="T25" fmla="*/ 155 h 332"/>
                    <a:gd name="T26" fmla="*/ 90 w 153"/>
                    <a:gd name="T27" fmla="*/ 83 h 332"/>
                    <a:gd name="T28" fmla="*/ 86 w 153"/>
                    <a:gd name="T29" fmla="*/ 47 h 332"/>
                    <a:gd name="T30" fmla="*/ 78 w 153"/>
                    <a:gd name="T31" fmla="*/ 18 h 332"/>
                    <a:gd name="T32" fmla="*/ 64 w 153"/>
                    <a:gd name="T33" fmla="*/ 75 h 332"/>
                    <a:gd name="T34" fmla="*/ 68 w 153"/>
                    <a:gd name="T35" fmla="*/ 120 h 332"/>
                    <a:gd name="T36" fmla="*/ 67 w 153"/>
                    <a:gd name="T37" fmla="*/ 159 h 332"/>
                    <a:gd name="T38" fmla="*/ 46 w 153"/>
                    <a:gd name="T39" fmla="*/ 67 h 332"/>
                    <a:gd name="T40" fmla="*/ 36 w 153"/>
                    <a:gd name="T41" fmla="*/ 57 h 332"/>
                    <a:gd name="T42" fmla="*/ 38 w 153"/>
                    <a:gd name="T43" fmla="*/ 103 h 332"/>
                    <a:gd name="T44" fmla="*/ 44 w 153"/>
                    <a:gd name="T45" fmla="*/ 163 h 332"/>
                    <a:gd name="T46" fmla="*/ 40 w 153"/>
                    <a:gd name="T47" fmla="*/ 171 h 332"/>
                    <a:gd name="T48" fmla="*/ 26 w 153"/>
                    <a:gd name="T49" fmla="*/ 115 h 332"/>
                    <a:gd name="T50" fmla="*/ 22 w 153"/>
                    <a:gd name="T51" fmla="*/ 98 h 332"/>
                    <a:gd name="T52" fmla="*/ 9 w 153"/>
                    <a:gd name="T53" fmla="*/ 89 h 332"/>
                    <a:gd name="T54" fmla="*/ 23 w 153"/>
                    <a:gd name="T55" fmla="*/ 201 h 332"/>
                    <a:gd name="T56" fmla="*/ 22 w 153"/>
                    <a:gd name="T57" fmla="*/ 311 h 332"/>
                    <a:gd name="T58" fmla="*/ 22 w 153"/>
                    <a:gd name="T59" fmla="*/ 317 h 332"/>
                    <a:gd name="T60" fmla="*/ 26 w 153"/>
                    <a:gd name="T61" fmla="*/ 320 h 332"/>
                    <a:gd name="T62" fmla="*/ 40 w 153"/>
                    <a:gd name="T63" fmla="*/ 328 h 332"/>
                    <a:gd name="T64" fmla="*/ 50 w 153"/>
                    <a:gd name="T65" fmla="*/ 331 h 332"/>
                    <a:gd name="T66" fmla="*/ 62 w 153"/>
                    <a:gd name="T67" fmla="*/ 316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53" h="332">
                      <a:moveTo>
                        <a:pt x="62" y="316"/>
                      </a:moveTo>
                      <a:cubicBezTo>
                        <a:pt x="73" y="281"/>
                        <a:pt x="98" y="253"/>
                        <a:pt x="116" y="221"/>
                      </a:cubicBezTo>
                      <a:cubicBezTo>
                        <a:pt x="142" y="175"/>
                        <a:pt x="153" y="121"/>
                        <a:pt x="149" y="68"/>
                      </a:cubicBezTo>
                      <a:cubicBezTo>
                        <a:pt x="149" y="65"/>
                        <a:pt x="148" y="61"/>
                        <a:pt x="146" y="58"/>
                      </a:cubicBezTo>
                      <a:cubicBezTo>
                        <a:pt x="144" y="56"/>
                        <a:pt x="139" y="55"/>
                        <a:pt x="137" y="57"/>
                      </a:cubicBezTo>
                      <a:cubicBezTo>
                        <a:pt x="136" y="59"/>
                        <a:pt x="135" y="61"/>
                        <a:pt x="135" y="63"/>
                      </a:cubicBezTo>
                      <a:cubicBezTo>
                        <a:pt x="133" y="97"/>
                        <a:pt x="136" y="135"/>
                        <a:pt x="114" y="161"/>
                      </a:cubicBezTo>
                      <a:cubicBezTo>
                        <a:pt x="117" y="129"/>
                        <a:pt x="119" y="98"/>
                        <a:pt x="122" y="67"/>
                      </a:cubicBezTo>
                      <a:cubicBezTo>
                        <a:pt x="123" y="57"/>
                        <a:pt x="123" y="48"/>
                        <a:pt x="122" y="39"/>
                      </a:cubicBezTo>
                      <a:cubicBezTo>
                        <a:pt x="120" y="31"/>
                        <a:pt x="115" y="16"/>
                        <a:pt x="106" y="24"/>
                      </a:cubicBezTo>
                      <a:cubicBezTo>
                        <a:pt x="103" y="28"/>
                        <a:pt x="103" y="37"/>
                        <a:pt x="102" y="42"/>
                      </a:cubicBezTo>
                      <a:cubicBezTo>
                        <a:pt x="101" y="55"/>
                        <a:pt x="101" y="68"/>
                        <a:pt x="101" y="81"/>
                      </a:cubicBezTo>
                      <a:cubicBezTo>
                        <a:pt x="101" y="106"/>
                        <a:pt x="101" y="131"/>
                        <a:pt x="93" y="155"/>
                      </a:cubicBezTo>
                      <a:cubicBezTo>
                        <a:pt x="90" y="131"/>
                        <a:pt x="91" y="107"/>
                        <a:pt x="90" y="83"/>
                      </a:cubicBezTo>
                      <a:cubicBezTo>
                        <a:pt x="90" y="71"/>
                        <a:pt x="89" y="59"/>
                        <a:pt x="86" y="47"/>
                      </a:cubicBezTo>
                      <a:cubicBezTo>
                        <a:pt x="85" y="41"/>
                        <a:pt x="83" y="23"/>
                        <a:pt x="78" y="18"/>
                      </a:cubicBezTo>
                      <a:cubicBezTo>
                        <a:pt x="57" y="0"/>
                        <a:pt x="64" y="67"/>
                        <a:pt x="64" y="75"/>
                      </a:cubicBezTo>
                      <a:cubicBezTo>
                        <a:pt x="66" y="90"/>
                        <a:pt x="67" y="105"/>
                        <a:pt x="68" y="120"/>
                      </a:cubicBezTo>
                      <a:cubicBezTo>
                        <a:pt x="69" y="132"/>
                        <a:pt x="65" y="147"/>
                        <a:pt x="67" y="159"/>
                      </a:cubicBezTo>
                      <a:cubicBezTo>
                        <a:pt x="62" y="128"/>
                        <a:pt x="55" y="97"/>
                        <a:pt x="46" y="67"/>
                      </a:cubicBezTo>
                      <a:cubicBezTo>
                        <a:pt x="45" y="62"/>
                        <a:pt x="41" y="55"/>
                        <a:pt x="36" y="57"/>
                      </a:cubicBezTo>
                      <a:cubicBezTo>
                        <a:pt x="32" y="72"/>
                        <a:pt x="35" y="87"/>
                        <a:pt x="38" y="103"/>
                      </a:cubicBezTo>
                      <a:cubicBezTo>
                        <a:pt x="41" y="123"/>
                        <a:pt x="43" y="143"/>
                        <a:pt x="44" y="163"/>
                      </a:cubicBezTo>
                      <a:cubicBezTo>
                        <a:pt x="44" y="166"/>
                        <a:pt x="43" y="171"/>
                        <a:pt x="40" y="171"/>
                      </a:cubicBezTo>
                      <a:cubicBezTo>
                        <a:pt x="33" y="153"/>
                        <a:pt x="28" y="134"/>
                        <a:pt x="26" y="115"/>
                      </a:cubicBezTo>
                      <a:cubicBezTo>
                        <a:pt x="25" y="109"/>
                        <a:pt x="24" y="103"/>
                        <a:pt x="22" y="98"/>
                      </a:cubicBezTo>
                      <a:cubicBezTo>
                        <a:pt x="19" y="93"/>
                        <a:pt x="14" y="89"/>
                        <a:pt x="9" y="89"/>
                      </a:cubicBezTo>
                      <a:cubicBezTo>
                        <a:pt x="0" y="126"/>
                        <a:pt x="15" y="164"/>
                        <a:pt x="23" y="201"/>
                      </a:cubicBezTo>
                      <a:cubicBezTo>
                        <a:pt x="31" y="237"/>
                        <a:pt x="30" y="275"/>
                        <a:pt x="22" y="311"/>
                      </a:cubicBezTo>
                      <a:cubicBezTo>
                        <a:pt x="22" y="313"/>
                        <a:pt x="21" y="315"/>
                        <a:pt x="22" y="317"/>
                      </a:cubicBezTo>
                      <a:cubicBezTo>
                        <a:pt x="23" y="319"/>
                        <a:pt x="24" y="319"/>
                        <a:pt x="26" y="320"/>
                      </a:cubicBezTo>
                      <a:cubicBezTo>
                        <a:pt x="31" y="323"/>
                        <a:pt x="36" y="326"/>
                        <a:pt x="40" y="328"/>
                      </a:cubicBezTo>
                      <a:cubicBezTo>
                        <a:pt x="44" y="330"/>
                        <a:pt x="47" y="332"/>
                        <a:pt x="50" y="331"/>
                      </a:cubicBezTo>
                      <a:cubicBezTo>
                        <a:pt x="57" y="330"/>
                        <a:pt x="60" y="322"/>
                        <a:pt x="62" y="316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42"/>
                <p:cNvSpPr>
                  <a:spLocks/>
                </p:cNvSpPr>
                <p:nvPr/>
              </p:nvSpPr>
              <p:spPr bwMode="auto">
                <a:xfrm>
                  <a:off x="3090863" y="3100388"/>
                  <a:ext cx="1008063" cy="658812"/>
                </a:xfrm>
                <a:custGeom>
                  <a:avLst/>
                  <a:gdLst>
                    <a:gd name="T0" fmla="*/ 17 w 598"/>
                    <a:gd name="T1" fmla="*/ 65 h 390"/>
                    <a:gd name="T2" fmla="*/ 95 w 598"/>
                    <a:gd name="T3" fmla="*/ 10 h 390"/>
                    <a:gd name="T4" fmla="*/ 132 w 598"/>
                    <a:gd name="T5" fmla="*/ 34 h 390"/>
                    <a:gd name="T6" fmla="*/ 174 w 598"/>
                    <a:gd name="T7" fmla="*/ 79 h 390"/>
                    <a:gd name="T8" fmla="*/ 201 w 598"/>
                    <a:gd name="T9" fmla="*/ 118 h 390"/>
                    <a:gd name="T10" fmla="*/ 329 w 598"/>
                    <a:gd name="T11" fmla="*/ 246 h 390"/>
                    <a:gd name="T12" fmla="*/ 425 w 598"/>
                    <a:gd name="T13" fmla="*/ 256 h 390"/>
                    <a:gd name="T14" fmla="*/ 489 w 598"/>
                    <a:gd name="T15" fmla="*/ 149 h 390"/>
                    <a:gd name="T16" fmla="*/ 537 w 598"/>
                    <a:gd name="T17" fmla="*/ 19 h 390"/>
                    <a:gd name="T18" fmla="*/ 598 w 598"/>
                    <a:gd name="T19" fmla="*/ 35 h 390"/>
                    <a:gd name="T20" fmla="*/ 500 w 598"/>
                    <a:gd name="T21" fmla="*/ 296 h 390"/>
                    <a:gd name="T22" fmla="*/ 407 w 598"/>
                    <a:gd name="T23" fmla="*/ 385 h 390"/>
                    <a:gd name="T24" fmla="*/ 242 w 598"/>
                    <a:gd name="T25" fmla="*/ 333 h 390"/>
                    <a:gd name="T26" fmla="*/ 87 w 598"/>
                    <a:gd name="T27" fmla="*/ 244 h 390"/>
                    <a:gd name="T28" fmla="*/ 40 w 598"/>
                    <a:gd name="T29" fmla="*/ 202 h 390"/>
                    <a:gd name="T30" fmla="*/ 17 w 598"/>
                    <a:gd name="T31" fmla="*/ 6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8" h="390">
                      <a:moveTo>
                        <a:pt x="17" y="65"/>
                      </a:moveTo>
                      <a:cubicBezTo>
                        <a:pt x="27" y="37"/>
                        <a:pt x="62" y="0"/>
                        <a:pt x="95" y="10"/>
                      </a:cubicBezTo>
                      <a:cubicBezTo>
                        <a:pt x="110" y="14"/>
                        <a:pt x="121" y="24"/>
                        <a:pt x="132" y="34"/>
                      </a:cubicBezTo>
                      <a:cubicBezTo>
                        <a:pt x="147" y="48"/>
                        <a:pt x="162" y="63"/>
                        <a:pt x="174" y="79"/>
                      </a:cubicBezTo>
                      <a:cubicBezTo>
                        <a:pt x="184" y="92"/>
                        <a:pt x="192" y="105"/>
                        <a:pt x="201" y="118"/>
                      </a:cubicBezTo>
                      <a:cubicBezTo>
                        <a:pt x="236" y="167"/>
                        <a:pt x="283" y="207"/>
                        <a:pt x="329" y="246"/>
                      </a:cubicBezTo>
                      <a:cubicBezTo>
                        <a:pt x="357" y="269"/>
                        <a:pt x="394" y="286"/>
                        <a:pt x="425" y="256"/>
                      </a:cubicBezTo>
                      <a:cubicBezTo>
                        <a:pt x="453" y="229"/>
                        <a:pt x="472" y="184"/>
                        <a:pt x="489" y="149"/>
                      </a:cubicBezTo>
                      <a:cubicBezTo>
                        <a:pt x="494" y="139"/>
                        <a:pt x="541" y="20"/>
                        <a:pt x="537" y="19"/>
                      </a:cubicBezTo>
                      <a:cubicBezTo>
                        <a:pt x="557" y="24"/>
                        <a:pt x="577" y="30"/>
                        <a:pt x="598" y="35"/>
                      </a:cubicBezTo>
                      <a:cubicBezTo>
                        <a:pt x="573" y="125"/>
                        <a:pt x="540" y="212"/>
                        <a:pt x="500" y="296"/>
                      </a:cubicBezTo>
                      <a:cubicBezTo>
                        <a:pt x="481" y="336"/>
                        <a:pt x="455" y="381"/>
                        <a:pt x="407" y="385"/>
                      </a:cubicBezTo>
                      <a:cubicBezTo>
                        <a:pt x="348" y="390"/>
                        <a:pt x="293" y="358"/>
                        <a:pt x="242" y="333"/>
                      </a:cubicBezTo>
                      <a:cubicBezTo>
                        <a:pt x="188" y="307"/>
                        <a:pt x="136" y="278"/>
                        <a:pt x="87" y="244"/>
                      </a:cubicBezTo>
                      <a:cubicBezTo>
                        <a:pt x="70" y="231"/>
                        <a:pt x="53" y="218"/>
                        <a:pt x="40" y="202"/>
                      </a:cubicBezTo>
                      <a:cubicBezTo>
                        <a:pt x="9" y="165"/>
                        <a:pt x="0" y="110"/>
                        <a:pt x="17" y="65"/>
                      </a:cubicBezTo>
                      <a:close/>
                    </a:path>
                  </a:pathLst>
                </a:custGeom>
                <a:solidFill>
                  <a:srgbClr val="90A6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43"/>
                <p:cNvSpPr>
                  <a:spLocks/>
                </p:cNvSpPr>
                <p:nvPr/>
              </p:nvSpPr>
              <p:spPr bwMode="auto">
                <a:xfrm>
                  <a:off x="3422650" y="5167313"/>
                  <a:ext cx="201613" cy="174625"/>
                </a:xfrm>
                <a:custGeom>
                  <a:avLst/>
                  <a:gdLst>
                    <a:gd name="T0" fmla="*/ 119 w 119"/>
                    <a:gd name="T1" fmla="*/ 86 h 103"/>
                    <a:gd name="T2" fmla="*/ 111 w 119"/>
                    <a:gd name="T3" fmla="*/ 74 h 103"/>
                    <a:gd name="T4" fmla="*/ 111 w 119"/>
                    <a:gd name="T5" fmla="*/ 2 h 103"/>
                    <a:gd name="T6" fmla="*/ 49 w 119"/>
                    <a:gd name="T7" fmla="*/ 0 h 103"/>
                    <a:gd name="T8" fmla="*/ 24 w 119"/>
                    <a:gd name="T9" fmla="*/ 52 h 103"/>
                    <a:gd name="T10" fmla="*/ 0 w 119"/>
                    <a:gd name="T11" fmla="*/ 81 h 103"/>
                    <a:gd name="T12" fmla="*/ 119 w 119"/>
                    <a:gd name="T13" fmla="*/ 8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103">
                      <a:moveTo>
                        <a:pt x="119" y="86"/>
                      </a:moveTo>
                      <a:cubicBezTo>
                        <a:pt x="116" y="83"/>
                        <a:pt x="113" y="79"/>
                        <a:pt x="111" y="74"/>
                      </a:cubicBezTo>
                      <a:cubicBezTo>
                        <a:pt x="100" y="52"/>
                        <a:pt x="105" y="26"/>
                        <a:pt x="111" y="2"/>
                      </a:cubicBezTo>
                      <a:cubicBezTo>
                        <a:pt x="90" y="5"/>
                        <a:pt x="69" y="5"/>
                        <a:pt x="49" y="0"/>
                      </a:cubicBezTo>
                      <a:cubicBezTo>
                        <a:pt x="44" y="19"/>
                        <a:pt x="36" y="37"/>
                        <a:pt x="24" y="52"/>
                      </a:cubicBezTo>
                      <a:cubicBezTo>
                        <a:pt x="17" y="62"/>
                        <a:pt x="8" y="71"/>
                        <a:pt x="0" y="81"/>
                      </a:cubicBezTo>
                      <a:cubicBezTo>
                        <a:pt x="36" y="101"/>
                        <a:pt x="82" y="103"/>
                        <a:pt x="119" y="86"/>
                      </a:cubicBezTo>
                      <a:close/>
                    </a:path>
                  </a:pathLst>
                </a:custGeom>
                <a:solidFill>
                  <a:srgbClr val="42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44"/>
                <p:cNvSpPr>
                  <a:spLocks/>
                </p:cNvSpPr>
                <p:nvPr/>
              </p:nvSpPr>
              <p:spPr bwMode="auto">
                <a:xfrm>
                  <a:off x="3389313" y="5407025"/>
                  <a:ext cx="187325" cy="63500"/>
                </a:xfrm>
                <a:custGeom>
                  <a:avLst/>
                  <a:gdLst>
                    <a:gd name="T0" fmla="*/ 3 w 111"/>
                    <a:gd name="T1" fmla="*/ 33 h 37"/>
                    <a:gd name="T2" fmla="*/ 106 w 111"/>
                    <a:gd name="T3" fmla="*/ 37 h 37"/>
                    <a:gd name="T4" fmla="*/ 111 w 111"/>
                    <a:gd name="T5" fmla="*/ 5 h 37"/>
                    <a:gd name="T6" fmla="*/ 0 w 111"/>
                    <a:gd name="T7" fmla="*/ 0 h 37"/>
                    <a:gd name="T8" fmla="*/ 3 w 111"/>
                    <a:gd name="T9" fmla="*/ 3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1" h="37">
                      <a:moveTo>
                        <a:pt x="3" y="33"/>
                      </a:moveTo>
                      <a:cubicBezTo>
                        <a:pt x="38" y="34"/>
                        <a:pt x="72" y="36"/>
                        <a:pt x="106" y="37"/>
                      </a:cubicBezTo>
                      <a:cubicBezTo>
                        <a:pt x="108" y="26"/>
                        <a:pt x="109" y="15"/>
                        <a:pt x="111" y="5"/>
                      </a:cubicBezTo>
                      <a:cubicBezTo>
                        <a:pt x="74" y="0"/>
                        <a:pt x="37" y="2"/>
                        <a:pt x="0" y="0"/>
                      </a:cubicBezTo>
                      <a:cubicBezTo>
                        <a:pt x="1" y="11"/>
                        <a:pt x="2" y="22"/>
                        <a:pt x="3" y="33"/>
                      </a:cubicBezTo>
                      <a:close/>
                    </a:path>
                  </a:pathLst>
                </a:custGeom>
                <a:solidFill>
                  <a:srgbClr val="2224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45"/>
                <p:cNvSpPr>
                  <a:spLocks/>
                </p:cNvSpPr>
                <p:nvPr/>
              </p:nvSpPr>
              <p:spPr bwMode="auto">
                <a:xfrm>
                  <a:off x="3389313" y="5303838"/>
                  <a:ext cx="744538" cy="206375"/>
                </a:xfrm>
                <a:custGeom>
                  <a:avLst/>
                  <a:gdLst>
                    <a:gd name="T0" fmla="*/ 437 w 441"/>
                    <a:gd name="T1" fmla="*/ 68 h 122"/>
                    <a:gd name="T2" fmla="*/ 169 w 441"/>
                    <a:gd name="T3" fmla="*/ 29 h 122"/>
                    <a:gd name="T4" fmla="*/ 139 w 441"/>
                    <a:gd name="T5" fmla="*/ 5 h 122"/>
                    <a:gd name="T6" fmla="*/ 20 w 441"/>
                    <a:gd name="T7" fmla="*/ 0 h 122"/>
                    <a:gd name="T8" fmla="*/ 7 w 441"/>
                    <a:gd name="T9" fmla="*/ 22 h 122"/>
                    <a:gd name="T10" fmla="*/ 0 w 441"/>
                    <a:gd name="T11" fmla="*/ 61 h 122"/>
                    <a:gd name="T12" fmla="*/ 111 w 441"/>
                    <a:gd name="T13" fmla="*/ 66 h 122"/>
                    <a:gd name="T14" fmla="*/ 111 w 441"/>
                    <a:gd name="T15" fmla="*/ 66 h 122"/>
                    <a:gd name="T16" fmla="*/ 183 w 441"/>
                    <a:gd name="T17" fmla="*/ 98 h 122"/>
                    <a:gd name="T18" fmla="*/ 312 w 441"/>
                    <a:gd name="T19" fmla="*/ 117 h 122"/>
                    <a:gd name="T20" fmla="*/ 441 w 441"/>
                    <a:gd name="T21" fmla="*/ 86 h 122"/>
                    <a:gd name="T22" fmla="*/ 437 w 441"/>
                    <a:gd name="T23" fmla="*/ 68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1" h="122">
                      <a:moveTo>
                        <a:pt x="437" y="68"/>
                      </a:moveTo>
                      <a:cubicBezTo>
                        <a:pt x="347" y="91"/>
                        <a:pt x="249" y="76"/>
                        <a:pt x="169" y="29"/>
                      </a:cubicBezTo>
                      <a:cubicBezTo>
                        <a:pt x="158" y="23"/>
                        <a:pt x="147" y="15"/>
                        <a:pt x="139" y="5"/>
                      </a:cubicBezTo>
                      <a:cubicBezTo>
                        <a:pt x="102" y="22"/>
                        <a:pt x="56" y="20"/>
                        <a:pt x="20" y="0"/>
                      </a:cubicBezTo>
                      <a:cubicBezTo>
                        <a:pt x="15" y="7"/>
                        <a:pt x="10" y="14"/>
                        <a:pt x="7" y="22"/>
                      </a:cubicBezTo>
                      <a:cubicBezTo>
                        <a:pt x="1" y="34"/>
                        <a:pt x="0" y="48"/>
                        <a:pt x="0" y="61"/>
                      </a:cubicBezTo>
                      <a:cubicBezTo>
                        <a:pt x="37" y="63"/>
                        <a:pt x="74" y="61"/>
                        <a:pt x="111" y="66"/>
                      </a:cubicBezTo>
                      <a:cubicBezTo>
                        <a:pt x="111" y="66"/>
                        <a:pt x="111" y="66"/>
                        <a:pt x="111" y="66"/>
                      </a:cubicBezTo>
                      <a:cubicBezTo>
                        <a:pt x="137" y="69"/>
                        <a:pt x="159" y="86"/>
                        <a:pt x="183" y="98"/>
                      </a:cubicBezTo>
                      <a:cubicBezTo>
                        <a:pt x="222" y="118"/>
                        <a:pt x="268" y="122"/>
                        <a:pt x="312" y="117"/>
                      </a:cubicBezTo>
                      <a:cubicBezTo>
                        <a:pt x="356" y="112"/>
                        <a:pt x="399" y="99"/>
                        <a:pt x="441" y="86"/>
                      </a:cubicBezTo>
                      <a:cubicBezTo>
                        <a:pt x="441" y="80"/>
                        <a:pt x="440" y="73"/>
                        <a:pt x="437" y="6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46"/>
                <p:cNvSpPr>
                  <a:spLocks/>
                </p:cNvSpPr>
                <p:nvPr/>
              </p:nvSpPr>
              <p:spPr bwMode="auto">
                <a:xfrm>
                  <a:off x="2784475" y="4138613"/>
                  <a:ext cx="1187450" cy="1143000"/>
                </a:xfrm>
                <a:custGeom>
                  <a:avLst/>
                  <a:gdLst>
                    <a:gd name="T0" fmla="*/ 59 w 704"/>
                    <a:gd name="T1" fmla="*/ 30 h 678"/>
                    <a:gd name="T2" fmla="*/ 133 w 704"/>
                    <a:gd name="T3" fmla="*/ 1 h 678"/>
                    <a:gd name="T4" fmla="*/ 221 w 704"/>
                    <a:gd name="T5" fmla="*/ 27 h 678"/>
                    <a:gd name="T6" fmla="*/ 468 w 704"/>
                    <a:gd name="T7" fmla="*/ 84 h 678"/>
                    <a:gd name="T8" fmla="*/ 668 w 704"/>
                    <a:gd name="T9" fmla="*/ 213 h 678"/>
                    <a:gd name="T10" fmla="*/ 614 w 704"/>
                    <a:gd name="T11" fmla="*/ 391 h 678"/>
                    <a:gd name="T12" fmla="*/ 516 w 704"/>
                    <a:gd name="T13" fmla="*/ 672 h 678"/>
                    <a:gd name="T14" fmla="*/ 389 w 704"/>
                    <a:gd name="T15" fmla="*/ 678 h 678"/>
                    <a:gd name="T16" fmla="*/ 528 w 704"/>
                    <a:gd name="T17" fmla="*/ 339 h 678"/>
                    <a:gd name="T18" fmla="*/ 579 w 704"/>
                    <a:gd name="T19" fmla="*/ 193 h 678"/>
                    <a:gd name="T20" fmla="*/ 356 w 704"/>
                    <a:gd name="T21" fmla="*/ 150 h 678"/>
                    <a:gd name="T22" fmla="*/ 52 w 704"/>
                    <a:gd name="T23" fmla="*/ 135 h 678"/>
                    <a:gd name="T24" fmla="*/ 12 w 704"/>
                    <a:gd name="T25" fmla="*/ 114 h 678"/>
                    <a:gd name="T26" fmla="*/ 59 w 704"/>
                    <a:gd name="T27" fmla="*/ 30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04" h="678">
                      <a:moveTo>
                        <a:pt x="59" y="30"/>
                      </a:moveTo>
                      <a:cubicBezTo>
                        <a:pt x="86" y="12"/>
                        <a:pt x="116" y="0"/>
                        <a:pt x="133" y="1"/>
                      </a:cubicBezTo>
                      <a:cubicBezTo>
                        <a:pt x="164" y="2"/>
                        <a:pt x="192" y="16"/>
                        <a:pt x="221" y="27"/>
                      </a:cubicBezTo>
                      <a:cubicBezTo>
                        <a:pt x="300" y="59"/>
                        <a:pt x="385" y="69"/>
                        <a:pt x="468" y="84"/>
                      </a:cubicBezTo>
                      <a:cubicBezTo>
                        <a:pt x="532" y="95"/>
                        <a:pt x="704" y="110"/>
                        <a:pt x="668" y="213"/>
                      </a:cubicBezTo>
                      <a:cubicBezTo>
                        <a:pt x="648" y="271"/>
                        <a:pt x="634" y="332"/>
                        <a:pt x="614" y="391"/>
                      </a:cubicBezTo>
                      <a:cubicBezTo>
                        <a:pt x="581" y="485"/>
                        <a:pt x="549" y="579"/>
                        <a:pt x="516" y="672"/>
                      </a:cubicBezTo>
                      <a:cubicBezTo>
                        <a:pt x="474" y="674"/>
                        <a:pt x="432" y="676"/>
                        <a:pt x="389" y="678"/>
                      </a:cubicBezTo>
                      <a:cubicBezTo>
                        <a:pt x="435" y="565"/>
                        <a:pt x="482" y="452"/>
                        <a:pt x="528" y="339"/>
                      </a:cubicBezTo>
                      <a:cubicBezTo>
                        <a:pt x="547" y="291"/>
                        <a:pt x="567" y="243"/>
                        <a:pt x="579" y="193"/>
                      </a:cubicBezTo>
                      <a:cubicBezTo>
                        <a:pt x="505" y="175"/>
                        <a:pt x="431" y="157"/>
                        <a:pt x="356" y="150"/>
                      </a:cubicBezTo>
                      <a:cubicBezTo>
                        <a:pt x="255" y="140"/>
                        <a:pt x="152" y="151"/>
                        <a:pt x="52" y="135"/>
                      </a:cubicBezTo>
                      <a:cubicBezTo>
                        <a:pt x="36" y="133"/>
                        <a:pt x="18" y="128"/>
                        <a:pt x="12" y="114"/>
                      </a:cubicBezTo>
                      <a:cubicBezTo>
                        <a:pt x="0" y="84"/>
                        <a:pt x="26" y="52"/>
                        <a:pt x="59" y="30"/>
                      </a:cubicBezTo>
                      <a:close/>
                    </a:path>
                  </a:pathLst>
                </a:custGeom>
                <a:solidFill>
                  <a:srgbClr val="2142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47"/>
                <p:cNvSpPr>
                  <a:spLocks/>
                </p:cNvSpPr>
                <p:nvPr/>
              </p:nvSpPr>
              <p:spPr bwMode="auto">
                <a:xfrm>
                  <a:off x="3267075" y="5313363"/>
                  <a:ext cx="225425" cy="195262"/>
                </a:xfrm>
                <a:custGeom>
                  <a:avLst/>
                  <a:gdLst>
                    <a:gd name="T0" fmla="*/ 134 w 134"/>
                    <a:gd name="T1" fmla="*/ 97 h 116"/>
                    <a:gd name="T2" fmla="*/ 125 w 134"/>
                    <a:gd name="T3" fmla="*/ 84 h 116"/>
                    <a:gd name="T4" fmla="*/ 125 w 134"/>
                    <a:gd name="T5" fmla="*/ 2 h 116"/>
                    <a:gd name="T6" fmla="*/ 54 w 134"/>
                    <a:gd name="T7" fmla="*/ 0 h 116"/>
                    <a:gd name="T8" fmla="*/ 27 w 134"/>
                    <a:gd name="T9" fmla="*/ 59 h 116"/>
                    <a:gd name="T10" fmla="*/ 0 w 134"/>
                    <a:gd name="T11" fmla="*/ 91 h 116"/>
                    <a:gd name="T12" fmla="*/ 134 w 134"/>
                    <a:gd name="T13" fmla="*/ 97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4" h="116">
                      <a:moveTo>
                        <a:pt x="134" y="97"/>
                      </a:moveTo>
                      <a:cubicBezTo>
                        <a:pt x="130" y="93"/>
                        <a:pt x="127" y="89"/>
                        <a:pt x="125" y="84"/>
                      </a:cubicBezTo>
                      <a:cubicBezTo>
                        <a:pt x="112" y="59"/>
                        <a:pt x="118" y="29"/>
                        <a:pt x="125" y="2"/>
                      </a:cubicBezTo>
                      <a:cubicBezTo>
                        <a:pt x="101" y="6"/>
                        <a:pt x="77" y="5"/>
                        <a:pt x="54" y="0"/>
                      </a:cubicBezTo>
                      <a:cubicBezTo>
                        <a:pt x="49" y="21"/>
                        <a:pt x="40" y="41"/>
                        <a:pt x="27" y="59"/>
                      </a:cubicBezTo>
                      <a:cubicBezTo>
                        <a:pt x="18" y="70"/>
                        <a:pt x="8" y="80"/>
                        <a:pt x="0" y="91"/>
                      </a:cubicBezTo>
                      <a:cubicBezTo>
                        <a:pt x="40" y="114"/>
                        <a:pt x="92" y="116"/>
                        <a:pt x="134" y="97"/>
                      </a:cubicBezTo>
                      <a:close/>
                    </a:path>
                  </a:pathLst>
                </a:custGeom>
                <a:solidFill>
                  <a:srgbClr val="42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48"/>
                <p:cNvSpPr>
                  <a:spLocks/>
                </p:cNvSpPr>
                <p:nvPr/>
              </p:nvSpPr>
              <p:spPr bwMode="auto">
                <a:xfrm>
                  <a:off x="3227388" y="5583238"/>
                  <a:ext cx="211138" cy="69850"/>
                </a:xfrm>
                <a:custGeom>
                  <a:avLst/>
                  <a:gdLst>
                    <a:gd name="T0" fmla="*/ 4 w 125"/>
                    <a:gd name="T1" fmla="*/ 37 h 42"/>
                    <a:gd name="T2" fmla="*/ 120 w 125"/>
                    <a:gd name="T3" fmla="*/ 42 h 42"/>
                    <a:gd name="T4" fmla="*/ 125 w 125"/>
                    <a:gd name="T5" fmla="*/ 6 h 42"/>
                    <a:gd name="T6" fmla="*/ 0 w 125"/>
                    <a:gd name="T7" fmla="*/ 0 h 42"/>
                    <a:gd name="T8" fmla="*/ 4 w 125"/>
                    <a:gd name="T9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" h="42">
                      <a:moveTo>
                        <a:pt x="4" y="37"/>
                      </a:moveTo>
                      <a:cubicBezTo>
                        <a:pt x="42" y="39"/>
                        <a:pt x="81" y="40"/>
                        <a:pt x="120" y="42"/>
                      </a:cubicBezTo>
                      <a:cubicBezTo>
                        <a:pt x="122" y="30"/>
                        <a:pt x="123" y="18"/>
                        <a:pt x="125" y="6"/>
                      </a:cubicBezTo>
                      <a:cubicBezTo>
                        <a:pt x="84" y="0"/>
                        <a:pt x="42" y="3"/>
                        <a:pt x="0" y="0"/>
                      </a:cubicBezTo>
                      <a:cubicBezTo>
                        <a:pt x="1" y="13"/>
                        <a:pt x="2" y="25"/>
                        <a:pt x="4" y="37"/>
                      </a:cubicBezTo>
                      <a:close/>
                    </a:path>
                  </a:pathLst>
                </a:custGeom>
                <a:solidFill>
                  <a:srgbClr val="2224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49"/>
                <p:cNvSpPr>
                  <a:spLocks/>
                </p:cNvSpPr>
                <p:nvPr/>
              </p:nvSpPr>
              <p:spPr bwMode="auto">
                <a:xfrm>
                  <a:off x="3227388" y="5465763"/>
                  <a:ext cx="839788" cy="233362"/>
                </a:xfrm>
                <a:custGeom>
                  <a:avLst/>
                  <a:gdLst>
                    <a:gd name="T0" fmla="*/ 494 w 498"/>
                    <a:gd name="T1" fmla="*/ 77 h 138"/>
                    <a:gd name="T2" fmla="*/ 191 w 498"/>
                    <a:gd name="T3" fmla="*/ 33 h 138"/>
                    <a:gd name="T4" fmla="*/ 157 w 498"/>
                    <a:gd name="T5" fmla="*/ 6 h 138"/>
                    <a:gd name="T6" fmla="*/ 23 w 498"/>
                    <a:gd name="T7" fmla="*/ 0 h 138"/>
                    <a:gd name="T8" fmla="*/ 8 w 498"/>
                    <a:gd name="T9" fmla="*/ 25 h 138"/>
                    <a:gd name="T10" fmla="*/ 0 w 498"/>
                    <a:gd name="T11" fmla="*/ 69 h 138"/>
                    <a:gd name="T12" fmla="*/ 125 w 498"/>
                    <a:gd name="T13" fmla="*/ 75 h 138"/>
                    <a:gd name="T14" fmla="*/ 125 w 498"/>
                    <a:gd name="T15" fmla="*/ 74 h 138"/>
                    <a:gd name="T16" fmla="*/ 206 w 498"/>
                    <a:gd name="T17" fmla="*/ 111 h 138"/>
                    <a:gd name="T18" fmla="*/ 353 w 498"/>
                    <a:gd name="T19" fmla="*/ 132 h 138"/>
                    <a:gd name="T20" fmla="*/ 498 w 498"/>
                    <a:gd name="T21" fmla="*/ 97 h 138"/>
                    <a:gd name="T22" fmla="*/ 494 w 498"/>
                    <a:gd name="T23" fmla="*/ 77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8" h="138">
                      <a:moveTo>
                        <a:pt x="494" y="77"/>
                      </a:moveTo>
                      <a:cubicBezTo>
                        <a:pt x="392" y="103"/>
                        <a:pt x="281" y="87"/>
                        <a:pt x="191" y="33"/>
                      </a:cubicBezTo>
                      <a:cubicBezTo>
                        <a:pt x="179" y="26"/>
                        <a:pt x="166" y="17"/>
                        <a:pt x="157" y="6"/>
                      </a:cubicBezTo>
                      <a:cubicBezTo>
                        <a:pt x="115" y="25"/>
                        <a:pt x="63" y="23"/>
                        <a:pt x="23" y="0"/>
                      </a:cubicBezTo>
                      <a:cubicBezTo>
                        <a:pt x="17" y="8"/>
                        <a:pt x="11" y="16"/>
                        <a:pt x="8" y="25"/>
                      </a:cubicBezTo>
                      <a:cubicBezTo>
                        <a:pt x="2" y="39"/>
                        <a:pt x="0" y="54"/>
                        <a:pt x="0" y="69"/>
                      </a:cubicBezTo>
                      <a:cubicBezTo>
                        <a:pt x="42" y="72"/>
                        <a:pt x="84" y="69"/>
                        <a:pt x="125" y="75"/>
                      </a:cubicBezTo>
                      <a:cubicBezTo>
                        <a:pt x="125" y="75"/>
                        <a:pt x="125" y="74"/>
                        <a:pt x="125" y="74"/>
                      </a:cubicBezTo>
                      <a:cubicBezTo>
                        <a:pt x="155" y="78"/>
                        <a:pt x="179" y="98"/>
                        <a:pt x="206" y="111"/>
                      </a:cubicBezTo>
                      <a:cubicBezTo>
                        <a:pt x="251" y="133"/>
                        <a:pt x="303" y="138"/>
                        <a:pt x="353" y="132"/>
                      </a:cubicBezTo>
                      <a:cubicBezTo>
                        <a:pt x="402" y="127"/>
                        <a:pt x="450" y="112"/>
                        <a:pt x="498" y="97"/>
                      </a:cubicBezTo>
                      <a:cubicBezTo>
                        <a:pt x="498" y="90"/>
                        <a:pt x="497" y="83"/>
                        <a:pt x="494" y="7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50"/>
                <p:cNvSpPr>
                  <a:spLocks/>
                </p:cNvSpPr>
                <p:nvPr/>
              </p:nvSpPr>
              <p:spPr bwMode="auto">
                <a:xfrm>
                  <a:off x="2366963" y="4041775"/>
                  <a:ext cx="1470025" cy="1365250"/>
                </a:xfrm>
                <a:custGeom>
                  <a:avLst/>
                  <a:gdLst>
                    <a:gd name="T0" fmla="*/ 846 w 871"/>
                    <a:gd name="T1" fmla="*/ 236 h 810"/>
                    <a:gd name="T2" fmla="*/ 799 w 871"/>
                    <a:gd name="T3" fmla="*/ 212 h 810"/>
                    <a:gd name="T4" fmla="*/ 727 w 871"/>
                    <a:gd name="T5" fmla="*/ 193 h 810"/>
                    <a:gd name="T6" fmla="*/ 435 w 871"/>
                    <a:gd name="T7" fmla="*/ 120 h 810"/>
                    <a:gd name="T8" fmla="*/ 438 w 871"/>
                    <a:gd name="T9" fmla="*/ 78 h 810"/>
                    <a:gd name="T10" fmla="*/ 433 w 871"/>
                    <a:gd name="T11" fmla="*/ 59 h 810"/>
                    <a:gd name="T12" fmla="*/ 412 w 871"/>
                    <a:gd name="T13" fmla="*/ 42 h 810"/>
                    <a:gd name="T14" fmla="*/ 369 w 871"/>
                    <a:gd name="T15" fmla="*/ 29 h 810"/>
                    <a:gd name="T16" fmla="*/ 228 w 871"/>
                    <a:gd name="T17" fmla="*/ 12 h 810"/>
                    <a:gd name="T18" fmla="*/ 37 w 871"/>
                    <a:gd name="T19" fmla="*/ 1 h 810"/>
                    <a:gd name="T20" fmla="*/ 16 w 871"/>
                    <a:gd name="T21" fmla="*/ 4 h 810"/>
                    <a:gd name="T22" fmla="*/ 5 w 871"/>
                    <a:gd name="T23" fmla="*/ 29 h 810"/>
                    <a:gd name="T24" fmla="*/ 7 w 871"/>
                    <a:gd name="T25" fmla="*/ 122 h 810"/>
                    <a:gd name="T26" fmla="*/ 52 w 871"/>
                    <a:gd name="T27" fmla="*/ 202 h 810"/>
                    <a:gd name="T28" fmla="*/ 132 w 871"/>
                    <a:gd name="T29" fmla="*/ 239 h 810"/>
                    <a:gd name="T30" fmla="*/ 417 w 871"/>
                    <a:gd name="T31" fmla="*/ 267 h 810"/>
                    <a:gd name="T32" fmla="*/ 578 w 871"/>
                    <a:gd name="T33" fmla="*/ 284 h 810"/>
                    <a:gd name="T34" fmla="*/ 733 w 871"/>
                    <a:gd name="T35" fmla="*/ 310 h 810"/>
                    <a:gd name="T36" fmla="*/ 747 w 871"/>
                    <a:gd name="T37" fmla="*/ 328 h 810"/>
                    <a:gd name="T38" fmla="*/ 734 w 871"/>
                    <a:gd name="T39" fmla="*/ 362 h 810"/>
                    <a:gd name="T40" fmla="*/ 704 w 871"/>
                    <a:gd name="T41" fmla="*/ 436 h 810"/>
                    <a:gd name="T42" fmla="*/ 637 w 871"/>
                    <a:gd name="T43" fmla="*/ 581 h 810"/>
                    <a:gd name="T44" fmla="*/ 602 w 871"/>
                    <a:gd name="T45" fmla="*/ 654 h 810"/>
                    <a:gd name="T46" fmla="*/ 533 w 871"/>
                    <a:gd name="T47" fmla="*/ 793 h 810"/>
                    <a:gd name="T48" fmla="*/ 659 w 871"/>
                    <a:gd name="T49" fmla="*/ 809 h 810"/>
                    <a:gd name="T50" fmla="*/ 701 w 871"/>
                    <a:gd name="T51" fmla="*/ 733 h 810"/>
                    <a:gd name="T52" fmla="*/ 785 w 871"/>
                    <a:gd name="T53" fmla="*/ 517 h 810"/>
                    <a:gd name="T54" fmla="*/ 823 w 871"/>
                    <a:gd name="T55" fmla="*/ 409 h 810"/>
                    <a:gd name="T56" fmla="*/ 856 w 871"/>
                    <a:gd name="T57" fmla="*/ 318 h 810"/>
                    <a:gd name="T58" fmla="*/ 846 w 871"/>
                    <a:gd name="T59" fmla="*/ 236 h 8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871" h="810">
                      <a:moveTo>
                        <a:pt x="846" y="236"/>
                      </a:moveTo>
                      <a:cubicBezTo>
                        <a:pt x="834" y="225"/>
                        <a:pt x="816" y="218"/>
                        <a:pt x="799" y="212"/>
                      </a:cubicBezTo>
                      <a:cubicBezTo>
                        <a:pt x="776" y="203"/>
                        <a:pt x="751" y="198"/>
                        <a:pt x="727" y="193"/>
                      </a:cubicBezTo>
                      <a:cubicBezTo>
                        <a:pt x="625" y="171"/>
                        <a:pt x="534" y="146"/>
                        <a:pt x="435" y="120"/>
                      </a:cubicBezTo>
                      <a:cubicBezTo>
                        <a:pt x="438" y="106"/>
                        <a:pt x="439" y="92"/>
                        <a:pt x="438" y="78"/>
                      </a:cubicBezTo>
                      <a:cubicBezTo>
                        <a:pt x="437" y="71"/>
                        <a:pt x="436" y="65"/>
                        <a:pt x="433" y="59"/>
                      </a:cubicBezTo>
                      <a:cubicBezTo>
                        <a:pt x="428" y="51"/>
                        <a:pt x="420" y="46"/>
                        <a:pt x="412" y="42"/>
                      </a:cubicBezTo>
                      <a:cubicBezTo>
                        <a:pt x="399" y="35"/>
                        <a:pt x="384" y="32"/>
                        <a:pt x="369" y="29"/>
                      </a:cubicBezTo>
                      <a:cubicBezTo>
                        <a:pt x="322" y="19"/>
                        <a:pt x="275" y="16"/>
                        <a:pt x="228" y="12"/>
                      </a:cubicBezTo>
                      <a:cubicBezTo>
                        <a:pt x="164" y="8"/>
                        <a:pt x="101" y="4"/>
                        <a:pt x="37" y="1"/>
                      </a:cubicBezTo>
                      <a:cubicBezTo>
                        <a:pt x="30" y="0"/>
                        <a:pt x="22" y="0"/>
                        <a:pt x="16" y="4"/>
                      </a:cubicBezTo>
                      <a:cubicBezTo>
                        <a:pt x="8" y="9"/>
                        <a:pt x="6" y="19"/>
                        <a:pt x="5" y="29"/>
                      </a:cubicBezTo>
                      <a:cubicBezTo>
                        <a:pt x="1" y="60"/>
                        <a:pt x="0" y="91"/>
                        <a:pt x="7" y="122"/>
                      </a:cubicBezTo>
                      <a:cubicBezTo>
                        <a:pt x="13" y="153"/>
                        <a:pt x="28" y="182"/>
                        <a:pt x="52" y="202"/>
                      </a:cubicBezTo>
                      <a:cubicBezTo>
                        <a:pt x="75" y="222"/>
                        <a:pt x="103" y="232"/>
                        <a:pt x="132" y="239"/>
                      </a:cubicBezTo>
                      <a:cubicBezTo>
                        <a:pt x="225" y="264"/>
                        <a:pt x="322" y="258"/>
                        <a:pt x="417" y="267"/>
                      </a:cubicBezTo>
                      <a:cubicBezTo>
                        <a:pt x="471" y="272"/>
                        <a:pt x="524" y="277"/>
                        <a:pt x="578" y="284"/>
                      </a:cubicBezTo>
                      <a:cubicBezTo>
                        <a:pt x="629" y="291"/>
                        <a:pt x="683" y="297"/>
                        <a:pt x="733" y="310"/>
                      </a:cubicBezTo>
                      <a:cubicBezTo>
                        <a:pt x="742" y="312"/>
                        <a:pt x="750" y="319"/>
                        <a:pt x="747" y="328"/>
                      </a:cubicBezTo>
                      <a:cubicBezTo>
                        <a:pt x="744" y="340"/>
                        <a:pt x="738" y="352"/>
                        <a:pt x="734" y="362"/>
                      </a:cubicBezTo>
                      <a:cubicBezTo>
                        <a:pt x="724" y="387"/>
                        <a:pt x="714" y="412"/>
                        <a:pt x="704" y="436"/>
                      </a:cubicBezTo>
                      <a:cubicBezTo>
                        <a:pt x="683" y="485"/>
                        <a:pt x="661" y="533"/>
                        <a:pt x="637" y="581"/>
                      </a:cubicBezTo>
                      <a:cubicBezTo>
                        <a:pt x="626" y="605"/>
                        <a:pt x="614" y="630"/>
                        <a:pt x="602" y="654"/>
                      </a:cubicBezTo>
                      <a:cubicBezTo>
                        <a:pt x="579" y="700"/>
                        <a:pt x="556" y="747"/>
                        <a:pt x="533" y="793"/>
                      </a:cubicBezTo>
                      <a:cubicBezTo>
                        <a:pt x="575" y="798"/>
                        <a:pt x="617" y="804"/>
                        <a:pt x="659" y="809"/>
                      </a:cubicBezTo>
                      <a:cubicBezTo>
                        <a:pt x="671" y="810"/>
                        <a:pt x="696" y="743"/>
                        <a:pt x="701" y="733"/>
                      </a:cubicBezTo>
                      <a:cubicBezTo>
                        <a:pt x="732" y="662"/>
                        <a:pt x="759" y="589"/>
                        <a:pt x="785" y="517"/>
                      </a:cubicBezTo>
                      <a:cubicBezTo>
                        <a:pt x="798" y="481"/>
                        <a:pt x="810" y="445"/>
                        <a:pt x="823" y="409"/>
                      </a:cubicBezTo>
                      <a:cubicBezTo>
                        <a:pt x="834" y="379"/>
                        <a:pt x="848" y="349"/>
                        <a:pt x="856" y="318"/>
                      </a:cubicBezTo>
                      <a:cubicBezTo>
                        <a:pt x="864" y="290"/>
                        <a:pt x="871" y="258"/>
                        <a:pt x="846" y="236"/>
                      </a:cubicBezTo>
                      <a:close/>
                    </a:path>
                  </a:pathLst>
                </a:custGeom>
                <a:solidFill>
                  <a:srgbClr val="2D52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51"/>
                <p:cNvSpPr>
                  <a:spLocks/>
                </p:cNvSpPr>
                <p:nvPr/>
              </p:nvSpPr>
              <p:spPr bwMode="auto">
                <a:xfrm>
                  <a:off x="3363913" y="2408238"/>
                  <a:ext cx="890588" cy="787400"/>
                </a:xfrm>
                <a:custGeom>
                  <a:avLst/>
                  <a:gdLst>
                    <a:gd name="T0" fmla="*/ 69 w 528"/>
                    <a:gd name="T1" fmla="*/ 256 h 467"/>
                    <a:gd name="T2" fmla="*/ 83 w 528"/>
                    <a:gd name="T3" fmla="*/ 245 h 467"/>
                    <a:gd name="T4" fmla="*/ 138 w 528"/>
                    <a:gd name="T5" fmla="*/ 190 h 467"/>
                    <a:gd name="T6" fmla="*/ 161 w 528"/>
                    <a:gd name="T7" fmla="*/ 149 h 467"/>
                    <a:gd name="T8" fmla="*/ 175 w 528"/>
                    <a:gd name="T9" fmla="*/ 98 h 467"/>
                    <a:gd name="T10" fmla="*/ 255 w 528"/>
                    <a:gd name="T11" fmla="*/ 80 h 467"/>
                    <a:gd name="T12" fmla="*/ 270 w 528"/>
                    <a:gd name="T13" fmla="*/ 90 h 467"/>
                    <a:gd name="T14" fmla="*/ 302 w 528"/>
                    <a:gd name="T15" fmla="*/ 79 h 467"/>
                    <a:gd name="T16" fmla="*/ 405 w 528"/>
                    <a:gd name="T17" fmla="*/ 4 h 467"/>
                    <a:gd name="T18" fmla="*/ 473 w 528"/>
                    <a:gd name="T19" fmla="*/ 15 h 467"/>
                    <a:gd name="T20" fmla="*/ 507 w 528"/>
                    <a:gd name="T21" fmla="*/ 42 h 467"/>
                    <a:gd name="T22" fmla="*/ 503 w 528"/>
                    <a:gd name="T23" fmla="*/ 145 h 467"/>
                    <a:gd name="T24" fmla="*/ 445 w 528"/>
                    <a:gd name="T25" fmla="*/ 238 h 467"/>
                    <a:gd name="T26" fmla="*/ 406 w 528"/>
                    <a:gd name="T27" fmla="*/ 396 h 467"/>
                    <a:gd name="T28" fmla="*/ 402 w 528"/>
                    <a:gd name="T29" fmla="*/ 402 h 467"/>
                    <a:gd name="T30" fmla="*/ 378 w 528"/>
                    <a:gd name="T31" fmla="*/ 395 h 467"/>
                    <a:gd name="T32" fmla="*/ 338 w 528"/>
                    <a:gd name="T33" fmla="*/ 360 h 467"/>
                    <a:gd name="T34" fmla="*/ 331 w 528"/>
                    <a:gd name="T35" fmla="*/ 356 h 467"/>
                    <a:gd name="T36" fmla="*/ 324 w 528"/>
                    <a:gd name="T37" fmla="*/ 358 h 467"/>
                    <a:gd name="T38" fmla="*/ 282 w 528"/>
                    <a:gd name="T39" fmla="*/ 382 h 467"/>
                    <a:gd name="T40" fmla="*/ 259 w 528"/>
                    <a:gd name="T41" fmla="*/ 376 h 467"/>
                    <a:gd name="T42" fmla="*/ 224 w 528"/>
                    <a:gd name="T43" fmla="*/ 366 h 467"/>
                    <a:gd name="T44" fmla="*/ 206 w 528"/>
                    <a:gd name="T45" fmla="*/ 365 h 467"/>
                    <a:gd name="T46" fmla="*/ 197 w 528"/>
                    <a:gd name="T47" fmla="*/ 365 h 467"/>
                    <a:gd name="T48" fmla="*/ 192 w 528"/>
                    <a:gd name="T49" fmla="*/ 367 h 467"/>
                    <a:gd name="T50" fmla="*/ 206 w 528"/>
                    <a:gd name="T51" fmla="*/ 376 h 467"/>
                    <a:gd name="T52" fmla="*/ 228 w 528"/>
                    <a:gd name="T53" fmla="*/ 395 h 467"/>
                    <a:gd name="T54" fmla="*/ 235 w 528"/>
                    <a:gd name="T55" fmla="*/ 403 h 467"/>
                    <a:gd name="T56" fmla="*/ 235 w 528"/>
                    <a:gd name="T57" fmla="*/ 405 h 467"/>
                    <a:gd name="T58" fmla="*/ 233 w 528"/>
                    <a:gd name="T59" fmla="*/ 407 h 467"/>
                    <a:gd name="T60" fmla="*/ 227 w 528"/>
                    <a:gd name="T61" fmla="*/ 405 h 467"/>
                    <a:gd name="T62" fmla="*/ 220 w 528"/>
                    <a:gd name="T63" fmla="*/ 407 h 467"/>
                    <a:gd name="T64" fmla="*/ 209 w 528"/>
                    <a:gd name="T65" fmla="*/ 411 h 467"/>
                    <a:gd name="T66" fmla="*/ 185 w 528"/>
                    <a:gd name="T67" fmla="*/ 417 h 467"/>
                    <a:gd name="T68" fmla="*/ 139 w 528"/>
                    <a:gd name="T69" fmla="*/ 407 h 467"/>
                    <a:gd name="T70" fmla="*/ 119 w 528"/>
                    <a:gd name="T71" fmla="*/ 393 h 467"/>
                    <a:gd name="T72" fmla="*/ 81 w 528"/>
                    <a:gd name="T73" fmla="*/ 410 h 467"/>
                    <a:gd name="T74" fmla="*/ 24 w 528"/>
                    <a:gd name="T75" fmla="*/ 467 h 467"/>
                    <a:gd name="T76" fmla="*/ 6 w 528"/>
                    <a:gd name="T77" fmla="*/ 392 h 467"/>
                    <a:gd name="T78" fmla="*/ 3 w 528"/>
                    <a:gd name="T79" fmla="*/ 312 h 467"/>
                    <a:gd name="T80" fmla="*/ 5 w 528"/>
                    <a:gd name="T81" fmla="*/ 305 h 467"/>
                    <a:gd name="T82" fmla="*/ 10 w 528"/>
                    <a:gd name="T83" fmla="*/ 300 h 467"/>
                    <a:gd name="T84" fmla="*/ 69 w 528"/>
                    <a:gd name="T85" fmla="*/ 256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28" h="467">
                      <a:moveTo>
                        <a:pt x="69" y="256"/>
                      </a:moveTo>
                      <a:cubicBezTo>
                        <a:pt x="74" y="252"/>
                        <a:pt x="78" y="248"/>
                        <a:pt x="83" y="245"/>
                      </a:cubicBezTo>
                      <a:cubicBezTo>
                        <a:pt x="104" y="228"/>
                        <a:pt x="124" y="213"/>
                        <a:pt x="138" y="190"/>
                      </a:cubicBezTo>
                      <a:cubicBezTo>
                        <a:pt x="147" y="176"/>
                        <a:pt x="157" y="165"/>
                        <a:pt x="161" y="149"/>
                      </a:cubicBezTo>
                      <a:cubicBezTo>
                        <a:pt x="166" y="132"/>
                        <a:pt x="166" y="114"/>
                        <a:pt x="175" y="98"/>
                      </a:cubicBezTo>
                      <a:cubicBezTo>
                        <a:pt x="189" y="71"/>
                        <a:pt x="230" y="61"/>
                        <a:pt x="255" y="80"/>
                      </a:cubicBezTo>
                      <a:cubicBezTo>
                        <a:pt x="260" y="83"/>
                        <a:pt x="264" y="88"/>
                        <a:pt x="270" y="90"/>
                      </a:cubicBezTo>
                      <a:cubicBezTo>
                        <a:pt x="281" y="93"/>
                        <a:pt x="293" y="86"/>
                        <a:pt x="302" y="79"/>
                      </a:cubicBezTo>
                      <a:cubicBezTo>
                        <a:pt x="336" y="52"/>
                        <a:pt x="363" y="13"/>
                        <a:pt x="405" y="4"/>
                      </a:cubicBezTo>
                      <a:cubicBezTo>
                        <a:pt x="428" y="0"/>
                        <a:pt x="452" y="5"/>
                        <a:pt x="473" y="15"/>
                      </a:cubicBezTo>
                      <a:cubicBezTo>
                        <a:pt x="486" y="21"/>
                        <a:pt x="498" y="30"/>
                        <a:pt x="507" y="42"/>
                      </a:cubicBezTo>
                      <a:cubicBezTo>
                        <a:pt x="528" y="72"/>
                        <a:pt x="520" y="113"/>
                        <a:pt x="503" y="145"/>
                      </a:cubicBezTo>
                      <a:cubicBezTo>
                        <a:pt x="485" y="177"/>
                        <a:pt x="460" y="204"/>
                        <a:pt x="445" y="238"/>
                      </a:cubicBezTo>
                      <a:cubicBezTo>
                        <a:pt x="423" y="288"/>
                        <a:pt x="429" y="346"/>
                        <a:pt x="406" y="396"/>
                      </a:cubicBezTo>
                      <a:cubicBezTo>
                        <a:pt x="405" y="398"/>
                        <a:pt x="404" y="400"/>
                        <a:pt x="402" y="402"/>
                      </a:cubicBezTo>
                      <a:cubicBezTo>
                        <a:pt x="395" y="408"/>
                        <a:pt x="384" y="402"/>
                        <a:pt x="378" y="395"/>
                      </a:cubicBezTo>
                      <a:cubicBezTo>
                        <a:pt x="364" y="384"/>
                        <a:pt x="351" y="372"/>
                        <a:pt x="338" y="360"/>
                      </a:cubicBezTo>
                      <a:cubicBezTo>
                        <a:pt x="336" y="358"/>
                        <a:pt x="334" y="356"/>
                        <a:pt x="331" y="356"/>
                      </a:cubicBezTo>
                      <a:cubicBezTo>
                        <a:pt x="329" y="355"/>
                        <a:pt x="326" y="357"/>
                        <a:pt x="324" y="358"/>
                      </a:cubicBezTo>
                      <a:cubicBezTo>
                        <a:pt x="310" y="367"/>
                        <a:pt x="298" y="382"/>
                        <a:pt x="282" y="382"/>
                      </a:cubicBezTo>
                      <a:cubicBezTo>
                        <a:pt x="274" y="382"/>
                        <a:pt x="266" y="379"/>
                        <a:pt x="259" y="376"/>
                      </a:cubicBezTo>
                      <a:cubicBezTo>
                        <a:pt x="247" y="371"/>
                        <a:pt x="236" y="368"/>
                        <a:pt x="224" y="366"/>
                      </a:cubicBezTo>
                      <a:cubicBezTo>
                        <a:pt x="218" y="366"/>
                        <a:pt x="212" y="365"/>
                        <a:pt x="206" y="365"/>
                      </a:cubicBezTo>
                      <a:cubicBezTo>
                        <a:pt x="203" y="365"/>
                        <a:pt x="200" y="365"/>
                        <a:pt x="197" y="365"/>
                      </a:cubicBezTo>
                      <a:cubicBezTo>
                        <a:pt x="197" y="365"/>
                        <a:pt x="191" y="365"/>
                        <a:pt x="192" y="367"/>
                      </a:cubicBezTo>
                      <a:cubicBezTo>
                        <a:pt x="196" y="371"/>
                        <a:pt x="201" y="373"/>
                        <a:pt x="206" y="376"/>
                      </a:cubicBezTo>
                      <a:cubicBezTo>
                        <a:pt x="214" y="381"/>
                        <a:pt x="221" y="388"/>
                        <a:pt x="228" y="395"/>
                      </a:cubicBezTo>
                      <a:cubicBezTo>
                        <a:pt x="231" y="397"/>
                        <a:pt x="233" y="400"/>
                        <a:pt x="235" y="403"/>
                      </a:cubicBezTo>
                      <a:cubicBezTo>
                        <a:pt x="235" y="404"/>
                        <a:pt x="236" y="404"/>
                        <a:pt x="235" y="405"/>
                      </a:cubicBezTo>
                      <a:cubicBezTo>
                        <a:pt x="235" y="406"/>
                        <a:pt x="234" y="407"/>
                        <a:pt x="233" y="407"/>
                      </a:cubicBezTo>
                      <a:cubicBezTo>
                        <a:pt x="231" y="407"/>
                        <a:pt x="229" y="405"/>
                        <a:pt x="227" y="405"/>
                      </a:cubicBezTo>
                      <a:cubicBezTo>
                        <a:pt x="224" y="405"/>
                        <a:pt x="222" y="406"/>
                        <a:pt x="220" y="407"/>
                      </a:cubicBezTo>
                      <a:cubicBezTo>
                        <a:pt x="217" y="409"/>
                        <a:pt x="213" y="410"/>
                        <a:pt x="209" y="411"/>
                      </a:cubicBezTo>
                      <a:cubicBezTo>
                        <a:pt x="201" y="414"/>
                        <a:pt x="193" y="416"/>
                        <a:pt x="185" y="417"/>
                      </a:cubicBezTo>
                      <a:cubicBezTo>
                        <a:pt x="169" y="419"/>
                        <a:pt x="152" y="416"/>
                        <a:pt x="139" y="407"/>
                      </a:cubicBezTo>
                      <a:cubicBezTo>
                        <a:pt x="132" y="402"/>
                        <a:pt x="127" y="395"/>
                        <a:pt x="119" y="393"/>
                      </a:cubicBezTo>
                      <a:cubicBezTo>
                        <a:pt x="105" y="388"/>
                        <a:pt x="91" y="399"/>
                        <a:pt x="81" y="410"/>
                      </a:cubicBezTo>
                      <a:cubicBezTo>
                        <a:pt x="62" y="429"/>
                        <a:pt x="43" y="448"/>
                        <a:pt x="24" y="467"/>
                      </a:cubicBezTo>
                      <a:cubicBezTo>
                        <a:pt x="17" y="442"/>
                        <a:pt x="13" y="417"/>
                        <a:pt x="6" y="392"/>
                      </a:cubicBezTo>
                      <a:cubicBezTo>
                        <a:pt x="0" y="367"/>
                        <a:pt x="3" y="338"/>
                        <a:pt x="3" y="312"/>
                      </a:cubicBezTo>
                      <a:cubicBezTo>
                        <a:pt x="3" y="310"/>
                        <a:pt x="3" y="307"/>
                        <a:pt x="5" y="305"/>
                      </a:cubicBezTo>
                      <a:cubicBezTo>
                        <a:pt x="6" y="303"/>
                        <a:pt x="8" y="302"/>
                        <a:pt x="10" y="300"/>
                      </a:cubicBezTo>
                      <a:cubicBezTo>
                        <a:pt x="30" y="286"/>
                        <a:pt x="50" y="271"/>
                        <a:pt x="69" y="256"/>
                      </a:cubicBezTo>
                      <a:close/>
                    </a:path>
                  </a:pathLst>
                </a:custGeom>
                <a:solidFill>
                  <a:srgbClr val="E29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Freeform 52"/>
                <p:cNvSpPr>
                  <a:spLocks/>
                </p:cNvSpPr>
                <p:nvPr/>
              </p:nvSpPr>
              <p:spPr bwMode="auto">
                <a:xfrm>
                  <a:off x="3835400" y="2278063"/>
                  <a:ext cx="439738" cy="312737"/>
                </a:xfrm>
                <a:custGeom>
                  <a:avLst/>
                  <a:gdLst>
                    <a:gd name="T0" fmla="*/ 1 w 261"/>
                    <a:gd name="T1" fmla="*/ 28 h 185"/>
                    <a:gd name="T2" fmla="*/ 13 w 261"/>
                    <a:gd name="T3" fmla="*/ 14 h 185"/>
                    <a:gd name="T4" fmla="*/ 101 w 261"/>
                    <a:gd name="T5" fmla="*/ 5 h 185"/>
                    <a:gd name="T6" fmla="*/ 186 w 261"/>
                    <a:gd name="T7" fmla="*/ 42 h 185"/>
                    <a:gd name="T8" fmla="*/ 210 w 261"/>
                    <a:gd name="T9" fmla="*/ 63 h 185"/>
                    <a:gd name="T10" fmla="*/ 249 w 261"/>
                    <a:gd name="T11" fmla="*/ 125 h 185"/>
                    <a:gd name="T12" fmla="*/ 259 w 261"/>
                    <a:gd name="T13" fmla="*/ 155 h 185"/>
                    <a:gd name="T14" fmla="*/ 261 w 261"/>
                    <a:gd name="T15" fmla="*/ 185 h 185"/>
                    <a:gd name="T16" fmla="*/ 212 w 261"/>
                    <a:gd name="T17" fmla="*/ 127 h 185"/>
                    <a:gd name="T18" fmla="*/ 131 w 261"/>
                    <a:gd name="T19" fmla="*/ 106 h 185"/>
                    <a:gd name="T20" fmla="*/ 5 w 261"/>
                    <a:gd name="T21" fmla="*/ 40 h 185"/>
                    <a:gd name="T22" fmla="*/ 1 w 261"/>
                    <a:gd name="T23" fmla="*/ 28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61" h="185">
                      <a:moveTo>
                        <a:pt x="1" y="28"/>
                      </a:moveTo>
                      <a:cubicBezTo>
                        <a:pt x="2" y="21"/>
                        <a:pt x="7" y="17"/>
                        <a:pt x="13" y="14"/>
                      </a:cubicBezTo>
                      <a:cubicBezTo>
                        <a:pt x="39" y="0"/>
                        <a:pt x="71" y="0"/>
                        <a:pt x="101" y="5"/>
                      </a:cubicBezTo>
                      <a:cubicBezTo>
                        <a:pt x="132" y="11"/>
                        <a:pt x="161" y="24"/>
                        <a:pt x="186" y="42"/>
                      </a:cubicBezTo>
                      <a:cubicBezTo>
                        <a:pt x="195" y="49"/>
                        <a:pt x="204" y="54"/>
                        <a:pt x="210" y="63"/>
                      </a:cubicBezTo>
                      <a:cubicBezTo>
                        <a:pt x="224" y="84"/>
                        <a:pt x="239" y="101"/>
                        <a:pt x="249" y="125"/>
                      </a:cubicBezTo>
                      <a:cubicBezTo>
                        <a:pt x="253" y="135"/>
                        <a:pt x="256" y="144"/>
                        <a:pt x="259" y="155"/>
                      </a:cubicBezTo>
                      <a:cubicBezTo>
                        <a:pt x="261" y="163"/>
                        <a:pt x="258" y="178"/>
                        <a:pt x="261" y="185"/>
                      </a:cubicBezTo>
                      <a:cubicBezTo>
                        <a:pt x="252" y="161"/>
                        <a:pt x="234" y="141"/>
                        <a:pt x="212" y="127"/>
                      </a:cubicBezTo>
                      <a:cubicBezTo>
                        <a:pt x="187" y="110"/>
                        <a:pt x="160" y="109"/>
                        <a:pt x="131" y="106"/>
                      </a:cubicBezTo>
                      <a:cubicBezTo>
                        <a:pt x="82" y="101"/>
                        <a:pt x="31" y="82"/>
                        <a:pt x="5" y="40"/>
                      </a:cubicBezTo>
                      <a:cubicBezTo>
                        <a:pt x="3" y="37"/>
                        <a:pt x="0" y="32"/>
                        <a:pt x="1" y="28"/>
                      </a:cubicBezTo>
                      <a:close/>
                    </a:path>
                  </a:pathLst>
                </a:custGeom>
                <a:solidFill>
                  <a:srgbClr val="8B3E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53"/>
                <p:cNvSpPr>
                  <a:spLocks/>
                </p:cNvSpPr>
                <p:nvPr/>
              </p:nvSpPr>
              <p:spPr bwMode="auto">
                <a:xfrm>
                  <a:off x="2344738" y="2921000"/>
                  <a:ext cx="1096963" cy="1260475"/>
                </a:xfrm>
                <a:custGeom>
                  <a:avLst/>
                  <a:gdLst>
                    <a:gd name="T0" fmla="*/ 605 w 651"/>
                    <a:gd name="T1" fmla="*/ 309 h 748"/>
                    <a:gd name="T2" fmla="*/ 522 w 651"/>
                    <a:gd name="T3" fmla="*/ 542 h 748"/>
                    <a:gd name="T4" fmla="*/ 506 w 651"/>
                    <a:gd name="T5" fmla="*/ 262 h 748"/>
                    <a:gd name="T6" fmla="*/ 504 w 651"/>
                    <a:gd name="T7" fmla="*/ 196 h 748"/>
                    <a:gd name="T8" fmla="*/ 478 w 651"/>
                    <a:gd name="T9" fmla="*/ 160 h 748"/>
                    <a:gd name="T10" fmla="*/ 494 w 651"/>
                    <a:gd name="T11" fmla="*/ 188 h 748"/>
                    <a:gd name="T12" fmla="*/ 495 w 651"/>
                    <a:gd name="T13" fmla="*/ 253 h 748"/>
                    <a:gd name="T14" fmla="*/ 520 w 651"/>
                    <a:gd name="T15" fmla="*/ 550 h 748"/>
                    <a:gd name="T16" fmla="*/ 514 w 651"/>
                    <a:gd name="T17" fmla="*/ 573 h 748"/>
                    <a:gd name="T18" fmla="*/ 505 w 651"/>
                    <a:gd name="T19" fmla="*/ 608 h 748"/>
                    <a:gd name="T20" fmla="*/ 491 w 651"/>
                    <a:gd name="T21" fmla="*/ 668 h 748"/>
                    <a:gd name="T22" fmla="*/ 470 w 651"/>
                    <a:gd name="T23" fmla="*/ 658 h 748"/>
                    <a:gd name="T24" fmla="*/ 457 w 651"/>
                    <a:gd name="T25" fmla="*/ 650 h 748"/>
                    <a:gd name="T26" fmla="*/ 384 w 651"/>
                    <a:gd name="T27" fmla="*/ 532 h 748"/>
                    <a:gd name="T28" fmla="*/ 387 w 651"/>
                    <a:gd name="T29" fmla="*/ 191 h 748"/>
                    <a:gd name="T30" fmla="*/ 419 w 651"/>
                    <a:gd name="T31" fmla="*/ 153 h 748"/>
                    <a:gd name="T32" fmla="*/ 371 w 651"/>
                    <a:gd name="T33" fmla="*/ 198 h 748"/>
                    <a:gd name="T34" fmla="*/ 368 w 651"/>
                    <a:gd name="T35" fmla="*/ 539 h 748"/>
                    <a:gd name="T36" fmla="*/ 454 w 651"/>
                    <a:gd name="T37" fmla="*/ 665 h 748"/>
                    <a:gd name="T38" fmla="*/ 488 w 651"/>
                    <a:gd name="T39" fmla="*/ 680 h 748"/>
                    <a:gd name="T40" fmla="*/ 473 w 651"/>
                    <a:gd name="T41" fmla="*/ 731 h 748"/>
                    <a:gd name="T42" fmla="*/ 464 w 651"/>
                    <a:gd name="T43" fmla="*/ 745 h 748"/>
                    <a:gd name="T44" fmla="*/ 450 w 651"/>
                    <a:gd name="T45" fmla="*/ 748 h 748"/>
                    <a:gd name="T46" fmla="*/ 0 w 651"/>
                    <a:gd name="T47" fmla="*/ 695 h 748"/>
                    <a:gd name="T48" fmla="*/ 93 w 651"/>
                    <a:gd name="T49" fmla="*/ 409 h 748"/>
                    <a:gd name="T50" fmla="*/ 347 w 651"/>
                    <a:gd name="T51" fmla="*/ 120 h 748"/>
                    <a:gd name="T52" fmla="*/ 572 w 651"/>
                    <a:gd name="T53" fmla="*/ 4 h 748"/>
                    <a:gd name="T54" fmla="*/ 595 w 651"/>
                    <a:gd name="T55" fmla="*/ 19 h 748"/>
                    <a:gd name="T56" fmla="*/ 617 w 651"/>
                    <a:gd name="T57" fmla="*/ 49 h 748"/>
                    <a:gd name="T58" fmla="*/ 648 w 651"/>
                    <a:gd name="T59" fmla="*/ 153 h 748"/>
                    <a:gd name="T60" fmla="*/ 605 w 651"/>
                    <a:gd name="T61" fmla="*/ 309 h 7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51" h="748">
                      <a:moveTo>
                        <a:pt x="605" y="309"/>
                      </a:moveTo>
                      <a:cubicBezTo>
                        <a:pt x="572" y="385"/>
                        <a:pt x="545" y="462"/>
                        <a:pt x="522" y="542"/>
                      </a:cubicBezTo>
                      <a:cubicBezTo>
                        <a:pt x="488" y="458"/>
                        <a:pt x="499" y="345"/>
                        <a:pt x="506" y="262"/>
                      </a:cubicBezTo>
                      <a:cubicBezTo>
                        <a:pt x="508" y="240"/>
                        <a:pt x="510" y="217"/>
                        <a:pt x="504" y="196"/>
                      </a:cubicBezTo>
                      <a:cubicBezTo>
                        <a:pt x="500" y="182"/>
                        <a:pt x="490" y="168"/>
                        <a:pt x="478" y="160"/>
                      </a:cubicBezTo>
                      <a:cubicBezTo>
                        <a:pt x="485" y="168"/>
                        <a:pt x="491" y="178"/>
                        <a:pt x="494" y="188"/>
                      </a:cubicBezTo>
                      <a:cubicBezTo>
                        <a:pt x="500" y="209"/>
                        <a:pt x="497" y="231"/>
                        <a:pt x="495" y="253"/>
                      </a:cubicBezTo>
                      <a:cubicBezTo>
                        <a:pt x="488" y="343"/>
                        <a:pt x="476" y="466"/>
                        <a:pt x="520" y="550"/>
                      </a:cubicBezTo>
                      <a:cubicBezTo>
                        <a:pt x="518" y="558"/>
                        <a:pt x="516" y="565"/>
                        <a:pt x="514" y="573"/>
                      </a:cubicBezTo>
                      <a:cubicBezTo>
                        <a:pt x="511" y="585"/>
                        <a:pt x="508" y="596"/>
                        <a:pt x="505" y="608"/>
                      </a:cubicBezTo>
                      <a:cubicBezTo>
                        <a:pt x="500" y="628"/>
                        <a:pt x="496" y="648"/>
                        <a:pt x="491" y="668"/>
                      </a:cubicBezTo>
                      <a:cubicBezTo>
                        <a:pt x="484" y="666"/>
                        <a:pt x="477" y="662"/>
                        <a:pt x="470" y="658"/>
                      </a:cubicBezTo>
                      <a:cubicBezTo>
                        <a:pt x="466" y="656"/>
                        <a:pt x="461" y="653"/>
                        <a:pt x="457" y="650"/>
                      </a:cubicBezTo>
                      <a:cubicBezTo>
                        <a:pt x="418" y="621"/>
                        <a:pt x="403" y="576"/>
                        <a:pt x="384" y="532"/>
                      </a:cubicBezTo>
                      <a:cubicBezTo>
                        <a:pt x="343" y="439"/>
                        <a:pt x="339" y="282"/>
                        <a:pt x="387" y="191"/>
                      </a:cubicBezTo>
                      <a:cubicBezTo>
                        <a:pt x="395" y="177"/>
                        <a:pt x="406" y="162"/>
                        <a:pt x="419" y="153"/>
                      </a:cubicBezTo>
                      <a:cubicBezTo>
                        <a:pt x="399" y="158"/>
                        <a:pt x="382" y="178"/>
                        <a:pt x="371" y="198"/>
                      </a:cubicBezTo>
                      <a:cubicBezTo>
                        <a:pt x="324" y="289"/>
                        <a:pt x="327" y="446"/>
                        <a:pt x="368" y="539"/>
                      </a:cubicBezTo>
                      <a:cubicBezTo>
                        <a:pt x="390" y="588"/>
                        <a:pt x="406" y="637"/>
                        <a:pt x="454" y="665"/>
                      </a:cubicBezTo>
                      <a:cubicBezTo>
                        <a:pt x="465" y="671"/>
                        <a:pt x="476" y="676"/>
                        <a:pt x="488" y="680"/>
                      </a:cubicBezTo>
                      <a:cubicBezTo>
                        <a:pt x="483" y="697"/>
                        <a:pt x="478" y="715"/>
                        <a:pt x="473" y="731"/>
                      </a:cubicBezTo>
                      <a:cubicBezTo>
                        <a:pt x="471" y="737"/>
                        <a:pt x="469" y="742"/>
                        <a:pt x="464" y="745"/>
                      </a:cubicBezTo>
                      <a:cubicBezTo>
                        <a:pt x="460" y="748"/>
                        <a:pt x="455" y="748"/>
                        <a:pt x="450" y="748"/>
                      </a:cubicBezTo>
                      <a:cubicBezTo>
                        <a:pt x="299" y="748"/>
                        <a:pt x="149" y="722"/>
                        <a:pt x="0" y="695"/>
                      </a:cubicBezTo>
                      <a:cubicBezTo>
                        <a:pt x="2" y="594"/>
                        <a:pt x="42" y="497"/>
                        <a:pt x="93" y="409"/>
                      </a:cubicBezTo>
                      <a:cubicBezTo>
                        <a:pt x="157" y="297"/>
                        <a:pt x="241" y="193"/>
                        <a:pt x="347" y="120"/>
                      </a:cubicBezTo>
                      <a:cubicBezTo>
                        <a:pt x="411" y="77"/>
                        <a:pt x="498" y="28"/>
                        <a:pt x="572" y="4"/>
                      </a:cubicBezTo>
                      <a:cubicBezTo>
                        <a:pt x="585" y="0"/>
                        <a:pt x="583" y="13"/>
                        <a:pt x="595" y="19"/>
                      </a:cubicBezTo>
                      <a:cubicBezTo>
                        <a:pt x="606" y="24"/>
                        <a:pt x="612" y="37"/>
                        <a:pt x="617" y="49"/>
                      </a:cubicBezTo>
                      <a:cubicBezTo>
                        <a:pt x="631" y="82"/>
                        <a:pt x="646" y="117"/>
                        <a:pt x="648" y="153"/>
                      </a:cubicBezTo>
                      <a:cubicBezTo>
                        <a:pt x="651" y="208"/>
                        <a:pt x="627" y="259"/>
                        <a:pt x="605" y="309"/>
                      </a:cubicBezTo>
                      <a:close/>
                    </a:path>
                  </a:pathLst>
                </a:custGeom>
                <a:solidFill>
                  <a:srgbClr val="A0B8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Freeform 54"/>
                <p:cNvSpPr>
                  <a:spLocks/>
                </p:cNvSpPr>
                <p:nvPr/>
              </p:nvSpPr>
              <p:spPr bwMode="auto">
                <a:xfrm>
                  <a:off x="3146425" y="3190875"/>
                  <a:ext cx="77788" cy="657225"/>
                </a:xfrm>
                <a:custGeom>
                  <a:avLst/>
                  <a:gdLst>
                    <a:gd name="T0" fmla="*/ 46 w 46"/>
                    <a:gd name="T1" fmla="*/ 382 h 390"/>
                    <a:gd name="T2" fmla="*/ 44 w 46"/>
                    <a:gd name="T3" fmla="*/ 390 h 390"/>
                    <a:gd name="T4" fmla="*/ 19 w 46"/>
                    <a:gd name="T5" fmla="*/ 93 h 390"/>
                    <a:gd name="T6" fmla="*/ 18 w 46"/>
                    <a:gd name="T7" fmla="*/ 28 h 390"/>
                    <a:gd name="T8" fmla="*/ 2 w 46"/>
                    <a:gd name="T9" fmla="*/ 0 h 390"/>
                    <a:gd name="T10" fmla="*/ 28 w 46"/>
                    <a:gd name="T11" fmla="*/ 36 h 390"/>
                    <a:gd name="T12" fmla="*/ 30 w 46"/>
                    <a:gd name="T13" fmla="*/ 102 h 390"/>
                    <a:gd name="T14" fmla="*/ 46 w 46"/>
                    <a:gd name="T15" fmla="*/ 382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6" h="390">
                      <a:moveTo>
                        <a:pt x="46" y="382"/>
                      </a:moveTo>
                      <a:cubicBezTo>
                        <a:pt x="46" y="384"/>
                        <a:pt x="45" y="387"/>
                        <a:pt x="44" y="390"/>
                      </a:cubicBezTo>
                      <a:cubicBezTo>
                        <a:pt x="0" y="306"/>
                        <a:pt x="12" y="183"/>
                        <a:pt x="19" y="93"/>
                      </a:cubicBezTo>
                      <a:cubicBezTo>
                        <a:pt x="21" y="71"/>
                        <a:pt x="24" y="49"/>
                        <a:pt x="18" y="28"/>
                      </a:cubicBezTo>
                      <a:cubicBezTo>
                        <a:pt x="15" y="18"/>
                        <a:pt x="9" y="8"/>
                        <a:pt x="2" y="0"/>
                      </a:cubicBezTo>
                      <a:cubicBezTo>
                        <a:pt x="14" y="8"/>
                        <a:pt x="24" y="22"/>
                        <a:pt x="28" y="36"/>
                      </a:cubicBezTo>
                      <a:cubicBezTo>
                        <a:pt x="34" y="57"/>
                        <a:pt x="32" y="80"/>
                        <a:pt x="30" y="102"/>
                      </a:cubicBezTo>
                      <a:cubicBezTo>
                        <a:pt x="23" y="185"/>
                        <a:pt x="12" y="298"/>
                        <a:pt x="46" y="382"/>
                      </a:cubicBezTo>
                      <a:close/>
                    </a:path>
                  </a:pathLst>
                </a:custGeom>
                <a:solidFill>
                  <a:srgbClr val="7F9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55"/>
                <p:cNvSpPr>
                  <a:spLocks/>
                </p:cNvSpPr>
                <p:nvPr/>
              </p:nvSpPr>
              <p:spPr bwMode="auto">
                <a:xfrm>
                  <a:off x="2890838" y="3178175"/>
                  <a:ext cx="280988" cy="889000"/>
                </a:xfrm>
                <a:custGeom>
                  <a:avLst/>
                  <a:gdLst>
                    <a:gd name="T0" fmla="*/ 167 w 167"/>
                    <a:gd name="T1" fmla="*/ 515 h 527"/>
                    <a:gd name="T2" fmla="*/ 164 w 167"/>
                    <a:gd name="T3" fmla="*/ 527 h 527"/>
                    <a:gd name="T4" fmla="*/ 130 w 167"/>
                    <a:gd name="T5" fmla="*/ 512 h 527"/>
                    <a:gd name="T6" fmla="*/ 44 w 167"/>
                    <a:gd name="T7" fmla="*/ 386 h 527"/>
                    <a:gd name="T8" fmla="*/ 47 w 167"/>
                    <a:gd name="T9" fmla="*/ 45 h 527"/>
                    <a:gd name="T10" fmla="*/ 95 w 167"/>
                    <a:gd name="T11" fmla="*/ 0 h 527"/>
                    <a:gd name="T12" fmla="*/ 63 w 167"/>
                    <a:gd name="T13" fmla="*/ 38 h 527"/>
                    <a:gd name="T14" fmla="*/ 60 w 167"/>
                    <a:gd name="T15" fmla="*/ 379 h 527"/>
                    <a:gd name="T16" fmla="*/ 146 w 167"/>
                    <a:gd name="T17" fmla="*/ 505 h 527"/>
                    <a:gd name="T18" fmla="*/ 167 w 167"/>
                    <a:gd name="T19" fmla="*/ 515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7" h="527">
                      <a:moveTo>
                        <a:pt x="167" y="515"/>
                      </a:moveTo>
                      <a:cubicBezTo>
                        <a:pt x="166" y="519"/>
                        <a:pt x="165" y="523"/>
                        <a:pt x="164" y="527"/>
                      </a:cubicBezTo>
                      <a:cubicBezTo>
                        <a:pt x="152" y="523"/>
                        <a:pt x="141" y="518"/>
                        <a:pt x="130" y="512"/>
                      </a:cubicBezTo>
                      <a:cubicBezTo>
                        <a:pt x="82" y="484"/>
                        <a:pt x="66" y="435"/>
                        <a:pt x="44" y="386"/>
                      </a:cubicBezTo>
                      <a:cubicBezTo>
                        <a:pt x="3" y="293"/>
                        <a:pt x="0" y="136"/>
                        <a:pt x="47" y="45"/>
                      </a:cubicBezTo>
                      <a:cubicBezTo>
                        <a:pt x="58" y="25"/>
                        <a:pt x="75" y="5"/>
                        <a:pt x="95" y="0"/>
                      </a:cubicBezTo>
                      <a:cubicBezTo>
                        <a:pt x="82" y="9"/>
                        <a:pt x="71" y="24"/>
                        <a:pt x="63" y="38"/>
                      </a:cubicBezTo>
                      <a:cubicBezTo>
                        <a:pt x="15" y="129"/>
                        <a:pt x="19" y="286"/>
                        <a:pt x="60" y="379"/>
                      </a:cubicBezTo>
                      <a:cubicBezTo>
                        <a:pt x="81" y="428"/>
                        <a:pt x="97" y="477"/>
                        <a:pt x="146" y="505"/>
                      </a:cubicBezTo>
                      <a:cubicBezTo>
                        <a:pt x="153" y="509"/>
                        <a:pt x="160" y="513"/>
                        <a:pt x="167" y="515"/>
                      </a:cubicBezTo>
                      <a:close/>
                    </a:path>
                  </a:pathLst>
                </a:custGeom>
                <a:solidFill>
                  <a:srgbClr val="7F9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56"/>
                <p:cNvSpPr>
                  <a:spLocks/>
                </p:cNvSpPr>
                <p:nvPr/>
              </p:nvSpPr>
              <p:spPr bwMode="auto">
                <a:xfrm>
                  <a:off x="3305175" y="2865438"/>
                  <a:ext cx="160338" cy="460375"/>
                </a:xfrm>
                <a:custGeom>
                  <a:avLst/>
                  <a:gdLst>
                    <a:gd name="T0" fmla="*/ 0 w 95"/>
                    <a:gd name="T1" fmla="*/ 273 h 273"/>
                    <a:gd name="T2" fmla="*/ 0 w 95"/>
                    <a:gd name="T3" fmla="*/ 34 h 273"/>
                    <a:gd name="T4" fmla="*/ 66 w 95"/>
                    <a:gd name="T5" fmla="*/ 0 h 273"/>
                    <a:gd name="T6" fmla="*/ 95 w 95"/>
                    <a:gd name="T7" fmla="*/ 205 h 273"/>
                    <a:gd name="T8" fmla="*/ 0 w 95"/>
                    <a:gd name="T9" fmla="*/ 273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5" h="273">
                      <a:moveTo>
                        <a:pt x="0" y="273"/>
                      </a:moveTo>
                      <a:cubicBezTo>
                        <a:pt x="10" y="194"/>
                        <a:pt x="9" y="113"/>
                        <a:pt x="0" y="34"/>
                      </a:cubicBezTo>
                      <a:cubicBezTo>
                        <a:pt x="23" y="26"/>
                        <a:pt x="46" y="14"/>
                        <a:pt x="66" y="0"/>
                      </a:cubicBezTo>
                      <a:cubicBezTo>
                        <a:pt x="68" y="69"/>
                        <a:pt x="78" y="138"/>
                        <a:pt x="95" y="205"/>
                      </a:cubicBezTo>
                      <a:cubicBezTo>
                        <a:pt x="62" y="227"/>
                        <a:pt x="31" y="249"/>
                        <a:pt x="0" y="273"/>
                      </a:cubicBezTo>
                      <a:close/>
                    </a:path>
                  </a:pathLst>
                </a:custGeom>
                <a:solidFill>
                  <a:srgbClr val="A0B8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57"/>
                <p:cNvSpPr>
                  <a:spLocks/>
                </p:cNvSpPr>
                <p:nvPr/>
              </p:nvSpPr>
              <p:spPr bwMode="auto">
                <a:xfrm>
                  <a:off x="3921125" y="2779713"/>
                  <a:ext cx="101600" cy="66675"/>
                </a:xfrm>
                <a:custGeom>
                  <a:avLst/>
                  <a:gdLst>
                    <a:gd name="T0" fmla="*/ 57 w 60"/>
                    <a:gd name="T1" fmla="*/ 3 h 40"/>
                    <a:gd name="T2" fmla="*/ 60 w 60"/>
                    <a:gd name="T3" fmla="*/ 3 h 40"/>
                    <a:gd name="T4" fmla="*/ 23 w 60"/>
                    <a:gd name="T5" fmla="*/ 39 h 40"/>
                    <a:gd name="T6" fmla="*/ 13 w 60"/>
                    <a:gd name="T7" fmla="*/ 38 h 40"/>
                    <a:gd name="T8" fmla="*/ 13 w 60"/>
                    <a:gd name="T9" fmla="*/ 4 h 40"/>
                    <a:gd name="T10" fmla="*/ 15 w 60"/>
                    <a:gd name="T11" fmla="*/ 2 h 40"/>
                    <a:gd name="T12" fmla="*/ 20 w 60"/>
                    <a:gd name="T13" fmla="*/ 1 h 40"/>
                    <a:gd name="T14" fmla="*/ 57 w 60"/>
                    <a:gd name="T15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0" h="40">
                      <a:moveTo>
                        <a:pt x="57" y="3"/>
                      </a:moveTo>
                      <a:cubicBezTo>
                        <a:pt x="58" y="3"/>
                        <a:pt x="59" y="3"/>
                        <a:pt x="60" y="3"/>
                      </a:cubicBezTo>
                      <a:cubicBezTo>
                        <a:pt x="60" y="22"/>
                        <a:pt x="41" y="37"/>
                        <a:pt x="23" y="39"/>
                      </a:cubicBezTo>
                      <a:cubicBezTo>
                        <a:pt x="20" y="40"/>
                        <a:pt x="16" y="39"/>
                        <a:pt x="13" y="38"/>
                      </a:cubicBezTo>
                      <a:cubicBezTo>
                        <a:pt x="0" y="31"/>
                        <a:pt x="6" y="13"/>
                        <a:pt x="13" y="4"/>
                      </a:cubicBezTo>
                      <a:cubicBezTo>
                        <a:pt x="14" y="3"/>
                        <a:pt x="14" y="2"/>
                        <a:pt x="15" y="2"/>
                      </a:cubicBezTo>
                      <a:cubicBezTo>
                        <a:pt x="17" y="1"/>
                        <a:pt x="18" y="1"/>
                        <a:pt x="20" y="1"/>
                      </a:cubicBezTo>
                      <a:cubicBezTo>
                        <a:pt x="32" y="1"/>
                        <a:pt x="45" y="0"/>
                        <a:pt x="57" y="3"/>
                      </a:cubicBezTo>
                      <a:close/>
                    </a:path>
                  </a:pathLst>
                </a:custGeom>
                <a:solidFill>
                  <a:srgbClr val="C7E1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" name="Freeform 58"/>
                <p:cNvSpPr>
                  <a:spLocks/>
                </p:cNvSpPr>
                <p:nvPr/>
              </p:nvSpPr>
              <p:spPr bwMode="auto">
                <a:xfrm>
                  <a:off x="3954463" y="2790825"/>
                  <a:ext cx="42863" cy="44450"/>
                </a:xfrm>
                <a:custGeom>
                  <a:avLst/>
                  <a:gdLst>
                    <a:gd name="T0" fmla="*/ 5 w 25"/>
                    <a:gd name="T1" fmla="*/ 24 h 26"/>
                    <a:gd name="T2" fmla="*/ 2 w 25"/>
                    <a:gd name="T3" fmla="*/ 20 h 26"/>
                    <a:gd name="T4" fmla="*/ 1 w 25"/>
                    <a:gd name="T5" fmla="*/ 15 h 26"/>
                    <a:gd name="T6" fmla="*/ 3 w 25"/>
                    <a:gd name="T7" fmla="*/ 6 h 26"/>
                    <a:gd name="T8" fmla="*/ 8 w 25"/>
                    <a:gd name="T9" fmla="*/ 2 h 26"/>
                    <a:gd name="T10" fmla="*/ 22 w 25"/>
                    <a:gd name="T11" fmla="*/ 6 h 26"/>
                    <a:gd name="T12" fmla="*/ 21 w 25"/>
                    <a:gd name="T13" fmla="*/ 21 h 26"/>
                    <a:gd name="T14" fmla="*/ 17 w 25"/>
                    <a:gd name="T15" fmla="*/ 24 h 26"/>
                    <a:gd name="T16" fmla="*/ 7 w 25"/>
                    <a:gd name="T17" fmla="*/ 25 h 26"/>
                    <a:gd name="T18" fmla="*/ 5 w 25"/>
                    <a:gd name="T19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6">
                      <a:moveTo>
                        <a:pt x="5" y="24"/>
                      </a:moveTo>
                      <a:cubicBezTo>
                        <a:pt x="4" y="23"/>
                        <a:pt x="2" y="21"/>
                        <a:pt x="2" y="20"/>
                      </a:cubicBezTo>
                      <a:cubicBezTo>
                        <a:pt x="1" y="18"/>
                        <a:pt x="1" y="17"/>
                        <a:pt x="1" y="15"/>
                      </a:cubicBezTo>
                      <a:cubicBezTo>
                        <a:pt x="0" y="12"/>
                        <a:pt x="1" y="9"/>
                        <a:pt x="3" y="6"/>
                      </a:cubicBezTo>
                      <a:cubicBezTo>
                        <a:pt x="5" y="4"/>
                        <a:pt x="6" y="3"/>
                        <a:pt x="8" y="2"/>
                      </a:cubicBezTo>
                      <a:cubicBezTo>
                        <a:pt x="13" y="0"/>
                        <a:pt x="19" y="2"/>
                        <a:pt x="22" y="6"/>
                      </a:cubicBezTo>
                      <a:cubicBezTo>
                        <a:pt x="25" y="10"/>
                        <a:pt x="25" y="17"/>
                        <a:pt x="21" y="21"/>
                      </a:cubicBezTo>
                      <a:cubicBezTo>
                        <a:pt x="20" y="22"/>
                        <a:pt x="18" y="23"/>
                        <a:pt x="17" y="24"/>
                      </a:cubicBezTo>
                      <a:cubicBezTo>
                        <a:pt x="14" y="25"/>
                        <a:pt x="10" y="26"/>
                        <a:pt x="7" y="25"/>
                      </a:cubicBezTo>
                      <a:cubicBezTo>
                        <a:pt x="6" y="25"/>
                        <a:pt x="6" y="25"/>
                        <a:pt x="5" y="24"/>
                      </a:cubicBezTo>
                      <a:close/>
                    </a:path>
                  </a:pathLst>
                </a:custGeom>
                <a:solidFill>
                  <a:srgbClr val="0064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" name="Freeform 59"/>
                <p:cNvSpPr>
                  <a:spLocks/>
                </p:cNvSpPr>
                <p:nvPr/>
              </p:nvSpPr>
              <p:spPr bwMode="auto">
                <a:xfrm>
                  <a:off x="3963988" y="2813050"/>
                  <a:ext cx="15875" cy="14287"/>
                </a:xfrm>
                <a:custGeom>
                  <a:avLst/>
                  <a:gdLst>
                    <a:gd name="T0" fmla="*/ 3 w 9"/>
                    <a:gd name="T1" fmla="*/ 9 h 9"/>
                    <a:gd name="T2" fmla="*/ 7 w 9"/>
                    <a:gd name="T3" fmla="*/ 8 h 9"/>
                    <a:gd name="T4" fmla="*/ 9 w 9"/>
                    <a:gd name="T5" fmla="*/ 5 h 9"/>
                    <a:gd name="T6" fmla="*/ 8 w 9"/>
                    <a:gd name="T7" fmla="*/ 3 h 9"/>
                    <a:gd name="T8" fmla="*/ 6 w 9"/>
                    <a:gd name="T9" fmla="*/ 1 h 9"/>
                    <a:gd name="T10" fmla="*/ 2 w 9"/>
                    <a:gd name="T11" fmla="*/ 1 h 9"/>
                    <a:gd name="T12" fmla="*/ 1 w 9"/>
                    <a:gd name="T13" fmla="*/ 2 h 9"/>
                    <a:gd name="T14" fmla="*/ 0 w 9"/>
                    <a:gd name="T15" fmla="*/ 5 h 9"/>
                    <a:gd name="T16" fmla="*/ 3 w 9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9">
                      <a:moveTo>
                        <a:pt x="3" y="9"/>
                      </a:moveTo>
                      <a:cubicBezTo>
                        <a:pt x="4" y="9"/>
                        <a:pt x="6" y="9"/>
                        <a:pt x="7" y="8"/>
                      </a:cubicBezTo>
                      <a:cubicBezTo>
                        <a:pt x="8" y="7"/>
                        <a:pt x="9" y="6"/>
                        <a:pt x="9" y="5"/>
                      </a:cubicBezTo>
                      <a:cubicBezTo>
                        <a:pt x="9" y="4"/>
                        <a:pt x="9" y="3"/>
                        <a:pt x="8" y="3"/>
                      </a:cubicBezTo>
                      <a:cubicBezTo>
                        <a:pt x="8" y="2"/>
                        <a:pt x="7" y="1"/>
                        <a:pt x="6" y="1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1" y="9"/>
                        <a:pt x="3" y="9"/>
                      </a:cubicBezTo>
                      <a:close/>
                    </a:path>
                  </a:pathLst>
                </a:custGeom>
                <a:solidFill>
                  <a:srgbClr val="0029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" name="Freeform 60"/>
                <p:cNvSpPr>
                  <a:spLocks/>
                </p:cNvSpPr>
                <p:nvPr/>
              </p:nvSpPr>
              <p:spPr bwMode="auto">
                <a:xfrm>
                  <a:off x="3963988" y="2797175"/>
                  <a:ext cx="11113" cy="9525"/>
                </a:xfrm>
                <a:custGeom>
                  <a:avLst/>
                  <a:gdLst>
                    <a:gd name="T0" fmla="*/ 4 w 6"/>
                    <a:gd name="T1" fmla="*/ 0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4 h 5"/>
                    <a:gd name="T8" fmla="*/ 5 w 6"/>
                    <a:gd name="T9" fmla="*/ 4 h 5"/>
                    <a:gd name="T10" fmla="*/ 5 w 6"/>
                    <a:gd name="T11" fmla="*/ 1 h 5"/>
                    <a:gd name="T12" fmla="*/ 4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4" y="0"/>
                      </a:move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4"/>
                      </a:cubicBezTo>
                      <a:cubicBezTo>
                        <a:pt x="3" y="5"/>
                        <a:pt x="4" y="5"/>
                        <a:pt x="5" y="4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" name="Freeform 61"/>
                <p:cNvSpPr>
                  <a:spLocks/>
                </p:cNvSpPr>
                <p:nvPr/>
              </p:nvSpPr>
              <p:spPr bwMode="auto">
                <a:xfrm>
                  <a:off x="3870325" y="2825750"/>
                  <a:ext cx="85725" cy="63500"/>
                </a:xfrm>
                <a:custGeom>
                  <a:avLst/>
                  <a:gdLst>
                    <a:gd name="T0" fmla="*/ 18 w 51"/>
                    <a:gd name="T1" fmla="*/ 34 h 37"/>
                    <a:gd name="T2" fmla="*/ 3 w 51"/>
                    <a:gd name="T3" fmla="*/ 23 h 37"/>
                    <a:gd name="T4" fmla="*/ 11 w 51"/>
                    <a:gd name="T5" fmla="*/ 0 h 37"/>
                    <a:gd name="T6" fmla="*/ 22 w 51"/>
                    <a:gd name="T7" fmla="*/ 18 h 37"/>
                    <a:gd name="T8" fmla="*/ 51 w 51"/>
                    <a:gd name="T9" fmla="*/ 21 h 37"/>
                    <a:gd name="T10" fmla="*/ 18 w 51"/>
                    <a:gd name="T11" fmla="*/ 3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37">
                      <a:moveTo>
                        <a:pt x="18" y="34"/>
                      </a:moveTo>
                      <a:cubicBezTo>
                        <a:pt x="11" y="32"/>
                        <a:pt x="5" y="29"/>
                        <a:pt x="3" y="23"/>
                      </a:cubicBezTo>
                      <a:cubicBezTo>
                        <a:pt x="0" y="15"/>
                        <a:pt x="5" y="6"/>
                        <a:pt x="11" y="0"/>
                      </a:cubicBezTo>
                      <a:cubicBezTo>
                        <a:pt x="10" y="7"/>
                        <a:pt x="16" y="14"/>
                        <a:pt x="22" y="18"/>
                      </a:cubicBezTo>
                      <a:cubicBezTo>
                        <a:pt x="31" y="23"/>
                        <a:pt x="41" y="24"/>
                        <a:pt x="51" y="21"/>
                      </a:cubicBezTo>
                      <a:cubicBezTo>
                        <a:pt x="44" y="31"/>
                        <a:pt x="30" y="37"/>
                        <a:pt x="18" y="34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63"/>
                <p:cNvSpPr>
                  <a:spLocks/>
                </p:cNvSpPr>
                <p:nvPr/>
              </p:nvSpPr>
              <p:spPr bwMode="auto">
                <a:xfrm>
                  <a:off x="3543300" y="2281238"/>
                  <a:ext cx="498475" cy="492125"/>
                </a:xfrm>
                <a:custGeom>
                  <a:avLst/>
                  <a:gdLst>
                    <a:gd name="T0" fmla="*/ 271 w 296"/>
                    <a:gd name="T1" fmla="*/ 166 h 292"/>
                    <a:gd name="T2" fmla="*/ 197 w 296"/>
                    <a:gd name="T3" fmla="*/ 191 h 292"/>
                    <a:gd name="T4" fmla="*/ 130 w 296"/>
                    <a:gd name="T5" fmla="*/ 264 h 292"/>
                    <a:gd name="T6" fmla="*/ 128 w 296"/>
                    <a:gd name="T7" fmla="*/ 266 h 292"/>
                    <a:gd name="T8" fmla="*/ 124 w 296"/>
                    <a:gd name="T9" fmla="*/ 266 h 292"/>
                    <a:gd name="T10" fmla="*/ 104 w 296"/>
                    <a:gd name="T11" fmla="*/ 262 h 292"/>
                    <a:gd name="T12" fmla="*/ 137 w 296"/>
                    <a:gd name="T13" fmla="*/ 209 h 292"/>
                    <a:gd name="T14" fmla="*/ 120 w 296"/>
                    <a:gd name="T15" fmla="*/ 165 h 292"/>
                    <a:gd name="T16" fmla="*/ 76 w 296"/>
                    <a:gd name="T17" fmla="*/ 181 h 292"/>
                    <a:gd name="T18" fmla="*/ 66 w 296"/>
                    <a:gd name="T19" fmla="*/ 244 h 292"/>
                    <a:gd name="T20" fmla="*/ 53 w 296"/>
                    <a:gd name="T21" fmla="*/ 261 h 292"/>
                    <a:gd name="T22" fmla="*/ 0 w 296"/>
                    <a:gd name="T23" fmla="*/ 292 h 292"/>
                    <a:gd name="T24" fmla="*/ 26 w 296"/>
                    <a:gd name="T25" fmla="*/ 180 h 292"/>
                    <a:gd name="T26" fmla="*/ 46 w 296"/>
                    <a:gd name="T27" fmla="*/ 65 h 292"/>
                    <a:gd name="T28" fmla="*/ 80 w 296"/>
                    <a:gd name="T29" fmla="*/ 29 h 292"/>
                    <a:gd name="T30" fmla="*/ 139 w 296"/>
                    <a:gd name="T31" fmla="*/ 2 h 292"/>
                    <a:gd name="T32" fmla="*/ 210 w 296"/>
                    <a:gd name="T33" fmla="*/ 25 h 292"/>
                    <a:gd name="T34" fmla="*/ 272 w 296"/>
                    <a:gd name="T35" fmla="*/ 84 h 292"/>
                    <a:gd name="T36" fmla="*/ 271 w 296"/>
                    <a:gd name="T37" fmla="*/ 166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6" h="292">
                      <a:moveTo>
                        <a:pt x="271" y="166"/>
                      </a:moveTo>
                      <a:cubicBezTo>
                        <a:pt x="250" y="181"/>
                        <a:pt x="221" y="181"/>
                        <a:pt x="197" y="191"/>
                      </a:cubicBezTo>
                      <a:cubicBezTo>
                        <a:pt x="162" y="206"/>
                        <a:pt x="148" y="233"/>
                        <a:pt x="130" y="264"/>
                      </a:cubicBezTo>
                      <a:cubicBezTo>
                        <a:pt x="130" y="264"/>
                        <a:pt x="129" y="266"/>
                        <a:pt x="128" y="266"/>
                      </a:cubicBezTo>
                      <a:cubicBezTo>
                        <a:pt x="127" y="267"/>
                        <a:pt x="125" y="266"/>
                        <a:pt x="124" y="266"/>
                      </a:cubicBezTo>
                      <a:cubicBezTo>
                        <a:pt x="118" y="264"/>
                        <a:pt x="111" y="262"/>
                        <a:pt x="104" y="262"/>
                      </a:cubicBezTo>
                      <a:cubicBezTo>
                        <a:pt x="114" y="245"/>
                        <a:pt x="129" y="227"/>
                        <a:pt x="137" y="209"/>
                      </a:cubicBezTo>
                      <a:cubicBezTo>
                        <a:pt x="144" y="193"/>
                        <a:pt x="136" y="173"/>
                        <a:pt x="120" y="165"/>
                      </a:cubicBezTo>
                      <a:cubicBezTo>
                        <a:pt x="105" y="158"/>
                        <a:pt x="84" y="165"/>
                        <a:pt x="76" y="181"/>
                      </a:cubicBezTo>
                      <a:cubicBezTo>
                        <a:pt x="66" y="200"/>
                        <a:pt x="76" y="224"/>
                        <a:pt x="66" y="244"/>
                      </a:cubicBezTo>
                      <a:cubicBezTo>
                        <a:pt x="63" y="250"/>
                        <a:pt x="58" y="255"/>
                        <a:pt x="53" y="261"/>
                      </a:cubicBezTo>
                      <a:cubicBezTo>
                        <a:pt x="38" y="275"/>
                        <a:pt x="21" y="291"/>
                        <a:pt x="0" y="292"/>
                      </a:cubicBezTo>
                      <a:cubicBezTo>
                        <a:pt x="25" y="262"/>
                        <a:pt x="27" y="219"/>
                        <a:pt x="26" y="180"/>
                      </a:cubicBezTo>
                      <a:cubicBezTo>
                        <a:pt x="26" y="140"/>
                        <a:pt x="25" y="98"/>
                        <a:pt x="46" y="65"/>
                      </a:cubicBezTo>
                      <a:cubicBezTo>
                        <a:pt x="54" y="51"/>
                        <a:pt x="67" y="39"/>
                        <a:pt x="80" y="29"/>
                      </a:cubicBezTo>
                      <a:cubicBezTo>
                        <a:pt x="97" y="15"/>
                        <a:pt x="117" y="3"/>
                        <a:pt x="139" y="2"/>
                      </a:cubicBezTo>
                      <a:cubicBezTo>
                        <a:pt x="164" y="0"/>
                        <a:pt x="188" y="12"/>
                        <a:pt x="210" y="25"/>
                      </a:cubicBezTo>
                      <a:cubicBezTo>
                        <a:pt x="234" y="40"/>
                        <a:pt x="258" y="58"/>
                        <a:pt x="272" y="84"/>
                      </a:cubicBezTo>
                      <a:cubicBezTo>
                        <a:pt x="284" y="105"/>
                        <a:pt x="296" y="149"/>
                        <a:pt x="271" y="166"/>
                      </a:cubicBezTo>
                      <a:close/>
                    </a:path>
                  </a:pathLst>
                </a:custGeom>
                <a:solidFill>
                  <a:srgbClr val="873D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" name="Freeform 77"/>
                <p:cNvSpPr>
                  <a:spLocks/>
                </p:cNvSpPr>
                <p:nvPr/>
              </p:nvSpPr>
              <p:spPr bwMode="auto">
                <a:xfrm>
                  <a:off x="3940175" y="2635250"/>
                  <a:ext cx="220663" cy="84137"/>
                </a:xfrm>
                <a:custGeom>
                  <a:avLst/>
                  <a:gdLst>
                    <a:gd name="T0" fmla="*/ 117 w 131"/>
                    <a:gd name="T1" fmla="*/ 24 h 50"/>
                    <a:gd name="T2" fmla="*/ 131 w 131"/>
                    <a:gd name="T3" fmla="*/ 19 h 50"/>
                    <a:gd name="T4" fmla="*/ 107 w 131"/>
                    <a:gd name="T5" fmla="*/ 50 h 50"/>
                    <a:gd name="T6" fmla="*/ 81 w 131"/>
                    <a:gd name="T7" fmla="*/ 38 h 50"/>
                    <a:gd name="T8" fmla="*/ 1 w 131"/>
                    <a:gd name="T9" fmla="*/ 24 h 50"/>
                    <a:gd name="T10" fmla="*/ 14 w 131"/>
                    <a:gd name="T11" fmla="*/ 16 h 50"/>
                    <a:gd name="T12" fmla="*/ 0 w 131"/>
                    <a:gd name="T13" fmla="*/ 21 h 50"/>
                    <a:gd name="T14" fmla="*/ 69 w 131"/>
                    <a:gd name="T15" fmla="*/ 7 h 50"/>
                    <a:gd name="T16" fmla="*/ 95 w 131"/>
                    <a:gd name="T17" fmla="*/ 16 h 50"/>
                    <a:gd name="T18" fmla="*/ 119 w 131"/>
                    <a:gd name="T19" fmla="*/ 19 h 50"/>
                    <a:gd name="T20" fmla="*/ 117 w 131"/>
                    <a:gd name="T21" fmla="*/ 24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1" h="50">
                      <a:moveTo>
                        <a:pt x="117" y="24"/>
                      </a:moveTo>
                      <a:cubicBezTo>
                        <a:pt x="122" y="24"/>
                        <a:pt x="127" y="22"/>
                        <a:pt x="131" y="19"/>
                      </a:cubicBezTo>
                      <a:cubicBezTo>
                        <a:pt x="125" y="30"/>
                        <a:pt x="116" y="41"/>
                        <a:pt x="107" y="50"/>
                      </a:cubicBezTo>
                      <a:cubicBezTo>
                        <a:pt x="97" y="48"/>
                        <a:pt x="89" y="42"/>
                        <a:pt x="81" y="38"/>
                      </a:cubicBezTo>
                      <a:cubicBezTo>
                        <a:pt x="57" y="25"/>
                        <a:pt x="28" y="20"/>
                        <a:pt x="1" y="24"/>
                      </a:cubicBezTo>
                      <a:cubicBezTo>
                        <a:pt x="6" y="21"/>
                        <a:pt x="10" y="19"/>
                        <a:pt x="14" y="16"/>
                      </a:cubicBezTo>
                      <a:cubicBezTo>
                        <a:pt x="10" y="18"/>
                        <a:pt x="5" y="19"/>
                        <a:pt x="0" y="21"/>
                      </a:cubicBezTo>
                      <a:cubicBezTo>
                        <a:pt x="19" y="5"/>
                        <a:pt x="45" y="0"/>
                        <a:pt x="69" y="7"/>
                      </a:cubicBezTo>
                      <a:cubicBezTo>
                        <a:pt x="78" y="9"/>
                        <a:pt x="86" y="13"/>
                        <a:pt x="95" y="16"/>
                      </a:cubicBezTo>
                      <a:cubicBezTo>
                        <a:pt x="103" y="18"/>
                        <a:pt x="111" y="19"/>
                        <a:pt x="119" y="19"/>
                      </a:cubicBezTo>
                      <a:cubicBezTo>
                        <a:pt x="119" y="21"/>
                        <a:pt x="118" y="23"/>
                        <a:pt x="117" y="24"/>
                      </a:cubicBezTo>
                      <a:close/>
                    </a:path>
                  </a:pathLst>
                </a:custGeom>
                <a:solidFill>
                  <a:srgbClr val="91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Freeform 78"/>
                <p:cNvSpPr>
                  <a:spLocks/>
                </p:cNvSpPr>
                <p:nvPr/>
              </p:nvSpPr>
              <p:spPr bwMode="auto">
                <a:xfrm>
                  <a:off x="3644900" y="2997200"/>
                  <a:ext cx="36513" cy="33337"/>
                </a:xfrm>
                <a:custGeom>
                  <a:avLst/>
                  <a:gdLst>
                    <a:gd name="T0" fmla="*/ 20 w 22"/>
                    <a:gd name="T1" fmla="*/ 0 h 20"/>
                    <a:gd name="T2" fmla="*/ 11 w 22"/>
                    <a:gd name="T3" fmla="*/ 4 h 20"/>
                    <a:gd name="T4" fmla="*/ 3 w 22"/>
                    <a:gd name="T5" fmla="*/ 9 h 20"/>
                    <a:gd name="T6" fmla="*/ 7 w 22"/>
                    <a:gd name="T7" fmla="*/ 20 h 20"/>
                    <a:gd name="T8" fmla="*/ 8 w 22"/>
                    <a:gd name="T9" fmla="*/ 16 h 20"/>
                    <a:gd name="T10" fmla="*/ 21 w 22"/>
                    <a:gd name="T11" fmla="*/ 3 h 20"/>
                    <a:gd name="T12" fmla="*/ 20 w 22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20">
                      <a:moveTo>
                        <a:pt x="20" y="0"/>
                      </a:moveTo>
                      <a:cubicBezTo>
                        <a:pt x="17" y="1"/>
                        <a:pt x="14" y="2"/>
                        <a:pt x="11" y="4"/>
                      </a:cubicBezTo>
                      <a:cubicBezTo>
                        <a:pt x="8" y="5"/>
                        <a:pt x="5" y="7"/>
                        <a:pt x="3" y="9"/>
                      </a:cubicBezTo>
                      <a:cubicBezTo>
                        <a:pt x="0" y="13"/>
                        <a:pt x="1" y="20"/>
                        <a:pt x="7" y="20"/>
                      </a:cubicBezTo>
                      <a:cubicBezTo>
                        <a:pt x="8" y="20"/>
                        <a:pt x="9" y="17"/>
                        <a:pt x="8" y="16"/>
                      </a:cubicBezTo>
                      <a:cubicBezTo>
                        <a:pt x="2" y="12"/>
                        <a:pt x="17" y="4"/>
                        <a:pt x="21" y="3"/>
                      </a:cubicBezTo>
                      <a:cubicBezTo>
                        <a:pt x="22" y="2"/>
                        <a:pt x="21" y="0"/>
                        <a:pt x="20" y="0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Freeform 79"/>
                <p:cNvSpPr>
                  <a:spLocks/>
                </p:cNvSpPr>
                <p:nvPr/>
              </p:nvSpPr>
              <p:spPr bwMode="auto">
                <a:xfrm>
                  <a:off x="3703638" y="2593975"/>
                  <a:ext cx="38100" cy="106362"/>
                </a:xfrm>
                <a:custGeom>
                  <a:avLst/>
                  <a:gdLst>
                    <a:gd name="T0" fmla="*/ 12 w 23"/>
                    <a:gd name="T1" fmla="*/ 2 h 63"/>
                    <a:gd name="T2" fmla="*/ 2 w 23"/>
                    <a:gd name="T3" fmla="*/ 58 h 63"/>
                    <a:gd name="T4" fmla="*/ 6 w 23"/>
                    <a:gd name="T5" fmla="*/ 61 h 63"/>
                    <a:gd name="T6" fmla="*/ 13 w 23"/>
                    <a:gd name="T7" fmla="*/ 1 h 63"/>
                    <a:gd name="T8" fmla="*/ 12 w 23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63">
                      <a:moveTo>
                        <a:pt x="12" y="2"/>
                      </a:moveTo>
                      <a:cubicBezTo>
                        <a:pt x="20" y="22"/>
                        <a:pt x="15" y="41"/>
                        <a:pt x="2" y="58"/>
                      </a:cubicBezTo>
                      <a:cubicBezTo>
                        <a:pt x="0" y="60"/>
                        <a:pt x="3" y="63"/>
                        <a:pt x="6" y="61"/>
                      </a:cubicBezTo>
                      <a:cubicBezTo>
                        <a:pt x="22" y="46"/>
                        <a:pt x="23" y="20"/>
                        <a:pt x="13" y="1"/>
                      </a:cubicBezTo>
                      <a:cubicBezTo>
                        <a:pt x="13" y="0"/>
                        <a:pt x="11" y="1"/>
                        <a:pt x="12" y="2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" name="Freeform 80"/>
                <p:cNvSpPr>
                  <a:spLocks/>
                </p:cNvSpPr>
                <p:nvPr/>
              </p:nvSpPr>
              <p:spPr bwMode="auto">
                <a:xfrm>
                  <a:off x="3959225" y="2725738"/>
                  <a:ext cx="88900" cy="31750"/>
                </a:xfrm>
                <a:custGeom>
                  <a:avLst/>
                  <a:gdLst>
                    <a:gd name="T0" fmla="*/ 1 w 52"/>
                    <a:gd name="T1" fmla="*/ 16 h 19"/>
                    <a:gd name="T2" fmla="*/ 46 w 52"/>
                    <a:gd name="T3" fmla="*/ 17 h 19"/>
                    <a:gd name="T4" fmla="*/ 50 w 52"/>
                    <a:gd name="T5" fmla="*/ 13 h 19"/>
                    <a:gd name="T6" fmla="*/ 1 w 52"/>
                    <a:gd name="T7" fmla="*/ 14 h 19"/>
                    <a:gd name="T8" fmla="*/ 1 w 52"/>
                    <a:gd name="T9" fmla="*/ 1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9">
                      <a:moveTo>
                        <a:pt x="1" y="16"/>
                      </a:moveTo>
                      <a:cubicBezTo>
                        <a:pt x="14" y="12"/>
                        <a:pt x="35" y="7"/>
                        <a:pt x="46" y="17"/>
                      </a:cubicBezTo>
                      <a:cubicBezTo>
                        <a:pt x="48" y="19"/>
                        <a:pt x="52" y="15"/>
                        <a:pt x="50" y="13"/>
                      </a:cubicBezTo>
                      <a:cubicBezTo>
                        <a:pt x="40" y="0"/>
                        <a:pt x="13" y="10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Freeform 81"/>
                <p:cNvSpPr>
                  <a:spLocks/>
                </p:cNvSpPr>
                <p:nvPr/>
              </p:nvSpPr>
              <p:spPr bwMode="auto">
                <a:xfrm>
                  <a:off x="3275013" y="2938463"/>
                  <a:ext cx="155575" cy="444500"/>
                </a:xfrm>
                <a:custGeom>
                  <a:avLst/>
                  <a:gdLst>
                    <a:gd name="T0" fmla="*/ 12 w 92"/>
                    <a:gd name="T1" fmla="*/ 2 h 263"/>
                    <a:gd name="T2" fmla="*/ 0 w 92"/>
                    <a:gd name="T3" fmla="*/ 258 h 263"/>
                    <a:gd name="T4" fmla="*/ 9 w 92"/>
                    <a:gd name="T5" fmla="*/ 260 h 263"/>
                    <a:gd name="T6" fmla="*/ 53 w 92"/>
                    <a:gd name="T7" fmla="*/ 217 h 263"/>
                    <a:gd name="T8" fmla="*/ 91 w 92"/>
                    <a:gd name="T9" fmla="*/ 179 h 263"/>
                    <a:gd name="T10" fmla="*/ 89 w 92"/>
                    <a:gd name="T11" fmla="*/ 177 h 263"/>
                    <a:gd name="T12" fmla="*/ 45 w 92"/>
                    <a:gd name="T13" fmla="*/ 215 h 263"/>
                    <a:gd name="T14" fmla="*/ 2 w 92"/>
                    <a:gd name="T15" fmla="*/ 253 h 263"/>
                    <a:gd name="T16" fmla="*/ 10 w 92"/>
                    <a:gd name="T17" fmla="*/ 258 h 263"/>
                    <a:gd name="T18" fmla="*/ 16 w 92"/>
                    <a:gd name="T19" fmla="*/ 2 h 263"/>
                    <a:gd name="T20" fmla="*/ 12 w 92"/>
                    <a:gd name="T21" fmla="*/ 2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2" h="263">
                      <a:moveTo>
                        <a:pt x="12" y="2"/>
                      </a:moveTo>
                      <a:cubicBezTo>
                        <a:pt x="5" y="87"/>
                        <a:pt x="2" y="172"/>
                        <a:pt x="0" y="258"/>
                      </a:cubicBezTo>
                      <a:cubicBezTo>
                        <a:pt x="0" y="262"/>
                        <a:pt x="6" y="263"/>
                        <a:pt x="9" y="260"/>
                      </a:cubicBezTo>
                      <a:cubicBezTo>
                        <a:pt x="22" y="245"/>
                        <a:pt x="38" y="231"/>
                        <a:pt x="53" y="217"/>
                      </a:cubicBezTo>
                      <a:cubicBezTo>
                        <a:pt x="66" y="205"/>
                        <a:pt x="78" y="192"/>
                        <a:pt x="91" y="179"/>
                      </a:cubicBezTo>
                      <a:cubicBezTo>
                        <a:pt x="92" y="178"/>
                        <a:pt x="90" y="176"/>
                        <a:pt x="89" y="177"/>
                      </a:cubicBezTo>
                      <a:cubicBezTo>
                        <a:pt x="75" y="190"/>
                        <a:pt x="60" y="202"/>
                        <a:pt x="45" y="215"/>
                      </a:cubicBezTo>
                      <a:cubicBezTo>
                        <a:pt x="31" y="228"/>
                        <a:pt x="17" y="241"/>
                        <a:pt x="2" y="253"/>
                      </a:cubicBezTo>
                      <a:cubicBezTo>
                        <a:pt x="5" y="255"/>
                        <a:pt x="7" y="256"/>
                        <a:pt x="10" y="258"/>
                      </a:cubicBezTo>
                      <a:cubicBezTo>
                        <a:pt x="14" y="173"/>
                        <a:pt x="17" y="87"/>
                        <a:pt x="16" y="2"/>
                      </a:cubicBezTo>
                      <a:cubicBezTo>
                        <a:pt x="16" y="0"/>
                        <a:pt x="13" y="0"/>
                        <a:pt x="12" y="2"/>
                      </a:cubicBezTo>
                      <a:close/>
                    </a:path>
                  </a:pathLst>
                </a:custGeom>
                <a:solidFill>
                  <a:srgbClr val="7F9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Freeform 82"/>
                <p:cNvSpPr>
                  <a:spLocks/>
                </p:cNvSpPr>
                <p:nvPr/>
              </p:nvSpPr>
              <p:spPr bwMode="auto">
                <a:xfrm>
                  <a:off x="3316288" y="3228975"/>
                  <a:ext cx="125413" cy="944562"/>
                </a:xfrm>
                <a:custGeom>
                  <a:avLst/>
                  <a:gdLst>
                    <a:gd name="T0" fmla="*/ 26 w 75"/>
                    <a:gd name="T1" fmla="*/ 43 h 560"/>
                    <a:gd name="T2" fmla="*/ 41 w 75"/>
                    <a:gd name="T3" fmla="*/ 73 h 560"/>
                    <a:gd name="T4" fmla="*/ 4 w 75"/>
                    <a:gd name="T5" fmla="*/ 512 h 560"/>
                    <a:gd name="T6" fmla="*/ 41 w 75"/>
                    <a:gd name="T7" fmla="*/ 555 h 560"/>
                    <a:gd name="T8" fmla="*/ 72 w 75"/>
                    <a:gd name="T9" fmla="*/ 511 h 560"/>
                    <a:gd name="T10" fmla="*/ 52 w 75"/>
                    <a:gd name="T11" fmla="*/ 73 h 560"/>
                    <a:gd name="T12" fmla="*/ 72 w 75"/>
                    <a:gd name="T13" fmla="*/ 0 h 560"/>
                    <a:gd name="T14" fmla="*/ 26 w 75"/>
                    <a:gd name="T15" fmla="*/ 43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" h="560">
                      <a:moveTo>
                        <a:pt x="26" y="43"/>
                      </a:move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0" y="507"/>
                        <a:pt x="4" y="512"/>
                      </a:cubicBezTo>
                      <a:cubicBezTo>
                        <a:pt x="8" y="517"/>
                        <a:pt x="37" y="560"/>
                        <a:pt x="41" y="555"/>
                      </a:cubicBezTo>
                      <a:cubicBezTo>
                        <a:pt x="45" y="550"/>
                        <a:pt x="69" y="520"/>
                        <a:pt x="72" y="511"/>
                      </a:cubicBezTo>
                      <a:cubicBezTo>
                        <a:pt x="75" y="501"/>
                        <a:pt x="52" y="73"/>
                        <a:pt x="52" y="73"/>
                      </a:cubicBezTo>
                      <a:cubicBezTo>
                        <a:pt x="72" y="0"/>
                        <a:pt x="72" y="0"/>
                        <a:pt x="72" y="0"/>
                      </a:cubicBezTo>
                      <a:lnTo>
                        <a:pt x="26" y="43"/>
                      </a:lnTo>
                      <a:close/>
                    </a:path>
                  </a:pathLst>
                </a:custGeom>
                <a:solidFill>
                  <a:srgbClr val="2142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Freeform 83"/>
                <p:cNvSpPr>
                  <a:spLocks/>
                </p:cNvSpPr>
                <p:nvPr/>
              </p:nvSpPr>
              <p:spPr bwMode="auto">
                <a:xfrm>
                  <a:off x="3813175" y="3759200"/>
                  <a:ext cx="565150" cy="274637"/>
                </a:xfrm>
                <a:custGeom>
                  <a:avLst/>
                  <a:gdLst>
                    <a:gd name="T0" fmla="*/ 104 w 335"/>
                    <a:gd name="T1" fmla="*/ 73 h 163"/>
                    <a:gd name="T2" fmla="*/ 38 w 335"/>
                    <a:gd name="T3" fmla="*/ 99 h 163"/>
                    <a:gd name="T4" fmla="*/ 8 w 335"/>
                    <a:gd name="T5" fmla="*/ 119 h 163"/>
                    <a:gd name="T6" fmla="*/ 13 w 335"/>
                    <a:gd name="T7" fmla="*/ 151 h 163"/>
                    <a:gd name="T8" fmla="*/ 110 w 335"/>
                    <a:gd name="T9" fmla="*/ 143 h 163"/>
                    <a:gd name="T10" fmla="*/ 207 w 335"/>
                    <a:gd name="T11" fmla="*/ 120 h 163"/>
                    <a:gd name="T12" fmla="*/ 269 w 335"/>
                    <a:gd name="T13" fmla="*/ 152 h 163"/>
                    <a:gd name="T14" fmla="*/ 292 w 335"/>
                    <a:gd name="T15" fmla="*/ 158 h 163"/>
                    <a:gd name="T16" fmla="*/ 292 w 335"/>
                    <a:gd name="T17" fmla="*/ 138 h 163"/>
                    <a:gd name="T18" fmla="*/ 209 w 335"/>
                    <a:gd name="T19" fmla="*/ 103 h 163"/>
                    <a:gd name="T20" fmla="*/ 266 w 335"/>
                    <a:gd name="T21" fmla="*/ 109 h 163"/>
                    <a:gd name="T22" fmla="*/ 294 w 335"/>
                    <a:gd name="T23" fmla="*/ 133 h 163"/>
                    <a:gd name="T24" fmla="*/ 316 w 335"/>
                    <a:gd name="T25" fmla="*/ 135 h 163"/>
                    <a:gd name="T26" fmla="*/ 313 w 335"/>
                    <a:gd name="T27" fmla="*/ 114 h 163"/>
                    <a:gd name="T28" fmla="*/ 285 w 335"/>
                    <a:gd name="T29" fmla="*/ 86 h 163"/>
                    <a:gd name="T30" fmla="*/ 211 w 335"/>
                    <a:gd name="T31" fmla="*/ 77 h 163"/>
                    <a:gd name="T32" fmla="*/ 292 w 335"/>
                    <a:gd name="T33" fmla="*/ 87 h 163"/>
                    <a:gd name="T34" fmla="*/ 313 w 335"/>
                    <a:gd name="T35" fmla="*/ 110 h 163"/>
                    <a:gd name="T36" fmla="*/ 326 w 335"/>
                    <a:gd name="T37" fmla="*/ 119 h 163"/>
                    <a:gd name="T38" fmla="*/ 334 w 335"/>
                    <a:gd name="T39" fmla="*/ 105 h 163"/>
                    <a:gd name="T40" fmla="*/ 326 w 335"/>
                    <a:gd name="T41" fmla="*/ 86 h 163"/>
                    <a:gd name="T42" fmla="*/ 295 w 335"/>
                    <a:gd name="T43" fmla="*/ 60 h 163"/>
                    <a:gd name="T44" fmla="*/ 218 w 335"/>
                    <a:gd name="T45" fmla="*/ 52 h 163"/>
                    <a:gd name="T46" fmla="*/ 225 w 335"/>
                    <a:gd name="T47" fmla="*/ 43 h 163"/>
                    <a:gd name="T48" fmla="*/ 232 w 335"/>
                    <a:gd name="T49" fmla="*/ 38 h 163"/>
                    <a:gd name="T50" fmla="*/ 253 w 335"/>
                    <a:gd name="T51" fmla="*/ 32 h 163"/>
                    <a:gd name="T52" fmla="*/ 293 w 335"/>
                    <a:gd name="T53" fmla="*/ 44 h 163"/>
                    <a:gd name="T54" fmla="*/ 304 w 335"/>
                    <a:gd name="T55" fmla="*/ 51 h 163"/>
                    <a:gd name="T56" fmla="*/ 325 w 335"/>
                    <a:gd name="T57" fmla="*/ 45 h 163"/>
                    <a:gd name="T58" fmla="*/ 312 w 335"/>
                    <a:gd name="T59" fmla="*/ 25 h 163"/>
                    <a:gd name="T60" fmla="*/ 215 w 335"/>
                    <a:gd name="T61" fmla="*/ 14 h 163"/>
                    <a:gd name="T62" fmla="*/ 169 w 335"/>
                    <a:gd name="T63" fmla="*/ 43 h 163"/>
                    <a:gd name="T64" fmla="*/ 104 w 335"/>
                    <a:gd name="T65" fmla="*/ 7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35" h="163">
                      <a:moveTo>
                        <a:pt x="104" y="73"/>
                      </a:moveTo>
                      <a:cubicBezTo>
                        <a:pt x="82" y="82"/>
                        <a:pt x="60" y="90"/>
                        <a:pt x="38" y="99"/>
                      </a:cubicBezTo>
                      <a:cubicBezTo>
                        <a:pt x="27" y="104"/>
                        <a:pt x="15" y="109"/>
                        <a:pt x="8" y="119"/>
                      </a:cubicBezTo>
                      <a:cubicBezTo>
                        <a:pt x="0" y="129"/>
                        <a:pt x="1" y="146"/>
                        <a:pt x="13" y="151"/>
                      </a:cubicBezTo>
                      <a:cubicBezTo>
                        <a:pt x="45" y="155"/>
                        <a:pt x="79" y="153"/>
                        <a:pt x="110" y="143"/>
                      </a:cubicBezTo>
                      <a:cubicBezTo>
                        <a:pt x="142" y="133"/>
                        <a:pt x="174" y="116"/>
                        <a:pt x="207" y="120"/>
                      </a:cubicBezTo>
                      <a:cubicBezTo>
                        <a:pt x="230" y="123"/>
                        <a:pt x="250" y="137"/>
                        <a:pt x="269" y="152"/>
                      </a:cubicBezTo>
                      <a:cubicBezTo>
                        <a:pt x="275" y="157"/>
                        <a:pt x="285" y="163"/>
                        <a:pt x="292" y="158"/>
                      </a:cubicBezTo>
                      <a:cubicBezTo>
                        <a:pt x="297" y="153"/>
                        <a:pt x="296" y="145"/>
                        <a:pt x="292" y="138"/>
                      </a:cubicBezTo>
                      <a:cubicBezTo>
                        <a:pt x="277" y="110"/>
                        <a:pt x="240" y="105"/>
                        <a:pt x="209" y="103"/>
                      </a:cubicBezTo>
                      <a:cubicBezTo>
                        <a:pt x="225" y="89"/>
                        <a:pt x="250" y="96"/>
                        <a:pt x="266" y="109"/>
                      </a:cubicBezTo>
                      <a:cubicBezTo>
                        <a:pt x="276" y="116"/>
                        <a:pt x="284" y="125"/>
                        <a:pt x="294" y="133"/>
                      </a:cubicBezTo>
                      <a:cubicBezTo>
                        <a:pt x="299" y="137"/>
                        <a:pt x="310" y="143"/>
                        <a:pt x="316" y="135"/>
                      </a:cubicBezTo>
                      <a:cubicBezTo>
                        <a:pt x="321" y="129"/>
                        <a:pt x="316" y="120"/>
                        <a:pt x="313" y="114"/>
                      </a:cubicBezTo>
                      <a:cubicBezTo>
                        <a:pt x="307" y="102"/>
                        <a:pt x="297" y="92"/>
                        <a:pt x="285" y="86"/>
                      </a:cubicBezTo>
                      <a:cubicBezTo>
                        <a:pt x="262" y="75"/>
                        <a:pt x="236" y="76"/>
                        <a:pt x="211" y="77"/>
                      </a:cubicBezTo>
                      <a:cubicBezTo>
                        <a:pt x="236" y="62"/>
                        <a:pt x="271" y="66"/>
                        <a:pt x="292" y="87"/>
                      </a:cubicBezTo>
                      <a:cubicBezTo>
                        <a:pt x="300" y="94"/>
                        <a:pt x="306" y="103"/>
                        <a:pt x="313" y="110"/>
                      </a:cubicBezTo>
                      <a:cubicBezTo>
                        <a:pt x="316" y="113"/>
                        <a:pt x="321" y="119"/>
                        <a:pt x="326" y="119"/>
                      </a:cubicBezTo>
                      <a:cubicBezTo>
                        <a:pt x="332" y="119"/>
                        <a:pt x="335" y="110"/>
                        <a:pt x="334" y="105"/>
                      </a:cubicBezTo>
                      <a:cubicBezTo>
                        <a:pt x="333" y="98"/>
                        <a:pt x="330" y="91"/>
                        <a:pt x="326" y="86"/>
                      </a:cubicBezTo>
                      <a:cubicBezTo>
                        <a:pt x="319" y="75"/>
                        <a:pt x="308" y="66"/>
                        <a:pt x="295" y="60"/>
                      </a:cubicBezTo>
                      <a:cubicBezTo>
                        <a:pt x="271" y="50"/>
                        <a:pt x="244" y="51"/>
                        <a:pt x="218" y="52"/>
                      </a:cubicBezTo>
                      <a:cubicBezTo>
                        <a:pt x="219" y="52"/>
                        <a:pt x="224" y="45"/>
                        <a:pt x="225" y="43"/>
                      </a:cubicBezTo>
                      <a:cubicBezTo>
                        <a:pt x="227" y="41"/>
                        <a:pt x="230" y="39"/>
                        <a:pt x="232" y="38"/>
                      </a:cubicBezTo>
                      <a:cubicBezTo>
                        <a:pt x="238" y="34"/>
                        <a:pt x="246" y="32"/>
                        <a:pt x="253" y="32"/>
                      </a:cubicBezTo>
                      <a:cubicBezTo>
                        <a:pt x="267" y="31"/>
                        <a:pt x="282" y="35"/>
                        <a:pt x="293" y="44"/>
                      </a:cubicBezTo>
                      <a:cubicBezTo>
                        <a:pt x="297" y="46"/>
                        <a:pt x="300" y="49"/>
                        <a:pt x="304" y="51"/>
                      </a:cubicBezTo>
                      <a:cubicBezTo>
                        <a:pt x="310" y="55"/>
                        <a:pt x="325" y="55"/>
                        <a:pt x="325" y="45"/>
                      </a:cubicBezTo>
                      <a:cubicBezTo>
                        <a:pt x="324" y="38"/>
                        <a:pt x="318" y="29"/>
                        <a:pt x="312" y="25"/>
                      </a:cubicBezTo>
                      <a:cubicBezTo>
                        <a:pt x="285" y="5"/>
                        <a:pt x="246" y="0"/>
                        <a:pt x="215" y="14"/>
                      </a:cubicBezTo>
                      <a:cubicBezTo>
                        <a:pt x="198" y="22"/>
                        <a:pt x="184" y="33"/>
                        <a:pt x="169" y="43"/>
                      </a:cubicBezTo>
                      <a:cubicBezTo>
                        <a:pt x="149" y="55"/>
                        <a:pt x="126" y="64"/>
                        <a:pt x="104" y="73"/>
                      </a:cubicBezTo>
                      <a:close/>
                    </a:path>
                  </a:pathLst>
                </a:custGeom>
                <a:solidFill>
                  <a:srgbClr val="E290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" name="Freeform 84"/>
                <p:cNvSpPr>
                  <a:spLocks/>
                </p:cNvSpPr>
                <p:nvPr/>
              </p:nvSpPr>
              <p:spPr bwMode="auto">
                <a:xfrm>
                  <a:off x="2916238" y="3163888"/>
                  <a:ext cx="976313" cy="911225"/>
                </a:xfrm>
                <a:custGeom>
                  <a:avLst/>
                  <a:gdLst>
                    <a:gd name="T0" fmla="*/ 579 w 579"/>
                    <a:gd name="T1" fmla="*/ 511 h 541"/>
                    <a:gd name="T2" fmla="*/ 563 w 579"/>
                    <a:gd name="T3" fmla="*/ 518 h 541"/>
                    <a:gd name="T4" fmla="*/ 417 w 579"/>
                    <a:gd name="T5" fmla="*/ 536 h 541"/>
                    <a:gd name="T6" fmla="*/ 258 w 579"/>
                    <a:gd name="T7" fmla="*/ 541 h 541"/>
                    <a:gd name="T8" fmla="*/ 152 w 579"/>
                    <a:gd name="T9" fmla="*/ 524 h 541"/>
                    <a:gd name="T10" fmla="*/ 131 w 579"/>
                    <a:gd name="T11" fmla="*/ 514 h 541"/>
                    <a:gd name="T12" fmla="*/ 118 w 579"/>
                    <a:gd name="T13" fmla="*/ 506 h 541"/>
                    <a:gd name="T14" fmla="*/ 45 w 579"/>
                    <a:gd name="T15" fmla="*/ 388 h 541"/>
                    <a:gd name="T16" fmla="*/ 48 w 579"/>
                    <a:gd name="T17" fmla="*/ 47 h 541"/>
                    <a:gd name="T18" fmla="*/ 80 w 579"/>
                    <a:gd name="T19" fmla="*/ 9 h 541"/>
                    <a:gd name="T20" fmla="*/ 109 w 579"/>
                    <a:gd name="T21" fmla="*/ 1 h 541"/>
                    <a:gd name="T22" fmla="*/ 139 w 579"/>
                    <a:gd name="T23" fmla="*/ 16 h 541"/>
                    <a:gd name="T24" fmla="*/ 155 w 579"/>
                    <a:gd name="T25" fmla="*/ 44 h 541"/>
                    <a:gd name="T26" fmla="*/ 156 w 579"/>
                    <a:gd name="T27" fmla="*/ 109 h 541"/>
                    <a:gd name="T28" fmla="*/ 181 w 579"/>
                    <a:gd name="T29" fmla="*/ 406 h 541"/>
                    <a:gd name="T30" fmla="*/ 187 w 579"/>
                    <a:gd name="T31" fmla="*/ 417 h 541"/>
                    <a:gd name="T32" fmla="*/ 211 w 579"/>
                    <a:gd name="T33" fmla="*/ 442 h 541"/>
                    <a:gd name="T34" fmla="*/ 343 w 579"/>
                    <a:gd name="T35" fmla="*/ 463 h 541"/>
                    <a:gd name="T36" fmla="*/ 579 w 579"/>
                    <a:gd name="T37" fmla="*/ 443 h 541"/>
                    <a:gd name="T38" fmla="*/ 579 w 579"/>
                    <a:gd name="T39" fmla="*/ 456 h 541"/>
                    <a:gd name="T40" fmla="*/ 579 w 579"/>
                    <a:gd name="T41" fmla="*/ 511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9" h="541">
                      <a:moveTo>
                        <a:pt x="579" y="511"/>
                      </a:moveTo>
                      <a:cubicBezTo>
                        <a:pt x="579" y="513"/>
                        <a:pt x="573" y="516"/>
                        <a:pt x="563" y="518"/>
                      </a:cubicBezTo>
                      <a:cubicBezTo>
                        <a:pt x="525" y="527"/>
                        <a:pt x="429" y="535"/>
                        <a:pt x="417" y="536"/>
                      </a:cubicBezTo>
                      <a:cubicBezTo>
                        <a:pt x="364" y="539"/>
                        <a:pt x="311" y="541"/>
                        <a:pt x="258" y="541"/>
                      </a:cubicBezTo>
                      <a:cubicBezTo>
                        <a:pt x="222" y="541"/>
                        <a:pt x="185" y="538"/>
                        <a:pt x="152" y="524"/>
                      </a:cubicBezTo>
                      <a:cubicBezTo>
                        <a:pt x="145" y="522"/>
                        <a:pt x="138" y="518"/>
                        <a:pt x="131" y="514"/>
                      </a:cubicBezTo>
                      <a:cubicBezTo>
                        <a:pt x="127" y="512"/>
                        <a:pt x="122" y="509"/>
                        <a:pt x="118" y="506"/>
                      </a:cubicBezTo>
                      <a:cubicBezTo>
                        <a:pt x="79" y="477"/>
                        <a:pt x="64" y="432"/>
                        <a:pt x="45" y="388"/>
                      </a:cubicBezTo>
                      <a:cubicBezTo>
                        <a:pt x="4" y="295"/>
                        <a:pt x="0" y="138"/>
                        <a:pt x="48" y="47"/>
                      </a:cubicBezTo>
                      <a:cubicBezTo>
                        <a:pt x="56" y="33"/>
                        <a:pt x="67" y="18"/>
                        <a:pt x="80" y="9"/>
                      </a:cubicBezTo>
                      <a:cubicBezTo>
                        <a:pt x="89" y="3"/>
                        <a:pt x="99" y="0"/>
                        <a:pt x="109" y="1"/>
                      </a:cubicBezTo>
                      <a:cubicBezTo>
                        <a:pt x="121" y="2"/>
                        <a:pt x="131" y="8"/>
                        <a:pt x="139" y="16"/>
                      </a:cubicBezTo>
                      <a:cubicBezTo>
                        <a:pt x="146" y="24"/>
                        <a:pt x="152" y="34"/>
                        <a:pt x="155" y="44"/>
                      </a:cubicBezTo>
                      <a:cubicBezTo>
                        <a:pt x="161" y="65"/>
                        <a:pt x="158" y="87"/>
                        <a:pt x="156" y="109"/>
                      </a:cubicBezTo>
                      <a:cubicBezTo>
                        <a:pt x="149" y="199"/>
                        <a:pt x="137" y="322"/>
                        <a:pt x="181" y="406"/>
                      </a:cubicBezTo>
                      <a:cubicBezTo>
                        <a:pt x="183" y="410"/>
                        <a:pt x="185" y="414"/>
                        <a:pt x="187" y="417"/>
                      </a:cubicBezTo>
                      <a:cubicBezTo>
                        <a:pt x="194" y="428"/>
                        <a:pt x="202" y="436"/>
                        <a:pt x="211" y="442"/>
                      </a:cubicBezTo>
                      <a:cubicBezTo>
                        <a:pt x="247" y="468"/>
                        <a:pt x="301" y="465"/>
                        <a:pt x="343" y="463"/>
                      </a:cubicBezTo>
                      <a:cubicBezTo>
                        <a:pt x="369" y="462"/>
                        <a:pt x="579" y="456"/>
                        <a:pt x="579" y="443"/>
                      </a:cubicBezTo>
                      <a:cubicBezTo>
                        <a:pt x="579" y="447"/>
                        <a:pt x="579" y="452"/>
                        <a:pt x="579" y="456"/>
                      </a:cubicBezTo>
                      <a:cubicBezTo>
                        <a:pt x="579" y="475"/>
                        <a:pt x="579" y="493"/>
                        <a:pt x="579" y="511"/>
                      </a:cubicBezTo>
                      <a:close/>
                    </a:path>
                  </a:pathLst>
                </a:custGeom>
                <a:solidFill>
                  <a:srgbClr val="A0B8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" name="Freeform 137"/>
                <p:cNvSpPr>
                  <a:spLocks/>
                </p:cNvSpPr>
                <p:nvPr/>
              </p:nvSpPr>
              <p:spPr bwMode="auto">
                <a:xfrm>
                  <a:off x="3903663" y="2982913"/>
                  <a:ext cx="120650" cy="107950"/>
                </a:xfrm>
                <a:custGeom>
                  <a:avLst/>
                  <a:gdLst>
                    <a:gd name="T0" fmla="*/ 69 w 71"/>
                    <a:gd name="T1" fmla="*/ 60 h 64"/>
                    <a:gd name="T2" fmla="*/ 33 w 71"/>
                    <a:gd name="T3" fmla="*/ 32 h 64"/>
                    <a:gd name="T4" fmla="*/ 6 w 71"/>
                    <a:gd name="T5" fmla="*/ 3 h 64"/>
                    <a:gd name="T6" fmla="*/ 1 w 71"/>
                    <a:gd name="T7" fmla="*/ 5 h 64"/>
                    <a:gd name="T8" fmla="*/ 67 w 71"/>
                    <a:gd name="T9" fmla="*/ 62 h 64"/>
                    <a:gd name="T10" fmla="*/ 69 w 71"/>
                    <a:gd name="T11" fmla="*/ 6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64">
                      <a:moveTo>
                        <a:pt x="69" y="60"/>
                      </a:moveTo>
                      <a:cubicBezTo>
                        <a:pt x="58" y="50"/>
                        <a:pt x="45" y="42"/>
                        <a:pt x="33" y="32"/>
                      </a:cubicBezTo>
                      <a:cubicBezTo>
                        <a:pt x="22" y="24"/>
                        <a:pt x="14" y="14"/>
                        <a:pt x="6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ubicBezTo>
                        <a:pt x="11" y="34"/>
                        <a:pt x="45" y="47"/>
                        <a:pt x="67" y="62"/>
                      </a:cubicBezTo>
                      <a:cubicBezTo>
                        <a:pt x="69" y="64"/>
                        <a:pt x="71" y="61"/>
                        <a:pt x="69" y="60"/>
                      </a:cubicBezTo>
                      <a:close/>
                    </a:path>
                  </a:pathLst>
                </a:custGeom>
                <a:solidFill>
                  <a:srgbClr val="D581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7" name="Freeform 64"/>
              <p:cNvSpPr>
                <a:spLocks/>
              </p:cNvSpPr>
              <p:nvPr/>
            </p:nvSpPr>
            <p:spPr bwMode="auto">
              <a:xfrm>
                <a:off x="3698875" y="2305050"/>
                <a:ext cx="47625" cy="50800"/>
              </a:xfrm>
              <a:custGeom>
                <a:avLst/>
                <a:gdLst>
                  <a:gd name="T0" fmla="*/ 6 w 29"/>
                  <a:gd name="T1" fmla="*/ 30 h 30"/>
                  <a:gd name="T2" fmla="*/ 29 w 29"/>
                  <a:gd name="T3" fmla="*/ 14 h 30"/>
                  <a:gd name="T4" fmla="*/ 25 w 29"/>
                  <a:gd name="T5" fmla="*/ 7 h 30"/>
                  <a:gd name="T6" fmla="*/ 4 w 29"/>
                  <a:gd name="T7" fmla="*/ 16 h 30"/>
                  <a:gd name="T8" fmla="*/ 0 w 29"/>
                  <a:gd name="T9" fmla="*/ 21 h 30"/>
                  <a:gd name="T10" fmla="*/ 3 w 29"/>
                  <a:gd name="T11" fmla="*/ 26 h 30"/>
                  <a:gd name="T12" fmla="*/ 6 w 29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6" y="30"/>
                    </a:moveTo>
                    <a:cubicBezTo>
                      <a:pt x="13" y="24"/>
                      <a:pt x="21" y="18"/>
                      <a:pt x="29" y="14"/>
                    </a:cubicBezTo>
                    <a:cubicBezTo>
                      <a:pt x="28" y="11"/>
                      <a:pt x="27" y="9"/>
                      <a:pt x="25" y="7"/>
                    </a:cubicBezTo>
                    <a:cubicBezTo>
                      <a:pt x="18" y="0"/>
                      <a:pt x="10" y="10"/>
                      <a:pt x="4" y="16"/>
                    </a:cubicBezTo>
                    <a:cubicBezTo>
                      <a:pt x="2" y="17"/>
                      <a:pt x="0" y="19"/>
                      <a:pt x="0" y="21"/>
                    </a:cubicBezTo>
                    <a:cubicBezTo>
                      <a:pt x="0" y="23"/>
                      <a:pt x="1" y="25"/>
                      <a:pt x="3" y="26"/>
                    </a:cubicBezTo>
                    <a:cubicBezTo>
                      <a:pt x="4" y="28"/>
                      <a:pt x="5" y="29"/>
                      <a:pt x="6" y="30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5"/>
              <p:cNvSpPr>
                <a:spLocks/>
              </p:cNvSpPr>
              <p:nvPr/>
            </p:nvSpPr>
            <p:spPr bwMode="auto">
              <a:xfrm>
                <a:off x="3719513" y="2344738"/>
                <a:ext cx="47625" cy="33337"/>
              </a:xfrm>
              <a:custGeom>
                <a:avLst/>
                <a:gdLst>
                  <a:gd name="T0" fmla="*/ 28 w 28"/>
                  <a:gd name="T1" fmla="*/ 2 h 20"/>
                  <a:gd name="T2" fmla="*/ 24 w 28"/>
                  <a:gd name="T3" fmla="*/ 0 h 20"/>
                  <a:gd name="T4" fmla="*/ 0 w 28"/>
                  <a:gd name="T5" fmla="*/ 16 h 20"/>
                  <a:gd name="T6" fmla="*/ 5 w 28"/>
                  <a:gd name="T7" fmla="*/ 20 h 20"/>
                  <a:gd name="T8" fmla="*/ 28 w 2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0">
                    <a:moveTo>
                      <a:pt x="28" y="2"/>
                    </a:moveTo>
                    <a:cubicBezTo>
                      <a:pt x="26" y="1"/>
                      <a:pt x="25" y="0"/>
                      <a:pt x="24" y="0"/>
                    </a:cubicBezTo>
                    <a:cubicBezTo>
                      <a:pt x="16" y="4"/>
                      <a:pt x="7" y="9"/>
                      <a:pt x="0" y="16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11" y="13"/>
                      <a:pt x="19" y="8"/>
                      <a:pt x="28" y="2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6"/>
              <p:cNvSpPr>
                <a:spLocks/>
              </p:cNvSpPr>
              <p:nvPr/>
            </p:nvSpPr>
            <p:spPr bwMode="auto">
              <a:xfrm>
                <a:off x="3741738" y="2359025"/>
                <a:ext cx="85725" cy="71437"/>
              </a:xfrm>
              <a:custGeom>
                <a:avLst/>
                <a:gdLst>
                  <a:gd name="T0" fmla="*/ 51 w 51"/>
                  <a:gd name="T1" fmla="*/ 17 h 42"/>
                  <a:gd name="T2" fmla="*/ 25 w 51"/>
                  <a:gd name="T3" fmla="*/ 0 h 42"/>
                  <a:gd name="T4" fmla="*/ 0 w 51"/>
                  <a:gd name="T5" fmla="*/ 20 h 42"/>
                  <a:gd name="T6" fmla="*/ 23 w 51"/>
                  <a:gd name="T7" fmla="*/ 42 h 42"/>
                  <a:gd name="T8" fmla="*/ 51 w 51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2">
                    <a:moveTo>
                      <a:pt x="51" y="17"/>
                    </a:moveTo>
                    <a:cubicBezTo>
                      <a:pt x="42" y="12"/>
                      <a:pt x="33" y="6"/>
                      <a:pt x="25" y="0"/>
                    </a:cubicBezTo>
                    <a:cubicBezTo>
                      <a:pt x="16" y="6"/>
                      <a:pt x="7" y="12"/>
                      <a:pt x="0" y="20"/>
                    </a:cubicBezTo>
                    <a:cubicBezTo>
                      <a:pt x="7" y="28"/>
                      <a:pt x="15" y="35"/>
                      <a:pt x="23" y="42"/>
                    </a:cubicBezTo>
                    <a:cubicBezTo>
                      <a:pt x="32" y="33"/>
                      <a:pt x="41" y="25"/>
                      <a:pt x="51" y="17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7"/>
              <p:cNvSpPr>
                <a:spLocks/>
              </p:cNvSpPr>
              <p:nvPr/>
            </p:nvSpPr>
            <p:spPr bwMode="auto">
              <a:xfrm>
                <a:off x="3795713" y="2400300"/>
                <a:ext cx="53975" cy="47625"/>
              </a:xfrm>
              <a:custGeom>
                <a:avLst/>
                <a:gdLst>
                  <a:gd name="T0" fmla="*/ 7 w 32"/>
                  <a:gd name="T1" fmla="*/ 26 h 29"/>
                  <a:gd name="T2" fmla="*/ 32 w 32"/>
                  <a:gd name="T3" fmla="*/ 2 h 29"/>
                  <a:gd name="T4" fmla="*/ 30 w 32"/>
                  <a:gd name="T5" fmla="*/ 0 h 29"/>
                  <a:gd name="T6" fmla="*/ 0 w 32"/>
                  <a:gd name="T7" fmla="*/ 25 h 29"/>
                  <a:gd name="T8" fmla="*/ 6 w 32"/>
                  <a:gd name="T9" fmla="*/ 29 h 29"/>
                  <a:gd name="T10" fmla="*/ 7 w 32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9">
                    <a:moveTo>
                      <a:pt x="7" y="26"/>
                    </a:moveTo>
                    <a:cubicBezTo>
                      <a:pt x="15" y="17"/>
                      <a:pt x="23" y="9"/>
                      <a:pt x="32" y="2"/>
                    </a:cubicBezTo>
                    <a:cubicBezTo>
                      <a:pt x="31" y="1"/>
                      <a:pt x="30" y="1"/>
                      <a:pt x="30" y="0"/>
                    </a:cubicBezTo>
                    <a:cubicBezTo>
                      <a:pt x="19" y="8"/>
                      <a:pt x="9" y="16"/>
                      <a:pt x="0" y="25"/>
                    </a:cubicBezTo>
                    <a:cubicBezTo>
                      <a:pt x="2" y="26"/>
                      <a:pt x="4" y="28"/>
                      <a:pt x="6" y="29"/>
                    </a:cubicBezTo>
                    <a:cubicBezTo>
                      <a:pt x="6" y="28"/>
                      <a:pt x="6" y="27"/>
                      <a:pt x="7" y="26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8"/>
              <p:cNvSpPr>
                <a:spLocks/>
              </p:cNvSpPr>
              <p:nvPr/>
            </p:nvSpPr>
            <p:spPr bwMode="auto">
              <a:xfrm>
                <a:off x="3821113" y="2413000"/>
                <a:ext cx="80963" cy="71437"/>
              </a:xfrm>
              <a:custGeom>
                <a:avLst/>
                <a:gdLst>
                  <a:gd name="T0" fmla="*/ 48 w 48"/>
                  <a:gd name="T1" fmla="*/ 11 h 42"/>
                  <a:gd name="T2" fmla="*/ 27 w 48"/>
                  <a:gd name="T3" fmla="*/ 0 h 42"/>
                  <a:gd name="T4" fmla="*/ 0 w 48"/>
                  <a:gd name="T5" fmla="*/ 26 h 42"/>
                  <a:gd name="T6" fmla="*/ 0 w 48"/>
                  <a:gd name="T7" fmla="*/ 27 h 42"/>
                  <a:gd name="T8" fmla="*/ 30 w 48"/>
                  <a:gd name="T9" fmla="*/ 42 h 42"/>
                  <a:gd name="T10" fmla="*/ 48 w 4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2">
                    <a:moveTo>
                      <a:pt x="48" y="11"/>
                    </a:moveTo>
                    <a:cubicBezTo>
                      <a:pt x="41" y="8"/>
                      <a:pt x="34" y="4"/>
                      <a:pt x="27" y="0"/>
                    </a:cubicBezTo>
                    <a:cubicBezTo>
                      <a:pt x="17" y="7"/>
                      <a:pt x="8" y="1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9" y="33"/>
                      <a:pt x="20" y="38"/>
                      <a:pt x="30" y="42"/>
                    </a:cubicBezTo>
                    <a:cubicBezTo>
                      <a:pt x="35" y="31"/>
                      <a:pt x="41" y="21"/>
                      <a:pt x="48" y="11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9"/>
              <p:cNvSpPr>
                <a:spLocks/>
              </p:cNvSpPr>
              <p:nvPr/>
            </p:nvSpPr>
            <p:spPr bwMode="auto">
              <a:xfrm>
                <a:off x="3890963" y="2439988"/>
                <a:ext cx="38100" cy="55562"/>
              </a:xfrm>
              <a:custGeom>
                <a:avLst/>
                <a:gdLst>
                  <a:gd name="T0" fmla="*/ 13 w 23"/>
                  <a:gd name="T1" fmla="*/ 31 h 33"/>
                  <a:gd name="T2" fmla="*/ 23 w 23"/>
                  <a:gd name="T3" fmla="*/ 3 h 33"/>
                  <a:gd name="T4" fmla="*/ 17 w 23"/>
                  <a:gd name="T5" fmla="*/ 0 h 33"/>
                  <a:gd name="T6" fmla="*/ 0 w 23"/>
                  <a:gd name="T7" fmla="*/ 30 h 33"/>
                  <a:gd name="T8" fmla="*/ 13 w 23"/>
                  <a:gd name="T9" fmla="*/ 33 h 33"/>
                  <a:gd name="T10" fmla="*/ 13 w 23"/>
                  <a:gd name="T11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3" y="31"/>
                    </a:moveTo>
                    <a:cubicBezTo>
                      <a:pt x="16" y="22"/>
                      <a:pt x="20" y="12"/>
                      <a:pt x="23" y="3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1" y="10"/>
                      <a:pt x="5" y="20"/>
                      <a:pt x="0" y="30"/>
                    </a:cubicBezTo>
                    <a:cubicBezTo>
                      <a:pt x="4" y="31"/>
                      <a:pt x="9" y="32"/>
                      <a:pt x="13" y="33"/>
                    </a:cubicBezTo>
                    <a:cubicBezTo>
                      <a:pt x="13" y="33"/>
                      <a:pt x="13" y="32"/>
                      <a:pt x="13" y="31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70"/>
              <p:cNvSpPr>
                <a:spLocks/>
              </p:cNvSpPr>
              <p:nvPr/>
            </p:nvSpPr>
            <p:spPr bwMode="auto">
              <a:xfrm>
                <a:off x="3930650" y="2452688"/>
                <a:ext cx="44450" cy="47625"/>
              </a:xfrm>
              <a:custGeom>
                <a:avLst/>
                <a:gdLst>
                  <a:gd name="T0" fmla="*/ 26 w 26"/>
                  <a:gd name="T1" fmla="*/ 21 h 29"/>
                  <a:gd name="T2" fmla="*/ 24 w 26"/>
                  <a:gd name="T3" fmla="*/ 11 h 29"/>
                  <a:gd name="T4" fmla="*/ 23 w 26"/>
                  <a:gd name="T5" fmla="*/ 6 h 29"/>
                  <a:gd name="T6" fmla="*/ 18 w 26"/>
                  <a:gd name="T7" fmla="*/ 3 h 29"/>
                  <a:gd name="T8" fmla="*/ 10 w 26"/>
                  <a:gd name="T9" fmla="*/ 0 h 29"/>
                  <a:gd name="T10" fmla="*/ 1 w 26"/>
                  <a:gd name="T11" fmla="*/ 27 h 29"/>
                  <a:gd name="T12" fmla="*/ 0 w 26"/>
                  <a:gd name="T13" fmla="*/ 28 h 29"/>
                  <a:gd name="T14" fmla="*/ 17 w 26"/>
                  <a:gd name="T15" fmla="*/ 29 h 29"/>
                  <a:gd name="T16" fmla="*/ 26 w 26"/>
                  <a:gd name="T17" fmla="*/ 25 h 29"/>
                  <a:gd name="T18" fmla="*/ 26 w 26"/>
                  <a:gd name="T1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9">
                    <a:moveTo>
                      <a:pt x="26" y="21"/>
                    </a:moveTo>
                    <a:cubicBezTo>
                      <a:pt x="25" y="17"/>
                      <a:pt x="25" y="14"/>
                      <a:pt x="24" y="11"/>
                    </a:cubicBezTo>
                    <a:cubicBezTo>
                      <a:pt x="24" y="9"/>
                      <a:pt x="24" y="7"/>
                      <a:pt x="23" y="6"/>
                    </a:cubicBezTo>
                    <a:cubicBezTo>
                      <a:pt x="22" y="5"/>
                      <a:pt x="20" y="4"/>
                      <a:pt x="18" y="3"/>
                    </a:cubicBezTo>
                    <a:cubicBezTo>
                      <a:pt x="15" y="2"/>
                      <a:pt x="13" y="1"/>
                      <a:pt x="10" y="0"/>
                    </a:cubicBezTo>
                    <a:cubicBezTo>
                      <a:pt x="7" y="9"/>
                      <a:pt x="3" y="18"/>
                      <a:pt x="1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6" y="29"/>
                      <a:pt x="11" y="29"/>
                      <a:pt x="17" y="29"/>
                    </a:cubicBezTo>
                    <a:cubicBezTo>
                      <a:pt x="20" y="29"/>
                      <a:pt x="25" y="29"/>
                      <a:pt x="26" y="25"/>
                    </a:cubicBezTo>
                    <a:cubicBezTo>
                      <a:pt x="26" y="24"/>
                      <a:pt x="26" y="22"/>
                      <a:pt x="26" y="21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1"/>
              <p:cNvSpPr>
                <a:spLocks/>
              </p:cNvSpPr>
              <p:nvPr/>
            </p:nvSpPr>
            <p:spPr bwMode="auto">
              <a:xfrm>
                <a:off x="3990975" y="2324100"/>
                <a:ext cx="25400" cy="36512"/>
              </a:xfrm>
              <a:custGeom>
                <a:avLst/>
                <a:gdLst>
                  <a:gd name="T0" fmla="*/ 14 w 15"/>
                  <a:gd name="T1" fmla="*/ 9 h 22"/>
                  <a:gd name="T2" fmla="*/ 0 w 15"/>
                  <a:gd name="T3" fmla="*/ 0 h 22"/>
                  <a:gd name="T4" fmla="*/ 15 w 15"/>
                  <a:gd name="T5" fmla="*/ 22 h 22"/>
                  <a:gd name="T6" fmla="*/ 14 w 15"/>
                  <a:gd name="T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4" y="9"/>
                    </a:moveTo>
                    <a:cubicBezTo>
                      <a:pt x="9" y="6"/>
                      <a:pt x="4" y="3"/>
                      <a:pt x="0" y="0"/>
                    </a:cubicBezTo>
                    <a:cubicBezTo>
                      <a:pt x="3" y="9"/>
                      <a:pt x="9" y="16"/>
                      <a:pt x="15" y="22"/>
                    </a:cubicBezTo>
                    <a:cubicBezTo>
                      <a:pt x="14" y="17"/>
                      <a:pt x="14" y="13"/>
                      <a:pt x="14" y="9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72"/>
              <p:cNvSpPr>
                <a:spLocks/>
              </p:cNvSpPr>
              <p:nvPr/>
            </p:nvSpPr>
            <p:spPr bwMode="auto">
              <a:xfrm>
                <a:off x="4035425" y="2347913"/>
                <a:ext cx="14288" cy="36512"/>
              </a:xfrm>
              <a:custGeom>
                <a:avLst/>
                <a:gdLst>
                  <a:gd name="T0" fmla="*/ 4 w 8"/>
                  <a:gd name="T1" fmla="*/ 2 h 22"/>
                  <a:gd name="T2" fmla="*/ 0 w 8"/>
                  <a:gd name="T3" fmla="*/ 0 h 22"/>
                  <a:gd name="T4" fmla="*/ 4 w 8"/>
                  <a:gd name="T5" fmla="*/ 19 h 22"/>
                  <a:gd name="T6" fmla="*/ 8 w 8"/>
                  <a:gd name="T7" fmla="*/ 22 h 22"/>
                  <a:gd name="T8" fmla="*/ 4 w 8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0" y="7"/>
                      <a:pt x="2" y="13"/>
                      <a:pt x="4" y="19"/>
                    </a:cubicBezTo>
                    <a:cubicBezTo>
                      <a:pt x="6" y="20"/>
                      <a:pt x="7" y="21"/>
                      <a:pt x="8" y="22"/>
                    </a:cubicBezTo>
                    <a:cubicBezTo>
                      <a:pt x="6" y="15"/>
                      <a:pt x="5" y="9"/>
                      <a:pt x="4" y="2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73"/>
              <p:cNvSpPr>
                <a:spLocks/>
              </p:cNvSpPr>
              <p:nvPr/>
            </p:nvSpPr>
            <p:spPr bwMode="auto">
              <a:xfrm>
                <a:off x="4062413" y="2357438"/>
                <a:ext cx="25400" cy="46037"/>
              </a:xfrm>
              <a:custGeom>
                <a:avLst/>
                <a:gdLst>
                  <a:gd name="T0" fmla="*/ 9 w 15"/>
                  <a:gd name="T1" fmla="*/ 3 h 27"/>
                  <a:gd name="T2" fmla="*/ 0 w 15"/>
                  <a:gd name="T3" fmla="*/ 0 h 27"/>
                  <a:gd name="T4" fmla="*/ 7 w 15"/>
                  <a:gd name="T5" fmla="*/ 23 h 27"/>
                  <a:gd name="T6" fmla="*/ 15 w 15"/>
                  <a:gd name="T7" fmla="*/ 27 h 27"/>
                  <a:gd name="T8" fmla="*/ 9 w 15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9" y="3"/>
                    </a:moveTo>
                    <a:cubicBezTo>
                      <a:pt x="6" y="2"/>
                      <a:pt x="3" y="1"/>
                      <a:pt x="0" y="0"/>
                    </a:cubicBezTo>
                    <a:cubicBezTo>
                      <a:pt x="2" y="8"/>
                      <a:pt x="4" y="16"/>
                      <a:pt x="7" y="23"/>
                    </a:cubicBezTo>
                    <a:cubicBezTo>
                      <a:pt x="10" y="24"/>
                      <a:pt x="12" y="26"/>
                      <a:pt x="15" y="27"/>
                    </a:cubicBezTo>
                    <a:cubicBezTo>
                      <a:pt x="12" y="19"/>
                      <a:pt x="10" y="11"/>
                      <a:pt x="9" y="3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4"/>
              <p:cNvSpPr>
                <a:spLocks/>
              </p:cNvSpPr>
              <p:nvPr/>
            </p:nvSpPr>
            <p:spPr bwMode="auto">
              <a:xfrm>
                <a:off x="4213225" y="2438400"/>
                <a:ext cx="26988" cy="44450"/>
              </a:xfrm>
              <a:custGeom>
                <a:avLst/>
                <a:gdLst>
                  <a:gd name="T0" fmla="*/ 0 w 16"/>
                  <a:gd name="T1" fmla="*/ 0 h 26"/>
                  <a:gd name="T2" fmla="*/ 4 w 16"/>
                  <a:gd name="T3" fmla="*/ 16 h 26"/>
                  <a:gd name="T4" fmla="*/ 16 w 16"/>
                  <a:gd name="T5" fmla="*/ 26 h 26"/>
                  <a:gd name="T6" fmla="*/ 0 w 1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6">
                    <a:moveTo>
                      <a:pt x="0" y="0"/>
                    </a:moveTo>
                    <a:cubicBezTo>
                      <a:pt x="2" y="6"/>
                      <a:pt x="3" y="11"/>
                      <a:pt x="4" y="16"/>
                    </a:cubicBezTo>
                    <a:cubicBezTo>
                      <a:pt x="9" y="19"/>
                      <a:pt x="12" y="23"/>
                      <a:pt x="16" y="26"/>
                    </a:cubicBezTo>
                    <a:cubicBezTo>
                      <a:pt x="11" y="18"/>
                      <a:pt x="6" y="9"/>
                      <a:pt x="0" y="0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5"/>
              <p:cNvSpPr>
                <a:spLocks/>
              </p:cNvSpPr>
              <p:nvPr/>
            </p:nvSpPr>
            <p:spPr bwMode="auto">
              <a:xfrm>
                <a:off x="4173538" y="2395538"/>
                <a:ext cx="22225" cy="52387"/>
              </a:xfrm>
              <a:custGeom>
                <a:avLst/>
                <a:gdLst>
                  <a:gd name="T0" fmla="*/ 6 w 13"/>
                  <a:gd name="T1" fmla="*/ 5 h 31"/>
                  <a:gd name="T2" fmla="*/ 0 w 13"/>
                  <a:gd name="T3" fmla="*/ 0 h 31"/>
                  <a:gd name="T4" fmla="*/ 8 w 13"/>
                  <a:gd name="T5" fmla="*/ 28 h 31"/>
                  <a:gd name="T6" fmla="*/ 13 w 13"/>
                  <a:gd name="T7" fmla="*/ 31 h 31"/>
                  <a:gd name="T8" fmla="*/ 6 w 13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1">
                    <a:moveTo>
                      <a:pt x="6" y="5"/>
                    </a:moveTo>
                    <a:cubicBezTo>
                      <a:pt x="4" y="3"/>
                      <a:pt x="2" y="1"/>
                      <a:pt x="0" y="0"/>
                    </a:cubicBezTo>
                    <a:cubicBezTo>
                      <a:pt x="2" y="9"/>
                      <a:pt x="5" y="19"/>
                      <a:pt x="8" y="28"/>
                    </a:cubicBezTo>
                    <a:cubicBezTo>
                      <a:pt x="9" y="29"/>
                      <a:pt x="11" y="30"/>
                      <a:pt x="13" y="31"/>
                    </a:cubicBezTo>
                    <a:cubicBezTo>
                      <a:pt x="10" y="22"/>
                      <a:pt x="8" y="14"/>
                      <a:pt x="6" y="5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6"/>
              <p:cNvSpPr>
                <a:spLocks/>
              </p:cNvSpPr>
              <p:nvPr/>
            </p:nvSpPr>
            <p:spPr bwMode="auto">
              <a:xfrm>
                <a:off x="4097338" y="2366963"/>
                <a:ext cx="66675" cy="65087"/>
              </a:xfrm>
              <a:custGeom>
                <a:avLst/>
                <a:gdLst>
                  <a:gd name="T0" fmla="*/ 31 w 39"/>
                  <a:gd name="T1" fmla="*/ 10 h 38"/>
                  <a:gd name="T2" fmla="*/ 30 w 39"/>
                  <a:gd name="T3" fmla="*/ 8 h 38"/>
                  <a:gd name="T4" fmla="*/ 0 w 39"/>
                  <a:gd name="T5" fmla="*/ 0 h 38"/>
                  <a:gd name="T6" fmla="*/ 9 w 39"/>
                  <a:gd name="T7" fmla="*/ 26 h 38"/>
                  <a:gd name="T8" fmla="*/ 9 w 39"/>
                  <a:gd name="T9" fmla="*/ 26 h 38"/>
                  <a:gd name="T10" fmla="*/ 39 w 39"/>
                  <a:gd name="T11" fmla="*/ 38 h 38"/>
                  <a:gd name="T12" fmla="*/ 31 w 39"/>
                  <a:gd name="T13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8">
                    <a:moveTo>
                      <a:pt x="31" y="10"/>
                    </a:moveTo>
                    <a:cubicBezTo>
                      <a:pt x="31" y="10"/>
                      <a:pt x="30" y="9"/>
                      <a:pt x="30" y="8"/>
                    </a:cubicBezTo>
                    <a:cubicBezTo>
                      <a:pt x="21" y="4"/>
                      <a:pt x="10" y="2"/>
                      <a:pt x="0" y="0"/>
                    </a:cubicBezTo>
                    <a:cubicBezTo>
                      <a:pt x="2" y="9"/>
                      <a:pt x="5" y="17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9" y="30"/>
                      <a:pt x="29" y="34"/>
                      <a:pt x="39" y="38"/>
                    </a:cubicBezTo>
                    <a:cubicBezTo>
                      <a:pt x="36" y="29"/>
                      <a:pt x="33" y="19"/>
                      <a:pt x="31" y="10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7" name="组合 156"/>
            <p:cNvGrpSpPr/>
            <p:nvPr/>
          </p:nvGrpSpPr>
          <p:grpSpPr>
            <a:xfrm>
              <a:off x="3979863" y="3194050"/>
              <a:ext cx="1225550" cy="2509838"/>
              <a:chOff x="3979863" y="3194050"/>
              <a:chExt cx="1225550" cy="2509838"/>
            </a:xfrm>
          </p:grpSpPr>
          <p:sp>
            <p:nvSpPr>
              <p:cNvPr id="88" name="Rectangle 85"/>
              <p:cNvSpPr>
                <a:spLocks noChangeArrowheads="1"/>
              </p:cNvSpPr>
              <p:nvPr/>
            </p:nvSpPr>
            <p:spPr bwMode="auto">
              <a:xfrm>
                <a:off x="4064000" y="4119563"/>
                <a:ext cx="1073150" cy="38100"/>
              </a:xfrm>
              <a:prstGeom prst="rect">
                <a:avLst/>
              </a:prstGeom>
              <a:solidFill>
                <a:srgbClr val="7DA4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Rectangle 86"/>
              <p:cNvSpPr>
                <a:spLocks noChangeArrowheads="1"/>
              </p:cNvSpPr>
              <p:nvPr/>
            </p:nvSpPr>
            <p:spPr bwMode="auto">
              <a:xfrm>
                <a:off x="4064000" y="4062413"/>
                <a:ext cx="1073150" cy="57150"/>
              </a:xfrm>
              <a:prstGeom prst="rect">
                <a:avLst/>
              </a:prstGeom>
              <a:solidFill>
                <a:srgbClr val="9EC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Rectangle 87"/>
              <p:cNvSpPr>
                <a:spLocks noChangeArrowheads="1"/>
              </p:cNvSpPr>
              <p:nvPr/>
            </p:nvSpPr>
            <p:spPr bwMode="auto">
              <a:xfrm>
                <a:off x="4064000" y="4157663"/>
                <a:ext cx="1073150" cy="1546225"/>
              </a:xfrm>
              <a:prstGeom prst="rect">
                <a:avLst/>
              </a:prstGeom>
              <a:solidFill>
                <a:srgbClr val="9EC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Rectangle 88"/>
              <p:cNvSpPr>
                <a:spLocks noChangeArrowheads="1"/>
              </p:cNvSpPr>
              <p:nvPr/>
            </p:nvSpPr>
            <p:spPr bwMode="auto">
              <a:xfrm>
                <a:off x="4122738" y="3946525"/>
                <a:ext cx="785813" cy="52387"/>
              </a:xfrm>
              <a:prstGeom prst="rect">
                <a:avLst/>
              </a:prstGeom>
              <a:solidFill>
                <a:srgbClr val="373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9"/>
              <p:cNvSpPr>
                <a:spLocks/>
              </p:cNvSpPr>
              <p:nvPr/>
            </p:nvSpPr>
            <p:spPr bwMode="auto">
              <a:xfrm>
                <a:off x="4908550" y="3194050"/>
                <a:ext cx="266700" cy="760412"/>
              </a:xfrm>
              <a:custGeom>
                <a:avLst/>
                <a:gdLst>
                  <a:gd name="T0" fmla="*/ 0 w 158"/>
                  <a:gd name="T1" fmla="*/ 446 h 451"/>
                  <a:gd name="T2" fmla="*/ 132 w 158"/>
                  <a:gd name="T3" fmla="*/ 0 h 451"/>
                  <a:gd name="T4" fmla="*/ 132 w 158"/>
                  <a:gd name="T5" fmla="*/ 0 h 451"/>
                  <a:gd name="T6" fmla="*/ 153 w 158"/>
                  <a:gd name="T7" fmla="*/ 39 h 451"/>
                  <a:gd name="T8" fmla="*/ 39 w 158"/>
                  <a:gd name="T9" fmla="*/ 425 h 451"/>
                  <a:gd name="T10" fmla="*/ 0 w 158"/>
                  <a:gd name="T11" fmla="*/ 446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8" h="451">
                    <a:moveTo>
                      <a:pt x="0" y="446"/>
                    </a:move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49" y="5"/>
                      <a:pt x="158" y="22"/>
                      <a:pt x="153" y="39"/>
                    </a:cubicBezTo>
                    <a:cubicBezTo>
                      <a:pt x="39" y="425"/>
                      <a:pt x="39" y="425"/>
                      <a:pt x="39" y="425"/>
                    </a:cubicBezTo>
                    <a:cubicBezTo>
                      <a:pt x="34" y="442"/>
                      <a:pt x="16" y="451"/>
                      <a:pt x="0" y="446"/>
                    </a:cubicBezTo>
                    <a:close/>
                  </a:path>
                </a:pathLst>
              </a:custGeom>
              <a:solidFill>
                <a:srgbClr val="373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Rectangle 90"/>
              <p:cNvSpPr>
                <a:spLocks noChangeArrowheads="1"/>
              </p:cNvSpPr>
              <p:nvPr/>
            </p:nvSpPr>
            <p:spPr bwMode="auto">
              <a:xfrm>
                <a:off x="3979863" y="4000500"/>
                <a:ext cx="1225550" cy="119062"/>
              </a:xfrm>
              <a:prstGeom prst="rect">
                <a:avLst/>
              </a:prstGeom>
              <a:solidFill>
                <a:srgbClr val="9EC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5" name="Freeform 62"/>
          <p:cNvSpPr>
            <a:spLocks/>
          </p:cNvSpPr>
          <p:nvPr/>
        </p:nvSpPr>
        <p:spPr bwMode="auto">
          <a:xfrm>
            <a:off x="3800980" y="2627313"/>
            <a:ext cx="65088" cy="139700"/>
          </a:xfrm>
          <a:custGeom>
            <a:avLst/>
            <a:gdLst>
              <a:gd name="T0" fmla="*/ 8 w 38"/>
              <a:gd name="T1" fmla="*/ 80 h 83"/>
              <a:gd name="T2" fmla="*/ 28 w 38"/>
              <a:gd name="T3" fmla="*/ 72 h 83"/>
              <a:gd name="T4" fmla="*/ 33 w 38"/>
              <a:gd name="T5" fmla="*/ 50 h 83"/>
              <a:gd name="T6" fmla="*/ 38 w 38"/>
              <a:gd name="T7" fmla="*/ 0 h 83"/>
              <a:gd name="T8" fmla="*/ 3 w 38"/>
              <a:gd name="T9" fmla="*/ 52 h 83"/>
              <a:gd name="T10" fmla="*/ 0 w 38"/>
              <a:gd name="T11" fmla="*/ 67 h 83"/>
              <a:gd name="T12" fmla="*/ 8 w 38"/>
              <a:gd name="T13" fmla="*/ 8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83">
                <a:moveTo>
                  <a:pt x="8" y="80"/>
                </a:moveTo>
                <a:cubicBezTo>
                  <a:pt x="15" y="83"/>
                  <a:pt x="24" y="79"/>
                  <a:pt x="28" y="72"/>
                </a:cubicBezTo>
                <a:cubicBezTo>
                  <a:pt x="32" y="66"/>
                  <a:pt x="33" y="58"/>
                  <a:pt x="33" y="50"/>
                </a:cubicBezTo>
                <a:cubicBezTo>
                  <a:pt x="35" y="34"/>
                  <a:pt x="36" y="17"/>
                  <a:pt x="38" y="0"/>
                </a:cubicBezTo>
                <a:cubicBezTo>
                  <a:pt x="30" y="20"/>
                  <a:pt x="12" y="33"/>
                  <a:pt x="3" y="52"/>
                </a:cubicBezTo>
                <a:cubicBezTo>
                  <a:pt x="1" y="57"/>
                  <a:pt x="0" y="62"/>
                  <a:pt x="0" y="67"/>
                </a:cubicBezTo>
                <a:cubicBezTo>
                  <a:pt x="1" y="73"/>
                  <a:pt x="3" y="78"/>
                  <a:pt x="8" y="80"/>
                </a:cubicBezTo>
                <a:close/>
              </a:path>
            </a:pathLst>
          </a:custGeom>
          <a:solidFill>
            <a:srgbClr val="D7DF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9" name="组合 158"/>
          <p:cNvGrpSpPr/>
          <p:nvPr/>
        </p:nvGrpSpPr>
        <p:grpSpPr>
          <a:xfrm>
            <a:off x="-3905250" y="2278063"/>
            <a:ext cx="3733800" cy="3771900"/>
            <a:chOff x="-4438650" y="2278063"/>
            <a:chExt cx="3733800" cy="3771900"/>
          </a:xfrm>
        </p:grpSpPr>
        <p:sp>
          <p:nvSpPr>
            <p:cNvPr id="659" name="Oval 28"/>
            <p:cNvSpPr>
              <a:spLocks noChangeArrowheads="1"/>
            </p:cNvSpPr>
            <p:nvPr/>
          </p:nvSpPr>
          <p:spPr bwMode="auto">
            <a:xfrm>
              <a:off x="-4438650" y="5492750"/>
              <a:ext cx="3733800" cy="373062"/>
            </a:xfrm>
            <a:prstGeom prst="ellipse">
              <a:avLst/>
            </a:prstGeom>
            <a:solidFill>
              <a:srgbClr val="065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Oval 29"/>
            <p:cNvSpPr>
              <a:spLocks noChangeArrowheads="1"/>
            </p:cNvSpPr>
            <p:nvPr/>
          </p:nvSpPr>
          <p:spPr bwMode="auto">
            <a:xfrm>
              <a:off x="-4294187" y="5884863"/>
              <a:ext cx="1130300" cy="165100"/>
            </a:xfrm>
            <a:prstGeom prst="ellipse">
              <a:avLst/>
            </a:prstGeom>
            <a:solidFill>
              <a:srgbClr val="065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61" name="组合 660"/>
            <p:cNvGrpSpPr/>
            <p:nvPr/>
          </p:nvGrpSpPr>
          <p:grpSpPr>
            <a:xfrm>
              <a:off x="-4379912" y="4684713"/>
              <a:ext cx="1047750" cy="1365250"/>
              <a:chOff x="1601788" y="4684713"/>
              <a:chExt cx="1047750" cy="1365250"/>
            </a:xfrm>
          </p:grpSpPr>
          <p:grpSp>
            <p:nvGrpSpPr>
              <p:cNvPr id="662" name="组合 661"/>
              <p:cNvGrpSpPr/>
              <p:nvPr/>
            </p:nvGrpSpPr>
            <p:grpSpPr>
              <a:xfrm>
                <a:off x="1952625" y="5751513"/>
                <a:ext cx="696913" cy="298450"/>
                <a:chOff x="1952625" y="5751513"/>
                <a:chExt cx="696913" cy="298450"/>
              </a:xfrm>
            </p:grpSpPr>
            <p:grpSp>
              <p:nvGrpSpPr>
                <p:cNvPr id="692" name="组合 691"/>
                <p:cNvGrpSpPr/>
                <p:nvPr/>
              </p:nvGrpSpPr>
              <p:grpSpPr>
                <a:xfrm>
                  <a:off x="2447925" y="5837238"/>
                  <a:ext cx="201613" cy="203200"/>
                  <a:chOff x="2447925" y="5837238"/>
                  <a:chExt cx="201613" cy="203200"/>
                </a:xfrm>
              </p:grpSpPr>
              <p:sp>
                <p:nvSpPr>
                  <p:cNvPr id="706" name="Freeform 115"/>
                  <p:cNvSpPr>
                    <a:spLocks/>
                  </p:cNvSpPr>
                  <p:nvPr/>
                </p:nvSpPr>
                <p:spPr bwMode="auto">
                  <a:xfrm>
                    <a:off x="2447925" y="5837238"/>
                    <a:ext cx="201613" cy="203200"/>
                  </a:xfrm>
                  <a:custGeom>
                    <a:avLst/>
                    <a:gdLst>
                      <a:gd name="T0" fmla="*/ 119 w 119"/>
                      <a:gd name="T1" fmla="*/ 49 h 120"/>
                      <a:gd name="T2" fmla="*/ 98 w 119"/>
                      <a:gd name="T3" fmla="*/ 22 h 120"/>
                      <a:gd name="T4" fmla="*/ 65 w 119"/>
                      <a:gd name="T5" fmla="*/ 21 h 120"/>
                      <a:gd name="T6" fmla="*/ 55 w 119"/>
                      <a:gd name="T7" fmla="*/ 0 h 120"/>
                      <a:gd name="T8" fmla="*/ 28 w 119"/>
                      <a:gd name="T9" fmla="*/ 1 h 120"/>
                      <a:gd name="T10" fmla="*/ 17 w 119"/>
                      <a:gd name="T11" fmla="*/ 40 h 120"/>
                      <a:gd name="T12" fmla="*/ 0 w 119"/>
                      <a:gd name="T13" fmla="*/ 79 h 120"/>
                      <a:gd name="T14" fmla="*/ 18 w 119"/>
                      <a:gd name="T15" fmla="*/ 116 h 120"/>
                      <a:gd name="T16" fmla="*/ 46 w 119"/>
                      <a:gd name="T17" fmla="*/ 120 h 120"/>
                      <a:gd name="T18" fmla="*/ 108 w 119"/>
                      <a:gd name="T19" fmla="*/ 100 h 120"/>
                      <a:gd name="T20" fmla="*/ 119 w 119"/>
                      <a:gd name="T21" fmla="*/ 49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9" h="120">
                        <a:moveTo>
                          <a:pt x="119" y="49"/>
                        </a:moveTo>
                        <a:cubicBezTo>
                          <a:pt x="119" y="48"/>
                          <a:pt x="98" y="22"/>
                          <a:pt x="98" y="22"/>
                        </a:cubicBezTo>
                        <a:cubicBezTo>
                          <a:pt x="65" y="21"/>
                          <a:pt x="65" y="21"/>
                          <a:pt x="65" y="21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17" y="40"/>
                          <a:pt x="17" y="40"/>
                          <a:pt x="17" y="40"/>
                        </a:cubicBezTo>
                        <a:cubicBezTo>
                          <a:pt x="0" y="79"/>
                          <a:pt x="0" y="79"/>
                          <a:pt x="0" y="79"/>
                        </a:cubicBezTo>
                        <a:cubicBezTo>
                          <a:pt x="18" y="116"/>
                          <a:pt x="18" y="116"/>
                          <a:pt x="18" y="116"/>
                        </a:cubicBezTo>
                        <a:cubicBezTo>
                          <a:pt x="46" y="120"/>
                          <a:pt x="46" y="120"/>
                          <a:pt x="46" y="120"/>
                        </a:cubicBezTo>
                        <a:cubicBezTo>
                          <a:pt x="108" y="100"/>
                          <a:pt x="108" y="100"/>
                          <a:pt x="108" y="100"/>
                        </a:cubicBezTo>
                        <a:lnTo>
                          <a:pt x="119" y="49"/>
                        </a:lnTo>
                        <a:close/>
                      </a:path>
                    </a:pathLst>
                  </a:custGeom>
                  <a:solidFill>
                    <a:srgbClr val="D4D4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7" name="Freeform 116"/>
                  <p:cNvSpPr>
                    <a:spLocks/>
                  </p:cNvSpPr>
                  <p:nvPr/>
                </p:nvSpPr>
                <p:spPr bwMode="auto">
                  <a:xfrm>
                    <a:off x="2495550" y="5853113"/>
                    <a:ext cx="31750" cy="25400"/>
                  </a:xfrm>
                  <a:custGeom>
                    <a:avLst/>
                    <a:gdLst>
                      <a:gd name="T0" fmla="*/ 0 w 20"/>
                      <a:gd name="T1" fmla="*/ 9 h 16"/>
                      <a:gd name="T2" fmla="*/ 17 w 20"/>
                      <a:gd name="T3" fmla="*/ 16 h 16"/>
                      <a:gd name="T4" fmla="*/ 20 w 20"/>
                      <a:gd name="T5" fmla="*/ 1 h 16"/>
                      <a:gd name="T6" fmla="*/ 3 w 20"/>
                      <a:gd name="T7" fmla="*/ 0 h 16"/>
                      <a:gd name="T8" fmla="*/ 0 w 20"/>
                      <a:gd name="T9" fmla="*/ 9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16">
                        <a:moveTo>
                          <a:pt x="0" y="9"/>
                        </a:moveTo>
                        <a:lnTo>
                          <a:pt x="17" y="16"/>
                        </a:lnTo>
                        <a:lnTo>
                          <a:pt x="20" y="1"/>
                        </a:lnTo>
                        <a:lnTo>
                          <a:pt x="3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8" name="Freeform 117"/>
                  <p:cNvSpPr>
                    <a:spLocks/>
                  </p:cNvSpPr>
                  <p:nvPr/>
                </p:nvSpPr>
                <p:spPr bwMode="auto">
                  <a:xfrm>
                    <a:off x="2474913" y="5888038"/>
                    <a:ext cx="112713" cy="138112"/>
                  </a:xfrm>
                  <a:custGeom>
                    <a:avLst/>
                    <a:gdLst>
                      <a:gd name="T0" fmla="*/ 29 w 71"/>
                      <a:gd name="T1" fmla="*/ 0 h 87"/>
                      <a:gd name="T2" fmla="*/ 13 w 71"/>
                      <a:gd name="T3" fmla="*/ 1 h 87"/>
                      <a:gd name="T4" fmla="*/ 34 w 71"/>
                      <a:gd name="T5" fmla="*/ 43 h 87"/>
                      <a:gd name="T6" fmla="*/ 24 w 71"/>
                      <a:gd name="T7" fmla="*/ 70 h 87"/>
                      <a:gd name="T8" fmla="*/ 0 w 71"/>
                      <a:gd name="T9" fmla="*/ 76 h 87"/>
                      <a:gd name="T10" fmla="*/ 19 w 71"/>
                      <a:gd name="T11" fmla="*/ 87 h 87"/>
                      <a:gd name="T12" fmla="*/ 46 w 71"/>
                      <a:gd name="T13" fmla="*/ 75 h 87"/>
                      <a:gd name="T14" fmla="*/ 71 w 71"/>
                      <a:gd name="T15" fmla="*/ 55 h 87"/>
                      <a:gd name="T16" fmla="*/ 45 w 71"/>
                      <a:gd name="T17" fmla="*/ 31 h 87"/>
                      <a:gd name="T18" fmla="*/ 33 w 71"/>
                      <a:gd name="T19" fmla="*/ 12 h 87"/>
                      <a:gd name="T20" fmla="*/ 29 w 71"/>
                      <a:gd name="T21" fmla="*/ 0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1" h="87">
                        <a:moveTo>
                          <a:pt x="29" y="0"/>
                        </a:moveTo>
                        <a:lnTo>
                          <a:pt x="13" y="1"/>
                        </a:lnTo>
                        <a:lnTo>
                          <a:pt x="34" y="43"/>
                        </a:lnTo>
                        <a:lnTo>
                          <a:pt x="24" y="70"/>
                        </a:lnTo>
                        <a:lnTo>
                          <a:pt x="0" y="76"/>
                        </a:lnTo>
                        <a:lnTo>
                          <a:pt x="19" y="87"/>
                        </a:lnTo>
                        <a:lnTo>
                          <a:pt x="46" y="75"/>
                        </a:lnTo>
                        <a:lnTo>
                          <a:pt x="71" y="55"/>
                        </a:lnTo>
                        <a:lnTo>
                          <a:pt x="45" y="31"/>
                        </a:lnTo>
                        <a:lnTo>
                          <a:pt x="33" y="12"/>
                        </a:lnTo>
                        <a:lnTo>
                          <a:pt x="29" y="0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9" name="Freeform 118"/>
                  <p:cNvSpPr>
                    <a:spLocks/>
                  </p:cNvSpPr>
                  <p:nvPr/>
                </p:nvSpPr>
                <p:spPr bwMode="auto">
                  <a:xfrm>
                    <a:off x="2473325" y="5940425"/>
                    <a:ext cx="47625" cy="52387"/>
                  </a:xfrm>
                  <a:custGeom>
                    <a:avLst/>
                    <a:gdLst>
                      <a:gd name="T0" fmla="*/ 28 w 28"/>
                      <a:gd name="T1" fmla="*/ 8 h 31"/>
                      <a:gd name="T2" fmla="*/ 6 w 28"/>
                      <a:gd name="T3" fmla="*/ 1 h 31"/>
                      <a:gd name="T4" fmla="*/ 0 w 28"/>
                      <a:gd name="T5" fmla="*/ 30 h 31"/>
                      <a:gd name="T6" fmla="*/ 20 w 28"/>
                      <a:gd name="T7" fmla="*/ 30 h 31"/>
                      <a:gd name="T8" fmla="*/ 12 w 28"/>
                      <a:gd name="T9" fmla="*/ 6 h 31"/>
                      <a:gd name="T10" fmla="*/ 28 w 28"/>
                      <a:gd name="T11" fmla="*/ 8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" h="31">
                        <a:moveTo>
                          <a:pt x="28" y="8"/>
                        </a:moveTo>
                        <a:cubicBezTo>
                          <a:pt x="28" y="8"/>
                          <a:pt x="7" y="0"/>
                          <a:pt x="6" y="1"/>
                        </a:cubicBezTo>
                        <a:cubicBezTo>
                          <a:pt x="6" y="3"/>
                          <a:pt x="0" y="30"/>
                          <a:pt x="0" y="30"/>
                        </a:cubicBezTo>
                        <a:cubicBezTo>
                          <a:pt x="0" y="30"/>
                          <a:pt x="20" y="31"/>
                          <a:pt x="20" y="30"/>
                        </a:cubicBezTo>
                        <a:cubicBezTo>
                          <a:pt x="20" y="29"/>
                          <a:pt x="12" y="6"/>
                          <a:pt x="12" y="6"/>
                        </a:cubicBezTo>
                        <a:lnTo>
                          <a:pt x="28" y="8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0" name="Freeform 119"/>
                  <p:cNvSpPr>
                    <a:spLocks/>
                  </p:cNvSpPr>
                  <p:nvPr/>
                </p:nvSpPr>
                <p:spPr bwMode="auto">
                  <a:xfrm>
                    <a:off x="2552700" y="5878513"/>
                    <a:ext cx="80963" cy="77787"/>
                  </a:xfrm>
                  <a:custGeom>
                    <a:avLst/>
                    <a:gdLst>
                      <a:gd name="T0" fmla="*/ 31 w 48"/>
                      <a:gd name="T1" fmla="*/ 44 h 47"/>
                      <a:gd name="T2" fmla="*/ 48 w 48"/>
                      <a:gd name="T3" fmla="*/ 23 h 47"/>
                      <a:gd name="T4" fmla="*/ 15 w 48"/>
                      <a:gd name="T5" fmla="*/ 0 h 47"/>
                      <a:gd name="T6" fmla="*/ 2 w 48"/>
                      <a:gd name="T7" fmla="*/ 11 h 47"/>
                      <a:gd name="T8" fmla="*/ 31 w 48"/>
                      <a:gd name="T9" fmla="*/ 22 h 47"/>
                      <a:gd name="T10" fmla="*/ 13 w 48"/>
                      <a:gd name="T11" fmla="*/ 31 h 47"/>
                      <a:gd name="T12" fmla="*/ 5 w 48"/>
                      <a:gd name="T13" fmla="*/ 19 h 47"/>
                      <a:gd name="T14" fmla="*/ 0 w 48"/>
                      <a:gd name="T15" fmla="*/ 27 h 47"/>
                      <a:gd name="T16" fmla="*/ 15 w 48"/>
                      <a:gd name="T17" fmla="*/ 47 h 47"/>
                      <a:gd name="T18" fmla="*/ 31 w 48"/>
                      <a:gd name="T19" fmla="*/ 4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8" h="47">
                        <a:moveTo>
                          <a:pt x="31" y="44"/>
                        </a:moveTo>
                        <a:cubicBezTo>
                          <a:pt x="48" y="23"/>
                          <a:pt x="48" y="23"/>
                          <a:pt x="48" y="23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" y="10"/>
                          <a:pt x="2" y="11"/>
                        </a:cubicBezTo>
                        <a:cubicBezTo>
                          <a:pt x="3" y="11"/>
                          <a:pt x="31" y="22"/>
                          <a:pt x="31" y="22"/>
                        </a:cubicBezTo>
                        <a:cubicBezTo>
                          <a:pt x="31" y="22"/>
                          <a:pt x="14" y="31"/>
                          <a:pt x="13" y="31"/>
                        </a:cubicBezTo>
                        <a:cubicBezTo>
                          <a:pt x="12" y="30"/>
                          <a:pt x="5" y="19"/>
                          <a:pt x="5" y="19"/>
                        </a:cubicBezTo>
                        <a:cubicBezTo>
                          <a:pt x="5" y="19"/>
                          <a:pt x="0" y="26"/>
                          <a:pt x="0" y="27"/>
                        </a:cubicBezTo>
                        <a:cubicBezTo>
                          <a:pt x="0" y="28"/>
                          <a:pt x="14" y="47"/>
                          <a:pt x="15" y="47"/>
                        </a:cubicBezTo>
                        <a:cubicBezTo>
                          <a:pt x="17" y="47"/>
                          <a:pt x="31" y="44"/>
                          <a:pt x="31" y="44"/>
                        </a:cubicBez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11" name="Freeform 120"/>
                  <p:cNvSpPr>
                    <a:spLocks/>
                  </p:cNvSpPr>
                  <p:nvPr/>
                </p:nvSpPr>
                <p:spPr bwMode="auto">
                  <a:xfrm>
                    <a:off x="2551113" y="5956300"/>
                    <a:ext cx="74613" cy="57150"/>
                  </a:xfrm>
                  <a:custGeom>
                    <a:avLst/>
                    <a:gdLst>
                      <a:gd name="T0" fmla="*/ 43 w 44"/>
                      <a:gd name="T1" fmla="*/ 22 h 33"/>
                      <a:gd name="T2" fmla="*/ 44 w 44"/>
                      <a:gd name="T3" fmla="*/ 0 h 33"/>
                      <a:gd name="T4" fmla="*/ 29 w 44"/>
                      <a:gd name="T5" fmla="*/ 20 h 33"/>
                      <a:gd name="T6" fmla="*/ 0 w 44"/>
                      <a:gd name="T7" fmla="*/ 33 h 33"/>
                      <a:gd name="T8" fmla="*/ 43 w 44"/>
                      <a:gd name="T9" fmla="*/ 2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33">
                        <a:moveTo>
                          <a:pt x="43" y="22"/>
                        </a:moveTo>
                        <a:cubicBezTo>
                          <a:pt x="42" y="21"/>
                          <a:pt x="44" y="0"/>
                          <a:pt x="44" y="0"/>
                        </a:cubicBezTo>
                        <a:cubicBezTo>
                          <a:pt x="29" y="20"/>
                          <a:pt x="29" y="20"/>
                          <a:pt x="29" y="20"/>
                        </a:cubicBezTo>
                        <a:cubicBezTo>
                          <a:pt x="0" y="33"/>
                          <a:pt x="0" y="33"/>
                          <a:pt x="0" y="33"/>
                        </a:cubicBezTo>
                        <a:lnTo>
                          <a:pt x="43" y="22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93" name="组合 692"/>
                <p:cNvGrpSpPr/>
                <p:nvPr/>
              </p:nvGrpSpPr>
              <p:grpSpPr>
                <a:xfrm>
                  <a:off x="1952625" y="5843588"/>
                  <a:ext cx="214313" cy="206375"/>
                  <a:chOff x="1952625" y="5843588"/>
                  <a:chExt cx="214313" cy="206375"/>
                </a:xfrm>
              </p:grpSpPr>
              <p:sp>
                <p:nvSpPr>
                  <p:cNvPr id="700" name="Freeform 121"/>
                  <p:cNvSpPr>
                    <a:spLocks/>
                  </p:cNvSpPr>
                  <p:nvPr/>
                </p:nvSpPr>
                <p:spPr bwMode="auto">
                  <a:xfrm>
                    <a:off x="1952625" y="5843588"/>
                    <a:ext cx="214313" cy="206375"/>
                  </a:xfrm>
                  <a:custGeom>
                    <a:avLst/>
                    <a:gdLst>
                      <a:gd name="T0" fmla="*/ 98 w 127"/>
                      <a:gd name="T1" fmla="*/ 2 h 122"/>
                      <a:gd name="T2" fmla="*/ 64 w 127"/>
                      <a:gd name="T3" fmla="*/ 0 h 122"/>
                      <a:gd name="T4" fmla="*/ 40 w 127"/>
                      <a:gd name="T5" fmla="*/ 22 h 122"/>
                      <a:gd name="T6" fmla="*/ 18 w 127"/>
                      <a:gd name="T7" fmla="*/ 16 h 122"/>
                      <a:gd name="T8" fmla="*/ 0 w 127"/>
                      <a:gd name="T9" fmla="*/ 36 h 122"/>
                      <a:gd name="T10" fmla="*/ 21 w 127"/>
                      <a:gd name="T11" fmla="*/ 71 h 122"/>
                      <a:gd name="T12" fmla="*/ 38 w 127"/>
                      <a:gd name="T13" fmla="*/ 110 h 122"/>
                      <a:gd name="T14" fmla="*/ 77 w 127"/>
                      <a:gd name="T15" fmla="*/ 122 h 122"/>
                      <a:gd name="T16" fmla="*/ 99 w 127"/>
                      <a:gd name="T17" fmla="*/ 104 h 122"/>
                      <a:gd name="T18" fmla="*/ 127 w 127"/>
                      <a:gd name="T19" fmla="*/ 45 h 122"/>
                      <a:gd name="T20" fmla="*/ 98 w 127"/>
                      <a:gd name="T21" fmla="*/ 2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27" h="122">
                        <a:moveTo>
                          <a:pt x="98" y="2"/>
                        </a:moveTo>
                        <a:cubicBezTo>
                          <a:pt x="97" y="2"/>
                          <a:pt x="64" y="0"/>
                          <a:pt x="64" y="0"/>
                        </a:cubicBezTo>
                        <a:cubicBezTo>
                          <a:pt x="40" y="22"/>
                          <a:pt x="40" y="22"/>
                          <a:pt x="40" y="22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21" y="71"/>
                          <a:pt x="21" y="71"/>
                          <a:pt x="21" y="71"/>
                        </a:cubicBezTo>
                        <a:cubicBezTo>
                          <a:pt x="38" y="110"/>
                          <a:pt x="38" y="110"/>
                          <a:pt x="38" y="110"/>
                        </a:cubicBezTo>
                        <a:cubicBezTo>
                          <a:pt x="77" y="122"/>
                          <a:pt x="77" y="122"/>
                          <a:pt x="77" y="122"/>
                        </a:cubicBezTo>
                        <a:cubicBezTo>
                          <a:pt x="99" y="104"/>
                          <a:pt x="99" y="104"/>
                          <a:pt x="99" y="104"/>
                        </a:cubicBezTo>
                        <a:cubicBezTo>
                          <a:pt x="127" y="45"/>
                          <a:pt x="127" y="45"/>
                          <a:pt x="127" y="45"/>
                        </a:cubicBezTo>
                        <a:lnTo>
                          <a:pt x="98" y="2"/>
                        </a:lnTo>
                        <a:close/>
                      </a:path>
                    </a:pathLst>
                  </a:custGeom>
                  <a:solidFill>
                    <a:srgbClr val="D4D4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1" name="Freeform 122"/>
                  <p:cNvSpPr>
                    <a:spLocks/>
                  </p:cNvSpPr>
                  <p:nvPr/>
                </p:nvSpPr>
                <p:spPr bwMode="auto">
                  <a:xfrm>
                    <a:off x="1966913" y="5891213"/>
                    <a:ext cx="33338" cy="31750"/>
                  </a:xfrm>
                  <a:custGeom>
                    <a:avLst/>
                    <a:gdLst>
                      <a:gd name="T0" fmla="*/ 5 w 21"/>
                      <a:gd name="T1" fmla="*/ 20 h 20"/>
                      <a:gd name="T2" fmla="*/ 21 w 21"/>
                      <a:gd name="T3" fmla="*/ 13 h 20"/>
                      <a:gd name="T4" fmla="*/ 12 w 21"/>
                      <a:gd name="T5" fmla="*/ 0 h 20"/>
                      <a:gd name="T6" fmla="*/ 0 w 21"/>
                      <a:gd name="T7" fmla="*/ 12 h 20"/>
                      <a:gd name="T8" fmla="*/ 5 w 21"/>
                      <a:gd name="T9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0">
                        <a:moveTo>
                          <a:pt x="5" y="20"/>
                        </a:moveTo>
                        <a:lnTo>
                          <a:pt x="21" y="13"/>
                        </a:lnTo>
                        <a:lnTo>
                          <a:pt x="12" y="0"/>
                        </a:lnTo>
                        <a:lnTo>
                          <a:pt x="0" y="12"/>
                        </a:lnTo>
                        <a:lnTo>
                          <a:pt x="5" y="20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2" name="Freeform 123"/>
                  <p:cNvSpPr>
                    <a:spLocks/>
                  </p:cNvSpPr>
                  <p:nvPr/>
                </p:nvSpPr>
                <p:spPr bwMode="auto">
                  <a:xfrm>
                    <a:off x="1990725" y="5919788"/>
                    <a:ext cx="123825" cy="115887"/>
                  </a:xfrm>
                  <a:custGeom>
                    <a:avLst/>
                    <a:gdLst>
                      <a:gd name="T0" fmla="*/ 10 w 78"/>
                      <a:gd name="T1" fmla="*/ 0 h 73"/>
                      <a:gd name="T2" fmla="*/ 0 w 78"/>
                      <a:gd name="T3" fmla="*/ 12 h 73"/>
                      <a:gd name="T4" fmla="*/ 45 w 78"/>
                      <a:gd name="T5" fmla="*/ 26 h 73"/>
                      <a:gd name="T6" fmla="*/ 57 w 78"/>
                      <a:gd name="T7" fmla="*/ 51 h 73"/>
                      <a:gd name="T8" fmla="*/ 46 w 78"/>
                      <a:gd name="T9" fmla="*/ 73 h 73"/>
                      <a:gd name="T10" fmla="*/ 66 w 78"/>
                      <a:gd name="T11" fmla="*/ 67 h 73"/>
                      <a:gd name="T12" fmla="*/ 77 w 78"/>
                      <a:gd name="T13" fmla="*/ 38 h 73"/>
                      <a:gd name="T14" fmla="*/ 78 w 78"/>
                      <a:gd name="T15" fmla="*/ 8 h 73"/>
                      <a:gd name="T16" fmla="*/ 43 w 78"/>
                      <a:gd name="T17" fmla="*/ 10 h 73"/>
                      <a:gd name="T18" fmla="*/ 22 w 78"/>
                      <a:gd name="T19" fmla="*/ 5 h 73"/>
                      <a:gd name="T20" fmla="*/ 10 w 78"/>
                      <a:gd name="T2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8" h="73">
                        <a:moveTo>
                          <a:pt x="10" y="0"/>
                        </a:moveTo>
                        <a:lnTo>
                          <a:pt x="0" y="12"/>
                        </a:lnTo>
                        <a:lnTo>
                          <a:pt x="45" y="26"/>
                        </a:lnTo>
                        <a:lnTo>
                          <a:pt x="57" y="51"/>
                        </a:lnTo>
                        <a:lnTo>
                          <a:pt x="46" y="73"/>
                        </a:lnTo>
                        <a:lnTo>
                          <a:pt x="66" y="67"/>
                        </a:lnTo>
                        <a:lnTo>
                          <a:pt x="77" y="38"/>
                        </a:lnTo>
                        <a:lnTo>
                          <a:pt x="78" y="8"/>
                        </a:lnTo>
                        <a:lnTo>
                          <a:pt x="43" y="10"/>
                        </a:lnTo>
                        <a:lnTo>
                          <a:pt x="22" y="5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3" name="Freeform 124"/>
                  <p:cNvSpPr>
                    <a:spLocks/>
                  </p:cNvSpPr>
                  <p:nvPr/>
                </p:nvSpPr>
                <p:spPr bwMode="auto">
                  <a:xfrm>
                    <a:off x="2020888" y="5964238"/>
                    <a:ext cx="52388" cy="60325"/>
                  </a:xfrm>
                  <a:custGeom>
                    <a:avLst/>
                    <a:gdLst>
                      <a:gd name="T0" fmla="*/ 20 w 31"/>
                      <a:gd name="T1" fmla="*/ 0 h 36"/>
                      <a:gd name="T2" fmla="*/ 0 w 31"/>
                      <a:gd name="T3" fmla="*/ 11 h 36"/>
                      <a:gd name="T4" fmla="*/ 17 w 31"/>
                      <a:gd name="T5" fmla="*/ 36 h 36"/>
                      <a:gd name="T6" fmla="*/ 31 w 31"/>
                      <a:gd name="T7" fmla="*/ 21 h 36"/>
                      <a:gd name="T8" fmla="*/ 7 w 31"/>
                      <a:gd name="T9" fmla="*/ 11 h 36"/>
                      <a:gd name="T10" fmla="*/ 20 w 31"/>
                      <a:gd name="T1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1" h="36">
                        <a:moveTo>
                          <a:pt x="20" y="0"/>
                        </a:moveTo>
                        <a:cubicBezTo>
                          <a:pt x="20" y="0"/>
                          <a:pt x="0" y="10"/>
                          <a:pt x="0" y="11"/>
                        </a:cubicBezTo>
                        <a:cubicBezTo>
                          <a:pt x="1" y="13"/>
                          <a:pt x="17" y="36"/>
                          <a:pt x="17" y="36"/>
                        </a:cubicBezTo>
                        <a:cubicBezTo>
                          <a:pt x="17" y="36"/>
                          <a:pt x="31" y="22"/>
                          <a:pt x="31" y="21"/>
                        </a:cubicBezTo>
                        <a:cubicBezTo>
                          <a:pt x="30" y="20"/>
                          <a:pt x="7" y="11"/>
                          <a:pt x="7" y="11"/>
                        </a:cubicBez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Freeform 125"/>
                  <p:cNvSpPr>
                    <a:spLocks/>
                  </p:cNvSpPr>
                  <p:nvPr/>
                </p:nvSpPr>
                <p:spPr bwMode="auto">
                  <a:xfrm>
                    <a:off x="2033588" y="5857875"/>
                    <a:ext cx="76200" cy="68262"/>
                  </a:xfrm>
                  <a:custGeom>
                    <a:avLst/>
                    <a:gdLst>
                      <a:gd name="T0" fmla="*/ 45 w 45"/>
                      <a:gd name="T1" fmla="*/ 26 h 41"/>
                      <a:gd name="T2" fmla="*/ 42 w 45"/>
                      <a:gd name="T3" fmla="*/ 0 h 41"/>
                      <a:gd name="T4" fmla="*/ 3 w 45"/>
                      <a:gd name="T5" fmla="*/ 7 h 41"/>
                      <a:gd name="T6" fmla="*/ 2 w 45"/>
                      <a:gd name="T7" fmla="*/ 24 h 41"/>
                      <a:gd name="T8" fmla="*/ 30 w 45"/>
                      <a:gd name="T9" fmla="*/ 11 h 41"/>
                      <a:gd name="T10" fmla="*/ 23 w 45"/>
                      <a:gd name="T11" fmla="*/ 30 h 41"/>
                      <a:gd name="T12" fmla="*/ 10 w 45"/>
                      <a:gd name="T13" fmla="*/ 28 h 41"/>
                      <a:gd name="T14" fmla="*/ 12 w 45"/>
                      <a:gd name="T15" fmla="*/ 37 h 41"/>
                      <a:gd name="T16" fmla="*/ 37 w 45"/>
                      <a:gd name="T17" fmla="*/ 40 h 41"/>
                      <a:gd name="T18" fmla="*/ 45 w 45"/>
                      <a:gd name="T19" fmla="*/ 26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5" h="41">
                        <a:moveTo>
                          <a:pt x="45" y="26"/>
                        </a:move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7"/>
                          <a:pt x="0" y="24"/>
                          <a:pt x="2" y="24"/>
                        </a:cubicBezTo>
                        <a:cubicBezTo>
                          <a:pt x="3" y="24"/>
                          <a:pt x="30" y="11"/>
                          <a:pt x="30" y="11"/>
                        </a:cubicBezTo>
                        <a:cubicBezTo>
                          <a:pt x="30" y="11"/>
                          <a:pt x="25" y="30"/>
                          <a:pt x="23" y="30"/>
                        </a:cubicBezTo>
                        <a:cubicBezTo>
                          <a:pt x="22" y="31"/>
                          <a:pt x="10" y="28"/>
                          <a:pt x="10" y="28"/>
                        </a:cubicBezTo>
                        <a:cubicBezTo>
                          <a:pt x="10" y="28"/>
                          <a:pt x="11" y="36"/>
                          <a:pt x="12" y="37"/>
                        </a:cubicBezTo>
                        <a:cubicBezTo>
                          <a:pt x="13" y="38"/>
                          <a:pt x="36" y="41"/>
                          <a:pt x="37" y="40"/>
                        </a:cubicBezTo>
                        <a:cubicBezTo>
                          <a:pt x="38" y="39"/>
                          <a:pt x="45" y="26"/>
                          <a:pt x="45" y="26"/>
                        </a:cubicBez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05" name="Freeform 126"/>
                  <p:cNvSpPr>
                    <a:spLocks/>
                  </p:cNvSpPr>
                  <p:nvPr/>
                </p:nvSpPr>
                <p:spPr bwMode="auto">
                  <a:xfrm>
                    <a:off x="2117725" y="5889625"/>
                    <a:ext cx="38100" cy="92075"/>
                  </a:xfrm>
                  <a:custGeom>
                    <a:avLst/>
                    <a:gdLst>
                      <a:gd name="T0" fmla="*/ 22 w 22"/>
                      <a:gd name="T1" fmla="*/ 17 h 55"/>
                      <a:gd name="T2" fmla="*/ 7 w 22"/>
                      <a:gd name="T3" fmla="*/ 0 h 55"/>
                      <a:gd name="T4" fmla="*/ 11 w 22"/>
                      <a:gd name="T5" fmla="*/ 25 h 55"/>
                      <a:gd name="T6" fmla="*/ 0 w 22"/>
                      <a:gd name="T7" fmla="*/ 55 h 55"/>
                      <a:gd name="T8" fmla="*/ 22 w 22"/>
                      <a:gd name="T9" fmla="*/ 17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55">
                        <a:moveTo>
                          <a:pt x="22" y="17"/>
                        </a:moveTo>
                        <a:cubicBezTo>
                          <a:pt x="20" y="17"/>
                          <a:pt x="7" y="0"/>
                          <a:pt x="7" y="0"/>
                        </a:cubicBezTo>
                        <a:cubicBezTo>
                          <a:pt x="11" y="25"/>
                          <a:pt x="11" y="25"/>
                          <a:pt x="11" y="25"/>
                        </a:cubicBezTo>
                        <a:cubicBezTo>
                          <a:pt x="0" y="55"/>
                          <a:pt x="0" y="55"/>
                          <a:pt x="0" y="55"/>
                        </a:cubicBezTo>
                        <a:lnTo>
                          <a:pt x="22" y="17"/>
                        </a:lnTo>
                        <a:close/>
                      </a:path>
                    </a:pathLst>
                  </a:custGeom>
                  <a:solidFill>
                    <a:srgbClr val="B5B6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94" name="Freeform 127"/>
                <p:cNvSpPr>
                  <a:spLocks/>
                </p:cNvSpPr>
                <p:nvPr/>
              </p:nvSpPr>
              <p:spPr bwMode="auto">
                <a:xfrm>
                  <a:off x="2185988" y="5751513"/>
                  <a:ext cx="215900" cy="207962"/>
                </a:xfrm>
                <a:custGeom>
                  <a:avLst/>
                  <a:gdLst>
                    <a:gd name="T0" fmla="*/ 99 w 128"/>
                    <a:gd name="T1" fmla="*/ 3 h 123"/>
                    <a:gd name="T2" fmla="*/ 65 w 128"/>
                    <a:gd name="T3" fmla="*/ 0 h 123"/>
                    <a:gd name="T4" fmla="*/ 41 w 128"/>
                    <a:gd name="T5" fmla="*/ 24 h 123"/>
                    <a:gd name="T6" fmla="*/ 18 w 128"/>
                    <a:gd name="T7" fmla="*/ 17 h 123"/>
                    <a:gd name="T8" fmla="*/ 0 w 128"/>
                    <a:gd name="T9" fmla="*/ 37 h 123"/>
                    <a:gd name="T10" fmla="*/ 21 w 128"/>
                    <a:gd name="T11" fmla="*/ 72 h 123"/>
                    <a:gd name="T12" fmla="*/ 39 w 128"/>
                    <a:gd name="T13" fmla="*/ 112 h 123"/>
                    <a:gd name="T14" fmla="*/ 78 w 128"/>
                    <a:gd name="T15" fmla="*/ 123 h 123"/>
                    <a:gd name="T16" fmla="*/ 100 w 128"/>
                    <a:gd name="T17" fmla="*/ 105 h 123"/>
                    <a:gd name="T18" fmla="*/ 128 w 128"/>
                    <a:gd name="T19" fmla="*/ 46 h 123"/>
                    <a:gd name="T20" fmla="*/ 99 w 128"/>
                    <a:gd name="T21" fmla="*/ 3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" h="123">
                      <a:moveTo>
                        <a:pt x="99" y="3"/>
                      </a:moveTo>
                      <a:cubicBezTo>
                        <a:pt x="98" y="3"/>
                        <a:pt x="65" y="0"/>
                        <a:pt x="65" y="0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78" y="123"/>
                        <a:pt x="78" y="123"/>
                        <a:pt x="78" y="123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28" y="46"/>
                        <a:pt x="128" y="46"/>
                        <a:pt x="128" y="46"/>
                      </a:cubicBezTo>
                      <a:lnTo>
                        <a:pt x="99" y="3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128"/>
                <p:cNvSpPr>
                  <a:spLocks/>
                </p:cNvSpPr>
                <p:nvPr/>
              </p:nvSpPr>
              <p:spPr bwMode="auto">
                <a:xfrm>
                  <a:off x="2200275" y="5800725"/>
                  <a:ext cx="34925" cy="31750"/>
                </a:xfrm>
                <a:custGeom>
                  <a:avLst/>
                  <a:gdLst>
                    <a:gd name="T0" fmla="*/ 5 w 22"/>
                    <a:gd name="T1" fmla="*/ 20 h 20"/>
                    <a:gd name="T2" fmla="*/ 22 w 22"/>
                    <a:gd name="T3" fmla="*/ 14 h 20"/>
                    <a:gd name="T4" fmla="*/ 12 w 22"/>
                    <a:gd name="T5" fmla="*/ 0 h 20"/>
                    <a:gd name="T6" fmla="*/ 0 w 22"/>
                    <a:gd name="T7" fmla="*/ 11 h 20"/>
                    <a:gd name="T8" fmla="*/ 5 w 22"/>
                    <a:gd name="T9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0">
                      <a:moveTo>
                        <a:pt x="5" y="20"/>
                      </a:moveTo>
                      <a:lnTo>
                        <a:pt x="22" y="14"/>
                      </a:lnTo>
                      <a:lnTo>
                        <a:pt x="12" y="0"/>
                      </a:lnTo>
                      <a:lnTo>
                        <a:pt x="0" y="11"/>
                      </a:lnTo>
                      <a:lnTo>
                        <a:pt x="5" y="2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Freeform 129"/>
                <p:cNvSpPr>
                  <a:spLocks/>
                </p:cNvSpPr>
                <p:nvPr/>
              </p:nvSpPr>
              <p:spPr bwMode="auto">
                <a:xfrm>
                  <a:off x="2224088" y="5829300"/>
                  <a:ext cx="125413" cy="117475"/>
                </a:xfrm>
                <a:custGeom>
                  <a:avLst/>
                  <a:gdLst>
                    <a:gd name="T0" fmla="*/ 10 w 79"/>
                    <a:gd name="T1" fmla="*/ 0 h 74"/>
                    <a:gd name="T2" fmla="*/ 0 w 79"/>
                    <a:gd name="T3" fmla="*/ 11 h 74"/>
                    <a:gd name="T4" fmla="*/ 46 w 79"/>
                    <a:gd name="T5" fmla="*/ 25 h 74"/>
                    <a:gd name="T6" fmla="*/ 58 w 79"/>
                    <a:gd name="T7" fmla="*/ 52 h 74"/>
                    <a:gd name="T8" fmla="*/ 47 w 79"/>
                    <a:gd name="T9" fmla="*/ 74 h 74"/>
                    <a:gd name="T10" fmla="*/ 67 w 79"/>
                    <a:gd name="T11" fmla="*/ 67 h 74"/>
                    <a:gd name="T12" fmla="*/ 78 w 79"/>
                    <a:gd name="T13" fmla="*/ 39 h 74"/>
                    <a:gd name="T14" fmla="*/ 79 w 79"/>
                    <a:gd name="T15" fmla="*/ 8 h 74"/>
                    <a:gd name="T16" fmla="*/ 43 w 79"/>
                    <a:gd name="T17" fmla="*/ 9 h 74"/>
                    <a:gd name="T18" fmla="*/ 21 w 79"/>
                    <a:gd name="T19" fmla="*/ 5 h 74"/>
                    <a:gd name="T20" fmla="*/ 10 w 79"/>
                    <a:gd name="T2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" h="74">
                      <a:moveTo>
                        <a:pt x="10" y="0"/>
                      </a:moveTo>
                      <a:lnTo>
                        <a:pt x="0" y="11"/>
                      </a:lnTo>
                      <a:lnTo>
                        <a:pt x="46" y="25"/>
                      </a:lnTo>
                      <a:lnTo>
                        <a:pt x="58" y="52"/>
                      </a:lnTo>
                      <a:lnTo>
                        <a:pt x="47" y="74"/>
                      </a:lnTo>
                      <a:lnTo>
                        <a:pt x="67" y="67"/>
                      </a:lnTo>
                      <a:lnTo>
                        <a:pt x="78" y="39"/>
                      </a:lnTo>
                      <a:lnTo>
                        <a:pt x="79" y="8"/>
                      </a:lnTo>
                      <a:lnTo>
                        <a:pt x="43" y="9"/>
                      </a:lnTo>
                      <a:lnTo>
                        <a:pt x="21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Freeform 130"/>
                <p:cNvSpPr>
                  <a:spLocks/>
                </p:cNvSpPr>
                <p:nvPr/>
              </p:nvSpPr>
              <p:spPr bwMode="auto">
                <a:xfrm>
                  <a:off x="2252663" y="5873750"/>
                  <a:ext cx="53975" cy="61912"/>
                </a:xfrm>
                <a:custGeom>
                  <a:avLst/>
                  <a:gdLst>
                    <a:gd name="T0" fmla="*/ 21 w 32"/>
                    <a:gd name="T1" fmla="*/ 0 h 36"/>
                    <a:gd name="T2" fmla="*/ 1 w 32"/>
                    <a:gd name="T3" fmla="*/ 11 h 36"/>
                    <a:gd name="T4" fmla="*/ 17 w 32"/>
                    <a:gd name="T5" fmla="*/ 36 h 36"/>
                    <a:gd name="T6" fmla="*/ 31 w 32"/>
                    <a:gd name="T7" fmla="*/ 21 h 36"/>
                    <a:gd name="T8" fmla="*/ 8 w 32"/>
                    <a:gd name="T9" fmla="*/ 10 h 36"/>
                    <a:gd name="T10" fmla="*/ 21 w 32"/>
                    <a:gd name="T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36">
                      <a:moveTo>
                        <a:pt x="21" y="0"/>
                      </a:moveTo>
                      <a:cubicBezTo>
                        <a:pt x="21" y="0"/>
                        <a:pt x="0" y="10"/>
                        <a:pt x="1" y="11"/>
                      </a:cubicBezTo>
                      <a:cubicBezTo>
                        <a:pt x="2" y="12"/>
                        <a:pt x="17" y="36"/>
                        <a:pt x="17" y="36"/>
                      </a:cubicBezTo>
                      <a:cubicBezTo>
                        <a:pt x="17" y="36"/>
                        <a:pt x="32" y="22"/>
                        <a:pt x="31" y="21"/>
                      </a:cubicBezTo>
                      <a:cubicBezTo>
                        <a:pt x="31" y="20"/>
                        <a:pt x="8" y="10"/>
                        <a:pt x="8" y="10"/>
                      </a:cubicBez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Freeform 131"/>
                <p:cNvSpPr>
                  <a:spLocks/>
                </p:cNvSpPr>
                <p:nvPr/>
              </p:nvSpPr>
              <p:spPr bwMode="auto">
                <a:xfrm>
                  <a:off x="2268538" y="5765800"/>
                  <a:ext cx="76200" cy="69850"/>
                </a:xfrm>
                <a:custGeom>
                  <a:avLst/>
                  <a:gdLst>
                    <a:gd name="T0" fmla="*/ 45 w 45"/>
                    <a:gd name="T1" fmla="*/ 26 h 41"/>
                    <a:gd name="T2" fmla="*/ 42 w 45"/>
                    <a:gd name="T3" fmla="*/ 0 h 41"/>
                    <a:gd name="T4" fmla="*/ 2 w 45"/>
                    <a:gd name="T5" fmla="*/ 7 h 41"/>
                    <a:gd name="T6" fmla="*/ 1 w 45"/>
                    <a:gd name="T7" fmla="*/ 24 h 41"/>
                    <a:gd name="T8" fmla="*/ 30 w 45"/>
                    <a:gd name="T9" fmla="*/ 11 h 41"/>
                    <a:gd name="T10" fmla="*/ 23 w 45"/>
                    <a:gd name="T11" fmla="*/ 31 h 41"/>
                    <a:gd name="T12" fmla="*/ 9 w 45"/>
                    <a:gd name="T13" fmla="*/ 28 h 41"/>
                    <a:gd name="T14" fmla="*/ 12 w 45"/>
                    <a:gd name="T15" fmla="*/ 37 h 41"/>
                    <a:gd name="T16" fmla="*/ 37 w 45"/>
                    <a:gd name="T17" fmla="*/ 40 h 41"/>
                    <a:gd name="T18" fmla="*/ 45 w 45"/>
                    <a:gd name="T19" fmla="*/ 2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" h="41">
                      <a:moveTo>
                        <a:pt x="45" y="26"/>
                      </a:move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0" y="25"/>
                        <a:pt x="1" y="24"/>
                      </a:cubicBezTo>
                      <a:cubicBezTo>
                        <a:pt x="3" y="24"/>
                        <a:pt x="30" y="11"/>
                        <a:pt x="30" y="11"/>
                      </a:cubicBezTo>
                      <a:cubicBezTo>
                        <a:pt x="30" y="11"/>
                        <a:pt x="24" y="30"/>
                        <a:pt x="23" y="31"/>
                      </a:cubicBezTo>
                      <a:cubicBezTo>
                        <a:pt x="22" y="31"/>
                        <a:pt x="9" y="28"/>
                        <a:pt x="9" y="28"/>
                      </a:cubicBezTo>
                      <a:cubicBezTo>
                        <a:pt x="9" y="28"/>
                        <a:pt x="11" y="37"/>
                        <a:pt x="12" y="37"/>
                      </a:cubicBezTo>
                      <a:cubicBezTo>
                        <a:pt x="13" y="38"/>
                        <a:pt x="36" y="41"/>
                        <a:pt x="37" y="40"/>
                      </a:cubicBezTo>
                      <a:cubicBezTo>
                        <a:pt x="38" y="39"/>
                        <a:pt x="45" y="26"/>
                        <a:pt x="45" y="26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Freeform 132"/>
                <p:cNvSpPr>
                  <a:spLocks/>
                </p:cNvSpPr>
                <p:nvPr/>
              </p:nvSpPr>
              <p:spPr bwMode="auto">
                <a:xfrm>
                  <a:off x="2352675" y="5800725"/>
                  <a:ext cx="36513" cy="92075"/>
                </a:xfrm>
                <a:custGeom>
                  <a:avLst/>
                  <a:gdLst>
                    <a:gd name="T0" fmla="*/ 22 w 22"/>
                    <a:gd name="T1" fmla="*/ 16 h 55"/>
                    <a:gd name="T2" fmla="*/ 7 w 22"/>
                    <a:gd name="T3" fmla="*/ 0 h 55"/>
                    <a:gd name="T4" fmla="*/ 11 w 22"/>
                    <a:gd name="T5" fmla="*/ 25 h 55"/>
                    <a:gd name="T6" fmla="*/ 0 w 22"/>
                    <a:gd name="T7" fmla="*/ 55 h 55"/>
                    <a:gd name="T8" fmla="*/ 22 w 22"/>
                    <a:gd name="T9" fmla="*/ 1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55">
                      <a:moveTo>
                        <a:pt x="22" y="16"/>
                      </a:moveTo>
                      <a:cubicBezTo>
                        <a:pt x="20" y="16"/>
                        <a:pt x="7" y="0"/>
                        <a:pt x="7" y="0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0" y="55"/>
                        <a:pt x="0" y="55"/>
                        <a:pt x="0" y="55"/>
                      </a:cubicBezTo>
                      <a:lnTo>
                        <a:pt x="22" y="1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3" name="组合 662"/>
              <p:cNvGrpSpPr/>
              <p:nvPr/>
            </p:nvGrpSpPr>
            <p:grpSpPr>
              <a:xfrm>
                <a:off x="1601788" y="4684713"/>
                <a:ext cx="669925" cy="1023937"/>
                <a:chOff x="1601788" y="4684713"/>
                <a:chExt cx="669925" cy="1023937"/>
              </a:xfrm>
            </p:grpSpPr>
            <p:sp>
              <p:nvSpPr>
                <p:cNvPr id="664" name="Freeform 91"/>
                <p:cNvSpPr>
                  <a:spLocks/>
                </p:cNvSpPr>
                <p:nvPr/>
              </p:nvSpPr>
              <p:spPr bwMode="auto">
                <a:xfrm>
                  <a:off x="1955800" y="4821238"/>
                  <a:ext cx="158750" cy="141287"/>
                </a:xfrm>
                <a:custGeom>
                  <a:avLst/>
                  <a:gdLst>
                    <a:gd name="T0" fmla="*/ 21 w 94"/>
                    <a:gd name="T1" fmla="*/ 3 h 84"/>
                    <a:gd name="T2" fmla="*/ 7 w 94"/>
                    <a:gd name="T3" fmla="*/ 25 h 84"/>
                    <a:gd name="T4" fmla="*/ 13 w 94"/>
                    <a:gd name="T5" fmla="*/ 50 h 84"/>
                    <a:gd name="T6" fmla="*/ 0 w 94"/>
                    <a:gd name="T7" fmla="*/ 62 h 84"/>
                    <a:gd name="T8" fmla="*/ 7 w 94"/>
                    <a:gd name="T9" fmla="*/ 82 h 84"/>
                    <a:gd name="T10" fmla="*/ 38 w 94"/>
                    <a:gd name="T11" fmla="*/ 81 h 84"/>
                    <a:gd name="T12" fmla="*/ 71 w 94"/>
                    <a:gd name="T13" fmla="*/ 84 h 84"/>
                    <a:gd name="T14" fmla="*/ 94 w 94"/>
                    <a:gd name="T15" fmla="*/ 63 h 84"/>
                    <a:gd name="T16" fmla="*/ 90 w 94"/>
                    <a:gd name="T17" fmla="*/ 41 h 84"/>
                    <a:gd name="T18" fmla="*/ 61 w 94"/>
                    <a:gd name="T19" fmla="*/ 0 h 84"/>
                    <a:gd name="T20" fmla="*/ 21 w 94"/>
                    <a:gd name="T21" fmla="*/ 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4" h="84">
                      <a:moveTo>
                        <a:pt x="21" y="3"/>
                      </a:moveTo>
                      <a:cubicBezTo>
                        <a:pt x="21" y="4"/>
                        <a:pt x="7" y="25"/>
                        <a:pt x="7" y="25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7" y="82"/>
                        <a:pt x="7" y="82"/>
                        <a:pt x="7" y="82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71" y="84"/>
                        <a:pt x="71" y="84"/>
                        <a:pt x="71" y="84"/>
                      </a:cubicBezTo>
                      <a:cubicBezTo>
                        <a:pt x="94" y="63"/>
                        <a:pt x="94" y="63"/>
                        <a:pt x="94" y="63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61" y="0"/>
                        <a:pt x="61" y="0"/>
                        <a:pt x="61" y="0"/>
                      </a:cubicBezTo>
                      <a:lnTo>
                        <a:pt x="21" y="3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Freeform 92"/>
                <p:cNvSpPr>
                  <a:spLocks/>
                </p:cNvSpPr>
                <p:nvPr/>
              </p:nvSpPr>
              <p:spPr bwMode="auto">
                <a:xfrm>
                  <a:off x="1971675" y="4930775"/>
                  <a:ext cx="20638" cy="20637"/>
                </a:xfrm>
                <a:custGeom>
                  <a:avLst/>
                  <a:gdLst>
                    <a:gd name="T0" fmla="*/ 10 w 13"/>
                    <a:gd name="T1" fmla="*/ 13 h 13"/>
                    <a:gd name="T2" fmla="*/ 13 w 13"/>
                    <a:gd name="T3" fmla="*/ 0 h 13"/>
                    <a:gd name="T4" fmla="*/ 0 w 13"/>
                    <a:gd name="T5" fmla="*/ 1 h 13"/>
                    <a:gd name="T6" fmla="*/ 3 w 13"/>
                    <a:gd name="T7" fmla="*/ 13 h 13"/>
                    <a:gd name="T8" fmla="*/ 10 w 13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10" y="13"/>
                      </a:moveTo>
                      <a:lnTo>
                        <a:pt x="13" y="0"/>
                      </a:lnTo>
                      <a:lnTo>
                        <a:pt x="0" y="1"/>
                      </a:lnTo>
                      <a:lnTo>
                        <a:pt x="3" y="13"/>
                      </a:lnTo>
                      <a:lnTo>
                        <a:pt x="10" y="13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93"/>
                <p:cNvSpPr>
                  <a:spLocks/>
                </p:cNvSpPr>
                <p:nvPr/>
              </p:nvSpPr>
              <p:spPr bwMode="auto">
                <a:xfrm>
                  <a:off x="1998663" y="4859338"/>
                  <a:ext cx="104775" cy="87312"/>
                </a:xfrm>
                <a:custGeom>
                  <a:avLst/>
                  <a:gdLst>
                    <a:gd name="T0" fmla="*/ 0 w 66"/>
                    <a:gd name="T1" fmla="*/ 44 h 55"/>
                    <a:gd name="T2" fmla="*/ 4 w 66"/>
                    <a:gd name="T3" fmla="*/ 55 h 55"/>
                    <a:gd name="T4" fmla="*/ 31 w 66"/>
                    <a:gd name="T5" fmla="*/ 30 h 55"/>
                    <a:gd name="T6" fmla="*/ 52 w 66"/>
                    <a:gd name="T7" fmla="*/ 32 h 55"/>
                    <a:gd name="T8" fmla="*/ 63 w 66"/>
                    <a:gd name="T9" fmla="*/ 47 h 55"/>
                    <a:gd name="T10" fmla="*/ 66 w 66"/>
                    <a:gd name="T11" fmla="*/ 31 h 55"/>
                    <a:gd name="T12" fmla="*/ 51 w 66"/>
                    <a:gd name="T13" fmla="*/ 14 h 55"/>
                    <a:gd name="T14" fmla="*/ 32 w 66"/>
                    <a:gd name="T15" fmla="*/ 0 h 55"/>
                    <a:gd name="T16" fmla="*/ 18 w 66"/>
                    <a:gd name="T17" fmla="*/ 26 h 55"/>
                    <a:gd name="T18" fmla="*/ 7 w 66"/>
                    <a:gd name="T19" fmla="*/ 37 h 55"/>
                    <a:gd name="T20" fmla="*/ 0 w 66"/>
                    <a:gd name="T21" fmla="*/ 4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6" h="55">
                      <a:moveTo>
                        <a:pt x="0" y="44"/>
                      </a:moveTo>
                      <a:lnTo>
                        <a:pt x="4" y="55"/>
                      </a:lnTo>
                      <a:lnTo>
                        <a:pt x="31" y="30"/>
                      </a:lnTo>
                      <a:lnTo>
                        <a:pt x="52" y="32"/>
                      </a:lnTo>
                      <a:lnTo>
                        <a:pt x="63" y="47"/>
                      </a:lnTo>
                      <a:lnTo>
                        <a:pt x="66" y="31"/>
                      </a:lnTo>
                      <a:lnTo>
                        <a:pt x="51" y="14"/>
                      </a:lnTo>
                      <a:lnTo>
                        <a:pt x="32" y="0"/>
                      </a:lnTo>
                      <a:lnTo>
                        <a:pt x="18" y="26"/>
                      </a:lnTo>
                      <a:lnTo>
                        <a:pt x="7" y="37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94"/>
                <p:cNvSpPr>
                  <a:spLocks/>
                </p:cNvSpPr>
                <p:nvPr/>
              </p:nvSpPr>
              <p:spPr bwMode="auto">
                <a:xfrm>
                  <a:off x="2044700" y="4913313"/>
                  <a:ext cx="39688" cy="28575"/>
                </a:xfrm>
                <a:custGeom>
                  <a:avLst/>
                  <a:gdLst>
                    <a:gd name="T0" fmla="*/ 1 w 24"/>
                    <a:gd name="T1" fmla="*/ 0 h 17"/>
                    <a:gd name="T2" fmla="*/ 2 w 24"/>
                    <a:gd name="T3" fmla="*/ 17 h 17"/>
                    <a:gd name="T4" fmla="*/ 24 w 24"/>
                    <a:gd name="T5" fmla="*/ 16 h 17"/>
                    <a:gd name="T6" fmla="*/ 19 w 24"/>
                    <a:gd name="T7" fmla="*/ 1 h 17"/>
                    <a:gd name="T8" fmla="*/ 4 w 24"/>
                    <a:gd name="T9" fmla="*/ 13 h 17"/>
                    <a:gd name="T10" fmla="*/ 1 w 2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7">
                      <a:moveTo>
                        <a:pt x="1" y="0"/>
                      </a:moveTo>
                      <a:cubicBezTo>
                        <a:pt x="1" y="0"/>
                        <a:pt x="0" y="17"/>
                        <a:pt x="2" y="17"/>
                      </a:cubicBezTo>
                      <a:cubicBezTo>
                        <a:pt x="3" y="17"/>
                        <a:pt x="24" y="16"/>
                        <a:pt x="24" y="16"/>
                      </a:cubicBezTo>
                      <a:cubicBezTo>
                        <a:pt x="24" y="16"/>
                        <a:pt x="20" y="1"/>
                        <a:pt x="19" y="1"/>
                      </a:cubicBezTo>
                      <a:cubicBezTo>
                        <a:pt x="18" y="1"/>
                        <a:pt x="4" y="13"/>
                        <a:pt x="4" y="13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Freeform 95"/>
                <p:cNvSpPr>
                  <a:spLocks/>
                </p:cNvSpPr>
                <p:nvPr/>
              </p:nvSpPr>
              <p:spPr bwMode="auto">
                <a:xfrm>
                  <a:off x="1976438" y="4838700"/>
                  <a:ext cx="58738" cy="63500"/>
                </a:xfrm>
                <a:custGeom>
                  <a:avLst/>
                  <a:gdLst>
                    <a:gd name="T0" fmla="*/ 29 w 35"/>
                    <a:gd name="T1" fmla="*/ 8 h 37"/>
                    <a:gd name="T2" fmla="*/ 10 w 35"/>
                    <a:gd name="T3" fmla="*/ 0 h 37"/>
                    <a:gd name="T4" fmla="*/ 0 w 35"/>
                    <a:gd name="T5" fmla="*/ 29 h 37"/>
                    <a:gd name="T6" fmla="*/ 11 w 35"/>
                    <a:gd name="T7" fmla="*/ 36 h 37"/>
                    <a:gd name="T8" fmla="*/ 13 w 35"/>
                    <a:gd name="T9" fmla="*/ 12 h 37"/>
                    <a:gd name="T10" fmla="*/ 24 w 35"/>
                    <a:gd name="T11" fmla="*/ 24 h 37"/>
                    <a:gd name="T12" fmla="*/ 17 w 35"/>
                    <a:gd name="T13" fmla="*/ 32 h 37"/>
                    <a:gd name="T14" fmla="*/ 24 w 35"/>
                    <a:gd name="T15" fmla="*/ 34 h 37"/>
                    <a:gd name="T16" fmla="*/ 35 w 35"/>
                    <a:gd name="T17" fmla="*/ 18 h 37"/>
                    <a:gd name="T18" fmla="*/ 29 w 35"/>
                    <a:gd name="T19" fmla="*/ 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7">
                      <a:moveTo>
                        <a:pt x="29" y="8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11" y="37"/>
                        <a:pt x="11" y="36"/>
                      </a:cubicBezTo>
                      <a:cubicBezTo>
                        <a:pt x="12" y="35"/>
                        <a:pt x="13" y="12"/>
                        <a:pt x="13" y="12"/>
                      </a:cubicBezTo>
                      <a:cubicBezTo>
                        <a:pt x="13" y="12"/>
                        <a:pt x="24" y="23"/>
                        <a:pt x="24" y="24"/>
                      </a:cubicBezTo>
                      <a:cubicBezTo>
                        <a:pt x="24" y="25"/>
                        <a:pt x="17" y="32"/>
                        <a:pt x="17" y="32"/>
                      </a:cubicBezTo>
                      <a:cubicBezTo>
                        <a:pt x="17" y="32"/>
                        <a:pt x="23" y="34"/>
                        <a:pt x="24" y="34"/>
                      </a:cubicBezTo>
                      <a:cubicBezTo>
                        <a:pt x="25" y="34"/>
                        <a:pt x="35" y="19"/>
                        <a:pt x="35" y="18"/>
                      </a:cubicBezTo>
                      <a:cubicBezTo>
                        <a:pt x="35" y="17"/>
                        <a:pt x="29" y="8"/>
                        <a:pt x="29" y="8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Freeform 96"/>
                <p:cNvSpPr>
                  <a:spLocks/>
                </p:cNvSpPr>
                <p:nvPr/>
              </p:nvSpPr>
              <p:spPr bwMode="auto">
                <a:xfrm>
                  <a:off x="2025650" y="4829175"/>
                  <a:ext cx="57150" cy="49212"/>
                </a:xfrm>
                <a:custGeom>
                  <a:avLst/>
                  <a:gdLst>
                    <a:gd name="T0" fmla="*/ 16 w 34"/>
                    <a:gd name="T1" fmla="*/ 0 h 29"/>
                    <a:gd name="T2" fmla="*/ 0 w 34"/>
                    <a:gd name="T3" fmla="*/ 3 h 29"/>
                    <a:gd name="T4" fmla="*/ 18 w 34"/>
                    <a:gd name="T5" fmla="*/ 10 h 29"/>
                    <a:gd name="T6" fmla="*/ 34 w 34"/>
                    <a:gd name="T7" fmla="*/ 29 h 29"/>
                    <a:gd name="T8" fmla="*/ 16 w 34"/>
                    <a:gd name="T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9">
                      <a:moveTo>
                        <a:pt x="16" y="0"/>
                      </a:moveTo>
                      <a:cubicBezTo>
                        <a:pt x="16" y="1"/>
                        <a:pt x="0" y="3"/>
                        <a:pt x="0" y="3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Freeform 97"/>
                <p:cNvSpPr>
                  <a:spLocks/>
                </p:cNvSpPr>
                <p:nvPr/>
              </p:nvSpPr>
              <p:spPr bwMode="auto">
                <a:xfrm>
                  <a:off x="2019300" y="4746625"/>
                  <a:ext cx="225425" cy="207962"/>
                </a:xfrm>
                <a:custGeom>
                  <a:avLst/>
                  <a:gdLst>
                    <a:gd name="T0" fmla="*/ 111 w 134"/>
                    <a:gd name="T1" fmla="*/ 114 h 123"/>
                    <a:gd name="T2" fmla="*/ 129 w 134"/>
                    <a:gd name="T3" fmla="*/ 81 h 123"/>
                    <a:gd name="T4" fmla="*/ 117 w 134"/>
                    <a:gd name="T5" fmla="*/ 47 h 123"/>
                    <a:gd name="T6" fmla="*/ 134 w 134"/>
                    <a:gd name="T7" fmla="*/ 28 h 123"/>
                    <a:gd name="T8" fmla="*/ 122 w 134"/>
                    <a:gd name="T9" fmla="*/ 0 h 123"/>
                    <a:gd name="T10" fmla="*/ 77 w 134"/>
                    <a:gd name="T11" fmla="*/ 5 h 123"/>
                    <a:gd name="T12" fmla="*/ 30 w 134"/>
                    <a:gd name="T13" fmla="*/ 5 h 123"/>
                    <a:gd name="T14" fmla="*/ 0 w 134"/>
                    <a:gd name="T15" fmla="*/ 39 h 123"/>
                    <a:gd name="T16" fmla="*/ 8 w 134"/>
                    <a:gd name="T17" fmla="*/ 69 h 123"/>
                    <a:gd name="T18" fmla="*/ 54 w 134"/>
                    <a:gd name="T19" fmla="*/ 123 h 123"/>
                    <a:gd name="T20" fmla="*/ 111 w 134"/>
                    <a:gd name="T21" fmla="*/ 114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123">
                      <a:moveTo>
                        <a:pt x="111" y="114"/>
                      </a:moveTo>
                      <a:cubicBezTo>
                        <a:pt x="111" y="113"/>
                        <a:pt x="129" y="81"/>
                        <a:pt x="129" y="81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34" y="28"/>
                        <a:pt x="134" y="28"/>
                        <a:pt x="134" y="28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54" y="123"/>
                        <a:pt x="54" y="123"/>
                        <a:pt x="54" y="123"/>
                      </a:cubicBezTo>
                      <a:lnTo>
                        <a:pt x="111" y="114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Freeform 98"/>
                <p:cNvSpPr>
                  <a:spLocks/>
                </p:cNvSpPr>
                <p:nvPr/>
              </p:nvSpPr>
              <p:spPr bwMode="auto">
                <a:xfrm>
                  <a:off x="2193925" y="4757738"/>
                  <a:ext cx="26988" cy="34925"/>
                </a:xfrm>
                <a:custGeom>
                  <a:avLst/>
                  <a:gdLst>
                    <a:gd name="T0" fmla="*/ 0 w 17"/>
                    <a:gd name="T1" fmla="*/ 1 h 22"/>
                    <a:gd name="T2" fmla="*/ 0 w 17"/>
                    <a:gd name="T3" fmla="*/ 22 h 22"/>
                    <a:gd name="T4" fmla="*/ 17 w 17"/>
                    <a:gd name="T5" fmla="*/ 18 h 22"/>
                    <a:gd name="T6" fmla="*/ 12 w 17"/>
                    <a:gd name="T7" fmla="*/ 0 h 22"/>
                    <a:gd name="T8" fmla="*/ 0 w 17"/>
                    <a:gd name="T9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22">
                      <a:moveTo>
                        <a:pt x="0" y="1"/>
                      </a:moveTo>
                      <a:lnTo>
                        <a:pt x="0" y="22"/>
                      </a:lnTo>
                      <a:lnTo>
                        <a:pt x="17" y="18"/>
                      </a:lnTo>
                      <a:lnTo>
                        <a:pt x="1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Freeform 99"/>
                <p:cNvSpPr>
                  <a:spLocks/>
                </p:cNvSpPr>
                <p:nvPr/>
              </p:nvSpPr>
              <p:spPr bwMode="auto">
                <a:xfrm>
                  <a:off x="2036763" y="4770438"/>
                  <a:ext cx="147638" cy="127000"/>
                </a:xfrm>
                <a:custGeom>
                  <a:avLst/>
                  <a:gdLst>
                    <a:gd name="T0" fmla="*/ 93 w 93"/>
                    <a:gd name="T1" fmla="*/ 15 h 80"/>
                    <a:gd name="T2" fmla="*/ 85 w 93"/>
                    <a:gd name="T3" fmla="*/ 0 h 80"/>
                    <a:gd name="T4" fmla="*/ 50 w 93"/>
                    <a:gd name="T5" fmla="*/ 39 h 80"/>
                    <a:gd name="T6" fmla="*/ 19 w 93"/>
                    <a:gd name="T7" fmla="*/ 39 h 80"/>
                    <a:gd name="T8" fmla="*/ 2 w 93"/>
                    <a:gd name="T9" fmla="*/ 18 h 80"/>
                    <a:gd name="T10" fmla="*/ 0 w 93"/>
                    <a:gd name="T11" fmla="*/ 41 h 80"/>
                    <a:gd name="T12" fmla="*/ 24 w 93"/>
                    <a:gd name="T13" fmla="*/ 65 h 80"/>
                    <a:gd name="T14" fmla="*/ 53 w 93"/>
                    <a:gd name="T15" fmla="*/ 80 h 80"/>
                    <a:gd name="T16" fmla="*/ 68 w 93"/>
                    <a:gd name="T17" fmla="*/ 43 h 80"/>
                    <a:gd name="T18" fmla="*/ 82 w 93"/>
                    <a:gd name="T19" fmla="*/ 24 h 80"/>
                    <a:gd name="T20" fmla="*/ 93 w 93"/>
                    <a:gd name="T21" fmla="*/ 1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3" h="80">
                      <a:moveTo>
                        <a:pt x="93" y="15"/>
                      </a:moveTo>
                      <a:lnTo>
                        <a:pt x="85" y="0"/>
                      </a:lnTo>
                      <a:lnTo>
                        <a:pt x="50" y="39"/>
                      </a:lnTo>
                      <a:lnTo>
                        <a:pt x="19" y="39"/>
                      </a:lnTo>
                      <a:lnTo>
                        <a:pt x="2" y="18"/>
                      </a:lnTo>
                      <a:lnTo>
                        <a:pt x="0" y="41"/>
                      </a:lnTo>
                      <a:lnTo>
                        <a:pt x="24" y="65"/>
                      </a:lnTo>
                      <a:lnTo>
                        <a:pt x="53" y="80"/>
                      </a:lnTo>
                      <a:lnTo>
                        <a:pt x="68" y="43"/>
                      </a:lnTo>
                      <a:lnTo>
                        <a:pt x="82" y="24"/>
                      </a:lnTo>
                      <a:lnTo>
                        <a:pt x="93" y="15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100"/>
                <p:cNvSpPr>
                  <a:spLocks/>
                </p:cNvSpPr>
                <p:nvPr/>
              </p:nvSpPr>
              <p:spPr bwMode="auto">
                <a:xfrm>
                  <a:off x="2058988" y="4779963"/>
                  <a:ext cx="58738" cy="44450"/>
                </a:xfrm>
                <a:custGeom>
                  <a:avLst/>
                  <a:gdLst>
                    <a:gd name="T0" fmla="*/ 35 w 35"/>
                    <a:gd name="T1" fmla="*/ 24 h 26"/>
                    <a:gd name="T2" fmla="*/ 32 w 35"/>
                    <a:gd name="T3" fmla="*/ 0 h 26"/>
                    <a:gd name="T4" fmla="*/ 0 w 35"/>
                    <a:gd name="T5" fmla="*/ 5 h 26"/>
                    <a:gd name="T6" fmla="*/ 9 w 35"/>
                    <a:gd name="T7" fmla="*/ 26 h 26"/>
                    <a:gd name="T8" fmla="*/ 30 w 35"/>
                    <a:gd name="T9" fmla="*/ 7 h 26"/>
                    <a:gd name="T10" fmla="*/ 35 w 35"/>
                    <a:gd name="T11" fmla="*/ 2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24"/>
                      </a:moveTo>
                      <a:cubicBezTo>
                        <a:pt x="35" y="24"/>
                        <a:pt x="34" y="0"/>
                        <a:pt x="32" y="0"/>
                      </a:cubicBezTo>
                      <a:cubicBezTo>
                        <a:pt x="30" y="0"/>
                        <a:pt x="0" y="5"/>
                        <a:pt x="0" y="5"/>
                      </a:cubicBezTo>
                      <a:cubicBezTo>
                        <a:pt x="0" y="5"/>
                        <a:pt x="7" y="26"/>
                        <a:pt x="9" y="26"/>
                      </a:cubicBezTo>
                      <a:cubicBezTo>
                        <a:pt x="10" y="26"/>
                        <a:pt x="30" y="7"/>
                        <a:pt x="30" y="7"/>
                      </a:cubicBezTo>
                      <a:lnTo>
                        <a:pt x="35" y="24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101"/>
                <p:cNvSpPr>
                  <a:spLocks/>
                </p:cNvSpPr>
                <p:nvPr/>
              </p:nvSpPr>
              <p:spPr bwMode="auto">
                <a:xfrm>
                  <a:off x="2136775" y="4832350"/>
                  <a:ext cx="82550" cy="88900"/>
                </a:xfrm>
                <a:custGeom>
                  <a:avLst/>
                  <a:gdLst>
                    <a:gd name="T0" fmla="*/ 10 w 49"/>
                    <a:gd name="T1" fmla="*/ 44 h 53"/>
                    <a:gd name="T2" fmla="*/ 39 w 49"/>
                    <a:gd name="T3" fmla="*/ 53 h 53"/>
                    <a:gd name="T4" fmla="*/ 49 w 49"/>
                    <a:gd name="T5" fmla="*/ 10 h 53"/>
                    <a:gd name="T6" fmla="*/ 33 w 49"/>
                    <a:gd name="T7" fmla="*/ 1 h 53"/>
                    <a:gd name="T8" fmla="*/ 33 w 49"/>
                    <a:gd name="T9" fmla="*/ 35 h 53"/>
                    <a:gd name="T10" fmla="*/ 16 w 49"/>
                    <a:gd name="T11" fmla="*/ 20 h 53"/>
                    <a:gd name="T12" fmla="*/ 25 w 49"/>
                    <a:gd name="T13" fmla="*/ 7 h 53"/>
                    <a:gd name="T14" fmla="*/ 15 w 49"/>
                    <a:gd name="T15" fmla="*/ 6 h 53"/>
                    <a:gd name="T16" fmla="*/ 1 w 49"/>
                    <a:gd name="T17" fmla="*/ 29 h 53"/>
                    <a:gd name="T18" fmla="*/ 10 w 49"/>
                    <a:gd name="T19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53">
                      <a:moveTo>
                        <a:pt x="10" y="44"/>
                      </a:move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9" y="10"/>
                        <a:pt x="33" y="0"/>
                        <a:pt x="33" y="1"/>
                      </a:cubicBezTo>
                      <a:cubicBezTo>
                        <a:pt x="32" y="2"/>
                        <a:pt x="33" y="35"/>
                        <a:pt x="33" y="35"/>
                      </a:cubicBezTo>
                      <a:cubicBezTo>
                        <a:pt x="33" y="35"/>
                        <a:pt x="16" y="21"/>
                        <a:pt x="16" y="20"/>
                      </a:cubicBezTo>
                      <a:cubicBezTo>
                        <a:pt x="16" y="19"/>
                        <a:pt x="25" y="7"/>
                        <a:pt x="25" y="7"/>
                      </a:cubicBezTo>
                      <a:cubicBezTo>
                        <a:pt x="25" y="7"/>
                        <a:pt x="16" y="5"/>
                        <a:pt x="15" y="6"/>
                      </a:cubicBezTo>
                      <a:cubicBezTo>
                        <a:pt x="13" y="6"/>
                        <a:pt x="0" y="28"/>
                        <a:pt x="1" y="29"/>
                      </a:cubicBezTo>
                      <a:cubicBezTo>
                        <a:pt x="1" y="31"/>
                        <a:pt x="10" y="44"/>
                        <a:pt x="10" y="44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102"/>
                <p:cNvSpPr>
                  <a:spLocks/>
                </p:cNvSpPr>
                <p:nvPr/>
              </p:nvSpPr>
              <p:spPr bwMode="auto">
                <a:xfrm>
                  <a:off x="2068513" y="4876800"/>
                  <a:ext cx="88900" cy="66675"/>
                </a:xfrm>
                <a:custGeom>
                  <a:avLst/>
                  <a:gdLst>
                    <a:gd name="T0" fmla="*/ 29 w 52"/>
                    <a:gd name="T1" fmla="*/ 40 h 40"/>
                    <a:gd name="T2" fmla="*/ 52 w 52"/>
                    <a:gd name="T3" fmla="*/ 32 h 40"/>
                    <a:gd name="T4" fmla="*/ 25 w 52"/>
                    <a:gd name="T5" fmla="*/ 25 h 40"/>
                    <a:gd name="T6" fmla="*/ 0 w 52"/>
                    <a:gd name="T7" fmla="*/ 0 h 40"/>
                    <a:gd name="T8" fmla="*/ 29 w 52"/>
                    <a:gd name="T9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40">
                      <a:moveTo>
                        <a:pt x="29" y="40"/>
                      </a:moveTo>
                      <a:cubicBezTo>
                        <a:pt x="30" y="38"/>
                        <a:pt x="52" y="32"/>
                        <a:pt x="52" y="32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9" y="4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103"/>
                <p:cNvSpPr>
                  <a:spLocks/>
                </p:cNvSpPr>
                <p:nvPr/>
              </p:nvSpPr>
              <p:spPr bwMode="auto">
                <a:xfrm>
                  <a:off x="1846263" y="4772025"/>
                  <a:ext cx="173038" cy="165100"/>
                </a:xfrm>
                <a:custGeom>
                  <a:avLst/>
                  <a:gdLst>
                    <a:gd name="T0" fmla="*/ 37 w 102"/>
                    <a:gd name="T1" fmla="*/ 0 h 98"/>
                    <a:gd name="T2" fmla="*/ 16 w 102"/>
                    <a:gd name="T3" fmla="*/ 20 h 98"/>
                    <a:gd name="T4" fmla="*/ 17 w 102"/>
                    <a:gd name="T5" fmla="*/ 48 h 98"/>
                    <a:gd name="T6" fmla="*/ 0 w 102"/>
                    <a:gd name="T7" fmla="*/ 58 h 98"/>
                    <a:gd name="T8" fmla="*/ 3 w 102"/>
                    <a:gd name="T9" fmla="*/ 81 h 98"/>
                    <a:gd name="T10" fmla="*/ 37 w 102"/>
                    <a:gd name="T11" fmla="*/ 88 h 98"/>
                    <a:gd name="T12" fmla="*/ 72 w 102"/>
                    <a:gd name="T13" fmla="*/ 98 h 98"/>
                    <a:gd name="T14" fmla="*/ 101 w 102"/>
                    <a:gd name="T15" fmla="*/ 80 h 98"/>
                    <a:gd name="T16" fmla="*/ 102 w 102"/>
                    <a:gd name="T17" fmla="*/ 56 h 98"/>
                    <a:gd name="T18" fmla="*/ 80 w 102"/>
                    <a:gd name="T19" fmla="*/ 6 h 98"/>
                    <a:gd name="T20" fmla="*/ 37 w 102"/>
                    <a:gd name="T21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2" h="98">
                      <a:moveTo>
                        <a:pt x="37" y="0"/>
                      </a:moveTo>
                      <a:cubicBezTo>
                        <a:pt x="36" y="1"/>
                        <a:pt x="16" y="20"/>
                        <a:pt x="16" y="20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3" y="81"/>
                        <a:pt x="3" y="81"/>
                        <a:pt x="3" y="81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72" y="98"/>
                        <a:pt x="72" y="98"/>
                        <a:pt x="72" y="98"/>
                      </a:cubicBezTo>
                      <a:cubicBezTo>
                        <a:pt x="101" y="80"/>
                        <a:pt x="101" y="80"/>
                        <a:pt x="101" y="80"/>
                      </a:cubicBezTo>
                      <a:cubicBezTo>
                        <a:pt x="102" y="56"/>
                        <a:pt x="102" y="56"/>
                        <a:pt x="102" y="56"/>
                      </a:cubicBezTo>
                      <a:cubicBezTo>
                        <a:pt x="80" y="6"/>
                        <a:pt x="80" y="6"/>
                        <a:pt x="80" y="6"/>
                      </a:cubicBez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Freeform 104"/>
                <p:cNvSpPr>
                  <a:spLocks/>
                </p:cNvSpPr>
                <p:nvPr/>
              </p:nvSpPr>
              <p:spPr bwMode="auto">
                <a:xfrm>
                  <a:off x="1862138" y="4879975"/>
                  <a:ext cx="22225" cy="25400"/>
                </a:xfrm>
                <a:custGeom>
                  <a:avLst/>
                  <a:gdLst>
                    <a:gd name="T0" fmla="*/ 8 w 14"/>
                    <a:gd name="T1" fmla="*/ 16 h 16"/>
                    <a:gd name="T2" fmla="*/ 14 w 14"/>
                    <a:gd name="T3" fmla="*/ 2 h 16"/>
                    <a:gd name="T4" fmla="*/ 0 w 14"/>
                    <a:gd name="T5" fmla="*/ 0 h 16"/>
                    <a:gd name="T6" fmla="*/ 1 w 14"/>
                    <a:gd name="T7" fmla="*/ 15 h 16"/>
                    <a:gd name="T8" fmla="*/ 8 w 14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8" y="16"/>
                      </a:moveTo>
                      <a:lnTo>
                        <a:pt x="14" y="2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105"/>
                <p:cNvSpPr>
                  <a:spLocks/>
                </p:cNvSpPr>
                <p:nvPr/>
              </p:nvSpPr>
              <p:spPr bwMode="auto">
                <a:xfrm>
                  <a:off x="1892300" y="4821238"/>
                  <a:ext cx="115888" cy="90487"/>
                </a:xfrm>
                <a:custGeom>
                  <a:avLst/>
                  <a:gdLst>
                    <a:gd name="T0" fmla="*/ 0 w 73"/>
                    <a:gd name="T1" fmla="*/ 39 h 57"/>
                    <a:gd name="T2" fmla="*/ 1 w 73"/>
                    <a:gd name="T3" fmla="*/ 52 h 57"/>
                    <a:gd name="T4" fmla="*/ 36 w 73"/>
                    <a:gd name="T5" fmla="*/ 30 h 57"/>
                    <a:gd name="T6" fmla="*/ 59 w 73"/>
                    <a:gd name="T7" fmla="*/ 38 h 57"/>
                    <a:gd name="T8" fmla="*/ 67 w 73"/>
                    <a:gd name="T9" fmla="*/ 57 h 57"/>
                    <a:gd name="T10" fmla="*/ 73 w 73"/>
                    <a:gd name="T11" fmla="*/ 40 h 57"/>
                    <a:gd name="T12" fmla="*/ 62 w 73"/>
                    <a:gd name="T13" fmla="*/ 18 h 57"/>
                    <a:gd name="T14" fmla="*/ 43 w 73"/>
                    <a:gd name="T15" fmla="*/ 0 h 57"/>
                    <a:gd name="T16" fmla="*/ 24 w 73"/>
                    <a:gd name="T17" fmla="*/ 23 h 57"/>
                    <a:gd name="T18" fmla="*/ 9 w 73"/>
                    <a:gd name="T19" fmla="*/ 35 h 57"/>
                    <a:gd name="T20" fmla="*/ 0 w 73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3" h="57">
                      <a:moveTo>
                        <a:pt x="0" y="39"/>
                      </a:moveTo>
                      <a:lnTo>
                        <a:pt x="1" y="52"/>
                      </a:lnTo>
                      <a:lnTo>
                        <a:pt x="36" y="30"/>
                      </a:lnTo>
                      <a:lnTo>
                        <a:pt x="59" y="38"/>
                      </a:lnTo>
                      <a:lnTo>
                        <a:pt x="67" y="57"/>
                      </a:lnTo>
                      <a:lnTo>
                        <a:pt x="73" y="40"/>
                      </a:lnTo>
                      <a:lnTo>
                        <a:pt x="62" y="18"/>
                      </a:lnTo>
                      <a:lnTo>
                        <a:pt x="43" y="0"/>
                      </a:lnTo>
                      <a:lnTo>
                        <a:pt x="24" y="23"/>
                      </a:lnTo>
                      <a:lnTo>
                        <a:pt x="9" y="35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Freeform 106"/>
                <p:cNvSpPr>
                  <a:spLocks/>
                </p:cNvSpPr>
                <p:nvPr/>
              </p:nvSpPr>
              <p:spPr bwMode="auto">
                <a:xfrm>
                  <a:off x="1938338" y="4878388"/>
                  <a:ext cx="42863" cy="36512"/>
                </a:xfrm>
                <a:custGeom>
                  <a:avLst/>
                  <a:gdLst>
                    <a:gd name="T0" fmla="*/ 5 w 26"/>
                    <a:gd name="T1" fmla="*/ 0 h 22"/>
                    <a:gd name="T2" fmla="*/ 2 w 26"/>
                    <a:gd name="T3" fmla="*/ 19 h 22"/>
                    <a:gd name="T4" fmla="*/ 26 w 26"/>
                    <a:gd name="T5" fmla="*/ 22 h 22"/>
                    <a:gd name="T6" fmla="*/ 25 w 26"/>
                    <a:gd name="T7" fmla="*/ 5 h 22"/>
                    <a:gd name="T8" fmla="*/ 5 w 26"/>
                    <a:gd name="T9" fmla="*/ 14 h 22"/>
                    <a:gd name="T10" fmla="*/ 5 w 26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" h="22">
                      <a:moveTo>
                        <a:pt x="5" y="0"/>
                      </a:moveTo>
                      <a:cubicBezTo>
                        <a:pt x="5" y="0"/>
                        <a:pt x="0" y="18"/>
                        <a:pt x="2" y="19"/>
                      </a:cubicBezTo>
                      <a:cubicBezTo>
                        <a:pt x="3" y="19"/>
                        <a:pt x="26" y="22"/>
                        <a:pt x="26" y="22"/>
                      </a:cubicBezTo>
                      <a:cubicBezTo>
                        <a:pt x="26" y="22"/>
                        <a:pt x="26" y="5"/>
                        <a:pt x="25" y="5"/>
                      </a:cubicBezTo>
                      <a:cubicBezTo>
                        <a:pt x="24" y="4"/>
                        <a:pt x="5" y="14"/>
                        <a:pt x="5" y="1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Freeform 107"/>
                <p:cNvSpPr>
                  <a:spLocks/>
                </p:cNvSpPr>
                <p:nvPr/>
              </p:nvSpPr>
              <p:spPr bwMode="auto">
                <a:xfrm>
                  <a:off x="1876425" y="4784725"/>
                  <a:ext cx="69850" cy="68262"/>
                </a:xfrm>
                <a:custGeom>
                  <a:avLst/>
                  <a:gdLst>
                    <a:gd name="T0" fmla="*/ 37 w 41"/>
                    <a:gd name="T1" fmla="*/ 13 h 40"/>
                    <a:gd name="T2" fmla="*/ 18 w 41"/>
                    <a:gd name="T3" fmla="*/ 0 h 40"/>
                    <a:gd name="T4" fmla="*/ 0 w 41"/>
                    <a:gd name="T5" fmla="*/ 29 h 40"/>
                    <a:gd name="T6" fmla="*/ 11 w 41"/>
                    <a:gd name="T7" fmla="*/ 40 h 40"/>
                    <a:gd name="T8" fmla="*/ 18 w 41"/>
                    <a:gd name="T9" fmla="*/ 14 h 40"/>
                    <a:gd name="T10" fmla="*/ 27 w 41"/>
                    <a:gd name="T11" fmla="*/ 29 h 40"/>
                    <a:gd name="T12" fmla="*/ 18 w 41"/>
                    <a:gd name="T13" fmla="*/ 37 h 40"/>
                    <a:gd name="T14" fmla="*/ 25 w 41"/>
                    <a:gd name="T15" fmla="*/ 40 h 40"/>
                    <a:gd name="T16" fmla="*/ 40 w 41"/>
                    <a:gd name="T17" fmla="*/ 26 h 40"/>
                    <a:gd name="T18" fmla="*/ 37 w 41"/>
                    <a:gd name="T19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0">
                      <a:moveTo>
                        <a:pt x="37" y="13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9"/>
                        <a:pt x="10" y="40"/>
                        <a:pt x="11" y="40"/>
                      </a:cubicBezTo>
                      <a:cubicBezTo>
                        <a:pt x="11" y="39"/>
                        <a:pt x="18" y="14"/>
                        <a:pt x="18" y="14"/>
                      </a:cubicBezTo>
                      <a:cubicBezTo>
                        <a:pt x="18" y="14"/>
                        <a:pt x="27" y="28"/>
                        <a:pt x="27" y="29"/>
                      </a:cubicBezTo>
                      <a:cubicBezTo>
                        <a:pt x="27" y="30"/>
                        <a:pt x="18" y="37"/>
                        <a:pt x="18" y="37"/>
                      </a:cubicBezTo>
                      <a:cubicBezTo>
                        <a:pt x="18" y="37"/>
                        <a:pt x="24" y="40"/>
                        <a:pt x="25" y="40"/>
                      </a:cubicBezTo>
                      <a:cubicBezTo>
                        <a:pt x="26" y="40"/>
                        <a:pt x="41" y="27"/>
                        <a:pt x="40" y="26"/>
                      </a:cubicBezTo>
                      <a:cubicBezTo>
                        <a:pt x="40" y="25"/>
                        <a:pt x="37" y="13"/>
                        <a:pt x="37" y="13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108"/>
                <p:cNvSpPr>
                  <a:spLocks/>
                </p:cNvSpPr>
                <p:nvPr/>
              </p:nvSpPr>
              <p:spPr bwMode="auto">
                <a:xfrm>
                  <a:off x="1943100" y="4786313"/>
                  <a:ext cx="52388" cy="61912"/>
                </a:xfrm>
                <a:custGeom>
                  <a:avLst/>
                  <a:gdLst>
                    <a:gd name="T0" fmla="*/ 18 w 31"/>
                    <a:gd name="T1" fmla="*/ 0 h 36"/>
                    <a:gd name="T2" fmla="*/ 0 w 31"/>
                    <a:gd name="T3" fmla="*/ 1 h 36"/>
                    <a:gd name="T4" fmla="*/ 18 w 31"/>
                    <a:gd name="T5" fmla="*/ 12 h 36"/>
                    <a:gd name="T6" fmla="*/ 31 w 31"/>
                    <a:gd name="T7" fmla="*/ 36 h 36"/>
                    <a:gd name="T8" fmla="*/ 18 w 31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6">
                      <a:moveTo>
                        <a:pt x="18" y="0"/>
                      </a:moveTo>
                      <a:cubicBezTo>
                        <a:pt x="17" y="1"/>
                        <a:pt x="0" y="1"/>
                        <a:pt x="0" y="1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109"/>
                <p:cNvSpPr>
                  <a:spLocks/>
                </p:cNvSpPr>
                <p:nvPr/>
              </p:nvSpPr>
              <p:spPr bwMode="auto">
                <a:xfrm>
                  <a:off x="1965325" y="4684713"/>
                  <a:ext cx="142875" cy="142875"/>
                </a:xfrm>
                <a:custGeom>
                  <a:avLst/>
                  <a:gdLst>
                    <a:gd name="T0" fmla="*/ 85 w 85"/>
                    <a:gd name="T1" fmla="*/ 35 h 85"/>
                    <a:gd name="T2" fmla="*/ 69 w 85"/>
                    <a:gd name="T3" fmla="*/ 16 h 85"/>
                    <a:gd name="T4" fmla="*/ 46 w 85"/>
                    <a:gd name="T5" fmla="*/ 15 h 85"/>
                    <a:gd name="T6" fmla="*/ 39 w 85"/>
                    <a:gd name="T7" fmla="*/ 0 h 85"/>
                    <a:gd name="T8" fmla="*/ 19 w 85"/>
                    <a:gd name="T9" fmla="*/ 1 h 85"/>
                    <a:gd name="T10" fmla="*/ 12 w 85"/>
                    <a:gd name="T11" fmla="*/ 29 h 85"/>
                    <a:gd name="T12" fmla="*/ 0 w 85"/>
                    <a:gd name="T13" fmla="*/ 57 h 85"/>
                    <a:gd name="T14" fmla="*/ 12 w 85"/>
                    <a:gd name="T15" fmla="*/ 82 h 85"/>
                    <a:gd name="T16" fmla="*/ 33 w 85"/>
                    <a:gd name="T17" fmla="*/ 85 h 85"/>
                    <a:gd name="T18" fmla="*/ 76 w 85"/>
                    <a:gd name="T19" fmla="*/ 71 h 85"/>
                    <a:gd name="T20" fmla="*/ 85 w 85"/>
                    <a:gd name="T21" fmla="*/ 3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85">
                      <a:moveTo>
                        <a:pt x="85" y="35"/>
                      </a:moveTo>
                      <a:cubicBezTo>
                        <a:pt x="84" y="34"/>
                        <a:pt x="69" y="16"/>
                        <a:pt x="69" y="16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33" y="85"/>
                        <a:pt x="33" y="85"/>
                        <a:pt x="33" y="85"/>
                      </a:cubicBezTo>
                      <a:cubicBezTo>
                        <a:pt x="76" y="71"/>
                        <a:pt x="76" y="71"/>
                        <a:pt x="76" y="71"/>
                      </a:cubicBezTo>
                      <a:lnTo>
                        <a:pt x="85" y="35"/>
                      </a:lnTo>
                      <a:close/>
                    </a:path>
                  </a:pathLst>
                </a:custGeom>
                <a:solidFill>
                  <a:srgbClr val="D4D4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110"/>
                <p:cNvSpPr>
                  <a:spLocks/>
                </p:cNvSpPr>
                <p:nvPr/>
              </p:nvSpPr>
              <p:spPr bwMode="auto">
                <a:xfrm>
                  <a:off x="1998663" y="4695825"/>
                  <a:ext cx="22225" cy="19050"/>
                </a:xfrm>
                <a:custGeom>
                  <a:avLst/>
                  <a:gdLst>
                    <a:gd name="T0" fmla="*/ 0 w 14"/>
                    <a:gd name="T1" fmla="*/ 6 h 12"/>
                    <a:gd name="T2" fmla="*/ 12 w 14"/>
                    <a:gd name="T3" fmla="*/ 12 h 12"/>
                    <a:gd name="T4" fmla="*/ 14 w 14"/>
                    <a:gd name="T5" fmla="*/ 0 h 12"/>
                    <a:gd name="T6" fmla="*/ 2 w 14"/>
                    <a:gd name="T7" fmla="*/ 0 h 12"/>
                    <a:gd name="T8" fmla="*/ 0 w 14"/>
                    <a:gd name="T9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2">
                      <a:moveTo>
                        <a:pt x="0" y="6"/>
                      </a:moveTo>
                      <a:lnTo>
                        <a:pt x="12" y="12"/>
                      </a:lnTo>
                      <a:lnTo>
                        <a:pt x="14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111"/>
                <p:cNvSpPr>
                  <a:spLocks/>
                </p:cNvSpPr>
                <p:nvPr/>
              </p:nvSpPr>
              <p:spPr bwMode="auto">
                <a:xfrm>
                  <a:off x="1982788" y="4721225"/>
                  <a:ext cx="79375" cy="98425"/>
                </a:xfrm>
                <a:custGeom>
                  <a:avLst/>
                  <a:gdLst>
                    <a:gd name="T0" fmla="*/ 20 w 50"/>
                    <a:gd name="T1" fmla="*/ 0 h 62"/>
                    <a:gd name="T2" fmla="*/ 10 w 50"/>
                    <a:gd name="T3" fmla="*/ 0 h 62"/>
                    <a:gd name="T4" fmla="*/ 25 w 50"/>
                    <a:gd name="T5" fmla="*/ 31 h 62"/>
                    <a:gd name="T6" fmla="*/ 17 w 50"/>
                    <a:gd name="T7" fmla="*/ 49 h 62"/>
                    <a:gd name="T8" fmla="*/ 0 w 50"/>
                    <a:gd name="T9" fmla="*/ 54 h 62"/>
                    <a:gd name="T10" fmla="*/ 13 w 50"/>
                    <a:gd name="T11" fmla="*/ 62 h 62"/>
                    <a:gd name="T12" fmla="*/ 33 w 50"/>
                    <a:gd name="T13" fmla="*/ 53 h 62"/>
                    <a:gd name="T14" fmla="*/ 50 w 50"/>
                    <a:gd name="T15" fmla="*/ 39 h 62"/>
                    <a:gd name="T16" fmla="*/ 32 w 50"/>
                    <a:gd name="T17" fmla="*/ 21 h 62"/>
                    <a:gd name="T18" fmla="*/ 24 w 50"/>
                    <a:gd name="T19" fmla="*/ 8 h 62"/>
                    <a:gd name="T20" fmla="*/ 20 w 50"/>
                    <a:gd name="T2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62">
                      <a:moveTo>
                        <a:pt x="20" y="0"/>
                      </a:moveTo>
                      <a:lnTo>
                        <a:pt x="10" y="0"/>
                      </a:lnTo>
                      <a:lnTo>
                        <a:pt x="25" y="31"/>
                      </a:lnTo>
                      <a:lnTo>
                        <a:pt x="17" y="49"/>
                      </a:lnTo>
                      <a:lnTo>
                        <a:pt x="0" y="54"/>
                      </a:lnTo>
                      <a:lnTo>
                        <a:pt x="13" y="62"/>
                      </a:lnTo>
                      <a:lnTo>
                        <a:pt x="33" y="53"/>
                      </a:lnTo>
                      <a:lnTo>
                        <a:pt x="50" y="39"/>
                      </a:lnTo>
                      <a:lnTo>
                        <a:pt x="32" y="21"/>
                      </a:lnTo>
                      <a:lnTo>
                        <a:pt x="24" y="8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112"/>
                <p:cNvSpPr>
                  <a:spLocks/>
                </p:cNvSpPr>
                <p:nvPr/>
              </p:nvSpPr>
              <p:spPr bwMode="auto">
                <a:xfrm>
                  <a:off x="1981200" y="4756150"/>
                  <a:ext cx="33338" cy="39687"/>
                </a:xfrm>
                <a:custGeom>
                  <a:avLst/>
                  <a:gdLst>
                    <a:gd name="T0" fmla="*/ 20 w 20"/>
                    <a:gd name="T1" fmla="*/ 6 h 23"/>
                    <a:gd name="T2" fmla="*/ 5 w 20"/>
                    <a:gd name="T3" fmla="*/ 1 h 23"/>
                    <a:gd name="T4" fmla="*/ 0 w 20"/>
                    <a:gd name="T5" fmla="*/ 22 h 23"/>
                    <a:gd name="T6" fmla="*/ 15 w 20"/>
                    <a:gd name="T7" fmla="*/ 22 h 23"/>
                    <a:gd name="T8" fmla="*/ 9 w 20"/>
                    <a:gd name="T9" fmla="*/ 5 h 23"/>
                    <a:gd name="T10" fmla="*/ 20 w 20"/>
                    <a:gd name="T11" fmla="*/ 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23">
                      <a:moveTo>
                        <a:pt x="20" y="6"/>
                      </a:moveTo>
                      <a:cubicBezTo>
                        <a:pt x="20" y="6"/>
                        <a:pt x="5" y="0"/>
                        <a:pt x="5" y="1"/>
                      </a:cubicBezTo>
                      <a:cubicBezTo>
                        <a:pt x="5" y="3"/>
                        <a:pt x="0" y="22"/>
                        <a:pt x="0" y="22"/>
                      </a:cubicBezTo>
                      <a:cubicBezTo>
                        <a:pt x="0" y="22"/>
                        <a:pt x="14" y="23"/>
                        <a:pt x="15" y="22"/>
                      </a:cubicBezTo>
                      <a:cubicBezTo>
                        <a:pt x="15" y="21"/>
                        <a:pt x="9" y="5"/>
                        <a:pt x="9" y="5"/>
                      </a:cubicBez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113"/>
                <p:cNvSpPr>
                  <a:spLocks/>
                </p:cNvSpPr>
                <p:nvPr/>
              </p:nvSpPr>
              <p:spPr bwMode="auto">
                <a:xfrm>
                  <a:off x="2038350" y="4713288"/>
                  <a:ext cx="57150" cy="57150"/>
                </a:xfrm>
                <a:custGeom>
                  <a:avLst/>
                  <a:gdLst>
                    <a:gd name="T0" fmla="*/ 22 w 34"/>
                    <a:gd name="T1" fmla="*/ 31 h 34"/>
                    <a:gd name="T2" fmla="*/ 34 w 34"/>
                    <a:gd name="T3" fmla="*/ 17 h 34"/>
                    <a:gd name="T4" fmla="*/ 11 w 34"/>
                    <a:gd name="T5" fmla="*/ 0 h 34"/>
                    <a:gd name="T6" fmla="*/ 1 w 34"/>
                    <a:gd name="T7" fmla="*/ 8 h 34"/>
                    <a:gd name="T8" fmla="*/ 22 w 34"/>
                    <a:gd name="T9" fmla="*/ 16 h 34"/>
                    <a:gd name="T10" fmla="*/ 9 w 34"/>
                    <a:gd name="T11" fmla="*/ 22 h 34"/>
                    <a:gd name="T12" fmla="*/ 3 w 34"/>
                    <a:gd name="T13" fmla="*/ 14 h 34"/>
                    <a:gd name="T14" fmla="*/ 0 w 34"/>
                    <a:gd name="T15" fmla="*/ 20 h 34"/>
                    <a:gd name="T16" fmla="*/ 11 w 34"/>
                    <a:gd name="T17" fmla="*/ 34 h 34"/>
                    <a:gd name="T18" fmla="*/ 22 w 34"/>
                    <a:gd name="T19" fmla="*/ 3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" h="34">
                      <a:moveTo>
                        <a:pt x="22" y="31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" y="7"/>
                        <a:pt x="1" y="8"/>
                      </a:cubicBezTo>
                      <a:cubicBezTo>
                        <a:pt x="2" y="8"/>
                        <a:pt x="22" y="16"/>
                        <a:pt x="22" y="16"/>
                      </a:cubicBezTo>
                      <a:cubicBezTo>
                        <a:pt x="22" y="16"/>
                        <a:pt x="10" y="22"/>
                        <a:pt x="9" y="22"/>
                      </a:cubicBezTo>
                      <a:cubicBezTo>
                        <a:pt x="8" y="22"/>
                        <a:pt x="3" y="14"/>
                        <a:pt x="3" y="14"/>
                      </a:cubicBezTo>
                      <a:cubicBezTo>
                        <a:pt x="3" y="14"/>
                        <a:pt x="0" y="19"/>
                        <a:pt x="0" y="20"/>
                      </a:cubicBezTo>
                      <a:cubicBezTo>
                        <a:pt x="0" y="21"/>
                        <a:pt x="10" y="34"/>
                        <a:pt x="11" y="34"/>
                      </a:cubicBezTo>
                      <a:cubicBezTo>
                        <a:pt x="12" y="34"/>
                        <a:pt x="22" y="31"/>
                        <a:pt x="22" y="31"/>
                      </a:cubicBez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114"/>
                <p:cNvSpPr>
                  <a:spLocks/>
                </p:cNvSpPr>
                <p:nvPr/>
              </p:nvSpPr>
              <p:spPr bwMode="auto">
                <a:xfrm>
                  <a:off x="2036763" y="4770438"/>
                  <a:ext cx="53975" cy="38100"/>
                </a:xfrm>
                <a:custGeom>
                  <a:avLst/>
                  <a:gdLst>
                    <a:gd name="T0" fmla="*/ 30 w 32"/>
                    <a:gd name="T1" fmla="*/ 16 h 23"/>
                    <a:gd name="T2" fmla="*/ 32 w 32"/>
                    <a:gd name="T3" fmla="*/ 0 h 23"/>
                    <a:gd name="T4" fmla="*/ 21 w 32"/>
                    <a:gd name="T5" fmla="*/ 14 h 23"/>
                    <a:gd name="T6" fmla="*/ 0 w 32"/>
                    <a:gd name="T7" fmla="*/ 23 h 23"/>
                    <a:gd name="T8" fmla="*/ 30 w 32"/>
                    <a:gd name="T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23">
                      <a:moveTo>
                        <a:pt x="30" y="16"/>
                      </a:moveTo>
                      <a:cubicBezTo>
                        <a:pt x="30" y="15"/>
                        <a:pt x="32" y="0"/>
                        <a:pt x="32" y="0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0" y="23"/>
                        <a:pt x="0" y="23"/>
                        <a:pt x="0" y="23"/>
                      </a:cubicBezTo>
                      <a:lnTo>
                        <a:pt x="30" y="16"/>
                      </a:lnTo>
                      <a:close/>
                    </a:path>
                  </a:pathLst>
                </a:custGeom>
                <a:solidFill>
                  <a:srgbClr val="B5B6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133"/>
                <p:cNvSpPr>
                  <a:spLocks/>
                </p:cNvSpPr>
                <p:nvPr/>
              </p:nvSpPr>
              <p:spPr bwMode="auto">
                <a:xfrm>
                  <a:off x="1630363" y="4992688"/>
                  <a:ext cx="612775" cy="715962"/>
                </a:xfrm>
                <a:custGeom>
                  <a:avLst/>
                  <a:gdLst>
                    <a:gd name="T0" fmla="*/ 0 w 386"/>
                    <a:gd name="T1" fmla="*/ 0 h 451"/>
                    <a:gd name="T2" fmla="*/ 386 w 386"/>
                    <a:gd name="T3" fmla="*/ 0 h 451"/>
                    <a:gd name="T4" fmla="*/ 357 w 386"/>
                    <a:gd name="T5" fmla="*/ 451 h 451"/>
                    <a:gd name="T6" fmla="*/ 29 w 386"/>
                    <a:gd name="T7" fmla="*/ 451 h 451"/>
                    <a:gd name="T8" fmla="*/ 0 w 386"/>
                    <a:gd name="T9" fmla="*/ 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6" h="451">
                      <a:moveTo>
                        <a:pt x="0" y="0"/>
                      </a:moveTo>
                      <a:lnTo>
                        <a:pt x="386" y="0"/>
                      </a:lnTo>
                      <a:lnTo>
                        <a:pt x="357" y="451"/>
                      </a:lnTo>
                      <a:lnTo>
                        <a:pt x="29" y="45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B3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Freeform 134"/>
                <p:cNvSpPr>
                  <a:spLocks/>
                </p:cNvSpPr>
                <p:nvPr/>
              </p:nvSpPr>
              <p:spPr bwMode="auto">
                <a:xfrm>
                  <a:off x="1628775" y="4960938"/>
                  <a:ext cx="615950" cy="15875"/>
                </a:xfrm>
                <a:custGeom>
                  <a:avLst/>
                  <a:gdLst>
                    <a:gd name="T0" fmla="*/ 388 w 388"/>
                    <a:gd name="T1" fmla="*/ 0 h 10"/>
                    <a:gd name="T2" fmla="*/ 387 w 388"/>
                    <a:gd name="T3" fmla="*/ 10 h 10"/>
                    <a:gd name="T4" fmla="*/ 1 w 388"/>
                    <a:gd name="T5" fmla="*/ 10 h 10"/>
                    <a:gd name="T6" fmla="*/ 0 w 388"/>
                    <a:gd name="T7" fmla="*/ 0 h 10"/>
                    <a:gd name="T8" fmla="*/ 388 w 388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8" h="10">
                      <a:moveTo>
                        <a:pt x="388" y="0"/>
                      </a:moveTo>
                      <a:lnTo>
                        <a:pt x="387" y="10"/>
                      </a:lnTo>
                      <a:lnTo>
                        <a:pt x="1" y="10"/>
                      </a:lnTo>
                      <a:lnTo>
                        <a:pt x="0" y="0"/>
                      </a:lnTo>
                      <a:lnTo>
                        <a:pt x="388" y="0"/>
                      </a:lnTo>
                      <a:close/>
                    </a:path>
                  </a:pathLst>
                </a:custGeom>
                <a:solidFill>
                  <a:srgbClr val="B3BC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Freeform 135"/>
                <p:cNvSpPr>
                  <a:spLocks/>
                </p:cNvSpPr>
                <p:nvPr/>
              </p:nvSpPr>
              <p:spPr bwMode="auto">
                <a:xfrm>
                  <a:off x="1601788" y="4916488"/>
                  <a:ext cx="669925" cy="60325"/>
                </a:xfrm>
                <a:custGeom>
                  <a:avLst/>
                  <a:gdLst>
                    <a:gd name="T0" fmla="*/ 397 w 397"/>
                    <a:gd name="T1" fmla="*/ 29 h 36"/>
                    <a:gd name="T2" fmla="*/ 397 w 397"/>
                    <a:gd name="T3" fmla="*/ 36 h 36"/>
                    <a:gd name="T4" fmla="*/ 0 w 397"/>
                    <a:gd name="T5" fmla="*/ 36 h 36"/>
                    <a:gd name="T6" fmla="*/ 0 w 397"/>
                    <a:gd name="T7" fmla="*/ 29 h 36"/>
                    <a:gd name="T8" fmla="*/ 30 w 397"/>
                    <a:gd name="T9" fmla="*/ 0 h 36"/>
                    <a:gd name="T10" fmla="*/ 367 w 397"/>
                    <a:gd name="T11" fmla="*/ 0 h 36"/>
                    <a:gd name="T12" fmla="*/ 397 w 397"/>
                    <a:gd name="T13" fmla="*/ 2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7" h="36">
                      <a:moveTo>
                        <a:pt x="397" y="29"/>
                      </a:moveTo>
                      <a:cubicBezTo>
                        <a:pt x="397" y="36"/>
                        <a:pt x="397" y="36"/>
                        <a:pt x="397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13"/>
                        <a:pt x="14" y="0"/>
                        <a:pt x="30" y="0"/>
                      </a:cubicBezTo>
                      <a:cubicBezTo>
                        <a:pt x="367" y="0"/>
                        <a:pt x="367" y="0"/>
                        <a:pt x="367" y="0"/>
                      </a:cubicBezTo>
                      <a:cubicBezTo>
                        <a:pt x="383" y="0"/>
                        <a:pt x="397" y="13"/>
                        <a:pt x="397" y="29"/>
                      </a:cubicBezTo>
                      <a:close/>
                    </a:path>
                  </a:pathLst>
                </a:custGeom>
                <a:solidFill>
                  <a:srgbClr val="B3B3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Rectangle 136"/>
                <p:cNvSpPr>
                  <a:spLocks noChangeArrowheads="1"/>
                </p:cNvSpPr>
                <p:nvPr/>
              </p:nvSpPr>
              <p:spPr bwMode="auto">
                <a:xfrm>
                  <a:off x="1630363" y="4976813"/>
                  <a:ext cx="612775" cy="15875"/>
                </a:xfrm>
                <a:prstGeom prst="rect">
                  <a:avLst/>
                </a:prstGeom>
                <a:solidFill>
                  <a:srgbClr val="8889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12" name="组合 711"/>
            <p:cNvGrpSpPr/>
            <p:nvPr/>
          </p:nvGrpSpPr>
          <p:grpSpPr>
            <a:xfrm>
              <a:off x="-3910012" y="2278063"/>
              <a:ext cx="2306637" cy="3421062"/>
              <a:chOff x="2071688" y="2278063"/>
              <a:chExt cx="2306637" cy="3421062"/>
            </a:xfrm>
          </p:grpSpPr>
          <p:sp>
            <p:nvSpPr>
              <p:cNvPr id="713" name="Oval 38"/>
              <p:cNvSpPr>
                <a:spLocks noChangeArrowheads="1"/>
              </p:cNvSpPr>
              <p:nvPr/>
            </p:nvSpPr>
            <p:spPr bwMode="auto">
              <a:xfrm>
                <a:off x="2370138" y="5440363"/>
                <a:ext cx="134938" cy="138112"/>
              </a:xfrm>
              <a:prstGeom prst="ellipse">
                <a:avLst/>
              </a:pr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30"/>
              <p:cNvSpPr>
                <a:spLocks/>
              </p:cNvSpPr>
              <p:nvPr/>
            </p:nvSpPr>
            <p:spPr bwMode="auto">
              <a:xfrm>
                <a:off x="2154238" y="3619500"/>
                <a:ext cx="257175" cy="881062"/>
              </a:xfrm>
              <a:custGeom>
                <a:avLst/>
                <a:gdLst>
                  <a:gd name="T0" fmla="*/ 148 w 153"/>
                  <a:gd name="T1" fmla="*/ 489 h 522"/>
                  <a:gd name="T2" fmla="*/ 132 w 153"/>
                  <a:gd name="T3" fmla="*/ 474 h 522"/>
                  <a:gd name="T4" fmla="*/ 70 w 153"/>
                  <a:gd name="T5" fmla="*/ 350 h 522"/>
                  <a:gd name="T6" fmla="*/ 35 w 153"/>
                  <a:gd name="T7" fmla="*/ 32 h 522"/>
                  <a:gd name="T8" fmla="*/ 33 w 153"/>
                  <a:gd name="T9" fmla="*/ 11 h 522"/>
                  <a:gd name="T10" fmla="*/ 15 w 153"/>
                  <a:gd name="T11" fmla="*/ 2 h 522"/>
                  <a:gd name="T12" fmla="*/ 4 w 153"/>
                  <a:gd name="T13" fmla="*/ 25 h 522"/>
                  <a:gd name="T14" fmla="*/ 37 w 153"/>
                  <a:gd name="T15" fmla="*/ 405 h 522"/>
                  <a:gd name="T16" fmla="*/ 56 w 153"/>
                  <a:gd name="T17" fmla="*/ 468 h 522"/>
                  <a:gd name="T18" fmla="*/ 100 w 153"/>
                  <a:gd name="T19" fmla="*/ 515 h 522"/>
                  <a:gd name="T20" fmla="*/ 134 w 153"/>
                  <a:gd name="T21" fmla="*/ 518 h 522"/>
                  <a:gd name="T22" fmla="*/ 148 w 153"/>
                  <a:gd name="T23" fmla="*/ 48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3" h="522">
                    <a:moveTo>
                      <a:pt x="148" y="489"/>
                    </a:moveTo>
                    <a:cubicBezTo>
                      <a:pt x="145" y="482"/>
                      <a:pt x="138" y="478"/>
                      <a:pt x="132" y="474"/>
                    </a:cubicBezTo>
                    <a:cubicBezTo>
                      <a:pt x="95" y="445"/>
                      <a:pt x="80" y="396"/>
                      <a:pt x="70" y="350"/>
                    </a:cubicBezTo>
                    <a:cubicBezTo>
                      <a:pt x="46" y="246"/>
                      <a:pt x="35" y="139"/>
                      <a:pt x="35" y="32"/>
                    </a:cubicBezTo>
                    <a:cubicBezTo>
                      <a:pt x="36" y="25"/>
                      <a:pt x="36" y="17"/>
                      <a:pt x="33" y="11"/>
                    </a:cubicBezTo>
                    <a:cubicBezTo>
                      <a:pt x="29" y="5"/>
                      <a:pt x="22" y="0"/>
                      <a:pt x="15" y="2"/>
                    </a:cubicBezTo>
                    <a:cubicBezTo>
                      <a:pt x="7" y="4"/>
                      <a:pt x="5" y="16"/>
                      <a:pt x="4" y="25"/>
                    </a:cubicBezTo>
                    <a:cubicBezTo>
                      <a:pt x="0" y="152"/>
                      <a:pt x="11" y="280"/>
                      <a:pt x="37" y="405"/>
                    </a:cubicBezTo>
                    <a:cubicBezTo>
                      <a:pt x="41" y="427"/>
                      <a:pt x="46" y="449"/>
                      <a:pt x="56" y="468"/>
                    </a:cubicBezTo>
                    <a:cubicBezTo>
                      <a:pt x="65" y="488"/>
                      <a:pt x="80" y="506"/>
                      <a:pt x="100" y="515"/>
                    </a:cubicBezTo>
                    <a:cubicBezTo>
                      <a:pt x="111" y="520"/>
                      <a:pt x="124" y="522"/>
                      <a:pt x="134" y="518"/>
                    </a:cubicBezTo>
                    <a:cubicBezTo>
                      <a:pt x="145" y="513"/>
                      <a:pt x="153" y="500"/>
                      <a:pt x="148" y="489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31"/>
              <p:cNvSpPr>
                <a:spLocks/>
              </p:cNvSpPr>
              <p:nvPr/>
            </p:nvSpPr>
            <p:spPr bwMode="auto">
              <a:xfrm>
                <a:off x="2671763" y="4510088"/>
                <a:ext cx="268288" cy="238125"/>
              </a:xfrm>
              <a:custGeom>
                <a:avLst/>
                <a:gdLst>
                  <a:gd name="T0" fmla="*/ 19 w 159"/>
                  <a:gd name="T1" fmla="*/ 134 h 141"/>
                  <a:gd name="T2" fmla="*/ 137 w 159"/>
                  <a:gd name="T3" fmla="*/ 133 h 141"/>
                  <a:gd name="T4" fmla="*/ 144 w 159"/>
                  <a:gd name="T5" fmla="*/ 131 h 141"/>
                  <a:gd name="T6" fmla="*/ 147 w 159"/>
                  <a:gd name="T7" fmla="*/ 122 h 141"/>
                  <a:gd name="T8" fmla="*/ 157 w 159"/>
                  <a:gd name="T9" fmla="*/ 38 h 141"/>
                  <a:gd name="T10" fmla="*/ 153 w 159"/>
                  <a:gd name="T11" fmla="*/ 13 h 141"/>
                  <a:gd name="T12" fmla="*/ 130 w 159"/>
                  <a:gd name="T13" fmla="*/ 4 h 141"/>
                  <a:gd name="T14" fmla="*/ 10 w 159"/>
                  <a:gd name="T15" fmla="*/ 14 h 141"/>
                  <a:gd name="T16" fmla="*/ 4 w 159"/>
                  <a:gd name="T17" fmla="*/ 17 h 141"/>
                  <a:gd name="T18" fmla="*/ 2 w 159"/>
                  <a:gd name="T19" fmla="*/ 24 h 141"/>
                  <a:gd name="T20" fmla="*/ 5 w 159"/>
                  <a:gd name="T21" fmla="*/ 120 h 141"/>
                  <a:gd name="T22" fmla="*/ 9 w 159"/>
                  <a:gd name="T23" fmla="*/ 130 h 141"/>
                  <a:gd name="T24" fmla="*/ 19 w 159"/>
                  <a:gd name="T25" fmla="*/ 13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41">
                    <a:moveTo>
                      <a:pt x="19" y="134"/>
                    </a:moveTo>
                    <a:cubicBezTo>
                      <a:pt x="58" y="141"/>
                      <a:pt x="98" y="137"/>
                      <a:pt x="137" y="133"/>
                    </a:cubicBezTo>
                    <a:cubicBezTo>
                      <a:pt x="139" y="132"/>
                      <a:pt x="142" y="132"/>
                      <a:pt x="144" y="131"/>
                    </a:cubicBezTo>
                    <a:cubicBezTo>
                      <a:pt x="146" y="129"/>
                      <a:pt x="146" y="125"/>
                      <a:pt x="147" y="122"/>
                    </a:cubicBezTo>
                    <a:cubicBezTo>
                      <a:pt x="151" y="94"/>
                      <a:pt x="154" y="66"/>
                      <a:pt x="157" y="38"/>
                    </a:cubicBezTo>
                    <a:cubicBezTo>
                      <a:pt x="158" y="29"/>
                      <a:pt x="159" y="20"/>
                      <a:pt x="153" y="13"/>
                    </a:cubicBezTo>
                    <a:cubicBezTo>
                      <a:pt x="148" y="6"/>
                      <a:pt x="138" y="4"/>
                      <a:pt x="130" y="4"/>
                    </a:cubicBezTo>
                    <a:cubicBezTo>
                      <a:pt x="90" y="0"/>
                      <a:pt x="49" y="4"/>
                      <a:pt x="10" y="14"/>
                    </a:cubicBezTo>
                    <a:cubicBezTo>
                      <a:pt x="8" y="14"/>
                      <a:pt x="6" y="15"/>
                      <a:pt x="4" y="17"/>
                    </a:cubicBezTo>
                    <a:cubicBezTo>
                      <a:pt x="3" y="19"/>
                      <a:pt x="2" y="22"/>
                      <a:pt x="2" y="24"/>
                    </a:cubicBezTo>
                    <a:cubicBezTo>
                      <a:pt x="0" y="56"/>
                      <a:pt x="1" y="88"/>
                      <a:pt x="5" y="120"/>
                    </a:cubicBezTo>
                    <a:cubicBezTo>
                      <a:pt x="6" y="124"/>
                      <a:pt x="6" y="127"/>
                      <a:pt x="9" y="130"/>
                    </a:cubicBezTo>
                    <a:cubicBezTo>
                      <a:pt x="11" y="133"/>
                      <a:pt x="15" y="133"/>
                      <a:pt x="19" y="134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32"/>
              <p:cNvSpPr>
                <a:spLocks/>
              </p:cNvSpPr>
              <p:nvPr/>
            </p:nvSpPr>
            <p:spPr bwMode="auto">
              <a:xfrm>
                <a:off x="2071688" y="3321050"/>
                <a:ext cx="307975" cy="387350"/>
              </a:xfrm>
              <a:custGeom>
                <a:avLst/>
                <a:gdLst>
                  <a:gd name="T0" fmla="*/ 8 w 183"/>
                  <a:gd name="T1" fmla="*/ 50 h 229"/>
                  <a:gd name="T2" fmla="*/ 49 w 183"/>
                  <a:gd name="T3" fmla="*/ 22 h 229"/>
                  <a:gd name="T4" fmla="*/ 124 w 183"/>
                  <a:gd name="T5" fmla="*/ 3 h 229"/>
                  <a:gd name="T6" fmla="*/ 157 w 183"/>
                  <a:gd name="T7" fmla="*/ 6 h 229"/>
                  <a:gd name="T8" fmla="*/ 176 w 183"/>
                  <a:gd name="T9" fmla="*/ 50 h 229"/>
                  <a:gd name="T10" fmla="*/ 182 w 183"/>
                  <a:gd name="T11" fmla="*/ 127 h 229"/>
                  <a:gd name="T12" fmla="*/ 181 w 183"/>
                  <a:gd name="T13" fmla="*/ 161 h 229"/>
                  <a:gd name="T14" fmla="*/ 163 w 183"/>
                  <a:gd name="T15" fmla="*/ 188 h 229"/>
                  <a:gd name="T16" fmla="*/ 132 w 183"/>
                  <a:gd name="T17" fmla="*/ 203 h 229"/>
                  <a:gd name="T18" fmla="*/ 118 w 183"/>
                  <a:gd name="T19" fmla="*/ 224 h 229"/>
                  <a:gd name="T20" fmla="*/ 95 w 183"/>
                  <a:gd name="T21" fmla="*/ 229 h 229"/>
                  <a:gd name="T22" fmla="*/ 37 w 183"/>
                  <a:gd name="T23" fmla="*/ 217 h 229"/>
                  <a:gd name="T24" fmla="*/ 11 w 183"/>
                  <a:gd name="T25" fmla="*/ 169 h 229"/>
                  <a:gd name="T26" fmla="*/ 0 w 183"/>
                  <a:gd name="T27" fmla="*/ 95 h 229"/>
                  <a:gd name="T28" fmla="*/ 8 w 183"/>
                  <a:gd name="T29" fmla="*/ 5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3" h="229">
                    <a:moveTo>
                      <a:pt x="8" y="50"/>
                    </a:moveTo>
                    <a:cubicBezTo>
                      <a:pt x="17" y="36"/>
                      <a:pt x="33" y="28"/>
                      <a:pt x="49" y="22"/>
                    </a:cubicBezTo>
                    <a:cubicBezTo>
                      <a:pt x="73" y="13"/>
                      <a:pt x="98" y="7"/>
                      <a:pt x="124" y="3"/>
                    </a:cubicBezTo>
                    <a:cubicBezTo>
                      <a:pt x="135" y="1"/>
                      <a:pt x="147" y="0"/>
                      <a:pt x="157" y="6"/>
                    </a:cubicBezTo>
                    <a:cubicBezTo>
                      <a:pt x="172" y="14"/>
                      <a:pt x="174" y="33"/>
                      <a:pt x="176" y="50"/>
                    </a:cubicBezTo>
                    <a:cubicBezTo>
                      <a:pt x="178" y="76"/>
                      <a:pt x="180" y="102"/>
                      <a:pt x="182" y="127"/>
                    </a:cubicBezTo>
                    <a:cubicBezTo>
                      <a:pt x="183" y="138"/>
                      <a:pt x="183" y="150"/>
                      <a:pt x="181" y="161"/>
                    </a:cubicBezTo>
                    <a:cubicBezTo>
                      <a:pt x="179" y="172"/>
                      <a:pt x="173" y="183"/>
                      <a:pt x="163" y="188"/>
                    </a:cubicBezTo>
                    <a:cubicBezTo>
                      <a:pt x="153" y="194"/>
                      <a:pt x="140" y="194"/>
                      <a:pt x="132" y="203"/>
                    </a:cubicBezTo>
                    <a:cubicBezTo>
                      <a:pt x="126" y="209"/>
                      <a:pt x="125" y="218"/>
                      <a:pt x="118" y="224"/>
                    </a:cubicBezTo>
                    <a:cubicBezTo>
                      <a:pt x="112" y="229"/>
                      <a:pt x="103" y="229"/>
                      <a:pt x="95" y="229"/>
                    </a:cubicBezTo>
                    <a:cubicBezTo>
                      <a:pt x="75" y="229"/>
                      <a:pt x="53" y="229"/>
                      <a:pt x="37" y="217"/>
                    </a:cubicBezTo>
                    <a:cubicBezTo>
                      <a:pt x="22" y="206"/>
                      <a:pt x="16" y="187"/>
                      <a:pt x="11" y="169"/>
                    </a:cubicBezTo>
                    <a:cubicBezTo>
                      <a:pt x="5" y="144"/>
                      <a:pt x="2" y="120"/>
                      <a:pt x="0" y="95"/>
                    </a:cubicBezTo>
                    <a:cubicBezTo>
                      <a:pt x="0" y="79"/>
                      <a:pt x="0" y="63"/>
                      <a:pt x="8" y="50"/>
                    </a:cubicBezTo>
                    <a:close/>
                  </a:path>
                </a:pathLst>
              </a:custGeom>
              <a:solidFill>
                <a:srgbClr val="0F2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33"/>
              <p:cNvSpPr>
                <a:spLocks/>
              </p:cNvSpPr>
              <p:nvPr/>
            </p:nvSpPr>
            <p:spPr bwMode="auto">
              <a:xfrm>
                <a:off x="2193925" y="3368675"/>
                <a:ext cx="96838" cy="338137"/>
              </a:xfrm>
              <a:custGeom>
                <a:avLst/>
                <a:gdLst>
                  <a:gd name="T0" fmla="*/ 5 w 57"/>
                  <a:gd name="T1" fmla="*/ 78 h 200"/>
                  <a:gd name="T2" fmla="*/ 6 w 57"/>
                  <a:gd name="T3" fmla="*/ 29 h 200"/>
                  <a:gd name="T4" fmla="*/ 44 w 57"/>
                  <a:gd name="T5" fmla="*/ 4 h 200"/>
                  <a:gd name="T6" fmla="*/ 57 w 57"/>
                  <a:gd name="T7" fmla="*/ 157 h 200"/>
                  <a:gd name="T8" fmla="*/ 38 w 57"/>
                  <a:gd name="T9" fmla="*/ 177 h 200"/>
                  <a:gd name="T10" fmla="*/ 23 w 57"/>
                  <a:gd name="T11" fmla="*/ 194 h 200"/>
                  <a:gd name="T12" fmla="*/ 15 w 57"/>
                  <a:gd name="T13" fmla="*/ 151 h 200"/>
                  <a:gd name="T14" fmla="*/ 5 w 57"/>
                  <a:gd name="T15" fmla="*/ 7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200">
                    <a:moveTo>
                      <a:pt x="5" y="78"/>
                    </a:moveTo>
                    <a:cubicBezTo>
                      <a:pt x="2" y="62"/>
                      <a:pt x="0" y="44"/>
                      <a:pt x="6" y="29"/>
                    </a:cubicBezTo>
                    <a:cubicBezTo>
                      <a:pt x="11" y="13"/>
                      <a:pt x="28" y="0"/>
                      <a:pt x="44" y="4"/>
                    </a:cubicBezTo>
                    <a:cubicBezTo>
                      <a:pt x="27" y="53"/>
                      <a:pt x="42" y="107"/>
                      <a:pt x="57" y="157"/>
                    </a:cubicBezTo>
                    <a:cubicBezTo>
                      <a:pt x="56" y="154"/>
                      <a:pt x="39" y="175"/>
                      <a:pt x="38" y="177"/>
                    </a:cubicBezTo>
                    <a:cubicBezTo>
                      <a:pt x="34" y="184"/>
                      <a:pt x="34" y="200"/>
                      <a:pt x="23" y="194"/>
                    </a:cubicBezTo>
                    <a:cubicBezTo>
                      <a:pt x="13" y="188"/>
                      <a:pt x="17" y="161"/>
                      <a:pt x="15" y="151"/>
                    </a:cubicBezTo>
                    <a:cubicBezTo>
                      <a:pt x="12" y="127"/>
                      <a:pt x="8" y="103"/>
                      <a:pt x="5" y="78"/>
                    </a:cubicBezTo>
                    <a:close/>
                  </a:path>
                </a:pathLst>
              </a:custGeom>
              <a:solidFill>
                <a:srgbClr val="001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34"/>
              <p:cNvSpPr>
                <a:spLocks/>
              </p:cNvSpPr>
              <p:nvPr/>
            </p:nvSpPr>
            <p:spPr bwMode="auto">
              <a:xfrm>
                <a:off x="2322513" y="4302125"/>
                <a:ext cx="977900" cy="309562"/>
              </a:xfrm>
              <a:custGeom>
                <a:avLst/>
                <a:gdLst>
                  <a:gd name="T0" fmla="*/ 63 w 580"/>
                  <a:gd name="T1" fmla="*/ 11 h 184"/>
                  <a:gd name="T2" fmla="*/ 44 w 580"/>
                  <a:gd name="T3" fmla="*/ 19 h 184"/>
                  <a:gd name="T4" fmla="*/ 35 w 580"/>
                  <a:gd name="T5" fmla="*/ 32 h 184"/>
                  <a:gd name="T6" fmla="*/ 2 w 580"/>
                  <a:gd name="T7" fmla="*/ 132 h 184"/>
                  <a:gd name="T8" fmla="*/ 2 w 580"/>
                  <a:gd name="T9" fmla="*/ 146 h 184"/>
                  <a:gd name="T10" fmla="*/ 18 w 580"/>
                  <a:gd name="T11" fmla="*/ 157 h 184"/>
                  <a:gd name="T12" fmla="*/ 140 w 580"/>
                  <a:gd name="T13" fmla="*/ 176 h 184"/>
                  <a:gd name="T14" fmla="*/ 472 w 580"/>
                  <a:gd name="T15" fmla="*/ 179 h 184"/>
                  <a:gd name="T16" fmla="*/ 523 w 580"/>
                  <a:gd name="T17" fmla="*/ 169 h 184"/>
                  <a:gd name="T18" fmla="*/ 577 w 580"/>
                  <a:gd name="T19" fmla="*/ 62 h 184"/>
                  <a:gd name="T20" fmla="*/ 575 w 580"/>
                  <a:gd name="T21" fmla="*/ 38 h 184"/>
                  <a:gd name="T22" fmla="*/ 546 w 580"/>
                  <a:gd name="T23" fmla="*/ 25 h 184"/>
                  <a:gd name="T24" fmla="*/ 233 w 580"/>
                  <a:gd name="T25" fmla="*/ 3 h 184"/>
                  <a:gd name="T26" fmla="*/ 69 w 580"/>
                  <a:gd name="T27" fmla="*/ 10 h 184"/>
                  <a:gd name="T28" fmla="*/ 63 w 580"/>
                  <a:gd name="T29" fmla="*/ 1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0" h="184">
                    <a:moveTo>
                      <a:pt x="63" y="11"/>
                    </a:moveTo>
                    <a:cubicBezTo>
                      <a:pt x="56" y="12"/>
                      <a:pt x="49" y="14"/>
                      <a:pt x="44" y="19"/>
                    </a:cubicBezTo>
                    <a:cubicBezTo>
                      <a:pt x="40" y="23"/>
                      <a:pt x="37" y="28"/>
                      <a:pt x="35" y="32"/>
                    </a:cubicBezTo>
                    <a:cubicBezTo>
                      <a:pt x="19" y="64"/>
                      <a:pt x="8" y="97"/>
                      <a:pt x="2" y="132"/>
                    </a:cubicBezTo>
                    <a:cubicBezTo>
                      <a:pt x="1" y="137"/>
                      <a:pt x="0" y="142"/>
                      <a:pt x="2" y="146"/>
                    </a:cubicBezTo>
                    <a:cubicBezTo>
                      <a:pt x="5" y="152"/>
                      <a:pt x="12" y="155"/>
                      <a:pt x="18" y="157"/>
                    </a:cubicBezTo>
                    <a:cubicBezTo>
                      <a:pt x="58" y="169"/>
                      <a:pt x="99" y="173"/>
                      <a:pt x="140" y="176"/>
                    </a:cubicBezTo>
                    <a:cubicBezTo>
                      <a:pt x="251" y="183"/>
                      <a:pt x="361" y="184"/>
                      <a:pt x="472" y="179"/>
                    </a:cubicBezTo>
                    <a:cubicBezTo>
                      <a:pt x="489" y="178"/>
                      <a:pt x="507" y="177"/>
                      <a:pt x="523" y="169"/>
                    </a:cubicBezTo>
                    <a:cubicBezTo>
                      <a:pt x="558" y="153"/>
                      <a:pt x="570" y="96"/>
                      <a:pt x="577" y="62"/>
                    </a:cubicBezTo>
                    <a:cubicBezTo>
                      <a:pt x="578" y="54"/>
                      <a:pt x="580" y="45"/>
                      <a:pt x="575" y="38"/>
                    </a:cubicBezTo>
                    <a:cubicBezTo>
                      <a:pt x="569" y="28"/>
                      <a:pt x="557" y="26"/>
                      <a:pt x="546" y="25"/>
                    </a:cubicBezTo>
                    <a:cubicBezTo>
                      <a:pt x="442" y="14"/>
                      <a:pt x="338" y="7"/>
                      <a:pt x="233" y="3"/>
                    </a:cubicBezTo>
                    <a:cubicBezTo>
                      <a:pt x="178" y="0"/>
                      <a:pt x="124" y="1"/>
                      <a:pt x="69" y="10"/>
                    </a:cubicBezTo>
                    <a:cubicBezTo>
                      <a:pt x="67" y="10"/>
                      <a:pt x="65" y="10"/>
                      <a:pt x="63" y="11"/>
                    </a:cubicBezTo>
                    <a:close/>
                  </a:path>
                </a:pathLst>
              </a:custGeom>
              <a:solidFill>
                <a:srgbClr val="0F2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35"/>
              <p:cNvSpPr>
                <a:spLocks/>
              </p:cNvSpPr>
              <p:nvPr/>
            </p:nvSpPr>
            <p:spPr bwMode="auto">
              <a:xfrm>
                <a:off x="2733675" y="4702175"/>
                <a:ext cx="160338" cy="677862"/>
              </a:xfrm>
              <a:custGeom>
                <a:avLst/>
                <a:gdLst>
                  <a:gd name="T0" fmla="*/ 69 w 95"/>
                  <a:gd name="T1" fmla="*/ 0 h 402"/>
                  <a:gd name="T2" fmla="*/ 13 w 95"/>
                  <a:gd name="T3" fmla="*/ 4 h 402"/>
                  <a:gd name="T4" fmla="*/ 0 w 95"/>
                  <a:gd name="T5" fmla="*/ 399 h 402"/>
                  <a:gd name="T6" fmla="*/ 95 w 95"/>
                  <a:gd name="T7" fmla="*/ 402 h 402"/>
                  <a:gd name="T8" fmla="*/ 69 w 95"/>
                  <a:gd name="T9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402">
                    <a:moveTo>
                      <a:pt x="69" y="0"/>
                    </a:moveTo>
                    <a:cubicBezTo>
                      <a:pt x="50" y="1"/>
                      <a:pt x="32" y="2"/>
                      <a:pt x="13" y="4"/>
                    </a:cubicBezTo>
                    <a:cubicBezTo>
                      <a:pt x="23" y="135"/>
                      <a:pt x="19" y="268"/>
                      <a:pt x="0" y="399"/>
                    </a:cubicBezTo>
                    <a:cubicBezTo>
                      <a:pt x="32" y="401"/>
                      <a:pt x="63" y="402"/>
                      <a:pt x="95" y="402"/>
                    </a:cubicBezTo>
                    <a:cubicBezTo>
                      <a:pt x="71" y="269"/>
                      <a:pt x="62" y="134"/>
                      <a:pt x="69" y="0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36"/>
              <p:cNvSpPr>
                <a:spLocks/>
              </p:cNvSpPr>
              <p:nvPr/>
            </p:nvSpPr>
            <p:spPr bwMode="auto">
              <a:xfrm>
                <a:off x="2409825" y="5348288"/>
                <a:ext cx="815975" cy="112712"/>
              </a:xfrm>
              <a:custGeom>
                <a:avLst/>
                <a:gdLst>
                  <a:gd name="T0" fmla="*/ 0 w 484"/>
                  <a:gd name="T1" fmla="*/ 34 h 67"/>
                  <a:gd name="T2" fmla="*/ 345 w 484"/>
                  <a:gd name="T3" fmla="*/ 7 h 67"/>
                  <a:gd name="T4" fmla="*/ 464 w 484"/>
                  <a:gd name="T5" fmla="*/ 17 h 67"/>
                  <a:gd name="T6" fmla="*/ 477 w 484"/>
                  <a:gd name="T7" fmla="*/ 24 h 67"/>
                  <a:gd name="T8" fmla="*/ 481 w 484"/>
                  <a:gd name="T9" fmla="*/ 35 h 67"/>
                  <a:gd name="T10" fmla="*/ 484 w 484"/>
                  <a:gd name="T11" fmla="*/ 66 h 67"/>
                  <a:gd name="T12" fmla="*/ 2 w 484"/>
                  <a:gd name="T13" fmla="*/ 67 h 67"/>
                  <a:gd name="T14" fmla="*/ 0 w 484"/>
                  <a:gd name="T15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4" h="67">
                    <a:moveTo>
                      <a:pt x="0" y="34"/>
                    </a:moveTo>
                    <a:cubicBezTo>
                      <a:pt x="111" y="0"/>
                      <a:pt x="229" y="4"/>
                      <a:pt x="345" y="7"/>
                    </a:cubicBezTo>
                    <a:cubicBezTo>
                      <a:pt x="385" y="9"/>
                      <a:pt x="425" y="10"/>
                      <a:pt x="464" y="17"/>
                    </a:cubicBezTo>
                    <a:cubicBezTo>
                      <a:pt x="469" y="18"/>
                      <a:pt x="474" y="19"/>
                      <a:pt x="477" y="24"/>
                    </a:cubicBezTo>
                    <a:cubicBezTo>
                      <a:pt x="480" y="27"/>
                      <a:pt x="480" y="31"/>
                      <a:pt x="481" y="35"/>
                    </a:cubicBezTo>
                    <a:cubicBezTo>
                      <a:pt x="482" y="45"/>
                      <a:pt x="483" y="55"/>
                      <a:pt x="484" y="66"/>
                    </a:cubicBezTo>
                    <a:cubicBezTo>
                      <a:pt x="324" y="51"/>
                      <a:pt x="162" y="51"/>
                      <a:pt x="2" y="67"/>
                    </a:cubicBezTo>
                    <a:cubicBezTo>
                      <a:pt x="3" y="56"/>
                      <a:pt x="2" y="45"/>
                      <a:pt x="0" y="34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37"/>
              <p:cNvSpPr>
                <a:spLocks/>
              </p:cNvSpPr>
              <p:nvPr/>
            </p:nvSpPr>
            <p:spPr bwMode="auto">
              <a:xfrm>
                <a:off x="2760663" y="5405438"/>
                <a:ext cx="117475" cy="158750"/>
              </a:xfrm>
              <a:custGeom>
                <a:avLst/>
                <a:gdLst>
                  <a:gd name="T0" fmla="*/ 70 w 70"/>
                  <a:gd name="T1" fmla="*/ 91 h 94"/>
                  <a:gd name="T2" fmla="*/ 64 w 70"/>
                  <a:gd name="T3" fmla="*/ 0 h 94"/>
                  <a:gd name="T4" fmla="*/ 2 w 70"/>
                  <a:gd name="T5" fmla="*/ 5 h 94"/>
                  <a:gd name="T6" fmla="*/ 0 w 70"/>
                  <a:gd name="T7" fmla="*/ 91 h 94"/>
                  <a:gd name="T8" fmla="*/ 70 w 70"/>
                  <a:gd name="T9" fmla="*/ 9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4">
                    <a:moveTo>
                      <a:pt x="70" y="91"/>
                    </a:moveTo>
                    <a:cubicBezTo>
                      <a:pt x="67" y="61"/>
                      <a:pt x="64" y="31"/>
                      <a:pt x="64" y="0"/>
                    </a:cubicBezTo>
                    <a:cubicBezTo>
                      <a:pt x="43" y="4"/>
                      <a:pt x="23" y="6"/>
                      <a:pt x="2" y="5"/>
                    </a:cubicBezTo>
                    <a:cubicBezTo>
                      <a:pt x="5" y="34"/>
                      <a:pt x="4" y="62"/>
                      <a:pt x="0" y="91"/>
                    </a:cubicBezTo>
                    <a:cubicBezTo>
                      <a:pt x="23" y="94"/>
                      <a:pt x="47" y="94"/>
                      <a:pt x="70" y="91"/>
                    </a:cubicBezTo>
                    <a:close/>
                  </a:path>
                </a:pathLst>
              </a:cu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Oval 39"/>
              <p:cNvSpPr>
                <a:spLocks noChangeArrowheads="1"/>
              </p:cNvSpPr>
              <p:nvPr/>
            </p:nvSpPr>
            <p:spPr bwMode="auto">
              <a:xfrm>
                <a:off x="2755900" y="5529263"/>
                <a:ext cx="134938" cy="136525"/>
              </a:xfrm>
              <a:prstGeom prst="ellipse">
                <a:avLst/>
              </a:pr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Oval 40"/>
              <p:cNvSpPr>
                <a:spLocks noChangeArrowheads="1"/>
              </p:cNvSpPr>
              <p:nvPr/>
            </p:nvSpPr>
            <p:spPr bwMode="auto">
              <a:xfrm>
                <a:off x="3095625" y="5432425"/>
                <a:ext cx="136525" cy="136525"/>
              </a:xfrm>
              <a:prstGeom prst="ellipse">
                <a:avLst/>
              </a:prstGeom>
              <a:solidFill>
                <a:srgbClr val="162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41"/>
              <p:cNvSpPr>
                <a:spLocks/>
              </p:cNvSpPr>
              <p:nvPr/>
            </p:nvSpPr>
            <p:spPr bwMode="auto">
              <a:xfrm>
                <a:off x="3968750" y="2652713"/>
                <a:ext cx="257175" cy="558800"/>
              </a:xfrm>
              <a:custGeom>
                <a:avLst/>
                <a:gdLst>
                  <a:gd name="T0" fmla="*/ 62 w 153"/>
                  <a:gd name="T1" fmla="*/ 316 h 332"/>
                  <a:gd name="T2" fmla="*/ 116 w 153"/>
                  <a:gd name="T3" fmla="*/ 221 h 332"/>
                  <a:gd name="T4" fmla="*/ 149 w 153"/>
                  <a:gd name="T5" fmla="*/ 68 h 332"/>
                  <a:gd name="T6" fmla="*/ 146 w 153"/>
                  <a:gd name="T7" fmla="*/ 58 h 332"/>
                  <a:gd name="T8" fmla="*/ 137 w 153"/>
                  <a:gd name="T9" fmla="*/ 57 h 332"/>
                  <a:gd name="T10" fmla="*/ 135 w 153"/>
                  <a:gd name="T11" fmla="*/ 63 h 332"/>
                  <a:gd name="T12" fmla="*/ 114 w 153"/>
                  <a:gd name="T13" fmla="*/ 161 h 332"/>
                  <a:gd name="T14" fmla="*/ 122 w 153"/>
                  <a:gd name="T15" fmla="*/ 67 h 332"/>
                  <a:gd name="T16" fmla="*/ 122 w 153"/>
                  <a:gd name="T17" fmla="*/ 39 h 332"/>
                  <a:gd name="T18" fmla="*/ 106 w 153"/>
                  <a:gd name="T19" fmla="*/ 24 h 332"/>
                  <a:gd name="T20" fmla="*/ 102 w 153"/>
                  <a:gd name="T21" fmla="*/ 42 h 332"/>
                  <a:gd name="T22" fmla="*/ 101 w 153"/>
                  <a:gd name="T23" fmla="*/ 81 h 332"/>
                  <a:gd name="T24" fmla="*/ 93 w 153"/>
                  <a:gd name="T25" fmla="*/ 155 h 332"/>
                  <a:gd name="T26" fmla="*/ 90 w 153"/>
                  <a:gd name="T27" fmla="*/ 83 h 332"/>
                  <a:gd name="T28" fmla="*/ 86 w 153"/>
                  <a:gd name="T29" fmla="*/ 47 h 332"/>
                  <a:gd name="T30" fmla="*/ 78 w 153"/>
                  <a:gd name="T31" fmla="*/ 18 h 332"/>
                  <a:gd name="T32" fmla="*/ 64 w 153"/>
                  <a:gd name="T33" fmla="*/ 75 h 332"/>
                  <a:gd name="T34" fmla="*/ 68 w 153"/>
                  <a:gd name="T35" fmla="*/ 120 h 332"/>
                  <a:gd name="T36" fmla="*/ 67 w 153"/>
                  <a:gd name="T37" fmla="*/ 159 h 332"/>
                  <a:gd name="T38" fmla="*/ 46 w 153"/>
                  <a:gd name="T39" fmla="*/ 67 h 332"/>
                  <a:gd name="T40" fmla="*/ 36 w 153"/>
                  <a:gd name="T41" fmla="*/ 57 h 332"/>
                  <a:gd name="T42" fmla="*/ 38 w 153"/>
                  <a:gd name="T43" fmla="*/ 103 h 332"/>
                  <a:gd name="T44" fmla="*/ 44 w 153"/>
                  <a:gd name="T45" fmla="*/ 163 h 332"/>
                  <a:gd name="T46" fmla="*/ 40 w 153"/>
                  <a:gd name="T47" fmla="*/ 171 h 332"/>
                  <a:gd name="T48" fmla="*/ 26 w 153"/>
                  <a:gd name="T49" fmla="*/ 115 h 332"/>
                  <a:gd name="T50" fmla="*/ 22 w 153"/>
                  <a:gd name="T51" fmla="*/ 98 h 332"/>
                  <a:gd name="T52" fmla="*/ 9 w 153"/>
                  <a:gd name="T53" fmla="*/ 89 h 332"/>
                  <a:gd name="T54" fmla="*/ 23 w 153"/>
                  <a:gd name="T55" fmla="*/ 201 h 332"/>
                  <a:gd name="T56" fmla="*/ 22 w 153"/>
                  <a:gd name="T57" fmla="*/ 311 h 332"/>
                  <a:gd name="T58" fmla="*/ 22 w 153"/>
                  <a:gd name="T59" fmla="*/ 317 h 332"/>
                  <a:gd name="T60" fmla="*/ 26 w 153"/>
                  <a:gd name="T61" fmla="*/ 320 h 332"/>
                  <a:gd name="T62" fmla="*/ 40 w 153"/>
                  <a:gd name="T63" fmla="*/ 328 h 332"/>
                  <a:gd name="T64" fmla="*/ 50 w 153"/>
                  <a:gd name="T65" fmla="*/ 331 h 332"/>
                  <a:gd name="T66" fmla="*/ 62 w 153"/>
                  <a:gd name="T67" fmla="*/ 31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332">
                    <a:moveTo>
                      <a:pt x="62" y="316"/>
                    </a:moveTo>
                    <a:cubicBezTo>
                      <a:pt x="73" y="281"/>
                      <a:pt x="98" y="253"/>
                      <a:pt x="116" y="221"/>
                    </a:cubicBezTo>
                    <a:cubicBezTo>
                      <a:pt x="142" y="175"/>
                      <a:pt x="153" y="121"/>
                      <a:pt x="149" y="68"/>
                    </a:cubicBezTo>
                    <a:cubicBezTo>
                      <a:pt x="149" y="65"/>
                      <a:pt x="148" y="61"/>
                      <a:pt x="146" y="58"/>
                    </a:cubicBezTo>
                    <a:cubicBezTo>
                      <a:pt x="144" y="56"/>
                      <a:pt x="139" y="55"/>
                      <a:pt x="137" y="57"/>
                    </a:cubicBezTo>
                    <a:cubicBezTo>
                      <a:pt x="136" y="59"/>
                      <a:pt x="135" y="61"/>
                      <a:pt x="135" y="63"/>
                    </a:cubicBezTo>
                    <a:cubicBezTo>
                      <a:pt x="133" y="97"/>
                      <a:pt x="136" y="135"/>
                      <a:pt x="114" y="161"/>
                    </a:cubicBezTo>
                    <a:cubicBezTo>
                      <a:pt x="117" y="129"/>
                      <a:pt x="119" y="98"/>
                      <a:pt x="122" y="67"/>
                    </a:cubicBezTo>
                    <a:cubicBezTo>
                      <a:pt x="123" y="57"/>
                      <a:pt x="123" y="48"/>
                      <a:pt x="122" y="39"/>
                    </a:cubicBezTo>
                    <a:cubicBezTo>
                      <a:pt x="120" y="31"/>
                      <a:pt x="115" y="16"/>
                      <a:pt x="106" y="24"/>
                    </a:cubicBezTo>
                    <a:cubicBezTo>
                      <a:pt x="103" y="28"/>
                      <a:pt x="103" y="37"/>
                      <a:pt x="102" y="42"/>
                    </a:cubicBezTo>
                    <a:cubicBezTo>
                      <a:pt x="101" y="55"/>
                      <a:pt x="101" y="68"/>
                      <a:pt x="101" y="81"/>
                    </a:cubicBezTo>
                    <a:cubicBezTo>
                      <a:pt x="101" y="106"/>
                      <a:pt x="101" y="131"/>
                      <a:pt x="93" y="155"/>
                    </a:cubicBezTo>
                    <a:cubicBezTo>
                      <a:pt x="90" y="131"/>
                      <a:pt x="91" y="107"/>
                      <a:pt x="90" y="83"/>
                    </a:cubicBezTo>
                    <a:cubicBezTo>
                      <a:pt x="90" y="71"/>
                      <a:pt x="89" y="59"/>
                      <a:pt x="86" y="47"/>
                    </a:cubicBezTo>
                    <a:cubicBezTo>
                      <a:pt x="85" y="41"/>
                      <a:pt x="83" y="23"/>
                      <a:pt x="78" y="18"/>
                    </a:cubicBezTo>
                    <a:cubicBezTo>
                      <a:pt x="57" y="0"/>
                      <a:pt x="64" y="67"/>
                      <a:pt x="64" y="75"/>
                    </a:cubicBezTo>
                    <a:cubicBezTo>
                      <a:pt x="66" y="90"/>
                      <a:pt x="67" y="105"/>
                      <a:pt x="68" y="120"/>
                    </a:cubicBezTo>
                    <a:cubicBezTo>
                      <a:pt x="69" y="132"/>
                      <a:pt x="65" y="147"/>
                      <a:pt x="67" y="159"/>
                    </a:cubicBezTo>
                    <a:cubicBezTo>
                      <a:pt x="62" y="128"/>
                      <a:pt x="55" y="97"/>
                      <a:pt x="46" y="67"/>
                    </a:cubicBezTo>
                    <a:cubicBezTo>
                      <a:pt x="45" y="62"/>
                      <a:pt x="41" y="55"/>
                      <a:pt x="36" y="57"/>
                    </a:cubicBezTo>
                    <a:cubicBezTo>
                      <a:pt x="32" y="72"/>
                      <a:pt x="35" y="87"/>
                      <a:pt x="38" y="103"/>
                    </a:cubicBezTo>
                    <a:cubicBezTo>
                      <a:pt x="41" y="123"/>
                      <a:pt x="43" y="143"/>
                      <a:pt x="44" y="163"/>
                    </a:cubicBezTo>
                    <a:cubicBezTo>
                      <a:pt x="44" y="166"/>
                      <a:pt x="43" y="171"/>
                      <a:pt x="40" y="171"/>
                    </a:cubicBezTo>
                    <a:cubicBezTo>
                      <a:pt x="33" y="153"/>
                      <a:pt x="28" y="134"/>
                      <a:pt x="26" y="115"/>
                    </a:cubicBezTo>
                    <a:cubicBezTo>
                      <a:pt x="25" y="109"/>
                      <a:pt x="24" y="103"/>
                      <a:pt x="22" y="98"/>
                    </a:cubicBezTo>
                    <a:cubicBezTo>
                      <a:pt x="19" y="93"/>
                      <a:pt x="14" y="89"/>
                      <a:pt x="9" y="89"/>
                    </a:cubicBezTo>
                    <a:cubicBezTo>
                      <a:pt x="0" y="126"/>
                      <a:pt x="15" y="164"/>
                      <a:pt x="23" y="201"/>
                    </a:cubicBezTo>
                    <a:cubicBezTo>
                      <a:pt x="31" y="237"/>
                      <a:pt x="30" y="275"/>
                      <a:pt x="22" y="311"/>
                    </a:cubicBezTo>
                    <a:cubicBezTo>
                      <a:pt x="22" y="313"/>
                      <a:pt x="21" y="315"/>
                      <a:pt x="22" y="317"/>
                    </a:cubicBezTo>
                    <a:cubicBezTo>
                      <a:pt x="23" y="319"/>
                      <a:pt x="24" y="319"/>
                      <a:pt x="26" y="320"/>
                    </a:cubicBezTo>
                    <a:cubicBezTo>
                      <a:pt x="31" y="323"/>
                      <a:pt x="36" y="326"/>
                      <a:pt x="40" y="328"/>
                    </a:cubicBezTo>
                    <a:cubicBezTo>
                      <a:pt x="44" y="330"/>
                      <a:pt x="47" y="332"/>
                      <a:pt x="50" y="331"/>
                    </a:cubicBezTo>
                    <a:cubicBezTo>
                      <a:pt x="57" y="330"/>
                      <a:pt x="60" y="322"/>
                      <a:pt x="62" y="316"/>
                    </a:cubicBezTo>
                    <a:close/>
                  </a:path>
                </a:pathLst>
              </a:custGeom>
              <a:solidFill>
                <a:srgbClr val="D58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42"/>
              <p:cNvSpPr>
                <a:spLocks/>
              </p:cNvSpPr>
              <p:nvPr/>
            </p:nvSpPr>
            <p:spPr bwMode="auto">
              <a:xfrm>
                <a:off x="3090863" y="3100388"/>
                <a:ext cx="1008063" cy="658812"/>
              </a:xfrm>
              <a:custGeom>
                <a:avLst/>
                <a:gdLst>
                  <a:gd name="T0" fmla="*/ 17 w 598"/>
                  <a:gd name="T1" fmla="*/ 65 h 390"/>
                  <a:gd name="T2" fmla="*/ 95 w 598"/>
                  <a:gd name="T3" fmla="*/ 10 h 390"/>
                  <a:gd name="T4" fmla="*/ 132 w 598"/>
                  <a:gd name="T5" fmla="*/ 34 h 390"/>
                  <a:gd name="T6" fmla="*/ 174 w 598"/>
                  <a:gd name="T7" fmla="*/ 79 h 390"/>
                  <a:gd name="T8" fmla="*/ 201 w 598"/>
                  <a:gd name="T9" fmla="*/ 118 h 390"/>
                  <a:gd name="T10" fmla="*/ 329 w 598"/>
                  <a:gd name="T11" fmla="*/ 246 h 390"/>
                  <a:gd name="T12" fmla="*/ 425 w 598"/>
                  <a:gd name="T13" fmla="*/ 256 h 390"/>
                  <a:gd name="T14" fmla="*/ 489 w 598"/>
                  <a:gd name="T15" fmla="*/ 149 h 390"/>
                  <a:gd name="T16" fmla="*/ 537 w 598"/>
                  <a:gd name="T17" fmla="*/ 19 h 390"/>
                  <a:gd name="T18" fmla="*/ 598 w 598"/>
                  <a:gd name="T19" fmla="*/ 35 h 390"/>
                  <a:gd name="T20" fmla="*/ 500 w 598"/>
                  <a:gd name="T21" fmla="*/ 296 h 390"/>
                  <a:gd name="T22" fmla="*/ 407 w 598"/>
                  <a:gd name="T23" fmla="*/ 385 h 390"/>
                  <a:gd name="T24" fmla="*/ 242 w 598"/>
                  <a:gd name="T25" fmla="*/ 333 h 390"/>
                  <a:gd name="T26" fmla="*/ 87 w 598"/>
                  <a:gd name="T27" fmla="*/ 244 h 390"/>
                  <a:gd name="T28" fmla="*/ 40 w 598"/>
                  <a:gd name="T29" fmla="*/ 202 h 390"/>
                  <a:gd name="T30" fmla="*/ 17 w 598"/>
                  <a:gd name="T31" fmla="*/ 65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8" h="390">
                    <a:moveTo>
                      <a:pt x="17" y="65"/>
                    </a:moveTo>
                    <a:cubicBezTo>
                      <a:pt x="27" y="37"/>
                      <a:pt x="62" y="0"/>
                      <a:pt x="95" y="10"/>
                    </a:cubicBezTo>
                    <a:cubicBezTo>
                      <a:pt x="110" y="14"/>
                      <a:pt x="121" y="24"/>
                      <a:pt x="132" y="34"/>
                    </a:cubicBezTo>
                    <a:cubicBezTo>
                      <a:pt x="147" y="48"/>
                      <a:pt x="162" y="63"/>
                      <a:pt x="174" y="79"/>
                    </a:cubicBezTo>
                    <a:cubicBezTo>
                      <a:pt x="184" y="92"/>
                      <a:pt x="192" y="105"/>
                      <a:pt x="201" y="118"/>
                    </a:cubicBezTo>
                    <a:cubicBezTo>
                      <a:pt x="236" y="167"/>
                      <a:pt x="283" y="207"/>
                      <a:pt x="329" y="246"/>
                    </a:cubicBezTo>
                    <a:cubicBezTo>
                      <a:pt x="357" y="269"/>
                      <a:pt x="394" y="286"/>
                      <a:pt x="425" y="256"/>
                    </a:cubicBezTo>
                    <a:cubicBezTo>
                      <a:pt x="453" y="229"/>
                      <a:pt x="472" y="184"/>
                      <a:pt x="489" y="149"/>
                    </a:cubicBezTo>
                    <a:cubicBezTo>
                      <a:pt x="494" y="139"/>
                      <a:pt x="541" y="20"/>
                      <a:pt x="537" y="19"/>
                    </a:cubicBezTo>
                    <a:cubicBezTo>
                      <a:pt x="557" y="24"/>
                      <a:pt x="577" y="30"/>
                      <a:pt x="598" y="35"/>
                    </a:cubicBezTo>
                    <a:cubicBezTo>
                      <a:pt x="573" y="125"/>
                      <a:pt x="540" y="212"/>
                      <a:pt x="500" y="296"/>
                    </a:cubicBezTo>
                    <a:cubicBezTo>
                      <a:pt x="481" y="336"/>
                      <a:pt x="455" y="381"/>
                      <a:pt x="407" y="385"/>
                    </a:cubicBezTo>
                    <a:cubicBezTo>
                      <a:pt x="348" y="390"/>
                      <a:pt x="293" y="358"/>
                      <a:pt x="242" y="333"/>
                    </a:cubicBezTo>
                    <a:cubicBezTo>
                      <a:pt x="188" y="307"/>
                      <a:pt x="136" y="278"/>
                      <a:pt x="87" y="244"/>
                    </a:cubicBezTo>
                    <a:cubicBezTo>
                      <a:pt x="70" y="231"/>
                      <a:pt x="53" y="218"/>
                      <a:pt x="40" y="202"/>
                    </a:cubicBezTo>
                    <a:cubicBezTo>
                      <a:pt x="9" y="165"/>
                      <a:pt x="0" y="110"/>
                      <a:pt x="17" y="65"/>
                    </a:cubicBezTo>
                    <a:close/>
                  </a:path>
                </a:pathLst>
              </a:custGeom>
              <a:solidFill>
                <a:srgbClr val="90A6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43"/>
              <p:cNvSpPr>
                <a:spLocks/>
              </p:cNvSpPr>
              <p:nvPr/>
            </p:nvSpPr>
            <p:spPr bwMode="auto">
              <a:xfrm>
                <a:off x="3422650" y="5167313"/>
                <a:ext cx="201613" cy="174625"/>
              </a:xfrm>
              <a:custGeom>
                <a:avLst/>
                <a:gdLst>
                  <a:gd name="T0" fmla="*/ 119 w 119"/>
                  <a:gd name="T1" fmla="*/ 86 h 103"/>
                  <a:gd name="T2" fmla="*/ 111 w 119"/>
                  <a:gd name="T3" fmla="*/ 74 h 103"/>
                  <a:gd name="T4" fmla="*/ 111 w 119"/>
                  <a:gd name="T5" fmla="*/ 2 h 103"/>
                  <a:gd name="T6" fmla="*/ 49 w 119"/>
                  <a:gd name="T7" fmla="*/ 0 h 103"/>
                  <a:gd name="T8" fmla="*/ 24 w 119"/>
                  <a:gd name="T9" fmla="*/ 52 h 103"/>
                  <a:gd name="T10" fmla="*/ 0 w 119"/>
                  <a:gd name="T11" fmla="*/ 81 h 103"/>
                  <a:gd name="T12" fmla="*/ 119 w 119"/>
                  <a:gd name="T13" fmla="*/ 8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03">
                    <a:moveTo>
                      <a:pt x="119" y="86"/>
                    </a:moveTo>
                    <a:cubicBezTo>
                      <a:pt x="116" y="83"/>
                      <a:pt x="113" y="79"/>
                      <a:pt x="111" y="74"/>
                    </a:cubicBezTo>
                    <a:cubicBezTo>
                      <a:pt x="100" y="52"/>
                      <a:pt x="105" y="26"/>
                      <a:pt x="111" y="2"/>
                    </a:cubicBezTo>
                    <a:cubicBezTo>
                      <a:pt x="90" y="5"/>
                      <a:pt x="69" y="5"/>
                      <a:pt x="49" y="0"/>
                    </a:cubicBezTo>
                    <a:cubicBezTo>
                      <a:pt x="44" y="19"/>
                      <a:pt x="36" y="37"/>
                      <a:pt x="24" y="52"/>
                    </a:cubicBezTo>
                    <a:cubicBezTo>
                      <a:pt x="17" y="62"/>
                      <a:pt x="8" y="71"/>
                      <a:pt x="0" y="81"/>
                    </a:cubicBezTo>
                    <a:cubicBezTo>
                      <a:pt x="36" y="101"/>
                      <a:pt x="82" y="103"/>
                      <a:pt x="119" y="86"/>
                    </a:cubicBezTo>
                    <a:close/>
                  </a:path>
                </a:pathLst>
              </a:custGeom>
              <a:solidFill>
                <a:srgbClr val="42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44"/>
              <p:cNvSpPr>
                <a:spLocks/>
              </p:cNvSpPr>
              <p:nvPr/>
            </p:nvSpPr>
            <p:spPr bwMode="auto">
              <a:xfrm>
                <a:off x="3389313" y="5407025"/>
                <a:ext cx="187325" cy="63500"/>
              </a:xfrm>
              <a:custGeom>
                <a:avLst/>
                <a:gdLst>
                  <a:gd name="T0" fmla="*/ 3 w 111"/>
                  <a:gd name="T1" fmla="*/ 33 h 37"/>
                  <a:gd name="T2" fmla="*/ 106 w 111"/>
                  <a:gd name="T3" fmla="*/ 37 h 37"/>
                  <a:gd name="T4" fmla="*/ 111 w 111"/>
                  <a:gd name="T5" fmla="*/ 5 h 37"/>
                  <a:gd name="T6" fmla="*/ 0 w 111"/>
                  <a:gd name="T7" fmla="*/ 0 h 37"/>
                  <a:gd name="T8" fmla="*/ 3 w 111"/>
                  <a:gd name="T9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37">
                    <a:moveTo>
                      <a:pt x="3" y="33"/>
                    </a:moveTo>
                    <a:cubicBezTo>
                      <a:pt x="38" y="34"/>
                      <a:pt x="72" y="36"/>
                      <a:pt x="106" y="37"/>
                    </a:cubicBezTo>
                    <a:cubicBezTo>
                      <a:pt x="108" y="26"/>
                      <a:pt x="109" y="15"/>
                      <a:pt x="111" y="5"/>
                    </a:cubicBezTo>
                    <a:cubicBezTo>
                      <a:pt x="74" y="0"/>
                      <a:pt x="37" y="2"/>
                      <a:pt x="0" y="0"/>
                    </a:cubicBezTo>
                    <a:cubicBezTo>
                      <a:pt x="1" y="11"/>
                      <a:pt x="2" y="22"/>
                      <a:pt x="3" y="33"/>
                    </a:cubicBezTo>
                    <a:close/>
                  </a:path>
                </a:pathLst>
              </a:custGeom>
              <a:solidFill>
                <a:srgbClr val="22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45"/>
              <p:cNvSpPr>
                <a:spLocks/>
              </p:cNvSpPr>
              <p:nvPr/>
            </p:nvSpPr>
            <p:spPr bwMode="auto">
              <a:xfrm>
                <a:off x="3389313" y="5303838"/>
                <a:ext cx="744538" cy="206375"/>
              </a:xfrm>
              <a:custGeom>
                <a:avLst/>
                <a:gdLst>
                  <a:gd name="T0" fmla="*/ 437 w 441"/>
                  <a:gd name="T1" fmla="*/ 68 h 122"/>
                  <a:gd name="T2" fmla="*/ 169 w 441"/>
                  <a:gd name="T3" fmla="*/ 29 h 122"/>
                  <a:gd name="T4" fmla="*/ 139 w 441"/>
                  <a:gd name="T5" fmla="*/ 5 h 122"/>
                  <a:gd name="T6" fmla="*/ 20 w 441"/>
                  <a:gd name="T7" fmla="*/ 0 h 122"/>
                  <a:gd name="T8" fmla="*/ 7 w 441"/>
                  <a:gd name="T9" fmla="*/ 22 h 122"/>
                  <a:gd name="T10" fmla="*/ 0 w 441"/>
                  <a:gd name="T11" fmla="*/ 61 h 122"/>
                  <a:gd name="T12" fmla="*/ 111 w 441"/>
                  <a:gd name="T13" fmla="*/ 66 h 122"/>
                  <a:gd name="T14" fmla="*/ 111 w 441"/>
                  <a:gd name="T15" fmla="*/ 66 h 122"/>
                  <a:gd name="T16" fmla="*/ 183 w 441"/>
                  <a:gd name="T17" fmla="*/ 98 h 122"/>
                  <a:gd name="T18" fmla="*/ 312 w 441"/>
                  <a:gd name="T19" fmla="*/ 117 h 122"/>
                  <a:gd name="T20" fmla="*/ 441 w 441"/>
                  <a:gd name="T21" fmla="*/ 86 h 122"/>
                  <a:gd name="T22" fmla="*/ 437 w 441"/>
                  <a:gd name="T23" fmla="*/ 6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1" h="122">
                    <a:moveTo>
                      <a:pt x="437" y="68"/>
                    </a:moveTo>
                    <a:cubicBezTo>
                      <a:pt x="347" y="91"/>
                      <a:pt x="249" y="76"/>
                      <a:pt x="169" y="29"/>
                    </a:cubicBezTo>
                    <a:cubicBezTo>
                      <a:pt x="158" y="23"/>
                      <a:pt x="147" y="15"/>
                      <a:pt x="139" y="5"/>
                    </a:cubicBezTo>
                    <a:cubicBezTo>
                      <a:pt x="102" y="22"/>
                      <a:pt x="56" y="20"/>
                      <a:pt x="20" y="0"/>
                    </a:cubicBezTo>
                    <a:cubicBezTo>
                      <a:pt x="15" y="7"/>
                      <a:pt x="10" y="14"/>
                      <a:pt x="7" y="22"/>
                    </a:cubicBezTo>
                    <a:cubicBezTo>
                      <a:pt x="1" y="34"/>
                      <a:pt x="0" y="48"/>
                      <a:pt x="0" y="61"/>
                    </a:cubicBezTo>
                    <a:cubicBezTo>
                      <a:pt x="37" y="63"/>
                      <a:pt x="74" y="61"/>
                      <a:pt x="111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37" y="69"/>
                      <a:pt x="159" y="86"/>
                      <a:pt x="183" y="98"/>
                    </a:cubicBezTo>
                    <a:cubicBezTo>
                      <a:pt x="222" y="118"/>
                      <a:pt x="268" y="122"/>
                      <a:pt x="312" y="117"/>
                    </a:cubicBezTo>
                    <a:cubicBezTo>
                      <a:pt x="356" y="112"/>
                      <a:pt x="399" y="99"/>
                      <a:pt x="441" y="86"/>
                    </a:cubicBezTo>
                    <a:cubicBezTo>
                      <a:pt x="441" y="80"/>
                      <a:pt x="440" y="73"/>
                      <a:pt x="437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46"/>
              <p:cNvSpPr>
                <a:spLocks/>
              </p:cNvSpPr>
              <p:nvPr/>
            </p:nvSpPr>
            <p:spPr bwMode="auto">
              <a:xfrm>
                <a:off x="2784475" y="4138613"/>
                <a:ext cx="1187450" cy="1143000"/>
              </a:xfrm>
              <a:custGeom>
                <a:avLst/>
                <a:gdLst>
                  <a:gd name="T0" fmla="*/ 59 w 704"/>
                  <a:gd name="T1" fmla="*/ 30 h 678"/>
                  <a:gd name="T2" fmla="*/ 133 w 704"/>
                  <a:gd name="T3" fmla="*/ 1 h 678"/>
                  <a:gd name="T4" fmla="*/ 221 w 704"/>
                  <a:gd name="T5" fmla="*/ 27 h 678"/>
                  <a:gd name="T6" fmla="*/ 468 w 704"/>
                  <a:gd name="T7" fmla="*/ 84 h 678"/>
                  <a:gd name="T8" fmla="*/ 668 w 704"/>
                  <a:gd name="T9" fmla="*/ 213 h 678"/>
                  <a:gd name="T10" fmla="*/ 614 w 704"/>
                  <a:gd name="T11" fmla="*/ 391 h 678"/>
                  <a:gd name="T12" fmla="*/ 516 w 704"/>
                  <a:gd name="T13" fmla="*/ 672 h 678"/>
                  <a:gd name="T14" fmla="*/ 389 w 704"/>
                  <a:gd name="T15" fmla="*/ 678 h 678"/>
                  <a:gd name="T16" fmla="*/ 528 w 704"/>
                  <a:gd name="T17" fmla="*/ 339 h 678"/>
                  <a:gd name="T18" fmla="*/ 579 w 704"/>
                  <a:gd name="T19" fmla="*/ 193 h 678"/>
                  <a:gd name="T20" fmla="*/ 356 w 704"/>
                  <a:gd name="T21" fmla="*/ 150 h 678"/>
                  <a:gd name="T22" fmla="*/ 52 w 704"/>
                  <a:gd name="T23" fmla="*/ 135 h 678"/>
                  <a:gd name="T24" fmla="*/ 12 w 704"/>
                  <a:gd name="T25" fmla="*/ 114 h 678"/>
                  <a:gd name="T26" fmla="*/ 59 w 704"/>
                  <a:gd name="T27" fmla="*/ 30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4" h="678">
                    <a:moveTo>
                      <a:pt x="59" y="30"/>
                    </a:moveTo>
                    <a:cubicBezTo>
                      <a:pt x="86" y="12"/>
                      <a:pt x="116" y="0"/>
                      <a:pt x="133" y="1"/>
                    </a:cubicBezTo>
                    <a:cubicBezTo>
                      <a:pt x="164" y="2"/>
                      <a:pt x="192" y="16"/>
                      <a:pt x="221" y="27"/>
                    </a:cubicBezTo>
                    <a:cubicBezTo>
                      <a:pt x="300" y="59"/>
                      <a:pt x="385" y="69"/>
                      <a:pt x="468" y="84"/>
                    </a:cubicBezTo>
                    <a:cubicBezTo>
                      <a:pt x="532" y="95"/>
                      <a:pt x="704" y="110"/>
                      <a:pt x="668" y="213"/>
                    </a:cubicBezTo>
                    <a:cubicBezTo>
                      <a:pt x="648" y="271"/>
                      <a:pt x="634" y="332"/>
                      <a:pt x="614" y="391"/>
                    </a:cubicBezTo>
                    <a:cubicBezTo>
                      <a:pt x="581" y="485"/>
                      <a:pt x="549" y="579"/>
                      <a:pt x="516" y="672"/>
                    </a:cubicBezTo>
                    <a:cubicBezTo>
                      <a:pt x="474" y="674"/>
                      <a:pt x="432" y="676"/>
                      <a:pt x="389" y="678"/>
                    </a:cubicBezTo>
                    <a:cubicBezTo>
                      <a:pt x="435" y="565"/>
                      <a:pt x="482" y="452"/>
                      <a:pt x="528" y="339"/>
                    </a:cubicBezTo>
                    <a:cubicBezTo>
                      <a:pt x="547" y="291"/>
                      <a:pt x="567" y="243"/>
                      <a:pt x="579" y="193"/>
                    </a:cubicBezTo>
                    <a:cubicBezTo>
                      <a:pt x="505" y="175"/>
                      <a:pt x="431" y="157"/>
                      <a:pt x="356" y="150"/>
                    </a:cubicBezTo>
                    <a:cubicBezTo>
                      <a:pt x="255" y="140"/>
                      <a:pt x="152" y="151"/>
                      <a:pt x="52" y="135"/>
                    </a:cubicBezTo>
                    <a:cubicBezTo>
                      <a:pt x="36" y="133"/>
                      <a:pt x="18" y="128"/>
                      <a:pt x="12" y="114"/>
                    </a:cubicBezTo>
                    <a:cubicBezTo>
                      <a:pt x="0" y="84"/>
                      <a:pt x="26" y="52"/>
                      <a:pt x="59" y="30"/>
                    </a:cubicBezTo>
                    <a:close/>
                  </a:path>
                </a:pathLst>
              </a:custGeom>
              <a:solidFill>
                <a:srgbClr val="214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47"/>
              <p:cNvSpPr>
                <a:spLocks/>
              </p:cNvSpPr>
              <p:nvPr/>
            </p:nvSpPr>
            <p:spPr bwMode="auto">
              <a:xfrm>
                <a:off x="3267075" y="5313363"/>
                <a:ext cx="225425" cy="195262"/>
              </a:xfrm>
              <a:custGeom>
                <a:avLst/>
                <a:gdLst>
                  <a:gd name="T0" fmla="*/ 134 w 134"/>
                  <a:gd name="T1" fmla="*/ 97 h 116"/>
                  <a:gd name="T2" fmla="*/ 125 w 134"/>
                  <a:gd name="T3" fmla="*/ 84 h 116"/>
                  <a:gd name="T4" fmla="*/ 125 w 134"/>
                  <a:gd name="T5" fmla="*/ 2 h 116"/>
                  <a:gd name="T6" fmla="*/ 54 w 134"/>
                  <a:gd name="T7" fmla="*/ 0 h 116"/>
                  <a:gd name="T8" fmla="*/ 27 w 134"/>
                  <a:gd name="T9" fmla="*/ 59 h 116"/>
                  <a:gd name="T10" fmla="*/ 0 w 134"/>
                  <a:gd name="T11" fmla="*/ 91 h 116"/>
                  <a:gd name="T12" fmla="*/ 134 w 134"/>
                  <a:gd name="T13" fmla="*/ 9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16">
                    <a:moveTo>
                      <a:pt x="134" y="97"/>
                    </a:moveTo>
                    <a:cubicBezTo>
                      <a:pt x="130" y="93"/>
                      <a:pt x="127" y="89"/>
                      <a:pt x="125" y="84"/>
                    </a:cubicBezTo>
                    <a:cubicBezTo>
                      <a:pt x="112" y="59"/>
                      <a:pt x="118" y="29"/>
                      <a:pt x="125" y="2"/>
                    </a:cubicBezTo>
                    <a:cubicBezTo>
                      <a:pt x="101" y="6"/>
                      <a:pt x="77" y="5"/>
                      <a:pt x="54" y="0"/>
                    </a:cubicBezTo>
                    <a:cubicBezTo>
                      <a:pt x="49" y="21"/>
                      <a:pt x="40" y="41"/>
                      <a:pt x="27" y="59"/>
                    </a:cubicBezTo>
                    <a:cubicBezTo>
                      <a:pt x="18" y="70"/>
                      <a:pt x="8" y="80"/>
                      <a:pt x="0" y="91"/>
                    </a:cubicBezTo>
                    <a:cubicBezTo>
                      <a:pt x="40" y="114"/>
                      <a:pt x="92" y="116"/>
                      <a:pt x="134" y="97"/>
                    </a:cubicBezTo>
                    <a:close/>
                  </a:path>
                </a:pathLst>
              </a:custGeom>
              <a:solidFill>
                <a:srgbClr val="42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48"/>
              <p:cNvSpPr>
                <a:spLocks/>
              </p:cNvSpPr>
              <p:nvPr/>
            </p:nvSpPr>
            <p:spPr bwMode="auto">
              <a:xfrm>
                <a:off x="3227388" y="5583238"/>
                <a:ext cx="211138" cy="69850"/>
              </a:xfrm>
              <a:custGeom>
                <a:avLst/>
                <a:gdLst>
                  <a:gd name="T0" fmla="*/ 4 w 125"/>
                  <a:gd name="T1" fmla="*/ 37 h 42"/>
                  <a:gd name="T2" fmla="*/ 120 w 125"/>
                  <a:gd name="T3" fmla="*/ 42 h 42"/>
                  <a:gd name="T4" fmla="*/ 125 w 125"/>
                  <a:gd name="T5" fmla="*/ 6 h 42"/>
                  <a:gd name="T6" fmla="*/ 0 w 125"/>
                  <a:gd name="T7" fmla="*/ 0 h 42"/>
                  <a:gd name="T8" fmla="*/ 4 w 125"/>
                  <a:gd name="T9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42">
                    <a:moveTo>
                      <a:pt x="4" y="37"/>
                    </a:moveTo>
                    <a:cubicBezTo>
                      <a:pt x="42" y="39"/>
                      <a:pt x="81" y="40"/>
                      <a:pt x="120" y="42"/>
                    </a:cubicBezTo>
                    <a:cubicBezTo>
                      <a:pt x="122" y="30"/>
                      <a:pt x="123" y="18"/>
                      <a:pt x="125" y="6"/>
                    </a:cubicBezTo>
                    <a:cubicBezTo>
                      <a:pt x="84" y="0"/>
                      <a:pt x="42" y="3"/>
                      <a:pt x="0" y="0"/>
                    </a:cubicBezTo>
                    <a:cubicBezTo>
                      <a:pt x="1" y="13"/>
                      <a:pt x="2" y="25"/>
                      <a:pt x="4" y="37"/>
                    </a:cubicBezTo>
                    <a:close/>
                  </a:path>
                </a:pathLst>
              </a:custGeom>
              <a:solidFill>
                <a:srgbClr val="222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49"/>
              <p:cNvSpPr>
                <a:spLocks/>
              </p:cNvSpPr>
              <p:nvPr/>
            </p:nvSpPr>
            <p:spPr bwMode="auto">
              <a:xfrm>
                <a:off x="3227388" y="5465763"/>
                <a:ext cx="839788" cy="233362"/>
              </a:xfrm>
              <a:custGeom>
                <a:avLst/>
                <a:gdLst>
                  <a:gd name="T0" fmla="*/ 494 w 498"/>
                  <a:gd name="T1" fmla="*/ 77 h 138"/>
                  <a:gd name="T2" fmla="*/ 191 w 498"/>
                  <a:gd name="T3" fmla="*/ 33 h 138"/>
                  <a:gd name="T4" fmla="*/ 157 w 498"/>
                  <a:gd name="T5" fmla="*/ 6 h 138"/>
                  <a:gd name="T6" fmla="*/ 23 w 498"/>
                  <a:gd name="T7" fmla="*/ 0 h 138"/>
                  <a:gd name="T8" fmla="*/ 8 w 498"/>
                  <a:gd name="T9" fmla="*/ 25 h 138"/>
                  <a:gd name="T10" fmla="*/ 0 w 498"/>
                  <a:gd name="T11" fmla="*/ 69 h 138"/>
                  <a:gd name="T12" fmla="*/ 125 w 498"/>
                  <a:gd name="T13" fmla="*/ 75 h 138"/>
                  <a:gd name="T14" fmla="*/ 125 w 498"/>
                  <a:gd name="T15" fmla="*/ 74 h 138"/>
                  <a:gd name="T16" fmla="*/ 206 w 498"/>
                  <a:gd name="T17" fmla="*/ 111 h 138"/>
                  <a:gd name="T18" fmla="*/ 353 w 498"/>
                  <a:gd name="T19" fmla="*/ 132 h 138"/>
                  <a:gd name="T20" fmla="*/ 498 w 498"/>
                  <a:gd name="T21" fmla="*/ 97 h 138"/>
                  <a:gd name="T22" fmla="*/ 494 w 498"/>
                  <a:gd name="T23" fmla="*/ 7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8" h="138">
                    <a:moveTo>
                      <a:pt x="494" y="77"/>
                    </a:moveTo>
                    <a:cubicBezTo>
                      <a:pt x="392" y="103"/>
                      <a:pt x="281" y="87"/>
                      <a:pt x="191" y="33"/>
                    </a:cubicBezTo>
                    <a:cubicBezTo>
                      <a:pt x="179" y="26"/>
                      <a:pt x="166" y="17"/>
                      <a:pt x="157" y="6"/>
                    </a:cubicBezTo>
                    <a:cubicBezTo>
                      <a:pt x="115" y="25"/>
                      <a:pt x="63" y="23"/>
                      <a:pt x="23" y="0"/>
                    </a:cubicBezTo>
                    <a:cubicBezTo>
                      <a:pt x="17" y="8"/>
                      <a:pt x="11" y="16"/>
                      <a:pt x="8" y="25"/>
                    </a:cubicBezTo>
                    <a:cubicBezTo>
                      <a:pt x="2" y="39"/>
                      <a:pt x="0" y="54"/>
                      <a:pt x="0" y="69"/>
                    </a:cubicBezTo>
                    <a:cubicBezTo>
                      <a:pt x="42" y="72"/>
                      <a:pt x="84" y="69"/>
                      <a:pt x="125" y="75"/>
                    </a:cubicBezTo>
                    <a:cubicBezTo>
                      <a:pt x="125" y="75"/>
                      <a:pt x="125" y="74"/>
                      <a:pt x="125" y="74"/>
                    </a:cubicBezTo>
                    <a:cubicBezTo>
                      <a:pt x="155" y="78"/>
                      <a:pt x="179" y="98"/>
                      <a:pt x="206" y="111"/>
                    </a:cubicBezTo>
                    <a:cubicBezTo>
                      <a:pt x="251" y="133"/>
                      <a:pt x="303" y="138"/>
                      <a:pt x="353" y="132"/>
                    </a:cubicBezTo>
                    <a:cubicBezTo>
                      <a:pt x="402" y="127"/>
                      <a:pt x="450" y="112"/>
                      <a:pt x="498" y="97"/>
                    </a:cubicBezTo>
                    <a:cubicBezTo>
                      <a:pt x="498" y="90"/>
                      <a:pt x="497" y="83"/>
                      <a:pt x="494" y="7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50"/>
              <p:cNvSpPr>
                <a:spLocks/>
              </p:cNvSpPr>
              <p:nvPr/>
            </p:nvSpPr>
            <p:spPr bwMode="auto">
              <a:xfrm>
                <a:off x="2366963" y="4041775"/>
                <a:ext cx="1470025" cy="1365250"/>
              </a:xfrm>
              <a:custGeom>
                <a:avLst/>
                <a:gdLst>
                  <a:gd name="T0" fmla="*/ 846 w 871"/>
                  <a:gd name="T1" fmla="*/ 236 h 810"/>
                  <a:gd name="T2" fmla="*/ 799 w 871"/>
                  <a:gd name="T3" fmla="*/ 212 h 810"/>
                  <a:gd name="T4" fmla="*/ 727 w 871"/>
                  <a:gd name="T5" fmla="*/ 193 h 810"/>
                  <a:gd name="T6" fmla="*/ 435 w 871"/>
                  <a:gd name="T7" fmla="*/ 120 h 810"/>
                  <a:gd name="T8" fmla="*/ 438 w 871"/>
                  <a:gd name="T9" fmla="*/ 78 h 810"/>
                  <a:gd name="T10" fmla="*/ 433 w 871"/>
                  <a:gd name="T11" fmla="*/ 59 h 810"/>
                  <a:gd name="T12" fmla="*/ 412 w 871"/>
                  <a:gd name="T13" fmla="*/ 42 h 810"/>
                  <a:gd name="T14" fmla="*/ 369 w 871"/>
                  <a:gd name="T15" fmla="*/ 29 h 810"/>
                  <a:gd name="T16" fmla="*/ 228 w 871"/>
                  <a:gd name="T17" fmla="*/ 12 h 810"/>
                  <a:gd name="T18" fmla="*/ 37 w 871"/>
                  <a:gd name="T19" fmla="*/ 1 h 810"/>
                  <a:gd name="T20" fmla="*/ 16 w 871"/>
                  <a:gd name="T21" fmla="*/ 4 h 810"/>
                  <a:gd name="T22" fmla="*/ 5 w 871"/>
                  <a:gd name="T23" fmla="*/ 29 h 810"/>
                  <a:gd name="T24" fmla="*/ 7 w 871"/>
                  <a:gd name="T25" fmla="*/ 122 h 810"/>
                  <a:gd name="T26" fmla="*/ 52 w 871"/>
                  <a:gd name="T27" fmla="*/ 202 h 810"/>
                  <a:gd name="T28" fmla="*/ 132 w 871"/>
                  <a:gd name="T29" fmla="*/ 239 h 810"/>
                  <a:gd name="T30" fmla="*/ 417 w 871"/>
                  <a:gd name="T31" fmla="*/ 267 h 810"/>
                  <a:gd name="T32" fmla="*/ 578 w 871"/>
                  <a:gd name="T33" fmla="*/ 284 h 810"/>
                  <a:gd name="T34" fmla="*/ 733 w 871"/>
                  <a:gd name="T35" fmla="*/ 310 h 810"/>
                  <a:gd name="T36" fmla="*/ 747 w 871"/>
                  <a:gd name="T37" fmla="*/ 328 h 810"/>
                  <a:gd name="T38" fmla="*/ 734 w 871"/>
                  <a:gd name="T39" fmla="*/ 362 h 810"/>
                  <a:gd name="T40" fmla="*/ 704 w 871"/>
                  <a:gd name="T41" fmla="*/ 436 h 810"/>
                  <a:gd name="T42" fmla="*/ 637 w 871"/>
                  <a:gd name="T43" fmla="*/ 581 h 810"/>
                  <a:gd name="T44" fmla="*/ 602 w 871"/>
                  <a:gd name="T45" fmla="*/ 654 h 810"/>
                  <a:gd name="T46" fmla="*/ 533 w 871"/>
                  <a:gd name="T47" fmla="*/ 793 h 810"/>
                  <a:gd name="T48" fmla="*/ 659 w 871"/>
                  <a:gd name="T49" fmla="*/ 809 h 810"/>
                  <a:gd name="T50" fmla="*/ 701 w 871"/>
                  <a:gd name="T51" fmla="*/ 733 h 810"/>
                  <a:gd name="T52" fmla="*/ 785 w 871"/>
                  <a:gd name="T53" fmla="*/ 517 h 810"/>
                  <a:gd name="T54" fmla="*/ 823 w 871"/>
                  <a:gd name="T55" fmla="*/ 409 h 810"/>
                  <a:gd name="T56" fmla="*/ 856 w 871"/>
                  <a:gd name="T57" fmla="*/ 318 h 810"/>
                  <a:gd name="T58" fmla="*/ 846 w 871"/>
                  <a:gd name="T59" fmla="*/ 236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1" h="810">
                    <a:moveTo>
                      <a:pt x="846" y="236"/>
                    </a:moveTo>
                    <a:cubicBezTo>
                      <a:pt x="834" y="225"/>
                      <a:pt x="816" y="218"/>
                      <a:pt x="799" y="212"/>
                    </a:cubicBezTo>
                    <a:cubicBezTo>
                      <a:pt x="776" y="203"/>
                      <a:pt x="751" y="198"/>
                      <a:pt x="727" y="193"/>
                    </a:cubicBezTo>
                    <a:cubicBezTo>
                      <a:pt x="625" y="171"/>
                      <a:pt x="534" y="146"/>
                      <a:pt x="435" y="120"/>
                    </a:cubicBezTo>
                    <a:cubicBezTo>
                      <a:pt x="438" y="106"/>
                      <a:pt x="439" y="92"/>
                      <a:pt x="438" y="78"/>
                    </a:cubicBezTo>
                    <a:cubicBezTo>
                      <a:pt x="437" y="71"/>
                      <a:pt x="436" y="65"/>
                      <a:pt x="433" y="59"/>
                    </a:cubicBezTo>
                    <a:cubicBezTo>
                      <a:pt x="428" y="51"/>
                      <a:pt x="420" y="46"/>
                      <a:pt x="412" y="42"/>
                    </a:cubicBezTo>
                    <a:cubicBezTo>
                      <a:pt x="399" y="35"/>
                      <a:pt x="384" y="32"/>
                      <a:pt x="369" y="29"/>
                    </a:cubicBezTo>
                    <a:cubicBezTo>
                      <a:pt x="322" y="19"/>
                      <a:pt x="275" y="16"/>
                      <a:pt x="228" y="12"/>
                    </a:cubicBezTo>
                    <a:cubicBezTo>
                      <a:pt x="164" y="8"/>
                      <a:pt x="101" y="4"/>
                      <a:pt x="37" y="1"/>
                    </a:cubicBezTo>
                    <a:cubicBezTo>
                      <a:pt x="30" y="0"/>
                      <a:pt x="22" y="0"/>
                      <a:pt x="16" y="4"/>
                    </a:cubicBezTo>
                    <a:cubicBezTo>
                      <a:pt x="8" y="9"/>
                      <a:pt x="6" y="19"/>
                      <a:pt x="5" y="29"/>
                    </a:cubicBezTo>
                    <a:cubicBezTo>
                      <a:pt x="1" y="60"/>
                      <a:pt x="0" y="91"/>
                      <a:pt x="7" y="122"/>
                    </a:cubicBezTo>
                    <a:cubicBezTo>
                      <a:pt x="13" y="153"/>
                      <a:pt x="28" y="182"/>
                      <a:pt x="52" y="202"/>
                    </a:cubicBezTo>
                    <a:cubicBezTo>
                      <a:pt x="75" y="222"/>
                      <a:pt x="103" y="232"/>
                      <a:pt x="132" y="239"/>
                    </a:cubicBezTo>
                    <a:cubicBezTo>
                      <a:pt x="225" y="264"/>
                      <a:pt x="322" y="258"/>
                      <a:pt x="417" y="267"/>
                    </a:cubicBezTo>
                    <a:cubicBezTo>
                      <a:pt x="471" y="272"/>
                      <a:pt x="524" y="277"/>
                      <a:pt x="578" y="284"/>
                    </a:cubicBezTo>
                    <a:cubicBezTo>
                      <a:pt x="629" y="291"/>
                      <a:pt x="683" y="297"/>
                      <a:pt x="733" y="310"/>
                    </a:cubicBezTo>
                    <a:cubicBezTo>
                      <a:pt x="742" y="312"/>
                      <a:pt x="750" y="319"/>
                      <a:pt x="747" y="328"/>
                    </a:cubicBezTo>
                    <a:cubicBezTo>
                      <a:pt x="744" y="340"/>
                      <a:pt x="738" y="352"/>
                      <a:pt x="734" y="362"/>
                    </a:cubicBezTo>
                    <a:cubicBezTo>
                      <a:pt x="724" y="387"/>
                      <a:pt x="714" y="412"/>
                      <a:pt x="704" y="436"/>
                    </a:cubicBezTo>
                    <a:cubicBezTo>
                      <a:pt x="683" y="485"/>
                      <a:pt x="661" y="533"/>
                      <a:pt x="637" y="581"/>
                    </a:cubicBezTo>
                    <a:cubicBezTo>
                      <a:pt x="626" y="605"/>
                      <a:pt x="614" y="630"/>
                      <a:pt x="602" y="654"/>
                    </a:cubicBezTo>
                    <a:cubicBezTo>
                      <a:pt x="579" y="700"/>
                      <a:pt x="556" y="747"/>
                      <a:pt x="533" y="793"/>
                    </a:cubicBezTo>
                    <a:cubicBezTo>
                      <a:pt x="575" y="798"/>
                      <a:pt x="617" y="804"/>
                      <a:pt x="659" y="809"/>
                    </a:cubicBezTo>
                    <a:cubicBezTo>
                      <a:pt x="671" y="810"/>
                      <a:pt x="696" y="743"/>
                      <a:pt x="701" y="733"/>
                    </a:cubicBezTo>
                    <a:cubicBezTo>
                      <a:pt x="732" y="662"/>
                      <a:pt x="759" y="589"/>
                      <a:pt x="785" y="517"/>
                    </a:cubicBezTo>
                    <a:cubicBezTo>
                      <a:pt x="798" y="481"/>
                      <a:pt x="810" y="445"/>
                      <a:pt x="823" y="409"/>
                    </a:cubicBezTo>
                    <a:cubicBezTo>
                      <a:pt x="834" y="379"/>
                      <a:pt x="848" y="349"/>
                      <a:pt x="856" y="318"/>
                    </a:cubicBezTo>
                    <a:cubicBezTo>
                      <a:pt x="864" y="290"/>
                      <a:pt x="871" y="258"/>
                      <a:pt x="846" y="236"/>
                    </a:cubicBezTo>
                    <a:close/>
                  </a:path>
                </a:pathLst>
              </a:custGeom>
              <a:solidFill>
                <a:srgbClr val="2D5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1"/>
              <p:cNvSpPr>
                <a:spLocks/>
              </p:cNvSpPr>
              <p:nvPr/>
            </p:nvSpPr>
            <p:spPr bwMode="auto">
              <a:xfrm>
                <a:off x="3363913" y="2408238"/>
                <a:ext cx="890588" cy="787400"/>
              </a:xfrm>
              <a:custGeom>
                <a:avLst/>
                <a:gdLst>
                  <a:gd name="T0" fmla="*/ 69 w 528"/>
                  <a:gd name="T1" fmla="*/ 256 h 467"/>
                  <a:gd name="T2" fmla="*/ 83 w 528"/>
                  <a:gd name="T3" fmla="*/ 245 h 467"/>
                  <a:gd name="T4" fmla="*/ 138 w 528"/>
                  <a:gd name="T5" fmla="*/ 190 h 467"/>
                  <a:gd name="T6" fmla="*/ 161 w 528"/>
                  <a:gd name="T7" fmla="*/ 149 h 467"/>
                  <a:gd name="T8" fmla="*/ 175 w 528"/>
                  <a:gd name="T9" fmla="*/ 98 h 467"/>
                  <a:gd name="T10" fmla="*/ 255 w 528"/>
                  <a:gd name="T11" fmla="*/ 80 h 467"/>
                  <a:gd name="T12" fmla="*/ 270 w 528"/>
                  <a:gd name="T13" fmla="*/ 90 h 467"/>
                  <a:gd name="T14" fmla="*/ 302 w 528"/>
                  <a:gd name="T15" fmla="*/ 79 h 467"/>
                  <a:gd name="T16" fmla="*/ 405 w 528"/>
                  <a:gd name="T17" fmla="*/ 4 h 467"/>
                  <a:gd name="T18" fmla="*/ 473 w 528"/>
                  <a:gd name="T19" fmla="*/ 15 h 467"/>
                  <a:gd name="T20" fmla="*/ 507 w 528"/>
                  <a:gd name="T21" fmla="*/ 42 h 467"/>
                  <a:gd name="T22" fmla="*/ 503 w 528"/>
                  <a:gd name="T23" fmla="*/ 145 h 467"/>
                  <a:gd name="T24" fmla="*/ 445 w 528"/>
                  <a:gd name="T25" fmla="*/ 238 h 467"/>
                  <a:gd name="T26" fmla="*/ 406 w 528"/>
                  <a:gd name="T27" fmla="*/ 396 h 467"/>
                  <a:gd name="T28" fmla="*/ 402 w 528"/>
                  <a:gd name="T29" fmla="*/ 402 h 467"/>
                  <a:gd name="T30" fmla="*/ 378 w 528"/>
                  <a:gd name="T31" fmla="*/ 395 h 467"/>
                  <a:gd name="T32" fmla="*/ 338 w 528"/>
                  <a:gd name="T33" fmla="*/ 360 h 467"/>
                  <a:gd name="T34" fmla="*/ 331 w 528"/>
                  <a:gd name="T35" fmla="*/ 356 h 467"/>
                  <a:gd name="T36" fmla="*/ 324 w 528"/>
                  <a:gd name="T37" fmla="*/ 358 h 467"/>
                  <a:gd name="T38" fmla="*/ 282 w 528"/>
                  <a:gd name="T39" fmla="*/ 382 h 467"/>
                  <a:gd name="T40" fmla="*/ 259 w 528"/>
                  <a:gd name="T41" fmla="*/ 376 h 467"/>
                  <a:gd name="T42" fmla="*/ 224 w 528"/>
                  <a:gd name="T43" fmla="*/ 366 h 467"/>
                  <a:gd name="T44" fmla="*/ 206 w 528"/>
                  <a:gd name="T45" fmla="*/ 365 h 467"/>
                  <a:gd name="T46" fmla="*/ 197 w 528"/>
                  <a:gd name="T47" fmla="*/ 365 h 467"/>
                  <a:gd name="T48" fmla="*/ 192 w 528"/>
                  <a:gd name="T49" fmla="*/ 367 h 467"/>
                  <a:gd name="T50" fmla="*/ 206 w 528"/>
                  <a:gd name="T51" fmla="*/ 376 h 467"/>
                  <a:gd name="T52" fmla="*/ 228 w 528"/>
                  <a:gd name="T53" fmla="*/ 395 h 467"/>
                  <a:gd name="T54" fmla="*/ 235 w 528"/>
                  <a:gd name="T55" fmla="*/ 403 h 467"/>
                  <a:gd name="T56" fmla="*/ 235 w 528"/>
                  <a:gd name="T57" fmla="*/ 405 h 467"/>
                  <a:gd name="T58" fmla="*/ 233 w 528"/>
                  <a:gd name="T59" fmla="*/ 407 h 467"/>
                  <a:gd name="T60" fmla="*/ 227 w 528"/>
                  <a:gd name="T61" fmla="*/ 405 h 467"/>
                  <a:gd name="T62" fmla="*/ 220 w 528"/>
                  <a:gd name="T63" fmla="*/ 407 h 467"/>
                  <a:gd name="T64" fmla="*/ 209 w 528"/>
                  <a:gd name="T65" fmla="*/ 411 h 467"/>
                  <a:gd name="T66" fmla="*/ 185 w 528"/>
                  <a:gd name="T67" fmla="*/ 417 h 467"/>
                  <a:gd name="T68" fmla="*/ 139 w 528"/>
                  <a:gd name="T69" fmla="*/ 407 h 467"/>
                  <a:gd name="T70" fmla="*/ 119 w 528"/>
                  <a:gd name="T71" fmla="*/ 393 h 467"/>
                  <a:gd name="T72" fmla="*/ 81 w 528"/>
                  <a:gd name="T73" fmla="*/ 410 h 467"/>
                  <a:gd name="T74" fmla="*/ 24 w 528"/>
                  <a:gd name="T75" fmla="*/ 467 h 467"/>
                  <a:gd name="T76" fmla="*/ 6 w 528"/>
                  <a:gd name="T77" fmla="*/ 392 h 467"/>
                  <a:gd name="T78" fmla="*/ 3 w 528"/>
                  <a:gd name="T79" fmla="*/ 312 h 467"/>
                  <a:gd name="T80" fmla="*/ 5 w 528"/>
                  <a:gd name="T81" fmla="*/ 305 h 467"/>
                  <a:gd name="T82" fmla="*/ 10 w 528"/>
                  <a:gd name="T83" fmla="*/ 300 h 467"/>
                  <a:gd name="T84" fmla="*/ 69 w 528"/>
                  <a:gd name="T85" fmla="*/ 2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8" h="467">
                    <a:moveTo>
                      <a:pt x="69" y="256"/>
                    </a:moveTo>
                    <a:cubicBezTo>
                      <a:pt x="74" y="252"/>
                      <a:pt x="78" y="248"/>
                      <a:pt x="83" y="245"/>
                    </a:cubicBezTo>
                    <a:cubicBezTo>
                      <a:pt x="104" y="228"/>
                      <a:pt x="124" y="213"/>
                      <a:pt x="138" y="190"/>
                    </a:cubicBezTo>
                    <a:cubicBezTo>
                      <a:pt x="147" y="176"/>
                      <a:pt x="157" y="165"/>
                      <a:pt x="161" y="149"/>
                    </a:cubicBezTo>
                    <a:cubicBezTo>
                      <a:pt x="166" y="132"/>
                      <a:pt x="166" y="114"/>
                      <a:pt x="175" y="98"/>
                    </a:cubicBezTo>
                    <a:cubicBezTo>
                      <a:pt x="189" y="71"/>
                      <a:pt x="230" y="61"/>
                      <a:pt x="255" y="80"/>
                    </a:cubicBezTo>
                    <a:cubicBezTo>
                      <a:pt x="260" y="83"/>
                      <a:pt x="264" y="88"/>
                      <a:pt x="270" y="90"/>
                    </a:cubicBezTo>
                    <a:cubicBezTo>
                      <a:pt x="281" y="93"/>
                      <a:pt x="293" y="86"/>
                      <a:pt x="302" y="79"/>
                    </a:cubicBezTo>
                    <a:cubicBezTo>
                      <a:pt x="336" y="52"/>
                      <a:pt x="363" y="13"/>
                      <a:pt x="405" y="4"/>
                    </a:cubicBezTo>
                    <a:cubicBezTo>
                      <a:pt x="428" y="0"/>
                      <a:pt x="452" y="5"/>
                      <a:pt x="473" y="15"/>
                    </a:cubicBezTo>
                    <a:cubicBezTo>
                      <a:pt x="486" y="21"/>
                      <a:pt x="498" y="30"/>
                      <a:pt x="507" y="42"/>
                    </a:cubicBezTo>
                    <a:cubicBezTo>
                      <a:pt x="528" y="72"/>
                      <a:pt x="520" y="113"/>
                      <a:pt x="503" y="145"/>
                    </a:cubicBezTo>
                    <a:cubicBezTo>
                      <a:pt x="485" y="177"/>
                      <a:pt x="460" y="204"/>
                      <a:pt x="445" y="238"/>
                    </a:cubicBezTo>
                    <a:cubicBezTo>
                      <a:pt x="423" y="288"/>
                      <a:pt x="429" y="346"/>
                      <a:pt x="406" y="396"/>
                    </a:cubicBezTo>
                    <a:cubicBezTo>
                      <a:pt x="405" y="398"/>
                      <a:pt x="404" y="400"/>
                      <a:pt x="402" y="402"/>
                    </a:cubicBezTo>
                    <a:cubicBezTo>
                      <a:pt x="395" y="408"/>
                      <a:pt x="384" y="402"/>
                      <a:pt x="378" y="395"/>
                    </a:cubicBezTo>
                    <a:cubicBezTo>
                      <a:pt x="364" y="384"/>
                      <a:pt x="351" y="372"/>
                      <a:pt x="338" y="360"/>
                    </a:cubicBezTo>
                    <a:cubicBezTo>
                      <a:pt x="336" y="358"/>
                      <a:pt x="334" y="356"/>
                      <a:pt x="331" y="356"/>
                    </a:cubicBezTo>
                    <a:cubicBezTo>
                      <a:pt x="329" y="355"/>
                      <a:pt x="326" y="357"/>
                      <a:pt x="324" y="358"/>
                    </a:cubicBezTo>
                    <a:cubicBezTo>
                      <a:pt x="310" y="367"/>
                      <a:pt x="298" y="382"/>
                      <a:pt x="282" y="382"/>
                    </a:cubicBezTo>
                    <a:cubicBezTo>
                      <a:pt x="274" y="382"/>
                      <a:pt x="266" y="379"/>
                      <a:pt x="259" y="376"/>
                    </a:cubicBezTo>
                    <a:cubicBezTo>
                      <a:pt x="247" y="371"/>
                      <a:pt x="236" y="368"/>
                      <a:pt x="224" y="366"/>
                    </a:cubicBezTo>
                    <a:cubicBezTo>
                      <a:pt x="218" y="366"/>
                      <a:pt x="212" y="365"/>
                      <a:pt x="206" y="365"/>
                    </a:cubicBezTo>
                    <a:cubicBezTo>
                      <a:pt x="203" y="365"/>
                      <a:pt x="200" y="365"/>
                      <a:pt x="197" y="365"/>
                    </a:cubicBezTo>
                    <a:cubicBezTo>
                      <a:pt x="197" y="365"/>
                      <a:pt x="191" y="365"/>
                      <a:pt x="192" y="367"/>
                    </a:cubicBezTo>
                    <a:cubicBezTo>
                      <a:pt x="196" y="371"/>
                      <a:pt x="201" y="373"/>
                      <a:pt x="206" y="376"/>
                    </a:cubicBezTo>
                    <a:cubicBezTo>
                      <a:pt x="214" y="381"/>
                      <a:pt x="221" y="388"/>
                      <a:pt x="228" y="395"/>
                    </a:cubicBezTo>
                    <a:cubicBezTo>
                      <a:pt x="231" y="397"/>
                      <a:pt x="233" y="400"/>
                      <a:pt x="235" y="403"/>
                    </a:cubicBezTo>
                    <a:cubicBezTo>
                      <a:pt x="235" y="404"/>
                      <a:pt x="236" y="404"/>
                      <a:pt x="235" y="405"/>
                    </a:cubicBezTo>
                    <a:cubicBezTo>
                      <a:pt x="235" y="406"/>
                      <a:pt x="234" y="407"/>
                      <a:pt x="233" y="407"/>
                    </a:cubicBezTo>
                    <a:cubicBezTo>
                      <a:pt x="231" y="407"/>
                      <a:pt x="229" y="405"/>
                      <a:pt x="227" y="405"/>
                    </a:cubicBezTo>
                    <a:cubicBezTo>
                      <a:pt x="224" y="405"/>
                      <a:pt x="222" y="406"/>
                      <a:pt x="220" y="407"/>
                    </a:cubicBezTo>
                    <a:cubicBezTo>
                      <a:pt x="217" y="409"/>
                      <a:pt x="213" y="410"/>
                      <a:pt x="209" y="411"/>
                    </a:cubicBezTo>
                    <a:cubicBezTo>
                      <a:pt x="201" y="414"/>
                      <a:pt x="193" y="416"/>
                      <a:pt x="185" y="417"/>
                    </a:cubicBezTo>
                    <a:cubicBezTo>
                      <a:pt x="169" y="419"/>
                      <a:pt x="152" y="416"/>
                      <a:pt x="139" y="407"/>
                    </a:cubicBezTo>
                    <a:cubicBezTo>
                      <a:pt x="132" y="402"/>
                      <a:pt x="127" y="395"/>
                      <a:pt x="119" y="393"/>
                    </a:cubicBezTo>
                    <a:cubicBezTo>
                      <a:pt x="105" y="388"/>
                      <a:pt x="91" y="399"/>
                      <a:pt x="81" y="410"/>
                    </a:cubicBezTo>
                    <a:cubicBezTo>
                      <a:pt x="62" y="429"/>
                      <a:pt x="43" y="448"/>
                      <a:pt x="24" y="467"/>
                    </a:cubicBezTo>
                    <a:cubicBezTo>
                      <a:pt x="17" y="442"/>
                      <a:pt x="13" y="417"/>
                      <a:pt x="6" y="392"/>
                    </a:cubicBezTo>
                    <a:cubicBezTo>
                      <a:pt x="0" y="367"/>
                      <a:pt x="3" y="338"/>
                      <a:pt x="3" y="312"/>
                    </a:cubicBezTo>
                    <a:cubicBezTo>
                      <a:pt x="3" y="310"/>
                      <a:pt x="3" y="307"/>
                      <a:pt x="5" y="305"/>
                    </a:cubicBezTo>
                    <a:cubicBezTo>
                      <a:pt x="6" y="303"/>
                      <a:pt x="8" y="302"/>
                      <a:pt x="10" y="300"/>
                    </a:cubicBezTo>
                    <a:cubicBezTo>
                      <a:pt x="30" y="286"/>
                      <a:pt x="50" y="271"/>
                      <a:pt x="69" y="256"/>
                    </a:cubicBezTo>
                    <a:close/>
                  </a:path>
                </a:pathLst>
              </a:custGeom>
              <a:solidFill>
                <a:srgbClr val="E290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2"/>
              <p:cNvSpPr>
                <a:spLocks/>
              </p:cNvSpPr>
              <p:nvPr/>
            </p:nvSpPr>
            <p:spPr bwMode="auto">
              <a:xfrm>
                <a:off x="3835400" y="2278063"/>
                <a:ext cx="439738" cy="312737"/>
              </a:xfrm>
              <a:custGeom>
                <a:avLst/>
                <a:gdLst>
                  <a:gd name="T0" fmla="*/ 1 w 261"/>
                  <a:gd name="T1" fmla="*/ 28 h 185"/>
                  <a:gd name="T2" fmla="*/ 13 w 261"/>
                  <a:gd name="T3" fmla="*/ 14 h 185"/>
                  <a:gd name="T4" fmla="*/ 101 w 261"/>
                  <a:gd name="T5" fmla="*/ 5 h 185"/>
                  <a:gd name="T6" fmla="*/ 186 w 261"/>
                  <a:gd name="T7" fmla="*/ 42 h 185"/>
                  <a:gd name="T8" fmla="*/ 210 w 261"/>
                  <a:gd name="T9" fmla="*/ 63 h 185"/>
                  <a:gd name="T10" fmla="*/ 249 w 261"/>
                  <a:gd name="T11" fmla="*/ 125 h 185"/>
                  <a:gd name="T12" fmla="*/ 259 w 261"/>
                  <a:gd name="T13" fmla="*/ 155 h 185"/>
                  <a:gd name="T14" fmla="*/ 261 w 261"/>
                  <a:gd name="T15" fmla="*/ 185 h 185"/>
                  <a:gd name="T16" fmla="*/ 212 w 261"/>
                  <a:gd name="T17" fmla="*/ 127 h 185"/>
                  <a:gd name="T18" fmla="*/ 131 w 261"/>
                  <a:gd name="T19" fmla="*/ 106 h 185"/>
                  <a:gd name="T20" fmla="*/ 5 w 261"/>
                  <a:gd name="T21" fmla="*/ 40 h 185"/>
                  <a:gd name="T22" fmla="*/ 1 w 261"/>
                  <a:gd name="T23" fmla="*/ 2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1" h="185">
                    <a:moveTo>
                      <a:pt x="1" y="28"/>
                    </a:moveTo>
                    <a:cubicBezTo>
                      <a:pt x="2" y="21"/>
                      <a:pt x="7" y="17"/>
                      <a:pt x="13" y="14"/>
                    </a:cubicBezTo>
                    <a:cubicBezTo>
                      <a:pt x="39" y="0"/>
                      <a:pt x="71" y="0"/>
                      <a:pt x="101" y="5"/>
                    </a:cubicBezTo>
                    <a:cubicBezTo>
                      <a:pt x="132" y="11"/>
                      <a:pt x="161" y="24"/>
                      <a:pt x="186" y="42"/>
                    </a:cubicBezTo>
                    <a:cubicBezTo>
                      <a:pt x="195" y="49"/>
                      <a:pt x="204" y="54"/>
                      <a:pt x="210" y="63"/>
                    </a:cubicBezTo>
                    <a:cubicBezTo>
                      <a:pt x="224" y="84"/>
                      <a:pt x="239" y="101"/>
                      <a:pt x="249" y="125"/>
                    </a:cubicBezTo>
                    <a:cubicBezTo>
                      <a:pt x="253" y="135"/>
                      <a:pt x="256" y="144"/>
                      <a:pt x="259" y="155"/>
                    </a:cubicBezTo>
                    <a:cubicBezTo>
                      <a:pt x="261" y="163"/>
                      <a:pt x="258" y="178"/>
                      <a:pt x="261" y="185"/>
                    </a:cubicBezTo>
                    <a:cubicBezTo>
                      <a:pt x="252" y="161"/>
                      <a:pt x="234" y="141"/>
                      <a:pt x="212" y="127"/>
                    </a:cubicBezTo>
                    <a:cubicBezTo>
                      <a:pt x="187" y="110"/>
                      <a:pt x="160" y="109"/>
                      <a:pt x="131" y="106"/>
                    </a:cubicBezTo>
                    <a:cubicBezTo>
                      <a:pt x="82" y="101"/>
                      <a:pt x="31" y="82"/>
                      <a:pt x="5" y="40"/>
                    </a:cubicBezTo>
                    <a:cubicBezTo>
                      <a:pt x="3" y="37"/>
                      <a:pt x="0" y="32"/>
                      <a:pt x="1" y="28"/>
                    </a:cubicBezTo>
                    <a:close/>
                  </a:path>
                </a:pathLst>
              </a:custGeom>
              <a:solidFill>
                <a:srgbClr val="8B3E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53"/>
              <p:cNvSpPr>
                <a:spLocks/>
              </p:cNvSpPr>
              <p:nvPr/>
            </p:nvSpPr>
            <p:spPr bwMode="auto">
              <a:xfrm>
                <a:off x="2344738" y="2921000"/>
                <a:ext cx="1096963" cy="1260475"/>
              </a:xfrm>
              <a:custGeom>
                <a:avLst/>
                <a:gdLst>
                  <a:gd name="T0" fmla="*/ 605 w 651"/>
                  <a:gd name="T1" fmla="*/ 309 h 748"/>
                  <a:gd name="T2" fmla="*/ 522 w 651"/>
                  <a:gd name="T3" fmla="*/ 542 h 748"/>
                  <a:gd name="T4" fmla="*/ 506 w 651"/>
                  <a:gd name="T5" fmla="*/ 262 h 748"/>
                  <a:gd name="T6" fmla="*/ 504 w 651"/>
                  <a:gd name="T7" fmla="*/ 196 h 748"/>
                  <a:gd name="T8" fmla="*/ 478 w 651"/>
                  <a:gd name="T9" fmla="*/ 160 h 748"/>
                  <a:gd name="T10" fmla="*/ 494 w 651"/>
                  <a:gd name="T11" fmla="*/ 188 h 748"/>
                  <a:gd name="T12" fmla="*/ 495 w 651"/>
                  <a:gd name="T13" fmla="*/ 253 h 748"/>
                  <a:gd name="T14" fmla="*/ 520 w 651"/>
                  <a:gd name="T15" fmla="*/ 550 h 748"/>
                  <a:gd name="T16" fmla="*/ 514 w 651"/>
                  <a:gd name="T17" fmla="*/ 573 h 748"/>
                  <a:gd name="T18" fmla="*/ 505 w 651"/>
                  <a:gd name="T19" fmla="*/ 608 h 748"/>
                  <a:gd name="T20" fmla="*/ 491 w 651"/>
                  <a:gd name="T21" fmla="*/ 668 h 748"/>
                  <a:gd name="T22" fmla="*/ 470 w 651"/>
                  <a:gd name="T23" fmla="*/ 658 h 748"/>
                  <a:gd name="T24" fmla="*/ 457 w 651"/>
                  <a:gd name="T25" fmla="*/ 650 h 748"/>
                  <a:gd name="T26" fmla="*/ 384 w 651"/>
                  <a:gd name="T27" fmla="*/ 532 h 748"/>
                  <a:gd name="T28" fmla="*/ 387 w 651"/>
                  <a:gd name="T29" fmla="*/ 191 h 748"/>
                  <a:gd name="T30" fmla="*/ 419 w 651"/>
                  <a:gd name="T31" fmla="*/ 153 h 748"/>
                  <a:gd name="T32" fmla="*/ 371 w 651"/>
                  <a:gd name="T33" fmla="*/ 198 h 748"/>
                  <a:gd name="T34" fmla="*/ 368 w 651"/>
                  <a:gd name="T35" fmla="*/ 539 h 748"/>
                  <a:gd name="T36" fmla="*/ 454 w 651"/>
                  <a:gd name="T37" fmla="*/ 665 h 748"/>
                  <a:gd name="T38" fmla="*/ 488 w 651"/>
                  <a:gd name="T39" fmla="*/ 680 h 748"/>
                  <a:gd name="T40" fmla="*/ 473 w 651"/>
                  <a:gd name="T41" fmla="*/ 731 h 748"/>
                  <a:gd name="T42" fmla="*/ 464 w 651"/>
                  <a:gd name="T43" fmla="*/ 745 h 748"/>
                  <a:gd name="T44" fmla="*/ 450 w 651"/>
                  <a:gd name="T45" fmla="*/ 748 h 748"/>
                  <a:gd name="T46" fmla="*/ 0 w 651"/>
                  <a:gd name="T47" fmla="*/ 695 h 748"/>
                  <a:gd name="T48" fmla="*/ 93 w 651"/>
                  <a:gd name="T49" fmla="*/ 409 h 748"/>
                  <a:gd name="T50" fmla="*/ 347 w 651"/>
                  <a:gd name="T51" fmla="*/ 120 h 748"/>
                  <a:gd name="T52" fmla="*/ 572 w 651"/>
                  <a:gd name="T53" fmla="*/ 4 h 748"/>
                  <a:gd name="T54" fmla="*/ 595 w 651"/>
                  <a:gd name="T55" fmla="*/ 19 h 748"/>
                  <a:gd name="T56" fmla="*/ 617 w 651"/>
                  <a:gd name="T57" fmla="*/ 49 h 748"/>
                  <a:gd name="T58" fmla="*/ 648 w 651"/>
                  <a:gd name="T59" fmla="*/ 153 h 748"/>
                  <a:gd name="T60" fmla="*/ 605 w 651"/>
                  <a:gd name="T61" fmla="*/ 309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51" h="748">
                    <a:moveTo>
                      <a:pt x="605" y="309"/>
                    </a:moveTo>
                    <a:cubicBezTo>
                      <a:pt x="572" y="385"/>
                      <a:pt x="545" y="462"/>
                      <a:pt x="522" y="542"/>
                    </a:cubicBezTo>
                    <a:cubicBezTo>
                      <a:pt x="488" y="458"/>
                      <a:pt x="499" y="345"/>
                      <a:pt x="506" y="262"/>
                    </a:cubicBezTo>
                    <a:cubicBezTo>
                      <a:pt x="508" y="240"/>
                      <a:pt x="510" y="217"/>
                      <a:pt x="504" y="196"/>
                    </a:cubicBezTo>
                    <a:cubicBezTo>
                      <a:pt x="500" y="182"/>
                      <a:pt x="490" y="168"/>
                      <a:pt x="478" y="160"/>
                    </a:cubicBezTo>
                    <a:cubicBezTo>
                      <a:pt x="485" y="168"/>
                      <a:pt x="491" y="178"/>
                      <a:pt x="494" y="188"/>
                    </a:cubicBezTo>
                    <a:cubicBezTo>
                      <a:pt x="500" y="209"/>
                      <a:pt x="497" y="231"/>
                      <a:pt x="495" y="253"/>
                    </a:cubicBezTo>
                    <a:cubicBezTo>
                      <a:pt x="488" y="343"/>
                      <a:pt x="476" y="466"/>
                      <a:pt x="520" y="550"/>
                    </a:cubicBezTo>
                    <a:cubicBezTo>
                      <a:pt x="518" y="558"/>
                      <a:pt x="516" y="565"/>
                      <a:pt x="514" y="573"/>
                    </a:cubicBezTo>
                    <a:cubicBezTo>
                      <a:pt x="511" y="585"/>
                      <a:pt x="508" y="596"/>
                      <a:pt x="505" y="608"/>
                    </a:cubicBezTo>
                    <a:cubicBezTo>
                      <a:pt x="500" y="628"/>
                      <a:pt x="496" y="648"/>
                      <a:pt x="491" y="668"/>
                    </a:cubicBezTo>
                    <a:cubicBezTo>
                      <a:pt x="484" y="666"/>
                      <a:pt x="477" y="662"/>
                      <a:pt x="470" y="658"/>
                    </a:cubicBezTo>
                    <a:cubicBezTo>
                      <a:pt x="466" y="656"/>
                      <a:pt x="461" y="653"/>
                      <a:pt x="457" y="650"/>
                    </a:cubicBezTo>
                    <a:cubicBezTo>
                      <a:pt x="418" y="621"/>
                      <a:pt x="403" y="576"/>
                      <a:pt x="384" y="532"/>
                    </a:cubicBezTo>
                    <a:cubicBezTo>
                      <a:pt x="343" y="439"/>
                      <a:pt x="339" y="282"/>
                      <a:pt x="387" y="191"/>
                    </a:cubicBezTo>
                    <a:cubicBezTo>
                      <a:pt x="395" y="177"/>
                      <a:pt x="406" y="162"/>
                      <a:pt x="419" y="153"/>
                    </a:cubicBezTo>
                    <a:cubicBezTo>
                      <a:pt x="399" y="158"/>
                      <a:pt x="382" y="178"/>
                      <a:pt x="371" y="198"/>
                    </a:cubicBezTo>
                    <a:cubicBezTo>
                      <a:pt x="324" y="289"/>
                      <a:pt x="327" y="446"/>
                      <a:pt x="368" y="539"/>
                    </a:cubicBezTo>
                    <a:cubicBezTo>
                      <a:pt x="390" y="588"/>
                      <a:pt x="406" y="637"/>
                      <a:pt x="454" y="665"/>
                    </a:cubicBezTo>
                    <a:cubicBezTo>
                      <a:pt x="465" y="671"/>
                      <a:pt x="476" y="676"/>
                      <a:pt x="488" y="680"/>
                    </a:cubicBezTo>
                    <a:cubicBezTo>
                      <a:pt x="483" y="697"/>
                      <a:pt x="478" y="715"/>
                      <a:pt x="473" y="731"/>
                    </a:cubicBezTo>
                    <a:cubicBezTo>
                      <a:pt x="471" y="737"/>
                      <a:pt x="469" y="742"/>
                      <a:pt x="464" y="745"/>
                    </a:cubicBezTo>
                    <a:cubicBezTo>
                      <a:pt x="460" y="748"/>
                      <a:pt x="455" y="748"/>
                      <a:pt x="450" y="748"/>
                    </a:cubicBezTo>
                    <a:cubicBezTo>
                      <a:pt x="299" y="748"/>
                      <a:pt x="149" y="722"/>
                      <a:pt x="0" y="695"/>
                    </a:cubicBezTo>
                    <a:cubicBezTo>
                      <a:pt x="2" y="594"/>
                      <a:pt x="42" y="497"/>
                      <a:pt x="93" y="409"/>
                    </a:cubicBezTo>
                    <a:cubicBezTo>
                      <a:pt x="157" y="297"/>
                      <a:pt x="241" y="193"/>
                      <a:pt x="347" y="120"/>
                    </a:cubicBezTo>
                    <a:cubicBezTo>
                      <a:pt x="411" y="77"/>
                      <a:pt x="498" y="28"/>
                      <a:pt x="572" y="4"/>
                    </a:cubicBezTo>
                    <a:cubicBezTo>
                      <a:pt x="585" y="0"/>
                      <a:pt x="583" y="13"/>
                      <a:pt x="595" y="19"/>
                    </a:cubicBezTo>
                    <a:cubicBezTo>
                      <a:pt x="606" y="24"/>
                      <a:pt x="612" y="37"/>
                      <a:pt x="617" y="49"/>
                    </a:cubicBezTo>
                    <a:cubicBezTo>
                      <a:pt x="631" y="82"/>
                      <a:pt x="646" y="117"/>
                      <a:pt x="648" y="153"/>
                    </a:cubicBezTo>
                    <a:cubicBezTo>
                      <a:pt x="651" y="208"/>
                      <a:pt x="627" y="259"/>
                      <a:pt x="605" y="309"/>
                    </a:cubicBezTo>
                    <a:close/>
                  </a:path>
                </a:pathLst>
              </a:custGeom>
              <a:solidFill>
                <a:srgbClr val="A0B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54"/>
              <p:cNvSpPr>
                <a:spLocks/>
              </p:cNvSpPr>
              <p:nvPr/>
            </p:nvSpPr>
            <p:spPr bwMode="auto">
              <a:xfrm>
                <a:off x="3146425" y="3190875"/>
                <a:ext cx="77788" cy="657225"/>
              </a:xfrm>
              <a:custGeom>
                <a:avLst/>
                <a:gdLst>
                  <a:gd name="T0" fmla="*/ 46 w 46"/>
                  <a:gd name="T1" fmla="*/ 382 h 390"/>
                  <a:gd name="T2" fmla="*/ 44 w 46"/>
                  <a:gd name="T3" fmla="*/ 390 h 390"/>
                  <a:gd name="T4" fmla="*/ 19 w 46"/>
                  <a:gd name="T5" fmla="*/ 93 h 390"/>
                  <a:gd name="T6" fmla="*/ 18 w 46"/>
                  <a:gd name="T7" fmla="*/ 28 h 390"/>
                  <a:gd name="T8" fmla="*/ 2 w 46"/>
                  <a:gd name="T9" fmla="*/ 0 h 390"/>
                  <a:gd name="T10" fmla="*/ 28 w 46"/>
                  <a:gd name="T11" fmla="*/ 36 h 390"/>
                  <a:gd name="T12" fmla="*/ 30 w 46"/>
                  <a:gd name="T13" fmla="*/ 102 h 390"/>
                  <a:gd name="T14" fmla="*/ 46 w 46"/>
                  <a:gd name="T15" fmla="*/ 382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390">
                    <a:moveTo>
                      <a:pt x="46" y="382"/>
                    </a:moveTo>
                    <a:cubicBezTo>
                      <a:pt x="46" y="384"/>
                      <a:pt x="45" y="387"/>
                      <a:pt x="44" y="390"/>
                    </a:cubicBezTo>
                    <a:cubicBezTo>
                      <a:pt x="0" y="306"/>
                      <a:pt x="12" y="183"/>
                      <a:pt x="19" y="93"/>
                    </a:cubicBezTo>
                    <a:cubicBezTo>
                      <a:pt x="21" y="71"/>
                      <a:pt x="24" y="49"/>
                      <a:pt x="18" y="28"/>
                    </a:cubicBezTo>
                    <a:cubicBezTo>
                      <a:pt x="15" y="18"/>
                      <a:pt x="9" y="8"/>
                      <a:pt x="2" y="0"/>
                    </a:cubicBezTo>
                    <a:cubicBezTo>
                      <a:pt x="14" y="8"/>
                      <a:pt x="24" y="22"/>
                      <a:pt x="28" y="36"/>
                    </a:cubicBezTo>
                    <a:cubicBezTo>
                      <a:pt x="34" y="57"/>
                      <a:pt x="32" y="80"/>
                      <a:pt x="30" y="102"/>
                    </a:cubicBezTo>
                    <a:cubicBezTo>
                      <a:pt x="23" y="185"/>
                      <a:pt x="12" y="298"/>
                      <a:pt x="46" y="382"/>
                    </a:cubicBezTo>
                    <a:close/>
                  </a:path>
                </a:pathLst>
              </a:custGeom>
              <a:solidFill>
                <a:srgbClr val="7F9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5"/>
              <p:cNvSpPr>
                <a:spLocks/>
              </p:cNvSpPr>
              <p:nvPr/>
            </p:nvSpPr>
            <p:spPr bwMode="auto">
              <a:xfrm>
                <a:off x="2890838" y="3178175"/>
                <a:ext cx="280988" cy="889000"/>
              </a:xfrm>
              <a:custGeom>
                <a:avLst/>
                <a:gdLst>
                  <a:gd name="T0" fmla="*/ 167 w 167"/>
                  <a:gd name="T1" fmla="*/ 515 h 527"/>
                  <a:gd name="T2" fmla="*/ 164 w 167"/>
                  <a:gd name="T3" fmla="*/ 527 h 527"/>
                  <a:gd name="T4" fmla="*/ 130 w 167"/>
                  <a:gd name="T5" fmla="*/ 512 h 527"/>
                  <a:gd name="T6" fmla="*/ 44 w 167"/>
                  <a:gd name="T7" fmla="*/ 386 h 527"/>
                  <a:gd name="T8" fmla="*/ 47 w 167"/>
                  <a:gd name="T9" fmla="*/ 45 h 527"/>
                  <a:gd name="T10" fmla="*/ 95 w 167"/>
                  <a:gd name="T11" fmla="*/ 0 h 527"/>
                  <a:gd name="T12" fmla="*/ 63 w 167"/>
                  <a:gd name="T13" fmla="*/ 38 h 527"/>
                  <a:gd name="T14" fmla="*/ 60 w 167"/>
                  <a:gd name="T15" fmla="*/ 379 h 527"/>
                  <a:gd name="T16" fmla="*/ 146 w 167"/>
                  <a:gd name="T17" fmla="*/ 505 h 527"/>
                  <a:gd name="T18" fmla="*/ 167 w 167"/>
                  <a:gd name="T19" fmla="*/ 515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7" h="527">
                    <a:moveTo>
                      <a:pt x="167" y="515"/>
                    </a:moveTo>
                    <a:cubicBezTo>
                      <a:pt x="166" y="519"/>
                      <a:pt x="165" y="523"/>
                      <a:pt x="164" y="527"/>
                    </a:cubicBezTo>
                    <a:cubicBezTo>
                      <a:pt x="152" y="523"/>
                      <a:pt x="141" y="518"/>
                      <a:pt x="130" y="512"/>
                    </a:cubicBezTo>
                    <a:cubicBezTo>
                      <a:pt x="82" y="484"/>
                      <a:pt x="66" y="435"/>
                      <a:pt x="44" y="386"/>
                    </a:cubicBezTo>
                    <a:cubicBezTo>
                      <a:pt x="3" y="293"/>
                      <a:pt x="0" y="136"/>
                      <a:pt x="47" y="45"/>
                    </a:cubicBezTo>
                    <a:cubicBezTo>
                      <a:pt x="58" y="25"/>
                      <a:pt x="75" y="5"/>
                      <a:pt x="95" y="0"/>
                    </a:cubicBezTo>
                    <a:cubicBezTo>
                      <a:pt x="82" y="9"/>
                      <a:pt x="71" y="24"/>
                      <a:pt x="63" y="38"/>
                    </a:cubicBezTo>
                    <a:cubicBezTo>
                      <a:pt x="15" y="129"/>
                      <a:pt x="19" y="286"/>
                      <a:pt x="60" y="379"/>
                    </a:cubicBezTo>
                    <a:cubicBezTo>
                      <a:pt x="81" y="428"/>
                      <a:pt x="97" y="477"/>
                      <a:pt x="146" y="505"/>
                    </a:cubicBezTo>
                    <a:cubicBezTo>
                      <a:pt x="153" y="509"/>
                      <a:pt x="160" y="513"/>
                      <a:pt x="167" y="515"/>
                    </a:cubicBezTo>
                    <a:close/>
                  </a:path>
                </a:pathLst>
              </a:custGeom>
              <a:solidFill>
                <a:srgbClr val="7F9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56"/>
              <p:cNvSpPr>
                <a:spLocks/>
              </p:cNvSpPr>
              <p:nvPr/>
            </p:nvSpPr>
            <p:spPr bwMode="auto">
              <a:xfrm>
                <a:off x="3305175" y="2865438"/>
                <a:ext cx="160338" cy="460375"/>
              </a:xfrm>
              <a:custGeom>
                <a:avLst/>
                <a:gdLst>
                  <a:gd name="T0" fmla="*/ 0 w 95"/>
                  <a:gd name="T1" fmla="*/ 273 h 273"/>
                  <a:gd name="T2" fmla="*/ 0 w 95"/>
                  <a:gd name="T3" fmla="*/ 34 h 273"/>
                  <a:gd name="T4" fmla="*/ 66 w 95"/>
                  <a:gd name="T5" fmla="*/ 0 h 273"/>
                  <a:gd name="T6" fmla="*/ 95 w 95"/>
                  <a:gd name="T7" fmla="*/ 205 h 273"/>
                  <a:gd name="T8" fmla="*/ 0 w 95"/>
                  <a:gd name="T9" fmla="*/ 273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73">
                    <a:moveTo>
                      <a:pt x="0" y="273"/>
                    </a:moveTo>
                    <a:cubicBezTo>
                      <a:pt x="10" y="194"/>
                      <a:pt x="9" y="113"/>
                      <a:pt x="0" y="34"/>
                    </a:cubicBezTo>
                    <a:cubicBezTo>
                      <a:pt x="23" y="26"/>
                      <a:pt x="46" y="14"/>
                      <a:pt x="66" y="0"/>
                    </a:cubicBezTo>
                    <a:cubicBezTo>
                      <a:pt x="68" y="69"/>
                      <a:pt x="78" y="138"/>
                      <a:pt x="95" y="205"/>
                    </a:cubicBezTo>
                    <a:cubicBezTo>
                      <a:pt x="62" y="227"/>
                      <a:pt x="31" y="249"/>
                      <a:pt x="0" y="273"/>
                    </a:cubicBezTo>
                    <a:close/>
                  </a:path>
                </a:pathLst>
              </a:custGeom>
              <a:solidFill>
                <a:srgbClr val="A0B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57"/>
              <p:cNvSpPr>
                <a:spLocks/>
              </p:cNvSpPr>
              <p:nvPr/>
            </p:nvSpPr>
            <p:spPr bwMode="auto">
              <a:xfrm>
                <a:off x="3921125" y="2779713"/>
                <a:ext cx="101600" cy="66675"/>
              </a:xfrm>
              <a:custGeom>
                <a:avLst/>
                <a:gdLst>
                  <a:gd name="T0" fmla="*/ 57 w 60"/>
                  <a:gd name="T1" fmla="*/ 3 h 40"/>
                  <a:gd name="T2" fmla="*/ 60 w 60"/>
                  <a:gd name="T3" fmla="*/ 3 h 40"/>
                  <a:gd name="T4" fmla="*/ 23 w 60"/>
                  <a:gd name="T5" fmla="*/ 39 h 40"/>
                  <a:gd name="T6" fmla="*/ 13 w 60"/>
                  <a:gd name="T7" fmla="*/ 38 h 40"/>
                  <a:gd name="T8" fmla="*/ 13 w 60"/>
                  <a:gd name="T9" fmla="*/ 4 h 40"/>
                  <a:gd name="T10" fmla="*/ 15 w 60"/>
                  <a:gd name="T11" fmla="*/ 2 h 40"/>
                  <a:gd name="T12" fmla="*/ 20 w 60"/>
                  <a:gd name="T13" fmla="*/ 1 h 40"/>
                  <a:gd name="T14" fmla="*/ 57 w 60"/>
                  <a:gd name="T15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40">
                    <a:moveTo>
                      <a:pt x="57" y="3"/>
                    </a:moveTo>
                    <a:cubicBezTo>
                      <a:pt x="58" y="3"/>
                      <a:pt x="59" y="3"/>
                      <a:pt x="60" y="3"/>
                    </a:cubicBezTo>
                    <a:cubicBezTo>
                      <a:pt x="60" y="22"/>
                      <a:pt x="41" y="37"/>
                      <a:pt x="23" y="39"/>
                    </a:cubicBezTo>
                    <a:cubicBezTo>
                      <a:pt x="20" y="40"/>
                      <a:pt x="16" y="39"/>
                      <a:pt x="13" y="38"/>
                    </a:cubicBezTo>
                    <a:cubicBezTo>
                      <a:pt x="0" y="31"/>
                      <a:pt x="6" y="13"/>
                      <a:pt x="13" y="4"/>
                    </a:cubicBezTo>
                    <a:cubicBezTo>
                      <a:pt x="14" y="3"/>
                      <a:pt x="14" y="2"/>
                      <a:pt x="15" y="2"/>
                    </a:cubicBezTo>
                    <a:cubicBezTo>
                      <a:pt x="17" y="1"/>
                      <a:pt x="18" y="1"/>
                      <a:pt x="20" y="1"/>
                    </a:cubicBezTo>
                    <a:cubicBezTo>
                      <a:pt x="32" y="1"/>
                      <a:pt x="45" y="0"/>
                      <a:pt x="57" y="3"/>
                    </a:cubicBezTo>
                    <a:close/>
                  </a:path>
                </a:pathLst>
              </a:custGeom>
              <a:solidFill>
                <a:srgbClr val="C7E1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58"/>
              <p:cNvSpPr>
                <a:spLocks/>
              </p:cNvSpPr>
              <p:nvPr/>
            </p:nvSpPr>
            <p:spPr bwMode="auto">
              <a:xfrm>
                <a:off x="3954463" y="2790825"/>
                <a:ext cx="42863" cy="44450"/>
              </a:xfrm>
              <a:custGeom>
                <a:avLst/>
                <a:gdLst>
                  <a:gd name="T0" fmla="*/ 5 w 25"/>
                  <a:gd name="T1" fmla="*/ 24 h 26"/>
                  <a:gd name="T2" fmla="*/ 2 w 25"/>
                  <a:gd name="T3" fmla="*/ 20 h 26"/>
                  <a:gd name="T4" fmla="*/ 1 w 25"/>
                  <a:gd name="T5" fmla="*/ 15 h 26"/>
                  <a:gd name="T6" fmla="*/ 3 w 25"/>
                  <a:gd name="T7" fmla="*/ 6 h 26"/>
                  <a:gd name="T8" fmla="*/ 8 w 25"/>
                  <a:gd name="T9" fmla="*/ 2 h 26"/>
                  <a:gd name="T10" fmla="*/ 22 w 25"/>
                  <a:gd name="T11" fmla="*/ 6 h 26"/>
                  <a:gd name="T12" fmla="*/ 21 w 25"/>
                  <a:gd name="T13" fmla="*/ 21 h 26"/>
                  <a:gd name="T14" fmla="*/ 17 w 25"/>
                  <a:gd name="T15" fmla="*/ 24 h 26"/>
                  <a:gd name="T16" fmla="*/ 7 w 25"/>
                  <a:gd name="T17" fmla="*/ 25 h 26"/>
                  <a:gd name="T18" fmla="*/ 5 w 25"/>
                  <a:gd name="T1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6">
                    <a:moveTo>
                      <a:pt x="5" y="24"/>
                    </a:moveTo>
                    <a:cubicBezTo>
                      <a:pt x="4" y="23"/>
                      <a:pt x="2" y="21"/>
                      <a:pt x="2" y="20"/>
                    </a:cubicBezTo>
                    <a:cubicBezTo>
                      <a:pt x="1" y="18"/>
                      <a:pt x="1" y="17"/>
                      <a:pt x="1" y="15"/>
                    </a:cubicBezTo>
                    <a:cubicBezTo>
                      <a:pt x="0" y="12"/>
                      <a:pt x="1" y="9"/>
                      <a:pt x="3" y="6"/>
                    </a:cubicBezTo>
                    <a:cubicBezTo>
                      <a:pt x="5" y="4"/>
                      <a:pt x="6" y="3"/>
                      <a:pt x="8" y="2"/>
                    </a:cubicBezTo>
                    <a:cubicBezTo>
                      <a:pt x="13" y="0"/>
                      <a:pt x="19" y="2"/>
                      <a:pt x="22" y="6"/>
                    </a:cubicBezTo>
                    <a:cubicBezTo>
                      <a:pt x="25" y="10"/>
                      <a:pt x="25" y="17"/>
                      <a:pt x="21" y="21"/>
                    </a:cubicBezTo>
                    <a:cubicBezTo>
                      <a:pt x="20" y="22"/>
                      <a:pt x="18" y="23"/>
                      <a:pt x="17" y="24"/>
                    </a:cubicBezTo>
                    <a:cubicBezTo>
                      <a:pt x="14" y="25"/>
                      <a:pt x="10" y="26"/>
                      <a:pt x="7" y="25"/>
                    </a:cubicBezTo>
                    <a:cubicBezTo>
                      <a:pt x="6" y="25"/>
                      <a:pt x="6" y="25"/>
                      <a:pt x="5" y="24"/>
                    </a:cubicBezTo>
                    <a:close/>
                  </a:path>
                </a:pathLst>
              </a:custGeom>
              <a:solidFill>
                <a:srgbClr val="006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59"/>
              <p:cNvSpPr>
                <a:spLocks/>
              </p:cNvSpPr>
              <p:nvPr/>
            </p:nvSpPr>
            <p:spPr bwMode="auto">
              <a:xfrm>
                <a:off x="3963988" y="2813050"/>
                <a:ext cx="15875" cy="14287"/>
              </a:xfrm>
              <a:custGeom>
                <a:avLst/>
                <a:gdLst>
                  <a:gd name="T0" fmla="*/ 3 w 9"/>
                  <a:gd name="T1" fmla="*/ 9 h 9"/>
                  <a:gd name="T2" fmla="*/ 7 w 9"/>
                  <a:gd name="T3" fmla="*/ 8 h 9"/>
                  <a:gd name="T4" fmla="*/ 9 w 9"/>
                  <a:gd name="T5" fmla="*/ 5 h 9"/>
                  <a:gd name="T6" fmla="*/ 8 w 9"/>
                  <a:gd name="T7" fmla="*/ 3 h 9"/>
                  <a:gd name="T8" fmla="*/ 6 w 9"/>
                  <a:gd name="T9" fmla="*/ 1 h 9"/>
                  <a:gd name="T10" fmla="*/ 2 w 9"/>
                  <a:gd name="T11" fmla="*/ 1 h 9"/>
                  <a:gd name="T12" fmla="*/ 1 w 9"/>
                  <a:gd name="T13" fmla="*/ 2 h 9"/>
                  <a:gd name="T14" fmla="*/ 0 w 9"/>
                  <a:gd name="T15" fmla="*/ 5 h 9"/>
                  <a:gd name="T16" fmla="*/ 3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cubicBezTo>
                      <a:pt x="4" y="9"/>
                      <a:pt x="6" y="9"/>
                      <a:pt x="7" y="8"/>
                    </a:cubicBezTo>
                    <a:cubicBezTo>
                      <a:pt x="8" y="7"/>
                      <a:pt x="9" y="6"/>
                      <a:pt x="9" y="5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002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60"/>
              <p:cNvSpPr>
                <a:spLocks/>
              </p:cNvSpPr>
              <p:nvPr/>
            </p:nvSpPr>
            <p:spPr bwMode="auto">
              <a:xfrm>
                <a:off x="3963988" y="2797175"/>
                <a:ext cx="11113" cy="9525"/>
              </a:xfrm>
              <a:custGeom>
                <a:avLst/>
                <a:gdLst>
                  <a:gd name="T0" fmla="*/ 4 w 6"/>
                  <a:gd name="T1" fmla="*/ 0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4 h 5"/>
                  <a:gd name="T8" fmla="*/ 5 w 6"/>
                  <a:gd name="T9" fmla="*/ 4 h 5"/>
                  <a:gd name="T10" fmla="*/ 5 w 6"/>
                  <a:gd name="T11" fmla="*/ 1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3" y="5"/>
                      <a:pt x="4" y="5"/>
                      <a:pt x="5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61"/>
              <p:cNvSpPr>
                <a:spLocks/>
              </p:cNvSpPr>
              <p:nvPr/>
            </p:nvSpPr>
            <p:spPr bwMode="auto">
              <a:xfrm>
                <a:off x="3870325" y="2825750"/>
                <a:ext cx="85725" cy="63500"/>
              </a:xfrm>
              <a:custGeom>
                <a:avLst/>
                <a:gdLst>
                  <a:gd name="T0" fmla="*/ 18 w 51"/>
                  <a:gd name="T1" fmla="*/ 34 h 37"/>
                  <a:gd name="T2" fmla="*/ 3 w 51"/>
                  <a:gd name="T3" fmla="*/ 23 h 37"/>
                  <a:gd name="T4" fmla="*/ 11 w 51"/>
                  <a:gd name="T5" fmla="*/ 0 h 37"/>
                  <a:gd name="T6" fmla="*/ 22 w 51"/>
                  <a:gd name="T7" fmla="*/ 18 h 37"/>
                  <a:gd name="T8" fmla="*/ 51 w 51"/>
                  <a:gd name="T9" fmla="*/ 21 h 37"/>
                  <a:gd name="T10" fmla="*/ 18 w 51"/>
                  <a:gd name="T11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7">
                    <a:moveTo>
                      <a:pt x="18" y="34"/>
                    </a:moveTo>
                    <a:cubicBezTo>
                      <a:pt x="11" y="32"/>
                      <a:pt x="5" y="29"/>
                      <a:pt x="3" y="23"/>
                    </a:cubicBezTo>
                    <a:cubicBezTo>
                      <a:pt x="0" y="15"/>
                      <a:pt x="5" y="6"/>
                      <a:pt x="11" y="0"/>
                    </a:cubicBezTo>
                    <a:cubicBezTo>
                      <a:pt x="10" y="7"/>
                      <a:pt x="16" y="14"/>
                      <a:pt x="22" y="18"/>
                    </a:cubicBezTo>
                    <a:cubicBezTo>
                      <a:pt x="31" y="23"/>
                      <a:pt x="41" y="24"/>
                      <a:pt x="51" y="21"/>
                    </a:cubicBezTo>
                    <a:cubicBezTo>
                      <a:pt x="44" y="31"/>
                      <a:pt x="30" y="37"/>
                      <a:pt x="18" y="34"/>
                    </a:cubicBezTo>
                    <a:close/>
                  </a:path>
                </a:pathLst>
              </a:custGeom>
              <a:solidFill>
                <a:srgbClr val="D58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63"/>
              <p:cNvSpPr>
                <a:spLocks/>
              </p:cNvSpPr>
              <p:nvPr/>
            </p:nvSpPr>
            <p:spPr bwMode="auto">
              <a:xfrm>
                <a:off x="3543300" y="2281238"/>
                <a:ext cx="498475" cy="492125"/>
              </a:xfrm>
              <a:custGeom>
                <a:avLst/>
                <a:gdLst>
                  <a:gd name="T0" fmla="*/ 271 w 296"/>
                  <a:gd name="T1" fmla="*/ 166 h 292"/>
                  <a:gd name="T2" fmla="*/ 197 w 296"/>
                  <a:gd name="T3" fmla="*/ 191 h 292"/>
                  <a:gd name="T4" fmla="*/ 130 w 296"/>
                  <a:gd name="T5" fmla="*/ 264 h 292"/>
                  <a:gd name="T6" fmla="*/ 128 w 296"/>
                  <a:gd name="T7" fmla="*/ 266 h 292"/>
                  <a:gd name="T8" fmla="*/ 124 w 296"/>
                  <a:gd name="T9" fmla="*/ 266 h 292"/>
                  <a:gd name="T10" fmla="*/ 104 w 296"/>
                  <a:gd name="T11" fmla="*/ 262 h 292"/>
                  <a:gd name="T12" fmla="*/ 137 w 296"/>
                  <a:gd name="T13" fmla="*/ 209 h 292"/>
                  <a:gd name="T14" fmla="*/ 120 w 296"/>
                  <a:gd name="T15" fmla="*/ 165 h 292"/>
                  <a:gd name="T16" fmla="*/ 76 w 296"/>
                  <a:gd name="T17" fmla="*/ 181 h 292"/>
                  <a:gd name="T18" fmla="*/ 66 w 296"/>
                  <a:gd name="T19" fmla="*/ 244 h 292"/>
                  <a:gd name="T20" fmla="*/ 53 w 296"/>
                  <a:gd name="T21" fmla="*/ 261 h 292"/>
                  <a:gd name="T22" fmla="*/ 0 w 296"/>
                  <a:gd name="T23" fmla="*/ 292 h 292"/>
                  <a:gd name="T24" fmla="*/ 26 w 296"/>
                  <a:gd name="T25" fmla="*/ 180 h 292"/>
                  <a:gd name="T26" fmla="*/ 46 w 296"/>
                  <a:gd name="T27" fmla="*/ 65 h 292"/>
                  <a:gd name="T28" fmla="*/ 80 w 296"/>
                  <a:gd name="T29" fmla="*/ 29 h 292"/>
                  <a:gd name="T30" fmla="*/ 139 w 296"/>
                  <a:gd name="T31" fmla="*/ 2 h 292"/>
                  <a:gd name="T32" fmla="*/ 210 w 296"/>
                  <a:gd name="T33" fmla="*/ 25 h 292"/>
                  <a:gd name="T34" fmla="*/ 272 w 296"/>
                  <a:gd name="T35" fmla="*/ 84 h 292"/>
                  <a:gd name="T36" fmla="*/ 271 w 296"/>
                  <a:gd name="T37" fmla="*/ 166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6" h="292">
                    <a:moveTo>
                      <a:pt x="271" y="166"/>
                    </a:moveTo>
                    <a:cubicBezTo>
                      <a:pt x="250" y="181"/>
                      <a:pt x="221" y="181"/>
                      <a:pt x="197" y="191"/>
                    </a:cubicBezTo>
                    <a:cubicBezTo>
                      <a:pt x="162" y="206"/>
                      <a:pt x="148" y="233"/>
                      <a:pt x="130" y="264"/>
                    </a:cubicBezTo>
                    <a:cubicBezTo>
                      <a:pt x="130" y="264"/>
                      <a:pt x="129" y="266"/>
                      <a:pt x="128" y="266"/>
                    </a:cubicBezTo>
                    <a:cubicBezTo>
                      <a:pt x="127" y="267"/>
                      <a:pt x="125" y="266"/>
                      <a:pt x="124" y="266"/>
                    </a:cubicBezTo>
                    <a:cubicBezTo>
                      <a:pt x="118" y="264"/>
                      <a:pt x="111" y="262"/>
                      <a:pt x="104" y="262"/>
                    </a:cubicBezTo>
                    <a:cubicBezTo>
                      <a:pt x="114" y="245"/>
                      <a:pt x="129" y="227"/>
                      <a:pt x="137" y="209"/>
                    </a:cubicBezTo>
                    <a:cubicBezTo>
                      <a:pt x="144" y="193"/>
                      <a:pt x="136" y="173"/>
                      <a:pt x="120" y="165"/>
                    </a:cubicBezTo>
                    <a:cubicBezTo>
                      <a:pt x="105" y="158"/>
                      <a:pt x="84" y="165"/>
                      <a:pt x="76" y="181"/>
                    </a:cubicBezTo>
                    <a:cubicBezTo>
                      <a:pt x="66" y="200"/>
                      <a:pt x="76" y="224"/>
                      <a:pt x="66" y="244"/>
                    </a:cubicBezTo>
                    <a:cubicBezTo>
                      <a:pt x="63" y="250"/>
                      <a:pt x="58" y="255"/>
                      <a:pt x="53" y="261"/>
                    </a:cubicBezTo>
                    <a:cubicBezTo>
                      <a:pt x="38" y="275"/>
                      <a:pt x="21" y="291"/>
                      <a:pt x="0" y="292"/>
                    </a:cubicBezTo>
                    <a:cubicBezTo>
                      <a:pt x="25" y="262"/>
                      <a:pt x="27" y="219"/>
                      <a:pt x="26" y="180"/>
                    </a:cubicBezTo>
                    <a:cubicBezTo>
                      <a:pt x="26" y="140"/>
                      <a:pt x="25" y="98"/>
                      <a:pt x="46" y="65"/>
                    </a:cubicBezTo>
                    <a:cubicBezTo>
                      <a:pt x="54" y="51"/>
                      <a:pt x="67" y="39"/>
                      <a:pt x="80" y="29"/>
                    </a:cubicBezTo>
                    <a:cubicBezTo>
                      <a:pt x="97" y="15"/>
                      <a:pt x="117" y="3"/>
                      <a:pt x="139" y="2"/>
                    </a:cubicBezTo>
                    <a:cubicBezTo>
                      <a:pt x="164" y="0"/>
                      <a:pt x="188" y="12"/>
                      <a:pt x="210" y="25"/>
                    </a:cubicBezTo>
                    <a:cubicBezTo>
                      <a:pt x="234" y="40"/>
                      <a:pt x="258" y="58"/>
                      <a:pt x="272" y="84"/>
                    </a:cubicBezTo>
                    <a:cubicBezTo>
                      <a:pt x="284" y="105"/>
                      <a:pt x="296" y="149"/>
                      <a:pt x="271" y="166"/>
                    </a:cubicBezTo>
                    <a:close/>
                  </a:path>
                </a:pathLst>
              </a:custGeom>
              <a:solidFill>
                <a:srgbClr val="873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77"/>
              <p:cNvSpPr>
                <a:spLocks/>
              </p:cNvSpPr>
              <p:nvPr/>
            </p:nvSpPr>
            <p:spPr bwMode="auto">
              <a:xfrm>
                <a:off x="3940175" y="2635250"/>
                <a:ext cx="220663" cy="84137"/>
              </a:xfrm>
              <a:custGeom>
                <a:avLst/>
                <a:gdLst>
                  <a:gd name="T0" fmla="*/ 117 w 131"/>
                  <a:gd name="T1" fmla="*/ 24 h 50"/>
                  <a:gd name="T2" fmla="*/ 131 w 131"/>
                  <a:gd name="T3" fmla="*/ 19 h 50"/>
                  <a:gd name="T4" fmla="*/ 107 w 131"/>
                  <a:gd name="T5" fmla="*/ 50 h 50"/>
                  <a:gd name="T6" fmla="*/ 81 w 131"/>
                  <a:gd name="T7" fmla="*/ 38 h 50"/>
                  <a:gd name="T8" fmla="*/ 1 w 131"/>
                  <a:gd name="T9" fmla="*/ 24 h 50"/>
                  <a:gd name="T10" fmla="*/ 14 w 131"/>
                  <a:gd name="T11" fmla="*/ 16 h 50"/>
                  <a:gd name="T12" fmla="*/ 0 w 131"/>
                  <a:gd name="T13" fmla="*/ 21 h 50"/>
                  <a:gd name="T14" fmla="*/ 69 w 131"/>
                  <a:gd name="T15" fmla="*/ 7 h 50"/>
                  <a:gd name="T16" fmla="*/ 95 w 131"/>
                  <a:gd name="T17" fmla="*/ 16 h 50"/>
                  <a:gd name="T18" fmla="*/ 119 w 131"/>
                  <a:gd name="T19" fmla="*/ 19 h 50"/>
                  <a:gd name="T20" fmla="*/ 117 w 131"/>
                  <a:gd name="T21" fmla="*/ 2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1" h="50">
                    <a:moveTo>
                      <a:pt x="117" y="24"/>
                    </a:moveTo>
                    <a:cubicBezTo>
                      <a:pt x="122" y="24"/>
                      <a:pt x="127" y="22"/>
                      <a:pt x="131" y="19"/>
                    </a:cubicBezTo>
                    <a:cubicBezTo>
                      <a:pt x="125" y="30"/>
                      <a:pt x="116" y="41"/>
                      <a:pt x="107" y="50"/>
                    </a:cubicBezTo>
                    <a:cubicBezTo>
                      <a:pt x="97" y="48"/>
                      <a:pt x="89" y="42"/>
                      <a:pt x="81" y="38"/>
                    </a:cubicBezTo>
                    <a:cubicBezTo>
                      <a:pt x="57" y="25"/>
                      <a:pt x="28" y="20"/>
                      <a:pt x="1" y="24"/>
                    </a:cubicBezTo>
                    <a:cubicBezTo>
                      <a:pt x="6" y="21"/>
                      <a:pt x="10" y="19"/>
                      <a:pt x="14" y="16"/>
                    </a:cubicBezTo>
                    <a:cubicBezTo>
                      <a:pt x="10" y="18"/>
                      <a:pt x="5" y="19"/>
                      <a:pt x="0" y="21"/>
                    </a:cubicBezTo>
                    <a:cubicBezTo>
                      <a:pt x="19" y="5"/>
                      <a:pt x="45" y="0"/>
                      <a:pt x="69" y="7"/>
                    </a:cubicBezTo>
                    <a:cubicBezTo>
                      <a:pt x="78" y="9"/>
                      <a:pt x="86" y="13"/>
                      <a:pt x="95" y="16"/>
                    </a:cubicBezTo>
                    <a:cubicBezTo>
                      <a:pt x="103" y="18"/>
                      <a:pt x="111" y="19"/>
                      <a:pt x="119" y="19"/>
                    </a:cubicBezTo>
                    <a:cubicBezTo>
                      <a:pt x="119" y="21"/>
                      <a:pt x="118" y="23"/>
                      <a:pt x="117" y="24"/>
                    </a:cubicBezTo>
                    <a:close/>
                  </a:path>
                </a:pathLst>
              </a:custGeom>
              <a:solidFill>
                <a:srgbClr val="913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78"/>
              <p:cNvSpPr>
                <a:spLocks/>
              </p:cNvSpPr>
              <p:nvPr/>
            </p:nvSpPr>
            <p:spPr bwMode="auto">
              <a:xfrm>
                <a:off x="3644900" y="2997200"/>
                <a:ext cx="36513" cy="33337"/>
              </a:xfrm>
              <a:custGeom>
                <a:avLst/>
                <a:gdLst>
                  <a:gd name="T0" fmla="*/ 20 w 22"/>
                  <a:gd name="T1" fmla="*/ 0 h 20"/>
                  <a:gd name="T2" fmla="*/ 11 w 22"/>
                  <a:gd name="T3" fmla="*/ 4 h 20"/>
                  <a:gd name="T4" fmla="*/ 3 w 22"/>
                  <a:gd name="T5" fmla="*/ 9 h 20"/>
                  <a:gd name="T6" fmla="*/ 7 w 22"/>
                  <a:gd name="T7" fmla="*/ 20 h 20"/>
                  <a:gd name="T8" fmla="*/ 8 w 22"/>
                  <a:gd name="T9" fmla="*/ 16 h 20"/>
                  <a:gd name="T10" fmla="*/ 21 w 22"/>
                  <a:gd name="T11" fmla="*/ 3 h 20"/>
                  <a:gd name="T12" fmla="*/ 20 w 22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0">
                    <a:moveTo>
                      <a:pt x="20" y="0"/>
                    </a:moveTo>
                    <a:cubicBezTo>
                      <a:pt x="17" y="1"/>
                      <a:pt x="14" y="2"/>
                      <a:pt x="11" y="4"/>
                    </a:cubicBezTo>
                    <a:cubicBezTo>
                      <a:pt x="8" y="5"/>
                      <a:pt x="5" y="7"/>
                      <a:pt x="3" y="9"/>
                    </a:cubicBezTo>
                    <a:cubicBezTo>
                      <a:pt x="0" y="13"/>
                      <a:pt x="1" y="20"/>
                      <a:pt x="7" y="20"/>
                    </a:cubicBezTo>
                    <a:cubicBezTo>
                      <a:pt x="8" y="20"/>
                      <a:pt x="9" y="17"/>
                      <a:pt x="8" y="16"/>
                    </a:cubicBezTo>
                    <a:cubicBezTo>
                      <a:pt x="2" y="12"/>
                      <a:pt x="17" y="4"/>
                      <a:pt x="21" y="3"/>
                    </a:cubicBezTo>
                    <a:cubicBezTo>
                      <a:pt x="22" y="2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D58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79"/>
              <p:cNvSpPr>
                <a:spLocks/>
              </p:cNvSpPr>
              <p:nvPr/>
            </p:nvSpPr>
            <p:spPr bwMode="auto">
              <a:xfrm>
                <a:off x="3703638" y="2593975"/>
                <a:ext cx="38100" cy="106362"/>
              </a:xfrm>
              <a:custGeom>
                <a:avLst/>
                <a:gdLst>
                  <a:gd name="T0" fmla="*/ 12 w 23"/>
                  <a:gd name="T1" fmla="*/ 2 h 63"/>
                  <a:gd name="T2" fmla="*/ 2 w 23"/>
                  <a:gd name="T3" fmla="*/ 58 h 63"/>
                  <a:gd name="T4" fmla="*/ 6 w 23"/>
                  <a:gd name="T5" fmla="*/ 61 h 63"/>
                  <a:gd name="T6" fmla="*/ 13 w 23"/>
                  <a:gd name="T7" fmla="*/ 1 h 63"/>
                  <a:gd name="T8" fmla="*/ 12 w 23"/>
                  <a:gd name="T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63">
                    <a:moveTo>
                      <a:pt x="12" y="2"/>
                    </a:moveTo>
                    <a:cubicBezTo>
                      <a:pt x="20" y="22"/>
                      <a:pt x="15" y="41"/>
                      <a:pt x="2" y="58"/>
                    </a:cubicBezTo>
                    <a:cubicBezTo>
                      <a:pt x="0" y="60"/>
                      <a:pt x="3" y="63"/>
                      <a:pt x="6" y="61"/>
                    </a:cubicBezTo>
                    <a:cubicBezTo>
                      <a:pt x="22" y="46"/>
                      <a:pt x="23" y="20"/>
                      <a:pt x="13" y="1"/>
                    </a:cubicBezTo>
                    <a:cubicBezTo>
                      <a:pt x="13" y="0"/>
                      <a:pt x="11" y="1"/>
                      <a:pt x="12" y="2"/>
                    </a:cubicBezTo>
                    <a:close/>
                  </a:path>
                </a:pathLst>
              </a:custGeom>
              <a:solidFill>
                <a:srgbClr val="D58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0"/>
              <p:cNvSpPr>
                <a:spLocks/>
              </p:cNvSpPr>
              <p:nvPr/>
            </p:nvSpPr>
            <p:spPr bwMode="auto">
              <a:xfrm>
                <a:off x="3959225" y="2725738"/>
                <a:ext cx="88900" cy="31750"/>
              </a:xfrm>
              <a:custGeom>
                <a:avLst/>
                <a:gdLst>
                  <a:gd name="T0" fmla="*/ 1 w 52"/>
                  <a:gd name="T1" fmla="*/ 16 h 19"/>
                  <a:gd name="T2" fmla="*/ 46 w 52"/>
                  <a:gd name="T3" fmla="*/ 17 h 19"/>
                  <a:gd name="T4" fmla="*/ 50 w 52"/>
                  <a:gd name="T5" fmla="*/ 13 h 19"/>
                  <a:gd name="T6" fmla="*/ 1 w 52"/>
                  <a:gd name="T7" fmla="*/ 14 h 19"/>
                  <a:gd name="T8" fmla="*/ 1 w 52"/>
                  <a:gd name="T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9">
                    <a:moveTo>
                      <a:pt x="1" y="16"/>
                    </a:moveTo>
                    <a:cubicBezTo>
                      <a:pt x="14" y="12"/>
                      <a:pt x="35" y="7"/>
                      <a:pt x="46" y="17"/>
                    </a:cubicBezTo>
                    <a:cubicBezTo>
                      <a:pt x="48" y="19"/>
                      <a:pt x="52" y="15"/>
                      <a:pt x="50" y="13"/>
                    </a:cubicBezTo>
                    <a:cubicBezTo>
                      <a:pt x="40" y="0"/>
                      <a:pt x="13" y="10"/>
                      <a:pt x="1" y="14"/>
                    </a:cubicBezTo>
                    <a:cubicBezTo>
                      <a:pt x="0" y="15"/>
                      <a:pt x="0" y="16"/>
                      <a:pt x="1" y="16"/>
                    </a:cubicBezTo>
                    <a:close/>
                  </a:path>
                </a:pathLst>
              </a:custGeom>
              <a:solidFill>
                <a:srgbClr val="D58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1"/>
              <p:cNvSpPr>
                <a:spLocks/>
              </p:cNvSpPr>
              <p:nvPr/>
            </p:nvSpPr>
            <p:spPr bwMode="auto">
              <a:xfrm>
                <a:off x="3275013" y="2938463"/>
                <a:ext cx="155575" cy="444500"/>
              </a:xfrm>
              <a:custGeom>
                <a:avLst/>
                <a:gdLst>
                  <a:gd name="T0" fmla="*/ 12 w 92"/>
                  <a:gd name="T1" fmla="*/ 2 h 263"/>
                  <a:gd name="T2" fmla="*/ 0 w 92"/>
                  <a:gd name="T3" fmla="*/ 258 h 263"/>
                  <a:gd name="T4" fmla="*/ 9 w 92"/>
                  <a:gd name="T5" fmla="*/ 260 h 263"/>
                  <a:gd name="T6" fmla="*/ 53 w 92"/>
                  <a:gd name="T7" fmla="*/ 217 h 263"/>
                  <a:gd name="T8" fmla="*/ 91 w 92"/>
                  <a:gd name="T9" fmla="*/ 179 h 263"/>
                  <a:gd name="T10" fmla="*/ 89 w 92"/>
                  <a:gd name="T11" fmla="*/ 177 h 263"/>
                  <a:gd name="T12" fmla="*/ 45 w 92"/>
                  <a:gd name="T13" fmla="*/ 215 h 263"/>
                  <a:gd name="T14" fmla="*/ 2 w 92"/>
                  <a:gd name="T15" fmla="*/ 253 h 263"/>
                  <a:gd name="T16" fmla="*/ 10 w 92"/>
                  <a:gd name="T17" fmla="*/ 258 h 263"/>
                  <a:gd name="T18" fmla="*/ 16 w 92"/>
                  <a:gd name="T19" fmla="*/ 2 h 263"/>
                  <a:gd name="T20" fmla="*/ 12 w 92"/>
                  <a:gd name="T21" fmla="*/ 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263">
                    <a:moveTo>
                      <a:pt x="12" y="2"/>
                    </a:moveTo>
                    <a:cubicBezTo>
                      <a:pt x="5" y="87"/>
                      <a:pt x="2" y="172"/>
                      <a:pt x="0" y="258"/>
                    </a:cubicBezTo>
                    <a:cubicBezTo>
                      <a:pt x="0" y="262"/>
                      <a:pt x="6" y="263"/>
                      <a:pt x="9" y="260"/>
                    </a:cubicBezTo>
                    <a:cubicBezTo>
                      <a:pt x="22" y="245"/>
                      <a:pt x="38" y="231"/>
                      <a:pt x="53" y="217"/>
                    </a:cubicBezTo>
                    <a:cubicBezTo>
                      <a:pt x="66" y="205"/>
                      <a:pt x="78" y="192"/>
                      <a:pt x="91" y="179"/>
                    </a:cubicBezTo>
                    <a:cubicBezTo>
                      <a:pt x="92" y="178"/>
                      <a:pt x="90" y="176"/>
                      <a:pt x="89" y="177"/>
                    </a:cubicBezTo>
                    <a:cubicBezTo>
                      <a:pt x="75" y="190"/>
                      <a:pt x="60" y="202"/>
                      <a:pt x="45" y="215"/>
                    </a:cubicBezTo>
                    <a:cubicBezTo>
                      <a:pt x="31" y="228"/>
                      <a:pt x="17" y="241"/>
                      <a:pt x="2" y="253"/>
                    </a:cubicBezTo>
                    <a:cubicBezTo>
                      <a:pt x="5" y="255"/>
                      <a:pt x="7" y="256"/>
                      <a:pt x="10" y="258"/>
                    </a:cubicBezTo>
                    <a:cubicBezTo>
                      <a:pt x="14" y="173"/>
                      <a:pt x="17" y="87"/>
                      <a:pt x="16" y="2"/>
                    </a:cubicBezTo>
                    <a:cubicBezTo>
                      <a:pt x="16" y="0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7F9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2"/>
              <p:cNvSpPr>
                <a:spLocks/>
              </p:cNvSpPr>
              <p:nvPr/>
            </p:nvSpPr>
            <p:spPr bwMode="auto">
              <a:xfrm>
                <a:off x="3316288" y="3228975"/>
                <a:ext cx="125413" cy="944562"/>
              </a:xfrm>
              <a:custGeom>
                <a:avLst/>
                <a:gdLst>
                  <a:gd name="T0" fmla="*/ 26 w 75"/>
                  <a:gd name="T1" fmla="*/ 43 h 560"/>
                  <a:gd name="T2" fmla="*/ 41 w 75"/>
                  <a:gd name="T3" fmla="*/ 73 h 560"/>
                  <a:gd name="T4" fmla="*/ 4 w 75"/>
                  <a:gd name="T5" fmla="*/ 512 h 560"/>
                  <a:gd name="T6" fmla="*/ 41 w 75"/>
                  <a:gd name="T7" fmla="*/ 555 h 560"/>
                  <a:gd name="T8" fmla="*/ 72 w 75"/>
                  <a:gd name="T9" fmla="*/ 511 h 560"/>
                  <a:gd name="T10" fmla="*/ 52 w 75"/>
                  <a:gd name="T11" fmla="*/ 73 h 560"/>
                  <a:gd name="T12" fmla="*/ 72 w 75"/>
                  <a:gd name="T13" fmla="*/ 0 h 560"/>
                  <a:gd name="T14" fmla="*/ 26 w 75"/>
                  <a:gd name="T15" fmla="*/ 43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560">
                    <a:moveTo>
                      <a:pt x="26" y="43"/>
                    </a:move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0" y="507"/>
                      <a:pt x="4" y="512"/>
                    </a:cubicBezTo>
                    <a:cubicBezTo>
                      <a:pt x="8" y="517"/>
                      <a:pt x="37" y="560"/>
                      <a:pt x="41" y="555"/>
                    </a:cubicBezTo>
                    <a:cubicBezTo>
                      <a:pt x="45" y="550"/>
                      <a:pt x="69" y="520"/>
                      <a:pt x="72" y="511"/>
                    </a:cubicBezTo>
                    <a:cubicBezTo>
                      <a:pt x="75" y="501"/>
                      <a:pt x="52" y="73"/>
                      <a:pt x="52" y="73"/>
                    </a:cubicBezTo>
                    <a:cubicBezTo>
                      <a:pt x="72" y="0"/>
                      <a:pt x="72" y="0"/>
                      <a:pt x="72" y="0"/>
                    </a:cubicBezTo>
                    <a:lnTo>
                      <a:pt x="26" y="43"/>
                    </a:lnTo>
                    <a:close/>
                  </a:path>
                </a:pathLst>
              </a:custGeom>
              <a:solidFill>
                <a:srgbClr val="214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83"/>
              <p:cNvSpPr>
                <a:spLocks/>
              </p:cNvSpPr>
              <p:nvPr/>
            </p:nvSpPr>
            <p:spPr bwMode="auto">
              <a:xfrm>
                <a:off x="3813175" y="3759200"/>
                <a:ext cx="565150" cy="274637"/>
              </a:xfrm>
              <a:custGeom>
                <a:avLst/>
                <a:gdLst>
                  <a:gd name="T0" fmla="*/ 104 w 335"/>
                  <a:gd name="T1" fmla="*/ 73 h 163"/>
                  <a:gd name="T2" fmla="*/ 38 w 335"/>
                  <a:gd name="T3" fmla="*/ 99 h 163"/>
                  <a:gd name="T4" fmla="*/ 8 w 335"/>
                  <a:gd name="T5" fmla="*/ 119 h 163"/>
                  <a:gd name="T6" fmla="*/ 13 w 335"/>
                  <a:gd name="T7" fmla="*/ 151 h 163"/>
                  <a:gd name="T8" fmla="*/ 110 w 335"/>
                  <a:gd name="T9" fmla="*/ 143 h 163"/>
                  <a:gd name="T10" fmla="*/ 207 w 335"/>
                  <a:gd name="T11" fmla="*/ 120 h 163"/>
                  <a:gd name="T12" fmla="*/ 269 w 335"/>
                  <a:gd name="T13" fmla="*/ 152 h 163"/>
                  <a:gd name="T14" fmla="*/ 292 w 335"/>
                  <a:gd name="T15" fmla="*/ 158 h 163"/>
                  <a:gd name="T16" fmla="*/ 292 w 335"/>
                  <a:gd name="T17" fmla="*/ 138 h 163"/>
                  <a:gd name="T18" fmla="*/ 209 w 335"/>
                  <a:gd name="T19" fmla="*/ 103 h 163"/>
                  <a:gd name="T20" fmla="*/ 266 w 335"/>
                  <a:gd name="T21" fmla="*/ 109 h 163"/>
                  <a:gd name="T22" fmla="*/ 294 w 335"/>
                  <a:gd name="T23" fmla="*/ 133 h 163"/>
                  <a:gd name="T24" fmla="*/ 316 w 335"/>
                  <a:gd name="T25" fmla="*/ 135 h 163"/>
                  <a:gd name="T26" fmla="*/ 313 w 335"/>
                  <a:gd name="T27" fmla="*/ 114 h 163"/>
                  <a:gd name="T28" fmla="*/ 285 w 335"/>
                  <a:gd name="T29" fmla="*/ 86 h 163"/>
                  <a:gd name="T30" fmla="*/ 211 w 335"/>
                  <a:gd name="T31" fmla="*/ 77 h 163"/>
                  <a:gd name="T32" fmla="*/ 292 w 335"/>
                  <a:gd name="T33" fmla="*/ 87 h 163"/>
                  <a:gd name="T34" fmla="*/ 313 w 335"/>
                  <a:gd name="T35" fmla="*/ 110 h 163"/>
                  <a:gd name="T36" fmla="*/ 326 w 335"/>
                  <a:gd name="T37" fmla="*/ 119 h 163"/>
                  <a:gd name="T38" fmla="*/ 334 w 335"/>
                  <a:gd name="T39" fmla="*/ 105 h 163"/>
                  <a:gd name="T40" fmla="*/ 326 w 335"/>
                  <a:gd name="T41" fmla="*/ 86 h 163"/>
                  <a:gd name="T42" fmla="*/ 295 w 335"/>
                  <a:gd name="T43" fmla="*/ 60 h 163"/>
                  <a:gd name="T44" fmla="*/ 218 w 335"/>
                  <a:gd name="T45" fmla="*/ 52 h 163"/>
                  <a:gd name="T46" fmla="*/ 225 w 335"/>
                  <a:gd name="T47" fmla="*/ 43 h 163"/>
                  <a:gd name="T48" fmla="*/ 232 w 335"/>
                  <a:gd name="T49" fmla="*/ 38 h 163"/>
                  <a:gd name="T50" fmla="*/ 253 w 335"/>
                  <a:gd name="T51" fmla="*/ 32 h 163"/>
                  <a:gd name="T52" fmla="*/ 293 w 335"/>
                  <a:gd name="T53" fmla="*/ 44 h 163"/>
                  <a:gd name="T54" fmla="*/ 304 w 335"/>
                  <a:gd name="T55" fmla="*/ 51 h 163"/>
                  <a:gd name="T56" fmla="*/ 325 w 335"/>
                  <a:gd name="T57" fmla="*/ 45 h 163"/>
                  <a:gd name="T58" fmla="*/ 312 w 335"/>
                  <a:gd name="T59" fmla="*/ 25 h 163"/>
                  <a:gd name="T60" fmla="*/ 215 w 335"/>
                  <a:gd name="T61" fmla="*/ 14 h 163"/>
                  <a:gd name="T62" fmla="*/ 169 w 335"/>
                  <a:gd name="T63" fmla="*/ 43 h 163"/>
                  <a:gd name="T64" fmla="*/ 104 w 335"/>
                  <a:gd name="T65" fmla="*/ 7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5" h="163">
                    <a:moveTo>
                      <a:pt x="104" y="73"/>
                    </a:moveTo>
                    <a:cubicBezTo>
                      <a:pt x="82" y="82"/>
                      <a:pt x="60" y="90"/>
                      <a:pt x="38" y="99"/>
                    </a:cubicBezTo>
                    <a:cubicBezTo>
                      <a:pt x="27" y="104"/>
                      <a:pt x="15" y="109"/>
                      <a:pt x="8" y="119"/>
                    </a:cubicBezTo>
                    <a:cubicBezTo>
                      <a:pt x="0" y="129"/>
                      <a:pt x="1" y="146"/>
                      <a:pt x="13" y="151"/>
                    </a:cubicBezTo>
                    <a:cubicBezTo>
                      <a:pt x="45" y="155"/>
                      <a:pt x="79" y="153"/>
                      <a:pt x="110" y="143"/>
                    </a:cubicBezTo>
                    <a:cubicBezTo>
                      <a:pt x="142" y="133"/>
                      <a:pt x="174" y="116"/>
                      <a:pt x="207" y="120"/>
                    </a:cubicBezTo>
                    <a:cubicBezTo>
                      <a:pt x="230" y="123"/>
                      <a:pt x="250" y="137"/>
                      <a:pt x="269" y="152"/>
                    </a:cubicBezTo>
                    <a:cubicBezTo>
                      <a:pt x="275" y="157"/>
                      <a:pt x="285" y="163"/>
                      <a:pt x="292" y="158"/>
                    </a:cubicBezTo>
                    <a:cubicBezTo>
                      <a:pt x="297" y="153"/>
                      <a:pt x="296" y="145"/>
                      <a:pt x="292" y="138"/>
                    </a:cubicBezTo>
                    <a:cubicBezTo>
                      <a:pt x="277" y="110"/>
                      <a:pt x="240" y="105"/>
                      <a:pt x="209" y="103"/>
                    </a:cubicBezTo>
                    <a:cubicBezTo>
                      <a:pt x="225" y="89"/>
                      <a:pt x="250" y="96"/>
                      <a:pt x="266" y="109"/>
                    </a:cubicBezTo>
                    <a:cubicBezTo>
                      <a:pt x="276" y="116"/>
                      <a:pt x="284" y="125"/>
                      <a:pt x="294" y="133"/>
                    </a:cubicBezTo>
                    <a:cubicBezTo>
                      <a:pt x="299" y="137"/>
                      <a:pt x="310" y="143"/>
                      <a:pt x="316" y="135"/>
                    </a:cubicBezTo>
                    <a:cubicBezTo>
                      <a:pt x="321" y="129"/>
                      <a:pt x="316" y="120"/>
                      <a:pt x="313" y="114"/>
                    </a:cubicBezTo>
                    <a:cubicBezTo>
                      <a:pt x="307" y="102"/>
                      <a:pt x="297" y="92"/>
                      <a:pt x="285" y="86"/>
                    </a:cubicBezTo>
                    <a:cubicBezTo>
                      <a:pt x="262" y="75"/>
                      <a:pt x="236" y="76"/>
                      <a:pt x="211" y="77"/>
                    </a:cubicBezTo>
                    <a:cubicBezTo>
                      <a:pt x="236" y="62"/>
                      <a:pt x="271" y="66"/>
                      <a:pt x="292" y="87"/>
                    </a:cubicBezTo>
                    <a:cubicBezTo>
                      <a:pt x="300" y="94"/>
                      <a:pt x="306" y="103"/>
                      <a:pt x="313" y="110"/>
                    </a:cubicBezTo>
                    <a:cubicBezTo>
                      <a:pt x="316" y="113"/>
                      <a:pt x="321" y="119"/>
                      <a:pt x="326" y="119"/>
                    </a:cubicBezTo>
                    <a:cubicBezTo>
                      <a:pt x="332" y="119"/>
                      <a:pt x="335" y="110"/>
                      <a:pt x="334" y="105"/>
                    </a:cubicBezTo>
                    <a:cubicBezTo>
                      <a:pt x="333" y="98"/>
                      <a:pt x="330" y="91"/>
                      <a:pt x="326" y="86"/>
                    </a:cubicBezTo>
                    <a:cubicBezTo>
                      <a:pt x="319" y="75"/>
                      <a:pt x="308" y="66"/>
                      <a:pt x="295" y="60"/>
                    </a:cubicBezTo>
                    <a:cubicBezTo>
                      <a:pt x="271" y="50"/>
                      <a:pt x="244" y="51"/>
                      <a:pt x="218" y="52"/>
                    </a:cubicBezTo>
                    <a:cubicBezTo>
                      <a:pt x="219" y="52"/>
                      <a:pt x="224" y="45"/>
                      <a:pt x="225" y="43"/>
                    </a:cubicBezTo>
                    <a:cubicBezTo>
                      <a:pt x="227" y="41"/>
                      <a:pt x="230" y="39"/>
                      <a:pt x="232" y="38"/>
                    </a:cubicBezTo>
                    <a:cubicBezTo>
                      <a:pt x="238" y="34"/>
                      <a:pt x="246" y="32"/>
                      <a:pt x="253" y="32"/>
                    </a:cubicBezTo>
                    <a:cubicBezTo>
                      <a:pt x="267" y="31"/>
                      <a:pt x="282" y="35"/>
                      <a:pt x="293" y="44"/>
                    </a:cubicBezTo>
                    <a:cubicBezTo>
                      <a:pt x="297" y="46"/>
                      <a:pt x="300" y="49"/>
                      <a:pt x="304" y="51"/>
                    </a:cubicBezTo>
                    <a:cubicBezTo>
                      <a:pt x="310" y="55"/>
                      <a:pt x="325" y="55"/>
                      <a:pt x="325" y="45"/>
                    </a:cubicBezTo>
                    <a:cubicBezTo>
                      <a:pt x="324" y="38"/>
                      <a:pt x="318" y="29"/>
                      <a:pt x="312" y="25"/>
                    </a:cubicBezTo>
                    <a:cubicBezTo>
                      <a:pt x="285" y="5"/>
                      <a:pt x="246" y="0"/>
                      <a:pt x="215" y="14"/>
                    </a:cubicBezTo>
                    <a:cubicBezTo>
                      <a:pt x="198" y="22"/>
                      <a:pt x="184" y="33"/>
                      <a:pt x="169" y="43"/>
                    </a:cubicBezTo>
                    <a:cubicBezTo>
                      <a:pt x="149" y="55"/>
                      <a:pt x="126" y="64"/>
                      <a:pt x="104" y="73"/>
                    </a:cubicBezTo>
                    <a:close/>
                  </a:path>
                </a:pathLst>
              </a:custGeom>
              <a:solidFill>
                <a:srgbClr val="E290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4"/>
              <p:cNvSpPr>
                <a:spLocks/>
              </p:cNvSpPr>
              <p:nvPr/>
            </p:nvSpPr>
            <p:spPr bwMode="auto">
              <a:xfrm>
                <a:off x="2916238" y="3163888"/>
                <a:ext cx="976313" cy="911225"/>
              </a:xfrm>
              <a:custGeom>
                <a:avLst/>
                <a:gdLst>
                  <a:gd name="T0" fmla="*/ 579 w 579"/>
                  <a:gd name="T1" fmla="*/ 511 h 541"/>
                  <a:gd name="T2" fmla="*/ 563 w 579"/>
                  <a:gd name="T3" fmla="*/ 518 h 541"/>
                  <a:gd name="T4" fmla="*/ 417 w 579"/>
                  <a:gd name="T5" fmla="*/ 536 h 541"/>
                  <a:gd name="T6" fmla="*/ 258 w 579"/>
                  <a:gd name="T7" fmla="*/ 541 h 541"/>
                  <a:gd name="T8" fmla="*/ 152 w 579"/>
                  <a:gd name="T9" fmla="*/ 524 h 541"/>
                  <a:gd name="T10" fmla="*/ 131 w 579"/>
                  <a:gd name="T11" fmla="*/ 514 h 541"/>
                  <a:gd name="T12" fmla="*/ 118 w 579"/>
                  <a:gd name="T13" fmla="*/ 506 h 541"/>
                  <a:gd name="T14" fmla="*/ 45 w 579"/>
                  <a:gd name="T15" fmla="*/ 388 h 541"/>
                  <a:gd name="T16" fmla="*/ 48 w 579"/>
                  <a:gd name="T17" fmla="*/ 47 h 541"/>
                  <a:gd name="T18" fmla="*/ 80 w 579"/>
                  <a:gd name="T19" fmla="*/ 9 h 541"/>
                  <a:gd name="T20" fmla="*/ 109 w 579"/>
                  <a:gd name="T21" fmla="*/ 1 h 541"/>
                  <a:gd name="T22" fmla="*/ 139 w 579"/>
                  <a:gd name="T23" fmla="*/ 16 h 541"/>
                  <a:gd name="T24" fmla="*/ 155 w 579"/>
                  <a:gd name="T25" fmla="*/ 44 h 541"/>
                  <a:gd name="T26" fmla="*/ 156 w 579"/>
                  <a:gd name="T27" fmla="*/ 109 h 541"/>
                  <a:gd name="T28" fmla="*/ 181 w 579"/>
                  <a:gd name="T29" fmla="*/ 406 h 541"/>
                  <a:gd name="T30" fmla="*/ 187 w 579"/>
                  <a:gd name="T31" fmla="*/ 417 h 541"/>
                  <a:gd name="T32" fmla="*/ 211 w 579"/>
                  <a:gd name="T33" fmla="*/ 442 h 541"/>
                  <a:gd name="T34" fmla="*/ 343 w 579"/>
                  <a:gd name="T35" fmla="*/ 463 h 541"/>
                  <a:gd name="T36" fmla="*/ 579 w 579"/>
                  <a:gd name="T37" fmla="*/ 443 h 541"/>
                  <a:gd name="T38" fmla="*/ 579 w 579"/>
                  <a:gd name="T39" fmla="*/ 456 h 541"/>
                  <a:gd name="T40" fmla="*/ 579 w 579"/>
                  <a:gd name="T41" fmla="*/ 511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9" h="541">
                    <a:moveTo>
                      <a:pt x="579" y="511"/>
                    </a:moveTo>
                    <a:cubicBezTo>
                      <a:pt x="579" y="513"/>
                      <a:pt x="573" y="516"/>
                      <a:pt x="563" y="518"/>
                    </a:cubicBezTo>
                    <a:cubicBezTo>
                      <a:pt x="525" y="527"/>
                      <a:pt x="429" y="535"/>
                      <a:pt x="417" y="536"/>
                    </a:cubicBezTo>
                    <a:cubicBezTo>
                      <a:pt x="364" y="539"/>
                      <a:pt x="311" y="541"/>
                      <a:pt x="258" y="541"/>
                    </a:cubicBezTo>
                    <a:cubicBezTo>
                      <a:pt x="222" y="541"/>
                      <a:pt x="185" y="538"/>
                      <a:pt x="152" y="524"/>
                    </a:cubicBezTo>
                    <a:cubicBezTo>
                      <a:pt x="145" y="522"/>
                      <a:pt x="138" y="518"/>
                      <a:pt x="131" y="514"/>
                    </a:cubicBezTo>
                    <a:cubicBezTo>
                      <a:pt x="127" y="512"/>
                      <a:pt x="122" y="509"/>
                      <a:pt x="118" y="506"/>
                    </a:cubicBezTo>
                    <a:cubicBezTo>
                      <a:pt x="79" y="477"/>
                      <a:pt x="64" y="432"/>
                      <a:pt x="45" y="388"/>
                    </a:cubicBezTo>
                    <a:cubicBezTo>
                      <a:pt x="4" y="295"/>
                      <a:pt x="0" y="138"/>
                      <a:pt x="48" y="47"/>
                    </a:cubicBezTo>
                    <a:cubicBezTo>
                      <a:pt x="56" y="33"/>
                      <a:pt x="67" y="18"/>
                      <a:pt x="80" y="9"/>
                    </a:cubicBezTo>
                    <a:cubicBezTo>
                      <a:pt x="89" y="3"/>
                      <a:pt x="99" y="0"/>
                      <a:pt x="109" y="1"/>
                    </a:cubicBezTo>
                    <a:cubicBezTo>
                      <a:pt x="121" y="2"/>
                      <a:pt x="131" y="8"/>
                      <a:pt x="139" y="16"/>
                    </a:cubicBezTo>
                    <a:cubicBezTo>
                      <a:pt x="146" y="24"/>
                      <a:pt x="152" y="34"/>
                      <a:pt x="155" y="44"/>
                    </a:cubicBezTo>
                    <a:cubicBezTo>
                      <a:pt x="161" y="65"/>
                      <a:pt x="158" y="87"/>
                      <a:pt x="156" y="109"/>
                    </a:cubicBezTo>
                    <a:cubicBezTo>
                      <a:pt x="149" y="199"/>
                      <a:pt x="137" y="322"/>
                      <a:pt x="181" y="406"/>
                    </a:cubicBezTo>
                    <a:cubicBezTo>
                      <a:pt x="183" y="410"/>
                      <a:pt x="185" y="414"/>
                      <a:pt x="187" y="417"/>
                    </a:cubicBezTo>
                    <a:cubicBezTo>
                      <a:pt x="194" y="428"/>
                      <a:pt x="202" y="436"/>
                      <a:pt x="211" y="442"/>
                    </a:cubicBezTo>
                    <a:cubicBezTo>
                      <a:pt x="247" y="468"/>
                      <a:pt x="301" y="465"/>
                      <a:pt x="343" y="463"/>
                    </a:cubicBezTo>
                    <a:cubicBezTo>
                      <a:pt x="369" y="462"/>
                      <a:pt x="579" y="456"/>
                      <a:pt x="579" y="443"/>
                    </a:cubicBezTo>
                    <a:cubicBezTo>
                      <a:pt x="579" y="447"/>
                      <a:pt x="579" y="452"/>
                      <a:pt x="579" y="456"/>
                    </a:cubicBezTo>
                    <a:cubicBezTo>
                      <a:pt x="579" y="475"/>
                      <a:pt x="579" y="493"/>
                      <a:pt x="579" y="511"/>
                    </a:cubicBezTo>
                    <a:close/>
                  </a:path>
                </a:pathLst>
              </a:custGeom>
              <a:solidFill>
                <a:srgbClr val="A0B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137"/>
              <p:cNvSpPr>
                <a:spLocks/>
              </p:cNvSpPr>
              <p:nvPr/>
            </p:nvSpPr>
            <p:spPr bwMode="auto">
              <a:xfrm>
                <a:off x="3903663" y="2982913"/>
                <a:ext cx="120650" cy="107950"/>
              </a:xfrm>
              <a:custGeom>
                <a:avLst/>
                <a:gdLst>
                  <a:gd name="T0" fmla="*/ 69 w 71"/>
                  <a:gd name="T1" fmla="*/ 60 h 64"/>
                  <a:gd name="T2" fmla="*/ 33 w 71"/>
                  <a:gd name="T3" fmla="*/ 32 h 64"/>
                  <a:gd name="T4" fmla="*/ 6 w 71"/>
                  <a:gd name="T5" fmla="*/ 3 h 64"/>
                  <a:gd name="T6" fmla="*/ 1 w 71"/>
                  <a:gd name="T7" fmla="*/ 5 h 64"/>
                  <a:gd name="T8" fmla="*/ 67 w 71"/>
                  <a:gd name="T9" fmla="*/ 62 h 64"/>
                  <a:gd name="T10" fmla="*/ 69 w 71"/>
                  <a:gd name="T11" fmla="*/ 6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64">
                    <a:moveTo>
                      <a:pt x="69" y="60"/>
                    </a:moveTo>
                    <a:cubicBezTo>
                      <a:pt x="58" y="50"/>
                      <a:pt x="45" y="42"/>
                      <a:pt x="33" y="32"/>
                    </a:cubicBezTo>
                    <a:cubicBezTo>
                      <a:pt x="22" y="24"/>
                      <a:pt x="14" y="14"/>
                      <a:pt x="6" y="3"/>
                    </a:cubicBezTo>
                    <a:cubicBezTo>
                      <a:pt x="4" y="0"/>
                      <a:pt x="0" y="2"/>
                      <a:pt x="1" y="5"/>
                    </a:cubicBezTo>
                    <a:cubicBezTo>
                      <a:pt x="11" y="34"/>
                      <a:pt x="45" y="47"/>
                      <a:pt x="67" y="62"/>
                    </a:cubicBezTo>
                    <a:cubicBezTo>
                      <a:pt x="69" y="64"/>
                      <a:pt x="71" y="61"/>
                      <a:pt x="69" y="60"/>
                    </a:cubicBezTo>
                    <a:close/>
                  </a:path>
                </a:pathLst>
              </a:custGeom>
              <a:solidFill>
                <a:srgbClr val="D58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5" name="组合 754"/>
            <p:cNvGrpSpPr/>
            <p:nvPr/>
          </p:nvGrpSpPr>
          <p:grpSpPr>
            <a:xfrm>
              <a:off x="-2282825" y="2305050"/>
              <a:ext cx="541338" cy="195263"/>
              <a:chOff x="3698875" y="2305050"/>
              <a:chExt cx="541338" cy="195263"/>
            </a:xfrm>
          </p:grpSpPr>
          <p:sp>
            <p:nvSpPr>
              <p:cNvPr id="756" name="Freeform 64"/>
              <p:cNvSpPr>
                <a:spLocks/>
              </p:cNvSpPr>
              <p:nvPr/>
            </p:nvSpPr>
            <p:spPr bwMode="auto">
              <a:xfrm>
                <a:off x="3698875" y="2305050"/>
                <a:ext cx="47625" cy="50800"/>
              </a:xfrm>
              <a:custGeom>
                <a:avLst/>
                <a:gdLst>
                  <a:gd name="T0" fmla="*/ 6 w 29"/>
                  <a:gd name="T1" fmla="*/ 30 h 30"/>
                  <a:gd name="T2" fmla="*/ 29 w 29"/>
                  <a:gd name="T3" fmla="*/ 14 h 30"/>
                  <a:gd name="T4" fmla="*/ 25 w 29"/>
                  <a:gd name="T5" fmla="*/ 7 h 30"/>
                  <a:gd name="T6" fmla="*/ 4 w 29"/>
                  <a:gd name="T7" fmla="*/ 16 h 30"/>
                  <a:gd name="T8" fmla="*/ 0 w 29"/>
                  <a:gd name="T9" fmla="*/ 21 h 30"/>
                  <a:gd name="T10" fmla="*/ 3 w 29"/>
                  <a:gd name="T11" fmla="*/ 26 h 30"/>
                  <a:gd name="T12" fmla="*/ 6 w 29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0">
                    <a:moveTo>
                      <a:pt x="6" y="30"/>
                    </a:moveTo>
                    <a:cubicBezTo>
                      <a:pt x="13" y="24"/>
                      <a:pt x="21" y="18"/>
                      <a:pt x="29" y="14"/>
                    </a:cubicBezTo>
                    <a:cubicBezTo>
                      <a:pt x="28" y="11"/>
                      <a:pt x="27" y="9"/>
                      <a:pt x="25" y="7"/>
                    </a:cubicBezTo>
                    <a:cubicBezTo>
                      <a:pt x="18" y="0"/>
                      <a:pt x="10" y="10"/>
                      <a:pt x="4" y="16"/>
                    </a:cubicBezTo>
                    <a:cubicBezTo>
                      <a:pt x="2" y="17"/>
                      <a:pt x="0" y="19"/>
                      <a:pt x="0" y="21"/>
                    </a:cubicBezTo>
                    <a:cubicBezTo>
                      <a:pt x="0" y="23"/>
                      <a:pt x="1" y="25"/>
                      <a:pt x="3" y="26"/>
                    </a:cubicBezTo>
                    <a:cubicBezTo>
                      <a:pt x="4" y="28"/>
                      <a:pt x="5" y="29"/>
                      <a:pt x="6" y="30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65"/>
              <p:cNvSpPr>
                <a:spLocks/>
              </p:cNvSpPr>
              <p:nvPr/>
            </p:nvSpPr>
            <p:spPr bwMode="auto">
              <a:xfrm>
                <a:off x="3719513" y="2344738"/>
                <a:ext cx="47625" cy="33337"/>
              </a:xfrm>
              <a:custGeom>
                <a:avLst/>
                <a:gdLst>
                  <a:gd name="T0" fmla="*/ 28 w 28"/>
                  <a:gd name="T1" fmla="*/ 2 h 20"/>
                  <a:gd name="T2" fmla="*/ 24 w 28"/>
                  <a:gd name="T3" fmla="*/ 0 h 20"/>
                  <a:gd name="T4" fmla="*/ 0 w 28"/>
                  <a:gd name="T5" fmla="*/ 16 h 20"/>
                  <a:gd name="T6" fmla="*/ 5 w 28"/>
                  <a:gd name="T7" fmla="*/ 20 h 20"/>
                  <a:gd name="T8" fmla="*/ 28 w 28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0">
                    <a:moveTo>
                      <a:pt x="28" y="2"/>
                    </a:moveTo>
                    <a:cubicBezTo>
                      <a:pt x="26" y="1"/>
                      <a:pt x="25" y="0"/>
                      <a:pt x="24" y="0"/>
                    </a:cubicBezTo>
                    <a:cubicBezTo>
                      <a:pt x="16" y="4"/>
                      <a:pt x="7" y="9"/>
                      <a:pt x="0" y="16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11" y="13"/>
                      <a:pt x="19" y="8"/>
                      <a:pt x="28" y="2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66"/>
              <p:cNvSpPr>
                <a:spLocks/>
              </p:cNvSpPr>
              <p:nvPr/>
            </p:nvSpPr>
            <p:spPr bwMode="auto">
              <a:xfrm>
                <a:off x="3741738" y="2359025"/>
                <a:ext cx="85725" cy="71437"/>
              </a:xfrm>
              <a:custGeom>
                <a:avLst/>
                <a:gdLst>
                  <a:gd name="T0" fmla="*/ 51 w 51"/>
                  <a:gd name="T1" fmla="*/ 17 h 42"/>
                  <a:gd name="T2" fmla="*/ 25 w 51"/>
                  <a:gd name="T3" fmla="*/ 0 h 42"/>
                  <a:gd name="T4" fmla="*/ 0 w 51"/>
                  <a:gd name="T5" fmla="*/ 20 h 42"/>
                  <a:gd name="T6" fmla="*/ 23 w 51"/>
                  <a:gd name="T7" fmla="*/ 42 h 42"/>
                  <a:gd name="T8" fmla="*/ 51 w 51"/>
                  <a:gd name="T9" fmla="*/ 1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2">
                    <a:moveTo>
                      <a:pt x="51" y="17"/>
                    </a:moveTo>
                    <a:cubicBezTo>
                      <a:pt x="42" y="12"/>
                      <a:pt x="33" y="6"/>
                      <a:pt x="25" y="0"/>
                    </a:cubicBezTo>
                    <a:cubicBezTo>
                      <a:pt x="16" y="6"/>
                      <a:pt x="7" y="12"/>
                      <a:pt x="0" y="20"/>
                    </a:cubicBezTo>
                    <a:cubicBezTo>
                      <a:pt x="7" y="28"/>
                      <a:pt x="15" y="35"/>
                      <a:pt x="23" y="42"/>
                    </a:cubicBezTo>
                    <a:cubicBezTo>
                      <a:pt x="32" y="33"/>
                      <a:pt x="41" y="25"/>
                      <a:pt x="51" y="17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67"/>
              <p:cNvSpPr>
                <a:spLocks/>
              </p:cNvSpPr>
              <p:nvPr/>
            </p:nvSpPr>
            <p:spPr bwMode="auto">
              <a:xfrm>
                <a:off x="3795713" y="2400300"/>
                <a:ext cx="53975" cy="47625"/>
              </a:xfrm>
              <a:custGeom>
                <a:avLst/>
                <a:gdLst>
                  <a:gd name="T0" fmla="*/ 7 w 32"/>
                  <a:gd name="T1" fmla="*/ 26 h 29"/>
                  <a:gd name="T2" fmla="*/ 32 w 32"/>
                  <a:gd name="T3" fmla="*/ 2 h 29"/>
                  <a:gd name="T4" fmla="*/ 30 w 32"/>
                  <a:gd name="T5" fmla="*/ 0 h 29"/>
                  <a:gd name="T6" fmla="*/ 0 w 32"/>
                  <a:gd name="T7" fmla="*/ 25 h 29"/>
                  <a:gd name="T8" fmla="*/ 6 w 32"/>
                  <a:gd name="T9" fmla="*/ 29 h 29"/>
                  <a:gd name="T10" fmla="*/ 7 w 32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9">
                    <a:moveTo>
                      <a:pt x="7" y="26"/>
                    </a:moveTo>
                    <a:cubicBezTo>
                      <a:pt x="15" y="17"/>
                      <a:pt x="23" y="9"/>
                      <a:pt x="32" y="2"/>
                    </a:cubicBezTo>
                    <a:cubicBezTo>
                      <a:pt x="31" y="1"/>
                      <a:pt x="30" y="1"/>
                      <a:pt x="30" y="0"/>
                    </a:cubicBezTo>
                    <a:cubicBezTo>
                      <a:pt x="19" y="8"/>
                      <a:pt x="9" y="16"/>
                      <a:pt x="0" y="25"/>
                    </a:cubicBezTo>
                    <a:cubicBezTo>
                      <a:pt x="2" y="26"/>
                      <a:pt x="4" y="28"/>
                      <a:pt x="6" y="29"/>
                    </a:cubicBezTo>
                    <a:cubicBezTo>
                      <a:pt x="6" y="28"/>
                      <a:pt x="6" y="27"/>
                      <a:pt x="7" y="26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68"/>
              <p:cNvSpPr>
                <a:spLocks/>
              </p:cNvSpPr>
              <p:nvPr/>
            </p:nvSpPr>
            <p:spPr bwMode="auto">
              <a:xfrm>
                <a:off x="3821113" y="2413000"/>
                <a:ext cx="80963" cy="71437"/>
              </a:xfrm>
              <a:custGeom>
                <a:avLst/>
                <a:gdLst>
                  <a:gd name="T0" fmla="*/ 48 w 48"/>
                  <a:gd name="T1" fmla="*/ 11 h 42"/>
                  <a:gd name="T2" fmla="*/ 27 w 48"/>
                  <a:gd name="T3" fmla="*/ 0 h 42"/>
                  <a:gd name="T4" fmla="*/ 0 w 48"/>
                  <a:gd name="T5" fmla="*/ 26 h 42"/>
                  <a:gd name="T6" fmla="*/ 0 w 48"/>
                  <a:gd name="T7" fmla="*/ 27 h 42"/>
                  <a:gd name="T8" fmla="*/ 30 w 48"/>
                  <a:gd name="T9" fmla="*/ 42 h 42"/>
                  <a:gd name="T10" fmla="*/ 48 w 48"/>
                  <a:gd name="T11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2">
                    <a:moveTo>
                      <a:pt x="48" y="11"/>
                    </a:moveTo>
                    <a:cubicBezTo>
                      <a:pt x="41" y="8"/>
                      <a:pt x="34" y="4"/>
                      <a:pt x="27" y="0"/>
                    </a:cubicBezTo>
                    <a:cubicBezTo>
                      <a:pt x="17" y="7"/>
                      <a:pt x="8" y="1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9" y="33"/>
                      <a:pt x="20" y="38"/>
                      <a:pt x="30" y="42"/>
                    </a:cubicBezTo>
                    <a:cubicBezTo>
                      <a:pt x="35" y="31"/>
                      <a:pt x="41" y="21"/>
                      <a:pt x="48" y="11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69"/>
              <p:cNvSpPr>
                <a:spLocks/>
              </p:cNvSpPr>
              <p:nvPr/>
            </p:nvSpPr>
            <p:spPr bwMode="auto">
              <a:xfrm>
                <a:off x="3890963" y="2439988"/>
                <a:ext cx="38100" cy="55562"/>
              </a:xfrm>
              <a:custGeom>
                <a:avLst/>
                <a:gdLst>
                  <a:gd name="T0" fmla="*/ 13 w 23"/>
                  <a:gd name="T1" fmla="*/ 31 h 33"/>
                  <a:gd name="T2" fmla="*/ 23 w 23"/>
                  <a:gd name="T3" fmla="*/ 3 h 33"/>
                  <a:gd name="T4" fmla="*/ 17 w 23"/>
                  <a:gd name="T5" fmla="*/ 0 h 33"/>
                  <a:gd name="T6" fmla="*/ 0 w 23"/>
                  <a:gd name="T7" fmla="*/ 30 h 33"/>
                  <a:gd name="T8" fmla="*/ 13 w 23"/>
                  <a:gd name="T9" fmla="*/ 33 h 33"/>
                  <a:gd name="T10" fmla="*/ 13 w 23"/>
                  <a:gd name="T11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3" y="31"/>
                    </a:moveTo>
                    <a:cubicBezTo>
                      <a:pt x="16" y="22"/>
                      <a:pt x="20" y="12"/>
                      <a:pt x="23" y="3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1" y="10"/>
                      <a:pt x="5" y="20"/>
                      <a:pt x="0" y="30"/>
                    </a:cubicBezTo>
                    <a:cubicBezTo>
                      <a:pt x="4" y="31"/>
                      <a:pt x="9" y="32"/>
                      <a:pt x="13" y="33"/>
                    </a:cubicBezTo>
                    <a:cubicBezTo>
                      <a:pt x="13" y="33"/>
                      <a:pt x="13" y="32"/>
                      <a:pt x="13" y="31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70"/>
              <p:cNvSpPr>
                <a:spLocks/>
              </p:cNvSpPr>
              <p:nvPr/>
            </p:nvSpPr>
            <p:spPr bwMode="auto">
              <a:xfrm>
                <a:off x="3930650" y="2452688"/>
                <a:ext cx="44450" cy="47625"/>
              </a:xfrm>
              <a:custGeom>
                <a:avLst/>
                <a:gdLst>
                  <a:gd name="T0" fmla="*/ 26 w 26"/>
                  <a:gd name="T1" fmla="*/ 21 h 29"/>
                  <a:gd name="T2" fmla="*/ 24 w 26"/>
                  <a:gd name="T3" fmla="*/ 11 h 29"/>
                  <a:gd name="T4" fmla="*/ 23 w 26"/>
                  <a:gd name="T5" fmla="*/ 6 h 29"/>
                  <a:gd name="T6" fmla="*/ 18 w 26"/>
                  <a:gd name="T7" fmla="*/ 3 h 29"/>
                  <a:gd name="T8" fmla="*/ 10 w 26"/>
                  <a:gd name="T9" fmla="*/ 0 h 29"/>
                  <a:gd name="T10" fmla="*/ 1 w 26"/>
                  <a:gd name="T11" fmla="*/ 27 h 29"/>
                  <a:gd name="T12" fmla="*/ 0 w 26"/>
                  <a:gd name="T13" fmla="*/ 28 h 29"/>
                  <a:gd name="T14" fmla="*/ 17 w 26"/>
                  <a:gd name="T15" fmla="*/ 29 h 29"/>
                  <a:gd name="T16" fmla="*/ 26 w 26"/>
                  <a:gd name="T17" fmla="*/ 25 h 29"/>
                  <a:gd name="T18" fmla="*/ 26 w 26"/>
                  <a:gd name="T19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9">
                    <a:moveTo>
                      <a:pt x="26" y="21"/>
                    </a:moveTo>
                    <a:cubicBezTo>
                      <a:pt x="25" y="17"/>
                      <a:pt x="25" y="14"/>
                      <a:pt x="24" y="11"/>
                    </a:cubicBezTo>
                    <a:cubicBezTo>
                      <a:pt x="24" y="9"/>
                      <a:pt x="24" y="7"/>
                      <a:pt x="23" y="6"/>
                    </a:cubicBezTo>
                    <a:cubicBezTo>
                      <a:pt x="22" y="5"/>
                      <a:pt x="20" y="4"/>
                      <a:pt x="18" y="3"/>
                    </a:cubicBezTo>
                    <a:cubicBezTo>
                      <a:pt x="15" y="2"/>
                      <a:pt x="13" y="1"/>
                      <a:pt x="10" y="0"/>
                    </a:cubicBezTo>
                    <a:cubicBezTo>
                      <a:pt x="7" y="9"/>
                      <a:pt x="3" y="18"/>
                      <a:pt x="1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6" y="29"/>
                      <a:pt x="11" y="29"/>
                      <a:pt x="17" y="29"/>
                    </a:cubicBezTo>
                    <a:cubicBezTo>
                      <a:pt x="20" y="29"/>
                      <a:pt x="25" y="29"/>
                      <a:pt x="26" y="25"/>
                    </a:cubicBezTo>
                    <a:cubicBezTo>
                      <a:pt x="26" y="24"/>
                      <a:pt x="26" y="22"/>
                      <a:pt x="26" y="21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71"/>
              <p:cNvSpPr>
                <a:spLocks/>
              </p:cNvSpPr>
              <p:nvPr/>
            </p:nvSpPr>
            <p:spPr bwMode="auto">
              <a:xfrm>
                <a:off x="3990975" y="2324100"/>
                <a:ext cx="25400" cy="36512"/>
              </a:xfrm>
              <a:custGeom>
                <a:avLst/>
                <a:gdLst>
                  <a:gd name="T0" fmla="*/ 14 w 15"/>
                  <a:gd name="T1" fmla="*/ 9 h 22"/>
                  <a:gd name="T2" fmla="*/ 0 w 15"/>
                  <a:gd name="T3" fmla="*/ 0 h 22"/>
                  <a:gd name="T4" fmla="*/ 15 w 15"/>
                  <a:gd name="T5" fmla="*/ 22 h 22"/>
                  <a:gd name="T6" fmla="*/ 14 w 15"/>
                  <a:gd name="T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4" y="9"/>
                    </a:moveTo>
                    <a:cubicBezTo>
                      <a:pt x="9" y="6"/>
                      <a:pt x="4" y="3"/>
                      <a:pt x="0" y="0"/>
                    </a:cubicBezTo>
                    <a:cubicBezTo>
                      <a:pt x="3" y="9"/>
                      <a:pt x="9" y="16"/>
                      <a:pt x="15" y="22"/>
                    </a:cubicBezTo>
                    <a:cubicBezTo>
                      <a:pt x="14" y="17"/>
                      <a:pt x="14" y="13"/>
                      <a:pt x="14" y="9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72"/>
              <p:cNvSpPr>
                <a:spLocks/>
              </p:cNvSpPr>
              <p:nvPr/>
            </p:nvSpPr>
            <p:spPr bwMode="auto">
              <a:xfrm>
                <a:off x="4035425" y="2347913"/>
                <a:ext cx="14288" cy="36512"/>
              </a:xfrm>
              <a:custGeom>
                <a:avLst/>
                <a:gdLst>
                  <a:gd name="T0" fmla="*/ 4 w 8"/>
                  <a:gd name="T1" fmla="*/ 2 h 22"/>
                  <a:gd name="T2" fmla="*/ 0 w 8"/>
                  <a:gd name="T3" fmla="*/ 0 h 22"/>
                  <a:gd name="T4" fmla="*/ 4 w 8"/>
                  <a:gd name="T5" fmla="*/ 19 h 22"/>
                  <a:gd name="T6" fmla="*/ 8 w 8"/>
                  <a:gd name="T7" fmla="*/ 22 h 22"/>
                  <a:gd name="T8" fmla="*/ 4 w 8"/>
                  <a:gd name="T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0" y="7"/>
                      <a:pt x="2" y="13"/>
                      <a:pt x="4" y="19"/>
                    </a:cubicBezTo>
                    <a:cubicBezTo>
                      <a:pt x="6" y="20"/>
                      <a:pt x="7" y="21"/>
                      <a:pt x="8" y="22"/>
                    </a:cubicBezTo>
                    <a:cubicBezTo>
                      <a:pt x="6" y="15"/>
                      <a:pt x="5" y="9"/>
                      <a:pt x="4" y="2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73"/>
              <p:cNvSpPr>
                <a:spLocks/>
              </p:cNvSpPr>
              <p:nvPr/>
            </p:nvSpPr>
            <p:spPr bwMode="auto">
              <a:xfrm>
                <a:off x="4062413" y="2357438"/>
                <a:ext cx="25400" cy="46037"/>
              </a:xfrm>
              <a:custGeom>
                <a:avLst/>
                <a:gdLst>
                  <a:gd name="T0" fmla="*/ 9 w 15"/>
                  <a:gd name="T1" fmla="*/ 3 h 27"/>
                  <a:gd name="T2" fmla="*/ 0 w 15"/>
                  <a:gd name="T3" fmla="*/ 0 h 27"/>
                  <a:gd name="T4" fmla="*/ 7 w 15"/>
                  <a:gd name="T5" fmla="*/ 23 h 27"/>
                  <a:gd name="T6" fmla="*/ 15 w 15"/>
                  <a:gd name="T7" fmla="*/ 27 h 27"/>
                  <a:gd name="T8" fmla="*/ 9 w 15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9" y="3"/>
                    </a:moveTo>
                    <a:cubicBezTo>
                      <a:pt x="6" y="2"/>
                      <a:pt x="3" y="1"/>
                      <a:pt x="0" y="0"/>
                    </a:cubicBezTo>
                    <a:cubicBezTo>
                      <a:pt x="2" y="8"/>
                      <a:pt x="4" y="16"/>
                      <a:pt x="7" y="23"/>
                    </a:cubicBezTo>
                    <a:cubicBezTo>
                      <a:pt x="10" y="24"/>
                      <a:pt x="12" y="26"/>
                      <a:pt x="15" y="27"/>
                    </a:cubicBezTo>
                    <a:cubicBezTo>
                      <a:pt x="12" y="19"/>
                      <a:pt x="10" y="11"/>
                      <a:pt x="9" y="3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74"/>
              <p:cNvSpPr>
                <a:spLocks/>
              </p:cNvSpPr>
              <p:nvPr/>
            </p:nvSpPr>
            <p:spPr bwMode="auto">
              <a:xfrm>
                <a:off x="4213225" y="2438400"/>
                <a:ext cx="26988" cy="44450"/>
              </a:xfrm>
              <a:custGeom>
                <a:avLst/>
                <a:gdLst>
                  <a:gd name="T0" fmla="*/ 0 w 16"/>
                  <a:gd name="T1" fmla="*/ 0 h 26"/>
                  <a:gd name="T2" fmla="*/ 4 w 16"/>
                  <a:gd name="T3" fmla="*/ 16 h 26"/>
                  <a:gd name="T4" fmla="*/ 16 w 16"/>
                  <a:gd name="T5" fmla="*/ 26 h 26"/>
                  <a:gd name="T6" fmla="*/ 0 w 16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6">
                    <a:moveTo>
                      <a:pt x="0" y="0"/>
                    </a:moveTo>
                    <a:cubicBezTo>
                      <a:pt x="2" y="6"/>
                      <a:pt x="3" y="11"/>
                      <a:pt x="4" y="16"/>
                    </a:cubicBezTo>
                    <a:cubicBezTo>
                      <a:pt x="9" y="19"/>
                      <a:pt x="12" y="23"/>
                      <a:pt x="16" y="26"/>
                    </a:cubicBezTo>
                    <a:cubicBezTo>
                      <a:pt x="11" y="18"/>
                      <a:pt x="6" y="9"/>
                      <a:pt x="0" y="0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75"/>
              <p:cNvSpPr>
                <a:spLocks/>
              </p:cNvSpPr>
              <p:nvPr/>
            </p:nvSpPr>
            <p:spPr bwMode="auto">
              <a:xfrm>
                <a:off x="4173538" y="2395538"/>
                <a:ext cx="22225" cy="52387"/>
              </a:xfrm>
              <a:custGeom>
                <a:avLst/>
                <a:gdLst>
                  <a:gd name="T0" fmla="*/ 6 w 13"/>
                  <a:gd name="T1" fmla="*/ 5 h 31"/>
                  <a:gd name="T2" fmla="*/ 0 w 13"/>
                  <a:gd name="T3" fmla="*/ 0 h 31"/>
                  <a:gd name="T4" fmla="*/ 8 w 13"/>
                  <a:gd name="T5" fmla="*/ 28 h 31"/>
                  <a:gd name="T6" fmla="*/ 13 w 13"/>
                  <a:gd name="T7" fmla="*/ 31 h 31"/>
                  <a:gd name="T8" fmla="*/ 6 w 13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1">
                    <a:moveTo>
                      <a:pt x="6" y="5"/>
                    </a:moveTo>
                    <a:cubicBezTo>
                      <a:pt x="4" y="3"/>
                      <a:pt x="2" y="1"/>
                      <a:pt x="0" y="0"/>
                    </a:cubicBezTo>
                    <a:cubicBezTo>
                      <a:pt x="2" y="9"/>
                      <a:pt x="5" y="19"/>
                      <a:pt x="8" y="28"/>
                    </a:cubicBezTo>
                    <a:cubicBezTo>
                      <a:pt x="9" y="29"/>
                      <a:pt x="11" y="30"/>
                      <a:pt x="13" y="31"/>
                    </a:cubicBezTo>
                    <a:cubicBezTo>
                      <a:pt x="10" y="22"/>
                      <a:pt x="8" y="14"/>
                      <a:pt x="6" y="5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76"/>
              <p:cNvSpPr>
                <a:spLocks/>
              </p:cNvSpPr>
              <p:nvPr/>
            </p:nvSpPr>
            <p:spPr bwMode="auto">
              <a:xfrm>
                <a:off x="4097338" y="2366963"/>
                <a:ext cx="66675" cy="65087"/>
              </a:xfrm>
              <a:custGeom>
                <a:avLst/>
                <a:gdLst>
                  <a:gd name="T0" fmla="*/ 31 w 39"/>
                  <a:gd name="T1" fmla="*/ 10 h 38"/>
                  <a:gd name="T2" fmla="*/ 30 w 39"/>
                  <a:gd name="T3" fmla="*/ 8 h 38"/>
                  <a:gd name="T4" fmla="*/ 0 w 39"/>
                  <a:gd name="T5" fmla="*/ 0 h 38"/>
                  <a:gd name="T6" fmla="*/ 9 w 39"/>
                  <a:gd name="T7" fmla="*/ 26 h 38"/>
                  <a:gd name="T8" fmla="*/ 9 w 39"/>
                  <a:gd name="T9" fmla="*/ 26 h 38"/>
                  <a:gd name="T10" fmla="*/ 39 w 39"/>
                  <a:gd name="T11" fmla="*/ 38 h 38"/>
                  <a:gd name="T12" fmla="*/ 31 w 39"/>
                  <a:gd name="T13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8">
                    <a:moveTo>
                      <a:pt x="31" y="10"/>
                    </a:moveTo>
                    <a:cubicBezTo>
                      <a:pt x="31" y="10"/>
                      <a:pt x="30" y="9"/>
                      <a:pt x="30" y="8"/>
                    </a:cubicBezTo>
                    <a:cubicBezTo>
                      <a:pt x="21" y="4"/>
                      <a:pt x="10" y="2"/>
                      <a:pt x="0" y="0"/>
                    </a:cubicBezTo>
                    <a:cubicBezTo>
                      <a:pt x="2" y="9"/>
                      <a:pt x="5" y="17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9" y="30"/>
                      <a:pt x="29" y="34"/>
                      <a:pt x="39" y="38"/>
                    </a:cubicBezTo>
                    <a:cubicBezTo>
                      <a:pt x="36" y="29"/>
                      <a:pt x="33" y="19"/>
                      <a:pt x="31" y="10"/>
                    </a:cubicBezTo>
                    <a:close/>
                  </a:path>
                </a:pathLst>
              </a:custGeom>
              <a:solidFill>
                <a:srgbClr val="A1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75" name="组合 774"/>
            <p:cNvGrpSpPr/>
            <p:nvPr/>
          </p:nvGrpSpPr>
          <p:grpSpPr>
            <a:xfrm>
              <a:off x="-2001837" y="3194050"/>
              <a:ext cx="1225550" cy="2509838"/>
              <a:chOff x="3979863" y="3194050"/>
              <a:chExt cx="1225550" cy="2509838"/>
            </a:xfrm>
          </p:grpSpPr>
          <p:sp>
            <p:nvSpPr>
              <p:cNvPr id="776" name="Rectangle 85"/>
              <p:cNvSpPr>
                <a:spLocks noChangeArrowheads="1"/>
              </p:cNvSpPr>
              <p:nvPr/>
            </p:nvSpPr>
            <p:spPr bwMode="auto">
              <a:xfrm>
                <a:off x="4064000" y="4119563"/>
                <a:ext cx="1073150" cy="38100"/>
              </a:xfrm>
              <a:prstGeom prst="rect">
                <a:avLst/>
              </a:prstGeom>
              <a:solidFill>
                <a:srgbClr val="7DA4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Rectangle 86"/>
              <p:cNvSpPr>
                <a:spLocks noChangeArrowheads="1"/>
              </p:cNvSpPr>
              <p:nvPr/>
            </p:nvSpPr>
            <p:spPr bwMode="auto">
              <a:xfrm>
                <a:off x="4064000" y="4062413"/>
                <a:ext cx="1073150" cy="57150"/>
              </a:xfrm>
              <a:prstGeom prst="rect">
                <a:avLst/>
              </a:prstGeom>
              <a:solidFill>
                <a:srgbClr val="9EC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Rectangle 87"/>
              <p:cNvSpPr>
                <a:spLocks noChangeArrowheads="1"/>
              </p:cNvSpPr>
              <p:nvPr/>
            </p:nvSpPr>
            <p:spPr bwMode="auto">
              <a:xfrm>
                <a:off x="4064000" y="4157663"/>
                <a:ext cx="1073150" cy="1546225"/>
              </a:xfrm>
              <a:prstGeom prst="rect">
                <a:avLst/>
              </a:prstGeom>
              <a:solidFill>
                <a:srgbClr val="9EC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779" name="Rectangle 88"/>
              <p:cNvSpPr>
                <a:spLocks noChangeArrowheads="1"/>
              </p:cNvSpPr>
              <p:nvPr/>
            </p:nvSpPr>
            <p:spPr bwMode="auto">
              <a:xfrm>
                <a:off x="4122738" y="3946525"/>
                <a:ext cx="785813" cy="52387"/>
              </a:xfrm>
              <a:prstGeom prst="rect">
                <a:avLst/>
              </a:prstGeom>
              <a:solidFill>
                <a:srgbClr val="373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89"/>
              <p:cNvSpPr>
                <a:spLocks/>
              </p:cNvSpPr>
              <p:nvPr/>
            </p:nvSpPr>
            <p:spPr bwMode="auto">
              <a:xfrm>
                <a:off x="4908550" y="3194050"/>
                <a:ext cx="266700" cy="760412"/>
              </a:xfrm>
              <a:custGeom>
                <a:avLst/>
                <a:gdLst>
                  <a:gd name="T0" fmla="*/ 0 w 158"/>
                  <a:gd name="T1" fmla="*/ 446 h 451"/>
                  <a:gd name="T2" fmla="*/ 132 w 158"/>
                  <a:gd name="T3" fmla="*/ 0 h 451"/>
                  <a:gd name="T4" fmla="*/ 132 w 158"/>
                  <a:gd name="T5" fmla="*/ 0 h 451"/>
                  <a:gd name="T6" fmla="*/ 153 w 158"/>
                  <a:gd name="T7" fmla="*/ 39 h 451"/>
                  <a:gd name="T8" fmla="*/ 39 w 158"/>
                  <a:gd name="T9" fmla="*/ 425 h 451"/>
                  <a:gd name="T10" fmla="*/ 0 w 158"/>
                  <a:gd name="T11" fmla="*/ 446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8" h="451">
                    <a:moveTo>
                      <a:pt x="0" y="446"/>
                    </a:move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49" y="5"/>
                      <a:pt x="158" y="22"/>
                      <a:pt x="153" y="39"/>
                    </a:cubicBezTo>
                    <a:cubicBezTo>
                      <a:pt x="39" y="425"/>
                      <a:pt x="39" y="425"/>
                      <a:pt x="39" y="425"/>
                    </a:cubicBezTo>
                    <a:cubicBezTo>
                      <a:pt x="34" y="442"/>
                      <a:pt x="16" y="451"/>
                      <a:pt x="0" y="446"/>
                    </a:cubicBezTo>
                    <a:close/>
                  </a:path>
                </a:pathLst>
              </a:custGeom>
              <a:solidFill>
                <a:srgbClr val="373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Rectangle 90"/>
              <p:cNvSpPr>
                <a:spLocks noChangeArrowheads="1"/>
              </p:cNvSpPr>
              <p:nvPr/>
            </p:nvSpPr>
            <p:spPr bwMode="auto">
              <a:xfrm>
                <a:off x="3979863" y="4000500"/>
                <a:ext cx="1225550" cy="119062"/>
              </a:xfrm>
              <a:prstGeom prst="rect">
                <a:avLst/>
              </a:prstGeom>
              <a:solidFill>
                <a:srgbClr val="9EC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97" name="组合 196"/>
          <p:cNvGrpSpPr/>
          <p:nvPr/>
        </p:nvGrpSpPr>
        <p:grpSpPr>
          <a:xfrm>
            <a:off x="3467100" y="2138363"/>
            <a:ext cx="855663" cy="211137"/>
            <a:chOff x="3467100" y="2138363"/>
            <a:chExt cx="855663" cy="211137"/>
          </a:xfrm>
        </p:grpSpPr>
        <p:sp>
          <p:nvSpPr>
            <p:cNvPr id="144" name="Freeform 141"/>
            <p:cNvSpPr>
              <a:spLocks/>
            </p:cNvSpPr>
            <p:nvPr/>
          </p:nvSpPr>
          <p:spPr bwMode="auto">
            <a:xfrm>
              <a:off x="4238625" y="2319338"/>
              <a:ext cx="84138" cy="30162"/>
            </a:xfrm>
            <a:custGeom>
              <a:avLst/>
              <a:gdLst>
                <a:gd name="T0" fmla="*/ 50 w 50"/>
                <a:gd name="T1" fmla="*/ 8 h 18"/>
                <a:gd name="T2" fmla="*/ 45 w 50"/>
                <a:gd name="T3" fmla="*/ 16 h 18"/>
                <a:gd name="T4" fmla="*/ 35 w 50"/>
                <a:gd name="T5" fmla="*/ 17 h 18"/>
                <a:gd name="T6" fmla="*/ 24 w 50"/>
                <a:gd name="T7" fmla="*/ 12 h 18"/>
                <a:gd name="T8" fmla="*/ 0 w 50"/>
                <a:gd name="T9" fmla="*/ 11 h 18"/>
                <a:gd name="T10" fmla="*/ 35 w 50"/>
                <a:gd name="T11" fmla="*/ 0 h 18"/>
                <a:gd name="T12" fmla="*/ 44 w 50"/>
                <a:gd name="T13" fmla="*/ 1 h 18"/>
                <a:gd name="T14" fmla="*/ 50 w 50"/>
                <a:gd name="T1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18">
                  <a:moveTo>
                    <a:pt x="50" y="8"/>
                  </a:moveTo>
                  <a:cubicBezTo>
                    <a:pt x="50" y="11"/>
                    <a:pt x="48" y="14"/>
                    <a:pt x="45" y="16"/>
                  </a:cubicBezTo>
                  <a:cubicBezTo>
                    <a:pt x="42" y="18"/>
                    <a:pt x="38" y="17"/>
                    <a:pt x="35" y="17"/>
                  </a:cubicBezTo>
                  <a:cubicBezTo>
                    <a:pt x="31" y="16"/>
                    <a:pt x="27" y="14"/>
                    <a:pt x="24" y="12"/>
                  </a:cubicBezTo>
                  <a:cubicBezTo>
                    <a:pt x="16" y="10"/>
                    <a:pt x="8" y="9"/>
                    <a:pt x="0" y="11"/>
                  </a:cubicBezTo>
                  <a:cubicBezTo>
                    <a:pt x="11" y="6"/>
                    <a:pt x="23" y="0"/>
                    <a:pt x="35" y="0"/>
                  </a:cubicBezTo>
                  <a:cubicBezTo>
                    <a:pt x="38" y="0"/>
                    <a:pt x="42" y="0"/>
                    <a:pt x="44" y="1"/>
                  </a:cubicBezTo>
                  <a:cubicBezTo>
                    <a:pt x="47" y="2"/>
                    <a:pt x="49" y="5"/>
                    <a:pt x="50" y="8"/>
                  </a:cubicBezTo>
                  <a:close/>
                </a:path>
              </a:pathLst>
            </a:custGeom>
            <a:solidFill>
              <a:srgbClr val="D7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5" name="组合 194"/>
            <p:cNvGrpSpPr/>
            <p:nvPr/>
          </p:nvGrpSpPr>
          <p:grpSpPr>
            <a:xfrm>
              <a:off x="3467100" y="2138363"/>
              <a:ext cx="703263" cy="209550"/>
              <a:chOff x="3467100" y="2138363"/>
              <a:chExt cx="703263" cy="209550"/>
            </a:xfrm>
          </p:grpSpPr>
          <p:sp>
            <p:nvSpPr>
              <p:cNvPr id="141" name="Freeform 138"/>
              <p:cNvSpPr>
                <a:spLocks/>
              </p:cNvSpPr>
              <p:nvPr/>
            </p:nvSpPr>
            <p:spPr bwMode="auto">
              <a:xfrm>
                <a:off x="3467100" y="2300288"/>
                <a:ext cx="71438" cy="47625"/>
              </a:xfrm>
              <a:custGeom>
                <a:avLst/>
                <a:gdLst>
                  <a:gd name="T0" fmla="*/ 2 w 42"/>
                  <a:gd name="T1" fmla="*/ 4 h 28"/>
                  <a:gd name="T2" fmla="*/ 5 w 42"/>
                  <a:gd name="T3" fmla="*/ 13 h 28"/>
                  <a:gd name="T4" fmla="*/ 15 w 42"/>
                  <a:gd name="T5" fmla="*/ 17 h 28"/>
                  <a:gd name="T6" fmla="*/ 42 w 42"/>
                  <a:gd name="T7" fmla="*/ 28 h 28"/>
                  <a:gd name="T8" fmla="*/ 18 w 42"/>
                  <a:gd name="T9" fmla="*/ 5 h 28"/>
                  <a:gd name="T10" fmla="*/ 10 w 42"/>
                  <a:gd name="T11" fmla="*/ 1 h 28"/>
                  <a:gd name="T12" fmla="*/ 2 w 42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28">
                    <a:moveTo>
                      <a:pt x="2" y="4"/>
                    </a:moveTo>
                    <a:cubicBezTo>
                      <a:pt x="0" y="7"/>
                      <a:pt x="2" y="11"/>
                      <a:pt x="5" y="13"/>
                    </a:cubicBezTo>
                    <a:cubicBezTo>
                      <a:pt x="8" y="16"/>
                      <a:pt x="11" y="16"/>
                      <a:pt x="15" y="17"/>
                    </a:cubicBezTo>
                    <a:cubicBezTo>
                      <a:pt x="24" y="20"/>
                      <a:pt x="33" y="23"/>
                      <a:pt x="42" y="28"/>
                    </a:cubicBezTo>
                    <a:cubicBezTo>
                      <a:pt x="35" y="19"/>
                      <a:pt x="27" y="11"/>
                      <a:pt x="18" y="5"/>
                    </a:cubicBezTo>
                    <a:cubicBezTo>
                      <a:pt x="16" y="3"/>
                      <a:pt x="13" y="1"/>
                      <a:pt x="10" y="1"/>
                    </a:cubicBezTo>
                    <a:cubicBezTo>
                      <a:pt x="7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D7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9"/>
              <p:cNvSpPr>
                <a:spLocks/>
              </p:cNvSpPr>
              <p:nvPr/>
            </p:nvSpPr>
            <p:spPr bwMode="auto">
              <a:xfrm>
                <a:off x="3913188" y="2162175"/>
                <a:ext cx="33338" cy="46037"/>
              </a:xfrm>
              <a:custGeom>
                <a:avLst/>
                <a:gdLst>
                  <a:gd name="T0" fmla="*/ 15 w 20"/>
                  <a:gd name="T1" fmla="*/ 0 h 27"/>
                  <a:gd name="T2" fmla="*/ 19 w 20"/>
                  <a:gd name="T3" fmla="*/ 3 h 27"/>
                  <a:gd name="T4" fmla="*/ 13 w 20"/>
                  <a:gd name="T5" fmla="*/ 17 h 27"/>
                  <a:gd name="T6" fmla="*/ 0 w 20"/>
                  <a:gd name="T7" fmla="*/ 27 h 27"/>
                  <a:gd name="T8" fmla="*/ 13 w 20"/>
                  <a:gd name="T9" fmla="*/ 1 h 27"/>
                  <a:gd name="T10" fmla="*/ 15 w 2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7">
                    <a:moveTo>
                      <a:pt x="15" y="0"/>
                    </a:moveTo>
                    <a:cubicBezTo>
                      <a:pt x="17" y="0"/>
                      <a:pt x="18" y="2"/>
                      <a:pt x="19" y="3"/>
                    </a:cubicBezTo>
                    <a:cubicBezTo>
                      <a:pt x="20" y="8"/>
                      <a:pt x="17" y="14"/>
                      <a:pt x="13" y="17"/>
                    </a:cubicBezTo>
                    <a:cubicBezTo>
                      <a:pt x="9" y="21"/>
                      <a:pt x="3" y="23"/>
                      <a:pt x="0" y="27"/>
                    </a:cubicBezTo>
                    <a:cubicBezTo>
                      <a:pt x="1" y="17"/>
                      <a:pt x="4" y="5"/>
                      <a:pt x="13" y="1"/>
                    </a:cubicBezTo>
                    <a:cubicBezTo>
                      <a:pt x="14" y="0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D7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0"/>
              <p:cNvSpPr>
                <a:spLocks/>
              </p:cNvSpPr>
              <p:nvPr/>
            </p:nvSpPr>
            <p:spPr bwMode="auto">
              <a:xfrm>
                <a:off x="4135438" y="2165350"/>
                <a:ext cx="34925" cy="57150"/>
              </a:xfrm>
              <a:custGeom>
                <a:avLst/>
                <a:gdLst>
                  <a:gd name="T0" fmla="*/ 16 w 21"/>
                  <a:gd name="T1" fmla="*/ 1 h 34"/>
                  <a:gd name="T2" fmla="*/ 20 w 21"/>
                  <a:gd name="T3" fmla="*/ 13 h 34"/>
                  <a:gd name="T4" fmla="*/ 11 w 21"/>
                  <a:gd name="T5" fmla="*/ 24 h 34"/>
                  <a:gd name="T6" fmla="*/ 2 w 21"/>
                  <a:gd name="T7" fmla="*/ 34 h 34"/>
                  <a:gd name="T8" fmla="*/ 3 w 21"/>
                  <a:gd name="T9" fmla="*/ 7 h 34"/>
                  <a:gd name="T10" fmla="*/ 11 w 21"/>
                  <a:gd name="T11" fmla="*/ 0 h 34"/>
                  <a:gd name="T12" fmla="*/ 16 w 21"/>
                  <a:gd name="T13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4">
                    <a:moveTo>
                      <a:pt x="16" y="1"/>
                    </a:moveTo>
                    <a:cubicBezTo>
                      <a:pt x="20" y="3"/>
                      <a:pt x="21" y="9"/>
                      <a:pt x="20" y="13"/>
                    </a:cubicBezTo>
                    <a:cubicBezTo>
                      <a:pt x="18" y="17"/>
                      <a:pt x="15" y="21"/>
                      <a:pt x="11" y="24"/>
                    </a:cubicBezTo>
                    <a:cubicBezTo>
                      <a:pt x="8" y="27"/>
                      <a:pt x="4" y="30"/>
                      <a:pt x="2" y="34"/>
                    </a:cubicBezTo>
                    <a:cubicBezTo>
                      <a:pt x="1" y="25"/>
                      <a:pt x="0" y="15"/>
                      <a:pt x="3" y="7"/>
                    </a:cubicBezTo>
                    <a:cubicBezTo>
                      <a:pt x="5" y="4"/>
                      <a:pt x="7" y="1"/>
                      <a:pt x="11" y="0"/>
                    </a:cubicBezTo>
                    <a:cubicBezTo>
                      <a:pt x="13" y="0"/>
                      <a:pt x="14" y="0"/>
                      <a:pt x="16" y="1"/>
                    </a:cubicBezTo>
                    <a:close/>
                  </a:path>
                </a:pathLst>
              </a:custGeom>
              <a:solidFill>
                <a:srgbClr val="D7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42"/>
              <p:cNvSpPr>
                <a:spLocks/>
              </p:cNvSpPr>
              <p:nvPr/>
            </p:nvSpPr>
            <p:spPr bwMode="auto">
              <a:xfrm>
                <a:off x="3563938" y="2171700"/>
                <a:ext cx="53975" cy="66675"/>
              </a:xfrm>
              <a:custGeom>
                <a:avLst/>
                <a:gdLst>
                  <a:gd name="T0" fmla="*/ 28 w 32"/>
                  <a:gd name="T1" fmla="*/ 23 h 39"/>
                  <a:gd name="T2" fmla="*/ 32 w 32"/>
                  <a:gd name="T3" fmla="*/ 39 h 39"/>
                  <a:gd name="T4" fmla="*/ 12 w 32"/>
                  <a:gd name="T5" fmla="*/ 27 h 39"/>
                  <a:gd name="T6" fmla="*/ 2 w 32"/>
                  <a:gd name="T7" fmla="*/ 18 h 39"/>
                  <a:gd name="T8" fmla="*/ 3 w 32"/>
                  <a:gd name="T9" fmla="*/ 5 h 39"/>
                  <a:gd name="T10" fmla="*/ 20 w 32"/>
                  <a:gd name="T11" fmla="*/ 5 h 39"/>
                  <a:gd name="T12" fmla="*/ 28 w 32"/>
                  <a:gd name="T13" fmla="*/ 2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9">
                    <a:moveTo>
                      <a:pt x="28" y="23"/>
                    </a:moveTo>
                    <a:cubicBezTo>
                      <a:pt x="29" y="28"/>
                      <a:pt x="30" y="34"/>
                      <a:pt x="32" y="39"/>
                    </a:cubicBezTo>
                    <a:cubicBezTo>
                      <a:pt x="25" y="36"/>
                      <a:pt x="19" y="31"/>
                      <a:pt x="12" y="27"/>
                    </a:cubicBezTo>
                    <a:cubicBezTo>
                      <a:pt x="8" y="24"/>
                      <a:pt x="5" y="22"/>
                      <a:pt x="2" y="18"/>
                    </a:cubicBezTo>
                    <a:cubicBezTo>
                      <a:pt x="0" y="14"/>
                      <a:pt x="0" y="8"/>
                      <a:pt x="3" y="5"/>
                    </a:cubicBezTo>
                    <a:cubicBezTo>
                      <a:pt x="7" y="0"/>
                      <a:pt x="15" y="1"/>
                      <a:pt x="20" y="5"/>
                    </a:cubicBezTo>
                    <a:cubicBezTo>
                      <a:pt x="24" y="10"/>
                      <a:pt x="26" y="16"/>
                      <a:pt x="28" y="23"/>
                    </a:cubicBezTo>
                    <a:close/>
                  </a:path>
                </a:pathLst>
              </a:custGeom>
              <a:solidFill>
                <a:srgbClr val="D7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3"/>
              <p:cNvSpPr>
                <a:spLocks/>
              </p:cNvSpPr>
              <p:nvPr/>
            </p:nvSpPr>
            <p:spPr bwMode="auto">
              <a:xfrm>
                <a:off x="3698875" y="2138363"/>
                <a:ext cx="20638" cy="65087"/>
              </a:xfrm>
              <a:custGeom>
                <a:avLst/>
                <a:gdLst>
                  <a:gd name="T0" fmla="*/ 13 w 13"/>
                  <a:gd name="T1" fmla="*/ 13 h 39"/>
                  <a:gd name="T2" fmla="*/ 11 w 13"/>
                  <a:gd name="T3" fmla="*/ 39 h 39"/>
                  <a:gd name="T4" fmla="*/ 1 w 13"/>
                  <a:gd name="T5" fmla="*/ 13 h 39"/>
                  <a:gd name="T6" fmla="*/ 1 w 13"/>
                  <a:gd name="T7" fmla="*/ 6 h 39"/>
                  <a:gd name="T8" fmla="*/ 6 w 13"/>
                  <a:gd name="T9" fmla="*/ 1 h 39"/>
                  <a:gd name="T10" fmla="*/ 12 w 13"/>
                  <a:gd name="T11" fmla="*/ 5 h 39"/>
                  <a:gd name="T12" fmla="*/ 13 w 13"/>
                  <a:gd name="T13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9">
                    <a:moveTo>
                      <a:pt x="13" y="13"/>
                    </a:moveTo>
                    <a:cubicBezTo>
                      <a:pt x="13" y="21"/>
                      <a:pt x="12" y="30"/>
                      <a:pt x="11" y="39"/>
                    </a:cubicBezTo>
                    <a:cubicBezTo>
                      <a:pt x="6" y="31"/>
                      <a:pt x="3" y="22"/>
                      <a:pt x="1" y="13"/>
                    </a:cubicBezTo>
                    <a:cubicBezTo>
                      <a:pt x="1" y="11"/>
                      <a:pt x="0" y="8"/>
                      <a:pt x="1" y="6"/>
                    </a:cubicBezTo>
                    <a:cubicBezTo>
                      <a:pt x="1" y="3"/>
                      <a:pt x="3" y="1"/>
                      <a:pt x="6" y="1"/>
                    </a:cubicBezTo>
                    <a:cubicBezTo>
                      <a:pt x="8" y="0"/>
                      <a:pt x="11" y="2"/>
                      <a:pt x="12" y="5"/>
                    </a:cubicBezTo>
                    <a:cubicBezTo>
                      <a:pt x="13" y="7"/>
                      <a:pt x="13" y="10"/>
                      <a:pt x="13" y="13"/>
                    </a:cubicBezTo>
                    <a:close/>
                  </a:path>
                </a:pathLst>
              </a:custGeom>
              <a:solidFill>
                <a:srgbClr val="D7D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981" name="Freeform 62"/>
          <p:cNvSpPr>
            <a:spLocks/>
          </p:cNvSpPr>
          <p:nvPr/>
        </p:nvSpPr>
        <p:spPr bwMode="auto">
          <a:xfrm>
            <a:off x="3802279" y="2630488"/>
            <a:ext cx="65088" cy="139700"/>
          </a:xfrm>
          <a:custGeom>
            <a:avLst/>
            <a:gdLst>
              <a:gd name="T0" fmla="*/ 8 w 38"/>
              <a:gd name="T1" fmla="*/ 80 h 83"/>
              <a:gd name="T2" fmla="*/ 28 w 38"/>
              <a:gd name="T3" fmla="*/ 72 h 83"/>
              <a:gd name="T4" fmla="*/ 33 w 38"/>
              <a:gd name="T5" fmla="*/ 50 h 83"/>
              <a:gd name="T6" fmla="*/ 38 w 38"/>
              <a:gd name="T7" fmla="*/ 0 h 83"/>
              <a:gd name="T8" fmla="*/ 3 w 38"/>
              <a:gd name="T9" fmla="*/ 52 h 83"/>
              <a:gd name="T10" fmla="*/ 0 w 38"/>
              <a:gd name="T11" fmla="*/ 67 h 83"/>
              <a:gd name="T12" fmla="*/ 8 w 38"/>
              <a:gd name="T13" fmla="*/ 8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83">
                <a:moveTo>
                  <a:pt x="8" y="80"/>
                </a:moveTo>
                <a:cubicBezTo>
                  <a:pt x="15" y="83"/>
                  <a:pt x="24" y="79"/>
                  <a:pt x="28" y="72"/>
                </a:cubicBezTo>
                <a:cubicBezTo>
                  <a:pt x="32" y="66"/>
                  <a:pt x="33" y="58"/>
                  <a:pt x="33" y="50"/>
                </a:cubicBezTo>
                <a:cubicBezTo>
                  <a:pt x="35" y="34"/>
                  <a:pt x="36" y="17"/>
                  <a:pt x="38" y="0"/>
                </a:cubicBezTo>
                <a:cubicBezTo>
                  <a:pt x="30" y="20"/>
                  <a:pt x="12" y="33"/>
                  <a:pt x="3" y="52"/>
                </a:cubicBezTo>
                <a:cubicBezTo>
                  <a:pt x="1" y="57"/>
                  <a:pt x="0" y="62"/>
                  <a:pt x="0" y="67"/>
                </a:cubicBezTo>
                <a:cubicBezTo>
                  <a:pt x="1" y="73"/>
                  <a:pt x="3" y="78"/>
                  <a:pt x="8" y="80"/>
                </a:cubicBezTo>
                <a:close/>
              </a:path>
            </a:pathLst>
          </a:custGeom>
          <a:solidFill>
            <a:srgbClr val="D7DF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2" name="Freeform 62"/>
          <p:cNvSpPr>
            <a:spLocks/>
          </p:cNvSpPr>
          <p:nvPr/>
        </p:nvSpPr>
        <p:spPr bwMode="auto">
          <a:xfrm>
            <a:off x="3800475" y="2630488"/>
            <a:ext cx="65088" cy="139700"/>
          </a:xfrm>
          <a:custGeom>
            <a:avLst/>
            <a:gdLst>
              <a:gd name="T0" fmla="*/ 8 w 38"/>
              <a:gd name="T1" fmla="*/ 80 h 83"/>
              <a:gd name="T2" fmla="*/ 28 w 38"/>
              <a:gd name="T3" fmla="*/ 72 h 83"/>
              <a:gd name="T4" fmla="*/ 33 w 38"/>
              <a:gd name="T5" fmla="*/ 50 h 83"/>
              <a:gd name="T6" fmla="*/ 38 w 38"/>
              <a:gd name="T7" fmla="*/ 0 h 83"/>
              <a:gd name="T8" fmla="*/ 3 w 38"/>
              <a:gd name="T9" fmla="*/ 52 h 83"/>
              <a:gd name="T10" fmla="*/ 0 w 38"/>
              <a:gd name="T11" fmla="*/ 67 h 83"/>
              <a:gd name="T12" fmla="*/ 8 w 38"/>
              <a:gd name="T13" fmla="*/ 8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83">
                <a:moveTo>
                  <a:pt x="8" y="80"/>
                </a:moveTo>
                <a:cubicBezTo>
                  <a:pt x="15" y="83"/>
                  <a:pt x="24" y="79"/>
                  <a:pt x="28" y="72"/>
                </a:cubicBezTo>
                <a:cubicBezTo>
                  <a:pt x="32" y="66"/>
                  <a:pt x="33" y="58"/>
                  <a:pt x="33" y="50"/>
                </a:cubicBezTo>
                <a:cubicBezTo>
                  <a:pt x="35" y="34"/>
                  <a:pt x="36" y="17"/>
                  <a:pt x="38" y="0"/>
                </a:cubicBezTo>
                <a:cubicBezTo>
                  <a:pt x="30" y="20"/>
                  <a:pt x="12" y="33"/>
                  <a:pt x="3" y="52"/>
                </a:cubicBezTo>
                <a:cubicBezTo>
                  <a:pt x="1" y="57"/>
                  <a:pt x="0" y="62"/>
                  <a:pt x="0" y="67"/>
                </a:cubicBezTo>
                <a:cubicBezTo>
                  <a:pt x="1" y="73"/>
                  <a:pt x="3" y="78"/>
                  <a:pt x="8" y="80"/>
                </a:cubicBezTo>
                <a:close/>
              </a:path>
            </a:pathLst>
          </a:custGeom>
          <a:solidFill>
            <a:srgbClr val="D7DF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" name="Freeform 62"/>
          <p:cNvSpPr>
            <a:spLocks/>
          </p:cNvSpPr>
          <p:nvPr/>
        </p:nvSpPr>
        <p:spPr bwMode="auto">
          <a:xfrm>
            <a:off x="3800475" y="2633663"/>
            <a:ext cx="65088" cy="139700"/>
          </a:xfrm>
          <a:custGeom>
            <a:avLst/>
            <a:gdLst>
              <a:gd name="T0" fmla="*/ 8 w 38"/>
              <a:gd name="T1" fmla="*/ 80 h 83"/>
              <a:gd name="T2" fmla="*/ 28 w 38"/>
              <a:gd name="T3" fmla="*/ 72 h 83"/>
              <a:gd name="T4" fmla="*/ 33 w 38"/>
              <a:gd name="T5" fmla="*/ 50 h 83"/>
              <a:gd name="T6" fmla="*/ 38 w 38"/>
              <a:gd name="T7" fmla="*/ 0 h 83"/>
              <a:gd name="T8" fmla="*/ 3 w 38"/>
              <a:gd name="T9" fmla="*/ 52 h 83"/>
              <a:gd name="T10" fmla="*/ 0 w 38"/>
              <a:gd name="T11" fmla="*/ 67 h 83"/>
              <a:gd name="T12" fmla="*/ 8 w 38"/>
              <a:gd name="T13" fmla="*/ 8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83">
                <a:moveTo>
                  <a:pt x="8" y="80"/>
                </a:moveTo>
                <a:cubicBezTo>
                  <a:pt x="15" y="83"/>
                  <a:pt x="24" y="79"/>
                  <a:pt x="28" y="72"/>
                </a:cubicBezTo>
                <a:cubicBezTo>
                  <a:pt x="32" y="66"/>
                  <a:pt x="33" y="58"/>
                  <a:pt x="33" y="50"/>
                </a:cubicBezTo>
                <a:cubicBezTo>
                  <a:pt x="35" y="34"/>
                  <a:pt x="36" y="17"/>
                  <a:pt x="38" y="0"/>
                </a:cubicBezTo>
                <a:cubicBezTo>
                  <a:pt x="30" y="20"/>
                  <a:pt x="12" y="33"/>
                  <a:pt x="3" y="52"/>
                </a:cubicBezTo>
                <a:cubicBezTo>
                  <a:pt x="1" y="57"/>
                  <a:pt x="0" y="62"/>
                  <a:pt x="0" y="67"/>
                </a:cubicBezTo>
                <a:cubicBezTo>
                  <a:pt x="1" y="73"/>
                  <a:pt x="3" y="78"/>
                  <a:pt x="8" y="80"/>
                </a:cubicBezTo>
                <a:close/>
              </a:path>
            </a:pathLst>
          </a:custGeom>
          <a:solidFill>
            <a:srgbClr val="D7DF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" name="矩形 453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在上课前做好安装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工作  不然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只有眼巴巴看着别人做的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份  别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怪向天歌君没有提醒你哦</a:t>
            </a:r>
          </a:p>
        </p:txBody>
      </p:sp>
      <p:pic>
        <p:nvPicPr>
          <p:cNvPr id="4" name="5db6edd1ab41438e8c745011c810da1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768476" y="-858626"/>
            <a:ext cx="609600" cy="609600"/>
          </a:xfrm>
          <a:prstGeom prst="rect">
            <a:avLst/>
          </a:prstGeom>
        </p:spPr>
      </p:pic>
      <p:pic>
        <p:nvPicPr>
          <p:cNvPr id="455" name="小东西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14468.3333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271250" y="-6461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511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7000"/>
    </mc:Choice>
    <mc:Fallback xmlns="">
      <p:transition advClick="0" advTm="7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21600000">
                                      <p:cBhvr>
                                        <p:cTn id="19" dur="52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1800000">
                                      <p:cBhvr>
                                        <p:cTn id="21" dur="52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6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" dur="2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8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6600000">
                                      <p:cBhvr>
                                        <p:cTn id="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2" presetClass="entr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15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15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15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xit" presetSubtype="2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6" dur="15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2" presetClass="exit" presetSubtype="4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9" dur="15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2" presetClass="exit" presetSubtype="1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52" dur="15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42" presetClass="path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-4.375E-6 -1.11111E-6 L 0.22969 -1.11111E-6 " pathEditMode="relative" rAng="0" ptsTypes="AA">
                                      <p:cBhvr>
                                        <p:cTn id="72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84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-2.5E-6 4.07407E-6 L 0.44688 4.07407E-6 " pathEditMode="relative" rAng="0" ptsTypes="AA">
                                      <p:cBhvr>
                                        <p:cTn id="74" dur="55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344" y="0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665" fill="hold"/>
                                        <p:tgtEl>
                                          <p:spTgt spid="45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26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26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3" presetClass="entr" presetSubtype="16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6" presetClass="exit" presetSubtype="32" fill="hold" nodeType="withEffect">
                                  <p:stCondLst>
                                    <p:cond delay="295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6" dur="2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mediacall" presetSubtype="0" fill="hold" nodeType="withEffect">
                                  <p:stCondLst>
                                    <p:cond delay="2950"/>
                                  </p:stCondLst>
                                  <p:childTnLst>
                                    <p:cmd type="call" cmd="playFrom(0.0)">
                                      <p:cBhvr>
                                        <p:cTn id="89" dur="190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295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42" presetClass="path" presetSubtype="0" accel="50000" decel="50000" fill="hold" grpId="1" nodeType="withEffect">
                                  <p:stCondLst>
                                    <p:cond delay="2950"/>
                                  </p:stCondLst>
                                  <p:childTnLst>
                                    <p:animMotion origin="layout" path="M -2.91667E-6 2.96296E-6 L -0.00286 0.03727 " pathEditMode="relative" rAng="0" ptsTypes="AA">
                                      <p:cBhvr>
                                        <p:cTn id="9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" y="1852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2" nodeType="withEffect">
                                  <p:stCondLst>
                                    <p:cond delay="39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250"/>
                                        <p:tgtEl>
                                          <p:spTgt spid="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path" presetSubtype="0" accel="50000" decel="50000" fill="hold" grpId="1" nodeType="withEffect">
                                  <p:stCondLst>
                                    <p:cond delay="3750"/>
                                  </p:stCondLst>
                                  <p:childTnLst>
                                    <p:animMotion origin="layout" path="M -3.125E-6 5.55112E-17 L -0.00286 0.03727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9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" y="1852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2" nodeType="withEffect">
                                  <p:stCondLst>
                                    <p:cond delay="4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250"/>
                                        <p:tgtEl>
                                          <p:spTgt spid="9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25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42" presetClass="path" presetSubtype="0" accel="50000" decel="50000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-2.91667E-6 5.55112E-17 L -0.00286 0.03727 " pathEditMode="relative" rAng="0" ptsTypes="AA">
                                      <p:cBhvr>
                                        <p:cTn id="110" dur="1000" fill="hold"/>
                                        <p:tgtEl>
                                          <p:spTgt spid="9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" y="1852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2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25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25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42" presetClass="path" presetSubtype="0" accel="50000" decel="50000" fill="hold" grpId="1" nodeType="withEffect">
                                  <p:stCondLst>
                                    <p:cond delay="5750"/>
                                  </p:stCondLst>
                                  <p:childTnLst>
                                    <p:animMotion origin="layout" path="M -2.91667E-6 -2.96296E-6 L -0.00286 0.03727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" y="1852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grpId="2" nodeType="withEffect">
                                  <p:stCondLst>
                                    <p:cond delay="6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25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audio>
              <p:cMediaNode vol="80000">
                <p:cTn id="1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55"/>
                </p:tgtEl>
              </p:cMediaNode>
            </p:audio>
          </p:childTnLst>
        </p:cTn>
      </p:par>
    </p:tnLst>
    <p:bldLst>
      <p:bldP spid="3" grpId="0" animBg="1"/>
      <p:bldP spid="150" grpId="0" animBg="1"/>
      <p:bldP spid="150" grpId="1" animBg="1"/>
      <p:bldP spid="232" grpId="0" animBg="1"/>
      <p:bldP spid="232" grpId="1" animBg="1"/>
      <p:bldP spid="65" grpId="0" animBg="1"/>
      <p:bldP spid="65" grpId="1" animBg="1"/>
      <p:bldP spid="65" grpId="2" animBg="1"/>
      <p:bldP spid="981" grpId="0" animBg="1"/>
      <p:bldP spid="981" grpId="1" animBg="1"/>
      <p:bldP spid="981" grpId="2" animBg="1"/>
      <p:bldP spid="982" grpId="0" animBg="1"/>
      <p:bldP spid="982" grpId="1" animBg="1"/>
      <p:bldP spid="982" grpId="2" animBg="1"/>
      <p:bldP spid="453" grpId="0" animBg="1"/>
      <p:bldP spid="453" grpId="1" animBg="1"/>
      <p:bldP spid="453" grpId="2" animBg="1"/>
      <p:bldP spid="45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260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椭圆 185"/>
          <p:cNvSpPr/>
          <p:nvPr/>
        </p:nvSpPr>
        <p:spPr>
          <a:xfrm>
            <a:off x="7861300" y="2247900"/>
            <a:ext cx="2679700" cy="26797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92" name="组合 191"/>
          <p:cNvGrpSpPr/>
          <p:nvPr/>
        </p:nvGrpSpPr>
        <p:grpSpPr>
          <a:xfrm>
            <a:off x="8339138" y="2844800"/>
            <a:ext cx="1643062" cy="1468936"/>
            <a:chOff x="6967538" y="4495800"/>
            <a:chExt cx="3160712" cy="2825750"/>
          </a:xfrm>
          <a:solidFill>
            <a:srgbClr val="226089"/>
          </a:solidFill>
        </p:grpSpPr>
        <p:sp>
          <p:nvSpPr>
            <p:cNvPr id="190" name="Freeform 179"/>
            <p:cNvSpPr>
              <a:spLocks/>
            </p:cNvSpPr>
            <p:nvPr/>
          </p:nvSpPr>
          <p:spPr bwMode="auto">
            <a:xfrm>
              <a:off x="9036050" y="5368925"/>
              <a:ext cx="1092200" cy="1092200"/>
            </a:xfrm>
            <a:custGeom>
              <a:avLst/>
              <a:gdLst>
                <a:gd name="T0" fmla="*/ 688 w 688"/>
                <a:gd name="T1" fmla="*/ 607 h 688"/>
                <a:gd name="T2" fmla="*/ 425 w 688"/>
                <a:gd name="T3" fmla="*/ 344 h 688"/>
                <a:gd name="T4" fmla="*/ 688 w 688"/>
                <a:gd name="T5" fmla="*/ 81 h 688"/>
                <a:gd name="T6" fmla="*/ 607 w 688"/>
                <a:gd name="T7" fmla="*/ 0 h 688"/>
                <a:gd name="T8" fmla="*/ 344 w 688"/>
                <a:gd name="T9" fmla="*/ 263 h 688"/>
                <a:gd name="T10" fmla="*/ 81 w 688"/>
                <a:gd name="T11" fmla="*/ 0 h 688"/>
                <a:gd name="T12" fmla="*/ 0 w 688"/>
                <a:gd name="T13" fmla="*/ 81 h 688"/>
                <a:gd name="T14" fmla="*/ 263 w 688"/>
                <a:gd name="T15" fmla="*/ 344 h 688"/>
                <a:gd name="T16" fmla="*/ 0 w 688"/>
                <a:gd name="T17" fmla="*/ 607 h 688"/>
                <a:gd name="T18" fmla="*/ 81 w 688"/>
                <a:gd name="T19" fmla="*/ 688 h 688"/>
                <a:gd name="T20" fmla="*/ 344 w 688"/>
                <a:gd name="T21" fmla="*/ 425 h 688"/>
                <a:gd name="T22" fmla="*/ 607 w 688"/>
                <a:gd name="T23" fmla="*/ 688 h 688"/>
                <a:gd name="T24" fmla="*/ 688 w 688"/>
                <a:gd name="T25" fmla="*/ 607 h 688"/>
                <a:gd name="T26" fmla="*/ 688 w 688"/>
                <a:gd name="T27" fmla="*/ 60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8" h="688">
                  <a:moveTo>
                    <a:pt x="688" y="607"/>
                  </a:moveTo>
                  <a:lnTo>
                    <a:pt x="425" y="344"/>
                  </a:lnTo>
                  <a:lnTo>
                    <a:pt x="688" y="81"/>
                  </a:lnTo>
                  <a:lnTo>
                    <a:pt x="607" y="0"/>
                  </a:lnTo>
                  <a:lnTo>
                    <a:pt x="344" y="263"/>
                  </a:lnTo>
                  <a:lnTo>
                    <a:pt x="81" y="0"/>
                  </a:lnTo>
                  <a:lnTo>
                    <a:pt x="0" y="81"/>
                  </a:lnTo>
                  <a:lnTo>
                    <a:pt x="263" y="344"/>
                  </a:lnTo>
                  <a:lnTo>
                    <a:pt x="0" y="607"/>
                  </a:lnTo>
                  <a:lnTo>
                    <a:pt x="81" y="688"/>
                  </a:lnTo>
                  <a:lnTo>
                    <a:pt x="344" y="425"/>
                  </a:lnTo>
                  <a:lnTo>
                    <a:pt x="607" y="688"/>
                  </a:lnTo>
                  <a:lnTo>
                    <a:pt x="688" y="607"/>
                  </a:lnTo>
                  <a:lnTo>
                    <a:pt x="688" y="6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1" name="Freeform 180"/>
            <p:cNvSpPr>
              <a:spLocks noEditPoints="1"/>
            </p:cNvSpPr>
            <p:nvPr/>
          </p:nvSpPr>
          <p:spPr bwMode="auto">
            <a:xfrm>
              <a:off x="6967538" y="4495800"/>
              <a:ext cx="1835150" cy="2825750"/>
            </a:xfrm>
            <a:custGeom>
              <a:avLst/>
              <a:gdLst>
                <a:gd name="T0" fmla="*/ 1618 w 1722"/>
                <a:gd name="T1" fmla="*/ 26 h 2652"/>
                <a:gd name="T2" fmla="*/ 1430 w 1722"/>
                <a:gd name="T3" fmla="*/ 55 h 2652"/>
                <a:gd name="T4" fmla="*/ 671 w 1722"/>
                <a:gd name="T5" fmla="*/ 711 h 2652"/>
                <a:gd name="T6" fmla="*/ 241 w 1722"/>
                <a:gd name="T7" fmla="*/ 711 h 2652"/>
                <a:gd name="T8" fmla="*/ 0 w 1722"/>
                <a:gd name="T9" fmla="*/ 941 h 2652"/>
                <a:gd name="T10" fmla="*/ 0 w 1722"/>
                <a:gd name="T11" fmla="*/ 1722 h 2652"/>
                <a:gd name="T12" fmla="*/ 241 w 1722"/>
                <a:gd name="T13" fmla="*/ 1952 h 2652"/>
                <a:gd name="T14" fmla="*/ 671 w 1722"/>
                <a:gd name="T15" fmla="*/ 1952 h 2652"/>
                <a:gd name="T16" fmla="*/ 1430 w 1722"/>
                <a:gd name="T17" fmla="*/ 2608 h 2652"/>
                <a:gd name="T18" fmla="*/ 1547 w 1722"/>
                <a:gd name="T19" fmla="*/ 2652 h 2652"/>
                <a:gd name="T20" fmla="*/ 1618 w 1722"/>
                <a:gd name="T21" fmla="*/ 2637 h 2652"/>
                <a:gd name="T22" fmla="*/ 1722 w 1722"/>
                <a:gd name="T23" fmla="*/ 2485 h 2652"/>
                <a:gd name="T24" fmla="*/ 1722 w 1722"/>
                <a:gd name="T25" fmla="*/ 178 h 2652"/>
                <a:gd name="T26" fmla="*/ 1618 w 1722"/>
                <a:gd name="T27" fmla="*/ 26 h 2652"/>
                <a:gd name="T28" fmla="*/ 1549 w 1722"/>
                <a:gd name="T29" fmla="*/ 2488 h 2652"/>
                <a:gd name="T30" fmla="*/ 1547 w 1722"/>
                <a:gd name="T31" fmla="*/ 2488 h 2652"/>
                <a:gd name="T32" fmla="*/ 737 w 1722"/>
                <a:gd name="T33" fmla="*/ 1789 h 2652"/>
                <a:gd name="T34" fmla="*/ 241 w 1722"/>
                <a:gd name="T35" fmla="*/ 1789 h 2652"/>
                <a:gd name="T36" fmla="*/ 171 w 1722"/>
                <a:gd name="T37" fmla="*/ 1722 h 2652"/>
                <a:gd name="T38" fmla="*/ 171 w 1722"/>
                <a:gd name="T39" fmla="*/ 941 h 2652"/>
                <a:gd name="T40" fmla="*/ 241 w 1722"/>
                <a:gd name="T41" fmla="*/ 874 h 2652"/>
                <a:gd name="T42" fmla="*/ 737 w 1722"/>
                <a:gd name="T43" fmla="*/ 874 h 2652"/>
                <a:gd name="T44" fmla="*/ 1545 w 1722"/>
                <a:gd name="T45" fmla="*/ 176 h 2652"/>
                <a:gd name="T46" fmla="*/ 1551 w 1722"/>
                <a:gd name="T47" fmla="*/ 178 h 2652"/>
                <a:gd name="T48" fmla="*/ 1549 w 1722"/>
                <a:gd name="T49" fmla="*/ 2488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22" h="2652">
                  <a:moveTo>
                    <a:pt x="1618" y="26"/>
                  </a:moveTo>
                  <a:cubicBezTo>
                    <a:pt x="1556" y="0"/>
                    <a:pt x="1480" y="11"/>
                    <a:pt x="1430" y="55"/>
                  </a:cubicBezTo>
                  <a:cubicBezTo>
                    <a:pt x="671" y="711"/>
                    <a:pt x="671" y="711"/>
                    <a:pt x="67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108" y="711"/>
                    <a:pt x="0" y="814"/>
                    <a:pt x="0" y="941"/>
                  </a:cubicBezTo>
                  <a:cubicBezTo>
                    <a:pt x="0" y="1722"/>
                    <a:pt x="0" y="1722"/>
                    <a:pt x="0" y="1722"/>
                  </a:cubicBezTo>
                  <a:cubicBezTo>
                    <a:pt x="0" y="1849"/>
                    <a:pt x="108" y="1952"/>
                    <a:pt x="241" y="1952"/>
                  </a:cubicBezTo>
                  <a:cubicBezTo>
                    <a:pt x="671" y="1952"/>
                    <a:pt x="671" y="1952"/>
                    <a:pt x="671" y="1952"/>
                  </a:cubicBezTo>
                  <a:cubicBezTo>
                    <a:pt x="1430" y="2608"/>
                    <a:pt x="1430" y="2608"/>
                    <a:pt x="1430" y="2608"/>
                  </a:cubicBezTo>
                  <a:cubicBezTo>
                    <a:pt x="1462" y="2636"/>
                    <a:pt x="1504" y="2652"/>
                    <a:pt x="1547" y="2652"/>
                  </a:cubicBezTo>
                  <a:cubicBezTo>
                    <a:pt x="1572" y="2652"/>
                    <a:pt x="1596" y="2647"/>
                    <a:pt x="1618" y="2637"/>
                  </a:cubicBezTo>
                  <a:cubicBezTo>
                    <a:pt x="1681" y="2611"/>
                    <a:pt x="1722" y="2551"/>
                    <a:pt x="1722" y="2485"/>
                  </a:cubicBezTo>
                  <a:cubicBezTo>
                    <a:pt x="1722" y="178"/>
                    <a:pt x="1722" y="178"/>
                    <a:pt x="1722" y="178"/>
                  </a:cubicBezTo>
                  <a:cubicBezTo>
                    <a:pt x="1722" y="112"/>
                    <a:pt x="1681" y="53"/>
                    <a:pt x="1618" y="26"/>
                  </a:cubicBezTo>
                  <a:close/>
                  <a:moveTo>
                    <a:pt x="1549" y="2488"/>
                  </a:moveTo>
                  <a:cubicBezTo>
                    <a:pt x="1548" y="2488"/>
                    <a:pt x="1548" y="2488"/>
                    <a:pt x="1547" y="2488"/>
                  </a:cubicBezTo>
                  <a:cubicBezTo>
                    <a:pt x="737" y="1789"/>
                    <a:pt x="737" y="1789"/>
                    <a:pt x="737" y="1789"/>
                  </a:cubicBezTo>
                  <a:cubicBezTo>
                    <a:pt x="241" y="1789"/>
                    <a:pt x="241" y="1789"/>
                    <a:pt x="241" y="1789"/>
                  </a:cubicBezTo>
                  <a:cubicBezTo>
                    <a:pt x="202" y="1789"/>
                    <a:pt x="171" y="1759"/>
                    <a:pt x="171" y="1722"/>
                  </a:cubicBezTo>
                  <a:cubicBezTo>
                    <a:pt x="171" y="941"/>
                    <a:pt x="171" y="941"/>
                    <a:pt x="171" y="941"/>
                  </a:cubicBezTo>
                  <a:cubicBezTo>
                    <a:pt x="171" y="904"/>
                    <a:pt x="202" y="874"/>
                    <a:pt x="241" y="874"/>
                  </a:cubicBezTo>
                  <a:cubicBezTo>
                    <a:pt x="737" y="874"/>
                    <a:pt x="737" y="874"/>
                    <a:pt x="737" y="874"/>
                  </a:cubicBezTo>
                  <a:cubicBezTo>
                    <a:pt x="1545" y="176"/>
                    <a:pt x="1545" y="176"/>
                    <a:pt x="1545" y="176"/>
                  </a:cubicBezTo>
                  <a:cubicBezTo>
                    <a:pt x="1551" y="178"/>
                    <a:pt x="1551" y="178"/>
                    <a:pt x="1551" y="178"/>
                  </a:cubicBezTo>
                  <a:cubicBezTo>
                    <a:pt x="1549" y="2488"/>
                    <a:pt x="1549" y="2488"/>
                    <a:pt x="1549" y="24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>
            <a:off x="852487" y="2552700"/>
            <a:ext cx="1089025" cy="4432300"/>
            <a:chOff x="547687" y="2616200"/>
            <a:chExt cx="1089025" cy="4432300"/>
          </a:xfrm>
        </p:grpSpPr>
        <p:grpSp>
          <p:nvGrpSpPr>
            <p:cNvPr id="178" name="组合 177"/>
            <p:cNvGrpSpPr/>
            <p:nvPr/>
          </p:nvGrpSpPr>
          <p:grpSpPr>
            <a:xfrm>
              <a:off x="547687" y="2616200"/>
              <a:ext cx="1089025" cy="4432300"/>
              <a:chOff x="1165225" y="3965575"/>
              <a:chExt cx="1089025" cy="4432300"/>
            </a:xfrm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1225550" y="4551362"/>
                <a:ext cx="155575" cy="831850"/>
              </a:xfrm>
              <a:custGeom>
                <a:avLst/>
                <a:gdLst>
                  <a:gd name="T0" fmla="*/ 61 w 61"/>
                  <a:gd name="T1" fmla="*/ 271 h 327"/>
                  <a:gd name="T2" fmla="*/ 31 w 61"/>
                  <a:gd name="T3" fmla="*/ 313 h 327"/>
                  <a:gd name="T4" fmla="*/ 31 w 61"/>
                  <a:gd name="T5" fmla="*/ 327 h 327"/>
                  <a:gd name="T6" fmla="*/ 0 w 61"/>
                  <a:gd name="T7" fmla="*/ 271 h 327"/>
                  <a:gd name="T8" fmla="*/ 0 w 61"/>
                  <a:gd name="T9" fmla="*/ 30 h 327"/>
                  <a:gd name="T10" fmla="*/ 31 w 61"/>
                  <a:gd name="T11" fmla="*/ 0 h 327"/>
                  <a:gd name="T12" fmla="*/ 61 w 61"/>
                  <a:gd name="T13" fmla="*/ 30 h 327"/>
                  <a:gd name="T14" fmla="*/ 61 w 61"/>
                  <a:gd name="T15" fmla="*/ 271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327">
                    <a:moveTo>
                      <a:pt x="61" y="271"/>
                    </a:moveTo>
                    <a:cubicBezTo>
                      <a:pt x="61" y="288"/>
                      <a:pt x="48" y="313"/>
                      <a:pt x="31" y="313"/>
                    </a:cubicBezTo>
                    <a:cubicBezTo>
                      <a:pt x="31" y="327"/>
                      <a:pt x="31" y="327"/>
                      <a:pt x="31" y="327"/>
                    </a:cubicBezTo>
                    <a:cubicBezTo>
                      <a:pt x="11" y="318"/>
                      <a:pt x="0" y="288"/>
                      <a:pt x="0" y="27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3"/>
                      <a:pt x="14" y="0"/>
                      <a:pt x="31" y="0"/>
                    </a:cubicBezTo>
                    <a:cubicBezTo>
                      <a:pt x="48" y="0"/>
                      <a:pt x="61" y="13"/>
                      <a:pt x="61" y="30"/>
                    </a:cubicBezTo>
                    <a:lnTo>
                      <a:pt x="61" y="271"/>
                    </a:lnTo>
                    <a:close/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638300" y="4867275"/>
                <a:ext cx="615950" cy="609600"/>
              </a:xfrm>
              <a:custGeom>
                <a:avLst/>
                <a:gdLst>
                  <a:gd name="T0" fmla="*/ 228 w 242"/>
                  <a:gd name="T1" fmla="*/ 11 h 240"/>
                  <a:gd name="T2" fmla="*/ 202 w 242"/>
                  <a:gd name="T3" fmla="*/ 0 h 240"/>
                  <a:gd name="T4" fmla="*/ 178 w 242"/>
                  <a:gd name="T5" fmla="*/ 10 h 240"/>
                  <a:gd name="T6" fmla="*/ 12 w 242"/>
                  <a:gd name="T7" fmla="*/ 168 h 240"/>
                  <a:gd name="T8" fmla="*/ 1 w 242"/>
                  <a:gd name="T9" fmla="*/ 193 h 240"/>
                  <a:gd name="T10" fmla="*/ 10 w 242"/>
                  <a:gd name="T11" fmla="*/ 218 h 240"/>
                  <a:gd name="T12" fmla="*/ 36 w 242"/>
                  <a:gd name="T13" fmla="*/ 229 h 240"/>
                  <a:gd name="T14" fmla="*/ 45 w 242"/>
                  <a:gd name="T15" fmla="*/ 234 h 240"/>
                  <a:gd name="T16" fmla="*/ 227 w 242"/>
                  <a:gd name="T17" fmla="*/ 62 h 240"/>
                  <a:gd name="T18" fmla="*/ 228 w 242"/>
                  <a:gd name="T19" fmla="*/ 1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2" h="240">
                    <a:moveTo>
                      <a:pt x="228" y="11"/>
                    </a:move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4"/>
                      <a:pt x="178" y="10"/>
                    </a:cubicBezTo>
                    <a:cubicBezTo>
                      <a:pt x="12" y="168"/>
                      <a:pt x="12" y="168"/>
                      <a:pt x="12" y="168"/>
                    </a:cubicBezTo>
                    <a:cubicBezTo>
                      <a:pt x="5" y="174"/>
                      <a:pt x="1" y="183"/>
                      <a:pt x="1" y="193"/>
                    </a:cubicBezTo>
                    <a:cubicBezTo>
                      <a:pt x="0" y="202"/>
                      <a:pt x="4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  <a:cubicBezTo>
                      <a:pt x="46" y="229"/>
                      <a:pt x="39" y="240"/>
                      <a:pt x="45" y="234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41" y="48"/>
                      <a:pt x="242" y="26"/>
                      <a:pt x="228" y="11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628775" y="4602162"/>
                <a:ext cx="615950" cy="582613"/>
              </a:xfrm>
              <a:custGeom>
                <a:avLst/>
                <a:gdLst>
                  <a:gd name="T0" fmla="*/ 36 w 242"/>
                  <a:gd name="T1" fmla="*/ 229 h 229"/>
                  <a:gd name="T2" fmla="*/ 61 w 242"/>
                  <a:gd name="T3" fmla="*/ 219 h 229"/>
                  <a:gd name="T4" fmla="*/ 227 w 242"/>
                  <a:gd name="T5" fmla="*/ 61 h 229"/>
                  <a:gd name="T6" fmla="*/ 228 w 242"/>
                  <a:gd name="T7" fmla="*/ 11 h 229"/>
                  <a:gd name="T8" fmla="*/ 202 w 242"/>
                  <a:gd name="T9" fmla="*/ 0 h 229"/>
                  <a:gd name="T10" fmla="*/ 178 w 242"/>
                  <a:gd name="T11" fmla="*/ 10 h 229"/>
                  <a:gd name="T12" fmla="*/ 12 w 242"/>
                  <a:gd name="T13" fmla="*/ 167 h 229"/>
                  <a:gd name="T14" fmla="*/ 1 w 242"/>
                  <a:gd name="T15" fmla="*/ 192 h 229"/>
                  <a:gd name="T16" fmla="*/ 10 w 242"/>
                  <a:gd name="T17" fmla="*/ 218 h 229"/>
                  <a:gd name="T18" fmla="*/ 36 w 242"/>
                  <a:gd name="T1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2" h="229">
                    <a:moveTo>
                      <a:pt x="36" y="229"/>
                    </a:moveTo>
                    <a:cubicBezTo>
                      <a:pt x="45" y="229"/>
                      <a:pt x="54" y="226"/>
                      <a:pt x="61" y="219"/>
                    </a:cubicBezTo>
                    <a:cubicBezTo>
                      <a:pt x="227" y="61"/>
                      <a:pt x="227" y="61"/>
                      <a:pt x="227" y="61"/>
                    </a:cubicBezTo>
                    <a:cubicBezTo>
                      <a:pt x="241" y="48"/>
                      <a:pt x="242" y="25"/>
                      <a:pt x="228" y="11"/>
                    </a:cubicBez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3"/>
                      <a:pt x="178" y="10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5" y="174"/>
                      <a:pt x="1" y="183"/>
                      <a:pt x="1" y="192"/>
                    </a:cubicBezTo>
                    <a:cubicBezTo>
                      <a:pt x="0" y="202"/>
                      <a:pt x="4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1590675" y="4360862"/>
                <a:ext cx="612775" cy="582613"/>
              </a:xfrm>
              <a:custGeom>
                <a:avLst/>
                <a:gdLst>
                  <a:gd name="T0" fmla="*/ 60 w 241"/>
                  <a:gd name="T1" fmla="*/ 219 h 229"/>
                  <a:gd name="T2" fmla="*/ 226 w 241"/>
                  <a:gd name="T3" fmla="*/ 61 h 229"/>
                  <a:gd name="T4" fmla="*/ 228 w 241"/>
                  <a:gd name="T5" fmla="*/ 11 h 229"/>
                  <a:gd name="T6" fmla="*/ 202 w 241"/>
                  <a:gd name="T7" fmla="*/ 0 h 229"/>
                  <a:gd name="T8" fmla="*/ 177 w 241"/>
                  <a:gd name="T9" fmla="*/ 10 h 229"/>
                  <a:gd name="T10" fmla="*/ 11 w 241"/>
                  <a:gd name="T11" fmla="*/ 167 h 229"/>
                  <a:gd name="T12" fmla="*/ 0 w 241"/>
                  <a:gd name="T13" fmla="*/ 192 h 229"/>
                  <a:gd name="T14" fmla="*/ 10 w 241"/>
                  <a:gd name="T15" fmla="*/ 218 h 229"/>
                  <a:gd name="T16" fmla="*/ 36 w 241"/>
                  <a:gd name="T17" fmla="*/ 229 h 229"/>
                  <a:gd name="T18" fmla="*/ 60 w 241"/>
                  <a:gd name="T19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29">
                    <a:moveTo>
                      <a:pt x="60" y="219"/>
                    </a:moveTo>
                    <a:cubicBezTo>
                      <a:pt x="226" y="61"/>
                      <a:pt x="226" y="61"/>
                      <a:pt x="226" y="61"/>
                    </a:cubicBezTo>
                    <a:cubicBezTo>
                      <a:pt x="240" y="48"/>
                      <a:pt x="241" y="25"/>
                      <a:pt x="228" y="11"/>
                    </a:cubicBezTo>
                    <a:cubicBezTo>
                      <a:pt x="221" y="4"/>
                      <a:pt x="211" y="0"/>
                      <a:pt x="202" y="0"/>
                    </a:cubicBezTo>
                    <a:cubicBezTo>
                      <a:pt x="192" y="0"/>
                      <a:pt x="184" y="3"/>
                      <a:pt x="177" y="10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4" y="174"/>
                      <a:pt x="0" y="183"/>
                      <a:pt x="0" y="192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6" y="225"/>
                      <a:pt x="26" y="229"/>
                      <a:pt x="36" y="229"/>
                    </a:cubicBezTo>
                    <a:cubicBezTo>
                      <a:pt x="45" y="229"/>
                      <a:pt x="53" y="225"/>
                      <a:pt x="60" y="21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Rectangle 9"/>
              <p:cNvSpPr>
                <a:spLocks noChangeArrowheads="1"/>
              </p:cNvSpPr>
              <p:nvPr/>
            </p:nvSpPr>
            <p:spPr bwMode="auto">
              <a:xfrm>
                <a:off x="1284288" y="4953000"/>
                <a:ext cx="479425" cy="631825"/>
              </a:xfrm>
              <a:prstGeom prst="rect">
                <a:avLst/>
              </a:pr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1284288" y="4953000"/>
                <a:ext cx="479425" cy="631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71600" y="3965575"/>
                <a:ext cx="742950" cy="1323975"/>
              </a:xfrm>
              <a:custGeom>
                <a:avLst/>
                <a:gdLst>
                  <a:gd name="T0" fmla="*/ 292 w 292"/>
                  <a:gd name="T1" fmla="*/ 498 h 520"/>
                  <a:gd name="T2" fmla="*/ 270 w 292"/>
                  <a:gd name="T3" fmla="*/ 520 h 520"/>
                  <a:gd name="T4" fmla="*/ 22 w 292"/>
                  <a:gd name="T5" fmla="*/ 520 h 520"/>
                  <a:gd name="T6" fmla="*/ 0 w 292"/>
                  <a:gd name="T7" fmla="*/ 498 h 520"/>
                  <a:gd name="T8" fmla="*/ 0 w 292"/>
                  <a:gd name="T9" fmla="*/ 21 h 520"/>
                  <a:gd name="T10" fmla="*/ 22 w 292"/>
                  <a:gd name="T11" fmla="*/ 0 h 520"/>
                  <a:gd name="T12" fmla="*/ 270 w 292"/>
                  <a:gd name="T13" fmla="*/ 0 h 520"/>
                  <a:gd name="T14" fmla="*/ 292 w 292"/>
                  <a:gd name="T15" fmla="*/ 21 h 520"/>
                  <a:gd name="T16" fmla="*/ 292 w 292"/>
                  <a:gd name="T17" fmla="*/ 498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520">
                    <a:moveTo>
                      <a:pt x="292" y="498"/>
                    </a:moveTo>
                    <a:cubicBezTo>
                      <a:pt x="292" y="510"/>
                      <a:pt x="282" y="520"/>
                      <a:pt x="270" y="520"/>
                    </a:cubicBezTo>
                    <a:cubicBezTo>
                      <a:pt x="22" y="520"/>
                      <a:pt x="22" y="520"/>
                      <a:pt x="22" y="520"/>
                    </a:cubicBezTo>
                    <a:cubicBezTo>
                      <a:pt x="10" y="520"/>
                      <a:pt x="0" y="510"/>
                      <a:pt x="0" y="49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9"/>
                      <a:pt x="10" y="0"/>
                      <a:pt x="22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82" y="0"/>
                      <a:pt x="292" y="9"/>
                      <a:pt x="292" y="21"/>
                    </a:cubicBezTo>
                    <a:cubicBezTo>
                      <a:pt x="292" y="498"/>
                      <a:pt x="292" y="498"/>
                      <a:pt x="292" y="498"/>
                    </a:cubicBezTo>
                  </a:path>
                </a:pathLst>
              </a:custGeom>
              <a:solidFill>
                <a:srgbClr val="232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Rectangle 12"/>
              <p:cNvSpPr>
                <a:spLocks noChangeArrowheads="1"/>
              </p:cNvSpPr>
              <p:nvPr/>
            </p:nvSpPr>
            <p:spPr bwMode="auto">
              <a:xfrm>
                <a:off x="1425575" y="4116387"/>
                <a:ext cx="635000" cy="9620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1425575" y="4116387"/>
                <a:ext cx="635000" cy="962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1646238" y="4011612"/>
                <a:ext cx="203200" cy="34925"/>
              </a:xfrm>
              <a:custGeom>
                <a:avLst/>
                <a:gdLst>
                  <a:gd name="T0" fmla="*/ 73 w 80"/>
                  <a:gd name="T1" fmla="*/ 0 h 14"/>
                  <a:gd name="T2" fmla="*/ 7 w 80"/>
                  <a:gd name="T3" fmla="*/ 0 h 14"/>
                  <a:gd name="T4" fmla="*/ 0 w 80"/>
                  <a:gd name="T5" fmla="*/ 7 h 14"/>
                  <a:gd name="T6" fmla="*/ 7 w 80"/>
                  <a:gd name="T7" fmla="*/ 14 h 14"/>
                  <a:gd name="T8" fmla="*/ 73 w 80"/>
                  <a:gd name="T9" fmla="*/ 14 h 14"/>
                  <a:gd name="T10" fmla="*/ 80 w 80"/>
                  <a:gd name="T11" fmla="*/ 7 h 14"/>
                  <a:gd name="T12" fmla="*/ 73 w 8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4">
                    <a:moveTo>
                      <a:pt x="7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7" y="14"/>
                      <a:pt x="80" y="11"/>
                      <a:pt x="80" y="7"/>
                    </a:cubicBezTo>
                    <a:cubicBezTo>
                      <a:pt x="80" y="3"/>
                      <a:pt x="77" y="0"/>
                      <a:pt x="73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1697038" y="5129212"/>
                <a:ext cx="101600" cy="98425"/>
              </a:xfrm>
              <a:custGeom>
                <a:avLst/>
                <a:gdLst>
                  <a:gd name="T0" fmla="*/ 33 w 40"/>
                  <a:gd name="T1" fmla="*/ 0 h 39"/>
                  <a:gd name="T2" fmla="*/ 6 w 40"/>
                  <a:gd name="T3" fmla="*/ 0 h 39"/>
                  <a:gd name="T4" fmla="*/ 0 w 40"/>
                  <a:gd name="T5" fmla="*/ 6 h 39"/>
                  <a:gd name="T6" fmla="*/ 0 w 40"/>
                  <a:gd name="T7" fmla="*/ 6 h 39"/>
                  <a:gd name="T8" fmla="*/ 0 w 40"/>
                  <a:gd name="T9" fmla="*/ 6 h 39"/>
                  <a:gd name="T10" fmla="*/ 0 w 40"/>
                  <a:gd name="T11" fmla="*/ 33 h 39"/>
                  <a:gd name="T12" fmla="*/ 6 w 40"/>
                  <a:gd name="T13" fmla="*/ 39 h 39"/>
                  <a:gd name="T14" fmla="*/ 33 w 40"/>
                  <a:gd name="T15" fmla="*/ 39 h 39"/>
                  <a:gd name="T16" fmla="*/ 40 w 40"/>
                  <a:gd name="T17" fmla="*/ 33 h 39"/>
                  <a:gd name="T18" fmla="*/ 40 w 40"/>
                  <a:gd name="T19" fmla="*/ 33 h 39"/>
                  <a:gd name="T20" fmla="*/ 40 w 40"/>
                  <a:gd name="T21" fmla="*/ 33 h 39"/>
                  <a:gd name="T22" fmla="*/ 40 w 40"/>
                  <a:gd name="T23" fmla="*/ 6 h 39"/>
                  <a:gd name="T24" fmla="*/ 33 w 40"/>
                  <a:gd name="T2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39">
                    <a:moveTo>
                      <a:pt x="33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7"/>
                      <a:pt x="3" y="39"/>
                      <a:pt x="6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7" y="39"/>
                      <a:pt x="40" y="37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3"/>
                      <a:pt x="37" y="0"/>
                      <a:pt x="33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1246188" y="5522912"/>
                <a:ext cx="525462" cy="206375"/>
              </a:xfrm>
              <a:prstGeom prst="rect">
                <a:avLst/>
              </a:pr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Oval 17"/>
              <p:cNvSpPr>
                <a:spLocks noChangeArrowheads="1"/>
              </p:cNvSpPr>
              <p:nvPr/>
            </p:nvSpPr>
            <p:spPr bwMode="auto">
              <a:xfrm>
                <a:off x="1295400" y="5567362"/>
                <a:ext cx="85725" cy="85725"/>
              </a:xfrm>
              <a:prstGeom prst="ellipse">
                <a:avLst/>
              </a:prstGeom>
              <a:solidFill>
                <a:srgbClr val="A4A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1338263" y="5610225"/>
                <a:ext cx="25400" cy="25400"/>
              </a:xfrm>
              <a:custGeom>
                <a:avLst/>
                <a:gdLst>
                  <a:gd name="T0" fmla="*/ 2 w 10"/>
                  <a:gd name="T1" fmla="*/ 8 h 10"/>
                  <a:gd name="T2" fmla="*/ 8 w 10"/>
                  <a:gd name="T3" fmla="*/ 8 h 10"/>
                  <a:gd name="T4" fmla="*/ 8 w 10"/>
                  <a:gd name="T5" fmla="*/ 2 h 10"/>
                  <a:gd name="T6" fmla="*/ 2 w 10"/>
                  <a:gd name="T7" fmla="*/ 2 h 10"/>
                  <a:gd name="T8" fmla="*/ 2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8"/>
                    </a:moveTo>
                    <a:cubicBezTo>
                      <a:pt x="4" y="10"/>
                      <a:pt x="7" y="10"/>
                      <a:pt x="8" y="8"/>
                    </a:cubicBezTo>
                    <a:cubicBezTo>
                      <a:pt x="10" y="6"/>
                      <a:pt x="10" y="4"/>
                      <a:pt x="8" y="2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4"/>
                      <a:pt x="0" y="6"/>
                      <a:pt x="2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312863" y="5581650"/>
                <a:ext cx="25400" cy="25400"/>
              </a:xfrm>
              <a:custGeom>
                <a:avLst/>
                <a:gdLst>
                  <a:gd name="T0" fmla="*/ 2 w 10"/>
                  <a:gd name="T1" fmla="*/ 8 h 10"/>
                  <a:gd name="T2" fmla="*/ 8 w 10"/>
                  <a:gd name="T3" fmla="*/ 8 h 10"/>
                  <a:gd name="T4" fmla="*/ 8 w 10"/>
                  <a:gd name="T5" fmla="*/ 2 h 10"/>
                  <a:gd name="T6" fmla="*/ 2 w 10"/>
                  <a:gd name="T7" fmla="*/ 2 h 10"/>
                  <a:gd name="T8" fmla="*/ 2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8"/>
                    </a:moveTo>
                    <a:cubicBezTo>
                      <a:pt x="3" y="10"/>
                      <a:pt x="6" y="10"/>
                      <a:pt x="8" y="8"/>
                    </a:cubicBezTo>
                    <a:cubicBezTo>
                      <a:pt x="10" y="7"/>
                      <a:pt x="10" y="4"/>
                      <a:pt x="8" y="2"/>
                    </a:cubicBezTo>
                    <a:cubicBezTo>
                      <a:pt x="6" y="0"/>
                      <a:pt x="3" y="0"/>
                      <a:pt x="2" y="2"/>
                    </a:cubicBezTo>
                    <a:cubicBezTo>
                      <a:pt x="0" y="4"/>
                      <a:pt x="0" y="7"/>
                      <a:pt x="2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1246188" y="5657850"/>
                <a:ext cx="525462" cy="61913"/>
              </a:xfrm>
              <a:prstGeom prst="rect">
                <a:avLst/>
              </a:pr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476375" y="5686425"/>
                <a:ext cx="322262" cy="2711450"/>
              </a:xfrm>
              <a:prstGeom prst="rect">
                <a:avLst/>
              </a:prstGeom>
              <a:solidFill>
                <a:srgbClr val="DD3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/>
            </p:nvSpPr>
            <p:spPr bwMode="auto">
              <a:xfrm>
                <a:off x="1165225" y="5686425"/>
                <a:ext cx="323850" cy="2711450"/>
              </a:xfrm>
              <a:prstGeom prst="rect">
                <a:avLst/>
              </a:prstGeom>
              <a:solidFill>
                <a:srgbClr val="FB6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6" name="组合 215"/>
            <p:cNvGrpSpPr/>
            <p:nvPr/>
          </p:nvGrpSpPr>
          <p:grpSpPr>
            <a:xfrm>
              <a:off x="935039" y="3028039"/>
              <a:ext cx="360361" cy="708937"/>
              <a:chOff x="655638" y="85725"/>
              <a:chExt cx="1262063" cy="2482851"/>
            </a:xfrm>
          </p:grpSpPr>
          <p:sp>
            <p:nvSpPr>
              <p:cNvPr id="199" name="Oval 186"/>
              <p:cNvSpPr>
                <a:spLocks noChangeArrowheads="1"/>
              </p:cNvSpPr>
              <p:nvPr/>
            </p:nvSpPr>
            <p:spPr bwMode="auto">
              <a:xfrm>
                <a:off x="727076" y="274638"/>
                <a:ext cx="1122363" cy="1119188"/>
              </a:xfrm>
              <a:prstGeom prst="ellipse">
                <a:avLst/>
              </a:prstGeom>
              <a:solidFill>
                <a:srgbClr val="482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87"/>
              <p:cNvSpPr>
                <a:spLocks/>
              </p:cNvSpPr>
              <p:nvPr/>
            </p:nvSpPr>
            <p:spPr bwMode="auto">
              <a:xfrm>
                <a:off x="1100138" y="1624013"/>
                <a:ext cx="376238" cy="944563"/>
              </a:xfrm>
              <a:custGeom>
                <a:avLst/>
                <a:gdLst>
                  <a:gd name="T0" fmla="*/ 237 w 237"/>
                  <a:gd name="T1" fmla="*/ 258 h 595"/>
                  <a:gd name="T2" fmla="*/ 116 w 237"/>
                  <a:gd name="T3" fmla="*/ 595 h 595"/>
                  <a:gd name="T4" fmla="*/ 0 w 237"/>
                  <a:gd name="T5" fmla="*/ 258 h 595"/>
                  <a:gd name="T6" fmla="*/ 0 w 237"/>
                  <a:gd name="T7" fmla="*/ 0 h 595"/>
                  <a:gd name="T8" fmla="*/ 237 w 237"/>
                  <a:gd name="T9" fmla="*/ 0 h 595"/>
                  <a:gd name="T10" fmla="*/ 237 w 237"/>
                  <a:gd name="T11" fmla="*/ 258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7" h="595">
                    <a:moveTo>
                      <a:pt x="237" y="258"/>
                    </a:moveTo>
                    <a:lnTo>
                      <a:pt x="116" y="595"/>
                    </a:lnTo>
                    <a:lnTo>
                      <a:pt x="0" y="258"/>
                    </a:lnTo>
                    <a:lnTo>
                      <a:pt x="0" y="0"/>
                    </a:lnTo>
                    <a:lnTo>
                      <a:pt x="237" y="0"/>
                    </a:lnTo>
                    <a:lnTo>
                      <a:pt x="237" y="258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88"/>
              <p:cNvSpPr>
                <a:spLocks/>
              </p:cNvSpPr>
              <p:nvPr/>
            </p:nvSpPr>
            <p:spPr bwMode="auto">
              <a:xfrm>
                <a:off x="817563" y="485775"/>
                <a:ext cx="471488" cy="1247775"/>
              </a:xfrm>
              <a:custGeom>
                <a:avLst/>
                <a:gdLst>
                  <a:gd name="T0" fmla="*/ 125 w 125"/>
                  <a:gd name="T1" fmla="*/ 0 h 331"/>
                  <a:gd name="T2" fmla="*/ 0 w 125"/>
                  <a:gd name="T3" fmla="*/ 156 h 331"/>
                  <a:gd name="T4" fmla="*/ 40 w 125"/>
                  <a:gd name="T5" fmla="*/ 279 h 331"/>
                  <a:gd name="T6" fmla="*/ 125 w 125"/>
                  <a:gd name="T7" fmla="*/ 331 h 331"/>
                  <a:gd name="T8" fmla="*/ 125 w 125"/>
                  <a:gd name="T9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1">
                    <a:moveTo>
                      <a:pt x="125" y="0"/>
                    </a:moveTo>
                    <a:cubicBezTo>
                      <a:pt x="77" y="0"/>
                      <a:pt x="0" y="27"/>
                      <a:pt x="0" y="156"/>
                    </a:cubicBezTo>
                    <a:cubicBezTo>
                      <a:pt x="0" y="230"/>
                      <a:pt x="29" y="265"/>
                      <a:pt x="40" y="279"/>
                    </a:cubicBezTo>
                    <a:cubicBezTo>
                      <a:pt x="49" y="291"/>
                      <a:pt x="99" y="331"/>
                      <a:pt x="125" y="331"/>
                    </a:cubicBezTo>
                    <a:cubicBezTo>
                      <a:pt x="125" y="201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89"/>
              <p:cNvSpPr>
                <a:spLocks/>
              </p:cNvSpPr>
              <p:nvPr/>
            </p:nvSpPr>
            <p:spPr bwMode="auto">
              <a:xfrm>
                <a:off x="719138" y="1028700"/>
                <a:ext cx="211138" cy="293688"/>
              </a:xfrm>
              <a:custGeom>
                <a:avLst/>
                <a:gdLst>
                  <a:gd name="T0" fmla="*/ 2 w 56"/>
                  <a:gd name="T1" fmla="*/ 42 h 78"/>
                  <a:gd name="T2" fmla="*/ 24 w 56"/>
                  <a:gd name="T3" fmla="*/ 2 h 78"/>
                  <a:gd name="T4" fmla="*/ 54 w 56"/>
                  <a:gd name="T5" fmla="*/ 35 h 78"/>
                  <a:gd name="T6" fmla="*/ 32 w 56"/>
                  <a:gd name="T7" fmla="*/ 76 h 78"/>
                  <a:gd name="T8" fmla="*/ 2 w 56"/>
                  <a:gd name="T9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8">
                    <a:moveTo>
                      <a:pt x="2" y="42"/>
                    </a:moveTo>
                    <a:cubicBezTo>
                      <a:pt x="0" y="22"/>
                      <a:pt x="10" y="4"/>
                      <a:pt x="24" y="2"/>
                    </a:cubicBezTo>
                    <a:cubicBezTo>
                      <a:pt x="38" y="0"/>
                      <a:pt x="51" y="15"/>
                      <a:pt x="54" y="35"/>
                    </a:cubicBezTo>
                    <a:cubicBezTo>
                      <a:pt x="56" y="56"/>
                      <a:pt x="46" y="74"/>
                      <a:pt x="32" y="76"/>
                    </a:cubicBezTo>
                    <a:cubicBezTo>
                      <a:pt x="17" y="78"/>
                      <a:pt x="4" y="63"/>
                      <a:pt x="2" y="42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90"/>
              <p:cNvSpPr>
                <a:spLocks/>
              </p:cNvSpPr>
              <p:nvPr/>
            </p:nvSpPr>
            <p:spPr bwMode="auto">
              <a:xfrm>
                <a:off x="1284288" y="485775"/>
                <a:ext cx="471488" cy="1247775"/>
              </a:xfrm>
              <a:custGeom>
                <a:avLst/>
                <a:gdLst>
                  <a:gd name="T0" fmla="*/ 0 w 125"/>
                  <a:gd name="T1" fmla="*/ 0 h 331"/>
                  <a:gd name="T2" fmla="*/ 125 w 125"/>
                  <a:gd name="T3" fmla="*/ 156 h 331"/>
                  <a:gd name="T4" fmla="*/ 86 w 125"/>
                  <a:gd name="T5" fmla="*/ 279 h 331"/>
                  <a:gd name="T6" fmla="*/ 0 w 125"/>
                  <a:gd name="T7" fmla="*/ 331 h 331"/>
                  <a:gd name="T8" fmla="*/ 0 w 125"/>
                  <a:gd name="T9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1">
                    <a:moveTo>
                      <a:pt x="0" y="0"/>
                    </a:moveTo>
                    <a:cubicBezTo>
                      <a:pt x="49" y="0"/>
                      <a:pt x="125" y="27"/>
                      <a:pt x="125" y="156"/>
                    </a:cubicBezTo>
                    <a:cubicBezTo>
                      <a:pt x="125" y="230"/>
                      <a:pt x="96" y="265"/>
                      <a:pt x="86" y="279"/>
                    </a:cubicBezTo>
                    <a:cubicBezTo>
                      <a:pt x="76" y="291"/>
                      <a:pt x="26" y="331"/>
                      <a:pt x="0" y="331"/>
                    </a:cubicBezTo>
                    <a:cubicBezTo>
                      <a:pt x="0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91"/>
              <p:cNvSpPr>
                <a:spLocks/>
              </p:cNvSpPr>
              <p:nvPr/>
            </p:nvSpPr>
            <p:spPr bwMode="auto">
              <a:xfrm>
                <a:off x="1646238" y="1028700"/>
                <a:ext cx="211138" cy="293688"/>
              </a:xfrm>
              <a:custGeom>
                <a:avLst/>
                <a:gdLst>
                  <a:gd name="T0" fmla="*/ 54 w 56"/>
                  <a:gd name="T1" fmla="*/ 42 h 78"/>
                  <a:gd name="T2" fmla="*/ 32 w 56"/>
                  <a:gd name="T3" fmla="*/ 2 h 78"/>
                  <a:gd name="T4" fmla="*/ 2 w 56"/>
                  <a:gd name="T5" fmla="*/ 35 h 78"/>
                  <a:gd name="T6" fmla="*/ 24 w 56"/>
                  <a:gd name="T7" fmla="*/ 76 h 78"/>
                  <a:gd name="T8" fmla="*/ 54 w 56"/>
                  <a:gd name="T9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8">
                    <a:moveTo>
                      <a:pt x="54" y="42"/>
                    </a:moveTo>
                    <a:cubicBezTo>
                      <a:pt x="56" y="22"/>
                      <a:pt x="46" y="4"/>
                      <a:pt x="32" y="2"/>
                    </a:cubicBezTo>
                    <a:cubicBezTo>
                      <a:pt x="18" y="0"/>
                      <a:pt x="4" y="15"/>
                      <a:pt x="2" y="35"/>
                    </a:cubicBezTo>
                    <a:cubicBezTo>
                      <a:pt x="0" y="56"/>
                      <a:pt x="10" y="74"/>
                      <a:pt x="24" y="76"/>
                    </a:cubicBezTo>
                    <a:cubicBezTo>
                      <a:pt x="38" y="78"/>
                      <a:pt x="52" y="63"/>
                      <a:pt x="54" y="42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92"/>
              <p:cNvSpPr>
                <a:spLocks/>
              </p:cNvSpPr>
              <p:nvPr/>
            </p:nvSpPr>
            <p:spPr bwMode="auto">
              <a:xfrm>
                <a:off x="655638" y="1808163"/>
                <a:ext cx="628650" cy="760413"/>
              </a:xfrm>
              <a:custGeom>
                <a:avLst/>
                <a:gdLst>
                  <a:gd name="T0" fmla="*/ 167 w 167"/>
                  <a:gd name="T1" fmla="*/ 202 h 202"/>
                  <a:gd name="T2" fmla="*/ 167 w 167"/>
                  <a:gd name="T3" fmla="*/ 66 h 202"/>
                  <a:gd name="T4" fmla="*/ 122 w 167"/>
                  <a:gd name="T5" fmla="*/ 26 h 202"/>
                  <a:gd name="T6" fmla="*/ 118 w 167"/>
                  <a:gd name="T7" fmla="*/ 0 h 202"/>
                  <a:gd name="T8" fmla="*/ 19 w 167"/>
                  <a:gd name="T9" fmla="*/ 56 h 202"/>
                  <a:gd name="T10" fmla="*/ 0 w 167"/>
                  <a:gd name="T11" fmla="*/ 202 h 202"/>
                  <a:gd name="T12" fmla="*/ 167 w 167"/>
                  <a:gd name="T1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202">
                    <a:moveTo>
                      <a:pt x="167" y="202"/>
                    </a:moveTo>
                    <a:cubicBezTo>
                      <a:pt x="167" y="66"/>
                      <a:pt x="167" y="66"/>
                      <a:pt x="167" y="66"/>
                    </a:cubicBezTo>
                    <a:cubicBezTo>
                      <a:pt x="167" y="66"/>
                      <a:pt x="130" y="56"/>
                      <a:pt x="122" y="26"/>
                    </a:cubicBezTo>
                    <a:cubicBezTo>
                      <a:pt x="118" y="12"/>
                      <a:pt x="118" y="0"/>
                      <a:pt x="118" y="0"/>
                    </a:cubicBezTo>
                    <a:cubicBezTo>
                      <a:pt x="118" y="0"/>
                      <a:pt x="37" y="28"/>
                      <a:pt x="19" y="56"/>
                    </a:cubicBezTo>
                    <a:cubicBezTo>
                      <a:pt x="4" y="101"/>
                      <a:pt x="0" y="202"/>
                      <a:pt x="0" y="202"/>
                    </a:cubicBezTo>
                    <a:lnTo>
                      <a:pt x="167" y="202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93"/>
              <p:cNvSpPr>
                <a:spLocks/>
              </p:cNvSpPr>
              <p:nvPr/>
            </p:nvSpPr>
            <p:spPr bwMode="auto">
              <a:xfrm>
                <a:off x="1284288" y="1808163"/>
                <a:ext cx="633413" cy="760413"/>
              </a:xfrm>
              <a:custGeom>
                <a:avLst/>
                <a:gdLst>
                  <a:gd name="T0" fmla="*/ 0 w 168"/>
                  <a:gd name="T1" fmla="*/ 202 h 202"/>
                  <a:gd name="T2" fmla="*/ 0 w 168"/>
                  <a:gd name="T3" fmla="*/ 66 h 202"/>
                  <a:gd name="T4" fmla="*/ 46 w 168"/>
                  <a:gd name="T5" fmla="*/ 26 h 202"/>
                  <a:gd name="T6" fmla="*/ 49 w 168"/>
                  <a:gd name="T7" fmla="*/ 0 h 202"/>
                  <a:gd name="T8" fmla="*/ 149 w 168"/>
                  <a:gd name="T9" fmla="*/ 56 h 202"/>
                  <a:gd name="T10" fmla="*/ 168 w 168"/>
                  <a:gd name="T11" fmla="*/ 202 h 202"/>
                  <a:gd name="T12" fmla="*/ 0 w 168"/>
                  <a:gd name="T1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202">
                    <a:moveTo>
                      <a:pt x="0" y="202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37" y="56"/>
                      <a:pt x="46" y="26"/>
                    </a:cubicBezTo>
                    <a:cubicBezTo>
                      <a:pt x="50" y="12"/>
                      <a:pt x="49" y="0"/>
                      <a:pt x="49" y="0"/>
                    </a:cubicBezTo>
                    <a:cubicBezTo>
                      <a:pt x="49" y="0"/>
                      <a:pt x="131" y="28"/>
                      <a:pt x="149" y="56"/>
                    </a:cubicBezTo>
                    <a:cubicBezTo>
                      <a:pt x="164" y="101"/>
                      <a:pt x="168" y="202"/>
                      <a:pt x="168" y="202"/>
                    </a:cubicBez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94"/>
              <p:cNvSpPr>
                <a:spLocks/>
              </p:cNvSpPr>
              <p:nvPr/>
            </p:nvSpPr>
            <p:spPr bwMode="auto">
              <a:xfrm>
                <a:off x="655638" y="1808163"/>
                <a:ext cx="628650" cy="760413"/>
              </a:xfrm>
              <a:custGeom>
                <a:avLst/>
                <a:gdLst>
                  <a:gd name="T0" fmla="*/ 167 w 167"/>
                  <a:gd name="T1" fmla="*/ 202 h 202"/>
                  <a:gd name="T2" fmla="*/ 167 w 167"/>
                  <a:gd name="T3" fmla="*/ 66 h 202"/>
                  <a:gd name="T4" fmla="*/ 122 w 167"/>
                  <a:gd name="T5" fmla="*/ 26 h 202"/>
                  <a:gd name="T6" fmla="*/ 118 w 167"/>
                  <a:gd name="T7" fmla="*/ 0 h 202"/>
                  <a:gd name="T8" fmla="*/ 19 w 167"/>
                  <a:gd name="T9" fmla="*/ 56 h 202"/>
                  <a:gd name="T10" fmla="*/ 0 w 167"/>
                  <a:gd name="T11" fmla="*/ 202 h 202"/>
                  <a:gd name="T12" fmla="*/ 167 w 167"/>
                  <a:gd name="T1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202">
                    <a:moveTo>
                      <a:pt x="167" y="202"/>
                    </a:moveTo>
                    <a:cubicBezTo>
                      <a:pt x="167" y="66"/>
                      <a:pt x="167" y="66"/>
                      <a:pt x="167" y="66"/>
                    </a:cubicBezTo>
                    <a:cubicBezTo>
                      <a:pt x="167" y="66"/>
                      <a:pt x="130" y="56"/>
                      <a:pt x="122" y="26"/>
                    </a:cubicBezTo>
                    <a:cubicBezTo>
                      <a:pt x="118" y="12"/>
                      <a:pt x="118" y="0"/>
                      <a:pt x="118" y="0"/>
                    </a:cubicBezTo>
                    <a:cubicBezTo>
                      <a:pt x="118" y="0"/>
                      <a:pt x="37" y="28"/>
                      <a:pt x="19" y="56"/>
                    </a:cubicBezTo>
                    <a:cubicBezTo>
                      <a:pt x="4" y="101"/>
                      <a:pt x="0" y="202"/>
                      <a:pt x="0" y="202"/>
                    </a:cubicBezTo>
                    <a:lnTo>
                      <a:pt x="167" y="202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95"/>
              <p:cNvSpPr>
                <a:spLocks/>
              </p:cNvSpPr>
              <p:nvPr/>
            </p:nvSpPr>
            <p:spPr bwMode="auto">
              <a:xfrm>
                <a:off x="1284288" y="1808163"/>
                <a:ext cx="633413" cy="760413"/>
              </a:xfrm>
              <a:custGeom>
                <a:avLst/>
                <a:gdLst>
                  <a:gd name="T0" fmla="*/ 0 w 168"/>
                  <a:gd name="T1" fmla="*/ 202 h 202"/>
                  <a:gd name="T2" fmla="*/ 0 w 168"/>
                  <a:gd name="T3" fmla="*/ 66 h 202"/>
                  <a:gd name="T4" fmla="*/ 46 w 168"/>
                  <a:gd name="T5" fmla="*/ 26 h 202"/>
                  <a:gd name="T6" fmla="*/ 49 w 168"/>
                  <a:gd name="T7" fmla="*/ 0 h 202"/>
                  <a:gd name="T8" fmla="*/ 149 w 168"/>
                  <a:gd name="T9" fmla="*/ 56 h 202"/>
                  <a:gd name="T10" fmla="*/ 168 w 168"/>
                  <a:gd name="T11" fmla="*/ 202 h 202"/>
                  <a:gd name="T12" fmla="*/ 0 w 168"/>
                  <a:gd name="T1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202">
                    <a:moveTo>
                      <a:pt x="0" y="202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37" y="56"/>
                      <a:pt x="46" y="26"/>
                    </a:cubicBezTo>
                    <a:cubicBezTo>
                      <a:pt x="50" y="12"/>
                      <a:pt x="49" y="0"/>
                      <a:pt x="49" y="0"/>
                    </a:cubicBezTo>
                    <a:cubicBezTo>
                      <a:pt x="49" y="0"/>
                      <a:pt x="131" y="28"/>
                      <a:pt x="149" y="56"/>
                    </a:cubicBezTo>
                    <a:cubicBezTo>
                      <a:pt x="164" y="101"/>
                      <a:pt x="168" y="202"/>
                      <a:pt x="168" y="202"/>
                    </a:cubicBez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96"/>
              <p:cNvSpPr>
                <a:spLocks/>
              </p:cNvSpPr>
              <p:nvPr/>
            </p:nvSpPr>
            <p:spPr bwMode="auto">
              <a:xfrm>
                <a:off x="1160463" y="1465263"/>
                <a:ext cx="255588" cy="98425"/>
              </a:xfrm>
              <a:custGeom>
                <a:avLst/>
                <a:gdLst>
                  <a:gd name="T0" fmla="*/ 34 w 68"/>
                  <a:gd name="T1" fmla="*/ 26 h 26"/>
                  <a:gd name="T2" fmla="*/ 68 w 68"/>
                  <a:gd name="T3" fmla="*/ 0 h 26"/>
                  <a:gd name="T4" fmla="*/ 0 w 68"/>
                  <a:gd name="T5" fmla="*/ 0 h 26"/>
                  <a:gd name="T6" fmla="*/ 34 w 6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26">
                    <a:moveTo>
                      <a:pt x="34" y="26"/>
                    </a:moveTo>
                    <a:cubicBezTo>
                      <a:pt x="53" y="26"/>
                      <a:pt x="68" y="14"/>
                      <a:pt x="6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"/>
                      <a:pt x="15" y="26"/>
                      <a:pt x="34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97"/>
              <p:cNvSpPr>
                <a:spLocks/>
              </p:cNvSpPr>
              <p:nvPr/>
            </p:nvSpPr>
            <p:spPr bwMode="auto">
              <a:xfrm>
                <a:off x="708026" y="342900"/>
                <a:ext cx="874713" cy="798513"/>
              </a:xfrm>
              <a:custGeom>
                <a:avLst/>
                <a:gdLst>
                  <a:gd name="T0" fmla="*/ 147 w 232"/>
                  <a:gd name="T1" fmla="*/ 0 h 212"/>
                  <a:gd name="T2" fmla="*/ 32 w 232"/>
                  <a:gd name="T3" fmla="*/ 113 h 212"/>
                  <a:gd name="T4" fmla="*/ 59 w 232"/>
                  <a:gd name="T5" fmla="*/ 212 h 212"/>
                  <a:gd name="T6" fmla="*/ 59 w 232"/>
                  <a:gd name="T7" fmla="*/ 190 h 212"/>
                  <a:gd name="T8" fmla="*/ 128 w 232"/>
                  <a:gd name="T9" fmla="*/ 139 h 212"/>
                  <a:gd name="T10" fmla="*/ 207 w 232"/>
                  <a:gd name="T11" fmla="*/ 87 h 212"/>
                  <a:gd name="T12" fmla="*/ 147 w 232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212">
                    <a:moveTo>
                      <a:pt x="147" y="0"/>
                    </a:moveTo>
                    <a:cubicBezTo>
                      <a:pt x="59" y="0"/>
                      <a:pt x="32" y="78"/>
                      <a:pt x="32" y="113"/>
                    </a:cubicBezTo>
                    <a:cubicBezTo>
                      <a:pt x="0" y="158"/>
                      <a:pt x="35" y="198"/>
                      <a:pt x="59" y="212"/>
                    </a:cubicBezTo>
                    <a:cubicBezTo>
                      <a:pt x="59" y="204"/>
                      <a:pt x="59" y="201"/>
                      <a:pt x="59" y="190"/>
                    </a:cubicBezTo>
                    <a:cubicBezTo>
                      <a:pt x="59" y="161"/>
                      <a:pt x="87" y="134"/>
                      <a:pt x="128" y="139"/>
                    </a:cubicBezTo>
                    <a:cubicBezTo>
                      <a:pt x="165" y="143"/>
                      <a:pt x="188" y="122"/>
                      <a:pt x="207" y="87"/>
                    </a:cubicBezTo>
                    <a:cubicBezTo>
                      <a:pt x="232" y="39"/>
                      <a:pt x="201" y="0"/>
                      <a:pt x="147" y="0"/>
                    </a:cubicBezTo>
                    <a:close/>
                  </a:path>
                </a:pathLst>
              </a:custGeom>
              <a:solidFill>
                <a:srgbClr val="482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98"/>
              <p:cNvSpPr>
                <a:spLocks/>
              </p:cNvSpPr>
              <p:nvPr/>
            </p:nvSpPr>
            <p:spPr bwMode="auto">
              <a:xfrm>
                <a:off x="1476376" y="398463"/>
                <a:ext cx="350838" cy="638175"/>
              </a:xfrm>
              <a:custGeom>
                <a:avLst/>
                <a:gdLst>
                  <a:gd name="T0" fmla="*/ 0 w 93"/>
                  <a:gd name="T1" fmla="*/ 57 h 169"/>
                  <a:gd name="T2" fmla="*/ 77 w 93"/>
                  <a:gd name="T3" fmla="*/ 169 h 169"/>
                  <a:gd name="T4" fmla="*/ 77 w 93"/>
                  <a:gd name="T5" fmla="*/ 70 h 169"/>
                  <a:gd name="T6" fmla="*/ 0 w 93"/>
                  <a:gd name="T7" fmla="*/ 0 h 169"/>
                  <a:gd name="T8" fmla="*/ 0 w 93"/>
                  <a:gd name="T9" fmla="*/ 5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169">
                    <a:moveTo>
                      <a:pt x="0" y="57"/>
                    </a:moveTo>
                    <a:cubicBezTo>
                      <a:pt x="0" y="57"/>
                      <a:pt x="20" y="141"/>
                      <a:pt x="77" y="169"/>
                    </a:cubicBezTo>
                    <a:cubicBezTo>
                      <a:pt x="87" y="93"/>
                      <a:pt x="93" y="109"/>
                      <a:pt x="77" y="70"/>
                    </a:cubicBezTo>
                    <a:cubicBezTo>
                      <a:pt x="61" y="30"/>
                      <a:pt x="0" y="0"/>
                      <a:pt x="0" y="0"/>
                    </a:cubicBez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482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99"/>
              <p:cNvSpPr>
                <a:spLocks/>
              </p:cNvSpPr>
              <p:nvPr/>
            </p:nvSpPr>
            <p:spPr bwMode="auto">
              <a:xfrm>
                <a:off x="655638" y="1816100"/>
                <a:ext cx="1262063" cy="752475"/>
              </a:xfrm>
              <a:custGeom>
                <a:avLst/>
                <a:gdLst>
                  <a:gd name="T0" fmla="*/ 316 w 335"/>
                  <a:gd name="T1" fmla="*/ 54 h 200"/>
                  <a:gd name="T2" fmla="*/ 222 w 335"/>
                  <a:gd name="T3" fmla="*/ 0 h 200"/>
                  <a:gd name="T4" fmla="*/ 167 w 335"/>
                  <a:gd name="T5" fmla="*/ 54 h 200"/>
                  <a:gd name="T6" fmla="*/ 112 w 335"/>
                  <a:gd name="T7" fmla="*/ 0 h 200"/>
                  <a:gd name="T8" fmla="*/ 19 w 335"/>
                  <a:gd name="T9" fmla="*/ 54 h 200"/>
                  <a:gd name="T10" fmla="*/ 0 w 335"/>
                  <a:gd name="T11" fmla="*/ 200 h 200"/>
                  <a:gd name="T12" fmla="*/ 167 w 335"/>
                  <a:gd name="T13" fmla="*/ 200 h 200"/>
                  <a:gd name="T14" fmla="*/ 335 w 335"/>
                  <a:gd name="T15" fmla="*/ 200 h 200"/>
                  <a:gd name="T16" fmla="*/ 316 w 335"/>
                  <a:gd name="T17" fmla="*/ 5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5" h="200">
                    <a:moveTo>
                      <a:pt x="316" y="54"/>
                    </a:moveTo>
                    <a:cubicBezTo>
                      <a:pt x="301" y="30"/>
                      <a:pt x="242" y="7"/>
                      <a:pt x="222" y="0"/>
                    </a:cubicBezTo>
                    <a:cubicBezTo>
                      <a:pt x="221" y="30"/>
                      <a:pt x="197" y="54"/>
                      <a:pt x="167" y="54"/>
                    </a:cubicBezTo>
                    <a:cubicBezTo>
                      <a:pt x="137" y="54"/>
                      <a:pt x="113" y="30"/>
                      <a:pt x="112" y="0"/>
                    </a:cubicBezTo>
                    <a:cubicBezTo>
                      <a:pt x="93" y="7"/>
                      <a:pt x="34" y="30"/>
                      <a:pt x="19" y="54"/>
                    </a:cubicBezTo>
                    <a:cubicBezTo>
                      <a:pt x="4" y="99"/>
                      <a:pt x="0" y="200"/>
                      <a:pt x="0" y="200"/>
                    </a:cubicBezTo>
                    <a:cubicBezTo>
                      <a:pt x="167" y="200"/>
                      <a:pt x="167" y="200"/>
                      <a:pt x="167" y="200"/>
                    </a:cubicBezTo>
                    <a:cubicBezTo>
                      <a:pt x="335" y="200"/>
                      <a:pt x="335" y="200"/>
                      <a:pt x="335" y="200"/>
                    </a:cubicBezTo>
                    <a:cubicBezTo>
                      <a:pt x="335" y="200"/>
                      <a:pt x="331" y="99"/>
                      <a:pt x="316" y="54"/>
                    </a:cubicBezTo>
                    <a:close/>
                  </a:path>
                </a:pathLst>
              </a:custGeom>
              <a:solidFill>
                <a:srgbClr val="FAA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00"/>
              <p:cNvSpPr>
                <a:spLocks/>
              </p:cNvSpPr>
              <p:nvPr/>
            </p:nvSpPr>
            <p:spPr bwMode="auto">
              <a:xfrm>
                <a:off x="1284288" y="1816100"/>
                <a:ext cx="633413" cy="752475"/>
              </a:xfrm>
              <a:custGeom>
                <a:avLst/>
                <a:gdLst>
                  <a:gd name="T0" fmla="*/ 168 w 168"/>
                  <a:gd name="T1" fmla="*/ 200 h 200"/>
                  <a:gd name="T2" fmla="*/ 149 w 168"/>
                  <a:gd name="T3" fmla="*/ 54 h 200"/>
                  <a:gd name="T4" fmla="*/ 55 w 168"/>
                  <a:gd name="T5" fmla="*/ 0 h 200"/>
                  <a:gd name="T6" fmla="*/ 0 w 168"/>
                  <a:gd name="T7" fmla="*/ 54 h 200"/>
                  <a:gd name="T8" fmla="*/ 0 w 168"/>
                  <a:gd name="T9" fmla="*/ 200 h 200"/>
                  <a:gd name="T10" fmla="*/ 168 w 168"/>
                  <a:gd name="T11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200">
                    <a:moveTo>
                      <a:pt x="168" y="200"/>
                    </a:moveTo>
                    <a:cubicBezTo>
                      <a:pt x="168" y="200"/>
                      <a:pt x="164" y="99"/>
                      <a:pt x="149" y="54"/>
                    </a:cubicBezTo>
                    <a:cubicBezTo>
                      <a:pt x="134" y="30"/>
                      <a:pt x="75" y="7"/>
                      <a:pt x="55" y="0"/>
                    </a:cubicBezTo>
                    <a:cubicBezTo>
                      <a:pt x="54" y="30"/>
                      <a:pt x="30" y="54"/>
                      <a:pt x="0" y="54"/>
                    </a:cubicBezTo>
                    <a:cubicBezTo>
                      <a:pt x="0" y="200"/>
                      <a:pt x="0" y="200"/>
                      <a:pt x="0" y="200"/>
                    </a:cubicBezTo>
                    <a:lnTo>
                      <a:pt x="168" y="200"/>
                    </a:lnTo>
                    <a:close/>
                  </a:path>
                </a:pathLst>
              </a:custGeom>
              <a:solidFill>
                <a:srgbClr val="F68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01"/>
              <p:cNvSpPr>
                <a:spLocks/>
              </p:cNvSpPr>
              <p:nvPr/>
            </p:nvSpPr>
            <p:spPr bwMode="auto">
              <a:xfrm>
                <a:off x="1009651" y="1816100"/>
                <a:ext cx="554038" cy="263525"/>
              </a:xfrm>
              <a:custGeom>
                <a:avLst/>
                <a:gdLst>
                  <a:gd name="T0" fmla="*/ 0 w 147"/>
                  <a:gd name="T1" fmla="*/ 8 h 70"/>
                  <a:gd name="T2" fmla="*/ 73 w 147"/>
                  <a:gd name="T3" fmla="*/ 70 h 70"/>
                  <a:gd name="T4" fmla="*/ 147 w 147"/>
                  <a:gd name="T5" fmla="*/ 8 h 70"/>
                  <a:gd name="T6" fmla="*/ 128 w 147"/>
                  <a:gd name="T7" fmla="*/ 0 h 70"/>
                  <a:gd name="T8" fmla="*/ 73 w 147"/>
                  <a:gd name="T9" fmla="*/ 54 h 70"/>
                  <a:gd name="T10" fmla="*/ 18 w 147"/>
                  <a:gd name="T11" fmla="*/ 0 h 70"/>
                  <a:gd name="T12" fmla="*/ 0 w 147"/>
                  <a:gd name="T13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70">
                    <a:moveTo>
                      <a:pt x="0" y="8"/>
                    </a:moveTo>
                    <a:cubicBezTo>
                      <a:pt x="5" y="43"/>
                      <a:pt x="36" y="70"/>
                      <a:pt x="73" y="70"/>
                    </a:cubicBezTo>
                    <a:cubicBezTo>
                      <a:pt x="110" y="70"/>
                      <a:pt x="141" y="43"/>
                      <a:pt x="147" y="8"/>
                    </a:cubicBezTo>
                    <a:cubicBezTo>
                      <a:pt x="139" y="4"/>
                      <a:pt x="133" y="2"/>
                      <a:pt x="128" y="0"/>
                    </a:cubicBezTo>
                    <a:cubicBezTo>
                      <a:pt x="127" y="30"/>
                      <a:pt x="103" y="54"/>
                      <a:pt x="73" y="54"/>
                    </a:cubicBezTo>
                    <a:cubicBezTo>
                      <a:pt x="43" y="54"/>
                      <a:pt x="19" y="30"/>
                      <a:pt x="18" y="0"/>
                    </a:cubicBezTo>
                    <a:cubicBezTo>
                      <a:pt x="14" y="2"/>
                      <a:pt x="7" y="4"/>
                      <a:pt x="0" y="8"/>
                    </a:cubicBezTo>
                    <a:close/>
                  </a:path>
                </a:pathLst>
              </a:custGeom>
              <a:solidFill>
                <a:srgbClr val="39B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Oval 202"/>
              <p:cNvSpPr>
                <a:spLocks noChangeArrowheads="1"/>
              </p:cNvSpPr>
              <p:nvPr/>
            </p:nvSpPr>
            <p:spPr bwMode="auto">
              <a:xfrm>
                <a:off x="1100138" y="85725"/>
                <a:ext cx="376238" cy="377825"/>
              </a:xfrm>
              <a:prstGeom prst="ellipse">
                <a:avLst/>
              </a:prstGeom>
              <a:solidFill>
                <a:srgbClr val="482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02" name="组合 301"/>
          <p:cNvGrpSpPr/>
          <p:nvPr/>
        </p:nvGrpSpPr>
        <p:grpSpPr>
          <a:xfrm>
            <a:off x="2011363" y="976312"/>
            <a:ext cx="1089025" cy="6986588"/>
            <a:chOff x="1706563" y="963612"/>
            <a:chExt cx="1089025" cy="6986588"/>
          </a:xfrm>
        </p:grpSpPr>
        <p:grpSp>
          <p:nvGrpSpPr>
            <p:cNvPr id="179" name="组合 178"/>
            <p:cNvGrpSpPr/>
            <p:nvPr/>
          </p:nvGrpSpPr>
          <p:grpSpPr>
            <a:xfrm>
              <a:off x="1706563" y="963612"/>
              <a:ext cx="1089025" cy="6986588"/>
              <a:chOff x="2265363" y="1497012"/>
              <a:chExt cx="1089025" cy="6986588"/>
            </a:xfrm>
          </p:grpSpPr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2328863" y="2084387"/>
                <a:ext cx="155575" cy="831850"/>
              </a:xfrm>
              <a:custGeom>
                <a:avLst/>
                <a:gdLst>
                  <a:gd name="T0" fmla="*/ 61 w 61"/>
                  <a:gd name="T1" fmla="*/ 271 h 327"/>
                  <a:gd name="T2" fmla="*/ 30 w 61"/>
                  <a:gd name="T3" fmla="*/ 313 h 327"/>
                  <a:gd name="T4" fmla="*/ 30 w 61"/>
                  <a:gd name="T5" fmla="*/ 327 h 327"/>
                  <a:gd name="T6" fmla="*/ 0 w 61"/>
                  <a:gd name="T7" fmla="*/ 271 h 327"/>
                  <a:gd name="T8" fmla="*/ 0 w 61"/>
                  <a:gd name="T9" fmla="*/ 30 h 327"/>
                  <a:gd name="T10" fmla="*/ 30 w 61"/>
                  <a:gd name="T11" fmla="*/ 0 h 327"/>
                  <a:gd name="T12" fmla="*/ 61 w 61"/>
                  <a:gd name="T13" fmla="*/ 30 h 327"/>
                  <a:gd name="T14" fmla="*/ 61 w 61"/>
                  <a:gd name="T15" fmla="*/ 271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327">
                    <a:moveTo>
                      <a:pt x="61" y="271"/>
                    </a:moveTo>
                    <a:cubicBezTo>
                      <a:pt x="61" y="288"/>
                      <a:pt x="47" y="313"/>
                      <a:pt x="30" y="313"/>
                    </a:cubicBezTo>
                    <a:cubicBezTo>
                      <a:pt x="30" y="327"/>
                      <a:pt x="30" y="327"/>
                      <a:pt x="30" y="327"/>
                    </a:cubicBezTo>
                    <a:cubicBezTo>
                      <a:pt x="10" y="318"/>
                      <a:pt x="0" y="288"/>
                      <a:pt x="0" y="27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3"/>
                      <a:pt x="13" y="0"/>
                      <a:pt x="30" y="0"/>
                    </a:cubicBezTo>
                    <a:cubicBezTo>
                      <a:pt x="47" y="0"/>
                      <a:pt x="61" y="13"/>
                      <a:pt x="61" y="30"/>
                    </a:cubicBezTo>
                    <a:lnTo>
                      <a:pt x="61" y="271"/>
                    </a:lnTo>
                    <a:close/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2741613" y="2400300"/>
                <a:ext cx="612775" cy="611188"/>
              </a:xfrm>
              <a:custGeom>
                <a:avLst/>
                <a:gdLst>
                  <a:gd name="T0" fmla="*/ 228 w 241"/>
                  <a:gd name="T1" fmla="*/ 11 h 240"/>
                  <a:gd name="T2" fmla="*/ 202 w 241"/>
                  <a:gd name="T3" fmla="*/ 0 h 240"/>
                  <a:gd name="T4" fmla="*/ 177 w 241"/>
                  <a:gd name="T5" fmla="*/ 10 h 240"/>
                  <a:gd name="T6" fmla="*/ 11 w 241"/>
                  <a:gd name="T7" fmla="*/ 168 h 240"/>
                  <a:gd name="T8" fmla="*/ 0 w 241"/>
                  <a:gd name="T9" fmla="*/ 192 h 240"/>
                  <a:gd name="T10" fmla="*/ 10 w 241"/>
                  <a:gd name="T11" fmla="*/ 218 h 240"/>
                  <a:gd name="T12" fmla="*/ 36 w 241"/>
                  <a:gd name="T13" fmla="*/ 229 h 240"/>
                  <a:gd name="T14" fmla="*/ 45 w 241"/>
                  <a:gd name="T15" fmla="*/ 234 h 240"/>
                  <a:gd name="T16" fmla="*/ 226 w 241"/>
                  <a:gd name="T17" fmla="*/ 62 h 240"/>
                  <a:gd name="T18" fmla="*/ 228 w 241"/>
                  <a:gd name="T19" fmla="*/ 1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40">
                    <a:moveTo>
                      <a:pt x="228" y="11"/>
                    </a:move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3"/>
                      <a:pt x="177" y="10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4" y="174"/>
                      <a:pt x="0" y="183"/>
                      <a:pt x="0" y="192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  <a:cubicBezTo>
                      <a:pt x="45" y="229"/>
                      <a:pt x="38" y="240"/>
                      <a:pt x="45" y="234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41" y="48"/>
                      <a:pt x="241" y="25"/>
                      <a:pt x="228" y="11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2730500" y="2135187"/>
                <a:ext cx="614362" cy="582613"/>
              </a:xfrm>
              <a:custGeom>
                <a:avLst/>
                <a:gdLst>
                  <a:gd name="T0" fmla="*/ 36 w 241"/>
                  <a:gd name="T1" fmla="*/ 229 h 229"/>
                  <a:gd name="T2" fmla="*/ 60 w 241"/>
                  <a:gd name="T3" fmla="*/ 219 h 229"/>
                  <a:gd name="T4" fmla="*/ 226 w 241"/>
                  <a:gd name="T5" fmla="*/ 61 h 229"/>
                  <a:gd name="T6" fmla="*/ 227 w 241"/>
                  <a:gd name="T7" fmla="*/ 11 h 229"/>
                  <a:gd name="T8" fmla="*/ 202 w 241"/>
                  <a:gd name="T9" fmla="*/ 0 h 229"/>
                  <a:gd name="T10" fmla="*/ 177 w 241"/>
                  <a:gd name="T11" fmla="*/ 10 h 229"/>
                  <a:gd name="T12" fmla="*/ 11 w 241"/>
                  <a:gd name="T13" fmla="*/ 167 h 229"/>
                  <a:gd name="T14" fmla="*/ 0 w 241"/>
                  <a:gd name="T15" fmla="*/ 192 h 229"/>
                  <a:gd name="T16" fmla="*/ 10 w 241"/>
                  <a:gd name="T17" fmla="*/ 218 h 229"/>
                  <a:gd name="T18" fmla="*/ 36 w 241"/>
                  <a:gd name="T1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29">
                    <a:moveTo>
                      <a:pt x="36" y="229"/>
                    </a:moveTo>
                    <a:cubicBezTo>
                      <a:pt x="45" y="229"/>
                      <a:pt x="53" y="225"/>
                      <a:pt x="60" y="219"/>
                    </a:cubicBezTo>
                    <a:cubicBezTo>
                      <a:pt x="226" y="61"/>
                      <a:pt x="226" y="61"/>
                      <a:pt x="226" y="61"/>
                    </a:cubicBezTo>
                    <a:cubicBezTo>
                      <a:pt x="240" y="48"/>
                      <a:pt x="241" y="25"/>
                      <a:pt x="227" y="11"/>
                    </a:cubicBezTo>
                    <a:cubicBezTo>
                      <a:pt x="221" y="4"/>
                      <a:pt x="211" y="0"/>
                      <a:pt x="202" y="0"/>
                    </a:cubicBezTo>
                    <a:cubicBezTo>
                      <a:pt x="192" y="0"/>
                      <a:pt x="184" y="3"/>
                      <a:pt x="177" y="10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4" y="174"/>
                      <a:pt x="0" y="183"/>
                      <a:pt x="0" y="192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6" y="225"/>
                      <a:pt x="26" y="229"/>
                      <a:pt x="36" y="22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2690813" y="1893887"/>
                <a:ext cx="612775" cy="582613"/>
              </a:xfrm>
              <a:custGeom>
                <a:avLst/>
                <a:gdLst>
                  <a:gd name="T0" fmla="*/ 60 w 241"/>
                  <a:gd name="T1" fmla="*/ 219 h 229"/>
                  <a:gd name="T2" fmla="*/ 226 w 241"/>
                  <a:gd name="T3" fmla="*/ 61 h 229"/>
                  <a:gd name="T4" fmla="*/ 228 w 241"/>
                  <a:gd name="T5" fmla="*/ 11 h 229"/>
                  <a:gd name="T6" fmla="*/ 202 w 241"/>
                  <a:gd name="T7" fmla="*/ 0 h 229"/>
                  <a:gd name="T8" fmla="*/ 177 w 241"/>
                  <a:gd name="T9" fmla="*/ 9 h 229"/>
                  <a:gd name="T10" fmla="*/ 11 w 241"/>
                  <a:gd name="T11" fmla="*/ 167 h 229"/>
                  <a:gd name="T12" fmla="*/ 0 w 241"/>
                  <a:gd name="T13" fmla="*/ 192 h 229"/>
                  <a:gd name="T14" fmla="*/ 10 w 241"/>
                  <a:gd name="T15" fmla="*/ 218 h 229"/>
                  <a:gd name="T16" fmla="*/ 36 w 241"/>
                  <a:gd name="T17" fmla="*/ 229 h 229"/>
                  <a:gd name="T18" fmla="*/ 60 w 241"/>
                  <a:gd name="T19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29">
                    <a:moveTo>
                      <a:pt x="60" y="219"/>
                    </a:moveTo>
                    <a:cubicBezTo>
                      <a:pt x="226" y="61"/>
                      <a:pt x="226" y="61"/>
                      <a:pt x="226" y="61"/>
                    </a:cubicBezTo>
                    <a:cubicBezTo>
                      <a:pt x="241" y="48"/>
                      <a:pt x="241" y="25"/>
                      <a:pt x="228" y="11"/>
                    </a:cubicBez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3"/>
                      <a:pt x="177" y="9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4" y="174"/>
                      <a:pt x="0" y="183"/>
                      <a:pt x="0" y="192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  <a:cubicBezTo>
                      <a:pt x="45" y="229"/>
                      <a:pt x="54" y="225"/>
                      <a:pt x="60" y="21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>
                <a:off x="2384425" y="2486025"/>
                <a:ext cx="479425" cy="631825"/>
              </a:xfrm>
              <a:prstGeom prst="rect">
                <a:avLst/>
              </a:pr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>
                <a:off x="2384425" y="2486025"/>
                <a:ext cx="479425" cy="631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2471738" y="1497012"/>
                <a:ext cx="742950" cy="1322388"/>
              </a:xfrm>
              <a:custGeom>
                <a:avLst/>
                <a:gdLst>
                  <a:gd name="T0" fmla="*/ 292 w 292"/>
                  <a:gd name="T1" fmla="*/ 499 h 520"/>
                  <a:gd name="T2" fmla="*/ 270 w 292"/>
                  <a:gd name="T3" fmla="*/ 520 h 520"/>
                  <a:gd name="T4" fmla="*/ 22 w 292"/>
                  <a:gd name="T5" fmla="*/ 520 h 520"/>
                  <a:gd name="T6" fmla="*/ 0 w 292"/>
                  <a:gd name="T7" fmla="*/ 499 h 520"/>
                  <a:gd name="T8" fmla="*/ 0 w 292"/>
                  <a:gd name="T9" fmla="*/ 22 h 520"/>
                  <a:gd name="T10" fmla="*/ 22 w 292"/>
                  <a:gd name="T11" fmla="*/ 0 h 520"/>
                  <a:gd name="T12" fmla="*/ 270 w 292"/>
                  <a:gd name="T13" fmla="*/ 0 h 520"/>
                  <a:gd name="T14" fmla="*/ 292 w 292"/>
                  <a:gd name="T15" fmla="*/ 22 h 520"/>
                  <a:gd name="T16" fmla="*/ 292 w 292"/>
                  <a:gd name="T17" fmla="*/ 49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520">
                    <a:moveTo>
                      <a:pt x="292" y="499"/>
                    </a:moveTo>
                    <a:cubicBezTo>
                      <a:pt x="292" y="511"/>
                      <a:pt x="282" y="520"/>
                      <a:pt x="270" y="520"/>
                    </a:cubicBezTo>
                    <a:cubicBezTo>
                      <a:pt x="22" y="520"/>
                      <a:pt x="22" y="520"/>
                      <a:pt x="22" y="520"/>
                    </a:cubicBezTo>
                    <a:cubicBezTo>
                      <a:pt x="10" y="520"/>
                      <a:pt x="0" y="511"/>
                      <a:pt x="0" y="49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82" y="0"/>
                      <a:pt x="292" y="10"/>
                      <a:pt x="292" y="22"/>
                    </a:cubicBezTo>
                    <a:cubicBezTo>
                      <a:pt x="292" y="499"/>
                      <a:pt x="292" y="499"/>
                      <a:pt x="292" y="499"/>
                    </a:cubicBezTo>
                  </a:path>
                </a:pathLst>
              </a:custGeom>
              <a:solidFill>
                <a:srgbClr val="232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Rectangle 55"/>
              <p:cNvSpPr>
                <a:spLocks noChangeArrowheads="1"/>
              </p:cNvSpPr>
              <p:nvPr/>
            </p:nvSpPr>
            <p:spPr bwMode="auto">
              <a:xfrm>
                <a:off x="2524125" y="1649412"/>
                <a:ext cx="636587" cy="9620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>
                <a:off x="2524125" y="1649412"/>
                <a:ext cx="636587" cy="962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7"/>
              <p:cNvSpPr>
                <a:spLocks/>
              </p:cNvSpPr>
              <p:nvPr/>
            </p:nvSpPr>
            <p:spPr bwMode="auto">
              <a:xfrm>
                <a:off x="2746375" y="1544637"/>
                <a:ext cx="203200" cy="36513"/>
              </a:xfrm>
              <a:custGeom>
                <a:avLst/>
                <a:gdLst>
                  <a:gd name="T0" fmla="*/ 73 w 80"/>
                  <a:gd name="T1" fmla="*/ 0 h 14"/>
                  <a:gd name="T2" fmla="*/ 7 w 80"/>
                  <a:gd name="T3" fmla="*/ 0 h 14"/>
                  <a:gd name="T4" fmla="*/ 0 w 80"/>
                  <a:gd name="T5" fmla="*/ 7 h 14"/>
                  <a:gd name="T6" fmla="*/ 7 w 80"/>
                  <a:gd name="T7" fmla="*/ 14 h 14"/>
                  <a:gd name="T8" fmla="*/ 73 w 80"/>
                  <a:gd name="T9" fmla="*/ 14 h 14"/>
                  <a:gd name="T10" fmla="*/ 80 w 80"/>
                  <a:gd name="T11" fmla="*/ 7 h 14"/>
                  <a:gd name="T12" fmla="*/ 73 w 8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4">
                    <a:moveTo>
                      <a:pt x="7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4"/>
                      <a:pt x="7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7" y="14"/>
                      <a:pt x="80" y="10"/>
                      <a:pt x="80" y="7"/>
                    </a:cubicBezTo>
                    <a:cubicBezTo>
                      <a:pt x="80" y="3"/>
                      <a:pt x="77" y="0"/>
                      <a:pt x="73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8"/>
              <p:cNvSpPr>
                <a:spLocks/>
              </p:cNvSpPr>
              <p:nvPr/>
            </p:nvSpPr>
            <p:spPr bwMode="auto">
              <a:xfrm>
                <a:off x="2797175" y="2659062"/>
                <a:ext cx="101600" cy="103188"/>
              </a:xfrm>
              <a:custGeom>
                <a:avLst/>
                <a:gdLst>
                  <a:gd name="T0" fmla="*/ 34 w 40"/>
                  <a:gd name="T1" fmla="*/ 0 h 40"/>
                  <a:gd name="T2" fmla="*/ 7 w 40"/>
                  <a:gd name="T3" fmla="*/ 0 h 40"/>
                  <a:gd name="T4" fmla="*/ 0 w 40"/>
                  <a:gd name="T5" fmla="*/ 7 h 40"/>
                  <a:gd name="T6" fmla="*/ 0 w 40"/>
                  <a:gd name="T7" fmla="*/ 7 h 40"/>
                  <a:gd name="T8" fmla="*/ 0 w 40"/>
                  <a:gd name="T9" fmla="*/ 7 h 40"/>
                  <a:gd name="T10" fmla="*/ 0 w 40"/>
                  <a:gd name="T11" fmla="*/ 34 h 40"/>
                  <a:gd name="T12" fmla="*/ 7 w 40"/>
                  <a:gd name="T13" fmla="*/ 40 h 40"/>
                  <a:gd name="T14" fmla="*/ 34 w 40"/>
                  <a:gd name="T15" fmla="*/ 40 h 40"/>
                  <a:gd name="T16" fmla="*/ 40 w 40"/>
                  <a:gd name="T17" fmla="*/ 34 h 40"/>
                  <a:gd name="T18" fmla="*/ 40 w 40"/>
                  <a:gd name="T19" fmla="*/ 34 h 40"/>
                  <a:gd name="T20" fmla="*/ 40 w 40"/>
                  <a:gd name="T21" fmla="*/ 34 h 40"/>
                  <a:gd name="T22" fmla="*/ 40 w 40"/>
                  <a:gd name="T23" fmla="*/ 7 h 40"/>
                  <a:gd name="T24" fmla="*/ 34 w 40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3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7"/>
                      <a:pt x="3" y="40"/>
                      <a:pt x="7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7" y="40"/>
                      <a:pt x="40" y="37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3"/>
                      <a:pt x="37" y="0"/>
                      <a:pt x="34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2346325" y="3057525"/>
                <a:ext cx="527050" cy="204788"/>
              </a:xfrm>
              <a:prstGeom prst="rect">
                <a:avLst/>
              </a:pr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Oval 60"/>
              <p:cNvSpPr>
                <a:spLocks noChangeArrowheads="1"/>
              </p:cNvSpPr>
              <p:nvPr/>
            </p:nvSpPr>
            <p:spPr bwMode="auto">
              <a:xfrm>
                <a:off x="2395538" y="3097212"/>
                <a:ext cx="85725" cy="88900"/>
              </a:xfrm>
              <a:prstGeom prst="ellipse">
                <a:avLst/>
              </a:prstGeom>
              <a:solidFill>
                <a:srgbClr val="A4A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1"/>
              <p:cNvSpPr>
                <a:spLocks/>
              </p:cNvSpPr>
              <p:nvPr/>
            </p:nvSpPr>
            <p:spPr bwMode="auto">
              <a:xfrm>
                <a:off x="2439988" y="3143250"/>
                <a:ext cx="25400" cy="25400"/>
              </a:xfrm>
              <a:custGeom>
                <a:avLst/>
                <a:gdLst>
                  <a:gd name="T0" fmla="*/ 1 w 10"/>
                  <a:gd name="T1" fmla="*/ 8 h 10"/>
                  <a:gd name="T2" fmla="*/ 8 w 10"/>
                  <a:gd name="T3" fmla="*/ 8 h 10"/>
                  <a:gd name="T4" fmla="*/ 8 w 10"/>
                  <a:gd name="T5" fmla="*/ 2 h 10"/>
                  <a:gd name="T6" fmla="*/ 1 w 10"/>
                  <a:gd name="T7" fmla="*/ 2 h 10"/>
                  <a:gd name="T8" fmla="*/ 1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" y="8"/>
                    </a:moveTo>
                    <a:cubicBezTo>
                      <a:pt x="3" y="10"/>
                      <a:pt x="6" y="10"/>
                      <a:pt x="8" y="8"/>
                    </a:cubicBezTo>
                    <a:cubicBezTo>
                      <a:pt x="10" y="6"/>
                      <a:pt x="10" y="3"/>
                      <a:pt x="8" y="2"/>
                    </a:cubicBezTo>
                    <a:cubicBezTo>
                      <a:pt x="6" y="0"/>
                      <a:pt x="3" y="0"/>
                      <a:pt x="1" y="2"/>
                    </a:cubicBezTo>
                    <a:cubicBezTo>
                      <a:pt x="0" y="3"/>
                      <a:pt x="0" y="6"/>
                      <a:pt x="1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2"/>
              <p:cNvSpPr>
                <a:spLocks/>
              </p:cNvSpPr>
              <p:nvPr/>
            </p:nvSpPr>
            <p:spPr bwMode="auto">
              <a:xfrm>
                <a:off x="2413000" y="3114675"/>
                <a:ext cx="25400" cy="25400"/>
              </a:xfrm>
              <a:custGeom>
                <a:avLst/>
                <a:gdLst>
                  <a:gd name="T0" fmla="*/ 2 w 10"/>
                  <a:gd name="T1" fmla="*/ 8 h 10"/>
                  <a:gd name="T2" fmla="*/ 8 w 10"/>
                  <a:gd name="T3" fmla="*/ 8 h 10"/>
                  <a:gd name="T4" fmla="*/ 8 w 10"/>
                  <a:gd name="T5" fmla="*/ 2 h 10"/>
                  <a:gd name="T6" fmla="*/ 2 w 10"/>
                  <a:gd name="T7" fmla="*/ 2 h 10"/>
                  <a:gd name="T8" fmla="*/ 2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8"/>
                    </a:moveTo>
                    <a:cubicBezTo>
                      <a:pt x="4" y="10"/>
                      <a:pt x="6" y="10"/>
                      <a:pt x="8" y="8"/>
                    </a:cubicBezTo>
                    <a:cubicBezTo>
                      <a:pt x="10" y="6"/>
                      <a:pt x="10" y="4"/>
                      <a:pt x="8" y="2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0" y="4"/>
                      <a:pt x="0" y="6"/>
                      <a:pt x="2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Rectangle 63"/>
              <p:cNvSpPr>
                <a:spLocks noChangeArrowheads="1"/>
              </p:cNvSpPr>
              <p:nvPr/>
            </p:nvSpPr>
            <p:spPr bwMode="auto">
              <a:xfrm>
                <a:off x="2346325" y="3192462"/>
                <a:ext cx="527050" cy="60325"/>
              </a:xfrm>
              <a:prstGeom prst="rect">
                <a:avLst/>
              </a:pr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Rectangle 64"/>
              <p:cNvSpPr>
                <a:spLocks noChangeArrowheads="1"/>
              </p:cNvSpPr>
              <p:nvPr/>
            </p:nvSpPr>
            <p:spPr bwMode="auto">
              <a:xfrm>
                <a:off x="2574925" y="3219450"/>
                <a:ext cx="323850" cy="5264150"/>
              </a:xfrm>
              <a:prstGeom prst="rect">
                <a:avLst/>
              </a:prstGeom>
              <a:solidFill>
                <a:srgbClr val="DC6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Rectangle 65"/>
              <p:cNvSpPr>
                <a:spLocks noChangeArrowheads="1"/>
              </p:cNvSpPr>
              <p:nvPr/>
            </p:nvSpPr>
            <p:spPr bwMode="auto">
              <a:xfrm>
                <a:off x="2265363" y="3219450"/>
                <a:ext cx="322262" cy="5264150"/>
              </a:xfrm>
              <a:prstGeom prst="rect">
                <a:avLst/>
              </a:prstGeom>
              <a:solidFill>
                <a:srgbClr val="FC8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/>
            <p:cNvGrpSpPr/>
            <p:nvPr/>
          </p:nvGrpSpPr>
          <p:grpSpPr>
            <a:xfrm>
              <a:off x="2098675" y="1400639"/>
              <a:ext cx="377825" cy="684541"/>
              <a:chOff x="-22225" y="-1007269"/>
              <a:chExt cx="1265238" cy="2292350"/>
            </a:xfrm>
          </p:grpSpPr>
          <p:sp>
            <p:nvSpPr>
              <p:cNvPr id="222" name="Freeform 208"/>
              <p:cNvSpPr>
                <a:spLocks/>
              </p:cNvSpPr>
              <p:nvPr/>
            </p:nvSpPr>
            <p:spPr bwMode="auto">
              <a:xfrm>
                <a:off x="60325" y="-1004094"/>
                <a:ext cx="1100138" cy="1352550"/>
              </a:xfrm>
              <a:custGeom>
                <a:avLst/>
                <a:gdLst>
                  <a:gd name="T0" fmla="*/ 292 w 292"/>
                  <a:gd name="T1" fmla="*/ 278 h 359"/>
                  <a:gd name="T2" fmla="*/ 146 w 292"/>
                  <a:gd name="T3" fmla="*/ 317 h 359"/>
                  <a:gd name="T4" fmla="*/ 146 w 292"/>
                  <a:gd name="T5" fmla="*/ 317 h 359"/>
                  <a:gd name="T6" fmla="*/ 0 w 292"/>
                  <a:gd name="T7" fmla="*/ 278 h 359"/>
                  <a:gd name="T8" fmla="*/ 0 w 292"/>
                  <a:gd name="T9" fmla="*/ 146 h 359"/>
                  <a:gd name="T10" fmla="*/ 146 w 292"/>
                  <a:gd name="T11" fmla="*/ 0 h 359"/>
                  <a:gd name="T12" fmla="*/ 146 w 292"/>
                  <a:gd name="T13" fmla="*/ 0 h 359"/>
                  <a:gd name="T14" fmla="*/ 292 w 292"/>
                  <a:gd name="T15" fmla="*/ 146 h 359"/>
                  <a:gd name="T16" fmla="*/ 292 w 292"/>
                  <a:gd name="T17" fmla="*/ 27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359">
                    <a:moveTo>
                      <a:pt x="292" y="278"/>
                    </a:moveTo>
                    <a:cubicBezTo>
                      <a:pt x="292" y="359"/>
                      <a:pt x="227" y="317"/>
                      <a:pt x="146" y="317"/>
                    </a:cubicBezTo>
                    <a:cubicBezTo>
                      <a:pt x="146" y="317"/>
                      <a:pt x="146" y="317"/>
                      <a:pt x="146" y="317"/>
                    </a:cubicBezTo>
                    <a:cubicBezTo>
                      <a:pt x="65" y="317"/>
                      <a:pt x="0" y="359"/>
                      <a:pt x="0" y="278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66"/>
                      <a:pt x="65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27" y="0"/>
                      <a:pt x="292" y="66"/>
                      <a:pt x="292" y="146"/>
                    </a:cubicBezTo>
                    <a:lnTo>
                      <a:pt x="292" y="278"/>
                    </a:lnTo>
                    <a:close/>
                  </a:path>
                </a:pathLst>
              </a:custGeom>
              <a:solidFill>
                <a:srgbClr val="461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Oval 209"/>
              <p:cNvSpPr>
                <a:spLocks noChangeArrowheads="1"/>
              </p:cNvSpPr>
              <p:nvPr/>
            </p:nvSpPr>
            <p:spPr bwMode="auto">
              <a:xfrm>
                <a:off x="52388" y="-1007269"/>
                <a:ext cx="1119188" cy="1117600"/>
              </a:xfrm>
              <a:prstGeom prst="ellipse">
                <a:avLst/>
              </a:prstGeom>
              <a:solidFill>
                <a:srgbClr val="461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10"/>
              <p:cNvSpPr>
                <a:spLocks/>
              </p:cNvSpPr>
              <p:nvPr/>
            </p:nvSpPr>
            <p:spPr bwMode="auto">
              <a:xfrm>
                <a:off x="425450" y="340518"/>
                <a:ext cx="373063" cy="944563"/>
              </a:xfrm>
              <a:custGeom>
                <a:avLst/>
                <a:gdLst>
                  <a:gd name="T0" fmla="*/ 235 w 235"/>
                  <a:gd name="T1" fmla="*/ 259 h 595"/>
                  <a:gd name="T2" fmla="*/ 116 w 235"/>
                  <a:gd name="T3" fmla="*/ 595 h 595"/>
                  <a:gd name="T4" fmla="*/ 0 w 235"/>
                  <a:gd name="T5" fmla="*/ 259 h 595"/>
                  <a:gd name="T6" fmla="*/ 0 w 235"/>
                  <a:gd name="T7" fmla="*/ 0 h 595"/>
                  <a:gd name="T8" fmla="*/ 235 w 235"/>
                  <a:gd name="T9" fmla="*/ 0 h 595"/>
                  <a:gd name="T10" fmla="*/ 235 w 235"/>
                  <a:gd name="T11" fmla="*/ 259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595">
                    <a:moveTo>
                      <a:pt x="235" y="259"/>
                    </a:moveTo>
                    <a:lnTo>
                      <a:pt x="116" y="595"/>
                    </a:lnTo>
                    <a:lnTo>
                      <a:pt x="0" y="259"/>
                    </a:lnTo>
                    <a:lnTo>
                      <a:pt x="0" y="0"/>
                    </a:lnTo>
                    <a:lnTo>
                      <a:pt x="235" y="0"/>
                    </a:lnTo>
                    <a:lnTo>
                      <a:pt x="235" y="259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11"/>
              <p:cNvSpPr>
                <a:spLocks/>
              </p:cNvSpPr>
              <p:nvPr/>
            </p:nvSpPr>
            <p:spPr bwMode="auto">
              <a:xfrm>
                <a:off x="142875" y="-796132"/>
                <a:ext cx="471488" cy="1246188"/>
              </a:xfrm>
              <a:custGeom>
                <a:avLst/>
                <a:gdLst>
                  <a:gd name="T0" fmla="*/ 125 w 125"/>
                  <a:gd name="T1" fmla="*/ 0 h 331"/>
                  <a:gd name="T2" fmla="*/ 0 w 125"/>
                  <a:gd name="T3" fmla="*/ 156 h 331"/>
                  <a:gd name="T4" fmla="*/ 39 w 125"/>
                  <a:gd name="T5" fmla="*/ 279 h 331"/>
                  <a:gd name="T6" fmla="*/ 125 w 125"/>
                  <a:gd name="T7" fmla="*/ 331 h 331"/>
                  <a:gd name="T8" fmla="*/ 125 w 125"/>
                  <a:gd name="T9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1">
                    <a:moveTo>
                      <a:pt x="125" y="0"/>
                    </a:moveTo>
                    <a:cubicBezTo>
                      <a:pt x="76" y="0"/>
                      <a:pt x="0" y="27"/>
                      <a:pt x="0" y="156"/>
                    </a:cubicBezTo>
                    <a:cubicBezTo>
                      <a:pt x="0" y="230"/>
                      <a:pt x="29" y="265"/>
                      <a:pt x="39" y="279"/>
                    </a:cubicBezTo>
                    <a:cubicBezTo>
                      <a:pt x="49" y="291"/>
                      <a:pt x="99" y="331"/>
                      <a:pt x="125" y="331"/>
                    </a:cubicBezTo>
                    <a:cubicBezTo>
                      <a:pt x="125" y="201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12"/>
              <p:cNvSpPr>
                <a:spLocks/>
              </p:cNvSpPr>
              <p:nvPr/>
            </p:nvSpPr>
            <p:spPr bwMode="auto">
              <a:xfrm>
                <a:off x="46038" y="-254794"/>
                <a:ext cx="206375" cy="293688"/>
              </a:xfrm>
              <a:custGeom>
                <a:avLst/>
                <a:gdLst>
                  <a:gd name="T0" fmla="*/ 2 w 55"/>
                  <a:gd name="T1" fmla="*/ 42 h 78"/>
                  <a:gd name="T2" fmla="*/ 24 w 55"/>
                  <a:gd name="T3" fmla="*/ 2 h 78"/>
                  <a:gd name="T4" fmla="*/ 53 w 55"/>
                  <a:gd name="T5" fmla="*/ 35 h 78"/>
                  <a:gd name="T6" fmla="*/ 31 w 55"/>
                  <a:gd name="T7" fmla="*/ 76 h 78"/>
                  <a:gd name="T8" fmla="*/ 2 w 55"/>
                  <a:gd name="T9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78">
                    <a:moveTo>
                      <a:pt x="2" y="42"/>
                    </a:moveTo>
                    <a:cubicBezTo>
                      <a:pt x="0" y="22"/>
                      <a:pt x="9" y="4"/>
                      <a:pt x="24" y="2"/>
                    </a:cubicBezTo>
                    <a:cubicBezTo>
                      <a:pt x="38" y="0"/>
                      <a:pt x="51" y="15"/>
                      <a:pt x="53" y="35"/>
                    </a:cubicBezTo>
                    <a:cubicBezTo>
                      <a:pt x="55" y="56"/>
                      <a:pt x="46" y="74"/>
                      <a:pt x="31" y="76"/>
                    </a:cubicBezTo>
                    <a:cubicBezTo>
                      <a:pt x="17" y="78"/>
                      <a:pt x="4" y="63"/>
                      <a:pt x="2" y="42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13"/>
              <p:cNvSpPr>
                <a:spLocks/>
              </p:cNvSpPr>
              <p:nvPr/>
            </p:nvSpPr>
            <p:spPr bwMode="auto">
              <a:xfrm>
                <a:off x="609600" y="-796132"/>
                <a:ext cx="471488" cy="1246188"/>
              </a:xfrm>
              <a:custGeom>
                <a:avLst/>
                <a:gdLst>
                  <a:gd name="T0" fmla="*/ 0 w 125"/>
                  <a:gd name="T1" fmla="*/ 0 h 331"/>
                  <a:gd name="T2" fmla="*/ 125 w 125"/>
                  <a:gd name="T3" fmla="*/ 156 h 331"/>
                  <a:gd name="T4" fmla="*/ 85 w 125"/>
                  <a:gd name="T5" fmla="*/ 279 h 331"/>
                  <a:gd name="T6" fmla="*/ 0 w 125"/>
                  <a:gd name="T7" fmla="*/ 331 h 331"/>
                  <a:gd name="T8" fmla="*/ 0 w 125"/>
                  <a:gd name="T9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1">
                    <a:moveTo>
                      <a:pt x="0" y="0"/>
                    </a:moveTo>
                    <a:cubicBezTo>
                      <a:pt x="49" y="0"/>
                      <a:pt x="125" y="27"/>
                      <a:pt x="125" y="156"/>
                    </a:cubicBezTo>
                    <a:cubicBezTo>
                      <a:pt x="125" y="230"/>
                      <a:pt x="96" y="265"/>
                      <a:pt x="85" y="279"/>
                    </a:cubicBezTo>
                    <a:cubicBezTo>
                      <a:pt x="76" y="291"/>
                      <a:pt x="26" y="331"/>
                      <a:pt x="0" y="331"/>
                    </a:cubicBezTo>
                    <a:cubicBezTo>
                      <a:pt x="0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14"/>
              <p:cNvSpPr>
                <a:spLocks/>
              </p:cNvSpPr>
              <p:nvPr/>
            </p:nvSpPr>
            <p:spPr bwMode="auto">
              <a:xfrm>
                <a:off x="971550" y="-254794"/>
                <a:ext cx="211138" cy="293688"/>
              </a:xfrm>
              <a:custGeom>
                <a:avLst/>
                <a:gdLst>
                  <a:gd name="T0" fmla="*/ 53 w 56"/>
                  <a:gd name="T1" fmla="*/ 42 h 78"/>
                  <a:gd name="T2" fmla="*/ 32 w 56"/>
                  <a:gd name="T3" fmla="*/ 2 h 78"/>
                  <a:gd name="T4" fmla="*/ 2 w 56"/>
                  <a:gd name="T5" fmla="*/ 35 h 78"/>
                  <a:gd name="T6" fmla="*/ 24 w 56"/>
                  <a:gd name="T7" fmla="*/ 76 h 78"/>
                  <a:gd name="T8" fmla="*/ 53 w 56"/>
                  <a:gd name="T9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8">
                    <a:moveTo>
                      <a:pt x="53" y="42"/>
                    </a:moveTo>
                    <a:cubicBezTo>
                      <a:pt x="56" y="22"/>
                      <a:pt x="46" y="4"/>
                      <a:pt x="32" y="2"/>
                    </a:cubicBezTo>
                    <a:cubicBezTo>
                      <a:pt x="17" y="0"/>
                      <a:pt x="4" y="15"/>
                      <a:pt x="2" y="35"/>
                    </a:cubicBezTo>
                    <a:cubicBezTo>
                      <a:pt x="0" y="56"/>
                      <a:pt x="10" y="74"/>
                      <a:pt x="24" y="76"/>
                    </a:cubicBezTo>
                    <a:cubicBezTo>
                      <a:pt x="38" y="78"/>
                      <a:pt x="51" y="63"/>
                      <a:pt x="53" y="42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15"/>
              <p:cNvSpPr>
                <a:spLocks/>
              </p:cNvSpPr>
              <p:nvPr/>
            </p:nvSpPr>
            <p:spPr bwMode="auto">
              <a:xfrm>
                <a:off x="-22225" y="524668"/>
                <a:ext cx="631825" cy="760413"/>
              </a:xfrm>
              <a:custGeom>
                <a:avLst/>
                <a:gdLst>
                  <a:gd name="T0" fmla="*/ 168 w 168"/>
                  <a:gd name="T1" fmla="*/ 202 h 202"/>
                  <a:gd name="T2" fmla="*/ 168 w 168"/>
                  <a:gd name="T3" fmla="*/ 66 h 202"/>
                  <a:gd name="T4" fmla="*/ 123 w 168"/>
                  <a:gd name="T5" fmla="*/ 26 h 202"/>
                  <a:gd name="T6" fmla="*/ 119 w 168"/>
                  <a:gd name="T7" fmla="*/ 0 h 202"/>
                  <a:gd name="T8" fmla="*/ 19 w 168"/>
                  <a:gd name="T9" fmla="*/ 56 h 202"/>
                  <a:gd name="T10" fmla="*/ 0 w 168"/>
                  <a:gd name="T11" fmla="*/ 202 h 202"/>
                  <a:gd name="T12" fmla="*/ 168 w 168"/>
                  <a:gd name="T1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202">
                    <a:moveTo>
                      <a:pt x="168" y="202"/>
                    </a:moveTo>
                    <a:cubicBezTo>
                      <a:pt x="168" y="66"/>
                      <a:pt x="168" y="66"/>
                      <a:pt x="168" y="66"/>
                    </a:cubicBezTo>
                    <a:cubicBezTo>
                      <a:pt x="168" y="66"/>
                      <a:pt x="131" y="56"/>
                      <a:pt x="123" y="26"/>
                    </a:cubicBezTo>
                    <a:cubicBezTo>
                      <a:pt x="119" y="12"/>
                      <a:pt x="119" y="0"/>
                      <a:pt x="119" y="0"/>
                    </a:cubicBezTo>
                    <a:cubicBezTo>
                      <a:pt x="119" y="0"/>
                      <a:pt x="38" y="28"/>
                      <a:pt x="19" y="56"/>
                    </a:cubicBezTo>
                    <a:cubicBezTo>
                      <a:pt x="4" y="101"/>
                      <a:pt x="0" y="202"/>
                      <a:pt x="0" y="202"/>
                    </a:cubicBezTo>
                    <a:lnTo>
                      <a:pt x="168" y="202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16"/>
              <p:cNvSpPr>
                <a:spLocks/>
              </p:cNvSpPr>
              <p:nvPr/>
            </p:nvSpPr>
            <p:spPr bwMode="auto">
              <a:xfrm>
                <a:off x="609600" y="524668"/>
                <a:ext cx="633413" cy="760413"/>
              </a:xfrm>
              <a:custGeom>
                <a:avLst/>
                <a:gdLst>
                  <a:gd name="T0" fmla="*/ 0 w 168"/>
                  <a:gd name="T1" fmla="*/ 202 h 202"/>
                  <a:gd name="T2" fmla="*/ 0 w 168"/>
                  <a:gd name="T3" fmla="*/ 66 h 202"/>
                  <a:gd name="T4" fmla="*/ 45 w 168"/>
                  <a:gd name="T5" fmla="*/ 26 h 202"/>
                  <a:gd name="T6" fmla="*/ 49 w 168"/>
                  <a:gd name="T7" fmla="*/ 0 h 202"/>
                  <a:gd name="T8" fmla="*/ 148 w 168"/>
                  <a:gd name="T9" fmla="*/ 56 h 202"/>
                  <a:gd name="T10" fmla="*/ 168 w 168"/>
                  <a:gd name="T11" fmla="*/ 202 h 202"/>
                  <a:gd name="T12" fmla="*/ 0 w 168"/>
                  <a:gd name="T1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202">
                    <a:moveTo>
                      <a:pt x="0" y="202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37" y="56"/>
                      <a:pt x="45" y="26"/>
                    </a:cubicBezTo>
                    <a:cubicBezTo>
                      <a:pt x="49" y="12"/>
                      <a:pt x="49" y="0"/>
                      <a:pt x="49" y="0"/>
                    </a:cubicBezTo>
                    <a:cubicBezTo>
                      <a:pt x="49" y="0"/>
                      <a:pt x="130" y="28"/>
                      <a:pt x="148" y="56"/>
                    </a:cubicBezTo>
                    <a:cubicBezTo>
                      <a:pt x="164" y="101"/>
                      <a:pt x="168" y="202"/>
                      <a:pt x="168" y="202"/>
                    </a:cubicBez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17"/>
              <p:cNvSpPr>
                <a:spLocks/>
              </p:cNvSpPr>
              <p:nvPr/>
            </p:nvSpPr>
            <p:spPr bwMode="auto">
              <a:xfrm>
                <a:off x="482600" y="181768"/>
                <a:ext cx="260350" cy="98425"/>
              </a:xfrm>
              <a:custGeom>
                <a:avLst/>
                <a:gdLst>
                  <a:gd name="T0" fmla="*/ 35 w 69"/>
                  <a:gd name="T1" fmla="*/ 26 h 26"/>
                  <a:gd name="T2" fmla="*/ 69 w 69"/>
                  <a:gd name="T3" fmla="*/ 0 h 26"/>
                  <a:gd name="T4" fmla="*/ 0 w 69"/>
                  <a:gd name="T5" fmla="*/ 0 h 26"/>
                  <a:gd name="T6" fmla="*/ 35 w 69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26">
                    <a:moveTo>
                      <a:pt x="35" y="26"/>
                    </a:moveTo>
                    <a:cubicBezTo>
                      <a:pt x="53" y="26"/>
                      <a:pt x="69" y="14"/>
                      <a:pt x="6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"/>
                      <a:pt x="16" y="26"/>
                      <a:pt x="3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18"/>
              <p:cNvSpPr>
                <a:spLocks/>
              </p:cNvSpPr>
              <p:nvPr/>
            </p:nvSpPr>
            <p:spPr bwMode="auto">
              <a:xfrm>
                <a:off x="30163" y="-939007"/>
                <a:ext cx="874713" cy="798513"/>
              </a:xfrm>
              <a:custGeom>
                <a:avLst/>
                <a:gdLst>
                  <a:gd name="T0" fmla="*/ 148 w 232"/>
                  <a:gd name="T1" fmla="*/ 0 h 212"/>
                  <a:gd name="T2" fmla="*/ 32 w 232"/>
                  <a:gd name="T3" fmla="*/ 113 h 212"/>
                  <a:gd name="T4" fmla="*/ 60 w 232"/>
                  <a:gd name="T5" fmla="*/ 212 h 212"/>
                  <a:gd name="T6" fmla="*/ 60 w 232"/>
                  <a:gd name="T7" fmla="*/ 190 h 212"/>
                  <a:gd name="T8" fmla="*/ 128 w 232"/>
                  <a:gd name="T9" fmla="*/ 139 h 212"/>
                  <a:gd name="T10" fmla="*/ 208 w 232"/>
                  <a:gd name="T11" fmla="*/ 87 h 212"/>
                  <a:gd name="T12" fmla="*/ 148 w 232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212">
                    <a:moveTo>
                      <a:pt x="148" y="0"/>
                    </a:moveTo>
                    <a:cubicBezTo>
                      <a:pt x="59" y="0"/>
                      <a:pt x="32" y="78"/>
                      <a:pt x="32" y="113"/>
                    </a:cubicBezTo>
                    <a:cubicBezTo>
                      <a:pt x="0" y="158"/>
                      <a:pt x="35" y="198"/>
                      <a:pt x="60" y="212"/>
                    </a:cubicBezTo>
                    <a:cubicBezTo>
                      <a:pt x="60" y="204"/>
                      <a:pt x="60" y="201"/>
                      <a:pt x="60" y="190"/>
                    </a:cubicBezTo>
                    <a:cubicBezTo>
                      <a:pt x="60" y="161"/>
                      <a:pt x="87" y="134"/>
                      <a:pt x="128" y="139"/>
                    </a:cubicBezTo>
                    <a:cubicBezTo>
                      <a:pt x="165" y="143"/>
                      <a:pt x="189" y="122"/>
                      <a:pt x="208" y="87"/>
                    </a:cubicBezTo>
                    <a:cubicBezTo>
                      <a:pt x="232" y="39"/>
                      <a:pt x="202" y="0"/>
                      <a:pt x="148" y="0"/>
                    </a:cubicBezTo>
                    <a:close/>
                  </a:path>
                </a:pathLst>
              </a:custGeom>
              <a:solidFill>
                <a:srgbClr val="461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19"/>
              <p:cNvSpPr>
                <a:spLocks/>
              </p:cNvSpPr>
              <p:nvPr/>
            </p:nvSpPr>
            <p:spPr bwMode="auto">
              <a:xfrm>
                <a:off x="798513" y="-883444"/>
                <a:ext cx="354013" cy="636588"/>
              </a:xfrm>
              <a:custGeom>
                <a:avLst/>
                <a:gdLst>
                  <a:gd name="T0" fmla="*/ 0 w 94"/>
                  <a:gd name="T1" fmla="*/ 57 h 169"/>
                  <a:gd name="T2" fmla="*/ 78 w 94"/>
                  <a:gd name="T3" fmla="*/ 169 h 169"/>
                  <a:gd name="T4" fmla="*/ 78 w 94"/>
                  <a:gd name="T5" fmla="*/ 70 h 169"/>
                  <a:gd name="T6" fmla="*/ 0 w 94"/>
                  <a:gd name="T7" fmla="*/ 0 h 169"/>
                  <a:gd name="T8" fmla="*/ 0 w 94"/>
                  <a:gd name="T9" fmla="*/ 5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69">
                    <a:moveTo>
                      <a:pt x="0" y="57"/>
                    </a:moveTo>
                    <a:cubicBezTo>
                      <a:pt x="0" y="57"/>
                      <a:pt x="21" y="141"/>
                      <a:pt x="78" y="169"/>
                    </a:cubicBezTo>
                    <a:cubicBezTo>
                      <a:pt x="88" y="93"/>
                      <a:pt x="94" y="109"/>
                      <a:pt x="78" y="70"/>
                    </a:cubicBezTo>
                    <a:cubicBezTo>
                      <a:pt x="62" y="30"/>
                      <a:pt x="0" y="0"/>
                      <a:pt x="0" y="0"/>
                    </a:cubicBez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461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20"/>
              <p:cNvSpPr>
                <a:spLocks/>
              </p:cNvSpPr>
              <p:nvPr/>
            </p:nvSpPr>
            <p:spPr bwMode="auto">
              <a:xfrm>
                <a:off x="-22225" y="524668"/>
                <a:ext cx="631825" cy="760413"/>
              </a:xfrm>
              <a:custGeom>
                <a:avLst/>
                <a:gdLst>
                  <a:gd name="T0" fmla="*/ 168 w 168"/>
                  <a:gd name="T1" fmla="*/ 202 h 202"/>
                  <a:gd name="T2" fmla="*/ 168 w 168"/>
                  <a:gd name="T3" fmla="*/ 87 h 202"/>
                  <a:gd name="T4" fmla="*/ 119 w 168"/>
                  <a:gd name="T5" fmla="*/ 0 h 202"/>
                  <a:gd name="T6" fmla="*/ 19 w 168"/>
                  <a:gd name="T7" fmla="*/ 56 h 202"/>
                  <a:gd name="T8" fmla="*/ 0 w 168"/>
                  <a:gd name="T9" fmla="*/ 202 h 202"/>
                  <a:gd name="T10" fmla="*/ 168 w 168"/>
                  <a:gd name="T11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202">
                    <a:moveTo>
                      <a:pt x="168" y="202"/>
                    </a:moveTo>
                    <a:cubicBezTo>
                      <a:pt x="168" y="87"/>
                      <a:pt x="168" y="87"/>
                      <a:pt x="168" y="87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38" y="28"/>
                      <a:pt x="19" y="56"/>
                    </a:cubicBezTo>
                    <a:cubicBezTo>
                      <a:pt x="4" y="101"/>
                      <a:pt x="0" y="202"/>
                      <a:pt x="0" y="202"/>
                    </a:cubicBezTo>
                    <a:lnTo>
                      <a:pt x="168" y="202"/>
                    </a:lnTo>
                    <a:close/>
                  </a:path>
                </a:pathLst>
              </a:custGeom>
              <a:solidFill>
                <a:srgbClr val="71B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21"/>
              <p:cNvSpPr>
                <a:spLocks/>
              </p:cNvSpPr>
              <p:nvPr/>
            </p:nvSpPr>
            <p:spPr bwMode="auto">
              <a:xfrm>
                <a:off x="609600" y="524668"/>
                <a:ext cx="633413" cy="760413"/>
              </a:xfrm>
              <a:custGeom>
                <a:avLst/>
                <a:gdLst>
                  <a:gd name="T0" fmla="*/ 0 w 168"/>
                  <a:gd name="T1" fmla="*/ 202 h 202"/>
                  <a:gd name="T2" fmla="*/ 0 w 168"/>
                  <a:gd name="T3" fmla="*/ 87 h 202"/>
                  <a:gd name="T4" fmla="*/ 49 w 168"/>
                  <a:gd name="T5" fmla="*/ 0 h 202"/>
                  <a:gd name="T6" fmla="*/ 148 w 168"/>
                  <a:gd name="T7" fmla="*/ 56 h 202"/>
                  <a:gd name="T8" fmla="*/ 168 w 168"/>
                  <a:gd name="T9" fmla="*/ 202 h 202"/>
                  <a:gd name="T10" fmla="*/ 0 w 168"/>
                  <a:gd name="T11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202">
                    <a:moveTo>
                      <a:pt x="0" y="202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130" y="28"/>
                      <a:pt x="148" y="56"/>
                    </a:cubicBezTo>
                    <a:cubicBezTo>
                      <a:pt x="164" y="101"/>
                      <a:pt x="168" y="202"/>
                      <a:pt x="168" y="202"/>
                    </a:cubicBez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5EA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22"/>
              <p:cNvSpPr>
                <a:spLocks/>
              </p:cNvSpPr>
              <p:nvPr/>
            </p:nvSpPr>
            <p:spPr bwMode="auto">
              <a:xfrm>
                <a:off x="255588" y="524668"/>
                <a:ext cx="354013" cy="381000"/>
              </a:xfrm>
              <a:custGeom>
                <a:avLst/>
                <a:gdLst>
                  <a:gd name="T0" fmla="*/ 223 w 223"/>
                  <a:gd name="T1" fmla="*/ 207 h 240"/>
                  <a:gd name="T2" fmla="*/ 107 w 223"/>
                  <a:gd name="T3" fmla="*/ 0 h 240"/>
                  <a:gd name="T4" fmla="*/ 0 w 223"/>
                  <a:gd name="T5" fmla="*/ 36 h 240"/>
                  <a:gd name="T6" fmla="*/ 91 w 223"/>
                  <a:gd name="T7" fmla="*/ 240 h 240"/>
                  <a:gd name="T8" fmla="*/ 223 w 223"/>
                  <a:gd name="T9" fmla="*/ 207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240">
                    <a:moveTo>
                      <a:pt x="223" y="207"/>
                    </a:moveTo>
                    <a:lnTo>
                      <a:pt x="107" y="0"/>
                    </a:lnTo>
                    <a:lnTo>
                      <a:pt x="0" y="36"/>
                    </a:lnTo>
                    <a:lnTo>
                      <a:pt x="91" y="240"/>
                    </a:lnTo>
                    <a:lnTo>
                      <a:pt x="223" y="20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23"/>
              <p:cNvSpPr>
                <a:spLocks/>
              </p:cNvSpPr>
              <p:nvPr/>
            </p:nvSpPr>
            <p:spPr bwMode="auto">
              <a:xfrm>
                <a:off x="609600" y="524668"/>
                <a:ext cx="355600" cy="381000"/>
              </a:xfrm>
              <a:custGeom>
                <a:avLst/>
                <a:gdLst>
                  <a:gd name="T0" fmla="*/ 0 w 224"/>
                  <a:gd name="T1" fmla="*/ 207 h 240"/>
                  <a:gd name="T2" fmla="*/ 117 w 224"/>
                  <a:gd name="T3" fmla="*/ 0 h 240"/>
                  <a:gd name="T4" fmla="*/ 224 w 224"/>
                  <a:gd name="T5" fmla="*/ 36 h 240"/>
                  <a:gd name="T6" fmla="*/ 133 w 224"/>
                  <a:gd name="T7" fmla="*/ 240 h 240"/>
                  <a:gd name="T8" fmla="*/ 0 w 224"/>
                  <a:gd name="T9" fmla="*/ 207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240">
                    <a:moveTo>
                      <a:pt x="0" y="207"/>
                    </a:moveTo>
                    <a:lnTo>
                      <a:pt x="117" y="0"/>
                    </a:lnTo>
                    <a:lnTo>
                      <a:pt x="224" y="36"/>
                    </a:lnTo>
                    <a:lnTo>
                      <a:pt x="133" y="240"/>
                    </a:lnTo>
                    <a:lnTo>
                      <a:pt x="0" y="20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8" name="组合 47"/>
          <p:cNvGrpSpPr/>
          <p:nvPr/>
        </p:nvGrpSpPr>
        <p:grpSpPr>
          <a:xfrm>
            <a:off x="2497138" y="4260850"/>
            <a:ext cx="1089025" cy="4432300"/>
            <a:chOff x="2192338" y="4337050"/>
            <a:chExt cx="1089025" cy="4432300"/>
          </a:xfrm>
        </p:grpSpPr>
        <p:grpSp>
          <p:nvGrpSpPr>
            <p:cNvPr id="180" name="组合 179"/>
            <p:cNvGrpSpPr/>
            <p:nvPr/>
          </p:nvGrpSpPr>
          <p:grpSpPr>
            <a:xfrm>
              <a:off x="2192338" y="4337050"/>
              <a:ext cx="1089025" cy="4432300"/>
              <a:chOff x="2801938" y="4286250"/>
              <a:chExt cx="1089025" cy="4432300"/>
            </a:xfrm>
          </p:grpSpPr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2865438" y="4872037"/>
                <a:ext cx="155575" cy="831850"/>
              </a:xfrm>
              <a:custGeom>
                <a:avLst/>
                <a:gdLst>
                  <a:gd name="T0" fmla="*/ 61 w 61"/>
                  <a:gd name="T1" fmla="*/ 271 h 327"/>
                  <a:gd name="T2" fmla="*/ 30 w 61"/>
                  <a:gd name="T3" fmla="*/ 313 h 327"/>
                  <a:gd name="T4" fmla="*/ 30 w 61"/>
                  <a:gd name="T5" fmla="*/ 327 h 327"/>
                  <a:gd name="T6" fmla="*/ 0 w 61"/>
                  <a:gd name="T7" fmla="*/ 271 h 327"/>
                  <a:gd name="T8" fmla="*/ 0 w 61"/>
                  <a:gd name="T9" fmla="*/ 30 h 327"/>
                  <a:gd name="T10" fmla="*/ 30 w 61"/>
                  <a:gd name="T11" fmla="*/ 0 h 327"/>
                  <a:gd name="T12" fmla="*/ 61 w 61"/>
                  <a:gd name="T13" fmla="*/ 30 h 327"/>
                  <a:gd name="T14" fmla="*/ 61 w 61"/>
                  <a:gd name="T15" fmla="*/ 271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327">
                    <a:moveTo>
                      <a:pt x="61" y="271"/>
                    </a:moveTo>
                    <a:cubicBezTo>
                      <a:pt x="61" y="288"/>
                      <a:pt x="47" y="313"/>
                      <a:pt x="30" y="313"/>
                    </a:cubicBezTo>
                    <a:cubicBezTo>
                      <a:pt x="30" y="327"/>
                      <a:pt x="30" y="327"/>
                      <a:pt x="30" y="327"/>
                    </a:cubicBezTo>
                    <a:cubicBezTo>
                      <a:pt x="10" y="318"/>
                      <a:pt x="0" y="288"/>
                      <a:pt x="0" y="27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47" y="0"/>
                      <a:pt x="61" y="14"/>
                      <a:pt x="61" y="30"/>
                    </a:cubicBezTo>
                    <a:lnTo>
                      <a:pt x="61" y="271"/>
                    </a:lnTo>
                    <a:close/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34"/>
              <p:cNvSpPr>
                <a:spLocks/>
              </p:cNvSpPr>
              <p:nvPr/>
            </p:nvSpPr>
            <p:spPr bwMode="auto">
              <a:xfrm>
                <a:off x="3278188" y="5187950"/>
                <a:ext cx="612775" cy="609600"/>
              </a:xfrm>
              <a:custGeom>
                <a:avLst/>
                <a:gdLst>
                  <a:gd name="T0" fmla="*/ 228 w 241"/>
                  <a:gd name="T1" fmla="*/ 11 h 240"/>
                  <a:gd name="T2" fmla="*/ 202 w 241"/>
                  <a:gd name="T3" fmla="*/ 0 h 240"/>
                  <a:gd name="T4" fmla="*/ 177 w 241"/>
                  <a:gd name="T5" fmla="*/ 10 h 240"/>
                  <a:gd name="T6" fmla="*/ 11 w 241"/>
                  <a:gd name="T7" fmla="*/ 168 h 240"/>
                  <a:gd name="T8" fmla="*/ 0 w 241"/>
                  <a:gd name="T9" fmla="*/ 193 h 240"/>
                  <a:gd name="T10" fmla="*/ 10 w 241"/>
                  <a:gd name="T11" fmla="*/ 218 h 240"/>
                  <a:gd name="T12" fmla="*/ 36 w 241"/>
                  <a:gd name="T13" fmla="*/ 229 h 240"/>
                  <a:gd name="T14" fmla="*/ 45 w 241"/>
                  <a:gd name="T15" fmla="*/ 234 h 240"/>
                  <a:gd name="T16" fmla="*/ 226 w 241"/>
                  <a:gd name="T17" fmla="*/ 62 h 240"/>
                  <a:gd name="T18" fmla="*/ 228 w 241"/>
                  <a:gd name="T19" fmla="*/ 1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40">
                    <a:moveTo>
                      <a:pt x="228" y="11"/>
                    </a:move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4"/>
                      <a:pt x="177" y="10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4" y="174"/>
                      <a:pt x="0" y="183"/>
                      <a:pt x="0" y="193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  <a:cubicBezTo>
                      <a:pt x="45" y="229"/>
                      <a:pt x="38" y="240"/>
                      <a:pt x="45" y="234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41" y="48"/>
                      <a:pt x="241" y="26"/>
                      <a:pt x="228" y="11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35"/>
              <p:cNvSpPr>
                <a:spLocks/>
              </p:cNvSpPr>
              <p:nvPr/>
            </p:nvSpPr>
            <p:spPr bwMode="auto">
              <a:xfrm>
                <a:off x="3268663" y="4922837"/>
                <a:ext cx="612775" cy="582613"/>
              </a:xfrm>
              <a:custGeom>
                <a:avLst/>
                <a:gdLst>
                  <a:gd name="T0" fmla="*/ 36 w 241"/>
                  <a:gd name="T1" fmla="*/ 229 h 229"/>
                  <a:gd name="T2" fmla="*/ 60 w 241"/>
                  <a:gd name="T3" fmla="*/ 219 h 229"/>
                  <a:gd name="T4" fmla="*/ 226 w 241"/>
                  <a:gd name="T5" fmla="*/ 62 h 229"/>
                  <a:gd name="T6" fmla="*/ 227 w 241"/>
                  <a:gd name="T7" fmla="*/ 11 h 229"/>
                  <a:gd name="T8" fmla="*/ 202 w 241"/>
                  <a:gd name="T9" fmla="*/ 0 h 229"/>
                  <a:gd name="T10" fmla="*/ 177 w 241"/>
                  <a:gd name="T11" fmla="*/ 10 h 229"/>
                  <a:gd name="T12" fmla="*/ 11 w 241"/>
                  <a:gd name="T13" fmla="*/ 168 h 229"/>
                  <a:gd name="T14" fmla="*/ 0 w 241"/>
                  <a:gd name="T15" fmla="*/ 193 h 229"/>
                  <a:gd name="T16" fmla="*/ 10 w 241"/>
                  <a:gd name="T17" fmla="*/ 218 h 229"/>
                  <a:gd name="T18" fmla="*/ 36 w 241"/>
                  <a:gd name="T1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29">
                    <a:moveTo>
                      <a:pt x="36" y="229"/>
                    </a:moveTo>
                    <a:cubicBezTo>
                      <a:pt x="45" y="229"/>
                      <a:pt x="53" y="226"/>
                      <a:pt x="60" y="219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40" y="48"/>
                      <a:pt x="241" y="25"/>
                      <a:pt x="227" y="11"/>
                    </a:cubicBezTo>
                    <a:cubicBezTo>
                      <a:pt x="221" y="4"/>
                      <a:pt x="211" y="0"/>
                      <a:pt x="202" y="0"/>
                    </a:cubicBezTo>
                    <a:cubicBezTo>
                      <a:pt x="192" y="0"/>
                      <a:pt x="184" y="4"/>
                      <a:pt x="177" y="10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4" y="174"/>
                      <a:pt x="0" y="183"/>
                      <a:pt x="0" y="193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6" y="225"/>
                      <a:pt x="26" y="229"/>
                      <a:pt x="36" y="22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36"/>
              <p:cNvSpPr>
                <a:spLocks/>
              </p:cNvSpPr>
              <p:nvPr/>
            </p:nvSpPr>
            <p:spPr bwMode="auto">
              <a:xfrm>
                <a:off x="3227388" y="4681537"/>
                <a:ext cx="612775" cy="582613"/>
              </a:xfrm>
              <a:custGeom>
                <a:avLst/>
                <a:gdLst>
                  <a:gd name="T0" fmla="*/ 60 w 241"/>
                  <a:gd name="T1" fmla="*/ 219 h 229"/>
                  <a:gd name="T2" fmla="*/ 227 w 241"/>
                  <a:gd name="T3" fmla="*/ 62 h 229"/>
                  <a:gd name="T4" fmla="*/ 228 w 241"/>
                  <a:gd name="T5" fmla="*/ 11 h 229"/>
                  <a:gd name="T6" fmla="*/ 202 w 241"/>
                  <a:gd name="T7" fmla="*/ 0 h 229"/>
                  <a:gd name="T8" fmla="*/ 177 w 241"/>
                  <a:gd name="T9" fmla="*/ 10 h 229"/>
                  <a:gd name="T10" fmla="*/ 11 w 241"/>
                  <a:gd name="T11" fmla="*/ 168 h 229"/>
                  <a:gd name="T12" fmla="*/ 0 w 241"/>
                  <a:gd name="T13" fmla="*/ 192 h 229"/>
                  <a:gd name="T14" fmla="*/ 10 w 241"/>
                  <a:gd name="T15" fmla="*/ 218 h 229"/>
                  <a:gd name="T16" fmla="*/ 36 w 241"/>
                  <a:gd name="T17" fmla="*/ 229 h 229"/>
                  <a:gd name="T18" fmla="*/ 60 w 241"/>
                  <a:gd name="T19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29">
                    <a:moveTo>
                      <a:pt x="60" y="219"/>
                    </a:moveTo>
                    <a:cubicBezTo>
                      <a:pt x="227" y="62"/>
                      <a:pt x="227" y="62"/>
                      <a:pt x="227" y="62"/>
                    </a:cubicBezTo>
                    <a:cubicBezTo>
                      <a:pt x="241" y="48"/>
                      <a:pt x="241" y="25"/>
                      <a:pt x="228" y="11"/>
                    </a:cubicBez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3"/>
                      <a:pt x="177" y="10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4" y="174"/>
                      <a:pt x="0" y="183"/>
                      <a:pt x="0" y="192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  <a:cubicBezTo>
                      <a:pt x="45" y="229"/>
                      <a:pt x="54" y="226"/>
                      <a:pt x="60" y="21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Rectangle 137"/>
              <p:cNvSpPr>
                <a:spLocks noChangeArrowheads="1"/>
              </p:cNvSpPr>
              <p:nvPr/>
            </p:nvSpPr>
            <p:spPr bwMode="auto">
              <a:xfrm>
                <a:off x="2921000" y="5273675"/>
                <a:ext cx="479425" cy="631825"/>
              </a:xfrm>
              <a:prstGeom prst="rect">
                <a:avLst/>
              </a:pr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Rectangle 138"/>
              <p:cNvSpPr>
                <a:spLocks noChangeArrowheads="1"/>
              </p:cNvSpPr>
              <p:nvPr/>
            </p:nvSpPr>
            <p:spPr bwMode="auto">
              <a:xfrm>
                <a:off x="2921000" y="5273675"/>
                <a:ext cx="479425" cy="631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3008313" y="4286250"/>
                <a:ext cx="742950" cy="1323975"/>
              </a:xfrm>
              <a:custGeom>
                <a:avLst/>
                <a:gdLst>
                  <a:gd name="T0" fmla="*/ 292 w 292"/>
                  <a:gd name="T1" fmla="*/ 498 h 520"/>
                  <a:gd name="T2" fmla="*/ 270 w 292"/>
                  <a:gd name="T3" fmla="*/ 520 h 520"/>
                  <a:gd name="T4" fmla="*/ 22 w 292"/>
                  <a:gd name="T5" fmla="*/ 520 h 520"/>
                  <a:gd name="T6" fmla="*/ 0 w 292"/>
                  <a:gd name="T7" fmla="*/ 498 h 520"/>
                  <a:gd name="T8" fmla="*/ 0 w 292"/>
                  <a:gd name="T9" fmla="*/ 21 h 520"/>
                  <a:gd name="T10" fmla="*/ 22 w 292"/>
                  <a:gd name="T11" fmla="*/ 0 h 520"/>
                  <a:gd name="T12" fmla="*/ 270 w 292"/>
                  <a:gd name="T13" fmla="*/ 0 h 520"/>
                  <a:gd name="T14" fmla="*/ 292 w 292"/>
                  <a:gd name="T15" fmla="*/ 21 h 520"/>
                  <a:gd name="T16" fmla="*/ 292 w 292"/>
                  <a:gd name="T17" fmla="*/ 498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520">
                    <a:moveTo>
                      <a:pt x="292" y="498"/>
                    </a:moveTo>
                    <a:cubicBezTo>
                      <a:pt x="292" y="510"/>
                      <a:pt x="282" y="520"/>
                      <a:pt x="270" y="520"/>
                    </a:cubicBezTo>
                    <a:cubicBezTo>
                      <a:pt x="22" y="520"/>
                      <a:pt x="22" y="520"/>
                      <a:pt x="22" y="520"/>
                    </a:cubicBezTo>
                    <a:cubicBezTo>
                      <a:pt x="10" y="520"/>
                      <a:pt x="0" y="510"/>
                      <a:pt x="0" y="49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9"/>
                      <a:pt x="10" y="0"/>
                      <a:pt x="22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82" y="0"/>
                      <a:pt x="292" y="9"/>
                      <a:pt x="292" y="21"/>
                    </a:cubicBezTo>
                    <a:cubicBezTo>
                      <a:pt x="292" y="498"/>
                      <a:pt x="292" y="498"/>
                      <a:pt x="292" y="498"/>
                    </a:cubicBezTo>
                  </a:path>
                </a:pathLst>
              </a:custGeom>
              <a:solidFill>
                <a:srgbClr val="232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Rectangle 140"/>
              <p:cNvSpPr>
                <a:spLocks noChangeArrowheads="1"/>
              </p:cNvSpPr>
              <p:nvPr/>
            </p:nvSpPr>
            <p:spPr bwMode="auto">
              <a:xfrm>
                <a:off x="3062288" y="4437062"/>
                <a:ext cx="636587" cy="9620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Rectangle 141"/>
              <p:cNvSpPr>
                <a:spLocks noChangeArrowheads="1"/>
              </p:cNvSpPr>
              <p:nvPr/>
            </p:nvSpPr>
            <p:spPr bwMode="auto">
              <a:xfrm>
                <a:off x="3062288" y="4437062"/>
                <a:ext cx="636587" cy="962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3282950" y="4332287"/>
                <a:ext cx="203200" cy="34925"/>
              </a:xfrm>
              <a:custGeom>
                <a:avLst/>
                <a:gdLst>
                  <a:gd name="T0" fmla="*/ 73 w 80"/>
                  <a:gd name="T1" fmla="*/ 0 h 14"/>
                  <a:gd name="T2" fmla="*/ 7 w 80"/>
                  <a:gd name="T3" fmla="*/ 0 h 14"/>
                  <a:gd name="T4" fmla="*/ 0 w 80"/>
                  <a:gd name="T5" fmla="*/ 7 h 14"/>
                  <a:gd name="T6" fmla="*/ 7 w 80"/>
                  <a:gd name="T7" fmla="*/ 14 h 14"/>
                  <a:gd name="T8" fmla="*/ 73 w 80"/>
                  <a:gd name="T9" fmla="*/ 14 h 14"/>
                  <a:gd name="T10" fmla="*/ 80 w 80"/>
                  <a:gd name="T11" fmla="*/ 7 h 14"/>
                  <a:gd name="T12" fmla="*/ 73 w 8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4">
                    <a:moveTo>
                      <a:pt x="7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7" y="14"/>
                      <a:pt x="80" y="11"/>
                      <a:pt x="80" y="7"/>
                    </a:cubicBezTo>
                    <a:cubicBezTo>
                      <a:pt x="80" y="3"/>
                      <a:pt x="77" y="0"/>
                      <a:pt x="73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3333750" y="5449887"/>
                <a:ext cx="101600" cy="101600"/>
              </a:xfrm>
              <a:custGeom>
                <a:avLst/>
                <a:gdLst>
                  <a:gd name="T0" fmla="*/ 34 w 40"/>
                  <a:gd name="T1" fmla="*/ 0 h 40"/>
                  <a:gd name="T2" fmla="*/ 7 w 40"/>
                  <a:gd name="T3" fmla="*/ 0 h 40"/>
                  <a:gd name="T4" fmla="*/ 0 w 40"/>
                  <a:gd name="T5" fmla="*/ 6 h 40"/>
                  <a:gd name="T6" fmla="*/ 0 w 40"/>
                  <a:gd name="T7" fmla="*/ 6 h 40"/>
                  <a:gd name="T8" fmla="*/ 0 w 40"/>
                  <a:gd name="T9" fmla="*/ 6 h 40"/>
                  <a:gd name="T10" fmla="*/ 0 w 40"/>
                  <a:gd name="T11" fmla="*/ 33 h 40"/>
                  <a:gd name="T12" fmla="*/ 7 w 40"/>
                  <a:gd name="T13" fmla="*/ 40 h 40"/>
                  <a:gd name="T14" fmla="*/ 34 w 40"/>
                  <a:gd name="T15" fmla="*/ 40 h 40"/>
                  <a:gd name="T16" fmla="*/ 40 w 40"/>
                  <a:gd name="T17" fmla="*/ 33 h 40"/>
                  <a:gd name="T18" fmla="*/ 40 w 40"/>
                  <a:gd name="T19" fmla="*/ 33 h 40"/>
                  <a:gd name="T20" fmla="*/ 40 w 40"/>
                  <a:gd name="T21" fmla="*/ 33 h 40"/>
                  <a:gd name="T22" fmla="*/ 40 w 40"/>
                  <a:gd name="T23" fmla="*/ 6 h 40"/>
                  <a:gd name="T24" fmla="*/ 34 w 40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3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7"/>
                      <a:pt x="3" y="40"/>
                      <a:pt x="7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7" y="40"/>
                      <a:pt x="40" y="37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3"/>
                      <a:pt x="37" y="0"/>
                      <a:pt x="34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144"/>
              <p:cNvSpPr>
                <a:spLocks noChangeArrowheads="1"/>
              </p:cNvSpPr>
              <p:nvPr/>
            </p:nvSpPr>
            <p:spPr bwMode="auto">
              <a:xfrm>
                <a:off x="2882900" y="5843587"/>
                <a:ext cx="527050" cy="206375"/>
              </a:xfrm>
              <a:prstGeom prst="rect">
                <a:avLst/>
              </a:pr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Oval 145"/>
              <p:cNvSpPr>
                <a:spLocks noChangeArrowheads="1"/>
              </p:cNvSpPr>
              <p:nvPr/>
            </p:nvSpPr>
            <p:spPr bwMode="auto">
              <a:xfrm>
                <a:off x="2932113" y="5888037"/>
                <a:ext cx="85725" cy="85725"/>
              </a:xfrm>
              <a:prstGeom prst="ellipse">
                <a:avLst/>
              </a:prstGeom>
              <a:solidFill>
                <a:srgbClr val="A4A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2978150" y="5930900"/>
                <a:ext cx="25400" cy="25400"/>
              </a:xfrm>
              <a:custGeom>
                <a:avLst/>
                <a:gdLst>
                  <a:gd name="T0" fmla="*/ 2 w 10"/>
                  <a:gd name="T1" fmla="*/ 8 h 10"/>
                  <a:gd name="T2" fmla="*/ 8 w 10"/>
                  <a:gd name="T3" fmla="*/ 8 h 10"/>
                  <a:gd name="T4" fmla="*/ 8 w 10"/>
                  <a:gd name="T5" fmla="*/ 2 h 10"/>
                  <a:gd name="T6" fmla="*/ 2 w 10"/>
                  <a:gd name="T7" fmla="*/ 2 h 10"/>
                  <a:gd name="T8" fmla="*/ 2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8"/>
                    </a:moveTo>
                    <a:cubicBezTo>
                      <a:pt x="3" y="10"/>
                      <a:pt x="6" y="10"/>
                      <a:pt x="8" y="8"/>
                    </a:cubicBezTo>
                    <a:cubicBezTo>
                      <a:pt x="10" y="6"/>
                      <a:pt x="10" y="4"/>
                      <a:pt x="8" y="2"/>
                    </a:cubicBezTo>
                    <a:cubicBezTo>
                      <a:pt x="6" y="0"/>
                      <a:pt x="3" y="0"/>
                      <a:pt x="2" y="2"/>
                    </a:cubicBezTo>
                    <a:cubicBezTo>
                      <a:pt x="0" y="4"/>
                      <a:pt x="0" y="6"/>
                      <a:pt x="2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2949575" y="5905500"/>
                <a:ext cx="25400" cy="22225"/>
              </a:xfrm>
              <a:custGeom>
                <a:avLst/>
                <a:gdLst>
                  <a:gd name="T0" fmla="*/ 2 w 10"/>
                  <a:gd name="T1" fmla="*/ 8 h 9"/>
                  <a:gd name="T2" fmla="*/ 8 w 10"/>
                  <a:gd name="T3" fmla="*/ 8 h 9"/>
                  <a:gd name="T4" fmla="*/ 8 w 10"/>
                  <a:gd name="T5" fmla="*/ 1 h 9"/>
                  <a:gd name="T6" fmla="*/ 2 w 10"/>
                  <a:gd name="T7" fmla="*/ 1 h 9"/>
                  <a:gd name="T8" fmla="*/ 2 w 10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8"/>
                    </a:moveTo>
                    <a:cubicBezTo>
                      <a:pt x="4" y="9"/>
                      <a:pt x="6" y="9"/>
                      <a:pt x="8" y="8"/>
                    </a:cubicBezTo>
                    <a:cubicBezTo>
                      <a:pt x="10" y="6"/>
                      <a:pt x="10" y="3"/>
                      <a:pt x="8" y="1"/>
                    </a:cubicBezTo>
                    <a:cubicBezTo>
                      <a:pt x="6" y="0"/>
                      <a:pt x="4" y="0"/>
                      <a:pt x="2" y="1"/>
                    </a:cubicBezTo>
                    <a:cubicBezTo>
                      <a:pt x="0" y="3"/>
                      <a:pt x="0" y="6"/>
                      <a:pt x="2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Rectangle 148"/>
              <p:cNvSpPr>
                <a:spLocks noChangeArrowheads="1"/>
              </p:cNvSpPr>
              <p:nvPr/>
            </p:nvSpPr>
            <p:spPr bwMode="auto">
              <a:xfrm>
                <a:off x="2882900" y="5978525"/>
                <a:ext cx="527050" cy="61913"/>
              </a:xfrm>
              <a:prstGeom prst="rect">
                <a:avLst/>
              </a:pr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Rectangle 149"/>
              <p:cNvSpPr>
                <a:spLocks noChangeArrowheads="1"/>
              </p:cNvSpPr>
              <p:nvPr/>
            </p:nvSpPr>
            <p:spPr bwMode="auto">
              <a:xfrm>
                <a:off x="3113088" y="6007100"/>
                <a:ext cx="322262" cy="2711450"/>
              </a:xfrm>
              <a:prstGeom prst="rect">
                <a:avLst/>
              </a:prstGeom>
              <a:solidFill>
                <a:srgbClr val="18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Rectangle 150"/>
              <p:cNvSpPr>
                <a:spLocks noChangeArrowheads="1"/>
              </p:cNvSpPr>
              <p:nvPr/>
            </p:nvSpPr>
            <p:spPr bwMode="auto">
              <a:xfrm>
                <a:off x="2801938" y="6007100"/>
                <a:ext cx="323850" cy="2711450"/>
              </a:xfrm>
              <a:prstGeom prst="rect">
                <a:avLst/>
              </a:prstGeom>
              <a:solidFill>
                <a:srgbClr val="14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9" name="组合 258"/>
            <p:cNvGrpSpPr/>
            <p:nvPr/>
          </p:nvGrpSpPr>
          <p:grpSpPr>
            <a:xfrm>
              <a:off x="2574925" y="4754233"/>
              <a:ext cx="384175" cy="695655"/>
              <a:chOff x="6905625" y="-247649"/>
              <a:chExt cx="1266826" cy="2293938"/>
            </a:xfrm>
          </p:grpSpPr>
          <p:sp>
            <p:nvSpPr>
              <p:cNvPr id="244" name="Freeform 229"/>
              <p:cNvSpPr>
                <a:spLocks/>
              </p:cNvSpPr>
              <p:nvPr/>
            </p:nvSpPr>
            <p:spPr bwMode="auto">
              <a:xfrm>
                <a:off x="6929438" y="196851"/>
                <a:ext cx="609600" cy="1311275"/>
              </a:xfrm>
              <a:custGeom>
                <a:avLst/>
                <a:gdLst>
                  <a:gd name="T0" fmla="*/ 31 w 162"/>
                  <a:gd name="T1" fmla="*/ 89 h 348"/>
                  <a:gd name="T2" fmla="*/ 2 w 162"/>
                  <a:gd name="T3" fmla="*/ 186 h 348"/>
                  <a:gd name="T4" fmla="*/ 37 w 162"/>
                  <a:gd name="T5" fmla="*/ 256 h 348"/>
                  <a:gd name="T6" fmla="*/ 34 w 162"/>
                  <a:gd name="T7" fmla="*/ 348 h 348"/>
                  <a:gd name="T8" fmla="*/ 162 w 162"/>
                  <a:gd name="T9" fmla="*/ 348 h 348"/>
                  <a:gd name="T10" fmla="*/ 162 w 162"/>
                  <a:gd name="T11" fmla="*/ 0 h 348"/>
                  <a:gd name="T12" fmla="*/ 31 w 162"/>
                  <a:gd name="T13" fmla="*/ 89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348">
                    <a:moveTo>
                      <a:pt x="31" y="89"/>
                    </a:moveTo>
                    <a:cubicBezTo>
                      <a:pt x="31" y="146"/>
                      <a:pt x="0" y="148"/>
                      <a:pt x="2" y="186"/>
                    </a:cubicBezTo>
                    <a:cubicBezTo>
                      <a:pt x="5" y="227"/>
                      <a:pt x="37" y="227"/>
                      <a:pt x="37" y="256"/>
                    </a:cubicBezTo>
                    <a:cubicBezTo>
                      <a:pt x="37" y="285"/>
                      <a:pt x="7" y="317"/>
                      <a:pt x="34" y="348"/>
                    </a:cubicBezTo>
                    <a:cubicBezTo>
                      <a:pt x="151" y="348"/>
                      <a:pt x="162" y="348"/>
                      <a:pt x="162" y="348"/>
                    </a:cubicBezTo>
                    <a:cubicBezTo>
                      <a:pt x="162" y="0"/>
                      <a:pt x="162" y="0"/>
                      <a:pt x="162" y="0"/>
                    </a:cubicBezTo>
                    <a:lnTo>
                      <a:pt x="31" y="89"/>
                    </a:lnTo>
                    <a:close/>
                  </a:path>
                </a:pathLst>
              </a:custGeom>
              <a:solidFill>
                <a:srgbClr val="461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30"/>
              <p:cNvSpPr>
                <a:spLocks/>
              </p:cNvSpPr>
              <p:nvPr/>
            </p:nvSpPr>
            <p:spPr bwMode="auto">
              <a:xfrm>
                <a:off x="7539038" y="196851"/>
                <a:ext cx="611188" cy="1311275"/>
              </a:xfrm>
              <a:custGeom>
                <a:avLst/>
                <a:gdLst>
                  <a:gd name="T0" fmla="*/ 131 w 162"/>
                  <a:gd name="T1" fmla="*/ 89 h 348"/>
                  <a:gd name="T2" fmla="*/ 160 w 162"/>
                  <a:gd name="T3" fmla="*/ 186 h 348"/>
                  <a:gd name="T4" fmla="*/ 125 w 162"/>
                  <a:gd name="T5" fmla="*/ 256 h 348"/>
                  <a:gd name="T6" fmla="*/ 128 w 162"/>
                  <a:gd name="T7" fmla="*/ 348 h 348"/>
                  <a:gd name="T8" fmla="*/ 0 w 162"/>
                  <a:gd name="T9" fmla="*/ 348 h 348"/>
                  <a:gd name="T10" fmla="*/ 0 w 162"/>
                  <a:gd name="T11" fmla="*/ 0 h 348"/>
                  <a:gd name="T12" fmla="*/ 131 w 162"/>
                  <a:gd name="T13" fmla="*/ 89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348">
                    <a:moveTo>
                      <a:pt x="131" y="89"/>
                    </a:moveTo>
                    <a:cubicBezTo>
                      <a:pt x="131" y="146"/>
                      <a:pt x="162" y="148"/>
                      <a:pt x="160" y="186"/>
                    </a:cubicBezTo>
                    <a:cubicBezTo>
                      <a:pt x="158" y="227"/>
                      <a:pt x="125" y="227"/>
                      <a:pt x="125" y="256"/>
                    </a:cubicBezTo>
                    <a:cubicBezTo>
                      <a:pt x="125" y="285"/>
                      <a:pt x="155" y="317"/>
                      <a:pt x="128" y="348"/>
                    </a:cubicBezTo>
                    <a:cubicBezTo>
                      <a:pt x="11" y="348"/>
                      <a:pt x="0" y="348"/>
                      <a:pt x="0" y="34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31" y="89"/>
                    </a:lnTo>
                    <a:close/>
                  </a:path>
                </a:pathLst>
              </a:custGeom>
              <a:solidFill>
                <a:srgbClr val="461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Oval 231"/>
              <p:cNvSpPr>
                <a:spLocks noChangeArrowheads="1"/>
              </p:cNvSpPr>
              <p:nvPr/>
            </p:nvSpPr>
            <p:spPr bwMode="auto">
              <a:xfrm>
                <a:off x="6981825" y="-247649"/>
                <a:ext cx="1122363" cy="1119188"/>
              </a:xfrm>
              <a:prstGeom prst="ellipse">
                <a:avLst/>
              </a:prstGeom>
              <a:solidFill>
                <a:srgbClr val="461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32"/>
              <p:cNvSpPr>
                <a:spLocks/>
              </p:cNvSpPr>
              <p:nvPr/>
            </p:nvSpPr>
            <p:spPr bwMode="auto">
              <a:xfrm>
                <a:off x="7354888" y="1100138"/>
                <a:ext cx="376238" cy="946150"/>
              </a:xfrm>
              <a:custGeom>
                <a:avLst/>
                <a:gdLst>
                  <a:gd name="T0" fmla="*/ 237 w 237"/>
                  <a:gd name="T1" fmla="*/ 259 h 596"/>
                  <a:gd name="T2" fmla="*/ 116 w 237"/>
                  <a:gd name="T3" fmla="*/ 596 h 596"/>
                  <a:gd name="T4" fmla="*/ 0 w 237"/>
                  <a:gd name="T5" fmla="*/ 259 h 596"/>
                  <a:gd name="T6" fmla="*/ 0 w 237"/>
                  <a:gd name="T7" fmla="*/ 0 h 596"/>
                  <a:gd name="T8" fmla="*/ 237 w 237"/>
                  <a:gd name="T9" fmla="*/ 0 h 596"/>
                  <a:gd name="T10" fmla="*/ 237 w 237"/>
                  <a:gd name="T11" fmla="*/ 259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7" h="596">
                    <a:moveTo>
                      <a:pt x="237" y="259"/>
                    </a:moveTo>
                    <a:lnTo>
                      <a:pt x="116" y="596"/>
                    </a:lnTo>
                    <a:lnTo>
                      <a:pt x="0" y="259"/>
                    </a:lnTo>
                    <a:lnTo>
                      <a:pt x="0" y="0"/>
                    </a:lnTo>
                    <a:lnTo>
                      <a:pt x="237" y="0"/>
                    </a:lnTo>
                    <a:lnTo>
                      <a:pt x="237" y="259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33"/>
              <p:cNvSpPr>
                <a:spLocks/>
              </p:cNvSpPr>
              <p:nvPr/>
            </p:nvSpPr>
            <p:spPr bwMode="auto">
              <a:xfrm>
                <a:off x="7072313" y="-41274"/>
                <a:ext cx="469900" cy="1250950"/>
              </a:xfrm>
              <a:custGeom>
                <a:avLst/>
                <a:gdLst>
                  <a:gd name="T0" fmla="*/ 125 w 125"/>
                  <a:gd name="T1" fmla="*/ 0 h 332"/>
                  <a:gd name="T2" fmla="*/ 0 w 125"/>
                  <a:gd name="T3" fmla="*/ 157 h 332"/>
                  <a:gd name="T4" fmla="*/ 39 w 125"/>
                  <a:gd name="T5" fmla="*/ 280 h 332"/>
                  <a:gd name="T6" fmla="*/ 125 w 125"/>
                  <a:gd name="T7" fmla="*/ 332 h 332"/>
                  <a:gd name="T8" fmla="*/ 125 w 125"/>
                  <a:gd name="T9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2">
                    <a:moveTo>
                      <a:pt x="125" y="0"/>
                    </a:moveTo>
                    <a:cubicBezTo>
                      <a:pt x="76" y="0"/>
                      <a:pt x="0" y="28"/>
                      <a:pt x="0" y="157"/>
                    </a:cubicBezTo>
                    <a:cubicBezTo>
                      <a:pt x="0" y="231"/>
                      <a:pt x="29" y="266"/>
                      <a:pt x="39" y="280"/>
                    </a:cubicBezTo>
                    <a:cubicBezTo>
                      <a:pt x="49" y="292"/>
                      <a:pt x="99" y="332"/>
                      <a:pt x="125" y="332"/>
                    </a:cubicBezTo>
                    <a:cubicBezTo>
                      <a:pt x="125" y="202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34"/>
              <p:cNvSpPr>
                <a:spLocks/>
              </p:cNvSpPr>
              <p:nvPr/>
            </p:nvSpPr>
            <p:spPr bwMode="auto">
              <a:xfrm>
                <a:off x="6973888" y="504826"/>
                <a:ext cx="211138" cy="295275"/>
              </a:xfrm>
              <a:custGeom>
                <a:avLst/>
                <a:gdLst>
                  <a:gd name="T0" fmla="*/ 2 w 56"/>
                  <a:gd name="T1" fmla="*/ 42 h 78"/>
                  <a:gd name="T2" fmla="*/ 24 w 56"/>
                  <a:gd name="T3" fmla="*/ 2 h 78"/>
                  <a:gd name="T4" fmla="*/ 53 w 56"/>
                  <a:gd name="T5" fmla="*/ 35 h 78"/>
                  <a:gd name="T6" fmla="*/ 31 w 56"/>
                  <a:gd name="T7" fmla="*/ 76 h 78"/>
                  <a:gd name="T8" fmla="*/ 2 w 56"/>
                  <a:gd name="T9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8">
                    <a:moveTo>
                      <a:pt x="2" y="42"/>
                    </a:moveTo>
                    <a:cubicBezTo>
                      <a:pt x="0" y="22"/>
                      <a:pt x="10" y="4"/>
                      <a:pt x="24" y="2"/>
                    </a:cubicBezTo>
                    <a:cubicBezTo>
                      <a:pt x="38" y="0"/>
                      <a:pt x="51" y="15"/>
                      <a:pt x="53" y="35"/>
                    </a:cubicBezTo>
                    <a:cubicBezTo>
                      <a:pt x="56" y="56"/>
                      <a:pt x="46" y="74"/>
                      <a:pt x="31" y="76"/>
                    </a:cubicBezTo>
                    <a:cubicBezTo>
                      <a:pt x="17" y="78"/>
                      <a:pt x="4" y="63"/>
                      <a:pt x="2" y="42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35"/>
              <p:cNvSpPr>
                <a:spLocks/>
              </p:cNvSpPr>
              <p:nvPr/>
            </p:nvSpPr>
            <p:spPr bwMode="auto">
              <a:xfrm>
                <a:off x="7539038" y="-41274"/>
                <a:ext cx="471488" cy="1250950"/>
              </a:xfrm>
              <a:custGeom>
                <a:avLst/>
                <a:gdLst>
                  <a:gd name="T0" fmla="*/ 0 w 125"/>
                  <a:gd name="T1" fmla="*/ 0 h 332"/>
                  <a:gd name="T2" fmla="*/ 125 w 125"/>
                  <a:gd name="T3" fmla="*/ 157 h 332"/>
                  <a:gd name="T4" fmla="*/ 86 w 125"/>
                  <a:gd name="T5" fmla="*/ 280 h 332"/>
                  <a:gd name="T6" fmla="*/ 0 w 125"/>
                  <a:gd name="T7" fmla="*/ 332 h 332"/>
                  <a:gd name="T8" fmla="*/ 0 w 125"/>
                  <a:gd name="T9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2">
                    <a:moveTo>
                      <a:pt x="0" y="0"/>
                    </a:moveTo>
                    <a:cubicBezTo>
                      <a:pt x="49" y="0"/>
                      <a:pt x="125" y="28"/>
                      <a:pt x="125" y="157"/>
                    </a:cubicBezTo>
                    <a:cubicBezTo>
                      <a:pt x="125" y="231"/>
                      <a:pt x="96" y="266"/>
                      <a:pt x="86" y="280"/>
                    </a:cubicBezTo>
                    <a:cubicBezTo>
                      <a:pt x="76" y="292"/>
                      <a:pt x="26" y="332"/>
                      <a:pt x="0" y="332"/>
                    </a:cubicBezTo>
                    <a:cubicBezTo>
                      <a:pt x="0" y="20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36"/>
              <p:cNvSpPr>
                <a:spLocks/>
              </p:cNvSpPr>
              <p:nvPr/>
            </p:nvSpPr>
            <p:spPr bwMode="auto">
              <a:xfrm>
                <a:off x="7900988" y="504826"/>
                <a:ext cx="211138" cy="295275"/>
              </a:xfrm>
              <a:custGeom>
                <a:avLst/>
                <a:gdLst>
                  <a:gd name="T0" fmla="*/ 54 w 56"/>
                  <a:gd name="T1" fmla="*/ 42 h 78"/>
                  <a:gd name="T2" fmla="*/ 32 w 56"/>
                  <a:gd name="T3" fmla="*/ 2 h 78"/>
                  <a:gd name="T4" fmla="*/ 2 w 56"/>
                  <a:gd name="T5" fmla="*/ 35 h 78"/>
                  <a:gd name="T6" fmla="*/ 24 w 56"/>
                  <a:gd name="T7" fmla="*/ 76 h 78"/>
                  <a:gd name="T8" fmla="*/ 54 w 56"/>
                  <a:gd name="T9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8">
                    <a:moveTo>
                      <a:pt x="54" y="42"/>
                    </a:moveTo>
                    <a:cubicBezTo>
                      <a:pt x="56" y="22"/>
                      <a:pt x="46" y="4"/>
                      <a:pt x="32" y="2"/>
                    </a:cubicBezTo>
                    <a:cubicBezTo>
                      <a:pt x="17" y="0"/>
                      <a:pt x="4" y="15"/>
                      <a:pt x="2" y="35"/>
                    </a:cubicBezTo>
                    <a:cubicBezTo>
                      <a:pt x="0" y="56"/>
                      <a:pt x="10" y="74"/>
                      <a:pt x="24" y="76"/>
                    </a:cubicBezTo>
                    <a:cubicBezTo>
                      <a:pt x="38" y="78"/>
                      <a:pt x="51" y="63"/>
                      <a:pt x="54" y="42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37"/>
              <p:cNvSpPr>
                <a:spLocks/>
              </p:cNvSpPr>
              <p:nvPr/>
            </p:nvSpPr>
            <p:spPr bwMode="auto">
              <a:xfrm>
                <a:off x="6905625" y="1285876"/>
                <a:ext cx="633413" cy="760413"/>
              </a:xfrm>
              <a:custGeom>
                <a:avLst/>
                <a:gdLst>
                  <a:gd name="T0" fmla="*/ 168 w 168"/>
                  <a:gd name="T1" fmla="*/ 202 h 202"/>
                  <a:gd name="T2" fmla="*/ 168 w 168"/>
                  <a:gd name="T3" fmla="*/ 66 h 202"/>
                  <a:gd name="T4" fmla="*/ 123 w 168"/>
                  <a:gd name="T5" fmla="*/ 26 h 202"/>
                  <a:gd name="T6" fmla="*/ 119 w 168"/>
                  <a:gd name="T7" fmla="*/ 0 h 202"/>
                  <a:gd name="T8" fmla="*/ 20 w 168"/>
                  <a:gd name="T9" fmla="*/ 56 h 202"/>
                  <a:gd name="T10" fmla="*/ 0 w 168"/>
                  <a:gd name="T11" fmla="*/ 202 h 202"/>
                  <a:gd name="T12" fmla="*/ 168 w 168"/>
                  <a:gd name="T1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202">
                    <a:moveTo>
                      <a:pt x="168" y="202"/>
                    </a:moveTo>
                    <a:cubicBezTo>
                      <a:pt x="168" y="66"/>
                      <a:pt x="168" y="66"/>
                      <a:pt x="168" y="66"/>
                    </a:cubicBezTo>
                    <a:cubicBezTo>
                      <a:pt x="168" y="66"/>
                      <a:pt x="131" y="56"/>
                      <a:pt x="123" y="26"/>
                    </a:cubicBezTo>
                    <a:cubicBezTo>
                      <a:pt x="119" y="12"/>
                      <a:pt x="119" y="0"/>
                      <a:pt x="119" y="0"/>
                    </a:cubicBezTo>
                    <a:cubicBezTo>
                      <a:pt x="119" y="0"/>
                      <a:pt x="38" y="28"/>
                      <a:pt x="20" y="56"/>
                    </a:cubicBezTo>
                    <a:cubicBezTo>
                      <a:pt x="5" y="101"/>
                      <a:pt x="0" y="202"/>
                      <a:pt x="0" y="202"/>
                    </a:cubicBezTo>
                    <a:lnTo>
                      <a:pt x="168" y="202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38"/>
              <p:cNvSpPr>
                <a:spLocks/>
              </p:cNvSpPr>
              <p:nvPr/>
            </p:nvSpPr>
            <p:spPr bwMode="auto">
              <a:xfrm>
                <a:off x="7539038" y="1285876"/>
                <a:ext cx="633413" cy="760413"/>
              </a:xfrm>
              <a:custGeom>
                <a:avLst/>
                <a:gdLst>
                  <a:gd name="T0" fmla="*/ 0 w 168"/>
                  <a:gd name="T1" fmla="*/ 202 h 202"/>
                  <a:gd name="T2" fmla="*/ 0 w 168"/>
                  <a:gd name="T3" fmla="*/ 66 h 202"/>
                  <a:gd name="T4" fmla="*/ 45 w 168"/>
                  <a:gd name="T5" fmla="*/ 26 h 202"/>
                  <a:gd name="T6" fmla="*/ 49 w 168"/>
                  <a:gd name="T7" fmla="*/ 0 h 202"/>
                  <a:gd name="T8" fmla="*/ 149 w 168"/>
                  <a:gd name="T9" fmla="*/ 56 h 202"/>
                  <a:gd name="T10" fmla="*/ 168 w 168"/>
                  <a:gd name="T11" fmla="*/ 202 h 202"/>
                  <a:gd name="T12" fmla="*/ 0 w 168"/>
                  <a:gd name="T1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202">
                    <a:moveTo>
                      <a:pt x="0" y="202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37" y="56"/>
                      <a:pt x="45" y="26"/>
                    </a:cubicBezTo>
                    <a:cubicBezTo>
                      <a:pt x="49" y="12"/>
                      <a:pt x="49" y="0"/>
                      <a:pt x="49" y="0"/>
                    </a:cubicBezTo>
                    <a:cubicBezTo>
                      <a:pt x="49" y="0"/>
                      <a:pt x="130" y="28"/>
                      <a:pt x="149" y="56"/>
                    </a:cubicBezTo>
                    <a:cubicBezTo>
                      <a:pt x="164" y="101"/>
                      <a:pt x="168" y="202"/>
                      <a:pt x="168" y="202"/>
                    </a:cubicBez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EAC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39"/>
              <p:cNvSpPr>
                <a:spLocks/>
              </p:cNvSpPr>
              <p:nvPr/>
            </p:nvSpPr>
            <p:spPr bwMode="auto">
              <a:xfrm>
                <a:off x="7415213" y="942976"/>
                <a:ext cx="255588" cy="96838"/>
              </a:xfrm>
              <a:custGeom>
                <a:avLst/>
                <a:gdLst>
                  <a:gd name="T0" fmla="*/ 34 w 68"/>
                  <a:gd name="T1" fmla="*/ 26 h 26"/>
                  <a:gd name="T2" fmla="*/ 68 w 68"/>
                  <a:gd name="T3" fmla="*/ 0 h 26"/>
                  <a:gd name="T4" fmla="*/ 0 w 68"/>
                  <a:gd name="T5" fmla="*/ 0 h 26"/>
                  <a:gd name="T6" fmla="*/ 34 w 68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" h="26">
                    <a:moveTo>
                      <a:pt x="34" y="26"/>
                    </a:moveTo>
                    <a:cubicBezTo>
                      <a:pt x="53" y="26"/>
                      <a:pt x="68" y="14"/>
                      <a:pt x="6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4"/>
                      <a:pt x="15" y="26"/>
                      <a:pt x="34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40"/>
              <p:cNvSpPr>
                <a:spLocks/>
              </p:cNvSpPr>
              <p:nvPr/>
            </p:nvSpPr>
            <p:spPr bwMode="auto">
              <a:xfrm>
                <a:off x="7072313" y="1285876"/>
                <a:ext cx="466725" cy="760413"/>
              </a:xfrm>
              <a:custGeom>
                <a:avLst/>
                <a:gdLst>
                  <a:gd name="T0" fmla="*/ 124 w 124"/>
                  <a:gd name="T1" fmla="*/ 148 h 202"/>
                  <a:gd name="T2" fmla="*/ 75 w 124"/>
                  <a:gd name="T3" fmla="*/ 0 h 202"/>
                  <a:gd name="T4" fmla="*/ 42 w 124"/>
                  <a:gd name="T5" fmla="*/ 13 h 202"/>
                  <a:gd name="T6" fmla="*/ 0 w 124"/>
                  <a:gd name="T7" fmla="*/ 202 h 202"/>
                  <a:gd name="T8" fmla="*/ 124 w 124"/>
                  <a:gd name="T9" fmla="*/ 202 h 202"/>
                  <a:gd name="T10" fmla="*/ 124 w 124"/>
                  <a:gd name="T11" fmla="*/ 14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02">
                    <a:moveTo>
                      <a:pt x="124" y="148"/>
                    </a:moveTo>
                    <a:cubicBezTo>
                      <a:pt x="124" y="148"/>
                      <a:pt x="88" y="59"/>
                      <a:pt x="75" y="0"/>
                    </a:cubicBezTo>
                    <a:cubicBezTo>
                      <a:pt x="61" y="6"/>
                      <a:pt x="50" y="9"/>
                      <a:pt x="42" y="13"/>
                    </a:cubicBezTo>
                    <a:cubicBezTo>
                      <a:pt x="2" y="98"/>
                      <a:pt x="0" y="202"/>
                      <a:pt x="0" y="202"/>
                    </a:cubicBezTo>
                    <a:cubicBezTo>
                      <a:pt x="124" y="202"/>
                      <a:pt x="124" y="202"/>
                      <a:pt x="124" y="202"/>
                    </a:cubicBezTo>
                    <a:lnTo>
                      <a:pt x="124" y="148"/>
                    </a:lnTo>
                    <a:close/>
                  </a:path>
                </a:pathLst>
              </a:custGeom>
              <a:solidFill>
                <a:srgbClr val="EB1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41"/>
              <p:cNvSpPr>
                <a:spLocks/>
              </p:cNvSpPr>
              <p:nvPr/>
            </p:nvSpPr>
            <p:spPr bwMode="auto">
              <a:xfrm>
                <a:off x="7542213" y="1285876"/>
                <a:ext cx="468313" cy="760413"/>
              </a:xfrm>
              <a:custGeom>
                <a:avLst/>
                <a:gdLst>
                  <a:gd name="T0" fmla="*/ 0 w 124"/>
                  <a:gd name="T1" fmla="*/ 148 h 202"/>
                  <a:gd name="T2" fmla="*/ 49 w 124"/>
                  <a:gd name="T3" fmla="*/ 0 h 202"/>
                  <a:gd name="T4" fmla="*/ 82 w 124"/>
                  <a:gd name="T5" fmla="*/ 13 h 202"/>
                  <a:gd name="T6" fmla="*/ 124 w 124"/>
                  <a:gd name="T7" fmla="*/ 202 h 202"/>
                  <a:gd name="T8" fmla="*/ 0 w 124"/>
                  <a:gd name="T9" fmla="*/ 202 h 202"/>
                  <a:gd name="T10" fmla="*/ 0 w 124"/>
                  <a:gd name="T11" fmla="*/ 14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02">
                    <a:moveTo>
                      <a:pt x="0" y="148"/>
                    </a:moveTo>
                    <a:cubicBezTo>
                      <a:pt x="0" y="148"/>
                      <a:pt x="35" y="59"/>
                      <a:pt x="49" y="0"/>
                    </a:cubicBezTo>
                    <a:cubicBezTo>
                      <a:pt x="62" y="6"/>
                      <a:pt x="73" y="9"/>
                      <a:pt x="82" y="13"/>
                    </a:cubicBezTo>
                    <a:cubicBezTo>
                      <a:pt x="122" y="98"/>
                      <a:pt x="124" y="202"/>
                      <a:pt x="124" y="202"/>
                    </a:cubicBezTo>
                    <a:cubicBezTo>
                      <a:pt x="0" y="202"/>
                      <a:pt x="0" y="202"/>
                      <a:pt x="0" y="202"/>
                    </a:cubicBez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513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42"/>
              <p:cNvSpPr>
                <a:spLocks/>
              </p:cNvSpPr>
              <p:nvPr/>
            </p:nvSpPr>
            <p:spPr bwMode="auto">
              <a:xfrm>
                <a:off x="6959600" y="-180974"/>
                <a:ext cx="873125" cy="800100"/>
              </a:xfrm>
              <a:custGeom>
                <a:avLst/>
                <a:gdLst>
                  <a:gd name="T0" fmla="*/ 148 w 232"/>
                  <a:gd name="T1" fmla="*/ 0 h 212"/>
                  <a:gd name="T2" fmla="*/ 33 w 232"/>
                  <a:gd name="T3" fmla="*/ 113 h 212"/>
                  <a:gd name="T4" fmla="*/ 60 w 232"/>
                  <a:gd name="T5" fmla="*/ 212 h 212"/>
                  <a:gd name="T6" fmla="*/ 60 w 232"/>
                  <a:gd name="T7" fmla="*/ 190 h 212"/>
                  <a:gd name="T8" fmla="*/ 129 w 232"/>
                  <a:gd name="T9" fmla="*/ 139 h 212"/>
                  <a:gd name="T10" fmla="*/ 208 w 232"/>
                  <a:gd name="T11" fmla="*/ 87 h 212"/>
                  <a:gd name="T12" fmla="*/ 148 w 232"/>
                  <a:gd name="T13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212">
                    <a:moveTo>
                      <a:pt x="148" y="0"/>
                    </a:moveTo>
                    <a:cubicBezTo>
                      <a:pt x="59" y="0"/>
                      <a:pt x="33" y="78"/>
                      <a:pt x="33" y="113"/>
                    </a:cubicBezTo>
                    <a:cubicBezTo>
                      <a:pt x="0" y="158"/>
                      <a:pt x="35" y="198"/>
                      <a:pt x="60" y="212"/>
                    </a:cubicBezTo>
                    <a:cubicBezTo>
                      <a:pt x="60" y="204"/>
                      <a:pt x="60" y="201"/>
                      <a:pt x="60" y="190"/>
                    </a:cubicBezTo>
                    <a:cubicBezTo>
                      <a:pt x="60" y="161"/>
                      <a:pt x="87" y="134"/>
                      <a:pt x="129" y="139"/>
                    </a:cubicBezTo>
                    <a:cubicBezTo>
                      <a:pt x="165" y="143"/>
                      <a:pt x="189" y="122"/>
                      <a:pt x="208" y="87"/>
                    </a:cubicBezTo>
                    <a:cubicBezTo>
                      <a:pt x="232" y="39"/>
                      <a:pt x="202" y="0"/>
                      <a:pt x="148" y="0"/>
                    </a:cubicBezTo>
                    <a:close/>
                  </a:path>
                </a:pathLst>
              </a:custGeom>
              <a:solidFill>
                <a:srgbClr val="461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43"/>
              <p:cNvSpPr>
                <a:spLocks/>
              </p:cNvSpPr>
              <p:nvPr/>
            </p:nvSpPr>
            <p:spPr bwMode="auto">
              <a:xfrm>
                <a:off x="7731125" y="-123824"/>
                <a:ext cx="350838" cy="636588"/>
              </a:xfrm>
              <a:custGeom>
                <a:avLst/>
                <a:gdLst>
                  <a:gd name="T0" fmla="*/ 0 w 93"/>
                  <a:gd name="T1" fmla="*/ 57 h 169"/>
                  <a:gd name="T2" fmla="*/ 77 w 93"/>
                  <a:gd name="T3" fmla="*/ 169 h 169"/>
                  <a:gd name="T4" fmla="*/ 77 w 93"/>
                  <a:gd name="T5" fmla="*/ 70 h 169"/>
                  <a:gd name="T6" fmla="*/ 0 w 93"/>
                  <a:gd name="T7" fmla="*/ 0 h 169"/>
                  <a:gd name="T8" fmla="*/ 0 w 93"/>
                  <a:gd name="T9" fmla="*/ 5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169">
                    <a:moveTo>
                      <a:pt x="0" y="57"/>
                    </a:moveTo>
                    <a:cubicBezTo>
                      <a:pt x="0" y="57"/>
                      <a:pt x="20" y="141"/>
                      <a:pt x="77" y="169"/>
                    </a:cubicBezTo>
                    <a:cubicBezTo>
                      <a:pt x="87" y="93"/>
                      <a:pt x="93" y="109"/>
                      <a:pt x="77" y="70"/>
                    </a:cubicBezTo>
                    <a:cubicBezTo>
                      <a:pt x="61" y="30"/>
                      <a:pt x="0" y="0"/>
                      <a:pt x="0" y="0"/>
                    </a:cubicBez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461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7" name="组合 46"/>
          <p:cNvGrpSpPr/>
          <p:nvPr/>
        </p:nvGrpSpPr>
        <p:grpSpPr>
          <a:xfrm>
            <a:off x="3644900" y="2671762"/>
            <a:ext cx="1090612" cy="6000750"/>
            <a:chOff x="3365500" y="2747962"/>
            <a:chExt cx="1090612" cy="6000750"/>
          </a:xfrm>
        </p:grpSpPr>
        <p:grpSp>
          <p:nvGrpSpPr>
            <p:cNvPr id="181" name="组合 180"/>
            <p:cNvGrpSpPr/>
            <p:nvPr/>
          </p:nvGrpSpPr>
          <p:grpSpPr>
            <a:xfrm>
              <a:off x="3365500" y="2747962"/>
              <a:ext cx="1090612" cy="6000750"/>
              <a:chOff x="3251200" y="2633662"/>
              <a:chExt cx="1090612" cy="6000750"/>
            </a:xfrm>
          </p:grpSpPr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3313113" y="3219450"/>
                <a:ext cx="157162" cy="835025"/>
              </a:xfrm>
              <a:custGeom>
                <a:avLst/>
                <a:gdLst>
                  <a:gd name="T0" fmla="*/ 62 w 62"/>
                  <a:gd name="T1" fmla="*/ 271 h 328"/>
                  <a:gd name="T2" fmla="*/ 31 w 62"/>
                  <a:gd name="T3" fmla="*/ 313 h 328"/>
                  <a:gd name="T4" fmla="*/ 31 w 62"/>
                  <a:gd name="T5" fmla="*/ 328 h 328"/>
                  <a:gd name="T6" fmla="*/ 0 w 62"/>
                  <a:gd name="T7" fmla="*/ 271 h 328"/>
                  <a:gd name="T8" fmla="*/ 0 w 62"/>
                  <a:gd name="T9" fmla="*/ 31 h 328"/>
                  <a:gd name="T10" fmla="*/ 31 w 62"/>
                  <a:gd name="T11" fmla="*/ 0 h 328"/>
                  <a:gd name="T12" fmla="*/ 62 w 62"/>
                  <a:gd name="T13" fmla="*/ 31 h 328"/>
                  <a:gd name="T14" fmla="*/ 62 w 62"/>
                  <a:gd name="T15" fmla="*/ 271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328">
                    <a:moveTo>
                      <a:pt x="62" y="271"/>
                    </a:moveTo>
                    <a:cubicBezTo>
                      <a:pt x="62" y="288"/>
                      <a:pt x="48" y="313"/>
                      <a:pt x="31" y="313"/>
                    </a:cubicBezTo>
                    <a:cubicBezTo>
                      <a:pt x="31" y="328"/>
                      <a:pt x="31" y="328"/>
                      <a:pt x="31" y="328"/>
                    </a:cubicBezTo>
                    <a:cubicBezTo>
                      <a:pt x="11" y="318"/>
                      <a:pt x="0" y="288"/>
                      <a:pt x="0" y="27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14"/>
                      <a:pt x="14" y="0"/>
                      <a:pt x="31" y="0"/>
                    </a:cubicBezTo>
                    <a:cubicBezTo>
                      <a:pt x="48" y="0"/>
                      <a:pt x="62" y="14"/>
                      <a:pt x="62" y="31"/>
                    </a:cubicBezTo>
                    <a:lnTo>
                      <a:pt x="62" y="271"/>
                    </a:lnTo>
                    <a:close/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3727450" y="3535362"/>
                <a:ext cx="614362" cy="611188"/>
              </a:xfrm>
              <a:custGeom>
                <a:avLst/>
                <a:gdLst>
                  <a:gd name="T0" fmla="*/ 227 w 241"/>
                  <a:gd name="T1" fmla="*/ 11 h 240"/>
                  <a:gd name="T2" fmla="*/ 202 w 241"/>
                  <a:gd name="T3" fmla="*/ 0 h 240"/>
                  <a:gd name="T4" fmla="*/ 177 w 241"/>
                  <a:gd name="T5" fmla="*/ 10 h 240"/>
                  <a:gd name="T6" fmla="*/ 11 w 241"/>
                  <a:gd name="T7" fmla="*/ 168 h 240"/>
                  <a:gd name="T8" fmla="*/ 0 w 241"/>
                  <a:gd name="T9" fmla="*/ 193 h 240"/>
                  <a:gd name="T10" fmla="*/ 10 w 241"/>
                  <a:gd name="T11" fmla="*/ 218 h 240"/>
                  <a:gd name="T12" fmla="*/ 35 w 241"/>
                  <a:gd name="T13" fmla="*/ 229 h 240"/>
                  <a:gd name="T14" fmla="*/ 44 w 241"/>
                  <a:gd name="T15" fmla="*/ 234 h 240"/>
                  <a:gd name="T16" fmla="*/ 226 w 241"/>
                  <a:gd name="T17" fmla="*/ 62 h 240"/>
                  <a:gd name="T18" fmla="*/ 227 w 241"/>
                  <a:gd name="T19" fmla="*/ 1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40">
                    <a:moveTo>
                      <a:pt x="227" y="11"/>
                    </a:moveTo>
                    <a:cubicBezTo>
                      <a:pt x="221" y="4"/>
                      <a:pt x="211" y="0"/>
                      <a:pt x="202" y="0"/>
                    </a:cubicBezTo>
                    <a:cubicBezTo>
                      <a:pt x="192" y="0"/>
                      <a:pt x="184" y="4"/>
                      <a:pt x="177" y="10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4" y="174"/>
                      <a:pt x="0" y="183"/>
                      <a:pt x="0" y="193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6" y="226"/>
                      <a:pt x="26" y="229"/>
                      <a:pt x="35" y="229"/>
                    </a:cubicBezTo>
                    <a:cubicBezTo>
                      <a:pt x="45" y="229"/>
                      <a:pt x="38" y="240"/>
                      <a:pt x="44" y="234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40" y="48"/>
                      <a:pt x="241" y="26"/>
                      <a:pt x="227" y="11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3714750" y="3270250"/>
                <a:ext cx="615950" cy="582613"/>
              </a:xfrm>
              <a:custGeom>
                <a:avLst/>
                <a:gdLst>
                  <a:gd name="T0" fmla="*/ 36 w 242"/>
                  <a:gd name="T1" fmla="*/ 229 h 229"/>
                  <a:gd name="T2" fmla="*/ 61 w 242"/>
                  <a:gd name="T3" fmla="*/ 219 h 229"/>
                  <a:gd name="T4" fmla="*/ 227 w 242"/>
                  <a:gd name="T5" fmla="*/ 62 h 229"/>
                  <a:gd name="T6" fmla="*/ 228 w 242"/>
                  <a:gd name="T7" fmla="*/ 11 h 229"/>
                  <a:gd name="T8" fmla="*/ 202 w 242"/>
                  <a:gd name="T9" fmla="*/ 0 h 229"/>
                  <a:gd name="T10" fmla="*/ 178 w 242"/>
                  <a:gd name="T11" fmla="*/ 10 h 229"/>
                  <a:gd name="T12" fmla="*/ 12 w 242"/>
                  <a:gd name="T13" fmla="*/ 168 h 229"/>
                  <a:gd name="T14" fmla="*/ 1 w 242"/>
                  <a:gd name="T15" fmla="*/ 193 h 229"/>
                  <a:gd name="T16" fmla="*/ 10 w 242"/>
                  <a:gd name="T17" fmla="*/ 218 h 229"/>
                  <a:gd name="T18" fmla="*/ 36 w 242"/>
                  <a:gd name="T1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2" h="229">
                    <a:moveTo>
                      <a:pt x="36" y="229"/>
                    </a:moveTo>
                    <a:cubicBezTo>
                      <a:pt x="46" y="229"/>
                      <a:pt x="54" y="226"/>
                      <a:pt x="61" y="219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41" y="48"/>
                      <a:pt x="242" y="25"/>
                      <a:pt x="228" y="11"/>
                    </a:cubicBez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4"/>
                      <a:pt x="178" y="10"/>
                    </a:cubicBezTo>
                    <a:cubicBezTo>
                      <a:pt x="12" y="168"/>
                      <a:pt x="12" y="168"/>
                      <a:pt x="12" y="168"/>
                    </a:cubicBezTo>
                    <a:cubicBezTo>
                      <a:pt x="5" y="174"/>
                      <a:pt x="1" y="183"/>
                      <a:pt x="1" y="193"/>
                    </a:cubicBezTo>
                    <a:cubicBezTo>
                      <a:pt x="0" y="202"/>
                      <a:pt x="4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3676650" y="3028950"/>
                <a:ext cx="614362" cy="582613"/>
              </a:xfrm>
              <a:custGeom>
                <a:avLst/>
                <a:gdLst>
                  <a:gd name="T0" fmla="*/ 60 w 241"/>
                  <a:gd name="T1" fmla="*/ 219 h 229"/>
                  <a:gd name="T2" fmla="*/ 226 w 241"/>
                  <a:gd name="T3" fmla="*/ 62 h 229"/>
                  <a:gd name="T4" fmla="*/ 228 w 241"/>
                  <a:gd name="T5" fmla="*/ 11 h 229"/>
                  <a:gd name="T6" fmla="*/ 202 w 241"/>
                  <a:gd name="T7" fmla="*/ 0 h 229"/>
                  <a:gd name="T8" fmla="*/ 177 w 241"/>
                  <a:gd name="T9" fmla="*/ 10 h 229"/>
                  <a:gd name="T10" fmla="*/ 11 w 241"/>
                  <a:gd name="T11" fmla="*/ 168 h 229"/>
                  <a:gd name="T12" fmla="*/ 0 w 241"/>
                  <a:gd name="T13" fmla="*/ 193 h 229"/>
                  <a:gd name="T14" fmla="*/ 10 w 241"/>
                  <a:gd name="T15" fmla="*/ 218 h 229"/>
                  <a:gd name="T16" fmla="*/ 36 w 241"/>
                  <a:gd name="T17" fmla="*/ 229 h 229"/>
                  <a:gd name="T18" fmla="*/ 60 w 241"/>
                  <a:gd name="T19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29">
                    <a:moveTo>
                      <a:pt x="60" y="219"/>
                    </a:moveTo>
                    <a:cubicBezTo>
                      <a:pt x="226" y="62"/>
                      <a:pt x="226" y="62"/>
                      <a:pt x="226" y="62"/>
                    </a:cubicBezTo>
                    <a:cubicBezTo>
                      <a:pt x="241" y="48"/>
                      <a:pt x="241" y="25"/>
                      <a:pt x="228" y="11"/>
                    </a:cubicBez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4"/>
                      <a:pt x="177" y="10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4" y="174"/>
                      <a:pt x="0" y="183"/>
                      <a:pt x="0" y="193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  <a:cubicBezTo>
                      <a:pt x="45" y="229"/>
                      <a:pt x="54" y="226"/>
                      <a:pt x="60" y="21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Rectangle 32"/>
              <p:cNvSpPr>
                <a:spLocks noChangeArrowheads="1"/>
              </p:cNvSpPr>
              <p:nvPr/>
            </p:nvSpPr>
            <p:spPr bwMode="auto">
              <a:xfrm>
                <a:off x="3371850" y="3622675"/>
                <a:ext cx="477837" cy="630238"/>
              </a:xfrm>
              <a:prstGeom prst="rect">
                <a:avLst/>
              </a:pr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Rectangle 33"/>
              <p:cNvSpPr>
                <a:spLocks noChangeArrowheads="1"/>
              </p:cNvSpPr>
              <p:nvPr/>
            </p:nvSpPr>
            <p:spPr bwMode="auto">
              <a:xfrm>
                <a:off x="3371850" y="3622675"/>
                <a:ext cx="477837" cy="6302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3457575" y="2633662"/>
                <a:ext cx="742950" cy="1323975"/>
              </a:xfrm>
              <a:custGeom>
                <a:avLst/>
                <a:gdLst>
                  <a:gd name="T0" fmla="*/ 292 w 292"/>
                  <a:gd name="T1" fmla="*/ 498 h 520"/>
                  <a:gd name="T2" fmla="*/ 270 w 292"/>
                  <a:gd name="T3" fmla="*/ 520 h 520"/>
                  <a:gd name="T4" fmla="*/ 22 w 292"/>
                  <a:gd name="T5" fmla="*/ 520 h 520"/>
                  <a:gd name="T6" fmla="*/ 0 w 292"/>
                  <a:gd name="T7" fmla="*/ 498 h 520"/>
                  <a:gd name="T8" fmla="*/ 0 w 292"/>
                  <a:gd name="T9" fmla="*/ 21 h 520"/>
                  <a:gd name="T10" fmla="*/ 22 w 292"/>
                  <a:gd name="T11" fmla="*/ 0 h 520"/>
                  <a:gd name="T12" fmla="*/ 270 w 292"/>
                  <a:gd name="T13" fmla="*/ 0 h 520"/>
                  <a:gd name="T14" fmla="*/ 292 w 292"/>
                  <a:gd name="T15" fmla="*/ 21 h 520"/>
                  <a:gd name="T16" fmla="*/ 292 w 292"/>
                  <a:gd name="T17" fmla="*/ 498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520">
                    <a:moveTo>
                      <a:pt x="292" y="498"/>
                    </a:moveTo>
                    <a:cubicBezTo>
                      <a:pt x="292" y="510"/>
                      <a:pt x="282" y="520"/>
                      <a:pt x="270" y="520"/>
                    </a:cubicBezTo>
                    <a:cubicBezTo>
                      <a:pt x="22" y="520"/>
                      <a:pt x="22" y="520"/>
                      <a:pt x="22" y="520"/>
                    </a:cubicBezTo>
                    <a:cubicBezTo>
                      <a:pt x="10" y="520"/>
                      <a:pt x="0" y="510"/>
                      <a:pt x="0" y="49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9"/>
                      <a:pt x="10" y="0"/>
                      <a:pt x="22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82" y="0"/>
                      <a:pt x="292" y="9"/>
                      <a:pt x="292" y="21"/>
                    </a:cubicBezTo>
                    <a:cubicBezTo>
                      <a:pt x="292" y="498"/>
                      <a:pt x="292" y="498"/>
                      <a:pt x="292" y="498"/>
                    </a:cubicBezTo>
                  </a:path>
                </a:pathLst>
              </a:custGeom>
              <a:solidFill>
                <a:srgbClr val="232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Rectangle 35"/>
              <p:cNvSpPr>
                <a:spLocks noChangeArrowheads="1"/>
              </p:cNvSpPr>
              <p:nvPr/>
            </p:nvSpPr>
            <p:spPr bwMode="auto">
              <a:xfrm>
                <a:off x="3511550" y="2784475"/>
                <a:ext cx="636587" cy="9620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Rectangle 36"/>
              <p:cNvSpPr>
                <a:spLocks noChangeArrowheads="1"/>
              </p:cNvSpPr>
              <p:nvPr/>
            </p:nvSpPr>
            <p:spPr bwMode="auto">
              <a:xfrm>
                <a:off x="3511550" y="2784475"/>
                <a:ext cx="636587" cy="962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Rectangle 37"/>
              <p:cNvSpPr>
                <a:spLocks noChangeArrowheads="1"/>
              </p:cNvSpPr>
              <p:nvPr/>
            </p:nvSpPr>
            <p:spPr bwMode="auto">
              <a:xfrm>
                <a:off x="3732213" y="2679700"/>
                <a:ext cx="204787" cy="36513"/>
              </a:xfrm>
              <a:prstGeom prst="rect">
                <a:avLst/>
              </a:pr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3783013" y="3797300"/>
                <a:ext cx="103187" cy="101600"/>
              </a:xfrm>
              <a:custGeom>
                <a:avLst/>
                <a:gdLst>
                  <a:gd name="T0" fmla="*/ 33 w 40"/>
                  <a:gd name="T1" fmla="*/ 0 h 40"/>
                  <a:gd name="T2" fmla="*/ 7 w 40"/>
                  <a:gd name="T3" fmla="*/ 0 h 40"/>
                  <a:gd name="T4" fmla="*/ 0 w 40"/>
                  <a:gd name="T5" fmla="*/ 6 h 40"/>
                  <a:gd name="T6" fmla="*/ 0 w 40"/>
                  <a:gd name="T7" fmla="*/ 6 h 40"/>
                  <a:gd name="T8" fmla="*/ 0 w 40"/>
                  <a:gd name="T9" fmla="*/ 6 h 40"/>
                  <a:gd name="T10" fmla="*/ 0 w 40"/>
                  <a:gd name="T11" fmla="*/ 33 h 40"/>
                  <a:gd name="T12" fmla="*/ 7 w 40"/>
                  <a:gd name="T13" fmla="*/ 40 h 40"/>
                  <a:gd name="T14" fmla="*/ 33 w 40"/>
                  <a:gd name="T15" fmla="*/ 40 h 40"/>
                  <a:gd name="T16" fmla="*/ 40 w 40"/>
                  <a:gd name="T17" fmla="*/ 33 h 40"/>
                  <a:gd name="T18" fmla="*/ 40 w 40"/>
                  <a:gd name="T19" fmla="*/ 33 h 40"/>
                  <a:gd name="T20" fmla="*/ 40 w 40"/>
                  <a:gd name="T21" fmla="*/ 33 h 40"/>
                  <a:gd name="T22" fmla="*/ 40 w 40"/>
                  <a:gd name="T23" fmla="*/ 6 h 40"/>
                  <a:gd name="T24" fmla="*/ 33 w 40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3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7"/>
                      <a:pt x="3" y="40"/>
                      <a:pt x="7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7" y="40"/>
                      <a:pt x="40" y="37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3"/>
                      <a:pt x="37" y="0"/>
                      <a:pt x="33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Rectangle 39"/>
              <p:cNvSpPr>
                <a:spLocks noChangeArrowheads="1"/>
              </p:cNvSpPr>
              <p:nvPr/>
            </p:nvSpPr>
            <p:spPr bwMode="auto">
              <a:xfrm>
                <a:off x="3333750" y="4194175"/>
                <a:ext cx="523875" cy="204788"/>
              </a:xfrm>
              <a:prstGeom prst="rect">
                <a:avLst/>
              </a:pr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Oval 40"/>
              <p:cNvSpPr>
                <a:spLocks noChangeArrowheads="1"/>
              </p:cNvSpPr>
              <p:nvPr/>
            </p:nvSpPr>
            <p:spPr bwMode="auto">
              <a:xfrm>
                <a:off x="3381375" y="4235450"/>
                <a:ext cx="87312" cy="85725"/>
              </a:xfrm>
              <a:prstGeom prst="ellipse">
                <a:avLst/>
              </a:prstGeom>
              <a:solidFill>
                <a:srgbClr val="A4A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3427413" y="4278312"/>
                <a:ext cx="22225" cy="25400"/>
              </a:xfrm>
              <a:custGeom>
                <a:avLst/>
                <a:gdLst>
                  <a:gd name="T0" fmla="*/ 1 w 9"/>
                  <a:gd name="T1" fmla="*/ 8 h 10"/>
                  <a:gd name="T2" fmla="*/ 8 w 9"/>
                  <a:gd name="T3" fmla="*/ 8 h 10"/>
                  <a:gd name="T4" fmla="*/ 8 w 9"/>
                  <a:gd name="T5" fmla="*/ 2 h 10"/>
                  <a:gd name="T6" fmla="*/ 1 w 9"/>
                  <a:gd name="T7" fmla="*/ 2 h 10"/>
                  <a:gd name="T8" fmla="*/ 1 w 9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8"/>
                    </a:moveTo>
                    <a:cubicBezTo>
                      <a:pt x="3" y="10"/>
                      <a:pt x="6" y="10"/>
                      <a:pt x="8" y="8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6" y="0"/>
                      <a:pt x="3" y="0"/>
                      <a:pt x="1" y="2"/>
                    </a:cubicBezTo>
                    <a:cubicBezTo>
                      <a:pt x="0" y="4"/>
                      <a:pt x="0" y="7"/>
                      <a:pt x="1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3398838" y="4252912"/>
                <a:ext cx="25400" cy="23813"/>
              </a:xfrm>
              <a:custGeom>
                <a:avLst/>
                <a:gdLst>
                  <a:gd name="T0" fmla="*/ 2 w 10"/>
                  <a:gd name="T1" fmla="*/ 8 h 9"/>
                  <a:gd name="T2" fmla="*/ 8 w 10"/>
                  <a:gd name="T3" fmla="*/ 8 h 9"/>
                  <a:gd name="T4" fmla="*/ 8 w 10"/>
                  <a:gd name="T5" fmla="*/ 1 h 9"/>
                  <a:gd name="T6" fmla="*/ 2 w 10"/>
                  <a:gd name="T7" fmla="*/ 1 h 9"/>
                  <a:gd name="T8" fmla="*/ 2 w 10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8"/>
                    </a:moveTo>
                    <a:cubicBezTo>
                      <a:pt x="3" y="9"/>
                      <a:pt x="6" y="9"/>
                      <a:pt x="8" y="8"/>
                    </a:cubicBezTo>
                    <a:cubicBezTo>
                      <a:pt x="10" y="6"/>
                      <a:pt x="10" y="3"/>
                      <a:pt x="8" y="1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0" y="3"/>
                      <a:pt x="0" y="6"/>
                      <a:pt x="2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Rectangle 43"/>
              <p:cNvSpPr>
                <a:spLocks noChangeArrowheads="1"/>
              </p:cNvSpPr>
              <p:nvPr/>
            </p:nvSpPr>
            <p:spPr bwMode="auto">
              <a:xfrm>
                <a:off x="3333750" y="4327525"/>
                <a:ext cx="523875" cy="60325"/>
              </a:xfrm>
              <a:prstGeom prst="rect">
                <a:avLst/>
              </a:pr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3562350" y="4354512"/>
                <a:ext cx="323850" cy="4279900"/>
              </a:xfrm>
              <a:prstGeom prst="rect">
                <a:avLst/>
              </a:prstGeom>
              <a:solidFill>
                <a:srgbClr val="A7B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3251200" y="4354512"/>
                <a:ext cx="323850" cy="4279900"/>
              </a:xfrm>
              <a:prstGeom prst="rect">
                <a:avLst/>
              </a:prstGeom>
              <a:solidFill>
                <a:srgbClr val="BFD5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1" name="组合 300"/>
            <p:cNvGrpSpPr/>
            <p:nvPr/>
          </p:nvGrpSpPr>
          <p:grpSpPr>
            <a:xfrm>
              <a:off x="3708401" y="3228138"/>
              <a:ext cx="482599" cy="646949"/>
              <a:chOff x="8547101" y="-166688"/>
              <a:chExt cx="1612900" cy="2162176"/>
            </a:xfrm>
          </p:grpSpPr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9353551" y="1282700"/>
                <a:ext cx="806450" cy="712788"/>
              </a:xfrm>
              <a:custGeom>
                <a:avLst/>
                <a:gdLst>
                  <a:gd name="T0" fmla="*/ 62 w 214"/>
                  <a:gd name="T1" fmla="*/ 0 h 189"/>
                  <a:gd name="T2" fmla="*/ 170 w 214"/>
                  <a:gd name="T3" fmla="*/ 29 h 189"/>
                  <a:gd name="T4" fmla="*/ 214 w 214"/>
                  <a:gd name="T5" fmla="*/ 189 h 189"/>
                  <a:gd name="T6" fmla="*/ 0 w 214"/>
                  <a:gd name="T7" fmla="*/ 189 h 189"/>
                  <a:gd name="T8" fmla="*/ 0 w 214"/>
                  <a:gd name="T9" fmla="*/ 5 h 189"/>
                  <a:gd name="T10" fmla="*/ 62 w 214"/>
                  <a:gd name="T11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4" h="189">
                    <a:moveTo>
                      <a:pt x="62" y="0"/>
                    </a:moveTo>
                    <a:cubicBezTo>
                      <a:pt x="62" y="0"/>
                      <a:pt x="156" y="14"/>
                      <a:pt x="170" y="29"/>
                    </a:cubicBezTo>
                    <a:cubicBezTo>
                      <a:pt x="182" y="41"/>
                      <a:pt x="208" y="163"/>
                      <a:pt x="214" y="189"/>
                    </a:cubicBezTo>
                    <a:cubicBezTo>
                      <a:pt x="47" y="189"/>
                      <a:pt x="0" y="189"/>
                      <a:pt x="0" y="189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2D4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Rectangle 266"/>
              <p:cNvSpPr>
                <a:spLocks noChangeArrowheads="1"/>
              </p:cNvSpPr>
              <p:nvPr/>
            </p:nvSpPr>
            <p:spPr bwMode="auto">
              <a:xfrm>
                <a:off x="9164638" y="1038225"/>
                <a:ext cx="377825" cy="411163"/>
              </a:xfrm>
              <a:prstGeom prst="rect">
                <a:avLst/>
              </a:prstGeom>
              <a:solidFill>
                <a:srgbClr val="D9A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9353551" y="-136525"/>
                <a:ext cx="471488" cy="1246188"/>
              </a:xfrm>
              <a:custGeom>
                <a:avLst/>
                <a:gdLst>
                  <a:gd name="T0" fmla="*/ 0 w 125"/>
                  <a:gd name="T1" fmla="*/ 0 h 331"/>
                  <a:gd name="T2" fmla="*/ 125 w 125"/>
                  <a:gd name="T3" fmla="*/ 156 h 331"/>
                  <a:gd name="T4" fmla="*/ 90 w 125"/>
                  <a:gd name="T5" fmla="*/ 293 h 331"/>
                  <a:gd name="T6" fmla="*/ 0 w 125"/>
                  <a:gd name="T7" fmla="*/ 331 h 331"/>
                  <a:gd name="T8" fmla="*/ 0 w 125"/>
                  <a:gd name="T9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1">
                    <a:moveTo>
                      <a:pt x="0" y="0"/>
                    </a:moveTo>
                    <a:cubicBezTo>
                      <a:pt x="48" y="0"/>
                      <a:pt x="125" y="27"/>
                      <a:pt x="125" y="156"/>
                    </a:cubicBezTo>
                    <a:cubicBezTo>
                      <a:pt x="125" y="230"/>
                      <a:pt x="100" y="279"/>
                      <a:pt x="90" y="293"/>
                    </a:cubicBezTo>
                    <a:cubicBezTo>
                      <a:pt x="80" y="305"/>
                      <a:pt x="25" y="331"/>
                      <a:pt x="0" y="331"/>
                    </a:cubicBezTo>
                    <a:cubicBezTo>
                      <a:pt x="0" y="20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9712326" y="406400"/>
                <a:ext cx="209550" cy="293688"/>
              </a:xfrm>
              <a:custGeom>
                <a:avLst/>
                <a:gdLst>
                  <a:gd name="T0" fmla="*/ 54 w 56"/>
                  <a:gd name="T1" fmla="*/ 43 h 78"/>
                  <a:gd name="T2" fmla="*/ 32 w 56"/>
                  <a:gd name="T3" fmla="*/ 2 h 78"/>
                  <a:gd name="T4" fmla="*/ 2 w 56"/>
                  <a:gd name="T5" fmla="*/ 36 h 78"/>
                  <a:gd name="T6" fmla="*/ 24 w 56"/>
                  <a:gd name="T7" fmla="*/ 76 h 78"/>
                  <a:gd name="T8" fmla="*/ 54 w 56"/>
                  <a:gd name="T9" fmla="*/ 4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8">
                    <a:moveTo>
                      <a:pt x="54" y="43"/>
                    </a:moveTo>
                    <a:cubicBezTo>
                      <a:pt x="56" y="22"/>
                      <a:pt x="46" y="4"/>
                      <a:pt x="32" y="2"/>
                    </a:cubicBezTo>
                    <a:cubicBezTo>
                      <a:pt x="17" y="0"/>
                      <a:pt x="4" y="15"/>
                      <a:pt x="2" y="36"/>
                    </a:cubicBezTo>
                    <a:cubicBezTo>
                      <a:pt x="0" y="56"/>
                      <a:pt x="10" y="75"/>
                      <a:pt x="24" y="76"/>
                    </a:cubicBezTo>
                    <a:cubicBezTo>
                      <a:pt x="38" y="78"/>
                      <a:pt x="51" y="63"/>
                      <a:pt x="54" y="43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8882063" y="-136525"/>
                <a:ext cx="471488" cy="1246188"/>
              </a:xfrm>
              <a:custGeom>
                <a:avLst/>
                <a:gdLst>
                  <a:gd name="T0" fmla="*/ 125 w 125"/>
                  <a:gd name="T1" fmla="*/ 0 h 331"/>
                  <a:gd name="T2" fmla="*/ 0 w 125"/>
                  <a:gd name="T3" fmla="*/ 156 h 331"/>
                  <a:gd name="T4" fmla="*/ 35 w 125"/>
                  <a:gd name="T5" fmla="*/ 293 h 331"/>
                  <a:gd name="T6" fmla="*/ 125 w 125"/>
                  <a:gd name="T7" fmla="*/ 331 h 331"/>
                  <a:gd name="T8" fmla="*/ 125 w 125"/>
                  <a:gd name="T9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1">
                    <a:moveTo>
                      <a:pt x="125" y="0"/>
                    </a:moveTo>
                    <a:cubicBezTo>
                      <a:pt x="76" y="0"/>
                      <a:pt x="0" y="27"/>
                      <a:pt x="0" y="156"/>
                    </a:cubicBezTo>
                    <a:cubicBezTo>
                      <a:pt x="0" y="230"/>
                      <a:pt x="24" y="279"/>
                      <a:pt x="35" y="293"/>
                    </a:cubicBezTo>
                    <a:cubicBezTo>
                      <a:pt x="44" y="305"/>
                      <a:pt x="99" y="331"/>
                      <a:pt x="125" y="331"/>
                    </a:cubicBezTo>
                    <a:cubicBezTo>
                      <a:pt x="125" y="201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8785226" y="406400"/>
                <a:ext cx="211138" cy="293688"/>
              </a:xfrm>
              <a:custGeom>
                <a:avLst/>
                <a:gdLst>
                  <a:gd name="T0" fmla="*/ 2 w 56"/>
                  <a:gd name="T1" fmla="*/ 43 h 78"/>
                  <a:gd name="T2" fmla="*/ 24 w 56"/>
                  <a:gd name="T3" fmla="*/ 2 h 78"/>
                  <a:gd name="T4" fmla="*/ 53 w 56"/>
                  <a:gd name="T5" fmla="*/ 36 h 78"/>
                  <a:gd name="T6" fmla="*/ 32 w 56"/>
                  <a:gd name="T7" fmla="*/ 76 h 78"/>
                  <a:gd name="T8" fmla="*/ 2 w 56"/>
                  <a:gd name="T9" fmla="*/ 4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8">
                    <a:moveTo>
                      <a:pt x="2" y="43"/>
                    </a:moveTo>
                    <a:cubicBezTo>
                      <a:pt x="0" y="22"/>
                      <a:pt x="10" y="4"/>
                      <a:pt x="24" y="2"/>
                    </a:cubicBezTo>
                    <a:cubicBezTo>
                      <a:pt x="38" y="0"/>
                      <a:pt x="51" y="15"/>
                      <a:pt x="53" y="36"/>
                    </a:cubicBezTo>
                    <a:cubicBezTo>
                      <a:pt x="56" y="56"/>
                      <a:pt x="46" y="75"/>
                      <a:pt x="32" y="76"/>
                    </a:cubicBezTo>
                    <a:cubicBezTo>
                      <a:pt x="17" y="78"/>
                      <a:pt x="4" y="63"/>
                      <a:pt x="2" y="43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8823326" y="-166688"/>
                <a:ext cx="285750" cy="831850"/>
              </a:xfrm>
              <a:custGeom>
                <a:avLst/>
                <a:gdLst>
                  <a:gd name="T0" fmla="*/ 76 w 76"/>
                  <a:gd name="T1" fmla="*/ 35 h 221"/>
                  <a:gd name="T2" fmla="*/ 50 w 76"/>
                  <a:gd name="T3" fmla="*/ 132 h 221"/>
                  <a:gd name="T4" fmla="*/ 29 w 76"/>
                  <a:gd name="T5" fmla="*/ 221 h 221"/>
                  <a:gd name="T6" fmla="*/ 8 w 76"/>
                  <a:gd name="T7" fmla="*/ 156 h 221"/>
                  <a:gd name="T8" fmla="*/ 76 w 76"/>
                  <a:gd name="T9" fmla="*/ 3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221">
                    <a:moveTo>
                      <a:pt x="76" y="35"/>
                    </a:moveTo>
                    <a:cubicBezTo>
                      <a:pt x="76" y="35"/>
                      <a:pt x="33" y="85"/>
                      <a:pt x="50" y="132"/>
                    </a:cubicBezTo>
                    <a:cubicBezTo>
                      <a:pt x="52" y="187"/>
                      <a:pt x="47" y="206"/>
                      <a:pt x="29" y="221"/>
                    </a:cubicBezTo>
                    <a:cubicBezTo>
                      <a:pt x="33" y="167"/>
                      <a:pt x="28" y="150"/>
                      <a:pt x="8" y="156"/>
                    </a:cubicBezTo>
                    <a:cubicBezTo>
                      <a:pt x="0" y="114"/>
                      <a:pt x="18" y="0"/>
                      <a:pt x="76" y="35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9598026" y="-166688"/>
                <a:ext cx="282575" cy="831850"/>
              </a:xfrm>
              <a:custGeom>
                <a:avLst/>
                <a:gdLst>
                  <a:gd name="T0" fmla="*/ 0 w 75"/>
                  <a:gd name="T1" fmla="*/ 35 h 221"/>
                  <a:gd name="T2" fmla="*/ 26 w 75"/>
                  <a:gd name="T3" fmla="*/ 132 h 221"/>
                  <a:gd name="T4" fmla="*/ 46 w 75"/>
                  <a:gd name="T5" fmla="*/ 221 h 221"/>
                  <a:gd name="T6" fmla="*/ 67 w 75"/>
                  <a:gd name="T7" fmla="*/ 156 h 221"/>
                  <a:gd name="T8" fmla="*/ 0 w 75"/>
                  <a:gd name="T9" fmla="*/ 3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221">
                    <a:moveTo>
                      <a:pt x="0" y="35"/>
                    </a:moveTo>
                    <a:cubicBezTo>
                      <a:pt x="0" y="35"/>
                      <a:pt x="42" y="85"/>
                      <a:pt x="26" y="132"/>
                    </a:cubicBezTo>
                    <a:cubicBezTo>
                      <a:pt x="23" y="187"/>
                      <a:pt x="28" y="206"/>
                      <a:pt x="46" y="221"/>
                    </a:cubicBezTo>
                    <a:cubicBezTo>
                      <a:pt x="42" y="167"/>
                      <a:pt x="47" y="150"/>
                      <a:pt x="67" y="156"/>
                    </a:cubicBezTo>
                    <a:cubicBezTo>
                      <a:pt x="75" y="114"/>
                      <a:pt x="58" y="0"/>
                      <a:pt x="0" y="35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8547101" y="1282700"/>
                <a:ext cx="806450" cy="712788"/>
              </a:xfrm>
              <a:custGeom>
                <a:avLst/>
                <a:gdLst>
                  <a:gd name="T0" fmla="*/ 152 w 214"/>
                  <a:gd name="T1" fmla="*/ 0 h 189"/>
                  <a:gd name="T2" fmla="*/ 43 w 214"/>
                  <a:gd name="T3" fmla="*/ 29 h 189"/>
                  <a:gd name="T4" fmla="*/ 0 w 214"/>
                  <a:gd name="T5" fmla="*/ 189 h 189"/>
                  <a:gd name="T6" fmla="*/ 214 w 214"/>
                  <a:gd name="T7" fmla="*/ 189 h 189"/>
                  <a:gd name="T8" fmla="*/ 214 w 214"/>
                  <a:gd name="T9" fmla="*/ 5 h 189"/>
                  <a:gd name="T10" fmla="*/ 152 w 214"/>
                  <a:gd name="T11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4" h="189">
                    <a:moveTo>
                      <a:pt x="152" y="0"/>
                    </a:moveTo>
                    <a:cubicBezTo>
                      <a:pt x="152" y="0"/>
                      <a:pt x="57" y="14"/>
                      <a:pt x="43" y="29"/>
                    </a:cubicBezTo>
                    <a:cubicBezTo>
                      <a:pt x="31" y="41"/>
                      <a:pt x="6" y="163"/>
                      <a:pt x="0" y="189"/>
                    </a:cubicBezTo>
                    <a:cubicBezTo>
                      <a:pt x="166" y="189"/>
                      <a:pt x="214" y="189"/>
                      <a:pt x="214" y="189"/>
                    </a:cubicBezTo>
                    <a:cubicBezTo>
                      <a:pt x="214" y="5"/>
                      <a:pt x="214" y="5"/>
                      <a:pt x="214" y="5"/>
                    </a:cubicBez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344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9117013" y="1276350"/>
                <a:ext cx="474663" cy="719138"/>
              </a:xfrm>
              <a:custGeom>
                <a:avLst/>
                <a:gdLst>
                  <a:gd name="T0" fmla="*/ 299 w 299"/>
                  <a:gd name="T1" fmla="*/ 0 h 453"/>
                  <a:gd name="T2" fmla="*/ 149 w 299"/>
                  <a:gd name="T3" fmla="*/ 16 h 453"/>
                  <a:gd name="T4" fmla="*/ 0 w 299"/>
                  <a:gd name="T5" fmla="*/ 0 h 453"/>
                  <a:gd name="T6" fmla="*/ 149 w 299"/>
                  <a:gd name="T7" fmla="*/ 453 h 453"/>
                  <a:gd name="T8" fmla="*/ 299 w 299"/>
                  <a:gd name="T9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9" h="453">
                    <a:moveTo>
                      <a:pt x="299" y="0"/>
                    </a:moveTo>
                    <a:lnTo>
                      <a:pt x="149" y="16"/>
                    </a:lnTo>
                    <a:lnTo>
                      <a:pt x="0" y="0"/>
                    </a:lnTo>
                    <a:lnTo>
                      <a:pt x="149" y="453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B9C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9117013" y="1276350"/>
                <a:ext cx="474663" cy="719138"/>
              </a:xfrm>
              <a:custGeom>
                <a:avLst/>
                <a:gdLst>
                  <a:gd name="T0" fmla="*/ 299 w 299"/>
                  <a:gd name="T1" fmla="*/ 0 h 453"/>
                  <a:gd name="T2" fmla="*/ 149 w 299"/>
                  <a:gd name="T3" fmla="*/ 16 h 453"/>
                  <a:gd name="T4" fmla="*/ 0 w 299"/>
                  <a:gd name="T5" fmla="*/ 0 h 453"/>
                  <a:gd name="T6" fmla="*/ 149 w 299"/>
                  <a:gd name="T7" fmla="*/ 453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" h="453">
                    <a:moveTo>
                      <a:pt x="299" y="0"/>
                    </a:moveTo>
                    <a:lnTo>
                      <a:pt x="149" y="16"/>
                    </a:lnTo>
                    <a:lnTo>
                      <a:pt x="0" y="0"/>
                    </a:lnTo>
                    <a:lnTo>
                      <a:pt x="149" y="4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9282113" y="1373188"/>
                <a:ext cx="142875" cy="622300"/>
              </a:xfrm>
              <a:custGeom>
                <a:avLst/>
                <a:gdLst>
                  <a:gd name="T0" fmla="*/ 29 w 90"/>
                  <a:gd name="T1" fmla="*/ 0 h 392"/>
                  <a:gd name="T2" fmla="*/ 0 w 90"/>
                  <a:gd name="T3" fmla="*/ 309 h 392"/>
                  <a:gd name="T4" fmla="*/ 45 w 90"/>
                  <a:gd name="T5" fmla="*/ 392 h 392"/>
                  <a:gd name="T6" fmla="*/ 90 w 90"/>
                  <a:gd name="T7" fmla="*/ 309 h 392"/>
                  <a:gd name="T8" fmla="*/ 59 w 90"/>
                  <a:gd name="T9" fmla="*/ 0 h 392"/>
                  <a:gd name="T10" fmla="*/ 29 w 90"/>
                  <a:gd name="T11" fmla="*/ 0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392">
                    <a:moveTo>
                      <a:pt x="29" y="0"/>
                    </a:moveTo>
                    <a:lnTo>
                      <a:pt x="0" y="309"/>
                    </a:lnTo>
                    <a:lnTo>
                      <a:pt x="45" y="392"/>
                    </a:lnTo>
                    <a:lnTo>
                      <a:pt x="90" y="309"/>
                    </a:lnTo>
                    <a:lnTo>
                      <a:pt x="5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B63C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8991601" y="1265238"/>
                <a:ext cx="361950" cy="730250"/>
              </a:xfrm>
              <a:custGeom>
                <a:avLst/>
                <a:gdLst>
                  <a:gd name="T0" fmla="*/ 50 w 96"/>
                  <a:gd name="T1" fmla="*/ 86 h 194"/>
                  <a:gd name="T2" fmla="*/ 0 w 96"/>
                  <a:gd name="T3" fmla="*/ 11 h 194"/>
                  <a:gd name="T4" fmla="*/ 44 w 96"/>
                  <a:gd name="T5" fmla="*/ 0 h 194"/>
                  <a:gd name="T6" fmla="*/ 96 w 96"/>
                  <a:gd name="T7" fmla="*/ 194 h 194"/>
                  <a:gd name="T8" fmla="*/ 23 w 96"/>
                  <a:gd name="T9" fmla="*/ 91 h 194"/>
                  <a:gd name="T10" fmla="*/ 50 w 96"/>
                  <a:gd name="T11" fmla="*/ 8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94">
                    <a:moveTo>
                      <a:pt x="50" y="86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4" y="6"/>
                      <a:pt x="29" y="2"/>
                      <a:pt x="44" y="0"/>
                    </a:cubicBezTo>
                    <a:cubicBezTo>
                      <a:pt x="96" y="194"/>
                      <a:pt x="96" y="194"/>
                      <a:pt x="96" y="194"/>
                    </a:cubicBezTo>
                    <a:cubicBezTo>
                      <a:pt x="23" y="91"/>
                      <a:pt x="23" y="91"/>
                      <a:pt x="23" y="91"/>
                    </a:cubicBezTo>
                    <a:lnTo>
                      <a:pt x="50" y="86"/>
                    </a:lnTo>
                    <a:close/>
                  </a:path>
                </a:pathLst>
              </a:custGeom>
              <a:solidFill>
                <a:srgbClr val="222B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9353551" y="1265238"/>
                <a:ext cx="358775" cy="730250"/>
              </a:xfrm>
              <a:custGeom>
                <a:avLst/>
                <a:gdLst>
                  <a:gd name="T0" fmla="*/ 45 w 95"/>
                  <a:gd name="T1" fmla="*/ 86 h 194"/>
                  <a:gd name="T2" fmla="*/ 95 w 95"/>
                  <a:gd name="T3" fmla="*/ 11 h 194"/>
                  <a:gd name="T4" fmla="*/ 51 w 95"/>
                  <a:gd name="T5" fmla="*/ 0 h 194"/>
                  <a:gd name="T6" fmla="*/ 0 w 95"/>
                  <a:gd name="T7" fmla="*/ 194 h 194"/>
                  <a:gd name="T8" fmla="*/ 72 w 95"/>
                  <a:gd name="T9" fmla="*/ 91 h 194"/>
                  <a:gd name="T10" fmla="*/ 45 w 95"/>
                  <a:gd name="T11" fmla="*/ 8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194">
                    <a:moveTo>
                      <a:pt x="45" y="86"/>
                    </a:moveTo>
                    <a:cubicBezTo>
                      <a:pt x="95" y="11"/>
                      <a:pt x="95" y="11"/>
                      <a:pt x="95" y="11"/>
                    </a:cubicBezTo>
                    <a:cubicBezTo>
                      <a:pt x="82" y="6"/>
                      <a:pt x="67" y="2"/>
                      <a:pt x="51" y="0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72" y="91"/>
                      <a:pt x="72" y="91"/>
                      <a:pt x="72" y="91"/>
                    </a:cubicBezTo>
                    <a:lnTo>
                      <a:pt x="45" y="86"/>
                    </a:lnTo>
                    <a:close/>
                  </a:path>
                </a:pathLst>
              </a:custGeom>
              <a:solidFill>
                <a:srgbClr val="222B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9290051" y="1306513"/>
                <a:ext cx="127000" cy="127000"/>
              </a:xfrm>
              <a:custGeom>
                <a:avLst/>
                <a:gdLst>
                  <a:gd name="T0" fmla="*/ 80 w 80"/>
                  <a:gd name="T1" fmla="*/ 40 h 80"/>
                  <a:gd name="T2" fmla="*/ 40 w 80"/>
                  <a:gd name="T3" fmla="*/ 80 h 80"/>
                  <a:gd name="T4" fmla="*/ 0 w 80"/>
                  <a:gd name="T5" fmla="*/ 40 h 80"/>
                  <a:gd name="T6" fmla="*/ 40 w 80"/>
                  <a:gd name="T7" fmla="*/ 0 h 80"/>
                  <a:gd name="T8" fmla="*/ 80 w 80"/>
                  <a:gd name="T9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40" y="80"/>
                    </a:lnTo>
                    <a:lnTo>
                      <a:pt x="0" y="40"/>
                    </a:lnTo>
                    <a:lnTo>
                      <a:pt x="40" y="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B63C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9117013" y="1227138"/>
                <a:ext cx="236538" cy="260350"/>
              </a:xfrm>
              <a:custGeom>
                <a:avLst/>
                <a:gdLst>
                  <a:gd name="T0" fmla="*/ 149 w 149"/>
                  <a:gd name="T1" fmla="*/ 47 h 164"/>
                  <a:gd name="T2" fmla="*/ 28 w 149"/>
                  <a:gd name="T3" fmla="*/ 0 h 164"/>
                  <a:gd name="T4" fmla="*/ 0 w 149"/>
                  <a:gd name="T5" fmla="*/ 31 h 164"/>
                  <a:gd name="T6" fmla="*/ 59 w 149"/>
                  <a:gd name="T7" fmla="*/ 164 h 164"/>
                  <a:gd name="T8" fmla="*/ 149 w 149"/>
                  <a:gd name="T9" fmla="*/ 47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4">
                    <a:moveTo>
                      <a:pt x="149" y="47"/>
                    </a:moveTo>
                    <a:lnTo>
                      <a:pt x="28" y="0"/>
                    </a:lnTo>
                    <a:lnTo>
                      <a:pt x="0" y="31"/>
                    </a:lnTo>
                    <a:lnTo>
                      <a:pt x="59" y="164"/>
                    </a:lnTo>
                    <a:lnTo>
                      <a:pt x="149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9353551" y="1227138"/>
                <a:ext cx="238125" cy="260350"/>
              </a:xfrm>
              <a:custGeom>
                <a:avLst/>
                <a:gdLst>
                  <a:gd name="T0" fmla="*/ 0 w 150"/>
                  <a:gd name="T1" fmla="*/ 47 h 164"/>
                  <a:gd name="T2" fmla="*/ 119 w 150"/>
                  <a:gd name="T3" fmla="*/ 0 h 164"/>
                  <a:gd name="T4" fmla="*/ 150 w 150"/>
                  <a:gd name="T5" fmla="*/ 31 h 164"/>
                  <a:gd name="T6" fmla="*/ 90 w 150"/>
                  <a:gd name="T7" fmla="*/ 164 h 164"/>
                  <a:gd name="T8" fmla="*/ 0 w 150"/>
                  <a:gd name="T9" fmla="*/ 47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64">
                    <a:moveTo>
                      <a:pt x="0" y="47"/>
                    </a:moveTo>
                    <a:lnTo>
                      <a:pt x="119" y="0"/>
                    </a:lnTo>
                    <a:lnTo>
                      <a:pt x="150" y="31"/>
                    </a:lnTo>
                    <a:lnTo>
                      <a:pt x="90" y="16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9188451" y="812800"/>
                <a:ext cx="165100" cy="74613"/>
              </a:xfrm>
              <a:custGeom>
                <a:avLst/>
                <a:gdLst>
                  <a:gd name="T0" fmla="*/ 104 w 104"/>
                  <a:gd name="T1" fmla="*/ 0 h 47"/>
                  <a:gd name="T2" fmla="*/ 104 w 104"/>
                  <a:gd name="T3" fmla="*/ 28 h 47"/>
                  <a:gd name="T4" fmla="*/ 16 w 104"/>
                  <a:gd name="T5" fmla="*/ 47 h 47"/>
                  <a:gd name="T6" fmla="*/ 0 w 104"/>
                  <a:gd name="T7" fmla="*/ 47 h 47"/>
                  <a:gd name="T8" fmla="*/ 104 w 104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47">
                    <a:moveTo>
                      <a:pt x="104" y="0"/>
                    </a:moveTo>
                    <a:lnTo>
                      <a:pt x="104" y="28"/>
                    </a:lnTo>
                    <a:lnTo>
                      <a:pt x="16" y="47"/>
                    </a:lnTo>
                    <a:lnTo>
                      <a:pt x="0" y="47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5C2F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9353551" y="812800"/>
                <a:ext cx="169863" cy="74613"/>
              </a:xfrm>
              <a:custGeom>
                <a:avLst/>
                <a:gdLst>
                  <a:gd name="T0" fmla="*/ 0 w 107"/>
                  <a:gd name="T1" fmla="*/ 0 h 47"/>
                  <a:gd name="T2" fmla="*/ 0 w 107"/>
                  <a:gd name="T3" fmla="*/ 28 h 47"/>
                  <a:gd name="T4" fmla="*/ 88 w 107"/>
                  <a:gd name="T5" fmla="*/ 47 h 47"/>
                  <a:gd name="T6" fmla="*/ 107 w 107"/>
                  <a:gd name="T7" fmla="*/ 47 h 47"/>
                  <a:gd name="T8" fmla="*/ 0 w 10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47">
                    <a:moveTo>
                      <a:pt x="0" y="0"/>
                    </a:moveTo>
                    <a:lnTo>
                      <a:pt x="0" y="28"/>
                    </a:lnTo>
                    <a:lnTo>
                      <a:pt x="88" y="47"/>
                    </a:lnTo>
                    <a:lnTo>
                      <a:pt x="107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2F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0" name="组合 279"/>
          <p:cNvGrpSpPr/>
          <p:nvPr/>
        </p:nvGrpSpPr>
        <p:grpSpPr>
          <a:xfrm>
            <a:off x="5435600" y="1357312"/>
            <a:ext cx="1089025" cy="6246813"/>
            <a:chOff x="5041900" y="1344612"/>
            <a:chExt cx="1089025" cy="6246813"/>
          </a:xfrm>
        </p:grpSpPr>
        <p:grpSp>
          <p:nvGrpSpPr>
            <p:cNvPr id="183" name="组合 182"/>
            <p:cNvGrpSpPr/>
            <p:nvPr/>
          </p:nvGrpSpPr>
          <p:grpSpPr>
            <a:xfrm>
              <a:off x="5041900" y="1344612"/>
              <a:ext cx="1089025" cy="6246813"/>
              <a:chOff x="5753100" y="1751012"/>
              <a:chExt cx="1089025" cy="6246813"/>
            </a:xfrm>
          </p:grpSpPr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5813425" y="2336800"/>
                <a:ext cx="158750" cy="831850"/>
              </a:xfrm>
              <a:custGeom>
                <a:avLst/>
                <a:gdLst>
                  <a:gd name="T0" fmla="*/ 62 w 62"/>
                  <a:gd name="T1" fmla="*/ 271 h 327"/>
                  <a:gd name="T2" fmla="*/ 31 w 62"/>
                  <a:gd name="T3" fmla="*/ 313 h 327"/>
                  <a:gd name="T4" fmla="*/ 31 w 62"/>
                  <a:gd name="T5" fmla="*/ 327 h 327"/>
                  <a:gd name="T6" fmla="*/ 0 w 62"/>
                  <a:gd name="T7" fmla="*/ 271 h 327"/>
                  <a:gd name="T8" fmla="*/ 0 w 62"/>
                  <a:gd name="T9" fmla="*/ 30 h 327"/>
                  <a:gd name="T10" fmla="*/ 31 w 62"/>
                  <a:gd name="T11" fmla="*/ 0 h 327"/>
                  <a:gd name="T12" fmla="*/ 62 w 62"/>
                  <a:gd name="T13" fmla="*/ 30 h 327"/>
                  <a:gd name="T14" fmla="*/ 62 w 62"/>
                  <a:gd name="T15" fmla="*/ 271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327">
                    <a:moveTo>
                      <a:pt x="62" y="271"/>
                    </a:moveTo>
                    <a:cubicBezTo>
                      <a:pt x="62" y="288"/>
                      <a:pt x="48" y="313"/>
                      <a:pt x="31" y="313"/>
                    </a:cubicBezTo>
                    <a:cubicBezTo>
                      <a:pt x="31" y="327"/>
                      <a:pt x="31" y="327"/>
                      <a:pt x="31" y="327"/>
                    </a:cubicBezTo>
                    <a:cubicBezTo>
                      <a:pt x="11" y="318"/>
                      <a:pt x="0" y="288"/>
                      <a:pt x="0" y="27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4"/>
                      <a:pt x="14" y="0"/>
                      <a:pt x="31" y="0"/>
                    </a:cubicBezTo>
                    <a:cubicBezTo>
                      <a:pt x="48" y="0"/>
                      <a:pt x="62" y="14"/>
                      <a:pt x="62" y="30"/>
                    </a:cubicBezTo>
                    <a:lnTo>
                      <a:pt x="62" y="271"/>
                    </a:lnTo>
                    <a:close/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6227763" y="2652712"/>
                <a:ext cx="614362" cy="609600"/>
              </a:xfrm>
              <a:custGeom>
                <a:avLst/>
                <a:gdLst>
                  <a:gd name="T0" fmla="*/ 227 w 241"/>
                  <a:gd name="T1" fmla="*/ 11 h 240"/>
                  <a:gd name="T2" fmla="*/ 201 w 241"/>
                  <a:gd name="T3" fmla="*/ 0 h 240"/>
                  <a:gd name="T4" fmla="*/ 177 w 241"/>
                  <a:gd name="T5" fmla="*/ 10 h 240"/>
                  <a:gd name="T6" fmla="*/ 11 w 241"/>
                  <a:gd name="T7" fmla="*/ 168 h 240"/>
                  <a:gd name="T8" fmla="*/ 0 w 241"/>
                  <a:gd name="T9" fmla="*/ 193 h 240"/>
                  <a:gd name="T10" fmla="*/ 10 w 241"/>
                  <a:gd name="T11" fmla="*/ 218 h 240"/>
                  <a:gd name="T12" fmla="*/ 35 w 241"/>
                  <a:gd name="T13" fmla="*/ 229 h 240"/>
                  <a:gd name="T14" fmla="*/ 44 w 241"/>
                  <a:gd name="T15" fmla="*/ 234 h 240"/>
                  <a:gd name="T16" fmla="*/ 226 w 241"/>
                  <a:gd name="T17" fmla="*/ 62 h 240"/>
                  <a:gd name="T18" fmla="*/ 227 w 241"/>
                  <a:gd name="T19" fmla="*/ 1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40">
                    <a:moveTo>
                      <a:pt x="227" y="11"/>
                    </a:moveTo>
                    <a:cubicBezTo>
                      <a:pt x="221" y="4"/>
                      <a:pt x="211" y="0"/>
                      <a:pt x="201" y="0"/>
                    </a:cubicBezTo>
                    <a:cubicBezTo>
                      <a:pt x="192" y="0"/>
                      <a:pt x="184" y="4"/>
                      <a:pt x="177" y="10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4" y="174"/>
                      <a:pt x="0" y="183"/>
                      <a:pt x="0" y="193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6" y="225"/>
                      <a:pt x="26" y="229"/>
                      <a:pt x="35" y="229"/>
                    </a:cubicBezTo>
                    <a:cubicBezTo>
                      <a:pt x="45" y="229"/>
                      <a:pt x="38" y="240"/>
                      <a:pt x="44" y="234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40" y="48"/>
                      <a:pt x="241" y="26"/>
                      <a:pt x="227" y="11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6215063" y="2387600"/>
                <a:ext cx="617537" cy="582613"/>
              </a:xfrm>
              <a:custGeom>
                <a:avLst/>
                <a:gdLst>
                  <a:gd name="T0" fmla="*/ 36 w 242"/>
                  <a:gd name="T1" fmla="*/ 229 h 229"/>
                  <a:gd name="T2" fmla="*/ 61 w 242"/>
                  <a:gd name="T3" fmla="*/ 219 h 229"/>
                  <a:gd name="T4" fmla="*/ 227 w 242"/>
                  <a:gd name="T5" fmla="*/ 62 h 229"/>
                  <a:gd name="T6" fmla="*/ 228 w 242"/>
                  <a:gd name="T7" fmla="*/ 11 h 229"/>
                  <a:gd name="T8" fmla="*/ 202 w 242"/>
                  <a:gd name="T9" fmla="*/ 0 h 229"/>
                  <a:gd name="T10" fmla="*/ 178 w 242"/>
                  <a:gd name="T11" fmla="*/ 10 h 229"/>
                  <a:gd name="T12" fmla="*/ 12 w 242"/>
                  <a:gd name="T13" fmla="*/ 168 h 229"/>
                  <a:gd name="T14" fmla="*/ 1 w 242"/>
                  <a:gd name="T15" fmla="*/ 193 h 229"/>
                  <a:gd name="T16" fmla="*/ 10 w 242"/>
                  <a:gd name="T17" fmla="*/ 218 h 229"/>
                  <a:gd name="T18" fmla="*/ 36 w 242"/>
                  <a:gd name="T1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2" h="229">
                    <a:moveTo>
                      <a:pt x="36" y="229"/>
                    </a:moveTo>
                    <a:cubicBezTo>
                      <a:pt x="45" y="229"/>
                      <a:pt x="54" y="226"/>
                      <a:pt x="61" y="219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41" y="48"/>
                      <a:pt x="242" y="25"/>
                      <a:pt x="228" y="11"/>
                    </a:cubicBez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4"/>
                      <a:pt x="178" y="10"/>
                    </a:cubicBezTo>
                    <a:cubicBezTo>
                      <a:pt x="12" y="168"/>
                      <a:pt x="12" y="168"/>
                      <a:pt x="12" y="168"/>
                    </a:cubicBezTo>
                    <a:cubicBezTo>
                      <a:pt x="5" y="174"/>
                      <a:pt x="1" y="183"/>
                      <a:pt x="1" y="193"/>
                    </a:cubicBezTo>
                    <a:cubicBezTo>
                      <a:pt x="0" y="202"/>
                      <a:pt x="4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71"/>
              <p:cNvSpPr>
                <a:spLocks/>
              </p:cNvSpPr>
              <p:nvPr/>
            </p:nvSpPr>
            <p:spPr bwMode="auto">
              <a:xfrm>
                <a:off x="6176963" y="2146300"/>
                <a:ext cx="614362" cy="582613"/>
              </a:xfrm>
              <a:custGeom>
                <a:avLst/>
                <a:gdLst>
                  <a:gd name="T0" fmla="*/ 60 w 241"/>
                  <a:gd name="T1" fmla="*/ 219 h 229"/>
                  <a:gd name="T2" fmla="*/ 226 w 241"/>
                  <a:gd name="T3" fmla="*/ 62 h 229"/>
                  <a:gd name="T4" fmla="*/ 228 w 241"/>
                  <a:gd name="T5" fmla="*/ 11 h 229"/>
                  <a:gd name="T6" fmla="*/ 202 w 241"/>
                  <a:gd name="T7" fmla="*/ 0 h 229"/>
                  <a:gd name="T8" fmla="*/ 177 w 241"/>
                  <a:gd name="T9" fmla="*/ 10 h 229"/>
                  <a:gd name="T10" fmla="*/ 11 w 241"/>
                  <a:gd name="T11" fmla="*/ 168 h 229"/>
                  <a:gd name="T12" fmla="*/ 0 w 241"/>
                  <a:gd name="T13" fmla="*/ 192 h 229"/>
                  <a:gd name="T14" fmla="*/ 10 w 241"/>
                  <a:gd name="T15" fmla="*/ 218 h 229"/>
                  <a:gd name="T16" fmla="*/ 36 w 241"/>
                  <a:gd name="T17" fmla="*/ 229 h 229"/>
                  <a:gd name="T18" fmla="*/ 60 w 241"/>
                  <a:gd name="T19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29">
                    <a:moveTo>
                      <a:pt x="60" y="219"/>
                    </a:moveTo>
                    <a:cubicBezTo>
                      <a:pt x="226" y="62"/>
                      <a:pt x="226" y="62"/>
                      <a:pt x="226" y="62"/>
                    </a:cubicBezTo>
                    <a:cubicBezTo>
                      <a:pt x="241" y="48"/>
                      <a:pt x="241" y="25"/>
                      <a:pt x="228" y="11"/>
                    </a:cubicBez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3"/>
                      <a:pt x="177" y="10"/>
                    </a:cubicBezTo>
                    <a:cubicBezTo>
                      <a:pt x="11" y="168"/>
                      <a:pt x="11" y="168"/>
                      <a:pt x="11" y="168"/>
                    </a:cubicBezTo>
                    <a:cubicBezTo>
                      <a:pt x="4" y="174"/>
                      <a:pt x="0" y="183"/>
                      <a:pt x="0" y="192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  <a:cubicBezTo>
                      <a:pt x="45" y="229"/>
                      <a:pt x="54" y="226"/>
                      <a:pt x="60" y="21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Rectangle 72"/>
              <p:cNvSpPr>
                <a:spLocks noChangeArrowheads="1"/>
              </p:cNvSpPr>
              <p:nvPr/>
            </p:nvSpPr>
            <p:spPr bwMode="auto">
              <a:xfrm>
                <a:off x="5872163" y="2738437"/>
                <a:ext cx="477837" cy="631825"/>
              </a:xfrm>
              <a:prstGeom prst="rect">
                <a:avLst/>
              </a:pr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Rectangle 73"/>
              <p:cNvSpPr>
                <a:spLocks noChangeArrowheads="1"/>
              </p:cNvSpPr>
              <p:nvPr/>
            </p:nvSpPr>
            <p:spPr bwMode="auto">
              <a:xfrm>
                <a:off x="5872163" y="2738437"/>
                <a:ext cx="477837" cy="631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5957888" y="1751012"/>
                <a:ext cx="744537" cy="1323975"/>
              </a:xfrm>
              <a:custGeom>
                <a:avLst/>
                <a:gdLst>
                  <a:gd name="T0" fmla="*/ 292 w 292"/>
                  <a:gd name="T1" fmla="*/ 498 h 520"/>
                  <a:gd name="T2" fmla="*/ 270 w 292"/>
                  <a:gd name="T3" fmla="*/ 520 h 520"/>
                  <a:gd name="T4" fmla="*/ 22 w 292"/>
                  <a:gd name="T5" fmla="*/ 520 h 520"/>
                  <a:gd name="T6" fmla="*/ 0 w 292"/>
                  <a:gd name="T7" fmla="*/ 498 h 520"/>
                  <a:gd name="T8" fmla="*/ 0 w 292"/>
                  <a:gd name="T9" fmla="*/ 21 h 520"/>
                  <a:gd name="T10" fmla="*/ 22 w 292"/>
                  <a:gd name="T11" fmla="*/ 0 h 520"/>
                  <a:gd name="T12" fmla="*/ 270 w 292"/>
                  <a:gd name="T13" fmla="*/ 0 h 520"/>
                  <a:gd name="T14" fmla="*/ 292 w 292"/>
                  <a:gd name="T15" fmla="*/ 21 h 520"/>
                  <a:gd name="T16" fmla="*/ 292 w 292"/>
                  <a:gd name="T17" fmla="*/ 498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520">
                    <a:moveTo>
                      <a:pt x="292" y="498"/>
                    </a:moveTo>
                    <a:cubicBezTo>
                      <a:pt x="292" y="510"/>
                      <a:pt x="282" y="520"/>
                      <a:pt x="270" y="520"/>
                    </a:cubicBezTo>
                    <a:cubicBezTo>
                      <a:pt x="22" y="520"/>
                      <a:pt x="22" y="520"/>
                      <a:pt x="22" y="520"/>
                    </a:cubicBezTo>
                    <a:cubicBezTo>
                      <a:pt x="10" y="520"/>
                      <a:pt x="0" y="510"/>
                      <a:pt x="0" y="49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9"/>
                      <a:pt x="10" y="0"/>
                      <a:pt x="22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82" y="0"/>
                      <a:pt x="292" y="9"/>
                      <a:pt x="292" y="21"/>
                    </a:cubicBezTo>
                    <a:cubicBezTo>
                      <a:pt x="292" y="498"/>
                      <a:pt x="292" y="498"/>
                      <a:pt x="292" y="498"/>
                    </a:cubicBezTo>
                  </a:path>
                </a:pathLst>
              </a:custGeom>
              <a:solidFill>
                <a:srgbClr val="232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Rectangle 75"/>
              <p:cNvSpPr>
                <a:spLocks noChangeArrowheads="1"/>
              </p:cNvSpPr>
              <p:nvPr/>
            </p:nvSpPr>
            <p:spPr bwMode="auto">
              <a:xfrm>
                <a:off x="6011863" y="1901825"/>
                <a:ext cx="636587" cy="9620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Rectangle 76"/>
              <p:cNvSpPr>
                <a:spLocks noChangeArrowheads="1"/>
              </p:cNvSpPr>
              <p:nvPr/>
            </p:nvSpPr>
            <p:spPr bwMode="auto">
              <a:xfrm>
                <a:off x="6011863" y="1901825"/>
                <a:ext cx="636587" cy="962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7"/>
              <p:cNvSpPr>
                <a:spLocks/>
              </p:cNvSpPr>
              <p:nvPr/>
            </p:nvSpPr>
            <p:spPr bwMode="auto">
              <a:xfrm>
                <a:off x="6234113" y="1797050"/>
                <a:ext cx="203200" cy="34925"/>
              </a:xfrm>
              <a:custGeom>
                <a:avLst/>
                <a:gdLst>
                  <a:gd name="T0" fmla="*/ 73 w 80"/>
                  <a:gd name="T1" fmla="*/ 0 h 14"/>
                  <a:gd name="T2" fmla="*/ 7 w 80"/>
                  <a:gd name="T3" fmla="*/ 0 h 14"/>
                  <a:gd name="T4" fmla="*/ 0 w 80"/>
                  <a:gd name="T5" fmla="*/ 7 h 14"/>
                  <a:gd name="T6" fmla="*/ 7 w 80"/>
                  <a:gd name="T7" fmla="*/ 14 h 14"/>
                  <a:gd name="T8" fmla="*/ 73 w 80"/>
                  <a:gd name="T9" fmla="*/ 14 h 14"/>
                  <a:gd name="T10" fmla="*/ 80 w 80"/>
                  <a:gd name="T11" fmla="*/ 7 h 14"/>
                  <a:gd name="T12" fmla="*/ 73 w 8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4">
                    <a:moveTo>
                      <a:pt x="7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7" y="14"/>
                      <a:pt x="80" y="11"/>
                      <a:pt x="80" y="7"/>
                    </a:cubicBezTo>
                    <a:cubicBezTo>
                      <a:pt x="80" y="3"/>
                      <a:pt x="77" y="0"/>
                      <a:pt x="73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6284913" y="2914650"/>
                <a:ext cx="101600" cy="101600"/>
              </a:xfrm>
              <a:custGeom>
                <a:avLst/>
                <a:gdLst>
                  <a:gd name="T0" fmla="*/ 33 w 40"/>
                  <a:gd name="T1" fmla="*/ 0 h 40"/>
                  <a:gd name="T2" fmla="*/ 7 w 40"/>
                  <a:gd name="T3" fmla="*/ 0 h 40"/>
                  <a:gd name="T4" fmla="*/ 0 w 40"/>
                  <a:gd name="T5" fmla="*/ 6 h 40"/>
                  <a:gd name="T6" fmla="*/ 0 w 40"/>
                  <a:gd name="T7" fmla="*/ 6 h 40"/>
                  <a:gd name="T8" fmla="*/ 0 w 40"/>
                  <a:gd name="T9" fmla="*/ 6 h 40"/>
                  <a:gd name="T10" fmla="*/ 0 w 40"/>
                  <a:gd name="T11" fmla="*/ 33 h 40"/>
                  <a:gd name="T12" fmla="*/ 7 w 40"/>
                  <a:gd name="T13" fmla="*/ 40 h 40"/>
                  <a:gd name="T14" fmla="*/ 33 w 40"/>
                  <a:gd name="T15" fmla="*/ 40 h 40"/>
                  <a:gd name="T16" fmla="*/ 40 w 40"/>
                  <a:gd name="T17" fmla="*/ 33 h 40"/>
                  <a:gd name="T18" fmla="*/ 40 w 40"/>
                  <a:gd name="T19" fmla="*/ 33 h 40"/>
                  <a:gd name="T20" fmla="*/ 40 w 40"/>
                  <a:gd name="T21" fmla="*/ 33 h 40"/>
                  <a:gd name="T22" fmla="*/ 40 w 40"/>
                  <a:gd name="T23" fmla="*/ 6 h 40"/>
                  <a:gd name="T24" fmla="*/ 33 w 40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3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7"/>
                      <a:pt x="3" y="40"/>
                      <a:pt x="7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7" y="40"/>
                      <a:pt x="40" y="37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3"/>
                      <a:pt x="37" y="0"/>
                      <a:pt x="33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Rectangle 79"/>
              <p:cNvSpPr>
                <a:spLocks noChangeArrowheads="1"/>
              </p:cNvSpPr>
              <p:nvPr/>
            </p:nvSpPr>
            <p:spPr bwMode="auto">
              <a:xfrm>
                <a:off x="5834063" y="3308350"/>
                <a:ext cx="523875" cy="206375"/>
              </a:xfrm>
              <a:prstGeom prst="rect">
                <a:avLst/>
              </a:pr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Oval 80"/>
              <p:cNvSpPr>
                <a:spLocks noChangeArrowheads="1"/>
              </p:cNvSpPr>
              <p:nvPr/>
            </p:nvSpPr>
            <p:spPr bwMode="auto">
              <a:xfrm>
                <a:off x="5881688" y="3352800"/>
                <a:ext cx="87312" cy="85725"/>
              </a:xfrm>
              <a:prstGeom prst="ellipse">
                <a:avLst/>
              </a:prstGeom>
              <a:solidFill>
                <a:srgbClr val="A4A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>
                <a:off x="5927725" y="3395662"/>
                <a:ext cx="23812" cy="25400"/>
              </a:xfrm>
              <a:custGeom>
                <a:avLst/>
                <a:gdLst>
                  <a:gd name="T0" fmla="*/ 1 w 9"/>
                  <a:gd name="T1" fmla="*/ 8 h 10"/>
                  <a:gd name="T2" fmla="*/ 8 w 9"/>
                  <a:gd name="T3" fmla="*/ 8 h 10"/>
                  <a:gd name="T4" fmla="*/ 8 w 9"/>
                  <a:gd name="T5" fmla="*/ 2 h 10"/>
                  <a:gd name="T6" fmla="*/ 1 w 9"/>
                  <a:gd name="T7" fmla="*/ 2 h 10"/>
                  <a:gd name="T8" fmla="*/ 1 w 9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8"/>
                    </a:moveTo>
                    <a:cubicBezTo>
                      <a:pt x="3" y="10"/>
                      <a:pt x="6" y="10"/>
                      <a:pt x="8" y="8"/>
                    </a:cubicBezTo>
                    <a:cubicBezTo>
                      <a:pt x="9" y="7"/>
                      <a:pt x="9" y="4"/>
                      <a:pt x="8" y="2"/>
                    </a:cubicBezTo>
                    <a:cubicBezTo>
                      <a:pt x="6" y="0"/>
                      <a:pt x="3" y="0"/>
                      <a:pt x="1" y="2"/>
                    </a:cubicBezTo>
                    <a:cubicBezTo>
                      <a:pt x="0" y="4"/>
                      <a:pt x="0" y="7"/>
                      <a:pt x="1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5900738" y="3370262"/>
                <a:ext cx="25400" cy="22225"/>
              </a:xfrm>
              <a:custGeom>
                <a:avLst/>
                <a:gdLst>
                  <a:gd name="T0" fmla="*/ 2 w 10"/>
                  <a:gd name="T1" fmla="*/ 8 h 9"/>
                  <a:gd name="T2" fmla="*/ 8 w 10"/>
                  <a:gd name="T3" fmla="*/ 8 h 9"/>
                  <a:gd name="T4" fmla="*/ 8 w 10"/>
                  <a:gd name="T5" fmla="*/ 1 h 9"/>
                  <a:gd name="T6" fmla="*/ 2 w 10"/>
                  <a:gd name="T7" fmla="*/ 1 h 9"/>
                  <a:gd name="T8" fmla="*/ 2 w 10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2" y="8"/>
                    </a:moveTo>
                    <a:cubicBezTo>
                      <a:pt x="3" y="9"/>
                      <a:pt x="6" y="9"/>
                      <a:pt x="8" y="8"/>
                    </a:cubicBezTo>
                    <a:cubicBezTo>
                      <a:pt x="10" y="6"/>
                      <a:pt x="10" y="3"/>
                      <a:pt x="8" y="1"/>
                    </a:cubicBezTo>
                    <a:cubicBezTo>
                      <a:pt x="6" y="0"/>
                      <a:pt x="3" y="0"/>
                      <a:pt x="2" y="1"/>
                    </a:cubicBezTo>
                    <a:cubicBezTo>
                      <a:pt x="0" y="3"/>
                      <a:pt x="0" y="6"/>
                      <a:pt x="2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Rectangle 83"/>
              <p:cNvSpPr>
                <a:spLocks noChangeArrowheads="1"/>
              </p:cNvSpPr>
              <p:nvPr/>
            </p:nvSpPr>
            <p:spPr bwMode="auto">
              <a:xfrm>
                <a:off x="5834063" y="3443287"/>
                <a:ext cx="523875" cy="61913"/>
              </a:xfrm>
              <a:prstGeom prst="rect">
                <a:avLst/>
              </a:pr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Rectangle 84"/>
              <p:cNvSpPr>
                <a:spLocks noChangeArrowheads="1"/>
              </p:cNvSpPr>
              <p:nvPr/>
            </p:nvSpPr>
            <p:spPr bwMode="auto">
              <a:xfrm>
                <a:off x="6062663" y="3471862"/>
                <a:ext cx="323850" cy="4525963"/>
              </a:xfrm>
              <a:prstGeom prst="rect">
                <a:avLst/>
              </a:prstGeom>
              <a:solidFill>
                <a:srgbClr val="DD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Rectangle 85"/>
              <p:cNvSpPr>
                <a:spLocks noChangeArrowheads="1"/>
              </p:cNvSpPr>
              <p:nvPr/>
            </p:nvSpPr>
            <p:spPr bwMode="auto">
              <a:xfrm>
                <a:off x="5753100" y="3471862"/>
                <a:ext cx="322262" cy="4525963"/>
              </a:xfrm>
              <a:prstGeom prst="rect">
                <a:avLst/>
              </a:prstGeom>
              <a:solidFill>
                <a:srgbClr val="F2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5394325" y="1757209"/>
              <a:ext cx="447675" cy="711354"/>
              <a:chOff x="7858125" y="-530225"/>
              <a:chExt cx="1471613" cy="2338388"/>
            </a:xfrm>
          </p:grpSpPr>
          <p:sp>
            <p:nvSpPr>
              <p:cNvPr id="307" name="Rectangle 289"/>
              <p:cNvSpPr>
                <a:spLocks noChangeArrowheads="1"/>
              </p:cNvSpPr>
              <p:nvPr/>
            </p:nvSpPr>
            <p:spPr bwMode="auto">
              <a:xfrm>
                <a:off x="8412163" y="852488"/>
                <a:ext cx="373063" cy="409575"/>
              </a:xfrm>
              <a:prstGeom prst="rect">
                <a:avLst/>
              </a:prstGeom>
              <a:solidFill>
                <a:srgbClr val="D9A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90"/>
              <p:cNvSpPr>
                <a:spLocks/>
              </p:cNvSpPr>
              <p:nvPr/>
            </p:nvSpPr>
            <p:spPr bwMode="auto">
              <a:xfrm>
                <a:off x="8596313" y="1069975"/>
                <a:ext cx="733425" cy="738188"/>
              </a:xfrm>
              <a:custGeom>
                <a:avLst/>
                <a:gdLst>
                  <a:gd name="T0" fmla="*/ 49 w 195"/>
                  <a:gd name="T1" fmla="*/ 0 h 196"/>
                  <a:gd name="T2" fmla="*/ 66 w 195"/>
                  <a:gd name="T3" fmla="*/ 0 h 196"/>
                  <a:gd name="T4" fmla="*/ 156 w 195"/>
                  <a:gd name="T5" fmla="*/ 40 h 196"/>
                  <a:gd name="T6" fmla="*/ 195 w 195"/>
                  <a:gd name="T7" fmla="*/ 196 h 196"/>
                  <a:gd name="T8" fmla="*/ 135 w 195"/>
                  <a:gd name="T9" fmla="*/ 196 h 196"/>
                  <a:gd name="T10" fmla="*/ 0 w 195"/>
                  <a:gd name="T11" fmla="*/ 196 h 196"/>
                  <a:gd name="T12" fmla="*/ 0 w 195"/>
                  <a:gd name="T13" fmla="*/ 69 h 196"/>
                  <a:gd name="T14" fmla="*/ 0 w 195"/>
                  <a:gd name="T15" fmla="*/ 39 h 196"/>
                  <a:gd name="T16" fmla="*/ 49 w 195"/>
                  <a:gd name="T17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196">
                    <a:moveTo>
                      <a:pt x="49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98" y="8"/>
                      <a:pt x="133" y="14"/>
                      <a:pt x="156" y="40"/>
                    </a:cubicBezTo>
                    <a:cubicBezTo>
                      <a:pt x="170" y="57"/>
                      <a:pt x="195" y="196"/>
                      <a:pt x="195" y="196"/>
                    </a:cubicBezTo>
                    <a:cubicBezTo>
                      <a:pt x="135" y="196"/>
                      <a:pt x="135" y="196"/>
                      <a:pt x="135" y="196"/>
                    </a:cubicBezTo>
                    <a:cubicBezTo>
                      <a:pt x="0" y="196"/>
                      <a:pt x="0" y="196"/>
                      <a:pt x="0" y="196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7" y="39"/>
                      <a:pt x="49" y="21"/>
                      <a:pt x="49" y="0"/>
                    </a:cubicBezTo>
                    <a:close/>
                  </a:path>
                </a:pathLst>
              </a:custGeom>
              <a:solidFill>
                <a:srgbClr val="C74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91"/>
              <p:cNvSpPr>
                <a:spLocks/>
              </p:cNvSpPr>
              <p:nvPr/>
            </p:nvSpPr>
            <p:spPr bwMode="auto">
              <a:xfrm>
                <a:off x="7858125" y="1069975"/>
                <a:ext cx="738188" cy="738188"/>
              </a:xfrm>
              <a:custGeom>
                <a:avLst/>
                <a:gdLst>
                  <a:gd name="T0" fmla="*/ 146 w 196"/>
                  <a:gd name="T1" fmla="*/ 0 h 196"/>
                  <a:gd name="T2" fmla="*/ 129 w 196"/>
                  <a:gd name="T3" fmla="*/ 0 h 196"/>
                  <a:gd name="T4" fmla="*/ 40 w 196"/>
                  <a:gd name="T5" fmla="*/ 40 h 196"/>
                  <a:gd name="T6" fmla="*/ 0 w 196"/>
                  <a:gd name="T7" fmla="*/ 196 h 196"/>
                  <a:gd name="T8" fmla="*/ 61 w 196"/>
                  <a:gd name="T9" fmla="*/ 196 h 196"/>
                  <a:gd name="T10" fmla="*/ 196 w 196"/>
                  <a:gd name="T11" fmla="*/ 196 h 196"/>
                  <a:gd name="T12" fmla="*/ 196 w 196"/>
                  <a:gd name="T13" fmla="*/ 69 h 196"/>
                  <a:gd name="T14" fmla="*/ 196 w 196"/>
                  <a:gd name="T15" fmla="*/ 39 h 196"/>
                  <a:gd name="T16" fmla="*/ 146 w 196"/>
                  <a:gd name="T17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196">
                    <a:moveTo>
                      <a:pt x="146" y="0"/>
                    </a:moveTo>
                    <a:cubicBezTo>
                      <a:pt x="129" y="0"/>
                      <a:pt x="129" y="0"/>
                      <a:pt x="129" y="0"/>
                    </a:cubicBezTo>
                    <a:cubicBezTo>
                      <a:pt x="97" y="8"/>
                      <a:pt x="63" y="14"/>
                      <a:pt x="40" y="40"/>
                    </a:cubicBezTo>
                    <a:cubicBezTo>
                      <a:pt x="25" y="57"/>
                      <a:pt x="0" y="196"/>
                      <a:pt x="0" y="196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196" y="196"/>
                      <a:pt x="196" y="196"/>
                      <a:pt x="196" y="196"/>
                    </a:cubicBezTo>
                    <a:cubicBezTo>
                      <a:pt x="196" y="69"/>
                      <a:pt x="196" y="69"/>
                      <a:pt x="196" y="6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68" y="39"/>
                      <a:pt x="146" y="21"/>
                      <a:pt x="146" y="0"/>
                    </a:cubicBezTo>
                    <a:close/>
                  </a:path>
                </a:pathLst>
              </a:custGeom>
              <a:solidFill>
                <a:srgbClr val="C74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92"/>
              <p:cNvSpPr>
                <a:spLocks/>
              </p:cNvSpPr>
              <p:nvPr/>
            </p:nvSpPr>
            <p:spPr bwMode="auto">
              <a:xfrm>
                <a:off x="8596313" y="-327025"/>
                <a:ext cx="469900" cy="1250950"/>
              </a:xfrm>
              <a:custGeom>
                <a:avLst/>
                <a:gdLst>
                  <a:gd name="T0" fmla="*/ 0 w 125"/>
                  <a:gd name="T1" fmla="*/ 0 h 332"/>
                  <a:gd name="T2" fmla="*/ 125 w 125"/>
                  <a:gd name="T3" fmla="*/ 157 h 332"/>
                  <a:gd name="T4" fmla="*/ 90 w 125"/>
                  <a:gd name="T5" fmla="*/ 293 h 332"/>
                  <a:gd name="T6" fmla="*/ 0 w 125"/>
                  <a:gd name="T7" fmla="*/ 332 h 332"/>
                  <a:gd name="T8" fmla="*/ 0 w 125"/>
                  <a:gd name="T9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2">
                    <a:moveTo>
                      <a:pt x="0" y="0"/>
                    </a:moveTo>
                    <a:cubicBezTo>
                      <a:pt x="49" y="0"/>
                      <a:pt x="125" y="28"/>
                      <a:pt x="125" y="157"/>
                    </a:cubicBezTo>
                    <a:cubicBezTo>
                      <a:pt x="125" y="231"/>
                      <a:pt x="101" y="280"/>
                      <a:pt x="90" y="293"/>
                    </a:cubicBezTo>
                    <a:cubicBezTo>
                      <a:pt x="81" y="305"/>
                      <a:pt x="26" y="332"/>
                      <a:pt x="0" y="332"/>
                    </a:cubicBezTo>
                    <a:cubicBezTo>
                      <a:pt x="0" y="20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93"/>
              <p:cNvSpPr>
                <a:spLocks/>
              </p:cNvSpPr>
              <p:nvPr/>
            </p:nvSpPr>
            <p:spPr bwMode="auto">
              <a:xfrm>
                <a:off x="8958263" y="214313"/>
                <a:ext cx="206375" cy="298450"/>
              </a:xfrm>
              <a:custGeom>
                <a:avLst/>
                <a:gdLst>
                  <a:gd name="T0" fmla="*/ 53 w 55"/>
                  <a:gd name="T1" fmla="*/ 43 h 79"/>
                  <a:gd name="T2" fmla="*/ 31 w 55"/>
                  <a:gd name="T3" fmla="*/ 2 h 79"/>
                  <a:gd name="T4" fmla="*/ 2 w 55"/>
                  <a:gd name="T5" fmla="*/ 36 h 79"/>
                  <a:gd name="T6" fmla="*/ 24 w 55"/>
                  <a:gd name="T7" fmla="*/ 77 h 79"/>
                  <a:gd name="T8" fmla="*/ 53 w 55"/>
                  <a:gd name="T9" fmla="*/ 4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53" y="43"/>
                    </a:moveTo>
                    <a:cubicBezTo>
                      <a:pt x="55" y="23"/>
                      <a:pt x="45" y="4"/>
                      <a:pt x="31" y="2"/>
                    </a:cubicBezTo>
                    <a:cubicBezTo>
                      <a:pt x="17" y="0"/>
                      <a:pt x="4" y="16"/>
                      <a:pt x="2" y="36"/>
                    </a:cubicBezTo>
                    <a:cubicBezTo>
                      <a:pt x="0" y="57"/>
                      <a:pt x="9" y="75"/>
                      <a:pt x="24" y="77"/>
                    </a:cubicBezTo>
                    <a:cubicBezTo>
                      <a:pt x="38" y="79"/>
                      <a:pt x="51" y="64"/>
                      <a:pt x="53" y="43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94"/>
              <p:cNvSpPr>
                <a:spLocks/>
              </p:cNvSpPr>
              <p:nvPr/>
            </p:nvSpPr>
            <p:spPr bwMode="auto">
              <a:xfrm>
                <a:off x="8129588" y="-327025"/>
                <a:ext cx="466725" cy="1250950"/>
              </a:xfrm>
              <a:custGeom>
                <a:avLst/>
                <a:gdLst>
                  <a:gd name="T0" fmla="*/ 124 w 124"/>
                  <a:gd name="T1" fmla="*/ 0 h 332"/>
                  <a:gd name="T2" fmla="*/ 0 w 124"/>
                  <a:gd name="T3" fmla="*/ 157 h 332"/>
                  <a:gd name="T4" fmla="*/ 34 w 124"/>
                  <a:gd name="T5" fmla="*/ 293 h 332"/>
                  <a:gd name="T6" fmla="*/ 124 w 124"/>
                  <a:gd name="T7" fmla="*/ 332 h 332"/>
                  <a:gd name="T8" fmla="*/ 124 w 124"/>
                  <a:gd name="T9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32">
                    <a:moveTo>
                      <a:pt x="124" y="0"/>
                    </a:moveTo>
                    <a:cubicBezTo>
                      <a:pt x="76" y="0"/>
                      <a:pt x="0" y="28"/>
                      <a:pt x="0" y="157"/>
                    </a:cubicBezTo>
                    <a:cubicBezTo>
                      <a:pt x="0" y="231"/>
                      <a:pt x="24" y="280"/>
                      <a:pt x="34" y="293"/>
                    </a:cubicBezTo>
                    <a:cubicBezTo>
                      <a:pt x="44" y="305"/>
                      <a:pt x="99" y="332"/>
                      <a:pt x="124" y="332"/>
                    </a:cubicBezTo>
                    <a:cubicBezTo>
                      <a:pt x="124" y="202"/>
                      <a:pt x="124" y="0"/>
                      <a:pt x="124" y="0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95"/>
              <p:cNvSpPr>
                <a:spLocks/>
              </p:cNvSpPr>
              <p:nvPr/>
            </p:nvSpPr>
            <p:spPr bwMode="auto">
              <a:xfrm>
                <a:off x="8027988" y="214313"/>
                <a:ext cx="211138" cy="298450"/>
              </a:xfrm>
              <a:custGeom>
                <a:avLst/>
                <a:gdLst>
                  <a:gd name="T0" fmla="*/ 2 w 56"/>
                  <a:gd name="T1" fmla="*/ 43 h 79"/>
                  <a:gd name="T2" fmla="*/ 24 w 56"/>
                  <a:gd name="T3" fmla="*/ 2 h 79"/>
                  <a:gd name="T4" fmla="*/ 54 w 56"/>
                  <a:gd name="T5" fmla="*/ 36 h 79"/>
                  <a:gd name="T6" fmla="*/ 32 w 56"/>
                  <a:gd name="T7" fmla="*/ 77 h 79"/>
                  <a:gd name="T8" fmla="*/ 2 w 56"/>
                  <a:gd name="T9" fmla="*/ 4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2" y="43"/>
                    </a:moveTo>
                    <a:cubicBezTo>
                      <a:pt x="0" y="23"/>
                      <a:pt x="10" y="4"/>
                      <a:pt x="24" y="2"/>
                    </a:cubicBezTo>
                    <a:cubicBezTo>
                      <a:pt x="39" y="0"/>
                      <a:pt x="52" y="16"/>
                      <a:pt x="54" y="36"/>
                    </a:cubicBezTo>
                    <a:cubicBezTo>
                      <a:pt x="56" y="57"/>
                      <a:pt x="46" y="75"/>
                      <a:pt x="32" y="77"/>
                    </a:cubicBezTo>
                    <a:cubicBezTo>
                      <a:pt x="18" y="79"/>
                      <a:pt x="5" y="64"/>
                      <a:pt x="2" y="43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96"/>
              <p:cNvSpPr>
                <a:spLocks/>
              </p:cNvSpPr>
              <p:nvPr/>
            </p:nvSpPr>
            <p:spPr bwMode="auto">
              <a:xfrm>
                <a:off x="8445500" y="677863"/>
                <a:ext cx="304800" cy="60325"/>
              </a:xfrm>
              <a:custGeom>
                <a:avLst/>
                <a:gdLst>
                  <a:gd name="T0" fmla="*/ 40 w 81"/>
                  <a:gd name="T1" fmla="*/ 16 h 16"/>
                  <a:gd name="T2" fmla="*/ 81 w 81"/>
                  <a:gd name="T3" fmla="*/ 0 h 16"/>
                  <a:gd name="T4" fmla="*/ 0 w 81"/>
                  <a:gd name="T5" fmla="*/ 0 h 16"/>
                  <a:gd name="T6" fmla="*/ 40 w 81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16">
                    <a:moveTo>
                      <a:pt x="40" y="16"/>
                    </a:moveTo>
                    <a:cubicBezTo>
                      <a:pt x="63" y="16"/>
                      <a:pt x="81" y="9"/>
                      <a:pt x="8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18" y="16"/>
                      <a:pt x="4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97"/>
              <p:cNvSpPr>
                <a:spLocks/>
              </p:cNvSpPr>
              <p:nvPr/>
            </p:nvSpPr>
            <p:spPr bwMode="auto">
              <a:xfrm>
                <a:off x="8088313" y="-530225"/>
                <a:ext cx="1012825" cy="831850"/>
              </a:xfrm>
              <a:custGeom>
                <a:avLst/>
                <a:gdLst>
                  <a:gd name="T0" fmla="*/ 236 w 269"/>
                  <a:gd name="T1" fmla="*/ 221 h 221"/>
                  <a:gd name="T2" fmla="*/ 262 w 269"/>
                  <a:gd name="T3" fmla="*/ 200 h 221"/>
                  <a:gd name="T4" fmla="*/ 262 w 269"/>
                  <a:gd name="T5" fmla="*/ 200 h 221"/>
                  <a:gd name="T6" fmla="*/ 262 w 269"/>
                  <a:gd name="T7" fmla="*/ 148 h 221"/>
                  <a:gd name="T8" fmla="*/ 267 w 269"/>
                  <a:gd name="T9" fmla="*/ 27 h 221"/>
                  <a:gd name="T10" fmla="*/ 196 w 269"/>
                  <a:gd name="T11" fmla="*/ 51 h 221"/>
                  <a:gd name="T12" fmla="*/ 227 w 269"/>
                  <a:gd name="T13" fmla="*/ 9 h 221"/>
                  <a:gd name="T14" fmla="*/ 135 w 269"/>
                  <a:gd name="T15" fmla="*/ 49 h 221"/>
                  <a:gd name="T16" fmla="*/ 158 w 269"/>
                  <a:gd name="T17" fmla="*/ 8 h 221"/>
                  <a:gd name="T18" fmla="*/ 22 w 269"/>
                  <a:gd name="T19" fmla="*/ 82 h 221"/>
                  <a:gd name="T20" fmla="*/ 5 w 269"/>
                  <a:gd name="T21" fmla="*/ 201 h 221"/>
                  <a:gd name="T22" fmla="*/ 8 w 269"/>
                  <a:gd name="T23" fmla="*/ 200 h 221"/>
                  <a:gd name="T24" fmla="*/ 22 w 269"/>
                  <a:gd name="T25" fmla="*/ 204 h 221"/>
                  <a:gd name="T26" fmla="*/ 22 w 269"/>
                  <a:gd name="T27" fmla="*/ 172 h 221"/>
                  <a:gd name="T28" fmla="*/ 60 w 269"/>
                  <a:gd name="T29" fmla="*/ 110 h 221"/>
                  <a:gd name="T30" fmla="*/ 129 w 269"/>
                  <a:gd name="T31" fmla="*/ 110 h 221"/>
                  <a:gd name="T32" fmla="*/ 201 w 269"/>
                  <a:gd name="T33" fmla="*/ 110 h 221"/>
                  <a:gd name="T34" fmla="*/ 236 w 269"/>
                  <a:gd name="T35" fmla="*/ 170 h 221"/>
                  <a:gd name="T36" fmla="*/ 236 w 269"/>
                  <a:gd name="T37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9" h="221">
                    <a:moveTo>
                      <a:pt x="236" y="221"/>
                    </a:moveTo>
                    <a:cubicBezTo>
                      <a:pt x="241" y="207"/>
                      <a:pt x="251" y="199"/>
                      <a:pt x="262" y="200"/>
                    </a:cubicBezTo>
                    <a:cubicBezTo>
                      <a:pt x="262" y="200"/>
                      <a:pt x="262" y="200"/>
                      <a:pt x="262" y="200"/>
                    </a:cubicBezTo>
                    <a:cubicBezTo>
                      <a:pt x="267" y="185"/>
                      <a:pt x="269" y="167"/>
                      <a:pt x="262" y="148"/>
                    </a:cubicBezTo>
                    <a:cubicBezTo>
                      <a:pt x="226" y="45"/>
                      <a:pt x="267" y="27"/>
                      <a:pt x="267" y="27"/>
                    </a:cubicBezTo>
                    <a:cubicBezTo>
                      <a:pt x="267" y="27"/>
                      <a:pt x="227" y="25"/>
                      <a:pt x="196" y="51"/>
                    </a:cubicBezTo>
                    <a:cubicBezTo>
                      <a:pt x="218" y="18"/>
                      <a:pt x="227" y="9"/>
                      <a:pt x="227" y="9"/>
                    </a:cubicBezTo>
                    <a:cubicBezTo>
                      <a:pt x="227" y="9"/>
                      <a:pt x="183" y="0"/>
                      <a:pt x="135" y="49"/>
                    </a:cubicBezTo>
                    <a:cubicBezTo>
                      <a:pt x="145" y="22"/>
                      <a:pt x="158" y="8"/>
                      <a:pt x="158" y="8"/>
                    </a:cubicBezTo>
                    <a:cubicBezTo>
                      <a:pt x="158" y="8"/>
                      <a:pt x="58" y="9"/>
                      <a:pt x="22" y="82"/>
                    </a:cubicBezTo>
                    <a:cubicBezTo>
                      <a:pt x="1" y="123"/>
                      <a:pt x="0" y="168"/>
                      <a:pt x="5" y="201"/>
                    </a:cubicBezTo>
                    <a:cubicBezTo>
                      <a:pt x="6" y="201"/>
                      <a:pt x="7" y="201"/>
                      <a:pt x="8" y="200"/>
                    </a:cubicBezTo>
                    <a:cubicBezTo>
                      <a:pt x="13" y="200"/>
                      <a:pt x="18" y="201"/>
                      <a:pt x="22" y="204"/>
                    </a:cubicBezTo>
                    <a:cubicBezTo>
                      <a:pt x="22" y="188"/>
                      <a:pt x="22" y="174"/>
                      <a:pt x="22" y="172"/>
                    </a:cubicBezTo>
                    <a:cubicBezTo>
                      <a:pt x="41" y="164"/>
                      <a:pt x="61" y="153"/>
                      <a:pt x="60" y="110"/>
                    </a:cubicBezTo>
                    <a:cubicBezTo>
                      <a:pt x="105" y="110"/>
                      <a:pt x="129" y="110"/>
                      <a:pt x="129" y="110"/>
                    </a:cubicBezTo>
                    <a:cubicBezTo>
                      <a:pt x="201" y="110"/>
                      <a:pt x="201" y="110"/>
                      <a:pt x="201" y="110"/>
                    </a:cubicBezTo>
                    <a:cubicBezTo>
                      <a:pt x="201" y="110"/>
                      <a:pt x="198" y="158"/>
                      <a:pt x="236" y="170"/>
                    </a:cubicBezTo>
                    <a:cubicBezTo>
                      <a:pt x="236" y="190"/>
                      <a:pt x="236" y="208"/>
                      <a:pt x="236" y="221"/>
                    </a:cubicBezTo>
                    <a:close/>
                  </a:path>
                </a:pathLst>
              </a:custGeom>
              <a:solidFill>
                <a:srgbClr val="553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98"/>
              <p:cNvSpPr>
                <a:spLocks/>
              </p:cNvSpPr>
              <p:nvPr/>
            </p:nvSpPr>
            <p:spPr bwMode="auto">
              <a:xfrm>
                <a:off x="8343900" y="1069975"/>
                <a:ext cx="500063" cy="192088"/>
              </a:xfrm>
              <a:custGeom>
                <a:avLst/>
                <a:gdLst>
                  <a:gd name="T0" fmla="*/ 67 w 133"/>
                  <a:gd name="T1" fmla="*/ 51 h 51"/>
                  <a:gd name="T2" fmla="*/ 133 w 133"/>
                  <a:gd name="T3" fmla="*/ 0 h 51"/>
                  <a:gd name="T4" fmla="*/ 116 w 133"/>
                  <a:gd name="T5" fmla="*/ 0 h 51"/>
                  <a:gd name="T6" fmla="*/ 67 w 133"/>
                  <a:gd name="T7" fmla="*/ 39 h 51"/>
                  <a:gd name="T8" fmla="*/ 17 w 133"/>
                  <a:gd name="T9" fmla="*/ 0 h 51"/>
                  <a:gd name="T10" fmla="*/ 0 w 133"/>
                  <a:gd name="T11" fmla="*/ 0 h 51"/>
                  <a:gd name="T12" fmla="*/ 67 w 133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51">
                    <a:moveTo>
                      <a:pt x="67" y="51"/>
                    </a:moveTo>
                    <a:cubicBezTo>
                      <a:pt x="104" y="51"/>
                      <a:pt x="133" y="28"/>
                      <a:pt x="133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21"/>
                      <a:pt x="94" y="39"/>
                      <a:pt x="67" y="39"/>
                    </a:cubicBezTo>
                    <a:cubicBezTo>
                      <a:pt x="39" y="39"/>
                      <a:pt x="17" y="21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30" y="51"/>
                      <a:pt x="67" y="51"/>
                    </a:cubicBezTo>
                    <a:close/>
                  </a:path>
                </a:pathLst>
              </a:custGeom>
              <a:solidFill>
                <a:srgbClr val="0F9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1" name="组合 280"/>
          <p:cNvGrpSpPr/>
          <p:nvPr/>
        </p:nvGrpSpPr>
        <p:grpSpPr>
          <a:xfrm>
            <a:off x="4268788" y="4537075"/>
            <a:ext cx="1089025" cy="3822700"/>
            <a:chOff x="3824288" y="4613275"/>
            <a:chExt cx="1089025" cy="3822700"/>
          </a:xfrm>
        </p:grpSpPr>
        <p:grpSp>
          <p:nvGrpSpPr>
            <p:cNvPr id="182" name="组合 181"/>
            <p:cNvGrpSpPr/>
            <p:nvPr/>
          </p:nvGrpSpPr>
          <p:grpSpPr>
            <a:xfrm>
              <a:off x="3824288" y="4613275"/>
              <a:ext cx="1089025" cy="3822700"/>
              <a:chOff x="4421188" y="4854575"/>
              <a:chExt cx="1089025" cy="3822700"/>
            </a:xfrm>
          </p:grpSpPr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4481513" y="5441950"/>
                <a:ext cx="158750" cy="831850"/>
              </a:xfrm>
              <a:custGeom>
                <a:avLst/>
                <a:gdLst>
                  <a:gd name="T0" fmla="*/ 62 w 62"/>
                  <a:gd name="T1" fmla="*/ 271 h 327"/>
                  <a:gd name="T2" fmla="*/ 31 w 62"/>
                  <a:gd name="T3" fmla="*/ 313 h 327"/>
                  <a:gd name="T4" fmla="*/ 31 w 62"/>
                  <a:gd name="T5" fmla="*/ 327 h 327"/>
                  <a:gd name="T6" fmla="*/ 0 w 62"/>
                  <a:gd name="T7" fmla="*/ 271 h 327"/>
                  <a:gd name="T8" fmla="*/ 0 w 62"/>
                  <a:gd name="T9" fmla="*/ 30 h 327"/>
                  <a:gd name="T10" fmla="*/ 31 w 62"/>
                  <a:gd name="T11" fmla="*/ 0 h 327"/>
                  <a:gd name="T12" fmla="*/ 62 w 62"/>
                  <a:gd name="T13" fmla="*/ 30 h 327"/>
                  <a:gd name="T14" fmla="*/ 62 w 62"/>
                  <a:gd name="T15" fmla="*/ 271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327">
                    <a:moveTo>
                      <a:pt x="62" y="271"/>
                    </a:moveTo>
                    <a:cubicBezTo>
                      <a:pt x="62" y="288"/>
                      <a:pt x="48" y="313"/>
                      <a:pt x="31" y="313"/>
                    </a:cubicBezTo>
                    <a:cubicBezTo>
                      <a:pt x="31" y="327"/>
                      <a:pt x="31" y="327"/>
                      <a:pt x="31" y="327"/>
                    </a:cubicBezTo>
                    <a:cubicBezTo>
                      <a:pt x="11" y="318"/>
                      <a:pt x="0" y="288"/>
                      <a:pt x="0" y="27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3"/>
                      <a:pt x="14" y="0"/>
                      <a:pt x="31" y="0"/>
                    </a:cubicBezTo>
                    <a:cubicBezTo>
                      <a:pt x="48" y="0"/>
                      <a:pt x="62" y="13"/>
                      <a:pt x="62" y="30"/>
                    </a:cubicBezTo>
                    <a:lnTo>
                      <a:pt x="62" y="271"/>
                    </a:lnTo>
                    <a:close/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4897438" y="5757862"/>
                <a:ext cx="612775" cy="611188"/>
              </a:xfrm>
              <a:custGeom>
                <a:avLst/>
                <a:gdLst>
                  <a:gd name="T0" fmla="*/ 227 w 241"/>
                  <a:gd name="T1" fmla="*/ 11 h 240"/>
                  <a:gd name="T2" fmla="*/ 202 w 241"/>
                  <a:gd name="T3" fmla="*/ 0 h 240"/>
                  <a:gd name="T4" fmla="*/ 177 w 241"/>
                  <a:gd name="T5" fmla="*/ 10 h 240"/>
                  <a:gd name="T6" fmla="*/ 11 w 241"/>
                  <a:gd name="T7" fmla="*/ 167 h 240"/>
                  <a:gd name="T8" fmla="*/ 0 w 241"/>
                  <a:gd name="T9" fmla="*/ 192 h 240"/>
                  <a:gd name="T10" fmla="*/ 10 w 241"/>
                  <a:gd name="T11" fmla="*/ 218 h 240"/>
                  <a:gd name="T12" fmla="*/ 36 w 241"/>
                  <a:gd name="T13" fmla="*/ 229 h 240"/>
                  <a:gd name="T14" fmla="*/ 44 w 241"/>
                  <a:gd name="T15" fmla="*/ 234 h 240"/>
                  <a:gd name="T16" fmla="*/ 226 w 241"/>
                  <a:gd name="T17" fmla="*/ 62 h 240"/>
                  <a:gd name="T18" fmla="*/ 227 w 241"/>
                  <a:gd name="T19" fmla="*/ 1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40">
                    <a:moveTo>
                      <a:pt x="227" y="11"/>
                    </a:moveTo>
                    <a:cubicBezTo>
                      <a:pt x="221" y="4"/>
                      <a:pt x="211" y="0"/>
                      <a:pt x="202" y="0"/>
                    </a:cubicBezTo>
                    <a:cubicBezTo>
                      <a:pt x="192" y="0"/>
                      <a:pt x="184" y="3"/>
                      <a:pt x="177" y="10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4" y="174"/>
                      <a:pt x="0" y="183"/>
                      <a:pt x="0" y="192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6" y="225"/>
                      <a:pt x="26" y="229"/>
                      <a:pt x="36" y="229"/>
                    </a:cubicBezTo>
                    <a:cubicBezTo>
                      <a:pt x="45" y="229"/>
                      <a:pt x="38" y="240"/>
                      <a:pt x="44" y="234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40" y="48"/>
                      <a:pt x="241" y="25"/>
                      <a:pt x="227" y="11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4884738" y="5492750"/>
                <a:ext cx="615950" cy="582613"/>
              </a:xfrm>
              <a:custGeom>
                <a:avLst/>
                <a:gdLst>
                  <a:gd name="T0" fmla="*/ 36 w 242"/>
                  <a:gd name="T1" fmla="*/ 229 h 229"/>
                  <a:gd name="T2" fmla="*/ 61 w 242"/>
                  <a:gd name="T3" fmla="*/ 219 h 229"/>
                  <a:gd name="T4" fmla="*/ 227 w 242"/>
                  <a:gd name="T5" fmla="*/ 61 h 229"/>
                  <a:gd name="T6" fmla="*/ 228 w 242"/>
                  <a:gd name="T7" fmla="*/ 11 h 229"/>
                  <a:gd name="T8" fmla="*/ 202 w 242"/>
                  <a:gd name="T9" fmla="*/ 0 h 229"/>
                  <a:gd name="T10" fmla="*/ 178 w 242"/>
                  <a:gd name="T11" fmla="*/ 9 h 229"/>
                  <a:gd name="T12" fmla="*/ 12 w 242"/>
                  <a:gd name="T13" fmla="*/ 167 h 229"/>
                  <a:gd name="T14" fmla="*/ 1 w 242"/>
                  <a:gd name="T15" fmla="*/ 192 h 229"/>
                  <a:gd name="T16" fmla="*/ 11 w 242"/>
                  <a:gd name="T17" fmla="*/ 218 h 229"/>
                  <a:gd name="T18" fmla="*/ 36 w 242"/>
                  <a:gd name="T19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2" h="229">
                    <a:moveTo>
                      <a:pt x="36" y="229"/>
                    </a:moveTo>
                    <a:cubicBezTo>
                      <a:pt x="46" y="229"/>
                      <a:pt x="54" y="225"/>
                      <a:pt x="61" y="219"/>
                    </a:cubicBezTo>
                    <a:cubicBezTo>
                      <a:pt x="227" y="61"/>
                      <a:pt x="227" y="61"/>
                      <a:pt x="227" y="61"/>
                    </a:cubicBezTo>
                    <a:cubicBezTo>
                      <a:pt x="241" y="48"/>
                      <a:pt x="242" y="25"/>
                      <a:pt x="228" y="11"/>
                    </a:cubicBezTo>
                    <a:cubicBezTo>
                      <a:pt x="222" y="4"/>
                      <a:pt x="212" y="0"/>
                      <a:pt x="202" y="0"/>
                    </a:cubicBezTo>
                    <a:cubicBezTo>
                      <a:pt x="193" y="0"/>
                      <a:pt x="185" y="3"/>
                      <a:pt x="178" y="9"/>
                    </a:cubicBezTo>
                    <a:cubicBezTo>
                      <a:pt x="12" y="167"/>
                      <a:pt x="12" y="167"/>
                      <a:pt x="12" y="167"/>
                    </a:cubicBezTo>
                    <a:cubicBezTo>
                      <a:pt x="5" y="174"/>
                      <a:pt x="1" y="183"/>
                      <a:pt x="1" y="192"/>
                    </a:cubicBezTo>
                    <a:cubicBezTo>
                      <a:pt x="0" y="202"/>
                      <a:pt x="4" y="211"/>
                      <a:pt x="11" y="218"/>
                    </a:cubicBezTo>
                    <a:cubicBezTo>
                      <a:pt x="17" y="225"/>
                      <a:pt x="27" y="229"/>
                      <a:pt x="36" y="22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4846638" y="5251450"/>
                <a:ext cx="612775" cy="582613"/>
              </a:xfrm>
              <a:custGeom>
                <a:avLst/>
                <a:gdLst>
                  <a:gd name="T0" fmla="*/ 60 w 241"/>
                  <a:gd name="T1" fmla="*/ 219 h 229"/>
                  <a:gd name="T2" fmla="*/ 226 w 241"/>
                  <a:gd name="T3" fmla="*/ 61 h 229"/>
                  <a:gd name="T4" fmla="*/ 228 w 241"/>
                  <a:gd name="T5" fmla="*/ 11 h 229"/>
                  <a:gd name="T6" fmla="*/ 202 w 241"/>
                  <a:gd name="T7" fmla="*/ 0 h 229"/>
                  <a:gd name="T8" fmla="*/ 177 w 241"/>
                  <a:gd name="T9" fmla="*/ 9 h 229"/>
                  <a:gd name="T10" fmla="*/ 11 w 241"/>
                  <a:gd name="T11" fmla="*/ 167 h 229"/>
                  <a:gd name="T12" fmla="*/ 0 w 241"/>
                  <a:gd name="T13" fmla="*/ 192 h 229"/>
                  <a:gd name="T14" fmla="*/ 10 w 241"/>
                  <a:gd name="T15" fmla="*/ 218 h 229"/>
                  <a:gd name="T16" fmla="*/ 36 w 241"/>
                  <a:gd name="T17" fmla="*/ 229 h 229"/>
                  <a:gd name="T18" fmla="*/ 60 w 241"/>
                  <a:gd name="T19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1" h="229">
                    <a:moveTo>
                      <a:pt x="60" y="219"/>
                    </a:moveTo>
                    <a:cubicBezTo>
                      <a:pt x="226" y="61"/>
                      <a:pt x="226" y="61"/>
                      <a:pt x="226" y="61"/>
                    </a:cubicBezTo>
                    <a:cubicBezTo>
                      <a:pt x="241" y="48"/>
                      <a:pt x="241" y="25"/>
                      <a:pt x="228" y="11"/>
                    </a:cubicBezTo>
                    <a:cubicBezTo>
                      <a:pt x="221" y="4"/>
                      <a:pt x="212" y="0"/>
                      <a:pt x="202" y="0"/>
                    </a:cubicBezTo>
                    <a:cubicBezTo>
                      <a:pt x="193" y="0"/>
                      <a:pt x="184" y="3"/>
                      <a:pt x="177" y="9"/>
                    </a:cubicBezTo>
                    <a:cubicBezTo>
                      <a:pt x="11" y="167"/>
                      <a:pt x="11" y="167"/>
                      <a:pt x="11" y="167"/>
                    </a:cubicBezTo>
                    <a:cubicBezTo>
                      <a:pt x="4" y="174"/>
                      <a:pt x="0" y="183"/>
                      <a:pt x="0" y="192"/>
                    </a:cubicBezTo>
                    <a:cubicBezTo>
                      <a:pt x="0" y="202"/>
                      <a:pt x="3" y="211"/>
                      <a:pt x="10" y="218"/>
                    </a:cubicBezTo>
                    <a:cubicBezTo>
                      <a:pt x="17" y="225"/>
                      <a:pt x="26" y="229"/>
                      <a:pt x="36" y="229"/>
                    </a:cubicBezTo>
                    <a:cubicBezTo>
                      <a:pt x="45" y="229"/>
                      <a:pt x="54" y="225"/>
                      <a:pt x="60" y="219"/>
                    </a:cubicBezTo>
                  </a:path>
                </a:pathLst>
              </a:cu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Rectangle 116"/>
              <p:cNvSpPr>
                <a:spLocks noChangeArrowheads="1"/>
              </p:cNvSpPr>
              <p:nvPr/>
            </p:nvSpPr>
            <p:spPr bwMode="auto">
              <a:xfrm>
                <a:off x="4540250" y="5843587"/>
                <a:ext cx="479425" cy="631825"/>
              </a:xfrm>
              <a:prstGeom prst="rect">
                <a:avLst/>
              </a:prstGeom>
              <a:solidFill>
                <a:srgbClr val="EEBE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Rectangle 117"/>
              <p:cNvSpPr>
                <a:spLocks noChangeArrowheads="1"/>
              </p:cNvSpPr>
              <p:nvPr/>
            </p:nvSpPr>
            <p:spPr bwMode="auto">
              <a:xfrm>
                <a:off x="4540250" y="5843587"/>
                <a:ext cx="479425" cy="631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4627563" y="4854575"/>
                <a:ext cx="742950" cy="1322388"/>
              </a:xfrm>
              <a:custGeom>
                <a:avLst/>
                <a:gdLst>
                  <a:gd name="T0" fmla="*/ 292 w 292"/>
                  <a:gd name="T1" fmla="*/ 499 h 520"/>
                  <a:gd name="T2" fmla="*/ 270 w 292"/>
                  <a:gd name="T3" fmla="*/ 520 h 520"/>
                  <a:gd name="T4" fmla="*/ 22 w 292"/>
                  <a:gd name="T5" fmla="*/ 520 h 520"/>
                  <a:gd name="T6" fmla="*/ 0 w 292"/>
                  <a:gd name="T7" fmla="*/ 499 h 520"/>
                  <a:gd name="T8" fmla="*/ 0 w 292"/>
                  <a:gd name="T9" fmla="*/ 22 h 520"/>
                  <a:gd name="T10" fmla="*/ 22 w 292"/>
                  <a:gd name="T11" fmla="*/ 0 h 520"/>
                  <a:gd name="T12" fmla="*/ 270 w 292"/>
                  <a:gd name="T13" fmla="*/ 0 h 520"/>
                  <a:gd name="T14" fmla="*/ 292 w 292"/>
                  <a:gd name="T15" fmla="*/ 22 h 520"/>
                  <a:gd name="T16" fmla="*/ 292 w 292"/>
                  <a:gd name="T17" fmla="*/ 49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520">
                    <a:moveTo>
                      <a:pt x="292" y="499"/>
                    </a:moveTo>
                    <a:cubicBezTo>
                      <a:pt x="292" y="511"/>
                      <a:pt x="282" y="520"/>
                      <a:pt x="270" y="520"/>
                    </a:cubicBezTo>
                    <a:cubicBezTo>
                      <a:pt x="22" y="520"/>
                      <a:pt x="22" y="520"/>
                      <a:pt x="22" y="520"/>
                    </a:cubicBezTo>
                    <a:cubicBezTo>
                      <a:pt x="10" y="520"/>
                      <a:pt x="0" y="511"/>
                      <a:pt x="0" y="49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282" y="0"/>
                      <a:pt x="292" y="10"/>
                      <a:pt x="292" y="22"/>
                    </a:cubicBezTo>
                    <a:cubicBezTo>
                      <a:pt x="292" y="499"/>
                      <a:pt x="292" y="499"/>
                      <a:pt x="292" y="499"/>
                    </a:cubicBezTo>
                  </a:path>
                </a:pathLst>
              </a:custGeom>
              <a:solidFill>
                <a:srgbClr val="232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Rectangle 119"/>
              <p:cNvSpPr>
                <a:spLocks noChangeArrowheads="1"/>
              </p:cNvSpPr>
              <p:nvPr/>
            </p:nvSpPr>
            <p:spPr bwMode="auto">
              <a:xfrm>
                <a:off x="4681538" y="5006975"/>
                <a:ext cx="635000" cy="9620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120"/>
              <p:cNvSpPr>
                <a:spLocks noChangeArrowheads="1"/>
              </p:cNvSpPr>
              <p:nvPr/>
            </p:nvSpPr>
            <p:spPr bwMode="auto">
              <a:xfrm>
                <a:off x="4681538" y="5006975"/>
                <a:ext cx="635000" cy="962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4953000" y="6016625"/>
                <a:ext cx="101600" cy="101600"/>
              </a:xfrm>
              <a:custGeom>
                <a:avLst/>
                <a:gdLst>
                  <a:gd name="T0" fmla="*/ 34 w 40"/>
                  <a:gd name="T1" fmla="*/ 0 h 40"/>
                  <a:gd name="T2" fmla="*/ 7 w 40"/>
                  <a:gd name="T3" fmla="*/ 0 h 40"/>
                  <a:gd name="T4" fmla="*/ 0 w 40"/>
                  <a:gd name="T5" fmla="*/ 7 h 40"/>
                  <a:gd name="T6" fmla="*/ 0 w 40"/>
                  <a:gd name="T7" fmla="*/ 7 h 40"/>
                  <a:gd name="T8" fmla="*/ 0 w 40"/>
                  <a:gd name="T9" fmla="*/ 7 h 40"/>
                  <a:gd name="T10" fmla="*/ 0 w 40"/>
                  <a:gd name="T11" fmla="*/ 34 h 40"/>
                  <a:gd name="T12" fmla="*/ 7 w 40"/>
                  <a:gd name="T13" fmla="*/ 40 h 40"/>
                  <a:gd name="T14" fmla="*/ 34 w 40"/>
                  <a:gd name="T15" fmla="*/ 40 h 40"/>
                  <a:gd name="T16" fmla="*/ 40 w 40"/>
                  <a:gd name="T17" fmla="*/ 34 h 40"/>
                  <a:gd name="T18" fmla="*/ 40 w 40"/>
                  <a:gd name="T19" fmla="*/ 34 h 40"/>
                  <a:gd name="T20" fmla="*/ 40 w 40"/>
                  <a:gd name="T21" fmla="*/ 34 h 40"/>
                  <a:gd name="T22" fmla="*/ 40 w 40"/>
                  <a:gd name="T23" fmla="*/ 7 h 40"/>
                  <a:gd name="T24" fmla="*/ 34 w 40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3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7"/>
                      <a:pt x="3" y="40"/>
                      <a:pt x="7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7" y="40"/>
                      <a:pt x="40" y="37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3"/>
                      <a:pt x="37" y="0"/>
                      <a:pt x="34" y="0"/>
                    </a:cubicBezTo>
                  </a:path>
                </a:pathLst>
              </a:custGeom>
              <a:solidFill>
                <a:srgbClr val="4F5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Rectangle 123"/>
              <p:cNvSpPr>
                <a:spLocks noChangeArrowheads="1"/>
              </p:cNvSpPr>
              <p:nvPr/>
            </p:nvSpPr>
            <p:spPr bwMode="auto">
              <a:xfrm>
                <a:off x="4502150" y="6413500"/>
                <a:ext cx="525462" cy="204788"/>
              </a:xfrm>
              <a:prstGeom prst="rect">
                <a:avLst/>
              </a:pr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Oval 124"/>
              <p:cNvSpPr>
                <a:spLocks noChangeArrowheads="1"/>
              </p:cNvSpPr>
              <p:nvPr/>
            </p:nvSpPr>
            <p:spPr bwMode="auto">
              <a:xfrm>
                <a:off x="4551363" y="6454775"/>
                <a:ext cx="85725" cy="87313"/>
              </a:xfrm>
              <a:prstGeom prst="ellipse">
                <a:avLst/>
              </a:prstGeom>
              <a:solidFill>
                <a:srgbClr val="A4A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25"/>
              <p:cNvSpPr>
                <a:spLocks/>
              </p:cNvSpPr>
              <p:nvPr/>
            </p:nvSpPr>
            <p:spPr bwMode="auto">
              <a:xfrm>
                <a:off x="4597400" y="6500812"/>
                <a:ext cx="22225" cy="25400"/>
              </a:xfrm>
              <a:custGeom>
                <a:avLst/>
                <a:gdLst>
                  <a:gd name="T0" fmla="*/ 1 w 9"/>
                  <a:gd name="T1" fmla="*/ 8 h 10"/>
                  <a:gd name="T2" fmla="*/ 8 w 9"/>
                  <a:gd name="T3" fmla="*/ 8 h 10"/>
                  <a:gd name="T4" fmla="*/ 8 w 9"/>
                  <a:gd name="T5" fmla="*/ 2 h 10"/>
                  <a:gd name="T6" fmla="*/ 1 w 9"/>
                  <a:gd name="T7" fmla="*/ 2 h 10"/>
                  <a:gd name="T8" fmla="*/ 1 w 9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8"/>
                    </a:moveTo>
                    <a:cubicBezTo>
                      <a:pt x="3" y="10"/>
                      <a:pt x="6" y="10"/>
                      <a:pt x="8" y="8"/>
                    </a:cubicBezTo>
                    <a:cubicBezTo>
                      <a:pt x="9" y="6"/>
                      <a:pt x="9" y="3"/>
                      <a:pt x="8" y="2"/>
                    </a:cubicBezTo>
                    <a:cubicBezTo>
                      <a:pt x="6" y="0"/>
                      <a:pt x="3" y="0"/>
                      <a:pt x="1" y="2"/>
                    </a:cubicBezTo>
                    <a:cubicBezTo>
                      <a:pt x="0" y="3"/>
                      <a:pt x="0" y="6"/>
                      <a:pt x="1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26"/>
              <p:cNvSpPr>
                <a:spLocks/>
              </p:cNvSpPr>
              <p:nvPr/>
            </p:nvSpPr>
            <p:spPr bwMode="auto">
              <a:xfrm>
                <a:off x="4568825" y="6472237"/>
                <a:ext cx="25400" cy="25400"/>
              </a:xfrm>
              <a:custGeom>
                <a:avLst/>
                <a:gdLst>
                  <a:gd name="T0" fmla="*/ 2 w 10"/>
                  <a:gd name="T1" fmla="*/ 8 h 10"/>
                  <a:gd name="T2" fmla="*/ 8 w 10"/>
                  <a:gd name="T3" fmla="*/ 8 h 10"/>
                  <a:gd name="T4" fmla="*/ 8 w 10"/>
                  <a:gd name="T5" fmla="*/ 2 h 10"/>
                  <a:gd name="T6" fmla="*/ 2 w 10"/>
                  <a:gd name="T7" fmla="*/ 2 h 10"/>
                  <a:gd name="T8" fmla="*/ 2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8"/>
                    </a:moveTo>
                    <a:cubicBezTo>
                      <a:pt x="3" y="10"/>
                      <a:pt x="6" y="10"/>
                      <a:pt x="8" y="8"/>
                    </a:cubicBezTo>
                    <a:cubicBezTo>
                      <a:pt x="10" y="6"/>
                      <a:pt x="10" y="4"/>
                      <a:pt x="8" y="2"/>
                    </a:cubicBezTo>
                    <a:cubicBezTo>
                      <a:pt x="6" y="0"/>
                      <a:pt x="3" y="0"/>
                      <a:pt x="2" y="2"/>
                    </a:cubicBezTo>
                    <a:cubicBezTo>
                      <a:pt x="0" y="4"/>
                      <a:pt x="0" y="6"/>
                      <a:pt x="2" y="8"/>
                    </a:cubicBezTo>
                    <a:close/>
                  </a:path>
                </a:pathLst>
              </a:custGeom>
              <a:solidFill>
                <a:srgbClr val="FF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127"/>
              <p:cNvSpPr>
                <a:spLocks noChangeArrowheads="1"/>
              </p:cNvSpPr>
              <p:nvPr/>
            </p:nvSpPr>
            <p:spPr bwMode="auto">
              <a:xfrm>
                <a:off x="4502150" y="6548437"/>
                <a:ext cx="525462" cy="61913"/>
              </a:xfrm>
              <a:prstGeom prst="rect">
                <a:avLst/>
              </a:pr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Rectangle 128"/>
              <p:cNvSpPr>
                <a:spLocks noChangeArrowheads="1"/>
              </p:cNvSpPr>
              <p:nvPr/>
            </p:nvSpPr>
            <p:spPr bwMode="auto">
              <a:xfrm>
                <a:off x="4732338" y="6577012"/>
                <a:ext cx="322262" cy="2100263"/>
              </a:xfrm>
              <a:prstGeom prst="rect">
                <a:avLst/>
              </a:prstGeom>
              <a:solidFill>
                <a:srgbClr val="DD3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Rectangle 129"/>
              <p:cNvSpPr>
                <a:spLocks noChangeArrowheads="1"/>
              </p:cNvSpPr>
              <p:nvPr/>
            </p:nvSpPr>
            <p:spPr bwMode="auto">
              <a:xfrm>
                <a:off x="4421188" y="6577012"/>
                <a:ext cx="323850" cy="2100263"/>
              </a:xfrm>
              <a:prstGeom prst="rect">
                <a:avLst/>
              </a:prstGeom>
              <a:solidFill>
                <a:srgbClr val="FB6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6" name="组合 275"/>
            <p:cNvGrpSpPr/>
            <p:nvPr/>
          </p:nvGrpSpPr>
          <p:grpSpPr>
            <a:xfrm>
              <a:off x="4164013" y="5022775"/>
              <a:ext cx="496887" cy="700826"/>
              <a:chOff x="8532813" y="-369888"/>
              <a:chExt cx="1612900" cy="2274888"/>
            </a:xfrm>
          </p:grpSpPr>
          <p:sp>
            <p:nvSpPr>
              <p:cNvPr id="265" name="Rectangle 249"/>
              <p:cNvSpPr>
                <a:spLocks noChangeArrowheads="1"/>
              </p:cNvSpPr>
              <p:nvPr/>
            </p:nvSpPr>
            <p:spPr bwMode="auto">
              <a:xfrm>
                <a:off x="9150350" y="949325"/>
                <a:ext cx="376238" cy="409575"/>
              </a:xfrm>
              <a:prstGeom prst="rect">
                <a:avLst/>
              </a:prstGeom>
              <a:solidFill>
                <a:srgbClr val="D9A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50"/>
              <p:cNvSpPr>
                <a:spLocks/>
              </p:cNvSpPr>
              <p:nvPr/>
            </p:nvSpPr>
            <p:spPr bwMode="auto">
              <a:xfrm>
                <a:off x="9339263" y="1193800"/>
                <a:ext cx="806450" cy="711200"/>
              </a:xfrm>
              <a:custGeom>
                <a:avLst/>
                <a:gdLst>
                  <a:gd name="T0" fmla="*/ 62 w 214"/>
                  <a:gd name="T1" fmla="*/ 0 h 189"/>
                  <a:gd name="T2" fmla="*/ 171 w 214"/>
                  <a:gd name="T3" fmla="*/ 28 h 189"/>
                  <a:gd name="T4" fmla="*/ 214 w 214"/>
                  <a:gd name="T5" fmla="*/ 189 h 189"/>
                  <a:gd name="T6" fmla="*/ 0 w 214"/>
                  <a:gd name="T7" fmla="*/ 189 h 189"/>
                  <a:gd name="T8" fmla="*/ 0 w 214"/>
                  <a:gd name="T9" fmla="*/ 5 h 189"/>
                  <a:gd name="T10" fmla="*/ 62 w 214"/>
                  <a:gd name="T11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4" h="189">
                    <a:moveTo>
                      <a:pt x="62" y="0"/>
                    </a:moveTo>
                    <a:cubicBezTo>
                      <a:pt x="62" y="0"/>
                      <a:pt x="157" y="14"/>
                      <a:pt x="171" y="28"/>
                    </a:cubicBezTo>
                    <a:cubicBezTo>
                      <a:pt x="183" y="41"/>
                      <a:pt x="208" y="162"/>
                      <a:pt x="214" y="189"/>
                    </a:cubicBezTo>
                    <a:cubicBezTo>
                      <a:pt x="48" y="189"/>
                      <a:pt x="0" y="189"/>
                      <a:pt x="0" y="189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0D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51"/>
              <p:cNvSpPr>
                <a:spLocks/>
              </p:cNvSpPr>
              <p:nvPr/>
            </p:nvSpPr>
            <p:spPr bwMode="auto">
              <a:xfrm>
                <a:off x="9339263" y="-230188"/>
                <a:ext cx="469900" cy="1250950"/>
              </a:xfrm>
              <a:custGeom>
                <a:avLst/>
                <a:gdLst>
                  <a:gd name="T0" fmla="*/ 0 w 125"/>
                  <a:gd name="T1" fmla="*/ 0 h 332"/>
                  <a:gd name="T2" fmla="*/ 125 w 125"/>
                  <a:gd name="T3" fmla="*/ 157 h 332"/>
                  <a:gd name="T4" fmla="*/ 90 w 125"/>
                  <a:gd name="T5" fmla="*/ 293 h 332"/>
                  <a:gd name="T6" fmla="*/ 0 w 125"/>
                  <a:gd name="T7" fmla="*/ 332 h 332"/>
                  <a:gd name="T8" fmla="*/ 0 w 125"/>
                  <a:gd name="T9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2">
                    <a:moveTo>
                      <a:pt x="0" y="0"/>
                    </a:moveTo>
                    <a:cubicBezTo>
                      <a:pt x="48" y="0"/>
                      <a:pt x="125" y="28"/>
                      <a:pt x="125" y="157"/>
                    </a:cubicBezTo>
                    <a:cubicBezTo>
                      <a:pt x="125" y="231"/>
                      <a:pt x="101" y="280"/>
                      <a:pt x="90" y="293"/>
                    </a:cubicBezTo>
                    <a:cubicBezTo>
                      <a:pt x="80" y="306"/>
                      <a:pt x="26" y="332"/>
                      <a:pt x="0" y="332"/>
                    </a:cubicBezTo>
                    <a:cubicBezTo>
                      <a:pt x="0" y="20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52"/>
              <p:cNvSpPr>
                <a:spLocks/>
              </p:cNvSpPr>
              <p:nvPr/>
            </p:nvSpPr>
            <p:spPr bwMode="auto">
              <a:xfrm>
                <a:off x="9696450" y="315912"/>
                <a:ext cx="211138" cy="293688"/>
              </a:xfrm>
              <a:custGeom>
                <a:avLst/>
                <a:gdLst>
                  <a:gd name="T0" fmla="*/ 54 w 56"/>
                  <a:gd name="T1" fmla="*/ 42 h 78"/>
                  <a:gd name="T2" fmla="*/ 32 w 56"/>
                  <a:gd name="T3" fmla="*/ 2 h 78"/>
                  <a:gd name="T4" fmla="*/ 2 w 56"/>
                  <a:gd name="T5" fmla="*/ 35 h 78"/>
                  <a:gd name="T6" fmla="*/ 24 w 56"/>
                  <a:gd name="T7" fmla="*/ 76 h 78"/>
                  <a:gd name="T8" fmla="*/ 54 w 56"/>
                  <a:gd name="T9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8">
                    <a:moveTo>
                      <a:pt x="54" y="42"/>
                    </a:moveTo>
                    <a:cubicBezTo>
                      <a:pt x="56" y="22"/>
                      <a:pt x="46" y="4"/>
                      <a:pt x="32" y="2"/>
                    </a:cubicBezTo>
                    <a:cubicBezTo>
                      <a:pt x="18" y="0"/>
                      <a:pt x="5" y="15"/>
                      <a:pt x="2" y="35"/>
                    </a:cubicBezTo>
                    <a:cubicBezTo>
                      <a:pt x="0" y="56"/>
                      <a:pt x="10" y="74"/>
                      <a:pt x="24" y="76"/>
                    </a:cubicBezTo>
                    <a:cubicBezTo>
                      <a:pt x="39" y="78"/>
                      <a:pt x="52" y="63"/>
                      <a:pt x="54" y="42"/>
                    </a:cubicBezTo>
                    <a:close/>
                  </a:path>
                </a:pathLst>
              </a:custGeom>
              <a:solidFill>
                <a:srgbClr val="EAC0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53"/>
              <p:cNvSpPr>
                <a:spLocks/>
              </p:cNvSpPr>
              <p:nvPr/>
            </p:nvSpPr>
            <p:spPr bwMode="auto">
              <a:xfrm>
                <a:off x="8867775" y="-230188"/>
                <a:ext cx="471488" cy="1250950"/>
              </a:xfrm>
              <a:custGeom>
                <a:avLst/>
                <a:gdLst>
                  <a:gd name="T0" fmla="*/ 125 w 125"/>
                  <a:gd name="T1" fmla="*/ 0 h 332"/>
                  <a:gd name="T2" fmla="*/ 0 w 125"/>
                  <a:gd name="T3" fmla="*/ 157 h 332"/>
                  <a:gd name="T4" fmla="*/ 35 w 125"/>
                  <a:gd name="T5" fmla="*/ 293 h 332"/>
                  <a:gd name="T6" fmla="*/ 125 w 125"/>
                  <a:gd name="T7" fmla="*/ 332 h 332"/>
                  <a:gd name="T8" fmla="*/ 125 w 125"/>
                  <a:gd name="T9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332">
                    <a:moveTo>
                      <a:pt x="125" y="0"/>
                    </a:moveTo>
                    <a:cubicBezTo>
                      <a:pt x="77" y="0"/>
                      <a:pt x="0" y="28"/>
                      <a:pt x="0" y="157"/>
                    </a:cubicBezTo>
                    <a:cubicBezTo>
                      <a:pt x="0" y="231"/>
                      <a:pt x="25" y="280"/>
                      <a:pt x="35" y="293"/>
                    </a:cubicBezTo>
                    <a:cubicBezTo>
                      <a:pt x="45" y="306"/>
                      <a:pt x="99" y="332"/>
                      <a:pt x="125" y="332"/>
                    </a:cubicBezTo>
                    <a:cubicBezTo>
                      <a:pt x="125" y="202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54"/>
              <p:cNvSpPr>
                <a:spLocks/>
              </p:cNvSpPr>
              <p:nvPr/>
            </p:nvSpPr>
            <p:spPr bwMode="auto">
              <a:xfrm>
                <a:off x="8769350" y="315912"/>
                <a:ext cx="211138" cy="293688"/>
              </a:xfrm>
              <a:custGeom>
                <a:avLst/>
                <a:gdLst>
                  <a:gd name="T0" fmla="*/ 2 w 56"/>
                  <a:gd name="T1" fmla="*/ 42 h 78"/>
                  <a:gd name="T2" fmla="*/ 24 w 56"/>
                  <a:gd name="T3" fmla="*/ 2 h 78"/>
                  <a:gd name="T4" fmla="*/ 54 w 56"/>
                  <a:gd name="T5" fmla="*/ 35 h 78"/>
                  <a:gd name="T6" fmla="*/ 32 w 56"/>
                  <a:gd name="T7" fmla="*/ 76 h 78"/>
                  <a:gd name="T8" fmla="*/ 2 w 56"/>
                  <a:gd name="T9" fmla="*/ 4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8">
                    <a:moveTo>
                      <a:pt x="2" y="42"/>
                    </a:moveTo>
                    <a:cubicBezTo>
                      <a:pt x="0" y="22"/>
                      <a:pt x="10" y="4"/>
                      <a:pt x="24" y="2"/>
                    </a:cubicBezTo>
                    <a:cubicBezTo>
                      <a:pt x="38" y="0"/>
                      <a:pt x="52" y="15"/>
                      <a:pt x="54" y="35"/>
                    </a:cubicBezTo>
                    <a:cubicBezTo>
                      <a:pt x="56" y="56"/>
                      <a:pt x="46" y="74"/>
                      <a:pt x="32" y="76"/>
                    </a:cubicBezTo>
                    <a:cubicBezTo>
                      <a:pt x="18" y="78"/>
                      <a:pt x="4" y="63"/>
                      <a:pt x="2" y="42"/>
                    </a:cubicBezTo>
                    <a:close/>
                  </a:path>
                </a:pathLst>
              </a:custGeom>
              <a:solidFill>
                <a:srgbClr val="F2D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55"/>
              <p:cNvSpPr>
                <a:spLocks/>
              </p:cNvSpPr>
              <p:nvPr/>
            </p:nvSpPr>
            <p:spPr bwMode="auto">
              <a:xfrm>
                <a:off x="8532813" y="1193800"/>
                <a:ext cx="806450" cy="711200"/>
              </a:xfrm>
              <a:custGeom>
                <a:avLst/>
                <a:gdLst>
                  <a:gd name="T0" fmla="*/ 152 w 214"/>
                  <a:gd name="T1" fmla="*/ 0 h 189"/>
                  <a:gd name="T2" fmla="*/ 44 w 214"/>
                  <a:gd name="T3" fmla="*/ 28 h 189"/>
                  <a:gd name="T4" fmla="*/ 0 w 214"/>
                  <a:gd name="T5" fmla="*/ 189 h 189"/>
                  <a:gd name="T6" fmla="*/ 214 w 214"/>
                  <a:gd name="T7" fmla="*/ 189 h 189"/>
                  <a:gd name="T8" fmla="*/ 214 w 214"/>
                  <a:gd name="T9" fmla="*/ 5 h 189"/>
                  <a:gd name="T10" fmla="*/ 152 w 214"/>
                  <a:gd name="T11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4" h="189">
                    <a:moveTo>
                      <a:pt x="152" y="0"/>
                    </a:moveTo>
                    <a:cubicBezTo>
                      <a:pt x="152" y="0"/>
                      <a:pt x="58" y="14"/>
                      <a:pt x="44" y="28"/>
                    </a:cubicBezTo>
                    <a:cubicBezTo>
                      <a:pt x="31" y="41"/>
                      <a:pt x="6" y="162"/>
                      <a:pt x="0" y="189"/>
                    </a:cubicBezTo>
                    <a:cubicBezTo>
                      <a:pt x="166" y="189"/>
                      <a:pt x="214" y="189"/>
                      <a:pt x="214" y="189"/>
                    </a:cubicBezTo>
                    <a:cubicBezTo>
                      <a:pt x="214" y="5"/>
                      <a:pt x="214" y="5"/>
                      <a:pt x="214" y="5"/>
                    </a:cubicBez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CFE1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56"/>
              <p:cNvSpPr>
                <a:spLocks/>
              </p:cNvSpPr>
              <p:nvPr/>
            </p:nvSpPr>
            <p:spPr bwMode="auto">
              <a:xfrm>
                <a:off x="9101138" y="1136650"/>
                <a:ext cx="238125" cy="255588"/>
              </a:xfrm>
              <a:custGeom>
                <a:avLst/>
                <a:gdLst>
                  <a:gd name="T0" fmla="*/ 150 w 150"/>
                  <a:gd name="T1" fmla="*/ 48 h 161"/>
                  <a:gd name="T2" fmla="*/ 31 w 150"/>
                  <a:gd name="T3" fmla="*/ 0 h 161"/>
                  <a:gd name="T4" fmla="*/ 0 w 150"/>
                  <a:gd name="T5" fmla="*/ 29 h 161"/>
                  <a:gd name="T6" fmla="*/ 60 w 150"/>
                  <a:gd name="T7" fmla="*/ 161 h 161"/>
                  <a:gd name="T8" fmla="*/ 150 w 150"/>
                  <a:gd name="T9" fmla="*/ 4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61">
                    <a:moveTo>
                      <a:pt x="150" y="48"/>
                    </a:moveTo>
                    <a:lnTo>
                      <a:pt x="31" y="0"/>
                    </a:lnTo>
                    <a:lnTo>
                      <a:pt x="0" y="29"/>
                    </a:lnTo>
                    <a:lnTo>
                      <a:pt x="60" y="161"/>
                    </a:lnTo>
                    <a:lnTo>
                      <a:pt x="150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57"/>
              <p:cNvSpPr>
                <a:spLocks/>
              </p:cNvSpPr>
              <p:nvPr/>
            </p:nvSpPr>
            <p:spPr bwMode="auto">
              <a:xfrm>
                <a:off x="9339263" y="1136650"/>
                <a:ext cx="236538" cy="255588"/>
              </a:xfrm>
              <a:custGeom>
                <a:avLst/>
                <a:gdLst>
                  <a:gd name="T0" fmla="*/ 0 w 149"/>
                  <a:gd name="T1" fmla="*/ 48 h 161"/>
                  <a:gd name="T2" fmla="*/ 121 w 149"/>
                  <a:gd name="T3" fmla="*/ 0 h 161"/>
                  <a:gd name="T4" fmla="*/ 149 w 149"/>
                  <a:gd name="T5" fmla="*/ 29 h 161"/>
                  <a:gd name="T6" fmla="*/ 90 w 149"/>
                  <a:gd name="T7" fmla="*/ 161 h 161"/>
                  <a:gd name="T8" fmla="*/ 0 w 149"/>
                  <a:gd name="T9" fmla="*/ 4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1">
                    <a:moveTo>
                      <a:pt x="0" y="48"/>
                    </a:moveTo>
                    <a:lnTo>
                      <a:pt x="121" y="0"/>
                    </a:lnTo>
                    <a:lnTo>
                      <a:pt x="149" y="29"/>
                    </a:lnTo>
                    <a:lnTo>
                      <a:pt x="90" y="161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58"/>
              <p:cNvSpPr>
                <a:spLocks/>
              </p:cNvSpPr>
              <p:nvPr/>
            </p:nvSpPr>
            <p:spPr bwMode="auto">
              <a:xfrm>
                <a:off x="8694738" y="-369888"/>
                <a:ext cx="1281113" cy="858838"/>
              </a:xfrm>
              <a:custGeom>
                <a:avLst/>
                <a:gdLst>
                  <a:gd name="T0" fmla="*/ 299 w 340"/>
                  <a:gd name="T1" fmla="*/ 187 h 228"/>
                  <a:gd name="T2" fmla="*/ 170 w 340"/>
                  <a:gd name="T3" fmla="*/ 0 h 228"/>
                  <a:gd name="T4" fmla="*/ 43 w 340"/>
                  <a:gd name="T5" fmla="*/ 182 h 228"/>
                  <a:gd name="T6" fmla="*/ 66 w 340"/>
                  <a:gd name="T7" fmla="*/ 228 h 228"/>
                  <a:gd name="T8" fmla="*/ 70 w 340"/>
                  <a:gd name="T9" fmla="*/ 228 h 228"/>
                  <a:gd name="T10" fmla="*/ 81 w 340"/>
                  <a:gd name="T11" fmla="*/ 152 h 228"/>
                  <a:gd name="T12" fmla="*/ 238 w 340"/>
                  <a:gd name="T13" fmla="*/ 108 h 228"/>
                  <a:gd name="T14" fmla="*/ 267 w 340"/>
                  <a:gd name="T15" fmla="*/ 163 h 228"/>
                  <a:gd name="T16" fmla="*/ 256 w 340"/>
                  <a:gd name="T17" fmla="*/ 167 h 228"/>
                  <a:gd name="T18" fmla="*/ 267 w 340"/>
                  <a:gd name="T19" fmla="*/ 228 h 228"/>
                  <a:gd name="T20" fmla="*/ 275 w 340"/>
                  <a:gd name="T21" fmla="*/ 228 h 228"/>
                  <a:gd name="T22" fmla="*/ 299 w 340"/>
                  <a:gd name="T23" fmla="*/ 18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0" h="228">
                    <a:moveTo>
                      <a:pt x="299" y="187"/>
                    </a:moveTo>
                    <a:cubicBezTo>
                      <a:pt x="299" y="187"/>
                      <a:pt x="340" y="0"/>
                      <a:pt x="170" y="0"/>
                    </a:cubicBezTo>
                    <a:cubicBezTo>
                      <a:pt x="0" y="0"/>
                      <a:pt x="43" y="182"/>
                      <a:pt x="43" y="182"/>
                    </a:cubicBezTo>
                    <a:cubicBezTo>
                      <a:pt x="43" y="182"/>
                      <a:pt x="66" y="168"/>
                      <a:pt x="66" y="228"/>
                    </a:cubicBezTo>
                    <a:cubicBezTo>
                      <a:pt x="75" y="228"/>
                      <a:pt x="70" y="228"/>
                      <a:pt x="70" y="228"/>
                    </a:cubicBezTo>
                    <a:cubicBezTo>
                      <a:pt x="70" y="228"/>
                      <a:pt x="79" y="188"/>
                      <a:pt x="81" y="152"/>
                    </a:cubicBezTo>
                    <a:cubicBezTo>
                      <a:pt x="141" y="152"/>
                      <a:pt x="194" y="144"/>
                      <a:pt x="238" y="108"/>
                    </a:cubicBezTo>
                    <a:cubicBezTo>
                      <a:pt x="264" y="108"/>
                      <a:pt x="267" y="139"/>
                      <a:pt x="267" y="163"/>
                    </a:cubicBezTo>
                    <a:cubicBezTo>
                      <a:pt x="256" y="167"/>
                      <a:pt x="256" y="167"/>
                      <a:pt x="256" y="167"/>
                    </a:cubicBezTo>
                    <a:cubicBezTo>
                      <a:pt x="256" y="167"/>
                      <a:pt x="267" y="188"/>
                      <a:pt x="267" y="228"/>
                    </a:cubicBezTo>
                    <a:cubicBezTo>
                      <a:pt x="275" y="228"/>
                      <a:pt x="275" y="228"/>
                      <a:pt x="275" y="228"/>
                    </a:cubicBezTo>
                    <a:cubicBezTo>
                      <a:pt x="275" y="228"/>
                      <a:pt x="274" y="162"/>
                      <a:pt x="299" y="187"/>
                    </a:cubicBezTo>
                    <a:close/>
                  </a:path>
                </a:pathLst>
              </a:custGeom>
              <a:solidFill>
                <a:srgbClr val="8B5F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59"/>
              <p:cNvSpPr>
                <a:spLocks/>
              </p:cNvSpPr>
              <p:nvPr/>
            </p:nvSpPr>
            <p:spPr bwMode="auto">
              <a:xfrm>
                <a:off x="9183688" y="776287"/>
                <a:ext cx="309563" cy="58738"/>
              </a:xfrm>
              <a:custGeom>
                <a:avLst/>
                <a:gdLst>
                  <a:gd name="T0" fmla="*/ 41 w 82"/>
                  <a:gd name="T1" fmla="*/ 16 h 16"/>
                  <a:gd name="T2" fmla="*/ 82 w 82"/>
                  <a:gd name="T3" fmla="*/ 0 h 16"/>
                  <a:gd name="T4" fmla="*/ 0 w 82"/>
                  <a:gd name="T5" fmla="*/ 0 h 16"/>
                  <a:gd name="T6" fmla="*/ 41 w 82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16">
                    <a:moveTo>
                      <a:pt x="41" y="16"/>
                    </a:moveTo>
                    <a:cubicBezTo>
                      <a:pt x="64" y="16"/>
                      <a:pt x="82" y="9"/>
                      <a:pt x="8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19" y="16"/>
                      <a:pt x="4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pic>
        <p:nvPicPr>
          <p:cNvPr id="339" name="图片 33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40" name="终于等到你加配音加配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2800" end="69346.56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682762" y="-915651"/>
            <a:ext cx="609600" cy="609600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>
            <a:off x="7861300" y="2243137"/>
            <a:ext cx="2679700" cy="2679700"/>
            <a:chOff x="11029950" y="2247900"/>
            <a:chExt cx="2679700" cy="2679700"/>
          </a:xfrm>
        </p:grpSpPr>
        <p:sp>
          <p:nvSpPr>
            <p:cNvPr id="341" name="椭圆 340"/>
            <p:cNvSpPr/>
            <p:nvPr/>
          </p:nvSpPr>
          <p:spPr>
            <a:xfrm>
              <a:off x="11029950" y="2247900"/>
              <a:ext cx="2679700" cy="26797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42" name="组合 341"/>
            <p:cNvGrpSpPr/>
            <p:nvPr/>
          </p:nvGrpSpPr>
          <p:grpSpPr>
            <a:xfrm>
              <a:off x="11507788" y="2844800"/>
              <a:ext cx="1643062" cy="1468936"/>
              <a:chOff x="6967538" y="4495800"/>
              <a:chExt cx="3160712" cy="2825750"/>
            </a:xfrm>
            <a:solidFill>
              <a:srgbClr val="226089"/>
            </a:solidFill>
          </p:grpSpPr>
          <p:sp>
            <p:nvSpPr>
              <p:cNvPr id="343" name="Freeform 179"/>
              <p:cNvSpPr>
                <a:spLocks/>
              </p:cNvSpPr>
              <p:nvPr/>
            </p:nvSpPr>
            <p:spPr bwMode="auto">
              <a:xfrm>
                <a:off x="9036050" y="5368925"/>
                <a:ext cx="1092200" cy="1092200"/>
              </a:xfrm>
              <a:custGeom>
                <a:avLst/>
                <a:gdLst>
                  <a:gd name="T0" fmla="*/ 688 w 688"/>
                  <a:gd name="T1" fmla="*/ 607 h 688"/>
                  <a:gd name="T2" fmla="*/ 425 w 688"/>
                  <a:gd name="T3" fmla="*/ 344 h 688"/>
                  <a:gd name="T4" fmla="*/ 688 w 688"/>
                  <a:gd name="T5" fmla="*/ 81 h 688"/>
                  <a:gd name="T6" fmla="*/ 607 w 688"/>
                  <a:gd name="T7" fmla="*/ 0 h 688"/>
                  <a:gd name="T8" fmla="*/ 344 w 688"/>
                  <a:gd name="T9" fmla="*/ 263 h 688"/>
                  <a:gd name="T10" fmla="*/ 81 w 688"/>
                  <a:gd name="T11" fmla="*/ 0 h 688"/>
                  <a:gd name="T12" fmla="*/ 0 w 688"/>
                  <a:gd name="T13" fmla="*/ 81 h 688"/>
                  <a:gd name="T14" fmla="*/ 263 w 688"/>
                  <a:gd name="T15" fmla="*/ 344 h 688"/>
                  <a:gd name="T16" fmla="*/ 0 w 688"/>
                  <a:gd name="T17" fmla="*/ 607 h 688"/>
                  <a:gd name="T18" fmla="*/ 81 w 688"/>
                  <a:gd name="T19" fmla="*/ 688 h 688"/>
                  <a:gd name="T20" fmla="*/ 344 w 688"/>
                  <a:gd name="T21" fmla="*/ 425 h 688"/>
                  <a:gd name="T22" fmla="*/ 607 w 688"/>
                  <a:gd name="T23" fmla="*/ 688 h 688"/>
                  <a:gd name="T24" fmla="*/ 688 w 688"/>
                  <a:gd name="T25" fmla="*/ 607 h 688"/>
                  <a:gd name="T26" fmla="*/ 688 w 688"/>
                  <a:gd name="T27" fmla="*/ 607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8" h="688">
                    <a:moveTo>
                      <a:pt x="688" y="607"/>
                    </a:moveTo>
                    <a:lnTo>
                      <a:pt x="425" y="344"/>
                    </a:lnTo>
                    <a:lnTo>
                      <a:pt x="688" y="81"/>
                    </a:lnTo>
                    <a:lnTo>
                      <a:pt x="607" y="0"/>
                    </a:lnTo>
                    <a:lnTo>
                      <a:pt x="344" y="263"/>
                    </a:lnTo>
                    <a:lnTo>
                      <a:pt x="81" y="0"/>
                    </a:lnTo>
                    <a:lnTo>
                      <a:pt x="0" y="81"/>
                    </a:lnTo>
                    <a:lnTo>
                      <a:pt x="263" y="344"/>
                    </a:lnTo>
                    <a:lnTo>
                      <a:pt x="0" y="607"/>
                    </a:lnTo>
                    <a:lnTo>
                      <a:pt x="81" y="688"/>
                    </a:lnTo>
                    <a:lnTo>
                      <a:pt x="344" y="425"/>
                    </a:lnTo>
                    <a:lnTo>
                      <a:pt x="607" y="688"/>
                    </a:lnTo>
                    <a:lnTo>
                      <a:pt x="688" y="607"/>
                    </a:lnTo>
                    <a:lnTo>
                      <a:pt x="688" y="60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344" name="Freeform 180"/>
              <p:cNvSpPr>
                <a:spLocks noEditPoints="1"/>
              </p:cNvSpPr>
              <p:nvPr/>
            </p:nvSpPr>
            <p:spPr bwMode="auto">
              <a:xfrm>
                <a:off x="6967538" y="4495800"/>
                <a:ext cx="1835150" cy="2825750"/>
              </a:xfrm>
              <a:custGeom>
                <a:avLst/>
                <a:gdLst>
                  <a:gd name="T0" fmla="*/ 1618 w 1722"/>
                  <a:gd name="T1" fmla="*/ 26 h 2652"/>
                  <a:gd name="T2" fmla="*/ 1430 w 1722"/>
                  <a:gd name="T3" fmla="*/ 55 h 2652"/>
                  <a:gd name="T4" fmla="*/ 671 w 1722"/>
                  <a:gd name="T5" fmla="*/ 711 h 2652"/>
                  <a:gd name="T6" fmla="*/ 241 w 1722"/>
                  <a:gd name="T7" fmla="*/ 711 h 2652"/>
                  <a:gd name="T8" fmla="*/ 0 w 1722"/>
                  <a:gd name="T9" fmla="*/ 941 h 2652"/>
                  <a:gd name="T10" fmla="*/ 0 w 1722"/>
                  <a:gd name="T11" fmla="*/ 1722 h 2652"/>
                  <a:gd name="T12" fmla="*/ 241 w 1722"/>
                  <a:gd name="T13" fmla="*/ 1952 h 2652"/>
                  <a:gd name="T14" fmla="*/ 671 w 1722"/>
                  <a:gd name="T15" fmla="*/ 1952 h 2652"/>
                  <a:gd name="T16" fmla="*/ 1430 w 1722"/>
                  <a:gd name="T17" fmla="*/ 2608 h 2652"/>
                  <a:gd name="T18" fmla="*/ 1547 w 1722"/>
                  <a:gd name="T19" fmla="*/ 2652 h 2652"/>
                  <a:gd name="T20" fmla="*/ 1618 w 1722"/>
                  <a:gd name="T21" fmla="*/ 2637 h 2652"/>
                  <a:gd name="T22" fmla="*/ 1722 w 1722"/>
                  <a:gd name="T23" fmla="*/ 2485 h 2652"/>
                  <a:gd name="T24" fmla="*/ 1722 w 1722"/>
                  <a:gd name="T25" fmla="*/ 178 h 2652"/>
                  <a:gd name="T26" fmla="*/ 1618 w 1722"/>
                  <a:gd name="T27" fmla="*/ 26 h 2652"/>
                  <a:gd name="T28" fmla="*/ 1549 w 1722"/>
                  <a:gd name="T29" fmla="*/ 2488 h 2652"/>
                  <a:gd name="T30" fmla="*/ 1547 w 1722"/>
                  <a:gd name="T31" fmla="*/ 2488 h 2652"/>
                  <a:gd name="T32" fmla="*/ 737 w 1722"/>
                  <a:gd name="T33" fmla="*/ 1789 h 2652"/>
                  <a:gd name="T34" fmla="*/ 241 w 1722"/>
                  <a:gd name="T35" fmla="*/ 1789 h 2652"/>
                  <a:gd name="T36" fmla="*/ 171 w 1722"/>
                  <a:gd name="T37" fmla="*/ 1722 h 2652"/>
                  <a:gd name="T38" fmla="*/ 171 w 1722"/>
                  <a:gd name="T39" fmla="*/ 941 h 2652"/>
                  <a:gd name="T40" fmla="*/ 241 w 1722"/>
                  <a:gd name="T41" fmla="*/ 874 h 2652"/>
                  <a:gd name="T42" fmla="*/ 737 w 1722"/>
                  <a:gd name="T43" fmla="*/ 874 h 2652"/>
                  <a:gd name="T44" fmla="*/ 1545 w 1722"/>
                  <a:gd name="T45" fmla="*/ 176 h 2652"/>
                  <a:gd name="T46" fmla="*/ 1551 w 1722"/>
                  <a:gd name="T47" fmla="*/ 178 h 2652"/>
                  <a:gd name="T48" fmla="*/ 1549 w 1722"/>
                  <a:gd name="T49" fmla="*/ 2488 h 2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2" h="2652">
                    <a:moveTo>
                      <a:pt x="1618" y="26"/>
                    </a:moveTo>
                    <a:cubicBezTo>
                      <a:pt x="1556" y="0"/>
                      <a:pt x="1480" y="11"/>
                      <a:pt x="1430" y="55"/>
                    </a:cubicBezTo>
                    <a:cubicBezTo>
                      <a:pt x="671" y="711"/>
                      <a:pt x="671" y="711"/>
                      <a:pt x="671" y="711"/>
                    </a:cubicBezTo>
                    <a:cubicBezTo>
                      <a:pt x="241" y="711"/>
                      <a:pt x="241" y="711"/>
                      <a:pt x="241" y="711"/>
                    </a:cubicBezTo>
                    <a:cubicBezTo>
                      <a:pt x="108" y="711"/>
                      <a:pt x="0" y="814"/>
                      <a:pt x="0" y="941"/>
                    </a:cubicBezTo>
                    <a:cubicBezTo>
                      <a:pt x="0" y="1722"/>
                      <a:pt x="0" y="1722"/>
                      <a:pt x="0" y="1722"/>
                    </a:cubicBezTo>
                    <a:cubicBezTo>
                      <a:pt x="0" y="1849"/>
                      <a:pt x="108" y="1952"/>
                      <a:pt x="241" y="1952"/>
                    </a:cubicBezTo>
                    <a:cubicBezTo>
                      <a:pt x="671" y="1952"/>
                      <a:pt x="671" y="1952"/>
                      <a:pt x="671" y="1952"/>
                    </a:cubicBezTo>
                    <a:cubicBezTo>
                      <a:pt x="1430" y="2608"/>
                      <a:pt x="1430" y="2608"/>
                      <a:pt x="1430" y="2608"/>
                    </a:cubicBezTo>
                    <a:cubicBezTo>
                      <a:pt x="1462" y="2636"/>
                      <a:pt x="1504" y="2652"/>
                      <a:pt x="1547" y="2652"/>
                    </a:cubicBezTo>
                    <a:cubicBezTo>
                      <a:pt x="1572" y="2652"/>
                      <a:pt x="1596" y="2647"/>
                      <a:pt x="1618" y="2637"/>
                    </a:cubicBezTo>
                    <a:cubicBezTo>
                      <a:pt x="1681" y="2611"/>
                      <a:pt x="1722" y="2551"/>
                      <a:pt x="1722" y="2485"/>
                    </a:cubicBezTo>
                    <a:cubicBezTo>
                      <a:pt x="1722" y="178"/>
                      <a:pt x="1722" y="178"/>
                      <a:pt x="1722" y="178"/>
                    </a:cubicBezTo>
                    <a:cubicBezTo>
                      <a:pt x="1722" y="112"/>
                      <a:pt x="1681" y="53"/>
                      <a:pt x="1618" y="26"/>
                    </a:cubicBezTo>
                    <a:close/>
                    <a:moveTo>
                      <a:pt x="1549" y="2488"/>
                    </a:moveTo>
                    <a:cubicBezTo>
                      <a:pt x="1548" y="2488"/>
                      <a:pt x="1548" y="2488"/>
                      <a:pt x="1547" y="2488"/>
                    </a:cubicBezTo>
                    <a:cubicBezTo>
                      <a:pt x="737" y="1789"/>
                      <a:pt x="737" y="1789"/>
                      <a:pt x="737" y="1789"/>
                    </a:cubicBezTo>
                    <a:cubicBezTo>
                      <a:pt x="241" y="1789"/>
                      <a:pt x="241" y="1789"/>
                      <a:pt x="241" y="1789"/>
                    </a:cubicBezTo>
                    <a:cubicBezTo>
                      <a:pt x="202" y="1789"/>
                      <a:pt x="171" y="1759"/>
                      <a:pt x="171" y="1722"/>
                    </a:cubicBezTo>
                    <a:cubicBezTo>
                      <a:pt x="171" y="941"/>
                      <a:pt x="171" y="941"/>
                      <a:pt x="171" y="941"/>
                    </a:cubicBezTo>
                    <a:cubicBezTo>
                      <a:pt x="171" y="904"/>
                      <a:pt x="202" y="874"/>
                      <a:pt x="241" y="874"/>
                    </a:cubicBezTo>
                    <a:cubicBezTo>
                      <a:pt x="737" y="874"/>
                      <a:pt x="737" y="874"/>
                      <a:pt x="737" y="874"/>
                    </a:cubicBezTo>
                    <a:cubicBezTo>
                      <a:pt x="1545" y="176"/>
                      <a:pt x="1545" y="176"/>
                      <a:pt x="1545" y="176"/>
                    </a:cubicBezTo>
                    <a:cubicBezTo>
                      <a:pt x="1551" y="178"/>
                      <a:pt x="1551" y="178"/>
                      <a:pt x="1551" y="178"/>
                    </a:cubicBezTo>
                    <a:cubicBezTo>
                      <a:pt x="1549" y="2488"/>
                      <a:pt x="1549" y="2488"/>
                      <a:pt x="1549" y="24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45" name="组合 344"/>
          <p:cNvGrpSpPr/>
          <p:nvPr/>
        </p:nvGrpSpPr>
        <p:grpSpPr>
          <a:xfrm>
            <a:off x="8339138" y="2845919"/>
            <a:ext cx="1643062" cy="1468936"/>
            <a:chOff x="6967538" y="4495800"/>
            <a:chExt cx="3160712" cy="2825750"/>
          </a:xfrm>
          <a:solidFill>
            <a:srgbClr val="226089"/>
          </a:solidFill>
        </p:grpSpPr>
        <p:sp>
          <p:nvSpPr>
            <p:cNvPr id="346" name="Freeform 179"/>
            <p:cNvSpPr>
              <a:spLocks/>
            </p:cNvSpPr>
            <p:nvPr/>
          </p:nvSpPr>
          <p:spPr bwMode="auto">
            <a:xfrm>
              <a:off x="9036050" y="5368925"/>
              <a:ext cx="1092200" cy="1092200"/>
            </a:xfrm>
            <a:custGeom>
              <a:avLst/>
              <a:gdLst>
                <a:gd name="T0" fmla="*/ 688 w 688"/>
                <a:gd name="T1" fmla="*/ 607 h 688"/>
                <a:gd name="T2" fmla="*/ 425 w 688"/>
                <a:gd name="T3" fmla="*/ 344 h 688"/>
                <a:gd name="T4" fmla="*/ 688 w 688"/>
                <a:gd name="T5" fmla="*/ 81 h 688"/>
                <a:gd name="T6" fmla="*/ 607 w 688"/>
                <a:gd name="T7" fmla="*/ 0 h 688"/>
                <a:gd name="T8" fmla="*/ 344 w 688"/>
                <a:gd name="T9" fmla="*/ 263 h 688"/>
                <a:gd name="T10" fmla="*/ 81 w 688"/>
                <a:gd name="T11" fmla="*/ 0 h 688"/>
                <a:gd name="T12" fmla="*/ 0 w 688"/>
                <a:gd name="T13" fmla="*/ 81 h 688"/>
                <a:gd name="T14" fmla="*/ 263 w 688"/>
                <a:gd name="T15" fmla="*/ 344 h 688"/>
                <a:gd name="T16" fmla="*/ 0 w 688"/>
                <a:gd name="T17" fmla="*/ 607 h 688"/>
                <a:gd name="T18" fmla="*/ 81 w 688"/>
                <a:gd name="T19" fmla="*/ 688 h 688"/>
                <a:gd name="T20" fmla="*/ 344 w 688"/>
                <a:gd name="T21" fmla="*/ 425 h 688"/>
                <a:gd name="T22" fmla="*/ 607 w 688"/>
                <a:gd name="T23" fmla="*/ 688 h 688"/>
                <a:gd name="T24" fmla="*/ 688 w 688"/>
                <a:gd name="T25" fmla="*/ 607 h 688"/>
                <a:gd name="T26" fmla="*/ 688 w 688"/>
                <a:gd name="T27" fmla="*/ 60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8" h="688">
                  <a:moveTo>
                    <a:pt x="688" y="607"/>
                  </a:moveTo>
                  <a:lnTo>
                    <a:pt x="425" y="344"/>
                  </a:lnTo>
                  <a:lnTo>
                    <a:pt x="688" y="81"/>
                  </a:lnTo>
                  <a:lnTo>
                    <a:pt x="607" y="0"/>
                  </a:lnTo>
                  <a:lnTo>
                    <a:pt x="344" y="263"/>
                  </a:lnTo>
                  <a:lnTo>
                    <a:pt x="81" y="0"/>
                  </a:lnTo>
                  <a:lnTo>
                    <a:pt x="0" y="81"/>
                  </a:lnTo>
                  <a:lnTo>
                    <a:pt x="263" y="344"/>
                  </a:lnTo>
                  <a:lnTo>
                    <a:pt x="0" y="607"/>
                  </a:lnTo>
                  <a:lnTo>
                    <a:pt x="81" y="688"/>
                  </a:lnTo>
                  <a:lnTo>
                    <a:pt x="344" y="425"/>
                  </a:lnTo>
                  <a:lnTo>
                    <a:pt x="607" y="688"/>
                  </a:lnTo>
                  <a:lnTo>
                    <a:pt x="688" y="607"/>
                  </a:lnTo>
                  <a:lnTo>
                    <a:pt x="688" y="6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347" name="Freeform 180"/>
            <p:cNvSpPr>
              <a:spLocks noEditPoints="1"/>
            </p:cNvSpPr>
            <p:nvPr/>
          </p:nvSpPr>
          <p:spPr bwMode="auto">
            <a:xfrm>
              <a:off x="6967538" y="4495800"/>
              <a:ext cx="1835150" cy="2825750"/>
            </a:xfrm>
            <a:custGeom>
              <a:avLst/>
              <a:gdLst>
                <a:gd name="T0" fmla="*/ 1618 w 1722"/>
                <a:gd name="T1" fmla="*/ 26 h 2652"/>
                <a:gd name="T2" fmla="*/ 1430 w 1722"/>
                <a:gd name="T3" fmla="*/ 55 h 2652"/>
                <a:gd name="T4" fmla="*/ 671 w 1722"/>
                <a:gd name="T5" fmla="*/ 711 h 2652"/>
                <a:gd name="T6" fmla="*/ 241 w 1722"/>
                <a:gd name="T7" fmla="*/ 711 h 2652"/>
                <a:gd name="T8" fmla="*/ 0 w 1722"/>
                <a:gd name="T9" fmla="*/ 941 h 2652"/>
                <a:gd name="T10" fmla="*/ 0 w 1722"/>
                <a:gd name="T11" fmla="*/ 1722 h 2652"/>
                <a:gd name="T12" fmla="*/ 241 w 1722"/>
                <a:gd name="T13" fmla="*/ 1952 h 2652"/>
                <a:gd name="T14" fmla="*/ 671 w 1722"/>
                <a:gd name="T15" fmla="*/ 1952 h 2652"/>
                <a:gd name="T16" fmla="*/ 1430 w 1722"/>
                <a:gd name="T17" fmla="*/ 2608 h 2652"/>
                <a:gd name="T18" fmla="*/ 1547 w 1722"/>
                <a:gd name="T19" fmla="*/ 2652 h 2652"/>
                <a:gd name="T20" fmla="*/ 1618 w 1722"/>
                <a:gd name="T21" fmla="*/ 2637 h 2652"/>
                <a:gd name="T22" fmla="*/ 1722 w 1722"/>
                <a:gd name="T23" fmla="*/ 2485 h 2652"/>
                <a:gd name="T24" fmla="*/ 1722 w 1722"/>
                <a:gd name="T25" fmla="*/ 178 h 2652"/>
                <a:gd name="T26" fmla="*/ 1618 w 1722"/>
                <a:gd name="T27" fmla="*/ 26 h 2652"/>
                <a:gd name="T28" fmla="*/ 1549 w 1722"/>
                <a:gd name="T29" fmla="*/ 2488 h 2652"/>
                <a:gd name="T30" fmla="*/ 1547 w 1722"/>
                <a:gd name="T31" fmla="*/ 2488 h 2652"/>
                <a:gd name="T32" fmla="*/ 737 w 1722"/>
                <a:gd name="T33" fmla="*/ 1789 h 2652"/>
                <a:gd name="T34" fmla="*/ 241 w 1722"/>
                <a:gd name="T35" fmla="*/ 1789 h 2652"/>
                <a:gd name="T36" fmla="*/ 171 w 1722"/>
                <a:gd name="T37" fmla="*/ 1722 h 2652"/>
                <a:gd name="T38" fmla="*/ 171 w 1722"/>
                <a:gd name="T39" fmla="*/ 941 h 2652"/>
                <a:gd name="T40" fmla="*/ 241 w 1722"/>
                <a:gd name="T41" fmla="*/ 874 h 2652"/>
                <a:gd name="T42" fmla="*/ 737 w 1722"/>
                <a:gd name="T43" fmla="*/ 874 h 2652"/>
                <a:gd name="T44" fmla="*/ 1545 w 1722"/>
                <a:gd name="T45" fmla="*/ 176 h 2652"/>
                <a:gd name="T46" fmla="*/ 1551 w 1722"/>
                <a:gd name="T47" fmla="*/ 178 h 2652"/>
                <a:gd name="T48" fmla="*/ 1549 w 1722"/>
                <a:gd name="T49" fmla="*/ 2488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22" h="2652">
                  <a:moveTo>
                    <a:pt x="1618" y="26"/>
                  </a:moveTo>
                  <a:cubicBezTo>
                    <a:pt x="1556" y="0"/>
                    <a:pt x="1480" y="11"/>
                    <a:pt x="1430" y="55"/>
                  </a:cubicBezTo>
                  <a:cubicBezTo>
                    <a:pt x="671" y="711"/>
                    <a:pt x="671" y="711"/>
                    <a:pt x="67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108" y="711"/>
                    <a:pt x="0" y="814"/>
                    <a:pt x="0" y="941"/>
                  </a:cubicBezTo>
                  <a:cubicBezTo>
                    <a:pt x="0" y="1722"/>
                    <a:pt x="0" y="1722"/>
                    <a:pt x="0" y="1722"/>
                  </a:cubicBezTo>
                  <a:cubicBezTo>
                    <a:pt x="0" y="1849"/>
                    <a:pt x="108" y="1952"/>
                    <a:pt x="241" y="1952"/>
                  </a:cubicBezTo>
                  <a:cubicBezTo>
                    <a:pt x="671" y="1952"/>
                    <a:pt x="671" y="1952"/>
                    <a:pt x="671" y="1952"/>
                  </a:cubicBezTo>
                  <a:cubicBezTo>
                    <a:pt x="1430" y="2608"/>
                    <a:pt x="1430" y="2608"/>
                    <a:pt x="1430" y="2608"/>
                  </a:cubicBezTo>
                  <a:cubicBezTo>
                    <a:pt x="1462" y="2636"/>
                    <a:pt x="1504" y="2652"/>
                    <a:pt x="1547" y="2652"/>
                  </a:cubicBezTo>
                  <a:cubicBezTo>
                    <a:pt x="1572" y="2652"/>
                    <a:pt x="1596" y="2647"/>
                    <a:pt x="1618" y="2637"/>
                  </a:cubicBezTo>
                  <a:cubicBezTo>
                    <a:pt x="1681" y="2611"/>
                    <a:pt x="1722" y="2551"/>
                    <a:pt x="1722" y="2485"/>
                  </a:cubicBezTo>
                  <a:cubicBezTo>
                    <a:pt x="1722" y="178"/>
                    <a:pt x="1722" y="178"/>
                    <a:pt x="1722" y="178"/>
                  </a:cubicBezTo>
                  <a:cubicBezTo>
                    <a:pt x="1722" y="112"/>
                    <a:pt x="1681" y="53"/>
                    <a:pt x="1618" y="26"/>
                  </a:cubicBezTo>
                  <a:close/>
                  <a:moveTo>
                    <a:pt x="1549" y="2488"/>
                  </a:moveTo>
                  <a:cubicBezTo>
                    <a:pt x="1548" y="2488"/>
                    <a:pt x="1548" y="2488"/>
                    <a:pt x="1547" y="2488"/>
                  </a:cubicBezTo>
                  <a:cubicBezTo>
                    <a:pt x="737" y="1789"/>
                    <a:pt x="737" y="1789"/>
                    <a:pt x="737" y="1789"/>
                  </a:cubicBezTo>
                  <a:cubicBezTo>
                    <a:pt x="241" y="1789"/>
                    <a:pt x="241" y="1789"/>
                    <a:pt x="241" y="1789"/>
                  </a:cubicBezTo>
                  <a:cubicBezTo>
                    <a:pt x="202" y="1789"/>
                    <a:pt x="171" y="1759"/>
                    <a:pt x="171" y="1722"/>
                  </a:cubicBezTo>
                  <a:cubicBezTo>
                    <a:pt x="171" y="941"/>
                    <a:pt x="171" y="941"/>
                    <a:pt x="171" y="941"/>
                  </a:cubicBezTo>
                  <a:cubicBezTo>
                    <a:pt x="171" y="904"/>
                    <a:pt x="202" y="874"/>
                    <a:pt x="241" y="874"/>
                  </a:cubicBezTo>
                  <a:cubicBezTo>
                    <a:pt x="737" y="874"/>
                    <a:pt x="737" y="874"/>
                    <a:pt x="737" y="874"/>
                  </a:cubicBezTo>
                  <a:cubicBezTo>
                    <a:pt x="1545" y="176"/>
                    <a:pt x="1545" y="176"/>
                    <a:pt x="1545" y="176"/>
                  </a:cubicBezTo>
                  <a:cubicBezTo>
                    <a:pt x="1551" y="178"/>
                    <a:pt x="1551" y="178"/>
                    <a:pt x="1551" y="178"/>
                  </a:cubicBezTo>
                  <a:cubicBezTo>
                    <a:pt x="1549" y="2488"/>
                    <a:pt x="1549" y="2488"/>
                    <a:pt x="1549" y="24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9" name="矩形 238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2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、上课前将手机调至静音</a:t>
            </a:r>
          </a:p>
        </p:txBody>
      </p:sp>
      <p:pic>
        <p:nvPicPr>
          <p:cNvPr id="2" name="18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557213" y="-704850"/>
            <a:ext cx="609601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8211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9" presetClass="exit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" dur="500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1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3" presetClass="entr" presetSubtype="3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mediacall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47" dur="659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49" dur="500" fill="hold"/>
                                        <p:tgtEl>
                                          <p:spTgt spid="345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25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xit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" presetClass="exit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xit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" presetClass="exit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" presetClass="exit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1" presetClass="exit" presetSubtype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999">
                <p:cTn id="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0"/>
                </p:tgtEl>
              </p:cMediaNode>
            </p:audio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86" grpId="0" animBg="1"/>
      <p:bldP spid="186" grpId="1" animBg="1"/>
      <p:bldP spid="23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C42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矩形 1191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0" fmla="*/ 261257 w 12192000"/>
              <a:gd name="connsiteY0" fmla="*/ 50800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261257 w 12192000"/>
              <a:gd name="connsiteY4" fmla="*/ 508000 h 6858000"/>
              <a:gd name="connsiteX0" fmla="*/ 13607 w 12192000"/>
              <a:gd name="connsiteY0" fmla="*/ 31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13607 w 12192000"/>
              <a:gd name="connsiteY4" fmla="*/ 3175 h 6858000"/>
              <a:gd name="connsiteX0" fmla="*/ 4082 w 12192000"/>
              <a:gd name="connsiteY0" fmla="*/ 31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4082 w 12192000"/>
              <a:gd name="connsiteY4" fmla="*/ 317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58000">
                <a:moveTo>
                  <a:pt x="4082" y="3175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ubicBezTo>
                  <a:pt x="4536" y="4573058"/>
                  <a:pt x="-454" y="2288117"/>
                  <a:pt x="4082" y="3175"/>
                </a:cubicBezTo>
                <a:close/>
              </a:path>
            </a:pathLst>
          </a:custGeom>
          <a:solidFill>
            <a:srgbClr val="3C42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1" name="矩形 119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260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 rot="16200000">
            <a:off x="3028950" y="381000"/>
            <a:ext cx="14516100" cy="14516100"/>
            <a:chOff x="3028950" y="381000"/>
            <a:chExt cx="14516100" cy="14516100"/>
          </a:xfrm>
        </p:grpSpPr>
        <p:sp>
          <p:nvSpPr>
            <p:cNvPr id="3236" name="椭圆 3235"/>
            <p:cNvSpPr/>
            <p:nvPr/>
          </p:nvSpPr>
          <p:spPr>
            <a:xfrm>
              <a:off x="3028950" y="381000"/>
              <a:ext cx="14516100" cy="145161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234" name="组合 3233"/>
            <p:cNvGrpSpPr/>
            <p:nvPr/>
          </p:nvGrpSpPr>
          <p:grpSpPr>
            <a:xfrm>
              <a:off x="7159625" y="1438275"/>
              <a:ext cx="2967038" cy="6002338"/>
              <a:chOff x="744311" y="1438276"/>
              <a:chExt cx="2967038" cy="6002338"/>
            </a:xfrm>
          </p:grpSpPr>
          <p:sp>
            <p:nvSpPr>
              <p:cNvPr id="651" name="Freeform 5"/>
              <p:cNvSpPr>
                <a:spLocks/>
              </p:cNvSpPr>
              <p:nvPr/>
            </p:nvSpPr>
            <p:spPr bwMode="auto">
              <a:xfrm>
                <a:off x="744311" y="2390776"/>
                <a:ext cx="2290763" cy="3959225"/>
              </a:xfrm>
              <a:custGeom>
                <a:avLst/>
                <a:gdLst>
                  <a:gd name="T0" fmla="*/ 1109 w 1109"/>
                  <a:gd name="T1" fmla="*/ 1919 h 1919"/>
                  <a:gd name="T2" fmla="*/ 691 w 1109"/>
                  <a:gd name="T3" fmla="*/ 1919 h 1919"/>
                  <a:gd name="T4" fmla="*/ 593 w 1109"/>
                  <a:gd name="T5" fmla="*/ 1375 h 1919"/>
                  <a:gd name="T6" fmla="*/ 456 w 1109"/>
                  <a:gd name="T7" fmla="*/ 1253 h 1919"/>
                  <a:gd name="T8" fmla="*/ 177 w 1109"/>
                  <a:gd name="T9" fmla="*/ 991 h 1919"/>
                  <a:gd name="T10" fmla="*/ 138 w 1109"/>
                  <a:gd name="T11" fmla="*/ 798 h 1919"/>
                  <a:gd name="T12" fmla="*/ 175 w 1109"/>
                  <a:gd name="T13" fmla="*/ 762 h 1919"/>
                  <a:gd name="T14" fmla="*/ 122 w 1109"/>
                  <a:gd name="T15" fmla="*/ 665 h 1919"/>
                  <a:gd name="T16" fmla="*/ 179 w 1109"/>
                  <a:gd name="T17" fmla="*/ 574 h 1919"/>
                  <a:gd name="T18" fmla="*/ 137 w 1109"/>
                  <a:gd name="T19" fmla="*/ 495 h 1919"/>
                  <a:gd name="T20" fmla="*/ 248 w 1109"/>
                  <a:gd name="T21" fmla="*/ 385 h 1919"/>
                  <a:gd name="T22" fmla="*/ 258 w 1109"/>
                  <a:gd name="T23" fmla="*/ 348 h 1919"/>
                  <a:gd name="T24" fmla="*/ 30 w 1109"/>
                  <a:gd name="T25" fmla="*/ 149 h 1919"/>
                  <a:gd name="T26" fmla="*/ 22 w 1109"/>
                  <a:gd name="T27" fmla="*/ 48 h 1919"/>
                  <a:gd name="T28" fmla="*/ 128 w 1109"/>
                  <a:gd name="T29" fmla="*/ 29 h 1919"/>
                  <a:gd name="T30" fmla="*/ 632 w 1109"/>
                  <a:gd name="T31" fmla="*/ 390 h 1919"/>
                  <a:gd name="T32" fmla="*/ 917 w 1109"/>
                  <a:gd name="T33" fmla="*/ 687 h 1919"/>
                  <a:gd name="T34" fmla="*/ 1109 w 1109"/>
                  <a:gd name="T35" fmla="*/ 1919 h 1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9" h="1919">
                    <a:moveTo>
                      <a:pt x="1109" y="1919"/>
                    </a:moveTo>
                    <a:cubicBezTo>
                      <a:pt x="691" y="1919"/>
                      <a:pt x="691" y="1919"/>
                      <a:pt x="691" y="1919"/>
                    </a:cubicBezTo>
                    <a:cubicBezTo>
                      <a:pt x="691" y="1919"/>
                      <a:pt x="611" y="1422"/>
                      <a:pt x="593" y="1375"/>
                    </a:cubicBezTo>
                    <a:cubicBezTo>
                      <a:pt x="576" y="1328"/>
                      <a:pt x="539" y="1310"/>
                      <a:pt x="456" y="1253"/>
                    </a:cubicBezTo>
                    <a:cubicBezTo>
                      <a:pt x="372" y="1195"/>
                      <a:pt x="256" y="1105"/>
                      <a:pt x="177" y="991"/>
                    </a:cubicBezTo>
                    <a:cubicBezTo>
                      <a:pt x="96" y="874"/>
                      <a:pt x="130" y="816"/>
                      <a:pt x="138" y="798"/>
                    </a:cubicBezTo>
                    <a:cubicBezTo>
                      <a:pt x="150" y="775"/>
                      <a:pt x="175" y="762"/>
                      <a:pt x="175" y="762"/>
                    </a:cubicBezTo>
                    <a:cubicBezTo>
                      <a:pt x="175" y="762"/>
                      <a:pt x="118" y="729"/>
                      <a:pt x="122" y="665"/>
                    </a:cubicBezTo>
                    <a:cubicBezTo>
                      <a:pt x="127" y="592"/>
                      <a:pt x="179" y="574"/>
                      <a:pt x="179" y="574"/>
                    </a:cubicBezTo>
                    <a:cubicBezTo>
                      <a:pt x="179" y="574"/>
                      <a:pt x="139" y="551"/>
                      <a:pt x="137" y="495"/>
                    </a:cubicBezTo>
                    <a:cubicBezTo>
                      <a:pt x="133" y="418"/>
                      <a:pt x="210" y="361"/>
                      <a:pt x="248" y="385"/>
                    </a:cubicBezTo>
                    <a:cubicBezTo>
                      <a:pt x="287" y="409"/>
                      <a:pt x="303" y="385"/>
                      <a:pt x="258" y="348"/>
                    </a:cubicBezTo>
                    <a:cubicBezTo>
                      <a:pt x="213" y="312"/>
                      <a:pt x="42" y="160"/>
                      <a:pt x="30" y="149"/>
                    </a:cubicBezTo>
                    <a:cubicBezTo>
                      <a:pt x="18" y="137"/>
                      <a:pt x="0" y="84"/>
                      <a:pt x="22" y="48"/>
                    </a:cubicBezTo>
                    <a:cubicBezTo>
                      <a:pt x="43" y="12"/>
                      <a:pt x="90" y="0"/>
                      <a:pt x="128" y="29"/>
                    </a:cubicBezTo>
                    <a:cubicBezTo>
                      <a:pt x="166" y="57"/>
                      <a:pt x="572" y="348"/>
                      <a:pt x="632" y="390"/>
                    </a:cubicBezTo>
                    <a:cubicBezTo>
                      <a:pt x="691" y="432"/>
                      <a:pt x="883" y="562"/>
                      <a:pt x="917" y="687"/>
                    </a:cubicBezTo>
                    <a:cubicBezTo>
                      <a:pt x="952" y="811"/>
                      <a:pt x="1109" y="1919"/>
                      <a:pt x="1109" y="1919"/>
                    </a:cubicBezTo>
                  </a:path>
                </a:pathLst>
              </a:custGeom>
              <a:solidFill>
                <a:srgbClr val="FFB7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652" name="组合 651"/>
              <p:cNvGrpSpPr/>
              <p:nvPr/>
            </p:nvGrpSpPr>
            <p:grpSpPr>
              <a:xfrm>
                <a:off x="1231674" y="1438276"/>
                <a:ext cx="1708150" cy="3154362"/>
                <a:chOff x="7646988" y="1438276"/>
                <a:chExt cx="1708150" cy="3154362"/>
              </a:xfrm>
            </p:grpSpPr>
            <p:sp>
              <p:nvSpPr>
                <p:cNvPr id="653" name="Freeform 6"/>
                <p:cNvSpPr>
                  <a:spLocks noEditPoints="1"/>
                </p:cNvSpPr>
                <p:nvPr/>
              </p:nvSpPr>
              <p:spPr bwMode="auto">
                <a:xfrm>
                  <a:off x="7646988" y="1455738"/>
                  <a:ext cx="1708150" cy="3136900"/>
                </a:xfrm>
                <a:custGeom>
                  <a:avLst/>
                  <a:gdLst>
                    <a:gd name="T0" fmla="*/ 770 w 827"/>
                    <a:gd name="T1" fmla="*/ 0 h 1520"/>
                    <a:gd name="T2" fmla="*/ 57 w 827"/>
                    <a:gd name="T3" fmla="*/ 0 h 1520"/>
                    <a:gd name="T4" fmla="*/ 0 w 827"/>
                    <a:gd name="T5" fmla="*/ 57 h 1520"/>
                    <a:gd name="T6" fmla="*/ 0 w 827"/>
                    <a:gd name="T7" fmla="*/ 1463 h 1520"/>
                    <a:gd name="T8" fmla="*/ 57 w 827"/>
                    <a:gd name="T9" fmla="*/ 1520 h 1520"/>
                    <a:gd name="T10" fmla="*/ 770 w 827"/>
                    <a:gd name="T11" fmla="*/ 1520 h 1520"/>
                    <a:gd name="T12" fmla="*/ 827 w 827"/>
                    <a:gd name="T13" fmla="*/ 1463 h 1520"/>
                    <a:gd name="T14" fmla="*/ 827 w 827"/>
                    <a:gd name="T15" fmla="*/ 57 h 1520"/>
                    <a:gd name="T16" fmla="*/ 770 w 827"/>
                    <a:gd name="T17" fmla="*/ 0 h 1520"/>
                    <a:gd name="T18" fmla="*/ 811 w 827"/>
                    <a:gd name="T19" fmla="*/ 1449 h 1520"/>
                    <a:gd name="T20" fmla="*/ 756 w 827"/>
                    <a:gd name="T21" fmla="*/ 1505 h 1520"/>
                    <a:gd name="T22" fmla="*/ 71 w 827"/>
                    <a:gd name="T23" fmla="*/ 1505 h 1520"/>
                    <a:gd name="T24" fmla="*/ 16 w 827"/>
                    <a:gd name="T25" fmla="*/ 1449 h 1520"/>
                    <a:gd name="T26" fmla="*/ 16 w 827"/>
                    <a:gd name="T27" fmla="*/ 71 h 1520"/>
                    <a:gd name="T28" fmla="*/ 71 w 827"/>
                    <a:gd name="T29" fmla="*/ 15 h 1520"/>
                    <a:gd name="T30" fmla="*/ 756 w 827"/>
                    <a:gd name="T31" fmla="*/ 15 h 1520"/>
                    <a:gd name="T32" fmla="*/ 811 w 827"/>
                    <a:gd name="T33" fmla="*/ 71 h 1520"/>
                    <a:gd name="T34" fmla="*/ 811 w 827"/>
                    <a:gd name="T35" fmla="*/ 1449 h 1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27" h="1520">
                      <a:moveTo>
                        <a:pt x="770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26" y="0"/>
                        <a:pt x="0" y="26"/>
                        <a:pt x="0" y="57"/>
                      </a:cubicBezTo>
                      <a:cubicBezTo>
                        <a:pt x="0" y="1463"/>
                        <a:pt x="0" y="1463"/>
                        <a:pt x="0" y="1463"/>
                      </a:cubicBezTo>
                      <a:cubicBezTo>
                        <a:pt x="0" y="1494"/>
                        <a:pt x="26" y="1520"/>
                        <a:pt x="57" y="1520"/>
                      </a:cubicBezTo>
                      <a:cubicBezTo>
                        <a:pt x="770" y="1520"/>
                        <a:pt x="770" y="1520"/>
                        <a:pt x="770" y="1520"/>
                      </a:cubicBezTo>
                      <a:cubicBezTo>
                        <a:pt x="801" y="1520"/>
                        <a:pt x="827" y="1494"/>
                        <a:pt x="827" y="1463"/>
                      </a:cubicBezTo>
                      <a:cubicBezTo>
                        <a:pt x="827" y="57"/>
                        <a:pt x="827" y="57"/>
                        <a:pt x="827" y="57"/>
                      </a:cubicBezTo>
                      <a:cubicBezTo>
                        <a:pt x="827" y="26"/>
                        <a:pt x="801" y="0"/>
                        <a:pt x="770" y="0"/>
                      </a:cubicBezTo>
                      <a:close/>
                      <a:moveTo>
                        <a:pt x="811" y="1449"/>
                      </a:moveTo>
                      <a:cubicBezTo>
                        <a:pt x="811" y="1480"/>
                        <a:pt x="786" y="1505"/>
                        <a:pt x="756" y="1505"/>
                      </a:cubicBezTo>
                      <a:cubicBezTo>
                        <a:pt x="71" y="1505"/>
                        <a:pt x="71" y="1505"/>
                        <a:pt x="71" y="1505"/>
                      </a:cubicBezTo>
                      <a:cubicBezTo>
                        <a:pt x="41" y="1505"/>
                        <a:pt x="16" y="1480"/>
                        <a:pt x="16" y="1449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6" y="40"/>
                        <a:pt x="41" y="15"/>
                        <a:pt x="71" y="15"/>
                      </a:cubicBezTo>
                      <a:cubicBezTo>
                        <a:pt x="756" y="15"/>
                        <a:pt x="756" y="15"/>
                        <a:pt x="756" y="15"/>
                      </a:cubicBezTo>
                      <a:cubicBezTo>
                        <a:pt x="786" y="15"/>
                        <a:pt x="811" y="40"/>
                        <a:pt x="811" y="71"/>
                      </a:cubicBezTo>
                      <a:lnTo>
                        <a:pt x="811" y="1449"/>
                      </a:lnTo>
                      <a:close/>
                    </a:path>
                  </a:pathLst>
                </a:cu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7"/>
                <p:cNvSpPr>
                  <a:spLocks/>
                </p:cNvSpPr>
                <p:nvPr/>
              </p:nvSpPr>
              <p:spPr bwMode="auto">
                <a:xfrm>
                  <a:off x="7680325" y="1458913"/>
                  <a:ext cx="1641475" cy="3073400"/>
                </a:xfrm>
                <a:custGeom>
                  <a:avLst/>
                  <a:gdLst>
                    <a:gd name="T0" fmla="*/ 740 w 795"/>
                    <a:gd name="T1" fmla="*/ 0 h 1490"/>
                    <a:gd name="T2" fmla="*/ 55 w 795"/>
                    <a:gd name="T3" fmla="*/ 0 h 1490"/>
                    <a:gd name="T4" fmla="*/ 0 w 795"/>
                    <a:gd name="T5" fmla="*/ 56 h 1490"/>
                    <a:gd name="T6" fmla="*/ 0 w 795"/>
                    <a:gd name="T7" fmla="*/ 1434 h 1490"/>
                    <a:gd name="T8" fmla="*/ 55 w 795"/>
                    <a:gd name="T9" fmla="*/ 1490 h 1490"/>
                    <a:gd name="T10" fmla="*/ 740 w 795"/>
                    <a:gd name="T11" fmla="*/ 1490 h 1490"/>
                    <a:gd name="T12" fmla="*/ 795 w 795"/>
                    <a:gd name="T13" fmla="*/ 1434 h 1490"/>
                    <a:gd name="T14" fmla="*/ 795 w 795"/>
                    <a:gd name="T15" fmla="*/ 56 h 1490"/>
                    <a:gd name="T16" fmla="*/ 740 w 795"/>
                    <a:gd name="T17" fmla="*/ 0 h 14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5" h="1490">
                      <a:moveTo>
                        <a:pt x="740" y="0"/>
                      </a:move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25" y="0"/>
                        <a:pt x="0" y="25"/>
                        <a:pt x="0" y="56"/>
                      </a:cubicBezTo>
                      <a:cubicBezTo>
                        <a:pt x="0" y="1434"/>
                        <a:pt x="0" y="1434"/>
                        <a:pt x="0" y="1434"/>
                      </a:cubicBezTo>
                      <a:cubicBezTo>
                        <a:pt x="0" y="1465"/>
                        <a:pt x="25" y="1490"/>
                        <a:pt x="55" y="1490"/>
                      </a:cubicBezTo>
                      <a:cubicBezTo>
                        <a:pt x="740" y="1490"/>
                        <a:pt x="740" y="1490"/>
                        <a:pt x="740" y="1490"/>
                      </a:cubicBezTo>
                      <a:cubicBezTo>
                        <a:pt x="770" y="1490"/>
                        <a:pt x="795" y="1465"/>
                        <a:pt x="795" y="1434"/>
                      </a:cubicBezTo>
                      <a:cubicBezTo>
                        <a:pt x="795" y="56"/>
                        <a:pt x="795" y="56"/>
                        <a:pt x="795" y="56"/>
                      </a:cubicBezTo>
                      <a:cubicBezTo>
                        <a:pt x="795" y="25"/>
                        <a:pt x="770" y="0"/>
                        <a:pt x="740" y="0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Freeform 8"/>
                <p:cNvSpPr>
                  <a:spLocks noEditPoints="1"/>
                </p:cNvSpPr>
                <p:nvPr/>
              </p:nvSpPr>
              <p:spPr bwMode="auto">
                <a:xfrm>
                  <a:off x="7675563" y="1482726"/>
                  <a:ext cx="1649413" cy="3082925"/>
                </a:xfrm>
                <a:custGeom>
                  <a:avLst/>
                  <a:gdLst>
                    <a:gd name="T0" fmla="*/ 742 w 799"/>
                    <a:gd name="T1" fmla="*/ 1494 h 1494"/>
                    <a:gd name="T2" fmla="*/ 57 w 799"/>
                    <a:gd name="T3" fmla="*/ 1494 h 1494"/>
                    <a:gd name="T4" fmla="*/ 0 w 799"/>
                    <a:gd name="T5" fmla="*/ 1436 h 1494"/>
                    <a:gd name="T6" fmla="*/ 0 w 799"/>
                    <a:gd name="T7" fmla="*/ 58 h 1494"/>
                    <a:gd name="T8" fmla="*/ 57 w 799"/>
                    <a:gd name="T9" fmla="*/ 0 h 1494"/>
                    <a:gd name="T10" fmla="*/ 742 w 799"/>
                    <a:gd name="T11" fmla="*/ 0 h 1494"/>
                    <a:gd name="T12" fmla="*/ 799 w 799"/>
                    <a:gd name="T13" fmla="*/ 58 h 1494"/>
                    <a:gd name="T14" fmla="*/ 799 w 799"/>
                    <a:gd name="T15" fmla="*/ 1436 h 1494"/>
                    <a:gd name="T16" fmla="*/ 742 w 799"/>
                    <a:gd name="T17" fmla="*/ 1494 h 1494"/>
                    <a:gd name="T18" fmla="*/ 57 w 799"/>
                    <a:gd name="T19" fmla="*/ 4 h 1494"/>
                    <a:gd name="T20" fmla="*/ 4 w 799"/>
                    <a:gd name="T21" fmla="*/ 58 h 1494"/>
                    <a:gd name="T22" fmla="*/ 4 w 799"/>
                    <a:gd name="T23" fmla="*/ 1436 h 1494"/>
                    <a:gd name="T24" fmla="*/ 57 w 799"/>
                    <a:gd name="T25" fmla="*/ 1490 h 1494"/>
                    <a:gd name="T26" fmla="*/ 742 w 799"/>
                    <a:gd name="T27" fmla="*/ 1490 h 1494"/>
                    <a:gd name="T28" fmla="*/ 794 w 799"/>
                    <a:gd name="T29" fmla="*/ 1436 h 1494"/>
                    <a:gd name="T30" fmla="*/ 794 w 799"/>
                    <a:gd name="T31" fmla="*/ 58 h 1494"/>
                    <a:gd name="T32" fmla="*/ 742 w 799"/>
                    <a:gd name="T33" fmla="*/ 4 h 1494"/>
                    <a:gd name="T34" fmla="*/ 57 w 799"/>
                    <a:gd name="T35" fmla="*/ 4 h 1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99" h="1494">
                      <a:moveTo>
                        <a:pt x="742" y="1494"/>
                      </a:moveTo>
                      <a:cubicBezTo>
                        <a:pt x="57" y="1494"/>
                        <a:pt x="57" y="1494"/>
                        <a:pt x="57" y="1494"/>
                      </a:cubicBezTo>
                      <a:cubicBezTo>
                        <a:pt x="25" y="1494"/>
                        <a:pt x="0" y="1468"/>
                        <a:pt x="0" y="1436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26"/>
                        <a:pt x="25" y="0"/>
                        <a:pt x="57" y="0"/>
                      </a:cubicBezTo>
                      <a:cubicBezTo>
                        <a:pt x="742" y="0"/>
                        <a:pt x="742" y="0"/>
                        <a:pt x="742" y="0"/>
                      </a:cubicBezTo>
                      <a:cubicBezTo>
                        <a:pt x="773" y="0"/>
                        <a:pt x="799" y="26"/>
                        <a:pt x="799" y="58"/>
                      </a:cubicBezTo>
                      <a:cubicBezTo>
                        <a:pt x="799" y="1436"/>
                        <a:pt x="799" y="1436"/>
                        <a:pt x="799" y="1436"/>
                      </a:cubicBezTo>
                      <a:cubicBezTo>
                        <a:pt x="799" y="1468"/>
                        <a:pt x="773" y="1494"/>
                        <a:pt x="742" y="1494"/>
                      </a:cubicBezTo>
                      <a:moveTo>
                        <a:pt x="57" y="4"/>
                      </a:moveTo>
                      <a:cubicBezTo>
                        <a:pt x="28" y="4"/>
                        <a:pt x="4" y="28"/>
                        <a:pt x="4" y="58"/>
                      </a:cubicBezTo>
                      <a:cubicBezTo>
                        <a:pt x="4" y="1436"/>
                        <a:pt x="4" y="1436"/>
                        <a:pt x="4" y="1436"/>
                      </a:cubicBezTo>
                      <a:cubicBezTo>
                        <a:pt x="4" y="1466"/>
                        <a:pt x="28" y="1490"/>
                        <a:pt x="57" y="1490"/>
                      </a:cubicBezTo>
                      <a:cubicBezTo>
                        <a:pt x="742" y="1490"/>
                        <a:pt x="742" y="1490"/>
                        <a:pt x="742" y="1490"/>
                      </a:cubicBezTo>
                      <a:cubicBezTo>
                        <a:pt x="771" y="1490"/>
                        <a:pt x="794" y="1466"/>
                        <a:pt x="794" y="1436"/>
                      </a:cubicBezTo>
                      <a:cubicBezTo>
                        <a:pt x="794" y="58"/>
                        <a:pt x="794" y="58"/>
                        <a:pt x="794" y="58"/>
                      </a:cubicBezTo>
                      <a:cubicBezTo>
                        <a:pt x="794" y="28"/>
                        <a:pt x="771" y="4"/>
                        <a:pt x="742" y="4"/>
                      </a:cubicBezTo>
                      <a:cubicBezTo>
                        <a:pt x="57" y="4"/>
                        <a:pt x="57" y="4"/>
                        <a:pt x="57" y="4"/>
                      </a:cubicBezTo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Freeform 9"/>
                <p:cNvSpPr>
                  <a:spLocks/>
                </p:cNvSpPr>
                <p:nvPr/>
              </p:nvSpPr>
              <p:spPr bwMode="auto">
                <a:xfrm>
                  <a:off x="7777163" y="1812926"/>
                  <a:ext cx="1447800" cy="2222500"/>
                </a:xfrm>
                <a:custGeom>
                  <a:avLst/>
                  <a:gdLst>
                    <a:gd name="T0" fmla="*/ 472 w 912"/>
                    <a:gd name="T1" fmla="*/ 0 h 1400"/>
                    <a:gd name="T2" fmla="*/ 0 w 912"/>
                    <a:gd name="T3" fmla="*/ 0 h 1400"/>
                    <a:gd name="T4" fmla="*/ 0 w 912"/>
                    <a:gd name="T5" fmla="*/ 1400 h 1400"/>
                    <a:gd name="T6" fmla="*/ 912 w 912"/>
                    <a:gd name="T7" fmla="*/ 1400 h 1400"/>
                    <a:gd name="T8" fmla="*/ 912 w 912"/>
                    <a:gd name="T9" fmla="*/ 1026 h 1400"/>
                    <a:gd name="T10" fmla="*/ 912 w 912"/>
                    <a:gd name="T11" fmla="*/ 0 h 1400"/>
                    <a:gd name="T12" fmla="*/ 472 w 912"/>
                    <a:gd name="T13" fmla="*/ 0 h 1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12" h="1400">
                      <a:moveTo>
                        <a:pt x="472" y="0"/>
                      </a:moveTo>
                      <a:lnTo>
                        <a:pt x="0" y="0"/>
                      </a:lnTo>
                      <a:lnTo>
                        <a:pt x="0" y="1400"/>
                      </a:lnTo>
                      <a:lnTo>
                        <a:pt x="912" y="1400"/>
                      </a:lnTo>
                      <a:lnTo>
                        <a:pt x="912" y="1026"/>
                      </a:lnTo>
                      <a:lnTo>
                        <a:pt x="912" y="0"/>
                      </a:lnTo>
                      <a:lnTo>
                        <a:pt x="472" y="0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Oval 10"/>
                <p:cNvSpPr>
                  <a:spLocks noChangeArrowheads="1"/>
                </p:cNvSpPr>
                <p:nvPr/>
              </p:nvSpPr>
              <p:spPr bwMode="auto">
                <a:xfrm>
                  <a:off x="8335963" y="4137026"/>
                  <a:ext cx="328613" cy="325438"/>
                </a:xfrm>
                <a:prstGeom prst="ellipse">
                  <a:avLst/>
                </a:prstGeom>
                <a:solidFill>
                  <a:srgbClr val="141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Freeform 11"/>
                <p:cNvSpPr>
                  <a:spLocks/>
                </p:cNvSpPr>
                <p:nvPr/>
              </p:nvSpPr>
              <p:spPr bwMode="auto">
                <a:xfrm>
                  <a:off x="8335963" y="4127501"/>
                  <a:ext cx="328613" cy="168275"/>
                </a:xfrm>
                <a:custGeom>
                  <a:avLst/>
                  <a:gdLst>
                    <a:gd name="T0" fmla="*/ 79 w 159"/>
                    <a:gd name="T1" fmla="*/ 4 h 81"/>
                    <a:gd name="T2" fmla="*/ 159 w 159"/>
                    <a:gd name="T3" fmla="*/ 81 h 81"/>
                    <a:gd name="T4" fmla="*/ 159 w 159"/>
                    <a:gd name="T5" fmla="*/ 79 h 81"/>
                    <a:gd name="T6" fmla="*/ 79 w 159"/>
                    <a:gd name="T7" fmla="*/ 0 h 81"/>
                    <a:gd name="T8" fmla="*/ 0 w 159"/>
                    <a:gd name="T9" fmla="*/ 79 h 81"/>
                    <a:gd name="T10" fmla="*/ 0 w 159"/>
                    <a:gd name="T11" fmla="*/ 81 h 81"/>
                    <a:gd name="T12" fmla="*/ 79 w 159"/>
                    <a:gd name="T13" fmla="*/ 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81">
                      <a:moveTo>
                        <a:pt x="79" y="4"/>
                      </a:moveTo>
                      <a:cubicBezTo>
                        <a:pt x="122" y="4"/>
                        <a:pt x="158" y="38"/>
                        <a:pt x="159" y="81"/>
                      </a:cubicBezTo>
                      <a:cubicBezTo>
                        <a:pt x="159" y="80"/>
                        <a:pt x="159" y="80"/>
                        <a:pt x="159" y="79"/>
                      </a:cubicBezTo>
                      <a:cubicBezTo>
                        <a:pt x="159" y="35"/>
                        <a:pt x="123" y="0"/>
                        <a:pt x="79" y="0"/>
                      </a:cubicBezTo>
                      <a:cubicBezTo>
                        <a:pt x="36" y="0"/>
                        <a:pt x="0" y="35"/>
                        <a:pt x="0" y="79"/>
                      </a:cubicBezTo>
                      <a:cubicBezTo>
                        <a:pt x="0" y="80"/>
                        <a:pt x="0" y="80"/>
                        <a:pt x="0" y="81"/>
                      </a:cubicBezTo>
                      <a:cubicBezTo>
                        <a:pt x="1" y="38"/>
                        <a:pt x="36" y="4"/>
                        <a:pt x="79" y="4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Freeform 12"/>
                <p:cNvSpPr>
                  <a:spLocks/>
                </p:cNvSpPr>
                <p:nvPr/>
              </p:nvSpPr>
              <p:spPr bwMode="auto">
                <a:xfrm>
                  <a:off x="8320088" y="1652588"/>
                  <a:ext cx="328613" cy="69850"/>
                </a:xfrm>
                <a:custGeom>
                  <a:avLst/>
                  <a:gdLst>
                    <a:gd name="T0" fmla="*/ 159 w 159"/>
                    <a:gd name="T1" fmla="*/ 17 h 34"/>
                    <a:gd name="T2" fmla="*/ 142 w 159"/>
                    <a:gd name="T3" fmla="*/ 34 h 34"/>
                    <a:gd name="T4" fmla="*/ 17 w 159"/>
                    <a:gd name="T5" fmla="*/ 34 h 34"/>
                    <a:gd name="T6" fmla="*/ 0 w 159"/>
                    <a:gd name="T7" fmla="*/ 17 h 34"/>
                    <a:gd name="T8" fmla="*/ 17 w 159"/>
                    <a:gd name="T9" fmla="*/ 0 h 34"/>
                    <a:gd name="T10" fmla="*/ 142 w 159"/>
                    <a:gd name="T11" fmla="*/ 0 h 34"/>
                    <a:gd name="T12" fmla="*/ 159 w 159"/>
                    <a:gd name="T13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34">
                      <a:moveTo>
                        <a:pt x="159" y="17"/>
                      </a:moveTo>
                      <a:cubicBezTo>
                        <a:pt x="159" y="26"/>
                        <a:pt x="151" y="34"/>
                        <a:pt x="142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8" y="34"/>
                        <a:pt x="0" y="26"/>
                        <a:pt x="0" y="17"/>
                      </a:cubicBezTo>
                      <a:cubicBezTo>
                        <a:pt x="0" y="7"/>
                        <a:pt x="8" y="0"/>
                        <a:pt x="17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cubicBezTo>
                        <a:pt x="151" y="0"/>
                        <a:pt x="159" y="7"/>
                        <a:pt x="159" y="17"/>
                      </a:cubicBezTo>
                    </a:path>
                  </a:pathLst>
                </a:custGeom>
                <a:solidFill>
                  <a:srgbClr val="2B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13"/>
                <p:cNvSpPr>
                  <a:spLocks noEditPoints="1"/>
                </p:cNvSpPr>
                <p:nvPr/>
              </p:nvSpPr>
              <p:spPr bwMode="auto">
                <a:xfrm>
                  <a:off x="8320088" y="1651001"/>
                  <a:ext cx="328613" cy="71438"/>
                </a:xfrm>
                <a:custGeom>
                  <a:avLst/>
                  <a:gdLst>
                    <a:gd name="T0" fmla="*/ 142 w 159"/>
                    <a:gd name="T1" fmla="*/ 35 h 35"/>
                    <a:gd name="T2" fmla="*/ 17 w 159"/>
                    <a:gd name="T3" fmla="*/ 35 h 35"/>
                    <a:gd name="T4" fmla="*/ 0 w 159"/>
                    <a:gd name="T5" fmla="*/ 18 h 35"/>
                    <a:gd name="T6" fmla="*/ 17 w 159"/>
                    <a:gd name="T7" fmla="*/ 0 h 35"/>
                    <a:gd name="T8" fmla="*/ 142 w 159"/>
                    <a:gd name="T9" fmla="*/ 0 h 35"/>
                    <a:gd name="T10" fmla="*/ 159 w 159"/>
                    <a:gd name="T11" fmla="*/ 18 h 35"/>
                    <a:gd name="T12" fmla="*/ 142 w 159"/>
                    <a:gd name="T13" fmla="*/ 35 h 35"/>
                    <a:gd name="T14" fmla="*/ 17 w 159"/>
                    <a:gd name="T15" fmla="*/ 1 h 35"/>
                    <a:gd name="T16" fmla="*/ 0 w 159"/>
                    <a:gd name="T17" fmla="*/ 18 h 35"/>
                    <a:gd name="T18" fmla="*/ 17 w 159"/>
                    <a:gd name="T19" fmla="*/ 34 h 35"/>
                    <a:gd name="T20" fmla="*/ 142 w 159"/>
                    <a:gd name="T21" fmla="*/ 34 h 35"/>
                    <a:gd name="T22" fmla="*/ 158 w 159"/>
                    <a:gd name="T23" fmla="*/ 18 h 35"/>
                    <a:gd name="T24" fmla="*/ 142 w 159"/>
                    <a:gd name="T25" fmla="*/ 1 h 35"/>
                    <a:gd name="T26" fmla="*/ 17 w 159"/>
                    <a:gd name="T27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9" h="35">
                      <a:moveTo>
                        <a:pt x="142" y="35"/>
                      </a:move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8" y="35"/>
                        <a:pt x="0" y="27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cubicBezTo>
                        <a:pt x="151" y="0"/>
                        <a:pt x="159" y="8"/>
                        <a:pt x="159" y="18"/>
                      </a:cubicBezTo>
                      <a:cubicBezTo>
                        <a:pt x="159" y="27"/>
                        <a:pt x="151" y="35"/>
                        <a:pt x="142" y="35"/>
                      </a:cubicBezTo>
                      <a:moveTo>
                        <a:pt x="17" y="1"/>
                      </a:moveTo>
                      <a:cubicBezTo>
                        <a:pt x="8" y="1"/>
                        <a:pt x="0" y="9"/>
                        <a:pt x="0" y="18"/>
                      </a:cubicBezTo>
                      <a:cubicBezTo>
                        <a:pt x="0" y="27"/>
                        <a:pt x="8" y="34"/>
                        <a:pt x="17" y="34"/>
                      </a:cubicBezTo>
                      <a:cubicBezTo>
                        <a:pt x="142" y="34"/>
                        <a:pt x="142" y="34"/>
                        <a:pt x="142" y="34"/>
                      </a:cubicBezTo>
                      <a:cubicBezTo>
                        <a:pt x="151" y="34"/>
                        <a:pt x="158" y="27"/>
                        <a:pt x="158" y="18"/>
                      </a:cubicBezTo>
                      <a:cubicBezTo>
                        <a:pt x="158" y="9"/>
                        <a:pt x="151" y="1"/>
                        <a:pt x="142" y="1"/>
                      </a:cubicBezTo>
                      <a:cubicBezTo>
                        <a:pt x="17" y="1"/>
                        <a:pt x="17" y="1"/>
                        <a:pt x="17" y="1"/>
                      </a:cubicBezTo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14"/>
                <p:cNvSpPr>
                  <a:spLocks/>
                </p:cNvSpPr>
                <p:nvPr/>
              </p:nvSpPr>
              <p:spPr bwMode="auto">
                <a:xfrm>
                  <a:off x="8348663" y="1671638"/>
                  <a:ext cx="271463" cy="31750"/>
                </a:xfrm>
                <a:custGeom>
                  <a:avLst/>
                  <a:gdLst>
                    <a:gd name="T0" fmla="*/ 131 w 131"/>
                    <a:gd name="T1" fmla="*/ 8 h 16"/>
                    <a:gd name="T2" fmla="*/ 123 w 131"/>
                    <a:gd name="T3" fmla="*/ 16 h 16"/>
                    <a:gd name="T4" fmla="*/ 8 w 131"/>
                    <a:gd name="T5" fmla="*/ 16 h 16"/>
                    <a:gd name="T6" fmla="*/ 0 w 131"/>
                    <a:gd name="T7" fmla="*/ 8 h 16"/>
                    <a:gd name="T8" fmla="*/ 8 w 131"/>
                    <a:gd name="T9" fmla="*/ 0 h 16"/>
                    <a:gd name="T10" fmla="*/ 123 w 131"/>
                    <a:gd name="T11" fmla="*/ 0 h 16"/>
                    <a:gd name="T12" fmla="*/ 131 w 131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" h="16">
                      <a:moveTo>
                        <a:pt x="131" y="8"/>
                      </a:moveTo>
                      <a:cubicBezTo>
                        <a:pt x="131" y="12"/>
                        <a:pt x="127" y="16"/>
                        <a:pt x="123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4" y="16"/>
                        <a:pt x="0" y="12"/>
                        <a:pt x="0" y="8"/>
                      </a:cubicBezTo>
                      <a:cubicBezTo>
                        <a:pt x="0" y="3"/>
                        <a:pt x="4" y="0"/>
                        <a:pt x="8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7" y="0"/>
                        <a:pt x="131" y="3"/>
                        <a:pt x="131" y="8"/>
                      </a:cubicBez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662" name="Picture 15"/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39138" y="1665288"/>
                  <a:ext cx="290513" cy="492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3" name="Picture 16"/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5660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4" name="Picture 17"/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6295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5" name="Picture 18"/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6930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6" name="Picture 19"/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7565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7" name="Picture 20"/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8200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8" name="Picture 21"/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88350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22"/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94700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0" name="Picture 23"/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01050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1" name="Picture 24"/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0422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2" name="Picture 25"/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1057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3" name="Picture 26"/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1692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4" name="Picture 27"/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2327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5" name="Picture 28"/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2962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6" name="Picture 29"/>
                <p:cNvPicPr>
                  <a:picLocks noChangeAspect="1"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35975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7" name="Picture 30"/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42325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8" name="Picture 31"/>
                <p:cNvPicPr>
                  <a:picLocks noChangeAspect="1"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48675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79" name="Picture 32"/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53438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0" name="Picture 33"/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59788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1" name="Picture 34"/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66138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2" name="Picture 35"/>
                <p:cNvPicPr>
                  <a:picLocks noChangeAspect="1" noChangeArrowheads="1"/>
                </p:cNvPicPr>
                <p:nvPr/>
              </p:nvPicPr>
              <p:blipFill>
                <a:blip r:embed="rId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72488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3" name="Picture 36"/>
                <p:cNvPicPr>
                  <a:picLocks noChangeAspect="1" noChangeArrowheads="1"/>
                </p:cNvPicPr>
                <p:nvPr/>
              </p:nvPicPr>
              <p:blipFill>
                <a:blip r:embed="rId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78838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4" name="Picture 37"/>
                <p:cNvPicPr>
                  <a:picLocks noChangeAspect="1" noChangeArrowheads="1"/>
                </p:cNvPicPr>
                <p:nvPr/>
              </p:nvPicPr>
              <p:blipFill>
                <a:blip r:embed="rId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85188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5" name="Picture 38"/>
                <p:cNvPicPr>
                  <a:picLocks noChangeAspect="1" noChangeArrowheads="1"/>
                </p:cNvPicPr>
                <p:nvPr/>
              </p:nvPicPr>
              <p:blipFill>
                <a:blip r:embed="rId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1538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6" name="Picture 39"/>
                <p:cNvPicPr>
                  <a:picLocks noChangeAspect="1" noChangeArrowheads="1"/>
                </p:cNvPicPr>
                <p:nvPr/>
              </p:nvPicPr>
              <p:blipFill>
                <a:blip r:embed="rId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7888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7" name="Picture 40"/>
                <p:cNvPicPr>
                  <a:picLocks noChangeAspect="1" noChangeArrowheads="1"/>
                </p:cNvPicPr>
                <p:nvPr/>
              </p:nvPicPr>
              <p:blipFill>
                <a:blip r:embed="rId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04238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8" name="Picture 41"/>
                <p:cNvPicPr>
                  <a:picLocks noChangeAspect="1" noChangeArrowheads="1"/>
                </p:cNvPicPr>
                <p:nvPr/>
              </p:nvPicPr>
              <p:blipFill>
                <a:blip r:embed="rId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10588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9" name="Picture 42"/>
                <p:cNvPicPr>
                  <a:picLocks noChangeAspect="1" noChangeArrowheads="1"/>
                </p:cNvPicPr>
                <p:nvPr/>
              </p:nvPicPr>
              <p:blipFill>
                <a:blip r:embed="rId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1535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0" name="Picture 43"/>
                <p:cNvPicPr>
                  <a:picLocks noChangeAspect="1" noChangeArrowheads="1"/>
                </p:cNvPicPr>
                <p:nvPr/>
              </p:nvPicPr>
              <p:blipFill>
                <a:blip r:embed="rId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2170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1" name="Picture 44"/>
                <p:cNvPicPr>
                  <a:picLocks noChangeAspect="1" noChangeArrowheads="1"/>
                </p:cNvPicPr>
                <p:nvPr/>
              </p:nvPicPr>
              <p:blipFill>
                <a:blip r:embed="rId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2805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2" name="Picture 45"/>
                <p:cNvPicPr>
                  <a:picLocks noChangeAspect="1" noChangeArrowheads="1"/>
                </p:cNvPicPr>
                <p:nvPr/>
              </p:nvPicPr>
              <p:blipFill>
                <a:blip r:embed="rId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3440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46"/>
                <p:cNvPicPr>
                  <a:picLocks noChangeAspect="1" noChangeArrowheads="1"/>
                </p:cNvPicPr>
                <p:nvPr/>
              </p:nvPicPr>
              <p:blipFill>
                <a:blip r:embed="rId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4075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4" name="Picture 47"/>
                <p:cNvPicPr>
                  <a:picLocks noChangeAspect="1" noChangeArrowheads="1"/>
                </p:cNvPicPr>
                <p:nvPr/>
              </p:nvPicPr>
              <p:blipFill>
                <a:blip r:embed="rId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47100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5" name="Picture 48"/>
                <p:cNvPicPr>
                  <a:picLocks noChangeAspect="1" noChangeArrowheads="1"/>
                </p:cNvPicPr>
                <p:nvPr/>
              </p:nvPicPr>
              <p:blipFill>
                <a:blip r:embed="rId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51863" y="1660526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6" name="Picture 49"/>
                <p:cNvPicPr>
                  <a:picLocks noChangeAspect="1" noChangeArrowheads="1"/>
                </p:cNvPicPr>
                <p:nvPr/>
              </p:nvPicPr>
              <p:blipFill>
                <a:blip r:embed="rId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5662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50"/>
                <p:cNvPicPr>
                  <a:picLocks noChangeAspect="1" noChangeArrowheads="1"/>
                </p:cNvPicPr>
                <p:nvPr/>
              </p:nvPicPr>
              <p:blipFill>
                <a:blip r:embed="rId4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6297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8" name="Picture 51"/>
                <p:cNvPicPr>
                  <a:picLocks noChangeAspect="1" noChangeArrowheads="1"/>
                </p:cNvPicPr>
                <p:nvPr/>
              </p:nvPicPr>
              <p:blipFill>
                <a:blip r:embed="rId4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6932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9" name="Picture 52"/>
                <p:cNvPicPr>
                  <a:picLocks noChangeAspect="1" noChangeArrowheads="1"/>
                </p:cNvPicPr>
                <p:nvPr/>
              </p:nvPicPr>
              <p:blipFill>
                <a:blip r:embed="rId4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7567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00" name="Picture 53"/>
                <p:cNvPicPr>
                  <a:picLocks noChangeAspect="1" noChangeArrowheads="1"/>
                </p:cNvPicPr>
                <p:nvPr/>
              </p:nvPicPr>
              <p:blipFill>
                <a:blip r:embed="rId4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8202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01" name="Picture 54"/>
                <p:cNvPicPr>
                  <a:picLocks noChangeAspect="1" noChangeArrowheads="1"/>
                </p:cNvPicPr>
                <p:nvPr/>
              </p:nvPicPr>
              <p:blipFill>
                <a:blip r:embed="rId4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88375" y="166052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02" name="Freeform 55"/>
                <p:cNvSpPr>
                  <a:spLocks/>
                </p:cNvSpPr>
                <p:nvPr/>
              </p:nvSpPr>
              <p:spPr bwMode="auto">
                <a:xfrm>
                  <a:off x="8355013" y="1673226"/>
                  <a:ext cx="4763" cy="1588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03" name="Picture 56"/>
                <p:cNvPicPr>
                  <a:picLocks noChangeAspect="1" noChangeArrowheads="1"/>
                </p:cNvPicPr>
                <p:nvPr/>
              </p:nvPicPr>
              <p:blipFill>
                <a:blip r:embed="rId4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47075" y="1665288"/>
                  <a:ext cx="17463" cy="174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04" name="Freeform 57"/>
                <p:cNvSpPr>
                  <a:spLocks/>
                </p:cNvSpPr>
                <p:nvPr/>
              </p:nvSpPr>
              <p:spPr bwMode="auto">
                <a:xfrm>
                  <a:off x="8361363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05" name="Picture 58"/>
                <p:cNvPicPr>
                  <a:picLocks noChangeAspect="1" noChangeArrowheads="1"/>
                </p:cNvPicPr>
                <p:nvPr/>
              </p:nvPicPr>
              <p:blipFill>
                <a:blip r:embed="rId4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53425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06" name="Freeform 59"/>
                <p:cNvSpPr>
                  <a:spLocks/>
                </p:cNvSpPr>
                <p:nvPr/>
              </p:nvSpPr>
              <p:spPr bwMode="auto">
                <a:xfrm>
                  <a:off x="8367713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07" name="Picture 60"/>
                <p:cNvPicPr>
                  <a:picLocks noChangeAspect="1" noChangeArrowheads="1"/>
                </p:cNvPicPr>
                <p:nvPr/>
              </p:nvPicPr>
              <p:blipFill>
                <a:blip r:embed="rId4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59775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08" name="Freeform 61"/>
                <p:cNvSpPr>
                  <a:spLocks/>
                </p:cNvSpPr>
                <p:nvPr/>
              </p:nvSpPr>
              <p:spPr bwMode="auto">
                <a:xfrm>
                  <a:off x="8374063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09" name="Picture 62"/>
                <p:cNvPicPr>
                  <a:picLocks noChangeAspect="1" noChangeArrowheads="1"/>
                </p:cNvPicPr>
                <p:nvPr/>
              </p:nvPicPr>
              <p:blipFill>
                <a:blip r:embed="rId4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6453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10" name="Freeform 63"/>
                <p:cNvSpPr>
                  <a:spLocks/>
                </p:cNvSpPr>
                <p:nvPr/>
              </p:nvSpPr>
              <p:spPr bwMode="auto">
                <a:xfrm>
                  <a:off x="8380413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11" name="Picture 64"/>
                <p:cNvPicPr>
                  <a:picLocks noChangeAspect="1" noChangeArrowheads="1"/>
                </p:cNvPicPr>
                <p:nvPr/>
              </p:nvPicPr>
              <p:blipFill>
                <a:blip r:embed="rId4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7088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12" name="Freeform 65"/>
                <p:cNvSpPr>
                  <a:spLocks/>
                </p:cNvSpPr>
                <p:nvPr/>
              </p:nvSpPr>
              <p:spPr bwMode="auto">
                <a:xfrm>
                  <a:off x="8385175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13" name="Picture 66"/>
                <p:cNvPicPr>
                  <a:picLocks noChangeAspect="1" noChangeArrowheads="1"/>
                </p:cNvPicPr>
                <p:nvPr/>
              </p:nvPicPr>
              <p:blipFill>
                <a:blip r:embed="rId5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7723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14" name="Freeform 67"/>
                <p:cNvSpPr>
                  <a:spLocks/>
                </p:cNvSpPr>
                <p:nvPr/>
              </p:nvSpPr>
              <p:spPr bwMode="auto">
                <a:xfrm>
                  <a:off x="8391525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15" name="Picture 68"/>
                <p:cNvPicPr>
                  <a:picLocks noChangeAspect="1" noChangeArrowheads="1"/>
                </p:cNvPicPr>
                <p:nvPr/>
              </p:nvPicPr>
              <p:blipFill>
                <a:blip r:embed="rId5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8358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16" name="Freeform 69"/>
                <p:cNvSpPr>
                  <a:spLocks/>
                </p:cNvSpPr>
                <p:nvPr/>
              </p:nvSpPr>
              <p:spPr bwMode="auto">
                <a:xfrm>
                  <a:off x="8397875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17" name="Picture 70"/>
                <p:cNvPicPr>
                  <a:picLocks noChangeAspect="1" noChangeArrowheads="1"/>
                </p:cNvPicPr>
                <p:nvPr/>
              </p:nvPicPr>
              <p:blipFill>
                <a:blip r:embed="rId5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8993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18" name="Freeform 71"/>
                <p:cNvSpPr>
                  <a:spLocks/>
                </p:cNvSpPr>
                <p:nvPr/>
              </p:nvSpPr>
              <p:spPr bwMode="auto">
                <a:xfrm>
                  <a:off x="8404225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19" name="Picture 72"/>
                <p:cNvPicPr>
                  <a:picLocks noChangeAspect="1" noChangeArrowheads="1"/>
                </p:cNvPicPr>
                <p:nvPr/>
              </p:nvPicPr>
              <p:blipFill>
                <a:blip r:embed="rId5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9628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20" name="Freeform 73"/>
                <p:cNvSpPr>
                  <a:spLocks/>
                </p:cNvSpPr>
                <p:nvPr/>
              </p:nvSpPr>
              <p:spPr bwMode="auto">
                <a:xfrm>
                  <a:off x="8410575" y="1671638"/>
                  <a:ext cx="4763" cy="3175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21" name="Picture 74"/>
                <p:cNvPicPr>
                  <a:picLocks noChangeAspect="1" noChangeArrowheads="1"/>
                </p:cNvPicPr>
                <p:nvPr/>
              </p:nvPicPr>
              <p:blipFill>
                <a:blip r:embed="rId5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0263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22" name="Freeform 75"/>
                <p:cNvSpPr>
                  <a:spLocks/>
                </p:cNvSpPr>
                <p:nvPr/>
              </p:nvSpPr>
              <p:spPr bwMode="auto">
                <a:xfrm>
                  <a:off x="8416925" y="1671638"/>
                  <a:ext cx="4763" cy="3175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23" name="Picture 76"/>
                <p:cNvPicPr>
                  <a:picLocks noChangeAspect="1" noChangeArrowheads="1"/>
                </p:cNvPicPr>
                <p:nvPr/>
              </p:nvPicPr>
              <p:blipFill>
                <a:blip r:embed="rId5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0898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24" name="Freeform 77"/>
                <p:cNvSpPr>
                  <a:spLocks/>
                </p:cNvSpPr>
                <p:nvPr/>
              </p:nvSpPr>
              <p:spPr bwMode="auto">
                <a:xfrm>
                  <a:off x="8423275" y="1671638"/>
                  <a:ext cx="4763" cy="3175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25" name="Picture 78"/>
                <p:cNvPicPr>
                  <a:picLocks noChangeAspect="1" noChangeArrowheads="1"/>
                </p:cNvPicPr>
                <p:nvPr/>
              </p:nvPicPr>
              <p:blipFill>
                <a:blip r:embed="rId5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15338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26" name="Freeform 79"/>
                <p:cNvSpPr>
                  <a:spLocks/>
                </p:cNvSpPr>
                <p:nvPr/>
              </p:nvSpPr>
              <p:spPr bwMode="auto">
                <a:xfrm>
                  <a:off x="8428038" y="1671638"/>
                  <a:ext cx="4763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27" name="Picture 80"/>
                <p:cNvPicPr>
                  <a:picLocks noChangeAspect="1" noChangeArrowheads="1"/>
                </p:cNvPicPr>
                <p:nvPr/>
              </p:nvPicPr>
              <p:blipFill>
                <a:blip r:embed="rId5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18513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28" name="Freeform 81"/>
                <p:cNvSpPr>
                  <a:spLocks/>
                </p:cNvSpPr>
                <p:nvPr/>
              </p:nvSpPr>
              <p:spPr bwMode="auto">
                <a:xfrm>
                  <a:off x="8432800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29" name="Picture 82"/>
                <p:cNvPicPr>
                  <a:picLocks noChangeAspect="1" noChangeArrowheads="1"/>
                </p:cNvPicPr>
                <p:nvPr/>
              </p:nvPicPr>
              <p:blipFill>
                <a:blip r:embed="rId5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24863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0" name="Freeform 83"/>
                <p:cNvSpPr>
                  <a:spLocks/>
                </p:cNvSpPr>
                <p:nvPr/>
              </p:nvSpPr>
              <p:spPr bwMode="auto">
                <a:xfrm>
                  <a:off x="8439150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31" name="Picture 84"/>
                <p:cNvPicPr>
                  <a:picLocks noChangeAspect="1" noChangeArrowheads="1"/>
                </p:cNvPicPr>
                <p:nvPr/>
              </p:nvPicPr>
              <p:blipFill>
                <a:blip r:embed="rId5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31213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2" name="Freeform 85"/>
                <p:cNvSpPr>
                  <a:spLocks/>
                </p:cNvSpPr>
                <p:nvPr/>
              </p:nvSpPr>
              <p:spPr bwMode="auto">
                <a:xfrm>
                  <a:off x="8445500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33" name="Picture 86"/>
                <p:cNvPicPr>
                  <a:picLocks noChangeAspect="1" noChangeArrowheads="1"/>
                </p:cNvPicPr>
                <p:nvPr/>
              </p:nvPicPr>
              <p:blipFill>
                <a:blip r:embed="rId6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37563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4" name="Freeform 87"/>
                <p:cNvSpPr>
                  <a:spLocks/>
                </p:cNvSpPr>
                <p:nvPr/>
              </p:nvSpPr>
              <p:spPr bwMode="auto">
                <a:xfrm>
                  <a:off x="8451850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35" name="Picture 88"/>
                <p:cNvPicPr>
                  <a:picLocks noChangeAspect="1" noChangeArrowheads="1"/>
                </p:cNvPicPr>
                <p:nvPr/>
              </p:nvPicPr>
              <p:blipFill>
                <a:blip r:embed="rId6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43913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6" name="Freeform 89"/>
                <p:cNvSpPr>
                  <a:spLocks/>
                </p:cNvSpPr>
                <p:nvPr/>
              </p:nvSpPr>
              <p:spPr bwMode="auto">
                <a:xfrm>
                  <a:off x="8458200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37" name="Picture 90"/>
                <p:cNvPicPr>
                  <a:picLocks noChangeAspect="1" noChangeArrowheads="1"/>
                </p:cNvPicPr>
                <p:nvPr/>
              </p:nvPicPr>
              <p:blipFill>
                <a:blip r:embed="rId6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50263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8" name="Freeform 91"/>
                <p:cNvSpPr>
                  <a:spLocks/>
                </p:cNvSpPr>
                <p:nvPr/>
              </p:nvSpPr>
              <p:spPr bwMode="auto">
                <a:xfrm>
                  <a:off x="8464550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39" name="Picture 92"/>
                <p:cNvPicPr>
                  <a:picLocks noChangeAspect="1" noChangeArrowheads="1"/>
                </p:cNvPicPr>
                <p:nvPr/>
              </p:nvPicPr>
              <p:blipFill>
                <a:blip r:embed="rId6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56613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40" name="Freeform 93"/>
                <p:cNvSpPr>
                  <a:spLocks/>
                </p:cNvSpPr>
                <p:nvPr/>
              </p:nvSpPr>
              <p:spPr bwMode="auto">
                <a:xfrm>
                  <a:off x="8470900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41" name="Picture 94"/>
                <p:cNvPicPr>
                  <a:picLocks noChangeAspect="1" noChangeArrowheads="1"/>
                </p:cNvPicPr>
                <p:nvPr/>
              </p:nvPicPr>
              <p:blipFill>
                <a:blip r:embed="rId6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62963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42" name="Freeform 95"/>
                <p:cNvSpPr>
                  <a:spLocks/>
                </p:cNvSpPr>
                <p:nvPr/>
              </p:nvSpPr>
              <p:spPr bwMode="auto">
                <a:xfrm>
                  <a:off x="8477250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43" name="Picture 96"/>
                <p:cNvPicPr>
                  <a:picLocks noChangeAspect="1" noChangeArrowheads="1"/>
                </p:cNvPicPr>
                <p:nvPr/>
              </p:nvPicPr>
              <p:blipFill>
                <a:blip r:embed="rId6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69313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44" name="Freeform 97"/>
                <p:cNvSpPr>
                  <a:spLocks/>
                </p:cNvSpPr>
                <p:nvPr/>
              </p:nvSpPr>
              <p:spPr bwMode="auto">
                <a:xfrm>
                  <a:off x="8483600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45" name="Picture 98"/>
                <p:cNvPicPr>
                  <a:picLocks noChangeAspect="1" noChangeArrowheads="1"/>
                </p:cNvPicPr>
                <p:nvPr/>
              </p:nvPicPr>
              <p:blipFill>
                <a:blip r:embed="rId6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74075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46" name="Freeform 99"/>
                <p:cNvSpPr>
                  <a:spLocks/>
                </p:cNvSpPr>
                <p:nvPr/>
              </p:nvSpPr>
              <p:spPr bwMode="auto">
                <a:xfrm>
                  <a:off x="8489950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47" name="Picture 100"/>
                <p:cNvPicPr>
                  <a:picLocks noChangeAspect="1" noChangeArrowheads="1"/>
                </p:cNvPicPr>
                <p:nvPr/>
              </p:nvPicPr>
              <p:blipFill>
                <a:blip r:embed="rId6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80425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48" name="Freeform 101"/>
                <p:cNvSpPr>
                  <a:spLocks/>
                </p:cNvSpPr>
                <p:nvPr/>
              </p:nvSpPr>
              <p:spPr bwMode="auto">
                <a:xfrm>
                  <a:off x="8494713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49" name="Picture 102"/>
                <p:cNvPicPr>
                  <a:picLocks noChangeAspect="1" noChangeArrowheads="1"/>
                </p:cNvPicPr>
                <p:nvPr/>
              </p:nvPicPr>
              <p:blipFill>
                <a:blip r:embed="rId6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86775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0" name="Freeform 103"/>
                <p:cNvSpPr>
                  <a:spLocks/>
                </p:cNvSpPr>
                <p:nvPr/>
              </p:nvSpPr>
              <p:spPr bwMode="auto">
                <a:xfrm>
                  <a:off x="8501063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51" name="Picture 104"/>
                <p:cNvPicPr>
                  <a:picLocks noChangeAspect="1" noChangeArrowheads="1"/>
                </p:cNvPicPr>
                <p:nvPr/>
              </p:nvPicPr>
              <p:blipFill>
                <a:blip r:embed="rId6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25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2" name="Freeform 105"/>
                <p:cNvSpPr>
                  <a:spLocks/>
                </p:cNvSpPr>
                <p:nvPr/>
              </p:nvSpPr>
              <p:spPr bwMode="auto">
                <a:xfrm>
                  <a:off x="8507413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53" name="Picture 106"/>
                <p:cNvPicPr>
                  <a:picLocks noChangeAspect="1" noChangeArrowheads="1"/>
                </p:cNvPicPr>
                <p:nvPr/>
              </p:nvPicPr>
              <p:blipFill>
                <a:blip r:embed="rId7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9475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4" name="Freeform 107"/>
                <p:cNvSpPr>
                  <a:spLocks/>
                </p:cNvSpPr>
                <p:nvPr/>
              </p:nvSpPr>
              <p:spPr bwMode="auto">
                <a:xfrm>
                  <a:off x="8513763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55" name="Picture 108"/>
                <p:cNvPicPr>
                  <a:picLocks noChangeAspect="1" noChangeArrowheads="1"/>
                </p:cNvPicPr>
                <p:nvPr/>
              </p:nvPicPr>
              <p:blipFill>
                <a:blip r:embed="rId7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05825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6" name="Freeform 109"/>
                <p:cNvSpPr>
                  <a:spLocks/>
                </p:cNvSpPr>
                <p:nvPr/>
              </p:nvSpPr>
              <p:spPr bwMode="auto">
                <a:xfrm>
                  <a:off x="8520113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57" name="Picture 110"/>
                <p:cNvPicPr>
                  <a:picLocks noChangeAspect="1" noChangeArrowheads="1"/>
                </p:cNvPicPr>
                <p:nvPr/>
              </p:nvPicPr>
              <p:blipFill>
                <a:blip r:embed="rId7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12175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8" name="Freeform 111"/>
                <p:cNvSpPr>
                  <a:spLocks/>
                </p:cNvSpPr>
                <p:nvPr/>
              </p:nvSpPr>
              <p:spPr bwMode="auto">
                <a:xfrm>
                  <a:off x="8526463" y="1671638"/>
                  <a:ext cx="4763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59" name="Picture 112"/>
                <p:cNvPicPr>
                  <a:picLocks noChangeAspect="1" noChangeArrowheads="1"/>
                </p:cNvPicPr>
                <p:nvPr/>
              </p:nvPicPr>
              <p:blipFill>
                <a:blip r:embed="rId7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18525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0" name="Freeform 113"/>
                <p:cNvSpPr>
                  <a:spLocks/>
                </p:cNvSpPr>
                <p:nvPr/>
              </p:nvSpPr>
              <p:spPr bwMode="auto">
                <a:xfrm>
                  <a:off x="8532813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61" name="Picture 114"/>
                <p:cNvPicPr>
                  <a:picLocks noChangeAspect="1" noChangeArrowheads="1"/>
                </p:cNvPicPr>
                <p:nvPr/>
              </p:nvPicPr>
              <p:blipFill>
                <a:blip r:embed="rId7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24875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2" name="Freeform 115"/>
                <p:cNvSpPr>
                  <a:spLocks/>
                </p:cNvSpPr>
                <p:nvPr/>
              </p:nvSpPr>
              <p:spPr bwMode="auto">
                <a:xfrm>
                  <a:off x="8539163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63" name="Picture 116"/>
                <p:cNvPicPr>
                  <a:picLocks noChangeAspect="1" noChangeArrowheads="1"/>
                </p:cNvPicPr>
                <p:nvPr/>
              </p:nvPicPr>
              <p:blipFill>
                <a:blip r:embed="rId7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31225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4" name="Freeform 117"/>
                <p:cNvSpPr>
                  <a:spLocks/>
                </p:cNvSpPr>
                <p:nvPr/>
              </p:nvSpPr>
              <p:spPr bwMode="auto">
                <a:xfrm>
                  <a:off x="8545513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65" name="Picture 118"/>
                <p:cNvPicPr>
                  <a:picLocks noChangeAspect="1" noChangeArrowheads="1"/>
                </p:cNvPicPr>
                <p:nvPr/>
              </p:nvPicPr>
              <p:blipFill>
                <a:blip r:embed="rId7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3598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Freeform 119"/>
                <p:cNvSpPr>
                  <a:spLocks/>
                </p:cNvSpPr>
                <p:nvPr/>
              </p:nvSpPr>
              <p:spPr bwMode="auto">
                <a:xfrm>
                  <a:off x="8551863" y="1671638"/>
                  <a:ext cx="3175" cy="3175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2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67" name="Picture 120"/>
                <p:cNvPicPr>
                  <a:picLocks noChangeAspect="1" noChangeArrowheads="1"/>
                </p:cNvPicPr>
                <p:nvPr/>
              </p:nvPicPr>
              <p:blipFill>
                <a:blip r:embed="rId7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4233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8" name="Freeform 121"/>
                <p:cNvSpPr>
                  <a:spLocks/>
                </p:cNvSpPr>
                <p:nvPr/>
              </p:nvSpPr>
              <p:spPr bwMode="auto">
                <a:xfrm>
                  <a:off x="8556625" y="1671638"/>
                  <a:ext cx="4763" cy="3175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69" name="Picture 122"/>
                <p:cNvPicPr>
                  <a:picLocks noChangeAspect="1" noChangeArrowheads="1"/>
                </p:cNvPicPr>
                <p:nvPr/>
              </p:nvPicPr>
              <p:blipFill>
                <a:blip r:embed="rId7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4868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0" name="Freeform 123"/>
                <p:cNvSpPr>
                  <a:spLocks/>
                </p:cNvSpPr>
                <p:nvPr/>
              </p:nvSpPr>
              <p:spPr bwMode="auto">
                <a:xfrm>
                  <a:off x="8562975" y="1671638"/>
                  <a:ext cx="4763" cy="3175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71" name="Picture 124"/>
                <p:cNvPicPr>
                  <a:picLocks noChangeAspect="1" noChangeArrowheads="1"/>
                </p:cNvPicPr>
                <p:nvPr/>
              </p:nvPicPr>
              <p:blipFill>
                <a:blip r:embed="rId7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5503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2" name="Freeform 125"/>
                <p:cNvSpPr>
                  <a:spLocks/>
                </p:cNvSpPr>
                <p:nvPr/>
              </p:nvSpPr>
              <p:spPr bwMode="auto">
                <a:xfrm>
                  <a:off x="8569325" y="1671638"/>
                  <a:ext cx="4763" cy="3175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73" name="Picture 126"/>
                <p:cNvPicPr>
                  <a:picLocks noChangeAspect="1" noChangeArrowheads="1"/>
                </p:cNvPicPr>
                <p:nvPr/>
              </p:nvPicPr>
              <p:blipFill>
                <a:blip r:embed="rId8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61388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4" name="Freeform 127"/>
                <p:cNvSpPr>
                  <a:spLocks/>
                </p:cNvSpPr>
                <p:nvPr/>
              </p:nvSpPr>
              <p:spPr bwMode="auto">
                <a:xfrm>
                  <a:off x="8574088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75" name="Picture 128"/>
                <p:cNvPicPr>
                  <a:picLocks noChangeAspect="1" noChangeArrowheads="1"/>
                </p:cNvPicPr>
                <p:nvPr/>
              </p:nvPicPr>
              <p:blipFill>
                <a:blip r:embed="rId8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66150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6" name="Freeform 129"/>
                <p:cNvSpPr>
                  <a:spLocks/>
                </p:cNvSpPr>
                <p:nvPr/>
              </p:nvSpPr>
              <p:spPr bwMode="auto">
                <a:xfrm>
                  <a:off x="8580438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77" name="Picture 130"/>
                <p:cNvPicPr>
                  <a:picLocks noChangeAspect="1" noChangeArrowheads="1"/>
                </p:cNvPicPr>
                <p:nvPr/>
              </p:nvPicPr>
              <p:blipFill>
                <a:blip r:embed="rId8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72500" y="166211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8" name="Freeform 131"/>
                <p:cNvSpPr>
                  <a:spLocks/>
                </p:cNvSpPr>
                <p:nvPr/>
              </p:nvSpPr>
              <p:spPr bwMode="auto">
                <a:xfrm>
                  <a:off x="8586788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79" name="Picture 132"/>
                <p:cNvPicPr>
                  <a:picLocks noChangeAspect="1" noChangeArrowheads="1"/>
                </p:cNvPicPr>
                <p:nvPr/>
              </p:nvPicPr>
              <p:blipFill>
                <a:blip r:embed="rId8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77263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80" name="Freeform 133"/>
                <p:cNvSpPr>
                  <a:spLocks/>
                </p:cNvSpPr>
                <p:nvPr/>
              </p:nvSpPr>
              <p:spPr bwMode="auto">
                <a:xfrm>
                  <a:off x="8593138" y="1671638"/>
                  <a:ext cx="4763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81" name="Picture 134"/>
                <p:cNvPicPr>
                  <a:picLocks noChangeAspect="1" noChangeArrowheads="1"/>
                </p:cNvPicPr>
                <p:nvPr/>
              </p:nvPicPr>
              <p:blipFill>
                <a:blip r:embed="rId8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83613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82" name="Freeform 135"/>
                <p:cNvSpPr>
                  <a:spLocks/>
                </p:cNvSpPr>
                <p:nvPr/>
              </p:nvSpPr>
              <p:spPr bwMode="auto">
                <a:xfrm>
                  <a:off x="8597900" y="1671638"/>
                  <a:ext cx="6350" cy="3175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2 h 2"/>
                    <a:gd name="T8" fmla="*/ 3 w 3"/>
                    <a:gd name="T9" fmla="*/ 1 h 2"/>
                    <a:gd name="T10" fmla="*/ 2 w 3"/>
                    <a:gd name="T11" fmla="*/ 0 h 2"/>
                    <a:gd name="T12" fmla="*/ 2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83" name="Picture 136"/>
                <p:cNvPicPr>
                  <a:picLocks noChangeAspect="1" noChangeArrowheads="1"/>
                </p:cNvPicPr>
                <p:nvPr/>
              </p:nvPicPr>
              <p:blipFill>
                <a:blip r:embed="rId8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89963" y="16621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84" name="Freeform 137"/>
                <p:cNvSpPr>
                  <a:spLocks/>
                </p:cNvSpPr>
                <p:nvPr/>
              </p:nvSpPr>
              <p:spPr bwMode="auto">
                <a:xfrm>
                  <a:off x="8604250" y="1671638"/>
                  <a:ext cx="6350" cy="3175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2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85" name="Picture 138"/>
                <p:cNvPicPr>
                  <a:picLocks noChangeAspect="1" noChangeArrowheads="1"/>
                </p:cNvPicPr>
                <p:nvPr/>
              </p:nvPicPr>
              <p:blipFill>
                <a:blip r:embed="rId8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96313" y="1665288"/>
                  <a:ext cx="19050" cy="174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86" name="Freeform 139"/>
                <p:cNvSpPr>
                  <a:spLocks/>
                </p:cNvSpPr>
                <p:nvPr/>
              </p:nvSpPr>
              <p:spPr bwMode="auto">
                <a:xfrm>
                  <a:off x="8610600" y="1674813"/>
                  <a:ext cx="3175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87" name="Picture 140"/>
                <p:cNvPicPr>
                  <a:picLocks noChangeAspect="1" noChangeArrowheads="1"/>
                </p:cNvPicPr>
                <p:nvPr/>
              </p:nvPicPr>
              <p:blipFill>
                <a:blip r:embed="rId8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02663" y="1666876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88" name="Freeform 141"/>
                <p:cNvSpPr>
                  <a:spLocks/>
                </p:cNvSpPr>
                <p:nvPr/>
              </p:nvSpPr>
              <p:spPr bwMode="auto">
                <a:xfrm>
                  <a:off x="8353425" y="1674813"/>
                  <a:ext cx="3175" cy="6350"/>
                </a:xfrm>
                <a:custGeom>
                  <a:avLst/>
                  <a:gdLst>
                    <a:gd name="T0" fmla="*/ 1 w 2"/>
                    <a:gd name="T1" fmla="*/ 0 h 3"/>
                    <a:gd name="T2" fmla="*/ 1 w 2"/>
                    <a:gd name="T3" fmla="*/ 0 h 3"/>
                    <a:gd name="T4" fmla="*/ 0 w 2"/>
                    <a:gd name="T5" fmla="*/ 2 h 3"/>
                    <a:gd name="T6" fmla="*/ 1 w 2"/>
                    <a:gd name="T7" fmla="*/ 3 h 3"/>
                    <a:gd name="T8" fmla="*/ 2 w 2"/>
                    <a:gd name="T9" fmla="*/ 2 h 3"/>
                    <a:gd name="T10" fmla="*/ 1 w 2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2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789" name="Picture 142"/>
                <p:cNvPicPr>
                  <a:picLocks noChangeAspect="1" noChangeArrowheads="1"/>
                </p:cNvPicPr>
                <p:nvPr/>
              </p:nvPicPr>
              <p:blipFill>
                <a:blip r:embed="rId8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42313" y="16684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90" name="Oval 143"/>
                <p:cNvSpPr>
                  <a:spLocks noChangeArrowheads="1"/>
                </p:cNvSpPr>
                <p:nvPr/>
              </p:nvSpPr>
              <p:spPr bwMode="auto">
                <a:xfrm>
                  <a:off x="835660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Oval 144"/>
                <p:cNvSpPr>
                  <a:spLocks noChangeArrowheads="1"/>
                </p:cNvSpPr>
                <p:nvPr/>
              </p:nvSpPr>
              <p:spPr bwMode="auto">
                <a:xfrm>
                  <a:off x="836295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Oval 145"/>
                <p:cNvSpPr>
                  <a:spLocks noChangeArrowheads="1"/>
                </p:cNvSpPr>
                <p:nvPr/>
              </p:nvSpPr>
              <p:spPr bwMode="auto">
                <a:xfrm>
                  <a:off x="836930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Oval 146"/>
                <p:cNvSpPr>
                  <a:spLocks noChangeArrowheads="1"/>
                </p:cNvSpPr>
                <p:nvPr/>
              </p:nvSpPr>
              <p:spPr bwMode="auto">
                <a:xfrm>
                  <a:off x="837565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Oval 147"/>
                <p:cNvSpPr>
                  <a:spLocks noChangeArrowheads="1"/>
                </p:cNvSpPr>
                <p:nvPr/>
              </p:nvSpPr>
              <p:spPr bwMode="auto">
                <a:xfrm>
                  <a:off x="838200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Oval 148"/>
                <p:cNvSpPr>
                  <a:spLocks noChangeArrowheads="1"/>
                </p:cNvSpPr>
                <p:nvPr/>
              </p:nvSpPr>
              <p:spPr bwMode="auto">
                <a:xfrm>
                  <a:off x="838835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Oval 149"/>
                <p:cNvSpPr>
                  <a:spLocks noChangeArrowheads="1"/>
                </p:cNvSpPr>
                <p:nvPr/>
              </p:nvSpPr>
              <p:spPr bwMode="auto">
                <a:xfrm>
                  <a:off x="839470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Oval 150"/>
                <p:cNvSpPr>
                  <a:spLocks noChangeArrowheads="1"/>
                </p:cNvSpPr>
                <p:nvPr/>
              </p:nvSpPr>
              <p:spPr bwMode="auto">
                <a:xfrm>
                  <a:off x="8401050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Oval 151"/>
                <p:cNvSpPr>
                  <a:spLocks noChangeArrowheads="1"/>
                </p:cNvSpPr>
                <p:nvPr/>
              </p:nvSpPr>
              <p:spPr bwMode="auto">
                <a:xfrm>
                  <a:off x="840581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Oval 152"/>
                <p:cNvSpPr>
                  <a:spLocks noChangeArrowheads="1"/>
                </p:cNvSpPr>
                <p:nvPr/>
              </p:nvSpPr>
              <p:spPr bwMode="auto">
                <a:xfrm>
                  <a:off x="841216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Oval 153"/>
                <p:cNvSpPr>
                  <a:spLocks noChangeArrowheads="1"/>
                </p:cNvSpPr>
                <p:nvPr/>
              </p:nvSpPr>
              <p:spPr bwMode="auto">
                <a:xfrm>
                  <a:off x="841851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Oval 154"/>
                <p:cNvSpPr>
                  <a:spLocks noChangeArrowheads="1"/>
                </p:cNvSpPr>
                <p:nvPr/>
              </p:nvSpPr>
              <p:spPr bwMode="auto">
                <a:xfrm>
                  <a:off x="842486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Oval 155"/>
                <p:cNvSpPr>
                  <a:spLocks noChangeArrowheads="1"/>
                </p:cNvSpPr>
                <p:nvPr/>
              </p:nvSpPr>
              <p:spPr bwMode="auto">
                <a:xfrm>
                  <a:off x="843121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Oval 156"/>
                <p:cNvSpPr>
                  <a:spLocks noChangeArrowheads="1"/>
                </p:cNvSpPr>
                <p:nvPr/>
              </p:nvSpPr>
              <p:spPr bwMode="auto">
                <a:xfrm>
                  <a:off x="843756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Oval 157"/>
                <p:cNvSpPr>
                  <a:spLocks noChangeArrowheads="1"/>
                </p:cNvSpPr>
                <p:nvPr/>
              </p:nvSpPr>
              <p:spPr bwMode="auto">
                <a:xfrm>
                  <a:off x="844391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Oval 158"/>
                <p:cNvSpPr>
                  <a:spLocks noChangeArrowheads="1"/>
                </p:cNvSpPr>
                <p:nvPr/>
              </p:nvSpPr>
              <p:spPr bwMode="auto">
                <a:xfrm>
                  <a:off x="8450263" y="1674813"/>
                  <a:ext cx="3175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Oval 159"/>
                <p:cNvSpPr>
                  <a:spLocks noChangeArrowheads="1"/>
                </p:cNvSpPr>
                <p:nvPr/>
              </p:nvSpPr>
              <p:spPr bwMode="auto">
                <a:xfrm>
                  <a:off x="8456613" y="1674813"/>
                  <a:ext cx="3175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Oval 160"/>
                <p:cNvSpPr>
                  <a:spLocks noChangeArrowheads="1"/>
                </p:cNvSpPr>
                <p:nvPr/>
              </p:nvSpPr>
              <p:spPr bwMode="auto">
                <a:xfrm>
                  <a:off x="8462963" y="1674813"/>
                  <a:ext cx="3175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Oval 161"/>
                <p:cNvSpPr>
                  <a:spLocks noChangeArrowheads="1"/>
                </p:cNvSpPr>
                <p:nvPr/>
              </p:nvSpPr>
              <p:spPr bwMode="auto">
                <a:xfrm>
                  <a:off x="8469313" y="1674813"/>
                  <a:ext cx="3175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Oval 162"/>
                <p:cNvSpPr>
                  <a:spLocks noChangeArrowheads="1"/>
                </p:cNvSpPr>
                <p:nvPr/>
              </p:nvSpPr>
              <p:spPr bwMode="auto">
                <a:xfrm>
                  <a:off x="8474075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Oval 163"/>
                <p:cNvSpPr>
                  <a:spLocks noChangeArrowheads="1"/>
                </p:cNvSpPr>
                <p:nvPr/>
              </p:nvSpPr>
              <p:spPr bwMode="auto">
                <a:xfrm>
                  <a:off x="8480425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Oval 164"/>
                <p:cNvSpPr>
                  <a:spLocks noChangeArrowheads="1"/>
                </p:cNvSpPr>
                <p:nvPr/>
              </p:nvSpPr>
              <p:spPr bwMode="auto">
                <a:xfrm>
                  <a:off x="8486775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Oval 165"/>
                <p:cNvSpPr>
                  <a:spLocks noChangeArrowheads="1"/>
                </p:cNvSpPr>
                <p:nvPr/>
              </p:nvSpPr>
              <p:spPr bwMode="auto">
                <a:xfrm>
                  <a:off x="8493125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Oval 166"/>
                <p:cNvSpPr>
                  <a:spLocks noChangeArrowheads="1"/>
                </p:cNvSpPr>
                <p:nvPr/>
              </p:nvSpPr>
              <p:spPr bwMode="auto">
                <a:xfrm>
                  <a:off x="8497888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Oval 167"/>
                <p:cNvSpPr>
                  <a:spLocks noChangeArrowheads="1"/>
                </p:cNvSpPr>
                <p:nvPr/>
              </p:nvSpPr>
              <p:spPr bwMode="auto">
                <a:xfrm>
                  <a:off x="8504238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Oval 168"/>
                <p:cNvSpPr>
                  <a:spLocks noChangeArrowheads="1"/>
                </p:cNvSpPr>
                <p:nvPr/>
              </p:nvSpPr>
              <p:spPr bwMode="auto">
                <a:xfrm>
                  <a:off x="8510588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Oval 169"/>
                <p:cNvSpPr>
                  <a:spLocks noChangeArrowheads="1"/>
                </p:cNvSpPr>
                <p:nvPr/>
              </p:nvSpPr>
              <p:spPr bwMode="auto">
                <a:xfrm>
                  <a:off x="851535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Oval 170"/>
                <p:cNvSpPr>
                  <a:spLocks noChangeArrowheads="1"/>
                </p:cNvSpPr>
                <p:nvPr/>
              </p:nvSpPr>
              <p:spPr bwMode="auto">
                <a:xfrm>
                  <a:off x="852170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Oval 171"/>
                <p:cNvSpPr>
                  <a:spLocks noChangeArrowheads="1"/>
                </p:cNvSpPr>
                <p:nvPr/>
              </p:nvSpPr>
              <p:spPr bwMode="auto">
                <a:xfrm>
                  <a:off x="852805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Oval 172"/>
                <p:cNvSpPr>
                  <a:spLocks noChangeArrowheads="1"/>
                </p:cNvSpPr>
                <p:nvPr/>
              </p:nvSpPr>
              <p:spPr bwMode="auto">
                <a:xfrm>
                  <a:off x="853440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Oval 173"/>
                <p:cNvSpPr>
                  <a:spLocks noChangeArrowheads="1"/>
                </p:cNvSpPr>
                <p:nvPr/>
              </p:nvSpPr>
              <p:spPr bwMode="auto">
                <a:xfrm>
                  <a:off x="854075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Oval 174"/>
                <p:cNvSpPr>
                  <a:spLocks noChangeArrowheads="1"/>
                </p:cNvSpPr>
                <p:nvPr/>
              </p:nvSpPr>
              <p:spPr bwMode="auto">
                <a:xfrm>
                  <a:off x="8547100" y="1674813"/>
                  <a:ext cx="6350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Oval 175"/>
                <p:cNvSpPr>
                  <a:spLocks noChangeArrowheads="1"/>
                </p:cNvSpPr>
                <p:nvPr/>
              </p:nvSpPr>
              <p:spPr bwMode="auto">
                <a:xfrm>
                  <a:off x="8553450" y="1674813"/>
                  <a:ext cx="3175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Oval 176"/>
                <p:cNvSpPr>
                  <a:spLocks noChangeArrowheads="1"/>
                </p:cNvSpPr>
                <p:nvPr/>
              </p:nvSpPr>
              <p:spPr bwMode="auto">
                <a:xfrm>
                  <a:off x="8559800" y="1674813"/>
                  <a:ext cx="3175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Oval 177"/>
                <p:cNvSpPr>
                  <a:spLocks noChangeArrowheads="1"/>
                </p:cNvSpPr>
                <p:nvPr/>
              </p:nvSpPr>
              <p:spPr bwMode="auto">
                <a:xfrm>
                  <a:off x="8566150" y="1674813"/>
                  <a:ext cx="3175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Oval 178"/>
                <p:cNvSpPr>
                  <a:spLocks noChangeArrowheads="1"/>
                </p:cNvSpPr>
                <p:nvPr/>
              </p:nvSpPr>
              <p:spPr bwMode="auto">
                <a:xfrm>
                  <a:off x="8572500" y="1674813"/>
                  <a:ext cx="3175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Oval 179"/>
                <p:cNvSpPr>
                  <a:spLocks noChangeArrowheads="1"/>
                </p:cNvSpPr>
                <p:nvPr/>
              </p:nvSpPr>
              <p:spPr bwMode="auto">
                <a:xfrm>
                  <a:off x="857726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Oval 180"/>
                <p:cNvSpPr>
                  <a:spLocks noChangeArrowheads="1"/>
                </p:cNvSpPr>
                <p:nvPr/>
              </p:nvSpPr>
              <p:spPr bwMode="auto">
                <a:xfrm>
                  <a:off x="858361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Oval 181"/>
                <p:cNvSpPr>
                  <a:spLocks noChangeArrowheads="1"/>
                </p:cNvSpPr>
                <p:nvPr/>
              </p:nvSpPr>
              <p:spPr bwMode="auto">
                <a:xfrm>
                  <a:off x="858996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Oval 182"/>
                <p:cNvSpPr>
                  <a:spLocks noChangeArrowheads="1"/>
                </p:cNvSpPr>
                <p:nvPr/>
              </p:nvSpPr>
              <p:spPr bwMode="auto">
                <a:xfrm>
                  <a:off x="859631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Oval 183"/>
                <p:cNvSpPr>
                  <a:spLocks noChangeArrowheads="1"/>
                </p:cNvSpPr>
                <p:nvPr/>
              </p:nvSpPr>
              <p:spPr bwMode="auto">
                <a:xfrm>
                  <a:off x="860266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1" name="Oval 184"/>
                <p:cNvSpPr>
                  <a:spLocks noChangeArrowheads="1"/>
                </p:cNvSpPr>
                <p:nvPr/>
              </p:nvSpPr>
              <p:spPr bwMode="auto">
                <a:xfrm>
                  <a:off x="8609013" y="1674813"/>
                  <a:ext cx="4763" cy="6350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2" name="Freeform 185"/>
                <p:cNvSpPr>
                  <a:spLocks/>
                </p:cNvSpPr>
                <p:nvPr/>
              </p:nvSpPr>
              <p:spPr bwMode="auto">
                <a:xfrm>
                  <a:off x="8615363" y="1677988"/>
                  <a:ext cx="1588" cy="3175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33" name="Picture 186"/>
                <p:cNvPicPr>
                  <a:picLocks noChangeAspect="1" noChangeArrowheads="1"/>
                </p:cNvPicPr>
                <p:nvPr/>
              </p:nvPicPr>
              <p:blipFill>
                <a:blip r:embed="rId8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04250" y="1671638"/>
                  <a:ext cx="19050" cy="174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4" name="Freeform 187"/>
                <p:cNvSpPr>
                  <a:spLocks/>
                </p:cNvSpPr>
                <p:nvPr/>
              </p:nvSpPr>
              <p:spPr bwMode="auto">
                <a:xfrm>
                  <a:off x="8348663" y="1681163"/>
                  <a:ext cx="4763" cy="4763"/>
                </a:xfrm>
                <a:custGeom>
                  <a:avLst/>
                  <a:gdLst>
                    <a:gd name="T0" fmla="*/ 1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1 h 2"/>
                    <a:gd name="T10" fmla="*/ 1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35" name="Picture 188"/>
                <p:cNvPicPr>
                  <a:picLocks noChangeAspect="1" noChangeArrowheads="1"/>
                </p:cNvPicPr>
                <p:nvPr/>
              </p:nvPicPr>
              <p:blipFill>
                <a:blip r:embed="rId9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340725" y="167481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36" name="Oval 189"/>
                <p:cNvSpPr>
                  <a:spLocks noChangeArrowheads="1"/>
                </p:cNvSpPr>
                <p:nvPr/>
              </p:nvSpPr>
              <p:spPr bwMode="auto">
                <a:xfrm>
                  <a:off x="8355013" y="1681163"/>
                  <a:ext cx="4763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7" name="Oval 190"/>
                <p:cNvSpPr>
                  <a:spLocks noChangeArrowheads="1"/>
                </p:cNvSpPr>
                <p:nvPr/>
              </p:nvSpPr>
              <p:spPr bwMode="auto">
                <a:xfrm>
                  <a:off x="8361363" y="1681163"/>
                  <a:ext cx="3175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8" name="Oval 191"/>
                <p:cNvSpPr>
                  <a:spLocks noChangeArrowheads="1"/>
                </p:cNvSpPr>
                <p:nvPr/>
              </p:nvSpPr>
              <p:spPr bwMode="auto">
                <a:xfrm>
                  <a:off x="8367713" y="1681163"/>
                  <a:ext cx="3175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9" name="Oval 192"/>
                <p:cNvSpPr>
                  <a:spLocks noChangeArrowheads="1"/>
                </p:cNvSpPr>
                <p:nvPr/>
              </p:nvSpPr>
              <p:spPr bwMode="auto">
                <a:xfrm>
                  <a:off x="8374063" y="1681163"/>
                  <a:ext cx="3175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0" name="Oval 193"/>
                <p:cNvSpPr>
                  <a:spLocks noChangeArrowheads="1"/>
                </p:cNvSpPr>
                <p:nvPr/>
              </p:nvSpPr>
              <p:spPr bwMode="auto">
                <a:xfrm>
                  <a:off x="8380413" y="1681163"/>
                  <a:ext cx="3175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1" name="Oval 194"/>
                <p:cNvSpPr>
                  <a:spLocks noChangeArrowheads="1"/>
                </p:cNvSpPr>
                <p:nvPr/>
              </p:nvSpPr>
              <p:spPr bwMode="auto">
                <a:xfrm>
                  <a:off x="8385175" y="1681163"/>
                  <a:ext cx="4763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2" name="Oval 195"/>
                <p:cNvSpPr>
                  <a:spLocks noChangeArrowheads="1"/>
                </p:cNvSpPr>
                <p:nvPr/>
              </p:nvSpPr>
              <p:spPr bwMode="auto">
                <a:xfrm>
                  <a:off x="8391525" y="1681163"/>
                  <a:ext cx="4763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3" name="Oval 196"/>
                <p:cNvSpPr>
                  <a:spLocks noChangeArrowheads="1"/>
                </p:cNvSpPr>
                <p:nvPr/>
              </p:nvSpPr>
              <p:spPr bwMode="auto">
                <a:xfrm>
                  <a:off x="8397875" y="1681163"/>
                  <a:ext cx="4763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4" name="Oval 197"/>
                <p:cNvSpPr>
                  <a:spLocks noChangeArrowheads="1"/>
                </p:cNvSpPr>
                <p:nvPr/>
              </p:nvSpPr>
              <p:spPr bwMode="auto">
                <a:xfrm>
                  <a:off x="8404225" y="1681163"/>
                  <a:ext cx="4763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5" name="Oval 198"/>
                <p:cNvSpPr>
                  <a:spLocks noChangeArrowheads="1"/>
                </p:cNvSpPr>
                <p:nvPr/>
              </p:nvSpPr>
              <p:spPr bwMode="auto">
                <a:xfrm>
                  <a:off x="8410575" y="1681163"/>
                  <a:ext cx="4763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6" name="Oval 199"/>
                <p:cNvSpPr>
                  <a:spLocks noChangeArrowheads="1"/>
                </p:cNvSpPr>
                <p:nvPr/>
              </p:nvSpPr>
              <p:spPr bwMode="auto">
                <a:xfrm>
                  <a:off x="8416925" y="1681163"/>
                  <a:ext cx="4763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7" name="Oval 200"/>
                <p:cNvSpPr>
                  <a:spLocks noChangeArrowheads="1"/>
                </p:cNvSpPr>
                <p:nvPr/>
              </p:nvSpPr>
              <p:spPr bwMode="auto">
                <a:xfrm>
                  <a:off x="8423275" y="1681163"/>
                  <a:ext cx="4763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8" name="Oval 201"/>
                <p:cNvSpPr>
                  <a:spLocks noChangeArrowheads="1"/>
                </p:cNvSpPr>
                <p:nvPr/>
              </p:nvSpPr>
              <p:spPr bwMode="auto">
                <a:xfrm>
                  <a:off x="8428038" y="1681163"/>
                  <a:ext cx="4763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9" name="Oval 202"/>
                <p:cNvSpPr>
                  <a:spLocks noChangeArrowheads="1"/>
                </p:cNvSpPr>
                <p:nvPr/>
              </p:nvSpPr>
              <p:spPr bwMode="auto">
                <a:xfrm>
                  <a:off x="8432800" y="1681163"/>
                  <a:ext cx="6350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0" name="Oval 203"/>
                <p:cNvSpPr>
                  <a:spLocks noChangeArrowheads="1"/>
                </p:cNvSpPr>
                <p:nvPr/>
              </p:nvSpPr>
              <p:spPr bwMode="auto">
                <a:xfrm>
                  <a:off x="8439150" y="1681163"/>
                  <a:ext cx="6350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1" name="Oval 204"/>
                <p:cNvSpPr>
                  <a:spLocks noChangeArrowheads="1"/>
                </p:cNvSpPr>
                <p:nvPr/>
              </p:nvSpPr>
              <p:spPr bwMode="auto">
                <a:xfrm>
                  <a:off x="8445500" y="1681163"/>
                  <a:ext cx="6350" cy="476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852" name="Group 406"/>
                <p:cNvGrpSpPr>
                  <a:grpSpLocks/>
                </p:cNvGrpSpPr>
                <p:nvPr/>
              </p:nvGrpSpPr>
              <p:grpSpPr bwMode="auto">
                <a:xfrm>
                  <a:off x="8340725" y="1681163"/>
                  <a:ext cx="287338" cy="31750"/>
                  <a:chOff x="5254" y="693"/>
                  <a:chExt cx="181" cy="20"/>
                </a:xfrm>
              </p:grpSpPr>
              <p:sp>
                <p:nvSpPr>
                  <p:cNvPr id="906" name="Oval 206"/>
                  <p:cNvSpPr>
                    <a:spLocks noChangeArrowheads="1"/>
                  </p:cNvSpPr>
                  <p:nvPr/>
                </p:nvSpPr>
                <p:spPr bwMode="auto">
                  <a:xfrm>
                    <a:off x="5324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7" name="Oval 207"/>
                  <p:cNvSpPr>
                    <a:spLocks noChangeArrowheads="1"/>
                  </p:cNvSpPr>
                  <p:nvPr/>
                </p:nvSpPr>
                <p:spPr bwMode="auto">
                  <a:xfrm>
                    <a:off x="5328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8" name="Oval 208"/>
                  <p:cNvSpPr>
                    <a:spLocks noChangeArrowheads="1"/>
                  </p:cNvSpPr>
                  <p:nvPr/>
                </p:nvSpPr>
                <p:spPr bwMode="auto">
                  <a:xfrm>
                    <a:off x="5332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9" name="Oval 209"/>
                  <p:cNvSpPr>
                    <a:spLocks noChangeArrowheads="1"/>
                  </p:cNvSpPr>
                  <p:nvPr/>
                </p:nvSpPr>
                <p:spPr bwMode="auto">
                  <a:xfrm>
                    <a:off x="5336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0" name="Oval 210"/>
                  <p:cNvSpPr>
                    <a:spLocks noChangeArrowheads="1"/>
                  </p:cNvSpPr>
                  <p:nvPr/>
                </p:nvSpPr>
                <p:spPr bwMode="auto">
                  <a:xfrm>
                    <a:off x="5340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1" name="Oval 211"/>
                  <p:cNvSpPr>
                    <a:spLocks noChangeArrowheads="1"/>
                  </p:cNvSpPr>
                  <p:nvPr/>
                </p:nvSpPr>
                <p:spPr bwMode="auto">
                  <a:xfrm>
                    <a:off x="5344" y="693"/>
                    <a:ext cx="2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2" name="Oval 212"/>
                  <p:cNvSpPr>
                    <a:spLocks noChangeArrowheads="1"/>
                  </p:cNvSpPr>
                  <p:nvPr/>
                </p:nvSpPr>
                <p:spPr bwMode="auto">
                  <a:xfrm>
                    <a:off x="5348" y="693"/>
                    <a:ext cx="2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3" name="Oval 213"/>
                  <p:cNvSpPr>
                    <a:spLocks noChangeArrowheads="1"/>
                  </p:cNvSpPr>
                  <p:nvPr/>
                </p:nvSpPr>
                <p:spPr bwMode="auto">
                  <a:xfrm>
                    <a:off x="5351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4" name="Oval 214"/>
                  <p:cNvSpPr>
                    <a:spLocks noChangeArrowheads="1"/>
                  </p:cNvSpPr>
                  <p:nvPr/>
                </p:nvSpPr>
                <p:spPr bwMode="auto">
                  <a:xfrm>
                    <a:off x="5355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5" name="Oval 215"/>
                  <p:cNvSpPr>
                    <a:spLocks noChangeArrowheads="1"/>
                  </p:cNvSpPr>
                  <p:nvPr/>
                </p:nvSpPr>
                <p:spPr bwMode="auto">
                  <a:xfrm>
                    <a:off x="5359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6" name="Oval 216"/>
                  <p:cNvSpPr>
                    <a:spLocks noChangeArrowheads="1"/>
                  </p:cNvSpPr>
                  <p:nvPr/>
                </p:nvSpPr>
                <p:spPr bwMode="auto">
                  <a:xfrm>
                    <a:off x="5363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7" name="Oval 217"/>
                  <p:cNvSpPr>
                    <a:spLocks noChangeArrowheads="1"/>
                  </p:cNvSpPr>
                  <p:nvPr/>
                </p:nvSpPr>
                <p:spPr bwMode="auto">
                  <a:xfrm>
                    <a:off x="5367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8" name="Oval 218"/>
                  <p:cNvSpPr>
                    <a:spLocks noChangeArrowheads="1"/>
                  </p:cNvSpPr>
                  <p:nvPr/>
                </p:nvSpPr>
                <p:spPr bwMode="auto">
                  <a:xfrm>
                    <a:off x="5371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19" name="Oval 219"/>
                  <p:cNvSpPr>
                    <a:spLocks noChangeArrowheads="1"/>
                  </p:cNvSpPr>
                  <p:nvPr/>
                </p:nvSpPr>
                <p:spPr bwMode="auto">
                  <a:xfrm>
                    <a:off x="5375" y="693"/>
                    <a:ext cx="2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0" name="Oval 220"/>
                  <p:cNvSpPr>
                    <a:spLocks noChangeArrowheads="1"/>
                  </p:cNvSpPr>
                  <p:nvPr/>
                </p:nvSpPr>
                <p:spPr bwMode="auto">
                  <a:xfrm>
                    <a:off x="5379" y="693"/>
                    <a:ext cx="2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1" name="Oval 221"/>
                  <p:cNvSpPr>
                    <a:spLocks noChangeArrowheads="1"/>
                  </p:cNvSpPr>
                  <p:nvPr/>
                </p:nvSpPr>
                <p:spPr bwMode="auto">
                  <a:xfrm>
                    <a:off x="5383" y="693"/>
                    <a:ext cx="2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2" name="Oval 222"/>
                  <p:cNvSpPr>
                    <a:spLocks noChangeArrowheads="1"/>
                  </p:cNvSpPr>
                  <p:nvPr/>
                </p:nvSpPr>
                <p:spPr bwMode="auto">
                  <a:xfrm>
                    <a:off x="5387" y="693"/>
                    <a:ext cx="2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3" name="Oval 223"/>
                  <p:cNvSpPr>
                    <a:spLocks noChangeArrowheads="1"/>
                  </p:cNvSpPr>
                  <p:nvPr/>
                </p:nvSpPr>
                <p:spPr bwMode="auto">
                  <a:xfrm>
                    <a:off x="5390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4" name="Oval 224"/>
                  <p:cNvSpPr>
                    <a:spLocks noChangeArrowheads="1"/>
                  </p:cNvSpPr>
                  <p:nvPr/>
                </p:nvSpPr>
                <p:spPr bwMode="auto">
                  <a:xfrm>
                    <a:off x="5394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5" name="Oval 225"/>
                  <p:cNvSpPr>
                    <a:spLocks noChangeArrowheads="1"/>
                  </p:cNvSpPr>
                  <p:nvPr/>
                </p:nvSpPr>
                <p:spPr bwMode="auto">
                  <a:xfrm>
                    <a:off x="5398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6" name="Oval 226"/>
                  <p:cNvSpPr>
                    <a:spLocks noChangeArrowheads="1"/>
                  </p:cNvSpPr>
                  <p:nvPr/>
                </p:nvSpPr>
                <p:spPr bwMode="auto">
                  <a:xfrm>
                    <a:off x="5401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7" name="Oval 227"/>
                  <p:cNvSpPr>
                    <a:spLocks noChangeArrowheads="1"/>
                  </p:cNvSpPr>
                  <p:nvPr/>
                </p:nvSpPr>
                <p:spPr bwMode="auto">
                  <a:xfrm>
                    <a:off x="5405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8" name="Oval 228"/>
                  <p:cNvSpPr>
                    <a:spLocks noChangeArrowheads="1"/>
                  </p:cNvSpPr>
                  <p:nvPr/>
                </p:nvSpPr>
                <p:spPr bwMode="auto">
                  <a:xfrm>
                    <a:off x="5409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29" name="Oval 229"/>
                  <p:cNvSpPr>
                    <a:spLocks noChangeArrowheads="1"/>
                  </p:cNvSpPr>
                  <p:nvPr/>
                </p:nvSpPr>
                <p:spPr bwMode="auto">
                  <a:xfrm>
                    <a:off x="5413" y="693"/>
                    <a:ext cx="3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0" name="Oval 230"/>
                  <p:cNvSpPr>
                    <a:spLocks noChangeArrowheads="1"/>
                  </p:cNvSpPr>
                  <p:nvPr/>
                </p:nvSpPr>
                <p:spPr bwMode="auto">
                  <a:xfrm>
                    <a:off x="5416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1" name="Oval 231"/>
                  <p:cNvSpPr>
                    <a:spLocks noChangeArrowheads="1"/>
                  </p:cNvSpPr>
                  <p:nvPr/>
                </p:nvSpPr>
                <p:spPr bwMode="auto">
                  <a:xfrm>
                    <a:off x="5420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2" name="Oval 232"/>
                  <p:cNvSpPr>
                    <a:spLocks noChangeArrowheads="1"/>
                  </p:cNvSpPr>
                  <p:nvPr/>
                </p:nvSpPr>
                <p:spPr bwMode="auto">
                  <a:xfrm>
                    <a:off x="5424" y="693"/>
                    <a:ext cx="4" cy="3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3" name="Oval 233"/>
                  <p:cNvSpPr>
                    <a:spLocks noChangeArrowheads="1"/>
                  </p:cNvSpPr>
                  <p:nvPr/>
                </p:nvSpPr>
                <p:spPr bwMode="auto">
                  <a:xfrm>
                    <a:off x="5260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4" name="Oval 234"/>
                  <p:cNvSpPr>
                    <a:spLocks noChangeArrowheads="1"/>
                  </p:cNvSpPr>
                  <p:nvPr/>
                </p:nvSpPr>
                <p:spPr bwMode="auto">
                  <a:xfrm>
                    <a:off x="5264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5" name="Oval 235"/>
                  <p:cNvSpPr>
                    <a:spLocks noChangeArrowheads="1"/>
                  </p:cNvSpPr>
                  <p:nvPr/>
                </p:nvSpPr>
                <p:spPr bwMode="auto">
                  <a:xfrm>
                    <a:off x="5268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6" name="Oval 236"/>
                  <p:cNvSpPr>
                    <a:spLocks noChangeArrowheads="1"/>
                  </p:cNvSpPr>
                  <p:nvPr/>
                </p:nvSpPr>
                <p:spPr bwMode="auto">
                  <a:xfrm>
                    <a:off x="5272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7" name="Oval 237"/>
                  <p:cNvSpPr>
                    <a:spLocks noChangeArrowheads="1"/>
                  </p:cNvSpPr>
                  <p:nvPr/>
                </p:nvSpPr>
                <p:spPr bwMode="auto">
                  <a:xfrm>
                    <a:off x="5276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8" name="Oval 238"/>
                  <p:cNvSpPr>
                    <a:spLocks noChangeArrowheads="1"/>
                  </p:cNvSpPr>
                  <p:nvPr/>
                </p:nvSpPr>
                <p:spPr bwMode="auto">
                  <a:xfrm>
                    <a:off x="5280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39" name="Oval 239"/>
                  <p:cNvSpPr>
                    <a:spLocks noChangeArrowheads="1"/>
                  </p:cNvSpPr>
                  <p:nvPr/>
                </p:nvSpPr>
                <p:spPr bwMode="auto">
                  <a:xfrm>
                    <a:off x="5284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0" name="Oval 240"/>
                  <p:cNvSpPr>
                    <a:spLocks noChangeArrowheads="1"/>
                  </p:cNvSpPr>
                  <p:nvPr/>
                </p:nvSpPr>
                <p:spPr bwMode="auto">
                  <a:xfrm>
                    <a:off x="5288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1" name="Oval 241"/>
                  <p:cNvSpPr>
                    <a:spLocks noChangeArrowheads="1"/>
                  </p:cNvSpPr>
                  <p:nvPr/>
                </p:nvSpPr>
                <p:spPr bwMode="auto">
                  <a:xfrm>
                    <a:off x="5292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2" name="Oval 242"/>
                  <p:cNvSpPr>
                    <a:spLocks noChangeArrowheads="1"/>
                  </p:cNvSpPr>
                  <p:nvPr/>
                </p:nvSpPr>
                <p:spPr bwMode="auto">
                  <a:xfrm>
                    <a:off x="5295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3" name="Oval 243"/>
                  <p:cNvSpPr>
                    <a:spLocks noChangeArrowheads="1"/>
                  </p:cNvSpPr>
                  <p:nvPr/>
                </p:nvSpPr>
                <p:spPr bwMode="auto">
                  <a:xfrm>
                    <a:off x="5299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4" name="Oval 244"/>
                  <p:cNvSpPr>
                    <a:spLocks noChangeArrowheads="1"/>
                  </p:cNvSpPr>
                  <p:nvPr/>
                </p:nvSpPr>
                <p:spPr bwMode="auto">
                  <a:xfrm>
                    <a:off x="5303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5" name="Oval 245"/>
                  <p:cNvSpPr>
                    <a:spLocks noChangeArrowheads="1"/>
                  </p:cNvSpPr>
                  <p:nvPr/>
                </p:nvSpPr>
                <p:spPr bwMode="auto">
                  <a:xfrm>
                    <a:off x="5307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6" name="Oval 246"/>
                  <p:cNvSpPr>
                    <a:spLocks noChangeArrowheads="1"/>
                  </p:cNvSpPr>
                  <p:nvPr/>
                </p:nvSpPr>
                <p:spPr bwMode="auto">
                  <a:xfrm>
                    <a:off x="5311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7" name="Oval 247"/>
                  <p:cNvSpPr>
                    <a:spLocks noChangeArrowheads="1"/>
                  </p:cNvSpPr>
                  <p:nvPr/>
                </p:nvSpPr>
                <p:spPr bwMode="auto">
                  <a:xfrm>
                    <a:off x="5315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8" name="Oval 248"/>
                  <p:cNvSpPr>
                    <a:spLocks noChangeArrowheads="1"/>
                  </p:cNvSpPr>
                  <p:nvPr/>
                </p:nvSpPr>
                <p:spPr bwMode="auto">
                  <a:xfrm>
                    <a:off x="5319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49" name="Oval 249"/>
                  <p:cNvSpPr>
                    <a:spLocks noChangeArrowheads="1"/>
                  </p:cNvSpPr>
                  <p:nvPr/>
                </p:nvSpPr>
                <p:spPr bwMode="auto">
                  <a:xfrm>
                    <a:off x="5323" y="696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0" name="Oval 250"/>
                  <p:cNvSpPr>
                    <a:spLocks noChangeArrowheads="1"/>
                  </p:cNvSpPr>
                  <p:nvPr/>
                </p:nvSpPr>
                <p:spPr bwMode="auto">
                  <a:xfrm>
                    <a:off x="5327" y="696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1" name="Oval 251"/>
                  <p:cNvSpPr>
                    <a:spLocks noChangeArrowheads="1"/>
                  </p:cNvSpPr>
                  <p:nvPr/>
                </p:nvSpPr>
                <p:spPr bwMode="auto">
                  <a:xfrm>
                    <a:off x="5331" y="696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2" name="Oval 252"/>
                  <p:cNvSpPr>
                    <a:spLocks noChangeArrowheads="1"/>
                  </p:cNvSpPr>
                  <p:nvPr/>
                </p:nvSpPr>
                <p:spPr bwMode="auto">
                  <a:xfrm>
                    <a:off x="5335" y="696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3" name="Oval 253"/>
                  <p:cNvSpPr>
                    <a:spLocks noChangeArrowheads="1"/>
                  </p:cNvSpPr>
                  <p:nvPr/>
                </p:nvSpPr>
                <p:spPr bwMode="auto">
                  <a:xfrm>
                    <a:off x="5338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4" name="Oval 254"/>
                  <p:cNvSpPr>
                    <a:spLocks noChangeArrowheads="1"/>
                  </p:cNvSpPr>
                  <p:nvPr/>
                </p:nvSpPr>
                <p:spPr bwMode="auto">
                  <a:xfrm>
                    <a:off x="5342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5" name="Oval 255"/>
                  <p:cNvSpPr>
                    <a:spLocks noChangeArrowheads="1"/>
                  </p:cNvSpPr>
                  <p:nvPr/>
                </p:nvSpPr>
                <p:spPr bwMode="auto">
                  <a:xfrm>
                    <a:off x="5346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6" name="Oval 256"/>
                  <p:cNvSpPr>
                    <a:spLocks noChangeArrowheads="1"/>
                  </p:cNvSpPr>
                  <p:nvPr/>
                </p:nvSpPr>
                <p:spPr bwMode="auto">
                  <a:xfrm>
                    <a:off x="5350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7" name="Oval 257"/>
                  <p:cNvSpPr>
                    <a:spLocks noChangeArrowheads="1"/>
                  </p:cNvSpPr>
                  <p:nvPr/>
                </p:nvSpPr>
                <p:spPr bwMode="auto">
                  <a:xfrm>
                    <a:off x="5353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8" name="Oval 258"/>
                  <p:cNvSpPr>
                    <a:spLocks noChangeArrowheads="1"/>
                  </p:cNvSpPr>
                  <p:nvPr/>
                </p:nvSpPr>
                <p:spPr bwMode="auto">
                  <a:xfrm>
                    <a:off x="5357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59" name="Oval 259"/>
                  <p:cNvSpPr>
                    <a:spLocks noChangeArrowheads="1"/>
                  </p:cNvSpPr>
                  <p:nvPr/>
                </p:nvSpPr>
                <p:spPr bwMode="auto">
                  <a:xfrm>
                    <a:off x="5361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0" name="Oval 260"/>
                  <p:cNvSpPr>
                    <a:spLocks noChangeArrowheads="1"/>
                  </p:cNvSpPr>
                  <p:nvPr/>
                </p:nvSpPr>
                <p:spPr bwMode="auto">
                  <a:xfrm>
                    <a:off x="5364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1" name="Oval 261"/>
                  <p:cNvSpPr>
                    <a:spLocks noChangeArrowheads="1"/>
                  </p:cNvSpPr>
                  <p:nvPr/>
                </p:nvSpPr>
                <p:spPr bwMode="auto">
                  <a:xfrm>
                    <a:off x="5368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2" name="Oval 262"/>
                  <p:cNvSpPr>
                    <a:spLocks noChangeArrowheads="1"/>
                  </p:cNvSpPr>
                  <p:nvPr/>
                </p:nvSpPr>
                <p:spPr bwMode="auto">
                  <a:xfrm>
                    <a:off x="5372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3" name="Oval 263"/>
                  <p:cNvSpPr>
                    <a:spLocks noChangeArrowheads="1"/>
                  </p:cNvSpPr>
                  <p:nvPr/>
                </p:nvSpPr>
                <p:spPr bwMode="auto">
                  <a:xfrm>
                    <a:off x="5376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4" name="Oval 264"/>
                  <p:cNvSpPr>
                    <a:spLocks noChangeArrowheads="1"/>
                  </p:cNvSpPr>
                  <p:nvPr/>
                </p:nvSpPr>
                <p:spPr bwMode="auto">
                  <a:xfrm>
                    <a:off x="5380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5" name="Oval 265"/>
                  <p:cNvSpPr>
                    <a:spLocks noChangeArrowheads="1"/>
                  </p:cNvSpPr>
                  <p:nvPr/>
                </p:nvSpPr>
                <p:spPr bwMode="auto">
                  <a:xfrm>
                    <a:off x="5384" y="696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6" name="Oval 266"/>
                  <p:cNvSpPr>
                    <a:spLocks noChangeArrowheads="1"/>
                  </p:cNvSpPr>
                  <p:nvPr/>
                </p:nvSpPr>
                <p:spPr bwMode="auto">
                  <a:xfrm>
                    <a:off x="5388" y="696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7" name="Oval 267"/>
                  <p:cNvSpPr>
                    <a:spLocks noChangeArrowheads="1"/>
                  </p:cNvSpPr>
                  <p:nvPr/>
                </p:nvSpPr>
                <p:spPr bwMode="auto">
                  <a:xfrm>
                    <a:off x="5392" y="696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8" name="Oval 268"/>
                  <p:cNvSpPr>
                    <a:spLocks noChangeArrowheads="1"/>
                  </p:cNvSpPr>
                  <p:nvPr/>
                </p:nvSpPr>
                <p:spPr bwMode="auto">
                  <a:xfrm>
                    <a:off x="5396" y="696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69" name="Oval 269"/>
                  <p:cNvSpPr>
                    <a:spLocks noChangeArrowheads="1"/>
                  </p:cNvSpPr>
                  <p:nvPr/>
                </p:nvSpPr>
                <p:spPr bwMode="auto">
                  <a:xfrm>
                    <a:off x="5400" y="696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0" name="Oval 270"/>
                  <p:cNvSpPr>
                    <a:spLocks noChangeArrowheads="1"/>
                  </p:cNvSpPr>
                  <p:nvPr/>
                </p:nvSpPr>
                <p:spPr bwMode="auto">
                  <a:xfrm>
                    <a:off x="5403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1" name="Oval 271"/>
                  <p:cNvSpPr>
                    <a:spLocks noChangeArrowheads="1"/>
                  </p:cNvSpPr>
                  <p:nvPr/>
                </p:nvSpPr>
                <p:spPr bwMode="auto">
                  <a:xfrm>
                    <a:off x="5407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2" name="Oval 272"/>
                  <p:cNvSpPr>
                    <a:spLocks noChangeArrowheads="1"/>
                  </p:cNvSpPr>
                  <p:nvPr/>
                </p:nvSpPr>
                <p:spPr bwMode="auto">
                  <a:xfrm>
                    <a:off x="5411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3" name="Oval 273"/>
                  <p:cNvSpPr>
                    <a:spLocks noChangeArrowheads="1"/>
                  </p:cNvSpPr>
                  <p:nvPr/>
                </p:nvSpPr>
                <p:spPr bwMode="auto">
                  <a:xfrm>
                    <a:off x="5415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4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419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5" name="Oval 275"/>
                  <p:cNvSpPr>
                    <a:spLocks noChangeArrowheads="1"/>
                  </p:cNvSpPr>
                  <p:nvPr/>
                </p:nvSpPr>
                <p:spPr bwMode="auto">
                  <a:xfrm>
                    <a:off x="5423" y="696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76" name="Freeform 276"/>
                  <p:cNvSpPr>
                    <a:spLocks/>
                  </p:cNvSpPr>
                  <p:nvPr/>
                </p:nvSpPr>
                <p:spPr bwMode="auto">
                  <a:xfrm>
                    <a:off x="5427" y="696"/>
                    <a:ext cx="1" cy="4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2 h 3"/>
                      <a:gd name="T4" fmla="*/ 1 w 1"/>
                      <a:gd name="T5" fmla="*/ 3 h 3"/>
                      <a:gd name="T6" fmla="*/ 1 w 1"/>
                      <a:gd name="T7" fmla="*/ 3 h 3"/>
                      <a:gd name="T8" fmla="*/ 1 w 1"/>
                      <a:gd name="T9" fmla="*/ 1 h 3"/>
                      <a:gd name="T10" fmla="*/ 1 w 1"/>
                      <a:gd name="T11" fmla="*/ 1 h 3"/>
                      <a:gd name="T12" fmla="*/ 1 w 1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977" name="Picture 277"/>
                  <p:cNvPicPr>
                    <a:picLocks noChangeAspect="1" noChangeArrowheads="1"/>
                  </p:cNvPicPr>
                  <p:nvPr/>
                </p:nvPicPr>
                <p:blipFill>
                  <a:blip r:embed="rId9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423" y="693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78" name="Freeform 278"/>
                  <p:cNvSpPr>
                    <a:spLocks/>
                  </p:cNvSpPr>
                  <p:nvPr/>
                </p:nvSpPr>
                <p:spPr bwMode="auto">
                  <a:xfrm>
                    <a:off x="5260" y="700"/>
                    <a:ext cx="2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1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979" name="Picture 279"/>
                  <p:cNvPicPr>
                    <a:picLocks noChangeAspect="1" noChangeArrowheads="1"/>
                  </p:cNvPicPr>
                  <p:nvPr/>
                </p:nvPicPr>
                <p:blipFill>
                  <a:blip r:embed="rId9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54" y="697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980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5263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1" name="Oval 281"/>
                  <p:cNvSpPr>
                    <a:spLocks noChangeArrowheads="1"/>
                  </p:cNvSpPr>
                  <p:nvPr/>
                </p:nvSpPr>
                <p:spPr bwMode="auto">
                  <a:xfrm>
                    <a:off x="5267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2" name="Oval 282"/>
                  <p:cNvSpPr>
                    <a:spLocks noChangeArrowheads="1"/>
                  </p:cNvSpPr>
                  <p:nvPr/>
                </p:nvSpPr>
                <p:spPr bwMode="auto">
                  <a:xfrm>
                    <a:off x="5271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3" name="Oval 283"/>
                  <p:cNvSpPr>
                    <a:spLocks noChangeArrowheads="1"/>
                  </p:cNvSpPr>
                  <p:nvPr/>
                </p:nvSpPr>
                <p:spPr bwMode="auto">
                  <a:xfrm>
                    <a:off x="5275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4" name="Oval 284"/>
                  <p:cNvSpPr>
                    <a:spLocks noChangeArrowheads="1"/>
                  </p:cNvSpPr>
                  <p:nvPr/>
                </p:nvSpPr>
                <p:spPr bwMode="auto">
                  <a:xfrm>
                    <a:off x="5279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5" name="Oval 285"/>
                  <p:cNvSpPr>
                    <a:spLocks noChangeArrowheads="1"/>
                  </p:cNvSpPr>
                  <p:nvPr/>
                </p:nvSpPr>
                <p:spPr bwMode="auto">
                  <a:xfrm>
                    <a:off x="5282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6" name="Oval 286"/>
                  <p:cNvSpPr>
                    <a:spLocks noChangeArrowheads="1"/>
                  </p:cNvSpPr>
                  <p:nvPr/>
                </p:nvSpPr>
                <p:spPr bwMode="auto">
                  <a:xfrm>
                    <a:off x="5286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7" name="Oval 287"/>
                  <p:cNvSpPr>
                    <a:spLocks noChangeArrowheads="1"/>
                  </p:cNvSpPr>
                  <p:nvPr/>
                </p:nvSpPr>
                <p:spPr bwMode="auto">
                  <a:xfrm>
                    <a:off x="5290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8" name="Oval 288"/>
                  <p:cNvSpPr>
                    <a:spLocks noChangeArrowheads="1"/>
                  </p:cNvSpPr>
                  <p:nvPr/>
                </p:nvSpPr>
                <p:spPr bwMode="auto">
                  <a:xfrm>
                    <a:off x="5294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89" name="Oval 289"/>
                  <p:cNvSpPr>
                    <a:spLocks noChangeArrowheads="1"/>
                  </p:cNvSpPr>
                  <p:nvPr/>
                </p:nvSpPr>
                <p:spPr bwMode="auto">
                  <a:xfrm>
                    <a:off x="5298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0" name="Oval 290"/>
                  <p:cNvSpPr>
                    <a:spLocks noChangeArrowheads="1"/>
                  </p:cNvSpPr>
                  <p:nvPr/>
                </p:nvSpPr>
                <p:spPr bwMode="auto">
                  <a:xfrm>
                    <a:off x="5302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1" name="Oval 291"/>
                  <p:cNvSpPr>
                    <a:spLocks noChangeArrowheads="1"/>
                  </p:cNvSpPr>
                  <p:nvPr/>
                </p:nvSpPr>
                <p:spPr bwMode="auto">
                  <a:xfrm>
                    <a:off x="5306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2" name="Oval 292"/>
                  <p:cNvSpPr>
                    <a:spLocks noChangeArrowheads="1"/>
                  </p:cNvSpPr>
                  <p:nvPr/>
                </p:nvSpPr>
                <p:spPr bwMode="auto">
                  <a:xfrm>
                    <a:off x="5309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3" name="Oval 293"/>
                  <p:cNvSpPr>
                    <a:spLocks noChangeArrowheads="1"/>
                  </p:cNvSpPr>
                  <p:nvPr/>
                </p:nvSpPr>
                <p:spPr bwMode="auto">
                  <a:xfrm>
                    <a:off x="5312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4" name="Oval 294"/>
                  <p:cNvSpPr>
                    <a:spLocks noChangeArrowheads="1"/>
                  </p:cNvSpPr>
                  <p:nvPr/>
                </p:nvSpPr>
                <p:spPr bwMode="auto">
                  <a:xfrm>
                    <a:off x="5316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5" name="Oval 295"/>
                  <p:cNvSpPr>
                    <a:spLocks noChangeArrowheads="1"/>
                  </p:cNvSpPr>
                  <p:nvPr/>
                </p:nvSpPr>
                <p:spPr bwMode="auto">
                  <a:xfrm>
                    <a:off x="5320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6" name="Oval 296"/>
                  <p:cNvSpPr>
                    <a:spLocks noChangeArrowheads="1"/>
                  </p:cNvSpPr>
                  <p:nvPr/>
                </p:nvSpPr>
                <p:spPr bwMode="auto">
                  <a:xfrm>
                    <a:off x="5324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7" name="Oval 297"/>
                  <p:cNvSpPr>
                    <a:spLocks noChangeArrowheads="1"/>
                  </p:cNvSpPr>
                  <p:nvPr/>
                </p:nvSpPr>
                <p:spPr bwMode="auto">
                  <a:xfrm>
                    <a:off x="5328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8" name="Oval 298"/>
                  <p:cNvSpPr>
                    <a:spLocks noChangeArrowheads="1"/>
                  </p:cNvSpPr>
                  <p:nvPr/>
                </p:nvSpPr>
                <p:spPr bwMode="auto">
                  <a:xfrm>
                    <a:off x="5332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99" name="Oval 299"/>
                  <p:cNvSpPr>
                    <a:spLocks noChangeArrowheads="1"/>
                  </p:cNvSpPr>
                  <p:nvPr/>
                </p:nvSpPr>
                <p:spPr bwMode="auto">
                  <a:xfrm>
                    <a:off x="5336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0" name="Oval 300"/>
                  <p:cNvSpPr>
                    <a:spLocks noChangeArrowheads="1"/>
                  </p:cNvSpPr>
                  <p:nvPr/>
                </p:nvSpPr>
                <p:spPr bwMode="auto">
                  <a:xfrm>
                    <a:off x="5340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1" name="Oval 301"/>
                  <p:cNvSpPr>
                    <a:spLocks noChangeArrowheads="1"/>
                  </p:cNvSpPr>
                  <p:nvPr/>
                </p:nvSpPr>
                <p:spPr bwMode="auto">
                  <a:xfrm>
                    <a:off x="5344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2" name="Oval 302"/>
                  <p:cNvSpPr>
                    <a:spLocks noChangeArrowheads="1"/>
                  </p:cNvSpPr>
                  <p:nvPr/>
                </p:nvSpPr>
                <p:spPr bwMode="auto">
                  <a:xfrm>
                    <a:off x="5348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3" name="Oval 303"/>
                  <p:cNvSpPr>
                    <a:spLocks noChangeArrowheads="1"/>
                  </p:cNvSpPr>
                  <p:nvPr/>
                </p:nvSpPr>
                <p:spPr bwMode="auto">
                  <a:xfrm>
                    <a:off x="5351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4" name="Oval 304"/>
                  <p:cNvSpPr>
                    <a:spLocks noChangeArrowheads="1"/>
                  </p:cNvSpPr>
                  <p:nvPr/>
                </p:nvSpPr>
                <p:spPr bwMode="auto">
                  <a:xfrm>
                    <a:off x="5355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5" name="Oval 305"/>
                  <p:cNvSpPr>
                    <a:spLocks noChangeArrowheads="1"/>
                  </p:cNvSpPr>
                  <p:nvPr/>
                </p:nvSpPr>
                <p:spPr bwMode="auto">
                  <a:xfrm>
                    <a:off x="5359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6" name="Oval 306"/>
                  <p:cNvSpPr>
                    <a:spLocks noChangeArrowheads="1"/>
                  </p:cNvSpPr>
                  <p:nvPr/>
                </p:nvSpPr>
                <p:spPr bwMode="auto">
                  <a:xfrm>
                    <a:off x="5363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7" name="Oval 307"/>
                  <p:cNvSpPr>
                    <a:spLocks noChangeArrowheads="1"/>
                  </p:cNvSpPr>
                  <p:nvPr/>
                </p:nvSpPr>
                <p:spPr bwMode="auto">
                  <a:xfrm>
                    <a:off x="5367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8" name="Oval 308"/>
                  <p:cNvSpPr>
                    <a:spLocks noChangeArrowheads="1"/>
                  </p:cNvSpPr>
                  <p:nvPr/>
                </p:nvSpPr>
                <p:spPr bwMode="auto">
                  <a:xfrm>
                    <a:off x="5371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9" name="Oval 309"/>
                  <p:cNvSpPr>
                    <a:spLocks noChangeArrowheads="1"/>
                  </p:cNvSpPr>
                  <p:nvPr/>
                </p:nvSpPr>
                <p:spPr bwMode="auto">
                  <a:xfrm>
                    <a:off x="5375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0" name="Oval 310"/>
                  <p:cNvSpPr>
                    <a:spLocks noChangeArrowheads="1"/>
                  </p:cNvSpPr>
                  <p:nvPr/>
                </p:nvSpPr>
                <p:spPr bwMode="auto">
                  <a:xfrm>
                    <a:off x="5379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1" name="Oval 311"/>
                  <p:cNvSpPr>
                    <a:spLocks noChangeArrowheads="1"/>
                  </p:cNvSpPr>
                  <p:nvPr/>
                </p:nvSpPr>
                <p:spPr bwMode="auto">
                  <a:xfrm>
                    <a:off x="5383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2" name="Oval 312"/>
                  <p:cNvSpPr>
                    <a:spLocks noChangeArrowheads="1"/>
                  </p:cNvSpPr>
                  <p:nvPr/>
                </p:nvSpPr>
                <p:spPr bwMode="auto">
                  <a:xfrm>
                    <a:off x="5387" y="700"/>
                    <a:ext cx="2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3" name="Oval 313"/>
                  <p:cNvSpPr>
                    <a:spLocks noChangeArrowheads="1"/>
                  </p:cNvSpPr>
                  <p:nvPr/>
                </p:nvSpPr>
                <p:spPr bwMode="auto">
                  <a:xfrm>
                    <a:off x="5390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4" name="Oval 314"/>
                  <p:cNvSpPr>
                    <a:spLocks noChangeArrowheads="1"/>
                  </p:cNvSpPr>
                  <p:nvPr/>
                </p:nvSpPr>
                <p:spPr bwMode="auto">
                  <a:xfrm>
                    <a:off x="5394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5" name="Oval 315"/>
                  <p:cNvSpPr>
                    <a:spLocks noChangeArrowheads="1"/>
                  </p:cNvSpPr>
                  <p:nvPr/>
                </p:nvSpPr>
                <p:spPr bwMode="auto">
                  <a:xfrm>
                    <a:off x="5398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6" name="Oval 316"/>
                  <p:cNvSpPr>
                    <a:spLocks noChangeArrowheads="1"/>
                  </p:cNvSpPr>
                  <p:nvPr/>
                </p:nvSpPr>
                <p:spPr bwMode="auto">
                  <a:xfrm>
                    <a:off x="5401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7" name="Oval 317"/>
                  <p:cNvSpPr>
                    <a:spLocks noChangeArrowheads="1"/>
                  </p:cNvSpPr>
                  <p:nvPr/>
                </p:nvSpPr>
                <p:spPr bwMode="auto">
                  <a:xfrm>
                    <a:off x="5405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8" name="Oval 318"/>
                  <p:cNvSpPr>
                    <a:spLocks noChangeArrowheads="1"/>
                  </p:cNvSpPr>
                  <p:nvPr/>
                </p:nvSpPr>
                <p:spPr bwMode="auto">
                  <a:xfrm>
                    <a:off x="5409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9" name="Oval 319"/>
                  <p:cNvSpPr>
                    <a:spLocks noChangeArrowheads="1"/>
                  </p:cNvSpPr>
                  <p:nvPr/>
                </p:nvSpPr>
                <p:spPr bwMode="auto">
                  <a:xfrm>
                    <a:off x="5413" y="700"/>
                    <a:ext cx="3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0" name="Oval 320"/>
                  <p:cNvSpPr>
                    <a:spLocks noChangeArrowheads="1"/>
                  </p:cNvSpPr>
                  <p:nvPr/>
                </p:nvSpPr>
                <p:spPr bwMode="auto">
                  <a:xfrm>
                    <a:off x="5416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1" name="Oval 321"/>
                  <p:cNvSpPr>
                    <a:spLocks noChangeArrowheads="1"/>
                  </p:cNvSpPr>
                  <p:nvPr/>
                </p:nvSpPr>
                <p:spPr bwMode="auto">
                  <a:xfrm>
                    <a:off x="5420" y="700"/>
                    <a:ext cx="4" cy="2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2" name="Freeform 322"/>
                  <p:cNvSpPr>
                    <a:spLocks/>
                  </p:cNvSpPr>
                  <p:nvPr/>
                </p:nvSpPr>
                <p:spPr bwMode="auto">
                  <a:xfrm>
                    <a:off x="5424" y="700"/>
                    <a:ext cx="4" cy="2"/>
                  </a:xfrm>
                  <a:custGeom>
                    <a:avLst/>
                    <a:gdLst>
                      <a:gd name="T0" fmla="*/ 1 w 3"/>
                      <a:gd name="T1" fmla="*/ 0 h 2"/>
                      <a:gd name="T2" fmla="*/ 0 w 3"/>
                      <a:gd name="T3" fmla="*/ 1 h 2"/>
                      <a:gd name="T4" fmla="*/ 1 w 3"/>
                      <a:gd name="T5" fmla="*/ 2 h 2"/>
                      <a:gd name="T6" fmla="*/ 2 w 3"/>
                      <a:gd name="T7" fmla="*/ 2 h 2"/>
                      <a:gd name="T8" fmla="*/ 3 w 3"/>
                      <a:gd name="T9" fmla="*/ 2 h 2"/>
                      <a:gd name="T10" fmla="*/ 3 w 3"/>
                      <a:gd name="T11" fmla="*/ 1 h 2"/>
                      <a:gd name="T12" fmla="*/ 1 w 3"/>
                      <a:gd name="T1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23" name="Picture 323"/>
                  <p:cNvPicPr>
                    <a:picLocks noChangeAspect="1" noChangeArrowheads="1"/>
                  </p:cNvPicPr>
                  <p:nvPr/>
                </p:nvPicPr>
                <p:blipFill>
                  <a:blip r:embed="rId9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422" y="696"/>
                    <a:ext cx="11" cy="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24" name="Freeform 324"/>
                  <p:cNvSpPr>
                    <a:spLocks/>
                  </p:cNvSpPr>
                  <p:nvPr/>
                </p:nvSpPr>
                <p:spPr bwMode="auto">
                  <a:xfrm>
                    <a:off x="5262" y="702"/>
                    <a:ext cx="2" cy="3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1 h 2"/>
                      <a:gd name="T4" fmla="*/ 2 w 2"/>
                      <a:gd name="T5" fmla="*/ 2 h 2"/>
                      <a:gd name="T6" fmla="*/ 2 w 2"/>
                      <a:gd name="T7" fmla="*/ 2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25" name="Picture 325"/>
                  <p:cNvPicPr>
                    <a:picLocks noChangeAspect="1" noChangeArrowheads="1"/>
                  </p:cNvPicPr>
                  <p:nvPr/>
                </p:nvPicPr>
                <p:blipFill>
                  <a:blip r:embed="rId9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55" y="700"/>
                    <a:ext cx="12" cy="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26" name="Oval 326"/>
                  <p:cNvSpPr>
                    <a:spLocks noChangeArrowheads="1"/>
                  </p:cNvSpPr>
                  <p:nvPr/>
                </p:nvSpPr>
                <p:spPr bwMode="auto">
                  <a:xfrm>
                    <a:off x="5264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7" name="Oval 327"/>
                  <p:cNvSpPr>
                    <a:spLocks noChangeArrowheads="1"/>
                  </p:cNvSpPr>
                  <p:nvPr/>
                </p:nvSpPr>
                <p:spPr bwMode="auto">
                  <a:xfrm>
                    <a:off x="5268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8" name="Oval 328"/>
                  <p:cNvSpPr>
                    <a:spLocks noChangeArrowheads="1"/>
                  </p:cNvSpPr>
                  <p:nvPr/>
                </p:nvSpPr>
                <p:spPr bwMode="auto">
                  <a:xfrm>
                    <a:off x="5272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9" name="Oval 329"/>
                  <p:cNvSpPr>
                    <a:spLocks noChangeArrowheads="1"/>
                  </p:cNvSpPr>
                  <p:nvPr/>
                </p:nvSpPr>
                <p:spPr bwMode="auto">
                  <a:xfrm>
                    <a:off x="5276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0" name="Oval 330"/>
                  <p:cNvSpPr>
                    <a:spLocks noChangeArrowheads="1"/>
                  </p:cNvSpPr>
                  <p:nvPr/>
                </p:nvSpPr>
                <p:spPr bwMode="auto">
                  <a:xfrm>
                    <a:off x="5280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1" name="Oval 331"/>
                  <p:cNvSpPr>
                    <a:spLocks noChangeArrowheads="1"/>
                  </p:cNvSpPr>
                  <p:nvPr/>
                </p:nvSpPr>
                <p:spPr bwMode="auto">
                  <a:xfrm>
                    <a:off x="5284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2" name="Oval 332"/>
                  <p:cNvSpPr>
                    <a:spLocks noChangeArrowheads="1"/>
                  </p:cNvSpPr>
                  <p:nvPr/>
                </p:nvSpPr>
                <p:spPr bwMode="auto">
                  <a:xfrm>
                    <a:off x="5288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3" name="Oval 333"/>
                  <p:cNvSpPr>
                    <a:spLocks noChangeArrowheads="1"/>
                  </p:cNvSpPr>
                  <p:nvPr/>
                </p:nvSpPr>
                <p:spPr bwMode="auto">
                  <a:xfrm>
                    <a:off x="5292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4" name="Oval 334"/>
                  <p:cNvSpPr>
                    <a:spLocks noChangeArrowheads="1"/>
                  </p:cNvSpPr>
                  <p:nvPr/>
                </p:nvSpPr>
                <p:spPr bwMode="auto">
                  <a:xfrm>
                    <a:off x="5295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5" name="Oval 335"/>
                  <p:cNvSpPr>
                    <a:spLocks noChangeArrowheads="1"/>
                  </p:cNvSpPr>
                  <p:nvPr/>
                </p:nvSpPr>
                <p:spPr bwMode="auto">
                  <a:xfrm>
                    <a:off x="5299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6" name="Oval 336"/>
                  <p:cNvSpPr>
                    <a:spLocks noChangeArrowheads="1"/>
                  </p:cNvSpPr>
                  <p:nvPr/>
                </p:nvSpPr>
                <p:spPr bwMode="auto">
                  <a:xfrm>
                    <a:off x="5303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7" name="Oval 337"/>
                  <p:cNvSpPr>
                    <a:spLocks noChangeArrowheads="1"/>
                  </p:cNvSpPr>
                  <p:nvPr/>
                </p:nvSpPr>
                <p:spPr bwMode="auto">
                  <a:xfrm>
                    <a:off x="5307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8" name="Oval 338"/>
                  <p:cNvSpPr>
                    <a:spLocks noChangeArrowheads="1"/>
                  </p:cNvSpPr>
                  <p:nvPr/>
                </p:nvSpPr>
                <p:spPr bwMode="auto">
                  <a:xfrm>
                    <a:off x="5311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9" name="Oval 339"/>
                  <p:cNvSpPr>
                    <a:spLocks noChangeArrowheads="1"/>
                  </p:cNvSpPr>
                  <p:nvPr/>
                </p:nvSpPr>
                <p:spPr bwMode="auto">
                  <a:xfrm>
                    <a:off x="5315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0" name="Oval 340"/>
                  <p:cNvSpPr>
                    <a:spLocks noChangeArrowheads="1"/>
                  </p:cNvSpPr>
                  <p:nvPr/>
                </p:nvSpPr>
                <p:spPr bwMode="auto">
                  <a:xfrm>
                    <a:off x="5319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1" name="Oval 341"/>
                  <p:cNvSpPr>
                    <a:spLocks noChangeArrowheads="1"/>
                  </p:cNvSpPr>
                  <p:nvPr/>
                </p:nvSpPr>
                <p:spPr bwMode="auto">
                  <a:xfrm>
                    <a:off x="5323" y="702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2" name="Oval 342"/>
                  <p:cNvSpPr>
                    <a:spLocks noChangeArrowheads="1"/>
                  </p:cNvSpPr>
                  <p:nvPr/>
                </p:nvSpPr>
                <p:spPr bwMode="auto">
                  <a:xfrm>
                    <a:off x="5327" y="702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3" name="Oval 343"/>
                  <p:cNvSpPr>
                    <a:spLocks noChangeArrowheads="1"/>
                  </p:cNvSpPr>
                  <p:nvPr/>
                </p:nvSpPr>
                <p:spPr bwMode="auto">
                  <a:xfrm>
                    <a:off x="5331" y="702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4" name="Oval 344"/>
                  <p:cNvSpPr>
                    <a:spLocks noChangeArrowheads="1"/>
                  </p:cNvSpPr>
                  <p:nvPr/>
                </p:nvSpPr>
                <p:spPr bwMode="auto">
                  <a:xfrm>
                    <a:off x="5335" y="702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5" name="Oval 345"/>
                  <p:cNvSpPr>
                    <a:spLocks noChangeArrowheads="1"/>
                  </p:cNvSpPr>
                  <p:nvPr/>
                </p:nvSpPr>
                <p:spPr bwMode="auto">
                  <a:xfrm>
                    <a:off x="5338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6" name="Oval 346"/>
                  <p:cNvSpPr>
                    <a:spLocks noChangeArrowheads="1"/>
                  </p:cNvSpPr>
                  <p:nvPr/>
                </p:nvSpPr>
                <p:spPr bwMode="auto">
                  <a:xfrm>
                    <a:off x="5342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7" name="Oval 347"/>
                  <p:cNvSpPr>
                    <a:spLocks noChangeArrowheads="1"/>
                  </p:cNvSpPr>
                  <p:nvPr/>
                </p:nvSpPr>
                <p:spPr bwMode="auto">
                  <a:xfrm>
                    <a:off x="5346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8" name="Oval 348"/>
                  <p:cNvSpPr>
                    <a:spLocks noChangeArrowheads="1"/>
                  </p:cNvSpPr>
                  <p:nvPr/>
                </p:nvSpPr>
                <p:spPr bwMode="auto">
                  <a:xfrm>
                    <a:off x="5350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9" name="Oval 349"/>
                  <p:cNvSpPr>
                    <a:spLocks noChangeArrowheads="1"/>
                  </p:cNvSpPr>
                  <p:nvPr/>
                </p:nvSpPr>
                <p:spPr bwMode="auto">
                  <a:xfrm>
                    <a:off x="5353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0" name="Oval 350"/>
                  <p:cNvSpPr>
                    <a:spLocks noChangeArrowheads="1"/>
                  </p:cNvSpPr>
                  <p:nvPr/>
                </p:nvSpPr>
                <p:spPr bwMode="auto">
                  <a:xfrm>
                    <a:off x="5357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1" name="Oval 351"/>
                  <p:cNvSpPr>
                    <a:spLocks noChangeArrowheads="1"/>
                  </p:cNvSpPr>
                  <p:nvPr/>
                </p:nvSpPr>
                <p:spPr bwMode="auto">
                  <a:xfrm>
                    <a:off x="5361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2" name="Oval 352"/>
                  <p:cNvSpPr>
                    <a:spLocks noChangeArrowheads="1"/>
                  </p:cNvSpPr>
                  <p:nvPr/>
                </p:nvSpPr>
                <p:spPr bwMode="auto">
                  <a:xfrm>
                    <a:off x="5364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3" name="Oval 353"/>
                  <p:cNvSpPr>
                    <a:spLocks noChangeArrowheads="1"/>
                  </p:cNvSpPr>
                  <p:nvPr/>
                </p:nvSpPr>
                <p:spPr bwMode="auto">
                  <a:xfrm>
                    <a:off x="5368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4" name="Oval 354"/>
                  <p:cNvSpPr>
                    <a:spLocks noChangeArrowheads="1"/>
                  </p:cNvSpPr>
                  <p:nvPr/>
                </p:nvSpPr>
                <p:spPr bwMode="auto">
                  <a:xfrm>
                    <a:off x="5372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5" name="Oval 355"/>
                  <p:cNvSpPr>
                    <a:spLocks noChangeArrowheads="1"/>
                  </p:cNvSpPr>
                  <p:nvPr/>
                </p:nvSpPr>
                <p:spPr bwMode="auto">
                  <a:xfrm>
                    <a:off x="5376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6" name="Oval 356"/>
                  <p:cNvSpPr>
                    <a:spLocks noChangeArrowheads="1"/>
                  </p:cNvSpPr>
                  <p:nvPr/>
                </p:nvSpPr>
                <p:spPr bwMode="auto">
                  <a:xfrm>
                    <a:off x="5380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7" name="Oval 357"/>
                  <p:cNvSpPr>
                    <a:spLocks noChangeArrowheads="1"/>
                  </p:cNvSpPr>
                  <p:nvPr/>
                </p:nvSpPr>
                <p:spPr bwMode="auto">
                  <a:xfrm>
                    <a:off x="5384" y="702"/>
                    <a:ext cx="4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8" name="Oval 358"/>
                  <p:cNvSpPr>
                    <a:spLocks noChangeArrowheads="1"/>
                  </p:cNvSpPr>
                  <p:nvPr/>
                </p:nvSpPr>
                <p:spPr bwMode="auto">
                  <a:xfrm>
                    <a:off x="5388" y="702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9" name="Oval 359"/>
                  <p:cNvSpPr>
                    <a:spLocks noChangeArrowheads="1"/>
                  </p:cNvSpPr>
                  <p:nvPr/>
                </p:nvSpPr>
                <p:spPr bwMode="auto">
                  <a:xfrm>
                    <a:off x="5392" y="702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0" name="Oval 360"/>
                  <p:cNvSpPr>
                    <a:spLocks noChangeArrowheads="1"/>
                  </p:cNvSpPr>
                  <p:nvPr/>
                </p:nvSpPr>
                <p:spPr bwMode="auto">
                  <a:xfrm>
                    <a:off x="5396" y="702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1" name="Oval 361"/>
                  <p:cNvSpPr>
                    <a:spLocks noChangeArrowheads="1"/>
                  </p:cNvSpPr>
                  <p:nvPr/>
                </p:nvSpPr>
                <p:spPr bwMode="auto">
                  <a:xfrm>
                    <a:off x="5400" y="702"/>
                    <a:ext cx="2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2" name="Oval 362"/>
                  <p:cNvSpPr>
                    <a:spLocks noChangeArrowheads="1"/>
                  </p:cNvSpPr>
                  <p:nvPr/>
                </p:nvSpPr>
                <p:spPr bwMode="auto">
                  <a:xfrm>
                    <a:off x="5403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3" name="Oval 363"/>
                  <p:cNvSpPr>
                    <a:spLocks noChangeArrowheads="1"/>
                  </p:cNvSpPr>
                  <p:nvPr/>
                </p:nvSpPr>
                <p:spPr bwMode="auto">
                  <a:xfrm>
                    <a:off x="5407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4" name="Oval 364"/>
                  <p:cNvSpPr>
                    <a:spLocks noChangeArrowheads="1"/>
                  </p:cNvSpPr>
                  <p:nvPr/>
                </p:nvSpPr>
                <p:spPr bwMode="auto">
                  <a:xfrm>
                    <a:off x="5411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5" name="Oval 365"/>
                  <p:cNvSpPr>
                    <a:spLocks noChangeArrowheads="1"/>
                  </p:cNvSpPr>
                  <p:nvPr/>
                </p:nvSpPr>
                <p:spPr bwMode="auto">
                  <a:xfrm>
                    <a:off x="5415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6" name="Oval 366"/>
                  <p:cNvSpPr>
                    <a:spLocks noChangeArrowheads="1"/>
                  </p:cNvSpPr>
                  <p:nvPr/>
                </p:nvSpPr>
                <p:spPr bwMode="auto">
                  <a:xfrm>
                    <a:off x="5419" y="702"/>
                    <a:ext cx="3" cy="4"/>
                  </a:xfrm>
                  <a:prstGeom prst="ellipse">
                    <a:avLst/>
                  </a:pr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7" name="Freeform 367"/>
                  <p:cNvSpPr>
                    <a:spLocks/>
                  </p:cNvSpPr>
                  <p:nvPr/>
                </p:nvSpPr>
                <p:spPr bwMode="auto">
                  <a:xfrm>
                    <a:off x="5423" y="702"/>
                    <a:ext cx="3" cy="4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2 h 3"/>
                      <a:gd name="T4" fmla="*/ 0 w 2"/>
                      <a:gd name="T5" fmla="*/ 3 h 3"/>
                      <a:gd name="T6" fmla="*/ 2 w 2"/>
                      <a:gd name="T7" fmla="*/ 1 h 3"/>
                      <a:gd name="T8" fmla="*/ 1 w 2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1" y="2"/>
                          <a:pt x="2" y="2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68" name="Picture 368"/>
                  <p:cNvPicPr>
                    <a:picLocks noChangeAspect="1" noChangeArrowheads="1"/>
                  </p:cNvPicPr>
                  <p:nvPr/>
                </p:nvPicPr>
                <p:blipFill>
                  <a:blip r:embed="rId9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418" y="700"/>
                    <a:ext cx="12" cy="1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069" name="Picture 369"/>
                  <p:cNvPicPr>
                    <a:picLocks noChangeAspect="1" noChangeArrowheads="1"/>
                  </p:cNvPicPr>
                  <p:nvPr/>
                </p:nvPicPr>
                <p:blipFill>
                  <a:blip r:embed="rId9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420" y="698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070" name="Picture 370"/>
                  <p:cNvPicPr>
                    <a:picLocks noChangeAspect="1" noChangeArrowheads="1"/>
                  </p:cNvPicPr>
                  <p:nvPr/>
                </p:nvPicPr>
                <p:blipFill>
                  <a:blip r:embed="rId9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59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1" name="Freeform 371"/>
                  <p:cNvSpPr>
                    <a:spLocks/>
                  </p:cNvSpPr>
                  <p:nvPr/>
                </p:nvSpPr>
                <p:spPr bwMode="auto">
                  <a:xfrm>
                    <a:off x="5267" y="706"/>
                    <a:ext cx="2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2 w 2"/>
                      <a:gd name="T7" fmla="*/ 1 h 1"/>
                      <a:gd name="T8" fmla="*/ 1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72" name="Picture 372"/>
                  <p:cNvPicPr>
                    <a:picLocks noChangeAspect="1" noChangeArrowheads="1"/>
                  </p:cNvPicPr>
                  <p:nvPr/>
                </p:nvPicPr>
                <p:blipFill>
                  <a:blip r:embed="rId9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62" y="701"/>
                    <a:ext cx="11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3" name="Freeform 373"/>
                  <p:cNvSpPr>
                    <a:spLocks/>
                  </p:cNvSpPr>
                  <p:nvPr/>
                </p:nvSpPr>
                <p:spPr bwMode="auto">
                  <a:xfrm>
                    <a:off x="5271" y="706"/>
                    <a:ext cx="2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74" name="Picture 374"/>
                  <p:cNvPicPr>
                    <a:picLocks noChangeAspect="1" noChangeArrowheads="1"/>
                  </p:cNvPicPr>
                  <p:nvPr/>
                </p:nvPicPr>
                <p:blipFill>
                  <a:blip r:embed="rId9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64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5" name="Freeform 375"/>
                  <p:cNvSpPr>
                    <a:spLocks/>
                  </p:cNvSpPr>
                  <p:nvPr/>
                </p:nvSpPr>
                <p:spPr bwMode="auto">
                  <a:xfrm>
                    <a:off x="5275" y="706"/>
                    <a:ext cx="2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76" name="Picture 376"/>
                  <p:cNvPicPr>
                    <a:picLocks noChangeAspect="1" noChangeArrowheads="1"/>
                  </p:cNvPicPr>
                  <p:nvPr/>
                </p:nvPicPr>
                <p:blipFill>
                  <a:blip r:embed="rId10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68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7" name="Freeform 377"/>
                  <p:cNvSpPr>
                    <a:spLocks/>
                  </p:cNvSpPr>
                  <p:nvPr/>
                </p:nvSpPr>
                <p:spPr bwMode="auto">
                  <a:xfrm>
                    <a:off x="5279" y="706"/>
                    <a:ext cx="2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78" name="Picture 378"/>
                  <p:cNvPicPr>
                    <a:picLocks noChangeAspect="1" noChangeArrowheads="1"/>
                  </p:cNvPicPr>
                  <p:nvPr/>
                </p:nvPicPr>
                <p:blipFill>
                  <a:blip r:embed="rId10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72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79" name="Freeform 379"/>
                  <p:cNvSpPr>
                    <a:spLocks/>
                  </p:cNvSpPr>
                  <p:nvPr/>
                </p:nvSpPr>
                <p:spPr bwMode="auto">
                  <a:xfrm>
                    <a:off x="5282" y="706"/>
                    <a:ext cx="3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80" name="Picture 380"/>
                  <p:cNvPicPr>
                    <a:picLocks noChangeAspect="1" noChangeArrowheads="1"/>
                  </p:cNvPicPr>
                  <p:nvPr/>
                </p:nvPicPr>
                <p:blipFill>
                  <a:blip r:embed="rId10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76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1" name="Freeform 381"/>
                  <p:cNvSpPr>
                    <a:spLocks/>
                  </p:cNvSpPr>
                  <p:nvPr/>
                </p:nvSpPr>
                <p:spPr bwMode="auto">
                  <a:xfrm>
                    <a:off x="5286" y="706"/>
                    <a:ext cx="3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82" name="Picture 382"/>
                  <p:cNvPicPr>
                    <a:picLocks noChangeAspect="1" noChangeArrowheads="1"/>
                  </p:cNvPicPr>
                  <p:nvPr/>
                </p:nvPicPr>
                <p:blipFill>
                  <a:blip r:embed="rId10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80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3" name="Freeform 383"/>
                  <p:cNvSpPr>
                    <a:spLocks/>
                  </p:cNvSpPr>
                  <p:nvPr/>
                </p:nvSpPr>
                <p:spPr bwMode="auto">
                  <a:xfrm>
                    <a:off x="5290" y="706"/>
                    <a:ext cx="3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84" name="Picture 384"/>
                  <p:cNvPicPr>
                    <a:picLocks noChangeAspect="1" noChangeArrowheads="1"/>
                  </p:cNvPicPr>
                  <p:nvPr/>
                </p:nvPicPr>
                <p:blipFill>
                  <a:blip r:embed="rId10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84" y="701"/>
                    <a:ext cx="11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5" name="Freeform 385"/>
                  <p:cNvSpPr>
                    <a:spLocks/>
                  </p:cNvSpPr>
                  <p:nvPr/>
                </p:nvSpPr>
                <p:spPr bwMode="auto">
                  <a:xfrm>
                    <a:off x="5294" y="706"/>
                    <a:ext cx="3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86" name="Picture 386"/>
                  <p:cNvPicPr>
                    <a:picLocks noChangeAspect="1" noChangeArrowheads="1"/>
                  </p:cNvPicPr>
                  <p:nvPr/>
                </p:nvPicPr>
                <p:blipFill>
                  <a:blip r:embed="rId10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88" y="701"/>
                    <a:ext cx="11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7" name="Freeform 387"/>
                  <p:cNvSpPr>
                    <a:spLocks/>
                  </p:cNvSpPr>
                  <p:nvPr/>
                </p:nvSpPr>
                <p:spPr bwMode="auto">
                  <a:xfrm>
                    <a:off x="5298" y="706"/>
                    <a:ext cx="3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88" name="Picture 388"/>
                  <p:cNvPicPr>
                    <a:picLocks noChangeAspect="1" noChangeArrowheads="1"/>
                  </p:cNvPicPr>
                  <p:nvPr/>
                </p:nvPicPr>
                <p:blipFill>
                  <a:blip r:embed="rId10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92" y="701"/>
                    <a:ext cx="11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89" name="Freeform 389"/>
                  <p:cNvSpPr>
                    <a:spLocks/>
                  </p:cNvSpPr>
                  <p:nvPr/>
                </p:nvSpPr>
                <p:spPr bwMode="auto">
                  <a:xfrm>
                    <a:off x="5302" y="706"/>
                    <a:ext cx="3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90" name="Picture 390"/>
                  <p:cNvPicPr>
                    <a:picLocks noChangeAspect="1" noChangeArrowheads="1"/>
                  </p:cNvPicPr>
                  <p:nvPr/>
                </p:nvPicPr>
                <p:blipFill>
                  <a:blip r:embed="rId10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95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1" name="Freeform 391"/>
                  <p:cNvSpPr>
                    <a:spLocks/>
                  </p:cNvSpPr>
                  <p:nvPr/>
                </p:nvSpPr>
                <p:spPr bwMode="auto">
                  <a:xfrm>
                    <a:off x="5306" y="706"/>
                    <a:ext cx="3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92" name="Picture 392"/>
                  <p:cNvPicPr>
                    <a:picLocks noChangeAspect="1" noChangeArrowheads="1"/>
                  </p:cNvPicPr>
                  <p:nvPr/>
                </p:nvPicPr>
                <p:blipFill>
                  <a:blip r:embed="rId10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99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3" name="Freeform 393"/>
                  <p:cNvSpPr>
                    <a:spLocks/>
                  </p:cNvSpPr>
                  <p:nvPr/>
                </p:nvSpPr>
                <p:spPr bwMode="auto">
                  <a:xfrm>
                    <a:off x="5310" y="706"/>
                    <a:ext cx="2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94" name="Picture 394"/>
                  <p:cNvPicPr>
                    <a:picLocks noChangeAspect="1" noChangeArrowheads="1"/>
                  </p:cNvPicPr>
                  <p:nvPr/>
                </p:nvPicPr>
                <p:blipFill>
                  <a:blip r:embed="rId10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303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5" name="Freeform 395"/>
                  <p:cNvSpPr>
                    <a:spLocks/>
                  </p:cNvSpPr>
                  <p:nvPr/>
                </p:nvSpPr>
                <p:spPr bwMode="auto">
                  <a:xfrm>
                    <a:off x="5314" y="706"/>
                    <a:ext cx="2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96" name="Picture 396"/>
                  <p:cNvPicPr>
                    <a:picLocks noChangeAspect="1" noChangeArrowheads="1"/>
                  </p:cNvPicPr>
                  <p:nvPr/>
                </p:nvPicPr>
                <p:blipFill>
                  <a:blip r:embed="rId1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307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7" name="Freeform 397"/>
                  <p:cNvSpPr>
                    <a:spLocks/>
                  </p:cNvSpPr>
                  <p:nvPr/>
                </p:nvSpPr>
                <p:spPr bwMode="auto">
                  <a:xfrm>
                    <a:off x="5318" y="706"/>
                    <a:ext cx="2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098" name="Picture 398"/>
                  <p:cNvPicPr>
                    <a:picLocks noChangeAspect="1" noChangeArrowheads="1"/>
                  </p:cNvPicPr>
                  <p:nvPr/>
                </p:nvPicPr>
                <p:blipFill>
                  <a:blip r:embed="rId1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311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099" name="Freeform 399"/>
                  <p:cNvSpPr>
                    <a:spLocks/>
                  </p:cNvSpPr>
                  <p:nvPr/>
                </p:nvSpPr>
                <p:spPr bwMode="auto">
                  <a:xfrm>
                    <a:off x="5322" y="706"/>
                    <a:ext cx="2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100" name="Picture 400"/>
                  <p:cNvPicPr>
                    <a:picLocks noChangeAspect="1" noChangeArrowheads="1"/>
                  </p:cNvPicPr>
                  <p:nvPr/>
                </p:nvPicPr>
                <p:blipFill>
                  <a:blip r:embed="rId1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315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1" name="Freeform 401"/>
                  <p:cNvSpPr>
                    <a:spLocks/>
                  </p:cNvSpPr>
                  <p:nvPr/>
                </p:nvSpPr>
                <p:spPr bwMode="auto">
                  <a:xfrm>
                    <a:off x="5324" y="706"/>
                    <a:ext cx="4" cy="1"/>
                  </a:xfrm>
                  <a:custGeom>
                    <a:avLst/>
                    <a:gdLst>
                      <a:gd name="T0" fmla="*/ 1 w 3"/>
                      <a:gd name="T1" fmla="*/ 0 h 1"/>
                      <a:gd name="T2" fmla="*/ 0 w 3"/>
                      <a:gd name="T3" fmla="*/ 1 h 1"/>
                      <a:gd name="T4" fmla="*/ 3 w 3"/>
                      <a:gd name="T5" fmla="*/ 1 h 1"/>
                      <a:gd name="T6" fmla="*/ 1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102" name="Picture 402"/>
                  <p:cNvPicPr>
                    <a:picLocks noChangeAspect="1" noChangeArrowheads="1"/>
                  </p:cNvPicPr>
                  <p:nvPr/>
                </p:nvPicPr>
                <p:blipFill>
                  <a:blip r:embed="rId1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319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3" name="Freeform 403"/>
                  <p:cNvSpPr>
                    <a:spLocks/>
                  </p:cNvSpPr>
                  <p:nvPr/>
                </p:nvSpPr>
                <p:spPr bwMode="auto">
                  <a:xfrm>
                    <a:off x="5328" y="706"/>
                    <a:ext cx="3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pic>
                <p:nvPicPr>
                  <p:cNvPr id="1104" name="Picture 404"/>
                  <p:cNvPicPr>
                    <a:picLocks noChangeAspect="1" noChangeArrowheads="1"/>
                  </p:cNvPicPr>
                  <p:nvPr/>
                </p:nvPicPr>
                <p:blipFill>
                  <a:blip r:embed="rId1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323" y="701"/>
                    <a:ext cx="12" cy="1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105" name="Freeform 405"/>
                  <p:cNvSpPr>
                    <a:spLocks/>
                  </p:cNvSpPr>
                  <p:nvPr/>
                </p:nvSpPr>
                <p:spPr bwMode="auto">
                  <a:xfrm>
                    <a:off x="5332" y="706"/>
                    <a:ext cx="3" cy="1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</a:path>
                    </a:pathLst>
                  </a:custGeom>
                  <a:solidFill>
                    <a:srgbClr val="35343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pic>
              <p:nvPicPr>
                <p:cNvPr id="853" name="Picture 407"/>
                <p:cNvPicPr>
                  <a:picLocks noChangeAspect="1" noChangeArrowheads="1"/>
                </p:cNvPicPr>
                <p:nvPr/>
              </p:nvPicPr>
              <p:blipFill>
                <a:blip r:embed="rId1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56613" y="169386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54" name="Freeform 408"/>
                <p:cNvSpPr>
                  <a:spLocks/>
                </p:cNvSpPr>
                <p:nvPr/>
              </p:nvSpPr>
              <p:spPr bwMode="auto">
                <a:xfrm>
                  <a:off x="8470900" y="1701801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55" name="Picture 409"/>
                <p:cNvPicPr>
                  <a:picLocks noChangeAspect="1" noChangeArrowheads="1"/>
                </p:cNvPicPr>
                <p:nvPr/>
              </p:nvPicPr>
              <p:blipFill>
                <a:blip r:embed="rId1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62963" y="169386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56" name="Freeform 410"/>
                <p:cNvSpPr>
                  <a:spLocks/>
                </p:cNvSpPr>
                <p:nvPr/>
              </p:nvSpPr>
              <p:spPr bwMode="auto">
                <a:xfrm>
                  <a:off x="8477250" y="1701801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57" name="Picture 411"/>
                <p:cNvPicPr>
                  <a:picLocks noChangeAspect="1" noChangeArrowheads="1"/>
                </p:cNvPicPr>
                <p:nvPr/>
              </p:nvPicPr>
              <p:blipFill>
                <a:blip r:embed="rId1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69313" y="169386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58" name="Freeform 412"/>
                <p:cNvSpPr>
                  <a:spLocks/>
                </p:cNvSpPr>
                <p:nvPr/>
              </p:nvSpPr>
              <p:spPr bwMode="auto">
                <a:xfrm>
                  <a:off x="8483600" y="1701801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59" name="Picture 413"/>
                <p:cNvPicPr>
                  <a:picLocks noChangeAspect="1" noChangeArrowheads="1"/>
                </p:cNvPicPr>
                <p:nvPr/>
              </p:nvPicPr>
              <p:blipFill>
                <a:blip r:embed="rId1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74075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60" name="Freeform 414"/>
                <p:cNvSpPr>
                  <a:spLocks/>
                </p:cNvSpPr>
                <p:nvPr/>
              </p:nvSpPr>
              <p:spPr bwMode="auto">
                <a:xfrm>
                  <a:off x="8489950" y="1701801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61" name="Picture 415"/>
                <p:cNvPicPr>
                  <a:picLocks noChangeAspect="1" noChangeArrowheads="1"/>
                </p:cNvPicPr>
                <p:nvPr/>
              </p:nvPicPr>
              <p:blipFill>
                <a:blip r:embed="rId1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80425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62" name="Freeform 416"/>
                <p:cNvSpPr>
                  <a:spLocks/>
                </p:cNvSpPr>
                <p:nvPr/>
              </p:nvSpPr>
              <p:spPr bwMode="auto">
                <a:xfrm>
                  <a:off x="8494713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63" name="Picture 417"/>
                <p:cNvPicPr>
                  <a:picLocks noChangeAspect="1" noChangeArrowheads="1"/>
                </p:cNvPicPr>
                <p:nvPr/>
              </p:nvPicPr>
              <p:blipFill>
                <a:blip r:embed="rId1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86775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64" name="Freeform 418"/>
                <p:cNvSpPr>
                  <a:spLocks/>
                </p:cNvSpPr>
                <p:nvPr/>
              </p:nvSpPr>
              <p:spPr bwMode="auto">
                <a:xfrm>
                  <a:off x="8501063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65" name="Picture 419"/>
                <p:cNvPicPr>
                  <a:picLocks noChangeAspect="1" noChangeArrowheads="1"/>
                </p:cNvPicPr>
                <p:nvPr/>
              </p:nvPicPr>
              <p:blipFill>
                <a:blip r:embed="rId1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1538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66" name="Freeform 420"/>
                <p:cNvSpPr>
                  <a:spLocks/>
                </p:cNvSpPr>
                <p:nvPr/>
              </p:nvSpPr>
              <p:spPr bwMode="auto">
                <a:xfrm>
                  <a:off x="8507413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67" name="Picture 421"/>
                <p:cNvPicPr>
                  <a:picLocks noChangeAspect="1" noChangeArrowheads="1"/>
                </p:cNvPicPr>
                <p:nvPr/>
              </p:nvPicPr>
              <p:blipFill>
                <a:blip r:embed="rId1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7888" y="169386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68" name="Freeform 422"/>
                <p:cNvSpPr>
                  <a:spLocks/>
                </p:cNvSpPr>
                <p:nvPr/>
              </p:nvSpPr>
              <p:spPr bwMode="auto">
                <a:xfrm>
                  <a:off x="8513763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69" name="Picture 423"/>
                <p:cNvPicPr>
                  <a:picLocks noChangeAspect="1" noChangeArrowheads="1"/>
                </p:cNvPicPr>
                <p:nvPr/>
              </p:nvPicPr>
              <p:blipFill>
                <a:blip r:embed="rId1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04238" y="169386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70" name="Freeform 424"/>
                <p:cNvSpPr>
                  <a:spLocks/>
                </p:cNvSpPr>
                <p:nvPr/>
              </p:nvSpPr>
              <p:spPr bwMode="auto">
                <a:xfrm>
                  <a:off x="8520113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71" name="Picture 425"/>
                <p:cNvPicPr>
                  <a:picLocks noChangeAspect="1" noChangeArrowheads="1"/>
                </p:cNvPicPr>
                <p:nvPr/>
              </p:nvPicPr>
              <p:blipFill>
                <a:blip r:embed="rId1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10588" y="169386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72" name="Freeform 426"/>
                <p:cNvSpPr>
                  <a:spLocks/>
                </p:cNvSpPr>
                <p:nvPr/>
              </p:nvSpPr>
              <p:spPr bwMode="auto">
                <a:xfrm>
                  <a:off x="8526463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73" name="Picture 427"/>
                <p:cNvPicPr>
                  <a:picLocks noChangeAspect="1" noChangeArrowheads="1"/>
                </p:cNvPicPr>
                <p:nvPr/>
              </p:nvPicPr>
              <p:blipFill>
                <a:blip r:embed="rId12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15350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74" name="Freeform 428"/>
                <p:cNvSpPr>
                  <a:spLocks/>
                </p:cNvSpPr>
                <p:nvPr/>
              </p:nvSpPr>
              <p:spPr bwMode="auto">
                <a:xfrm>
                  <a:off x="8532813" y="1701801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75" name="Picture 429"/>
                <p:cNvPicPr>
                  <a:picLocks noChangeAspect="1" noChangeArrowheads="1"/>
                </p:cNvPicPr>
                <p:nvPr/>
              </p:nvPicPr>
              <p:blipFill>
                <a:blip r:embed="rId12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21700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76" name="Freeform 430"/>
                <p:cNvSpPr>
                  <a:spLocks/>
                </p:cNvSpPr>
                <p:nvPr/>
              </p:nvSpPr>
              <p:spPr bwMode="auto">
                <a:xfrm>
                  <a:off x="8539163" y="1701801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77" name="Picture 431"/>
                <p:cNvPicPr>
                  <a:picLocks noChangeAspect="1" noChangeArrowheads="1"/>
                </p:cNvPicPr>
                <p:nvPr/>
              </p:nvPicPr>
              <p:blipFill>
                <a:blip r:embed="rId12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28050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78" name="Freeform 432"/>
                <p:cNvSpPr>
                  <a:spLocks/>
                </p:cNvSpPr>
                <p:nvPr/>
              </p:nvSpPr>
              <p:spPr bwMode="auto">
                <a:xfrm>
                  <a:off x="8545513" y="1701801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79" name="Picture 433"/>
                <p:cNvPicPr>
                  <a:picLocks noChangeAspect="1" noChangeArrowheads="1"/>
                </p:cNvPicPr>
                <p:nvPr/>
              </p:nvPicPr>
              <p:blipFill>
                <a:blip r:embed="rId12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34400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80" name="Freeform 434"/>
                <p:cNvSpPr>
                  <a:spLocks/>
                </p:cNvSpPr>
                <p:nvPr/>
              </p:nvSpPr>
              <p:spPr bwMode="auto">
                <a:xfrm>
                  <a:off x="8551863" y="1701801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81" name="Picture 435"/>
                <p:cNvPicPr>
                  <a:picLocks noChangeAspect="1" noChangeArrowheads="1"/>
                </p:cNvPicPr>
                <p:nvPr/>
              </p:nvPicPr>
              <p:blipFill>
                <a:blip r:embed="rId12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40750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82" name="Freeform 436"/>
                <p:cNvSpPr>
                  <a:spLocks/>
                </p:cNvSpPr>
                <p:nvPr/>
              </p:nvSpPr>
              <p:spPr bwMode="auto">
                <a:xfrm>
                  <a:off x="8556625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83" name="Picture 437"/>
                <p:cNvPicPr>
                  <a:picLocks noChangeAspect="1" noChangeArrowheads="1"/>
                </p:cNvPicPr>
                <p:nvPr/>
              </p:nvPicPr>
              <p:blipFill>
                <a:blip r:embed="rId13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47100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84" name="Freeform 438"/>
                <p:cNvSpPr>
                  <a:spLocks/>
                </p:cNvSpPr>
                <p:nvPr/>
              </p:nvSpPr>
              <p:spPr bwMode="auto">
                <a:xfrm>
                  <a:off x="8562975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85" name="Picture 439"/>
                <p:cNvPicPr>
                  <a:picLocks noChangeAspect="1" noChangeArrowheads="1"/>
                </p:cNvPicPr>
                <p:nvPr/>
              </p:nvPicPr>
              <p:blipFill>
                <a:blip r:embed="rId13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53450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86" name="Freeform 440"/>
                <p:cNvSpPr>
                  <a:spLocks/>
                </p:cNvSpPr>
                <p:nvPr/>
              </p:nvSpPr>
              <p:spPr bwMode="auto">
                <a:xfrm>
                  <a:off x="8569325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87" name="Picture 441"/>
                <p:cNvPicPr>
                  <a:picLocks noChangeAspect="1" noChangeArrowheads="1"/>
                </p:cNvPicPr>
                <p:nvPr/>
              </p:nvPicPr>
              <p:blipFill>
                <a:blip r:embed="rId13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59800" y="169386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88" name="Freeform 442"/>
                <p:cNvSpPr>
                  <a:spLocks/>
                </p:cNvSpPr>
                <p:nvPr/>
              </p:nvSpPr>
              <p:spPr bwMode="auto">
                <a:xfrm>
                  <a:off x="8575675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89" name="Picture 443"/>
                <p:cNvPicPr>
                  <a:picLocks noChangeAspect="1" noChangeArrowheads="1"/>
                </p:cNvPicPr>
                <p:nvPr/>
              </p:nvPicPr>
              <p:blipFill>
                <a:blip r:embed="rId13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66150" y="169386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90" name="Freeform 444"/>
                <p:cNvSpPr>
                  <a:spLocks/>
                </p:cNvSpPr>
                <p:nvPr/>
              </p:nvSpPr>
              <p:spPr bwMode="auto">
                <a:xfrm>
                  <a:off x="8582025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91" name="Picture 445"/>
                <p:cNvPicPr>
                  <a:picLocks noChangeAspect="1" noChangeArrowheads="1"/>
                </p:cNvPicPr>
                <p:nvPr/>
              </p:nvPicPr>
              <p:blipFill>
                <a:blip r:embed="rId13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72500" y="1693863"/>
                  <a:ext cx="17463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92" name="Freeform 446"/>
                <p:cNvSpPr>
                  <a:spLocks/>
                </p:cNvSpPr>
                <p:nvPr/>
              </p:nvSpPr>
              <p:spPr bwMode="auto">
                <a:xfrm>
                  <a:off x="8588375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93" name="Picture 447"/>
                <p:cNvPicPr>
                  <a:picLocks noChangeAspect="1" noChangeArrowheads="1"/>
                </p:cNvPicPr>
                <p:nvPr/>
              </p:nvPicPr>
              <p:blipFill>
                <a:blip r:embed="rId13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77263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94" name="Freeform 448"/>
                <p:cNvSpPr>
                  <a:spLocks/>
                </p:cNvSpPr>
                <p:nvPr/>
              </p:nvSpPr>
              <p:spPr bwMode="auto">
                <a:xfrm>
                  <a:off x="8594725" y="1701801"/>
                  <a:ext cx="3175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95" name="Picture 449"/>
                <p:cNvPicPr>
                  <a:picLocks noChangeAspect="1" noChangeArrowheads="1"/>
                </p:cNvPicPr>
                <p:nvPr/>
              </p:nvPicPr>
              <p:blipFill>
                <a:blip r:embed="rId13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83613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96" name="Freeform 450"/>
                <p:cNvSpPr>
                  <a:spLocks/>
                </p:cNvSpPr>
                <p:nvPr/>
              </p:nvSpPr>
              <p:spPr bwMode="auto">
                <a:xfrm>
                  <a:off x="8597900" y="1701801"/>
                  <a:ext cx="4763" cy="1588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97" name="Picture 451"/>
                <p:cNvPicPr>
                  <a:picLocks noChangeAspect="1" noChangeArrowheads="1"/>
                </p:cNvPicPr>
                <p:nvPr/>
              </p:nvPicPr>
              <p:blipFill>
                <a:blip r:embed="rId13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89963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98" name="Freeform 452"/>
                <p:cNvSpPr>
                  <a:spLocks/>
                </p:cNvSpPr>
                <p:nvPr/>
              </p:nvSpPr>
              <p:spPr bwMode="auto">
                <a:xfrm>
                  <a:off x="8607425" y="1701801"/>
                  <a:ext cx="1588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899" name="Picture 453"/>
                <p:cNvPicPr>
                  <a:picLocks noChangeAspect="1" noChangeArrowheads="1"/>
                </p:cNvPicPr>
                <p:nvPr/>
              </p:nvPicPr>
              <p:blipFill>
                <a:blip r:embed="rId13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596313" y="1693863"/>
                  <a:ext cx="19050" cy="190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00" name="Picture 454"/>
                <p:cNvPicPr>
                  <a:picLocks noChangeAspect="1" noChangeArrowheads="1"/>
                </p:cNvPicPr>
                <p:nvPr/>
              </p:nvPicPr>
              <p:blipFill>
                <a:blip r:embed="rId13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48675" y="1557338"/>
                  <a:ext cx="73025" cy="746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01" name="Freeform 455"/>
                <p:cNvSpPr>
                  <a:spLocks noEditPoints="1"/>
                </p:cNvSpPr>
                <p:nvPr/>
              </p:nvSpPr>
              <p:spPr bwMode="auto">
                <a:xfrm>
                  <a:off x="8456613" y="1563688"/>
                  <a:ext cx="58738" cy="60325"/>
                </a:xfrm>
                <a:custGeom>
                  <a:avLst/>
                  <a:gdLst>
                    <a:gd name="T0" fmla="*/ 15 w 29"/>
                    <a:gd name="T1" fmla="*/ 29 h 29"/>
                    <a:gd name="T2" fmla="*/ 0 w 29"/>
                    <a:gd name="T3" fmla="*/ 14 h 29"/>
                    <a:gd name="T4" fmla="*/ 15 w 29"/>
                    <a:gd name="T5" fmla="*/ 0 h 29"/>
                    <a:gd name="T6" fmla="*/ 29 w 29"/>
                    <a:gd name="T7" fmla="*/ 14 h 29"/>
                    <a:gd name="T8" fmla="*/ 15 w 29"/>
                    <a:gd name="T9" fmla="*/ 29 h 29"/>
                    <a:gd name="T10" fmla="*/ 15 w 29"/>
                    <a:gd name="T11" fmla="*/ 0 h 29"/>
                    <a:gd name="T12" fmla="*/ 1 w 29"/>
                    <a:gd name="T13" fmla="*/ 14 h 29"/>
                    <a:gd name="T14" fmla="*/ 15 w 29"/>
                    <a:gd name="T15" fmla="*/ 28 h 29"/>
                    <a:gd name="T16" fmla="*/ 29 w 29"/>
                    <a:gd name="T17" fmla="*/ 14 h 29"/>
                    <a:gd name="T18" fmla="*/ 15 w 29"/>
                    <a:gd name="T1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29">
                      <a:moveTo>
                        <a:pt x="15" y="29"/>
                      </a:moveTo>
                      <a:cubicBezTo>
                        <a:pt x="7" y="29"/>
                        <a:pt x="0" y="22"/>
                        <a:pt x="0" y="14"/>
                      </a:cubicBezTo>
                      <a:cubicBezTo>
                        <a:pt x="0" y="6"/>
                        <a:pt x="7" y="0"/>
                        <a:pt x="15" y="0"/>
                      </a:cubicBezTo>
                      <a:cubicBezTo>
                        <a:pt x="23" y="0"/>
                        <a:pt x="29" y="6"/>
                        <a:pt x="29" y="14"/>
                      </a:cubicBezTo>
                      <a:cubicBezTo>
                        <a:pt x="29" y="22"/>
                        <a:pt x="23" y="29"/>
                        <a:pt x="15" y="29"/>
                      </a:cubicBezTo>
                      <a:close/>
                      <a:moveTo>
                        <a:pt x="15" y="0"/>
                      </a:moveTo>
                      <a:cubicBezTo>
                        <a:pt x="7" y="0"/>
                        <a:pt x="1" y="7"/>
                        <a:pt x="1" y="14"/>
                      </a:cubicBezTo>
                      <a:cubicBezTo>
                        <a:pt x="1" y="22"/>
                        <a:pt x="7" y="28"/>
                        <a:pt x="15" y="28"/>
                      </a:cubicBezTo>
                      <a:cubicBezTo>
                        <a:pt x="23" y="28"/>
                        <a:pt x="29" y="22"/>
                        <a:pt x="29" y="14"/>
                      </a:cubicBezTo>
                      <a:cubicBezTo>
                        <a:pt x="29" y="7"/>
                        <a:pt x="23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2" name="Oval 456"/>
                <p:cNvSpPr>
                  <a:spLocks noChangeArrowheads="1"/>
                </p:cNvSpPr>
                <p:nvPr/>
              </p:nvSpPr>
              <p:spPr bwMode="auto">
                <a:xfrm>
                  <a:off x="8472488" y="1577976"/>
                  <a:ext cx="28575" cy="28575"/>
                </a:xfrm>
                <a:prstGeom prst="ellipse">
                  <a:avLst/>
                </a:prstGeom>
                <a:solidFill>
                  <a:srgbClr val="6D69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3" name="Freeform 457"/>
                <p:cNvSpPr>
                  <a:spLocks noEditPoints="1"/>
                </p:cNvSpPr>
                <p:nvPr/>
              </p:nvSpPr>
              <p:spPr bwMode="auto">
                <a:xfrm>
                  <a:off x="8470900" y="1576388"/>
                  <a:ext cx="33338" cy="33338"/>
                </a:xfrm>
                <a:custGeom>
                  <a:avLst/>
                  <a:gdLst>
                    <a:gd name="T0" fmla="*/ 8 w 16"/>
                    <a:gd name="T1" fmla="*/ 16 h 16"/>
                    <a:gd name="T2" fmla="*/ 0 w 16"/>
                    <a:gd name="T3" fmla="*/ 8 h 16"/>
                    <a:gd name="T4" fmla="*/ 8 w 16"/>
                    <a:gd name="T5" fmla="*/ 0 h 16"/>
                    <a:gd name="T6" fmla="*/ 16 w 16"/>
                    <a:gd name="T7" fmla="*/ 8 h 16"/>
                    <a:gd name="T8" fmla="*/ 8 w 16"/>
                    <a:gd name="T9" fmla="*/ 16 h 16"/>
                    <a:gd name="T10" fmla="*/ 8 w 16"/>
                    <a:gd name="T11" fmla="*/ 1 h 16"/>
                    <a:gd name="T12" fmla="*/ 1 w 16"/>
                    <a:gd name="T13" fmla="*/ 8 h 16"/>
                    <a:gd name="T14" fmla="*/ 8 w 16"/>
                    <a:gd name="T15" fmla="*/ 15 h 16"/>
                    <a:gd name="T16" fmla="*/ 15 w 16"/>
                    <a:gd name="T17" fmla="*/ 8 h 16"/>
                    <a:gd name="T18" fmla="*/ 8 w 16"/>
                    <a:gd name="T19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6">
                      <a:moveTo>
                        <a:pt x="8" y="16"/>
                      </a:moveTo>
                      <a:cubicBezTo>
                        <a:pt x="4" y="16"/>
                        <a:pt x="0" y="12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4"/>
                        <a:pt x="16" y="8"/>
                      </a:cubicBezTo>
                      <a:cubicBezTo>
                        <a:pt x="16" y="12"/>
                        <a:pt x="12" y="16"/>
                        <a:pt x="8" y="16"/>
                      </a:cubicBezTo>
                      <a:close/>
                      <a:moveTo>
                        <a:pt x="8" y="1"/>
                      </a:moveTo>
                      <a:cubicBezTo>
                        <a:pt x="4" y="1"/>
                        <a:pt x="1" y="4"/>
                        <a:pt x="1" y="8"/>
                      </a:cubicBezTo>
                      <a:cubicBezTo>
                        <a:pt x="1" y="12"/>
                        <a:pt x="4" y="15"/>
                        <a:pt x="8" y="15"/>
                      </a:cubicBezTo>
                      <a:cubicBezTo>
                        <a:pt x="12" y="15"/>
                        <a:pt x="15" y="12"/>
                        <a:pt x="15" y="8"/>
                      </a:cubicBezTo>
                      <a:cubicBezTo>
                        <a:pt x="15" y="4"/>
                        <a:pt x="12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4" name="Freeform 458"/>
                <p:cNvSpPr>
                  <a:spLocks/>
                </p:cNvSpPr>
                <p:nvPr/>
              </p:nvSpPr>
              <p:spPr bwMode="auto">
                <a:xfrm>
                  <a:off x="7948613" y="1438276"/>
                  <a:ext cx="342900" cy="17463"/>
                </a:xfrm>
                <a:custGeom>
                  <a:avLst/>
                  <a:gdLst>
                    <a:gd name="T0" fmla="*/ 166 w 166"/>
                    <a:gd name="T1" fmla="*/ 9 h 9"/>
                    <a:gd name="T2" fmla="*/ 153 w 166"/>
                    <a:gd name="T3" fmla="*/ 0 h 9"/>
                    <a:gd name="T4" fmla="*/ 13 w 166"/>
                    <a:gd name="T5" fmla="*/ 0 h 9"/>
                    <a:gd name="T6" fmla="*/ 0 w 166"/>
                    <a:gd name="T7" fmla="*/ 9 h 9"/>
                    <a:gd name="T8" fmla="*/ 166 w 166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6" h="9">
                      <a:moveTo>
                        <a:pt x="166" y="9"/>
                      </a:moveTo>
                      <a:cubicBezTo>
                        <a:pt x="165" y="4"/>
                        <a:pt x="159" y="0"/>
                        <a:pt x="15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0"/>
                        <a:pt x="2" y="4"/>
                        <a:pt x="0" y="9"/>
                      </a:cubicBezTo>
                      <a:lnTo>
                        <a:pt x="166" y="9"/>
                      </a:lnTo>
                      <a:close/>
                    </a:path>
                  </a:pathLst>
                </a:custGeom>
                <a:solidFill>
                  <a:srgbClr val="26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5" name="Freeform 459"/>
                <p:cNvSpPr>
                  <a:spLocks noEditPoints="1"/>
                </p:cNvSpPr>
                <p:nvPr/>
              </p:nvSpPr>
              <p:spPr bwMode="auto">
                <a:xfrm>
                  <a:off x="7948613" y="1438276"/>
                  <a:ext cx="344488" cy="20638"/>
                </a:xfrm>
                <a:custGeom>
                  <a:avLst/>
                  <a:gdLst>
                    <a:gd name="T0" fmla="*/ 167 w 167"/>
                    <a:gd name="T1" fmla="*/ 10 h 10"/>
                    <a:gd name="T2" fmla="*/ 0 w 167"/>
                    <a:gd name="T3" fmla="*/ 10 h 10"/>
                    <a:gd name="T4" fmla="*/ 0 w 167"/>
                    <a:gd name="T5" fmla="*/ 9 h 10"/>
                    <a:gd name="T6" fmla="*/ 13 w 167"/>
                    <a:gd name="T7" fmla="*/ 0 h 10"/>
                    <a:gd name="T8" fmla="*/ 153 w 167"/>
                    <a:gd name="T9" fmla="*/ 0 h 10"/>
                    <a:gd name="T10" fmla="*/ 167 w 167"/>
                    <a:gd name="T11" fmla="*/ 9 h 10"/>
                    <a:gd name="T12" fmla="*/ 167 w 167"/>
                    <a:gd name="T13" fmla="*/ 10 h 10"/>
                    <a:gd name="T14" fmla="*/ 1 w 167"/>
                    <a:gd name="T15" fmla="*/ 9 h 10"/>
                    <a:gd name="T16" fmla="*/ 166 w 167"/>
                    <a:gd name="T17" fmla="*/ 9 h 10"/>
                    <a:gd name="T18" fmla="*/ 153 w 167"/>
                    <a:gd name="T19" fmla="*/ 0 h 10"/>
                    <a:gd name="T20" fmla="*/ 13 w 167"/>
                    <a:gd name="T21" fmla="*/ 0 h 10"/>
                    <a:gd name="T22" fmla="*/ 1 w 167"/>
                    <a:gd name="T2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7" h="10">
                      <a:moveTo>
                        <a:pt x="167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3"/>
                        <a:pt x="7" y="0"/>
                        <a:pt x="13" y="0"/>
                      </a:cubicBezTo>
                      <a:cubicBezTo>
                        <a:pt x="153" y="0"/>
                        <a:pt x="153" y="0"/>
                        <a:pt x="153" y="0"/>
                      </a:cubicBezTo>
                      <a:cubicBezTo>
                        <a:pt x="159" y="0"/>
                        <a:pt x="165" y="3"/>
                        <a:pt x="167" y="9"/>
                      </a:cubicBezTo>
                      <a:lnTo>
                        <a:pt x="167" y="10"/>
                      </a:lnTo>
                      <a:close/>
                      <a:moveTo>
                        <a:pt x="1" y="9"/>
                      </a:moveTo>
                      <a:cubicBezTo>
                        <a:pt x="166" y="9"/>
                        <a:pt x="166" y="9"/>
                        <a:pt x="166" y="9"/>
                      </a:cubicBezTo>
                      <a:cubicBezTo>
                        <a:pt x="164" y="4"/>
                        <a:pt x="159" y="0"/>
                        <a:pt x="15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0"/>
                        <a:pt x="3" y="4"/>
                        <a:pt x="1" y="9"/>
                      </a:cubicBezTo>
                      <a:close/>
                    </a:path>
                  </a:pathLst>
                </a:custGeom>
                <a:solidFill>
                  <a:srgbClr val="2625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106" name="Freeform 460"/>
              <p:cNvSpPr>
                <a:spLocks/>
              </p:cNvSpPr>
              <p:nvPr/>
            </p:nvSpPr>
            <p:spPr bwMode="auto">
              <a:xfrm>
                <a:off x="2422299" y="3070226"/>
                <a:ext cx="931863" cy="3279775"/>
              </a:xfrm>
              <a:custGeom>
                <a:avLst/>
                <a:gdLst>
                  <a:gd name="T0" fmla="*/ 451 w 451"/>
                  <a:gd name="T1" fmla="*/ 1590 h 1590"/>
                  <a:gd name="T2" fmla="*/ 293 w 451"/>
                  <a:gd name="T3" fmla="*/ 971 h 1590"/>
                  <a:gd name="T4" fmla="*/ 293 w 451"/>
                  <a:gd name="T5" fmla="*/ 810 h 1590"/>
                  <a:gd name="T6" fmla="*/ 323 w 451"/>
                  <a:gd name="T7" fmla="*/ 613 h 1590"/>
                  <a:gd name="T8" fmla="*/ 325 w 451"/>
                  <a:gd name="T9" fmla="*/ 397 h 1590"/>
                  <a:gd name="T10" fmla="*/ 311 w 451"/>
                  <a:gd name="T11" fmla="*/ 322 h 1590"/>
                  <a:gd name="T12" fmla="*/ 156 w 451"/>
                  <a:gd name="T13" fmla="*/ 13 h 1590"/>
                  <a:gd name="T14" fmla="*/ 66 w 451"/>
                  <a:gd name="T15" fmla="*/ 161 h 1590"/>
                  <a:gd name="T16" fmla="*/ 145 w 451"/>
                  <a:gd name="T17" fmla="*/ 320 h 1590"/>
                  <a:gd name="T18" fmla="*/ 109 w 451"/>
                  <a:gd name="T19" fmla="*/ 453 h 1590"/>
                  <a:gd name="T20" fmla="*/ 21 w 451"/>
                  <a:gd name="T21" fmla="*/ 626 h 1590"/>
                  <a:gd name="T22" fmla="*/ 3 w 451"/>
                  <a:gd name="T23" fmla="*/ 812 h 1590"/>
                  <a:gd name="T24" fmla="*/ 258 w 451"/>
                  <a:gd name="T25" fmla="*/ 1590 h 1590"/>
                  <a:gd name="T26" fmla="*/ 451 w 451"/>
                  <a:gd name="T27" fmla="*/ 1590 h 1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1" h="1590">
                    <a:moveTo>
                      <a:pt x="451" y="1590"/>
                    </a:moveTo>
                    <a:cubicBezTo>
                      <a:pt x="451" y="1590"/>
                      <a:pt x="298" y="1004"/>
                      <a:pt x="293" y="971"/>
                    </a:cubicBezTo>
                    <a:cubicBezTo>
                      <a:pt x="287" y="938"/>
                      <a:pt x="267" y="877"/>
                      <a:pt x="293" y="810"/>
                    </a:cubicBezTo>
                    <a:cubicBezTo>
                      <a:pt x="318" y="742"/>
                      <a:pt x="323" y="675"/>
                      <a:pt x="323" y="613"/>
                    </a:cubicBezTo>
                    <a:cubicBezTo>
                      <a:pt x="323" y="552"/>
                      <a:pt x="325" y="409"/>
                      <a:pt x="325" y="397"/>
                    </a:cubicBezTo>
                    <a:cubicBezTo>
                      <a:pt x="325" y="385"/>
                      <a:pt x="330" y="361"/>
                      <a:pt x="311" y="322"/>
                    </a:cubicBezTo>
                    <a:cubicBezTo>
                      <a:pt x="293" y="282"/>
                      <a:pt x="202" y="0"/>
                      <a:pt x="156" y="13"/>
                    </a:cubicBezTo>
                    <a:cubicBezTo>
                      <a:pt x="109" y="25"/>
                      <a:pt x="53" y="86"/>
                      <a:pt x="66" y="161"/>
                    </a:cubicBezTo>
                    <a:cubicBezTo>
                      <a:pt x="79" y="237"/>
                      <a:pt x="138" y="290"/>
                      <a:pt x="145" y="320"/>
                    </a:cubicBezTo>
                    <a:cubicBezTo>
                      <a:pt x="152" y="351"/>
                      <a:pt x="150" y="406"/>
                      <a:pt x="109" y="453"/>
                    </a:cubicBezTo>
                    <a:cubicBezTo>
                      <a:pt x="68" y="499"/>
                      <a:pt x="33" y="516"/>
                      <a:pt x="21" y="626"/>
                    </a:cubicBezTo>
                    <a:cubicBezTo>
                      <a:pt x="9" y="736"/>
                      <a:pt x="7" y="760"/>
                      <a:pt x="3" y="812"/>
                    </a:cubicBezTo>
                    <a:cubicBezTo>
                      <a:pt x="0" y="865"/>
                      <a:pt x="258" y="1590"/>
                      <a:pt x="258" y="1590"/>
                    </a:cubicBezTo>
                    <a:cubicBezTo>
                      <a:pt x="451" y="1590"/>
                      <a:pt x="451" y="1590"/>
                      <a:pt x="451" y="1590"/>
                    </a:cubicBezTo>
                  </a:path>
                </a:pathLst>
              </a:custGeom>
              <a:solidFill>
                <a:srgbClr val="FFB7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107" name="组合 1106"/>
              <p:cNvGrpSpPr/>
              <p:nvPr/>
            </p:nvGrpSpPr>
            <p:grpSpPr>
              <a:xfrm>
                <a:off x="1958749" y="4960938"/>
                <a:ext cx="1752600" cy="2479676"/>
                <a:chOff x="8374063" y="4960938"/>
                <a:chExt cx="1752600" cy="2479676"/>
              </a:xfrm>
            </p:grpSpPr>
            <p:sp>
              <p:nvSpPr>
                <p:cNvPr id="1108" name="Freeform 461"/>
                <p:cNvSpPr>
                  <a:spLocks/>
                </p:cNvSpPr>
                <p:nvPr/>
              </p:nvSpPr>
              <p:spPr bwMode="auto">
                <a:xfrm>
                  <a:off x="8374063" y="5546726"/>
                  <a:ext cx="1752600" cy="1893888"/>
                </a:xfrm>
                <a:custGeom>
                  <a:avLst/>
                  <a:gdLst>
                    <a:gd name="T0" fmla="*/ 231 w 1104"/>
                    <a:gd name="T1" fmla="*/ 1193 h 1193"/>
                    <a:gd name="T2" fmla="*/ 1104 w 1104"/>
                    <a:gd name="T3" fmla="*/ 1193 h 1193"/>
                    <a:gd name="T4" fmla="*/ 840 w 1104"/>
                    <a:gd name="T5" fmla="*/ 0 h 1193"/>
                    <a:gd name="T6" fmla="*/ 0 w 1104"/>
                    <a:gd name="T7" fmla="*/ 172 h 1193"/>
                    <a:gd name="T8" fmla="*/ 231 w 1104"/>
                    <a:gd name="T9" fmla="*/ 1193 h 1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4" h="1193">
                      <a:moveTo>
                        <a:pt x="231" y="1193"/>
                      </a:moveTo>
                      <a:lnTo>
                        <a:pt x="1104" y="1193"/>
                      </a:lnTo>
                      <a:lnTo>
                        <a:pt x="840" y="0"/>
                      </a:lnTo>
                      <a:lnTo>
                        <a:pt x="0" y="172"/>
                      </a:lnTo>
                      <a:lnTo>
                        <a:pt x="231" y="1193"/>
                      </a:lnTo>
                      <a:close/>
                    </a:path>
                  </a:pathLst>
                </a:custGeom>
                <a:solidFill>
                  <a:srgbClr val="101E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9" name="Freeform 462"/>
                <p:cNvSpPr>
                  <a:spLocks/>
                </p:cNvSpPr>
                <p:nvPr/>
              </p:nvSpPr>
              <p:spPr bwMode="auto">
                <a:xfrm>
                  <a:off x="8374063" y="5546726"/>
                  <a:ext cx="1752600" cy="1893888"/>
                </a:xfrm>
                <a:custGeom>
                  <a:avLst/>
                  <a:gdLst>
                    <a:gd name="T0" fmla="*/ 231 w 1104"/>
                    <a:gd name="T1" fmla="*/ 1193 h 1193"/>
                    <a:gd name="T2" fmla="*/ 1104 w 1104"/>
                    <a:gd name="T3" fmla="*/ 1193 h 1193"/>
                    <a:gd name="T4" fmla="*/ 840 w 1104"/>
                    <a:gd name="T5" fmla="*/ 0 h 1193"/>
                    <a:gd name="T6" fmla="*/ 0 w 1104"/>
                    <a:gd name="T7" fmla="*/ 172 h 1193"/>
                    <a:gd name="T8" fmla="*/ 231 w 1104"/>
                    <a:gd name="T9" fmla="*/ 1193 h 1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4" h="1193">
                      <a:moveTo>
                        <a:pt x="231" y="1193"/>
                      </a:moveTo>
                      <a:lnTo>
                        <a:pt x="1104" y="1193"/>
                      </a:lnTo>
                      <a:lnTo>
                        <a:pt x="840" y="0"/>
                      </a:lnTo>
                      <a:lnTo>
                        <a:pt x="0" y="172"/>
                      </a:lnTo>
                      <a:lnTo>
                        <a:pt x="231" y="119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0" name="Freeform 463"/>
                <p:cNvSpPr>
                  <a:spLocks/>
                </p:cNvSpPr>
                <p:nvPr/>
              </p:nvSpPr>
              <p:spPr bwMode="auto">
                <a:xfrm>
                  <a:off x="8396288" y="4960938"/>
                  <a:ext cx="1236663" cy="846138"/>
                </a:xfrm>
                <a:custGeom>
                  <a:avLst/>
                  <a:gdLst>
                    <a:gd name="T0" fmla="*/ 27 w 779"/>
                    <a:gd name="T1" fmla="*/ 533 h 533"/>
                    <a:gd name="T2" fmla="*/ 779 w 779"/>
                    <a:gd name="T3" fmla="*/ 378 h 533"/>
                    <a:gd name="T4" fmla="*/ 706 w 779"/>
                    <a:gd name="T5" fmla="*/ 0 h 533"/>
                    <a:gd name="T6" fmla="*/ 0 w 779"/>
                    <a:gd name="T7" fmla="*/ 376 h 533"/>
                    <a:gd name="T8" fmla="*/ 27 w 779"/>
                    <a:gd name="T9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9" h="533">
                      <a:moveTo>
                        <a:pt x="27" y="533"/>
                      </a:moveTo>
                      <a:lnTo>
                        <a:pt x="779" y="378"/>
                      </a:lnTo>
                      <a:lnTo>
                        <a:pt x="706" y="0"/>
                      </a:lnTo>
                      <a:lnTo>
                        <a:pt x="0" y="376"/>
                      </a:lnTo>
                      <a:lnTo>
                        <a:pt x="27" y="533"/>
                      </a:lnTo>
                      <a:close/>
                    </a:path>
                  </a:pathLst>
                </a:custGeom>
                <a:solidFill>
                  <a:srgbClr val="DF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1" name="Freeform 464"/>
                <p:cNvSpPr>
                  <a:spLocks/>
                </p:cNvSpPr>
                <p:nvPr/>
              </p:nvSpPr>
              <p:spPr bwMode="auto">
                <a:xfrm>
                  <a:off x="8396288" y="4960938"/>
                  <a:ext cx="1236663" cy="846138"/>
                </a:xfrm>
                <a:custGeom>
                  <a:avLst/>
                  <a:gdLst>
                    <a:gd name="T0" fmla="*/ 27 w 779"/>
                    <a:gd name="T1" fmla="*/ 533 h 533"/>
                    <a:gd name="T2" fmla="*/ 779 w 779"/>
                    <a:gd name="T3" fmla="*/ 378 h 533"/>
                    <a:gd name="T4" fmla="*/ 706 w 779"/>
                    <a:gd name="T5" fmla="*/ 0 h 533"/>
                    <a:gd name="T6" fmla="*/ 0 w 779"/>
                    <a:gd name="T7" fmla="*/ 376 h 533"/>
                    <a:gd name="T8" fmla="*/ 27 w 779"/>
                    <a:gd name="T9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9" h="533">
                      <a:moveTo>
                        <a:pt x="27" y="533"/>
                      </a:moveTo>
                      <a:lnTo>
                        <a:pt x="779" y="378"/>
                      </a:lnTo>
                      <a:lnTo>
                        <a:pt x="706" y="0"/>
                      </a:lnTo>
                      <a:lnTo>
                        <a:pt x="0" y="376"/>
                      </a:lnTo>
                      <a:lnTo>
                        <a:pt x="27" y="53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2" name="Oval 465"/>
                <p:cNvSpPr>
                  <a:spLocks noChangeArrowheads="1"/>
                </p:cNvSpPr>
                <p:nvPr/>
              </p:nvSpPr>
              <p:spPr bwMode="auto">
                <a:xfrm>
                  <a:off x="8459788" y="5580063"/>
                  <a:ext cx="144463" cy="144463"/>
                </a:xfrm>
                <a:prstGeom prst="ellipse">
                  <a:avLst/>
                </a:prstGeom>
                <a:solidFill>
                  <a:srgbClr val="344C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3" name="Freeform 466"/>
                <p:cNvSpPr>
                  <a:spLocks/>
                </p:cNvSpPr>
                <p:nvPr/>
              </p:nvSpPr>
              <p:spPr bwMode="auto">
                <a:xfrm>
                  <a:off x="8459788" y="5646738"/>
                  <a:ext cx="144463" cy="77788"/>
                </a:xfrm>
                <a:custGeom>
                  <a:avLst/>
                  <a:gdLst>
                    <a:gd name="T0" fmla="*/ 70 w 70"/>
                    <a:gd name="T1" fmla="*/ 0 h 38"/>
                    <a:gd name="T2" fmla="*/ 35 w 70"/>
                    <a:gd name="T3" fmla="*/ 32 h 38"/>
                    <a:gd name="T4" fmla="*/ 1 w 70"/>
                    <a:gd name="T5" fmla="*/ 0 h 38"/>
                    <a:gd name="T6" fmla="*/ 0 w 70"/>
                    <a:gd name="T7" fmla="*/ 3 h 38"/>
                    <a:gd name="T8" fmla="*/ 0 w 70"/>
                    <a:gd name="T9" fmla="*/ 3 h 38"/>
                    <a:gd name="T10" fmla="*/ 35 w 70"/>
                    <a:gd name="T11" fmla="*/ 38 h 38"/>
                    <a:gd name="T12" fmla="*/ 70 w 70"/>
                    <a:gd name="T13" fmla="*/ 3 h 38"/>
                    <a:gd name="T14" fmla="*/ 70 w 70"/>
                    <a:gd name="T15" fmla="*/ 3 h 38"/>
                    <a:gd name="T16" fmla="*/ 70 w 70"/>
                    <a:gd name="T17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38">
                      <a:moveTo>
                        <a:pt x="70" y="0"/>
                      </a:moveTo>
                      <a:cubicBezTo>
                        <a:pt x="68" y="18"/>
                        <a:pt x="54" y="32"/>
                        <a:pt x="35" y="32"/>
                      </a:cubicBezTo>
                      <a:cubicBezTo>
                        <a:pt x="17" y="32"/>
                        <a:pt x="2" y="18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2"/>
                        <a:pt x="16" y="38"/>
                        <a:pt x="35" y="38"/>
                      </a:cubicBezTo>
                      <a:cubicBezTo>
                        <a:pt x="55" y="38"/>
                        <a:pt x="70" y="22"/>
                        <a:pt x="70" y="3"/>
                      </a:cubicBezTo>
                      <a:cubicBezTo>
                        <a:pt x="70" y="3"/>
                        <a:pt x="70" y="3"/>
                        <a:pt x="70" y="3"/>
                      </a:cubicBezTo>
                      <a:cubicBezTo>
                        <a:pt x="70" y="2"/>
                        <a:pt x="70" y="1"/>
                        <a:pt x="70" y="0"/>
                      </a:cubicBezTo>
                    </a:path>
                  </a:pathLst>
                </a:custGeom>
                <a:solidFill>
                  <a:srgbClr val="0B17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4" name="Oval 467"/>
                <p:cNvSpPr>
                  <a:spLocks noChangeArrowheads="1"/>
                </p:cNvSpPr>
                <p:nvPr/>
              </p:nvSpPr>
              <p:spPr bwMode="auto">
                <a:xfrm>
                  <a:off x="8493125" y="5613401"/>
                  <a:ext cx="20638" cy="14288"/>
                </a:xfrm>
                <a:prstGeom prst="ellipse">
                  <a:avLst/>
                </a:prstGeom>
                <a:solidFill>
                  <a:srgbClr val="6F8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5" name="Oval 468"/>
                <p:cNvSpPr>
                  <a:spLocks noChangeArrowheads="1"/>
                </p:cNvSpPr>
                <p:nvPr/>
              </p:nvSpPr>
              <p:spPr bwMode="auto">
                <a:xfrm>
                  <a:off x="8548688" y="5613401"/>
                  <a:ext cx="20638" cy="14288"/>
                </a:xfrm>
                <a:prstGeom prst="ellipse">
                  <a:avLst/>
                </a:prstGeom>
                <a:solidFill>
                  <a:srgbClr val="6F8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6" name="Oval 469"/>
                <p:cNvSpPr>
                  <a:spLocks noChangeArrowheads="1"/>
                </p:cNvSpPr>
                <p:nvPr/>
              </p:nvSpPr>
              <p:spPr bwMode="auto">
                <a:xfrm>
                  <a:off x="8548688" y="5662613"/>
                  <a:ext cx="20638" cy="14288"/>
                </a:xfrm>
                <a:prstGeom prst="ellipse">
                  <a:avLst/>
                </a:prstGeom>
                <a:solidFill>
                  <a:srgbClr val="6F8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7" name="Oval 470"/>
                <p:cNvSpPr>
                  <a:spLocks noChangeArrowheads="1"/>
                </p:cNvSpPr>
                <p:nvPr/>
              </p:nvSpPr>
              <p:spPr bwMode="auto">
                <a:xfrm>
                  <a:off x="8493125" y="5662613"/>
                  <a:ext cx="20638" cy="14288"/>
                </a:xfrm>
                <a:prstGeom prst="ellipse">
                  <a:avLst/>
                </a:prstGeom>
                <a:solidFill>
                  <a:srgbClr val="6F8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8" name="Oval 471"/>
                <p:cNvSpPr>
                  <a:spLocks noChangeArrowheads="1"/>
                </p:cNvSpPr>
                <p:nvPr/>
              </p:nvSpPr>
              <p:spPr bwMode="auto">
                <a:xfrm>
                  <a:off x="8539163" y="5654676"/>
                  <a:ext cx="9525" cy="6350"/>
                </a:xfrm>
                <a:prstGeom prst="ellipse">
                  <a:avLst/>
                </a:prstGeom>
                <a:solidFill>
                  <a:srgbClr val="6F8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9" name="Oval 472"/>
                <p:cNvSpPr>
                  <a:spLocks noChangeArrowheads="1"/>
                </p:cNvSpPr>
                <p:nvPr/>
              </p:nvSpPr>
              <p:spPr bwMode="auto">
                <a:xfrm>
                  <a:off x="8513763" y="5654676"/>
                  <a:ext cx="11113" cy="6350"/>
                </a:xfrm>
                <a:prstGeom prst="ellipse">
                  <a:avLst/>
                </a:prstGeom>
                <a:solidFill>
                  <a:srgbClr val="6F8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0" name="Oval 473"/>
                <p:cNvSpPr>
                  <a:spLocks noChangeArrowheads="1"/>
                </p:cNvSpPr>
                <p:nvPr/>
              </p:nvSpPr>
              <p:spPr bwMode="auto">
                <a:xfrm>
                  <a:off x="8513763" y="5632451"/>
                  <a:ext cx="11113" cy="6350"/>
                </a:xfrm>
                <a:prstGeom prst="ellipse">
                  <a:avLst/>
                </a:prstGeom>
                <a:solidFill>
                  <a:srgbClr val="6F8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1" name="Oval 474"/>
                <p:cNvSpPr>
                  <a:spLocks noChangeArrowheads="1"/>
                </p:cNvSpPr>
                <p:nvPr/>
              </p:nvSpPr>
              <p:spPr bwMode="auto">
                <a:xfrm>
                  <a:off x="8539163" y="5632451"/>
                  <a:ext cx="9525" cy="6350"/>
                </a:xfrm>
                <a:prstGeom prst="ellipse">
                  <a:avLst/>
                </a:prstGeom>
                <a:solidFill>
                  <a:srgbClr val="6F8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475"/>
                <p:cNvSpPr>
                  <a:spLocks/>
                </p:cNvSpPr>
                <p:nvPr/>
              </p:nvSpPr>
              <p:spPr bwMode="auto">
                <a:xfrm>
                  <a:off x="9667875" y="5551488"/>
                  <a:ext cx="436563" cy="1889125"/>
                </a:xfrm>
                <a:custGeom>
                  <a:avLst/>
                  <a:gdLst>
                    <a:gd name="T0" fmla="*/ 13 w 275"/>
                    <a:gd name="T1" fmla="*/ 0 h 1190"/>
                    <a:gd name="T2" fmla="*/ 0 w 275"/>
                    <a:gd name="T3" fmla="*/ 3 h 1190"/>
                    <a:gd name="T4" fmla="*/ 262 w 275"/>
                    <a:gd name="T5" fmla="*/ 1190 h 1190"/>
                    <a:gd name="T6" fmla="*/ 275 w 275"/>
                    <a:gd name="T7" fmla="*/ 1190 h 1190"/>
                    <a:gd name="T8" fmla="*/ 13 w 275"/>
                    <a:gd name="T9" fmla="*/ 0 h 1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5" h="1190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62" y="1190"/>
                      </a:lnTo>
                      <a:lnTo>
                        <a:pt x="275" y="119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476"/>
                <p:cNvSpPr>
                  <a:spLocks/>
                </p:cNvSpPr>
                <p:nvPr/>
              </p:nvSpPr>
              <p:spPr bwMode="auto">
                <a:xfrm>
                  <a:off x="9667875" y="5551488"/>
                  <a:ext cx="436563" cy="1889125"/>
                </a:xfrm>
                <a:custGeom>
                  <a:avLst/>
                  <a:gdLst>
                    <a:gd name="T0" fmla="*/ 13 w 275"/>
                    <a:gd name="T1" fmla="*/ 0 h 1190"/>
                    <a:gd name="T2" fmla="*/ 0 w 275"/>
                    <a:gd name="T3" fmla="*/ 3 h 1190"/>
                    <a:gd name="T4" fmla="*/ 262 w 275"/>
                    <a:gd name="T5" fmla="*/ 1190 h 1190"/>
                    <a:gd name="T6" fmla="*/ 275 w 275"/>
                    <a:gd name="T7" fmla="*/ 1190 h 1190"/>
                    <a:gd name="T8" fmla="*/ 13 w 275"/>
                    <a:gd name="T9" fmla="*/ 0 h 1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5" h="1190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62" y="1190"/>
                      </a:lnTo>
                      <a:lnTo>
                        <a:pt x="275" y="119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477"/>
                <p:cNvSpPr>
                  <a:spLocks/>
                </p:cNvSpPr>
                <p:nvPr/>
              </p:nvSpPr>
              <p:spPr bwMode="auto">
                <a:xfrm>
                  <a:off x="9594850" y="5565776"/>
                  <a:ext cx="433388" cy="1874838"/>
                </a:xfrm>
                <a:custGeom>
                  <a:avLst/>
                  <a:gdLst>
                    <a:gd name="T0" fmla="*/ 13 w 273"/>
                    <a:gd name="T1" fmla="*/ 0 h 1181"/>
                    <a:gd name="T2" fmla="*/ 0 w 273"/>
                    <a:gd name="T3" fmla="*/ 3 h 1181"/>
                    <a:gd name="T4" fmla="*/ 260 w 273"/>
                    <a:gd name="T5" fmla="*/ 1181 h 1181"/>
                    <a:gd name="T6" fmla="*/ 273 w 273"/>
                    <a:gd name="T7" fmla="*/ 1181 h 1181"/>
                    <a:gd name="T8" fmla="*/ 13 w 273"/>
                    <a:gd name="T9" fmla="*/ 0 h 1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3" h="1181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60" y="1181"/>
                      </a:lnTo>
                      <a:lnTo>
                        <a:pt x="273" y="1181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478"/>
                <p:cNvSpPr>
                  <a:spLocks/>
                </p:cNvSpPr>
                <p:nvPr/>
              </p:nvSpPr>
              <p:spPr bwMode="auto">
                <a:xfrm>
                  <a:off x="9594850" y="5565776"/>
                  <a:ext cx="433388" cy="1874838"/>
                </a:xfrm>
                <a:custGeom>
                  <a:avLst/>
                  <a:gdLst>
                    <a:gd name="T0" fmla="*/ 13 w 273"/>
                    <a:gd name="T1" fmla="*/ 0 h 1181"/>
                    <a:gd name="T2" fmla="*/ 0 w 273"/>
                    <a:gd name="T3" fmla="*/ 3 h 1181"/>
                    <a:gd name="T4" fmla="*/ 260 w 273"/>
                    <a:gd name="T5" fmla="*/ 1181 h 1181"/>
                    <a:gd name="T6" fmla="*/ 273 w 273"/>
                    <a:gd name="T7" fmla="*/ 1181 h 1181"/>
                    <a:gd name="T8" fmla="*/ 13 w 273"/>
                    <a:gd name="T9" fmla="*/ 0 h 1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3" h="1181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60" y="1181"/>
                      </a:lnTo>
                      <a:lnTo>
                        <a:pt x="273" y="1181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479"/>
                <p:cNvSpPr>
                  <a:spLocks/>
                </p:cNvSpPr>
                <p:nvPr/>
              </p:nvSpPr>
              <p:spPr bwMode="auto">
                <a:xfrm>
                  <a:off x="9594850" y="5565776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480"/>
                <p:cNvSpPr>
                  <a:spLocks/>
                </p:cNvSpPr>
                <p:nvPr/>
              </p:nvSpPr>
              <p:spPr bwMode="auto">
                <a:xfrm>
                  <a:off x="9594850" y="5565776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481"/>
                <p:cNvSpPr>
                  <a:spLocks/>
                </p:cNvSpPr>
                <p:nvPr/>
              </p:nvSpPr>
              <p:spPr bwMode="auto">
                <a:xfrm>
                  <a:off x="9520238" y="5580063"/>
                  <a:ext cx="428625" cy="1860550"/>
                </a:xfrm>
                <a:custGeom>
                  <a:avLst/>
                  <a:gdLst>
                    <a:gd name="T0" fmla="*/ 13 w 270"/>
                    <a:gd name="T1" fmla="*/ 0 h 1172"/>
                    <a:gd name="T2" fmla="*/ 0 w 270"/>
                    <a:gd name="T3" fmla="*/ 3 h 1172"/>
                    <a:gd name="T4" fmla="*/ 257 w 270"/>
                    <a:gd name="T5" fmla="*/ 1172 h 1172"/>
                    <a:gd name="T6" fmla="*/ 270 w 270"/>
                    <a:gd name="T7" fmla="*/ 1172 h 1172"/>
                    <a:gd name="T8" fmla="*/ 13 w 270"/>
                    <a:gd name="T9" fmla="*/ 0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1172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57" y="1172"/>
                      </a:lnTo>
                      <a:lnTo>
                        <a:pt x="270" y="117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9" name="Freeform 482"/>
                <p:cNvSpPr>
                  <a:spLocks/>
                </p:cNvSpPr>
                <p:nvPr/>
              </p:nvSpPr>
              <p:spPr bwMode="auto">
                <a:xfrm>
                  <a:off x="9520238" y="5580063"/>
                  <a:ext cx="428625" cy="1860550"/>
                </a:xfrm>
                <a:custGeom>
                  <a:avLst/>
                  <a:gdLst>
                    <a:gd name="T0" fmla="*/ 13 w 270"/>
                    <a:gd name="T1" fmla="*/ 0 h 1172"/>
                    <a:gd name="T2" fmla="*/ 0 w 270"/>
                    <a:gd name="T3" fmla="*/ 3 h 1172"/>
                    <a:gd name="T4" fmla="*/ 257 w 270"/>
                    <a:gd name="T5" fmla="*/ 1172 h 1172"/>
                    <a:gd name="T6" fmla="*/ 270 w 270"/>
                    <a:gd name="T7" fmla="*/ 1172 h 1172"/>
                    <a:gd name="T8" fmla="*/ 13 w 270"/>
                    <a:gd name="T9" fmla="*/ 0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0" h="1172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57" y="1172"/>
                      </a:lnTo>
                      <a:lnTo>
                        <a:pt x="270" y="1172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0" name="Freeform 483"/>
                <p:cNvSpPr>
                  <a:spLocks/>
                </p:cNvSpPr>
                <p:nvPr/>
              </p:nvSpPr>
              <p:spPr bwMode="auto">
                <a:xfrm>
                  <a:off x="9520238" y="5580063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1" name="Freeform 484"/>
                <p:cNvSpPr>
                  <a:spLocks/>
                </p:cNvSpPr>
                <p:nvPr/>
              </p:nvSpPr>
              <p:spPr bwMode="auto">
                <a:xfrm>
                  <a:off x="9520238" y="5580063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2" name="Freeform 485"/>
                <p:cNvSpPr>
                  <a:spLocks/>
                </p:cNvSpPr>
                <p:nvPr/>
              </p:nvSpPr>
              <p:spPr bwMode="auto">
                <a:xfrm>
                  <a:off x="9447213" y="5597526"/>
                  <a:ext cx="425450" cy="1843088"/>
                </a:xfrm>
                <a:custGeom>
                  <a:avLst/>
                  <a:gdLst>
                    <a:gd name="T0" fmla="*/ 12 w 268"/>
                    <a:gd name="T1" fmla="*/ 0 h 1161"/>
                    <a:gd name="T2" fmla="*/ 0 w 268"/>
                    <a:gd name="T3" fmla="*/ 2 h 1161"/>
                    <a:gd name="T4" fmla="*/ 255 w 268"/>
                    <a:gd name="T5" fmla="*/ 1161 h 1161"/>
                    <a:gd name="T6" fmla="*/ 268 w 268"/>
                    <a:gd name="T7" fmla="*/ 1161 h 1161"/>
                    <a:gd name="T8" fmla="*/ 12 w 268"/>
                    <a:gd name="T9" fmla="*/ 0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8" h="1161">
                      <a:moveTo>
                        <a:pt x="12" y="0"/>
                      </a:moveTo>
                      <a:lnTo>
                        <a:pt x="0" y="2"/>
                      </a:lnTo>
                      <a:lnTo>
                        <a:pt x="255" y="1161"/>
                      </a:lnTo>
                      <a:lnTo>
                        <a:pt x="268" y="1161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3" name="Freeform 486"/>
                <p:cNvSpPr>
                  <a:spLocks/>
                </p:cNvSpPr>
                <p:nvPr/>
              </p:nvSpPr>
              <p:spPr bwMode="auto">
                <a:xfrm>
                  <a:off x="9447213" y="5597526"/>
                  <a:ext cx="425450" cy="1843088"/>
                </a:xfrm>
                <a:custGeom>
                  <a:avLst/>
                  <a:gdLst>
                    <a:gd name="T0" fmla="*/ 12 w 268"/>
                    <a:gd name="T1" fmla="*/ 0 h 1161"/>
                    <a:gd name="T2" fmla="*/ 0 w 268"/>
                    <a:gd name="T3" fmla="*/ 2 h 1161"/>
                    <a:gd name="T4" fmla="*/ 255 w 268"/>
                    <a:gd name="T5" fmla="*/ 1161 h 1161"/>
                    <a:gd name="T6" fmla="*/ 268 w 268"/>
                    <a:gd name="T7" fmla="*/ 1161 h 1161"/>
                    <a:gd name="T8" fmla="*/ 12 w 268"/>
                    <a:gd name="T9" fmla="*/ 0 h 1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8" h="1161">
                      <a:moveTo>
                        <a:pt x="12" y="0"/>
                      </a:moveTo>
                      <a:lnTo>
                        <a:pt x="0" y="2"/>
                      </a:lnTo>
                      <a:lnTo>
                        <a:pt x="255" y="1161"/>
                      </a:lnTo>
                      <a:lnTo>
                        <a:pt x="268" y="1161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4" name="Freeform 487"/>
                <p:cNvSpPr>
                  <a:spLocks/>
                </p:cNvSpPr>
                <p:nvPr/>
              </p:nvSpPr>
              <p:spPr bwMode="auto">
                <a:xfrm>
                  <a:off x="9447213" y="5597526"/>
                  <a:ext cx="19050" cy="3175"/>
                </a:xfrm>
                <a:custGeom>
                  <a:avLst/>
                  <a:gdLst>
                    <a:gd name="T0" fmla="*/ 12 w 12"/>
                    <a:gd name="T1" fmla="*/ 0 h 2"/>
                    <a:gd name="T2" fmla="*/ 0 w 12"/>
                    <a:gd name="T3" fmla="*/ 2 h 2"/>
                    <a:gd name="T4" fmla="*/ 0 w 12"/>
                    <a:gd name="T5" fmla="*/ 2 h 2"/>
                    <a:gd name="T6" fmla="*/ 12 w 12"/>
                    <a:gd name="T7" fmla="*/ 0 h 2"/>
                    <a:gd name="T8" fmla="*/ 12 w 1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">
                      <a:moveTo>
                        <a:pt x="1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5" name="Freeform 488"/>
                <p:cNvSpPr>
                  <a:spLocks/>
                </p:cNvSpPr>
                <p:nvPr/>
              </p:nvSpPr>
              <p:spPr bwMode="auto">
                <a:xfrm>
                  <a:off x="9447213" y="5597526"/>
                  <a:ext cx="19050" cy="3175"/>
                </a:xfrm>
                <a:custGeom>
                  <a:avLst/>
                  <a:gdLst>
                    <a:gd name="T0" fmla="*/ 12 w 12"/>
                    <a:gd name="T1" fmla="*/ 0 h 2"/>
                    <a:gd name="T2" fmla="*/ 0 w 12"/>
                    <a:gd name="T3" fmla="*/ 2 h 2"/>
                    <a:gd name="T4" fmla="*/ 0 w 12"/>
                    <a:gd name="T5" fmla="*/ 2 h 2"/>
                    <a:gd name="T6" fmla="*/ 12 w 12"/>
                    <a:gd name="T7" fmla="*/ 0 h 2"/>
                    <a:gd name="T8" fmla="*/ 12 w 1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">
                      <a:moveTo>
                        <a:pt x="1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6" name="Freeform 489"/>
                <p:cNvSpPr>
                  <a:spLocks/>
                </p:cNvSpPr>
                <p:nvPr/>
              </p:nvSpPr>
              <p:spPr bwMode="auto">
                <a:xfrm>
                  <a:off x="9372600" y="5611813"/>
                  <a:ext cx="423863" cy="1828800"/>
                </a:xfrm>
                <a:custGeom>
                  <a:avLst/>
                  <a:gdLst>
                    <a:gd name="T0" fmla="*/ 13 w 267"/>
                    <a:gd name="T1" fmla="*/ 0 h 1152"/>
                    <a:gd name="T2" fmla="*/ 0 w 267"/>
                    <a:gd name="T3" fmla="*/ 2 h 1152"/>
                    <a:gd name="T4" fmla="*/ 254 w 267"/>
                    <a:gd name="T5" fmla="*/ 1152 h 1152"/>
                    <a:gd name="T6" fmla="*/ 267 w 267"/>
                    <a:gd name="T7" fmla="*/ 1152 h 1152"/>
                    <a:gd name="T8" fmla="*/ 13 w 267"/>
                    <a:gd name="T9" fmla="*/ 0 h 1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7" h="1152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254" y="1152"/>
                      </a:lnTo>
                      <a:lnTo>
                        <a:pt x="267" y="115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7" name="Freeform 490"/>
                <p:cNvSpPr>
                  <a:spLocks/>
                </p:cNvSpPr>
                <p:nvPr/>
              </p:nvSpPr>
              <p:spPr bwMode="auto">
                <a:xfrm>
                  <a:off x="9372600" y="5611813"/>
                  <a:ext cx="423863" cy="1828800"/>
                </a:xfrm>
                <a:custGeom>
                  <a:avLst/>
                  <a:gdLst>
                    <a:gd name="T0" fmla="*/ 13 w 267"/>
                    <a:gd name="T1" fmla="*/ 0 h 1152"/>
                    <a:gd name="T2" fmla="*/ 0 w 267"/>
                    <a:gd name="T3" fmla="*/ 2 h 1152"/>
                    <a:gd name="T4" fmla="*/ 254 w 267"/>
                    <a:gd name="T5" fmla="*/ 1152 h 1152"/>
                    <a:gd name="T6" fmla="*/ 267 w 267"/>
                    <a:gd name="T7" fmla="*/ 1152 h 1152"/>
                    <a:gd name="T8" fmla="*/ 13 w 267"/>
                    <a:gd name="T9" fmla="*/ 0 h 1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7" h="1152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254" y="1152"/>
                      </a:lnTo>
                      <a:lnTo>
                        <a:pt x="267" y="1152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8" name="Freeform 491"/>
                <p:cNvSpPr>
                  <a:spLocks/>
                </p:cNvSpPr>
                <p:nvPr/>
              </p:nvSpPr>
              <p:spPr bwMode="auto">
                <a:xfrm>
                  <a:off x="9372600" y="5611813"/>
                  <a:ext cx="20638" cy="3175"/>
                </a:xfrm>
                <a:custGeom>
                  <a:avLst/>
                  <a:gdLst>
                    <a:gd name="T0" fmla="*/ 13 w 13"/>
                    <a:gd name="T1" fmla="*/ 0 h 2"/>
                    <a:gd name="T2" fmla="*/ 0 w 13"/>
                    <a:gd name="T3" fmla="*/ 2 h 2"/>
                    <a:gd name="T4" fmla="*/ 0 w 13"/>
                    <a:gd name="T5" fmla="*/ 2 h 2"/>
                    <a:gd name="T6" fmla="*/ 13 w 13"/>
                    <a:gd name="T7" fmla="*/ 0 h 2"/>
                    <a:gd name="T8" fmla="*/ 13 w 1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2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3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9" name="Freeform 492"/>
                <p:cNvSpPr>
                  <a:spLocks/>
                </p:cNvSpPr>
                <p:nvPr/>
              </p:nvSpPr>
              <p:spPr bwMode="auto">
                <a:xfrm>
                  <a:off x="9372600" y="5611813"/>
                  <a:ext cx="20638" cy="3175"/>
                </a:xfrm>
                <a:custGeom>
                  <a:avLst/>
                  <a:gdLst>
                    <a:gd name="T0" fmla="*/ 13 w 13"/>
                    <a:gd name="T1" fmla="*/ 0 h 2"/>
                    <a:gd name="T2" fmla="*/ 0 w 13"/>
                    <a:gd name="T3" fmla="*/ 2 h 2"/>
                    <a:gd name="T4" fmla="*/ 0 w 13"/>
                    <a:gd name="T5" fmla="*/ 2 h 2"/>
                    <a:gd name="T6" fmla="*/ 13 w 13"/>
                    <a:gd name="T7" fmla="*/ 0 h 2"/>
                    <a:gd name="T8" fmla="*/ 13 w 1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2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3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0" name="Freeform 493"/>
                <p:cNvSpPr>
                  <a:spLocks/>
                </p:cNvSpPr>
                <p:nvPr/>
              </p:nvSpPr>
              <p:spPr bwMode="auto">
                <a:xfrm>
                  <a:off x="9299575" y="5626101"/>
                  <a:ext cx="419100" cy="1814513"/>
                </a:xfrm>
                <a:custGeom>
                  <a:avLst/>
                  <a:gdLst>
                    <a:gd name="T0" fmla="*/ 13 w 264"/>
                    <a:gd name="T1" fmla="*/ 0 h 1143"/>
                    <a:gd name="T2" fmla="*/ 0 w 264"/>
                    <a:gd name="T3" fmla="*/ 2 h 1143"/>
                    <a:gd name="T4" fmla="*/ 251 w 264"/>
                    <a:gd name="T5" fmla="*/ 1143 h 1143"/>
                    <a:gd name="T6" fmla="*/ 264 w 264"/>
                    <a:gd name="T7" fmla="*/ 1143 h 1143"/>
                    <a:gd name="T8" fmla="*/ 13 w 264"/>
                    <a:gd name="T9" fmla="*/ 0 h 1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4" h="1143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251" y="1143"/>
                      </a:lnTo>
                      <a:lnTo>
                        <a:pt x="264" y="11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1" name="Freeform 494"/>
                <p:cNvSpPr>
                  <a:spLocks/>
                </p:cNvSpPr>
                <p:nvPr/>
              </p:nvSpPr>
              <p:spPr bwMode="auto">
                <a:xfrm>
                  <a:off x="9299575" y="5626101"/>
                  <a:ext cx="419100" cy="1814513"/>
                </a:xfrm>
                <a:custGeom>
                  <a:avLst/>
                  <a:gdLst>
                    <a:gd name="T0" fmla="*/ 13 w 264"/>
                    <a:gd name="T1" fmla="*/ 0 h 1143"/>
                    <a:gd name="T2" fmla="*/ 0 w 264"/>
                    <a:gd name="T3" fmla="*/ 2 h 1143"/>
                    <a:gd name="T4" fmla="*/ 251 w 264"/>
                    <a:gd name="T5" fmla="*/ 1143 h 1143"/>
                    <a:gd name="T6" fmla="*/ 264 w 264"/>
                    <a:gd name="T7" fmla="*/ 1143 h 1143"/>
                    <a:gd name="T8" fmla="*/ 13 w 264"/>
                    <a:gd name="T9" fmla="*/ 0 h 1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4" h="1143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251" y="1143"/>
                      </a:lnTo>
                      <a:lnTo>
                        <a:pt x="264" y="1143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2" name="Freeform 495"/>
                <p:cNvSpPr>
                  <a:spLocks/>
                </p:cNvSpPr>
                <p:nvPr/>
              </p:nvSpPr>
              <p:spPr bwMode="auto">
                <a:xfrm>
                  <a:off x="9299575" y="5626101"/>
                  <a:ext cx="20638" cy="3175"/>
                </a:xfrm>
                <a:custGeom>
                  <a:avLst/>
                  <a:gdLst>
                    <a:gd name="T0" fmla="*/ 13 w 13"/>
                    <a:gd name="T1" fmla="*/ 0 h 2"/>
                    <a:gd name="T2" fmla="*/ 0 w 13"/>
                    <a:gd name="T3" fmla="*/ 2 h 2"/>
                    <a:gd name="T4" fmla="*/ 0 w 13"/>
                    <a:gd name="T5" fmla="*/ 2 h 2"/>
                    <a:gd name="T6" fmla="*/ 13 w 13"/>
                    <a:gd name="T7" fmla="*/ 0 h 2"/>
                    <a:gd name="T8" fmla="*/ 13 w 1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2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3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3" name="Freeform 496"/>
                <p:cNvSpPr>
                  <a:spLocks/>
                </p:cNvSpPr>
                <p:nvPr/>
              </p:nvSpPr>
              <p:spPr bwMode="auto">
                <a:xfrm>
                  <a:off x="9299575" y="5626101"/>
                  <a:ext cx="20638" cy="3175"/>
                </a:xfrm>
                <a:custGeom>
                  <a:avLst/>
                  <a:gdLst>
                    <a:gd name="T0" fmla="*/ 13 w 13"/>
                    <a:gd name="T1" fmla="*/ 0 h 2"/>
                    <a:gd name="T2" fmla="*/ 0 w 13"/>
                    <a:gd name="T3" fmla="*/ 2 h 2"/>
                    <a:gd name="T4" fmla="*/ 0 w 13"/>
                    <a:gd name="T5" fmla="*/ 2 h 2"/>
                    <a:gd name="T6" fmla="*/ 13 w 13"/>
                    <a:gd name="T7" fmla="*/ 0 h 2"/>
                    <a:gd name="T8" fmla="*/ 13 w 1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2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3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4" name="Freeform 497"/>
                <p:cNvSpPr>
                  <a:spLocks/>
                </p:cNvSpPr>
                <p:nvPr/>
              </p:nvSpPr>
              <p:spPr bwMode="auto">
                <a:xfrm>
                  <a:off x="9226550" y="5641976"/>
                  <a:ext cx="415925" cy="1798638"/>
                </a:xfrm>
                <a:custGeom>
                  <a:avLst/>
                  <a:gdLst>
                    <a:gd name="T0" fmla="*/ 12 w 262"/>
                    <a:gd name="T1" fmla="*/ 0 h 1133"/>
                    <a:gd name="T2" fmla="*/ 0 w 262"/>
                    <a:gd name="T3" fmla="*/ 3 h 1133"/>
                    <a:gd name="T4" fmla="*/ 249 w 262"/>
                    <a:gd name="T5" fmla="*/ 1133 h 1133"/>
                    <a:gd name="T6" fmla="*/ 262 w 262"/>
                    <a:gd name="T7" fmla="*/ 1133 h 1133"/>
                    <a:gd name="T8" fmla="*/ 12 w 262"/>
                    <a:gd name="T9" fmla="*/ 0 h 1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2" h="113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249" y="1133"/>
                      </a:lnTo>
                      <a:lnTo>
                        <a:pt x="262" y="113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5" name="Freeform 498"/>
                <p:cNvSpPr>
                  <a:spLocks/>
                </p:cNvSpPr>
                <p:nvPr/>
              </p:nvSpPr>
              <p:spPr bwMode="auto">
                <a:xfrm>
                  <a:off x="9226550" y="5641976"/>
                  <a:ext cx="415925" cy="1798638"/>
                </a:xfrm>
                <a:custGeom>
                  <a:avLst/>
                  <a:gdLst>
                    <a:gd name="T0" fmla="*/ 12 w 262"/>
                    <a:gd name="T1" fmla="*/ 0 h 1133"/>
                    <a:gd name="T2" fmla="*/ 0 w 262"/>
                    <a:gd name="T3" fmla="*/ 3 h 1133"/>
                    <a:gd name="T4" fmla="*/ 249 w 262"/>
                    <a:gd name="T5" fmla="*/ 1133 h 1133"/>
                    <a:gd name="T6" fmla="*/ 262 w 262"/>
                    <a:gd name="T7" fmla="*/ 1133 h 1133"/>
                    <a:gd name="T8" fmla="*/ 12 w 262"/>
                    <a:gd name="T9" fmla="*/ 0 h 1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2" h="113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249" y="1133"/>
                      </a:lnTo>
                      <a:lnTo>
                        <a:pt x="262" y="1133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6" name="Freeform 499"/>
                <p:cNvSpPr>
                  <a:spLocks/>
                </p:cNvSpPr>
                <p:nvPr/>
              </p:nvSpPr>
              <p:spPr bwMode="auto">
                <a:xfrm>
                  <a:off x="9226550" y="5641976"/>
                  <a:ext cx="19050" cy="4763"/>
                </a:xfrm>
                <a:custGeom>
                  <a:avLst/>
                  <a:gdLst>
                    <a:gd name="T0" fmla="*/ 12 w 12"/>
                    <a:gd name="T1" fmla="*/ 0 h 3"/>
                    <a:gd name="T2" fmla="*/ 0 w 12"/>
                    <a:gd name="T3" fmla="*/ 3 h 3"/>
                    <a:gd name="T4" fmla="*/ 0 w 12"/>
                    <a:gd name="T5" fmla="*/ 3 h 3"/>
                    <a:gd name="T6" fmla="*/ 12 w 12"/>
                    <a:gd name="T7" fmla="*/ 0 h 3"/>
                    <a:gd name="T8" fmla="*/ 12 w 1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7" name="Freeform 500"/>
                <p:cNvSpPr>
                  <a:spLocks/>
                </p:cNvSpPr>
                <p:nvPr/>
              </p:nvSpPr>
              <p:spPr bwMode="auto">
                <a:xfrm>
                  <a:off x="9226550" y="5641976"/>
                  <a:ext cx="19050" cy="4763"/>
                </a:xfrm>
                <a:custGeom>
                  <a:avLst/>
                  <a:gdLst>
                    <a:gd name="T0" fmla="*/ 12 w 12"/>
                    <a:gd name="T1" fmla="*/ 0 h 3"/>
                    <a:gd name="T2" fmla="*/ 0 w 12"/>
                    <a:gd name="T3" fmla="*/ 3 h 3"/>
                    <a:gd name="T4" fmla="*/ 0 w 12"/>
                    <a:gd name="T5" fmla="*/ 3 h 3"/>
                    <a:gd name="T6" fmla="*/ 12 w 12"/>
                    <a:gd name="T7" fmla="*/ 0 h 3"/>
                    <a:gd name="T8" fmla="*/ 12 w 1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8" name="Freeform 501"/>
                <p:cNvSpPr>
                  <a:spLocks/>
                </p:cNvSpPr>
                <p:nvPr/>
              </p:nvSpPr>
              <p:spPr bwMode="auto">
                <a:xfrm>
                  <a:off x="9151938" y="5656263"/>
                  <a:ext cx="412750" cy="1784350"/>
                </a:xfrm>
                <a:custGeom>
                  <a:avLst/>
                  <a:gdLst>
                    <a:gd name="T0" fmla="*/ 12 w 260"/>
                    <a:gd name="T1" fmla="*/ 0 h 1124"/>
                    <a:gd name="T2" fmla="*/ 0 w 260"/>
                    <a:gd name="T3" fmla="*/ 3 h 1124"/>
                    <a:gd name="T4" fmla="*/ 247 w 260"/>
                    <a:gd name="T5" fmla="*/ 1124 h 1124"/>
                    <a:gd name="T6" fmla="*/ 260 w 260"/>
                    <a:gd name="T7" fmla="*/ 1124 h 1124"/>
                    <a:gd name="T8" fmla="*/ 12 w 260"/>
                    <a:gd name="T9" fmla="*/ 0 h 1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124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247" y="1124"/>
                      </a:lnTo>
                      <a:lnTo>
                        <a:pt x="260" y="112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9" name="Freeform 502"/>
                <p:cNvSpPr>
                  <a:spLocks/>
                </p:cNvSpPr>
                <p:nvPr/>
              </p:nvSpPr>
              <p:spPr bwMode="auto">
                <a:xfrm>
                  <a:off x="9151938" y="5656263"/>
                  <a:ext cx="412750" cy="1784350"/>
                </a:xfrm>
                <a:custGeom>
                  <a:avLst/>
                  <a:gdLst>
                    <a:gd name="T0" fmla="*/ 12 w 260"/>
                    <a:gd name="T1" fmla="*/ 0 h 1124"/>
                    <a:gd name="T2" fmla="*/ 0 w 260"/>
                    <a:gd name="T3" fmla="*/ 3 h 1124"/>
                    <a:gd name="T4" fmla="*/ 247 w 260"/>
                    <a:gd name="T5" fmla="*/ 1124 h 1124"/>
                    <a:gd name="T6" fmla="*/ 260 w 260"/>
                    <a:gd name="T7" fmla="*/ 1124 h 1124"/>
                    <a:gd name="T8" fmla="*/ 12 w 260"/>
                    <a:gd name="T9" fmla="*/ 0 h 1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124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247" y="1124"/>
                      </a:lnTo>
                      <a:lnTo>
                        <a:pt x="260" y="1124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0" name="Freeform 503"/>
                <p:cNvSpPr>
                  <a:spLocks/>
                </p:cNvSpPr>
                <p:nvPr/>
              </p:nvSpPr>
              <p:spPr bwMode="auto">
                <a:xfrm>
                  <a:off x="9151938" y="5656263"/>
                  <a:ext cx="19050" cy="4763"/>
                </a:xfrm>
                <a:custGeom>
                  <a:avLst/>
                  <a:gdLst>
                    <a:gd name="T0" fmla="*/ 12 w 12"/>
                    <a:gd name="T1" fmla="*/ 0 h 3"/>
                    <a:gd name="T2" fmla="*/ 0 w 12"/>
                    <a:gd name="T3" fmla="*/ 3 h 3"/>
                    <a:gd name="T4" fmla="*/ 0 w 12"/>
                    <a:gd name="T5" fmla="*/ 3 h 3"/>
                    <a:gd name="T6" fmla="*/ 12 w 12"/>
                    <a:gd name="T7" fmla="*/ 0 h 3"/>
                    <a:gd name="T8" fmla="*/ 12 w 1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1" name="Freeform 504"/>
                <p:cNvSpPr>
                  <a:spLocks/>
                </p:cNvSpPr>
                <p:nvPr/>
              </p:nvSpPr>
              <p:spPr bwMode="auto">
                <a:xfrm>
                  <a:off x="9151938" y="5656263"/>
                  <a:ext cx="19050" cy="4763"/>
                </a:xfrm>
                <a:custGeom>
                  <a:avLst/>
                  <a:gdLst>
                    <a:gd name="T0" fmla="*/ 12 w 12"/>
                    <a:gd name="T1" fmla="*/ 0 h 3"/>
                    <a:gd name="T2" fmla="*/ 0 w 12"/>
                    <a:gd name="T3" fmla="*/ 3 h 3"/>
                    <a:gd name="T4" fmla="*/ 0 w 12"/>
                    <a:gd name="T5" fmla="*/ 3 h 3"/>
                    <a:gd name="T6" fmla="*/ 12 w 12"/>
                    <a:gd name="T7" fmla="*/ 0 h 3"/>
                    <a:gd name="T8" fmla="*/ 12 w 1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2" name="Freeform 505"/>
                <p:cNvSpPr>
                  <a:spLocks/>
                </p:cNvSpPr>
                <p:nvPr/>
              </p:nvSpPr>
              <p:spPr bwMode="auto">
                <a:xfrm>
                  <a:off x="9077325" y="5670551"/>
                  <a:ext cx="409575" cy="1770063"/>
                </a:xfrm>
                <a:custGeom>
                  <a:avLst/>
                  <a:gdLst>
                    <a:gd name="T0" fmla="*/ 13 w 258"/>
                    <a:gd name="T1" fmla="*/ 0 h 1115"/>
                    <a:gd name="T2" fmla="*/ 0 w 258"/>
                    <a:gd name="T3" fmla="*/ 3 h 1115"/>
                    <a:gd name="T4" fmla="*/ 245 w 258"/>
                    <a:gd name="T5" fmla="*/ 1115 h 1115"/>
                    <a:gd name="T6" fmla="*/ 258 w 258"/>
                    <a:gd name="T7" fmla="*/ 1115 h 1115"/>
                    <a:gd name="T8" fmla="*/ 13 w 258"/>
                    <a:gd name="T9" fmla="*/ 0 h 1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8" h="1115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45" y="1115"/>
                      </a:lnTo>
                      <a:lnTo>
                        <a:pt x="258" y="111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3" name="Freeform 506"/>
                <p:cNvSpPr>
                  <a:spLocks/>
                </p:cNvSpPr>
                <p:nvPr/>
              </p:nvSpPr>
              <p:spPr bwMode="auto">
                <a:xfrm>
                  <a:off x="9077325" y="5670551"/>
                  <a:ext cx="409575" cy="1770063"/>
                </a:xfrm>
                <a:custGeom>
                  <a:avLst/>
                  <a:gdLst>
                    <a:gd name="T0" fmla="*/ 13 w 258"/>
                    <a:gd name="T1" fmla="*/ 0 h 1115"/>
                    <a:gd name="T2" fmla="*/ 0 w 258"/>
                    <a:gd name="T3" fmla="*/ 3 h 1115"/>
                    <a:gd name="T4" fmla="*/ 245 w 258"/>
                    <a:gd name="T5" fmla="*/ 1115 h 1115"/>
                    <a:gd name="T6" fmla="*/ 258 w 258"/>
                    <a:gd name="T7" fmla="*/ 1115 h 1115"/>
                    <a:gd name="T8" fmla="*/ 13 w 258"/>
                    <a:gd name="T9" fmla="*/ 0 h 1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8" h="1115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45" y="1115"/>
                      </a:lnTo>
                      <a:lnTo>
                        <a:pt x="258" y="1115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4" name="Freeform 507"/>
                <p:cNvSpPr>
                  <a:spLocks/>
                </p:cNvSpPr>
                <p:nvPr/>
              </p:nvSpPr>
              <p:spPr bwMode="auto">
                <a:xfrm>
                  <a:off x="9077325" y="5670551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5" name="Freeform 508"/>
                <p:cNvSpPr>
                  <a:spLocks/>
                </p:cNvSpPr>
                <p:nvPr/>
              </p:nvSpPr>
              <p:spPr bwMode="auto">
                <a:xfrm>
                  <a:off x="9077325" y="5670551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6" name="Freeform 509"/>
                <p:cNvSpPr>
                  <a:spLocks/>
                </p:cNvSpPr>
                <p:nvPr/>
              </p:nvSpPr>
              <p:spPr bwMode="auto">
                <a:xfrm>
                  <a:off x="9002713" y="5688013"/>
                  <a:ext cx="407988" cy="1752600"/>
                </a:xfrm>
                <a:custGeom>
                  <a:avLst/>
                  <a:gdLst>
                    <a:gd name="T0" fmla="*/ 14 w 257"/>
                    <a:gd name="T1" fmla="*/ 0 h 1104"/>
                    <a:gd name="T2" fmla="*/ 0 w 257"/>
                    <a:gd name="T3" fmla="*/ 2 h 1104"/>
                    <a:gd name="T4" fmla="*/ 244 w 257"/>
                    <a:gd name="T5" fmla="*/ 1104 h 1104"/>
                    <a:gd name="T6" fmla="*/ 257 w 257"/>
                    <a:gd name="T7" fmla="*/ 1104 h 1104"/>
                    <a:gd name="T8" fmla="*/ 14 w 257"/>
                    <a:gd name="T9" fmla="*/ 0 h 1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7" h="1104">
                      <a:moveTo>
                        <a:pt x="14" y="0"/>
                      </a:moveTo>
                      <a:lnTo>
                        <a:pt x="0" y="2"/>
                      </a:lnTo>
                      <a:lnTo>
                        <a:pt x="244" y="1104"/>
                      </a:lnTo>
                      <a:lnTo>
                        <a:pt x="257" y="110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510"/>
                <p:cNvSpPr>
                  <a:spLocks/>
                </p:cNvSpPr>
                <p:nvPr/>
              </p:nvSpPr>
              <p:spPr bwMode="auto">
                <a:xfrm>
                  <a:off x="9002713" y="5688013"/>
                  <a:ext cx="407988" cy="1752600"/>
                </a:xfrm>
                <a:custGeom>
                  <a:avLst/>
                  <a:gdLst>
                    <a:gd name="T0" fmla="*/ 14 w 257"/>
                    <a:gd name="T1" fmla="*/ 0 h 1104"/>
                    <a:gd name="T2" fmla="*/ 0 w 257"/>
                    <a:gd name="T3" fmla="*/ 2 h 1104"/>
                    <a:gd name="T4" fmla="*/ 244 w 257"/>
                    <a:gd name="T5" fmla="*/ 1104 h 1104"/>
                    <a:gd name="T6" fmla="*/ 257 w 257"/>
                    <a:gd name="T7" fmla="*/ 1104 h 1104"/>
                    <a:gd name="T8" fmla="*/ 14 w 257"/>
                    <a:gd name="T9" fmla="*/ 0 h 1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7" h="1104">
                      <a:moveTo>
                        <a:pt x="14" y="0"/>
                      </a:moveTo>
                      <a:lnTo>
                        <a:pt x="0" y="2"/>
                      </a:lnTo>
                      <a:lnTo>
                        <a:pt x="244" y="1104"/>
                      </a:lnTo>
                      <a:lnTo>
                        <a:pt x="257" y="1104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8" name="Freeform 511"/>
                <p:cNvSpPr>
                  <a:spLocks/>
                </p:cNvSpPr>
                <p:nvPr/>
              </p:nvSpPr>
              <p:spPr bwMode="auto">
                <a:xfrm>
                  <a:off x="9002713" y="5688013"/>
                  <a:ext cx="22225" cy="3175"/>
                </a:xfrm>
                <a:custGeom>
                  <a:avLst/>
                  <a:gdLst>
                    <a:gd name="T0" fmla="*/ 14 w 14"/>
                    <a:gd name="T1" fmla="*/ 0 h 2"/>
                    <a:gd name="T2" fmla="*/ 0 w 14"/>
                    <a:gd name="T3" fmla="*/ 2 h 2"/>
                    <a:gd name="T4" fmla="*/ 0 w 14"/>
                    <a:gd name="T5" fmla="*/ 2 h 2"/>
                    <a:gd name="T6" fmla="*/ 14 w 14"/>
                    <a:gd name="T7" fmla="*/ 0 h 2"/>
                    <a:gd name="T8" fmla="*/ 14 w 1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9" name="Freeform 512"/>
                <p:cNvSpPr>
                  <a:spLocks/>
                </p:cNvSpPr>
                <p:nvPr/>
              </p:nvSpPr>
              <p:spPr bwMode="auto">
                <a:xfrm>
                  <a:off x="9002713" y="5688013"/>
                  <a:ext cx="22225" cy="3175"/>
                </a:xfrm>
                <a:custGeom>
                  <a:avLst/>
                  <a:gdLst>
                    <a:gd name="T0" fmla="*/ 14 w 14"/>
                    <a:gd name="T1" fmla="*/ 0 h 2"/>
                    <a:gd name="T2" fmla="*/ 0 w 14"/>
                    <a:gd name="T3" fmla="*/ 2 h 2"/>
                    <a:gd name="T4" fmla="*/ 0 w 14"/>
                    <a:gd name="T5" fmla="*/ 2 h 2"/>
                    <a:gd name="T6" fmla="*/ 14 w 14"/>
                    <a:gd name="T7" fmla="*/ 0 h 2"/>
                    <a:gd name="T8" fmla="*/ 14 w 1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4" y="0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0" name="Freeform 513"/>
                <p:cNvSpPr>
                  <a:spLocks/>
                </p:cNvSpPr>
                <p:nvPr/>
              </p:nvSpPr>
              <p:spPr bwMode="auto">
                <a:xfrm>
                  <a:off x="8931275" y="5702301"/>
                  <a:ext cx="403225" cy="1738313"/>
                </a:xfrm>
                <a:custGeom>
                  <a:avLst/>
                  <a:gdLst>
                    <a:gd name="T0" fmla="*/ 12 w 254"/>
                    <a:gd name="T1" fmla="*/ 0 h 1095"/>
                    <a:gd name="T2" fmla="*/ 0 w 254"/>
                    <a:gd name="T3" fmla="*/ 2 h 1095"/>
                    <a:gd name="T4" fmla="*/ 241 w 254"/>
                    <a:gd name="T5" fmla="*/ 1095 h 1095"/>
                    <a:gd name="T6" fmla="*/ 254 w 254"/>
                    <a:gd name="T7" fmla="*/ 1095 h 1095"/>
                    <a:gd name="T8" fmla="*/ 12 w 254"/>
                    <a:gd name="T9" fmla="*/ 0 h 10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1095">
                      <a:moveTo>
                        <a:pt x="12" y="0"/>
                      </a:moveTo>
                      <a:lnTo>
                        <a:pt x="0" y="2"/>
                      </a:lnTo>
                      <a:lnTo>
                        <a:pt x="241" y="1095"/>
                      </a:lnTo>
                      <a:lnTo>
                        <a:pt x="254" y="1095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1" name="Freeform 514"/>
                <p:cNvSpPr>
                  <a:spLocks/>
                </p:cNvSpPr>
                <p:nvPr/>
              </p:nvSpPr>
              <p:spPr bwMode="auto">
                <a:xfrm>
                  <a:off x="8931275" y="5702301"/>
                  <a:ext cx="403225" cy="1738313"/>
                </a:xfrm>
                <a:custGeom>
                  <a:avLst/>
                  <a:gdLst>
                    <a:gd name="T0" fmla="*/ 12 w 254"/>
                    <a:gd name="T1" fmla="*/ 0 h 1095"/>
                    <a:gd name="T2" fmla="*/ 0 w 254"/>
                    <a:gd name="T3" fmla="*/ 2 h 1095"/>
                    <a:gd name="T4" fmla="*/ 241 w 254"/>
                    <a:gd name="T5" fmla="*/ 1095 h 1095"/>
                    <a:gd name="T6" fmla="*/ 254 w 254"/>
                    <a:gd name="T7" fmla="*/ 1095 h 1095"/>
                    <a:gd name="T8" fmla="*/ 12 w 254"/>
                    <a:gd name="T9" fmla="*/ 0 h 10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1095">
                      <a:moveTo>
                        <a:pt x="12" y="0"/>
                      </a:moveTo>
                      <a:lnTo>
                        <a:pt x="0" y="2"/>
                      </a:lnTo>
                      <a:lnTo>
                        <a:pt x="241" y="1095"/>
                      </a:lnTo>
                      <a:lnTo>
                        <a:pt x="254" y="1095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2" name="Freeform 515"/>
                <p:cNvSpPr>
                  <a:spLocks/>
                </p:cNvSpPr>
                <p:nvPr/>
              </p:nvSpPr>
              <p:spPr bwMode="auto">
                <a:xfrm>
                  <a:off x="8931275" y="5702301"/>
                  <a:ext cx="19050" cy="3175"/>
                </a:xfrm>
                <a:custGeom>
                  <a:avLst/>
                  <a:gdLst>
                    <a:gd name="T0" fmla="*/ 12 w 12"/>
                    <a:gd name="T1" fmla="*/ 0 h 2"/>
                    <a:gd name="T2" fmla="*/ 0 w 12"/>
                    <a:gd name="T3" fmla="*/ 2 h 2"/>
                    <a:gd name="T4" fmla="*/ 0 w 12"/>
                    <a:gd name="T5" fmla="*/ 2 h 2"/>
                    <a:gd name="T6" fmla="*/ 12 w 12"/>
                    <a:gd name="T7" fmla="*/ 0 h 2"/>
                    <a:gd name="T8" fmla="*/ 12 w 1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">
                      <a:moveTo>
                        <a:pt x="1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3" name="Freeform 516"/>
                <p:cNvSpPr>
                  <a:spLocks/>
                </p:cNvSpPr>
                <p:nvPr/>
              </p:nvSpPr>
              <p:spPr bwMode="auto">
                <a:xfrm>
                  <a:off x="8931275" y="5702301"/>
                  <a:ext cx="19050" cy="3175"/>
                </a:xfrm>
                <a:custGeom>
                  <a:avLst/>
                  <a:gdLst>
                    <a:gd name="T0" fmla="*/ 12 w 12"/>
                    <a:gd name="T1" fmla="*/ 0 h 2"/>
                    <a:gd name="T2" fmla="*/ 0 w 12"/>
                    <a:gd name="T3" fmla="*/ 2 h 2"/>
                    <a:gd name="T4" fmla="*/ 0 w 12"/>
                    <a:gd name="T5" fmla="*/ 2 h 2"/>
                    <a:gd name="T6" fmla="*/ 12 w 12"/>
                    <a:gd name="T7" fmla="*/ 0 h 2"/>
                    <a:gd name="T8" fmla="*/ 12 w 1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">
                      <a:moveTo>
                        <a:pt x="1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4" name="Freeform 517"/>
                <p:cNvSpPr>
                  <a:spLocks/>
                </p:cNvSpPr>
                <p:nvPr/>
              </p:nvSpPr>
              <p:spPr bwMode="auto">
                <a:xfrm>
                  <a:off x="8856663" y="5716588"/>
                  <a:ext cx="398463" cy="1724025"/>
                </a:xfrm>
                <a:custGeom>
                  <a:avLst/>
                  <a:gdLst>
                    <a:gd name="T0" fmla="*/ 13 w 251"/>
                    <a:gd name="T1" fmla="*/ 0 h 1086"/>
                    <a:gd name="T2" fmla="*/ 0 w 251"/>
                    <a:gd name="T3" fmla="*/ 2 h 1086"/>
                    <a:gd name="T4" fmla="*/ 238 w 251"/>
                    <a:gd name="T5" fmla="*/ 1086 h 1086"/>
                    <a:gd name="T6" fmla="*/ 251 w 251"/>
                    <a:gd name="T7" fmla="*/ 1086 h 1086"/>
                    <a:gd name="T8" fmla="*/ 13 w 251"/>
                    <a:gd name="T9" fmla="*/ 0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1086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238" y="1086"/>
                      </a:lnTo>
                      <a:lnTo>
                        <a:pt x="251" y="108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518"/>
                <p:cNvSpPr>
                  <a:spLocks/>
                </p:cNvSpPr>
                <p:nvPr/>
              </p:nvSpPr>
              <p:spPr bwMode="auto">
                <a:xfrm>
                  <a:off x="8856663" y="5716588"/>
                  <a:ext cx="398463" cy="1724025"/>
                </a:xfrm>
                <a:custGeom>
                  <a:avLst/>
                  <a:gdLst>
                    <a:gd name="T0" fmla="*/ 13 w 251"/>
                    <a:gd name="T1" fmla="*/ 0 h 1086"/>
                    <a:gd name="T2" fmla="*/ 0 w 251"/>
                    <a:gd name="T3" fmla="*/ 2 h 1086"/>
                    <a:gd name="T4" fmla="*/ 238 w 251"/>
                    <a:gd name="T5" fmla="*/ 1086 h 1086"/>
                    <a:gd name="T6" fmla="*/ 251 w 251"/>
                    <a:gd name="T7" fmla="*/ 1086 h 1086"/>
                    <a:gd name="T8" fmla="*/ 13 w 251"/>
                    <a:gd name="T9" fmla="*/ 0 h 10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1086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238" y="1086"/>
                      </a:lnTo>
                      <a:lnTo>
                        <a:pt x="251" y="1086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6" name="Freeform 519"/>
                <p:cNvSpPr>
                  <a:spLocks/>
                </p:cNvSpPr>
                <p:nvPr/>
              </p:nvSpPr>
              <p:spPr bwMode="auto">
                <a:xfrm>
                  <a:off x="8856663" y="5716588"/>
                  <a:ext cx="20638" cy="3175"/>
                </a:xfrm>
                <a:custGeom>
                  <a:avLst/>
                  <a:gdLst>
                    <a:gd name="T0" fmla="*/ 13 w 13"/>
                    <a:gd name="T1" fmla="*/ 0 h 2"/>
                    <a:gd name="T2" fmla="*/ 0 w 13"/>
                    <a:gd name="T3" fmla="*/ 2 h 2"/>
                    <a:gd name="T4" fmla="*/ 0 w 13"/>
                    <a:gd name="T5" fmla="*/ 2 h 2"/>
                    <a:gd name="T6" fmla="*/ 13 w 13"/>
                    <a:gd name="T7" fmla="*/ 0 h 2"/>
                    <a:gd name="T8" fmla="*/ 13 w 1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2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3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7" name="Freeform 520"/>
                <p:cNvSpPr>
                  <a:spLocks/>
                </p:cNvSpPr>
                <p:nvPr/>
              </p:nvSpPr>
              <p:spPr bwMode="auto">
                <a:xfrm>
                  <a:off x="8856663" y="5716588"/>
                  <a:ext cx="20638" cy="3175"/>
                </a:xfrm>
                <a:custGeom>
                  <a:avLst/>
                  <a:gdLst>
                    <a:gd name="T0" fmla="*/ 13 w 13"/>
                    <a:gd name="T1" fmla="*/ 0 h 2"/>
                    <a:gd name="T2" fmla="*/ 0 w 13"/>
                    <a:gd name="T3" fmla="*/ 2 h 2"/>
                    <a:gd name="T4" fmla="*/ 0 w 13"/>
                    <a:gd name="T5" fmla="*/ 2 h 2"/>
                    <a:gd name="T6" fmla="*/ 13 w 13"/>
                    <a:gd name="T7" fmla="*/ 0 h 2"/>
                    <a:gd name="T8" fmla="*/ 13 w 1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2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3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8" name="Freeform 521"/>
                <p:cNvSpPr>
                  <a:spLocks/>
                </p:cNvSpPr>
                <p:nvPr/>
              </p:nvSpPr>
              <p:spPr bwMode="auto">
                <a:xfrm>
                  <a:off x="8782050" y="5732463"/>
                  <a:ext cx="396875" cy="1708150"/>
                </a:xfrm>
                <a:custGeom>
                  <a:avLst/>
                  <a:gdLst>
                    <a:gd name="T0" fmla="*/ 13 w 250"/>
                    <a:gd name="T1" fmla="*/ 0 h 1076"/>
                    <a:gd name="T2" fmla="*/ 0 w 250"/>
                    <a:gd name="T3" fmla="*/ 3 h 1076"/>
                    <a:gd name="T4" fmla="*/ 237 w 250"/>
                    <a:gd name="T5" fmla="*/ 1076 h 1076"/>
                    <a:gd name="T6" fmla="*/ 250 w 250"/>
                    <a:gd name="T7" fmla="*/ 1076 h 1076"/>
                    <a:gd name="T8" fmla="*/ 13 w 250"/>
                    <a:gd name="T9" fmla="*/ 0 h 10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0" h="1076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37" y="1076"/>
                      </a:lnTo>
                      <a:lnTo>
                        <a:pt x="250" y="1076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522"/>
                <p:cNvSpPr>
                  <a:spLocks/>
                </p:cNvSpPr>
                <p:nvPr/>
              </p:nvSpPr>
              <p:spPr bwMode="auto">
                <a:xfrm>
                  <a:off x="8782050" y="5732463"/>
                  <a:ext cx="396875" cy="1708150"/>
                </a:xfrm>
                <a:custGeom>
                  <a:avLst/>
                  <a:gdLst>
                    <a:gd name="T0" fmla="*/ 13 w 250"/>
                    <a:gd name="T1" fmla="*/ 0 h 1076"/>
                    <a:gd name="T2" fmla="*/ 0 w 250"/>
                    <a:gd name="T3" fmla="*/ 3 h 1076"/>
                    <a:gd name="T4" fmla="*/ 237 w 250"/>
                    <a:gd name="T5" fmla="*/ 1076 h 1076"/>
                    <a:gd name="T6" fmla="*/ 250 w 250"/>
                    <a:gd name="T7" fmla="*/ 1076 h 1076"/>
                    <a:gd name="T8" fmla="*/ 13 w 250"/>
                    <a:gd name="T9" fmla="*/ 0 h 10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0" h="1076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37" y="1076"/>
                      </a:lnTo>
                      <a:lnTo>
                        <a:pt x="250" y="1076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0" name="Freeform 523"/>
                <p:cNvSpPr>
                  <a:spLocks/>
                </p:cNvSpPr>
                <p:nvPr/>
              </p:nvSpPr>
              <p:spPr bwMode="auto">
                <a:xfrm>
                  <a:off x="8782050" y="5732463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1" name="Freeform 524"/>
                <p:cNvSpPr>
                  <a:spLocks/>
                </p:cNvSpPr>
                <p:nvPr/>
              </p:nvSpPr>
              <p:spPr bwMode="auto">
                <a:xfrm>
                  <a:off x="8782050" y="5732463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2" name="Freeform 525"/>
                <p:cNvSpPr>
                  <a:spLocks/>
                </p:cNvSpPr>
                <p:nvPr/>
              </p:nvSpPr>
              <p:spPr bwMode="auto">
                <a:xfrm>
                  <a:off x="8707438" y="5746751"/>
                  <a:ext cx="395288" cy="1693863"/>
                </a:xfrm>
                <a:custGeom>
                  <a:avLst/>
                  <a:gdLst>
                    <a:gd name="T0" fmla="*/ 13 w 249"/>
                    <a:gd name="T1" fmla="*/ 0 h 1067"/>
                    <a:gd name="T2" fmla="*/ 0 w 249"/>
                    <a:gd name="T3" fmla="*/ 3 h 1067"/>
                    <a:gd name="T4" fmla="*/ 236 w 249"/>
                    <a:gd name="T5" fmla="*/ 1067 h 1067"/>
                    <a:gd name="T6" fmla="*/ 249 w 249"/>
                    <a:gd name="T7" fmla="*/ 1067 h 1067"/>
                    <a:gd name="T8" fmla="*/ 13 w 249"/>
                    <a:gd name="T9" fmla="*/ 0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9" h="1067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36" y="1067"/>
                      </a:lnTo>
                      <a:lnTo>
                        <a:pt x="249" y="1067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526"/>
                <p:cNvSpPr>
                  <a:spLocks/>
                </p:cNvSpPr>
                <p:nvPr/>
              </p:nvSpPr>
              <p:spPr bwMode="auto">
                <a:xfrm>
                  <a:off x="8707438" y="5746751"/>
                  <a:ext cx="395288" cy="1693863"/>
                </a:xfrm>
                <a:custGeom>
                  <a:avLst/>
                  <a:gdLst>
                    <a:gd name="T0" fmla="*/ 13 w 249"/>
                    <a:gd name="T1" fmla="*/ 0 h 1067"/>
                    <a:gd name="T2" fmla="*/ 0 w 249"/>
                    <a:gd name="T3" fmla="*/ 3 h 1067"/>
                    <a:gd name="T4" fmla="*/ 236 w 249"/>
                    <a:gd name="T5" fmla="*/ 1067 h 1067"/>
                    <a:gd name="T6" fmla="*/ 249 w 249"/>
                    <a:gd name="T7" fmla="*/ 1067 h 1067"/>
                    <a:gd name="T8" fmla="*/ 13 w 249"/>
                    <a:gd name="T9" fmla="*/ 0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9" h="1067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36" y="1067"/>
                      </a:lnTo>
                      <a:lnTo>
                        <a:pt x="249" y="1067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4" name="Freeform 527"/>
                <p:cNvSpPr>
                  <a:spLocks/>
                </p:cNvSpPr>
                <p:nvPr/>
              </p:nvSpPr>
              <p:spPr bwMode="auto">
                <a:xfrm>
                  <a:off x="8707438" y="5746751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528"/>
                <p:cNvSpPr>
                  <a:spLocks/>
                </p:cNvSpPr>
                <p:nvPr/>
              </p:nvSpPr>
              <p:spPr bwMode="auto">
                <a:xfrm>
                  <a:off x="8707438" y="5746751"/>
                  <a:ext cx="20638" cy="4763"/>
                </a:xfrm>
                <a:custGeom>
                  <a:avLst/>
                  <a:gdLst>
                    <a:gd name="T0" fmla="*/ 13 w 13"/>
                    <a:gd name="T1" fmla="*/ 0 h 3"/>
                    <a:gd name="T2" fmla="*/ 0 w 13"/>
                    <a:gd name="T3" fmla="*/ 3 h 3"/>
                    <a:gd name="T4" fmla="*/ 0 w 13"/>
                    <a:gd name="T5" fmla="*/ 3 h 3"/>
                    <a:gd name="T6" fmla="*/ 13 w 13"/>
                    <a:gd name="T7" fmla="*/ 0 h 3"/>
                    <a:gd name="T8" fmla="*/ 13 w 1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6" name="Freeform 529"/>
                <p:cNvSpPr>
                  <a:spLocks/>
                </p:cNvSpPr>
                <p:nvPr/>
              </p:nvSpPr>
              <p:spPr bwMode="auto">
                <a:xfrm>
                  <a:off x="8636000" y="5761038"/>
                  <a:ext cx="388938" cy="1679575"/>
                </a:xfrm>
                <a:custGeom>
                  <a:avLst/>
                  <a:gdLst>
                    <a:gd name="T0" fmla="*/ 12 w 245"/>
                    <a:gd name="T1" fmla="*/ 0 h 1058"/>
                    <a:gd name="T2" fmla="*/ 0 w 245"/>
                    <a:gd name="T3" fmla="*/ 3 h 1058"/>
                    <a:gd name="T4" fmla="*/ 231 w 245"/>
                    <a:gd name="T5" fmla="*/ 1058 h 1058"/>
                    <a:gd name="T6" fmla="*/ 245 w 245"/>
                    <a:gd name="T7" fmla="*/ 1058 h 1058"/>
                    <a:gd name="T8" fmla="*/ 12 w 245"/>
                    <a:gd name="T9" fmla="*/ 0 h 10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5" h="1058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231" y="1058"/>
                      </a:lnTo>
                      <a:lnTo>
                        <a:pt x="245" y="1058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530"/>
                <p:cNvSpPr>
                  <a:spLocks/>
                </p:cNvSpPr>
                <p:nvPr/>
              </p:nvSpPr>
              <p:spPr bwMode="auto">
                <a:xfrm>
                  <a:off x="8636000" y="5761038"/>
                  <a:ext cx="388938" cy="1679575"/>
                </a:xfrm>
                <a:custGeom>
                  <a:avLst/>
                  <a:gdLst>
                    <a:gd name="T0" fmla="*/ 12 w 245"/>
                    <a:gd name="T1" fmla="*/ 0 h 1058"/>
                    <a:gd name="T2" fmla="*/ 0 w 245"/>
                    <a:gd name="T3" fmla="*/ 3 h 1058"/>
                    <a:gd name="T4" fmla="*/ 231 w 245"/>
                    <a:gd name="T5" fmla="*/ 1058 h 1058"/>
                    <a:gd name="T6" fmla="*/ 245 w 245"/>
                    <a:gd name="T7" fmla="*/ 1058 h 1058"/>
                    <a:gd name="T8" fmla="*/ 12 w 245"/>
                    <a:gd name="T9" fmla="*/ 0 h 10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5" h="1058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231" y="1058"/>
                      </a:lnTo>
                      <a:lnTo>
                        <a:pt x="245" y="1058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8" name="Freeform 531"/>
                <p:cNvSpPr>
                  <a:spLocks/>
                </p:cNvSpPr>
                <p:nvPr/>
              </p:nvSpPr>
              <p:spPr bwMode="auto">
                <a:xfrm>
                  <a:off x="8636000" y="5761038"/>
                  <a:ext cx="19050" cy="4763"/>
                </a:xfrm>
                <a:custGeom>
                  <a:avLst/>
                  <a:gdLst>
                    <a:gd name="T0" fmla="*/ 12 w 12"/>
                    <a:gd name="T1" fmla="*/ 0 h 3"/>
                    <a:gd name="T2" fmla="*/ 0 w 12"/>
                    <a:gd name="T3" fmla="*/ 3 h 3"/>
                    <a:gd name="T4" fmla="*/ 0 w 12"/>
                    <a:gd name="T5" fmla="*/ 3 h 3"/>
                    <a:gd name="T6" fmla="*/ 12 w 12"/>
                    <a:gd name="T7" fmla="*/ 0 h 3"/>
                    <a:gd name="T8" fmla="*/ 12 w 1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532"/>
                <p:cNvSpPr>
                  <a:spLocks/>
                </p:cNvSpPr>
                <p:nvPr/>
              </p:nvSpPr>
              <p:spPr bwMode="auto">
                <a:xfrm>
                  <a:off x="8636000" y="5761038"/>
                  <a:ext cx="19050" cy="4763"/>
                </a:xfrm>
                <a:custGeom>
                  <a:avLst/>
                  <a:gdLst>
                    <a:gd name="T0" fmla="*/ 12 w 12"/>
                    <a:gd name="T1" fmla="*/ 0 h 3"/>
                    <a:gd name="T2" fmla="*/ 0 w 12"/>
                    <a:gd name="T3" fmla="*/ 3 h 3"/>
                    <a:gd name="T4" fmla="*/ 0 w 12"/>
                    <a:gd name="T5" fmla="*/ 3 h 3"/>
                    <a:gd name="T6" fmla="*/ 12 w 12"/>
                    <a:gd name="T7" fmla="*/ 0 h 3"/>
                    <a:gd name="T8" fmla="*/ 12 w 1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2" y="0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0" name="Freeform 533"/>
                <p:cNvSpPr>
                  <a:spLocks/>
                </p:cNvSpPr>
                <p:nvPr/>
              </p:nvSpPr>
              <p:spPr bwMode="auto">
                <a:xfrm>
                  <a:off x="8561388" y="5776913"/>
                  <a:ext cx="385763" cy="1663700"/>
                </a:xfrm>
                <a:custGeom>
                  <a:avLst/>
                  <a:gdLst>
                    <a:gd name="T0" fmla="*/ 13 w 243"/>
                    <a:gd name="T1" fmla="*/ 0 h 1048"/>
                    <a:gd name="T2" fmla="*/ 0 w 243"/>
                    <a:gd name="T3" fmla="*/ 2 h 1048"/>
                    <a:gd name="T4" fmla="*/ 230 w 243"/>
                    <a:gd name="T5" fmla="*/ 1048 h 1048"/>
                    <a:gd name="T6" fmla="*/ 243 w 243"/>
                    <a:gd name="T7" fmla="*/ 1048 h 1048"/>
                    <a:gd name="T8" fmla="*/ 13 w 243"/>
                    <a:gd name="T9" fmla="*/ 0 h 10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3" h="1048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230" y="1048"/>
                      </a:lnTo>
                      <a:lnTo>
                        <a:pt x="243" y="104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1" name="Freeform 534"/>
                <p:cNvSpPr>
                  <a:spLocks/>
                </p:cNvSpPr>
                <p:nvPr/>
              </p:nvSpPr>
              <p:spPr bwMode="auto">
                <a:xfrm>
                  <a:off x="8561388" y="5776913"/>
                  <a:ext cx="385763" cy="1663700"/>
                </a:xfrm>
                <a:custGeom>
                  <a:avLst/>
                  <a:gdLst>
                    <a:gd name="T0" fmla="*/ 13 w 243"/>
                    <a:gd name="T1" fmla="*/ 0 h 1048"/>
                    <a:gd name="T2" fmla="*/ 0 w 243"/>
                    <a:gd name="T3" fmla="*/ 2 h 1048"/>
                    <a:gd name="T4" fmla="*/ 230 w 243"/>
                    <a:gd name="T5" fmla="*/ 1048 h 1048"/>
                    <a:gd name="T6" fmla="*/ 243 w 243"/>
                    <a:gd name="T7" fmla="*/ 1048 h 1048"/>
                    <a:gd name="T8" fmla="*/ 13 w 243"/>
                    <a:gd name="T9" fmla="*/ 0 h 10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3" h="1048">
                      <a:moveTo>
                        <a:pt x="13" y="0"/>
                      </a:moveTo>
                      <a:lnTo>
                        <a:pt x="0" y="2"/>
                      </a:lnTo>
                      <a:lnTo>
                        <a:pt x="230" y="1048"/>
                      </a:lnTo>
                      <a:lnTo>
                        <a:pt x="243" y="1048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2" name="Freeform 535"/>
                <p:cNvSpPr>
                  <a:spLocks/>
                </p:cNvSpPr>
                <p:nvPr/>
              </p:nvSpPr>
              <p:spPr bwMode="auto">
                <a:xfrm>
                  <a:off x="8486775" y="5792788"/>
                  <a:ext cx="384175" cy="1647825"/>
                </a:xfrm>
                <a:custGeom>
                  <a:avLst/>
                  <a:gdLst>
                    <a:gd name="T0" fmla="*/ 13 w 242"/>
                    <a:gd name="T1" fmla="*/ 0 h 1038"/>
                    <a:gd name="T2" fmla="*/ 0 w 242"/>
                    <a:gd name="T3" fmla="*/ 3 h 1038"/>
                    <a:gd name="T4" fmla="*/ 229 w 242"/>
                    <a:gd name="T5" fmla="*/ 1038 h 1038"/>
                    <a:gd name="T6" fmla="*/ 242 w 242"/>
                    <a:gd name="T7" fmla="*/ 1038 h 1038"/>
                    <a:gd name="T8" fmla="*/ 13 w 242"/>
                    <a:gd name="T9" fmla="*/ 0 h 10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2" h="1038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29" y="1038"/>
                      </a:lnTo>
                      <a:lnTo>
                        <a:pt x="242" y="1038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3" name="Freeform 536"/>
                <p:cNvSpPr>
                  <a:spLocks/>
                </p:cNvSpPr>
                <p:nvPr/>
              </p:nvSpPr>
              <p:spPr bwMode="auto">
                <a:xfrm>
                  <a:off x="8486775" y="5792788"/>
                  <a:ext cx="384175" cy="1647825"/>
                </a:xfrm>
                <a:custGeom>
                  <a:avLst/>
                  <a:gdLst>
                    <a:gd name="T0" fmla="*/ 13 w 242"/>
                    <a:gd name="T1" fmla="*/ 0 h 1038"/>
                    <a:gd name="T2" fmla="*/ 0 w 242"/>
                    <a:gd name="T3" fmla="*/ 3 h 1038"/>
                    <a:gd name="T4" fmla="*/ 229 w 242"/>
                    <a:gd name="T5" fmla="*/ 1038 h 1038"/>
                    <a:gd name="T6" fmla="*/ 242 w 242"/>
                    <a:gd name="T7" fmla="*/ 1038 h 1038"/>
                    <a:gd name="T8" fmla="*/ 13 w 242"/>
                    <a:gd name="T9" fmla="*/ 0 h 10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2" h="1038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229" y="1038"/>
                      </a:lnTo>
                      <a:lnTo>
                        <a:pt x="242" y="1038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4" name="Freeform 537"/>
                <p:cNvSpPr>
                  <a:spLocks/>
                </p:cNvSpPr>
                <p:nvPr/>
              </p:nvSpPr>
              <p:spPr bwMode="auto">
                <a:xfrm>
                  <a:off x="8415338" y="5807076"/>
                  <a:ext cx="377825" cy="1633538"/>
                </a:xfrm>
                <a:custGeom>
                  <a:avLst/>
                  <a:gdLst>
                    <a:gd name="T0" fmla="*/ 11 w 238"/>
                    <a:gd name="T1" fmla="*/ 0 h 1029"/>
                    <a:gd name="T2" fmla="*/ 0 w 238"/>
                    <a:gd name="T3" fmla="*/ 3 h 1029"/>
                    <a:gd name="T4" fmla="*/ 225 w 238"/>
                    <a:gd name="T5" fmla="*/ 1029 h 1029"/>
                    <a:gd name="T6" fmla="*/ 238 w 238"/>
                    <a:gd name="T7" fmla="*/ 1029 h 1029"/>
                    <a:gd name="T8" fmla="*/ 11 w 238"/>
                    <a:gd name="T9" fmla="*/ 0 h 1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8" h="1029">
                      <a:moveTo>
                        <a:pt x="11" y="0"/>
                      </a:moveTo>
                      <a:lnTo>
                        <a:pt x="0" y="3"/>
                      </a:lnTo>
                      <a:lnTo>
                        <a:pt x="225" y="1029"/>
                      </a:lnTo>
                      <a:lnTo>
                        <a:pt x="238" y="1029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1C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5" name="Freeform 538"/>
                <p:cNvSpPr>
                  <a:spLocks/>
                </p:cNvSpPr>
                <p:nvPr/>
              </p:nvSpPr>
              <p:spPr bwMode="auto">
                <a:xfrm>
                  <a:off x="8415338" y="5807076"/>
                  <a:ext cx="377825" cy="1633538"/>
                </a:xfrm>
                <a:custGeom>
                  <a:avLst/>
                  <a:gdLst>
                    <a:gd name="T0" fmla="*/ 11 w 238"/>
                    <a:gd name="T1" fmla="*/ 0 h 1029"/>
                    <a:gd name="T2" fmla="*/ 0 w 238"/>
                    <a:gd name="T3" fmla="*/ 3 h 1029"/>
                    <a:gd name="T4" fmla="*/ 225 w 238"/>
                    <a:gd name="T5" fmla="*/ 1029 h 1029"/>
                    <a:gd name="T6" fmla="*/ 238 w 238"/>
                    <a:gd name="T7" fmla="*/ 1029 h 1029"/>
                    <a:gd name="T8" fmla="*/ 11 w 238"/>
                    <a:gd name="T9" fmla="*/ 0 h 1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8" h="1029">
                      <a:moveTo>
                        <a:pt x="11" y="0"/>
                      </a:moveTo>
                      <a:lnTo>
                        <a:pt x="0" y="3"/>
                      </a:lnTo>
                      <a:lnTo>
                        <a:pt x="225" y="1029"/>
                      </a:lnTo>
                      <a:lnTo>
                        <a:pt x="238" y="1029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6" name="Freeform 539"/>
                <p:cNvSpPr>
                  <a:spLocks noEditPoints="1"/>
                </p:cNvSpPr>
                <p:nvPr/>
              </p:nvSpPr>
              <p:spPr bwMode="auto">
                <a:xfrm>
                  <a:off x="8410575" y="4972051"/>
                  <a:ext cx="1020763" cy="558800"/>
                </a:xfrm>
                <a:custGeom>
                  <a:avLst/>
                  <a:gdLst>
                    <a:gd name="T0" fmla="*/ 0 w 494"/>
                    <a:gd name="T1" fmla="*/ 178 h 271"/>
                    <a:gd name="T2" fmla="*/ 0 w 494"/>
                    <a:gd name="T3" fmla="*/ 178 h 271"/>
                    <a:gd name="T4" fmla="*/ 18 w 494"/>
                    <a:gd name="T5" fmla="*/ 271 h 271"/>
                    <a:gd name="T6" fmla="*/ 18 w 494"/>
                    <a:gd name="T7" fmla="*/ 271 h 271"/>
                    <a:gd name="T8" fmla="*/ 0 w 494"/>
                    <a:gd name="T9" fmla="*/ 178 h 271"/>
                    <a:gd name="T10" fmla="*/ 493 w 494"/>
                    <a:gd name="T11" fmla="*/ 15 h 271"/>
                    <a:gd name="T12" fmla="*/ 494 w 494"/>
                    <a:gd name="T13" fmla="*/ 18 h 271"/>
                    <a:gd name="T14" fmla="*/ 494 w 494"/>
                    <a:gd name="T15" fmla="*/ 18 h 271"/>
                    <a:gd name="T16" fmla="*/ 493 w 494"/>
                    <a:gd name="T17" fmla="*/ 15 h 271"/>
                    <a:gd name="T18" fmla="*/ 490 w 494"/>
                    <a:gd name="T19" fmla="*/ 0 h 271"/>
                    <a:gd name="T20" fmla="*/ 490 w 494"/>
                    <a:gd name="T21" fmla="*/ 0 h 271"/>
                    <a:gd name="T22" fmla="*/ 491 w 494"/>
                    <a:gd name="T23" fmla="*/ 5 h 271"/>
                    <a:gd name="T24" fmla="*/ 490 w 494"/>
                    <a:gd name="T25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94" h="271">
                      <a:moveTo>
                        <a:pt x="0" y="178"/>
                      </a:move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5" y="204"/>
                        <a:pt x="11" y="236"/>
                        <a:pt x="18" y="271"/>
                      </a:cubicBezTo>
                      <a:cubicBezTo>
                        <a:pt x="18" y="271"/>
                        <a:pt x="18" y="271"/>
                        <a:pt x="18" y="271"/>
                      </a:cubicBezTo>
                      <a:cubicBezTo>
                        <a:pt x="11" y="236"/>
                        <a:pt x="5" y="204"/>
                        <a:pt x="0" y="178"/>
                      </a:cubicBezTo>
                      <a:moveTo>
                        <a:pt x="493" y="15"/>
                      </a:moveTo>
                      <a:cubicBezTo>
                        <a:pt x="493" y="16"/>
                        <a:pt x="493" y="17"/>
                        <a:pt x="494" y="18"/>
                      </a:cubicBezTo>
                      <a:cubicBezTo>
                        <a:pt x="494" y="18"/>
                        <a:pt x="494" y="18"/>
                        <a:pt x="494" y="18"/>
                      </a:cubicBezTo>
                      <a:cubicBezTo>
                        <a:pt x="493" y="17"/>
                        <a:pt x="493" y="16"/>
                        <a:pt x="493" y="15"/>
                      </a:cubicBezTo>
                      <a:moveTo>
                        <a:pt x="490" y="0"/>
                      </a:moveTo>
                      <a:cubicBezTo>
                        <a:pt x="490" y="0"/>
                        <a:pt x="490" y="0"/>
                        <a:pt x="490" y="0"/>
                      </a:cubicBezTo>
                      <a:cubicBezTo>
                        <a:pt x="491" y="2"/>
                        <a:pt x="491" y="3"/>
                        <a:pt x="491" y="5"/>
                      </a:cubicBezTo>
                      <a:cubicBezTo>
                        <a:pt x="491" y="3"/>
                        <a:pt x="491" y="2"/>
                        <a:pt x="490" y="0"/>
                      </a:cubicBezTo>
                    </a:path>
                  </a:pathLst>
                </a:custGeom>
                <a:solidFill>
                  <a:srgbClr val="FFDB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7" name="Freeform 540"/>
                <p:cNvSpPr>
                  <a:spLocks/>
                </p:cNvSpPr>
                <p:nvPr/>
              </p:nvSpPr>
              <p:spPr bwMode="auto">
                <a:xfrm>
                  <a:off x="8410575" y="5140326"/>
                  <a:ext cx="577850" cy="390525"/>
                </a:xfrm>
                <a:custGeom>
                  <a:avLst/>
                  <a:gdLst>
                    <a:gd name="T0" fmla="*/ 264 w 280"/>
                    <a:gd name="T1" fmla="*/ 0 h 189"/>
                    <a:gd name="T2" fmla="*/ 0 w 280"/>
                    <a:gd name="T3" fmla="*/ 96 h 189"/>
                    <a:gd name="T4" fmla="*/ 18 w 280"/>
                    <a:gd name="T5" fmla="*/ 189 h 189"/>
                    <a:gd name="T6" fmla="*/ 280 w 280"/>
                    <a:gd name="T7" fmla="*/ 49 h 189"/>
                    <a:gd name="T8" fmla="*/ 264 w 280"/>
                    <a:gd name="T9" fmla="*/ 0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0" h="189">
                      <a:moveTo>
                        <a:pt x="264" y="0"/>
                      </a:move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5" y="122"/>
                        <a:pt x="11" y="154"/>
                        <a:pt x="18" y="189"/>
                      </a:cubicBezTo>
                      <a:cubicBezTo>
                        <a:pt x="280" y="49"/>
                        <a:pt x="280" y="49"/>
                        <a:pt x="280" y="49"/>
                      </a:cubicBezTo>
                      <a:cubicBezTo>
                        <a:pt x="275" y="33"/>
                        <a:pt x="269" y="16"/>
                        <a:pt x="264" y="0"/>
                      </a:cubicBezTo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8" name="Freeform 541"/>
                <p:cNvSpPr>
                  <a:spLocks/>
                </p:cNvSpPr>
                <p:nvPr/>
              </p:nvSpPr>
              <p:spPr bwMode="auto">
                <a:xfrm>
                  <a:off x="8956675" y="4972051"/>
                  <a:ext cx="474663" cy="269875"/>
                </a:xfrm>
                <a:custGeom>
                  <a:avLst/>
                  <a:gdLst>
                    <a:gd name="T0" fmla="*/ 226 w 230"/>
                    <a:gd name="T1" fmla="*/ 0 h 131"/>
                    <a:gd name="T2" fmla="*/ 0 w 230"/>
                    <a:gd name="T3" fmla="*/ 82 h 131"/>
                    <a:gd name="T4" fmla="*/ 16 w 230"/>
                    <a:gd name="T5" fmla="*/ 131 h 131"/>
                    <a:gd name="T6" fmla="*/ 230 w 230"/>
                    <a:gd name="T7" fmla="*/ 18 h 131"/>
                    <a:gd name="T8" fmla="*/ 229 w 230"/>
                    <a:gd name="T9" fmla="*/ 15 h 131"/>
                    <a:gd name="T10" fmla="*/ 227 w 230"/>
                    <a:gd name="T11" fmla="*/ 5 h 131"/>
                    <a:gd name="T12" fmla="*/ 226 w 230"/>
                    <a:gd name="T13" fmla="*/ 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0" h="131">
                      <a:moveTo>
                        <a:pt x="226" y="0"/>
                      </a:moveTo>
                      <a:cubicBezTo>
                        <a:pt x="0" y="82"/>
                        <a:pt x="0" y="82"/>
                        <a:pt x="0" y="82"/>
                      </a:cubicBezTo>
                      <a:cubicBezTo>
                        <a:pt x="5" y="98"/>
                        <a:pt x="11" y="115"/>
                        <a:pt x="16" y="131"/>
                      </a:cubicBezTo>
                      <a:cubicBezTo>
                        <a:pt x="230" y="18"/>
                        <a:pt x="230" y="18"/>
                        <a:pt x="230" y="18"/>
                      </a:cubicBezTo>
                      <a:cubicBezTo>
                        <a:pt x="229" y="17"/>
                        <a:pt x="229" y="16"/>
                        <a:pt x="229" y="15"/>
                      </a:cubicBezTo>
                      <a:cubicBezTo>
                        <a:pt x="228" y="11"/>
                        <a:pt x="228" y="8"/>
                        <a:pt x="227" y="5"/>
                      </a:cubicBezTo>
                      <a:cubicBezTo>
                        <a:pt x="227" y="3"/>
                        <a:pt x="227" y="2"/>
                        <a:pt x="226" y="0"/>
                      </a:cubicBezTo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9" name="Freeform 542"/>
                <p:cNvSpPr>
                  <a:spLocks/>
                </p:cNvSpPr>
                <p:nvPr/>
              </p:nvSpPr>
              <p:spPr bwMode="auto">
                <a:xfrm>
                  <a:off x="8448675" y="5008563"/>
                  <a:ext cx="982663" cy="522288"/>
                </a:xfrm>
                <a:custGeom>
                  <a:avLst/>
                  <a:gdLst>
                    <a:gd name="T0" fmla="*/ 619 w 619"/>
                    <a:gd name="T1" fmla="*/ 0 h 329"/>
                    <a:gd name="T2" fmla="*/ 619 w 619"/>
                    <a:gd name="T3" fmla="*/ 0 h 329"/>
                    <a:gd name="T4" fmla="*/ 340 w 619"/>
                    <a:gd name="T5" fmla="*/ 147 h 329"/>
                    <a:gd name="T6" fmla="*/ 0 w 619"/>
                    <a:gd name="T7" fmla="*/ 329 h 329"/>
                    <a:gd name="T8" fmla="*/ 0 w 619"/>
                    <a:gd name="T9" fmla="*/ 329 h 329"/>
                    <a:gd name="T10" fmla="*/ 0 w 619"/>
                    <a:gd name="T11" fmla="*/ 329 h 329"/>
                    <a:gd name="T12" fmla="*/ 619 w 619"/>
                    <a:gd name="T13" fmla="*/ 0 h 329"/>
                    <a:gd name="T14" fmla="*/ 619 w 619"/>
                    <a:gd name="T15" fmla="*/ 0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19" h="329">
                      <a:moveTo>
                        <a:pt x="619" y="0"/>
                      </a:moveTo>
                      <a:lnTo>
                        <a:pt x="619" y="0"/>
                      </a:lnTo>
                      <a:lnTo>
                        <a:pt x="340" y="147"/>
                      </a:lnTo>
                      <a:lnTo>
                        <a:pt x="0" y="329"/>
                      </a:lnTo>
                      <a:lnTo>
                        <a:pt x="0" y="329"/>
                      </a:lnTo>
                      <a:lnTo>
                        <a:pt x="0" y="329"/>
                      </a:lnTo>
                      <a:lnTo>
                        <a:pt x="619" y="0"/>
                      </a:lnTo>
                      <a:lnTo>
                        <a:pt x="619" y="0"/>
                      </a:lnTo>
                      <a:close/>
                    </a:path>
                  </a:pathLst>
                </a:custGeom>
                <a:solidFill>
                  <a:srgbClr val="DFCD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0" name="Freeform 543"/>
                <p:cNvSpPr>
                  <a:spLocks/>
                </p:cNvSpPr>
                <p:nvPr/>
              </p:nvSpPr>
              <p:spPr bwMode="auto">
                <a:xfrm>
                  <a:off x="8448675" y="5008563"/>
                  <a:ext cx="982663" cy="522288"/>
                </a:xfrm>
                <a:custGeom>
                  <a:avLst/>
                  <a:gdLst>
                    <a:gd name="T0" fmla="*/ 619 w 619"/>
                    <a:gd name="T1" fmla="*/ 0 h 329"/>
                    <a:gd name="T2" fmla="*/ 619 w 619"/>
                    <a:gd name="T3" fmla="*/ 0 h 329"/>
                    <a:gd name="T4" fmla="*/ 340 w 619"/>
                    <a:gd name="T5" fmla="*/ 147 h 329"/>
                    <a:gd name="T6" fmla="*/ 0 w 619"/>
                    <a:gd name="T7" fmla="*/ 329 h 329"/>
                    <a:gd name="T8" fmla="*/ 0 w 619"/>
                    <a:gd name="T9" fmla="*/ 329 h 329"/>
                    <a:gd name="T10" fmla="*/ 0 w 619"/>
                    <a:gd name="T11" fmla="*/ 329 h 329"/>
                    <a:gd name="T12" fmla="*/ 619 w 619"/>
                    <a:gd name="T13" fmla="*/ 0 h 329"/>
                    <a:gd name="T14" fmla="*/ 619 w 619"/>
                    <a:gd name="T15" fmla="*/ 0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19" h="329">
                      <a:moveTo>
                        <a:pt x="619" y="0"/>
                      </a:moveTo>
                      <a:lnTo>
                        <a:pt x="619" y="0"/>
                      </a:lnTo>
                      <a:lnTo>
                        <a:pt x="340" y="147"/>
                      </a:lnTo>
                      <a:lnTo>
                        <a:pt x="0" y="329"/>
                      </a:lnTo>
                      <a:lnTo>
                        <a:pt x="0" y="329"/>
                      </a:lnTo>
                      <a:lnTo>
                        <a:pt x="0" y="329"/>
                      </a:lnTo>
                      <a:lnTo>
                        <a:pt x="619" y="0"/>
                      </a:lnTo>
                      <a:lnTo>
                        <a:pt x="61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3445" name="Freeform 5"/>
          <p:cNvSpPr>
            <a:spLocks/>
          </p:cNvSpPr>
          <p:nvPr/>
        </p:nvSpPr>
        <p:spPr bwMode="auto">
          <a:xfrm>
            <a:off x="7159625" y="2390776"/>
            <a:ext cx="2290763" cy="3959225"/>
          </a:xfrm>
          <a:custGeom>
            <a:avLst/>
            <a:gdLst>
              <a:gd name="T0" fmla="*/ 1109 w 1109"/>
              <a:gd name="T1" fmla="*/ 1919 h 1919"/>
              <a:gd name="T2" fmla="*/ 691 w 1109"/>
              <a:gd name="T3" fmla="*/ 1919 h 1919"/>
              <a:gd name="T4" fmla="*/ 593 w 1109"/>
              <a:gd name="T5" fmla="*/ 1375 h 1919"/>
              <a:gd name="T6" fmla="*/ 456 w 1109"/>
              <a:gd name="T7" fmla="*/ 1253 h 1919"/>
              <a:gd name="T8" fmla="*/ 177 w 1109"/>
              <a:gd name="T9" fmla="*/ 991 h 1919"/>
              <a:gd name="T10" fmla="*/ 138 w 1109"/>
              <a:gd name="T11" fmla="*/ 798 h 1919"/>
              <a:gd name="T12" fmla="*/ 175 w 1109"/>
              <a:gd name="T13" fmla="*/ 762 h 1919"/>
              <a:gd name="T14" fmla="*/ 122 w 1109"/>
              <a:gd name="T15" fmla="*/ 665 h 1919"/>
              <a:gd name="T16" fmla="*/ 179 w 1109"/>
              <a:gd name="T17" fmla="*/ 574 h 1919"/>
              <a:gd name="T18" fmla="*/ 137 w 1109"/>
              <a:gd name="T19" fmla="*/ 495 h 1919"/>
              <a:gd name="T20" fmla="*/ 248 w 1109"/>
              <a:gd name="T21" fmla="*/ 385 h 1919"/>
              <a:gd name="T22" fmla="*/ 258 w 1109"/>
              <a:gd name="T23" fmla="*/ 348 h 1919"/>
              <a:gd name="T24" fmla="*/ 30 w 1109"/>
              <a:gd name="T25" fmla="*/ 149 h 1919"/>
              <a:gd name="T26" fmla="*/ 22 w 1109"/>
              <a:gd name="T27" fmla="*/ 48 h 1919"/>
              <a:gd name="T28" fmla="*/ 128 w 1109"/>
              <a:gd name="T29" fmla="*/ 29 h 1919"/>
              <a:gd name="T30" fmla="*/ 632 w 1109"/>
              <a:gd name="T31" fmla="*/ 390 h 1919"/>
              <a:gd name="T32" fmla="*/ 917 w 1109"/>
              <a:gd name="T33" fmla="*/ 687 h 1919"/>
              <a:gd name="T34" fmla="*/ 1109 w 1109"/>
              <a:gd name="T35" fmla="*/ 1919 h 19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9" h="1919">
                <a:moveTo>
                  <a:pt x="1109" y="1919"/>
                </a:moveTo>
                <a:cubicBezTo>
                  <a:pt x="691" y="1919"/>
                  <a:pt x="691" y="1919"/>
                  <a:pt x="691" y="1919"/>
                </a:cubicBezTo>
                <a:cubicBezTo>
                  <a:pt x="691" y="1919"/>
                  <a:pt x="611" y="1422"/>
                  <a:pt x="593" y="1375"/>
                </a:cubicBezTo>
                <a:cubicBezTo>
                  <a:pt x="576" y="1328"/>
                  <a:pt x="539" y="1310"/>
                  <a:pt x="456" y="1253"/>
                </a:cubicBezTo>
                <a:cubicBezTo>
                  <a:pt x="372" y="1195"/>
                  <a:pt x="256" y="1105"/>
                  <a:pt x="177" y="991"/>
                </a:cubicBezTo>
                <a:cubicBezTo>
                  <a:pt x="96" y="874"/>
                  <a:pt x="130" y="816"/>
                  <a:pt x="138" y="798"/>
                </a:cubicBezTo>
                <a:cubicBezTo>
                  <a:pt x="150" y="775"/>
                  <a:pt x="175" y="762"/>
                  <a:pt x="175" y="762"/>
                </a:cubicBezTo>
                <a:cubicBezTo>
                  <a:pt x="175" y="762"/>
                  <a:pt x="118" y="729"/>
                  <a:pt x="122" y="665"/>
                </a:cubicBezTo>
                <a:cubicBezTo>
                  <a:pt x="127" y="592"/>
                  <a:pt x="179" y="574"/>
                  <a:pt x="179" y="574"/>
                </a:cubicBezTo>
                <a:cubicBezTo>
                  <a:pt x="179" y="574"/>
                  <a:pt x="139" y="551"/>
                  <a:pt x="137" y="495"/>
                </a:cubicBezTo>
                <a:cubicBezTo>
                  <a:pt x="133" y="418"/>
                  <a:pt x="210" y="361"/>
                  <a:pt x="248" y="385"/>
                </a:cubicBezTo>
                <a:cubicBezTo>
                  <a:pt x="287" y="409"/>
                  <a:pt x="303" y="385"/>
                  <a:pt x="258" y="348"/>
                </a:cubicBezTo>
                <a:cubicBezTo>
                  <a:pt x="213" y="312"/>
                  <a:pt x="42" y="160"/>
                  <a:pt x="30" y="149"/>
                </a:cubicBezTo>
                <a:cubicBezTo>
                  <a:pt x="18" y="137"/>
                  <a:pt x="0" y="84"/>
                  <a:pt x="22" y="48"/>
                </a:cubicBezTo>
                <a:cubicBezTo>
                  <a:pt x="43" y="12"/>
                  <a:pt x="90" y="0"/>
                  <a:pt x="128" y="29"/>
                </a:cubicBezTo>
                <a:cubicBezTo>
                  <a:pt x="166" y="57"/>
                  <a:pt x="572" y="348"/>
                  <a:pt x="632" y="390"/>
                </a:cubicBezTo>
                <a:cubicBezTo>
                  <a:pt x="691" y="432"/>
                  <a:pt x="883" y="562"/>
                  <a:pt x="917" y="687"/>
                </a:cubicBezTo>
                <a:cubicBezTo>
                  <a:pt x="952" y="811"/>
                  <a:pt x="1109" y="1919"/>
                  <a:pt x="1109" y="1919"/>
                </a:cubicBezTo>
              </a:path>
            </a:pathLst>
          </a:custGeom>
          <a:solidFill>
            <a:srgbClr val="FFB7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7646988" y="1438276"/>
            <a:ext cx="1708150" cy="3154362"/>
            <a:chOff x="7646988" y="1438276"/>
            <a:chExt cx="1708150" cy="3154362"/>
          </a:xfrm>
        </p:grpSpPr>
        <p:sp>
          <p:nvSpPr>
            <p:cNvPr id="3447" name="Freeform 6"/>
            <p:cNvSpPr>
              <a:spLocks noEditPoints="1"/>
            </p:cNvSpPr>
            <p:nvPr/>
          </p:nvSpPr>
          <p:spPr bwMode="auto">
            <a:xfrm>
              <a:off x="7646988" y="1455738"/>
              <a:ext cx="1708150" cy="3136900"/>
            </a:xfrm>
            <a:custGeom>
              <a:avLst/>
              <a:gdLst>
                <a:gd name="T0" fmla="*/ 770 w 827"/>
                <a:gd name="T1" fmla="*/ 0 h 1520"/>
                <a:gd name="T2" fmla="*/ 57 w 827"/>
                <a:gd name="T3" fmla="*/ 0 h 1520"/>
                <a:gd name="T4" fmla="*/ 0 w 827"/>
                <a:gd name="T5" fmla="*/ 57 h 1520"/>
                <a:gd name="T6" fmla="*/ 0 w 827"/>
                <a:gd name="T7" fmla="*/ 1463 h 1520"/>
                <a:gd name="T8" fmla="*/ 57 w 827"/>
                <a:gd name="T9" fmla="*/ 1520 h 1520"/>
                <a:gd name="T10" fmla="*/ 770 w 827"/>
                <a:gd name="T11" fmla="*/ 1520 h 1520"/>
                <a:gd name="T12" fmla="*/ 827 w 827"/>
                <a:gd name="T13" fmla="*/ 1463 h 1520"/>
                <a:gd name="T14" fmla="*/ 827 w 827"/>
                <a:gd name="T15" fmla="*/ 57 h 1520"/>
                <a:gd name="T16" fmla="*/ 770 w 827"/>
                <a:gd name="T17" fmla="*/ 0 h 1520"/>
                <a:gd name="T18" fmla="*/ 811 w 827"/>
                <a:gd name="T19" fmla="*/ 1449 h 1520"/>
                <a:gd name="T20" fmla="*/ 756 w 827"/>
                <a:gd name="T21" fmla="*/ 1505 h 1520"/>
                <a:gd name="T22" fmla="*/ 71 w 827"/>
                <a:gd name="T23" fmla="*/ 1505 h 1520"/>
                <a:gd name="T24" fmla="*/ 16 w 827"/>
                <a:gd name="T25" fmla="*/ 1449 h 1520"/>
                <a:gd name="T26" fmla="*/ 16 w 827"/>
                <a:gd name="T27" fmla="*/ 71 h 1520"/>
                <a:gd name="T28" fmla="*/ 71 w 827"/>
                <a:gd name="T29" fmla="*/ 15 h 1520"/>
                <a:gd name="T30" fmla="*/ 756 w 827"/>
                <a:gd name="T31" fmla="*/ 15 h 1520"/>
                <a:gd name="T32" fmla="*/ 811 w 827"/>
                <a:gd name="T33" fmla="*/ 71 h 1520"/>
                <a:gd name="T34" fmla="*/ 811 w 827"/>
                <a:gd name="T35" fmla="*/ 1449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7" h="1520">
                  <a:moveTo>
                    <a:pt x="770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1463"/>
                    <a:pt x="0" y="1463"/>
                    <a:pt x="0" y="1463"/>
                  </a:cubicBezTo>
                  <a:cubicBezTo>
                    <a:pt x="0" y="1494"/>
                    <a:pt x="26" y="1520"/>
                    <a:pt x="57" y="1520"/>
                  </a:cubicBezTo>
                  <a:cubicBezTo>
                    <a:pt x="770" y="1520"/>
                    <a:pt x="770" y="1520"/>
                    <a:pt x="770" y="1520"/>
                  </a:cubicBezTo>
                  <a:cubicBezTo>
                    <a:pt x="801" y="1520"/>
                    <a:pt x="827" y="1494"/>
                    <a:pt x="827" y="1463"/>
                  </a:cubicBezTo>
                  <a:cubicBezTo>
                    <a:pt x="827" y="57"/>
                    <a:pt x="827" y="57"/>
                    <a:pt x="827" y="57"/>
                  </a:cubicBezTo>
                  <a:cubicBezTo>
                    <a:pt x="827" y="26"/>
                    <a:pt x="801" y="0"/>
                    <a:pt x="770" y="0"/>
                  </a:cubicBezTo>
                  <a:close/>
                  <a:moveTo>
                    <a:pt x="811" y="1449"/>
                  </a:moveTo>
                  <a:cubicBezTo>
                    <a:pt x="811" y="1480"/>
                    <a:pt x="786" y="1505"/>
                    <a:pt x="756" y="1505"/>
                  </a:cubicBezTo>
                  <a:cubicBezTo>
                    <a:pt x="71" y="1505"/>
                    <a:pt x="71" y="1505"/>
                    <a:pt x="71" y="1505"/>
                  </a:cubicBezTo>
                  <a:cubicBezTo>
                    <a:pt x="41" y="1505"/>
                    <a:pt x="16" y="1480"/>
                    <a:pt x="16" y="1449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40"/>
                    <a:pt x="41" y="15"/>
                    <a:pt x="71" y="15"/>
                  </a:cubicBezTo>
                  <a:cubicBezTo>
                    <a:pt x="756" y="15"/>
                    <a:pt x="756" y="15"/>
                    <a:pt x="756" y="15"/>
                  </a:cubicBezTo>
                  <a:cubicBezTo>
                    <a:pt x="786" y="15"/>
                    <a:pt x="811" y="40"/>
                    <a:pt x="811" y="71"/>
                  </a:cubicBezTo>
                  <a:lnTo>
                    <a:pt x="811" y="1449"/>
                  </a:lnTo>
                  <a:close/>
                </a:path>
              </a:pathLst>
            </a:custGeom>
            <a:solidFill>
              <a:srgbClr val="2D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9" name="Freeform 7"/>
            <p:cNvSpPr>
              <a:spLocks/>
            </p:cNvSpPr>
            <p:nvPr/>
          </p:nvSpPr>
          <p:spPr bwMode="auto">
            <a:xfrm>
              <a:off x="7680325" y="1458913"/>
              <a:ext cx="1641475" cy="3073400"/>
            </a:xfrm>
            <a:custGeom>
              <a:avLst/>
              <a:gdLst>
                <a:gd name="T0" fmla="*/ 740 w 795"/>
                <a:gd name="T1" fmla="*/ 0 h 1490"/>
                <a:gd name="T2" fmla="*/ 55 w 795"/>
                <a:gd name="T3" fmla="*/ 0 h 1490"/>
                <a:gd name="T4" fmla="*/ 0 w 795"/>
                <a:gd name="T5" fmla="*/ 56 h 1490"/>
                <a:gd name="T6" fmla="*/ 0 w 795"/>
                <a:gd name="T7" fmla="*/ 1434 h 1490"/>
                <a:gd name="T8" fmla="*/ 55 w 795"/>
                <a:gd name="T9" fmla="*/ 1490 h 1490"/>
                <a:gd name="T10" fmla="*/ 740 w 795"/>
                <a:gd name="T11" fmla="*/ 1490 h 1490"/>
                <a:gd name="T12" fmla="*/ 795 w 795"/>
                <a:gd name="T13" fmla="*/ 1434 h 1490"/>
                <a:gd name="T14" fmla="*/ 795 w 795"/>
                <a:gd name="T15" fmla="*/ 56 h 1490"/>
                <a:gd name="T16" fmla="*/ 740 w 795"/>
                <a:gd name="T17" fmla="*/ 0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5" h="1490">
                  <a:moveTo>
                    <a:pt x="740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1434"/>
                    <a:pt x="0" y="1434"/>
                    <a:pt x="0" y="1434"/>
                  </a:cubicBezTo>
                  <a:cubicBezTo>
                    <a:pt x="0" y="1465"/>
                    <a:pt x="25" y="1490"/>
                    <a:pt x="55" y="1490"/>
                  </a:cubicBezTo>
                  <a:cubicBezTo>
                    <a:pt x="740" y="1490"/>
                    <a:pt x="740" y="1490"/>
                    <a:pt x="740" y="1490"/>
                  </a:cubicBezTo>
                  <a:cubicBezTo>
                    <a:pt x="770" y="1490"/>
                    <a:pt x="795" y="1465"/>
                    <a:pt x="795" y="1434"/>
                  </a:cubicBezTo>
                  <a:cubicBezTo>
                    <a:pt x="795" y="56"/>
                    <a:pt x="795" y="56"/>
                    <a:pt x="795" y="56"/>
                  </a:cubicBezTo>
                  <a:cubicBezTo>
                    <a:pt x="795" y="25"/>
                    <a:pt x="770" y="0"/>
                    <a:pt x="74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1" name="Freeform 8"/>
            <p:cNvSpPr>
              <a:spLocks noEditPoints="1"/>
            </p:cNvSpPr>
            <p:nvPr/>
          </p:nvSpPr>
          <p:spPr bwMode="auto">
            <a:xfrm>
              <a:off x="7675563" y="1482726"/>
              <a:ext cx="1649413" cy="3082925"/>
            </a:xfrm>
            <a:custGeom>
              <a:avLst/>
              <a:gdLst>
                <a:gd name="T0" fmla="*/ 742 w 799"/>
                <a:gd name="T1" fmla="*/ 1494 h 1494"/>
                <a:gd name="T2" fmla="*/ 57 w 799"/>
                <a:gd name="T3" fmla="*/ 1494 h 1494"/>
                <a:gd name="T4" fmla="*/ 0 w 799"/>
                <a:gd name="T5" fmla="*/ 1436 h 1494"/>
                <a:gd name="T6" fmla="*/ 0 w 799"/>
                <a:gd name="T7" fmla="*/ 58 h 1494"/>
                <a:gd name="T8" fmla="*/ 57 w 799"/>
                <a:gd name="T9" fmla="*/ 0 h 1494"/>
                <a:gd name="T10" fmla="*/ 742 w 799"/>
                <a:gd name="T11" fmla="*/ 0 h 1494"/>
                <a:gd name="T12" fmla="*/ 799 w 799"/>
                <a:gd name="T13" fmla="*/ 58 h 1494"/>
                <a:gd name="T14" fmla="*/ 799 w 799"/>
                <a:gd name="T15" fmla="*/ 1436 h 1494"/>
                <a:gd name="T16" fmla="*/ 742 w 799"/>
                <a:gd name="T17" fmla="*/ 1494 h 1494"/>
                <a:gd name="T18" fmla="*/ 57 w 799"/>
                <a:gd name="T19" fmla="*/ 4 h 1494"/>
                <a:gd name="T20" fmla="*/ 4 w 799"/>
                <a:gd name="T21" fmla="*/ 58 h 1494"/>
                <a:gd name="T22" fmla="*/ 4 w 799"/>
                <a:gd name="T23" fmla="*/ 1436 h 1494"/>
                <a:gd name="T24" fmla="*/ 57 w 799"/>
                <a:gd name="T25" fmla="*/ 1490 h 1494"/>
                <a:gd name="T26" fmla="*/ 742 w 799"/>
                <a:gd name="T27" fmla="*/ 1490 h 1494"/>
                <a:gd name="T28" fmla="*/ 794 w 799"/>
                <a:gd name="T29" fmla="*/ 1436 h 1494"/>
                <a:gd name="T30" fmla="*/ 794 w 799"/>
                <a:gd name="T31" fmla="*/ 58 h 1494"/>
                <a:gd name="T32" fmla="*/ 742 w 799"/>
                <a:gd name="T33" fmla="*/ 4 h 1494"/>
                <a:gd name="T34" fmla="*/ 57 w 799"/>
                <a:gd name="T35" fmla="*/ 4 h 1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9" h="1494">
                  <a:moveTo>
                    <a:pt x="742" y="1494"/>
                  </a:moveTo>
                  <a:cubicBezTo>
                    <a:pt x="57" y="1494"/>
                    <a:pt x="57" y="1494"/>
                    <a:pt x="57" y="1494"/>
                  </a:cubicBezTo>
                  <a:cubicBezTo>
                    <a:pt x="25" y="1494"/>
                    <a:pt x="0" y="1468"/>
                    <a:pt x="0" y="143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6"/>
                    <a:pt x="25" y="0"/>
                    <a:pt x="57" y="0"/>
                  </a:cubicBezTo>
                  <a:cubicBezTo>
                    <a:pt x="742" y="0"/>
                    <a:pt x="742" y="0"/>
                    <a:pt x="742" y="0"/>
                  </a:cubicBezTo>
                  <a:cubicBezTo>
                    <a:pt x="773" y="0"/>
                    <a:pt x="799" y="26"/>
                    <a:pt x="799" y="58"/>
                  </a:cubicBezTo>
                  <a:cubicBezTo>
                    <a:pt x="799" y="1436"/>
                    <a:pt x="799" y="1436"/>
                    <a:pt x="799" y="1436"/>
                  </a:cubicBezTo>
                  <a:cubicBezTo>
                    <a:pt x="799" y="1468"/>
                    <a:pt x="773" y="1494"/>
                    <a:pt x="742" y="1494"/>
                  </a:cubicBezTo>
                  <a:moveTo>
                    <a:pt x="57" y="4"/>
                  </a:moveTo>
                  <a:cubicBezTo>
                    <a:pt x="28" y="4"/>
                    <a:pt x="4" y="28"/>
                    <a:pt x="4" y="58"/>
                  </a:cubicBezTo>
                  <a:cubicBezTo>
                    <a:pt x="4" y="1436"/>
                    <a:pt x="4" y="1436"/>
                    <a:pt x="4" y="1436"/>
                  </a:cubicBezTo>
                  <a:cubicBezTo>
                    <a:pt x="4" y="1466"/>
                    <a:pt x="28" y="1490"/>
                    <a:pt x="57" y="1490"/>
                  </a:cubicBezTo>
                  <a:cubicBezTo>
                    <a:pt x="742" y="1490"/>
                    <a:pt x="742" y="1490"/>
                    <a:pt x="742" y="1490"/>
                  </a:cubicBezTo>
                  <a:cubicBezTo>
                    <a:pt x="771" y="1490"/>
                    <a:pt x="794" y="1466"/>
                    <a:pt x="794" y="1436"/>
                  </a:cubicBezTo>
                  <a:cubicBezTo>
                    <a:pt x="794" y="58"/>
                    <a:pt x="794" y="58"/>
                    <a:pt x="794" y="58"/>
                  </a:cubicBezTo>
                  <a:cubicBezTo>
                    <a:pt x="794" y="28"/>
                    <a:pt x="771" y="4"/>
                    <a:pt x="742" y="4"/>
                  </a:cubicBezTo>
                  <a:cubicBezTo>
                    <a:pt x="57" y="4"/>
                    <a:pt x="57" y="4"/>
                    <a:pt x="57" y="4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3" name="Freeform 9"/>
            <p:cNvSpPr>
              <a:spLocks/>
            </p:cNvSpPr>
            <p:nvPr/>
          </p:nvSpPr>
          <p:spPr bwMode="auto">
            <a:xfrm>
              <a:off x="7777163" y="1812926"/>
              <a:ext cx="1447800" cy="2222500"/>
            </a:xfrm>
            <a:custGeom>
              <a:avLst/>
              <a:gdLst>
                <a:gd name="T0" fmla="*/ 472 w 912"/>
                <a:gd name="T1" fmla="*/ 0 h 1400"/>
                <a:gd name="T2" fmla="*/ 0 w 912"/>
                <a:gd name="T3" fmla="*/ 0 h 1400"/>
                <a:gd name="T4" fmla="*/ 0 w 912"/>
                <a:gd name="T5" fmla="*/ 1400 h 1400"/>
                <a:gd name="T6" fmla="*/ 912 w 912"/>
                <a:gd name="T7" fmla="*/ 1400 h 1400"/>
                <a:gd name="T8" fmla="*/ 912 w 912"/>
                <a:gd name="T9" fmla="*/ 1026 h 1400"/>
                <a:gd name="T10" fmla="*/ 912 w 912"/>
                <a:gd name="T11" fmla="*/ 0 h 1400"/>
                <a:gd name="T12" fmla="*/ 472 w 912"/>
                <a:gd name="T13" fmla="*/ 0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2" h="1400">
                  <a:moveTo>
                    <a:pt x="472" y="0"/>
                  </a:moveTo>
                  <a:lnTo>
                    <a:pt x="0" y="0"/>
                  </a:lnTo>
                  <a:lnTo>
                    <a:pt x="0" y="1400"/>
                  </a:lnTo>
                  <a:lnTo>
                    <a:pt x="912" y="1400"/>
                  </a:lnTo>
                  <a:lnTo>
                    <a:pt x="912" y="1026"/>
                  </a:lnTo>
                  <a:lnTo>
                    <a:pt x="912" y="0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5" name="Oval 10"/>
            <p:cNvSpPr>
              <a:spLocks noChangeArrowheads="1"/>
            </p:cNvSpPr>
            <p:nvPr/>
          </p:nvSpPr>
          <p:spPr bwMode="auto">
            <a:xfrm>
              <a:off x="8335963" y="4137026"/>
              <a:ext cx="328613" cy="325438"/>
            </a:xfrm>
            <a:prstGeom prst="ellipse">
              <a:avLst/>
            </a:prstGeom>
            <a:solidFill>
              <a:srgbClr val="1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" name="Freeform 11"/>
            <p:cNvSpPr>
              <a:spLocks/>
            </p:cNvSpPr>
            <p:nvPr/>
          </p:nvSpPr>
          <p:spPr bwMode="auto">
            <a:xfrm>
              <a:off x="8335963" y="4127501"/>
              <a:ext cx="328613" cy="168275"/>
            </a:xfrm>
            <a:custGeom>
              <a:avLst/>
              <a:gdLst>
                <a:gd name="T0" fmla="*/ 79 w 159"/>
                <a:gd name="T1" fmla="*/ 4 h 81"/>
                <a:gd name="T2" fmla="*/ 159 w 159"/>
                <a:gd name="T3" fmla="*/ 81 h 81"/>
                <a:gd name="T4" fmla="*/ 159 w 159"/>
                <a:gd name="T5" fmla="*/ 79 h 81"/>
                <a:gd name="T6" fmla="*/ 79 w 159"/>
                <a:gd name="T7" fmla="*/ 0 h 81"/>
                <a:gd name="T8" fmla="*/ 0 w 159"/>
                <a:gd name="T9" fmla="*/ 79 h 81"/>
                <a:gd name="T10" fmla="*/ 0 w 159"/>
                <a:gd name="T11" fmla="*/ 81 h 81"/>
                <a:gd name="T12" fmla="*/ 79 w 159"/>
                <a:gd name="T13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81">
                  <a:moveTo>
                    <a:pt x="79" y="4"/>
                  </a:moveTo>
                  <a:cubicBezTo>
                    <a:pt x="122" y="4"/>
                    <a:pt x="158" y="38"/>
                    <a:pt x="159" y="81"/>
                  </a:cubicBezTo>
                  <a:cubicBezTo>
                    <a:pt x="159" y="80"/>
                    <a:pt x="159" y="80"/>
                    <a:pt x="159" y="79"/>
                  </a:cubicBezTo>
                  <a:cubicBezTo>
                    <a:pt x="159" y="35"/>
                    <a:pt x="123" y="0"/>
                    <a:pt x="79" y="0"/>
                  </a:cubicBezTo>
                  <a:cubicBezTo>
                    <a:pt x="36" y="0"/>
                    <a:pt x="0" y="35"/>
                    <a:pt x="0" y="79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1" y="38"/>
                    <a:pt x="36" y="4"/>
                    <a:pt x="79" y="4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" name="Freeform 12"/>
            <p:cNvSpPr>
              <a:spLocks/>
            </p:cNvSpPr>
            <p:nvPr/>
          </p:nvSpPr>
          <p:spPr bwMode="auto">
            <a:xfrm>
              <a:off x="8320088" y="1652588"/>
              <a:ext cx="328613" cy="69850"/>
            </a:xfrm>
            <a:custGeom>
              <a:avLst/>
              <a:gdLst>
                <a:gd name="T0" fmla="*/ 159 w 159"/>
                <a:gd name="T1" fmla="*/ 17 h 34"/>
                <a:gd name="T2" fmla="*/ 142 w 159"/>
                <a:gd name="T3" fmla="*/ 34 h 34"/>
                <a:gd name="T4" fmla="*/ 17 w 159"/>
                <a:gd name="T5" fmla="*/ 34 h 34"/>
                <a:gd name="T6" fmla="*/ 0 w 159"/>
                <a:gd name="T7" fmla="*/ 17 h 34"/>
                <a:gd name="T8" fmla="*/ 17 w 159"/>
                <a:gd name="T9" fmla="*/ 0 h 34"/>
                <a:gd name="T10" fmla="*/ 142 w 159"/>
                <a:gd name="T11" fmla="*/ 0 h 34"/>
                <a:gd name="T12" fmla="*/ 159 w 159"/>
                <a:gd name="T1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34">
                  <a:moveTo>
                    <a:pt x="159" y="17"/>
                  </a:moveTo>
                  <a:cubicBezTo>
                    <a:pt x="159" y="26"/>
                    <a:pt x="151" y="34"/>
                    <a:pt x="142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51" y="0"/>
                    <a:pt x="159" y="7"/>
                    <a:pt x="159" y="17"/>
                  </a:cubicBezTo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" name="Freeform 13"/>
            <p:cNvSpPr>
              <a:spLocks noEditPoints="1"/>
            </p:cNvSpPr>
            <p:nvPr/>
          </p:nvSpPr>
          <p:spPr bwMode="auto">
            <a:xfrm>
              <a:off x="8320088" y="1651001"/>
              <a:ext cx="328613" cy="71438"/>
            </a:xfrm>
            <a:custGeom>
              <a:avLst/>
              <a:gdLst>
                <a:gd name="T0" fmla="*/ 142 w 159"/>
                <a:gd name="T1" fmla="*/ 35 h 35"/>
                <a:gd name="T2" fmla="*/ 17 w 159"/>
                <a:gd name="T3" fmla="*/ 35 h 35"/>
                <a:gd name="T4" fmla="*/ 0 w 159"/>
                <a:gd name="T5" fmla="*/ 18 h 35"/>
                <a:gd name="T6" fmla="*/ 17 w 159"/>
                <a:gd name="T7" fmla="*/ 0 h 35"/>
                <a:gd name="T8" fmla="*/ 142 w 159"/>
                <a:gd name="T9" fmla="*/ 0 h 35"/>
                <a:gd name="T10" fmla="*/ 159 w 159"/>
                <a:gd name="T11" fmla="*/ 18 h 35"/>
                <a:gd name="T12" fmla="*/ 142 w 159"/>
                <a:gd name="T13" fmla="*/ 35 h 35"/>
                <a:gd name="T14" fmla="*/ 17 w 159"/>
                <a:gd name="T15" fmla="*/ 1 h 35"/>
                <a:gd name="T16" fmla="*/ 0 w 159"/>
                <a:gd name="T17" fmla="*/ 18 h 35"/>
                <a:gd name="T18" fmla="*/ 17 w 159"/>
                <a:gd name="T19" fmla="*/ 34 h 35"/>
                <a:gd name="T20" fmla="*/ 142 w 159"/>
                <a:gd name="T21" fmla="*/ 34 h 35"/>
                <a:gd name="T22" fmla="*/ 158 w 159"/>
                <a:gd name="T23" fmla="*/ 18 h 35"/>
                <a:gd name="T24" fmla="*/ 142 w 159"/>
                <a:gd name="T25" fmla="*/ 1 h 35"/>
                <a:gd name="T26" fmla="*/ 17 w 159"/>
                <a:gd name="T27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35">
                  <a:moveTo>
                    <a:pt x="142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51" y="0"/>
                    <a:pt x="159" y="8"/>
                    <a:pt x="159" y="18"/>
                  </a:cubicBezTo>
                  <a:cubicBezTo>
                    <a:pt x="159" y="27"/>
                    <a:pt x="151" y="35"/>
                    <a:pt x="142" y="35"/>
                  </a:cubicBezTo>
                  <a:moveTo>
                    <a:pt x="17" y="1"/>
                  </a:moveTo>
                  <a:cubicBezTo>
                    <a:pt x="8" y="1"/>
                    <a:pt x="0" y="9"/>
                    <a:pt x="0" y="18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142" y="34"/>
                    <a:pt x="142" y="34"/>
                    <a:pt x="142" y="34"/>
                  </a:cubicBezTo>
                  <a:cubicBezTo>
                    <a:pt x="151" y="34"/>
                    <a:pt x="158" y="27"/>
                    <a:pt x="158" y="18"/>
                  </a:cubicBezTo>
                  <a:cubicBezTo>
                    <a:pt x="158" y="9"/>
                    <a:pt x="151" y="1"/>
                    <a:pt x="142" y="1"/>
                  </a:cubicBezTo>
                  <a:cubicBezTo>
                    <a:pt x="17" y="1"/>
                    <a:pt x="17" y="1"/>
                    <a:pt x="17" y="1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" name="Freeform 14"/>
            <p:cNvSpPr>
              <a:spLocks/>
            </p:cNvSpPr>
            <p:nvPr/>
          </p:nvSpPr>
          <p:spPr bwMode="auto">
            <a:xfrm>
              <a:off x="8348663" y="1671638"/>
              <a:ext cx="271463" cy="31750"/>
            </a:xfrm>
            <a:custGeom>
              <a:avLst/>
              <a:gdLst>
                <a:gd name="T0" fmla="*/ 131 w 131"/>
                <a:gd name="T1" fmla="*/ 8 h 16"/>
                <a:gd name="T2" fmla="*/ 123 w 131"/>
                <a:gd name="T3" fmla="*/ 16 h 16"/>
                <a:gd name="T4" fmla="*/ 8 w 131"/>
                <a:gd name="T5" fmla="*/ 16 h 16"/>
                <a:gd name="T6" fmla="*/ 0 w 131"/>
                <a:gd name="T7" fmla="*/ 8 h 16"/>
                <a:gd name="T8" fmla="*/ 8 w 131"/>
                <a:gd name="T9" fmla="*/ 0 h 16"/>
                <a:gd name="T10" fmla="*/ 123 w 131"/>
                <a:gd name="T11" fmla="*/ 0 h 16"/>
                <a:gd name="T12" fmla="*/ 131 w 131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16">
                  <a:moveTo>
                    <a:pt x="131" y="8"/>
                  </a:moveTo>
                  <a:cubicBezTo>
                    <a:pt x="131" y="12"/>
                    <a:pt x="127" y="16"/>
                    <a:pt x="123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7" y="0"/>
                    <a:pt x="131" y="3"/>
                    <a:pt x="131" y="8"/>
                  </a:cubicBezTo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087" name="Picture 1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9138" y="1665288"/>
              <a:ext cx="290513" cy="4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8" name="Picture 1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660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9" name="Picture 1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6295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0" name="Picture 1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6930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1" name="Picture 1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565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2" name="Picture 2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200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3" name="Picture 2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8350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4" name="Picture 22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4700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5" name="Picture 23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1050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6" name="Picture 2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422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7" name="Picture 25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1057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8" name="Picture 26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1692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9" name="Picture 27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327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0" name="Picture 28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962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1" name="Picture 29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5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2" name="Picture 30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2325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3" name="Picture 31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8675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4" name="Picture 32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3438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5" name="Picture 33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9788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6" name="Picture 34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6138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7" name="Picture 35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2488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8" name="Picture 36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8838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09" name="Picture 37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5188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0" name="Picture 38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1538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1" name="Picture 39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7888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2" name="Picture 40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4238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3" name="Picture 41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0588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4" name="Picture 42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535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5" name="Picture 43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170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6" name="Picture 44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805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7" name="Picture 45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440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8" name="Picture 46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075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9" name="Picture 47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7100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0" name="Picture 48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1863" y="1660526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1" name="Picture 49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662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2" name="Picture 50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297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3" name="Picture 51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932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4" name="Picture 52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567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5" name="Picture 53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202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6" name="Picture 54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8375" y="166052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4" name="Freeform 55"/>
            <p:cNvSpPr>
              <a:spLocks/>
            </p:cNvSpPr>
            <p:nvPr/>
          </p:nvSpPr>
          <p:spPr bwMode="auto">
            <a:xfrm>
              <a:off x="8355013" y="1673226"/>
              <a:ext cx="4763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28" name="Picture 56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7075" y="1665288"/>
              <a:ext cx="17463" cy="17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5" name="Freeform 57"/>
            <p:cNvSpPr>
              <a:spLocks/>
            </p:cNvSpPr>
            <p:nvPr/>
          </p:nvSpPr>
          <p:spPr bwMode="auto">
            <a:xfrm>
              <a:off x="8361363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30" name="Picture 58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3425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6" name="Freeform 59"/>
            <p:cNvSpPr>
              <a:spLocks/>
            </p:cNvSpPr>
            <p:nvPr/>
          </p:nvSpPr>
          <p:spPr bwMode="auto">
            <a:xfrm>
              <a:off x="8367713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32" name="Picture 60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9775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" name="Freeform 61"/>
            <p:cNvSpPr>
              <a:spLocks/>
            </p:cNvSpPr>
            <p:nvPr/>
          </p:nvSpPr>
          <p:spPr bwMode="auto">
            <a:xfrm>
              <a:off x="8374063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34" name="Picture 62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6453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8" name="Freeform 63"/>
            <p:cNvSpPr>
              <a:spLocks/>
            </p:cNvSpPr>
            <p:nvPr/>
          </p:nvSpPr>
          <p:spPr bwMode="auto">
            <a:xfrm>
              <a:off x="8380413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36" name="Picture 64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088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9" name="Freeform 65"/>
            <p:cNvSpPr>
              <a:spLocks/>
            </p:cNvSpPr>
            <p:nvPr/>
          </p:nvSpPr>
          <p:spPr bwMode="auto">
            <a:xfrm>
              <a:off x="8385175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38" name="Picture 66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723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0" name="Freeform 67"/>
            <p:cNvSpPr>
              <a:spLocks/>
            </p:cNvSpPr>
            <p:nvPr/>
          </p:nvSpPr>
          <p:spPr bwMode="auto">
            <a:xfrm>
              <a:off x="8391525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40" name="Picture 68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358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1" name="Freeform 69"/>
            <p:cNvSpPr>
              <a:spLocks/>
            </p:cNvSpPr>
            <p:nvPr/>
          </p:nvSpPr>
          <p:spPr bwMode="auto">
            <a:xfrm>
              <a:off x="8397875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42" name="Picture 70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993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2" name="Freeform 71"/>
            <p:cNvSpPr>
              <a:spLocks/>
            </p:cNvSpPr>
            <p:nvPr/>
          </p:nvSpPr>
          <p:spPr bwMode="auto">
            <a:xfrm>
              <a:off x="8404225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44" name="Picture 72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628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3" name="Freeform 73"/>
            <p:cNvSpPr>
              <a:spLocks/>
            </p:cNvSpPr>
            <p:nvPr/>
          </p:nvSpPr>
          <p:spPr bwMode="auto">
            <a:xfrm>
              <a:off x="8410575" y="1671638"/>
              <a:ext cx="4763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46" name="Picture 74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263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4" name="Freeform 75"/>
            <p:cNvSpPr>
              <a:spLocks/>
            </p:cNvSpPr>
            <p:nvPr/>
          </p:nvSpPr>
          <p:spPr bwMode="auto">
            <a:xfrm>
              <a:off x="8416925" y="1671638"/>
              <a:ext cx="4763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48" name="Picture 76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898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5" name="Freeform 77"/>
            <p:cNvSpPr>
              <a:spLocks/>
            </p:cNvSpPr>
            <p:nvPr/>
          </p:nvSpPr>
          <p:spPr bwMode="auto">
            <a:xfrm>
              <a:off x="8423275" y="1671638"/>
              <a:ext cx="4763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50" name="Picture 78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15338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6" name="Freeform 79"/>
            <p:cNvSpPr>
              <a:spLocks/>
            </p:cNvSpPr>
            <p:nvPr/>
          </p:nvSpPr>
          <p:spPr bwMode="auto">
            <a:xfrm>
              <a:off x="8428038" y="1671638"/>
              <a:ext cx="4763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52" name="Picture 80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18513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7" name="Freeform 81"/>
            <p:cNvSpPr>
              <a:spLocks/>
            </p:cNvSpPr>
            <p:nvPr/>
          </p:nvSpPr>
          <p:spPr bwMode="auto">
            <a:xfrm>
              <a:off x="8432800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54" name="Picture 82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4863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8" name="Freeform 83"/>
            <p:cNvSpPr>
              <a:spLocks/>
            </p:cNvSpPr>
            <p:nvPr/>
          </p:nvSpPr>
          <p:spPr bwMode="auto">
            <a:xfrm>
              <a:off x="8439150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56" name="Picture 84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9" name="Freeform 85"/>
            <p:cNvSpPr>
              <a:spLocks/>
            </p:cNvSpPr>
            <p:nvPr/>
          </p:nvSpPr>
          <p:spPr bwMode="auto">
            <a:xfrm>
              <a:off x="8445500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58" name="Picture 86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7563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0" name="Freeform 87"/>
            <p:cNvSpPr>
              <a:spLocks/>
            </p:cNvSpPr>
            <p:nvPr/>
          </p:nvSpPr>
          <p:spPr bwMode="auto">
            <a:xfrm>
              <a:off x="8451850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60" name="Picture 88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3913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1" name="Freeform 89"/>
            <p:cNvSpPr>
              <a:spLocks/>
            </p:cNvSpPr>
            <p:nvPr/>
          </p:nvSpPr>
          <p:spPr bwMode="auto">
            <a:xfrm>
              <a:off x="8458200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62" name="Picture 90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0263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2" name="Freeform 91"/>
            <p:cNvSpPr>
              <a:spLocks/>
            </p:cNvSpPr>
            <p:nvPr/>
          </p:nvSpPr>
          <p:spPr bwMode="auto">
            <a:xfrm>
              <a:off x="8464550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64" name="Picture 92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6613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3" name="Freeform 93"/>
            <p:cNvSpPr>
              <a:spLocks/>
            </p:cNvSpPr>
            <p:nvPr/>
          </p:nvSpPr>
          <p:spPr bwMode="auto">
            <a:xfrm>
              <a:off x="8470900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66" name="Picture 94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2963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4" name="Freeform 95"/>
            <p:cNvSpPr>
              <a:spLocks/>
            </p:cNvSpPr>
            <p:nvPr/>
          </p:nvSpPr>
          <p:spPr bwMode="auto">
            <a:xfrm>
              <a:off x="8477250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68" name="Picture 96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9313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5" name="Freeform 97"/>
            <p:cNvSpPr>
              <a:spLocks/>
            </p:cNvSpPr>
            <p:nvPr/>
          </p:nvSpPr>
          <p:spPr bwMode="auto">
            <a:xfrm>
              <a:off x="8483600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70" name="Picture 98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4075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6" name="Freeform 99"/>
            <p:cNvSpPr>
              <a:spLocks/>
            </p:cNvSpPr>
            <p:nvPr/>
          </p:nvSpPr>
          <p:spPr bwMode="auto">
            <a:xfrm>
              <a:off x="8489950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72" name="Picture 100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0425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7" name="Freeform 101"/>
            <p:cNvSpPr>
              <a:spLocks/>
            </p:cNvSpPr>
            <p:nvPr/>
          </p:nvSpPr>
          <p:spPr bwMode="auto">
            <a:xfrm>
              <a:off x="8494713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74" name="Picture 102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6775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8" name="Freeform 103"/>
            <p:cNvSpPr>
              <a:spLocks/>
            </p:cNvSpPr>
            <p:nvPr/>
          </p:nvSpPr>
          <p:spPr bwMode="auto">
            <a:xfrm>
              <a:off x="8501063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76" name="Picture 104"/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25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9" name="Freeform 105"/>
            <p:cNvSpPr>
              <a:spLocks/>
            </p:cNvSpPr>
            <p:nvPr/>
          </p:nvSpPr>
          <p:spPr bwMode="auto">
            <a:xfrm>
              <a:off x="8507413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78" name="Picture 106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475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10" name="Freeform 107"/>
            <p:cNvSpPr>
              <a:spLocks/>
            </p:cNvSpPr>
            <p:nvPr/>
          </p:nvSpPr>
          <p:spPr bwMode="auto">
            <a:xfrm>
              <a:off x="8513763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80" name="Picture 108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5825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11" name="Freeform 109"/>
            <p:cNvSpPr>
              <a:spLocks/>
            </p:cNvSpPr>
            <p:nvPr/>
          </p:nvSpPr>
          <p:spPr bwMode="auto">
            <a:xfrm>
              <a:off x="8520113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82" name="Picture 110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2175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" name="Freeform 111"/>
            <p:cNvSpPr>
              <a:spLocks/>
            </p:cNvSpPr>
            <p:nvPr/>
          </p:nvSpPr>
          <p:spPr bwMode="auto">
            <a:xfrm>
              <a:off x="8526463" y="1671638"/>
              <a:ext cx="4763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84" name="Picture 112"/>
            <p:cNvPicPr>
              <a:picLocks noChangeAspect="1" noChangeArrowheads="1"/>
            </p:cNvPicPr>
            <p:nvPr/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8525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3" name="Freeform 113"/>
            <p:cNvSpPr>
              <a:spLocks/>
            </p:cNvSpPr>
            <p:nvPr/>
          </p:nvSpPr>
          <p:spPr bwMode="auto">
            <a:xfrm>
              <a:off x="8532813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86" name="Picture 114"/>
            <p:cNvPicPr>
              <a:picLocks noChangeAspect="1" noChangeArrowheads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4875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4" name="Freeform 115"/>
            <p:cNvSpPr>
              <a:spLocks/>
            </p:cNvSpPr>
            <p:nvPr/>
          </p:nvSpPr>
          <p:spPr bwMode="auto">
            <a:xfrm>
              <a:off x="8539163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88" name="Picture 116"/>
            <p:cNvPicPr>
              <a:picLocks noChangeAspect="1" noChangeArrowheads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1225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5" name="Freeform 117"/>
            <p:cNvSpPr>
              <a:spLocks/>
            </p:cNvSpPr>
            <p:nvPr/>
          </p:nvSpPr>
          <p:spPr bwMode="auto">
            <a:xfrm>
              <a:off x="8545513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90" name="Picture 118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598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" name="Freeform 119"/>
            <p:cNvSpPr>
              <a:spLocks/>
            </p:cNvSpPr>
            <p:nvPr/>
          </p:nvSpPr>
          <p:spPr bwMode="auto">
            <a:xfrm>
              <a:off x="8551863" y="167163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92" name="Picture 120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233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7" name="Freeform 121"/>
            <p:cNvSpPr>
              <a:spLocks/>
            </p:cNvSpPr>
            <p:nvPr/>
          </p:nvSpPr>
          <p:spPr bwMode="auto">
            <a:xfrm>
              <a:off x="8556625" y="1671638"/>
              <a:ext cx="4763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94" name="Picture 122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868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8" name="Freeform 123"/>
            <p:cNvSpPr>
              <a:spLocks/>
            </p:cNvSpPr>
            <p:nvPr/>
          </p:nvSpPr>
          <p:spPr bwMode="auto">
            <a:xfrm>
              <a:off x="8562975" y="1671638"/>
              <a:ext cx="4763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96" name="Picture 124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503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Freeform 125"/>
            <p:cNvSpPr>
              <a:spLocks/>
            </p:cNvSpPr>
            <p:nvPr/>
          </p:nvSpPr>
          <p:spPr bwMode="auto">
            <a:xfrm>
              <a:off x="8569325" y="1671638"/>
              <a:ext cx="4763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98" name="Picture 126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1388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Freeform 127"/>
            <p:cNvSpPr>
              <a:spLocks/>
            </p:cNvSpPr>
            <p:nvPr/>
          </p:nvSpPr>
          <p:spPr bwMode="auto">
            <a:xfrm>
              <a:off x="8574088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00" name="Picture 128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150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Freeform 129"/>
            <p:cNvSpPr>
              <a:spLocks/>
            </p:cNvSpPr>
            <p:nvPr/>
          </p:nvSpPr>
          <p:spPr bwMode="auto">
            <a:xfrm>
              <a:off x="8580438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02" name="Picture 130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0" y="166211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Freeform 131"/>
            <p:cNvSpPr>
              <a:spLocks/>
            </p:cNvSpPr>
            <p:nvPr/>
          </p:nvSpPr>
          <p:spPr bwMode="auto">
            <a:xfrm>
              <a:off x="8586788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04" name="Picture 132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7263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Freeform 133"/>
            <p:cNvSpPr>
              <a:spLocks/>
            </p:cNvSpPr>
            <p:nvPr/>
          </p:nvSpPr>
          <p:spPr bwMode="auto">
            <a:xfrm>
              <a:off x="8593138" y="1671638"/>
              <a:ext cx="4763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06" name="Picture 134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3613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Freeform 135"/>
            <p:cNvSpPr>
              <a:spLocks/>
            </p:cNvSpPr>
            <p:nvPr/>
          </p:nvSpPr>
          <p:spPr bwMode="auto">
            <a:xfrm>
              <a:off x="8597900" y="1671638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1 h 2"/>
                <a:gd name="T10" fmla="*/ 2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08" name="Picture 136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9963" y="16621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" name="Freeform 137"/>
            <p:cNvSpPr>
              <a:spLocks/>
            </p:cNvSpPr>
            <p:nvPr/>
          </p:nvSpPr>
          <p:spPr bwMode="auto">
            <a:xfrm>
              <a:off x="8604250" y="1671638"/>
              <a:ext cx="6350" cy="3175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10" name="Picture 138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96313" y="1665288"/>
              <a:ext cx="19050" cy="17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Freeform 139"/>
            <p:cNvSpPr>
              <a:spLocks/>
            </p:cNvSpPr>
            <p:nvPr/>
          </p:nvSpPr>
          <p:spPr bwMode="auto">
            <a:xfrm>
              <a:off x="8610600" y="16748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12" name="Picture 140"/>
            <p:cNvPicPr>
              <a:picLocks noChangeAspect="1" noChangeArrowheads="1"/>
            </p:cNvPicPr>
            <p:nvPr/>
          </p:nvPicPr>
          <p:blipFill>
            <a:blip r:embed="rId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2663" y="1666876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27" name="Freeform 141"/>
            <p:cNvSpPr>
              <a:spLocks/>
            </p:cNvSpPr>
            <p:nvPr/>
          </p:nvSpPr>
          <p:spPr bwMode="auto">
            <a:xfrm>
              <a:off x="8353425" y="1674813"/>
              <a:ext cx="3175" cy="6350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2 h 3"/>
                <a:gd name="T6" fmla="*/ 1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14" name="Picture 142"/>
            <p:cNvPicPr>
              <a:picLocks noChangeAspect="1" noChangeArrowheads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2313" y="16684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29" name="Oval 143"/>
            <p:cNvSpPr>
              <a:spLocks noChangeArrowheads="1"/>
            </p:cNvSpPr>
            <p:nvPr/>
          </p:nvSpPr>
          <p:spPr bwMode="auto">
            <a:xfrm>
              <a:off x="835660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Oval 144"/>
            <p:cNvSpPr>
              <a:spLocks noChangeArrowheads="1"/>
            </p:cNvSpPr>
            <p:nvPr/>
          </p:nvSpPr>
          <p:spPr bwMode="auto">
            <a:xfrm>
              <a:off x="836295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Oval 145"/>
            <p:cNvSpPr>
              <a:spLocks noChangeArrowheads="1"/>
            </p:cNvSpPr>
            <p:nvPr/>
          </p:nvSpPr>
          <p:spPr bwMode="auto">
            <a:xfrm>
              <a:off x="836930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Oval 146"/>
            <p:cNvSpPr>
              <a:spLocks noChangeArrowheads="1"/>
            </p:cNvSpPr>
            <p:nvPr/>
          </p:nvSpPr>
          <p:spPr bwMode="auto">
            <a:xfrm>
              <a:off x="837565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Oval 147"/>
            <p:cNvSpPr>
              <a:spLocks noChangeArrowheads="1"/>
            </p:cNvSpPr>
            <p:nvPr/>
          </p:nvSpPr>
          <p:spPr bwMode="auto">
            <a:xfrm>
              <a:off x="838200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Oval 148"/>
            <p:cNvSpPr>
              <a:spLocks noChangeArrowheads="1"/>
            </p:cNvSpPr>
            <p:nvPr/>
          </p:nvSpPr>
          <p:spPr bwMode="auto">
            <a:xfrm>
              <a:off x="838835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Oval 149"/>
            <p:cNvSpPr>
              <a:spLocks noChangeArrowheads="1"/>
            </p:cNvSpPr>
            <p:nvPr/>
          </p:nvSpPr>
          <p:spPr bwMode="auto">
            <a:xfrm>
              <a:off x="839470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Oval 150"/>
            <p:cNvSpPr>
              <a:spLocks noChangeArrowheads="1"/>
            </p:cNvSpPr>
            <p:nvPr/>
          </p:nvSpPr>
          <p:spPr bwMode="auto">
            <a:xfrm>
              <a:off x="8401050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Oval 151"/>
            <p:cNvSpPr>
              <a:spLocks noChangeArrowheads="1"/>
            </p:cNvSpPr>
            <p:nvPr/>
          </p:nvSpPr>
          <p:spPr bwMode="auto">
            <a:xfrm>
              <a:off x="840581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Oval 152"/>
            <p:cNvSpPr>
              <a:spLocks noChangeArrowheads="1"/>
            </p:cNvSpPr>
            <p:nvPr/>
          </p:nvSpPr>
          <p:spPr bwMode="auto">
            <a:xfrm>
              <a:off x="841216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Oval 153"/>
            <p:cNvSpPr>
              <a:spLocks noChangeArrowheads="1"/>
            </p:cNvSpPr>
            <p:nvPr/>
          </p:nvSpPr>
          <p:spPr bwMode="auto">
            <a:xfrm>
              <a:off x="841851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Oval 154"/>
            <p:cNvSpPr>
              <a:spLocks noChangeArrowheads="1"/>
            </p:cNvSpPr>
            <p:nvPr/>
          </p:nvSpPr>
          <p:spPr bwMode="auto">
            <a:xfrm>
              <a:off x="842486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Oval 155"/>
            <p:cNvSpPr>
              <a:spLocks noChangeArrowheads="1"/>
            </p:cNvSpPr>
            <p:nvPr/>
          </p:nvSpPr>
          <p:spPr bwMode="auto">
            <a:xfrm>
              <a:off x="843121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Oval 156"/>
            <p:cNvSpPr>
              <a:spLocks noChangeArrowheads="1"/>
            </p:cNvSpPr>
            <p:nvPr/>
          </p:nvSpPr>
          <p:spPr bwMode="auto">
            <a:xfrm>
              <a:off x="843756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Oval 157"/>
            <p:cNvSpPr>
              <a:spLocks noChangeArrowheads="1"/>
            </p:cNvSpPr>
            <p:nvPr/>
          </p:nvSpPr>
          <p:spPr bwMode="auto">
            <a:xfrm>
              <a:off x="844391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Oval 158"/>
            <p:cNvSpPr>
              <a:spLocks noChangeArrowheads="1"/>
            </p:cNvSpPr>
            <p:nvPr/>
          </p:nvSpPr>
          <p:spPr bwMode="auto">
            <a:xfrm>
              <a:off x="8450263" y="1674813"/>
              <a:ext cx="3175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Oval 159"/>
            <p:cNvSpPr>
              <a:spLocks noChangeArrowheads="1"/>
            </p:cNvSpPr>
            <p:nvPr/>
          </p:nvSpPr>
          <p:spPr bwMode="auto">
            <a:xfrm>
              <a:off x="8456613" y="1674813"/>
              <a:ext cx="3175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Oval 160"/>
            <p:cNvSpPr>
              <a:spLocks noChangeArrowheads="1"/>
            </p:cNvSpPr>
            <p:nvPr/>
          </p:nvSpPr>
          <p:spPr bwMode="auto">
            <a:xfrm>
              <a:off x="8462963" y="1674813"/>
              <a:ext cx="3175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Oval 161"/>
            <p:cNvSpPr>
              <a:spLocks noChangeArrowheads="1"/>
            </p:cNvSpPr>
            <p:nvPr/>
          </p:nvSpPr>
          <p:spPr bwMode="auto">
            <a:xfrm>
              <a:off x="8469313" y="1674813"/>
              <a:ext cx="3175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Oval 162"/>
            <p:cNvSpPr>
              <a:spLocks noChangeArrowheads="1"/>
            </p:cNvSpPr>
            <p:nvPr/>
          </p:nvSpPr>
          <p:spPr bwMode="auto">
            <a:xfrm>
              <a:off x="8474075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9" name="Oval 163"/>
            <p:cNvSpPr>
              <a:spLocks noChangeArrowheads="1"/>
            </p:cNvSpPr>
            <p:nvPr/>
          </p:nvSpPr>
          <p:spPr bwMode="auto">
            <a:xfrm>
              <a:off x="8480425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1" name="Oval 164"/>
            <p:cNvSpPr>
              <a:spLocks noChangeArrowheads="1"/>
            </p:cNvSpPr>
            <p:nvPr/>
          </p:nvSpPr>
          <p:spPr bwMode="auto">
            <a:xfrm>
              <a:off x="8486775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3" name="Oval 165"/>
            <p:cNvSpPr>
              <a:spLocks noChangeArrowheads="1"/>
            </p:cNvSpPr>
            <p:nvPr/>
          </p:nvSpPr>
          <p:spPr bwMode="auto">
            <a:xfrm>
              <a:off x="8493125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5" name="Oval 166"/>
            <p:cNvSpPr>
              <a:spLocks noChangeArrowheads="1"/>
            </p:cNvSpPr>
            <p:nvPr/>
          </p:nvSpPr>
          <p:spPr bwMode="auto">
            <a:xfrm>
              <a:off x="8497888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7" name="Oval 167"/>
            <p:cNvSpPr>
              <a:spLocks noChangeArrowheads="1"/>
            </p:cNvSpPr>
            <p:nvPr/>
          </p:nvSpPr>
          <p:spPr bwMode="auto">
            <a:xfrm>
              <a:off x="8504238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9" name="Oval 168"/>
            <p:cNvSpPr>
              <a:spLocks noChangeArrowheads="1"/>
            </p:cNvSpPr>
            <p:nvPr/>
          </p:nvSpPr>
          <p:spPr bwMode="auto">
            <a:xfrm>
              <a:off x="8510588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1" name="Oval 169"/>
            <p:cNvSpPr>
              <a:spLocks noChangeArrowheads="1"/>
            </p:cNvSpPr>
            <p:nvPr/>
          </p:nvSpPr>
          <p:spPr bwMode="auto">
            <a:xfrm>
              <a:off x="851535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3" name="Oval 170"/>
            <p:cNvSpPr>
              <a:spLocks noChangeArrowheads="1"/>
            </p:cNvSpPr>
            <p:nvPr/>
          </p:nvSpPr>
          <p:spPr bwMode="auto">
            <a:xfrm>
              <a:off x="852170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5" name="Oval 171"/>
            <p:cNvSpPr>
              <a:spLocks noChangeArrowheads="1"/>
            </p:cNvSpPr>
            <p:nvPr/>
          </p:nvSpPr>
          <p:spPr bwMode="auto">
            <a:xfrm>
              <a:off x="852805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Oval 172"/>
            <p:cNvSpPr>
              <a:spLocks noChangeArrowheads="1"/>
            </p:cNvSpPr>
            <p:nvPr/>
          </p:nvSpPr>
          <p:spPr bwMode="auto">
            <a:xfrm>
              <a:off x="853440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Oval 173"/>
            <p:cNvSpPr>
              <a:spLocks noChangeArrowheads="1"/>
            </p:cNvSpPr>
            <p:nvPr/>
          </p:nvSpPr>
          <p:spPr bwMode="auto">
            <a:xfrm>
              <a:off x="854075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Oval 174"/>
            <p:cNvSpPr>
              <a:spLocks noChangeArrowheads="1"/>
            </p:cNvSpPr>
            <p:nvPr/>
          </p:nvSpPr>
          <p:spPr bwMode="auto">
            <a:xfrm>
              <a:off x="8547100" y="1674813"/>
              <a:ext cx="6350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Oval 175"/>
            <p:cNvSpPr>
              <a:spLocks noChangeArrowheads="1"/>
            </p:cNvSpPr>
            <p:nvPr/>
          </p:nvSpPr>
          <p:spPr bwMode="auto">
            <a:xfrm>
              <a:off x="8553450" y="1674813"/>
              <a:ext cx="3175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Oval 176"/>
            <p:cNvSpPr>
              <a:spLocks noChangeArrowheads="1"/>
            </p:cNvSpPr>
            <p:nvPr/>
          </p:nvSpPr>
          <p:spPr bwMode="auto">
            <a:xfrm>
              <a:off x="8559800" y="1674813"/>
              <a:ext cx="3175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Oval 177"/>
            <p:cNvSpPr>
              <a:spLocks noChangeArrowheads="1"/>
            </p:cNvSpPr>
            <p:nvPr/>
          </p:nvSpPr>
          <p:spPr bwMode="auto">
            <a:xfrm>
              <a:off x="8566150" y="1674813"/>
              <a:ext cx="3175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Oval 178"/>
            <p:cNvSpPr>
              <a:spLocks noChangeArrowheads="1"/>
            </p:cNvSpPr>
            <p:nvPr/>
          </p:nvSpPr>
          <p:spPr bwMode="auto">
            <a:xfrm>
              <a:off x="8572500" y="1674813"/>
              <a:ext cx="3175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Oval 179"/>
            <p:cNvSpPr>
              <a:spLocks noChangeArrowheads="1"/>
            </p:cNvSpPr>
            <p:nvPr/>
          </p:nvSpPr>
          <p:spPr bwMode="auto">
            <a:xfrm>
              <a:off x="857726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Oval 180"/>
            <p:cNvSpPr>
              <a:spLocks noChangeArrowheads="1"/>
            </p:cNvSpPr>
            <p:nvPr/>
          </p:nvSpPr>
          <p:spPr bwMode="auto">
            <a:xfrm>
              <a:off x="858361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Oval 181"/>
            <p:cNvSpPr>
              <a:spLocks noChangeArrowheads="1"/>
            </p:cNvSpPr>
            <p:nvPr/>
          </p:nvSpPr>
          <p:spPr bwMode="auto">
            <a:xfrm>
              <a:off x="858996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Oval 182"/>
            <p:cNvSpPr>
              <a:spLocks noChangeArrowheads="1"/>
            </p:cNvSpPr>
            <p:nvPr/>
          </p:nvSpPr>
          <p:spPr bwMode="auto">
            <a:xfrm>
              <a:off x="859631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9" name="Oval 183"/>
            <p:cNvSpPr>
              <a:spLocks noChangeArrowheads="1"/>
            </p:cNvSpPr>
            <p:nvPr/>
          </p:nvSpPr>
          <p:spPr bwMode="auto">
            <a:xfrm>
              <a:off x="860266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1" name="Oval 184"/>
            <p:cNvSpPr>
              <a:spLocks noChangeArrowheads="1"/>
            </p:cNvSpPr>
            <p:nvPr/>
          </p:nvSpPr>
          <p:spPr bwMode="auto">
            <a:xfrm>
              <a:off x="8609013" y="1674813"/>
              <a:ext cx="4763" cy="6350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Freeform 185"/>
            <p:cNvSpPr>
              <a:spLocks/>
            </p:cNvSpPr>
            <p:nvPr/>
          </p:nvSpPr>
          <p:spPr bwMode="auto">
            <a:xfrm>
              <a:off x="8615363" y="16779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58" name="Picture 186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4250" y="1671638"/>
              <a:ext cx="19050" cy="17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5" name="Freeform 187"/>
            <p:cNvSpPr>
              <a:spLocks/>
            </p:cNvSpPr>
            <p:nvPr/>
          </p:nvSpPr>
          <p:spPr bwMode="auto">
            <a:xfrm>
              <a:off x="8348663" y="1681163"/>
              <a:ext cx="4763" cy="4763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60" name="Picture 188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40725" y="167481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6" name="Oval 189"/>
            <p:cNvSpPr>
              <a:spLocks noChangeArrowheads="1"/>
            </p:cNvSpPr>
            <p:nvPr/>
          </p:nvSpPr>
          <p:spPr bwMode="auto">
            <a:xfrm>
              <a:off x="8355013" y="1681163"/>
              <a:ext cx="4763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Oval 190"/>
            <p:cNvSpPr>
              <a:spLocks noChangeArrowheads="1"/>
            </p:cNvSpPr>
            <p:nvPr/>
          </p:nvSpPr>
          <p:spPr bwMode="auto">
            <a:xfrm>
              <a:off x="8361363" y="1681163"/>
              <a:ext cx="3175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8" name="Oval 191"/>
            <p:cNvSpPr>
              <a:spLocks noChangeArrowheads="1"/>
            </p:cNvSpPr>
            <p:nvPr/>
          </p:nvSpPr>
          <p:spPr bwMode="auto">
            <a:xfrm>
              <a:off x="8367713" y="1681163"/>
              <a:ext cx="3175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9" name="Oval 192"/>
            <p:cNvSpPr>
              <a:spLocks noChangeArrowheads="1"/>
            </p:cNvSpPr>
            <p:nvPr/>
          </p:nvSpPr>
          <p:spPr bwMode="auto">
            <a:xfrm>
              <a:off x="8374063" y="1681163"/>
              <a:ext cx="3175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0" name="Oval 193"/>
            <p:cNvSpPr>
              <a:spLocks noChangeArrowheads="1"/>
            </p:cNvSpPr>
            <p:nvPr/>
          </p:nvSpPr>
          <p:spPr bwMode="auto">
            <a:xfrm>
              <a:off x="8380413" y="1681163"/>
              <a:ext cx="3175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1" name="Oval 194"/>
            <p:cNvSpPr>
              <a:spLocks noChangeArrowheads="1"/>
            </p:cNvSpPr>
            <p:nvPr/>
          </p:nvSpPr>
          <p:spPr bwMode="auto">
            <a:xfrm>
              <a:off x="8385175" y="1681163"/>
              <a:ext cx="4763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2" name="Oval 195"/>
            <p:cNvSpPr>
              <a:spLocks noChangeArrowheads="1"/>
            </p:cNvSpPr>
            <p:nvPr/>
          </p:nvSpPr>
          <p:spPr bwMode="auto">
            <a:xfrm>
              <a:off x="8391525" y="1681163"/>
              <a:ext cx="4763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3" name="Oval 196"/>
            <p:cNvSpPr>
              <a:spLocks noChangeArrowheads="1"/>
            </p:cNvSpPr>
            <p:nvPr/>
          </p:nvSpPr>
          <p:spPr bwMode="auto">
            <a:xfrm>
              <a:off x="8397875" y="1681163"/>
              <a:ext cx="4763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4" name="Oval 197"/>
            <p:cNvSpPr>
              <a:spLocks noChangeArrowheads="1"/>
            </p:cNvSpPr>
            <p:nvPr/>
          </p:nvSpPr>
          <p:spPr bwMode="auto">
            <a:xfrm>
              <a:off x="8404225" y="1681163"/>
              <a:ext cx="4763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5" name="Oval 198"/>
            <p:cNvSpPr>
              <a:spLocks noChangeArrowheads="1"/>
            </p:cNvSpPr>
            <p:nvPr/>
          </p:nvSpPr>
          <p:spPr bwMode="auto">
            <a:xfrm>
              <a:off x="8410575" y="1681163"/>
              <a:ext cx="4763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Oval 199"/>
            <p:cNvSpPr>
              <a:spLocks noChangeArrowheads="1"/>
            </p:cNvSpPr>
            <p:nvPr/>
          </p:nvSpPr>
          <p:spPr bwMode="auto">
            <a:xfrm>
              <a:off x="8416925" y="1681163"/>
              <a:ext cx="4763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Oval 200"/>
            <p:cNvSpPr>
              <a:spLocks noChangeArrowheads="1"/>
            </p:cNvSpPr>
            <p:nvPr/>
          </p:nvSpPr>
          <p:spPr bwMode="auto">
            <a:xfrm>
              <a:off x="8423275" y="1681163"/>
              <a:ext cx="4763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Oval 201"/>
            <p:cNvSpPr>
              <a:spLocks noChangeArrowheads="1"/>
            </p:cNvSpPr>
            <p:nvPr/>
          </p:nvSpPr>
          <p:spPr bwMode="auto">
            <a:xfrm>
              <a:off x="8428038" y="1681163"/>
              <a:ext cx="4763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Oval 202"/>
            <p:cNvSpPr>
              <a:spLocks noChangeArrowheads="1"/>
            </p:cNvSpPr>
            <p:nvPr/>
          </p:nvSpPr>
          <p:spPr bwMode="auto">
            <a:xfrm>
              <a:off x="8432800" y="1681163"/>
              <a:ext cx="6350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0" name="Oval 203"/>
            <p:cNvSpPr>
              <a:spLocks noChangeArrowheads="1"/>
            </p:cNvSpPr>
            <p:nvPr/>
          </p:nvSpPr>
          <p:spPr bwMode="auto">
            <a:xfrm>
              <a:off x="8439150" y="1681163"/>
              <a:ext cx="6350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Oval 204"/>
            <p:cNvSpPr>
              <a:spLocks noChangeArrowheads="1"/>
            </p:cNvSpPr>
            <p:nvPr/>
          </p:nvSpPr>
          <p:spPr bwMode="auto">
            <a:xfrm>
              <a:off x="8445500" y="1681163"/>
              <a:ext cx="6350" cy="4763"/>
            </a:xfrm>
            <a:prstGeom prst="ellipse">
              <a:avLst/>
            </a:pr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8340725" y="1681163"/>
              <a:ext cx="287338" cy="31750"/>
              <a:chOff x="5254" y="693"/>
              <a:chExt cx="181" cy="20"/>
            </a:xfrm>
          </p:grpSpPr>
          <p:sp>
            <p:nvSpPr>
              <p:cNvPr id="3570" name="Oval 206"/>
              <p:cNvSpPr>
                <a:spLocks noChangeArrowheads="1"/>
              </p:cNvSpPr>
              <p:nvPr/>
            </p:nvSpPr>
            <p:spPr bwMode="auto">
              <a:xfrm>
                <a:off x="5324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1" name="Oval 207"/>
              <p:cNvSpPr>
                <a:spLocks noChangeArrowheads="1"/>
              </p:cNvSpPr>
              <p:nvPr/>
            </p:nvSpPr>
            <p:spPr bwMode="auto">
              <a:xfrm>
                <a:off x="5328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2" name="Oval 208"/>
              <p:cNvSpPr>
                <a:spLocks noChangeArrowheads="1"/>
              </p:cNvSpPr>
              <p:nvPr/>
            </p:nvSpPr>
            <p:spPr bwMode="auto">
              <a:xfrm>
                <a:off x="5332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3" name="Oval 209"/>
              <p:cNvSpPr>
                <a:spLocks noChangeArrowheads="1"/>
              </p:cNvSpPr>
              <p:nvPr/>
            </p:nvSpPr>
            <p:spPr bwMode="auto">
              <a:xfrm>
                <a:off x="5336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4" name="Oval 210"/>
              <p:cNvSpPr>
                <a:spLocks noChangeArrowheads="1"/>
              </p:cNvSpPr>
              <p:nvPr/>
            </p:nvSpPr>
            <p:spPr bwMode="auto">
              <a:xfrm>
                <a:off x="5340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5" name="Oval 211"/>
              <p:cNvSpPr>
                <a:spLocks noChangeArrowheads="1"/>
              </p:cNvSpPr>
              <p:nvPr/>
            </p:nvSpPr>
            <p:spPr bwMode="auto">
              <a:xfrm>
                <a:off x="5344" y="693"/>
                <a:ext cx="2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6" name="Oval 212"/>
              <p:cNvSpPr>
                <a:spLocks noChangeArrowheads="1"/>
              </p:cNvSpPr>
              <p:nvPr/>
            </p:nvSpPr>
            <p:spPr bwMode="auto">
              <a:xfrm>
                <a:off x="5348" y="693"/>
                <a:ext cx="2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7" name="Oval 213"/>
              <p:cNvSpPr>
                <a:spLocks noChangeArrowheads="1"/>
              </p:cNvSpPr>
              <p:nvPr/>
            </p:nvSpPr>
            <p:spPr bwMode="auto">
              <a:xfrm>
                <a:off x="5351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8" name="Oval 214"/>
              <p:cNvSpPr>
                <a:spLocks noChangeArrowheads="1"/>
              </p:cNvSpPr>
              <p:nvPr/>
            </p:nvSpPr>
            <p:spPr bwMode="auto">
              <a:xfrm>
                <a:off x="5355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9" name="Oval 215"/>
              <p:cNvSpPr>
                <a:spLocks noChangeArrowheads="1"/>
              </p:cNvSpPr>
              <p:nvPr/>
            </p:nvSpPr>
            <p:spPr bwMode="auto">
              <a:xfrm>
                <a:off x="5359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0" name="Oval 216"/>
              <p:cNvSpPr>
                <a:spLocks noChangeArrowheads="1"/>
              </p:cNvSpPr>
              <p:nvPr/>
            </p:nvSpPr>
            <p:spPr bwMode="auto">
              <a:xfrm>
                <a:off x="5363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1" name="Oval 217"/>
              <p:cNvSpPr>
                <a:spLocks noChangeArrowheads="1"/>
              </p:cNvSpPr>
              <p:nvPr/>
            </p:nvSpPr>
            <p:spPr bwMode="auto">
              <a:xfrm>
                <a:off x="5367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2" name="Oval 218"/>
              <p:cNvSpPr>
                <a:spLocks noChangeArrowheads="1"/>
              </p:cNvSpPr>
              <p:nvPr/>
            </p:nvSpPr>
            <p:spPr bwMode="auto">
              <a:xfrm>
                <a:off x="5371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3" name="Oval 219"/>
              <p:cNvSpPr>
                <a:spLocks noChangeArrowheads="1"/>
              </p:cNvSpPr>
              <p:nvPr/>
            </p:nvSpPr>
            <p:spPr bwMode="auto">
              <a:xfrm>
                <a:off x="5375" y="693"/>
                <a:ext cx="2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4" name="Oval 220"/>
              <p:cNvSpPr>
                <a:spLocks noChangeArrowheads="1"/>
              </p:cNvSpPr>
              <p:nvPr/>
            </p:nvSpPr>
            <p:spPr bwMode="auto">
              <a:xfrm>
                <a:off x="5379" y="693"/>
                <a:ext cx="2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5" name="Oval 221"/>
              <p:cNvSpPr>
                <a:spLocks noChangeArrowheads="1"/>
              </p:cNvSpPr>
              <p:nvPr/>
            </p:nvSpPr>
            <p:spPr bwMode="auto">
              <a:xfrm>
                <a:off x="5383" y="693"/>
                <a:ext cx="2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6" name="Oval 222"/>
              <p:cNvSpPr>
                <a:spLocks noChangeArrowheads="1"/>
              </p:cNvSpPr>
              <p:nvPr/>
            </p:nvSpPr>
            <p:spPr bwMode="auto">
              <a:xfrm>
                <a:off x="5387" y="693"/>
                <a:ext cx="2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7" name="Oval 223"/>
              <p:cNvSpPr>
                <a:spLocks noChangeArrowheads="1"/>
              </p:cNvSpPr>
              <p:nvPr/>
            </p:nvSpPr>
            <p:spPr bwMode="auto">
              <a:xfrm>
                <a:off x="5390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8" name="Oval 224"/>
              <p:cNvSpPr>
                <a:spLocks noChangeArrowheads="1"/>
              </p:cNvSpPr>
              <p:nvPr/>
            </p:nvSpPr>
            <p:spPr bwMode="auto">
              <a:xfrm>
                <a:off x="5394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9" name="Oval 225"/>
              <p:cNvSpPr>
                <a:spLocks noChangeArrowheads="1"/>
              </p:cNvSpPr>
              <p:nvPr/>
            </p:nvSpPr>
            <p:spPr bwMode="auto">
              <a:xfrm>
                <a:off x="5398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0" name="Oval 226"/>
              <p:cNvSpPr>
                <a:spLocks noChangeArrowheads="1"/>
              </p:cNvSpPr>
              <p:nvPr/>
            </p:nvSpPr>
            <p:spPr bwMode="auto">
              <a:xfrm>
                <a:off x="5401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1" name="Oval 227"/>
              <p:cNvSpPr>
                <a:spLocks noChangeArrowheads="1"/>
              </p:cNvSpPr>
              <p:nvPr/>
            </p:nvSpPr>
            <p:spPr bwMode="auto">
              <a:xfrm>
                <a:off x="5405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2" name="Oval 228"/>
              <p:cNvSpPr>
                <a:spLocks noChangeArrowheads="1"/>
              </p:cNvSpPr>
              <p:nvPr/>
            </p:nvSpPr>
            <p:spPr bwMode="auto">
              <a:xfrm>
                <a:off x="5409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3" name="Oval 229"/>
              <p:cNvSpPr>
                <a:spLocks noChangeArrowheads="1"/>
              </p:cNvSpPr>
              <p:nvPr/>
            </p:nvSpPr>
            <p:spPr bwMode="auto">
              <a:xfrm>
                <a:off x="5413" y="693"/>
                <a:ext cx="3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4" name="Oval 230"/>
              <p:cNvSpPr>
                <a:spLocks noChangeArrowheads="1"/>
              </p:cNvSpPr>
              <p:nvPr/>
            </p:nvSpPr>
            <p:spPr bwMode="auto">
              <a:xfrm>
                <a:off x="5416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5" name="Oval 231"/>
              <p:cNvSpPr>
                <a:spLocks noChangeArrowheads="1"/>
              </p:cNvSpPr>
              <p:nvPr/>
            </p:nvSpPr>
            <p:spPr bwMode="auto">
              <a:xfrm>
                <a:off x="5420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6" name="Oval 232"/>
              <p:cNvSpPr>
                <a:spLocks noChangeArrowheads="1"/>
              </p:cNvSpPr>
              <p:nvPr/>
            </p:nvSpPr>
            <p:spPr bwMode="auto">
              <a:xfrm>
                <a:off x="5424" y="693"/>
                <a:ext cx="4" cy="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7" name="Oval 233"/>
              <p:cNvSpPr>
                <a:spLocks noChangeArrowheads="1"/>
              </p:cNvSpPr>
              <p:nvPr/>
            </p:nvSpPr>
            <p:spPr bwMode="auto">
              <a:xfrm>
                <a:off x="5260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8" name="Oval 234"/>
              <p:cNvSpPr>
                <a:spLocks noChangeArrowheads="1"/>
              </p:cNvSpPr>
              <p:nvPr/>
            </p:nvSpPr>
            <p:spPr bwMode="auto">
              <a:xfrm>
                <a:off x="5264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9" name="Oval 235"/>
              <p:cNvSpPr>
                <a:spLocks noChangeArrowheads="1"/>
              </p:cNvSpPr>
              <p:nvPr/>
            </p:nvSpPr>
            <p:spPr bwMode="auto">
              <a:xfrm>
                <a:off x="5268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0" name="Oval 236"/>
              <p:cNvSpPr>
                <a:spLocks noChangeArrowheads="1"/>
              </p:cNvSpPr>
              <p:nvPr/>
            </p:nvSpPr>
            <p:spPr bwMode="auto">
              <a:xfrm>
                <a:off x="5272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1" name="Oval 237"/>
              <p:cNvSpPr>
                <a:spLocks noChangeArrowheads="1"/>
              </p:cNvSpPr>
              <p:nvPr/>
            </p:nvSpPr>
            <p:spPr bwMode="auto">
              <a:xfrm>
                <a:off x="5276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2" name="Oval 238"/>
              <p:cNvSpPr>
                <a:spLocks noChangeArrowheads="1"/>
              </p:cNvSpPr>
              <p:nvPr/>
            </p:nvSpPr>
            <p:spPr bwMode="auto">
              <a:xfrm>
                <a:off x="5280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3" name="Oval 239"/>
              <p:cNvSpPr>
                <a:spLocks noChangeArrowheads="1"/>
              </p:cNvSpPr>
              <p:nvPr/>
            </p:nvSpPr>
            <p:spPr bwMode="auto">
              <a:xfrm>
                <a:off x="5284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4" name="Oval 240"/>
              <p:cNvSpPr>
                <a:spLocks noChangeArrowheads="1"/>
              </p:cNvSpPr>
              <p:nvPr/>
            </p:nvSpPr>
            <p:spPr bwMode="auto">
              <a:xfrm>
                <a:off x="5288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5" name="Oval 241"/>
              <p:cNvSpPr>
                <a:spLocks noChangeArrowheads="1"/>
              </p:cNvSpPr>
              <p:nvPr/>
            </p:nvSpPr>
            <p:spPr bwMode="auto">
              <a:xfrm>
                <a:off x="5292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6" name="Oval 242"/>
              <p:cNvSpPr>
                <a:spLocks noChangeArrowheads="1"/>
              </p:cNvSpPr>
              <p:nvPr/>
            </p:nvSpPr>
            <p:spPr bwMode="auto">
              <a:xfrm>
                <a:off x="5295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7" name="Oval 243"/>
              <p:cNvSpPr>
                <a:spLocks noChangeArrowheads="1"/>
              </p:cNvSpPr>
              <p:nvPr/>
            </p:nvSpPr>
            <p:spPr bwMode="auto">
              <a:xfrm>
                <a:off x="5299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8" name="Oval 244"/>
              <p:cNvSpPr>
                <a:spLocks noChangeArrowheads="1"/>
              </p:cNvSpPr>
              <p:nvPr/>
            </p:nvSpPr>
            <p:spPr bwMode="auto">
              <a:xfrm>
                <a:off x="5303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9" name="Oval 245"/>
              <p:cNvSpPr>
                <a:spLocks noChangeArrowheads="1"/>
              </p:cNvSpPr>
              <p:nvPr/>
            </p:nvSpPr>
            <p:spPr bwMode="auto">
              <a:xfrm>
                <a:off x="5307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0" name="Oval 246"/>
              <p:cNvSpPr>
                <a:spLocks noChangeArrowheads="1"/>
              </p:cNvSpPr>
              <p:nvPr/>
            </p:nvSpPr>
            <p:spPr bwMode="auto">
              <a:xfrm>
                <a:off x="5311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1" name="Oval 247"/>
              <p:cNvSpPr>
                <a:spLocks noChangeArrowheads="1"/>
              </p:cNvSpPr>
              <p:nvPr/>
            </p:nvSpPr>
            <p:spPr bwMode="auto">
              <a:xfrm>
                <a:off x="5315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2" name="Oval 248"/>
              <p:cNvSpPr>
                <a:spLocks noChangeArrowheads="1"/>
              </p:cNvSpPr>
              <p:nvPr/>
            </p:nvSpPr>
            <p:spPr bwMode="auto">
              <a:xfrm>
                <a:off x="5319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3" name="Oval 249"/>
              <p:cNvSpPr>
                <a:spLocks noChangeArrowheads="1"/>
              </p:cNvSpPr>
              <p:nvPr/>
            </p:nvSpPr>
            <p:spPr bwMode="auto">
              <a:xfrm>
                <a:off x="5323" y="696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4" name="Oval 250"/>
              <p:cNvSpPr>
                <a:spLocks noChangeArrowheads="1"/>
              </p:cNvSpPr>
              <p:nvPr/>
            </p:nvSpPr>
            <p:spPr bwMode="auto">
              <a:xfrm>
                <a:off x="5327" y="696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5" name="Oval 251"/>
              <p:cNvSpPr>
                <a:spLocks noChangeArrowheads="1"/>
              </p:cNvSpPr>
              <p:nvPr/>
            </p:nvSpPr>
            <p:spPr bwMode="auto">
              <a:xfrm>
                <a:off x="5331" y="696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6" name="Oval 252"/>
              <p:cNvSpPr>
                <a:spLocks noChangeArrowheads="1"/>
              </p:cNvSpPr>
              <p:nvPr/>
            </p:nvSpPr>
            <p:spPr bwMode="auto">
              <a:xfrm>
                <a:off x="5335" y="696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7" name="Oval 253"/>
              <p:cNvSpPr>
                <a:spLocks noChangeArrowheads="1"/>
              </p:cNvSpPr>
              <p:nvPr/>
            </p:nvSpPr>
            <p:spPr bwMode="auto">
              <a:xfrm>
                <a:off x="5338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8" name="Oval 254"/>
              <p:cNvSpPr>
                <a:spLocks noChangeArrowheads="1"/>
              </p:cNvSpPr>
              <p:nvPr/>
            </p:nvSpPr>
            <p:spPr bwMode="auto">
              <a:xfrm>
                <a:off x="5342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9" name="Oval 255"/>
              <p:cNvSpPr>
                <a:spLocks noChangeArrowheads="1"/>
              </p:cNvSpPr>
              <p:nvPr/>
            </p:nvSpPr>
            <p:spPr bwMode="auto">
              <a:xfrm>
                <a:off x="5346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0" name="Oval 256"/>
              <p:cNvSpPr>
                <a:spLocks noChangeArrowheads="1"/>
              </p:cNvSpPr>
              <p:nvPr/>
            </p:nvSpPr>
            <p:spPr bwMode="auto">
              <a:xfrm>
                <a:off x="5350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1" name="Oval 257"/>
              <p:cNvSpPr>
                <a:spLocks noChangeArrowheads="1"/>
              </p:cNvSpPr>
              <p:nvPr/>
            </p:nvSpPr>
            <p:spPr bwMode="auto">
              <a:xfrm>
                <a:off x="5353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2" name="Oval 258"/>
              <p:cNvSpPr>
                <a:spLocks noChangeArrowheads="1"/>
              </p:cNvSpPr>
              <p:nvPr/>
            </p:nvSpPr>
            <p:spPr bwMode="auto">
              <a:xfrm>
                <a:off x="5357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3" name="Oval 259"/>
              <p:cNvSpPr>
                <a:spLocks noChangeArrowheads="1"/>
              </p:cNvSpPr>
              <p:nvPr/>
            </p:nvSpPr>
            <p:spPr bwMode="auto">
              <a:xfrm>
                <a:off x="5361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4" name="Oval 260"/>
              <p:cNvSpPr>
                <a:spLocks noChangeArrowheads="1"/>
              </p:cNvSpPr>
              <p:nvPr/>
            </p:nvSpPr>
            <p:spPr bwMode="auto">
              <a:xfrm>
                <a:off x="5364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5" name="Oval 261"/>
              <p:cNvSpPr>
                <a:spLocks noChangeArrowheads="1"/>
              </p:cNvSpPr>
              <p:nvPr/>
            </p:nvSpPr>
            <p:spPr bwMode="auto">
              <a:xfrm>
                <a:off x="5368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6" name="Oval 262"/>
              <p:cNvSpPr>
                <a:spLocks noChangeArrowheads="1"/>
              </p:cNvSpPr>
              <p:nvPr/>
            </p:nvSpPr>
            <p:spPr bwMode="auto">
              <a:xfrm>
                <a:off x="5372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7" name="Oval 263"/>
              <p:cNvSpPr>
                <a:spLocks noChangeArrowheads="1"/>
              </p:cNvSpPr>
              <p:nvPr/>
            </p:nvSpPr>
            <p:spPr bwMode="auto">
              <a:xfrm>
                <a:off x="5376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8" name="Oval 264"/>
              <p:cNvSpPr>
                <a:spLocks noChangeArrowheads="1"/>
              </p:cNvSpPr>
              <p:nvPr/>
            </p:nvSpPr>
            <p:spPr bwMode="auto">
              <a:xfrm>
                <a:off x="5380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9" name="Oval 265"/>
              <p:cNvSpPr>
                <a:spLocks noChangeArrowheads="1"/>
              </p:cNvSpPr>
              <p:nvPr/>
            </p:nvSpPr>
            <p:spPr bwMode="auto">
              <a:xfrm>
                <a:off x="5384" y="696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0" name="Oval 266"/>
              <p:cNvSpPr>
                <a:spLocks noChangeArrowheads="1"/>
              </p:cNvSpPr>
              <p:nvPr/>
            </p:nvSpPr>
            <p:spPr bwMode="auto">
              <a:xfrm>
                <a:off x="5388" y="696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1" name="Oval 267"/>
              <p:cNvSpPr>
                <a:spLocks noChangeArrowheads="1"/>
              </p:cNvSpPr>
              <p:nvPr/>
            </p:nvSpPr>
            <p:spPr bwMode="auto">
              <a:xfrm>
                <a:off x="5392" y="696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2" name="Oval 268"/>
              <p:cNvSpPr>
                <a:spLocks noChangeArrowheads="1"/>
              </p:cNvSpPr>
              <p:nvPr/>
            </p:nvSpPr>
            <p:spPr bwMode="auto">
              <a:xfrm>
                <a:off x="5396" y="696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3" name="Oval 269"/>
              <p:cNvSpPr>
                <a:spLocks noChangeArrowheads="1"/>
              </p:cNvSpPr>
              <p:nvPr/>
            </p:nvSpPr>
            <p:spPr bwMode="auto">
              <a:xfrm>
                <a:off x="5400" y="696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4" name="Oval 270"/>
              <p:cNvSpPr>
                <a:spLocks noChangeArrowheads="1"/>
              </p:cNvSpPr>
              <p:nvPr/>
            </p:nvSpPr>
            <p:spPr bwMode="auto">
              <a:xfrm>
                <a:off x="5403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5" name="Oval 271"/>
              <p:cNvSpPr>
                <a:spLocks noChangeArrowheads="1"/>
              </p:cNvSpPr>
              <p:nvPr/>
            </p:nvSpPr>
            <p:spPr bwMode="auto">
              <a:xfrm>
                <a:off x="5407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6" name="Oval 272"/>
              <p:cNvSpPr>
                <a:spLocks noChangeArrowheads="1"/>
              </p:cNvSpPr>
              <p:nvPr/>
            </p:nvSpPr>
            <p:spPr bwMode="auto">
              <a:xfrm>
                <a:off x="5411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7" name="Oval 273"/>
              <p:cNvSpPr>
                <a:spLocks noChangeArrowheads="1"/>
              </p:cNvSpPr>
              <p:nvPr/>
            </p:nvSpPr>
            <p:spPr bwMode="auto">
              <a:xfrm>
                <a:off x="5415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8" name="Oval 274"/>
              <p:cNvSpPr>
                <a:spLocks noChangeArrowheads="1"/>
              </p:cNvSpPr>
              <p:nvPr/>
            </p:nvSpPr>
            <p:spPr bwMode="auto">
              <a:xfrm>
                <a:off x="5419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9" name="Oval 275"/>
              <p:cNvSpPr>
                <a:spLocks noChangeArrowheads="1"/>
              </p:cNvSpPr>
              <p:nvPr/>
            </p:nvSpPr>
            <p:spPr bwMode="auto">
              <a:xfrm>
                <a:off x="5423" y="696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0" name="Freeform 276"/>
              <p:cNvSpPr>
                <a:spLocks/>
              </p:cNvSpPr>
              <p:nvPr/>
            </p:nvSpPr>
            <p:spPr bwMode="auto">
              <a:xfrm>
                <a:off x="5427" y="696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349" name="Picture 277"/>
              <p:cNvPicPr>
                <a:picLocks noChangeAspect="1" noChangeArrowheads="1"/>
              </p:cNvPicPr>
              <p:nvPr/>
            </p:nvPicPr>
            <p:blipFill>
              <a:blip r:embed="rId9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23" y="693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41" name="Freeform 278"/>
              <p:cNvSpPr>
                <a:spLocks/>
              </p:cNvSpPr>
              <p:nvPr/>
            </p:nvSpPr>
            <p:spPr bwMode="auto">
              <a:xfrm>
                <a:off x="5260" y="700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351" name="Picture 279"/>
              <p:cNvPicPr>
                <a:picLocks noChangeAspect="1" noChangeArrowheads="1"/>
              </p:cNvPicPr>
              <p:nvPr/>
            </p:nvPicPr>
            <p:blipFill>
              <a:blip r:embed="rId9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54" y="697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42" name="Oval 280"/>
              <p:cNvSpPr>
                <a:spLocks noChangeArrowheads="1"/>
              </p:cNvSpPr>
              <p:nvPr/>
            </p:nvSpPr>
            <p:spPr bwMode="auto">
              <a:xfrm>
                <a:off x="5263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3" name="Oval 281"/>
              <p:cNvSpPr>
                <a:spLocks noChangeArrowheads="1"/>
              </p:cNvSpPr>
              <p:nvPr/>
            </p:nvSpPr>
            <p:spPr bwMode="auto">
              <a:xfrm>
                <a:off x="5267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4" name="Oval 282"/>
              <p:cNvSpPr>
                <a:spLocks noChangeArrowheads="1"/>
              </p:cNvSpPr>
              <p:nvPr/>
            </p:nvSpPr>
            <p:spPr bwMode="auto">
              <a:xfrm>
                <a:off x="5271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5" name="Oval 283"/>
              <p:cNvSpPr>
                <a:spLocks noChangeArrowheads="1"/>
              </p:cNvSpPr>
              <p:nvPr/>
            </p:nvSpPr>
            <p:spPr bwMode="auto">
              <a:xfrm>
                <a:off x="5275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6" name="Oval 284"/>
              <p:cNvSpPr>
                <a:spLocks noChangeArrowheads="1"/>
              </p:cNvSpPr>
              <p:nvPr/>
            </p:nvSpPr>
            <p:spPr bwMode="auto">
              <a:xfrm>
                <a:off x="5279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7" name="Oval 285"/>
              <p:cNvSpPr>
                <a:spLocks noChangeArrowheads="1"/>
              </p:cNvSpPr>
              <p:nvPr/>
            </p:nvSpPr>
            <p:spPr bwMode="auto">
              <a:xfrm>
                <a:off x="5282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8" name="Oval 286"/>
              <p:cNvSpPr>
                <a:spLocks noChangeArrowheads="1"/>
              </p:cNvSpPr>
              <p:nvPr/>
            </p:nvSpPr>
            <p:spPr bwMode="auto">
              <a:xfrm>
                <a:off x="5286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9" name="Oval 287"/>
              <p:cNvSpPr>
                <a:spLocks noChangeArrowheads="1"/>
              </p:cNvSpPr>
              <p:nvPr/>
            </p:nvSpPr>
            <p:spPr bwMode="auto">
              <a:xfrm>
                <a:off x="5290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0" name="Oval 288"/>
              <p:cNvSpPr>
                <a:spLocks noChangeArrowheads="1"/>
              </p:cNvSpPr>
              <p:nvPr/>
            </p:nvSpPr>
            <p:spPr bwMode="auto">
              <a:xfrm>
                <a:off x="5294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1" name="Oval 289"/>
              <p:cNvSpPr>
                <a:spLocks noChangeArrowheads="1"/>
              </p:cNvSpPr>
              <p:nvPr/>
            </p:nvSpPr>
            <p:spPr bwMode="auto">
              <a:xfrm>
                <a:off x="5298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2" name="Oval 290"/>
              <p:cNvSpPr>
                <a:spLocks noChangeArrowheads="1"/>
              </p:cNvSpPr>
              <p:nvPr/>
            </p:nvSpPr>
            <p:spPr bwMode="auto">
              <a:xfrm>
                <a:off x="5302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3" name="Oval 291"/>
              <p:cNvSpPr>
                <a:spLocks noChangeArrowheads="1"/>
              </p:cNvSpPr>
              <p:nvPr/>
            </p:nvSpPr>
            <p:spPr bwMode="auto">
              <a:xfrm>
                <a:off x="5306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4" name="Oval 292"/>
              <p:cNvSpPr>
                <a:spLocks noChangeArrowheads="1"/>
              </p:cNvSpPr>
              <p:nvPr/>
            </p:nvSpPr>
            <p:spPr bwMode="auto">
              <a:xfrm>
                <a:off x="5309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5" name="Oval 293"/>
              <p:cNvSpPr>
                <a:spLocks noChangeArrowheads="1"/>
              </p:cNvSpPr>
              <p:nvPr/>
            </p:nvSpPr>
            <p:spPr bwMode="auto">
              <a:xfrm>
                <a:off x="5312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6" name="Oval 294"/>
              <p:cNvSpPr>
                <a:spLocks noChangeArrowheads="1"/>
              </p:cNvSpPr>
              <p:nvPr/>
            </p:nvSpPr>
            <p:spPr bwMode="auto">
              <a:xfrm>
                <a:off x="5316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7" name="Oval 295"/>
              <p:cNvSpPr>
                <a:spLocks noChangeArrowheads="1"/>
              </p:cNvSpPr>
              <p:nvPr/>
            </p:nvSpPr>
            <p:spPr bwMode="auto">
              <a:xfrm>
                <a:off x="5320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8" name="Oval 296"/>
              <p:cNvSpPr>
                <a:spLocks noChangeArrowheads="1"/>
              </p:cNvSpPr>
              <p:nvPr/>
            </p:nvSpPr>
            <p:spPr bwMode="auto">
              <a:xfrm>
                <a:off x="5324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9" name="Oval 297"/>
              <p:cNvSpPr>
                <a:spLocks noChangeArrowheads="1"/>
              </p:cNvSpPr>
              <p:nvPr/>
            </p:nvSpPr>
            <p:spPr bwMode="auto">
              <a:xfrm>
                <a:off x="5328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0" name="Oval 298"/>
              <p:cNvSpPr>
                <a:spLocks noChangeArrowheads="1"/>
              </p:cNvSpPr>
              <p:nvPr/>
            </p:nvSpPr>
            <p:spPr bwMode="auto">
              <a:xfrm>
                <a:off x="5332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1" name="Oval 299"/>
              <p:cNvSpPr>
                <a:spLocks noChangeArrowheads="1"/>
              </p:cNvSpPr>
              <p:nvPr/>
            </p:nvSpPr>
            <p:spPr bwMode="auto">
              <a:xfrm>
                <a:off x="5336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2" name="Oval 300"/>
              <p:cNvSpPr>
                <a:spLocks noChangeArrowheads="1"/>
              </p:cNvSpPr>
              <p:nvPr/>
            </p:nvSpPr>
            <p:spPr bwMode="auto">
              <a:xfrm>
                <a:off x="5340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3" name="Oval 301"/>
              <p:cNvSpPr>
                <a:spLocks noChangeArrowheads="1"/>
              </p:cNvSpPr>
              <p:nvPr/>
            </p:nvSpPr>
            <p:spPr bwMode="auto">
              <a:xfrm>
                <a:off x="5344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4" name="Oval 302"/>
              <p:cNvSpPr>
                <a:spLocks noChangeArrowheads="1"/>
              </p:cNvSpPr>
              <p:nvPr/>
            </p:nvSpPr>
            <p:spPr bwMode="auto">
              <a:xfrm>
                <a:off x="5348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5" name="Oval 303"/>
              <p:cNvSpPr>
                <a:spLocks noChangeArrowheads="1"/>
              </p:cNvSpPr>
              <p:nvPr/>
            </p:nvSpPr>
            <p:spPr bwMode="auto">
              <a:xfrm>
                <a:off x="5351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6" name="Oval 304"/>
              <p:cNvSpPr>
                <a:spLocks noChangeArrowheads="1"/>
              </p:cNvSpPr>
              <p:nvPr/>
            </p:nvSpPr>
            <p:spPr bwMode="auto">
              <a:xfrm>
                <a:off x="5355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7" name="Oval 305"/>
              <p:cNvSpPr>
                <a:spLocks noChangeArrowheads="1"/>
              </p:cNvSpPr>
              <p:nvPr/>
            </p:nvSpPr>
            <p:spPr bwMode="auto">
              <a:xfrm>
                <a:off x="5359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8" name="Oval 306"/>
              <p:cNvSpPr>
                <a:spLocks noChangeArrowheads="1"/>
              </p:cNvSpPr>
              <p:nvPr/>
            </p:nvSpPr>
            <p:spPr bwMode="auto">
              <a:xfrm>
                <a:off x="5363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0" name="Oval 307"/>
              <p:cNvSpPr>
                <a:spLocks noChangeArrowheads="1"/>
              </p:cNvSpPr>
              <p:nvPr/>
            </p:nvSpPr>
            <p:spPr bwMode="auto">
              <a:xfrm>
                <a:off x="5367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2" name="Oval 308"/>
              <p:cNvSpPr>
                <a:spLocks noChangeArrowheads="1"/>
              </p:cNvSpPr>
              <p:nvPr/>
            </p:nvSpPr>
            <p:spPr bwMode="auto">
              <a:xfrm>
                <a:off x="5371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3" name="Oval 309"/>
              <p:cNvSpPr>
                <a:spLocks noChangeArrowheads="1"/>
              </p:cNvSpPr>
              <p:nvPr/>
            </p:nvSpPr>
            <p:spPr bwMode="auto">
              <a:xfrm>
                <a:off x="5375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4" name="Oval 310"/>
              <p:cNvSpPr>
                <a:spLocks noChangeArrowheads="1"/>
              </p:cNvSpPr>
              <p:nvPr/>
            </p:nvSpPr>
            <p:spPr bwMode="auto">
              <a:xfrm>
                <a:off x="5379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5" name="Oval 311"/>
              <p:cNvSpPr>
                <a:spLocks noChangeArrowheads="1"/>
              </p:cNvSpPr>
              <p:nvPr/>
            </p:nvSpPr>
            <p:spPr bwMode="auto">
              <a:xfrm>
                <a:off x="5383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6" name="Oval 312"/>
              <p:cNvSpPr>
                <a:spLocks noChangeArrowheads="1"/>
              </p:cNvSpPr>
              <p:nvPr/>
            </p:nvSpPr>
            <p:spPr bwMode="auto">
              <a:xfrm>
                <a:off x="5387" y="700"/>
                <a:ext cx="2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7" name="Oval 313"/>
              <p:cNvSpPr>
                <a:spLocks noChangeArrowheads="1"/>
              </p:cNvSpPr>
              <p:nvPr/>
            </p:nvSpPr>
            <p:spPr bwMode="auto">
              <a:xfrm>
                <a:off x="5390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8" name="Oval 314"/>
              <p:cNvSpPr>
                <a:spLocks noChangeArrowheads="1"/>
              </p:cNvSpPr>
              <p:nvPr/>
            </p:nvSpPr>
            <p:spPr bwMode="auto">
              <a:xfrm>
                <a:off x="5394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9" name="Oval 315"/>
              <p:cNvSpPr>
                <a:spLocks noChangeArrowheads="1"/>
              </p:cNvSpPr>
              <p:nvPr/>
            </p:nvSpPr>
            <p:spPr bwMode="auto">
              <a:xfrm>
                <a:off x="5398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8" name="Oval 316"/>
              <p:cNvSpPr>
                <a:spLocks noChangeArrowheads="1"/>
              </p:cNvSpPr>
              <p:nvPr/>
            </p:nvSpPr>
            <p:spPr bwMode="auto">
              <a:xfrm>
                <a:off x="5401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9" name="Oval 317"/>
              <p:cNvSpPr>
                <a:spLocks noChangeArrowheads="1"/>
              </p:cNvSpPr>
              <p:nvPr/>
            </p:nvSpPr>
            <p:spPr bwMode="auto">
              <a:xfrm>
                <a:off x="5405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0" name="Oval 318"/>
              <p:cNvSpPr>
                <a:spLocks noChangeArrowheads="1"/>
              </p:cNvSpPr>
              <p:nvPr/>
            </p:nvSpPr>
            <p:spPr bwMode="auto">
              <a:xfrm>
                <a:off x="5409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1" name="Oval 319"/>
              <p:cNvSpPr>
                <a:spLocks noChangeArrowheads="1"/>
              </p:cNvSpPr>
              <p:nvPr/>
            </p:nvSpPr>
            <p:spPr bwMode="auto">
              <a:xfrm>
                <a:off x="5413" y="700"/>
                <a:ext cx="3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2" name="Oval 320"/>
              <p:cNvSpPr>
                <a:spLocks noChangeArrowheads="1"/>
              </p:cNvSpPr>
              <p:nvPr/>
            </p:nvSpPr>
            <p:spPr bwMode="auto">
              <a:xfrm>
                <a:off x="5416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3" name="Oval 321"/>
              <p:cNvSpPr>
                <a:spLocks noChangeArrowheads="1"/>
              </p:cNvSpPr>
              <p:nvPr/>
            </p:nvSpPr>
            <p:spPr bwMode="auto">
              <a:xfrm>
                <a:off x="5420" y="700"/>
                <a:ext cx="4" cy="2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4" name="Freeform 322"/>
              <p:cNvSpPr>
                <a:spLocks/>
              </p:cNvSpPr>
              <p:nvPr/>
            </p:nvSpPr>
            <p:spPr bwMode="auto">
              <a:xfrm>
                <a:off x="5424" y="700"/>
                <a:ext cx="4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1 h 2"/>
                  <a:gd name="T12" fmla="*/ 1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395" name="Picture 323"/>
              <p:cNvPicPr>
                <a:picLocks noChangeAspect="1" noChangeArrowheads="1"/>
              </p:cNvPicPr>
              <p:nvPr/>
            </p:nvPicPr>
            <p:blipFill>
              <a:blip r:embed="rId9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22" y="696"/>
                <a:ext cx="11" cy="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55" name="Freeform 324"/>
              <p:cNvSpPr>
                <a:spLocks/>
              </p:cNvSpPr>
              <p:nvPr/>
            </p:nvSpPr>
            <p:spPr bwMode="auto">
              <a:xfrm>
                <a:off x="5262" y="702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397" name="Picture 325"/>
              <p:cNvPicPr>
                <a:picLocks noChangeAspect="1" noChangeArrowheads="1"/>
              </p:cNvPicPr>
              <p:nvPr/>
            </p:nvPicPr>
            <p:blipFill>
              <a:blip r:embed="rId9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55" y="700"/>
                <a:ext cx="12" cy="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56" name="Oval 326"/>
              <p:cNvSpPr>
                <a:spLocks noChangeArrowheads="1"/>
              </p:cNvSpPr>
              <p:nvPr/>
            </p:nvSpPr>
            <p:spPr bwMode="auto">
              <a:xfrm>
                <a:off x="5264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7" name="Oval 327"/>
              <p:cNvSpPr>
                <a:spLocks noChangeArrowheads="1"/>
              </p:cNvSpPr>
              <p:nvPr/>
            </p:nvSpPr>
            <p:spPr bwMode="auto">
              <a:xfrm>
                <a:off x="5268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8" name="Oval 328"/>
              <p:cNvSpPr>
                <a:spLocks noChangeArrowheads="1"/>
              </p:cNvSpPr>
              <p:nvPr/>
            </p:nvSpPr>
            <p:spPr bwMode="auto">
              <a:xfrm>
                <a:off x="5272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9" name="Oval 329"/>
              <p:cNvSpPr>
                <a:spLocks noChangeArrowheads="1"/>
              </p:cNvSpPr>
              <p:nvPr/>
            </p:nvSpPr>
            <p:spPr bwMode="auto">
              <a:xfrm>
                <a:off x="5276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0" name="Oval 330"/>
              <p:cNvSpPr>
                <a:spLocks noChangeArrowheads="1"/>
              </p:cNvSpPr>
              <p:nvPr/>
            </p:nvSpPr>
            <p:spPr bwMode="auto">
              <a:xfrm>
                <a:off x="5280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1" name="Oval 331"/>
              <p:cNvSpPr>
                <a:spLocks noChangeArrowheads="1"/>
              </p:cNvSpPr>
              <p:nvPr/>
            </p:nvSpPr>
            <p:spPr bwMode="auto">
              <a:xfrm>
                <a:off x="5284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2" name="Oval 332"/>
              <p:cNvSpPr>
                <a:spLocks noChangeArrowheads="1"/>
              </p:cNvSpPr>
              <p:nvPr/>
            </p:nvSpPr>
            <p:spPr bwMode="auto">
              <a:xfrm>
                <a:off x="5288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3" name="Oval 333"/>
              <p:cNvSpPr>
                <a:spLocks noChangeArrowheads="1"/>
              </p:cNvSpPr>
              <p:nvPr/>
            </p:nvSpPr>
            <p:spPr bwMode="auto">
              <a:xfrm>
                <a:off x="5292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4" name="Oval 334"/>
              <p:cNvSpPr>
                <a:spLocks noChangeArrowheads="1"/>
              </p:cNvSpPr>
              <p:nvPr/>
            </p:nvSpPr>
            <p:spPr bwMode="auto">
              <a:xfrm>
                <a:off x="5295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5" name="Oval 335"/>
              <p:cNvSpPr>
                <a:spLocks noChangeArrowheads="1"/>
              </p:cNvSpPr>
              <p:nvPr/>
            </p:nvSpPr>
            <p:spPr bwMode="auto">
              <a:xfrm>
                <a:off x="5299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6" name="Oval 336"/>
              <p:cNvSpPr>
                <a:spLocks noChangeArrowheads="1"/>
              </p:cNvSpPr>
              <p:nvPr/>
            </p:nvSpPr>
            <p:spPr bwMode="auto">
              <a:xfrm>
                <a:off x="5303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7" name="Oval 337"/>
              <p:cNvSpPr>
                <a:spLocks noChangeArrowheads="1"/>
              </p:cNvSpPr>
              <p:nvPr/>
            </p:nvSpPr>
            <p:spPr bwMode="auto">
              <a:xfrm>
                <a:off x="5307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8" name="Oval 338"/>
              <p:cNvSpPr>
                <a:spLocks noChangeArrowheads="1"/>
              </p:cNvSpPr>
              <p:nvPr/>
            </p:nvSpPr>
            <p:spPr bwMode="auto">
              <a:xfrm>
                <a:off x="5311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9" name="Oval 339"/>
              <p:cNvSpPr>
                <a:spLocks noChangeArrowheads="1"/>
              </p:cNvSpPr>
              <p:nvPr/>
            </p:nvSpPr>
            <p:spPr bwMode="auto">
              <a:xfrm>
                <a:off x="5315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0" name="Oval 340"/>
              <p:cNvSpPr>
                <a:spLocks noChangeArrowheads="1"/>
              </p:cNvSpPr>
              <p:nvPr/>
            </p:nvSpPr>
            <p:spPr bwMode="auto">
              <a:xfrm>
                <a:off x="5319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1" name="Oval 341"/>
              <p:cNvSpPr>
                <a:spLocks noChangeArrowheads="1"/>
              </p:cNvSpPr>
              <p:nvPr/>
            </p:nvSpPr>
            <p:spPr bwMode="auto">
              <a:xfrm>
                <a:off x="5323" y="702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2" name="Oval 342"/>
              <p:cNvSpPr>
                <a:spLocks noChangeArrowheads="1"/>
              </p:cNvSpPr>
              <p:nvPr/>
            </p:nvSpPr>
            <p:spPr bwMode="auto">
              <a:xfrm>
                <a:off x="5327" y="702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3" name="Oval 343"/>
              <p:cNvSpPr>
                <a:spLocks noChangeArrowheads="1"/>
              </p:cNvSpPr>
              <p:nvPr/>
            </p:nvSpPr>
            <p:spPr bwMode="auto">
              <a:xfrm>
                <a:off x="5331" y="702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4" name="Oval 344"/>
              <p:cNvSpPr>
                <a:spLocks noChangeArrowheads="1"/>
              </p:cNvSpPr>
              <p:nvPr/>
            </p:nvSpPr>
            <p:spPr bwMode="auto">
              <a:xfrm>
                <a:off x="5335" y="702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5" name="Oval 345"/>
              <p:cNvSpPr>
                <a:spLocks noChangeArrowheads="1"/>
              </p:cNvSpPr>
              <p:nvPr/>
            </p:nvSpPr>
            <p:spPr bwMode="auto">
              <a:xfrm>
                <a:off x="5338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6" name="Oval 346"/>
              <p:cNvSpPr>
                <a:spLocks noChangeArrowheads="1"/>
              </p:cNvSpPr>
              <p:nvPr/>
            </p:nvSpPr>
            <p:spPr bwMode="auto">
              <a:xfrm>
                <a:off x="5342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7" name="Oval 347"/>
              <p:cNvSpPr>
                <a:spLocks noChangeArrowheads="1"/>
              </p:cNvSpPr>
              <p:nvPr/>
            </p:nvSpPr>
            <p:spPr bwMode="auto">
              <a:xfrm>
                <a:off x="5346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8" name="Oval 348"/>
              <p:cNvSpPr>
                <a:spLocks noChangeArrowheads="1"/>
              </p:cNvSpPr>
              <p:nvPr/>
            </p:nvSpPr>
            <p:spPr bwMode="auto">
              <a:xfrm>
                <a:off x="5350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9" name="Oval 349"/>
              <p:cNvSpPr>
                <a:spLocks noChangeArrowheads="1"/>
              </p:cNvSpPr>
              <p:nvPr/>
            </p:nvSpPr>
            <p:spPr bwMode="auto">
              <a:xfrm>
                <a:off x="5353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2" name="Oval 350"/>
              <p:cNvSpPr>
                <a:spLocks noChangeArrowheads="1"/>
              </p:cNvSpPr>
              <p:nvPr/>
            </p:nvSpPr>
            <p:spPr bwMode="auto">
              <a:xfrm>
                <a:off x="5357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3" name="Oval 351"/>
              <p:cNvSpPr>
                <a:spLocks noChangeArrowheads="1"/>
              </p:cNvSpPr>
              <p:nvPr/>
            </p:nvSpPr>
            <p:spPr bwMode="auto">
              <a:xfrm>
                <a:off x="5361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4" name="Oval 352"/>
              <p:cNvSpPr>
                <a:spLocks noChangeArrowheads="1"/>
              </p:cNvSpPr>
              <p:nvPr/>
            </p:nvSpPr>
            <p:spPr bwMode="auto">
              <a:xfrm>
                <a:off x="5364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6" name="Oval 353"/>
              <p:cNvSpPr>
                <a:spLocks noChangeArrowheads="1"/>
              </p:cNvSpPr>
              <p:nvPr/>
            </p:nvSpPr>
            <p:spPr bwMode="auto">
              <a:xfrm>
                <a:off x="5368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8" name="Oval 354"/>
              <p:cNvSpPr>
                <a:spLocks noChangeArrowheads="1"/>
              </p:cNvSpPr>
              <p:nvPr/>
            </p:nvSpPr>
            <p:spPr bwMode="auto">
              <a:xfrm>
                <a:off x="5372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9" name="Oval 355"/>
              <p:cNvSpPr>
                <a:spLocks noChangeArrowheads="1"/>
              </p:cNvSpPr>
              <p:nvPr/>
            </p:nvSpPr>
            <p:spPr bwMode="auto">
              <a:xfrm>
                <a:off x="5376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0" name="Oval 356"/>
              <p:cNvSpPr>
                <a:spLocks noChangeArrowheads="1"/>
              </p:cNvSpPr>
              <p:nvPr/>
            </p:nvSpPr>
            <p:spPr bwMode="auto">
              <a:xfrm>
                <a:off x="5380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1" name="Oval 357"/>
              <p:cNvSpPr>
                <a:spLocks noChangeArrowheads="1"/>
              </p:cNvSpPr>
              <p:nvPr/>
            </p:nvSpPr>
            <p:spPr bwMode="auto">
              <a:xfrm>
                <a:off x="5384" y="702"/>
                <a:ext cx="4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2" name="Oval 358"/>
              <p:cNvSpPr>
                <a:spLocks noChangeArrowheads="1"/>
              </p:cNvSpPr>
              <p:nvPr/>
            </p:nvSpPr>
            <p:spPr bwMode="auto">
              <a:xfrm>
                <a:off x="5388" y="702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3" name="Oval 359"/>
              <p:cNvSpPr>
                <a:spLocks noChangeArrowheads="1"/>
              </p:cNvSpPr>
              <p:nvPr/>
            </p:nvSpPr>
            <p:spPr bwMode="auto">
              <a:xfrm>
                <a:off x="5392" y="702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4" name="Oval 360"/>
              <p:cNvSpPr>
                <a:spLocks noChangeArrowheads="1"/>
              </p:cNvSpPr>
              <p:nvPr/>
            </p:nvSpPr>
            <p:spPr bwMode="auto">
              <a:xfrm>
                <a:off x="5396" y="702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5" name="Oval 361"/>
              <p:cNvSpPr>
                <a:spLocks noChangeArrowheads="1"/>
              </p:cNvSpPr>
              <p:nvPr/>
            </p:nvSpPr>
            <p:spPr bwMode="auto">
              <a:xfrm>
                <a:off x="5400" y="702"/>
                <a:ext cx="2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6" name="Oval 362"/>
              <p:cNvSpPr>
                <a:spLocks noChangeArrowheads="1"/>
              </p:cNvSpPr>
              <p:nvPr/>
            </p:nvSpPr>
            <p:spPr bwMode="auto">
              <a:xfrm>
                <a:off x="5403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7" name="Oval 363"/>
              <p:cNvSpPr>
                <a:spLocks noChangeArrowheads="1"/>
              </p:cNvSpPr>
              <p:nvPr/>
            </p:nvSpPr>
            <p:spPr bwMode="auto">
              <a:xfrm>
                <a:off x="5407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8" name="Oval 364"/>
              <p:cNvSpPr>
                <a:spLocks noChangeArrowheads="1"/>
              </p:cNvSpPr>
              <p:nvPr/>
            </p:nvSpPr>
            <p:spPr bwMode="auto">
              <a:xfrm>
                <a:off x="5411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9" name="Oval 365"/>
              <p:cNvSpPr>
                <a:spLocks noChangeArrowheads="1"/>
              </p:cNvSpPr>
              <p:nvPr/>
            </p:nvSpPr>
            <p:spPr bwMode="auto">
              <a:xfrm>
                <a:off x="5415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0" name="Oval 366"/>
              <p:cNvSpPr>
                <a:spLocks noChangeArrowheads="1"/>
              </p:cNvSpPr>
              <p:nvPr/>
            </p:nvSpPr>
            <p:spPr bwMode="auto">
              <a:xfrm>
                <a:off x="5419" y="702"/>
                <a:ext cx="3" cy="4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1" name="Freeform 367"/>
              <p:cNvSpPr>
                <a:spLocks/>
              </p:cNvSpPr>
              <p:nvPr/>
            </p:nvSpPr>
            <p:spPr bwMode="auto">
              <a:xfrm>
                <a:off x="5423" y="702"/>
                <a:ext cx="3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40" name="Picture 368"/>
              <p:cNvPicPr>
                <a:picLocks noChangeAspect="1" noChangeArrowheads="1"/>
              </p:cNvPicPr>
              <p:nvPr/>
            </p:nvPicPr>
            <p:blipFill>
              <a:blip r:embed="rId9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8" y="700"/>
                <a:ext cx="12" cy="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41" name="Picture 369"/>
              <p:cNvPicPr>
                <a:picLocks noChangeAspect="1" noChangeArrowheads="1"/>
              </p:cNvPicPr>
              <p:nvPr/>
            </p:nvPicPr>
            <p:blipFill>
              <a:blip r:embed="rId9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20" y="698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42" name="Picture 370"/>
              <p:cNvPicPr>
                <a:picLocks noChangeAspect="1" noChangeArrowheads="1"/>
              </p:cNvPicPr>
              <p:nvPr/>
            </p:nvPicPr>
            <p:blipFill>
              <a:blip r:embed="rId9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59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12" name="Freeform 371"/>
              <p:cNvSpPr>
                <a:spLocks/>
              </p:cNvSpPr>
              <p:nvPr/>
            </p:nvSpPr>
            <p:spPr bwMode="auto">
              <a:xfrm>
                <a:off x="5267" y="70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44" name="Picture 372"/>
              <p:cNvPicPr>
                <a:picLocks noChangeAspect="1" noChangeArrowheads="1"/>
              </p:cNvPicPr>
              <p:nvPr/>
            </p:nvPicPr>
            <p:blipFill>
              <a:blip r:embed="rId9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62" y="701"/>
                <a:ext cx="11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13" name="Freeform 373"/>
              <p:cNvSpPr>
                <a:spLocks/>
              </p:cNvSpPr>
              <p:nvPr/>
            </p:nvSpPr>
            <p:spPr bwMode="auto">
              <a:xfrm>
                <a:off x="5271" y="70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46" name="Picture 374"/>
              <p:cNvPicPr>
                <a:picLocks noChangeAspect="1" noChangeArrowheads="1"/>
              </p:cNvPicPr>
              <p:nvPr/>
            </p:nvPicPr>
            <p:blipFill>
              <a:blip r:embed="rId9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64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14" name="Freeform 375"/>
              <p:cNvSpPr>
                <a:spLocks/>
              </p:cNvSpPr>
              <p:nvPr/>
            </p:nvSpPr>
            <p:spPr bwMode="auto">
              <a:xfrm>
                <a:off x="5275" y="70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48" name="Picture 376"/>
              <p:cNvPicPr>
                <a:picLocks noChangeAspect="1" noChangeArrowheads="1"/>
              </p:cNvPicPr>
              <p:nvPr/>
            </p:nvPicPr>
            <p:blipFill>
              <a:blip r:embed="rId10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68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15" name="Freeform 377"/>
              <p:cNvSpPr>
                <a:spLocks/>
              </p:cNvSpPr>
              <p:nvPr/>
            </p:nvSpPr>
            <p:spPr bwMode="auto">
              <a:xfrm>
                <a:off x="5279" y="70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50" name="Picture 378"/>
              <p:cNvPicPr>
                <a:picLocks noChangeAspect="1" noChangeArrowheads="1"/>
              </p:cNvPicPr>
              <p:nvPr/>
            </p:nvPicPr>
            <p:blipFill>
              <a:blip r:embed="rId10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72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16" name="Freeform 379"/>
              <p:cNvSpPr>
                <a:spLocks/>
              </p:cNvSpPr>
              <p:nvPr/>
            </p:nvSpPr>
            <p:spPr bwMode="auto">
              <a:xfrm>
                <a:off x="5282" y="70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52" name="Picture 380"/>
              <p:cNvPicPr>
                <a:picLocks noChangeAspect="1" noChangeArrowheads="1"/>
              </p:cNvPicPr>
              <p:nvPr/>
            </p:nvPicPr>
            <p:blipFill>
              <a:blip r:embed="rId10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76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17" name="Freeform 381"/>
              <p:cNvSpPr>
                <a:spLocks/>
              </p:cNvSpPr>
              <p:nvPr/>
            </p:nvSpPr>
            <p:spPr bwMode="auto">
              <a:xfrm>
                <a:off x="5286" y="70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54" name="Picture 382"/>
              <p:cNvPicPr>
                <a:picLocks noChangeAspect="1" noChangeArrowheads="1"/>
              </p:cNvPicPr>
              <p:nvPr/>
            </p:nvPicPr>
            <p:blipFill>
              <a:blip r:embed="rId10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80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18" name="Freeform 383"/>
              <p:cNvSpPr>
                <a:spLocks/>
              </p:cNvSpPr>
              <p:nvPr/>
            </p:nvSpPr>
            <p:spPr bwMode="auto">
              <a:xfrm>
                <a:off x="5290" y="70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19" name="Picture 384"/>
              <p:cNvPicPr>
                <a:picLocks noChangeAspect="1" noChangeArrowheads="1"/>
              </p:cNvPicPr>
              <p:nvPr/>
            </p:nvPicPr>
            <p:blipFill>
              <a:blip r:embed="rId10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84" y="701"/>
                <a:ext cx="11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20" name="Freeform 385"/>
              <p:cNvSpPr>
                <a:spLocks/>
              </p:cNvSpPr>
              <p:nvPr/>
            </p:nvSpPr>
            <p:spPr bwMode="auto">
              <a:xfrm>
                <a:off x="5294" y="70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21" name="Picture 386"/>
              <p:cNvPicPr>
                <a:picLocks noChangeAspect="1" noChangeArrowheads="1"/>
              </p:cNvPicPr>
              <p:nvPr/>
            </p:nvPicPr>
            <p:blipFill>
              <a:blip r:embed="rId10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88" y="701"/>
                <a:ext cx="11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22" name="Freeform 387"/>
              <p:cNvSpPr>
                <a:spLocks/>
              </p:cNvSpPr>
              <p:nvPr/>
            </p:nvSpPr>
            <p:spPr bwMode="auto">
              <a:xfrm>
                <a:off x="5298" y="70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23" name="Picture 388"/>
              <p:cNvPicPr>
                <a:picLocks noChangeAspect="1" noChangeArrowheads="1"/>
              </p:cNvPicPr>
              <p:nvPr/>
            </p:nvPicPr>
            <p:blipFill>
              <a:blip r:embed="rId10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92" y="701"/>
                <a:ext cx="11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24" name="Freeform 389"/>
              <p:cNvSpPr>
                <a:spLocks/>
              </p:cNvSpPr>
              <p:nvPr/>
            </p:nvSpPr>
            <p:spPr bwMode="auto">
              <a:xfrm>
                <a:off x="5302" y="70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25" name="Picture 390"/>
              <p:cNvPicPr>
                <a:picLocks noChangeAspect="1" noChangeArrowheads="1"/>
              </p:cNvPicPr>
              <p:nvPr/>
            </p:nvPicPr>
            <p:blipFill>
              <a:blip r:embed="rId10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95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26" name="Freeform 391"/>
              <p:cNvSpPr>
                <a:spLocks/>
              </p:cNvSpPr>
              <p:nvPr/>
            </p:nvSpPr>
            <p:spPr bwMode="auto">
              <a:xfrm>
                <a:off x="5306" y="70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27" name="Picture 392"/>
              <p:cNvPicPr>
                <a:picLocks noChangeAspect="1" noChangeArrowheads="1"/>
              </p:cNvPicPr>
              <p:nvPr/>
            </p:nvPicPr>
            <p:blipFill>
              <a:blip r:embed="rId10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99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28" name="Freeform 393"/>
              <p:cNvSpPr>
                <a:spLocks/>
              </p:cNvSpPr>
              <p:nvPr/>
            </p:nvSpPr>
            <p:spPr bwMode="auto">
              <a:xfrm>
                <a:off x="5310" y="70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29" name="Picture 394"/>
              <p:cNvPicPr>
                <a:picLocks noChangeAspect="1" noChangeArrowheads="1"/>
              </p:cNvPicPr>
              <p:nvPr/>
            </p:nvPicPr>
            <p:blipFill>
              <a:blip r:embed="rId10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03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30" name="Freeform 395"/>
              <p:cNvSpPr>
                <a:spLocks/>
              </p:cNvSpPr>
              <p:nvPr/>
            </p:nvSpPr>
            <p:spPr bwMode="auto">
              <a:xfrm>
                <a:off x="5314" y="70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31" name="Picture 396"/>
              <p:cNvPicPr>
                <a:picLocks noChangeAspect="1" noChangeArrowheads="1"/>
              </p:cNvPicPr>
              <p:nvPr/>
            </p:nvPicPr>
            <p:blipFill>
              <a:blip r:embed="rId1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07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32" name="Freeform 397"/>
              <p:cNvSpPr>
                <a:spLocks/>
              </p:cNvSpPr>
              <p:nvPr/>
            </p:nvSpPr>
            <p:spPr bwMode="auto">
              <a:xfrm>
                <a:off x="5318" y="70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33" name="Picture 398"/>
              <p:cNvPicPr>
                <a:picLocks noChangeAspect="1" noChangeArrowheads="1"/>
              </p:cNvPicPr>
              <p:nvPr/>
            </p:nvPicPr>
            <p:blipFill>
              <a:blip r:embed="rId1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11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34" name="Freeform 399"/>
              <p:cNvSpPr>
                <a:spLocks/>
              </p:cNvSpPr>
              <p:nvPr/>
            </p:nvSpPr>
            <p:spPr bwMode="auto">
              <a:xfrm>
                <a:off x="5322" y="70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35" name="Picture 400"/>
              <p:cNvPicPr>
                <a:picLocks noChangeAspect="1" noChangeArrowheads="1"/>
              </p:cNvPicPr>
              <p:nvPr/>
            </p:nvPicPr>
            <p:blipFill>
              <a:blip r:embed="rId1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15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36" name="Freeform 401"/>
              <p:cNvSpPr>
                <a:spLocks/>
              </p:cNvSpPr>
              <p:nvPr/>
            </p:nvSpPr>
            <p:spPr bwMode="auto">
              <a:xfrm>
                <a:off x="5324" y="706"/>
                <a:ext cx="4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37" name="Picture 402"/>
              <p:cNvPicPr>
                <a:picLocks noChangeAspect="1" noChangeArrowheads="1"/>
              </p:cNvPicPr>
              <p:nvPr/>
            </p:nvPicPr>
            <p:blipFill>
              <a:blip r:embed="rId1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19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38" name="Freeform 403"/>
              <p:cNvSpPr>
                <a:spLocks/>
              </p:cNvSpPr>
              <p:nvPr/>
            </p:nvSpPr>
            <p:spPr bwMode="auto">
              <a:xfrm>
                <a:off x="5328" y="70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439" name="Picture 404"/>
              <p:cNvPicPr>
                <a:picLocks noChangeAspect="1" noChangeArrowheads="1"/>
              </p:cNvPicPr>
              <p:nvPr/>
            </p:nvPicPr>
            <p:blipFill>
              <a:blip r:embed="rId1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23" y="701"/>
                <a:ext cx="12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443" name="Freeform 405"/>
              <p:cNvSpPr>
                <a:spLocks/>
              </p:cNvSpPr>
              <p:nvPr/>
            </p:nvSpPr>
            <p:spPr bwMode="auto">
              <a:xfrm>
                <a:off x="5332" y="70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3479" name="Picture 407"/>
            <p:cNvPicPr>
              <a:picLocks noChangeAspect="1" noChangeArrowheads="1"/>
            </p:cNvPicPr>
            <p:nvPr/>
          </p:nvPicPr>
          <p:blipFill>
            <a:blip r:embed="rId1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6613" y="169386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Freeform 408"/>
            <p:cNvSpPr>
              <a:spLocks/>
            </p:cNvSpPr>
            <p:nvPr/>
          </p:nvSpPr>
          <p:spPr bwMode="auto">
            <a:xfrm>
              <a:off x="8470900" y="170180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81" name="Picture 409"/>
            <p:cNvPicPr>
              <a:picLocks noChangeAspect="1" noChangeArrowheads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2963" y="169386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Freeform 410"/>
            <p:cNvSpPr>
              <a:spLocks/>
            </p:cNvSpPr>
            <p:nvPr/>
          </p:nvSpPr>
          <p:spPr bwMode="auto">
            <a:xfrm>
              <a:off x="8477250" y="170180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83" name="Picture 411"/>
            <p:cNvPicPr>
              <a:picLocks noChangeAspect="1" noChangeArrowheads="1"/>
            </p:cNvPicPr>
            <p:nvPr/>
          </p:nvPicPr>
          <p:blipFill>
            <a:blip r:embed="rId1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9313" y="169386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412"/>
            <p:cNvSpPr>
              <a:spLocks/>
            </p:cNvSpPr>
            <p:nvPr/>
          </p:nvSpPr>
          <p:spPr bwMode="auto">
            <a:xfrm>
              <a:off x="8483600" y="170180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85" name="Picture 413"/>
            <p:cNvPicPr>
              <a:picLocks noChangeAspect="1" noChangeArrowheads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4075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Freeform 414"/>
            <p:cNvSpPr>
              <a:spLocks/>
            </p:cNvSpPr>
            <p:nvPr/>
          </p:nvSpPr>
          <p:spPr bwMode="auto">
            <a:xfrm>
              <a:off x="8489950" y="170180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87" name="Picture 415"/>
            <p:cNvPicPr>
              <a:picLocks noChangeAspect="1" noChangeArrowheads="1"/>
            </p:cNvPicPr>
            <p:nvPr/>
          </p:nvPicPr>
          <p:blipFill>
            <a:blip r:embed="rId1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0425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Freeform 416"/>
            <p:cNvSpPr>
              <a:spLocks/>
            </p:cNvSpPr>
            <p:nvPr/>
          </p:nvSpPr>
          <p:spPr bwMode="auto">
            <a:xfrm>
              <a:off x="8494713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89" name="Picture 417"/>
            <p:cNvPicPr>
              <a:picLocks noChangeAspect="1" noChangeArrowheads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6775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Freeform 418"/>
            <p:cNvSpPr>
              <a:spLocks/>
            </p:cNvSpPr>
            <p:nvPr/>
          </p:nvSpPr>
          <p:spPr bwMode="auto">
            <a:xfrm>
              <a:off x="8501063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91" name="Picture 419"/>
            <p:cNvPicPr>
              <a:picLocks noChangeAspect="1" noChangeArrowheads="1"/>
            </p:cNvPicPr>
            <p:nvPr/>
          </p:nvPicPr>
          <p:blipFill>
            <a:blip r:embed="rId1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1538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Freeform 420"/>
            <p:cNvSpPr>
              <a:spLocks/>
            </p:cNvSpPr>
            <p:nvPr/>
          </p:nvSpPr>
          <p:spPr bwMode="auto">
            <a:xfrm>
              <a:off x="8507413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93" name="Picture 421"/>
            <p:cNvPicPr>
              <a:picLocks noChangeAspect="1" noChangeArrowheads="1"/>
            </p:cNvPicPr>
            <p:nvPr/>
          </p:nvPicPr>
          <p:blipFill>
            <a:blip r:embed="rId1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7888" y="169386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Freeform 422"/>
            <p:cNvSpPr>
              <a:spLocks/>
            </p:cNvSpPr>
            <p:nvPr/>
          </p:nvSpPr>
          <p:spPr bwMode="auto">
            <a:xfrm>
              <a:off x="8513763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95" name="Picture 423"/>
            <p:cNvPicPr>
              <a:picLocks noChangeAspect="1" noChangeArrowheads="1"/>
            </p:cNvPicPr>
            <p:nvPr/>
          </p:nvPicPr>
          <p:blipFill>
            <a:blip r:embed="rId1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4238" y="169386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Freeform 424"/>
            <p:cNvSpPr>
              <a:spLocks/>
            </p:cNvSpPr>
            <p:nvPr/>
          </p:nvSpPr>
          <p:spPr bwMode="auto">
            <a:xfrm>
              <a:off x="8520113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97" name="Picture 425"/>
            <p:cNvPicPr>
              <a:picLocks noChangeAspect="1" noChangeArrowheads="1"/>
            </p:cNvPicPr>
            <p:nvPr/>
          </p:nvPicPr>
          <p:blipFill>
            <a:blip r:embed="rId1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0588" y="169386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" name="Freeform 426"/>
            <p:cNvSpPr>
              <a:spLocks/>
            </p:cNvSpPr>
            <p:nvPr/>
          </p:nvSpPr>
          <p:spPr bwMode="auto">
            <a:xfrm>
              <a:off x="8526463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99" name="Picture 427"/>
            <p:cNvPicPr>
              <a:picLocks noChangeAspect="1" noChangeArrowheads="1"/>
            </p:cNvPicPr>
            <p:nvPr/>
          </p:nvPicPr>
          <p:blipFill>
            <a:blip r:embed="rId1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15350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" name="Freeform 428"/>
            <p:cNvSpPr>
              <a:spLocks/>
            </p:cNvSpPr>
            <p:nvPr/>
          </p:nvSpPr>
          <p:spPr bwMode="auto">
            <a:xfrm>
              <a:off x="8532813" y="170180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01" name="Picture 429"/>
            <p:cNvPicPr>
              <a:picLocks noChangeAspect="1" noChangeArrowheads="1"/>
            </p:cNvPicPr>
            <p:nvPr/>
          </p:nvPicPr>
          <p:blipFill>
            <a:blip r:embed="rId1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1700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" name="Freeform 430"/>
            <p:cNvSpPr>
              <a:spLocks/>
            </p:cNvSpPr>
            <p:nvPr/>
          </p:nvSpPr>
          <p:spPr bwMode="auto">
            <a:xfrm>
              <a:off x="8539163" y="170180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03" name="Picture 431"/>
            <p:cNvPicPr>
              <a:picLocks noChangeAspect="1" noChangeArrowheads="1"/>
            </p:cNvPicPr>
            <p:nvPr/>
          </p:nvPicPr>
          <p:blipFill>
            <a:blip r:embed="rId1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8050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432"/>
            <p:cNvSpPr>
              <a:spLocks/>
            </p:cNvSpPr>
            <p:nvPr/>
          </p:nvSpPr>
          <p:spPr bwMode="auto">
            <a:xfrm>
              <a:off x="8545513" y="170180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05" name="Picture 433"/>
            <p:cNvPicPr>
              <a:picLocks noChangeAspect="1" noChangeArrowheads="1"/>
            </p:cNvPicPr>
            <p:nvPr/>
          </p:nvPicPr>
          <p:blipFill>
            <a:blip r:embed="rId1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4400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Freeform 434"/>
            <p:cNvSpPr>
              <a:spLocks/>
            </p:cNvSpPr>
            <p:nvPr/>
          </p:nvSpPr>
          <p:spPr bwMode="auto">
            <a:xfrm>
              <a:off x="8551863" y="170180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07" name="Picture 435"/>
            <p:cNvPicPr>
              <a:picLocks noChangeAspect="1" noChangeArrowheads="1"/>
            </p:cNvPicPr>
            <p:nvPr/>
          </p:nvPicPr>
          <p:blipFill>
            <a:blip r:embed="rId1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0750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Freeform 436"/>
            <p:cNvSpPr>
              <a:spLocks/>
            </p:cNvSpPr>
            <p:nvPr/>
          </p:nvSpPr>
          <p:spPr bwMode="auto">
            <a:xfrm>
              <a:off x="8556625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09" name="Picture 437"/>
            <p:cNvPicPr>
              <a:picLocks noChangeAspect="1" noChangeArrowheads="1"/>
            </p:cNvPicPr>
            <p:nvPr/>
          </p:nvPicPr>
          <p:blipFill>
            <a:blip r:embed="rId1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7100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438"/>
            <p:cNvSpPr>
              <a:spLocks/>
            </p:cNvSpPr>
            <p:nvPr/>
          </p:nvSpPr>
          <p:spPr bwMode="auto">
            <a:xfrm>
              <a:off x="8562975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11" name="Picture 439"/>
            <p:cNvPicPr>
              <a:picLocks noChangeAspect="1" noChangeArrowheads="1"/>
            </p:cNvPicPr>
            <p:nvPr/>
          </p:nvPicPr>
          <p:blipFill>
            <a:blip r:embed="rId1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3450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440"/>
            <p:cNvSpPr>
              <a:spLocks/>
            </p:cNvSpPr>
            <p:nvPr/>
          </p:nvSpPr>
          <p:spPr bwMode="auto">
            <a:xfrm>
              <a:off x="8569325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13" name="Picture 441"/>
            <p:cNvPicPr>
              <a:picLocks noChangeAspect="1" noChangeArrowheads="1"/>
            </p:cNvPicPr>
            <p:nvPr/>
          </p:nvPicPr>
          <p:blipFill>
            <a:blip r:embed="rId1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9800" y="169386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442"/>
            <p:cNvSpPr>
              <a:spLocks/>
            </p:cNvSpPr>
            <p:nvPr/>
          </p:nvSpPr>
          <p:spPr bwMode="auto">
            <a:xfrm>
              <a:off x="8575675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15" name="Picture 443"/>
            <p:cNvPicPr>
              <a:picLocks noChangeAspect="1" noChangeArrowheads="1"/>
            </p:cNvPicPr>
            <p:nvPr/>
          </p:nvPicPr>
          <p:blipFill>
            <a:blip r:embed="rId1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6150" y="169386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444"/>
            <p:cNvSpPr>
              <a:spLocks/>
            </p:cNvSpPr>
            <p:nvPr/>
          </p:nvSpPr>
          <p:spPr bwMode="auto">
            <a:xfrm>
              <a:off x="8582025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17" name="Picture 445"/>
            <p:cNvPicPr>
              <a:picLocks noChangeAspect="1" noChangeArrowheads="1"/>
            </p:cNvPicPr>
            <p:nvPr/>
          </p:nvPicPr>
          <p:blipFill>
            <a:blip r:embed="rId1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0" y="1693863"/>
              <a:ext cx="1746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" name="Freeform 446"/>
            <p:cNvSpPr>
              <a:spLocks/>
            </p:cNvSpPr>
            <p:nvPr/>
          </p:nvSpPr>
          <p:spPr bwMode="auto">
            <a:xfrm>
              <a:off x="8588375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19" name="Picture 447"/>
            <p:cNvPicPr>
              <a:picLocks noChangeAspect="1" noChangeArrowheads="1"/>
            </p:cNvPicPr>
            <p:nvPr/>
          </p:nvPicPr>
          <p:blipFill>
            <a:blip r:embed="rId1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7263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448"/>
            <p:cNvSpPr>
              <a:spLocks/>
            </p:cNvSpPr>
            <p:nvPr/>
          </p:nvSpPr>
          <p:spPr bwMode="auto">
            <a:xfrm>
              <a:off x="8594725" y="1701801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21" name="Picture 449"/>
            <p:cNvPicPr>
              <a:picLocks noChangeAspect="1" noChangeArrowheads="1"/>
            </p:cNvPicPr>
            <p:nvPr/>
          </p:nvPicPr>
          <p:blipFill>
            <a:blip r:embed="rId1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3613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450"/>
            <p:cNvSpPr>
              <a:spLocks/>
            </p:cNvSpPr>
            <p:nvPr/>
          </p:nvSpPr>
          <p:spPr bwMode="auto">
            <a:xfrm>
              <a:off x="8597900" y="1701801"/>
              <a:ext cx="4763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23" name="Picture 451"/>
            <p:cNvPicPr>
              <a:picLocks noChangeAspect="1" noChangeArrowheads="1"/>
            </p:cNvPicPr>
            <p:nvPr/>
          </p:nvPicPr>
          <p:blipFill>
            <a:blip r:embed="rId1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89963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Freeform 452"/>
            <p:cNvSpPr>
              <a:spLocks/>
            </p:cNvSpPr>
            <p:nvPr/>
          </p:nvSpPr>
          <p:spPr bwMode="auto">
            <a:xfrm>
              <a:off x="8607425" y="1701801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35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25" name="Picture 453"/>
            <p:cNvPicPr>
              <a:picLocks noChangeAspect="1" noChangeArrowheads="1"/>
            </p:cNvPicPr>
            <p:nvPr/>
          </p:nvPicPr>
          <p:blipFill>
            <a:blip r:embed="rId1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96313" y="1693863"/>
              <a:ext cx="19050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6" name="Picture 454"/>
            <p:cNvPicPr>
              <a:picLocks noChangeAspect="1" noChangeArrowheads="1"/>
            </p:cNvPicPr>
            <p:nvPr/>
          </p:nvPicPr>
          <p:blipFill>
            <a:blip r:embed="rId1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8675" y="1557338"/>
              <a:ext cx="730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56" name="Freeform 455"/>
            <p:cNvSpPr>
              <a:spLocks noEditPoints="1"/>
            </p:cNvSpPr>
            <p:nvPr/>
          </p:nvSpPr>
          <p:spPr bwMode="auto">
            <a:xfrm>
              <a:off x="8456613" y="1563688"/>
              <a:ext cx="58738" cy="60325"/>
            </a:xfrm>
            <a:custGeom>
              <a:avLst/>
              <a:gdLst>
                <a:gd name="T0" fmla="*/ 15 w 29"/>
                <a:gd name="T1" fmla="*/ 29 h 29"/>
                <a:gd name="T2" fmla="*/ 0 w 29"/>
                <a:gd name="T3" fmla="*/ 14 h 29"/>
                <a:gd name="T4" fmla="*/ 15 w 29"/>
                <a:gd name="T5" fmla="*/ 0 h 29"/>
                <a:gd name="T6" fmla="*/ 29 w 29"/>
                <a:gd name="T7" fmla="*/ 14 h 29"/>
                <a:gd name="T8" fmla="*/ 15 w 29"/>
                <a:gd name="T9" fmla="*/ 29 h 29"/>
                <a:gd name="T10" fmla="*/ 15 w 29"/>
                <a:gd name="T11" fmla="*/ 0 h 29"/>
                <a:gd name="T12" fmla="*/ 1 w 29"/>
                <a:gd name="T13" fmla="*/ 14 h 29"/>
                <a:gd name="T14" fmla="*/ 15 w 29"/>
                <a:gd name="T15" fmla="*/ 28 h 29"/>
                <a:gd name="T16" fmla="*/ 29 w 29"/>
                <a:gd name="T17" fmla="*/ 14 h 29"/>
                <a:gd name="T18" fmla="*/ 15 w 2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9">
                  <a:moveTo>
                    <a:pt x="15" y="29"/>
                  </a:moveTo>
                  <a:cubicBezTo>
                    <a:pt x="7" y="29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ubicBezTo>
                    <a:pt x="29" y="22"/>
                    <a:pt x="23" y="29"/>
                    <a:pt x="15" y="29"/>
                  </a:cubicBezTo>
                  <a:close/>
                  <a:moveTo>
                    <a:pt x="15" y="0"/>
                  </a:moveTo>
                  <a:cubicBezTo>
                    <a:pt x="7" y="0"/>
                    <a:pt x="1" y="7"/>
                    <a:pt x="1" y="14"/>
                  </a:cubicBezTo>
                  <a:cubicBezTo>
                    <a:pt x="1" y="22"/>
                    <a:pt x="7" y="28"/>
                    <a:pt x="15" y="28"/>
                  </a:cubicBezTo>
                  <a:cubicBezTo>
                    <a:pt x="23" y="28"/>
                    <a:pt x="29" y="22"/>
                    <a:pt x="29" y="14"/>
                  </a:cubicBezTo>
                  <a:cubicBezTo>
                    <a:pt x="29" y="7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7" name="Oval 456"/>
            <p:cNvSpPr>
              <a:spLocks noChangeArrowheads="1"/>
            </p:cNvSpPr>
            <p:nvPr/>
          </p:nvSpPr>
          <p:spPr bwMode="auto">
            <a:xfrm>
              <a:off x="8472488" y="1577976"/>
              <a:ext cx="28575" cy="28575"/>
            </a:xfrm>
            <a:prstGeom prst="ellipse">
              <a:avLst/>
            </a:prstGeom>
            <a:solidFill>
              <a:srgbClr val="6D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8" name="Freeform 457"/>
            <p:cNvSpPr>
              <a:spLocks noEditPoints="1"/>
            </p:cNvSpPr>
            <p:nvPr/>
          </p:nvSpPr>
          <p:spPr bwMode="auto">
            <a:xfrm>
              <a:off x="8470900" y="1576388"/>
              <a:ext cx="33338" cy="333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1 h 16"/>
                <a:gd name="T12" fmla="*/ 1 w 16"/>
                <a:gd name="T13" fmla="*/ 8 h 16"/>
                <a:gd name="T14" fmla="*/ 8 w 16"/>
                <a:gd name="T15" fmla="*/ 15 h 16"/>
                <a:gd name="T16" fmla="*/ 15 w 16"/>
                <a:gd name="T17" fmla="*/ 8 h 16"/>
                <a:gd name="T18" fmla="*/ 8 w 16"/>
                <a:gd name="T1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1"/>
                  </a:moveTo>
                  <a:cubicBezTo>
                    <a:pt x="4" y="1"/>
                    <a:pt x="1" y="4"/>
                    <a:pt x="1" y="8"/>
                  </a:cubicBezTo>
                  <a:cubicBezTo>
                    <a:pt x="1" y="12"/>
                    <a:pt x="4" y="15"/>
                    <a:pt x="8" y="15"/>
                  </a:cubicBezTo>
                  <a:cubicBezTo>
                    <a:pt x="12" y="15"/>
                    <a:pt x="15" y="12"/>
                    <a:pt x="15" y="8"/>
                  </a:cubicBezTo>
                  <a:cubicBezTo>
                    <a:pt x="15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9" name="Freeform 458"/>
            <p:cNvSpPr>
              <a:spLocks/>
            </p:cNvSpPr>
            <p:nvPr/>
          </p:nvSpPr>
          <p:spPr bwMode="auto">
            <a:xfrm>
              <a:off x="7948613" y="1438276"/>
              <a:ext cx="342900" cy="17463"/>
            </a:xfrm>
            <a:custGeom>
              <a:avLst/>
              <a:gdLst>
                <a:gd name="T0" fmla="*/ 166 w 166"/>
                <a:gd name="T1" fmla="*/ 9 h 9"/>
                <a:gd name="T2" fmla="*/ 153 w 166"/>
                <a:gd name="T3" fmla="*/ 0 h 9"/>
                <a:gd name="T4" fmla="*/ 13 w 166"/>
                <a:gd name="T5" fmla="*/ 0 h 9"/>
                <a:gd name="T6" fmla="*/ 0 w 166"/>
                <a:gd name="T7" fmla="*/ 9 h 9"/>
                <a:gd name="T8" fmla="*/ 166 w 16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9">
                  <a:moveTo>
                    <a:pt x="166" y="9"/>
                  </a:moveTo>
                  <a:cubicBezTo>
                    <a:pt x="165" y="4"/>
                    <a:pt x="159" y="0"/>
                    <a:pt x="15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2" y="4"/>
                    <a:pt x="0" y="9"/>
                  </a:cubicBezTo>
                  <a:lnTo>
                    <a:pt x="166" y="9"/>
                  </a:lnTo>
                  <a:close/>
                </a:path>
              </a:pathLst>
            </a:custGeom>
            <a:solidFill>
              <a:srgbClr val="26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0" name="Freeform 459"/>
            <p:cNvSpPr>
              <a:spLocks noEditPoints="1"/>
            </p:cNvSpPr>
            <p:nvPr/>
          </p:nvSpPr>
          <p:spPr bwMode="auto">
            <a:xfrm>
              <a:off x="7948613" y="1438276"/>
              <a:ext cx="344488" cy="20638"/>
            </a:xfrm>
            <a:custGeom>
              <a:avLst/>
              <a:gdLst>
                <a:gd name="T0" fmla="*/ 167 w 167"/>
                <a:gd name="T1" fmla="*/ 10 h 10"/>
                <a:gd name="T2" fmla="*/ 0 w 167"/>
                <a:gd name="T3" fmla="*/ 10 h 10"/>
                <a:gd name="T4" fmla="*/ 0 w 167"/>
                <a:gd name="T5" fmla="*/ 9 h 10"/>
                <a:gd name="T6" fmla="*/ 13 w 167"/>
                <a:gd name="T7" fmla="*/ 0 h 10"/>
                <a:gd name="T8" fmla="*/ 153 w 167"/>
                <a:gd name="T9" fmla="*/ 0 h 10"/>
                <a:gd name="T10" fmla="*/ 167 w 167"/>
                <a:gd name="T11" fmla="*/ 9 h 10"/>
                <a:gd name="T12" fmla="*/ 167 w 167"/>
                <a:gd name="T13" fmla="*/ 10 h 10"/>
                <a:gd name="T14" fmla="*/ 1 w 167"/>
                <a:gd name="T15" fmla="*/ 9 h 10"/>
                <a:gd name="T16" fmla="*/ 166 w 167"/>
                <a:gd name="T17" fmla="*/ 9 h 10"/>
                <a:gd name="T18" fmla="*/ 153 w 167"/>
                <a:gd name="T19" fmla="*/ 0 h 10"/>
                <a:gd name="T20" fmla="*/ 13 w 167"/>
                <a:gd name="T21" fmla="*/ 0 h 10"/>
                <a:gd name="T22" fmla="*/ 1 w 167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10">
                  <a:moveTo>
                    <a:pt x="167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3"/>
                    <a:pt x="7" y="0"/>
                    <a:pt x="1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9" y="0"/>
                    <a:pt x="165" y="3"/>
                    <a:pt x="167" y="9"/>
                  </a:cubicBezTo>
                  <a:lnTo>
                    <a:pt x="167" y="10"/>
                  </a:lnTo>
                  <a:close/>
                  <a:moveTo>
                    <a:pt x="1" y="9"/>
                  </a:moveTo>
                  <a:cubicBezTo>
                    <a:pt x="166" y="9"/>
                    <a:pt x="166" y="9"/>
                    <a:pt x="166" y="9"/>
                  </a:cubicBezTo>
                  <a:cubicBezTo>
                    <a:pt x="164" y="4"/>
                    <a:pt x="159" y="0"/>
                    <a:pt x="15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3" y="4"/>
                    <a:pt x="1" y="9"/>
                  </a:cubicBezTo>
                  <a:close/>
                </a:path>
              </a:pathLst>
            </a:custGeom>
            <a:solidFill>
              <a:srgbClr val="26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461" name="Freeform 460"/>
          <p:cNvSpPr>
            <a:spLocks/>
          </p:cNvSpPr>
          <p:nvPr/>
        </p:nvSpPr>
        <p:spPr bwMode="auto">
          <a:xfrm>
            <a:off x="8837613" y="3070226"/>
            <a:ext cx="931863" cy="3279775"/>
          </a:xfrm>
          <a:custGeom>
            <a:avLst/>
            <a:gdLst>
              <a:gd name="T0" fmla="*/ 451 w 451"/>
              <a:gd name="T1" fmla="*/ 1590 h 1590"/>
              <a:gd name="T2" fmla="*/ 293 w 451"/>
              <a:gd name="T3" fmla="*/ 971 h 1590"/>
              <a:gd name="T4" fmla="*/ 293 w 451"/>
              <a:gd name="T5" fmla="*/ 810 h 1590"/>
              <a:gd name="T6" fmla="*/ 323 w 451"/>
              <a:gd name="T7" fmla="*/ 613 h 1590"/>
              <a:gd name="T8" fmla="*/ 325 w 451"/>
              <a:gd name="T9" fmla="*/ 397 h 1590"/>
              <a:gd name="T10" fmla="*/ 311 w 451"/>
              <a:gd name="T11" fmla="*/ 322 h 1590"/>
              <a:gd name="T12" fmla="*/ 156 w 451"/>
              <a:gd name="T13" fmla="*/ 13 h 1590"/>
              <a:gd name="T14" fmla="*/ 66 w 451"/>
              <a:gd name="T15" fmla="*/ 161 h 1590"/>
              <a:gd name="T16" fmla="*/ 145 w 451"/>
              <a:gd name="T17" fmla="*/ 320 h 1590"/>
              <a:gd name="T18" fmla="*/ 109 w 451"/>
              <a:gd name="T19" fmla="*/ 453 h 1590"/>
              <a:gd name="T20" fmla="*/ 21 w 451"/>
              <a:gd name="T21" fmla="*/ 626 h 1590"/>
              <a:gd name="T22" fmla="*/ 3 w 451"/>
              <a:gd name="T23" fmla="*/ 812 h 1590"/>
              <a:gd name="T24" fmla="*/ 258 w 451"/>
              <a:gd name="T25" fmla="*/ 1590 h 1590"/>
              <a:gd name="T26" fmla="*/ 451 w 451"/>
              <a:gd name="T27" fmla="*/ 1590 h 1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51" h="1590">
                <a:moveTo>
                  <a:pt x="451" y="1590"/>
                </a:moveTo>
                <a:cubicBezTo>
                  <a:pt x="451" y="1590"/>
                  <a:pt x="298" y="1004"/>
                  <a:pt x="293" y="971"/>
                </a:cubicBezTo>
                <a:cubicBezTo>
                  <a:pt x="287" y="938"/>
                  <a:pt x="267" y="877"/>
                  <a:pt x="293" y="810"/>
                </a:cubicBezTo>
                <a:cubicBezTo>
                  <a:pt x="318" y="742"/>
                  <a:pt x="323" y="675"/>
                  <a:pt x="323" y="613"/>
                </a:cubicBezTo>
                <a:cubicBezTo>
                  <a:pt x="323" y="552"/>
                  <a:pt x="325" y="409"/>
                  <a:pt x="325" y="397"/>
                </a:cubicBezTo>
                <a:cubicBezTo>
                  <a:pt x="325" y="385"/>
                  <a:pt x="330" y="361"/>
                  <a:pt x="311" y="322"/>
                </a:cubicBezTo>
                <a:cubicBezTo>
                  <a:pt x="293" y="282"/>
                  <a:pt x="202" y="0"/>
                  <a:pt x="156" y="13"/>
                </a:cubicBezTo>
                <a:cubicBezTo>
                  <a:pt x="109" y="25"/>
                  <a:pt x="53" y="86"/>
                  <a:pt x="66" y="161"/>
                </a:cubicBezTo>
                <a:cubicBezTo>
                  <a:pt x="79" y="237"/>
                  <a:pt x="138" y="290"/>
                  <a:pt x="145" y="320"/>
                </a:cubicBezTo>
                <a:cubicBezTo>
                  <a:pt x="152" y="351"/>
                  <a:pt x="150" y="406"/>
                  <a:pt x="109" y="453"/>
                </a:cubicBezTo>
                <a:cubicBezTo>
                  <a:pt x="68" y="499"/>
                  <a:pt x="33" y="516"/>
                  <a:pt x="21" y="626"/>
                </a:cubicBezTo>
                <a:cubicBezTo>
                  <a:pt x="9" y="736"/>
                  <a:pt x="7" y="760"/>
                  <a:pt x="3" y="812"/>
                </a:cubicBezTo>
                <a:cubicBezTo>
                  <a:pt x="0" y="865"/>
                  <a:pt x="258" y="1590"/>
                  <a:pt x="258" y="1590"/>
                </a:cubicBezTo>
                <a:cubicBezTo>
                  <a:pt x="451" y="1590"/>
                  <a:pt x="451" y="1590"/>
                  <a:pt x="451" y="1590"/>
                </a:cubicBezTo>
              </a:path>
            </a:pathLst>
          </a:custGeom>
          <a:solidFill>
            <a:srgbClr val="FFB7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232" name="组合 3231"/>
          <p:cNvGrpSpPr/>
          <p:nvPr/>
        </p:nvGrpSpPr>
        <p:grpSpPr>
          <a:xfrm>
            <a:off x="8374063" y="4960938"/>
            <a:ext cx="1752600" cy="2479676"/>
            <a:chOff x="8374063" y="4960938"/>
            <a:chExt cx="1752600" cy="2479676"/>
          </a:xfrm>
        </p:grpSpPr>
        <p:sp>
          <p:nvSpPr>
            <p:cNvPr id="3462" name="Freeform 461"/>
            <p:cNvSpPr>
              <a:spLocks/>
            </p:cNvSpPr>
            <p:nvPr/>
          </p:nvSpPr>
          <p:spPr bwMode="auto">
            <a:xfrm>
              <a:off x="8374063" y="5546726"/>
              <a:ext cx="1752600" cy="1893888"/>
            </a:xfrm>
            <a:custGeom>
              <a:avLst/>
              <a:gdLst>
                <a:gd name="T0" fmla="*/ 231 w 1104"/>
                <a:gd name="T1" fmla="*/ 1193 h 1193"/>
                <a:gd name="T2" fmla="*/ 1104 w 1104"/>
                <a:gd name="T3" fmla="*/ 1193 h 1193"/>
                <a:gd name="T4" fmla="*/ 840 w 1104"/>
                <a:gd name="T5" fmla="*/ 0 h 1193"/>
                <a:gd name="T6" fmla="*/ 0 w 1104"/>
                <a:gd name="T7" fmla="*/ 172 h 1193"/>
                <a:gd name="T8" fmla="*/ 231 w 1104"/>
                <a:gd name="T9" fmla="*/ 1193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4" h="1193">
                  <a:moveTo>
                    <a:pt x="231" y="1193"/>
                  </a:moveTo>
                  <a:lnTo>
                    <a:pt x="1104" y="1193"/>
                  </a:lnTo>
                  <a:lnTo>
                    <a:pt x="840" y="0"/>
                  </a:lnTo>
                  <a:lnTo>
                    <a:pt x="0" y="172"/>
                  </a:lnTo>
                  <a:lnTo>
                    <a:pt x="231" y="1193"/>
                  </a:lnTo>
                  <a:close/>
                </a:path>
              </a:pathLst>
            </a:custGeom>
            <a:solidFill>
              <a:srgbClr val="1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3" name="Freeform 462"/>
            <p:cNvSpPr>
              <a:spLocks/>
            </p:cNvSpPr>
            <p:nvPr/>
          </p:nvSpPr>
          <p:spPr bwMode="auto">
            <a:xfrm>
              <a:off x="8374063" y="5546726"/>
              <a:ext cx="1752600" cy="1893888"/>
            </a:xfrm>
            <a:custGeom>
              <a:avLst/>
              <a:gdLst>
                <a:gd name="T0" fmla="*/ 231 w 1104"/>
                <a:gd name="T1" fmla="*/ 1193 h 1193"/>
                <a:gd name="T2" fmla="*/ 1104 w 1104"/>
                <a:gd name="T3" fmla="*/ 1193 h 1193"/>
                <a:gd name="T4" fmla="*/ 840 w 1104"/>
                <a:gd name="T5" fmla="*/ 0 h 1193"/>
                <a:gd name="T6" fmla="*/ 0 w 1104"/>
                <a:gd name="T7" fmla="*/ 172 h 1193"/>
                <a:gd name="T8" fmla="*/ 231 w 1104"/>
                <a:gd name="T9" fmla="*/ 1193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4" h="1193">
                  <a:moveTo>
                    <a:pt x="231" y="1193"/>
                  </a:moveTo>
                  <a:lnTo>
                    <a:pt x="1104" y="1193"/>
                  </a:lnTo>
                  <a:lnTo>
                    <a:pt x="840" y="0"/>
                  </a:lnTo>
                  <a:lnTo>
                    <a:pt x="0" y="172"/>
                  </a:lnTo>
                  <a:lnTo>
                    <a:pt x="231" y="11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4" name="Freeform 463"/>
            <p:cNvSpPr>
              <a:spLocks/>
            </p:cNvSpPr>
            <p:nvPr/>
          </p:nvSpPr>
          <p:spPr bwMode="auto">
            <a:xfrm>
              <a:off x="8396288" y="4960938"/>
              <a:ext cx="1236663" cy="846138"/>
            </a:xfrm>
            <a:custGeom>
              <a:avLst/>
              <a:gdLst>
                <a:gd name="T0" fmla="*/ 27 w 779"/>
                <a:gd name="T1" fmla="*/ 533 h 533"/>
                <a:gd name="T2" fmla="*/ 779 w 779"/>
                <a:gd name="T3" fmla="*/ 378 h 533"/>
                <a:gd name="T4" fmla="*/ 706 w 779"/>
                <a:gd name="T5" fmla="*/ 0 h 533"/>
                <a:gd name="T6" fmla="*/ 0 w 779"/>
                <a:gd name="T7" fmla="*/ 376 h 533"/>
                <a:gd name="T8" fmla="*/ 27 w 779"/>
                <a:gd name="T9" fmla="*/ 5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533">
                  <a:moveTo>
                    <a:pt x="27" y="533"/>
                  </a:moveTo>
                  <a:lnTo>
                    <a:pt x="779" y="378"/>
                  </a:lnTo>
                  <a:lnTo>
                    <a:pt x="706" y="0"/>
                  </a:lnTo>
                  <a:lnTo>
                    <a:pt x="0" y="376"/>
                  </a:lnTo>
                  <a:lnTo>
                    <a:pt x="27" y="533"/>
                  </a:lnTo>
                  <a:close/>
                </a:path>
              </a:pathLst>
            </a:custGeom>
            <a:solidFill>
              <a:srgbClr val="D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5" name="Freeform 464"/>
            <p:cNvSpPr>
              <a:spLocks/>
            </p:cNvSpPr>
            <p:nvPr/>
          </p:nvSpPr>
          <p:spPr bwMode="auto">
            <a:xfrm>
              <a:off x="8396288" y="4960938"/>
              <a:ext cx="1236663" cy="846138"/>
            </a:xfrm>
            <a:custGeom>
              <a:avLst/>
              <a:gdLst>
                <a:gd name="T0" fmla="*/ 27 w 779"/>
                <a:gd name="T1" fmla="*/ 533 h 533"/>
                <a:gd name="T2" fmla="*/ 779 w 779"/>
                <a:gd name="T3" fmla="*/ 378 h 533"/>
                <a:gd name="T4" fmla="*/ 706 w 779"/>
                <a:gd name="T5" fmla="*/ 0 h 533"/>
                <a:gd name="T6" fmla="*/ 0 w 779"/>
                <a:gd name="T7" fmla="*/ 376 h 533"/>
                <a:gd name="T8" fmla="*/ 27 w 779"/>
                <a:gd name="T9" fmla="*/ 53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533">
                  <a:moveTo>
                    <a:pt x="27" y="533"/>
                  </a:moveTo>
                  <a:lnTo>
                    <a:pt x="779" y="378"/>
                  </a:lnTo>
                  <a:lnTo>
                    <a:pt x="706" y="0"/>
                  </a:lnTo>
                  <a:lnTo>
                    <a:pt x="0" y="376"/>
                  </a:lnTo>
                  <a:lnTo>
                    <a:pt x="27" y="5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6" name="Oval 465"/>
            <p:cNvSpPr>
              <a:spLocks noChangeArrowheads="1"/>
            </p:cNvSpPr>
            <p:nvPr/>
          </p:nvSpPr>
          <p:spPr bwMode="auto">
            <a:xfrm>
              <a:off x="8459788" y="5580063"/>
              <a:ext cx="144463" cy="144463"/>
            </a:xfrm>
            <a:prstGeom prst="ellipse">
              <a:avLst/>
            </a:prstGeom>
            <a:solidFill>
              <a:srgbClr val="344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7" name="Freeform 466"/>
            <p:cNvSpPr>
              <a:spLocks/>
            </p:cNvSpPr>
            <p:nvPr/>
          </p:nvSpPr>
          <p:spPr bwMode="auto">
            <a:xfrm>
              <a:off x="8459788" y="5646738"/>
              <a:ext cx="144463" cy="77788"/>
            </a:xfrm>
            <a:custGeom>
              <a:avLst/>
              <a:gdLst>
                <a:gd name="T0" fmla="*/ 70 w 70"/>
                <a:gd name="T1" fmla="*/ 0 h 38"/>
                <a:gd name="T2" fmla="*/ 35 w 70"/>
                <a:gd name="T3" fmla="*/ 32 h 38"/>
                <a:gd name="T4" fmla="*/ 1 w 70"/>
                <a:gd name="T5" fmla="*/ 0 h 38"/>
                <a:gd name="T6" fmla="*/ 0 w 70"/>
                <a:gd name="T7" fmla="*/ 3 h 38"/>
                <a:gd name="T8" fmla="*/ 0 w 70"/>
                <a:gd name="T9" fmla="*/ 3 h 38"/>
                <a:gd name="T10" fmla="*/ 35 w 70"/>
                <a:gd name="T11" fmla="*/ 38 h 38"/>
                <a:gd name="T12" fmla="*/ 70 w 70"/>
                <a:gd name="T13" fmla="*/ 3 h 38"/>
                <a:gd name="T14" fmla="*/ 70 w 70"/>
                <a:gd name="T15" fmla="*/ 3 h 38"/>
                <a:gd name="T16" fmla="*/ 70 w 7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8">
                  <a:moveTo>
                    <a:pt x="70" y="0"/>
                  </a:moveTo>
                  <a:cubicBezTo>
                    <a:pt x="68" y="18"/>
                    <a:pt x="54" y="32"/>
                    <a:pt x="35" y="32"/>
                  </a:cubicBezTo>
                  <a:cubicBezTo>
                    <a:pt x="17" y="32"/>
                    <a:pt x="2" y="18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2"/>
                    <a:pt x="16" y="38"/>
                    <a:pt x="35" y="38"/>
                  </a:cubicBezTo>
                  <a:cubicBezTo>
                    <a:pt x="55" y="38"/>
                    <a:pt x="70" y="22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70" y="1"/>
                    <a:pt x="70" y="0"/>
                  </a:cubicBezTo>
                </a:path>
              </a:pathLst>
            </a:custGeom>
            <a:solidFill>
              <a:srgbClr val="0B17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8" name="Oval 467"/>
            <p:cNvSpPr>
              <a:spLocks noChangeArrowheads="1"/>
            </p:cNvSpPr>
            <p:nvPr/>
          </p:nvSpPr>
          <p:spPr bwMode="auto">
            <a:xfrm>
              <a:off x="8493125" y="5613401"/>
              <a:ext cx="20638" cy="14288"/>
            </a:xfrm>
            <a:prstGeom prst="ellipse">
              <a:avLst/>
            </a:prstGeom>
            <a:solidFill>
              <a:srgbClr val="6F8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9" name="Oval 468"/>
            <p:cNvSpPr>
              <a:spLocks noChangeArrowheads="1"/>
            </p:cNvSpPr>
            <p:nvPr/>
          </p:nvSpPr>
          <p:spPr bwMode="auto">
            <a:xfrm>
              <a:off x="8548688" y="5613401"/>
              <a:ext cx="20638" cy="14288"/>
            </a:xfrm>
            <a:prstGeom prst="ellipse">
              <a:avLst/>
            </a:prstGeom>
            <a:solidFill>
              <a:srgbClr val="6F8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0" name="Oval 469"/>
            <p:cNvSpPr>
              <a:spLocks noChangeArrowheads="1"/>
            </p:cNvSpPr>
            <p:nvPr/>
          </p:nvSpPr>
          <p:spPr bwMode="auto">
            <a:xfrm>
              <a:off x="8548688" y="5662613"/>
              <a:ext cx="20638" cy="14288"/>
            </a:xfrm>
            <a:prstGeom prst="ellipse">
              <a:avLst/>
            </a:prstGeom>
            <a:solidFill>
              <a:srgbClr val="6F8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1" name="Oval 470"/>
            <p:cNvSpPr>
              <a:spLocks noChangeArrowheads="1"/>
            </p:cNvSpPr>
            <p:nvPr/>
          </p:nvSpPr>
          <p:spPr bwMode="auto">
            <a:xfrm>
              <a:off x="8493125" y="5662613"/>
              <a:ext cx="20638" cy="14288"/>
            </a:xfrm>
            <a:prstGeom prst="ellipse">
              <a:avLst/>
            </a:prstGeom>
            <a:solidFill>
              <a:srgbClr val="6F8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2" name="Oval 471"/>
            <p:cNvSpPr>
              <a:spLocks noChangeArrowheads="1"/>
            </p:cNvSpPr>
            <p:nvPr/>
          </p:nvSpPr>
          <p:spPr bwMode="auto">
            <a:xfrm>
              <a:off x="8539163" y="5654676"/>
              <a:ext cx="9525" cy="6350"/>
            </a:xfrm>
            <a:prstGeom prst="ellipse">
              <a:avLst/>
            </a:prstGeom>
            <a:solidFill>
              <a:srgbClr val="6F8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3" name="Oval 472"/>
            <p:cNvSpPr>
              <a:spLocks noChangeArrowheads="1"/>
            </p:cNvSpPr>
            <p:nvPr/>
          </p:nvSpPr>
          <p:spPr bwMode="auto">
            <a:xfrm>
              <a:off x="8513763" y="5654676"/>
              <a:ext cx="11113" cy="6350"/>
            </a:xfrm>
            <a:prstGeom prst="ellipse">
              <a:avLst/>
            </a:prstGeom>
            <a:solidFill>
              <a:srgbClr val="6F8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4" name="Oval 473"/>
            <p:cNvSpPr>
              <a:spLocks noChangeArrowheads="1"/>
            </p:cNvSpPr>
            <p:nvPr/>
          </p:nvSpPr>
          <p:spPr bwMode="auto">
            <a:xfrm>
              <a:off x="8513763" y="5632451"/>
              <a:ext cx="11113" cy="6350"/>
            </a:xfrm>
            <a:prstGeom prst="ellipse">
              <a:avLst/>
            </a:prstGeom>
            <a:solidFill>
              <a:srgbClr val="6F8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5" name="Oval 474"/>
            <p:cNvSpPr>
              <a:spLocks noChangeArrowheads="1"/>
            </p:cNvSpPr>
            <p:nvPr/>
          </p:nvSpPr>
          <p:spPr bwMode="auto">
            <a:xfrm>
              <a:off x="8539163" y="5632451"/>
              <a:ext cx="9525" cy="6350"/>
            </a:xfrm>
            <a:prstGeom prst="ellipse">
              <a:avLst/>
            </a:prstGeom>
            <a:solidFill>
              <a:srgbClr val="6F8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6" name="Freeform 475"/>
            <p:cNvSpPr>
              <a:spLocks/>
            </p:cNvSpPr>
            <p:nvPr/>
          </p:nvSpPr>
          <p:spPr bwMode="auto">
            <a:xfrm>
              <a:off x="9667875" y="5551488"/>
              <a:ext cx="436563" cy="1889125"/>
            </a:xfrm>
            <a:custGeom>
              <a:avLst/>
              <a:gdLst>
                <a:gd name="T0" fmla="*/ 13 w 275"/>
                <a:gd name="T1" fmla="*/ 0 h 1190"/>
                <a:gd name="T2" fmla="*/ 0 w 275"/>
                <a:gd name="T3" fmla="*/ 3 h 1190"/>
                <a:gd name="T4" fmla="*/ 262 w 275"/>
                <a:gd name="T5" fmla="*/ 1190 h 1190"/>
                <a:gd name="T6" fmla="*/ 275 w 275"/>
                <a:gd name="T7" fmla="*/ 1190 h 1190"/>
                <a:gd name="T8" fmla="*/ 13 w 275"/>
                <a:gd name="T9" fmla="*/ 0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190">
                  <a:moveTo>
                    <a:pt x="13" y="0"/>
                  </a:moveTo>
                  <a:lnTo>
                    <a:pt x="0" y="3"/>
                  </a:lnTo>
                  <a:lnTo>
                    <a:pt x="262" y="1190"/>
                  </a:lnTo>
                  <a:lnTo>
                    <a:pt x="275" y="119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7" name="Freeform 476"/>
            <p:cNvSpPr>
              <a:spLocks/>
            </p:cNvSpPr>
            <p:nvPr/>
          </p:nvSpPr>
          <p:spPr bwMode="auto">
            <a:xfrm>
              <a:off x="9667875" y="5551488"/>
              <a:ext cx="436563" cy="1889125"/>
            </a:xfrm>
            <a:custGeom>
              <a:avLst/>
              <a:gdLst>
                <a:gd name="T0" fmla="*/ 13 w 275"/>
                <a:gd name="T1" fmla="*/ 0 h 1190"/>
                <a:gd name="T2" fmla="*/ 0 w 275"/>
                <a:gd name="T3" fmla="*/ 3 h 1190"/>
                <a:gd name="T4" fmla="*/ 262 w 275"/>
                <a:gd name="T5" fmla="*/ 1190 h 1190"/>
                <a:gd name="T6" fmla="*/ 275 w 275"/>
                <a:gd name="T7" fmla="*/ 1190 h 1190"/>
                <a:gd name="T8" fmla="*/ 13 w 275"/>
                <a:gd name="T9" fmla="*/ 0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190">
                  <a:moveTo>
                    <a:pt x="13" y="0"/>
                  </a:moveTo>
                  <a:lnTo>
                    <a:pt x="0" y="3"/>
                  </a:lnTo>
                  <a:lnTo>
                    <a:pt x="262" y="1190"/>
                  </a:lnTo>
                  <a:lnTo>
                    <a:pt x="275" y="119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8" name="Freeform 477"/>
            <p:cNvSpPr>
              <a:spLocks/>
            </p:cNvSpPr>
            <p:nvPr/>
          </p:nvSpPr>
          <p:spPr bwMode="auto">
            <a:xfrm>
              <a:off x="9594850" y="5565776"/>
              <a:ext cx="433388" cy="1874838"/>
            </a:xfrm>
            <a:custGeom>
              <a:avLst/>
              <a:gdLst>
                <a:gd name="T0" fmla="*/ 13 w 273"/>
                <a:gd name="T1" fmla="*/ 0 h 1181"/>
                <a:gd name="T2" fmla="*/ 0 w 273"/>
                <a:gd name="T3" fmla="*/ 3 h 1181"/>
                <a:gd name="T4" fmla="*/ 260 w 273"/>
                <a:gd name="T5" fmla="*/ 1181 h 1181"/>
                <a:gd name="T6" fmla="*/ 273 w 273"/>
                <a:gd name="T7" fmla="*/ 1181 h 1181"/>
                <a:gd name="T8" fmla="*/ 13 w 273"/>
                <a:gd name="T9" fmla="*/ 0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1181">
                  <a:moveTo>
                    <a:pt x="13" y="0"/>
                  </a:moveTo>
                  <a:lnTo>
                    <a:pt x="0" y="3"/>
                  </a:lnTo>
                  <a:lnTo>
                    <a:pt x="260" y="1181"/>
                  </a:lnTo>
                  <a:lnTo>
                    <a:pt x="273" y="118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0" name="Freeform 478"/>
            <p:cNvSpPr>
              <a:spLocks/>
            </p:cNvSpPr>
            <p:nvPr/>
          </p:nvSpPr>
          <p:spPr bwMode="auto">
            <a:xfrm>
              <a:off x="9594850" y="5565776"/>
              <a:ext cx="433388" cy="1874838"/>
            </a:xfrm>
            <a:custGeom>
              <a:avLst/>
              <a:gdLst>
                <a:gd name="T0" fmla="*/ 13 w 273"/>
                <a:gd name="T1" fmla="*/ 0 h 1181"/>
                <a:gd name="T2" fmla="*/ 0 w 273"/>
                <a:gd name="T3" fmla="*/ 3 h 1181"/>
                <a:gd name="T4" fmla="*/ 260 w 273"/>
                <a:gd name="T5" fmla="*/ 1181 h 1181"/>
                <a:gd name="T6" fmla="*/ 273 w 273"/>
                <a:gd name="T7" fmla="*/ 1181 h 1181"/>
                <a:gd name="T8" fmla="*/ 13 w 273"/>
                <a:gd name="T9" fmla="*/ 0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1181">
                  <a:moveTo>
                    <a:pt x="13" y="0"/>
                  </a:moveTo>
                  <a:lnTo>
                    <a:pt x="0" y="3"/>
                  </a:lnTo>
                  <a:lnTo>
                    <a:pt x="260" y="1181"/>
                  </a:lnTo>
                  <a:lnTo>
                    <a:pt x="273" y="1181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2" name="Freeform 479"/>
            <p:cNvSpPr>
              <a:spLocks/>
            </p:cNvSpPr>
            <p:nvPr/>
          </p:nvSpPr>
          <p:spPr bwMode="auto">
            <a:xfrm>
              <a:off x="9594850" y="5565776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4" name="Freeform 480"/>
            <p:cNvSpPr>
              <a:spLocks/>
            </p:cNvSpPr>
            <p:nvPr/>
          </p:nvSpPr>
          <p:spPr bwMode="auto">
            <a:xfrm>
              <a:off x="9594850" y="5565776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6" name="Freeform 481"/>
            <p:cNvSpPr>
              <a:spLocks/>
            </p:cNvSpPr>
            <p:nvPr/>
          </p:nvSpPr>
          <p:spPr bwMode="auto">
            <a:xfrm>
              <a:off x="9520238" y="5580063"/>
              <a:ext cx="428625" cy="1860550"/>
            </a:xfrm>
            <a:custGeom>
              <a:avLst/>
              <a:gdLst>
                <a:gd name="T0" fmla="*/ 13 w 270"/>
                <a:gd name="T1" fmla="*/ 0 h 1172"/>
                <a:gd name="T2" fmla="*/ 0 w 270"/>
                <a:gd name="T3" fmla="*/ 3 h 1172"/>
                <a:gd name="T4" fmla="*/ 257 w 270"/>
                <a:gd name="T5" fmla="*/ 1172 h 1172"/>
                <a:gd name="T6" fmla="*/ 270 w 270"/>
                <a:gd name="T7" fmla="*/ 1172 h 1172"/>
                <a:gd name="T8" fmla="*/ 13 w 270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1172">
                  <a:moveTo>
                    <a:pt x="13" y="0"/>
                  </a:moveTo>
                  <a:lnTo>
                    <a:pt x="0" y="3"/>
                  </a:lnTo>
                  <a:lnTo>
                    <a:pt x="257" y="1172"/>
                  </a:lnTo>
                  <a:lnTo>
                    <a:pt x="270" y="117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8" name="Freeform 482"/>
            <p:cNvSpPr>
              <a:spLocks/>
            </p:cNvSpPr>
            <p:nvPr/>
          </p:nvSpPr>
          <p:spPr bwMode="auto">
            <a:xfrm>
              <a:off x="9520238" y="5580063"/>
              <a:ext cx="428625" cy="1860550"/>
            </a:xfrm>
            <a:custGeom>
              <a:avLst/>
              <a:gdLst>
                <a:gd name="T0" fmla="*/ 13 w 270"/>
                <a:gd name="T1" fmla="*/ 0 h 1172"/>
                <a:gd name="T2" fmla="*/ 0 w 270"/>
                <a:gd name="T3" fmla="*/ 3 h 1172"/>
                <a:gd name="T4" fmla="*/ 257 w 270"/>
                <a:gd name="T5" fmla="*/ 1172 h 1172"/>
                <a:gd name="T6" fmla="*/ 270 w 270"/>
                <a:gd name="T7" fmla="*/ 1172 h 1172"/>
                <a:gd name="T8" fmla="*/ 13 w 270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1172">
                  <a:moveTo>
                    <a:pt x="13" y="0"/>
                  </a:moveTo>
                  <a:lnTo>
                    <a:pt x="0" y="3"/>
                  </a:lnTo>
                  <a:lnTo>
                    <a:pt x="257" y="1172"/>
                  </a:lnTo>
                  <a:lnTo>
                    <a:pt x="270" y="1172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0" name="Freeform 483"/>
            <p:cNvSpPr>
              <a:spLocks/>
            </p:cNvSpPr>
            <p:nvPr/>
          </p:nvSpPr>
          <p:spPr bwMode="auto">
            <a:xfrm>
              <a:off x="9520238" y="5580063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2" name="Freeform 484"/>
            <p:cNvSpPr>
              <a:spLocks/>
            </p:cNvSpPr>
            <p:nvPr/>
          </p:nvSpPr>
          <p:spPr bwMode="auto">
            <a:xfrm>
              <a:off x="9520238" y="5580063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4" name="Freeform 485"/>
            <p:cNvSpPr>
              <a:spLocks/>
            </p:cNvSpPr>
            <p:nvPr/>
          </p:nvSpPr>
          <p:spPr bwMode="auto">
            <a:xfrm>
              <a:off x="9447213" y="5597526"/>
              <a:ext cx="425450" cy="1843088"/>
            </a:xfrm>
            <a:custGeom>
              <a:avLst/>
              <a:gdLst>
                <a:gd name="T0" fmla="*/ 12 w 268"/>
                <a:gd name="T1" fmla="*/ 0 h 1161"/>
                <a:gd name="T2" fmla="*/ 0 w 268"/>
                <a:gd name="T3" fmla="*/ 2 h 1161"/>
                <a:gd name="T4" fmla="*/ 255 w 268"/>
                <a:gd name="T5" fmla="*/ 1161 h 1161"/>
                <a:gd name="T6" fmla="*/ 268 w 268"/>
                <a:gd name="T7" fmla="*/ 1161 h 1161"/>
                <a:gd name="T8" fmla="*/ 12 w 268"/>
                <a:gd name="T9" fmla="*/ 0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1161">
                  <a:moveTo>
                    <a:pt x="12" y="0"/>
                  </a:moveTo>
                  <a:lnTo>
                    <a:pt x="0" y="2"/>
                  </a:lnTo>
                  <a:lnTo>
                    <a:pt x="255" y="1161"/>
                  </a:lnTo>
                  <a:lnTo>
                    <a:pt x="268" y="116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6" name="Freeform 486"/>
            <p:cNvSpPr>
              <a:spLocks/>
            </p:cNvSpPr>
            <p:nvPr/>
          </p:nvSpPr>
          <p:spPr bwMode="auto">
            <a:xfrm>
              <a:off x="9447213" y="5597526"/>
              <a:ext cx="425450" cy="1843088"/>
            </a:xfrm>
            <a:custGeom>
              <a:avLst/>
              <a:gdLst>
                <a:gd name="T0" fmla="*/ 12 w 268"/>
                <a:gd name="T1" fmla="*/ 0 h 1161"/>
                <a:gd name="T2" fmla="*/ 0 w 268"/>
                <a:gd name="T3" fmla="*/ 2 h 1161"/>
                <a:gd name="T4" fmla="*/ 255 w 268"/>
                <a:gd name="T5" fmla="*/ 1161 h 1161"/>
                <a:gd name="T6" fmla="*/ 268 w 268"/>
                <a:gd name="T7" fmla="*/ 1161 h 1161"/>
                <a:gd name="T8" fmla="*/ 12 w 268"/>
                <a:gd name="T9" fmla="*/ 0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1161">
                  <a:moveTo>
                    <a:pt x="12" y="0"/>
                  </a:moveTo>
                  <a:lnTo>
                    <a:pt x="0" y="2"/>
                  </a:lnTo>
                  <a:lnTo>
                    <a:pt x="255" y="1161"/>
                  </a:lnTo>
                  <a:lnTo>
                    <a:pt x="268" y="1161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8" name="Freeform 487"/>
            <p:cNvSpPr>
              <a:spLocks/>
            </p:cNvSpPr>
            <p:nvPr/>
          </p:nvSpPr>
          <p:spPr bwMode="auto">
            <a:xfrm>
              <a:off x="9447213" y="5597526"/>
              <a:ext cx="19050" cy="3175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2 h 2"/>
                <a:gd name="T4" fmla="*/ 0 w 12"/>
                <a:gd name="T5" fmla="*/ 2 h 2"/>
                <a:gd name="T6" fmla="*/ 12 w 12"/>
                <a:gd name="T7" fmla="*/ 0 h 2"/>
                <a:gd name="T8" fmla="*/ 12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0" name="Freeform 488"/>
            <p:cNvSpPr>
              <a:spLocks/>
            </p:cNvSpPr>
            <p:nvPr/>
          </p:nvSpPr>
          <p:spPr bwMode="auto">
            <a:xfrm>
              <a:off x="9447213" y="5597526"/>
              <a:ext cx="19050" cy="3175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2 h 2"/>
                <a:gd name="T4" fmla="*/ 0 w 12"/>
                <a:gd name="T5" fmla="*/ 2 h 2"/>
                <a:gd name="T6" fmla="*/ 12 w 12"/>
                <a:gd name="T7" fmla="*/ 0 h 2"/>
                <a:gd name="T8" fmla="*/ 12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2" name="Freeform 489"/>
            <p:cNvSpPr>
              <a:spLocks/>
            </p:cNvSpPr>
            <p:nvPr/>
          </p:nvSpPr>
          <p:spPr bwMode="auto">
            <a:xfrm>
              <a:off x="9372600" y="5611813"/>
              <a:ext cx="423863" cy="1828800"/>
            </a:xfrm>
            <a:custGeom>
              <a:avLst/>
              <a:gdLst>
                <a:gd name="T0" fmla="*/ 13 w 267"/>
                <a:gd name="T1" fmla="*/ 0 h 1152"/>
                <a:gd name="T2" fmla="*/ 0 w 267"/>
                <a:gd name="T3" fmla="*/ 2 h 1152"/>
                <a:gd name="T4" fmla="*/ 254 w 267"/>
                <a:gd name="T5" fmla="*/ 1152 h 1152"/>
                <a:gd name="T6" fmla="*/ 267 w 267"/>
                <a:gd name="T7" fmla="*/ 1152 h 1152"/>
                <a:gd name="T8" fmla="*/ 13 w 267"/>
                <a:gd name="T9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1152">
                  <a:moveTo>
                    <a:pt x="13" y="0"/>
                  </a:moveTo>
                  <a:lnTo>
                    <a:pt x="0" y="2"/>
                  </a:lnTo>
                  <a:lnTo>
                    <a:pt x="254" y="1152"/>
                  </a:lnTo>
                  <a:lnTo>
                    <a:pt x="267" y="115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4" name="Freeform 490"/>
            <p:cNvSpPr>
              <a:spLocks/>
            </p:cNvSpPr>
            <p:nvPr/>
          </p:nvSpPr>
          <p:spPr bwMode="auto">
            <a:xfrm>
              <a:off x="9372600" y="5611813"/>
              <a:ext cx="423863" cy="1828800"/>
            </a:xfrm>
            <a:custGeom>
              <a:avLst/>
              <a:gdLst>
                <a:gd name="T0" fmla="*/ 13 w 267"/>
                <a:gd name="T1" fmla="*/ 0 h 1152"/>
                <a:gd name="T2" fmla="*/ 0 w 267"/>
                <a:gd name="T3" fmla="*/ 2 h 1152"/>
                <a:gd name="T4" fmla="*/ 254 w 267"/>
                <a:gd name="T5" fmla="*/ 1152 h 1152"/>
                <a:gd name="T6" fmla="*/ 267 w 267"/>
                <a:gd name="T7" fmla="*/ 1152 h 1152"/>
                <a:gd name="T8" fmla="*/ 13 w 267"/>
                <a:gd name="T9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1152">
                  <a:moveTo>
                    <a:pt x="13" y="0"/>
                  </a:moveTo>
                  <a:lnTo>
                    <a:pt x="0" y="2"/>
                  </a:lnTo>
                  <a:lnTo>
                    <a:pt x="254" y="1152"/>
                  </a:lnTo>
                  <a:lnTo>
                    <a:pt x="267" y="1152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6" name="Freeform 491"/>
            <p:cNvSpPr>
              <a:spLocks/>
            </p:cNvSpPr>
            <p:nvPr/>
          </p:nvSpPr>
          <p:spPr bwMode="auto">
            <a:xfrm>
              <a:off x="9372600" y="5611813"/>
              <a:ext cx="20638" cy="3175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0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8" name="Freeform 492"/>
            <p:cNvSpPr>
              <a:spLocks/>
            </p:cNvSpPr>
            <p:nvPr/>
          </p:nvSpPr>
          <p:spPr bwMode="auto">
            <a:xfrm>
              <a:off x="9372600" y="5611813"/>
              <a:ext cx="20638" cy="3175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0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0" name="Freeform 493"/>
            <p:cNvSpPr>
              <a:spLocks/>
            </p:cNvSpPr>
            <p:nvPr/>
          </p:nvSpPr>
          <p:spPr bwMode="auto">
            <a:xfrm>
              <a:off x="9299575" y="5626101"/>
              <a:ext cx="419100" cy="1814513"/>
            </a:xfrm>
            <a:custGeom>
              <a:avLst/>
              <a:gdLst>
                <a:gd name="T0" fmla="*/ 13 w 264"/>
                <a:gd name="T1" fmla="*/ 0 h 1143"/>
                <a:gd name="T2" fmla="*/ 0 w 264"/>
                <a:gd name="T3" fmla="*/ 2 h 1143"/>
                <a:gd name="T4" fmla="*/ 251 w 264"/>
                <a:gd name="T5" fmla="*/ 1143 h 1143"/>
                <a:gd name="T6" fmla="*/ 264 w 264"/>
                <a:gd name="T7" fmla="*/ 1143 h 1143"/>
                <a:gd name="T8" fmla="*/ 13 w 264"/>
                <a:gd name="T9" fmla="*/ 0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1143">
                  <a:moveTo>
                    <a:pt x="13" y="0"/>
                  </a:moveTo>
                  <a:lnTo>
                    <a:pt x="0" y="2"/>
                  </a:lnTo>
                  <a:lnTo>
                    <a:pt x="251" y="1143"/>
                  </a:lnTo>
                  <a:lnTo>
                    <a:pt x="264" y="114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2" name="Freeform 494"/>
            <p:cNvSpPr>
              <a:spLocks/>
            </p:cNvSpPr>
            <p:nvPr/>
          </p:nvSpPr>
          <p:spPr bwMode="auto">
            <a:xfrm>
              <a:off x="9299575" y="5626101"/>
              <a:ext cx="419100" cy="1814513"/>
            </a:xfrm>
            <a:custGeom>
              <a:avLst/>
              <a:gdLst>
                <a:gd name="T0" fmla="*/ 13 w 264"/>
                <a:gd name="T1" fmla="*/ 0 h 1143"/>
                <a:gd name="T2" fmla="*/ 0 w 264"/>
                <a:gd name="T3" fmla="*/ 2 h 1143"/>
                <a:gd name="T4" fmla="*/ 251 w 264"/>
                <a:gd name="T5" fmla="*/ 1143 h 1143"/>
                <a:gd name="T6" fmla="*/ 264 w 264"/>
                <a:gd name="T7" fmla="*/ 1143 h 1143"/>
                <a:gd name="T8" fmla="*/ 13 w 264"/>
                <a:gd name="T9" fmla="*/ 0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1143">
                  <a:moveTo>
                    <a:pt x="13" y="0"/>
                  </a:moveTo>
                  <a:lnTo>
                    <a:pt x="0" y="2"/>
                  </a:lnTo>
                  <a:lnTo>
                    <a:pt x="251" y="1143"/>
                  </a:lnTo>
                  <a:lnTo>
                    <a:pt x="264" y="1143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4" name="Freeform 495"/>
            <p:cNvSpPr>
              <a:spLocks/>
            </p:cNvSpPr>
            <p:nvPr/>
          </p:nvSpPr>
          <p:spPr bwMode="auto">
            <a:xfrm>
              <a:off x="9299575" y="5626101"/>
              <a:ext cx="20638" cy="3175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0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6" name="Freeform 496"/>
            <p:cNvSpPr>
              <a:spLocks/>
            </p:cNvSpPr>
            <p:nvPr/>
          </p:nvSpPr>
          <p:spPr bwMode="auto">
            <a:xfrm>
              <a:off x="9299575" y="5626101"/>
              <a:ext cx="20638" cy="3175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0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8" name="Freeform 497"/>
            <p:cNvSpPr>
              <a:spLocks/>
            </p:cNvSpPr>
            <p:nvPr/>
          </p:nvSpPr>
          <p:spPr bwMode="auto">
            <a:xfrm>
              <a:off x="9226550" y="5641976"/>
              <a:ext cx="415925" cy="1798638"/>
            </a:xfrm>
            <a:custGeom>
              <a:avLst/>
              <a:gdLst>
                <a:gd name="T0" fmla="*/ 12 w 262"/>
                <a:gd name="T1" fmla="*/ 0 h 1133"/>
                <a:gd name="T2" fmla="*/ 0 w 262"/>
                <a:gd name="T3" fmla="*/ 3 h 1133"/>
                <a:gd name="T4" fmla="*/ 249 w 262"/>
                <a:gd name="T5" fmla="*/ 1133 h 1133"/>
                <a:gd name="T6" fmla="*/ 262 w 262"/>
                <a:gd name="T7" fmla="*/ 1133 h 1133"/>
                <a:gd name="T8" fmla="*/ 12 w 262"/>
                <a:gd name="T9" fmla="*/ 0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1133">
                  <a:moveTo>
                    <a:pt x="12" y="0"/>
                  </a:moveTo>
                  <a:lnTo>
                    <a:pt x="0" y="3"/>
                  </a:lnTo>
                  <a:lnTo>
                    <a:pt x="249" y="1133"/>
                  </a:lnTo>
                  <a:lnTo>
                    <a:pt x="262" y="113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0" name="Freeform 498"/>
            <p:cNvSpPr>
              <a:spLocks/>
            </p:cNvSpPr>
            <p:nvPr/>
          </p:nvSpPr>
          <p:spPr bwMode="auto">
            <a:xfrm>
              <a:off x="9226550" y="5641976"/>
              <a:ext cx="415925" cy="1798638"/>
            </a:xfrm>
            <a:custGeom>
              <a:avLst/>
              <a:gdLst>
                <a:gd name="T0" fmla="*/ 12 w 262"/>
                <a:gd name="T1" fmla="*/ 0 h 1133"/>
                <a:gd name="T2" fmla="*/ 0 w 262"/>
                <a:gd name="T3" fmla="*/ 3 h 1133"/>
                <a:gd name="T4" fmla="*/ 249 w 262"/>
                <a:gd name="T5" fmla="*/ 1133 h 1133"/>
                <a:gd name="T6" fmla="*/ 262 w 262"/>
                <a:gd name="T7" fmla="*/ 1133 h 1133"/>
                <a:gd name="T8" fmla="*/ 12 w 262"/>
                <a:gd name="T9" fmla="*/ 0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1133">
                  <a:moveTo>
                    <a:pt x="12" y="0"/>
                  </a:moveTo>
                  <a:lnTo>
                    <a:pt x="0" y="3"/>
                  </a:lnTo>
                  <a:lnTo>
                    <a:pt x="249" y="1133"/>
                  </a:lnTo>
                  <a:lnTo>
                    <a:pt x="262" y="1133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2" name="Freeform 499"/>
            <p:cNvSpPr>
              <a:spLocks/>
            </p:cNvSpPr>
            <p:nvPr/>
          </p:nvSpPr>
          <p:spPr bwMode="auto">
            <a:xfrm>
              <a:off x="9226550" y="5641976"/>
              <a:ext cx="19050" cy="4763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0 w 12"/>
                <a:gd name="T5" fmla="*/ 3 h 3"/>
                <a:gd name="T6" fmla="*/ 12 w 12"/>
                <a:gd name="T7" fmla="*/ 0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4" name="Freeform 500"/>
            <p:cNvSpPr>
              <a:spLocks/>
            </p:cNvSpPr>
            <p:nvPr/>
          </p:nvSpPr>
          <p:spPr bwMode="auto">
            <a:xfrm>
              <a:off x="9226550" y="5641976"/>
              <a:ext cx="19050" cy="4763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0 w 12"/>
                <a:gd name="T5" fmla="*/ 3 h 3"/>
                <a:gd name="T6" fmla="*/ 12 w 12"/>
                <a:gd name="T7" fmla="*/ 0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7" name="Freeform 501"/>
            <p:cNvSpPr>
              <a:spLocks/>
            </p:cNvSpPr>
            <p:nvPr/>
          </p:nvSpPr>
          <p:spPr bwMode="auto">
            <a:xfrm>
              <a:off x="9151938" y="5656263"/>
              <a:ext cx="412750" cy="1784350"/>
            </a:xfrm>
            <a:custGeom>
              <a:avLst/>
              <a:gdLst>
                <a:gd name="T0" fmla="*/ 12 w 260"/>
                <a:gd name="T1" fmla="*/ 0 h 1124"/>
                <a:gd name="T2" fmla="*/ 0 w 260"/>
                <a:gd name="T3" fmla="*/ 3 h 1124"/>
                <a:gd name="T4" fmla="*/ 247 w 260"/>
                <a:gd name="T5" fmla="*/ 1124 h 1124"/>
                <a:gd name="T6" fmla="*/ 260 w 260"/>
                <a:gd name="T7" fmla="*/ 1124 h 1124"/>
                <a:gd name="T8" fmla="*/ 12 w 260"/>
                <a:gd name="T9" fmla="*/ 0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124">
                  <a:moveTo>
                    <a:pt x="12" y="0"/>
                  </a:moveTo>
                  <a:lnTo>
                    <a:pt x="0" y="3"/>
                  </a:lnTo>
                  <a:lnTo>
                    <a:pt x="247" y="1124"/>
                  </a:lnTo>
                  <a:lnTo>
                    <a:pt x="260" y="11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8" name="Freeform 502"/>
            <p:cNvSpPr>
              <a:spLocks/>
            </p:cNvSpPr>
            <p:nvPr/>
          </p:nvSpPr>
          <p:spPr bwMode="auto">
            <a:xfrm>
              <a:off x="9151938" y="5656263"/>
              <a:ext cx="412750" cy="1784350"/>
            </a:xfrm>
            <a:custGeom>
              <a:avLst/>
              <a:gdLst>
                <a:gd name="T0" fmla="*/ 12 w 260"/>
                <a:gd name="T1" fmla="*/ 0 h 1124"/>
                <a:gd name="T2" fmla="*/ 0 w 260"/>
                <a:gd name="T3" fmla="*/ 3 h 1124"/>
                <a:gd name="T4" fmla="*/ 247 w 260"/>
                <a:gd name="T5" fmla="*/ 1124 h 1124"/>
                <a:gd name="T6" fmla="*/ 260 w 260"/>
                <a:gd name="T7" fmla="*/ 1124 h 1124"/>
                <a:gd name="T8" fmla="*/ 12 w 260"/>
                <a:gd name="T9" fmla="*/ 0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124">
                  <a:moveTo>
                    <a:pt x="12" y="0"/>
                  </a:moveTo>
                  <a:lnTo>
                    <a:pt x="0" y="3"/>
                  </a:lnTo>
                  <a:lnTo>
                    <a:pt x="247" y="1124"/>
                  </a:lnTo>
                  <a:lnTo>
                    <a:pt x="260" y="112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9" name="Freeform 503"/>
            <p:cNvSpPr>
              <a:spLocks/>
            </p:cNvSpPr>
            <p:nvPr/>
          </p:nvSpPr>
          <p:spPr bwMode="auto">
            <a:xfrm>
              <a:off x="9151938" y="5656263"/>
              <a:ext cx="19050" cy="4763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0 w 12"/>
                <a:gd name="T5" fmla="*/ 3 h 3"/>
                <a:gd name="T6" fmla="*/ 12 w 12"/>
                <a:gd name="T7" fmla="*/ 0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0" name="Freeform 504"/>
            <p:cNvSpPr>
              <a:spLocks/>
            </p:cNvSpPr>
            <p:nvPr/>
          </p:nvSpPr>
          <p:spPr bwMode="auto">
            <a:xfrm>
              <a:off x="9151938" y="5656263"/>
              <a:ext cx="19050" cy="4763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0 w 12"/>
                <a:gd name="T5" fmla="*/ 3 h 3"/>
                <a:gd name="T6" fmla="*/ 12 w 12"/>
                <a:gd name="T7" fmla="*/ 0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1" name="Freeform 505"/>
            <p:cNvSpPr>
              <a:spLocks/>
            </p:cNvSpPr>
            <p:nvPr/>
          </p:nvSpPr>
          <p:spPr bwMode="auto">
            <a:xfrm>
              <a:off x="9077325" y="5670551"/>
              <a:ext cx="409575" cy="1770063"/>
            </a:xfrm>
            <a:custGeom>
              <a:avLst/>
              <a:gdLst>
                <a:gd name="T0" fmla="*/ 13 w 258"/>
                <a:gd name="T1" fmla="*/ 0 h 1115"/>
                <a:gd name="T2" fmla="*/ 0 w 258"/>
                <a:gd name="T3" fmla="*/ 3 h 1115"/>
                <a:gd name="T4" fmla="*/ 245 w 258"/>
                <a:gd name="T5" fmla="*/ 1115 h 1115"/>
                <a:gd name="T6" fmla="*/ 258 w 258"/>
                <a:gd name="T7" fmla="*/ 1115 h 1115"/>
                <a:gd name="T8" fmla="*/ 13 w 258"/>
                <a:gd name="T9" fmla="*/ 0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115">
                  <a:moveTo>
                    <a:pt x="13" y="0"/>
                  </a:moveTo>
                  <a:lnTo>
                    <a:pt x="0" y="3"/>
                  </a:lnTo>
                  <a:lnTo>
                    <a:pt x="245" y="1115"/>
                  </a:lnTo>
                  <a:lnTo>
                    <a:pt x="258" y="111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2" name="Freeform 506"/>
            <p:cNvSpPr>
              <a:spLocks/>
            </p:cNvSpPr>
            <p:nvPr/>
          </p:nvSpPr>
          <p:spPr bwMode="auto">
            <a:xfrm>
              <a:off x="9077325" y="5670551"/>
              <a:ext cx="409575" cy="1770063"/>
            </a:xfrm>
            <a:custGeom>
              <a:avLst/>
              <a:gdLst>
                <a:gd name="T0" fmla="*/ 13 w 258"/>
                <a:gd name="T1" fmla="*/ 0 h 1115"/>
                <a:gd name="T2" fmla="*/ 0 w 258"/>
                <a:gd name="T3" fmla="*/ 3 h 1115"/>
                <a:gd name="T4" fmla="*/ 245 w 258"/>
                <a:gd name="T5" fmla="*/ 1115 h 1115"/>
                <a:gd name="T6" fmla="*/ 258 w 258"/>
                <a:gd name="T7" fmla="*/ 1115 h 1115"/>
                <a:gd name="T8" fmla="*/ 13 w 258"/>
                <a:gd name="T9" fmla="*/ 0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115">
                  <a:moveTo>
                    <a:pt x="13" y="0"/>
                  </a:moveTo>
                  <a:lnTo>
                    <a:pt x="0" y="3"/>
                  </a:lnTo>
                  <a:lnTo>
                    <a:pt x="245" y="1115"/>
                  </a:lnTo>
                  <a:lnTo>
                    <a:pt x="258" y="1115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3" name="Freeform 507"/>
            <p:cNvSpPr>
              <a:spLocks/>
            </p:cNvSpPr>
            <p:nvPr/>
          </p:nvSpPr>
          <p:spPr bwMode="auto">
            <a:xfrm>
              <a:off x="9077325" y="5670551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4" name="Freeform 508"/>
            <p:cNvSpPr>
              <a:spLocks/>
            </p:cNvSpPr>
            <p:nvPr/>
          </p:nvSpPr>
          <p:spPr bwMode="auto">
            <a:xfrm>
              <a:off x="9077325" y="5670551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5" name="Freeform 509"/>
            <p:cNvSpPr>
              <a:spLocks/>
            </p:cNvSpPr>
            <p:nvPr/>
          </p:nvSpPr>
          <p:spPr bwMode="auto">
            <a:xfrm>
              <a:off x="9002713" y="5688013"/>
              <a:ext cx="407988" cy="1752600"/>
            </a:xfrm>
            <a:custGeom>
              <a:avLst/>
              <a:gdLst>
                <a:gd name="T0" fmla="*/ 14 w 257"/>
                <a:gd name="T1" fmla="*/ 0 h 1104"/>
                <a:gd name="T2" fmla="*/ 0 w 257"/>
                <a:gd name="T3" fmla="*/ 2 h 1104"/>
                <a:gd name="T4" fmla="*/ 244 w 257"/>
                <a:gd name="T5" fmla="*/ 1104 h 1104"/>
                <a:gd name="T6" fmla="*/ 257 w 257"/>
                <a:gd name="T7" fmla="*/ 1104 h 1104"/>
                <a:gd name="T8" fmla="*/ 14 w 257"/>
                <a:gd name="T9" fmla="*/ 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1104">
                  <a:moveTo>
                    <a:pt x="14" y="0"/>
                  </a:moveTo>
                  <a:lnTo>
                    <a:pt x="0" y="2"/>
                  </a:lnTo>
                  <a:lnTo>
                    <a:pt x="244" y="1104"/>
                  </a:lnTo>
                  <a:lnTo>
                    <a:pt x="257" y="110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6" name="Freeform 510"/>
            <p:cNvSpPr>
              <a:spLocks/>
            </p:cNvSpPr>
            <p:nvPr/>
          </p:nvSpPr>
          <p:spPr bwMode="auto">
            <a:xfrm>
              <a:off x="9002713" y="5688013"/>
              <a:ext cx="407988" cy="1752600"/>
            </a:xfrm>
            <a:custGeom>
              <a:avLst/>
              <a:gdLst>
                <a:gd name="T0" fmla="*/ 14 w 257"/>
                <a:gd name="T1" fmla="*/ 0 h 1104"/>
                <a:gd name="T2" fmla="*/ 0 w 257"/>
                <a:gd name="T3" fmla="*/ 2 h 1104"/>
                <a:gd name="T4" fmla="*/ 244 w 257"/>
                <a:gd name="T5" fmla="*/ 1104 h 1104"/>
                <a:gd name="T6" fmla="*/ 257 w 257"/>
                <a:gd name="T7" fmla="*/ 1104 h 1104"/>
                <a:gd name="T8" fmla="*/ 14 w 257"/>
                <a:gd name="T9" fmla="*/ 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1104">
                  <a:moveTo>
                    <a:pt x="14" y="0"/>
                  </a:moveTo>
                  <a:lnTo>
                    <a:pt x="0" y="2"/>
                  </a:lnTo>
                  <a:lnTo>
                    <a:pt x="244" y="1104"/>
                  </a:lnTo>
                  <a:lnTo>
                    <a:pt x="257" y="1104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7" name="Freeform 511"/>
            <p:cNvSpPr>
              <a:spLocks/>
            </p:cNvSpPr>
            <p:nvPr/>
          </p:nvSpPr>
          <p:spPr bwMode="auto">
            <a:xfrm>
              <a:off x="9002713" y="5688013"/>
              <a:ext cx="22225" cy="3175"/>
            </a:xfrm>
            <a:custGeom>
              <a:avLst/>
              <a:gdLst>
                <a:gd name="T0" fmla="*/ 14 w 14"/>
                <a:gd name="T1" fmla="*/ 0 h 2"/>
                <a:gd name="T2" fmla="*/ 0 w 14"/>
                <a:gd name="T3" fmla="*/ 2 h 2"/>
                <a:gd name="T4" fmla="*/ 0 w 14"/>
                <a:gd name="T5" fmla="*/ 2 h 2"/>
                <a:gd name="T6" fmla="*/ 14 w 14"/>
                <a:gd name="T7" fmla="*/ 0 h 2"/>
                <a:gd name="T8" fmla="*/ 14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8" name="Freeform 512"/>
            <p:cNvSpPr>
              <a:spLocks/>
            </p:cNvSpPr>
            <p:nvPr/>
          </p:nvSpPr>
          <p:spPr bwMode="auto">
            <a:xfrm>
              <a:off x="9002713" y="5688013"/>
              <a:ext cx="22225" cy="3175"/>
            </a:xfrm>
            <a:custGeom>
              <a:avLst/>
              <a:gdLst>
                <a:gd name="T0" fmla="*/ 14 w 14"/>
                <a:gd name="T1" fmla="*/ 0 h 2"/>
                <a:gd name="T2" fmla="*/ 0 w 14"/>
                <a:gd name="T3" fmla="*/ 2 h 2"/>
                <a:gd name="T4" fmla="*/ 0 w 14"/>
                <a:gd name="T5" fmla="*/ 2 h 2"/>
                <a:gd name="T6" fmla="*/ 14 w 14"/>
                <a:gd name="T7" fmla="*/ 0 h 2"/>
                <a:gd name="T8" fmla="*/ 14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9" name="Freeform 513"/>
            <p:cNvSpPr>
              <a:spLocks/>
            </p:cNvSpPr>
            <p:nvPr/>
          </p:nvSpPr>
          <p:spPr bwMode="auto">
            <a:xfrm>
              <a:off x="8931275" y="5702301"/>
              <a:ext cx="403225" cy="1738313"/>
            </a:xfrm>
            <a:custGeom>
              <a:avLst/>
              <a:gdLst>
                <a:gd name="T0" fmla="*/ 12 w 254"/>
                <a:gd name="T1" fmla="*/ 0 h 1095"/>
                <a:gd name="T2" fmla="*/ 0 w 254"/>
                <a:gd name="T3" fmla="*/ 2 h 1095"/>
                <a:gd name="T4" fmla="*/ 241 w 254"/>
                <a:gd name="T5" fmla="*/ 1095 h 1095"/>
                <a:gd name="T6" fmla="*/ 254 w 254"/>
                <a:gd name="T7" fmla="*/ 1095 h 1095"/>
                <a:gd name="T8" fmla="*/ 12 w 254"/>
                <a:gd name="T9" fmla="*/ 0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1095">
                  <a:moveTo>
                    <a:pt x="12" y="0"/>
                  </a:moveTo>
                  <a:lnTo>
                    <a:pt x="0" y="2"/>
                  </a:lnTo>
                  <a:lnTo>
                    <a:pt x="241" y="1095"/>
                  </a:lnTo>
                  <a:lnTo>
                    <a:pt x="254" y="109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0" name="Freeform 514"/>
            <p:cNvSpPr>
              <a:spLocks/>
            </p:cNvSpPr>
            <p:nvPr/>
          </p:nvSpPr>
          <p:spPr bwMode="auto">
            <a:xfrm>
              <a:off x="8931275" y="5702301"/>
              <a:ext cx="403225" cy="1738313"/>
            </a:xfrm>
            <a:custGeom>
              <a:avLst/>
              <a:gdLst>
                <a:gd name="T0" fmla="*/ 12 w 254"/>
                <a:gd name="T1" fmla="*/ 0 h 1095"/>
                <a:gd name="T2" fmla="*/ 0 w 254"/>
                <a:gd name="T3" fmla="*/ 2 h 1095"/>
                <a:gd name="T4" fmla="*/ 241 w 254"/>
                <a:gd name="T5" fmla="*/ 1095 h 1095"/>
                <a:gd name="T6" fmla="*/ 254 w 254"/>
                <a:gd name="T7" fmla="*/ 1095 h 1095"/>
                <a:gd name="T8" fmla="*/ 12 w 254"/>
                <a:gd name="T9" fmla="*/ 0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1095">
                  <a:moveTo>
                    <a:pt x="12" y="0"/>
                  </a:moveTo>
                  <a:lnTo>
                    <a:pt x="0" y="2"/>
                  </a:lnTo>
                  <a:lnTo>
                    <a:pt x="241" y="1095"/>
                  </a:lnTo>
                  <a:lnTo>
                    <a:pt x="254" y="1095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1" name="Freeform 515"/>
            <p:cNvSpPr>
              <a:spLocks/>
            </p:cNvSpPr>
            <p:nvPr/>
          </p:nvSpPr>
          <p:spPr bwMode="auto">
            <a:xfrm>
              <a:off x="8931275" y="5702301"/>
              <a:ext cx="19050" cy="3175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2 h 2"/>
                <a:gd name="T4" fmla="*/ 0 w 12"/>
                <a:gd name="T5" fmla="*/ 2 h 2"/>
                <a:gd name="T6" fmla="*/ 12 w 12"/>
                <a:gd name="T7" fmla="*/ 0 h 2"/>
                <a:gd name="T8" fmla="*/ 12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2" name="Freeform 516"/>
            <p:cNvSpPr>
              <a:spLocks/>
            </p:cNvSpPr>
            <p:nvPr/>
          </p:nvSpPr>
          <p:spPr bwMode="auto">
            <a:xfrm>
              <a:off x="8931275" y="5702301"/>
              <a:ext cx="19050" cy="3175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2 h 2"/>
                <a:gd name="T4" fmla="*/ 0 w 12"/>
                <a:gd name="T5" fmla="*/ 2 h 2"/>
                <a:gd name="T6" fmla="*/ 12 w 12"/>
                <a:gd name="T7" fmla="*/ 0 h 2"/>
                <a:gd name="T8" fmla="*/ 12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3" name="Freeform 517"/>
            <p:cNvSpPr>
              <a:spLocks/>
            </p:cNvSpPr>
            <p:nvPr/>
          </p:nvSpPr>
          <p:spPr bwMode="auto">
            <a:xfrm>
              <a:off x="8856663" y="5716588"/>
              <a:ext cx="398463" cy="1724025"/>
            </a:xfrm>
            <a:custGeom>
              <a:avLst/>
              <a:gdLst>
                <a:gd name="T0" fmla="*/ 13 w 251"/>
                <a:gd name="T1" fmla="*/ 0 h 1086"/>
                <a:gd name="T2" fmla="*/ 0 w 251"/>
                <a:gd name="T3" fmla="*/ 2 h 1086"/>
                <a:gd name="T4" fmla="*/ 238 w 251"/>
                <a:gd name="T5" fmla="*/ 1086 h 1086"/>
                <a:gd name="T6" fmla="*/ 251 w 251"/>
                <a:gd name="T7" fmla="*/ 1086 h 1086"/>
                <a:gd name="T8" fmla="*/ 13 w 251"/>
                <a:gd name="T9" fmla="*/ 0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1086">
                  <a:moveTo>
                    <a:pt x="13" y="0"/>
                  </a:moveTo>
                  <a:lnTo>
                    <a:pt x="0" y="2"/>
                  </a:lnTo>
                  <a:lnTo>
                    <a:pt x="238" y="1086"/>
                  </a:lnTo>
                  <a:lnTo>
                    <a:pt x="251" y="108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4" name="Freeform 518"/>
            <p:cNvSpPr>
              <a:spLocks/>
            </p:cNvSpPr>
            <p:nvPr/>
          </p:nvSpPr>
          <p:spPr bwMode="auto">
            <a:xfrm>
              <a:off x="8856663" y="5716588"/>
              <a:ext cx="398463" cy="1724025"/>
            </a:xfrm>
            <a:custGeom>
              <a:avLst/>
              <a:gdLst>
                <a:gd name="T0" fmla="*/ 13 w 251"/>
                <a:gd name="T1" fmla="*/ 0 h 1086"/>
                <a:gd name="T2" fmla="*/ 0 w 251"/>
                <a:gd name="T3" fmla="*/ 2 h 1086"/>
                <a:gd name="T4" fmla="*/ 238 w 251"/>
                <a:gd name="T5" fmla="*/ 1086 h 1086"/>
                <a:gd name="T6" fmla="*/ 251 w 251"/>
                <a:gd name="T7" fmla="*/ 1086 h 1086"/>
                <a:gd name="T8" fmla="*/ 13 w 251"/>
                <a:gd name="T9" fmla="*/ 0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1086">
                  <a:moveTo>
                    <a:pt x="13" y="0"/>
                  </a:moveTo>
                  <a:lnTo>
                    <a:pt x="0" y="2"/>
                  </a:lnTo>
                  <a:lnTo>
                    <a:pt x="238" y="1086"/>
                  </a:lnTo>
                  <a:lnTo>
                    <a:pt x="251" y="1086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5" name="Freeform 519"/>
            <p:cNvSpPr>
              <a:spLocks/>
            </p:cNvSpPr>
            <p:nvPr/>
          </p:nvSpPr>
          <p:spPr bwMode="auto">
            <a:xfrm>
              <a:off x="8856663" y="5716588"/>
              <a:ext cx="20638" cy="3175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0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6" name="Freeform 520"/>
            <p:cNvSpPr>
              <a:spLocks/>
            </p:cNvSpPr>
            <p:nvPr/>
          </p:nvSpPr>
          <p:spPr bwMode="auto">
            <a:xfrm>
              <a:off x="8856663" y="5716588"/>
              <a:ext cx="20638" cy="3175"/>
            </a:xfrm>
            <a:custGeom>
              <a:avLst/>
              <a:gdLst>
                <a:gd name="T0" fmla="*/ 13 w 13"/>
                <a:gd name="T1" fmla="*/ 0 h 2"/>
                <a:gd name="T2" fmla="*/ 0 w 13"/>
                <a:gd name="T3" fmla="*/ 2 h 2"/>
                <a:gd name="T4" fmla="*/ 0 w 13"/>
                <a:gd name="T5" fmla="*/ 2 h 2"/>
                <a:gd name="T6" fmla="*/ 13 w 13"/>
                <a:gd name="T7" fmla="*/ 0 h 2"/>
                <a:gd name="T8" fmla="*/ 13 w 1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7" name="Freeform 521"/>
            <p:cNvSpPr>
              <a:spLocks/>
            </p:cNvSpPr>
            <p:nvPr/>
          </p:nvSpPr>
          <p:spPr bwMode="auto">
            <a:xfrm>
              <a:off x="8782050" y="5732463"/>
              <a:ext cx="396875" cy="1708150"/>
            </a:xfrm>
            <a:custGeom>
              <a:avLst/>
              <a:gdLst>
                <a:gd name="T0" fmla="*/ 13 w 250"/>
                <a:gd name="T1" fmla="*/ 0 h 1076"/>
                <a:gd name="T2" fmla="*/ 0 w 250"/>
                <a:gd name="T3" fmla="*/ 3 h 1076"/>
                <a:gd name="T4" fmla="*/ 237 w 250"/>
                <a:gd name="T5" fmla="*/ 1076 h 1076"/>
                <a:gd name="T6" fmla="*/ 250 w 250"/>
                <a:gd name="T7" fmla="*/ 1076 h 1076"/>
                <a:gd name="T8" fmla="*/ 13 w 250"/>
                <a:gd name="T9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1076">
                  <a:moveTo>
                    <a:pt x="13" y="0"/>
                  </a:moveTo>
                  <a:lnTo>
                    <a:pt x="0" y="3"/>
                  </a:lnTo>
                  <a:lnTo>
                    <a:pt x="237" y="1076"/>
                  </a:lnTo>
                  <a:lnTo>
                    <a:pt x="250" y="107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8" name="Freeform 522"/>
            <p:cNvSpPr>
              <a:spLocks/>
            </p:cNvSpPr>
            <p:nvPr/>
          </p:nvSpPr>
          <p:spPr bwMode="auto">
            <a:xfrm>
              <a:off x="8782050" y="5732463"/>
              <a:ext cx="396875" cy="1708150"/>
            </a:xfrm>
            <a:custGeom>
              <a:avLst/>
              <a:gdLst>
                <a:gd name="T0" fmla="*/ 13 w 250"/>
                <a:gd name="T1" fmla="*/ 0 h 1076"/>
                <a:gd name="T2" fmla="*/ 0 w 250"/>
                <a:gd name="T3" fmla="*/ 3 h 1076"/>
                <a:gd name="T4" fmla="*/ 237 w 250"/>
                <a:gd name="T5" fmla="*/ 1076 h 1076"/>
                <a:gd name="T6" fmla="*/ 250 w 250"/>
                <a:gd name="T7" fmla="*/ 1076 h 1076"/>
                <a:gd name="T8" fmla="*/ 13 w 250"/>
                <a:gd name="T9" fmla="*/ 0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1076">
                  <a:moveTo>
                    <a:pt x="13" y="0"/>
                  </a:moveTo>
                  <a:lnTo>
                    <a:pt x="0" y="3"/>
                  </a:lnTo>
                  <a:lnTo>
                    <a:pt x="237" y="1076"/>
                  </a:lnTo>
                  <a:lnTo>
                    <a:pt x="250" y="1076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9" name="Freeform 523"/>
            <p:cNvSpPr>
              <a:spLocks/>
            </p:cNvSpPr>
            <p:nvPr/>
          </p:nvSpPr>
          <p:spPr bwMode="auto">
            <a:xfrm>
              <a:off x="8782050" y="5732463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0" name="Freeform 524"/>
            <p:cNvSpPr>
              <a:spLocks/>
            </p:cNvSpPr>
            <p:nvPr/>
          </p:nvSpPr>
          <p:spPr bwMode="auto">
            <a:xfrm>
              <a:off x="8782050" y="5732463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1" name="Freeform 525"/>
            <p:cNvSpPr>
              <a:spLocks/>
            </p:cNvSpPr>
            <p:nvPr/>
          </p:nvSpPr>
          <p:spPr bwMode="auto">
            <a:xfrm>
              <a:off x="8707438" y="5746751"/>
              <a:ext cx="395288" cy="1693863"/>
            </a:xfrm>
            <a:custGeom>
              <a:avLst/>
              <a:gdLst>
                <a:gd name="T0" fmla="*/ 13 w 249"/>
                <a:gd name="T1" fmla="*/ 0 h 1067"/>
                <a:gd name="T2" fmla="*/ 0 w 249"/>
                <a:gd name="T3" fmla="*/ 3 h 1067"/>
                <a:gd name="T4" fmla="*/ 236 w 249"/>
                <a:gd name="T5" fmla="*/ 1067 h 1067"/>
                <a:gd name="T6" fmla="*/ 249 w 249"/>
                <a:gd name="T7" fmla="*/ 1067 h 1067"/>
                <a:gd name="T8" fmla="*/ 13 w 249"/>
                <a:gd name="T9" fmla="*/ 0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067">
                  <a:moveTo>
                    <a:pt x="13" y="0"/>
                  </a:moveTo>
                  <a:lnTo>
                    <a:pt x="0" y="3"/>
                  </a:lnTo>
                  <a:lnTo>
                    <a:pt x="236" y="1067"/>
                  </a:lnTo>
                  <a:lnTo>
                    <a:pt x="249" y="106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2" name="Freeform 526"/>
            <p:cNvSpPr>
              <a:spLocks/>
            </p:cNvSpPr>
            <p:nvPr/>
          </p:nvSpPr>
          <p:spPr bwMode="auto">
            <a:xfrm>
              <a:off x="8707438" y="5746751"/>
              <a:ext cx="395288" cy="1693863"/>
            </a:xfrm>
            <a:custGeom>
              <a:avLst/>
              <a:gdLst>
                <a:gd name="T0" fmla="*/ 13 w 249"/>
                <a:gd name="T1" fmla="*/ 0 h 1067"/>
                <a:gd name="T2" fmla="*/ 0 w 249"/>
                <a:gd name="T3" fmla="*/ 3 h 1067"/>
                <a:gd name="T4" fmla="*/ 236 w 249"/>
                <a:gd name="T5" fmla="*/ 1067 h 1067"/>
                <a:gd name="T6" fmla="*/ 249 w 249"/>
                <a:gd name="T7" fmla="*/ 1067 h 1067"/>
                <a:gd name="T8" fmla="*/ 13 w 249"/>
                <a:gd name="T9" fmla="*/ 0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9" h="1067">
                  <a:moveTo>
                    <a:pt x="13" y="0"/>
                  </a:moveTo>
                  <a:lnTo>
                    <a:pt x="0" y="3"/>
                  </a:lnTo>
                  <a:lnTo>
                    <a:pt x="236" y="1067"/>
                  </a:lnTo>
                  <a:lnTo>
                    <a:pt x="249" y="1067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3" name="Freeform 527"/>
            <p:cNvSpPr>
              <a:spLocks/>
            </p:cNvSpPr>
            <p:nvPr/>
          </p:nvSpPr>
          <p:spPr bwMode="auto">
            <a:xfrm>
              <a:off x="8707438" y="5746751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4" name="Freeform 528"/>
            <p:cNvSpPr>
              <a:spLocks/>
            </p:cNvSpPr>
            <p:nvPr/>
          </p:nvSpPr>
          <p:spPr bwMode="auto">
            <a:xfrm>
              <a:off x="8707438" y="5746751"/>
              <a:ext cx="20638" cy="4763"/>
            </a:xfrm>
            <a:custGeom>
              <a:avLst/>
              <a:gdLst>
                <a:gd name="T0" fmla="*/ 13 w 13"/>
                <a:gd name="T1" fmla="*/ 0 h 3"/>
                <a:gd name="T2" fmla="*/ 0 w 13"/>
                <a:gd name="T3" fmla="*/ 3 h 3"/>
                <a:gd name="T4" fmla="*/ 0 w 13"/>
                <a:gd name="T5" fmla="*/ 3 h 3"/>
                <a:gd name="T6" fmla="*/ 13 w 13"/>
                <a:gd name="T7" fmla="*/ 0 h 3"/>
                <a:gd name="T8" fmla="*/ 13 w 1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" name="Freeform 529"/>
            <p:cNvSpPr>
              <a:spLocks/>
            </p:cNvSpPr>
            <p:nvPr/>
          </p:nvSpPr>
          <p:spPr bwMode="auto">
            <a:xfrm>
              <a:off x="8636000" y="5761038"/>
              <a:ext cx="388938" cy="1679575"/>
            </a:xfrm>
            <a:custGeom>
              <a:avLst/>
              <a:gdLst>
                <a:gd name="T0" fmla="*/ 12 w 245"/>
                <a:gd name="T1" fmla="*/ 0 h 1058"/>
                <a:gd name="T2" fmla="*/ 0 w 245"/>
                <a:gd name="T3" fmla="*/ 3 h 1058"/>
                <a:gd name="T4" fmla="*/ 231 w 245"/>
                <a:gd name="T5" fmla="*/ 1058 h 1058"/>
                <a:gd name="T6" fmla="*/ 245 w 245"/>
                <a:gd name="T7" fmla="*/ 1058 h 1058"/>
                <a:gd name="T8" fmla="*/ 12 w 245"/>
                <a:gd name="T9" fmla="*/ 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058">
                  <a:moveTo>
                    <a:pt x="12" y="0"/>
                  </a:moveTo>
                  <a:lnTo>
                    <a:pt x="0" y="3"/>
                  </a:lnTo>
                  <a:lnTo>
                    <a:pt x="231" y="1058"/>
                  </a:lnTo>
                  <a:lnTo>
                    <a:pt x="245" y="105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" name="Freeform 530"/>
            <p:cNvSpPr>
              <a:spLocks/>
            </p:cNvSpPr>
            <p:nvPr/>
          </p:nvSpPr>
          <p:spPr bwMode="auto">
            <a:xfrm>
              <a:off x="8636000" y="5761038"/>
              <a:ext cx="388938" cy="1679575"/>
            </a:xfrm>
            <a:custGeom>
              <a:avLst/>
              <a:gdLst>
                <a:gd name="T0" fmla="*/ 12 w 245"/>
                <a:gd name="T1" fmla="*/ 0 h 1058"/>
                <a:gd name="T2" fmla="*/ 0 w 245"/>
                <a:gd name="T3" fmla="*/ 3 h 1058"/>
                <a:gd name="T4" fmla="*/ 231 w 245"/>
                <a:gd name="T5" fmla="*/ 1058 h 1058"/>
                <a:gd name="T6" fmla="*/ 245 w 245"/>
                <a:gd name="T7" fmla="*/ 1058 h 1058"/>
                <a:gd name="T8" fmla="*/ 12 w 245"/>
                <a:gd name="T9" fmla="*/ 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058">
                  <a:moveTo>
                    <a:pt x="12" y="0"/>
                  </a:moveTo>
                  <a:lnTo>
                    <a:pt x="0" y="3"/>
                  </a:lnTo>
                  <a:lnTo>
                    <a:pt x="231" y="1058"/>
                  </a:lnTo>
                  <a:lnTo>
                    <a:pt x="245" y="1058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" name="Freeform 531"/>
            <p:cNvSpPr>
              <a:spLocks/>
            </p:cNvSpPr>
            <p:nvPr/>
          </p:nvSpPr>
          <p:spPr bwMode="auto">
            <a:xfrm>
              <a:off x="8636000" y="5761038"/>
              <a:ext cx="19050" cy="4763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0 w 12"/>
                <a:gd name="T5" fmla="*/ 3 h 3"/>
                <a:gd name="T6" fmla="*/ 12 w 12"/>
                <a:gd name="T7" fmla="*/ 0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" name="Freeform 532"/>
            <p:cNvSpPr>
              <a:spLocks/>
            </p:cNvSpPr>
            <p:nvPr/>
          </p:nvSpPr>
          <p:spPr bwMode="auto">
            <a:xfrm>
              <a:off x="8636000" y="5761038"/>
              <a:ext cx="19050" cy="4763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0 w 12"/>
                <a:gd name="T5" fmla="*/ 3 h 3"/>
                <a:gd name="T6" fmla="*/ 12 w 12"/>
                <a:gd name="T7" fmla="*/ 0 h 3"/>
                <a:gd name="T8" fmla="*/ 1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" name="Freeform 533"/>
            <p:cNvSpPr>
              <a:spLocks/>
            </p:cNvSpPr>
            <p:nvPr/>
          </p:nvSpPr>
          <p:spPr bwMode="auto">
            <a:xfrm>
              <a:off x="8561388" y="5776913"/>
              <a:ext cx="385763" cy="1663700"/>
            </a:xfrm>
            <a:custGeom>
              <a:avLst/>
              <a:gdLst>
                <a:gd name="T0" fmla="*/ 13 w 243"/>
                <a:gd name="T1" fmla="*/ 0 h 1048"/>
                <a:gd name="T2" fmla="*/ 0 w 243"/>
                <a:gd name="T3" fmla="*/ 2 h 1048"/>
                <a:gd name="T4" fmla="*/ 230 w 243"/>
                <a:gd name="T5" fmla="*/ 1048 h 1048"/>
                <a:gd name="T6" fmla="*/ 243 w 243"/>
                <a:gd name="T7" fmla="*/ 1048 h 1048"/>
                <a:gd name="T8" fmla="*/ 13 w 243"/>
                <a:gd name="T9" fmla="*/ 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048">
                  <a:moveTo>
                    <a:pt x="13" y="0"/>
                  </a:moveTo>
                  <a:lnTo>
                    <a:pt x="0" y="2"/>
                  </a:lnTo>
                  <a:lnTo>
                    <a:pt x="230" y="1048"/>
                  </a:lnTo>
                  <a:lnTo>
                    <a:pt x="243" y="104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" name="Freeform 534"/>
            <p:cNvSpPr>
              <a:spLocks/>
            </p:cNvSpPr>
            <p:nvPr/>
          </p:nvSpPr>
          <p:spPr bwMode="auto">
            <a:xfrm>
              <a:off x="8561388" y="5776913"/>
              <a:ext cx="385763" cy="1663700"/>
            </a:xfrm>
            <a:custGeom>
              <a:avLst/>
              <a:gdLst>
                <a:gd name="T0" fmla="*/ 13 w 243"/>
                <a:gd name="T1" fmla="*/ 0 h 1048"/>
                <a:gd name="T2" fmla="*/ 0 w 243"/>
                <a:gd name="T3" fmla="*/ 2 h 1048"/>
                <a:gd name="T4" fmla="*/ 230 w 243"/>
                <a:gd name="T5" fmla="*/ 1048 h 1048"/>
                <a:gd name="T6" fmla="*/ 243 w 243"/>
                <a:gd name="T7" fmla="*/ 1048 h 1048"/>
                <a:gd name="T8" fmla="*/ 13 w 243"/>
                <a:gd name="T9" fmla="*/ 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1048">
                  <a:moveTo>
                    <a:pt x="13" y="0"/>
                  </a:moveTo>
                  <a:lnTo>
                    <a:pt x="0" y="2"/>
                  </a:lnTo>
                  <a:lnTo>
                    <a:pt x="230" y="1048"/>
                  </a:lnTo>
                  <a:lnTo>
                    <a:pt x="243" y="1048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" name="Freeform 535"/>
            <p:cNvSpPr>
              <a:spLocks/>
            </p:cNvSpPr>
            <p:nvPr/>
          </p:nvSpPr>
          <p:spPr bwMode="auto">
            <a:xfrm>
              <a:off x="8486775" y="5792788"/>
              <a:ext cx="384175" cy="1647825"/>
            </a:xfrm>
            <a:custGeom>
              <a:avLst/>
              <a:gdLst>
                <a:gd name="T0" fmla="*/ 13 w 242"/>
                <a:gd name="T1" fmla="*/ 0 h 1038"/>
                <a:gd name="T2" fmla="*/ 0 w 242"/>
                <a:gd name="T3" fmla="*/ 3 h 1038"/>
                <a:gd name="T4" fmla="*/ 229 w 242"/>
                <a:gd name="T5" fmla="*/ 1038 h 1038"/>
                <a:gd name="T6" fmla="*/ 242 w 242"/>
                <a:gd name="T7" fmla="*/ 1038 h 1038"/>
                <a:gd name="T8" fmla="*/ 13 w 242"/>
                <a:gd name="T9" fmla="*/ 0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1038">
                  <a:moveTo>
                    <a:pt x="13" y="0"/>
                  </a:moveTo>
                  <a:lnTo>
                    <a:pt x="0" y="3"/>
                  </a:lnTo>
                  <a:lnTo>
                    <a:pt x="229" y="1038"/>
                  </a:lnTo>
                  <a:lnTo>
                    <a:pt x="242" y="103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" name="Freeform 536"/>
            <p:cNvSpPr>
              <a:spLocks/>
            </p:cNvSpPr>
            <p:nvPr/>
          </p:nvSpPr>
          <p:spPr bwMode="auto">
            <a:xfrm>
              <a:off x="8486775" y="5792788"/>
              <a:ext cx="384175" cy="1647825"/>
            </a:xfrm>
            <a:custGeom>
              <a:avLst/>
              <a:gdLst>
                <a:gd name="T0" fmla="*/ 13 w 242"/>
                <a:gd name="T1" fmla="*/ 0 h 1038"/>
                <a:gd name="T2" fmla="*/ 0 w 242"/>
                <a:gd name="T3" fmla="*/ 3 h 1038"/>
                <a:gd name="T4" fmla="*/ 229 w 242"/>
                <a:gd name="T5" fmla="*/ 1038 h 1038"/>
                <a:gd name="T6" fmla="*/ 242 w 242"/>
                <a:gd name="T7" fmla="*/ 1038 h 1038"/>
                <a:gd name="T8" fmla="*/ 13 w 242"/>
                <a:gd name="T9" fmla="*/ 0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1038">
                  <a:moveTo>
                    <a:pt x="13" y="0"/>
                  </a:moveTo>
                  <a:lnTo>
                    <a:pt x="0" y="3"/>
                  </a:lnTo>
                  <a:lnTo>
                    <a:pt x="229" y="1038"/>
                  </a:lnTo>
                  <a:lnTo>
                    <a:pt x="242" y="1038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" name="Freeform 537"/>
            <p:cNvSpPr>
              <a:spLocks/>
            </p:cNvSpPr>
            <p:nvPr/>
          </p:nvSpPr>
          <p:spPr bwMode="auto">
            <a:xfrm>
              <a:off x="8415338" y="5807076"/>
              <a:ext cx="377825" cy="1633538"/>
            </a:xfrm>
            <a:custGeom>
              <a:avLst/>
              <a:gdLst>
                <a:gd name="T0" fmla="*/ 11 w 238"/>
                <a:gd name="T1" fmla="*/ 0 h 1029"/>
                <a:gd name="T2" fmla="*/ 0 w 238"/>
                <a:gd name="T3" fmla="*/ 3 h 1029"/>
                <a:gd name="T4" fmla="*/ 225 w 238"/>
                <a:gd name="T5" fmla="*/ 1029 h 1029"/>
                <a:gd name="T6" fmla="*/ 238 w 238"/>
                <a:gd name="T7" fmla="*/ 1029 h 1029"/>
                <a:gd name="T8" fmla="*/ 11 w 238"/>
                <a:gd name="T9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029">
                  <a:moveTo>
                    <a:pt x="11" y="0"/>
                  </a:moveTo>
                  <a:lnTo>
                    <a:pt x="0" y="3"/>
                  </a:lnTo>
                  <a:lnTo>
                    <a:pt x="225" y="1029"/>
                  </a:lnTo>
                  <a:lnTo>
                    <a:pt x="238" y="102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C4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" name="Freeform 538"/>
            <p:cNvSpPr>
              <a:spLocks/>
            </p:cNvSpPr>
            <p:nvPr/>
          </p:nvSpPr>
          <p:spPr bwMode="auto">
            <a:xfrm>
              <a:off x="8415338" y="5807076"/>
              <a:ext cx="377825" cy="1633538"/>
            </a:xfrm>
            <a:custGeom>
              <a:avLst/>
              <a:gdLst>
                <a:gd name="T0" fmla="*/ 11 w 238"/>
                <a:gd name="T1" fmla="*/ 0 h 1029"/>
                <a:gd name="T2" fmla="*/ 0 w 238"/>
                <a:gd name="T3" fmla="*/ 3 h 1029"/>
                <a:gd name="T4" fmla="*/ 225 w 238"/>
                <a:gd name="T5" fmla="*/ 1029 h 1029"/>
                <a:gd name="T6" fmla="*/ 238 w 238"/>
                <a:gd name="T7" fmla="*/ 1029 h 1029"/>
                <a:gd name="T8" fmla="*/ 11 w 238"/>
                <a:gd name="T9" fmla="*/ 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1029">
                  <a:moveTo>
                    <a:pt x="11" y="0"/>
                  </a:moveTo>
                  <a:lnTo>
                    <a:pt x="0" y="3"/>
                  </a:lnTo>
                  <a:lnTo>
                    <a:pt x="225" y="1029"/>
                  </a:lnTo>
                  <a:lnTo>
                    <a:pt x="238" y="1029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5" name="Freeform 539"/>
            <p:cNvSpPr>
              <a:spLocks noEditPoints="1"/>
            </p:cNvSpPr>
            <p:nvPr/>
          </p:nvSpPr>
          <p:spPr bwMode="auto">
            <a:xfrm>
              <a:off x="8410575" y="4972051"/>
              <a:ext cx="1020763" cy="558800"/>
            </a:xfrm>
            <a:custGeom>
              <a:avLst/>
              <a:gdLst>
                <a:gd name="T0" fmla="*/ 0 w 494"/>
                <a:gd name="T1" fmla="*/ 178 h 271"/>
                <a:gd name="T2" fmla="*/ 0 w 494"/>
                <a:gd name="T3" fmla="*/ 178 h 271"/>
                <a:gd name="T4" fmla="*/ 18 w 494"/>
                <a:gd name="T5" fmla="*/ 271 h 271"/>
                <a:gd name="T6" fmla="*/ 18 w 494"/>
                <a:gd name="T7" fmla="*/ 271 h 271"/>
                <a:gd name="T8" fmla="*/ 0 w 494"/>
                <a:gd name="T9" fmla="*/ 178 h 271"/>
                <a:gd name="T10" fmla="*/ 493 w 494"/>
                <a:gd name="T11" fmla="*/ 15 h 271"/>
                <a:gd name="T12" fmla="*/ 494 w 494"/>
                <a:gd name="T13" fmla="*/ 18 h 271"/>
                <a:gd name="T14" fmla="*/ 494 w 494"/>
                <a:gd name="T15" fmla="*/ 18 h 271"/>
                <a:gd name="T16" fmla="*/ 493 w 494"/>
                <a:gd name="T17" fmla="*/ 15 h 271"/>
                <a:gd name="T18" fmla="*/ 490 w 494"/>
                <a:gd name="T19" fmla="*/ 0 h 271"/>
                <a:gd name="T20" fmla="*/ 490 w 494"/>
                <a:gd name="T21" fmla="*/ 0 h 271"/>
                <a:gd name="T22" fmla="*/ 491 w 494"/>
                <a:gd name="T23" fmla="*/ 5 h 271"/>
                <a:gd name="T24" fmla="*/ 490 w 494"/>
                <a:gd name="T25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4" h="271">
                  <a:moveTo>
                    <a:pt x="0" y="178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5" y="204"/>
                    <a:pt x="11" y="236"/>
                    <a:pt x="18" y="271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11" y="236"/>
                    <a:pt x="5" y="204"/>
                    <a:pt x="0" y="178"/>
                  </a:cubicBezTo>
                  <a:moveTo>
                    <a:pt x="493" y="15"/>
                  </a:moveTo>
                  <a:cubicBezTo>
                    <a:pt x="493" y="16"/>
                    <a:pt x="493" y="17"/>
                    <a:pt x="494" y="18"/>
                  </a:cubicBezTo>
                  <a:cubicBezTo>
                    <a:pt x="494" y="18"/>
                    <a:pt x="494" y="18"/>
                    <a:pt x="494" y="18"/>
                  </a:cubicBezTo>
                  <a:cubicBezTo>
                    <a:pt x="493" y="17"/>
                    <a:pt x="493" y="16"/>
                    <a:pt x="493" y="15"/>
                  </a:cubicBezTo>
                  <a:moveTo>
                    <a:pt x="490" y="0"/>
                  </a:moveTo>
                  <a:cubicBezTo>
                    <a:pt x="490" y="0"/>
                    <a:pt x="490" y="0"/>
                    <a:pt x="490" y="0"/>
                  </a:cubicBezTo>
                  <a:cubicBezTo>
                    <a:pt x="491" y="2"/>
                    <a:pt x="491" y="3"/>
                    <a:pt x="491" y="5"/>
                  </a:cubicBezTo>
                  <a:cubicBezTo>
                    <a:pt x="491" y="3"/>
                    <a:pt x="491" y="2"/>
                    <a:pt x="490" y="0"/>
                  </a:cubicBezTo>
                </a:path>
              </a:pathLst>
            </a:custGeom>
            <a:solidFill>
              <a:srgbClr val="FF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6" name="Freeform 540"/>
            <p:cNvSpPr>
              <a:spLocks/>
            </p:cNvSpPr>
            <p:nvPr/>
          </p:nvSpPr>
          <p:spPr bwMode="auto">
            <a:xfrm>
              <a:off x="8410575" y="5140326"/>
              <a:ext cx="577850" cy="390525"/>
            </a:xfrm>
            <a:custGeom>
              <a:avLst/>
              <a:gdLst>
                <a:gd name="T0" fmla="*/ 264 w 280"/>
                <a:gd name="T1" fmla="*/ 0 h 189"/>
                <a:gd name="T2" fmla="*/ 0 w 280"/>
                <a:gd name="T3" fmla="*/ 96 h 189"/>
                <a:gd name="T4" fmla="*/ 18 w 280"/>
                <a:gd name="T5" fmla="*/ 189 h 189"/>
                <a:gd name="T6" fmla="*/ 280 w 280"/>
                <a:gd name="T7" fmla="*/ 49 h 189"/>
                <a:gd name="T8" fmla="*/ 264 w 280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89">
                  <a:moveTo>
                    <a:pt x="264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5" y="122"/>
                    <a:pt x="11" y="154"/>
                    <a:pt x="18" y="189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75" y="33"/>
                    <a:pt x="269" y="16"/>
                    <a:pt x="264" y="0"/>
                  </a:cubicBezTo>
                </a:path>
              </a:pathLst>
            </a:custGeom>
            <a:solidFill>
              <a:srgbClr val="FF9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7" name="Freeform 541"/>
            <p:cNvSpPr>
              <a:spLocks/>
            </p:cNvSpPr>
            <p:nvPr/>
          </p:nvSpPr>
          <p:spPr bwMode="auto">
            <a:xfrm>
              <a:off x="8956675" y="4972051"/>
              <a:ext cx="474663" cy="269875"/>
            </a:xfrm>
            <a:custGeom>
              <a:avLst/>
              <a:gdLst>
                <a:gd name="T0" fmla="*/ 226 w 230"/>
                <a:gd name="T1" fmla="*/ 0 h 131"/>
                <a:gd name="T2" fmla="*/ 0 w 230"/>
                <a:gd name="T3" fmla="*/ 82 h 131"/>
                <a:gd name="T4" fmla="*/ 16 w 230"/>
                <a:gd name="T5" fmla="*/ 131 h 131"/>
                <a:gd name="T6" fmla="*/ 230 w 230"/>
                <a:gd name="T7" fmla="*/ 18 h 131"/>
                <a:gd name="T8" fmla="*/ 229 w 230"/>
                <a:gd name="T9" fmla="*/ 15 h 131"/>
                <a:gd name="T10" fmla="*/ 227 w 230"/>
                <a:gd name="T11" fmla="*/ 5 h 131"/>
                <a:gd name="T12" fmla="*/ 226 w 230"/>
                <a:gd name="T1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" h="131">
                  <a:moveTo>
                    <a:pt x="226" y="0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5" y="98"/>
                    <a:pt x="11" y="115"/>
                    <a:pt x="16" y="131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29" y="17"/>
                    <a:pt x="229" y="16"/>
                    <a:pt x="229" y="15"/>
                  </a:cubicBezTo>
                  <a:cubicBezTo>
                    <a:pt x="228" y="11"/>
                    <a:pt x="228" y="8"/>
                    <a:pt x="227" y="5"/>
                  </a:cubicBezTo>
                  <a:cubicBezTo>
                    <a:pt x="227" y="3"/>
                    <a:pt x="227" y="2"/>
                    <a:pt x="226" y="0"/>
                  </a:cubicBezTo>
                </a:path>
              </a:pathLst>
            </a:custGeom>
            <a:solidFill>
              <a:srgbClr val="FF9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8" name="Freeform 542"/>
            <p:cNvSpPr>
              <a:spLocks/>
            </p:cNvSpPr>
            <p:nvPr/>
          </p:nvSpPr>
          <p:spPr bwMode="auto">
            <a:xfrm>
              <a:off x="8448675" y="5008563"/>
              <a:ext cx="982663" cy="522288"/>
            </a:xfrm>
            <a:custGeom>
              <a:avLst/>
              <a:gdLst>
                <a:gd name="T0" fmla="*/ 619 w 619"/>
                <a:gd name="T1" fmla="*/ 0 h 329"/>
                <a:gd name="T2" fmla="*/ 619 w 619"/>
                <a:gd name="T3" fmla="*/ 0 h 329"/>
                <a:gd name="T4" fmla="*/ 340 w 619"/>
                <a:gd name="T5" fmla="*/ 147 h 329"/>
                <a:gd name="T6" fmla="*/ 0 w 619"/>
                <a:gd name="T7" fmla="*/ 329 h 329"/>
                <a:gd name="T8" fmla="*/ 0 w 619"/>
                <a:gd name="T9" fmla="*/ 329 h 329"/>
                <a:gd name="T10" fmla="*/ 0 w 619"/>
                <a:gd name="T11" fmla="*/ 329 h 329"/>
                <a:gd name="T12" fmla="*/ 619 w 619"/>
                <a:gd name="T13" fmla="*/ 0 h 329"/>
                <a:gd name="T14" fmla="*/ 619 w 619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9" h="329">
                  <a:moveTo>
                    <a:pt x="619" y="0"/>
                  </a:moveTo>
                  <a:lnTo>
                    <a:pt x="619" y="0"/>
                  </a:lnTo>
                  <a:lnTo>
                    <a:pt x="340" y="147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619" y="0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DF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9" name="Freeform 543"/>
            <p:cNvSpPr>
              <a:spLocks/>
            </p:cNvSpPr>
            <p:nvPr/>
          </p:nvSpPr>
          <p:spPr bwMode="auto">
            <a:xfrm>
              <a:off x="8448675" y="5008563"/>
              <a:ext cx="982663" cy="522288"/>
            </a:xfrm>
            <a:custGeom>
              <a:avLst/>
              <a:gdLst>
                <a:gd name="T0" fmla="*/ 619 w 619"/>
                <a:gd name="T1" fmla="*/ 0 h 329"/>
                <a:gd name="T2" fmla="*/ 619 w 619"/>
                <a:gd name="T3" fmla="*/ 0 h 329"/>
                <a:gd name="T4" fmla="*/ 340 w 619"/>
                <a:gd name="T5" fmla="*/ 147 h 329"/>
                <a:gd name="T6" fmla="*/ 0 w 619"/>
                <a:gd name="T7" fmla="*/ 329 h 329"/>
                <a:gd name="T8" fmla="*/ 0 w 619"/>
                <a:gd name="T9" fmla="*/ 329 h 329"/>
                <a:gd name="T10" fmla="*/ 0 w 619"/>
                <a:gd name="T11" fmla="*/ 329 h 329"/>
                <a:gd name="T12" fmla="*/ 619 w 619"/>
                <a:gd name="T13" fmla="*/ 0 h 329"/>
                <a:gd name="T14" fmla="*/ 619 w 619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9" h="329">
                  <a:moveTo>
                    <a:pt x="619" y="0"/>
                  </a:moveTo>
                  <a:lnTo>
                    <a:pt x="619" y="0"/>
                  </a:lnTo>
                  <a:lnTo>
                    <a:pt x="340" y="147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619" y="0"/>
                  </a:lnTo>
                  <a:lnTo>
                    <a:pt x="6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39" name="组合 3238"/>
          <p:cNvGrpSpPr/>
          <p:nvPr/>
        </p:nvGrpSpPr>
        <p:grpSpPr>
          <a:xfrm>
            <a:off x="9626263" y="2560662"/>
            <a:ext cx="276399" cy="391149"/>
            <a:chOff x="8130838" y="1046187"/>
            <a:chExt cx="276399" cy="391149"/>
          </a:xfrm>
        </p:grpSpPr>
        <p:sp>
          <p:nvSpPr>
            <p:cNvPr id="559" name="Freeform 68"/>
            <p:cNvSpPr>
              <a:spLocks/>
            </p:cNvSpPr>
            <p:nvPr/>
          </p:nvSpPr>
          <p:spPr bwMode="auto">
            <a:xfrm>
              <a:off x="8130838" y="1116035"/>
              <a:ext cx="108764" cy="321301"/>
            </a:xfrm>
            <a:custGeom>
              <a:avLst/>
              <a:gdLst>
                <a:gd name="T0" fmla="*/ 2 w 46"/>
                <a:gd name="T1" fmla="*/ 130 h 136"/>
                <a:gd name="T2" fmla="*/ 25 w 46"/>
                <a:gd name="T3" fmla="*/ 5 h 136"/>
                <a:gd name="T4" fmla="*/ 31 w 46"/>
                <a:gd name="T5" fmla="*/ 4 h 136"/>
                <a:gd name="T6" fmla="*/ 7 w 46"/>
                <a:gd name="T7" fmla="*/ 133 h 136"/>
                <a:gd name="T8" fmla="*/ 2 w 46"/>
                <a:gd name="T9" fmla="*/ 13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6">
                  <a:moveTo>
                    <a:pt x="2" y="130"/>
                  </a:moveTo>
                  <a:cubicBezTo>
                    <a:pt x="28" y="92"/>
                    <a:pt x="35" y="50"/>
                    <a:pt x="25" y="5"/>
                  </a:cubicBezTo>
                  <a:cubicBezTo>
                    <a:pt x="24" y="1"/>
                    <a:pt x="30" y="0"/>
                    <a:pt x="31" y="4"/>
                  </a:cubicBezTo>
                  <a:cubicBezTo>
                    <a:pt x="46" y="48"/>
                    <a:pt x="35" y="97"/>
                    <a:pt x="7" y="133"/>
                  </a:cubicBezTo>
                  <a:cubicBezTo>
                    <a:pt x="5" y="136"/>
                    <a:pt x="0" y="132"/>
                    <a:pt x="2" y="1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69"/>
            <p:cNvSpPr>
              <a:spLocks/>
            </p:cNvSpPr>
            <p:nvPr/>
          </p:nvSpPr>
          <p:spPr bwMode="auto">
            <a:xfrm>
              <a:off x="8312443" y="1046187"/>
              <a:ext cx="94794" cy="346247"/>
            </a:xfrm>
            <a:custGeom>
              <a:avLst/>
              <a:gdLst>
                <a:gd name="T0" fmla="*/ 7 w 40"/>
                <a:gd name="T1" fmla="*/ 3 h 147"/>
                <a:gd name="T2" fmla="*/ 20 w 40"/>
                <a:gd name="T3" fmla="*/ 144 h 147"/>
                <a:gd name="T4" fmla="*/ 15 w 40"/>
                <a:gd name="T5" fmla="*/ 142 h 147"/>
                <a:gd name="T6" fmla="*/ 2 w 40"/>
                <a:gd name="T7" fmla="*/ 7 h 147"/>
                <a:gd name="T8" fmla="*/ 7 w 40"/>
                <a:gd name="T9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47">
                  <a:moveTo>
                    <a:pt x="7" y="3"/>
                  </a:moveTo>
                  <a:cubicBezTo>
                    <a:pt x="38" y="44"/>
                    <a:pt x="40" y="99"/>
                    <a:pt x="20" y="144"/>
                  </a:cubicBezTo>
                  <a:cubicBezTo>
                    <a:pt x="18" y="147"/>
                    <a:pt x="14" y="145"/>
                    <a:pt x="15" y="142"/>
                  </a:cubicBezTo>
                  <a:cubicBezTo>
                    <a:pt x="33" y="96"/>
                    <a:pt x="26" y="49"/>
                    <a:pt x="2" y="7"/>
                  </a:cubicBezTo>
                  <a:cubicBezTo>
                    <a:pt x="0" y="3"/>
                    <a:pt x="5" y="0"/>
                    <a:pt x="7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38" name="组合 3237"/>
          <p:cNvGrpSpPr/>
          <p:nvPr/>
        </p:nvGrpSpPr>
        <p:grpSpPr>
          <a:xfrm rot="18692326">
            <a:off x="6891153" y="1706239"/>
            <a:ext cx="596821" cy="494035"/>
            <a:chOff x="6766804" y="458465"/>
            <a:chExt cx="359220" cy="297354"/>
          </a:xfrm>
        </p:grpSpPr>
        <p:sp>
          <p:nvSpPr>
            <p:cNvPr id="561" name="Freeform 70"/>
            <p:cNvSpPr>
              <a:spLocks/>
            </p:cNvSpPr>
            <p:nvPr/>
          </p:nvSpPr>
          <p:spPr bwMode="auto">
            <a:xfrm>
              <a:off x="6861599" y="547272"/>
              <a:ext cx="264425" cy="208547"/>
            </a:xfrm>
            <a:custGeom>
              <a:avLst/>
              <a:gdLst>
                <a:gd name="T0" fmla="*/ 1 w 112"/>
                <a:gd name="T1" fmla="*/ 83 h 88"/>
                <a:gd name="T2" fmla="*/ 110 w 112"/>
                <a:gd name="T3" fmla="*/ 0 h 88"/>
                <a:gd name="T4" fmla="*/ 110 w 112"/>
                <a:gd name="T5" fmla="*/ 3 h 88"/>
                <a:gd name="T6" fmla="*/ 6 w 112"/>
                <a:gd name="T7" fmla="*/ 85 h 88"/>
                <a:gd name="T8" fmla="*/ 1 w 112"/>
                <a:gd name="T9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8">
                  <a:moveTo>
                    <a:pt x="1" y="83"/>
                  </a:moveTo>
                  <a:cubicBezTo>
                    <a:pt x="12" y="35"/>
                    <a:pt x="63" y="3"/>
                    <a:pt x="110" y="0"/>
                  </a:cubicBezTo>
                  <a:cubicBezTo>
                    <a:pt x="112" y="0"/>
                    <a:pt x="112" y="3"/>
                    <a:pt x="110" y="3"/>
                  </a:cubicBezTo>
                  <a:cubicBezTo>
                    <a:pt x="59" y="9"/>
                    <a:pt x="27" y="41"/>
                    <a:pt x="6" y="85"/>
                  </a:cubicBezTo>
                  <a:cubicBezTo>
                    <a:pt x="4" y="88"/>
                    <a:pt x="0" y="86"/>
                    <a:pt x="1" y="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71"/>
            <p:cNvSpPr>
              <a:spLocks/>
            </p:cNvSpPr>
            <p:nvPr/>
          </p:nvSpPr>
          <p:spPr bwMode="auto">
            <a:xfrm>
              <a:off x="6766804" y="458465"/>
              <a:ext cx="274404" cy="202560"/>
            </a:xfrm>
            <a:custGeom>
              <a:avLst/>
              <a:gdLst>
                <a:gd name="T0" fmla="*/ 1 w 116"/>
                <a:gd name="T1" fmla="*/ 80 h 86"/>
                <a:gd name="T2" fmla="*/ 114 w 116"/>
                <a:gd name="T3" fmla="*/ 1 h 86"/>
                <a:gd name="T4" fmla="*/ 114 w 116"/>
                <a:gd name="T5" fmla="*/ 4 h 86"/>
                <a:gd name="T6" fmla="*/ 7 w 116"/>
                <a:gd name="T7" fmla="*/ 83 h 86"/>
                <a:gd name="T8" fmla="*/ 1 w 116"/>
                <a:gd name="T9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86">
                  <a:moveTo>
                    <a:pt x="1" y="80"/>
                  </a:moveTo>
                  <a:cubicBezTo>
                    <a:pt x="15" y="33"/>
                    <a:pt x="66" y="0"/>
                    <a:pt x="114" y="1"/>
                  </a:cubicBezTo>
                  <a:cubicBezTo>
                    <a:pt x="116" y="1"/>
                    <a:pt x="116" y="4"/>
                    <a:pt x="114" y="4"/>
                  </a:cubicBezTo>
                  <a:cubicBezTo>
                    <a:pt x="64" y="9"/>
                    <a:pt x="28" y="38"/>
                    <a:pt x="7" y="83"/>
                  </a:cubicBezTo>
                  <a:cubicBezTo>
                    <a:pt x="5" y="86"/>
                    <a:pt x="0" y="83"/>
                    <a:pt x="1" y="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35" name="组合 3234"/>
          <p:cNvGrpSpPr/>
          <p:nvPr/>
        </p:nvGrpSpPr>
        <p:grpSpPr>
          <a:xfrm>
            <a:off x="8086725" y="2238375"/>
            <a:ext cx="866775" cy="1337398"/>
            <a:chOff x="8086725" y="2238375"/>
            <a:chExt cx="866775" cy="1337398"/>
          </a:xfrm>
        </p:grpSpPr>
        <p:grpSp>
          <p:nvGrpSpPr>
            <p:cNvPr id="4" name="组合 3"/>
            <p:cNvGrpSpPr/>
            <p:nvPr/>
          </p:nvGrpSpPr>
          <p:grpSpPr>
            <a:xfrm>
              <a:off x="8086725" y="2238375"/>
              <a:ext cx="866775" cy="866775"/>
              <a:chOff x="8086725" y="2238375"/>
              <a:chExt cx="866775" cy="866775"/>
            </a:xfrm>
          </p:grpSpPr>
          <p:grpSp>
            <p:nvGrpSpPr>
              <p:cNvPr id="3237" name="组合 3236"/>
              <p:cNvGrpSpPr/>
              <p:nvPr/>
            </p:nvGrpSpPr>
            <p:grpSpPr>
              <a:xfrm>
                <a:off x="8086725" y="2238375"/>
                <a:ext cx="866775" cy="866775"/>
                <a:chOff x="3209924" y="1623825"/>
                <a:chExt cx="2757677" cy="2757676"/>
              </a:xfrm>
            </p:grpSpPr>
            <p:sp>
              <p:nvSpPr>
                <p:cNvPr id="557" name="椭圆 556"/>
                <p:cNvSpPr/>
                <p:nvPr/>
              </p:nvSpPr>
              <p:spPr>
                <a:xfrm>
                  <a:off x="3209924" y="1623825"/>
                  <a:ext cx="2757677" cy="27576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1" name="椭圆 550"/>
                <p:cNvSpPr/>
                <p:nvPr/>
              </p:nvSpPr>
              <p:spPr>
                <a:xfrm>
                  <a:off x="3333749" y="1738125"/>
                  <a:ext cx="2533802" cy="253380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pic>
            <p:nvPicPr>
              <p:cNvPr id="3" name="图片 2"/>
              <p:cNvPicPr>
                <a:picLocks noChangeAspect="1"/>
              </p:cNvPicPr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8276012" y="2386298"/>
                <a:ext cx="496514" cy="685040"/>
              </a:xfrm>
              <a:prstGeom prst="rect">
                <a:avLst/>
              </a:prstGeom>
            </p:spPr>
          </p:pic>
        </p:grpSp>
        <p:sp>
          <p:nvSpPr>
            <p:cNvPr id="563" name="任意多边形 562"/>
            <p:cNvSpPr/>
            <p:nvPr/>
          </p:nvSpPr>
          <p:spPr>
            <a:xfrm>
              <a:off x="8121829" y="3375509"/>
              <a:ext cx="753885" cy="200264"/>
            </a:xfrm>
            <a:custGeom>
              <a:avLst/>
              <a:gdLst/>
              <a:ahLst/>
              <a:cxnLst/>
              <a:rect l="l" t="t" r="r" b="b"/>
              <a:pathLst>
                <a:path w="670220" h="178039">
                  <a:moveTo>
                    <a:pt x="35004" y="137434"/>
                  </a:moveTo>
                  <a:cubicBezTo>
                    <a:pt x="36871" y="136901"/>
                    <a:pt x="38738" y="137167"/>
                    <a:pt x="40605" y="138234"/>
                  </a:cubicBezTo>
                  <a:cubicBezTo>
                    <a:pt x="42339" y="139301"/>
                    <a:pt x="43472" y="140801"/>
                    <a:pt x="44006" y="142735"/>
                  </a:cubicBezTo>
                  <a:cubicBezTo>
                    <a:pt x="44539" y="144668"/>
                    <a:pt x="44272" y="146502"/>
                    <a:pt x="43205" y="148235"/>
                  </a:cubicBezTo>
                  <a:lnTo>
                    <a:pt x="31804" y="167838"/>
                  </a:lnTo>
                  <a:cubicBezTo>
                    <a:pt x="30337" y="170238"/>
                    <a:pt x="28204" y="171438"/>
                    <a:pt x="25403" y="171438"/>
                  </a:cubicBezTo>
                  <a:cubicBezTo>
                    <a:pt x="24336" y="171438"/>
                    <a:pt x="23136" y="171105"/>
                    <a:pt x="21803" y="170438"/>
                  </a:cubicBezTo>
                  <a:cubicBezTo>
                    <a:pt x="20069" y="169371"/>
                    <a:pt x="18936" y="167871"/>
                    <a:pt x="18402" y="165938"/>
                  </a:cubicBezTo>
                  <a:cubicBezTo>
                    <a:pt x="17869" y="164004"/>
                    <a:pt x="18136" y="162171"/>
                    <a:pt x="19202" y="160437"/>
                  </a:cubicBezTo>
                  <a:lnTo>
                    <a:pt x="30604" y="140835"/>
                  </a:lnTo>
                  <a:cubicBezTo>
                    <a:pt x="31671" y="139101"/>
                    <a:pt x="33138" y="137968"/>
                    <a:pt x="35004" y="137434"/>
                  </a:cubicBezTo>
                  <a:close/>
                  <a:moveTo>
                    <a:pt x="105013" y="136034"/>
                  </a:moveTo>
                  <a:cubicBezTo>
                    <a:pt x="107013" y="136301"/>
                    <a:pt x="108680" y="137234"/>
                    <a:pt x="110014" y="138834"/>
                  </a:cubicBezTo>
                  <a:lnTo>
                    <a:pt x="122615" y="154636"/>
                  </a:lnTo>
                  <a:cubicBezTo>
                    <a:pt x="123816" y="156236"/>
                    <a:pt x="124316" y="158037"/>
                    <a:pt x="124116" y="160037"/>
                  </a:cubicBezTo>
                  <a:cubicBezTo>
                    <a:pt x="123916" y="162037"/>
                    <a:pt x="123015" y="163704"/>
                    <a:pt x="121415" y="165038"/>
                  </a:cubicBezTo>
                  <a:cubicBezTo>
                    <a:pt x="120748" y="165571"/>
                    <a:pt x="120015" y="165938"/>
                    <a:pt x="119215" y="166138"/>
                  </a:cubicBezTo>
                  <a:cubicBezTo>
                    <a:pt x="118415" y="166338"/>
                    <a:pt x="117681" y="166438"/>
                    <a:pt x="117015" y="166438"/>
                  </a:cubicBezTo>
                  <a:cubicBezTo>
                    <a:pt x="114481" y="166438"/>
                    <a:pt x="112547" y="165571"/>
                    <a:pt x="111214" y="163837"/>
                  </a:cubicBezTo>
                  <a:lnTo>
                    <a:pt x="98612" y="147835"/>
                  </a:lnTo>
                  <a:cubicBezTo>
                    <a:pt x="97279" y="146235"/>
                    <a:pt x="96745" y="144435"/>
                    <a:pt x="97012" y="142435"/>
                  </a:cubicBezTo>
                  <a:cubicBezTo>
                    <a:pt x="97279" y="140434"/>
                    <a:pt x="98212" y="138834"/>
                    <a:pt x="99813" y="137634"/>
                  </a:cubicBezTo>
                  <a:cubicBezTo>
                    <a:pt x="101279" y="136301"/>
                    <a:pt x="103013" y="135767"/>
                    <a:pt x="105013" y="136034"/>
                  </a:cubicBezTo>
                  <a:close/>
                  <a:moveTo>
                    <a:pt x="266833" y="113131"/>
                  </a:moveTo>
                  <a:cubicBezTo>
                    <a:pt x="272167" y="112931"/>
                    <a:pt x="277435" y="113298"/>
                    <a:pt x="282635" y="114231"/>
                  </a:cubicBezTo>
                  <a:cubicBezTo>
                    <a:pt x="287836" y="115165"/>
                    <a:pt x="292503" y="116798"/>
                    <a:pt x="296637" y="119132"/>
                  </a:cubicBezTo>
                  <a:cubicBezTo>
                    <a:pt x="300771" y="121465"/>
                    <a:pt x="303505" y="124699"/>
                    <a:pt x="304838" y="128833"/>
                  </a:cubicBezTo>
                  <a:cubicBezTo>
                    <a:pt x="307238" y="136034"/>
                    <a:pt x="303838" y="143835"/>
                    <a:pt x="294637" y="152236"/>
                  </a:cubicBezTo>
                  <a:lnTo>
                    <a:pt x="317840" y="159237"/>
                  </a:lnTo>
                  <a:cubicBezTo>
                    <a:pt x="319707" y="159904"/>
                    <a:pt x="321140" y="161137"/>
                    <a:pt x="322140" y="162937"/>
                  </a:cubicBezTo>
                  <a:cubicBezTo>
                    <a:pt x="323140" y="164738"/>
                    <a:pt x="323307" y="166571"/>
                    <a:pt x="322640" y="168438"/>
                  </a:cubicBezTo>
                  <a:cubicBezTo>
                    <a:pt x="322107" y="170038"/>
                    <a:pt x="321207" y="171305"/>
                    <a:pt x="319940" y="172238"/>
                  </a:cubicBezTo>
                  <a:cubicBezTo>
                    <a:pt x="318673" y="173172"/>
                    <a:pt x="317240" y="173639"/>
                    <a:pt x="315639" y="173639"/>
                  </a:cubicBezTo>
                  <a:cubicBezTo>
                    <a:pt x="315106" y="173639"/>
                    <a:pt x="314439" y="173505"/>
                    <a:pt x="313639" y="173239"/>
                  </a:cubicBezTo>
                  <a:lnTo>
                    <a:pt x="279635" y="162837"/>
                  </a:lnTo>
                  <a:cubicBezTo>
                    <a:pt x="275768" y="165104"/>
                    <a:pt x="271501" y="167438"/>
                    <a:pt x="266833" y="169838"/>
                  </a:cubicBezTo>
                  <a:cubicBezTo>
                    <a:pt x="262166" y="172238"/>
                    <a:pt x="257032" y="174772"/>
                    <a:pt x="251431" y="177439"/>
                  </a:cubicBezTo>
                  <a:cubicBezTo>
                    <a:pt x="250365" y="177839"/>
                    <a:pt x="249365" y="178039"/>
                    <a:pt x="248431" y="178039"/>
                  </a:cubicBezTo>
                  <a:cubicBezTo>
                    <a:pt x="245364" y="178039"/>
                    <a:pt x="243097" y="176639"/>
                    <a:pt x="241630" y="173839"/>
                  </a:cubicBezTo>
                  <a:cubicBezTo>
                    <a:pt x="240830" y="171972"/>
                    <a:pt x="240797" y="170105"/>
                    <a:pt x="241530" y="168238"/>
                  </a:cubicBezTo>
                  <a:cubicBezTo>
                    <a:pt x="242264" y="166371"/>
                    <a:pt x="243564" y="165038"/>
                    <a:pt x="245431" y="164237"/>
                  </a:cubicBezTo>
                  <a:cubicBezTo>
                    <a:pt x="248231" y="162904"/>
                    <a:pt x="250898" y="161637"/>
                    <a:pt x="253432" y="160437"/>
                  </a:cubicBezTo>
                  <a:cubicBezTo>
                    <a:pt x="255965" y="159237"/>
                    <a:pt x="258366" y="158037"/>
                    <a:pt x="260633" y="156837"/>
                  </a:cubicBezTo>
                  <a:lnTo>
                    <a:pt x="244431" y="151836"/>
                  </a:lnTo>
                  <a:cubicBezTo>
                    <a:pt x="242564" y="151169"/>
                    <a:pt x="241130" y="149969"/>
                    <a:pt x="240130" y="148235"/>
                  </a:cubicBezTo>
                  <a:cubicBezTo>
                    <a:pt x="239130" y="146502"/>
                    <a:pt x="238963" y="144702"/>
                    <a:pt x="239630" y="142835"/>
                  </a:cubicBezTo>
                  <a:cubicBezTo>
                    <a:pt x="240297" y="140835"/>
                    <a:pt x="241497" y="139368"/>
                    <a:pt x="243230" y="138434"/>
                  </a:cubicBezTo>
                  <a:cubicBezTo>
                    <a:pt x="244964" y="137501"/>
                    <a:pt x="246764" y="137367"/>
                    <a:pt x="248631" y="138034"/>
                  </a:cubicBezTo>
                  <a:lnTo>
                    <a:pt x="277635" y="146835"/>
                  </a:lnTo>
                  <a:cubicBezTo>
                    <a:pt x="280968" y="144568"/>
                    <a:pt x="283535" y="142601"/>
                    <a:pt x="285336" y="140935"/>
                  </a:cubicBezTo>
                  <a:cubicBezTo>
                    <a:pt x="287136" y="139268"/>
                    <a:pt x="288469" y="137868"/>
                    <a:pt x="289336" y="136734"/>
                  </a:cubicBezTo>
                  <a:cubicBezTo>
                    <a:pt x="290203" y="135601"/>
                    <a:pt x="290703" y="134734"/>
                    <a:pt x="290836" y="134134"/>
                  </a:cubicBezTo>
                  <a:cubicBezTo>
                    <a:pt x="290970" y="133534"/>
                    <a:pt x="291036" y="133234"/>
                    <a:pt x="291036" y="133234"/>
                  </a:cubicBezTo>
                  <a:cubicBezTo>
                    <a:pt x="290770" y="132434"/>
                    <a:pt x="289570" y="131567"/>
                    <a:pt x="287436" y="130633"/>
                  </a:cubicBezTo>
                  <a:cubicBezTo>
                    <a:pt x="285302" y="129700"/>
                    <a:pt x="282569" y="128966"/>
                    <a:pt x="279235" y="128433"/>
                  </a:cubicBezTo>
                  <a:cubicBezTo>
                    <a:pt x="275901" y="127900"/>
                    <a:pt x="272201" y="127633"/>
                    <a:pt x="268134" y="127633"/>
                  </a:cubicBezTo>
                  <a:cubicBezTo>
                    <a:pt x="264066" y="127633"/>
                    <a:pt x="259966" y="128033"/>
                    <a:pt x="255832" y="128833"/>
                  </a:cubicBezTo>
                  <a:cubicBezTo>
                    <a:pt x="253965" y="129233"/>
                    <a:pt x="252165" y="128900"/>
                    <a:pt x="250431" y="127833"/>
                  </a:cubicBezTo>
                  <a:cubicBezTo>
                    <a:pt x="248698" y="126766"/>
                    <a:pt x="247631" y="125233"/>
                    <a:pt x="247231" y="123232"/>
                  </a:cubicBezTo>
                  <a:cubicBezTo>
                    <a:pt x="246831" y="121232"/>
                    <a:pt x="247198" y="119399"/>
                    <a:pt x="248331" y="117732"/>
                  </a:cubicBezTo>
                  <a:cubicBezTo>
                    <a:pt x="249465" y="116065"/>
                    <a:pt x="251031" y="115031"/>
                    <a:pt x="253032" y="114631"/>
                  </a:cubicBezTo>
                  <a:cubicBezTo>
                    <a:pt x="256899" y="113831"/>
                    <a:pt x="261499" y="113331"/>
                    <a:pt x="266833" y="113131"/>
                  </a:cubicBezTo>
                  <a:close/>
                  <a:moveTo>
                    <a:pt x="415052" y="99429"/>
                  </a:moveTo>
                  <a:lnTo>
                    <a:pt x="434654" y="100229"/>
                  </a:lnTo>
                  <a:cubicBezTo>
                    <a:pt x="436655" y="100363"/>
                    <a:pt x="438355" y="101163"/>
                    <a:pt x="439755" y="102630"/>
                  </a:cubicBezTo>
                  <a:cubicBezTo>
                    <a:pt x="441155" y="104097"/>
                    <a:pt x="441789" y="105830"/>
                    <a:pt x="441655" y="107830"/>
                  </a:cubicBezTo>
                  <a:cubicBezTo>
                    <a:pt x="441522" y="109831"/>
                    <a:pt x="440755" y="111498"/>
                    <a:pt x="439355" y="112831"/>
                  </a:cubicBezTo>
                  <a:cubicBezTo>
                    <a:pt x="437955" y="114165"/>
                    <a:pt x="436255" y="114831"/>
                    <a:pt x="434254" y="114831"/>
                  </a:cubicBezTo>
                  <a:lnTo>
                    <a:pt x="434054" y="114831"/>
                  </a:lnTo>
                  <a:lnTo>
                    <a:pt x="414252" y="113831"/>
                  </a:lnTo>
                  <a:cubicBezTo>
                    <a:pt x="412252" y="113698"/>
                    <a:pt x="410585" y="112898"/>
                    <a:pt x="409251" y="111431"/>
                  </a:cubicBezTo>
                  <a:cubicBezTo>
                    <a:pt x="407918" y="109964"/>
                    <a:pt x="407318" y="108230"/>
                    <a:pt x="407451" y="106230"/>
                  </a:cubicBezTo>
                  <a:cubicBezTo>
                    <a:pt x="407584" y="104230"/>
                    <a:pt x="408384" y="102530"/>
                    <a:pt x="409851" y="101130"/>
                  </a:cubicBezTo>
                  <a:cubicBezTo>
                    <a:pt x="411318" y="99729"/>
                    <a:pt x="413052" y="99163"/>
                    <a:pt x="415052" y="99429"/>
                  </a:cubicBezTo>
                  <a:close/>
                  <a:moveTo>
                    <a:pt x="495862" y="94229"/>
                  </a:moveTo>
                  <a:cubicBezTo>
                    <a:pt x="497729" y="93562"/>
                    <a:pt x="499596" y="93695"/>
                    <a:pt x="501463" y="94629"/>
                  </a:cubicBezTo>
                  <a:lnTo>
                    <a:pt x="515064" y="101030"/>
                  </a:lnTo>
                  <a:cubicBezTo>
                    <a:pt x="516931" y="101963"/>
                    <a:pt x="518198" y="103363"/>
                    <a:pt x="518865" y="105230"/>
                  </a:cubicBezTo>
                  <a:cubicBezTo>
                    <a:pt x="519532" y="107097"/>
                    <a:pt x="519398" y="108964"/>
                    <a:pt x="518465" y="110831"/>
                  </a:cubicBezTo>
                  <a:cubicBezTo>
                    <a:pt x="517798" y="112164"/>
                    <a:pt x="516898" y="113164"/>
                    <a:pt x="515764" y="113831"/>
                  </a:cubicBezTo>
                  <a:cubicBezTo>
                    <a:pt x="514631" y="114498"/>
                    <a:pt x="513331" y="114831"/>
                    <a:pt x="511864" y="114831"/>
                  </a:cubicBezTo>
                  <a:cubicBezTo>
                    <a:pt x="510797" y="114831"/>
                    <a:pt x="509797" y="114631"/>
                    <a:pt x="508864" y="114231"/>
                  </a:cubicBezTo>
                  <a:lnTo>
                    <a:pt x="495262" y="107830"/>
                  </a:lnTo>
                  <a:cubicBezTo>
                    <a:pt x="493395" y="106897"/>
                    <a:pt x="492128" y="105497"/>
                    <a:pt x="491461" y="103630"/>
                  </a:cubicBezTo>
                  <a:cubicBezTo>
                    <a:pt x="490795" y="101763"/>
                    <a:pt x="490861" y="99896"/>
                    <a:pt x="491662" y="98029"/>
                  </a:cubicBezTo>
                  <a:cubicBezTo>
                    <a:pt x="492595" y="96162"/>
                    <a:pt x="493995" y="94895"/>
                    <a:pt x="495862" y="94229"/>
                  </a:cubicBezTo>
                  <a:close/>
                  <a:moveTo>
                    <a:pt x="424653" y="84427"/>
                  </a:moveTo>
                  <a:cubicBezTo>
                    <a:pt x="421186" y="84427"/>
                    <a:pt x="417886" y="85028"/>
                    <a:pt x="414752" y="86228"/>
                  </a:cubicBezTo>
                  <a:cubicBezTo>
                    <a:pt x="411618" y="87428"/>
                    <a:pt x="408918" y="89061"/>
                    <a:pt x="406651" y="91128"/>
                  </a:cubicBezTo>
                  <a:cubicBezTo>
                    <a:pt x="404384" y="93195"/>
                    <a:pt x="402584" y="95596"/>
                    <a:pt x="401250" y="98329"/>
                  </a:cubicBezTo>
                  <a:cubicBezTo>
                    <a:pt x="399917" y="101063"/>
                    <a:pt x="399250" y="103963"/>
                    <a:pt x="399250" y="107030"/>
                  </a:cubicBezTo>
                  <a:cubicBezTo>
                    <a:pt x="399250" y="110231"/>
                    <a:pt x="399917" y="113198"/>
                    <a:pt x="401250" y="115931"/>
                  </a:cubicBezTo>
                  <a:cubicBezTo>
                    <a:pt x="402584" y="118665"/>
                    <a:pt x="404384" y="121065"/>
                    <a:pt x="406651" y="123132"/>
                  </a:cubicBezTo>
                  <a:cubicBezTo>
                    <a:pt x="408918" y="125199"/>
                    <a:pt x="411618" y="126833"/>
                    <a:pt x="414752" y="128033"/>
                  </a:cubicBezTo>
                  <a:cubicBezTo>
                    <a:pt x="417886" y="129233"/>
                    <a:pt x="421186" y="129833"/>
                    <a:pt x="424653" y="129833"/>
                  </a:cubicBezTo>
                  <a:cubicBezTo>
                    <a:pt x="428120" y="129833"/>
                    <a:pt x="431387" y="129233"/>
                    <a:pt x="434454" y="128033"/>
                  </a:cubicBezTo>
                  <a:cubicBezTo>
                    <a:pt x="437521" y="126833"/>
                    <a:pt x="440222" y="125199"/>
                    <a:pt x="442555" y="123132"/>
                  </a:cubicBezTo>
                  <a:cubicBezTo>
                    <a:pt x="444889" y="121065"/>
                    <a:pt x="446723" y="118665"/>
                    <a:pt x="448056" y="115931"/>
                  </a:cubicBezTo>
                  <a:cubicBezTo>
                    <a:pt x="449390" y="113198"/>
                    <a:pt x="450056" y="110231"/>
                    <a:pt x="450056" y="107030"/>
                  </a:cubicBezTo>
                  <a:cubicBezTo>
                    <a:pt x="450056" y="103963"/>
                    <a:pt x="449390" y="101063"/>
                    <a:pt x="448056" y="98329"/>
                  </a:cubicBezTo>
                  <a:cubicBezTo>
                    <a:pt x="446723" y="95596"/>
                    <a:pt x="444889" y="93195"/>
                    <a:pt x="442555" y="91128"/>
                  </a:cubicBezTo>
                  <a:cubicBezTo>
                    <a:pt x="440222" y="89061"/>
                    <a:pt x="437521" y="87428"/>
                    <a:pt x="434454" y="86228"/>
                  </a:cubicBezTo>
                  <a:cubicBezTo>
                    <a:pt x="431387" y="85028"/>
                    <a:pt x="428120" y="84427"/>
                    <a:pt x="424653" y="84427"/>
                  </a:cubicBezTo>
                  <a:close/>
                  <a:moveTo>
                    <a:pt x="250231" y="77927"/>
                  </a:moveTo>
                  <a:cubicBezTo>
                    <a:pt x="252098" y="77460"/>
                    <a:pt x="253965" y="77760"/>
                    <a:pt x="255832" y="78827"/>
                  </a:cubicBezTo>
                  <a:cubicBezTo>
                    <a:pt x="257566" y="79894"/>
                    <a:pt x="258666" y="81360"/>
                    <a:pt x="259132" y="83227"/>
                  </a:cubicBezTo>
                  <a:cubicBezTo>
                    <a:pt x="259599" y="85094"/>
                    <a:pt x="259299" y="86961"/>
                    <a:pt x="258232" y="88828"/>
                  </a:cubicBezTo>
                  <a:lnTo>
                    <a:pt x="256632" y="91428"/>
                  </a:lnTo>
                  <a:lnTo>
                    <a:pt x="320640" y="91028"/>
                  </a:lnTo>
                  <a:cubicBezTo>
                    <a:pt x="322640" y="90895"/>
                    <a:pt x="324341" y="91562"/>
                    <a:pt x="325741" y="93029"/>
                  </a:cubicBezTo>
                  <a:cubicBezTo>
                    <a:pt x="327141" y="94495"/>
                    <a:pt x="327841" y="96229"/>
                    <a:pt x="327841" y="98229"/>
                  </a:cubicBezTo>
                  <a:cubicBezTo>
                    <a:pt x="327841" y="100229"/>
                    <a:pt x="327141" y="101963"/>
                    <a:pt x="325741" y="103430"/>
                  </a:cubicBezTo>
                  <a:cubicBezTo>
                    <a:pt x="324341" y="104897"/>
                    <a:pt x="322640" y="105630"/>
                    <a:pt x="320640" y="105630"/>
                  </a:cubicBezTo>
                  <a:lnTo>
                    <a:pt x="247831" y="106030"/>
                  </a:lnTo>
                  <a:lnTo>
                    <a:pt x="215627" y="159637"/>
                  </a:lnTo>
                  <a:cubicBezTo>
                    <a:pt x="214160" y="162037"/>
                    <a:pt x="212093" y="163237"/>
                    <a:pt x="209426" y="163237"/>
                  </a:cubicBezTo>
                  <a:cubicBezTo>
                    <a:pt x="208226" y="163237"/>
                    <a:pt x="206959" y="162904"/>
                    <a:pt x="205626" y="162237"/>
                  </a:cubicBezTo>
                  <a:cubicBezTo>
                    <a:pt x="203892" y="161170"/>
                    <a:pt x="202792" y="159670"/>
                    <a:pt x="202325" y="157737"/>
                  </a:cubicBezTo>
                  <a:cubicBezTo>
                    <a:pt x="201859" y="155803"/>
                    <a:pt x="202159" y="153970"/>
                    <a:pt x="203225" y="152236"/>
                  </a:cubicBezTo>
                  <a:lnTo>
                    <a:pt x="230829" y="106030"/>
                  </a:lnTo>
                  <a:lnTo>
                    <a:pt x="211827" y="106230"/>
                  </a:lnTo>
                  <a:cubicBezTo>
                    <a:pt x="209826" y="106230"/>
                    <a:pt x="208093" y="105530"/>
                    <a:pt x="206626" y="104130"/>
                  </a:cubicBezTo>
                  <a:cubicBezTo>
                    <a:pt x="205159" y="102730"/>
                    <a:pt x="204426" y="101030"/>
                    <a:pt x="204426" y="99029"/>
                  </a:cubicBezTo>
                  <a:cubicBezTo>
                    <a:pt x="204426" y="97029"/>
                    <a:pt x="205126" y="95296"/>
                    <a:pt x="206526" y="93829"/>
                  </a:cubicBezTo>
                  <a:cubicBezTo>
                    <a:pt x="207926" y="92362"/>
                    <a:pt x="209626" y="91628"/>
                    <a:pt x="211627" y="91628"/>
                  </a:cubicBezTo>
                  <a:lnTo>
                    <a:pt x="239630" y="91428"/>
                  </a:lnTo>
                  <a:lnTo>
                    <a:pt x="245831" y="81227"/>
                  </a:lnTo>
                  <a:cubicBezTo>
                    <a:pt x="246898" y="79494"/>
                    <a:pt x="248364" y="78393"/>
                    <a:pt x="250231" y="77927"/>
                  </a:cubicBezTo>
                  <a:close/>
                  <a:moveTo>
                    <a:pt x="424653" y="69826"/>
                  </a:moveTo>
                  <a:cubicBezTo>
                    <a:pt x="430120" y="69826"/>
                    <a:pt x="435288" y="70792"/>
                    <a:pt x="440155" y="72726"/>
                  </a:cubicBezTo>
                  <a:cubicBezTo>
                    <a:pt x="445022" y="74660"/>
                    <a:pt x="449256" y="77327"/>
                    <a:pt x="452857" y="80727"/>
                  </a:cubicBezTo>
                  <a:cubicBezTo>
                    <a:pt x="456457" y="84127"/>
                    <a:pt x="459324" y="88095"/>
                    <a:pt x="461458" y="92629"/>
                  </a:cubicBezTo>
                  <a:cubicBezTo>
                    <a:pt x="463591" y="97162"/>
                    <a:pt x="464658" y="101963"/>
                    <a:pt x="464658" y="107030"/>
                  </a:cubicBezTo>
                  <a:cubicBezTo>
                    <a:pt x="464658" y="112231"/>
                    <a:pt x="463591" y="117098"/>
                    <a:pt x="461458" y="121632"/>
                  </a:cubicBezTo>
                  <a:cubicBezTo>
                    <a:pt x="459324" y="126166"/>
                    <a:pt x="456457" y="130133"/>
                    <a:pt x="452857" y="133534"/>
                  </a:cubicBezTo>
                  <a:cubicBezTo>
                    <a:pt x="449256" y="136934"/>
                    <a:pt x="445022" y="139601"/>
                    <a:pt x="440155" y="141535"/>
                  </a:cubicBezTo>
                  <a:cubicBezTo>
                    <a:pt x="435288" y="143468"/>
                    <a:pt x="430120" y="144435"/>
                    <a:pt x="424653" y="144435"/>
                  </a:cubicBezTo>
                  <a:cubicBezTo>
                    <a:pt x="419186" y="144435"/>
                    <a:pt x="414018" y="143468"/>
                    <a:pt x="409151" y="141535"/>
                  </a:cubicBezTo>
                  <a:cubicBezTo>
                    <a:pt x="404284" y="139601"/>
                    <a:pt x="400050" y="136934"/>
                    <a:pt x="396450" y="133534"/>
                  </a:cubicBezTo>
                  <a:cubicBezTo>
                    <a:pt x="392849" y="130133"/>
                    <a:pt x="389982" y="126166"/>
                    <a:pt x="387848" y="121632"/>
                  </a:cubicBezTo>
                  <a:cubicBezTo>
                    <a:pt x="385715" y="117098"/>
                    <a:pt x="384648" y="112231"/>
                    <a:pt x="384648" y="107030"/>
                  </a:cubicBezTo>
                  <a:cubicBezTo>
                    <a:pt x="384648" y="101963"/>
                    <a:pt x="385715" y="97162"/>
                    <a:pt x="387848" y="92629"/>
                  </a:cubicBezTo>
                  <a:cubicBezTo>
                    <a:pt x="389982" y="88095"/>
                    <a:pt x="392849" y="84127"/>
                    <a:pt x="396450" y="80727"/>
                  </a:cubicBezTo>
                  <a:cubicBezTo>
                    <a:pt x="400050" y="77327"/>
                    <a:pt x="404284" y="74660"/>
                    <a:pt x="409151" y="72726"/>
                  </a:cubicBezTo>
                  <a:cubicBezTo>
                    <a:pt x="414018" y="70792"/>
                    <a:pt x="419186" y="69826"/>
                    <a:pt x="424653" y="69826"/>
                  </a:cubicBezTo>
                  <a:close/>
                  <a:moveTo>
                    <a:pt x="208426" y="55624"/>
                  </a:moveTo>
                  <a:cubicBezTo>
                    <a:pt x="210426" y="55757"/>
                    <a:pt x="212093" y="56591"/>
                    <a:pt x="213427" y="58124"/>
                  </a:cubicBezTo>
                  <a:cubicBezTo>
                    <a:pt x="214760" y="59658"/>
                    <a:pt x="215294" y="61425"/>
                    <a:pt x="215027" y="63425"/>
                  </a:cubicBezTo>
                  <a:lnTo>
                    <a:pt x="213427" y="81227"/>
                  </a:lnTo>
                  <a:cubicBezTo>
                    <a:pt x="213293" y="83094"/>
                    <a:pt x="212527" y="84661"/>
                    <a:pt x="211126" y="85928"/>
                  </a:cubicBezTo>
                  <a:cubicBezTo>
                    <a:pt x="209726" y="87195"/>
                    <a:pt x="208093" y="87828"/>
                    <a:pt x="206226" y="87828"/>
                  </a:cubicBezTo>
                  <a:lnTo>
                    <a:pt x="205626" y="87828"/>
                  </a:lnTo>
                  <a:cubicBezTo>
                    <a:pt x="203625" y="87561"/>
                    <a:pt x="201959" y="86694"/>
                    <a:pt x="200625" y="85228"/>
                  </a:cubicBezTo>
                  <a:cubicBezTo>
                    <a:pt x="199292" y="83761"/>
                    <a:pt x="198758" y="82027"/>
                    <a:pt x="199025" y="80027"/>
                  </a:cubicBezTo>
                  <a:lnTo>
                    <a:pt x="200425" y="62225"/>
                  </a:lnTo>
                  <a:cubicBezTo>
                    <a:pt x="200692" y="60224"/>
                    <a:pt x="201592" y="58558"/>
                    <a:pt x="203125" y="57224"/>
                  </a:cubicBezTo>
                  <a:cubicBezTo>
                    <a:pt x="204659" y="55891"/>
                    <a:pt x="206426" y="55357"/>
                    <a:pt x="208426" y="55624"/>
                  </a:cubicBezTo>
                  <a:close/>
                  <a:moveTo>
                    <a:pt x="280235" y="53024"/>
                  </a:moveTo>
                  <a:cubicBezTo>
                    <a:pt x="287036" y="52890"/>
                    <a:pt x="293537" y="53157"/>
                    <a:pt x="299737" y="53824"/>
                  </a:cubicBezTo>
                  <a:cubicBezTo>
                    <a:pt x="305938" y="54490"/>
                    <a:pt x="311539" y="55724"/>
                    <a:pt x="316540" y="57524"/>
                  </a:cubicBezTo>
                  <a:cubicBezTo>
                    <a:pt x="321540" y="59324"/>
                    <a:pt x="325374" y="61825"/>
                    <a:pt x="328041" y="65025"/>
                  </a:cubicBezTo>
                  <a:cubicBezTo>
                    <a:pt x="332308" y="70226"/>
                    <a:pt x="333108" y="76426"/>
                    <a:pt x="330441" y="83627"/>
                  </a:cubicBezTo>
                  <a:cubicBezTo>
                    <a:pt x="329108" y="86694"/>
                    <a:pt x="326841" y="88228"/>
                    <a:pt x="323640" y="88228"/>
                  </a:cubicBezTo>
                  <a:cubicBezTo>
                    <a:pt x="322707" y="88228"/>
                    <a:pt x="321840" y="88028"/>
                    <a:pt x="321040" y="87628"/>
                  </a:cubicBezTo>
                  <a:cubicBezTo>
                    <a:pt x="319173" y="86961"/>
                    <a:pt x="317840" y="85694"/>
                    <a:pt x="317040" y="83827"/>
                  </a:cubicBezTo>
                  <a:cubicBezTo>
                    <a:pt x="316240" y="81961"/>
                    <a:pt x="316173" y="80094"/>
                    <a:pt x="316840" y="78227"/>
                  </a:cubicBezTo>
                  <a:cubicBezTo>
                    <a:pt x="317373" y="76893"/>
                    <a:pt x="317573" y="75993"/>
                    <a:pt x="317440" y="75526"/>
                  </a:cubicBezTo>
                  <a:cubicBezTo>
                    <a:pt x="317306" y="75060"/>
                    <a:pt x="317106" y="74693"/>
                    <a:pt x="316840" y="74426"/>
                  </a:cubicBezTo>
                  <a:cubicBezTo>
                    <a:pt x="315373" y="72693"/>
                    <a:pt x="312306" y="71226"/>
                    <a:pt x="307638" y="70026"/>
                  </a:cubicBezTo>
                  <a:cubicBezTo>
                    <a:pt x="302971" y="68826"/>
                    <a:pt x="296970" y="68092"/>
                    <a:pt x="289636" y="67825"/>
                  </a:cubicBezTo>
                  <a:cubicBezTo>
                    <a:pt x="282302" y="67559"/>
                    <a:pt x="273834" y="67759"/>
                    <a:pt x="264233" y="68426"/>
                  </a:cubicBezTo>
                  <a:cubicBezTo>
                    <a:pt x="254632" y="69092"/>
                    <a:pt x="244164" y="70359"/>
                    <a:pt x="232829" y="72226"/>
                  </a:cubicBezTo>
                  <a:cubicBezTo>
                    <a:pt x="230962" y="72493"/>
                    <a:pt x="229195" y="72059"/>
                    <a:pt x="227528" y="70926"/>
                  </a:cubicBezTo>
                  <a:cubicBezTo>
                    <a:pt x="225862" y="69792"/>
                    <a:pt x="224828" y="68225"/>
                    <a:pt x="224428" y="66225"/>
                  </a:cubicBezTo>
                  <a:cubicBezTo>
                    <a:pt x="224161" y="64358"/>
                    <a:pt x="224595" y="62591"/>
                    <a:pt x="225728" y="60925"/>
                  </a:cubicBezTo>
                  <a:cubicBezTo>
                    <a:pt x="226862" y="59258"/>
                    <a:pt x="228429" y="58224"/>
                    <a:pt x="230429" y="57824"/>
                  </a:cubicBezTo>
                  <a:cubicBezTo>
                    <a:pt x="233496" y="57291"/>
                    <a:pt x="237696" y="56657"/>
                    <a:pt x="243030" y="55924"/>
                  </a:cubicBezTo>
                  <a:cubicBezTo>
                    <a:pt x="248364" y="55191"/>
                    <a:pt x="254199" y="54557"/>
                    <a:pt x="260533" y="54024"/>
                  </a:cubicBezTo>
                  <a:cubicBezTo>
                    <a:pt x="266867" y="53490"/>
                    <a:pt x="273434" y="53157"/>
                    <a:pt x="280235" y="53024"/>
                  </a:cubicBezTo>
                  <a:close/>
                  <a:moveTo>
                    <a:pt x="428854" y="49223"/>
                  </a:moveTo>
                  <a:cubicBezTo>
                    <a:pt x="430721" y="48556"/>
                    <a:pt x="432587" y="48656"/>
                    <a:pt x="434454" y="49523"/>
                  </a:cubicBezTo>
                  <a:cubicBezTo>
                    <a:pt x="436321" y="50390"/>
                    <a:pt x="437588" y="51757"/>
                    <a:pt x="438255" y="53624"/>
                  </a:cubicBezTo>
                  <a:cubicBezTo>
                    <a:pt x="438922" y="55491"/>
                    <a:pt x="438822" y="57324"/>
                    <a:pt x="437955" y="59124"/>
                  </a:cubicBezTo>
                  <a:cubicBezTo>
                    <a:pt x="437088" y="60925"/>
                    <a:pt x="435721" y="62158"/>
                    <a:pt x="433854" y="62825"/>
                  </a:cubicBezTo>
                  <a:lnTo>
                    <a:pt x="409851" y="71426"/>
                  </a:lnTo>
                  <a:cubicBezTo>
                    <a:pt x="408784" y="71693"/>
                    <a:pt x="407984" y="71826"/>
                    <a:pt x="407451" y="71826"/>
                  </a:cubicBezTo>
                  <a:cubicBezTo>
                    <a:pt x="404117" y="71826"/>
                    <a:pt x="401784" y="70159"/>
                    <a:pt x="400450" y="66825"/>
                  </a:cubicBezTo>
                  <a:cubicBezTo>
                    <a:pt x="399783" y="64958"/>
                    <a:pt x="399883" y="63125"/>
                    <a:pt x="400750" y="61325"/>
                  </a:cubicBezTo>
                  <a:cubicBezTo>
                    <a:pt x="401617" y="59524"/>
                    <a:pt x="402984" y="58291"/>
                    <a:pt x="404851" y="57624"/>
                  </a:cubicBezTo>
                  <a:close/>
                  <a:moveTo>
                    <a:pt x="98412" y="47223"/>
                  </a:moveTo>
                  <a:cubicBezTo>
                    <a:pt x="100279" y="46689"/>
                    <a:pt x="102146" y="46889"/>
                    <a:pt x="104013" y="47823"/>
                  </a:cubicBezTo>
                  <a:cubicBezTo>
                    <a:pt x="105880" y="48756"/>
                    <a:pt x="107113" y="50157"/>
                    <a:pt x="107714" y="52023"/>
                  </a:cubicBezTo>
                  <a:cubicBezTo>
                    <a:pt x="108314" y="53890"/>
                    <a:pt x="108080" y="55757"/>
                    <a:pt x="107013" y="57624"/>
                  </a:cubicBezTo>
                  <a:lnTo>
                    <a:pt x="96412" y="78027"/>
                  </a:lnTo>
                  <a:lnTo>
                    <a:pt x="135017" y="78027"/>
                  </a:lnTo>
                  <a:cubicBezTo>
                    <a:pt x="137017" y="78027"/>
                    <a:pt x="138717" y="78760"/>
                    <a:pt x="140118" y="80227"/>
                  </a:cubicBezTo>
                  <a:cubicBezTo>
                    <a:pt x="141518" y="81694"/>
                    <a:pt x="142218" y="83427"/>
                    <a:pt x="142218" y="85428"/>
                  </a:cubicBezTo>
                  <a:cubicBezTo>
                    <a:pt x="142218" y="87428"/>
                    <a:pt x="141518" y="89128"/>
                    <a:pt x="140118" y="90528"/>
                  </a:cubicBezTo>
                  <a:cubicBezTo>
                    <a:pt x="138717" y="91928"/>
                    <a:pt x="137017" y="92629"/>
                    <a:pt x="135017" y="92629"/>
                  </a:cubicBezTo>
                  <a:lnTo>
                    <a:pt x="73809" y="92629"/>
                  </a:lnTo>
                  <a:cubicBezTo>
                    <a:pt x="74609" y="93429"/>
                    <a:pt x="75209" y="94495"/>
                    <a:pt x="75609" y="95829"/>
                  </a:cubicBezTo>
                  <a:cubicBezTo>
                    <a:pt x="76276" y="99163"/>
                    <a:pt x="76943" y="102163"/>
                    <a:pt x="77610" y="104830"/>
                  </a:cubicBezTo>
                  <a:lnTo>
                    <a:pt x="97212" y="103430"/>
                  </a:lnTo>
                  <a:cubicBezTo>
                    <a:pt x="99079" y="103163"/>
                    <a:pt x="100779" y="103697"/>
                    <a:pt x="102313" y="105030"/>
                  </a:cubicBezTo>
                  <a:cubicBezTo>
                    <a:pt x="103846" y="106364"/>
                    <a:pt x="104746" y="108097"/>
                    <a:pt x="105013" y="110231"/>
                  </a:cubicBezTo>
                  <a:cubicBezTo>
                    <a:pt x="105147" y="112231"/>
                    <a:pt x="104546" y="113965"/>
                    <a:pt x="103213" y="115431"/>
                  </a:cubicBezTo>
                  <a:cubicBezTo>
                    <a:pt x="101879" y="116898"/>
                    <a:pt x="100213" y="117698"/>
                    <a:pt x="98212" y="117832"/>
                  </a:cubicBezTo>
                  <a:lnTo>
                    <a:pt x="80210" y="119232"/>
                  </a:lnTo>
                  <a:cubicBezTo>
                    <a:pt x="81944" y="130167"/>
                    <a:pt x="82744" y="139001"/>
                    <a:pt x="82610" y="145735"/>
                  </a:cubicBezTo>
                  <a:cubicBezTo>
                    <a:pt x="82477" y="152469"/>
                    <a:pt x="81844" y="157770"/>
                    <a:pt x="80710" y="161637"/>
                  </a:cubicBezTo>
                  <a:cubicBezTo>
                    <a:pt x="79577" y="165504"/>
                    <a:pt x="78276" y="168238"/>
                    <a:pt x="76810" y="169838"/>
                  </a:cubicBezTo>
                  <a:cubicBezTo>
                    <a:pt x="75343" y="171438"/>
                    <a:pt x="74143" y="172572"/>
                    <a:pt x="73209" y="173239"/>
                  </a:cubicBezTo>
                  <a:cubicBezTo>
                    <a:pt x="70142" y="175506"/>
                    <a:pt x="66808" y="176639"/>
                    <a:pt x="63208" y="176639"/>
                  </a:cubicBezTo>
                  <a:cubicBezTo>
                    <a:pt x="58674" y="176639"/>
                    <a:pt x="53540" y="174972"/>
                    <a:pt x="47806" y="171638"/>
                  </a:cubicBezTo>
                  <a:cubicBezTo>
                    <a:pt x="46072" y="170572"/>
                    <a:pt x="44939" y="169105"/>
                    <a:pt x="44406" y="167238"/>
                  </a:cubicBezTo>
                  <a:cubicBezTo>
                    <a:pt x="43872" y="165371"/>
                    <a:pt x="44139" y="163571"/>
                    <a:pt x="45206" y="161837"/>
                  </a:cubicBezTo>
                  <a:cubicBezTo>
                    <a:pt x="46272" y="159970"/>
                    <a:pt x="47739" y="158770"/>
                    <a:pt x="49606" y="158237"/>
                  </a:cubicBezTo>
                  <a:cubicBezTo>
                    <a:pt x="51473" y="157703"/>
                    <a:pt x="53273" y="157970"/>
                    <a:pt x="55007" y="159037"/>
                  </a:cubicBezTo>
                  <a:cubicBezTo>
                    <a:pt x="57674" y="160637"/>
                    <a:pt x="59774" y="161570"/>
                    <a:pt x="61308" y="161837"/>
                  </a:cubicBezTo>
                  <a:cubicBezTo>
                    <a:pt x="62841" y="162104"/>
                    <a:pt x="63875" y="162037"/>
                    <a:pt x="64408" y="161637"/>
                  </a:cubicBezTo>
                  <a:cubicBezTo>
                    <a:pt x="65075" y="161104"/>
                    <a:pt x="65742" y="159970"/>
                    <a:pt x="66408" y="158237"/>
                  </a:cubicBezTo>
                  <a:cubicBezTo>
                    <a:pt x="67075" y="156503"/>
                    <a:pt x="67508" y="153970"/>
                    <a:pt x="67709" y="150636"/>
                  </a:cubicBezTo>
                  <a:cubicBezTo>
                    <a:pt x="67909" y="147302"/>
                    <a:pt x="67875" y="143135"/>
                    <a:pt x="67608" y="138134"/>
                  </a:cubicBezTo>
                  <a:cubicBezTo>
                    <a:pt x="67342" y="133134"/>
                    <a:pt x="66675" y="127166"/>
                    <a:pt x="65608" y="120232"/>
                  </a:cubicBezTo>
                  <a:lnTo>
                    <a:pt x="37605" y="122232"/>
                  </a:lnTo>
                  <a:lnTo>
                    <a:pt x="37005" y="122232"/>
                  </a:lnTo>
                  <a:cubicBezTo>
                    <a:pt x="35138" y="122232"/>
                    <a:pt x="33504" y="121599"/>
                    <a:pt x="32104" y="120332"/>
                  </a:cubicBezTo>
                  <a:cubicBezTo>
                    <a:pt x="30704" y="119065"/>
                    <a:pt x="29937" y="117498"/>
                    <a:pt x="29804" y="115631"/>
                  </a:cubicBezTo>
                  <a:cubicBezTo>
                    <a:pt x="29537" y="113631"/>
                    <a:pt x="30070" y="111864"/>
                    <a:pt x="31404" y="110331"/>
                  </a:cubicBezTo>
                  <a:cubicBezTo>
                    <a:pt x="32737" y="108797"/>
                    <a:pt x="34471" y="107964"/>
                    <a:pt x="36605" y="107830"/>
                  </a:cubicBezTo>
                  <a:lnTo>
                    <a:pt x="62808" y="105830"/>
                  </a:lnTo>
                  <a:cubicBezTo>
                    <a:pt x="62541" y="104763"/>
                    <a:pt x="62308" y="103663"/>
                    <a:pt x="62108" y="102530"/>
                  </a:cubicBezTo>
                  <a:cubicBezTo>
                    <a:pt x="61908" y="101396"/>
                    <a:pt x="61674" y="100229"/>
                    <a:pt x="61408" y="99029"/>
                  </a:cubicBezTo>
                  <a:cubicBezTo>
                    <a:pt x="61141" y="97829"/>
                    <a:pt x="61174" y="96662"/>
                    <a:pt x="61508" y="95529"/>
                  </a:cubicBezTo>
                  <a:cubicBezTo>
                    <a:pt x="61841" y="94395"/>
                    <a:pt x="62408" y="93429"/>
                    <a:pt x="63208" y="92629"/>
                  </a:cubicBezTo>
                  <a:lnTo>
                    <a:pt x="7201" y="92428"/>
                  </a:lnTo>
                  <a:cubicBezTo>
                    <a:pt x="5201" y="92428"/>
                    <a:pt x="3500" y="91728"/>
                    <a:pt x="2100" y="90328"/>
                  </a:cubicBezTo>
                  <a:cubicBezTo>
                    <a:pt x="700" y="88928"/>
                    <a:pt x="0" y="87228"/>
                    <a:pt x="0" y="85228"/>
                  </a:cubicBezTo>
                  <a:cubicBezTo>
                    <a:pt x="0" y="83227"/>
                    <a:pt x="700" y="81527"/>
                    <a:pt x="2100" y="80127"/>
                  </a:cubicBezTo>
                  <a:cubicBezTo>
                    <a:pt x="3500" y="78727"/>
                    <a:pt x="5201" y="78027"/>
                    <a:pt x="7201" y="78027"/>
                  </a:cubicBezTo>
                  <a:lnTo>
                    <a:pt x="81810" y="78027"/>
                  </a:lnTo>
                  <a:cubicBezTo>
                    <a:pt x="81544" y="76160"/>
                    <a:pt x="81744" y="74560"/>
                    <a:pt x="82410" y="73226"/>
                  </a:cubicBezTo>
                  <a:lnTo>
                    <a:pt x="94212" y="50823"/>
                  </a:lnTo>
                  <a:cubicBezTo>
                    <a:pt x="95145" y="48956"/>
                    <a:pt x="96545" y="47756"/>
                    <a:pt x="98412" y="47223"/>
                  </a:cubicBezTo>
                  <a:close/>
                  <a:moveTo>
                    <a:pt x="35404" y="45023"/>
                  </a:moveTo>
                  <a:cubicBezTo>
                    <a:pt x="37405" y="44489"/>
                    <a:pt x="39272" y="44723"/>
                    <a:pt x="41005" y="45723"/>
                  </a:cubicBezTo>
                  <a:cubicBezTo>
                    <a:pt x="42739" y="46723"/>
                    <a:pt x="43939" y="48156"/>
                    <a:pt x="44606" y="50023"/>
                  </a:cubicBezTo>
                  <a:lnTo>
                    <a:pt x="48006" y="61425"/>
                  </a:lnTo>
                  <a:cubicBezTo>
                    <a:pt x="48539" y="63425"/>
                    <a:pt x="48339" y="65292"/>
                    <a:pt x="47406" y="67025"/>
                  </a:cubicBezTo>
                  <a:cubicBezTo>
                    <a:pt x="46473" y="68759"/>
                    <a:pt x="45006" y="69959"/>
                    <a:pt x="43005" y="70626"/>
                  </a:cubicBezTo>
                  <a:cubicBezTo>
                    <a:pt x="42605" y="70759"/>
                    <a:pt x="41939" y="70826"/>
                    <a:pt x="41005" y="70826"/>
                  </a:cubicBezTo>
                  <a:cubicBezTo>
                    <a:pt x="39405" y="70826"/>
                    <a:pt x="37971" y="70359"/>
                    <a:pt x="36705" y="69426"/>
                  </a:cubicBezTo>
                  <a:cubicBezTo>
                    <a:pt x="35438" y="68492"/>
                    <a:pt x="34538" y="67225"/>
                    <a:pt x="34004" y="65625"/>
                  </a:cubicBezTo>
                  <a:lnTo>
                    <a:pt x="30604" y="54224"/>
                  </a:lnTo>
                  <a:cubicBezTo>
                    <a:pt x="29937" y="52223"/>
                    <a:pt x="30104" y="50357"/>
                    <a:pt x="31104" y="48623"/>
                  </a:cubicBezTo>
                  <a:cubicBezTo>
                    <a:pt x="32104" y="46889"/>
                    <a:pt x="33538" y="45689"/>
                    <a:pt x="35404" y="45023"/>
                  </a:cubicBezTo>
                  <a:close/>
                  <a:moveTo>
                    <a:pt x="504063" y="39222"/>
                  </a:moveTo>
                  <a:cubicBezTo>
                    <a:pt x="506063" y="38955"/>
                    <a:pt x="507864" y="39422"/>
                    <a:pt x="509464" y="40622"/>
                  </a:cubicBezTo>
                  <a:cubicBezTo>
                    <a:pt x="511064" y="41822"/>
                    <a:pt x="512031" y="43389"/>
                    <a:pt x="512364" y="45323"/>
                  </a:cubicBezTo>
                  <a:cubicBezTo>
                    <a:pt x="512697" y="47256"/>
                    <a:pt x="512264" y="49090"/>
                    <a:pt x="511064" y="50823"/>
                  </a:cubicBezTo>
                  <a:lnTo>
                    <a:pt x="505263" y="58624"/>
                  </a:lnTo>
                  <a:cubicBezTo>
                    <a:pt x="507263" y="58491"/>
                    <a:pt x="509830" y="58424"/>
                    <a:pt x="512964" y="58424"/>
                  </a:cubicBezTo>
                  <a:cubicBezTo>
                    <a:pt x="516098" y="58424"/>
                    <a:pt x="519532" y="58758"/>
                    <a:pt x="523265" y="59424"/>
                  </a:cubicBezTo>
                  <a:cubicBezTo>
                    <a:pt x="526999" y="60091"/>
                    <a:pt x="530766" y="61225"/>
                    <a:pt x="534567" y="62825"/>
                  </a:cubicBezTo>
                  <a:cubicBezTo>
                    <a:pt x="538367" y="64425"/>
                    <a:pt x="541934" y="66692"/>
                    <a:pt x="545268" y="69626"/>
                  </a:cubicBezTo>
                  <a:cubicBezTo>
                    <a:pt x="554469" y="77893"/>
                    <a:pt x="558670" y="89761"/>
                    <a:pt x="557870" y="105230"/>
                  </a:cubicBezTo>
                  <a:cubicBezTo>
                    <a:pt x="556403" y="128566"/>
                    <a:pt x="549869" y="143368"/>
                    <a:pt x="538267" y="149636"/>
                  </a:cubicBezTo>
                  <a:cubicBezTo>
                    <a:pt x="534400" y="151636"/>
                    <a:pt x="530333" y="152636"/>
                    <a:pt x="526066" y="152636"/>
                  </a:cubicBezTo>
                  <a:cubicBezTo>
                    <a:pt x="520198" y="152636"/>
                    <a:pt x="514264" y="150836"/>
                    <a:pt x="508264" y="147235"/>
                  </a:cubicBezTo>
                  <a:cubicBezTo>
                    <a:pt x="506530" y="146169"/>
                    <a:pt x="505397" y="144702"/>
                    <a:pt x="504863" y="142835"/>
                  </a:cubicBezTo>
                  <a:cubicBezTo>
                    <a:pt x="504330" y="140968"/>
                    <a:pt x="504597" y="139101"/>
                    <a:pt x="505663" y="137234"/>
                  </a:cubicBezTo>
                  <a:cubicBezTo>
                    <a:pt x="506730" y="135501"/>
                    <a:pt x="508230" y="134367"/>
                    <a:pt x="510164" y="133834"/>
                  </a:cubicBezTo>
                  <a:cubicBezTo>
                    <a:pt x="512097" y="133300"/>
                    <a:pt x="513931" y="133567"/>
                    <a:pt x="515665" y="134634"/>
                  </a:cubicBezTo>
                  <a:cubicBezTo>
                    <a:pt x="516465" y="135167"/>
                    <a:pt x="517498" y="135734"/>
                    <a:pt x="518765" y="136334"/>
                  </a:cubicBezTo>
                  <a:cubicBezTo>
                    <a:pt x="520032" y="136934"/>
                    <a:pt x="521365" y="137401"/>
                    <a:pt x="522765" y="137734"/>
                  </a:cubicBezTo>
                  <a:cubicBezTo>
                    <a:pt x="524166" y="138068"/>
                    <a:pt x="525599" y="138201"/>
                    <a:pt x="527066" y="138134"/>
                  </a:cubicBezTo>
                  <a:cubicBezTo>
                    <a:pt x="528533" y="138068"/>
                    <a:pt x="530000" y="137634"/>
                    <a:pt x="531467" y="136834"/>
                  </a:cubicBezTo>
                  <a:cubicBezTo>
                    <a:pt x="534800" y="134967"/>
                    <a:pt x="537467" y="131267"/>
                    <a:pt x="539467" y="125733"/>
                  </a:cubicBezTo>
                  <a:cubicBezTo>
                    <a:pt x="541468" y="120199"/>
                    <a:pt x="542735" y="113164"/>
                    <a:pt x="543268" y="104630"/>
                  </a:cubicBezTo>
                  <a:cubicBezTo>
                    <a:pt x="543801" y="93695"/>
                    <a:pt x="541201" y="85628"/>
                    <a:pt x="535467" y="80427"/>
                  </a:cubicBezTo>
                  <a:cubicBezTo>
                    <a:pt x="532667" y="77893"/>
                    <a:pt x="529466" y="76126"/>
                    <a:pt x="525866" y="75126"/>
                  </a:cubicBezTo>
                  <a:cubicBezTo>
                    <a:pt x="522265" y="74126"/>
                    <a:pt x="518832" y="73493"/>
                    <a:pt x="515565" y="73226"/>
                  </a:cubicBezTo>
                  <a:cubicBezTo>
                    <a:pt x="512297" y="72959"/>
                    <a:pt x="509530" y="72926"/>
                    <a:pt x="507263" y="73126"/>
                  </a:cubicBezTo>
                  <a:cubicBezTo>
                    <a:pt x="504997" y="73326"/>
                    <a:pt x="503863" y="73426"/>
                    <a:pt x="503863" y="73426"/>
                  </a:cubicBezTo>
                  <a:cubicBezTo>
                    <a:pt x="502396" y="73693"/>
                    <a:pt x="501029" y="73526"/>
                    <a:pt x="499762" y="72926"/>
                  </a:cubicBezTo>
                  <a:cubicBezTo>
                    <a:pt x="498496" y="72326"/>
                    <a:pt x="497529" y="71426"/>
                    <a:pt x="496862" y="70226"/>
                  </a:cubicBezTo>
                  <a:lnTo>
                    <a:pt x="481060" y="91628"/>
                  </a:lnTo>
                  <a:cubicBezTo>
                    <a:pt x="479593" y="93629"/>
                    <a:pt x="477660" y="94629"/>
                    <a:pt x="475259" y="94629"/>
                  </a:cubicBezTo>
                  <a:cubicBezTo>
                    <a:pt x="473659" y="94629"/>
                    <a:pt x="472192" y="94162"/>
                    <a:pt x="470859" y="93229"/>
                  </a:cubicBezTo>
                  <a:cubicBezTo>
                    <a:pt x="469259" y="92028"/>
                    <a:pt x="468325" y="90428"/>
                    <a:pt x="468059" y="88428"/>
                  </a:cubicBezTo>
                  <a:cubicBezTo>
                    <a:pt x="467792" y="86428"/>
                    <a:pt x="468259" y="84628"/>
                    <a:pt x="469459" y="83027"/>
                  </a:cubicBezTo>
                  <a:lnTo>
                    <a:pt x="499262" y="42222"/>
                  </a:lnTo>
                  <a:cubicBezTo>
                    <a:pt x="500463" y="40489"/>
                    <a:pt x="502063" y="39489"/>
                    <a:pt x="504063" y="39222"/>
                  </a:cubicBezTo>
                  <a:close/>
                  <a:moveTo>
                    <a:pt x="221028" y="33621"/>
                  </a:moveTo>
                  <a:cubicBezTo>
                    <a:pt x="222895" y="32954"/>
                    <a:pt x="224761" y="33021"/>
                    <a:pt x="226628" y="33821"/>
                  </a:cubicBezTo>
                  <a:cubicBezTo>
                    <a:pt x="228495" y="34621"/>
                    <a:pt x="229762" y="35955"/>
                    <a:pt x="230429" y="37822"/>
                  </a:cubicBezTo>
                  <a:lnTo>
                    <a:pt x="233829" y="46023"/>
                  </a:lnTo>
                  <a:cubicBezTo>
                    <a:pt x="234496" y="47890"/>
                    <a:pt x="234429" y="49756"/>
                    <a:pt x="233629" y="51623"/>
                  </a:cubicBezTo>
                  <a:cubicBezTo>
                    <a:pt x="232829" y="53490"/>
                    <a:pt x="231496" y="54757"/>
                    <a:pt x="229629" y="55424"/>
                  </a:cubicBezTo>
                  <a:cubicBezTo>
                    <a:pt x="228829" y="55824"/>
                    <a:pt x="227962" y="56024"/>
                    <a:pt x="227028" y="56024"/>
                  </a:cubicBezTo>
                  <a:cubicBezTo>
                    <a:pt x="223828" y="56024"/>
                    <a:pt x="221561" y="54490"/>
                    <a:pt x="220228" y="51423"/>
                  </a:cubicBezTo>
                  <a:lnTo>
                    <a:pt x="217027" y="43222"/>
                  </a:lnTo>
                  <a:cubicBezTo>
                    <a:pt x="216227" y="41355"/>
                    <a:pt x="216227" y="39489"/>
                    <a:pt x="217027" y="37622"/>
                  </a:cubicBezTo>
                  <a:cubicBezTo>
                    <a:pt x="217827" y="35755"/>
                    <a:pt x="219161" y="34421"/>
                    <a:pt x="221028" y="33621"/>
                  </a:cubicBezTo>
                  <a:close/>
                  <a:moveTo>
                    <a:pt x="327441" y="32021"/>
                  </a:moveTo>
                  <a:cubicBezTo>
                    <a:pt x="329441" y="31754"/>
                    <a:pt x="331241" y="32221"/>
                    <a:pt x="332842" y="33421"/>
                  </a:cubicBezTo>
                  <a:cubicBezTo>
                    <a:pt x="334442" y="34621"/>
                    <a:pt x="335409" y="36188"/>
                    <a:pt x="335742" y="38122"/>
                  </a:cubicBezTo>
                  <a:cubicBezTo>
                    <a:pt x="336075" y="40055"/>
                    <a:pt x="335642" y="41822"/>
                    <a:pt x="334442" y="43422"/>
                  </a:cubicBezTo>
                  <a:lnTo>
                    <a:pt x="328441" y="51623"/>
                  </a:lnTo>
                  <a:cubicBezTo>
                    <a:pt x="326841" y="53490"/>
                    <a:pt x="324841" y="54424"/>
                    <a:pt x="322440" y="54424"/>
                  </a:cubicBezTo>
                  <a:cubicBezTo>
                    <a:pt x="320707" y="54424"/>
                    <a:pt x="319307" y="53957"/>
                    <a:pt x="318240" y="53024"/>
                  </a:cubicBezTo>
                  <a:cubicBezTo>
                    <a:pt x="316640" y="51823"/>
                    <a:pt x="315673" y="50223"/>
                    <a:pt x="315339" y="48223"/>
                  </a:cubicBezTo>
                  <a:cubicBezTo>
                    <a:pt x="315006" y="46223"/>
                    <a:pt x="315439" y="44422"/>
                    <a:pt x="316640" y="42822"/>
                  </a:cubicBezTo>
                  <a:lnTo>
                    <a:pt x="322640" y="34821"/>
                  </a:lnTo>
                  <a:cubicBezTo>
                    <a:pt x="323841" y="33221"/>
                    <a:pt x="325441" y="32288"/>
                    <a:pt x="327441" y="32021"/>
                  </a:cubicBezTo>
                  <a:close/>
                  <a:moveTo>
                    <a:pt x="269434" y="29621"/>
                  </a:moveTo>
                  <a:cubicBezTo>
                    <a:pt x="271301" y="28954"/>
                    <a:pt x="273134" y="29087"/>
                    <a:pt x="274934" y="30021"/>
                  </a:cubicBezTo>
                  <a:cubicBezTo>
                    <a:pt x="276735" y="30954"/>
                    <a:pt x="277968" y="32354"/>
                    <a:pt x="278635" y="34221"/>
                  </a:cubicBezTo>
                  <a:lnTo>
                    <a:pt x="281435" y="42422"/>
                  </a:lnTo>
                  <a:cubicBezTo>
                    <a:pt x="282102" y="44289"/>
                    <a:pt x="281969" y="46123"/>
                    <a:pt x="281035" y="47923"/>
                  </a:cubicBezTo>
                  <a:cubicBezTo>
                    <a:pt x="280102" y="49723"/>
                    <a:pt x="278635" y="50957"/>
                    <a:pt x="276635" y="51623"/>
                  </a:cubicBezTo>
                  <a:cubicBezTo>
                    <a:pt x="275835" y="51890"/>
                    <a:pt x="275101" y="52023"/>
                    <a:pt x="274434" y="52023"/>
                  </a:cubicBezTo>
                  <a:cubicBezTo>
                    <a:pt x="271101" y="52023"/>
                    <a:pt x="268767" y="50357"/>
                    <a:pt x="267433" y="47023"/>
                  </a:cubicBezTo>
                  <a:lnTo>
                    <a:pt x="264833" y="38822"/>
                  </a:lnTo>
                  <a:cubicBezTo>
                    <a:pt x="264166" y="36955"/>
                    <a:pt x="264300" y="35121"/>
                    <a:pt x="265233" y="33321"/>
                  </a:cubicBezTo>
                  <a:cubicBezTo>
                    <a:pt x="266167" y="31521"/>
                    <a:pt x="267567" y="30287"/>
                    <a:pt x="269434" y="29621"/>
                  </a:cubicBezTo>
                  <a:close/>
                  <a:moveTo>
                    <a:pt x="605826" y="10881"/>
                  </a:moveTo>
                  <a:cubicBezTo>
                    <a:pt x="613227" y="11506"/>
                    <a:pt x="620778" y="15619"/>
                    <a:pt x="628479" y="23220"/>
                  </a:cubicBezTo>
                  <a:cubicBezTo>
                    <a:pt x="630879" y="25487"/>
                    <a:pt x="633579" y="27587"/>
                    <a:pt x="636580" y="29521"/>
                  </a:cubicBezTo>
                  <a:cubicBezTo>
                    <a:pt x="639580" y="31454"/>
                    <a:pt x="642414" y="32088"/>
                    <a:pt x="645081" y="31421"/>
                  </a:cubicBezTo>
                  <a:cubicBezTo>
                    <a:pt x="646548" y="31154"/>
                    <a:pt x="647848" y="30487"/>
                    <a:pt x="648981" y="29421"/>
                  </a:cubicBezTo>
                  <a:cubicBezTo>
                    <a:pt x="650115" y="28354"/>
                    <a:pt x="651148" y="27220"/>
                    <a:pt x="652082" y="26020"/>
                  </a:cubicBezTo>
                  <a:cubicBezTo>
                    <a:pt x="653148" y="24553"/>
                    <a:pt x="654082" y="23020"/>
                    <a:pt x="654882" y="21420"/>
                  </a:cubicBezTo>
                  <a:cubicBezTo>
                    <a:pt x="655949" y="19419"/>
                    <a:pt x="657516" y="17953"/>
                    <a:pt x="659582" y="17019"/>
                  </a:cubicBezTo>
                  <a:cubicBezTo>
                    <a:pt x="661649" y="16086"/>
                    <a:pt x="663616" y="16086"/>
                    <a:pt x="665483" y="17019"/>
                  </a:cubicBezTo>
                  <a:cubicBezTo>
                    <a:pt x="667484" y="17819"/>
                    <a:pt x="668850" y="19186"/>
                    <a:pt x="669584" y="21120"/>
                  </a:cubicBezTo>
                  <a:cubicBezTo>
                    <a:pt x="670317" y="23053"/>
                    <a:pt x="670417" y="24953"/>
                    <a:pt x="669884" y="26820"/>
                  </a:cubicBezTo>
                  <a:cubicBezTo>
                    <a:pt x="669750" y="27220"/>
                    <a:pt x="669150" y="28320"/>
                    <a:pt x="668084" y="30121"/>
                  </a:cubicBezTo>
                  <a:cubicBezTo>
                    <a:pt x="667017" y="31921"/>
                    <a:pt x="665550" y="33888"/>
                    <a:pt x="663683" y="36021"/>
                  </a:cubicBezTo>
                  <a:cubicBezTo>
                    <a:pt x="661816" y="38155"/>
                    <a:pt x="659582" y="40222"/>
                    <a:pt x="656982" y="42222"/>
                  </a:cubicBezTo>
                  <a:cubicBezTo>
                    <a:pt x="654382" y="44222"/>
                    <a:pt x="651482" y="45623"/>
                    <a:pt x="648281" y="46423"/>
                  </a:cubicBezTo>
                  <a:cubicBezTo>
                    <a:pt x="646814" y="46823"/>
                    <a:pt x="645147" y="47023"/>
                    <a:pt x="643280" y="47023"/>
                  </a:cubicBezTo>
                  <a:cubicBezTo>
                    <a:pt x="638880" y="47023"/>
                    <a:pt x="634579" y="45956"/>
                    <a:pt x="630379" y="43822"/>
                  </a:cubicBezTo>
                  <a:cubicBezTo>
                    <a:pt x="626178" y="41689"/>
                    <a:pt x="621811" y="38488"/>
                    <a:pt x="617277" y="34221"/>
                  </a:cubicBezTo>
                  <a:cubicBezTo>
                    <a:pt x="615144" y="32088"/>
                    <a:pt x="612710" y="30087"/>
                    <a:pt x="609976" y="28220"/>
                  </a:cubicBezTo>
                  <a:cubicBezTo>
                    <a:pt x="607243" y="26354"/>
                    <a:pt x="604742" y="25754"/>
                    <a:pt x="602475" y="26420"/>
                  </a:cubicBezTo>
                  <a:cubicBezTo>
                    <a:pt x="601409" y="26687"/>
                    <a:pt x="600408" y="27287"/>
                    <a:pt x="599475" y="28220"/>
                  </a:cubicBezTo>
                  <a:cubicBezTo>
                    <a:pt x="598541" y="29154"/>
                    <a:pt x="597741" y="30154"/>
                    <a:pt x="597075" y="31221"/>
                  </a:cubicBezTo>
                  <a:cubicBezTo>
                    <a:pt x="596408" y="32288"/>
                    <a:pt x="595841" y="33388"/>
                    <a:pt x="595374" y="34521"/>
                  </a:cubicBezTo>
                  <a:cubicBezTo>
                    <a:pt x="594908" y="35655"/>
                    <a:pt x="594541" y="36555"/>
                    <a:pt x="594274" y="37222"/>
                  </a:cubicBezTo>
                  <a:cubicBezTo>
                    <a:pt x="593608" y="38822"/>
                    <a:pt x="592274" y="40189"/>
                    <a:pt x="590274" y="41322"/>
                  </a:cubicBezTo>
                  <a:cubicBezTo>
                    <a:pt x="588274" y="42456"/>
                    <a:pt x="586340" y="42889"/>
                    <a:pt x="584473" y="42622"/>
                  </a:cubicBezTo>
                  <a:lnTo>
                    <a:pt x="584273" y="42622"/>
                  </a:lnTo>
                  <a:cubicBezTo>
                    <a:pt x="582140" y="41822"/>
                    <a:pt x="580573" y="40555"/>
                    <a:pt x="579573" y="38822"/>
                  </a:cubicBezTo>
                  <a:cubicBezTo>
                    <a:pt x="578572" y="37088"/>
                    <a:pt x="578339" y="35155"/>
                    <a:pt x="578872" y="33021"/>
                  </a:cubicBezTo>
                  <a:cubicBezTo>
                    <a:pt x="579006" y="32488"/>
                    <a:pt x="579472" y="31221"/>
                    <a:pt x="580273" y="29221"/>
                  </a:cubicBezTo>
                  <a:cubicBezTo>
                    <a:pt x="581073" y="27220"/>
                    <a:pt x="582273" y="25053"/>
                    <a:pt x="583873" y="22720"/>
                  </a:cubicBezTo>
                  <a:cubicBezTo>
                    <a:pt x="585473" y="20386"/>
                    <a:pt x="587473" y="18153"/>
                    <a:pt x="589874" y="16019"/>
                  </a:cubicBezTo>
                  <a:cubicBezTo>
                    <a:pt x="592274" y="13885"/>
                    <a:pt x="595141" y="12352"/>
                    <a:pt x="598475" y="11418"/>
                  </a:cubicBezTo>
                  <a:cubicBezTo>
                    <a:pt x="600909" y="10852"/>
                    <a:pt x="603359" y="10672"/>
                    <a:pt x="605826" y="10881"/>
                  </a:cubicBezTo>
                  <a:close/>
                  <a:moveTo>
                    <a:pt x="315840" y="5618"/>
                  </a:moveTo>
                  <a:cubicBezTo>
                    <a:pt x="317706" y="5351"/>
                    <a:pt x="319440" y="5884"/>
                    <a:pt x="321040" y="7218"/>
                  </a:cubicBezTo>
                  <a:cubicBezTo>
                    <a:pt x="322640" y="8551"/>
                    <a:pt x="323574" y="10218"/>
                    <a:pt x="323841" y="12218"/>
                  </a:cubicBezTo>
                  <a:cubicBezTo>
                    <a:pt x="323974" y="14219"/>
                    <a:pt x="323407" y="15986"/>
                    <a:pt x="322140" y="17519"/>
                  </a:cubicBezTo>
                  <a:cubicBezTo>
                    <a:pt x="320873" y="19053"/>
                    <a:pt x="319240" y="19953"/>
                    <a:pt x="317240" y="20219"/>
                  </a:cubicBezTo>
                  <a:lnTo>
                    <a:pt x="216427" y="29021"/>
                  </a:lnTo>
                  <a:lnTo>
                    <a:pt x="215827" y="29021"/>
                  </a:lnTo>
                  <a:cubicBezTo>
                    <a:pt x="213960" y="29021"/>
                    <a:pt x="212360" y="28387"/>
                    <a:pt x="211026" y="27120"/>
                  </a:cubicBezTo>
                  <a:cubicBezTo>
                    <a:pt x="209693" y="25854"/>
                    <a:pt x="208893" y="24287"/>
                    <a:pt x="208626" y="22420"/>
                  </a:cubicBezTo>
                  <a:cubicBezTo>
                    <a:pt x="208359" y="20419"/>
                    <a:pt x="208893" y="18653"/>
                    <a:pt x="210226" y="17119"/>
                  </a:cubicBezTo>
                  <a:cubicBezTo>
                    <a:pt x="211560" y="15586"/>
                    <a:pt x="213227" y="14752"/>
                    <a:pt x="215227" y="14619"/>
                  </a:cubicBezTo>
                  <a:close/>
                  <a:moveTo>
                    <a:pt x="69009" y="417"/>
                  </a:moveTo>
                  <a:cubicBezTo>
                    <a:pt x="70876" y="-250"/>
                    <a:pt x="72676" y="-116"/>
                    <a:pt x="74409" y="817"/>
                  </a:cubicBezTo>
                  <a:cubicBezTo>
                    <a:pt x="76143" y="1750"/>
                    <a:pt x="77343" y="3151"/>
                    <a:pt x="78010" y="5018"/>
                  </a:cubicBezTo>
                  <a:lnTo>
                    <a:pt x="83811" y="23020"/>
                  </a:lnTo>
                  <a:cubicBezTo>
                    <a:pt x="83944" y="23153"/>
                    <a:pt x="83977" y="23253"/>
                    <a:pt x="83911" y="23320"/>
                  </a:cubicBezTo>
                  <a:cubicBezTo>
                    <a:pt x="83844" y="23387"/>
                    <a:pt x="83877" y="23487"/>
                    <a:pt x="84011" y="23620"/>
                  </a:cubicBezTo>
                  <a:lnTo>
                    <a:pt x="117615" y="25420"/>
                  </a:lnTo>
                  <a:cubicBezTo>
                    <a:pt x="119748" y="25687"/>
                    <a:pt x="121482" y="26554"/>
                    <a:pt x="122815" y="28020"/>
                  </a:cubicBezTo>
                  <a:cubicBezTo>
                    <a:pt x="124149" y="29487"/>
                    <a:pt x="124749" y="31221"/>
                    <a:pt x="124616" y="33221"/>
                  </a:cubicBezTo>
                  <a:cubicBezTo>
                    <a:pt x="124482" y="35088"/>
                    <a:pt x="123715" y="36688"/>
                    <a:pt x="122315" y="38022"/>
                  </a:cubicBezTo>
                  <a:cubicBezTo>
                    <a:pt x="120915" y="39355"/>
                    <a:pt x="119282" y="40022"/>
                    <a:pt x="117415" y="40022"/>
                  </a:cubicBezTo>
                  <a:lnTo>
                    <a:pt x="117015" y="40022"/>
                  </a:lnTo>
                  <a:lnTo>
                    <a:pt x="25603" y="35221"/>
                  </a:lnTo>
                  <a:cubicBezTo>
                    <a:pt x="23603" y="35088"/>
                    <a:pt x="21936" y="34288"/>
                    <a:pt x="20603" y="32821"/>
                  </a:cubicBezTo>
                  <a:cubicBezTo>
                    <a:pt x="19269" y="31354"/>
                    <a:pt x="18669" y="29554"/>
                    <a:pt x="18802" y="27420"/>
                  </a:cubicBezTo>
                  <a:cubicBezTo>
                    <a:pt x="18936" y="25420"/>
                    <a:pt x="19769" y="23753"/>
                    <a:pt x="21303" y="22420"/>
                  </a:cubicBezTo>
                  <a:cubicBezTo>
                    <a:pt x="22836" y="21086"/>
                    <a:pt x="24536" y="20486"/>
                    <a:pt x="26403" y="20620"/>
                  </a:cubicBezTo>
                  <a:lnTo>
                    <a:pt x="68409" y="22820"/>
                  </a:lnTo>
                  <a:lnTo>
                    <a:pt x="64208" y="9618"/>
                  </a:lnTo>
                  <a:cubicBezTo>
                    <a:pt x="63541" y="7618"/>
                    <a:pt x="63708" y="5751"/>
                    <a:pt x="64708" y="4017"/>
                  </a:cubicBezTo>
                  <a:cubicBezTo>
                    <a:pt x="65708" y="2284"/>
                    <a:pt x="67142" y="1084"/>
                    <a:pt x="69009" y="4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7159625" y="1438275"/>
            <a:ext cx="2967038" cy="6002338"/>
            <a:chOff x="-72841" y="1007267"/>
            <a:chExt cx="2967038" cy="6002338"/>
          </a:xfrm>
        </p:grpSpPr>
        <p:sp>
          <p:nvSpPr>
            <p:cNvPr id="1193" name="Freeform 5"/>
            <p:cNvSpPr>
              <a:spLocks/>
            </p:cNvSpPr>
            <p:nvPr/>
          </p:nvSpPr>
          <p:spPr bwMode="auto">
            <a:xfrm>
              <a:off x="-72841" y="1959767"/>
              <a:ext cx="2290763" cy="3959225"/>
            </a:xfrm>
            <a:custGeom>
              <a:avLst/>
              <a:gdLst>
                <a:gd name="T0" fmla="*/ 1109 w 1109"/>
                <a:gd name="T1" fmla="*/ 1919 h 1919"/>
                <a:gd name="T2" fmla="*/ 691 w 1109"/>
                <a:gd name="T3" fmla="*/ 1919 h 1919"/>
                <a:gd name="T4" fmla="*/ 593 w 1109"/>
                <a:gd name="T5" fmla="*/ 1375 h 1919"/>
                <a:gd name="T6" fmla="*/ 456 w 1109"/>
                <a:gd name="T7" fmla="*/ 1253 h 1919"/>
                <a:gd name="T8" fmla="*/ 177 w 1109"/>
                <a:gd name="T9" fmla="*/ 991 h 1919"/>
                <a:gd name="T10" fmla="*/ 138 w 1109"/>
                <a:gd name="T11" fmla="*/ 798 h 1919"/>
                <a:gd name="T12" fmla="*/ 175 w 1109"/>
                <a:gd name="T13" fmla="*/ 762 h 1919"/>
                <a:gd name="T14" fmla="*/ 122 w 1109"/>
                <a:gd name="T15" fmla="*/ 665 h 1919"/>
                <a:gd name="T16" fmla="*/ 179 w 1109"/>
                <a:gd name="T17" fmla="*/ 574 h 1919"/>
                <a:gd name="T18" fmla="*/ 137 w 1109"/>
                <a:gd name="T19" fmla="*/ 495 h 1919"/>
                <a:gd name="T20" fmla="*/ 248 w 1109"/>
                <a:gd name="T21" fmla="*/ 385 h 1919"/>
                <a:gd name="T22" fmla="*/ 258 w 1109"/>
                <a:gd name="T23" fmla="*/ 348 h 1919"/>
                <a:gd name="T24" fmla="*/ 30 w 1109"/>
                <a:gd name="T25" fmla="*/ 149 h 1919"/>
                <a:gd name="T26" fmla="*/ 22 w 1109"/>
                <a:gd name="T27" fmla="*/ 48 h 1919"/>
                <a:gd name="T28" fmla="*/ 128 w 1109"/>
                <a:gd name="T29" fmla="*/ 29 h 1919"/>
                <a:gd name="T30" fmla="*/ 632 w 1109"/>
                <a:gd name="T31" fmla="*/ 390 h 1919"/>
                <a:gd name="T32" fmla="*/ 917 w 1109"/>
                <a:gd name="T33" fmla="*/ 687 h 1919"/>
                <a:gd name="T34" fmla="*/ 1109 w 1109"/>
                <a:gd name="T35" fmla="*/ 1919 h 1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9" h="1919">
                  <a:moveTo>
                    <a:pt x="1109" y="1919"/>
                  </a:moveTo>
                  <a:cubicBezTo>
                    <a:pt x="691" y="1919"/>
                    <a:pt x="691" y="1919"/>
                    <a:pt x="691" y="1919"/>
                  </a:cubicBezTo>
                  <a:cubicBezTo>
                    <a:pt x="691" y="1919"/>
                    <a:pt x="611" y="1422"/>
                    <a:pt x="593" y="1375"/>
                  </a:cubicBezTo>
                  <a:cubicBezTo>
                    <a:pt x="576" y="1328"/>
                    <a:pt x="539" y="1310"/>
                    <a:pt x="456" y="1253"/>
                  </a:cubicBezTo>
                  <a:cubicBezTo>
                    <a:pt x="372" y="1195"/>
                    <a:pt x="256" y="1105"/>
                    <a:pt x="177" y="991"/>
                  </a:cubicBezTo>
                  <a:cubicBezTo>
                    <a:pt x="96" y="874"/>
                    <a:pt x="130" y="816"/>
                    <a:pt x="138" y="798"/>
                  </a:cubicBezTo>
                  <a:cubicBezTo>
                    <a:pt x="150" y="775"/>
                    <a:pt x="175" y="762"/>
                    <a:pt x="175" y="762"/>
                  </a:cubicBezTo>
                  <a:cubicBezTo>
                    <a:pt x="175" y="762"/>
                    <a:pt x="118" y="729"/>
                    <a:pt x="122" y="665"/>
                  </a:cubicBezTo>
                  <a:cubicBezTo>
                    <a:pt x="127" y="592"/>
                    <a:pt x="179" y="574"/>
                    <a:pt x="179" y="574"/>
                  </a:cubicBezTo>
                  <a:cubicBezTo>
                    <a:pt x="179" y="574"/>
                    <a:pt x="139" y="551"/>
                    <a:pt x="137" y="495"/>
                  </a:cubicBezTo>
                  <a:cubicBezTo>
                    <a:pt x="133" y="418"/>
                    <a:pt x="210" y="361"/>
                    <a:pt x="248" y="385"/>
                  </a:cubicBezTo>
                  <a:cubicBezTo>
                    <a:pt x="287" y="409"/>
                    <a:pt x="303" y="385"/>
                    <a:pt x="258" y="348"/>
                  </a:cubicBezTo>
                  <a:cubicBezTo>
                    <a:pt x="213" y="312"/>
                    <a:pt x="42" y="160"/>
                    <a:pt x="30" y="149"/>
                  </a:cubicBezTo>
                  <a:cubicBezTo>
                    <a:pt x="18" y="137"/>
                    <a:pt x="0" y="84"/>
                    <a:pt x="22" y="48"/>
                  </a:cubicBezTo>
                  <a:cubicBezTo>
                    <a:pt x="43" y="12"/>
                    <a:pt x="90" y="0"/>
                    <a:pt x="128" y="29"/>
                  </a:cubicBezTo>
                  <a:cubicBezTo>
                    <a:pt x="166" y="57"/>
                    <a:pt x="572" y="348"/>
                    <a:pt x="632" y="390"/>
                  </a:cubicBezTo>
                  <a:cubicBezTo>
                    <a:pt x="691" y="432"/>
                    <a:pt x="883" y="562"/>
                    <a:pt x="917" y="687"/>
                  </a:cubicBezTo>
                  <a:cubicBezTo>
                    <a:pt x="952" y="811"/>
                    <a:pt x="1109" y="1919"/>
                    <a:pt x="1109" y="1919"/>
                  </a:cubicBezTo>
                </a:path>
              </a:pathLst>
            </a:custGeom>
            <a:solidFill>
              <a:srgbClr val="FF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94" name="组合 1193"/>
            <p:cNvGrpSpPr/>
            <p:nvPr/>
          </p:nvGrpSpPr>
          <p:grpSpPr>
            <a:xfrm>
              <a:off x="414522" y="1007267"/>
              <a:ext cx="1708150" cy="3154362"/>
              <a:chOff x="7646988" y="1438276"/>
              <a:chExt cx="1708150" cy="3154362"/>
            </a:xfrm>
          </p:grpSpPr>
          <p:sp>
            <p:nvSpPr>
              <p:cNvPr id="1195" name="Freeform 6"/>
              <p:cNvSpPr>
                <a:spLocks noEditPoints="1"/>
              </p:cNvSpPr>
              <p:nvPr/>
            </p:nvSpPr>
            <p:spPr bwMode="auto">
              <a:xfrm>
                <a:off x="7646988" y="1455738"/>
                <a:ext cx="1708150" cy="3136900"/>
              </a:xfrm>
              <a:custGeom>
                <a:avLst/>
                <a:gdLst>
                  <a:gd name="T0" fmla="*/ 770 w 827"/>
                  <a:gd name="T1" fmla="*/ 0 h 1520"/>
                  <a:gd name="T2" fmla="*/ 57 w 827"/>
                  <a:gd name="T3" fmla="*/ 0 h 1520"/>
                  <a:gd name="T4" fmla="*/ 0 w 827"/>
                  <a:gd name="T5" fmla="*/ 57 h 1520"/>
                  <a:gd name="T6" fmla="*/ 0 w 827"/>
                  <a:gd name="T7" fmla="*/ 1463 h 1520"/>
                  <a:gd name="T8" fmla="*/ 57 w 827"/>
                  <a:gd name="T9" fmla="*/ 1520 h 1520"/>
                  <a:gd name="T10" fmla="*/ 770 w 827"/>
                  <a:gd name="T11" fmla="*/ 1520 h 1520"/>
                  <a:gd name="T12" fmla="*/ 827 w 827"/>
                  <a:gd name="T13" fmla="*/ 1463 h 1520"/>
                  <a:gd name="T14" fmla="*/ 827 w 827"/>
                  <a:gd name="T15" fmla="*/ 57 h 1520"/>
                  <a:gd name="T16" fmla="*/ 770 w 827"/>
                  <a:gd name="T17" fmla="*/ 0 h 1520"/>
                  <a:gd name="T18" fmla="*/ 811 w 827"/>
                  <a:gd name="T19" fmla="*/ 1449 h 1520"/>
                  <a:gd name="T20" fmla="*/ 756 w 827"/>
                  <a:gd name="T21" fmla="*/ 1505 h 1520"/>
                  <a:gd name="T22" fmla="*/ 71 w 827"/>
                  <a:gd name="T23" fmla="*/ 1505 h 1520"/>
                  <a:gd name="T24" fmla="*/ 16 w 827"/>
                  <a:gd name="T25" fmla="*/ 1449 h 1520"/>
                  <a:gd name="T26" fmla="*/ 16 w 827"/>
                  <a:gd name="T27" fmla="*/ 71 h 1520"/>
                  <a:gd name="T28" fmla="*/ 71 w 827"/>
                  <a:gd name="T29" fmla="*/ 15 h 1520"/>
                  <a:gd name="T30" fmla="*/ 756 w 827"/>
                  <a:gd name="T31" fmla="*/ 15 h 1520"/>
                  <a:gd name="T32" fmla="*/ 811 w 827"/>
                  <a:gd name="T33" fmla="*/ 71 h 1520"/>
                  <a:gd name="T34" fmla="*/ 811 w 827"/>
                  <a:gd name="T35" fmla="*/ 1449 h 1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7" h="1520">
                    <a:moveTo>
                      <a:pt x="770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26" y="0"/>
                      <a:pt x="0" y="26"/>
                      <a:pt x="0" y="57"/>
                    </a:cubicBezTo>
                    <a:cubicBezTo>
                      <a:pt x="0" y="1463"/>
                      <a:pt x="0" y="1463"/>
                      <a:pt x="0" y="1463"/>
                    </a:cubicBezTo>
                    <a:cubicBezTo>
                      <a:pt x="0" y="1494"/>
                      <a:pt x="26" y="1520"/>
                      <a:pt x="57" y="1520"/>
                    </a:cubicBezTo>
                    <a:cubicBezTo>
                      <a:pt x="770" y="1520"/>
                      <a:pt x="770" y="1520"/>
                      <a:pt x="770" y="1520"/>
                    </a:cubicBezTo>
                    <a:cubicBezTo>
                      <a:pt x="801" y="1520"/>
                      <a:pt x="827" y="1494"/>
                      <a:pt x="827" y="1463"/>
                    </a:cubicBezTo>
                    <a:cubicBezTo>
                      <a:pt x="827" y="57"/>
                      <a:pt x="827" y="57"/>
                      <a:pt x="827" y="57"/>
                    </a:cubicBezTo>
                    <a:cubicBezTo>
                      <a:pt x="827" y="26"/>
                      <a:pt x="801" y="0"/>
                      <a:pt x="770" y="0"/>
                    </a:cubicBezTo>
                    <a:close/>
                    <a:moveTo>
                      <a:pt x="811" y="1449"/>
                    </a:moveTo>
                    <a:cubicBezTo>
                      <a:pt x="811" y="1480"/>
                      <a:pt x="786" y="1505"/>
                      <a:pt x="756" y="1505"/>
                    </a:cubicBezTo>
                    <a:cubicBezTo>
                      <a:pt x="71" y="1505"/>
                      <a:pt x="71" y="1505"/>
                      <a:pt x="71" y="1505"/>
                    </a:cubicBezTo>
                    <a:cubicBezTo>
                      <a:pt x="41" y="1505"/>
                      <a:pt x="16" y="1480"/>
                      <a:pt x="16" y="1449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6" y="40"/>
                      <a:pt x="41" y="15"/>
                      <a:pt x="71" y="15"/>
                    </a:cubicBezTo>
                    <a:cubicBezTo>
                      <a:pt x="756" y="15"/>
                      <a:pt x="756" y="15"/>
                      <a:pt x="756" y="15"/>
                    </a:cubicBezTo>
                    <a:cubicBezTo>
                      <a:pt x="786" y="15"/>
                      <a:pt x="811" y="40"/>
                      <a:pt x="811" y="71"/>
                    </a:cubicBezTo>
                    <a:lnTo>
                      <a:pt x="811" y="1449"/>
                    </a:lnTo>
                    <a:close/>
                  </a:path>
                </a:pathLst>
              </a:custGeom>
              <a:solidFill>
                <a:srgbClr val="2D2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7"/>
              <p:cNvSpPr>
                <a:spLocks/>
              </p:cNvSpPr>
              <p:nvPr/>
            </p:nvSpPr>
            <p:spPr bwMode="auto">
              <a:xfrm>
                <a:off x="7680325" y="1458913"/>
                <a:ext cx="1641475" cy="3073400"/>
              </a:xfrm>
              <a:custGeom>
                <a:avLst/>
                <a:gdLst>
                  <a:gd name="T0" fmla="*/ 740 w 795"/>
                  <a:gd name="T1" fmla="*/ 0 h 1490"/>
                  <a:gd name="T2" fmla="*/ 55 w 795"/>
                  <a:gd name="T3" fmla="*/ 0 h 1490"/>
                  <a:gd name="T4" fmla="*/ 0 w 795"/>
                  <a:gd name="T5" fmla="*/ 56 h 1490"/>
                  <a:gd name="T6" fmla="*/ 0 w 795"/>
                  <a:gd name="T7" fmla="*/ 1434 h 1490"/>
                  <a:gd name="T8" fmla="*/ 55 w 795"/>
                  <a:gd name="T9" fmla="*/ 1490 h 1490"/>
                  <a:gd name="T10" fmla="*/ 740 w 795"/>
                  <a:gd name="T11" fmla="*/ 1490 h 1490"/>
                  <a:gd name="T12" fmla="*/ 795 w 795"/>
                  <a:gd name="T13" fmla="*/ 1434 h 1490"/>
                  <a:gd name="T14" fmla="*/ 795 w 795"/>
                  <a:gd name="T15" fmla="*/ 56 h 1490"/>
                  <a:gd name="T16" fmla="*/ 740 w 795"/>
                  <a:gd name="T17" fmla="*/ 0 h 1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5" h="1490">
                    <a:moveTo>
                      <a:pt x="740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25" y="0"/>
                      <a:pt x="0" y="25"/>
                      <a:pt x="0" y="56"/>
                    </a:cubicBezTo>
                    <a:cubicBezTo>
                      <a:pt x="0" y="1434"/>
                      <a:pt x="0" y="1434"/>
                      <a:pt x="0" y="1434"/>
                    </a:cubicBezTo>
                    <a:cubicBezTo>
                      <a:pt x="0" y="1465"/>
                      <a:pt x="25" y="1490"/>
                      <a:pt x="55" y="1490"/>
                    </a:cubicBezTo>
                    <a:cubicBezTo>
                      <a:pt x="740" y="1490"/>
                      <a:pt x="740" y="1490"/>
                      <a:pt x="740" y="1490"/>
                    </a:cubicBezTo>
                    <a:cubicBezTo>
                      <a:pt x="770" y="1490"/>
                      <a:pt x="795" y="1465"/>
                      <a:pt x="795" y="1434"/>
                    </a:cubicBezTo>
                    <a:cubicBezTo>
                      <a:pt x="795" y="56"/>
                      <a:pt x="795" y="56"/>
                      <a:pt x="795" y="56"/>
                    </a:cubicBezTo>
                    <a:cubicBezTo>
                      <a:pt x="795" y="25"/>
                      <a:pt x="770" y="0"/>
                      <a:pt x="74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8"/>
              <p:cNvSpPr>
                <a:spLocks noEditPoints="1"/>
              </p:cNvSpPr>
              <p:nvPr/>
            </p:nvSpPr>
            <p:spPr bwMode="auto">
              <a:xfrm>
                <a:off x="7675563" y="1482726"/>
                <a:ext cx="1649413" cy="3082925"/>
              </a:xfrm>
              <a:custGeom>
                <a:avLst/>
                <a:gdLst>
                  <a:gd name="T0" fmla="*/ 742 w 799"/>
                  <a:gd name="T1" fmla="*/ 1494 h 1494"/>
                  <a:gd name="T2" fmla="*/ 57 w 799"/>
                  <a:gd name="T3" fmla="*/ 1494 h 1494"/>
                  <a:gd name="T4" fmla="*/ 0 w 799"/>
                  <a:gd name="T5" fmla="*/ 1436 h 1494"/>
                  <a:gd name="T6" fmla="*/ 0 w 799"/>
                  <a:gd name="T7" fmla="*/ 58 h 1494"/>
                  <a:gd name="T8" fmla="*/ 57 w 799"/>
                  <a:gd name="T9" fmla="*/ 0 h 1494"/>
                  <a:gd name="T10" fmla="*/ 742 w 799"/>
                  <a:gd name="T11" fmla="*/ 0 h 1494"/>
                  <a:gd name="T12" fmla="*/ 799 w 799"/>
                  <a:gd name="T13" fmla="*/ 58 h 1494"/>
                  <a:gd name="T14" fmla="*/ 799 w 799"/>
                  <a:gd name="T15" fmla="*/ 1436 h 1494"/>
                  <a:gd name="T16" fmla="*/ 742 w 799"/>
                  <a:gd name="T17" fmla="*/ 1494 h 1494"/>
                  <a:gd name="T18" fmla="*/ 57 w 799"/>
                  <a:gd name="T19" fmla="*/ 4 h 1494"/>
                  <a:gd name="T20" fmla="*/ 4 w 799"/>
                  <a:gd name="T21" fmla="*/ 58 h 1494"/>
                  <a:gd name="T22" fmla="*/ 4 w 799"/>
                  <a:gd name="T23" fmla="*/ 1436 h 1494"/>
                  <a:gd name="T24" fmla="*/ 57 w 799"/>
                  <a:gd name="T25" fmla="*/ 1490 h 1494"/>
                  <a:gd name="T26" fmla="*/ 742 w 799"/>
                  <a:gd name="T27" fmla="*/ 1490 h 1494"/>
                  <a:gd name="T28" fmla="*/ 794 w 799"/>
                  <a:gd name="T29" fmla="*/ 1436 h 1494"/>
                  <a:gd name="T30" fmla="*/ 794 w 799"/>
                  <a:gd name="T31" fmla="*/ 58 h 1494"/>
                  <a:gd name="T32" fmla="*/ 742 w 799"/>
                  <a:gd name="T33" fmla="*/ 4 h 1494"/>
                  <a:gd name="T34" fmla="*/ 57 w 799"/>
                  <a:gd name="T35" fmla="*/ 4 h 1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9" h="1494">
                    <a:moveTo>
                      <a:pt x="742" y="1494"/>
                    </a:moveTo>
                    <a:cubicBezTo>
                      <a:pt x="57" y="1494"/>
                      <a:pt x="57" y="1494"/>
                      <a:pt x="57" y="1494"/>
                    </a:cubicBezTo>
                    <a:cubicBezTo>
                      <a:pt x="25" y="1494"/>
                      <a:pt x="0" y="1468"/>
                      <a:pt x="0" y="143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26"/>
                      <a:pt x="25" y="0"/>
                      <a:pt x="57" y="0"/>
                    </a:cubicBezTo>
                    <a:cubicBezTo>
                      <a:pt x="742" y="0"/>
                      <a:pt x="742" y="0"/>
                      <a:pt x="742" y="0"/>
                    </a:cubicBezTo>
                    <a:cubicBezTo>
                      <a:pt x="773" y="0"/>
                      <a:pt x="799" y="26"/>
                      <a:pt x="799" y="58"/>
                    </a:cubicBezTo>
                    <a:cubicBezTo>
                      <a:pt x="799" y="1436"/>
                      <a:pt x="799" y="1436"/>
                      <a:pt x="799" y="1436"/>
                    </a:cubicBezTo>
                    <a:cubicBezTo>
                      <a:pt x="799" y="1468"/>
                      <a:pt x="773" y="1494"/>
                      <a:pt x="742" y="1494"/>
                    </a:cubicBezTo>
                    <a:moveTo>
                      <a:pt x="57" y="4"/>
                    </a:moveTo>
                    <a:cubicBezTo>
                      <a:pt x="28" y="4"/>
                      <a:pt x="4" y="28"/>
                      <a:pt x="4" y="58"/>
                    </a:cubicBezTo>
                    <a:cubicBezTo>
                      <a:pt x="4" y="1436"/>
                      <a:pt x="4" y="1436"/>
                      <a:pt x="4" y="1436"/>
                    </a:cubicBezTo>
                    <a:cubicBezTo>
                      <a:pt x="4" y="1466"/>
                      <a:pt x="28" y="1490"/>
                      <a:pt x="57" y="1490"/>
                    </a:cubicBezTo>
                    <a:cubicBezTo>
                      <a:pt x="742" y="1490"/>
                      <a:pt x="742" y="1490"/>
                      <a:pt x="742" y="1490"/>
                    </a:cubicBezTo>
                    <a:cubicBezTo>
                      <a:pt x="771" y="1490"/>
                      <a:pt x="794" y="1466"/>
                      <a:pt x="794" y="1436"/>
                    </a:cubicBezTo>
                    <a:cubicBezTo>
                      <a:pt x="794" y="58"/>
                      <a:pt x="794" y="58"/>
                      <a:pt x="794" y="58"/>
                    </a:cubicBezTo>
                    <a:cubicBezTo>
                      <a:pt x="794" y="28"/>
                      <a:pt x="771" y="4"/>
                      <a:pt x="742" y="4"/>
                    </a:cubicBezTo>
                    <a:cubicBezTo>
                      <a:pt x="57" y="4"/>
                      <a:pt x="57" y="4"/>
                      <a:pt x="57" y="4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9"/>
              <p:cNvSpPr>
                <a:spLocks/>
              </p:cNvSpPr>
              <p:nvPr/>
            </p:nvSpPr>
            <p:spPr bwMode="auto">
              <a:xfrm>
                <a:off x="7777163" y="1812926"/>
                <a:ext cx="1447800" cy="2222500"/>
              </a:xfrm>
              <a:custGeom>
                <a:avLst/>
                <a:gdLst>
                  <a:gd name="T0" fmla="*/ 472 w 912"/>
                  <a:gd name="T1" fmla="*/ 0 h 1400"/>
                  <a:gd name="T2" fmla="*/ 0 w 912"/>
                  <a:gd name="T3" fmla="*/ 0 h 1400"/>
                  <a:gd name="T4" fmla="*/ 0 w 912"/>
                  <a:gd name="T5" fmla="*/ 1400 h 1400"/>
                  <a:gd name="T6" fmla="*/ 912 w 912"/>
                  <a:gd name="T7" fmla="*/ 1400 h 1400"/>
                  <a:gd name="T8" fmla="*/ 912 w 912"/>
                  <a:gd name="T9" fmla="*/ 1026 h 1400"/>
                  <a:gd name="T10" fmla="*/ 912 w 912"/>
                  <a:gd name="T11" fmla="*/ 0 h 1400"/>
                  <a:gd name="T12" fmla="*/ 472 w 912"/>
                  <a:gd name="T13" fmla="*/ 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2" h="1400">
                    <a:moveTo>
                      <a:pt x="472" y="0"/>
                    </a:moveTo>
                    <a:lnTo>
                      <a:pt x="0" y="0"/>
                    </a:lnTo>
                    <a:lnTo>
                      <a:pt x="0" y="1400"/>
                    </a:lnTo>
                    <a:lnTo>
                      <a:pt x="912" y="1400"/>
                    </a:lnTo>
                    <a:lnTo>
                      <a:pt x="912" y="1026"/>
                    </a:lnTo>
                    <a:lnTo>
                      <a:pt x="912" y="0"/>
                    </a:lnTo>
                    <a:lnTo>
                      <a:pt x="472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Oval 10"/>
              <p:cNvSpPr>
                <a:spLocks noChangeArrowheads="1"/>
              </p:cNvSpPr>
              <p:nvPr/>
            </p:nvSpPr>
            <p:spPr bwMode="auto">
              <a:xfrm>
                <a:off x="8335963" y="4137026"/>
                <a:ext cx="328613" cy="325438"/>
              </a:xfrm>
              <a:prstGeom prst="ellipse">
                <a:avLst/>
              </a:prstGeom>
              <a:solidFill>
                <a:srgbClr val="141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1"/>
              <p:cNvSpPr>
                <a:spLocks/>
              </p:cNvSpPr>
              <p:nvPr/>
            </p:nvSpPr>
            <p:spPr bwMode="auto">
              <a:xfrm>
                <a:off x="8335963" y="4127501"/>
                <a:ext cx="328613" cy="168275"/>
              </a:xfrm>
              <a:custGeom>
                <a:avLst/>
                <a:gdLst>
                  <a:gd name="T0" fmla="*/ 79 w 159"/>
                  <a:gd name="T1" fmla="*/ 4 h 81"/>
                  <a:gd name="T2" fmla="*/ 159 w 159"/>
                  <a:gd name="T3" fmla="*/ 81 h 81"/>
                  <a:gd name="T4" fmla="*/ 159 w 159"/>
                  <a:gd name="T5" fmla="*/ 79 h 81"/>
                  <a:gd name="T6" fmla="*/ 79 w 159"/>
                  <a:gd name="T7" fmla="*/ 0 h 81"/>
                  <a:gd name="T8" fmla="*/ 0 w 159"/>
                  <a:gd name="T9" fmla="*/ 79 h 81"/>
                  <a:gd name="T10" fmla="*/ 0 w 159"/>
                  <a:gd name="T11" fmla="*/ 81 h 81"/>
                  <a:gd name="T12" fmla="*/ 79 w 159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81">
                    <a:moveTo>
                      <a:pt x="79" y="4"/>
                    </a:moveTo>
                    <a:cubicBezTo>
                      <a:pt x="122" y="4"/>
                      <a:pt x="158" y="38"/>
                      <a:pt x="159" y="81"/>
                    </a:cubicBezTo>
                    <a:cubicBezTo>
                      <a:pt x="159" y="80"/>
                      <a:pt x="159" y="80"/>
                      <a:pt x="159" y="79"/>
                    </a:cubicBezTo>
                    <a:cubicBezTo>
                      <a:pt x="159" y="35"/>
                      <a:pt x="123" y="0"/>
                      <a:pt x="79" y="0"/>
                    </a:cubicBezTo>
                    <a:cubicBezTo>
                      <a:pt x="36" y="0"/>
                      <a:pt x="0" y="35"/>
                      <a:pt x="0" y="79"/>
                    </a:cubicBezTo>
                    <a:cubicBezTo>
                      <a:pt x="0" y="80"/>
                      <a:pt x="0" y="80"/>
                      <a:pt x="0" y="81"/>
                    </a:cubicBezTo>
                    <a:cubicBezTo>
                      <a:pt x="1" y="38"/>
                      <a:pt x="36" y="4"/>
                      <a:pt x="79" y="4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2"/>
              <p:cNvSpPr>
                <a:spLocks/>
              </p:cNvSpPr>
              <p:nvPr/>
            </p:nvSpPr>
            <p:spPr bwMode="auto">
              <a:xfrm>
                <a:off x="8320088" y="1652588"/>
                <a:ext cx="328613" cy="69850"/>
              </a:xfrm>
              <a:custGeom>
                <a:avLst/>
                <a:gdLst>
                  <a:gd name="T0" fmla="*/ 159 w 159"/>
                  <a:gd name="T1" fmla="*/ 17 h 34"/>
                  <a:gd name="T2" fmla="*/ 142 w 159"/>
                  <a:gd name="T3" fmla="*/ 34 h 34"/>
                  <a:gd name="T4" fmla="*/ 17 w 159"/>
                  <a:gd name="T5" fmla="*/ 34 h 34"/>
                  <a:gd name="T6" fmla="*/ 0 w 159"/>
                  <a:gd name="T7" fmla="*/ 17 h 34"/>
                  <a:gd name="T8" fmla="*/ 17 w 159"/>
                  <a:gd name="T9" fmla="*/ 0 h 34"/>
                  <a:gd name="T10" fmla="*/ 142 w 159"/>
                  <a:gd name="T11" fmla="*/ 0 h 34"/>
                  <a:gd name="T12" fmla="*/ 159 w 159"/>
                  <a:gd name="T13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34">
                    <a:moveTo>
                      <a:pt x="159" y="17"/>
                    </a:moveTo>
                    <a:cubicBezTo>
                      <a:pt x="159" y="26"/>
                      <a:pt x="151" y="34"/>
                      <a:pt x="142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8" y="34"/>
                      <a:pt x="0" y="26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51" y="0"/>
                      <a:pt x="159" y="7"/>
                      <a:pt x="159" y="17"/>
                    </a:cubicBezTo>
                  </a:path>
                </a:pathLst>
              </a:custGeom>
              <a:solidFill>
                <a:srgbClr val="2B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3"/>
              <p:cNvSpPr>
                <a:spLocks noEditPoints="1"/>
              </p:cNvSpPr>
              <p:nvPr/>
            </p:nvSpPr>
            <p:spPr bwMode="auto">
              <a:xfrm>
                <a:off x="8320088" y="1651001"/>
                <a:ext cx="328613" cy="71438"/>
              </a:xfrm>
              <a:custGeom>
                <a:avLst/>
                <a:gdLst>
                  <a:gd name="T0" fmla="*/ 142 w 159"/>
                  <a:gd name="T1" fmla="*/ 35 h 35"/>
                  <a:gd name="T2" fmla="*/ 17 w 159"/>
                  <a:gd name="T3" fmla="*/ 35 h 35"/>
                  <a:gd name="T4" fmla="*/ 0 w 159"/>
                  <a:gd name="T5" fmla="*/ 18 h 35"/>
                  <a:gd name="T6" fmla="*/ 17 w 159"/>
                  <a:gd name="T7" fmla="*/ 0 h 35"/>
                  <a:gd name="T8" fmla="*/ 142 w 159"/>
                  <a:gd name="T9" fmla="*/ 0 h 35"/>
                  <a:gd name="T10" fmla="*/ 159 w 159"/>
                  <a:gd name="T11" fmla="*/ 18 h 35"/>
                  <a:gd name="T12" fmla="*/ 142 w 159"/>
                  <a:gd name="T13" fmla="*/ 35 h 35"/>
                  <a:gd name="T14" fmla="*/ 17 w 159"/>
                  <a:gd name="T15" fmla="*/ 1 h 35"/>
                  <a:gd name="T16" fmla="*/ 0 w 159"/>
                  <a:gd name="T17" fmla="*/ 18 h 35"/>
                  <a:gd name="T18" fmla="*/ 17 w 159"/>
                  <a:gd name="T19" fmla="*/ 34 h 35"/>
                  <a:gd name="T20" fmla="*/ 142 w 159"/>
                  <a:gd name="T21" fmla="*/ 34 h 35"/>
                  <a:gd name="T22" fmla="*/ 158 w 159"/>
                  <a:gd name="T23" fmla="*/ 18 h 35"/>
                  <a:gd name="T24" fmla="*/ 142 w 159"/>
                  <a:gd name="T25" fmla="*/ 1 h 35"/>
                  <a:gd name="T26" fmla="*/ 17 w 159"/>
                  <a:gd name="T27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9" h="35">
                    <a:moveTo>
                      <a:pt x="142" y="35"/>
                    </a:moveTo>
                    <a:cubicBezTo>
                      <a:pt x="17" y="35"/>
                      <a:pt x="17" y="35"/>
                      <a:pt x="17" y="35"/>
                    </a:cubicBezTo>
                    <a:cubicBezTo>
                      <a:pt x="8" y="35"/>
                      <a:pt x="0" y="27"/>
                      <a:pt x="0" y="18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51" y="0"/>
                      <a:pt x="159" y="8"/>
                      <a:pt x="159" y="18"/>
                    </a:cubicBezTo>
                    <a:cubicBezTo>
                      <a:pt x="159" y="27"/>
                      <a:pt x="151" y="35"/>
                      <a:pt x="142" y="35"/>
                    </a:cubicBezTo>
                    <a:moveTo>
                      <a:pt x="17" y="1"/>
                    </a:moveTo>
                    <a:cubicBezTo>
                      <a:pt x="8" y="1"/>
                      <a:pt x="0" y="9"/>
                      <a:pt x="0" y="18"/>
                    </a:cubicBezTo>
                    <a:cubicBezTo>
                      <a:pt x="0" y="27"/>
                      <a:pt x="8" y="34"/>
                      <a:pt x="17" y="34"/>
                    </a:cubicBezTo>
                    <a:cubicBezTo>
                      <a:pt x="142" y="34"/>
                      <a:pt x="142" y="34"/>
                      <a:pt x="142" y="34"/>
                    </a:cubicBezTo>
                    <a:cubicBezTo>
                      <a:pt x="151" y="34"/>
                      <a:pt x="158" y="27"/>
                      <a:pt x="158" y="18"/>
                    </a:cubicBezTo>
                    <a:cubicBezTo>
                      <a:pt x="158" y="9"/>
                      <a:pt x="151" y="1"/>
                      <a:pt x="142" y="1"/>
                    </a:cubicBezTo>
                    <a:cubicBezTo>
                      <a:pt x="17" y="1"/>
                      <a:pt x="17" y="1"/>
                      <a:pt x="17" y="1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4"/>
              <p:cNvSpPr>
                <a:spLocks/>
              </p:cNvSpPr>
              <p:nvPr/>
            </p:nvSpPr>
            <p:spPr bwMode="auto">
              <a:xfrm>
                <a:off x="8348663" y="1671638"/>
                <a:ext cx="271463" cy="31750"/>
              </a:xfrm>
              <a:custGeom>
                <a:avLst/>
                <a:gdLst>
                  <a:gd name="T0" fmla="*/ 131 w 131"/>
                  <a:gd name="T1" fmla="*/ 8 h 16"/>
                  <a:gd name="T2" fmla="*/ 123 w 131"/>
                  <a:gd name="T3" fmla="*/ 16 h 16"/>
                  <a:gd name="T4" fmla="*/ 8 w 131"/>
                  <a:gd name="T5" fmla="*/ 16 h 16"/>
                  <a:gd name="T6" fmla="*/ 0 w 131"/>
                  <a:gd name="T7" fmla="*/ 8 h 16"/>
                  <a:gd name="T8" fmla="*/ 8 w 131"/>
                  <a:gd name="T9" fmla="*/ 0 h 16"/>
                  <a:gd name="T10" fmla="*/ 123 w 131"/>
                  <a:gd name="T11" fmla="*/ 0 h 16"/>
                  <a:gd name="T12" fmla="*/ 131 w 131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16">
                    <a:moveTo>
                      <a:pt x="131" y="8"/>
                    </a:moveTo>
                    <a:cubicBezTo>
                      <a:pt x="131" y="12"/>
                      <a:pt x="127" y="16"/>
                      <a:pt x="123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7" y="0"/>
                      <a:pt x="131" y="3"/>
                      <a:pt x="131" y="8"/>
                    </a:cubicBezTo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04" name="Picture 15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39138" y="1665288"/>
                <a:ext cx="290513" cy="49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5" name="Picture 16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5660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6" name="Picture 17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6295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7" name="Picture 18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6930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8" name="Picture 19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7565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09" name="Picture 20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200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0" name="Picture 21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8350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1" name="Picture 22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94700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2" name="Picture 23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01050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3" name="Picture 24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0422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4" name="Picture 25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1057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5" name="Picture 26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1692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6" name="Picture 27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2327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7" name="Picture 28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2962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8" name="Picture 29"/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35975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9" name="Picture 30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42325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0" name="Picture 31"/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48675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1" name="Picture 32"/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53438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2" name="Picture 33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59788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3" name="Picture 34"/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66138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4" name="Picture 35"/>
              <p:cNvPicPr>
                <a:picLocks noChangeAspect="1"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72488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5" name="Picture 36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78838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6" name="Picture 37"/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85188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7" name="Picture 38"/>
              <p:cNvPicPr>
                <a:picLocks noChangeAspect="1" noChangeArrowheads="1"/>
              </p:cNvPicPr>
              <p:nvPr/>
            </p:nvPicPr>
            <p:blipFill>
              <a:blip r:embed="rId2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1538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8" name="Picture 39"/>
              <p:cNvPicPr>
                <a:picLocks noChangeAspect="1" noChangeArrowheads="1"/>
              </p:cNvPicPr>
              <p:nvPr/>
            </p:nvPicPr>
            <p:blipFill>
              <a:blip r:embed="rId2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7888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9" name="Picture 40"/>
              <p:cNvPicPr>
                <a:picLocks noChangeAspect="1" noChangeArrowheads="1"/>
              </p:cNvPicPr>
              <p:nvPr/>
            </p:nvPicPr>
            <p:blipFill>
              <a:blip r:embed="rId3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04238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0" name="Picture 41"/>
              <p:cNvPicPr>
                <a:picLocks noChangeAspect="1" noChangeArrowheads="1"/>
              </p:cNvPicPr>
              <p:nvPr/>
            </p:nvPicPr>
            <p:blipFill>
              <a:blip r:embed="rId3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10588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1" name="Picture 42"/>
              <p:cNvPicPr>
                <a:picLocks noChangeAspect="1" noChangeArrowheads="1"/>
              </p:cNvPicPr>
              <p:nvPr/>
            </p:nvPicPr>
            <p:blipFill>
              <a:blip r:embed="rId3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1535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2" name="Picture 43"/>
              <p:cNvPicPr>
                <a:picLocks noChangeAspect="1" noChangeArrowheads="1"/>
              </p:cNvPicPr>
              <p:nvPr/>
            </p:nvPicPr>
            <p:blipFill>
              <a:blip r:embed="rId3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2170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3" name="Picture 44"/>
              <p:cNvPicPr>
                <a:picLocks noChangeAspect="1" noChangeArrowheads="1"/>
              </p:cNvPicPr>
              <p:nvPr/>
            </p:nvPicPr>
            <p:blipFill>
              <a:blip r:embed="rId3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2805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4" name="Picture 45"/>
              <p:cNvPicPr>
                <a:picLocks noChangeAspect="1" noChangeArrowheads="1"/>
              </p:cNvPicPr>
              <p:nvPr/>
            </p:nvPicPr>
            <p:blipFill>
              <a:blip r:embed="rId3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3440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5" name="Picture 46"/>
              <p:cNvPicPr>
                <a:picLocks noChangeAspect="1" noChangeArrowheads="1"/>
              </p:cNvPicPr>
              <p:nvPr/>
            </p:nvPicPr>
            <p:blipFill>
              <a:blip r:embed="rId3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4075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6" name="Picture 47"/>
              <p:cNvPicPr>
                <a:picLocks noChangeAspect="1" noChangeArrowheads="1"/>
              </p:cNvPicPr>
              <p:nvPr/>
            </p:nvPicPr>
            <p:blipFill>
              <a:blip r:embed="rId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47100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7" name="Picture 48"/>
              <p:cNvPicPr>
                <a:picLocks noChangeAspect="1" noChangeArrowheads="1"/>
              </p:cNvPicPr>
              <p:nvPr/>
            </p:nvPicPr>
            <p:blipFill>
              <a:blip r:embed="rId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51863" y="1660526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8" name="Picture 49"/>
              <p:cNvPicPr>
                <a:picLocks noChangeAspect="1" noChangeArrowheads="1"/>
              </p:cNvPicPr>
              <p:nvPr/>
            </p:nvPicPr>
            <p:blipFill>
              <a:blip r:embed="rId3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5662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39" name="Picture 50"/>
              <p:cNvPicPr>
                <a:picLocks noChangeAspect="1" noChangeArrowheads="1"/>
              </p:cNvPicPr>
              <p:nvPr/>
            </p:nvPicPr>
            <p:blipFill>
              <a:blip r:embed="rId4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6297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0" name="Picture 51"/>
              <p:cNvPicPr>
                <a:picLocks noChangeAspect="1" noChangeArrowheads="1"/>
              </p:cNvPicPr>
              <p:nvPr/>
            </p:nvPicPr>
            <p:blipFill>
              <a:blip r:embed="rId4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6932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1" name="Picture 52"/>
              <p:cNvPicPr>
                <a:picLocks noChangeAspect="1" noChangeArrowheads="1"/>
              </p:cNvPicPr>
              <p:nvPr/>
            </p:nvPicPr>
            <p:blipFill>
              <a:blip r:embed="rId4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7567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2" name="Picture 53"/>
              <p:cNvPicPr>
                <a:picLocks noChangeAspect="1" noChangeArrowheads="1"/>
              </p:cNvPicPr>
              <p:nvPr/>
            </p:nvPicPr>
            <p:blipFill>
              <a:blip r:embed="rId4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8202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3" name="Picture 54"/>
              <p:cNvPicPr>
                <a:picLocks noChangeAspect="1" noChangeArrowheads="1"/>
              </p:cNvPicPr>
              <p:nvPr/>
            </p:nvPicPr>
            <p:blipFill>
              <a:blip r:embed="rId4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88375" y="166052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44" name="Freeform 55"/>
              <p:cNvSpPr>
                <a:spLocks/>
              </p:cNvSpPr>
              <p:nvPr/>
            </p:nvSpPr>
            <p:spPr bwMode="auto">
              <a:xfrm>
                <a:off x="8355013" y="1673226"/>
                <a:ext cx="4763" cy="1588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45" name="Picture 56"/>
              <p:cNvPicPr>
                <a:picLocks noChangeAspect="1" noChangeArrowheads="1"/>
              </p:cNvPicPr>
              <p:nvPr/>
            </p:nvPicPr>
            <p:blipFill>
              <a:blip r:embed="rId4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47075" y="1665288"/>
                <a:ext cx="17463" cy="174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46" name="Freeform 57"/>
              <p:cNvSpPr>
                <a:spLocks/>
              </p:cNvSpPr>
              <p:nvPr/>
            </p:nvSpPr>
            <p:spPr bwMode="auto">
              <a:xfrm>
                <a:off x="8361363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47" name="Picture 58"/>
              <p:cNvPicPr>
                <a:picLocks noChangeAspect="1" noChangeArrowheads="1"/>
              </p:cNvPicPr>
              <p:nvPr/>
            </p:nvPicPr>
            <p:blipFill>
              <a:blip r:embed="rId4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53425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48" name="Freeform 59"/>
              <p:cNvSpPr>
                <a:spLocks/>
              </p:cNvSpPr>
              <p:nvPr/>
            </p:nvSpPr>
            <p:spPr bwMode="auto">
              <a:xfrm>
                <a:off x="8367713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49" name="Picture 60"/>
              <p:cNvPicPr>
                <a:picLocks noChangeAspect="1" noChangeArrowheads="1"/>
              </p:cNvPicPr>
              <p:nvPr/>
            </p:nvPicPr>
            <p:blipFill>
              <a:blip r:embed="rId4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59775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0" name="Freeform 61"/>
              <p:cNvSpPr>
                <a:spLocks/>
              </p:cNvSpPr>
              <p:nvPr/>
            </p:nvSpPr>
            <p:spPr bwMode="auto">
              <a:xfrm>
                <a:off x="8374063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51" name="Picture 62"/>
              <p:cNvPicPr>
                <a:picLocks noChangeAspect="1" noChangeArrowheads="1"/>
              </p:cNvPicPr>
              <p:nvPr/>
            </p:nvPicPr>
            <p:blipFill>
              <a:blip r:embed="rId4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6453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2" name="Freeform 63"/>
              <p:cNvSpPr>
                <a:spLocks/>
              </p:cNvSpPr>
              <p:nvPr/>
            </p:nvSpPr>
            <p:spPr bwMode="auto">
              <a:xfrm>
                <a:off x="8380413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53" name="Picture 64"/>
              <p:cNvPicPr>
                <a:picLocks noChangeAspect="1" noChangeArrowheads="1"/>
              </p:cNvPicPr>
              <p:nvPr/>
            </p:nvPicPr>
            <p:blipFill>
              <a:blip r:embed="rId4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7088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4" name="Freeform 65"/>
              <p:cNvSpPr>
                <a:spLocks/>
              </p:cNvSpPr>
              <p:nvPr/>
            </p:nvSpPr>
            <p:spPr bwMode="auto">
              <a:xfrm>
                <a:off x="8385175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55" name="Picture 66"/>
              <p:cNvPicPr>
                <a:picLocks noChangeAspect="1" noChangeArrowheads="1"/>
              </p:cNvPicPr>
              <p:nvPr/>
            </p:nvPicPr>
            <p:blipFill>
              <a:blip r:embed="rId5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7723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6" name="Freeform 67"/>
              <p:cNvSpPr>
                <a:spLocks/>
              </p:cNvSpPr>
              <p:nvPr/>
            </p:nvSpPr>
            <p:spPr bwMode="auto">
              <a:xfrm>
                <a:off x="8391525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57" name="Picture 68"/>
              <p:cNvPicPr>
                <a:picLocks noChangeAspect="1" noChangeArrowheads="1"/>
              </p:cNvPicPr>
              <p:nvPr/>
            </p:nvPicPr>
            <p:blipFill>
              <a:blip r:embed="rId5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358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58" name="Freeform 69"/>
              <p:cNvSpPr>
                <a:spLocks/>
              </p:cNvSpPr>
              <p:nvPr/>
            </p:nvSpPr>
            <p:spPr bwMode="auto">
              <a:xfrm>
                <a:off x="8397875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59" name="Picture 70"/>
              <p:cNvPicPr>
                <a:picLocks noChangeAspect="1" noChangeArrowheads="1"/>
              </p:cNvPicPr>
              <p:nvPr/>
            </p:nvPicPr>
            <p:blipFill>
              <a:blip r:embed="rId5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8993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60" name="Freeform 71"/>
              <p:cNvSpPr>
                <a:spLocks/>
              </p:cNvSpPr>
              <p:nvPr/>
            </p:nvSpPr>
            <p:spPr bwMode="auto">
              <a:xfrm>
                <a:off x="8404225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61" name="Picture 72"/>
              <p:cNvPicPr>
                <a:picLocks noChangeAspect="1" noChangeArrowheads="1"/>
              </p:cNvPicPr>
              <p:nvPr/>
            </p:nvPicPr>
            <p:blipFill>
              <a:blip r:embed="rId5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9628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62" name="Freeform 73"/>
              <p:cNvSpPr>
                <a:spLocks/>
              </p:cNvSpPr>
              <p:nvPr/>
            </p:nvSpPr>
            <p:spPr bwMode="auto">
              <a:xfrm>
                <a:off x="8410575" y="1671638"/>
                <a:ext cx="4763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63" name="Picture 74"/>
              <p:cNvPicPr>
                <a:picLocks noChangeAspect="1" noChangeArrowheads="1"/>
              </p:cNvPicPr>
              <p:nvPr/>
            </p:nvPicPr>
            <p:blipFill>
              <a:blip r:embed="rId5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0263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64" name="Freeform 75"/>
              <p:cNvSpPr>
                <a:spLocks/>
              </p:cNvSpPr>
              <p:nvPr/>
            </p:nvSpPr>
            <p:spPr bwMode="auto">
              <a:xfrm>
                <a:off x="8416925" y="1671638"/>
                <a:ext cx="4763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65" name="Picture 76"/>
              <p:cNvPicPr>
                <a:picLocks noChangeAspect="1" noChangeArrowheads="1"/>
              </p:cNvPicPr>
              <p:nvPr/>
            </p:nvPicPr>
            <p:blipFill>
              <a:blip r:embed="rId5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0898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66" name="Freeform 77"/>
              <p:cNvSpPr>
                <a:spLocks/>
              </p:cNvSpPr>
              <p:nvPr/>
            </p:nvSpPr>
            <p:spPr bwMode="auto">
              <a:xfrm>
                <a:off x="8423275" y="1671638"/>
                <a:ext cx="4763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67" name="Picture 78"/>
              <p:cNvPicPr>
                <a:picLocks noChangeAspect="1" noChangeArrowheads="1"/>
              </p:cNvPicPr>
              <p:nvPr/>
            </p:nvPicPr>
            <p:blipFill>
              <a:blip r:embed="rId5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15338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68" name="Freeform 79"/>
              <p:cNvSpPr>
                <a:spLocks/>
              </p:cNvSpPr>
              <p:nvPr/>
            </p:nvSpPr>
            <p:spPr bwMode="auto">
              <a:xfrm>
                <a:off x="8428038" y="1671638"/>
                <a:ext cx="4763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69" name="Picture 80"/>
              <p:cNvPicPr>
                <a:picLocks noChangeAspect="1" noChangeArrowheads="1"/>
              </p:cNvPicPr>
              <p:nvPr/>
            </p:nvPicPr>
            <p:blipFill>
              <a:blip r:embed="rId5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18513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" name="Freeform 81"/>
              <p:cNvSpPr>
                <a:spLocks/>
              </p:cNvSpPr>
              <p:nvPr/>
            </p:nvSpPr>
            <p:spPr bwMode="auto">
              <a:xfrm>
                <a:off x="8432800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71" name="Picture 82"/>
              <p:cNvPicPr>
                <a:picLocks noChangeAspect="1" noChangeArrowheads="1"/>
              </p:cNvPicPr>
              <p:nvPr/>
            </p:nvPicPr>
            <p:blipFill>
              <a:blip r:embed="rId5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24863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2" name="Freeform 83"/>
              <p:cNvSpPr>
                <a:spLocks/>
              </p:cNvSpPr>
              <p:nvPr/>
            </p:nvSpPr>
            <p:spPr bwMode="auto">
              <a:xfrm>
                <a:off x="8439150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73" name="Picture 84"/>
              <p:cNvPicPr>
                <a:picLocks noChangeAspect="1" noChangeArrowheads="1"/>
              </p:cNvPicPr>
              <p:nvPr/>
            </p:nvPicPr>
            <p:blipFill>
              <a:blip r:embed="rId5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31213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4" name="Freeform 85"/>
              <p:cNvSpPr>
                <a:spLocks/>
              </p:cNvSpPr>
              <p:nvPr/>
            </p:nvSpPr>
            <p:spPr bwMode="auto">
              <a:xfrm>
                <a:off x="8445500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75" name="Picture 86"/>
              <p:cNvPicPr>
                <a:picLocks noChangeAspect="1" noChangeArrowheads="1"/>
              </p:cNvPicPr>
              <p:nvPr/>
            </p:nvPicPr>
            <p:blipFill>
              <a:blip r:embed="rId6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37563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6" name="Freeform 87"/>
              <p:cNvSpPr>
                <a:spLocks/>
              </p:cNvSpPr>
              <p:nvPr/>
            </p:nvSpPr>
            <p:spPr bwMode="auto">
              <a:xfrm>
                <a:off x="8451850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77" name="Picture 88"/>
              <p:cNvPicPr>
                <a:picLocks noChangeAspect="1" noChangeArrowheads="1"/>
              </p:cNvPicPr>
              <p:nvPr/>
            </p:nvPicPr>
            <p:blipFill>
              <a:blip r:embed="rId6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43913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8" name="Freeform 89"/>
              <p:cNvSpPr>
                <a:spLocks/>
              </p:cNvSpPr>
              <p:nvPr/>
            </p:nvSpPr>
            <p:spPr bwMode="auto">
              <a:xfrm>
                <a:off x="8458200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79" name="Picture 90"/>
              <p:cNvPicPr>
                <a:picLocks noChangeAspect="1" noChangeArrowheads="1"/>
              </p:cNvPicPr>
              <p:nvPr/>
            </p:nvPicPr>
            <p:blipFill>
              <a:blip r:embed="rId6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50263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0" name="Freeform 91"/>
              <p:cNvSpPr>
                <a:spLocks/>
              </p:cNvSpPr>
              <p:nvPr/>
            </p:nvSpPr>
            <p:spPr bwMode="auto">
              <a:xfrm>
                <a:off x="8464550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81" name="Picture 92"/>
              <p:cNvPicPr>
                <a:picLocks noChangeAspect="1" noChangeArrowheads="1"/>
              </p:cNvPicPr>
              <p:nvPr/>
            </p:nvPicPr>
            <p:blipFill>
              <a:blip r:embed="rId6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56613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2" name="Freeform 93"/>
              <p:cNvSpPr>
                <a:spLocks/>
              </p:cNvSpPr>
              <p:nvPr/>
            </p:nvSpPr>
            <p:spPr bwMode="auto">
              <a:xfrm>
                <a:off x="8470900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83" name="Picture 94"/>
              <p:cNvPicPr>
                <a:picLocks noChangeAspect="1" noChangeArrowheads="1"/>
              </p:cNvPicPr>
              <p:nvPr/>
            </p:nvPicPr>
            <p:blipFill>
              <a:blip r:embed="rId6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62963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4" name="Freeform 95"/>
              <p:cNvSpPr>
                <a:spLocks/>
              </p:cNvSpPr>
              <p:nvPr/>
            </p:nvSpPr>
            <p:spPr bwMode="auto">
              <a:xfrm>
                <a:off x="8477250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85" name="Picture 96"/>
              <p:cNvPicPr>
                <a:picLocks noChangeAspect="1" noChangeArrowheads="1"/>
              </p:cNvPicPr>
              <p:nvPr/>
            </p:nvPicPr>
            <p:blipFill>
              <a:blip r:embed="rId6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69313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6" name="Freeform 97"/>
              <p:cNvSpPr>
                <a:spLocks/>
              </p:cNvSpPr>
              <p:nvPr/>
            </p:nvSpPr>
            <p:spPr bwMode="auto">
              <a:xfrm>
                <a:off x="8483600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87" name="Picture 98"/>
              <p:cNvPicPr>
                <a:picLocks noChangeAspect="1" noChangeArrowheads="1"/>
              </p:cNvPicPr>
              <p:nvPr/>
            </p:nvPicPr>
            <p:blipFill>
              <a:blip r:embed="rId6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74075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88" name="Freeform 99"/>
              <p:cNvSpPr>
                <a:spLocks/>
              </p:cNvSpPr>
              <p:nvPr/>
            </p:nvSpPr>
            <p:spPr bwMode="auto">
              <a:xfrm>
                <a:off x="8489950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89" name="Picture 100"/>
              <p:cNvPicPr>
                <a:picLocks noChangeAspect="1" noChangeArrowheads="1"/>
              </p:cNvPicPr>
              <p:nvPr/>
            </p:nvPicPr>
            <p:blipFill>
              <a:blip r:embed="rId6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80425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0" name="Freeform 101"/>
              <p:cNvSpPr>
                <a:spLocks/>
              </p:cNvSpPr>
              <p:nvPr/>
            </p:nvSpPr>
            <p:spPr bwMode="auto">
              <a:xfrm>
                <a:off x="8494713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91" name="Picture 102"/>
              <p:cNvPicPr>
                <a:picLocks noChangeAspect="1" noChangeArrowheads="1"/>
              </p:cNvPicPr>
              <p:nvPr/>
            </p:nvPicPr>
            <p:blipFill>
              <a:blip r:embed="rId6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86775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2" name="Freeform 103"/>
              <p:cNvSpPr>
                <a:spLocks/>
              </p:cNvSpPr>
              <p:nvPr/>
            </p:nvSpPr>
            <p:spPr bwMode="auto">
              <a:xfrm>
                <a:off x="8501063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93" name="Picture 104"/>
              <p:cNvPicPr>
                <a:picLocks noChangeAspect="1" noChangeArrowheads="1"/>
              </p:cNvPicPr>
              <p:nvPr/>
            </p:nvPicPr>
            <p:blipFill>
              <a:blip r:embed="rId6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25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4" name="Freeform 105"/>
              <p:cNvSpPr>
                <a:spLocks/>
              </p:cNvSpPr>
              <p:nvPr/>
            </p:nvSpPr>
            <p:spPr bwMode="auto">
              <a:xfrm>
                <a:off x="8507413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95" name="Picture 106"/>
              <p:cNvPicPr>
                <a:picLocks noChangeAspect="1" noChangeArrowheads="1"/>
              </p:cNvPicPr>
              <p:nvPr/>
            </p:nvPicPr>
            <p:blipFill>
              <a:blip r:embed="rId7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9475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6" name="Freeform 107"/>
              <p:cNvSpPr>
                <a:spLocks/>
              </p:cNvSpPr>
              <p:nvPr/>
            </p:nvSpPr>
            <p:spPr bwMode="auto">
              <a:xfrm>
                <a:off x="8513763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97" name="Picture 108"/>
              <p:cNvPicPr>
                <a:picLocks noChangeAspect="1" noChangeArrowheads="1"/>
              </p:cNvPicPr>
              <p:nvPr/>
            </p:nvPicPr>
            <p:blipFill>
              <a:blip r:embed="rId7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05825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8" name="Freeform 109"/>
              <p:cNvSpPr>
                <a:spLocks/>
              </p:cNvSpPr>
              <p:nvPr/>
            </p:nvSpPr>
            <p:spPr bwMode="auto">
              <a:xfrm>
                <a:off x="8520113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299" name="Picture 110"/>
              <p:cNvPicPr>
                <a:picLocks noChangeAspect="1" noChangeArrowheads="1"/>
              </p:cNvPicPr>
              <p:nvPr/>
            </p:nvPicPr>
            <p:blipFill>
              <a:blip r:embed="rId7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12175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00" name="Freeform 111"/>
              <p:cNvSpPr>
                <a:spLocks/>
              </p:cNvSpPr>
              <p:nvPr/>
            </p:nvSpPr>
            <p:spPr bwMode="auto">
              <a:xfrm>
                <a:off x="8526463" y="1671638"/>
                <a:ext cx="4763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01" name="Picture 112"/>
              <p:cNvPicPr>
                <a:picLocks noChangeAspect="1" noChangeArrowheads="1"/>
              </p:cNvPicPr>
              <p:nvPr/>
            </p:nvPicPr>
            <p:blipFill>
              <a:blip r:embed="rId7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18525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02" name="Freeform 113"/>
              <p:cNvSpPr>
                <a:spLocks/>
              </p:cNvSpPr>
              <p:nvPr/>
            </p:nvSpPr>
            <p:spPr bwMode="auto">
              <a:xfrm>
                <a:off x="8532813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03" name="Picture 114"/>
              <p:cNvPicPr>
                <a:picLocks noChangeAspect="1" noChangeArrowheads="1"/>
              </p:cNvPicPr>
              <p:nvPr/>
            </p:nvPicPr>
            <p:blipFill>
              <a:blip r:embed="rId7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24875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04" name="Freeform 115"/>
              <p:cNvSpPr>
                <a:spLocks/>
              </p:cNvSpPr>
              <p:nvPr/>
            </p:nvSpPr>
            <p:spPr bwMode="auto">
              <a:xfrm>
                <a:off x="8539163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05" name="Picture 116"/>
              <p:cNvPicPr>
                <a:picLocks noChangeAspect="1" noChangeArrowheads="1"/>
              </p:cNvPicPr>
              <p:nvPr/>
            </p:nvPicPr>
            <p:blipFill>
              <a:blip r:embed="rId7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31225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06" name="Freeform 117"/>
              <p:cNvSpPr>
                <a:spLocks/>
              </p:cNvSpPr>
              <p:nvPr/>
            </p:nvSpPr>
            <p:spPr bwMode="auto">
              <a:xfrm>
                <a:off x="8545513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07" name="Picture 118"/>
              <p:cNvPicPr>
                <a:picLocks noChangeAspect="1" noChangeArrowheads="1"/>
              </p:cNvPicPr>
              <p:nvPr/>
            </p:nvPicPr>
            <p:blipFill>
              <a:blip r:embed="rId7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3598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08" name="Freeform 119"/>
              <p:cNvSpPr>
                <a:spLocks/>
              </p:cNvSpPr>
              <p:nvPr/>
            </p:nvSpPr>
            <p:spPr bwMode="auto">
              <a:xfrm>
                <a:off x="8551863" y="167163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09" name="Picture 120"/>
              <p:cNvPicPr>
                <a:picLocks noChangeAspect="1" noChangeArrowheads="1"/>
              </p:cNvPicPr>
              <p:nvPr/>
            </p:nvPicPr>
            <p:blipFill>
              <a:blip r:embed="rId7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4233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0" name="Freeform 121"/>
              <p:cNvSpPr>
                <a:spLocks/>
              </p:cNvSpPr>
              <p:nvPr/>
            </p:nvSpPr>
            <p:spPr bwMode="auto">
              <a:xfrm>
                <a:off x="8556625" y="1671638"/>
                <a:ext cx="4763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11" name="Picture 122"/>
              <p:cNvPicPr>
                <a:picLocks noChangeAspect="1" noChangeArrowheads="1"/>
              </p:cNvPicPr>
              <p:nvPr/>
            </p:nvPicPr>
            <p:blipFill>
              <a:blip r:embed="rId7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4868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2" name="Freeform 123"/>
              <p:cNvSpPr>
                <a:spLocks/>
              </p:cNvSpPr>
              <p:nvPr/>
            </p:nvSpPr>
            <p:spPr bwMode="auto">
              <a:xfrm>
                <a:off x="8562975" y="1671638"/>
                <a:ext cx="4763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13" name="Picture 124"/>
              <p:cNvPicPr>
                <a:picLocks noChangeAspect="1" noChangeArrowheads="1"/>
              </p:cNvPicPr>
              <p:nvPr/>
            </p:nvPicPr>
            <p:blipFill>
              <a:blip r:embed="rId7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5503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4" name="Freeform 125"/>
              <p:cNvSpPr>
                <a:spLocks/>
              </p:cNvSpPr>
              <p:nvPr/>
            </p:nvSpPr>
            <p:spPr bwMode="auto">
              <a:xfrm>
                <a:off x="8569325" y="1671638"/>
                <a:ext cx="4763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15" name="Picture 126"/>
              <p:cNvPicPr>
                <a:picLocks noChangeAspect="1" noChangeArrowheads="1"/>
              </p:cNvPicPr>
              <p:nvPr/>
            </p:nvPicPr>
            <p:blipFill>
              <a:blip r:embed="rId8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61388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6" name="Freeform 127"/>
              <p:cNvSpPr>
                <a:spLocks/>
              </p:cNvSpPr>
              <p:nvPr/>
            </p:nvSpPr>
            <p:spPr bwMode="auto">
              <a:xfrm>
                <a:off x="8574088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17" name="Picture 128"/>
              <p:cNvPicPr>
                <a:picLocks noChangeAspect="1" noChangeArrowheads="1"/>
              </p:cNvPicPr>
              <p:nvPr/>
            </p:nvPicPr>
            <p:blipFill>
              <a:blip r:embed="rId8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66150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8" name="Freeform 129"/>
              <p:cNvSpPr>
                <a:spLocks/>
              </p:cNvSpPr>
              <p:nvPr/>
            </p:nvSpPr>
            <p:spPr bwMode="auto">
              <a:xfrm>
                <a:off x="8580438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19" name="Picture 130"/>
              <p:cNvPicPr>
                <a:picLocks noChangeAspect="1" noChangeArrowheads="1"/>
              </p:cNvPicPr>
              <p:nvPr/>
            </p:nvPicPr>
            <p:blipFill>
              <a:blip r:embed="rId8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72500" y="166211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20" name="Freeform 131"/>
              <p:cNvSpPr>
                <a:spLocks/>
              </p:cNvSpPr>
              <p:nvPr/>
            </p:nvSpPr>
            <p:spPr bwMode="auto">
              <a:xfrm>
                <a:off x="8586788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21" name="Picture 132"/>
              <p:cNvPicPr>
                <a:picLocks noChangeAspect="1" noChangeArrowheads="1"/>
              </p:cNvPicPr>
              <p:nvPr/>
            </p:nvPicPr>
            <p:blipFill>
              <a:blip r:embed="rId8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77263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22" name="Freeform 133"/>
              <p:cNvSpPr>
                <a:spLocks/>
              </p:cNvSpPr>
              <p:nvPr/>
            </p:nvSpPr>
            <p:spPr bwMode="auto">
              <a:xfrm>
                <a:off x="8593138" y="1671638"/>
                <a:ext cx="4763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23" name="Picture 134"/>
              <p:cNvPicPr>
                <a:picLocks noChangeAspect="1" noChangeArrowheads="1"/>
              </p:cNvPicPr>
              <p:nvPr/>
            </p:nvPicPr>
            <p:blipFill>
              <a:blip r:embed="rId8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83613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24" name="Freeform 135"/>
              <p:cNvSpPr>
                <a:spLocks/>
              </p:cNvSpPr>
              <p:nvPr/>
            </p:nvSpPr>
            <p:spPr bwMode="auto">
              <a:xfrm>
                <a:off x="8597900" y="1671638"/>
                <a:ext cx="6350" cy="317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25" name="Picture 136"/>
              <p:cNvPicPr>
                <a:picLocks noChangeAspect="1" noChangeArrowheads="1"/>
              </p:cNvPicPr>
              <p:nvPr/>
            </p:nvPicPr>
            <p:blipFill>
              <a:blip r:embed="rId8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89963" y="16621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26" name="Freeform 137"/>
              <p:cNvSpPr>
                <a:spLocks/>
              </p:cNvSpPr>
              <p:nvPr/>
            </p:nvSpPr>
            <p:spPr bwMode="auto">
              <a:xfrm>
                <a:off x="8604250" y="1671638"/>
                <a:ext cx="6350" cy="3175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27" name="Picture 138"/>
              <p:cNvPicPr>
                <a:picLocks noChangeAspect="1" noChangeArrowheads="1"/>
              </p:cNvPicPr>
              <p:nvPr/>
            </p:nvPicPr>
            <p:blipFill>
              <a:blip r:embed="rId8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96313" y="1665288"/>
                <a:ext cx="19050" cy="174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28" name="Freeform 139"/>
              <p:cNvSpPr>
                <a:spLocks/>
              </p:cNvSpPr>
              <p:nvPr/>
            </p:nvSpPr>
            <p:spPr bwMode="auto">
              <a:xfrm>
                <a:off x="8610600" y="1674813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29" name="Picture 140"/>
              <p:cNvPicPr>
                <a:picLocks noChangeAspect="1" noChangeArrowheads="1"/>
              </p:cNvPicPr>
              <p:nvPr/>
            </p:nvPicPr>
            <p:blipFill>
              <a:blip r:embed="rId8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02663" y="1666876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30" name="Freeform 141"/>
              <p:cNvSpPr>
                <a:spLocks/>
              </p:cNvSpPr>
              <p:nvPr/>
            </p:nvSpPr>
            <p:spPr bwMode="auto">
              <a:xfrm>
                <a:off x="8353425" y="1674813"/>
                <a:ext cx="3175" cy="6350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31" name="Picture 142"/>
              <p:cNvPicPr>
                <a:picLocks noChangeAspect="1" noChangeArrowheads="1"/>
              </p:cNvPicPr>
              <p:nvPr/>
            </p:nvPicPr>
            <p:blipFill>
              <a:blip r:embed="rId8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42313" y="16684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32" name="Oval 143"/>
              <p:cNvSpPr>
                <a:spLocks noChangeArrowheads="1"/>
              </p:cNvSpPr>
              <p:nvPr/>
            </p:nvSpPr>
            <p:spPr bwMode="auto">
              <a:xfrm>
                <a:off x="835660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Oval 144"/>
              <p:cNvSpPr>
                <a:spLocks noChangeArrowheads="1"/>
              </p:cNvSpPr>
              <p:nvPr/>
            </p:nvSpPr>
            <p:spPr bwMode="auto">
              <a:xfrm>
                <a:off x="836295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Oval 145"/>
              <p:cNvSpPr>
                <a:spLocks noChangeArrowheads="1"/>
              </p:cNvSpPr>
              <p:nvPr/>
            </p:nvSpPr>
            <p:spPr bwMode="auto">
              <a:xfrm>
                <a:off x="836930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Oval 146"/>
              <p:cNvSpPr>
                <a:spLocks noChangeArrowheads="1"/>
              </p:cNvSpPr>
              <p:nvPr/>
            </p:nvSpPr>
            <p:spPr bwMode="auto">
              <a:xfrm>
                <a:off x="837565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Oval 147"/>
              <p:cNvSpPr>
                <a:spLocks noChangeArrowheads="1"/>
              </p:cNvSpPr>
              <p:nvPr/>
            </p:nvSpPr>
            <p:spPr bwMode="auto">
              <a:xfrm>
                <a:off x="838200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Oval 148"/>
              <p:cNvSpPr>
                <a:spLocks noChangeArrowheads="1"/>
              </p:cNvSpPr>
              <p:nvPr/>
            </p:nvSpPr>
            <p:spPr bwMode="auto">
              <a:xfrm>
                <a:off x="838835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Oval 149"/>
              <p:cNvSpPr>
                <a:spLocks noChangeArrowheads="1"/>
              </p:cNvSpPr>
              <p:nvPr/>
            </p:nvSpPr>
            <p:spPr bwMode="auto">
              <a:xfrm>
                <a:off x="839470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Oval 150"/>
              <p:cNvSpPr>
                <a:spLocks noChangeArrowheads="1"/>
              </p:cNvSpPr>
              <p:nvPr/>
            </p:nvSpPr>
            <p:spPr bwMode="auto">
              <a:xfrm>
                <a:off x="8401050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Oval 151"/>
              <p:cNvSpPr>
                <a:spLocks noChangeArrowheads="1"/>
              </p:cNvSpPr>
              <p:nvPr/>
            </p:nvSpPr>
            <p:spPr bwMode="auto">
              <a:xfrm>
                <a:off x="840581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Oval 152"/>
              <p:cNvSpPr>
                <a:spLocks noChangeArrowheads="1"/>
              </p:cNvSpPr>
              <p:nvPr/>
            </p:nvSpPr>
            <p:spPr bwMode="auto">
              <a:xfrm>
                <a:off x="841216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Oval 153"/>
              <p:cNvSpPr>
                <a:spLocks noChangeArrowheads="1"/>
              </p:cNvSpPr>
              <p:nvPr/>
            </p:nvSpPr>
            <p:spPr bwMode="auto">
              <a:xfrm>
                <a:off x="841851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Oval 154"/>
              <p:cNvSpPr>
                <a:spLocks noChangeArrowheads="1"/>
              </p:cNvSpPr>
              <p:nvPr/>
            </p:nvSpPr>
            <p:spPr bwMode="auto">
              <a:xfrm>
                <a:off x="842486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Oval 155"/>
              <p:cNvSpPr>
                <a:spLocks noChangeArrowheads="1"/>
              </p:cNvSpPr>
              <p:nvPr/>
            </p:nvSpPr>
            <p:spPr bwMode="auto">
              <a:xfrm>
                <a:off x="843121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Oval 156"/>
              <p:cNvSpPr>
                <a:spLocks noChangeArrowheads="1"/>
              </p:cNvSpPr>
              <p:nvPr/>
            </p:nvSpPr>
            <p:spPr bwMode="auto">
              <a:xfrm>
                <a:off x="843756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Oval 157"/>
              <p:cNvSpPr>
                <a:spLocks noChangeArrowheads="1"/>
              </p:cNvSpPr>
              <p:nvPr/>
            </p:nvSpPr>
            <p:spPr bwMode="auto">
              <a:xfrm>
                <a:off x="844391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Oval 158"/>
              <p:cNvSpPr>
                <a:spLocks noChangeArrowheads="1"/>
              </p:cNvSpPr>
              <p:nvPr/>
            </p:nvSpPr>
            <p:spPr bwMode="auto">
              <a:xfrm>
                <a:off x="8450263" y="1674813"/>
                <a:ext cx="3175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Oval 159"/>
              <p:cNvSpPr>
                <a:spLocks noChangeArrowheads="1"/>
              </p:cNvSpPr>
              <p:nvPr/>
            </p:nvSpPr>
            <p:spPr bwMode="auto">
              <a:xfrm>
                <a:off x="8456613" y="1674813"/>
                <a:ext cx="3175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Oval 160"/>
              <p:cNvSpPr>
                <a:spLocks noChangeArrowheads="1"/>
              </p:cNvSpPr>
              <p:nvPr/>
            </p:nvSpPr>
            <p:spPr bwMode="auto">
              <a:xfrm>
                <a:off x="8462963" y="1674813"/>
                <a:ext cx="3175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Oval 161"/>
              <p:cNvSpPr>
                <a:spLocks noChangeArrowheads="1"/>
              </p:cNvSpPr>
              <p:nvPr/>
            </p:nvSpPr>
            <p:spPr bwMode="auto">
              <a:xfrm>
                <a:off x="8469313" y="1674813"/>
                <a:ext cx="3175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Oval 162"/>
              <p:cNvSpPr>
                <a:spLocks noChangeArrowheads="1"/>
              </p:cNvSpPr>
              <p:nvPr/>
            </p:nvSpPr>
            <p:spPr bwMode="auto">
              <a:xfrm>
                <a:off x="8474075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Oval 163"/>
              <p:cNvSpPr>
                <a:spLocks noChangeArrowheads="1"/>
              </p:cNvSpPr>
              <p:nvPr/>
            </p:nvSpPr>
            <p:spPr bwMode="auto">
              <a:xfrm>
                <a:off x="8480425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Oval 164"/>
              <p:cNvSpPr>
                <a:spLocks noChangeArrowheads="1"/>
              </p:cNvSpPr>
              <p:nvPr/>
            </p:nvSpPr>
            <p:spPr bwMode="auto">
              <a:xfrm>
                <a:off x="8486775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Oval 165"/>
              <p:cNvSpPr>
                <a:spLocks noChangeArrowheads="1"/>
              </p:cNvSpPr>
              <p:nvPr/>
            </p:nvSpPr>
            <p:spPr bwMode="auto">
              <a:xfrm>
                <a:off x="8493125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Oval 166"/>
              <p:cNvSpPr>
                <a:spLocks noChangeArrowheads="1"/>
              </p:cNvSpPr>
              <p:nvPr/>
            </p:nvSpPr>
            <p:spPr bwMode="auto">
              <a:xfrm>
                <a:off x="8497888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Oval 167"/>
              <p:cNvSpPr>
                <a:spLocks noChangeArrowheads="1"/>
              </p:cNvSpPr>
              <p:nvPr/>
            </p:nvSpPr>
            <p:spPr bwMode="auto">
              <a:xfrm>
                <a:off x="8504238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Oval 168"/>
              <p:cNvSpPr>
                <a:spLocks noChangeArrowheads="1"/>
              </p:cNvSpPr>
              <p:nvPr/>
            </p:nvSpPr>
            <p:spPr bwMode="auto">
              <a:xfrm>
                <a:off x="8510588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Oval 169"/>
              <p:cNvSpPr>
                <a:spLocks noChangeArrowheads="1"/>
              </p:cNvSpPr>
              <p:nvPr/>
            </p:nvSpPr>
            <p:spPr bwMode="auto">
              <a:xfrm>
                <a:off x="851535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Oval 170"/>
              <p:cNvSpPr>
                <a:spLocks noChangeArrowheads="1"/>
              </p:cNvSpPr>
              <p:nvPr/>
            </p:nvSpPr>
            <p:spPr bwMode="auto">
              <a:xfrm>
                <a:off x="852170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Oval 171"/>
              <p:cNvSpPr>
                <a:spLocks noChangeArrowheads="1"/>
              </p:cNvSpPr>
              <p:nvPr/>
            </p:nvSpPr>
            <p:spPr bwMode="auto">
              <a:xfrm>
                <a:off x="852805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Oval 172"/>
              <p:cNvSpPr>
                <a:spLocks noChangeArrowheads="1"/>
              </p:cNvSpPr>
              <p:nvPr/>
            </p:nvSpPr>
            <p:spPr bwMode="auto">
              <a:xfrm>
                <a:off x="853440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Oval 173"/>
              <p:cNvSpPr>
                <a:spLocks noChangeArrowheads="1"/>
              </p:cNvSpPr>
              <p:nvPr/>
            </p:nvSpPr>
            <p:spPr bwMode="auto">
              <a:xfrm>
                <a:off x="854075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Oval 174"/>
              <p:cNvSpPr>
                <a:spLocks noChangeArrowheads="1"/>
              </p:cNvSpPr>
              <p:nvPr/>
            </p:nvSpPr>
            <p:spPr bwMode="auto">
              <a:xfrm>
                <a:off x="8547100" y="1674813"/>
                <a:ext cx="6350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Oval 175"/>
              <p:cNvSpPr>
                <a:spLocks noChangeArrowheads="1"/>
              </p:cNvSpPr>
              <p:nvPr/>
            </p:nvSpPr>
            <p:spPr bwMode="auto">
              <a:xfrm>
                <a:off x="8553450" y="1674813"/>
                <a:ext cx="3175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Oval 176"/>
              <p:cNvSpPr>
                <a:spLocks noChangeArrowheads="1"/>
              </p:cNvSpPr>
              <p:nvPr/>
            </p:nvSpPr>
            <p:spPr bwMode="auto">
              <a:xfrm>
                <a:off x="8559800" y="1674813"/>
                <a:ext cx="3175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Oval 177"/>
              <p:cNvSpPr>
                <a:spLocks noChangeArrowheads="1"/>
              </p:cNvSpPr>
              <p:nvPr/>
            </p:nvSpPr>
            <p:spPr bwMode="auto">
              <a:xfrm>
                <a:off x="8566150" y="1674813"/>
                <a:ext cx="3175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Oval 178"/>
              <p:cNvSpPr>
                <a:spLocks noChangeArrowheads="1"/>
              </p:cNvSpPr>
              <p:nvPr/>
            </p:nvSpPr>
            <p:spPr bwMode="auto">
              <a:xfrm>
                <a:off x="8572500" y="1674813"/>
                <a:ext cx="3175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Oval 179"/>
              <p:cNvSpPr>
                <a:spLocks noChangeArrowheads="1"/>
              </p:cNvSpPr>
              <p:nvPr/>
            </p:nvSpPr>
            <p:spPr bwMode="auto">
              <a:xfrm>
                <a:off x="857726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Oval 180"/>
              <p:cNvSpPr>
                <a:spLocks noChangeArrowheads="1"/>
              </p:cNvSpPr>
              <p:nvPr/>
            </p:nvSpPr>
            <p:spPr bwMode="auto">
              <a:xfrm>
                <a:off x="858361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Oval 181"/>
              <p:cNvSpPr>
                <a:spLocks noChangeArrowheads="1"/>
              </p:cNvSpPr>
              <p:nvPr/>
            </p:nvSpPr>
            <p:spPr bwMode="auto">
              <a:xfrm>
                <a:off x="858996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Oval 182"/>
              <p:cNvSpPr>
                <a:spLocks noChangeArrowheads="1"/>
              </p:cNvSpPr>
              <p:nvPr/>
            </p:nvSpPr>
            <p:spPr bwMode="auto">
              <a:xfrm>
                <a:off x="859631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Oval 183"/>
              <p:cNvSpPr>
                <a:spLocks noChangeArrowheads="1"/>
              </p:cNvSpPr>
              <p:nvPr/>
            </p:nvSpPr>
            <p:spPr bwMode="auto">
              <a:xfrm>
                <a:off x="860266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Oval 184"/>
              <p:cNvSpPr>
                <a:spLocks noChangeArrowheads="1"/>
              </p:cNvSpPr>
              <p:nvPr/>
            </p:nvSpPr>
            <p:spPr bwMode="auto">
              <a:xfrm>
                <a:off x="8609013" y="1674813"/>
                <a:ext cx="4763" cy="6350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185"/>
              <p:cNvSpPr>
                <a:spLocks/>
              </p:cNvSpPr>
              <p:nvPr/>
            </p:nvSpPr>
            <p:spPr bwMode="auto">
              <a:xfrm>
                <a:off x="8615363" y="1677988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75" name="Picture 186"/>
              <p:cNvPicPr>
                <a:picLocks noChangeAspect="1" noChangeArrowheads="1"/>
              </p:cNvPicPr>
              <p:nvPr/>
            </p:nvPicPr>
            <p:blipFill>
              <a:blip r:embed="rId8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04250" y="1671638"/>
                <a:ext cx="19050" cy="174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6" name="Freeform 187"/>
              <p:cNvSpPr>
                <a:spLocks/>
              </p:cNvSpPr>
              <p:nvPr/>
            </p:nvSpPr>
            <p:spPr bwMode="auto">
              <a:xfrm>
                <a:off x="8348663" y="1681163"/>
                <a:ext cx="4763" cy="476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77" name="Picture 188"/>
              <p:cNvPicPr>
                <a:picLocks noChangeAspect="1" noChangeArrowheads="1"/>
              </p:cNvPicPr>
              <p:nvPr/>
            </p:nvPicPr>
            <p:blipFill>
              <a:blip r:embed="rId9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40725" y="167481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8" name="Oval 189"/>
              <p:cNvSpPr>
                <a:spLocks noChangeArrowheads="1"/>
              </p:cNvSpPr>
              <p:nvPr/>
            </p:nvSpPr>
            <p:spPr bwMode="auto">
              <a:xfrm>
                <a:off x="8355013" y="1681163"/>
                <a:ext cx="4763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Oval 190"/>
              <p:cNvSpPr>
                <a:spLocks noChangeArrowheads="1"/>
              </p:cNvSpPr>
              <p:nvPr/>
            </p:nvSpPr>
            <p:spPr bwMode="auto">
              <a:xfrm>
                <a:off x="8361363" y="1681163"/>
                <a:ext cx="3175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Oval 191"/>
              <p:cNvSpPr>
                <a:spLocks noChangeArrowheads="1"/>
              </p:cNvSpPr>
              <p:nvPr/>
            </p:nvSpPr>
            <p:spPr bwMode="auto">
              <a:xfrm>
                <a:off x="8367713" y="1681163"/>
                <a:ext cx="3175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Oval 192"/>
              <p:cNvSpPr>
                <a:spLocks noChangeArrowheads="1"/>
              </p:cNvSpPr>
              <p:nvPr/>
            </p:nvSpPr>
            <p:spPr bwMode="auto">
              <a:xfrm>
                <a:off x="8374063" y="1681163"/>
                <a:ext cx="3175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Oval 193"/>
              <p:cNvSpPr>
                <a:spLocks noChangeArrowheads="1"/>
              </p:cNvSpPr>
              <p:nvPr/>
            </p:nvSpPr>
            <p:spPr bwMode="auto">
              <a:xfrm>
                <a:off x="8380413" y="1681163"/>
                <a:ext cx="3175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Oval 194"/>
              <p:cNvSpPr>
                <a:spLocks noChangeArrowheads="1"/>
              </p:cNvSpPr>
              <p:nvPr/>
            </p:nvSpPr>
            <p:spPr bwMode="auto">
              <a:xfrm>
                <a:off x="8385175" y="1681163"/>
                <a:ext cx="4763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Oval 195"/>
              <p:cNvSpPr>
                <a:spLocks noChangeArrowheads="1"/>
              </p:cNvSpPr>
              <p:nvPr/>
            </p:nvSpPr>
            <p:spPr bwMode="auto">
              <a:xfrm>
                <a:off x="8391525" y="1681163"/>
                <a:ext cx="4763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Oval 196"/>
              <p:cNvSpPr>
                <a:spLocks noChangeArrowheads="1"/>
              </p:cNvSpPr>
              <p:nvPr/>
            </p:nvSpPr>
            <p:spPr bwMode="auto">
              <a:xfrm>
                <a:off x="8397875" y="1681163"/>
                <a:ext cx="4763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Oval 197"/>
              <p:cNvSpPr>
                <a:spLocks noChangeArrowheads="1"/>
              </p:cNvSpPr>
              <p:nvPr/>
            </p:nvSpPr>
            <p:spPr bwMode="auto">
              <a:xfrm>
                <a:off x="8404225" y="1681163"/>
                <a:ext cx="4763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Oval 198"/>
              <p:cNvSpPr>
                <a:spLocks noChangeArrowheads="1"/>
              </p:cNvSpPr>
              <p:nvPr/>
            </p:nvSpPr>
            <p:spPr bwMode="auto">
              <a:xfrm>
                <a:off x="8410575" y="1681163"/>
                <a:ext cx="4763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Oval 199"/>
              <p:cNvSpPr>
                <a:spLocks noChangeArrowheads="1"/>
              </p:cNvSpPr>
              <p:nvPr/>
            </p:nvSpPr>
            <p:spPr bwMode="auto">
              <a:xfrm>
                <a:off x="8416925" y="1681163"/>
                <a:ext cx="4763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Oval 200"/>
              <p:cNvSpPr>
                <a:spLocks noChangeArrowheads="1"/>
              </p:cNvSpPr>
              <p:nvPr/>
            </p:nvSpPr>
            <p:spPr bwMode="auto">
              <a:xfrm>
                <a:off x="8423275" y="1681163"/>
                <a:ext cx="4763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Oval 201"/>
              <p:cNvSpPr>
                <a:spLocks noChangeArrowheads="1"/>
              </p:cNvSpPr>
              <p:nvPr/>
            </p:nvSpPr>
            <p:spPr bwMode="auto">
              <a:xfrm>
                <a:off x="8428038" y="1681163"/>
                <a:ext cx="4763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Oval 202"/>
              <p:cNvSpPr>
                <a:spLocks noChangeArrowheads="1"/>
              </p:cNvSpPr>
              <p:nvPr/>
            </p:nvSpPr>
            <p:spPr bwMode="auto">
              <a:xfrm>
                <a:off x="8432800" y="1681163"/>
                <a:ext cx="6350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Oval 203"/>
              <p:cNvSpPr>
                <a:spLocks noChangeArrowheads="1"/>
              </p:cNvSpPr>
              <p:nvPr/>
            </p:nvSpPr>
            <p:spPr bwMode="auto">
              <a:xfrm>
                <a:off x="8439150" y="1681163"/>
                <a:ext cx="6350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Oval 204"/>
              <p:cNvSpPr>
                <a:spLocks noChangeArrowheads="1"/>
              </p:cNvSpPr>
              <p:nvPr/>
            </p:nvSpPr>
            <p:spPr bwMode="auto">
              <a:xfrm>
                <a:off x="8445500" y="1681163"/>
                <a:ext cx="6350" cy="4763"/>
              </a:xfrm>
              <a:prstGeom prst="ellipse">
                <a:avLst/>
              </a:pr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94" name="Group 406"/>
              <p:cNvGrpSpPr>
                <a:grpSpLocks/>
              </p:cNvGrpSpPr>
              <p:nvPr/>
            </p:nvGrpSpPr>
            <p:grpSpPr bwMode="auto">
              <a:xfrm>
                <a:off x="8340725" y="1681163"/>
                <a:ext cx="287338" cy="31750"/>
                <a:chOff x="5254" y="693"/>
                <a:chExt cx="181" cy="20"/>
              </a:xfrm>
            </p:grpSpPr>
            <p:sp>
              <p:nvSpPr>
                <p:cNvPr id="1448" name="Oval 206"/>
                <p:cNvSpPr>
                  <a:spLocks noChangeArrowheads="1"/>
                </p:cNvSpPr>
                <p:nvPr/>
              </p:nvSpPr>
              <p:spPr bwMode="auto">
                <a:xfrm>
                  <a:off x="5324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Oval 207"/>
                <p:cNvSpPr>
                  <a:spLocks noChangeArrowheads="1"/>
                </p:cNvSpPr>
                <p:nvPr/>
              </p:nvSpPr>
              <p:spPr bwMode="auto">
                <a:xfrm>
                  <a:off x="5328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Oval 208"/>
                <p:cNvSpPr>
                  <a:spLocks noChangeArrowheads="1"/>
                </p:cNvSpPr>
                <p:nvPr/>
              </p:nvSpPr>
              <p:spPr bwMode="auto">
                <a:xfrm>
                  <a:off x="5332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Oval 209"/>
                <p:cNvSpPr>
                  <a:spLocks noChangeArrowheads="1"/>
                </p:cNvSpPr>
                <p:nvPr/>
              </p:nvSpPr>
              <p:spPr bwMode="auto">
                <a:xfrm>
                  <a:off x="5336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Oval 210"/>
                <p:cNvSpPr>
                  <a:spLocks noChangeArrowheads="1"/>
                </p:cNvSpPr>
                <p:nvPr/>
              </p:nvSpPr>
              <p:spPr bwMode="auto">
                <a:xfrm>
                  <a:off x="5340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Oval 211"/>
                <p:cNvSpPr>
                  <a:spLocks noChangeArrowheads="1"/>
                </p:cNvSpPr>
                <p:nvPr/>
              </p:nvSpPr>
              <p:spPr bwMode="auto">
                <a:xfrm>
                  <a:off x="5344" y="693"/>
                  <a:ext cx="2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Oval 212"/>
                <p:cNvSpPr>
                  <a:spLocks noChangeArrowheads="1"/>
                </p:cNvSpPr>
                <p:nvPr/>
              </p:nvSpPr>
              <p:spPr bwMode="auto">
                <a:xfrm>
                  <a:off x="5348" y="693"/>
                  <a:ext cx="2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Oval 213"/>
                <p:cNvSpPr>
                  <a:spLocks noChangeArrowheads="1"/>
                </p:cNvSpPr>
                <p:nvPr/>
              </p:nvSpPr>
              <p:spPr bwMode="auto">
                <a:xfrm>
                  <a:off x="5351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Oval 214"/>
                <p:cNvSpPr>
                  <a:spLocks noChangeArrowheads="1"/>
                </p:cNvSpPr>
                <p:nvPr/>
              </p:nvSpPr>
              <p:spPr bwMode="auto">
                <a:xfrm>
                  <a:off x="5355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Oval 215"/>
                <p:cNvSpPr>
                  <a:spLocks noChangeArrowheads="1"/>
                </p:cNvSpPr>
                <p:nvPr/>
              </p:nvSpPr>
              <p:spPr bwMode="auto">
                <a:xfrm>
                  <a:off x="5359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Oval 216"/>
                <p:cNvSpPr>
                  <a:spLocks noChangeArrowheads="1"/>
                </p:cNvSpPr>
                <p:nvPr/>
              </p:nvSpPr>
              <p:spPr bwMode="auto">
                <a:xfrm>
                  <a:off x="5363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Oval 217"/>
                <p:cNvSpPr>
                  <a:spLocks noChangeArrowheads="1"/>
                </p:cNvSpPr>
                <p:nvPr/>
              </p:nvSpPr>
              <p:spPr bwMode="auto">
                <a:xfrm>
                  <a:off x="5367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0" name="Oval 218"/>
                <p:cNvSpPr>
                  <a:spLocks noChangeArrowheads="1"/>
                </p:cNvSpPr>
                <p:nvPr/>
              </p:nvSpPr>
              <p:spPr bwMode="auto">
                <a:xfrm>
                  <a:off x="5371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Oval 219"/>
                <p:cNvSpPr>
                  <a:spLocks noChangeArrowheads="1"/>
                </p:cNvSpPr>
                <p:nvPr/>
              </p:nvSpPr>
              <p:spPr bwMode="auto">
                <a:xfrm>
                  <a:off x="5375" y="693"/>
                  <a:ext cx="2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Oval 220"/>
                <p:cNvSpPr>
                  <a:spLocks noChangeArrowheads="1"/>
                </p:cNvSpPr>
                <p:nvPr/>
              </p:nvSpPr>
              <p:spPr bwMode="auto">
                <a:xfrm>
                  <a:off x="5379" y="693"/>
                  <a:ext cx="2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Oval 221"/>
                <p:cNvSpPr>
                  <a:spLocks noChangeArrowheads="1"/>
                </p:cNvSpPr>
                <p:nvPr/>
              </p:nvSpPr>
              <p:spPr bwMode="auto">
                <a:xfrm>
                  <a:off x="5383" y="693"/>
                  <a:ext cx="2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Oval 222"/>
                <p:cNvSpPr>
                  <a:spLocks noChangeArrowheads="1"/>
                </p:cNvSpPr>
                <p:nvPr/>
              </p:nvSpPr>
              <p:spPr bwMode="auto">
                <a:xfrm>
                  <a:off x="5387" y="693"/>
                  <a:ext cx="2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Oval 223"/>
                <p:cNvSpPr>
                  <a:spLocks noChangeArrowheads="1"/>
                </p:cNvSpPr>
                <p:nvPr/>
              </p:nvSpPr>
              <p:spPr bwMode="auto">
                <a:xfrm>
                  <a:off x="5390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Oval 224"/>
                <p:cNvSpPr>
                  <a:spLocks noChangeArrowheads="1"/>
                </p:cNvSpPr>
                <p:nvPr/>
              </p:nvSpPr>
              <p:spPr bwMode="auto">
                <a:xfrm>
                  <a:off x="5394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Oval 225"/>
                <p:cNvSpPr>
                  <a:spLocks noChangeArrowheads="1"/>
                </p:cNvSpPr>
                <p:nvPr/>
              </p:nvSpPr>
              <p:spPr bwMode="auto">
                <a:xfrm>
                  <a:off x="5398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Oval 226"/>
                <p:cNvSpPr>
                  <a:spLocks noChangeArrowheads="1"/>
                </p:cNvSpPr>
                <p:nvPr/>
              </p:nvSpPr>
              <p:spPr bwMode="auto">
                <a:xfrm>
                  <a:off x="5401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Oval 227"/>
                <p:cNvSpPr>
                  <a:spLocks noChangeArrowheads="1"/>
                </p:cNvSpPr>
                <p:nvPr/>
              </p:nvSpPr>
              <p:spPr bwMode="auto">
                <a:xfrm>
                  <a:off x="5405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Oval 228"/>
                <p:cNvSpPr>
                  <a:spLocks noChangeArrowheads="1"/>
                </p:cNvSpPr>
                <p:nvPr/>
              </p:nvSpPr>
              <p:spPr bwMode="auto">
                <a:xfrm>
                  <a:off x="5409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Oval 229"/>
                <p:cNvSpPr>
                  <a:spLocks noChangeArrowheads="1"/>
                </p:cNvSpPr>
                <p:nvPr/>
              </p:nvSpPr>
              <p:spPr bwMode="auto">
                <a:xfrm>
                  <a:off x="5413" y="693"/>
                  <a:ext cx="3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Oval 230"/>
                <p:cNvSpPr>
                  <a:spLocks noChangeArrowheads="1"/>
                </p:cNvSpPr>
                <p:nvPr/>
              </p:nvSpPr>
              <p:spPr bwMode="auto">
                <a:xfrm>
                  <a:off x="5416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Oval 231"/>
                <p:cNvSpPr>
                  <a:spLocks noChangeArrowheads="1"/>
                </p:cNvSpPr>
                <p:nvPr/>
              </p:nvSpPr>
              <p:spPr bwMode="auto">
                <a:xfrm>
                  <a:off x="5420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Oval 232"/>
                <p:cNvSpPr>
                  <a:spLocks noChangeArrowheads="1"/>
                </p:cNvSpPr>
                <p:nvPr/>
              </p:nvSpPr>
              <p:spPr bwMode="auto">
                <a:xfrm>
                  <a:off x="5424" y="693"/>
                  <a:ext cx="4" cy="3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Oval 233"/>
                <p:cNvSpPr>
                  <a:spLocks noChangeArrowheads="1"/>
                </p:cNvSpPr>
                <p:nvPr/>
              </p:nvSpPr>
              <p:spPr bwMode="auto">
                <a:xfrm>
                  <a:off x="5260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Oval 234"/>
                <p:cNvSpPr>
                  <a:spLocks noChangeArrowheads="1"/>
                </p:cNvSpPr>
                <p:nvPr/>
              </p:nvSpPr>
              <p:spPr bwMode="auto">
                <a:xfrm>
                  <a:off x="5264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Oval 235"/>
                <p:cNvSpPr>
                  <a:spLocks noChangeArrowheads="1"/>
                </p:cNvSpPr>
                <p:nvPr/>
              </p:nvSpPr>
              <p:spPr bwMode="auto">
                <a:xfrm>
                  <a:off x="5268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Oval 236"/>
                <p:cNvSpPr>
                  <a:spLocks noChangeArrowheads="1"/>
                </p:cNvSpPr>
                <p:nvPr/>
              </p:nvSpPr>
              <p:spPr bwMode="auto">
                <a:xfrm>
                  <a:off x="5272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Oval 237"/>
                <p:cNvSpPr>
                  <a:spLocks noChangeArrowheads="1"/>
                </p:cNvSpPr>
                <p:nvPr/>
              </p:nvSpPr>
              <p:spPr bwMode="auto">
                <a:xfrm>
                  <a:off x="5276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Oval 238"/>
                <p:cNvSpPr>
                  <a:spLocks noChangeArrowheads="1"/>
                </p:cNvSpPr>
                <p:nvPr/>
              </p:nvSpPr>
              <p:spPr bwMode="auto">
                <a:xfrm>
                  <a:off x="5280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Oval 239"/>
                <p:cNvSpPr>
                  <a:spLocks noChangeArrowheads="1"/>
                </p:cNvSpPr>
                <p:nvPr/>
              </p:nvSpPr>
              <p:spPr bwMode="auto">
                <a:xfrm>
                  <a:off x="5284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Oval 240"/>
                <p:cNvSpPr>
                  <a:spLocks noChangeArrowheads="1"/>
                </p:cNvSpPr>
                <p:nvPr/>
              </p:nvSpPr>
              <p:spPr bwMode="auto">
                <a:xfrm>
                  <a:off x="5288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Oval 241"/>
                <p:cNvSpPr>
                  <a:spLocks noChangeArrowheads="1"/>
                </p:cNvSpPr>
                <p:nvPr/>
              </p:nvSpPr>
              <p:spPr bwMode="auto">
                <a:xfrm>
                  <a:off x="5292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Oval 242"/>
                <p:cNvSpPr>
                  <a:spLocks noChangeArrowheads="1"/>
                </p:cNvSpPr>
                <p:nvPr/>
              </p:nvSpPr>
              <p:spPr bwMode="auto">
                <a:xfrm>
                  <a:off x="5295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Oval 243"/>
                <p:cNvSpPr>
                  <a:spLocks noChangeArrowheads="1"/>
                </p:cNvSpPr>
                <p:nvPr/>
              </p:nvSpPr>
              <p:spPr bwMode="auto">
                <a:xfrm>
                  <a:off x="5299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Oval 244"/>
                <p:cNvSpPr>
                  <a:spLocks noChangeArrowheads="1"/>
                </p:cNvSpPr>
                <p:nvPr/>
              </p:nvSpPr>
              <p:spPr bwMode="auto">
                <a:xfrm>
                  <a:off x="5303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Oval 245"/>
                <p:cNvSpPr>
                  <a:spLocks noChangeArrowheads="1"/>
                </p:cNvSpPr>
                <p:nvPr/>
              </p:nvSpPr>
              <p:spPr bwMode="auto">
                <a:xfrm>
                  <a:off x="5307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Oval 246"/>
                <p:cNvSpPr>
                  <a:spLocks noChangeArrowheads="1"/>
                </p:cNvSpPr>
                <p:nvPr/>
              </p:nvSpPr>
              <p:spPr bwMode="auto">
                <a:xfrm>
                  <a:off x="5311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Oval 247"/>
                <p:cNvSpPr>
                  <a:spLocks noChangeArrowheads="1"/>
                </p:cNvSpPr>
                <p:nvPr/>
              </p:nvSpPr>
              <p:spPr bwMode="auto">
                <a:xfrm>
                  <a:off x="5315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Oval 248"/>
                <p:cNvSpPr>
                  <a:spLocks noChangeArrowheads="1"/>
                </p:cNvSpPr>
                <p:nvPr/>
              </p:nvSpPr>
              <p:spPr bwMode="auto">
                <a:xfrm>
                  <a:off x="5319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Oval 249"/>
                <p:cNvSpPr>
                  <a:spLocks noChangeArrowheads="1"/>
                </p:cNvSpPr>
                <p:nvPr/>
              </p:nvSpPr>
              <p:spPr bwMode="auto">
                <a:xfrm>
                  <a:off x="5323" y="696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Oval 250"/>
                <p:cNvSpPr>
                  <a:spLocks noChangeArrowheads="1"/>
                </p:cNvSpPr>
                <p:nvPr/>
              </p:nvSpPr>
              <p:spPr bwMode="auto">
                <a:xfrm>
                  <a:off x="5327" y="696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Oval 251"/>
                <p:cNvSpPr>
                  <a:spLocks noChangeArrowheads="1"/>
                </p:cNvSpPr>
                <p:nvPr/>
              </p:nvSpPr>
              <p:spPr bwMode="auto">
                <a:xfrm>
                  <a:off x="5331" y="696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Oval 252"/>
                <p:cNvSpPr>
                  <a:spLocks noChangeArrowheads="1"/>
                </p:cNvSpPr>
                <p:nvPr/>
              </p:nvSpPr>
              <p:spPr bwMode="auto">
                <a:xfrm>
                  <a:off x="5335" y="696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Oval 253"/>
                <p:cNvSpPr>
                  <a:spLocks noChangeArrowheads="1"/>
                </p:cNvSpPr>
                <p:nvPr/>
              </p:nvSpPr>
              <p:spPr bwMode="auto">
                <a:xfrm>
                  <a:off x="5338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Oval 254"/>
                <p:cNvSpPr>
                  <a:spLocks noChangeArrowheads="1"/>
                </p:cNvSpPr>
                <p:nvPr/>
              </p:nvSpPr>
              <p:spPr bwMode="auto">
                <a:xfrm>
                  <a:off x="5342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Oval 255"/>
                <p:cNvSpPr>
                  <a:spLocks noChangeArrowheads="1"/>
                </p:cNvSpPr>
                <p:nvPr/>
              </p:nvSpPr>
              <p:spPr bwMode="auto">
                <a:xfrm>
                  <a:off x="5346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Oval 256"/>
                <p:cNvSpPr>
                  <a:spLocks noChangeArrowheads="1"/>
                </p:cNvSpPr>
                <p:nvPr/>
              </p:nvSpPr>
              <p:spPr bwMode="auto">
                <a:xfrm>
                  <a:off x="5350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Oval 257"/>
                <p:cNvSpPr>
                  <a:spLocks noChangeArrowheads="1"/>
                </p:cNvSpPr>
                <p:nvPr/>
              </p:nvSpPr>
              <p:spPr bwMode="auto">
                <a:xfrm>
                  <a:off x="5353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Oval 258"/>
                <p:cNvSpPr>
                  <a:spLocks noChangeArrowheads="1"/>
                </p:cNvSpPr>
                <p:nvPr/>
              </p:nvSpPr>
              <p:spPr bwMode="auto">
                <a:xfrm>
                  <a:off x="5357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Oval 259"/>
                <p:cNvSpPr>
                  <a:spLocks noChangeArrowheads="1"/>
                </p:cNvSpPr>
                <p:nvPr/>
              </p:nvSpPr>
              <p:spPr bwMode="auto">
                <a:xfrm>
                  <a:off x="5361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Oval 260"/>
                <p:cNvSpPr>
                  <a:spLocks noChangeArrowheads="1"/>
                </p:cNvSpPr>
                <p:nvPr/>
              </p:nvSpPr>
              <p:spPr bwMode="auto">
                <a:xfrm>
                  <a:off x="5364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Oval 261"/>
                <p:cNvSpPr>
                  <a:spLocks noChangeArrowheads="1"/>
                </p:cNvSpPr>
                <p:nvPr/>
              </p:nvSpPr>
              <p:spPr bwMode="auto">
                <a:xfrm>
                  <a:off x="5368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Oval 262"/>
                <p:cNvSpPr>
                  <a:spLocks noChangeArrowheads="1"/>
                </p:cNvSpPr>
                <p:nvPr/>
              </p:nvSpPr>
              <p:spPr bwMode="auto">
                <a:xfrm>
                  <a:off x="5372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Oval 263"/>
                <p:cNvSpPr>
                  <a:spLocks noChangeArrowheads="1"/>
                </p:cNvSpPr>
                <p:nvPr/>
              </p:nvSpPr>
              <p:spPr bwMode="auto">
                <a:xfrm>
                  <a:off x="5376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Oval 264"/>
                <p:cNvSpPr>
                  <a:spLocks noChangeArrowheads="1"/>
                </p:cNvSpPr>
                <p:nvPr/>
              </p:nvSpPr>
              <p:spPr bwMode="auto">
                <a:xfrm>
                  <a:off x="5380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Oval 265"/>
                <p:cNvSpPr>
                  <a:spLocks noChangeArrowheads="1"/>
                </p:cNvSpPr>
                <p:nvPr/>
              </p:nvSpPr>
              <p:spPr bwMode="auto">
                <a:xfrm>
                  <a:off x="5384" y="696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Oval 266"/>
                <p:cNvSpPr>
                  <a:spLocks noChangeArrowheads="1"/>
                </p:cNvSpPr>
                <p:nvPr/>
              </p:nvSpPr>
              <p:spPr bwMode="auto">
                <a:xfrm>
                  <a:off x="5388" y="696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Oval 267"/>
                <p:cNvSpPr>
                  <a:spLocks noChangeArrowheads="1"/>
                </p:cNvSpPr>
                <p:nvPr/>
              </p:nvSpPr>
              <p:spPr bwMode="auto">
                <a:xfrm>
                  <a:off x="5392" y="696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Oval 268"/>
                <p:cNvSpPr>
                  <a:spLocks noChangeArrowheads="1"/>
                </p:cNvSpPr>
                <p:nvPr/>
              </p:nvSpPr>
              <p:spPr bwMode="auto">
                <a:xfrm>
                  <a:off x="5396" y="696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Oval 269"/>
                <p:cNvSpPr>
                  <a:spLocks noChangeArrowheads="1"/>
                </p:cNvSpPr>
                <p:nvPr/>
              </p:nvSpPr>
              <p:spPr bwMode="auto">
                <a:xfrm>
                  <a:off x="5400" y="696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Oval 270"/>
                <p:cNvSpPr>
                  <a:spLocks noChangeArrowheads="1"/>
                </p:cNvSpPr>
                <p:nvPr/>
              </p:nvSpPr>
              <p:spPr bwMode="auto">
                <a:xfrm>
                  <a:off x="5403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Oval 271"/>
                <p:cNvSpPr>
                  <a:spLocks noChangeArrowheads="1"/>
                </p:cNvSpPr>
                <p:nvPr/>
              </p:nvSpPr>
              <p:spPr bwMode="auto">
                <a:xfrm>
                  <a:off x="5407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Oval 272"/>
                <p:cNvSpPr>
                  <a:spLocks noChangeArrowheads="1"/>
                </p:cNvSpPr>
                <p:nvPr/>
              </p:nvSpPr>
              <p:spPr bwMode="auto">
                <a:xfrm>
                  <a:off x="5411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Oval 273"/>
                <p:cNvSpPr>
                  <a:spLocks noChangeArrowheads="1"/>
                </p:cNvSpPr>
                <p:nvPr/>
              </p:nvSpPr>
              <p:spPr bwMode="auto">
                <a:xfrm>
                  <a:off x="5415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Oval 274"/>
                <p:cNvSpPr>
                  <a:spLocks noChangeArrowheads="1"/>
                </p:cNvSpPr>
                <p:nvPr/>
              </p:nvSpPr>
              <p:spPr bwMode="auto">
                <a:xfrm>
                  <a:off x="5419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Oval 275"/>
                <p:cNvSpPr>
                  <a:spLocks noChangeArrowheads="1"/>
                </p:cNvSpPr>
                <p:nvPr/>
              </p:nvSpPr>
              <p:spPr bwMode="auto">
                <a:xfrm>
                  <a:off x="5423" y="696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276"/>
                <p:cNvSpPr>
                  <a:spLocks/>
                </p:cNvSpPr>
                <p:nvPr/>
              </p:nvSpPr>
              <p:spPr bwMode="auto">
                <a:xfrm>
                  <a:off x="5427" y="696"/>
                  <a:ext cx="1" cy="4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2 h 3"/>
                    <a:gd name="T4" fmla="*/ 1 w 1"/>
                    <a:gd name="T5" fmla="*/ 3 h 3"/>
                    <a:gd name="T6" fmla="*/ 1 w 1"/>
                    <a:gd name="T7" fmla="*/ 3 h 3"/>
                    <a:gd name="T8" fmla="*/ 1 w 1"/>
                    <a:gd name="T9" fmla="*/ 1 h 3"/>
                    <a:gd name="T10" fmla="*/ 1 w 1"/>
                    <a:gd name="T11" fmla="*/ 1 h 3"/>
                    <a:gd name="T12" fmla="*/ 1 w 1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519" name="Picture 277"/>
                <p:cNvPicPr>
                  <a:picLocks noChangeAspect="1" noChangeArrowheads="1"/>
                </p:cNvPicPr>
                <p:nvPr/>
              </p:nvPicPr>
              <p:blipFill>
                <a:blip r:embed="rId9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423" y="693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0" name="Freeform 278"/>
                <p:cNvSpPr>
                  <a:spLocks/>
                </p:cNvSpPr>
                <p:nvPr/>
              </p:nvSpPr>
              <p:spPr bwMode="auto">
                <a:xfrm>
                  <a:off x="5260" y="700"/>
                  <a:ext cx="2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1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521" name="Picture 279"/>
                <p:cNvPicPr>
                  <a:picLocks noChangeAspect="1" noChangeArrowheads="1"/>
                </p:cNvPicPr>
                <p:nvPr/>
              </p:nvPicPr>
              <p:blipFill>
                <a:blip r:embed="rId9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54" y="697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22" name="Oval 280"/>
                <p:cNvSpPr>
                  <a:spLocks noChangeArrowheads="1"/>
                </p:cNvSpPr>
                <p:nvPr/>
              </p:nvSpPr>
              <p:spPr bwMode="auto">
                <a:xfrm>
                  <a:off x="5263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3" name="Oval 281"/>
                <p:cNvSpPr>
                  <a:spLocks noChangeArrowheads="1"/>
                </p:cNvSpPr>
                <p:nvPr/>
              </p:nvSpPr>
              <p:spPr bwMode="auto">
                <a:xfrm>
                  <a:off x="5267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4" name="Oval 282"/>
                <p:cNvSpPr>
                  <a:spLocks noChangeArrowheads="1"/>
                </p:cNvSpPr>
                <p:nvPr/>
              </p:nvSpPr>
              <p:spPr bwMode="auto">
                <a:xfrm>
                  <a:off x="5271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5" name="Oval 283"/>
                <p:cNvSpPr>
                  <a:spLocks noChangeArrowheads="1"/>
                </p:cNvSpPr>
                <p:nvPr/>
              </p:nvSpPr>
              <p:spPr bwMode="auto">
                <a:xfrm>
                  <a:off x="5275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6" name="Oval 284"/>
                <p:cNvSpPr>
                  <a:spLocks noChangeArrowheads="1"/>
                </p:cNvSpPr>
                <p:nvPr/>
              </p:nvSpPr>
              <p:spPr bwMode="auto">
                <a:xfrm>
                  <a:off x="5279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7" name="Oval 285"/>
                <p:cNvSpPr>
                  <a:spLocks noChangeArrowheads="1"/>
                </p:cNvSpPr>
                <p:nvPr/>
              </p:nvSpPr>
              <p:spPr bwMode="auto">
                <a:xfrm>
                  <a:off x="5282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8" name="Oval 286"/>
                <p:cNvSpPr>
                  <a:spLocks noChangeArrowheads="1"/>
                </p:cNvSpPr>
                <p:nvPr/>
              </p:nvSpPr>
              <p:spPr bwMode="auto">
                <a:xfrm>
                  <a:off x="5286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9" name="Oval 287"/>
                <p:cNvSpPr>
                  <a:spLocks noChangeArrowheads="1"/>
                </p:cNvSpPr>
                <p:nvPr/>
              </p:nvSpPr>
              <p:spPr bwMode="auto">
                <a:xfrm>
                  <a:off x="5290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0" name="Oval 288"/>
                <p:cNvSpPr>
                  <a:spLocks noChangeArrowheads="1"/>
                </p:cNvSpPr>
                <p:nvPr/>
              </p:nvSpPr>
              <p:spPr bwMode="auto">
                <a:xfrm>
                  <a:off x="5294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1" name="Oval 289"/>
                <p:cNvSpPr>
                  <a:spLocks noChangeArrowheads="1"/>
                </p:cNvSpPr>
                <p:nvPr/>
              </p:nvSpPr>
              <p:spPr bwMode="auto">
                <a:xfrm>
                  <a:off x="5298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2" name="Oval 290"/>
                <p:cNvSpPr>
                  <a:spLocks noChangeArrowheads="1"/>
                </p:cNvSpPr>
                <p:nvPr/>
              </p:nvSpPr>
              <p:spPr bwMode="auto">
                <a:xfrm>
                  <a:off x="5302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3" name="Oval 291"/>
                <p:cNvSpPr>
                  <a:spLocks noChangeArrowheads="1"/>
                </p:cNvSpPr>
                <p:nvPr/>
              </p:nvSpPr>
              <p:spPr bwMode="auto">
                <a:xfrm>
                  <a:off x="5306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4" name="Oval 292"/>
                <p:cNvSpPr>
                  <a:spLocks noChangeArrowheads="1"/>
                </p:cNvSpPr>
                <p:nvPr/>
              </p:nvSpPr>
              <p:spPr bwMode="auto">
                <a:xfrm>
                  <a:off x="5309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5" name="Oval 293"/>
                <p:cNvSpPr>
                  <a:spLocks noChangeArrowheads="1"/>
                </p:cNvSpPr>
                <p:nvPr/>
              </p:nvSpPr>
              <p:spPr bwMode="auto">
                <a:xfrm>
                  <a:off x="5312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6" name="Oval 294"/>
                <p:cNvSpPr>
                  <a:spLocks noChangeArrowheads="1"/>
                </p:cNvSpPr>
                <p:nvPr/>
              </p:nvSpPr>
              <p:spPr bwMode="auto">
                <a:xfrm>
                  <a:off x="5316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7" name="Oval 295"/>
                <p:cNvSpPr>
                  <a:spLocks noChangeArrowheads="1"/>
                </p:cNvSpPr>
                <p:nvPr/>
              </p:nvSpPr>
              <p:spPr bwMode="auto">
                <a:xfrm>
                  <a:off x="5320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8" name="Oval 296"/>
                <p:cNvSpPr>
                  <a:spLocks noChangeArrowheads="1"/>
                </p:cNvSpPr>
                <p:nvPr/>
              </p:nvSpPr>
              <p:spPr bwMode="auto">
                <a:xfrm>
                  <a:off x="5324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9" name="Oval 297"/>
                <p:cNvSpPr>
                  <a:spLocks noChangeArrowheads="1"/>
                </p:cNvSpPr>
                <p:nvPr/>
              </p:nvSpPr>
              <p:spPr bwMode="auto">
                <a:xfrm>
                  <a:off x="5328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0" name="Oval 298"/>
                <p:cNvSpPr>
                  <a:spLocks noChangeArrowheads="1"/>
                </p:cNvSpPr>
                <p:nvPr/>
              </p:nvSpPr>
              <p:spPr bwMode="auto">
                <a:xfrm>
                  <a:off x="5332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1" name="Oval 299"/>
                <p:cNvSpPr>
                  <a:spLocks noChangeArrowheads="1"/>
                </p:cNvSpPr>
                <p:nvPr/>
              </p:nvSpPr>
              <p:spPr bwMode="auto">
                <a:xfrm>
                  <a:off x="5336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2" name="Oval 300"/>
                <p:cNvSpPr>
                  <a:spLocks noChangeArrowheads="1"/>
                </p:cNvSpPr>
                <p:nvPr/>
              </p:nvSpPr>
              <p:spPr bwMode="auto">
                <a:xfrm>
                  <a:off x="5340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3" name="Oval 301"/>
                <p:cNvSpPr>
                  <a:spLocks noChangeArrowheads="1"/>
                </p:cNvSpPr>
                <p:nvPr/>
              </p:nvSpPr>
              <p:spPr bwMode="auto">
                <a:xfrm>
                  <a:off x="5344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4" name="Oval 302"/>
                <p:cNvSpPr>
                  <a:spLocks noChangeArrowheads="1"/>
                </p:cNvSpPr>
                <p:nvPr/>
              </p:nvSpPr>
              <p:spPr bwMode="auto">
                <a:xfrm>
                  <a:off x="5348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5" name="Oval 303"/>
                <p:cNvSpPr>
                  <a:spLocks noChangeArrowheads="1"/>
                </p:cNvSpPr>
                <p:nvPr/>
              </p:nvSpPr>
              <p:spPr bwMode="auto">
                <a:xfrm>
                  <a:off x="5351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Oval 304"/>
                <p:cNvSpPr>
                  <a:spLocks noChangeArrowheads="1"/>
                </p:cNvSpPr>
                <p:nvPr/>
              </p:nvSpPr>
              <p:spPr bwMode="auto">
                <a:xfrm>
                  <a:off x="5355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Oval 305"/>
                <p:cNvSpPr>
                  <a:spLocks noChangeArrowheads="1"/>
                </p:cNvSpPr>
                <p:nvPr/>
              </p:nvSpPr>
              <p:spPr bwMode="auto">
                <a:xfrm>
                  <a:off x="5359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Oval 306"/>
                <p:cNvSpPr>
                  <a:spLocks noChangeArrowheads="1"/>
                </p:cNvSpPr>
                <p:nvPr/>
              </p:nvSpPr>
              <p:spPr bwMode="auto">
                <a:xfrm>
                  <a:off x="5363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Oval 307"/>
                <p:cNvSpPr>
                  <a:spLocks noChangeArrowheads="1"/>
                </p:cNvSpPr>
                <p:nvPr/>
              </p:nvSpPr>
              <p:spPr bwMode="auto">
                <a:xfrm>
                  <a:off x="5367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Oval 308"/>
                <p:cNvSpPr>
                  <a:spLocks noChangeArrowheads="1"/>
                </p:cNvSpPr>
                <p:nvPr/>
              </p:nvSpPr>
              <p:spPr bwMode="auto">
                <a:xfrm>
                  <a:off x="5371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Oval 309"/>
                <p:cNvSpPr>
                  <a:spLocks noChangeArrowheads="1"/>
                </p:cNvSpPr>
                <p:nvPr/>
              </p:nvSpPr>
              <p:spPr bwMode="auto">
                <a:xfrm>
                  <a:off x="5375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Oval 310"/>
                <p:cNvSpPr>
                  <a:spLocks noChangeArrowheads="1"/>
                </p:cNvSpPr>
                <p:nvPr/>
              </p:nvSpPr>
              <p:spPr bwMode="auto">
                <a:xfrm>
                  <a:off x="5379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Oval 311"/>
                <p:cNvSpPr>
                  <a:spLocks noChangeArrowheads="1"/>
                </p:cNvSpPr>
                <p:nvPr/>
              </p:nvSpPr>
              <p:spPr bwMode="auto">
                <a:xfrm>
                  <a:off x="5383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Oval 312"/>
                <p:cNvSpPr>
                  <a:spLocks noChangeArrowheads="1"/>
                </p:cNvSpPr>
                <p:nvPr/>
              </p:nvSpPr>
              <p:spPr bwMode="auto">
                <a:xfrm>
                  <a:off x="5387" y="700"/>
                  <a:ext cx="2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Oval 313"/>
                <p:cNvSpPr>
                  <a:spLocks noChangeArrowheads="1"/>
                </p:cNvSpPr>
                <p:nvPr/>
              </p:nvSpPr>
              <p:spPr bwMode="auto">
                <a:xfrm>
                  <a:off x="5390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Oval 314"/>
                <p:cNvSpPr>
                  <a:spLocks noChangeArrowheads="1"/>
                </p:cNvSpPr>
                <p:nvPr/>
              </p:nvSpPr>
              <p:spPr bwMode="auto">
                <a:xfrm>
                  <a:off x="5394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7" name="Oval 315"/>
                <p:cNvSpPr>
                  <a:spLocks noChangeArrowheads="1"/>
                </p:cNvSpPr>
                <p:nvPr/>
              </p:nvSpPr>
              <p:spPr bwMode="auto">
                <a:xfrm>
                  <a:off x="5398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8" name="Oval 316"/>
                <p:cNvSpPr>
                  <a:spLocks noChangeArrowheads="1"/>
                </p:cNvSpPr>
                <p:nvPr/>
              </p:nvSpPr>
              <p:spPr bwMode="auto">
                <a:xfrm>
                  <a:off x="5401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9" name="Oval 317"/>
                <p:cNvSpPr>
                  <a:spLocks noChangeArrowheads="1"/>
                </p:cNvSpPr>
                <p:nvPr/>
              </p:nvSpPr>
              <p:spPr bwMode="auto">
                <a:xfrm>
                  <a:off x="5405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0" name="Oval 318"/>
                <p:cNvSpPr>
                  <a:spLocks noChangeArrowheads="1"/>
                </p:cNvSpPr>
                <p:nvPr/>
              </p:nvSpPr>
              <p:spPr bwMode="auto">
                <a:xfrm>
                  <a:off x="5409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1" name="Oval 319"/>
                <p:cNvSpPr>
                  <a:spLocks noChangeArrowheads="1"/>
                </p:cNvSpPr>
                <p:nvPr/>
              </p:nvSpPr>
              <p:spPr bwMode="auto">
                <a:xfrm>
                  <a:off x="5413" y="700"/>
                  <a:ext cx="3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2" name="Oval 320"/>
                <p:cNvSpPr>
                  <a:spLocks noChangeArrowheads="1"/>
                </p:cNvSpPr>
                <p:nvPr/>
              </p:nvSpPr>
              <p:spPr bwMode="auto">
                <a:xfrm>
                  <a:off x="5416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3" name="Oval 321"/>
                <p:cNvSpPr>
                  <a:spLocks noChangeArrowheads="1"/>
                </p:cNvSpPr>
                <p:nvPr/>
              </p:nvSpPr>
              <p:spPr bwMode="auto">
                <a:xfrm>
                  <a:off x="5420" y="700"/>
                  <a:ext cx="4" cy="2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322"/>
                <p:cNvSpPr>
                  <a:spLocks/>
                </p:cNvSpPr>
                <p:nvPr/>
              </p:nvSpPr>
              <p:spPr bwMode="auto">
                <a:xfrm>
                  <a:off x="5424" y="700"/>
                  <a:ext cx="4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2 w 3"/>
                    <a:gd name="T7" fmla="*/ 2 h 2"/>
                    <a:gd name="T8" fmla="*/ 3 w 3"/>
                    <a:gd name="T9" fmla="*/ 2 h 2"/>
                    <a:gd name="T10" fmla="*/ 3 w 3"/>
                    <a:gd name="T11" fmla="*/ 1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565" name="Picture 323"/>
                <p:cNvPicPr>
                  <a:picLocks noChangeAspect="1" noChangeArrowheads="1"/>
                </p:cNvPicPr>
                <p:nvPr/>
              </p:nvPicPr>
              <p:blipFill>
                <a:blip r:embed="rId9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422" y="696"/>
                  <a:ext cx="11" cy="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66" name="Freeform 324"/>
                <p:cNvSpPr>
                  <a:spLocks/>
                </p:cNvSpPr>
                <p:nvPr/>
              </p:nvSpPr>
              <p:spPr bwMode="auto">
                <a:xfrm>
                  <a:off x="5262" y="702"/>
                  <a:ext cx="2" cy="3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2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567" name="Picture 325"/>
                <p:cNvPicPr>
                  <a:picLocks noChangeAspect="1" noChangeArrowheads="1"/>
                </p:cNvPicPr>
                <p:nvPr/>
              </p:nvPicPr>
              <p:blipFill>
                <a:blip r:embed="rId9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55" y="700"/>
                  <a:ext cx="12" cy="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568" name="Oval 326"/>
                <p:cNvSpPr>
                  <a:spLocks noChangeArrowheads="1"/>
                </p:cNvSpPr>
                <p:nvPr/>
              </p:nvSpPr>
              <p:spPr bwMode="auto">
                <a:xfrm>
                  <a:off x="5264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9" name="Oval 327"/>
                <p:cNvSpPr>
                  <a:spLocks noChangeArrowheads="1"/>
                </p:cNvSpPr>
                <p:nvPr/>
              </p:nvSpPr>
              <p:spPr bwMode="auto">
                <a:xfrm>
                  <a:off x="5268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0" name="Oval 328"/>
                <p:cNvSpPr>
                  <a:spLocks noChangeArrowheads="1"/>
                </p:cNvSpPr>
                <p:nvPr/>
              </p:nvSpPr>
              <p:spPr bwMode="auto">
                <a:xfrm>
                  <a:off x="5272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1" name="Oval 329"/>
                <p:cNvSpPr>
                  <a:spLocks noChangeArrowheads="1"/>
                </p:cNvSpPr>
                <p:nvPr/>
              </p:nvSpPr>
              <p:spPr bwMode="auto">
                <a:xfrm>
                  <a:off x="5276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2" name="Oval 330"/>
                <p:cNvSpPr>
                  <a:spLocks noChangeArrowheads="1"/>
                </p:cNvSpPr>
                <p:nvPr/>
              </p:nvSpPr>
              <p:spPr bwMode="auto">
                <a:xfrm>
                  <a:off x="5280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3" name="Oval 331"/>
                <p:cNvSpPr>
                  <a:spLocks noChangeArrowheads="1"/>
                </p:cNvSpPr>
                <p:nvPr/>
              </p:nvSpPr>
              <p:spPr bwMode="auto">
                <a:xfrm>
                  <a:off x="5284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4" name="Oval 332"/>
                <p:cNvSpPr>
                  <a:spLocks noChangeArrowheads="1"/>
                </p:cNvSpPr>
                <p:nvPr/>
              </p:nvSpPr>
              <p:spPr bwMode="auto">
                <a:xfrm>
                  <a:off x="5288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5" name="Oval 333"/>
                <p:cNvSpPr>
                  <a:spLocks noChangeArrowheads="1"/>
                </p:cNvSpPr>
                <p:nvPr/>
              </p:nvSpPr>
              <p:spPr bwMode="auto">
                <a:xfrm>
                  <a:off x="5292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6" name="Oval 334"/>
                <p:cNvSpPr>
                  <a:spLocks noChangeArrowheads="1"/>
                </p:cNvSpPr>
                <p:nvPr/>
              </p:nvSpPr>
              <p:spPr bwMode="auto">
                <a:xfrm>
                  <a:off x="5295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7" name="Oval 335"/>
                <p:cNvSpPr>
                  <a:spLocks noChangeArrowheads="1"/>
                </p:cNvSpPr>
                <p:nvPr/>
              </p:nvSpPr>
              <p:spPr bwMode="auto">
                <a:xfrm>
                  <a:off x="5299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8" name="Oval 336"/>
                <p:cNvSpPr>
                  <a:spLocks noChangeArrowheads="1"/>
                </p:cNvSpPr>
                <p:nvPr/>
              </p:nvSpPr>
              <p:spPr bwMode="auto">
                <a:xfrm>
                  <a:off x="5303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9" name="Oval 337"/>
                <p:cNvSpPr>
                  <a:spLocks noChangeArrowheads="1"/>
                </p:cNvSpPr>
                <p:nvPr/>
              </p:nvSpPr>
              <p:spPr bwMode="auto">
                <a:xfrm>
                  <a:off x="5307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0" name="Oval 338"/>
                <p:cNvSpPr>
                  <a:spLocks noChangeArrowheads="1"/>
                </p:cNvSpPr>
                <p:nvPr/>
              </p:nvSpPr>
              <p:spPr bwMode="auto">
                <a:xfrm>
                  <a:off x="5311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1" name="Oval 339"/>
                <p:cNvSpPr>
                  <a:spLocks noChangeArrowheads="1"/>
                </p:cNvSpPr>
                <p:nvPr/>
              </p:nvSpPr>
              <p:spPr bwMode="auto">
                <a:xfrm>
                  <a:off x="5315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2" name="Oval 340"/>
                <p:cNvSpPr>
                  <a:spLocks noChangeArrowheads="1"/>
                </p:cNvSpPr>
                <p:nvPr/>
              </p:nvSpPr>
              <p:spPr bwMode="auto">
                <a:xfrm>
                  <a:off x="5319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Oval 341"/>
                <p:cNvSpPr>
                  <a:spLocks noChangeArrowheads="1"/>
                </p:cNvSpPr>
                <p:nvPr/>
              </p:nvSpPr>
              <p:spPr bwMode="auto">
                <a:xfrm>
                  <a:off x="5323" y="702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Oval 342"/>
                <p:cNvSpPr>
                  <a:spLocks noChangeArrowheads="1"/>
                </p:cNvSpPr>
                <p:nvPr/>
              </p:nvSpPr>
              <p:spPr bwMode="auto">
                <a:xfrm>
                  <a:off x="5327" y="702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Oval 343"/>
                <p:cNvSpPr>
                  <a:spLocks noChangeArrowheads="1"/>
                </p:cNvSpPr>
                <p:nvPr/>
              </p:nvSpPr>
              <p:spPr bwMode="auto">
                <a:xfrm>
                  <a:off x="5331" y="702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Oval 344"/>
                <p:cNvSpPr>
                  <a:spLocks noChangeArrowheads="1"/>
                </p:cNvSpPr>
                <p:nvPr/>
              </p:nvSpPr>
              <p:spPr bwMode="auto">
                <a:xfrm>
                  <a:off x="5335" y="702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Oval 345"/>
                <p:cNvSpPr>
                  <a:spLocks noChangeArrowheads="1"/>
                </p:cNvSpPr>
                <p:nvPr/>
              </p:nvSpPr>
              <p:spPr bwMode="auto">
                <a:xfrm>
                  <a:off x="5338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Oval 346"/>
                <p:cNvSpPr>
                  <a:spLocks noChangeArrowheads="1"/>
                </p:cNvSpPr>
                <p:nvPr/>
              </p:nvSpPr>
              <p:spPr bwMode="auto">
                <a:xfrm>
                  <a:off x="5342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Oval 347"/>
                <p:cNvSpPr>
                  <a:spLocks noChangeArrowheads="1"/>
                </p:cNvSpPr>
                <p:nvPr/>
              </p:nvSpPr>
              <p:spPr bwMode="auto">
                <a:xfrm>
                  <a:off x="5346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Oval 348"/>
                <p:cNvSpPr>
                  <a:spLocks noChangeArrowheads="1"/>
                </p:cNvSpPr>
                <p:nvPr/>
              </p:nvSpPr>
              <p:spPr bwMode="auto">
                <a:xfrm>
                  <a:off x="5350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Oval 349"/>
                <p:cNvSpPr>
                  <a:spLocks noChangeArrowheads="1"/>
                </p:cNvSpPr>
                <p:nvPr/>
              </p:nvSpPr>
              <p:spPr bwMode="auto">
                <a:xfrm>
                  <a:off x="5353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Oval 350"/>
                <p:cNvSpPr>
                  <a:spLocks noChangeArrowheads="1"/>
                </p:cNvSpPr>
                <p:nvPr/>
              </p:nvSpPr>
              <p:spPr bwMode="auto">
                <a:xfrm>
                  <a:off x="5357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Oval 351"/>
                <p:cNvSpPr>
                  <a:spLocks noChangeArrowheads="1"/>
                </p:cNvSpPr>
                <p:nvPr/>
              </p:nvSpPr>
              <p:spPr bwMode="auto">
                <a:xfrm>
                  <a:off x="5361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4" name="Oval 352"/>
                <p:cNvSpPr>
                  <a:spLocks noChangeArrowheads="1"/>
                </p:cNvSpPr>
                <p:nvPr/>
              </p:nvSpPr>
              <p:spPr bwMode="auto">
                <a:xfrm>
                  <a:off x="5364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5" name="Oval 353"/>
                <p:cNvSpPr>
                  <a:spLocks noChangeArrowheads="1"/>
                </p:cNvSpPr>
                <p:nvPr/>
              </p:nvSpPr>
              <p:spPr bwMode="auto">
                <a:xfrm>
                  <a:off x="5368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6" name="Oval 354"/>
                <p:cNvSpPr>
                  <a:spLocks noChangeArrowheads="1"/>
                </p:cNvSpPr>
                <p:nvPr/>
              </p:nvSpPr>
              <p:spPr bwMode="auto">
                <a:xfrm>
                  <a:off x="5372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7" name="Oval 355"/>
                <p:cNvSpPr>
                  <a:spLocks noChangeArrowheads="1"/>
                </p:cNvSpPr>
                <p:nvPr/>
              </p:nvSpPr>
              <p:spPr bwMode="auto">
                <a:xfrm>
                  <a:off x="5376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8" name="Oval 356"/>
                <p:cNvSpPr>
                  <a:spLocks noChangeArrowheads="1"/>
                </p:cNvSpPr>
                <p:nvPr/>
              </p:nvSpPr>
              <p:spPr bwMode="auto">
                <a:xfrm>
                  <a:off x="5380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9" name="Oval 357"/>
                <p:cNvSpPr>
                  <a:spLocks noChangeArrowheads="1"/>
                </p:cNvSpPr>
                <p:nvPr/>
              </p:nvSpPr>
              <p:spPr bwMode="auto">
                <a:xfrm>
                  <a:off x="5384" y="702"/>
                  <a:ext cx="4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0" name="Oval 358"/>
                <p:cNvSpPr>
                  <a:spLocks noChangeArrowheads="1"/>
                </p:cNvSpPr>
                <p:nvPr/>
              </p:nvSpPr>
              <p:spPr bwMode="auto">
                <a:xfrm>
                  <a:off x="5388" y="702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Oval 359"/>
                <p:cNvSpPr>
                  <a:spLocks noChangeArrowheads="1"/>
                </p:cNvSpPr>
                <p:nvPr/>
              </p:nvSpPr>
              <p:spPr bwMode="auto">
                <a:xfrm>
                  <a:off x="5392" y="702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Oval 360"/>
                <p:cNvSpPr>
                  <a:spLocks noChangeArrowheads="1"/>
                </p:cNvSpPr>
                <p:nvPr/>
              </p:nvSpPr>
              <p:spPr bwMode="auto">
                <a:xfrm>
                  <a:off x="5396" y="702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Oval 361"/>
                <p:cNvSpPr>
                  <a:spLocks noChangeArrowheads="1"/>
                </p:cNvSpPr>
                <p:nvPr/>
              </p:nvSpPr>
              <p:spPr bwMode="auto">
                <a:xfrm>
                  <a:off x="5400" y="702"/>
                  <a:ext cx="2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Oval 362"/>
                <p:cNvSpPr>
                  <a:spLocks noChangeArrowheads="1"/>
                </p:cNvSpPr>
                <p:nvPr/>
              </p:nvSpPr>
              <p:spPr bwMode="auto">
                <a:xfrm>
                  <a:off x="5403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Oval 363"/>
                <p:cNvSpPr>
                  <a:spLocks noChangeArrowheads="1"/>
                </p:cNvSpPr>
                <p:nvPr/>
              </p:nvSpPr>
              <p:spPr bwMode="auto">
                <a:xfrm>
                  <a:off x="5407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Oval 364"/>
                <p:cNvSpPr>
                  <a:spLocks noChangeArrowheads="1"/>
                </p:cNvSpPr>
                <p:nvPr/>
              </p:nvSpPr>
              <p:spPr bwMode="auto">
                <a:xfrm>
                  <a:off x="5411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Oval 365"/>
                <p:cNvSpPr>
                  <a:spLocks noChangeArrowheads="1"/>
                </p:cNvSpPr>
                <p:nvPr/>
              </p:nvSpPr>
              <p:spPr bwMode="auto">
                <a:xfrm>
                  <a:off x="5415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Oval 366"/>
                <p:cNvSpPr>
                  <a:spLocks noChangeArrowheads="1"/>
                </p:cNvSpPr>
                <p:nvPr/>
              </p:nvSpPr>
              <p:spPr bwMode="auto">
                <a:xfrm>
                  <a:off x="5419" y="702"/>
                  <a:ext cx="3" cy="4"/>
                </a:xfrm>
                <a:prstGeom prst="ellipse">
                  <a:avLst/>
                </a:pr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367"/>
                <p:cNvSpPr>
                  <a:spLocks/>
                </p:cNvSpPr>
                <p:nvPr/>
              </p:nvSpPr>
              <p:spPr bwMode="auto">
                <a:xfrm>
                  <a:off x="5423" y="702"/>
                  <a:ext cx="3" cy="4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0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10" name="Picture 368"/>
                <p:cNvPicPr>
                  <a:picLocks noChangeAspect="1" noChangeArrowheads="1"/>
                </p:cNvPicPr>
                <p:nvPr/>
              </p:nvPicPr>
              <p:blipFill>
                <a:blip r:embed="rId9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418" y="700"/>
                  <a:ext cx="12" cy="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611" name="Picture 369"/>
                <p:cNvPicPr>
                  <a:picLocks noChangeAspect="1" noChangeArrowheads="1"/>
                </p:cNvPicPr>
                <p:nvPr/>
              </p:nvPicPr>
              <p:blipFill>
                <a:blip r:embed="rId9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420" y="698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612" name="Picture 370"/>
                <p:cNvPicPr>
                  <a:picLocks noChangeAspect="1" noChangeArrowheads="1"/>
                </p:cNvPicPr>
                <p:nvPr/>
              </p:nvPicPr>
              <p:blipFill>
                <a:blip r:embed="rId9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59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13" name="Freeform 371"/>
                <p:cNvSpPr>
                  <a:spLocks/>
                </p:cNvSpPr>
                <p:nvPr/>
              </p:nvSpPr>
              <p:spPr bwMode="auto">
                <a:xfrm>
                  <a:off x="5267" y="706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14" name="Picture 372"/>
                <p:cNvPicPr>
                  <a:picLocks noChangeAspect="1" noChangeArrowheads="1"/>
                </p:cNvPicPr>
                <p:nvPr/>
              </p:nvPicPr>
              <p:blipFill>
                <a:blip r:embed="rId9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62" y="701"/>
                  <a:ext cx="11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15" name="Freeform 373"/>
                <p:cNvSpPr>
                  <a:spLocks/>
                </p:cNvSpPr>
                <p:nvPr/>
              </p:nvSpPr>
              <p:spPr bwMode="auto">
                <a:xfrm>
                  <a:off x="5271" y="706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16" name="Picture 374"/>
                <p:cNvPicPr>
                  <a:picLocks noChangeAspect="1" noChangeArrowheads="1"/>
                </p:cNvPicPr>
                <p:nvPr/>
              </p:nvPicPr>
              <p:blipFill>
                <a:blip r:embed="rId9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64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17" name="Freeform 375"/>
                <p:cNvSpPr>
                  <a:spLocks/>
                </p:cNvSpPr>
                <p:nvPr/>
              </p:nvSpPr>
              <p:spPr bwMode="auto">
                <a:xfrm>
                  <a:off x="5275" y="706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18" name="Picture 376"/>
                <p:cNvPicPr>
                  <a:picLocks noChangeAspect="1" noChangeArrowheads="1"/>
                </p:cNvPicPr>
                <p:nvPr/>
              </p:nvPicPr>
              <p:blipFill>
                <a:blip r:embed="rId10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68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19" name="Freeform 377"/>
                <p:cNvSpPr>
                  <a:spLocks/>
                </p:cNvSpPr>
                <p:nvPr/>
              </p:nvSpPr>
              <p:spPr bwMode="auto">
                <a:xfrm>
                  <a:off x="5279" y="706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20" name="Picture 378"/>
                <p:cNvPicPr>
                  <a:picLocks noChangeAspect="1" noChangeArrowheads="1"/>
                </p:cNvPicPr>
                <p:nvPr/>
              </p:nvPicPr>
              <p:blipFill>
                <a:blip r:embed="rId10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2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21" name="Freeform 379"/>
                <p:cNvSpPr>
                  <a:spLocks/>
                </p:cNvSpPr>
                <p:nvPr/>
              </p:nvSpPr>
              <p:spPr bwMode="auto">
                <a:xfrm>
                  <a:off x="5282" y="706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22" name="Picture 380"/>
                <p:cNvPicPr>
                  <a:picLocks noChangeAspect="1" noChangeArrowheads="1"/>
                </p:cNvPicPr>
                <p:nvPr/>
              </p:nvPicPr>
              <p:blipFill>
                <a:blip r:embed="rId10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76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23" name="Freeform 381"/>
                <p:cNvSpPr>
                  <a:spLocks/>
                </p:cNvSpPr>
                <p:nvPr/>
              </p:nvSpPr>
              <p:spPr bwMode="auto">
                <a:xfrm>
                  <a:off x="5286" y="706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24" name="Picture 382"/>
                <p:cNvPicPr>
                  <a:picLocks noChangeAspect="1" noChangeArrowheads="1"/>
                </p:cNvPicPr>
                <p:nvPr/>
              </p:nvPicPr>
              <p:blipFill>
                <a:blip r:embed="rId10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80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25" name="Freeform 383"/>
                <p:cNvSpPr>
                  <a:spLocks/>
                </p:cNvSpPr>
                <p:nvPr/>
              </p:nvSpPr>
              <p:spPr bwMode="auto">
                <a:xfrm>
                  <a:off x="5290" y="706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26" name="Picture 384"/>
                <p:cNvPicPr>
                  <a:picLocks noChangeAspect="1" noChangeArrowheads="1"/>
                </p:cNvPicPr>
                <p:nvPr/>
              </p:nvPicPr>
              <p:blipFill>
                <a:blip r:embed="rId10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84" y="701"/>
                  <a:ext cx="11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27" name="Freeform 385"/>
                <p:cNvSpPr>
                  <a:spLocks/>
                </p:cNvSpPr>
                <p:nvPr/>
              </p:nvSpPr>
              <p:spPr bwMode="auto">
                <a:xfrm>
                  <a:off x="5294" y="706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28" name="Picture 386"/>
                <p:cNvPicPr>
                  <a:picLocks noChangeAspect="1" noChangeArrowheads="1"/>
                </p:cNvPicPr>
                <p:nvPr/>
              </p:nvPicPr>
              <p:blipFill>
                <a:blip r:embed="rId10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88" y="701"/>
                  <a:ext cx="11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29" name="Freeform 387"/>
                <p:cNvSpPr>
                  <a:spLocks/>
                </p:cNvSpPr>
                <p:nvPr/>
              </p:nvSpPr>
              <p:spPr bwMode="auto">
                <a:xfrm>
                  <a:off x="5298" y="706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30" name="Picture 388"/>
                <p:cNvPicPr>
                  <a:picLocks noChangeAspect="1" noChangeArrowheads="1"/>
                </p:cNvPicPr>
                <p:nvPr/>
              </p:nvPicPr>
              <p:blipFill>
                <a:blip r:embed="rId10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92" y="701"/>
                  <a:ext cx="11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31" name="Freeform 389"/>
                <p:cNvSpPr>
                  <a:spLocks/>
                </p:cNvSpPr>
                <p:nvPr/>
              </p:nvSpPr>
              <p:spPr bwMode="auto">
                <a:xfrm>
                  <a:off x="5302" y="706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32" name="Picture 390"/>
                <p:cNvPicPr>
                  <a:picLocks noChangeAspect="1" noChangeArrowheads="1"/>
                </p:cNvPicPr>
                <p:nvPr/>
              </p:nvPicPr>
              <p:blipFill>
                <a:blip r:embed="rId10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95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33" name="Freeform 391"/>
                <p:cNvSpPr>
                  <a:spLocks/>
                </p:cNvSpPr>
                <p:nvPr/>
              </p:nvSpPr>
              <p:spPr bwMode="auto">
                <a:xfrm>
                  <a:off x="5306" y="706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34" name="Picture 392"/>
                <p:cNvPicPr>
                  <a:picLocks noChangeAspect="1" noChangeArrowheads="1"/>
                </p:cNvPicPr>
                <p:nvPr/>
              </p:nvPicPr>
              <p:blipFill>
                <a:blip r:embed="rId10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99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35" name="Freeform 393"/>
                <p:cNvSpPr>
                  <a:spLocks/>
                </p:cNvSpPr>
                <p:nvPr/>
              </p:nvSpPr>
              <p:spPr bwMode="auto">
                <a:xfrm>
                  <a:off x="5310" y="706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36" name="Picture 394"/>
                <p:cNvPicPr>
                  <a:picLocks noChangeAspect="1" noChangeArrowheads="1"/>
                </p:cNvPicPr>
                <p:nvPr/>
              </p:nvPicPr>
              <p:blipFill>
                <a:blip r:embed="rId10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03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37" name="Freeform 395"/>
                <p:cNvSpPr>
                  <a:spLocks/>
                </p:cNvSpPr>
                <p:nvPr/>
              </p:nvSpPr>
              <p:spPr bwMode="auto">
                <a:xfrm>
                  <a:off x="5314" y="706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38" name="Picture 396"/>
                <p:cNvPicPr>
                  <a:picLocks noChangeAspect="1" noChangeArrowheads="1"/>
                </p:cNvPicPr>
                <p:nvPr/>
              </p:nvPicPr>
              <p:blipFill>
                <a:blip r:embed="rId1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07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39" name="Freeform 397"/>
                <p:cNvSpPr>
                  <a:spLocks/>
                </p:cNvSpPr>
                <p:nvPr/>
              </p:nvSpPr>
              <p:spPr bwMode="auto">
                <a:xfrm>
                  <a:off x="5318" y="706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40" name="Picture 398"/>
                <p:cNvPicPr>
                  <a:picLocks noChangeAspect="1" noChangeArrowheads="1"/>
                </p:cNvPicPr>
                <p:nvPr/>
              </p:nvPicPr>
              <p:blipFill>
                <a:blip r:embed="rId1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11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1" name="Freeform 399"/>
                <p:cNvSpPr>
                  <a:spLocks/>
                </p:cNvSpPr>
                <p:nvPr/>
              </p:nvSpPr>
              <p:spPr bwMode="auto">
                <a:xfrm>
                  <a:off x="5322" y="706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42" name="Picture 400"/>
                <p:cNvPicPr>
                  <a:picLocks noChangeAspect="1" noChangeArrowheads="1"/>
                </p:cNvPicPr>
                <p:nvPr/>
              </p:nvPicPr>
              <p:blipFill>
                <a:blip r:embed="rId1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15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3" name="Freeform 401"/>
                <p:cNvSpPr>
                  <a:spLocks/>
                </p:cNvSpPr>
                <p:nvPr/>
              </p:nvSpPr>
              <p:spPr bwMode="auto">
                <a:xfrm>
                  <a:off x="5324" y="706"/>
                  <a:ext cx="4" cy="1"/>
                </a:xfrm>
                <a:custGeom>
                  <a:avLst/>
                  <a:gdLst>
                    <a:gd name="T0" fmla="*/ 1 w 3"/>
                    <a:gd name="T1" fmla="*/ 0 h 1"/>
                    <a:gd name="T2" fmla="*/ 0 w 3"/>
                    <a:gd name="T3" fmla="*/ 1 h 1"/>
                    <a:gd name="T4" fmla="*/ 3 w 3"/>
                    <a:gd name="T5" fmla="*/ 1 h 1"/>
                    <a:gd name="T6" fmla="*/ 1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44" name="Picture 402"/>
                <p:cNvPicPr>
                  <a:picLocks noChangeAspect="1" noChangeArrowheads="1"/>
                </p:cNvPicPr>
                <p:nvPr/>
              </p:nvPicPr>
              <p:blipFill>
                <a:blip r:embed="rId1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19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5" name="Freeform 403"/>
                <p:cNvSpPr>
                  <a:spLocks/>
                </p:cNvSpPr>
                <p:nvPr/>
              </p:nvSpPr>
              <p:spPr bwMode="auto">
                <a:xfrm>
                  <a:off x="5328" y="706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pic>
              <p:nvPicPr>
                <p:cNvPr id="1646" name="Picture 404"/>
                <p:cNvPicPr>
                  <a:picLocks noChangeAspect="1" noChangeArrowheads="1"/>
                </p:cNvPicPr>
                <p:nvPr/>
              </p:nvPicPr>
              <p:blipFill>
                <a:blip r:embed="rId1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23" y="701"/>
                  <a:ext cx="12" cy="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647" name="Freeform 405"/>
                <p:cNvSpPr>
                  <a:spLocks/>
                </p:cNvSpPr>
                <p:nvPr/>
              </p:nvSpPr>
              <p:spPr bwMode="auto">
                <a:xfrm>
                  <a:off x="5332" y="706"/>
                  <a:ext cx="3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1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35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pic>
            <p:nvPicPr>
              <p:cNvPr id="1395" name="Picture 407"/>
              <p:cNvPicPr>
                <a:picLocks noChangeAspect="1" noChangeArrowheads="1"/>
              </p:cNvPicPr>
              <p:nvPr/>
            </p:nvPicPr>
            <p:blipFill>
              <a:blip r:embed="rId1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56613" y="169386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6" name="Freeform 408"/>
              <p:cNvSpPr>
                <a:spLocks/>
              </p:cNvSpPr>
              <p:nvPr/>
            </p:nvSpPr>
            <p:spPr bwMode="auto">
              <a:xfrm>
                <a:off x="8470900" y="1701801"/>
                <a:ext cx="3175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97" name="Picture 409"/>
              <p:cNvPicPr>
                <a:picLocks noChangeAspect="1" noChangeArrowheads="1"/>
              </p:cNvPicPr>
              <p:nvPr/>
            </p:nvPicPr>
            <p:blipFill>
              <a:blip r:embed="rId1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62963" y="169386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8" name="Freeform 410"/>
              <p:cNvSpPr>
                <a:spLocks/>
              </p:cNvSpPr>
              <p:nvPr/>
            </p:nvSpPr>
            <p:spPr bwMode="auto">
              <a:xfrm>
                <a:off x="8477250" y="1701801"/>
                <a:ext cx="3175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399" name="Picture 411"/>
              <p:cNvPicPr>
                <a:picLocks noChangeAspect="1" noChangeArrowheads="1"/>
              </p:cNvPicPr>
              <p:nvPr/>
            </p:nvPicPr>
            <p:blipFill>
              <a:blip r:embed="rId1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69313" y="169386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00" name="Freeform 412"/>
              <p:cNvSpPr>
                <a:spLocks/>
              </p:cNvSpPr>
              <p:nvPr/>
            </p:nvSpPr>
            <p:spPr bwMode="auto">
              <a:xfrm>
                <a:off x="8483600" y="1701801"/>
                <a:ext cx="3175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01" name="Picture 413"/>
              <p:cNvPicPr>
                <a:picLocks noChangeAspect="1" noChangeArrowheads="1"/>
              </p:cNvPicPr>
              <p:nvPr/>
            </p:nvPicPr>
            <p:blipFill>
              <a:blip r:embed="rId1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74075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02" name="Freeform 414"/>
              <p:cNvSpPr>
                <a:spLocks/>
              </p:cNvSpPr>
              <p:nvPr/>
            </p:nvSpPr>
            <p:spPr bwMode="auto">
              <a:xfrm>
                <a:off x="8489950" y="1701801"/>
                <a:ext cx="3175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03" name="Picture 415"/>
              <p:cNvPicPr>
                <a:picLocks noChangeAspect="1" noChangeArrowheads="1"/>
              </p:cNvPicPr>
              <p:nvPr/>
            </p:nvPicPr>
            <p:blipFill>
              <a:blip r:embed="rId1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80425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04" name="Freeform 416"/>
              <p:cNvSpPr>
                <a:spLocks/>
              </p:cNvSpPr>
              <p:nvPr/>
            </p:nvSpPr>
            <p:spPr bwMode="auto">
              <a:xfrm>
                <a:off x="8494713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05" name="Picture 417"/>
              <p:cNvPicPr>
                <a:picLocks noChangeAspect="1" noChangeArrowheads="1"/>
              </p:cNvPicPr>
              <p:nvPr/>
            </p:nvPicPr>
            <p:blipFill>
              <a:blip r:embed="rId1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86775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06" name="Freeform 418"/>
              <p:cNvSpPr>
                <a:spLocks/>
              </p:cNvSpPr>
              <p:nvPr/>
            </p:nvSpPr>
            <p:spPr bwMode="auto">
              <a:xfrm>
                <a:off x="8501063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07" name="Picture 419"/>
              <p:cNvPicPr>
                <a:picLocks noChangeAspect="1" noChangeArrowheads="1"/>
              </p:cNvPicPr>
              <p:nvPr/>
            </p:nvPicPr>
            <p:blipFill>
              <a:blip r:embed="rId1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1538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08" name="Freeform 420"/>
              <p:cNvSpPr>
                <a:spLocks/>
              </p:cNvSpPr>
              <p:nvPr/>
            </p:nvSpPr>
            <p:spPr bwMode="auto">
              <a:xfrm>
                <a:off x="8507413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09" name="Picture 421"/>
              <p:cNvPicPr>
                <a:picLocks noChangeAspect="1" noChangeArrowheads="1"/>
              </p:cNvPicPr>
              <p:nvPr/>
            </p:nvPicPr>
            <p:blipFill>
              <a:blip r:embed="rId1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7888" y="169386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10" name="Freeform 422"/>
              <p:cNvSpPr>
                <a:spLocks/>
              </p:cNvSpPr>
              <p:nvPr/>
            </p:nvSpPr>
            <p:spPr bwMode="auto">
              <a:xfrm>
                <a:off x="8513763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11" name="Picture 423"/>
              <p:cNvPicPr>
                <a:picLocks noChangeAspect="1" noChangeArrowheads="1"/>
              </p:cNvPicPr>
              <p:nvPr/>
            </p:nvPicPr>
            <p:blipFill>
              <a:blip r:embed="rId1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04238" y="169386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12" name="Freeform 424"/>
              <p:cNvSpPr>
                <a:spLocks/>
              </p:cNvSpPr>
              <p:nvPr/>
            </p:nvSpPr>
            <p:spPr bwMode="auto">
              <a:xfrm>
                <a:off x="8520113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13" name="Picture 425"/>
              <p:cNvPicPr>
                <a:picLocks noChangeAspect="1" noChangeArrowheads="1"/>
              </p:cNvPicPr>
              <p:nvPr/>
            </p:nvPicPr>
            <p:blipFill>
              <a:blip r:embed="rId1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10588" y="169386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14" name="Freeform 426"/>
              <p:cNvSpPr>
                <a:spLocks/>
              </p:cNvSpPr>
              <p:nvPr/>
            </p:nvSpPr>
            <p:spPr bwMode="auto">
              <a:xfrm>
                <a:off x="8526463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15" name="Picture 427"/>
              <p:cNvPicPr>
                <a:picLocks noChangeAspect="1" noChangeArrowheads="1"/>
              </p:cNvPicPr>
              <p:nvPr/>
            </p:nvPicPr>
            <p:blipFill>
              <a:blip r:embed="rId1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15350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16" name="Freeform 428"/>
              <p:cNvSpPr>
                <a:spLocks/>
              </p:cNvSpPr>
              <p:nvPr/>
            </p:nvSpPr>
            <p:spPr bwMode="auto">
              <a:xfrm>
                <a:off x="8532813" y="1701801"/>
                <a:ext cx="3175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17" name="Picture 429"/>
              <p:cNvPicPr>
                <a:picLocks noChangeAspect="1" noChangeArrowheads="1"/>
              </p:cNvPicPr>
              <p:nvPr/>
            </p:nvPicPr>
            <p:blipFill>
              <a:blip r:embed="rId1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21700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18" name="Freeform 430"/>
              <p:cNvSpPr>
                <a:spLocks/>
              </p:cNvSpPr>
              <p:nvPr/>
            </p:nvSpPr>
            <p:spPr bwMode="auto">
              <a:xfrm>
                <a:off x="8539163" y="1701801"/>
                <a:ext cx="3175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19" name="Picture 431"/>
              <p:cNvPicPr>
                <a:picLocks noChangeAspect="1" noChangeArrowheads="1"/>
              </p:cNvPicPr>
              <p:nvPr/>
            </p:nvPicPr>
            <p:blipFill>
              <a:blip r:embed="rId1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28050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0" name="Freeform 432"/>
              <p:cNvSpPr>
                <a:spLocks/>
              </p:cNvSpPr>
              <p:nvPr/>
            </p:nvSpPr>
            <p:spPr bwMode="auto">
              <a:xfrm>
                <a:off x="8545513" y="1701801"/>
                <a:ext cx="3175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21" name="Picture 433"/>
              <p:cNvPicPr>
                <a:picLocks noChangeAspect="1" noChangeArrowheads="1"/>
              </p:cNvPicPr>
              <p:nvPr/>
            </p:nvPicPr>
            <p:blipFill>
              <a:blip r:embed="rId12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34400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2" name="Freeform 434"/>
              <p:cNvSpPr>
                <a:spLocks/>
              </p:cNvSpPr>
              <p:nvPr/>
            </p:nvSpPr>
            <p:spPr bwMode="auto">
              <a:xfrm>
                <a:off x="8551863" y="1701801"/>
                <a:ext cx="3175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23" name="Picture 435"/>
              <p:cNvPicPr>
                <a:picLocks noChangeAspect="1" noChangeArrowheads="1"/>
              </p:cNvPicPr>
              <p:nvPr/>
            </p:nvPicPr>
            <p:blipFill>
              <a:blip r:embed="rId12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40750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4" name="Freeform 436"/>
              <p:cNvSpPr>
                <a:spLocks/>
              </p:cNvSpPr>
              <p:nvPr/>
            </p:nvSpPr>
            <p:spPr bwMode="auto">
              <a:xfrm>
                <a:off x="8556625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25" name="Picture 437"/>
              <p:cNvPicPr>
                <a:picLocks noChangeAspect="1" noChangeArrowheads="1"/>
              </p:cNvPicPr>
              <p:nvPr/>
            </p:nvPicPr>
            <p:blipFill>
              <a:blip r:embed="rId13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47100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6" name="Freeform 438"/>
              <p:cNvSpPr>
                <a:spLocks/>
              </p:cNvSpPr>
              <p:nvPr/>
            </p:nvSpPr>
            <p:spPr bwMode="auto">
              <a:xfrm>
                <a:off x="8562975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27" name="Picture 439"/>
              <p:cNvPicPr>
                <a:picLocks noChangeAspect="1" noChangeArrowheads="1"/>
              </p:cNvPicPr>
              <p:nvPr/>
            </p:nvPicPr>
            <p:blipFill>
              <a:blip r:embed="rId13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53450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28" name="Freeform 440"/>
              <p:cNvSpPr>
                <a:spLocks/>
              </p:cNvSpPr>
              <p:nvPr/>
            </p:nvSpPr>
            <p:spPr bwMode="auto">
              <a:xfrm>
                <a:off x="8569325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29" name="Picture 441"/>
              <p:cNvPicPr>
                <a:picLocks noChangeAspect="1" noChangeArrowheads="1"/>
              </p:cNvPicPr>
              <p:nvPr/>
            </p:nvPicPr>
            <p:blipFill>
              <a:blip r:embed="rId13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59800" y="169386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0" name="Freeform 442"/>
              <p:cNvSpPr>
                <a:spLocks/>
              </p:cNvSpPr>
              <p:nvPr/>
            </p:nvSpPr>
            <p:spPr bwMode="auto">
              <a:xfrm>
                <a:off x="8575675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31" name="Picture 443"/>
              <p:cNvPicPr>
                <a:picLocks noChangeAspect="1" noChangeArrowheads="1"/>
              </p:cNvPicPr>
              <p:nvPr/>
            </p:nvPicPr>
            <p:blipFill>
              <a:blip r:embed="rId13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66150" y="169386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2" name="Freeform 444"/>
              <p:cNvSpPr>
                <a:spLocks/>
              </p:cNvSpPr>
              <p:nvPr/>
            </p:nvSpPr>
            <p:spPr bwMode="auto">
              <a:xfrm>
                <a:off x="8582025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33" name="Picture 445"/>
              <p:cNvPicPr>
                <a:picLocks noChangeAspect="1" noChangeArrowheads="1"/>
              </p:cNvPicPr>
              <p:nvPr/>
            </p:nvPicPr>
            <p:blipFill>
              <a:blip r:embed="rId13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72500" y="1693863"/>
                <a:ext cx="17463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4" name="Freeform 446"/>
              <p:cNvSpPr>
                <a:spLocks/>
              </p:cNvSpPr>
              <p:nvPr/>
            </p:nvSpPr>
            <p:spPr bwMode="auto">
              <a:xfrm>
                <a:off x="8588375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35" name="Picture 447"/>
              <p:cNvPicPr>
                <a:picLocks noChangeAspect="1" noChangeArrowheads="1"/>
              </p:cNvPicPr>
              <p:nvPr/>
            </p:nvPicPr>
            <p:blipFill>
              <a:blip r:embed="rId13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77263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6" name="Freeform 448"/>
              <p:cNvSpPr>
                <a:spLocks/>
              </p:cNvSpPr>
              <p:nvPr/>
            </p:nvSpPr>
            <p:spPr bwMode="auto">
              <a:xfrm>
                <a:off x="8594725" y="1701801"/>
                <a:ext cx="3175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37" name="Picture 449"/>
              <p:cNvPicPr>
                <a:picLocks noChangeAspect="1" noChangeArrowheads="1"/>
              </p:cNvPicPr>
              <p:nvPr/>
            </p:nvPicPr>
            <p:blipFill>
              <a:blip r:embed="rId13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83613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8" name="Freeform 450"/>
              <p:cNvSpPr>
                <a:spLocks/>
              </p:cNvSpPr>
              <p:nvPr/>
            </p:nvSpPr>
            <p:spPr bwMode="auto">
              <a:xfrm>
                <a:off x="8597900" y="1701801"/>
                <a:ext cx="4763" cy="1588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39" name="Picture 451"/>
              <p:cNvPicPr>
                <a:picLocks noChangeAspect="1" noChangeArrowheads="1"/>
              </p:cNvPicPr>
              <p:nvPr/>
            </p:nvPicPr>
            <p:blipFill>
              <a:blip r:embed="rId13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89963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40" name="Freeform 452"/>
              <p:cNvSpPr>
                <a:spLocks/>
              </p:cNvSpPr>
              <p:nvPr/>
            </p:nvSpPr>
            <p:spPr bwMode="auto">
              <a:xfrm>
                <a:off x="8607425" y="1701801"/>
                <a:ext cx="1588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35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441" name="Picture 453"/>
              <p:cNvPicPr>
                <a:picLocks noChangeAspect="1" noChangeArrowheads="1"/>
              </p:cNvPicPr>
              <p:nvPr/>
            </p:nvPicPr>
            <p:blipFill>
              <a:blip r:embed="rId13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596313" y="1693863"/>
                <a:ext cx="19050" cy="19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42" name="Picture 454"/>
              <p:cNvPicPr>
                <a:picLocks noChangeAspect="1" noChangeArrowheads="1"/>
              </p:cNvPicPr>
              <p:nvPr/>
            </p:nvPicPr>
            <p:blipFill>
              <a:blip r:embed="rId13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48675" y="1557338"/>
                <a:ext cx="73025" cy="746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43" name="Freeform 455"/>
              <p:cNvSpPr>
                <a:spLocks noEditPoints="1"/>
              </p:cNvSpPr>
              <p:nvPr/>
            </p:nvSpPr>
            <p:spPr bwMode="auto">
              <a:xfrm>
                <a:off x="8456613" y="1563688"/>
                <a:ext cx="58738" cy="60325"/>
              </a:xfrm>
              <a:custGeom>
                <a:avLst/>
                <a:gdLst>
                  <a:gd name="T0" fmla="*/ 15 w 29"/>
                  <a:gd name="T1" fmla="*/ 29 h 29"/>
                  <a:gd name="T2" fmla="*/ 0 w 29"/>
                  <a:gd name="T3" fmla="*/ 14 h 29"/>
                  <a:gd name="T4" fmla="*/ 15 w 29"/>
                  <a:gd name="T5" fmla="*/ 0 h 29"/>
                  <a:gd name="T6" fmla="*/ 29 w 29"/>
                  <a:gd name="T7" fmla="*/ 14 h 29"/>
                  <a:gd name="T8" fmla="*/ 15 w 29"/>
                  <a:gd name="T9" fmla="*/ 29 h 29"/>
                  <a:gd name="T10" fmla="*/ 15 w 29"/>
                  <a:gd name="T11" fmla="*/ 0 h 29"/>
                  <a:gd name="T12" fmla="*/ 1 w 29"/>
                  <a:gd name="T13" fmla="*/ 14 h 29"/>
                  <a:gd name="T14" fmla="*/ 15 w 29"/>
                  <a:gd name="T15" fmla="*/ 28 h 29"/>
                  <a:gd name="T16" fmla="*/ 29 w 29"/>
                  <a:gd name="T17" fmla="*/ 14 h 29"/>
                  <a:gd name="T18" fmla="*/ 15 w 29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9">
                    <a:moveTo>
                      <a:pt x="15" y="29"/>
                    </a:moveTo>
                    <a:cubicBezTo>
                      <a:pt x="7" y="29"/>
                      <a:pt x="0" y="22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23" y="0"/>
                      <a:pt x="29" y="6"/>
                      <a:pt x="29" y="14"/>
                    </a:cubicBezTo>
                    <a:cubicBezTo>
                      <a:pt x="29" y="22"/>
                      <a:pt x="23" y="29"/>
                      <a:pt x="15" y="29"/>
                    </a:cubicBezTo>
                    <a:close/>
                    <a:moveTo>
                      <a:pt x="15" y="0"/>
                    </a:moveTo>
                    <a:cubicBezTo>
                      <a:pt x="7" y="0"/>
                      <a:pt x="1" y="7"/>
                      <a:pt x="1" y="14"/>
                    </a:cubicBezTo>
                    <a:cubicBezTo>
                      <a:pt x="1" y="22"/>
                      <a:pt x="7" y="28"/>
                      <a:pt x="15" y="28"/>
                    </a:cubicBezTo>
                    <a:cubicBezTo>
                      <a:pt x="23" y="28"/>
                      <a:pt x="29" y="22"/>
                      <a:pt x="29" y="14"/>
                    </a:cubicBezTo>
                    <a:cubicBezTo>
                      <a:pt x="29" y="7"/>
                      <a:pt x="23" y="0"/>
                      <a:pt x="15" y="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Oval 456"/>
              <p:cNvSpPr>
                <a:spLocks noChangeArrowheads="1"/>
              </p:cNvSpPr>
              <p:nvPr/>
            </p:nvSpPr>
            <p:spPr bwMode="auto">
              <a:xfrm>
                <a:off x="8472488" y="1577976"/>
                <a:ext cx="28575" cy="28575"/>
              </a:xfrm>
              <a:prstGeom prst="ellipse">
                <a:avLst/>
              </a:prstGeom>
              <a:solidFill>
                <a:srgbClr val="6D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457"/>
              <p:cNvSpPr>
                <a:spLocks noEditPoints="1"/>
              </p:cNvSpPr>
              <p:nvPr/>
            </p:nvSpPr>
            <p:spPr bwMode="auto">
              <a:xfrm>
                <a:off x="8470900" y="1576388"/>
                <a:ext cx="33338" cy="33338"/>
              </a:xfrm>
              <a:custGeom>
                <a:avLst/>
                <a:gdLst>
                  <a:gd name="T0" fmla="*/ 8 w 16"/>
                  <a:gd name="T1" fmla="*/ 16 h 16"/>
                  <a:gd name="T2" fmla="*/ 0 w 16"/>
                  <a:gd name="T3" fmla="*/ 8 h 16"/>
                  <a:gd name="T4" fmla="*/ 8 w 16"/>
                  <a:gd name="T5" fmla="*/ 0 h 16"/>
                  <a:gd name="T6" fmla="*/ 16 w 16"/>
                  <a:gd name="T7" fmla="*/ 8 h 16"/>
                  <a:gd name="T8" fmla="*/ 8 w 16"/>
                  <a:gd name="T9" fmla="*/ 16 h 16"/>
                  <a:gd name="T10" fmla="*/ 8 w 16"/>
                  <a:gd name="T11" fmla="*/ 1 h 16"/>
                  <a:gd name="T12" fmla="*/ 1 w 16"/>
                  <a:gd name="T13" fmla="*/ 8 h 16"/>
                  <a:gd name="T14" fmla="*/ 8 w 16"/>
                  <a:gd name="T15" fmla="*/ 15 h 16"/>
                  <a:gd name="T16" fmla="*/ 15 w 16"/>
                  <a:gd name="T17" fmla="*/ 8 h 16"/>
                  <a:gd name="T18" fmla="*/ 8 w 16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6" y="4"/>
                      <a:pt x="16" y="8"/>
                    </a:cubicBezTo>
                    <a:cubicBezTo>
                      <a:pt x="16" y="12"/>
                      <a:pt x="12" y="16"/>
                      <a:pt x="8" y="16"/>
                    </a:cubicBezTo>
                    <a:close/>
                    <a:moveTo>
                      <a:pt x="8" y="1"/>
                    </a:moveTo>
                    <a:cubicBezTo>
                      <a:pt x="4" y="1"/>
                      <a:pt x="1" y="4"/>
                      <a:pt x="1" y="8"/>
                    </a:cubicBezTo>
                    <a:cubicBezTo>
                      <a:pt x="1" y="12"/>
                      <a:pt x="4" y="15"/>
                      <a:pt x="8" y="15"/>
                    </a:cubicBezTo>
                    <a:cubicBezTo>
                      <a:pt x="12" y="15"/>
                      <a:pt x="15" y="12"/>
                      <a:pt x="15" y="8"/>
                    </a:cubicBezTo>
                    <a:cubicBezTo>
                      <a:pt x="15" y="4"/>
                      <a:pt x="12" y="1"/>
                      <a:pt x="8" y="1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458"/>
              <p:cNvSpPr>
                <a:spLocks/>
              </p:cNvSpPr>
              <p:nvPr/>
            </p:nvSpPr>
            <p:spPr bwMode="auto">
              <a:xfrm>
                <a:off x="7948613" y="1438276"/>
                <a:ext cx="342900" cy="17463"/>
              </a:xfrm>
              <a:custGeom>
                <a:avLst/>
                <a:gdLst>
                  <a:gd name="T0" fmla="*/ 166 w 166"/>
                  <a:gd name="T1" fmla="*/ 9 h 9"/>
                  <a:gd name="T2" fmla="*/ 153 w 166"/>
                  <a:gd name="T3" fmla="*/ 0 h 9"/>
                  <a:gd name="T4" fmla="*/ 13 w 166"/>
                  <a:gd name="T5" fmla="*/ 0 h 9"/>
                  <a:gd name="T6" fmla="*/ 0 w 166"/>
                  <a:gd name="T7" fmla="*/ 9 h 9"/>
                  <a:gd name="T8" fmla="*/ 166 w 16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9">
                    <a:moveTo>
                      <a:pt x="166" y="9"/>
                    </a:moveTo>
                    <a:cubicBezTo>
                      <a:pt x="165" y="4"/>
                      <a:pt x="159" y="0"/>
                      <a:pt x="15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2" y="4"/>
                      <a:pt x="0" y="9"/>
                    </a:cubicBezTo>
                    <a:lnTo>
                      <a:pt x="166" y="9"/>
                    </a:lnTo>
                    <a:close/>
                  </a:path>
                </a:pathLst>
              </a:custGeom>
              <a:solidFill>
                <a:srgbClr val="26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459"/>
              <p:cNvSpPr>
                <a:spLocks noEditPoints="1"/>
              </p:cNvSpPr>
              <p:nvPr/>
            </p:nvSpPr>
            <p:spPr bwMode="auto">
              <a:xfrm>
                <a:off x="7948613" y="1438276"/>
                <a:ext cx="344488" cy="20638"/>
              </a:xfrm>
              <a:custGeom>
                <a:avLst/>
                <a:gdLst>
                  <a:gd name="T0" fmla="*/ 167 w 167"/>
                  <a:gd name="T1" fmla="*/ 10 h 10"/>
                  <a:gd name="T2" fmla="*/ 0 w 167"/>
                  <a:gd name="T3" fmla="*/ 10 h 10"/>
                  <a:gd name="T4" fmla="*/ 0 w 167"/>
                  <a:gd name="T5" fmla="*/ 9 h 10"/>
                  <a:gd name="T6" fmla="*/ 13 w 167"/>
                  <a:gd name="T7" fmla="*/ 0 h 10"/>
                  <a:gd name="T8" fmla="*/ 153 w 167"/>
                  <a:gd name="T9" fmla="*/ 0 h 10"/>
                  <a:gd name="T10" fmla="*/ 167 w 167"/>
                  <a:gd name="T11" fmla="*/ 9 h 10"/>
                  <a:gd name="T12" fmla="*/ 167 w 167"/>
                  <a:gd name="T13" fmla="*/ 10 h 10"/>
                  <a:gd name="T14" fmla="*/ 1 w 167"/>
                  <a:gd name="T15" fmla="*/ 9 h 10"/>
                  <a:gd name="T16" fmla="*/ 166 w 167"/>
                  <a:gd name="T17" fmla="*/ 9 h 10"/>
                  <a:gd name="T18" fmla="*/ 153 w 167"/>
                  <a:gd name="T19" fmla="*/ 0 h 10"/>
                  <a:gd name="T20" fmla="*/ 13 w 167"/>
                  <a:gd name="T21" fmla="*/ 0 h 10"/>
                  <a:gd name="T22" fmla="*/ 1 w 167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10">
                    <a:moveTo>
                      <a:pt x="167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3"/>
                      <a:pt x="7" y="0"/>
                      <a:pt x="13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59" y="0"/>
                      <a:pt x="165" y="3"/>
                      <a:pt x="167" y="9"/>
                    </a:cubicBezTo>
                    <a:lnTo>
                      <a:pt x="167" y="10"/>
                    </a:lnTo>
                    <a:close/>
                    <a:moveTo>
                      <a:pt x="1" y="9"/>
                    </a:moveTo>
                    <a:cubicBezTo>
                      <a:pt x="166" y="9"/>
                      <a:pt x="166" y="9"/>
                      <a:pt x="166" y="9"/>
                    </a:cubicBezTo>
                    <a:cubicBezTo>
                      <a:pt x="164" y="4"/>
                      <a:pt x="159" y="0"/>
                      <a:pt x="15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3" y="4"/>
                      <a:pt x="1" y="9"/>
                    </a:cubicBezTo>
                    <a:close/>
                  </a:path>
                </a:pathLst>
              </a:custGeom>
              <a:solidFill>
                <a:srgbClr val="2625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48" name="Freeform 460"/>
            <p:cNvSpPr>
              <a:spLocks/>
            </p:cNvSpPr>
            <p:nvPr/>
          </p:nvSpPr>
          <p:spPr bwMode="auto">
            <a:xfrm>
              <a:off x="1605147" y="2639217"/>
              <a:ext cx="931863" cy="3279775"/>
            </a:xfrm>
            <a:custGeom>
              <a:avLst/>
              <a:gdLst>
                <a:gd name="T0" fmla="*/ 451 w 451"/>
                <a:gd name="T1" fmla="*/ 1590 h 1590"/>
                <a:gd name="T2" fmla="*/ 293 w 451"/>
                <a:gd name="T3" fmla="*/ 971 h 1590"/>
                <a:gd name="T4" fmla="*/ 293 w 451"/>
                <a:gd name="T5" fmla="*/ 810 h 1590"/>
                <a:gd name="T6" fmla="*/ 323 w 451"/>
                <a:gd name="T7" fmla="*/ 613 h 1590"/>
                <a:gd name="T8" fmla="*/ 325 w 451"/>
                <a:gd name="T9" fmla="*/ 397 h 1590"/>
                <a:gd name="T10" fmla="*/ 311 w 451"/>
                <a:gd name="T11" fmla="*/ 322 h 1590"/>
                <a:gd name="T12" fmla="*/ 156 w 451"/>
                <a:gd name="T13" fmla="*/ 13 h 1590"/>
                <a:gd name="T14" fmla="*/ 66 w 451"/>
                <a:gd name="T15" fmla="*/ 161 h 1590"/>
                <a:gd name="T16" fmla="*/ 145 w 451"/>
                <a:gd name="T17" fmla="*/ 320 h 1590"/>
                <a:gd name="T18" fmla="*/ 109 w 451"/>
                <a:gd name="T19" fmla="*/ 453 h 1590"/>
                <a:gd name="T20" fmla="*/ 21 w 451"/>
                <a:gd name="T21" fmla="*/ 626 h 1590"/>
                <a:gd name="T22" fmla="*/ 3 w 451"/>
                <a:gd name="T23" fmla="*/ 812 h 1590"/>
                <a:gd name="T24" fmla="*/ 258 w 451"/>
                <a:gd name="T25" fmla="*/ 1590 h 1590"/>
                <a:gd name="T26" fmla="*/ 451 w 451"/>
                <a:gd name="T27" fmla="*/ 1590 h 1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1" h="1590">
                  <a:moveTo>
                    <a:pt x="451" y="1590"/>
                  </a:moveTo>
                  <a:cubicBezTo>
                    <a:pt x="451" y="1590"/>
                    <a:pt x="298" y="1004"/>
                    <a:pt x="293" y="971"/>
                  </a:cubicBezTo>
                  <a:cubicBezTo>
                    <a:pt x="287" y="938"/>
                    <a:pt x="267" y="877"/>
                    <a:pt x="293" y="810"/>
                  </a:cubicBezTo>
                  <a:cubicBezTo>
                    <a:pt x="318" y="742"/>
                    <a:pt x="323" y="675"/>
                    <a:pt x="323" y="613"/>
                  </a:cubicBezTo>
                  <a:cubicBezTo>
                    <a:pt x="323" y="552"/>
                    <a:pt x="325" y="409"/>
                    <a:pt x="325" y="397"/>
                  </a:cubicBezTo>
                  <a:cubicBezTo>
                    <a:pt x="325" y="385"/>
                    <a:pt x="330" y="361"/>
                    <a:pt x="311" y="322"/>
                  </a:cubicBezTo>
                  <a:cubicBezTo>
                    <a:pt x="293" y="282"/>
                    <a:pt x="202" y="0"/>
                    <a:pt x="156" y="13"/>
                  </a:cubicBezTo>
                  <a:cubicBezTo>
                    <a:pt x="109" y="25"/>
                    <a:pt x="53" y="86"/>
                    <a:pt x="66" y="161"/>
                  </a:cubicBezTo>
                  <a:cubicBezTo>
                    <a:pt x="79" y="237"/>
                    <a:pt x="138" y="290"/>
                    <a:pt x="145" y="320"/>
                  </a:cubicBezTo>
                  <a:cubicBezTo>
                    <a:pt x="152" y="351"/>
                    <a:pt x="150" y="406"/>
                    <a:pt x="109" y="453"/>
                  </a:cubicBezTo>
                  <a:cubicBezTo>
                    <a:pt x="68" y="499"/>
                    <a:pt x="33" y="516"/>
                    <a:pt x="21" y="626"/>
                  </a:cubicBezTo>
                  <a:cubicBezTo>
                    <a:pt x="9" y="736"/>
                    <a:pt x="7" y="760"/>
                    <a:pt x="3" y="812"/>
                  </a:cubicBezTo>
                  <a:cubicBezTo>
                    <a:pt x="0" y="865"/>
                    <a:pt x="258" y="1590"/>
                    <a:pt x="258" y="1590"/>
                  </a:cubicBezTo>
                  <a:cubicBezTo>
                    <a:pt x="451" y="1590"/>
                    <a:pt x="451" y="1590"/>
                    <a:pt x="451" y="1590"/>
                  </a:cubicBezTo>
                </a:path>
              </a:pathLst>
            </a:custGeom>
            <a:solidFill>
              <a:srgbClr val="FFB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49" name="组合 1648"/>
            <p:cNvGrpSpPr/>
            <p:nvPr/>
          </p:nvGrpSpPr>
          <p:grpSpPr>
            <a:xfrm>
              <a:off x="1141597" y="4529929"/>
              <a:ext cx="1752600" cy="2479676"/>
              <a:chOff x="8374063" y="4960938"/>
              <a:chExt cx="1752600" cy="2479676"/>
            </a:xfrm>
          </p:grpSpPr>
          <p:sp>
            <p:nvSpPr>
              <p:cNvPr id="1650" name="Freeform 461"/>
              <p:cNvSpPr>
                <a:spLocks/>
              </p:cNvSpPr>
              <p:nvPr/>
            </p:nvSpPr>
            <p:spPr bwMode="auto">
              <a:xfrm>
                <a:off x="8374063" y="5546726"/>
                <a:ext cx="1752600" cy="1893888"/>
              </a:xfrm>
              <a:custGeom>
                <a:avLst/>
                <a:gdLst>
                  <a:gd name="T0" fmla="*/ 231 w 1104"/>
                  <a:gd name="T1" fmla="*/ 1193 h 1193"/>
                  <a:gd name="T2" fmla="*/ 1104 w 1104"/>
                  <a:gd name="T3" fmla="*/ 1193 h 1193"/>
                  <a:gd name="T4" fmla="*/ 840 w 1104"/>
                  <a:gd name="T5" fmla="*/ 0 h 1193"/>
                  <a:gd name="T6" fmla="*/ 0 w 1104"/>
                  <a:gd name="T7" fmla="*/ 172 h 1193"/>
                  <a:gd name="T8" fmla="*/ 231 w 1104"/>
                  <a:gd name="T9" fmla="*/ 1193 h 1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4" h="1193">
                    <a:moveTo>
                      <a:pt x="231" y="1193"/>
                    </a:moveTo>
                    <a:lnTo>
                      <a:pt x="1104" y="1193"/>
                    </a:lnTo>
                    <a:lnTo>
                      <a:pt x="840" y="0"/>
                    </a:lnTo>
                    <a:lnTo>
                      <a:pt x="0" y="172"/>
                    </a:lnTo>
                    <a:lnTo>
                      <a:pt x="231" y="1193"/>
                    </a:lnTo>
                    <a:close/>
                  </a:path>
                </a:pathLst>
              </a:custGeom>
              <a:solidFill>
                <a:srgbClr val="10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462"/>
              <p:cNvSpPr>
                <a:spLocks/>
              </p:cNvSpPr>
              <p:nvPr/>
            </p:nvSpPr>
            <p:spPr bwMode="auto">
              <a:xfrm>
                <a:off x="8374063" y="5546726"/>
                <a:ext cx="1752600" cy="1893888"/>
              </a:xfrm>
              <a:custGeom>
                <a:avLst/>
                <a:gdLst>
                  <a:gd name="T0" fmla="*/ 231 w 1104"/>
                  <a:gd name="T1" fmla="*/ 1193 h 1193"/>
                  <a:gd name="T2" fmla="*/ 1104 w 1104"/>
                  <a:gd name="T3" fmla="*/ 1193 h 1193"/>
                  <a:gd name="T4" fmla="*/ 840 w 1104"/>
                  <a:gd name="T5" fmla="*/ 0 h 1193"/>
                  <a:gd name="T6" fmla="*/ 0 w 1104"/>
                  <a:gd name="T7" fmla="*/ 172 h 1193"/>
                  <a:gd name="T8" fmla="*/ 231 w 1104"/>
                  <a:gd name="T9" fmla="*/ 1193 h 1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4" h="1193">
                    <a:moveTo>
                      <a:pt x="231" y="1193"/>
                    </a:moveTo>
                    <a:lnTo>
                      <a:pt x="1104" y="1193"/>
                    </a:lnTo>
                    <a:lnTo>
                      <a:pt x="840" y="0"/>
                    </a:lnTo>
                    <a:lnTo>
                      <a:pt x="0" y="172"/>
                    </a:lnTo>
                    <a:lnTo>
                      <a:pt x="231" y="1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463"/>
              <p:cNvSpPr>
                <a:spLocks/>
              </p:cNvSpPr>
              <p:nvPr/>
            </p:nvSpPr>
            <p:spPr bwMode="auto">
              <a:xfrm>
                <a:off x="8396288" y="4960938"/>
                <a:ext cx="1236663" cy="846138"/>
              </a:xfrm>
              <a:custGeom>
                <a:avLst/>
                <a:gdLst>
                  <a:gd name="T0" fmla="*/ 27 w 779"/>
                  <a:gd name="T1" fmla="*/ 533 h 533"/>
                  <a:gd name="T2" fmla="*/ 779 w 779"/>
                  <a:gd name="T3" fmla="*/ 378 h 533"/>
                  <a:gd name="T4" fmla="*/ 706 w 779"/>
                  <a:gd name="T5" fmla="*/ 0 h 533"/>
                  <a:gd name="T6" fmla="*/ 0 w 779"/>
                  <a:gd name="T7" fmla="*/ 376 h 533"/>
                  <a:gd name="T8" fmla="*/ 27 w 779"/>
                  <a:gd name="T9" fmla="*/ 533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9" h="533">
                    <a:moveTo>
                      <a:pt x="27" y="533"/>
                    </a:moveTo>
                    <a:lnTo>
                      <a:pt x="779" y="378"/>
                    </a:lnTo>
                    <a:lnTo>
                      <a:pt x="706" y="0"/>
                    </a:lnTo>
                    <a:lnTo>
                      <a:pt x="0" y="376"/>
                    </a:lnTo>
                    <a:lnTo>
                      <a:pt x="27" y="533"/>
                    </a:lnTo>
                    <a:close/>
                  </a:path>
                </a:pathLst>
              </a:custGeom>
              <a:solidFill>
                <a:srgbClr val="D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464"/>
              <p:cNvSpPr>
                <a:spLocks/>
              </p:cNvSpPr>
              <p:nvPr/>
            </p:nvSpPr>
            <p:spPr bwMode="auto">
              <a:xfrm>
                <a:off x="8396288" y="4960938"/>
                <a:ext cx="1236663" cy="846138"/>
              </a:xfrm>
              <a:custGeom>
                <a:avLst/>
                <a:gdLst>
                  <a:gd name="T0" fmla="*/ 27 w 779"/>
                  <a:gd name="T1" fmla="*/ 533 h 533"/>
                  <a:gd name="T2" fmla="*/ 779 w 779"/>
                  <a:gd name="T3" fmla="*/ 378 h 533"/>
                  <a:gd name="T4" fmla="*/ 706 w 779"/>
                  <a:gd name="T5" fmla="*/ 0 h 533"/>
                  <a:gd name="T6" fmla="*/ 0 w 779"/>
                  <a:gd name="T7" fmla="*/ 376 h 533"/>
                  <a:gd name="T8" fmla="*/ 27 w 779"/>
                  <a:gd name="T9" fmla="*/ 533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9" h="533">
                    <a:moveTo>
                      <a:pt x="27" y="533"/>
                    </a:moveTo>
                    <a:lnTo>
                      <a:pt x="779" y="378"/>
                    </a:lnTo>
                    <a:lnTo>
                      <a:pt x="706" y="0"/>
                    </a:lnTo>
                    <a:lnTo>
                      <a:pt x="0" y="376"/>
                    </a:lnTo>
                    <a:lnTo>
                      <a:pt x="27" y="53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Oval 465"/>
              <p:cNvSpPr>
                <a:spLocks noChangeArrowheads="1"/>
              </p:cNvSpPr>
              <p:nvPr/>
            </p:nvSpPr>
            <p:spPr bwMode="auto">
              <a:xfrm>
                <a:off x="8459788" y="5580063"/>
                <a:ext cx="144463" cy="144463"/>
              </a:xfrm>
              <a:prstGeom prst="ellipse">
                <a:avLst/>
              </a:prstGeom>
              <a:solidFill>
                <a:srgbClr val="344C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466"/>
              <p:cNvSpPr>
                <a:spLocks/>
              </p:cNvSpPr>
              <p:nvPr/>
            </p:nvSpPr>
            <p:spPr bwMode="auto">
              <a:xfrm>
                <a:off x="8459788" y="5646738"/>
                <a:ext cx="144463" cy="77788"/>
              </a:xfrm>
              <a:custGeom>
                <a:avLst/>
                <a:gdLst>
                  <a:gd name="T0" fmla="*/ 70 w 70"/>
                  <a:gd name="T1" fmla="*/ 0 h 38"/>
                  <a:gd name="T2" fmla="*/ 35 w 70"/>
                  <a:gd name="T3" fmla="*/ 32 h 38"/>
                  <a:gd name="T4" fmla="*/ 1 w 70"/>
                  <a:gd name="T5" fmla="*/ 0 h 38"/>
                  <a:gd name="T6" fmla="*/ 0 w 70"/>
                  <a:gd name="T7" fmla="*/ 3 h 38"/>
                  <a:gd name="T8" fmla="*/ 0 w 70"/>
                  <a:gd name="T9" fmla="*/ 3 h 38"/>
                  <a:gd name="T10" fmla="*/ 35 w 70"/>
                  <a:gd name="T11" fmla="*/ 38 h 38"/>
                  <a:gd name="T12" fmla="*/ 70 w 70"/>
                  <a:gd name="T13" fmla="*/ 3 h 38"/>
                  <a:gd name="T14" fmla="*/ 70 w 70"/>
                  <a:gd name="T15" fmla="*/ 3 h 38"/>
                  <a:gd name="T16" fmla="*/ 70 w 70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38">
                    <a:moveTo>
                      <a:pt x="70" y="0"/>
                    </a:moveTo>
                    <a:cubicBezTo>
                      <a:pt x="68" y="18"/>
                      <a:pt x="54" y="32"/>
                      <a:pt x="35" y="32"/>
                    </a:cubicBezTo>
                    <a:cubicBezTo>
                      <a:pt x="17" y="32"/>
                      <a:pt x="2" y="18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2"/>
                      <a:pt x="16" y="38"/>
                      <a:pt x="35" y="38"/>
                    </a:cubicBezTo>
                    <a:cubicBezTo>
                      <a:pt x="55" y="38"/>
                      <a:pt x="70" y="22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0" y="2"/>
                      <a:pt x="70" y="1"/>
                      <a:pt x="70" y="0"/>
                    </a:cubicBezTo>
                  </a:path>
                </a:pathLst>
              </a:custGeom>
              <a:solidFill>
                <a:srgbClr val="0B17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Oval 467"/>
              <p:cNvSpPr>
                <a:spLocks noChangeArrowheads="1"/>
              </p:cNvSpPr>
              <p:nvPr/>
            </p:nvSpPr>
            <p:spPr bwMode="auto">
              <a:xfrm>
                <a:off x="8493125" y="5613401"/>
                <a:ext cx="20638" cy="14288"/>
              </a:xfrm>
              <a:prstGeom prst="ellipse">
                <a:avLst/>
              </a:prstGeom>
              <a:solidFill>
                <a:srgbClr val="6F8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Oval 468"/>
              <p:cNvSpPr>
                <a:spLocks noChangeArrowheads="1"/>
              </p:cNvSpPr>
              <p:nvPr/>
            </p:nvSpPr>
            <p:spPr bwMode="auto">
              <a:xfrm>
                <a:off x="8548688" y="5613401"/>
                <a:ext cx="20638" cy="14288"/>
              </a:xfrm>
              <a:prstGeom prst="ellipse">
                <a:avLst/>
              </a:prstGeom>
              <a:solidFill>
                <a:srgbClr val="6F8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Oval 469"/>
              <p:cNvSpPr>
                <a:spLocks noChangeArrowheads="1"/>
              </p:cNvSpPr>
              <p:nvPr/>
            </p:nvSpPr>
            <p:spPr bwMode="auto">
              <a:xfrm>
                <a:off x="8548688" y="5662613"/>
                <a:ext cx="20638" cy="14288"/>
              </a:xfrm>
              <a:prstGeom prst="ellipse">
                <a:avLst/>
              </a:prstGeom>
              <a:solidFill>
                <a:srgbClr val="6F8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Oval 470"/>
              <p:cNvSpPr>
                <a:spLocks noChangeArrowheads="1"/>
              </p:cNvSpPr>
              <p:nvPr/>
            </p:nvSpPr>
            <p:spPr bwMode="auto">
              <a:xfrm>
                <a:off x="8493125" y="5662613"/>
                <a:ext cx="20638" cy="14288"/>
              </a:xfrm>
              <a:prstGeom prst="ellipse">
                <a:avLst/>
              </a:prstGeom>
              <a:solidFill>
                <a:srgbClr val="6F8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Oval 471"/>
              <p:cNvSpPr>
                <a:spLocks noChangeArrowheads="1"/>
              </p:cNvSpPr>
              <p:nvPr/>
            </p:nvSpPr>
            <p:spPr bwMode="auto">
              <a:xfrm>
                <a:off x="8539163" y="5654676"/>
                <a:ext cx="9525" cy="6350"/>
              </a:xfrm>
              <a:prstGeom prst="ellipse">
                <a:avLst/>
              </a:prstGeom>
              <a:solidFill>
                <a:srgbClr val="6F8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Oval 472"/>
              <p:cNvSpPr>
                <a:spLocks noChangeArrowheads="1"/>
              </p:cNvSpPr>
              <p:nvPr/>
            </p:nvSpPr>
            <p:spPr bwMode="auto">
              <a:xfrm>
                <a:off x="8513763" y="5654676"/>
                <a:ext cx="11113" cy="6350"/>
              </a:xfrm>
              <a:prstGeom prst="ellipse">
                <a:avLst/>
              </a:prstGeom>
              <a:solidFill>
                <a:srgbClr val="6F8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Oval 473"/>
              <p:cNvSpPr>
                <a:spLocks noChangeArrowheads="1"/>
              </p:cNvSpPr>
              <p:nvPr/>
            </p:nvSpPr>
            <p:spPr bwMode="auto">
              <a:xfrm>
                <a:off x="8513763" y="5632451"/>
                <a:ext cx="11113" cy="6350"/>
              </a:xfrm>
              <a:prstGeom prst="ellipse">
                <a:avLst/>
              </a:prstGeom>
              <a:solidFill>
                <a:srgbClr val="6F8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Oval 474"/>
              <p:cNvSpPr>
                <a:spLocks noChangeArrowheads="1"/>
              </p:cNvSpPr>
              <p:nvPr/>
            </p:nvSpPr>
            <p:spPr bwMode="auto">
              <a:xfrm>
                <a:off x="8539163" y="5632451"/>
                <a:ext cx="9525" cy="6350"/>
              </a:xfrm>
              <a:prstGeom prst="ellipse">
                <a:avLst/>
              </a:prstGeom>
              <a:solidFill>
                <a:srgbClr val="6F8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475"/>
              <p:cNvSpPr>
                <a:spLocks/>
              </p:cNvSpPr>
              <p:nvPr/>
            </p:nvSpPr>
            <p:spPr bwMode="auto">
              <a:xfrm>
                <a:off x="9667875" y="5551488"/>
                <a:ext cx="436563" cy="1889125"/>
              </a:xfrm>
              <a:custGeom>
                <a:avLst/>
                <a:gdLst>
                  <a:gd name="T0" fmla="*/ 13 w 275"/>
                  <a:gd name="T1" fmla="*/ 0 h 1190"/>
                  <a:gd name="T2" fmla="*/ 0 w 275"/>
                  <a:gd name="T3" fmla="*/ 3 h 1190"/>
                  <a:gd name="T4" fmla="*/ 262 w 275"/>
                  <a:gd name="T5" fmla="*/ 1190 h 1190"/>
                  <a:gd name="T6" fmla="*/ 275 w 275"/>
                  <a:gd name="T7" fmla="*/ 1190 h 1190"/>
                  <a:gd name="T8" fmla="*/ 13 w 275"/>
                  <a:gd name="T9" fmla="*/ 0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190">
                    <a:moveTo>
                      <a:pt x="13" y="0"/>
                    </a:moveTo>
                    <a:lnTo>
                      <a:pt x="0" y="3"/>
                    </a:lnTo>
                    <a:lnTo>
                      <a:pt x="262" y="1190"/>
                    </a:lnTo>
                    <a:lnTo>
                      <a:pt x="275" y="119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476"/>
              <p:cNvSpPr>
                <a:spLocks/>
              </p:cNvSpPr>
              <p:nvPr/>
            </p:nvSpPr>
            <p:spPr bwMode="auto">
              <a:xfrm>
                <a:off x="9667875" y="5551488"/>
                <a:ext cx="436563" cy="1889125"/>
              </a:xfrm>
              <a:custGeom>
                <a:avLst/>
                <a:gdLst>
                  <a:gd name="T0" fmla="*/ 13 w 275"/>
                  <a:gd name="T1" fmla="*/ 0 h 1190"/>
                  <a:gd name="T2" fmla="*/ 0 w 275"/>
                  <a:gd name="T3" fmla="*/ 3 h 1190"/>
                  <a:gd name="T4" fmla="*/ 262 w 275"/>
                  <a:gd name="T5" fmla="*/ 1190 h 1190"/>
                  <a:gd name="T6" fmla="*/ 275 w 275"/>
                  <a:gd name="T7" fmla="*/ 1190 h 1190"/>
                  <a:gd name="T8" fmla="*/ 13 w 275"/>
                  <a:gd name="T9" fmla="*/ 0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5" h="1190">
                    <a:moveTo>
                      <a:pt x="13" y="0"/>
                    </a:moveTo>
                    <a:lnTo>
                      <a:pt x="0" y="3"/>
                    </a:lnTo>
                    <a:lnTo>
                      <a:pt x="262" y="1190"/>
                    </a:lnTo>
                    <a:lnTo>
                      <a:pt x="275" y="119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477"/>
              <p:cNvSpPr>
                <a:spLocks/>
              </p:cNvSpPr>
              <p:nvPr/>
            </p:nvSpPr>
            <p:spPr bwMode="auto">
              <a:xfrm>
                <a:off x="9594850" y="5565776"/>
                <a:ext cx="433388" cy="1874838"/>
              </a:xfrm>
              <a:custGeom>
                <a:avLst/>
                <a:gdLst>
                  <a:gd name="T0" fmla="*/ 13 w 273"/>
                  <a:gd name="T1" fmla="*/ 0 h 1181"/>
                  <a:gd name="T2" fmla="*/ 0 w 273"/>
                  <a:gd name="T3" fmla="*/ 3 h 1181"/>
                  <a:gd name="T4" fmla="*/ 260 w 273"/>
                  <a:gd name="T5" fmla="*/ 1181 h 1181"/>
                  <a:gd name="T6" fmla="*/ 273 w 273"/>
                  <a:gd name="T7" fmla="*/ 1181 h 1181"/>
                  <a:gd name="T8" fmla="*/ 13 w 273"/>
                  <a:gd name="T9" fmla="*/ 0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1181">
                    <a:moveTo>
                      <a:pt x="13" y="0"/>
                    </a:moveTo>
                    <a:lnTo>
                      <a:pt x="0" y="3"/>
                    </a:lnTo>
                    <a:lnTo>
                      <a:pt x="260" y="1181"/>
                    </a:lnTo>
                    <a:lnTo>
                      <a:pt x="273" y="118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478"/>
              <p:cNvSpPr>
                <a:spLocks/>
              </p:cNvSpPr>
              <p:nvPr/>
            </p:nvSpPr>
            <p:spPr bwMode="auto">
              <a:xfrm>
                <a:off x="9594850" y="5565776"/>
                <a:ext cx="433388" cy="1874838"/>
              </a:xfrm>
              <a:custGeom>
                <a:avLst/>
                <a:gdLst>
                  <a:gd name="T0" fmla="*/ 13 w 273"/>
                  <a:gd name="T1" fmla="*/ 0 h 1181"/>
                  <a:gd name="T2" fmla="*/ 0 w 273"/>
                  <a:gd name="T3" fmla="*/ 3 h 1181"/>
                  <a:gd name="T4" fmla="*/ 260 w 273"/>
                  <a:gd name="T5" fmla="*/ 1181 h 1181"/>
                  <a:gd name="T6" fmla="*/ 273 w 273"/>
                  <a:gd name="T7" fmla="*/ 1181 h 1181"/>
                  <a:gd name="T8" fmla="*/ 13 w 273"/>
                  <a:gd name="T9" fmla="*/ 0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1181">
                    <a:moveTo>
                      <a:pt x="13" y="0"/>
                    </a:moveTo>
                    <a:lnTo>
                      <a:pt x="0" y="3"/>
                    </a:lnTo>
                    <a:lnTo>
                      <a:pt x="260" y="1181"/>
                    </a:lnTo>
                    <a:lnTo>
                      <a:pt x="273" y="118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479"/>
              <p:cNvSpPr>
                <a:spLocks/>
              </p:cNvSpPr>
              <p:nvPr/>
            </p:nvSpPr>
            <p:spPr bwMode="auto">
              <a:xfrm>
                <a:off x="9594850" y="5565776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480"/>
              <p:cNvSpPr>
                <a:spLocks/>
              </p:cNvSpPr>
              <p:nvPr/>
            </p:nvSpPr>
            <p:spPr bwMode="auto">
              <a:xfrm>
                <a:off x="9594850" y="5565776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481"/>
              <p:cNvSpPr>
                <a:spLocks/>
              </p:cNvSpPr>
              <p:nvPr/>
            </p:nvSpPr>
            <p:spPr bwMode="auto">
              <a:xfrm>
                <a:off x="9520238" y="5580063"/>
                <a:ext cx="428625" cy="1860550"/>
              </a:xfrm>
              <a:custGeom>
                <a:avLst/>
                <a:gdLst>
                  <a:gd name="T0" fmla="*/ 13 w 270"/>
                  <a:gd name="T1" fmla="*/ 0 h 1172"/>
                  <a:gd name="T2" fmla="*/ 0 w 270"/>
                  <a:gd name="T3" fmla="*/ 3 h 1172"/>
                  <a:gd name="T4" fmla="*/ 257 w 270"/>
                  <a:gd name="T5" fmla="*/ 1172 h 1172"/>
                  <a:gd name="T6" fmla="*/ 270 w 270"/>
                  <a:gd name="T7" fmla="*/ 1172 h 1172"/>
                  <a:gd name="T8" fmla="*/ 13 w 270"/>
                  <a:gd name="T9" fmla="*/ 0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0" h="1172">
                    <a:moveTo>
                      <a:pt x="13" y="0"/>
                    </a:moveTo>
                    <a:lnTo>
                      <a:pt x="0" y="3"/>
                    </a:lnTo>
                    <a:lnTo>
                      <a:pt x="257" y="1172"/>
                    </a:lnTo>
                    <a:lnTo>
                      <a:pt x="270" y="117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482"/>
              <p:cNvSpPr>
                <a:spLocks/>
              </p:cNvSpPr>
              <p:nvPr/>
            </p:nvSpPr>
            <p:spPr bwMode="auto">
              <a:xfrm>
                <a:off x="9520238" y="5580063"/>
                <a:ext cx="428625" cy="1860550"/>
              </a:xfrm>
              <a:custGeom>
                <a:avLst/>
                <a:gdLst>
                  <a:gd name="T0" fmla="*/ 13 w 270"/>
                  <a:gd name="T1" fmla="*/ 0 h 1172"/>
                  <a:gd name="T2" fmla="*/ 0 w 270"/>
                  <a:gd name="T3" fmla="*/ 3 h 1172"/>
                  <a:gd name="T4" fmla="*/ 257 w 270"/>
                  <a:gd name="T5" fmla="*/ 1172 h 1172"/>
                  <a:gd name="T6" fmla="*/ 270 w 270"/>
                  <a:gd name="T7" fmla="*/ 1172 h 1172"/>
                  <a:gd name="T8" fmla="*/ 13 w 270"/>
                  <a:gd name="T9" fmla="*/ 0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0" h="1172">
                    <a:moveTo>
                      <a:pt x="13" y="0"/>
                    </a:moveTo>
                    <a:lnTo>
                      <a:pt x="0" y="3"/>
                    </a:lnTo>
                    <a:lnTo>
                      <a:pt x="257" y="1172"/>
                    </a:lnTo>
                    <a:lnTo>
                      <a:pt x="270" y="1172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483"/>
              <p:cNvSpPr>
                <a:spLocks/>
              </p:cNvSpPr>
              <p:nvPr/>
            </p:nvSpPr>
            <p:spPr bwMode="auto">
              <a:xfrm>
                <a:off x="9520238" y="5580063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484"/>
              <p:cNvSpPr>
                <a:spLocks/>
              </p:cNvSpPr>
              <p:nvPr/>
            </p:nvSpPr>
            <p:spPr bwMode="auto">
              <a:xfrm>
                <a:off x="9520238" y="5580063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485"/>
              <p:cNvSpPr>
                <a:spLocks/>
              </p:cNvSpPr>
              <p:nvPr/>
            </p:nvSpPr>
            <p:spPr bwMode="auto">
              <a:xfrm>
                <a:off x="9447213" y="5597526"/>
                <a:ext cx="425450" cy="1843088"/>
              </a:xfrm>
              <a:custGeom>
                <a:avLst/>
                <a:gdLst>
                  <a:gd name="T0" fmla="*/ 12 w 268"/>
                  <a:gd name="T1" fmla="*/ 0 h 1161"/>
                  <a:gd name="T2" fmla="*/ 0 w 268"/>
                  <a:gd name="T3" fmla="*/ 2 h 1161"/>
                  <a:gd name="T4" fmla="*/ 255 w 268"/>
                  <a:gd name="T5" fmla="*/ 1161 h 1161"/>
                  <a:gd name="T6" fmla="*/ 268 w 268"/>
                  <a:gd name="T7" fmla="*/ 1161 h 1161"/>
                  <a:gd name="T8" fmla="*/ 12 w 268"/>
                  <a:gd name="T9" fmla="*/ 0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1161">
                    <a:moveTo>
                      <a:pt x="12" y="0"/>
                    </a:moveTo>
                    <a:lnTo>
                      <a:pt x="0" y="2"/>
                    </a:lnTo>
                    <a:lnTo>
                      <a:pt x="255" y="1161"/>
                    </a:lnTo>
                    <a:lnTo>
                      <a:pt x="268" y="116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486"/>
              <p:cNvSpPr>
                <a:spLocks/>
              </p:cNvSpPr>
              <p:nvPr/>
            </p:nvSpPr>
            <p:spPr bwMode="auto">
              <a:xfrm>
                <a:off x="9447213" y="5597526"/>
                <a:ext cx="425450" cy="1843088"/>
              </a:xfrm>
              <a:custGeom>
                <a:avLst/>
                <a:gdLst>
                  <a:gd name="T0" fmla="*/ 12 w 268"/>
                  <a:gd name="T1" fmla="*/ 0 h 1161"/>
                  <a:gd name="T2" fmla="*/ 0 w 268"/>
                  <a:gd name="T3" fmla="*/ 2 h 1161"/>
                  <a:gd name="T4" fmla="*/ 255 w 268"/>
                  <a:gd name="T5" fmla="*/ 1161 h 1161"/>
                  <a:gd name="T6" fmla="*/ 268 w 268"/>
                  <a:gd name="T7" fmla="*/ 1161 h 1161"/>
                  <a:gd name="T8" fmla="*/ 12 w 268"/>
                  <a:gd name="T9" fmla="*/ 0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1161">
                    <a:moveTo>
                      <a:pt x="12" y="0"/>
                    </a:moveTo>
                    <a:lnTo>
                      <a:pt x="0" y="2"/>
                    </a:lnTo>
                    <a:lnTo>
                      <a:pt x="255" y="1161"/>
                    </a:lnTo>
                    <a:lnTo>
                      <a:pt x="268" y="116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487"/>
              <p:cNvSpPr>
                <a:spLocks/>
              </p:cNvSpPr>
              <p:nvPr/>
            </p:nvSpPr>
            <p:spPr bwMode="auto">
              <a:xfrm>
                <a:off x="9447213" y="5597526"/>
                <a:ext cx="19050" cy="3175"/>
              </a:xfrm>
              <a:custGeom>
                <a:avLst/>
                <a:gdLst>
                  <a:gd name="T0" fmla="*/ 12 w 12"/>
                  <a:gd name="T1" fmla="*/ 0 h 2"/>
                  <a:gd name="T2" fmla="*/ 0 w 12"/>
                  <a:gd name="T3" fmla="*/ 2 h 2"/>
                  <a:gd name="T4" fmla="*/ 0 w 12"/>
                  <a:gd name="T5" fmla="*/ 2 h 2"/>
                  <a:gd name="T6" fmla="*/ 12 w 12"/>
                  <a:gd name="T7" fmla="*/ 0 h 2"/>
                  <a:gd name="T8" fmla="*/ 12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488"/>
              <p:cNvSpPr>
                <a:spLocks/>
              </p:cNvSpPr>
              <p:nvPr/>
            </p:nvSpPr>
            <p:spPr bwMode="auto">
              <a:xfrm>
                <a:off x="9447213" y="5597526"/>
                <a:ext cx="19050" cy="3175"/>
              </a:xfrm>
              <a:custGeom>
                <a:avLst/>
                <a:gdLst>
                  <a:gd name="T0" fmla="*/ 12 w 12"/>
                  <a:gd name="T1" fmla="*/ 0 h 2"/>
                  <a:gd name="T2" fmla="*/ 0 w 12"/>
                  <a:gd name="T3" fmla="*/ 2 h 2"/>
                  <a:gd name="T4" fmla="*/ 0 w 12"/>
                  <a:gd name="T5" fmla="*/ 2 h 2"/>
                  <a:gd name="T6" fmla="*/ 12 w 12"/>
                  <a:gd name="T7" fmla="*/ 0 h 2"/>
                  <a:gd name="T8" fmla="*/ 12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489"/>
              <p:cNvSpPr>
                <a:spLocks/>
              </p:cNvSpPr>
              <p:nvPr/>
            </p:nvSpPr>
            <p:spPr bwMode="auto">
              <a:xfrm>
                <a:off x="9372600" y="5611813"/>
                <a:ext cx="423863" cy="1828800"/>
              </a:xfrm>
              <a:custGeom>
                <a:avLst/>
                <a:gdLst>
                  <a:gd name="T0" fmla="*/ 13 w 267"/>
                  <a:gd name="T1" fmla="*/ 0 h 1152"/>
                  <a:gd name="T2" fmla="*/ 0 w 267"/>
                  <a:gd name="T3" fmla="*/ 2 h 1152"/>
                  <a:gd name="T4" fmla="*/ 254 w 267"/>
                  <a:gd name="T5" fmla="*/ 1152 h 1152"/>
                  <a:gd name="T6" fmla="*/ 267 w 267"/>
                  <a:gd name="T7" fmla="*/ 1152 h 1152"/>
                  <a:gd name="T8" fmla="*/ 13 w 267"/>
                  <a:gd name="T9" fmla="*/ 0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152">
                    <a:moveTo>
                      <a:pt x="13" y="0"/>
                    </a:moveTo>
                    <a:lnTo>
                      <a:pt x="0" y="2"/>
                    </a:lnTo>
                    <a:lnTo>
                      <a:pt x="254" y="1152"/>
                    </a:lnTo>
                    <a:lnTo>
                      <a:pt x="267" y="115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490"/>
              <p:cNvSpPr>
                <a:spLocks/>
              </p:cNvSpPr>
              <p:nvPr/>
            </p:nvSpPr>
            <p:spPr bwMode="auto">
              <a:xfrm>
                <a:off x="9372600" y="5611813"/>
                <a:ext cx="423863" cy="1828800"/>
              </a:xfrm>
              <a:custGeom>
                <a:avLst/>
                <a:gdLst>
                  <a:gd name="T0" fmla="*/ 13 w 267"/>
                  <a:gd name="T1" fmla="*/ 0 h 1152"/>
                  <a:gd name="T2" fmla="*/ 0 w 267"/>
                  <a:gd name="T3" fmla="*/ 2 h 1152"/>
                  <a:gd name="T4" fmla="*/ 254 w 267"/>
                  <a:gd name="T5" fmla="*/ 1152 h 1152"/>
                  <a:gd name="T6" fmla="*/ 267 w 267"/>
                  <a:gd name="T7" fmla="*/ 1152 h 1152"/>
                  <a:gd name="T8" fmla="*/ 13 w 267"/>
                  <a:gd name="T9" fmla="*/ 0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152">
                    <a:moveTo>
                      <a:pt x="13" y="0"/>
                    </a:moveTo>
                    <a:lnTo>
                      <a:pt x="0" y="2"/>
                    </a:lnTo>
                    <a:lnTo>
                      <a:pt x="254" y="1152"/>
                    </a:lnTo>
                    <a:lnTo>
                      <a:pt x="267" y="1152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491"/>
              <p:cNvSpPr>
                <a:spLocks/>
              </p:cNvSpPr>
              <p:nvPr/>
            </p:nvSpPr>
            <p:spPr bwMode="auto">
              <a:xfrm>
                <a:off x="9372600" y="5611813"/>
                <a:ext cx="20638" cy="3175"/>
              </a:xfrm>
              <a:custGeom>
                <a:avLst/>
                <a:gdLst>
                  <a:gd name="T0" fmla="*/ 13 w 13"/>
                  <a:gd name="T1" fmla="*/ 0 h 2"/>
                  <a:gd name="T2" fmla="*/ 0 w 13"/>
                  <a:gd name="T3" fmla="*/ 2 h 2"/>
                  <a:gd name="T4" fmla="*/ 0 w 13"/>
                  <a:gd name="T5" fmla="*/ 2 h 2"/>
                  <a:gd name="T6" fmla="*/ 13 w 13"/>
                  <a:gd name="T7" fmla="*/ 0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492"/>
              <p:cNvSpPr>
                <a:spLocks/>
              </p:cNvSpPr>
              <p:nvPr/>
            </p:nvSpPr>
            <p:spPr bwMode="auto">
              <a:xfrm>
                <a:off x="9372600" y="5611813"/>
                <a:ext cx="20638" cy="3175"/>
              </a:xfrm>
              <a:custGeom>
                <a:avLst/>
                <a:gdLst>
                  <a:gd name="T0" fmla="*/ 13 w 13"/>
                  <a:gd name="T1" fmla="*/ 0 h 2"/>
                  <a:gd name="T2" fmla="*/ 0 w 13"/>
                  <a:gd name="T3" fmla="*/ 2 h 2"/>
                  <a:gd name="T4" fmla="*/ 0 w 13"/>
                  <a:gd name="T5" fmla="*/ 2 h 2"/>
                  <a:gd name="T6" fmla="*/ 13 w 13"/>
                  <a:gd name="T7" fmla="*/ 0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493"/>
              <p:cNvSpPr>
                <a:spLocks/>
              </p:cNvSpPr>
              <p:nvPr/>
            </p:nvSpPr>
            <p:spPr bwMode="auto">
              <a:xfrm>
                <a:off x="9299575" y="5626101"/>
                <a:ext cx="419100" cy="1814513"/>
              </a:xfrm>
              <a:custGeom>
                <a:avLst/>
                <a:gdLst>
                  <a:gd name="T0" fmla="*/ 13 w 264"/>
                  <a:gd name="T1" fmla="*/ 0 h 1143"/>
                  <a:gd name="T2" fmla="*/ 0 w 264"/>
                  <a:gd name="T3" fmla="*/ 2 h 1143"/>
                  <a:gd name="T4" fmla="*/ 251 w 264"/>
                  <a:gd name="T5" fmla="*/ 1143 h 1143"/>
                  <a:gd name="T6" fmla="*/ 264 w 264"/>
                  <a:gd name="T7" fmla="*/ 1143 h 1143"/>
                  <a:gd name="T8" fmla="*/ 13 w 264"/>
                  <a:gd name="T9" fmla="*/ 0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1143">
                    <a:moveTo>
                      <a:pt x="13" y="0"/>
                    </a:moveTo>
                    <a:lnTo>
                      <a:pt x="0" y="2"/>
                    </a:lnTo>
                    <a:lnTo>
                      <a:pt x="251" y="1143"/>
                    </a:lnTo>
                    <a:lnTo>
                      <a:pt x="264" y="114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494"/>
              <p:cNvSpPr>
                <a:spLocks/>
              </p:cNvSpPr>
              <p:nvPr/>
            </p:nvSpPr>
            <p:spPr bwMode="auto">
              <a:xfrm>
                <a:off x="9299575" y="5626101"/>
                <a:ext cx="419100" cy="1814513"/>
              </a:xfrm>
              <a:custGeom>
                <a:avLst/>
                <a:gdLst>
                  <a:gd name="T0" fmla="*/ 13 w 264"/>
                  <a:gd name="T1" fmla="*/ 0 h 1143"/>
                  <a:gd name="T2" fmla="*/ 0 w 264"/>
                  <a:gd name="T3" fmla="*/ 2 h 1143"/>
                  <a:gd name="T4" fmla="*/ 251 w 264"/>
                  <a:gd name="T5" fmla="*/ 1143 h 1143"/>
                  <a:gd name="T6" fmla="*/ 264 w 264"/>
                  <a:gd name="T7" fmla="*/ 1143 h 1143"/>
                  <a:gd name="T8" fmla="*/ 13 w 264"/>
                  <a:gd name="T9" fmla="*/ 0 h 1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1143">
                    <a:moveTo>
                      <a:pt x="13" y="0"/>
                    </a:moveTo>
                    <a:lnTo>
                      <a:pt x="0" y="2"/>
                    </a:lnTo>
                    <a:lnTo>
                      <a:pt x="251" y="1143"/>
                    </a:lnTo>
                    <a:lnTo>
                      <a:pt x="264" y="1143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495"/>
              <p:cNvSpPr>
                <a:spLocks/>
              </p:cNvSpPr>
              <p:nvPr/>
            </p:nvSpPr>
            <p:spPr bwMode="auto">
              <a:xfrm>
                <a:off x="9299575" y="5626101"/>
                <a:ext cx="20638" cy="3175"/>
              </a:xfrm>
              <a:custGeom>
                <a:avLst/>
                <a:gdLst>
                  <a:gd name="T0" fmla="*/ 13 w 13"/>
                  <a:gd name="T1" fmla="*/ 0 h 2"/>
                  <a:gd name="T2" fmla="*/ 0 w 13"/>
                  <a:gd name="T3" fmla="*/ 2 h 2"/>
                  <a:gd name="T4" fmla="*/ 0 w 13"/>
                  <a:gd name="T5" fmla="*/ 2 h 2"/>
                  <a:gd name="T6" fmla="*/ 13 w 13"/>
                  <a:gd name="T7" fmla="*/ 0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496"/>
              <p:cNvSpPr>
                <a:spLocks/>
              </p:cNvSpPr>
              <p:nvPr/>
            </p:nvSpPr>
            <p:spPr bwMode="auto">
              <a:xfrm>
                <a:off x="9299575" y="5626101"/>
                <a:ext cx="20638" cy="3175"/>
              </a:xfrm>
              <a:custGeom>
                <a:avLst/>
                <a:gdLst>
                  <a:gd name="T0" fmla="*/ 13 w 13"/>
                  <a:gd name="T1" fmla="*/ 0 h 2"/>
                  <a:gd name="T2" fmla="*/ 0 w 13"/>
                  <a:gd name="T3" fmla="*/ 2 h 2"/>
                  <a:gd name="T4" fmla="*/ 0 w 13"/>
                  <a:gd name="T5" fmla="*/ 2 h 2"/>
                  <a:gd name="T6" fmla="*/ 13 w 13"/>
                  <a:gd name="T7" fmla="*/ 0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497"/>
              <p:cNvSpPr>
                <a:spLocks/>
              </p:cNvSpPr>
              <p:nvPr/>
            </p:nvSpPr>
            <p:spPr bwMode="auto">
              <a:xfrm>
                <a:off x="9226550" y="5641976"/>
                <a:ext cx="415925" cy="1798638"/>
              </a:xfrm>
              <a:custGeom>
                <a:avLst/>
                <a:gdLst>
                  <a:gd name="T0" fmla="*/ 12 w 262"/>
                  <a:gd name="T1" fmla="*/ 0 h 1133"/>
                  <a:gd name="T2" fmla="*/ 0 w 262"/>
                  <a:gd name="T3" fmla="*/ 3 h 1133"/>
                  <a:gd name="T4" fmla="*/ 249 w 262"/>
                  <a:gd name="T5" fmla="*/ 1133 h 1133"/>
                  <a:gd name="T6" fmla="*/ 262 w 262"/>
                  <a:gd name="T7" fmla="*/ 1133 h 1133"/>
                  <a:gd name="T8" fmla="*/ 12 w 262"/>
                  <a:gd name="T9" fmla="*/ 0 h 1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1133">
                    <a:moveTo>
                      <a:pt x="12" y="0"/>
                    </a:moveTo>
                    <a:lnTo>
                      <a:pt x="0" y="3"/>
                    </a:lnTo>
                    <a:lnTo>
                      <a:pt x="249" y="1133"/>
                    </a:lnTo>
                    <a:lnTo>
                      <a:pt x="262" y="113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498"/>
              <p:cNvSpPr>
                <a:spLocks/>
              </p:cNvSpPr>
              <p:nvPr/>
            </p:nvSpPr>
            <p:spPr bwMode="auto">
              <a:xfrm>
                <a:off x="9226550" y="5641976"/>
                <a:ext cx="415925" cy="1798638"/>
              </a:xfrm>
              <a:custGeom>
                <a:avLst/>
                <a:gdLst>
                  <a:gd name="T0" fmla="*/ 12 w 262"/>
                  <a:gd name="T1" fmla="*/ 0 h 1133"/>
                  <a:gd name="T2" fmla="*/ 0 w 262"/>
                  <a:gd name="T3" fmla="*/ 3 h 1133"/>
                  <a:gd name="T4" fmla="*/ 249 w 262"/>
                  <a:gd name="T5" fmla="*/ 1133 h 1133"/>
                  <a:gd name="T6" fmla="*/ 262 w 262"/>
                  <a:gd name="T7" fmla="*/ 1133 h 1133"/>
                  <a:gd name="T8" fmla="*/ 12 w 262"/>
                  <a:gd name="T9" fmla="*/ 0 h 1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1133">
                    <a:moveTo>
                      <a:pt x="12" y="0"/>
                    </a:moveTo>
                    <a:lnTo>
                      <a:pt x="0" y="3"/>
                    </a:lnTo>
                    <a:lnTo>
                      <a:pt x="249" y="1133"/>
                    </a:lnTo>
                    <a:lnTo>
                      <a:pt x="262" y="113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499"/>
              <p:cNvSpPr>
                <a:spLocks/>
              </p:cNvSpPr>
              <p:nvPr/>
            </p:nvSpPr>
            <p:spPr bwMode="auto">
              <a:xfrm>
                <a:off x="9226550" y="5641976"/>
                <a:ext cx="19050" cy="4763"/>
              </a:xfrm>
              <a:custGeom>
                <a:avLst/>
                <a:gdLst>
                  <a:gd name="T0" fmla="*/ 12 w 12"/>
                  <a:gd name="T1" fmla="*/ 0 h 3"/>
                  <a:gd name="T2" fmla="*/ 0 w 12"/>
                  <a:gd name="T3" fmla="*/ 3 h 3"/>
                  <a:gd name="T4" fmla="*/ 0 w 12"/>
                  <a:gd name="T5" fmla="*/ 3 h 3"/>
                  <a:gd name="T6" fmla="*/ 12 w 12"/>
                  <a:gd name="T7" fmla="*/ 0 h 3"/>
                  <a:gd name="T8" fmla="*/ 12 w 1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500"/>
              <p:cNvSpPr>
                <a:spLocks/>
              </p:cNvSpPr>
              <p:nvPr/>
            </p:nvSpPr>
            <p:spPr bwMode="auto">
              <a:xfrm>
                <a:off x="9226550" y="5641976"/>
                <a:ext cx="19050" cy="4763"/>
              </a:xfrm>
              <a:custGeom>
                <a:avLst/>
                <a:gdLst>
                  <a:gd name="T0" fmla="*/ 12 w 12"/>
                  <a:gd name="T1" fmla="*/ 0 h 3"/>
                  <a:gd name="T2" fmla="*/ 0 w 12"/>
                  <a:gd name="T3" fmla="*/ 3 h 3"/>
                  <a:gd name="T4" fmla="*/ 0 w 12"/>
                  <a:gd name="T5" fmla="*/ 3 h 3"/>
                  <a:gd name="T6" fmla="*/ 12 w 12"/>
                  <a:gd name="T7" fmla="*/ 0 h 3"/>
                  <a:gd name="T8" fmla="*/ 12 w 1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501"/>
              <p:cNvSpPr>
                <a:spLocks/>
              </p:cNvSpPr>
              <p:nvPr/>
            </p:nvSpPr>
            <p:spPr bwMode="auto">
              <a:xfrm>
                <a:off x="9151938" y="5656263"/>
                <a:ext cx="412750" cy="1784350"/>
              </a:xfrm>
              <a:custGeom>
                <a:avLst/>
                <a:gdLst>
                  <a:gd name="T0" fmla="*/ 12 w 260"/>
                  <a:gd name="T1" fmla="*/ 0 h 1124"/>
                  <a:gd name="T2" fmla="*/ 0 w 260"/>
                  <a:gd name="T3" fmla="*/ 3 h 1124"/>
                  <a:gd name="T4" fmla="*/ 247 w 260"/>
                  <a:gd name="T5" fmla="*/ 1124 h 1124"/>
                  <a:gd name="T6" fmla="*/ 260 w 260"/>
                  <a:gd name="T7" fmla="*/ 1124 h 1124"/>
                  <a:gd name="T8" fmla="*/ 12 w 260"/>
                  <a:gd name="T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1124">
                    <a:moveTo>
                      <a:pt x="12" y="0"/>
                    </a:moveTo>
                    <a:lnTo>
                      <a:pt x="0" y="3"/>
                    </a:lnTo>
                    <a:lnTo>
                      <a:pt x="247" y="1124"/>
                    </a:lnTo>
                    <a:lnTo>
                      <a:pt x="260" y="112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502"/>
              <p:cNvSpPr>
                <a:spLocks/>
              </p:cNvSpPr>
              <p:nvPr/>
            </p:nvSpPr>
            <p:spPr bwMode="auto">
              <a:xfrm>
                <a:off x="9151938" y="5656263"/>
                <a:ext cx="412750" cy="1784350"/>
              </a:xfrm>
              <a:custGeom>
                <a:avLst/>
                <a:gdLst>
                  <a:gd name="T0" fmla="*/ 12 w 260"/>
                  <a:gd name="T1" fmla="*/ 0 h 1124"/>
                  <a:gd name="T2" fmla="*/ 0 w 260"/>
                  <a:gd name="T3" fmla="*/ 3 h 1124"/>
                  <a:gd name="T4" fmla="*/ 247 w 260"/>
                  <a:gd name="T5" fmla="*/ 1124 h 1124"/>
                  <a:gd name="T6" fmla="*/ 260 w 260"/>
                  <a:gd name="T7" fmla="*/ 1124 h 1124"/>
                  <a:gd name="T8" fmla="*/ 12 w 260"/>
                  <a:gd name="T9" fmla="*/ 0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1124">
                    <a:moveTo>
                      <a:pt x="12" y="0"/>
                    </a:moveTo>
                    <a:lnTo>
                      <a:pt x="0" y="3"/>
                    </a:lnTo>
                    <a:lnTo>
                      <a:pt x="247" y="1124"/>
                    </a:lnTo>
                    <a:lnTo>
                      <a:pt x="260" y="1124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503"/>
              <p:cNvSpPr>
                <a:spLocks/>
              </p:cNvSpPr>
              <p:nvPr/>
            </p:nvSpPr>
            <p:spPr bwMode="auto">
              <a:xfrm>
                <a:off x="9151938" y="5656263"/>
                <a:ext cx="19050" cy="4763"/>
              </a:xfrm>
              <a:custGeom>
                <a:avLst/>
                <a:gdLst>
                  <a:gd name="T0" fmla="*/ 12 w 12"/>
                  <a:gd name="T1" fmla="*/ 0 h 3"/>
                  <a:gd name="T2" fmla="*/ 0 w 12"/>
                  <a:gd name="T3" fmla="*/ 3 h 3"/>
                  <a:gd name="T4" fmla="*/ 0 w 12"/>
                  <a:gd name="T5" fmla="*/ 3 h 3"/>
                  <a:gd name="T6" fmla="*/ 12 w 12"/>
                  <a:gd name="T7" fmla="*/ 0 h 3"/>
                  <a:gd name="T8" fmla="*/ 12 w 1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504"/>
              <p:cNvSpPr>
                <a:spLocks/>
              </p:cNvSpPr>
              <p:nvPr/>
            </p:nvSpPr>
            <p:spPr bwMode="auto">
              <a:xfrm>
                <a:off x="9151938" y="5656263"/>
                <a:ext cx="19050" cy="4763"/>
              </a:xfrm>
              <a:custGeom>
                <a:avLst/>
                <a:gdLst>
                  <a:gd name="T0" fmla="*/ 12 w 12"/>
                  <a:gd name="T1" fmla="*/ 0 h 3"/>
                  <a:gd name="T2" fmla="*/ 0 w 12"/>
                  <a:gd name="T3" fmla="*/ 3 h 3"/>
                  <a:gd name="T4" fmla="*/ 0 w 12"/>
                  <a:gd name="T5" fmla="*/ 3 h 3"/>
                  <a:gd name="T6" fmla="*/ 12 w 12"/>
                  <a:gd name="T7" fmla="*/ 0 h 3"/>
                  <a:gd name="T8" fmla="*/ 12 w 1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505"/>
              <p:cNvSpPr>
                <a:spLocks/>
              </p:cNvSpPr>
              <p:nvPr/>
            </p:nvSpPr>
            <p:spPr bwMode="auto">
              <a:xfrm>
                <a:off x="9077325" y="5670551"/>
                <a:ext cx="409575" cy="1770063"/>
              </a:xfrm>
              <a:custGeom>
                <a:avLst/>
                <a:gdLst>
                  <a:gd name="T0" fmla="*/ 13 w 258"/>
                  <a:gd name="T1" fmla="*/ 0 h 1115"/>
                  <a:gd name="T2" fmla="*/ 0 w 258"/>
                  <a:gd name="T3" fmla="*/ 3 h 1115"/>
                  <a:gd name="T4" fmla="*/ 245 w 258"/>
                  <a:gd name="T5" fmla="*/ 1115 h 1115"/>
                  <a:gd name="T6" fmla="*/ 258 w 258"/>
                  <a:gd name="T7" fmla="*/ 1115 h 1115"/>
                  <a:gd name="T8" fmla="*/ 13 w 258"/>
                  <a:gd name="T9" fmla="*/ 0 h 1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" h="1115">
                    <a:moveTo>
                      <a:pt x="13" y="0"/>
                    </a:moveTo>
                    <a:lnTo>
                      <a:pt x="0" y="3"/>
                    </a:lnTo>
                    <a:lnTo>
                      <a:pt x="245" y="1115"/>
                    </a:lnTo>
                    <a:lnTo>
                      <a:pt x="258" y="11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506"/>
              <p:cNvSpPr>
                <a:spLocks/>
              </p:cNvSpPr>
              <p:nvPr/>
            </p:nvSpPr>
            <p:spPr bwMode="auto">
              <a:xfrm>
                <a:off x="9077325" y="5670551"/>
                <a:ext cx="409575" cy="1770063"/>
              </a:xfrm>
              <a:custGeom>
                <a:avLst/>
                <a:gdLst>
                  <a:gd name="T0" fmla="*/ 13 w 258"/>
                  <a:gd name="T1" fmla="*/ 0 h 1115"/>
                  <a:gd name="T2" fmla="*/ 0 w 258"/>
                  <a:gd name="T3" fmla="*/ 3 h 1115"/>
                  <a:gd name="T4" fmla="*/ 245 w 258"/>
                  <a:gd name="T5" fmla="*/ 1115 h 1115"/>
                  <a:gd name="T6" fmla="*/ 258 w 258"/>
                  <a:gd name="T7" fmla="*/ 1115 h 1115"/>
                  <a:gd name="T8" fmla="*/ 13 w 258"/>
                  <a:gd name="T9" fmla="*/ 0 h 1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" h="1115">
                    <a:moveTo>
                      <a:pt x="13" y="0"/>
                    </a:moveTo>
                    <a:lnTo>
                      <a:pt x="0" y="3"/>
                    </a:lnTo>
                    <a:lnTo>
                      <a:pt x="245" y="1115"/>
                    </a:lnTo>
                    <a:lnTo>
                      <a:pt x="258" y="1115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507"/>
              <p:cNvSpPr>
                <a:spLocks/>
              </p:cNvSpPr>
              <p:nvPr/>
            </p:nvSpPr>
            <p:spPr bwMode="auto">
              <a:xfrm>
                <a:off x="9077325" y="5670551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508"/>
              <p:cNvSpPr>
                <a:spLocks/>
              </p:cNvSpPr>
              <p:nvPr/>
            </p:nvSpPr>
            <p:spPr bwMode="auto">
              <a:xfrm>
                <a:off x="9077325" y="5670551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509"/>
              <p:cNvSpPr>
                <a:spLocks/>
              </p:cNvSpPr>
              <p:nvPr/>
            </p:nvSpPr>
            <p:spPr bwMode="auto">
              <a:xfrm>
                <a:off x="9002713" y="5688013"/>
                <a:ext cx="407988" cy="1752600"/>
              </a:xfrm>
              <a:custGeom>
                <a:avLst/>
                <a:gdLst>
                  <a:gd name="T0" fmla="*/ 14 w 257"/>
                  <a:gd name="T1" fmla="*/ 0 h 1104"/>
                  <a:gd name="T2" fmla="*/ 0 w 257"/>
                  <a:gd name="T3" fmla="*/ 2 h 1104"/>
                  <a:gd name="T4" fmla="*/ 244 w 257"/>
                  <a:gd name="T5" fmla="*/ 1104 h 1104"/>
                  <a:gd name="T6" fmla="*/ 257 w 257"/>
                  <a:gd name="T7" fmla="*/ 1104 h 1104"/>
                  <a:gd name="T8" fmla="*/ 14 w 257"/>
                  <a:gd name="T9" fmla="*/ 0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7" h="1104">
                    <a:moveTo>
                      <a:pt x="14" y="0"/>
                    </a:moveTo>
                    <a:lnTo>
                      <a:pt x="0" y="2"/>
                    </a:lnTo>
                    <a:lnTo>
                      <a:pt x="244" y="1104"/>
                    </a:lnTo>
                    <a:lnTo>
                      <a:pt x="257" y="110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510"/>
              <p:cNvSpPr>
                <a:spLocks/>
              </p:cNvSpPr>
              <p:nvPr/>
            </p:nvSpPr>
            <p:spPr bwMode="auto">
              <a:xfrm>
                <a:off x="9002713" y="5688013"/>
                <a:ext cx="407988" cy="1752600"/>
              </a:xfrm>
              <a:custGeom>
                <a:avLst/>
                <a:gdLst>
                  <a:gd name="T0" fmla="*/ 14 w 257"/>
                  <a:gd name="T1" fmla="*/ 0 h 1104"/>
                  <a:gd name="T2" fmla="*/ 0 w 257"/>
                  <a:gd name="T3" fmla="*/ 2 h 1104"/>
                  <a:gd name="T4" fmla="*/ 244 w 257"/>
                  <a:gd name="T5" fmla="*/ 1104 h 1104"/>
                  <a:gd name="T6" fmla="*/ 257 w 257"/>
                  <a:gd name="T7" fmla="*/ 1104 h 1104"/>
                  <a:gd name="T8" fmla="*/ 14 w 257"/>
                  <a:gd name="T9" fmla="*/ 0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7" h="1104">
                    <a:moveTo>
                      <a:pt x="14" y="0"/>
                    </a:moveTo>
                    <a:lnTo>
                      <a:pt x="0" y="2"/>
                    </a:lnTo>
                    <a:lnTo>
                      <a:pt x="244" y="1104"/>
                    </a:lnTo>
                    <a:lnTo>
                      <a:pt x="257" y="1104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511"/>
              <p:cNvSpPr>
                <a:spLocks/>
              </p:cNvSpPr>
              <p:nvPr/>
            </p:nvSpPr>
            <p:spPr bwMode="auto">
              <a:xfrm>
                <a:off x="9002713" y="5688013"/>
                <a:ext cx="22225" cy="3175"/>
              </a:xfrm>
              <a:custGeom>
                <a:avLst/>
                <a:gdLst>
                  <a:gd name="T0" fmla="*/ 14 w 14"/>
                  <a:gd name="T1" fmla="*/ 0 h 2"/>
                  <a:gd name="T2" fmla="*/ 0 w 14"/>
                  <a:gd name="T3" fmla="*/ 2 h 2"/>
                  <a:gd name="T4" fmla="*/ 0 w 14"/>
                  <a:gd name="T5" fmla="*/ 2 h 2"/>
                  <a:gd name="T6" fmla="*/ 14 w 14"/>
                  <a:gd name="T7" fmla="*/ 0 h 2"/>
                  <a:gd name="T8" fmla="*/ 14 w 1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">
                    <a:moveTo>
                      <a:pt x="1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512"/>
              <p:cNvSpPr>
                <a:spLocks/>
              </p:cNvSpPr>
              <p:nvPr/>
            </p:nvSpPr>
            <p:spPr bwMode="auto">
              <a:xfrm>
                <a:off x="9002713" y="5688013"/>
                <a:ext cx="22225" cy="3175"/>
              </a:xfrm>
              <a:custGeom>
                <a:avLst/>
                <a:gdLst>
                  <a:gd name="T0" fmla="*/ 14 w 14"/>
                  <a:gd name="T1" fmla="*/ 0 h 2"/>
                  <a:gd name="T2" fmla="*/ 0 w 14"/>
                  <a:gd name="T3" fmla="*/ 2 h 2"/>
                  <a:gd name="T4" fmla="*/ 0 w 14"/>
                  <a:gd name="T5" fmla="*/ 2 h 2"/>
                  <a:gd name="T6" fmla="*/ 14 w 14"/>
                  <a:gd name="T7" fmla="*/ 0 h 2"/>
                  <a:gd name="T8" fmla="*/ 14 w 1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">
                    <a:moveTo>
                      <a:pt x="1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513"/>
              <p:cNvSpPr>
                <a:spLocks/>
              </p:cNvSpPr>
              <p:nvPr/>
            </p:nvSpPr>
            <p:spPr bwMode="auto">
              <a:xfrm>
                <a:off x="8931275" y="5702301"/>
                <a:ext cx="403225" cy="1738313"/>
              </a:xfrm>
              <a:custGeom>
                <a:avLst/>
                <a:gdLst>
                  <a:gd name="T0" fmla="*/ 12 w 254"/>
                  <a:gd name="T1" fmla="*/ 0 h 1095"/>
                  <a:gd name="T2" fmla="*/ 0 w 254"/>
                  <a:gd name="T3" fmla="*/ 2 h 1095"/>
                  <a:gd name="T4" fmla="*/ 241 w 254"/>
                  <a:gd name="T5" fmla="*/ 1095 h 1095"/>
                  <a:gd name="T6" fmla="*/ 254 w 254"/>
                  <a:gd name="T7" fmla="*/ 1095 h 1095"/>
                  <a:gd name="T8" fmla="*/ 12 w 254"/>
                  <a:gd name="T9" fmla="*/ 0 h 10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4" h="1095">
                    <a:moveTo>
                      <a:pt x="12" y="0"/>
                    </a:moveTo>
                    <a:lnTo>
                      <a:pt x="0" y="2"/>
                    </a:lnTo>
                    <a:lnTo>
                      <a:pt x="241" y="1095"/>
                    </a:lnTo>
                    <a:lnTo>
                      <a:pt x="254" y="109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514"/>
              <p:cNvSpPr>
                <a:spLocks/>
              </p:cNvSpPr>
              <p:nvPr/>
            </p:nvSpPr>
            <p:spPr bwMode="auto">
              <a:xfrm>
                <a:off x="8931275" y="5702301"/>
                <a:ext cx="403225" cy="1738313"/>
              </a:xfrm>
              <a:custGeom>
                <a:avLst/>
                <a:gdLst>
                  <a:gd name="T0" fmla="*/ 12 w 254"/>
                  <a:gd name="T1" fmla="*/ 0 h 1095"/>
                  <a:gd name="T2" fmla="*/ 0 w 254"/>
                  <a:gd name="T3" fmla="*/ 2 h 1095"/>
                  <a:gd name="T4" fmla="*/ 241 w 254"/>
                  <a:gd name="T5" fmla="*/ 1095 h 1095"/>
                  <a:gd name="T6" fmla="*/ 254 w 254"/>
                  <a:gd name="T7" fmla="*/ 1095 h 1095"/>
                  <a:gd name="T8" fmla="*/ 12 w 254"/>
                  <a:gd name="T9" fmla="*/ 0 h 10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4" h="1095">
                    <a:moveTo>
                      <a:pt x="12" y="0"/>
                    </a:moveTo>
                    <a:lnTo>
                      <a:pt x="0" y="2"/>
                    </a:lnTo>
                    <a:lnTo>
                      <a:pt x="241" y="1095"/>
                    </a:lnTo>
                    <a:lnTo>
                      <a:pt x="254" y="1095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515"/>
              <p:cNvSpPr>
                <a:spLocks/>
              </p:cNvSpPr>
              <p:nvPr/>
            </p:nvSpPr>
            <p:spPr bwMode="auto">
              <a:xfrm>
                <a:off x="8931275" y="5702301"/>
                <a:ext cx="19050" cy="3175"/>
              </a:xfrm>
              <a:custGeom>
                <a:avLst/>
                <a:gdLst>
                  <a:gd name="T0" fmla="*/ 12 w 12"/>
                  <a:gd name="T1" fmla="*/ 0 h 2"/>
                  <a:gd name="T2" fmla="*/ 0 w 12"/>
                  <a:gd name="T3" fmla="*/ 2 h 2"/>
                  <a:gd name="T4" fmla="*/ 0 w 12"/>
                  <a:gd name="T5" fmla="*/ 2 h 2"/>
                  <a:gd name="T6" fmla="*/ 12 w 12"/>
                  <a:gd name="T7" fmla="*/ 0 h 2"/>
                  <a:gd name="T8" fmla="*/ 12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516"/>
              <p:cNvSpPr>
                <a:spLocks/>
              </p:cNvSpPr>
              <p:nvPr/>
            </p:nvSpPr>
            <p:spPr bwMode="auto">
              <a:xfrm>
                <a:off x="8931275" y="5702301"/>
                <a:ext cx="19050" cy="3175"/>
              </a:xfrm>
              <a:custGeom>
                <a:avLst/>
                <a:gdLst>
                  <a:gd name="T0" fmla="*/ 12 w 12"/>
                  <a:gd name="T1" fmla="*/ 0 h 2"/>
                  <a:gd name="T2" fmla="*/ 0 w 12"/>
                  <a:gd name="T3" fmla="*/ 2 h 2"/>
                  <a:gd name="T4" fmla="*/ 0 w 12"/>
                  <a:gd name="T5" fmla="*/ 2 h 2"/>
                  <a:gd name="T6" fmla="*/ 12 w 12"/>
                  <a:gd name="T7" fmla="*/ 0 h 2"/>
                  <a:gd name="T8" fmla="*/ 12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517"/>
              <p:cNvSpPr>
                <a:spLocks/>
              </p:cNvSpPr>
              <p:nvPr/>
            </p:nvSpPr>
            <p:spPr bwMode="auto">
              <a:xfrm>
                <a:off x="8856663" y="5716588"/>
                <a:ext cx="398463" cy="1724025"/>
              </a:xfrm>
              <a:custGeom>
                <a:avLst/>
                <a:gdLst>
                  <a:gd name="T0" fmla="*/ 13 w 251"/>
                  <a:gd name="T1" fmla="*/ 0 h 1086"/>
                  <a:gd name="T2" fmla="*/ 0 w 251"/>
                  <a:gd name="T3" fmla="*/ 2 h 1086"/>
                  <a:gd name="T4" fmla="*/ 238 w 251"/>
                  <a:gd name="T5" fmla="*/ 1086 h 1086"/>
                  <a:gd name="T6" fmla="*/ 251 w 251"/>
                  <a:gd name="T7" fmla="*/ 1086 h 1086"/>
                  <a:gd name="T8" fmla="*/ 13 w 251"/>
                  <a:gd name="T9" fmla="*/ 0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1086">
                    <a:moveTo>
                      <a:pt x="13" y="0"/>
                    </a:moveTo>
                    <a:lnTo>
                      <a:pt x="0" y="2"/>
                    </a:lnTo>
                    <a:lnTo>
                      <a:pt x="238" y="1086"/>
                    </a:lnTo>
                    <a:lnTo>
                      <a:pt x="251" y="108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518"/>
              <p:cNvSpPr>
                <a:spLocks/>
              </p:cNvSpPr>
              <p:nvPr/>
            </p:nvSpPr>
            <p:spPr bwMode="auto">
              <a:xfrm>
                <a:off x="8856663" y="5716588"/>
                <a:ext cx="398463" cy="1724025"/>
              </a:xfrm>
              <a:custGeom>
                <a:avLst/>
                <a:gdLst>
                  <a:gd name="T0" fmla="*/ 13 w 251"/>
                  <a:gd name="T1" fmla="*/ 0 h 1086"/>
                  <a:gd name="T2" fmla="*/ 0 w 251"/>
                  <a:gd name="T3" fmla="*/ 2 h 1086"/>
                  <a:gd name="T4" fmla="*/ 238 w 251"/>
                  <a:gd name="T5" fmla="*/ 1086 h 1086"/>
                  <a:gd name="T6" fmla="*/ 251 w 251"/>
                  <a:gd name="T7" fmla="*/ 1086 h 1086"/>
                  <a:gd name="T8" fmla="*/ 13 w 251"/>
                  <a:gd name="T9" fmla="*/ 0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1086">
                    <a:moveTo>
                      <a:pt x="13" y="0"/>
                    </a:moveTo>
                    <a:lnTo>
                      <a:pt x="0" y="2"/>
                    </a:lnTo>
                    <a:lnTo>
                      <a:pt x="238" y="1086"/>
                    </a:lnTo>
                    <a:lnTo>
                      <a:pt x="251" y="1086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519"/>
              <p:cNvSpPr>
                <a:spLocks/>
              </p:cNvSpPr>
              <p:nvPr/>
            </p:nvSpPr>
            <p:spPr bwMode="auto">
              <a:xfrm>
                <a:off x="8856663" y="5716588"/>
                <a:ext cx="20638" cy="3175"/>
              </a:xfrm>
              <a:custGeom>
                <a:avLst/>
                <a:gdLst>
                  <a:gd name="T0" fmla="*/ 13 w 13"/>
                  <a:gd name="T1" fmla="*/ 0 h 2"/>
                  <a:gd name="T2" fmla="*/ 0 w 13"/>
                  <a:gd name="T3" fmla="*/ 2 h 2"/>
                  <a:gd name="T4" fmla="*/ 0 w 13"/>
                  <a:gd name="T5" fmla="*/ 2 h 2"/>
                  <a:gd name="T6" fmla="*/ 13 w 13"/>
                  <a:gd name="T7" fmla="*/ 0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520"/>
              <p:cNvSpPr>
                <a:spLocks/>
              </p:cNvSpPr>
              <p:nvPr/>
            </p:nvSpPr>
            <p:spPr bwMode="auto">
              <a:xfrm>
                <a:off x="8856663" y="5716588"/>
                <a:ext cx="20638" cy="3175"/>
              </a:xfrm>
              <a:custGeom>
                <a:avLst/>
                <a:gdLst>
                  <a:gd name="T0" fmla="*/ 13 w 13"/>
                  <a:gd name="T1" fmla="*/ 0 h 2"/>
                  <a:gd name="T2" fmla="*/ 0 w 13"/>
                  <a:gd name="T3" fmla="*/ 2 h 2"/>
                  <a:gd name="T4" fmla="*/ 0 w 13"/>
                  <a:gd name="T5" fmla="*/ 2 h 2"/>
                  <a:gd name="T6" fmla="*/ 13 w 13"/>
                  <a:gd name="T7" fmla="*/ 0 h 2"/>
                  <a:gd name="T8" fmla="*/ 13 w 1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521"/>
              <p:cNvSpPr>
                <a:spLocks/>
              </p:cNvSpPr>
              <p:nvPr/>
            </p:nvSpPr>
            <p:spPr bwMode="auto">
              <a:xfrm>
                <a:off x="8782050" y="5732463"/>
                <a:ext cx="396875" cy="1708150"/>
              </a:xfrm>
              <a:custGeom>
                <a:avLst/>
                <a:gdLst>
                  <a:gd name="T0" fmla="*/ 13 w 250"/>
                  <a:gd name="T1" fmla="*/ 0 h 1076"/>
                  <a:gd name="T2" fmla="*/ 0 w 250"/>
                  <a:gd name="T3" fmla="*/ 3 h 1076"/>
                  <a:gd name="T4" fmla="*/ 237 w 250"/>
                  <a:gd name="T5" fmla="*/ 1076 h 1076"/>
                  <a:gd name="T6" fmla="*/ 250 w 250"/>
                  <a:gd name="T7" fmla="*/ 1076 h 1076"/>
                  <a:gd name="T8" fmla="*/ 13 w 250"/>
                  <a:gd name="T9" fmla="*/ 0 h 10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076">
                    <a:moveTo>
                      <a:pt x="13" y="0"/>
                    </a:moveTo>
                    <a:lnTo>
                      <a:pt x="0" y="3"/>
                    </a:lnTo>
                    <a:lnTo>
                      <a:pt x="237" y="1076"/>
                    </a:lnTo>
                    <a:lnTo>
                      <a:pt x="250" y="107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522"/>
              <p:cNvSpPr>
                <a:spLocks/>
              </p:cNvSpPr>
              <p:nvPr/>
            </p:nvSpPr>
            <p:spPr bwMode="auto">
              <a:xfrm>
                <a:off x="8782050" y="5732463"/>
                <a:ext cx="396875" cy="1708150"/>
              </a:xfrm>
              <a:custGeom>
                <a:avLst/>
                <a:gdLst>
                  <a:gd name="T0" fmla="*/ 13 w 250"/>
                  <a:gd name="T1" fmla="*/ 0 h 1076"/>
                  <a:gd name="T2" fmla="*/ 0 w 250"/>
                  <a:gd name="T3" fmla="*/ 3 h 1076"/>
                  <a:gd name="T4" fmla="*/ 237 w 250"/>
                  <a:gd name="T5" fmla="*/ 1076 h 1076"/>
                  <a:gd name="T6" fmla="*/ 250 w 250"/>
                  <a:gd name="T7" fmla="*/ 1076 h 1076"/>
                  <a:gd name="T8" fmla="*/ 13 w 250"/>
                  <a:gd name="T9" fmla="*/ 0 h 10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076">
                    <a:moveTo>
                      <a:pt x="13" y="0"/>
                    </a:moveTo>
                    <a:lnTo>
                      <a:pt x="0" y="3"/>
                    </a:lnTo>
                    <a:lnTo>
                      <a:pt x="237" y="1076"/>
                    </a:lnTo>
                    <a:lnTo>
                      <a:pt x="250" y="1076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523"/>
              <p:cNvSpPr>
                <a:spLocks/>
              </p:cNvSpPr>
              <p:nvPr/>
            </p:nvSpPr>
            <p:spPr bwMode="auto">
              <a:xfrm>
                <a:off x="8782050" y="5732463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524"/>
              <p:cNvSpPr>
                <a:spLocks/>
              </p:cNvSpPr>
              <p:nvPr/>
            </p:nvSpPr>
            <p:spPr bwMode="auto">
              <a:xfrm>
                <a:off x="8782050" y="5732463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525"/>
              <p:cNvSpPr>
                <a:spLocks/>
              </p:cNvSpPr>
              <p:nvPr/>
            </p:nvSpPr>
            <p:spPr bwMode="auto">
              <a:xfrm>
                <a:off x="8707438" y="5746751"/>
                <a:ext cx="395288" cy="1693863"/>
              </a:xfrm>
              <a:custGeom>
                <a:avLst/>
                <a:gdLst>
                  <a:gd name="T0" fmla="*/ 13 w 249"/>
                  <a:gd name="T1" fmla="*/ 0 h 1067"/>
                  <a:gd name="T2" fmla="*/ 0 w 249"/>
                  <a:gd name="T3" fmla="*/ 3 h 1067"/>
                  <a:gd name="T4" fmla="*/ 236 w 249"/>
                  <a:gd name="T5" fmla="*/ 1067 h 1067"/>
                  <a:gd name="T6" fmla="*/ 249 w 249"/>
                  <a:gd name="T7" fmla="*/ 1067 h 1067"/>
                  <a:gd name="T8" fmla="*/ 13 w 249"/>
                  <a:gd name="T9" fmla="*/ 0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" h="1067">
                    <a:moveTo>
                      <a:pt x="13" y="0"/>
                    </a:moveTo>
                    <a:lnTo>
                      <a:pt x="0" y="3"/>
                    </a:lnTo>
                    <a:lnTo>
                      <a:pt x="236" y="1067"/>
                    </a:lnTo>
                    <a:lnTo>
                      <a:pt x="249" y="106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526"/>
              <p:cNvSpPr>
                <a:spLocks/>
              </p:cNvSpPr>
              <p:nvPr/>
            </p:nvSpPr>
            <p:spPr bwMode="auto">
              <a:xfrm>
                <a:off x="8707438" y="5746751"/>
                <a:ext cx="395288" cy="1693863"/>
              </a:xfrm>
              <a:custGeom>
                <a:avLst/>
                <a:gdLst>
                  <a:gd name="T0" fmla="*/ 13 w 249"/>
                  <a:gd name="T1" fmla="*/ 0 h 1067"/>
                  <a:gd name="T2" fmla="*/ 0 w 249"/>
                  <a:gd name="T3" fmla="*/ 3 h 1067"/>
                  <a:gd name="T4" fmla="*/ 236 w 249"/>
                  <a:gd name="T5" fmla="*/ 1067 h 1067"/>
                  <a:gd name="T6" fmla="*/ 249 w 249"/>
                  <a:gd name="T7" fmla="*/ 1067 h 1067"/>
                  <a:gd name="T8" fmla="*/ 13 w 249"/>
                  <a:gd name="T9" fmla="*/ 0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" h="1067">
                    <a:moveTo>
                      <a:pt x="13" y="0"/>
                    </a:moveTo>
                    <a:lnTo>
                      <a:pt x="0" y="3"/>
                    </a:lnTo>
                    <a:lnTo>
                      <a:pt x="236" y="1067"/>
                    </a:lnTo>
                    <a:lnTo>
                      <a:pt x="249" y="1067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527"/>
              <p:cNvSpPr>
                <a:spLocks/>
              </p:cNvSpPr>
              <p:nvPr/>
            </p:nvSpPr>
            <p:spPr bwMode="auto">
              <a:xfrm>
                <a:off x="8707438" y="5746751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7" name="Freeform 528"/>
              <p:cNvSpPr>
                <a:spLocks/>
              </p:cNvSpPr>
              <p:nvPr/>
            </p:nvSpPr>
            <p:spPr bwMode="auto">
              <a:xfrm>
                <a:off x="8707438" y="5746751"/>
                <a:ext cx="20638" cy="4763"/>
              </a:xfrm>
              <a:custGeom>
                <a:avLst/>
                <a:gdLst>
                  <a:gd name="T0" fmla="*/ 13 w 13"/>
                  <a:gd name="T1" fmla="*/ 0 h 3"/>
                  <a:gd name="T2" fmla="*/ 0 w 13"/>
                  <a:gd name="T3" fmla="*/ 3 h 3"/>
                  <a:gd name="T4" fmla="*/ 0 w 13"/>
                  <a:gd name="T5" fmla="*/ 3 h 3"/>
                  <a:gd name="T6" fmla="*/ 13 w 13"/>
                  <a:gd name="T7" fmla="*/ 0 h 3"/>
                  <a:gd name="T8" fmla="*/ 13 w 1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8" name="Freeform 529"/>
              <p:cNvSpPr>
                <a:spLocks/>
              </p:cNvSpPr>
              <p:nvPr/>
            </p:nvSpPr>
            <p:spPr bwMode="auto">
              <a:xfrm>
                <a:off x="8636000" y="5761038"/>
                <a:ext cx="388938" cy="1679575"/>
              </a:xfrm>
              <a:custGeom>
                <a:avLst/>
                <a:gdLst>
                  <a:gd name="T0" fmla="*/ 12 w 245"/>
                  <a:gd name="T1" fmla="*/ 0 h 1058"/>
                  <a:gd name="T2" fmla="*/ 0 w 245"/>
                  <a:gd name="T3" fmla="*/ 3 h 1058"/>
                  <a:gd name="T4" fmla="*/ 231 w 245"/>
                  <a:gd name="T5" fmla="*/ 1058 h 1058"/>
                  <a:gd name="T6" fmla="*/ 245 w 245"/>
                  <a:gd name="T7" fmla="*/ 1058 h 1058"/>
                  <a:gd name="T8" fmla="*/ 12 w 245"/>
                  <a:gd name="T9" fmla="*/ 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1058">
                    <a:moveTo>
                      <a:pt x="12" y="0"/>
                    </a:moveTo>
                    <a:lnTo>
                      <a:pt x="0" y="3"/>
                    </a:lnTo>
                    <a:lnTo>
                      <a:pt x="231" y="1058"/>
                    </a:lnTo>
                    <a:lnTo>
                      <a:pt x="245" y="105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9" name="Freeform 530"/>
              <p:cNvSpPr>
                <a:spLocks/>
              </p:cNvSpPr>
              <p:nvPr/>
            </p:nvSpPr>
            <p:spPr bwMode="auto">
              <a:xfrm>
                <a:off x="8636000" y="5761038"/>
                <a:ext cx="388938" cy="1679575"/>
              </a:xfrm>
              <a:custGeom>
                <a:avLst/>
                <a:gdLst>
                  <a:gd name="T0" fmla="*/ 12 w 245"/>
                  <a:gd name="T1" fmla="*/ 0 h 1058"/>
                  <a:gd name="T2" fmla="*/ 0 w 245"/>
                  <a:gd name="T3" fmla="*/ 3 h 1058"/>
                  <a:gd name="T4" fmla="*/ 231 w 245"/>
                  <a:gd name="T5" fmla="*/ 1058 h 1058"/>
                  <a:gd name="T6" fmla="*/ 245 w 245"/>
                  <a:gd name="T7" fmla="*/ 1058 h 1058"/>
                  <a:gd name="T8" fmla="*/ 12 w 245"/>
                  <a:gd name="T9" fmla="*/ 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1058">
                    <a:moveTo>
                      <a:pt x="12" y="0"/>
                    </a:moveTo>
                    <a:lnTo>
                      <a:pt x="0" y="3"/>
                    </a:lnTo>
                    <a:lnTo>
                      <a:pt x="231" y="1058"/>
                    </a:lnTo>
                    <a:lnTo>
                      <a:pt x="245" y="1058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0" name="Freeform 531"/>
              <p:cNvSpPr>
                <a:spLocks/>
              </p:cNvSpPr>
              <p:nvPr/>
            </p:nvSpPr>
            <p:spPr bwMode="auto">
              <a:xfrm>
                <a:off x="8636000" y="5761038"/>
                <a:ext cx="19050" cy="4763"/>
              </a:xfrm>
              <a:custGeom>
                <a:avLst/>
                <a:gdLst>
                  <a:gd name="T0" fmla="*/ 12 w 12"/>
                  <a:gd name="T1" fmla="*/ 0 h 3"/>
                  <a:gd name="T2" fmla="*/ 0 w 12"/>
                  <a:gd name="T3" fmla="*/ 3 h 3"/>
                  <a:gd name="T4" fmla="*/ 0 w 12"/>
                  <a:gd name="T5" fmla="*/ 3 h 3"/>
                  <a:gd name="T6" fmla="*/ 12 w 12"/>
                  <a:gd name="T7" fmla="*/ 0 h 3"/>
                  <a:gd name="T8" fmla="*/ 12 w 1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1" name="Freeform 532"/>
              <p:cNvSpPr>
                <a:spLocks/>
              </p:cNvSpPr>
              <p:nvPr/>
            </p:nvSpPr>
            <p:spPr bwMode="auto">
              <a:xfrm>
                <a:off x="8636000" y="5761038"/>
                <a:ext cx="19050" cy="4763"/>
              </a:xfrm>
              <a:custGeom>
                <a:avLst/>
                <a:gdLst>
                  <a:gd name="T0" fmla="*/ 12 w 12"/>
                  <a:gd name="T1" fmla="*/ 0 h 3"/>
                  <a:gd name="T2" fmla="*/ 0 w 12"/>
                  <a:gd name="T3" fmla="*/ 3 h 3"/>
                  <a:gd name="T4" fmla="*/ 0 w 12"/>
                  <a:gd name="T5" fmla="*/ 3 h 3"/>
                  <a:gd name="T6" fmla="*/ 12 w 12"/>
                  <a:gd name="T7" fmla="*/ 0 h 3"/>
                  <a:gd name="T8" fmla="*/ 12 w 1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2" name="Freeform 533"/>
              <p:cNvSpPr>
                <a:spLocks/>
              </p:cNvSpPr>
              <p:nvPr/>
            </p:nvSpPr>
            <p:spPr bwMode="auto">
              <a:xfrm>
                <a:off x="8561388" y="5776913"/>
                <a:ext cx="385763" cy="1663700"/>
              </a:xfrm>
              <a:custGeom>
                <a:avLst/>
                <a:gdLst>
                  <a:gd name="T0" fmla="*/ 13 w 243"/>
                  <a:gd name="T1" fmla="*/ 0 h 1048"/>
                  <a:gd name="T2" fmla="*/ 0 w 243"/>
                  <a:gd name="T3" fmla="*/ 2 h 1048"/>
                  <a:gd name="T4" fmla="*/ 230 w 243"/>
                  <a:gd name="T5" fmla="*/ 1048 h 1048"/>
                  <a:gd name="T6" fmla="*/ 243 w 243"/>
                  <a:gd name="T7" fmla="*/ 1048 h 1048"/>
                  <a:gd name="T8" fmla="*/ 13 w 243"/>
                  <a:gd name="T9" fmla="*/ 0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1048">
                    <a:moveTo>
                      <a:pt x="13" y="0"/>
                    </a:moveTo>
                    <a:lnTo>
                      <a:pt x="0" y="2"/>
                    </a:lnTo>
                    <a:lnTo>
                      <a:pt x="230" y="1048"/>
                    </a:lnTo>
                    <a:lnTo>
                      <a:pt x="243" y="10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3" name="Freeform 534"/>
              <p:cNvSpPr>
                <a:spLocks/>
              </p:cNvSpPr>
              <p:nvPr/>
            </p:nvSpPr>
            <p:spPr bwMode="auto">
              <a:xfrm>
                <a:off x="8561388" y="5776913"/>
                <a:ext cx="385763" cy="1663700"/>
              </a:xfrm>
              <a:custGeom>
                <a:avLst/>
                <a:gdLst>
                  <a:gd name="T0" fmla="*/ 13 w 243"/>
                  <a:gd name="T1" fmla="*/ 0 h 1048"/>
                  <a:gd name="T2" fmla="*/ 0 w 243"/>
                  <a:gd name="T3" fmla="*/ 2 h 1048"/>
                  <a:gd name="T4" fmla="*/ 230 w 243"/>
                  <a:gd name="T5" fmla="*/ 1048 h 1048"/>
                  <a:gd name="T6" fmla="*/ 243 w 243"/>
                  <a:gd name="T7" fmla="*/ 1048 h 1048"/>
                  <a:gd name="T8" fmla="*/ 13 w 243"/>
                  <a:gd name="T9" fmla="*/ 0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1048">
                    <a:moveTo>
                      <a:pt x="13" y="0"/>
                    </a:moveTo>
                    <a:lnTo>
                      <a:pt x="0" y="2"/>
                    </a:lnTo>
                    <a:lnTo>
                      <a:pt x="230" y="1048"/>
                    </a:lnTo>
                    <a:lnTo>
                      <a:pt x="243" y="1048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4" name="Freeform 535"/>
              <p:cNvSpPr>
                <a:spLocks/>
              </p:cNvSpPr>
              <p:nvPr/>
            </p:nvSpPr>
            <p:spPr bwMode="auto">
              <a:xfrm>
                <a:off x="8486775" y="5792788"/>
                <a:ext cx="384175" cy="1647825"/>
              </a:xfrm>
              <a:custGeom>
                <a:avLst/>
                <a:gdLst>
                  <a:gd name="T0" fmla="*/ 13 w 242"/>
                  <a:gd name="T1" fmla="*/ 0 h 1038"/>
                  <a:gd name="T2" fmla="*/ 0 w 242"/>
                  <a:gd name="T3" fmla="*/ 3 h 1038"/>
                  <a:gd name="T4" fmla="*/ 229 w 242"/>
                  <a:gd name="T5" fmla="*/ 1038 h 1038"/>
                  <a:gd name="T6" fmla="*/ 242 w 242"/>
                  <a:gd name="T7" fmla="*/ 1038 h 1038"/>
                  <a:gd name="T8" fmla="*/ 13 w 242"/>
                  <a:gd name="T9" fmla="*/ 0 h 1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1038">
                    <a:moveTo>
                      <a:pt x="13" y="0"/>
                    </a:moveTo>
                    <a:lnTo>
                      <a:pt x="0" y="3"/>
                    </a:lnTo>
                    <a:lnTo>
                      <a:pt x="229" y="1038"/>
                    </a:lnTo>
                    <a:lnTo>
                      <a:pt x="242" y="103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5" name="Freeform 536"/>
              <p:cNvSpPr>
                <a:spLocks/>
              </p:cNvSpPr>
              <p:nvPr/>
            </p:nvSpPr>
            <p:spPr bwMode="auto">
              <a:xfrm>
                <a:off x="8486775" y="5792788"/>
                <a:ext cx="384175" cy="1647825"/>
              </a:xfrm>
              <a:custGeom>
                <a:avLst/>
                <a:gdLst>
                  <a:gd name="T0" fmla="*/ 13 w 242"/>
                  <a:gd name="T1" fmla="*/ 0 h 1038"/>
                  <a:gd name="T2" fmla="*/ 0 w 242"/>
                  <a:gd name="T3" fmla="*/ 3 h 1038"/>
                  <a:gd name="T4" fmla="*/ 229 w 242"/>
                  <a:gd name="T5" fmla="*/ 1038 h 1038"/>
                  <a:gd name="T6" fmla="*/ 242 w 242"/>
                  <a:gd name="T7" fmla="*/ 1038 h 1038"/>
                  <a:gd name="T8" fmla="*/ 13 w 242"/>
                  <a:gd name="T9" fmla="*/ 0 h 1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1038">
                    <a:moveTo>
                      <a:pt x="13" y="0"/>
                    </a:moveTo>
                    <a:lnTo>
                      <a:pt x="0" y="3"/>
                    </a:lnTo>
                    <a:lnTo>
                      <a:pt x="229" y="1038"/>
                    </a:lnTo>
                    <a:lnTo>
                      <a:pt x="242" y="1038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6" name="Freeform 537"/>
              <p:cNvSpPr>
                <a:spLocks/>
              </p:cNvSpPr>
              <p:nvPr/>
            </p:nvSpPr>
            <p:spPr bwMode="auto">
              <a:xfrm>
                <a:off x="8415338" y="5807076"/>
                <a:ext cx="377825" cy="1633538"/>
              </a:xfrm>
              <a:custGeom>
                <a:avLst/>
                <a:gdLst>
                  <a:gd name="T0" fmla="*/ 11 w 238"/>
                  <a:gd name="T1" fmla="*/ 0 h 1029"/>
                  <a:gd name="T2" fmla="*/ 0 w 238"/>
                  <a:gd name="T3" fmla="*/ 3 h 1029"/>
                  <a:gd name="T4" fmla="*/ 225 w 238"/>
                  <a:gd name="T5" fmla="*/ 1029 h 1029"/>
                  <a:gd name="T6" fmla="*/ 238 w 238"/>
                  <a:gd name="T7" fmla="*/ 1029 h 1029"/>
                  <a:gd name="T8" fmla="*/ 11 w 238"/>
                  <a:gd name="T9" fmla="*/ 0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8" h="1029">
                    <a:moveTo>
                      <a:pt x="11" y="0"/>
                    </a:moveTo>
                    <a:lnTo>
                      <a:pt x="0" y="3"/>
                    </a:lnTo>
                    <a:lnTo>
                      <a:pt x="225" y="1029"/>
                    </a:lnTo>
                    <a:lnTo>
                      <a:pt x="238" y="102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1C4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7" name="Freeform 538"/>
              <p:cNvSpPr>
                <a:spLocks/>
              </p:cNvSpPr>
              <p:nvPr/>
            </p:nvSpPr>
            <p:spPr bwMode="auto">
              <a:xfrm>
                <a:off x="8415338" y="5807076"/>
                <a:ext cx="377825" cy="1633538"/>
              </a:xfrm>
              <a:custGeom>
                <a:avLst/>
                <a:gdLst>
                  <a:gd name="T0" fmla="*/ 11 w 238"/>
                  <a:gd name="T1" fmla="*/ 0 h 1029"/>
                  <a:gd name="T2" fmla="*/ 0 w 238"/>
                  <a:gd name="T3" fmla="*/ 3 h 1029"/>
                  <a:gd name="T4" fmla="*/ 225 w 238"/>
                  <a:gd name="T5" fmla="*/ 1029 h 1029"/>
                  <a:gd name="T6" fmla="*/ 238 w 238"/>
                  <a:gd name="T7" fmla="*/ 1029 h 1029"/>
                  <a:gd name="T8" fmla="*/ 11 w 238"/>
                  <a:gd name="T9" fmla="*/ 0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8" h="1029">
                    <a:moveTo>
                      <a:pt x="11" y="0"/>
                    </a:moveTo>
                    <a:lnTo>
                      <a:pt x="0" y="3"/>
                    </a:lnTo>
                    <a:lnTo>
                      <a:pt x="225" y="1029"/>
                    </a:lnTo>
                    <a:lnTo>
                      <a:pt x="238" y="1029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8" name="Freeform 539"/>
              <p:cNvSpPr>
                <a:spLocks noEditPoints="1"/>
              </p:cNvSpPr>
              <p:nvPr/>
            </p:nvSpPr>
            <p:spPr bwMode="auto">
              <a:xfrm>
                <a:off x="8410575" y="4972051"/>
                <a:ext cx="1020763" cy="558800"/>
              </a:xfrm>
              <a:custGeom>
                <a:avLst/>
                <a:gdLst>
                  <a:gd name="T0" fmla="*/ 0 w 494"/>
                  <a:gd name="T1" fmla="*/ 178 h 271"/>
                  <a:gd name="T2" fmla="*/ 0 w 494"/>
                  <a:gd name="T3" fmla="*/ 178 h 271"/>
                  <a:gd name="T4" fmla="*/ 18 w 494"/>
                  <a:gd name="T5" fmla="*/ 271 h 271"/>
                  <a:gd name="T6" fmla="*/ 18 w 494"/>
                  <a:gd name="T7" fmla="*/ 271 h 271"/>
                  <a:gd name="T8" fmla="*/ 0 w 494"/>
                  <a:gd name="T9" fmla="*/ 178 h 271"/>
                  <a:gd name="T10" fmla="*/ 493 w 494"/>
                  <a:gd name="T11" fmla="*/ 15 h 271"/>
                  <a:gd name="T12" fmla="*/ 494 w 494"/>
                  <a:gd name="T13" fmla="*/ 18 h 271"/>
                  <a:gd name="T14" fmla="*/ 494 w 494"/>
                  <a:gd name="T15" fmla="*/ 18 h 271"/>
                  <a:gd name="T16" fmla="*/ 493 w 494"/>
                  <a:gd name="T17" fmla="*/ 15 h 271"/>
                  <a:gd name="T18" fmla="*/ 490 w 494"/>
                  <a:gd name="T19" fmla="*/ 0 h 271"/>
                  <a:gd name="T20" fmla="*/ 490 w 494"/>
                  <a:gd name="T21" fmla="*/ 0 h 271"/>
                  <a:gd name="T22" fmla="*/ 491 w 494"/>
                  <a:gd name="T23" fmla="*/ 5 h 271"/>
                  <a:gd name="T24" fmla="*/ 490 w 494"/>
                  <a:gd name="T25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4" h="271">
                    <a:moveTo>
                      <a:pt x="0" y="178"/>
                    </a:moveTo>
                    <a:cubicBezTo>
                      <a:pt x="0" y="178"/>
                      <a:pt x="0" y="178"/>
                      <a:pt x="0" y="178"/>
                    </a:cubicBezTo>
                    <a:cubicBezTo>
                      <a:pt x="5" y="204"/>
                      <a:pt x="11" y="236"/>
                      <a:pt x="18" y="271"/>
                    </a:cubicBezTo>
                    <a:cubicBezTo>
                      <a:pt x="18" y="271"/>
                      <a:pt x="18" y="271"/>
                      <a:pt x="18" y="271"/>
                    </a:cubicBezTo>
                    <a:cubicBezTo>
                      <a:pt x="11" y="236"/>
                      <a:pt x="5" y="204"/>
                      <a:pt x="0" y="178"/>
                    </a:cubicBezTo>
                    <a:moveTo>
                      <a:pt x="493" y="15"/>
                    </a:moveTo>
                    <a:cubicBezTo>
                      <a:pt x="493" y="16"/>
                      <a:pt x="493" y="17"/>
                      <a:pt x="494" y="18"/>
                    </a:cubicBezTo>
                    <a:cubicBezTo>
                      <a:pt x="494" y="18"/>
                      <a:pt x="494" y="18"/>
                      <a:pt x="494" y="18"/>
                    </a:cubicBezTo>
                    <a:cubicBezTo>
                      <a:pt x="493" y="17"/>
                      <a:pt x="493" y="16"/>
                      <a:pt x="493" y="15"/>
                    </a:cubicBezTo>
                    <a:moveTo>
                      <a:pt x="490" y="0"/>
                    </a:moveTo>
                    <a:cubicBezTo>
                      <a:pt x="490" y="0"/>
                      <a:pt x="490" y="0"/>
                      <a:pt x="490" y="0"/>
                    </a:cubicBezTo>
                    <a:cubicBezTo>
                      <a:pt x="491" y="2"/>
                      <a:pt x="491" y="3"/>
                      <a:pt x="491" y="5"/>
                    </a:cubicBezTo>
                    <a:cubicBezTo>
                      <a:pt x="491" y="3"/>
                      <a:pt x="491" y="2"/>
                      <a:pt x="490" y="0"/>
                    </a:cubicBezTo>
                  </a:path>
                </a:pathLst>
              </a:custGeom>
              <a:solidFill>
                <a:srgbClr val="FFD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9" name="Freeform 540"/>
              <p:cNvSpPr>
                <a:spLocks/>
              </p:cNvSpPr>
              <p:nvPr/>
            </p:nvSpPr>
            <p:spPr bwMode="auto">
              <a:xfrm>
                <a:off x="8410575" y="5140326"/>
                <a:ext cx="577850" cy="390525"/>
              </a:xfrm>
              <a:custGeom>
                <a:avLst/>
                <a:gdLst>
                  <a:gd name="T0" fmla="*/ 264 w 280"/>
                  <a:gd name="T1" fmla="*/ 0 h 189"/>
                  <a:gd name="T2" fmla="*/ 0 w 280"/>
                  <a:gd name="T3" fmla="*/ 96 h 189"/>
                  <a:gd name="T4" fmla="*/ 18 w 280"/>
                  <a:gd name="T5" fmla="*/ 189 h 189"/>
                  <a:gd name="T6" fmla="*/ 280 w 280"/>
                  <a:gd name="T7" fmla="*/ 49 h 189"/>
                  <a:gd name="T8" fmla="*/ 264 w 280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0" h="189">
                    <a:moveTo>
                      <a:pt x="264" y="0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5" y="122"/>
                      <a:pt x="11" y="154"/>
                      <a:pt x="18" y="189"/>
                    </a:cubicBezTo>
                    <a:cubicBezTo>
                      <a:pt x="280" y="49"/>
                      <a:pt x="280" y="49"/>
                      <a:pt x="280" y="49"/>
                    </a:cubicBezTo>
                    <a:cubicBezTo>
                      <a:pt x="275" y="33"/>
                      <a:pt x="269" y="16"/>
                      <a:pt x="264" y="0"/>
                    </a:cubicBezTo>
                  </a:path>
                </a:pathLst>
              </a:custGeom>
              <a:solidFill>
                <a:srgbClr val="FF9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0" name="Freeform 541"/>
              <p:cNvSpPr>
                <a:spLocks/>
              </p:cNvSpPr>
              <p:nvPr/>
            </p:nvSpPr>
            <p:spPr bwMode="auto">
              <a:xfrm>
                <a:off x="8956675" y="4972051"/>
                <a:ext cx="474663" cy="269875"/>
              </a:xfrm>
              <a:custGeom>
                <a:avLst/>
                <a:gdLst>
                  <a:gd name="T0" fmla="*/ 226 w 230"/>
                  <a:gd name="T1" fmla="*/ 0 h 131"/>
                  <a:gd name="T2" fmla="*/ 0 w 230"/>
                  <a:gd name="T3" fmla="*/ 82 h 131"/>
                  <a:gd name="T4" fmla="*/ 16 w 230"/>
                  <a:gd name="T5" fmla="*/ 131 h 131"/>
                  <a:gd name="T6" fmla="*/ 230 w 230"/>
                  <a:gd name="T7" fmla="*/ 18 h 131"/>
                  <a:gd name="T8" fmla="*/ 229 w 230"/>
                  <a:gd name="T9" fmla="*/ 15 h 131"/>
                  <a:gd name="T10" fmla="*/ 227 w 230"/>
                  <a:gd name="T11" fmla="*/ 5 h 131"/>
                  <a:gd name="T12" fmla="*/ 226 w 230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0" h="131">
                    <a:moveTo>
                      <a:pt x="226" y="0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5" y="98"/>
                      <a:pt x="11" y="115"/>
                      <a:pt x="16" y="131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29" y="17"/>
                      <a:pt x="229" y="16"/>
                      <a:pt x="229" y="15"/>
                    </a:cubicBezTo>
                    <a:cubicBezTo>
                      <a:pt x="228" y="11"/>
                      <a:pt x="228" y="8"/>
                      <a:pt x="227" y="5"/>
                    </a:cubicBezTo>
                    <a:cubicBezTo>
                      <a:pt x="227" y="3"/>
                      <a:pt x="227" y="2"/>
                      <a:pt x="226" y="0"/>
                    </a:cubicBezTo>
                  </a:path>
                </a:pathLst>
              </a:custGeom>
              <a:solidFill>
                <a:srgbClr val="FF9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1" name="Freeform 542"/>
              <p:cNvSpPr>
                <a:spLocks/>
              </p:cNvSpPr>
              <p:nvPr/>
            </p:nvSpPr>
            <p:spPr bwMode="auto">
              <a:xfrm>
                <a:off x="8448675" y="5008563"/>
                <a:ext cx="982663" cy="522288"/>
              </a:xfrm>
              <a:custGeom>
                <a:avLst/>
                <a:gdLst>
                  <a:gd name="T0" fmla="*/ 619 w 619"/>
                  <a:gd name="T1" fmla="*/ 0 h 329"/>
                  <a:gd name="T2" fmla="*/ 619 w 619"/>
                  <a:gd name="T3" fmla="*/ 0 h 329"/>
                  <a:gd name="T4" fmla="*/ 340 w 619"/>
                  <a:gd name="T5" fmla="*/ 147 h 329"/>
                  <a:gd name="T6" fmla="*/ 0 w 619"/>
                  <a:gd name="T7" fmla="*/ 329 h 329"/>
                  <a:gd name="T8" fmla="*/ 0 w 619"/>
                  <a:gd name="T9" fmla="*/ 329 h 329"/>
                  <a:gd name="T10" fmla="*/ 0 w 619"/>
                  <a:gd name="T11" fmla="*/ 329 h 329"/>
                  <a:gd name="T12" fmla="*/ 619 w 619"/>
                  <a:gd name="T13" fmla="*/ 0 h 329"/>
                  <a:gd name="T14" fmla="*/ 619 w 619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9" h="329">
                    <a:moveTo>
                      <a:pt x="619" y="0"/>
                    </a:moveTo>
                    <a:lnTo>
                      <a:pt x="619" y="0"/>
                    </a:lnTo>
                    <a:lnTo>
                      <a:pt x="340" y="147"/>
                    </a:lnTo>
                    <a:lnTo>
                      <a:pt x="0" y="329"/>
                    </a:lnTo>
                    <a:lnTo>
                      <a:pt x="0" y="329"/>
                    </a:lnTo>
                    <a:lnTo>
                      <a:pt x="0" y="329"/>
                    </a:lnTo>
                    <a:lnTo>
                      <a:pt x="619" y="0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rgbClr val="DFC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2" name="Freeform 543"/>
              <p:cNvSpPr>
                <a:spLocks/>
              </p:cNvSpPr>
              <p:nvPr/>
            </p:nvSpPr>
            <p:spPr bwMode="auto">
              <a:xfrm>
                <a:off x="8448675" y="5008563"/>
                <a:ext cx="982663" cy="522288"/>
              </a:xfrm>
              <a:custGeom>
                <a:avLst/>
                <a:gdLst>
                  <a:gd name="T0" fmla="*/ 619 w 619"/>
                  <a:gd name="T1" fmla="*/ 0 h 329"/>
                  <a:gd name="T2" fmla="*/ 619 w 619"/>
                  <a:gd name="T3" fmla="*/ 0 h 329"/>
                  <a:gd name="T4" fmla="*/ 340 w 619"/>
                  <a:gd name="T5" fmla="*/ 147 h 329"/>
                  <a:gd name="T6" fmla="*/ 0 w 619"/>
                  <a:gd name="T7" fmla="*/ 329 h 329"/>
                  <a:gd name="T8" fmla="*/ 0 w 619"/>
                  <a:gd name="T9" fmla="*/ 329 h 329"/>
                  <a:gd name="T10" fmla="*/ 0 w 619"/>
                  <a:gd name="T11" fmla="*/ 329 h 329"/>
                  <a:gd name="T12" fmla="*/ 619 w 619"/>
                  <a:gd name="T13" fmla="*/ 0 h 329"/>
                  <a:gd name="T14" fmla="*/ 619 w 619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9" h="329">
                    <a:moveTo>
                      <a:pt x="619" y="0"/>
                    </a:moveTo>
                    <a:lnTo>
                      <a:pt x="619" y="0"/>
                    </a:lnTo>
                    <a:lnTo>
                      <a:pt x="340" y="147"/>
                    </a:lnTo>
                    <a:lnTo>
                      <a:pt x="0" y="329"/>
                    </a:lnTo>
                    <a:lnTo>
                      <a:pt x="0" y="329"/>
                    </a:lnTo>
                    <a:lnTo>
                      <a:pt x="0" y="329"/>
                    </a:lnTo>
                    <a:lnTo>
                      <a:pt x="619" y="0"/>
                    </a:lnTo>
                    <a:lnTo>
                      <a:pt x="6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33" name="组合 1732"/>
            <p:cNvGrpSpPr/>
            <p:nvPr/>
          </p:nvGrpSpPr>
          <p:grpSpPr>
            <a:xfrm>
              <a:off x="854259" y="1807366"/>
              <a:ext cx="866775" cy="1337398"/>
              <a:chOff x="8086725" y="2238375"/>
              <a:chExt cx="866775" cy="1337398"/>
            </a:xfrm>
          </p:grpSpPr>
          <p:grpSp>
            <p:nvGrpSpPr>
              <p:cNvPr id="1734" name="组合 1733"/>
              <p:cNvGrpSpPr/>
              <p:nvPr/>
            </p:nvGrpSpPr>
            <p:grpSpPr>
              <a:xfrm>
                <a:off x="8086725" y="2238375"/>
                <a:ext cx="866775" cy="866775"/>
                <a:chOff x="8086725" y="2238375"/>
                <a:chExt cx="866775" cy="866775"/>
              </a:xfrm>
            </p:grpSpPr>
            <p:grpSp>
              <p:nvGrpSpPr>
                <p:cNvPr id="1736" name="组合 1735"/>
                <p:cNvGrpSpPr/>
                <p:nvPr/>
              </p:nvGrpSpPr>
              <p:grpSpPr>
                <a:xfrm>
                  <a:off x="8086725" y="2238375"/>
                  <a:ext cx="866775" cy="866775"/>
                  <a:chOff x="3209924" y="1623825"/>
                  <a:chExt cx="2757677" cy="2757676"/>
                </a:xfrm>
              </p:grpSpPr>
              <p:sp>
                <p:nvSpPr>
                  <p:cNvPr id="1738" name="椭圆 1737"/>
                  <p:cNvSpPr/>
                  <p:nvPr/>
                </p:nvSpPr>
                <p:spPr>
                  <a:xfrm>
                    <a:off x="3209924" y="1623825"/>
                    <a:ext cx="2757677" cy="275767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39" name="椭圆 1738"/>
                  <p:cNvSpPr/>
                  <p:nvPr/>
                </p:nvSpPr>
                <p:spPr>
                  <a:xfrm>
                    <a:off x="3333749" y="1738125"/>
                    <a:ext cx="2533802" cy="2533801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pic>
              <p:nvPicPr>
                <p:cNvPr id="1737" name="图片 1736"/>
                <p:cNvPicPr>
                  <a:picLocks noChangeAspect="1"/>
                </p:cNvPicPr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276012" y="2386298"/>
                  <a:ext cx="496514" cy="685040"/>
                </a:xfrm>
                <a:prstGeom prst="rect">
                  <a:avLst/>
                </a:prstGeom>
              </p:spPr>
            </p:pic>
          </p:grpSp>
          <p:sp>
            <p:nvSpPr>
              <p:cNvPr id="1735" name="任意多边形 1734"/>
              <p:cNvSpPr/>
              <p:nvPr/>
            </p:nvSpPr>
            <p:spPr>
              <a:xfrm>
                <a:off x="8121829" y="3375509"/>
                <a:ext cx="753885" cy="200264"/>
              </a:xfrm>
              <a:custGeom>
                <a:avLst/>
                <a:gdLst/>
                <a:ahLst/>
                <a:cxnLst/>
                <a:rect l="l" t="t" r="r" b="b"/>
                <a:pathLst>
                  <a:path w="670220" h="178039">
                    <a:moveTo>
                      <a:pt x="35004" y="137434"/>
                    </a:moveTo>
                    <a:cubicBezTo>
                      <a:pt x="36871" y="136901"/>
                      <a:pt x="38738" y="137167"/>
                      <a:pt x="40605" y="138234"/>
                    </a:cubicBezTo>
                    <a:cubicBezTo>
                      <a:pt x="42339" y="139301"/>
                      <a:pt x="43472" y="140801"/>
                      <a:pt x="44006" y="142735"/>
                    </a:cubicBezTo>
                    <a:cubicBezTo>
                      <a:pt x="44539" y="144668"/>
                      <a:pt x="44272" y="146502"/>
                      <a:pt x="43205" y="148235"/>
                    </a:cubicBezTo>
                    <a:lnTo>
                      <a:pt x="31804" y="167838"/>
                    </a:lnTo>
                    <a:cubicBezTo>
                      <a:pt x="30337" y="170238"/>
                      <a:pt x="28204" y="171438"/>
                      <a:pt x="25403" y="171438"/>
                    </a:cubicBezTo>
                    <a:cubicBezTo>
                      <a:pt x="24336" y="171438"/>
                      <a:pt x="23136" y="171105"/>
                      <a:pt x="21803" y="170438"/>
                    </a:cubicBezTo>
                    <a:cubicBezTo>
                      <a:pt x="20069" y="169371"/>
                      <a:pt x="18936" y="167871"/>
                      <a:pt x="18402" y="165938"/>
                    </a:cubicBezTo>
                    <a:cubicBezTo>
                      <a:pt x="17869" y="164004"/>
                      <a:pt x="18136" y="162171"/>
                      <a:pt x="19202" y="160437"/>
                    </a:cubicBezTo>
                    <a:lnTo>
                      <a:pt x="30604" y="140835"/>
                    </a:lnTo>
                    <a:cubicBezTo>
                      <a:pt x="31671" y="139101"/>
                      <a:pt x="33138" y="137968"/>
                      <a:pt x="35004" y="137434"/>
                    </a:cubicBezTo>
                    <a:close/>
                    <a:moveTo>
                      <a:pt x="105013" y="136034"/>
                    </a:moveTo>
                    <a:cubicBezTo>
                      <a:pt x="107013" y="136301"/>
                      <a:pt x="108680" y="137234"/>
                      <a:pt x="110014" y="138834"/>
                    </a:cubicBezTo>
                    <a:lnTo>
                      <a:pt x="122615" y="154636"/>
                    </a:lnTo>
                    <a:cubicBezTo>
                      <a:pt x="123816" y="156236"/>
                      <a:pt x="124316" y="158037"/>
                      <a:pt x="124116" y="160037"/>
                    </a:cubicBezTo>
                    <a:cubicBezTo>
                      <a:pt x="123916" y="162037"/>
                      <a:pt x="123015" y="163704"/>
                      <a:pt x="121415" y="165038"/>
                    </a:cubicBezTo>
                    <a:cubicBezTo>
                      <a:pt x="120748" y="165571"/>
                      <a:pt x="120015" y="165938"/>
                      <a:pt x="119215" y="166138"/>
                    </a:cubicBezTo>
                    <a:cubicBezTo>
                      <a:pt x="118415" y="166338"/>
                      <a:pt x="117681" y="166438"/>
                      <a:pt x="117015" y="166438"/>
                    </a:cubicBezTo>
                    <a:cubicBezTo>
                      <a:pt x="114481" y="166438"/>
                      <a:pt x="112547" y="165571"/>
                      <a:pt x="111214" y="163837"/>
                    </a:cubicBezTo>
                    <a:lnTo>
                      <a:pt x="98612" y="147835"/>
                    </a:lnTo>
                    <a:cubicBezTo>
                      <a:pt x="97279" y="146235"/>
                      <a:pt x="96745" y="144435"/>
                      <a:pt x="97012" y="142435"/>
                    </a:cubicBezTo>
                    <a:cubicBezTo>
                      <a:pt x="97279" y="140434"/>
                      <a:pt x="98212" y="138834"/>
                      <a:pt x="99813" y="137634"/>
                    </a:cubicBezTo>
                    <a:cubicBezTo>
                      <a:pt x="101279" y="136301"/>
                      <a:pt x="103013" y="135767"/>
                      <a:pt x="105013" y="136034"/>
                    </a:cubicBezTo>
                    <a:close/>
                    <a:moveTo>
                      <a:pt x="266833" y="113131"/>
                    </a:moveTo>
                    <a:cubicBezTo>
                      <a:pt x="272167" y="112931"/>
                      <a:pt x="277435" y="113298"/>
                      <a:pt x="282635" y="114231"/>
                    </a:cubicBezTo>
                    <a:cubicBezTo>
                      <a:pt x="287836" y="115165"/>
                      <a:pt x="292503" y="116798"/>
                      <a:pt x="296637" y="119132"/>
                    </a:cubicBezTo>
                    <a:cubicBezTo>
                      <a:pt x="300771" y="121465"/>
                      <a:pt x="303505" y="124699"/>
                      <a:pt x="304838" y="128833"/>
                    </a:cubicBezTo>
                    <a:cubicBezTo>
                      <a:pt x="307238" y="136034"/>
                      <a:pt x="303838" y="143835"/>
                      <a:pt x="294637" y="152236"/>
                    </a:cubicBezTo>
                    <a:lnTo>
                      <a:pt x="317840" y="159237"/>
                    </a:lnTo>
                    <a:cubicBezTo>
                      <a:pt x="319707" y="159904"/>
                      <a:pt x="321140" y="161137"/>
                      <a:pt x="322140" y="162937"/>
                    </a:cubicBezTo>
                    <a:cubicBezTo>
                      <a:pt x="323140" y="164738"/>
                      <a:pt x="323307" y="166571"/>
                      <a:pt x="322640" y="168438"/>
                    </a:cubicBezTo>
                    <a:cubicBezTo>
                      <a:pt x="322107" y="170038"/>
                      <a:pt x="321207" y="171305"/>
                      <a:pt x="319940" y="172238"/>
                    </a:cubicBezTo>
                    <a:cubicBezTo>
                      <a:pt x="318673" y="173172"/>
                      <a:pt x="317240" y="173639"/>
                      <a:pt x="315639" y="173639"/>
                    </a:cubicBezTo>
                    <a:cubicBezTo>
                      <a:pt x="315106" y="173639"/>
                      <a:pt x="314439" y="173505"/>
                      <a:pt x="313639" y="173239"/>
                    </a:cubicBezTo>
                    <a:lnTo>
                      <a:pt x="279635" y="162837"/>
                    </a:lnTo>
                    <a:cubicBezTo>
                      <a:pt x="275768" y="165104"/>
                      <a:pt x="271501" y="167438"/>
                      <a:pt x="266833" y="169838"/>
                    </a:cubicBezTo>
                    <a:cubicBezTo>
                      <a:pt x="262166" y="172238"/>
                      <a:pt x="257032" y="174772"/>
                      <a:pt x="251431" y="177439"/>
                    </a:cubicBezTo>
                    <a:cubicBezTo>
                      <a:pt x="250365" y="177839"/>
                      <a:pt x="249365" y="178039"/>
                      <a:pt x="248431" y="178039"/>
                    </a:cubicBezTo>
                    <a:cubicBezTo>
                      <a:pt x="245364" y="178039"/>
                      <a:pt x="243097" y="176639"/>
                      <a:pt x="241630" y="173839"/>
                    </a:cubicBezTo>
                    <a:cubicBezTo>
                      <a:pt x="240830" y="171972"/>
                      <a:pt x="240797" y="170105"/>
                      <a:pt x="241530" y="168238"/>
                    </a:cubicBezTo>
                    <a:cubicBezTo>
                      <a:pt x="242264" y="166371"/>
                      <a:pt x="243564" y="165038"/>
                      <a:pt x="245431" y="164237"/>
                    </a:cubicBezTo>
                    <a:cubicBezTo>
                      <a:pt x="248231" y="162904"/>
                      <a:pt x="250898" y="161637"/>
                      <a:pt x="253432" y="160437"/>
                    </a:cubicBezTo>
                    <a:cubicBezTo>
                      <a:pt x="255965" y="159237"/>
                      <a:pt x="258366" y="158037"/>
                      <a:pt x="260633" y="156837"/>
                    </a:cubicBezTo>
                    <a:lnTo>
                      <a:pt x="244431" y="151836"/>
                    </a:lnTo>
                    <a:cubicBezTo>
                      <a:pt x="242564" y="151169"/>
                      <a:pt x="241130" y="149969"/>
                      <a:pt x="240130" y="148235"/>
                    </a:cubicBezTo>
                    <a:cubicBezTo>
                      <a:pt x="239130" y="146502"/>
                      <a:pt x="238963" y="144702"/>
                      <a:pt x="239630" y="142835"/>
                    </a:cubicBezTo>
                    <a:cubicBezTo>
                      <a:pt x="240297" y="140835"/>
                      <a:pt x="241497" y="139368"/>
                      <a:pt x="243230" y="138434"/>
                    </a:cubicBezTo>
                    <a:cubicBezTo>
                      <a:pt x="244964" y="137501"/>
                      <a:pt x="246764" y="137367"/>
                      <a:pt x="248631" y="138034"/>
                    </a:cubicBezTo>
                    <a:lnTo>
                      <a:pt x="277635" y="146835"/>
                    </a:lnTo>
                    <a:cubicBezTo>
                      <a:pt x="280968" y="144568"/>
                      <a:pt x="283535" y="142601"/>
                      <a:pt x="285336" y="140935"/>
                    </a:cubicBezTo>
                    <a:cubicBezTo>
                      <a:pt x="287136" y="139268"/>
                      <a:pt x="288469" y="137868"/>
                      <a:pt x="289336" y="136734"/>
                    </a:cubicBezTo>
                    <a:cubicBezTo>
                      <a:pt x="290203" y="135601"/>
                      <a:pt x="290703" y="134734"/>
                      <a:pt x="290836" y="134134"/>
                    </a:cubicBezTo>
                    <a:cubicBezTo>
                      <a:pt x="290970" y="133534"/>
                      <a:pt x="291036" y="133234"/>
                      <a:pt x="291036" y="133234"/>
                    </a:cubicBezTo>
                    <a:cubicBezTo>
                      <a:pt x="290770" y="132434"/>
                      <a:pt x="289570" y="131567"/>
                      <a:pt x="287436" y="130633"/>
                    </a:cubicBezTo>
                    <a:cubicBezTo>
                      <a:pt x="285302" y="129700"/>
                      <a:pt x="282569" y="128966"/>
                      <a:pt x="279235" y="128433"/>
                    </a:cubicBezTo>
                    <a:cubicBezTo>
                      <a:pt x="275901" y="127900"/>
                      <a:pt x="272201" y="127633"/>
                      <a:pt x="268134" y="127633"/>
                    </a:cubicBezTo>
                    <a:cubicBezTo>
                      <a:pt x="264066" y="127633"/>
                      <a:pt x="259966" y="128033"/>
                      <a:pt x="255832" y="128833"/>
                    </a:cubicBezTo>
                    <a:cubicBezTo>
                      <a:pt x="253965" y="129233"/>
                      <a:pt x="252165" y="128900"/>
                      <a:pt x="250431" y="127833"/>
                    </a:cubicBezTo>
                    <a:cubicBezTo>
                      <a:pt x="248698" y="126766"/>
                      <a:pt x="247631" y="125233"/>
                      <a:pt x="247231" y="123232"/>
                    </a:cubicBezTo>
                    <a:cubicBezTo>
                      <a:pt x="246831" y="121232"/>
                      <a:pt x="247198" y="119399"/>
                      <a:pt x="248331" y="117732"/>
                    </a:cubicBezTo>
                    <a:cubicBezTo>
                      <a:pt x="249465" y="116065"/>
                      <a:pt x="251031" y="115031"/>
                      <a:pt x="253032" y="114631"/>
                    </a:cubicBezTo>
                    <a:cubicBezTo>
                      <a:pt x="256899" y="113831"/>
                      <a:pt x="261499" y="113331"/>
                      <a:pt x="266833" y="113131"/>
                    </a:cubicBezTo>
                    <a:close/>
                    <a:moveTo>
                      <a:pt x="415052" y="99429"/>
                    </a:moveTo>
                    <a:lnTo>
                      <a:pt x="434654" y="100229"/>
                    </a:lnTo>
                    <a:cubicBezTo>
                      <a:pt x="436655" y="100363"/>
                      <a:pt x="438355" y="101163"/>
                      <a:pt x="439755" y="102630"/>
                    </a:cubicBezTo>
                    <a:cubicBezTo>
                      <a:pt x="441155" y="104097"/>
                      <a:pt x="441789" y="105830"/>
                      <a:pt x="441655" y="107830"/>
                    </a:cubicBezTo>
                    <a:cubicBezTo>
                      <a:pt x="441522" y="109831"/>
                      <a:pt x="440755" y="111498"/>
                      <a:pt x="439355" y="112831"/>
                    </a:cubicBezTo>
                    <a:cubicBezTo>
                      <a:pt x="437955" y="114165"/>
                      <a:pt x="436255" y="114831"/>
                      <a:pt x="434254" y="114831"/>
                    </a:cubicBezTo>
                    <a:lnTo>
                      <a:pt x="434054" y="114831"/>
                    </a:lnTo>
                    <a:lnTo>
                      <a:pt x="414252" y="113831"/>
                    </a:lnTo>
                    <a:cubicBezTo>
                      <a:pt x="412252" y="113698"/>
                      <a:pt x="410585" y="112898"/>
                      <a:pt x="409251" y="111431"/>
                    </a:cubicBezTo>
                    <a:cubicBezTo>
                      <a:pt x="407918" y="109964"/>
                      <a:pt x="407318" y="108230"/>
                      <a:pt x="407451" y="106230"/>
                    </a:cubicBezTo>
                    <a:cubicBezTo>
                      <a:pt x="407584" y="104230"/>
                      <a:pt x="408384" y="102530"/>
                      <a:pt x="409851" y="101130"/>
                    </a:cubicBezTo>
                    <a:cubicBezTo>
                      <a:pt x="411318" y="99729"/>
                      <a:pt x="413052" y="99163"/>
                      <a:pt x="415052" y="99429"/>
                    </a:cubicBezTo>
                    <a:close/>
                    <a:moveTo>
                      <a:pt x="495862" y="94229"/>
                    </a:moveTo>
                    <a:cubicBezTo>
                      <a:pt x="497729" y="93562"/>
                      <a:pt x="499596" y="93695"/>
                      <a:pt x="501463" y="94629"/>
                    </a:cubicBezTo>
                    <a:lnTo>
                      <a:pt x="515064" y="101030"/>
                    </a:lnTo>
                    <a:cubicBezTo>
                      <a:pt x="516931" y="101963"/>
                      <a:pt x="518198" y="103363"/>
                      <a:pt x="518865" y="105230"/>
                    </a:cubicBezTo>
                    <a:cubicBezTo>
                      <a:pt x="519532" y="107097"/>
                      <a:pt x="519398" y="108964"/>
                      <a:pt x="518465" y="110831"/>
                    </a:cubicBezTo>
                    <a:cubicBezTo>
                      <a:pt x="517798" y="112164"/>
                      <a:pt x="516898" y="113164"/>
                      <a:pt x="515764" y="113831"/>
                    </a:cubicBezTo>
                    <a:cubicBezTo>
                      <a:pt x="514631" y="114498"/>
                      <a:pt x="513331" y="114831"/>
                      <a:pt x="511864" y="114831"/>
                    </a:cubicBezTo>
                    <a:cubicBezTo>
                      <a:pt x="510797" y="114831"/>
                      <a:pt x="509797" y="114631"/>
                      <a:pt x="508864" y="114231"/>
                    </a:cubicBezTo>
                    <a:lnTo>
                      <a:pt x="495262" y="107830"/>
                    </a:lnTo>
                    <a:cubicBezTo>
                      <a:pt x="493395" y="106897"/>
                      <a:pt x="492128" y="105497"/>
                      <a:pt x="491461" y="103630"/>
                    </a:cubicBezTo>
                    <a:cubicBezTo>
                      <a:pt x="490795" y="101763"/>
                      <a:pt x="490861" y="99896"/>
                      <a:pt x="491662" y="98029"/>
                    </a:cubicBezTo>
                    <a:cubicBezTo>
                      <a:pt x="492595" y="96162"/>
                      <a:pt x="493995" y="94895"/>
                      <a:pt x="495862" y="94229"/>
                    </a:cubicBezTo>
                    <a:close/>
                    <a:moveTo>
                      <a:pt x="424653" y="84427"/>
                    </a:moveTo>
                    <a:cubicBezTo>
                      <a:pt x="421186" y="84427"/>
                      <a:pt x="417886" y="85028"/>
                      <a:pt x="414752" y="86228"/>
                    </a:cubicBezTo>
                    <a:cubicBezTo>
                      <a:pt x="411618" y="87428"/>
                      <a:pt x="408918" y="89061"/>
                      <a:pt x="406651" y="91128"/>
                    </a:cubicBezTo>
                    <a:cubicBezTo>
                      <a:pt x="404384" y="93195"/>
                      <a:pt x="402584" y="95596"/>
                      <a:pt x="401250" y="98329"/>
                    </a:cubicBezTo>
                    <a:cubicBezTo>
                      <a:pt x="399917" y="101063"/>
                      <a:pt x="399250" y="103963"/>
                      <a:pt x="399250" y="107030"/>
                    </a:cubicBezTo>
                    <a:cubicBezTo>
                      <a:pt x="399250" y="110231"/>
                      <a:pt x="399917" y="113198"/>
                      <a:pt x="401250" y="115931"/>
                    </a:cubicBezTo>
                    <a:cubicBezTo>
                      <a:pt x="402584" y="118665"/>
                      <a:pt x="404384" y="121065"/>
                      <a:pt x="406651" y="123132"/>
                    </a:cubicBezTo>
                    <a:cubicBezTo>
                      <a:pt x="408918" y="125199"/>
                      <a:pt x="411618" y="126833"/>
                      <a:pt x="414752" y="128033"/>
                    </a:cubicBezTo>
                    <a:cubicBezTo>
                      <a:pt x="417886" y="129233"/>
                      <a:pt x="421186" y="129833"/>
                      <a:pt x="424653" y="129833"/>
                    </a:cubicBezTo>
                    <a:cubicBezTo>
                      <a:pt x="428120" y="129833"/>
                      <a:pt x="431387" y="129233"/>
                      <a:pt x="434454" y="128033"/>
                    </a:cubicBezTo>
                    <a:cubicBezTo>
                      <a:pt x="437521" y="126833"/>
                      <a:pt x="440222" y="125199"/>
                      <a:pt x="442555" y="123132"/>
                    </a:cubicBezTo>
                    <a:cubicBezTo>
                      <a:pt x="444889" y="121065"/>
                      <a:pt x="446723" y="118665"/>
                      <a:pt x="448056" y="115931"/>
                    </a:cubicBezTo>
                    <a:cubicBezTo>
                      <a:pt x="449390" y="113198"/>
                      <a:pt x="450056" y="110231"/>
                      <a:pt x="450056" y="107030"/>
                    </a:cubicBezTo>
                    <a:cubicBezTo>
                      <a:pt x="450056" y="103963"/>
                      <a:pt x="449390" y="101063"/>
                      <a:pt x="448056" y="98329"/>
                    </a:cubicBezTo>
                    <a:cubicBezTo>
                      <a:pt x="446723" y="95596"/>
                      <a:pt x="444889" y="93195"/>
                      <a:pt x="442555" y="91128"/>
                    </a:cubicBezTo>
                    <a:cubicBezTo>
                      <a:pt x="440222" y="89061"/>
                      <a:pt x="437521" y="87428"/>
                      <a:pt x="434454" y="86228"/>
                    </a:cubicBezTo>
                    <a:cubicBezTo>
                      <a:pt x="431387" y="85028"/>
                      <a:pt x="428120" y="84427"/>
                      <a:pt x="424653" y="84427"/>
                    </a:cubicBezTo>
                    <a:close/>
                    <a:moveTo>
                      <a:pt x="250231" y="77927"/>
                    </a:moveTo>
                    <a:cubicBezTo>
                      <a:pt x="252098" y="77460"/>
                      <a:pt x="253965" y="77760"/>
                      <a:pt x="255832" y="78827"/>
                    </a:cubicBezTo>
                    <a:cubicBezTo>
                      <a:pt x="257566" y="79894"/>
                      <a:pt x="258666" y="81360"/>
                      <a:pt x="259132" y="83227"/>
                    </a:cubicBezTo>
                    <a:cubicBezTo>
                      <a:pt x="259599" y="85094"/>
                      <a:pt x="259299" y="86961"/>
                      <a:pt x="258232" y="88828"/>
                    </a:cubicBezTo>
                    <a:lnTo>
                      <a:pt x="256632" y="91428"/>
                    </a:lnTo>
                    <a:lnTo>
                      <a:pt x="320640" y="91028"/>
                    </a:lnTo>
                    <a:cubicBezTo>
                      <a:pt x="322640" y="90895"/>
                      <a:pt x="324341" y="91562"/>
                      <a:pt x="325741" y="93029"/>
                    </a:cubicBezTo>
                    <a:cubicBezTo>
                      <a:pt x="327141" y="94495"/>
                      <a:pt x="327841" y="96229"/>
                      <a:pt x="327841" y="98229"/>
                    </a:cubicBezTo>
                    <a:cubicBezTo>
                      <a:pt x="327841" y="100229"/>
                      <a:pt x="327141" y="101963"/>
                      <a:pt x="325741" y="103430"/>
                    </a:cubicBezTo>
                    <a:cubicBezTo>
                      <a:pt x="324341" y="104897"/>
                      <a:pt x="322640" y="105630"/>
                      <a:pt x="320640" y="105630"/>
                    </a:cubicBezTo>
                    <a:lnTo>
                      <a:pt x="247831" y="106030"/>
                    </a:lnTo>
                    <a:lnTo>
                      <a:pt x="215627" y="159637"/>
                    </a:lnTo>
                    <a:cubicBezTo>
                      <a:pt x="214160" y="162037"/>
                      <a:pt x="212093" y="163237"/>
                      <a:pt x="209426" y="163237"/>
                    </a:cubicBezTo>
                    <a:cubicBezTo>
                      <a:pt x="208226" y="163237"/>
                      <a:pt x="206959" y="162904"/>
                      <a:pt x="205626" y="162237"/>
                    </a:cubicBezTo>
                    <a:cubicBezTo>
                      <a:pt x="203892" y="161170"/>
                      <a:pt x="202792" y="159670"/>
                      <a:pt x="202325" y="157737"/>
                    </a:cubicBezTo>
                    <a:cubicBezTo>
                      <a:pt x="201859" y="155803"/>
                      <a:pt x="202159" y="153970"/>
                      <a:pt x="203225" y="152236"/>
                    </a:cubicBezTo>
                    <a:lnTo>
                      <a:pt x="230829" y="106030"/>
                    </a:lnTo>
                    <a:lnTo>
                      <a:pt x="211827" y="106230"/>
                    </a:lnTo>
                    <a:cubicBezTo>
                      <a:pt x="209826" y="106230"/>
                      <a:pt x="208093" y="105530"/>
                      <a:pt x="206626" y="104130"/>
                    </a:cubicBezTo>
                    <a:cubicBezTo>
                      <a:pt x="205159" y="102730"/>
                      <a:pt x="204426" y="101030"/>
                      <a:pt x="204426" y="99029"/>
                    </a:cubicBezTo>
                    <a:cubicBezTo>
                      <a:pt x="204426" y="97029"/>
                      <a:pt x="205126" y="95296"/>
                      <a:pt x="206526" y="93829"/>
                    </a:cubicBezTo>
                    <a:cubicBezTo>
                      <a:pt x="207926" y="92362"/>
                      <a:pt x="209626" y="91628"/>
                      <a:pt x="211627" y="91628"/>
                    </a:cubicBezTo>
                    <a:lnTo>
                      <a:pt x="239630" y="91428"/>
                    </a:lnTo>
                    <a:lnTo>
                      <a:pt x="245831" y="81227"/>
                    </a:lnTo>
                    <a:cubicBezTo>
                      <a:pt x="246898" y="79494"/>
                      <a:pt x="248364" y="78393"/>
                      <a:pt x="250231" y="77927"/>
                    </a:cubicBezTo>
                    <a:close/>
                    <a:moveTo>
                      <a:pt x="424653" y="69826"/>
                    </a:moveTo>
                    <a:cubicBezTo>
                      <a:pt x="430120" y="69826"/>
                      <a:pt x="435288" y="70792"/>
                      <a:pt x="440155" y="72726"/>
                    </a:cubicBezTo>
                    <a:cubicBezTo>
                      <a:pt x="445022" y="74660"/>
                      <a:pt x="449256" y="77327"/>
                      <a:pt x="452857" y="80727"/>
                    </a:cubicBezTo>
                    <a:cubicBezTo>
                      <a:pt x="456457" y="84127"/>
                      <a:pt x="459324" y="88095"/>
                      <a:pt x="461458" y="92629"/>
                    </a:cubicBezTo>
                    <a:cubicBezTo>
                      <a:pt x="463591" y="97162"/>
                      <a:pt x="464658" y="101963"/>
                      <a:pt x="464658" y="107030"/>
                    </a:cubicBezTo>
                    <a:cubicBezTo>
                      <a:pt x="464658" y="112231"/>
                      <a:pt x="463591" y="117098"/>
                      <a:pt x="461458" y="121632"/>
                    </a:cubicBezTo>
                    <a:cubicBezTo>
                      <a:pt x="459324" y="126166"/>
                      <a:pt x="456457" y="130133"/>
                      <a:pt x="452857" y="133534"/>
                    </a:cubicBezTo>
                    <a:cubicBezTo>
                      <a:pt x="449256" y="136934"/>
                      <a:pt x="445022" y="139601"/>
                      <a:pt x="440155" y="141535"/>
                    </a:cubicBezTo>
                    <a:cubicBezTo>
                      <a:pt x="435288" y="143468"/>
                      <a:pt x="430120" y="144435"/>
                      <a:pt x="424653" y="144435"/>
                    </a:cubicBezTo>
                    <a:cubicBezTo>
                      <a:pt x="419186" y="144435"/>
                      <a:pt x="414018" y="143468"/>
                      <a:pt x="409151" y="141535"/>
                    </a:cubicBezTo>
                    <a:cubicBezTo>
                      <a:pt x="404284" y="139601"/>
                      <a:pt x="400050" y="136934"/>
                      <a:pt x="396450" y="133534"/>
                    </a:cubicBezTo>
                    <a:cubicBezTo>
                      <a:pt x="392849" y="130133"/>
                      <a:pt x="389982" y="126166"/>
                      <a:pt x="387848" y="121632"/>
                    </a:cubicBezTo>
                    <a:cubicBezTo>
                      <a:pt x="385715" y="117098"/>
                      <a:pt x="384648" y="112231"/>
                      <a:pt x="384648" y="107030"/>
                    </a:cubicBezTo>
                    <a:cubicBezTo>
                      <a:pt x="384648" y="101963"/>
                      <a:pt x="385715" y="97162"/>
                      <a:pt x="387848" y="92629"/>
                    </a:cubicBezTo>
                    <a:cubicBezTo>
                      <a:pt x="389982" y="88095"/>
                      <a:pt x="392849" y="84127"/>
                      <a:pt x="396450" y="80727"/>
                    </a:cubicBezTo>
                    <a:cubicBezTo>
                      <a:pt x="400050" y="77327"/>
                      <a:pt x="404284" y="74660"/>
                      <a:pt x="409151" y="72726"/>
                    </a:cubicBezTo>
                    <a:cubicBezTo>
                      <a:pt x="414018" y="70792"/>
                      <a:pt x="419186" y="69826"/>
                      <a:pt x="424653" y="69826"/>
                    </a:cubicBezTo>
                    <a:close/>
                    <a:moveTo>
                      <a:pt x="208426" y="55624"/>
                    </a:moveTo>
                    <a:cubicBezTo>
                      <a:pt x="210426" y="55757"/>
                      <a:pt x="212093" y="56591"/>
                      <a:pt x="213427" y="58124"/>
                    </a:cubicBezTo>
                    <a:cubicBezTo>
                      <a:pt x="214760" y="59658"/>
                      <a:pt x="215294" y="61425"/>
                      <a:pt x="215027" y="63425"/>
                    </a:cubicBezTo>
                    <a:lnTo>
                      <a:pt x="213427" y="81227"/>
                    </a:lnTo>
                    <a:cubicBezTo>
                      <a:pt x="213293" y="83094"/>
                      <a:pt x="212527" y="84661"/>
                      <a:pt x="211126" y="85928"/>
                    </a:cubicBezTo>
                    <a:cubicBezTo>
                      <a:pt x="209726" y="87195"/>
                      <a:pt x="208093" y="87828"/>
                      <a:pt x="206226" y="87828"/>
                    </a:cubicBezTo>
                    <a:lnTo>
                      <a:pt x="205626" y="87828"/>
                    </a:lnTo>
                    <a:cubicBezTo>
                      <a:pt x="203625" y="87561"/>
                      <a:pt x="201959" y="86694"/>
                      <a:pt x="200625" y="85228"/>
                    </a:cubicBezTo>
                    <a:cubicBezTo>
                      <a:pt x="199292" y="83761"/>
                      <a:pt x="198758" y="82027"/>
                      <a:pt x="199025" y="80027"/>
                    </a:cubicBezTo>
                    <a:lnTo>
                      <a:pt x="200425" y="62225"/>
                    </a:lnTo>
                    <a:cubicBezTo>
                      <a:pt x="200692" y="60224"/>
                      <a:pt x="201592" y="58558"/>
                      <a:pt x="203125" y="57224"/>
                    </a:cubicBezTo>
                    <a:cubicBezTo>
                      <a:pt x="204659" y="55891"/>
                      <a:pt x="206426" y="55357"/>
                      <a:pt x="208426" y="55624"/>
                    </a:cubicBezTo>
                    <a:close/>
                    <a:moveTo>
                      <a:pt x="280235" y="53024"/>
                    </a:moveTo>
                    <a:cubicBezTo>
                      <a:pt x="287036" y="52890"/>
                      <a:pt x="293537" y="53157"/>
                      <a:pt x="299737" y="53824"/>
                    </a:cubicBezTo>
                    <a:cubicBezTo>
                      <a:pt x="305938" y="54490"/>
                      <a:pt x="311539" y="55724"/>
                      <a:pt x="316540" y="57524"/>
                    </a:cubicBezTo>
                    <a:cubicBezTo>
                      <a:pt x="321540" y="59324"/>
                      <a:pt x="325374" y="61825"/>
                      <a:pt x="328041" y="65025"/>
                    </a:cubicBezTo>
                    <a:cubicBezTo>
                      <a:pt x="332308" y="70226"/>
                      <a:pt x="333108" y="76426"/>
                      <a:pt x="330441" y="83627"/>
                    </a:cubicBezTo>
                    <a:cubicBezTo>
                      <a:pt x="329108" y="86694"/>
                      <a:pt x="326841" y="88228"/>
                      <a:pt x="323640" y="88228"/>
                    </a:cubicBezTo>
                    <a:cubicBezTo>
                      <a:pt x="322707" y="88228"/>
                      <a:pt x="321840" y="88028"/>
                      <a:pt x="321040" y="87628"/>
                    </a:cubicBezTo>
                    <a:cubicBezTo>
                      <a:pt x="319173" y="86961"/>
                      <a:pt x="317840" y="85694"/>
                      <a:pt x="317040" y="83827"/>
                    </a:cubicBezTo>
                    <a:cubicBezTo>
                      <a:pt x="316240" y="81961"/>
                      <a:pt x="316173" y="80094"/>
                      <a:pt x="316840" y="78227"/>
                    </a:cubicBezTo>
                    <a:cubicBezTo>
                      <a:pt x="317373" y="76893"/>
                      <a:pt x="317573" y="75993"/>
                      <a:pt x="317440" y="75526"/>
                    </a:cubicBezTo>
                    <a:cubicBezTo>
                      <a:pt x="317306" y="75060"/>
                      <a:pt x="317106" y="74693"/>
                      <a:pt x="316840" y="74426"/>
                    </a:cubicBezTo>
                    <a:cubicBezTo>
                      <a:pt x="315373" y="72693"/>
                      <a:pt x="312306" y="71226"/>
                      <a:pt x="307638" y="70026"/>
                    </a:cubicBezTo>
                    <a:cubicBezTo>
                      <a:pt x="302971" y="68826"/>
                      <a:pt x="296970" y="68092"/>
                      <a:pt x="289636" y="67825"/>
                    </a:cubicBezTo>
                    <a:cubicBezTo>
                      <a:pt x="282302" y="67559"/>
                      <a:pt x="273834" y="67759"/>
                      <a:pt x="264233" y="68426"/>
                    </a:cubicBezTo>
                    <a:cubicBezTo>
                      <a:pt x="254632" y="69092"/>
                      <a:pt x="244164" y="70359"/>
                      <a:pt x="232829" y="72226"/>
                    </a:cubicBezTo>
                    <a:cubicBezTo>
                      <a:pt x="230962" y="72493"/>
                      <a:pt x="229195" y="72059"/>
                      <a:pt x="227528" y="70926"/>
                    </a:cubicBezTo>
                    <a:cubicBezTo>
                      <a:pt x="225862" y="69792"/>
                      <a:pt x="224828" y="68225"/>
                      <a:pt x="224428" y="66225"/>
                    </a:cubicBezTo>
                    <a:cubicBezTo>
                      <a:pt x="224161" y="64358"/>
                      <a:pt x="224595" y="62591"/>
                      <a:pt x="225728" y="60925"/>
                    </a:cubicBezTo>
                    <a:cubicBezTo>
                      <a:pt x="226862" y="59258"/>
                      <a:pt x="228429" y="58224"/>
                      <a:pt x="230429" y="57824"/>
                    </a:cubicBezTo>
                    <a:cubicBezTo>
                      <a:pt x="233496" y="57291"/>
                      <a:pt x="237696" y="56657"/>
                      <a:pt x="243030" y="55924"/>
                    </a:cubicBezTo>
                    <a:cubicBezTo>
                      <a:pt x="248364" y="55191"/>
                      <a:pt x="254199" y="54557"/>
                      <a:pt x="260533" y="54024"/>
                    </a:cubicBezTo>
                    <a:cubicBezTo>
                      <a:pt x="266867" y="53490"/>
                      <a:pt x="273434" y="53157"/>
                      <a:pt x="280235" y="53024"/>
                    </a:cubicBezTo>
                    <a:close/>
                    <a:moveTo>
                      <a:pt x="428854" y="49223"/>
                    </a:moveTo>
                    <a:cubicBezTo>
                      <a:pt x="430721" y="48556"/>
                      <a:pt x="432587" y="48656"/>
                      <a:pt x="434454" y="49523"/>
                    </a:cubicBezTo>
                    <a:cubicBezTo>
                      <a:pt x="436321" y="50390"/>
                      <a:pt x="437588" y="51757"/>
                      <a:pt x="438255" y="53624"/>
                    </a:cubicBezTo>
                    <a:cubicBezTo>
                      <a:pt x="438922" y="55491"/>
                      <a:pt x="438822" y="57324"/>
                      <a:pt x="437955" y="59124"/>
                    </a:cubicBezTo>
                    <a:cubicBezTo>
                      <a:pt x="437088" y="60925"/>
                      <a:pt x="435721" y="62158"/>
                      <a:pt x="433854" y="62825"/>
                    </a:cubicBezTo>
                    <a:lnTo>
                      <a:pt x="409851" y="71426"/>
                    </a:lnTo>
                    <a:cubicBezTo>
                      <a:pt x="408784" y="71693"/>
                      <a:pt x="407984" y="71826"/>
                      <a:pt x="407451" y="71826"/>
                    </a:cubicBezTo>
                    <a:cubicBezTo>
                      <a:pt x="404117" y="71826"/>
                      <a:pt x="401784" y="70159"/>
                      <a:pt x="400450" y="66825"/>
                    </a:cubicBezTo>
                    <a:cubicBezTo>
                      <a:pt x="399783" y="64958"/>
                      <a:pt x="399883" y="63125"/>
                      <a:pt x="400750" y="61325"/>
                    </a:cubicBezTo>
                    <a:cubicBezTo>
                      <a:pt x="401617" y="59524"/>
                      <a:pt x="402984" y="58291"/>
                      <a:pt x="404851" y="57624"/>
                    </a:cubicBezTo>
                    <a:close/>
                    <a:moveTo>
                      <a:pt x="98412" y="47223"/>
                    </a:moveTo>
                    <a:cubicBezTo>
                      <a:pt x="100279" y="46689"/>
                      <a:pt x="102146" y="46889"/>
                      <a:pt x="104013" y="47823"/>
                    </a:cubicBezTo>
                    <a:cubicBezTo>
                      <a:pt x="105880" y="48756"/>
                      <a:pt x="107113" y="50157"/>
                      <a:pt x="107714" y="52023"/>
                    </a:cubicBezTo>
                    <a:cubicBezTo>
                      <a:pt x="108314" y="53890"/>
                      <a:pt x="108080" y="55757"/>
                      <a:pt x="107013" y="57624"/>
                    </a:cubicBezTo>
                    <a:lnTo>
                      <a:pt x="96412" y="78027"/>
                    </a:lnTo>
                    <a:lnTo>
                      <a:pt x="135017" y="78027"/>
                    </a:lnTo>
                    <a:cubicBezTo>
                      <a:pt x="137017" y="78027"/>
                      <a:pt x="138717" y="78760"/>
                      <a:pt x="140118" y="80227"/>
                    </a:cubicBezTo>
                    <a:cubicBezTo>
                      <a:pt x="141518" y="81694"/>
                      <a:pt x="142218" y="83427"/>
                      <a:pt x="142218" y="85428"/>
                    </a:cubicBezTo>
                    <a:cubicBezTo>
                      <a:pt x="142218" y="87428"/>
                      <a:pt x="141518" y="89128"/>
                      <a:pt x="140118" y="90528"/>
                    </a:cubicBezTo>
                    <a:cubicBezTo>
                      <a:pt x="138717" y="91928"/>
                      <a:pt x="137017" y="92629"/>
                      <a:pt x="135017" y="92629"/>
                    </a:cubicBezTo>
                    <a:lnTo>
                      <a:pt x="73809" y="92629"/>
                    </a:lnTo>
                    <a:cubicBezTo>
                      <a:pt x="74609" y="93429"/>
                      <a:pt x="75209" y="94495"/>
                      <a:pt x="75609" y="95829"/>
                    </a:cubicBezTo>
                    <a:cubicBezTo>
                      <a:pt x="76276" y="99163"/>
                      <a:pt x="76943" y="102163"/>
                      <a:pt x="77610" y="104830"/>
                    </a:cubicBezTo>
                    <a:lnTo>
                      <a:pt x="97212" y="103430"/>
                    </a:lnTo>
                    <a:cubicBezTo>
                      <a:pt x="99079" y="103163"/>
                      <a:pt x="100779" y="103697"/>
                      <a:pt x="102313" y="105030"/>
                    </a:cubicBezTo>
                    <a:cubicBezTo>
                      <a:pt x="103846" y="106364"/>
                      <a:pt x="104746" y="108097"/>
                      <a:pt x="105013" y="110231"/>
                    </a:cubicBezTo>
                    <a:cubicBezTo>
                      <a:pt x="105147" y="112231"/>
                      <a:pt x="104546" y="113965"/>
                      <a:pt x="103213" y="115431"/>
                    </a:cubicBezTo>
                    <a:cubicBezTo>
                      <a:pt x="101879" y="116898"/>
                      <a:pt x="100213" y="117698"/>
                      <a:pt x="98212" y="117832"/>
                    </a:cubicBezTo>
                    <a:lnTo>
                      <a:pt x="80210" y="119232"/>
                    </a:lnTo>
                    <a:cubicBezTo>
                      <a:pt x="81944" y="130167"/>
                      <a:pt x="82744" y="139001"/>
                      <a:pt x="82610" y="145735"/>
                    </a:cubicBezTo>
                    <a:cubicBezTo>
                      <a:pt x="82477" y="152469"/>
                      <a:pt x="81844" y="157770"/>
                      <a:pt x="80710" y="161637"/>
                    </a:cubicBezTo>
                    <a:cubicBezTo>
                      <a:pt x="79577" y="165504"/>
                      <a:pt x="78276" y="168238"/>
                      <a:pt x="76810" y="169838"/>
                    </a:cubicBezTo>
                    <a:cubicBezTo>
                      <a:pt x="75343" y="171438"/>
                      <a:pt x="74143" y="172572"/>
                      <a:pt x="73209" y="173239"/>
                    </a:cubicBezTo>
                    <a:cubicBezTo>
                      <a:pt x="70142" y="175506"/>
                      <a:pt x="66808" y="176639"/>
                      <a:pt x="63208" y="176639"/>
                    </a:cubicBezTo>
                    <a:cubicBezTo>
                      <a:pt x="58674" y="176639"/>
                      <a:pt x="53540" y="174972"/>
                      <a:pt x="47806" y="171638"/>
                    </a:cubicBezTo>
                    <a:cubicBezTo>
                      <a:pt x="46072" y="170572"/>
                      <a:pt x="44939" y="169105"/>
                      <a:pt x="44406" y="167238"/>
                    </a:cubicBezTo>
                    <a:cubicBezTo>
                      <a:pt x="43872" y="165371"/>
                      <a:pt x="44139" y="163571"/>
                      <a:pt x="45206" y="161837"/>
                    </a:cubicBezTo>
                    <a:cubicBezTo>
                      <a:pt x="46272" y="159970"/>
                      <a:pt x="47739" y="158770"/>
                      <a:pt x="49606" y="158237"/>
                    </a:cubicBezTo>
                    <a:cubicBezTo>
                      <a:pt x="51473" y="157703"/>
                      <a:pt x="53273" y="157970"/>
                      <a:pt x="55007" y="159037"/>
                    </a:cubicBezTo>
                    <a:cubicBezTo>
                      <a:pt x="57674" y="160637"/>
                      <a:pt x="59774" y="161570"/>
                      <a:pt x="61308" y="161837"/>
                    </a:cubicBezTo>
                    <a:cubicBezTo>
                      <a:pt x="62841" y="162104"/>
                      <a:pt x="63875" y="162037"/>
                      <a:pt x="64408" y="161637"/>
                    </a:cubicBezTo>
                    <a:cubicBezTo>
                      <a:pt x="65075" y="161104"/>
                      <a:pt x="65742" y="159970"/>
                      <a:pt x="66408" y="158237"/>
                    </a:cubicBezTo>
                    <a:cubicBezTo>
                      <a:pt x="67075" y="156503"/>
                      <a:pt x="67508" y="153970"/>
                      <a:pt x="67709" y="150636"/>
                    </a:cubicBezTo>
                    <a:cubicBezTo>
                      <a:pt x="67909" y="147302"/>
                      <a:pt x="67875" y="143135"/>
                      <a:pt x="67608" y="138134"/>
                    </a:cubicBezTo>
                    <a:cubicBezTo>
                      <a:pt x="67342" y="133134"/>
                      <a:pt x="66675" y="127166"/>
                      <a:pt x="65608" y="120232"/>
                    </a:cubicBezTo>
                    <a:lnTo>
                      <a:pt x="37605" y="122232"/>
                    </a:lnTo>
                    <a:lnTo>
                      <a:pt x="37005" y="122232"/>
                    </a:lnTo>
                    <a:cubicBezTo>
                      <a:pt x="35138" y="122232"/>
                      <a:pt x="33504" y="121599"/>
                      <a:pt x="32104" y="120332"/>
                    </a:cubicBezTo>
                    <a:cubicBezTo>
                      <a:pt x="30704" y="119065"/>
                      <a:pt x="29937" y="117498"/>
                      <a:pt x="29804" y="115631"/>
                    </a:cubicBezTo>
                    <a:cubicBezTo>
                      <a:pt x="29537" y="113631"/>
                      <a:pt x="30070" y="111864"/>
                      <a:pt x="31404" y="110331"/>
                    </a:cubicBezTo>
                    <a:cubicBezTo>
                      <a:pt x="32737" y="108797"/>
                      <a:pt x="34471" y="107964"/>
                      <a:pt x="36605" y="107830"/>
                    </a:cubicBezTo>
                    <a:lnTo>
                      <a:pt x="62808" y="105830"/>
                    </a:lnTo>
                    <a:cubicBezTo>
                      <a:pt x="62541" y="104763"/>
                      <a:pt x="62308" y="103663"/>
                      <a:pt x="62108" y="102530"/>
                    </a:cubicBezTo>
                    <a:cubicBezTo>
                      <a:pt x="61908" y="101396"/>
                      <a:pt x="61674" y="100229"/>
                      <a:pt x="61408" y="99029"/>
                    </a:cubicBezTo>
                    <a:cubicBezTo>
                      <a:pt x="61141" y="97829"/>
                      <a:pt x="61174" y="96662"/>
                      <a:pt x="61508" y="95529"/>
                    </a:cubicBezTo>
                    <a:cubicBezTo>
                      <a:pt x="61841" y="94395"/>
                      <a:pt x="62408" y="93429"/>
                      <a:pt x="63208" y="92629"/>
                    </a:cubicBezTo>
                    <a:lnTo>
                      <a:pt x="7201" y="92428"/>
                    </a:lnTo>
                    <a:cubicBezTo>
                      <a:pt x="5201" y="92428"/>
                      <a:pt x="3500" y="91728"/>
                      <a:pt x="2100" y="90328"/>
                    </a:cubicBezTo>
                    <a:cubicBezTo>
                      <a:pt x="700" y="88928"/>
                      <a:pt x="0" y="87228"/>
                      <a:pt x="0" y="85228"/>
                    </a:cubicBezTo>
                    <a:cubicBezTo>
                      <a:pt x="0" y="83227"/>
                      <a:pt x="700" y="81527"/>
                      <a:pt x="2100" y="80127"/>
                    </a:cubicBezTo>
                    <a:cubicBezTo>
                      <a:pt x="3500" y="78727"/>
                      <a:pt x="5201" y="78027"/>
                      <a:pt x="7201" y="78027"/>
                    </a:cubicBezTo>
                    <a:lnTo>
                      <a:pt x="81810" y="78027"/>
                    </a:lnTo>
                    <a:cubicBezTo>
                      <a:pt x="81544" y="76160"/>
                      <a:pt x="81744" y="74560"/>
                      <a:pt x="82410" y="73226"/>
                    </a:cubicBezTo>
                    <a:lnTo>
                      <a:pt x="94212" y="50823"/>
                    </a:lnTo>
                    <a:cubicBezTo>
                      <a:pt x="95145" y="48956"/>
                      <a:pt x="96545" y="47756"/>
                      <a:pt x="98412" y="47223"/>
                    </a:cubicBezTo>
                    <a:close/>
                    <a:moveTo>
                      <a:pt x="35404" y="45023"/>
                    </a:moveTo>
                    <a:cubicBezTo>
                      <a:pt x="37405" y="44489"/>
                      <a:pt x="39272" y="44723"/>
                      <a:pt x="41005" y="45723"/>
                    </a:cubicBezTo>
                    <a:cubicBezTo>
                      <a:pt x="42739" y="46723"/>
                      <a:pt x="43939" y="48156"/>
                      <a:pt x="44606" y="50023"/>
                    </a:cubicBezTo>
                    <a:lnTo>
                      <a:pt x="48006" y="61425"/>
                    </a:lnTo>
                    <a:cubicBezTo>
                      <a:pt x="48539" y="63425"/>
                      <a:pt x="48339" y="65292"/>
                      <a:pt x="47406" y="67025"/>
                    </a:cubicBezTo>
                    <a:cubicBezTo>
                      <a:pt x="46473" y="68759"/>
                      <a:pt x="45006" y="69959"/>
                      <a:pt x="43005" y="70626"/>
                    </a:cubicBezTo>
                    <a:cubicBezTo>
                      <a:pt x="42605" y="70759"/>
                      <a:pt x="41939" y="70826"/>
                      <a:pt x="41005" y="70826"/>
                    </a:cubicBezTo>
                    <a:cubicBezTo>
                      <a:pt x="39405" y="70826"/>
                      <a:pt x="37971" y="70359"/>
                      <a:pt x="36705" y="69426"/>
                    </a:cubicBezTo>
                    <a:cubicBezTo>
                      <a:pt x="35438" y="68492"/>
                      <a:pt x="34538" y="67225"/>
                      <a:pt x="34004" y="65625"/>
                    </a:cubicBezTo>
                    <a:lnTo>
                      <a:pt x="30604" y="54224"/>
                    </a:lnTo>
                    <a:cubicBezTo>
                      <a:pt x="29937" y="52223"/>
                      <a:pt x="30104" y="50357"/>
                      <a:pt x="31104" y="48623"/>
                    </a:cubicBezTo>
                    <a:cubicBezTo>
                      <a:pt x="32104" y="46889"/>
                      <a:pt x="33538" y="45689"/>
                      <a:pt x="35404" y="45023"/>
                    </a:cubicBezTo>
                    <a:close/>
                    <a:moveTo>
                      <a:pt x="504063" y="39222"/>
                    </a:moveTo>
                    <a:cubicBezTo>
                      <a:pt x="506063" y="38955"/>
                      <a:pt x="507864" y="39422"/>
                      <a:pt x="509464" y="40622"/>
                    </a:cubicBezTo>
                    <a:cubicBezTo>
                      <a:pt x="511064" y="41822"/>
                      <a:pt x="512031" y="43389"/>
                      <a:pt x="512364" y="45323"/>
                    </a:cubicBezTo>
                    <a:cubicBezTo>
                      <a:pt x="512697" y="47256"/>
                      <a:pt x="512264" y="49090"/>
                      <a:pt x="511064" y="50823"/>
                    </a:cubicBezTo>
                    <a:lnTo>
                      <a:pt x="505263" y="58624"/>
                    </a:lnTo>
                    <a:cubicBezTo>
                      <a:pt x="507263" y="58491"/>
                      <a:pt x="509830" y="58424"/>
                      <a:pt x="512964" y="58424"/>
                    </a:cubicBezTo>
                    <a:cubicBezTo>
                      <a:pt x="516098" y="58424"/>
                      <a:pt x="519532" y="58758"/>
                      <a:pt x="523265" y="59424"/>
                    </a:cubicBezTo>
                    <a:cubicBezTo>
                      <a:pt x="526999" y="60091"/>
                      <a:pt x="530766" y="61225"/>
                      <a:pt x="534567" y="62825"/>
                    </a:cubicBezTo>
                    <a:cubicBezTo>
                      <a:pt x="538367" y="64425"/>
                      <a:pt x="541934" y="66692"/>
                      <a:pt x="545268" y="69626"/>
                    </a:cubicBezTo>
                    <a:cubicBezTo>
                      <a:pt x="554469" y="77893"/>
                      <a:pt x="558670" y="89761"/>
                      <a:pt x="557870" y="105230"/>
                    </a:cubicBezTo>
                    <a:cubicBezTo>
                      <a:pt x="556403" y="128566"/>
                      <a:pt x="549869" y="143368"/>
                      <a:pt x="538267" y="149636"/>
                    </a:cubicBezTo>
                    <a:cubicBezTo>
                      <a:pt x="534400" y="151636"/>
                      <a:pt x="530333" y="152636"/>
                      <a:pt x="526066" y="152636"/>
                    </a:cubicBezTo>
                    <a:cubicBezTo>
                      <a:pt x="520198" y="152636"/>
                      <a:pt x="514264" y="150836"/>
                      <a:pt x="508264" y="147235"/>
                    </a:cubicBezTo>
                    <a:cubicBezTo>
                      <a:pt x="506530" y="146169"/>
                      <a:pt x="505397" y="144702"/>
                      <a:pt x="504863" y="142835"/>
                    </a:cubicBezTo>
                    <a:cubicBezTo>
                      <a:pt x="504330" y="140968"/>
                      <a:pt x="504597" y="139101"/>
                      <a:pt x="505663" y="137234"/>
                    </a:cubicBezTo>
                    <a:cubicBezTo>
                      <a:pt x="506730" y="135501"/>
                      <a:pt x="508230" y="134367"/>
                      <a:pt x="510164" y="133834"/>
                    </a:cubicBezTo>
                    <a:cubicBezTo>
                      <a:pt x="512097" y="133300"/>
                      <a:pt x="513931" y="133567"/>
                      <a:pt x="515665" y="134634"/>
                    </a:cubicBezTo>
                    <a:cubicBezTo>
                      <a:pt x="516465" y="135167"/>
                      <a:pt x="517498" y="135734"/>
                      <a:pt x="518765" y="136334"/>
                    </a:cubicBezTo>
                    <a:cubicBezTo>
                      <a:pt x="520032" y="136934"/>
                      <a:pt x="521365" y="137401"/>
                      <a:pt x="522765" y="137734"/>
                    </a:cubicBezTo>
                    <a:cubicBezTo>
                      <a:pt x="524166" y="138068"/>
                      <a:pt x="525599" y="138201"/>
                      <a:pt x="527066" y="138134"/>
                    </a:cubicBezTo>
                    <a:cubicBezTo>
                      <a:pt x="528533" y="138068"/>
                      <a:pt x="530000" y="137634"/>
                      <a:pt x="531467" y="136834"/>
                    </a:cubicBezTo>
                    <a:cubicBezTo>
                      <a:pt x="534800" y="134967"/>
                      <a:pt x="537467" y="131267"/>
                      <a:pt x="539467" y="125733"/>
                    </a:cubicBezTo>
                    <a:cubicBezTo>
                      <a:pt x="541468" y="120199"/>
                      <a:pt x="542735" y="113164"/>
                      <a:pt x="543268" y="104630"/>
                    </a:cubicBezTo>
                    <a:cubicBezTo>
                      <a:pt x="543801" y="93695"/>
                      <a:pt x="541201" y="85628"/>
                      <a:pt x="535467" y="80427"/>
                    </a:cubicBezTo>
                    <a:cubicBezTo>
                      <a:pt x="532667" y="77893"/>
                      <a:pt x="529466" y="76126"/>
                      <a:pt x="525866" y="75126"/>
                    </a:cubicBezTo>
                    <a:cubicBezTo>
                      <a:pt x="522265" y="74126"/>
                      <a:pt x="518832" y="73493"/>
                      <a:pt x="515565" y="73226"/>
                    </a:cubicBezTo>
                    <a:cubicBezTo>
                      <a:pt x="512297" y="72959"/>
                      <a:pt x="509530" y="72926"/>
                      <a:pt x="507263" y="73126"/>
                    </a:cubicBezTo>
                    <a:cubicBezTo>
                      <a:pt x="504997" y="73326"/>
                      <a:pt x="503863" y="73426"/>
                      <a:pt x="503863" y="73426"/>
                    </a:cubicBezTo>
                    <a:cubicBezTo>
                      <a:pt x="502396" y="73693"/>
                      <a:pt x="501029" y="73526"/>
                      <a:pt x="499762" y="72926"/>
                    </a:cubicBezTo>
                    <a:cubicBezTo>
                      <a:pt x="498496" y="72326"/>
                      <a:pt x="497529" y="71426"/>
                      <a:pt x="496862" y="70226"/>
                    </a:cubicBezTo>
                    <a:lnTo>
                      <a:pt x="481060" y="91628"/>
                    </a:lnTo>
                    <a:cubicBezTo>
                      <a:pt x="479593" y="93629"/>
                      <a:pt x="477660" y="94629"/>
                      <a:pt x="475259" y="94629"/>
                    </a:cubicBezTo>
                    <a:cubicBezTo>
                      <a:pt x="473659" y="94629"/>
                      <a:pt x="472192" y="94162"/>
                      <a:pt x="470859" y="93229"/>
                    </a:cubicBezTo>
                    <a:cubicBezTo>
                      <a:pt x="469259" y="92028"/>
                      <a:pt x="468325" y="90428"/>
                      <a:pt x="468059" y="88428"/>
                    </a:cubicBezTo>
                    <a:cubicBezTo>
                      <a:pt x="467792" y="86428"/>
                      <a:pt x="468259" y="84628"/>
                      <a:pt x="469459" y="83027"/>
                    </a:cubicBezTo>
                    <a:lnTo>
                      <a:pt x="499262" y="42222"/>
                    </a:lnTo>
                    <a:cubicBezTo>
                      <a:pt x="500463" y="40489"/>
                      <a:pt x="502063" y="39489"/>
                      <a:pt x="504063" y="39222"/>
                    </a:cubicBezTo>
                    <a:close/>
                    <a:moveTo>
                      <a:pt x="221028" y="33621"/>
                    </a:moveTo>
                    <a:cubicBezTo>
                      <a:pt x="222895" y="32954"/>
                      <a:pt x="224761" y="33021"/>
                      <a:pt x="226628" y="33821"/>
                    </a:cubicBezTo>
                    <a:cubicBezTo>
                      <a:pt x="228495" y="34621"/>
                      <a:pt x="229762" y="35955"/>
                      <a:pt x="230429" y="37822"/>
                    </a:cubicBezTo>
                    <a:lnTo>
                      <a:pt x="233829" y="46023"/>
                    </a:lnTo>
                    <a:cubicBezTo>
                      <a:pt x="234496" y="47890"/>
                      <a:pt x="234429" y="49756"/>
                      <a:pt x="233629" y="51623"/>
                    </a:cubicBezTo>
                    <a:cubicBezTo>
                      <a:pt x="232829" y="53490"/>
                      <a:pt x="231496" y="54757"/>
                      <a:pt x="229629" y="55424"/>
                    </a:cubicBezTo>
                    <a:cubicBezTo>
                      <a:pt x="228829" y="55824"/>
                      <a:pt x="227962" y="56024"/>
                      <a:pt x="227028" y="56024"/>
                    </a:cubicBezTo>
                    <a:cubicBezTo>
                      <a:pt x="223828" y="56024"/>
                      <a:pt x="221561" y="54490"/>
                      <a:pt x="220228" y="51423"/>
                    </a:cubicBezTo>
                    <a:lnTo>
                      <a:pt x="217027" y="43222"/>
                    </a:lnTo>
                    <a:cubicBezTo>
                      <a:pt x="216227" y="41355"/>
                      <a:pt x="216227" y="39489"/>
                      <a:pt x="217027" y="37622"/>
                    </a:cubicBezTo>
                    <a:cubicBezTo>
                      <a:pt x="217827" y="35755"/>
                      <a:pt x="219161" y="34421"/>
                      <a:pt x="221028" y="33621"/>
                    </a:cubicBezTo>
                    <a:close/>
                    <a:moveTo>
                      <a:pt x="327441" y="32021"/>
                    </a:moveTo>
                    <a:cubicBezTo>
                      <a:pt x="329441" y="31754"/>
                      <a:pt x="331241" y="32221"/>
                      <a:pt x="332842" y="33421"/>
                    </a:cubicBezTo>
                    <a:cubicBezTo>
                      <a:pt x="334442" y="34621"/>
                      <a:pt x="335409" y="36188"/>
                      <a:pt x="335742" y="38122"/>
                    </a:cubicBezTo>
                    <a:cubicBezTo>
                      <a:pt x="336075" y="40055"/>
                      <a:pt x="335642" y="41822"/>
                      <a:pt x="334442" y="43422"/>
                    </a:cubicBezTo>
                    <a:lnTo>
                      <a:pt x="328441" y="51623"/>
                    </a:lnTo>
                    <a:cubicBezTo>
                      <a:pt x="326841" y="53490"/>
                      <a:pt x="324841" y="54424"/>
                      <a:pt x="322440" y="54424"/>
                    </a:cubicBezTo>
                    <a:cubicBezTo>
                      <a:pt x="320707" y="54424"/>
                      <a:pt x="319307" y="53957"/>
                      <a:pt x="318240" y="53024"/>
                    </a:cubicBezTo>
                    <a:cubicBezTo>
                      <a:pt x="316640" y="51823"/>
                      <a:pt x="315673" y="50223"/>
                      <a:pt x="315339" y="48223"/>
                    </a:cubicBezTo>
                    <a:cubicBezTo>
                      <a:pt x="315006" y="46223"/>
                      <a:pt x="315439" y="44422"/>
                      <a:pt x="316640" y="42822"/>
                    </a:cubicBezTo>
                    <a:lnTo>
                      <a:pt x="322640" y="34821"/>
                    </a:lnTo>
                    <a:cubicBezTo>
                      <a:pt x="323841" y="33221"/>
                      <a:pt x="325441" y="32288"/>
                      <a:pt x="327441" y="32021"/>
                    </a:cubicBezTo>
                    <a:close/>
                    <a:moveTo>
                      <a:pt x="269434" y="29621"/>
                    </a:moveTo>
                    <a:cubicBezTo>
                      <a:pt x="271301" y="28954"/>
                      <a:pt x="273134" y="29087"/>
                      <a:pt x="274934" y="30021"/>
                    </a:cubicBezTo>
                    <a:cubicBezTo>
                      <a:pt x="276735" y="30954"/>
                      <a:pt x="277968" y="32354"/>
                      <a:pt x="278635" y="34221"/>
                    </a:cubicBezTo>
                    <a:lnTo>
                      <a:pt x="281435" y="42422"/>
                    </a:lnTo>
                    <a:cubicBezTo>
                      <a:pt x="282102" y="44289"/>
                      <a:pt x="281969" y="46123"/>
                      <a:pt x="281035" y="47923"/>
                    </a:cubicBezTo>
                    <a:cubicBezTo>
                      <a:pt x="280102" y="49723"/>
                      <a:pt x="278635" y="50957"/>
                      <a:pt x="276635" y="51623"/>
                    </a:cubicBezTo>
                    <a:cubicBezTo>
                      <a:pt x="275835" y="51890"/>
                      <a:pt x="275101" y="52023"/>
                      <a:pt x="274434" y="52023"/>
                    </a:cubicBezTo>
                    <a:cubicBezTo>
                      <a:pt x="271101" y="52023"/>
                      <a:pt x="268767" y="50357"/>
                      <a:pt x="267433" y="47023"/>
                    </a:cubicBezTo>
                    <a:lnTo>
                      <a:pt x="264833" y="38822"/>
                    </a:lnTo>
                    <a:cubicBezTo>
                      <a:pt x="264166" y="36955"/>
                      <a:pt x="264300" y="35121"/>
                      <a:pt x="265233" y="33321"/>
                    </a:cubicBezTo>
                    <a:cubicBezTo>
                      <a:pt x="266167" y="31521"/>
                      <a:pt x="267567" y="30287"/>
                      <a:pt x="269434" y="29621"/>
                    </a:cubicBezTo>
                    <a:close/>
                    <a:moveTo>
                      <a:pt x="605826" y="10881"/>
                    </a:moveTo>
                    <a:cubicBezTo>
                      <a:pt x="613227" y="11506"/>
                      <a:pt x="620778" y="15619"/>
                      <a:pt x="628479" y="23220"/>
                    </a:cubicBezTo>
                    <a:cubicBezTo>
                      <a:pt x="630879" y="25487"/>
                      <a:pt x="633579" y="27587"/>
                      <a:pt x="636580" y="29521"/>
                    </a:cubicBezTo>
                    <a:cubicBezTo>
                      <a:pt x="639580" y="31454"/>
                      <a:pt x="642414" y="32088"/>
                      <a:pt x="645081" y="31421"/>
                    </a:cubicBezTo>
                    <a:cubicBezTo>
                      <a:pt x="646548" y="31154"/>
                      <a:pt x="647848" y="30487"/>
                      <a:pt x="648981" y="29421"/>
                    </a:cubicBezTo>
                    <a:cubicBezTo>
                      <a:pt x="650115" y="28354"/>
                      <a:pt x="651148" y="27220"/>
                      <a:pt x="652082" y="26020"/>
                    </a:cubicBezTo>
                    <a:cubicBezTo>
                      <a:pt x="653148" y="24553"/>
                      <a:pt x="654082" y="23020"/>
                      <a:pt x="654882" y="21420"/>
                    </a:cubicBezTo>
                    <a:cubicBezTo>
                      <a:pt x="655949" y="19419"/>
                      <a:pt x="657516" y="17953"/>
                      <a:pt x="659582" y="17019"/>
                    </a:cubicBezTo>
                    <a:cubicBezTo>
                      <a:pt x="661649" y="16086"/>
                      <a:pt x="663616" y="16086"/>
                      <a:pt x="665483" y="17019"/>
                    </a:cubicBezTo>
                    <a:cubicBezTo>
                      <a:pt x="667484" y="17819"/>
                      <a:pt x="668850" y="19186"/>
                      <a:pt x="669584" y="21120"/>
                    </a:cubicBezTo>
                    <a:cubicBezTo>
                      <a:pt x="670317" y="23053"/>
                      <a:pt x="670417" y="24953"/>
                      <a:pt x="669884" y="26820"/>
                    </a:cubicBezTo>
                    <a:cubicBezTo>
                      <a:pt x="669750" y="27220"/>
                      <a:pt x="669150" y="28320"/>
                      <a:pt x="668084" y="30121"/>
                    </a:cubicBezTo>
                    <a:cubicBezTo>
                      <a:pt x="667017" y="31921"/>
                      <a:pt x="665550" y="33888"/>
                      <a:pt x="663683" y="36021"/>
                    </a:cubicBezTo>
                    <a:cubicBezTo>
                      <a:pt x="661816" y="38155"/>
                      <a:pt x="659582" y="40222"/>
                      <a:pt x="656982" y="42222"/>
                    </a:cubicBezTo>
                    <a:cubicBezTo>
                      <a:pt x="654382" y="44222"/>
                      <a:pt x="651482" y="45623"/>
                      <a:pt x="648281" y="46423"/>
                    </a:cubicBezTo>
                    <a:cubicBezTo>
                      <a:pt x="646814" y="46823"/>
                      <a:pt x="645147" y="47023"/>
                      <a:pt x="643280" y="47023"/>
                    </a:cubicBezTo>
                    <a:cubicBezTo>
                      <a:pt x="638880" y="47023"/>
                      <a:pt x="634579" y="45956"/>
                      <a:pt x="630379" y="43822"/>
                    </a:cubicBezTo>
                    <a:cubicBezTo>
                      <a:pt x="626178" y="41689"/>
                      <a:pt x="621811" y="38488"/>
                      <a:pt x="617277" y="34221"/>
                    </a:cubicBezTo>
                    <a:cubicBezTo>
                      <a:pt x="615144" y="32088"/>
                      <a:pt x="612710" y="30087"/>
                      <a:pt x="609976" y="28220"/>
                    </a:cubicBezTo>
                    <a:cubicBezTo>
                      <a:pt x="607243" y="26354"/>
                      <a:pt x="604742" y="25754"/>
                      <a:pt x="602475" y="26420"/>
                    </a:cubicBezTo>
                    <a:cubicBezTo>
                      <a:pt x="601409" y="26687"/>
                      <a:pt x="600408" y="27287"/>
                      <a:pt x="599475" y="28220"/>
                    </a:cubicBezTo>
                    <a:cubicBezTo>
                      <a:pt x="598541" y="29154"/>
                      <a:pt x="597741" y="30154"/>
                      <a:pt x="597075" y="31221"/>
                    </a:cubicBezTo>
                    <a:cubicBezTo>
                      <a:pt x="596408" y="32288"/>
                      <a:pt x="595841" y="33388"/>
                      <a:pt x="595374" y="34521"/>
                    </a:cubicBezTo>
                    <a:cubicBezTo>
                      <a:pt x="594908" y="35655"/>
                      <a:pt x="594541" y="36555"/>
                      <a:pt x="594274" y="37222"/>
                    </a:cubicBezTo>
                    <a:cubicBezTo>
                      <a:pt x="593608" y="38822"/>
                      <a:pt x="592274" y="40189"/>
                      <a:pt x="590274" y="41322"/>
                    </a:cubicBezTo>
                    <a:cubicBezTo>
                      <a:pt x="588274" y="42456"/>
                      <a:pt x="586340" y="42889"/>
                      <a:pt x="584473" y="42622"/>
                    </a:cubicBezTo>
                    <a:lnTo>
                      <a:pt x="584273" y="42622"/>
                    </a:lnTo>
                    <a:cubicBezTo>
                      <a:pt x="582140" y="41822"/>
                      <a:pt x="580573" y="40555"/>
                      <a:pt x="579573" y="38822"/>
                    </a:cubicBezTo>
                    <a:cubicBezTo>
                      <a:pt x="578572" y="37088"/>
                      <a:pt x="578339" y="35155"/>
                      <a:pt x="578872" y="33021"/>
                    </a:cubicBezTo>
                    <a:cubicBezTo>
                      <a:pt x="579006" y="32488"/>
                      <a:pt x="579472" y="31221"/>
                      <a:pt x="580273" y="29221"/>
                    </a:cubicBezTo>
                    <a:cubicBezTo>
                      <a:pt x="581073" y="27220"/>
                      <a:pt x="582273" y="25053"/>
                      <a:pt x="583873" y="22720"/>
                    </a:cubicBezTo>
                    <a:cubicBezTo>
                      <a:pt x="585473" y="20386"/>
                      <a:pt x="587473" y="18153"/>
                      <a:pt x="589874" y="16019"/>
                    </a:cubicBezTo>
                    <a:cubicBezTo>
                      <a:pt x="592274" y="13885"/>
                      <a:pt x="595141" y="12352"/>
                      <a:pt x="598475" y="11418"/>
                    </a:cubicBezTo>
                    <a:cubicBezTo>
                      <a:pt x="600909" y="10852"/>
                      <a:pt x="603359" y="10672"/>
                      <a:pt x="605826" y="10881"/>
                    </a:cubicBezTo>
                    <a:close/>
                    <a:moveTo>
                      <a:pt x="315840" y="5618"/>
                    </a:moveTo>
                    <a:cubicBezTo>
                      <a:pt x="317706" y="5351"/>
                      <a:pt x="319440" y="5884"/>
                      <a:pt x="321040" y="7218"/>
                    </a:cubicBezTo>
                    <a:cubicBezTo>
                      <a:pt x="322640" y="8551"/>
                      <a:pt x="323574" y="10218"/>
                      <a:pt x="323841" y="12218"/>
                    </a:cubicBezTo>
                    <a:cubicBezTo>
                      <a:pt x="323974" y="14219"/>
                      <a:pt x="323407" y="15986"/>
                      <a:pt x="322140" y="17519"/>
                    </a:cubicBezTo>
                    <a:cubicBezTo>
                      <a:pt x="320873" y="19053"/>
                      <a:pt x="319240" y="19953"/>
                      <a:pt x="317240" y="20219"/>
                    </a:cubicBezTo>
                    <a:lnTo>
                      <a:pt x="216427" y="29021"/>
                    </a:lnTo>
                    <a:lnTo>
                      <a:pt x="215827" y="29021"/>
                    </a:lnTo>
                    <a:cubicBezTo>
                      <a:pt x="213960" y="29021"/>
                      <a:pt x="212360" y="28387"/>
                      <a:pt x="211026" y="27120"/>
                    </a:cubicBezTo>
                    <a:cubicBezTo>
                      <a:pt x="209693" y="25854"/>
                      <a:pt x="208893" y="24287"/>
                      <a:pt x="208626" y="22420"/>
                    </a:cubicBezTo>
                    <a:cubicBezTo>
                      <a:pt x="208359" y="20419"/>
                      <a:pt x="208893" y="18653"/>
                      <a:pt x="210226" y="17119"/>
                    </a:cubicBezTo>
                    <a:cubicBezTo>
                      <a:pt x="211560" y="15586"/>
                      <a:pt x="213227" y="14752"/>
                      <a:pt x="215227" y="14619"/>
                    </a:cubicBezTo>
                    <a:close/>
                    <a:moveTo>
                      <a:pt x="69009" y="417"/>
                    </a:moveTo>
                    <a:cubicBezTo>
                      <a:pt x="70876" y="-250"/>
                      <a:pt x="72676" y="-116"/>
                      <a:pt x="74409" y="817"/>
                    </a:cubicBezTo>
                    <a:cubicBezTo>
                      <a:pt x="76143" y="1750"/>
                      <a:pt x="77343" y="3151"/>
                      <a:pt x="78010" y="5018"/>
                    </a:cubicBezTo>
                    <a:lnTo>
                      <a:pt x="83811" y="23020"/>
                    </a:lnTo>
                    <a:cubicBezTo>
                      <a:pt x="83944" y="23153"/>
                      <a:pt x="83977" y="23253"/>
                      <a:pt x="83911" y="23320"/>
                    </a:cubicBezTo>
                    <a:cubicBezTo>
                      <a:pt x="83844" y="23387"/>
                      <a:pt x="83877" y="23487"/>
                      <a:pt x="84011" y="23620"/>
                    </a:cubicBezTo>
                    <a:lnTo>
                      <a:pt x="117615" y="25420"/>
                    </a:lnTo>
                    <a:cubicBezTo>
                      <a:pt x="119748" y="25687"/>
                      <a:pt x="121482" y="26554"/>
                      <a:pt x="122815" y="28020"/>
                    </a:cubicBezTo>
                    <a:cubicBezTo>
                      <a:pt x="124149" y="29487"/>
                      <a:pt x="124749" y="31221"/>
                      <a:pt x="124616" y="33221"/>
                    </a:cubicBezTo>
                    <a:cubicBezTo>
                      <a:pt x="124482" y="35088"/>
                      <a:pt x="123715" y="36688"/>
                      <a:pt x="122315" y="38022"/>
                    </a:cubicBezTo>
                    <a:cubicBezTo>
                      <a:pt x="120915" y="39355"/>
                      <a:pt x="119282" y="40022"/>
                      <a:pt x="117415" y="40022"/>
                    </a:cubicBezTo>
                    <a:lnTo>
                      <a:pt x="117015" y="40022"/>
                    </a:lnTo>
                    <a:lnTo>
                      <a:pt x="25603" y="35221"/>
                    </a:lnTo>
                    <a:cubicBezTo>
                      <a:pt x="23603" y="35088"/>
                      <a:pt x="21936" y="34288"/>
                      <a:pt x="20603" y="32821"/>
                    </a:cubicBezTo>
                    <a:cubicBezTo>
                      <a:pt x="19269" y="31354"/>
                      <a:pt x="18669" y="29554"/>
                      <a:pt x="18802" y="27420"/>
                    </a:cubicBezTo>
                    <a:cubicBezTo>
                      <a:pt x="18936" y="25420"/>
                      <a:pt x="19769" y="23753"/>
                      <a:pt x="21303" y="22420"/>
                    </a:cubicBezTo>
                    <a:cubicBezTo>
                      <a:pt x="22836" y="21086"/>
                      <a:pt x="24536" y="20486"/>
                      <a:pt x="26403" y="20620"/>
                    </a:cubicBezTo>
                    <a:lnTo>
                      <a:pt x="68409" y="22820"/>
                    </a:lnTo>
                    <a:lnTo>
                      <a:pt x="64208" y="9618"/>
                    </a:lnTo>
                    <a:cubicBezTo>
                      <a:pt x="63541" y="7618"/>
                      <a:pt x="63708" y="5751"/>
                      <a:pt x="64708" y="4017"/>
                    </a:cubicBezTo>
                    <a:cubicBezTo>
                      <a:pt x="65708" y="2284"/>
                      <a:pt x="67142" y="1084"/>
                      <a:pt x="69009" y="4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</p:grpSp>
      <p:sp>
        <p:nvSpPr>
          <p:cNvPr id="1740" name="矩形 1739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如果老婆大人来电</a:t>
            </a:r>
          </a:p>
        </p:txBody>
      </p:sp>
      <p:pic>
        <p:nvPicPr>
          <p:cNvPr id="6" name="7172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179.775"/>
                </p14:media>
              </p:ext>
            </p:extLst>
          </p:nvPr>
        </p:nvPicPr>
        <p:blipFill>
          <a:blip r:embed="rId141"/>
          <a:stretch>
            <a:fillRect/>
          </a:stretch>
        </p:blipFill>
        <p:spPr>
          <a:xfrm>
            <a:off x="-1260475" y="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9054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6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3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6" presetClass="emph" presetSubtype="0" repeatCount="2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250" tmFilter="0, 0; .2, .5; .8, .5; 1, 0"/>
                                        <p:tgtEl>
                                          <p:spTgt spid="32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7" dur="125" autoRev="1" fill="hold"/>
                                        <p:tgtEl>
                                          <p:spTgt spid="32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0" presetClass="entr" presetSubtype="0" repeatCount="4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3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repeatCount="4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50"/>
                                        <p:tgtEl>
                                          <p:spTgt spid="3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2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2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8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1192" grpId="0" animBg="1"/>
      <p:bldP spid="1191" grpId="0" animBg="1"/>
      <p:bldP spid="3445" grpId="0" animBg="1"/>
      <p:bldP spid="3445" grpId="1" animBg="1"/>
      <p:bldP spid="3461" grpId="0" animBg="1"/>
      <p:bldP spid="3461" grpId="1" animBg="1"/>
      <p:bldP spid="174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DE0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-4521200" y="-4845050"/>
            <a:ext cx="21691600" cy="21691600"/>
            <a:chOff x="-4521200" y="-4845050"/>
            <a:chExt cx="21691600" cy="21691600"/>
          </a:xfrm>
        </p:grpSpPr>
        <p:sp>
          <p:nvSpPr>
            <p:cNvPr id="2" name="椭圆 1"/>
            <p:cNvSpPr/>
            <p:nvPr/>
          </p:nvSpPr>
          <p:spPr>
            <a:xfrm>
              <a:off x="-4521200" y="-4845050"/>
              <a:ext cx="21691600" cy="216916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67" name="组合 66"/>
            <p:cNvGrpSpPr/>
            <p:nvPr/>
          </p:nvGrpSpPr>
          <p:grpSpPr>
            <a:xfrm>
              <a:off x="-727075" y="-1374988"/>
              <a:ext cx="14109700" cy="8232988"/>
              <a:chOff x="6350" y="-1587"/>
              <a:chExt cx="14411326" cy="8408987"/>
            </a:xfrm>
            <a:solidFill>
              <a:schemeClr val="bg1">
                <a:alpha val="35000"/>
              </a:schemeClr>
            </a:solidFill>
          </p:grpSpPr>
          <p:sp>
            <p:nvSpPr>
              <p:cNvPr id="68" name="Freeform 5"/>
              <p:cNvSpPr>
                <a:spLocks/>
              </p:cNvSpPr>
              <p:nvPr/>
            </p:nvSpPr>
            <p:spPr bwMode="auto">
              <a:xfrm>
                <a:off x="6911975" y="-1587"/>
                <a:ext cx="601663" cy="7515225"/>
              </a:xfrm>
              <a:custGeom>
                <a:avLst/>
                <a:gdLst>
                  <a:gd name="T0" fmla="*/ 0 w 379"/>
                  <a:gd name="T1" fmla="*/ 0 h 4734"/>
                  <a:gd name="T2" fmla="*/ 189 w 379"/>
                  <a:gd name="T3" fmla="*/ 4734 h 4734"/>
                  <a:gd name="T4" fmla="*/ 379 w 379"/>
                  <a:gd name="T5" fmla="*/ 0 h 4734"/>
                  <a:gd name="T6" fmla="*/ 0 w 379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4734">
                    <a:moveTo>
                      <a:pt x="0" y="0"/>
                    </a:moveTo>
                    <a:lnTo>
                      <a:pt x="189" y="4734"/>
                    </a:lnTo>
                    <a:lnTo>
                      <a:pt x="37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"/>
              <p:cNvSpPr>
                <a:spLocks/>
              </p:cNvSpPr>
              <p:nvPr/>
            </p:nvSpPr>
            <p:spPr bwMode="auto">
              <a:xfrm>
                <a:off x="4875213" y="-1587"/>
                <a:ext cx="2336800" cy="7515225"/>
              </a:xfrm>
              <a:custGeom>
                <a:avLst/>
                <a:gdLst>
                  <a:gd name="T0" fmla="*/ 0 w 1472"/>
                  <a:gd name="T1" fmla="*/ 0 h 4734"/>
                  <a:gd name="T2" fmla="*/ 1472 w 1472"/>
                  <a:gd name="T3" fmla="*/ 4734 h 4734"/>
                  <a:gd name="T4" fmla="*/ 404 w 1472"/>
                  <a:gd name="T5" fmla="*/ 0 h 4734"/>
                  <a:gd name="T6" fmla="*/ 0 w 1472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2" h="4734">
                    <a:moveTo>
                      <a:pt x="0" y="0"/>
                    </a:moveTo>
                    <a:lnTo>
                      <a:pt x="1472" y="4734"/>
                    </a:lnTo>
                    <a:lnTo>
                      <a:pt x="40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"/>
              <p:cNvSpPr>
                <a:spLocks/>
              </p:cNvSpPr>
              <p:nvPr/>
            </p:nvSpPr>
            <p:spPr bwMode="auto">
              <a:xfrm>
                <a:off x="2465388" y="-1587"/>
                <a:ext cx="4746625" cy="7515225"/>
              </a:xfrm>
              <a:custGeom>
                <a:avLst/>
                <a:gdLst>
                  <a:gd name="T0" fmla="*/ 0 w 2990"/>
                  <a:gd name="T1" fmla="*/ 0 h 4734"/>
                  <a:gd name="T2" fmla="*/ 2990 w 2990"/>
                  <a:gd name="T3" fmla="*/ 4734 h 4734"/>
                  <a:gd name="T4" fmla="*/ 503 w 2990"/>
                  <a:gd name="T5" fmla="*/ 0 h 4734"/>
                  <a:gd name="T6" fmla="*/ 0 w 2990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0" h="4734">
                    <a:moveTo>
                      <a:pt x="0" y="0"/>
                    </a:moveTo>
                    <a:lnTo>
                      <a:pt x="2990" y="4734"/>
                    </a:lnTo>
                    <a:lnTo>
                      <a:pt x="50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8"/>
              <p:cNvSpPr>
                <a:spLocks/>
              </p:cNvSpPr>
              <p:nvPr/>
            </p:nvSpPr>
            <p:spPr bwMode="auto">
              <a:xfrm>
                <a:off x="6350" y="-1587"/>
                <a:ext cx="7205663" cy="7515225"/>
              </a:xfrm>
              <a:custGeom>
                <a:avLst/>
                <a:gdLst>
                  <a:gd name="T0" fmla="*/ 0 w 4539"/>
                  <a:gd name="T1" fmla="*/ 0 h 4734"/>
                  <a:gd name="T2" fmla="*/ 0 w 4539"/>
                  <a:gd name="T3" fmla="*/ 541 h 4734"/>
                  <a:gd name="T4" fmla="*/ 4539 w 4539"/>
                  <a:gd name="T5" fmla="*/ 4734 h 4734"/>
                  <a:gd name="T6" fmla="*/ 168 w 4539"/>
                  <a:gd name="T7" fmla="*/ 0 h 4734"/>
                  <a:gd name="T8" fmla="*/ 0 w 4539"/>
                  <a:gd name="T9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9" h="4734">
                    <a:moveTo>
                      <a:pt x="0" y="0"/>
                    </a:moveTo>
                    <a:lnTo>
                      <a:pt x="0" y="541"/>
                    </a:lnTo>
                    <a:lnTo>
                      <a:pt x="4539" y="4734"/>
                    </a:lnTo>
                    <a:lnTo>
                      <a:pt x="16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>
                <a:off x="6350" y="2960688"/>
                <a:ext cx="7205663" cy="4552950"/>
              </a:xfrm>
              <a:custGeom>
                <a:avLst/>
                <a:gdLst>
                  <a:gd name="T0" fmla="*/ 0 w 4539"/>
                  <a:gd name="T1" fmla="*/ 482 h 2868"/>
                  <a:gd name="T2" fmla="*/ 4539 w 4539"/>
                  <a:gd name="T3" fmla="*/ 2868 h 2868"/>
                  <a:gd name="T4" fmla="*/ 0 w 4539"/>
                  <a:gd name="T5" fmla="*/ 0 h 2868"/>
                  <a:gd name="T6" fmla="*/ 0 w 4539"/>
                  <a:gd name="T7" fmla="*/ 482 h 2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2868">
                    <a:moveTo>
                      <a:pt x="0" y="482"/>
                    </a:moveTo>
                    <a:lnTo>
                      <a:pt x="4539" y="2868"/>
                    </a:lnTo>
                    <a:lnTo>
                      <a:pt x="0" y="0"/>
                    </a:lnTo>
                    <a:lnTo>
                      <a:pt x="0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0"/>
              <p:cNvSpPr>
                <a:spLocks/>
              </p:cNvSpPr>
              <p:nvPr/>
            </p:nvSpPr>
            <p:spPr bwMode="auto">
              <a:xfrm>
                <a:off x="6350" y="5273675"/>
                <a:ext cx="7205663" cy="2239962"/>
              </a:xfrm>
              <a:custGeom>
                <a:avLst/>
                <a:gdLst>
                  <a:gd name="T0" fmla="*/ 0 w 4539"/>
                  <a:gd name="T1" fmla="*/ 387 h 1411"/>
                  <a:gd name="T2" fmla="*/ 4539 w 4539"/>
                  <a:gd name="T3" fmla="*/ 1411 h 1411"/>
                  <a:gd name="T4" fmla="*/ 0 w 4539"/>
                  <a:gd name="T5" fmla="*/ 0 h 1411"/>
                  <a:gd name="T6" fmla="*/ 0 w 4539"/>
                  <a:gd name="T7" fmla="*/ 387 h 1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1411">
                    <a:moveTo>
                      <a:pt x="0" y="387"/>
                    </a:moveTo>
                    <a:lnTo>
                      <a:pt x="4539" y="1411"/>
                    </a:lnTo>
                    <a:lnTo>
                      <a:pt x="0" y="0"/>
                    </a:lnTo>
                    <a:lnTo>
                      <a:pt x="0" y="3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>
                <a:off x="6350" y="7229475"/>
                <a:ext cx="7205663" cy="569912"/>
              </a:xfrm>
              <a:custGeom>
                <a:avLst/>
                <a:gdLst>
                  <a:gd name="T0" fmla="*/ 0 w 4539"/>
                  <a:gd name="T1" fmla="*/ 359 h 359"/>
                  <a:gd name="T2" fmla="*/ 4539 w 4539"/>
                  <a:gd name="T3" fmla="*/ 179 h 359"/>
                  <a:gd name="T4" fmla="*/ 0 w 4539"/>
                  <a:gd name="T5" fmla="*/ 0 h 359"/>
                  <a:gd name="T6" fmla="*/ 0 w 4539"/>
                  <a:gd name="T7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359">
                    <a:moveTo>
                      <a:pt x="0" y="359"/>
                    </a:moveTo>
                    <a:lnTo>
                      <a:pt x="4539" y="179"/>
                    </a:lnTo>
                    <a:lnTo>
                      <a:pt x="0" y="0"/>
                    </a:lnTo>
                    <a:lnTo>
                      <a:pt x="0" y="3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2"/>
              <p:cNvSpPr>
                <a:spLocks/>
              </p:cNvSpPr>
              <p:nvPr/>
            </p:nvSpPr>
            <p:spPr bwMode="auto">
              <a:xfrm>
                <a:off x="3260725" y="7513638"/>
                <a:ext cx="3951288" cy="893762"/>
              </a:xfrm>
              <a:custGeom>
                <a:avLst/>
                <a:gdLst>
                  <a:gd name="T0" fmla="*/ 683 w 2489"/>
                  <a:gd name="T1" fmla="*/ 563 h 563"/>
                  <a:gd name="T2" fmla="*/ 2489 w 2489"/>
                  <a:gd name="T3" fmla="*/ 0 h 563"/>
                  <a:gd name="T4" fmla="*/ 0 w 2489"/>
                  <a:gd name="T5" fmla="*/ 563 h 563"/>
                  <a:gd name="T6" fmla="*/ 683 w 2489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89" h="563">
                    <a:moveTo>
                      <a:pt x="683" y="563"/>
                    </a:moveTo>
                    <a:lnTo>
                      <a:pt x="2489" y="0"/>
                    </a:lnTo>
                    <a:lnTo>
                      <a:pt x="0" y="563"/>
                    </a:lnTo>
                    <a:lnTo>
                      <a:pt x="683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>
                <a:off x="5516563" y="7513638"/>
                <a:ext cx="1695450" cy="893762"/>
              </a:xfrm>
              <a:custGeom>
                <a:avLst/>
                <a:gdLst>
                  <a:gd name="T0" fmla="*/ 180 w 1068"/>
                  <a:gd name="T1" fmla="*/ 563 h 563"/>
                  <a:gd name="T2" fmla="*/ 1068 w 1068"/>
                  <a:gd name="T3" fmla="*/ 0 h 563"/>
                  <a:gd name="T4" fmla="*/ 0 w 1068"/>
                  <a:gd name="T5" fmla="*/ 563 h 563"/>
                  <a:gd name="T6" fmla="*/ 180 w 1068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8" h="563">
                    <a:moveTo>
                      <a:pt x="180" y="563"/>
                    </a:moveTo>
                    <a:lnTo>
                      <a:pt x="1068" y="0"/>
                    </a:lnTo>
                    <a:lnTo>
                      <a:pt x="0" y="563"/>
                    </a:lnTo>
                    <a:lnTo>
                      <a:pt x="18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>
                <a:off x="6248400" y="7513638"/>
                <a:ext cx="963613" cy="893762"/>
              </a:xfrm>
              <a:custGeom>
                <a:avLst/>
                <a:gdLst>
                  <a:gd name="T0" fmla="*/ 90 w 607"/>
                  <a:gd name="T1" fmla="*/ 563 h 563"/>
                  <a:gd name="T2" fmla="*/ 607 w 607"/>
                  <a:gd name="T3" fmla="*/ 0 h 563"/>
                  <a:gd name="T4" fmla="*/ 0 w 607"/>
                  <a:gd name="T5" fmla="*/ 563 h 563"/>
                  <a:gd name="T6" fmla="*/ 90 w 607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7" h="563">
                    <a:moveTo>
                      <a:pt x="90" y="563"/>
                    </a:moveTo>
                    <a:lnTo>
                      <a:pt x="607" y="0"/>
                    </a:lnTo>
                    <a:lnTo>
                      <a:pt x="0" y="563"/>
                    </a:lnTo>
                    <a:lnTo>
                      <a:pt x="9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5"/>
              <p:cNvSpPr>
                <a:spLocks/>
              </p:cNvSpPr>
              <p:nvPr/>
            </p:nvSpPr>
            <p:spPr bwMode="auto">
              <a:xfrm>
                <a:off x="6650038" y="7513638"/>
                <a:ext cx="561975" cy="893762"/>
              </a:xfrm>
              <a:custGeom>
                <a:avLst/>
                <a:gdLst>
                  <a:gd name="T0" fmla="*/ 59 w 354"/>
                  <a:gd name="T1" fmla="*/ 563 h 563"/>
                  <a:gd name="T2" fmla="*/ 354 w 354"/>
                  <a:gd name="T3" fmla="*/ 0 h 563"/>
                  <a:gd name="T4" fmla="*/ 0 w 354"/>
                  <a:gd name="T5" fmla="*/ 563 h 563"/>
                  <a:gd name="T6" fmla="*/ 59 w 354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4" h="563">
                    <a:moveTo>
                      <a:pt x="59" y="563"/>
                    </a:moveTo>
                    <a:lnTo>
                      <a:pt x="354" y="0"/>
                    </a:lnTo>
                    <a:lnTo>
                      <a:pt x="0" y="563"/>
                    </a:lnTo>
                    <a:lnTo>
                      <a:pt x="59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6"/>
              <p:cNvSpPr>
                <a:spLocks/>
              </p:cNvSpPr>
              <p:nvPr/>
            </p:nvSpPr>
            <p:spPr bwMode="auto">
              <a:xfrm>
                <a:off x="6934200" y="7513638"/>
                <a:ext cx="277813" cy="893762"/>
              </a:xfrm>
              <a:custGeom>
                <a:avLst/>
                <a:gdLst>
                  <a:gd name="T0" fmla="*/ 50 w 175"/>
                  <a:gd name="T1" fmla="*/ 563 h 563"/>
                  <a:gd name="T2" fmla="*/ 175 w 175"/>
                  <a:gd name="T3" fmla="*/ 0 h 563"/>
                  <a:gd name="T4" fmla="*/ 0 w 175"/>
                  <a:gd name="T5" fmla="*/ 563 h 563"/>
                  <a:gd name="T6" fmla="*/ 50 w 175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563">
                    <a:moveTo>
                      <a:pt x="50" y="563"/>
                    </a:moveTo>
                    <a:lnTo>
                      <a:pt x="175" y="0"/>
                    </a:lnTo>
                    <a:lnTo>
                      <a:pt x="0" y="563"/>
                    </a:lnTo>
                    <a:lnTo>
                      <a:pt x="5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7"/>
              <p:cNvSpPr>
                <a:spLocks/>
              </p:cNvSpPr>
              <p:nvPr/>
            </p:nvSpPr>
            <p:spPr bwMode="auto">
              <a:xfrm>
                <a:off x="7178675" y="7513638"/>
                <a:ext cx="71438" cy="893762"/>
              </a:xfrm>
              <a:custGeom>
                <a:avLst/>
                <a:gdLst>
                  <a:gd name="T0" fmla="*/ 45 w 45"/>
                  <a:gd name="T1" fmla="*/ 563 h 563"/>
                  <a:gd name="T2" fmla="*/ 21 w 45"/>
                  <a:gd name="T3" fmla="*/ 0 h 563"/>
                  <a:gd name="T4" fmla="*/ 0 w 45"/>
                  <a:gd name="T5" fmla="*/ 563 h 563"/>
                  <a:gd name="T6" fmla="*/ 45 w 45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563">
                    <a:moveTo>
                      <a:pt x="45" y="563"/>
                    </a:moveTo>
                    <a:lnTo>
                      <a:pt x="21" y="0"/>
                    </a:lnTo>
                    <a:lnTo>
                      <a:pt x="0" y="563"/>
                    </a:lnTo>
                    <a:lnTo>
                      <a:pt x="45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8"/>
              <p:cNvSpPr>
                <a:spLocks/>
              </p:cNvSpPr>
              <p:nvPr/>
            </p:nvSpPr>
            <p:spPr bwMode="auto">
              <a:xfrm>
                <a:off x="7212013" y="7513638"/>
                <a:ext cx="277813" cy="893762"/>
              </a:xfrm>
              <a:custGeom>
                <a:avLst/>
                <a:gdLst>
                  <a:gd name="T0" fmla="*/ 175 w 175"/>
                  <a:gd name="T1" fmla="*/ 563 h 563"/>
                  <a:gd name="T2" fmla="*/ 0 w 175"/>
                  <a:gd name="T3" fmla="*/ 0 h 563"/>
                  <a:gd name="T4" fmla="*/ 128 w 175"/>
                  <a:gd name="T5" fmla="*/ 563 h 563"/>
                  <a:gd name="T6" fmla="*/ 175 w 175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563">
                    <a:moveTo>
                      <a:pt x="175" y="563"/>
                    </a:moveTo>
                    <a:lnTo>
                      <a:pt x="0" y="0"/>
                    </a:lnTo>
                    <a:lnTo>
                      <a:pt x="128" y="563"/>
                    </a:lnTo>
                    <a:lnTo>
                      <a:pt x="175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9"/>
              <p:cNvSpPr>
                <a:spLocks/>
              </p:cNvSpPr>
              <p:nvPr/>
            </p:nvSpPr>
            <p:spPr bwMode="auto">
              <a:xfrm>
                <a:off x="7212013" y="7513638"/>
                <a:ext cx="563563" cy="893762"/>
              </a:xfrm>
              <a:custGeom>
                <a:avLst/>
                <a:gdLst>
                  <a:gd name="T0" fmla="*/ 355 w 355"/>
                  <a:gd name="T1" fmla="*/ 563 h 563"/>
                  <a:gd name="T2" fmla="*/ 0 w 355"/>
                  <a:gd name="T3" fmla="*/ 0 h 563"/>
                  <a:gd name="T4" fmla="*/ 296 w 355"/>
                  <a:gd name="T5" fmla="*/ 563 h 563"/>
                  <a:gd name="T6" fmla="*/ 355 w 355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5" h="563">
                    <a:moveTo>
                      <a:pt x="355" y="563"/>
                    </a:moveTo>
                    <a:lnTo>
                      <a:pt x="0" y="0"/>
                    </a:lnTo>
                    <a:lnTo>
                      <a:pt x="296" y="563"/>
                    </a:lnTo>
                    <a:lnTo>
                      <a:pt x="355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0"/>
              <p:cNvSpPr>
                <a:spLocks/>
              </p:cNvSpPr>
              <p:nvPr/>
            </p:nvSpPr>
            <p:spPr bwMode="auto">
              <a:xfrm>
                <a:off x="7212013" y="7513638"/>
                <a:ext cx="968375" cy="893762"/>
              </a:xfrm>
              <a:custGeom>
                <a:avLst/>
                <a:gdLst>
                  <a:gd name="T0" fmla="*/ 610 w 610"/>
                  <a:gd name="T1" fmla="*/ 563 h 563"/>
                  <a:gd name="T2" fmla="*/ 0 w 610"/>
                  <a:gd name="T3" fmla="*/ 0 h 563"/>
                  <a:gd name="T4" fmla="*/ 520 w 610"/>
                  <a:gd name="T5" fmla="*/ 563 h 563"/>
                  <a:gd name="T6" fmla="*/ 610 w 610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0" h="563">
                    <a:moveTo>
                      <a:pt x="610" y="563"/>
                    </a:moveTo>
                    <a:lnTo>
                      <a:pt x="0" y="0"/>
                    </a:lnTo>
                    <a:lnTo>
                      <a:pt x="520" y="563"/>
                    </a:lnTo>
                    <a:lnTo>
                      <a:pt x="61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1"/>
              <p:cNvSpPr>
                <a:spLocks/>
              </p:cNvSpPr>
              <p:nvPr/>
            </p:nvSpPr>
            <p:spPr bwMode="auto">
              <a:xfrm>
                <a:off x="7212013" y="7513638"/>
                <a:ext cx="1697038" cy="893762"/>
              </a:xfrm>
              <a:custGeom>
                <a:avLst/>
                <a:gdLst>
                  <a:gd name="T0" fmla="*/ 1069 w 1069"/>
                  <a:gd name="T1" fmla="*/ 563 h 563"/>
                  <a:gd name="T2" fmla="*/ 0 w 1069"/>
                  <a:gd name="T3" fmla="*/ 0 h 563"/>
                  <a:gd name="T4" fmla="*/ 889 w 1069"/>
                  <a:gd name="T5" fmla="*/ 563 h 563"/>
                  <a:gd name="T6" fmla="*/ 1069 w 1069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9" h="563">
                    <a:moveTo>
                      <a:pt x="1069" y="563"/>
                    </a:moveTo>
                    <a:lnTo>
                      <a:pt x="0" y="0"/>
                    </a:lnTo>
                    <a:lnTo>
                      <a:pt x="889" y="563"/>
                    </a:lnTo>
                    <a:lnTo>
                      <a:pt x="1069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2"/>
              <p:cNvSpPr>
                <a:spLocks/>
              </p:cNvSpPr>
              <p:nvPr/>
            </p:nvSpPr>
            <p:spPr bwMode="auto">
              <a:xfrm>
                <a:off x="7212013" y="7513638"/>
                <a:ext cx="3952875" cy="893762"/>
              </a:xfrm>
              <a:custGeom>
                <a:avLst/>
                <a:gdLst>
                  <a:gd name="T0" fmla="*/ 2490 w 2490"/>
                  <a:gd name="T1" fmla="*/ 563 h 563"/>
                  <a:gd name="T2" fmla="*/ 0 w 2490"/>
                  <a:gd name="T3" fmla="*/ 0 h 563"/>
                  <a:gd name="T4" fmla="*/ 1807 w 2490"/>
                  <a:gd name="T5" fmla="*/ 563 h 563"/>
                  <a:gd name="T6" fmla="*/ 2490 w 2490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90" h="563">
                    <a:moveTo>
                      <a:pt x="2490" y="563"/>
                    </a:moveTo>
                    <a:lnTo>
                      <a:pt x="0" y="0"/>
                    </a:lnTo>
                    <a:lnTo>
                      <a:pt x="1807" y="563"/>
                    </a:lnTo>
                    <a:lnTo>
                      <a:pt x="249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3"/>
              <p:cNvSpPr>
                <a:spLocks/>
              </p:cNvSpPr>
              <p:nvPr/>
            </p:nvSpPr>
            <p:spPr bwMode="auto">
              <a:xfrm>
                <a:off x="7212013" y="7229475"/>
                <a:ext cx="7205663" cy="569912"/>
              </a:xfrm>
              <a:custGeom>
                <a:avLst/>
                <a:gdLst>
                  <a:gd name="T0" fmla="*/ 0 w 4539"/>
                  <a:gd name="T1" fmla="*/ 179 h 359"/>
                  <a:gd name="T2" fmla="*/ 4539 w 4539"/>
                  <a:gd name="T3" fmla="*/ 359 h 359"/>
                  <a:gd name="T4" fmla="*/ 4539 w 4539"/>
                  <a:gd name="T5" fmla="*/ 0 h 359"/>
                  <a:gd name="T6" fmla="*/ 0 w 4539"/>
                  <a:gd name="T7" fmla="*/ 17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359">
                    <a:moveTo>
                      <a:pt x="0" y="179"/>
                    </a:moveTo>
                    <a:lnTo>
                      <a:pt x="4539" y="359"/>
                    </a:lnTo>
                    <a:lnTo>
                      <a:pt x="4539" y="0"/>
                    </a:lnTo>
                    <a:lnTo>
                      <a:pt x="0" y="1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4"/>
              <p:cNvSpPr>
                <a:spLocks/>
              </p:cNvSpPr>
              <p:nvPr/>
            </p:nvSpPr>
            <p:spPr bwMode="auto">
              <a:xfrm>
                <a:off x="7212013" y="5273675"/>
                <a:ext cx="7205663" cy="2239962"/>
              </a:xfrm>
              <a:custGeom>
                <a:avLst/>
                <a:gdLst>
                  <a:gd name="T0" fmla="*/ 4539 w 4539"/>
                  <a:gd name="T1" fmla="*/ 0 h 1411"/>
                  <a:gd name="T2" fmla="*/ 0 w 4539"/>
                  <a:gd name="T3" fmla="*/ 1411 h 1411"/>
                  <a:gd name="T4" fmla="*/ 4539 w 4539"/>
                  <a:gd name="T5" fmla="*/ 387 h 1411"/>
                  <a:gd name="T6" fmla="*/ 4539 w 4539"/>
                  <a:gd name="T7" fmla="*/ 0 h 1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1411">
                    <a:moveTo>
                      <a:pt x="4539" y="0"/>
                    </a:moveTo>
                    <a:lnTo>
                      <a:pt x="0" y="1411"/>
                    </a:lnTo>
                    <a:lnTo>
                      <a:pt x="4539" y="387"/>
                    </a:lnTo>
                    <a:lnTo>
                      <a:pt x="453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5"/>
              <p:cNvSpPr>
                <a:spLocks/>
              </p:cNvSpPr>
              <p:nvPr/>
            </p:nvSpPr>
            <p:spPr bwMode="auto">
              <a:xfrm>
                <a:off x="7212013" y="2960688"/>
                <a:ext cx="7205663" cy="4552950"/>
              </a:xfrm>
              <a:custGeom>
                <a:avLst/>
                <a:gdLst>
                  <a:gd name="T0" fmla="*/ 4539 w 4539"/>
                  <a:gd name="T1" fmla="*/ 0 h 2868"/>
                  <a:gd name="T2" fmla="*/ 0 w 4539"/>
                  <a:gd name="T3" fmla="*/ 2868 h 2868"/>
                  <a:gd name="T4" fmla="*/ 4539 w 4539"/>
                  <a:gd name="T5" fmla="*/ 482 h 2868"/>
                  <a:gd name="T6" fmla="*/ 4539 w 4539"/>
                  <a:gd name="T7" fmla="*/ 0 h 2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2868">
                    <a:moveTo>
                      <a:pt x="4539" y="0"/>
                    </a:moveTo>
                    <a:lnTo>
                      <a:pt x="0" y="2868"/>
                    </a:lnTo>
                    <a:lnTo>
                      <a:pt x="4539" y="482"/>
                    </a:lnTo>
                    <a:lnTo>
                      <a:pt x="453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6"/>
              <p:cNvSpPr>
                <a:spLocks/>
              </p:cNvSpPr>
              <p:nvPr/>
            </p:nvSpPr>
            <p:spPr bwMode="auto">
              <a:xfrm>
                <a:off x="7212013" y="-1587"/>
                <a:ext cx="7205663" cy="7515225"/>
              </a:xfrm>
              <a:custGeom>
                <a:avLst/>
                <a:gdLst>
                  <a:gd name="T0" fmla="*/ 4539 w 4539"/>
                  <a:gd name="T1" fmla="*/ 0 h 4734"/>
                  <a:gd name="T2" fmla="*/ 4372 w 4539"/>
                  <a:gd name="T3" fmla="*/ 0 h 4734"/>
                  <a:gd name="T4" fmla="*/ 0 w 4539"/>
                  <a:gd name="T5" fmla="*/ 4734 h 4734"/>
                  <a:gd name="T6" fmla="*/ 4539 w 4539"/>
                  <a:gd name="T7" fmla="*/ 541 h 4734"/>
                  <a:gd name="T8" fmla="*/ 4539 w 4539"/>
                  <a:gd name="T9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9" h="4734">
                    <a:moveTo>
                      <a:pt x="4539" y="0"/>
                    </a:moveTo>
                    <a:lnTo>
                      <a:pt x="4372" y="0"/>
                    </a:lnTo>
                    <a:lnTo>
                      <a:pt x="0" y="4734"/>
                    </a:lnTo>
                    <a:lnTo>
                      <a:pt x="4539" y="541"/>
                    </a:lnTo>
                    <a:lnTo>
                      <a:pt x="453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7"/>
              <p:cNvSpPr>
                <a:spLocks/>
              </p:cNvSpPr>
              <p:nvPr/>
            </p:nvSpPr>
            <p:spPr bwMode="auto">
              <a:xfrm>
                <a:off x="7212013" y="-1587"/>
                <a:ext cx="4748213" cy="7515225"/>
              </a:xfrm>
              <a:custGeom>
                <a:avLst/>
                <a:gdLst>
                  <a:gd name="T0" fmla="*/ 2487 w 2991"/>
                  <a:gd name="T1" fmla="*/ 0 h 4734"/>
                  <a:gd name="T2" fmla="*/ 0 w 2991"/>
                  <a:gd name="T3" fmla="*/ 4734 h 4734"/>
                  <a:gd name="T4" fmla="*/ 2991 w 2991"/>
                  <a:gd name="T5" fmla="*/ 0 h 4734"/>
                  <a:gd name="T6" fmla="*/ 2487 w 2991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1" h="4734">
                    <a:moveTo>
                      <a:pt x="2487" y="0"/>
                    </a:moveTo>
                    <a:lnTo>
                      <a:pt x="0" y="4734"/>
                    </a:lnTo>
                    <a:lnTo>
                      <a:pt x="2991" y="0"/>
                    </a:lnTo>
                    <a:lnTo>
                      <a:pt x="24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8"/>
              <p:cNvSpPr>
                <a:spLocks/>
              </p:cNvSpPr>
              <p:nvPr/>
            </p:nvSpPr>
            <p:spPr bwMode="auto">
              <a:xfrm>
                <a:off x="7212013" y="-1587"/>
                <a:ext cx="2338388" cy="7515225"/>
              </a:xfrm>
              <a:custGeom>
                <a:avLst/>
                <a:gdLst>
                  <a:gd name="T0" fmla="*/ 1069 w 1473"/>
                  <a:gd name="T1" fmla="*/ 0 h 4734"/>
                  <a:gd name="T2" fmla="*/ 0 w 1473"/>
                  <a:gd name="T3" fmla="*/ 4734 h 4734"/>
                  <a:gd name="T4" fmla="*/ 1473 w 1473"/>
                  <a:gd name="T5" fmla="*/ 0 h 4734"/>
                  <a:gd name="T6" fmla="*/ 1069 w 1473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3" h="4734">
                    <a:moveTo>
                      <a:pt x="1069" y="0"/>
                    </a:moveTo>
                    <a:lnTo>
                      <a:pt x="0" y="4734"/>
                    </a:lnTo>
                    <a:lnTo>
                      <a:pt x="1473" y="0"/>
                    </a:lnTo>
                    <a:lnTo>
                      <a:pt x="10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26" name="矩形 1191"/>
          <p:cNvSpPr/>
          <p:nvPr/>
        </p:nvSpPr>
        <p:spPr>
          <a:xfrm>
            <a:off x="4586581" y="5590890"/>
            <a:ext cx="3220744" cy="734072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0" fmla="*/ 261257 w 12192000"/>
              <a:gd name="connsiteY0" fmla="*/ 50800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261257 w 12192000"/>
              <a:gd name="connsiteY4" fmla="*/ 508000 h 6858000"/>
              <a:gd name="connsiteX0" fmla="*/ 13607 w 12192000"/>
              <a:gd name="connsiteY0" fmla="*/ 31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13607 w 12192000"/>
              <a:gd name="connsiteY4" fmla="*/ 3175 h 6858000"/>
              <a:gd name="connsiteX0" fmla="*/ 4082 w 12192000"/>
              <a:gd name="connsiteY0" fmla="*/ 31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4082 w 12192000"/>
              <a:gd name="connsiteY4" fmla="*/ 3175 h 6858000"/>
              <a:gd name="connsiteX0" fmla="*/ 6100082 w 12192000"/>
              <a:gd name="connsiteY0" fmla="*/ 56292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6100082 w 12192000"/>
              <a:gd name="connsiteY4" fmla="*/ 5629275 h 6858000"/>
              <a:gd name="connsiteX0" fmla="*/ 6100082 w 12192000"/>
              <a:gd name="connsiteY0" fmla="*/ 56292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6100082 w 12192000"/>
              <a:gd name="connsiteY4" fmla="*/ 5629275 h 6858000"/>
              <a:gd name="connsiteX0" fmla="*/ 1528082 w 7620000"/>
              <a:gd name="connsiteY0" fmla="*/ 5629275 h 6858000"/>
              <a:gd name="connsiteX1" fmla="*/ 7620000 w 7620000"/>
              <a:gd name="connsiteY1" fmla="*/ 0 h 6858000"/>
              <a:gd name="connsiteX2" fmla="*/ 7620000 w 7620000"/>
              <a:gd name="connsiteY2" fmla="*/ 6858000 h 6858000"/>
              <a:gd name="connsiteX3" fmla="*/ 0 w 7620000"/>
              <a:gd name="connsiteY3" fmla="*/ 6030685 h 6858000"/>
              <a:gd name="connsiteX4" fmla="*/ 1528082 w 7620000"/>
              <a:gd name="connsiteY4" fmla="*/ 5629275 h 6858000"/>
              <a:gd name="connsiteX0" fmla="*/ 1528082 w 7620000"/>
              <a:gd name="connsiteY0" fmla="*/ 962291 h 2191016"/>
              <a:gd name="connsiteX1" fmla="*/ 3149600 w 7620000"/>
              <a:gd name="connsiteY1" fmla="*/ 1298387 h 2191016"/>
              <a:gd name="connsiteX2" fmla="*/ 7620000 w 7620000"/>
              <a:gd name="connsiteY2" fmla="*/ 2191016 h 2191016"/>
              <a:gd name="connsiteX3" fmla="*/ 0 w 7620000"/>
              <a:gd name="connsiteY3" fmla="*/ 1363701 h 2191016"/>
              <a:gd name="connsiteX4" fmla="*/ 1528082 w 7620000"/>
              <a:gd name="connsiteY4" fmla="*/ 962291 h 2191016"/>
              <a:gd name="connsiteX0" fmla="*/ 1528082 w 3149600"/>
              <a:gd name="connsiteY0" fmla="*/ 962291 h 1697530"/>
              <a:gd name="connsiteX1" fmla="*/ 3149600 w 3149600"/>
              <a:gd name="connsiteY1" fmla="*/ 1298387 h 1697530"/>
              <a:gd name="connsiteX2" fmla="*/ 1407885 w 3149600"/>
              <a:gd name="connsiteY2" fmla="*/ 1697530 h 1697530"/>
              <a:gd name="connsiteX3" fmla="*/ 0 w 3149600"/>
              <a:gd name="connsiteY3" fmla="*/ 1363701 h 1697530"/>
              <a:gd name="connsiteX4" fmla="*/ 1528082 w 3149600"/>
              <a:gd name="connsiteY4" fmla="*/ 962291 h 1697530"/>
              <a:gd name="connsiteX0" fmla="*/ 1528082 w 3216275"/>
              <a:gd name="connsiteY0" fmla="*/ 962291 h 1697530"/>
              <a:gd name="connsiteX1" fmla="*/ 3216275 w 3216275"/>
              <a:gd name="connsiteY1" fmla="*/ 1317437 h 1697530"/>
              <a:gd name="connsiteX2" fmla="*/ 1407885 w 3216275"/>
              <a:gd name="connsiteY2" fmla="*/ 1697530 h 1697530"/>
              <a:gd name="connsiteX3" fmla="*/ 0 w 3216275"/>
              <a:gd name="connsiteY3" fmla="*/ 1363701 h 1697530"/>
              <a:gd name="connsiteX4" fmla="*/ 1528082 w 3216275"/>
              <a:gd name="connsiteY4" fmla="*/ 962291 h 1697530"/>
              <a:gd name="connsiteX0" fmla="*/ 1537607 w 3225800"/>
              <a:gd name="connsiteY0" fmla="*/ 962291 h 1697530"/>
              <a:gd name="connsiteX1" fmla="*/ 3225800 w 3225800"/>
              <a:gd name="connsiteY1" fmla="*/ 1317437 h 1697530"/>
              <a:gd name="connsiteX2" fmla="*/ 1417410 w 3225800"/>
              <a:gd name="connsiteY2" fmla="*/ 1697530 h 1697530"/>
              <a:gd name="connsiteX3" fmla="*/ 0 w 3225800"/>
              <a:gd name="connsiteY3" fmla="*/ 1363701 h 1697530"/>
              <a:gd name="connsiteX4" fmla="*/ 1537607 w 3225800"/>
              <a:gd name="connsiteY4" fmla="*/ 962291 h 1697530"/>
              <a:gd name="connsiteX0" fmla="*/ 1537607 w 3225800"/>
              <a:gd name="connsiteY0" fmla="*/ 962291 h 1694355"/>
              <a:gd name="connsiteX1" fmla="*/ 3225800 w 3225800"/>
              <a:gd name="connsiteY1" fmla="*/ 1317437 h 1694355"/>
              <a:gd name="connsiteX2" fmla="*/ 1569810 w 3225800"/>
              <a:gd name="connsiteY2" fmla="*/ 1694355 h 1694355"/>
              <a:gd name="connsiteX3" fmla="*/ 0 w 3225800"/>
              <a:gd name="connsiteY3" fmla="*/ 1363701 h 1694355"/>
              <a:gd name="connsiteX4" fmla="*/ 1537607 w 3225800"/>
              <a:gd name="connsiteY4" fmla="*/ 962291 h 1694355"/>
              <a:gd name="connsiteX0" fmla="*/ 1537607 w 3225800"/>
              <a:gd name="connsiteY0" fmla="*/ 278010 h 1010074"/>
              <a:gd name="connsiteX1" fmla="*/ 3225800 w 3225800"/>
              <a:gd name="connsiteY1" fmla="*/ 633156 h 1010074"/>
              <a:gd name="connsiteX2" fmla="*/ 1569810 w 3225800"/>
              <a:gd name="connsiteY2" fmla="*/ 1010074 h 1010074"/>
              <a:gd name="connsiteX3" fmla="*/ 0 w 3225800"/>
              <a:gd name="connsiteY3" fmla="*/ 679420 h 1010074"/>
              <a:gd name="connsiteX4" fmla="*/ 1537607 w 3225800"/>
              <a:gd name="connsiteY4" fmla="*/ 278010 h 1010074"/>
              <a:gd name="connsiteX0" fmla="*/ 1537607 w 3225800"/>
              <a:gd name="connsiteY0" fmla="*/ 278010 h 1010074"/>
              <a:gd name="connsiteX1" fmla="*/ 3225800 w 3225800"/>
              <a:gd name="connsiteY1" fmla="*/ 633156 h 1010074"/>
              <a:gd name="connsiteX2" fmla="*/ 1569810 w 3225800"/>
              <a:gd name="connsiteY2" fmla="*/ 1010074 h 1010074"/>
              <a:gd name="connsiteX3" fmla="*/ 0 w 3225800"/>
              <a:gd name="connsiteY3" fmla="*/ 679420 h 1010074"/>
              <a:gd name="connsiteX4" fmla="*/ 1537607 w 3225800"/>
              <a:gd name="connsiteY4" fmla="*/ 278010 h 1010074"/>
              <a:gd name="connsiteX0" fmla="*/ 1537607 w 3225800"/>
              <a:gd name="connsiteY0" fmla="*/ 280409 h 1012473"/>
              <a:gd name="connsiteX1" fmla="*/ 3225800 w 3225800"/>
              <a:gd name="connsiteY1" fmla="*/ 635555 h 1012473"/>
              <a:gd name="connsiteX2" fmla="*/ 1569810 w 3225800"/>
              <a:gd name="connsiteY2" fmla="*/ 1012473 h 1012473"/>
              <a:gd name="connsiteX3" fmla="*/ 0 w 3225800"/>
              <a:gd name="connsiteY3" fmla="*/ 681819 h 1012473"/>
              <a:gd name="connsiteX4" fmla="*/ 1537607 w 3225800"/>
              <a:gd name="connsiteY4" fmla="*/ 280409 h 1012473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601"/>
              <a:gd name="connsiteX1" fmla="*/ 3225800 w 3225800"/>
              <a:gd name="connsiteY1" fmla="*/ 355146 h 732601"/>
              <a:gd name="connsiteX2" fmla="*/ 1569810 w 3225800"/>
              <a:gd name="connsiteY2" fmla="*/ 732064 h 732601"/>
              <a:gd name="connsiteX3" fmla="*/ 0 w 3225800"/>
              <a:gd name="connsiteY3" fmla="*/ 401410 h 732601"/>
              <a:gd name="connsiteX4" fmla="*/ 1537607 w 3225800"/>
              <a:gd name="connsiteY4" fmla="*/ 0 h 732601"/>
              <a:gd name="connsiteX0" fmla="*/ 1537607 w 3225800"/>
              <a:gd name="connsiteY0" fmla="*/ 0 h 733449"/>
              <a:gd name="connsiteX1" fmla="*/ 3225800 w 3225800"/>
              <a:gd name="connsiteY1" fmla="*/ 355146 h 733449"/>
              <a:gd name="connsiteX2" fmla="*/ 1569810 w 3225800"/>
              <a:gd name="connsiteY2" fmla="*/ 732064 h 733449"/>
              <a:gd name="connsiteX3" fmla="*/ 0 w 3225800"/>
              <a:gd name="connsiteY3" fmla="*/ 401410 h 733449"/>
              <a:gd name="connsiteX4" fmla="*/ 1537607 w 3225800"/>
              <a:gd name="connsiteY4" fmla="*/ 0 h 733449"/>
              <a:gd name="connsiteX0" fmla="*/ 1537607 w 3225800"/>
              <a:gd name="connsiteY0" fmla="*/ 405 h 733854"/>
              <a:gd name="connsiteX1" fmla="*/ 3225800 w 3225800"/>
              <a:gd name="connsiteY1" fmla="*/ 355551 h 733854"/>
              <a:gd name="connsiteX2" fmla="*/ 1569810 w 3225800"/>
              <a:gd name="connsiteY2" fmla="*/ 732469 h 733854"/>
              <a:gd name="connsiteX3" fmla="*/ 0 w 3225800"/>
              <a:gd name="connsiteY3" fmla="*/ 401815 h 733854"/>
              <a:gd name="connsiteX4" fmla="*/ 1537607 w 3225800"/>
              <a:gd name="connsiteY4" fmla="*/ 405 h 733854"/>
              <a:gd name="connsiteX0" fmla="*/ 1537607 w 3225800"/>
              <a:gd name="connsiteY0" fmla="*/ 535 h 733984"/>
              <a:gd name="connsiteX1" fmla="*/ 3225800 w 3225800"/>
              <a:gd name="connsiteY1" fmla="*/ 355681 h 733984"/>
              <a:gd name="connsiteX2" fmla="*/ 1569810 w 3225800"/>
              <a:gd name="connsiteY2" fmla="*/ 732599 h 733984"/>
              <a:gd name="connsiteX3" fmla="*/ 0 w 3225800"/>
              <a:gd name="connsiteY3" fmla="*/ 401945 h 733984"/>
              <a:gd name="connsiteX4" fmla="*/ 1537607 w 3225800"/>
              <a:gd name="connsiteY4" fmla="*/ 535 h 733984"/>
              <a:gd name="connsiteX0" fmla="*/ 1528082 w 3216275"/>
              <a:gd name="connsiteY0" fmla="*/ 535 h 733984"/>
              <a:gd name="connsiteX1" fmla="*/ 3216275 w 3216275"/>
              <a:gd name="connsiteY1" fmla="*/ 355681 h 733984"/>
              <a:gd name="connsiteX2" fmla="*/ 1560285 w 3216275"/>
              <a:gd name="connsiteY2" fmla="*/ 732599 h 733984"/>
              <a:gd name="connsiteX3" fmla="*/ 0 w 3216275"/>
              <a:gd name="connsiteY3" fmla="*/ 398770 h 733984"/>
              <a:gd name="connsiteX4" fmla="*/ 1528082 w 3216275"/>
              <a:gd name="connsiteY4" fmla="*/ 535 h 733984"/>
              <a:gd name="connsiteX0" fmla="*/ 1528082 w 3216275"/>
              <a:gd name="connsiteY0" fmla="*/ 535 h 733984"/>
              <a:gd name="connsiteX1" fmla="*/ 3216275 w 3216275"/>
              <a:gd name="connsiteY1" fmla="*/ 355681 h 733984"/>
              <a:gd name="connsiteX2" fmla="*/ 1560285 w 3216275"/>
              <a:gd name="connsiteY2" fmla="*/ 732599 h 733984"/>
              <a:gd name="connsiteX3" fmla="*/ 0 w 3216275"/>
              <a:gd name="connsiteY3" fmla="*/ 398770 h 733984"/>
              <a:gd name="connsiteX4" fmla="*/ 1528082 w 3216275"/>
              <a:gd name="connsiteY4" fmla="*/ 535 h 733984"/>
              <a:gd name="connsiteX0" fmla="*/ 1529853 w 3218046"/>
              <a:gd name="connsiteY0" fmla="*/ 535 h 733984"/>
              <a:gd name="connsiteX1" fmla="*/ 3218046 w 3218046"/>
              <a:gd name="connsiteY1" fmla="*/ 355681 h 733984"/>
              <a:gd name="connsiteX2" fmla="*/ 1562056 w 3218046"/>
              <a:gd name="connsiteY2" fmla="*/ 732599 h 733984"/>
              <a:gd name="connsiteX3" fmla="*/ 1771 w 3218046"/>
              <a:gd name="connsiteY3" fmla="*/ 398770 h 733984"/>
              <a:gd name="connsiteX4" fmla="*/ 1529853 w 3218046"/>
              <a:gd name="connsiteY4" fmla="*/ 535 h 733984"/>
              <a:gd name="connsiteX0" fmla="*/ 1529853 w 3218046"/>
              <a:gd name="connsiteY0" fmla="*/ 544 h 733993"/>
              <a:gd name="connsiteX1" fmla="*/ 3218046 w 3218046"/>
              <a:gd name="connsiteY1" fmla="*/ 355690 h 733993"/>
              <a:gd name="connsiteX2" fmla="*/ 1562056 w 3218046"/>
              <a:gd name="connsiteY2" fmla="*/ 732608 h 733993"/>
              <a:gd name="connsiteX3" fmla="*/ 1771 w 3218046"/>
              <a:gd name="connsiteY3" fmla="*/ 398779 h 733993"/>
              <a:gd name="connsiteX4" fmla="*/ 1529853 w 3218046"/>
              <a:gd name="connsiteY4" fmla="*/ 544 h 733993"/>
              <a:gd name="connsiteX0" fmla="*/ 1529853 w 3218153"/>
              <a:gd name="connsiteY0" fmla="*/ 544 h 734072"/>
              <a:gd name="connsiteX1" fmla="*/ 3218046 w 3218153"/>
              <a:gd name="connsiteY1" fmla="*/ 355690 h 734072"/>
              <a:gd name="connsiteX2" fmla="*/ 1562056 w 3218153"/>
              <a:gd name="connsiteY2" fmla="*/ 732608 h 734072"/>
              <a:gd name="connsiteX3" fmla="*/ 1771 w 3218153"/>
              <a:gd name="connsiteY3" fmla="*/ 398779 h 734072"/>
              <a:gd name="connsiteX4" fmla="*/ 1529853 w 3218153"/>
              <a:gd name="connsiteY4" fmla="*/ 544 h 734072"/>
              <a:gd name="connsiteX0" fmla="*/ 1532984 w 3221284"/>
              <a:gd name="connsiteY0" fmla="*/ 544 h 734072"/>
              <a:gd name="connsiteX1" fmla="*/ 3221177 w 3221284"/>
              <a:gd name="connsiteY1" fmla="*/ 355690 h 734072"/>
              <a:gd name="connsiteX2" fmla="*/ 1565187 w 3221284"/>
              <a:gd name="connsiteY2" fmla="*/ 732608 h 734072"/>
              <a:gd name="connsiteX3" fmla="*/ 1727 w 3221284"/>
              <a:gd name="connsiteY3" fmla="*/ 395604 h 734072"/>
              <a:gd name="connsiteX4" fmla="*/ 1532984 w 3221284"/>
              <a:gd name="connsiteY4" fmla="*/ 544 h 734072"/>
              <a:gd name="connsiteX0" fmla="*/ 1531257 w 3219557"/>
              <a:gd name="connsiteY0" fmla="*/ 544 h 734072"/>
              <a:gd name="connsiteX1" fmla="*/ 3219450 w 3219557"/>
              <a:gd name="connsiteY1" fmla="*/ 355690 h 734072"/>
              <a:gd name="connsiteX2" fmla="*/ 1563460 w 3219557"/>
              <a:gd name="connsiteY2" fmla="*/ 732608 h 734072"/>
              <a:gd name="connsiteX3" fmla="*/ 0 w 3219557"/>
              <a:gd name="connsiteY3" fmla="*/ 395604 h 734072"/>
              <a:gd name="connsiteX4" fmla="*/ 1531257 w 3219557"/>
              <a:gd name="connsiteY4" fmla="*/ 544 h 734072"/>
              <a:gd name="connsiteX0" fmla="*/ 1531257 w 3219557"/>
              <a:gd name="connsiteY0" fmla="*/ 544 h 734072"/>
              <a:gd name="connsiteX1" fmla="*/ 3219450 w 3219557"/>
              <a:gd name="connsiteY1" fmla="*/ 355690 h 734072"/>
              <a:gd name="connsiteX2" fmla="*/ 1563460 w 3219557"/>
              <a:gd name="connsiteY2" fmla="*/ 732608 h 734072"/>
              <a:gd name="connsiteX3" fmla="*/ 0 w 3219557"/>
              <a:gd name="connsiteY3" fmla="*/ 395604 h 734072"/>
              <a:gd name="connsiteX4" fmla="*/ 1531257 w 3219557"/>
              <a:gd name="connsiteY4" fmla="*/ 544 h 734072"/>
              <a:gd name="connsiteX0" fmla="*/ 1531257 w 3219557"/>
              <a:gd name="connsiteY0" fmla="*/ 544 h 734072"/>
              <a:gd name="connsiteX1" fmla="*/ 3219450 w 3219557"/>
              <a:gd name="connsiteY1" fmla="*/ 355690 h 734072"/>
              <a:gd name="connsiteX2" fmla="*/ 1563460 w 3219557"/>
              <a:gd name="connsiteY2" fmla="*/ 732608 h 734072"/>
              <a:gd name="connsiteX3" fmla="*/ 0 w 3219557"/>
              <a:gd name="connsiteY3" fmla="*/ 395604 h 734072"/>
              <a:gd name="connsiteX4" fmla="*/ 1531257 w 3219557"/>
              <a:gd name="connsiteY4" fmla="*/ 544 h 734072"/>
              <a:gd name="connsiteX0" fmla="*/ 1532444 w 3220744"/>
              <a:gd name="connsiteY0" fmla="*/ 544 h 734072"/>
              <a:gd name="connsiteX1" fmla="*/ 3220637 w 3220744"/>
              <a:gd name="connsiteY1" fmla="*/ 355690 h 734072"/>
              <a:gd name="connsiteX2" fmla="*/ 1564647 w 3220744"/>
              <a:gd name="connsiteY2" fmla="*/ 732608 h 734072"/>
              <a:gd name="connsiteX3" fmla="*/ 1187 w 3220744"/>
              <a:gd name="connsiteY3" fmla="*/ 395604 h 734072"/>
              <a:gd name="connsiteX4" fmla="*/ 1532444 w 3220744"/>
              <a:gd name="connsiteY4" fmla="*/ 544 h 73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0744" h="734072">
                <a:moveTo>
                  <a:pt x="1532444" y="544"/>
                </a:moveTo>
                <a:cubicBezTo>
                  <a:pt x="2546025" y="-11249"/>
                  <a:pt x="3200831" y="170633"/>
                  <a:pt x="3220637" y="355690"/>
                </a:cubicBezTo>
                <a:cubicBezTo>
                  <a:pt x="3233790" y="662304"/>
                  <a:pt x="2030919" y="746669"/>
                  <a:pt x="1564647" y="732608"/>
                </a:cubicBezTo>
                <a:cubicBezTo>
                  <a:pt x="1057252" y="730340"/>
                  <a:pt x="10107" y="607422"/>
                  <a:pt x="1187" y="395604"/>
                </a:cubicBezTo>
                <a:cubicBezTo>
                  <a:pt x="-10152" y="310937"/>
                  <a:pt x="29308" y="70697"/>
                  <a:pt x="1532444" y="544"/>
                </a:cubicBezTo>
                <a:close/>
              </a:path>
            </a:pathLst>
          </a:custGeom>
          <a:solidFill>
            <a:srgbClr val="9ECC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5" name="组合 4"/>
          <p:cNvGrpSpPr/>
          <p:nvPr/>
        </p:nvGrpSpPr>
        <p:grpSpPr>
          <a:xfrm>
            <a:off x="6151563" y="1550081"/>
            <a:ext cx="2035175" cy="4454526"/>
            <a:chOff x="6151563" y="1550081"/>
            <a:chExt cx="2035175" cy="4454526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7107238" y="5353731"/>
              <a:ext cx="274637" cy="552450"/>
            </a:xfrm>
            <a:custGeom>
              <a:avLst/>
              <a:gdLst>
                <a:gd name="T0" fmla="*/ 66 w 73"/>
                <a:gd name="T1" fmla="*/ 0 h 147"/>
                <a:gd name="T2" fmla="*/ 54 w 73"/>
                <a:gd name="T3" fmla="*/ 127 h 147"/>
                <a:gd name="T4" fmla="*/ 70 w 73"/>
                <a:gd name="T5" fmla="*/ 140 h 147"/>
                <a:gd name="T6" fmla="*/ 15 w 73"/>
                <a:gd name="T7" fmla="*/ 140 h 147"/>
                <a:gd name="T8" fmla="*/ 22 w 73"/>
                <a:gd name="T9" fmla="*/ 136 h 147"/>
                <a:gd name="T10" fmla="*/ 8 w 73"/>
                <a:gd name="T11" fmla="*/ 129 h 147"/>
                <a:gd name="T12" fmla="*/ 0 w 73"/>
                <a:gd name="T13" fmla="*/ 5 h 147"/>
                <a:gd name="T14" fmla="*/ 66 w 73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47">
                  <a:moveTo>
                    <a:pt x="66" y="0"/>
                  </a:moveTo>
                  <a:cubicBezTo>
                    <a:pt x="66" y="0"/>
                    <a:pt x="56" y="107"/>
                    <a:pt x="54" y="127"/>
                  </a:cubicBezTo>
                  <a:cubicBezTo>
                    <a:pt x="60" y="130"/>
                    <a:pt x="68" y="135"/>
                    <a:pt x="70" y="140"/>
                  </a:cubicBezTo>
                  <a:cubicBezTo>
                    <a:pt x="73" y="147"/>
                    <a:pt x="15" y="140"/>
                    <a:pt x="15" y="140"/>
                  </a:cubicBezTo>
                  <a:cubicBezTo>
                    <a:pt x="15" y="140"/>
                    <a:pt x="18" y="138"/>
                    <a:pt x="22" y="136"/>
                  </a:cubicBezTo>
                  <a:cubicBezTo>
                    <a:pt x="14" y="134"/>
                    <a:pt x="8" y="132"/>
                    <a:pt x="8" y="129"/>
                  </a:cubicBezTo>
                  <a:cubicBezTo>
                    <a:pt x="8" y="123"/>
                    <a:pt x="0" y="5"/>
                    <a:pt x="0" y="5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7088188" y="5806169"/>
              <a:ext cx="390525" cy="198438"/>
            </a:xfrm>
            <a:custGeom>
              <a:avLst/>
              <a:gdLst>
                <a:gd name="T0" fmla="*/ 10 w 104"/>
                <a:gd name="T1" fmla="*/ 6 h 53"/>
                <a:gd name="T2" fmla="*/ 51 w 104"/>
                <a:gd name="T3" fmla="*/ 20 h 53"/>
                <a:gd name="T4" fmla="*/ 72 w 104"/>
                <a:gd name="T5" fmla="*/ 13 h 53"/>
                <a:gd name="T6" fmla="*/ 103 w 104"/>
                <a:gd name="T7" fmla="*/ 41 h 53"/>
                <a:gd name="T8" fmla="*/ 44 w 104"/>
                <a:gd name="T9" fmla="*/ 50 h 53"/>
                <a:gd name="T10" fmla="*/ 10 w 104"/>
                <a:gd name="T11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53">
                  <a:moveTo>
                    <a:pt x="10" y="6"/>
                  </a:moveTo>
                  <a:cubicBezTo>
                    <a:pt x="12" y="0"/>
                    <a:pt x="35" y="23"/>
                    <a:pt x="51" y="20"/>
                  </a:cubicBezTo>
                  <a:cubicBezTo>
                    <a:pt x="67" y="18"/>
                    <a:pt x="64" y="12"/>
                    <a:pt x="72" y="13"/>
                  </a:cubicBezTo>
                  <a:cubicBezTo>
                    <a:pt x="79" y="14"/>
                    <a:pt x="101" y="34"/>
                    <a:pt x="103" y="41"/>
                  </a:cubicBezTo>
                  <a:cubicBezTo>
                    <a:pt x="104" y="49"/>
                    <a:pt x="68" y="53"/>
                    <a:pt x="44" y="50"/>
                  </a:cubicBezTo>
                  <a:cubicBezTo>
                    <a:pt x="19" y="46"/>
                    <a:pt x="0" y="45"/>
                    <a:pt x="10" y="6"/>
                  </a:cubicBezTo>
                  <a:close/>
                </a:path>
              </a:pathLst>
            </a:custGeom>
            <a:solidFill>
              <a:srgbClr val="F16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6786563" y="5353731"/>
              <a:ext cx="268287" cy="552450"/>
            </a:xfrm>
            <a:custGeom>
              <a:avLst/>
              <a:gdLst>
                <a:gd name="T0" fmla="*/ 7 w 71"/>
                <a:gd name="T1" fmla="*/ 0 h 147"/>
                <a:gd name="T2" fmla="*/ 18 w 71"/>
                <a:gd name="T3" fmla="*/ 127 h 147"/>
                <a:gd name="T4" fmla="*/ 3 w 71"/>
                <a:gd name="T5" fmla="*/ 140 h 147"/>
                <a:gd name="T6" fmla="*/ 57 w 71"/>
                <a:gd name="T7" fmla="*/ 140 h 147"/>
                <a:gd name="T8" fmla="*/ 51 w 71"/>
                <a:gd name="T9" fmla="*/ 136 h 147"/>
                <a:gd name="T10" fmla="*/ 65 w 71"/>
                <a:gd name="T11" fmla="*/ 129 h 147"/>
                <a:gd name="T12" fmla="*/ 71 w 71"/>
                <a:gd name="T13" fmla="*/ 8 h 147"/>
                <a:gd name="T14" fmla="*/ 7 w 71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47">
                  <a:moveTo>
                    <a:pt x="7" y="0"/>
                  </a:moveTo>
                  <a:cubicBezTo>
                    <a:pt x="7" y="0"/>
                    <a:pt x="17" y="107"/>
                    <a:pt x="18" y="127"/>
                  </a:cubicBezTo>
                  <a:cubicBezTo>
                    <a:pt x="13" y="130"/>
                    <a:pt x="5" y="135"/>
                    <a:pt x="3" y="140"/>
                  </a:cubicBezTo>
                  <a:cubicBezTo>
                    <a:pt x="0" y="147"/>
                    <a:pt x="57" y="140"/>
                    <a:pt x="57" y="140"/>
                  </a:cubicBezTo>
                  <a:cubicBezTo>
                    <a:pt x="57" y="140"/>
                    <a:pt x="55" y="138"/>
                    <a:pt x="51" y="136"/>
                  </a:cubicBezTo>
                  <a:cubicBezTo>
                    <a:pt x="58" y="134"/>
                    <a:pt x="65" y="132"/>
                    <a:pt x="65" y="129"/>
                  </a:cubicBezTo>
                  <a:cubicBezTo>
                    <a:pt x="65" y="123"/>
                    <a:pt x="71" y="8"/>
                    <a:pt x="71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196013" y="3767819"/>
              <a:ext cx="636587" cy="1063625"/>
            </a:xfrm>
            <a:custGeom>
              <a:avLst/>
              <a:gdLst>
                <a:gd name="T0" fmla="*/ 160 w 169"/>
                <a:gd name="T1" fmla="*/ 0 h 283"/>
                <a:gd name="T2" fmla="*/ 114 w 169"/>
                <a:gd name="T3" fmla="*/ 37 h 283"/>
                <a:gd name="T4" fmla="*/ 39 w 169"/>
                <a:gd name="T5" fmla="*/ 206 h 283"/>
                <a:gd name="T6" fmla="*/ 3 w 169"/>
                <a:gd name="T7" fmla="*/ 242 h 283"/>
                <a:gd name="T8" fmla="*/ 27 w 169"/>
                <a:gd name="T9" fmla="*/ 275 h 283"/>
                <a:gd name="T10" fmla="*/ 65 w 169"/>
                <a:gd name="T11" fmla="*/ 236 h 283"/>
                <a:gd name="T12" fmla="*/ 155 w 169"/>
                <a:gd name="T13" fmla="*/ 72 h 283"/>
                <a:gd name="T14" fmla="*/ 160 w 169"/>
                <a:gd name="T15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283">
                  <a:moveTo>
                    <a:pt x="160" y="0"/>
                  </a:moveTo>
                  <a:cubicBezTo>
                    <a:pt x="160" y="0"/>
                    <a:pt x="128" y="14"/>
                    <a:pt x="114" y="37"/>
                  </a:cubicBezTo>
                  <a:cubicBezTo>
                    <a:pt x="101" y="60"/>
                    <a:pt x="44" y="202"/>
                    <a:pt x="39" y="206"/>
                  </a:cubicBezTo>
                  <a:cubicBezTo>
                    <a:pt x="33" y="210"/>
                    <a:pt x="5" y="217"/>
                    <a:pt x="3" y="242"/>
                  </a:cubicBezTo>
                  <a:cubicBezTo>
                    <a:pt x="0" y="267"/>
                    <a:pt x="5" y="283"/>
                    <a:pt x="27" y="275"/>
                  </a:cubicBezTo>
                  <a:cubicBezTo>
                    <a:pt x="49" y="268"/>
                    <a:pt x="61" y="245"/>
                    <a:pt x="65" y="236"/>
                  </a:cubicBezTo>
                  <a:cubicBezTo>
                    <a:pt x="69" y="226"/>
                    <a:pt x="140" y="85"/>
                    <a:pt x="155" y="72"/>
                  </a:cubicBezTo>
                  <a:cubicBezTo>
                    <a:pt x="169" y="58"/>
                    <a:pt x="163" y="9"/>
                    <a:pt x="160" y="0"/>
                  </a:cubicBez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7302500" y="3767819"/>
              <a:ext cx="444500" cy="1176338"/>
            </a:xfrm>
            <a:custGeom>
              <a:avLst/>
              <a:gdLst>
                <a:gd name="T0" fmla="*/ 19 w 118"/>
                <a:gd name="T1" fmla="*/ 0 h 313"/>
                <a:gd name="T2" fmla="*/ 65 w 118"/>
                <a:gd name="T3" fmla="*/ 37 h 313"/>
                <a:gd name="T4" fmla="*/ 96 w 118"/>
                <a:gd name="T5" fmla="*/ 237 h 313"/>
                <a:gd name="T6" fmla="*/ 115 w 118"/>
                <a:gd name="T7" fmla="*/ 277 h 313"/>
                <a:gd name="T8" fmla="*/ 74 w 118"/>
                <a:gd name="T9" fmla="*/ 306 h 313"/>
                <a:gd name="T10" fmla="*/ 64 w 118"/>
                <a:gd name="T11" fmla="*/ 266 h 313"/>
                <a:gd name="T12" fmla="*/ 15 w 118"/>
                <a:gd name="T13" fmla="*/ 75 h 313"/>
                <a:gd name="T14" fmla="*/ 19 w 118"/>
                <a:gd name="T15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313">
                  <a:moveTo>
                    <a:pt x="19" y="0"/>
                  </a:moveTo>
                  <a:cubicBezTo>
                    <a:pt x="19" y="0"/>
                    <a:pt x="51" y="14"/>
                    <a:pt x="65" y="37"/>
                  </a:cubicBezTo>
                  <a:cubicBezTo>
                    <a:pt x="78" y="60"/>
                    <a:pt x="91" y="233"/>
                    <a:pt x="96" y="237"/>
                  </a:cubicBezTo>
                  <a:cubicBezTo>
                    <a:pt x="101" y="241"/>
                    <a:pt x="112" y="252"/>
                    <a:pt x="115" y="277"/>
                  </a:cubicBezTo>
                  <a:cubicBezTo>
                    <a:pt x="118" y="302"/>
                    <a:pt x="96" y="313"/>
                    <a:pt x="74" y="306"/>
                  </a:cubicBezTo>
                  <a:cubicBezTo>
                    <a:pt x="53" y="298"/>
                    <a:pt x="68" y="276"/>
                    <a:pt x="64" y="266"/>
                  </a:cubicBezTo>
                  <a:cubicBezTo>
                    <a:pt x="60" y="257"/>
                    <a:pt x="29" y="89"/>
                    <a:pt x="15" y="75"/>
                  </a:cubicBezTo>
                  <a:cubicBezTo>
                    <a:pt x="0" y="62"/>
                    <a:pt x="15" y="9"/>
                    <a:pt x="19" y="0"/>
                  </a:cubicBez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3" name="组合 122"/>
            <p:cNvGrpSpPr/>
            <p:nvPr/>
          </p:nvGrpSpPr>
          <p:grpSpPr>
            <a:xfrm>
              <a:off x="6151563" y="1550081"/>
              <a:ext cx="2035175" cy="3284538"/>
              <a:chOff x="6151563" y="1303338"/>
              <a:chExt cx="2035175" cy="3284538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6151563" y="1600201"/>
                <a:ext cx="2035175" cy="2987675"/>
              </a:xfrm>
              <a:custGeom>
                <a:avLst/>
                <a:gdLst>
                  <a:gd name="T0" fmla="*/ 233 w 541"/>
                  <a:gd name="T1" fmla="*/ 0 h 795"/>
                  <a:gd name="T2" fmla="*/ 4 w 541"/>
                  <a:gd name="T3" fmla="*/ 192 h 795"/>
                  <a:gd name="T4" fmla="*/ 19 w 541"/>
                  <a:gd name="T5" fmla="*/ 695 h 795"/>
                  <a:gd name="T6" fmla="*/ 489 w 541"/>
                  <a:gd name="T7" fmla="*/ 695 h 795"/>
                  <a:gd name="T8" fmla="*/ 485 w 541"/>
                  <a:gd name="T9" fmla="*/ 319 h 795"/>
                  <a:gd name="T10" fmla="*/ 233 w 541"/>
                  <a:gd name="T11" fmla="*/ 0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1" h="795">
                    <a:moveTo>
                      <a:pt x="233" y="0"/>
                    </a:moveTo>
                    <a:cubicBezTo>
                      <a:pt x="137" y="0"/>
                      <a:pt x="8" y="71"/>
                      <a:pt x="4" y="192"/>
                    </a:cubicBezTo>
                    <a:cubicBezTo>
                      <a:pt x="0" y="314"/>
                      <a:pt x="117" y="562"/>
                      <a:pt x="19" y="695"/>
                    </a:cubicBezTo>
                    <a:cubicBezTo>
                      <a:pt x="19" y="695"/>
                      <a:pt x="235" y="795"/>
                      <a:pt x="489" y="695"/>
                    </a:cubicBezTo>
                    <a:cubicBezTo>
                      <a:pt x="489" y="695"/>
                      <a:pt x="429" y="504"/>
                      <a:pt x="485" y="319"/>
                    </a:cubicBezTo>
                    <a:cubicBezTo>
                      <a:pt x="541" y="135"/>
                      <a:pt x="458" y="0"/>
                      <a:pt x="2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6572250" y="1303338"/>
                <a:ext cx="1004887" cy="615950"/>
              </a:xfrm>
              <a:custGeom>
                <a:avLst/>
                <a:gdLst>
                  <a:gd name="T0" fmla="*/ 38 w 267"/>
                  <a:gd name="T1" fmla="*/ 148 h 164"/>
                  <a:gd name="T2" fmla="*/ 7 w 267"/>
                  <a:gd name="T3" fmla="*/ 46 h 164"/>
                  <a:gd name="T4" fmla="*/ 86 w 267"/>
                  <a:gd name="T5" fmla="*/ 65 h 164"/>
                  <a:gd name="T6" fmla="*/ 133 w 267"/>
                  <a:gd name="T7" fmla="*/ 0 h 164"/>
                  <a:gd name="T8" fmla="*/ 183 w 267"/>
                  <a:gd name="T9" fmla="*/ 56 h 164"/>
                  <a:gd name="T10" fmla="*/ 256 w 267"/>
                  <a:gd name="T11" fmla="*/ 21 h 164"/>
                  <a:gd name="T12" fmla="*/ 227 w 267"/>
                  <a:gd name="T13" fmla="*/ 150 h 164"/>
                  <a:gd name="T14" fmla="*/ 38 w 267"/>
                  <a:gd name="T15" fmla="*/ 14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7" h="164">
                    <a:moveTo>
                      <a:pt x="38" y="148"/>
                    </a:moveTo>
                    <a:cubicBezTo>
                      <a:pt x="38" y="148"/>
                      <a:pt x="0" y="60"/>
                      <a:pt x="7" y="46"/>
                    </a:cubicBezTo>
                    <a:cubicBezTo>
                      <a:pt x="15" y="33"/>
                      <a:pt x="73" y="65"/>
                      <a:pt x="86" y="65"/>
                    </a:cubicBezTo>
                    <a:cubicBezTo>
                      <a:pt x="100" y="65"/>
                      <a:pt x="117" y="0"/>
                      <a:pt x="133" y="0"/>
                    </a:cubicBezTo>
                    <a:cubicBezTo>
                      <a:pt x="148" y="0"/>
                      <a:pt x="171" y="50"/>
                      <a:pt x="183" y="56"/>
                    </a:cubicBezTo>
                    <a:cubicBezTo>
                      <a:pt x="194" y="62"/>
                      <a:pt x="244" y="13"/>
                      <a:pt x="256" y="21"/>
                    </a:cubicBezTo>
                    <a:cubicBezTo>
                      <a:pt x="267" y="29"/>
                      <a:pt x="238" y="137"/>
                      <a:pt x="227" y="150"/>
                    </a:cubicBezTo>
                    <a:cubicBezTo>
                      <a:pt x="215" y="164"/>
                      <a:pt x="171" y="133"/>
                      <a:pt x="38" y="148"/>
                    </a:cubicBezTo>
                    <a:close/>
                  </a:path>
                </a:pathLst>
              </a:custGeom>
              <a:solidFill>
                <a:srgbClr val="F1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6151563" y="2949576"/>
                <a:ext cx="1038225" cy="1255713"/>
              </a:xfrm>
              <a:custGeom>
                <a:avLst/>
                <a:gdLst>
                  <a:gd name="T0" fmla="*/ 55 w 276"/>
                  <a:gd name="T1" fmla="*/ 21 h 334"/>
                  <a:gd name="T2" fmla="*/ 74 w 276"/>
                  <a:gd name="T3" fmla="*/ 158 h 334"/>
                  <a:gd name="T4" fmla="*/ 12 w 276"/>
                  <a:gd name="T5" fmla="*/ 191 h 334"/>
                  <a:gd name="T6" fmla="*/ 51 w 276"/>
                  <a:gd name="T7" fmla="*/ 286 h 334"/>
                  <a:gd name="T8" fmla="*/ 227 w 276"/>
                  <a:gd name="T9" fmla="*/ 259 h 334"/>
                  <a:gd name="T10" fmla="*/ 55 w 276"/>
                  <a:gd name="T11" fmla="*/ 21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6" h="334">
                    <a:moveTo>
                      <a:pt x="55" y="21"/>
                    </a:moveTo>
                    <a:cubicBezTo>
                      <a:pt x="55" y="21"/>
                      <a:pt x="92" y="102"/>
                      <a:pt x="74" y="158"/>
                    </a:cubicBezTo>
                    <a:cubicBezTo>
                      <a:pt x="57" y="215"/>
                      <a:pt x="26" y="210"/>
                      <a:pt x="12" y="191"/>
                    </a:cubicBezTo>
                    <a:cubicBezTo>
                      <a:pt x="8" y="186"/>
                      <a:pt x="0" y="249"/>
                      <a:pt x="51" y="286"/>
                    </a:cubicBezTo>
                    <a:cubicBezTo>
                      <a:pt x="103" y="324"/>
                      <a:pt x="178" y="334"/>
                      <a:pt x="227" y="259"/>
                    </a:cubicBezTo>
                    <a:cubicBezTo>
                      <a:pt x="276" y="185"/>
                      <a:pt x="167" y="0"/>
                      <a:pt x="55" y="21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6978650" y="2949576"/>
                <a:ext cx="1038225" cy="1255713"/>
              </a:xfrm>
              <a:custGeom>
                <a:avLst/>
                <a:gdLst>
                  <a:gd name="T0" fmla="*/ 221 w 276"/>
                  <a:gd name="T1" fmla="*/ 21 h 334"/>
                  <a:gd name="T2" fmla="*/ 202 w 276"/>
                  <a:gd name="T3" fmla="*/ 158 h 334"/>
                  <a:gd name="T4" fmla="*/ 265 w 276"/>
                  <a:gd name="T5" fmla="*/ 191 h 334"/>
                  <a:gd name="T6" fmla="*/ 225 w 276"/>
                  <a:gd name="T7" fmla="*/ 286 h 334"/>
                  <a:gd name="T8" fmla="*/ 49 w 276"/>
                  <a:gd name="T9" fmla="*/ 259 h 334"/>
                  <a:gd name="T10" fmla="*/ 221 w 276"/>
                  <a:gd name="T11" fmla="*/ 21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6" h="334">
                    <a:moveTo>
                      <a:pt x="221" y="21"/>
                    </a:moveTo>
                    <a:cubicBezTo>
                      <a:pt x="221" y="21"/>
                      <a:pt x="184" y="102"/>
                      <a:pt x="202" y="158"/>
                    </a:cubicBezTo>
                    <a:cubicBezTo>
                      <a:pt x="220" y="215"/>
                      <a:pt x="251" y="210"/>
                      <a:pt x="265" y="191"/>
                    </a:cubicBezTo>
                    <a:cubicBezTo>
                      <a:pt x="269" y="186"/>
                      <a:pt x="276" y="249"/>
                      <a:pt x="225" y="286"/>
                    </a:cubicBezTo>
                    <a:cubicBezTo>
                      <a:pt x="174" y="324"/>
                      <a:pt x="98" y="334"/>
                      <a:pt x="49" y="259"/>
                    </a:cubicBezTo>
                    <a:cubicBezTo>
                      <a:pt x="0" y="185"/>
                      <a:pt x="109" y="0"/>
                      <a:pt x="221" y="21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6719888" y="3509963"/>
                <a:ext cx="654050" cy="307975"/>
              </a:xfrm>
              <a:custGeom>
                <a:avLst/>
                <a:gdLst>
                  <a:gd name="T0" fmla="*/ 97 w 174"/>
                  <a:gd name="T1" fmla="*/ 0 h 82"/>
                  <a:gd name="T2" fmla="*/ 21 w 174"/>
                  <a:gd name="T3" fmla="*/ 3 h 82"/>
                  <a:gd name="T4" fmla="*/ 59 w 174"/>
                  <a:gd name="T5" fmla="*/ 67 h 82"/>
                  <a:gd name="T6" fmla="*/ 151 w 174"/>
                  <a:gd name="T7" fmla="*/ 79 h 82"/>
                  <a:gd name="T8" fmla="*/ 174 w 174"/>
                  <a:gd name="T9" fmla="*/ 4 h 82"/>
                  <a:gd name="T10" fmla="*/ 97 w 174"/>
                  <a:gd name="T1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4" h="82">
                    <a:moveTo>
                      <a:pt x="97" y="0"/>
                    </a:moveTo>
                    <a:cubicBezTo>
                      <a:pt x="54" y="0"/>
                      <a:pt x="41" y="0"/>
                      <a:pt x="21" y="3"/>
                    </a:cubicBezTo>
                    <a:cubicBezTo>
                      <a:pt x="0" y="5"/>
                      <a:pt x="36" y="62"/>
                      <a:pt x="59" y="67"/>
                    </a:cubicBezTo>
                    <a:cubicBezTo>
                      <a:pt x="82" y="72"/>
                      <a:pt x="152" y="82"/>
                      <a:pt x="151" y="79"/>
                    </a:cubicBezTo>
                    <a:cubicBezTo>
                      <a:pt x="150" y="77"/>
                      <a:pt x="174" y="4"/>
                      <a:pt x="174" y="4"/>
                    </a:cubicBezTo>
                    <a:cubicBezTo>
                      <a:pt x="174" y="4"/>
                      <a:pt x="140" y="0"/>
                      <a:pt x="97" y="0"/>
                    </a:cubicBezTo>
                    <a:close/>
                  </a:path>
                </a:pathLst>
              </a:custGeom>
              <a:solidFill>
                <a:srgbClr val="FEC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Rectangle 15"/>
              <p:cNvSpPr>
                <a:spLocks noChangeArrowheads="1"/>
              </p:cNvSpPr>
              <p:nvPr/>
            </p:nvSpPr>
            <p:spPr bwMode="auto">
              <a:xfrm>
                <a:off x="6923088" y="3295651"/>
                <a:ext cx="327025" cy="255588"/>
              </a:xfrm>
              <a:prstGeom prst="rect">
                <a:avLst/>
              </a:prstGeom>
              <a:solidFill>
                <a:srgbClr val="FEC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>
                <a:off x="6365875" y="2141538"/>
                <a:ext cx="1458912" cy="1346200"/>
              </a:xfrm>
              <a:prstGeom prst="ellipse">
                <a:avLst/>
              </a:prstGeom>
              <a:solidFill>
                <a:srgbClr val="FFE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6173788" y="1562101"/>
                <a:ext cx="1851025" cy="1830388"/>
              </a:xfrm>
              <a:custGeom>
                <a:avLst/>
                <a:gdLst>
                  <a:gd name="T0" fmla="*/ 140 w 492"/>
                  <a:gd name="T1" fmla="*/ 243 h 487"/>
                  <a:gd name="T2" fmla="*/ 98 w 492"/>
                  <a:gd name="T3" fmla="*/ 336 h 487"/>
                  <a:gd name="T4" fmla="*/ 150 w 492"/>
                  <a:gd name="T5" fmla="*/ 442 h 487"/>
                  <a:gd name="T6" fmla="*/ 80 w 492"/>
                  <a:gd name="T7" fmla="*/ 453 h 487"/>
                  <a:gd name="T8" fmla="*/ 19 w 492"/>
                  <a:gd name="T9" fmla="*/ 215 h 487"/>
                  <a:gd name="T10" fmla="*/ 98 w 492"/>
                  <a:gd name="T11" fmla="*/ 91 h 487"/>
                  <a:gd name="T12" fmla="*/ 320 w 492"/>
                  <a:gd name="T13" fmla="*/ 41 h 487"/>
                  <a:gd name="T14" fmla="*/ 479 w 492"/>
                  <a:gd name="T15" fmla="*/ 354 h 487"/>
                  <a:gd name="T16" fmla="*/ 340 w 492"/>
                  <a:gd name="T17" fmla="*/ 443 h 487"/>
                  <a:gd name="T18" fmla="*/ 411 w 492"/>
                  <a:gd name="T19" fmla="*/ 380 h 487"/>
                  <a:gd name="T20" fmla="*/ 369 w 492"/>
                  <a:gd name="T21" fmla="*/ 256 h 487"/>
                  <a:gd name="T22" fmla="*/ 383 w 492"/>
                  <a:gd name="T23" fmla="*/ 324 h 487"/>
                  <a:gd name="T24" fmla="*/ 305 w 492"/>
                  <a:gd name="T25" fmla="*/ 232 h 487"/>
                  <a:gd name="T26" fmla="*/ 178 w 492"/>
                  <a:gd name="T27" fmla="*/ 222 h 487"/>
                  <a:gd name="T28" fmla="*/ 245 w 492"/>
                  <a:gd name="T29" fmla="*/ 229 h 487"/>
                  <a:gd name="T30" fmla="*/ 140 w 492"/>
                  <a:gd name="T31" fmla="*/ 24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2" h="487">
                    <a:moveTo>
                      <a:pt x="140" y="243"/>
                    </a:moveTo>
                    <a:cubicBezTo>
                      <a:pt x="140" y="243"/>
                      <a:pt x="132" y="324"/>
                      <a:pt x="98" y="336"/>
                    </a:cubicBezTo>
                    <a:cubicBezTo>
                      <a:pt x="64" y="348"/>
                      <a:pt x="93" y="451"/>
                      <a:pt x="150" y="442"/>
                    </a:cubicBezTo>
                    <a:cubicBezTo>
                      <a:pt x="150" y="442"/>
                      <a:pt x="132" y="476"/>
                      <a:pt x="80" y="453"/>
                    </a:cubicBezTo>
                    <a:cubicBezTo>
                      <a:pt x="29" y="430"/>
                      <a:pt x="0" y="326"/>
                      <a:pt x="19" y="215"/>
                    </a:cubicBezTo>
                    <a:cubicBezTo>
                      <a:pt x="38" y="103"/>
                      <a:pt x="83" y="97"/>
                      <a:pt x="98" y="91"/>
                    </a:cubicBezTo>
                    <a:cubicBezTo>
                      <a:pt x="98" y="91"/>
                      <a:pt x="179" y="0"/>
                      <a:pt x="320" y="41"/>
                    </a:cubicBezTo>
                    <a:cubicBezTo>
                      <a:pt x="461" y="81"/>
                      <a:pt x="492" y="256"/>
                      <a:pt x="479" y="354"/>
                    </a:cubicBezTo>
                    <a:cubicBezTo>
                      <a:pt x="467" y="453"/>
                      <a:pt x="374" y="487"/>
                      <a:pt x="340" y="443"/>
                    </a:cubicBezTo>
                    <a:cubicBezTo>
                      <a:pt x="340" y="443"/>
                      <a:pt x="393" y="443"/>
                      <a:pt x="411" y="380"/>
                    </a:cubicBezTo>
                    <a:cubicBezTo>
                      <a:pt x="429" y="318"/>
                      <a:pt x="369" y="256"/>
                      <a:pt x="369" y="256"/>
                    </a:cubicBezTo>
                    <a:cubicBezTo>
                      <a:pt x="369" y="256"/>
                      <a:pt x="388" y="291"/>
                      <a:pt x="383" y="324"/>
                    </a:cubicBezTo>
                    <a:cubicBezTo>
                      <a:pt x="383" y="324"/>
                      <a:pt x="352" y="259"/>
                      <a:pt x="305" y="232"/>
                    </a:cubicBezTo>
                    <a:cubicBezTo>
                      <a:pt x="259" y="205"/>
                      <a:pt x="178" y="222"/>
                      <a:pt x="178" y="222"/>
                    </a:cubicBezTo>
                    <a:cubicBezTo>
                      <a:pt x="178" y="222"/>
                      <a:pt x="223" y="235"/>
                      <a:pt x="245" y="229"/>
                    </a:cubicBezTo>
                    <a:cubicBezTo>
                      <a:pt x="245" y="229"/>
                      <a:pt x="213" y="256"/>
                      <a:pt x="140" y="243"/>
                    </a:cubicBezTo>
                    <a:close/>
                  </a:path>
                </a:pathLst>
              </a:custGeom>
              <a:solidFill>
                <a:srgbClr val="F78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6929438" y="3194051"/>
                <a:ext cx="312737" cy="146050"/>
              </a:xfrm>
              <a:custGeom>
                <a:avLst/>
                <a:gdLst>
                  <a:gd name="T0" fmla="*/ 83 w 83"/>
                  <a:gd name="T1" fmla="*/ 8 h 39"/>
                  <a:gd name="T2" fmla="*/ 0 w 83"/>
                  <a:gd name="T3" fmla="*/ 8 h 39"/>
                  <a:gd name="T4" fmla="*/ 42 w 83"/>
                  <a:gd name="T5" fmla="*/ 10 h 39"/>
                  <a:gd name="T6" fmla="*/ 83 w 83"/>
                  <a:gd name="T7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39">
                    <a:moveTo>
                      <a:pt x="83" y="8"/>
                    </a:moveTo>
                    <a:cubicBezTo>
                      <a:pt x="61" y="39"/>
                      <a:pt x="22" y="39"/>
                      <a:pt x="0" y="8"/>
                    </a:cubicBezTo>
                    <a:cubicBezTo>
                      <a:pt x="18" y="0"/>
                      <a:pt x="37" y="10"/>
                      <a:pt x="42" y="10"/>
                    </a:cubicBezTo>
                    <a:cubicBezTo>
                      <a:pt x="48" y="10"/>
                      <a:pt x="63" y="0"/>
                      <a:pt x="83" y="8"/>
                    </a:cubicBezTo>
                    <a:close/>
                  </a:path>
                </a:pathLst>
              </a:custGeom>
              <a:solidFill>
                <a:srgbClr val="F3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>
                <a:off x="6742113" y="2784476"/>
                <a:ext cx="109537" cy="142875"/>
              </a:xfrm>
              <a:prstGeom prst="ellipse">
                <a:avLst/>
              </a:prstGeom>
              <a:solidFill>
                <a:srgbClr val="3B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7316788" y="2784476"/>
                <a:ext cx="109537" cy="142875"/>
              </a:xfrm>
              <a:prstGeom prst="ellipse">
                <a:avLst/>
              </a:prstGeom>
              <a:solidFill>
                <a:srgbClr val="3B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Oval 21"/>
              <p:cNvSpPr>
                <a:spLocks noChangeArrowheads="1"/>
              </p:cNvSpPr>
              <p:nvPr/>
            </p:nvSpPr>
            <p:spPr bwMode="auto">
              <a:xfrm>
                <a:off x="7370763" y="2798763"/>
                <a:ext cx="36512" cy="38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Oval 22"/>
              <p:cNvSpPr>
                <a:spLocks noChangeArrowheads="1"/>
              </p:cNvSpPr>
              <p:nvPr/>
            </p:nvSpPr>
            <p:spPr bwMode="auto">
              <a:xfrm>
                <a:off x="6791325" y="2798763"/>
                <a:ext cx="36512" cy="38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auto">
              <a:xfrm>
                <a:off x="7272338" y="2565401"/>
                <a:ext cx="327025" cy="142875"/>
              </a:xfrm>
              <a:custGeom>
                <a:avLst/>
                <a:gdLst>
                  <a:gd name="T0" fmla="*/ 67 w 87"/>
                  <a:gd name="T1" fmla="*/ 24 h 38"/>
                  <a:gd name="T2" fmla="*/ 14 w 87"/>
                  <a:gd name="T3" fmla="*/ 32 h 38"/>
                  <a:gd name="T4" fmla="*/ 7 w 87"/>
                  <a:gd name="T5" fmla="*/ 24 h 38"/>
                  <a:gd name="T6" fmla="*/ 67 w 87"/>
                  <a:gd name="T7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38">
                    <a:moveTo>
                      <a:pt x="67" y="24"/>
                    </a:moveTo>
                    <a:cubicBezTo>
                      <a:pt x="55" y="24"/>
                      <a:pt x="33" y="13"/>
                      <a:pt x="14" y="32"/>
                    </a:cubicBezTo>
                    <a:cubicBezTo>
                      <a:pt x="8" y="38"/>
                      <a:pt x="0" y="30"/>
                      <a:pt x="7" y="24"/>
                    </a:cubicBezTo>
                    <a:cubicBezTo>
                      <a:pt x="35" y="0"/>
                      <a:pt x="87" y="26"/>
                      <a:pt x="67" y="24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4"/>
              <p:cNvSpPr>
                <a:spLocks/>
              </p:cNvSpPr>
              <p:nvPr/>
            </p:nvSpPr>
            <p:spPr bwMode="auto">
              <a:xfrm>
                <a:off x="6569075" y="2565401"/>
                <a:ext cx="327025" cy="142875"/>
              </a:xfrm>
              <a:custGeom>
                <a:avLst/>
                <a:gdLst>
                  <a:gd name="T0" fmla="*/ 20 w 87"/>
                  <a:gd name="T1" fmla="*/ 24 h 38"/>
                  <a:gd name="T2" fmla="*/ 73 w 87"/>
                  <a:gd name="T3" fmla="*/ 32 h 38"/>
                  <a:gd name="T4" fmla="*/ 80 w 87"/>
                  <a:gd name="T5" fmla="*/ 24 h 38"/>
                  <a:gd name="T6" fmla="*/ 20 w 87"/>
                  <a:gd name="T7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38">
                    <a:moveTo>
                      <a:pt x="20" y="24"/>
                    </a:moveTo>
                    <a:cubicBezTo>
                      <a:pt x="32" y="24"/>
                      <a:pt x="54" y="13"/>
                      <a:pt x="73" y="32"/>
                    </a:cubicBezTo>
                    <a:cubicBezTo>
                      <a:pt x="80" y="38"/>
                      <a:pt x="87" y="30"/>
                      <a:pt x="80" y="24"/>
                    </a:cubicBezTo>
                    <a:cubicBezTo>
                      <a:pt x="52" y="0"/>
                      <a:pt x="0" y="26"/>
                      <a:pt x="20" y="24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auto">
              <a:xfrm>
                <a:off x="6983413" y="3059113"/>
                <a:ext cx="198437" cy="44450"/>
              </a:xfrm>
              <a:custGeom>
                <a:avLst/>
                <a:gdLst>
                  <a:gd name="T0" fmla="*/ 27 w 53"/>
                  <a:gd name="T1" fmla="*/ 12 h 12"/>
                  <a:gd name="T2" fmla="*/ 3 w 53"/>
                  <a:gd name="T3" fmla="*/ 7 h 12"/>
                  <a:gd name="T4" fmla="*/ 1 w 53"/>
                  <a:gd name="T5" fmla="*/ 2 h 12"/>
                  <a:gd name="T6" fmla="*/ 6 w 53"/>
                  <a:gd name="T7" fmla="*/ 1 h 12"/>
                  <a:gd name="T8" fmla="*/ 47 w 53"/>
                  <a:gd name="T9" fmla="*/ 1 h 12"/>
                  <a:gd name="T10" fmla="*/ 52 w 53"/>
                  <a:gd name="T11" fmla="*/ 2 h 12"/>
                  <a:gd name="T12" fmla="*/ 50 w 53"/>
                  <a:gd name="T13" fmla="*/ 7 h 12"/>
                  <a:gd name="T14" fmla="*/ 27 w 5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12">
                    <a:moveTo>
                      <a:pt x="27" y="12"/>
                    </a:moveTo>
                    <a:cubicBezTo>
                      <a:pt x="18" y="12"/>
                      <a:pt x="10" y="10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17" y="6"/>
                      <a:pt x="36" y="6"/>
                      <a:pt x="47" y="1"/>
                    </a:cubicBezTo>
                    <a:cubicBezTo>
                      <a:pt x="49" y="0"/>
                      <a:pt x="51" y="1"/>
                      <a:pt x="52" y="2"/>
                    </a:cubicBezTo>
                    <a:cubicBezTo>
                      <a:pt x="53" y="4"/>
                      <a:pt x="52" y="6"/>
                      <a:pt x="50" y="7"/>
                    </a:cubicBezTo>
                    <a:cubicBezTo>
                      <a:pt x="44" y="10"/>
                      <a:pt x="35" y="12"/>
                      <a:pt x="27" y="12"/>
                    </a:cubicBezTo>
                    <a:close/>
                  </a:path>
                </a:pathLst>
              </a:custGeom>
              <a:solidFill>
                <a:srgbClr val="FAB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6327775" y="2216151"/>
                <a:ext cx="1543050" cy="1071563"/>
              </a:xfrm>
              <a:custGeom>
                <a:avLst/>
                <a:gdLst>
                  <a:gd name="T0" fmla="*/ 299 w 410"/>
                  <a:gd name="T1" fmla="*/ 269 h 285"/>
                  <a:gd name="T2" fmla="*/ 385 w 410"/>
                  <a:gd name="T3" fmla="*/ 143 h 285"/>
                  <a:gd name="T4" fmla="*/ 298 w 410"/>
                  <a:gd name="T5" fmla="*/ 33 h 285"/>
                  <a:gd name="T6" fmla="*/ 312 w 410"/>
                  <a:gd name="T7" fmla="*/ 79 h 285"/>
                  <a:gd name="T8" fmla="*/ 216 w 410"/>
                  <a:gd name="T9" fmla="*/ 12 h 285"/>
                  <a:gd name="T10" fmla="*/ 219 w 410"/>
                  <a:gd name="T11" fmla="*/ 14 h 285"/>
                  <a:gd name="T12" fmla="*/ 245 w 410"/>
                  <a:gd name="T13" fmla="*/ 29 h 285"/>
                  <a:gd name="T14" fmla="*/ 99 w 410"/>
                  <a:gd name="T15" fmla="*/ 29 h 285"/>
                  <a:gd name="T16" fmla="*/ 111 w 410"/>
                  <a:gd name="T17" fmla="*/ 49 h 285"/>
                  <a:gd name="T18" fmla="*/ 78 w 410"/>
                  <a:gd name="T19" fmla="*/ 43 h 285"/>
                  <a:gd name="T20" fmla="*/ 33 w 410"/>
                  <a:gd name="T21" fmla="*/ 133 h 285"/>
                  <a:gd name="T22" fmla="*/ 73 w 410"/>
                  <a:gd name="T23" fmla="*/ 95 h 285"/>
                  <a:gd name="T24" fmla="*/ 45 w 410"/>
                  <a:gd name="T25" fmla="*/ 143 h 285"/>
                  <a:gd name="T26" fmla="*/ 32 w 410"/>
                  <a:gd name="T27" fmla="*/ 231 h 285"/>
                  <a:gd name="T28" fmla="*/ 109 w 410"/>
                  <a:gd name="T29" fmla="*/ 268 h 285"/>
                  <a:gd name="T30" fmla="*/ 57 w 410"/>
                  <a:gd name="T31" fmla="*/ 162 h 285"/>
                  <a:gd name="T32" fmla="*/ 99 w 410"/>
                  <a:gd name="T33" fmla="*/ 69 h 285"/>
                  <a:gd name="T34" fmla="*/ 204 w 410"/>
                  <a:gd name="T35" fmla="*/ 55 h 285"/>
                  <a:gd name="T36" fmla="*/ 137 w 410"/>
                  <a:gd name="T37" fmla="*/ 48 h 285"/>
                  <a:gd name="T38" fmla="*/ 264 w 410"/>
                  <a:gd name="T39" fmla="*/ 58 h 285"/>
                  <a:gd name="T40" fmla="*/ 342 w 410"/>
                  <a:gd name="T41" fmla="*/ 150 h 285"/>
                  <a:gd name="T42" fmla="*/ 328 w 410"/>
                  <a:gd name="T43" fmla="*/ 82 h 285"/>
                  <a:gd name="T44" fmla="*/ 370 w 410"/>
                  <a:gd name="T45" fmla="*/ 206 h 285"/>
                  <a:gd name="T46" fmla="*/ 299 w 410"/>
                  <a:gd name="T47" fmla="*/ 269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0" h="285">
                    <a:moveTo>
                      <a:pt x="299" y="269"/>
                    </a:moveTo>
                    <a:cubicBezTo>
                      <a:pt x="360" y="279"/>
                      <a:pt x="410" y="219"/>
                      <a:pt x="385" y="143"/>
                    </a:cubicBezTo>
                    <a:cubicBezTo>
                      <a:pt x="361" y="68"/>
                      <a:pt x="298" y="33"/>
                      <a:pt x="298" y="33"/>
                    </a:cubicBezTo>
                    <a:cubicBezTo>
                      <a:pt x="312" y="55"/>
                      <a:pt x="312" y="79"/>
                      <a:pt x="312" y="79"/>
                    </a:cubicBezTo>
                    <a:cubicBezTo>
                      <a:pt x="267" y="12"/>
                      <a:pt x="216" y="12"/>
                      <a:pt x="216" y="12"/>
                    </a:cubicBezTo>
                    <a:cubicBezTo>
                      <a:pt x="216" y="12"/>
                      <a:pt x="204" y="9"/>
                      <a:pt x="219" y="14"/>
                    </a:cubicBezTo>
                    <a:cubicBezTo>
                      <a:pt x="233" y="18"/>
                      <a:pt x="245" y="29"/>
                      <a:pt x="245" y="29"/>
                    </a:cubicBezTo>
                    <a:cubicBezTo>
                      <a:pt x="188" y="0"/>
                      <a:pt x="99" y="29"/>
                      <a:pt x="99" y="29"/>
                    </a:cubicBezTo>
                    <a:cubicBezTo>
                      <a:pt x="100" y="43"/>
                      <a:pt x="111" y="49"/>
                      <a:pt x="111" y="49"/>
                    </a:cubicBezTo>
                    <a:cubicBezTo>
                      <a:pt x="97" y="51"/>
                      <a:pt x="78" y="43"/>
                      <a:pt x="78" y="43"/>
                    </a:cubicBezTo>
                    <a:cubicBezTo>
                      <a:pt x="70" y="104"/>
                      <a:pt x="33" y="133"/>
                      <a:pt x="33" y="133"/>
                    </a:cubicBezTo>
                    <a:cubicBezTo>
                      <a:pt x="56" y="125"/>
                      <a:pt x="73" y="95"/>
                      <a:pt x="73" y="95"/>
                    </a:cubicBezTo>
                    <a:cubicBezTo>
                      <a:pt x="70" y="115"/>
                      <a:pt x="62" y="135"/>
                      <a:pt x="45" y="143"/>
                    </a:cubicBezTo>
                    <a:cubicBezTo>
                      <a:pt x="27" y="150"/>
                      <a:pt x="0" y="178"/>
                      <a:pt x="32" y="231"/>
                    </a:cubicBezTo>
                    <a:cubicBezTo>
                      <a:pt x="63" y="285"/>
                      <a:pt x="109" y="268"/>
                      <a:pt x="109" y="268"/>
                    </a:cubicBezTo>
                    <a:cubicBezTo>
                      <a:pt x="52" y="277"/>
                      <a:pt x="23" y="174"/>
                      <a:pt x="57" y="162"/>
                    </a:cubicBezTo>
                    <a:cubicBezTo>
                      <a:pt x="91" y="150"/>
                      <a:pt x="99" y="69"/>
                      <a:pt x="99" y="69"/>
                    </a:cubicBezTo>
                    <a:cubicBezTo>
                      <a:pt x="172" y="82"/>
                      <a:pt x="204" y="55"/>
                      <a:pt x="204" y="55"/>
                    </a:cubicBezTo>
                    <a:cubicBezTo>
                      <a:pt x="182" y="61"/>
                      <a:pt x="137" y="48"/>
                      <a:pt x="137" y="48"/>
                    </a:cubicBezTo>
                    <a:cubicBezTo>
                      <a:pt x="137" y="48"/>
                      <a:pt x="218" y="31"/>
                      <a:pt x="264" y="58"/>
                    </a:cubicBezTo>
                    <a:cubicBezTo>
                      <a:pt x="311" y="85"/>
                      <a:pt x="342" y="150"/>
                      <a:pt x="342" y="150"/>
                    </a:cubicBezTo>
                    <a:cubicBezTo>
                      <a:pt x="347" y="117"/>
                      <a:pt x="328" y="82"/>
                      <a:pt x="328" y="82"/>
                    </a:cubicBezTo>
                    <a:cubicBezTo>
                      <a:pt x="328" y="82"/>
                      <a:pt x="388" y="144"/>
                      <a:pt x="370" y="206"/>
                    </a:cubicBezTo>
                    <a:cubicBezTo>
                      <a:pt x="352" y="269"/>
                      <a:pt x="299" y="269"/>
                      <a:pt x="299" y="269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6319838" y="3745594"/>
              <a:ext cx="1531937" cy="1755775"/>
            </a:xfrm>
            <a:custGeom>
              <a:avLst/>
              <a:gdLst>
                <a:gd name="T0" fmla="*/ 313 w 407"/>
                <a:gd name="T1" fmla="*/ 180 h 467"/>
                <a:gd name="T2" fmla="*/ 293 w 407"/>
                <a:gd name="T3" fmla="*/ 69 h 467"/>
                <a:gd name="T4" fmla="*/ 286 w 407"/>
                <a:gd name="T5" fmla="*/ 10 h 467"/>
                <a:gd name="T6" fmla="*/ 273 w 407"/>
                <a:gd name="T7" fmla="*/ 9 h 467"/>
                <a:gd name="T8" fmla="*/ 203 w 407"/>
                <a:gd name="T9" fmla="*/ 59 h 467"/>
                <a:gd name="T10" fmla="*/ 134 w 407"/>
                <a:gd name="T11" fmla="*/ 9 h 467"/>
                <a:gd name="T12" fmla="*/ 120 w 407"/>
                <a:gd name="T13" fmla="*/ 10 h 467"/>
                <a:gd name="T14" fmla="*/ 114 w 407"/>
                <a:gd name="T15" fmla="*/ 69 h 467"/>
                <a:gd name="T16" fmla="*/ 94 w 407"/>
                <a:gd name="T17" fmla="*/ 180 h 467"/>
                <a:gd name="T18" fmla="*/ 19 w 407"/>
                <a:gd name="T19" fmla="*/ 409 h 467"/>
                <a:gd name="T20" fmla="*/ 203 w 407"/>
                <a:gd name="T21" fmla="*/ 467 h 467"/>
                <a:gd name="T22" fmla="*/ 388 w 407"/>
                <a:gd name="T23" fmla="*/ 409 h 467"/>
                <a:gd name="T24" fmla="*/ 313 w 407"/>
                <a:gd name="T25" fmla="*/ 18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7" h="467">
                  <a:moveTo>
                    <a:pt x="313" y="180"/>
                  </a:moveTo>
                  <a:cubicBezTo>
                    <a:pt x="291" y="55"/>
                    <a:pt x="297" y="78"/>
                    <a:pt x="293" y="69"/>
                  </a:cubicBezTo>
                  <a:cubicBezTo>
                    <a:pt x="289" y="60"/>
                    <a:pt x="281" y="46"/>
                    <a:pt x="286" y="10"/>
                  </a:cubicBezTo>
                  <a:cubicBezTo>
                    <a:pt x="288" y="2"/>
                    <a:pt x="274" y="0"/>
                    <a:pt x="273" y="9"/>
                  </a:cubicBezTo>
                  <a:cubicBezTo>
                    <a:pt x="272" y="18"/>
                    <a:pt x="252" y="63"/>
                    <a:pt x="203" y="59"/>
                  </a:cubicBezTo>
                  <a:cubicBezTo>
                    <a:pt x="154" y="63"/>
                    <a:pt x="135" y="18"/>
                    <a:pt x="134" y="9"/>
                  </a:cubicBezTo>
                  <a:cubicBezTo>
                    <a:pt x="133" y="0"/>
                    <a:pt x="119" y="2"/>
                    <a:pt x="120" y="10"/>
                  </a:cubicBezTo>
                  <a:cubicBezTo>
                    <a:pt x="126" y="46"/>
                    <a:pt x="118" y="60"/>
                    <a:pt x="114" y="69"/>
                  </a:cubicBezTo>
                  <a:cubicBezTo>
                    <a:pt x="110" y="78"/>
                    <a:pt x="116" y="55"/>
                    <a:pt x="94" y="180"/>
                  </a:cubicBezTo>
                  <a:cubicBezTo>
                    <a:pt x="71" y="304"/>
                    <a:pt x="0" y="389"/>
                    <a:pt x="19" y="409"/>
                  </a:cubicBezTo>
                  <a:cubicBezTo>
                    <a:pt x="62" y="455"/>
                    <a:pt x="146" y="467"/>
                    <a:pt x="203" y="467"/>
                  </a:cubicBezTo>
                  <a:cubicBezTo>
                    <a:pt x="261" y="467"/>
                    <a:pt x="345" y="455"/>
                    <a:pt x="388" y="409"/>
                  </a:cubicBezTo>
                  <a:cubicBezTo>
                    <a:pt x="407" y="389"/>
                    <a:pt x="335" y="304"/>
                    <a:pt x="313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6373813" y="5180694"/>
              <a:ext cx="1420812" cy="320675"/>
            </a:xfrm>
            <a:custGeom>
              <a:avLst/>
              <a:gdLst>
                <a:gd name="T0" fmla="*/ 5 w 378"/>
                <a:gd name="T1" fmla="*/ 27 h 85"/>
                <a:gd name="T2" fmla="*/ 189 w 378"/>
                <a:gd name="T3" fmla="*/ 85 h 85"/>
                <a:gd name="T4" fmla="*/ 374 w 378"/>
                <a:gd name="T5" fmla="*/ 27 h 85"/>
                <a:gd name="T6" fmla="*/ 374 w 378"/>
                <a:gd name="T7" fmla="*/ 5 h 85"/>
                <a:gd name="T8" fmla="*/ 374 w 378"/>
                <a:gd name="T9" fmla="*/ 5 h 85"/>
                <a:gd name="T10" fmla="*/ 362 w 378"/>
                <a:gd name="T11" fmla="*/ 6 h 85"/>
                <a:gd name="T12" fmla="*/ 350 w 378"/>
                <a:gd name="T13" fmla="*/ 10 h 85"/>
                <a:gd name="T14" fmla="*/ 351 w 378"/>
                <a:gd name="T15" fmla="*/ 22 h 85"/>
                <a:gd name="T16" fmla="*/ 333 w 378"/>
                <a:gd name="T17" fmla="*/ 18 h 85"/>
                <a:gd name="T18" fmla="*/ 328 w 378"/>
                <a:gd name="T19" fmla="*/ 36 h 85"/>
                <a:gd name="T20" fmla="*/ 306 w 378"/>
                <a:gd name="T21" fmla="*/ 34 h 85"/>
                <a:gd name="T22" fmla="*/ 299 w 378"/>
                <a:gd name="T23" fmla="*/ 47 h 85"/>
                <a:gd name="T24" fmla="*/ 278 w 378"/>
                <a:gd name="T25" fmla="*/ 45 h 85"/>
                <a:gd name="T26" fmla="*/ 262 w 378"/>
                <a:gd name="T27" fmla="*/ 52 h 85"/>
                <a:gd name="T28" fmla="*/ 260 w 378"/>
                <a:gd name="T29" fmla="*/ 57 h 85"/>
                <a:gd name="T30" fmla="*/ 244 w 378"/>
                <a:gd name="T31" fmla="*/ 57 h 85"/>
                <a:gd name="T32" fmla="*/ 227 w 378"/>
                <a:gd name="T33" fmla="*/ 51 h 85"/>
                <a:gd name="T34" fmla="*/ 219 w 378"/>
                <a:gd name="T35" fmla="*/ 64 h 85"/>
                <a:gd name="T36" fmla="*/ 206 w 378"/>
                <a:gd name="T37" fmla="*/ 59 h 85"/>
                <a:gd name="T38" fmla="*/ 195 w 378"/>
                <a:gd name="T39" fmla="*/ 51 h 85"/>
                <a:gd name="T40" fmla="*/ 186 w 378"/>
                <a:gd name="T41" fmla="*/ 59 h 85"/>
                <a:gd name="T42" fmla="*/ 171 w 378"/>
                <a:gd name="T43" fmla="*/ 55 h 85"/>
                <a:gd name="T44" fmla="*/ 156 w 378"/>
                <a:gd name="T45" fmla="*/ 49 h 85"/>
                <a:gd name="T46" fmla="*/ 147 w 378"/>
                <a:gd name="T47" fmla="*/ 60 h 85"/>
                <a:gd name="T48" fmla="*/ 134 w 378"/>
                <a:gd name="T49" fmla="*/ 58 h 85"/>
                <a:gd name="T50" fmla="*/ 127 w 378"/>
                <a:gd name="T51" fmla="*/ 46 h 85"/>
                <a:gd name="T52" fmla="*/ 114 w 378"/>
                <a:gd name="T53" fmla="*/ 54 h 85"/>
                <a:gd name="T54" fmla="*/ 100 w 378"/>
                <a:gd name="T55" fmla="*/ 51 h 85"/>
                <a:gd name="T56" fmla="*/ 97 w 378"/>
                <a:gd name="T57" fmla="*/ 40 h 85"/>
                <a:gd name="T58" fmla="*/ 86 w 378"/>
                <a:gd name="T59" fmla="*/ 41 h 85"/>
                <a:gd name="T60" fmla="*/ 81 w 378"/>
                <a:gd name="T61" fmla="*/ 44 h 85"/>
                <a:gd name="T62" fmla="*/ 73 w 378"/>
                <a:gd name="T63" fmla="*/ 37 h 85"/>
                <a:gd name="T64" fmla="*/ 66 w 378"/>
                <a:gd name="T65" fmla="*/ 26 h 85"/>
                <a:gd name="T66" fmla="*/ 51 w 378"/>
                <a:gd name="T67" fmla="*/ 31 h 85"/>
                <a:gd name="T68" fmla="*/ 46 w 378"/>
                <a:gd name="T69" fmla="*/ 16 h 85"/>
                <a:gd name="T70" fmla="*/ 30 w 378"/>
                <a:gd name="T71" fmla="*/ 23 h 85"/>
                <a:gd name="T72" fmla="*/ 28 w 378"/>
                <a:gd name="T73" fmla="*/ 10 h 85"/>
                <a:gd name="T74" fmla="*/ 8 w 378"/>
                <a:gd name="T75" fmla="*/ 10 h 85"/>
                <a:gd name="T76" fmla="*/ 6 w 378"/>
                <a:gd name="T77" fmla="*/ 0 h 85"/>
                <a:gd name="T78" fmla="*/ 5 w 378"/>
                <a:gd name="T79" fmla="*/ 2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8" h="85">
                  <a:moveTo>
                    <a:pt x="5" y="27"/>
                  </a:moveTo>
                  <a:cubicBezTo>
                    <a:pt x="48" y="73"/>
                    <a:pt x="132" y="85"/>
                    <a:pt x="189" y="85"/>
                  </a:cubicBezTo>
                  <a:cubicBezTo>
                    <a:pt x="247" y="85"/>
                    <a:pt x="331" y="73"/>
                    <a:pt x="374" y="27"/>
                  </a:cubicBezTo>
                  <a:cubicBezTo>
                    <a:pt x="378" y="23"/>
                    <a:pt x="377" y="15"/>
                    <a:pt x="374" y="5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1" y="9"/>
                    <a:pt x="366" y="8"/>
                    <a:pt x="362" y="6"/>
                  </a:cubicBezTo>
                  <a:cubicBezTo>
                    <a:pt x="357" y="5"/>
                    <a:pt x="351" y="6"/>
                    <a:pt x="350" y="10"/>
                  </a:cubicBezTo>
                  <a:cubicBezTo>
                    <a:pt x="350" y="14"/>
                    <a:pt x="354" y="20"/>
                    <a:pt x="351" y="22"/>
                  </a:cubicBezTo>
                  <a:cubicBezTo>
                    <a:pt x="345" y="25"/>
                    <a:pt x="338" y="15"/>
                    <a:pt x="333" y="18"/>
                  </a:cubicBezTo>
                  <a:cubicBezTo>
                    <a:pt x="327" y="22"/>
                    <a:pt x="333" y="33"/>
                    <a:pt x="328" y="36"/>
                  </a:cubicBezTo>
                  <a:cubicBezTo>
                    <a:pt x="321" y="37"/>
                    <a:pt x="313" y="30"/>
                    <a:pt x="306" y="34"/>
                  </a:cubicBezTo>
                  <a:cubicBezTo>
                    <a:pt x="302" y="37"/>
                    <a:pt x="302" y="43"/>
                    <a:pt x="299" y="47"/>
                  </a:cubicBezTo>
                  <a:cubicBezTo>
                    <a:pt x="295" y="55"/>
                    <a:pt x="281" y="54"/>
                    <a:pt x="278" y="45"/>
                  </a:cubicBezTo>
                  <a:cubicBezTo>
                    <a:pt x="272" y="42"/>
                    <a:pt x="264" y="46"/>
                    <a:pt x="262" y="52"/>
                  </a:cubicBezTo>
                  <a:cubicBezTo>
                    <a:pt x="261" y="54"/>
                    <a:pt x="261" y="55"/>
                    <a:pt x="260" y="57"/>
                  </a:cubicBezTo>
                  <a:cubicBezTo>
                    <a:pt x="258" y="63"/>
                    <a:pt x="249" y="61"/>
                    <a:pt x="244" y="57"/>
                  </a:cubicBezTo>
                  <a:cubicBezTo>
                    <a:pt x="239" y="54"/>
                    <a:pt x="233" y="49"/>
                    <a:pt x="227" y="51"/>
                  </a:cubicBezTo>
                  <a:cubicBezTo>
                    <a:pt x="222" y="53"/>
                    <a:pt x="220" y="59"/>
                    <a:pt x="219" y="64"/>
                  </a:cubicBezTo>
                  <a:cubicBezTo>
                    <a:pt x="214" y="65"/>
                    <a:pt x="210" y="62"/>
                    <a:pt x="206" y="59"/>
                  </a:cubicBezTo>
                  <a:cubicBezTo>
                    <a:pt x="203" y="56"/>
                    <a:pt x="199" y="52"/>
                    <a:pt x="195" y="51"/>
                  </a:cubicBezTo>
                  <a:cubicBezTo>
                    <a:pt x="190" y="50"/>
                    <a:pt x="184" y="55"/>
                    <a:pt x="186" y="59"/>
                  </a:cubicBezTo>
                  <a:cubicBezTo>
                    <a:pt x="182" y="63"/>
                    <a:pt x="175" y="60"/>
                    <a:pt x="171" y="55"/>
                  </a:cubicBezTo>
                  <a:cubicBezTo>
                    <a:pt x="167" y="51"/>
                    <a:pt x="161" y="46"/>
                    <a:pt x="156" y="49"/>
                  </a:cubicBezTo>
                  <a:cubicBezTo>
                    <a:pt x="152" y="51"/>
                    <a:pt x="151" y="57"/>
                    <a:pt x="147" y="60"/>
                  </a:cubicBezTo>
                  <a:cubicBezTo>
                    <a:pt x="144" y="63"/>
                    <a:pt x="138" y="62"/>
                    <a:pt x="134" y="58"/>
                  </a:cubicBezTo>
                  <a:cubicBezTo>
                    <a:pt x="131" y="55"/>
                    <a:pt x="129" y="51"/>
                    <a:pt x="127" y="46"/>
                  </a:cubicBezTo>
                  <a:cubicBezTo>
                    <a:pt x="122" y="45"/>
                    <a:pt x="116" y="48"/>
                    <a:pt x="114" y="54"/>
                  </a:cubicBezTo>
                  <a:cubicBezTo>
                    <a:pt x="109" y="54"/>
                    <a:pt x="104" y="53"/>
                    <a:pt x="100" y="51"/>
                  </a:cubicBezTo>
                  <a:cubicBezTo>
                    <a:pt x="102" y="47"/>
                    <a:pt x="100" y="42"/>
                    <a:pt x="97" y="40"/>
                  </a:cubicBezTo>
                  <a:cubicBezTo>
                    <a:pt x="94" y="38"/>
                    <a:pt x="89" y="38"/>
                    <a:pt x="86" y="41"/>
                  </a:cubicBezTo>
                  <a:cubicBezTo>
                    <a:pt x="84" y="42"/>
                    <a:pt x="83" y="44"/>
                    <a:pt x="81" y="44"/>
                  </a:cubicBezTo>
                  <a:cubicBezTo>
                    <a:pt x="77" y="46"/>
                    <a:pt x="74" y="41"/>
                    <a:pt x="73" y="37"/>
                  </a:cubicBezTo>
                  <a:cubicBezTo>
                    <a:pt x="71" y="32"/>
                    <a:pt x="70" y="27"/>
                    <a:pt x="66" y="26"/>
                  </a:cubicBezTo>
                  <a:cubicBezTo>
                    <a:pt x="61" y="25"/>
                    <a:pt x="56" y="32"/>
                    <a:pt x="51" y="31"/>
                  </a:cubicBezTo>
                  <a:cubicBezTo>
                    <a:pt x="46" y="30"/>
                    <a:pt x="45" y="22"/>
                    <a:pt x="46" y="16"/>
                  </a:cubicBezTo>
                  <a:cubicBezTo>
                    <a:pt x="41" y="13"/>
                    <a:pt x="35" y="26"/>
                    <a:pt x="30" y="23"/>
                  </a:cubicBezTo>
                  <a:cubicBezTo>
                    <a:pt x="26" y="20"/>
                    <a:pt x="30" y="14"/>
                    <a:pt x="28" y="10"/>
                  </a:cubicBezTo>
                  <a:cubicBezTo>
                    <a:pt x="24" y="4"/>
                    <a:pt x="14" y="13"/>
                    <a:pt x="8" y="10"/>
                  </a:cubicBezTo>
                  <a:cubicBezTo>
                    <a:pt x="9" y="7"/>
                    <a:pt x="8" y="3"/>
                    <a:pt x="6" y="0"/>
                  </a:cubicBezTo>
                  <a:cubicBezTo>
                    <a:pt x="1" y="13"/>
                    <a:pt x="0" y="22"/>
                    <a:pt x="5" y="27"/>
                  </a:cubicBezTo>
                  <a:close/>
                </a:path>
              </a:pathLst>
            </a:custGeom>
            <a:solidFill>
              <a:srgbClr val="F9A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6805613" y="3751944"/>
              <a:ext cx="579437" cy="282575"/>
            </a:xfrm>
            <a:custGeom>
              <a:avLst/>
              <a:gdLst>
                <a:gd name="T0" fmla="*/ 95 w 154"/>
                <a:gd name="T1" fmla="*/ 71 h 75"/>
                <a:gd name="T2" fmla="*/ 105 w 154"/>
                <a:gd name="T3" fmla="*/ 74 h 75"/>
                <a:gd name="T4" fmla="*/ 125 w 154"/>
                <a:gd name="T5" fmla="*/ 66 h 75"/>
                <a:gd name="T6" fmla="*/ 127 w 154"/>
                <a:gd name="T7" fmla="*/ 55 h 75"/>
                <a:gd name="T8" fmla="*/ 137 w 154"/>
                <a:gd name="T9" fmla="*/ 47 h 75"/>
                <a:gd name="T10" fmla="*/ 139 w 154"/>
                <a:gd name="T11" fmla="*/ 36 h 75"/>
                <a:gd name="T12" fmla="*/ 148 w 154"/>
                <a:gd name="T13" fmla="*/ 27 h 75"/>
                <a:gd name="T14" fmla="*/ 148 w 154"/>
                <a:gd name="T15" fmla="*/ 8 h 75"/>
                <a:gd name="T16" fmla="*/ 154 w 154"/>
                <a:gd name="T17" fmla="*/ 6 h 75"/>
                <a:gd name="T18" fmla="*/ 153 w 154"/>
                <a:gd name="T19" fmla="*/ 2 h 75"/>
                <a:gd name="T20" fmla="*/ 144 w 154"/>
                <a:gd name="T21" fmla="*/ 7 h 75"/>
                <a:gd name="T22" fmla="*/ 74 w 154"/>
                <a:gd name="T23" fmla="*/ 57 h 75"/>
                <a:gd name="T24" fmla="*/ 5 w 154"/>
                <a:gd name="T25" fmla="*/ 7 h 75"/>
                <a:gd name="T26" fmla="*/ 0 w 154"/>
                <a:gd name="T27" fmla="*/ 1 h 75"/>
                <a:gd name="T28" fmla="*/ 1 w 154"/>
                <a:gd name="T29" fmla="*/ 11 h 75"/>
                <a:gd name="T30" fmla="*/ 5 w 154"/>
                <a:gd name="T31" fmla="*/ 22 h 75"/>
                <a:gd name="T32" fmla="*/ 4 w 154"/>
                <a:gd name="T33" fmla="*/ 33 h 75"/>
                <a:gd name="T34" fmla="*/ 14 w 154"/>
                <a:gd name="T35" fmla="*/ 34 h 75"/>
                <a:gd name="T36" fmla="*/ 17 w 154"/>
                <a:gd name="T37" fmla="*/ 46 h 75"/>
                <a:gd name="T38" fmla="*/ 27 w 154"/>
                <a:gd name="T39" fmla="*/ 50 h 75"/>
                <a:gd name="T40" fmla="*/ 33 w 154"/>
                <a:gd name="T41" fmla="*/ 64 h 75"/>
                <a:gd name="T42" fmla="*/ 45 w 154"/>
                <a:gd name="T43" fmla="*/ 62 h 75"/>
                <a:gd name="T44" fmla="*/ 50 w 154"/>
                <a:gd name="T45" fmla="*/ 67 h 75"/>
                <a:gd name="T46" fmla="*/ 67 w 154"/>
                <a:gd name="T47" fmla="*/ 65 h 75"/>
                <a:gd name="T48" fmla="*/ 79 w 154"/>
                <a:gd name="T49" fmla="*/ 72 h 75"/>
                <a:gd name="T50" fmla="*/ 95 w 154"/>
                <a:gd name="T51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75">
                  <a:moveTo>
                    <a:pt x="95" y="71"/>
                  </a:moveTo>
                  <a:cubicBezTo>
                    <a:pt x="98" y="72"/>
                    <a:pt x="101" y="75"/>
                    <a:pt x="105" y="74"/>
                  </a:cubicBezTo>
                  <a:cubicBezTo>
                    <a:pt x="107" y="66"/>
                    <a:pt x="118" y="62"/>
                    <a:pt x="125" y="66"/>
                  </a:cubicBezTo>
                  <a:cubicBezTo>
                    <a:pt x="128" y="64"/>
                    <a:pt x="126" y="59"/>
                    <a:pt x="127" y="55"/>
                  </a:cubicBezTo>
                  <a:cubicBezTo>
                    <a:pt x="128" y="50"/>
                    <a:pt x="133" y="49"/>
                    <a:pt x="137" y="47"/>
                  </a:cubicBezTo>
                  <a:cubicBezTo>
                    <a:pt x="141" y="44"/>
                    <a:pt x="144" y="38"/>
                    <a:pt x="139" y="36"/>
                  </a:cubicBezTo>
                  <a:cubicBezTo>
                    <a:pt x="144" y="36"/>
                    <a:pt x="146" y="31"/>
                    <a:pt x="148" y="27"/>
                  </a:cubicBezTo>
                  <a:cubicBezTo>
                    <a:pt x="150" y="21"/>
                    <a:pt x="152" y="14"/>
                    <a:pt x="148" y="8"/>
                  </a:cubicBezTo>
                  <a:cubicBezTo>
                    <a:pt x="150" y="8"/>
                    <a:pt x="152" y="7"/>
                    <a:pt x="154" y="6"/>
                  </a:cubicBezTo>
                  <a:cubicBezTo>
                    <a:pt x="154" y="5"/>
                    <a:pt x="153" y="3"/>
                    <a:pt x="153" y="2"/>
                  </a:cubicBezTo>
                  <a:cubicBezTo>
                    <a:pt x="149" y="0"/>
                    <a:pt x="144" y="2"/>
                    <a:pt x="144" y="7"/>
                  </a:cubicBezTo>
                  <a:cubicBezTo>
                    <a:pt x="143" y="16"/>
                    <a:pt x="123" y="61"/>
                    <a:pt x="74" y="57"/>
                  </a:cubicBezTo>
                  <a:cubicBezTo>
                    <a:pt x="25" y="61"/>
                    <a:pt x="6" y="16"/>
                    <a:pt x="5" y="7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2" y="3"/>
                    <a:pt x="2" y="8"/>
                    <a:pt x="1" y="11"/>
                  </a:cubicBezTo>
                  <a:cubicBezTo>
                    <a:pt x="0" y="15"/>
                    <a:pt x="1" y="22"/>
                    <a:pt x="5" y="22"/>
                  </a:cubicBezTo>
                  <a:cubicBezTo>
                    <a:pt x="5" y="26"/>
                    <a:pt x="5" y="29"/>
                    <a:pt x="4" y="33"/>
                  </a:cubicBezTo>
                  <a:cubicBezTo>
                    <a:pt x="7" y="34"/>
                    <a:pt x="11" y="35"/>
                    <a:pt x="14" y="34"/>
                  </a:cubicBezTo>
                  <a:cubicBezTo>
                    <a:pt x="14" y="38"/>
                    <a:pt x="15" y="43"/>
                    <a:pt x="17" y="46"/>
                  </a:cubicBezTo>
                  <a:cubicBezTo>
                    <a:pt x="19" y="50"/>
                    <a:pt x="23" y="52"/>
                    <a:pt x="27" y="50"/>
                  </a:cubicBezTo>
                  <a:cubicBezTo>
                    <a:pt x="28" y="55"/>
                    <a:pt x="30" y="60"/>
                    <a:pt x="33" y="64"/>
                  </a:cubicBezTo>
                  <a:cubicBezTo>
                    <a:pt x="37" y="66"/>
                    <a:pt x="41" y="61"/>
                    <a:pt x="45" y="62"/>
                  </a:cubicBezTo>
                  <a:cubicBezTo>
                    <a:pt x="47" y="63"/>
                    <a:pt x="48" y="65"/>
                    <a:pt x="50" y="67"/>
                  </a:cubicBezTo>
                  <a:cubicBezTo>
                    <a:pt x="54" y="72"/>
                    <a:pt x="63" y="71"/>
                    <a:pt x="67" y="65"/>
                  </a:cubicBezTo>
                  <a:cubicBezTo>
                    <a:pt x="67" y="71"/>
                    <a:pt x="74" y="73"/>
                    <a:pt x="79" y="72"/>
                  </a:cubicBezTo>
                  <a:cubicBezTo>
                    <a:pt x="84" y="72"/>
                    <a:pt x="90" y="69"/>
                    <a:pt x="95" y="71"/>
                  </a:cubicBezTo>
                  <a:close/>
                </a:path>
              </a:pathLst>
            </a:custGeom>
            <a:solidFill>
              <a:srgbClr val="F9A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6689725" y="5806169"/>
              <a:ext cx="390525" cy="198438"/>
            </a:xfrm>
            <a:custGeom>
              <a:avLst/>
              <a:gdLst>
                <a:gd name="T0" fmla="*/ 94 w 104"/>
                <a:gd name="T1" fmla="*/ 6 h 53"/>
                <a:gd name="T2" fmla="*/ 53 w 104"/>
                <a:gd name="T3" fmla="*/ 20 h 53"/>
                <a:gd name="T4" fmla="*/ 32 w 104"/>
                <a:gd name="T5" fmla="*/ 13 h 53"/>
                <a:gd name="T6" fmla="*/ 1 w 104"/>
                <a:gd name="T7" fmla="*/ 41 h 53"/>
                <a:gd name="T8" fmla="*/ 60 w 104"/>
                <a:gd name="T9" fmla="*/ 50 h 53"/>
                <a:gd name="T10" fmla="*/ 94 w 104"/>
                <a:gd name="T11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53">
                  <a:moveTo>
                    <a:pt x="94" y="6"/>
                  </a:moveTo>
                  <a:cubicBezTo>
                    <a:pt x="92" y="0"/>
                    <a:pt x="69" y="23"/>
                    <a:pt x="53" y="20"/>
                  </a:cubicBezTo>
                  <a:cubicBezTo>
                    <a:pt x="37" y="18"/>
                    <a:pt x="40" y="12"/>
                    <a:pt x="32" y="13"/>
                  </a:cubicBezTo>
                  <a:cubicBezTo>
                    <a:pt x="24" y="14"/>
                    <a:pt x="3" y="34"/>
                    <a:pt x="1" y="41"/>
                  </a:cubicBezTo>
                  <a:cubicBezTo>
                    <a:pt x="0" y="49"/>
                    <a:pt x="36" y="53"/>
                    <a:pt x="60" y="50"/>
                  </a:cubicBezTo>
                  <a:cubicBezTo>
                    <a:pt x="85" y="46"/>
                    <a:pt x="104" y="45"/>
                    <a:pt x="94" y="6"/>
                  </a:cubicBezTo>
                  <a:close/>
                </a:path>
              </a:pathLst>
            </a:custGeom>
            <a:solidFill>
              <a:srgbClr val="F16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379913" y="1361169"/>
            <a:ext cx="2008187" cy="4730750"/>
            <a:chOff x="4379913" y="1361169"/>
            <a:chExt cx="2008187" cy="4730750"/>
          </a:xfrm>
        </p:grpSpPr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6061075" y="4477431"/>
              <a:ext cx="312737" cy="417513"/>
            </a:xfrm>
            <a:custGeom>
              <a:avLst/>
              <a:gdLst>
                <a:gd name="T0" fmla="*/ 23 w 83"/>
                <a:gd name="T1" fmla="*/ 0 h 111"/>
                <a:gd name="T2" fmla="*/ 49 w 83"/>
                <a:gd name="T3" fmla="*/ 73 h 111"/>
                <a:gd name="T4" fmla="*/ 0 w 83"/>
                <a:gd name="T5" fmla="*/ 49 h 111"/>
                <a:gd name="T6" fmla="*/ 23 w 83"/>
                <a:gd name="T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111">
                  <a:moveTo>
                    <a:pt x="23" y="0"/>
                  </a:moveTo>
                  <a:cubicBezTo>
                    <a:pt x="23" y="0"/>
                    <a:pt x="83" y="35"/>
                    <a:pt x="49" y="73"/>
                  </a:cubicBezTo>
                  <a:cubicBezTo>
                    <a:pt x="16" y="111"/>
                    <a:pt x="0" y="49"/>
                    <a:pt x="0" y="49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5662613" y="3632881"/>
              <a:ext cx="612775" cy="1047750"/>
            </a:xfrm>
            <a:custGeom>
              <a:avLst/>
              <a:gdLst>
                <a:gd name="T0" fmla="*/ 2 w 163"/>
                <a:gd name="T1" fmla="*/ 0 h 279"/>
                <a:gd name="T2" fmla="*/ 94 w 163"/>
                <a:gd name="T3" fmla="*/ 111 h 279"/>
                <a:gd name="T4" fmla="*/ 160 w 163"/>
                <a:gd name="T5" fmla="*/ 252 h 279"/>
                <a:gd name="T6" fmla="*/ 102 w 163"/>
                <a:gd name="T7" fmla="*/ 278 h 279"/>
                <a:gd name="T8" fmla="*/ 18 w 163"/>
                <a:gd name="T9" fmla="*/ 97 h 279"/>
                <a:gd name="T10" fmla="*/ 2 w 163"/>
                <a:gd name="T1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279">
                  <a:moveTo>
                    <a:pt x="2" y="0"/>
                  </a:moveTo>
                  <a:cubicBezTo>
                    <a:pt x="2" y="0"/>
                    <a:pt x="51" y="28"/>
                    <a:pt x="94" y="111"/>
                  </a:cubicBezTo>
                  <a:cubicBezTo>
                    <a:pt x="137" y="193"/>
                    <a:pt x="163" y="237"/>
                    <a:pt x="160" y="252"/>
                  </a:cubicBezTo>
                  <a:cubicBezTo>
                    <a:pt x="157" y="267"/>
                    <a:pt x="115" y="277"/>
                    <a:pt x="102" y="278"/>
                  </a:cubicBezTo>
                  <a:cubicBezTo>
                    <a:pt x="95" y="279"/>
                    <a:pt x="44" y="177"/>
                    <a:pt x="18" y="97"/>
                  </a:cubicBezTo>
                  <a:cubicBezTo>
                    <a:pt x="0" y="4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Rectangle 33"/>
            <p:cNvSpPr>
              <a:spLocks noChangeArrowheads="1"/>
            </p:cNvSpPr>
            <p:nvPr/>
          </p:nvSpPr>
          <p:spPr bwMode="auto">
            <a:xfrm>
              <a:off x="5240338" y="3459844"/>
              <a:ext cx="327025" cy="258763"/>
            </a:xfrm>
            <a:prstGeom prst="rect">
              <a:avLst/>
            </a:prstGeom>
            <a:solidFill>
              <a:srgbClr val="FEC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5218113" y="3597956"/>
              <a:ext cx="403225" cy="665163"/>
            </a:xfrm>
            <a:custGeom>
              <a:avLst/>
              <a:gdLst>
                <a:gd name="T0" fmla="*/ 119 w 254"/>
                <a:gd name="T1" fmla="*/ 76 h 419"/>
                <a:gd name="T2" fmla="*/ 57 w 254"/>
                <a:gd name="T3" fmla="*/ 10 h 419"/>
                <a:gd name="T4" fmla="*/ 0 w 254"/>
                <a:gd name="T5" fmla="*/ 45 h 419"/>
                <a:gd name="T6" fmla="*/ 123 w 254"/>
                <a:gd name="T7" fmla="*/ 419 h 419"/>
                <a:gd name="T8" fmla="*/ 254 w 254"/>
                <a:gd name="T9" fmla="*/ 83 h 419"/>
                <a:gd name="T10" fmla="*/ 192 w 254"/>
                <a:gd name="T11" fmla="*/ 0 h 419"/>
                <a:gd name="T12" fmla="*/ 119 w 254"/>
                <a:gd name="T13" fmla="*/ 76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419">
                  <a:moveTo>
                    <a:pt x="119" y="76"/>
                  </a:moveTo>
                  <a:lnTo>
                    <a:pt x="57" y="10"/>
                  </a:lnTo>
                  <a:lnTo>
                    <a:pt x="0" y="45"/>
                  </a:lnTo>
                  <a:lnTo>
                    <a:pt x="123" y="419"/>
                  </a:lnTo>
                  <a:lnTo>
                    <a:pt x="254" y="83"/>
                  </a:lnTo>
                  <a:lnTo>
                    <a:pt x="192" y="0"/>
                  </a:lnTo>
                  <a:lnTo>
                    <a:pt x="119" y="7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5300663" y="3715431"/>
              <a:ext cx="214312" cy="465138"/>
            </a:xfrm>
            <a:custGeom>
              <a:avLst/>
              <a:gdLst>
                <a:gd name="T0" fmla="*/ 50 w 135"/>
                <a:gd name="T1" fmla="*/ 2 h 293"/>
                <a:gd name="T2" fmla="*/ 0 w 135"/>
                <a:gd name="T3" fmla="*/ 293 h 293"/>
                <a:gd name="T4" fmla="*/ 135 w 135"/>
                <a:gd name="T5" fmla="*/ 293 h 293"/>
                <a:gd name="T6" fmla="*/ 83 w 135"/>
                <a:gd name="T7" fmla="*/ 0 h 293"/>
                <a:gd name="T8" fmla="*/ 50 w 135"/>
                <a:gd name="T9" fmla="*/ 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93">
                  <a:moveTo>
                    <a:pt x="50" y="2"/>
                  </a:moveTo>
                  <a:lnTo>
                    <a:pt x="0" y="293"/>
                  </a:lnTo>
                  <a:lnTo>
                    <a:pt x="135" y="293"/>
                  </a:lnTo>
                  <a:lnTo>
                    <a:pt x="83" y="0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4838700" y="5674406"/>
              <a:ext cx="406400" cy="417513"/>
            </a:xfrm>
            <a:custGeom>
              <a:avLst/>
              <a:gdLst>
                <a:gd name="T0" fmla="*/ 104 w 108"/>
                <a:gd name="T1" fmla="*/ 9 h 111"/>
                <a:gd name="T2" fmla="*/ 103 w 108"/>
                <a:gd name="T3" fmla="*/ 63 h 111"/>
                <a:gd name="T4" fmla="*/ 31 w 108"/>
                <a:gd name="T5" fmla="*/ 103 h 111"/>
                <a:gd name="T6" fmla="*/ 46 w 108"/>
                <a:gd name="T7" fmla="*/ 45 h 111"/>
                <a:gd name="T8" fmla="*/ 48 w 108"/>
                <a:gd name="T9" fmla="*/ 11 h 111"/>
                <a:gd name="T10" fmla="*/ 104 w 108"/>
                <a:gd name="T11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11">
                  <a:moveTo>
                    <a:pt x="104" y="9"/>
                  </a:moveTo>
                  <a:cubicBezTo>
                    <a:pt x="104" y="9"/>
                    <a:pt x="108" y="52"/>
                    <a:pt x="103" y="63"/>
                  </a:cubicBezTo>
                  <a:cubicBezTo>
                    <a:pt x="98" y="75"/>
                    <a:pt x="62" y="111"/>
                    <a:pt x="31" y="103"/>
                  </a:cubicBezTo>
                  <a:cubicBezTo>
                    <a:pt x="0" y="95"/>
                    <a:pt x="29" y="63"/>
                    <a:pt x="46" y="45"/>
                  </a:cubicBezTo>
                  <a:cubicBezTo>
                    <a:pt x="50" y="41"/>
                    <a:pt x="48" y="11"/>
                    <a:pt x="48" y="11"/>
                  </a:cubicBezTo>
                  <a:cubicBezTo>
                    <a:pt x="48" y="11"/>
                    <a:pt x="99" y="0"/>
                    <a:pt x="104" y="9"/>
                  </a:cubicBezTo>
                  <a:close/>
                </a:path>
              </a:pathLst>
            </a:custGeom>
            <a:solidFill>
              <a:srgbClr val="241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5567363" y="5674406"/>
              <a:ext cx="406400" cy="417513"/>
            </a:xfrm>
            <a:custGeom>
              <a:avLst/>
              <a:gdLst>
                <a:gd name="T0" fmla="*/ 4 w 108"/>
                <a:gd name="T1" fmla="*/ 9 h 111"/>
                <a:gd name="T2" fmla="*/ 5 w 108"/>
                <a:gd name="T3" fmla="*/ 63 h 111"/>
                <a:gd name="T4" fmla="*/ 77 w 108"/>
                <a:gd name="T5" fmla="*/ 103 h 111"/>
                <a:gd name="T6" fmla="*/ 62 w 108"/>
                <a:gd name="T7" fmla="*/ 45 h 111"/>
                <a:gd name="T8" fmla="*/ 61 w 108"/>
                <a:gd name="T9" fmla="*/ 11 h 111"/>
                <a:gd name="T10" fmla="*/ 4 w 108"/>
                <a:gd name="T11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11">
                  <a:moveTo>
                    <a:pt x="4" y="9"/>
                  </a:moveTo>
                  <a:cubicBezTo>
                    <a:pt x="4" y="9"/>
                    <a:pt x="0" y="52"/>
                    <a:pt x="5" y="63"/>
                  </a:cubicBezTo>
                  <a:cubicBezTo>
                    <a:pt x="11" y="75"/>
                    <a:pt x="46" y="111"/>
                    <a:pt x="77" y="103"/>
                  </a:cubicBezTo>
                  <a:cubicBezTo>
                    <a:pt x="108" y="95"/>
                    <a:pt x="79" y="63"/>
                    <a:pt x="62" y="45"/>
                  </a:cubicBezTo>
                  <a:cubicBezTo>
                    <a:pt x="58" y="41"/>
                    <a:pt x="61" y="11"/>
                    <a:pt x="61" y="11"/>
                  </a:cubicBezTo>
                  <a:cubicBezTo>
                    <a:pt x="61" y="11"/>
                    <a:pt x="9" y="0"/>
                    <a:pt x="4" y="9"/>
                  </a:cubicBezTo>
                  <a:close/>
                </a:path>
              </a:pathLst>
            </a:custGeom>
            <a:solidFill>
              <a:srgbClr val="241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976813" y="4353606"/>
              <a:ext cx="858837" cy="1433513"/>
            </a:xfrm>
            <a:custGeom>
              <a:avLst/>
              <a:gdLst>
                <a:gd name="T0" fmla="*/ 0 w 228"/>
                <a:gd name="T1" fmla="*/ 98 h 381"/>
                <a:gd name="T2" fmla="*/ 4 w 228"/>
                <a:gd name="T3" fmla="*/ 365 h 381"/>
                <a:gd name="T4" fmla="*/ 72 w 228"/>
                <a:gd name="T5" fmla="*/ 369 h 381"/>
                <a:gd name="T6" fmla="*/ 94 w 228"/>
                <a:gd name="T7" fmla="*/ 166 h 381"/>
                <a:gd name="T8" fmla="*/ 135 w 228"/>
                <a:gd name="T9" fmla="*/ 166 h 381"/>
                <a:gd name="T10" fmla="*/ 155 w 228"/>
                <a:gd name="T11" fmla="*/ 369 h 381"/>
                <a:gd name="T12" fmla="*/ 219 w 228"/>
                <a:gd name="T13" fmla="*/ 366 h 381"/>
                <a:gd name="T14" fmla="*/ 228 w 228"/>
                <a:gd name="T15" fmla="*/ 89 h 381"/>
                <a:gd name="T16" fmla="*/ 0 w 228"/>
                <a:gd name="T17" fmla="*/ 9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381">
                  <a:moveTo>
                    <a:pt x="0" y="98"/>
                  </a:moveTo>
                  <a:cubicBezTo>
                    <a:pt x="0" y="98"/>
                    <a:pt x="1" y="353"/>
                    <a:pt x="4" y="365"/>
                  </a:cubicBezTo>
                  <a:cubicBezTo>
                    <a:pt x="7" y="378"/>
                    <a:pt x="68" y="380"/>
                    <a:pt x="72" y="369"/>
                  </a:cubicBezTo>
                  <a:cubicBezTo>
                    <a:pt x="77" y="359"/>
                    <a:pt x="92" y="173"/>
                    <a:pt x="94" y="166"/>
                  </a:cubicBezTo>
                  <a:cubicBezTo>
                    <a:pt x="96" y="158"/>
                    <a:pt x="131" y="158"/>
                    <a:pt x="135" y="166"/>
                  </a:cubicBezTo>
                  <a:cubicBezTo>
                    <a:pt x="139" y="173"/>
                    <a:pt x="152" y="362"/>
                    <a:pt x="155" y="369"/>
                  </a:cubicBezTo>
                  <a:cubicBezTo>
                    <a:pt x="158" y="377"/>
                    <a:pt x="212" y="381"/>
                    <a:pt x="219" y="366"/>
                  </a:cubicBezTo>
                  <a:cubicBezTo>
                    <a:pt x="225" y="352"/>
                    <a:pt x="228" y="89"/>
                    <a:pt x="228" y="89"/>
                  </a:cubicBezTo>
                  <a:cubicBezTo>
                    <a:pt x="228" y="89"/>
                    <a:pt x="93" y="0"/>
                    <a:pt x="0" y="98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770438" y="4639356"/>
              <a:ext cx="349250" cy="230188"/>
            </a:xfrm>
            <a:custGeom>
              <a:avLst/>
              <a:gdLst>
                <a:gd name="T0" fmla="*/ 0 w 93"/>
                <a:gd name="T1" fmla="*/ 0 h 61"/>
                <a:gd name="T2" fmla="*/ 49 w 93"/>
                <a:gd name="T3" fmla="*/ 49 h 61"/>
                <a:gd name="T4" fmla="*/ 48 w 93"/>
                <a:gd name="T5" fmla="*/ 0 h 61"/>
                <a:gd name="T6" fmla="*/ 0 w 93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61">
                  <a:moveTo>
                    <a:pt x="0" y="0"/>
                  </a:moveTo>
                  <a:cubicBezTo>
                    <a:pt x="0" y="0"/>
                    <a:pt x="6" y="61"/>
                    <a:pt x="49" y="49"/>
                  </a:cubicBezTo>
                  <a:cubicBezTo>
                    <a:pt x="93" y="36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4710113" y="3602719"/>
              <a:ext cx="447675" cy="1096963"/>
            </a:xfrm>
            <a:custGeom>
              <a:avLst/>
              <a:gdLst>
                <a:gd name="T0" fmla="*/ 119 w 119"/>
                <a:gd name="T1" fmla="*/ 0 h 292"/>
                <a:gd name="T2" fmla="*/ 47 w 119"/>
                <a:gd name="T3" fmla="*/ 124 h 292"/>
                <a:gd name="T4" fmla="*/ 6 w 119"/>
                <a:gd name="T5" fmla="*/ 275 h 292"/>
                <a:gd name="T6" fmla="*/ 67 w 119"/>
                <a:gd name="T7" fmla="*/ 291 h 292"/>
                <a:gd name="T8" fmla="*/ 119 w 119"/>
                <a:gd name="T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92">
                  <a:moveTo>
                    <a:pt x="119" y="0"/>
                  </a:moveTo>
                  <a:cubicBezTo>
                    <a:pt x="119" y="0"/>
                    <a:pt x="76" y="36"/>
                    <a:pt x="47" y="124"/>
                  </a:cubicBezTo>
                  <a:cubicBezTo>
                    <a:pt x="18" y="213"/>
                    <a:pt x="0" y="260"/>
                    <a:pt x="6" y="275"/>
                  </a:cubicBezTo>
                  <a:cubicBezTo>
                    <a:pt x="11" y="289"/>
                    <a:pt x="55" y="292"/>
                    <a:pt x="67" y="291"/>
                  </a:cubicBezTo>
                  <a:cubicBezTo>
                    <a:pt x="80" y="290"/>
                    <a:pt x="119" y="0"/>
                    <a:pt x="119" y="0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4864100" y="3578906"/>
              <a:ext cx="579437" cy="1298575"/>
            </a:xfrm>
            <a:custGeom>
              <a:avLst/>
              <a:gdLst>
                <a:gd name="T0" fmla="*/ 108 w 154"/>
                <a:gd name="T1" fmla="*/ 25 h 345"/>
                <a:gd name="T2" fmla="*/ 148 w 154"/>
                <a:gd name="T3" fmla="*/ 177 h 345"/>
                <a:gd name="T4" fmla="*/ 148 w 154"/>
                <a:gd name="T5" fmla="*/ 266 h 345"/>
                <a:gd name="T6" fmla="*/ 21 w 154"/>
                <a:gd name="T7" fmla="*/ 342 h 345"/>
                <a:gd name="T8" fmla="*/ 70 w 154"/>
                <a:gd name="T9" fmla="*/ 14 h 345"/>
                <a:gd name="T10" fmla="*/ 108 w 154"/>
                <a:gd name="T11" fmla="*/ 2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5">
                  <a:moveTo>
                    <a:pt x="108" y="25"/>
                  </a:moveTo>
                  <a:cubicBezTo>
                    <a:pt x="108" y="25"/>
                    <a:pt x="146" y="139"/>
                    <a:pt x="148" y="177"/>
                  </a:cubicBezTo>
                  <a:cubicBezTo>
                    <a:pt x="150" y="214"/>
                    <a:pt x="154" y="240"/>
                    <a:pt x="148" y="266"/>
                  </a:cubicBezTo>
                  <a:cubicBezTo>
                    <a:pt x="141" y="292"/>
                    <a:pt x="41" y="339"/>
                    <a:pt x="21" y="342"/>
                  </a:cubicBezTo>
                  <a:cubicBezTo>
                    <a:pt x="0" y="345"/>
                    <a:pt x="62" y="28"/>
                    <a:pt x="70" y="14"/>
                  </a:cubicBezTo>
                  <a:cubicBezTo>
                    <a:pt x="77" y="0"/>
                    <a:pt x="105" y="14"/>
                    <a:pt x="108" y="25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045075" y="4334556"/>
              <a:ext cx="277812" cy="98425"/>
            </a:xfrm>
            <a:custGeom>
              <a:avLst/>
              <a:gdLst>
                <a:gd name="T0" fmla="*/ 9 w 74"/>
                <a:gd name="T1" fmla="*/ 1 h 26"/>
                <a:gd name="T2" fmla="*/ 3 w 74"/>
                <a:gd name="T3" fmla="*/ 18 h 26"/>
                <a:gd name="T4" fmla="*/ 68 w 74"/>
                <a:gd name="T5" fmla="*/ 26 h 26"/>
                <a:gd name="T6" fmla="*/ 70 w 74"/>
                <a:gd name="T7" fmla="*/ 11 h 26"/>
                <a:gd name="T8" fmla="*/ 9 w 74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6">
                  <a:moveTo>
                    <a:pt x="9" y="1"/>
                  </a:moveTo>
                  <a:cubicBezTo>
                    <a:pt x="0" y="1"/>
                    <a:pt x="2" y="14"/>
                    <a:pt x="3" y="18"/>
                  </a:cubicBezTo>
                  <a:cubicBezTo>
                    <a:pt x="4" y="22"/>
                    <a:pt x="62" y="26"/>
                    <a:pt x="68" y="26"/>
                  </a:cubicBezTo>
                  <a:cubicBezTo>
                    <a:pt x="74" y="25"/>
                    <a:pt x="74" y="13"/>
                    <a:pt x="70" y="11"/>
                  </a:cubicBezTo>
                  <a:cubicBezTo>
                    <a:pt x="66" y="9"/>
                    <a:pt x="21" y="0"/>
                    <a:pt x="9" y="1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380038" y="3578906"/>
              <a:ext cx="579437" cy="1298575"/>
            </a:xfrm>
            <a:custGeom>
              <a:avLst/>
              <a:gdLst>
                <a:gd name="T0" fmla="*/ 46 w 154"/>
                <a:gd name="T1" fmla="*/ 25 h 345"/>
                <a:gd name="T2" fmla="*/ 6 w 154"/>
                <a:gd name="T3" fmla="*/ 177 h 345"/>
                <a:gd name="T4" fmla="*/ 6 w 154"/>
                <a:gd name="T5" fmla="*/ 266 h 345"/>
                <a:gd name="T6" fmla="*/ 133 w 154"/>
                <a:gd name="T7" fmla="*/ 342 h 345"/>
                <a:gd name="T8" fmla="*/ 84 w 154"/>
                <a:gd name="T9" fmla="*/ 14 h 345"/>
                <a:gd name="T10" fmla="*/ 46 w 154"/>
                <a:gd name="T11" fmla="*/ 2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5">
                  <a:moveTo>
                    <a:pt x="46" y="25"/>
                  </a:moveTo>
                  <a:cubicBezTo>
                    <a:pt x="46" y="25"/>
                    <a:pt x="8" y="139"/>
                    <a:pt x="6" y="177"/>
                  </a:cubicBezTo>
                  <a:cubicBezTo>
                    <a:pt x="4" y="214"/>
                    <a:pt x="0" y="240"/>
                    <a:pt x="6" y="266"/>
                  </a:cubicBezTo>
                  <a:cubicBezTo>
                    <a:pt x="13" y="292"/>
                    <a:pt x="113" y="339"/>
                    <a:pt x="133" y="342"/>
                  </a:cubicBezTo>
                  <a:cubicBezTo>
                    <a:pt x="154" y="345"/>
                    <a:pt x="92" y="28"/>
                    <a:pt x="84" y="14"/>
                  </a:cubicBezTo>
                  <a:cubicBezTo>
                    <a:pt x="77" y="0"/>
                    <a:pt x="49" y="14"/>
                    <a:pt x="46" y="25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5500688" y="4334556"/>
              <a:ext cx="277812" cy="98425"/>
            </a:xfrm>
            <a:custGeom>
              <a:avLst/>
              <a:gdLst>
                <a:gd name="T0" fmla="*/ 65 w 74"/>
                <a:gd name="T1" fmla="*/ 1 h 26"/>
                <a:gd name="T2" fmla="*/ 70 w 74"/>
                <a:gd name="T3" fmla="*/ 18 h 26"/>
                <a:gd name="T4" fmla="*/ 6 w 74"/>
                <a:gd name="T5" fmla="*/ 26 h 26"/>
                <a:gd name="T6" fmla="*/ 4 w 74"/>
                <a:gd name="T7" fmla="*/ 11 h 26"/>
                <a:gd name="T8" fmla="*/ 65 w 74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6">
                  <a:moveTo>
                    <a:pt x="65" y="1"/>
                  </a:moveTo>
                  <a:cubicBezTo>
                    <a:pt x="74" y="1"/>
                    <a:pt x="71" y="14"/>
                    <a:pt x="70" y="18"/>
                  </a:cubicBezTo>
                  <a:cubicBezTo>
                    <a:pt x="70" y="22"/>
                    <a:pt x="12" y="26"/>
                    <a:pt x="6" y="26"/>
                  </a:cubicBezTo>
                  <a:cubicBezTo>
                    <a:pt x="0" y="25"/>
                    <a:pt x="0" y="13"/>
                    <a:pt x="4" y="11"/>
                  </a:cubicBezTo>
                  <a:cubicBezTo>
                    <a:pt x="8" y="9"/>
                    <a:pt x="53" y="0"/>
                    <a:pt x="65" y="1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50"/>
            <p:cNvSpPr>
              <a:spLocks noChangeArrowheads="1"/>
            </p:cNvSpPr>
            <p:nvPr/>
          </p:nvSpPr>
          <p:spPr bwMode="auto">
            <a:xfrm>
              <a:off x="5376863" y="4215494"/>
              <a:ext cx="55562" cy="55563"/>
            </a:xfrm>
            <a:prstGeom prst="ellipse">
              <a:avLst/>
            </a:pr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51"/>
            <p:cNvSpPr>
              <a:spLocks noChangeArrowheads="1"/>
            </p:cNvSpPr>
            <p:nvPr/>
          </p:nvSpPr>
          <p:spPr bwMode="auto">
            <a:xfrm>
              <a:off x="5376863" y="4496481"/>
              <a:ext cx="55562" cy="57150"/>
            </a:xfrm>
            <a:prstGeom prst="ellipse">
              <a:avLst/>
            </a:pr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5292725" y="3643994"/>
              <a:ext cx="233362" cy="104775"/>
            </a:xfrm>
            <a:custGeom>
              <a:avLst/>
              <a:gdLst>
                <a:gd name="T0" fmla="*/ 30 w 62"/>
                <a:gd name="T1" fmla="*/ 0 h 28"/>
                <a:gd name="T2" fmla="*/ 30 w 62"/>
                <a:gd name="T3" fmla="*/ 28 h 28"/>
                <a:gd name="T4" fmla="*/ 30 w 62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28">
                  <a:moveTo>
                    <a:pt x="30" y="0"/>
                  </a:moveTo>
                  <a:cubicBezTo>
                    <a:pt x="0" y="0"/>
                    <a:pt x="18" y="28"/>
                    <a:pt x="30" y="28"/>
                  </a:cubicBezTo>
                  <a:cubicBezTo>
                    <a:pt x="42" y="28"/>
                    <a:pt x="62" y="0"/>
                    <a:pt x="30" y="0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5132388" y="3567794"/>
              <a:ext cx="292100" cy="207963"/>
            </a:xfrm>
            <a:custGeom>
              <a:avLst/>
              <a:gdLst>
                <a:gd name="T0" fmla="*/ 74 w 78"/>
                <a:gd name="T1" fmla="*/ 19 h 55"/>
                <a:gd name="T2" fmla="*/ 41 w 78"/>
                <a:gd name="T3" fmla="*/ 52 h 55"/>
                <a:gd name="T4" fmla="*/ 2 w 78"/>
                <a:gd name="T5" fmla="*/ 11 h 55"/>
                <a:gd name="T6" fmla="*/ 29 w 78"/>
                <a:gd name="T7" fmla="*/ 0 h 55"/>
                <a:gd name="T8" fmla="*/ 74 w 78"/>
                <a:gd name="T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74" y="19"/>
                  </a:moveTo>
                  <a:cubicBezTo>
                    <a:pt x="78" y="19"/>
                    <a:pt x="46" y="48"/>
                    <a:pt x="41" y="52"/>
                  </a:cubicBezTo>
                  <a:cubicBezTo>
                    <a:pt x="36" y="55"/>
                    <a:pt x="5" y="14"/>
                    <a:pt x="2" y="11"/>
                  </a:cubicBezTo>
                  <a:cubicBezTo>
                    <a:pt x="0" y="8"/>
                    <a:pt x="27" y="1"/>
                    <a:pt x="29" y="0"/>
                  </a:cubicBezTo>
                  <a:cubicBezTo>
                    <a:pt x="31" y="0"/>
                    <a:pt x="56" y="17"/>
                    <a:pt x="7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5387975" y="3567794"/>
              <a:ext cx="288925" cy="207963"/>
            </a:xfrm>
            <a:custGeom>
              <a:avLst/>
              <a:gdLst>
                <a:gd name="T0" fmla="*/ 3 w 77"/>
                <a:gd name="T1" fmla="*/ 19 h 55"/>
                <a:gd name="T2" fmla="*/ 37 w 77"/>
                <a:gd name="T3" fmla="*/ 52 h 55"/>
                <a:gd name="T4" fmla="*/ 75 w 77"/>
                <a:gd name="T5" fmla="*/ 11 h 55"/>
                <a:gd name="T6" fmla="*/ 48 w 77"/>
                <a:gd name="T7" fmla="*/ 0 h 55"/>
                <a:gd name="T8" fmla="*/ 3 w 77"/>
                <a:gd name="T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5">
                  <a:moveTo>
                    <a:pt x="3" y="19"/>
                  </a:moveTo>
                  <a:cubicBezTo>
                    <a:pt x="0" y="19"/>
                    <a:pt x="31" y="48"/>
                    <a:pt x="37" y="52"/>
                  </a:cubicBezTo>
                  <a:cubicBezTo>
                    <a:pt x="42" y="55"/>
                    <a:pt x="73" y="14"/>
                    <a:pt x="75" y="11"/>
                  </a:cubicBezTo>
                  <a:cubicBezTo>
                    <a:pt x="77" y="8"/>
                    <a:pt x="50" y="1"/>
                    <a:pt x="48" y="0"/>
                  </a:cubicBezTo>
                  <a:cubicBezTo>
                    <a:pt x="46" y="0"/>
                    <a:pt x="22" y="17"/>
                    <a:pt x="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1" name="组合 120"/>
            <p:cNvGrpSpPr/>
            <p:nvPr/>
          </p:nvGrpSpPr>
          <p:grpSpPr>
            <a:xfrm>
              <a:off x="4379913" y="1361169"/>
              <a:ext cx="2008187" cy="2159000"/>
              <a:chOff x="4379913" y="1114426"/>
              <a:chExt cx="2008187" cy="2159000"/>
            </a:xfrm>
          </p:grpSpPr>
          <p:sp>
            <p:nvSpPr>
              <p:cNvPr id="44" name="Oval 42"/>
              <p:cNvSpPr>
                <a:spLocks noChangeArrowheads="1"/>
              </p:cNvSpPr>
              <p:nvPr/>
            </p:nvSpPr>
            <p:spPr bwMode="auto">
              <a:xfrm>
                <a:off x="4616450" y="1927226"/>
                <a:ext cx="1549400" cy="1346200"/>
              </a:xfrm>
              <a:prstGeom prst="ellipse">
                <a:avLst/>
              </a:prstGeom>
              <a:solidFill>
                <a:srgbClr val="FFE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3"/>
              <p:cNvSpPr>
                <a:spLocks/>
              </p:cNvSpPr>
              <p:nvPr/>
            </p:nvSpPr>
            <p:spPr bwMode="auto">
              <a:xfrm>
                <a:off x="4379913" y="1114426"/>
                <a:ext cx="2008187" cy="1906588"/>
              </a:xfrm>
              <a:custGeom>
                <a:avLst/>
                <a:gdLst>
                  <a:gd name="T0" fmla="*/ 359 w 534"/>
                  <a:gd name="T1" fmla="*/ 274 h 507"/>
                  <a:gd name="T2" fmla="*/ 250 w 534"/>
                  <a:gd name="T3" fmla="*/ 351 h 507"/>
                  <a:gd name="T4" fmla="*/ 275 w 534"/>
                  <a:gd name="T5" fmla="*/ 306 h 507"/>
                  <a:gd name="T6" fmla="*/ 134 w 534"/>
                  <a:gd name="T7" fmla="*/ 382 h 507"/>
                  <a:gd name="T8" fmla="*/ 107 w 534"/>
                  <a:gd name="T9" fmla="*/ 507 h 507"/>
                  <a:gd name="T10" fmla="*/ 13 w 534"/>
                  <a:gd name="T11" fmla="*/ 337 h 507"/>
                  <a:gd name="T12" fmla="*/ 408 w 534"/>
                  <a:gd name="T13" fmla="*/ 152 h 507"/>
                  <a:gd name="T14" fmla="*/ 519 w 534"/>
                  <a:gd name="T15" fmla="*/ 279 h 507"/>
                  <a:gd name="T16" fmla="*/ 450 w 534"/>
                  <a:gd name="T17" fmla="*/ 480 h 507"/>
                  <a:gd name="T18" fmla="*/ 402 w 534"/>
                  <a:gd name="T19" fmla="*/ 305 h 507"/>
                  <a:gd name="T20" fmla="*/ 411 w 534"/>
                  <a:gd name="T21" fmla="*/ 358 h 507"/>
                  <a:gd name="T22" fmla="*/ 359 w 534"/>
                  <a:gd name="T23" fmla="*/ 274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4" h="507">
                    <a:moveTo>
                      <a:pt x="359" y="274"/>
                    </a:moveTo>
                    <a:cubicBezTo>
                      <a:pt x="359" y="274"/>
                      <a:pt x="334" y="324"/>
                      <a:pt x="250" y="351"/>
                    </a:cubicBezTo>
                    <a:cubicBezTo>
                      <a:pt x="250" y="351"/>
                      <a:pt x="259" y="320"/>
                      <a:pt x="275" y="306"/>
                    </a:cubicBezTo>
                    <a:cubicBezTo>
                      <a:pt x="275" y="306"/>
                      <a:pt x="190" y="372"/>
                      <a:pt x="134" y="382"/>
                    </a:cubicBezTo>
                    <a:cubicBezTo>
                      <a:pt x="78" y="391"/>
                      <a:pt x="90" y="468"/>
                      <a:pt x="107" y="507"/>
                    </a:cubicBezTo>
                    <a:cubicBezTo>
                      <a:pt x="107" y="507"/>
                      <a:pt x="25" y="458"/>
                      <a:pt x="13" y="337"/>
                    </a:cubicBezTo>
                    <a:cubicBezTo>
                      <a:pt x="0" y="197"/>
                      <a:pt x="159" y="0"/>
                      <a:pt x="408" y="152"/>
                    </a:cubicBezTo>
                    <a:cubicBezTo>
                      <a:pt x="408" y="152"/>
                      <a:pt x="498" y="156"/>
                      <a:pt x="519" y="279"/>
                    </a:cubicBezTo>
                    <a:cubicBezTo>
                      <a:pt x="534" y="367"/>
                      <a:pt x="473" y="459"/>
                      <a:pt x="450" y="480"/>
                    </a:cubicBezTo>
                    <a:cubicBezTo>
                      <a:pt x="450" y="480"/>
                      <a:pt x="458" y="385"/>
                      <a:pt x="402" y="305"/>
                    </a:cubicBezTo>
                    <a:cubicBezTo>
                      <a:pt x="402" y="305"/>
                      <a:pt x="411" y="331"/>
                      <a:pt x="411" y="358"/>
                    </a:cubicBezTo>
                    <a:cubicBezTo>
                      <a:pt x="411" y="358"/>
                      <a:pt x="363" y="320"/>
                      <a:pt x="359" y="274"/>
                    </a:cubicBezTo>
                    <a:close/>
                  </a:path>
                </a:pathLst>
              </a:custGeom>
              <a:solidFill>
                <a:srgbClr val="552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4"/>
              <p:cNvSpPr>
                <a:spLocks/>
              </p:cNvSpPr>
              <p:nvPr/>
            </p:nvSpPr>
            <p:spPr bwMode="auto">
              <a:xfrm>
                <a:off x="5572125" y="1441451"/>
                <a:ext cx="341312" cy="290513"/>
              </a:xfrm>
              <a:custGeom>
                <a:avLst/>
                <a:gdLst>
                  <a:gd name="T0" fmla="*/ 91 w 91"/>
                  <a:gd name="T1" fmla="*/ 65 h 77"/>
                  <a:gd name="T2" fmla="*/ 0 w 91"/>
                  <a:gd name="T3" fmla="*/ 0 h 77"/>
                  <a:gd name="T4" fmla="*/ 54 w 91"/>
                  <a:gd name="T5" fmla="*/ 77 h 77"/>
                  <a:gd name="T6" fmla="*/ 91 w 91"/>
                  <a:gd name="T7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77">
                    <a:moveTo>
                      <a:pt x="91" y="65"/>
                    </a:moveTo>
                    <a:cubicBezTo>
                      <a:pt x="91" y="65"/>
                      <a:pt x="44" y="8"/>
                      <a:pt x="0" y="0"/>
                    </a:cubicBezTo>
                    <a:cubicBezTo>
                      <a:pt x="0" y="0"/>
                      <a:pt x="42" y="40"/>
                      <a:pt x="54" y="77"/>
                    </a:cubicBezTo>
                    <a:lnTo>
                      <a:pt x="91" y="65"/>
                    </a:lnTo>
                    <a:close/>
                  </a:path>
                </a:pathLst>
              </a:custGeom>
              <a:solidFill>
                <a:srgbClr val="552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5"/>
              <p:cNvSpPr>
                <a:spLocks/>
              </p:cNvSpPr>
              <p:nvPr/>
            </p:nvSpPr>
            <p:spPr bwMode="auto">
              <a:xfrm>
                <a:off x="5913438" y="1644651"/>
                <a:ext cx="290512" cy="134938"/>
              </a:xfrm>
              <a:custGeom>
                <a:avLst/>
                <a:gdLst>
                  <a:gd name="T0" fmla="*/ 0 w 77"/>
                  <a:gd name="T1" fmla="*/ 11 h 36"/>
                  <a:gd name="T2" fmla="*/ 77 w 77"/>
                  <a:gd name="T3" fmla="*/ 25 h 36"/>
                  <a:gd name="T4" fmla="*/ 3 w 77"/>
                  <a:gd name="T5" fmla="*/ 36 h 36"/>
                  <a:gd name="T6" fmla="*/ 0 w 77"/>
                  <a:gd name="T7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36">
                    <a:moveTo>
                      <a:pt x="0" y="11"/>
                    </a:moveTo>
                    <a:cubicBezTo>
                      <a:pt x="0" y="11"/>
                      <a:pt x="38" y="0"/>
                      <a:pt x="77" y="25"/>
                    </a:cubicBezTo>
                    <a:cubicBezTo>
                      <a:pt x="77" y="25"/>
                      <a:pt x="25" y="25"/>
                      <a:pt x="3" y="36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552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6"/>
              <p:cNvSpPr>
                <a:spLocks/>
              </p:cNvSpPr>
              <p:nvPr/>
            </p:nvSpPr>
            <p:spPr bwMode="auto">
              <a:xfrm>
                <a:off x="4613275" y="1990726"/>
                <a:ext cx="1647825" cy="1030288"/>
              </a:xfrm>
              <a:custGeom>
                <a:avLst/>
                <a:gdLst>
                  <a:gd name="T0" fmla="*/ 335 w 438"/>
                  <a:gd name="T1" fmla="*/ 19 h 274"/>
                  <a:gd name="T2" fmla="*/ 324 w 438"/>
                  <a:gd name="T3" fmla="*/ 56 h 274"/>
                  <a:gd name="T4" fmla="*/ 303 w 438"/>
                  <a:gd name="T5" fmla="*/ 0 h 274"/>
                  <a:gd name="T6" fmla="*/ 231 w 438"/>
                  <a:gd name="T7" fmla="*/ 75 h 274"/>
                  <a:gd name="T8" fmla="*/ 245 w 438"/>
                  <a:gd name="T9" fmla="*/ 29 h 274"/>
                  <a:gd name="T10" fmla="*/ 171 w 438"/>
                  <a:gd name="T11" fmla="*/ 69 h 274"/>
                  <a:gd name="T12" fmla="*/ 16 w 438"/>
                  <a:gd name="T13" fmla="*/ 164 h 274"/>
                  <a:gd name="T14" fmla="*/ 45 w 438"/>
                  <a:gd name="T15" fmla="*/ 274 h 274"/>
                  <a:gd name="T16" fmla="*/ 72 w 438"/>
                  <a:gd name="T17" fmla="*/ 149 h 274"/>
                  <a:gd name="T18" fmla="*/ 213 w 438"/>
                  <a:gd name="T19" fmla="*/ 73 h 274"/>
                  <a:gd name="T20" fmla="*/ 188 w 438"/>
                  <a:gd name="T21" fmla="*/ 118 h 274"/>
                  <a:gd name="T22" fmla="*/ 297 w 438"/>
                  <a:gd name="T23" fmla="*/ 41 h 274"/>
                  <a:gd name="T24" fmla="*/ 349 w 438"/>
                  <a:gd name="T25" fmla="*/ 125 h 274"/>
                  <a:gd name="T26" fmla="*/ 340 w 438"/>
                  <a:gd name="T27" fmla="*/ 72 h 274"/>
                  <a:gd name="T28" fmla="*/ 388 w 438"/>
                  <a:gd name="T29" fmla="*/ 247 h 274"/>
                  <a:gd name="T30" fmla="*/ 335 w 438"/>
                  <a:gd name="T31" fmla="*/ 19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8" h="274">
                    <a:moveTo>
                      <a:pt x="335" y="19"/>
                    </a:moveTo>
                    <a:cubicBezTo>
                      <a:pt x="324" y="56"/>
                      <a:pt x="324" y="56"/>
                      <a:pt x="324" y="56"/>
                    </a:cubicBezTo>
                    <a:cubicBezTo>
                      <a:pt x="308" y="34"/>
                      <a:pt x="303" y="0"/>
                      <a:pt x="303" y="0"/>
                    </a:cubicBezTo>
                    <a:cubicBezTo>
                      <a:pt x="283" y="41"/>
                      <a:pt x="231" y="75"/>
                      <a:pt x="231" y="75"/>
                    </a:cubicBezTo>
                    <a:cubicBezTo>
                      <a:pt x="245" y="57"/>
                      <a:pt x="245" y="29"/>
                      <a:pt x="245" y="29"/>
                    </a:cubicBezTo>
                    <a:cubicBezTo>
                      <a:pt x="245" y="29"/>
                      <a:pt x="219" y="34"/>
                      <a:pt x="171" y="69"/>
                    </a:cubicBezTo>
                    <a:cubicBezTo>
                      <a:pt x="124" y="104"/>
                      <a:pt x="31" y="83"/>
                      <a:pt x="16" y="164"/>
                    </a:cubicBezTo>
                    <a:cubicBezTo>
                      <a:pt x="0" y="245"/>
                      <a:pt x="45" y="274"/>
                      <a:pt x="45" y="274"/>
                    </a:cubicBezTo>
                    <a:cubicBezTo>
                      <a:pt x="28" y="235"/>
                      <a:pt x="16" y="158"/>
                      <a:pt x="72" y="149"/>
                    </a:cubicBezTo>
                    <a:cubicBezTo>
                      <a:pt x="128" y="139"/>
                      <a:pt x="213" y="73"/>
                      <a:pt x="213" y="73"/>
                    </a:cubicBezTo>
                    <a:cubicBezTo>
                      <a:pt x="197" y="87"/>
                      <a:pt x="188" y="118"/>
                      <a:pt x="188" y="118"/>
                    </a:cubicBezTo>
                    <a:cubicBezTo>
                      <a:pt x="272" y="91"/>
                      <a:pt x="297" y="41"/>
                      <a:pt x="297" y="41"/>
                    </a:cubicBezTo>
                    <a:cubicBezTo>
                      <a:pt x="301" y="87"/>
                      <a:pt x="349" y="125"/>
                      <a:pt x="349" y="125"/>
                    </a:cubicBezTo>
                    <a:cubicBezTo>
                      <a:pt x="349" y="98"/>
                      <a:pt x="340" y="72"/>
                      <a:pt x="340" y="72"/>
                    </a:cubicBezTo>
                    <a:cubicBezTo>
                      <a:pt x="396" y="152"/>
                      <a:pt x="388" y="247"/>
                      <a:pt x="388" y="247"/>
                    </a:cubicBezTo>
                    <a:cubicBezTo>
                      <a:pt x="438" y="111"/>
                      <a:pt x="335" y="19"/>
                      <a:pt x="335" y="19"/>
                    </a:cubicBezTo>
                    <a:close/>
                  </a:path>
                </a:pathLst>
              </a:cu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5"/>
              <p:cNvSpPr>
                <a:spLocks/>
              </p:cNvSpPr>
              <p:nvPr/>
            </p:nvSpPr>
            <p:spPr bwMode="auto">
              <a:xfrm>
                <a:off x="5305425" y="2828926"/>
                <a:ext cx="173037" cy="46038"/>
              </a:xfrm>
              <a:custGeom>
                <a:avLst/>
                <a:gdLst>
                  <a:gd name="T0" fmla="*/ 37 w 46"/>
                  <a:gd name="T1" fmla="*/ 2 h 12"/>
                  <a:gd name="T2" fmla="*/ 43 w 46"/>
                  <a:gd name="T3" fmla="*/ 5 h 12"/>
                  <a:gd name="T4" fmla="*/ 3 w 46"/>
                  <a:gd name="T5" fmla="*/ 5 h 12"/>
                  <a:gd name="T6" fmla="*/ 9 w 46"/>
                  <a:gd name="T7" fmla="*/ 2 h 12"/>
                  <a:gd name="T8" fmla="*/ 37 w 46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">
                    <a:moveTo>
                      <a:pt x="37" y="2"/>
                    </a:moveTo>
                    <a:cubicBezTo>
                      <a:pt x="41" y="0"/>
                      <a:pt x="46" y="2"/>
                      <a:pt x="43" y="5"/>
                    </a:cubicBezTo>
                    <a:cubicBezTo>
                      <a:pt x="32" y="12"/>
                      <a:pt x="14" y="12"/>
                      <a:pt x="3" y="5"/>
                    </a:cubicBezTo>
                    <a:cubicBezTo>
                      <a:pt x="0" y="2"/>
                      <a:pt x="4" y="0"/>
                      <a:pt x="9" y="2"/>
                    </a:cubicBezTo>
                    <a:cubicBezTo>
                      <a:pt x="17" y="6"/>
                      <a:pt x="30" y="6"/>
                      <a:pt x="37" y="2"/>
                    </a:cubicBezTo>
                    <a:close/>
                  </a:path>
                </a:pathLst>
              </a:custGeom>
              <a:solidFill>
                <a:srgbClr val="FE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6"/>
              <p:cNvSpPr>
                <a:spLocks/>
              </p:cNvSpPr>
              <p:nvPr/>
            </p:nvSpPr>
            <p:spPr bwMode="auto">
              <a:xfrm>
                <a:off x="5176838" y="3009901"/>
                <a:ext cx="417512" cy="60325"/>
              </a:xfrm>
              <a:custGeom>
                <a:avLst/>
                <a:gdLst>
                  <a:gd name="T0" fmla="*/ 111 w 111"/>
                  <a:gd name="T1" fmla="*/ 0 h 16"/>
                  <a:gd name="T2" fmla="*/ 2 w 111"/>
                  <a:gd name="T3" fmla="*/ 0 h 16"/>
                  <a:gd name="T4" fmla="*/ 111 w 11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16">
                    <a:moveTo>
                      <a:pt x="111" y="0"/>
                    </a:moveTo>
                    <a:cubicBezTo>
                      <a:pt x="108" y="16"/>
                      <a:pt x="0" y="14"/>
                      <a:pt x="2" y="0"/>
                    </a:cubicBezTo>
                    <a:cubicBezTo>
                      <a:pt x="39" y="8"/>
                      <a:pt x="75" y="8"/>
                      <a:pt x="111" y="0"/>
                    </a:cubicBezTo>
                    <a:close/>
                  </a:path>
                </a:pathLst>
              </a:custGeom>
              <a:solidFill>
                <a:srgbClr val="FE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7"/>
              <p:cNvSpPr>
                <a:spLocks/>
              </p:cNvSpPr>
              <p:nvPr/>
            </p:nvSpPr>
            <p:spPr bwMode="auto">
              <a:xfrm>
                <a:off x="5297488" y="3073401"/>
                <a:ext cx="184150" cy="38100"/>
              </a:xfrm>
              <a:custGeom>
                <a:avLst/>
                <a:gdLst>
                  <a:gd name="T0" fmla="*/ 49 w 49"/>
                  <a:gd name="T1" fmla="*/ 0 h 10"/>
                  <a:gd name="T2" fmla="*/ 1 w 49"/>
                  <a:gd name="T3" fmla="*/ 0 h 10"/>
                  <a:gd name="T4" fmla="*/ 49 w 4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10">
                    <a:moveTo>
                      <a:pt x="49" y="0"/>
                    </a:moveTo>
                    <a:cubicBezTo>
                      <a:pt x="47" y="10"/>
                      <a:pt x="0" y="9"/>
                      <a:pt x="1" y="0"/>
                    </a:cubicBezTo>
                    <a:cubicBezTo>
                      <a:pt x="17" y="5"/>
                      <a:pt x="33" y="5"/>
                      <a:pt x="49" y="0"/>
                    </a:cubicBezTo>
                    <a:close/>
                  </a:path>
                </a:pathLst>
              </a:custGeom>
              <a:solidFill>
                <a:srgbClr val="FE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Oval 58"/>
              <p:cNvSpPr>
                <a:spLocks noChangeArrowheads="1"/>
              </p:cNvSpPr>
              <p:nvPr/>
            </p:nvSpPr>
            <p:spPr bwMode="auto">
              <a:xfrm>
                <a:off x="5033963" y="2554288"/>
                <a:ext cx="112712" cy="150813"/>
              </a:xfrm>
              <a:prstGeom prst="ellipse">
                <a:avLst/>
              </a:pr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Oval 59"/>
              <p:cNvSpPr>
                <a:spLocks noChangeArrowheads="1"/>
              </p:cNvSpPr>
              <p:nvPr/>
            </p:nvSpPr>
            <p:spPr bwMode="auto">
              <a:xfrm>
                <a:off x="5632450" y="2554288"/>
                <a:ext cx="115887" cy="150813"/>
              </a:xfrm>
              <a:prstGeom prst="ellipse">
                <a:avLst/>
              </a:pr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Oval 60"/>
              <p:cNvSpPr>
                <a:spLocks noChangeArrowheads="1"/>
              </p:cNvSpPr>
              <p:nvPr/>
            </p:nvSpPr>
            <p:spPr bwMode="auto">
              <a:xfrm>
                <a:off x="5688013" y="2570163"/>
                <a:ext cx="41275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Oval 61"/>
              <p:cNvSpPr>
                <a:spLocks noChangeArrowheads="1"/>
              </p:cNvSpPr>
              <p:nvPr/>
            </p:nvSpPr>
            <p:spPr bwMode="auto">
              <a:xfrm>
                <a:off x="5083175" y="2570163"/>
                <a:ext cx="41275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2"/>
              <p:cNvSpPr>
                <a:spLocks/>
              </p:cNvSpPr>
              <p:nvPr/>
            </p:nvSpPr>
            <p:spPr bwMode="auto">
              <a:xfrm>
                <a:off x="4879975" y="2370138"/>
                <a:ext cx="346075" cy="147638"/>
              </a:xfrm>
              <a:custGeom>
                <a:avLst/>
                <a:gdLst>
                  <a:gd name="T0" fmla="*/ 21 w 92"/>
                  <a:gd name="T1" fmla="*/ 29 h 39"/>
                  <a:gd name="T2" fmla="*/ 76 w 92"/>
                  <a:gd name="T3" fmla="*/ 35 h 39"/>
                  <a:gd name="T4" fmla="*/ 84 w 92"/>
                  <a:gd name="T5" fmla="*/ 25 h 39"/>
                  <a:gd name="T6" fmla="*/ 21 w 92"/>
                  <a:gd name="T7" fmla="*/ 2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2" h="39">
                    <a:moveTo>
                      <a:pt x="21" y="29"/>
                    </a:moveTo>
                    <a:cubicBezTo>
                      <a:pt x="43" y="30"/>
                      <a:pt x="44" y="25"/>
                      <a:pt x="76" y="35"/>
                    </a:cubicBezTo>
                    <a:cubicBezTo>
                      <a:pt x="87" y="39"/>
                      <a:pt x="92" y="32"/>
                      <a:pt x="84" y="25"/>
                    </a:cubicBezTo>
                    <a:cubicBezTo>
                      <a:pt x="55" y="0"/>
                      <a:pt x="0" y="27"/>
                      <a:pt x="21" y="29"/>
                    </a:cubicBezTo>
                    <a:close/>
                  </a:path>
                </a:pathLst>
              </a:cu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3"/>
              <p:cNvSpPr>
                <a:spLocks/>
              </p:cNvSpPr>
              <p:nvPr/>
            </p:nvSpPr>
            <p:spPr bwMode="auto">
              <a:xfrm>
                <a:off x="5541963" y="2370138"/>
                <a:ext cx="342900" cy="147638"/>
              </a:xfrm>
              <a:custGeom>
                <a:avLst/>
                <a:gdLst>
                  <a:gd name="T0" fmla="*/ 71 w 91"/>
                  <a:gd name="T1" fmla="*/ 29 h 39"/>
                  <a:gd name="T2" fmla="*/ 15 w 91"/>
                  <a:gd name="T3" fmla="*/ 35 h 39"/>
                  <a:gd name="T4" fmla="*/ 8 w 91"/>
                  <a:gd name="T5" fmla="*/ 25 h 39"/>
                  <a:gd name="T6" fmla="*/ 71 w 91"/>
                  <a:gd name="T7" fmla="*/ 2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39">
                    <a:moveTo>
                      <a:pt x="71" y="29"/>
                    </a:moveTo>
                    <a:cubicBezTo>
                      <a:pt x="49" y="30"/>
                      <a:pt x="47" y="25"/>
                      <a:pt x="15" y="35"/>
                    </a:cubicBezTo>
                    <a:cubicBezTo>
                      <a:pt x="5" y="39"/>
                      <a:pt x="0" y="32"/>
                      <a:pt x="8" y="25"/>
                    </a:cubicBezTo>
                    <a:cubicBezTo>
                      <a:pt x="37" y="0"/>
                      <a:pt x="91" y="27"/>
                      <a:pt x="71" y="29"/>
                    </a:cubicBezTo>
                    <a:close/>
                  </a:path>
                </a:pathLst>
              </a:cu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883359" y="869641"/>
            <a:ext cx="2145314" cy="1505259"/>
            <a:chOff x="883359" y="869641"/>
            <a:chExt cx="2145314" cy="1505259"/>
          </a:xfrm>
        </p:grpSpPr>
        <p:grpSp>
          <p:nvGrpSpPr>
            <p:cNvPr id="120" name="组合 119"/>
            <p:cNvGrpSpPr/>
            <p:nvPr/>
          </p:nvGrpSpPr>
          <p:grpSpPr>
            <a:xfrm>
              <a:off x="883359" y="869641"/>
              <a:ext cx="2145314" cy="1505259"/>
              <a:chOff x="413459" y="679141"/>
              <a:chExt cx="1058863" cy="742951"/>
            </a:xfrm>
          </p:grpSpPr>
          <p:sp>
            <p:nvSpPr>
              <p:cNvPr id="93" name="Oval 32"/>
              <p:cNvSpPr>
                <a:spLocks noChangeArrowheads="1"/>
              </p:cNvSpPr>
              <p:nvPr/>
            </p:nvSpPr>
            <p:spPr bwMode="auto">
              <a:xfrm>
                <a:off x="870659" y="823604"/>
                <a:ext cx="444500" cy="44291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Oval 33"/>
              <p:cNvSpPr>
                <a:spLocks noChangeArrowheads="1"/>
              </p:cNvSpPr>
              <p:nvPr/>
            </p:nvSpPr>
            <p:spPr bwMode="auto">
              <a:xfrm>
                <a:off x="829384" y="766454"/>
                <a:ext cx="106363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Oval 34"/>
              <p:cNvSpPr>
                <a:spLocks noChangeArrowheads="1"/>
              </p:cNvSpPr>
              <p:nvPr/>
            </p:nvSpPr>
            <p:spPr bwMode="auto">
              <a:xfrm>
                <a:off x="1040522" y="679141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Oval 35"/>
              <p:cNvSpPr>
                <a:spLocks noChangeArrowheads="1"/>
              </p:cNvSpPr>
              <p:nvPr/>
            </p:nvSpPr>
            <p:spPr bwMode="auto">
              <a:xfrm>
                <a:off x="1261184" y="766454"/>
                <a:ext cx="106363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Oval 36"/>
              <p:cNvSpPr>
                <a:spLocks noChangeArrowheads="1"/>
              </p:cNvSpPr>
              <p:nvPr/>
            </p:nvSpPr>
            <p:spPr bwMode="auto">
              <a:xfrm>
                <a:off x="1367547" y="990291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Oval 37"/>
              <p:cNvSpPr>
                <a:spLocks noChangeArrowheads="1"/>
              </p:cNvSpPr>
              <p:nvPr/>
            </p:nvSpPr>
            <p:spPr bwMode="auto">
              <a:xfrm>
                <a:off x="1277059" y="1228416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Oval 38"/>
              <p:cNvSpPr>
                <a:spLocks noChangeArrowheads="1"/>
              </p:cNvSpPr>
              <p:nvPr/>
            </p:nvSpPr>
            <p:spPr bwMode="auto">
              <a:xfrm>
                <a:off x="1040522" y="1315729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Oval 39"/>
              <p:cNvSpPr>
                <a:spLocks noChangeArrowheads="1"/>
              </p:cNvSpPr>
              <p:nvPr/>
            </p:nvSpPr>
            <p:spPr bwMode="auto">
              <a:xfrm>
                <a:off x="818272" y="1228416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40"/>
              <p:cNvSpPr>
                <a:spLocks/>
              </p:cNvSpPr>
              <p:nvPr/>
            </p:nvSpPr>
            <p:spPr bwMode="auto">
              <a:xfrm>
                <a:off x="413459" y="872816"/>
                <a:ext cx="641350" cy="396875"/>
              </a:xfrm>
              <a:custGeom>
                <a:avLst/>
                <a:gdLst>
                  <a:gd name="T0" fmla="*/ 171 w 171"/>
                  <a:gd name="T1" fmla="*/ 71 h 105"/>
                  <a:gd name="T2" fmla="*/ 164 w 171"/>
                  <a:gd name="T3" fmla="*/ 50 h 105"/>
                  <a:gd name="T4" fmla="*/ 165 w 171"/>
                  <a:gd name="T5" fmla="*/ 42 h 105"/>
                  <a:gd name="T6" fmla="*/ 123 w 171"/>
                  <a:gd name="T7" fmla="*/ 0 h 105"/>
                  <a:gd name="T8" fmla="*/ 91 w 171"/>
                  <a:gd name="T9" fmla="*/ 14 h 105"/>
                  <a:gd name="T10" fmla="*/ 64 w 171"/>
                  <a:gd name="T11" fmla="*/ 0 h 105"/>
                  <a:gd name="T12" fmla="*/ 32 w 171"/>
                  <a:gd name="T13" fmla="*/ 25 h 105"/>
                  <a:gd name="T14" fmla="*/ 0 w 171"/>
                  <a:gd name="T15" fmla="*/ 65 h 105"/>
                  <a:gd name="T16" fmla="*/ 40 w 171"/>
                  <a:gd name="T17" fmla="*/ 105 h 105"/>
                  <a:gd name="T18" fmla="*/ 138 w 171"/>
                  <a:gd name="T19" fmla="*/ 105 h 105"/>
                  <a:gd name="T20" fmla="*/ 138 w 171"/>
                  <a:gd name="T21" fmla="*/ 105 h 105"/>
                  <a:gd name="T22" fmla="*/ 171 w 171"/>
                  <a:gd name="T23" fmla="*/ 7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105">
                    <a:moveTo>
                      <a:pt x="171" y="71"/>
                    </a:moveTo>
                    <a:cubicBezTo>
                      <a:pt x="171" y="63"/>
                      <a:pt x="168" y="56"/>
                      <a:pt x="164" y="50"/>
                    </a:cubicBezTo>
                    <a:cubicBezTo>
                      <a:pt x="165" y="47"/>
                      <a:pt x="165" y="45"/>
                      <a:pt x="165" y="42"/>
                    </a:cubicBezTo>
                    <a:cubicBezTo>
                      <a:pt x="165" y="19"/>
                      <a:pt x="146" y="0"/>
                      <a:pt x="123" y="0"/>
                    </a:cubicBezTo>
                    <a:cubicBezTo>
                      <a:pt x="110" y="0"/>
                      <a:pt x="99" y="6"/>
                      <a:pt x="91" y="14"/>
                    </a:cubicBezTo>
                    <a:cubicBezTo>
                      <a:pt x="85" y="6"/>
                      <a:pt x="75" y="0"/>
                      <a:pt x="64" y="0"/>
                    </a:cubicBezTo>
                    <a:cubicBezTo>
                      <a:pt x="48" y="0"/>
                      <a:pt x="35" y="11"/>
                      <a:pt x="32" y="25"/>
                    </a:cubicBezTo>
                    <a:cubicBezTo>
                      <a:pt x="13" y="29"/>
                      <a:pt x="0" y="45"/>
                      <a:pt x="0" y="65"/>
                    </a:cubicBezTo>
                    <a:cubicBezTo>
                      <a:pt x="0" y="87"/>
                      <a:pt x="18" y="105"/>
                      <a:pt x="40" y="105"/>
                    </a:cubicBezTo>
                    <a:cubicBezTo>
                      <a:pt x="138" y="105"/>
                      <a:pt x="138" y="105"/>
                      <a:pt x="138" y="105"/>
                    </a:cubicBezTo>
                    <a:cubicBezTo>
                      <a:pt x="138" y="105"/>
                      <a:pt x="138" y="105"/>
                      <a:pt x="138" y="105"/>
                    </a:cubicBezTo>
                    <a:cubicBezTo>
                      <a:pt x="157" y="104"/>
                      <a:pt x="171" y="89"/>
                      <a:pt x="171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256547" y="2006291"/>
              <a:ext cx="611485" cy="292409"/>
            </a:xfrm>
            <a:custGeom>
              <a:avLst/>
              <a:gdLst>
                <a:gd name="T0" fmla="*/ 236 w 281"/>
                <a:gd name="T1" fmla="*/ 37 h 133"/>
                <a:gd name="T2" fmla="*/ 198 w 281"/>
                <a:gd name="T3" fmla="*/ 0 h 133"/>
                <a:gd name="T4" fmla="*/ 165 w 281"/>
                <a:gd name="T5" fmla="*/ 19 h 133"/>
                <a:gd name="T6" fmla="*/ 125 w 281"/>
                <a:gd name="T7" fmla="*/ 0 h 133"/>
                <a:gd name="T8" fmla="*/ 81 w 281"/>
                <a:gd name="T9" fmla="*/ 23 h 133"/>
                <a:gd name="T10" fmla="*/ 58 w 281"/>
                <a:gd name="T11" fmla="*/ 18 h 133"/>
                <a:gd name="T12" fmla="*/ 0 w 281"/>
                <a:gd name="T13" fmla="*/ 76 h 133"/>
                <a:gd name="T14" fmla="*/ 58 w 281"/>
                <a:gd name="T15" fmla="*/ 133 h 133"/>
                <a:gd name="T16" fmla="*/ 233 w 281"/>
                <a:gd name="T17" fmla="*/ 133 h 133"/>
                <a:gd name="T18" fmla="*/ 281 w 281"/>
                <a:gd name="T19" fmla="*/ 85 h 133"/>
                <a:gd name="T20" fmla="*/ 236 w 281"/>
                <a:gd name="T21" fmla="*/ 3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133">
                  <a:moveTo>
                    <a:pt x="236" y="37"/>
                  </a:moveTo>
                  <a:cubicBezTo>
                    <a:pt x="236" y="16"/>
                    <a:pt x="219" y="0"/>
                    <a:pt x="198" y="0"/>
                  </a:cubicBezTo>
                  <a:cubicBezTo>
                    <a:pt x="184" y="0"/>
                    <a:pt x="172" y="7"/>
                    <a:pt x="165" y="19"/>
                  </a:cubicBezTo>
                  <a:cubicBezTo>
                    <a:pt x="156" y="7"/>
                    <a:pt x="141" y="0"/>
                    <a:pt x="125" y="0"/>
                  </a:cubicBezTo>
                  <a:cubicBezTo>
                    <a:pt x="107" y="0"/>
                    <a:pt x="90" y="9"/>
                    <a:pt x="81" y="23"/>
                  </a:cubicBezTo>
                  <a:cubicBezTo>
                    <a:pt x="74" y="20"/>
                    <a:pt x="66" y="18"/>
                    <a:pt x="58" y="18"/>
                  </a:cubicBezTo>
                  <a:cubicBezTo>
                    <a:pt x="26" y="18"/>
                    <a:pt x="0" y="44"/>
                    <a:pt x="0" y="76"/>
                  </a:cubicBezTo>
                  <a:cubicBezTo>
                    <a:pt x="0" y="107"/>
                    <a:pt x="26" y="133"/>
                    <a:pt x="58" y="133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59" y="133"/>
                    <a:pt x="281" y="111"/>
                    <a:pt x="281" y="85"/>
                  </a:cubicBezTo>
                  <a:cubicBezTo>
                    <a:pt x="281" y="59"/>
                    <a:pt x="261" y="38"/>
                    <a:pt x="236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9068736" y="1355416"/>
            <a:ext cx="1851765" cy="1489384"/>
            <a:chOff x="9344507" y="789359"/>
            <a:chExt cx="1851765" cy="1489384"/>
          </a:xfrm>
        </p:grpSpPr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10199724" y="2028699"/>
              <a:ext cx="257291" cy="250044"/>
            </a:xfrm>
            <a:custGeom>
              <a:avLst/>
              <a:gdLst>
                <a:gd name="T0" fmla="*/ 30 w 30"/>
                <a:gd name="T1" fmla="*/ 0 h 29"/>
                <a:gd name="T2" fmla="*/ 30 w 30"/>
                <a:gd name="T3" fmla="*/ 0 h 29"/>
                <a:gd name="T4" fmla="*/ 25 w 30"/>
                <a:gd name="T5" fmla="*/ 10 h 29"/>
                <a:gd name="T6" fmla="*/ 4 w 30"/>
                <a:gd name="T7" fmla="*/ 10 h 29"/>
                <a:gd name="T8" fmla="*/ 1 w 30"/>
                <a:gd name="T9" fmla="*/ 0 h 29"/>
                <a:gd name="T10" fmla="*/ 0 w 30"/>
                <a:gd name="T11" fmla="*/ 0 h 29"/>
                <a:gd name="T12" fmla="*/ 4 w 30"/>
                <a:gd name="T13" fmla="*/ 10 h 29"/>
                <a:gd name="T14" fmla="*/ 4 w 30"/>
                <a:gd name="T15" fmla="*/ 10 h 29"/>
                <a:gd name="T16" fmla="*/ 4 w 30"/>
                <a:gd name="T17" fmla="*/ 18 h 29"/>
                <a:gd name="T18" fmla="*/ 15 w 30"/>
                <a:gd name="T19" fmla="*/ 29 h 29"/>
                <a:gd name="T20" fmla="*/ 27 w 30"/>
                <a:gd name="T21" fmla="*/ 18 h 29"/>
                <a:gd name="T22" fmla="*/ 27 w 30"/>
                <a:gd name="T23" fmla="*/ 10 h 29"/>
                <a:gd name="T24" fmla="*/ 25 w 30"/>
                <a:gd name="T25" fmla="*/ 10 h 29"/>
                <a:gd name="T26" fmla="*/ 30 w 30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4"/>
                    <a:pt x="9" y="29"/>
                    <a:pt x="15" y="29"/>
                  </a:cubicBezTo>
                  <a:cubicBezTo>
                    <a:pt x="21" y="29"/>
                    <a:pt x="27" y="24"/>
                    <a:pt x="27" y="18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5" y="10"/>
                    <a:pt x="25" y="1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68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43"/>
            <p:cNvSpPr>
              <a:spLocks noChangeArrowheads="1"/>
            </p:cNvSpPr>
            <p:nvPr/>
          </p:nvSpPr>
          <p:spPr bwMode="auto">
            <a:xfrm>
              <a:off x="10235962" y="2148286"/>
              <a:ext cx="195685" cy="10873"/>
            </a:xfrm>
            <a:prstGeom prst="rect">
              <a:avLst/>
            </a:prstGeom>
            <a:solidFill>
              <a:srgbClr val="95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Rectangle 44"/>
            <p:cNvSpPr>
              <a:spLocks noChangeArrowheads="1"/>
            </p:cNvSpPr>
            <p:nvPr/>
          </p:nvSpPr>
          <p:spPr bwMode="auto">
            <a:xfrm>
              <a:off x="10235962" y="2173652"/>
              <a:ext cx="195685" cy="10873"/>
            </a:xfrm>
            <a:prstGeom prst="rect">
              <a:avLst/>
            </a:prstGeom>
            <a:solidFill>
              <a:srgbClr val="95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9344507" y="789359"/>
              <a:ext cx="1706812" cy="1239340"/>
            </a:xfrm>
            <a:custGeom>
              <a:avLst/>
              <a:gdLst>
                <a:gd name="T0" fmla="*/ 162 w 199"/>
                <a:gd name="T1" fmla="*/ 19 h 143"/>
                <a:gd name="T2" fmla="*/ 125 w 199"/>
                <a:gd name="T3" fmla="*/ 0 h 143"/>
                <a:gd name="T4" fmla="*/ 124 w 199"/>
                <a:gd name="T5" fmla="*/ 0 h 143"/>
                <a:gd name="T6" fmla="*/ 122 w 199"/>
                <a:gd name="T7" fmla="*/ 0 h 143"/>
                <a:gd name="T8" fmla="*/ 117 w 199"/>
                <a:gd name="T9" fmla="*/ 0 h 143"/>
                <a:gd name="T10" fmla="*/ 116 w 199"/>
                <a:gd name="T11" fmla="*/ 0 h 143"/>
                <a:gd name="T12" fmla="*/ 116 w 199"/>
                <a:gd name="T13" fmla="*/ 0 h 143"/>
                <a:gd name="T14" fmla="*/ 112 w 199"/>
                <a:gd name="T15" fmla="*/ 0 h 143"/>
                <a:gd name="T16" fmla="*/ 80 w 199"/>
                <a:gd name="T17" fmla="*/ 11 h 143"/>
                <a:gd name="T18" fmla="*/ 83 w 199"/>
                <a:gd name="T19" fmla="*/ 126 h 143"/>
                <a:gd name="T20" fmla="*/ 97 w 199"/>
                <a:gd name="T21" fmla="*/ 143 h 143"/>
                <a:gd name="T22" fmla="*/ 134 w 199"/>
                <a:gd name="T23" fmla="*/ 143 h 143"/>
                <a:gd name="T24" fmla="*/ 149 w 199"/>
                <a:gd name="T25" fmla="*/ 127 h 143"/>
                <a:gd name="T26" fmla="*/ 172 w 199"/>
                <a:gd name="T27" fmla="*/ 101 h 143"/>
                <a:gd name="T28" fmla="*/ 162 w 199"/>
                <a:gd name="T29" fmla="*/ 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143">
                  <a:moveTo>
                    <a:pt x="162" y="19"/>
                  </a:moveTo>
                  <a:cubicBezTo>
                    <a:pt x="152" y="9"/>
                    <a:pt x="139" y="2"/>
                    <a:pt x="125" y="0"/>
                  </a:cubicBezTo>
                  <a:cubicBezTo>
                    <a:pt x="125" y="0"/>
                    <a:pt x="124" y="0"/>
                    <a:pt x="124" y="0"/>
                  </a:cubicBezTo>
                  <a:cubicBezTo>
                    <a:pt x="123" y="0"/>
                    <a:pt x="123" y="0"/>
                    <a:pt x="122" y="0"/>
                  </a:cubicBezTo>
                  <a:cubicBezTo>
                    <a:pt x="120" y="0"/>
                    <a:pt x="119" y="0"/>
                    <a:pt x="117" y="0"/>
                  </a:cubicBezTo>
                  <a:cubicBezTo>
                    <a:pt x="117" y="0"/>
                    <a:pt x="117" y="0"/>
                    <a:pt x="116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0"/>
                    <a:pt x="113" y="0"/>
                    <a:pt x="112" y="0"/>
                  </a:cubicBezTo>
                  <a:cubicBezTo>
                    <a:pt x="100" y="1"/>
                    <a:pt x="89" y="5"/>
                    <a:pt x="80" y="11"/>
                  </a:cubicBezTo>
                  <a:cubicBezTo>
                    <a:pt x="0" y="54"/>
                    <a:pt x="83" y="126"/>
                    <a:pt x="83" y="126"/>
                  </a:cubicBezTo>
                  <a:cubicBezTo>
                    <a:pt x="98" y="135"/>
                    <a:pt x="97" y="143"/>
                    <a:pt x="97" y="143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9" y="131"/>
                    <a:pt x="149" y="127"/>
                    <a:pt x="149" y="127"/>
                  </a:cubicBezTo>
                  <a:cubicBezTo>
                    <a:pt x="161" y="119"/>
                    <a:pt x="172" y="101"/>
                    <a:pt x="172" y="101"/>
                  </a:cubicBezTo>
                  <a:cubicBezTo>
                    <a:pt x="199" y="59"/>
                    <a:pt x="178" y="32"/>
                    <a:pt x="162" y="19"/>
                  </a:cubicBezTo>
                  <a:close/>
                </a:path>
              </a:pathLst>
            </a:custGeom>
            <a:solidFill>
              <a:srgbClr val="F46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9471339" y="807479"/>
              <a:ext cx="746503" cy="1108884"/>
            </a:xfrm>
            <a:custGeom>
              <a:avLst/>
              <a:gdLst>
                <a:gd name="T0" fmla="*/ 87 w 87"/>
                <a:gd name="T1" fmla="*/ 0 h 128"/>
                <a:gd name="T2" fmla="*/ 79 w 87"/>
                <a:gd name="T3" fmla="*/ 128 h 128"/>
                <a:gd name="T4" fmla="*/ 85 w 87"/>
                <a:gd name="T5" fmla="*/ 128 h 128"/>
                <a:gd name="T6" fmla="*/ 87 w 87"/>
                <a:gd name="T7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28">
                  <a:moveTo>
                    <a:pt x="87" y="0"/>
                  </a:moveTo>
                  <a:cubicBezTo>
                    <a:pt x="87" y="0"/>
                    <a:pt x="0" y="44"/>
                    <a:pt x="79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5" y="128"/>
                    <a:pt x="36" y="7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9978671" y="807479"/>
              <a:ext cx="626919" cy="1108884"/>
            </a:xfrm>
            <a:custGeom>
              <a:avLst/>
              <a:gdLst>
                <a:gd name="T0" fmla="*/ 41 w 73"/>
                <a:gd name="T1" fmla="*/ 0 h 128"/>
                <a:gd name="T2" fmla="*/ 36 w 73"/>
                <a:gd name="T3" fmla="*/ 126 h 128"/>
                <a:gd name="T4" fmla="*/ 37 w 73"/>
                <a:gd name="T5" fmla="*/ 128 h 128"/>
                <a:gd name="T6" fmla="*/ 49 w 73"/>
                <a:gd name="T7" fmla="*/ 128 h 128"/>
                <a:gd name="T8" fmla="*/ 41 w 73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28">
                  <a:moveTo>
                    <a:pt x="41" y="0"/>
                  </a:moveTo>
                  <a:cubicBezTo>
                    <a:pt x="41" y="0"/>
                    <a:pt x="0" y="52"/>
                    <a:pt x="36" y="126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49" y="128"/>
                    <a:pt x="73" y="5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10417153" y="789359"/>
              <a:ext cx="779119" cy="1127004"/>
            </a:xfrm>
            <a:custGeom>
              <a:avLst/>
              <a:gdLst>
                <a:gd name="T0" fmla="*/ 0 w 91"/>
                <a:gd name="T1" fmla="*/ 0 h 130"/>
                <a:gd name="T2" fmla="*/ 7 w 91"/>
                <a:gd name="T3" fmla="*/ 130 h 130"/>
                <a:gd name="T4" fmla="*/ 14 w 91"/>
                <a:gd name="T5" fmla="*/ 130 h 130"/>
                <a:gd name="T6" fmla="*/ 0 w 91"/>
                <a:gd name="T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30">
                  <a:moveTo>
                    <a:pt x="0" y="0"/>
                  </a:moveTo>
                  <a:cubicBezTo>
                    <a:pt x="0" y="0"/>
                    <a:pt x="58" y="35"/>
                    <a:pt x="7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91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10105506" y="1916363"/>
              <a:ext cx="474719" cy="112339"/>
            </a:xfrm>
            <a:custGeom>
              <a:avLst/>
              <a:gdLst>
                <a:gd name="T0" fmla="*/ 0 w 55"/>
                <a:gd name="T1" fmla="*/ 0 h 13"/>
                <a:gd name="T2" fmla="*/ 55 w 55"/>
                <a:gd name="T3" fmla="*/ 0 h 13"/>
                <a:gd name="T4" fmla="*/ 45 w 55"/>
                <a:gd name="T5" fmla="*/ 13 h 13"/>
                <a:gd name="T6" fmla="*/ 8 w 55"/>
                <a:gd name="T7" fmla="*/ 13 h 13"/>
                <a:gd name="T8" fmla="*/ 0 w 5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3">
                  <a:moveTo>
                    <a:pt x="0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45" y="9"/>
                    <a:pt x="45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B45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10681498" y="934463"/>
            <a:ext cx="1090766" cy="891456"/>
            <a:chOff x="10826641" y="818349"/>
            <a:chExt cx="1090766" cy="891456"/>
          </a:xfrm>
        </p:grpSpPr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11323103" y="1535862"/>
              <a:ext cx="173943" cy="173943"/>
            </a:xfrm>
            <a:custGeom>
              <a:avLst/>
              <a:gdLst>
                <a:gd name="T0" fmla="*/ 20 w 20"/>
                <a:gd name="T1" fmla="*/ 0 h 20"/>
                <a:gd name="T2" fmla="*/ 20 w 20"/>
                <a:gd name="T3" fmla="*/ 0 h 20"/>
                <a:gd name="T4" fmla="*/ 17 w 20"/>
                <a:gd name="T5" fmla="*/ 7 h 20"/>
                <a:gd name="T6" fmla="*/ 2 w 20"/>
                <a:gd name="T7" fmla="*/ 7 h 20"/>
                <a:gd name="T8" fmla="*/ 0 w 20"/>
                <a:gd name="T9" fmla="*/ 0 h 20"/>
                <a:gd name="T10" fmla="*/ 0 w 20"/>
                <a:gd name="T11" fmla="*/ 0 h 20"/>
                <a:gd name="T12" fmla="*/ 2 w 20"/>
                <a:gd name="T13" fmla="*/ 7 h 20"/>
                <a:gd name="T14" fmla="*/ 2 w 20"/>
                <a:gd name="T15" fmla="*/ 7 h 20"/>
                <a:gd name="T16" fmla="*/ 2 w 20"/>
                <a:gd name="T17" fmla="*/ 12 h 20"/>
                <a:gd name="T18" fmla="*/ 10 w 20"/>
                <a:gd name="T19" fmla="*/ 20 h 20"/>
                <a:gd name="T20" fmla="*/ 18 w 20"/>
                <a:gd name="T21" fmla="*/ 12 h 20"/>
                <a:gd name="T22" fmla="*/ 18 w 20"/>
                <a:gd name="T23" fmla="*/ 7 h 20"/>
                <a:gd name="T24" fmla="*/ 17 w 20"/>
                <a:gd name="T25" fmla="*/ 7 h 20"/>
                <a:gd name="T26" fmla="*/ 20 w 20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7"/>
                    <a:pt x="6" y="20"/>
                    <a:pt x="10" y="20"/>
                  </a:cubicBezTo>
                  <a:cubicBezTo>
                    <a:pt x="14" y="20"/>
                    <a:pt x="18" y="17"/>
                    <a:pt x="18" y="1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68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51"/>
            <p:cNvSpPr>
              <a:spLocks noChangeArrowheads="1"/>
            </p:cNvSpPr>
            <p:nvPr/>
          </p:nvSpPr>
          <p:spPr bwMode="auto">
            <a:xfrm>
              <a:off x="11341221" y="1622834"/>
              <a:ext cx="137705" cy="3625"/>
            </a:xfrm>
            <a:prstGeom prst="rect">
              <a:avLst/>
            </a:prstGeom>
            <a:solidFill>
              <a:srgbClr val="95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Rectangle 52"/>
            <p:cNvSpPr>
              <a:spLocks noChangeArrowheads="1"/>
            </p:cNvSpPr>
            <p:nvPr/>
          </p:nvSpPr>
          <p:spPr bwMode="auto">
            <a:xfrm>
              <a:off x="11341221" y="1630081"/>
              <a:ext cx="137705" cy="7248"/>
            </a:xfrm>
            <a:prstGeom prst="rect">
              <a:avLst/>
            </a:prstGeom>
            <a:solidFill>
              <a:srgbClr val="95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10826641" y="818349"/>
              <a:ext cx="1003795" cy="724761"/>
            </a:xfrm>
            <a:custGeom>
              <a:avLst/>
              <a:gdLst>
                <a:gd name="T0" fmla="*/ 95 w 117"/>
                <a:gd name="T1" fmla="*/ 11 h 84"/>
                <a:gd name="T2" fmla="*/ 73 w 117"/>
                <a:gd name="T3" fmla="*/ 0 h 84"/>
                <a:gd name="T4" fmla="*/ 73 w 117"/>
                <a:gd name="T5" fmla="*/ 0 h 84"/>
                <a:gd name="T6" fmla="*/ 72 w 117"/>
                <a:gd name="T7" fmla="*/ 0 h 84"/>
                <a:gd name="T8" fmla="*/ 68 w 117"/>
                <a:gd name="T9" fmla="*/ 0 h 84"/>
                <a:gd name="T10" fmla="*/ 68 w 117"/>
                <a:gd name="T11" fmla="*/ 0 h 84"/>
                <a:gd name="T12" fmla="*/ 68 w 117"/>
                <a:gd name="T13" fmla="*/ 0 h 84"/>
                <a:gd name="T14" fmla="*/ 66 w 117"/>
                <a:gd name="T15" fmla="*/ 0 h 84"/>
                <a:gd name="T16" fmla="*/ 47 w 117"/>
                <a:gd name="T17" fmla="*/ 6 h 84"/>
                <a:gd name="T18" fmla="*/ 48 w 117"/>
                <a:gd name="T19" fmla="*/ 74 h 84"/>
                <a:gd name="T20" fmla="*/ 57 w 117"/>
                <a:gd name="T21" fmla="*/ 84 h 84"/>
                <a:gd name="T22" fmla="*/ 78 w 117"/>
                <a:gd name="T23" fmla="*/ 84 h 84"/>
                <a:gd name="T24" fmla="*/ 87 w 117"/>
                <a:gd name="T25" fmla="*/ 74 h 84"/>
                <a:gd name="T26" fmla="*/ 101 w 117"/>
                <a:gd name="T27" fmla="*/ 59 h 84"/>
                <a:gd name="T28" fmla="*/ 95 w 117"/>
                <a:gd name="T29" fmla="*/ 1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" h="84">
                  <a:moveTo>
                    <a:pt x="95" y="11"/>
                  </a:moveTo>
                  <a:cubicBezTo>
                    <a:pt x="89" y="5"/>
                    <a:pt x="82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69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7" y="0"/>
                    <a:pt x="66" y="0"/>
                    <a:pt x="66" y="0"/>
                  </a:cubicBezTo>
                  <a:cubicBezTo>
                    <a:pt x="59" y="0"/>
                    <a:pt x="52" y="3"/>
                    <a:pt x="47" y="6"/>
                  </a:cubicBezTo>
                  <a:cubicBezTo>
                    <a:pt x="0" y="31"/>
                    <a:pt x="48" y="74"/>
                    <a:pt x="48" y="74"/>
                  </a:cubicBezTo>
                  <a:cubicBezTo>
                    <a:pt x="57" y="79"/>
                    <a:pt x="57" y="84"/>
                    <a:pt x="57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81" y="77"/>
                    <a:pt x="87" y="74"/>
                    <a:pt x="87" y="74"/>
                  </a:cubicBezTo>
                  <a:cubicBezTo>
                    <a:pt x="94" y="69"/>
                    <a:pt x="101" y="59"/>
                    <a:pt x="101" y="59"/>
                  </a:cubicBezTo>
                  <a:cubicBezTo>
                    <a:pt x="117" y="34"/>
                    <a:pt x="104" y="18"/>
                    <a:pt x="95" y="11"/>
                  </a:cubicBezTo>
                  <a:close/>
                </a:path>
              </a:pathLst>
            </a:custGeom>
            <a:solidFill>
              <a:srgbClr val="48B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10895495" y="825597"/>
              <a:ext cx="445729" cy="648662"/>
            </a:xfrm>
            <a:custGeom>
              <a:avLst/>
              <a:gdLst>
                <a:gd name="T0" fmla="*/ 52 w 52"/>
                <a:gd name="T1" fmla="*/ 0 h 75"/>
                <a:gd name="T2" fmla="*/ 47 w 52"/>
                <a:gd name="T3" fmla="*/ 75 h 75"/>
                <a:gd name="T4" fmla="*/ 51 w 52"/>
                <a:gd name="T5" fmla="*/ 75 h 75"/>
                <a:gd name="T6" fmla="*/ 52 w 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75">
                  <a:moveTo>
                    <a:pt x="52" y="0"/>
                  </a:moveTo>
                  <a:cubicBezTo>
                    <a:pt x="52" y="0"/>
                    <a:pt x="0" y="26"/>
                    <a:pt x="47" y="75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1" y="75"/>
                    <a:pt x="22" y="41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5"/>
            <p:cNvSpPr>
              <a:spLocks/>
            </p:cNvSpPr>
            <p:nvPr/>
          </p:nvSpPr>
          <p:spPr bwMode="auto">
            <a:xfrm>
              <a:off x="11196269" y="825597"/>
              <a:ext cx="369628" cy="648662"/>
            </a:xfrm>
            <a:custGeom>
              <a:avLst/>
              <a:gdLst>
                <a:gd name="T0" fmla="*/ 24 w 43"/>
                <a:gd name="T1" fmla="*/ 0 h 75"/>
                <a:gd name="T2" fmla="*/ 21 w 43"/>
                <a:gd name="T3" fmla="*/ 74 h 75"/>
                <a:gd name="T4" fmla="*/ 22 w 43"/>
                <a:gd name="T5" fmla="*/ 75 h 75"/>
                <a:gd name="T6" fmla="*/ 29 w 43"/>
                <a:gd name="T7" fmla="*/ 75 h 75"/>
                <a:gd name="T8" fmla="*/ 24 w 43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5">
                  <a:moveTo>
                    <a:pt x="24" y="0"/>
                  </a:moveTo>
                  <a:cubicBezTo>
                    <a:pt x="24" y="0"/>
                    <a:pt x="0" y="30"/>
                    <a:pt x="21" y="74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43" y="29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11453560" y="818349"/>
              <a:ext cx="463847" cy="655909"/>
            </a:xfrm>
            <a:custGeom>
              <a:avLst/>
              <a:gdLst>
                <a:gd name="T0" fmla="*/ 0 w 54"/>
                <a:gd name="T1" fmla="*/ 0 h 76"/>
                <a:gd name="T2" fmla="*/ 4 w 54"/>
                <a:gd name="T3" fmla="*/ 76 h 76"/>
                <a:gd name="T4" fmla="*/ 8 w 54"/>
                <a:gd name="T5" fmla="*/ 76 h 76"/>
                <a:gd name="T6" fmla="*/ 0 w 54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6">
                  <a:moveTo>
                    <a:pt x="0" y="0"/>
                  </a:moveTo>
                  <a:cubicBezTo>
                    <a:pt x="0" y="0"/>
                    <a:pt x="34" y="20"/>
                    <a:pt x="4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6"/>
                    <a:pt x="54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11272370" y="1474259"/>
              <a:ext cx="275409" cy="68853"/>
            </a:xfrm>
            <a:custGeom>
              <a:avLst/>
              <a:gdLst>
                <a:gd name="T0" fmla="*/ 0 w 32"/>
                <a:gd name="T1" fmla="*/ 0 h 8"/>
                <a:gd name="T2" fmla="*/ 32 w 32"/>
                <a:gd name="T3" fmla="*/ 0 h 8"/>
                <a:gd name="T4" fmla="*/ 26 w 32"/>
                <a:gd name="T5" fmla="*/ 8 h 8"/>
                <a:gd name="T6" fmla="*/ 5 w 32"/>
                <a:gd name="T7" fmla="*/ 8 h 8"/>
                <a:gd name="T8" fmla="*/ 0 w 3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">
                  <a:moveTo>
                    <a:pt x="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27" y="5"/>
                    <a:pt x="2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55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43" name="图片 24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976795" y="1035927"/>
            <a:ext cx="1025558" cy="1300295"/>
          </a:xfrm>
          <a:prstGeom prst="rect">
            <a:avLst/>
          </a:prstGeom>
        </p:spPr>
      </p:pic>
      <p:sp>
        <p:nvSpPr>
          <p:cNvPr id="124" name="矩形 123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不接怕回家跪键盘</a:t>
            </a:r>
          </a:p>
        </p:txBody>
      </p:sp>
    </p:spTree>
    <p:extLst>
      <p:ext uri="{BB962C8B-B14F-4D97-AF65-F5344CB8AC3E}">
        <p14:creationId xmlns:p14="http://schemas.microsoft.com/office/powerpoint/2010/main" val="223881714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advClick="0" advTm="0">
        <p159:morph option="byObject"/>
      </p:transition>
    </mc:Choice>
    <mc:Fallback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repeatCount="2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800000">
                                      <p:cBhvr>
                                        <p:cTn id="23" dur="1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7353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圆角矩形 23"/>
          <p:cNvSpPr/>
          <p:nvPr/>
        </p:nvSpPr>
        <p:spPr>
          <a:xfrm>
            <a:off x="4371975" y="1819275"/>
            <a:ext cx="3219450" cy="321945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等腰三角形 1"/>
          <p:cNvSpPr/>
          <p:nvPr/>
        </p:nvSpPr>
        <p:spPr>
          <a:xfrm rot="8344414">
            <a:off x="5535643" y="2805259"/>
            <a:ext cx="201166" cy="73397"/>
          </a:xfrm>
          <a:custGeom>
            <a:avLst/>
            <a:gdLst>
              <a:gd name="connsiteX0" fmla="*/ 0 w 1003677"/>
              <a:gd name="connsiteY0" fmla="*/ 865239 h 865239"/>
              <a:gd name="connsiteX1" fmla="*/ 501839 w 1003677"/>
              <a:gd name="connsiteY1" fmla="*/ 0 h 865239"/>
              <a:gd name="connsiteX2" fmla="*/ 1003677 w 1003677"/>
              <a:gd name="connsiteY2" fmla="*/ 865239 h 865239"/>
              <a:gd name="connsiteX3" fmla="*/ 0 w 1003677"/>
              <a:gd name="connsiteY3" fmla="*/ 865239 h 865239"/>
              <a:gd name="connsiteX0" fmla="*/ 245413 w 1249090"/>
              <a:gd name="connsiteY0" fmla="*/ 599768 h 599768"/>
              <a:gd name="connsiteX1" fmla="*/ 0 w 1249090"/>
              <a:gd name="connsiteY1" fmla="*/ 0 h 599768"/>
              <a:gd name="connsiteX2" fmla="*/ 1249090 w 1249090"/>
              <a:gd name="connsiteY2" fmla="*/ 599768 h 599768"/>
              <a:gd name="connsiteX3" fmla="*/ 245413 w 1249090"/>
              <a:gd name="connsiteY3" fmla="*/ 599768 h 599768"/>
              <a:gd name="connsiteX0" fmla="*/ 343736 w 1347413"/>
              <a:gd name="connsiteY0" fmla="*/ 491613 h 491613"/>
              <a:gd name="connsiteX1" fmla="*/ 0 w 1347413"/>
              <a:gd name="connsiteY1" fmla="*/ 0 h 491613"/>
              <a:gd name="connsiteX2" fmla="*/ 1347413 w 1347413"/>
              <a:gd name="connsiteY2" fmla="*/ 491613 h 491613"/>
              <a:gd name="connsiteX3" fmla="*/ 343736 w 1347413"/>
              <a:gd name="connsiteY3" fmla="*/ 491613 h 49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7413" h="491613">
                <a:moveTo>
                  <a:pt x="343736" y="491613"/>
                </a:moveTo>
                <a:lnTo>
                  <a:pt x="0" y="0"/>
                </a:lnTo>
                <a:lnTo>
                  <a:pt x="1347413" y="491613"/>
                </a:lnTo>
                <a:lnTo>
                  <a:pt x="343736" y="491613"/>
                </a:lnTo>
                <a:close/>
              </a:path>
            </a:pathLst>
          </a:custGeom>
          <a:solidFill>
            <a:srgbClr val="795E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等腰三角形 1"/>
          <p:cNvSpPr/>
          <p:nvPr/>
        </p:nvSpPr>
        <p:spPr>
          <a:xfrm rot="7266218" flipV="1">
            <a:off x="5450835" y="2741816"/>
            <a:ext cx="218583" cy="63717"/>
          </a:xfrm>
          <a:custGeom>
            <a:avLst/>
            <a:gdLst>
              <a:gd name="connsiteX0" fmla="*/ 0 w 1003677"/>
              <a:gd name="connsiteY0" fmla="*/ 865239 h 865239"/>
              <a:gd name="connsiteX1" fmla="*/ 501839 w 1003677"/>
              <a:gd name="connsiteY1" fmla="*/ 0 h 865239"/>
              <a:gd name="connsiteX2" fmla="*/ 1003677 w 1003677"/>
              <a:gd name="connsiteY2" fmla="*/ 865239 h 865239"/>
              <a:gd name="connsiteX3" fmla="*/ 0 w 1003677"/>
              <a:gd name="connsiteY3" fmla="*/ 865239 h 865239"/>
              <a:gd name="connsiteX0" fmla="*/ 245413 w 1249090"/>
              <a:gd name="connsiteY0" fmla="*/ 599768 h 599768"/>
              <a:gd name="connsiteX1" fmla="*/ 0 w 1249090"/>
              <a:gd name="connsiteY1" fmla="*/ 0 h 599768"/>
              <a:gd name="connsiteX2" fmla="*/ 1249090 w 1249090"/>
              <a:gd name="connsiteY2" fmla="*/ 599768 h 599768"/>
              <a:gd name="connsiteX3" fmla="*/ 245413 w 1249090"/>
              <a:gd name="connsiteY3" fmla="*/ 599768 h 599768"/>
              <a:gd name="connsiteX0" fmla="*/ 343736 w 1347413"/>
              <a:gd name="connsiteY0" fmla="*/ 491613 h 491613"/>
              <a:gd name="connsiteX1" fmla="*/ 0 w 1347413"/>
              <a:gd name="connsiteY1" fmla="*/ 0 h 491613"/>
              <a:gd name="connsiteX2" fmla="*/ 1347413 w 1347413"/>
              <a:gd name="connsiteY2" fmla="*/ 491613 h 491613"/>
              <a:gd name="connsiteX3" fmla="*/ 343736 w 1347413"/>
              <a:gd name="connsiteY3" fmla="*/ 491613 h 49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7413" h="491613">
                <a:moveTo>
                  <a:pt x="343736" y="491613"/>
                </a:moveTo>
                <a:lnTo>
                  <a:pt x="0" y="0"/>
                </a:lnTo>
                <a:lnTo>
                  <a:pt x="1347413" y="491613"/>
                </a:lnTo>
                <a:lnTo>
                  <a:pt x="343736" y="491613"/>
                </a:lnTo>
                <a:close/>
              </a:path>
            </a:pathLst>
          </a:custGeom>
          <a:solidFill>
            <a:srgbClr val="795E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5336623" y="2698637"/>
            <a:ext cx="257365" cy="76122"/>
          </a:xfrm>
          <a:custGeom>
            <a:avLst/>
            <a:gdLst>
              <a:gd name="T0" fmla="*/ 87 w 98"/>
              <a:gd name="T1" fmla="*/ 0 h 29"/>
              <a:gd name="T2" fmla="*/ 10 w 98"/>
              <a:gd name="T3" fmla="*/ 0 h 29"/>
              <a:gd name="T4" fmla="*/ 0 w 98"/>
              <a:gd name="T5" fmla="*/ 10 h 29"/>
              <a:gd name="T6" fmla="*/ 0 w 98"/>
              <a:gd name="T7" fmla="*/ 29 h 29"/>
              <a:gd name="T8" fmla="*/ 98 w 98"/>
              <a:gd name="T9" fmla="*/ 29 h 29"/>
              <a:gd name="T10" fmla="*/ 98 w 98"/>
              <a:gd name="T11" fmla="*/ 10 h 29"/>
              <a:gd name="T12" fmla="*/ 87 w 98"/>
              <a:gd name="T13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29">
                <a:moveTo>
                  <a:pt x="87" y="0"/>
                </a:move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5"/>
                  <a:pt x="0" y="10"/>
                </a:cubicBezTo>
                <a:cubicBezTo>
                  <a:pt x="0" y="29"/>
                  <a:pt x="0" y="29"/>
                  <a:pt x="0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10"/>
                  <a:pt x="98" y="10"/>
                  <a:pt x="98" y="10"/>
                </a:cubicBezTo>
                <a:cubicBezTo>
                  <a:pt x="98" y="5"/>
                  <a:pt x="93" y="0"/>
                  <a:pt x="87" y="0"/>
                </a:cubicBezTo>
                <a:close/>
              </a:path>
            </a:pathLst>
          </a:custGeom>
          <a:solidFill>
            <a:srgbClr val="7F65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4989543" y="2701355"/>
            <a:ext cx="2020857" cy="1442693"/>
            <a:chOff x="4989543" y="2701355"/>
            <a:chExt cx="2020857" cy="1442693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989543" y="3312144"/>
              <a:ext cx="2020857" cy="831904"/>
            </a:xfrm>
            <a:custGeom>
              <a:avLst/>
              <a:gdLst>
                <a:gd name="T0" fmla="*/ 0 w 769"/>
                <a:gd name="T1" fmla="*/ 0 h 316"/>
                <a:gd name="T2" fmla="*/ 0 w 769"/>
                <a:gd name="T3" fmla="*/ 262 h 316"/>
                <a:gd name="T4" fmla="*/ 55 w 769"/>
                <a:gd name="T5" fmla="*/ 316 h 316"/>
                <a:gd name="T6" fmla="*/ 715 w 769"/>
                <a:gd name="T7" fmla="*/ 316 h 316"/>
                <a:gd name="T8" fmla="*/ 769 w 769"/>
                <a:gd name="T9" fmla="*/ 262 h 316"/>
                <a:gd name="T10" fmla="*/ 769 w 769"/>
                <a:gd name="T11" fmla="*/ 0 h 316"/>
                <a:gd name="T12" fmla="*/ 0 w 769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9" h="316">
                  <a:moveTo>
                    <a:pt x="0" y="0"/>
                  </a:moveTo>
                  <a:cubicBezTo>
                    <a:pt x="0" y="262"/>
                    <a:pt x="0" y="262"/>
                    <a:pt x="0" y="262"/>
                  </a:cubicBezTo>
                  <a:cubicBezTo>
                    <a:pt x="0" y="292"/>
                    <a:pt x="25" y="316"/>
                    <a:pt x="55" y="316"/>
                  </a:cubicBezTo>
                  <a:cubicBezTo>
                    <a:pt x="715" y="316"/>
                    <a:pt x="715" y="316"/>
                    <a:pt x="715" y="316"/>
                  </a:cubicBezTo>
                  <a:cubicBezTo>
                    <a:pt x="745" y="316"/>
                    <a:pt x="769" y="292"/>
                    <a:pt x="769" y="262"/>
                  </a:cubicBezTo>
                  <a:cubicBezTo>
                    <a:pt x="769" y="0"/>
                    <a:pt x="769" y="0"/>
                    <a:pt x="769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989543" y="2701355"/>
              <a:ext cx="2020857" cy="610788"/>
            </a:xfrm>
            <a:custGeom>
              <a:avLst/>
              <a:gdLst>
                <a:gd name="T0" fmla="*/ 715 w 769"/>
                <a:gd name="T1" fmla="*/ 49 h 232"/>
                <a:gd name="T2" fmla="*/ 490 w 769"/>
                <a:gd name="T3" fmla="*/ 49 h 232"/>
                <a:gd name="T4" fmla="*/ 467 w 769"/>
                <a:gd name="T5" fmla="*/ 0 h 232"/>
                <a:gd name="T6" fmla="*/ 303 w 769"/>
                <a:gd name="T7" fmla="*/ 0 h 232"/>
                <a:gd name="T8" fmla="*/ 279 w 769"/>
                <a:gd name="T9" fmla="*/ 49 h 232"/>
                <a:gd name="T10" fmla="*/ 238 w 769"/>
                <a:gd name="T11" fmla="*/ 49 h 232"/>
                <a:gd name="T12" fmla="*/ 238 w 769"/>
                <a:gd name="T13" fmla="*/ 28 h 232"/>
                <a:gd name="T14" fmla="*/ 124 w 769"/>
                <a:gd name="T15" fmla="*/ 28 h 232"/>
                <a:gd name="T16" fmla="*/ 124 w 769"/>
                <a:gd name="T17" fmla="*/ 49 h 232"/>
                <a:gd name="T18" fmla="*/ 55 w 769"/>
                <a:gd name="T19" fmla="*/ 49 h 232"/>
                <a:gd name="T20" fmla="*/ 0 w 769"/>
                <a:gd name="T21" fmla="*/ 103 h 232"/>
                <a:gd name="T22" fmla="*/ 0 w 769"/>
                <a:gd name="T23" fmla="*/ 232 h 232"/>
                <a:gd name="T24" fmla="*/ 769 w 769"/>
                <a:gd name="T25" fmla="*/ 232 h 232"/>
                <a:gd name="T26" fmla="*/ 769 w 769"/>
                <a:gd name="T27" fmla="*/ 103 h 232"/>
                <a:gd name="T28" fmla="*/ 715 w 769"/>
                <a:gd name="T29" fmla="*/ 4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9" h="232">
                  <a:moveTo>
                    <a:pt x="715" y="49"/>
                  </a:moveTo>
                  <a:cubicBezTo>
                    <a:pt x="490" y="49"/>
                    <a:pt x="490" y="49"/>
                    <a:pt x="490" y="49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238" y="49"/>
                    <a:pt x="238" y="49"/>
                    <a:pt x="238" y="49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25" y="49"/>
                    <a:pt x="0" y="73"/>
                    <a:pt x="0" y="103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769" y="232"/>
                    <a:pt x="769" y="232"/>
                    <a:pt x="769" y="232"/>
                  </a:cubicBezTo>
                  <a:cubicBezTo>
                    <a:pt x="769" y="103"/>
                    <a:pt x="769" y="103"/>
                    <a:pt x="769" y="103"/>
                  </a:cubicBezTo>
                  <a:cubicBezTo>
                    <a:pt x="769" y="73"/>
                    <a:pt x="745" y="49"/>
                    <a:pt x="715" y="49"/>
                  </a:cubicBezTo>
                </a:path>
              </a:pathLst>
            </a:custGeom>
            <a:solidFill>
              <a:srgbClr val="DCD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495670" y="2756635"/>
              <a:ext cx="257365" cy="76122"/>
            </a:xfrm>
            <a:custGeom>
              <a:avLst/>
              <a:gdLst>
                <a:gd name="T0" fmla="*/ 87 w 98"/>
                <a:gd name="T1" fmla="*/ 0 h 29"/>
                <a:gd name="T2" fmla="*/ 10 w 98"/>
                <a:gd name="T3" fmla="*/ 0 h 29"/>
                <a:gd name="T4" fmla="*/ 0 w 98"/>
                <a:gd name="T5" fmla="*/ 10 h 29"/>
                <a:gd name="T6" fmla="*/ 0 w 98"/>
                <a:gd name="T7" fmla="*/ 29 h 29"/>
                <a:gd name="T8" fmla="*/ 98 w 98"/>
                <a:gd name="T9" fmla="*/ 29 h 29"/>
                <a:gd name="T10" fmla="*/ 98 w 98"/>
                <a:gd name="T11" fmla="*/ 10 h 29"/>
                <a:gd name="T12" fmla="*/ 87 w 98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29">
                  <a:moveTo>
                    <a:pt x="87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4"/>
                    <a:pt x="93" y="0"/>
                    <a:pt x="87" y="0"/>
                  </a:cubicBezTo>
                </a:path>
              </a:pathLst>
            </a:custGeom>
            <a:solidFill>
              <a:srgbClr val="66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163536" y="2756635"/>
              <a:ext cx="78840" cy="73403"/>
            </a:xfrm>
            <a:custGeom>
              <a:avLst/>
              <a:gdLst>
                <a:gd name="T0" fmla="*/ 15 w 30"/>
                <a:gd name="T1" fmla="*/ 0 h 28"/>
                <a:gd name="T2" fmla="*/ 0 w 30"/>
                <a:gd name="T3" fmla="*/ 14 h 28"/>
                <a:gd name="T4" fmla="*/ 0 w 30"/>
                <a:gd name="T5" fmla="*/ 28 h 28"/>
                <a:gd name="T6" fmla="*/ 30 w 30"/>
                <a:gd name="T7" fmla="*/ 28 h 28"/>
                <a:gd name="T8" fmla="*/ 30 w 30"/>
                <a:gd name="T9" fmla="*/ 14 h 28"/>
                <a:gd name="T10" fmla="*/ 15 w 30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8"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6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7F6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6001784" y="2701355"/>
              <a:ext cx="1008616" cy="610788"/>
            </a:xfrm>
            <a:custGeom>
              <a:avLst/>
              <a:gdLst>
                <a:gd name="T0" fmla="*/ 82 w 384"/>
                <a:gd name="T1" fmla="*/ 0 h 232"/>
                <a:gd name="T2" fmla="*/ 0 w 384"/>
                <a:gd name="T3" fmla="*/ 0 h 232"/>
                <a:gd name="T4" fmla="*/ 0 w 384"/>
                <a:gd name="T5" fmla="*/ 127 h 232"/>
                <a:gd name="T6" fmla="*/ 0 w 384"/>
                <a:gd name="T7" fmla="*/ 127 h 232"/>
                <a:gd name="T8" fmla="*/ 155 w 384"/>
                <a:gd name="T9" fmla="*/ 232 h 232"/>
                <a:gd name="T10" fmla="*/ 384 w 384"/>
                <a:gd name="T11" fmla="*/ 232 h 232"/>
                <a:gd name="T12" fmla="*/ 384 w 384"/>
                <a:gd name="T13" fmla="*/ 103 h 232"/>
                <a:gd name="T14" fmla="*/ 330 w 384"/>
                <a:gd name="T15" fmla="*/ 49 h 232"/>
                <a:gd name="T16" fmla="*/ 286 w 384"/>
                <a:gd name="T17" fmla="*/ 49 h 232"/>
                <a:gd name="T18" fmla="*/ 286 w 384"/>
                <a:gd name="T19" fmla="*/ 50 h 232"/>
                <a:gd name="T20" fmla="*/ 188 w 384"/>
                <a:gd name="T21" fmla="*/ 50 h 232"/>
                <a:gd name="T22" fmla="*/ 188 w 384"/>
                <a:gd name="T23" fmla="*/ 49 h 232"/>
                <a:gd name="T24" fmla="*/ 105 w 384"/>
                <a:gd name="T25" fmla="*/ 49 h 232"/>
                <a:gd name="T26" fmla="*/ 82 w 384"/>
                <a:gd name="T2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4" h="232">
                  <a:moveTo>
                    <a:pt x="8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70" y="127"/>
                    <a:pt x="130" y="170"/>
                    <a:pt x="155" y="232"/>
                  </a:cubicBezTo>
                  <a:cubicBezTo>
                    <a:pt x="384" y="232"/>
                    <a:pt x="384" y="232"/>
                    <a:pt x="384" y="232"/>
                  </a:cubicBezTo>
                  <a:cubicBezTo>
                    <a:pt x="384" y="103"/>
                    <a:pt x="384" y="103"/>
                    <a:pt x="384" y="103"/>
                  </a:cubicBezTo>
                  <a:cubicBezTo>
                    <a:pt x="384" y="73"/>
                    <a:pt x="360" y="49"/>
                    <a:pt x="330" y="49"/>
                  </a:cubicBezTo>
                  <a:cubicBezTo>
                    <a:pt x="286" y="49"/>
                    <a:pt x="286" y="49"/>
                    <a:pt x="286" y="49"/>
                  </a:cubicBezTo>
                  <a:cubicBezTo>
                    <a:pt x="286" y="50"/>
                    <a:pt x="286" y="50"/>
                    <a:pt x="286" y="50"/>
                  </a:cubicBezTo>
                  <a:cubicBezTo>
                    <a:pt x="188" y="50"/>
                    <a:pt x="188" y="50"/>
                    <a:pt x="188" y="50"/>
                  </a:cubicBezTo>
                  <a:cubicBezTo>
                    <a:pt x="188" y="49"/>
                    <a:pt x="188" y="49"/>
                    <a:pt x="188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D3C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11"/>
            <p:cNvSpPr>
              <a:spLocks noChangeArrowheads="1"/>
            </p:cNvSpPr>
            <p:nvPr/>
          </p:nvSpPr>
          <p:spPr bwMode="auto">
            <a:xfrm>
              <a:off x="6495670" y="2830038"/>
              <a:ext cx="257365" cy="2718"/>
            </a:xfrm>
            <a:prstGeom prst="rect">
              <a:avLst/>
            </a:prstGeom>
            <a:solidFill>
              <a:srgbClr val="62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12"/>
            <p:cNvSpPr>
              <a:spLocks noChangeArrowheads="1"/>
            </p:cNvSpPr>
            <p:nvPr/>
          </p:nvSpPr>
          <p:spPr bwMode="auto">
            <a:xfrm>
              <a:off x="6495670" y="2830038"/>
              <a:ext cx="257365" cy="27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4989543" y="3693660"/>
              <a:ext cx="2020857" cy="450388"/>
            </a:xfrm>
            <a:custGeom>
              <a:avLst/>
              <a:gdLst>
                <a:gd name="T0" fmla="*/ 769 w 769"/>
                <a:gd name="T1" fmla="*/ 0 h 171"/>
                <a:gd name="T2" fmla="*/ 529 w 769"/>
                <a:gd name="T3" fmla="*/ 0 h 171"/>
                <a:gd name="T4" fmla="*/ 385 w 769"/>
                <a:gd name="T5" fmla="*/ 84 h 171"/>
                <a:gd name="T6" fmla="*/ 240 w 769"/>
                <a:gd name="T7" fmla="*/ 0 h 171"/>
                <a:gd name="T8" fmla="*/ 0 w 769"/>
                <a:gd name="T9" fmla="*/ 0 h 171"/>
                <a:gd name="T10" fmla="*/ 0 w 769"/>
                <a:gd name="T11" fmla="*/ 117 h 171"/>
                <a:gd name="T12" fmla="*/ 55 w 769"/>
                <a:gd name="T13" fmla="*/ 171 h 171"/>
                <a:gd name="T14" fmla="*/ 715 w 769"/>
                <a:gd name="T15" fmla="*/ 171 h 171"/>
                <a:gd name="T16" fmla="*/ 769 w 769"/>
                <a:gd name="T17" fmla="*/ 117 h 171"/>
                <a:gd name="T18" fmla="*/ 769 w 769"/>
                <a:gd name="T1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9" h="171">
                  <a:moveTo>
                    <a:pt x="769" y="0"/>
                  </a:moveTo>
                  <a:cubicBezTo>
                    <a:pt x="529" y="0"/>
                    <a:pt x="529" y="0"/>
                    <a:pt x="529" y="0"/>
                  </a:cubicBezTo>
                  <a:cubicBezTo>
                    <a:pt x="501" y="50"/>
                    <a:pt x="447" y="84"/>
                    <a:pt x="385" y="84"/>
                  </a:cubicBezTo>
                  <a:cubicBezTo>
                    <a:pt x="323" y="84"/>
                    <a:pt x="269" y="50"/>
                    <a:pt x="2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47"/>
                    <a:pt x="25" y="171"/>
                    <a:pt x="55" y="171"/>
                  </a:cubicBezTo>
                  <a:cubicBezTo>
                    <a:pt x="715" y="171"/>
                    <a:pt x="715" y="171"/>
                    <a:pt x="715" y="171"/>
                  </a:cubicBezTo>
                  <a:cubicBezTo>
                    <a:pt x="745" y="171"/>
                    <a:pt x="769" y="147"/>
                    <a:pt x="769" y="117"/>
                  </a:cubicBezTo>
                  <a:cubicBezTo>
                    <a:pt x="769" y="0"/>
                    <a:pt x="769" y="0"/>
                    <a:pt x="769" y="0"/>
                  </a:cubicBezTo>
                </a:path>
              </a:pathLst>
            </a:custGeom>
            <a:solidFill>
              <a:srgbClr val="795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14"/>
            <p:cNvSpPr>
              <a:spLocks noChangeArrowheads="1"/>
            </p:cNvSpPr>
            <p:nvPr/>
          </p:nvSpPr>
          <p:spPr bwMode="auto">
            <a:xfrm>
              <a:off x="5562270" y="3035749"/>
              <a:ext cx="878121" cy="879028"/>
            </a:xfrm>
            <a:prstGeom prst="ellipse">
              <a:avLst/>
            </a:prstGeom>
            <a:solidFill>
              <a:srgbClr val="66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5622986" y="3096465"/>
              <a:ext cx="756689" cy="378797"/>
            </a:xfrm>
            <a:custGeom>
              <a:avLst/>
              <a:gdLst>
                <a:gd name="T0" fmla="*/ 144 w 288"/>
                <a:gd name="T1" fmla="*/ 0 h 144"/>
                <a:gd name="T2" fmla="*/ 0 w 288"/>
                <a:gd name="T3" fmla="*/ 144 h 144"/>
                <a:gd name="T4" fmla="*/ 288 w 288"/>
                <a:gd name="T5" fmla="*/ 144 h 144"/>
                <a:gd name="T6" fmla="*/ 288 w 288"/>
                <a:gd name="T7" fmla="*/ 144 h 144"/>
                <a:gd name="T8" fmla="*/ 144 w 288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144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</a:path>
              </a:pathLst>
            </a:custGeom>
            <a:solidFill>
              <a:srgbClr val="473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5622986" y="3475262"/>
              <a:ext cx="756689" cy="376985"/>
            </a:xfrm>
            <a:custGeom>
              <a:avLst/>
              <a:gdLst>
                <a:gd name="T0" fmla="*/ 288 w 288"/>
                <a:gd name="T1" fmla="*/ 0 h 143"/>
                <a:gd name="T2" fmla="*/ 0 w 288"/>
                <a:gd name="T3" fmla="*/ 0 h 143"/>
                <a:gd name="T4" fmla="*/ 0 w 288"/>
                <a:gd name="T5" fmla="*/ 0 h 143"/>
                <a:gd name="T6" fmla="*/ 144 w 288"/>
                <a:gd name="T7" fmla="*/ 143 h 143"/>
                <a:gd name="T8" fmla="*/ 288 w 288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143">
                  <a:moveTo>
                    <a:pt x="2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9"/>
                    <a:pt x="64" y="143"/>
                    <a:pt x="144" y="143"/>
                  </a:cubicBezTo>
                  <a:cubicBezTo>
                    <a:pt x="223" y="143"/>
                    <a:pt x="288" y="79"/>
                    <a:pt x="288" y="0"/>
                  </a:cubicBezTo>
                </a:path>
              </a:pathLst>
            </a:custGeom>
            <a:solidFill>
              <a:srgbClr val="3E3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6104186" y="3243271"/>
              <a:ext cx="160400" cy="161306"/>
            </a:xfrm>
            <a:prstGeom prst="ellipse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>
              <a:off x="6264586" y="3382828"/>
              <a:ext cx="41686" cy="42592"/>
            </a:xfrm>
            <a:prstGeom prst="ellipse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74250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advClick="0" advTm="0">
        <p14:flythrough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4.07407E-6 L 2.70833E-6 0.01134 " pathEditMode="relative" rAng="0" ptsTypes="AA">
                                      <p:cBhvr>
                                        <p:cTn id="6" dur="1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7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7 -1.85185E-6 L 0.02135 -0.03565 " pathEditMode="relative" rAng="0" ptsTypes="AA">
                                      <p:cBhvr>
                                        <p:cTn id="14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8" y="-178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7 1.85185E-6 L 0.01133 -0.06088 " pathEditMode="relative" rAng="0" ptsTypes="AA">
                                      <p:cBhvr>
                                        <p:cTn id="16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0" y="-3056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2" presetClass="exit" presetSubtype="8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2" presetClass="exit" presetSubtype="4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1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1" grpId="1" animBg="1"/>
      <p:bldP spid="21" grpId="2" animBg="1"/>
      <p:bldP spid="22" grpId="0" animBg="1"/>
      <p:bldP spid="22" grpId="1" animBg="1"/>
      <p:bldP spid="22" grpId="2" animBg="1"/>
      <p:bldP spid="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8C2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直接连接符 5"/>
          <p:cNvCxnSpPr/>
          <p:nvPr/>
        </p:nvCxnSpPr>
        <p:spPr>
          <a:xfrm>
            <a:off x="5636001" y="1441450"/>
            <a:ext cx="191519" cy="313083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直接连接符 298"/>
          <p:cNvCxnSpPr/>
          <p:nvPr/>
        </p:nvCxnSpPr>
        <p:spPr>
          <a:xfrm>
            <a:off x="6096000" y="1174750"/>
            <a:ext cx="0" cy="597902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直接连接符 299"/>
          <p:cNvCxnSpPr/>
          <p:nvPr/>
        </p:nvCxnSpPr>
        <p:spPr>
          <a:xfrm flipH="1">
            <a:off x="6300591" y="1479550"/>
            <a:ext cx="168212" cy="274983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7" name="组合 226"/>
          <p:cNvGrpSpPr/>
          <p:nvPr/>
        </p:nvGrpSpPr>
        <p:grpSpPr>
          <a:xfrm>
            <a:off x="-9694815" y="-5945474"/>
            <a:ext cx="31668991" cy="18224248"/>
            <a:chOff x="-3262691" y="-2126130"/>
            <a:chExt cx="18782093" cy="10808349"/>
          </a:xfrm>
        </p:grpSpPr>
        <p:sp>
          <p:nvSpPr>
            <p:cNvPr id="228" name="任意多边形 227"/>
            <p:cNvSpPr/>
            <p:nvPr/>
          </p:nvSpPr>
          <p:spPr>
            <a:xfrm rot="14732716">
              <a:off x="9700798" y="-3520174"/>
              <a:ext cx="1823879" cy="9813328"/>
            </a:xfrm>
            <a:custGeom>
              <a:avLst/>
              <a:gdLst>
                <a:gd name="connsiteX0" fmla="*/ 1292285 w 1292285"/>
                <a:gd name="connsiteY0" fmla="*/ 6953101 h 6953101"/>
                <a:gd name="connsiteX1" fmla="*/ 0 w 1292285"/>
                <a:gd name="connsiteY1" fmla="*/ 6365405 h 6953101"/>
                <a:gd name="connsiteX2" fmla="*/ 617631 w 1292285"/>
                <a:gd name="connsiteY2" fmla="*/ 0 h 695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2285" h="6953101">
                  <a:moveTo>
                    <a:pt x="1292285" y="6953101"/>
                  </a:moveTo>
                  <a:lnTo>
                    <a:pt x="0" y="6365405"/>
                  </a:lnTo>
                  <a:lnTo>
                    <a:pt x="617631" y="0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29" name="任意多边形 228"/>
            <p:cNvSpPr/>
            <p:nvPr/>
          </p:nvSpPr>
          <p:spPr>
            <a:xfrm rot="13658789" flipV="1">
              <a:off x="2355636" y="2046057"/>
              <a:ext cx="1435886" cy="8186776"/>
            </a:xfrm>
            <a:custGeom>
              <a:avLst/>
              <a:gdLst>
                <a:gd name="connsiteX0" fmla="*/ 454548 w 1017378"/>
                <a:gd name="connsiteY0" fmla="*/ 0 h 5800630"/>
                <a:gd name="connsiteX1" fmla="*/ 0 w 1017378"/>
                <a:gd name="connsiteY1" fmla="*/ 4684642 h 5800630"/>
                <a:gd name="connsiteX2" fmla="*/ 1017378 w 1017378"/>
                <a:gd name="connsiteY2" fmla="*/ 5800630 h 580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7378" h="5800630">
                  <a:moveTo>
                    <a:pt x="454548" y="0"/>
                  </a:moveTo>
                  <a:lnTo>
                    <a:pt x="0" y="4684642"/>
                  </a:lnTo>
                  <a:lnTo>
                    <a:pt x="1017378" y="5800630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 rot="11800648" flipV="1">
              <a:off x="4866539" y="3331057"/>
              <a:ext cx="1004818" cy="5328422"/>
            </a:xfrm>
            <a:custGeom>
              <a:avLst/>
              <a:gdLst>
                <a:gd name="connsiteX0" fmla="*/ 345628 w 711950"/>
                <a:gd name="connsiteY0" fmla="*/ 0 h 3775382"/>
                <a:gd name="connsiteX1" fmla="*/ 0 w 711950"/>
                <a:gd name="connsiteY1" fmla="*/ 3562092 h 3775382"/>
                <a:gd name="connsiteX2" fmla="*/ 711950 w 711950"/>
                <a:gd name="connsiteY2" fmla="*/ 3775382 h 377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1950" h="3775382">
                  <a:moveTo>
                    <a:pt x="345628" y="0"/>
                  </a:moveTo>
                  <a:lnTo>
                    <a:pt x="0" y="3562092"/>
                  </a:lnTo>
                  <a:lnTo>
                    <a:pt x="711950" y="3775382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 rot="9807086" flipV="1">
              <a:off x="6436726" y="3317963"/>
              <a:ext cx="1011808" cy="5364256"/>
            </a:xfrm>
            <a:custGeom>
              <a:avLst/>
              <a:gdLst>
                <a:gd name="connsiteX0" fmla="*/ 368786 w 716903"/>
                <a:gd name="connsiteY0" fmla="*/ 0 h 3800772"/>
                <a:gd name="connsiteX1" fmla="*/ 0 w 716903"/>
                <a:gd name="connsiteY1" fmla="*/ 3800772 h 3800772"/>
                <a:gd name="connsiteX2" fmla="*/ 716903 w 716903"/>
                <a:gd name="connsiteY2" fmla="*/ 3587754 h 380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6903" h="3800772">
                  <a:moveTo>
                    <a:pt x="368786" y="0"/>
                  </a:moveTo>
                  <a:lnTo>
                    <a:pt x="0" y="3800772"/>
                  </a:lnTo>
                  <a:lnTo>
                    <a:pt x="716903" y="3587754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 rot="7840714" flipV="1">
              <a:off x="8748389" y="1864058"/>
              <a:ext cx="1512162" cy="8671988"/>
            </a:xfrm>
            <a:custGeom>
              <a:avLst/>
              <a:gdLst>
                <a:gd name="connsiteX0" fmla="*/ 596189 w 1071422"/>
                <a:gd name="connsiteY0" fmla="*/ 0 h 6144420"/>
                <a:gd name="connsiteX1" fmla="*/ 0 w 1071422"/>
                <a:gd name="connsiteY1" fmla="*/ 6144420 h 6144420"/>
                <a:gd name="connsiteX2" fmla="*/ 1071422 w 1071422"/>
                <a:gd name="connsiteY2" fmla="*/ 4897834 h 614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1422" h="6144420">
                  <a:moveTo>
                    <a:pt x="596189" y="0"/>
                  </a:moveTo>
                  <a:lnTo>
                    <a:pt x="0" y="6144420"/>
                  </a:lnTo>
                  <a:lnTo>
                    <a:pt x="1071422" y="4897834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 rot="8887439">
              <a:off x="4019300" y="-1997567"/>
              <a:ext cx="1110253" cy="5935911"/>
            </a:xfrm>
            <a:custGeom>
              <a:avLst/>
              <a:gdLst>
                <a:gd name="connsiteX0" fmla="*/ 786655 w 786655"/>
                <a:gd name="connsiteY0" fmla="*/ 4298292 h 4298292"/>
                <a:gd name="connsiteX1" fmla="*/ 0 w 786655"/>
                <a:gd name="connsiteY1" fmla="*/ 3809099 h 4298292"/>
                <a:gd name="connsiteX2" fmla="*/ 369595 w 786655"/>
                <a:gd name="connsiteY2" fmla="*/ 0 h 429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655" h="4298292">
                  <a:moveTo>
                    <a:pt x="786655" y="4298292"/>
                  </a:moveTo>
                  <a:lnTo>
                    <a:pt x="0" y="3809099"/>
                  </a:lnTo>
                  <a:lnTo>
                    <a:pt x="369595" y="0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 rot="10800000">
              <a:off x="5684090" y="-1319296"/>
              <a:ext cx="940039" cy="4742983"/>
            </a:xfrm>
            <a:custGeom>
              <a:avLst/>
              <a:gdLst>
                <a:gd name="connsiteX0" fmla="*/ 666052 w 666052"/>
                <a:gd name="connsiteY0" fmla="*/ 3432222 h 3432222"/>
                <a:gd name="connsiteX1" fmla="*/ 0 w 666052"/>
                <a:gd name="connsiteY1" fmla="*/ 3432222 h 3432222"/>
                <a:gd name="connsiteX2" fmla="*/ 333026 w 666052"/>
                <a:gd name="connsiteY2" fmla="*/ 0 h 343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052" h="3432222">
                  <a:moveTo>
                    <a:pt x="666052" y="3432222"/>
                  </a:moveTo>
                  <a:lnTo>
                    <a:pt x="0" y="3432222"/>
                  </a:lnTo>
                  <a:lnTo>
                    <a:pt x="333026" y="0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任意多边形 280"/>
            <p:cNvSpPr/>
            <p:nvPr/>
          </p:nvSpPr>
          <p:spPr>
            <a:xfrm rot="12810430">
              <a:off x="7284386" y="-2126130"/>
              <a:ext cx="1139396" cy="6118146"/>
            </a:xfrm>
            <a:custGeom>
              <a:avLst/>
              <a:gdLst>
                <a:gd name="connsiteX0" fmla="*/ 807304 w 807304"/>
                <a:gd name="connsiteY0" fmla="*/ 3892860 h 4427348"/>
                <a:gd name="connsiteX1" fmla="*/ 0 w 807304"/>
                <a:gd name="connsiteY1" fmla="*/ 4427348 h 4427348"/>
                <a:gd name="connsiteX2" fmla="*/ 429582 w 807304"/>
                <a:gd name="connsiteY2" fmla="*/ 0 h 442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7304" h="4427348">
                  <a:moveTo>
                    <a:pt x="807304" y="3892860"/>
                  </a:moveTo>
                  <a:lnTo>
                    <a:pt x="0" y="4427348"/>
                  </a:lnTo>
                  <a:lnTo>
                    <a:pt x="429582" y="0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 rot="6987831">
              <a:off x="815391" y="-3716931"/>
              <a:ext cx="1751249" cy="9907414"/>
            </a:xfrm>
            <a:custGeom>
              <a:avLst/>
              <a:gdLst>
                <a:gd name="connsiteX0" fmla="*/ 0 w 1267278"/>
                <a:gd name="connsiteY0" fmla="*/ 6502039 h 7053037"/>
                <a:gd name="connsiteX1" fmla="*/ 630889 w 1267278"/>
                <a:gd name="connsiteY1" fmla="*/ 0 h 7053037"/>
                <a:gd name="connsiteX2" fmla="*/ 1267278 w 1267278"/>
                <a:gd name="connsiteY2" fmla="*/ 6558731 h 7053037"/>
                <a:gd name="connsiteX3" fmla="*/ 274284 w 1267278"/>
                <a:gd name="connsiteY3" fmla="*/ 7053037 h 705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278" h="7053037">
                  <a:moveTo>
                    <a:pt x="0" y="6502039"/>
                  </a:moveTo>
                  <a:lnTo>
                    <a:pt x="630889" y="0"/>
                  </a:lnTo>
                  <a:lnTo>
                    <a:pt x="1267278" y="6558731"/>
                  </a:lnTo>
                  <a:lnTo>
                    <a:pt x="274284" y="7053037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8" name="任意多边形 287"/>
            <p:cNvSpPr/>
            <p:nvPr/>
          </p:nvSpPr>
          <p:spPr>
            <a:xfrm rot="4985629">
              <a:off x="1102954" y="-280655"/>
              <a:ext cx="1634359" cy="8480775"/>
            </a:xfrm>
            <a:custGeom>
              <a:avLst/>
              <a:gdLst>
                <a:gd name="connsiteX0" fmla="*/ 572197 w 1158003"/>
                <a:gd name="connsiteY0" fmla="*/ 0 h 6037420"/>
                <a:gd name="connsiteX1" fmla="*/ 1158003 w 1158003"/>
                <a:gd name="connsiteY1" fmla="*/ 6037420 h 6037420"/>
                <a:gd name="connsiteX2" fmla="*/ 0 w 1158003"/>
                <a:gd name="connsiteY2" fmla="*/ 5897159 h 603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8003" h="6037420">
                  <a:moveTo>
                    <a:pt x="572197" y="0"/>
                  </a:moveTo>
                  <a:lnTo>
                    <a:pt x="1158003" y="6037420"/>
                  </a:lnTo>
                  <a:lnTo>
                    <a:pt x="0" y="5897159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9" name="任意多边形 288"/>
            <p:cNvSpPr/>
            <p:nvPr/>
          </p:nvSpPr>
          <p:spPr>
            <a:xfrm rot="16666164">
              <a:off x="9610938" y="-302678"/>
              <a:ext cx="1661022" cy="8672695"/>
            </a:xfrm>
            <a:custGeom>
              <a:avLst/>
              <a:gdLst>
                <a:gd name="connsiteX0" fmla="*/ 596238 w 1176895"/>
                <a:gd name="connsiteY0" fmla="*/ 0 h 6144921"/>
                <a:gd name="connsiteX1" fmla="*/ 1176895 w 1176895"/>
                <a:gd name="connsiteY1" fmla="*/ 5984347 h 6144921"/>
                <a:gd name="connsiteX2" fmla="*/ 0 w 1176895"/>
                <a:gd name="connsiteY2" fmla="*/ 6144921 h 614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6895" h="6144921">
                  <a:moveTo>
                    <a:pt x="596238" y="0"/>
                  </a:moveTo>
                  <a:lnTo>
                    <a:pt x="1176895" y="5984347"/>
                  </a:lnTo>
                  <a:lnTo>
                    <a:pt x="0" y="6144921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80" name="椭圆 279"/>
          <p:cNvSpPr/>
          <p:nvPr/>
        </p:nvSpPr>
        <p:spPr>
          <a:xfrm>
            <a:off x="4126228" y="1589788"/>
            <a:ext cx="3939544" cy="3939544"/>
          </a:xfrm>
          <a:prstGeom prst="ellipse">
            <a:avLst/>
          </a:prstGeom>
          <a:solidFill>
            <a:srgbClr val="FFAB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4295495" y="3295307"/>
            <a:ext cx="811562" cy="3484530"/>
            <a:chOff x="4295495" y="3295307"/>
            <a:chExt cx="811562" cy="3484530"/>
          </a:xfrm>
        </p:grpSpPr>
        <p:sp>
          <p:nvSpPr>
            <p:cNvPr id="216" name="Freeform 209"/>
            <p:cNvSpPr>
              <a:spLocks/>
            </p:cNvSpPr>
            <p:nvPr/>
          </p:nvSpPr>
          <p:spPr bwMode="auto">
            <a:xfrm rot="349163">
              <a:off x="4518473" y="3295307"/>
              <a:ext cx="588584" cy="1729752"/>
            </a:xfrm>
            <a:custGeom>
              <a:avLst/>
              <a:gdLst>
                <a:gd name="T0" fmla="*/ 78 w 183"/>
                <a:gd name="T1" fmla="*/ 298 h 538"/>
                <a:gd name="T2" fmla="*/ 51 w 183"/>
                <a:gd name="T3" fmla="*/ 294 h 538"/>
                <a:gd name="T4" fmla="*/ 32 w 183"/>
                <a:gd name="T5" fmla="*/ 277 h 538"/>
                <a:gd name="T6" fmla="*/ 66 w 183"/>
                <a:gd name="T7" fmla="*/ 270 h 538"/>
                <a:gd name="T8" fmla="*/ 65 w 183"/>
                <a:gd name="T9" fmla="*/ 230 h 538"/>
                <a:gd name="T10" fmla="*/ 44 w 183"/>
                <a:gd name="T11" fmla="*/ 225 h 538"/>
                <a:gd name="T12" fmla="*/ 38 w 183"/>
                <a:gd name="T13" fmla="*/ 198 h 538"/>
                <a:gd name="T14" fmla="*/ 60 w 183"/>
                <a:gd name="T15" fmla="*/ 195 h 538"/>
                <a:gd name="T16" fmla="*/ 34 w 183"/>
                <a:gd name="T17" fmla="*/ 171 h 538"/>
                <a:gd name="T18" fmla="*/ 16 w 183"/>
                <a:gd name="T19" fmla="*/ 143 h 538"/>
                <a:gd name="T20" fmla="*/ 53 w 183"/>
                <a:gd name="T21" fmla="*/ 146 h 538"/>
                <a:gd name="T22" fmla="*/ 44 w 183"/>
                <a:gd name="T23" fmla="*/ 113 h 538"/>
                <a:gd name="T24" fmla="*/ 3 w 183"/>
                <a:gd name="T25" fmla="*/ 93 h 538"/>
                <a:gd name="T26" fmla="*/ 42 w 183"/>
                <a:gd name="T27" fmla="*/ 87 h 538"/>
                <a:gd name="T28" fmla="*/ 44 w 183"/>
                <a:gd name="T29" fmla="*/ 61 h 538"/>
                <a:gd name="T30" fmla="*/ 40 w 183"/>
                <a:gd name="T31" fmla="*/ 34 h 538"/>
                <a:gd name="T32" fmla="*/ 53 w 183"/>
                <a:gd name="T33" fmla="*/ 1 h 538"/>
                <a:gd name="T34" fmla="*/ 74 w 183"/>
                <a:gd name="T35" fmla="*/ 20 h 538"/>
                <a:gd name="T36" fmla="*/ 58 w 183"/>
                <a:gd name="T37" fmla="*/ 75 h 538"/>
                <a:gd name="T38" fmla="*/ 69 w 183"/>
                <a:gd name="T39" fmla="*/ 78 h 538"/>
                <a:gd name="T40" fmla="*/ 105 w 183"/>
                <a:gd name="T41" fmla="*/ 63 h 538"/>
                <a:gd name="T42" fmla="*/ 74 w 183"/>
                <a:gd name="T43" fmla="*/ 105 h 538"/>
                <a:gd name="T44" fmla="*/ 63 w 183"/>
                <a:gd name="T45" fmla="*/ 139 h 538"/>
                <a:gd name="T46" fmla="*/ 89 w 183"/>
                <a:gd name="T47" fmla="*/ 108 h 538"/>
                <a:gd name="T48" fmla="*/ 114 w 183"/>
                <a:gd name="T49" fmla="*/ 117 h 538"/>
                <a:gd name="T50" fmla="*/ 77 w 183"/>
                <a:gd name="T51" fmla="*/ 161 h 538"/>
                <a:gd name="T52" fmla="*/ 70 w 183"/>
                <a:gd name="T53" fmla="*/ 197 h 538"/>
                <a:gd name="T54" fmla="*/ 97 w 183"/>
                <a:gd name="T55" fmla="*/ 171 h 538"/>
                <a:gd name="T56" fmla="*/ 94 w 183"/>
                <a:gd name="T57" fmla="*/ 208 h 538"/>
                <a:gd name="T58" fmla="*/ 72 w 183"/>
                <a:gd name="T59" fmla="*/ 222 h 538"/>
                <a:gd name="T60" fmla="*/ 95 w 183"/>
                <a:gd name="T61" fmla="*/ 240 h 538"/>
                <a:gd name="T62" fmla="*/ 110 w 183"/>
                <a:gd name="T63" fmla="*/ 263 h 538"/>
                <a:gd name="T64" fmla="*/ 85 w 183"/>
                <a:gd name="T65" fmla="*/ 293 h 538"/>
                <a:gd name="T66" fmla="*/ 95 w 183"/>
                <a:gd name="T67" fmla="*/ 327 h 538"/>
                <a:gd name="T68" fmla="*/ 121 w 183"/>
                <a:gd name="T69" fmla="*/ 304 h 538"/>
                <a:gd name="T70" fmla="*/ 127 w 183"/>
                <a:gd name="T71" fmla="*/ 321 h 538"/>
                <a:gd name="T72" fmla="*/ 105 w 183"/>
                <a:gd name="T73" fmla="*/ 359 h 538"/>
                <a:gd name="T74" fmla="*/ 125 w 183"/>
                <a:gd name="T75" fmla="*/ 367 h 538"/>
                <a:gd name="T76" fmla="*/ 148 w 183"/>
                <a:gd name="T77" fmla="*/ 365 h 538"/>
                <a:gd name="T78" fmla="*/ 129 w 183"/>
                <a:gd name="T79" fmla="*/ 410 h 538"/>
                <a:gd name="T80" fmla="*/ 132 w 183"/>
                <a:gd name="T81" fmla="*/ 438 h 538"/>
                <a:gd name="T82" fmla="*/ 138 w 183"/>
                <a:gd name="T83" fmla="*/ 429 h 538"/>
                <a:gd name="T84" fmla="*/ 168 w 183"/>
                <a:gd name="T85" fmla="*/ 420 h 538"/>
                <a:gd name="T86" fmla="*/ 142 w 183"/>
                <a:gd name="T87" fmla="*/ 457 h 538"/>
                <a:gd name="T88" fmla="*/ 151 w 183"/>
                <a:gd name="T89" fmla="*/ 482 h 538"/>
                <a:gd name="T90" fmla="*/ 176 w 183"/>
                <a:gd name="T91" fmla="*/ 454 h 538"/>
                <a:gd name="T92" fmla="*/ 168 w 183"/>
                <a:gd name="T93" fmla="*/ 497 h 538"/>
                <a:gd name="T94" fmla="*/ 174 w 183"/>
                <a:gd name="T95" fmla="*/ 535 h 538"/>
                <a:gd name="T96" fmla="*/ 165 w 183"/>
                <a:gd name="T97" fmla="*/ 530 h 538"/>
                <a:gd name="T98" fmla="*/ 129 w 183"/>
                <a:gd name="T99" fmla="*/ 508 h 538"/>
                <a:gd name="T100" fmla="*/ 133 w 183"/>
                <a:gd name="T101" fmla="*/ 488 h 538"/>
                <a:gd name="T102" fmla="*/ 143 w 183"/>
                <a:gd name="T103" fmla="*/ 487 h 538"/>
                <a:gd name="T104" fmla="*/ 115 w 183"/>
                <a:gd name="T105" fmla="*/ 468 h 538"/>
                <a:gd name="T106" fmla="*/ 88 w 183"/>
                <a:gd name="T107" fmla="*/ 464 h 538"/>
                <a:gd name="T108" fmla="*/ 97 w 183"/>
                <a:gd name="T109" fmla="*/ 445 h 538"/>
                <a:gd name="T110" fmla="*/ 124 w 183"/>
                <a:gd name="T111" fmla="*/ 441 h 538"/>
                <a:gd name="T112" fmla="*/ 109 w 183"/>
                <a:gd name="T113" fmla="*/ 420 h 538"/>
                <a:gd name="T114" fmla="*/ 64 w 183"/>
                <a:gd name="T115" fmla="*/ 405 h 538"/>
                <a:gd name="T116" fmla="*/ 104 w 183"/>
                <a:gd name="T117" fmla="*/ 396 h 538"/>
                <a:gd name="T118" fmla="*/ 107 w 183"/>
                <a:gd name="T119" fmla="*/ 393 h 538"/>
                <a:gd name="T120" fmla="*/ 82 w 183"/>
                <a:gd name="T121" fmla="*/ 362 h 538"/>
                <a:gd name="T122" fmla="*/ 45 w 183"/>
                <a:gd name="T123" fmla="*/ 349 h 538"/>
                <a:gd name="T124" fmla="*/ 75 w 183"/>
                <a:gd name="T125" fmla="*/ 3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" h="538">
                  <a:moveTo>
                    <a:pt x="90" y="342"/>
                  </a:moveTo>
                  <a:cubicBezTo>
                    <a:pt x="91" y="341"/>
                    <a:pt x="90" y="339"/>
                    <a:pt x="90" y="338"/>
                  </a:cubicBezTo>
                  <a:cubicBezTo>
                    <a:pt x="85" y="325"/>
                    <a:pt x="82" y="312"/>
                    <a:pt x="78" y="298"/>
                  </a:cubicBezTo>
                  <a:cubicBezTo>
                    <a:pt x="78" y="298"/>
                    <a:pt x="78" y="297"/>
                    <a:pt x="78" y="296"/>
                  </a:cubicBezTo>
                  <a:cubicBezTo>
                    <a:pt x="77" y="293"/>
                    <a:pt x="76" y="292"/>
                    <a:pt x="73" y="293"/>
                  </a:cubicBezTo>
                  <a:cubicBezTo>
                    <a:pt x="66" y="296"/>
                    <a:pt x="59" y="294"/>
                    <a:pt x="51" y="294"/>
                  </a:cubicBezTo>
                  <a:cubicBezTo>
                    <a:pt x="49" y="293"/>
                    <a:pt x="48" y="293"/>
                    <a:pt x="46" y="292"/>
                  </a:cubicBezTo>
                  <a:cubicBezTo>
                    <a:pt x="43" y="290"/>
                    <a:pt x="40" y="289"/>
                    <a:pt x="37" y="287"/>
                  </a:cubicBezTo>
                  <a:cubicBezTo>
                    <a:pt x="33" y="285"/>
                    <a:pt x="32" y="281"/>
                    <a:pt x="32" y="277"/>
                  </a:cubicBezTo>
                  <a:cubicBezTo>
                    <a:pt x="33" y="275"/>
                    <a:pt x="34" y="273"/>
                    <a:pt x="36" y="272"/>
                  </a:cubicBezTo>
                  <a:cubicBezTo>
                    <a:pt x="39" y="271"/>
                    <a:pt x="41" y="270"/>
                    <a:pt x="44" y="270"/>
                  </a:cubicBezTo>
                  <a:cubicBezTo>
                    <a:pt x="51" y="270"/>
                    <a:pt x="58" y="271"/>
                    <a:pt x="66" y="270"/>
                  </a:cubicBezTo>
                  <a:cubicBezTo>
                    <a:pt x="68" y="270"/>
                    <a:pt x="70" y="271"/>
                    <a:pt x="72" y="271"/>
                  </a:cubicBezTo>
                  <a:cubicBezTo>
                    <a:pt x="73" y="271"/>
                    <a:pt x="72" y="270"/>
                    <a:pt x="72" y="269"/>
                  </a:cubicBezTo>
                  <a:cubicBezTo>
                    <a:pt x="70" y="256"/>
                    <a:pt x="68" y="243"/>
                    <a:pt x="65" y="230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7"/>
                    <a:pt x="64" y="226"/>
                    <a:pt x="62" y="226"/>
                  </a:cubicBezTo>
                  <a:cubicBezTo>
                    <a:pt x="56" y="226"/>
                    <a:pt x="50" y="225"/>
                    <a:pt x="44" y="225"/>
                  </a:cubicBezTo>
                  <a:cubicBezTo>
                    <a:pt x="37" y="225"/>
                    <a:pt x="33" y="221"/>
                    <a:pt x="28" y="216"/>
                  </a:cubicBezTo>
                  <a:cubicBezTo>
                    <a:pt x="27" y="214"/>
                    <a:pt x="26" y="212"/>
                    <a:pt x="26" y="209"/>
                  </a:cubicBezTo>
                  <a:cubicBezTo>
                    <a:pt x="27" y="202"/>
                    <a:pt x="27" y="197"/>
                    <a:pt x="38" y="198"/>
                  </a:cubicBezTo>
                  <a:cubicBezTo>
                    <a:pt x="45" y="199"/>
                    <a:pt x="52" y="199"/>
                    <a:pt x="58" y="201"/>
                  </a:cubicBezTo>
                  <a:cubicBezTo>
                    <a:pt x="60" y="201"/>
                    <a:pt x="61" y="200"/>
                    <a:pt x="60" y="199"/>
                  </a:cubicBezTo>
                  <a:cubicBezTo>
                    <a:pt x="60" y="197"/>
                    <a:pt x="60" y="196"/>
                    <a:pt x="60" y="195"/>
                  </a:cubicBezTo>
                  <a:cubicBezTo>
                    <a:pt x="59" y="188"/>
                    <a:pt x="58" y="182"/>
                    <a:pt x="57" y="176"/>
                  </a:cubicBezTo>
                  <a:cubicBezTo>
                    <a:pt x="56" y="173"/>
                    <a:pt x="56" y="172"/>
                    <a:pt x="52" y="172"/>
                  </a:cubicBezTo>
                  <a:cubicBezTo>
                    <a:pt x="46" y="172"/>
                    <a:pt x="40" y="171"/>
                    <a:pt x="34" y="171"/>
                  </a:cubicBezTo>
                  <a:cubicBezTo>
                    <a:pt x="31" y="171"/>
                    <a:pt x="28" y="169"/>
                    <a:pt x="26" y="166"/>
                  </a:cubicBezTo>
                  <a:cubicBezTo>
                    <a:pt x="22" y="162"/>
                    <a:pt x="18" y="158"/>
                    <a:pt x="16" y="153"/>
                  </a:cubicBezTo>
                  <a:cubicBezTo>
                    <a:pt x="14" y="150"/>
                    <a:pt x="14" y="146"/>
                    <a:pt x="16" y="143"/>
                  </a:cubicBezTo>
                  <a:cubicBezTo>
                    <a:pt x="18" y="139"/>
                    <a:pt x="20" y="138"/>
                    <a:pt x="24" y="138"/>
                  </a:cubicBezTo>
                  <a:cubicBezTo>
                    <a:pt x="33" y="138"/>
                    <a:pt x="42" y="139"/>
                    <a:pt x="50" y="146"/>
                  </a:cubicBezTo>
                  <a:cubicBezTo>
                    <a:pt x="51" y="146"/>
                    <a:pt x="52" y="147"/>
                    <a:pt x="53" y="146"/>
                  </a:cubicBezTo>
                  <a:cubicBezTo>
                    <a:pt x="54" y="145"/>
                    <a:pt x="53" y="143"/>
                    <a:pt x="52" y="141"/>
                  </a:cubicBezTo>
                  <a:cubicBezTo>
                    <a:pt x="51" y="133"/>
                    <a:pt x="49" y="124"/>
                    <a:pt x="47" y="115"/>
                  </a:cubicBezTo>
                  <a:cubicBezTo>
                    <a:pt x="47" y="112"/>
                    <a:pt x="47" y="112"/>
                    <a:pt x="44" y="113"/>
                  </a:cubicBezTo>
                  <a:cubicBezTo>
                    <a:pt x="33" y="114"/>
                    <a:pt x="25" y="110"/>
                    <a:pt x="16" y="106"/>
                  </a:cubicBezTo>
                  <a:cubicBezTo>
                    <a:pt x="15" y="106"/>
                    <a:pt x="14" y="105"/>
                    <a:pt x="13" y="104"/>
                  </a:cubicBezTo>
                  <a:cubicBezTo>
                    <a:pt x="10" y="100"/>
                    <a:pt x="7" y="97"/>
                    <a:pt x="3" y="93"/>
                  </a:cubicBezTo>
                  <a:cubicBezTo>
                    <a:pt x="1" y="90"/>
                    <a:pt x="0" y="87"/>
                    <a:pt x="1" y="84"/>
                  </a:cubicBezTo>
                  <a:cubicBezTo>
                    <a:pt x="3" y="79"/>
                    <a:pt x="5" y="77"/>
                    <a:pt x="11" y="77"/>
                  </a:cubicBezTo>
                  <a:cubicBezTo>
                    <a:pt x="22" y="78"/>
                    <a:pt x="33" y="80"/>
                    <a:pt x="42" y="87"/>
                  </a:cubicBezTo>
                  <a:cubicBezTo>
                    <a:pt x="43" y="88"/>
                    <a:pt x="44" y="89"/>
                    <a:pt x="46" y="90"/>
                  </a:cubicBezTo>
                  <a:cubicBezTo>
                    <a:pt x="46" y="87"/>
                    <a:pt x="46" y="84"/>
                    <a:pt x="46" y="81"/>
                  </a:cubicBezTo>
                  <a:cubicBezTo>
                    <a:pt x="45" y="74"/>
                    <a:pt x="45" y="67"/>
                    <a:pt x="44" y="61"/>
                  </a:cubicBezTo>
                  <a:cubicBezTo>
                    <a:pt x="44" y="59"/>
                    <a:pt x="44" y="57"/>
                    <a:pt x="43" y="55"/>
                  </a:cubicBezTo>
                  <a:cubicBezTo>
                    <a:pt x="42" y="51"/>
                    <a:pt x="41" y="47"/>
                    <a:pt x="42" y="42"/>
                  </a:cubicBezTo>
                  <a:cubicBezTo>
                    <a:pt x="42" y="39"/>
                    <a:pt x="41" y="37"/>
                    <a:pt x="40" y="34"/>
                  </a:cubicBezTo>
                  <a:cubicBezTo>
                    <a:pt x="39" y="29"/>
                    <a:pt x="38" y="24"/>
                    <a:pt x="41" y="18"/>
                  </a:cubicBezTo>
                  <a:cubicBezTo>
                    <a:pt x="41" y="14"/>
                    <a:pt x="44" y="10"/>
                    <a:pt x="46" y="6"/>
                  </a:cubicBezTo>
                  <a:cubicBezTo>
                    <a:pt x="47" y="3"/>
                    <a:pt x="50" y="2"/>
                    <a:pt x="53" y="1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61" y="3"/>
                    <a:pt x="67" y="4"/>
                    <a:pt x="71" y="10"/>
                  </a:cubicBezTo>
                  <a:cubicBezTo>
                    <a:pt x="73" y="13"/>
                    <a:pt x="74" y="16"/>
                    <a:pt x="74" y="20"/>
                  </a:cubicBezTo>
                  <a:cubicBezTo>
                    <a:pt x="74" y="34"/>
                    <a:pt x="70" y="48"/>
                    <a:pt x="65" y="62"/>
                  </a:cubicBezTo>
                  <a:cubicBezTo>
                    <a:pt x="64" y="64"/>
                    <a:pt x="63" y="67"/>
                    <a:pt x="61" y="68"/>
                  </a:cubicBezTo>
                  <a:cubicBezTo>
                    <a:pt x="58" y="70"/>
                    <a:pt x="58" y="73"/>
                    <a:pt x="58" y="75"/>
                  </a:cubicBezTo>
                  <a:cubicBezTo>
                    <a:pt x="58" y="79"/>
                    <a:pt x="58" y="82"/>
                    <a:pt x="59" y="86"/>
                  </a:cubicBezTo>
                  <a:cubicBezTo>
                    <a:pt x="59" y="87"/>
                    <a:pt x="61" y="87"/>
                    <a:pt x="61" y="87"/>
                  </a:cubicBezTo>
                  <a:cubicBezTo>
                    <a:pt x="64" y="84"/>
                    <a:pt x="67" y="81"/>
                    <a:pt x="69" y="78"/>
                  </a:cubicBezTo>
                  <a:cubicBezTo>
                    <a:pt x="71" y="74"/>
                    <a:pt x="75" y="71"/>
                    <a:pt x="78" y="68"/>
                  </a:cubicBezTo>
                  <a:cubicBezTo>
                    <a:pt x="80" y="65"/>
                    <a:pt x="83" y="64"/>
                    <a:pt x="85" y="62"/>
                  </a:cubicBezTo>
                  <a:cubicBezTo>
                    <a:pt x="92" y="59"/>
                    <a:pt x="99" y="60"/>
                    <a:pt x="105" y="63"/>
                  </a:cubicBezTo>
                  <a:cubicBezTo>
                    <a:pt x="111" y="66"/>
                    <a:pt x="112" y="70"/>
                    <a:pt x="109" y="75"/>
                  </a:cubicBezTo>
                  <a:cubicBezTo>
                    <a:pt x="108" y="78"/>
                    <a:pt x="106" y="81"/>
                    <a:pt x="104" y="83"/>
                  </a:cubicBezTo>
                  <a:cubicBezTo>
                    <a:pt x="94" y="91"/>
                    <a:pt x="85" y="99"/>
                    <a:pt x="74" y="105"/>
                  </a:cubicBezTo>
                  <a:cubicBezTo>
                    <a:pt x="70" y="107"/>
                    <a:pt x="65" y="108"/>
                    <a:pt x="60" y="107"/>
                  </a:cubicBezTo>
                  <a:cubicBezTo>
                    <a:pt x="59" y="109"/>
                    <a:pt x="59" y="110"/>
                    <a:pt x="59" y="112"/>
                  </a:cubicBezTo>
                  <a:cubicBezTo>
                    <a:pt x="59" y="117"/>
                    <a:pt x="62" y="132"/>
                    <a:pt x="63" y="139"/>
                  </a:cubicBezTo>
                  <a:cubicBezTo>
                    <a:pt x="66" y="138"/>
                    <a:pt x="67" y="136"/>
                    <a:pt x="68" y="133"/>
                  </a:cubicBezTo>
                  <a:cubicBezTo>
                    <a:pt x="70" y="126"/>
                    <a:pt x="75" y="120"/>
                    <a:pt x="81" y="115"/>
                  </a:cubicBezTo>
                  <a:cubicBezTo>
                    <a:pt x="84" y="113"/>
                    <a:pt x="87" y="111"/>
                    <a:pt x="89" y="108"/>
                  </a:cubicBezTo>
                  <a:cubicBezTo>
                    <a:pt x="90" y="106"/>
                    <a:pt x="92" y="106"/>
                    <a:pt x="94" y="106"/>
                  </a:cubicBezTo>
                  <a:cubicBezTo>
                    <a:pt x="98" y="106"/>
                    <a:pt x="102" y="107"/>
                    <a:pt x="106" y="107"/>
                  </a:cubicBezTo>
                  <a:cubicBezTo>
                    <a:pt x="111" y="108"/>
                    <a:pt x="114" y="111"/>
                    <a:pt x="114" y="117"/>
                  </a:cubicBezTo>
                  <a:cubicBezTo>
                    <a:pt x="114" y="120"/>
                    <a:pt x="113" y="122"/>
                    <a:pt x="112" y="125"/>
                  </a:cubicBezTo>
                  <a:cubicBezTo>
                    <a:pt x="107" y="134"/>
                    <a:pt x="101" y="142"/>
                    <a:pt x="93" y="148"/>
                  </a:cubicBezTo>
                  <a:cubicBezTo>
                    <a:pt x="88" y="152"/>
                    <a:pt x="83" y="157"/>
                    <a:pt x="77" y="161"/>
                  </a:cubicBezTo>
                  <a:cubicBezTo>
                    <a:pt x="75" y="164"/>
                    <a:pt x="72" y="166"/>
                    <a:pt x="68" y="167"/>
                  </a:cubicBezTo>
                  <a:cubicBezTo>
                    <a:pt x="67" y="168"/>
                    <a:pt x="66" y="169"/>
                    <a:pt x="66" y="170"/>
                  </a:cubicBezTo>
                  <a:cubicBezTo>
                    <a:pt x="67" y="179"/>
                    <a:pt x="67" y="188"/>
                    <a:pt x="70" y="197"/>
                  </a:cubicBezTo>
                  <a:cubicBezTo>
                    <a:pt x="73" y="196"/>
                    <a:pt x="73" y="193"/>
                    <a:pt x="74" y="191"/>
                  </a:cubicBezTo>
                  <a:cubicBezTo>
                    <a:pt x="77" y="183"/>
                    <a:pt x="82" y="177"/>
                    <a:pt x="89" y="172"/>
                  </a:cubicBezTo>
                  <a:cubicBezTo>
                    <a:pt x="91" y="170"/>
                    <a:pt x="94" y="169"/>
                    <a:pt x="97" y="171"/>
                  </a:cubicBezTo>
                  <a:cubicBezTo>
                    <a:pt x="99" y="172"/>
                    <a:pt x="101" y="173"/>
                    <a:pt x="103" y="174"/>
                  </a:cubicBezTo>
                  <a:cubicBezTo>
                    <a:pt x="108" y="175"/>
                    <a:pt x="110" y="180"/>
                    <a:pt x="109" y="186"/>
                  </a:cubicBezTo>
                  <a:cubicBezTo>
                    <a:pt x="107" y="195"/>
                    <a:pt x="102" y="203"/>
                    <a:pt x="94" y="208"/>
                  </a:cubicBezTo>
                  <a:cubicBezTo>
                    <a:pt x="91" y="210"/>
                    <a:pt x="88" y="212"/>
                    <a:pt x="85" y="214"/>
                  </a:cubicBezTo>
                  <a:cubicBezTo>
                    <a:pt x="82" y="216"/>
                    <a:pt x="79" y="216"/>
                    <a:pt x="75" y="217"/>
                  </a:cubicBezTo>
                  <a:cubicBezTo>
                    <a:pt x="72" y="218"/>
                    <a:pt x="72" y="219"/>
                    <a:pt x="72" y="222"/>
                  </a:cubicBezTo>
                  <a:cubicBezTo>
                    <a:pt x="73" y="230"/>
                    <a:pt x="75" y="238"/>
                    <a:pt x="76" y="246"/>
                  </a:cubicBezTo>
                  <a:cubicBezTo>
                    <a:pt x="77" y="250"/>
                    <a:pt x="78" y="254"/>
                    <a:pt x="79" y="260"/>
                  </a:cubicBezTo>
                  <a:cubicBezTo>
                    <a:pt x="82" y="251"/>
                    <a:pt x="88" y="245"/>
                    <a:pt x="95" y="240"/>
                  </a:cubicBezTo>
                  <a:cubicBezTo>
                    <a:pt x="99" y="237"/>
                    <a:pt x="103" y="236"/>
                    <a:pt x="108" y="239"/>
                  </a:cubicBezTo>
                  <a:cubicBezTo>
                    <a:pt x="111" y="240"/>
                    <a:pt x="113" y="243"/>
                    <a:pt x="113" y="246"/>
                  </a:cubicBezTo>
                  <a:cubicBezTo>
                    <a:pt x="113" y="252"/>
                    <a:pt x="113" y="257"/>
                    <a:pt x="110" y="263"/>
                  </a:cubicBezTo>
                  <a:cubicBezTo>
                    <a:pt x="106" y="270"/>
                    <a:pt x="102" y="276"/>
                    <a:pt x="96" y="282"/>
                  </a:cubicBezTo>
                  <a:cubicBezTo>
                    <a:pt x="94" y="285"/>
                    <a:pt x="92" y="288"/>
                    <a:pt x="88" y="288"/>
                  </a:cubicBezTo>
                  <a:cubicBezTo>
                    <a:pt x="85" y="289"/>
                    <a:pt x="85" y="290"/>
                    <a:pt x="85" y="293"/>
                  </a:cubicBezTo>
                  <a:cubicBezTo>
                    <a:pt x="86" y="296"/>
                    <a:pt x="86" y="299"/>
                    <a:pt x="87" y="302"/>
                  </a:cubicBezTo>
                  <a:cubicBezTo>
                    <a:pt x="89" y="309"/>
                    <a:pt x="92" y="317"/>
                    <a:pt x="94" y="325"/>
                  </a:cubicBezTo>
                  <a:cubicBezTo>
                    <a:pt x="94" y="325"/>
                    <a:pt x="94" y="326"/>
                    <a:pt x="95" y="327"/>
                  </a:cubicBezTo>
                  <a:cubicBezTo>
                    <a:pt x="97" y="326"/>
                    <a:pt x="97" y="324"/>
                    <a:pt x="98" y="323"/>
                  </a:cubicBezTo>
                  <a:cubicBezTo>
                    <a:pt x="100" y="319"/>
                    <a:pt x="102" y="315"/>
                    <a:pt x="104" y="312"/>
                  </a:cubicBezTo>
                  <a:cubicBezTo>
                    <a:pt x="109" y="304"/>
                    <a:pt x="112" y="302"/>
                    <a:pt x="121" y="304"/>
                  </a:cubicBezTo>
                  <a:cubicBezTo>
                    <a:pt x="124" y="304"/>
                    <a:pt x="126" y="305"/>
                    <a:pt x="127" y="307"/>
                  </a:cubicBezTo>
                  <a:cubicBezTo>
                    <a:pt x="129" y="308"/>
                    <a:pt x="129" y="310"/>
                    <a:pt x="129" y="312"/>
                  </a:cubicBezTo>
                  <a:cubicBezTo>
                    <a:pt x="129" y="316"/>
                    <a:pt x="129" y="319"/>
                    <a:pt x="127" y="321"/>
                  </a:cubicBezTo>
                  <a:cubicBezTo>
                    <a:pt x="126" y="324"/>
                    <a:pt x="125" y="326"/>
                    <a:pt x="124" y="329"/>
                  </a:cubicBezTo>
                  <a:cubicBezTo>
                    <a:pt x="120" y="338"/>
                    <a:pt x="114" y="346"/>
                    <a:pt x="107" y="352"/>
                  </a:cubicBezTo>
                  <a:cubicBezTo>
                    <a:pt x="105" y="354"/>
                    <a:pt x="104" y="356"/>
                    <a:pt x="105" y="359"/>
                  </a:cubicBezTo>
                  <a:cubicBezTo>
                    <a:pt x="108" y="370"/>
                    <a:pt x="112" y="382"/>
                    <a:pt x="116" y="393"/>
                  </a:cubicBezTo>
                  <a:cubicBezTo>
                    <a:pt x="117" y="393"/>
                    <a:pt x="117" y="393"/>
                    <a:pt x="117" y="392"/>
                  </a:cubicBezTo>
                  <a:cubicBezTo>
                    <a:pt x="117" y="383"/>
                    <a:pt x="121" y="375"/>
                    <a:pt x="125" y="367"/>
                  </a:cubicBezTo>
                  <a:cubicBezTo>
                    <a:pt x="127" y="364"/>
                    <a:pt x="129" y="361"/>
                    <a:pt x="132" y="359"/>
                  </a:cubicBezTo>
                  <a:cubicBezTo>
                    <a:pt x="134" y="358"/>
                    <a:pt x="136" y="357"/>
                    <a:pt x="139" y="357"/>
                  </a:cubicBezTo>
                  <a:cubicBezTo>
                    <a:pt x="144" y="357"/>
                    <a:pt x="147" y="360"/>
                    <a:pt x="148" y="365"/>
                  </a:cubicBezTo>
                  <a:cubicBezTo>
                    <a:pt x="148" y="368"/>
                    <a:pt x="148" y="371"/>
                    <a:pt x="147" y="373"/>
                  </a:cubicBezTo>
                  <a:cubicBezTo>
                    <a:pt x="145" y="380"/>
                    <a:pt x="142" y="386"/>
                    <a:pt x="139" y="392"/>
                  </a:cubicBezTo>
                  <a:cubicBezTo>
                    <a:pt x="136" y="398"/>
                    <a:pt x="133" y="404"/>
                    <a:pt x="129" y="410"/>
                  </a:cubicBezTo>
                  <a:cubicBezTo>
                    <a:pt x="129" y="411"/>
                    <a:pt x="128" y="412"/>
                    <a:pt x="127" y="413"/>
                  </a:cubicBezTo>
                  <a:cubicBezTo>
                    <a:pt x="123" y="415"/>
                    <a:pt x="124" y="419"/>
                    <a:pt x="126" y="423"/>
                  </a:cubicBezTo>
                  <a:cubicBezTo>
                    <a:pt x="128" y="428"/>
                    <a:pt x="130" y="433"/>
                    <a:pt x="132" y="438"/>
                  </a:cubicBezTo>
                  <a:cubicBezTo>
                    <a:pt x="132" y="439"/>
                    <a:pt x="133" y="440"/>
                    <a:pt x="134" y="441"/>
                  </a:cubicBezTo>
                  <a:cubicBezTo>
                    <a:pt x="134" y="440"/>
                    <a:pt x="135" y="439"/>
                    <a:pt x="135" y="437"/>
                  </a:cubicBezTo>
                  <a:cubicBezTo>
                    <a:pt x="135" y="434"/>
                    <a:pt x="136" y="431"/>
                    <a:pt x="138" y="429"/>
                  </a:cubicBezTo>
                  <a:cubicBezTo>
                    <a:pt x="140" y="426"/>
                    <a:pt x="142" y="422"/>
                    <a:pt x="145" y="419"/>
                  </a:cubicBezTo>
                  <a:cubicBezTo>
                    <a:pt x="149" y="413"/>
                    <a:pt x="154" y="411"/>
                    <a:pt x="161" y="413"/>
                  </a:cubicBezTo>
                  <a:cubicBezTo>
                    <a:pt x="165" y="413"/>
                    <a:pt x="168" y="416"/>
                    <a:pt x="168" y="420"/>
                  </a:cubicBezTo>
                  <a:cubicBezTo>
                    <a:pt x="168" y="424"/>
                    <a:pt x="168" y="428"/>
                    <a:pt x="165" y="431"/>
                  </a:cubicBezTo>
                  <a:cubicBezTo>
                    <a:pt x="161" y="436"/>
                    <a:pt x="158" y="442"/>
                    <a:pt x="154" y="447"/>
                  </a:cubicBezTo>
                  <a:cubicBezTo>
                    <a:pt x="151" y="451"/>
                    <a:pt x="147" y="454"/>
                    <a:pt x="142" y="457"/>
                  </a:cubicBezTo>
                  <a:cubicBezTo>
                    <a:pt x="141" y="458"/>
                    <a:pt x="140" y="459"/>
                    <a:pt x="141" y="460"/>
                  </a:cubicBezTo>
                  <a:cubicBezTo>
                    <a:pt x="144" y="467"/>
                    <a:pt x="147" y="474"/>
                    <a:pt x="149" y="481"/>
                  </a:cubicBezTo>
                  <a:cubicBezTo>
                    <a:pt x="150" y="481"/>
                    <a:pt x="150" y="482"/>
                    <a:pt x="151" y="482"/>
                  </a:cubicBezTo>
                  <a:cubicBezTo>
                    <a:pt x="152" y="482"/>
                    <a:pt x="153" y="481"/>
                    <a:pt x="153" y="480"/>
                  </a:cubicBezTo>
                  <a:cubicBezTo>
                    <a:pt x="153" y="475"/>
                    <a:pt x="156" y="471"/>
                    <a:pt x="157" y="466"/>
                  </a:cubicBezTo>
                  <a:cubicBezTo>
                    <a:pt x="159" y="458"/>
                    <a:pt x="168" y="453"/>
                    <a:pt x="176" y="454"/>
                  </a:cubicBezTo>
                  <a:cubicBezTo>
                    <a:pt x="180" y="455"/>
                    <a:pt x="183" y="458"/>
                    <a:pt x="183" y="462"/>
                  </a:cubicBezTo>
                  <a:cubicBezTo>
                    <a:pt x="183" y="464"/>
                    <a:pt x="183" y="466"/>
                    <a:pt x="183" y="468"/>
                  </a:cubicBezTo>
                  <a:cubicBezTo>
                    <a:pt x="179" y="478"/>
                    <a:pt x="176" y="488"/>
                    <a:pt x="168" y="497"/>
                  </a:cubicBezTo>
                  <a:cubicBezTo>
                    <a:pt x="166" y="499"/>
                    <a:pt x="163" y="502"/>
                    <a:pt x="160" y="504"/>
                  </a:cubicBezTo>
                  <a:cubicBezTo>
                    <a:pt x="163" y="511"/>
                    <a:pt x="166" y="517"/>
                    <a:pt x="169" y="524"/>
                  </a:cubicBezTo>
                  <a:cubicBezTo>
                    <a:pt x="171" y="527"/>
                    <a:pt x="173" y="531"/>
                    <a:pt x="174" y="535"/>
                  </a:cubicBezTo>
                  <a:cubicBezTo>
                    <a:pt x="174" y="536"/>
                    <a:pt x="174" y="536"/>
                    <a:pt x="174" y="537"/>
                  </a:cubicBezTo>
                  <a:cubicBezTo>
                    <a:pt x="173" y="538"/>
                    <a:pt x="172" y="537"/>
                    <a:pt x="172" y="537"/>
                  </a:cubicBezTo>
                  <a:cubicBezTo>
                    <a:pt x="169" y="535"/>
                    <a:pt x="167" y="533"/>
                    <a:pt x="165" y="530"/>
                  </a:cubicBezTo>
                  <a:cubicBezTo>
                    <a:pt x="161" y="523"/>
                    <a:pt x="157" y="516"/>
                    <a:pt x="153" y="509"/>
                  </a:cubicBezTo>
                  <a:cubicBezTo>
                    <a:pt x="152" y="506"/>
                    <a:pt x="151" y="505"/>
                    <a:pt x="148" y="506"/>
                  </a:cubicBezTo>
                  <a:cubicBezTo>
                    <a:pt x="142" y="509"/>
                    <a:pt x="136" y="509"/>
                    <a:pt x="129" y="508"/>
                  </a:cubicBezTo>
                  <a:cubicBezTo>
                    <a:pt x="125" y="508"/>
                    <a:pt x="121" y="506"/>
                    <a:pt x="118" y="502"/>
                  </a:cubicBezTo>
                  <a:cubicBezTo>
                    <a:pt x="114" y="498"/>
                    <a:pt x="115" y="493"/>
                    <a:pt x="120" y="490"/>
                  </a:cubicBezTo>
                  <a:cubicBezTo>
                    <a:pt x="124" y="487"/>
                    <a:pt x="128" y="486"/>
                    <a:pt x="133" y="488"/>
                  </a:cubicBezTo>
                  <a:cubicBezTo>
                    <a:pt x="135" y="489"/>
                    <a:pt x="138" y="489"/>
                    <a:pt x="140" y="490"/>
                  </a:cubicBezTo>
                  <a:cubicBezTo>
                    <a:pt x="141" y="490"/>
                    <a:pt x="143" y="491"/>
                    <a:pt x="144" y="490"/>
                  </a:cubicBezTo>
                  <a:cubicBezTo>
                    <a:pt x="144" y="489"/>
                    <a:pt x="144" y="488"/>
                    <a:pt x="143" y="487"/>
                  </a:cubicBezTo>
                  <a:cubicBezTo>
                    <a:pt x="140" y="480"/>
                    <a:pt x="137" y="473"/>
                    <a:pt x="134" y="467"/>
                  </a:cubicBezTo>
                  <a:cubicBezTo>
                    <a:pt x="133" y="464"/>
                    <a:pt x="133" y="463"/>
                    <a:pt x="130" y="464"/>
                  </a:cubicBezTo>
                  <a:cubicBezTo>
                    <a:pt x="125" y="466"/>
                    <a:pt x="120" y="466"/>
                    <a:pt x="115" y="468"/>
                  </a:cubicBezTo>
                  <a:cubicBezTo>
                    <a:pt x="114" y="468"/>
                    <a:pt x="113" y="468"/>
                    <a:pt x="111" y="468"/>
                  </a:cubicBezTo>
                  <a:cubicBezTo>
                    <a:pt x="106" y="467"/>
                    <a:pt x="101" y="467"/>
                    <a:pt x="96" y="467"/>
                  </a:cubicBezTo>
                  <a:cubicBezTo>
                    <a:pt x="93" y="466"/>
                    <a:pt x="90" y="465"/>
                    <a:pt x="88" y="464"/>
                  </a:cubicBezTo>
                  <a:cubicBezTo>
                    <a:pt x="84" y="462"/>
                    <a:pt x="82" y="460"/>
                    <a:pt x="83" y="455"/>
                  </a:cubicBezTo>
                  <a:cubicBezTo>
                    <a:pt x="83" y="451"/>
                    <a:pt x="85" y="448"/>
                    <a:pt x="89" y="446"/>
                  </a:cubicBezTo>
                  <a:cubicBezTo>
                    <a:pt x="91" y="446"/>
                    <a:pt x="94" y="445"/>
                    <a:pt x="97" y="445"/>
                  </a:cubicBezTo>
                  <a:cubicBezTo>
                    <a:pt x="101" y="444"/>
                    <a:pt x="106" y="444"/>
                    <a:pt x="111" y="444"/>
                  </a:cubicBezTo>
                  <a:cubicBezTo>
                    <a:pt x="114" y="443"/>
                    <a:pt x="118" y="444"/>
                    <a:pt x="122" y="444"/>
                  </a:cubicBezTo>
                  <a:cubicBezTo>
                    <a:pt x="124" y="444"/>
                    <a:pt x="125" y="443"/>
                    <a:pt x="124" y="441"/>
                  </a:cubicBezTo>
                  <a:cubicBezTo>
                    <a:pt x="122" y="433"/>
                    <a:pt x="119" y="427"/>
                    <a:pt x="116" y="420"/>
                  </a:cubicBezTo>
                  <a:cubicBezTo>
                    <a:pt x="115" y="418"/>
                    <a:pt x="114" y="418"/>
                    <a:pt x="112" y="419"/>
                  </a:cubicBezTo>
                  <a:cubicBezTo>
                    <a:pt x="111" y="419"/>
                    <a:pt x="110" y="419"/>
                    <a:pt x="109" y="420"/>
                  </a:cubicBezTo>
                  <a:cubicBezTo>
                    <a:pt x="104" y="422"/>
                    <a:pt x="100" y="422"/>
                    <a:pt x="95" y="422"/>
                  </a:cubicBezTo>
                  <a:cubicBezTo>
                    <a:pt x="88" y="421"/>
                    <a:pt x="81" y="420"/>
                    <a:pt x="75" y="417"/>
                  </a:cubicBezTo>
                  <a:cubicBezTo>
                    <a:pt x="70" y="415"/>
                    <a:pt x="67" y="410"/>
                    <a:pt x="64" y="405"/>
                  </a:cubicBezTo>
                  <a:cubicBezTo>
                    <a:pt x="63" y="402"/>
                    <a:pt x="65" y="398"/>
                    <a:pt x="68" y="396"/>
                  </a:cubicBezTo>
                  <a:cubicBezTo>
                    <a:pt x="71" y="394"/>
                    <a:pt x="75" y="393"/>
                    <a:pt x="79" y="393"/>
                  </a:cubicBezTo>
                  <a:cubicBezTo>
                    <a:pt x="87" y="394"/>
                    <a:pt x="96" y="393"/>
                    <a:pt x="104" y="396"/>
                  </a:cubicBezTo>
                  <a:cubicBezTo>
                    <a:pt x="105" y="396"/>
                    <a:pt x="105" y="396"/>
                    <a:pt x="106" y="396"/>
                  </a:cubicBezTo>
                  <a:cubicBezTo>
                    <a:pt x="107" y="396"/>
                    <a:pt x="107" y="396"/>
                    <a:pt x="107" y="395"/>
                  </a:cubicBezTo>
                  <a:cubicBezTo>
                    <a:pt x="107" y="394"/>
                    <a:pt x="107" y="394"/>
                    <a:pt x="107" y="393"/>
                  </a:cubicBezTo>
                  <a:cubicBezTo>
                    <a:pt x="104" y="383"/>
                    <a:pt x="101" y="373"/>
                    <a:pt x="98" y="363"/>
                  </a:cubicBezTo>
                  <a:cubicBezTo>
                    <a:pt x="97" y="360"/>
                    <a:pt x="97" y="361"/>
                    <a:pt x="93" y="360"/>
                  </a:cubicBezTo>
                  <a:cubicBezTo>
                    <a:pt x="89" y="360"/>
                    <a:pt x="86" y="360"/>
                    <a:pt x="82" y="362"/>
                  </a:cubicBezTo>
                  <a:cubicBezTo>
                    <a:pt x="80" y="363"/>
                    <a:pt x="78" y="363"/>
                    <a:pt x="76" y="363"/>
                  </a:cubicBezTo>
                  <a:cubicBezTo>
                    <a:pt x="71" y="363"/>
                    <a:pt x="66" y="363"/>
                    <a:pt x="61" y="362"/>
                  </a:cubicBezTo>
                  <a:cubicBezTo>
                    <a:pt x="54" y="360"/>
                    <a:pt x="48" y="356"/>
                    <a:pt x="45" y="349"/>
                  </a:cubicBezTo>
                  <a:cubicBezTo>
                    <a:pt x="42" y="345"/>
                    <a:pt x="44" y="339"/>
                    <a:pt x="49" y="337"/>
                  </a:cubicBezTo>
                  <a:cubicBezTo>
                    <a:pt x="51" y="336"/>
                    <a:pt x="53" y="336"/>
                    <a:pt x="56" y="336"/>
                  </a:cubicBezTo>
                  <a:cubicBezTo>
                    <a:pt x="62" y="336"/>
                    <a:pt x="69" y="337"/>
                    <a:pt x="75" y="338"/>
                  </a:cubicBezTo>
                  <a:cubicBezTo>
                    <a:pt x="77" y="338"/>
                    <a:pt x="79" y="339"/>
                    <a:pt x="81" y="339"/>
                  </a:cubicBezTo>
                  <a:cubicBezTo>
                    <a:pt x="84" y="340"/>
                    <a:pt x="87" y="341"/>
                    <a:pt x="90" y="342"/>
                  </a:cubicBezTo>
                  <a:close/>
                </a:path>
              </a:pathLst>
            </a:custGeom>
            <a:solidFill>
              <a:srgbClr val="B1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矩形 6"/>
            <p:cNvSpPr/>
            <p:nvPr/>
          </p:nvSpPr>
          <p:spPr>
            <a:xfrm rot="436013">
              <a:off x="4295495" y="5048237"/>
              <a:ext cx="590400" cy="1731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62177" y="2979513"/>
            <a:ext cx="427525" cy="2391079"/>
            <a:chOff x="7662177" y="2979513"/>
            <a:chExt cx="427525" cy="2391079"/>
          </a:xfrm>
        </p:grpSpPr>
        <p:sp>
          <p:nvSpPr>
            <p:cNvPr id="220" name="Freeform 213"/>
            <p:cNvSpPr>
              <a:spLocks/>
            </p:cNvSpPr>
            <p:nvPr/>
          </p:nvSpPr>
          <p:spPr bwMode="auto">
            <a:xfrm>
              <a:off x="7687299" y="2979513"/>
              <a:ext cx="402403" cy="1182596"/>
            </a:xfrm>
            <a:custGeom>
              <a:avLst/>
              <a:gdLst>
                <a:gd name="T0" fmla="*/ 105 w 183"/>
                <a:gd name="T1" fmla="*/ 298 h 538"/>
                <a:gd name="T2" fmla="*/ 132 w 183"/>
                <a:gd name="T3" fmla="*/ 294 h 538"/>
                <a:gd name="T4" fmla="*/ 151 w 183"/>
                <a:gd name="T5" fmla="*/ 277 h 538"/>
                <a:gd name="T6" fmla="*/ 118 w 183"/>
                <a:gd name="T7" fmla="*/ 270 h 538"/>
                <a:gd name="T8" fmla="*/ 118 w 183"/>
                <a:gd name="T9" fmla="*/ 230 h 538"/>
                <a:gd name="T10" fmla="*/ 139 w 183"/>
                <a:gd name="T11" fmla="*/ 225 h 538"/>
                <a:gd name="T12" fmla="*/ 145 w 183"/>
                <a:gd name="T13" fmla="*/ 198 h 538"/>
                <a:gd name="T14" fmla="*/ 124 w 183"/>
                <a:gd name="T15" fmla="*/ 195 h 538"/>
                <a:gd name="T16" fmla="*/ 149 w 183"/>
                <a:gd name="T17" fmla="*/ 171 h 538"/>
                <a:gd name="T18" fmla="*/ 168 w 183"/>
                <a:gd name="T19" fmla="*/ 143 h 538"/>
                <a:gd name="T20" fmla="*/ 131 w 183"/>
                <a:gd name="T21" fmla="*/ 146 h 538"/>
                <a:gd name="T22" fmla="*/ 140 w 183"/>
                <a:gd name="T23" fmla="*/ 113 h 538"/>
                <a:gd name="T24" fmla="*/ 180 w 183"/>
                <a:gd name="T25" fmla="*/ 93 h 538"/>
                <a:gd name="T26" fmla="*/ 142 w 183"/>
                <a:gd name="T27" fmla="*/ 87 h 538"/>
                <a:gd name="T28" fmla="*/ 139 w 183"/>
                <a:gd name="T29" fmla="*/ 61 h 538"/>
                <a:gd name="T30" fmla="*/ 143 w 183"/>
                <a:gd name="T31" fmla="*/ 34 h 538"/>
                <a:gd name="T32" fmla="*/ 131 w 183"/>
                <a:gd name="T33" fmla="*/ 1 h 538"/>
                <a:gd name="T34" fmla="*/ 109 w 183"/>
                <a:gd name="T35" fmla="*/ 20 h 538"/>
                <a:gd name="T36" fmla="*/ 126 w 183"/>
                <a:gd name="T37" fmla="*/ 75 h 538"/>
                <a:gd name="T38" fmla="*/ 115 w 183"/>
                <a:gd name="T39" fmla="*/ 78 h 538"/>
                <a:gd name="T40" fmla="*/ 78 w 183"/>
                <a:gd name="T41" fmla="*/ 63 h 538"/>
                <a:gd name="T42" fmla="*/ 109 w 183"/>
                <a:gd name="T43" fmla="*/ 105 h 538"/>
                <a:gd name="T44" fmla="*/ 120 w 183"/>
                <a:gd name="T45" fmla="*/ 139 h 538"/>
                <a:gd name="T46" fmla="*/ 94 w 183"/>
                <a:gd name="T47" fmla="*/ 108 h 538"/>
                <a:gd name="T48" fmla="*/ 70 w 183"/>
                <a:gd name="T49" fmla="*/ 117 h 538"/>
                <a:gd name="T50" fmla="*/ 106 w 183"/>
                <a:gd name="T51" fmla="*/ 161 h 538"/>
                <a:gd name="T52" fmla="*/ 114 w 183"/>
                <a:gd name="T53" fmla="*/ 197 h 538"/>
                <a:gd name="T54" fmla="*/ 87 w 183"/>
                <a:gd name="T55" fmla="*/ 171 h 538"/>
                <a:gd name="T56" fmla="*/ 90 w 183"/>
                <a:gd name="T57" fmla="*/ 208 h 538"/>
                <a:gd name="T58" fmla="*/ 111 w 183"/>
                <a:gd name="T59" fmla="*/ 222 h 538"/>
                <a:gd name="T60" fmla="*/ 89 w 183"/>
                <a:gd name="T61" fmla="*/ 240 h 538"/>
                <a:gd name="T62" fmla="*/ 74 w 183"/>
                <a:gd name="T63" fmla="*/ 263 h 538"/>
                <a:gd name="T64" fmla="*/ 98 w 183"/>
                <a:gd name="T65" fmla="*/ 293 h 538"/>
                <a:gd name="T66" fmla="*/ 88 w 183"/>
                <a:gd name="T67" fmla="*/ 327 h 538"/>
                <a:gd name="T68" fmla="*/ 62 w 183"/>
                <a:gd name="T69" fmla="*/ 304 h 538"/>
                <a:gd name="T70" fmla="*/ 56 w 183"/>
                <a:gd name="T71" fmla="*/ 321 h 538"/>
                <a:gd name="T72" fmla="*/ 79 w 183"/>
                <a:gd name="T73" fmla="*/ 359 h 538"/>
                <a:gd name="T74" fmla="*/ 58 w 183"/>
                <a:gd name="T75" fmla="*/ 367 h 538"/>
                <a:gd name="T76" fmla="*/ 36 w 183"/>
                <a:gd name="T77" fmla="*/ 365 h 538"/>
                <a:gd name="T78" fmla="*/ 54 w 183"/>
                <a:gd name="T79" fmla="*/ 410 h 538"/>
                <a:gd name="T80" fmla="*/ 51 w 183"/>
                <a:gd name="T81" fmla="*/ 438 h 538"/>
                <a:gd name="T82" fmla="*/ 45 w 183"/>
                <a:gd name="T83" fmla="*/ 429 h 538"/>
                <a:gd name="T84" fmla="*/ 16 w 183"/>
                <a:gd name="T85" fmla="*/ 420 h 538"/>
                <a:gd name="T86" fmla="*/ 41 w 183"/>
                <a:gd name="T87" fmla="*/ 457 h 538"/>
                <a:gd name="T88" fmla="*/ 33 w 183"/>
                <a:gd name="T89" fmla="*/ 482 h 538"/>
                <a:gd name="T90" fmla="*/ 7 w 183"/>
                <a:gd name="T91" fmla="*/ 454 h 538"/>
                <a:gd name="T92" fmla="*/ 15 w 183"/>
                <a:gd name="T93" fmla="*/ 497 h 538"/>
                <a:gd name="T94" fmla="*/ 9 w 183"/>
                <a:gd name="T95" fmla="*/ 535 h 538"/>
                <a:gd name="T96" fmla="*/ 18 w 183"/>
                <a:gd name="T97" fmla="*/ 530 h 538"/>
                <a:gd name="T98" fmla="*/ 54 w 183"/>
                <a:gd name="T99" fmla="*/ 508 h 538"/>
                <a:gd name="T100" fmla="*/ 51 w 183"/>
                <a:gd name="T101" fmla="*/ 488 h 538"/>
                <a:gd name="T102" fmla="*/ 40 w 183"/>
                <a:gd name="T103" fmla="*/ 487 h 538"/>
                <a:gd name="T104" fmla="*/ 69 w 183"/>
                <a:gd name="T105" fmla="*/ 468 h 538"/>
                <a:gd name="T106" fmla="*/ 95 w 183"/>
                <a:gd name="T107" fmla="*/ 464 h 538"/>
                <a:gd name="T108" fmla="*/ 87 w 183"/>
                <a:gd name="T109" fmla="*/ 445 h 538"/>
                <a:gd name="T110" fmla="*/ 60 w 183"/>
                <a:gd name="T111" fmla="*/ 441 h 538"/>
                <a:gd name="T112" fmla="*/ 75 w 183"/>
                <a:gd name="T113" fmla="*/ 420 h 538"/>
                <a:gd name="T114" fmla="*/ 119 w 183"/>
                <a:gd name="T115" fmla="*/ 405 h 538"/>
                <a:gd name="T116" fmla="*/ 79 w 183"/>
                <a:gd name="T117" fmla="*/ 396 h 538"/>
                <a:gd name="T118" fmla="*/ 77 w 183"/>
                <a:gd name="T119" fmla="*/ 393 h 538"/>
                <a:gd name="T120" fmla="*/ 102 w 183"/>
                <a:gd name="T121" fmla="*/ 362 h 538"/>
                <a:gd name="T122" fmla="*/ 139 w 183"/>
                <a:gd name="T123" fmla="*/ 349 h 538"/>
                <a:gd name="T124" fmla="*/ 108 w 183"/>
                <a:gd name="T125" fmla="*/ 3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" h="538">
                  <a:moveTo>
                    <a:pt x="94" y="342"/>
                  </a:moveTo>
                  <a:cubicBezTo>
                    <a:pt x="93" y="341"/>
                    <a:pt x="93" y="339"/>
                    <a:pt x="94" y="338"/>
                  </a:cubicBezTo>
                  <a:cubicBezTo>
                    <a:pt x="98" y="325"/>
                    <a:pt x="102" y="312"/>
                    <a:pt x="105" y="298"/>
                  </a:cubicBezTo>
                  <a:cubicBezTo>
                    <a:pt x="105" y="298"/>
                    <a:pt x="105" y="297"/>
                    <a:pt x="106" y="296"/>
                  </a:cubicBezTo>
                  <a:cubicBezTo>
                    <a:pt x="106" y="293"/>
                    <a:pt x="107" y="292"/>
                    <a:pt x="110" y="293"/>
                  </a:cubicBezTo>
                  <a:cubicBezTo>
                    <a:pt x="118" y="296"/>
                    <a:pt x="125" y="294"/>
                    <a:pt x="132" y="294"/>
                  </a:cubicBezTo>
                  <a:cubicBezTo>
                    <a:pt x="134" y="293"/>
                    <a:pt x="136" y="293"/>
                    <a:pt x="137" y="292"/>
                  </a:cubicBezTo>
                  <a:cubicBezTo>
                    <a:pt x="140" y="290"/>
                    <a:pt x="143" y="289"/>
                    <a:pt x="147" y="287"/>
                  </a:cubicBezTo>
                  <a:cubicBezTo>
                    <a:pt x="150" y="285"/>
                    <a:pt x="152" y="281"/>
                    <a:pt x="151" y="277"/>
                  </a:cubicBezTo>
                  <a:cubicBezTo>
                    <a:pt x="151" y="275"/>
                    <a:pt x="149" y="273"/>
                    <a:pt x="147" y="272"/>
                  </a:cubicBezTo>
                  <a:cubicBezTo>
                    <a:pt x="145" y="271"/>
                    <a:pt x="142" y="270"/>
                    <a:pt x="139" y="270"/>
                  </a:cubicBezTo>
                  <a:cubicBezTo>
                    <a:pt x="132" y="270"/>
                    <a:pt x="125" y="271"/>
                    <a:pt x="118" y="270"/>
                  </a:cubicBezTo>
                  <a:cubicBezTo>
                    <a:pt x="116" y="270"/>
                    <a:pt x="114" y="271"/>
                    <a:pt x="112" y="271"/>
                  </a:cubicBezTo>
                  <a:cubicBezTo>
                    <a:pt x="111" y="271"/>
                    <a:pt x="111" y="270"/>
                    <a:pt x="111" y="269"/>
                  </a:cubicBezTo>
                  <a:cubicBezTo>
                    <a:pt x="113" y="256"/>
                    <a:pt x="116" y="243"/>
                    <a:pt x="118" y="230"/>
                  </a:cubicBezTo>
                  <a:cubicBezTo>
                    <a:pt x="118" y="229"/>
                    <a:pt x="118" y="229"/>
                    <a:pt x="118" y="228"/>
                  </a:cubicBezTo>
                  <a:cubicBezTo>
                    <a:pt x="119" y="227"/>
                    <a:pt x="120" y="226"/>
                    <a:pt x="121" y="226"/>
                  </a:cubicBezTo>
                  <a:cubicBezTo>
                    <a:pt x="127" y="226"/>
                    <a:pt x="133" y="225"/>
                    <a:pt x="139" y="225"/>
                  </a:cubicBezTo>
                  <a:cubicBezTo>
                    <a:pt x="146" y="225"/>
                    <a:pt x="151" y="221"/>
                    <a:pt x="155" y="216"/>
                  </a:cubicBezTo>
                  <a:cubicBezTo>
                    <a:pt x="157" y="214"/>
                    <a:pt x="157" y="212"/>
                    <a:pt x="157" y="209"/>
                  </a:cubicBezTo>
                  <a:cubicBezTo>
                    <a:pt x="157" y="202"/>
                    <a:pt x="156" y="197"/>
                    <a:pt x="145" y="198"/>
                  </a:cubicBezTo>
                  <a:cubicBezTo>
                    <a:pt x="138" y="199"/>
                    <a:pt x="132" y="199"/>
                    <a:pt x="125" y="201"/>
                  </a:cubicBezTo>
                  <a:cubicBezTo>
                    <a:pt x="124" y="201"/>
                    <a:pt x="123" y="200"/>
                    <a:pt x="123" y="199"/>
                  </a:cubicBezTo>
                  <a:cubicBezTo>
                    <a:pt x="123" y="197"/>
                    <a:pt x="124" y="196"/>
                    <a:pt x="124" y="195"/>
                  </a:cubicBezTo>
                  <a:cubicBezTo>
                    <a:pt x="125" y="188"/>
                    <a:pt x="126" y="182"/>
                    <a:pt x="127" y="176"/>
                  </a:cubicBezTo>
                  <a:cubicBezTo>
                    <a:pt x="127" y="173"/>
                    <a:pt x="128" y="172"/>
                    <a:pt x="131" y="172"/>
                  </a:cubicBezTo>
                  <a:cubicBezTo>
                    <a:pt x="137" y="172"/>
                    <a:pt x="143" y="171"/>
                    <a:pt x="149" y="171"/>
                  </a:cubicBezTo>
                  <a:cubicBezTo>
                    <a:pt x="153" y="171"/>
                    <a:pt x="156" y="169"/>
                    <a:pt x="158" y="166"/>
                  </a:cubicBezTo>
                  <a:cubicBezTo>
                    <a:pt x="161" y="162"/>
                    <a:pt x="165" y="158"/>
                    <a:pt x="168" y="153"/>
                  </a:cubicBezTo>
                  <a:cubicBezTo>
                    <a:pt x="169" y="150"/>
                    <a:pt x="169" y="146"/>
                    <a:pt x="168" y="143"/>
                  </a:cubicBezTo>
                  <a:cubicBezTo>
                    <a:pt x="166" y="139"/>
                    <a:pt x="163" y="138"/>
                    <a:pt x="160" y="138"/>
                  </a:cubicBezTo>
                  <a:cubicBezTo>
                    <a:pt x="150" y="138"/>
                    <a:pt x="141" y="139"/>
                    <a:pt x="133" y="146"/>
                  </a:cubicBezTo>
                  <a:cubicBezTo>
                    <a:pt x="133" y="146"/>
                    <a:pt x="132" y="147"/>
                    <a:pt x="131" y="146"/>
                  </a:cubicBezTo>
                  <a:cubicBezTo>
                    <a:pt x="130" y="145"/>
                    <a:pt x="131" y="143"/>
                    <a:pt x="131" y="141"/>
                  </a:cubicBezTo>
                  <a:cubicBezTo>
                    <a:pt x="133" y="133"/>
                    <a:pt x="134" y="124"/>
                    <a:pt x="136" y="115"/>
                  </a:cubicBezTo>
                  <a:cubicBezTo>
                    <a:pt x="137" y="112"/>
                    <a:pt x="137" y="112"/>
                    <a:pt x="140" y="113"/>
                  </a:cubicBezTo>
                  <a:cubicBezTo>
                    <a:pt x="150" y="114"/>
                    <a:pt x="159" y="110"/>
                    <a:pt x="168" y="106"/>
                  </a:cubicBezTo>
                  <a:cubicBezTo>
                    <a:pt x="169" y="106"/>
                    <a:pt x="170" y="105"/>
                    <a:pt x="170" y="104"/>
                  </a:cubicBezTo>
                  <a:cubicBezTo>
                    <a:pt x="174" y="100"/>
                    <a:pt x="177" y="97"/>
                    <a:pt x="180" y="93"/>
                  </a:cubicBezTo>
                  <a:cubicBezTo>
                    <a:pt x="182" y="90"/>
                    <a:pt x="183" y="87"/>
                    <a:pt x="182" y="84"/>
                  </a:cubicBezTo>
                  <a:cubicBezTo>
                    <a:pt x="180" y="79"/>
                    <a:pt x="178" y="77"/>
                    <a:pt x="173" y="77"/>
                  </a:cubicBezTo>
                  <a:cubicBezTo>
                    <a:pt x="161" y="78"/>
                    <a:pt x="151" y="80"/>
                    <a:pt x="142" y="87"/>
                  </a:cubicBezTo>
                  <a:cubicBezTo>
                    <a:pt x="141" y="88"/>
                    <a:pt x="140" y="89"/>
                    <a:pt x="138" y="90"/>
                  </a:cubicBezTo>
                  <a:cubicBezTo>
                    <a:pt x="138" y="87"/>
                    <a:pt x="138" y="84"/>
                    <a:pt x="138" y="81"/>
                  </a:cubicBezTo>
                  <a:cubicBezTo>
                    <a:pt x="138" y="74"/>
                    <a:pt x="139" y="67"/>
                    <a:pt x="139" y="61"/>
                  </a:cubicBezTo>
                  <a:cubicBezTo>
                    <a:pt x="139" y="59"/>
                    <a:pt x="140" y="57"/>
                    <a:pt x="140" y="55"/>
                  </a:cubicBezTo>
                  <a:cubicBezTo>
                    <a:pt x="141" y="51"/>
                    <a:pt x="142" y="47"/>
                    <a:pt x="142" y="42"/>
                  </a:cubicBezTo>
                  <a:cubicBezTo>
                    <a:pt x="141" y="39"/>
                    <a:pt x="142" y="37"/>
                    <a:pt x="143" y="34"/>
                  </a:cubicBezTo>
                  <a:cubicBezTo>
                    <a:pt x="145" y="29"/>
                    <a:pt x="146" y="24"/>
                    <a:pt x="143" y="18"/>
                  </a:cubicBezTo>
                  <a:cubicBezTo>
                    <a:pt x="143" y="14"/>
                    <a:pt x="140" y="10"/>
                    <a:pt x="138" y="6"/>
                  </a:cubicBezTo>
                  <a:cubicBezTo>
                    <a:pt x="136" y="3"/>
                    <a:pt x="134" y="2"/>
                    <a:pt x="131" y="1"/>
                  </a:cubicBezTo>
                  <a:cubicBezTo>
                    <a:pt x="130" y="1"/>
                    <a:pt x="129" y="0"/>
                    <a:pt x="128" y="0"/>
                  </a:cubicBezTo>
                  <a:cubicBezTo>
                    <a:pt x="123" y="3"/>
                    <a:pt x="116" y="4"/>
                    <a:pt x="112" y="10"/>
                  </a:cubicBezTo>
                  <a:cubicBezTo>
                    <a:pt x="111" y="13"/>
                    <a:pt x="109" y="16"/>
                    <a:pt x="109" y="20"/>
                  </a:cubicBezTo>
                  <a:cubicBezTo>
                    <a:pt x="110" y="34"/>
                    <a:pt x="113" y="48"/>
                    <a:pt x="119" y="62"/>
                  </a:cubicBezTo>
                  <a:cubicBezTo>
                    <a:pt x="119" y="64"/>
                    <a:pt x="120" y="67"/>
                    <a:pt x="123" y="68"/>
                  </a:cubicBezTo>
                  <a:cubicBezTo>
                    <a:pt x="125" y="70"/>
                    <a:pt x="126" y="73"/>
                    <a:pt x="126" y="75"/>
                  </a:cubicBezTo>
                  <a:cubicBezTo>
                    <a:pt x="125" y="79"/>
                    <a:pt x="125" y="82"/>
                    <a:pt x="125" y="86"/>
                  </a:cubicBezTo>
                  <a:cubicBezTo>
                    <a:pt x="125" y="87"/>
                    <a:pt x="123" y="87"/>
                    <a:pt x="122" y="87"/>
                  </a:cubicBezTo>
                  <a:cubicBezTo>
                    <a:pt x="120" y="84"/>
                    <a:pt x="117" y="81"/>
                    <a:pt x="115" y="78"/>
                  </a:cubicBezTo>
                  <a:cubicBezTo>
                    <a:pt x="112" y="74"/>
                    <a:pt x="109" y="71"/>
                    <a:pt x="106" y="68"/>
                  </a:cubicBezTo>
                  <a:cubicBezTo>
                    <a:pt x="104" y="65"/>
                    <a:pt x="101" y="64"/>
                    <a:pt x="98" y="62"/>
                  </a:cubicBezTo>
                  <a:cubicBezTo>
                    <a:pt x="91" y="59"/>
                    <a:pt x="85" y="60"/>
                    <a:pt x="78" y="63"/>
                  </a:cubicBezTo>
                  <a:cubicBezTo>
                    <a:pt x="73" y="66"/>
                    <a:pt x="72" y="70"/>
                    <a:pt x="74" y="75"/>
                  </a:cubicBezTo>
                  <a:cubicBezTo>
                    <a:pt x="75" y="78"/>
                    <a:pt x="77" y="81"/>
                    <a:pt x="80" y="83"/>
                  </a:cubicBezTo>
                  <a:cubicBezTo>
                    <a:pt x="89" y="91"/>
                    <a:pt x="99" y="99"/>
                    <a:pt x="109" y="105"/>
                  </a:cubicBezTo>
                  <a:cubicBezTo>
                    <a:pt x="114" y="107"/>
                    <a:pt x="118" y="108"/>
                    <a:pt x="123" y="107"/>
                  </a:cubicBezTo>
                  <a:cubicBezTo>
                    <a:pt x="125" y="109"/>
                    <a:pt x="124" y="110"/>
                    <a:pt x="124" y="112"/>
                  </a:cubicBezTo>
                  <a:cubicBezTo>
                    <a:pt x="124" y="117"/>
                    <a:pt x="122" y="132"/>
                    <a:pt x="120" y="139"/>
                  </a:cubicBezTo>
                  <a:cubicBezTo>
                    <a:pt x="118" y="138"/>
                    <a:pt x="117" y="136"/>
                    <a:pt x="116" y="133"/>
                  </a:cubicBezTo>
                  <a:cubicBezTo>
                    <a:pt x="113" y="126"/>
                    <a:pt x="108" y="120"/>
                    <a:pt x="102" y="115"/>
                  </a:cubicBezTo>
                  <a:cubicBezTo>
                    <a:pt x="100" y="113"/>
                    <a:pt x="97" y="111"/>
                    <a:pt x="94" y="108"/>
                  </a:cubicBezTo>
                  <a:cubicBezTo>
                    <a:pt x="93" y="106"/>
                    <a:pt x="92" y="106"/>
                    <a:pt x="90" y="106"/>
                  </a:cubicBezTo>
                  <a:cubicBezTo>
                    <a:pt x="86" y="106"/>
                    <a:pt x="82" y="107"/>
                    <a:pt x="78" y="107"/>
                  </a:cubicBezTo>
                  <a:cubicBezTo>
                    <a:pt x="73" y="108"/>
                    <a:pt x="70" y="111"/>
                    <a:pt x="70" y="117"/>
                  </a:cubicBezTo>
                  <a:cubicBezTo>
                    <a:pt x="70" y="120"/>
                    <a:pt x="70" y="122"/>
                    <a:pt x="72" y="125"/>
                  </a:cubicBezTo>
                  <a:cubicBezTo>
                    <a:pt x="77" y="134"/>
                    <a:pt x="83" y="142"/>
                    <a:pt x="90" y="148"/>
                  </a:cubicBezTo>
                  <a:cubicBezTo>
                    <a:pt x="96" y="152"/>
                    <a:pt x="101" y="157"/>
                    <a:pt x="106" y="161"/>
                  </a:cubicBezTo>
                  <a:cubicBezTo>
                    <a:pt x="109" y="164"/>
                    <a:pt x="112" y="166"/>
                    <a:pt x="115" y="167"/>
                  </a:cubicBezTo>
                  <a:cubicBezTo>
                    <a:pt x="117" y="168"/>
                    <a:pt x="118" y="169"/>
                    <a:pt x="118" y="170"/>
                  </a:cubicBezTo>
                  <a:cubicBezTo>
                    <a:pt x="117" y="179"/>
                    <a:pt x="116" y="188"/>
                    <a:pt x="114" y="197"/>
                  </a:cubicBezTo>
                  <a:cubicBezTo>
                    <a:pt x="111" y="196"/>
                    <a:pt x="111" y="193"/>
                    <a:pt x="110" y="191"/>
                  </a:cubicBezTo>
                  <a:cubicBezTo>
                    <a:pt x="107" y="183"/>
                    <a:pt x="101" y="177"/>
                    <a:pt x="95" y="172"/>
                  </a:cubicBezTo>
                  <a:cubicBezTo>
                    <a:pt x="92" y="170"/>
                    <a:pt x="90" y="169"/>
                    <a:pt x="87" y="171"/>
                  </a:cubicBezTo>
                  <a:cubicBezTo>
                    <a:pt x="85" y="172"/>
                    <a:pt x="83" y="173"/>
                    <a:pt x="81" y="174"/>
                  </a:cubicBezTo>
                  <a:cubicBezTo>
                    <a:pt x="76" y="175"/>
                    <a:pt x="73" y="180"/>
                    <a:pt x="74" y="186"/>
                  </a:cubicBezTo>
                  <a:cubicBezTo>
                    <a:pt x="77" y="195"/>
                    <a:pt x="81" y="203"/>
                    <a:pt x="90" y="208"/>
                  </a:cubicBezTo>
                  <a:cubicBezTo>
                    <a:pt x="93" y="210"/>
                    <a:pt x="95" y="212"/>
                    <a:pt x="98" y="214"/>
                  </a:cubicBezTo>
                  <a:cubicBezTo>
                    <a:pt x="101" y="216"/>
                    <a:pt x="105" y="216"/>
                    <a:pt x="108" y="217"/>
                  </a:cubicBezTo>
                  <a:cubicBezTo>
                    <a:pt x="111" y="218"/>
                    <a:pt x="112" y="219"/>
                    <a:pt x="111" y="222"/>
                  </a:cubicBezTo>
                  <a:cubicBezTo>
                    <a:pt x="110" y="230"/>
                    <a:pt x="108" y="238"/>
                    <a:pt x="107" y="246"/>
                  </a:cubicBezTo>
                  <a:cubicBezTo>
                    <a:pt x="106" y="250"/>
                    <a:pt x="105" y="254"/>
                    <a:pt x="104" y="260"/>
                  </a:cubicBezTo>
                  <a:cubicBezTo>
                    <a:pt x="101" y="251"/>
                    <a:pt x="95" y="245"/>
                    <a:pt x="89" y="240"/>
                  </a:cubicBezTo>
                  <a:cubicBezTo>
                    <a:pt x="85" y="237"/>
                    <a:pt x="80" y="236"/>
                    <a:pt x="75" y="239"/>
                  </a:cubicBezTo>
                  <a:cubicBezTo>
                    <a:pt x="72" y="240"/>
                    <a:pt x="71" y="243"/>
                    <a:pt x="71" y="246"/>
                  </a:cubicBezTo>
                  <a:cubicBezTo>
                    <a:pt x="71" y="252"/>
                    <a:pt x="71" y="257"/>
                    <a:pt x="74" y="263"/>
                  </a:cubicBezTo>
                  <a:cubicBezTo>
                    <a:pt x="78" y="270"/>
                    <a:pt x="82" y="276"/>
                    <a:pt x="87" y="282"/>
                  </a:cubicBezTo>
                  <a:cubicBezTo>
                    <a:pt x="89" y="285"/>
                    <a:pt x="92" y="288"/>
                    <a:pt x="96" y="288"/>
                  </a:cubicBezTo>
                  <a:cubicBezTo>
                    <a:pt x="98" y="289"/>
                    <a:pt x="99" y="290"/>
                    <a:pt x="98" y="293"/>
                  </a:cubicBezTo>
                  <a:cubicBezTo>
                    <a:pt x="98" y="296"/>
                    <a:pt x="97" y="299"/>
                    <a:pt x="96" y="302"/>
                  </a:cubicBezTo>
                  <a:cubicBezTo>
                    <a:pt x="94" y="309"/>
                    <a:pt x="92" y="317"/>
                    <a:pt x="90" y="325"/>
                  </a:cubicBezTo>
                  <a:cubicBezTo>
                    <a:pt x="89" y="325"/>
                    <a:pt x="89" y="326"/>
                    <a:pt x="88" y="327"/>
                  </a:cubicBezTo>
                  <a:cubicBezTo>
                    <a:pt x="87" y="326"/>
                    <a:pt x="86" y="324"/>
                    <a:pt x="85" y="323"/>
                  </a:cubicBezTo>
                  <a:cubicBezTo>
                    <a:pt x="84" y="319"/>
                    <a:pt x="82" y="315"/>
                    <a:pt x="80" y="312"/>
                  </a:cubicBezTo>
                  <a:cubicBezTo>
                    <a:pt x="75" y="304"/>
                    <a:pt x="72" y="302"/>
                    <a:pt x="62" y="304"/>
                  </a:cubicBezTo>
                  <a:cubicBezTo>
                    <a:pt x="60" y="304"/>
                    <a:pt x="58" y="305"/>
                    <a:pt x="56" y="307"/>
                  </a:cubicBezTo>
                  <a:cubicBezTo>
                    <a:pt x="55" y="308"/>
                    <a:pt x="54" y="310"/>
                    <a:pt x="54" y="312"/>
                  </a:cubicBezTo>
                  <a:cubicBezTo>
                    <a:pt x="54" y="316"/>
                    <a:pt x="55" y="319"/>
                    <a:pt x="56" y="321"/>
                  </a:cubicBezTo>
                  <a:cubicBezTo>
                    <a:pt x="58" y="324"/>
                    <a:pt x="59" y="326"/>
                    <a:pt x="60" y="329"/>
                  </a:cubicBezTo>
                  <a:cubicBezTo>
                    <a:pt x="63" y="338"/>
                    <a:pt x="70" y="346"/>
                    <a:pt x="77" y="352"/>
                  </a:cubicBezTo>
                  <a:cubicBezTo>
                    <a:pt x="78" y="354"/>
                    <a:pt x="80" y="356"/>
                    <a:pt x="79" y="359"/>
                  </a:cubicBezTo>
                  <a:cubicBezTo>
                    <a:pt x="75" y="370"/>
                    <a:pt x="72" y="382"/>
                    <a:pt x="68" y="393"/>
                  </a:cubicBezTo>
                  <a:cubicBezTo>
                    <a:pt x="67" y="393"/>
                    <a:pt x="67" y="393"/>
                    <a:pt x="67" y="392"/>
                  </a:cubicBezTo>
                  <a:cubicBezTo>
                    <a:pt x="67" y="383"/>
                    <a:pt x="62" y="375"/>
                    <a:pt x="58" y="367"/>
                  </a:cubicBezTo>
                  <a:cubicBezTo>
                    <a:pt x="57" y="364"/>
                    <a:pt x="54" y="361"/>
                    <a:pt x="51" y="359"/>
                  </a:cubicBezTo>
                  <a:cubicBezTo>
                    <a:pt x="49" y="358"/>
                    <a:pt x="47" y="357"/>
                    <a:pt x="45" y="357"/>
                  </a:cubicBezTo>
                  <a:cubicBezTo>
                    <a:pt x="39" y="357"/>
                    <a:pt x="37" y="360"/>
                    <a:pt x="36" y="365"/>
                  </a:cubicBezTo>
                  <a:cubicBezTo>
                    <a:pt x="36" y="368"/>
                    <a:pt x="36" y="371"/>
                    <a:pt x="37" y="373"/>
                  </a:cubicBezTo>
                  <a:cubicBezTo>
                    <a:pt x="39" y="380"/>
                    <a:pt x="41" y="386"/>
                    <a:pt x="44" y="392"/>
                  </a:cubicBezTo>
                  <a:cubicBezTo>
                    <a:pt x="47" y="398"/>
                    <a:pt x="51" y="404"/>
                    <a:pt x="54" y="410"/>
                  </a:cubicBezTo>
                  <a:cubicBezTo>
                    <a:pt x="55" y="411"/>
                    <a:pt x="55" y="412"/>
                    <a:pt x="56" y="413"/>
                  </a:cubicBezTo>
                  <a:cubicBezTo>
                    <a:pt x="60" y="415"/>
                    <a:pt x="59" y="419"/>
                    <a:pt x="58" y="423"/>
                  </a:cubicBezTo>
                  <a:cubicBezTo>
                    <a:pt x="55" y="428"/>
                    <a:pt x="54" y="433"/>
                    <a:pt x="51" y="438"/>
                  </a:cubicBezTo>
                  <a:cubicBezTo>
                    <a:pt x="51" y="439"/>
                    <a:pt x="51" y="440"/>
                    <a:pt x="49" y="441"/>
                  </a:cubicBezTo>
                  <a:cubicBezTo>
                    <a:pt x="49" y="440"/>
                    <a:pt x="49" y="439"/>
                    <a:pt x="49" y="437"/>
                  </a:cubicBezTo>
                  <a:cubicBezTo>
                    <a:pt x="49" y="434"/>
                    <a:pt x="47" y="431"/>
                    <a:pt x="45" y="429"/>
                  </a:cubicBezTo>
                  <a:cubicBezTo>
                    <a:pt x="43" y="426"/>
                    <a:pt x="41" y="422"/>
                    <a:pt x="39" y="419"/>
                  </a:cubicBezTo>
                  <a:cubicBezTo>
                    <a:pt x="35" y="413"/>
                    <a:pt x="30" y="411"/>
                    <a:pt x="22" y="413"/>
                  </a:cubicBezTo>
                  <a:cubicBezTo>
                    <a:pt x="19" y="413"/>
                    <a:pt x="16" y="416"/>
                    <a:pt x="16" y="420"/>
                  </a:cubicBezTo>
                  <a:cubicBezTo>
                    <a:pt x="15" y="424"/>
                    <a:pt x="16" y="428"/>
                    <a:pt x="18" y="431"/>
                  </a:cubicBezTo>
                  <a:cubicBezTo>
                    <a:pt x="22" y="436"/>
                    <a:pt x="26" y="442"/>
                    <a:pt x="30" y="447"/>
                  </a:cubicBezTo>
                  <a:cubicBezTo>
                    <a:pt x="33" y="451"/>
                    <a:pt x="37" y="454"/>
                    <a:pt x="41" y="457"/>
                  </a:cubicBezTo>
                  <a:cubicBezTo>
                    <a:pt x="43" y="458"/>
                    <a:pt x="43" y="459"/>
                    <a:pt x="43" y="460"/>
                  </a:cubicBezTo>
                  <a:cubicBezTo>
                    <a:pt x="40" y="467"/>
                    <a:pt x="37" y="474"/>
                    <a:pt x="34" y="481"/>
                  </a:cubicBezTo>
                  <a:cubicBezTo>
                    <a:pt x="34" y="481"/>
                    <a:pt x="33" y="482"/>
                    <a:pt x="33" y="482"/>
                  </a:cubicBezTo>
                  <a:cubicBezTo>
                    <a:pt x="31" y="482"/>
                    <a:pt x="31" y="481"/>
                    <a:pt x="31" y="480"/>
                  </a:cubicBezTo>
                  <a:cubicBezTo>
                    <a:pt x="30" y="475"/>
                    <a:pt x="28" y="471"/>
                    <a:pt x="27" y="466"/>
                  </a:cubicBezTo>
                  <a:cubicBezTo>
                    <a:pt x="24" y="458"/>
                    <a:pt x="15" y="453"/>
                    <a:pt x="7" y="454"/>
                  </a:cubicBezTo>
                  <a:cubicBezTo>
                    <a:pt x="3" y="455"/>
                    <a:pt x="0" y="458"/>
                    <a:pt x="0" y="462"/>
                  </a:cubicBezTo>
                  <a:cubicBezTo>
                    <a:pt x="0" y="464"/>
                    <a:pt x="0" y="466"/>
                    <a:pt x="1" y="468"/>
                  </a:cubicBezTo>
                  <a:cubicBezTo>
                    <a:pt x="4" y="478"/>
                    <a:pt x="8" y="488"/>
                    <a:pt x="15" y="497"/>
                  </a:cubicBezTo>
                  <a:cubicBezTo>
                    <a:pt x="18" y="499"/>
                    <a:pt x="20" y="502"/>
                    <a:pt x="23" y="504"/>
                  </a:cubicBezTo>
                  <a:cubicBezTo>
                    <a:pt x="20" y="511"/>
                    <a:pt x="17" y="517"/>
                    <a:pt x="14" y="524"/>
                  </a:cubicBezTo>
                  <a:cubicBezTo>
                    <a:pt x="12" y="527"/>
                    <a:pt x="11" y="531"/>
                    <a:pt x="9" y="535"/>
                  </a:cubicBezTo>
                  <a:cubicBezTo>
                    <a:pt x="9" y="536"/>
                    <a:pt x="10" y="536"/>
                    <a:pt x="10" y="537"/>
                  </a:cubicBezTo>
                  <a:cubicBezTo>
                    <a:pt x="10" y="538"/>
                    <a:pt x="11" y="537"/>
                    <a:pt x="12" y="537"/>
                  </a:cubicBezTo>
                  <a:cubicBezTo>
                    <a:pt x="14" y="535"/>
                    <a:pt x="17" y="533"/>
                    <a:pt x="18" y="530"/>
                  </a:cubicBezTo>
                  <a:cubicBezTo>
                    <a:pt x="22" y="523"/>
                    <a:pt x="26" y="516"/>
                    <a:pt x="30" y="509"/>
                  </a:cubicBezTo>
                  <a:cubicBezTo>
                    <a:pt x="32" y="506"/>
                    <a:pt x="33" y="505"/>
                    <a:pt x="36" y="506"/>
                  </a:cubicBezTo>
                  <a:cubicBezTo>
                    <a:pt x="42" y="509"/>
                    <a:pt x="48" y="509"/>
                    <a:pt x="54" y="508"/>
                  </a:cubicBezTo>
                  <a:cubicBezTo>
                    <a:pt x="59" y="508"/>
                    <a:pt x="63" y="506"/>
                    <a:pt x="66" y="502"/>
                  </a:cubicBezTo>
                  <a:cubicBezTo>
                    <a:pt x="70" y="498"/>
                    <a:pt x="69" y="493"/>
                    <a:pt x="64" y="490"/>
                  </a:cubicBezTo>
                  <a:cubicBezTo>
                    <a:pt x="60" y="487"/>
                    <a:pt x="55" y="486"/>
                    <a:pt x="51" y="488"/>
                  </a:cubicBezTo>
                  <a:cubicBezTo>
                    <a:pt x="48" y="489"/>
                    <a:pt x="46" y="489"/>
                    <a:pt x="43" y="490"/>
                  </a:cubicBezTo>
                  <a:cubicBezTo>
                    <a:pt x="42" y="490"/>
                    <a:pt x="41" y="491"/>
                    <a:pt x="40" y="490"/>
                  </a:cubicBezTo>
                  <a:cubicBezTo>
                    <a:pt x="39" y="489"/>
                    <a:pt x="40" y="488"/>
                    <a:pt x="40" y="487"/>
                  </a:cubicBezTo>
                  <a:cubicBezTo>
                    <a:pt x="43" y="480"/>
                    <a:pt x="46" y="473"/>
                    <a:pt x="49" y="467"/>
                  </a:cubicBezTo>
                  <a:cubicBezTo>
                    <a:pt x="50" y="464"/>
                    <a:pt x="51" y="463"/>
                    <a:pt x="54" y="464"/>
                  </a:cubicBezTo>
                  <a:cubicBezTo>
                    <a:pt x="59" y="466"/>
                    <a:pt x="64" y="466"/>
                    <a:pt x="69" y="468"/>
                  </a:cubicBezTo>
                  <a:cubicBezTo>
                    <a:pt x="70" y="468"/>
                    <a:pt x="71" y="468"/>
                    <a:pt x="72" y="468"/>
                  </a:cubicBezTo>
                  <a:cubicBezTo>
                    <a:pt x="77" y="467"/>
                    <a:pt x="83" y="467"/>
                    <a:pt x="88" y="467"/>
                  </a:cubicBezTo>
                  <a:cubicBezTo>
                    <a:pt x="91" y="466"/>
                    <a:pt x="93" y="465"/>
                    <a:pt x="95" y="464"/>
                  </a:cubicBezTo>
                  <a:cubicBezTo>
                    <a:pt x="99" y="462"/>
                    <a:pt x="101" y="460"/>
                    <a:pt x="101" y="455"/>
                  </a:cubicBezTo>
                  <a:cubicBezTo>
                    <a:pt x="101" y="451"/>
                    <a:pt x="99" y="448"/>
                    <a:pt x="95" y="446"/>
                  </a:cubicBezTo>
                  <a:cubicBezTo>
                    <a:pt x="92" y="446"/>
                    <a:pt x="90" y="445"/>
                    <a:pt x="87" y="445"/>
                  </a:cubicBezTo>
                  <a:cubicBezTo>
                    <a:pt x="82" y="444"/>
                    <a:pt x="77" y="444"/>
                    <a:pt x="73" y="444"/>
                  </a:cubicBezTo>
                  <a:cubicBezTo>
                    <a:pt x="69" y="443"/>
                    <a:pt x="66" y="444"/>
                    <a:pt x="62" y="444"/>
                  </a:cubicBezTo>
                  <a:cubicBezTo>
                    <a:pt x="60" y="444"/>
                    <a:pt x="59" y="443"/>
                    <a:pt x="60" y="441"/>
                  </a:cubicBezTo>
                  <a:cubicBezTo>
                    <a:pt x="62" y="433"/>
                    <a:pt x="65" y="427"/>
                    <a:pt x="68" y="420"/>
                  </a:cubicBezTo>
                  <a:cubicBezTo>
                    <a:pt x="68" y="418"/>
                    <a:pt x="70" y="418"/>
                    <a:pt x="71" y="419"/>
                  </a:cubicBezTo>
                  <a:cubicBezTo>
                    <a:pt x="72" y="419"/>
                    <a:pt x="74" y="419"/>
                    <a:pt x="75" y="420"/>
                  </a:cubicBezTo>
                  <a:cubicBezTo>
                    <a:pt x="79" y="422"/>
                    <a:pt x="84" y="422"/>
                    <a:pt x="89" y="422"/>
                  </a:cubicBezTo>
                  <a:cubicBezTo>
                    <a:pt x="96" y="421"/>
                    <a:pt x="102" y="420"/>
                    <a:pt x="108" y="417"/>
                  </a:cubicBezTo>
                  <a:cubicBezTo>
                    <a:pt x="114" y="415"/>
                    <a:pt x="117" y="410"/>
                    <a:pt x="119" y="405"/>
                  </a:cubicBezTo>
                  <a:cubicBezTo>
                    <a:pt x="121" y="402"/>
                    <a:pt x="119" y="398"/>
                    <a:pt x="116" y="396"/>
                  </a:cubicBezTo>
                  <a:cubicBezTo>
                    <a:pt x="112" y="394"/>
                    <a:pt x="108" y="393"/>
                    <a:pt x="105" y="393"/>
                  </a:cubicBezTo>
                  <a:cubicBezTo>
                    <a:pt x="96" y="394"/>
                    <a:pt x="87" y="393"/>
                    <a:pt x="79" y="396"/>
                  </a:cubicBezTo>
                  <a:cubicBezTo>
                    <a:pt x="79" y="396"/>
                    <a:pt x="78" y="396"/>
                    <a:pt x="78" y="396"/>
                  </a:cubicBezTo>
                  <a:cubicBezTo>
                    <a:pt x="77" y="396"/>
                    <a:pt x="76" y="396"/>
                    <a:pt x="76" y="395"/>
                  </a:cubicBezTo>
                  <a:cubicBezTo>
                    <a:pt x="76" y="394"/>
                    <a:pt x="76" y="394"/>
                    <a:pt x="77" y="393"/>
                  </a:cubicBezTo>
                  <a:cubicBezTo>
                    <a:pt x="80" y="383"/>
                    <a:pt x="83" y="373"/>
                    <a:pt x="86" y="363"/>
                  </a:cubicBezTo>
                  <a:cubicBezTo>
                    <a:pt x="87" y="360"/>
                    <a:pt x="87" y="361"/>
                    <a:pt x="90" y="360"/>
                  </a:cubicBezTo>
                  <a:cubicBezTo>
                    <a:pt x="94" y="360"/>
                    <a:pt x="98" y="360"/>
                    <a:pt x="102" y="362"/>
                  </a:cubicBezTo>
                  <a:cubicBezTo>
                    <a:pt x="103" y="363"/>
                    <a:pt x="106" y="363"/>
                    <a:pt x="108" y="363"/>
                  </a:cubicBezTo>
                  <a:cubicBezTo>
                    <a:pt x="113" y="363"/>
                    <a:pt x="118" y="363"/>
                    <a:pt x="122" y="362"/>
                  </a:cubicBezTo>
                  <a:cubicBezTo>
                    <a:pt x="130" y="360"/>
                    <a:pt x="135" y="356"/>
                    <a:pt x="139" y="349"/>
                  </a:cubicBezTo>
                  <a:cubicBezTo>
                    <a:pt x="141" y="345"/>
                    <a:pt x="139" y="339"/>
                    <a:pt x="135" y="337"/>
                  </a:cubicBezTo>
                  <a:cubicBezTo>
                    <a:pt x="132" y="336"/>
                    <a:pt x="130" y="336"/>
                    <a:pt x="128" y="336"/>
                  </a:cubicBezTo>
                  <a:cubicBezTo>
                    <a:pt x="121" y="336"/>
                    <a:pt x="115" y="337"/>
                    <a:pt x="108" y="338"/>
                  </a:cubicBezTo>
                  <a:cubicBezTo>
                    <a:pt x="106" y="338"/>
                    <a:pt x="104" y="339"/>
                    <a:pt x="102" y="339"/>
                  </a:cubicBezTo>
                  <a:cubicBezTo>
                    <a:pt x="99" y="340"/>
                    <a:pt x="97" y="341"/>
                    <a:pt x="94" y="342"/>
                  </a:cubicBezTo>
                  <a:close/>
                </a:path>
              </a:pathLst>
            </a:custGeom>
            <a:solidFill>
              <a:srgbClr val="B1D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矩形 3"/>
            <p:cNvSpPr/>
            <p:nvPr/>
          </p:nvSpPr>
          <p:spPr>
            <a:xfrm>
              <a:off x="7662177" y="4186192"/>
              <a:ext cx="403200" cy="11844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4101460" y="2887890"/>
            <a:ext cx="859981" cy="4066917"/>
            <a:chOff x="4101460" y="2887890"/>
            <a:chExt cx="859981" cy="4066917"/>
          </a:xfrm>
        </p:grpSpPr>
        <p:sp>
          <p:nvSpPr>
            <p:cNvPr id="218" name="Freeform 211"/>
            <p:cNvSpPr>
              <a:spLocks/>
            </p:cNvSpPr>
            <p:nvPr/>
          </p:nvSpPr>
          <p:spPr bwMode="auto">
            <a:xfrm rot="21300667">
              <a:off x="4101460" y="2887890"/>
              <a:ext cx="674401" cy="1823209"/>
            </a:xfrm>
            <a:custGeom>
              <a:avLst/>
              <a:gdLst>
                <a:gd name="T0" fmla="*/ 86 w 162"/>
                <a:gd name="T1" fmla="*/ 256 h 439"/>
                <a:gd name="T2" fmla="*/ 119 w 162"/>
                <a:gd name="T3" fmla="*/ 253 h 439"/>
                <a:gd name="T4" fmla="*/ 106 w 162"/>
                <a:gd name="T5" fmla="*/ 289 h 439"/>
                <a:gd name="T6" fmla="*/ 93 w 162"/>
                <a:gd name="T7" fmla="*/ 301 h 439"/>
                <a:gd name="T8" fmla="*/ 105 w 162"/>
                <a:gd name="T9" fmla="*/ 336 h 439"/>
                <a:gd name="T10" fmla="*/ 118 w 162"/>
                <a:gd name="T11" fmla="*/ 313 h 439"/>
                <a:gd name="T12" fmla="*/ 147 w 162"/>
                <a:gd name="T13" fmla="*/ 309 h 439"/>
                <a:gd name="T14" fmla="*/ 115 w 162"/>
                <a:gd name="T15" fmla="*/ 352 h 439"/>
                <a:gd name="T16" fmla="*/ 117 w 162"/>
                <a:gd name="T17" fmla="*/ 369 h 439"/>
                <a:gd name="T18" fmla="*/ 126 w 162"/>
                <a:gd name="T19" fmla="*/ 390 h 439"/>
                <a:gd name="T20" fmla="*/ 131 w 162"/>
                <a:gd name="T21" fmla="*/ 371 h 439"/>
                <a:gd name="T22" fmla="*/ 148 w 162"/>
                <a:gd name="T23" fmla="*/ 352 h 439"/>
                <a:gd name="T24" fmla="*/ 161 w 162"/>
                <a:gd name="T25" fmla="*/ 362 h 439"/>
                <a:gd name="T26" fmla="*/ 152 w 162"/>
                <a:gd name="T27" fmla="*/ 384 h 439"/>
                <a:gd name="T28" fmla="*/ 135 w 162"/>
                <a:gd name="T29" fmla="*/ 404 h 439"/>
                <a:gd name="T30" fmla="*/ 142 w 162"/>
                <a:gd name="T31" fmla="*/ 434 h 439"/>
                <a:gd name="T32" fmla="*/ 138 w 162"/>
                <a:gd name="T33" fmla="*/ 436 h 439"/>
                <a:gd name="T34" fmla="*/ 119 w 162"/>
                <a:gd name="T35" fmla="*/ 410 h 439"/>
                <a:gd name="T36" fmla="*/ 95 w 162"/>
                <a:gd name="T37" fmla="*/ 413 h 439"/>
                <a:gd name="T38" fmla="*/ 78 w 162"/>
                <a:gd name="T39" fmla="*/ 395 h 439"/>
                <a:gd name="T40" fmla="*/ 112 w 162"/>
                <a:gd name="T41" fmla="*/ 394 h 439"/>
                <a:gd name="T42" fmla="*/ 115 w 162"/>
                <a:gd name="T43" fmla="*/ 391 h 439"/>
                <a:gd name="T44" fmla="*/ 102 w 162"/>
                <a:gd name="T45" fmla="*/ 370 h 439"/>
                <a:gd name="T46" fmla="*/ 75 w 162"/>
                <a:gd name="T47" fmla="*/ 369 h 439"/>
                <a:gd name="T48" fmla="*/ 61 w 162"/>
                <a:gd name="T49" fmla="*/ 341 h 439"/>
                <a:gd name="T50" fmla="*/ 82 w 162"/>
                <a:gd name="T51" fmla="*/ 342 h 439"/>
                <a:gd name="T52" fmla="*/ 95 w 162"/>
                <a:gd name="T53" fmla="*/ 343 h 439"/>
                <a:gd name="T54" fmla="*/ 78 w 162"/>
                <a:gd name="T55" fmla="*/ 291 h 439"/>
                <a:gd name="T56" fmla="*/ 73 w 162"/>
                <a:gd name="T57" fmla="*/ 294 h 439"/>
                <a:gd name="T58" fmla="*/ 34 w 162"/>
                <a:gd name="T59" fmla="*/ 268 h 439"/>
                <a:gd name="T60" fmla="*/ 64 w 162"/>
                <a:gd name="T61" fmla="*/ 259 h 439"/>
                <a:gd name="T62" fmla="*/ 63 w 162"/>
                <a:gd name="T63" fmla="*/ 233 h 439"/>
                <a:gd name="T64" fmla="*/ 19 w 162"/>
                <a:gd name="T65" fmla="*/ 211 h 439"/>
                <a:gd name="T66" fmla="*/ 10 w 162"/>
                <a:gd name="T67" fmla="*/ 189 h 439"/>
                <a:gd name="T68" fmla="*/ 28 w 162"/>
                <a:gd name="T69" fmla="*/ 181 h 439"/>
                <a:gd name="T70" fmla="*/ 57 w 162"/>
                <a:gd name="T71" fmla="*/ 209 h 439"/>
                <a:gd name="T72" fmla="*/ 48 w 162"/>
                <a:gd name="T73" fmla="*/ 157 h 439"/>
                <a:gd name="T74" fmla="*/ 43 w 162"/>
                <a:gd name="T75" fmla="*/ 144 h 439"/>
                <a:gd name="T76" fmla="*/ 1 w 162"/>
                <a:gd name="T77" fmla="*/ 120 h 439"/>
                <a:gd name="T78" fmla="*/ 15 w 162"/>
                <a:gd name="T79" fmla="*/ 106 h 439"/>
                <a:gd name="T80" fmla="*/ 42 w 162"/>
                <a:gd name="T81" fmla="*/ 124 h 439"/>
                <a:gd name="T82" fmla="*/ 41 w 162"/>
                <a:gd name="T83" fmla="*/ 88 h 439"/>
                <a:gd name="T84" fmla="*/ 33 w 162"/>
                <a:gd name="T85" fmla="*/ 67 h 439"/>
                <a:gd name="T86" fmla="*/ 29 w 162"/>
                <a:gd name="T87" fmla="*/ 34 h 439"/>
                <a:gd name="T88" fmla="*/ 48 w 162"/>
                <a:gd name="T89" fmla="*/ 1 h 439"/>
                <a:gd name="T90" fmla="*/ 61 w 162"/>
                <a:gd name="T91" fmla="*/ 11 h 439"/>
                <a:gd name="T92" fmla="*/ 59 w 162"/>
                <a:gd name="T93" fmla="*/ 65 h 439"/>
                <a:gd name="T94" fmla="*/ 51 w 162"/>
                <a:gd name="T95" fmla="*/ 78 h 439"/>
                <a:gd name="T96" fmla="*/ 56 w 162"/>
                <a:gd name="T97" fmla="*/ 117 h 439"/>
                <a:gd name="T98" fmla="*/ 59 w 162"/>
                <a:gd name="T99" fmla="*/ 116 h 439"/>
                <a:gd name="T100" fmla="*/ 78 w 162"/>
                <a:gd name="T101" fmla="*/ 85 h 439"/>
                <a:gd name="T102" fmla="*/ 96 w 162"/>
                <a:gd name="T103" fmla="*/ 87 h 439"/>
                <a:gd name="T104" fmla="*/ 85 w 162"/>
                <a:gd name="T105" fmla="*/ 119 h 439"/>
                <a:gd name="T106" fmla="*/ 61 w 162"/>
                <a:gd name="T107" fmla="*/ 140 h 439"/>
                <a:gd name="T108" fmla="*/ 60 w 162"/>
                <a:gd name="T109" fmla="*/ 153 h 439"/>
                <a:gd name="T110" fmla="*/ 67 w 162"/>
                <a:gd name="T111" fmla="*/ 193 h 439"/>
                <a:gd name="T112" fmla="*/ 71 w 162"/>
                <a:gd name="T113" fmla="*/ 193 h 439"/>
                <a:gd name="T114" fmla="*/ 77 w 162"/>
                <a:gd name="T115" fmla="*/ 181 h 439"/>
                <a:gd name="T116" fmla="*/ 102 w 162"/>
                <a:gd name="T117" fmla="*/ 161 h 439"/>
                <a:gd name="T118" fmla="*/ 90 w 162"/>
                <a:gd name="T119" fmla="*/ 216 h 439"/>
                <a:gd name="T120" fmla="*/ 78 w 162"/>
                <a:gd name="T121" fmla="*/ 223 h 439"/>
                <a:gd name="T122" fmla="*/ 82 w 162"/>
                <a:gd name="T123" fmla="*/ 2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2" h="439">
                  <a:moveTo>
                    <a:pt x="82" y="260"/>
                  </a:moveTo>
                  <a:cubicBezTo>
                    <a:pt x="85" y="259"/>
                    <a:pt x="85" y="257"/>
                    <a:pt x="86" y="256"/>
                  </a:cubicBezTo>
                  <a:cubicBezTo>
                    <a:pt x="89" y="250"/>
                    <a:pt x="94" y="246"/>
                    <a:pt x="101" y="243"/>
                  </a:cubicBezTo>
                  <a:cubicBezTo>
                    <a:pt x="110" y="238"/>
                    <a:pt x="118" y="243"/>
                    <a:pt x="119" y="253"/>
                  </a:cubicBezTo>
                  <a:cubicBezTo>
                    <a:pt x="120" y="260"/>
                    <a:pt x="119" y="266"/>
                    <a:pt x="116" y="272"/>
                  </a:cubicBezTo>
                  <a:cubicBezTo>
                    <a:pt x="113" y="278"/>
                    <a:pt x="110" y="284"/>
                    <a:pt x="106" y="289"/>
                  </a:cubicBezTo>
                  <a:cubicBezTo>
                    <a:pt x="103" y="292"/>
                    <a:pt x="100" y="296"/>
                    <a:pt x="95" y="297"/>
                  </a:cubicBezTo>
                  <a:cubicBezTo>
                    <a:pt x="93" y="298"/>
                    <a:pt x="93" y="299"/>
                    <a:pt x="93" y="301"/>
                  </a:cubicBezTo>
                  <a:cubicBezTo>
                    <a:pt x="97" y="312"/>
                    <a:pt x="99" y="324"/>
                    <a:pt x="104" y="335"/>
                  </a:cubicBezTo>
                  <a:cubicBezTo>
                    <a:pt x="104" y="335"/>
                    <a:pt x="105" y="336"/>
                    <a:pt x="105" y="336"/>
                  </a:cubicBezTo>
                  <a:cubicBezTo>
                    <a:pt x="107" y="336"/>
                    <a:pt x="107" y="334"/>
                    <a:pt x="107" y="333"/>
                  </a:cubicBezTo>
                  <a:cubicBezTo>
                    <a:pt x="110" y="326"/>
                    <a:pt x="114" y="319"/>
                    <a:pt x="118" y="313"/>
                  </a:cubicBezTo>
                  <a:cubicBezTo>
                    <a:pt x="122" y="307"/>
                    <a:pt x="127" y="302"/>
                    <a:pt x="135" y="300"/>
                  </a:cubicBezTo>
                  <a:cubicBezTo>
                    <a:pt x="142" y="299"/>
                    <a:pt x="146" y="302"/>
                    <a:pt x="147" y="309"/>
                  </a:cubicBezTo>
                  <a:cubicBezTo>
                    <a:pt x="147" y="324"/>
                    <a:pt x="142" y="336"/>
                    <a:pt x="129" y="345"/>
                  </a:cubicBezTo>
                  <a:cubicBezTo>
                    <a:pt x="125" y="348"/>
                    <a:pt x="119" y="350"/>
                    <a:pt x="115" y="352"/>
                  </a:cubicBezTo>
                  <a:cubicBezTo>
                    <a:pt x="112" y="353"/>
                    <a:pt x="111" y="354"/>
                    <a:pt x="112" y="357"/>
                  </a:cubicBezTo>
                  <a:cubicBezTo>
                    <a:pt x="114" y="361"/>
                    <a:pt x="115" y="365"/>
                    <a:pt x="117" y="369"/>
                  </a:cubicBezTo>
                  <a:cubicBezTo>
                    <a:pt x="119" y="376"/>
                    <a:pt x="122" y="382"/>
                    <a:pt x="125" y="389"/>
                  </a:cubicBezTo>
                  <a:cubicBezTo>
                    <a:pt x="125" y="389"/>
                    <a:pt x="125" y="390"/>
                    <a:pt x="126" y="390"/>
                  </a:cubicBezTo>
                  <a:cubicBezTo>
                    <a:pt x="128" y="390"/>
                    <a:pt x="127" y="388"/>
                    <a:pt x="127" y="387"/>
                  </a:cubicBezTo>
                  <a:cubicBezTo>
                    <a:pt x="128" y="382"/>
                    <a:pt x="129" y="376"/>
                    <a:pt x="131" y="371"/>
                  </a:cubicBezTo>
                  <a:cubicBezTo>
                    <a:pt x="132" y="364"/>
                    <a:pt x="136" y="359"/>
                    <a:pt x="142" y="355"/>
                  </a:cubicBezTo>
                  <a:cubicBezTo>
                    <a:pt x="144" y="354"/>
                    <a:pt x="146" y="353"/>
                    <a:pt x="148" y="352"/>
                  </a:cubicBezTo>
                  <a:cubicBezTo>
                    <a:pt x="151" y="350"/>
                    <a:pt x="154" y="350"/>
                    <a:pt x="157" y="352"/>
                  </a:cubicBezTo>
                  <a:cubicBezTo>
                    <a:pt x="160" y="355"/>
                    <a:pt x="162" y="358"/>
                    <a:pt x="161" y="362"/>
                  </a:cubicBezTo>
                  <a:cubicBezTo>
                    <a:pt x="160" y="364"/>
                    <a:pt x="160" y="366"/>
                    <a:pt x="159" y="368"/>
                  </a:cubicBezTo>
                  <a:cubicBezTo>
                    <a:pt x="157" y="373"/>
                    <a:pt x="155" y="379"/>
                    <a:pt x="152" y="384"/>
                  </a:cubicBezTo>
                  <a:cubicBezTo>
                    <a:pt x="149" y="389"/>
                    <a:pt x="147" y="395"/>
                    <a:pt x="142" y="399"/>
                  </a:cubicBezTo>
                  <a:cubicBezTo>
                    <a:pt x="140" y="401"/>
                    <a:pt x="138" y="403"/>
                    <a:pt x="135" y="404"/>
                  </a:cubicBezTo>
                  <a:cubicBezTo>
                    <a:pt x="132" y="405"/>
                    <a:pt x="131" y="406"/>
                    <a:pt x="133" y="409"/>
                  </a:cubicBezTo>
                  <a:cubicBezTo>
                    <a:pt x="136" y="417"/>
                    <a:pt x="138" y="426"/>
                    <a:pt x="142" y="434"/>
                  </a:cubicBezTo>
                  <a:cubicBezTo>
                    <a:pt x="143" y="436"/>
                    <a:pt x="143" y="438"/>
                    <a:pt x="141" y="438"/>
                  </a:cubicBezTo>
                  <a:cubicBezTo>
                    <a:pt x="140" y="439"/>
                    <a:pt x="139" y="437"/>
                    <a:pt x="138" y="436"/>
                  </a:cubicBezTo>
                  <a:cubicBezTo>
                    <a:pt x="133" y="428"/>
                    <a:pt x="127" y="420"/>
                    <a:pt x="123" y="411"/>
                  </a:cubicBezTo>
                  <a:cubicBezTo>
                    <a:pt x="122" y="409"/>
                    <a:pt x="121" y="408"/>
                    <a:pt x="119" y="410"/>
                  </a:cubicBezTo>
                  <a:cubicBezTo>
                    <a:pt x="114" y="413"/>
                    <a:pt x="109" y="414"/>
                    <a:pt x="103" y="413"/>
                  </a:cubicBezTo>
                  <a:cubicBezTo>
                    <a:pt x="100" y="413"/>
                    <a:pt x="98" y="413"/>
                    <a:pt x="95" y="413"/>
                  </a:cubicBezTo>
                  <a:cubicBezTo>
                    <a:pt x="89" y="414"/>
                    <a:pt x="84" y="411"/>
                    <a:pt x="79" y="409"/>
                  </a:cubicBezTo>
                  <a:cubicBezTo>
                    <a:pt x="74" y="406"/>
                    <a:pt x="73" y="399"/>
                    <a:pt x="78" y="395"/>
                  </a:cubicBezTo>
                  <a:cubicBezTo>
                    <a:pt x="80" y="394"/>
                    <a:pt x="82" y="393"/>
                    <a:pt x="84" y="392"/>
                  </a:cubicBezTo>
                  <a:cubicBezTo>
                    <a:pt x="94" y="389"/>
                    <a:pt x="103" y="389"/>
                    <a:pt x="112" y="394"/>
                  </a:cubicBezTo>
                  <a:cubicBezTo>
                    <a:pt x="113" y="394"/>
                    <a:pt x="114" y="394"/>
                    <a:pt x="114" y="394"/>
                  </a:cubicBezTo>
                  <a:cubicBezTo>
                    <a:pt x="115" y="393"/>
                    <a:pt x="115" y="392"/>
                    <a:pt x="115" y="391"/>
                  </a:cubicBezTo>
                  <a:cubicBezTo>
                    <a:pt x="112" y="384"/>
                    <a:pt x="109" y="378"/>
                    <a:pt x="106" y="371"/>
                  </a:cubicBezTo>
                  <a:cubicBezTo>
                    <a:pt x="105" y="369"/>
                    <a:pt x="104" y="369"/>
                    <a:pt x="102" y="370"/>
                  </a:cubicBezTo>
                  <a:cubicBezTo>
                    <a:pt x="95" y="374"/>
                    <a:pt x="89" y="374"/>
                    <a:pt x="82" y="371"/>
                  </a:cubicBezTo>
                  <a:cubicBezTo>
                    <a:pt x="80" y="370"/>
                    <a:pt x="78" y="369"/>
                    <a:pt x="75" y="369"/>
                  </a:cubicBezTo>
                  <a:cubicBezTo>
                    <a:pt x="67" y="367"/>
                    <a:pt x="61" y="362"/>
                    <a:pt x="56" y="356"/>
                  </a:cubicBezTo>
                  <a:cubicBezTo>
                    <a:pt x="51" y="350"/>
                    <a:pt x="54" y="343"/>
                    <a:pt x="61" y="341"/>
                  </a:cubicBezTo>
                  <a:cubicBezTo>
                    <a:pt x="64" y="339"/>
                    <a:pt x="68" y="339"/>
                    <a:pt x="71" y="340"/>
                  </a:cubicBezTo>
                  <a:cubicBezTo>
                    <a:pt x="75" y="341"/>
                    <a:pt x="78" y="341"/>
                    <a:pt x="82" y="342"/>
                  </a:cubicBezTo>
                  <a:cubicBezTo>
                    <a:pt x="87" y="343"/>
                    <a:pt x="92" y="344"/>
                    <a:pt x="97" y="348"/>
                  </a:cubicBezTo>
                  <a:cubicBezTo>
                    <a:pt x="96" y="346"/>
                    <a:pt x="96" y="344"/>
                    <a:pt x="95" y="343"/>
                  </a:cubicBezTo>
                  <a:cubicBezTo>
                    <a:pt x="92" y="336"/>
                    <a:pt x="90" y="328"/>
                    <a:pt x="88" y="321"/>
                  </a:cubicBezTo>
                  <a:cubicBezTo>
                    <a:pt x="85" y="311"/>
                    <a:pt x="82" y="301"/>
                    <a:pt x="78" y="291"/>
                  </a:cubicBezTo>
                  <a:cubicBezTo>
                    <a:pt x="76" y="291"/>
                    <a:pt x="76" y="293"/>
                    <a:pt x="75" y="293"/>
                  </a:cubicBezTo>
                  <a:cubicBezTo>
                    <a:pt x="74" y="294"/>
                    <a:pt x="73" y="294"/>
                    <a:pt x="73" y="294"/>
                  </a:cubicBezTo>
                  <a:cubicBezTo>
                    <a:pt x="68" y="291"/>
                    <a:pt x="64" y="291"/>
                    <a:pt x="59" y="290"/>
                  </a:cubicBezTo>
                  <a:cubicBezTo>
                    <a:pt x="47" y="287"/>
                    <a:pt x="40" y="279"/>
                    <a:pt x="34" y="268"/>
                  </a:cubicBezTo>
                  <a:cubicBezTo>
                    <a:pt x="32" y="262"/>
                    <a:pt x="36" y="255"/>
                    <a:pt x="42" y="255"/>
                  </a:cubicBezTo>
                  <a:cubicBezTo>
                    <a:pt x="50" y="254"/>
                    <a:pt x="58" y="254"/>
                    <a:pt x="64" y="259"/>
                  </a:cubicBezTo>
                  <a:cubicBezTo>
                    <a:pt x="66" y="261"/>
                    <a:pt x="67" y="262"/>
                    <a:pt x="70" y="262"/>
                  </a:cubicBezTo>
                  <a:cubicBezTo>
                    <a:pt x="68" y="252"/>
                    <a:pt x="65" y="243"/>
                    <a:pt x="63" y="233"/>
                  </a:cubicBezTo>
                  <a:cubicBezTo>
                    <a:pt x="54" y="233"/>
                    <a:pt x="46" y="229"/>
                    <a:pt x="37" y="226"/>
                  </a:cubicBezTo>
                  <a:cubicBezTo>
                    <a:pt x="29" y="224"/>
                    <a:pt x="23" y="218"/>
                    <a:pt x="19" y="211"/>
                  </a:cubicBezTo>
                  <a:cubicBezTo>
                    <a:pt x="17" y="209"/>
                    <a:pt x="16" y="207"/>
                    <a:pt x="14" y="205"/>
                  </a:cubicBezTo>
                  <a:cubicBezTo>
                    <a:pt x="11" y="200"/>
                    <a:pt x="10" y="195"/>
                    <a:pt x="10" y="189"/>
                  </a:cubicBezTo>
                  <a:cubicBezTo>
                    <a:pt x="10" y="184"/>
                    <a:pt x="14" y="180"/>
                    <a:pt x="20" y="180"/>
                  </a:cubicBezTo>
                  <a:cubicBezTo>
                    <a:pt x="23" y="180"/>
                    <a:pt x="26" y="180"/>
                    <a:pt x="28" y="181"/>
                  </a:cubicBezTo>
                  <a:cubicBezTo>
                    <a:pt x="34" y="184"/>
                    <a:pt x="40" y="187"/>
                    <a:pt x="45" y="192"/>
                  </a:cubicBezTo>
                  <a:cubicBezTo>
                    <a:pt x="50" y="197"/>
                    <a:pt x="54" y="203"/>
                    <a:pt x="57" y="209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5" y="190"/>
                    <a:pt x="51" y="174"/>
                    <a:pt x="48" y="157"/>
                  </a:cubicBezTo>
                  <a:cubicBezTo>
                    <a:pt x="48" y="154"/>
                    <a:pt x="47" y="151"/>
                    <a:pt x="47" y="148"/>
                  </a:cubicBezTo>
                  <a:cubicBezTo>
                    <a:pt x="47" y="146"/>
                    <a:pt x="46" y="144"/>
                    <a:pt x="43" y="144"/>
                  </a:cubicBezTo>
                  <a:cubicBezTo>
                    <a:pt x="36" y="144"/>
                    <a:pt x="28" y="141"/>
                    <a:pt x="21" y="139"/>
                  </a:cubicBezTo>
                  <a:cubicBezTo>
                    <a:pt x="12" y="136"/>
                    <a:pt x="6" y="129"/>
                    <a:pt x="1" y="120"/>
                  </a:cubicBezTo>
                  <a:cubicBezTo>
                    <a:pt x="0" y="118"/>
                    <a:pt x="1" y="116"/>
                    <a:pt x="2" y="114"/>
                  </a:cubicBezTo>
                  <a:cubicBezTo>
                    <a:pt x="4" y="109"/>
                    <a:pt x="9" y="106"/>
                    <a:pt x="15" y="106"/>
                  </a:cubicBezTo>
                  <a:cubicBezTo>
                    <a:pt x="18" y="107"/>
                    <a:pt x="21" y="108"/>
                    <a:pt x="24" y="110"/>
                  </a:cubicBezTo>
                  <a:cubicBezTo>
                    <a:pt x="30" y="115"/>
                    <a:pt x="37" y="119"/>
                    <a:pt x="42" y="124"/>
                  </a:cubicBezTo>
                  <a:cubicBezTo>
                    <a:pt x="44" y="123"/>
                    <a:pt x="44" y="122"/>
                    <a:pt x="44" y="121"/>
                  </a:cubicBezTo>
                  <a:cubicBezTo>
                    <a:pt x="43" y="110"/>
                    <a:pt x="42" y="99"/>
                    <a:pt x="41" y="88"/>
                  </a:cubicBezTo>
                  <a:cubicBezTo>
                    <a:pt x="40" y="85"/>
                    <a:pt x="40" y="83"/>
                    <a:pt x="38" y="80"/>
                  </a:cubicBezTo>
                  <a:cubicBezTo>
                    <a:pt x="35" y="77"/>
                    <a:pt x="33" y="72"/>
                    <a:pt x="33" y="67"/>
                  </a:cubicBezTo>
                  <a:cubicBezTo>
                    <a:pt x="33" y="62"/>
                    <a:pt x="32" y="58"/>
                    <a:pt x="31" y="53"/>
                  </a:cubicBezTo>
                  <a:cubicBezTo>
                    <a:pt x="29" y="47"/>
                    <a:pt x="29" y="40"/>
                    <a:pt x="29" y="34"/>
                  </a:cubicBezTo>
                  <a:cubicBezTo>
                    <a:pt x="29" y="30"/>
                    <a:pt x="29" y="26"/>
                    <a:pt x="29" y="22"/>
                  </a:cubicBezTo>
                  <a:cubicBezTo>
                    <a:pt x="29" y="11"/>
                    <a:pt x="37" y="2"/>
                    <a:pt x="48" y="1"/>
                  </a:cubicBezTo>
                  <a:cubicBezTo>
                    <a:pt x="52" y="0"/>
                    <a:pt x="55" y="2"/>
                    <a:pt x="58" y="5"/>
                  </a:cubicBezTo>
                  <a:cubicBezTo>
                    <a:pt x="59" y="7"/>
                    <a:pt x="60" y="9"/>
                    <a:pt x="61" y="11"/>
                  </a:cubicBezTo>
                  <a:cubicBezTo>
                    <a:pt x="63" y="22"/>
                    <a:pt x="65" y="33"/>
                    <a:pt x="64" y="44"/>
                  </a:cubicBezTo>
                  <a:cubicBezTo>
                    <a:pt x="63" y="51"/>
                    <a:pt x="61" y="58"/>
                    <a:pt x="59" y="65"/>
                  </a:cubicBezTo>
                  <a:cubicBezTo>
                    <a:pt x="58" y="69"/>
                    <a:pt x="56" y="74"/>
                    <a:pt x="52" y="76"/>
                  </a:cubicBezTo>
                  <a:cubicBezTo>
                    <a:pt x="51" y="76"/>
                    <a:pt x="50" y="77"/>
                    <a:pt x="51" y="78"/>
                  </a:cubicBezTo>
                  <a:cubicBezTo>
                    <a:pt x="53" y="91"/>
                    <a:pt x="54" y="103"/>
                    <a:pt x="56" y="116"/>
                  </a:cubicBezTo>
                  <a:cubicBezTo>
                    <a:pt x="56" y="116"/>
                    <a:pt x="56" y="117"/>
                    <a:pt x="56" y="117"/>
                  </a:cubicBezTo>
                  <a:cubicBezTo>
                    <a:pt x="57" y="118"/>
                    <a:pt x="57" y="118"/>
                    <a:pt x="58" y="117"/>
                  </a:cubicBezTo>
                  <a:cubicBezTo>
                    <a:pt x="58" y="117"/>
                    <a:pt x="59" y="116"/>
                    <a:pt x="59" y="116"/>
                  </a:cubicBezTo>
                  <a:cubicBezTo>
                    <a:pt x="61" y="110"/>
                    <a:pt x="65" y="105"/>
                    <a:pt x="66" y="99"/>
                  </a:cubicBezTo>
                  <a:cubicBezTo>
                    <a:pt x="68" y="93"/>
                    <a:pt x="72" y="88"/>
                    <a:pt x="78" y="85"/>
                  </a:cubicBezTo>
                  <a:cubicBezTo>
                    <a:pt x="80" y="84"/>
                    <a:pt x="81" y="83"/>
                    <a:pt x="83" y="82"/>
                  </a:cubicBezTo>
                  <a:cubicBezTo>
                    <a:pt x="88" y="79"/>
                    <a:pt x="94" y="81"/>
                    <a:pt x="96" y="87"/>
                  </a:cubicBezTo>
                  <a:cubicBezTo>
                    <a:pt x="98" y="94"/>
                    <a:pt x="98" y="101"/>
                    <a:pt x="94" y="107"/>
                  </a:cubicBezTo>
                  <a:cubicBezTo>
                    <a:pt x="92" y="111"/>
                    <a:pt x="89" y="115"/>
                    <a:pt x="85" y="119"/>
                  </a:cubicBezTo>
                  <a:cubicBezTo>
                    <a:pt x="83" y="121"/>
                    <a:pt x="81" y="123"/>
                    <a:pt x="79" y="126"/>
                  </a:cubicBezTo>
                  <a:cubicBezTo>
                    <a:pt x="74" y="132"/>
                    <a:pt x="68" y="136"/>
                    <a:pt x="61" y="140"/>
                  </a:cubicBezTo>
                  <a:cubicBezTo>
                    <a:pt x="59" y="141"/>
                    <a:pt x="59" y="142"/>
                    <a:pt x="59" y="144"/>
                  </a:cubicBezTo>
                  <a:cubicBezTo>
                    <a:pt x="59" y="147"/>
                    <a:pt x="60" y="150"/>
                    <a:pt x="60" y="153"/>
                  </a:cubicBezTo>
                  <a:cubicBezTo>
                    <a:pt x="63" y="166"/>
                    <a:pt x="65" y="179"/>
                    <a:pt x="67" y="192"/>
                  </a:cubicBezTo>
                  <a:cubicBezTo>
                    <a:pt x="67" y="192"/>
                    <a:pt x="67" y="192"/>
                    <a:pt x="67" y="193"/>
                  </a:cubicBezTo>
                  <a:cubicBezTo>
                    <a:pt x="67" y="193"/>
                    <a:pt x="68" y="195"/>
                    <a:pt x="69" y="195"/>
                  </a:cubicBezTo>
                  <a:cubicBezTo>
                    <a:pt x="70" y="195"/>
                    <a:pt x="70" y="194"/>
                    <a:pt x="71" y="193"/>
                  </a:cubicBezTo>
                  <a:cubicBezTo>
                    <a:pt x="73" y="190"/>
                    <a:pt x="75" y="186"/>
                    <a:pt x="76" y="183"/>
                  </a:cubicBezTo>
                  <a:cubicBezTo>
                    <a:pt x="77" y="182"/>
                    <a:pt x="77" y="181"/>
                    <a:pt x="77" y="181"/>
                  </a:cubicBezTo>
                  <a:cubicBezTo>
                    <a:pt x="79" y="170"/>
                    <a:pt x="87" y="165"/>
                    <a:pt x="95" y="161"/>
                  </a:cubicBezTo>
                  <a:cubicBezTo>
                    <a:pt x="98" y="160"/>
                    <a:pt x="100" y="160"/>
                    <a:pt x="102" y="161"/>
                  </a:cubicBezTo>
                  <a:cubicBezTo>
                    <a:pt x="108" y="164"/>
                    <a:pt x="111" y="171"/>
                    <a:pt x="110" y="178"/>
                  </a:cubicBezTo>
                  <a:cubicBezTo>
                    <a:pt x="108" y="193"/>
                    <a:pt x="101" y="205"/>
                    <a:pt x="90" y="216"/>
                  </a:cubicBezTo>
                  <a:cubicBezTo>
                    <a:pt x="88" y="218"/>
                    <a:pt x="85" y="220"/>
                    <a:pt x="82" y="221"/>
                  </a:cubicBezTo>
                  <a:cubicBezTo>
                    <a:pt x="81" y="222"/>
                    <a:pt x="79" y="222"/>
                    <a:pt x="78" y="223"/>
                  </a:cubicBezTo>
                  <a:cubicBezTo>
                    <a:pt x="74" y="224"/>
                    <a:pt x="74" y="225"/>
                    <a:pt x="75" y="230"/>
                  </a:cubicBezTo>
                  <a:cubicBezTo>
                    <a:pt x="77" y="240"/>
                    <a:pt x="79" y="250"/>
                    <a:pt x="82" y="260"/>
                  </a:cubicBezTo>
                  <a:close/>
                </a:path>
              </a:pathLst>
            </a:custGeom>
            <a:solidFill>
              <a:srgbClr val="BFE1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" name="矩形 1"/>
            <p:cNvSpPr/>
            <p:nvPr/>
          </p:nvSpPr>
          <p:spPr>
            <a:xfrm rot="21318946">
              <a:off x="4288241" y="4807107"/>
              <a:ext cx="673200" cy="21477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19" name="Freeform 212"/>
          <p:cNvSpPr>
            <a:spLocks/>
          </p:cNvSpPr>
          <p:nvPr/>
        </p:nvSpPr>
        <p:spPr bwMode="auto">
          <a:xfrm rot="611072">
            <a:off x="4821295" y="3606513"/>
            <a:ext cx="370790" cy="1205968"/>
          </a:xfrm>
          <a:custGeom>
            <a:avLst/>
            <a:gdLst>
              <a:gd name="T0" fmla="*/ 59 w 115"/>
              <a:gd name="T1" fmla="*/ 218 h 375"/>
              <a:gd name="T2" fmla="*/ 88 w 115"/>
              <a:gd name="T3" fmla="*/ 218 h 375"/>
              <a:gd name="T4" fmla="*/ 74 w 115"/>
              <a:gd name="T5" fmla="*/ 247 h 375"/>
              <a:gd name="T6" fmla="*/ 62 w 115"/>
              <a:gd name="T7" fmla="*/ 256 h 375"/>
              <a:gd name="T8" fmla="*/ 69 w 115"/>
              <a:gd name="T9" fmla="*/ 286 h 375"/>
              <a:gd name="T10" fmla="*/ 82 w 115"/>
              <a:gd name="T11" fmla="*/ 268 h 375"/>
              <a:gd name="T12" fmla="*/ 106 w 115"/>
              <a:gd name="T13" fmla="*/ 267 h 375"/>
              <a:gd name="T14" fmla="*/ 76 w 115"/>
              <a:gd name="T15" fmla="*/ 300 h 375"/>
              <a:gd name="T16" fmla="*/ 76 w 115"/>
              <a:gd name="T17" fmla="*/ 315 h 375"/>
              <a:gd name="T18" fmla="*/ 82 w 115"/>
              <a:gd name="T19" fmla="*/ 334 h 375"/>
              <a:gd name="T20" fmla="*/ 88 w 115"/>
              <a:gd name="T21" fmla="*/ 318 h 375"/>
              <a:gd name="T22" fmla="*/ 103 w 115"/>
              <a:gd name="T23" fmla="*/ 303 h 375"/>
              <a:gd name="T24" fmla="*/ 114 w 115"/>
              <a:gd name="T25" fmla="*/ 313 h 375"/>
              <a:gd name="T26" fmla="*/ 104 w 115"/>
              <a:gd name="T27" fmla="*/ 330 h 375"/>
              <a:gd name="T28" fmla="*/ 89 w 115"/>
              <a:gd name="T29" fmla="*/ 346 h 375"/>
              <a:gd name="T30" fmla="*/ 92 w 115"/>
              <a:gd name="T31" fmla="*/ 371 h 375"/>
              <a:gd name="T32" fmla="*/ 88 w 115"/>
              <a:gd name="T33" fmla="*/ 373 h 375"/>
              <a:gd name="T34" fmla="*/ 75 w 115"/>
              <a:gd name="T35" fmla="*/ 349 h 375"/>
              <a:gd name="T36" fmla="*/ 54 w 115"/>
              <a:gd name="T37" fmla="*/ 350 h 375"/>
              <a:gd name="T38" fmla="*/ 41 w 115"/>
              <a:gd name="T39" fmla="*/ 334 h 375"/>
              <a:gd name="T40" fmla="*/ 70 w 115"/>
              <a:gd name="T41" fmla="*/ 335 h 375"/>
              <a:gd name="T42" fmla="*/ 72 w 115"/>
              <a:gd name="T43" fmla="*/ 333 h 375"/>
              <a:gd name="T44" fmla="*/ 63 w 115"/>
              <a:gd name="T45" fmla="*/ 314 h 375"/>
              <a:gd name="T46" fmla="*/ 41 w 115"/>
              <a:gd name="T47" fmla="*/ 311 h 375"/>
              <a:gd name="T48" fmla="*/ 31 w 115"/>
              <a:gd name="T49" fmla="*/ 286 h 375"/>
              <a:gd name="T50" fmla="*/ 49 w 115"/>
              <a:gd name="T51" fmla="*/ 289 h 375"/>
              <a:gd name="T52" fmla="*/ 60 w 115"/>
              <a:gd name="T53" fmla="*/ 291 h 375"/>
              <a:gd name="T54" fmla="*/ 50 w 115"/>
              <a:gd name="T55" fmla="*/ 246 h 375"/>
              <a:gd name="T56" fmla="*/ 45 w 115"/>
              <a:gd name="T57" fmla="*/ 248 h 375"/>
              <a:gd name="T58" fmla="*/ 15 w 115"/>
              <a:gd name="T59" fmla="*/ 223 h 375"/>
              <a:gd name="T60" fmla="*/ 41 w 115"/>
              <a:gd name="T61" fmla="*/ 219 h 375"/>
              <a:gd name="T62" fmla="*/ 42 w 115"/>
              <a:gd name="T63" fmla="*/ 196 h 375"/>
              <a:gd name="T64" fmla="*/ 7 w 115"/>
              <a:gd name="T65" fmla="*/ 174 h 375"/>
              <a:gd name="T66" fmla="*/ 2 w 115"/>
              <a:gd name="T67" fmla="*/ 155 h 375"/>
              <a:gd name="T68" fmla="*/ 17 w 115"/>
              <a:gd name="T69" fmla="*/ 150 h 375"/>
              <a:gd name="T70" fmla="*/ 39 w 115"/>
              <a:gd name="T71" fmla="*/ 176 h 375"/>
              <a:gd name="T72" fmla="*/ 36 w 115"/>
              <a:gd name="T73" fmla="*/ 131 h 375"/>
              <a:gd name="T74" fmla="*/ 33 w 115"/>
              <a:gd name="T75" fmla="*/ 120 h 375"/>
              <a:gd name="T76" fmla="*/ 0 w 115"/>
              <a:gd name="T77" fmla="*/ 96 h 375"/>
              <a:gd name="T78" fmla="*/ 12 w 115"/>
              <a:gd name="T79" fmla="*/ 86 h 375"/>
              <a:gd name="T80" fmla="*/ 34 w 115"/>
              <a:gd name="T81" fmla="*/ 103 h 375"/>
              <a:gd name="T82" fmla="*/ 36 w 115"/>
              <a:gd name="T83" fmla="*/ 73 h 375"/>
              <a:gd name="T84" fmla="*/ 31 w 115"/>
              <a:gd name="T85" fmla="*/ 54 h 375"/>
              <a:gd name="T86" fmla="*/ 31 w 115"/>
              <a:gd name="T87" fmla="*/ 26 h 375"/>
              <a:gd name="T88" fmla="*/ 49 w 115"/>
              <a:gd name="T89" fmla="*/ 0 h 375"/>
              <a:gd name="T90" fmla="*/ 59 w 115"/>
              <a:gd name="T91" fmla="*/ 10 h 375"/>
              <a:gd name="T92" fmla="*/ 53 w 115"/>
              <a:gd name="T93" fmla="*/ 55 h 375"/>
              <a:gd name="T94" fmla="*/ 45 w 115"/>
              <a:gd name="T95" fmla="*/ 65 h 375"/>
              <a:gd name="T96" fmla="*/ 46 w 115"/>
              <a:gd name="T97" fmla="*/ 98 h 375"/>
              <a:gd name="T98" fmla="*/ 49 w 115"/>
              <a:gd name="T99" fmla="*/ 97 h 375"/>
              <a:gd name="T100" fmla="*/ 67 w 115"/>
              <a:gd name="T101" fmla="*/ 73 h 375"/>
              <a:gd name="T102" fmla="*/ 82 w 115"/>
              <a:gd name="T103" fmla="*/ 77 h 375"/>
              <a:gd name="T104" fmla="*/ 71 w 115"/>
              <a:gd name="T105" fmla="*/ 102 h 375"/>
              <a:gd name="T106" fmla="*/ 48 w 115"/>
              <a:gd name="T107" fmla="*/ 118 h 375"/>
              <a:gd name="T108" fmla="*/ 47 w 115"/>
              <a:gd name="T109" fmla="*/ 129 h 375"/>
              <a:gd name="T110" fmla="*/ 49 w 115"/>
              <a:gd name="T111" fmla="*/ 163 h 375"/>
              <a:gd name="T112" fmla="*/ 52 w 115"/>
              <a:gd name="T113" fmla="*/ 164 h 375"/>
              <a:gd name="T114" fmla="*/ 59 w 115"/>
              <a:gd name="T115" fmla="*/ 153 h 375"/>
              <a:gd name="T116" fmla="*/ 82 w 115"/>
              <a:gd name="T117" fmla="*/ 139 h 375"/>
              <a:gd name="T118" fmla="*/ 66 w 115"/>
              <a:gd name="T119" fmla="*/ 184 h 375"/>
              <a:gd name="T120" fmla="*/ 56 w 115"/>
              <a:gd name="T121" fmla="*/ 189 h 375"/>
              <a:gd name="T122" fmla="*/ 56 w 115"/>
              <a:gd name="T123" fmla="*/ 221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" h="375">
                <a:moveTo>
                  <a:pt x="56" y="221"/>
                </a:moveTo>
                <a:cubicBezTo>
                  <a:pt x="58" y="220"/>
                  <a:pt x="59" y="219"/>
                  <a:pt x="59" y="218"/>
                </a:cubicBezTo>
                <a:cubicBezTo>
                  <a:pt x="63" y="212"/>
                  <a:pt x="68" y="209"/>
                  <a:pt x="73" y="207"/>
                </a:cubicBezTo>
                <a:cubicBezTo>
                  <a:pt x="81" y="205"/>
                  <a:pt x="88" y="209"/>
                  <a:pt x="88" y="218"/>
                </a:cubicBezTo>
                <a:cubicBezTo>
                  <a:pt x="88" y="223"/>
                  <a:pt x="87" y="228"/>
                  <a:pt x="84" y="233"/>
                </a:cubicBezTo>
                <a:cubicBezTo>
                  <a:pt x="81" y="238"/>
                  <a:pt x="78" y="243"/>
                  <a:pt x="74" y="247"/>
                </a:cubicBezTo>
                <a:cubicBezTo>
                  <a:pt x="71" y="249"/>
                  <a:pt x="68" y="252"/>
                  <a:pt x="64" y="253"/>
                </a:cubicBezTo>
                <a:cubicBezTo>
                  <a:pt x="62" y="253"/>
                  <a:pt x="62" y="254"/>
                  <a:pt x="62" y="256"/>
                </a:cubicBezTo>
                <a:cubicBezTo>
                  <a:pt x="65" y="266"/>
                  <a:pt x="65" y="276"/>
                  <a:pt x="68" y="285"/>
                </a:cubicBezTo>
                <a:cubicBezTo>
                  <a:pt x="68" y="286"/>
                  <a:pt x="69" y="286"/>
                  <a:pt x="69" y="286"/>
                </a:cubicBezTo>
                <a:cubicBezTo>
                  <a:pt x="70" y="286"/>
                  <a:pt x="71" y="285"/>
                  <a:pt x="71" y="284"/>
                </a:cubicBezTo>
                <a:cubicBezTo>
                  <a:pt x="74" y="278"/>
                  <a:pt x="78" y="273"/>
                  <a:pt x="82" y="268"/>
                </a:cubicBezTo>
                <a:cubicBezTo>
                  <a:pt x="86" y="263"/>
                  <a:pt x="91" y="260"/>
                  <a:pt x="97" y="259"/>
                </a:cubicBezTo>
                <a:cubicBezTo>
                  <a:pt x="103" y="258"/>
                  <a:pt x="107" y="261"/>
                  <a:pt x="106" y="267"/>
                </a:cubicBezTo>
                <a:cubicBezTo>
                  <a:pt x="105" y="280"/>
                  <a:pt x="100" y="290"/>
                  <a:pt x="88" y="296"/>
                </a:cubicBezTo>
                <a:cubicBezTo>
                  <a:pt x="84" y="298"/>
                  <a:pt x="80" y="299"/>
                  <a:pt x="76" y="300"/>
                </a:cubicBezTo>
                <a:cubicBezTo>
                  <a:pt x="73" y="301"/>
                  <a:pt x="73" y="302"/>
                  <a:pt x="73" y="304"/>
                </a:cubicBezTo>
                <a:cubicBezTo>
                  <a:pt x="74" y="308"/>
                  <a:pt x="75" y="312"/>
                  <a:pt x="76" y="315"/>
                </a:cubicBezTo>
                <a:cubicBezTo>
                  <a:pt x="78" y="321"/>
                  <a:pt x="79" y="326"/>
                  <a:pt x="81" y="332"/>
                </a:cubicBezTo>
                <a:cubicBezTo>
                  <a:pt x="81" y="333"/>
                  <a:pt x="81" y="333"/>
                  <a:pt x="82" y="334"/>
                </a:cubicBezTo>
                <a:cubicBezTo>
                  <a:pt x="83" y="334"/>
                  <a:pt x="83" y="332"/>
                  <a:pt x="83" y="331"/>
                </a:cubicBezTo>
                <a:cubicBezTo>
                  <a:pt x="85" y="327"/>
                  <a:pt x="86" y="322"/>
                  <a:pt x="88" y="318"/>
                </a:cubicBezTo>
                <a:cubicBezTo>
                  <a:pt x="89" y="312"/>
                  <a:pt x="93" y="308"/>
                  <a:pt x="98" y="306"/>
                </a:cubicBezTo>
                <a:cubicBezTo>
                  <a:pt x="100" y="305"/>
                  <a:pt x="102" y="304"/>
                  <a:pt x="103" y="303"/>
                </a:cubicBezTo>
                <a:cubicBezTo>
                  <a:pt x="106" y="302"/>
                  <a:pt x="109" y="303"/>
                  <a:pt x="111" y="304"/>
                </a:cubicBezTo>
                <a:cubicBezTo>
                  <a:pt x="114" y="307"/>
                  <a:pt x="115" y="309"/>
                  <a:pt x="114" y="313"/>
                </a:cubicBezTo>
                <a:cubicBezTo>
                  <a:pt x="113" y="314"/>
                  <a:pt x="113" y="316"/>
                  <a:pt x="112" y="317"/>
                </a:cubicBezTo>
                <a:cubicBezTo>
                  <a:pt x="109" y="322"/>
                  <a:pt x="107" y="326"/>
                  <a:pt x="104" y="330"/>
                </a:cubicBezTo>
                <a:cubicBezTo>
                  <a:pt x="101" y="335"/>
                  <a:pt x="99" y="339"/>
                  <a:pt x="94" y="343"/>
                </a:cubicBezTo>
                <a:cubicBezTo>
                  <a:pt x="93" y="344"/>
                  <a:pt x="91" y="345"/>
                  <a:pt x="89" y="346"/>
                </a:cubicBezTo>
                <a:cubicBezTo>
                  <a:pt x="86" y="346"/>
                  <a:pt x="85" y="347"/>
                  <a:pt x="86" y="350"/>
                </a:cubicBezTo>
                <a:cubicBezTo>
                  <a:pt x="88" y="357"/>
                  <a:pt x="89" y="364"/>
                  <a:pt x="92" y="371"/>
                </a:cubicBezTo>
                <a:cubicBezTo>
                  <a:pt x="92" y="373"/>
                  <a:pt x="92" y="375"/>
                  <a:pt x="91" y="375"/>
                </a:cubicBezTo>
                <a:cubicBezTo>
                  <a:pt x="89" y="375"/>
                  <a:pt x="89" y="374"/>
                  <a:pt x="88" y="373"/>
                </a:cubicBezTo>
                <a:cubicBezTo>
                  <a:pt x="84" y="366"/>
                  <a:pt x="80" y="359"/>
                  <a:pt x="78" y="351"/>
                </a:cubicBezTo>
                <a:cubicBezTo>
                  <a:pt x="78" y="349"/>
                  <a:pt x="76" y="348"/>
                  <a:pt x="75" y="349"/>
                </a:cubicBezTo>
                <a:cubicBezTo>
                  <a:pt x="70" y="352"/>
                  <a:pt x="65" y="352"/>
                  <a:pt x="60" y="351"/>
                </a:cubicBezTo>
                <a:cubicBezTo>
                  <a:pt x="58" y="351"/>
                  <a:pt x="56" y="350"/>
                  <a:pt x="54" y="350"/>
                </a:cubicBezTo>
                <a:cubicBezTo>
                  <a:pt x="49" y="350"/>
                  <a:pt x="45" y="348"/>
                  <a:pt x="41" y="345"/>
                </a:cubicBezTo>
                <a:cubicBezTo>
                  <a:pt x="37" y="342"/>
                  <a:pt x="37" y="337"/>
                  <a:pt x="41" y="334"/>
                </a:cubicBezTo>
                <a:cubicBezTo>
                  <a:pt x="43" y="333"/>
                  <a:pt x="45" y="332"/>
                  <a:pt x="47" y="332"/>
                </a:cubicBezTo>
                <a:cubicBezTo>
                  <a:pt x="55" y="330"/>
                  <a:pt x="63" y="330"/>
                  <a:pt x="70" y="335"/>
                </a:cubicBezTo>
                <a:cubicBezTo>
                  <a:pt x="71" y="336"/>
                  <a:pt x="71" y="336"/>
                  <a:pt x="72" y="336"/>
                </a:cubicBezTo>
                <a:cubicBezTo>
                  <a:pt x="73" y="335"/>
                  <a:pt x="73" y="334"/>
                  <a:pt x="72" y="333"/>
                </a:cubicBezTo>
                <a:cubicBezTo>
                  <a:pt x="71" y="327"/>
                  <a:pt x="69" y="322"/>
                  <a:pt x="67" y="316"/>
                </a:cubicBezTo>
                <a:cubicBezTo>
                  <a:pt x="66" y="314"/>
                  <a:pt x="65" y="314"/>
                  <a:pt x="63" y="314"/>
                </a:cubicBezTo>
                <a:cubicBezTo>
                  <a:pt x="58" y="317"/>
                  <a:pt x="52" y="316"/>
                  <a:pt x="47" y="313"/>
                </a:cubicBezTo>
                <a:cubicBezTo>
                  <a:pt x="45" y="312"/>
                  <a:pt x="43" y="312"/>
                  <a:pt x="41" y="311"/>
                </a:cubicBezTo>
                <a:cubicBezTo>
                  <a:pt x="35" y="309"/>
                  <a:pt x="30" y="304"/>
                  <a:pt x="26" y="299"/>
                </a:cubicBezTo>
                <a:cubicBezTo>
                  <a:pt x="23" y="294"/>
                  <a:pt x="26" y="288"/>
                  <a:pt x="31" y="286"/>
                </a:cubicBezTo>
                <a:cubicBezTo>
                  <a:pt x="34" y="285"/>
                  <a:pt x="37" y="285"/>
                  <a:pt x="40" y="287"/>
                </a:cubicBezTo>
                <a:cubicBezTo>
                  <a:pt x="43" y="288"/>
                  <a:pt x="46" y="288"/>
                  <a:pt x="49" y="289"/>
                </a:cubicBezTo>
                <a:cubicBezTo>
                  <a:pt x="53" y="291"/>
                  <a:pt x="57" y="292"/>
                  <a:pt x="61" y="296"/>
                </a:cubicBezTo>
                <a:cubicBezTo>
                  <a:pt x="61" y="294"/>
                  <a:pt x="61" y="292"/>
                  <a:pt x="60" y="291"/>
                </a:cubicBezTo>
                <a:cubicBezTo>
                  <a:pt x="58" y="285"/>
                  <a:pt x="57" y="279"/>
                  <a:pt x="56" y="272"/>
                </a:cubicBezTo>
                <a:cubicBezTo>
                  <a:pt x="54" y="264"/>
                  <a:pt x="52" y="255"/>
                  <a:pt x="50" y="246"/>
                </a:cubicBezTo>
                <a:cubicBezTo>
                  <a:pt x="48" y="246"/>
                  <a:pt x="48" y="247"/>
                  <a:pt x="48" y="248"/>
                </a:cubicBezTo>
                <a:cubicBezTo>
                  <a:pt x="47" y="248"/>
                  <a:pt x="46" y="248"/>
                  <a:pt x="45" y="248"/>
                </a:cubicBezTo>
                <a:cubicBezTo>
                  <a:pt x="42" y="246"/>
                  <a:pt x="38" y="245"/>
                  <a:pt x="35" y="243"/>
                </a:cubicBezTo>
                <a:cubicBezTo>
                  <a:pt x="25" y="240"/>
                  <a:pt x="19" y="233"/>
                  <a:pt x="15" y="223"/>
                </a:cubicBezTo>
                <a:cubicBezTo>
                  <a:pt x="14" y="218"/>
                  <a:pt x="18" y="213"/>
                  <a:pt x="23" y="213"/>
                </a:cubicBezTo>
                <a:cubicBezTo>
                  <a:pt x="30" y="213"/>
                  <a:pt x="36" y="214"/>
                  <a:pt x="41" y="219"/>
                </a:cubicBezTo>
                <a:cubicBezTo>
                  <a:pt x="42" y="220"/>
                  <a:pt x="44" y="221"/>
                  <a:pt x="46" y="221"/>
                </a:cubicBezTo>
                <a:cubicBezTo>
                  <a:pt x="45" y="213"/>
                  <a:pt x="43" y="205"/>
                  <a:pt x="42" y="196"/>
                </a:cubicBezTo>
                <a:cubicBezTo>
                  <a:pt x="35" y="195"/>
                  <a:pt x="28" y="191"/>
                  <a:pt x="21" y="188"/>
                </a:cubicBezTo>
                <a:cubicBezTo>
                  <a:pt x="15" y="185"/>
                  <a:pt x="10" y="181"/>
                  <a:pt x="7" y="174"/>
                </a:cubicBezTo>
                <a:cubicBezTo>
                  <a:pt x="6" y="172"/>
                  <a:pt x="5" y="170"/>
                  <a:pt x="4" y="168"/>
                </a:cubicBezTo>
                <a:cubicBezTo>
                  <a:pt x="2" y="164"/>
                  <a:pt x="1" y="160"/>
                  <a:pt x="2" y="155"/>
                </a:cubicBezTo>
                <a:cubicBezTo>
                  <a:pt x="2" y="150"/>
                  <a:pt x="6" y="147"/>
                  <a:pt x="11" y="148"/>
                </a:cubicBezTo>
                <a:cubicBezTo>
                  <a:pt x="13" y="148"/>
                  <a:pt x="15" y="149"/>
                  <a:pt x="17" y="150"/>
                </a:cubicBezTo>
                <a:cubicBezTo>
                  <a:pt x="22" y="152"/>
                  <a:pt x="27" y="156"/>
                  <a:pt x="30" y="160"/>
                </a:cubicBezTo>
                <a:cubicBezTo>
                  <a:pt x="34" y="165"/>
                  <a:pt x="37" y="170"/>
                  <a:pt x="39" y="176"/>
                </a:cubicBezTo>
                <a:cubicBezTo>
                  <a:pt x="40" y="175"/>
                  <a:pt x="40" y="175"/>
                  <a:pt x="40" y="174"/>
                </a:cubicBezTo>
                <a:cubicBezTo>
                  <a:pt x="39" y="160"/>
                  <a:pt x="38" y="146"/>
                  <a:pt x="36" y="131"/>
                </a:cubicBezTo>
                <a:cubicBezTo>
                  <a:pt x="36" y="129"/>
                  <a:pt x="36" y="126"/>
                  <a:pt x="36" y="123"/>
                </a:cubicBezTo>
                <a:cubicBezTo>
                  <a:pt x="36" y="121"/>
                  <a:pt x="35" y="120"/>
                  <a:pt x="33" y="120"/>
                </a:cubicBezTo>
                <a:cubicBezTo>
                  <a:pt x="27" y="119"/>
                  <a:pt x="21" y="116"/>
                  <a:pt x="15" y="114"/>
                </a:cubicBezTo>
                <a:cubicBezTo>
                  <a:pt x="8" y="110"/>
                  <a:pt x="3" y="104"/>
                  <a:pt x="0" y="96"/>
                </a:cubicBezTo>
                <a:cubicBezTo>
                  <a:pt x="0" y="94"/>
                  <a:pt x="0" y="93"/>
                  <a:pt x="1" y="91"/>
                </a:cubicBezTo>
                <a:cubicBezTo>
                  <a:pt x="3" y="87"/>
                  <a:pt x="8" y="85"/>
                  <a:pt x="12" y="86"/>
                </a:cubicBezTo>
                <a:cubicBezTo>
                  <a:pt x="15" y="86"/>
                  <a:pt x="18" y="88"/>
                  <a:pt x="20" y="90"/>
                </a:cubicBezTo>
                <a:cubicBezTo>
                  <a:pt x="24" y="94"/>
                  <a:pt x="30" y="98"/>
                  <a:pt x="34" y="103"/>
                </a:cubicBezTo>
                <a:cubicBezTo>
                  <a:pt x="36" y="102"/>
                  <a:pt x="35" y="101"/>
                  <a:pt x="35" y="100"/>
                </a:cubicBezTo>
                <a:cubicBezTo>
                  <a:pt x="36" y="91"/>
                  <a:pt x="36" y="82"/>
                  <a:pt x="36" y="73"/>
                </a:cubicBezTo>
                <a:cubicBezTo>
                  <a:pt x="36" y="70"/>
                  <a:pt x="36" y="68"/>
                  <a:pt x="34" y="66"/>
                </a:cubicBezTo>
                <a:cubicBezTo>
                  <a:pt x="32" y="62"/>
                  <a:pt x="31" y="58"/>
                  <a:pt x="31" y="54"/>
                </a:cubicBezTo>
                <a:cubicBezTo>
                  <a:pt x="31" y="50"/>
                  <a:pt x="31" y="47"/>
                  <a:pt x="30" y="43"/>
                </a:cubicBezTo>
                <a:cubicBezTo>
                  <a:pt x="29" y="37"/>
                  <a:pt x="30" y="32"/>
                  <a:pt x="31" y="26"/>
                </a:cubicBezTo>
                <a:cubicBezTo>
                  <a:pt x="31" y="23"/>
                  <a:pt x="32" y="19"/>
                  <a:pt x="32" y="16"/>
                </a:cubicBezTo>
                <a:cubicBezTo>
                  <a:pt x="33" y="7"/>
                  <a:pt x="40" y="0"/>
                  <a:pt x="49" y="0"/>
                </a:cubicBezTo>
                <a:cubicBezTo>
                  <a:pt x="53" y="0"/>
                  <a:pt x="55" y="1"/>
                  <a:pt x="57" y="4"/>
                </a:cubicBezTo>
                <a:cubicBezTo>
                  <a:pt x="58" y="6"/>
                  <a:pt x="59" y="8"/>
                  <a:pt x="59" y="10"/>
                </a:cubicBezTo>
                <a:cubicBezTo>
                  <a:pt x="60" y="19"/>
                  <a:pt x="61" y="28"/>
                  <a:pt x="59" y="37"/>
                </a:cubicBezTo>
                <a:cubicBezTo>
                  <a:pt x="58" y="43"/>
                  <a:pt x="55" y="49"/>
                  <a:pt x="53" y="55"/>
                </a:cubicBezTo>
                <a:cubicBezTo>
                  <a:pt x="52" y="58"/>
                  <a:pt x="50" y="62"/>
                  <a:pt x="46" y="63"/>
                </a:cubicBezTo>
                <a:cubicBezTo>
                  <a:pt x="45" y="63"/>
                  <a:pt x="45" y="64"/>
                  <a:pt x="45" y="65"/>
                </a:cubicBezTo>
                <a:cubicBezTo>
                  <a:pt x="46" y="76"/>
                  <a:pt x="46" y="87"/>
                  <a:pt x="46" y="97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9"/>
                  <a:pt x="47" y="99"/>
                  <a:pt x="48" y="99"/>
                </a:cubicBezTo>
                <a:cubicBezTo>
                  <a:pt x="48" y="98"/>
                  <a:pt x="48" y="98"/>
                  <a:pt x="49" y="97"/>
                </a:cubicBezTo>
                <a:cubicBezTo>
                  <a:pt x="51" y="93"/>
                  <a:pt x="54" y="89"/>
                  <a:pt x="56" y="84"/>
                </a:cubicBezTo>
                <a:cubicBezTo>
                  <a:pt x="59" y="79"/>
                  <a:pt x="62" y="75"/>
                  <a:pt x="67" y="73"/>
                </a:cubicBezTo>
                <a:cubicBezTo>
                  <a:pt x="69" y="73"/>
                  <a:pt x="70" y="72"/>
                  <a:pt x="72" y="71"/>
                </a:cubicBezTo>
                <a:cubicBezTo>
                  <a:pt x="77" y="69"/>
                  <a:pt x="81" y="72"/>
                  <a:pt x="82" y="77"/>
                </a:cubicBezTo>
                <a:cubicBezTo>
                  <a:pt x="83" y="82"/>
                  <a:pt x="83" y="88"/>
                  <a:pt x="79" y="93"/>
                </a:cubicBezTo>
                <a:cubicBezTo>
                  <a:pt x="77" y="96"/>
                  <a:pt x="74" y="100"/>
                  <a:pt x="71" y="102"/>
                </a:cubicBezTo>
                <a:cubicBezTo>
                  <a:pt x="69" y="104"/>
                  <a:pt x="66" y="106"/>
                  <a:pt x="64" y="108"/>
                </a:cubicBezTo>
                <a:cubicBezTo>
                  <a:pt x="60" y="112"/>
                  <a:pt x="54" y="115"/>
                  <a:pt x="48" y="118"/>
                </a:cubicBezTo>
                <a:cubicBezTo>
                  <a:pt x="47" y="118"/>
                  <a:pt x="46" y="119"/>
                  <a:pt x="47" y="121"/>
                </a:cubicBezTo>
                <a:cubicBezTo>
                  <a:pt x="47" y="124"/>
                  <a:pt x="47" y="126"/>
                  <a:pt x="47" y="129"/>
                </a:cubicBezTo>
                <a:cubicBezTo>
                  <a:pt x="48" y="140"/>
                  <a:pt x="48" y="151"/>
                  <a:pt x="49" y="162"/>
                </a:cubicBezTo>
                <a:cubicBezTo>
                  <a:pt x="49" y="162"/>
                  <a:pt x="49" y="162"/>
                  <a:pt x="49" y="163"/>
                </a:cubicBezTo>
                <a:cubicBezTo>
                  <a:pt x="49" y="163"/>
                  <a:pt x="50" y="164"/>
                  <a:pt x="51" y="164"/>
                </a:cubicBezTo>
                <a:cubicBezTo>
                  <a:pt x="51" y="165"/>
                  <a:pt x="52" y="164"/>
                  <a:pt x="52" y="164"/>
                </a:cubicBezTo>
                <a:cubicBezTo>
                  <a:pt x="54" y="161"/>
                  <a:pt x="56" y="158"/>
                  <a:pt x="58" y="155"/>
                </a:cubicBezTo>
                <a:cubicBezTo>
                  <a:pt x="58" y="155"/>
                  <a:pt x="59" y="154"/>
                  <a:pt x="59" y="153"/>
                </a:cubicBezTo>
                <a:cubicBezTo>
                  <a:pt x="61" y="145"/>
                  <a:pt x="68" y="141"/>
                  <a:pt x="75" y="139"/>
                </a:cubicBezTo>
                <a:cubicBezTo>
                  <a:pt x="78" y="138"/>
                  <a:pt x="80" y="138"/>
                  <a:pt x="82" y="139"/>
                </a:cubicBezTo>
                <a:cubicBezTo>
                  <a:pt x="86" y="142"/>
                  <a:pt x="88" y="148"/>
                  <a:pt x="87" y="154"/>
                </a:cubicBezTo>
                <a:cubicBezTo>
                  <a:pt x="83" y="166"/>
                  <a:pt x="77" y="176"/>
                  <a:pt x="66" y="184"/>
                </a:cubicBezTo>
                <a:cubicBezTo>
                  <a:pt x="64" y="186"/>
                  <a:pt x="62" y="187"/>
                  <a:pt x="60" y="188"/>
                </a:cubicBezTo>
                <a:cubicBezTo>
                  <a:pt x="58" y="188"/>
                  <a:pt x="57" y="188"/>
                  <a:pt x="56" y="189"/>
                </a:cubicBezTo>
                <a:cubicBezTo>
                  <a:pt x="52" y="190"/>
                  <a:pt x="52" y="190"/>
                  <a:pt x="52" y="194"/>
                </a:cubicBezTo>
                <a:cubicBezTo>
                  <a:pt x="53" y="203"/>
                  <a:pt x="55" y="212"/>
                  <a:pt x="56" y="221"/>
                </a:cubicBezTo>
                <a:close/>
              </a:path>
            </a:pathLst>
          </a:custGeom>
          <a:solidFill>
            <a:srgbClr val="BFE1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215"/>
          <p:cNvSpPr>
            <a:spLocks/>
          </p:cNvSpPr>
          <p:nvPr/>
        </p:nvSpPr>
        <p:spPr bwMode="auto">
          <a:xfrm>
            <a:off x="7511086" y="3301102"/>
            <a:ext cx="253501" cy="824494"/>
          </a:xfrm>
          <a:custGeom>
            <a:avLst/>
            <a:gdLst>
              <a:gd name="T0" fmla="*/ 55 w 115"/>
              <a:gd name="T1" fmla="*/ 218 h 375"/>
              <a:gd name="T2" fmla="*/ 27 w 115"/>
              <a:gd name="T3" fmla="*/ 218 h 375"/>
              <a:gd name="T4" fmla="*/ 41 w 115"/>
              <a:gd name="T5" fmla="*/ 247 h 375"/>
              <a:gd name="T6" fmla="*/ 52 w 115"/>
              <a:gd name="T7" fmla="*/ 256 h 375"/>
              <a:gd name="T8" fmla="*/ 45 w 115"/>
              <a:gd name="T9" fmla="*/ 286 h 375"/>
              <a:gd name="T10" fmla="*/ 33 w 115"/>
              <a:gd name="T11" fmla="*/ 268 h 375"/>
              <a:gd name="T12" fmla="*/ 8 w 115"/>
              <a:gd name="T13" fmla="*/ 267 h 375"/>
              <a:gd name="T14" fmla="*/ 39 w 115"/>
              <a:gd name="T15" fmla="*/ 300 h 375"/>
              <a:gd name="T16" fmla="*/ 38 w 115"/>
              <a:gd name="T17" fmla="*/ 315 h 375"/>
              <a:gd name="T18" fmla="*/ 33 w 115"/>
              <a:gd name="T19" fmla="*/ 334 h 375"/>
              <a:gd name="T20" fmla="*/ 27 w 115"/>
              <a:gd name="T21" fmla="*/ 318 h 375"/>
              <a:gd name="T22" fmla="*/ 11 w 115"/>
              <a:gd name="T23" fmla="*/ 303 h 375"/>
              <a:gd name="T24" fmla="*/ 1 w 115"/>
              <a:gd name="T25" fmla="*/ 313 h 375"/>
              <a:gd name="T26" fmla="*/ 10 w 115"/>
              <a:gd name="T27" fmla="*/ 330 h 375"/>
              <a:gd name="T28" fmla="*/ 26 w 115"/>
              <a:gd name="T29" fmla="*/ 346 h 375"/>
              <a:gd name="T30" fmla="*/ 23 w 115"/>
              <a:gd name="T31" fmla="*/ 371 h 375"/>
              <a:gd name="T32" fmla="*/ 26 w 115"/>
              <a:gd name="T33" fmla="*/ 373 h 375"/>
              <a:gd name="T34" fmla="*/ 40 w 115"/>
              <a:gd name="T35" fmla="*/ 349 h 375"/>
              <a:gd name="T36" fmla="*/ 60 w 115"/>
              <a:gd name="T37" fmla="*/ 350 h 375"/>
              <a:gd name="T38" fmla="*/ 73 w 115"/>
              <a:gd name="T39" fmla="*/ 334 h 375"/>
              <a:gd name="T40" fmla="*/ 44 w 115"/>
              <a:gd name="T41" fmla="*/ 335 h 375"/>
              <a:gd name="T42" fmla="*/ 42 w 115"/>
              <a:gd name="T43" fmla="*/ 333 h 375"/>
              <a:gd name="T44" fmla="*/ 51 w 115"/>
              <a:gd name="T45" fmla="*/ 314 h 375"/>
              <a:gd name="T46" fmla="*/ 73 w 115"/>
              <a:gd name="T47" fmla="*/ 311 h 375"/>
              <a:gd name="T48" fmla="*/ 83 w 115"/>
              <a:gd name="T49" fmla="*/ 286 h 375"/>
              <a:gd name="T50" fmla="*/ 66 w 115"/>
              <a:gd name="T51" fmla="*/ 289 h 375"/>
              <a:gd name="T52" fmla="*/ 54 w 115"/>
              <a:gd name="T53" fmla="*/ 291 h 375"/>
              <a:gd name="T54" fmla="*/ 65 w 115"/>
              <a:gd name="T55" fmla="*/ 246 h 375"/>
              <a:gd name="T56" fmla="*/ 69 w 115"/>
              <a:gd name="T57" fmla="*/ 248 h 375"/>
              <a:gd name="T58" fmla="*/ 99 w 115"/>
              <a:gd name="T59" fmla="*/ 223 h 375"/>
              <a:gd name="T60" fmla="*/ 73 w 115"/>
              <a:gd name="T61" fmla="*/ 219 h 375"/>
              <a:gd name="T62" fmla="*/ 72 w 115"/>
              <a:gd name="T63" fmla="*/ 196 h 375"/>
              <a:gd name="T64" fmla="*/ 108 w 115"/>
              <a:gd name="T65" fmla="*/ 174 h 375"/>
              <a:gd name="T66" fmla="*/ 113 w 115"/>
              <a:gd name="T67" fmla="*/ 155 h 375"/>
              <a:gd name="T68" fmla="*/ 97 w 115"/>
              <a:gd name="T69" fmla="*/ 150 h 375"/>
              <a:gd name="T70" fmla="*/ 75 w 115"/>
              <a:gd name="T71" fmla="*/ 176 h 375"/>
              <a:gd name="T72" fmla="*/ 78 w 115"/>
              <a:gd name="T73" fmla="*/ 131 h 375"/>
              <a:gd name="T74" fmla="*/ 81 w 115"/>
              <a:gd name="T75" fmla="*/ 120 h 375"/>
              <a:gd name="T76" fmla="*/ 114 w 115"/>
              <a:gd name="T77" fmla="*/ 96 h 375"/>
              <a:gd name="T78" fmla="*/ 102 w 115"/>
              <a:gd name="T79" fmla="*/ 86 h 375"/>
              <a:gd name="T80" fmla="*/ 80 w 115"/>
              <a:gd name="T81" fmla="*/ 103 h 375"/>
              <a:gd name="T82" fmla="*/ 79 w 115"/>
              <a:gd name="T83" fmla="*/ 73 h 375"/>
              <a:gd name="T84" fmla="*/ 83 w 115"/>
              <a:gd name="T85" fmla="*/ 54 h 375"/>
              <a:gd name="T86" fmla="*/ 84 w 115"/>
              <a:gd name="T87" fmla="*/ 26 h 375"/>
              <a:gd name="T88" fmla="*/ 65 w 115"/>
              <a:gd name="T89" fmla="*/ 0 h 375"/>
              <a:gd name="T90" fmla="*/ 56 w 115"/>
              <a:gd name="T91" fmla="*/ 10 h 375"/>
              <a:gd name="T92" fmla="*/ 61 w 115"/>
              <a:gd name="T93" fmla="*/ 55 h 375"/>
              <a:gd name="T94" fmla="*/ 69 w 115"/>
              <a:gd name="T95" fmla="*/ 65 h 375"/>
              <a:gd name="T96" fmla="*/ 68 w 115"/>
              <a:gd name="T97" fmla="*/ 98 h 375"/>
              <a:gd name="T98" fmla="*/ 66 w 115"/>
              <a:gd name="T99" fmla="*/ 97 h 375"/>
              <a:gd name="T100" fmla="*/ 47 w 115"/>
              <a:gd name="T101" fmla="*/ 73 h 375"/>
              <a:gd name="T102" fmla="*/ 32 w 115"/>
              <a:gd name="T103" fmla="*/ 77 h 375"/>
              <a:gd name="T104" fmla="*/ 44 w 115"/>
              <a:gd name="T105" fmla="*/ 102 h 375"/>
              <a:gd name="T106" fmla="*/ 66 w 115"/>
              <a:gd name="T107" fmla="*/ 118 h 375"/>
              <a:gd name="T108" fmla="*/ 68 w 115"/>
              <a:gd name="T109" fmla="*/ 129 h 375"/>
              <a:gd name="T110" fmla="*/ 65 w 115"/>
              <a:gd name="T111" fmla="*/ 163 h 375"/>
              <a:gd name="T112" fmla="*/ 62 w 115"/>
              <a:gd name="T113" fmla="*/ 164 h 375"/>
              <a:gd name="T114" fmla="*/ 56 w 115"/>
              <a:gd name="T115" fmla="*/ 153 h 375"/>
              <a:gd name="T116" fmla="*/ 33 w 115"/>
              <a:gd name="T117" fmla="*/ 139 h 375"/>
              <a:gd name="T118" fmla="*/ 48 w 115"/>
              <a:gd name="T119" fmla="*/ 184 h 375"/>
              <a:gd name="T120" fmla="*/ 59 w 115"/>
              <a:gd name="T121" fmla="*/ 189 h 375"/>
              <a:gd name="T122" fmla="*/ 58 w 115"/>
              <a:gd name="T123" fmla="*/ 221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5" h="375">
                <a:moveTo>
                  <a:pt x="58" y="221"/>
                </a:moveTo>
                <a:cubicBezTo>
                  <a:pt x="56" y="220"/>
                  <a:pt x="56" y="219"/>
                  <a:pt x="55" y="218"/>
                </a:cubicBezTo>
                <a:cubicBezTo>
                  <a:pt x="52" y="212"/>
                  <a:pt x="47" y="209"/>
                  <a:pt x="41" y="207"/>
                </a:cubicBezTo>
                <a:cubicBezTo>
                  <a:pt x="33" y="205"/>
                  <a:pt x="27" y="209"/>
                  <a:pt x="27" y="218"/>
                </a:cubicBezTo>
                <a:cubicBezTo>
                  <a:pt x="27" y="223"/>
                  <a:pt x="28" y="228"/>
                  <a:pt x="31" y="233"/>
                </a:cubicBezTo>
                <a:cubicBezTo>
                  <a:pt x="34" y="238"/>
                  <a:pt x="37" y="243"/>
                  <a:pt x="41" y="247"/>
                </a:cubicBezTo>
                <a:cubicBezTo>
                  <a:pt x="44" y="249"/>
                  <a:pt x="46" y="252"/>
                  <a:pt x="51" y="253"/>
                </a:cubicBezTo>
                <a:cubicBezTo>
                  <a:pt x="52" y="253"/>
                  <a:pt x="53" y="254"/>
                  <a:pt x="52" y="256"/>
                </a:cubicBezTo>
                <a:cubicBezTo>
                  <a:pt x="50" y="266"/>
                  <a:pt x="49" y="276"/>
                  <a:pt x="46" y="285"/>
                </a:cubicBezTo>
                <a:cubicBezTo>
                  <a:pt x="46" y="286"/>
                  <a:pt x="46" y="286"/>
                  <a:pt x="45" y="286"/>
                </a:cubicBezTo>
                <a:cubicBezTo>
                  <a:pt x="44" y="286"/>
                  <a:pt x="44" y="285"/>
                  <a:pt x="43" y="284"/>
                </a:cubicBezTo>
                <a:cubicBezTo>
                  <a:pt x="40" y="278"/>
                  <a:pt x="37" y="273"/>
                  <a:pt x="33" y="268"/>
                </a:cubicBezTo>
                <a:cubicBezTo>
                  <a:pt x="29" y="263"/>
                  <a:pt x="24" y="260"/>
                  <a:pt x="18" y="259"/>
                </a:cubicBezTo>
                <a:cubicBezTo>
                  <a:pt x="12" y="258"/>
                  <a:pt x="8" y="261"/>
                  <a:pt x="8" y="267"/>
                </a:cubicBezTo>
                <a:cubicBezTo>
                  <a:pt x="9" y="280"/>
                  <a:pt x="15" y="290"/>
                  <a:pt x="26" y="296"/>
                </a:cubicBezTo>
                <a:cubicBezTo>
                  <a:pt x="30" y="298"/>
                  <a:pt x="35" y="299"/>
                  <a:pt x="39" y="300"/>
                </a:cubicBezTo>
                <a:cubicBezTo>
                  <a:pt x="41" y="301"/>
                  <a:pt x="42" y="302"/>
                  <a:pt x="41" y="304"/>
                </a:cubicBezTo>
                <a:cubicBezTo>
                  <a:pt x="40" y="308"/>
                  <a:pt x="39" y="312"/>
                  <a:pt x="38" y="315"/>
                </a:cubicBezTo>
                <a:cubicBezTo>
                  <a:pt x="37" y="321"/>
                  <a:pt x="35" y="326"/>
                  <a:pt x="34" y="332"/>
                </a:cubicBezTo>
                <a:cubicBezTo>
                  <a:pt x="33" y="333"/>
                  <a:pt x="33" y="333"/>
                  <a:pt x="33" y="334"/>
                </a:cubicBezTo>
                <a:cubicBezTo>
                  <a:pt x="31" y="334"/>
                  <a:pt x="31" y="332"/>
                  <a:pt x="31" y="331"/>
                </a:cubicBezTo>
                <a:cubicBezTo>
                  <a:pt x="30" y="327"/>
                  <a:pt x="28" y="322"/>
                  <a:pt x="27" y="318"/>
                </a:cubicBezTo>
                <a:cubicBezTo>
                  <a:pt x="25" y="312"/>
                  <a:pt x="22" y="308"/>
                  <a:pt x="16" y="306"/>
                </a:cubicBezTo>
                <a:cubicBezTo>
                  <a:pt x="15" y="305"/>
                  <a:pt x="13" y="304"/>
                  <a:pt x="11" y="303"/>
                </a:cubicBezTo>
                <a:cubicBezTo>
                  <a:pt x="8" y="302"/>
                  <a:pt x="5" y="303"/>
                  <a:pt x="3" y="304"/>
                </a:cubicBezTo>
                <a:cubicBezTo>
                  <a:pt x="1" y="307"/>
                  <a:pt x="0" y="309"/>
                  <a:pt x="1" y="313"/>
                </a:cubicBezTo>
                <a:cubicBezTo>
                  <a:pt x="1" y="314"/>
                  <a:pt x="2" y="316"/>
                  <a:pt x="3" y="317"/>
                </a:cubicBezTo>
                <a:cubicBezTo>
                  <a:pt x="5" y="322"/>
                  <a:pt x="7" y="326"/>
                  <a:pt x="10" y="330"/>
                </a:cubicBezTo>
                <a:cubicBezTo>
                  <a:pt x="13" y="335"/>
                  <a:pt x="16" y="339"/>
                  <a:pt x="20" y="343"/>
                </a:cubicBezTo>
                <a:cubicBezTo>
                  <a:pt x="22" y="344"/>
                  <a:pt x="24" y="345"/>
                  <a:pt x="26" y="346"/>
                </a:cubicBezTo>
                <a:cubicBezTo>
                  <a:pt x="29" y="346"/>
                  <a:pt x="29" y="347"/>
                  <a:pt x="28" y="350"/>
                </a:cubicBezTo>
                <a:cubicBezTo>
                  <a:pt x="27" y="357"/>
                  <a:pt x="25" y="364"/>
                  <a:pt x="23" y="371"/>
                </a:cubicBezTo>
                <a:cubicBezTo>
                  <a:pt x="22" y="373"/>
                  <a:pt x="22" y="375"/>
                  <a:pt x="24" y="375"/>
                </a:cubicBezTo>
                <a:cubicBezTo>
                  <a:pt x="25" y="375"/>
                  <a:pt x="26" y="374"/>
                  <a:pt x="26" y="373"/>
                </a:cubicBezTo>
                <a:cubicBezTo>
                  <a:pt x="30" y="366"/>
                  <a:pt x="34" y="359"/>
                  <a:pt x="36" y="351"/>
                </a:cubicBezTo>
                <a:cubicBezTo>
                  <a:pt x="37" y="349"/>
                  <a:pt x="38" y="348"/>
                  <a:pt x="40" y="349"/>
                </a:cubicBezTo>
                <a:cubicBezTo>
                  <a:pt x="44" y="352"/>
                  <a:pt x="49" y="352"/>
                  <a:pt x="54" y="351"/>
                </a:cubicBezTo>
                <a:cubicBezTo>
                  <a:pt x="56" y="351"/>
                  <a:pt x="58" y="350"/>
                  <a:pt x="60" y="350"/>
                </a:cubicBezTo>
                <a:cubicBezTo>
                  <a:pt x="65" y="350"/>
                  <a:pt x="70" y="348"/>
                  <a:pt x="73" y="345"/>
                </a:cubicBezTo>
                <a:cubicBezTo>
                  <a:pt x="78" y="342"/>
                  <a:pt x="77" y="337"/>
                  <a:pt x="73" y="334"/>
                </a:cubicBezTo>
                <a:cubicBezTo>
                  <a:pt x="71" y="333"/>
                  <a:pt x="70" y="332"/>
                  <a:pt x="68" y="332"/>
                </a:cubicBezTo>
                <a:cubicBezTo>
                  <a:pt x="59" y="330"/>
                  <a:pt x="51" y="330"/>
                  <a:pt x="44" y="335"/>
                </a:cubicBezTo>
                <a:cubicBezTo>
                  <a:pt x="44" y="336"/>
                  <a:pt x="43" y="336"/>
                  <a:pt x="43" y="336"/>
                </a:cubicBezTo>
                <a:cubicBezTo>
                  <a:pt x="42" y="335"/>
                  <a:pt x="42" y="334"/>
                  <a:pt x="42" y="333"/>
                </a:cubicBezTo>
                <a:cubicBezTo>
                  <a:pt x="44" y="327"/>
                  <a:pt x="46" y="322"/>
                  <a:pt x="48" y="316"/>
                </a:cubicBezTo>
                <a:cubicBezTo>
                  <a:pt x="48" y="314"/>
                  <a:pt x="49" y="314"/>
                  <a:pt x="51" y="314"/>
                </a:cubicBezTo>
                <a:cubicBezTo>
                  <a:pt x="57" y="317"/>
                  <a:pt x="62" y="316"/>
                  <a:pt x="68" y="313"/>
                </a:cubicBezTo>
                <a:cubicBezTo>
                  <a:pt x="69" y="312"/>
                  <a:pt x="71" y="312"/>
                  <a:pt x="73" y="311"/>
                </a:cubicBezTo>
                <a:cubicBezTo>
                  <a:pt x="80" y="309"/>
                  <a:pt x="84" y="304"/>
                  <a:pt x="88" y="299"/>
                </a:cubicBezTo>
                <a:cubicBezTo>
                  <a:pt x="92" y="294"/>
                  <a:pt x="89" y="288"/>
                  <a:pt x="83" y="286"/>
                </a:cubicBezTo>
                <a:cubicBezTo>
                  <a:pt x="80" y="285"/>
                  <a:pt x="77" y="285"/>
                  <a:pt x="74" y="287"/>
                </a:cubicBezTo>
                <a:cubicBezTo>
                  <a:pt x="71" y="288"/>
                  <a:pt x="69" y="288"/>
                  <a:pt x="66" y="289"/>
                </a:cubicBezTo>
                <a:cubicBezTo>
                  <a:pt x="61" y="291"/>
                  <a:pt x="57" y="292"/>
                  <a:pt x="53" y="296"/>
                </a:cubicBezTo>
                <a:cubicBezTo>
                  <a:pt x="54" y="294"/>
                  <a:pt x="54" y="292"/>
                  <a:pt x="54" y="291"/>
                </a:cubicBezTo>
                <a:cubicBezTo>
                  <a:pt x="57" y="285"/>
                  <a:pt x="58" y="279"/>
                  <a:pt x="59" y="272"/>
                </a:cubicBezTo>
                <a:cubicBezTo>
                  <a:pt x="60" y="264"/>
                  <a:pt x="62" y="255"/>
                  <a:pt x="65" y="246"/>
                </a:cubicBezTo>
                <a:cubicBezTo>
                  <a:pt x="66" y="246"/>
                  <a:pt x="66" y="247"/>
                  <a:pt x="67" y="248"/>
                </a:cubicBezTo>
                <a:cubicBezTo>
                  <a:pt x="68" y="248"/>
                  <a:pt x="69" y="248"/>
                  <a:pt x="69" y="248"/>
                </a:cubicBezTo>
                <a:cubicBezTo>
                  <a:pt x="73" y="246"/>
                  <a:pt x="76" y="245"/>
                  <a:pt x="80" y="243"/>
                </a:cubicBezTo>
                <a:cubicBezTo>
                  <a:pt x="90" y="240"/>
                  <a:pt x="96" y="233"/>
                  <a:pt x="99" y="223"/>
                </a:cubicBezTo>
                <a:cubicBezTo>
                  <a:pt x="101" y="218"/>
                  <a:pt x="97" y="213"/>
                  <a:pt x="91" y="213"/>
                </a:cubicBezTo>
                <a:cubicBezTo>
                  <a:pt x="85" y="213"/>
                  <a:pt x="79" y="214"/>
                  <a:pt x="73" y="219"/>
                </a:cubicBezTo>
                <a:cubicBezTo>
                  <a:pt x="72" y="220"/>
                  <a:pt x="71" y="221"/>
                  <a:pt x="69" y="221"/>
                </a:cubicBezTo>
                <a:cubicBezTo>
                  <a:pt x="70" y="213"/>
                  <a:pt x="71" y="205"/>
                  <a:pt x="72" y="196"/>
                </a:cubicBezTo>
                <a:cubicBezTo>
                  <a:pt x="80" y="195"/>
                  <a:pt x="86" y="191"/>
                  <a:pt x="93" y="188"/>
                </a:cubicBezTo>
                <a:cubicBezTo>
                  <a:pt x="100" y="185"/>
                  <a:pt x="105" y="181"/>
                  <a:pt x="108" y="174"/>
                </a:cubicBezTo>
                <a:cubicBezTo>
                  <a:pt x="109" y="172"/>
                  <a:pt x="109" y="170"/>
                  <a:pt x="111" y="168"/>
                </a:cubicBezTo>
                <a:cubicBezTo>
                  <a:pt x="113" y="164"/>
                  <a:pt x="113" y="160"/>
                  <a:pt x="113" y="155"/>
                </a:cubicBezTo>
                <a:cubicBezTo>
                  <a:pt x="112" y="150"/>
                  <a:pt x="109" y="147"/>
                  <a:pt x="104" y="148"/>
                </a:cubicBezTo>
                <a:cubicBezTo>
                  <a:pt x="102" y="148"/>
                  <a:pt x="99" y="149"/>
                  <a:pt x="97" y="150"/>
                </a:cubicBezTo>
                <a:cubicBezTo>
                  <a:pt x="92" y="152"/>
                  <a:pt x="88" y="156"/>
                  <a:pt x="84" y="160"/>
                </a:cubicBezTo>
                <a:cubicBezTo>
                  <a:pt x="80" y="165"/>
                  <a:pt x="77" y="170"/>
                  <a:pt x="75" y="176"/>
                </a:cubicBezTo>
                <a:cubicBezTo>
                  <a:pt x="74" y="175"/>
                  <a:pt x="74" y="175"/>
                  <a:pt x="74" y="174"/>
                </a:cubicBezTo>
                <a:cubicBezTo>
                  <a:pt x="76" y="160"/>
                  <a:pt x="77" y="146"/>
                  <a:pt x="78" y="131"/>
                </a:cubicBezTo>
                <a:cubicBezTo>
                  <a:pt x="78" y="129"/>
                  <a:pt x="78" y="126"/>
                  <a:pt x="79" y="123"/>
                </a:cubicBezTo>
                <a:cubicBezTo>
                  <a:pt x="79" y="121"/>
                  <a:pt x="79" y="120"/>
                  <a:pt x="81" y="120"/>
                </a:cubicBezTo>
                <a:cubicBezTo>
                  <a:pt x="88" y="119"/>
                  <a:pt x="93" y="116"/>
                  <a:pt x="99" y="114"/>
                </a:cubicBezTo>
                <a:cubicBezTo>
                  <a:pt x="107" y="110"/>
                  <a:pt x="111" y="104"/>
                  <a:pt x="114" y="96"/>
                </a:cubicBezTo>
                <a:cubicBezTo>
                  <a:pt x="115" y="94"/>
                  <a:pt x="114" y="93"/>
                  <a:pt x="114" y="91"/>
                </a:cubicBezTo>
                <a:cubicBezTo>
                  <a:pt x="111" y="87"/>
                  <a:pt x="107" y="85"/>
                  <a:pt x="102" y="86"/>
                </a:cubicBezTo>
                <a:cubicBezTo>
                  <a:pt x="99" y="86"/>
                  <a:pt x="97" y="88"/>
                  <a:pt x="95" y="90"/>
                </a:cubicBezTo>
                <a:cubicBezTo>
                  <a:pt x="90" y="94"/>
                  <a:pt x="84" y="98"/>
                  <a:pt x="80" y="103"/>
                </a:cubicBezTo>
                <a:cubicBezTo>
                  <a:pt x="79" y="102"/>
                  <a:pt x="79" y="101"/>
                  <a:pt x="79" y="100"/>
                </a:cubicBezTo>
                <a:cubicBezTo>
                  <a:pt x="79" y="91"/>
                  <a:pt x="79" y="82"/>
                  <a:pt x="79" y="73"/>
                </a:cubicBezTo>
                <a:cubicBezTo>
                  <a:pt x="79" y="70"/>
                  <a:pt x="79" y="68"/>
                  <a:pt x="80" y="66"/>
                </a:cubicBezTo>
                <a:cubicBezTo>
                  <a:pt x="83" y="62"/>
                  <a:pt x="83" y="58"/>
                  <a:pt x="83" y="54"/>
                </a:cubicBezTo>
                <a:cubicBezTo>
                  <a:pt x="83" y="50"/>
                  <a:pt x="83" y="47"/>
                  <a:pt x="84" y="43"/>
                </a:cubicBezTo>
                <a:cubicBezTo>
                  <a:pt x="85" y="37"/>
                  <a:pt x="85" y="32"/>
                  <a:pt x="84" y="26"/>
                </a:cubicBezTo>
                <a:cubicBezTo>
                  <a:pt x="83" y="23"/>
                  <a:pt x="83" y="19"/>
                  <a:pt x="83" y="16"/>
                </a:cubicBezTo>
                <a:cubicBezTo>
                  <a:pt x="82" y="7"/>
                  <a:pt x="74" y="0"/>
                  <a:pt x="65" y="0"/>
                </a:cubicBezTo>
                <a:cubicBezTo>
                  <a:pt x="62" y="0"/>
                  <a:pt x="59" y="1"/>
                  <a:pt x="57" y="4"/>
                </a:cubicBezTo>
                <a:cubicBezTo>
                  <a:pt x="57" y="6"/>
                  <a:pt x="56" y="8"/>
                  <a:pt x="56" y="10"/>
                </a:cubicBezTo>
                <a:cubicBezTo>
                  <a:pt x="55" y="19"/>
                  <a:pt x="53" y="28"/>
                  <a:pt x="56" y="37"/>
                </a:cubicBezTo>
                <a:cubicBezTo>
                  <a:pt x="57" y="43"/>
                  <a:pt x="59" y="49"/>
                  <a:pt x="61" y="55"/>
                </a:cubicBezTo>
                <a:cubicBezTo>
                  <a:pt x="63" y="58"/>
                  <a:pt x="65" y="62"/>
                  <a:pt x="68" y="63"/>
                </a:cubicBezTo>
                <a:cubicBezTo>
                  <a:pt x="69" y="63"/>
                  <a:pt x="70" y="64"/>
                  <a:pt x="69" y="65"/>
                </a:cubicBezTo>
                <a:cubicBezTo>
                  <a:pt x="68" y="76"/>
                  <a:pt x="69" y="87"/>
                  <a:pt x="68" y="97"/>
                </a:cubicBezTo>
                <a:cubicBezTo>
                  <a:pt x="68" y="98"/>
                  <a:pt x="68" y="98"/>
                  <a:pt x="68" y="98"/>
                </a:cubicBezTo>
                <a:cubicBezTo>
                  <a:pt x="68" y="99"/>
                  <a:pt x="67" y="99"/>
                  <a:pt x="67" y="99"/>
                </a:cubicBezTo>
                <a:cubicBezTo>
                  <a:pt x="66" y="98"/>
                  <a:pt x="66" y="98"/>
                  <a:pt x="66" y="97"/>
                </a:cubicBezTo>
                <a:cubicBezTo>
                  <a:pt x="63" y="93"/>
                  <a:pt x="60" y="89"/>
                  <a:pt x="58" y="84"/>
                </a:cubicBezTo>
                <a:cubicBezTo>
                  <a:pt x="56" y="79"/>
                  <a:pt x="53" y="75"/>
                  <a:pt x="47" y="73"/>
                </a:cubicBezTo>
                <a:cubicBezTo>
                  <a:pt x="46" y="73"/>
                  <a:pt x="44" y="72"/>
                  <a:pt x="43" y="71"/>
                </a:cubicBezTo>
                <a:cubicBezTo>
                  <a:pt x="38" y="69"/>
                  <a:pt x="33" y="72"/>
                  <a:pt x="32" y="77"/>
                </a:cubicBezTo>
                <a:cubicBezTo>
                  <a:pt x="31" y="82"/>
                  <a:pt x="32" y="88"/>
                  <a:pt x="35" y="93"/>
                </a:cubicBezTo>
                <a:cubicBezTo>
                  <a:pt x="38" y="96"/>
                  <a:pt x="40" y="100"/>
                  <a:pt x="44" y="102"/>
                </a:cubicBezTo>
                <a:cubicBezTo>
                  <a:pt x="46" y="104"/>
                  <a:pt x="48" y="106"/>
                  <a:pt x="50" y="108"/>
                </a:cubicBezTo>
                <a:cubicBezTo>
                  <a:pt x="55" y="112"/>
                  <a:pt x="60" y="115"/>
                  <a:pt x="66" y="118"/>
                </a:cubicBezTo>
                <a:cubicBezTo>
                  <a:pt x="68" y="118"/>
                  <a:pt x="68" y="119"/>
                  <a:pt x="68" y="121"/>
                </a:cubicBezTo>
                <a:cubicBezTo>
                  <a:pt x="68" y="124"/>
                  <a:pt x="68" y="126"/>
                  <a:pt x="68" y="129"/>
                </a:cubicBezTo>
                <a:cubicBezTo>
                  <a:pt x="67" y="140"/>
                  <a:pt x="66" y="151"/>
                  <a:pt x="65" y="162"/>
                </a:cubicBezTo>
                <a:cubicBezTo>
                  <a:pt x="65" y="162"/>
                  <a:pt x="65" y="162"/>
                  <a:pt x="65" y="163"/>
                </a:cubicBezTo>
                <a:cubicBezTo>
                  <a:pt x="65" y="163"/>
                  <a:pt x="65" y="164"/>
                  <a:pt x="64" y="164"/>
                </a:cubicBezTo>
                <a:cubicBezTo>
                  <a:pt x="63" y="165"/>
                  <a:pt x="63" y="164"/>
                  <a:pt x="62" y="164"/>
                </a:cubicBezTo>
                <a:cubicBezTo>
                  <a:pt x="60" y="161"/>
                  <a:pt x="58" y="158"/>
                  <a:pt x="57" y="155"/>
                </a:cubicBezTo>
                <a:cubicBezTo>
                  <a:pt x="56" y="155"/>
                  <a:pt x="56" y="154"/>
                  <a:pt x="56" y="153"/>
                </a:cubicBezTo>
                <a:cubicBezTo>
                  <a:pt x="53" y="145"/>
                  <a:pt x="46" y="141"/>
                  <a:pt x="39" y="139"/>
                </a:cubicBezTo>
                <a:cubicBezTo>
                  <a:pt x="37" y="138"/>
                  <a:pt x="35" y="138"/>
                  <a:pt x="33" y="139"/>
                </a:cubicBezTo>
                <a:cubicBezTo>
                  <a:pt x="29" y="142"/>
                  <a:pt x="27" y="148"/>
                  <a:pt x="28" y="154"/>
                </a:cubicBezTo>
                <a:cubicBezTo>
                  <a:pt x="31" y="166"/>
                  <a:pt x="38" y="176"/>
                  <a:pt x="48" y="184"/>
                </a:cubicBezTo>
                <a:cubicBezTo>
                  <a:pt x="50" y="186"/>
                  <a:pt x="52" y="187"/>
                  <a:pt x="55" y="188"/>
                </a:cubicBezTo>
                <a:cubicBezTo>
                  <a:pt x="56" y="188"/>
                  <a:pt x="57" y="188"/>
                  <a:pt x="59" y="189"/>
                </a:cubicBezTo>
                <a:cubicBezTo>
                  <a:pt x="62" y="190"/>
                  <a:pt x="62" y="190"/>
                  <a:pt x="62" y="194"/>
                </a:cubicBezTo>
                <a:cubicBezTo>
                  <a:pt x="61" y="203"/>
                  <a:pt x="60" y="212"/>
                  <a:pt x="58" y="221"/>
                </a:cubicBezTo>
                <a:close/>
              </a:path>
            </a:pathLst>
          </a:custGeom>
          <a:solidFill>
            <a:srgbClr val="BFE1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2" name="组合 211"/>
          <p:cNvGrpSpPr/>
          <p:nvPr/>
        </p:nvGrpSpPr>
        <p:grpSpPr>
          <a:xfrm>
            <a:off x="6115359" y="2552958"/>
            <a:ext cx="1615764" cy="2788515"/>
            <a:chOff x="5683250" y="1319213"/>
            <a:chExt cx="2084388" cy="3597275"/>
          </a:xfrm>
        </p:grpSpPr>
        <p:sp>
          <p:nvSpPr>
            <p:cNvPr id="173" name="Freeform 167"/>
            <p:cNvSpPr>
              <a:spLocks/>
            </p:cNvSpPr>
            <p:nvPr/>
          </p:nvSpPr>
          <p:spPr bwMode="auto">
            <a:xfrm>
              <a:off x="5683250" y="1319213"/>
              <a:ext cx="2084388" cy="2874962"/>
            </a:xfrm>
            <a:custGeom>
              <a:avLst/>
              <a:gdLst>
                <a:gd name="T0" fmla="*/ 67 w 553"/>
                <a:gd name="T1" fmla="*/ 696 h 764"/>
                <a:gd name="T2" fmla="*/ 65 w 553"/>
                <a:gd name="T3" fmla="*/ 654 h 764"/>
                <a:gd name="T4" fmla="*/ 24 w 553"/>
                <a:gd name="T5" fmla="*/ 612 h 764"/>
                <a:gd name="T6" fmla="*/ 58 w 553"/>
                <a:gd name="T7" fmla="*/ 519 h 764"/>
                <a:gd name="T8" fmla="*/ 10 w 553"/>
                <a:gd name="T9" fmla="*/ 477 h 764"/>
                <a:gd name="T10" fmla="*/ 16 w 553"/>
                <a:gd name="T11" fmla="*/ 406 h 764"/>
                <a:gd name="T12" fmla="*/ 37 w 553"/>
                <a:gd name="T13" fmla="*/ 369 h 764"/>
                <a:gd name="T14" fmla="*/ 30 w 553"/>
                <a:gd name="T15" fmla="*/ 312 h 764"/>
                <a:gd name="T16" fmla="*/ 35 w 553"/>
                <a:gd name="T17" fmla="*/ 269 h 764"/>
                <a:gd name="T18" fmla="*/ 45 w 553"/>
                <a:gd name="T19" fmla="*/ 201 h 764"/>
                <a:gd name="T20" fmla="*/ 77 w 553"/>
                <a:gd name="T21" fmla="*/ 99 h 764"/>
                <a:gd name="T22" fmla="*/ 122 w 553"/>
                <a:gd name="T23" fmla="*/ 33 h 764"/>
                <a:gd name="T24" fmla="*/ 229 w 553"/>
                <a:gd name="T25" fmla="*/ 0 h 764"/>
                <a:gd name="T26" fmla="*/ 410 w 553"/>
                <a:gd name="T27" fmla="*/ 92 h 764"/>
                <a:gd name="T28" fmla="*/ 475 w 553"/>
                <a:gd name="T29" fmla="*/ 164 h 764"/>
                <a:gd name="T30" fmla="*/ 477 w 553"/>
                <a:gd name="T31" fmla="*/ 273 h 764"/>
                <a:gd name="T32" fmla="*/ 449 w 553"/>
                <a:gd name="T33" fmla="*/ 341 h 764"/>
                <a:gd name="T34" fmla="*/ 539 w 553"/>
                <a:gd name="T35" fmla="*/ 416 h 764"/>
                <a:gd name="T36" fmla="*/ 464 w 553"/>
                <a:gd name="T37" fmla="*/ 464 h 764"/>
                <a:gd name="T38" fmla="*/ 542 w 553"/>
                <a:gd name="T39" fmla="*/ 494 h 764"/>
                <a:gd name="T40" fmla="*/ 525 w 553"/>
                <a:gd name="T41" fmla="*/ 579 h 764"/>
                <a:gd name="T42" fmla="*/ 504 w 553"/>
                <a:gd name="T43" fmla="*/ 607 h 764"/>
                <a:gd name="T44" fmla="*/ 442 w 553"/>
                <a:gd name="T45" fmla="*/ 683 h 764"/>
                <a:gd name="T46" fmla="*/ 524 w 553"/>
                <a:gd name="T47" fmla="*/ 676 h 764"/>
                <a:gd name="T48" fmla="*/ 520 w 553"/>
                <a:gd name="T49" fmla="*/ 653 h 764"/>
                <a:gd name="T50" fmla="*/ 541 w 553"/>
                <a:gd name="T51" fmla="*/ 652 h 764"/>
                <a:gd name="T52" fmla="*/ 495 w 553"/>
                <a:gd name="T53" fmla="*/ 758 h 764"/>
                <a:gd name="T54" fmla="*/ 401 w 553"/>
                <a:gd name="T55" fmla="*/ 731 h 764"/>
                <a:gd name="T56" fmla="*/ 392 w 553"/>
                <a:gd name="T57" fmla="*/ 688 h 764"/>
                <a:gd name="T58" fmla="*/ 369 w 553"/>
                <a:gd name="T59" fmla="*/ 581 h 764"/>
                <a:gd name="T60" fmla="*/ 347 w 553"/>
                <a:gd name="T61" fmla="*/ 561 h 764"/>
                <a:gd name="T62" fmla="*/ 305 w 553"/>
                <a:gd name="T63" fmla="*/ 458 h 764"/>
                <a:gd name="T64" fmla="*/ 316 w 553"/>
                <a:gd name="T65" fmla="*/ 479 h 764"/>
                <a:gd name="T66" fmla="*/ 370 w 553"/>
                <a:gd name="T67" fmla="*/ 370 h 764"/>
                <a:gd name="T68" fmla="*/ 352 w 553"/>
                <a:gd name="T69" fmla="*/ 358 h 764"/>
                <a:gd name="T70" fmla="*/ 393 w 553"/>
                <a:gd name="T71" fmla="*/ 354 h 764"/>
                <a:gd name="T72" fmla="*/ 342 w 553"/>
                <a:gd name="T73" fmla="*/ 294 h 764"/>
                <a:gd name="T74" fmla="*/ 264 w 553"/>
                <a:gd name="T75" fmla="*/ 232 h 764"/>
                <a:gd name="T76" fmla="*/ 246 w 553"/>
                <a:gd name="T77" fmla="*/ 214 h 764"/>
                <a:gd name="T78" fmla="*/ 135 w 553"/>
                <a:gd name="T79" fmla="*/ 176 h 764"/>
                <a:gd name="T80" fmla="*/ 125 w 553"/>
                <a:gd name="T81" fmla="*/ 147 h 764"/>
                <a:gd name="T82" fmla="*/ 60 w 553"/>
                <a:gd name="T83" fmla="*/ 212 h 764"/>
                <a:gd name="T84" fmla="*/ 80 w 553"/>
                <a:gd name="T85" fmla="*/ 239 h 764"/>
                <a:gd name="T86" fmla="*/ 69 w 553"/>
                <a:gd name="T87" fmla="*/ 434 h 764"/>
                <a:gd name="T88" fmla="*/ 77 w 553"/>
                <a:gd name="T89" fmla="*/ 435 h 764"/>
                <a:gd name="T90" fmla="*/ 81 w 553"/>
                <a:gd name="T91" fmla="*/ 428 h 764"/>
                <a:gd name="T92" fmla="*/ 82 w 553"/>
                <a:gd name="T93" fmla="*/ 570 h 764"/>
                <a:gd name="T94" fmla="*/ 85 w 553"/>
                <a:gd name="T95" fmla="*/ 656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3" h="764">
                  <a:moveTo>
                    <a:pt x="86" y="730"/>
                  </a:moveTo>
                  <a:cubicBezTo>
                    <a:pt x="78" y="725"/>
                    <a:pt x="73" y="718"/>
                    <a:pt x="73" y="709"/>
                  </a:cubicBezTo>
                  <a:cubicBezTo>
                    <a:pt x="73" y="707"/>
                    <a:pt x="72" y="705"/>
                    <a:pt x="71" y="703"/>
                  </a:cubicBezTo>
                  <a:cubicBezTo>
                    <a:pt x="69" y="701"/>
                    <a:pt x="68" y="699"/>
                    <a:pt x="67" y="696"/>
                  </a:cubicBezTo>
                  <a:cubicBezTo>
                    <a:pt x="67" y="695"/>
                    <a:pt x="67" y="693"/>
                    <a:pt x="66" y="692"/>
                  </a:cubicBezTo>
                  <a:cubicBezTo>
                    <a:pt x="63" y="689"/>
                    <a:pt x="63" y="684"/>
                    <a:pt x="63" y="680"/>
                  </a:cubicBezTo>
                  <a:cubicBezTo>
                    <a:pt x="62" y="673"/>
                    <a:pt x="64" y="666"/>
                    <a:pt x="65" y="659"/>
                  </a:cubicBezTo>
                  <a:cubicBezTo>
                    <a:pt x="65" y="657"/>
                    <a:pt x="65" y="656"/>
                    <a:pt x="65" y="654"/>
                  </a:cubicBezTo>
                  <a:cubicBezTo>
                    <a:pt x="66" y="653"/>
                    <a:pt x="65" y="651"/>
                    <a:pt x="64" y="651"/>
                  </a:cubicBezTo>
                  <a:cubicBezTo>
                    <a:pt x="52" y="650"/>
                    <a:pt x="45" y="642"/>
                    <a:pt x="35" y="636"/>
                  </a:cubicBezTo>
                  <a:cubicBezTo>
                    <a:pt x="30" y="633"/>
                    <a:pt x="28" y="627"/>
                    <a:pt x="26" y="622"/>
                  </a:cubicBezTo>
                  <a:cubicBezTo>
                    <a:pt x="25" y="619"/>
                    <a:pt x="24" y="615"/>
                    <a:pt x="24" y="612"/>
                  </a:cubicBezTo>
                  <a:cubicBezTo>
                    <a:pt x="23" y="600"/>
                    <a:pt x="24" y="589"/>
                    <a:pt x="26" y="578"/>
                  </a:cubicBezTo>
                  <a:cubicBezTo>
                    <a:pt x="28" y="568"/>
                    <a:pt x="31" y="558"/>
                    <a:pt x="36" y="550"/>
                  </a:cubicBezTo>
                  <a:cubicBezTo>
                    <a:pt x="39" y="546"/>
                    <a:pt x="41" y="541"/>
                    <a:pt x="43" y="537"/>
                  </a:cubicBezTo>
                  <a:cubicBezTo>
                    <a:pt x="47" y="530"/>
                    <a:pt x="50" y="523"/>
                    <a:pt x="58" y="519"/>
                  </a:cubicBezTo>
                  <a:cubicBezTo>
                    <a:pt x="55" y="516"/>
                    <a:pt x="53" y="513"/>
                    <a:pt x="51" y="509"/>
                  </a:cubicBezTo>
                  <a:cubicBezTo>
                    <a:pt x="50" y="509"/>
                    <a:pt x="49" y="508"/>
                    <a:pt x="48" y="508"/>
                  </a:cubicBezTo>
                  <a:cubicBezTo>
                    <a:pt x="44" y="505"/>
                    <a:pt x="39" y="503"/>
                    <a:pt x="35" y="500"/>
                  </a:cubicBezTo>
                  <a:cubicBezTo>
                    <a:pt x="26" y="494"/>
                    <a:pt x="17" y="486"/>
                    <a:pt x="10" y="477"/>
                  </a:cubicBezTo>
                  <a:cubicBezTo>
                    <a:pt x="6" y="471"/>
                    <a:pt x="3" y="464"/>
                    <a:pt x="2" y="457"/>
                  </a:cubicBezTo>
                  <a:cubicBezTo>
                    <a:pt x="1" y="451"/>
                    <a:pt x="0" y="445"/>
                    <a:pt x="0" y="439"/>
                  </a:cubicBezTo>
                  <a:cubicBezTo>
                    <a:pt x="1" y="432"/>
                    <a:pt x="2" y="426"/>
                    <a:pt x="7" y="420"/>
                  </a:cubicBezTo>
                  <a:cubicBezTo>
                    <a:pt x="10" y="415"/>
                    <a:pt x="13" y="411"/>
                    <a:pt x="16" y="406"/>
                  </a:cubicBezTo>
                  <a:cubicBezTo>
                    <a:pt x="19" y="403"/>
                    <a:pt x="22" y="400"/>
                    <a:pt x="25" y="398"/>
                  </a:cubicBezTo>
                  <a:cubicBezTo>
                    <a:pt x="29" y="395"/>
                    <a:pt x="32" y="392"/>
                    <a:pt x="33" y="387"/>
                  </a:cubicBezTo>
                  <a:cubicBezTo>
                    <a:pt x="33" y="385"/>
                    <a:pt x="34" y="383"/>
                    <a:pt x="36" y="382"/>
                  </a:cubicBezTo>
                  <a:cubicBezTo>
                    <a:pt x="40" y="378"/>
                    <a:pt x="39" y="373"/>
                    <a:pt x="37" y="369"/>
                  </a:cubicBezTo>
                  <a:cubicBezTo>
                    <a:pt x="33" y="363"/>
                    <a:pt x="31" y="356"/>
                    <a:pt x="29" y="350"/>
                  </a:cubicBezTo>
                  <a:cubicBezTo>
                    <a:pt x="28" y="343"/>
                    <a:pt x="28" y="337"/>
                    <a:pt x="29" y="330"/>
                  </a:cubicBezTo>
                  <a:cubicBezTo>
                    <a:pt x="29" y="328"/>
                    <a:pt x="30" y="325"/>
                    <a:pt x="29" y="322"/>
                  </a:cubicBezTo>
                  <a:cubicBezTo>
                    <a:pt x="28" y="318"/>
                    <a:pt x="29" y="315"/>
                    <a:pt x="30" y="312"/>
                  </a:cubicBezTo>
                  <a:cubicBezTo>
                    <a:pt x="33" y="306"/>
                    <a:pt x="36" y="299"/>
                    <a:pt x="39" y="293"/>
                  </a:cubicBezTo>
                  <a:cubicBezTo>
                    <a:pt x="40" y="291"/>
                    <a:pt x="40" y="289"/>
                    <a:pt x="41" y="287"/>
                  </a:cubicBezTo>
                  <a:cubicBezTo>
                    <a:pt x="44" y="283"/>
                    <a:pt x="43" y="279"/>
                    <a:pt x="40" y="275"/>
                  </a:cubicBezTo>
                  <a:cubicBezTo>
                    <a:pt x="38" y="273"/>
                    <a:pt x="37" y="271"/>
                    <a:pt x="35" y="269"/>
                  </a:cubicBezTo>
                  <a:cubicBezTo>
                    <a:pt x="32" y="264"/>
                    <a:pt x="31" y="258"/>
                    <a:pt x="31" y="252"/>
                  </a:cubicBezTo>
                  <a:cubicBezTo>
                    <a:pt x="31" y="242"/>
                    <a:pt x="32" y="232"/>
                    <a:pt x="35" y="223"/>
                  </a:cubicBezTo>
                  <a:cubicBezTo>
                    <a:pt x="36" y="217"/>
                    <a:pt x="38" y="210"/>
                    <a:pt x="44" y="205"/>
                  </a:cubicBezTo>
                  <a:cubicBezTo>
                    <a:pt x="45" y="204"/>
                    <a:pt x="45" y="202"/>
                    <a:pt x="45" y="201"/>
                  </a:cubicBezTo>
                  <a:cubicBezTo>
                    <a:pt x="45" y="195"/>
                    <a:pt x="45" y="189"/>
                    <a:pt x="45" y="183"/>
                  </a:cubicBezTo>
                  <a:cubicBezTo>
                    <a:pt x="45" y="173"/>
                    <a:pt x="46" y="163"/>
                    <a:pt x="49" y="154"/>
                  </a:cubicBezTo>
                  <a:cubicBezTo>
                    <a:pt x="50" y="151"/>
                    <a:pt x="51" y="149"/>
                    <a:pt x="51" y="146"/>
                  </a:cubicBezTo>
                  <a:cubicBezTo>
                    <a:pt x="55" y="128"/>
                    <a:pt x="64" y="112"/>
                    <a:pt x="77" y="99"/>
                  </a:cubicBezTo>
                  <a:cubicBezTo>
                    <a:pt x="83" y="92"/>
                    <a:pt x="90" y="87"/>
                    <a:pt x="97" y="82"/>
                  </a:cubicBezTo>
                  <a:cubicBezTo>
                    <a:pt x="103" y="78"/>
                    <a:pt x="106" y="72"/>
                    <a:pt x="106" y="65"/>
                  </a:cubicBezTo>
                  <a:cubicBezTo>
                    <a:pt x="106" y="58"/>
                    <a:pt x="108" y="52"/>
                    <a:pt x="111" y="47"/>
                  </a:cubicBezTo>
                  <a:cubicBezTo>
                    <a:pt x="115" y="42"/>
                    <a:pt x="118" y="37"/>
                    <a:pt x="122" y="33"/>
                  </a:cubicBezTo>
                  <a:cubicBezTo>
                    <a:pt x="128" y="26"/>
                    <a:pt x="135" y="20"/>
                    <a:pt x="144" y="17"/>
                  </a:cubicBezTo>
                  <a:cubicBezTo>
                    <a:pt x="153" y="13"/>
                    <a:pt x="162" y="10"/>
                    <a:pt x="172" y="8"/>
                  </a:cubicBezTo>
                  <a:cubicBezTo>
                    <a:pt x="182" y="7"/>
                    <a:pt x="191" y="4"/>
                    <a:pt x="201" y="3"/>
                  </a:cubicBezTo>
                  <a:cubicBezTo>
                    <a:pt x="210" y="1"/>
                    <a:pt x="219" y="0"/>
                    <a:pt x="229" y="0"/>
                  </a:cubicBezTo>
                  <a:cubicBezTo>
                    <a:pt x="245" y="0"/>
                    <a:pt x="261" y="0"/>
                    <a:pt x="277" y="0"/>
                  </a:cubicBezTo>
                  <a:cubicBezTo>
                    <a:pt x="293" y="1"/>
                    <a:pt x="307" y="4"/>
                    <a:pt x="321" y="11"/>
                  </a:cubicBezTo>
                  <a:cubicBezTo>
                    <a:pt x="335" y="17"/>
                    <a:pt x="349" y="23"/>
                    <a:pt x="360" y="33"/>
                  </a:cubicBezTo>
                  <a:cubicBezTo>
                    <a:pt x="381" y="49"/>
                    <a:pt x="399" y="68"/>
                    <a:pt x="410" y="92"/>
                  </a:cubicBezTo>
                  <a:cubicBezTo>
                    <a:pt x="412" y="95"/>
                    <a:pt x="413" y="97"/>
                    <a:pt x="416" y="99"/>
                  </a:cubicBezTo>
                  <a:cubicBezTo>
                    <a:pt x="425" y="104"/>
                    <a:pt x="434" y="110"/>
                    <a:pt x="442" y="116"/>
                  </a:cubicBezTo>
                  <a:cubicBezTo>
                    <a:pt x="448" y="120"/>
                    <a:pt x="452" y="126"/>
                    <a:pt x="456" y="132"/>
                  </a:cubicBezTo>
                  <a:cubicBezTo>
                    <a:pt x="464" y="142"/>
                    <a:pt x="471" y="153"/>
                    <a:pt x="475" y="164"/>
                  </a:cubicBezTo>
                  <a:cubicBezTo>
                    <a:pt x="476" y="167"/>
                    <a:pt x="477" y="168"/>
                    <a:pt x="479" y="170"/>
                  </a:cubicBezTo>
                  <a:cubicBezTo>
                    <a:pt x="486" y="183"/>
                    <a:pt x="491" y="196"/>
                    <a:pt x="490" y="210"/>
                  </a:cubicBezTo>
                  <a:cubicBezTo>
                    <a:pt x="490" y="216"/>
                    <a:pt x="490" y="221"/>
                    <a:pt x="490" y="227"/>
                  </a:cubicBezTo>
                  <a:cubicBezTo>
                    <a:pt x="490" y="244"/>
                    <a:pt x="485" y="259"/>
                    <a:pt x="477" y="273"/>
                  </a:cubicBezTo>
                  <a:cubicBezTo>
                    <a:pt x="472" y="280"/>
                    <a:pt x="466" y="286"/>
                    <a:pt x="459" y="290"/>
                  </a:cubicBezTo>
                  <a:cubicBezTo>
                    <a:pt x="457" y="292"/>
                    <a:pt x="456" y="293"/>
                    <a:pt x="455" y="296"/>
                  </a:cubicBezTo>
                  <a:cubicBezTo>
                    <a:pt x="455" y="301"/>
                    <a:pt x="453" y="306"/>
                    <a:pt x="451" y="311"/>
                  </a:cubicBezTo>
                  <a:cubicBezTo>
                    <a:pt x="448" y="321"/>
                    <a:pt x="447" y="331"/>
                    <a:pt x="449" y="341"/>
                  </a:cubicBezTo>
                  <a:cubicBezTo>
                    <a:pt x="451" y="351"/>
                    <a:pt x="457" y="358"/>
                    <a:pt x="467" y="361"/>
                  </a:cubicBezTo>
                  <a:cubicBezTo>
                    <a:pt x="475" y="363"/>
                    <a:pt x="483" y="365"/>
                    <a:pt x="491" y="366"/>
                  </a:cubicBezTo>
                  <a:cubicBezTo>
                    <a:pt x="502" y="369"/>
                    <a:pt x="513" y="373"/>
                    <a:pt x="522" y="381"/>
                  </a:cubicBezTo>
                  <a:cubicBezTo>
                    <a:pt x="534" y="390"/>
                    <a:pt x="539" y="402"/>
                    <a:pt x="539" y="416"/>
                  </a:cubicBezTo>
                  <a:cubicBezTo>
                    <a:pt x="539" y="418"/>
                    <a:pt x="539" y="419"/>
                    <a:pt x="538" y="420"/>
                  </a:cubicBezTo>
                  <a:cubicBezTo>
                    <a:pt x="536" y="419"/>
                    <a:pt x="534" y="417"/>
                    <a:pt x="532" y="421"/>
                  </a:cubicBezTo>
                  <a:cubicBezTo>
                    <a:pt x="519" y="449"/>
                    <a:pt x="496" y="461"/>
                    <a:pt x="467" y="463"/>
                  </a:cubicBezTo>
                  <a:cubicBezTo>
                    <a:pt x="466" y="463"/>
                    <a:pt x="465" y="463"/>
                    <a:pt x="464" y="464"/>
                  </a:cubicBezTo>
                  <a:cubicBezTo>
                    <a:pt x="476" y="466"/>
                    <a:pt x="487" y="467"/>
                    <a:pt x="499" y="463"/>
                  </a:cubicBezTo>
                  <a:cubicBezTo>
                    <a:pt x="502" y="462"/>
                    <a:pt x="505" y="459"/>
                    <a:pt x="509" y="462"/>
                  </a:cubicBezTo>
                  <a:cubicBezTo>
                    <a:pt x="510" y="463"/>
                    <a:pt x="512" y="465"/>
                    <a:pt x="513" y="466"/>
                  </a:cubicBezTo>
                  <a:cubicBezTo>
                    <a:pt x="524" y="473"/>
                    <a:pt x="534" y="484"/>
                    <a:pt x="542" y="494"/>
                  </a:cubicBezTo>
                  <a:cubicBezTo>
                    <a:pt x="547" y="500"/>
                    <a:pt x="550" y="506"/>
                    <a:pt x="551" y="514"/>
                  </a:cubicBezTo>
                  <a:cubicBezTo>
                    <a:pt x="553" y="524"/>
                    <a:pt x="552" y="534"/>
                    <a:pt x="548" y="544"/>
                  </a:cubicBezTo>
                  <a:cubicBezTo>
                    <a:pt x="546" y="548"/>
                    <a:pt x="544" y="553"/>
                    <a:pt x="541" y="557"/>
                  </a:cubicBezTo>
                  <a:cubicBezTo>
                    <a:pt x="536" y="565"/>
                    <a:pt x="530" y="572"/>
                    <a:pt x="525" y="579"/>
                  </a:cubicBezTo>
                  <a:cubicBezTo>
                    <a:pt x="520" y="585"/>
                    <a:pt x="514" y="590"/>
                    <a:pt x="507" y="594"/>
                  </a:cubicBezTo>
                  <a:cubicBezTo>
                    <a:pt x="506" y="594"/>
                    <a:pt x="506" y="594"/>
                    <a:pt x="505" y="595"/>
                  </a:cubicBezTo>
                  <a:cubicBezTo>
                    <a:pt x="499" y="597"/>
                    <a:pt x="500" y="598"/>
                    <a:pt x="502" y="601"/>
                  </a:cubicBezTo>
                  <a:cubicBezTo>
                    <a:pt x="503" y="603"/>
                    <a:pt x="504" y="605"/>
                    <a:pt x="504" y="607"/>
                  </a:cubicBezTo>
                  <a:cubicBezTo>
                    <a:pt x="497" y="609"/>
                    <a:pt x="495" y="614"/>
                    <a:pt x="495" y="621"/>
                  </a:cubicBezTo>
                  <a:cubicBezTo>
                    <a:pt x="495" y="634"/>
                    <a:pt x="488" y="643"/>
                    <a:pt x="480" y="652"/>
                  </a:cubicBezTo>
                  <a:cubicBezTo>
                    <a:pt x="471" y="662"/>
                    <a:pt x="460" y="671"/>
                    <a:pt x="447" y="679"/>
                  </a:cubicBezTo>
                  <a:cubicBezTo>
                    <a:pt x="446" y="680"/>
                    <a:pt x="444" y="680"/>
                    <a:pt x="442" y="683"/>
                  </a:cubicBezTo>
                  <a:cubicBezTo>
                    <a:pt x="454" y="677"/>
                    <a:pt x="467" y="677"/>
                    <a:pt x="479" y="673"/>
                  </a:cubicBezTo>
                  <a:cubicBezTo>
                    <a:pt x="481" y="678"/>
                    <a:pt x="485" y="683"/>
                    <a:pt x="488" y="687"/>
                  </a:cubicBezTo>
                  <a:cubicBezTo>
                    <a:pt x="498" y="697"/>
                    <a:pt x="511" y="694"/>
                    <a:pt x="518" y="685"/>
                  </a:cubicBezTo>
                  <a:cubicBezTo>
                    <a:pt x="520" y="682"/>
                    <a:pt x="522" y="679"/>
                    <a:pt x="524" y="676"/>
                  </a:cubicBezTo>
                  <a:cubicBezTo>
                    <a:pt x="524" y="675"/>
                    <a:pt x="524" y="673"/>
                    <a:pt x="524" y="672"/>
                  </a:cubicBezTo>
                  <a:cubicBezTo>
                    <a:pt x="524" y="670"/>
                    <a:pt x="524" y="668"/>
                    <a:pt x="525" y="666"/>
                  </a:cubicBezTo>
                  <a:cubicBezTo>
                    <a:pt x="526" y="662"/>
                    <a:pt x="524" y="659"/>
                    <a:pt x="523" y="656"/>
                  </a:cubicBezTo>
                  <a:cubicBezTo>
                    <a:pt x="523" y="654"/>
                    <a:pt x="521" y="654"/>
                    <a:pt x="520" y="653"/>
                  </a:cubicBezTo>
                  <a:cubicBezTo>
                    <a:pt x="515" y="650"/>
                    <a:pt x="514" y="647"/>
                    <a:pt x="517" y="642"/>
                  </a:cubicBezTo>
                  <a:cubicBezTo>
                    <a:pt x="520" y="637"/>
                    <a:pt x="524" y="635"/>
                    <a:pt x="529" y="638"/>
                  </a:cubicBezTo>
                  <a:cubicBezTo>
                    <a:pt x="533" y="640"/>
                    <a:pt x="537" y="643"/>
                    <a:pt x="539" y="648"/>
                  </a:cubicBezTo>
                  <a:cubicBezTo>
                    <a:pt x="539" y="649"/>
                    <a:pt x="540" y="650"/>
                    <a:pt x="541" y="652"/>
                  </a:cubicBezTo>
                  <a:cubicBezTo>
                    <a:pt x="547" y="661"/>
                    <a:pt x="547" y="672"/>
                    <a:pt x="547" y="683"/>
                  </a:cubicBezTo>
                  <a:cubicBezTo>
                    <a:pt x="543" y="693"/>
                    <a:pt x="544" y="703"/>
                    <a:pt x="541" y="712"/>
                  </a:cubicBezTo>
                  <a:cubicBezTo>
                    <a:pt x="536" y="732"/>
                    <a:pt x="524" y="745"/>
                    <a:pt x="507" y="755"/>
                  </a:cubicBezTo>
                  <a:cubicBezTo>
                    <a:pt x="503" y="757"/>
                    <a:pt x="499" y="758"/>
                    <a:pt x="495" y="758"/>
                  </a:cubicBezTo>
                  <a:cubicBezTo>
                    <a:pt x="490" y="758"/>
                    <a:pt x="484" y="759"/>
                    <a:pt x="479" y="760"/>
                  </a:cubicBezTo>
                  <a:cubicBezTo>
                    <a:pt x="458" y="764"/>
                    <a:pt x="438" y="760"/>
                    <a:pt x="420" y="748"/>
                  </a:cubicBezTo>
                  <a:cubicBezTo>
                    <a:pt x="414" y="744"/>
                    <a:pt x="408" y="739"/>
                    <a:pt x="403" y="734"/>
                  </a:cubicBezTo>
                  <a:cubicBezTo>
                    <a:pt x="402" y="733"/>
                    <a:pt x="402" y="732"/>
                    <a:pt x="401" y="731"/>
                  </a:cubicBezTo>
                  <a:cubicBezTo>
                    <a:pt x="405" y="730"/>
                    <a:pt x="407" y="732"/>
                    <a:pt x="409" y="734"/>
                  </a:cubicBezTo>
                  <a:cubicBezTo>
                    <a:pt x="413" y="737"/>
                    <a:pt x="418" y="739"/>
                    <a:pt x="423" y="740"/>
                  </a:cubicBezTo>
                  <a:cubicBezTo>
                    <a:pt x="422" y="737"/>
                    <a:pt x="420" y="736"/>
                    <a:pt x="418" y="734"/>
                  </a:cubicBezTo>
                  <a:cubicBezTo>
                    <a:pt x="403" y="723"/>
                    <a:pt x="396" y="705"/>
                    <a:pt x="392" y="688"/>
                  </a:cubicBezTo>
                  <a:cubicBezTo>
                    <a:pt x="388" y="671"/>
                    <a:pt x="383" y="654"/>
                    <a:pt x="381" y="637"/>
                  </a:cubicBezTo>
                  <a:cubicBezTo>
                    <a:pt x="380" y="629"/>
                    <a:pt x="379" y="622"/>
                    <a:pt x="379" y="615"/>
                  </a:cubicBezTo>
                  <a:cubicBezTo>
                    <a:pt x="379" y="605"/>
                    <a:pt x="375" y="597"/>
                    <a:pt x="371" y="588"/>
                  </a:cubicBezTo>
                  <a:cubicBezTo>
                    <a:pt x="370" y="586"/>
                    <a:pt x="367" y="583"/>
                    <a:pt x="369" y="581"/>
                  </a:cubicBezTo>
                  <a:cubicBezTo>
                    <a:pt x="371" y="578"/>
                    <a:pt x="374" y="579"/>
                    <a:pt x="377" y="579"/>
                  </a:cubicBezTo>
                  <a:cubicBezTo>
                    <a:pt x="387" y="581"/>
                    <a:pt x="393" y="576"/>
                    <a:pt x="400" y="570"/>
                  </a:cubicBezTo>
                  <a:cubicBezTo>
                    <a:pt x="395" y="573"/>
                    <a:pt x="390" y="572"/>
                    <a:pt x="385" y="571"/>
                  </a:cubicBezTo>
                  <a:cubicBezTo>
                    <a:pt x="372" y="568"/>
                    <a:pt x="360" y="565"/>
                    <a:pt x="347" y="561"/>
                  </a:cubicBezTo>
                  <a:cubicBezTo>
                    <a:pt x="319" y="552"/>
                    <a:pt x="298" y="533"/>
                    <a:pt x="284" y="507"/>
                  </a:cubicBezTo>
                  <a:cubicBezTo>
                    <a:pt x="281" y="502"/>
                    <a:pt x="280" y="496"/>
                    <a:pt x="281" y="490"/>
                  </a:cubicBezTo>
                  <a:cubicBezTo>
                    <a:pt x="283" y="478"/>
                    <a:pt x="287" y="467"/>
                    <a:pt x="295" y="457"/>
                  </a:cubicBezTo>
                  <a:cubicBezTo>
                    <a:pt x="299" y="451"/>
                    <a:pt x="302" y="451"/>
                    <a:pt x="305" y="458"/>
                  </a:cubicBezTo>
                  <a:cubicBezTo>
                    <a:pt x="309" y="466"/>
                    <a:pt x="314" y="472"/>
                    <a:pt x="316" y="480"/>
                  </a:cubicBezTo>
                  <a:cubicBezTo>
                    <a:pt x="316" y="480"/>
                    <a:pt x="316" y="481"/>
                    <a:pt x="316" y="481"/>
                  </a:cubicBezTo>
                  <a:cubicBezTo>
                    <a:pt x="317" y="481"/>
                    <a:pt x="316" y="481"/>
                    <a:pt x="316" y="480"/>
                  </a:cubicBezTo>
                  <a:cubicBezTo>
                    <a:pt x="316" y="480"/>
                    <a:pt x="316" y="480"/>
                    <a:pt x="316" y="479"/>
                  </a:cubicBezTo>
                  <a:cubicBezTo>
                    <a:pt x="309" y="460"/>
                    <a:pt x="309" y="441"/>
                    <a:pt x="318" y="422"/>
                  </a:cubicBezTo>
                  <a:cubicBezTo>
                    <a:pt x="326" y="402"/>
                    <a:pt x="339" y="388"/>
                    <a:pt x="357" y="378"/>
                  </a:cubicBezTo>
                  <a:cubicBezTo>
                    <a:pt x="360" y="376"/>
                    <a:pt x="363" y="375"/>
                    <a:pt x="367" y="373"/>
                  </a:cubicBezTo>
                  <a:cubicBezTo>
                    <a:pt x="368" y="373"/>
                    <a:pt x="370" y="372"/>
                    <a:pt x="370" y="370"/>
                  </a:cubicBezTo>
                  <a:cubicBezTo>
                    <a:pt x="370" y="367"/>
                    <a:pt x="368" y="366"/>
                    <a:pt x="366" y="366"/>
                  </a:cubicBezTo>
                  <a:cubicBezTo>
                    <a:pt x="362" y="365"/>
                    <a:pt x="358" y="365"/>
                    <a:pt x="354" y="366"/>
                  </a:cubicBezTo>
                  <a:cubicBezTo>
                    <a:pt x="352" y="367"/>
                    <a:pt x="349" y="368"/>
                    <a:pt x="347" y="367"/>
                  </a:cubicBezTo>
                  <a:cubicBezTo>
                    <a:pt x="346" y="362"/>
                    <a:pt x="349" y="360"/>
                    <a:pt x="352" y="358"/>
                  </a:cubicBezTo>
                  <a:cubicBezTo>
                    <a:pt x="357" y="354"/>
                    <a:pt x="361" y="349"/>
                    <a:pt x="360" y="343"/>
                  </a:cubicBezTo>
                  <a:cubicBezTo>
                    <a:pt x="360" y="341"/>
                    <a:pt x="361" y="340"/>
                    <a:pt x="361" y="339"/>
                  </a:cubicBezTo>
                  <a:cubicBezTo>
                    <a:pt x="365" y="339"/>
                    <a:pt x="366" y="342"/>
                    <a:pt x="368" y="343"/>
                  </a:cubicBezTo>
                  <a:cubicBezTo>
                    <a:pt x="375" y="350"/>
                    <a:pt x="382" y="355"/>
                    <a:pt x="393" y="354"/>
                  </a:cubicBezTo>
                  <a:cubicBezTo>
                    <a:pt x="360" y="324"/>
                    <a:pt x="360" y="286"/>
                    <a:pt x="363" y="247"/>
                  </a:cubicBezTo>
                  <a:cubicBezTo>
                    <a:pt x="351" y="259"/>
                    <a:pt x="352" y="264"/>
                    <a:pt x="350" y="285"/>
                  </a:cubicBezTo>
                  <a:cubicBezTo>
                    <a:pt x="350" y="288"/>
                    <a:pt x="351" y="292"/>
                    <a:pt x="349" y="296"/>
                  </a:cubicBezTo>
                  <a:cubicBezTo>
                    <a:pt x="346" y="298"/>
                    <a:pt x="344" y="295"/>
                    <a:pt x="342" y="294"/>
                  </a:cubicBezTo>
                  <a:cubicBezTo>
                    <a:pt x="329" y="286"/>
                    <a:pt x="321" y="275"/>
                    <a:pt x="316" y="262"/>
                  </a:cubicBezTo>
                  <a:cubicBezTo>
                    <a:pt x="314" y="255"/>
                    <a:pt x="310" y="251"/>
                    <a:pt x="303" y="249"/>
                  </a:cubicBezTo>
                  <a:cubicBezTo>
                    <a:pt x="291" y="243"/>
                    <a:pt x="278" y="239"/>
                    <a:pt x="266" y="233"/>
                  </a:cubicBezTo>
                  <a:cubicBezTo>
                    <a:pt x="265" y="233"/>
                    <a:pt x="265" y="233"/>
                    <a:pt x="264" y="232"/>
                  </a:cubicBezTo>
                  <a:cubicBezTo>
                    <a:pt x="264" y="232"/>
                    <a:pt x="264" y="232"/>
                    <a:pt x="264" y="231"/>
                  </a:cubicBezTo>
                  <a:cubicBezTo>
                    <a:pt x="261" y="229"/>
                    <a:pt x="258" y="227"/>
                    <a:pt x="256" y="226"/>
                  </a:cubicBezTo>
                  <a:cubicBezTo>
                    <a:pt x="255" y="225"/>
                    <a:pt x="255" y="225"/>
                    <a:pt x="254" y="224"/>
                  </a:cubicBezTo>
                  <a:cubicBezTo>
                    <a:pt x="251" y="221"/>
                    <a:pt x="246" y="219"/>
                    <a:pt x="246" y="214"/>
                  </a:cubicBezTo>
                  <a:cubicBezTo>
                    <a:pt x="247" y="209"/>
                    <a:pt x="252" y="207"/>
                    <a:pt x="255" y="205"/>
                  </a:cubicBezTo>
                  <a:cubicBezTo>
                    <a:pt x="245" y="206"/>
                    <a:pt x="236" y="210"/>
                    <a:pt x="227" y="213"/>
                  </a:cubicBezTo>
                  <a:cubicBezTo>
                    <a:pt x="212" y="218"/>
                    <a:pt x="197" y="215"/>
                    <a:pt x="183" y="211"/>
                  </a:cubicBezTo>
                  <a:cubicBezTo>
                    <a:pt x="163" y="206"/>
                    <a:pt x="145" y="196"/>
                    <a:pt x="135" y="176"/>
                  </a:cubicBezTo>
                  <a:cubicBezTo>
                    <a:pt x="133" y="172"/>
                    <a:pt x="132" y="168"/>
                    <a:pt x="133" y="163"/>
                  </a:cubicBezTo>
                  <a:cubicBezTo>
                    <a:pt x="134" y="158"/>
                    <a:pt x="134" y="153"/>
                    <a:pt x="133" y="148"/>
                  </a:cubicBezTo>
                  <a:cubicBezTo>
                    <a:pt x="133" y="145"/>
                    <a:pt x="132" y="143"/>
                    <a:pt x="129" y="143"/>
                  </a:cubicBezTo>
                  <a:cubicBezTo>
                    <a:pt x="126" y="143"/>
                    <a:pt x="125" y="145"/>
                    <a:pt x="125" y="147"/>
                  </a:cubicBezTo>
                  <a:cubicBezTo>
                    <a:pt x="121" y="166"/>
                    <a:pt x="110" y="179"/>
                    <a:pt x="97" y="192"/>
                  </a:cubicBezTo>
                  <a:cubicBezTo>
                    <a:pt x="88" y="201"/>
                    <a:pt x="77" y="208"/>
                    <a:pt x="64" y="210"/>
                  </a:cubicBezTo>
                  <a:cubicBezTo>
                    <a:pt x="63" y="210"/>
                    <a:pt x="62" y="210"/>
                    <a:pt x="62" y="211"/>
                  </a:cubicBezTo>
                  <a:cubicBezTo>
                    <a:pt x="61" y="211"/>
                    <a:pt x="61" y="211"/>
                    <a:pt x="60" y="212"/>
                  </a:cubicBezTo>
                  <a:cubicBezTo>
                    <a:pt x="65" y="216"/>
                    <a:pt x="70" y="214"/>
                    <a:pt x="76" y="213"/>
                  </a:cubicBezTo>
                  <a:cubicBezTo>
                    <a:pt x="79" y="212"/>
                    <a:pt x="82" y="209"/>
                    <a:pt x="85" y="212"/>
                  </a:cubicBezTo>
                  <a:cubicBezTo>
                    <a:pt x="88" y="214"/>
                    <a:pt x="85" y="218"/>
                    <a:pt x="85" y="222"/>
                  </a:cubicBezTo>
                  <a:cubicBezTo>
                    <a:pt x="83" y="228"/>
                    <a:pt x="82" y="233"/>
                    <a:pt x="80" y="239"/>
                  </a:cubicBezTo>
                  <a:cubicBezTo>
                    <a:pt x="75" y="250"/>
                    <a:pt x="73" y="262"/>
                    <a:pt x="72" y="275"/>
                  </a:cubicBezTo>
                  <a:cubicBezTo>
                    <a:pt x="72" y="294"/>
                    <a:pt x="67" y="313"/>
                    <a:pt x="65" y="332"/>
                  </a:cubicBezTo>
                  <a:cubicBezTo>
                    <a:pt x="63" y="357"/>
                    <a:pt x="58" y="382"/>
                    <a:pt x="60" y="407"/>
                  </a:cubicBezTo>
                  <a:cubicBezTo>
                    <a:pt x="61" y="417"/>
                    <a:pt x="63" y="426"/>
                    <a:pt x="69" y="434"/>
                  </a:cubicBezTo>
                  <a:cubicBezTo>
                    <a:pt x="71" y="438"/>
                    <a:pt x="74" y="442"/>
                    <a:pt x="76" y="446"/>
                  </a:cubicBezTo>
                  <a:cubicBezTo>
                    <a:pt x="87" y="463"/>
                    <a:pt x="89" y="482"/>
                    <a:pt x="86" y="501"/>
                  </a:cubicBezTo>
                  <a:cubicBezTo>
                    <a:pt x="96" y="487"/>
                    <a:pt x="92" y="472"/>
                    <a:pt x="87" y="457"/>
                  </a:cubicBezTo>
                  <a:cubicBezTo>
                    <a:pt x="85" y="449"/>
                    <a:pt x="81" y="442"/>
                    <a:pt x="77" y="435"/>
                  </a:cubicBezTo>
                  <a:cubicBezTo>
                    <a:pt x="76" y="433"/>
                    <a:pt x="75" y="430"/>
                    <a:pt x="74" y="428"/>
                  </a:cubicBezTo>
                  <a:cubicBezTo>
                    <a:pt x="74" y="426"/>
                    <a:pt x="73" y="424"/>
                    <a:pt x="75" y="423"/>
                  </a:cubicBezTo>
                  <a:cubicBezTo>
                    <a:pt x="77" y="423"/>
                    <a:pt x="78" y="424"/>
                    <a:pt x="79" y="425"/>
                  </a:cubicBezTo>
                  <a:cubicBezTo>
                    <a:pt x="80" y="426"/>
                    <a:pt x="80" y="427"/>
                    <a:pt x="81" y="428"/>
                  </a:cubicBezTo>
                  <a:cubicBezTo>
                    <a:pt x="93" y="446"/>
                    <a:pt x="108" y="460"/>
                    <a:pt x="125" y="471"/>
                  </a:cubicBezTo>
                  <a:cubicBezTo>
                    <a:pt x="144" y="483"/>
                    <a:pt x="151" y="502"/>
                    <a:pt x="151" y="523"/>
                  </a:cubicBezTo>
                  <a:cubicBezTo>
                    <a:pt x="151" y="531"/>
                    <a:pt x="146" y="538"/>
                    <a:pt x="139" y="543"/>
                  </a:cubicBezTo>
                  <a:cubicBezTo>
                    <a:pt x="122" y="556"/>
                    <a:pt x="103" y="564"/>
                    <a:pt x="82" y="570"/>
                  </a:cubicBezTo>
                  <a:cubicBezTo>
                    <a:pt x="93" y="572"/>
                    <a:pt x="104" y="571"/>
                    <a:pt x="114" y="567"/>
                  </a:cubicBezTo>
                  <a:cubicBezTo>
                    <a:pt x="117" y="565"/>
                    <a:pt x="122" y="562"/>
                    <a:pt x="125" y="566"/>
                  </a:cubicBezTo>
                  <a:cubicBezTo>
                    <a:pt x="127" y="569"/>
                    <a:pt x="122" y="572"/>
                    <a:pt x="120" y="575"/>
                  </a:cubicBezTo>
                  <a:cubicBezTo>
                    <a:pt x="101" y="599"/>
                    <a:pt x="90" y="626"/>
                    <a:pt x="85" y="656"/>
                  </a:cubicBezTo>
                  <a:cubicBezTo>
                    <a:pt x="81" y="674"/>
                    <a:pt x="82" y="692"/>
                    <a:pt x="86" y="710"/>
                  </a:cubicBezTo>
                  <a:cubicBezTo>
                    <a:pt x="87" y="713"/>
                    <a:pt x="88" y="716"/>
                    <a:pt x="90" y="718"/>
                  </a:cubicBezTo>
                  <a:cubicBezTo>
                    <a:pt x="92" y="723"/>
                    <a:pt x="91" y="727"/>
                    <a:pt x="86" y="730"/>
                  </a:cubicBezTo>
                  <a:close/>
                </a:path>
              </a:pathLst>
            </a:custGeom>
            <a:solidFill>
              <a:srgbClr val="F4B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68"/>
            <p:cNvSpPr>
              <a:spLocks/>
            </p:cNvSpPr>
            <p:nvPr/>
          </p:nvSpPr>
          <p:spPr bwMode="auto">
            <a:xfrm>
              <a:off x="5875337" y="1981200"/>
              <a:ext cx="1289049" cy="2894012"/>
            </a:xfrm>
            <a:custGeom>
              <a:avLst/>
              <a:gdLst>
                <a:gd name="T0" fmla="*/ 333 w 342"/>
                <a:gd name="T1" fmla="*/ 631 h 769"/>
                <a:gd name="T2" fmla="*/ 327 w 342"/>
                <a:gd name="T3" fmla="*/ 540 h 769"/>
                <a:gd name="T4" fmla="*/ 302 w 342"/>
                <a:gd name="T5" fmla="*/ 428 h 769"/>
                <a:gd name="T6" fmla="*/ 239 w 342"/>
                <a:gd name="T7" fmla="*/ 381 h 769"/>
                <a:gd name="T8" fmla="*/ 199 w 342"/>
                <a:gd name="T9" fmla="*/ 409 h 769"/>
                <a:gd name="T10" fmla="*/ 161 w 342"/>
                <a:gd name="T11" fmla="*/ 411 h 769"/>
                <a:gd name="T12" fmla="*/ 192 w 342"/>
                <a:gd name="T13" fmla="*/ 396 h 769"/>
                <a:gd name="T14" fmla="*/ 211 w 342"/>
                <a:gd name="T15" fmla="*/ 387 h 769"/>
                <a:gd name="T16" fmla="*/ 205 w 342"/>
                <a:gd name="T17" fmla="*/ 353 h 769"/>
                <a:gd name="T18" fmla="*/ 251 w 342"/>
                <a:gd name="T19" fmla="*/ 254 h 769"/>
                <a:gd name="T20" fmla="*/ 295 w 342"/>
                <a:gd name="T21" fmla="*/ 190 h 769"/>
                <a:gd name="T22" fmla="*/ 311 w 342"/>
                <a:gd name="T23" fmla="*/ 163 h 769"/>
                <a:gd name="T24" fmla="*/ 297 w 342"/>
                <a:gd name="T25" fmla="*/ 120 h 769"/>
                <a:gd name="T26" fmla="*/ 263 w 342"/>
                <a:gd name="T27" fmla="*/ 74 h 769"/>
                <a:gd name="T28" fmla="*/ 229 w 342"/>
                <a:gd name="T29" fmla="*/ 66 h 769"/>
                <a:gd name="T30" fmla="*/ 151 w 342"/>
                <a:gd name="T31" fmla="*/ 46 h 769"/>
                <a:gd name="T32" fmla="*/ 51 w 342"/>
                <a:gd name="T33" fmla="*/ 27 h 769"/>
                <a:gd name="T34" fmla="*/ 22 w 342"/>
                <a:gd name="T35" fmla="*/ 154 h 769"/>
                <a:gd name="T36" fmla="*/ 40 w 342"/>
                <a:gd name="T37" fmla="*/ 145 h 769"/>
                <a:gd name="T38" fmla="*/ 27 w 342"/>
                <a:gd name="T39" fmla="*/ 176 h 769"/>
                <a:gd name="T40" fmla="*/ 23 w 342"/>
                <a:gd name="T41" fmla="*/ 187 h 769"/>
                <a:gd name="T42" fmla="*/ 35 w 342"/>
                <a:gd name="T43" fmla="*/ 225 h 769"/>
                <a:gd name="T44" fmla="*/ 78 w 342"/>
                <a:gd name="T45" fmla="*/ 277 h 769"/>
                <a:gd name="T46" fmla="*/ 160 w 342"/>
                <a:gd name="T47" fmla="*/ 322 h 769"/>
                <a:gd name="T48" fmla="*/ 146 w 342"/>
                <a:gd name="T49" fmla="*/ 375 h 769"/>
                <a:gd name="T50" fmla="*/ 148 w 342"/>
                <a:gd name="T51" fmla="*/ 397 h 769"/>
                <a:gd name="T52" fmla="*/ 140 w 342"/>
                <a:gd name="T53" fmla="*/ 376 h 769"/>
                <a:gd name="T54" fmla="*/ 90 w 342"/>
                <a:gd name="T55" fmla="*/ 388 h 769"/>
                <a:gd name="T56" fmla="*/ 37 w 342"/>
                <a:gd name="T57" fmla="*/ 534 h 769"/>
                <a:gd name="T58" fmla="*/ 35 w 342"/>
                <a:gd name="T59" fmla="*/ 559 h 769"/>
                <a:gd name="T60" fmla="*/ 23 w 342"/>
                <a:gd name="T61" fmla="*/ 625 h 769"/>
                <a:gd name="T62" fmla="*/ 1 w 342"/>
                <a:gd name="T63" fmla="*/ 763 h 769"/>
                <a:gd name="T64" fmla="*/ 49 w 342"/>
                <a:gd name="T65" fmla="*/ 750 h 769"/>
                <a:gd name="T66" fmla="*/ 57 w 342"/>
                <a:gd name="T67" fmla="*/ 693 h 769"/>
                <a:gd name="T68" fmla="*/ 80 w 342"/>
                <a:gd name="T69" fmla="*/ 579 h 769"/>
                <a:gd name="T70" fmla="*/ 65 w 342"/>
                <a:gd name="T71" fmla="*/ 563 h 769"/>
                <a:gd name="T72" fmla="*/ 54 w 342"/>
                <a:gd name="T73" fmla="*/ 512 h 769"/>
                <a:gd name="T74" fmla="*/ 122 w 342"/>
                <a:gd name="T75" fmla="*/ 428 h 769"/>
                <a:gd name="T76" fmla="*/ 280 w 342"/>
                <a:gd name="T77" fmla="*/ 448 h 769"/>
                <a:gd name="T78" fmla="*/ 306 w 342"/>
                <a:gd name="T79" fmla="*/ 540 h 769"/>
                <a:gd name="T80" fmla="*/ 276 w 342"/>
                <a:gd name="T81" fmla="*/ 594 h 769"/>
                <a:gd name="T82" fmla="*/ 287 w 342"/>
                <a:gd name="T83" fmla="*/ 708 h 769"/>
                <a:gd name="T84" fmla="*/ 312 w 342"/>
                <a:gd name="T85" fmla="*/ 709 h 769"/>
                <a:gd name="T86" fmla="*/ 339 w 342"/>
                <a:gd name="T87" fmla="*/ 698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2" h="769">
                  <a:moveTo>
                    <a:pt x="341" y="688"/>
                  </a:moveTo>
                  <a:cubicBezTo>
                    <a:pt x="340" y="682"/>
                    <a:pt x="338" y="675"/>
                    <a:pt x="337" y="668"/>
                  </a:cubicBezTo>
                  <a:cubicBezTo>
                    <a:pt x="336" y="656"/>
                    <a:pt x="334" y="643"/>
                    <a:pt x="333" y="631"/>
                  </a:cubicBezTo>
                  <a:cubicBezTo>
                    <a:pt x="332" y="620"/>
                    <a:pt x="331" y="609"/>
                    <a:pt x="330" y="599"/>
                  </a:cubicBezTo>
                  <a:cubicBezTo>
                    <a:pt x="330" y="586"/>
                    <a:pt x="329" y="574"/>
                    <a:pt x="329" y="561"/>
                  </a:cubicBezTo>
                  <a:cubicBezTo>
                    <a:pt x="328" y="554"/>
                    <a:pt x="329" y="547"/>
                    <a:pt x="327" y="540"/>
                  </a:cubicBezTo>
                  <a:cubicBezTo>
                    <a:pt x="326" y="529"/>
                    <a:pt x="324" y="517"/>
                    <a:pt x="324" y="506"/>
                  </a:cubicBezTo>
                  <a:cubicBezTo>
                    <a:pt x="324" y="502"/>
                    <a:pt x="325" y="498"/>
                    <a:pt x="325" y="494"/>
                  </a:cubicBezTo>
                  <a:cubicBezTo>
                    <a:pt x="323" y="470"/>
                    <a:pt x="313" y="449"/>
                    <a:pt x="302" y="428"/>
                  </a:cubicBezTo>
                  <a:cubicBezTo>
                    <a:pt x="292" y="410"/>
                    <a:pt x="277" y="395"/>
                    <a:pt x="257" y="386"/>
                  </a:cubicBezTo>
                  <a:cubicBezTo>
                    <a:pt x="252" y="383"/>
                    <a:pt x="247" y="378"/>
                    <a:pt x="240" y="379"/>
                  </a:cubicBezTo>
                  <a:cubicBezTo>
                    <a:pt x="239" y="379"/>
                    <a:pt x="239" y="380"/>
                    <a:pt x="239" y="381"/>
                  </a:cubicBezTo>
                  <a:cubicBezTo>
                    <a:pt x="236" y="393"/>
                    <a:pt x="236" y="391"/>
                    <a:pt x="225" y="395"/>
                  </a:cubicBezTo>
                  <a:cubicBezTo>
                    <a:pt x="217" y="398"/>
                    <a:pt x="210" y="404"/>
                    <a:pt x="201" y="406"/>
                  </a:cubicBezTo>
                  <a:cubicBezTo>
                    <a:pt x="200" y="406"/>
                    <a:pt x="200" y="408"/>
                    <a:pt x="199" y="409"/>
                  </a:cubicBezTo>
                  <a:cubicBezTo>
                    <a:pt x="197" y="414"/>
                    <a:pt x="192" y="416"/>
                    <a:pt x="187" y="413"/>
                  </a:cubicBezTo>
                  <a:cubicBezTo>
                    <a:pt x="182" y="410"/>
                    <a:pt x="177" y="410"/>
                    <a:pt x="171" y="413"/>
                  </a:cubicBezTo>
                  <a:cubicBezTo>
                    <a:pt x="168" y="415"/>
                    <a:pt x="164" y="414"/>
                    <a:pt x="161" y="411"/>
                  </a:cubicBezTo>
                  <a:cubicBezTo>
                    <a:pt x="159" y="408"/>
                    <a:pt x="158" y="405"/>
                    <a:pt x="160" y="401"/>
                  </a:cubicBezTo>
                  <a:cubicBezTo>
                    <a:pt x="161" y="398"/>
                    <a:pt x="165" y="395"/>
                    <a:pt x="167" y="396"/>
                  </a:cubicBezTo>
                  <a:cubicBezTo>
                    <a:pt x="176" y="401"/>
                    <a:pt x="184" y="398"/>
                    <a:pt x="192" y="396"/>
                  </a:cubicBezTo>
                  <a:cubicBezTo>
                    <a:pt x="192" y="396"/>
                    <a:pt x="193" y="396"/>
                    <a:pt x="194" y="396"/>
                  </a:cubicBezTo>
                  <a:cubicBezTo>
                    <a:pt x="198" y="397"/>
                    <a:pt x="202" y="396"/>
                    <a:pt x="204" y="392"/>
                  </a:cubicBezTo>
                  <a:cubicBezTo>
                    <a:pt x="205" y="389"/>
                    <a:pt x="208" y="388"/>
                    <a:pt x="211" y="387"/>
                  </a:cubicBezTo>
                  <a:cubicBezTo>
                    <a:pt x="217" y="387"/>
                    <a:pt x="221" y="382"/>
                    <a:pt x="218" y="376"/>
                  </a:cubicBezTo>
                  <a:cubicBezTo>
                    <a:pt x="217" y="372"/>
                    <a:pt x="216" y="368"/>
                    <a:pt x="214" y="364"/>
                  </a:cubicBezTo>
                  <a:cubicBezTo>
                    <a:pt x="211" y="360"/>
                    <a:pt x="206" y="358"/>
                    <a:pt x="205" y="353"/>
                  </a:cubicBezTo>
                  <a:cubicBezTo>
                    <a:pt x="200" y="335"/>
                    <a:pt x="202" y="318"/>
                    <a:pt x="212" y="301"/>
                  </a:cubicBezTo>
                  <a:cubicBezTo>
                    <a:pt x="221" y="287"/>
                    <a:pt x="231" y="274"/>
                    <a:pt x="245" y="266"/>
                  </a:cubicBezTo>
                  <a:cubicBezTo>
                    <a:pt x="249" y="263"/>
                    <a:pt x="251" y="260"/>
                    <a:pt x="251" y="254"/>
                  </a:cubicBezTo>
                  <a:cubicBezTo>
                    <a:pt x="250" y="248"/>
                    <a:pt x="251" y="241"/>
                    <a:pt x="253" y="235"/>
                  </a:cubicBezTo>
                  <a:cubicBezTo>
                    <a:pt x="259" y="218"/>
                    <a:pt x="271" y="206"/>
                    <a:pt x="286" y="198"/>
                  </a:cubicBezTo>
                  <a:cubicBezTo>
                    <a:pt x="289" y="196"/>
                    <a:pt x="294" y="195"/>
                    <a:pt x="295" y="190"/>
                  </a:cubicBezTo>
                  <a:cubicBezTo>
                    <a:pt x="299" y="186"/>
                    <a:pt x="302" y="183"/>
                    <a:pt x="307" y="180"/>
                  </a:cubicBezTo>
                  <a:cubicBezTo>
                    <a:pt x="310" y="178"/>
                    <a:pt x="311" y="175"/>
                    <a:pt x="311" y="172"/>
                  </a:cubicBezTo>
                  <a:cubicBezTo>
                    <a:pt x="310" y="169"/>
                    <a:pt x="311" y="166"/>
                    <a:pt x="311" y="163"/>
                  </a:cubicBezTo>
                  <a:cubicBezTo>
                    <a:pt x="312" y="161"/>
                    <a:pt x="310" y="159"/>
                    <a:pt x="309" y="156"/>
                  </a:cubicBezTo>
                  <a:cubicBezTo>
                    <a:pt x="305" y="147"/>
                    <a:pt x="301" y="138"/>
                    <a:pt x="300" y="127"/>
                  </a:cubicBezTo>
                  <a:cubicBezTo>
                    <a:pt x="300" y="125"/>
                    <a:pt x="299" y="122"/>
                    <a:pt x="297" y="120"/>
                  </a:cubicBezTo>
                  <a:cubicBezTo>
                    <a:pt x="296" y="119"/>
                    <a:pt x="294" y="118"/>
                    <a:pt x="293" y="117"/>
                  </a:cubicBezTo>
                  <a:cubicBezTo>
                    <a:pt x="279" y="109"/>
                    <a:pt x="271" y="97"/>
                    <a:pt x="266" y="83"/>
                  </a:cubicBezTo>
                  <a:cubicBezTo>
                    <a:pt x="265" y="80"/>
                    <a:pt x="264" y="77"/>
                    <a:pt x="263" y="74"/>
                  </a:cubicBezTo>
                  <a:cubicBezTo>
                    <a:pt x="260" y="74"/>
                    <a:pt x="258" y="73"/>
                    <a:pt x="255" y="73"/>
                  </a:cubicBezTo>
                  <a:cubicBezTo>
                    <a:pt x="254" y="72"/>
                    <a:pt x="253" y="73"/>
                    <a:pt x="252" y="73"/>
                  </a:cubicBezTo>
                  <a:cubicBezTo>
                    <a:pt x="244" y="71"/>
                    <a:pt x="237" y="68"/>
                    <a:pt x="229" y="66"/>
                  </a:cubicBezTo>
                  <a:cubicBezTo>
                    <a:pt x="216" y="62"/>
                    <a:pt x="204" y="57"/>
                    <a:pt x="196" y="46"/>
                  </a:cubicBezTo>
                  <a:cubicBezTo>
                    <a:pt x="191" y="40"/>
                    <a:pt x="186" y="39"/>
                    <a:pt x="179" y="41"/>
                  </a:cubicBezTo>
                  <a:cubicBezTo>
                    <a:pt x="170" y="45"/>
                    <a:pt x="160" y="47"/>
                    <a:pt x="151" y="46"/>
                  </a:cubicBezTo>
                  <a:cubicBezTo>
                    <a:pt x="121" y="44"/>
                    <a:pt x="96" y="36"/>
                    <a:pt x="83" y="6"/>
                  </a:cubicBezTo>
                  <a:cubicBezTo>
                    <a:pt x="80" y="0"/>
                    <a:pt x="77" y="0"/>
                    <a:pt x="73" y="6"/>
                  </a:cubicBezTo>
                  <a:cubicBezTo>
                    <a:pt x="66" y="14"/>
                    <a:pt x="60" y="21"/>
                    <a:pt x="51" y="27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1" y="57"/>
                    <a:pt x="32" y="77"/>
                    <a:pt x="29" y="100"/>
                  </a:cubicBezTo>
                  <a:cubicBezTo>
                    <a:pt x="26" y="118"/>
                    <a:pt x="21" y="136"/>
                    <a:pt x="22" y="154"/>
                  </a:cubicBezTo>
                  <a:cubicBezTo>
                    <a:pt x="22" y="157"/>
                    <a:pt x="21" y="161"/>
                    <a:pt x="23" y="163"/>
                  </a:cubicBezTo>
                  <a:cubicBezTo>
                    <a:pt x="28" y="163"/>
                    <a:pt x="27" y="159"/>
                    <a:pt x="28" y="156"/>
                  </a:cubicBezTo>
                  <a:cubicBezTo>
                    <a:pt x="30" y="150"/>
                    <a:pt x="33" y="146"/>
                    <a:pt x="40" y="145"/>
                  </a:cubicBezTo>
                  <a:cubicBezTo>
                    <a:pt x="48" y="144"/>
                    <a:pt x="59" y="151"/>
                    <a:pt x="61" y="158"/>
                  </a:cubicBezTo>
                  <a:cubicBezTo>
                    <a:pt x="64" y="166"/>
                    <a:pt x="60" y="177"/>
                    <a:pt x="52" y="182"/>
                  </a:cubicBezTo>
                  <a:cubicBezTo>
                    <a:pt x="43" y="187"/>
                    <a:pt x="33" y="184"/>
                    <a:pt x="27" y="176"/>
                  </a:cubicBezTo>
                  <a:cubicBezTo>
                    <a:pt x="26" y="175"/>
                    <a:pt x="25" y="173"/>
                    <a:pt x="23" y="174"/>
                  </a:cubicBezTo>
                  <a:cubicBezTo>
                    <a:pt x="22" y="176"/>
                    <a:pt x="22" y="179"/>
                    <a:pt x="22" y="181"/>
                  </a:cubicBezTo>
                  <a:cubicBezTo>
                    <a:pt x="23" y="183"/>
                    <a:pt x="23" y="185"/>
                    <a:pt x="23" y="187"/>
                  </a:cubicBezTo>
                  <a:cubicBezTo>
                    <a:pt x="25" y="198"/>
                    <a:pt x="28" y="209"/>
                    <a:pt x="32" y="219"/>
                  </a:cubicBezTo>
                  <a:cubicBezTo>
                    <a:pt x="33" y="221"/>
                    <a:pt x="33" y="222"/>
                    <a:pt x="34" y="223"/>
                  </a:cubicBezTo>
                  <a:cubicBezTo>
                    <a:pt x="35" y="224"/>
                    <a:pt x="35" y="224"/>
                    <a:pt x="35" y="225"/>
                  </a:cubicBezTo>
                  <a:cubicBezTo>
                    <a:pt x="45" y="244"/>
                    <a:pt x="59" y="261"/>
                    <a:pt x="75" y="275"/>
                  </a:cubicBezTo>
                  <a:cubicBezTo>
                    <a:pt x="75" y="275"/>
                    <a:pt x="76" y="276"/>
                    <a:pt x="76" y="276"/>
                  </a:cubicBezTo>
                  <a:cubicBezTo>
                    <a:pt x="76" y="276"/>
                    <a:pt x="77" y="277"/>
                    <a:pt x="78" y="277"/>
                  </a:cubicBezTo>
                  <a:cubicBezTo>
                    <a:pt x="86" y="282"/>
                    <a:pt x="95" y="287"/>
                    <a:pt x="104" y="289"/>
                  </a:cubicBezTo>
                  <a:cubicBezTo>
                    <a:pt x="116" y="290"/>
                    <a:pt x="126" y="294"/>
                    <a:pt x="137" y="297"/>
                  </a:cubicBezTo>
                  <a:cubicBezTo>
                    <a:pt x="151" y="300"/>
                    <a:pt x="157" y="309"/>
                    <a:pt x="160" y="322"/>
                  </a:cubicBezTo>
                  <a:cubicBezTo>
                    <a:pt x="163" y="334"/>
                    <a:pt x="161" y="346"/>
                    <a:pt x="161" y="358"/>
                  </a:cubicBezTo>
                  <a:cubicBezTo>
                    <a:pt x="162" y="366"/>
                    <a:pt x="159" y="367"/>
                    <a:pt x="151" y="365"/>
                  </a:cubicBezTo>
                  <a:cubicBezTo>
                    <a:pt x="148" y="368"/>
                    <a:pt x="146" y="372"/>
                    <a:pt x="146" y="375"/>
                  </a:cubicBezTo>
                  <a:cubicBezTo>
                    <a:pt x="147" y="378"/>
                    <a:pt x="151" y="377"/>
                    <a:pt x="154" y="379"/>
                  </a:cubicBezTo>
                  <a:cubicBezTo>
                    <a:pt x="158" y="382"/>
                    <a:pt x="159" y="387"/>
                    <a:pt x="158" y="391"/>
                  </a:cubicBezTo>
                  <a:cubicBezTo>
                    <a:pt x="157" y="396"/>
                    <a:pt x="153" y="398"/>
                    <a:pt x="148" y="397"/>
                  </a:cubicBezTo>
                  <a:cubicBezTo>
                    <a:pt x="143" y="396"/>
                    <a:pt x="140" y="392"/>
                    <a:pt x="141" y="386"/>
                  </a:cubicBezTo>
                  <a:cubicBezTo>
                    <a:pt x="141" y="384"/>
                    <a:pt x="141" y="383"/>
                    <a:pt x="142" y="381"/>
                  </a:cubicBezTo>
                  <a:cubicBezTo>
                    <a:pt x="142" y="379"/>
                    <a:pt x="142" y="377"/>
                    <a:pt x="140" y="376"/>
                  </a:cubicBezTo>
                  <a:cubicBezTo>
                    <a:pt x="135" y="376"/>
                    <a:pt x="131" y="371"/>
                    <a:pt x="126" y="369"/>
                  </a:cubicBezTo>
                  <a:cubicBezTo>
                    <a:pt x="124" y="370"/>
                    <a:pt x="122" y="370"/>
                    <a:pt x="121" y="371"/>
                  </a:cubicBezTo>
                  <a:cubicBezTo>
                    <a:pt x="111" y="377"/>
                    <a:pt x="99" y="379"/>
                    <a:pt x="90" y="388"/>
                  </a:cubicBezTo>
                  <a:cubicBezTo>
                    <a:pt x="73" y="405"/>
                    <a:pt x="60" y="426"/>
                    <a:pt x="54" y="450"/>
                  </a:cubicBezTo>
                  <a:cubicBezTo>
                    <a:pt x="49" y="466"/>
                    <a:pt x="43" y="481"/>
                    <a:pt x="41" y="498"/>
                  </a:cubicBezTo>
                  <a:cubicBezTo>
                    <a:pt x="39" y="510"/>
                    <a:pt x="39" y="522"/>
                    <a:pt x="37" y="534"/>
                  </a:cubicBezTo>
                  <a:cubicBezTo>
                    <a:pt x="37" y="537"/>
                    <a:pt x="36" y="539"/>
                    <a:pt x="38" y="542"/>
                  </a:cubicBezTo>
                  <a:cubicBezTo>
                    <a:pt x="38" y="546"/>
                    <a:pt x="38" y="550"/>
                    <a:pt x="35" y="554"/>
                  </a:cubicBezTo>
                  <a:cubicBezTo>
                    <a:pt x="35" y="556"/>
                    <a:pt x="36" y="557"/>
                    <a:pt x="35" y="559"/>
                  </a:cubicBezTo>
                  <a:cubicBezTo>
                    <a:pt x="33" y="568"/>
                    <a:pt x="31" y="577"/>
                    <a:pt x="29" y="586"/>
                  </a:cubicBezTo>
                  <a:cubicBezTo>
                    <a:pt x="27" y="599"/>
                    <a:pt x="23" y="611"/>
                    <a:pt x="23" y="625"/>
                  </a:cubicBezTo>
                  <a:cubicBezTo>
                    <a:pt x="23" y="625"/>
                    <a:pt x="23" y="625"/>
                    <a:pt x="23" y="625"/>
                  </a:cubicBezTo>
                  <a:cubicBezTo>
                    <a:pt x="21" y="638"/>
                    <a:pt x="19" y="650"/>
                    <a:pt x="16" y="663"/>
                  </a:cubicBezTo>
                  <a:cubicBezTo>
                    <a:pt x="15" y="668"/>
                    <a:pt x="5" y="714"/>
                    <a:pt x="4" y="730"/>
                  </a:cubicBezTo>
                  <a:cubicBezTo>
                    <a:pt x="2" y="740"/>
                    <a:pt x="0" y="752"/>
                    <a:pt x="1" y="763"/>
                  </a:cubicBezTo>
                  <a:cubicBezTo>
                    <a:pt x="1" y="767"/>
                    <a:pt x="11" y="768"/>
                    <a:pt x="14" y="768"/>
                  </a:cubicBezTo>
                  <a:cubicBezTo>
                    <a:pt x="23" y="769"/>
                    <a:pt x="33" y="769"/>
                    <a:pt x="41" y="766"/>
                  </a:cubicBezTo>
                  <a:cubicBezTo>
                    <a:pt x="47" y="764"/>
                    <a:pt x="48" y="755"/>
                    <a:pt x="49" y="750"/>
                  </a:cubicBezTo>
                  <a:cubicBezTo>
                    <a:pt x="50" y="741"/>
                    <a:pt x="51" y="733"/>
                    <a:pt x="51" y="724"/>
                  </a:cubicBezTo>
                  <a:cubicBezTo>
                    <a:pt x="51" y="723"/>
                    <a:pt x="52" y="723"/>
                    <a:pt x="52" y="722"/>
                  </a:cubicBezTo>
                  <a:cubicBezTo>
                    <a:pt x="54" y="713"/>
                    <a:pt x="56" y="703"/>
                    <a:pt x="57" y="693"/>
                  </a:cubicBezTo>
                  <a:cubicBezTo>
                    <a:pt x="57" y="693"/>
                    <a:pt x="56" y="693"/>
                    <a:pt x="56" y="692"/>
                  </a:cubicBezTo>
                  <a:cubicBezTo>
                    <a:pt x="57" y="686"/>
                    <a:pt x="59" y="679"/>
                    <a:pt x="61" y="673"/>
                  </a:cubicBezTo>
                  <a:cubicBezTo>
                    <a:pt x="71" y="642"/>
                    <a:pt x="76" y="610"/>
                    <a:pt x="80" y="579"/>
                  </a:cubicBezTo>
                  <a:cubicBezTo>
                    <a:pt x="80" y="578"/>
                    <a:pt x="80" y="577"/>
                    <a:pt x="80" y="576"/>
                  </a:cubicBezTo>
                  <a:cubicBezTo>
                    <a:pt x="79" y="575"/>
                    <a:pt x="79" y="575"/>
                    <a:pt x="78" y="574"/>
                  </a:cubicBezTo>
                  <a:cubicBezTo>
                    <a:pt x="75" y="569"/>
                    <a:pt x="70" y="567"/>
                    <a:pt x="65" y="563"/>
                  </a:cubicBezTo>
                  <a:cubicBezTo>
                    <a:pt x="65" y="563"/>
                    <a:pt x="64" y="562"/>
                    <a:pt x="64" y="561"/>
                  </a:cubicBezTo>
                  <a:cubicBezTo>
                    <a:pt x="64" y="560"/>
                    <a:pt x="63" y="559"/>
                    <a:pt x="63" y="559"/>
                  </a:cubicBezTo>
                  <a:cubicBezTo>
                    <a:pt x="50" y="545"/>
                    <a:pt x="49" y="530"/>
                    <a:pt x="54" y="512"/>
                  </a:cubicBezTo>
                  <a:cubicBezTo>
                    <a:pt x="61" y="486"/>
                    <a:pt x="72" y="463"/>
                    <a:pt x="85" y="440"/>
                  </a:cubicBezTo>
                  <a:cubicBezTo>
                    <a:pt x="87" y="436"/>
                    <a:pt x="89" y="433"/>
                    <a:pt x="93" y="432"/>
                  </a:cubicBezTo>
                  <a:cubicBezTo>
                    <a:pt x="102" y="428"/>
                    <a:pt x="112" y="425"/>
                    <a:pt x="122" y="428"/>
                  </a:cubicBezTo>
                  <a:cubicBezTo>
                    <a:pt x="139" y="433"/>
                    <a:pt x="157" y="434"/>
                    <a:pt x="174" y="437"/>
                  </a:cubicBezTo>
                  <a:cubicBezTo>
                    <a:pt x="202" y="442"/>
                    <a:pt x="231" y="441"/>
                    <a:pt x="259" y="444"/>
                  </a:cubicBezTo>
                  <a:cubicBezTo>
                    <a:pt x="266" y="444"/>
                    <a:pt x="274" y="444"/>
                    <a:pt x="280" y="448"/>
                  </a:cubicBezTo>
                  <a:cubicBezTo>
                    <a:pt x="282" y="449"/>
                    <a:pt x="283" y="451"/>
                    <a:pt x="284" y="453"/>
                  </a:cubicBezTo>
                  <a:cubicBezTo>
                    <a:pt x="287" y="462"/>
                    <a:pt x="291" y="470"/>
                    <a:pt x="294" y="479"/>
                  </a:cubicBezTo>
                  <a:cubicBezTo>
                    <a:pt x="299" y="499"/>
                    <a:pt x="302" y="520"/>
                    <a:pt x="306" y="540"/>
                  </a:cubicBezTo>
                  <a:cubicBezTo>
                    <a:pt x="309" y="556"/>
                    <a:pt x="302" y="567"/>
                    <a:pt x="290" y="575"/>
                  </a:cubicBezTo>
                  <a:cubicBezTo>
                    <a:pt x="286" y="578"/>
                    <a:pt x="281" y="579"/>
                    <a:pt x="277" y="583"/>
                  </a:cubicBezTo>
                  <a:cubicBezTo>
                    <a:pt x="277" y="587"/>
                    <a:pt x="277" y="591"/>
                    <a:pt x="276" y="594"/>
                  </a:cubicBezTo>
                  <a:cubicBezTo>
                    <a:pt x="276" y="606"/>
                    <a:pt x="278" y="617"/>
                    <a:pt x="280" y="629"/>
                  </a:cubicBezTo>
                  <a:cubicBezTo>
                    <a:pt x="283" y="645"/>
                    <a:pt x="288" y="662"/>
                    <a:pt x="288" y="679"/>
                  </a:cubicBezTo>
                  <a:cubicBezTo>
                    <a:pt x="287" y="689"/>
                    <a:pt x="287" y="698"/>
                    <a:pt x="287" y="708"/>
                  </a:cubicBezTo>
                  <a:cubicBezTo>
                    <a:pt x="288" y="711"/>
                    <a:pt x="287" y="715"/>
                    <a:pt x="290" y="717"/>
                  </a:cubicBezTo>
                  <a:cubicBezTo>
                    <a:pt x="292" y="716"/>
                    <a:pt x="293" y="714"/>
                    <a:pt x="295" y="714"/>
                  </a:cubicBezTo>
                  <a:cubicBezTo>
                    <a:pt x="301" y="712"/>
                    <a:pt x="307" y="710"/>
                    <a:pt x="312" y="709"/>
                  </a:cubicBezTo>
                  <a:cubicBezTo>
                    <a:pt x="316" y="707"/>
                    <a:pt x="320" y="706"/>
                    <a:pt x="323" y="706"/>
                  </a:cubicBezTo>
                  <a:cubicBezTo>
                    <a:pt x="330" y="707"/>
                    <a:pt x="335" y="705"/>
                    <a:pt x="338" y="699"/>
                  </a:cubicBezTo>
                  <a:cubicBezTo>
                    <a:pt x="338" y="699"/>
                    <a:pt x="339" y="698"/>
                    <a:pt x="339" y="698"/>
                  </a:cubicBezTo>
                  <a:cubicBezTo>
                    <a:pt x="342" y="696"/>
                    <a:pt x="342" y="692"/>
                    <a:pt x="341" y="688"/>
                  </a:cubicBezTo>
                  <a:close/>
                </a:path>
              </a:pathLst>
            </a:custGeom>
            <a:solidFill>
              <a:srgbClr val="FAD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69"/>
            <p:cNvSpPr>
              <a:spLocks/>
            </p:cNvSpPr>
            <p:nvPr/>
          </p:nvSpPr>
          <p:spPr bwMode="auto">
            <a:xfrm>
              <a:off x="6045200" y="4144963"/>
              <a:ext cx="923925" cy="771525"/>
            </a:xfrm>
            <a:custGeom>
              <a:avLst/>
              <a:gdLst>
                <a:gd name="T0" fmla="*/ 242 w 245"/>
                <a:gd name="T1" fmla="*/ 74 h 205"/>
                <a:gd name="T2" fmla="*/ 233 w 245"/>
                <a:gd name="T3" fmla="*/ 18 h 205"/>
                <a:gd name="T4" fmla="*/ 211 w 245"/>
                <a:gd name="T5" fmla="*/ 32 h 205"/>
                <a:gd name="T6" fmla="*/ 229 w 245"/>
                <a:gd name="T7" fmla="*/ 118 h 205"/>
                <a:gd name="T8" fmla="*/ 209 w 245"/>
                <a:gd name="T9" fmla="*/ 46 h 205"/>
                <a:gd name="T10" fmla="*/ 201 w 245"/>
                <a:gd name="T11" fmla="*/ 22 h 205"/>
                <a:gd name="T12" fmla="*/ 166 w 245"/>
                <a:gd name="T13" fmla="*/ 28 h 205"/>
                <a:gd name="T14" fmla="*/ 174 w 245"/>
                <a:gd name="T15" fmla="*/ 91 h 205"/>
                <a:gd name="T16" fmla="*/ 181 w 245"/>
                <a:gd name="T17" fmla="*/ 92 h 205"/>
                <a:gd name="T18" fmla="*/ 181 w 245"/>
                <a:gd name="T19" fmla="*/ 112 h 205"/>
                <a:gd name="T20" fmla="*/ 166 w 245"/>
                <a:gd name="T21" fmla="*/ 119 h 205"/>
                <a:gd name="T22" fmla="*/ 163 w 245"/>
                <a:gd name="T23" fmla="*/ 32 h 205"/>
                <a:gd name="T24" fmla="*/ 110 w 245"/>
                <a:gd name="T25" fmla="*/ 15 h 205"/>
                <a:gd name="T26" fmla="*/ 76 w 245"/>
                <a:gd name="T27" fmla="*/ 93 h 205"/>
                <a:gd name="T28" fmla="*/ 76 w 245"/>
                <a:gd name="T29" fmla="*/ 50 h 205"/>
                <a:gd name="T30" fmla="*/ 78 w 245"/>
                <a:gd name="T31" fmla="*/ 15 h 205"/>
                <a:gd name="T32" fmla="*/ 54 w 245"/>
                <a:gd name="T33" fmla="*/ 56 h 205"/>
                <a:gd name="T34" fmla="*/ 24 w 245"/>
                <a:gd name="T35" fmla="*/ 136 h 205"/>
                <a:gd name="T36" fmla="*/ 38 w 245"/>
                <a:gd name="T37" fmla="*/ 80 h 205"/>
                <a:gd name="T38" fmla="*/ 63 w 245"/>
                <a:gd name="T39" fmla="*/ 11 h 205"/>
                <a:gd name="T40" fmla="*/ 34 w 245"/>
                <a:gd name="T41" fmla="*/ 1 h 205"/>
                <a:gd name="T42" fmla="*/ 30 w 245"/>
                <a:gd name="T43" fmla="*/ 22 h 205"/>
                <a:gd name="T44" fmla="*/ 20 w 245"/>
                <a:gd name="T45" fmla="*/ 77 h 205"/>
                <a:gd name="T46" fmla="*/ 8 w 245"/>
                <a:gd name="T47" fmla="*/ 124 h 205"/>
                <a:gd name="T48" fmla="*/ 7 w 245"/>
                <a:gd name="T49" fmla="*/ 130 h 205"/>
                <a:gd name="T50" fmla="*/ 7 w 245"/>
                <a:gd name="T51" fmla="*/ 134 h 205"/>
                <a:gd name="T52" fmla="*/ 21 w 245"/>
                <a:gd name="T53" fmla="*/ 201 h 205"/>
                <a:gd name="T54" fmla="*/ 68 w 245"/>
                <a:gd name="T55" fmla="*/ 198 h 205"/>
                <a:gd name="T56" fmla="*/ 129 w 245"/>
                <a:gd name="T57" fmla="*/ 200 h 205"/>
                <a:gd name="T58" fmla="*/ 200 w 245"/>
                <a:gd name="T59" fmla="*/ 187 h 205"/>
                <a:gd name="T60" fmla="*/ 224 w 245"/>
                <a:gd name="T61" fmla="*/ 178 h 205"/>
                <a:gd name="T62" fmla="*/ 241 w 245"/>
                <a:gd name="T63" fmla="*/ 153 h 205"/>
                <a:gd name="T64" fmla="*/ 245 w 245"/>
                <a:gd name="T65" fmla="*/ 142 h 205"/>
                <a:gd name="T66" fmla="*/ 245 w 245"/>
                <a:gd name="T67" fmla="*/ 10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5" h="205">
                  <a:moveTo>
                    <a:pt x="245" y="101"/>
                  </a:moveTo>
                  <a:cubicBezTo>
                    <a:pt x="245" y="92"/>
                    <a:pt x="244" y="83"/>
                    <a:pt x="242" y="74"/>
                  </a:cubicBezTo>
                  <a:cubicBezTo>
                    <a:pt x="239" y="62"/>
                    <a:pt x="237" y="51"/>
                    <a:pt x="235" y="39"/>
                  </a:cubicBezTo>
                  <a:cubicBezTo>
                    <a:pt x="234" y="32"/>
                    <a:pt x="232" y="25"/>
                    <a:pt x="233" y="18"/>
                  </a:cubicBezTo>
                  <a:cubicBezTo>
                    <a:pt x="227" y="17"/>
                    <a:pt x="222" y="21"/>
                    <a:pt x="217" y="22"/>
                  </a:cubicBezTo>
                  <a:cubicBezTo>
                    <a:pt x="209" y="22"/>
                    <a:pt x="208" y="24"/>
                    <a:pt x="211" y="32"/>
                  </a:cubicBezTo>
                  <a:cubicBezTo>
                    <a:pt x="220" y="52"/>
                    <a:pt x="226" y="73"/>
                    <a:pt x="229" y="95"/>
                  </a:cubicBezTo>
                  <a:cubicBezTo>
                    <a:pt x="230" y="102"/>
                    <a:pt x="231" y="110"/>
                    <a:pt x="229" y="118"/>
                  </a:cubicBezTo>
                  <a:cubicBezTo>
                    <a:pt x="227" y="114"/>
                    <a:pt x="228" y="109"/>
                    <a:pt x="226" y="105"/>
                  </a:cubicBezTo>
                  <a:cubicBezTo>
                    <a:pt x="219" y="85"/>
                    <a:pt x="215" y="65"/>
                    <a:pt x="209" y="46"/>
                  </a:cubicBezTo>
                  <a:cubicBezTo>
                    <a:pt x="207" y="40"/>
                    <a:pt x="205" y="34"/>
                    <a:pt x="205" y="27"/>
                  </a:cubicBezTo>
                  <a:cubicBezTo>
                    <a:pt x="205" y="24"/>
                    <a:pt x="203" y="22"/>
                    <a:pt x="201" y="22"/>
                  </a:cubicBezTo>
                  <a:cubicBezTo>
                    <a:pt x="191" y="22"/>
                    <a:pt x="182" y="19"/>
                    <a:pt x="172" y="20"/>
                  </a:cubicBezTo>
                  <a:cubicBezTo>
                    <a:pt x="167" y="20"/>
                    <a:pt x="165" y="23"/>
                    <a:pt x="166" y="28"/>
                  </a:cubicBezTo>
                  <a:cubicBezTo>
                    <a:pt x="167" y="35"/>
                    <a:pt x="168" y="41"/>
                    <a:pt x="169" y="48"/>
                  </a:cubicBezTo>
                  <a:cubicBezTo>
                    <a:pt x="171" y="62"/>
                    <a:pt x="173" y="76"/>
                    <a:pt x="174" y="91"/>
                  </a:cubicBezTo>
                  <a:cubicBezTo>
                    <a:pt x="174" y="93"/>
                    <a:pt x="174" y="96"/>
                    <a:pt x="176" y="97"/>
                  </a:cubicBezTo>
                  <a:cubicBezTo>
                    <a:pt x="179" y="97"/>
                    <a:pt x="180" y="94"/>
                    <a:pt x="181" y="92"/>
                  </a:cubicBezTo>
                  <a:cubicBezTo>
                    <a:pt x="183" y="88"/>
                    <a:pt x="185" y="84"/>
                    <a:pt x="185" y="80"/>
                  </a:cubicBezTo>
                  <a:cubicBezTo>
                    <a:pt x="185" y="91"/>
                    <a:pt x="183" y="102"/>
                    <a:pt x="181" y="112"/>
                  </a:cubicBezTo>
                  <a:cubicBezTo>
                    <a:pt x="180" y="115"/>
                    <a:pt x="179" y="119"/>
                    <a:pt x="177" y="121"/>
                  </a:cubicBezTo>
                  <a:cubicBezTo>
                    <a:pt x="173" y="126"/>
                    <a:pt x="168" y="125"/>
                    <a:pt x="166" y="119"/>
                  </a:cubicBezTo>
                  <a:cubicBezTo>
                    <a:pt x="164" y="116"/>
                    <a:pt x="165" y="112"/>
                    <a:pt x="165" y="109"/>
                  </a:cubicBezTo>
                  <a:cubicBezTo>
                    <a:pt x="164" y="83"/>
                    <a:pt x="166" y="58"/>
                    <a:pt x="163" y="32"/>
                  </a:cubicBezTo>
                  <a:cubicBezTo>
                    <a:pt x="162" y="21"/>
                    <a:pt x="160" y="18"/>
                    <a:pt x="148" y="17"/>
                  </a:cubicBezTo>
                  <a:cubicBezTo>
                    <a:pt x="135" y="16"/>
                    <a:pt x="123" y="15"/>
                    <a:pt x="110" y="15"/>
                  </a:cubicBezTo>
                  <a:cubicBezTo>
                    <a:pt x="90" y="16"/>
                    <a:pt x="90" y="15"/>
                    <a:pt x="86" y="36"/>
                  </a:cubicBezTo>
                  <a:cubicBezTo>
                    <a:pt x="83" y="55"/>
                    <a:pt x="81" y="74"/>
                    <a:pt x="76" y="93"/>
                  </a:cubicBezTo>
                  <a:cubicBezTo>
                    <a:pt x="76" y="89"/>
                    <a:pt x="77" y="85"/>
                    <a:pt x="76" y="81"/>
                  </a:cubicBezTo>
                  <a:cubicBezTo>
                    <a:pt x="74" y="71"/>
                    <a:pt x="75" y="61"/>
                    <a:pt x="76" y="50"/>
                  </a:cubicBezTo>
                  <a:cubicBezTo>
                    <a:pt x="78" y="41"/>
                    <a:pt x="80" y="32"/>
                    <a:pt x="83" y="24"/>
                  </a:cubicBezTo>
                  <a:cubicBezTo>
                    <a:pt x="85" y="19"/>
                    <a:pt x="83" y="16"/>
                    <a:pt x="78" y="15"/>
                  </a:cubicBezTo>
                  <a:cubicBezTo>
                    <a:pt x="74" y="13"/>
                    <a:pt x="71" y="13"/>
                    <a:pt x="69" y="18"/>
                  </a:cubicBezTo>
                  <a:cubicBezTo>
                    <a:pt x="64" y="31"/>
                    <a:pt x="58" y="43"/>
                    <a:pt x="54" y="56"/>
                  </a:cubicBezTo>
                  <a:cubicBezTo>
                    <a:pt x="45" y="80"/>
                    <a:pt x="38" y="105"/>
                    <a:pt x="29" y="129"/>
                  </a:cubicBezTo>
                  <a:cubicBezTo>
                    <a:pt x="28" y="132"/>
                    <a:pt x="27" y="135"/>
                    <a:pt x="24" y="136"/>
                  </a:cubicBezTo>
                  <a:cubicBezTo>
                    <a:pt x="23" y="133"/>
                    <a:pt x="24" y="131"/>
                    <a:pt x="24" y="128"/>
                  </a:cubicBezTo>
                  <a:cubicBezTo>
                    <a:pt x="26" y="111"/>
                    <a:pt x="32" y="95"/>
                    <a:pt x="38" y="80"/>
                  </a:cubicBezTo>
                  <a:cubicBezTo>
                    <a:pt x="46" y="59"/>
                    <a:pt x="49" y="36"/>
                    <a:pt x="66" y="19"/>
                  </a:cubicBezTo>
                  <a:cubicBezTo>
                    <a:pt x="69" y="15"/>
                    <a:pt x="67" y="12"/>
                    <a:pt x="63" y="11"/>
                  </a:cubicBezTo>
                  <a:cubicBezTo>
                    <a:pt x="55" y="7"/>
                    <a:pt x="48" y="4"/>
                    <a:pt x="40" y="1"/>
                  </a:cubicBezTo>
                  <a:cubicBezTo>
                    <a:pt x="38" y="1"/>
                    <a:pt x="36" y="0"/>
                    <a:pt x="34" y="1"/>
                  </a:cubicBezTo>
                  <a:cubicBezTo>
                    <a:pt x="33" y="3"/>
                    <a:pt x="32" y="5"/>
                    <a:pt x="32" y="7"/>
                  </a:cubicBezTo>
                  <a:cubicBezTo>
                    <a:pt x="32" y="12"/>
                    <a:pt x="31" y="17"/>
                    <a:pt x="30" y="22"/>
                  </a:cubicBezTo>
                  <a:cubicBezTo>
                    <a:pt x="29" y="30"/>
                    <a:pt x="27" y="37"/>
                    <a:pt x="27" y="44"/>
                  </a:cubicBezTo>
                  <a:cubicBezTo>
                    <a:pt x="25" y="55"/>
                    <a:pt x="22" y="66"/>
                    <a:pt x="20" y="77"/>
                  </a:cubicBezTo>
                  <a:cubicBezTo>
                    <a:pt x="18" y="85"/>
                    <a:pt x="15" y="93"/>
                    <a:pt x="13" y="100"/>
                  </a:cubicBezTo>
                  <a:cubicBezTo>
                    <a:pt x="11" y="108"/>
                    <a:pt x="8" y="116"/>
                    <a:pt x="8" y="124"/>
                  </a:cubicBezTo>
                  <a:cubicBezTo>
                    <a:pt x="8" y="126"/>
                    <a:pt x="7" y="128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32"/>
                    <a:pt x="7" y="133"/>
                    <a:pt x="7" y="134"/>
                  </a:cubicBezTo>
                  <a:cubicBezTo>
                    <a:pt x="5" y="144"/>
                    <a:pt x="0" y="185"/>
                    <a:pt x="2" y="195"/>
                  </a:cubicBezTo>
                  <a:cubicBezTo>
                    <a:pt x="4" y="205"/>
                    <a:pt x="12" y="196"/>
                    <a:pt x="21" y="201"/>
                  </a:cubicBezTo>
                  <a:cubicBezTo>
                    <a:pt x="26" y="204"/>
                    <a:pt x="32" y="191"/>
                    <a:pt x="37" y="192"/>
                  </a:cubicBezTo>
                  <a:cubicBezTo>
                    <a:pt x="47" y="196"/>
                    <a:pt x="58" y="197"/>
                    <a:pt x="68" y="198"/>
                  </a:cubicBezTo>
                  <a:cubicBezTo>
                    <a:pt x="84" y="200"/>
                    <a:pt x="100" y="200"/>
                    <a:pt x="116" y="200"/>
                  </a:cubicBezTo>
                  <a:cubicBezTo>
                    <a:pt x="120" y="200"/>
                    <a:pt x="124" y="200"/>
                    <a:pt x="129" y="200"/>
                  </a:cubicBezTo>
                  <a:cubicBezTo>
                    <a:pt x="153" y="200"/>
                    <a:pt x="177" y="200"/>
                    <a:pt x="199" y="189"/>
                  </a:cubicBezTo>
                  <a:cubicBezTo>
                    <a:pt x="200" y="188"/>
                    <a:pt x="200" y="188"/>
                    <a:pt x="200" y="187"/>
                  </a:cubicBezTo>
                  <a:cubicBezTo>
                    <a:pt x="202" y="186"/>
                    <a:pt x="205" y="185"/>
                    <a:pt x="207" y="184"/>
                  </a:cubicBezTo>
                  <a:cubicBezTo>
                    <a:pt x="213" y="182"/>
                    <a:pt x="219" y="181"/>
                    <a:pt x="224" y="178"/>
                  </a:cubicBezTo>
                  <a:cubicBezTo>
                    <a:pt x="229" y="176"/>
                    <a:pt x="234" y="175"/>
                    <a:pt x="237" y="171"/>
                  </a:cubicBezTo>
                  <a:cubicBezTo>
                    <a:pt x="241" y="167"/>
                    <a:pt x="242" y="160"/>
                    <a:pt x="241" y="153"/>
                  </a:cubicBezTo>
                  <a:cubicBezTo>
                    <a:pt x="242" y="152"/>
                    <a:pt x="243" y="149"/>
                    <a:pt x="244" y="147"/>
                  </a:cubicBezTo>
                  <a:cubicBezTo>
                    <a:pt x="244" y="145"/>
                    <a:pt x="244" y="144"/>
                    <a:pt x="245" y="142"/>
                  </a:cubicBezTo>
                  <a:cubicBezTo>
                    <a:pt x="245" y="135"/>
                    <a:pt x="245" y="128"/>
                    <a:pt x="245" y="121"/>
                  </a:cubicBezTo>
                  <a:cubicBezTo>
                    <a:pt x="244" y="114"/>
                    <a:pt x="245" y="108"/>
                    <a:pt x="245" y="101"/>
                  </a:cubicBezTo>
                  <a:close/>
                </a:path>
              </a:pathLst>
            </a:custGeom>
            <a:solidFill>
              <a:srgbClr val="E7F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0"/>
            <p:cNvSpPr>
              <a:spLocks/>
            </p:cNvSpPr>
            <p:nvPr/>
          </p:nvSpPr>
          <p:spPr bwMode="auto">
            <a:xfrm>
              <a:off x="6626225" y="2686050"/>
              <a:ext cx="671513" cy="1428750"/>
            </a:xfrm>
            <a:custGeom>
              <a:avLst/>
              <a:gdLst>
                <a:gd name="T0" fmla="*/ 118 w 178"/>
                <a:gd name="T1" fmla="*/ 281 h 380"/>
                <a:gd name="T2" fmla="*/ 98 w 178"/>
                <a:gd name="T3" fmla="*/ 237 h 380"/>
                <a:gd name="T4" fmla="*/ 83 w 178"/>
                <a:gd name="T5" fmla="*/ 218 h 380"/>
                <a:gd name="T6" fmla="*/ 66 w 178"/>
                <a:gd name="T7" fmla="*/ 206 h 380"/>
                <a:gd name="T8" fmla="*/ 34 w 178"/>
                <a:gd name="T9" fmla="*/ 184 h 380"/>
                <a:gd name="T10" fmla="*/ 4 w 178"/>
                <a:gd name="T11" fmla="*/ 166 h 380"/>
                <a:gd name="T12" fmla="*/ 6 w 178"/>
                <a:gd name="T13" fmla="*/ 122 h 380"/>
                <a:gd name="T14" fmla="*/ 16 w 178"/>
                <a:gd name="T15" fmla="*/ 105 h 380"/>
                <a:gd name="T16" fmla="*/ 46 w 178"/>
                <a:gd name="T17" fmla="*/ 77 h 380"/>
                <a:gd name="T18" fmla="*/ 59 w 178"/>
                <a:gd name="T19" fmla="*/ 34 h 380"/>
                <a:gd name="T20" fmla="*/ 96 w 178"/>
                <a:gd name="T21" fmla="*/ 3 h 380"/>
                <a:gd name="T22" fmla="*/ 114 w 178"/>
                <a:gd name="T23" fmla="*/ 0 h 380"/>
                <a:gd name="T24" fmla="*/ 121 w 178"/>
                <a:gd name="T25" fmla="*/ 11 h 380"/>
                <a:gd name="T26" fmla="*/ 110 w 178"/>
                <a:gd name="T27" fmla="*/ 15 h 380"/>
                <a:gd name="T28" fmla="*/ 77 w 178"/>
                <a:gd name="T29" fmla="*/ 45 h 380"/>
                <a:gd name="T30" fmla="*/ 68 w 178"/>
                <a:gd name="T31" fmla="*/ 63 h 380"/>
                <a:gd name="T32" fmla="*/ 62 w 178"/>
                <a:gd name="T33" fmla="*/ 87 h 380"/>
                <a:gd name="T34" fmla="*/ 63 w 178"/>
                <a:gd name="T35" fmla="*/ 96 h 380"/>
                <a:gd name="T36" fmla="*/ 67 w 178"/>
                <a:gd name="T37" fmla="*/ 119 h 380"/>
                <a:gd name="T38" fmla="*/ 50 w 178"/>
                <a:gd name="T39" fmla="*/ 91 h 380"/>
                <a:gd name="T40" fmla="*/ 41 w 178"/>
                <a:gd name="T41" fmla="*/ 104 h 380"/>
                <a:gd name="T42" fmla="*/ 35 w 178"/>
                <a:gd name="T43" fmla="*/ 143 h 380"/>
                <a:gd name="T44" fmla="*/ 54 w 178"/>
                <a:gd name="T45" fmla="*/ 169 h 380"/>
                <a:gd name="T46" fmla="*/ 98 w 178"/>
                <a:gd name="T47" fmla="*/ 197 h 380"/>
                <a:gd name="T48" fmla="*/ 137 w 178"/>
                <a:gd name="T49" fmla="*/ 206 h 380"/>
                <a:gd name="T50" fmla="*/ 152 w 178"/>
                <a:gd name="T51" fmla="*/ 203 h 380"/>
                <a:gd name="T52" fmla="*/ 155 w 178"/>
                <a:gd name="T53" fmla="*/ 205 h 380"/>
                <a:gd name="T54" fmla="*/ 142 w 178"/>
                <a:gd name="T55" fmla="*/ 216 h 380"/>
                <a:gd name="T56" fmla="*/ 122 w 178"/>
                <a:gd name="T57" fmla="*/ 217 h 380"/>
                <a:gd name="T58" fmla="*/ 120 w 178"/>
                <a:gd name="T59" fmla="*/ 220 h 380"/>
                <a:gd name="T60" fmla="*/ 131 w 178"/>
                <a:gd name="T61" fmla="*/ 251 h 380"/>
                <a:gd name="T62" fmla="*/ 138 w 178"/>
                <a:gd name="T63" fmla="*/ 300 h 380"/>
                <a:gd name="T64" fmla="*/ 146 w 178"/>
                <a:gd name="T65" fmla="*/ 331 h 380"/>
                <a:gd name="T66" fmla="*/ 161 w 178"/>
                <a:gd name="T67" fmla="*/ 361 h 380"/>
                <a:gd name="T68" fmla="*/ 177 w 178"/>
                <a:gd name="T69" fmla="*/ 375 h 380"/>
                <a:gd name="T70" fmla="*/ 174 w 178"/>
                <a:gd name="T71" fmla="*/ 380 h 380"/>
                <a:gd name="T72" fmla="*/ 151 w 178"/>
                <a:gd name="T73" fmla="*/ 368 h 380"/>
                <a:gd name="T74" fmla="*/ 128 w 178"/>
                <a:gd name="T75" fmla="*/ 323 h 380"/>
                <a:gd name="T76" fmla="*/ 124 w 178"/>
                <a:gd name="T77" fmla="*/ 30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8" h="380">
                  <a:moveTo>
                    <a:pt x="124" y="307"/>
                  </a:moveTo>
                  <a:cubicBezTo>
                    <a:pt x="122" y="298"/>
                    <a:pt x="122" y="289"/>
                    <a:pt x="118" y="281"/>
                  </a:cubicBezTo>
                  <a:cubicBezTo>
                    <a:pt x="117" y="273"/>
                    <a:pt x="113" y="266"/>
                    <a:pt x="110" y="259"/>
                  </a:cubicBezTo>
                  <a:cubicBezTo>
                    <a:pt x="106" y="252"/>
                    <a:pt x="103" y="244"/>
                    <a:pt x="98" y="237"/>
                  </a:cubicBezTo>
                  <a:cubicBezTo>
                    <a:pt x="96" y="234"/>
                    <a:pt x="94" y="231"/>
                    <a:pt x="92" y="229"/>
                  </a:cubicBezTo>
                  <a:cubicBezTo>
                    <a:pt x="89" y="225"/>
                    <a:pt x="86" y="221"/>
                    <a:pt x="83" y="218"/>
                  </a:cubicBezTo>
                  <a:cubicBezTo>
                    <a:pt x="78" y="213"/>
                    <a:pt x="74" y="210"/>
                    <a:pt x="68" y="207"/>
                  </a:cubicBezTo>
                  <a:cubicBezTo>
                    <a:pt x="67" y="207"/>
                    <a:pt x="66" y="207"/>
                    <a:pt x="66" y="206"/>
                  </a:cubicBezTo>
                  <a:cubicBezTo>
                    <a:pt x="59" y="199"/>
                    <a:pt x="49" y="197"/>
                    <a:pt x="41" y="192"/>
                  </a:cubicBezTo>
                  <a:cubicBezTo>
                    <a:pt x="37" y="191"/>
                    <a:pt x="35" y="188"/>
                    <a:pt x="34" y="184"/>
                  </a:cubicBezTo>
                  <a:cubicBezTo>
                    <a:pt x="31" y="169"/>
                    <a:pt x="27" y="168"/>
                    <a:pt x="14" y="177"/>
                  </a:cubicBezTo>
                  <a:cubicBezTo>
                    <a:pt x="9" y="175"/>
                    <a:pt x="5" y="172"/>
                    <a:pt x="4" y="166"/>
                  </a:cubicBezTo>
                  <a:cubicBezTo>
                    <a:pt x="4" y="165"/>
                    <a:pt x="3" y="163"/>
                    <a:pt x="3" y="161"/>
                  </a:cubicBezTo>
                  <a:cubicBezTo>
                    <a:pt x="0" y="148"/>
                    <a:pt x="1" y="135"/>
                    <a:pt x="6" y="122"/>
                  </a:cubicBezTo>
                  <a:cubicBezTo>
                    <a:pt x="8" y="119"/>
                    <a:pt x="9" y="117"/>
                    <a:pt x="11" y="114"/>
                  </a:cubicBezTo>
                  <a:cubicBezTo>
                    <a:pt x="13" y="111"/>
                    <a:pt x="15" y="108"/>
                    <a:pt x="16" y="105"/>
                  </a:cubicBezTo>
                  <a:cubicBezTo>
                    <a:pt x="17" y="104"/>
                    <a:pt x="18" y="103"/>
                    <a:pt x="18" y="102"/>
                  </a:cubicBezTo>
                  <a:cubicBezTo>
                    <a:pt x="27" y="93"/>
                    <a:pt x="34" y="83"/>
                    <a:pt x="46" y="77"/>
                  </a:cubicBezTo>
                  <a:cubicBezTo>
                    <a:pt x="49" y="75"/>
                    <a:pt x="50" y="73"/>
                    <a:pt x="50" y="69"/>
                  </a:cubicBezTo>
                  <a:cubicBezTo>
                    <a:pt x="49" y="56"/>
                    <a:pt x="51" y="44"/>
                    <a:pt x="59" y="34"/>
                  </a:cubicBezTo>
                  <a:cubicBezTo>
                    <a:pt x="65" y="25"/>
                    <a:pt x="73" y="16"/>
                    <a:pt x="83" y="11"/>
                  </a:cubicBezTo>
                  <a:cubicBezTo>
                    <a:pt x="88" y="9"/>
                    <a:pt x="92" y="6"/>
                    <a:pt x="96" y="3"/>
                  </a:cubicBezTo>
                  <a:cubicBezTo>
                    <a:pt x="97" y="3"/>
                    <a:pt x="99" y="3"/>
                    <a:pt x="100" y="2"/>
                  </a:cubicBezTo>
                  <a:cubicBezTo>
                    <a:pt x="104" y="0"/>
                    <a:pt x="109" y="0"/>
                    <a:pt x="114" y="0"/>
                  </a:cubicBezTo>
                  <a:cubicBezTo>
                    <a:pt x="117" y="0"/>
                    <a:pt x="120" y="2"/>
                    <a:pt x="122" y="4"/>
                  </a:cubicBezTo>
                  <a:cubicBezTo>
                    <a:pt x="124" y="6"/>
                    <a:pt x="124" y="9"/>
                    <a:pt x="121" y="11"/>
                  </a:cubicBezTo>
                  <a:cubicBezTo>
                    <a:pt x="119" y="12"/>
                    <a:pt x="116" y="13"/>
                    <a:pt x="114" y="14"/>
                  </a:cubicBezTo>
                  <a:cubicBezTo>
                    <a:pt x="112" y="14"/>
                    <a:pt x="111" y="14"/>
                    <a:pt x="110" y="15"/>
                  </a:cubicBezTo>
                  <a:cubicBezTo>
                    <a:pt x="104" y="20"/>
                    <a:pt x="98" y="23"/>
                    <a:pt x="92" y="27"/>
                  </a:cubicBezTo>
                  <a:cubicBezTo>
                    <a:pt x="86" y="32"/>
                    <a:pt x="81" y="38"/>
                    <a:pt x="77" y="45"/>
                  </a:cubicBezTo>
                  <a:cubicBezTo>
                    <a:pt x="74" y="49"/>
                    <a:pt x="72" y="53"/>
                    <a:pt x="71" y="57"/>
                  </a:cubicBezTo>
                  <a:cubicBezTo>
                    <a:pt x="70" y="59"/>
                    <a:pt x="69" y="61"/>
                    <a:pt x="68" y="63"/>
                  </a:cubicBezTo>
                  <a:cubicBezTo>
                    <a:pt x="65" y="67"/>
                    <a:pt x="64" y="71"/>
                    <a:pt x="64" y="75"/>
                  </a:cubicBezTo>
                  <a:cubicBezTo>
                    <a:pt x="63" y="79"/>
                    <a:pt x="62" y="83"/>
                    <a:pt x="62" y="87"/>
                  </a:cubicBezTo>
                  <a:cubicBezTo>
                    <a:pt x="63" y="90"/>
                    <a:pt x="62" y="93"/>
                    <a:pt x="63" y="95"/>
                  </a:cubicBezTo>
                  <a:cubicBezTo>
                    <a:pt x="63" y="95"/>
                    <a:pt x="63" y="96"/>
                    <a:pt x="63" y="96"/>
                  </a:cubicBezTo>
                  <a:cubicBezTo>
                    <a:pt x="63" y="104"/>
                    <a:pt x="65" y="111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2" y="110"/>
                    <a:pt x="55" y="103"/>
                    <a:pt x="53" y="93"/>
                  </a:cubicBezTo>
                  <a:cubicBezTo>
                    <a:pt x="52" y="92"/>
                    <a:pt x="52" y="91"/>
                    <a:pt x="50" y="91"/>
                  </a:cubicBezTo>
                  <a:cubicBezTo>
                    <a:pt x="47" y="94"/>
                    <a:pt x="43" y="97"/>
                    <a:pt x="42" y="102"/>
                  </a:cubicBezTo>
                  <a:cubicBezTo>
                    <a:pt x="42" y="103"/>
                    <a:pt x="41" y="104"/>
                    <a:pt x="41" y="104"/>
                  </a:cubicBezTo>
                  <a:cubicBezTo>
                    <a:pt x="37" y="111"/>
                    <a:pt x="35" y="119"/>
                    <a:pt x="33" y="126"/>
                  </a:cubicBezTo>
                  <a:cubicBezTo>
                    <a:pt x="32" y="132"/>
                    <a:pt x="32" y="138"/>
                    <a:pt x="35" y="143"/>
                  </a:cubicBezTo>
                  <a:cubicBezTo>
                    <a:pt x="38" y="149"/>
                    <a:pt x="42" y="155"/>
                    <a:pt x="46" y="160"/>
                  </a:cubicBezTo>
                  <a:cubicBezTo>
                    <a:pt x="49" y="163"/>
                    <a:pt x="51" y="166"/>
                    <a:pt x="54" y="169"/>
                  </a:cubicBezTo>
                  <a:cubicBezTo>
                    <a:pt x="61" y="177"/>
                    <a:pt x="70" y="183"/>
                    <a:pt x="79" y="188"/>
                  </a:cubicBezTo>
                  <a:cubicBezTo>
                    <a:pt x="85" y="192"/>
                    <a:pt x="91" y="195"/>
                    <a:pt x="98" y="197"/>
                  </a:cubicBezTo>
                  <a:cubicBezTo>
                    <a:pt x="111" y="199"/>
                    <a:pt x="122" y="203"/>
                    <a:pt x="135" y="205"/>
                  </a:cubicBezTo>
                  <a:cubicBezTo>
                    <a:pt x="135" y="205"/>
                    <a:pt x="136" y="206"/>
                    <a:pt x="137" y="206"/>
                  </a:cubicBezTo>
                  <a:cubicBezTo>
                    <a:pt x="141" y="208"/>
                    <a:pt x="146" y="207"/>
                    <a:pt x="150" y="204"/>
                  </a:cubicBezTo>
                  <a:cubicBezTo>
                    <a:pt x="150" y="203"/>
                    <a:pt x="151" y="203"/>
                    <a:pt x="152" y="203"/>
                  </a:cubicBezTo>
                  <a:cubicBezTo>
                    <a:pt x="153" y="202"/>
                    <a:pt x="154" y="203"/>
                    <a:pt x="154" y="203"/>
                  </a:cubicBezTo>
                  <a:cubicBezTo>
                    <a:pt x="155" y="204"/>
                    <a:pt x="155" y="205"/>
                    <a:pt x="155" y="205"/>
                  </a:cubicBezTo>
                  <a:cubicBezTo>
                    <a:pt x="154" y="207"/>
                    <a:pt x="153" y="208"/>
                    <a:pt x="152" y="209"/>
                  </a:cubicBezTo>
                  <a:cubicBezTo>
                    <a:pt x="149" y="211"/>
                    <a:pt x="145" y="214"/>
                    <a:pt x="142" y="216"/>
                  </a:cubicBezTo>
                  <a:cubicBezTo>
                    <a:pt x="137" y="219"/>
                    <a:pt x="131" y="219"/>
                    <a:pt x="126" y="218"/>
                  </a:cubicBezTo>
                  <a:cubicBezTo>
                    <a:pt x="125" y="218"/>
                    <a:pt x="123" y="217"/>
                    <a:pt x="122" y="217"/>
                  </a:cubicBezTo>
                  <a:cubicBezTo>
                    <a:pt x="121" y="217"/>
                    <a:pt x="120" y="218"/>
                    <a:pt x="120" y="218"/>
                  </a:cubicBezTo>
                  <a:cubicBezTo>
                    <a:pt x="120" y="218"/>
                    <a:pt x="120" y="220"/>
                    <a:pt x="120" y="220"/>
                  </a:cubicBezTo>
                  <a:cubicBezTo>
                    <a:pt x="124" y="225"/>
                    <a:pt x="126" y="231"/>
                    <a:pt x="128" y="237"/>
                  </a:cubicBezTo>
                  <a:cubicBezTo>
                    <a:pt x="130" y="241"/>
                    <a:pt x="131" y="246"/>
                    <a:pt x="131" y="251"/>
                  </a:cubicBezTo>
                  <a:cubicBezTo>
                    <a:pt x="131" y="259"/>
                    <a:pt x="132" y="267"/>
                    <a:pt x="134" y="276"/>
                  </a:cubicBezTo>
                  <a:cubicBezTo>
                    <a:pt x="135" y="284"/>
                    <a:pt x="136" y="292"/>
                    <a:pt x="138" y="300"/>
                  </a:cubicBezTo>
                  <a:cubicBezTo>
                    <a:pt x="140" y="306"/>
                    <a:pt x="142" y="312"/>
                    <a:pt x="143" y="318"/>
                  </a:cubicBezTo>
                  <a:cubicBezTo>
                    <a:pt x="143" y="322"/>
                    <a:pt x="144" y="326"/>
                    <a:pt x="146" y="331"/>
                  </a:cubicBezTo>
                  <a:cubicBezTo>
                    <a:pt x="148" y="336"/>
                    <a:pt x="150" y="341"/>
                    <a:pt x="151" y="347"/>
                  </a:cubicBezTo>
                  <a:cubicBezTo>
                    <a:pt x="153" y="352"/>
                    <a:pt x="157" y="357"/>
                    <a:pt x="161" y="361"/>
                  </a:cubicBezTo>
                  <a:cubicBezTo>
                    <a:pt x="165" y="366"/>
                    <a:pt x="169" y="371"/>
                    <a:pt x="176" y="374"/>
                  </a:cubicBezTo>
                  <a:cubicBezTo>
                    <a:pt x="176" y="374"/>
                    <a:pt x="176" y="375"/>
                    <a:pt x="177" y="375"/>
                  </a:cubicBezTo>
                  <a:cubicBezTo>
                    <a:pt x="178" y="376"/>
                    <a:pt x="178" y="378"/>
                    <a:pt x="177" y="379"/>
                  </a:cubicBezTo>
                  <a:cubicBezTo>
                    <a:pt x="176" y="380"/>
                    <a:pt x="175" y="380"/>
                    <a:pt x="174" y="380"/>
                  </a:cubicBezTo>
                  <a:cubicBezTo>
                    <a:pt x="166" y="377"/>
                    <a:pt x="159" y="375"/>
                    <a:pt x="153" y="369"/>
                  </a:cubicBezTo>
                  <a:cubicBezTo>
                    <a:pt x="152" y="369"/>
                    <a:pt x="152" y="368"/>
                    <a:pt x="151" y="368"/>
                  </a:cubicBezTo>
                  <a:cubicBezTo>
                    <a:pt x="148" y="365"/>
                    <a:pt x="145" y="362"/>
                    <a:pt x="143" y="358"/>
                  </a:cubicBezTo>
                  <a:cubicBezTo>
                    <a:pt x="136" y="347"/>
                    <a:pt x="131" y="336"/>
                    <a:pt x="128" y="323"/>
                  </a:cubicBezTo>
                  <a:cubicBezTo>
                    <a:pt x="128" y="321"/>
                    <a:pt x="127" y="319"/>
                    <a:pt x="126" y="318"/>
                  </a:cubicBezTo>
                  <a:cubicBezTo>
                    <a:pt x="124" y="314"/>
                    <a:pt x="126" y="310"/>
                    <a:pt x="124" y="307"/>
                  </a:cubicBezTo>
                  <a:close/>
                </a:path>
              </a:pathLst>
            </a:custGeom>
            <a:solidFill>
              <a:srgbClr val="DD9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71"/>
            <p:cNvSpPr>
              <a:spLocks/>
            </p:cNvSpPr>
            <p:nvPr/>
          </p:nvSpPr>
          <p:spPr bwMode="auto">
            <a:xfrm>
              <a:off x="7334250" y="3600450"/>
              <a:ext cx="265113" cy="300037"/>
            </a:xfrm>
            <a:custGeom>
              <a:avLst/>
              <a:gdLst>
                <a:gd name="T0" fmla="*/ 41 w 70"/>
                <a:gd name="T1" fmla="*/ 67 h 80"/>
                <a:gd name="T2" fmla="*/ 35 w 70"/>
                <a:gd name="T3" fmla="*/ 70 h 80"/>
                <a:gd name="T4" fmla="*/ 25 w 70"/>
                <a:gd name="T5" fmla="*/ 73 h 80"/>
                <a:gd name="T6" fmla="*/ 7 w 70"/>
                <a:gd name="T7" fmla="*/ 78 h 80"/>
                <a:gd name="T8" fmla="*/ 3 w 70"/>
                <a:gd name="T9" fmla="*/ 80 h 80"/>
                <a:gd name="T10" fmla="*/ 1 w 70"/>
                <a:gd name="T11" fmla="*/ 79 h 80"/>
                <a:gd name="T12" fmla="*/ 1 w 70"/>
                <a:gd name="T13" fmla="*/ 76 h 80"/>
                <a:gd name="T14" fmla="*/ 7 w 70"/>
                <a:gd name="T15" fmla="*/ 72 h 80"/>
                <a:gd name="T16" fmla="*/ 42 w 70"/>
                <a:gd name="T17" fmla="*/ 43 h 80"/>
                <a:gd name="T18" fmla="*/ 52 w 70"/>
                <a:gd name="T19" fmla="*/ 30 h 80"/>
                <a:gd name="T20" fmla="*/ 55 w 70"/>
                <a:gd name="T21" fmla="*/ 15 h 80"/>
                <a:gd name="T22" fmla="*/ 55 w 70"/>
                <a:gd name="T23" fmla="*/ 9 h 80"/>
                <a:gd name="T24" fmla="*/ 64 w 70"/>
                <a:gd name="T25" fmla="*/ 1 h 80"/>
                <a:gd name="T26" fmla="*/ 66 w 70"/>
                <a:gd name="T27" fmla="*/ 1 h 80"/>
                <a:gd name="T28" fmla="*/ 69 w 70"/>
                <a:gd name="T29" fmla="*/ 22 h 80"/>
                <a:gd name="T30" fmla="*/ 68 w 70"/>
                <a:gd name="T31" fmla="*/ 29 h 80"/>
                <a:gd name="T32" fmla="*/ 48 w 70"/>
                <a:gd name="T33" fmla="*/ 61 h 80"/>
                <a:gd name="T34" fmla="*/ 41 w 70"/>
                <a:gd name="T35" fmla="*/ 6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80">
                  <a:moveTo>
                    <a:pt x="41" y="67"/>
                  </a:moveTo>
                  <a:cubicBezTo>
                    <a:pt x="39" y="68"/>
                    <a:pt x="37" y="69"/>
                    <a:pt x="35" y="70"/>
                  </a:cubicBezTo>
                  <a:cubicBezTo>
                    <a:pt x="32" y="72"/>
                    <a:pt x="28" y="73"/>
                    <a:pt x="25" y="73"/>
                  </a:cubicBezTo>
                  <a:cubicBezTo>
                    <a:pt x="18" y="74"/>
                    <a:pt x="12" y="74"/>
                    <a:pt x="7" y="78"/>
                  </a:cubicBezTo>
                  <a:cubicBezTo>
                    <a:pt x="6" y="79"/>
                    <a:pt x="4" y="80"/>
                    <a:pt x="3" y="80"/>
                  </a:cubicBezTo>
                  <a:cubicBezTo>
                    <a:pt x="2" y="80"/>
                    <a:pt x="1" y="79"/>
                    <a:pt x="1" y="79"/>
                  </a:cubicBezTo>
                  <a:cubicBezTo>
                    <a:pt x="0" y="78"/>
                    <a:pt x="0" y="77"/>
                    <a:pt x="1" y="76"/>
                  </a:cubicBezTo>
                  <a:cubicBezTo>
                    <a:pt x="3" y="74"/>
                    <a:pt x="5" y="73"/>
                    <a:pt x="7" y="72"/>
                  </a:cubicBezTo>
                  <a:cubicBezTo>
                    <a:pt x="21" y="64"/>
                    <a:pt x="32" y="54"/>
                    <a:pt x="42" y="43"/>
                  </a:cubicBezTo>
                  <a:cubicBezTo>
                    <a:pt x="46" y="39"/>
                    <a:pt x="49" y="35"/>
                    <a:pt x="52" y="30"/>
                  </a:cubicBezTo>
                  <a:cubicBezTo>
                    <a:pt x="55" y="26"/>
                    <a:pt x="55" y="20"/>
                    <a:pt x="55" y="15"/>
                  </a:cubicBezTo>
                  <a:cubicBezTo>
                    <a:pt x="55" y="13"/>
                    <a:pt x="55" y="11"/>
                    <a:pt x="55" y="9"/>
                  </a:cubicBezTo>
                  <a:cubicBezTo>
                    <a:pt x="56" y="4"/>
                    <a:pt x="58" y="0"/>
                    <a:pt x="64" y="1"/>
                  </a:cubicBezTo>
                  <a:cubicBezTo>
                    <a:pt x="64" y="1"/>
                    <a:pt x="65" y="1"/>
                    <a:pt x="66" y="1"/>
                  </a:cubicBezTo>
                  <a:cubicBezTo>
                    <a:pt x="69" y="8"/>
                    <a:pt x="70" y="15"/>
                    <a:pt x="69" y="22"/>
                  </a:cubicBezTo>
                  <a:cubicBezTo>
                    <a:pt x="68" y="24"/>
                    <a:pt x="68" y="27"/>
                    <a:pt x="68" y="29"/>
                  </a:cubicBezTo>
                  <a:cubicBezTo>
                    <a:pt x="65" y="43"/>
                    <a:pt x="58" y="52"/>
                    <a:pt x="48" y="61"/>
                  </a:cubicBezTo>
                  <a:cubicBezTo>
                    <a:pt x="46" y="63"/>
                    <a:pt x="44" y="65"/>
                    <a:pt x="41" y="67"/>
                  </a:cubicBezTo>
                  <a:close/>
                </a:path>
              </a:pathLst>
            </a:custGeom>
            <a:solidFill>
              <a:srgbClr val="DD9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2"/>
            <p:cNvSpPr>
              <a:spLocks/>
            </p:cNvSpPr>
            <p:nvPr/>
          </p:nvSpPr>
          <p:spPr bwMode="auto">
            <a:xfrm>
              <a:off x="7418388" y="2878138"/>
              <a:ext cx="296863" cy="206375"/>
            </a:xfrm>
            <a:custGeom>
              <a:avLst/>
              <a:gdLst>
                <a:gd name="T0" fmla="*/ 49 w 79"/>
                <a:gd name="T1" fmla="*/ 48 h 55"/>
                <a:gd name="T2" fmla="*/ 37 w 79"/>
                <a:gd name="T3" fmla="*/ 52 h 55"/>
                <a:gd name="T4" fmla="*/ 20 w 79"/>
                <a:gd name="T5" fmla="*/ 54 h 55"/>
                <a:gd name="T6" fmla="*/ 17 w 79"/>
                <a:gd name="T7" fmla="*/ 54 h 55"/>
                <a:gd name="T8" fmla="*/ 5 w 79"/>
                <a:gd name="T9" fmla="*/ 53 h 55"/>
                <a:gd name="T10" fmla="*/ 2 w 79"/>
                <a:gd name="T11" fmla="*/ 52 h 55"/>
                <a:gd name="T12" fmla="*/ 0 w 79"/>
                <a:gd name="T13" fmla="*/ 50 h 55"/>
                <a:gd name="T14" fmla="*/ 2 w 79"/>
                <a:gd name="T15" fmla="*/ 47 h 55"/>
                <a:gd name="T16" fmla="*/ 7 w 79"/>
                <a:gd name="T17" fmla="*/ 47 h 55"/>
                <a:gd name="T18" fmla="*/ 19 w 79"/>
                <a:gd name="T19" fmla="*/ 46 h 55"/>
                <a:gd name="T20" fmla="*/ 50 w 79"/>
                <a:gd name="T21" fmla="*/ 33 h 55"/>
                <a:gd name="T22" fmla="*/ 67 w 79"/>
                <a:gd name="T23" fmla="*/ 13 h 55"/>
                <a:gd name="T24" fmla="*/ 73 w 79"/>
                <a:gd name="T25" fmla="*/ 1 h 55"/>
                <a:gd name="T26" fmla="*/ 74 w 79"/>
                <a:gd name="T27" fmla="*/ 0 h 55"/>
                <a:gd name="T28" fmla="*/ 76 w 79"/>
                <a:gd name="T29" fmla="*/ 1 h 55"/>
                <a:gd name="T30" fmla="*/ 78 w 79"/>
                <a:gd name="T31" fmla="*/ 6 h 55"/>
                <a:gd name="T32" fmla="*/ 75 w 79"/>
                <a:gd name="T33" fmla="*/ 24 h 55"/>
                <a:gd name="T34" fmla="*/ 50 w 79"/>
                <a:gd name="T35" fmla="*/ 47 h 55"/>
                <a:gd name="T36" fmla="*/ 49 w 79"/>
                <a:gd name="T37" fmla="*/ 4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9" h="55">
                  <a:moveTo>
                    <a:pt x="49" y="48"/>
                  </a:moveTo>
                  <a:cubicBezTo>
                    <a:pt x="45" y="48"/>
                    <a:pt x="41" y="50"/>
                    <a:pt x="37" y="52"/>
                  </a:cubicBezTo>
                  <a:cubicBezTo>
                    <a:pt x="31" y="53"/>
                    <a:pt x="26" y="55"/>
                    <a:pt x="20" y="54"/>
                  </a:cubicBezTo>
                  <a:cubicBezTo>
                    <a:pt x="19" y="54"/>
                    <a:pt x="18" y="54"/>
                    <a:pt x="17" y="54"/>
                  </a:cubicBezTo>
                  <a:cubicBezTo>
                    <a:pt x="13" y="52"/>
                    <a:pt x="9" y="53"/>
                    <a:pt x="5" y="53"/>
                  </a:cubicBezTo>
                  <a:cubicBezTo>
                    <a:pt x="4" y="53"/>
                    <a:pt x="3" y="52"/>
                    <a:pt x="2" y="52"/>
                  </a:cubicBezTo>
                  <a:cubicBezTo>
                    <a:pt x="1" y="52"/>
                    <a:pt x="0" y="51"/>
                    <a:pt x="0" y="50"/>
                  </a:cubicBezTo>
                  <a:cubicBezTo>
                    <a:pt x="0" y="49"/>
                    <a:pt x="1" y="47"/>
                    <a:pt x="2" y="47"/>
                  </a:cubicBezTo>
                  <a:cubicBezTo>
                    <a:pt x="3" y="47"/>
                    <a:pt x="5" y="47"/>
                    <a:pt x="7" y="47"/>
                  </a:cubicBezTo>
                  <a:cubicBezTo>
                    <a:pt x="11" y="46"/>
                    <a:pt x="15" y="46"/>
                    <a:pt x="19" y="46"/>
                  </a:cubicBezTo>
                  <a:cubicBezTo>
                    <a:pt x="31" y="44"/>
                    <a:pt x="40" y="37"/>
                    <a:pt x="50" y="33"/>
                  </a:cubicBezTo>
                  <a:cubicBezTo>
                    <a:pt x="57" y="27"/>
                    <a:pt x="63" y="21"/>
                    <a:pt x="67" y="13"/>
                  </a:cubicBezTo>
                  <a:cubicBezTo>
                    <a:pt x="69" y="9"/>
                    <a:pt x="71" y="5"/>
                    <a:pt x="73" y="1"/>
                  </a:cubicBezTo>
                  <a:cubicBezTo>
                    <a:pt x="73" y="0"/>
                    <a:pt x="74" y="0"/>
                    <a:pt x="74" y="0"/>
                  </a:cubicBezTo>
                  <a:cubicBezTo>
                    <a:pt x="75" y="0"/>
                    <a:pt x="76" y="0"/>
                    <a:pt x="76" y="1"/>
                  </a:cubicBezTo>
                  <a:cubicBezTo>
                    <a:pt x="77" y="3"/>
                    <a:pt x="77" y="5"/>
                    <a:pt x="78" y="6"/>
                  </a:cubicBezTo>
                  <a:cubicBezTo>
                    <a:pt x="79" y="13"/>
                    <a:pt x="77" y="18"/>
                    <a:pt x="75" y="24"/>
                  </a:cubicBezTo>
                  <a:cubicBezTo>
                    <a:pt x="69" y="34"/>
                    <a:pt x="62" y="43"/>
                    <a:pt x="50" y="47"/>
                  </a:cubicBezTo>
                  <a:cubicBezTo>
                    <a:pt x="50" y="47"/>
                    <a:pt x="50" y="48"/>
                    <a:pt x="49" y="48"/>
                  </a:cubicBezTo>
                  <a:close/>
                </a:path>
              </a:pathLst>
            </a:custGeom>
            <a:solidFill>
              <a:srgbClr val="DD9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73"/>
            <p:cNvSpPr>
              <a:spLocks/>
            </p:cNvSpPr>
            <p:nvPr/>
          </p:nvSpPr>
          <p:spPr bwMode="auto">
            <a:xfrm>
              <a:off x="7092950" y="3840163"/>
              <a:ext cx="11113" cy="46037"/>
            </a:xfrm>
            <a:custGeom>
              <a:avLst/>
              <a:gdLst>
                <a:gd name="T0" fmla="*/ 0 w 3"/>
                <a:gd name="T1" fmla="*/ 0 h 12"/>
                <a:gd name="T2" fmla="*/ 2 w 3"/>
                <a:gd name="T3" fmla="*/ 11 h 12"/>
                <a:gd name="T4" fmla="*/ 1 w 3"/>
                <a:gd name="T5" fmla="*/ 12 h 12"/>
                <a:gd name="T6" fmla="*/ 0 w 3"/>
                <a:gd name="T7" fmla="*/ 8 h 12"/>
                <a:gd name="T8" fmla="*/ 0 w 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cubicBezTo>
                    <a:pt x="3" y="3"/>
                    <a:pt x="2" y="7"/>
                    <a:pt x="2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FC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74"/>
            <p:cNvSpPr>
              <a:spLocks/>
            </p:cNvSpPr>
            <p:nvPr/>
          </p:nvSpPr>
          <p:spPr bwMode="auto">
            <a:xfrm>
              <a:off x="5894388" y="1843088"/>
              <a:ext cx="931863" cy="2181225"/>
            </a:xfrm>
            <a:custGeom>
              <a:avLst/>
              <a:gdLst>
                <a:gd name="T0" fmla="*/ 102 w 247"/>
                <a:gd name="T1" fmla="*/ 324 h 580"/>
                <a:gd name="T2" fmla="*/ 143 w 247"/>
                <a:gd name="T3" fmla="*/ 336 h 580"/>
                <a:gd name="T4" fmla="*/ 158 w 247"/>
                <a:gd name="T5" fmla="*/ 380 h 580"/>
                <a:gd name="T6" fmla="*/ 153 w 247"/>
                <a:gd name="T7" fmla="*/ 407 h 580"/>
                <a:gd name="T8" fmla="*/ 139 w 247"/>
                <a:gd name="T9" fmla="*/ 395 h 580"/>
                <a:gd name="T10" fmla="*/ 122 w 247"/>
                <a:gd name="T11" fmla="*/ 407 h 580"/>
                <a:gd name="T12" fmla="*/ 96 w 247"/>
                <a:gd name="T13" fmla="*/ 418 h 580"/>
                <a:gd name="T14" fmla="*/ 59 w 247"/>
                <a:gd name="T15" fmla="*/ 464 h 580"/>
                <a:gd name="T16" fmla="*/ 39 w 247"/>
                <a:gd name="T17" fmla="*/ 526 h 580"/>
                <a:gd name="T18" fmla="*/ 33 w 247"/>
                <a:gd name="T19" fmla="*/ 579 h 580"/>
                <a:gd name="T20" fmla="*/ 24 w 247"/>
                <a:gd name="T21" fmla="*/ 533 h 580"/>
                <a:gd name="T22" fmla="*/ 59 w 247"/>
                <a:gd name="T23" fmla="*/ 440 h 580"/>
                <a:gd name="T24" fmla="*/ 38 w 247"/>
                <a:gd name="T25" fmla="*/ 434 h 580"/>
                <a:gd name="T26" fmla="*/ 24 w 247"/>
                <a:gd name="T27" fmla="*/ 428 h 580"/>
                <a:gd name="T28" fmla="*/ 78 w 247"/>
                <a:gd name="T29" fmla="*/ 406 h 580"/>
                <a:gd name="T30" fmla="*/ 91 w 247"/>
                <a:gd name="T31" fmla="*/ 390 h 580"/>
                <a:gd name="T32" fmla="*/ 78 w 247"/>
                <a:gd name="T33" fmla="*/ 343 h 580"/>
                <a:gd name="T34" fmla="*/ 22 w 247"/>
                <a:gd name="T35" fmla="*/ 287 h 580"/>
                <a:gd name="T36" fmla="*/ 28 w 247"/>
                <a:gd name="T37" fmla="*/ 305 h 580"/>
                <a:gd name="T38" fmla="*/ 33 w 247"/>
                <a:gd name="T39" fmla="*/ 361 h 580"/>
                <a:gd name="T40" fmla="*/ 26 w 247"/>
                <a:gd name="T41" fmla="*/ 368 h 580"/>
                <a:gd name="T42" fmla="*/ 29 w 247"/>
                <a:gd name="T43" fmla="*/ 342 h 580"/>
                <a:gd name="T44" fmla="*/ 2 w 247"/>
                <a:gd name="T45" fmla="*/ 269 h 580"/>
                <a:gd name="T46" fmla="*/ 4 w 247"/>
                <a:gd name="T47" fmla="*/ 226 h 580"/>
                <a:gd name="T48" fmla="*/ 9 w 247"/>
                <a:gd name="T49" fmla="*/ 186 h 580"/>
                <a:gd name="T50" fmla="*/ 14 w 247"/>
                <a:gd name="T51" fmla="*/ 147 h 580"/>
                <a:gd name="T52" fmla="*/ 27 w 247"/>
                <a:gd name="T53" fmla="*/ 80 h 580"/>
                <a:gd name="T54" fmla="*/ 15 w 247"/>
                <a:gd name="T55" fmla="*/ 77 h 580"/>
                <a:gd name="T56" fmla="*/ 2 w 247"/>
                <a:gd name="T57" fmla="*/ 70 h 580"/>
                <a:gd name="T58" fmla="*/ 44 w 247"/>
                <a:gd name="T59" fmla="*/ 47 h 580"/>
                <a:gd name="T60" fmla="*/ 67 w 247"/>
                <a:gd name="T61" fmla="*/ 6 h 580"/>
                <a:gd name="T62" fmla="*/ 80 w 247"/>
                <a:gd name="T63" fmla="*/ 9 h 580"/>
                <a:gd name="T64" fmla="*/ 92 w 247"/>
                <a:gd name="T65" fmla="*/ 52 h 580"/>
                <a:gd name="T66" fmla="*/ 136 w 247"/>
                <a:gd name="T67" fmla="*/ 72 h 580"/>
                <a:gd name="T68" fmla="*/ 172 w 247"/>
                <a:gd name="T69" fmla="*/ 72 h 580"/>
                <a:gd name="T70" fmla="*/ 202 w 247"/>
                <a:gd name="T71" fmla="*/ 62 h 580"/>
                <a:gd name="T72" fmla="*/ 193 w 247"/>
                <a:gd name="T73" fmla="*/ 72 h 580"/>
                <a:gd name="T74" fmla="*/ 199 w 247"/>
                <a:gd name="T75" fmla="*/ 85 h 580"/>
                <a:gd name="T76" fmla="*/ 210 w 247"/>
                <a:gd name="T77" fmla="*/ 93 h 580"/>
                <a:gd name="T78" fmla="*/ 245 w 247"/>
                <a:gd name="T79" fmla="*/ 111 h 580"/>
                <a:gd name="T80" fmla="*/ 181 w 247"/>
                <a:gd name="T81" fmla="*/ 79 h 580"/>
                <a:gd name="T82" fmla="*/ 101 w 247"/>
                <a:gd name="T83" fmla="*/ 73 h 580"/>
                <a:gd name="T84" fmla="*/ 70 w 247"/>
                <a:gd name="T85" fmla="*/ 42 h 580"/>
                <a:gd name="T86" fmla="*/ 43 w 247"/>
                <a:gd name="T87" fmla="*/ 72 h 580"/>
                <a:gd name="T88" fmla="*/ 28 w 247"/>
                <a:gd name="T89" fmla="*/ 127 h 580"/>
                <a:gd name="T90" fmla="*/ 19 w 247"/>
                <a:gd name="T91" fmla="*/ 182 h 580"/>
                <a:gd name="T92" fmla="*/ 19 w 247"/>
                <a:gd name="T93" fmla="*/ 219 h 580"/>
                <a:gd name="T94" fmla="*/ 31 w 247"/>
                <a:gd name="T95" fmla="*/ 260 h 580"/>
                <a:gd name="T96" fmla="*/ 71 w 247"/>
                <a:gd name="T97" fmla="*/ 31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7" h="580">
                  <a:moveTo>
                    <a:pt x="73" y="312"/>
                  </a:moveTo>
                  <a:cubicBezTo>
                    <a:pt x="80" y="316"/>
                    <a:pt x="87" y="319"/>
                    <a:pt x="94" y="322"/>
                  </a:cubicBezTo>
                  <a:cubicBezTo>
                    <a:pt x="97" y="324"/>
                    <a:pt x="100" y="324"/>
                    <a:pt x="102" y="324"/>
                  </a:cubicBezTo>
                  <a:cubicBezTo>
                    <a:pt x="108" y="324"/>
                    <a:pt x="114" y="325"/>
                    <a:pt x="120" y="328"/>
                  </a:cubicBezTo>
                  <a:cubicBezTo>
                    <a:pt x="123" y="329"/>
                    <a:pt x="126" y="331"/>
                    <a:pt x="130" y="331"/>
                  </a:cubicBezTo>
                  <a:cubicBezTo>
                    <a:pt x="134" y="332"/>
                    <a:pt x="139" y="334"/>
                    <a:pt x="143" y="336"/>
                  </a:cubicBezTo>
                  <a:cubicBezTo>
                    <a:pt x="146" y="337"/>
                    <a:pt x="148" y="339"/>
                    <a:pt x="150" y="341"/>
                  </a:cubicBezTo>
                  <a:cubicBezTo>
                    <a:pt x="153" y="347"/>
                    <a:pt x="157" y="353"/>
                    <a:pt x="158" y="360"/>
                  </a:cubicBezTo>
                  <a:cubicBezTo>
                    <a:pt x="159" y="367"/>
                    <a:pt x="159" y="373"/>
                    <a:pt x="158" y="380"/>
                  </a:cubicBezTo>
                  <a:cubicBezTo>
                    <a:pt x="158" y="382"/>
                    <a:pt x="158" y="383"/>
                    <a:pt x="159" y="385"/>
                  </a:cubicBezTo>
                  <a:cubicBezTo>
                    <a:pt x="161" y="391"/>
                    <a:pt x="158" y="397"/>
                    <a:pt x="157" y="403"/>
                  </a:cubicBezTo>
                  <a:cubicBezTo>
                    <a:pt x="157" y="405"/>
                    <a:pt x="155" y="406"/>
                    <a:pt x="153" y="407"/>
                  </a:cubicBezTo>
                  <a:cubicBezTo>
                    <a:pt x="151" y="407"/>
                    <a:pt x="149" y="407"/>
                    <a:pt x="147" y="405"/>
                  </a:cubicBezTo>
                  <a:cubicBezTo>
                    <a:pt x="147" y="404"/>
                    <a:pt x="146" y="403"/>
                    <a:pt x="146" y="402"/>
                  </a:cubicBezTo>
                  <a:cubicBezTo>
                    <a:pt x="143" y="400"/>
                    <a:pt x="141" y="397"/>
                    <a:pt x="139" y="395"/>
                  </a:cubicBezTo>
                  <a:cubicBezTo>
                    <a:pt x="136" y="393"/>
                    <a:pt x="134" y="390"/>
                    <a:pt x="130" y="392"/>
                  </a:cubicBezTo>
                  <a:cubicBezTo>
                    <a:pt x="126" y="394"/>
                    <a:pt x="123" y="397"/>
                    <a:pt x="123" y="401"/>
                  </a:cubicBezTo>
                  <a:cubicBezTo>
                    <a:pt x="123" y="403"/>
                    <a:pt x="123" y="405"/>
                    <a:pt x="122" y="407"/>
                  </a:cubicBezTo>
                  <a:cubicBezTo>
                    <a:pt x="122" y="408"/>
                    <a:pt x="122" y="410"/>
                    <a:pt x="120" y="410"/>
                  </a:cubicBezTo>
                  <a:cubicBezTo>
                    <a:pt x="114" y="410"/>
                    <a:pt x="108" y="413"/>
                    <a:pt x="103" y="416"/>
                  </a:cubicBezTo>
                  <a:cubicBezTo>
                    <a:pt x="101" y="418"/>
                    <a:pt x="99" y="420"/>
                    <a:pt x="96" y="418"/>
                  </a:cubicBezTo>
                  <a:cubicBezTo>
                    <a:pt x="96" y="418"/>
                    <a:pt x="95" y="418"/>
                    <a:pt x="94" y="419"/>
                  </a:cubicBezTo>
                  <a:cubicBezTo>
                    <a:pt x="88" y="426"/>
                    <a:pt x="81" y="431"/>
                    <a:pt x="75" y="439"/>
                  </a:cubicBezTo>
                  <a:cubicBezTo>
                    <a:pt x="69" y="446"/>
                    <a:pt x="64" y="455"/>
                    <a:pt x="59" y="464"/>
                  </a:cubicBezTo>
                  <a:cubicBezTo>
                    <a:pt x="57" y="469"/>
                    <a:pt x="54" y="473"/>
                    <a:pt x="53" y="479"/>
                  </a:cubicBezTo>
                  <a:cubicBezTo>
                    <a:pt x="50" y="488"/>
                    <a:pt x="47" y="498"/>
                    <a:pt x="44" y="508"/>
                  </a:cubicBezTo>
                  <a:cubicBezTo>
                    <a:pt x="42" y="514"/>
                    <a:pt x="41" y="520"/>
                    <a:pt x="39" y="526"/>
                  </a:cubicBezTo>
                  <a:cubicBezTo>
                    <a:pt x="38" y="530"/>
                    <a:pt x="38" y="534"/>
                    <a:pt x="37" y="538"/>
                  </a:cubicBezTo>
                  <a:cubicBezTo>
                    <a:pt x="37" y="545"/>
                    <a:pt x="37" y="552"/>
                    <a:pt x="36" y="559"/>
                  </a:cubicBezTo>
                  <a:cubicBezTo>
                    <a:pt x="35" y="566"/>
                    <a:pt x="34" y="572"/>
                    <a:pt x="33" y="579"/>
                  </a:cubicBezTo>
                  <a:cubicBezTo>
                    <a:pt x="32" y="579"/>
                    <a:pt x="31" y="580"/>
                    <a:pt x="31" y="579"/>
                  </a:cubicBezTo>
                  <a:cubicBezTo>
                    <a:pt x="28" y="573"/>
                    <a:pt x="27" y="566"/>
                    <a:pt x="26" y="560"/>
                  </a:cubicBezTo>
                  <a:cubicBezTo>
                    <a:pt x="24" y="551"/>
                    <a:pt x="25" y="542"/>
                    <a:pt x="24" y="533"/>
                  </a:cubicBezTo>
                  <a:cubicBezTo>
                    <a:pt x="24" y="528"/>
                    <a:pt x="25" y="523"/>
                    <a:pt x="26" y="518"/>
                  </a:cubicBezTo>
                  <a:cubicBezTo>
                    <a:pt x="29" y="507"/>
                    <a:pt x="31" y="496"/>
                    <a:pt x="35" y="485"/>
                  </a:cubicBezTo>
                  <a:cubicBezTo>
                    <a:pt x="40" y="469"/>
                    <a:pt x="48" y="454"/>
                    <a:pt x="59" y="440"/>
                  </a:cubicBezTo>
                  <a:cubicBezTo>
                    <a:pt x="62" y="436"/>
                    <a:pt x="65" y="431"/>
                    <a:pt x="70" y="426"/>
                  </a:cubicBezTo>
                  <a:cubicBezTo>
                    <a:pt x="63" y="428"/>
                    <a:pt x="59" y="429"/>
                    <a:pt x="54" y="431"/>
                  </a:cubicBezTo>
                  <a:cubicBezTo>
                    <a:pt x="49" y="433"/>
                    <a:pt x="44" y="434"/>
                    <a:pt x="38" y="434"/>
                  </a:cubicBezTo>
                  <a:cubicBezTo>
                    <a:pt x="34" y="434"/>
                    <a:pt x="29" y="434"/>
                    <a:pt x="25" y="434"/>
                  </a:cubicBezTo>
                  <a:cubicBezTo>
                    <a:pt x="23" y="434"/>
                    <a:pt x="22" y="433"/>
                    <a:pt x="22" y="432"/>
                  </a:cubicBezTo>
                  <a:cubicBezTo>
                    <a:pt x="22" y="430"/>
                    <a:pt x="23" y="429"/>
                    <a:pt x="24" y="428"/>
                  </a:cubicBezTo>
                  <a:cubicBezTo>
                    <a:pt x="25" y="428"/>
                    <a:pt x="26" y="428"/>
                    <a:pt x="26" y="428"/>
                  </a:cubicBezTo>
                  <a:cubicBezTo>
                    <a:pt x="31" y="429"/>
                    <a:pt x="36" y="427"/>
                    <a:pt x="41" y="425"/>
                  </a:cubicBezTo>
                  <a:cubicBezTo>
                    <a:pt x="53" y="419"/>
                    <a:pt x="66" y="414"/>
                    <a:pt x="78" y="406"/>
                  </a:cubicBezTo>
                  <a:cubicBezTo>
                    <a:pt x="80" y="404"/>
                    <a:pt x="82" y="402"/>
                    <a:pt x="85" y="400"/>
                  </a:cubicBezTo>
                  <a:cubicBezTo>
                    <a:pt x="86" y="400"/>
                    <a:pt x="87" y="398"/>
                    <a:pt x="88" y="397"/>
                  </a:cubicBezTo>
                  <a:cubicBezTo>
                    <a:pt x="89" y="395"/>
                    <a:pt x="90" y="393"/>
                    <a:pt x="91" y="390"/>
                  </a:cubicBezTo>
                  <a:cubicBezTo>
                    <a:pt x="93" y="387"/>
                    <a:pt x="94" y="383"/>
                    <a:pt x="92" y="379"/>
                  </a:cubicBezTo>
                  <a:cubicBezTo>
                    <a:pt x="92" y="378"/>
                    <a:pt x="92" y="377"/>
                    <a:pt x="92" y="375"/>
                  </a:cubicBezTo>
                  <a:cubicBezTo>
                    <a:pt x="91" y="363"/>
                    <a:pt x="87" y="352"/>
                    <a:pt x="78" y="343"/>
                  </a:cubicBezTo>
                  <a:cubicBezTo>
                    <a:pt x="74" y="338"/>
                    <a:pt x="69" y="334"/>
                    <a:pt x="64" y="331"/>
                  </a:cubicBezTo>
                  <a:cubicBezTo>
                    <a:pt x="52" y="324"/>
                    <a:pt x="43" y="315"/>
                    <a:pt x="34" y="305"/>
                  </a:cubicBezTo>
                  <a:cubicBezTo>
                    <a:pt x="29" y="299"/>
                    <a:pt x="26" y="293"/>
                    <a:pt x="22" y="287"/>
                  </a:cubicBezTo>
                  <a:cubicBezTo>
                    <a:pt x="21" y="286"/>
                    <a:pt x="21" y="285"/>
                    <a:pt x="19" y="285"/>
                  </a:cubicBezTo>
                  <a:cubicBezTo>
                    <a:pt x="18" y="286"/>
                    <a:pt x="19" y="287"/>
                    <a:pt x="20" y="288"/>
                  </a:cubicBezTo>
                  <a:cubicBezTo>
                    <a:pt x="22" y="293"/>
                    <a:pt x="25" y="299"/>
                    <a:pt x="28" y="305"/>
                  </a:cubicBezTo>
                  <a:cubicBezTo>
                    <a:pt x="32" y="313"/>
                    <a:pt x="35" y="323"/>
                    <a:pt x="37" y="332"/>
                  </a:cubicBezTo>
                  <a:cubicBezTo>
                    <a:pt x="39" y="338"/>
                    <a:pt x="38" y="345"/>
                    <a:pt x="38" y="351"/>
                  </a:cubicBezTo>
                  <a:cubicBezTo>
                    <a:pt x="37" y="355"/>
                    <a:pt x="35" y="358"/>
                    <a:pt x="33" y="361"/>
                  </a:cubicBezTo>
                  <a:cubicBezTo>
                    <a:pt x="32" y="363"/>
                    <a:pt x="29" y="366"/>
                    <a:pt x="27" y="368"/>
                  </a:cubicBezTo>
                  <a:cubicBezTo>
                    <a:pt x="27" y="369"/>
                    <a:pt x="26" y="369"/>
                    <a:pt x="26" y="369"/>
                  </a:cubicBezTo>
                  <a:cubicBezTo>
                    <a:pt x="26" y="369"/>
                    <a:pt x="26" y="368"/>
                    <a:pt x="26" y="368"/>
                  </a:cubicBezTo>
                  <a:cubicBezTo>
                    <a:pt x="26" y="367"/>
                    <a:pt x="26" y="366"/>
                    <a:pt x="26" y="366"/>
                  </a:cubicBezTo>
                  <a:cubicBezTo>
                    <a:pt x="29" y="361"/>
                    <a:pt x="29" y="357"/>
                    <a:pt x="29" y="352"/>
                  </a:cubicBezTo>
                  <a:cubicBezTo>
                    <a:pt x="29" y="349"/>
                    <a:pt x="29" y="345"/>
                    <a:pt x="29" y="342"/>
                  </a:cubicBezTo>
                  <a:cubicBezTo>
                    <a:pt x="29" y="329"/>
                    <a:pt x="25" y="318"/>
                    <a:pt x="19" y="308"/>
                  </a:cubicBezTo>
                  <a:cubicBezTo>
                    <a:pt x="16" y="303"/>
                    <a:pt x="13" y="299"/>
                    <a:pt x="10" y="295"/>
                  </a:cubicBezTo>
                  <a:cubicBezTo>
                    <a:pt x="5" y="287"/>
                    <a:pt x="3" y="278"/>
                    <a:pt x="2" y="269"/>
                  </a:cubicBezTo>
                  <a:cubicBezTo>
                    <a:pt x="2" y="259"/>
                    <a:pt x="2" y="248"/>
                    <a:pt x="2" y="238"/>
                  </a:cubicBezTo>
                  <a:cubicBezTo>
                    <a:pt x="2" y="236"/>
                    <a:pt x="2" y="234"/>
                    <a:pt x="3" y="232"/>
                  </a:cubicBezTo>
                  <a:cubicBezTo>
                    <a:pt x="3" y="230"/>
                    <a:pt x="4" y="228"/>
                    <a:pt x="4" y="226"/>
                  </a:cubicBezTo>
                  <a:cubicBezTo>
                    <a:pt x="3" y="221"/>
                    <a:pt x="4" y="216"/>
                    <a:pt x="6" y="211"/>
                  </a:cubicBezTo>
                  <a:cubicBezTo>
                    <a:pt x="7" y="208"/>
                    <a:pt x="7" y="205"/>
                    <a:pt x="7" y="203"/>
                  </a:cubicBezTo>
                  <a:cubicBezTo>
                    <a:pt x="6" y="197"/>
                    <a:pt x="7" y="192"/>
                    <a:pt x="9" y="186"/>
                  </a:cubicBezTo>
                  <a:cubicBezTo>
                    <a:pt x="9" y="184"/>
                    <a:pt x="10" y="181"/>
                    <a:pt x="10" y="178"/>
                  </a:cubicBezTo>
                  <a:cubicBezTo>
                    <a:pt x="9" y="170"/>
                    <a:pt x="10" y="163"/>
                    <a:pt x="13" y="155"/>
                  </a:cubicBezTo>
                  <a:cubicBezTo>
                    <a:pt x="14" y="152"/>
                    <a:pt x="14" y="150"/>
                    <a:pt x="14" y="147"/>
                  </a:cubicBezTo>
                  <a:cubicBezTo>
                    <a:pt x="14" y="136"/>
                    <a:pt x="15" y="125"/>
                    <a:pt x="17" y="114"/>
                  </a:cubicBezTo>
                  <a:cubicBezTo>
                    <a:pt x="18" y="109"/>
                    <a:pt x="20" y="104"/>
                    <a:pt x="22" y="99"/>
                  </a:cubicBezTo>
                  <a:cubicBezTo>
                    <a:pt x="24" y="93"/>
                    <a:pt x="25" y="87"/>
                    <a:pt x="27" y="80"/>
                  </a:cubicBezTo>
                  <a:cubicBezTo>
                    <a:pt x="28" y="78"/>
                    <a:pt x="28" y="76"/>
                    <a:pt x="29" y="74"/>
                  </a:cubicBezTo>
                  <a:cubicBezTo>
                    <a:pt x="28" y="72"/>
                    <a:pt x="27" y="73"/>
                    <a:pt x="26" y="74"/>
                  </a:cubicBezTo>
                  <a:cubicBezTo>
                    <a:pt x="22" y="76"/>
                    <a:pt x="19" y="76"/>
                    <a:pt x="15" y="77"/>
                  </a:cubicBezTo>
                  <a:cubicBezTo>
                    <a:pt x="10" y="79"/>
                    <a:pt x="6" y="77"/>
                    <a:pt x="2" y="75"/>
                  </a:cubicBezTo>
                  <a:cubicBezTo>
                    <a:pt x="1" y="75"/>
                    <a:pt x="0" y="74"/>
                    <a:pt x="0" y="73"/>
                  </a:cubicBezTo>
                  <a:cubicBezTo>
                    <a:pt x="0" y="72"/>
                    <a:pt x="1" y="71"/>
                    <a:pt x="2" y="70"/>
                  </a:cubicBezTo>
                  <a:cubicBezTo>
                    <a:pt x="4" y="70"/>
                    <a:pt x="5" y="69"/>
                    <a:pt x="7" y="69"/>
                  </a:cubicBezTo>
                  <a:cubicBezTo>
                    <a:pt x="19" y="68"/>
                    <a:pt x="28" y="62"/>
                    <a:pt x="36" y="55"/>
                  </a:cubicBezTo>
                  <a:cubicBezTo>
                    <a:pt x="39" y="52"/>
                    <a:pt x="42" y="49"/>
                    <a:pt x="44" y="47"/>
                  </a:cubicBezTo>
                  <a:cubicBezTo>
                    <a:pt x="52" y="39"/>
                    <a:pt x="58" y="30"/>
                    <a:pt x="63" y="20"/>
                  </a:cubicBezTo>
                  <a:cubicBezTo>
                    <a:pt x="65" y="17"/>
                    <a:pt x="65" y="13"/>
                    <a:pt x="66" y="9"/>
                  </a:cubicBezTo>
                  <a:cubicBezTo>
                    <a:pt x="67" y="8"/>
                    <a:pt x="66" y="7"/>
                    <a:pt x="67" y="6"/>
                  </a:cubicBezTo>
                  <a:cubicBezTo>
                    <a:pt x="68" y="4"/>
                    <a:pt x="70" y="1"/>
                    <a:pt x="73" y="0"/>
                  </a:cubicBezTo>
                  <a:cubicBezTo>
                    <a:pt x="75" y="0"/>
                    <a:pt x="77" y="2"/>
                    <a:pt x="79" y="5"/>
                  </a:cubicBezTo>
                  <a:cubicBezTo>
                    <a:pt x="79" y="6"/>
                    <a:pt x="80" y="8"/>
                    <a:pt x="80" y="9"/>
                  </a:cubicBezTo>
                  <a:cubicBezTo>
                    <a:pt x="80" y="14"/>
                    <a:pt x="81" y="20"/>
                    <a:pt x="78" y="26"/>
                  </a:cubicBezTo>
                  <a:cubicBezTo>
                    <a:pt x="77" y="29"/>
                    <a:pt x="78" y="31"/>
                    <a:pt x="80" y="34"/>
                  </a:cubicBezTo>
                  <a:cubicBezTo>
                    <a:pt x="84" y="40"/>
                    <a:pt x="88" y="46"/>
                    <a:pt x="92" y="52"/>
                  </a:cubicBezTo>
                  <a:cubicBezTo>
                    <a:pt x="94" y="53"/>
                    <a:pt x="95" y="55"/>
                    <a:pt x="97" y="56"/>
                  </a:cubicBezTo>
                  <a:cubicBezTo>
                    <a:pt x="106" y="61"/>
                    <a:pt x="114" y="66"/>
                    <a:pt x="124" y="69"/>
                  </a:cubicBezTo>
                  <a:cubicBezTo>
                    <a:pt x="128" y="71"/>
                    <a:pt x="132" y="72"/>
                    <a:pt x="136" y="72"/>
                  </a:cubicBezTo>
                  <a:cubicBezTo>
                    <a:pt x="140" y="72"/>
                    <a:pt x="144" y="73"/>
                    <a:pt x="148" y="74"/>
                  </a:cubicBezTo>
                  <a:cubicBezTo>
                    <a:pt x="153" y="75"/>
                    <a:pt x="157" y="75"/>
                    <a:pt x="161" y="74"/>
                  </a:cubicBezTo>
                  <a:cubicBezTo>
                    <a:pt x="165" y="73"/>
                    <a:pt x="168" y="73"/>
                    <a:pt x="172" y="72"/>
                  </a:cubicBezTo>
                  <a:cubicBezTo>
                    <a:pt x="175" y="71"/>
                    <a:pt x="177" y="70"/>
                    <a:pt x="180" y="69"/>
                  </a:cubicBezTo>
                  <a:cubicBezTo>
                    <a:pt x="185" y="67"/>
                    <a:pt x="190" y="65"/>
                    <a:pt x="195" y="64"/>
                  </a:cubicBezTo>
                  <a:cubicBezTo>
                    <a:pt x="198" y="64"/>
                    <a:pt x="200" y="63"/>
                    <a:pt x="202" y="62"/>
                  </a:cubicBezTo>
                  <a:cubicBezTo>
                    <a:pt x="203" y="61"/>
                    <a:pt x="204" y="62"/>
                    <a:pt x="205" y="63"/>
                  </a:cubicBezTo>
                  <a:cubicBezTo>
                    <a:pt x="205" y="64"/>
                    <a:pt x="204" y="65"/>
                    <a:pt x="204" y="65"/>
                  </a:cubicBezTo>
                  <a:cubicBezTo>
                    <a:pt x="200" y="67"/>
                    <a:pt x="197" y="70"/>
                    <a:pt x="193" y="72"/>
                  </a:cubicBezTo>
                  <a:cubicBezTo>
                    <a:pt x="191" y="73"/>
                    <a:pt x="190" y="74"/>
                    <a:pt x="190" y="76"/>
                  </a:cubicBezTo>
                  <a:cubicBezTo>
                    <a:pt x="193" y="80"/>
                    <a:pt x="196" y="83"/>
                    <a:pt x="199" y="85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202" y="88"/>
                    <a:pt x="205" y="89"/>
                    <a:pt x="208" y="91"/>
                  </a:cubicBezTo>
                  <a:cubicBezTo>
                    <a:pt x="208" y="91"/>
                    <a:pt x="208" y="91"/>
                    <a:pt x="208" y="91"/>
                  </a:cubicBezTo>
                  <a:cubicBezTo>
                    <a:pt x="209" y="92"/>
                    <a:pt x="209" y="92"/>
                    <a:pt x="210" y="93"/>
                  </a:cubicBezTo>
                  <a:cubicBezTo>
                    <a:pt x="220" y="97"/>
                    <a:pt x="230" y="101"/>
                    <a:pt x="241" y="105"/>
                  </a:cubicBezTo>
                  <a:cubicBezTo>
                    <a:pt x="243" y="106"/>
                    <a:pt x="246" y="107"/>
                    <a:pt x="247" y="110"/>
                  </a:cubicBezTo>
                  <a:cubicBezTo>
                    <a:pt x="247" y="111"/>
                    <a:pt x="246" y="112"/>
                    <a:pt x="245" y="111"/>
                  </a:cubicBezTo>
                  <a:cubicBezTo>
                    <a:pt x="235" y="107"/>
                    <a:pt x="225" y="106"/>
                    <a:pt x="216" y="102"/>
                  </a:cubicBezTo>
                  <a:cubicBezTo>
                    <a:pt x="204" y="97"/>
                    <a:pt x="193" y="91"/>
                    <a:pt x="186" y="80"/>
                  </a:cubicBezTo>
                  <a:cubicBezTo>
                    <a:pt x="185" y="78"/>
                    <a:pt x="183" y="78"/>
                    <a:pt x="181" y="79"/>
                  </a:cubicBezTo>
                  <a:cubicBezTo>
                    <a:pt x="177" y="80"/>
                    <a:pt x="174" y="81"/>
                    <a:pt x="170" y="82"/>
                  </a:cubicBezTo>
                  <a:cubicBezTo>
                    <a:pt x="164" y="84"/>
                    <a:pt x="158" y="85"/>
                    <a:pt x="151" y="86"/>
                  </a:cubicBezTo>
                  <a:cubicBezTo>
                    <a:pt x="133" y="86"/>
                    <a:pt x="116" y="82"/>
                    <a:pt x="101" y="73"/>
                  </a:cubicBezTo>
                  <a:cubicBezTo>
                    <a:pt x="87" y="64"/>
                    <a:pt x="85" y="62"/>
                    <a:pt x="78" y="48"/>
                  </a:cubicBezTo>
                  <a:cubicBezTo>
                    <a:pt x="76" y="45"/>
                    <a:pt x="75" y="42"/>
                    <a:pt x="74" y="39"/>
                  </a:cubicBezTo>
                  <a:cubicBezTo>
                    <a:pt x="72" y="40"/>
                    <a:pt x="71" y="41"/>
                    <a:pt x="70" y="42"/>
                  </a:cubicBezTo>
                  <a:cubicBezTo>
                    <a:pt x="68" y="46"/>
                    <a:pt x="66" y="49"/>
                    <a:pt x="63" y="52"/>
                  </a:cubicBezTo>
                  <a:cubicBezTo>
                    <a:pt x="59" y="57"/>
                    <a:pt x="54" y="62"/>
                    <a:pt x="48" y="65"/>
                  </a:cubicBezTo>
                  <a:cubicBezTo>
                    <a:pt x="45" y="67"/>
                    <a:pt x="44" y="69"/>
                    <a:pt x="43" y="72"/>
                  </a:cubicBezTo>
                  <a:cubicBezTo>
                    <a:pt x="42" y="77"/>
                    <a:pt x="40" y="82"/>
                    <a:pt x="39" y="87"/>
                  </a:cubicBezTo>
                  <a:cubicBezTo>
                    <a:pt x="37" y="94"/>
                    <a:pt x="36" y="101"/>
                    <a:pt x="33" y="107"/>
                  </a:cubicBezTo>
                  <a:cubicBezTo>
                    <a:pt x="30" y="113"/>
                    <a:pt x="29" y="120"/>
                    <a:pt x="28" y="127"/>
                  </a:cubicBezTo>
                  <a:cubicBezTo>
                    <a:pt x="25" y="138"/>
                    <a:pt x="24" y="149"/>
                    <a:pt x="21" y="160"/>
                  </a:cubicBezTo>
                  <a:cubicBezTo>
                    <a:pt x="21" y="162"/>
                    <a:pt x="21" y="165"/>
                    <a:pt x="20" y="168"/>
                  </a:cubicBezTo>
                  <a:cubicBezTo>
                    <a:pt x="20" y="173"/>
                    <a:pt x="20" y="177"/>
                    <a:pt x="19" y="182"/>
                  </a:cubicBezTo>
                  <a:cubicBezTo>
                    <a:pt x="17" y="188"/>
                    <a:pt x="18" y="194"/>
                    <a:pt x="19" y="200"/>
                  </a:cubicBezTo>
                  <a:cubicBezTo>
                    <a:pt x="21" y="204"/>
                    <a:pt x="21" y="207"/>
                    <a:pt x="19" y="211"/>
                  </a:cubicBezTo>
                  <a:cubicBezTo>
                    <a:pt x="19" y="213"/>
                    <a:pt x="19" y="216"/>
                    <a:pt x="19" y="219"/>
                  </a:cubicBezTo>
                  <a:cubicBezTo>
                    <a:pt x="20" y="220"/>
                    <a:pt x="19" y="222"/>
                    <a:pt x="20" y="223"/>
                  </a:cubicBezTo>
                  <a:cubicBezTo>
                    <a:pt x="22" y="234"/>
                    <a:pt x="25" y="246"/>
                    <a:pt x="29" y="257"/>
                  </a:cubicBezTo>
                  <a:cubicBezTo>
                    <a:pt x="30" y="258"/>
                    <a:pt x="29" y="259"/>
                    <a:pt x="31" y="260"/>
                  </a:cubicBezTo>
                  <a:cubicBezTo>
                    <a:pt x="31" y="260"/>
                    <a:pt x="31" y="260"/>
                    <a:pt x="31" y="260"/>
                  </a:cubicBezTo>
                  <a:cubicBezTo>
                    <a:pt x="38" y="282"/>
                    <a:pt x="53" y="298"/>
                    <a:pt x="71" y="311"/>
                  </a:cubicBezTo>
                  <a:cubicBezTo>
                    <a:pt x="71" y="311"/>
                    <a:pt x="71" y="311"/>
                    <a:pt x="71" y="311"/>
                  </a:cubicBezTo>
                  <a:cubicBezTo>
                    <a:pt x="71" y="312"/>
                    <a:pt x="72" y="312"/>
                    <a:pt x="73" y="312"/>
                  </a:cubicBezTo>
                  <a:close/>
                </a:path>
              </a:pathLst>
            </a:custGeom>
            <a:solidFill>
              <a:srgbClr val="DD9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75"/>
            <p:cNvSpPr>
              <a:spLocks/>
            </p:cNvSpPr>
            <p:nvPr/>
          </p:nvSpPr>
          <p:spPr bwMode="auto">
            <a:xfrm>
              <a:off x="6067425" y="1403350"/>
              <a:ext cx="928688" cy="642937"/>
            </a:xfrm>
            <a:custGeom>
              <a:avLst/>
              <a:gdLst>
                <a:gd name="T0" fmla="*/ 7 w 246"/>
                <a:gd name="T1" fmla="*/ 87 h 171"/>
                <a:gd name="T2" fmla="*/ 4 w 246"/>
                <a:gd name="T3" fmla="*/ 87 h 171"/>
                <a:gd name="T4" fmla="*/ 2 w 246"/>
                <a:gd name="T5" fmla="*/ 84 h 171"/>
                <a:gd name="T6" fmla="*/ 9 w 246"/>
                <a:gd name="T7" fmla="*/ 76 h 171"/>
                <a:gd name="T8" fmla="*/ 32 w 246"/>
                <a:gd name="T9" fmla="*/ 68 h 171"/>
                <a:gd name="T10" fmla="*/ 37 w 246"/>
                <a:gd name="T11" fmla="*/ 65 h 171"/>
                <a:gd name="T12" fmla="*/ 43 w 246"/>
                <a:gd name="T13" fmla="*/ 58 h 171"/>
                <a:gd name="T14" fmla="*/ 56 w 246"/>
                <a:gd name="T15" fmla="*/ 45 h 171"/>
                <a:gd name="T16" fmla="*/ 61 w 246"/>
                <a:gd name="T17" fmla="*/ 46 h 171"/>
                <a:gd name="T18" fmla="*/ 63 w 246"/>
                <a:gd name="T19" fmla="*/ 50 h 171"/>
                <a:gd name="T20" fmla="*/ 65 w 246"/>
                <a:gd name="T21" fmla="*/ 58 h 171"/>
                <a:gd name="T22" fmla="*/ 71 w 246"/>
                <a:gd name="T23" fmla="*/ 59 h 171"/>
                <a:gd name="T24" fmla="*/ 77 w 246"/>
                <a:gd name="T25" fmla="*/ 49 h 171"/>
                <a:gd name="T26" fmla="*/ 83 w 246"/>
                <a:gd name="T27" fmla="*/ 33 h 171"/>
                <a:gd name="T28" fmla="*/ 90 w 246"/>
                <a:gd name="T29" fmla="*/ 17 h 171"/>
                <a:gd name="T30" fmla="*/ 92 w 246"/>
                <a:gd name="T31" fmla="*/ 15 h 171"/>
                <a:gd name="T32" fmla="*/ 102 w 246"/>
                <a:gd name="T33" fmla="*/ 15 h 171"/>
                <a:gd name="T34" fmla="*/ 104 w 246"/>
                <a:gd name="T35" fmla="*/ 24 h 171"/>
                <a:gd name="T36" fmla="*/ 105 w 246"/>
                <a:gd name="T37" fmla="*/ 41 h 171"/>
                <a:gd name="T38" fmla="*/ 106 w 246"/>
                <a:gd name="T39" fmla="*/ 43 h 171"/>
                <a:gd name="T40" fmla="*/ 109 w 246"/>
                <a:gd name="T41" fmla="*/ 51 h 171"/>
                <a:gd name="T42" fmla="*/ 114 w 246"/>
                <a:gd name="T43" fmla="*/ 45 h 171"/>
                <a:gd name="T44" fmla="*/ 134 w 246"/>
                <a:gd name="T45" fmla="*/ 18 h 171"/>
                <a:gd name="T46" fmla="*/ 141 w 246"/>
                <a:gd name="T47" fmla="*/ 7 h 171"/>
                <a:gd name="T48" fmla="*/ 144 w 246"/>
                <a:gd name="T49" fmla="*/ 3 h 171"/>
                <a:gd name="T50" fmla="*/ 154 w 246"/>
                <a:gd name="T51" fmla="*/ 3 h 171"/>
                <a:gd name="T52" fmla="*/ 157 w 246"/>
                <a:gd name="T53" fmla="*/ 10 h 171"/>
                <a:gd name="T54" fmla="*/ 157 w 246"/>
                <a:gd name="T55" fmla="*/ 23 h 171"/>
                <a:gd name="T56" fmla="*/ 162 w 246"/>
                <a:gd name="T57" fmla="*/ 51 h 171"/>
                <a:gd name="T58" fmla="*/ 163 w 246"/>
                <a:gd name="T59" fmla="*/ 57 h 171"/>
                <a:gd name="T60" fmla="*/ 166 w 246"/>
                <a:gd name="T61" fmla="*/ 55 h 171"/>
                <a:gd name="T62" fmla="*/ 182 w 246"/>
                <a:gd name="T63" fmla="*/ 38 h 171"/>
                <a:gd name="T64" fmla="*/ 188 w 246"/>
                <a:gd name="T65" fmla="*/ 33 h 171"/>
                <a:gd name="T66" fmla="*/ 194 w 246"/>
                <a:gd name="T67" fmla="*/ 31 h 171"/>
                <a:gd name="T68" fmla="*/ 201 w 246"/>
                <a:gd name="T69" fmla="*/ 37 h 171"/>
                <a:gd name="T70" fmla="*/ 202 w 246"/>
                <a:gd name="T71" fmla="*/ 50 h 171"/>
                <a:gd name="T72" fmla="*/ 200 w 246"/>
                <a:gd name="T73" fmla="*/ 73 h 171"/>
                <a:gd name="T74" fmla="*/ 202 w 246"/>
                <a:gd name="T75" fmla="*/ 75 h 171"/>
                <a:gd name="T76" fmla="*/ 207 w 246"/>
                <a:gd name="T77" fmla="*/ 73 h 171"/>
                <a:gd name="T78" fmla="*/ 214 w 246"/>
                <a:gd name="T79" fmla="*/ 71 h 171"/>
                <a:gd name="T80" fmla="*/ 224 w 246"/>
                <a:gd name="T81" fmla="*/ 81 h 171"/>
                <a:gd name="T82" fmla="*/ 224 w 246"/>
                <a:gd name="T83" fmla="*/ 86 h 171"/>
                <a:gd name="T84" fmla="*/ 221 w 246"/>
                <a:gd name="T85" fmla="*/ 105 h 171"/>
                <a:gd name="T86" fmla="*/ 220 w 246"/>
                <a:gd name="T87" fmla="*/ 111 h 171"/>
                <a:gd name="T88" fmla="*/ 221 w 246"/>
                <a:gd name="T89" fmla="*/ 117 h 171"/>
                <a:gd name="T90" fmla="*/ 225 w 246"/>
                <a:gd name="T91" fmla="*/ 123 h 171"/>
                <a:gd name="T92" fmla="*/ 232 w 246"/>
                <a:gd name="T93" fmla="*/ 138 h 171"/>
                <a:gd name="T94" fmla="*/ 237 w 246"/>
                <a:gd name="T95" fmla="*/ 148 h 171"/>
                <a:gd name="T96" fmla="*/ 239 w 246"/>
                <a:gd name="T97" fmla="*/ 154 h 171"/>
                <a:gd name="T98" fmla="*/ 241 w 246"/>
                <a:gd name="T99" fmla="*/ 159 h 171"/>
                <a:gd name="T100" fmla="*/ 245 w 246"/>
                <a:gd name="T101" fmla="*/ 169 h 171"/>
                <a:gd name="T102" fmla="*/ 243 w 246"/>
                <a:gd name="T103" fmla="*/ 171 h 171"/>
                <a:gd name="T104" fmla="*/ 224 w 246"/>
                <a:gd name="T105" fmla="*/ 148 h 171"/>
                <a:gd name="T106" fmla="*/ 204 w 246"/>
                <a:gd name="T107" fmla="*/ 123 h 171"/>
                <a:gd name="T108" fmla="*/ 125 w 246"/>
                <a:gd name="T109" fmla="*/ 77 h 171"/>
                <a:gd name="T110" fmla="*/ 92 w 246"/>
                <a:gd name="T111" fmla="*/ 72 h 171"/>
                <a:gd name="T112" fmla="*/ 59 w 246"/>
                <a:gd name="T113" fmla="*/ 75 h 171"/>
                <a:gd name="T114" fmla="*/ 11 w 246"/>
                <a:gd name="T115" fmla="*/ 87 h 171"/>
                <a:gd name="T116" fmla="*/ 7 w 246"/>
                <a:gd name="T117" fmla="*/ 87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171">
                  <a:moveTo>
                    <a:pt x="7" y="87"/>
                  </a:moveTo>
                  <a:cubicBezTo>
                    <a:pt x="6" y="87"/>
                    <a:pt x="5" y="87"/>
                    <a:pt x="4" y="87"/>
                  </a:cubicBezTo>
                  <a:cubicBezTo>
                    <a:pt x="1" y="87"/>
                    <a:pt x="0" y="86"/>
                    <a:pt x="2" y="84"/>
                  </a:cubicBezTo>
                  <a:cubicBezTo>
                    <a:pt x="4" y="81"/>
                    <a:pt x="6" y="78"/>
                    <a:pt x="9" y="76"/>
                  </a:cubicBezTo>
                  <a:cubicBezTo>
                    <a:pt x="17" y="73"/>
                    <a:pt x="24" y="69"/>
                    <a:pt x="32" y="68"/>
                  </a:cubicBezTo>
                  <a:cubicBezTo>
                    <a:pt x="34" y="67"/>
                    <a:pt x="35" y="67"/>
                    <a:pt x="37" y="65"/>
                  </a:cubicBezTo>
                  <a:cubicBezTo>
                    <a:pt x="38" y="63"/>
                    <a:pt x="41" y="60"/>
                    <a:pt x="43" y="58"/>
                  </a:cubicBezTo>
                  <a:cubicBezTo>
                    <a:pt x="46" y="52"/>
                    <a:pt x="51" y="48"/>
                    <a:pt x="56" y="45"/>
                  </a:cubicBezTo>
                  <a:cubicBezTo>
                    <a:pt x="58" y="43"/>
                    <a:pt x="60" y="44"/>
                    <a:pt x="61" y="46"/>
                  </a:cubicBezTo>
                  <a:cubicBezTo>
                    <a:pt x="62" y="47"/>
                    <a:pt x="62" y="49"/>
                    <a:pt x="63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6" y="61"/>
                    <a:pt x="69" y="61"/>
                    <a:pt x="71" y="59"/>
                  </a:cubicBezTo>
                  <a:cubicBezTo>
                    <a:pt x="73" y="56"/>
                    <a:pt x="75" y="53"/>
                    <a:pt x="77" y="49"/>
                  </a:cubicBezTo>
                  <a:cubicBezTo>
                    <a:pt x="79" y="44"/>
                    <a:pt x="81" y="39"/>
                    <a:pt x="83" y="33"/>
                  </a:cubicBezTo>
                  <a:cubicBezTo>
                    <a:pt x="85" y="28"/>
                    <a:pt x="88" y="22"/>
                    <a:pt x="90" y="17"/>
                  </a:cubicBezTo>
                  <a:cubicBezTo>
                    <a:pt x="91" y="16"/>
                    <a:pt x="91" y="16"/>
                    <a:pt x="92" y="15"/>
                  </a:cubicBezTo>
                  <a:cubicBezTo>
                    <a:pt x="94" y="11"/>
                    <a:pt x="99" y="12"/>
                    <a:pt x="102" y="15"/>
                  </a:cubicBezTo>
                  <a:cubicBezTo>
                    <a:pt x="104" y="18"/>
                    <a:pt x="104" y="21"/>
                    <a:pt x="104" y="24"/>
                  </a:cubicBezTo>
                  <a:cubicBezTo>
                    <a:pt x="104" y="29"/>
                    <a:pt x="104" y="35"/>
                    <a:pt x="105" y="41"/>
                  </a:cubicBezTo>
                  <a:cubicBezTo>
                    <a:pt x="106" y="41"/>
                    <a:pt x="105" y="42"/>
                    <a:pt x="106" y="43"/>
                  </a:cubicBezTo>
                  <a:cubicBezTo>
                    <a:pt x="107" y="46"/>
                    <a:pt x="106" y="49"/>
                    <a:pt x="109" y="51"/>
                  </a:cubicBezTo>
                  <a:cubicBezTo>
                    <a:pt x="112" y="50"/>
                    <a:pt x="113" y="47"/>
                    <a:pt x="114" y="45"/>
                  </a:cubicBezTo>
                  <a:cubicBezTo>
                    <a:pt x="120" y="36"/>
                    <a:pt x="126" y="26"/>
                    <a:pt x="134" y="18"/>
                  </a:cubicBezTo>
                  <a:cubicBezTo>
                    <a:pt x="137" y="14"/>
                    <a:pt x="139" y="10"/>
                    <a:pt x="141" y="7"/>
                  </a:cubicBezTo>
                  <a:cubicBezTo>
                    <a:pt x="142" y="6"/>
                    <a:pt x="143" y="4"/>
                    <a:pt x="144" y="3"/>
                  </a:cubicBezTo>
                  <a:cubicBezTo>
                    <a:pt x="147" y="0"/>
                    <a:pt x="151" y="0"/>
                    <a:pt x="154" y="3"/>
                  </a:cubicBezTo>
                  <a:cubicBezTo>
                    <a:pt x="156" y="5"/>
                    <a:pt x="157" y="8"/>
                    <a:pt x="157" y="10"/>
                  </a:cubicBezTo>
                  <a:cubicBezTo>
                    <a:pt x="157" y="14"/>
                    <a:pt x="157" y="19"/>
                    <a:pt x="157" y="23"/>
                  </a:cubicBezTo>
                  <a:cubicBezTo>
                    <a:pt x="157" y="33"/>
                    <a:pt x="160" y="42"/>
                    <a:pt x="162" y="51"/>
                  </a:cubicBezTo>
                  <a:cubicBezTo>
                    <a:pt x="162" y="53"/>
                    <a:pt x="162" y="55"/>
                    <a:pt x="163" y="57"/>
                  </a:cubicBezTo>
                  <a:cubicBezTo>
                    <a:pt x="165" y="58"/>
                    <a:pt x="165" y="56"/>
                    <a:pt x="166" y="55"/>
                  </a:cubicBezTo>
                  <a:cubicBezTo>
                    <a:pt x="172" y="50"/>
                    <a:pt x="177" y="44"/>
                    <a:pt x="182" y="38"/>
                  </a:cubicBezTo>
                  <a:cubicBezTo>
                    <a:pt x="184" y="36"/>
                    <a:pt x="186" y="34"/>
                    <a:pt x="188" y="33"/>
                  </a:cubicBezTo>
                  <a:cubicBezTo>
                    <a:pt x="190" y="32"/>
                    <a:pt x="192" y="31"/>
                    <a:pt x="194" y="31"/>
                  </a:cubicBezTo>
                  <a:cubicBezTo>
                    <a:pt x="198" y="31"/>
                    <a:pt x="201" y="33"/>
                    <a:pt x="201" y="37"/>
                  </a:cubicBezTo>
                  <a:cubicBezTo>
                    <a:pt x="202" y="42"/>
                    <a:pt x="203" y="46"/>
                    <a:pt x="202" y="50"/>
                  </a:cubicBezTo>
                  <a:cubicBezTo>
                    <a:pt x="201" y="58"/>
                    <a:pt x="200" y="65"/>
                    <a:pt x="200" y="73"/>
                  </a:cubicBezTo>
                  <a:cubicBezTo>
                    <a:pt x="200" y="75"/>
                    <a:pt x="201" y="75"/>
                    <a:pt x="202" y="75"/>
                  </a:cubicBezTo>
                  <a:cubicBezTo>
                    <a:pt x="204" y="74"/>
                    <a:pt x="205" y="73"/>
                    <a:pt x="207" y="73"/>
                  </a:cubicBezTo>
                  <a:cubicBezTo>
                    <a:pt x="209" y="72"/>
                    <a:pt x="212" y="71"/>
                    <a:pt x="214" y="71"/>
                  </a:cubicBezTo>
                  <a:cubicBezTo>
                    <a:pt x="221" y="70"/>
                    <a:pt x="225" y="74"/>
                    <a:pt x="224" y="81"/>
                  </a:cubicBezTo>
                  <a:cubicBezTo>
                    <a:pt x="224" y="83"/>
                    <a:pt x="224" y="84"/>
                    <a:pt x="224" y="86"/>
                  </a:cubicBezTo>
                  <a:cubicBezTo>
                    <a:pt x="222" y="92"/>
                    <a:pt x="221" y="99"/>
                    <a:pt x="221" y="105"/>
                  </a:cubicBezTo>
                  <a:cubicBezTo>
                    <a:pt x="221" y="107"/>
                    <a:pt x="221" y="109"/>
                    <a:pt x="220" y="111"/>
                  </a:cubicBezTo>
                  <a:cubicBezTo>
                    <a:pt x="219" y="113"/>
                    <a:pt x="219" y="115"/>
                    <a:pt x="221" y="117"/>
                  </a:cubicBezTo>
                  <a:cubicBezTo>
                    <a:pt x="222" y="119"/>
                    <a:pt x="224" y="121"/>
                    <a:pt x="225" y="123"/>
                  </a:cubicBezTo>
                  <a:cubicBezTo>
                    <a:pt x="228" y="128"/>
                    <a:pt x="230" y="133"/>
                    <a:pt x="232" y="138"/>
                  </a:cubicBezTo>
                  <a:cubicBezTo>
                    <a:pt x="233" y="141"/>
                    <a:pt x="234" y="145"/>
                    <a:pt x="237" y="148"/>
                  </a:cubicBezTo>
                  <a:cubicBezTo>
                    <a:pt x="238" y="149"/>
                    <a:pt x="239" y="151"/>
                    <a:pt x="239" y="154"/>
                  </a:cubicBezTo>
                  <a:cubicBezTo>
                    <a:pt x="238" y="156"/>
                    <a:pt x="240" y="157"/>
                    <a:pt x="241" y="159"/>
                  </a:cubicBezTo>
                  <a:cubicBezTo>
                    <a:pt x="243" y="162"/>
                    <a:pt x="244" y="165"/>
                    <a:pt x="245" y="169"/>
                  </a:cubicBezTo>
                  <a:cubicBezTo>
                    <a:pt x="246" y="170"/>
                    <a:pt x="245" y="171"/>
                    <a:pt x="243" y="171"/>
                  </a:cubicBezTo>
                  <a:cubicBezTo>
                    <a:pt x="235" y="164"/>
                    <a:pt x="230" y="156"/>
                    <a:pt x="224" y="148"/>
                  </a:cubicBezTo>
                  <a:cubicBezTo>
                    <a:pt x="217" y="140"/>
                    <a:pt x="211" y="131"/>
                    <a:pt x="204" y="123"/>
                  </a:cubicBezTo>
                  <a:cubicBezTo>
                    <a:pt x="183" y="99"/>
                    <a:pt x="156" y="85"/>
                    <a:pt x="125" y="77"/>
                  </a:cubicBezTo>
                  <a:cubicBezTo>
                    <a:pt x="114" y="74"/>
                    <a:pt x="103" y="73"/>
                    <a:pt x="92" y="72"/>
                  </a:cubicBezTo>
                  <a:cubicBezTo>
                    <a:pt x="81" y="70"/>
                    <a:pt x="70" y="74"/>
                    <a:pt x="59" y="75"/>
                  </a:cubicBezTo>
                  <a:cubicBezTo>
                    <a:pt x="42" y="76"/>
                    <a:pt x="26" y="80"/>
                    <a:pt x="11" y="87"/>
                  </a:cubicBezTo>
                  <a:cubicBezTo>
                    <a:pt x="10" y="88"/>
                    <a:pt x="8" y="88"/>
                    <a:pt x="7" y="87"/>
                  </a:cubicBezTo>
                  <a:close/>
                </a:path>
              </a:pathLst>
            </a:custGeom>
            <a:solidFill>
              <a:srgbClr val="E7F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76"/>
            <p:cNvSpPr>
              <a:spLocks/>
            </p:cNvSpPr>
            <p:nvPr/>
          </p:nvSpPr>
          <p:spPr bwMode="auto">
            <a:xfrm>
              <a:off x="6078538" y="1662113"/>
              <a:ext cx="912813" cy="420687"/>
            </a:xfrm>
            <a:custGeom>
              <a:avLst/>
              <a:gdLst>
                <a:gd name="T0" fmla="*/ 4 w 242"/>
                <a:gd name="T1" fmla="*/ 18 h 112"/>
                <a:gd name="T2" fmla="*/ 19 w 242"/>
                <a:gd name="T3" fmla="*/ 11 h 112"/>
                <a:gd name="T4" fmla="*/ 37 w 242"/>
                <a:gd name="T5" fmla="*/ 8 h 112"/>
                <a:gd name="T6" fmla="*/ 53 w 242"/>
                <a:gd name="T7" fmla="*/ 4 h 112"/>
                <a:gd name="T8" fmla="*/ 65 w 242"/>
                <a:gd name="T9" fmla="*/ 3 h 112"/>
                <a:gd name="T10" fmla="*/ 76 w 242"/>
                <a:gd name="T11" fmla="*/ 2 h 112"/>
                <a:gd name="T12" fmla="*/ 97 w 242"/>
                <a:gd name="T13" fmla="*/ 2 h 112"/>
                <a:gd name="T14" fmla="*/ 102 w 242"/>
                <a:gd name="T15" fmla="*/ 3 h 112"/>
                <a:gd name="T16" fmla="*/ 109 w 242"/>
                <a:gd name="T17" fmla="*/ 4 h 112"/>
                <a:gd name="T18" fmla="*/ 113 w 242"/>
                <a:gd name="T19" fmla="*/ 5 h 112"/>
                <a:gd name="T20" fmla="*/ 140 w 242"/>
                <a:gd name="T21" fmla="*/ 11 h 112"/>
                <a:gd name="T22" fmla="*/ 177 w 242"/>
                <a:gd name="T23" fmla="*/ 30 h 112"/>
                <a:gd name="T24" fmla="*/ 192 w 242"/>
                <a:gd name="T25" fmla="*/ 43 h 112"/>
                <a:gd name="T26" fmla="*/ 221 w 242"/>
                <a:gd name="T27" fmla="*/ 76 h 112"/>
                <a:gd name="T28" fmla="*/ 238 w 242"/>
                <a:gd name="T29" fmla="*/ 97 h 112"/>
                <a:gd name="T30" fmla="*/ 240 w 242"/>
                <a:gd name="T31" fmla="*/ 102 h 112"/>
                <a:gd name="T32" fmla="*/ 241 w 242"/>
                <a:gd name="T33" fmla="*/ 107 h 112"/>
                <a:gd name="T34" fmla="*/ 241 w 242"/>
                <a:gd name="T35" fmla="*/ 110 h 112"/>
                <a:gd name="T36" fmla="*/ 239 w 242"/>
                <a:gd name="T37" fmla="*/ 112 h 112"/>
                <a:gd name="T38" fmla="*/ 237 w 242"/>
                <a:gd name="T39" fmla="*/ 111 h 112"/>
                <a:gd name="T40" fmla="*/ 230 w 242"/>
                <a:gd name="T41" fmla="*/ 100 h 112"/>
                <a:gd name="T42" fmla="*/ 227 w 242"/>
                <a:gd name="T43" fmla="*/ 95 h 112"/>
                <a:gd name="T44" fmla="*/ 225 w 242"/>
                <a:gd name="T45" fmla="*/ 94 h 112"/>
                <a:gd name="T46" fmla="*/ 214 w 242"/>
                <a:gd name="T47" fmla="*/ 78 h 112"/>
                <a:gd name="T48" fmla="*/ 207 w 242"/>
                <a:gd name="T49" fmla="*/ 70 h 112"/>
                <a:gd name="T50" fmla="*/ 205 w 242"/>
                <a:gd name="T51" fmla="*/ 67 h 112"/>
                <a:gd name="T52" fmla="*/ 203 w 242"/>
                <a:gd name="T53" fmla="*/ 64 h 112"/>
                <a:gd name="T54" fmla="*/ 187 w 242"/>
                <a:gd name="T55" fmla="*/ 49 h 112"/>
                <a:gd name="T56" fmla="*/ 173 w 242"/>
                <a:gd name="T57" fmla="*/ 39 h 112"/>
                <a:gd name="T58" fmla="*/ 161 w 242"/>
                <a:gd name="T59" fmla="*/ 32 h 112"/>
                <a:gd name="T60" fmla="*/ 158 w 242"/>
                <a:gd name="T61" fmla="*/ 30 h 112"/>
                <a:gd name="T62" fmla="*/ 149 w 242"/>
                <a:gd name="T63" fmla="*/ 25 h 112"/>
                <a:gd name="T64" fmla="*/ 125 w 242"/>
                <a:gd name="T65" fmla="*/ 16 h 112"/>
                <a:gd name="T66" fmla="*/ 110 w 242"/>
                <a:gd name="T67" fmla="*/ 14 h 112"/>
                <a:gd name="T68" fmla="*/ 96 w 242"/>
                <a:gd name="T69" fmla="*/ 11 h 112"/>
                <a:gd name="T70" fmla="*/ 76 w 242"/>
                <a:gd name="T71" fmla="*/ 11 h 112"/>
                <a:gd name="T72" fmla="*/ 73 w 242"/>
                <a:gd name="T73" fmla="*/ 12 h 112"/>
                <a:gd name="T74" fmla="*/ 51 w 242"/>
                <a:gd name="T75" fmla="*/ 14 h 112"/>
                <a:gd name="T76" fmla="*/ 48 w 242"/>
                <a:gd name="T77" fmla="*/ 14 h 112"/>
                <a:gd name="T78" fmla="*/ 20 w 242"/>
                <a:gd name="T79" fmla="*/ 20 h 112"/>
                <a:gd name="T80" fmla="*/ 10 w 242"/>
                <a:gd name="T81" fmla="*/ 24 h 112"/>
                <a:gd name="T82" fmla="*/ 2 w 242"/>
                <a:gd name="T83" fmla="*/ 26 h 112"/>
                <a:gd name="T84" fmla="*/ 0 w 242"/>
                <a:gd name="T85" fmla="*/ 24 h 112"/>
                <a:gd name="T86" fmla="*/ 4 w 242"/>
                <a:gd name="T87" fmla="*/ 1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2" h="112">
                  <a:moveTo>
                    <a:pt x="4" y="18"/>
                  </a:moveTo>
                  <a:cubicBezTo>
                    <a:pt x="9" y="16"/>
                    <a:pt x="13" y="12"/>
                    <a:pt x="19" y="11"/>
                  </a:cubicBezTo>
                  <a:cubicBezTo>
                    <a:pt x="25" y="10"/>
                    <a:pt x="30" y="7"/>
                    <a:pt x="37" y="8"/>
                  </a:cubicBezTo>
                  <a:cubicBezTo>
                    <a:pt x="42" y="5"/>
                    <a:pt x="48" y="5"/>
                    <a:pt x="53" y="4"/>
                  </a:cubicBezTo>
                  <a:cubicBezTo>
                    <a:pt x="57" y="3"/>
                    <a:pt x="61" y="3"/>
                    <a:pt x="65" y="3"/>
                  </a:cubicBezTo>
                  <a:cubicBezTo>
                    <a:pt x="69" y="3"/>
                    <a:pt x="72" y="3"/>
                    <a:pt x="76" y="2"/>
                  </a:cubicBezTo>
                  <a:cubicBezTo>
                    <a:pt x="83" y="0"/>
                    <a:pt x="90" y="0"/>
                    <a:pt x="97" y="2"/>
                  </a:cubicBezTo>
                  <a:cubicBezTo>
                    <a:pt x="98" y="3"/>
                    <a:pt x="100" y="3"/>
                    <a:pt x="102" y="3"/>
                  </a:cubicBezTo>
                  <a:cubicBezTo>
                    <a:pt x="104" y="3"/>
                    <a:pt x="107" y="3"/>
                    <a:pt x="109" y="4"/>
                  </a:cubicBezTo>
                  <a:cubicBezTo>
                    <a:pt x="110" y="5"/>
                    <a:pt x="112" y="5"/>
                    <a:pt x="113" y="5"/>
                  </a:cubicBezTo>
                  <a:cubicBezTo>
                    <a:pt x="122" y="5"/>
                    <a:pt x="131" y="8"/>
                    <a:pt x="140" y="11"/>
                  </a:cubicBezTo>
                  <a:cubicBezTo>
                    <a:pt x="153" y="16"/>
                    <a:pt x="165" y="23"/>
                    <a:pt x="177" y="30"/>
                  </a:cubicBezTo>
                  <a:cubicBezTo>
                    <a:pt x="182" y="34"/>
                    <a:pt x="188" y="38"/>
                    <a:pt x="192" y="43"/>
                  </a:cubicBezTo>
                  <a:cubicBezTo>
                    <a:pt x="203" y="53"/>
                    <a:pt x="212" y="64"/>
                    <a:pt x="221" y="76"/>
                  </a:cubicBezTo>
                  <a:cubicBezTo>
                    <a:pt x="226" y="83"/>
                    <a:pt x="232" y="90"/>
                    <a:pt x="238" y="97"/>
                  </a:cubicBezTo>
                  <a:cubicBezTo>
                    <a:pt x="239" y="99"/>
                    <a:pt x="240" y="100"/>
                    <a:pt x="240" y="102"/>
                  </a:cubicBezTo>
                  <a:cubicBezTo>
                    <a:pt x="241" y="103"/>
                    <a:pt x="241" y="105"/>
                    <a:pt x="241" y="107"/>
                  </a:cubicBezTo>
                  <a:cubicBezTo>
                    <a:pt x="242" y="108"/>
                    <a:pt x="242" y="109"/>
                    <a:pt x="241" y="110"/>
                  </a:cubicBezTo>
                  <a:cubicBezTo>
                    <a:pt x="240" y="111"/>
                    <a:pt x="240" y="112"/>
                    <a:pt x="239" y="112"/>
                  </a:cubicBezTo>
                  <a:cubicBezTo>
                    <a:pt x="238" y="112"/>
                    <a:pt x="237" y="111"/>
                    <a:pt x="237" y="111"/>
                  </a:cubicBezTo>
                  <a:cubicBezTo>
                    <a:pt x="235" y="107"/>
                    <a:pt x="232" y="104"/>
                    <a:pt x="230" y="100"/>
                  </a:cubicBezTo>
                  <a:cubicBezTo>
                    <a:pt x="229" y="98"/>
                    <a:pt x="228" y="97"/>
                    <a:pt x="227" y="95"/>
                  </a:cubicBezTo>
                  <a:cubicBezTo>
                    <a:pt x="226" y="95"/>
                    <a:pt x="226" y="94"/>
                    <a:pt x="225" y="94"/>
                  </a:cubicBezTo>
                  <a:cubicBezTo>
                    <a:pt x="222" y="88"/>
                    <a:pt x="217" y="83"/>
                    <a:pt x="214" y="78"/>
                  </a:cubicBezTo>
                  <a:cubicBezTo>
                    <a:pt x="212" y="75"/>
                    <a:pt x="211" y="72"/>
                    <a:pt x="207" y="70"/>
                  </a:cubicBezTo>
                  <a:cubicBezTo>
                    <a:pt x="206" y="70"/>
                    <a:pt x="206" y="68"/>
                    <a:pt x="205" y="67"/>
                  </a:cubicBezTo>
                  <a:cubicBezTo>
                    <a:pt x="204" y="66"/>
                    <a:pt x="204" y="65"/>
                    <a:pt x="203" y="64"/>
                  </a:cubicBezTo>
                  <a:cubicBezTo>
                    <a:pt x="197" y="59"/>
                    <a:pt x="192" y="54"/>
                    <a:pt x="187" y="49"/>
                  </a:cubicBezTo>
                  <a:cubicBezTo>
                    <a:pt x="182" y="46"/>
                    <a:pt x="178" y="42"/>
                    <a:pt x="173" y="39"/>
                  </a:cubicBezTo>
                  <a:cubicBezTo>
                    <a:pt x="170" y="36"/>
                    <a:pt x="166" y="33"/>
                    <a:pt x="161" y="32"/>
                  </a:cubicBezTo>
                  <a:cubicBezTo>
                    <a:pt x="160" y="31"/>
                    <a:pt x="159" y="31"/>
                    <a:pt x="158" y="30"/>
                  </a:cubicBezTo>
                  <a:cubicBezTo>
                    <a:pt x="156" y="26"/>
                    <a:pt x="152" y="26"/>
                    <a:pt x="149" y="25"/>
                  </a:cubicBezTo>
                  <a:cubicBezTo>
                    <a:pt x="141" y="22"/>
                    <a:pt x="133" y="17"/>
                    <a:pt x="125" y="16"/>
                  </a:cubicBezTo>
                  <a:cubicBezTo>
                    <a:pt x="120" y="14"/>
                    <a:pt x="115" y="14"/>
                    <a:pt x="110" y="14"/>
                  </a:cubicBezTo>
                  <a:cubicBezTo>
                    <a:pt x="105" y="13"/>
                    <a:pt x="100" y="13"/>
                    <a:pt x="96" y="11"/>
                  </a:cubicBezTo>
                  <a:cubicBezTo>
                    <a:pt x="89" y="9"/>
                    <a:pt x="83" y="9"/>
                    <a:pt x="76" y="11"/>
                  </a:cubicBezTo>
                  <a:cubicBezTo>
                    <a:pt x="75" y="12"/>
                    <a:pt x="74" y="12"/>
                    <a:pt x="73" y="12"/>
                  </a:cubicBezTo>
                  <a:cubicBezTo>
                    <a:pt x="65" y="12"/>
                    <a:pt x="58" y="13"/>
                    <a:pt x="51" y="14"/>
                  </a:cubicBezTo>
                  <a:cubicBezTo>
                    <a:pt x="50" y="14"/>
                    <a:pt x="49" y="14"/>
                    <a:pt x="48" y="14"/>
                  </a:cubicBezTo>
                  <a:cubicBezTo>
                    <a:pt x="39" y="18"/>
                    <a:pt x="29" y="17"/>
                    <a:pt x="20" y="20"/>
                  </a:cubicBezTo>
                  <a:cubicBezTo>
                    <a:pt x="17" y="21"/>
                    <a:pt x="13" y="23"/>
                    <a:pt x="10" y="24"/>
                  </a:cubicBezTo>
                  <a:cubicBezTo>
                    <a:pt x="8" y="25"/>
                    <a:pt x="5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1"/>
                    <a:pt x="2" y="20"/>
                    <a:pt x="4" y="18"/>
                  </a:cubicBezTo>
                  <a:close/>
                </a:path>
              </a:pathLst>
            </a:custGeom>
            <a:solidFill>
              <a:srgbClr val="DD9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77"/>
            <p:cNvSpPr>
              <a:spLocks/>
            </p:cNvSpPr>
            <p:nvPr/>
          </p:nvSpPr>
          <p:spPr bwMode="auto">
            <a:xfrm>
              <a:off x="7323138" y="3216275"/>
              <a:ext cx="427038" cy="288925"/>
            </a:xfrm>
            <a:custGeom>
              <a:avLst/>
              <a:gdLst>
                <a:gd name="T0" fmla="*/ 112 w 113"/>
                <a:gd name="T1" fmla="*/ 21 h 77"/>
                <a:gd name="T2" fmla="*/ 106 w 113"/>
                <a:gd name="T3" fmla="*/ 43 h 77"/>
                <a:gd name="T4" fmla="*/ 99 w 113"/>
                <a:gd name="T5" fmla="*/ 49 h 77"/>
                <a:gd name="T6" fmla="*/ 82 w 113"/>
                <a:gd name="T7" fmla="*/ 58 h 77"/>
                <a:gd name="T8" fmla="*/ 64 w 113"/>
                <a:gd name="T9" fmla="*/ 63 h 77"/>
                <a:gd name="T10" fmla="*/ 61 w 113"/>
                <a:gd name="T11" fmla="*/ 63 h 77"/>
                <a:gd name="T12" fmla="*/ 49 w 113"/>
                <a:gd name="T13" fmla="*/ 66 h 77"/>
                <a:gd name="T14" fmla="*/ 34 w 113"/>
                <a:gd name="T15" fmla="*/ 74 h 77"/>
                <a:gd name="T16" fmla="*/ 34 w 113"/>
                <a:gd name="T17" fmla="*/ 74 h 77"/>
                <a:gd name="T18" fmla="*/ 5 w 113"/>
                <a:gd name="T19" fmla="*/ 70 h 77"/>
                <a:gd name="T20" fmla="*/ 0 w 113"/>
                <a:gd name="T21" fmla="*/ 65 h 77"/>
                <a:gd name="T22" fmla="*/ 1 w 113"/>
                <a:gd name="T23" fmla="*/ 61 h 77"/>
                <a:gd name="T24" fmla="*/ 5 w 113"/>
                <a:gd name="T25" fmla="*/ 61 h 77"/>
                <a:gd name="T26" fmla="*/ 18 w 113"/>
                <a:gd name="T27" fmla="*/ 61 h 77"/>
                <a:gd name="T28" fmla="*/ 40 w 113"/>
                <a:gd name="T29" fmla="*/ 49 h 77"/>
                <a:gd name="T30" fmla="*/ 48 w 113"/>
                <a:gd name="T31" fmla="*/ 42 h 77"/>
                <a:gd name="T32" fmla="*/ 58 w 113"/>
                <a:gd name="T33" fmla="*/ 27 h 77"/>
                <a:gd name="T34" fmla="*/ 62 w 113"/>
                <a:gd name="T35" fmla="*/ 21 h 77"/>
                <a:gd name="T36" fmla="*/ 68 w 113"/>
                <a:gd name="T37" fmla="*/ 21 h 77"/>
                <a:gd name="T38" fmla="*/ 70 w 113"/>
                <a:gd name="T39" fmla="*/ 27 h 77"/>
                <a:gd name="T40" fmla="*/ 68 w 113"/>
                <a:gd name="T41" fmla="*/ 43 h 77"/>
                <a:gd name="T42" fmla="*/ 66 w 113"/>
                <a:gd name="T43" fmla="*/ 47 h 77"/>
                <a:gd name="T44" fmla="*/ 67 w 113"/>
                <a:gd name="T45" fmla="*/ 49 h 77"/>
                <a:gd name="T46" fmla="*/ 69 w 113"/>
                <a:gd name="T47" fmla="*/ 49 h 77"/>
                <a:gd name="T48" fmla="*/ 75 w 113"/>
                <a:gd name="T49" fmla="*/ 46 h 77"/>
                <a:gd name="T50" fmla="*/ 88 w 113"/>
                <a:gd name="T51" fmla="*/ 39 h 77"/>
                <a:gd name="T52" fmla="*/ 101 w 113"/>
                <a:gd name="T53" fmla="*/ 13 h 77"/>
                <a:gd name="T54" fmla="*/ 101 w 113"/>
                <a:gd name="T55" fmla="*/ 2 h 77"/>
                <a:gd name="T56" fmla="*/ 104 w 113"/>
                <a:gd name="T57" fmla="*/ 0 h 77"/>
                <a:gd name="T58" fmla="*/ 106 w 113"/>
                <a:gd name="T59" fmla="*/ 2 h 77"/>
                <a:gd name="T60" fmla="*/ 112 w 113"/>
                <a:gd name="T61" fmla="*/ 18 h 77"/>
                <a:gd name="T62" fmla="*/ 112 w 113"/>
                <a:gd name="T63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3" h="77">
                  <a:moveTo>
                    <a:pt x="112" y="21"/>
                  </a:moveTo>
                  <a:cubicBezTo>
                    <a:pt x="113" y="28"/>
                    <a:pt x="110" y="36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4" y="52"/>
                    <a:pt x="88" y="55"/>
                    <a:pt x="82" y="58"/>
                  </a:cubicBezTo>
                  <a:cubicBezTo>
                    <a:pt x="76" y="61"/>
                    <a:pt x="70" y="63"/>
                    <a:pt x="64" y="63"/>
                  </a:cubicBezTo>
                  <a:cubicBezTo>
                    <a:pt x="63" y="63"/>
                    <a:pt x="61" y="63"/>
                    <a:pt x="61" y="63"/>
                  </a:cubicBezTo>
                  <a:cubicBezTo>
                    <a:pt x="56" y="60"/>
                    <a:pt x="52" y="63"/>
                    <a:pt x="49" y="66"/>
                  </a:cubicBezTo>
                  <a:cubicBezTo>
                    <a:pt x="44" y="69"/>
                    <a:pt x="39" y="71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24" y="75"/>
                    <a:pt x="14" y="77"/>
                    <a:pt x="5" y="70"/>
                  </a:cubicBezTo>
                  <a:cubicBezTo>
                    <a:pt x="3" y="68"/>
                    <a:pt x="2" y="67"/>
                    <a:pt x="0" y="65"/>
                  </a:cubicBezTo>
                  <a:cubicBezTo>
                    <a:pt x="0" y="64"/>
                    <a:pt x="0" y="62"/>
                    <a:pt x="1" y="61"/>
                  </a:cubicBezTo>
                  <a:cubicBezTo>
                    <a:pt x="2" y="60"/>
                    <a:pt x="3" y="60"/>
                    <a:pt x="5" y="61"/>
                  </a:cubicBezTo>
                  <a:cubicBezTo>
                    <a:pt x="9" y="64"/>
                    <a:pt x="14" y="63"/>
                    <a:pt x="18" y="61"/>
                  </a:cubicBezTo>
                  <a:cubicBezTo>
                    <a:pt x="26" y="58"/>
                    <a:pt x="33" y="54"/>
                    <a:pt x="40" y="49"/>
                  </a:cubicBezTo>
                  <a:cubicBezTo>
                    <a:pt x="43" y="47"/>
                    <a:pt x="45" y="44"/>
                    <a:pt x="48" y="42"/>
                  </a:cubicBezTo>
                  <a:cubicBezTo>
                    <a:pt x="54" y="39"/>
                    <a:pt x="58" y="34"/>
                    <a:pt x="58" y="27"/>
                  </a:cubicBezTo>
                  <a:cubicBezTo>
                    <a:pt x="59" y="25"/>
                    <a:pt x="60" y="22"/>
                    <a:pt x="62" y="21"/>
                  </a:cubicBezTo>
                  <a:cubicBezTo>
                    <a:pt x="64" y="19"/>
                    <a:pt x="66" y="19"/>
                    <a:pt x="68" y="21"/>
                  </a:cubicBezTo>
                  <a:cubicBezTo>
                    <a:pt x="69" y="23"/>
                    <a:pt x="70" y="25"/>
                    <a:pt x="70" y="27"/>
                  </a:cubicBezTo>
                  <a:cubicBezTo>
                    <a:pt x="70" y="33"/>
                    <a:pt x="70" y="38"/>
                    <a:pt x="68" y="43"/>
                  </a:cubicBezTo>
                  <a:cubicBezTo>
                    <a:pt x="67" y="44"/>
                    <a:pt x="67" y="46"/>
                    <a:pt x="66" y="47"/>
                  </a:cubicBezTo>
                  <a:cubicBezTo>
                    <a:pt x="66" y="47"/>
                    <a:pt x="66" y="48"/>
                    <a:pt x="67" y="49"/>
                  </a:cubicBezTo>
                  <a:cubicBezTo>
                    <a:pt x="67" y="49"/>
                    <a:pt x="68" y="49"/>
                    <a:pt x="69" y="49"/>
                  </a:cubicBezTo>
                  <a:cubicBezTo>
                    <a:pt x="71" y="48"/>
                    <a:pt x="73" y="48"/>
                    <a:pt x="75" y="46"/>
                  </a:cubicBezTo>
                  <a:cubicBezTo>
                    <a:pt x="79" y="44"/>
                    <a:pt x="84" y="41"/>
                    <a:pt x="88" y="39"/>
                  </a:cubicBezTo>
                  <a:cubicBezTo>
                    <a:pt x="97" y="32"/>
                    <a:pt x="101" y="24"/>
                    <a:pt x="101" y="13"/>
                  </a:cubicBezTo>
                  <a:cubicBezTo>
                    <a:pt x="102" y="9"/>
                    <a:pt x="102" y="6"/>
                    <a:pt x="101" y="2"/>
                  </a:cubicBezTo>
                  <a:cubicBezTo>
                    <a:pt x="100" y="1"/>
                    <a:pt x="102" y="0"/>
                    <a:pt x="104" y="0"/>
                  </a:cubicBezTo>
                  <a:cubicBezTo>
                    <a:pt x="105" y="0"/>
                    <a:pt x="105" y="1"/>
                    <a:pt x="106" y="2"/>
                  </a:cubicBezTo>
                  <a:cubicBezTo>
                    <a:pt x="110" y="6"/>
                    <a:pt x="113" y="12"/>
                    <a:pt x="112" y="18"/>
                  </a:cubicBezTo>
                  <a:cubicBezTo>
                    <a:pt x="112" y="19"/>
                    <a:pt x="112" y="19"/>
                    <a:pt x="112" y="21"/>
                  </a:cubicBezTo>
                  <a:close/>
                </a:path>
              </a:pathLst>
            </a:custGeom>
            <a:solidFill>
              <a:srgbClr val="DD9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78"/>
            <p:cNvSpPr>
              <a:spLocks/>
            </p:cNvSpPr>
            <p:nvPr/>
          </p:nvSpPr>
          <p:spPr bwMode="auto">
            <a:xfrm>
              <a:off x="6996113" y="2227263"/>
              <a:ext cx="180975" cy="434975"/>
            </a:xfrm>
            <a:custGeom>
              <a:avLst/>
              <a:gdLst>
                <a:gd name="T0" fmla="*/ 14 w 48"/>
                <a:gd name="T1" fmla="*/ 98 h 116"/>
                <a:gd name="T2" fmla="*/ 7 w 48"/>
                <a:gd name="T3" fmla="*/ 84 h 116"/>
                <a:gd name="T4" fmla="*/ 0 w 48"/>
                <a:gd name="T5" fmla="*/ 55 h 116"/>
                <a:gd name="T6" fmla="*/ 0 w 48"/>
                <a:gd name="T7" fmla="*/ 45 h 116"/>
                <a:gd name="T8" fmla="*/ 3 w 48"/>
                <a:gd name="T9" fmla="*/ 21 h 116"/>
                <a:gd name="T10" fmla="*/ 7 w 48"/>
                <a:gd name="T11" fmla="*/ 13 h 116"/>
                <a:gd name="T12" fmla="*/ 14 w 48"/>
                <a:gd name="T13" fmla="*/ 1 h 116"/>
                <a:gd name="T14" fmla="*/ 16 w 48"/>
                <a:gd name="T15" fmla="*/ 1 h 116"/>
                <a:gd name="T16" fmla="*/ 18 w 48"/>
                <a:gd name="T17" fmla="*/ 3 h 116"/>
                <a:gd name="T18" fmla="*/ 17 w 48"/>
                <a:gd name="T19" fmla="*/ 18 h 116"/>
                <a:gd name="T20" fmla="*/ 15 w 48"/>
                <a:gd name="T21" fmla="*/ 30 h 116"/>
                <a:gd name="T22" fmla="*/ 16 w 48"/>
                <a:gd name="T23" fmla="*/ 38 h 116"/>
                <a:gd name="T24" fmla="*/ 17 w 48"/>
                <a:gd name="T25" fmla="*/ 41 h 116"/>
                <a:gd name="T26" fmla="*/ 18 w 48"/>
                <a:gd name="T27" fmla="*/ 64 h 116"/>
                <a:gd name="T28" fmla="*/ 24 w 48"/>
                <a:gd name="T29" fmla="*/ 81 h 116"/>
                <a:gd name="T30" fmla="*/ 30 w 48"/>
                <a:gd name="T31" fmla="*/ 92 h 116"/>
                <a:gd name="T32" fmla="*/ 37 w 48"/>
                <a:gd name="T33" fmla="*/ 103 h 116"/>
                <a:gd name="T34" fmla="*/ 45 w 48"/>
                <a:gd name="T35" fmla="*/ 110 h 116"/>
                <a:gd name="T36" fmla="*/ 48 w 48"/>
                <a:gd name="T37" fmla="*/ 113 h 116"/>
                <a:gd name="T38" fmla="*/ 46 w 48"/>
                <a:gd name="T39" fmla="*/ 116 h 116"/>
                <a:gd name="T40" fmla="*/ 45 w 48"/>
                <a:gd name="T41" fmla="*/ 116 h 116"/>
                <a:gd name="T42" fmla="*/ 26 w 48"/>
                <a:gd name="T43" fmla="*/ 110 h 116"/>
                <a:gd name="T44" fmla="*/ 14 w 48"/>
                <a:gd name="T45" fmla="*/ 9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116">
                  <a:moveTo>
                    <a:pt x="14" y="98"/>
                  </a:moveTo>
                  <a:cubicBezTo>
                    <a:pt x="11" y="94"/>
                    <a:pt x="9" y="89"/>
                    <a:pt x="7" y="84"/>
                  </a:cubicBezTo>
                  <a:cubicBezTo>
                    <a:pt x="3" y="75"/>
                    <a:pt x="1" y="65"/>
                    <a:pt x="0" y="55"/>
                  </a:cubicBezTo>
                  <a:cubicBezTo>
                    <a:pt x="0" y="52"/>
                    <a:pt x="0" y="48"/>
                    <a:pt x="0" y="45"/>
                  </a:cubicBezTo>
                  <a:cubicBezTo>
                    <a:pt x="0" y="37"/>
                    <a:pt x="2" y="29"/>
                    <a:pt x="3" y="21"/>
                  </a:cubicBezTo>
                  <a:cubicBezTo>
                    <a:pt x="4" y="18"/>
                    <a:pt x="5" y="15"/>
                    <a:pt x="7" y="13"/>
                  </a:cubicBezTo>
                  <a:cubicBezTo>
                    <a:pt x="9" y="9"/>
                    <a:pt x="12" y="5"/>
                    <a:pt x="14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6" y="8"/>
                    <a:pt x="17" y="13"/>
                    <a:pt x="17" y="18"/>
                  </a:cubicBezTo>
                  <a:cubicBezTo>
                    <a:pt x="16" y="22"/>
                    <a:pt x="15" y="26"/>
                    <a:pt x="15" y="30"/>
                  </a:cubicBezTo>
                  <a:cubicBezTo>
                    <a:pt x="15" y="32"/>
                    <a:pt x="15" y="35"/>
                    <a:pt x="16" y="38"/>
                  </a:cubicBezTo>
                  <a:cubicBezTo>
                    <a:pt x="16" y="39"/>
                    <a:pt x="17" y="40"/>
                    <a:pt x="17" y="41"/>
                  </a:cubicBezTo>
                  <a:cubicBezTo>
                    <a:pt x="16" y="49"/>
                    <a:pt x="18" y="56"/>
                    <a:pt x="18" y="64"/>
                  </a:cubicBezTo>
                  <a:cubicBezTo>
                    <a:pt x="19" y="70"/>
                    <a:pt x="21" y="76"/>
                    <a:pt x="24" y="81"/>
                  </a:cubicBezTo>
                  <a:cubicBezTo>
                    <a:pt x="25" y="85"/>
                    <a:pt x="27" y="88"/>
                    <a:pt x="30" y="92"/>
                  </a:cubicBezTo>
                  <a:cubicBezTo>
                    <a:pt x="32" y="95"/>
                    <a:pt x="35" y="99"/>
                    <a:pt x="37" y="103"/>
                  </a:cubicBezTo>
                  <a:cubicBezTo>
                    <a:pt x="39" y="106"/>
                    <a:pt x="42" y="109"/>
                    <a:pt x="45" y="110"/>
                  </a:cubicBezTo>
                  <a:cubicBezTo>
                    <a:pt x="46" y="111"/>
                    <a:pt x="47" y="112"/>
                    <a:pt x="48" y="113"/>
                  </a:cubicBezTo>
                  <a:cubicBezTo>
                    <a:pt x="48" y="114"/>
                    <a:pt x="47" y="116"/>
                    <a:pt x="46" y="116"/>
                  </a:cubicBezTo>
                  <a:cubicBezTo>
                    <a:pt x="46" y="116"/>
                    <a:pt x="45" y="116"/>
                    <a:pt x="45" y="116"/>
                  </a:cubicBezTo>
                  <a:cubicBezTo>
                    <a:pt x="38" y="115"/>
                    <a:pt x="32" y="115"/>
                    <a:pt x="26" y="110"/>
                  </a:cubicBezTo>
                  <a:cubicBezTo>
                    <a:pt x="21" y="107"/>
                    <a:pt x="17" y="103"/>
                    <a:pt x="14" y="98"/>
                  </a:cubicBezTo>
                  <a:close/>
                </a:path>
              </a:pathLst>
            </a:custGeom>
            <a:solidFill>
              <a:srgbClr val="DD9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79"/>
            <p:cNvSpPr>
              <a:spLocks/>
            </p:cNvSpPr>
            <p:nvPr/>
          </p:nvSpPr>
          <p:spPr bwMode="auto">
            <a:xfrm>
              <a:off x="6961188" y="3230563"/>
              <a:ext cx="76200" cy="87312"/>
            </a:xfrm>
            <a:custGeom>
              <a:avLst/>
              <a:gdLst>
                <a:gd name="T0" fmla="*/ 20 w 20"/>
                <a:gd name="T1" fmla="*/ 10 h 23"/>
                <a:gd name="T2" fmla="*/ 17 w 20"/>
                <a:gd name="T3" fmla="*/ 19 h 23"/>
                <a:gd name="T4" fmla="*/ 7 w 20"/>
                <a:gd name="T5" fmla="*/ 22 h 23"/>
                <a:gd name="T6" fmla="*/ 0 w 20"/>
                <a:gd name="T7" fmla="*/ 13 h 23"/>
                <a:gd name="T8" fmla="*/ 0 w 20"/>
                <a:gd name="T9" fmla="*/ 9 h 23"/>
                <a:gd name="T10" fmla="*/ 10 w 20"/>
                <a:gd name="T11" fmla="*/ 0 h 23"/>
                <a:gd name="T12" fmla="*/ 20 w 20"/>
                <a:gd name="T13" fmla="*/ 10 h 23"/>
                <a:gd name="T14" fmla="*/ 20 w 20"/>
                <a:gd name="T15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3">
                  <a:moveTo>
                    <a:pt x="20" y="10"/>
                  </a:moveTo>
                  <a:cubicBezTo>
                    <a:pt x="20" y="14"/>
                    <a:pt x="19" y="17"/>
                    <a:pt x="17" y="19"/>
                  </a:cubicBezTo>
                  <a:cubicBezTo>
                    <a:pt x="14" y="22"/>
                    <a:pt x="11" y="23"/>
                    <a:pt x="7" y="22"/>
                  </a:cubicBezTo>
                  <a:cubicBezTo>
                    <a:pt x="3" y="20"/>
                    <a:pt x="0" y="18"/>
                    <a:pt x="0" y="13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19" y="4"/>
                    <a:pt x="20" y="10"/>
                  </a:cubicBezTo>
                  <a:cubicBezTo>
                    <a:pt x="20" y="10"/>
                    <a:pt x="20" y="11"/>
                    <a:pt x="20" y="10"/>
                  </a:cubicBezTo>
                  <a:close/>
                </a:path>
              </a:pathLst>
            </a:custGeom>
            <a:solidFill>
              <a:srgbClr val="E8F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0"/>
            <p:cNvSpPr>
              <a:spLocks/>
            </p:cNvSpPr>
            <p:nvPr/>
          </p:nvSpPr>
          <p:spPr bwMode="auto">
            <a:xfrm>
              <a:off x="7391400" y="2832100"/>
              <a:ext cx="71438" cy="74612"/>
            </a:xfrm>
            <a:custGeom>
              <a:avLst/>
              <a:gdLst>
                <a:gd name="T0" fmla="*/ 9 w 19"/>
                <a:gd name="T1" fmla="*/ 0 h 20"/>
                <a:gd name="T2" fmla="*/ 19 w 19"/>
                <a:gd name="T3" fmla="*/ 10 h 20"/>
                <a:gd name="T4" fmla="*/ 10 w 19"/>
                <a:gd name="T5" fmla="*/ 20 h 20"/>
                <a:gd name="T6" fmla="*/ 0 w 19"/>
                <a:gd name="T7" fmla="*/ 10 h 20"/>
                <a:gd name="T8" fmla="*/ 9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cubicBezTo>
                    <a:pt x="15" y="0"/>
                    <a:pt x="19" y="5"/>
                    <a:pt x="19" y="10"/>
                  </a:cubicBezTo>
                  <a:cubicBezTo>
                    <a:pt x="19" y="15"/>
                    <a:pt x="15" y="20"/>
                    <a:pt x="10" y="20"/>
                  </a:cubicBezTo>
                  <a:cubicBezTo>
                    <a:pt x="4" y="20"/>
                    <a:pt x="0" y="15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E8F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1"/>
            <p:cNvSpPr>
              <a:spLocks/>
            </p:cNvSpPr>
            <p:nvPr/>
          </p:nvSpPr>
          <p:spPr bwMode="auto">
            <a:xfrm>
              <a:off x="7334250" y="3576638"/>
              <a:ext cx="71438" cy="71437"/>
            </a:xfrm>
            <a:custGeom>
              <a:avLst/>
              <a:gdLst>
                <a:gd name="T0" fmla="*/ 19 w 19"/>
                <a:gd name="T1" fmla="*/ 9 h 19"/>
                <a:gd name="T2" fmla="*/ 10 w 19"/>
                <a:gd name="T3" fmla="*/ 19 h 19"/>
                <a:gd name="T4" fmla="*/ 0 w 19"/>
                <a:gd name="T5" fmla="*/ 9 h 19"/>
                <a:gd name="T6" fmla="*/ 10 w 19"/>
                <a:gd name="T7" fmla="*/ 0 h 19"/>
                <a:gd name="T8" fmla="*/ 19 w 19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5" y="19"/>
                    <a:pt x="0" y="14"/>
                    <a:pt x="0" y="9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5" y="0"/>
                    <a:pt x="19" y="4"/>
                    <a:pt x="19" y="9"/>
                  </a:cubicBezTo>
                  <a:close/>
                </a:path>
              </a:pathLst>
            </a:custGeom>
            <a:solidFill>
              <a:srgbClr val="E8F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2"/>
            <p:cNvSpPr>
              <a:spLocks/>
            </p:cNvSpPr>
            <p:nvPr/>
          </p:nvSpPr>
          <p:spPr bwMode="auto">
            <a:xfrm>
              <a:off x="7199313" y="2101850"/>
              <a:ext cx="68263" cy="68262"/>
            </a:xfrm>
            <a:custGeom>
              <a:avLst/>
              <a:gdLst>
                <a:gd name="T0" fmla="*/ 0 w 18"/>
                <a:gd name="T1" fmla="*/ 9 h 18"/>
                <a:gd name="T2" fmla="*/ 9 w 18"/>
                <a:gd name="T3" fmla="*/ 0 h 18"/>
                <a:gd name="T4" fmla="*/ 18 w 18"/>
                <a:gd name="T5" fmla="*/ 9 h 18"/>
                <a:gd name="T6" fmla="*/ 9 w 18"/>
                <a:gd name="T7" fmla="*/ 18 h 18"/>
                <a:gd name="T8" fmla="*/ 0 w 1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3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E8F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3"/>
            <p:cNvSpPr>
              <a:spLocks/>
            </p:cNvSpPr>
            <p:nvPr/>
          </p:nvSpPr>
          <p:spPr bwMode="auto">
            <a:xfrm>
              <a:off x="6132513" y="3148013"/>
              <a:ext cx="55563" cy="57150"/>
            </a:xfrm>
            <a:custGeom>
              <a:avLst/>
              <a:gdLst>
                <a:gd name="T0" fmla="*/ 8 w 15"/>
                <a:gd name="T1" fmla="*/ 15 h 15"/>
                <a:gd name="T2" fmla="*/ 0 w 15"/>
                <a:gd name="T3" fmla="*/ 7 h 15"/>
                <a:gd name="T4" fmla="*/ 7 w 15"/>
                <a:gd name="T5" fmla="*/ 0 h 15"/>
                <a:gd name="T6" fmla="*/ 15 w 15"/>
                <a:gd name="T7" fmla="*/ 7 h 15"/>
                <a:gd name="T8" fmla="*/ 8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8" y="15"/>
                  </a:moveTo>
                  <a:cubicBezTo>
                    <a:pt x="4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lose/>
                </a:path>
              </a:pathLst>
            </a:custGeom>
            <a:solidFill>
              <a:srgbClr val="E8E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84"/>
            <p:cNvSpPr>
              <a:spLocks/>
            </p:cNvSpPr>
            <p:nvPr/>
          </p:nvSpPr>
          <p:spPr bwMode="auto">
            <a:xfrm>
              <a:off x="6610350" y="2128838"/>
              <a:ext cx="34925" cy="33337"/>
            </a:xfrm>
            <a:custGeom>
              <a:avLst/>
              <a:gdLst>
                <a:gd name="T0" fmla="*/ 9 w 9"/>
                <a:gd name="T1" fmla="*/ 9 h 9"/>
                <a:gd name="T2" fmla="*/ 0 w 9"/>
                <a:gd name="T3" fmla="*/ 1 h 9"/>
                <a:gd name="T4" fmla="*/ 0 w 9"/>
                <a:gd name="T5" fmla="*/ 0 h 9"/>
                <a:gd name="T6" fmla="*/ 9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5" y="8"/>
                    <a:pt x="2" y="5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3"/>
                    <a:pt x="7" y="6"/>
                    <a:pt x="9" y="9"/>
                  </a:cubicBezTo>
                  <a:close/>
                </a:path>
              </a:pathLst>
            </a:custGeom>
            <a:solidFill>
              <a:srgbClr val="EEB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85"/>
            <p:cNvSpPr>
              <a:spLocks/>
            </p:cNvSpPr>
            <p:nvPr/>
          </p:nvSpPr>
          <p:spPr bwMode="auto">
            <a:xfrm>
              <a:off x="6645275" y="2162175"/>
              <a:ext cx="33338" cy="22225"/>
            </a:xfrm>
            <a:custGeom>
              <a:avLst/>
              <a:gdLst>
                <a:gd name="T0" fmla="*/ 9 w 9"/>
                <a:gd name="T1" fmla="*/ 6 h 6"/>
                <a:gd name="T2" fmla="*/ 0 w 9"/>
                <a:gd name="T3" fmla="*/ 0 h 6"/>
                <a:gd name="T4" fmla="*/ 9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6" y="6"/>
                    <a:pt x="2" y="4"/>
                    <a:pt x="0" y="0"/>
                  </a:cubicBezTo>
                  <a:cubicBezTo>
                    <a:pt x="4" y="1"/>
                    <a:pt x="7" y="3"/>
                    <a:pt x="9" y="6"/>
                  </a:cubicBezTo>
                  <a:close/>
                </a:path>
              </a:pathLst>
            </a:custGeom>
            <a:solidFill>
              <a:srgbClr val="EEB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86"/>
            <p:cNvSpPr>
              <a:spLocks/>
            </p:cNvSpPr>
            <p:nvPr/>
          </p:nvSpPr>
          <p:spPr bwMode="auto">
            <a:xfrm>
              <a:off x="6678613" y="2184400"/>
              <a:ext cx="7938" cy="7937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EB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87"/>
            <p:cNvSpPr>
              <a:spLocks/>
            </p:cNvSpPr>
            <p:nvPr/>
          </p:nvSpPr>
          <p:spPr bwMode="auto">
            <a:xfrm>
              <a:off x="6878638" y="3133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D9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88"/>
            <p:cNvSpPr>
              <a:spLocks/>
            </p:cNvSpPr>
            <p:nvPr/>
          </p:nvSpPr>
          <p:spPr bwMode="auto">
            <a:xfrm>
              <a:off x="6048375" y="3576638"/>
              <a:ext cx="992188" cy="617537"/>
            </a:xfrm>
            <a:custGeom>
              <a:avLst/>
              <a:gdLst>
                <a:gd name="T0" fmla="*/ 239 w 263"/>
                <a:gd name="T1" fmla="*/ 28 h 164"/>
                <a:gd name="T2" fmla="*/ 250 w 263"/>
                <a:gd name="T3" fmla="*/ 56 h 164"/>
                <a:gd name="T4" fmla="*/ 257 w 263"/>
                <a:gd name="T5" fmla="*/ 85 h 164"/>
                <a:gd name="T6" fmla="*/ 260 w 263"/>
                <a:gd name="T7" fmla="*/ 107 h 164"/>
                <a:gd name="T8" fmla="*/ 263 w 263"/>
                <a:gd name="T9" fmla="*/ 122 h 164"/>
                <a:gd name="T10" fmla="*/ 261 w 263"/>
                <a:gd name="T11" fmla="*/ 133 h 164"/>
                <a:gd name="T12" fmla="*/ 234 w 263"/>
                <a:gd name="T13" fmla="*/ 159 h 164"/>
                <a:gd name="T14" fmla="*/ 232 w 263"/>
                <a:gd name="T15" fmla="*/ 160 h 164"/>
                <a:gd name="T16" fmla="*/ 201 w 263"/>
                <a:gd name="T17" fmla="*/ 161 h 164"/>
                <a:gd name="T18" fmla="*/ 198 w 263"/>
                <a:gd name="T19" fmla="*/ 153 h 164"/>
                <a:gd name="T20" fmla="*/ 198 w 263"/>
                <a:gd name="T21" fmla="*/ 131 h 164"/>
                <a:gd name="T22" fmla="*/ 195 w 263"/>
                <a:gd name="T23" fmla="*/ 136 h 164"/>
                <a:gd name="T24" fmla="*/ 191 w 263"/>
                <a:gd name="T25" fmla="*/ 151 h 164"/>
                <a:gd name="T26" fmla="*/ 178 w 263"/>
                <a:gd name="T27" fmla="*/ 160 h 164"/>
                <a:gd name="T28" fmla="*/ 163 w 263"/>
                <a:gd name="T29" fmla="*/ 159 h 164"/>
                <a:gd name="T30" fmla="*/ 143 w 263"/>
                <a:gd name="T31" fmla="*/ 157 h 164"/>
                <a:gd name="T32" fmla="*/ 132 w 263"/>
                <a:gd name="T33" fmla="*/ 148 h 164"/>
                <a:gd name="T34" fmla="*/ 129 w 263"/>
                <a:gd name="T35" fmla="*/ 106 h 164"/>
                <a:gd name="T36" fmla="*/ 129 w 263"/>
                <a:gd name="T37" fmla="*/ 145 h 164"/>
                <a:gd name="T38" fmla="*/ 121 w 263"/>
                <a:gd name="T39" fmla="*/ 154 h 164"/>
                <a:gd name="T40" fmla="*/ 92 w 263"/>
                <a:gd name="T41" fmla="*/ 154 h 164"/>
                <a:gd name="T42" fmla="*/ 77 w 263"/>
                <a:gd name="T43" fmla="*/ 145 h 164"/>
                <a:gd name="T44" fmla="*/ 67 w 263"/>
                <a:gd name="T45" fmla="*/ 124 h 164"/>
                <a:gd name="T46" fmla="*/ 69 w 263"/>
                <a:gd name="T47" fmla="*/ 143 h 164"/>
                <a:gd name="T48" fmla="*/ 70 w 263"/>
                <a:gd name="T49" fmla="*/ 149 h 164"/>
                <a:gd name="T50" fmla="*/ 62 w 263"/>
                <a:gd name="T51" fmla="*/ 149 h 164"/>
                <a:gd name="T52" fmla="*/ 43 w 263"/>
                <a:gd name="T53" fmla="*/ 143 h 164"/>
                <a:gd name="T54" fmla="*/ 25 w 263"/>
                <a:gd name="T55" fmla="*/ 120 h 164"/>
                <a:gd name="T56" fmla="*/ 23 w 263"/>
                <a:gd name="T57" fmla="*/ 114 h 164"/>
                <a:gd name="T58" fmla="*/ 20 w 263"/>
                <a:gd name="T59" fmla="*/ 128 h 164"/>
                <a:gd name="T60" fmla="*/ 17 w 263"/>
                <a:gd name="T61" fmla="*/ 137 h 164"/>
                <a:gd name="T62" fmla="*/ 13 w 263"/>
                <a:gd name="T63" fmla="*/ 133 h 164"/>
                <a:gd name="T64" fmla="*/ 8 w 263"/>
                <a:gd name="T65" fmla="*/ 125 h 164"/>
                <a:gd name="T66" fmla="*/ 7 w 263"/>
                <a:gd name="T67" fmla="*/ 123 h 164"/>
                <a:gd name="T68" fmla="*/ 5 w 263"/>
                <a:gd name="T69" fmla="*/ 92 h 164"/>
                <a:gd name="T70" fmla="*/ 16 w 263"/>
                <a:gd name="T71" fmla="*/ 56 h 164"/>
                <a:gd name="T72" fmla="*/ 31 w 263"/>
                <a:gd name="T73" fmla="*/ 28 h 164"/>
                <a:gd name="T74" fmla="*/ 33 w 263"/>
                <a:gd name="T75" fmla="*/ 24 h 164"/>
                <a:gd name="T76" fmla="*/ 38 w 263"/>
                <a:gd name="T77" fmla="*/ 13 h 164"/>
                <a:gd name="T78" fmla="*/ 50 w 263"/>
                <a:gd name="T79" fmla="*/ 4 h 164"/>
                <a:gd name="T80" fmla="*/ 54 w 263"/>
                <a:gd name="T81" fmla="*/ 3 h 164"/>
                <a:gd name="T82" fmla="*/ 74 w 263"/>
                <a:gd name="T83" fmla="*/ 1 h 164"/>
                <a:gd name="T84" fmla="*/ 82 w 263"/>
                <a:gd name="T85" fmla="*/ 4 h 164"/>
                <a:gd name="T86" fmla="*/ 95 w 263"/>
                <a:gd name="T87" fmla="*/ 6 h 164"/>
                <a:gd name="T88" fmla="*/ 115 w 263"/>
                <a:gd name="T89" fmla="*/ 9 h 164"/>
                <a:gd name="T90" fmla="*/ 145 w 263"/>
                <a:gd name="T91" fmla="*/ 13 h 164"/>
                <a:gd name="T92" fmla="*/ 174 w 263"/>
                <a:gd name="T93" fmla="*/ 15 h 164"/>
                <a:gd name="T94" fmla="*/ 198 w 263"/>
                <a:gd name="T95" fmla="*/ 16 h 164"/>
                <a:gd name="T96" fmla="*/ 231 w 263"/>
                <a:gd name="T97" fmla="*/ 19 h 164"/>
                <a:gd name="T98" fmla="*/ 236 w 263"/>
                <a:gd name="T99" fmla="*/ 24 h 164"/>
                <a:gd name="T100" fmla="*/ 209 w 263"/>
                <a:gd name="T101" fmla="*/ 34 h 164"/>
                <a:gd name="T102" fmla="*/ 67 w 263"/>
                <a:gd name="T103" fmla="*/ 27 h 164"/>
                <a:gd name="T104" fmla="*/ 50 w 263"/>
                <a:gd name="T105" fmla="*/ 22 h 164"/>
                <a:gd name="T106" fmla="*/ 43 w 263"/>
                <a:gd name="T107" fmla="*/ 21 h 164"/>
                <a:gd name="T108" fmla="*/ 41 w 263"/>
                <a:gd name="T109" fmla="*/ 25 h 164"/>
                <a:gd name="T110" fmla="*/ 48 w 263"/>
                <a:gd name="T111" fmla="*/ 30 h 164"/>
                <a:gd name="T112" fmla="*/ 95 w 263"/>
                <a:gd name="T113" fmla="*/ 41 h 164"/>
                <a:gd name="T114" fmla="*/ 100 w 263"/>
                <a:gd name="T115" fmla="*/ 41 h 164"/>
                <a:gd name="T116" fmla="*/ 206 w 263"/>
                <a:gd name="T117" fmla="*/ 42 h 164"/>
                <a:gd name="T118" fmla="*/ 225 w 263"/>
                <a:gd name="T119" fmla="*/ 41 h 164"/>
                <a:gd name="T120" fmla="*/ 235 w 263"/>
                <a:gd name="T121" fmla="*/ 34 h 164"/>
                <a:gd name="T122" fmla="*/ 239 w 263"/>
                <a:gd name="T123" fmla="*/ 2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164">
                  <a:moveTo>
                    <a:pt x="239" y="28"/>
                  </a:moveTo>
                  <a:cubicBezTo>
                    <a:pt x="243" y="37"/>
                    <a:pt x="247" y="47"/>
                    <a:pt x="250" y="56"/>
                  </a:cubicBezTo>
                  <a:cubicBezTo>
                    <a:pt x="253" y="66"/>
                    <a:pt x="255" y="75"/>
                    <a:pt x="257" y="85"/>
                  </a:cubicBezTo>
                  <a:cubicBezTo>
                    <a:pt x="258" y="92"/>
                    <a:pt x="260" y="99"/>
                    <a:pt x="260" y="107"/>
                  </a:cubicBezTo>
                  <a:cubicBezTo>
                    <a:pt x="261" y="112"/>
                    <a:pt x="262" y="117"/>
                    <a:pt x="263" y="122"/>
                  </a:cubicBezTo>
                  <a:cubicBezTo>
                    <a:pt x="263" y="126"/>
                    <a:pt x="263" y="130"/>
                    <a:pt x="261" y="133"/>
                  </a:cubicBezTo>
                  <a:cubicBezTo>
                    <a:pt x="256" y="146"/>
                    <a:pt x="246" y="154"/>
                    <a:pt x="234" y="159"/>
                  </a:cubicBezTo>
                  <a:cubicBezTo>
                    <a:pt x="233" y="159"/>
                    <a:pt x="232" y="159"/>
                    <a:pt x="232" y="160"/>
                  </a:cubicBezTo>
                  <a:cubicBezTo>
                    <a:pt x="222" y="164"/>
                    <a:pt x="211" y="162"/>
                    <a:pt x="201" y="161"/>
                  </a:cubicBezTo>
                  <a:cubicBezTo>
                    <a:pt x="197" y="160"/>
                    <a:pt x="197" y="156"/>
                    <a:pt x="198" y="153"/>
                  </a:cubicBezTo>
                  <a:cubicBezTo>
                    <a:pt x="198" y="146"/>
                    <a:pt x="199" y="138"/>
                    <a:pt x="198" y="131"/>
                  </a:cubicBezTo>
                  <a:cubicBezTo>
                    <a:pt x="195" y="132"/>
                    <a:pt x="195" y="134"/>
                    <a:pt x="195" y="136"/>
                  </a:cubicBezTo>
                  <a:cubicBezTo>
                    <a:pt x="193" y="141"/>
                    <a:pt x="192" y="146"/>
                    <a:pt x="191" y="151"/>
                  </a:cubicBezTo>
                  <a:cubicBezTo>
                    <a:pt x="189" y="157"/>
                    <a:pt x="185" y="161"/>
                    <a:pt x="178" y="160"/>
                  </a:cubicBezTo>
                  <a:cubicBezTo>
                    <a:pt x="173" y="160"/>
                    <a:pt x="168" y="160"/>
                    <a:pt x="163" y="159"/>
                  </a:cubicBezTo>
                  <a:cubicBezTo>
                    <a:pt x="156" y="158"/>
                    <a:pt x="149" y="157"/>
                    <a:pt x="143" y="157"/>
                  </a:cubicBezTo>
                  <a:cubicBezTo>
                    <a:pt x="136" y="157"/>
                    <a:pt x="133" y="154"/>
                    <a:pt x="132" y="148"/>
                  </a:cubicBezTo>
                  <a:cubicBezTo>
                    <a:pt x="129" y="133"/>
                    <a:pt x="130" y="119"/>
                    <a:pt x="129" y="106"/>
                  </a:cubicBezTo>
                  <a:cubicBezTo>
                    <a:pt x="128" y="118"/>
                    <a:pt x="127" y="131"/>
                    <a:pt x="129" y="145"/>
                  </a:cubicBezTo>
                  <a:cubicBezTo>
                    <a:pt x="130" y="152"/>
                    <a:pt x="128" y="154"/>
                    <a:pt x="121" y="154"/>
                  </a:cubicBezTo>
                  <a:cubicBezTo>
                    <a:pt x="111" y="154"/>
                    <a:pt x="102" y="154"/>
                    <a:pt x="92" y="154"/>
                  </a:cubicBezTo>
                  <a:cubicBezTo>
                    <a:pt x="85" y="154"/>
                    <a:pt x="81" y="151"/>
                    <a:pt x="77" y="145"/>
                  </a:cubicBezTo>
                  <a:cubicBezTo>
                    <a:pt x="73" y="139"/>
                    <a:pt x="70" y="132"/>
                    <a:pt x="67" y="124"/>
                  </a:cubicBezTo>
                  <a:cubicBezTo>
                    <a:pt x="64" y="131"/>
                    <a:pt x="66" y="137"/>
                    <a:pt x="69" y="143"/>
                  </a:cubicBezTo>
                  <a:cubicBezTo>
                    <a:pt x="70" y="145"/>
                    <a:pt x="72" y="147"/>
                    <a:pt x="70" y="149"/>
                  </a:cubicBezTo>
                  <a:cubicBezTo>
                    <a:pt x="68" y="151"/>
                    <a:pt x="65" y="150"/>
                    <a:pt x="62" y="149"/>
                  </a:cubicBezTo>
                  <a:cubicBezTo>
                    <a:pt x="56" y="147"/>
                    <a:pt x="50" y="144"/>
                    <a:pt x="43" y="143"/>
                  </a:cubicBezTo>
                  <a:cubicBezTo>
                    <a:pt x="32" y="139"/>
                    <a:pt x="28" y="131"/>
                    <a:pt x="25" y="120"/>
                  </a:cubicBezTo>
                  <a:cubicBezTo>
                    <a:pt x="25" y="118"/>
                    <a:pt x="25" y="116"/>
                    <a:pt x="23" y="114"/>
                  </a:cubicBezTo>
                  <a:cubicBezTo>
                    <a:pt x="19" y="118"/>
                    <a:pt x="19" y="123"/>
                    <a:pt x="20" y="128"/>
                  </a:cubicBezTo>
                  <a:cubicBezTo>
                    <a:pt x="21" y="132"/>
                    <a:pt x="22" y="136"/>
                    <a:pt x="17" y="137"/>
                  </a:cubicBezTo>
                  <a:cubicBezTo>
                    <a:pt x="15" y="136"/>
                    <a:pt x="14" y="134"/>
                    <a:pt x="13" y="133"/>
                  </a:cubicBezTo>
                  <a:cubicBezTo>
                    <a:pt x="10" y="131"/>
                    <a:pt x="9" y="128"/>
                    <a:pt x="8" y="125"/>
                  </a:cubicBezTo>
                  <a:cubicBezTo>
                    <a:pt x="7" y="125"/>
                    <a:pt x="7" y="124"/>
                    <a:pt x="7" y="123"/>
                  </a:cubicBezTo>
                  <a:cubicBezTo>
                    <a:pt x="0" y="113"/>
                    <a:pt x="2" y="103"/>
                    <a:pt x="5" y="92"/>
                  </a:cubicBezTo>
                  <a:cubicBezTo>
                    <a:pt x="8" y="80"/>
                    <a:pt x="12" y="68"/>
                    <a:pt x="16" y="56"/>
                  </a:cubicBezTo>
                  <a:cubicBezTo>
                    <a:pt x="19" y="46"/>
                    <a:pt x="24" y="36"/>
                    <a:pt x="31" y="28"/>
                  </a:cubicBezTo>
                  <a:cubicBezTo>
                    <a:pt x="32" y="27"/>
                    <a:pt x="32" y="26"/>
                    <a:pt x="33" y="24"/>
                  </a:cubicBezTo>
                  <a:cubicBezTo>
                    <a:pt x="35" y="20"/>
                    <a:pt x="36" y="16"/>
                    <a:pt x="38" y="13"/>
                  </a:cubicBezTo>
                  <a:cubicBezTo>
                    <a:pt x="41" y="8"/>
                    <a:pt x="45" y="4"/>
                    <a:pt x="50" y="4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60" y="0"/>
                    <a:pt x="67" y="1"/>
                    <a:pt x="74" y="1"/>
                  </a:cubicBezTo>
                  <a:cubicBezTo>
                    <a:pt x="77" y="1"/>
                    <a:pt x="80" y="3"/>
                    <a:pt x="82" y="4"/>
                  </a:cubicBezTo>
                  <a:cubicBezTo>
                    <a:pt x="87" y="5"/>
                    <a:pt x="91" y="6"/>
                    <a:pt x="95" y="6"/>
                  </a:cubicBezTo>
                  <a:cubicBezTo>
                    <a:pt x="102" y="5"/>
                    <a:pt x="108" y="7"/>
                    <a:pt x="115" y="9"/>
                  </a:cubicBezTo>
                  <a:cubicBezTo>
                    <a:pt x="125" y="11"/>
                    <a:pt x="134" y="12"/>
                    <a:pt x="145" y="13"/>
                  </a:cubicBezTo>
                  <a:cubicBezTo>
                    <a:pt x="154" y="14"/>
                    <a:pt x="164" y="14"/>
                    <a:pt x="174" y="15"/>
                  </a:cubicBezTo>
                  <a:cubicBezTo>
                    <a:pt x="182" y="16"/>
                    <a:pt x="190" y="15"/>
                    <a:pt x="198" y="16"/>
                  </a:cubicBezTo>
                  <a:cubicBezTo>
                    <a:pt x="209" y="18"/>
                    <a:pt x="220" y="17"/>
                    <a:pt x="231" y="19"/>
                  </a:cubicBezTo>
                  <a:cubicBezTo>
                    <a:pt x="233" y="20"/>
                    <a:pt x="235" y="21"/>
                    <a:pt x="236" y="24"/>
                  </a:cubicBezTo>
                  <a:cubicBezTo>
                    <a:pt x="229" y="31"/>
                    <a:pt x="220" y="34"/>
                    <a:pt x="209" y="34"/>
                  </a:cubicBezTo>
                  <a:cubicBezTo>
                    <a:pt x="162" y="38"/>
                    <a:pt x="114" y="38"/>
                    <a:pt x="67" y="27"/>
                  </a:cubicBezTo>
                  <a:cubicBezTo>
                    <a:pt x="61" y="26"/>
                    <a:pt x="55" y="24"/>
                    <a:pt x="50" y="22"/>
                  </a:cubicBezTo>
                  <a:cubicBezTo>
                    <a:pt x="48" y="21"/>
                    <a:pt x="45" y="20"/>
                    <a:pt x="43" y="21"/>
                  </a:cubicBezTo>
                  <a:cubicBezTo>
                    <a:pt x="40" y="21"/>
                    <a:pt x="39" y="23"/>
                    <a:pt x="41" y="25"/>
                  </a:cubicBezTo>
                  <a:cubicBezTo>
                    <a:pt x="43" y="28"/>
                    <a:pt x="45" y="29"/>
                    <a:pt x="48" y="30"/>
                  </a:cubicBezTo>
                  <a:cubicBezTo>
                    <a:pt x="63" y="36"/>
                    <a:pt x="79" y="39"/>
                    <a:pt x="95" y="41"/>
                  </a:cubicBezTo>
                  <a:cubicBezTo>
                    <a:pt x="97" y="41"/>
                    <a:pt x="98" y="41"/>
                    <a:pt x="100" y="41"/>
                  </a:cubicBezTo>
                  <a:cubicBezTo>
                    <a:pt x="135" y="45"/>
                    <a:pt x="171" y="41"/>
                    <a:pt x="206" y="42"/>
                  </a:cubicBezTo>
                  <a:cubicBezTo>
                    <a:pt x="212" y="42"/>
                    <a:pt x="218" y="41"/>
                    <a:pt x="225" y="41"/>
                  </a:cubicBezTo>
                  <a:cubicBezTo>
                    <a:pt x="229" y="40"/>
                    <a:pt x="232" y="37"/>
                    <a:pt x="235" y="34"/>
                  </a:cubicBezTo>
                  <a:cubicBezTo>
                    <a:pt x="236" y="32"/>
                    <a:pt x="237" y="29"/>
                    <a:pt x="239" y="28"/>
                  </a:cubicBezTo>
                  <a:close/>
                </a:path>
              </a:pathLst>
            </a:custGeom>
            <a:solidFill>
              <a:srgbClr val="E7F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89"/>
            <p:cNvSpPr>
              <a:spLocks/>
            </p:cNvSpPr>
            <p:nvPr/>
          </p:nvSpPr>
          <p:spPr bwMode="auto">
            <a:xfrm>
              <a:off x="6105525" y="3938588"/>
              <a:ext cx="825500" cy="736600"/>
            </a:xfrm>
            <a:custGeom>
              <a:avLst/>
              <a:gdLst>
                <a:gd name="T0" fmla="*/ 3 w 219"/>
                <a:gd name="T1" fmla="*/ 34 h 196"/>
                <a:gd name="T2" fmla="*/ 9 w 219"/>
                <a:gd name="T3" fmla="*/ 13 h 196"/>
                <a:gd name="T4" fmla="*/ 12 w 219"/>
                <a:gd name="T5" fmla="*/ 19 h 196"/>
                <a:gd name="T6" fmla="*/ 22 w 219"/>
                <a:gd name="T7" fmla="*/ 42 h 196"/>
                <a:gd name="T8" fmla="*/ 51 w 219"/>
                <a:gd name="T9" fmla="*/ 52 h 196"/>
                <a:gd name="T10" fmla="*/ 53 w 219"/>
                <a:gd name="T11" fmla="*/ 50 h 196"/>
                <a:gd name="T12" fmla="*/ 49 w 219"/>
                <a:gd name="T13" fmla="*/ 29 h 196"/>
                <a:gd name="T14" fmla="*/ 51 w 219"/>
                <a:gd name="T15" fmla="*/ 23 h 196"/>
                <a:gd name="T16" fmla="*/ 54 w 219"/>
                <a:gd name="T17" fmla="*/ 26 h 196"/>
                <a:gd name="T18" fmla="*/ 77 w 219"/>
                <a:gd name="T19" fmla="*/ 56 h 196"/>
                <a:gd name="T20" fmla="*/ 112 w 219"/>
                <a:gd name="T21" fmla="*/ 52 h 196"/>
                <a:gd name="T22" fmla="*/ 111 w 219"/>
                <a:gd name="T23" fmla="*/ 21 h 196"/>
                <a:gd name="T24" fmla="*/ 115 w 219"/>
                <a:gd name="T25" fmla="*/ 1 h 196"/>
                <a:gd name="T26" fmla="*/ 116 w 219"/>
                <a:gd name="T27" fmla="*/ 9 h 196"/>
                <a:gd name="T28" fmla="*/ 116 w 219"/>
                <a:gd name="T29" fmla="*/ 30 h 196"/>
                <a:gd name="T30" fmla="*/ 123 w 219"/>
                <a:gd name="T31" fmla="*/ 58 h 196"/>
                <a:gd name="T32" fmla="*/ 148 w 219"/>
                <a:gd name="T33" fmla="*/ 61 h 196"/>
                <a:gd name="T34" fmla="*/ 172 w 219"/>
                <a:gd name="T35" fmla="*/ 59 h 196"/>
                <a:gd name="T36" fmla="*/ 179 w 219"/>
                <a:gd name="T37" fmla="*/ 34 h 196"/>
                <a:gd name="T38" fmla="*/ 185 w 219"/>
                <a:gd name="T39" fmla="*/ 34 h 196"/>
                <a:gd name="T40" fmla="*/ 188 w 219"/>
                <a:gd name="T41" fmla="*/ 64 h 196"/>
                <a:gd name="T42" fmla="*/ 217 w 219"/>
                <a:gd name="T43" fmla="*/ 73 h 196"/>
                <a:gd name="T44" fmla="*/ 195 w 219"/>
                <a:gd name="T45" fmla="*/ 82 h 196"/>
                <a:gd name="T46" fmla="*/ 212 w 219"/>
                <a:gd name="T47" fmla="*/ 136 h 196"/>
                <a:gd name="T48" fmla="*/ 216 w 219"/>
                <a:gd name="T49" fmla="*/ 167 h 196"/>
                <a:gd name="T50" fmla="*/ 210 w 219"/>
                <a:gd name="T51" fmla="*/ 177 h 196"/>
                <a:gd name="T52" fmla="*/ 205 w 219"/>
                <a:gd name="T53" fmla="*/ 152 h 196"/>
                <a:gd name="T54" fmla="*/ 189 w 219"/>
                <a:gd name="T55" fmla="*/ 96 h 196"/>
                <a:gd name="T56" fmla="*/ 182 w 219"/>
                <a:gd name="T57" fmla="*/ 79 h 196"/>
                <a:gd name="T58" fmla="*/ 162 w 219"/>
                <a:gd name="T59" fmla="*/ 77 h 196"/>
                <a:gd name="T60" fmla="*/ 156 w 219"/>
                <a:gd name="T61" fmla="*/ 105 h 196"/>
                <a:gd name="T62" fmla="*/ 158 w 219"/>
                <a:gd name="T63" fmla="*/ 130 h 196"/>
                <a:gd name="T64" fmla="*/ 160 w 219"/>
                <a:gd name="T65" fmla="*/ 148 h 196"/>
                <a:gd name="T66" fmla="*/ 161 w 219"/>
                <a:gd name="T67" fmla="*/ 150 h 196"/>
                <a:gd name="T68" fmla="*/ 167 w 219"/>
                <a:gd name="T69" fmla="*/ 135 h 196"/>
                <a:gd name="T70" fmla="*/ 170 w 219"/>
                <a:gd name="T71" fmla="*/ 129 h 196"/>
                <a:gd name="T72" fmla="*/ 170 w 219"/>
                <a:gd name="T73" fmla="*/ 146 h 196"/>
                <a:gd name="T74" fmla="*/ 166 w 219"/>
                <a:gd name="T75" fmla="*/ 172 h 196"/>
                <a:gd name="T76" fmla="*/ 152 w 219"/>
                <a:gd name="T77" fmla="*/ 181 h 196"/>
                <a:gd name="T78" fmla="*/ 146 w 219"/>
                <a:gd name="T79" fmla="*/ 167 h 196"/>
                <a:gd name="T80" fmla="*/ 145 w 219"/>
                <a:gd name="T81" fmla="*/ 92 h 196"/>
                <a:gd name="T82" fmla="*/ 141 w 219"/>
                <a:gd name="T83" fmla="*/ 76 h 196"/>
                <a:gd name="T84" fmla="*/ 116 w 219"/>
                <a:gd name="T85" fmla="*/ 73 h 196"/>
                <a:gd name="T86" fmla="*/ 81 w 219"/>
                <a:gd name="T87" fmla="*/ 73 h 196"/>
                <a:gd name="T88" fmla="*/ 71 w 219"/>
                <a:gd name="T89" fmla="*/ 95 h 196"/>
                <a:gd name="T90" fmla="*/ 68 w 219"/>
                <a:gd name="T91" fmla="*/ 123 h 196"/>
                <a:gd name="T92" fmla="*/ 63 w 219"/>
                <a:gd name="T93" fmla="*/ 148 h 196"/>
                <a:gd name="T94" fmla="*/ 59 w 219"/>
                <a:gd name="T95" fmla="*/ 154 h 196"/>
                <a:gd name="T96" fmla="*/ 57 w 219"/>
                <a:gd name="T97" fmla="*/ 131 h 196"/>
                <a:gd name="T98" fmla="*/ 66 w 219"/>
                <a:gd name="T99" fmla="*/ 76 h 196"/>
                <a:gd name="T100" fmla="*/ 57 w 219"/>
                <a:gd name="T101" fmla="*/ 70 h 196"/>
                <a:gd name="T102" fmla="*/ 51 w 219"/>
                <a:gd name="T103" fmla="*/ 84 h 196"/>
                <a:gd name="T104" fmla="*/ 18 w 219"/>
                <a:gd name="T105" fmla="*/ 176 h 196"/>
                <a:gd name="T106" fmla="*/ 8 w 219"/>
                <a:gd name="T107" fmla="*/ 195 h 196"/>
                <a:gd name="T108" fmla="*/ 7 w 219"/>
                <a:gd name="T109" fmla="*/ 180 h 196"/>
                <a:gd name="T110" fmla="*/ 33 w 219"/>
                <a:gd name="T111" fmla="*/ 97 h 196"/>
                <a:gd name="T112" fmla="*/ 45 w 219"/>
                <a:gd name="T113" fmla="*/ 76 h 196"/>
                <a:gd name="T114" fmla="*/ 48 w 219"/>
                <a:gd name="T115" fmla="*/ 68 h 196"/>
                <a:gd name="T116" fmla="*/ 18 w 219"/>
                <a:gd name="T117" fmla="*/ 56 h 196"/>
                <a:gd name="T118" fmla="*/ 16 w 219"/>
                <a:gd name="T119" fmla="*/ 55 h 196"/>
                <a:gd name="T120" fmla="*/ 3 w 219"/>
                <a:gd name="T121" fmla="*/ 44 h 196"/>
                <a:gd name="T122" fmla="*/ 2 w 219"/>
                <a:gd name="T123" fmla="*/ 41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9" h="196">
                  <a:moveTo>
                    <a:pt x="2" y="41"/>
                  </a:moveTo>
                  <a:cubicBezTo>
                    <a:pt x="4" y="39"/>
                    <a:pt x="5" y="37"/>
                    <a:pt x="3" y="34"/>
                  </a:cubicBezTo>
                  <a:cubicBezTo>
                    <a:pt x="0" y="27"/>
                    <a:pt x="2" y="20"/>
                    <a:pt x="7" y="15"/>
                  </a:cubicBezTo>
                  <a:cubicBezTo>
                    <a:pt x="7" y="14"/>
                    <a:pt x="8" y="13"/>
                    <a:pt x="9" y="13"/>
                  </a:cubicBezTo>
                  <a:cubicBezTo>
                    <a:pt x="10" y="14"/>
                    <a:pt x="11" y="14"/>
                    <a:pt x="11" y="15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11" y="26"/>
                    <a:pt x="15" y="32"/>
                    <a:pt x="18" y="39"/>
                  </a:cubicBezTo>
                  <a:cubicBezTo>
                    <a:pt x="19" y="40"/>
                    <a:pt x="21" y="41"/>
                    <a:pt x="22" y="42"/>
                  </a:cubicBezTo>
                  <a:cubicBezTo>
                    <a:pt x="25" y="43"/>
                    <a:pt x="28" y="44"/>
                    <a:pt x="30" y="45"/>
                  </a:cubicBezTo>
                  <a:cubicBezTo>
                    <a:pt x="37" y="48"/>
                    <a:pt x="44" y="50"/>
                    <a:pt x="51" y="52"/>
                  </a:cubicBezTo>
                  <a:cubicBezTo>
                    <a:pt x="52" y="53"/>
                    <a:pt x="53" y="53"/>
                    <a:pt x="54" y="53"/>
                  </a:cubicBezTo>
                  <a:cubicBezTo>
                    <a:pt x="55" y="51"/>
                    <a:pt x="53" y="51"/>
                    <a:pt x="53" y="50"/>
                  </a:cubicBezTo>
                  <a:cubicBezTo>
                    <a:pt x="52" y="49"/>
                    <a:pt x="52" y="47"/>
                    <a:pt x="51" y="46"/>
                  </a:cubicBezTo>
                  <a:cubicBezTo>
                    <a:pt x="48" y="41"/>
                    <a:pt x="47" y="35"/>
                    <a:pt x="49" y="29"/>
                  </a:cubicBezTo>
                  <a:cubicBezTo>
                    <a:pt x="50" y="28"/>
                    <a:pt x="49" y="26"/>
                    <a:pt x="50" y="24"/>
                  </a:cubicBezTo>
                  <a:cubicBezTo>
                    <a:pt x="50" y="24"/>
                    <a:pt x="51" y="23"/>
                    <a:pt x="51" y="23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3" y="24"/>
                    <a:pt x="54" y="25"/>
                    <a:pt x="54" y="26"/>
                  </a:cubicBezTo>
                  <a:cubicBezTo>
                    <a:pt x="56" y="35"/>
                    <a:pt x="60" y="43"/>
                    <a:pt x="65" y="50"/>
                  </a:cubicBezTo>
                  <a:cubicBezTo>
                    <a:pt x="68" y="54"/>
                    <a:pt x="72" y="56"/>
                    <a:pt x="77" y="56"/>
                  </a:cubicBezTo>
                  <a:cubicBezTo>
                    <a:pt x="87" y="56"/>
                    <a:pt x="98" y="56"/>
                    <a:pt x="108" y="56"/>
                  </a:cubicBezTo>
                  <a:cubicBezTo>
                    <a:pt x="111" y="56"/>
                    <a:pt x="112" y="55"/>
                    <a:pt x="112" y="52"/>
                  </a:cubicBezTo>
                  <a:cubicBezTo>
                    <a:pt x="112" y="51"/>
                    <a:pt x="112" y="50"/>
                    <a:pt x="112" y="50"/>
                  </a:cubicBezTo>
                  <a:cubicBezTo>
                    <a:pt x="109" y="40"/>
                    <a:pt x="111" y="31"/>
                    <a:pt x="111" y="21"/>
                  </a:cubicBezTo>
                  <a:cubicBezTo>
                    <a:pt x="111" y="15"/>
                    <a:pt x="112" y="10"/>
                    <a:pt x="113" y="4"/>
                  </a:cubicBezTo>
                  <a:cubicBezTo>
                    <a:pt x="114" y="3"/>
                    <a:pt x="113" y="0"/>
                    <a:pt x="115" y="1"/>
                  </a:cubicBezTo>
                  <a:cubicBezTo>
                    <a:pt x="117" y="1"/>
                    <a:pt x="116" y="4"/>
                    <a:pt x="116" y="5"/>
                  </a:cubicBezTo>
                  <a:cubicBezTo>
                    <a:pt x="116" y="6"/>
                    <a:pt x="116" y="8"/>
                    <a:pt x="116" y="9"/>
                  </a:cubicBezTo>
                  <a:cubicBezTo>
                    <a:pt x="115" y="10"/>
                    <a:pt x="115" y="11"/>
                    <a:pt x="115" y="12"/>
                  </a:cubicBezTo>
                  <a:cubicBezTo>
                    <a:pt x="117" y="18"/>
                    <a:pt x="116" y="24"/>
                    <a:pt x="116" y="30"/>
                  </a:cubicBezTo>
                  <a:cubicBezTo>
                    <a:pt x="117" y="39"/>
                    <a:pt x="119" y="47"/>
                    <a:pt x="120" y="55"/>
                  </a:cubicBezTo>
                  <a:cubicBezTo>
                    <a:pt x="120" y="57"/>
                    <a:pt x="121" y="58"/>
                    <a:pt x="123" y="58"/>
                  </a:cubicBezTo>
                  <a:cubicBezTo>
                    <a:pt x="125" y="59"/>
                    <a:pt x="127" y="59"/>
                    <a:pt x="129" y="59"/>
                  </a:cubicBezTo>
                  <a:cubicBezTo>
                    <a:pt x="136" y="59"/>
                    <a:pt x="142" y="60"/>
                    <a:pt x="148" y="61"/>
                  </a:cubicBezTo>
                  <a:cubicBezTo>
                    <a:pt x="155" y="63"/>
                    <a:pt x="161" y="62"/>
                    <a:pt x="168" y="62"/>
                  </a:cubicBezTo>
                  <a:cubicBezTo>
                    <a:pt x="170" y="62"/>
                    <a:pt x="171" y="61"/>
                    <a:pt x="172" y="59"/>
                  </a:cubicBezTo>
                  <a:cubicBezTo>
                    <a:pt x="173" y="56"/>
                    <a:pt x="174" y="53"/>
                    <a:pt x="175" y="50"/>
                  </a:cubicBezTo>
                  <a:cubicBezTo>
                    <a:pt x="176" y="45"/>
                    <a:pt x="178" y="39"/>
                    <a:pt x="179" y="34"/>
                  </a:cubicBezTo>
                  <a:cubicBezTo>
                    <a:pt x="180" y="31"/>
                    <a:pt x="182" y="29"/>
                    <a:pt x="183" y="30"/>
                  </a:cubicBezTo>
                  <a:cubicBezTo>
                    <a:pt x="185" y="31"/>
                    <a:pt x="185" y="32"/>
                    <a:pt x="185" y="34"/>
                  </a:cubicBezTo>
                  <a:cubicBezTo>
                    <a:pt x="185" y="43"/>
                    <a:pt x="186" y="51"/>
                    <a:pt x="184" y="59"/>
                  </a:cubicBezTo>
                  <a:cubicBezTo>
                    <a:pt x="183" y="62"/>
                    <a:pt x="185" y="64"/>
                    <a:pt x="188" y="64"/>
                  </a:cubicBezTo>
                  <a:cubicBezTo>
                    <a:pt x="197" y="64"/>
                    <a:pt x="207" y="64"/>
                    <a:pt x="217" y="64"/>
                  </a:cubicBezTo>
                  <a:cubicBezTo>
                    <a:pt x="219" y="67"/>
                    <a:pt x="219" y="70"/>
                    <a:pt x="217" y="73"/>
                  </a:cubicBezTo>
                  <a:cubicBezTo>
                    <a:pt x="211" y="76"/>
                    <a:pt x="204" y="79"/>
                    <a:pt x="197" y="79"/>
                  </a:cubicBezTo>
                  <a:cubicBezTo>
                    <a:pt x="195" y="79"/>
                    <a:pt x="194" y="80"/>
                    <a:pt x="195" y="82"/>
                  </a:cubicBezTo>
                  <a:cubicBezTo>
                    <a:pt x="195" y="82"/>
                    <a:pt x="196" y="83"/>
                    <a:pt x="196" y="83"/>
                  </a:cubicBezTo>
                  <a:cubicBezTo>
                    <a:pt x="204" y="100"/>
                    <a:pt x="209" y="118"/>
                    <a:pt x="212" y="136"/>
                  </a:cubicBezTo>
                  <a:cubicBezTo>
                    <a:pt x="214" y="144"/>
                    <a:pt x="216" y="152"/>
                    <a:pt x="215" y="160"/>
                  </a:cubicBezTo>
                  <a:cubicBezTo>
                    <a:pt x="215" y="163"/>
                    <a:pt x="216" y="165"/>
                    <a:pt x="216" y="167"/>
                  </a:cubicBezTo>
                  <a:cubicBezTo>
                    <a:pt x="217" y="171"/>
                    <a:pt x="217" y="174"/>
                    <a:pt x="214" y="177"/>
                  </a:cubicBezTo>
                  <a:cubicBezTo>
                    <a:pt x="213" y="179"/>
                    <a:pt x="211" y="178"/>
                    <a:pt x="210" y="177"/>
                  </a:cubicBezTo>
                  <a:cubicBezTo>
                    <a:pt x="209" y="176"/>
                    <a:pt x="209" y="174"/>
                    <a:pt x="209" y="173"/>
                  </a:cubicBezTo>
                  <a:cubicBezTo>
                    <a:pt x="210" y="165"/>
                    <a:pt x="208" y="159"/>
                    <a:pt x="205" y="152"/>
                  </a:cubicBezTo>
                  <a:cubicBezTo>
                    <a:pt x="202" y="141"/>
                    <a:pt x="199" y="130"/>
                    <a:pt x="196" y="120"/>
                  </a:cubicBezTo>
                  <a:cubicBezTo>
                    <a:pt x="194" y="112"/>
                    <a:pt x="192" y="104"/>
                    <a:pt x="189" y="96"/>
                  </a:cubicBezTo>
                  <a:cubicBezTo>
                    <a:pt x="187" y="90"/>
                    <a:pt x="186" y="85"/>
                    <a:pt x="187" y="80"/>
                  </a:cubicBezTo>
                  <a:cubicBezTo>
                    <a:pt x="185" y="78"/>
                    <a:pt x="184" y="79"/>
                    <a:pt x="182" y="79"/>
                  </a:cubicBezTo>
                  <a:cubicBezTo>
                    <a:pt x="177" y="78"/>
                    <a:pt x="173" y="79"/>
                    <a:pt x="169" y="77"/>
                  </a:cubicBezTo>
                  <a:cubicBezTo>
                    <a:pt x="166" y="77"/>
                    <a:pt x="164" y="77"/>
                    <a:pt x="162" y="77"/>
                  </a:cubicBezTo>
                  <a:cubicBezTo>
                    <a:pt x="148" y="77"/>
                    <a:pt x="152" y="76"/>
                    <a:pt x="153" y="89"/>
                  </a:cubicBezTo>
                  <a:cubicBezTo>
                    <a:pt x="153" y="94"/>
                    <a:pt x="155" y="99"/>
                    <a:pt x="156" y="105"/>
                  </a:cubicBezTo>
                  <a:cubicBezTo>
                    <a:pt x="156" y="109"/>
                    <a:pt x="157" y="113"/>
                    <a:pt x="157" y="117"/>
                  </a:cubicBezTo>
                  <a:cubicBezTo>
                    <a:pt x="158" y="121"/>
                    <a:pt x="158" y="125"/>
                    <a:pt x="158" y="130"/>
                  </a:cubicBezTo>
                  <a:cubicBezTo>
                    <a:pt x="158" y="131"/>
                    <a:pt x="158" y="132"/>
                    <a:pt x="159" y="133"/>
                  </a:cubicBezTo>
                  <a:cubicBezTo>
                    <a:pt x="160" y="138"/>
                    <a:pt x="160" y="143"/>
                    <a:pt x="160" y="148"/>
                  </a:cubicBezTo>
                  <a:cubicBezTo>
                    <a:pt x="160" y="149"/>
                    <a:pt x="160" y="149"/>
                    <a:pt x="160" y="150"/>
                  </a:cubicBezTo>
                  <a:cubicBezTo>
                    <a:pt x="160" y="150"/>
                    <a:pt x="160" y="151"/>
                    <a:pt x="161" y="150"/>
                  </a:cubicBezTo>
                  <a:cubicBezTo>
                    <a:pt x="161" y="150"/>
                    <a:pt x="162" y="150"/>
                    <a:pt x="162" y="150"/>
                  </a:cubicBezTo>
                  <a:cubicBezTo>
                    <a:pt x="164" y="145"/>
                    <a:pt x="166" y="140"/>
                    <a:pt x="167" y="135"/>
                  </a:cubicBezTo>
                  <a:cubicBezTo>
                    <a:pt x="168" y="133"/>
                    <a:pt x="169" y="131"/>
                    <a:pt x="169" y="130"/>
                  </a:cubicBezTo>
                  <a:cubicBezTo>
                    <a:pt x="169" y="129"/>
                    <a:pt x="170" y="129"/>
                    <a:pt x="170" y="129"/>
                  </a:cubicBezTo>
                  <a:cubicBezTo>
                    <a:pt x="171" y="129"/>
                    <a:pt x="171" y="130"/>
                    <a:pt x="171" y="130"/>
                  </a:cubicBezTo>
                  <a:cubicBezTo>
                    <a:pt x="170" y="135"/>
                    <a:pt x="170" y="141"/>
                    <a:pt x="170" y="146"/>
                  </a:cubicBezTo>
                  <a:cubicBezTo>
                    <a:pt x="171" y="151"/>
                    <a:pt x="169" y="156"/>
                    <a:pt x="168" y="161"/>
                  </a:cubicBezTo>
                  <a:cubicBezTo>
                    <a:pt x="168" y="165"/>
                    <a:pt x="167" y="169"/>
                    <a:pt x="166" y="172"/>
                  </a:cubicBezTo>
                  <a:cubicBezTo>
                    <a:pt x="165" y="175"/>
                    <a:pt x="164" y="177"/>
                    <a:pt x="162" y="179"/>
                  </a:cubicBezTo>
                  <a:cubicBezTo>
                    <a:pt x="159" y="182"/>
                    <a:pt x="155" y="182"/>
                    <a:pt x="152" y="181"/>
                  </a:cubicBezTo>
                  <a:cubicBezTo>
                    <a:pt x="150" y="181"/>
                    <a:pt x="149" y="179"/>
                    <a:pt x="148" y="177"/>
                  </a:cubicBezTo>
                  <a:cubicBezTo>
                    <a:pt x="147" y="174"/>
                    <a:pt x="146" y="170"/>
                    <a:pt x="146" y="167"/>
                  </a:cubicBezTo>
                  <a:cubicBezTo>
                    <a:pt x="146" y="146"/>
                    <a:pt x="146" y="126"/>
                    <a:pt x="146" y="106"/>
                  </a:cubicBezTo>
                  <a:cubicBezTo>
                    <a:pt x="146" y="101"/>
                    <a:pt x="147" y="96"/>
                    <a:pt x="145" y="92"/>
                  </a:cubicBezTo>
                  <a:cubicBezTo>
                    <a:pt x="144" y="88"/>
                    <a:pt x="145" y="85"/>
                    <a:pt x="145" y="81"/>
                  </a:cubicBezTo>
                  <a:cubicBezTo>
                    <a:pt x="145" y="78"/>
                    <a:pt x="144" y="77"/>
                    <a:pt x="141" y="76"/>
                  </a:cubicBezTo>
                  <a:cubicBezTo>
                    <a:pt x="137" y="75"/>
                    <a:pt x="133" y="74"/>
                    <a:pt x="129" y="74"/>
                  </a:cubicBezTo>
                  <a:cubicBezTo>
                    <a:pt x="125" y="74"/>
                    <a:pt x="120" y="75"/>
                    <a:pt x="116" y="73"/>
                  </a:cubicBezTo>
                  <a:cubicBezTo>
                    <a:pt x="115" y="72"/>
                    <a:pt x="114" y="73"/>
                    <a:pt x="113" y="73"/>
                  </a:cubicBezTo>
                  <a:cubicBezTo>
                    <a:pt x="102" y="73"/>
                    <a:pt x="92" y="73"/>
                    <a:pt x="81" y="73"/>
                  </a:cubicBezTo>
                  <a:cubicBezTo>
                    <a:pt x="77" y="73"/>
                    <a:pt x="77" y="73"/>
                    <a:pt x="76" y="77"/>
                  </a:cubicBezTo>
                  <a:cubicBezTo>
                    <a:pt x="74" y="83"/>
                    <a:pt x="72" y="89"/>
                    <a:pt x="71" y="95"/>
                  </a:cubicBezTo>
                  <a:cubicBezTo>
                    <a:pt x="71" y="100"/>
                    <a:pt x="70" y="105"/>
                    <a:pt x="69" y="110"/>
                  </a:cubicBezTo>
                  <a:cubicBezTo>
                    <a:pt x="68" y="114"/>
                    <a:pt x="68" y="119"/>
                    <a:pt x="68" y="123"/>
                  </a:cubicBezTo>
                  <a:cubicBezTo>
                    <a:pt x="67" y="130"/>
                    <a:pt x="64" y="136"/>
                    <a:pt x="63" y="143"/>
                  </a:cubicBezTo>
                  <a:cubicBezTo>
                    <a:pt x="63" y="144"/>
                    <a:pt x="63" y="146"/>
                    <a:pt x="63" y="148"/>
                  </a:cubicBezTo>
                  <a:cubicBezTo>
                    <a:pt x="63" y="150"/>
                    <a:pt x="62" y="152"/>
                    <a:pt x="61" y="153"/>
                  </a:cubicBezTo>
                  <a:cubicBezTo>
                    <a:pt x="60" y="154"/>
                    <a:pt x="60" y="155"/>
                    <a:pt x="59" y="154"/>
                  </a:cubicBezTo>
                  <a:cubicBezTo>
                    <a:pt x="57" y="154"/>
                    <a:pt x="57" y="153"/>
                    <a:pt x="57" y="152"/>
                  </a:cubicBezTo>
                  <a:cubicBezTo>
                    <a:pt x="59" y="145"/>
                    <a:pt x="59" y="138"/>
                    <a:pt x="57" y="131"/>
                  </a:cubicBezTo>
                  <a:cubicBezTo>
                    <a:pt x="56" y="128"/>
                    <a:pt x="57" y="126"/>
                    <a:pt x="57" y="123"/>
                  </a:cubicBezTo>
                  <a:cubicBezTo>
                    <a:pt x="57" y="107"/>
                    <a:pt x="60" y="91"/>
                    <a:pt x="66" y="76"/>
                  </a:cubicBezTo>
                  <a:cubicBezTo>
                    <a:pt x="66" y="75"/>
                    <a:pt x="67" y="75"/>
                    <a:pt x="67" y="74"/>
                  </a:cubicBezTo>
                  <a:cubicBezTo>
                    <a:pt x="64" y="72"/>
                    <a:pt x="61" y="71"/>
                    <a:pt x="57" y="70"/>
                  </a:cubicBezTo>
                  <a:cubicBezTo>
                    <a:pt x="56" y="70"/>
                    <a:pt x="56" y="71"/>
                    <a:pt x="55" y="72"/>
                  </a:cubicBezTo>
                  <a:cubicBezTo>
                    <a:pt x="55" y="76"/>
                    <a:pt x="53" y="80"/>
                    <a:pt x="51" y="84"/>
                  </a:cubicBezTo>
                  <a:cubicBezTo>
                    <a:pt x="46" y="93"/>
                    <a:pt x="43" y="103"/>
                    <a:pt x="40" y="112"/>
                  </a:cubicBezTo>
                  <a:cubicBezTo>
                    <a:pt x="33" y="134"/>
                    <a:pt x="25" y="155"/>
                    <a:pt x="18" y="176"/>
                  </a:cubicBezTo>
                  <a:cubicBezTo>
                    <a:pt x="16" y="181"/>
                    <a:pt x="14" y="186"/>
                    <a:pt x="12" y="191"/>
                  </a:cubicBezTo>
                  <a:cubicBezTo>
                    <a:pt x="12" y="193"/>
                    <a:pt x="11" y="195"/>
                    <a:pt x="8" y="195"/>
                  </a:cubicBezTo>
                  <a:cubicBezTo>
                    <a:pt x="6" y="196"/>
                    <a:pt x="4" y="194"/>
                    <a:pt x="5" y="192"/>
                  </a:cubicBezTo>
                  <a:cubicBezTo>
                    <a:pt x="5" y="188"/>
                    <a:pt x="6" y="184"/>
                    <a:pt x="7" y="180"/>
                  </a:cubicBezTo>
                  <a:cubicBezTo>
                    <a:pt x="9" y="163"/>
                    <a:pt x="15" y="147"/>
                    <a:pt x="21" y="131"/>
                  </a:cubicBezTo>
                  <a:cubicBezTo>
                    <a:pt x="25" y="120"/>
                    <a:pt x="29" y="108"/>
                    <a:pt x="33" y="97"/>
                  </a:cubicBezTo>
                  <a:cubicBezTo>
                    <a:pt x="35" y="91"/>
                    <a:pt x="38" y="86"/>
                    <a:pt x="41" y="81"/>
                  </a:cubicBezTo>
                  <a:cubicBezTo>
                    <a:pt x="42" y="79"/>
                    <a:pt x="44" y="78"/>
                    <a:pt x="45" y="76"/>
                  </a:cubicBezTo>
                  <a:cubicBezTo>
                    <a:pt x="47" y="74"/>
                    <a:pt x="48" y="73"/>
                    <a:pt x="49" y="72"/>
                  </a:cubicBezTo>
                  <a:cubicBezTo>
                    <a:pt x="51" y="70"/>
                    <a:pt x="51" y="69"/>
                    <a:pt x="48" y="68"/>
                  </a:cubicBezTo>
                  <a:cubicBezTo>
                    <a:pt x="39" y="65"/>
                    <a:pt x="30" y="60"/>
                    <a:pt x="21" y="57"/>
                  </a:cubicBezTo>
                  <a:cubicBezTo>
                    <a:pt x="20" y="57"/>
                    <a:pt x="19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7" y="56"/>
                    <a:pt x="17" y="55"/>
                    <a:pt x="16" y="55"/>
                  </a:cubicBezTo>
                  <a:cubicBezTo>
                    <a:pt x="12" y="52"/>
                    <a:pt x="9" y="48"/>
                    <a:pt x="4" y="46"/>
                  </a:cubicBezTo>
                  <a:cubicBezTo>
                    <a:pt x="4" y="46"/>
                    <a:pt x="3" y="45"/>
                    <a:pt x="3" y="44"/>
                  </a:cubicBezTo>
                  <a:cubicBezTo>
                    <a:pt x="2" y="44"/>
                    <a:pt x="2" y="43"/>
                    <a:pt x="2" y="43"/>
                  </a:cubicBezTo>
                  <a:cubicBezTo>
                    <a:pt x="2" y="42"/>
                    <a:pt x="2" y="42"/>
                    <a:pt x="2" y="41"/>
                  </a:cubicBezTo>
                  <a:close/>
                </a:path>
              </a:pathLst>
            </a:custGeom>
            <a:solidFill>
              <a:srgbClr val="D3E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0"/>
            <p:cNvSpPr>
              <a:spLocks/>
            </p:cNvSpPr>
            <p:nvPr/>
          </p:nvSpPr>
          <p:spPr bwMode="auto">
            <a:xfrm>
              <a:off x="6272213" y="2686050"/>
              <a:ext cx="373063" cy="176212"/>
            </a:xfrm>
            <a:custGeom>
              <a:avLst/>
              <a:gdLst>
                <a:gd name="T0" fmla="*/ 69 w 99"/>
                <a:gd name="T1" fmla="*/ 0 h 47"/>
                <a:gd name="T2" fmla="*/ 86 w 99"/>
                <a:gd name="T3" fmla="*/ 0 h 47"/>
                <a:gd name="T4" fmla="*/ 91 w 99"/>
                <a:gd name="T5" fmla="*/ 0 h 47"/>
                <a:gd name="T6" fmla="*/ 98 w 99"/>
                <a:gd name="T7" fmla="*/ 7 h 47"/>
                <a:gd name="T8" fmla="*/ 93 w 99"/>
                <a:gd name="T9" fmla="*/ 22 h 47"/>
                <a:gd name="T10" fmla="*/ 77 w 99"/>
                <a:gd name="T11" fmla="*/ 38 h 47"/>
                <a:gd name="T12" fmla="*/ 52 w 99"/>
                <a:gd name="T13" fmla="*/ 47 h 47"/>
                <a:gd name="T14" fmla="*/ 40 w 99"/>
                <a:gd name="T15" fmla="*/ 47 h 47"/>
                <a:gd name="T16" fmla="*/ 26 w 99"/>
                <a:gd name="T17" fmla="*/ 44 h 47"/>
                <a:gd name="T18" fmla="*/ 16 w 99"/>
                <a:gd name="T19" fmla="*/ 39 h 47"/>
                <a:gd name="T20" fmla="*/ 3 w 99"/>
                <a:gd name="T21" fmla="*/ 26 h 47"/>
                <a:gd name="T22" fmla="*/ 0 w 99"/>
                <a:gd name="T23" fmla="*/ 11 h 47"/>
                <a:gd name="T24" fmla="*/ 4 w 99"/>
                <a:gd name="T25" fmla="*/ 7 h 47"/>
                <a:gd name="T26" fmla="*/ 13 w 99"/>
                <a:gd name="T27" fmla="*/ 5 h 47"/>
                <a:gd name="T28" fmla="*/ 40 w 99"/>
                <a:gd name="T29" fmla="*/ 2 h 47"/>
                <a:gd name="T30" fmla="*/ 54 w 99"/>
                <a:gd name="T31" fmla="*/ 0 h 47"/>
                <a:gd name="T32" fmla="*/ 69 w 99"/>
                <a:gd name="T33" fmla="*/ 0 h 47"/>
                <a:gd name="T34" fmla="*/ 69 w 99"/>
                <a:gd name="T3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47">
                  <a:moveTo>
                    <a:pt x="69" y="0"/>
                  </a:moveTo>
                  <a:cubicBezTo>
                    <a:pt x="74" y="0"/>
                    <a:pt x="80" y="0"/>
                    <a:pt x="86" y="0"/>
                  </a:cubicBezTo>
                  <a:cubicBezTo>
                    <a:pt x="87" y="0"/>
                    <a:pt x="89" y="0"/>
                    <a:pt x="91" y="0"/>
                  </a:cubicBezTo>
                  <a:cubicBezTo>
                    <a:pt x="96" y="1"/>
                    <a:pt x="98" y="3"/>
                    <a:pt x="98" y="7"/>
                  </a:cubicBezTo>
                  <a:cubicBezTo>
                    <a:pt x="99" y="13"/>
                    <a:pt x="97" y="18"/>
                    <a:pt x="93" y="22"/>
                  </a:cubicBezTo>
                  <a:cubicBezTo>
                    <a:pt x="88" y="27"/>
                    <a:pt x="83" y="33"/>
                    <a:pt x="77" y="38"/>
                  </a:cubicBezTo>
                  <a:cubicBezTo>
                    <a:pt x="70" y="44"/>
                    <a:pt x="62" y="47"/>
                    <a:pt x="52" y="47"/>
                  </a:cubicBezTo>
                  <a:cubicBezTo>
                    <a:pt x="48" y="47"/>
                    <a:pt x="44" y="47"/>
                    <a:pt x="40" y="47"/>
                  </a:cubicBezTo>
                  <a:cubicBezTo>
                    <a:pt x="35" y="47"/>
                    <a:pt x="31" y="46"/>
                    <a:pt x="26" y="44"/>
                  </a:cubicBezTo>
                  <a:cubicBezTo>
                    <a:pt x="23" y="42"/>
                    <a:pt x="20" y="40"/>
                    <a:pt x="16" y="39"/>
                  </a:cubicBezTo>
                  <a:cubicBezTo>
                    <a:pt x="11" y="36"/>
                    <a:pt x="7" y="31"/>
                    <a:pt x="3" y="26"/>
                  </a:cubicBezTo>
                  <a:cubicBezTo>
                    <a:pt x="0" y="21"/>
                    <a:pt x="0" y="16"/>
                    <a:pt x="0" y="11"/>
                  </a:cubicBezTo>
                  <a:cubicBezTo>
                    <a:pt x="0" y="9"/>
                    <a:pt x="2" y="7"/>
                    <a:pt x="4" y="7"/>
                  </a:cubicBezTo>
                  <a:cubicBezTo>
                    <a:pt x="7" y="6"/>
                    <a:pt x="10" y="5"/>
                    <a:pt x="13" y="5"/>
                  </a:cubicBezTo>
                  <a:cubicBezTo>
                    <a:pt x="22" y="5"/>
                    <a:pt x="31" y="3"/>
                    <a:pt x="40" y="2"/>
                  </a:cubicBezTo>
                  <a:cubicBezTo>
                    <a:pt x="45" y="1"/>
                    <a:pt x="50" y="0"/>
                    <a:pt x="54" y="0"/>
                  </a:cubicBezTo>
                  <a:cubicBezTo>
                    <a:pt x="59" y="0"/>
                    <a:pt x="64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E67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1"/>
            <p:cNvSpPr>
              <a:spLocks/>
            </p:cNvSpPr>
            <p:nvPr/>
          </p:nvSpPr>
          <p:spPr bwMode="auto">
            <a:xfrm>
              <a:off x="6184900" y="3641725"/>
              <a:ext cx="765175" cy="112712"/>
            </a:xfrm>
            <a:custGeom>
              <a:avLst/>
              <a:gdLst>
                <a:gd name="T0" fmla="*/ 203 w 203"/>
                <a:gd name="T1" fmla="*/ 11 h 30"/>
                <a:gd name="T2" fmla="*/ 200 w 203"/>
                <a:gd name="T3" fmla="*/ 20 h 30"/>
                <a:gd name="T4" fmla="*/ 198 w 203"/>
                <a:gd name="T5" fmla="*/ 22 h 30"/>
                <a:gd name="T6" fmla="*/ 187 w 203"/>
                <a:gd name="T7" fmla="*/ 26 h 30"/>
                <a:gd name="T8" fmla="*/ 176 w 203"/>
                <a:gd name="T9" fmla="*/ 27 h 30"/>
                <a:gd name="T10" fmla="*/ 170 w 203"/>
                <a:gd name="T11" fmla="*/ 28 h 30"/>
                <a:gd name="T12" fmla="*/ 100 w 203"/>
                <a:gd name="T13" fmla="*/ 28 h 30"/>
                <a:gd name="T14" fmla="*/ 90 w 203"/>
                <a:gd name="T15" fmla="*/ 28 h 30"/>
                <a:gd name="T16" fmla="*/ 76 w 203"/>
                <a:gd name="T17" fmla="*/ 28 h 30"/>
                <a:gd name="T18" fmla="*/ 58 w 203"/>
                <a:gd name="T19" fmla="*/ 26 h 30"/>
                <a:gd name="T20" fmla="*/ 44 w 203"/>
                <a:gd name="T21" fmla="*/ 24 h 30"/>
                <a:gd name="T22" fmla="*/ 31 w 203"/>
                <a:gd name="T23" fmla="*/ 21 h 30"/>
                <a:gd name="T24" fmla="*/ 7 w 203"/>
                <a:gd name="T25" fmla="*/ 13 h 30"/>
                <a:gd name="T26" fmla="*/ 1 w 203"/>
                <a:gd name="T27" fmla="*/ 7 h 30"/>
                <a:gd name="T28" fmla="*/ 2 w 203"/>
                <a:gd name="T29" fmla="*/ 3 h 30"/>
                <a:gd name="T30" fmla="*/ 11 w 203"/>
                <a:gd name="T31" fmla="*/ 1 h 30"/>
                <a:gd name="T32" fmla="*/ 17 w 203"/>
                <a:gd name="T33" fmla="*/ 4 h 30"/>
                <a:gd name="T34" fmla="*/ 48 w 203"/>
                <a:gd name="T35" fmla="*/ 11 h 30"/>
                <a:gd name="T36" fmla="*/ 71 w 203"/>
                <a:gd name="T37" fmla="*/ 14 h 30"/>
                <a:gd name="T38" fmla="*/ 91 w 203"/>
                <a:gd name="T39" fmla="*/ 16 h 30"/>
                <a:gd name="T40" fmla="*/ 139 w 203"/>
                <a:gd name="T41" fmla="*/ 17 h 30"/>
                <a:gd name="T42" fmla="*/ 153 w 203"/>
                <a:gd name="T43" fmla="*/ 16 h 30"/>
                <a:gd name="T44" fmla="*/ 166 w 203"/>
                <a:gd name="T45" fmla="*/ 16 h 30"/>
                <a:gd name="T46" fmla="*/ 176 w 203"/>
                <a:gd name="T47" fmla="*/ 15 h 30"/>
                <a:gd name="T48" fmla="*/ 185 w 203"/>
                <a:gd name="T49" fmla="*/ 14 h 30"/>
                <a:gd name="T50" fmla="*/ 190 w 203"/>
                <a:gd name="T51" fmla="*/ 11 h 30"/>
                <a:gd name="T52" fmla="*/ 200 w 203"/>
                <a:gd name="T53" fmla="*/ 7 h 30"/>
                <a:gd name="T54" fmla="*/ 203 w 203"/>
                <a:gd name="T55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3" h="30">
                  <a:moveTo>
                    <a:pt x="203" y="11"/>
                  </a:moveTo>
                  <a:cubicBezTo>
                    <a:pt x="203" y="14"/>
                    <a:pt x="203" y="17"/>
                    <a:pt x="200" y="20"/>
                  </a:cubicBezTo>
                  <a:cubicBezTo>
                    <a:pt x="199" y="20"/>
                    <a:pt x="198" y="21"/>
                    <a:pt x="198" y="22"/>
                  </a:cubicBezTo>
                  <a:cubicBezTo>
                    <a:pt x="195" y="25"/>
                    <a:pt x="192" y="26"/>
                    <a:pt x="187" y="26"/>
                  </a:cubicBezTo>
                  <a:cubicBezTo>
                    <a:pt x="184" y="26"/>
                    <a:pt x="180" y="26"/>
                    <a:pt x="176" y="27"/>
                  </a:cubicBezTo>
                  <a:cubicBezTo>
                    <a:pt x="174" y="28"/>
                    <a:pt x="172" y="28"/>
                    <a:pt x="170" y="28"/>
                  </a:cubicBezTo>
                  <a:cubicBezTo>
                    <a:pt x="147" y="28"/>
                    <a:pt x="123" y="28"/>
                    <a:pt x="100" y="28"/>
                  </a:cubicBezTo>
                  <a:cubicBezTo>
                    <a:pt x="97" y="28"/>
                    <a:pt x="93" y="28"/>
                    <a:pt x="90" y="28"/>
                  </a:cubicBezTo>
                  <a:cubicBezTo>
                    <a:pt x="85" y="30"/>
                    <a:pt x="81" y="30"/>
                    <a:pt x="76" y="28"/>
                  </a:cubicBezTo>
                  <a:cubicBezTo>
                    <a:pt x="70" y="26"/>
                    <a:pt x="64" y="26"/>
                    <a:pt x="58" y="26"/>
                  </a:cubicBezTo>
                  <a:cubicBezTo>
                    <a:pt x="53" y="26"/>
                    <a:pt x="49" y="25"/>
                    <a:pt x="44" y="24"/>
                  </a:cubicBezTo>
                  <a:cubicBezTo>
                    <a:pt x="39" y="23"/>
                    <a:pt x="35" y="22"/>
                    <a:pt x="31" y="21"/>
                  </a:cubicBezTo>
                  <a:cubicBezTo>
                    <a:pt x="23" y="20"/>
                    <a:pt x="15" y="17"/>
                    <a:pt x="7" y="13"/>
                  </a:cubicBezTo>
                  <a:cubicBezTo>
                    <a:pt x="4" y="12"/>
                    <a:pt x="2" y="10"/>
                    <a:pt x="1" y="7"/>
                  </a:cubicBezTo>
                  <a:cubicBezTo>
                    <a:pt x="0" y="5"/>
                    <a:pt x="0" y="4"/>
                    <a:pt x="2" y="3"/>
                  </a:cubicBezTo>
                  <a:cubicBezTo>
                    <a:pt x="4" y="0"/>
                    <a:pt x="8" y="0"/>
                    <a:pt x="11" y="1"/>
                  </a:cubicBezTo>
                  <a:cubicBezTo>
                    <a:pt x="13" y="2"/>
                    <a:pt x="15" y="3"/>
                    <a:pt x="17" y="4"/>
                  </a:cubicBezTo>
                  <a:cubicBezTo>
                    <a:pt x="28" y="7"/>
                    <a:pt x="38" y="10"/>
                    <a:pt x="48" y="11"/>
                  </a:cubicBezTo>
                  <a:cubicBezTo>
                    <a:pt x="56" y="12"/>
                    <a:pt x="64" y="13"/>
                    <a:pt x="71" y="14"/>
                  </a:cubicBezTo>
                  <a:cubicBezTo>
                    <a:pt x="78" y="15"/>
                    <a:pt x="85" y="15"/>
                    <a:pt x="91" y="16"/>
                  </a:cubicBezTo>
                  <a:cubicBezTo>
                    <a:pt x="107" y="18"/>
                    <a:pt x="123" y="16"/>
                    <a:pt x="139" y="17"/>
                  </a:cubicBezTo>
                  <a:cubicBezTo>
                    <a:pt x="144" y="17"/>
                    <a:pt x="148" y="17"/>
                    <a:pt x="153" y="16"/>
                  </a:cubicBezTo>
                  <a:cubicBezTo>
                    <a:pt x="157" y="15"/>
                    <a:pt x="162" y="16"/>
                    <a:pt x="166" y="16"/>
                  </a:cubicBezTo>
                  <a:cubicBezTo>
                    <a:pt x="169" y="16"/>
                    <a:pt x="173" y="15"/>
                    <a:pt x="176" y="15"/>
                  </a:cubicBezTo>
                  <a:cubicBezTo>
                    <a:pt x="179" y="14"/>
                    <a:pt x="182" y="14"/>
                    <a:pt x="185" y="14"/>
                  </a:cubicBezTo>
                  <a:cubicBezTo>
                    <a:pt x="188" y="14"/>
                    <a:pt x="189" y="14"/>
                    <a:pt x="190" y="11"/>
                  </a:cubicBezTo>
                  <a:cubicBezTo>
                    <a:pt x="192" y="7"/>
                    <a:pt x="196" y="6"/>
                    <a:pt x="200" y="7"/>
                  </a:cubicBezTo>
                  <a:cubicBezTo>
                    <a:pt x="202" y="7"/>
                    <a:pt x="203" y="9"/>
                    <a:pt x="203" y="11"/>
                  </a:cubicBezTo>
                  <a:close/>
                </a:path>
              </a:pathLst>
            </a:custGeom>
            <a:solidFill>
              <a:srgbClr val="D3E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2"/>
            <p:cNvSpPr>
              <a:spLocks/>
            </p:cNvSpPr>
            <p:nvPr/>
          </p:nvSpPr>
          <p:spPr bwMode="auto">
            <a:xfrm>
              <a:off x="6659563" y="2505075"/>
              <a:ext cx="241300" cy="206375"/>
            </a:xfrm>
            <a:custGeom>
              <a:avLst/>
              <a:gdLst>
                <a:gd name="T0" fmla="*/ 62 w 64"/>
                <a:gd name="T1" fmla="*/ 31 h 55"/>
                <a:gd name="T2" fmla="*/ 54 w 64"/>
                <a:gd name="T3" fmla="*/ 48 h 55"/>
                <a:gd name="T4" fmla="*/ 33 w 64"/>
                <a:gd name="T5" fmla="*/ 54 h 55"/>
                <a:gd name="T6" fmla="*/ 23 w 64"/>
                <a:gd name="T7" fmla="*/ 50 h 55"/>
                <a:gd name="T8" fmla="*/ 15 w 64"/>
                <a:gd name="T9" fmla="*/ 45 h 55"/>
                <a:gd name="T10" fmla="*/ 10 w 64"/>
                <a:gd name="T11" fmla="*/ 12 h 55"/>
                <a:gd name="T12" fmla="*/ 32 w 64"/>
                <a:gd name="T13" fmla="*/ 1 h 55"/>
                <a:gd name="T14" fmla="*/ 52 w 64"/>
                <a:gd name="T15" fmla="*/ 7 h 55"/>
                <a:gd name="T16" fmla="*/ 62 w 64"/>
                <a:gd name="T17" fmla="*/ 22 h 55"/>
                <a:gd name="T18" fmla="*/ 62 w 64"/>
                <a:gd name="T1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55">
                  <a:moveTo>
                    <a:pt x="62" y="31"/>
                  </a:moveTo>
                  <a:cubicBezTo>
                    <a:pt x="64" y="39"/>
                    <a:pt x="59" y="44"/>
                    <a:pt x="54" y="48"/>
                  </a:cubicBezTo>
                  <a:cubicBezTo>
                    <a:pt x="45" y="55"/>
                    <a:pt x="45" y="55"/>
                    <a:pt x="33" y="54"/>
                  </a:cubicBezTo>
                  <a:cubicBezTo>
                    <a:pt x="29" y="54"/>
                    <a:pt x="26" y="53"/>
                    <a:pt x="23" y="50"/>
                  </a:cubicBezTo>
                  <a:cubicBezTo>
                    <a:pt x="21" y="48"/>
                    <a:pt x="18" y="46"/>
                    <a:pt x="15" y="45"/>
                  </a:cubicBezTo>
                  <a:cubicBezTo>
                    <a:pt x="4" y="41"/>
                    <a:pt x="0" y="22"/>
                    <a:pt x="10" y="12"/>
                  </a:cubicBezTo>
                  <a:cubicBezTo>
                    <a:pt x="16" y="6"/>
                    <a:pt x="24" y="2"/>
                    <a:pt x="32" y="1"/>
                  </a:cubicBezTo>
                  <a:cubicBezTo>
                    <a:pt x="39" y="0"/>
                    <a:pt x="46" y="2"/>
                    <a:pt x="52" y="7"/>
                  </a:cubicBezTo>
                  <a:cubicBezTo>
                    <a:pt x="56" y="12"/>
                    <a:pt x="60" y="16"/>
                    <a:pt x="62" y="22"/>
                  </a:cubicBezTo>
                  <a:cubicBezTo>
                    <a:pt x="62" y="25"/>
                    <a:pt x="62" y="28"/>
                    <a:pt x="62" y="31"/>
                  </a:cubicBezTo>
                  <a:close/>
                </a:path>
              </a:pathLst>
            </a:custGeom>
            <a:solidFill>
              <a:srgbClr val="F5B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3"/>
            <p:cNvSpPr>
              <a:spLocks/>
            </p:cNvSpPr>
            <p:nvPr/>
          </p:nvSpPr>
          <p:spPr bwMode="auto">
            <a:xfrm>
              <a:off x="6464300" y="3321050"/>
              <a:ext cx="320675" cy="233362"/>
            </a:xfrm>
            <a:custGeom>
              <a:avLst/>
              <a:gdLst>
                <a:gd name="T0" fmla="*/ 57 w 85"/>
                <a:gd name="T1" fmla="*/ 8 h 62"/>
                <a:gd name="T2" fmla="*/ 69 w 85"/>
                <a:gd name="T3" fmla="*/ 0 h 62"/>
                <a:gd name="T4" fmla="*/ 79 w 85"/>
                <a:gd name="T5" fmla="*/ 10 h 62"/>
                <a:gd name="T6" fmla="*/ 79 w 85"/>
                <a:gd name="T7" fmla="*/ 18 h 62"/>
                <a:gd name="T8" fmla="*/ 84 w 85"/>
                <a:gd name="T9" fmla="*/ 23 h 62"/>
                <a:gd name="T10" fmla="*/ 84 w 85"/>
                <a:gd name="T11" fmla="*/ 30 h 62"/>
                <a:gd name="T12" fmla="*/ 79 w 85"/>
                <a:gd name="T13" fmla="*/ 39 h 62"/>
                <a:gd name="T14" fmla="*/ 72 w 85"/>
                <a:gd name="T15" fmla="*/ 41 h 62"/>
                <a:gd name="T16" fmla="*/ 64 w 85"/>
                <a:gd name="T17" fmla="*/ 45 h 62"/>
                <a:gd name="T18" fmla="*/ 59 w 85"/>
                <a:gd name="T19" fmla="*/ 48 h 62"/>
                <a:gd name="T20" fmla="*/ 49 w 85"/>
                <a:gd name="T21" fmla="*/ 50 h 62"/>
                <a:gd name="T22" fmla="*/ 46 w 85"/>
                <a:gd name="T23" fmla="*/ 52 h 62"/>
                <a:gd name="T24" fmla="*/ 40 w 85"/>
                <a:gd name="T25" fmla="*/ 60 h 62"/>
                <a:gd name="T26" fmla="*/ 28 w 85"/>
                <a:gd name="T27" fmla="*/ 59 h 62"/>
                <a:gd name="T28" fmla="*/ 24 w 85"/>
                <a:gd name="T29" fmla="*/ 55 h 62"/>
                <a:gd name="T30" fmla="*/ 18 w 85"/>
                <a:gd name="T31" fmla="*/ 59 h 62"/>
                <a:gd name="T32" fmla="*/ 2 w 85"/>
                <a:gd name="T33" fmla="*/ 54 h 62"/>
                <a:gd name="T34" fmla="*/ 4 w 85"/>
                <a:gd name="T35" fmla="*/ 41 h 62"/>
                <a:gd name="T36" fmla="*/ 17 w 85"/>
                <a:gd name="T37" fmla="*/ 39 h 62"/>
                <a:gd name="T38" fmla="*/ 21 w 85"/>
                <a:gd name="T39" fmla="*/ 42 h 62"/>
                <a:gd name="T40" fmla="*/ 24 w 85"/>
                <a:gd name="T41" fmla="*/ 42 h 62"/>
                <a:gd name="T42" fmla="*/ 39 w 85"/>
                <a:gd name="T43" fmla="*/ 38 h 62"/>
                <a:gd name="T44" fmla="*/ 46 w 85"/>
                <a:gd name="T45" fmla="*/ 35 h 62"/>
                <a:gd name="T46" fmla="*/ 47 w 85"/>
                <a:gd name="T47" fmla="*/ 33 h 62"/>
                <a:gd name="T48" fmla="*/ 56 w 85"/>
                <a:gd name="T49" fmla="*/ 29 h 62"/>
                <a:gd name="T50" fmla="*/ 57 w 85"/>
                <a:gd name="T51" fmla="*/ 30 h 62"/>
                <a:gd name="T52" fmla="*/ 60 w 85"/>
                <a:gd name="T53" fmla="*/ 27 h 62"/>
                <a:gd name="T54" fmla="*/ 61 w 85"/>
                <a:gd name="T55" fmla="*/ 23 h 62"/>
                <a:gd name="T56" fmla="*/ 61 w 85"/>
                <a:gd name="T57" fmla="*/ 19 h 62"/>
                <a:gd name="T58" fmla="*/ 57 w 85"/>
                <a:gd name="T5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2">
                  <a:moveTo>
                    <a:pt x="57" y="8"/>
                  </a:moveTo>
                  <a:cubicBezTo>
                    <a:pt x="59" y="2"/>
                    <a:pt x="63" y="0"/>
                    <a:pt x="69" y="0"/>
                  </a:cubicBezTo>
                  <a:cubicBezTo>
                    <a:pt x="74" y="0"/>
                    <a:pt x="78" y="4"/>
                    <a:pt x="79" y="10"/>
                  </a:cubicBezTo>
                  <a:cubicBezTo>
                    <a:pt x="79" y="12"/>
                    <a:pt x="77" y="15"/>
                    <a:pt x="79" y="18"/>
                  </a:cubicBezTo>
                  <a:cubicBezTo>
                    <a:pt x="81" y="19"/>
                    <a:pt x="83" y="21"/>
                    <a:pt x="84" y="23"/>
                  </a:cubicBezTo>
                  <a:cubicBezTo>
                    <a:pt x="84" y="25"/>
                    <a:pt x="84" y="28"/>
                    <a:pt x="84" y="30"/>
                  </a:cubicBezTo>
                  <a:cubicBezTo>
                    <a:pt x="85" y="34"/>
                    <a:pt x="82" y="37"/>
                    <a:pt x="79" y="39"/>
                  </a:cubicBezTo>
                  <a:cubicBezTo>
                    <a:pt x="77" y="40"/>
                    <a:pt x="74" y="41"/>
                    <a:pt x="72" y="41"/>
                  </a:cubicBezTo>
                  <a:cubicBezTo>
                    <a:pt x="68" y="40"/>
                    <a:pt x="65" y="40"/>
                    <a:pt x="64" y="45"/>
                  </a:cubicBezTo>
                  <a:cubicBezTo>
                    <a:pt x="63" y="47"/>
                    <a:pt x="61" y="48"/>
                    <a:pt x="59" y="48"/>
                  </a:cubicBezTo>
                  <a:cubicBezTo>
                    <a:pt x="56" y="48"/>
                    <a:pt x="53" y="50"/>
                    <a:pt x="49" y="50"/>
                  </a:cubicBezTo>
                  <a:cubicBezTo>
                    <a:pt x="47" y="50"/>
                    <a:pt x="46" y="50"/>
                    <a:pt x="46" y="52"/>
                  </a:cubicBezTo>
                  <a:cubicBezTo>
                    <a:pt x="45" y="56"/>
                    <a:pt x="43" y="59"/>
                    <a:pt x="40" y="60"/>
                  </a:cubicBezTo>
                  <a:cubicBezTo>
                    <a:pt x="36" y="61"/>
                    <a:pt x="32" y="61"/>
                    <a:pt x="28" y="59"/>
                  </a:cubicBezTo>
                  <a:cubicBezTo>
                    <a:pt x="26" y="58"/>
                    <a:pt x="25" y="57"/>
                    <a:pt x="24" y="55"/>
                  </a:cubicBezTo>
                  <a:cubicBezTo>
                    <a:pt x="22" y="56"/>
                    <a:pt x="20" y="58"/>
                    <a:pt x="18" y="59"/>
                  </a:cubicBezTo>
                  <a:cubicBezTo>
                    <a:pt x="12" y="62"/>
                    <a:pt x="5" y="60"/>
                    <a:pt x="2" y="54"/>
                  </a:cubicBezTo>
                  <a:cubicBezTo>
                    <a:pt x="0" y="50"/>
                    <a:pt x="0" y="45"/>
                    <a:pt x="4" y="41"/>
                  </a:cubicBezTo>
                  <a:cubicBezTo>
                    <a:pt x="8" y="38"/>
                    <a:pt x="12" y="37"/>
                    <a:pt x="17" y="39"/>
                  </a:cubicBezTo>
                  <a:cubicBezTo>
                    <a:pt x="18" y="40"/>
                    <a:pt x="20" y="41"/>
                    <a:pt x="21" y="42"/>
                  </a:cubicBezTo>
                  <a:cubicBezTo>
                    <a:pt x="22" y="43"/>
                    <a:pt x="23" y="44"/>
                    <a:pt x="24" y="42"/>
                  </a:cubicBezTo>
                  <a:cubicBezTo>
                    <a:pt x="28" y="37"/>
                    <a:pt x="33" y="37"/>
                    <a:pt x="39" y="38"/>
                  </a:cubicBezTo>
                  <a:cubicBezTo>
                    <a:pt x="44" y="39"/>
                    <a:pt x="44" y="39"/>
                    <a:pt x="46" y="35"/>
                  </a:cubicBezTo>
                  <a:cubicBezTo>
                    <a:pt x="46" y="34"/>
                    <a:pt x="47" y="33"/>
                    <a:pt x="47" y="33"/>
                  </a:cubicBezTo>
                  <a:cubicBezTo>
                    <a:pt x="50" y="29"/>
                    <a:pt x="51" y="29"/>
                    <a:pt x="56" y="29"/>
                  </a:cubicBezTo>
                  <a:cubicBezTo>
                    <a:pt x="56" y="29"/>
                    <a:pt x="56" y="30"/>
                    <a:pt x="57" y="30"/>
                  </a:cubicBezTo>
                  <a:cubicBezTo>
                    <a:pt x="59" y="30"/>
                    <a:pt x="60" y="30"/>
                    <a:pt x="60" y="27"/>
                  </a:cubicBezTo>
                  <a:cubicBezTo>
                    <a:pt x="61" y="26"/>
                    <a:pt x="61" y="24"/>
                    <a:pt x="61" y="23"/>
                  </a:cubicBezTo>
                  <a:cubicBezTo>
                    <a:pt x="62" y="22"/>
                    <a:pt x="62" y="20"/>
                    <a:pt x="61" y="19"/>
                  </a:cubicBezTo>
                  <a:cubicBezTo>
                    <a:pt x="57" y="16"/>
                    <a:pt x="57" y="12"/>
                    <a:pt x="5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94"/>
            <p:cNvSpPr>
              <a:spLocks/>
            </p:cNvSpPr>
            <p:nvPr/>
          </p:nvSpPr>
          <p:spPr bwMode="auto">
            <a:xfrm>
              <a:off x="6121400" y="2238375"/>
              <a:ext cx="244475" cy="382587"/>
            </a:xfrm>
            <a:custGeom>
              <a:avLst/>
              <a:gdLst>
                <a:gd name="T0" fmla="*/ 0 w 65"/>
                <a:gd name="T1" fmla="*/ 74 h 102"/>
                <a:gd name="T2" fmla="*/ 16 w 65"/>
                <a:gd name="T3" fmla="*/ 57 h 102"/>
                <a:gd name="T4" fmla="*/ 23 w 65"/>
                <a:gd name="T5" fmla="*/ 57 h 102"/>
                <a:gd name="T6" fmla="*/ 35 w 65"/>
                <a:gd name="T7" fmla="*/ 49 h 102"/>
                <a:gd name="T8" fmla="*/ 36 w 65"/>
                <a:gd name="T9" fmla="*/ 46 h 102"/>
                <a:gd name="T10" fmla="*/ 51 w 65"/>
                <a:gd name="T11" fmla="*/ 12 h 102"/>
                <a:gd name="T12" fmla="*/ 53 w 65"/>
                <a:gd name="T13" fmla="*/ 7 h 102"/>
                <a:gd name="T14" fmla="*/ 55 w 65"/>
                <a:gd name="T15" fmla="*/ 3 h 102"/>
                <a:gd name="T16" fmla="*/ 60 w 65"/>
                <a:gd name="T17" fmla="*/ 0 h 102"/>
                <a:gd name="T18" fmla="*/ 65 w 65"/>
                <a:gd name="T19" fmla="*/ 5 h 102"/>
                <a:gd name="T20" fmla="*/ 64 w 65"/>
                <a:gd name="T21" fmla="*/ 11 h 102"/>
                <a:gd name="T22" fmla="*/ 60 w 65"/>
                <a:gd name="T23" fmla="*/ 22 h 102"/>
                <a:gd name="T24" fmla="*/ 51 w 65"/>
                <a:gd name="T25" fmla="*/ 44 h 102"/>
                <a:gd name="T26" fmla="*/ 47 w 65"/>
                <a:gd name="T27" fmla="*/ 58 h 102"/>
                <a:gd name="T28" fmla="*/ 45 w 65"/>
                <a:gd name="T29" fmla="*/ 62 h 102"/>
                <a:gd name="T30" fmla="*/ 39 w 65"/>
                <a:gd name="T31" fmla="*/ 68 h 102"/>
                <a:gd name="T32" fmla="*/ 31 w 65"/>
                <a:gd name="T33" fmla="*/ 72 h 102"/>
                <a:gd name="T34" fmla="*/ 19 w 65"/>
                <a:gd name="T35" fmla="*/ 72 h 102"/>
                <a:gd name="T36" fmla="*/ 17 w 65"/>
                <a:gd name="T37" fmla="*/ 76 h 102"/>
                <a:gd name="T38" fmla="*/ 29 w 65"/>
                <a:gd name="T39" fmla="*/ 94 h 102"/>
                <a:gd name="T40" fmla="*/ 32 w 65"/>
                <a:gd name="T41" fmla="*/ 99 h 102"/>
                <a:gd name="T42" fmla="*/ 29 w 65"/>
                <a:gd name="T43" fmla="*/ 101 h 102"/>
                <a:gd name="T44" fmla="*/ 7 w 65"/>
                <a:gd name="T45" fmla="*/ 88 h 102"/>
                <a:gd name="T46" fmla="*/ 0 w 65"/>
                <a:gd name="T47" fmla="*/ 7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102">
                  <a:moveTo>
                    <a:pt x="0" y="74"/>
                  </a:moveTo>
                  <a:cubicBezTo>
                    <a:pt x="0" y="64"/>
                    <a:pt x="7" y="57"/>
                    <a:pt x="16" y="57"/>
                  </a:cubicBezTo>
                  <a:cubicBezTo>
                    <a:pt x="19" y="57"/>
                    <a:pt x="21" y="56"/>
                    <a:pt x="23" y="57"/>
                  </a:cubicBezTo>
                  <a:cubicBezTo>
                    <a:pt x="29" y="57"/>
                    <a:pt x="32" y="53"/>
                    <a:pt x="35" y="49"/>
                  </a:cubicBezTo>
                  <a:cubicBezTo>
                    <a:pt x="35" y="48"/>
                    <a:pt x="35" y="47"/>
                    <a:pt x="36" y="46"/>
                  </a:cubicBezTo>
                  <a:cubicBezTo>
                    <a:pt x="40" y="34"/>
                    <a:pt x="44" y="23"/>
                    <a:pt x="51" y="12"/>
                  </a:cubicBezTo>
                  <a:cubicBezTo>
                    <a:pt x="52" y="11"/>
                    <a:pt x="52" y="9"/>
                    <a:pt x="53" y="7"/>
                  </a:cubicBezTo>
                  <a:cubicBezTo>
                    <a:pt x="54" y="6"/>
                    <a:pt x="54" y="4"/>
                    <a:pt x="55" y="3"/>
                  </a:cubicBezTo>
                  <a:cubicBezTo>
                    <a:pt x="56" y="1"/>
                    <a:pt x="58" y="0"/>
                    <a:pt x="60" y="0"/>
                  </a:cubicBezTo>
                  <a:cubicBezTo>
                    <a:pt x="62" y="0"/>
                    <a:pt x="64" y="3"/>
                    <a:pt x="65" y="5"/>
                  </a:cubicBezTo>
                  <a:cubicBezTo>
                    <a:pt x="65" y="7"/>
                    <a:pt x="65" y="9"/>
                    <a:pt x="64" y="11"/>
                  </a:cubicBezTo>
                  <a:cubicBezTo>
                    <a:pt x="63" y="14"/>
                    <a:pt x="62" y="18"/>
                    <a:pt x="60" y="22"/>
                  </a:cubicBezTo>
                  <a:cubicBezTo>
                    <a:pt x="57" y="29"/>
                    <a:pt x="54" y="37"/>
                    <a:pt x="51" y="44"/>
                  </a:cubicBezTo>
                  <a:cubicBezTo>
                    <a:pt x="49" y="49"/>
                    <a:pt x="48" y="53"/>
                    <a:pt x="47" y="58"/>
                  </a:cubicBezTo>
                  <a:cubicBezTo>
                    <a:pt x="46" y="59"/>
                    <a:pt x="46" y="61"/>
                    <a:pt x="45" y="62"/>
                  </a:cubicBezTo>
                  <a:cubicBezTo>
                    <a:pt x="42" y="63"/>
                    <a:pt x="41" y="65"/>
                    <a:pt x="39" y="68"/>
                  </a:cubicBezTo>
                  <a:cubicBezTo>
                    <a:pt x="37" y="70"/>
                    <a:pt x="35" y="72"/>
                    <a:pt x="31" y="72"/>
                  </a:cubicBezTo>
                  <a:cubicBezTo>
                    <a:pt x="27" y="71"/>
                    <a:pt x="23" y="72"/>
                    <a:pt x="19" y="72"/>
                  </a:cubicBezTo>
                  <a:cubicBezTo>
                    <a:pt x="17" y="72"/>
                    <a:pt x="15" y="74"/>
                    <a:pt x="17" y="76"/>
                  </a:cubicBezTo>
                  <a:cubicBezTo>
                    <a:pt x="21" y="82"/>
                    <a:pt x="24" y="88"/>
                    <a:pt x="29" y="94"/>
                  </a:cubicBezTo>
                  <a:cubicBezTo>
                    <a:pt x="30" y="95"/>
                    <a:pt x="32" y="96"/>
                    <a:pt x="32" y="99"/>
                  </a:cubicBezTo>
                  <a:cubicBezTo>
                    <a:pt x="32" y="100"/>
                    <a:pt x="30" y="102"/>
                    <a:pt x="29" y="101"/>
                  </a:cubicBezTo>
                  <a:cubicBezTo>
                    <a:pt x="21" y="98"/>
                    <a:pt x="13" y="95"/>
                    <a:pt x="7" y="88"/>
                  </a:cubicBezTo>
                  <a:cubicBezTo>
                    <a:pt x="4" y="84"/>
                    <a:pt x="1" y="79"/>
                    <a:pt x="0" y="74"/>
                  </a:cubicBezTo>
                  <a:close/>
                </a:path>
              </a:pathLst>
            </a:custGeom>
            <a:solidFill>
              <a:srgbClr val="EE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95"/>
            <p:cNvSpPr>
              <a:spLocks/>
            </p:cNvSpPr>
            <p:nvPr/>
          </p:nvSpPr>
          <p:spPr bwMode="auto">
            <a:xfrm>
              <a:off x="5962650" y="2516188"/>
              <a:ext cx="158750" cy="165100"/>
            </a:xfrm>
            <a:custGeom>
              <a:avLst/>
              <a:gdLst>
                <a:gd name="T0" fmla="*/ 1 w 42"/>
                <a:gd name="T1" fmla="*/ 32 h 44"/>
                <a:gd name="T2" fmla="*/ 1 w 42"/>
                <a:gd name="T3" fmla="*/ 21 h 44"/>
                <a:gd name="T4" fmla="*/ 3 w 42"/>
                <a:gd name="T5" fmla="*/ 12 h 44"/>
                <a:gd name="T6" fmla="*/ 16 w 42"/>
                <a:gd name="T7" fmla="*/ 1 h 44"/>
                <a:gd name="T8" fmla="*/ 38 w 42"/>
                <a:gd name="T9" fmla="*/ 11 h 44"/>
                <a:gd name="T10" fmla="*/ 41 w 42"/>
                <a:gd name="T11" fmla="*/ 17 h 44"/>
                <a:gd name="T12" fmla="*/ 35 w 42"/>
                <a:gd name="T13" fmla="*/ 37 h 44"/>
                <a:gd name="T14" fmla="*/ 21 w 42"/>
                <a:gd name="T15" fmla="*/ 44 h 44"/>
                <a:gd name="T16" fmla="*/ 15 w 42"/>
                <a:gd name="T17" fmla="*/ 44 h 44"/>
                <a:gd name="T18" fmla="*/ 2 w 42"/>
                <a:gd name="T19" fmla="*/ 36 h 44"/>
                <a:gd name="T20" fmla="*/ 1 w 42"/>
                <a:gd name="T21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4">
                  <a:moveTo>
                    <a:pt x="1" y="32"/>
                  </a:moveTo>
                  <a:cubicBezTo>
                    <a:pt x="0" y="28"/>
                    <a:pt x="0" y="25"/>
                    <a:pt x="1" y="21"/>
                  </a:cubicBezTo>
                  <a:cubicBezTo>
                    <a:pt x="3" y="19"/>
                    <a:pt x="3" y="15"/>
                    <a:pt x="3" y="12"/>
                  </a:cubicBezTo>
                  <a:cubicBezTo>
                    <a:pt x="5" y="6"/>
                    <a:pt x="10" y="1"/>
                    <a:pt x="16" y="1"/>
                  </a:cubicBezTo>
                  <a:cubicBezTo>
                    <a:pt x="25" y="0"/>
                    <a:pt x="33" y="4"/>
                    <a:pt x="38" y="11"/>
                  </a:cubicBezTo>
                  <a:cubicBezTo>
                    <a:pt x="40" y="13"/>
                    <a:pt x="41" y="15"/>
                    <a:pt x="41" y="17"/>
                  </a:cubicBezTo>
                  <a:cubicBezTo>
                    <a:pt x="42" y="26"/>
                    <a:pt x="41" y="30"/>
                    <a:pt x="35" y="37"/>
                  </a:cubicBezTo>
                  <a:cubicBezTo>
                    <a:pt x="32" y="41"/>
                    <a:pt x="27" y="44"/>
                    <a:pt x="21" y="44"/>
                  </a:cubicBezTo>
                  <a:cubicBezTo>
                    <a:pt x="19" y="44"/>
                    <a:pt x="17" y="44"/>
                    <a:pt x="15" y="44"/>
                  </a:cubicBezTo>
                  <a:cubicBezTo>
                    <a:pt x="9" y="44"/>
                    <a:pt x="5" y="41"/>
                    <a:pt x="2" y="36"/>
                  </a:cubicBezTo>
                  <a:cubicBezTo>
                    <a:pt x="2" y="35"/>
                    <a:pt x="2" y="33"/>
                    <a:pt x="1" y="32"/>
                  </a:cubicBezTo>
                  <a:close/>
                </a:path>
              </a:pathLst>
            </a:custGeom>
            <a:solidFill>
              <a:srgbClr val="F5B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96"/>
            <p:cNvSpPr>
              <a:spLocks/>
            </p:cNvSpPr>
            <p:nvPr/>
          </p:nvSpPr>
          <p:spPr bwMode="auto">
            <a:xfrm>
              <a:off x="6346825" y="3302000"/>
              <a:ext cx="142875" cy="192087"/>
            </a:xfrm>
            <a:custGeom>
              <a:avLst/>
              <a:gdLst>
                <a:gd name="T0" fmla="*/ 2 w 38"/>
                <a:gd name="T1" fmla="*/ 19 h 51"/>
                <a:gd name="T2" fmla="*/ 1 w 38"/>
                <a:gd name="T3" fmla="*/ 15 h 51"/>
                <a:gd name="T4" fmla="*/ 15 w 38"/>
                <a:gd name="T5" fmla="*/ 1 h 51"/>
                <a:gd name="T6" fmla="*/ 18 w 38"/>
                <a:gd name="T7" fmla="*/ 3 h 51"/>
                <a:gd name="T8" fmla="*/ 23 w 38"/>
                <a:gd name="T9" fmla="*/ 7 h 51"/>
                <a:gd name="T10" fmla="*/ 26 w 38"/>
                <a:gd name="T11" fmla="*/ 14 h 51"/>
                <a:gd name="T12" fmla="*/ 22 w 38"/>
                <a:gd name="T13" fmla="*/ 25 h 51"/>
                <a:gd name="T14" fmla="*/ 26 w 38"/>
                <a:gd name="T15" fmla="*/ 25 h 51"/>
                <a:gd name="T16" fmla="*/ 33 w 38"/>
                <a:gd name="T17" fmla="*/ 28 h 51"/>
                <a:gd name="T18" fmla="*/ 29 w 38"/>
                <a:gd name="T19" fmla="*/ 48 h 51"/>
                <a:gd name="T20" fmla="*/ 14 w 38"/>
                <a:gd name="T21" fmla="*/ 38 h 51"/>
                <a:gd name="T22" fmla="*/ 16 w 38"/>
                <a:gd name="T23" fmla="*/ 27 h 51"/>
                <a:gd name="T24" fmla="*/ 7 w 38"/>
                <a:gd name="T25" fmla="*/ 25 h 51"/>
                <a:gd name="T26" fmla="*/ 2 w 38"/>
                <a:gd name="T27" fmla="*/ 1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51">
                  <a:moveTo>
                    <a:pt x="2" y="19"/>
                  </a:moveTo>
                  <a:cubicBezTo>
                    <a:pt x="1" y="17"/>
                    <a:pt x="1" y="16"/>
                    <a:pt x="1" y="15"/>
                  </a:cubicBezTo>
                  <a:cubicBezTo>
                    <a:pt x="0" y="6"/>
                    <a:pt x="7" y="0"/>
                    <a:pt x="15" y="1"/>
                  </a:cubicBezTo>
                  <a:cubicBezTo>
                    <a:pt x="16" y="1"/>
                    <a:pt x="17" y="2"/>
                    <a:pt x="18" y="3"/>
                  </a:cubicBezTo>
                  <a:cubicBezTo>
                    <a:pt x="19" y="5"/>
                    <a:pt x="20" y="7"/>
                    <a:pt x="23" y="7"/>
                  </a:cubicBezTo>
                  <a:cubicBezTo>
                    <a:pt x="26" y="8"/>
                    <a:pt x="26" y="11"/>
                    <a:pt x="26" y="14"/>
                  </a:cubicBezTo>
                  <a:cubicBezTo>
                    <a:pt x="26" y="18"/>
                    <a:pt x="25" y="21"/>
                    <a:pt x="22" y="25"/>
                  </a:cubicBezTo>
                  <a:cubicBezTo>
                    <a:pt x="24" y="25"/>
                    <a:pt x="25" y="25"/>
                    <a:pt x="26" y="25"/>
                  </a:cubicBezTo>
                  <a:cubicBezTo>
                    <a:pt x="29" y="25"/>
                    <a:pt x="31" y="26"/>
                    <a:pt x="33" y="28"/>
                  </a:cubicBezTo>
                  <a:cubicBezTo>
                    <a:pt x="37" y="36"/>
                    <a:pt x="38" y="44"/>
                    <a:pt x="29" y="48"/>
                  </a:cubicBezTo>
                  <a:cubicBezTo>
                    <a:pt x="22" y="51"/>
                    <a:pt x="14" y="45"/>
                    <a:pt x="14" y="38"/>
                  </a:cubicBezTo>
                  <a:cubicBezTo>
                    <a:pt x="13" y="34"/>
                    <a:pt x="14" y="31"/>
                    <a:pt x="16" y="27"/>
                  </a:cubicBezTo>
                  <a:cubicBezTo>
                    <a:pt x="13" y="26"/>
                    <a:pt x="10" y="26"/>
                    <a:pt x="7" y="25"/>
                  </a:cubicBezTo>
                  <a:cubicBezTo>
                    <a:pt x="5" y="23"/>
                    <a:pt x="4" y="21"/>
                    <a:pt x="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97"/>
            <p:cNvSpPr>
              <a:spLocks/>
            </p:cNvSpPr>
            <p:nvPr/>
          </p:nvSpPr>
          <p:spPr bwMode="auto">
            <a:xfrm>
              <a:off x="6615113" y="2328863"/>
              <a:ext cx="120650" cy="153987"/>
            </a:xfrm>
            <a:custGeom>
              <a:avLst/>
              <a:gdLst>
                <a:gd name="T0" fmla="*/ 1 w 32"/>
                <a:gd name="T1" fmla="*/ 23 h 41"/>
                <a:gd name="T2" fmla="*/ 12 w 32"/>
                <a:gd name="T3" fmla="*/ 3 h 41"/>
                <a:gd name="T4" fmla="*/ 26 w 32"/>
                <a:gd name="T5" fmla="*/ 7 h 41"/>
                <a:gd name="T6" fmla="*/ 26 w 32"/>
                <a:gd name="T7" fmla="*/ 33 h 41"/>
                <a:gd name="T8" fmla="*/ 10 w 32"/>
                <a:gd name="T9" fmla="*/ 40 h 41"/>
                <a:gd name="T10" fmla="*/ 1 w 32"/>
                <a:gd name="T11" fmla="*/ 26 h 41"/>
                <a:gd name="T12" fmla="*/ 1 w 32"/>
                <a:gd name="T13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1" y="23"/>
                  </a:moveTo>
                  <a:cubicBezTo>
                    <a:pt x="0" y="14"/>
                    <a:pt x="4" y="8"/>
                    <a:pt x="12" y="3"/>
                  </a:cubicBezTo>
                  <a:cubicBezTo>
                    <a:pt x="17" y="0"/>
                    <a:pt x="22" y="1"/>
                    <a:pt x="26" y="7"/>
                  </a:cubicBezTo>
                  <a:cubicBezTo>
                    <a:pt x="32" y="16"/>
                    <a:pt x="31" y="24"/>
                    <a:pt x="26" y="33"/>
                  </a:cubicBezTo>
                  <a:cubicBezTo>
                    <a:pt x="24" y="39"/>
                    <a:pt x="17" y="41"/>
                    <a:pt x="10" y="40"/>
                  </a:cubicBezTo>
                  <a:cubicBezTo>
                    <a:pt x="5" y="38"/>
                    <a:pt x="1" y="33"/>
                    <a:pt x="1" y="26"/>
                  </a:cubicBezTo>
                  <a:cubicBezTo>
                    <a:pt x="1" y="25"/>
                    <a:pt x="1" y="24"/>
                    <a:pt x="1" y="23"/>
                  </a:cubicBezTo>
                  <a:close/>
                </a:path>
              </a:pathLst>
            </a:custGeom>
            <a:solidFill>
              <a:srgbClr val="365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98"/>
            <p:cNvSpPr>
              <a:spLocks/>
            </p:cNvSpPr>
            <p:nvPr/>
          </p:nvSpPr>
          <p:spPr bwMode="auto">
            <a:xfrm>
              <a:off x="6075363" y="2230438"/>
              <a:ext cx="106363" cy="153987"/>
            </a:xfrm>
            <a:custGeom>
              <a:avLst/>
              <a:gdLst>
                <a:gd name="T0" fmla="*/ 0 w 28"/>
                <a:gd name="T1" fmla="*/ 24 h 41"/>
                <a:gd name="T2" fmla="*/ 4 w 28"/>
                <a:gd name="T3" fmla="*/ 9 h 41"/>
                <a:gd name="T4" fmla="*/ 21 w 28"/>
                <a:gd name="T5" fmla="*/ 3 h 41"/>
                <a:gd name="T6" fmla="*/ 27 w 28"/>
                <a:gd name="T7" fmla="*/ 11 h 41"/>
                <a:gd name="T8" fmla="*/ 26 w 28"/>
                <a:gd name="T9" fmla="*/ 26 h 41"/>
                <a:gd name="T10" fmla="*/ 21 w 28"/>
                <a:gd name="T11" fmla="*/ 35 h 41"/>
                <a:gd name="T12" fmla="*/ 9 w 28"/>
                <a:gd name="T13" fmla="*/ 39 h 41"/>
                <a:gd name="T14" fmla="*/ 0 w 28"/>
                <a:gd name="T15" fmla="*/ 30 h 41"/>
                <a:gd name="T16" fmla="*/ 0 w 28"/>
                <a:gd name="T1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1">
                  <a:moveTo>
                    <a:pt x="0" y="24"/>
                  </a:moveTo>
                  <a:cubicBezTo>
                    <a:pt x="0" y="18"/>
                    <a:pt x="1" y="13"/>
                    <a:pt x="4" y="9"/>
                  </a:cubicBezTo>
                  <a:cubicBezTo>
                    <a:pt x="7" y="2"/>
                    <a:pt x="14" y="0"/>
                    <a:pt x="21" y="3"/>
                  </a:cubicBezTo>
                  <a:cubicBezTo>
                    <a:pt x="24" y="5"/>
                    <a:pt x="26" y="7"/>
                    <a:pt x="27" y="11"/>
                  </a:cubicBezTo>
                  <a:cubicBezTo>
                    <a:pt x="28" y="16"/>
                    <a:pt x="28" y="21"/>
                    <a:pt x="26" y="26"/>
                  </a:cubicBezTo>
                  <a:cubicBezTo>
                    <a:pt x="24" y="29"/>
                    <a:pt x="23" y="32"/>
                    <a:pt x="21" y="35"/>
                  </a:cubicBezTo>
                  <a:cubicBezTo>
                    <a:pt x="18" y="40"/>
                    <a:pt x="15" y="41"/>
                    <a:pt x="9" y="39"/>
                  </a:cubicBezTo>
                  <a:cubicBezTo>
                    <a:pt x="2" y="38"/>
                    <a:pt x="2" y="37"/>
                    <a:pt x="0" y="30"/>
                  </a:cubicBezTo>
                  <a:cubicBezTo>
                    <a:pt x="0" y="28"/>
                    <a:pt x="0" y="26"/>
                    <a:pt x="0" y="24"/>
                  </a:cubicBezTo>
                  <a:close/>
                </a:path>
              </a:pathLst>
            </a:custGeom>
            <a:solidFill>
              <a:srgbClr val="385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99"/>
            <p:cNvSpPr>
              <a:spLocks/>
            </p:cNvSpPr>
            <p:nvPr/>
          </p:nvSpPr>
          <p:spPr bwMode="auto">
            <a:xfrm>
              <a:off x="6007100" y="2820988"/>
              <a:ext cx="155575" cy="192087"/>
            </a:xfrm>
            <a:custGeom>
              <a:avLst/>
              <a:gdLst>
                <a:gd name="T0" fmla="*/ 41 w 41"/>
                <a:gd name="T1" fmla="*/ 51 h 51"/>
                <a:gd name="T2" fmla="*/ 34 w 41"/>
                <a:gd name="T3" fmla="*/ 48 h 51"/>
                <a:gd name="T4" fmla="*/ 10 w 41"/>
                <a:gd name="T5" fmla="*/ 24 h 51"/>
                <a:gd name="T6" fmla="*/ 1 w 41"/>
                <a:gd name="T7" fmla="*/ 4 h 51"/>
                <a:gd name="T8" fmla="*/ 1 w 41"/>
                <a:gd name="T9" fmla="*/ 0 h 51"/>
                <a:gd name="T10" fmla="*/ 4 w 41"/>
                <a:gd name="T11" fmla="*/ 5 h 51"/>
                <a:gd name="T12" fmla="*/ 14 w 41"/>
                <a:gd name="T13" fmla="*/ 21 h 51"/>
                <a:gd name="T14" fmla="*/ 26 w 41"/>
                <a:gd name="T15" fmla="*/ 35 h 51"/>
                <a:gd name="T16" fmla="*/ 41 w 41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51">
                  <a:moveTo>
                    <a:pt x="41" y="51"/>
                  </a:moveTo>
                  <a:cubicBezTo>
                    <a:pt x="38" y="51"/>
                    <a:pt x="36" y="50"/>
                    <a:pt x="34" y="48"/>
                  </a:cubicBezTo>
                  <a:cubicBezTo>
                    <a:pt x="25" y="41"/>
                    <a:pt x="17" y="33"/>
                    <a:pt x="10" y="24"/>
                  </a:cubicBezTo>
                  <a:cubicBezTo>
                    <a:pt x="6" y="18"/>
                    <a:pt x="3" y="11"/>
                    <a:pt x="1" y="4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1"/>
                    <a:pt x="3" y="3"/>
                    <a:pt x="4" y="5"/>
                  </a:cubicBezTo>
                  <a:cubicBezTo>
                    <a:pt x="7" y="10"/>
                    <a:pt x="11" y="15"/>
                    <a:pt x="14" y="21"/>
                  </a:cubicBezTo>
                  <a:cubicBezTo>
                    <a:pt x="17" y="26"/>
                    <a:pt x="21" y="30"/>
                    <a:pt x="26" y="35"/>
                  </a:cubicBezTo>
                  <a:cubicBezTo>
                    <a:pt x="31" y="40"/>
                    <a:pt x="36" y="46"/>
                    <a:pt x="41" y="51"/>
                  </a:cubicBezTo>
                  <a:close/>
                </a:path>
              </a:pathLst>
            </a:custGeom>
            <a:solidFill>
              <a:srgbClr val="F4B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0"/>
            <p:cNvSpPr>
              <a:spLocks/>
            </p:cNvSpPr>
            <p:nvPr/>
          </p:nvSpPr>
          <p:spPr bwMode="auto">
            <a:xfrm>
              <a:off x="6162675" y="3013075"/>
              <a:ext cx="6350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4B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1"/>
            <p:cNvSpPr>
              <a:spLocks/>
            </p:cNvSpPr>
            <p:nvPr/>
          </p:nvSpPr>
          <p:spPr bwMode="auto">
            <a:xfrm>
              <a:off x="6113463" y="4100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7F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2"/>
            <p:cNvSpPr>
              <a:spLocks/>
            </p:cNvSpPr>
            <p:nvPr/>
          </p:nvSpPr>
          <p:spPr bwMode="auto">
            <a:xfrm>
              <a:off x="6165850" y="4144963"/>
              <a:ext cx="7938" cy="476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7F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3"/>
            <p:cNvSpPr>
              <a:spLocks/>
            </p:cNvSpPr>
            <p:nvPr/>
          </p:nvSpPr>
          <p:spPr bwMode="auto">
            <a:xfrm>
              <a:off x="6851650" y="4600575"/>
              <a:ext cx="11113" cy="11112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1 h 3"/>
                <a:gd name="T6" fmla="*/ 2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1" y="3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F9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4"/>
            <p:cNvSpPr>
              <a:spLocks/>
            </p:cNvSpPr>
            <p:nvPr/>
          </p:nvSpPr>
          <p:spPr bwMode="auto">
            <a:xfrm>
              <a:off x="6116638" y="3773488"/>
              <a:ext cx="762000" cy="160337"/>
            </a:xfrm>
            <a:custGeom>
              <a:avLst/>
              <a:gdLst>
                <a:gd name="T0" fmla="*/ 15 w 202"/>
                <a:gd name="T1" fmla="*/ 12 h 43"/>
                <a:gd name="T2" fmla="*/ 25 w 202"/>
                <a:gd name="T3" fmla="*/ 6 h 43"/>
                <a:gd name="T4" fmla="*/ 31 w 202"/>
                <a:gd name="T5" fmla="*/ 4 h 43"/>
                <a:gd name="T6" fmla="*/ 40 w 202"/>
                <a:gd name="T7" fmla="*/ 11 h 43"/>
                <a:gd name="T8" fmla="*/ 53 w 202"/>
                <a:gd name="T9" fmla="*/ 15 h 43"/>
                <a:gd name="T10" fmla="*/ 64 w 202"/>
                <a:gd name="T11" fmla="*/ 10 h 43"/>
                <a:gd name="T12" fmla="*/ 77 w 202"/>
                <a:gd name="T13" fmla="*/ 14 h 43"/>
                <a:gd name="T14" fmla="*/ 81 w 202"/>
                <a:gd name="T15" fmla="*/ 20 h 43"/>
                <a:gd name="T16" fmla="*/ 83 w 202"/>
                <a:gd name="T17" fmla="*/ 22 h 43"/>
                <a:gd name="T18" fmla="*/ 91 w 202"/>
                <a:gd name="T19" fmla="*/ 22 h 43"/>
                <a:gd name="T20" fmla="*/ 104 w 202"/>
                <a:gd name="T21" fmla="*/ 18 h 43"/>
                <a:gd name="T22" fmla="*/ 111 w 202"/>
                <a:gd name="T23" fmla="*/ 20 h 43"/>
                <a:gd name="T24" fmla="*/ 115 w 202"/>
                <a:gd name="T25" fmla="*/ 24 h 43"/>
                <a:gd name="T26" fmla="*/ 133 w 202"/>
                <a:gd name="T27" fmla="*/ 25 h 43"/>
                <a:gd name="T28" fmla="*/ 134 w 202"/>
                <a:gd name="T29" fmla="*/ 25 h 43"/>
                <a:gd name="T30" fmla="*/ 152 w 202"/>
                <a:gd name="T31" fmla="*/ 27 h 43"/>
                <a:gd name="T32" fmla="*/ 155 w 202"/>
                <a:gd name="T33" fmla="*/ 29 h 43"/>
                <a:gd name="T34" fmla="*/ 167 w 202"/>
                <a:gd name="T35" fmla="*/ 29 h 43"/>
                <a:gd name="T36" fmla="*/ 178 w 202"/>
                <a:gd name="T37" fmla="*/ 25 h 43"/>
                <a:gd name="T38" fmla="*/ 184 w 202"/>
                <a:gd name="T39" fmla="*/ 26 h 43"/>
                <a:gd name="T40" fmla="*/ 189 w 202"/>
                <a:gd name="T41" fmla="*/ 30 h 43"/>
                <a:gd name="T42" fmla="*/ 201 w 202"/>
                <a:gd name="T43" fmla="*/ 31 h 43"/>
                <a:gd name="T44" fmla="*/ 202 w 202"/>
                <a:gd name="T45" fmla="*/ 30 h 43"/>
                <a:gd name="T46" fmla="*/ 198 w 202"/>
                <a:gd name="T47" fmla="*/ 42 h 43"/>
                <a:gd name="T48" fmla="*/ 193 w 202"/>
                <a:gd name="T49" fmla="*/ 43 h 43"/>
                <a:gd name="T50" fmla="*/ 180 w 202"/>
                <a:gd name="T51" fmla="*/ 33 h 43"/>
                <a:gd name="T52" fmla="*/ 172 w 202"/>
                <a:gd name="T53" fmla="*/ 32 h 43"/>
                <a:gd name="T54" fmla="*/ 168 w 202"/>
                <a:gd name="T55" fmla="*/ 36 h 43"/>
                <a:gd name="T56" fmla="*/ 151 w 202"/>
                <a:gd name="T57" fmla="*/ 37 h 43"/>
                <a:gd name="T58" fmla="*/ 146 w 202"/>
                <a:gd name="T59" fmla="*/ 32 h 43"/>
                <a:gd name="T60" fmla="*/ 136 w 202"/>
                <a:gd name="T61" fmla="*/ 32 h 43"/>
                <a:gd name="T62" fmla="*/ 131 w 202"/>
                <a:gd name="T63" fmla="*/ 36 h 43"/>
                <a:gd name="T64" fmla="*/ 114 w 202"/>
                <a:gd name="T65" fmla="*/ 34 h 43"/>
                <a:gd name="T66" fmla="*/ 106 w 202"/>
                <a:gd name="T67" fmla="*/ 28 h 43"/>
                <a:gd name="T68" fmla="*/ 97 w 202"/>
                <a:gd name="T69" fmla="*/ 27 h 43"/>
                <a:gd name="T70" fmla="*/ 84 w 202"/>
                <a:gd name="T71" fmla="*/ 31 h 43"/>
                <a:gd name="T72" fmla="*/ 75 w 202"/>
                <a:gd name="T73" fmla="*/ 26 h 43"/>
                <a:gd name="T74" fmla="*/ 70 w 202"/>
                <a:gd name="T75" fmla="*/ 17 h 43"/>
                <a:gd name="T76" fmla="*/ 65 w 202"/>
                <a:gd name="T77" fmla="*/ 16 h 43"/>
                <a:gd name="T78" fmla="*/ 62 w 202"/>
                <a:gd name="T79" fmla="*/ 17 h 43"/>
                <a:gd name="T80" fmla="*/ 59 w 202"/>
                <a:gd name="T81" fmla="*/ 21 h 43"/>
                <a:gd name="T82" fmla="*/ 41 w 202"/>
                <a:gd name="T83" fmla="*/ 27 h 43"/>
                <a:gd name="T84" fmla="*/ 34 w 202"/>
                <a:gd name="T85" fmla="*/ 22 h 43"/>
                <a:gd name="T86" fmla="*/ 32 w 202"/>
                <a:gd name="T87" fmla="*/ 20 h 43"/>
                <a:gd name="T88" fmla="*/ 26 w 202"/>
                <a:gd name="T89" fmla="*/ 18 h 43"/>
                <a:gd name="T90" fmla="*/ 19 w 202"/>
                <a:gd name="T91" fmla="*/ 22 h 43"/>
                <a:gd name="T92" fmla="*/ 6 w 202"/>
                <a:gd name="T93" fmla="*/ 24 h 43"/>
                <a:gd name="T94" fmla="*/ 2 w 202"/>
                <a:gd name="T95" fmla="*/ 21 h 43"/>
                <a:gd name="T96" fmla="*/ 3 w 202"/>
                <a:gd name="T97" fmla="*/ 10 h 43"/>
                <a:gd name="T98" fmla="*/ 10 w 202"/>
                <a:gd name="T99" fmla="*/ 1 h 43"/>
                <a:gd name="T100" fmla="*/ 14 w 202"/>
                <a:gd name="T101" fmla="*/ 1 h 43"/>
                <a:gd name="T102" fmla="*/ 16 w 202"/>
                <a:gd name="T103" fmla="*/ 5 h 43"/>
                <a:gd name="T104" fmla="*/ 15 w 202"/>
                <a:gd name="T10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" h="43">
                  <a:moveTo>
                    <a:pt x="15" y="12"/>
                  </a:moveTo>
                  <a:cubicBezTo>
                    <a:pt x="18" y="10"/>
                    <a:pt x="22" y="8"/>
                    <a:pt x="25" y="6"/>
                  </a:cubicBezTo>
                  <a:cubicBezTo>
                    <a:pt x="27" y="5"/>
                    <a:pt x="29" y="5"/>
                    <a:pt x="31" y="4"/>
                  </a:cubicBezTo>
                  <a:cubicBezTo>
                    <a:pt x="37" y="4"/>
                    <a:pt x="38" y="5"/>
                    <a:pt x="40" y="11"/>
                  </a:cubicBezTo>
                  <a:cubicBezTo>
                    <a:pt x="43" y="17"/>
                    <a:pt x="46" y="18"/>
                    <a:pt x="53" y="15"/>
                  </a:cubicBezTo>
                  <a:cubicBezTo>
                    <a:pt x="57" y="14"/>
                    <a:pt x="60" y="11"/>
                    <a:pt x="64" y="10"/>
                  </a:cubicBezTo>
                  <a:cubicBezTo>
                    <a:pt x="70" y="8"/>
                    <a:pt x="73" y="9"/>
                    <a:pt x="77" y="14"/>
                  </a:cubicBezTo>
                  <a:cubicBezTo>
                    <a:pt x="78" y="16"/>
                    <a:pt x="79" y="18"/>
                    <a:pt x="81" y="20"/>
                  </a:cubicBezTo>
                  <a:cubicBezTo>
                    <a:pt x="82" y="21"/>
                    <a:pt x="82" y="22"/>
                    <a:pt x="83" y="22"/>
                  </a:cubicBezTo>
                  <a:cubicBezTo>
                    <a:pt x="86" y="24"/>
                    <a:pt x="88" y="24"/>
                    <a:pt x="91" y="22"/>
                  </a:cubicBezTo>
                  <a:cubicBezTo>
                    <a:pt x="94" y="19"/>
                    <a:pt x="99" y="18"/>
                    <a:pt x="104" y="18"/>
                  </a:cubicBezTo>
                  <a:cubicBezTo>
                    <a:pt x="106" y="18"/>
                    <a:pt x="109" y="18"/>
                    <a:pt x="111" y="20"/>
                  </a:cubicBezTo>
                  <a:cubicBezTo>
                    <a:pt x="112" y="22"/>
                    <a:pt x="114" y="22"/>
                    <a:pt x="115" y="24"/>
                  </a:cubicBezTo>
                  <a:cubicBezTo>
                    <a:pt x="121" y="28"/>
                    <a:pt x="127" y="28"/>
                    <a:pt x="133" y="25"/>
                  </a:cubicBezTo>
                  <a:cubicBezTo>
                    <a:pt x="133" y="25"/>
                    <a:pt x="134" y="25"/>
                    <a:pt x="134" y="25"/>
                  </a:cubicBezTo>
                  <a:cubicBezTo>
                    <a:pt x="140" y="21"/>
                    <a:pt x="147" y="22"/>
                    <a:pt x="152" y="27"/>
                  </a:cubicBezTo>
                  <a:cubicBezTo>
                    <a:pt x="153" y="28"/>
                    <a:pt x="154" y="28"/>
                    <a:pt x="155" y="29"/>
                  </a:cubicBezTo>
                  <a:cubicBezTo>
                    <a:pt x="159" y="32"/>
                    <a:pt x="162" y="33"/>
                    <a:pt x="167" y="29"/>
                  </a:cubicBezTo>
                  <a:cubicBezTo>
                    <a:pt x="170" y="27"/>
                    <a:pt x="174" y="26"/>
                    <a:pt x="178" y="25"/>
                  </a:cubicBezTo>
                  <a:cubicBezTo>
                    <a:pt x="180" y="24"/>
                    <a:pt x="182" y="24"/>
                    <a:pt x="184" y="26"/>
                  </a:cubicBezTo>
                  <a:cubicBezTo>
                    <a:pt x="186" y="27"/>
                    <a:pt x="187" y="29"/>
                    <a:pt x="189" y="30"/>
                  </a:cubicBezTo>
                  <a:cubicBezTo>
                    <a:pt x="193" y="33"/>
                    <a:pt x="197" y="34"/>
                    <a:pt x="201" y="31"/>
                  </a:cubicBezTo>
                  <a:cubicBezTo>
                    <a:pt x="201" y="30"/>
                    <a:pt x="202" y="31"/>
                    <a:pt x="202" y="30"/>
                  </a:cubicBezTo>
                  <a:cubicBezTo>
                    <a:pt x="202" y="35"/>
                    <a:pt x="202" y="39"/>
                    <a:pt x="198" y="42"/>
                  </a:cubicBezTo>
                  <a:cubicBezTo>
                    <a:pt x="196" y="43"/>
                    <a:pt x="195" y="43"/>
                    <a:pt x="193" y="43"/>
                  </a:cubicBezTo>
                  <a:cubicBezTo>
                    <a:pt x="188" y="41"/>
                    <a:pt x="183" y="39"/>
                    <a:pt x="180" y="33"/>
                  </a:cubicBezTo>
                  <a:cubicBezTo>
                    <a:pt x="178" y="29"/>
                    <a:pt x="176" y="29"/>
                    <a:pt x="172" y="32"/>
                  </a:cubicBezTo>
                  <a:cubicBezTo>
                    <a:pt x="171" y="33"/>
                    <a:pt x="169" y="35"/>
                    <a:pt x="168" y="36"/>
                  </a:cubicBezTo>
                  <a:cubicBezTo>
                    <a:pt x="162" y="42"/>
                    <a:pt x="157" y="42"/>
                    <a:pt x="151" y="37"/>
                  </a:cubicBezTo>
                  <a:cubicBezTo>
                    <a:pt x="149" y="35"/>
                    <a:pt x="148" y="33"/>
                    <a:pt x="146" y="32"/>
                  </a:cubicBezTo>
                  <a:cubicBezTo>
                    <a:pt x="143" y="29"/>
                    <a:pt x="140" y="29"/>
                    <a:pt x="136" y="32"/>
                  </a:cubicBezTo>
                  <a:cubicBezTo>
                    <a:pt x="134" y="33"/>
                    <a:pt x="133" y="35"/>
                    <a:pt x="131" y="36"/>
                  </a:cubicBezTo>
                  <a:cubicBezTo>
                    <a:pt x="125" y="38"/>
                    <a:pt x="120" y="38"/>
                    <a:pt x="114" y="34"/>
                  </a:cubicBezTo>
                  <a:cubicBezTo>
                    <a:pt x="111" y="33"/>
                    <a:pt x="109" y="30"/>
                    <a:pt x="106" y="28"/>
                  </a:cubicBezTo>
                  <a:cubicBezTo>
                    <a:pt x="103" y="25"/>
                    <a:pt x="101" y="24"/>
                    <a:pt x="97" y="27"/>
                  </a:cubicBezTo>
                  <a:cubicBezTo>
                    <a:pt x="93" y="30"/>
                    <a:pt x="89" y="32"/>
                    <a:pt x="84" y="31"/>
                  </a:cubicBezTo>
                  <a:cubicBezTo>
                    <a:pt x="80" y="31"/>
                    <a:pt x="77" y="30"/>
                    <a:pt x="75" y="26"/>
                  </a:cubicBezTo>
                  <a:cubicBezTo>
                    <a:pt x="73" y="24"/>
                    <a:pt x="71" y="21"/>
                    <a:pt x="70" y="17"/>
                  </a:cubicBezTo>
                  <a:cubicBezTo>
                    <a:pt x="69" y="15"/>
                    <a:pt x="67" y="14"/>
                    <a:pt x="65" y="16"/>
                  </a:cubicBezTo>
                  <a:cubicBezTo>
                    <a:pt x="64" y="16"/>
                    <a:pt x="63" y="17"/>
                    <a:pt x="62" y="17"/>
                  </a:cubicBezTo>
                  <a:cubicBezTo>
                    <a:pt x="61" y="19"/>
                    <a:pt x="60" y="20"/>
                    <a:pt x="59" y="21"/>
                  </a:cubicBezTo>
                  <a:cubicBezTo>
                    <a:pt x="54" y="27"/>
                    <a:pt x="48" y="27"/>
                    <a:pt x="41" y="27"/>
                  </a:cubicBezTo>
                  <a:cubicBezTo>
                    <a:pt x="38" y="26"/>
                    <a:pt x="36" y="25"/>
                    <a:pt x="34" y="22"/>
                  </a:cubicBezTo>
                  <a:cubicBezTo>
                    <a:pt x="33" y="22"/>
                    <a:pt x="33" y="21"/>
                    <a:pt x="32" y="20"/>
                  </a:cubicBezTo>
                  <a:cubicBezTo>
                    <a:pt x="30" y="16"/>
                    <a:pt x="30" y="16"/>
                    <a:pt x="26" y="18"/>
                  </a:cubicBezTo>
                  <a:cubicBezTo>
                    <a:pt x="24" y="19"/>
                    <a:pt x="21" y="21"/>
                    <a:pt x="19" y="22"/>
                  </a:cubicBezTo>
                  <a:cubicBezTo>
                    <a:pt x="15" y="25"/>
                    <a:pt x="11" y="24"/>
                    <a:pt x="6" y="24"/>
                  </a:cubicBezTo>
                  <a:cubicBezTo>
                    <a:pt x="5" y="25"/>
                    <a:pt x="2" y="23"/>
                    <a:pt x="2" y="21"/>
                  </a:cubicBezTo>
                  <a:cubicBezTo>
                    <a:pt x="1" y="17"/>
                    <a:pt x="0" y="13"/>
                    <a:pt x="3" y="10"/>
                  </a:cubicBezTo>
                  <a:cubicBezTo>
                    <a:pt x="5" y="7"/>
                    <a:pt x="7" y="4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6" y="1"/>
                    <a:pt x="16" y="3"/>
                    <a:pt x="16" y="5"/>
                  </a:cubicBezTo>
                  <a:cubicBezTo>
                    <a:pt x="15" y="7"/>
                    <a:pt x="14" y="9"/>
                    <a:pt x="15" y="12"/>
                  </a:cubicBezTo>
                  <a:close/>
                </a:path>
              </a:pathLst>
            </a:custGeom>
            <a:solidFill>
              <a:srgbClr val="D4E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211" name="Freeform 205"/>
            <p:cNvSpPr>
              <a:spLocks/>
            </p:cNvSpPr>
            <p:nvPr/>
          </p:nvSpPr>
          <p:spPr bwMode="auto">
            <a:xfrm>
              <a:off x="6889750" y="3862388"/>
              <a:ext cx="79375" cy="46037"/>
            </a:xfrm>
            <a:custGeom>
              <a:avLst/>
              <a:gdLst>
                <a:gd name="T0" fmla="*/ 21 w 21"/>
                <a:gd name="T1" fmla="*/ 6 h 12"/>
                <a:gd name="T2" fmla="*/ 13 w 21"/>
                <a:gd name="T3" fmla="*/ 12 h 12"/>
                <a:gd name="T4" fmla="*/ 1 w 21"/>
                <a:gd name="T5" fmla="*/ 7 h 12"/>
                <a:gd name="T6" fmla="*/ 1 w 21"/>
                <a:gd name="T7" fmla="*/ 3 h 12"/>
                <a:gd name="T8" fmla="*/ 6 w 21"/>
                <a:gd name="T9" fmla="*/ 1 h 12"/>
                <a:gd name="T10" fmla="*/ 11 w 21"/>
                <a:gd name="T11" fmla="*/ 3 h 12"/>
                <a:gd name="T12" fmla="*/ 17 w 21"/>
                <a:gd name="T13" fmla="*/ 2 h 12"/>
                <a:gd name="T14" fmla="*/ 20 w 21"/>
                <a:gd name="T15" fmla="*/ 1 h 12"/>
                <a:gd name="T16" fmla="*/ 21 w 21"/>
                <a:gd name="T17" fmla="*/ 3 h 12"/>
                <a:gd name="T18" fmla="*/ 21 w 21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21" y="6"/>
                  </a:moveTo>
                  <a:cubicBezTo>
                    <a:pt x="21" y="10"/>
                    <a:pt x="18" y="12"/>
                    <a:pt x="13" y="12"/>
                  </a:cubicBezTo>
                  <a:cubicBezTo>
                    <a:pt x="8" y="12"/>
                    <a:pt x="5" y="10"/>
                    <a:pt x="1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7" y="1"/>
                    <a:pt x="9" y="2"/>
                    <a:pt x="11" y="3"/>
                  </a:cubicBezTo>
                  <a:cubicBezTo>
                    <a:pt x="14" y="5"/>
                    <a:pt x="16" y="5"/>
                    <a:pt x="17" y="2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0" y="1"/>
                    <a:pt x="20" y="2"/>
                    <a:pt x="21" y="3"/>
                  </a:cubicBezTo>
                  <a:cubicBezTo>
                    <a:pt x="21" y="3"/>
                    <a:pt x="21" y="4"/>
                    <a:pt x="21" y="6"/>
                  </a:cubicBezTo>
                  <a:close/>
                </a:path>
              </a:pathLst>
            </a:custGeom>
            <a:solidFill>
              <a:srgbClr val="D4E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4870695" y="2215316"/>
            <a:ext cx="1353648" cy="3230296"/>
            <a:chOff x="3052763" y="1023938"/>
            <a:chExt cx="1746250" cy="4167187"/>
          </a:xfrm>
        </p:grpSpPr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3052763" y="1374775"/>
              <a:ext cx="1527175" cy="1879600"/>
            </a:xfrm>
            <a:custGeom>
              <a:avLst/>
              <a:gdLst>
                <a:gd name="T0" fmla="*/ 404 w 405"/>
                <a:gd name="T1" fmla="*/ 240 h 500"/>
                <a:gd name="T2" fmla="*/ 404 w 405"/>
                <a:gd name="T3" fmla="*/ 277 h 500"/>
                <a:gd name="T4" fmla="*/ 369 w 405"/>
                <a:gd name="T5" fmla="*/ 341 h 500"/>
                <a:gd name="T6" fmla="*/ 290 w 405"/>
                <a:gd name="T7" fmla="*/ 392 h 500"/>
                <a:gd name="T8" fmla="*/ 283 w 405"/>
                <a:gd name="T9" fmla="*/ 397 h 500"/>
                <a:gd name="T10" fmla="*/ 279 w 405"/>
                <a:gd name="T11" fmla="*/ 469 h 500"/>
                <a:gd name="T12" fmla="*/ 259 w 405"/>
                <a:gd name="T13" fmla="*/ 500 h 500"/>
                <a:gd name="T14" fmla="*/ 215 w 405"/>
                <a:gd name="T15" fmla="*/ 453 h 500"/>
                <a:gd name="T16" fmla="*/ 208 w 405"/>
                <a:gd name="T17" fmla="*/ 414 h 500"/>
                <a:gd name="T18" fmla="*/ 202 w 405"/>
                <a:gd name="T19" fmla="*/ 397 h 500"/>
                <a:gd name="T20" fmla="*/ 133 w 405"/>
                <a:gd name="T21" fmla="*/ 372 h 500"/>
                <a:gd name="T22" fmla="*/ 83 w 405"/>
                <a:gd name="T23" fmla="*/ 318 h 500"/>
                <a:gd name="T24" fmla="*/ 58 w 405"/>
                <a:gd name="T25" fmla="*/ 258 h 500"/>
                <a:gd name="T26" fmla="*/ 36 w 405"/>
                <a:gd name="T27" fmla="*/ 244 h 500"/>
                <a:gd name="T28" fmla="*/ 7 w 405"/>
                <a:gd name="T29" fmla="*/ 209 h 500"/>
                <a:gd name="T30" fmla="*/ 8 w 405"/>
                <a:gd name="T31" fmla="*/ 157 h 500"/>
                <a:gd name="T32" fmla="*/ 37 w 405"/>
                <a:gd name="T33" fmla="*/ 135 h 500"/>
                <a:gd name="T34" fmla="*/ 64 w 405"/>
                <a:gd name="T35" fmla="*/ 133 h 500"/>
                <a:gd name="T36" fmla="*/ 100 w 405"/>
                <a:gd name="T37" fmla="*/ 39 h 500"/>
                <a:gd name="T38" fmla="*/ 196 w 405"/>
                <a:gd name="T39" fmla="*/ 39 h 500"/>
                <a:gd name="T40" fmla="*/ 271 w 405"/>
                <a:gd name="T41" fmla="*/ 25 h 500"/>
                <a:gd name="T42" fmla="*/ 336 w 405"/>
                <a:gd name="T43" fmla="*/ 1 h 500"/>
                <a:gd name="T44" fmla="*/ 373 w 405"/>
                <a:gd name="T45" fmla="*/ 9 h 500"/>
                <a:gd name="T46" fmla="*/ 375 w 405"/>
                <a:gd name="T47" fmla="*/ 11 h 500"/>
                <a:gd name="T48" fmla="*/ 385 w 405"/>
                <a:gd name="T49" fmla="*/ 26 h 500"/>
                <a:gd name="T50" fmla="*/ 397 w 405"/>
                <a:gd name="T51" fmla="*/ 81 h 500"/>
                <a:gd name="T52" fmla="*/ 400 w 405"/>
                <a:gd name="T53" fmla="*/ 115 h 500"/>
                <a:gd name="T54" fmla="*/ 400 w 405"/>
                <a:gd name="T55" fmla="*/ 148 h 500"/>
                <a:gd name="T56" fmla="*/ 398 w 405"/>
                <a:gd name="T57" fmla="*/ 185 h 500"/>
                <a:gd name="T58" fmla="*/ 397 w 405"/>
                <a:gd name="T59" fmla="*/ 196 h 500"/>
                <a:gd name="T60" fmla="*/ 363 w 405"/>
                <a:gd name="T61" fmla="*/ 193 h 500"/>
                <a:gd name="T62" fmla="*/ 392 w 405"/>
                <a:gd name="T63" fmla="*/ 22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5" h="500">
                  <a:moveTo>
                    <a:pt x="399" y="218"/>
                  </a:moveTo>
                  <a:cubicBezTo>
                    <a:pt x="401" y="225"/>
                    <a:pt x="403" y="233"/>
                    <a:pt x="404" y="240"/>
                  </a:cubicBezTo>
                  <a:cubicBezTo>
                    <a:pt x="405" y="243"/>
                    <a:pt x="405" y="246"/>
                    <a:pt x="405" y="249"/>
                  </a:cubicBezTo>
                  <a:cubicBezTo>
                    <a:pt x="403" y="258"/>
                    <a:pt x="404" y="268"/>
                    <a:pt x="404" y="277"/>
                  </a:cubicBezTo>
                  <a:cubicBezTo>
                    <a:pt x="404" y="283"/>
                    <a:pt x="403" y="288"/>
                    <a:pt x="400" y="294"/>
                  </a:cubicBezTo>
                  <a:cubicBezTo>
                    <a:pt x="392" y="311"/>
                    <a:pt x="382" y="326"/>
                    <a:pt x="369" y="341"/>
                  </a:cubicBezTo>
                  <a:cubicBezTo>
                    <a:pt x="361" y="350"/>
                    <a:pt x="352" y="359"/>
                    <a:pt x="341" y="367"/>
                  </a:cubicBezTo>
                  <a:cubicBezTo>
                    <a:pt x="326" y="379"/>
                    <a:pt x="308" y="387"/>
                    <a:pt x="290" y="392"/>
                  </a:cubicBezTo>
                  <a:cubicBezTo>
                    <a:pt x="289" y="393"/>
                    <a:pt x="287" y="393"/>
                    <a:pt x="286" y="394"/>
                  </a:cubicBezTo>
                  <a:cubicBezTo>
                    <a:pt x="284" y="394"/>
                    <a:pt x="284" y="395"/>
                    <a:pt x="283" y="397"/>
                  </a:cubicBezTo>
                  <a:cubicBezTo>
                    <a:pt x="280" y="412"/>
                    <a:pt x="282" y="426"/>
                    <a:pt x="282" y="441"/>
                  </a:cubicBezTo>
                  <a:cubicBezTo>
                    <a:pt x="283" y="450"/>
                    <a:pt x="283" y="460"/>
                    <a:pt x="279" y="469"/>
                  </a:cubicBezTo>
                  <a:cubicBezTo>
                    <a:pt x="276" y="477"/>
                    <a:pt x="274" y="484"/>
                    <a:pt x="271" y="491"/>
                  </a:cubicBezTo>
                  <a:cubicBezTo>
                    <a:pt x="269" y="498"/>
                    <a:pt x="265" y="500"/>
                    <a:pt x="259" y="500"/>
                  </a:cubicBezTo>
                  <a:cubicBezTo>
                    <a:pt x="244" y="500"/>
                    <a:pt x="234" y="491"/>
                    <a:pt x="225" y="481"/>
                  </a:cubicBezTo>
                  <a:cubicBezTo>
                    <a:pt x="217" y="474"/>
                    <a:pt x="215" y="464"/>
                    <a:pt x="215" y="453"/>
                  </a:cubicBezTo>
                  <a:cubicBezTo>
                    <a:pt x="215" y="448"/>
                    <a:pt x="215" y="444"/>
                    <a:pt x="213" y="439"/>
                  </a:cubicBezTo>
                  <a:cubicBezTo>
                    <a:pt x="210" y="431"/>
                    <a:pt x="209" y="423"/>
                    <a:pt x="208" y="414"/>
                  </a:cubicBezTo>
                  <a:cubicBezTo>
                    <a:pt x="207" y="410"/>
                    <a:pt x="206" y="405"/>
                    <a:pt x="205" y="400"/>
                  </a:cubicBezTo>
                  <a:cubicBezTo>
                    <a:pt x="205" y="398"/>
                    <a:pt x="204" y="397"/>
                    <a:pt x="202" y="397"/>
                  </a:cubicBezTo>
                  <a:cubicBezTo>
                    <a:pt x="197" y="396"/>
                    <a:pt x="192" y="394"/>
                    <a:pt x="187" y="393"/>
                  </a:cubicBezTo>
                  <a:cubicBezTo>
                    <a:pt x="168" y="388"/>
                    <a:pt x="150" y="381"/>
                    <a:pt x="133" y="372"/>
                  </a:cubicBezTo>
                  <a:cubicBezTo>
                    <a:pt x="119" y="364"/>
                    <a:pt x="107" y="353"/>
                    <a:pt x="96" y="341"/>
                  </a:cubicBezTo>
                  <a:cubicBezTo>
                    <a:pt x="90" y="334"/>
                    <a:pt x="87" y="326"/>
                    <a:pt x="83" y="318"/>
                  </a:cubicBezTo>
                  <a:cubicBezTo>
                    <a:pt x="76" y="304"/>
                    <a:pt x="73" y="289"/>
                    <a:pt x="66" y="275"/>
                  </a:cubicBezTo>
                  <a:cubicBezTo>
                    <a:pt x="64" y="269"/>
                    <a:pt x="61" y="264"/>
                    <a:pt x="58" y="258"/>
                  </a:cubicBezTo>
                  <a:cubicBezTo>
                    <a:pt x="56" y="256"/>
                    <a:pt x="55" y="254"/>
                    <a:pt x="52" y="253"/>
                  </a:cubicBezTo>
                  <a:cubicBezTo>
                    <a:pt x="47" y="250"/>
                    <a:pt x="42" y="247"/>
                    <a:pt x="36" y="244"/>
                  </a:cubicBezTo>
                  <a:cubicBezTo>
                    <a:pt x="30" y="242"/>
                    <a:pt x="26" y="239"/>
                    <a:pt x="23" y="234"/>
                  </a:cubicBezTo>
                  <a:cubicBezTo>
                    <a:pt x="18" y="225"/>
                    <a:pt x="13" y="217"/>
                    <a:pt x="7" y="209"/>
                  </a:cubicBezTo>
                  <a:cubicBezTo>
                    <a:pt x="5" y="205"/>
                    <a:pt x="3" y="201"/>
                    <a:pt x="2" y="196"/>
                  </a:cubicBezTo>
                  <a:cubicBezTo>
                    <a:pt x="0" y="183"/>
                    <a:pt x="2" y="170"/>
                    <a:pt x="8" y="157"/>
                  </a:cubicBezTo>
                  <a:cubicBezTo>
                    <a:pt x="9" y="156"/>
                    <a:pt x="9" y="155"/>
                    <a:pt x="10" y="153"/>
                  </a:cubicBezTo>
                  <a:cubicBezTo>
                    <a:pt x="12" y="143"/>
                    <a:pt x="24" y="134"/>
                    <a:pt x="37" y="135"/>
                  </a:cubicBezTo>
                  <a:cubicBezTo>
                    <a:pt x="44" y="135"/>
                    <a:pt x="50" y="135"/>
                    <a:pt x="56" y="137"/>
                  </a:cubicBezTo>
                  <a:cubicBezTo>
                    <a:pt x="61" y="139"/>
                    <a:pt x="63" y="137"/>
                    <a:pt x="64" y="133"/>
                  </a:cubicBezTo>
                  <a:cubicBezTo>
                    <a:pt x="69" y="118"/>
                    <a:pt x="75" y="103"/>
                    <a:pt x="83" y="89"/>
                  </a:cubicBezTo>
                  <a:cubicBezTo>
                    <a:pt x="91" y="73"/>
                    <a:pt x="97" y="56"/>
                    <a:pt x="100" y="39"/>
                  </a:cubicBezTo>
                  <a:cubicBezTo>
                    <a:pt x="102" y="29"/>
                    <a:pt x="105" y="27"/>
                    <a:pt x="112" y="27"/>
                  </a:cubicBezTo>
                  <a:cubicBezTo>
                    <a:pt x="139" y="36"/>
                    <a:pt x="167" y="41"/>
                    <a:pt x="196" y="39"/>
                  </a:cubicBezTo>
                  <a:cubicBezTo>
                    <a:pt x="216" y="38"/>
                    <a:pt x="237" y="33"/>
                    <a:pt x="257" y="29"/>
                  </a:cubicBezTo>
                  <a:cubicBezTo>
                    <a:pt x="262" y="27"/>
                    <a:pt x="267" y="26"/>
                    <a:pt x="271" y="25"/>
                  </a:cubicBezTo>
                  <a:cubicBezTo>
                    <a:pt x="290" y="20"/>
                    <a:pt x="308" y="15"/>
                    <a:pt x="325" y="6"/>
                  </a:cubicBezTo>
                  <a:cubicBezTo>
                    <a:pt x="329" y="4"/>
                    <a:pt x="332" y="2"/>
                    <a:pt x="336" y="1"/>
                  </a:cubicBezTo>
                  <a:cubicBezTo>
                    <a:pt x="339" y="0"/>
                    <a:pt x="343" y="0"/>
                    <a:pt x="346" y="0"/>
                  </a:cubicBezTo>
                  <a:cubicBezTo>
                    <a:pt x="355" y="3"/>
                    <a:pt x="364" y="7"/>
                    <a:pt x="373" y="9"/>
                  </a:cubicBezTo>
                  <a:cubicBezTo>
                    <a:pt x="374" y="9"/>
                    <a:pt x="374" y="10"/>
                    <a:pt x="375" y="10"/>
                  </a:cubicBezTo>
                  <a:cubicBezTo>
                    <a:pt x="375" y="11"/>
                    <a:pt x="375" y="11"/>
                    <a:pt x="375" y="11"/>
                  </a:cubicBezTo>
                  <a:cubicBezTo>
                    <a:pt x="375" y="13"/>
                    <a:pt x="376" y="14"/>
                    <a:pt x="376" y="15"/>
                  </a:cubicBezTo>
                  <a:cubicBezTo>
                    <a:pt x="379" y="19"/>
                    <a:pt x="382" y="22"/>
                    <a:pt x="385" y="26"/>
                  </a:cubicBezTo>
                  <a:cubicBezTo>
                    <a:pt x="389" y="31"/>
                    <a:pt x="391" y="36"/>
                    <a:pt x="391" y="42"/>
                  </a:cubicBezTo>
                  <a:cubicBezTo>
                    <a:pt x="393" y="55"/>
                    <a:pt x="396" y="68"/>
                    <a:pt x="397" y="81"/>
                  </a:cubicBezTo>
                  <a:cubicBezTo>
                    <a:pt x="398" y="87"/>
                    <a:pt x="400" y="93"/>
                    <a:pt x="398" y="99"/>
                  </a:cubicBezTo>
                  <a:cubicBezTo>
                    <a:pt x="400" y="104"/>
                    <a:pt x="398" y="109"/>
                    <a:pt x="400" y="115"/>
                  </a:cubicBezTo>
                  <a:cubicBezTo>
                    <a:pt x="401" y="117"/>
                    <a:pt x="401" y="119"/>
                    <a:pt x="401" y="122"/>
                  </a:cubicBezTo>
                  <a:cubicBezTo>
                    <a:pt x="400" y="131"/>
                    <a:pt x="401" y="139"/>
                    <a:pt x="400" y="148"/>
                  </a:cubicBezTo>
                  <a:cubicBezTo>
                    <a:pt x="399" y="155"/>
                    <a:pt x="398" y="162"/>
                    <a:pt x="399" y="169"/>
                  </a:cubicBezTo>
                  <a:cubicBezTo>
                    <a:pt x="397" y="174"/>
                    <a:pt x="399" y="179"/>
                    <a:pt x="398" y="185"/>
                  </a:cubicBezTo>
                  <a:cubicBezTo>
                    <a:pt x="398" y="188"/>
                    <a:pt x="400" y="192"/>
                    <a:pt x="399" y="196"/>
                  </a:cubicBezTo>
                  <a:cubicBezTo>
                    <a:pt x="398" y="197"/>
                    <a:pt x="398" y="197"/>
                    <a:pt x="397" y="196"/>
                  </a:cubicBezTo>
                  <a:cubicBezTo>
                    <a:pt x="390" y="187"/>
                    <a:pt x="380" y="189"/>
                    <a:pt x="370" y="190"/>
                  </a:cubicBezTo>
                  <a:cubicBezTo>
                    <a:pt x="368" y="190"/>
                    <a:pt x="365" y="191"/>
                    <a:pt x="363" y="193"/>
                  </a:cubicBezTo>
                  <a:cubicBezTo>
                    <a:pt x="355" y="200"/>
                    <a:pt x="353" y="219"/>
                    <a:pt x="360" y="227"/>
                  </a:cubicBezTo>
                  <a:cubicBezTo>
                    <a:pt x="369" y="235"/>
                    <a:pt x="383" y="234"/>
                    <a:pt x="392" y="224"/>
                  </a:cubicBezTo>
                  <a:cubicBezTo>
                    <a:pt x="394" y="221"/>
                    <a:pt x="395" y="218"/>
                    <a:pt x="399" y="218"/>
                  </a:cubicBezTo>
                  <a:close/>
                </a:path>
              </a:pathLst>
            </a:custGeom>
            <a:solidFill>
              <a:srgbClr val="FAD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5"/>
            <p:cNvSpPr>
              <a:spLocks/>
            </p:cNvSpPr>
            <p:nvPr/>
          </p:nvSpPr>
          <p:spPr bwMode="auto">
            <a:xfrm>
              <a:off x="3222626" y="3078163"/>
              <a:ext cx="893763" cy="1920875"/>
            </a:xfrm>
            <a:custGeom>
              <a:avLst/>
              <a:gdLst>
                <a:gd name="T0" fmla="*/ 233 w 237"/>
                <a:gd name="T1" fmla="*/ 511 h 511"/>
                <a:gd name="T2" fmla="*/ 174 w 237"/>
                <a:gd name="T3" fmla="*/ 508 h 511"/>
                <a:gd name="T4" fmla="*/ 129 w 237"/>
                <a:gd name="T5" fmla="*/ 505 h 511"/>
                <a:gd name="T6" fmla="*/ 113 w 237"/>
                <a:gd name="T7" fmla="*/ 503 h 511"/>
                <a:gd name="T8" fmla="*/ 76 w 237"/>
                <a:gd name="T9" fmla="*/ 500 h 511"/>
                <a:gd name="T10" fmla="*/ 58 w 237"/>
                <a:gd name="T11" fmla="*/ 499 h 511"/>
                <a:gd name="T12" fmla="*/ 12 w 237"/>
                <a:gd name="T13" fmla="*/ 490 h 511"/>
                <a:gd name="T14" fmla="*/ 0 w 237"/>
                <a:gd name="T15" fmla="*/ 470 h 511"/>
                <a:gd name="T16" fmla="*/ 3 w 237"/>
                <a:gd name="T17" fmla="*/ 379 h 511"/>
                <a:gd name="T18" fmla="*/ 10 w 237"/>
                <a:gd name="T19" fmla="*/ 310 h 511"/>
                <a:gd name="T20" fmla="*/ 19 w 237"/>
                <a:gd name="T21" fmla="*/ 246 h 511"/>
                <a:gd name="T22" fmla="*/ 26 w 237"/>
                <a:gd name="T23" fmla="*/ 203 h 511"/>
                <a:gd name="T24" fmla="*/ 41 w 237"/>
                <a:gd name="T25" fmla="*/ 127 h 511"/>
                <a:gd name="T26" fmla="*/ 63 w 237"/>
                <a:gd name="T27" fmla="*/ 65 h 511"/>
                <a:gd name="T28" fmla="*/ 96 w 237"/>
                <a:gd name="T29" fmla="*/ 24 h 511"/>
                <a:gd name="T30" fmla="*/ 120 w 237"/>
                <a:gd name="T31" fmla="*/ 9 h 511"/>
                <a:gd name="T32" fmla="*/ 150 w 237"/>
                <a:gd name="T33" fmla="*/ 0 h 511"/>
                <a:gd name="T34" fmla="*/ 155 w 237"/>
                <a:gd name="T35" fmla="*/ 56 h 511"/>
                <a:gd name="T36" fmla="*/ 170 w 237"/>
                <a:gd name="T37" fmla="*/ 90 h 511"/>
                <a:gd name="T38" fmla="*/ 196 w 237"/>
                <a:gd name="T39" fmla="*/ 134 h 511"/>
                <a:gd name="T40" fmla="*/ 229 w 237"/>
                <a:gd name="T41" fmla="*/ 312 h 511"/>
                <a:gd name="T42" fmla="*/ 223 w 237"/>
                <a:gd name="T43" fmla="*/ 318 h 511"/>
                <a:gd name="T44" fmla="*/ 153 w 237"/>
                <a:gd name="T45" fmla="*/ 213 h 511"/>
                <a:gd name="T46" fmla="*/ 157 w 237"/>
                <a:gd name="T47" fmla="*/ 161 h 511"/>
                <a:gd name="T48" fmla="*/ 135 w 237"/>
                <a:gd name="T49" fmla="*/ 128 h 511"/>
                <a:gd name="T50" fmla="*/ 137 w 237"/>
                <a:gd name="T51" fmla="*/ 60 h 511"/>
                <a:gd name="T52" fmla="*/ 135 w 237"/>
                <a:gd name="T53" fmla="*/ 43 h 511"/>
                <a:gd name="T54" fmla="*/ 126 w 237"/>
                <a:gd name="T55" fmla="*/ 56 h 511"/>
                <a:gd name="T56" fmla="*/ 114 w 237"/>
                <a:gd name="T57" fmla="*/ 124 h 511"/>
                <a:gd name="T58" fmla="*/ 134 w 237"/>
                <a:gd name="T59" fmla="*/ 140 h 511"/>
                <a:gd name="T60" fmla="*/ 150 w 237"/>
                <a:gd name="T61" fmla="*/ 160 h 511"/>
                <a:gd name="T62" fmla="*/ 139 w 237"/>
                <a:gd name="T63" fmla="*/ 218 h 511"/>
                <a:gd name="T64" fmla="*/ 181 w 237"/>
                <a:gd name="T65" fmla="*/ 269 h 511"/>
                <a:gd name="T66" fmla="*/ 234 w 237"/>
                <a:gd name="T67" fmla="*/ 359 h 511"/>
                <a:gd name="T68" fmla="*/ 225 w 237"/>
                <a:gd name="T69" fmla="*/ 407 h 511"/>
                <a:gd name="T70" fmla="*/ 230 w 237"/>
                <a:gd name="T71" fmla="*/ 493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7" h="511">
                  <a:moveTo>
                    <a:pt x="235" y="511"/>
                  </a:moveTo>
                  <a:cubicBezTo>
                    <a:pt x="234" y="511"/>
                    <a:pt x="234" y="511"/>
                    <a:pt x="233" y="511"/>
                  </a:cubicBezTo>
                  <a:cubicBezTo>
                    <a:pt x="221" y="511"/>
                    <a:pt x="208" y="511"/>
                    <a:pt x="196" y="509"/>
                  </a:cubicBezTo>
                  <a:cubicBezTo>
                    <a:pt x="189" y="507"/>
                    <a:pt x="181" y="508"/>
                    <a:pt x="174" y="508"/>
                  </a:cubicBezTo>
                  <a:cubicBezTo>
                    <a:pt x="166" y="508"/>
                    <a:pt x="159" y="508"/>
                    <a:pt x="152" y="507"/>
                  </a:cubicBezTo>
                  <a:cubicBezTo>
                    <a:pt x="144" y="506"/>
                    <a:pt x="137" y="506"/>
                    <a:pt x="129" y="505"/>
                  </a:cubicBezTo>
                  <a:cubicBezTo>
                    <a:pt x="126" y="505"/>
                    <a:pt x="122" y="505"/>
                    <a:pt x="118" y="504"/>
                  </a:cubicBezTo>
                  <a:cubicBezTo>
                    <a:pt x="116" y="503"/>
                    <a:pt x="115" y="503"/>
                    <a:pt x="113" y="503"/>
                  </a:cubicBezTo>
                  <a:cubicBezTo>
                    <a:pt x="103" y="503"/>
                    <a:pt x="94" y="502"/>
                    <a:pt x="84" y="501"/>
                  </a:cubicBezTo>
                  <a:cubicBezTo>
                    <a:pt x="82" y="500"/>
                    <a:pt x="79" y="500"/>
                    <a:pt x="76" y="500"/>
                  </a:cubicBezTo>
                  <a:cubicBezTo>
                    <a:pt x="72" y="500"/>
                    <a:pt x="68" y="500"/>
                    <a:pt x="64" y="499"/>
                  </a:cubicBezTo>
                  <a:cubicBezTo>
                    <a:pt x="61" y="498"/>
                    <a:pt x="60" y="498"/>
                    <a:pt x="58" y="499"/>
                  </a:cubicBezTo>
                  <a:cubicBezTo>
                    <a:pt x="52" y="504"/>
                    <a:pt x="46" y="503"/>
                    <a:pt x="40" y="501"/>
                  </a:cubicBezTo>
                  <a:cubicBezTo>
                    <a:pt x="30" y="498"/>
                    <a:pt x="21" y="494"/>
                    <a:pt x="12" y="490"/>
                  </a:cubicBezTo>
                  <a:cubicBezTo>
                    <a:pt x="5" y="486"/>
                    <a:pt x="1" y="481"/>
                    <a:pt x="0" y="474"/>
                  </a:cubicBezTo>
                  <a:cubicBezTo>
                    <a:pt x="0" y="473"/>
                    <a:pt x="0" y="471"/>
                    <a:pt x="0" y="470"/>
                  </a:cubicBezTo>
                  <a:cubicBezTo>
                    <a:pt x="0" y="455"/>
                    <a:pt x="0" y="441"/>
                    <a:pt x="0" y="427"/>
                  </a:cubicBezTo>
                  <a:cubicBezTo>
                    <a:pt x="1" y="411"/>
                    <a:pt x="2" y="395"/>
                    <a:pt x="3" y="379"/>
                  </a:cubicBezTo>
                  <a:cubicBezTo>
                    <a:pt x="4" y="369"/>
                    <a:pt x="5" y="359"/>
                    <a:pt x="7" y="349"/>
                  </a:cubicBezTo>
                  <a:cubicBezTo>
                    <a:pt x="8" y="336"/>
                    <a:pt x="10" y="323"/>
                    <a:pt x="10" y="310"/>
                  </a:cubicBezTo>
                  <a:cubicBezTo>
                    <a:pt x="11" y="301"/>
                    <a:pt x="12" y="291"/>
                    <a:pt x="13" y="281"/>
                  </a:cubicBezTo>
                  <a:cubicBezTo>
                    <a:pt x="15" y="269"/>
                    <a:pt x="18" y="258"/>
                    <a:pt x="19" y="246"/>
                  </a:cubicBezTo>
                  <a:cubicBezTo>
                    <a:pt x="19" y="245"/>
                    <a:pt x="19" y="244"/>
                    <a:pt x="19" y="243"/>
                  </a:cubicBezTo>
                  <a:cubicBezTo>
                    <a:pt x="23" y="230"/>
                    <a:pt x="23" y="216"/>
                    <a:pt x="26" y="203"/>
                  </a:cubicBezTo>
                  <a:cubicBezTo>
                    <a:pt x="28" y="189"/>
                    <a:pt x="30" y="175"/>
                    <a:pt x="32" y="162"/>
                  </a:cubicBezTo>
                  <a:cubicBezTo>
                    <a:pt x="34" y="150"/>
                    <a:pt x="37" y="138"/>
                    <a:pt x="41" y="127"/>
                  </a:cubicBezTo>
                  <a:cubicBezTo>
                    <a:pt x="44" y="119"/>
                    <a:pt x="46" y="112"/>
                    <a:pt x="49" y="104"/>
                  </a:cubicBezTo>
                  <a:cubicBezTo>
                    <a:pt x="53" y="91"/>
                    <a:pt x="57" y="78"/>
                    <a:pt x="63" y="65"/>
                  </a:cubicBezTo>
                  <a:cubicBezTo>
                    <a:pt x="65" y="61"/>
                    <a:pt x="67" y="57"/>
                    <a:pt x="70" y="53"/>
                  </a:cubicBezTo>
                  <a:cubicBezTo>
                    <a:pt x="77" y="42"/>
                    <a:pt x="85" y="32"/>
                    <a:pt x="96" y="24"/>
                  </a:cubicBezTo>
                  <a:cubicBezTo>
                    <a:pt x="101" y="21"/>
                    <a:pt x="105" y="17"/>
                    <a:pt x="110" y="14"/>
                  </a:cubicBezTo>
                  <a:cubicBezTo>
                    <a:pt x="113" y="11"/>
                    <a:pt x="116" y="10"/>
                    <a:pt x="120" y="9"/>
                  </a:cubicBezTo>
                  <a:cubicBezTo>
                    <a:pt x="126" y="9"/>
                    <a:pt x="131" y="7"/>
                    <a:pt x="136" y="4"/>
                  </a:cubicBezTo>
                  <a:cubicBezTo>
                    <a:pt x="140" y="2"/>
                    <a:pt x="145" y="1"/>
                    <a:pt x="150" y="0"/>
                  </a:cubicBezTo>
                  <a:cubicBezTo>
                    <a:pt x="151" y="0"/>
                    <a:pt x="152" y="0"/>
                    <a:pt x="153" y="1"/>
                  </a:cubicBezTo>
                  <a:cubicBezTo>
                    <a:pt x="148" y="19"/>
                    <a:pt x="154" y="38"/>
                    <a:pt x="155" y="56"/>
                  </a:cubicBezTo>
                  <a:cubicBezTo>
                    <a:pt x="155" y="62"/>
                    <a:pt x="157" y="68"/>
                    <a:pt x="158" y="75"/>
                  </a:cubicBezTo>
                  <a:cubicBezTo>
                    <a:pt x="159" y="82"/>
                    <a:pt x="162" y="88"/>
                    <a:pt x="170" y="90"/>
                  </a:cubicBezTo>
                  <a:cubicBezTo>
                    <a:pt x="174" y="92"/>
                    <a:pt x="179" y="92"/>
                    <a:pt x="182" y="96"/>
                  </a:cubicBezTo>
                  <a:cubicBezTo>
                    <a:pt x="189" y="108"/>
                    <a:pt x="191" y="121"/>
                    <a:pt x="196" y="134"/>
                  </a:cubicBezTo>
                  <a:cubicBezTo>
                    <a:pt x="200" y="144"/>
                    <a:pt x="203" y="154"/>
                    <a:pt x="206" y="164"/>
                  </a:cubicBezTo>
                  <a:cubicBezTo>
                    <a:pt x="212" y="214"/>
                    <a:pt x="223" y="263"/>
                    <a:pt x="229" y="312"/>
                  </a:cubicBezTo>
                  <a:cubicBezTo>
                    <a:pt x="230" y="315"/>
                    <a:pt x="230" y="317"/>
                    <a:pt x="229" y="320"/>
                  </a:cubicBezTo>
                  <a:cubicBezTo>
                    <a:pt x="225" y="323"/>
                    <a:pt x="224" y="319"/>
                    <a:pt x="223" y="318"/>
                  </a:cubicBezTo>
                  <a:cubicBezTo>
                    <a:pt x="213" y="299"/>
                    <a:pt x="200" y="281"/>
                    <a:pt x="191" y="261"/>
                  </a:cubicBezTo>
                  <a:cubicBezTo>
                    <a:pt x="183" y="242"/>
                    <a:pt x="171" y="225"/>
                    <a:pt x="153" y="213"/>
                  </a:cubicBezTo>
                  <a:cubicBezTo>
                    <a:pt x="146" y="208"/>
                    <a:pt x="145" y="202"/>
                    <a:pt x="147" y="194"/>
                  </a:cubicBezTo>
                  <a:cubicBezTo>
                    <a:pt x="149" y="183"/>
                    <a:pt x="154" y="172"/>
                    <a:pt x="157" y="161"/>
                  </a:cubicBezTo>
                  <a:cubicBezTo>
                    <a:pt x="159" y="155"/>
                    <a:pt x="159" y="151"/>
                    <a:pt x="155" y="146"/>
                  </a:cubicBezTo>
                  <a:cubicBezTo>
                    <a:pt x="149" y="139"/>
                    <a:pt x="143" y="132"/>
                    <a:pt x="135" y="128"/>
                  </a:cubicBezTo>
                  <a:cubicBezTo>
                    <a:pt x="126" y="124"/>
                    <a:pt x="125" y="120"/>
                    <a:pt x="127" y="111"/>
                  </a:cubicBezTo>
                  <a:cubicBezTo>
                    <a:pt x="132" y="94"/>
                    <a:pt x="135" y="77"/>
                    <a:pt x="137" y="60"/>
                  </a:cubicBezTo>
                  <a:cubicBezTo>
                    <a:pt x="138" y="56"/>
                    <a:pt x="138" y="52"/>
                    <a:pt x="138" y="48"/>
                  </a:cubicBezTo>
                  <a:cubicBezTo>
                    <a:pt x="138" y="46"/>
                    <a:pt x="138" y="44"/>
                    <a:pt x="135" y="43"/>
                  </a:cubicBezTo>
                  <a:cubicBezTo>
                    <a:pt x="132" y="43"/>
                    <a:pt x="131" y="45"/>
                    <a:pt x="130" y="47"/>
                  </a:cubicBezTo>
                  <a:cubicBezTo>
                    <a:pt x="128" y="49"/>
                    <a:pt x="127" y="53"/>
                    <a:pt x="126" y="56"/>
                  </a:cubicBezTo>
                  <a:cubicBezTo>
                    <a:pt x="121" y="73"/>
                    <a:pt x="119" y="92"/>
                    <a:pt x="114" y="109"/>
                  </a:cubicBezTo>
                  <a:cubicBezTo>
                    <a:pt x="113" y="114"/>
                    <a:pt x="113" y="119"/>
                    <a:pt x="114" y="124"/>
                  </a:cubicBezTo>
                  <a:cubicBezTo>
                    <a:pt x="114" y="129"/>
                    <a:pt x="117" y="133"/>
                    <a:pt x="121" y="135"/>
                  </a:cubicBezTo>
                  <a:cubicBezTo>
                    <a:pt x="125" y="137"/>
                    <a:pt x="129" y="139"/>
                    <a:pt x="134" y="140"/>
                  </a:cubicBezTo>
                  <a:cubicBezTo>
                    <a:pt x="138" y="141"/>
                    <a:pt x="142" y="143"/>
                    <a:pt x="146" y="146"/>
                  </a:cubicBezTo>
                  <a:cubicBezTo>
                    <a:pt x="151" y="150"/>
                    <a:pt x="153" y="154"/>
                    <a:pt x="150" y="160"/>
                  </a:cubicBezTo>
                  <a:cubicBezTo>
                    <a:pt x="145" y="172"/>
                    <a:pt x="139" y="183"/>
                    <a:pt x="135" y="195"/>
                  </a:cubicBezTo>
                  <a:cubicBezTo>
                    <a:pt x="132" y="204"/>
                    <a:pt x="133" y="211"/>
                    <a:pt x="139" y="218"/>
                  </a:cubicBezTo>
                  <a:cubicBezTo>
                    <a:pt x="140" y="219"/>
                    <a:pt x="142" y="220"/>
                    <a:pt x="143" y="221"/>
                  </a:cubicBezTo>
                  <a:cubicBezTo>
                    <a:pt x="162" y="232"/>
                    <a:pt x="172" y="250"/>
                    <a:pt x="181" y="269"/>
                  </a:cubicBezTo>
                  <a:cubicBezTo>
                    <a:pt x="186" y="280"/>
                    <a:pt x="191" y="291"/>
                    <a:pt x="198" y="301"/>
                  </a:cubicBezTo>
                  <a:cubicBezTo>
                    <a:pt x="211" y="320"/>
                    <a:pt x="221" y="340"/>
                    <a:pt x="234" y="359"/>
                  </a:cubicBezTo>
                  <a:cubicBezTo>
                    <a:pt x="237" y="363"/>
                    <a:pt x="237" y="368"/>
                    <a:pt x="234" y="372"/>
                  </a:cubicBezTo>
                  <a:cubicBezTo>
                    <a:pt x="227" y="383"/>
                    <a:pt x="225" y="394"/>
                    <a:pt x="225" y="407"/>
                  </a:cubicBezTo>
                  <a:cubicBezTo>
                    <a:pt x="225" y="423"/>
                    <a:pt x="225" y="439"/>
                    <a:pt x="227" y="455"/>
                  </a:cubicBezTo>
                  <a:cubicBezTo>
                    <a:pt x="228" y="468"/>
                    <a:pt x="230" y="480"/>
                    <a:pt x="230" y="493"/>
                  </a:cubicBezTo>
                  <a:cubicBezTo>
                    <a:pt x="230" y="499"/>
                    <a:pt x="235" y="504"/>
                    <a:pt x="235" y="511"/>
                  </a:cubicBezTo>
                  <a:close/>
                </a:path>
              </a:pathLst>
            </a:custGeom>
            <a:solidFill>
              <a:srgbClr val="412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4113213" y="3043238"/>
              <a:ext cx="685800" cy="2147887"/>
            </a:xfrm>
            <a:custGeom>
              <a:avLst/>
              <a:gdLst>
                <a:gd name="T0" fmla="*/ 182 w 182"/>
                <a:gd name="T1" fmla="*/ 432 h 571"/>
                <a:gd name="T2" fmla="*/ 179 w 182"/>
                <a:gd name="T3" fmla="*/ 402 h 571"/>
                <a:gd name="T4" fmla="*/ 168 w 182"/>
                <a:gd name="T5" fmla="*/ 336 h 571"/>
                <a:gd name="T6" fmla="*/ 161 w 182"/>
                <a:gd name="T7" fmla="*/ 267 h 571"/>
                <a:gd name="T8" fmla="*/ 148 w 182"/>
                <a:gd name="T9" fmla="*/ 165 h 571"/>
                <a:gd name="T10" fmla="*/ 133 w 182"/>
                <a:gd name="T11" fmla="*/ 107 h 571"/>
                <a:gd name="T12" fmla="*/ 105 w 182"/>
                <a:gd name="T13" fmla="*/ 60 h 571"/>
                <a:gd name="T14" fmla="*/ 82 w 182"/>
                <a:gd name="T15" fmla="*/ 30 h 571"/>
                <a:gd name="T16" fmla="*/ 52 w 182"/>
                <a:gd name="T17" fmla="*/ 10 h 571"/>
                <a:gd name="T18" fmla="*/ 34 w 182"/>
                <a:gd name="T19" fmla="*/ 6 h 571"/>
                <a:gd name="T20" fmla="*/ 18 w 182"/>
                <a:gd name="T21" fmla="*/ 4 h 571"/>
                <a:gd name="T22" fmla="*/ 21 w 182"/>
                <a:gd name="T23" fmla="*/ 21 h 571"/>
                <a:gd name="T24" fmla="*/ 34 w 182"/>
                <a:gd name="T25" fmla="*/ 86 h 571"/>
                <a:gd name="T26" fmla="*/ 18 w 182"/>
                <a:gd name="T27" fmla="*/ 102 h 571"/>
                <a:gd name="T28" fmla="*/ 15 w 182"/>
                <a:gd name="T29" fmla="*/ 166 h 571"/>
                <a:gd name="T30" fmla="*/ 14 w 182"/>
                <a:gd name="T31" fmla="*/ 175 h 571"/>
                <a:gd name="T32" fmla="*/ 9 w 182"/>
                <a:gd name="T33" fmla="*/ 304 h 571"/>
                <a:gd name="T34" fmla="*/ 2 w 182"/>
                <a:gd name="T35" fmla="*/ 361 h 571"/>
                <a:gd name="T36" fmla="*/ 10 w 182"/>
                <a:gd name="T37" fmla="*/ 360 h 571"/>
                <a:gd name="T38" fmla="*/ 47 w 182"/>
                <a:gd name="T39" fmla="*/ 269 h 571"/>
                <a:gd name="T40" fmla="*/ 68 w 182"/>
                <a:gd name="T41" fmla="*/ 188 h 571"/>
                <a:gd name="T42" fmla="*/ 41 w 182"/>
                <a:gd name="T43" fmla="*/ 157 h 571"/>
                <a:gd name="T44" fmla="*/ 83 w 182"/>
                <a:gd name="T45" fmla="*/ 104 h 571"/>
                <a:gd name="T46" fmla="*/ 62 w 182"/>
                <a:gd name="T47" fmla="*/ 66 h 571"/>
                <a:gd name="T48" fmla="*/ 61 w 182"/>
                <a:gd name="T49" fmla="*/ 50 h 571"/>
                <a:gd name="T50" fmla="*/ 81 w 182"/>
                <a:gd name="T51" fmla="*/ 88 h 571"/>
                <a:gd name="T52" fmla="*/ 85 w 182"/>
                <a:gd name="T53" fmla="*/ 122 h 571"/>
                <a:gd name="T54" fmla="*/ 63 w 182"/>
                <a:gd name="T55" fmla="*/ 165 h 571"/>
                <a:gd name="T56" fmla="*/ 89 w 182"/>
                <a:gd name="T57" fmla="*/ 203 h 571"/>
                <a:gd name="T58" fmla="*/ 32 w 182"/>
                <a:gd name="T59" fmla="*/ 348 h 571"/>
                <a:gd name="T60" fmla="*/ 8 w 182"/>
                <a:gd name="T61" fmla="*/ 401 h 571"/>
                <a:gd name="T62" fmla="*/ 4 w 182"/>
                <a:gd name="T63" fmla="*/ 442 h 571"/>
                <a:gd name="T64" fmla="*/ 8 w 182"/>
                <a:gd name="T65" fmla="*/ 520 h 571"/>
                <a:gd name="T66" fmla="*/ 8 w 182"/>
                <a:gd name="T67" fmla="*/ 540 h 571"/>
                <a:gd name="T68" fmla="*/ 27 w 182"/>
                <a:gd name="T69" fmla="*/ 554 h 571"/>
                <a:gd name="T70" fmla="*/ 99 w 182"/>
                <a:gd name="T71" fmla="*/ 567 h 571"/>
                <a:gd name="T72" fmla="*/ 176 w 182"/>
                <a:gd name="T73" fmla="*/ 562 h 571"/>
                <a:gd name="T74" fmla="*/ 180 w 182"/>
                <a:gd name="T75" fmla="*/ 538 h 571"/>
                <a:gd name="T76" fmla="*/ 181 w 182"/>
                <a:gd name="T77" fmla="*/ 525 h 571"/>
                <a:gd name="T78" fmla="*/ 182 w 182"/>
                <a:gd name="T79" fmla="*/ 432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2" h="571">
                  <a:moveTo>
                    <a:pt x="182" y="432"/>
                  </a:moveTo>
                  <a:cubicBezTo>
                    <a:pt x="182" y="432"/>
                    <a:pt x="182" y="432"/>
                    <a:pt x="182" y="432"/>
                  </a:cubicBezTo>
                  <a:cubicBezTo>
                    <a:pt x="181" y="425"/>
                    <a:pt x="181" y="419"/>
                    <a:pt x="180" y="412"/>
                  </a:cubicBezTo>
                  <a:cubicBezTo>
                    <a:pt x="180" y="409"/>
                    <a:pt x="179" y="406"/>
                    <a:pt x="179" y="402"/>
                  </a:cubicBezTo>
                  <a:cubicBezTo>
                    <a:pt x="176" y="387"/>
                    <a:pt x="174" y="373"/>
                    <a:pt x="172" y="358"/>
                  </a:cubicBezTo>
                  <a:cubicBezTo>
                    <a:pt x="170" y="350"/>
                    <a:pt x="169" y="343"/>
                    <a:pt x="168" y="336"/>
                  </a:cubicBezTo>
                  <a:cubicBezTo>
                    <a:pt x="166" y="324"/>
                    <a:pt x="167" y="313"/>
                    <a:pt x="165" y="302"/>
                  </a:cubicBezTo>
                  <a:cubicBezTo>
                    <a:pt x="164" y="290"/>
                    <a:pt x="163" y="279"/>
                    <a:pt x="161" y="267"/>
                  </a:cubicBezTo>
                  <a:cubicBezTo>
                    <a:pt x="160" y="251"/>
                    <a:pt x="158" y="235"/>
                    <a:pt x="156" y="218"/>
                  </a:cubicBezTo>
                  <a:cubicBezTo>
                    <a:pt x="154" y="200"/>
                    <a:pt x="152" y="183"/>
                    <a:pt x="148" y="165"/>
                  </a:cubicBezTo>
                  <a:cubicBezTo>
                    <a:pt x="147" y="160"/>
                    <a:pt x="146" y="155"/>
                    <a:pt x="145" y="150"/>
                  </a:cubicBezTo>
                  <a:cubicBezTo>
                    <a:pt x="142" y="135"/>
                    <a:pt x="139" y="121"/>
                    <a:pt x="133" y="107"/>
                  </a:cubicBezTo>
                  <a:cubicBezTo>
                    <a:pt x="130" y="99"/>
                    <a:pt x="126" y="91"/>
                    <a:pt x="121" y="84"/>
                  </a:cubicBezTo>
                  <a:cubicBezTo>
                    <a:pt x="115" y="76"/>
                    <a:pt x="110" y="69"/>
                    <a:pt x="105" y="60"/>
                  </a:cubicBezTo>
                  <a:cubicBezTo>
                    <a:pt x="101" y="53"/>
                    <a:pt x="97" y="47"/>
                    <a:pt x="92" y="41"/>
                  </a:cubicBezTo>
                  <a:cubicBezTo>
                    <a:pt x="89" y="37"/>
                    <a:pt x="86" y="33"/>
                    <a:pt x="82" y="30"/>
                  </a:cubicBezTo>
                  <a:cubicBezTo>
                    <a:pt x="80" y="29"/>
                    <a:pt x="78" y="28"/>
                    <a:pt x="77" y="27"/>
                  </a:cubicBezTo>
                  <a:cubicBezTo>
                    <a:pt x="70" y="19"/>
                    <a:pt x="61" y="15"/>
                    <a:pt x="52" y="10"/>
                  </a:cubicBezTo>
                  <a:cubicBezTo>
                    <a:pt x="47" y="9"/>
                    <a:pt x="43" y="7"/>
                    <a:pt x="38" y="6"/>
                  </a:cubicBezTo>
                  <a:cubicBezTo>
                    <a:pt x="37" y="6"/>
                    <a:pt x="35" y="6"/>
                    <a:pt x="34" y="6"/>
                  </a:cubicBezTo>
                  <a:cubicBezTo>
                    <a:pt x="29" y="5"/>
                    <a:pt x="25" y="5"/>
                    <a:pt x="21" y="2"/>
                  </a:cubicBezTo>
                  <a:cubicBezTo>
                    <a:pt x="19" y="0"/>
                    <a:pt x="19" y="3"/>
                    <a:pt x="18" y="4"/>
                  </a:cubicBezTo>
                  <a:cubicBezTo>
                    <a:pt x="16" y="5"/>
                    <a:pt x="15" y="7"/>
                    <a:pt x="16" y="9"/>
                  </a:cubicBezTo>
                  <a:cubicBezTo>
                    <a:pt x="17" y="13"/>
                    <a:pt x="19" y="17"/>
                    <a:pt x="21" y="21"/>
                  </a:cubicBezTo>
                  <a:cubicBezTo>
                    <a:pt x="27" y="38"/>
                    <a:pt x="29" y="56"/>
                    <a:pt x="37" y="73"/>
                  </a:cubicBezTo>
                  <a:cubicBezTo>
                    <a:pt x="40" y="77"/>
                    <a:pt x="39" y="82"/>
                    <a:pt x="34" y="86"/>
                  </a:cubicBezTo>
                  <a:cubicBezTo>
                    <a:pt x="32" y="86"/>
                    <a:pt x="31" y="87"/>
                    <a:pt x="29" y="87"/>
                  </a:cubicBezTo>
                  <a:cubicBezTo>
                    <a:pt x="18" y="90"/>
                    <a:pt x="18" y="90"/>
                    <a:pt x="18" y="102"/>
                  </a:cubicBezTo>
                  <a:cubicBezTo>
                    <a:pt x="18" y="109"/>
                    <a:pt x="19" y="117"/>
                    <a:pt x="17" y="124"/>
                  </a:cubicBezTo>
                  <a:cubicBezTo>
                    <a:pt x="17" y="138"/>
                    <a:pt x="16" y="152"/>
                    <a:pt x="15" y="166"/>
                  </a:cubicBezTo>
                  <a:cubicBezTo>
                    <a:pt x="15" y="168"/>
                    <a:pt x="15" y="170"/>
                    <a:pt x="14" y="172"/>
                  </a:cubicBezTo>
                  <a:cubicBezTo>
                    <a:pt x="14" y="173"/>
                    <a:pt x="14" y="174"/>
                    <a:pt x="14" y="175"/>
                  </a:cubicBezTo>
                  <a:cubicBezTo>
                    <a:pt x="17" y="183"/>
                    <a:pt x="15" y="191"/>
                    <a:pt x="15" y="199"/>
                  </a:cubicBezTo>
                  <a:cubicBezTo>
                    <a:pt x="14" y="234"/>
                    <a:pt x="11" y="269"/>
                    <a:pt x="9" y="304"/>
                  </a:cubicBezTo>
                  <a:cubicBezTo>
                    <a:pt x="8" y="321"/>
                    <a:pt x="6" y="337"/>
                    <a:pt x="2" y="353"/>
                  </a:cubicBezTo>
                  <a:cubicBezTo>
                    <a:pt x="0" y="355"/>
                    <a:pt x="1" y="358"/>
                    <a:pt x="2" y="361"/>
                  </a:cubicBezTo>
                  <a:cubicBezTo>
                    <a:pt x="3" y="362"/>
                    <a:pt x="4" y="365"/>
                    <a:pt x="6" y="364"/>
                  </a:cubicBezTo>
                  <a:cubicBezTo>
                    <a:pt x="8" y="364"/>
                    <a:pt x="9" y="362"/>
                    <a:pt x="10" y="360"/>
                  </a:cubicBezTo>
                  <a:cubicBezTo>
                    <a:pt x="11" y="359"/>
                    <a:pt x="11" y="358"/>
                    <a:pt x="11" y="357"/>
                  </a:cubicBezTo>
                  <a:cubicBezTo>
                    <a:pt x="21" y="327"/>
                    <a:pt x="32" y="297"/>
                    <a:pt x="47" y="269"/>
                  </a:cubicBezTo>
                  <a:cubicBezTo>
                    <a:pt x="57" y="248"/>
                    <a:pt x="66" y="225"/>
                    <a:pt x="73" y="202"/>
                  </a:cubicBezTo>
                  <a:cubicBezTo>
                    <a:pt x="76" y="194"/>
                    <a:pt x="75" y="192"/>
                    <a:pt x="68" y="188"/>
                  </a:cubicBezTo>
                  <a:cubicBezTo>
                    <a:pt x="59" y="183"/>
                    <a:pt x="52" y="177"/>
                    <a:pt x="44" y="172"/>
                  </a:cubicBezTo>
                  <a:cubicBezTo>
                    <a:pt x="37" y="168"/>
                    <a:pt x="36" y="163"/>
                    <a:pt x="41" y="157"/>
                  </a:cubicBezTo>
                  <a:cubicBezTo>
                    <a:pt x="53" y="143"/>
                    <a:pt x="63" y="128"/>
                    <a:pt x="78" y="117"/>
                  </a:cubicBezTo>
                  <a:cubicBezTo>
                    <a:pt x="83" y="114"/>
                    <a:pt x="84" y="110"/>
                    <a:pt x="83" y="104"/>
                  </a:cubicBezTo>
                  <a:cubicBezTo>
                    <a:pt x="82" y="100"/>
                    <a:pt x="80" y="96"/>
                    <a:pt x="77" y="93"/>
                  </a:cubicBezTo>
                  <a:cubicBezTo>
                    <a:pt x="71" y="85"/>
                    <a:pt x="66" y="76"/>
                    <a:pt x="62" y="66"/>
                  </a:cubicBezTo>
                  <a:cubicBezTo>
                    <a:pt x="60" y="63"/>
                    <a:pt x="59" y="59"/>
                    <a:pt x="59" y="55"/>
                  </a:cubicBezTo>
                  <a:cubicBezTo>
                    <a:pt x="59" y="53"/>
                    <a:pt x="58" y="50"/>
                    <a:pt x="61" y="50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8" y="66"/>
                    <a:pt x="74" y="77"/>
                    <a:pt x="81" y="88"/>
                  </a:cubicBezTo>
                  <a:cubicBezTo>
                    <a:pt x="84" y="92"/>
                    <a:pt x="87" y="96"/>
                    <a:pt x="89" y="101"/>
                  </a:cubicBezTo>
                  <a:cubicBezTo>
                    <a:pt x="92" y="109"/>
                    <a:pt x="91" y="115"/>
                    <a:pt x="85" y="122"/>
                  </a:cubicBezTo>
                  <a:cubicBezTo>
                    <a:pt x="77" y="132"/>
                    <a:pt x="69" y="142"/>
                    <a:pt x="61" y="153"/>
                  </a:cubicBezTo>
                  <a:cubicBezTo>
                    <a:pt x="58" y="158"/>
                    <a:pt x="59" y="162"/>
                    <a:pt x="63" y="165"/>
                  </a:cubicBezTo>
                  <a:cubicBezTo>
                    <a:pt x="68" y="169"/>
                    <a:pt x="73" y="172"/>
                    <a:pt x="78" y="175"/>
                  </a:cubicBezTo>
                  <a:cubicBezTo>
                    <a:pt x="89" y="182"/>
                    <a:pt x="93" y="191"/>
                    <a:pt x="89" y="203"/>
                  </a:cubicBezTo>
                  <a:cubicBezTo>
                    <a:pt x="84" y="221"/>
                    <a:pt x="78" y="239"/>
                    <a:pt x="70" y="257"/>
                  </a:cubicBezTo>
                  <a:cubicBezTo>
                    <a:pt x="57" y="287"/>
                    <a:pt x="42" y="316"/>
                    <a:pt x="32" y="348"/>
                  </a:cubicBezTo>
                  <a:cubicBezTo>
                    <a:pt x="27" y="363"/>
                    <a:pt x="23" y="378"/>
                    <a:pt x="17" y="392"/>
                  </a:cubicBezTo>
                  <a:cubicBezTo>
                    <a:pt x="15" y="396"/>
                    <a:pt x="13" y="401"/>
                    <a:pt x="8" y="401"/>
                  </a:cubicBezTo>
                  <a:cubicBezTo>
                    <a:pt x="3" y="401"/>
                    <a:pt x="1" y="405"/>
                    <a:pt x="2" y="409"/>
                  </a:cubicBezTo>
                  <a:cubicBezTo>
                    <a:pt x="4" y="420"/>
                    <a:pt x="3" y="431"/>
                    <a:pt x="4" y="442"/>
                  </a:cubicBezTo>
                  <a:cubicBezTo>
                    <a:pt x="4" y="459"/>
                    <a:pt x="9" y="475"/>
                    <a:pt x="8" y="492"/>
                  </a:cubicBezTo>
                  <a:cubicBezTo>
                    <a:pt x="7" y="502"/>
                    <a:pt x="7" y="511"/>
                    <a:pt x="8" y="520"/>
                  </a:cubicBezTo>
                  <a:cubicBezTo>
                    <a:pt x="8" y="520"/>
                    <a:pt x="9" y="520"/>
                    <a:pt x="9" y="520"/>
                  </a:cubicBezTo>
                  <a:cubicBezTo>
                    <a:pt x="8" y="527"/>
                    <a:pt x="8" y="533"/>
                    <a:pt x="8" y="540"/>
                  </a:cubicBezTo>
                  <a:cubicBezTo>
                    <a:pt x="9" y="547"/>
                    <a:pt x="20" y="552"/>
                    <a:pt x="26" y="553"/>
                  </a:cubicBezTo>
                  <a:cubicBezTo>
                    <a:pt x="27" y="553"/>
                    <a:pt x="27" y="553"/>
                    <a:pt x="27" y="554"/>
                  </a:cubicBezTo>
                  <a:cubicBezTo>
                    <a:pt x="38" y="563"/>
                    <a:pt x="58" y="565"/>
                    <a:pt x="70" y="566"/>
                  </a:cubicBezTo>
                  <a:cubicBezTo>
                    <a:pt x="80" y="568"/>
                    <a:pt x="89" y="568"/>
                    <a:pt x="99" y="567"/>
                  </a:cubicBezTo>
                  <a:cubicBezTo>
                    <a:pt x="115" y="569"/>
                    <a:pt x="131" y="571"/>
                    <a:pt x="147" y="571"/>
                  </a:cubicBezTo>
                  <a:cubicBezTo>
                    <a:pt x="154" y="570"/>
                    <a:pt x="174" y="571"/>
                    <a:pt x="176" y="562"/>
                  </a:cubicBezTo>
                  <a:cubicBezTo>
                    <a:pt x="176" y="561"/>
                    <a:pt x="176" y="561"/>
                    <a:pt x="176" y="561"/>
                  </a:cubicBezTo>
                  <a:cubicBezTo>
                    <a:pt x="179" y="554"/>
                    <a:pt x="179" y="545"/>
                    <a:pt x="180" y="538"/>
                  </a:cubicBezTo>
                  <a:cubicBezTo>
                    <a:pt x="180" y="536"/>
                    <a:pt x="180" y="534"/>
                    <a:pt x="180" y="532"/>
                  </a:cubicBezTo>
                  <a:cubicBezTo>
                    <a:pt x="181" y="529"/>
                    <a:pt x="181" y="527"/>
                    <a:pt x="181" y="525"/>
                  </a:cubicBezTo>
                  <a:cubicBezTo>
                    <a:pt x="179" y="504"/>
                    <a:pt x="181" y="482"/>
                    <a:pt x="182" y="462"/>
                  </a:cubicBezTo>
                  <a:cubicBezTo>
                    <a:pt x="182" y="453"/>
                    <a:pt x="182" y="442"/>
                    <a:pt x="182" y="432"/>
                  </a:cubicBezTo>
                  <a:close/>
                </a:path>
              </a:pathLst>
            </a:custGeom>
            <a:solidFill>
              <a:srgbClr val="412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7"/>
            <p:cNvSpPr>
              <a:spLocks/>
            </p:cNvSpPr>
            <p:nvPr/>
          </p:nvSpPr>
          <p:spPr bwMode="auto">
            <a:xfrm>
              <a:off x="3071813" y="1023938"/>
              <a:ext cx="1527175" cy="925512"/>
            </a:xfrm>
            <a:custGeom>
              <a:avLst/>
              <a:gdLst>
                <a:gd name="T0" fmla="*/ 106 w 405"/>
                <a:gd name="T1" fmla="*/ 121 h 246"/>
                <a:gd name="T2" fmla="*/ 99 w 405"/>
                <a:gd name="T3" fmla="*/ 125 h 246"/>
                <a:gd name="T4" fmla="*/ 96 w 405"/>
                <a:gd name="T5" fmla="*/ 136 h 246"/>
                <a:gd name="T6" fmla="*/ 91 w 405"/>
                <a:gd name="T7" fmla="*/ 155 h 246"/>
                <a:gd name="T8" fmla="*/ 84 w 405"/>
                <a:gd name="T9" fmla="*/ 173 h 246"/>
                <a:gd name="T10" fmla="*/ 79 w 405"/>
                <a:gd name="T11" fmla="*/ 185 h 246"/>
                <a:gd name="T12" fmla="*/ 59 w 405"/>
                <a:gd name="T13" fmla="*/ 232 h 246"/>
                <a:gd name="T14" fmla="*/ 58 w 405"/>
                <a:gd name="T15" fmla="*/ 234 h 246"/>
                <a:gd name="T16" fmla="*/ 57 w 405"/>
                <a:gd name="T17" fmla="*/ 234 h 246"/>
                <a:gd name="T18" fmla="*/ 36 w 405"/>
                <a:gd name="T19" fmla="*/ 230 h 246"/>
                <a:gd name="T20" fmla="*/ 6 w 405"/>
                <a:gd name="T21" fmla="*/ 244 h 246"/>
                <a:gd name="T22" fmla="*/ 5 w 405"/>
                <a:gd name="T23" fmla="*/ 246 h 246"/>
                <a:gd name="T24" fmla="*/ 3 w 405"/>
                <a:gd name="T25" fmla="*/ 239 h 246"/>
                <a:gd name="T26" fmla="*/ 1 w 405"/>
                <a:gd name="T27" fmla="*/ 211 h 246"/>
                <a:gd name="T28" fmla="*/ 1 w 405"/>
                <a:gd name="T29" fmla="*/ 194 h 246"/>
                <a:gd name="T30" fmla="*/ 6 w 405"/>
                <a:gd name="T31" fmla="*/ 159 h 246"/>
                <a:gd name="T32" fmla="*/ 13 w 405"/>
                <a:gd name="T33" fmla="*/ 136 h 246"/>
                <a:gd name="T34" fmla="*/ 30 w 405"/>
                <a:gd name="T35" fmla="*/ 109 h 246"/>
                <a:gd name="T36" fmla="*/ 43 w 405"/>
                <a:gd name="T37" fmla="*/ 95 h 246"/>
                <a:gd name="T38" fmla="*/ 45 w 405"/>
                <a:gd name="T39" fmla="*/ 87 h 246"/>
                <a:gd name="T40" fmla="*/ 48 w 405"/>
                <a:gd name="T41" fmla="*/ 72 h 246"/>
                <a:gd name="T42" fmla="*/ 59 w 405"/>
                <a:gd name="T43" fmla="*/ 57 h 246"/>
                <a:gd name="T44" fmla="*/ 98 w 405"/>
                <a:gd name="T45" fmla="*/ 25 h 246"/>
                <a:gd name="T46" fmla="*/ 138 w 405"/>
                <a:gd name="T47" fmla="*/ 9 h 246"/>
                <a:gd name="T48" fmla="*/ 171 w 405"/>
                <a:gd name="T49" fmla="*/ 1 h 246"/>
                <a:gd name="T50" fmla="*/ 180 w 405"/>
                <a:gd name="T51" fmla="*/ 0 h 246"/>
                <a:gd name="T52" fmla="*/ 217 w 405"/>
                <a:gd name="T53" fmla="*/ 0 h 246"/>
                <a:gd name="T54" fmla="*/ 250 w 405"/>
                <a:gd name="T55" fmla="*/ 6 h 246"/>
                <a:gd name="T56" fmla="*/ 266 w 405"/>
                <a:gd name="T57" fmla="*/ 10 h 246"/>
                <a:gd name="T58" fmla="*/ 272 w 405"/>
                <a:gd name="T59" fmla="*/ 11 h 246"/>
                <a:gd name="T60" fmla="*/ 304 w 405"/>
                <a:gd name="T61" fmla="*/ 24 h 246"/>
                <a:gd name="T62" fmla="*/ 345 w 405"/>
                <a:gd name="T63" fmla="*/ 46 h 246"/>
                <a:gd name="T64" fmla="*/ 365 w 405"/>
                <a:gd name="T65" fmla="*/ 71 h 246"/>
                <a:gd name="T66" fmla="*/ 365 w 405"/>
                <a:gd name="T67" fmla="*/ 71 h 246"/>
                <a:gd name="T68" fmla="*/ 378 w 405"/>
                <a:gd name="T69" fmla="*/ 84 h 246"/>
                <a:gd name="T70" fmla="*/ 384 w 405"/>
                <a:gd name="T71" fmla="*/ 87 h 246"/>
                <a:gd name="T72" fmla="*/ 392 w 405"/>
                <a:gd name="T73" fmla="*/ 89 h 246"/>
                <a:gd name="T74" fmla="*/ 404 w 405"/>
                <a:gd name="T75" fmla="*/ 94 h 246"/>
                <a:gd name="T76" fmla="*/ 404 w 405"/>
                <a:gd name="T77" fmla="*/ 97 h 246"/>
                <a:gd name="T78" fmla="*/ 397 w 405"/>
                <a:gd name="T79" fmla="*/ 103 h 246"/>
                <a:gd name="T80" fmla="*/ 389 w 405"/>
                <a:gd name="T81" fmla="*/ 102 h 246"/>
                <a:gd name="T82" fmla="*/ 355 w 405"/>
                <a:gd name="T83" fmla="*/ 92 h 246"/>
                <a:gd name="T84" fmla="*/ 329 w 405"/>
                <a:gd name="T85" fmla="*/ 79 h 246"/>
                <a:gd name="T86" fmla="*/ 321 w 405"/>
                <a:gd name="T87" fmla="*/ 79 h 246"/>
                <a:gd name="T88" fmla="*/ 321 w 405"/>
                <a:gd name="T89" fmla="*/ 81 h 246"/>
                <a:gd name="T90" fmla="*/ 318 w 405"/>
                <a:gd name="T91" fmla="*/ 93 h 246"/>
                <a:gd name="T92" fmla="*/ 286 w 405"/>
                <a:gd name="T93" fmla="*/ 101 h 246"/>
                <a:gd name="T94" fmla="*/ 267 w 405"/>
                <a:gd name="T95" fmla="*/ 105 h 246"/>
                <a:gd name="T96" fmla="*/ 170 w 405"/>
                <a:gd name="T97" fmla="*/ 120 h 246"/>
                <a:gd name="T98" fmla="*/ 100 w 405"/>
                <a:gd name="T99" fmla="*/ 107 h 246"/>
                <a:gd name="T100" fmla="*/ 93 w 405"/>
                <a:gd name="T101" fmla="*/ 107 h 246"/>
                <a:gd name="T102" fmla="*/ 106 w 405"/>
                <a:gd name="T103" fmla="*/ 12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5" h="246">
                  <a:moveTo>
                    <a:pt x="106" y="121"/>
                  </a:moveTo>
                  <a:cubicBezTo>
                    <a:pt x="103" y="121"/>
                    <a:pt x="101" y="122"/>
                    <a:pt x="99" y="125"/>
                  </a:cubicBezTo>
                  <a:cubicBezTo>
                    <a:pt x="98" y="129"/>
                    <a:pt x="96" y="132"/>
                    <a:pt x="96" y="136"/>
                  </a:cubicBezTo>
                  <a:cubicBezTo>
                    <a:pt x="96" y="143"/>
                    <a:pt x="93" y="149"/>
                    <a:pt x="91" y="155"/>
                  </a:cubicBezTo>
                  <a:cubicBezTo>
                    <a:pt x="90" y="161"/>
                    <a:pt x="88" y="167"/>
                    <a:pt x="84" y="173"/>
                  </a:cubicBezTo>
                  <a:cubicBezTo>
                    <a:pt x="82" y="177"/>
                    <a:pt x="81" y="181"/>
                    <a:pt x="79" y="185"/>
                  </a:cubicBezTo>
                  <a:cubicBezTo>
                    <a:pt x="71" y="200"/>
                    <a:pt x="65" y="216"/>
                    <a:pt x="59" y="232"/>
                  </a:cubicBezTo>
                  <a:cubicBezTo>
                    <a:pt x="59" y="233"/>
                    <a:pt x="58" y="234"/>
                    <a:pt x="58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0" y="232"/>
                    <a:pt x="43" y="231"/>
                    <a:pt x="36" y="230"/>
                  </a:cubicBezTo>
                  <a:cubicBezTo>
                    <a:pt x="23" y="229"/>
                    <a:pt x="13" y="233"/>
                    <a:pt x="6" y="244"/>
                  </a:cubicBezTo>
                  <a:cubicBezTo>
                    <a:pt x="6" y="245"/>
                    <a:pt x="5" y="246"/>
                    <a:pt x="5" y="246"/>
                  </a:cubicBezTo>
                  <a:cubicBezTo>
                    <a:pt x="3" y="244"/>
                    <a:pt x="3" y="241"/>
                    <a:pt x="3" y="239"/>
                  </a:cubicBezTo>
                  <a:cubicBezTo>
                    <a:pt x="2" y="229"/>
                    <a:pt x="1" y="220"/>
                    <a:pt x="1" y="211"/>
                  </a:cubicBezTo>
                  <a:cubicBezTo>
                    <a:pt x="1" y="205"/>
                    <a:pt x="1" y="200"/>
                    <a:pt x="1" y="194"/>
                  </a:cubicBezTo>
                  <a:cubicBezTo>
                    <a:pt x="0" y="182"/>
                    <a:pt x="3" y="171"/>
                    <a:pt x="6" y="159"/>
                  </a:cubicBezTo>
                  <a:cubicBezTo>
                    <a:pt x="8" y="151"/>
                    <a:pt x="10" y="143"/>
                    <a:pt x="13" y="136"/>
                  </a:cubicBezTo>
                  <a:cubicBezTo>
                    <a:pt x="17" y="126"/>
                    <a:pt x="23" y="117"/>
                    <a:pt x="30" y="109"/>
                  </a:cubicBezTo>
                  <a:cubicBezTo>
                    <a:pt x="34" y="104"/>
                    <a:pt x="39" y="100"/>
                    <a:pt x="43" y="95"/>
                  </a:cubicBezTo>
                  <a:cubicBezTo>
                    <a:pt x="45" y="93"/>
                    <a:pt x="46" y="91"/>
                    <a:pt x="45" y="87"/>
                  </a:cubicBezTo>
                  <a:cubicBezTo>
                    <a:pt x="43" y="82"/>
                    <a:pt x="45" y="77"/>
                    <a:pt x="48" y="72"/>
                  </a:cubicBezTo>
                  <a:cubicBezTo>
                    <a:pt x="51" y="67"/>
                    <a:pt x="54" y="61"/>
                    <a:pt x="59" y="57"/>
                  </a:cubicBezTo>
                  <a:cubicBezTo>
                    <a:pt x="70" y="44"/>
                    <a:pt x="83" y="33"/>
                    <a:pt x="98" y="25"/>
                  </a:cubicBezTo>
                  <a:cubicBezTo>
                    <a:pt x="111" y="18"/>
                    <a:pt x="124" y="13"/>
                    <a:pt x="138" y="9"/>
                  </a:cubicBezTo>
                  <a:cubicBezTo>
                    <a:pt x="149" y="7"/>
                    <a:pt x="160" y="4"/>
                    <a:pt x="171" y="1"/>
                  </a:cubicBezTo>
                  <a:cubicBezTo>
                    <a:pt x="174" y="1"/>
                    <a:pt x="177" y="0"/>
                    <a:pt x="180" y="0"/>
                  </a:cubicBezTo>
                  <a:cubicBezTo>
                    <a:pt x="193" y="0"/>
                    <a:pt x="205" y="0"/>
                    <a:pt x="217" y="0"/>
                  </a:cubicBezTo>
                  <a:cubicBezTo>
                    <a:pt x="229" y="0"/>
                    <a:pt x="240" y="3"/>
                    <a:pt x="250" y="6"/>
                  </a:cubicBezTo>
                  <a:cubicBezTo>
                    <a:pt x="256" y="8"/>
                    <a:pt x="261" y="9"/>
                    <a:pt x="266" y="10"/>
                  </a:cubicBezTo>
                  <a:cubicBezTo>
                    <a:pt x="268" y="10"/>
                    <a:pt x="270" y="10"/>
                    <a:pt x="272" y="11"/>
                  </a:cubicBezTo>
                  <a:cubicBezTo>
                    <a:pt x="283" y="16"/>
                    <a:pt x="293" y="20"/>
                    <a:pt x="304" y="24"/>
                  </a:cubicBezTo>
                  <a:cubicBezTo>
                    <a:pt x="318" y="30"/>
                    <a:pt x="332" y="38"/>
                    <a:pt x="345" y="46"/>
                  </a:cubicBezTo>
                  <a:cubicBezTo>
                    <a:pt x="354" y="52"/>
                    <a:pt x="361" y="60"/>
                    <a:pt x="365" y="71"/>
                  </a:cubicBezTo>
                  <a:cubicBezTo>
                    <a:pt x="365" y="71"/>
                    <a:pt x="365" y="71"/>
                    <a:pt x="365" y="71"/>
                  </a:cubicBezTo>
                  <a:cubicBezTo>
                    <a:pt x="367" y="78"/>
                    <a:pt x="371" y="82"/>
                    <a:pt x="378" y="84"/>
                  </a:cubicBezTo>
                  <a:cubicBezTo>
                    <a:pt x="380" y="84"/>
                    <a:pt x="382" y="86"/>
                    <a:pt x="384" y="87"/>
                  </a:cubicBezTo>
                  <a:cubicBezTo>
                    <a:pt x="387" y="88"/>
                    <a:pt x="389" y="89"/>
                    <a:pt x="392" y="89"/>
                  </a:cubicBezTo>
                  <a:cubicBezTo>
                    <a:pt x="396" y="90"/>
                    <a:pt x="400" y="92"/>
                    <a:pt x="404" y="94"/>
                  </a:cubicBezTo>
                  <a:cubicBezTo>
                    <a:pt x="405" y="95"/>
                    <a:pt x="405" y="96"/>
                    <a:pt x="404" y="97"/>
                  </a:cubicBezTo>
                  <a:cubicBezTo>
                    <a:pt x="402" y="99"/>
                    <a:pt x="401" y="102"/>
                    <a:pt x="397" y="103"/>
                  </a:cubicBezTo>
                  <a:cubicBezTo>
                    <a:pt x="394" y="100"/>
                    <a:pt x="391" y="102"/>
                    <a:pt x="389" y="102"/>
                  </a:cubicBezTo>
                  <a:cubicBezTo>
                    <a:pt x="376" y="102"/>
                    <a:pt x="365" y="99"/>
                    <a:pt x="355" y="92"/>
                  </a:cubicBezTo>
                  <a:cubicBezTo>
                    <a:pt x="347" y="86"/>
                    <a:pt x="338" y="83"/>
                    <a:pt x="329" y="79"/>
                  </a:cubicBezTo>
                  <a:cubicBezTo>
                    <a:pt x="327" y="78"/>
                    <a:pt x="324" y="77"/>
                    <a:pt x="321" y="79"/>
                  </a:cubicBezTo>
                  <a:cubicBezTo>
                    <a:pt x="321" y="80"/>
                    <a:pt x="321" y="80"/>
                    <a:pt x="321" y="81"/>
                  </a:cubicBezTo>
                  <a:cubicBezTo>
                    <a:pt x="328" y="88"/>
                    <a:pt x="328" y="89"/>
                    <a:pt x="318" y="93"/>
                  </a:cubicBezTo>
                  <a:cubicBezTo>
                    <a:pt x="308" y="97"/>
                    <a:pt x="297" y="99"/>
                    <a:pt x="286" y="101"/>
                  </a:cubicBezTo>
                  <a:cubicBezTo>
                    <a:pt x="280" y="101"/>
                    <a:pt x="274" y="103"/>
                    <a:pt x="267" y="105"/>
                  </a:cubicBezTo>
                  <a:cubicBezTo>
                    <a:pt x="236" y="114"/>
                    <a:pt x="203" y="120"/>
                    <a:pt x="170" y="120"/>
                  </a:cubicBezTo>
                  <a:cubicBezTo>
                    <a:pt x="146" y="120"/>
                    <a:pt x="123" y="115"/>
                    <a:pt x="100" y="107"/>
                  </a:cubicBezTo>
                  <a:cubicBezTo>
                    <a:pt x="98" y="107"/>
                    <a:pt x="96" y="105"/>
                    <a:pt x="93" y="107"/>
                  </a:cubicBezTo>
                  <a:cubicBezTo>
                    <a:pt x="95" y="114"/>
                    <a:pt x="104" y="114"/>
                    <a:pt x="106" y="121"/>
                  </a:cubicBezTo>
                  <a:close/>
                </a:path>
              </a:pathLst>
            </a:custGeom>
            <a:solidFill>
              <a:srgbClr val="957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3641726" y="3216275"/>
              <a:ext cx="825500" cy="1790700"/>
            </a:xfrm>
            <a:custGeom>
              <a:avLst/>
              <a:gdLst>
                <a:gd name="T0" fmla="*/ 128 w 219"/>
                <a:gd name="T1" fmla="*/ 312 h 476"/>
                <a:gd name="T2" fmla="*/ 134 w 219"/>
                <a:gd name="T3" fmla="*/ 311 h 476"/>
                <a:gd name="T4" fmla="*/ 148 w 219"/>
                <a:gd name="T5" fmla="*/ 270 h 476"/>
                <a:gd name="T6" fmla="*/ 184 w 219"/>
                <a:gd name="T7" fmla="*/ 191 h 476"/>
                <a:gd name="T8" fmla="*/ 198 w 219"/>
                <a:gd name="T9" fmla="*/ 152 h 476"/>
                <a:gd name="T10" fmla="*/ 181 w 219"/>
                <a:gd name="T11" fmla="*/ 137 h 476"/>
                <a:gd name="T12" fmla="*/ 162 w 219"/>
                <a:gd name="T13" fmla="*/ 113 h 476"/>
                <a:gd name="T14" fmla="*/ 192 w 219"/>
                <a:gd name="T15" fmla="*/ 78 h 476"/>
                <a:gd name="T16" fmla="*/ 207 w 219"/>
                <a:gd name="T17" fmla="*/ 62 h 476"/>
                <a:gd name="T18" fmla="*/ 185 w 219"/>
                <a:gd name="T19" fmla="*/ 21 h 476"/>
                <a:gd name="T20" fmla="*/ 181 w 219"/>
                <a:gd name="T21" fmla="*/ 4 h 476"/>
                <a:gd name="T22" fmla="*/ 190 w 219"/>
                <a:gd name="T23" fmla="*/ 3 h 476"/>
                <a:gd name="T24" fmla="*/ 209 w 219"/>
                <a:gd name="T25" fmla="*/ 42 h 476"/>
                <a:gd name="T26" fmla="*/ 218 w 219"/>
                <a:gd name="T27" fmla="*/ 66 h 476"/>
                <a:gd name="T28" fmla="*/ 204 w 219"/>
                <a:gd name="T29" fmla="*/ 87 h 476"/>
                <a:gd name="T30" fmla="*/ 185 w 219"/>
                <a:gd name="T31" fmla="*/ 113 h 476"/>
                <a:gd name="T32" fmla="*/ 208 w 219"/>
                <a:gd name="T33" fmla="*/ 130 h 476"/>
                <a:gd name="T34" fmla="*/ 216 w 219"/>
                <a:gd name="T35" fmla="*/ 158 h 476"/>
                <a:gd name="T36" fmla="*/ 197 w 219"/>
                <a:gd name="T37" fmla="*/ 213 h 476"/>
                <a:gd name="T38" fmla="*/ 170 w 219"/>
                <a:gd name="T39" fmla="*/ 272 h 476"/>
                <a:gd name="T40" fmla="*/ 148 w 219"/>
                <a:gd name="T41" fmla="*/ 335 h 476"/>
                <a:gd name="T42" fmla="*/ 131 w 219"/>
                <a:gd name="T43" fmla="*/ 357 h 476"/>
                <a:gd name="T44" fmla="*/ 129 w 219"/>
                <a:gd name="T45" fmla="*/ 367 h 476"/>
                <a:gd name="T46" fmla="*/ 131 w 219"/>
                <a:gd name="T47" fmla="*/ 396 h 476"/>
                <a:gd name="T48" fmla="*/ 134 w 219"/>
                <a:gd name="T49" fmla="*/ 424 h 476"/>
                <a:gd name="T50" fmla="*/ 135 w 219"/>
                <a:gd name="T51" fmla="*/ 466 h 476"/>
                <a:gd name="T52" fmla="*/ 130 w 219"/>
                <a:gd name="T53" fmla="*/ 476 h 476"/>
                <a:gd name="T54" fmla="*/ 121 w 219"/>
                <a:gd name="T55" fmla="*/ 468 h 476"/>
                <a:gd name="T56" fmla="*/ 117 w 219"/>
                <a:gd name="T57" fmla="*/ 451 h 476"/>
                <a:gd name="T58" fmla="*/ 115 w 219"/>
                <a:gd name="T59" fmla="*/ 426 h 476"/>
                <a:gd name="T60" fmla="*/ 112 w 219"/>
                <a:gd name="T61" fmla="*/ 397 h 476"/>
                <a:gd name="T62" fmla="*/ 112 w 219"/>
                <a:gd name="T63" fmla="*/ 364 h 476"/>
                <a:gd name="T64" fmla="*/ 123 w 219"/>
                <a:gd name="T65" fmla="*/ 332 h 476"/>
                <a:gd name="T66" fmla="*/ 107 w 219"/>
                <a:gd name="T67" fmla="*/ 299 h 476"/>
                <a:gd name="T68" fmla="*/ 67 w 219"/>
                <a:gd name="T69" fmla="*/ 229 h 476"/>
                <a:gd name="T70" fmla="*/ 49 w 219"/>
                <a:gd name="T71" fmla="*/ 202 h 476"/>
                <a:gd name="T72" fmla="*/ 21 w 219"/>
                <a:gd name="T73" fmla="*/ 161 h 476"/>
                <a:gd name="T74" fmla="*/ 35 w 219"/>
                <a:gd name="T75" fmla="*/ 127 h 476"/>
                <a:gd name="T76" fmla="*/ 36 w 219"/>
                <a:gd name="T77" fmla="*/ 112 h 476"/>
                <a:gd name="T78" fmla="*/ 8 w 219"/>
                <a:gd name="T79" fmla="*/ 99 h 476"/>
                <a:gd name="T80" fmla="*/ 1 w 219"/>
                <a:gd name="T81" fmla="*/ 77 h 476"/>
                <a:gd name="T82" fmla="*/ 7 w 219"/>
                <a:gd name="T83" fmla="*/ 47 h 476"/>
                <a:gd name="T84" fmla="*/ 17 w 219"/>
                <a:gd name="T85" fmla="*/ 9 h 476"/>
                <a:gd name="T86" fmla="*/ 24 w 219"/>
                <a:gd name="T87" fmla="*/ 3 h 476"/>
                <a:gd name="T88" fmla="*/ 29 w 219"/>
                <a:gd name="T89" fmla="*/ 21 h 476"/>
                <a:gd name="T90" fmla="*/ 18 w 219"/>
                <a:gd name="T91" fmla="*/ 76 h 476"/>
                <a:gd name="T92" fmla="*/ 23 w 219"/>
                <a:gd name="T93" fmla="*/ 88 h 476"/>
                <a:gd name="T94" fmla="*/ 41 w 219"/>
                <a:gd name="T95" fmla="*/ 103 h 476"/>
                <a:gd name="T96" fmla="*/ 49 w 219"/>
                <a:gd name="T97" fmla="*/ 122 h 476"/>
                <a:gd name="T98" fmla="*/ 42 w 219"/>
                <a:gd name="T99" fmla="*/ 144 h 476"/>
                <a:gd name="T100" fmla="*/ 41 w 219"/>
                <a:gd name="T101" fmla="*/ 173 h 476"/>
                <a:gd name="T102" fmla="*/ 81 w 219"/>
                <a:gd name="T103" fmla="*/ 221 h 476"/>
                <a:gd name="T104" fmla="*/ 95 w 219"/>
                <a:gd name="T105" fmla="*/ 250 h 476"/>
                <a:gd name="T106" fmla="*/ 113 w 219"/>
                <a:gd name="T107" fmla="*/ 279 h 476"/>
                <a:gd name="T108" fmla="*/ 127 w 219"/>
                <a:gd name="T109" fmla="*/ 307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9" h="476">
                  <a:moveTo>
                    <a:pt x="127" y="307"/>
                  </a:moveTo>
                  <a:cubicBezTo>
                    <a:pt x="127" y="309"/>
                    <a:pt x="127" y="310"/>
                    <a:pt x="128" y="312"/>
                  </a:cubicBezTo>
                  <a:cubicBezTo>
                    <a:pt x="129" y="314"/>
                    <a:pt x="130" y="316"/>
                    <a:pt x="131" y="318"/>
                  </a:cubicBezTo>
                  <a:cubicBezTo>
                    <a:pt x="134" y="316"/>
                    <a:pt x="134" y="313"/>
                    <a:pt x="134" y="311"/>
                  </a:cubicBezTo>
                  <a:cubicBezTo>
                    <a:pt x="137" y="298"/>
                    <a:pt x="143" y="287"/>
                    <a:pt x="147" y="275"/>
                  </a:cubicBezTo>
                  <a:cubicBezTo>
                    <a:pt x="147" y="273"/>
                    <a:pt x="148" y="272"/>
                    <a:pt x="148" y="270"/>
                  </a:cubicBezTo>
                  <a:cubicBezTo>
                    <a:pt x="152" y="260"/>
                    <a:pt x="157" y="249"/>
                    <a:pt x="162" y="239"/>
                  </a:cubicBezTo>
                  <a:cubicBezTo>
                    <a:pt x="170" y="223"/>
                    <a:pt x="177" y="207"/>
                    <a:pt x="184" y="191"/>
                  </a:cubicBezTo>
                  <a:cubicBezTo>
                    <a:pt x="189" y="179"/>
                    <a:pt x="192" y="166"/>
                    <a:pt x="197" y="153"/>
                  </a:cubicBezTo>
                  <a:cubicBezTo>
                    <a:pt x="197" y="153"/>
                    <a:pt x="197" y="152"/>
                    <a:pt x="198" y="152"/>
                  </a:cubicBezTo>
                  <a:cubicBezTo>
                    <a:pt x="198" y="148"/>
                    <a:pt x="198" y="147"/>
                    <a:pt x="195" y="145"/>
                  </a:cubicBezTo>
                  <a:cubicBezTo>
                    <a:pt x="190" y="142"/>
                    <a:pt x="186" y="140"/>
                    <a:pt x="181" y="137"/>
                  </a:cubicBezTo>
                  <a:cubicBezTo>
                    <a:pt x="176" y="133"/>
                    <a:pt x="172" y="130"/>
                    <a:pt x="166" y="127"/>
                  </a:cubicBezTo>
                  <a:cubicBezTo>
                    <a:pt x="161" y="124"/>
                    <a:pt x="159" y="118"/>
                    <a:pt x="162" y="113"/>
                  </a:cubicBezTo>
                  <a:cubicBezTo>
                    <a:pt x="163" y="111"/>
                    <a:pt x="164" y="110"/>
                    <a:pt x="165" y="108"/>
                  </a:cubicBezTo>
                  <a:cubicBezTo>
                    <a:pt x="174" y="99"/>
                    <a:pt x="182" y="87"/>
                    <a:pt x="192" y="78"/>
                  </a:cubicBezTo>
                  <a:cubicBezTo>
                    <a:pt x="196" y="75"/>
                    <a:pt x="199" y="71"/>
                    <a:pt x="204" y="68"/>
                  </a:cubicBezTo>
                  <a:cubicBezTo>
                    <a:pt x="207" y="67"/>
                    <a:pt x="207" y="65"/>
                    <a:pt x="207" y="62"/>
                  </a:cubicBezTo>
                  <a:cubicBezTo>
                    <a:pt x="205" y="57"/>
                    <a:pt x="204" y="53"/>
                    <a:pt x="201" y="49"/>
                  </a:cubicBezTo>
                  <a:cubicBezTo>
                    <a:pt x="195" y="40"/>
                    <a:pt x="189" y="31"/>
                    <a:pt x="185" y="21"/>
                  </a:cubicBezTo>
                  <a:cubicBezTo>
                    <a:pt x="183" y="17"/>
                    <a:pt x="181" y="12"/>
                    <a:pt x="181" y="7"/>
                  </a:cubicBezTo>
                  <a:cubicBezTo>
                    <a:pt x="181" y="6"/>
                    <a:pt x="181" y="5"/>
                    <a:pt x="181" y="4"/>
                  </a:cubicBezTo>
                  <a:cubicBezTo>
                    <a:pt x="182" y="2"/>
                    <a:pt x="184" y="0"/>
                    <a:pt x="185" y="0"/>
                  </a:cubicBezTo>
                  <a:cubicBezTo>
                    <a:pt x="186" y="0"/>
                    <a:pt x="189" y="1"/>
                    <a:pt x="190" y="3"/>
                  </a:cubicBezTo>
                  <a:cubicBezTo>
                    <a:pt x="190" y="4"/>
                    <a:pt x="190" y="4"/>
                    <a:pt x="190" y="5"/>
                  </a:cubicBezTo>
                  <a:cubicBezTo>
                    <a:pt x="193" y="19"/>
                    <a:pt x="201" y="31"/>
                    <a:pt x="209" y="42"/>
                  </a:cubicBezTo>
                  <a:cubicBezTo>
                    <a:pt x="212" y="47"/>
                    <a:pt x="215" y="51"/>
                    <a:pt x="216" y="57"/>
                  </a:cubicBezTo>
                  <a:cubicBezTo>
                    <a:pt x="217" y="60"/>
                    <a:pt x="218" y="63"/>
                    <a:pt x="218" y="66"/>
                  </a:cubicBezTo>
                  <a:cubicBezTo>
                    <a:pt x="218" y="69"/>
                    <a:pt x="217" y="71"/>
                    <a:pt x="215" y="73"/>
                  </a:cubicBezTo>
                  <a:cubicBezTo>
                    <a:pt x="211" y="77"/>
                    <a:pt x="207" y="82"/>
                    <a:pt x="204" y="87"/>
                  </a:cubicBezTo>
                  <a:cubicBezTo>
                    <a:pt x="201" y="91"/>
                    <a:pt x="197" y="96"/>
                    <a:pt x="193" y="101"/>
                  </a:cubicBezTo>
                  <a:cubicBezTo>
                    <a:pt x="190" y="105"/>
                    <a:pt x="188" y="109"/>
                    <a:pt x="185" y="113"/>
                  </a:cubicBezTo>
                  <a:cubicBezTo>
                    <a:pt x="187" y="115"/>
                    <a:pt x="189" y="118"/>
                    <a:pt x="191" y="119"/>
                  </a:cubicBezTo>
                  <a:cubicBezTo>
                    <a:pt x="197" y="123"/>
                    <a:pt x="202" y="126"/>
                    <a:pt x="208" y="130"/>
                  </a:cubicBezTo>
                  <a:cubicBezTo>
                    <a:pt x="210" y="131"/>
                    <a:pt x="212" y="133"/>
                    <a:pt x="214" y="136"/>
                  </a:cubicBezTo>
                  <a:cubicBezTo>
                    <a:pt x="218" y="143"/>
                    <a:pt x="219" y="151"/>
                    <a:pt x="216" y="158"/>
                  </a:cubicBezTo>
                  <a:cubicBezTo>
                    <a:pt x="213" y="167"/>
                    <a:pt x="210" y="177"/>
                    <a:pt x="207" y="186"/>
                  </a:cubicBezTo>
                  <a:cubicBezTo>
                    <a:pt x="204" y="195"/>
                    <a:pt x="200" y="204"/>
                    <a:pt x="197" y="213"/>
                  </a:cubicBezTo>
                  <a:cubicBezTo>
                    <a:pt x="190" y="229"/>
                    <a:pt x="182" y="245"/>
                    <a:pt x="174" y="260"/>
                  </a:cubicBezTo>
                  <a:cubicBezTo>
                    <a:pt x="173" y="264"/>
                    <a:pt x="171" y="268"/>
                    <a:pt x="170" y="272"/>
                  </a:cubicBezTo>
                  <a:cubicBezTo>
                    <a:pt x="165" y="283"/>
                    <a:pt x="161" y="294"/>
                    <a:pt x="157" y="305"/>
                  </a:cubicBezTo>
                  <a:cubicBezTo>
                    <a:pt x="154" y="315"/>
                    <a:pt x="151" y="325"/>
                    <a:pt x="148" y="335"/>
                  </a:cubicBezTo>
                  <a:cubicBezTo>
                    <a:pt x="146" y="340"/>
                    <a:pt x="144" y="346"/>
                    <a:pt x="142" y="351"/>
                  </a:cubicBezTo>
                  <a:cubicBezTo>
                    <a:pt x="140" y="356"/>
                    <a:pt x="136" y="358"/>
                    <a:pt x="131" y="357"/>
                  </a:cubicBezTo>
                  <a:cubicBezTo>
                    <a:pt x="130" y="357"/>
                    <a:pt x="130" y="358"/>
                    <a:pt x="129" y="358"/>
                  </a:cubicBezTo>
                  <a:cubicBezTo>
                    <a:pt x="129" y="361"/>
                    <a:pt x="128" y="364"/>
                    <a:pt x="129" y="367"/>
                  </a:cubicBezTo>
                  <a:cubicBezTo>
                    <a:pt x="131" y="374"/>
                    <a:pt x="130" y="380"/>
                    <a:pt x="130" y="387"/>
                  </a:cubicBezTo>
                  <a:cubicBezTo>
                    <a:pt x="130" y="390"/>
                    <a:pt x="130" y="393"/>
                    <a:pt x="131" y="396"/>
                  </a:cubicBezTo>
                  <a:cubicBezTo>
                    <a:pt x="132" y="400"/>
                    <a:pt x="132" y="404"/>
                    <a:pt x="132" y="408"/>
                  </a:cubicBezTo>
                  <a:cubicBezTo>
                    <a:pt x="132" y="414"/>
                    <a:pt x="132" y="419"/>
                    <a:pt x="134" y="424"/>
                  </a:cubicBezTo>
                  <a:cubicBezTo>
                    <a:pt x="135" y="426"/>
                    <a:pt x="135" y="428"/>
                    <a:pt x="135" y="431"/>
                  </a:cubicBezTo>
                  <a:cubicBezTo>
                    <a:pt x="135" y="442"/>
                    <a:pt x="135" y="454"/>
                    <a:pt x="135" y="466"/>
                  </a:cubicBezTo>
                  <a:cubicBezTo>
                    <a:pt x="135" y="469"/>
                    <a:pt x="134" y="471"/>
                    <a:pt x="133" y="474"/>
                  </a:cubicBezTo>
                  <a:cubicBezTo>
                    <a:pt x="133" y="475"/>
                    <a:pt x="132" y="476"/>
                    <a:pt x="130" y="476"/>
                  </a:cubicBezTo>
                  <a:cubicBezTo>
                    <a:pt x="128" y="475"/>
                    <a:pt x="126" y="476"/>
                    <a:pt x="124" y="474"/>
                  </a:cubicBezTo>
                  <a:cubicBezTo>
                    <a:pt x="123" y="472"/>
                    <a:pt x="121" y="471"/>
                    <a:pt x="121" y="468"/>
                  </a:cubicBezTo>
                  <a:cubicBezTo>
                    <a:pt x="121" y="467"/>
                    <a:pt x="120" y="466"/>
                    <a:pt x="120" y="465"/>
                  </a:cubicBezTo>
                  <a:cubicBezTo>
                    <a:pt x="117" y="461"/>
                    <a:pt x="116" y="456"/>
                    <a:pt x="117" y="451"/>
                  </a:cubicBezTo>
                  <a:cubicBezTo>
                    <a:pt x="117" y="446"/>
                    <a:pt x="117" y="442"/>
                    <a:pt x="117" y="437"/>
                  </a:cubicBezTo>
                  <a:cubicBezTo>
                    <a:pt x="117" y="433"/>
                    <a:pt x="116" y="429"/>
                    <a:pt x="115" y="426"/>
                  </a:cubicBezTo>
                  <a:cubicBezTo>
                    <a:pt x="114" y="423"/>
                    <a:pt x="114" y="420"/>
                    <a:pt x="114" y="418"/>
                  </a:cubicBezTo>
                  <a:cubicBezTo>
                    <a:pt x="113" y="411"/>
                    <a:pt x="114" y="404"/>
                    <a:pt x="112" y="397"/>
                  </a:cubicBezTo>
                  <a:cubicBezTo>
                    <a:pt x="112" y="395"/>
                    <a:pt x="112" y="393"/>
                    <a:pt x="112" y="391"/>
                  </a:cubicBezTo>
                  <a:cubicBezTo>
                    <a:pt x="112" y="382"/>
                    <a:pt x="112" y="373"/>
                    <a:pt x="112" y="364"/>
                  </a:cubicBezTo>
                  <a:cubicBezTo>
                    <a:pt x="112" y="355"/>
                    <a:pt x="114" y="348"/>
                    <a:pt x="117" y="341"/>
                  </a:cubicBezTo>
                  <a:cubicBezTo>
                    <a:pt x="119" y="338"/>
                    <a:pt x="121" y="335"/>
                    <a:pt x="123" y="332"/>
                  </a:cubicBezTo>
                  <a:cubicBezTo>
                    <a:pt x="124" y="329"/>
                    <a:pt x="124" y="327"/>
                    <a:pt x="123" y="324"/>
                  </a:cubicBezTo>
                  <a:cubicBezTo>
                    <a:pt x="116" y="316"/>
                    <a:pt x="112" y="308"/>
                    <a:pt x="107" y="299"/>
                  </a:cubicBezTo>
                  <a:cubicBezTo>
                    <a:pt x="98" y="283"/>
                    <a:pt x="87" y="268"/>
                    <a:pt x="78" y="253"/>
                  </a:cubicBezTo>
                  <a:cubicBezTo>
                    <a:pt x="73" y="246"/>
                    <a:pt x="70" y="238"/>
                    <a:pt x="67" y="229"/>
                  </a:cubicBezTo>
                  <a:cubicBezTo>
                    <a:pt x="66" y="227"/>
                    <a:pt x="65" y="225"/>
                    <a:pt x="64" y="223"/>
                  </a:cubicBezTo>
                  <a:cubicBezTo>
                    <a:pt x="59" y="216"/>
                    <a:pt x="54" y="208"/>
                    <a:pt x="49" y="202"/>
                  </a:cubicBezTo>
                  <a:cubicBezTo>
                    <a:pt x="44" y="195"/>
                    <a:pt x="39" y="190"/>
                    <a:pt x="32" y="186"/>
                  </a:cubicBezTo>
                  <a:cubicBezTo>
                    <a:pt x="23" y="181"/>
                    <a:pt x="18" y="170"/>
                    <a:pt x="21" y="161"/>
                  </a:cubicBezTo>
                  <a:cubicBezTo>
                    <a:pt x="23" y="152"/>
                    <a:pt x="27" y="144"/>
                    <a:pt x="31" y="137"/>
                  </a:cubicBezTo>
                  <a:cubicBezTo>
                    <a:pt x="33" y="134"/>
                    <a:pt x="34" y="130"/>
                    <a:pt x="35" y="127"/>
                  </a:cubicBezTo>
                  <a:cubicBezTo>
                    <a:pt x="36" y="125"/>
                    <a:pt x="37" y="123"/>
                    <a:pt x="38" y="121"/>
                  </a:cubicBezTo>
                  <a:cubicBezTo>
                    <a:pt x="40" y="116"/>
                    <a:pt x="40" y="115"/>
                    <a:pt x="36" y="112"/>
                  </a:cubicBezTo>
                  <a:cubicBezTo>
                    <a:pt x="32" y="109"/>
                    <a:pt x="28" y="107"/>
                    <a:pt x="24" y="105"/>
                  </a:cubicBezTo>
                  <a:cubicBezTo>
                    <a:pt x="18" y="104"/>
                    <a:pt x="13" y="102"/>
                    <a:pt x="8" y="99"/>
                  </a:cubicBezTo>
                  <a:cubicBezTo>
                    <a:pt x="3" y="96"/>
                    <a:pt x="0" y="93"/>
                    <a:pt x="1" y="87"/>
                  </a:cubicBezTo>
                  <a:cubicBezTo>
                    <a:pt x="1" y="84"/>
                    <a:pt x="1" y="80"/>
                    <a:pt x="1" y="77"/>
                  </a:cubicBezTo>
                  <a:cubicBezTo>
                    <a:pt x="0" y="74"/>
                    <a:pt x="1" y="71"/>
                    <a:pt x="2" y="68"/>
                  </a:cubicBezTo>
                  <a:cubicBezTo>
                    <a:pt x="5" y="61"/>
                    <a:pt x="5" y="54"/>
                    <a:pt x="7" y="47"/>
                  </a:cubicBezTo>
                  <a:cubicBezTo>
                    <a:pt x="9" y="38"/>
                    <a:pt x="11" y="29"/>
                    <a:pt x="13" y="20"/>
                  </a:cubicBezTo>
                  <a:cubicBezTo>
                    <a:pt x="13" y="16"/>
                    <a:pt x="15" y="12"/>
                    <a:pt x="17" y="9"/>
                  </a:cubicBezTo>
                  <a:cubicBezTo>
                    <a:pt x="18" y="7"/>
                    <a:pt x="19" y="6"/>
                    <a:pt x="20" y="4"/>
                  </a:cubicBezTo>
                  <a:cubicBezTo>
                    <a:pt x="21" y="3"/>
                    <a:pt x="23" y="2"/>
                    <a:pt x="24" y="3"/>
                  </a:cubicBezTo>
                  <a:cubicBezTo>
                    <a:pt x="26" y="4"/>
                    <a:pt x="29" y="4"/>
                    <a:pt x="29" y="7"/>
                  </a:cubicBezTo>
                  <a:cubicBezTo>
                    <a:pt x="29" y="12"/>
                    <a:pt x="30" y="17"/>
                    <a:pt x="29" y="21"/>
                  </a:cubicBezTo>
                  <a:cubicBezTo>
                    <a:pt x="27" y="33"/>
                    <a:pt x="25" y="44"/>
                    <a:pt x="22" y="56"/>
                  </a:cubicBezTo>
                  <a:cubicBezTo>
                    <a:pt x="21" y="62"/>
                    <a:pt x="20" y="69"/>
                    <a:pt x="18" y="76"/>
                  </a:cubicBezTo>
                  <a:cubicBezTo>
                    <a:pt x="17" y="77"/>
                    <a:pt x="17" y="78"/>
                    <a:pt x="17" y="79"/>
                  </a:cubicBezTo>
                  <a:cubicBezTo>
                    <a:pt x="17" y="84"/>
                    <a:pt x="16" y="86"/>
                    <a:pt x="23" y="88"/>
                  </a:cubicBezTo>
                  <a:cubicBezTo>
                    <a:pt x="27" y="90"/>
                    <a:pt x="31" y="93"/>
                    <a:pt x="36" y="96"/>
                  </a:cubicBezTo>
                  <a:cubicBezTo>
                    <a:pt x="38" y="97"/>
                    <a:pt x="39" y="100"/>
                    <a:pt x="41" y="103"/>
                  </a:cubicBezTo>
                  <a:cubicBezTo>
                    <a:pt x="43" y="105"/>
                    <a:pt x="45" y="108"/>
                    <a:pt x="48" y="110"/>
                  </a:cubicBezTo>
                  <a:cubicBezTo>
                    <a:pt x="51" y="114"/>
                    <a:pt x="51" y="118"/>
                    <a:pt x="49" y="122"/>
                  </a:cubicBezTo>
                  <a:cubicBezTo>
                    <a:pt x="47" y="126"/>
                    <a:pt x="46" y="131"/>
                    <a:pt x="45" y="136"/>
                  </a:cubicBezTo>
                  <a:cubicBezTo>
                    <a:pt x="44" y="139"/>
                    <a:pt x="43" y="142"/>
                    <a:pt x="42" y="144"/>
                  </a:cubicBezTo>
                  <a:cubicBezTo>
                    <a:pt x="39" y="150"/>
                    <a:pt x="37" y="157"/>
                    <a:pt x="37" y="163"/>
                  </a:cubicBezTo>
                  <a:cubicBezTo>
                    <a:pt x="36" y="167"/>
                    <a:pt x="38" y="170"/>
                    <a:pt x="41" y="173"/>
                  </a:cubicBezTo>
                  <a:cubicBezTo>
                    <a:pt x="52" y="179"/>
                    <a:pt x="60" y="188"/>
                    <a:pt x="67" y="198"/>
                  </a:cubicBezTo>
                  <a:cubicBezTo>
                    <a:pt x="72" y="205"/>
                    <a:pt x="78" y="212"/>
                    <a:pt x="81" y="221"/>
                  </a:cubicBezTo>
                  <a:cubicBezTo>
                    <a:pt x="82" y="222"/>
                    <a:pt x="83" y="224"/>
                    <a:pt x="84" y="226"/>
                  </a:cubicBezTo>
                  <a:cubicBezTo>
                    <a:pt x="86" y="234"/>
                    <a:pt x="90" y="242"/>
                    <a:pt x="95" y="250"/>
                  </a:cubicBezTo>
                  <a:cubicBezTo>
                    <a:pt x="100" y="257"/>
                    <a:pt x="105" y="264"/>
                    <a:pt x="110" y="272"/>
                  </a:cubicBezTo>
                  <a:cubicBezTo>
                    <a:pt x="111" y="274"/>
                    <a:pt x="112" y="277"/>
                    <a:pt x="113" y="279"/>
                  </a:cubicBezTo>
                  <a:cubicBezTo>
                    <a:pt x="114" y="281"/>
                    <a:pt x="115" y="283"/>
                    <a:pt x="117" y="284"/>
                  </a:cubicBezTo>
                  <a:cubicBezTo>
                    <a:pt x="122" y="291"/>
                    <a:pt x="127" y="298"/>
                    <a:pt x="127" y="307"/>
                  </a:cubicBezTo>
                  <a:close/>
                </a:path>
              </a:pathLst>
            </a:custGeom>
            <a:solidFill>
              <a:srgbClr val="30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9"/>
            <p:cNvSpPr>
              <a:spLocks/>
            </p:cNvSpPr>
            <p:nvPr/>
          </p:nvSpPr>
          <p:spPr bwMode="auto">
            <a:xfrm>
              <a:off x="3781426" y="3024188"/>
              <a:ext cx="485775" cy="403225"/>
            </a:xfrm>
            <a:custGeom>
              <a:avLst/>
              <a:gdLst>
                <a:gd name="T0" fmla="*/ 106 w 129"/>
                <a:gd name="T1" fmla="*/ 9 h 107"/>
                <a:gd name="T2" fmla="*/ 107 w 129"/>
                <a:gd name="T3" fmla="*/ 17 h 107"/>
                <a:gd name="T4" fmla="*/ 114 w 129"/>
                <a:gd name="T5" fmla="*/ 35 h 107"/>
                <a:gd name="T6" fmla="*/ 121 w 129"/>
                <a:gd name="T7" fmla="*/ 60 h 107"/>
                <a:gd name="T8" fmla="*/ 125 w 129"/>
                <a:gd name="T9" fmla="*/ 72 h 107"/>
                <a:gd name="T10" fmla="*/ 129 w 129"/>
                <a:gd name="T11" fmla="*/ 82 h 107"/>
                <a:gd name="T12" fmla="*/ 123 w 129"/>
                <a:gd name="T13" fmla="*/ 92 h 107"/>
                <a:gd name="T14" fmla="*/ 113 w 129"/>
                <a:gd name="T15" fmla="*/ 93 h 107"/>
                <a:gd name="T16" fmla="*/ 108 w 129"/>
                <a:gd name="T17" fmla="*/ 91 h 107"/>
                <a:gd name="T18" fmla="*/ 93 w 129"/>
                <a:gd name="T19" fmla="*/ 85 h 107"/>
                <a:gd name="T20" fmla="*/ 70 w 129"/>
                <a:gd name="T21" fmla="*/ 75 h 107"/>
                <a:gd name="T22" fmla="*/ 64 w 129"/>
                <a:gd name="T23" fmla="*/ 77 h 107"/>
                <a:gd name="T24" fmla="*/ 28 w 129"/>
                <a:gd name="T25" fmla="*/ 105 h 107"/>
                <a:gd name="T26" fmla="*/ 22 w 129"/>
                <a:gd name="T27" fmla="*/ 106 h 107"/>
                <a:gd name="T28" fmla="*/ 9 w 129"/>
                <a:gd name="T29" fmla="*/ 96 h 107"/>
                <a:gd name="T30" fmla="*/ 7 w 129"/>
                <a:gd name="T31" fmla="*/ 88 h 107"/>
                <a:gd name="T32" fmla="*/ 3 w 129"/>
                <a:gd name="T33" fmla="*/ 57 h 107"/>
                <a:gd name="T34" fmla="*/ 3 w 129"/>
                <a:gd name="T35" fmla="*/ 51 h 107"/>
                <a:gd name="T36" fmla="*/ 1 w 129"/>
                <a:gd name="T37" fmla="*/ 31 h 107"/>
                <a:gd name="T38" fmla="*/ 0 w 129"/>
                <a:gd name="T39" fmla="*/ 26 h 107"/>
                <a:gd name="T40" fmla="*/ 4 w 129"/>
                <a:gd name="T41" fmla="*/ 16 h 107"/>
                <a:gd name="T42" fmla="*/ 5 w 129"/>
                <a:gd name="T43" fmla="*/ 15 h 107"/>
                <a:gd name="T44" fmla="*/ 15 w 129"/>
                <a:gd name="T45" fmla="*/ 8 h 107"/>
                <a:gd name="T46" fmla="*/ 18 w 129"/>
                <a:gd name="T47" fmla="*/ 7 h 107"/>
                <a:gd name="T48" fmla="*/ 20 w 129"/>
                <a:gd name="T49" fmla="*/ 3 h 107"/>
                <a:gd name="T50" fmla="*/ 20 w 129"/>
                <a:gd name="T51" fmla="*/ 0 h 107"/>
                <a:gd name="T52" fmla="*/ 24 w 129"/>
                <a:gd name="T53" fmla="*/ 13 h 107"/>
                <a:gd name="T54" fmla="*/ 26 w 129"/>
                <a:gd name="T55" fmla="*/ 30 h 107"/>
                <a:gd name="T56" fmla="*/ 29 w 129"/>
                <a:gd name="T57" fmla="*/ 36 h 107"/>
                <a:gd name="T58" fmla="*/ 31 w 129"/>
                <a:gd name="T59" fmla="*/ 37 h 107"/>
                <a:gd name="T60" fmla="*/ 53 w 129"/>
                <a:gd name="T61" fmla="*/ 56 h 107"/>
                <a:gd name="T62" fmla="*/ 70 w 129"/>
                <a:gd name="T63" fmla="*/ 59 h 107"/>
                <a:gd name="T64" fmla="*/ 76 w 129"/>
                <a:gd name="T65" fmla="*/ 54 h 107"/>
                <a:gd name="T66" fmla="*/ 86 w 129"/>
                <a:gd name="T67" fmla="*/ 24 h 107"/>
                <a:gd name="T68" fmla="*/ 87 w 129"/>
                <a:gd name="T69" fmla="*/ 19 h 107"/>
                <a:gd name="T70" fmla="*/ 87 w 129"/>
                <a:gd name="T71" fmla="*/ 9 h 107"/>
                <a:gd name="T72" fmla="*/ 89 w 129"/>
                <a:gd name="T73" fmla="*/ 2 h 107"/>
                <a:gd name="T74" fmla="*/ 99 w 129"/>
                <a:gd name="T75" fmla="*/ 2 h 107"/>
                <a:gd name="T76" fmla="*/ 106 w 129"/>
                <a:gd name="T77" fmla="*/ 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07">
                  <a:moveTo>
                    <a:pt x="106" y="9"/>
                  </a:moveTo>
                  <a:cubicBezTo>
                    <a:pt x="105" y="11"/>
                    <a:pt x="106" y="14"/>
                    <a:pt x="107" y="17"/>
                  </a:cubicBezTo>
                  <a:cubicBezTo>
                    <a:pt x="110" y="22"/>
                    <a:pt x="112" y="29"/>
                    <a:pt x="114" y="35"/>
                  </a:cubicBezTo>
                  <a:cubicBezTo>
                    <a:pt x="116" y="43"/>
                    <a:pt x="119" y="51"/>
                    <a:pt x="121" y="60"/>
                  </a:cubicBezTo>
                  <a:cubicBezTo>
                    <a:pt x="121" y="64"/>
                    <a:pt x="124" y="68"/>
                    <a:pt x="125" y="72"/>
                  </a:cubicBezTo>
                  <a:cubicBezTo>
                    <a:pt x="127" y="75"/>
                    <a:pt x="128" y="78"/>
                    <a:pt x="129" y="82"/>
                  </a:cubicBezTo>
                  <a:cubicBezTo>
                    <a:pt x="129" y="86"/>
                    <a:pt x="128" y="90"/>
                    <a:pt x="123" y="92"/>
                  </a:cubicBezTo>
                  <a:cubicBezTo>
                    <a:pt x="120" y="93"/>
                    <a:pt x="116" y="93"/>
                    <a:pt x="113" y="93"/>
                  </a:cubicBezTo>
                  <a:cubicBezTo>
                    <a:pt x="111" y="92"/>
                    <a:pt x="110" y="91"/>
                    <a:pt x="108" y="91"/>
                  </a:cubicBezTo>
                  <a:cubicBezTo>
                    <a:pt x="102" y="90"/>
                    <a:pt x="98" y="88"/>
                    <a:pt x="93" y="85"/>
                  </a:cubicBezTo>
                  <a:cubicBezTo>
                    <a:pt x="87" y="79"/>
                    <a:pt x="78" y="78"/>
                    <a:pt x="70" y="75"/>
                  </a:cubicBezTo>
                  <a:cubicBezTo>
                    <a:pt x="68" y="74"/>
                    <a:pt x="66" y="75"/>
                    <a:pt x="64" y="77"/>
                  </a:cubicBezTo>
                  <a:cubicBezTo>
                    <a:pt x="51" y="85"/>
                    <a:pt x="38" y="92"/>
                    <a:pt x="28" y="105"/>
                  </a:cubicBezTo>
                  <a:cubicBezTo>
                    <a:pt x="27" y="107"/>
                    <a:pt x="25" y="107"/>
                    <a:pt x="22" y="106"/>
                  </a:cubicBezTo>
                  <a:cubicBezTo>
                    <a:pt x="15" y="106"/>
                    <a:pt x="11" y="102"/>
                    <a:pt x="9" y="96"/>
                  </a:cubicBezTo>
                  <a:cubicBezTo>
                    <a:pt x="8" y="93"/>
                    <a:pt x="8" y="91"/>
                    <a:pt x="7" y="88"/>
                  </a:cubicBezTo>
                  <a:cubicBezTo>
                    <a:pt x="6" y="78"/>
                    <a:pt x="5" y="67"/>
                    <a:pt x="3" y="57"/>
                  </a:cubicBezTo>
                  <a:cubicBezTo>
                    <a:pt x="3" y="55"/>
                    <a:pt x="3" y="53"/>
                    <a:pt x="3" y="51"/>
                  </a:cubicBezTo>
                  <a:cubicBezTo>
                    <a:pt x="3" y="44"/>
                    <a:pt x="3" y="38"/>
                    <a:pt x="1" y="31"/>
                  </a:cubicBezTo>
                  <a:cubicBezTo>
                    <a:pt x="0" y="29"/>
                    <a:pt x="0" y="27"/>
                    <a:pt x="0" y="26"/>
                  </a:cubicBezTo>
                  <a:cubicBezTo>
                    <a:pt x="0" y="22"/>
                    <a:pt x="0" y="19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7" y="11"/>
                    <a:pt x="10" y="9"/>
                    <a:pt x="15" y="8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20" y="6"/>
                    <a:pt x="21" y="6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  <a:cubicBezTo>
                    <a:pt x="23" y="4"/>
                    <a:pt x="25" y="8"/>
                    <a:pt x="24" y="13"/>
                  </a:cubicBezTo>
                  <a:cubicBezTo>
                    <a:pt x="23" y="19"/>
                    <a:pt x="25" y="24"/>
                    <a:pt x="26" y="30"/>
                  </a:cubicBezTo>
                  <a:cubicBezTo>
                    <a:pt x="26" y="32"/>
                    <a:pt x="28" y="34"/>
                    <a:pt x="29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6" y="47"/>
                    <a:pt x="45" y="51"/>
                    <a:pt x="53" y="56"/>
                  </a:cubicBezTo>
                  <a:cubicBezTo>
                    <a:pt x="58" y="59"/>
                    <a:pt x="64" y="60"/>
                    <a:pt x="70" y="59"/>
                  </a:cubicBezTo>
                  <a:cubicBezTo>
                    <a:pt x="72" y="59"/>
                    <a:pt x="74" y="57"/>
                    <a:pt x="76" y="54"/>
                  </a:cubicBezTo>
                  <a:cubicBezTo>
                    <a:pt x="79" y="44"/>
                    <a:pt x="82" y="34"/>
                    <a:pt x="86" y="24"/>
                  </a:cubicBezTo>
                  <a:cubicBezTo>
                    <a:pt x="87" y="22"/>
                    <a:pt x="87" y="20"/>
                    <a:pt x="87" y="19"/>
                  </a:cubicBezTo>
                  <a:cubicBezTo>
                    <a:pt x="87" y="16"/>
                    <a:pt x="87" y="12"/>
                    <a:pt x="87" y="9"/>
                  </a:cubicBezTo>
                  <a:cubicBezTo>
                    <a:pt x="87" y="6"/>
                    <a:pt x="87" y="4"/>
                    <a:pt x="89" y="2"/>
                  </a:cubicBezTo>
                  <a:cubicBezTo>
                    <a:pt x="92" y="2"/>
                    <a:pt x="96" y="2"/>
                    <a:pt x="99" y="2"/>
                  </a:cubicBezTo>
                  <a:cubicBezTo>
                    <a:pt x="105" y="2"/>
                    <a:pt x="105" y="2"/>
                    <a:pt x="10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3403601" y="1306513"/>
              <a:ext cx="1169988" cy="225425"/>
            </a:xfrm>
            <a:custGeom>
              <a:avLst/>
              <a:gdLst>
                <a:gd name="T0" fmla="*/ 18 w 310"/>
                <a:gd name="T1" fmla="*/ 46 h 60"/>
                <a:gd name="T2" fmla="*/ 2 w 310"/>
                <a:gd name="T3" fmla="*/ 33 h 60"/>
                <a:gd name="T4" fmla="*/ 1 w 310"/>
                <a:gd name="T5" fmla="*/ 30 h 60"/>
                <a:gd name="T6" fmla="*/ 4 w 310"/>
                <a:gd name="T7" fmla="*/ 28 h 60"/>
                <a:gd name="T8" fmla="*/ 6 w 310"/>
                <a:gd name="T9" fmla="*/ 28 h 60"/>
                <a:gd name="T10" fmla="*/ 9 w 310"/>
                <a:gd name="T11" fmla="*/ 29 h 60"/>
                <a:gd name="T12" fmla="*/ 56 w 310"/>
                <a:gd name="T13" fmla="*/ 41 h 60"/>
                <a:gd name="T14" fmla="*/ 62 w 310"/>
                <a:gd name="T15" fmla="*/ 41 h 60"/>
                <a:gd name="T16" fmla="*/ 70 w 310"/>
                <a:gd name="T17" fmla="*/ 42 h 60"/>
                <a:gd name="T18" fmla="*/ 76 w 310"/>
                <a:gd name="T19" fmla="*/ 43 h 60"/>
                <a:gd name="T20" fmla="*/ 93 w 310"/>
                <a:gd name="T21" fmla="*/ 43 h 60"/>
                <a:gd name="T22" fmla="*/ 100 w 310"/>
                <a:gd name="T23" fmla="*/ 42 h 60"/>
                <a:gd name="T24" fmla="*/ 104 w 310"/>
                <a:gd name="T25" fmla="*/ 41 h 60"/>
                <a:gd name="T26" fmla="*/ 131 w 310"/>
                <a:gd name="T27" fmla="*/ 38 h 60"/>
                <a:gd name="T28" fmla="*/ 154 w 310"/>
                <a:gd name="T29" fmla="*/ 34 h 60"/>
                <a:gd name="T30" fmla="*/ 181 w 310"/>
                <a:gd name="T31" fmla="*/ 27 h 60"/>
                <a:gd name="T32" fmla="*/ 199 w 310"/>
                <a:gd name="T33" fmla="*/ 23 h 60"/>
                <a:gd name="T34" fmla="*/ 222 w 310"/>
                <a:gd name="T35" fmla="*/ 19 h 60"/>
                <a:gd name="T36" fmla="*/ 236 w 310"/>
                <a:gd name="T37" fmla="*/ 14 h 60"/>
                <a:gd name="T38" fmla="*/ 236 w 310"/>
                <a:gd name="T39" fmla="*/ 11 h 60"/>
                <a:gd name="T40" fmla="*/ 230 w 310"/>
                <a:gd name="T41" fmla="*/ 6 h 60"/>
                <a:gd name="T42" fmla="*/ 229 w 310"/>
                <a:gd name="T43" fmla="*/ 3 h 60"/>
                <a:gd name="T44" fmla="*/ 231 w 310"/>
                <a:gd name="T45" fmla="*/ 1 h 60"/>
                <a:gd name="T46" fmla="*/ 243 w 310"/>
                <a:gd name="T47" fmla="*/ 3 h 60"/>
                <a:gd name="T48" fmla="*/ 262 w 310"/>
                <a:gd name="T49" fmla="*/ 11 h 60"/>
                <a:gd name="T50" fmla="*/ 269 w 310"/>
                <a:gd name="T51" fmla="*/ 16 h 60"/>
                <a:gd name="T52" fmla="*/ 296 w 310"/>
                <a:gd name="T53" fmla="*/ 25 h 60"/>
                <a:gd name="T54" fmla="*/ 300 w 310"/>
                <a:gd name="T55" fmla="*/ 25 h 60"/>
                <a:gd name="T56" fmla="*/ 308 w 310"/>
                <a:gd name="T57" fmla="*/ 25 h 60"/>
                <a:gd name="T58" fmla="*/ 309 w 310"/>
                <a:gd name="T59" fmla="*/ 28 h 60"/>
                <a:gd name="T60" fmla="*/ 301 w 310"/>
                <a:gd name="T61" fmla="*/ 30 h 60"/>
                <a:gd name="T62" fmla="*/ 294 w 310"/>
                <a:gd name="T63" fmla="*/ 31 h 60"/>
                <a:gd name="T64" fmla="*/ 282 w 310"/>
                <a:gd name="T65" fmla="*/ 29 h 60"/>
                <a:gd name="T66" fmla="*/ 282 w 310"/>
                <a:gd name="T67" fmla="*/ 29 h 60"/>
                <a:gd name="T68" fmla="*/ 281 w 310"/>
                <a:gd name="T69" fmla="*/ 29 h 60"/>
                <a:gd name="T70" fmla="*/ 253 w 310"/>
                <a:gd name="T71" fmla="*/ 20 h 60"/>
                <a:gd name="T72" fmla="*/ 242 w 310"/>
                <a:gd name="T73" fmla="*/ 20 h 60"/>
                <a:gd name="T74" fmla="*/ 180 w 310"/>
                <a:gd name="T75" fmla="*/ 44 h 60"/>
                <a:gd name="T76" fmla="*/ 144 w 310"/>
                <a:gd name="T77" fmla="*/ 53 h 60"/>
                <a:gd name="T78" fmla="*/ 130 w 310"/>
                <a:gd name="T79" fmla="*/ 56 h 60"/>
                <a:gd name="T80" fmla="*/ 108 w 310"/>
                <a:gd name="T81" fmla="*/ 59 h 60"/>
                <a:gd name="T82" fmla="*/ 71 w 310"/>
                <a:gd name="T83" fmla="*/ 59 h 60"/>
                <a:gd name="T84" fmla="*/ 51 w 310"/>
                <a:gd name="T85" fmla="*/ 56 h 60"/>
                <a:gd name="T86" fmla="*/ 27 w 310"/>
                <a:gd name="T87" fmla="*/ 50 h 60"/>
                <a:gd name="T88" fmla="*/ 18 w 310"/>
                <a:gd name="T89" fmla="*/ 4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0" h="60">
                  <a:moveTo>
                    <a:pt x="18" y="46"/>
                  </a:moveTo>
                  <a:cubicBezTo>
                    <a:pt x="12" y="42"/>
                    <a:pt x="7" y="38"/>
                    <a:pt x="2" y="33"/>
                  </a:cubicBezTo>
                  <a:cubicBezTo>
                    <a:pt x="1" y="32"/>
                    <a:pt x="0" y="31"/>
                    <a:pt x="1" y="30"/>
                  </a:cubicBezTo>
                  <a:cubicBezTo>
                    <a:pt x="2" y="29"/>
                    <a:pt x="3" y="28"/>
                    <a:pt x="4" y="28"/>
                  </a:cubicBezTo>
                  <a:cubicBezTo>
                    <a:pt x="5" y="28"/>
                    <a:pt x="6" y="28"/>
                    <a:pt x="6" y="28"/>
                  </a:cubicBezTo>
                  <a:cubicBezTo>
                    <a:pt x="7" y="28"/>
                    <a:pt x="8" y="29"/>
                    <a:pt x="9" y="29"/>
                  </a:cubicBezTo>
                  <a:cubicBezTo>
                    <a:pt x="24" y="35"/>
                    <a:pt x="41" y="37"/>
                    <a:pt x="56" y="41"/>
                  </a:cubicBezTo>
                  <a:cubicBezTo>
                    <a:pt x="58" y="42"/>
                    <a:pt x="60" y="41"/>
                    <a:pt x="62" y="41"/>
                  </a:cubicBezTo>
                  <a:cubicBezTo>
                    <a:pt x="65" y="41"/>
                    <a:pt x="68" y="41"/>
                    <a:pt x="70" y="42"/>
                  </a:cubicBezTo>
                  <a:cubicBezTo>
                    <a:pt x="72" y="43"/>
                    <a:pt x="74" y="43"/>
                    <a:pt x="76" y="43"/>
                  </a:cubicBezTo>
                  <a:cubicBezTo>
                    <a:pt x="82" y="43"/>
                    <a:pt x="87" y="43"/>
                    <a:pt x="93" y="43"/>
                  </a:cubicBezTo>
                  <a:cubicBezTo>
                    <a:pt x="95" y="43"/>
                    <a:pt x="98" y="43"/>
                    <a:pt x="100" y="42"/>
                  </a:cubicBezTo>
                  <a:cubicBezTo>
                    <a:pt x="101" y="42"/>
                    <a:pt x="103" y="41"/>
                    <a:pt x="104" y="41"/>
                  </a:cubicBezTo>
                  <a:cubicBezTo>
                    <a:pt x="113" y="42"/>
                    <a:pt x="122" y="40"/>
                    <a:pt x="131" y="38"/>
                  </a:cubicBezTo>
                  <a:cubicBezTo>
                    <a:pt x="139" y="37"/>
                    <a:pt x="146" y="35"/>
                    <a:pt x="154" y="34"/>
                  </a:cubicBezTo>
                  <a:cubicBezTo>
                    <a:pt x="163" y="33"/>
                    <a:pt x="172" y="30"/>
                    <a:pt x="181" y="27"/>
                  </a:cubicBezTo>
                  <a:cubicBezTo>
                    <a:pt x="187" y="25"/>
                    <a:pt x="193" y="24"/>
                    <a:pt x="199" y="23"/>
                  </a:cubicBezTo>
                  <a:cubicBezTo>
                    <a:pt x="207" y="23"/>
                    <a:pt x="214" y="21"/>
                    <a:pt x="222" y="19"/>
                  </a:cubicBezTo>
                  <a:cubicBezTo>
                    <a:pt x="227" y="17"/>
                    <a:pt x="231" y="15"/>
                    <a:pt x="236" y="14"/>
                  </a:cubicBezTo>
                  <a:cubicBezTo>
                    <a:pt x="237" y="13"/>
                    <a:pt x="238" y="12"/>
                    <a:pt x="236" y="11"/>
                  </a:cubicBezTo>
                  <a:cubicBezTo>
                    <a:pt x="234" y="9"/>
                    <a:pt x="232" y="8"/>
                    <a:pt x="230" y="6"/>
                  </a:cubicBezTo>
                  <a:cubicBezTo>
                    <a:pt x="229" y="5"/>
                    <a:pt x="228" y="4"/>
                    <a:pt x="229" y="3"/>
                  </a:cubicBezTo>
                  <a:cubicBezTo>
                    <a:pt x="229" y="2"/>
                    <a:pt x="230" y="1"/>
                    <a:pt x="231" y="1"/>
                  </a:cubicBezTo>
                  <a:cubicBezTo>
                    <a:pt x="236" y="0"/>
                    <a:pt x="239" y="1"/>
                    <a:pt x="243" y="3"/>
                  </a:cubicBezTo>
                  <a:cubicBezTo>
                    <a:pt x="249" y="5"/>
                    <a:pt x="256" y="8"/>
                    <a:pt x="262" y="11"/>
                  </a:cubicBezTo>
                  <a:cubicBezTo>
                    <a:pt x="264" y="12"/>
                    <a:pt x="267" y="14"/>
                    <a:pt x="269" y="16"/>
                  </a:cubicBezTo>
                  <a:cubicBezTo>
                    <a:pt x="277" y="21"/>
                    <a:pt x="286" y="25"/>
                    <a:pt x="296" y="25"/>
                  </a:cubicBezTo>
                  <a:cubicBezTo>
                    <a:pt x="297" y="25"/>
                    <a:pt x="298" y="25"/>
                    <a:pt x="300" y="25"/>
                  </a:cubicBezTo>
                  <a:cubicBezTo>
                    <a:pt x="302" y="26"/>
                    <a:pt x="305" y="26"/>
                    <a:pt x="308" y="25"/>
                  </a:cubicBezTo>
                  <a:cubicBezTo>
                    <a:pt x="310" y="25"/>
                    <a:pt x="310" y="26"/>
                    <a:pt x="309" y="28"/>
                  </a:cubicBezTo>
                  <a:cubicBezTo>
                    <a:pt x="306" y="28"/>
                    <a:pt x="303" y="28"/>
                    <a:pt x="301" y="30"/>
                  </a:cubicBezTo>
                  <a:cubicBezTo>
                    <a:pt x="298" y="31"/>
                    <a:pt x="296" y="31"/>
                    <a:pt x="294" y="31"/>
                  </a:cubicBezTo>
                  <a:cubicBezTo>
                    <a:pt x="290" y="29"/>
                    <a:pt x="286" y="30"/>
                    <a:pt x="282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2" y="29"/>
                    <a:pt x="281" y="29"/>
                    <a:pt x="281" y="29"/>
                  </a:cubicBezTo>
                  <a:cubicBezTo>
                    <a:pt x="271" y="27"/>
                    <a:pt x="262" y="23"/>
                    <a:pt x="253" y="20"/>
                  </a:cubicBezTo>
                  <a:cubicBezTo>
                    <a:pt x="250" y="19"/>
                    <a:pt x="246" y="18"/>
                    <a:pt x="242" y="20"/>
                  </a:cubicBezTo>
                  <a:cubicBezTo>
                    <a:pt x="221" y="28"/>
                    <a:pt x="201" y="38"/>
                    <a:pt x="180" y="44"/>
                  </a:cubicBezTo>
                  <a:cubicBezTo>
                    <a:pt x="168" y="48"/>
                    <a:pt x="156" y="51"/>
                    <a:pt x="144" y="53"/>
                  </a:cubicBezTo>
                  <a:cubicBezTo>
                    <a:pt x="139" y="54"/>
                    <a:pt x="135" y="55"/>
                    <a:pt x="130" y="56"/>
                  </a:cubicBezTo>
                  <a:cubicBezTo>
                    <a:pt x="123" y="58"/>
                    <a:pt x="115" y="59"/>
                    <a:pt x="108" y="59"/>
                  </a:cubicBezTo>
                  <a:cubicBezTo>
                    <a:pt x="95" y="60"/>
                    <a:pt x="83" y="60"/>
                    <a:pt x="71" y="59"/>
                  </a:cubicBezTo>
                  <a:cubicBezTo>
                    <a:pt x="64" y="59"/>
                    <a:pt x="57" y="58"/>
                    <a:pt x="51" y="56"/>
                  </a:cubicBezTo>
                  <a:cubicBezTo>
                    <a:pt x="43" y="54"/>
                    <a:pt x="35" y="52"/>
                    <a:pt x="27" y="50"/>
                  </a:cubicBezTo>
                  <a:cubicBezTo>
                    <a:pt x="24" y="49"/>
                    <a:pt x="21" y="48"/>
                    <a:pt x="18" y="46"/>
                  </a:cubicBezTo>
                  <a:close/>
                </a:path>
              </a:pathLst>
            </a:custGeom>
            <a:solidFill>
              <a:srgbClr val="7A5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4387851" y="2073275"/>
              <a:ext cx="177800" cy="192087"/>
            </a:xfrm>
            <a:custGeom>
              <a:avLst/>
              <a:gdLst>
                <a:gd name="T0" fmla="*/ 45 w 47"/>
                <a:gd name="T1" fmla="*/ 32 h 51"/>
                <a:gd name="T2" fmla="*/ 42 w 47"/>
                <a:gd name="T3" fmla="*/ 36 h 51"/>
                <a:gd name="T4" fmla="*/ 27 w 47"/>
                <a:gd name="T5" fmla="*/ 47 h 51"/>
                <a:gd name="T6" fmla="*/ 1 w 47"/>
                <a:gd name="T7" fmla="*/ 37 h 51"/>
                <a:gd name="T8" fmla="*/ 0 w 47"/>
                <a:gd name="T9" fmla="*/ 33 h 51"/>
                <a:gd name="T10" fmla="*/ 1 w 47"/>
                <a:gd name="T11" fmla="*/ 15 h 51"/>
                <a:gd name="T12" fmla="*/ 10 w 47"/>
                <a:gd name="T13" fmla="*/ 3 h 51"/>
                <a:gd name="T14" fmla="*/ 17 w 47"/>
                <a:gd name="T15" fmla="*/ 2 h 51"/>
                <a:gd name="T16" fmla="*/ 30 w 47"/>
                <a:gd name="T17" fmla="*/ 1 h 51"/>
                <a:gd name="T18" fmla="*/ 39 w 47"/>
                <a:gd name="T19" fmla="*/ 4 h 51"/>
                <a:gd name="T20" fmla="*/ 45 w 47"/>
                <a:gd name="T21" fmla="*/ 10 h 51"/>
                <a:gd name="T22" fmla="*/ 45 w 47"/>
                <a:gd name="T23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51">
                  <a:moveTo>
                    <a:pt x="45" y="32"/>
                  </a:moveTo>
                  <a:cubicBezTo>
                    <a:pt x="44" y="33"/>
                    <a:pt x="43" y="34"/>
                    <a:pt x="42" y="36"/>
                  </a:cubicBezTo>
                  <a:cubicBezTo>
                    <a:pt x="39" y="42"/>
                    <a:pt x="33" y="45"/>
                    <a:pt x="27" y="47"/>
                  </a:cubicBezTo>
                  <a:cubicBezTo>
                    <a:pt x="16" y="51"/>
                    <a:pt x="7" y="46"/>
                    <a:pt x="1" y="37"/>
                  </a:cubicBezTo>
                  <a:cubicBezTo>
                    <a:pt x="1" y="36"/>
                    <a:pt x="0" y="34"/>
                    <a:pt x="0" y="33"/>
                  </a:cubicBezTo>
                  <a:cubicBezTo>
                    <a:pt x="0" y="27"/>
                    <a:pt x="0" y="21"/>
                    <a:pt x="1" y="15"/>
                  </a:cubicBezTo>
                  <a:cubicBezTo>
                    <a:pt x="3" y="10"/>
                    <a:pt x="6" y="6"/>
                    <a:pt x="10" y="3"/>
                  </a:cubicBezTo>
                  <a:cubicBezTo>
                    <a:pt x="12" y="2"/>
                    <a:pt x="14" y="2"/>
                    <a:pt x="17" y="2"/>
                  </a:cubicBezTo>
                  <a:cubicBezTo>
                    <a:pt x="21" y="2"/>
                    <a:pt x="25" y="2"/>
                    <a:pt x="30" y="1"/>
                  </a:cubicBezTo>
                  <a:cubicBezTo>
                    <a:pt x="33" y="0"/>
                    <a:pt x="36" y="1"/>
                    <a:pt x="39" y="4"/>
                  </a:cubicBezTo>
                  <a:cubicBezTo>
                    <a:pt x="41" y="6"/>
                    <a:pt x="43" y="8"/>
                    <a:pt x="45" y="10"/>
                  </a:cubicBezTo>
                  <a:cubicBezTo>
                    <a:pt x="46" y="18"/>
                    <a:pt x="47" y="25"/>
                    <a:pt x="45" y="32"/>
                  </a:cubicBezTo>
                  <a:close/>
                </a:path>
              </a:pathLst>
            </a:custGeom>
            <a:solidFill>
              <a:srgbClr val="F5B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3482976" y="2257425"/>
              <a:ext cx="249238" cy="255587"/>
            </a:xfrm>
            <a:custGeom>
              <a:avLst/>
              <a:gdLst>
                <a:gd name="T0" fmla="*/ 65 w 66"/>
                <a:gd name="T1" fmla="*/ 38 h 68"/>
                <a:gd name="T2" fmla="*/ 65 w 66"/>
                <a:gd name="T3" fmla="*/ 44 h 68"/>
                <a:gd name="T4" fmla="*/ 51 w 66"/>
                <a:gd name="T5" fmla="*/ 65 h 68"/>
                <a:gd name="T6" fmla="*/ 28 w 66"/>
                <a:gd name="T7" fmla="*/ 66 h 68"/>
                <a:gd name="T8" fmla="*/ 11 w 66"/>
                <a:gd name="T9" fmla="*/ 57 h 68"/>
                <a:gd name="T10" fmla="*/ 0 w 66"/>
                <a:gd name="T11" fmla="*/ 35 h 68"/>
                <a:gd name="T12" fmla="*/ 0 w 66"/>
                <a:gd name="T13" fmla="*/ 29 h 68"/>
                <a:gd name="T14" fmla="*/ 6 w 66"/>
                <a:gd name="T15" fmla="*/ 14 h 68"/>
                <a:gd name="T16" fmla="*/ 14 w 66"/>
                <a:gd name="T17" fmla="*/ 7 h 68"/>
                <a:gd name="T18" fmla="*/ 50 w 66"/>
                <a:gd name="T19" fmla="*/ 7 h 68"/>
                <a:gd name="T20" fmla="*/ 62 w 66"/>
                <a:gd name="T21" fmla="*/ 19 h 68"/>
                <a:gd name="T22" fmla="*/ 65 w 66"/>
                <a:gd name="T23" fmla="*/ 30 h 68"/>
                <a:gd name="T24" fmla="*/ 65 w 66"/>
                <a:gd name="T25" fmla="*/ 3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8">
                  <a:moveTo>
                    <a:pt x="65" y="38"/>
                  </a:moveTo>
                  <a:cubicBezTo>
                    <a:pt x="65" y="40"/>
                    <a:pt x="65" y="42"/>
                    <a:pt x="65" y="44"/>
                  </a:cubicBezTo>
                  <a:cubicBezTo>
                    <a:pt x="66" y="55"/>
                    <a:pt x="60" y="61"/>
                    <a:pt x="51" y="65"/>
                  </a:cubicBezTo>
                  <a:cubicBezTo>
                    <a:pt x="44" y="68"/>
                    <a:pt x="36" y="68"/>
                    <a:pt x="28" y="66"/>
                  </a:cubicBezTo>
                  <a:cubicBezTo>
                    <a:pt x="22" y="65"/>
                    <a:pt x="16" y="61"/>
                    <a:pt x="11" y="57"/>
                  </a:cubicBezTo>
                  <a:cubicBezTo>
                    <a:pt x="5" y="51"/>
                    <a:pt x="0" y="44"/>
                    <a:pt x="0" y="35"/>
                  </a:cubicBezTo>
                  <a:cubicBezTo>
                    <a:pt x="0" y="33"/>
                    <a:pt x="0" y="31"/>
                    <a:pt x="0" y="29"/>
                  </a:cubicBezTo>
                  <a:cubicBezTo>
                    <a:pt x="0" y="23"/>
                    <a:pt x="2" y="18"/>
                    <a:pt x="6" y="14"/>
                  </a:cubicBezTo>
                  <a:cubicBezTo>
                    <a:pt x="9" y="11"/>
                    <a:pt x="11" y="9"/>
                    <a:pt x="14" y="7"/>
                  </a:cubicBezTo>
                  <a:cubicBezTo>
                    <a:pt x="26" y="0"/>
                    <a:pt x="38" y="1"/>
                    <a:pt x="50" y="7"/>
                  </a:cubicBezTo>
                  <a:cubicBezTo>
                    <a:pt x="55" y="10"/>
                    <a:pt x="59" y="14"/>
                    <a:pt x="62" y="19"/>
                  </a:cubicBezTo>
                  <a:cubicBezTo>
                    <a:pt x="64" y="22"/>
                    <a:pt x="66" y="26"/>
                    <a:pt x="65" y="30"/>
                  </a:cubicBezTo>
                  <a:cubicBezTo>
                    <a:pt x="65" y="33"/>
                    <a:pt x="65" y="35"/>
                    <a:pt x="65" y="38"/>
                  </a:cubicBezTo>
                  <a:close/>
                </a:path>
              </a:pathLst>
            </a:custGeom>
            <a:solidFill>
              <a:srgbClr val="F5B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4075113" y="1716088"/>
              <a:ext cx="238125" cy="568325"/>
            </a:xfrm>
            <a:custGeom>
              <a:avLst/>
              <a:gdLst>
                <a:gd name="T0" fmla="*/ 21 w 63"/>
                <a:gd name="T1" fmla="*/ 151 h 151"/>
                <a:gd name="T2" fmla="*/ 14 w 63"/>
                <a:gd name="T3" fmla="*/ 151 h 151"/>
                <a:gd name="T4" fmla="*/ 7 w 63"/>
                <a:gd name="T5" fmla="*/ 144 h 151"/>
                <a:gd name="T6" fmla="*/ 15 w 63"/>
                <a:gd name="T7" fmla="*/ 136 h 151"/>
                <a:gd name="T8" fmla="*/ 15 w 63"/>
                <a:gd name="T9" fmla="*/ 136 h 151"/>
                <a:gd name="T10" fmla="*/ 38 w 63"/>
                <a:gd name="T11" fmla="*/ 133 h 151"/>
                <a:gd name="T12" fmla="*/ 45 w 63"/>
                <a:gd name="T13" fmla="*/ 130 h 151"/>
                <a:gd name="T14" fmla="*/ 47 w 63"/>
                <a:gd name="T15" fmla="*/ 124 h 151"/>
                <a:gd name="T16" fmla="*/ 41 w 63"/>
                <a:gd name="T17" fmla="*/ 118 h 151"/>
                <a:gd name="T18" fmla="*/ 36 w 63"/>
                <a:gd name="T19" fmla="*/ 113 h 151"/>
                <a:gd name="T20" fmla="*/ 29 w 63"/>
                <a:gd name="T21" fmla="*/ 105 h 151"/>
                <a:gd name="T22" fmla="*/ 14 w 63"/>
                <a:gd name="T23" fmla="*/ 81 h 151"/>
                <a:gd name="T24" fmla="*/ 4 w 63"/>
                <a:gd name="T25" fmla="*/ 52 h 151"/>
                <a:gd name="T26" fmla="*/ 3 w 63"/>
                <a:gd name="T27" fmla="*/ 29 h 151"/>
                <a:gd name="T28" fmla="*/ 3 w 63"/>
                <a:gd name="T29" fmla="*/ 16 h 151"/>
                <a:gd name="T30" fmla="*/ 5 w 63"/>
                <a:gd name="T31" fmla="*/ 7 h 151"/>
                <a:gd name="T32" fmla="*/ 5 w 63"/>
                <a:gd name="T33" fmla="*/ 5 h 151"/>
                <a:gd name="T34" fmla="*/ 11 w 63"/>
                <a:gd name="T35" fmla="*/ 1 h 151"/>
                <a:gd name="T36" fmla="*/ 13 w 63"/>
                <a:gd name="T37" fmla="*/ 7 h 151"/>
                <a:gd name="T38" fmla="*/ 12 w 63"/>
                <a:gd name="T39" fmla="*/ 10 h 151"/>
                <a:gd name="T40" fmla="*/ 14 w 63"/>
                <a:gd name="T41" fmla="*/ 25 h 151"/>
                <a:gd name="T42" fmla="*/ 20 w 63"/>
                <a:gd name="T43" fmla="*/ 60 h 151"/>
                <a:gd name="T44" fmla="*/ 27 w 63"/>
                <a:gd name="T45" fmla="*/ 77 h 151"/>
                <a:gd name="T46" fmla="*/ 39 w 63"/>
                <a:gd name="T47" fmla="*/ 95 h 151"/>
                <a:gd name="T48" fmla="*/ 46 w 63"/>
                <a:gd name="T49" fmla="*/ 104 h 151"/>
                <a:gd name="T50" fmla="*/ 50 w 63"/>
                <a:gd name="T51" fmla="*/ 108 h 151"/>
                <a:gd name="T52" fmla="*/ 52 w 63"/>
                <a:gd name="T53" fmla="*/ 109 h 151"/>
                <a:gd name="T54" fmla="*/ 61 w 63"/>
                <a:gd name="T55" fmla="*/ 119 h 151"/>
                <a:gd name="T56" fmla="*/ 62 w 63"/>
                <a:gd name="T57" fmla="*/ 133 h 151"/>
                <a:gd name="T58" fmla="*/ 60 w 63"/>
                <a:gd name="T59" fmla="*/ 137 h 151"/>
                <a:gd name="T60" fmla="*/ 48 w 63"/>
                <a:gd name="T61" fmla="*/ 145 h 151"/>
                <a:gd name="T62" fmla="*/ 29 w 63"/>
                <a:gd name="T63" fmla="*/ 151 h 151"/>
                <a:gd name="T64" fmla="*/ 21 w 63"/>
                <a:gd name="T65" fmla="*/ 151 h 151"/>
                <a:gd name="T66" fmla="*/ 21 w 63"/>
                <a:gd name="T6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151">
                  <a:moveTo>
                    <a:pt x="21" y="151"/>
                  </a:moveTo>
                  <a:cubicBezTo>
                    <a:pt x="19" y="151"/>
                    <a:pt x="17" y="151"/>
                    <a:pt x="14" y="151"/>
                  </a:cubicBezTo>
                  <a:cubicBezTo>
                    <a:pt x="10" y="150"/>
                    <a:pt x="7" y="147"/>
                    <a:pt x="7" y="144"/>
                  </a:cubicBezTo>
                  <a:cubicBezTo>
                    <a:pt x="6" y="140"/>
                    <a:pt x="10" y="137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23" y="137"/>
                    <a:pt x="31" y="134"/>
                    <a:pt x="38" y="133"/>
                  </a:cubicBezTo>
                  <a:cubicBezTo>
                    <a:pt x="41" y="132"/>
                    <a:pt x="43" y="131"/>
                    <a:pt x="45" y="130"/>
                  </a:cubicBezTo>
                  <a:cubicBezTo>
                    <a:pt x="48" y="129"/>
                    <a:pt x="49" y="126"/>
                    <a:pt x="47" y="124"/>
                  </a:cubicBezTo>
                  <a:cubicBezTo>
                    <a:pt x="46" y="121"/>
                    <a:pt x="44" y="119"/>
                    <a:pt x="41" y="118"/>
                  </a:cubicBezTo>
                  <a:cubicBezTo>
                    <a:pt x="39" y="117"/>
                    <a:pt x="37" y="115"/>
                    <a:pt x="36" y="113"/>
                  </a:cubicBezTo>
                  <a:cubicBezTo>
                    <a:pt x="34" y="110"/>
                    <a:pt x="31" y="107"/>
                    <a:pt x="29" y="105"/>
                  </a:cubicBezTo>
                  <a:cubicBezTo>
                    <a:pt x="22" y="98"/>
                    <a:pt x="17" y="90"/>
                    <a:pt x="14" y="81"/>
                  </a:cubicBezTo>
                  <a:cubicBezTo>
                    <a:pt x="10" y="72"/>
                    <a:pt x="7" y="62"/>
                    <a:pt x="4" y="52"/>
                  </a:cubicBezTo>
                  <a:cubicBezTo>
                    <a:pt x="2" y="45"/>
                    <a:pt x="0" y="37"/>
                    <a:pt x="3" y="29"/>
                  </a:cubicBezTo>
                  <a:cubicBezTo>
                    <a:pt x="4" y="25"/>
                    <a:pt x="3" y="20"/>
                    <a:pt x="3" y="16"/>
                  </a:cubicBezTo>
                  <a:cubicBezTo>
                    <a:pt x="3" y="13"/>
                    <a:pt x="3" y="10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7" y="3"/>
                    <a:pt x="8" y="0"/>
                    <a:pt x="11" y="1"/>
                  </a:cubicBezTo>
                  <a:cubicBezTo>
                    <a:pt x="14" y="2"/>
                    <a:pt x="14" y="5"/>
                    <a:pt x="13" y="7"/>
                  </a:cubicBezTo>
                  <a:cubicBezTo>
                    <a:pt x="12" y="8"/>
                    <a:pt x="12" y="10"/>
                    <a:pt x="12" y="10"/>
                  </a:cubicBezTo>
                  <a:cubicBezTo>
                    <a:pt x="14" y="15"/>
                    <a:pt x="14" y="20"/>
                    <a:pt x="14" y="25"/>
                  </a:cubicBezTo>
                  <a:cubicBezTo>
                    <a:pt x="13" y="38"/>
                    <a:pt x="16" y="49"/>
                    <a:pt x="20" y="60"/>
                  </a:cubicBezTo>
                  <a:cubicBezTo>
                    <a:pt x="23" y="66"/>
                    <a:pt x="25" y="72"/>
                    <a:pt x="27" y="77"/>
                  </a:cubicBezTo>
                  <a:cubicBezTo>
                    <a:pt x="29" y="84"/>
                    <a:pt x="33" y="90"/>
                    <a:pt x="39" y="95"/>
                  </a:cubicBezTo>
                  <a:cubicBezTo>
                    <a:pt x="41" y="98"/>
                    <a:pt x="44" y="101"/>
                    <a:pt x="46" y="104"/>
                  </a:cubicBezTo>
                  <a:cubicBezTo>
                    <a:pt x="47" y="106"/>
                    <a:pt x="49" y="107"/>
                    <a:pt x="50" y="108"/>
                  </a:cubicBezTo>
                  <a:cubicBezTo>
                    <a:pt x="51" y="108"/>
                    <a:pt x="51" y="109"/>
                    <a:pt x="52" y="109"/>
                  </a:cubicBezTo>
                  <a:cubicBezTo>
                    <a:pt x="55" y="112"/>
                    <a:pt x="60" y="115"/>
                    <a:pt x="61" y="119"/>
                  </a:cubicBezTo>
                  <a:cubicBezTo>
                    <a:pt x="63" y="123"/>
                    <a:pt x="62" y="129"/>
                    <a:pt x="62" y="133"/>
                  </a:cubicBezTo>
                  <a:cubicBezTo>
                    <a:pt x="62" y="135"/>
                    <a:pt x="61" y="136"/>
                    <a:pt x="60" y="137"/>
                  </a:cubicBezTo>
                  <a:cubicBezTo>
                    <a:pt x="57" y="140"/>
                    <a:pt x="53" y="144"/>
                    <a:pt x="48" y="145"/>
                  </a:cubicBezTo>
                  <a:cubicBezTo>
                    <a:pt x="42" y="147"/>
                    <a:pt x="35" y="149"/>
                    <a:pt x="29" y="151"/>
                  </a:cubicBezTo>
                  <a:cubicBezTo>
                    <a:pt x="26" y="151"/>
                    <a:pt x="24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lose/>
                </a:path>
              </a:pathLst>
            </a:custGeom>
            <a:solidFill>
              <a:srgbClr val="EE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4"/>
            <p:cNvSpPr>
              <a:spLocks/>
            </p:cNvSpPr>
            <p:nvPr/>
          </p:nvSpPr>
          <p:spPr bwMode="auto">
            <a:xfrm>
              <a:off x="3943351" y="2452688"/>
              <a:ext cx="298450" cy="136525"/>
            </a:xfrm>
            <a:custGeom>
              <a:avLst/>
              <a:gdLst>
                <a:gd name="T0" fmla="*/ 45 w 79"/>
                <a:gd name="T1" fmla="*/ 0 h 36"/>
                <a:gd name="T2" fmla="*/ 67 w 79"/>
                <a:gd name="T3" fmla="*/ 0 h 36"/>
                <a:gd name="T4" fmla="*/ 73 w 79"/>
                <a:gd name="T5" fmla="*/ 0 h 36"/>
                <a:gd name="T6" fmla="*/ 77 w 79"/>
                <a:gd name="T7" fmla="*/ 8 h 36"/>
                <a:gd name="T8" fmla="*/ 72 w 79"/>
                <a:gd name="T9" fmla="*/ 17 h 36"/>
                <a:gd name="T10" fmla="*/ 58 w 79"/>
                <a:gd name="T11" fmla="*/ 32 h 36"/>
                <a:gd name="T12" fmla="*/ 52 w 79"/>
                <a:gd name="T13" fmla="*/ 35 h 36"/>
                <a:gd name="T14" fmla="*/ 20 w 79"/>
                <a:gd name="T15" fmla="*/ 33 h 36"/>
                <a:gd name="T16" fmla="*/ 8 w 79"/>
                <a:gd name="T17" fmla="*/ 25 h 36"/>
                <a:gd name="T18" fmla="*/ 3 w 79"/>
                <a:gd name="T19" fmla="*/ 18 h 36"/>
                <a:gd name="T20" fmla="*/ 1 w 79"/>
                <a:gd name="T21" fmla="*/ 7 h 36"/>
                <a:gd name="T22" fmla="*/ 8 w 79"/>
                <a:gd name="T23" fmla="*/ 2 h 36"/>
                <a:gd name="T24" fmla="*/ 31 w 79"/>
                <a:gd name="T25" fmla="*/ 0 h 36"/>
                <a:gd name="T26" fmla="*/ 45 w 79"/>
                <a:gd name="T27" fmla="*/ 0 h 36"/>
                <a:gd name="T28" fmla="*/ 45 w 7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36">
                  <a:moveTo>
                    <a:pt x="45" y="0"/>
                  </a:moveTo>
                  <a:cubicBezTo>
                    <a:pt x="52" y="0"/>
                    <a:pt x="60" y="0"/>
                    <a:pt x="67" y="0"/>
                  </a:cubicBezTo>
                  <a:cubicBezTo>
                    <a:pt x="69" y="0"/>
                    <a:pt x="71" y="0"/>
                    <a:pt x="73" y="0"/>
                  </a:cubicBezTo>
                  <a:cubicBezTo>
                    <a:pt x="78" y="1"/>
                    <a:pt x="79" y="3"/>
                    <a:pt x="77" y="8"/>
                  </a:cubicBezTo>
                  <a:cubicBezTo>
                    <a:pt x="76" y="12"/>
                    <a:pt x="74" y="15"/>
                    <a:pt x="72" y="17"/>
                  </a:cubicBezTo>
                  <a:cubicBezTo>
                    <a:pt x="67" y="22"/>
                    <a:pt x="62" y="27"/>
                    <a:pt x="58" y="32"/>
                  </a:cubicBezTo>
                  <a:cubicBezTo>
                    <a:pt x="56" y="33"/>
                    <a:pt x="54" y="35"/>
                    <a:pt x="52" y="35"/>
                  </a:cubicBezTo>
                  <a:cubicBezTo>
                    <a:pt x="41" y="35"/>
                    <a:pt x="31" y="36"/>
                    <a:pt x="20" y="33"/>
                  </a:cubicBezTo>
                  <a:cubicBezTo>
                    <a:pt x="15" y="32"/>
                    <a:pt x="11" y="29"/>
                    <a:pt x="8" y="25"/>
                  </a:cubicBezTo>
                  <a:cubicBezTo>
                    <a:pt x="6" y="23"/>
                    <a:pt x="5" y="20"/>
                    <a:pt x="3" y="18"/>
                  </a:cubicBezTo>
                  <a:cubicBezTo>
                    <a:pt x="0" y="15"/>
                    <a:pt x="0" y="11"/>
                    <a:pt x="1" y="7"/>
                  </a:cubicBezTo>
                  <a:cubicBezTo>
                    <a:pt x="2" y="4"/>
                    <a:pt x="4" y="2"/>
                    <a:pt x="8" y="2"/>
                  </a:cubicBezTo>
                  <a:cubicBezTo>
                    <a:pt x="16" y="0"/>
                    <a:pt x="23" y="0"/>
                    <a:pt x="31" y="0"/>
                  </a:cubicBezTo>
                  <a:cubicBezTo>
                    <a:pt x="36" y="0"/>
                    <a:pt x="40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E67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45"/>
            <p:cNvSpPr>
              <a:spLocks/>
            </p:cNvSpPr>
            <p:nvPr/>
          </p:nvSpPr>
          <p:spPr bwMode="auto">
            <a:xfrm>
              <a:off x="3181351" y="2020888"/>
              <a:ext cx="153988" cy="255587"/>
            </a:xfrm>
            <a:custGeom>
              <a:avLst/>
              <a:gdLst>
                <a:gd name="T0" fmla="*/ 41 w 41"/>
                <a:gd name="T1" fmla="*/ 56 h 68"/>
                <a:gd name="T2" fmla="*/ 38 w 41"/>
                <a:gd name="T3" fmla="*/ 66 h 68"/>
                <a:gd name="T4" fmla="*/ 33 w 41"/>
                <a:gd name="T5" fmla="*/ 68 h 68"/>
                <a:gd name="T6" fmla="*/ 27 w 41"/>
                <a:gd name="T7" fmla="*/ 65 h 68"/>
                <a:gd name="T8" fmla="*/ 27 w 41"/>
                <a:gd name="T9" fmla="*/ 63 h 68"/>
                <a:gd name="T10" fmla="*/ 13 w 41"/>
                <a:gd name="T11" fmla="*/ 29 h 68"/>
                <a:gd name="T12" fmla="*/ 4 w 41"/>
                <a:gd name="T13" fmla="*/ 14 h 68"/>
                <a:gd name="T14" fmla="*/ 2 w 41"/>
                <a:gd name="T15" fmla="*/ 11 h 68"/>
                <a:gd name="T16" fmla="*/ 2 w 41"/>
                <a:gd name="T17" fmla="*/ 3 h 68"/>
                <a:gd name="T18" fmla="*/ 10 w 41"/>
                <a:gd name="T19" fmla="*/ 0 h 68"/>
                <a:gd name="T20" fmla="*/ 19 w 41"/>
                <a:gd name="T21" fmla="*/ 6 h 68"/>
                <a:gd name="T22" fmla="*/ 40 w 41"/>
                <a:gd name="T23" fmla="*/ 50 h 68"/>
                <a:gd name="T24" fmla="*/ 41 w 41"/>
                <a:gd name="T25" fmla="*/ 53 h 68"/>
                <a:gd name="T26" fmla="*/ 41 w 41"/>
                <a:gd name="T27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68">
                  <a:moveTo>
                    <a:pt x="41" y="56"/>
                  </a:moveTo>
                  <a:cubicBezTo>
                    <a:pt x="41" y="60"/>
                    <a:pt x="41" y="63"/>
                    <a:pt x="38" y="66"/>
                  </a:cubicBezTo>
                  <a:cubicBezTo>
                    <a:pt x="37" y="67"/>
                    <a:pt x="36" y="68"/>
                    <a:pt x="33" y="68"/>
                  </a:cubicBezTo>
                  <a:cubicBezTo>
                    <a:pt x="31" y="68"/>
                    <a:pt x="29" y="68"/>
                    <a:pt x="27" y="65"/>
                  </a:cubicBezTo>
                  <a:cubicBezTo>
                    <a:pt x="27" y="64"/>
                    <a:pt x="27" y="64"/>
                    <a:pt x="27" y="63"/>
                  </a:cubicBezTo>
                  <a:cubicBezTo>
                    <a:pt x="25" y="51"/>
                    <a:pt x="18" y="40"/>
                    <a:pt x="13" y="29"/>
                  </a:cubicBezTo>
                  <a:cubicBezTo>
                    <a:pt x="12" y="23"/>
                    <a:pt x="7" y="19"/>
                    <a:pt x="4" y="14"/>
                  </a:cubicBezTo>
                  <a:cubicBezTo>
                    <a:pt x="4" y="13"/>
                    <a:pt x="3" y="12"/>
                    <a:pt x="2" y="11"/>
                  </a:cubicBezTo>
                  <a:cubicBezTo>
                    <a:pt x="0" y="8"/>
                    <a:pt x="1" y="6"/>
                    <a:pt x="2" y="3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3" y="1"/>
                    <a:pt x="16" y="2"/>
                    <a:pt x="19" y="6"/>
                  </a:cubicBezTo>
                  <a:cubicBezTo>
                    <a:pt x="29" y="19"/>
                    <a:pt x="35" y="34"/>
                    <a:pt x="40" y="50"/>
                  </a:cubicBezTo>
                  <a:cubicBezTo>
                    <a:pt x="41" y="51"/>
                    <a:pt x="41" y="52"/>
                    <a:pt x="41" y="53"/>
                  </a:cubicBezTo>
                  <a:cubicBezTo>
                    <a:pt x="41" y="54"/>
                    <a:pt x="41" y="55"/>
                    <a:pt x="41" y="56"/>
                  </a:cubicBezTo>
                  <a:close/>
                </a:path>
              </a:pathLst>
            </a:custGeom>
            <a:solidFill>
              <a:srgbClr val="EEB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3644901" y="2020888"/>
              <a:ext cx="117475" cy="146050"/>
            </a:xfrm>
            <a:custGeom>
              <a:avLst/>
              <a:gdLst>
                <a:gd name="T0" fmla="*/ 31 w 31"/>
                <a:gd name="T1" fmla="*/ 19 h 39"/>
                <a:gd name="T2" fmla="*/ 30 w 31"/>
                <a:gd name="T3" fmla="*/ 24 h 39"/>
                <a:gd name="T4" fmla="*/ 18 w 31"/>
                <a:gd name="T5" fmla="*/ 37 h 39"/>
                <a:gd name="T6" fmla="*/ 5 w 31"/>
                <a:gd name="T7" fmla="*/ 33 h 39"/>
                <a:gd name="T8" fmla="*/ 2 w 31"/>
                <a:gd name="T9" fmla="*/ 11 h 39"/>
                <a:gd name="T10" fmla="*/ 11 w 31"/>
                <a:gd name="T11" fmla="*/ 2 h 39"/>
                <a:gd name="T12" fmla="*/ 20 w 31"/>
                <a:gd name="T13" fmla="*/ 1 h 39"/>
                <a:gd name="T14" fmla="*/ 31 w 31"/>
                <a:gd name="T1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9">
                  <a:moveTo>
                    <a:pt x="31" y="19"/>
                  </a:moveTo>
                  <a:cubicBezTo>
                    <a:pt x="31" y="20"/>
                    <a:pt x="30" y="22"/>
                    <a:pt x="30" y="24"/>
                  </a:cubicBezTo>
                  <a:cubicBezTo>
                    <a:pt x="29" y="31"/>
                    <a:pt x="25" y="35"/>
                    <a:pt x="18" y="37"/>
                  </a:cubicBezTo>
                  <a:cubicBezTo>
                    <a:pt x="13" y="39"/>
                    <a:pt x="9" y="37"/>
                    <a:pt x="5" y="33"/>
                  </a:cubicBezTo>
                  <a:cubicBezTo>
                    <a:pt x="1" y="26"/>
                    <a:pt x="0" y="19"/>
                    <a:pt x="2" y="11"/>
                  </a:cubicBezTo>
                  <a:cubicBezTo>
                    <a:pt x="3" y="6"/>
                    <a:pt x="8" y="5"/>
                    <a:pt x="11" y="2"/>
                  </a:cubicBezTo>
                  <a:cubicBezTo>
                    <a:pt x="14" y="0"/>
                    <a:pt x="17" y="0"/>
                    <a:pt x="20" y="1"/>
                  </a:cubicBezTo>
                  <a:cubicBezTo>
                    <a:pt x="28" y="4"/>
                    <a:pt x="31" y="9"/>
                    <a:pt x="31" y="19"/>
                  </a:cubicBezTo>
                  <a:close/>
                </a:path>
              </a:pathLst>
            </a:custGeom>
            <a:solidFill>
              <a:srgbClr val="116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4338638" y="1858963"/>
              <a:ext cx="109538" cy="142875"/>
            </a:xfrm>
            <a:custGeom>
              <a:avLst/>
              <a:gdLst>
                <a:gd name="T0" fmla="*/ 28 w 29"/>
                <a:gd name="T1" fmla="*/ 15 h 38"/>
                <a:gd name="T2" fmla="*/ 21 w 29"/>
                <a:gd name="T3" fmla="*/ 33 h 38"/>
                <a:gd name="T4" fmla="*/ 3 w 29"/>
                <a:gd name="T5" fmla="*/ 29 h 38"/>
                <a:gd name="T6" fmla="*/ 3 w 29"/>
                <a:gd name="T7" fmla="*/ 12 h 38"/>
                <a:gd name="T8" fmla="*/ 4 w 29"/>
                <a:gd name="T9" fmla="*/ 10 h 38"/>
                <a:gd name="T10" fmla="*/ 17 w 29"/>
                <a:gd name="T11" fmla="*/ 0 h 38"/>
                <a:gd name="T12" fmla="*/ 26 w 29"/>
                <a:gd name="T13" fmla="*/ 5 h 38"/>
                <a:gd name="T14" fmla="*/ 28 w 29"/>
                <a:gd name="T15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8">
                  <a:moveTo>
                    <a:pt x="28" y="15"/>
                  </a:moveTo>
                  <a:cubicBezTo>
                    <a:pt x="29" y="23"/>
                    <a:pt x="26" y="28"/>
                    <a:pt x="21" y="33"/>
                  </a:cubicBezTo>
                  <a:cubicBezTo>
                    <a:pt x="16" y="38"/>
                    <a:pt x="7" y="38"/>
                    <a:pt x="3" y="29"/>
                  </a:cubicBezTo>
                  <a:cubicBezTo>
                    <a:pt x="1" y="24"/>
                    <a:pt x="0" y="18"/>
                    <a:pt x="3" y="12"/>
                  </a:cubicBezTo>
                  <a:cubicBezTo>
                    <a:pt x="3" y="12"/>
                    <a:pt x="4" y="11"/>
                    <a:pt x="4" y="10"/>
                  </a:cubicBezTo>
                  <a:cubicBezTo>
                    <a:pt x="6" y="3"/>
                    <a:pt x="11" y="1"/>
                    <a:pt x="17" y="0"/>
                  </a:cubicBezTo>
                  <a:cubicBezTo>
                    <a:pt x="21" y="0"/>
                    <a:pt x="24" y="2"/>
                    <a:pt x="26" y="5"/>
                  </a:cubicBezTo>
                  <a:cubicBezTo>
                    <a:pt x="28" y="8"/>
                    <a:pt x="29" y="12"/>
                    <a:pt x="28" y="15"/>
                  </a:cubicBezTo>
                  <a:close/>
                </a:path>
              </a:pathLst>
            </a:custGeom>
            <a:solidFill>
              <a:srgbClr val="116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4083051" y="1377950"/>
              <a:ext cx="241300" cy="98425"/>
            </a:xfrm>
            <a:custGeom>
              <a:avLst/>
              <a:gdLst>
                <a:gd name="T0" fmla="*/ 0 w 64"/>
                <a:gd name="T1" fmla="*/ 25 h 26"/>
                <a:gd name="T2" fmla="*/ 4 w 64"/>
                <a:gd name="T3" fmla="*/ 23 h 26"/>
                <a:gd name="T4" fmla="*/ 23 w 64"/>
                <a:gd name="T5" fmla="*/ 15 h 26"/>
                <a:gd name="T6" fmla="*/ 54 w 64"/>
                <a:gd name="T7" fmla="*/ 3 h 26"/>
                <a:gd name="T8" fmla="*/ 63 w 64"/>
                <a:gd name="T9" fmla="*/ 0 h 26"/>
                <a:gd name="T10" fmla="*/ 63 w 64"/>
                <a:gd name="T11" fmla="*/ 1 h 26"/>
                <a:gd name="T12" fmla="*/ 63 w 64"/>
                <a:gd name="T13" fmla="*/ 1 h 26"/>
                <a:gd name="T14" fmla="*/ 35 w 64"/>
                <a:gd name="T15" fmla="*/ 15 h 26"/>
                <a:gd name="T16" fmla="*/ 6 w 64"/>
                <a:gd name="T17" fmla="*/ 24 h 26"/>
                <a:gd name="T18" fmla="*/ 0 w 64"/>
                <a:gd name="T1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26">
                  <a:moveTo>
                    <a:pt x="0" y="25"/>
                  </a:moveTo>
                  <a:cubicBezTo>
                    <a:pt x="1" y="24"/>
                    <a:pt x="3" y="24"/>
                    <a:pt x="4" y="23"/>
                  </a:cubicBezTo>
                  <a:cubicBezTo>
                    <a:pt x="11" y="21"/>
                    <a:pt x="17" y="18"/>
                    <a:pt x="23" y="15"/>
                  </a:cubicBezTo>
                  <a:cubicBezTo>
                    <a:pt x="33" y="10"/>
                    <a:pt x="43" y="7"/>
                    <a:pt x="54" y="3"/>
                  </a:cubicBezTo>
                  <a:cubicBezTo>
                    <a:pt x="57" y="2"/>
                    <a:pt x="60" y="1"/>
                    <a:pt x="63" y="0"/>
                  </a:cubicBezTo>
                  <a:cubicBezTo>
                    <a:pt x="63" y="0"/>
                    <a:pt x="64" y="1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54" y="7"/>
                    <a:pt x="45" y="12"/>
                    <a:pt x="35" y="15"/>
                  </a:cubicBezTo>
                  <a:cubicBezTo>
                    <a:pt x="25" y="18"/>
                    <a:pt x="16" y="21"/>
                    <a:pt x="6" y="24"/>
                  </a:cubicBezTo>
                  <a:cubicBezTo>
                    <a:pt x="4" y="25"/>
                    <a:pt x="2" y="26"/>
                    <a:pt x="0" y="25"/>
                  </a:cubicBezTo>
                  <a:close/>
                </a:path>
              </a:pathLst>
            </a:custGeom>
            <a:solidFill>
              <a:srgbClr val="96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4319588" y="1366838"/>
              <a:ext cx="38100" cy="14287"/>
            </a:xfrm>
            <a:custGeom>
              <a:avLst/>
              <a:gdLst>
                <a:gd name="T0" fmla="*/ 0 w 10"/>
                <a:gd name="T1" fmla="*/ 4 h 4"/>
                <a:gd name="T2" fmla="*/ 0 w 10"/>
                <a:gd name="T3" fmla="*/ 3 h 4"/>
                <a:gd name="T4" fmla="*/ 6 w 10"/>
                <a:gd name="T5" fmla="*/ 1 h 4"/>
                <a:gd name="T6" fmla="*/ 10 w 10"/>
                <a:gd name="T7" fmla="*/ 4 h 4"/>
                <a:gd name="T8" fmla="*/ 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3" y="0"/>
                    <a:pt x="3" y="0"/>
                    <a:pt x="6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7" y="4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9C7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4464051" y="1411288"/>
              <a:ext cx="3175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8C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3951288" y="3309938"/>
              <a:ext cx="236538" cy="1060450"/>
            </a:xfrm>
            <a:custGeom>
              <a:avLst/>
              <a:gdLst>
                <a:gd name="T0" fmla="*/ 45 w 63"/>
                <a:gd name="T1" fmla="*/ 282 h 282"/>
                <a:gd name="T2" fmla="*/ 45 w 63"/>
                <a:gd name="T3" fmla="*/ 280 h 282"/>
                <a:gd name="T4" fmla="*/ 35 w 63"/>
                <a:gd name="T5" fmla="*/ 259 h 282"/>
                <a:gd name="T6" fmla="*/ 31 w 63"/>
                <a:gd name="T7" fmla="*/ 229 h 282"/>
                <a:gd name="T8" fmla="*/ 23 w 63"/>
                <a:gd name="T9" fmla="*/ 178 h 282"/>
                <a:gd name="T10" fmla="*/ 19 w 63"/>
                <a:gd name="T11" fmla="*/ 158 h 282"/>
                <a:gd name="T12" fmla="*/ 13 w 63"/>
                <a:gd name="T13" fmla="*/ 122 h 282"/>
                <a:gd name="T14" fmla="*/ 12 w 63"/>
                <a:gd name="T15" fmla="*/ 110 h 282"/>
                <a:gd name="T16" fmla="*/ 11 w 63"/>
                <a:gd name="T17" fmla="*/ 102 h 282"/>
                <a:gd name="T18" fmla="*/ 13 w 63"/>
                <a:gd name="T19" fmla="*/ 64 h 282"/>
                <a:gd name="T20" fmla="*/ 10 w 63"/>
                <a:gd name="T21" fmla="*/ 51 h 282"/>
                <a:gd name="T22" fmla="*/ 1 w 63"/>
                <a:gd name="T23" fmla="*/ 26 h 282"/>
                <a:gd name="T24" fmla="*/ 14 w 63"/>
                <a:gd name="T25" fmla="*/ 5 h 282"/>
                <a:gd name="T26" fmla="*/ 26 w 63"/>
                <a:gd name="T27" fmla="*/ 2 h 282"/>
                <a:gd name="T28" fmla="*/ 50 w 63"/>
                <a:gd name="T29" fmla="*/ 10 h 282"/>
                <a:gd name="T30" fmla="*/ 57 w 63"/>
                <a:gd name="T31" fmla="*/ 17 h 282"/>
                <a:gd name="T32" fmla="*/ 50 w 63"/>
                <a:gd name="T33" fmla="*/ 51 h 282"/>
                <a:gd name="T34" fmla="*/ 48 w 63"/>
                <a:gd name="T35" fmla="*/ 71 h 282"/>
                <a:gd name="T36" fmla="*/ 59 w 63"/>
                <a:gd name="T37" fmla="*/ 102 h 282"/>
                <a:gd name="T38" fmla="*/ 59 w 63"/>
                <a:gd name="T39" fmla="*/ 103 h 282"/>
                <a:gd name="T40" fmla="*/ 61 w 63"/>
                <a:gd name="T41" fmla="*/ 122 h 282"/>
                <a:gd name="T42" fmla="*/ 60 w 63"/>
                <a:gd name="T43" fmla="*/ 132 h 282"/>
                <a:gd name="T44" fmla="*/ 58 w 63"/>
                <a:gd name="T45" fmla="*/ 175 h 282"/>
                <a:gd name="T46" fmla="*/ 58 w 63"/>
                <a:gd name="T47" fmla="*/ 177 h 282"/>
                <a:gd name="T48" fmla="*/ 55 w 63"/>
                <a:gd name="T49" fmla="*/ 219 h 282"/>
                <a:gd name="T50" fmla="*/ 52 w 63"/>
                <a:gd name="T51" fmla="*/ 251 h 282"/>
                <a:gd name="T52" fmla="*/ 48 w 63"/>
                <a:gd name="T53" fmla="*/ 278 h 282"/>
                <a:gd name="T54" fmla="*/ 45 w 63"/>
                <a:gd name="T55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282">
                  <a:moveTo>
                    <a:pt x="45" y="282"/>
                  </a:moveTo>
                  <a:cubicBezTo>
                    <a:pt x="45" y="282"/>
                    <a:pt x="45" y="280"/>
                    <a:pt x="45" y="280"/>
                  </a:cubicBezTo>
                  <a:cubicBezTo>
                    <a:pt x="40" y="273"/>
                    <a:pt x="37" y="266"/>
                    <a:pt x="35" y="259"/>
                  </a:cubicBezTo>
                  <a:cubicBezTo>
                    <a:pt x="34" y="249"/>
                    <a:pt x="33" y="239"/>
                    <a:pt x="31" y="229"/>
                  </a:cubicBezTo>
                  <a:cubicBezTo>
                    <a:pt x="28" y="212"/>
                    <a:pt x="25" y="195"/>
                    <a:pt x="23" y="178"/>
                  </a:cubicBezTo>
                  <a:cubicBezTo>
                    <a:pt x="21" y="171"/>
                    <a:pt x="20" y="164"/>
                    <a:pt x="19" y="158"/>
                  </a:cubicBezTo>
                  <a:cubicBezTo>
                    <a:pt x="17" y="146"/>
                    <a:pt x="15" y="134"/>
                    <a:pt x="13" y="122"/>
                  </a:cubicBezTo>
                  <a:cubicBezTo>
                    <a:pt x="12" y="118"/>
                    <a:pt x="12" y="114"/>
                    <a:pt x="12" y="110"/>
                  </a:cubicBezTo>
                  <a:cubicBezTo>
                    <a:pt x="12" y="108"/>
                    <a:pt x="11" y="105"/>
                    <a:pt x="11" y="102"/>
                  </a:cubicBezTo>
                  <a:cubicBezTo>
                    <a:pt x="9" y="89"/>
                    <a:pt x="11" y="77"/>
                    <a:pt x="13" y="64"/>
                  </a:cubicBezTo>
                  <a:cubicBezTo>
                    <a:pt x="14" y="59"/>
                    <a:pt x="14" y="55"/>
                    <a:pt x="10" y="51"/>
                  </a:cubicBezTo>
                  <a:cubicBezTo>
                    <a:pt x="2" y="44"/>
                    <a:pt x="0" y="36"/>
                    <a:pt x="1" y="26"/>
                  </a:cubicBezTo>
                  <a:cubicBezTo>
                    <a:pt x="4" y="18"/>
                    <a:pt x="8" y="11"/>
                    <a:pt x="14" y="5"/>
                  </a:cubicBezTo>
                  <a:cubicBezTo>
                    <a:pt x="17" y="1"/>
                    <a:pt x="21" y="0"/>
                    <a:pt x="26" y="2"/>
                  </a:cubicBezTo>
                  <a:cubicBezTo>
                    <a:pt x="34" y="4"/>
                    <a:pt x="42" y="8"/>
                    <a:pt x="50" y="10"/>
                  </a:cubicBezTo>
                  <a:cubicBezTo>
                    <a:pt x="54" y="12"/>
                    <a:pt x="55" y="14"/>
                    <a:pt x="57" y="17"/>
                  </a:cubicBezTo>
                  <a:cubicBezTo>
                    <a:pt x="62" y="30"/>
                    <a:pt x="59" y="41"/>
                    <a:pt x="50" y="51"/>
                  </a:cubicBezTo>
                  <a:cubicBezTo>
                    <a:pt x="44" y="57"/>
                    <a:pt x="44" y="64"/>
                    <a:pt x="48" y="71"/>
                  </a:cubicBezTo>
                  <a:cubicBezTo>
                    <a:pt x="54" y="81"/>
                    <a:pt x="56" y="92"/>
                    <a:pt x="59" y="102"/>
                  </a:cubicBezTo>
                  <a:cubicBezTo>
                    <a:pt x="59" y="102"/>
                    <a:pt x="59" y="103"/>
                    <a:pt x="59" y="103"/>
                  </a:cubicBezTo>
                  <a:cubicBezTo>
                    <a:pt x="63" y="109"/>
                    <a:pt x="62" y="115"/>
                    <a:pt x="61" y="122"/>
                  </a:cubicBezTo>
                  <a:cubicBezTo>
                    <a:pt x="61" y="125"/>
                    <a:pt x="60" y="129"/>
                    <a:pt x="60" y="132"/>
                  </a:cubicBezTo>
                  <a:cubicBezTo>
                    <a:pt x="60" y="147"/>
                    <a:pt x="59" y="161"/>
                    <a:pt x="58" y="175"/>
                  </a:cubicBezTo>
                  <a:cubicBezTo>
                    <a:pt x="58" y="176"/>
                    <a:pt x="58" y="177"/>
                    <a:pt x="58" y="177"/>
                  </a:cubicBezTo>
                  <a:cubicBezTo>
                    <a:pt x="57" y="191"/>
                    <a:pt x="56" y="205"/>
                    <a:pt x="55" y="219"/>
                  </a:cubicBezTo>
                  <a:cubicBezTo>
                    <a:pt x="55" y="230"/>
                    <a:pt x="53" y="240"/>
                    <a:pt x="52" y="251"/>
                  </a:cubicBezTo>
                  <a:cubicBezTo>
                    <a:pt x="51" y="260"/>
                    <a:pt x="49" y="269"/>
                    <a:pt x="48" y="278"/>
                  </a:cubicBezTo>
                  <a:cubicBezTo>
                    <a:pt x="48" y="280"/>
                    <a:pt x="48" y="282"/>
                    <a:pt x="45" y="282"/>
                  </a:cubicBezTo>
                  <a:close/>
                </a:path>
              </a:pathLst>
            </a:custGeom>
            <a:solidFill>
              <a:srgbClr val="457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2"/>
            <p:cNvSpPr>
              <a:spLocks/>
            </p:cNvSpPr>
            <p:nvPr/>
          </p:nvSpPr>
          <p:spPr bwMode="auto">
            <a:xfrm>
              <a:off x="3505201" y="3894138"/>
              <a:ext cx="76200" cy="1052512"/>
            </a:xfrm>
            <a:custGeom>
              <a:avLst/>
              <a:gdLst>
                <a:gd name="T0" fmla="*/ 0 w 20"/>
                <a:gd name="T1" fmla="*/ 165 h 280"/>
                <a:gd name="T2" fmla="*/ 0 w 20"/>
                <a:gd name="T3" fmla="*/ 88 h 280"/>
                <a:gd name="T4" fmla="*/ 1 w 20"/>
                <a:gd name="T5" fmla="*/ 79 h 280"/>
                <a:gd name="T6" fmla="*/ 2 w 20"/>
                <a:gd name="T7" fmla="*/ 73 h 280"/>
                <a:gd name="T8" fmla="*/ 2 w 20"/>
                <a:gd name="T9" fmla="*/ 52 h 280"/>
                <a:gd name="T10" fmla="*/ 5 w 20"/>
                <a:gd name="T11" fmla="*/ 19 h 280"/>
                <a:gd name="T12" fmla="*/ 5 w 20"/>
                <a:gd name="T13" fmla="*/ 10 h 280"/>
                <a:gd name="T14" fmla="*/ 7 w 20"/>
                <a:gd name="T15" fmla="*/ 3 h 280"/>
                <a:gd name="T16" fmla="*/ 10 w 20"/>
                <a:gd name="T17" fmla="*/ 0 h 280"/>
                <a:gd name="T18" fmla="*/ 13 w 20"/>
                <a:gd name="T19" fmla="*/ 3 h 280"/>
                <a:gd name="T20" fmla="*/ 15 w 20"/>
                <a:gd name="T21" fmla="*/ 15 h 280"/>
                <a:gd name="T22" fmla="*/ 17 w 20"/>
                <a:gd name="T23" fmla="*/ 31 h 280"/>
                <a:gd name="T24" fmla="*/ 17 w 20"/>
                <a:gd name="T25" fmla="*/ 36 h 280"/>
                <a:gd name="T26" fmla="*/ 17 w 20"/>
                <a:gd name="T27" fmla="*/ 55 h 280"/>
                <a:gd name="T28" fmla="*/ 18 w 20"/>
                <a:gd name="T29" fmla="*/ 64 h 280"/>
                <a:gd name="T30" fmla="*/ 18 w 20"/>
                <a:gd name="T31" fmla="*/ 70 h 280"/>
                <a:gd name="T32" fmla="*/ 19 w 20"/>
                <a:gd name="T33" fmla="*/ 94 h 280"/>
                <a:gd name="T34" fmla="*/ 20 w 20"/>
                <a:gd name="T35" fmla="*/ 109 h 280"/>
                <a:gd name="T36" fmla="*/ 20 w 20"/>
                <a:gd name="T37" fmla="*/ 116 h 280"/>
                <a:gd name="T38" fmla="*/ 20 w 20"/>
                <a:gd name="T39" fmla="*/ 225 h 280"/>
                <a:gd name="T40" fmla="*/ 19 w 20"/>
                <a:gd name="T41" fmla="*/ 235 h 280"/>
                <a:gd name="T42" fmla="*/ 19 w 20"/>
                <a:gd name="T43" fmla="*/ 240 h 280"/>
                <a:gd name="T44" fmla="*/ 19 w 20"/>
                <a:gd name="T45" fmla="*/ 250 h 280"/>
                <a:gd name="T46" fmla="*/ 14 w 20"/>
                <a:gd name="T47" fmla="*/ 269 h 280"/>
                <a:gd name="T48" fmla="*/ 14 w 20"/>
                <a:gd name="T49" fmla="*/ 276 h 280"/>
                <a:gd name="T50" fmla="*/ 14 w 20"/>
                <a:gd name="T51" fmla="*/ 278 h 280"/>
                <a:gd name="T52" fmla="*/ 12 w 20"/>
                <a:gd name="T53" fmla="*/ 280 h 280"/>
                <a:gd name="T54" fmla="*/ 10 w 20"/>
                <a:gd name="T55" fmla="*/ 279 h 280"/>
                <a:gd name="T56" fmla="*/ 9 w 20"/>
                <a:gd name="T57" fmla="*/ 276 h 280"/>
                <a:gd name="T58" fmla="*/ 4 w 20"/>
                <a:gd name="T59" fmla="*/ 266 h 280"/>
                <a:gd name="T60" fmla="*/ 2 w 20"/>
                <a:gd name="T61" fmla="*/ 261 h 280"/>
                <a:gd name="T62" fmla="*/ 0 w 20"/>
                <a:gd name="T63" fmla="*/ 242 h 280"/>
                <a:gd name="T64" fmla="*/ 0 w 20"/>
                <a:gd name="T65" fmla="*/ 16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280">
                  <a:moveTo>
                    <a:pt x="0" y="165"/>
                  </a:moveTo>
                  <a:cubicBezTo>
                    <a:pt x="0" y="140"/>
                    <a:pt x="0" y="114"/>
                    <a:pt x="0" y="88"/>
                  </a:cubicBezTo>
                  <a:cubicBezTo>
                    <a:pt x="0" y="85"/>
                    <a:pt x="0" y="82"/>
                    <a:pt x="1" y="79"/>
                  </a:cubicBezTo>
                  <a:cubicBezTo>
                    <a:pt x="2" y="77"/>
                    <a:pt x="2" y="75"/>
                    <a:pt x="2" y="73"/>
                  </a:cubicBezTo>
                  <a:cubicBezTo>
                    <a:pt x="2" y="66"/>
                    <a:pt x="2" y="59"/>
                    <a:pt x="2" y="52"/>
                  </a:cubicBezTo>
                  <a:cubicBezTo>
                    <a:pt x="2" y="41"/>
                    <a:pt x="3" y="30"/>
                    <a:pt x="5" y="19"/>
                  </a:cubicBezTo>
                  <a:cubicBezTo>
                    <a:pt x="5" y="16"/>
                    <a:pt x="5" y="13"/>
                    <a:pt x="5" y="10"/>
                  </a:cubicBezTo>
                  <a:cubicBezTo>
                    <a:pt x="5" y="7"/>
                    <a:pt x="5" y="5"/>
                    <a:pt x="7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2" y="0"/>
                    <a:pt x="13" y="2"/>
                    <a:pt x="13" y="3"/>
                  </a:cubicBezTo>
                  <a:cubicBezTo>
                    <a:pt x="14" y="7"/>
                    <a:pt x="16" y="11"/>
                    <a:pt x="15" y="15"/>
                  </a:cubicBezTo>
                  <a:cubicBezTo>
                    <a:pt x="15" y="20"/>
                    <a:pt x="15" y="26"/>
                    <a:pt x="17" y="31"/>
                  </a:cubicBezTo>
                  <a:cubicBezTo>
                    <a:pt x="17" y="33"/>
                    <a:pt x="17" y="35"/>
                    <a:pt x="17" y="36"/>
                  </a:cubicBezTo>
                  <a:cubicBezTo>
                    <a:pt x="17" y="43"/>
                    <a:pt x="17" y="49"/>
                    <a:pt x="17" y="55"/>
                  </a:cubicBezTo>
                  <a:cubicBezTo>
                    <a:pt x="17" y="58"/>
                    <a:pt x="17" y="61"/>
                    <a:pt x="18" y="64"/>
                  </a:cubicBezTo>
                  <a:cubicBezTo>
                    <a:pt x="19" y="66"/>
                    <a:pt x="18" y="68"/>
                    <a:pt x="18" y="70"/>
                  </a:cubicBezTo>
                  <a:cubicBezTo>
                    <a:pt x="19" y="78"/>
                    <a:pt x="18" y="86"/>
                    <a:pt x="19" y="94"/>
                  </a:cubicBezTo>
                  <a:cubicBezTo>
                    <a:pt x="19" y="99"/>
                    <a:pt x="18" y="104"/>
                    <a:pt x="20" y="109"/>
                  </a:cubicBezTo>
                  <a:cubicBezTo>
                    <a:pt x="20" y="111"/>
                    <a:pt x="20" y="113"/>
                    <a:pt x="20" y="116"/>
                  </a:cubicBezTo>
                  <a:cubicBezTo>
                    <a:pt x="20" y="152"/>
                    <a:pt x="20" y="189"/>
                    <a:pt x="20" y="225"/>
                  </a:cubicBezTo>
                  <a:cubicBezTo>
                    <a:pt x="20" y="228"/>
                    <a:pt x="20" y="231"/>
                    <a:pt x="19" y="235"/>
                  </a:cubicBezTo>
                  <a:cubicBezTo>
                    <a:pt x="18" y="236"/>
                    <a:pt x="19" y="238"/>
                    <a:pt x="19" y="240"/>
                  </a:cubicBezTo>
                  <a:cubicBezTo>
                    <a:pt x="18" y="243"/>
                    <a:pt x="18" y="246"/>
                    <a:pt x="19" y="250"/>
                  </a:cubicBezTo>
                  <a:cubicBezTo>
                    <a:pt x="19" y="257"/>
                    <a:pt x="18" y="263"/>
                    <a:pt x="14" y="269"/>
                  </a:cubicBezTo>
                  <a:cubicBezTo>
                    <a:pt x="13" y="271"/>
                    <a:pt x="12" y="273"/>
                    <a:pt x="14" y="276"/>
                  </a:cubicBezTo>
                  <a:cubicBezTo>
                    <a:pt x="14" y="276"/>
                    <a:pt x="14" y="277"/>
                    <a:pt x="14" y="278"/>
                  </a:cubicBezTo>
                  <a:cubicBezTo>
                    <a:pt x="13" y="279"/>
                    <a:pt x="13" y="280"/>
                    <a:pt x="12" y="280"/>
                  </a:cubicBezTo>
                  <a:cubicBezTo>
                    <a:pt x="11" y="280"/>
                    <a:pt x="10" y="280"/>
                    <a:pt x="10" y="279"/>
                  </a:cubicBezTo>
                  <a:cubicBezTo>
                    <a:pt x="9" y="278"/>
                    <a:pt x="9" y="277"/>
                    <a:pt x="9" y="276"/>
                  </a:cubicBezTo>
                  <a:cubicBezTo>
                    <a:pt x="8" y="272"/>
                    <a:pt x="6" y="269"/>
                    <a:pt x="4" y="266"/>
                  </a:cubicBezTo>
                  <a:cubicBezTo>
                    <a:pt x="3" y="265"/>
                    <a:pt x="2" y="263"/>
                    <a:pt x="2" y="261"/>
                  </a:cubicBezTo>
                  <a:cubicBezTo>
                    <a:pt x="2" y="255"/>
                    <a:pt x="0" y="249"/>
                    <a:pt x="0" y="242"/>
                  </a:cubicBezTo>
                  <a:cubicBezTo>
                    <a:pt x="1" y="216"/>
                    <a:pt x="0" y="191"/>
                    <a:pt x="0" y="165"/>
                  </a:cubicBezTo>
                  <a:close/>
                </a:path>
              </a:pathLst>
            </a:custGeom>
            <a:solidFill>
              <a:srgbClr val="30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3905251" y="3405188"/>
              <a:ext cx="109538" cy="288925"/>
            </a:xfrm>
            <a:custGeom>
              <a:avLst/>
              <a:gdLst>
                <a:gd name="T0" fmla="*/ 15 w 29"/>
                <a:gd name="T1" fmla="*/ 0 h 77"/>
                <a:gd name="T2" fmla="*/ 15 w 29"/>
                <a:gd name="T3" fmla="*/ 11 h 77"/>
                <a:gd name="T4" fmla="*/ 24 w 29"/>
                <a:gd name="T5" fmla="*/ 25 h 77"/>
                <a:gd name="T6" fmla="*/ 28 w 29"/>
                <a:gd name="T7" fmla="*/ 37 h 77"/>
                <a:gd name="T8" fmla="*/ 25 w 29"/>
                <a:gd name="T9" fmla="*/ 56 h 77"/>
                <a:gd name="T10" fmla="*/ 24 w 29"/>
                <a:gd name="T11" fmla="*/ 69 h 77"/>
                <a:gd name="T12" fmla="*/ 23 w 29"/>
                <a:gd name="T13" fmla="*/ 77 h 77"/>
                <a:gd name="T14" fmla="*/ 8 w 29"/>
                <a:gd name="T15" fmla="*/ 33 h 77"/>
                <a:gd name="T16" fmla="*/ 6 w 29"/>
                <a:gd name="T17" fmla="*/ 27 h 77"/>
                <a:gd name="T18" fmla="*/ 0 w 29"/>
                <a:gd name="T19" fmla="*/ 9 h 77"/>
                <a:gd name="T20" fmla="*/ 15 w 29"/>
                <a:gd name="T2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77">
                  <a:moveTo>
                    <a:pt x="15" y="0"/>
                  </a:moveTo>
                  <a:cubicBezTo>
                    <a:pt x="15" y="4"/>
                    <a:pt x="15" y="8"/>
                    <a:pt x="15" y="11"/>
                  </a:cubicBezTo>
                  <a:cubicBezTo>
                    <a:pt x="16" y="17"/>
                    <a:pt x="19" y="22"/>
                    <a:pt x="24" y="25"/>
                  </a:cubicBezTo>
                  <a:cubicBezTo>
                    <a:pt x="28" y="29"/>
                    <a:pt x="29" y="32"/>
                    <a:pt x="28" y="37"/>
                  </a:cubicBezTo>
                  <a:cubicBezTo>
                    <a:pt x="27" y="43"/>
                    <a:pt x="26" y="50"/>
                    <a:pt x="25" y="56"/>
                  </a:cubicBezTo>
                  <a:cubicBezTo>
                    <a:pt x="24" y="60"/>
                    <a:pt x="24" y="65"/>
                    <a:pt x="24" y="69"/>
                  </a:cubicBezTo>
                  <a:cubicBezTo>
                    <a:pt x="24" y="72"/>
                    <a:pt x="24" y="75"/>
                    <a:pt x="23" y="77"/>
                  </a:cubicBezTo>
                  <a:cubicBezTo>
                    <a:pt x="19" y="62"/>
                    <a:pt x="14" y="48"/>
                    <a:pt x="8" y="33"/>
                  </a:cubicBezTo>
                  <a:cubicBezTo>
                    <a:pt x="7" y="31"/>
                    <a:pt x="6" y="29"/>
                    <a:pt x="6" y="27"/>
                  </a:cubicBezTo>
                  <a:cubicBezTo>
                    <a:pt x="4" y="21"/>
                    <a:pt x="2" y="15"/>
                    <a:pt x="0" y="9"/>
                  </a:cubicBezTo>
                  <a:cubicBezTo>
                    <a:pt x="4" y="5"/>
                    <a:pt x="9" y="1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4"/>
            <p:cNvSpPr>
              <a:spLocks/>
            </p:cNvSpPr>
            <p:nvPr/>
          </p:nvSpPr>
          <p:spPr bwMode="auto">
            <a:xfrm>
              <a:off x="3863976" y="3292475"/>
              <a:ext cx="381000" cy="217487"/>
            </a:xfrm>
            <a:custGeom>
              <a:avLst/>
              <a:gdLst>
                <a:gd name="T0" fmla="*/ 26 w 101"/>
                <a:gd name="T1" fmla="*/ 30 h 58"/>
                <a:gd name="T2" fmla="*/ 24 w 101"/>
                <a:gd name="T3" fmla="*/ 31 h 58"/>
                <a:gd name="T4" fmla="*/ 11 w 101"/>
                <a:gd name="T5" fmla="*/ 39 h 58"/>
                <a:gd name="T6" fmla="*/ 0 w 101"/>
                <a:gd name="T7" fmla="*/ 35 h 58"/>
                <a:gd name="T8" fmla="*/ 6 w 101"/>
                <a:gd name="T9" fmla="*/ 31 h 58"/>
                <a:gd name="T10" fmla="*/ 33 w 101"/>
                <a:gd name="T11" fmla="*/ 10 h 58"/>
                <a:gd name="T12" fmla="*/ 40 w 101"/>
                <a:gd name="T13" fmla="*/ 6 h 58"/>
                <a:gd name="T14" fmla="*/ 44 w 101"/>
                <a:gd name="T15" fmla="*/ 2 h 58"/>
                <a:gd name="T16" fmla="*/ 48 w 101"/>
                <a:gd name="T17" fmla="*/ 2 h 58"/>
                <a:gd name="T18" fmla="*/ 54 w 101"/>
                <a:gd name="T19" fmla="*/ 4 h 58"/>
                <a:gd name="T20" fmla="*/ 73 w 101"/>
                <a:gd name="T21" fmla="*/ 12 h 58"/>
                <a:gd name="T22" fmla="*/ 86 w 101"/>
                <a:gd name="T23" fmla="*/ 18 h 58"/>
                <a:gd name="T24" fmla="*/ 91 w 101"/>
                <a:gd name="T25" fmla="*/ 20 h 58"/>
                <a:gd name="T26" fmla="*/ 101 w 101"/>
                <a:gd name="T27" fmla="*/ 21 h 58"/>
                <a:gd name="T28" fmla="*/ 100 w 101"/>
                <a:gd name="T29" fmla="*/ 22 h 58"/>
                <a:gd name="T30" fmla="*/ 90 w 101"/>
                <a:gd name="T31" fmla="*/ 25 h 58"/>
                <a:gd name="T32" fmla="*/ 87 w 101"/>
                <a:gd name="T33" fmla="*/ 26 h 58"/>
                <a:gd name="T34" fmla="*/ 86 w 101"/>
                <a:gd name="T35" fmla="*/ 30 h 58"/>
                <a:gd name="T36" fmla="*/ 86 w 101"/>
                <a:gd name="T37" fmla="*/ 47 h 58"/>
                <a:gd name="T38" fmla="*/ 85 w 101"/>
                <a:gd name="T39" fmla="*/ 58 h 58"/>
                <a:gd name="T40" fmla="*/ 83 w 101"/>
                <a:gd name="T41" fmla="*/ 36 h 58"/>
                <a:gd name="T42" fmla="*/ 79 w 101"/>
                <a:gd name="T43" fmla="*/ 23 h 58"/>
                <a:gd name="T44" fmla="*/ 69 w 101"/>
                <a:gd name="T45" fmla="*/ 16 h 58"/>
                <a:gd name="T46" fmla="*/ 54 w 101"/>
                <a:gd name="T47" fmla="*/ 10 h 58"/>
                <a:gd name="T48" fmla="*/ 47 w 101"/>
                <a:gd name="T49" fmla="*/ 8 h 58"/>
                <a:gd name="T50" fmla="*/ 37 w 101"/>
                <a:gd name="T51" fmla="*/ 11 h 58"/>
                <a:gd name="T52" fmla="*/ 30 w 101"/>
                <a:gd name="T53" fmla="*/ 22 h 58"/>
                <a:gd name="T54" fmla="*/ 26 w 101"/>
                <a:gd name="T55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1" h="58">
                  <a:moveTo>
                    <a:pt x="26" y="30"/>
                  </a:moveTo>
                  <a:cubicBezTo>
                    <a:pt x="25" y="31"/>
                    <a:pt x="24" y="31"/>
                    <a:pt x="24" y="31"/>
                  </a:cubicBezTo>
                  <a:cubicBezTo>
                    <a:pt x="20" y="35"/>
                    <a:pt x="16" y="38"/>
                    <a:pt x="11" y="39"/>
                  </a:cubicBezTo>
                  <a:cubicBezTo>
                    <a:pt x="7" y="38"/>
                    <a:pt x="4" y="36"/>
                    <a:pt x="0" y="35"/>
                  </a:cubicBezTo>
                  <a:cubicBezTo>
                    <a:pt x="3" y="35"/>
                    <a:pt x="4" y="33"/>
                    <a:pt x="6" y="31"/>
                  </a:cubicBezTo>
                  <a:cubicBezTo>
                    <a:pt x="14" y="23"/>
                    <a:pt x="22" y="14"/>
                    <a:pt x="33" y="10"/>
                  </a:cubicBezTo>
                  <a:cubicBezTo>
                    <a:pt x="36" y="9"/>
                    <a:pt x="38" y="8"/>
                    <a:pt x="40" y="6"/>
                  </a:cubicBezTo>
                  <a:cubicBezTo>
                    <a:pt x="41" y="4"/>
                    <a:pt x="42" y="3"/>
                    <a:pt x="44" y="2"/>
                  </a:cubicBezTo>
                  <a:cubicBezTo>
                    <a:pt x="45" y="1"/>
                    <a:pt x="47" y="0"/>
                    <a:pt x="48" y="2"/>
                  </a:cubicBezTo>
                  <a:cubicBezTo>
                    <a:pt x="50" y="3"/>
                    <a:pt x="52" y="4"/>
                    <a:pt x="54" y="4"/>
                  </a:cubicBezTo>
                  <a:cubicBezTo>
                    <a:pt x="61" y="5"/>
                    <a:pt x="67" y="8"/>
                    <a:pt x="73" y="12"/>
                  </a:cubicBezTo>
                  <a:cubicBezTo>
                    <a:pt x="77" y="15"/>
                    <a:pt x="81" y="17"/>
                    <a:pt x="86" y="18"/>
                  </a:cubicBezTo>
                  <a:cubicBezTo>
                    <a:pt x="88" y="19"/>
                    <a:pt x="89" y="21"/>
                    <a:pt x="91" y="20"/>
                  </a:cubicBezTo>
                  <a:cubicBezTo>
                    <a:pt x="94" y="22"/>
                    <a:pt x="98" y="21"/>
                    <a:pt x="101" y="21"/>
                  </a:cubicBezTo>
                  <a:cubicBezTo>
                    <a:pt x="101" y="22"/>
                    <a:pt x="101" y="22"/>
                    <a:pt x="100" y="22"/>
                  </a:cubicBezTo>
                  <a:cubicBezTo>
                    <a:pt x="97" y="23"/>
                    <a:pt x="93" y="23"/>
                    <a:pt x="90" y="25"/>
                  </a:cubicBezTo>
                  <a:cubicBezTo>
                    <a:pt x="89" y="26"/>
                    <a:pt x="87" y="24"/>
                    <a:pt x="87" y="26"/>
                  </a:cubicBezTo>
                  <a:cubicBezTo>
                    <a:pt x="86" y="27"/>
                    <a:pt x="86" y="29"/>
                    <a:pt x="86" y="30"/>
                  </a:cubicBezTo>
                  <a:cubicBezTo>
                    <a:pt x="86" y="36"/>
                    <a:pt x="86" y="42"/>
                    <a:pt x="86" y="47"/>
                  </a:cubicBezTo>
                  <a:cubicBezTo>
                    <a:pt x="86" y="51"/>
                    <a:pt x="87" y="54"/>
                    <a:pt x="85" y="58"/>
                  </a:cubicBezTo>
                  <a:cubicBezTo>
                    <a:pt x="80" y="51"/>
                    <a:pt x="83" y="43"/>
                    <a:pt x="83" y="36"/>
                  </a:cubicBezTo>
                  <a:cubicBezTo>
                    <a:pt x="82" y="31"/>
                    <a:pt x="83" y="26"/>
                    <a:pt x="79" y="23"/>
                  </a:cubicBezTo>
                  <a:cubicBezTo>
                    <a:pt x="76" y="19"/>
                    <a:pt x="73" y="17"/>
                    <a:pt x="69" y="16"/>
                  </a:cubicBezTo>
                  <a:cubicBezTo>
                    <a:pt x="64" y="15"/>
                    <a:pt x="59" y="12"/>
                    <a:pt x="54" y="10"/>
                  </a:cubicBezTo>
                  <a:cubicBezTo>
                    <a:pt x="52" y="10"/>
                    <a:pt x="49" y="9"/>
                    <a:pt x="47" y="8"/>
                  </a:cubicBezTo>
                  <a:cubicBezTo>
                    <a:pt x="43" y="7"/>
                    <a:pt x="40" y="8"/>
                    <a:pt x="37" y="11"/>
                  </a:cubicBezTo>
                  <a:cubicBezTo>
                    <a:pt x="35" y="15"/>
                    <a:pt x="32" y="18"/>
                    <a:pt x="30" y="22"/>
                  </a:cubicBezTo>
                  <a:cubicBezTo>
                    <a:pt x="29" y="25"/>
                    <a:pt x="27" y="28"/>
                    <a:pt x="26" y="30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55"/>
            <p:cNvSpPr>
              <a:spLocks/>
            </p:cNvSpPr>
            <p:nvPr/>
          </p:nvSpPr>
          <p:spPr bwMode="auto">
            <a:xfrm>
              <a:off x="4108451" y="3378200"/>
              <a:ext cx="76200" cy="315912"/>
            </a:xfrm>
            <a:custGeom>
              <a:avLst/>
              <a:gdLst>
                <a:gd name="T0" fmla="*/ 14 w 20"/>
                <a:gd name="T1" fmla="*/ 0 h 84"/>
                <a:gd name="T2" fmla="*/ 17 w 20"/>
                <a:gd name="T3" fmla="*/ 1 h 84"/>
                <a:gd name="T4" fmla="*/ 20 w 20"/>
                <a:gd name="T5" fmla="*/ 4 h 84"/>
                <a:gd name="T6" fmla="*/ 20 w 20"/>
                <a:gd name="T7" fmla="*/ 31 h 84"/>
                <a:gd name="T8" fmla="*/ 20 w 20"/>
                <a:gd name="T9" fmla="*/ 35 h 84"/>
                <a:gd name="T10" fmla="*/ 18 w 20"/>
                <a:gd name="T11" fmla="*/ 72 h 84"/>
                <a:gd name="T12" fmla="*/ 18 w 20"/>
                <a:gd name="T13" fmla="*/ 80 h 84"/>
                <a:gd name="T14" fmla="*/ 17 w 20"/>
                <a:gd name="T15" fmla="*/ 81 h 84"/>
                <a:gd name="T16" fmla="*/ 17 w 20"/>
                <a:gd name="T17" fmla="*/ 84 h 84"/>
                <a:gd name="T18" fmla="*/ 12 w 20"/>
                <a:gd name="T19" fmla="*/ 75 h 84"/>
                <a:gd name="T20" fmla="*/ 4 w 20"/>
                <a:gd name="T21" fmla="*/ 55 h 84"/>
                <a:gd name="T22" fmla="*/ 1 w 20"/>
                <a:gd name="T23" fmla="*/ 43 h 84"/>
                <a:gd name="T24" fmla="*/ 5 w 20"/>
                <a:gd name="T25" fmla="*/ 33 h 84"/>
                <a:gd name="T26" fmla="*/ 15 w 20"/>
                <a:gd name="T27" fmla="*/ 15 h 84"/>
                <a:gd name="T28" fmla="*/ 14 w 20"/>
                <a:gd name="T29" fmla="*/ 5 h 84"/>
                <a:gd name="T30" fmla="*/ 14 w 20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4">
                  <a:moveTo>
                    <a:pt x="14" y="0"/>
                  </a:moveTo>
                  <a:cubicBezTo>
                    <a:pt x="15" y="0"/>
                    <a:pt x="16" y="1"/>
                    <a:pt x="17" y="1"/>
                  </a:cubicBezTo>
                  <a:cubicBezTo>
                    <a:pt x="19" y="1"/>
                    <a:pt x="20" y="2"/>
                    <a:pt x="20" y="4"/>
                  </a:cubicBezTo>
                  <a:cubicBezTo>
                    <a:pt x="19" y="13"/>
                    <a:pt x="20" y="22"/>
                    <a:pt x="20" y="31"/>
                  </a:cubicBezTo>
                  <a:cubicBezTo>
                    <a:pt x="20" y="32"/>
                    <a:pt x="20" y="33"/>
                    <a:pt x="20" y="35"/>
                  </a:cubicBezTo>
                  <a:cubicBezTo>
                    <a:pt x="19" y="47"/>
                    <a:pt x="19" y="60"/>
                    <a:pt x="18" y="72"/>
                  </a:cubicBezTo>
                  <a:cubicBezTo>
                    <a:pt x="18" y="75"/>
                    <a:pt x="18" y="77"/>
                    <a:pt x="18" y="80"/>
                  </a:cubicBezTo>
                  <a:cubicBezTo>
                    <a:pt x="17" y="80"/>
                    <a:pt x="17" y="81"/>
                    <a:pt x="17" y="81"/>
                  </a:cubicBezTo>
                  <a:cubicBezTo>
                    <a:pt x="17" y="82"/>
                    <a:pt x="17" y="83"/>
                    <a:pt x="17" y="84"/>
                  </a:cubicBezTo>
                  <a:cubicBezTo>
                    <a:pt x="14" y="81"/>
                    <a:pt x="13" y="78"/>
                    <a:pt x="12" y="75"/>
                  </a:cubicBezTo>
                  <a:cubicBezTo>
                    <a:pt x="10" y="68"/>
                    <a:pt x="9" y="61"/>
                    <a:pt x="4" y="55"/>
                  </a:cubicBezTo>
                  <a:cubicBezTo>
                    <a:pt x="2" y="51"/>
                    <a:pt x="1" y="47"/>
                    <a:pt x="1" y="43"/>
                  </a:cubicBezTo>
                  <a:cubicBezTo>
                    <a:pt x="0" y="39"/>
                    <a:pt x="3" y="36"/>
                    <a:pt x="5" y="33"/>
                  </a:cubicBezTo>
                  <a:cubicBezTo>
                    <a:pt x="10" y="28"/>
                    <a:pt x="14" y="22"/>
                    <a:pt x="15" y="15"/>
                  </a:cubicBezTo>
                  <a:cubicBezTo>
                    <a:pt x="15" y="11"/>
                    <a:pt x="15" y="8"/>
                    <a:pt x="14" y="5"/>
                  </a:cubicBezTo>
                  <a:cubicBezTo>
                    <a:pt x="14" y="3"/>
                    <a:pt x="14" y="2"/>
                    <a:pt x="14" y="0"/>
                  </a:cubicBezTo>
                  <a:close/>
                </a:path>
              </a:pathLst>
            </a:custGeom>
            <a:solidFill>
              <a:srgbClr val="FD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4198938" y="4810125"/>
              <a:ext cx="90488" cy="95250"/>
            </a:xfrm>
            <a:custGeom>
              <a:avLst/>
              <a:gdLst>
                <a:gd name="T0" fmla="*/ 12 w 24"/>
                <a:gd name="T1" fmla="*/ 25 h 25"/>
                <a:gd name="T2" fmla="*/ 0 w 24"/>
                <a:gd name="T3" fmla="*/ 13 h 25"/>
                <a:gd name="T4" fmla="*/ 11 w 24"/>
                <a:gd name="T5" fmla="*/ 0 h 25"/>
                <a:gd name="T6" fmla="*/ 24 w 24"/>
                <a:gd name="T7" fmla="*/ 13 h 25"/>
                <a:gd name="T8" fmla="*/ 12 w 24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12" y="25"/>
                  </a:moveTo>
                  <a:cubicBezTo>
                    <a:pt x="5" y="25"/>
                    <a:pt x="0" y="21"/>
                    <a:pt x="0" y="13"/>
                  </a:cubicBezTo>
                  <a:cubicBezTo>
                    <a:pt x="0" y="5"/>
                    <a:pt x="4" y="1"/>
                    <a:pt x="11" y="0"/>
                  </a:cubicBezTo>
                  <a:cubicBezTo>
                    <a:pt x="18" y="0"/>
                    <a:pt x="24" y="6"/>
                    <a:pt x="24" y="13"/>
                  </a:cubicBezTo>
                  <a:cubicBezTo>
                    <a:pt x="24" y="20"/>
                    <a:pt x="20" y="25"/>
                    <a:pt x="12" y="25"/>
                  </a:cubicBezTo>
                  <a:close/>
                </a:path>
              </a:pathLst>
            </a:custGeom>
            <a:solidFill>
              <a:srgbClr val="F4A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57"/>
            <p:cNvSpPr>
              <a:spLocks/>
            </p:cNvSpPr>
            <p:nvPr/>
          </p:nvSpPr>
          <p:spPr bwMode="auto">
            <a:xfrm>
              <a:off x="4195763" y="4611688"/>
              <a:ext cx="87313" cy="101600"/>
            </a:xfrm>
            <a:custGeom>
              <a:avLst/>
              <a:gdLst>
                <a:gd name="T0" fmla="*/ 9 w 23"/>
                <a:gd name="T1" fmla="*/ 27 h 27"/>
                <a:gd name="T2" fmla="*/ 0 w 23"/>
                <a:gd name="T3" fmla="*/ 18 h 27"/>
                <a:gd name="T4" fmla="*/ 4 w 23"/>
                <a:gd name="T5" fmla="*/ 5 h 27"/>
                <a:gd name="T6" fmla="*/ 16 w 23"/>
                <a:gd name="T7" fmla="*/ 3 h 27"/>
                <a:gd name="T8" fmla="*/ 22 w 23"/>
                <a:gd name="T9" fmla="*/ 18 h 27"/>
                <a:gd name="T10" fmla="*/ 9 w 23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7">
                  <a:moveTo>
                    <a:pt x="9" y="27"/>
                  </a:moveTo>
                  <a:cubicBezTo>
                    <a:pt x="4" y="27"/>
                    <a:pt x="0" y="23"/>
                    <a:pt x="0" y="18"/>
                  </a:cubicBezTo>
                  <a:cubicBezTo>
                    <a:pt x="0" y="13"/>
                    <a:pt x="1" y="9"/>
                    <a:pt x="4" y="5"/>
                  </a:cubicBezTo>
                  <a:cubicBezTo>
                    <a:pt x="6" y="1"/>
                    <a:pt x="12" y="0"/>
                    <a:pt x="16" y="3"/>
                  </a:cubicBezTo>
                  <a:cubicBezTo>
                    <a:pt x="21" y="5"/>
                    <a:pt x="23" y="12"/>
                    <a:pt x="22" y="18"/>
                  </a:cubicBezTo>
                  <a:cubicBezTo>
                    <a:pt x="20" y="23"/>
                    <a:pt x="15" y="27"/>
                    <a:pt x="9" y="27"/>
                  </a:cubicBezTo>
                  <a:close/>
                </a:path>
              </a:pathLst>
            </a:custGeom>
            <a:solidFill>
              <a:srgbClr val="F3A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4173538" y="36798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457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59"/>
            <p:cNvSpPr>
              <a:spLocks/>
            </p:cNvSpPr>
            <p:nvPr/>
          </p:nvSpPr>
          <p:spPr bwMode="auto">
            <a:xfrm>
              <a:off x="3392488" y="1130300"/>
              <a:ext cx="882650" cy="179387"/>
            </a:xfrm>
            <a:custGeom>
              <a:avLst/>
              <a:gdLst>
                <a:gd name="T0" fmla="*/ 170 w 234"/>
                <a:gd name="T1" fmla="*/ 15 h 48"/>
                <a:gd name="T2" fmla="*/ 158 w 234"/>
                <a:gd name="T3" fmla="*/ 15 h 48"/>
                <a:gd name="T4" fmla="*/ 148 w 234"/>
                <a:gd name="T5" fmla="*/ 16 h 48"/>
                <a:gd name="T6" fmla="*/ 147 w 234"/>
                <a:gd name="T7" fmla="*/ 16 h 48"/>
                <a:gd name="T8" fmla="*/ 125 w 234"/>
                <a:gd name="T9" fmla="*/ 18 h 48"/>
                <a:gd name="T10" fmla="*/ 100 w 234"/>
                <a:gd name="T11" fmla="*/ 19 h 48"/>
                <a:gd name="T12" fmla="*/ 78 w 234"/>
                <a:gd name="T13" fmla="*/ 23 h 48"/>
                <a:gd name="T14" fmla="*/ 46 w 234"/>
                <a:gd name="T15" fmla="*/ 31 h 48"/>
                <a:gd name="T16" fmla="*/ 25 w 234"/>
                <a:gd name="T17" fmla="*/ 39 h 48"/>
                <a:gd name="T18" fmla="*/ 9 w 234"/>
                <a:gd name="T19" fmla="*/ 46 h 48"/>
                <a:gd name="T20" fmla="*/ 3 w 234"/>
                <a:gd name="T21" fmla="*/ 48 h 48"/>
                <a:gd name="T22" fmla="*/ 1 w 234"/>
                <a:gd name="T23" fmla="*/ 44 h 48"/>
                <a:gd name="T24" fmla="*/ 7 w 234"/>
                <a:gd name="T25" fmla="*/ 36 h 48"/>
                <a:gd name="T26" fmla="*/ 42 w 234"/>
                <a:gd name="T27" fmla="*/ 18 h 48"/>
                <a:gd name="T28" fmla="*/ 86 w 234"/>
                <a:gd name="T29" fmla="*/ 6 h 48"/>
                <a:gd name="T30" fmla="*/ 88 w 234"/>
                <a:gd name="T31" fmla="*/ 6 h 48"/>
                <a:gd name="T32" fmla="*/ 117 w 234"/>
                <a:gd name="T33" fmla="*/ 4 h 48"/>
                <a:gd name="T34" fmla="*/ 127 w 234"/>
                <a:gd name="T35" fmla="*/ 3 h 48"/>
                <a:gd name="T36" fmla="*/ 128 w 234"/>
                <a:gd name="T37" fmla="*/ 3 h 48"/>
                <a:gd name="T38" fmla="*/ 178 w 234"/>
                <a:gd name="T39" fmla="*/ 1 h 48"/>
                <a:gd name="T40" fmla="*/ 183 w 234"/>
                <a:gd name="T41" fmla="*/ 2 h 48"/>
                <a:gd name="T42" fmla="*/ 211 w 234"/>
                <a:gd name="T43" fmla="*/ 10 h 48"/>
                <a:gd name="T44" fmla="*/ 229 w 234"/>
                <a:gd name="T45" fmla="*/ 15 h 48"/>
                <a:gd name="T46" fmla="*/ 232 w 234"/>
                <a:gd name="T47" fmla="*/ 15 h 48"/>
                <a:gd name="T48" fmla="*/ 234 w 234"/>
                <a:gd name="T49" fmla="*/ 18 h 48"/>
                <a:gd name="T50" fmla="*/ 231 w 234"/>
                <a:gd name="T51" fmla="*/ 21 h 48"/>
                <a:gd name="T52" fmla="*/ 218 w 234"/>
                <a:gd name="T53" fmla="*/ 19 h 48"/>
                <a:gd name="T54" fmla="*/ 210 w 234"/>
                <a:gd name="T55" fmla="*/ 17 h 48"/>
                <a:gd name="T56" fmla="*/ 189 w 234"/>
                <a:gd name="T57" fmla="*/ 15 h 48"/>
                <a:gd name="T58" fmla="*/ 184 w 234"/>
                <a:gd name="T59" fmla="*/ 15 h 48"/>
                <a:gd name="T60" fmla="*/ 170 w 234"/>
                <a:gd name="T61" fmla="*/ 15 h 48"/>
                <a:gd name="T62" fmla="*/ 170 w 234"/>
                <a:gd name="T63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4" h="48">
                  <a:moveTo>
                    <a:pt x="170" y="15"/>
                  </a:moveTo>
                  <a:cubicBezTo>
                    <a:pt x="166" y="15"/>
                    <a:pt x="162" y="15"/>
                    <a:pt x="158" y="15"/>
                  </a:cubicBezTo>
                  <a:cubicBezTo>
                    <a:pt x="155" y="15"/>
                    <a:pt x="151" y="14"/>
                    <a:pt x="148" y="16"/>
                  </a:cubicBezTo>
                  <a:cubicBezTo>
                    <a:pt x="148" y="16"/>
                    <a:pt x="147" y="16"/>
                    <a:pt x="147" y="16"/>
                  </a:cubicBezTo>
                  <a:cubicBezTo>
                    <a:pt x="140" y="15"/>
                    <a:pt x="132" y="17"/>
                    <a:pt x="125" y="18"/>
                  </a:cubicBezTo>
                  <a:cubicBezTo>
                    <a:pt x="117" y="19"/>
                    <a:pt x="108" y="18"/>
                    <a:pt x="100" y="19"/>
                  </a:cubicBezTo>
                  <a:cubicBezTo>
                    <a:pt x="92" y="20"/>
                    <a:pt x="85" y="21"/>
                    <a:pt x="78" y="23"/>
                  </a:cubicBezTo>
                  <a:cubicBezTo>
                    <a:pt x="67" y="26"/>
                    <a:pt x="56" y="28"/>
                    <a:pt x="46" y="31"/>
                  </a:cubicBezTo>
                  <a:cubicBezTo>
                    <a:pt x="38" y="32"/>
                    <a:pt x="31" y="35"/>
                    <a:pt x="25" y="39"/>
                  </a:cubicBezTo>
                  <a:cubicBezTo>
                    <a:pt x="19" y="41"/>
                    <a:pt x="14" y="44"/>
                    <a:pt x="9" y="46"/>
                  </a:cubicBezTo>
                  <a:cubicBezTo>
                    <a:pt x="7" y="47"/>
                    <a:pt x="5" y="48"/>
                    <a:pt x="3" y="48"/>
                  </a:cubicBezTo>
                  <a:cubicBezTo>
                    <a:pt x="1" y="47"/>
                    <a:pt x="0" y="46"/>
                    <a:pt x="1" y="44"/>
                  </a:cubicBezTo>
                  <a:cubicBezTo>
                    <a:pt x="2" y="41"/>
                    <a:pt x="4" y="38"/>
                    <a:pt x="7" y="36"/>
                  </a:cubicBezTo>
                  <a:cubicBezTo>
                    <a:pt x="18" y="29"/>
                    <a:pt x="29" y="23"/>
                    <a:pt x="42" y="18"/>
                  </a:cubicBezTo>
                  <a:cubicBezTo>
                    <a:pt x="56" y="12"/>
                    <a:pt x="71" y="10"/>
                    <a:pt x="86" y="6"/>
                  </a:cubicBezTo>
                  <a:cubicBezTo>
                    <a:pt x="86" y="6"/>
                    <a:pt x="87" y="6"/>
                    <a:pt x="88" y="6"/>
                  </a:cubicBezTo>
                  <a:cubicBezTo>
                    <a:pt x="98" y="6"/>
                    <a:pt x="107" y="4"/>
                    <a:pt x="117" y="4"/>
                  </a:cubicBezTo>
                  <a:cubicBezTo>
                    <a:pt x="120" y="4"/>
                    <a:pt x="123" y="4"/>
                    <a:pt x="127" y="3"/>
                  </a:cubicBezTo>
                  <a:cubicBezTo>
                    <a:pt x="127" y="3"/>
                    <a:pt x="128" y="3"/>
                    <a:pt x="128" y="3"/>
                  </a:cubicBezTo>
                  <a:cubicBezTo>
                    <a:pt x="145" y="2"/>
                    <a:pt x="162" y="0"/>
                    <a:pt x="178" y="1"/>
                  </a:cubicBezTo>
                  <a:cubicBezTo>
                    <a:pt x="180" y="1"/>
                    <a:pt x="181" y="1"/>
                    <a:pt x="183" y="2"/>
                  </a:cubicBezTo>
                  <a:cubicBezTo>
                    <a:pt x="192" y="4"/>
                    <a:pt x="202" y="6"/>
                    <a:pt x="211" y="10"/>
                  </a:cubicBezTo>
                  <a:cubicBezTo>
                    <a:pt x="216" y="13"/>
                    <a:pt x="223" y="13"/>
                    <a:pt x="229" y="15"/>
                  </a:cubicBezTo>
                  <a:cubicBezTo>
                    <a:pt x="230" y="15"/>
                    <a:pt x="231" y="15"/>
                    <a:pt x="232" y="15"/>
                  </a:cubicBezTo>
                  <a:cubicBezTo>
                    <a:pt x="233" y="16"/>
                    <a:pt x="234" y="17"/>
                    <a:pt x="234" y="18"/>
                  </a:cubicBezTo>
                  <a:cubicBezTo>
                    <a:pt x="233" y="20"/>
                    <a:pt x="232" y="20"/>
                    <a:pt x="231" y="21"/>
                  </a:cubicBezTo>
                  <a:cubicBezTo>
                    <a:pt x="227" y="21"/>
                    <a:pt x="223" y="19"/>
                    <a:pt x="218" y="19"/>
                  </a:cubicBezTo>
                  <a:cubicBezTo>
                    <a:pt x="215" y="18"/>
                    <a:pt x="212" y="18"/>
                    <a:pt x="210" y="17"/>
                  </a:cubicBezTo>
                  <a:cubicBezTo>
                    <a:pt x="203" y="17"/>
                    <a:pt x="196" y="16"/>
                    <a:pt x="189" y="15"/>
                  </a:cubicBezTo>
                  <a:cubicBezTo>
                    <a:pt x="188" y="15"/>
                    <a:pt x="186" y="15"/>
                    <a:pt x="184" y="15"/>
                  </a:cubicBezTo>
                  <a:cubicBezTo>
                    <a:pt x="179" y="15"/>
                    <a:pt x="174" y="15"/>
                    <a:pt x="170" y="15"/>
                  </a:cubicBezTo>
                  <a:cubicBezTo>
                    <a:pt x="170" y="15"/>
                    <a:pt x="170" y="15"/>
                    <a:pt x="170" y="15"/>
                  </a:cubicBezTo>
                  <a:close/>
                </a:path>
              </a:pathLst>
            </a:custGeom>
            <a:solidFill>
              <a:srgbClr val="7A5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0"/>
            <p:cNvSpPr>
              <a:spLocks/>
            </p:cNvSpPr>
            <p:nvPr/>
          </p:nvSpPr>
          <p:spPr bwMode="auto">
            <a:xfrm>
              <a:off x="3406776" y="1265238"/>
              <a:ext cx="709613" cy="82550"/>
            </a:xfrm>
            <a:custGeom>
              <a:avLst/>
              <a:gdLst>
                <a:gd name="T0" fmla="*/ 186 w 188"/>
                <a:gd name="T1" fmla="*/ 11 h 22"/>
                <a:gd name="T2" fmla="*/ 173 w 188"/>
                <a:gd name="T3" fmla="*/ 9 h 22"/>
                <a:gd name="T4" fmla="*/ 161 w 188"/>
                <a:gd name="T5" fmla="*/ 11 h 22"/>
                <a:gd name="T6" fmla="*/ 159 w 188"/>
                <a:gd name="T7" fmla="*/ 11 h 22"/>
                <a:gd name="T8" fmla="*/ 138 w 188"/>
                <a:gd name="T9" fmla="*/ 13 h 22"/>
                <a:gd name="T10" fmla="*/ 119 w 188"/>
                <a:gd name="T11" fmla="*/ 13 h 22"/>
                <a:gd name="T12" fmla="*/ 104 w 188"/>
                <a:gd name="T13" fmla="*/ 14 h 22"/>
                <a:gd name="T14" fmla="*/ 99 w 188"/>
                <a:gd name="T15" fmla="*/ 15 h 22"/>
                <a:gd name="T16" fmla="*/ 79 w 188"/>
                <a:gd name="T17" fmla="*/ 15 h 22"/>
                <a:gd name="T18" fmla="*/ 50 w 188"/>
                <a:gd name="T19" fmla="*/ 17 h 22"/>
                <a:gd name="T20" fmla="*/ 15 w 188"/>
                <a:gd name="T21" fmla="*/ 21 h 22"/>
                <a:gd name="T22" fmla="*/ 5 w 188"/>
                <a:gd name="T23" fmla="*/ 22 h 22"/>
                <a:gd name="T24" fmla="*/ 1 w 188"/>
                <a:gd name="T25" fmla="*/ 21 h 22"/>
                <a:gd name="T26" fmla="*/ 2 w 188"/>
                <a:gd name="T27" fmla="*/ 16 h 22"/>
                <a:gd name="T28" fmla="*/ 7 w 188"/>
                <a:gd name="T29" fmla="*/ 13 h 22"/>
                <a:gd name="T30" fmla="*/ 32 w 188"/>
                <a:gd name="T31" fmla="*/ 7 h 22"/>
                <a:gd name="T32" fmla="*/ 56 w 188"/>
                <a:gd name="T33" fmla="*/ 2 h 22"/>
                <a:gd name="T34" fmla="*/ 73 w 188"/>
                <a:gd name="T35" fmla="*/ 0 h 22"/>
                <a:gd name="T36" fmla="*/ 78 w 188"/>
                <a:gd name="T37" fmla="*/ 0 h 22"/>
                <a:gd name="T38" fmla="*/ 116 w 188"/>
                <a:gd name="T39" fmla="*/ 0 h 22"/>
                <a:gd name="T40" fmla="*/ 121 w 188"/>
                <a:gd name="T41" fmla="*/ 0 h 22"/>
                <a:gd name="T42" fmla="*/ 129 w 188"/>
                <a:gd name="T43" fmla="*/ 1 h 22"/>
                <a:gd name="T44" fmla="*/ 141 w 188"/>
                <a:gd name="T45" fmla="*/ 1 h 22"/>
                <a:gd name="T46" fmla="*/ 162 w 188"/>
                <a:gd name="T47" fmla="*/ 4 h 22"/>
                <a:gd name="T48" fmla="*/ 184 w 188"/>
                <a:gd name="T49" fmla="*/ 7 h 22"/>
                <a:gd name="T50" fmla="*/ 187 w 188"/>
                <a:gd name="T51" fmla="*/ 8 h 22"/>
                <a:gd name="T52" fmla="*/ 188 w 188"/>
                <a:gd name="T53" fmla="*/ 9 h 22"/>
                <a:gd name="T54" fmla="*/ 186 w 188"/>
                <a:gd name="T5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8" h="22">
                  <a:moveTo>
                    <a:pt x="186" y="11"/>
                  </a:moveTo>
                  <a:cubicBezTo>
                    <a:pt x="182" y="9"/>
                    <a:pt x="177" y="10"/>
                    <a:pt x="173" y="9"/>
                  </a:cubicBezTo>
                  <a:cubicBezTo>
                    <a:pt x="169" y="9"/>
                    <a:pt x="165" y="10"/>
                    <a:pt x="161" y="11"/>
                  </a:cubicBezTo>
                  <a:cubicBezTo>
                    <a:pt x="160" y="11"/>
                    <a:pt x="160" y="11"/>
                    <a:pt x="159" y="11"/>
                  </a:cubicBezTo>
                  <a:cubicBezTo>
                    <a:pt x="152" y="12"/>
                    <a:pt x="145" y="13"/>
                    <a:pt x="138" y="13"/>
                  </a:cubicBezTo>
                  <a:cubicBezTo>
                    <a:pt x="132" y="13"/>
                    <a:pt x="125" y="13"/>
                    <a:pt x="119" y="13"/>
                  </a:cubicBezTo>
                  <a:cubicBezTo>
                    <a:pt x="114" y="13"/>
                    <a:pt x="109" y="13"/>
                    <a:pt x="104" y="14"/>
                  </a:cubicBezTo>
                  <a:cubicBezTo>
                    <a:pt x="103" y="15"/>
                    <a:pt x="101" y="15"/>
                    <a:pt x="99" y="15"/>
                  </a:cubicBezTo>
                  <a:cubicBezTo>
                    <a:pt x="92" y="15"/>
                    <a:pt x="85" y="15"/>
                    <a:pt x="79" y="15"/>
                  </a:cubicBezTo>
                  <a:cubicBezTo>
                    <a:pt x="69" y="14"/>
                    <a:pt x="60" y="16"/>
                    <a:pt x="50" y="17"/>
                  </a:cubicBezTo>
                  <a:cubicBezTo>
                    <a:pt x="39" y="19"/>
                    <a:pt x="27" y="22"/>
                    <a:pt x="15" y="21"/>
                  </a:cubicBezTo>
                  <a:cubicBezTo>
                    <a:pt x="11" y="20"/>
                    <a:pt x="8" y="22"/>
                    <a:pt x="5" y="22"/>
                  </a:cubicBezTo>
                  <a:cubicBezTo>
                    <a:pt x="4" y="22"/>
                    <a:pt x="2" y="22"/>
                    <a:pt x="1" y="21"/>
                  </a:cubicBezTo>
                  <a:cubicBezTo>
                    <a:pt x="0" y="19"/>
                    <a:pt x="1" y="17"/>
                    <a:pt x="2" y="16"/>
                  </a:cubicBezTo>
                  <a:cubicBezTo>
                    <a:pt x="4" y="15"/>
                    <a:pt x="5" y="14"/>
                    <a:pt x="7" y="13"/>
                  </a:cubicBezTo>
                  <a:cubicBezTo>
                    <a:pt x="16" y="12"/>
                    <a:pt x="24" y="8"/>
                    <a:pt x="32" y="7"/>
                  </a:cubicBezTo>
                  <a:cubicBezTo>
                    <a:pt x="40" y="5"/>
                    <a:pt x="48" y="3"/>
                    <a:pt x="56" y="2"/>
                  </a:cubicBezTo>
                  <a:cubicBezTo>
                    <a:pt x="61" y="2"/>
                    <a:pt x="67" y="1"/>
                    <a:pt x="73" y="0"/>
                  </a:cubicBezTo>
                  <a:cubicBezTo>
                    <a:pt x="74" y="0"/>
                    <a:pt x="76" y="0"/>
                    <a:pt x="78" y="0"/>
                  </a:cubicBezTo>
                  <a:cubicBezTo>
                    <a:pt x="90" y="0"/>
                    <a:pt x="103" y="0"/>
                    <a:pt x="116" y="0"/>
                  </a:cubicBezTo>
                  <a:cubicBezTo>
                    <a:pt x="117" y="0"/>
                    <a:pt x="119" y="0"/>
                    <a:pt x="121" y="0"/>
                  </a:cubicBezTo>
                  <a:cubicBezTo>
                    <a:pt x="123" y="1"/>
                    <a:pt x="126" y="1"/>
                    <a:pt x="129" y="1"/>
                  </a:cubicBezTo>
                  <a:cubicBezTo>
                    <a:pt x="133" y="1"/>
                    <a:pt x="137" y="1"/>
                    <a:pt x="141" y="1"/>
                  </a:cubicBezTo>
                  <a:cubicBezTo>
                    <a:pt x="148" y="1"/>
                    <a:pt x="155" y="2"/>
                    <a:pt x="162" y="4"/>
                  </a:cubicBezTo>
                  <a:cubicBezTo>
                    <a:pt x="169" y="5"/>
                    <a:pt x="176" y="7"/>
                    <a:pt x="184" y="7"/>
                  </a:cubicBezTo>
                  <a:cubicBezTo>
                    <a:pt x="185" y="7"/>
                    <a:pt x="186" y="7"/>
                    <a:pt x="187" y="8"/>
                  </a:cubicBezTo>
                  <a:cubicBezTo>
                    <a:pt x="187" y="8"/>
                    <a:pt x="188" y="9"/>
                    <a:pt x="188" y="9"/>
                  </a:cubicBezTo>
                  <a:cubicBezTo>
                    <a:pt x="188" y="11"/>
                    <a:pt x="187" y="11"/>
                    <a:pt x="186" y="11"/>
                  </a:cubicBezTo>
                  <a:close/>
                </a:path>
              </a:pathLst>
            </a:custGeom>
            <a:solidFill>
              <a:srgbClr val="7A5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1"/>
            <p:cNvSpPr>
              <a:spLocks/>
            </p:cNvSpPr>
            <p:nvPr/>
          </p:nvSpPr>
          <p:spPr bwMode="auto">
            <a:xfrm>
              <a:off x="3154363" y="1471613"/>
              <a:ext cx="147638" cy="312737"/>
            </a:xfrm>
            <a:custGeom>
              <a:avLst/>
              <a:gdLst>
                <a:gd name="T0" fmla="*/ 0 w 39"/>
                <a:gd name="T1" fmla="*/ 65 h 83"/>
                <a:gd name="T2" fmla="*/ 1 w 39"/>
                <a:gd name="T3" fmla="*/ 58 h 83"/>
                <a:gd name="T4" fmla="*/ 17 w 39"/>
                <a:gd name="T5" fmla="*/ 21 h 83"/>
                <a:gd name="T6" fmla="*/ 25 w 39"/>
                <a:gd name="T7" fmla="*/ 10 h 83"/>
                <a:gd name="T8" fmla="*/ 30 w 39"/>
                <a:gd name="T9" fmla="*/ 5 h 83"/>
                <a:gd name="T10" fmla="*/ 37 w 39"/>
                <a:gd name="T11" fmla="*/ 1 h 83"/>
                <a:gd name="T12" fmla="*/ 36 w 39"/>
                <a:gd name="T13" fmla="*/ 8 h 83"/>
                <a:gd name="T14" fmla="*/ 27 w 39"/>
                <a:gd name="T15" fmla="*/ 31 h 83"/>
                <a:gd name="T16" fmla="*/ 15 w 39"/>
                <a:gd name="T17" fmla="*/ 61 h 83"/>
                <a:gd name="T18" fmla="*/ 10 w 39"/>
                <a:gd name="T19" fmla="*/ 73 h 83"/>
                <a:gd name="T20" fmla="*/ 9 w 39"/>
                <a:gd name="T21" fmla="*/ 78 h 83"/>
                <a:gd name="T22" fmla="*/ 8 w 39"/>
                <a:gd name="T23" fmla="*/ 82 h 83"/>
                <a:gd name="T24" fmla="*/ 5 w 39"/>
                <a:gd name="T25" fmla="*/ 83 h 83"/>
                <a:gd name="T26" fmla="*/ 3 w 39"/>
                <a:gd name="T27" fmla="*/ 81 h 83"/>
                <a:gd name="T28" fmla="*/ 1 w 39"/>
                <a:gd name="T29" fmla="*/ 70 h 83"/>
                <a:gd name="T30" fmla="*/ 0 w 39"/>
                <a:gd name="T31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83">
                  <a:moveTo>
                    <a:pt x="0" y="65"/>
                  </a:moveTo>
                  <a:cubicBezTo>
                    <a:pt x="0" y="63"/>
                    <a:pt x="1" y="60"/>
                    <a:pt x="1" y="58"/>
                  </a:cubicBezTo>
                  <a:cubicBezTo>
                    <a:pt x="4" y="44"/>
                    <a:pt x="10" y="32"/>
                    <a:pt x="17" y="21"/>
                  </a:cubicBezTo>
                  <a:cubicBezTo>
                    <a:pt x="19" y="17"/>
                    <a:pt x="21" y="13"/>
                    <a:pt x="25" y="10"/>
                  </a:cubicBezTo>
                  <a:cubicBezTo>
                    <a:pt x="27" y="9"/>
                    <a:pt x="28" y="7"/>
                    <a:pt x="30" y="5"/>
                  </a:cubicBezTo>
                  <a:cubicBezTo>
                    <a:pt x="32" y="1"/>
                    <a:pt x="35" y="0"/>
                    <a:pt x="37" y="1"/>
                  </a:cubicBezTo>
                  <a:cubicBezTo>
                    <a:pt x="39" y="3"/>
                    <a:pt x="37" y="6"/>
                    <a:pt x="36" y="8"/>
                  </a:cubicBezTo>
                  <a:cubicBezTo>
                    <a:pt x="33" y="16"/>
                    <a:pt x="31" y="24"/>
                    <a:pt x="27" y="31"/>
                  </a:cubicBezTo>
                  <a:cubicBezTo>
                    <a:pt x="22" y="40"/>
                    <a:pt x="19" y="51"/>
                    <a:pt x="15" y="61"/>
                  </a:cubicBezTo>
                  <a:cubicBezTo>
                    <a:pt x="14" y="65"/>
                    <a:pt x="13" y="69"/>
                    <a:pt x="10" y="73"/>
                  </a:cubicBezTo>
                  <a:cubicBezTo>
                    <a:pt x="9" y="74"/>
                    <a:pt x="9" y="76"/>
                    <a:pt x="9" y="78"/>
                  </a:cubicBezTo>
                  <a:cubicBezTo>
                    <a:pt x="9" y="79"/>
                    <a:pt x="9" y="81"/>
                    <a:pt x="8" y="82"/>
                  </a:cubicBezTo>
                  <a:cubicBezTo>
                    <a:pt x="7" y="83"/>
                    <a:pt x="6" y="83"/>
                    <a:pt x="5" y="83"/>
                  </a:cubicBezTo>
                  <a:cubicBezTo>
                    <a:pt x="4" y="83"/>
                    <a:pt x="3" y="82"/>
                    <a:pt x="3" y="81"/>
                  </a:cubicBezTo>
                  <a:cubicBezTo>
                    <a:pt x="3" y="77"/>
                    <a:pt x="2" y="74"/>
                    <a:pt x="1" y="70"/>
                  </a:cubicBezTo>
                  <a:cubicBezTo>
                    <a:pt x="0" y="69"/>
                    <a:pt x="0" y="67"/>
                    <a:pt x="0" y="65"/>
                  </a:cubicBezTo>
                  <a:close/>
                </a:path>
              </a:pathLst>
            </a:custGeom>
            <a:solidFill>
              <a:srgbClr val="7A5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62"/>
            <p:cNvSpPr>
              <a:spLocks/>
            </p:cNvSpPr>
            <p:nvPr/>
          </p:nvSpPr>
          <p:spPr bwMode="auto">
            <a:xfrm>
              <a:off x="3263901" y="1554163"/>
              <a:ext cx="106363" cy="188912"/>
            </a:xfrm>
            <a:custGeom>
              <a:avLst/>
              <a:gdLst>
                <a:gd name="T0" fmla="*/ 28 w 28"/>
                <a:gd name="T1" fmla="*/ 2 h 50"/>
                <a:gd name="T2" fmla="*/ 27 w 28"/>
                <a:gd name="T3" fmla="*/ 7 h 50"/>
                <a:gd name="T4" fmla="*/ 18 w 28"/>
                <a:gd name="T5" fmla="*/ 24 h 50"/>
                <a:gd name="T6" fmla="*/ 5 w 28"/>
                <a:gd name="T7" fmla="*/ 48 h 50"/>
                <a:gd name="T8" fmla="*/ 3 w 28"/>
                <a:gd name="T9" fmla="*/ 50 h 50"/>
                <a:gd name="T10" fmla="*/ 1 w 28"/>
                <a:gd name="T11" fmla="*/ 50 h 50"/>
                <a:gd name="T12" fmla="*/ 0 w 28"/>
                <a:gd name="T13" fmla="*/ 48 h 50"/>
                <a:gd name="T14" fmla="*/ 1 w 28"/>
                <a:gd name="T15" fmla="*/ 46 h 50"/>
                <a:gd name="T16" fmla="*/ 9 w 28"/>
                <a:gd name="T17" fmla="*/ 29 h 50"/>
                <a:gd name="T18" fmla="*/ 23 w 28"/>
                <a:gd name="T19" fmla="*/ 2 h 50"/>
                <a:gd name="T20" fmla="*/ 24 w 28"/>
                <a:gd name="T21" fmla="*/ 1 h 50"/>
                <a:gd name="T22" fmla="*/ 27 w 28"/>
                <a:gd name="T23" fmla="*/ 1 h 50"/>
                <a:gd name="T24" fmla="*/ 28 w 28"/>
                <a:gd name="T2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50">
                  <a:moveTo>
                    <a:pt x="28" y="2"/>
                  </a:moveTo>
                  <a:cubicBezTo>
                    <a:pt x="28" y="4"/>
                    <a:pt x="28" y="6"/>
                    <a:pt x="27" y="7"/>
                  </a:cubicBezTo>
                  <a:cubicBezTo>
                    <a:pt x="23" y="12"/>
                    <a:pt x="21" y="18"/>
                    <a:pt x="18" y="24"/>
                  </a:cubicBezTo>
                  <a:cubicBezTo>
                    <a:pt x="14" y="32"/>
                    <a:pt x="9" y="40"/>
                    <a:pt x="5" y="48"/>
                  </a:cubicBezTo>
                  <a:cubicBezTo>
                    <a:pt x="4" y="49"/>
                    <a:pt x="3" y="49"/>
                    <a:pt x="3" y="50"/>
                  </a:cubicBezTo>
                  <a:cubicBezTo>
                    <a:pt x="2" y="50"/>
                    <a:pt x="1" y="50"/>
                    <a:pt x="1" y="50"/>
                  </a:cubicBezTo>
                  <a:cubicBezTo>
                    <a:pt x="0" y="49"/>
                    <a:pt x="0" y="49"/>
                    <a:pt x="0" y="48"/>
                  </a:cubicBezTo>
                  <a:cubicBezTo>
                    <a:pt x="0" y="48"/>
                    <a:pt x="1" y="47"/>
                    <a:pt x="1" y="46"/>
                  </a:cubicBezTo>
                  <a:cubicBezTo>
                    <a:pt x="5" y="41"/>
                    <a:pt x="7" y="35"/>
                    <a:pt x="9" y="29"/>
                  </a:cubicBezTo>
                  <a:cubicBezTo>
                    <a:pt x="12" y="19"/>
                    <a:pt x="18" y="11"/>
                    <a:pt x="23" y="2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25" y="1"/>
                    <a:pt x="26" y="0"/>
                    <a:pt x="27" y="1"/>
                  </a:cubicBezTo>
                  <a:cubicBezTo>
                    <a:pt x="27" y="1"/>
                    <a:pt x="28" y="2"/>
                    <a:pt x="28" y="2"/>
                  </a:cubicBezTo>
                  <a:close/>
                </a:path>
              </a:pathLst>
            </a:custGeom>
            <a:solidFill>
              <a:srgbClr val="7B6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3"/>
            <p:cNvSpPr>
              <a:spLocks/>
            </p:cNvSpPr>
            <p:nvPr/>
          </p:nvSpPr>
          <p:spPr bwMode="auto">
            <a:xfrm>
              <a:off x="4187826" y="3355975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1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2" y="5"/>
                    <a:pt x="2" y="5"/>
                    <a:pt x="0" y="1"/>
                  </a:cubicBezTo>
                  <a:cubicBezTo>
                    <a:pt x="2" y="0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6F5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17" name="任意多边形 316"/>
          <p:cNvSpPr/>
          <p:nvPr/>
        </p:nvSpPr>
        <p:spPr>
          <a:xfrm>
            <a:off x="0" y="3106772"/>
            <a:ext cx="12192000" cy="3751229"/>
          </a:xfrm>
          <a:custGeom>
            <a:avLst/>
            <a:gdLst>
              <a:gd name="connsiteX0" fmla="*/ 0 w 12192000"/>
              <a:gd name="connsiteY0" fmla="*/ 0 h 3751229"/>
              <a:gd name="connsiteX1" fmla="*/ 4180598 w 12192000"/>
              <a:gd name="connsiteY1" fmla="*/ 0 h 3751229"/>
              <a:gd name="connsiteX2" fmla="*/ 4166247 w 12192000"/>
              <a:gd name="connsiteY2" fmla="*/ 55811 h 3751229"/>
              <a:gd name="connsiteX3" fmla="*/ 4126228 w 12192000"/>
              <a:gd name="connsiteY3" fmla="*/ 452789 h 3751229"/>
              <a:gd name="connsiteX4" fmla="*/ 6096001 w 12192000"/>
              <a:gd name="connsiteY4" fmla="*/ 2422561 h 3751229"/>
              <a:gd name="connsiteX5" fmla="*/ 8065772 w 12192000"/>
              <a:gd name="connsiteY5" fmla="*/ 452789 h 3751229"/>
              <a:gd name="connsiteX6" fmla="*/ 8025753 w 12192000"/>
              <a:gd name="connsiteY6" fmla="*/ 55811 h 3751229"/>
              <a:gd name="connsiteX7" fmla="*/ 8011403 w 12192000"/>
              <a:gd name="connsiteY7" fmla="*/ 0 h 3751229"/>
              <a:gd name="connsiteX8" fmla="*/ 12192000 w 12192000"/>
              <a:gd name="connsiteY8" fmla="*/ 0 h 3751229"/>
              <a:gd name="connsiteX9" fmla="*/ 12192000 w 12192000"/>
              <a:gd name="connsiteY9" fmla="*/ 3751229 h 3751229"/>
              <a:gd name="connsiteX10" fmla="*/ 0 w 12192000"/>
              <a:gd name="connsiteY10" fmla="*/ 3751229 h 375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3751229">
                <a:moveTo>
                  <a:pt x="0" y="0"/>
                </a:moveTo>
                <a:lnTo>
                  <a:pt x="4180598" y="0"/>
                </a:lnTo>
                <a:lnTo>
                  <a:pt x="4166247" y="55811"/>
                </a:lnTo>
                <a:cubicBezTo>
                  <a:pt x="4140008" y="184039"/>
                  <a:pt x="4126228" y="316805"/>
                  <a:pt x="4126228" y="452789"/>
                </a:cubicBezTo>
                <a:cubicBezTo>
                  <a:pt x="4126228" y="1540664"/>
                  <a:pt x="5008126" y="2422561"/>
                  <a:pt x="6096001" y="2422561"/>
                </a:cubicBezTo>
                <a:cubicBezTo>
                  <a:pt x="7183875" y="2422561"/>
                  <a:pt x="8065772" y="1540664"/>
                  <a:pt x="8065772" y="452789"/>
                </a:cubicBezTo>
                <a:cubicBezTo>
                  <a:pt x="8065772" y="316805"/>
                  <a:pt x="8051993" y="184039"/>
                  <a:pt x="8025753" y="55811"/>
                </a:cubicBezTo>
                <a:lnTo>
                  <a:pt x="8011403" y="0"/>
                </a:lnTo>
                <a:lnTo>
                  <a:pt x="12192000" y="0"/>
                </a:lnTo>
                <a:lnTo>
                  <a:pt x="12192000" y="3751229"/>
                </a:lnTo>
                <a:lnTo>
                  <a:pt x="0" y="3751229"/>
                </a:lnTo>
                <a:close/>
              </a:path>
            </a:pathLst>
          </a:custGeom>
          <a:solidFill>
            <a:srgbClr val="68C2C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n>
                <a:solidFill>
                  <a:sysClr val="windowText" lastClr="000000"/>
                </a:solidFill>
              </a:ln>
            </a:endParaRPr>
          </a:p>
        </p:txBody>
      </p:sp>
      <p:grpSp>
        <p:nvGrpSpPr>
          <p:cNvPr id="274" name="组合 273"/>
          <p:cNvGrpSpPr/>
          <p:nvPr/>
        </p:nvGrpSpPr>
        <p:grpSpPr>
          <a:xfrm>
            <a:off x="2859922" y="7032383"/>
            <a:ext cx="182127" cy="372869"/>
            <a:chOff x="7046913" y="2374900"/>
            <a:chExt cx="234950" cy="481013"/>
          </a:xfrm>
        </p:grpSpPr>
        <p:sp>
          <p:nvSpPr>
            <p:cNvPr id="232" name="Freeform 225"/>
            <p:cNvSpPr>
              <a:spLocks/>
            </p:cNvSpPr>
            <p:nvPr/>
          </p:nvSpPr>
          <p:spPr bwMode="auto">
            <a:xfrm>
              <a:off x="7073900" y="2374900"/>
              <a:ext cx="207963" cy="231775"/>
            </a:xfrm>
            <a:custGeom>
              <a:avLst/>
              <a:gdLst>
                <a:gd name="T0" fmla="*/ 5 w 73"/>
                <a:gd name="T1" fmla="*/ 62 h 82"/>
                <a:gd name="T2" fmla="*/ 4 w 73"/>
                <a:gd name="T3" fmla="*/ 58 h 82"/>
                <a:gd name="T4" fmla="*/ 0 w 73"/>
                <a:gd name="T5" fmla="*/ 43 h 82"/>
                <a:gd name="T6" fmla="*/ 0 w 73"/>
                <a:gd name="T7" fmla="*/ 30 h 82"/>
                <a:gd name="T8" fmla="*/ 8 w 73"/>
                <a:gd name="T9" fmla="*/ 10 h 82"/>
                <a:gd name="T10" fmla="*/ 18 w 73"/>
                <a:gd name="T11" fmla="*/ 3 h 82"/>
                <a:gd name="T12" fmla="*/ 22 w 73"/>
                <a:gd name="T13" fmla="*/ 2 h 82"/>
                <a:gd name="T14" fmla="*/ 33 w 73"/>
                <a:gd name="T15" fmla="*/ 5 h 82"/>
                <a:gd name="T16" fmla="*/ 37 w 73"/>
                <a:gd name="T17" fmla="*/ 6 h 82"/>
                <a:gd name="T18" fmla="*/ 53 w 73"/>
                <a:gd name="T19" fmla="*/ 5 h 82"/>
                <a:gd name="T20" fmla="*/ 58 w 73"/>
                <a:gd name="T21" fmla="*/ 7 h 82"/>
                <a:gd name="T22" fmla="*/ 62 w 73"/>
                <a:gd name="T23" fmla="*/ 9 h 82"/>
                <a:gd name="T24" fmla="*/ 69 w 73"/>
                <a:gd name="T25" fmla="*/ 15 h 82"/>
                <a:gd name="T26" fmla="*/ 72 w 73"/>
                <a:gd name="T27" fmla="*/ 27 h 82"/>
                <a:gd name="T28" fmla="*/ 72 w 73"/>
                <a:gd name="T29" fmla="*/ 40 h 82"/>
                <a:gd name="T30" fmla="*/ 69 w 73"/>
                <a:gd name="T31" fmla="*/ 56 h 82"/>
                <a:gd name="T32" fmla="*/ 68 w 73"/>
                <a:gd name="T33" fmla="*/ 60 h 82"/>
                <a:gd name="T34" fmla="*/ 53 w 73"/>
                <a:gd name="T35" fmla="*/ 66 h 82"/>
                <a:gd name="T36" fmla="*/ 48 w 73"/>
                <a:gd name="T37" fmla="*/ 67 h 82"/>
                <a:gd name="T38" fmla="*/ 49 w 73"/>
                <a:gd name="T39" fmla="*/ 63 h 82"/>
                <a:gd name="T40" fmla="*/ 58 w 73"/>
                <a:gd name="T41" fmla="*/ 37 h 82"/>
                <a:gd name="T42" fmla="*/ 57 w 73"/>
                <a:gd name="T43" fmla="*/ 28 h 82"/>
                <a:gd name="T44" fmla="*/ 55 w 73"/>
                <a:gd name="T45" fmla="*/ 37 h 82"/>
                <a:gd name="T46" fmla="*/ 52 w 73"/>
                <a:gd name="T47" fmla="*/ 40 h 82"/>
                <a:gd name="T48" fmla="*/ 50 w 73"/>
                <a:gd name="T49" fmla="*/ 37 h 82"/>
                <a:gd name="T50" fmla="*/ 46 w 73"/>
                <a:gd name="T51" fmla="*/ 17 h 82"/>
                <a:gd name="T52" fmla="*/ 42 w 73"/>
                <a:gd name="T53" fmla="*/ 9 h 82"/>
                <a:gd name="T54" fmla="*/ 43 w 73"/>
                <a:gd name="T55" fmla="*/ 26 h 82"/>
                <a:gd name="T56" fmla="*/ 41 w 73"/>
                <a:gd name="T57" fmla="*/ 61 h 82"/>
                <a:gd name="T58" fmla="*/ 34 w 73"/>
                <a:gd name="T59" fmla="*/ 81 h 82"/>
                <a:gd name="T60" fmla="*/ 30 w 73"/>
                <a:gd name="T61" fmla="*/ 81 h 82"/>
                <a:gd name="T62" fmla="*/ 7 w 73"/>
                <a:gd name="T63" fmla="*/ 64 h 82"/>
                <a:gd name="T64" fmla="*/ 5 w 73"/>
                <a:gd name="T65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82">
                  <a:moveTo>
                    <a:pt x="5" y="62"/>
                  </a:moveTo>
                  <a:cubicBezTo>
                    <a:pt x="5" y="60"/>
                    <a:pt x="5" y="59"/>
                    <a:pt x="4" y="58"/>
                  </a:cubicBezTo>
                  <a:cubicBezTo>
                    <a:pt x="2" y="53"/>
                    <a:pt x="1" y="48"/>
                    <a:pt x="0" y="43"/>
                  </a:cubicBezTo>
                  <a:cubicBezTo>
                    <a:pt x="0" y="38"/>
                    <a:pt x="1" y="34"/>
                    <a:pt x="0" y="30"/>
                  </a:cubicBezTo>
                  <a:cubicBezTo>
                    <a:pt x="0" y="22"/>
                    <a:pt x="4" y="16"/>
                    <a:pt x="8" y="10"/>
                  </a:cubicBezTo>
                  <a:cubicBezTo>
                    <a:pt x="11" y="6"/>
                    <a:pt x="14" y="4"/>
                    <a:pt x="18" y="3"/>
                  </a:cubicBezTo>
                  <a:cubicBezTo>
                    <a:pt x="19" y="2"/>
                    <a:pt x="21" y="2"/>
                    <a:pt x="22" y="2"/>
                  </a:cubicBezTo>
                  <a:cubicBezTo>
                    <a:pt x="27" y="0"/>
                    <a:pt x="30" y="1"/>
                    <a:pt x="33" y="5"/>
                  </a:cubicBezTo>
                  <a:cubicBezTo>
                    <a:pt x="34" y="6"/>
                    <a:pt x="35" y="6"/>
                    <a:pt x="37" y="6"/>
                  </a:cubicBezTo>
                  <a:cubicBezTo>
                    <a:pt x="42" y="4"/>
                    <a:pt x="48" y="4"/>
                    <a:pt x="53" y="5"/>
                  </a:cubicBezTo>
                  <a:cubicBezTo>
                    <a:pt x="55" y="6"/>
                    <a:pt x="57" y="7"/>
                    <a:pt x="58" y="7"/>
                  </a:cubicBezTo>
                  <a:cubicBezTo>
                    <a:pt x="60" y="8"/>
                    <a:pt x="61" y="9"/>
                    <a:pt x="62" y="9"/>
                  </a:cubicBezTo>
                  <a:cubicBezTo>
                    <a:pt x="66" y="10"/>
                    <a:pt x="68" y="12"/>
                    <a:pt x="69" y="15"/>
                  </a:cubicBezTo>
                  <a:cubicBezTo>
                    <a:pt x="71" y="19"/>
                    <a:pt x="72" y="23"/>
                    <a:pt x="72" y="27"/>
                  </a:cubicBezTo>
                  <a:cubicBezTo>
                    <a:pt x="72" y="31"/>
                    <a:pt x="72" y="36"/>
                    <a:pt x="72" y="40"/>
                  </a:cubicBezTo>
                  <a:cubicBezTo>
                    <a:pt x="73" y="46"/>
                    <a:pt x="71" y="51"/>
                    <a:pt x="69" y="56"/>
                  </a:cubicBezTo>
                  <a:cubicBezTo>
                    <a:pt x="69" y="57"/>
                    <a:pt x="68" y="58"/>
                    <a:pt x="68" y="60"/>
                  </a:cubicBezTo>
                  <a:cubicBezTo>
                    <a:pt x="62" y="60"/>
                    <a:pt x="57" y="63"/>
                    <a:pt x="53" y="66"/>
                  </a:cubicBezTo>
                  <a:cubicBezTo>
                    <a:pt x="51" y="67"/>
                    <a:pt x="50" y="69"/>
                    <a:pt x="48" y="67"/>
                  </a:cubicBezTo>
                  <a:cubicBezTo>
                    <a:pt x="48" y="66"/>
                    <a:pt x="48" y="64"/>
                    <a:pt x="49" y="63"/>
                  </a:cubicBezTo>
                  <a:cubicBezTo>
                    <a:pt x="55" y="55"/>
                    <a:pt x="56" y="46"/>
                    <a:pt x="58" y="37"/>
                  </a:cubicBezTo>
                  <a:cubicBezTo>
                    <a:pt x="59" y="34"/>
                    <a:pt x="59" y="32"/>
                    <a:pt x="57" y="28"/>
                  </a:cubicBezTo>
                  <a:cubicBezTo>
                    <a:pt x="56" y="31"/>
                    <a:pt x="56" y="35"/>
                    <a:pt x="55" y="37"/>
                  </a:cubicBezTo>
                  <a:cubicBezTo>
                    <a:pt x="54" y="38"/>
                    <a:pt x="54" y="40"/>
                    <a:pt x="52" y="40"/>
                  </a:cubicBezTo>
                  <a:cubicBezTo>
                    <a:pt x="51" y="40"/>
                    <a:pt x="51" y="38"/>
                    <a:pt x="50" y="37"/>
                  </a:cubicBezTo>
                  <a:cubicBezTo>
                    <a:pt x="50" y="30"/>
                    <a:pt x="48" y="24"/>
                    <a:pt x="46" y="17"/>
                  </a:cubicBezTo>
                  <a:cubicBezTo>
                    <a:pt x="46" y="15"/>
                    <a:pt x="45" y="12"/>
                    <a:pt x="42" y="9"/>
                  </a:cubicBezTo>
                  <a:cubicBezTo>
                    <a:pt x="41" y="15"/>
                    <a:pt x="43" y="20"/>
                    <a:pt x="43" y="26"/>
                  </a:cubicBezTo>
                  <a:cubicBezTo>
                    <a:pt x="45" y="38"/>
                    <a:pt x="44" y="49"/>
                    <a:pt x="41" y="61"/>
                  </a:cubicBezTo>
                  <a:cubicBezTo>
                    <a:pt x="39" y="68"/>
                    <a:pt x="37" y="75"/>
                    <a:pt x="34" y="81"/>
                  </a:cubicBezTo>
                  <a:cubicBezTo>
                    <a:pt x="33" y="82"/>
                    <a:pt x="31" y="81"/>
                    <a:pt x="30" y="81"/>
                  </a:cubicBezTo>
                  <a:cubicBezTo>
                    <a:pt x="23" y="74"/>
                    <a:pt x="15" y="69"/>
                    <a:pt x="7" y="64"/>
                  </a:cubicBezTo>
                  <a:cubicBezTo>
                    <a:pt x="6" y="63"/>
                    <a:pt x="6" y="63"/>
                    <a:pt x="5" y="62"/>
                  </a:cubicBezTo>
                  <a:close/>
                </a:path>
              </a:pathLst>
            </a:custGeom>
            <a:solidFill>
              <a:srgbClr val="F6C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26"/>
            <p:cNvSpPr>
              <a:spLocks/>
            </p:cNvSpPr>
            <p:nvPr/>
          </p:nvSpPr>
          <p:spPr bwMode="auto">
            <a:xfrm>
              <a:off x="7046913" y="2541588"/>
              <a:ext cx="231775" cy="314325"/>
            </a:xfrm>
            <a:custGeom>
              <a:avLst/>
              <a:gdLst>
                <a:gd name="T0" fmla="*/ 59 w 82"/>
                <a:gd name="T1" fmla="*/ 9 h 111"/>
                <a:gd name="T2" fmla="*/ 70 w 82"/>
                <a:gd name="T3" fmla="*/ 2 h 111"/>
                <a:gd name="T4" fmla="*/ 78 w 82"/>
                <a:gd name="T5" fmla="*/ 1 h 111"/>
                <a:gd name="T6" fmla="*/ 81 w 82"/>
                <a:gd name="T7" fmla="*/ 9 h 111"/>
                <a:gd name="T8" fmla="*/ 81 w 82"/>
                <a:gd name="T9" fmla="*/ 15 h 111"/>
                <a:gd name="T10" fmla="*/ 76 w 82"/>
                <a:gd name="T11" fmla="*/ 25 h 111"/>
                <a:gd name="T12" fmla="*/ 74 w 82"/>
                <a:gd name="T13" fmla="*/ 27 h 111"/>
                <a:gd name="T14" fmla="*/ 63 w 82"/>
                <a:gd name="T15" fmla="*/ 35 h 111"/>
                <a:gd name="T16" fmla="*/ 53 w 82"/>
                <a:gd name="T17" fmla="*/ 40 h 111"/>
                <a:gd name="T18" fmla="*/ 50 w 82"/>
                <a:gd name="T19" fmla="*/ 41 h 111"/>
                <a:gd name="T20" fmla="*/ 46 w 82"/>
                <a:gd name="T21" fmla="*/ 43 h 111"/>
                <a:gd name="T22" fmla="*/ 42 w 82"/>
                <a:gd name="T23" fmla="*/ 46 h 111"/>
                <a:gd name="T24" fmla="*/ 41 w 82"/>
                <a:gd name="T25" fmla="*/ 54 h 111"/>
                <a:gd name="T26" fmla="*/ 39 w 82"/>
                <a:gd name="T27" fmla="*/ 77 h 111"/>
                <a:gd name="T28" fmla="*/ 38 w 82"/>
                <a:gd name="T29" fmla="*/ 84 h 111"/>
                <a:gd name="T30" fmla="*/ 37 w 82"/>
                <a:gd name="T31" fmla="*/ 100 h 111"/>
                <a:gd name="T32" fmla="*/ 35 w 82"/>
                <a:gd name="T33" fmla="*/ 110 h 111"/>
                <a:gd name="T34" fmla="*/ 33 w 82"/>
                <a:gd name="T35" fmla="*/ 111 h 111"/>
                <a:gd name="T36" fmla="*/ 32 w 82"/>
                <a:gd name="T37" fmla="*/ 110 h 111"/>
                <a:gd name="T38" fmla="*/ 30 w 82"/>
                <a:gd name="T39" fmla="*/ 101 h 111"/>
                <a:gd name="T40" fmla="*/ 30 w 82"/>
                <a:gd name="T41" fmla="*/ 88 h 111"/>
                <a:gd name="T42" fmla="*/ 30 w 82"/>
                <a:gd name="T43" fmla="*/ 81 h 111"/>
                <a:gd name="T44" fmla="*/ 31 w 82"/>
                <a:gd name="T45" fmla="*/ 74 h 111"/>
                <a:gd name="T46" fmla="*/ 34 w 82"/>
                <a:gd name="T47" fmla="*/ 51 h 111"/>
                <a:gd name="T48" fmla="*/ 35 w 82"/>
                <a:gd name="T49" fmla="*/ 41 h 111"/>
                <a:gd name="T50" fmla="*/ 33 w 82"/>
                <a:gd name="T51" fmla="*/ 38 h 111"/>
                <a:gd name="T52" fmla="*/ 32 w 82"/>
                <a:gd name="T53" fmla="*/ 38 h 111"/>
                <a:gd name="T54" fmla="*/ 10 w 82"/>
                <a:gd name="T55" fmla="*/ 25 h 111"/>
                <a:gd name="T56" fmla="*/ 3 w 82"/>
                <a:gd name="T57" fmla="*/ 16 h 111"/>
                <a:gd name="T58" fmla="*/ 0 w 82"/>
                <a:gd name="T59" fmla="*/ 9 h 111"/>
                <a:gd name="T60" fmla="*/ 1 w 82"/>
                <a:gd name="T61" fmla="*/ 4 h 111"/>
                <a:gd name="T62" fmla="*/ 6 w 82"/>
                <a:gd name="T63" fmla="*/ 1 h 111"/>
                <a:gd name="T64" fmla="*/ 15 w 82"/>
                <a:gd name="T65" fmla="*/ 3 h 111"/>
                <a:gd name="T66" fmla="*/ 43 w 82"/>
                <a:gd name="T67" fmla="*/ 23 h 111"/>
                <a:gd name="T68" fmla="*/ 48 w 82"/>
                <a:gd name="T69" fmla="*/ 17 h 111"/>
                <a:gd name="T70" fmla="*/ 59 w 82"/>
                <a:gd name="T71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111">
                  <a:moveTo>
                    <a:pt x="59" y="9"/>
                  </a:moveTo>
                  <a:cubicBezTo>
                    <a:pt x="62" y="7"/>
                    <a:pt x="66" y="4"/>
                    <a:pt x="70" y="2"/>
                  </a:cubicBezTo>
                  <a:cubicBezTo>
                    <a:pt x="73" y="0"/>
                    <a:pt x="75" y="0"/>
                    <a:pt x="78" y="1"/>
                  </a:cubicBezTo>
                  <a:cubicBezTo>
                    <a:pt x="79" y="4"/>
                    <a:pt x="80" y="6"/>
                    <a:pt x="81" y="9"/>
                  </a:cubicBezTo>
                  <a:cubicBezTo>
                    <a:pt x="81" y="11"/>
                    <a:pt x="82" y="13"/>
                    <a:pt x="81" y="15"/>
                  </a:cubicBezTo>
                  <a:cubicBezTo>
                    <a:pt x="79" y="19"/>
                    <a:pt x="78" y="22"/>
                    <a:pt x="76" y="25"/>
                  </a:cubicBezTo>
                  <a:cubicBezTo>
                    <a:pt x="76" y="25"/>
                    <a:pt x="75" y="26"/>
                    <a:pt x="74" y="27"/>
                  </a:cubicBezTo>
                  <a:cubicBezTo>
                    <a:pt x="71" y="30"/>
                    <a:pt x="67" y="33"/>
                    <a:pt x="63" y="35"/>
                  </a:cubicBezTo>
                  <a:cubicBezTo>
                    <a:pt x="60" y="37"/>
                    <a:pt x="57" y="39"/>
                    <a:pt x="53" y="40"/>
                  </a:cubicBezTo>
                  <a:cubicBezTo>
                    <a:pt x="52" y="40"/>
                    <a:pt x="51" y="41"/>
                    <a:pt x="50" y="41"/>
                  </a:cubicBezTo>
                  <a:cubicBezTo>
                    <a:pt x="48" y="42"/>
                    <a:pt x="47" y="43"/>
                    <a:pt x="46" y="43"/>
                  </a:cubicBezTo>
                  <a:cubicBezTo>
                    <a:pt x="42" y="43"/>
                    <a:pt x="42" y="43"/>
                    <a:pt x="42" y="46"/>
                  </a:cubicBezTo>
                  <a:cubicBezTo>
                    <a:pt x="42" y="48"/>
                    <a:pt x="42" y="51"/>
                    <a:pt x="41" y="54"/>
                  </a:cubicBezTo>
                  <a:cubicBezTo>
                    <a:pt x="40" y="62"/>
                    <a:pt x="39" y="69"/>
                    <a:pt x="39" y="77"/>
                  </a:cubicBezTo>
                  <a:cubicBezTo>
                    <a:pt x="39" y="79"/>
                    <a:pt x="39" y="82"/>
                    <a:pt x="38" y="84"/>
                  </a:cubicBezTo>
                  <a:cubicBezTo>
                    <a:pt x="37" y="89"/>
                    <a:pt x="37" y="94"/>
                    <a:pt x="37" y="100"/>
                  </a:cubicBezTo>
                  <a:cubicBezTo>
                    <a:pt x="37" y="103"/>
                    <a:pt x="36" y="106"/>
                    <a:pt x="35" y="110"/>
                  </a:cubicBezTo>
                  <a:cubicBezTo>
                    <a:pt x="35" y="110"/>
                    <a:pt x="34" y="111"/>
                    <a:pt x="33" y="111"/>
                  </a:cubicBezTo>
                  <a:cubicBezTo>
                    <a:pt x="33" y="111"/>
                    <a:pt x="32" y="110"/>
                    <a:pt x="32" y="110"/>
                  </a:cubicBezTo>
                  <a:cubicBezTo>
                    <a:pt x="31" y="107"/>
                    <a:pt x="30" y="104"/>
                    <a:pt x="30" y="101"/>
                  </a:cubicBezTo>
                  <a:cubicBezTo>
                    <a:pt x="30" y="97"/>
                    <a:pt x="30" y="92"/>
                    <a:pt x="30" y="88"/>
                  </a:cubicBezTo>
                  <a:cubicBezTo>
                    <a:pt x="30" y="85"/>
                    <a:pt x="30" y="83"/>
                    <a:pt x="30" y="81"/>
                  </a:cubicBezTo>
                  <a:cubicBezTo>
                    <a:pt x="31" y="78"/>
                    <a:pt x="31" y="76"/>
                    <a:pt x="31" y="74"/>
                  </a:cubicBezTo>
                  <a:cubicBezTo>
                    <a:pt x="31" y="66"/>
                    <a:pt x="31" y="59"/>
                    <a:pt x="34" y="51"/>
                  </a:cubicBezTo>
                  <a:cubicBezTo>
                    <a:pt x="35" y="48"/>
                    <a:pt x="35" y="45"/>
                    <a:pt x="35" y="41"/>
                  </a:cubicBezTo>
                  <a:cubicBezTo>
                    <a:pt x="35" y="40"/>
                    <a:pt x="34" y="39"/>
                    <a:pt x="33" y="38"/>
                  </a:cubicBezTo>
                  <a:cubicBezTo>
                    <a:pt x="33" y="38"/>
                    <a:pt x="32" y="38"/>
                    <a:pt x="32" y="38"/>
                  </a:cubicBezTo>
                  <a:cubicBezTo>
                    <a:pt x="23" y="36"/>
                    <a:pt x="16" y="31"/>
                    <a:pt x="10" y="25"/>
                  </a:cubicBezTo>
                  <a:cubicBezTo>
                    <a:pt x="8" y="22"/>
                    <a:pt x="5" y="19"/>
                    <a:pt x="3" y="16"/>
                  </a:cubicBezTo>
                  <a:cubicBezTo>
                    <a:pt x="2" y="14"/>
                    <a:pt x="1" y="12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9" y="0"/>
                    <a:pt x="12" y="2"/>
                    <a:pt x="15" y="3"/>
                  </a:cubicBezTo>
                  <a:cubicBezTo>
                    <a:pt x="26" y="8"/>
                    <a:pt x="35" y="15"/>
                    <a:pt x="43" y="23"/>
                  </a:cubicBezTo>
                  <a:cubicBezTo>
                    <a:pt x="46" y="22"/>
                    <a:pt x="47" y="19"/>
                    <a:pt x="48" y="17"/>
                  </a:cubicBezTo>
                  <a:cubicBezTo>
                    <a:pt x="52" y="14"/>
                    <a:pt x="54" y="10"/>
                    <a:pt x="59" y="9"/>
                  </a:cubicBezTo>
                  <a:close/>
                </a:path>
              </a:pathLst>
            </a:custGeom>
            <a:solidFill>
              <a:srgbClr val="76A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27"/>
            <p:cNvSpPr>
              <a:spLocks/>
            </p:cNvSpPr>
            <p:nvPr/>
          </p:nvSpPr>
          <p:spPr bwMode="auto">
            <a:xfrm>
              <a:off x="7167563" y="2390775"/>
              <a:ext cx="77788" cy="219075"/>
            </a:xfrm>
            <a:custGeom>
              <a:avLst/>
              <a:gdLst>
                <a:gd name="T0" fmla="*/ 16 w 27"/>
                <a:gd name="T1" fmla="*/ 62 h 77"/>
                <a:gd name="T2" fmla="*/ 3 w 27"/>
                <a:gd name="T3" fmla="*/ 76 h 77"/>
                <a:gd name="T4" fmla="*/ 0 w 27"/>
                <a:gd name="T5" fmla="*/ 76 h 77"/>
                <a:gd name="T6" fmla="*/ 1 w 27"/>
                <a:gd name="T7" fmla="*/ 72 h 77"/>
                <a:gd name="T8" fmla="*/ 3 w 27"/>
                <a:gd name="T9" fmla="*/ 63 h 77"/>
                <a:gd name="T10" fmla="*/ 8 w 27"/>
                <a:gd name="T11" fmla="*/ 46 h 77"/>
                <a:gd name="T12" fmla="*/ 9 w 27"/>
                <a:gd name="T13" fmla="*/ 25 h 77"/>
                <a:gd name="T14" fmla="*/ 8 w 27"/>
                <a:gd name="T15" fmla="*/ 11 h 77"/>
                <a:gd name="T16" fmla="*/ 8 w 27"/>
                <a:gd name="T17" fmla="*/ 2 h 77"/>
                <a:gd name="T18" fmla="*/ 8 w 27"/>
                <a:gd name="T19" fmla="*/ 1 h 77"/>
                <a:gd name="T20" fmla="*/ 10 w 27"/>
                <a:gd name="T21" fmla="*/ 1 h 77"/>
                <a:gd name="T22" fmla="*/ 12 w 27"/>
                <a:gd name="T23" fmla="*/ 3 h 77"/>
                <a:gd name="T24" fmla="*/ 15 w 27"/>
                <a:gd name="T25" fmla="*/ 13 h 77"/>
                <a:gd name="T26" fmla="*/ 18 w 27"/>
                <a:gd name="T27" fmla="*/ 25 h 77"/>
                <a:gd name="T28" fmla="*/ 19 w 27"/>
                <a:gd name="T29" fmla="*/ 34 h 77"/>
                <a:gd name="T30" fmla="*/ 22 w 27"/>
                <a:gd name="T31" fmla="*/ 26 h 77"/>
                <a:gd name="T32" fmla="*/ 23 w 27"/>
                <a:gd name="T33" fmla="*/ 21 h 77"/>
                <a:gd name="T34" fmla="*/ 24 w 27"/>
                <a:gd name="T35" fmla="*/ 20 h 77"/>
                <a:gd name="T36" fmla="*/ 25 w 27"/>
                <a:gd name="T37" fmla="*/ 20 h 77"/>
                <a:gd name="T38" fmla="*/ 27 w 27"/>
                <a:gd name="T39" fmla="*/ 25 h 77"/>
                <a:gd name="T40" fmla="*/ 26 w 27"/>
                <a:gd name="T41" fmla="*/ 37 h 77"/>
                <a:gd name="T42" fmla="*/ 22 w 27"/>
                <a:gd name="T43" fmla="*/ 51 h 77"/>
                <a:gd name="T44" fmla="*/ 18 w 27"/>
                <a:gd name="T45" fmla="*/ 57 h 77"/>
                <a:gd name="T46" fmla="*/ 16 w 27"/>
                <a:gd name="T47" fmla="*/ 6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77">
                  <a:moveTo>
                    <a:pt x="16" y="62"/>
                  </a:moveTo>
                  <a:cubicBezTo>
                    <a:pt x="11" y="66"/>
                    <a:pt x="6" y="71"/>
                    <a:pt x="3" y="76"/>
                  </a:cubicBezTo>
                  <a:cubicBezTo>
                    <a:pt x="2" y="77"/>
                    <a:pt x="2" y="77"/>
                    <a:pt x="0" y="76"/>
                  </a:cubicBezTo>
                  <a:cubicBezTo>
                    <a:pt x="1" y="74"/>
                    <a:pt x="1" y="73"/>
                    <a:pt x="1" y="72"/>
                  </a:cubicBezTo>
                  <a:cubicBezTo>
                    <a:pt x="1" y="69"/>
                    <a:pt x="2" y="66"/>
                    <a:pt x="3" y="63"/>
                  </a:cubicBezTo>
                  <a:cubicBezTo>
                    <a:pt x="6" y="57"/>
                    <a:pt x="7" y="52"/>
                    <a:pt x="8" y="46"/>
                  </a:cubicBezTo>
                  <a:cubicBezTo>
                    <a:pt x="9" y="39"/>
                    <a:pt x="10" y="32"/>
                    <a:pt x="9" y="25"/>
                  </a:cubicBezTo>
                  <a:cubicBezTo>
                    <a:pt x="9" y="20"/>
                    <a:pt x="9" y="15"/>
                    <a:pt x="8" y="11"/>
                  </a:cubicBezTo>
                  <a:cubicBezTo>
                    <a:pt x="7" y="8"/>
                    <a:pt x="8" y="5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2"/>
                    <a:pt x="11" y="2"/>
                    <a:pt x="12" y="3"/>
                  </a:cubicBezTo>
                  <a:cubicBezTo>
                    <a:pt x="14" y="6"/>
                    <a:pt x="15" y="9"/>
                    <a:pt x="15" y="13"/>
                  </a:cubicBezTo>
                  <a:cubicBezTo>
                    <a:pt x="16" y="16"/>
                    <a:pt x="17" y="21"/>
                    <a:pt x="18" y="25"/>
                  </a:cubicBezTo>
                  <a:cubicBezTo>
                    <a:pt x="19" y="27"/>
                    <a:pt x="19" y="30"/>
                    <a:pt x="19" y="34"/>
                  </a:cubicBezTo>
                  <a:cubicBezTo>
                    <a:pt x="21" y="31"/>
                    <a:pt x="22" y="29"/>
                    <a:pt x="22" y="26"/>
                  </a:cubicBezTo>
                  <a:cubicBezTo>
                    <a:pt x="22" y="24"/>
                    <a:pt x="22" y="23"/>
                    <a:pt x="23" y="21"/>
                  </a:cubicBezTo>
                  <a:cubicBezTo>
                    <a:pt x="23" y="21"/>
                    <a:pt x="23" y="20"/>
                    <a:pt x="24" y="20"/>
                  </a:cubicBezTo>
                  <a:cubicBezTo>
                    <a:pt x="24" y="19"/>
                    <a:pt x="25" y="19"/>
                    <a:pt x="25" y="20"/>
                  </a:cubicBezTo>
                  <a:cubicBezTo>
                    <a:pt x="26" y="21"/>
                    <a:pt x="27" y="23"/>
                    <a:pt x="27" y="25"/>
                  </a:cubicBezTo>
                  <a:cubicBezTo>
                    <a:pt x="27" y="29"/>
                    <a:pt x="27" y="33"/>
                    <a:pt x="26" y="37"/>
                  </a:cubicBezTo>
                  <a:cubicBezTo>
                    <a:pt x="24" y="41"/>
                    <a:pt x="23" y="46"/>
                    <a:pt x="22" y="51"/>
                  </a:cubicBezTo>
                  <a:cubicBezTo>
                    <a:pt x="21" y="53"/>
                    <a:pt x="20" y="55"/>
                    <a:pt x="18" y="57"/>
                  </a:cubicBezTo>
                  <a:cubicBezTo>
                    <a:pt x="17" y="58"/>
                    <a:pt x="16" y="60"/>
                    <a:pt x="16" y="62"/>
                  </a:cubicBezTo>
                  <a:close/>
                </a:path>
              </a:pathLst>
            </a:custGeom>
            <a:solidFill>
              <a:srgbClr val="F3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" name="组合 270"/>
          <p:cNvGrpSpPr/>
          <p:nvPr/>
        </p:nvGrpSpPr>
        <p:grpSpPr>
          <a:xfrm>
            <a:off x="1929393" y="7214795"/>
            <a:ext cx="204278" cy="294111"/>
            <a:chOff x="10329863" y="1671638"/>
            <a:chExt cx="263525" cy="379412"/>
          </a:xfrm>
        </p:grpSpPr>
        <p:sp>
          <p:nvSpPr>
            <p:cNvPr id="235" name="Freeform 228"/>
            <p:cNvSpPr>
              <a:spLocks/>
            </p:cNvSpPr>
            <p:nvPr/>
          </p:nvSpPr>
          <p:spPr bwMode="auto">
            <a:xfrm>
              <a:off x="10329863" y="1671638"/>
              <a:ext cx="203200" cy="200025"/>
            </a:xfrm>
            <a:custGeom>
              <a:avLst/>
              <a:gdLst>
                <a:gd name="T0" fmla="*/ 24 w 72"/>
                <a:gd name="T1" fmla="*/ 68 h 71"/>
                <a:gd name="T2" fmla="*/ 14 w 72"/>
                <a:gd name="T3" fmla="*/ 61 h 71"/>
                <a:gd name="T4" fmla="*/ 4 w 72"/>
                <a:gd name="T5" fmla="*/ 50 h 71"/>
                <a:gd name="T6" fmla="*/ 2 w 72"/>
                <a:gd name="T7" fmla="*/ 31 h 71"/>
                <a:gd name="T8" fmla="*/ 3 w 72"/>
                <a:gd name="T9" fmla="*/ 27 h 71"/>
                <a:gd name="T10" fmla="*/ 11 w 72"/>
                <a:gd name="T11" fmla="*/ 20 h 71"/>
                <a:gd name="T12" fmla="*/ 22 w 72"/>
                <a:gd name="T13" fmla="*/ 18 h 71"/>
                <a:gd name="T14" fmla="*/ 24 w 72"/>
                <a:gd name="T15" fmla="*/ 16 h 71"/>
                <a:gd name="T16" fmla="*/ 26 w 72"/>
                <a:gd name="T17" fmla="*/ 11 h 71"/>
                <a:gd name="T18" fmla="*/ 27 w 72"/>
                <a:gd name="T19" fmla="*/ 7 h 71"/>
                <a:gd name="T20" fmla="*/ 40 w 72"/>
                <a:gd name="T21" fmla="*/ 2 h 71"/>
                <a:gd name="T22" fmla="*/ 47 w 72"/>
                <a:gd name="T23" fmla="*/ 5 h 71"/>
                <a:gd name="T24" fmla="*/ 51 w 72"/>
                <a:gd name="T25" fmla="*/ 7 h 71"/>
                <a:gd name="T26" fmla="*/ 65 w 72"/>
                <a:gd name="T27" fmla="*/ 19 h 71"/>
                <a:gd name="T28" fmla="*/ 69 w 72"/>
                <a:gd name="T29" fmla="*/ 26 h 71"/>
                <a:gd name="T30" fmla="*/ 71 w 72"/>
                <a:gd name="T31" fmla="*/ 32 h 71"/>
                <a:gd name="T32" fmla="*/ 69 w 72"/>
                <a:gd name="T33" fmla="*/ 65 h 71"/>
                <a:gd name="T34" fmla="*/ 67 w 72"/>
                <a:gd name="T35" fmla="*/ 70 h 71"/>
                <a:gd name="T36" fmla="*/ 62 w 72"/>
                <a:gd name="T37" fmla="*/ 68 h 71"/>
                <a:gd name="T38" fmla="*/ 46 w 72"/>
                <a:gd name="T39" fmla="*/ 52 h 71"/>
                <a:gd name="T40" fmla="*/ 30 w 72"/>
                <a:gd name="T41" fmla="*/ 25 h 71"/>
                <a:gd name="T42" fmla="*/ 30 w 72"/>
                <a:gd name="T43" fmla="*/ 24 h 71"/>
                <a:gd name="T44" fmla="*/ 27 w 72"/>
                <a:gd name="T45" fmla="*/ 22 h 71"/>
                <a:gd name="T46" fmla="*/ 26 w 72"/>
                <a:gd name="T47" fmla="*/ 24 h 71"/>
                <a:gd name="T48" fmla="*/ 27 w 72"/>
                <a:gd name="T49" fmla="*/ 34 h 71"/>
                <a:gd name="T50" fmla="*/ 27 w 72"/>
                <a:gd name="T51" fmla="*/ 40 h 71"/>
                <a:gd name="T52" fmla="*/ 22 w 72"/>
                <a:gd name="T53" fmla="*/ 37 h 71"/>
                <a:gd name="T54" fmla="*/ 20 w 72"/>
                <a:gd name="T55" fmla="*/ 35 h 71"/>
                <a:gd name="T56" fmla="*/ 42 w 72"/>
                <a:gd name="T57" fmla="*/ 61 h 71"/>
                <a:gd name="T58" fmla="*/ 44 w 72"/>
                <a:gd name="T59" fmla="*/ 66 h 71"/>
                <a:gd name="T60" fmla="*/ 27 w 72"/>
                <a:gd name="T61" fmla="*/ 69 h 71"/>
                <a:gd name="T62" fmla="*/ 24 w 72"/>
                <a:gd name="T63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" h="71">
                  <a:moveTo>
                    <a:pt x="24" y="68"/>
                  </a:moveTo>
                  <a:cubicBezTo>
                    <a:pt x="21" y="66"/>
                    <a:pt x="17" y="64"/>
                    <a:pt x="14" y="61"/>
                  </a:cubicBezTo>
                  <a:cubicBezTo>
                    <a:pt x="10" y="59"/>
                    <a:pt x="6" y="55"/>
                    <a:pt x="4" y="50"/>
                  </a:cubicBezTo>
                  <a:cubicBezTo>
                    <a:pt x="1" y="44"/>
                    <a:pt x="0" y="38"/>
                    <a:pt x="2" y="31"/>
                  </a:cubicBezTo>
                  <a:cubicBezTo>
                    <a:pt x="2" y="30"/>
                    <a:pt x="2" y="29"/>
                    <a:pt x="3" y="27"/>
                  </a:cubicBezTo>
                  <a:cubicBezTo>
                    <a:pt x="4" y="23"/>
                    <a:pt x="6" y="20"/>
                    <a:pt x="11" y="20"/>
                  </a:cubicBezTo>
                  <a:cubicBezTo>
                    <a:pt x="14" y="19"/>
                    <a:pt x="18" y="18"/>
                    <a:pt x="22" y="18"/>
                  </a:cubicBezTo>
                  <a:cubicBezTo>
                    <a:pt x="23" y="18"/>
                    <a:pt x="24" y="17"/>
                    <a:pt x="24" y="16"/>
                  </a:cubicBezTo>
                  <a:cubicBezTo>
                    <a:pt x="24" y="14"/>
                    <a:pt x="25" y="13"/>
                    <a:pt x="26" y="11"/>
                  </a:cubicBezTo>
                  <a:cubicBezTo>
                    <a:pt x="26" y="10"/>
                    <a:pt x="27" y="8"/>
                    <a:pt x="27" y="7"/>
                  </a:cubicBezTo>
                  <a:cubicBezTo>
                    <a:pt x="30" y="2"/>
                    <a:pt x="35" y="0"/>
                    <a:pt x="40" y="2"/>
                  </a:cubicBezTo>
                  <a:cubicBezTo>
                    <a:pt x="42" y="2"/>
                    <a:pt x="45" y="3"/>
                    <a:pt x="47" y="5"/>
                  </a:cubicBezTo>
                  <a:cubicBezTo>
                    <a:pt x="48" y="6"/>
                    <a:pt x="49" y="7"/>
                    <a:pt x="51" y="7"/>
                  </a:cubicBezTo>
                  <a:cubicBezTo>
                    <a:pt x="57" y="9"/>
                    <a:pt x="61" y="14"/>
                    <a:pt x="65" y="19"/>
                  </a:cubicBezTo>
                  <a:cubicBezTo>
                    <a:pt x="66" y="21"/>
                    <a:pt x="67" y="24"/>
                    <a:pt x="69" y="26"/>
                  </a:cubicBezTo>
                  <a:cubicBezTo>
                    <a:pt x="72" y="28"/>
                    <a:pt x="71" y="30"/>
                    <a:pt x="71" y="32"/>
                  </a:cubicBezTo>
                  <a:cubicBezTo>
                    <a:pt x="69" y="43"/>
                    <a:pt x="68" y="54"/>
                    <a:pt x="69" y="65"/>
                  </a:cubicBezTo>
                  <a:cubicBezTo>
                    <a:pt x="69" y="67"/>
                    <a:pt x="69" y="69"/>
                    <a:pt x="67" y="70"/>
                  </a:cubicBezTo>
                  <a:cubicBezTo>
                    <a:pt x="65" y="71"/>
                    <a:pt x="64" y="70"/>
                    <a:pt x="62" y="68"/>
                  </a:cubicBezTo>
                  <a:cubicBezTo>
                    <a:pt x="57" y="62"/>
                    <a:pt x="51" y="57"/>
                    <a:pt x="46" y="52"/>
                  </a:cubicBezTo>
                  <a:cubicBezTo>
                    <a:pt x="38" y="44"/>
                    <a:pt x="32" y="36"/>
                    <a:pt x="30" y="25"/>
                  </a:cubicBezTo>
                  <a:cubicBezTo>
                    <a:pt x="30" y="25"/>
                    <a:pt x="30" y="24"/>
                    <a:pt x="30" y="24"/>
                  </a:cubicBezTo>
                  <a:cubicBezTo>
                    <a:pt x="29" y="22"/>
                    <a:pt x="29" y="21"/>
                    <a:pt x="27" y="22"/>
                  </a:cubicBezTo>
                  <a:cubicBezTo>
                    <a:pt x="26" y="22"/>
                    <a:pt x="25" y="23"/>
                    <a:pt x="26" y="24"/>
                  </a:cubicBezTo>
                  <a:cubicBezTo>
                    <a:pt x="26" y="28"/>
                    <a:pt x="26" y="31"/>
                    <a:pt x="27" y="34"/>
                  </a:cubicBezTo>
                  <a:cubicBezTo>
                    <a:pt x="28" y="36"/>
                    <a:pt x="29" y="39"/>
                    <a:pt x="27" y="40"/>
                  </a:cubicBezTo>
                  <a:cubicBezTo>
                    <a:pt x="25" y="41"/>
                    <a:pt x="23" y="38"/>
                    <a:pt x="22" y="37"/>
                  </a:cubicBezTo>
                  <a:cubicBezTo>
                    <a:pt x="21" y="36"/>
                    <a:pt x="21" y="36"/>
                    <a:pt x="20" y="35"/>
                  </a:cubicBezTo>
                  <a:cubicBezTo>
                    <a:pt x="25" y="46"/>
                    <a:pt x="32" y="55"/>
                    <a:pt x="42" y="61"/>
                  </a:cubicBezTo>
                  <a:cubicBezTo>
                    <a:pt x="43" y="62"/>
                    <a:pt x="46" y="64"/>
                    <a:pt x="44" y="66"/>
                  </a:cubicBezTo>
                  <a:cubicBezTo>
                    <a:pt x="38" y="68"/>
                    <a:pt x="33" y="68"/>
                    <a:pt x="27" y="69"/>
                  </a:cubicBezTo>
                  <a:cubicBezTo>
                    <a:pt x="26" y="69"/>
                    <a:pt x="25" y="69"/>
                    <a:pt x="24" y="68"/>
                  </a:cubicBezTo>
                  <a:close/>
                </a:path>
              </a:pathLst>
            </a:custGeom>
            <a:solidFill>
              <a:srgbClr val="F6C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29"/>
            <p:cNvSpPr>
              <a:spLocks/>
            </p:cNvSpPr>
            <p:nvPr/>
          </p:nvSpPr>
          <p:spPr bwMode="auto">
            <a:xfrm>
              <a:off x="10345738" y="1733550"/>
              <a:ext cx="247650" cy="317500"/>
            </a:xfrm>
            <a:custGeom>
              <a:avLst/>
              <a:gdLst>
                <a:gd name="T0" fmla="*/ 18 w 87"/>
                <a:gd name="T1" fmla="*/ 46 h 112"/>
                <a:gd name="T2" fmla="*/ 20 w 87"/>
                <a:gd name="T3" fmla="*/ 46 h 112"/>
                <a:gd name="T4" fmla="*/ 38 w 87"/>
                <a:gd name="T5" fmla="*/ 43 h 112"/>
                <a:gd name="T6" fmla="*/ 57 w 87"/>
                <a:gd name="T7" fmla="*/ 45 h 112"/>
                <a:gd name="T8" fmla="*/ 61 w 87"/>
                <a:gd name="T9" fmla="*/ 48 h 112"/>
                <a:gd name="T10" fmla="*/ 61 w 87"/>
                <a:gd name="T11" fmla="*/ 43 h 112"/>
                <a:gd name="T12" fmla="*/ 63 w 87"/>
                <a:gd name="T13" fmla="*/ 11 h 112"/>
                <a:gd name="T14" fmla="*/ 63 w 87"/>
                <a:gd name="T15" fmla="*/ 4 h 112"/>
                <a:gd name="T16" fmla="*/ 66 w 87"/>
                <a:gd name="T17" fmla="*/ 1 h 112"/>
                <a:gd name="T18" fmla="*/ 69 w 87"/>
                <a:gd name="T19" fmla="*/ 1 h 112"/>
                <a:gd name="T20" fmla="*/ 79 w 87"/>
                <a:gd name="T21" fmla="*/ 9 h 112"/>
                <a:gd name="T22" fmla="*/ 80 w 87"/>
                <a:gd name="T23" fmla="*/ 11 h 112"/>
                <a:gd name="T24" fmla="*/ 78 w 87"/>
                <a:gd name="T25" fmla="*/ 46 h 112"/>
                <a:gd name="T26" fmla="*/ 73 w 87"/>
                <a:gd name="T27" fmla="*/ 53 h 112"/>
                <a:gd name="T28" fmla="*/ 71 w 87"/>
                <a:gd name="T29" fmla="*/ 54 h 112"/>
                <a:gd name="T30" fmla="*/ 71 w 87"/>
                <a:gd name="T31" fmla="*/ 60 h 112"/>
                <a:gd name="T32" fmla="*/ 80 w 87"/>
                <a:gd name="T33" fmla="*/ 78 h 112"/>
                <a:gd name="T34" fmla="*/ 86 w 87"/>
                <a:gd name="T35" fmla="*/ 93 h 112"/>
                <a:gd name="T36" fmla="*/ 87 w 87"/>
                <a:gd name="T37" fmla="*/ 103 h 112"/>
                <a:gd name="T38" fmla="*/ 86 w 87"/>
                <a:gd name="T39" fmla="*/ 111 h 112"/>
                <a:gd name="T40" fmla="*/ 85 w 87"/>
                <a:gd name="T41" fmla="*/ 112 h 112"/>
                <a:gd name="T42" fmla="*/ 84 w 87"/>
                <a:gd name="T43" fmla="*/ 112 h 112"/>
                <a:gd name="T44" fmla="*/ 80 w 87"/>
                <a:gd name="T45" fmla="*/ 100 h 112"/>
                <a:gd name="T46" fmla="*/ 77 w 87"/>
                <a:gd name="T47" fmla="*/ 91 h 112"/>
                <a:gd name="T48" fmla="*/ 72 w 87"/>
                <a:gd name="T49" fmla="*/ 77 h 112"/>
                <a:gd name="T50" fmla="*/ 67 w 87"/>
                <a:gd name="T51" fmla="*/ 65 h 112"/>
                <a:gd name="T52" fmla="*/ 66 w 87"/>
                <a:gd name="T53" fmla="*/ 63 h 112"/>
                <a:gd name="T54" fmla="*/ 59 w 87"/>
                <a:gd name="T55" fmla="*/ 62 h 112"/>
                <a:gd name="T56" fmla="*/ 45 w 87"/>
                <a:gd name="T57" fmla="*/ 67 h 112"/>
                <a:gd name="T58" fmla="*/ 42 w 87"/>
                <a:gd name="T59" fmla="*/ 67 h 112"/>
                <a:gd name="T60" fmla="*/ 28 w 87"/>
                <a:gd name="T61" fmla="*/ 68 h 112"/>
                <a:gd name="T62" fmla="*/ 10 w 87"/>
                <a:gd name="T63" fmla="*/ 62 h 112"/>
                <a:gd name="T64" fmla="*/ 5 w 87"/>
                <a:gd name="T65" fmla="*/ 60 h 112"/>
                <a:gd name="T66" fmla="*/ 7 w 87"/>
                <a:gd name="T67" fmla="*/ 50 h 112"/>
                <a:gd name="T68" fmla="*/ 10 w 87"/>
                <a:gd name="T69" fmla="*/ 49 h 112"/>
                <a:gd name="T70" fmla="*/ 18 w 87"/>
                <a:gd name="T71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" h="112">
                  <a:moveTo>
                    <a:pt x="18" y="46"/>
                  </a:moveTo>
                  <a:cubicBezTo>
                    <a:pt x="19" y="46"/>
                    <a:pt x="19" y="46"/>
                    <a:pt x="20" y="46"/>
                  </a:cubicBezTo>
                  <a:cubicBezTo>
                    <a:pt x="26" y="44"/>
                    <a:pt x="32" y="44"/>
                    <a:pt x="38" y="43"/>
                  </a:cubicBezTo>
                  <a:cubicBezTo>
                    <a:pt x="45" y="41"/>
                    <a:pt x="51" y="42"/>
                    <a:pt x="57" y="45"/>
                  </a:cubicBezTo>
                  <a:cubicBezTo>
                    <a:pt x="58" y="46"/>
                    <a:pt x="59" y="47"/>
                    <a:pt x="61" y="48"/>
                  </a:cubicBezTo>
                  <a:cubicBezTo>
                    <a:pt x="61" y="46"/>
                    <a:pt x="61" y="45"/>
                    <a:pt x="61" y="43"/>
                  </a:cubicBezTo>
                  <a:cubicBezTo>
                    <a:pt x="60" y="32"/>
                    <a:pt x="61" y="21"/>
                    <a:pt x="63" y="11"/>
                  </a:cubicBezTo>
                  <a:cubicBezTo>
                    <a:pt x="64" y="8"/>
                    <a:pt x="64" y="6"/>
                    <a:pt x="63" y="4"/>
                  </a:cubicBezTo>
                  <a:cubicBezTo>
                    <a:pt x="64" y="3"/>
                    <a:pt x="65" y="2"/>
                    <a:pt x="66" y="1"/>
                  </a:cubicBezTo>
                  <a:cubicBezTo>
                    <a:pt x="67" y="1"/>
                    <a:pt x="68" y="0"/>
                    <a:pt x="69" y="1"/>
                  </a:cubicBezTo>
                  <a:cubicBezTo>
                    <a:pt x="73" y="3"/>
                    <a:pt x="77" y="6"/>
                    <a:pt x="79" y="9"/>
                  </a:cubicBezTo>
                  <a:cubicBezTo>
                    <a:pt x="79" y="10"/>
                    <a:pt x="79" y="11"/>
                    <a:pt x="80" y="11"/>
                  </a:cubicBezTo>
                  <a:cubicBezTo>
                    <a:pt x="84" y="23"/>
                    <a:pt x="83" y="34"/>
                    <a:pt x="78" y="46"/>
                  </a:cubicBezTo>
                  <a:cubicBezTo>
                    <a:pt x="77" y="48"/>
                    <a:pt x="75" y="51"/>
                    <a:pt x="73" y="53"/>
                  </a:cubicBezTo>
                  <a:cubicBezTo>
                    <a:pt x="72" y="53"/>
                    <a:pt x="72" y="54"/>
                    <a:pt x="71" y="54"/>
                  </a:cubicBezTo>
                  <a:cubicBezTo>
                    <a:pt x="70" y="56"/>
                    <a:pt x="70" y="58"/>
                    <a:pt x="71" y="60"/>
                  </a:cubicBezTo>
                  <a:cubicBezTo>
                    <a:pt x="75" y="65"/>
                    <a:pt x="77" y="72"/>
                    <a:pt x="80" y="78"/>
                  </a:cubicBezTo>
                  <a:cubicBezTo>
                    <a:pt x="82" y="83"/>
                    <a:pt x="84" y="88"/>
                    <a:pt x="86" y="93"/>
                  </a:cubicBezTo>
                  <a:cubicBezTo>
                    <a:pt x="87" y="96"/>
                    <a:pt x="87" y="99"/>
                    <a:pt x="87" y="103"/>
                  </a:cubicBezTo>
                  <a:cubicBezTo>
                    <a:pt x="86" y="106"/>
                    <a:pt x="85" y="108"/>
                    <a:pt x="86" y="111"/>
                  </a:cubicBezTo>
                  <a:cubicBezTo>
                    <a:pt x="86" y="111"/>
                    <a:pt x="85" y="112"/>
                    <a:pt x="85" y="112"/>
                  </a:cubicBezTo>
                  <a:cubicBezTo>
                    <a:pt x="85" y="112"/>
                    <a:pt x="84" y="112"/>
                    <a:pt x="84" y="112"/>
                  </a:cubicBezTo>
                  <a:cubicBezTo>
                    <a:pt x="83" y="108"/>
                    <a:pt x="82" y="104"/>
                    <a:pt x="80" y="100"/>
                  </a:cubicBezTo>
                  <a:cubicBezTo>
                    <a:pt x="80" y="97"/>
                    <a:pt x="79" y="94"/>
                    <a:pt x="77" y="91"/>
                  </a:cubicBezTo>
                  <a:cubicBezTo>
                    <a:pt x="76" y="87"/>
                    <a:pt x="74" y="82"/>
                    <a:pt x="72" y="77"/>
                  </a:cubicBezTo>
                  <a:cubicBezTo>
                    <a:pt x="71" y="73"/>
                    <a:pt x="69" y="69"/>
                    <a:pt x="67" y="65"/>
                  </a:cubicBezTo>
                  <a:cubicBezTo>
                    <a:pt x="67" y="65"/>
                    <a:pt x="66" y="64"/>
                    <a:pt x="66" y="63"/>
                  </a:cubicBezTo>
                  <a:cubicBezTo>
                    <a:pt x="64" y="61"/>
                    <a:pt x="61" y="61"/>
                    <a:pt x="59" y="62"/>
                  </a:cubicBezTo>
                  <a:cubicBezTo>
                    <a:pt x="55" y="65"/>
                    <a:pt x="50" y="67"/>
                    <a:pt x="45" y="67"/>
                  </a:cubicBezTo>
                  <a:cubicBezTo>
                    <a:pt x="44" y="67"/>
                    <a:pt x="43" y="67"/>
                    <a:pt x="42" y="67"/>
                  </a:cubicBezTo>
                  <a:cubicBezTo>
                    <a:pt x="37" y="69"/>
                    <a:pt x="32" y="68"/>
                    <a:pt x="28" y="68"/>
                  </a:cubicBezTo>
                  <a:cubicBezTo>
                    <a:pt x="22" y="66"/>
                    <a:pt x="15" y="65"/>
                    <a:pt x="10" y="62"/>
                  </a:cubicBezTo>
                  <a:cubicBezTo>
                    <a:pt x="8" y="62"/>
                    <a:pt x="6" y="61"/>
                    <a:pt x="5" y="60"/>
                  </a:cubicBezTo>
                  <a:cubicBezTo>
                    <a:pt x="0" y="56"/>
                    <a:pt x="3" y="51"/>
                    <a:pt x="7" y="50"/>
                  </a:cubicBezTo>
                  <a:cubicBezTo>
                    <a:pt x="8" y="49"/>
                    <a:pt x="9" y="49"/>
                    <a:pt x="10" y="49"/>
                  </a:cubicBezTo>
                  <a:cubicBezTo>
                    <a:pt x="13" y="49"/>
                    <a:pt x="16" y="48"/>
                    <a:pt x="18" y="46"/>
                  </a:cubicBezTo>
                  <a:close/>
                </a:path>
              </a:pathLst>
            </a:custGeom>
            <a:solidFill>
              <a:srgbClr val="76A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0"/>
            <p:cNvSpPr>
              <a:spLocks/>
            </p:cNvSpPr>
            <p:nvPr/>
          </p:nvSpPr>
          <p:spPr bwMode="auto">
            <a:xfrm>
              <a:off x="10377488" y="1725613"/>
              <a:ext cx="130175" cy="134938"/>
            </a:xfrm>
            <a:custGeom>
              <a:avLst/>
              <a:gdLst>
                <a:gd name="T0" fmla="*/ 46 w 46"/>
                <a:gd name="T1" fmla="*/ 48 h 48"/>
                <a:gd name="T2" fmla="*/ 27 w 46"/>
                <a:gd name="T3" fmla="*/ 46 h 48"/>
                <a:gd name="T4" fmla="*/ 25 w 46"/>
                <a:gd name="T5" fmla="*/ 44 h 48"/>
                <a:gd name="T6" fmla="*/ 10 w 46"/>
                <a:gd name="T7" fmla="*/ 30 h 48"/>
                <a:gd name="T8" fmla="*/ 5 w 46"/>
                <a:gd name="T9" fmla="*/ 21 h 48"/>
                <a:gd name="T10" fmla="*/ 0 w 46"/>
                <a:gd name="T11" fmla="*/ 15 h 48"/>
                <a:gd name="T12" fmla="*/ 0 w 46"/>
                <a:gd name="T13" fmla="*/ 13 h 48"/>
                <a:gd name="T14" fmla="*/ 2 w 46"/>
                <a:gd name="T15" fmla="*/ 13 h 48"/>
                <a:gd name="T16" fmla="*/ 5 w 46"/>
                <a:gd name="T17" fmla="*/ 16 h 48"/>
                <a:gd name="T18" fmla="*/ 9 w 46"/>
                <a:gd name="T19" fmla="*/ 20 h 48"/>
                <a:gd name="T20" fmla="*/ 9 w 46"/>
                <a:gd name="T21" fmla="*/ 18 h 48"/>
                <a:gd name="T22" fmla="*/ 7 w 46"/>
                <a:gd name="T23" fmla="*/ 8 h 48"/>
                <a:gd name="T24" fmla="*/ 7 w 46"/>
                <a:gd name="T25" fmla="*/ 6 h 48"/>
                <a:gd name="T26" fmla="*/ 8 w 46"/>
                <a:gd name="T27" fmla="*/ 2 h 48"/>
                <a:gd name="T28" fmla="*/ 10 w 46"/>
                <a:gd name="T29" fmla="*/ 0 h 48"/>
                <a:gd name="T30" fmla="*/ 13 w 46"/>
                <a:gd name="T31" fmla="*/ 2 h 48"/>
                <a:gd name="T32" fmla="*/ 14 w 46"/>
                <a:gd name="T33" fmla="*/ 5 h 48"/>
                <a:gd name="T34" fmla="*/ 29 w 46"/>
                <a:gd name="T35" fmla="*/ 31 h 48"/>
                <a:gd name="T36" fmla="*/ 45 w 46"/>
                <a:gd name="T37" fmla="*/ 46 h 48"/>
                <a:gd name="T38" fmla="*/ 46 w 46"/>
                <a:gd name="T3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48">
                  <a:moveTo>
                    <a:pt x="46" y="48"/>
                  </a:moveTo>
                  <a:cubicBezTo>
                    <a:pt x="40" y="47"/>
                    <a:pt x="34" y="47"/>
                    <a:pt x="27" y="46"/>
                  </a:cubicBezTo>
                  <a:cubicBezTo>
                    <a:pt x="27" y="45"/>
                    <a:pt x="26" y="45"/>
                    <a:pt x="25" y="44"/>
                  </a:cubicBezTo>
                  <a:cubicBezTo>
                    <a:pt x="19" y="40"/>
                    <a:pt x="14" y="35"/>
                    <a:pt x="10" y="30"/>
                  </a:cubicBezTo>
                  <a:cubicBezTo>
                    <a:pt x="8" y="27"/>
                    <a:pt x="6" y="24"/>
                    <a:pt x="5" y="21"/>
                  </a:cubicBezTo>
                  <a:cubicBezTo>
                    <a:pt x="4" y="19"/>
                    <a:pt x="3" y="17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3" y="14"/>
                    <a:pt x="4" y="14"/>
                    <a:pt x="5" y="16"/>
                  </a:cubicBezTo>
                  <a:cubicBezTo>
                    <a:pt x="6" y="18"/>
                    <a:pt x="7" y="19"/>
                    <a:pt x="9" y="20"/>
                  </a:cubicBezTo>
                  <a:cubicBezTo>
                    <a:pt x="10" y="19"/>
                    <a:pt x="10" y="18"/>
                    <a:pt x="9" y="18"/>
                  </a:cubicBezTo>
                  <a:cubicBezTo>
                    <a:pt x="8" y="15"/>
                    <a:pt x="7" y="12"/>
                    <a:pt x="7" y="8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5"/>
                    <a:pt x="7" y="4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1" y="0"/>
                    <a:pt x="12" y="1"/>
                    <a:pt x="13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6" y="16"/>
                    <a:pt x="22" y="24"/>
                    <a:pt x="29" y="31"/>
                  </a:cubicBezTo>
                  <a:cubicBezTo>
                    <a:pt x="34" y="36"/>
                    <a:pt x="40" y="41"/>
                    <a:pt x="45" y="46"/>
                  </a:cubicBezTo>
                  <a:cubicBezTo>
                    <a:pt x="45" y="47"/>
                    <a:pt x="45" y="48"/>
                    <a:pt x="46" y="48"/>
                  </a:cubicBezTo>
                  <a:close/>
                </a:path>
              </a:pathLst>
            </a:custGeom>
            <a:solidFill>
              <a:srgbClr val="F3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" name="组合 271"/>
          <p:cNvGrpSpPr/>
          <p:nvPr/>
        </p:nvGrpSpPr>
        <p:grpSpPr>
          <a:xfrm>
            <a:off x="5375237" y="6723683"/>
            <a:ext cx="171052" cy="217814"/>
            <a:chOff x="10250488" y="2501900"/>
            <a:chExt cx="220663" cy="280988"/>
          </a:xfrm>
        </p:grpSpPr>
        <p:sp>
          <p:nvSpPr>
            <p:cNvPr id="238" name="Freeform 231"/>
            <p:cNvSpPr>
              <a:spLocks/>
            </p:cNvSpPr>
            <p:nvPr/>
          </p:nvSpPr>
          <p:spPr bwMode="auto">
            <a:xfrm>
              <a:off x="10250488" y="2501900"/>
              <a:ext cx="166688" cy="207963"/>
            </a:xfrm>
            <a:custGeom>
              <a:avLst/>
              <a:gdLst>
                <a:gd name="T0" fmla="*/ 30 w 59"/>
                <a:gd name="T1" fmla="*/ 72 h 73"/>
                <a:gd name="T2" fmla="*/ 29 w 59"/>
                <a:gd name="T3" fmla="*/ 72 h 73"/>
                <a:gd name="T4" fmla="*/ 11 w 59"/>
                <a:gd name="T5" fmla="*/ 58 h 73"/>
                <a:gd name="T6" fmla="*/ 3 w 59"/>
                <a:gd name="T7" fmla="*/ 40 h 73"/>
                <a:gd name="T8" fmla="*/ 1 w 59"/>
                <a:gd name="T9" fmla="*/ 35 h 73"/>
                <a:gd name="T10" fmla="*/ 2 w 59"/>
                <a:gd name="T11" fmla="*/ 27 h 73"/>
                <a:gd name="T12" fmla="*/ 5 w 59"/>
                <a:gd name="T13" fmla="*/ 22 h 73"/>
                <a:gd name="T14" fmla="*/ 14 w 59"/>
                <a:gd name="T15" fmla="*/ 17 h 73"/>
                <a:gd name="T16" fmla="*/ 16 w 59"/>
                <a:gd name="T17" fmla="*/ 15 h 73"/>
                <a:gd name="T18" fmla="*/ 17 w 59"/>
                <a:gd name="T19" fmla="*/ 5 h 73"/>
                <a:gd name="T20" fmla="*/ 24 w 59"/>
                <a:gd name="T21" fmla="*/ 0 h 73"/>
                <a:gd name="T22" fmla="*/ 28 w 59"/>
                <a:gd name="T23" fmla="*/ 0 h 73"/>
                <a:gd name="T24" fmla="*/ 37 w 59"/>
                <a:gd name="T25" fmla="*/ 2 h 73"/>
                <a:gd name="T26" fmla="*/ 42 w 59"/>
                <a:gd name="T27" fmla="*/ 5 h 73"/>
                <a:gd name="T28" fmla="*/ 58 w 59"/>
                <a:gd name="T29" fmla="*/ 19 h 73"/>
                <a:gd name="T30" fmla="*/ 58 w 59"/>
                <a:gd name="T31" fmla="*/ 34 h 73"/>
                <a:gd name="T32" fmla="*/ 57 w 59"/>
                <a:gd name="T33" fmla="*/ 59 h 73"/>
                <a:gd name="T34" fmla="*/ 50 w 59"/>
                <a:gd name="T35" fmla="*/ 59 h 73"/>
                <a:gd name="T36" fmla="*/ 34 w 59"/>
                <a:gd name="T37" fmla="*/ 49 h 73"/>
                <a:gd name="T38" fmla="*/ 21 w 59"/>
                <a:gd name="T39" fmla="*/ 29 h 73"/>
                <a:gd name="T40" fmla="*/ 21 w 59"/>
                <a:gd name="T41" fmla="*/ 25 h 73"/>
                <a:gd name="T42" fmla="*/ 19 w 59"/>
                <a:gd name="T43" fmla="*/ 22 h 73"/>
                <a:gd name="T44" fmla="*/ 17 w 59"/>
                <a:gd name="T45" fmla="*/ 25 h 73"/>
                <a:gd name="T46" fmla="*/ 16 w 59"/>
                <a:gd name="T47" fmla="*/ 32 h 73"/>
                <a:gd name="T48" fmla="*/ 15 w 59"/>
                <a:gd name="T49" fmla="*/ 35 h 73"/>
                <a:gd name="T50" fmla="*/ 12 w 59"/>
                <a:gd name="T51" fmla="*/ 33 h 73"/>
                <a:gd name="T52" fmla="*/ 8 w 59"/>
                <a:gd name="T53" fmla="*/ 31 h 73"/>
                <a:gd name="T54" fmla="*/ 7 w 59"/>
                <a:gd name="T55" fmla="*/ 37 h 73"/>
                <a:gd name="T56" fmla="*/ 15 w 59"/>
                <a:gd name="T57" fmla="*/ 47 h 73"/>
                <a:gd name="T58" fmla="*/ 46 w 59"/>
                <a:gd name="T59" fmla="*/ 63 h 73"/>
                <a:gd name="T60" fmla="*/ 50 w 59"/>
                <a:gd name="T61" fmla="*/ 66 h 73"/>
                <a:gd name="T62" fmla="*/ 35 w 59"/>
                <a:gd name="T63" fmla="*/ 73 h 73"/>
                <a:gd name="T64" fmla="*/ 30 w 59"/>
                <a:gd name="T65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73">
                  <a:moveTo>
                    <a:pt x="30" y="72"/>
                  </a:moveTo>
                  <a:cubicBezTo>
                    <a:pt x="30" y="72"/>
                    <a:pt x="29" y="72"/>
                    <a:pt x="29" y="72"/>
                  </a:cubicBezTo>
                  <a:cubicBezTo>
                    <a:pt x="20" y="71"/>
                    <a:pt x="14" y="66"/>
                    <a:pt x="11" y="58"/>
                  </a:cubicBezTo>
                  <a:cubicBezTo>
                    <a:pt x="8" y="52"/>
                    <a:pt x="5" y="46"/>
                    <a:pt x="3" y="40"/>
                  </a:cubicBezTo>
                  <a:cubicBezTo>
                    <a:pt x="2" y="38"/>
                    <a:pt x="2" y="36"/>
                    <a:pt x="1" y="35"/>
                  </a:cubicBezTo>
                  <a:cubicBezTo>
                    <a:pt x="0" y="32"/>
                    <a:pt x="1" y="29"/>
                    <a:pt x="2" y="27"/>
                  </a:cubicBezTo>
                  <a:cubicBezTo>
                    <a:pt x="3" y="25"/>
                    <a:pt x="4" y="24"/>
                    <a:pt x="5" y="22"/>
                  </a:cubicBezTo>
                  <a:cubicBezTo>
                    <a:pt x="6" y="17"/>
                    <a:pt x="9" y="16"/>
                    <a:pt x="14" y="17"/>
                  </a:cubicBezTo>
                  <a:cubicBezTo>
                    <a:pt x="16" y="17"/>
                    <a:pt x="17" y="17"/>
                    <a:pt x="16" y="15"/>
                  </a:cubicBezTo>
                  <a:cubicBezTo>
                    <a:pt x="16" y="11"/>
                    <a:pt x="16" y="8"/>
                    <a:pt x="17" y="5"/>
                  </a:cubicBezTo>
                  <a:cubicBezTo>
                    <a:pt x="18" y="2"/>
                    <a:pt x="21" y="0"/>
                    <a:pt x="24" y="0"/>
                  </a:cubicBezTo>
                  <a:cubicBezTo>
                    <a:pt x="25" y="0"/>
                    <a:pt x="26" y="0"/>
                    <a:pt x="28" y="0"/>
                  </a:cubicBezTo>
                  <a:cubicBezTo>
                    <a:pt x="31" y="1"/>
                    <a:pt x="34" y="2"/>
                    <a:pt x="37" y="2"/>
                  </a:cubicBezTo>
                  <a:cubicBezTo>
                    <a:pt x="39" y="3"/>
                    <a:pt x="40" y="4"/>
                    <a:pt x="42" y="5"/>
                  </a:cubicBezTo>
                  <a:cubicBezTo>
                    <a:pt x="48" y="9"/>
                    <a:pt x="53" y="14"/>
                    <a:pt x="58" y="19"/>
                  </a:cubicBezTo>
                  <a:cubicBezTo>
                    <a:pt x="59" y="24"/>
                    <a:pt x="58" y="29"/>
                    <a:pt x="58" y="34"/>
                  </a:cubicBezTo>
                  <a:cubicBezTo>
                    <a:pt x="58" y="42"/>
                    <a:pt x="57" y="51"/>
                    <a:pt x="57" y="59"/>
                  </a:cubicBezTo>
                  <a:cubicBezTo>
                    <a:pt x="55" y="61"/>
                    <a:pt x="52" y="60"/>
                    <a:pt x="50" y="59"/>
                  </a:cubicBezTo>
                  <a:cubicBezTo>
                    <a:pt x="44" y="56"/>
                    <a:pt x="39" y="53"/>
                    <a:pt x="34" y="49"/>
                  </a:cubicBezTo>
                  <a:cubicBezTo>
                    <a:pt x="27" y="44"/>
                    <a:pt x="22" y="38"/>
                    <a:pt x="21" y="29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0" y="24"/>
                    <a:pt x="20" y="22"/>
                    <a:pt x="19" y="22"/>
                  </a:cubicBezTo>
                  <a:cubicBezTo>
                    <a:pt x="17" y="22"/>
                    <a:pt x="17" y="24"/>
                    <a:pt x="17" y="25"/>
                  </a:cubicBezTo>
                  <a:cubicBezTo>
                    <a:pt x="16" y="27"/>
                    <a:pt x="16" y="30"/>
                    <a:pt x="16" y="32"/>
                  </a:cubicBezTo>
                  <a:cubicBezTo>
                    <a:pt x="16" y="33"/>
                    <a:pt x="16" y="35"/>
                    <a:pt x="15" y="35"/>
                  </a:cubicBezTo>
                  <a:cubicBezTo>
                    <a:pt x="13" y="35"/>
                    <a:pt x="13" y="34"/>
                    <a:pt x="12" y="33"/>
                  </a:cubicBezTo>
                  <a:cubicBezTo>
                    <a:pt x="11" y="32"/>
                    <a:pt x="10" y="30"/>
                    <a:pt x="8" y="31"/>
                  </a:cubicBezTo>
                  <a:cubicBezTo>
                    <a:pt x="6" y="33"/>
                    <a:pt x="7" y="35"/>
                    <a:pt x="7" y="37"/>
                  </a:cubicBezTo>
                  <a:cubicBezTo>
                    <a:pt x="9" y="41"/>
                    <a:pt x="11" y="44"/>
                    <a:pt x="15" y="47"/>
                  </a:cubicBezTo>
                  <a:cubicBezTo>
                    <a:pt x="23" y="56"/>
                    <a:pt x="33" y="63"/>
                    <a:pt x="46" y="63"/>
                  </a:cubicBezTo>
                  <a:cubicBezTo>
                    <a:pt x="47" y="63"/>
                    <a:pt x="51" y="62"/>
                    <a:pt x="50" y="66"/>
                  </a:cubicBezTo>
                  <a:cubicBezTo>
                    <a:pt x="46" y="70"/>
                    <a:pt x="41" y="72"/>
                    <a:pt x="35" y="73"/>
                  </a:cubicBezTo>
                  <a:cubicBezTo>
                    <a:pt x="34" y="73"/>
                    <a:pt x="32" y="73"/>
                    <a:pt x="30" y="72"/>
                  </a:cubicBezTo>
                  <a:close/>
                </a:path>
              </a:pathLst>
            </a:custGeom>
            <a:solidFill>
              <a:srgbClr val="F6C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32"/>
            <p:cNvSpPr>
              <a:spLocks/>
            </p:cNvSpPr>
            <p:nvPr/>
          </p:nvSpPr>
          <p:spPr bwMode="auto">
            <a:xfrm>
              <a:off x="10317163" y="2527300"/>
              <a:ext cx="153988" cy="255588"/>
            </a:xfrm>
            <a:custGeom>
              <a:avLst/>
              <a:gdLst>
                <a:gd name="T0" fmla="*/ 6 w 54"/>
                <a:gd name="T1" fmla="*/ 63 h 90"/>
                <a:gd name="T2" fmla="*/ 26 w 54"/>
                <a:gd name="T3" fmla="*/ 56 h 90"/>
                <a:gd name="T4" fmla="*/ 33 w 54"/>
                <a:gd name="T5" fmla="*/ 50 h 90"/>
                <a:gd name="T6" fmla="*/ 32 w 54"/>
                <a:gd name="T7" fmla="*/ 35 h 90"/>
                <a:gd name="T8" fmla="*/ 32 w 54"/>
                <a:gd name="T9" fmla="*/ 20 h 90"/>
                <a:gd name="T10" fmla="*/ 34 w 54"/>
                <a:gd name="T11" fmla="*/ 10 h 90"/>
                <a:gd name="T12" fmla="*/ 36 w 54"/>
                <a:gd name="T13" fmla="*/ 6 h 90"/>
                <a:gd name="T14" fmla="*/ 38 w 54"/>
                <a:gd name="T15" fmla="*/ 3 h 90"/>
                <a:gd name="T16" fmla="*/ 48 w 54"/>
                <a:gd name="T17" fmla="*/ 2 h 90"/>
                <a:gd name="T18" fmla="*/ 52 w 54"/>
                <a:gd name="T19" fmla="*/ 9 h 90"/>
                <a:gd name="T20" fmla="*/ 53 w 54"/>
                <a:gd name="T21" fmla="*/ 21 h 90"/>
                <a:gd name="T22" fmla="*/ 51 w 54"/>
                <a:gd name="T23" fmla="*/ 41 h 90"/>
                <a:gd name="T24" fmla="*/ 47 w 54"/>
                <a:gd name="T25" fmla="*/ 57 h 90"/>
                <a:gd name="T26" fmla="*/ 47 w 54"/>
                <a:gd name="T27" fmla="*/ 62 h 90"/>
                <a:gd name="T28" fmla="*/ 52 w 54"/>
                <a:gd name="T29" fmla="*/ 81 h 90"/>
                <a:gd name="T30" fmla="*/ 49 w 54"/>
                <a:gd name="T31" fmla="*/ 89 h 90"/>
                <a:gd name="T32" fmla="*/ 48 w 54"/>
                <a:gd name="T33" fmla="*/ 90 h 90"/>
                <a:gd name="T34" fmla="*/ 47 w 54"/>
                <a:gd name="T35" fmla="*/ 88 h 90"/>
                <a:gd name="T36" fmla="*/ 44 w 54"/>
                <a:gd name="T37" fmla="*/ 77 h 90"/>
                <a:gd name="T38" fmla="*/ 39 w 54"/>
                <a:gd name="T39" fmla="*/ 62 h 90"/>
                <a:gd name="T40" fmla="*/ 38 w 54"/>
                <a:gd name="T41" fmla="*/ 64 h 90"/>
                <a:gd name="T42" fmla="*/ 29 w 54"/>
                <a:gd name="T43" fmla="*/ 71 h 90"/>
                <a:gd name="T44" fmla="*/ 27 w 54"/>
                <a:gd name="T45" fmla="*/ 72 h 90"/>
                <a:gd name="T46" fmla="*/ 7 w 54"/>
                <a:gd name="T47" fmla="*/ 74 h 90"/>
                <a:gd name="T48" fmla="*/ 2 w 54"/>
                <a:gd name="T49" fmla="*/ 71 h 90"/>
                <a:gd name="T50" fmla="*/ 2 w 54"/>
                <a:gd name="T51" fmla="*/ 65 h 90"/>
                <a:gd name="T52" fmla="*/ 6 w 54"/>
                <a:gd name="T53" fmla="*/ 6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90">
                  <a:moveTo>
                    <a:pt x="6" y="63"/>
                  </a:moveTo>
                  <a:cubicBezTo>
                    <a:pt x="14" y="63"/>
                    <a:pt x="20" y="59"/>
                    <a:pt x="26" y="56"/>
                  </a:cubicBezTo>
                  <a:cubicBezTo>
                    <a:pt x="28" y="53"/>
                    <a:pt x="32" y="53"/>
                    <a:pt x="33" y="50"/>
                  </a:cubicBezTo>
                  <a:cubicBezTo>
                    <a:pt x="32" y="45"/>
                    <a:pt x="32" y="40"/>
                    <a:pt x="32" y="35"/>
                  </a:cubicBezTo>
                  <a:cubicBezTo>
                    <a:pt x="32" y="30"/>
                    <a:pt x="32" y="25"/>
                    <a:pt x="32" y="20"/>
                  </a:cubicBezTo>
                  <a:cubicBezTo>
                    <a:pt x="32" y="17"/>
                    <a:pt x="33" y="14"/>
                    <a:pt x="34" y="10"/>
                  </a:cubicBezTo>
                  <a:cubicBezTo>
                    <a:pt x="35" y="9"/>
                    <a:pt x="35" y="7"/>
                    <a:pt x="36" y="6"/>
                  </a:cubicBezTo>
                  <a:cubicBezTo>
                    <a:pt x="37" y="5"/>
                    <a:pt x="37" y="4"/>
                    <a:pt x="38" y="3"/>
                  </a:cubicBezTo>
                  <a:cubicBezTo>
                    <a:pt x="41" y="0"/>
                    <a:pt x="45" y="0"/>
                    <a:pt x="48" y="2"/>
                  </a:cubicBezTo>
                  <a:cubicBezTo>
                    <a:pt x="49" y="4"/>
                    <a:pt x="51" y="6"/>
                    <a:pt x="52" y="9"/>
                  </a:cubicBezTo>
                  <a:cubicBezTo>
                    <a:pt x="53" y="13"/>
                    <a:pt x="54" y="17"/>
                    <a:pt x="53" y="21"/>
                  </a:cubicBezTo>
                  <a:cubicBezTo>
                    <a:pt x="53" y="28"/>
                    <a:pt x="52" y="35"/>
                    <a:pt x="51" y="41"/>
                  </a:cubicBezTo>
                  <a:cubicBezTo>
                    <a:pt x="50" y="47"/>
                    <a:pt x="49" y="52"/>
                    <a:pt x="47" y="57"/>
                  </a:cubicBezTo>
                  <a:cubicBezTo>
                    <a:pt x="46" y="59"/>
                    <a:pt x="46" y="61"/>
                    <a:pt x="47" y="62"/>
                  </a:cubicBezTo>
                  <a:cubicBezTo>
                    <a:pt x="51" y="68"/>
                    <a:pt x="51" y="74"/>
                    <a:pt x="52" y="81"/>
                  </a:cubicBezTo>
                  <a:cubicBezTo>
                    <a:pt x="52" y="84"/>
                    <a:pt x="51" y="87"/>
                    <a:pt x="49" y="89"/>
                  </a:cubicBezTo>
                  <a:cubicBezTo>
                    <a:pt x="49" y="89"/>
                    <a:pt x="48" y="90"/>
                    <a:pt x="48" y="90"/>
                  </a:cubicBezTo>
                  <a:cubicBezTo>
                    <a:pt x="47" y="90"/>
                    <a:pt x="47" y="89"/>
                    <a:pt x="47" y="88"/>
                  </a:cubicBezTo>
                  <a:cubicBezTo>
                    <a:pt x="46" y="85"/>
                    <a:pt x="44" y="81"/>
                    <a:pt x="44" y="77"/>
                  </a:cubicBezTo>
                  <a:cubicBezTo>
                    <a:pt x="44" y="72"/>
                    <a:pt x="42" y="67"/>
                    <a:pt x="39" y="62"/>
                  </a:cubicBezTo>
                  <a:cubicBezTo>
                    <a:pt x="38" y="62"/>
                    <a:pt x="38" y="63"/>
                    <a:pt x="38" y="64"/>
                  </a:cubicBezTo>
                  <a:cubicBezTo>
                    <a:pt x="36" y="68"/>
                    <a:pt x="33" y="70"/>
                    <a:pt x="29" y="71"/>
                  </a:cubicBezTo>
                  <a:cubicBezTo>
                    <a:pt x="28" y="71"/>
                    <a:pt x="27" y="72"/>
                    <a:pt x="27" y="72"/>
                  </a:cubicBezTo>
                  <a:cubicBezTo>
                    <a:pt x="20" y="72"/>
                    <a:pt x="14" y="74"/>
                    <a:pt x="7" y="74"/>
                  </a:cubicBezTo>
                  <a:cubicBezTo>
                    <a:pt x="5" y="74"/>
                    <a:pt x="3" y="73"/>
                    <a:pt x="2" y="71"/>
                  </a:cubicBezTo>
                  <a:cubicBezTo>
                    <a:pt x="0" y="69"/>
                    <a:pt x="1" y="67"/>
                    <a:pt x="2" y="65"/>
                  </a:cubicBezTo>
                  <a:cubicBezTo>
                    <a:pt x="3" y="64"/>
                    <a:pt x="5" y="64"/>
                    <a:pt x="6" y="63"/>
                  </a:cubicBezTo>
                  <a:close/>
                </a:path>
              </a:pathLst>
            </a:custGeom>
            <a:solidFill>
              <a:srgbClr val="76A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33"/>
            <p:cNvSpPr>
              <a:spLocks/>
            </p:cNvSpPr>
            <p:nvPr/>
          </p:nvSpPr>
          <p:spPr bwMode="auto">
            <a:xfrm>
              <a:off x="10263188" y="2559050"/>
              <a:ext cx="150813" cy="127000"/>
            </a:xfrm>
            <a:custGeom>
              <a:avLst/>
              <a:gdLst>
                <a:gd name="T0" fmla="*/ 52 w 53"/>
                <a:gd name="T1" fmla="*/ 39 h 45"/>
                <a:gd name="T2" fmla="*/ 51 w 53"/>
                <a:gd name="T3" fmla="*/ 43 h 45"/>
                <a:gd name="T4" fmla="*/ 45 w 53"/>
                <a:gd name="T5" fmla="*/ 45 h 45"/>
                <a:gd name="T6" fmla="*/ 35 w 53"/>
                <a:gd name="T7" fmla="*/ 44 h 45"/>
                <a:gd name="T8" fmla="*/ 27 w 53"/>
                <a:gd name="T9" fmla="*/ 42 h 45"/>
                <a:gd name="T10" fmla="*/ 15 w 53"/>
                <a:gd name="T11" fmla="*/ 34 h 45"/>
                <a:gd name="T12" fmla="*/ 1 w 53"/>
                <a:gd name="T13" fmla="*/ 17 h 45"/>
                <a:gd name="T14" fmla="*/ 0 w 53"/>
                <a:gd name="T15" fmla="*/ 13 h 45"/>
                <a:gd name="T16" fmla="*/ 3 w 53"/>
                <a:gd name="T17" fmla="*/ 9 h 45"/>
                <a:gd name="T18" fmla="*/ 7 w 53"/>
                <a:gd name="T19" fmla="*/ 10 h 45"/>
                <a:gd name="T20" fmla="*/ 8 w 53"/>
                <a:gd name="T21" fmla="*/ 13 h 45"/>
                <a:gd name="T22" fmla="*/ 9 w 53"/>
                <a:gd name="T23" fmla="*/ 14 h 45"/>
                <a:gd name="T24" fmla="*/ 10 w 53"/>
                <a:gd name="T25" fmla="*/ 11 h 45"/>
                <a:gd name="T26" fmla="*/ 10 w 53"/>
                <a:gd name="T27" fmla="*/ 3 h 45"/>
                <a:gd name="T28" fmla="*/ 11 w 53"/>
                <a:gd name="T29" fmla="*/ 2 h 45"/>
                <a:gd name="T30" fmla="*/ 14 w 53"/>
                <a:gd name="T31" fmla="*/ 0 h 45"/>
                <a:gd name="T32" fmla="*/ 17 w 53"/>
                <a:gd name="T33" fmla="*/ 3 h 45"/>
                <a:gd name="T34" fmla="*/ 17 w 53"/>
                <a:gd name="T35" fmla="*/ 6 h 45"/>
                <a:gd name="T36" fmla="*/ 20 w 53"/>
                <a:gd name="T37" fmla="*/ 17 h 45"/>
                <a:gd name="T38" fmla="*/ 25 w 53"/>
                <a:gd name="T39" fmla="*/ 24 h 45"/>
                <a:gd name="T40" fmla="*/ 35 w 53"/>
                <a:gd name="T41" fmla="*/ 31 h 45"/>
                <a:gd name="T42" fmla="*/ 42 w 53"/>
                <a:gd name="T43" fmla="*/ 36 h 45"/>
                <a:gd name="T44" fmla="*/ 52 w 53"/>
                <a:gd name="T45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45">
                  <a:moveTo>
                    <a:pt x="52" y="39"/>
                  </a:moveTo>
                  <a:cubicBezTo>
                    <a:pt x="53" y="42"/>
                    <a:pt x="53" y="42"/>
                    <a:pt x="51" y="43"/>
                  </a:cubicBezTo>
                  <a:cubicBezTo>
                    <a:pt x="49" y="44"/>
                    <a:pt x="47" y="44"/>
                    <a:pt x="45" y="45"/>
                  </a:cubicBezTo>
                  <a:cubicBezTo>
                    <a:pt x="42" y="45"/>
                    <a:pt x="39" y="44"/>
                    <a:pt x="35" y="44"/>
                  </a:cubicBezTo>
                  <a:cubicBezTo>
                    <a:pt x="32" y="44"/>
                    <a:pt x="30" y="43"/>
                    <a:pt x="27" y="42"/>
                  </a:cubicBezTo>
                  <a:cubicBezTo>
                    <a:pt x="23" y="39"/>
                    <a:pt x="19" y="37"/>
                    <a:pt x="15" y="34"/>
                  </a:cubicBezTo>
                  <a:cubicBezTo>
                    <a:pt x="9" y="30"/>
                    <a:pt x="4" y="24"/>
                    <a:pt x="1" y="17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0" y="11"/>
                    <a:pt x="1" y="10"/>
                    <a:pt x="3" y="9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10" y="13"/>
                    <a:pt x="10" y="12"/>
                    <a:pt x="10" y="11"/>
                  </a:cubicBezTo>
                  <a:cubicBezTo>
                    <a:pt x="9" y="8"/>
                    <a:pt x="10" y="6"/>
                    <a:pt x="10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1"/>
                    <a:pt x="13" y="0"/>
                    <a:pt x="14" y="0"/>
                  </a:cubicBezTo>
                  <a:cubicBezTo>
                    <a:pt x="15" y="0"/>
                    <a:pt x="17" y="1"/>
                    <a:pt x="17" y="3"/>
                  </a:cubicBezTo>
                  <a:cubicBezTo>
                    <a:pt x="17" y="4"/>
                    <a:pt x="17" y="5"/>
                    <a:pt x="17" y="6"/>
                  </a:cubicBezTo>
                  <a:cubicBezTo>
                    <a:pt x="18" y="10"/>
                    <a:pt x="18" y="13"/>
                    <a:pt x="20" y="17"/>
                  </a:cubicBezTo>
                  <a:cubicBezTo>
                    <a:pt x="21" y="20"/>
                    <a:pt x="23" y="22"/>
                    <a:pt x="25" y="24"/>
                  </a:cubicBezTo>
                  <a:cubicBezTo>
                    <a:pt x="28" y="27"/>
                    <a:pt x="31" y="30"/>
                    <a:pt x="35" y="31"/>
                  </a:cubicBezTo>
                  <a:cubicBezTo>
                    <a:pt x="37" y="32"/>
                    <a:pt x="40" y="34"/>
                    <a:pt x="42" y="36"/>
                  </a:cubicBezTo>
                  <a:cubicBezTo>
                    <a:pt x="45" y="38"/>
                    <a:pt x="48" y="39"/>
                    <a:pt x="52" y="39"/>
                  </a:cubicBezTo>
                  <a:close/>
                </a:path>
              </a:pathLst>
            </a:custGeom>
            <a:solidFill>
              <a:srgbClr val="F3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7" name="组合 266"/>
          <p:cNvGrpSpPr/>
          <p:nvPr/>
        </p:nvGrpSpPr>
        <p:grpSpPr>
          <a:xfrm>
            <a:off x="3634759" y="7010470"/>
            <a:ext cx="220276" cy="287958"/>
            <a:chOff x="6997700" y="757238"/>
            <a:chExt cx="284163" cy="371475"/>
          </a:xfrm>
        </p:grpSpPr>
        <p:sp>
          <p:nvSpPr>
            <p:cNvPr id="241" name="Freeform 234"/>
            <p:cNvSpPr>
              <a:spLocks/>
            </p:cNvSpPr>
            <p:nvPr/>
          </p:nvSpPr>
          <p:spPr bwMode="auto">
            <a:xfrm>
              <a:off x="6997700" y="757238"/>
              <a:ext cx="222250" cy="247650"/>
            </a:xfrm>
            <a:custGeom>
              <a:avLst/>
              <a:gdLst>
                <a:gd name="T0" fmla="*/ 17 w 78"/>
                <a:gd name="T1" fmla="*/ 82 h 87"/>
                <a:gd name="T2" fmla="*/ 16 w 78"/>
                <a:gd name="T3" fmla="*/ 81 h 87"/>
                <a:gd name="T4" fmla="*/ 1 w 78"/>
                <a:gd name="T5" fmla="*/ 58 h 87"/>
                <a:gd name="T6" fmla="*/ 1 w 78"/>
                <a:gd name="T7" fmla="*/ 34 h 87"/>
                <a:gd name="T8" fmla="*/ 2 w 78"/>
                <a:gd name="T9" fmla="*/ 28 h 87"/>
                <a:gd name="T10" fmla="*/ 7 w 78"/>
                <a:gd name="T11" fmla="*/ 19 h 87"/>
                <a:gd name="T12" fmla="*/ 12 w 78"/>
                <a:gd name="T13" fmla="*/ 16 h 87"/>
                <a:gd name="T14" fmla="*/ 27 w 78"/>
                <a:gd name="T15" fmla="*/ 14 h 87"/>
                <a:gd name="T16" fmla="*/ 30 w 78"/>
                <a:gd name="T17" fmla="*/ 13 h 87"/>
                <a:gd name="T18" fmla="*/ 36 w 78"/>
                <a:gd name="T19" fmla="*/ 3 h 87"/>
                <a:gd name="T20" fmla="*/ 47 w 78"/>
                <a:gd name="T21" fmla="*/ 1 h 87"/>
                <a:gd name="T22" fmla="*/ 51 w 78"/>
                <a:gd name="T23" fmla="*/ 3 h 87"/>
                <a:gd name="T24" fmla="*/ 62 w 78"/>
                <a:gd name="T25" fmla="*/ 10 h 87"/>
                <a:gd name="T26" fmla="*/ 66 w 78"/>
                <a:gd name="T27" fmla="*/ 14 h 87"/>
                <a:gd name="T28" fmla="*/ 78 w 78"/>
                <a:gd name="T29" fmla="*/ 38 h 87"/>
                <a:gd name="T30" fmla="*/ 70 w 78"/>
                <a:gd name="T31" fmla="*/ 53 h 87"/>
                <a:gd name="T32" fmla="*/ 56 w 78"/>
                <a:gd name="T33" fmla="*/ 81 h 87"/>
                <a:gd name="T34" fmla="*/ 47 w 78"/>
                <a:gd name="T35" fmla="*/ 77 h 87"/>
                <a:gd name="T36" fmla="*/ 34 w 78"/>
                <a:gd name="T37" fmla="*/ 59 h 87"/>
                <a:gd name="T38" fmla="*/ 29 w 78"/>
                <a:gd name="T39" fmla="*/ 31 h 87"/>
                <a:gd name="T40" fmla="*/ 30 w 78"/>
                <a:gd name="T41" fmla="*/ 26 h 87"/>
                <a:gd name="T42" fmla="*/ 29 w 78"/>
                <a:gd name="T43" fmla="*/ 23 h 87"/>
                <a:gd name="T44" fmla="*/ 25 w 78"/>
                <a:gd name="T45" fmla="*/ 24 h 87"/>
                <a:gd name="T46" fmla="*/ 20 w 78"/>
                <a:gd name="T47" fmla="*/ 32 h 87"/>
                <a:gd name="T48" fmla="*/ 18 w 78"/>
                <a:gd name="T49" fmla="*/ 34 h 87"/>
                <a:gd name="T50" fmla="*/ 15 w 78"/>
                <a:gd name="T51" fmla="*/ 32 h 87"/>
                <a:gd name="T52" fmla="*/ 11 w 78"/>
                <a:gd name="T53" fmla="*/ 27 h 87"/>
                <a:gd name="T54" fmla="*/ 8 w 78"/>
                <a:gd name="T55" fmla="*/ 33 h 87"/>
                <a:gd name="T56" fmla="*/ 11 w 78"/>
                <a:gd name="T57" fmla="*/ 48 h 87"/>
                <a:gd name="T58" fmla="*/ 40 w 78"/>
                <a:gd name="T59" fmla="*/ 80 h 87"/>
                <a:gd name="T60" fmla="*/ 44 w 78"/>
                <a:gd name="T61" fmla="*/ 85 h 87"/>
                <a:gd name="T62" fmla="*/ 23 w 78"/>
                <a:gd name="T63" fmla="*/ 85 h 87"/>
                <a:gd name="T64" fmla="*/ 17 w 78"/>
                <a:gd name="T65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87">
                  <a:moveTo>
                    <a:pt x="17" y="82"/>
                  </a:moveTo>
                  <a:cubicBezTo>
                    <a:pt x="17" y="82"/>
                    <a:pt x="16" y="81"/>
                    <a:pt x="16" y="81"/>
                  </a:cubicBezTo>
                  <a:cubicBezTo>
                    <a:pt x="5" y="76"/>
                    <a:pt x="1" y="68"/>
                    <a:pt x="1" y="58"/>
                  </a:cubicBezTo>
                  <a:cubicBezTo>
                    <a:pt x="0" y="50"/>
                    <a:pt x="1" y="42"/>
                    <a:pt x="1" y="34"/>
                  </a:cubicBezTo>
                  <a:cubicBezTo>
                    <a:pt x="1" y="32"/>
                    <a:pt x="2" y="30"/>
                    <a:pt x="2" y="28"/>
                  </a:cubicBezTo>
                  <a:cubicBezTo>
                    <a:pt x="2" y="24"/>
                    <a:pt x="4" y="21"/>
                    <a:pt x="7" y="19"/>
                  </a:cubicBezTo>
                  <a:cubicBezTo>
                    <a:pt x="9" y="18"/>
                    <a:pt x="11" y="17"/>
                    <a:pt x="12" y="16"/>
                  </a:cubicBezTo>
                  <a:cubicBezTo>
                    <a:pt x="17" y="11"/>
                    <a:pt x="21" y="11"/>
                    <a:pt x="27" y="14"/>
                  </a:cubicBezTo>
                  <a:cubicBezTo>
                    <a:pt x="29" y="16"/>
                    <a:pt x="30" y="16"/>
                    <a:pt x="30" y="13"/>
                  </a:cubicBezTo>
                  <a:cubicBezTo>
                    <a:pt x="31" y="9"/>
                    <a:pt x="33" y="6"/>
                    <a:pt x="36" y="3"/>
                  </a:cubicBezTo>
                  <a:cubicBezTo>
                    <a:pt x="39" y="0"/>
                    <a:pt x="43" y="0"/>
                    <a:pt x="47" y="1"/>
                  </a:cubicBezTo>
                  <a:cubicBezTo>
                    <a:pt x="49" y="1"/>
                    <a:pt x="50" y="2"/>
                    <a:pt x="51" y="3"/>
                  </a:cubicBezTo>
                  <a:cubicBezTo>
                    <a:pt x="55" y="5"/>
                    <a:pt x="58" y="7"/>
                    <a:pt x="62" y="10"/>
                  </a:cubicBezTo>
                  <a:cubicBezTo>
                    <a:pt x="63" y="11"/>
                    <a:pt x="65" y="13"/>
                    <a:pt x="66" y="14"/>
                  </a:cubicBezTo>
                  <a:cubicBezTo>
                    <a:pt x="71" y="22"/>
                    <a:pt x="75" y="30"/>
                    <a:pt x="78" y="38"/>
                  </a:cubicBezTo>
                  <a:cubicBezTo>
                    <a:pt x="77" y="44"/>
                    <a:pt x="72" y="48"/>
                    <a:pt x="70" y="53"/>
                  </a:cubicBezTo>
                  <a:cubicBezTo>
                    <a:pt x="66" y="63"/>
                    <a:pt x="60" y="71"/>
                    <a:pt x="56" y="81"/>
                  </a:cubicBezTo>
                  <a:cubicBezTo>
                    <a:pt x="52" y="82"/>
                    <a:pt x="49" y="79"/>
                    <a:pt x="47" y="77"/>
                  </a:cubicBezTo>
                  <a:cubicBezTo>
                    <a:pt x="42" y="71"/>
                    <a:pt x="38" y="65"/>
                    <a:pt x="34" y="59"/>
                  </a:cubicBezTo>
                  <a:cubicBezTo>
                    <a:pt x="27" y="51"/>
                    <a:pt x="26" y="41"/>
                    <a:pt x="29" y="31"/>
                  </a:cubicBezTo>
                  <a:cubicBezTo>
                    <a:pt x="29" y="29"/>
                    <a:pt x="30" y="28"/>
                    <a:pt x="30" y="26"/>
                  </a:cubicBezTo>
                  <a:cubicBezTo>
                    <a:pt x="30" y="25"/>
                    <a:pt x="31" y="23"/>
                    <a:pt x="29" y="23"/>
                  </a:cubicBezTo>
                  <a:cubicBezTo>
                    <a:pt x="27" y="22"/>
                    <a:pt x="26" y="23"/>
                    <a:pt x="25" y="24"/>
                  </a:cubicBezTo>
                  <a:cubicBezTo>
                    <a:pt x="23" y="27"/>
                    <a:pt x="22" y="29"/>
                    <a:pt x="20" y="32"/>
                  </a:cubicBezTo>
                  <a:cubicBezTo>
                    <a:pt x="20" y="33"/>
                    <a:pt x="19" y="34"/>
                    <a:pt x="18" y="34"/>
                  </a:cubicBezTo>
                  <a:cubicBezTo>
                    <a:pt x="16" y="34"/>
                    <a:pt x="16" y="33"/>
                    <a:pt x="15" y="32"/>
                  </a:cubicBezTo>
                  <a:cubicBezTo>
                    <a:pt x="15" y="30"/>
                    <a:pt x="15" y="26"/>
                    <a:pt x="11" y="27"/>
                  </a:cubicBezTo>
                  <a:cubicBezTo>
                    <a:pt x="8" y="28"/>
                    <a:pt x="8" y="31"/>
                    <a:pt x="8" y="33"/>
                  </a:cubicBezTo>
                  <a:cubicBezTo>
                    <a:pt x="8" y="38"/>
                    <a:pt x="9" y="43"/>
                    <a:pt x="11" y="48"/>
                  </a:cubicBezTo>
                  <a:cubicBezTo>
                    <a:pt x="17" y="61"/>
                    <a:pt x="24" y="74"/>
                    <a:pt x="40" y="80"/>
                  </a:cubicBezTo>
                  <a:cubicBezTo>
                    <a:pt x="42" y="81"/>
                    <a:pt x="47" y="81"/>
                    <a:pt x="44" y="85"/>
                  </a:cubicBezTo>
                  <a:cubicBezTo>
                    <a:pt x="37" y="87"/>
                    <a:pt x="30" y="87"/>
                    <a:pt x="23" y="85"/>
                  </a:cubicBezTo>
                  <a:cubicBezTo>
                    <a:pt x="21" y="85"/>
                    <a:pt x="18" y="84"/>
                    <a:pt x="17" y="82"/>
                  </a:cubicBezTo>
                  <a:close/>
                </a:path>
              </a:pathLst>
            </a:custGeom>
            <a:solidFill>
              <a:srgbClr val="F6C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35"/>
            <p:cNvSpPr>
              <a:spLocks/>
            </p:cNvSpPr>
            <p:nvPr/>
          </p:nvSpPr>
          <p:spPr bwMode="auto">
            <a:xfrm>
              <a:off x="7018338" y="842963"/>
              <a:ext cx="263525" cy="285750"/>
            </a:xfrm>
            <a:custGeom>
              <a:avLst/>
              <a:gdLst>
                <a:gd name="T0" fmla="*/ 10 w 93"/>
                <a:gd name="T1" fmla="*/ 52 h 101"/>
                <a:gd name="T2" fmla="*/ 38 w 93"/>
                <a:gd name="T3" fmla="*/ 54 h 101"/>
                <a:gd name="T4" fmla="*/ 48 w 93"/>
                <a:gd name="T5" fmla="*/ 51 h 101"/>
                <a:gd name="T6" fmla="*/ 55 w 93"/>
                <a:gd name="T7" fmla="*/ 34 h 101"/>
                <a:gd name="T8" fmla="*/ 64 w 93"/>
                <a:gd name="T9" fmla="*/ 18 h 101"/>
                <a:gd name="T10" fmla="*/ 71 w 93"/>
                <a:gd name="T11" fmla="*/ 8 h 101"/>
                <a:gd name="T12" fmla="*/ 76 w 93"/>
                <a:gd name="T13" fmla="*/ 4 h 101"/>
                <a:gd name="T14" fmla="*/ 80 w 93"/>
                <a:gd name="T15" fmla="*/ 2 h 101"/>
                <a:gd name="T16" fmla="*/ 91 w 93"/>
                <a:gd name="T17" fmla="*/ 6 h 101"/>
                <a:gd name="T18" fmla="*/ 93 w 93"/>
                <a:gd name="T19" fmla="*/ 14 h 101"/>
                <a:gd name="T20" fmla="*/ 88 w 93"/>
                <a:gd name="T21" fmla="*/ 29 h 101"/>
                <a:gd name="T22" fmla="*/ 75 w 93"/>
                <a:gd name="T23" fmla="*/ 49 h 101"/>
                <a:gd name="T24" fmla="*/ 62 w 93"/>
                <a:gd name="T25" fmla="*/ 65 h 101"/>
                <a:gd name="T26" fmla="*/ 60 w 93"/>
                <a:gd name="T27" fmla="*/ 70 h 101"/>
                <a:gd name="T28" fmla="*/ 56 w 93"/>
                <a:gd name="T29" fmla="*/ 93 h 101"/>
                <a:gd name="T30" fmla="*/ 48 w 93"/>
                <a:gd name="T31" fmla="*/ 101 h 101"/>
                <a:gd name="T32" fmla="*/ 46 w 93"/>
                <a:gd name="T33" fmla="*/ 101 h 101"/>
                <a:gd name="T34" fmla="*/ 45 w 93"/>
                <a:gd name="T35" fmla="*/ 99 h 101"/>
                <a:gd name="T36" fmla="*/ 49 w 93"/>
                <a:gd name="T37" fmla="*/ 85 h 101"/>
                <a:gd name="T38" fmla="*/ 50 w 93"/>
                <a:gd name="T39" fmla="*/ 67 h 101"/>
                <a:gd name="T40" fmla="*/ 47 w 93"/>
                <a:gd name="T41" fmla="*/ 68 h 101"/>
                <a:gd name="T42" fmla="*/ 33 w 93"/>
                <a:gd name="T43" fmla="*/ 72 h 101"/>
                <a:gd name="T44" fmla="*/ 30 w 93"/>
                <a:gd name="T45" fmla="*/ 71 h 101"/>
                <a:gd name="T46" fmla="*/ 5 w 93"/>
                <a:gd name="T47" fmla="*/ 64 h 101"/>
                <a:gd name="T48" fmla="*/ 0 w 93"/>
                <a:gd name="T49" fmla="*/ 59 h 101"/>
                <a:gd name="T50" fmla="*/ 4 w 93"/>
                <a:gd name="T51" fmla="*/ 53 h 101"/>
                <a:gd name="T52" fmla="*/ 10 w 93"/>
                <a:gd name="T53" fmla="*/ 5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101">
                  <a:moveTo>
                    <a:pt x="10" y="52"/>
                  </a:moveTo>
                  <a:cubicBezTo>
                    <a:pt x="19" y="55"/>
                    <a:pt x="29" y="54"/>
                    <a:pt x="38" y="54"/>
                  </a:cubicBezTo>
                  <a:cubicBezTo>
                    <a:pt x="41" y="52"/>
                    <a:pt x="46" y="54"/>
                    <a:pt x="48" y="51"/>
                  </a:cubicBezTo>
                  <a:cubicBezTo>
                    <a:pt x="50" y="45"/>
                    <a:pt x="53" y="39"/>
                    <a:pt x="55" y="34"/>
                  </a:cubicBezTo>
                  <a:cubicBezTo>
                    <a:pt x="58" y="28"/>
                    <a:pt x="61" y="23"/>
                    <a:pt x="64" y="18"/>
                  </a:cubicBezTo>
                  <a:cubicBezTo>
                    <a:pt x="66" y="14"/>
                    <a:pt x="68" y="11"/>
                    <a:pt x="71" y="8"/>
                  </a:cubicBezTo>
                  <a:cubicBezTo>
                    <a:pt x="72" y="7"/>
                    <a:pt x="74" y="5"/>
                    <a:pt x="76" y="4"/>
                  </a:cubicBezTo>
                  <a:cubicBezTo>
                    <a:pt x="77" y="3"/>
                    <a:pt x="78" y="2"/>
                    <a:pt x="80" y="2"/>
                  </a:cubicBezTo>
                  <a:cubicBezTo>
                    <a:pt x="84" y="0"/>
                    <a:pt x="89" y="1"/>
                    <a:pt x="91" y="6"/>
                  </a:cubicBezTo>
                  <a:cubicBezTo>
                    <a:pt x="92" y="8"/>
                    <a:pt x="93" y="11"/>
                    <a:pt x="93" y="14"/>
                  </a:cubicBezTo>
                  <a:cubicBezTo>
                    <a:pt x="92" y="19"/>
                    <a:pt x="91" y="24"/>
                    <a:pt x="88" y="29"/>
                  </a:cubicBezTo>
                  <a:cubicBezTo>
                    <a:pt x="84" y="36"/>
                    <a:pt x="80" y="43"/>
                    <a:pt x="75" y="49"/>
                  </a:cubicBezTo>
                  <a:cubicBezTo>
                    <a:pt x="71" y="55"/>
                    <a:pt x="67" y="60"/>
                    <a:pt x="62" y="65"/>
                  </a:cubicBezTo>
                  <a:cubicBezTo>
                    <a:pt x="60" y="67"/>
                    <a:pt x="60" y="68"/>
                    <a:pt x="60" y="70"/>
                  </a:cubicBezTo>
                  <a:cubicBezTo>
                    <a:pt x="61" y="78"/>
                    <a:pt x="58" y="86"/>
                    <a:pt x="56" y="93"/>
                  </a:cubicBezTo>
                  <a:cubicBezTo>
                    <a:pt x="54" y="97"/>
                    <a:pt x="52" y="99"/>
                    <a:pt x="48" y="101"/>
                  </a:cubicBezTo>
                  <a:cubicBezTo>
                    <a:pt x="48" y="101"/>
                    <a:pt x="47" y="101"/>
                    <a:pt x="46" y="101"/>
                  </a:cubicBezTo>
                  <a:cubicBezTo>
                    <a:pt x="45" y="101"/>
                    <a:pt x="45" y="100"/>
                    <a:pt x="45" y="99"/>
                  </a:cubicBezTo>
                  <a:cubicBezTo>
                    <a:pt x="46" y="94"/>
                    <a:pt x="47" y="90"/>
                    <a:pt x="49" y="85"/>
                  </a:cubicBezTo>
                  <a:cubicBezTo>
                    <a:pt x="51" y="79"/>
                    <a:pt x="50" y="73"/>
                    <a:pt x="50" y="67"/>
                  </a:cubicBezTo>
                  <a:cubicBezTo>
                    <a:pt x="49" y="66"/>
                    <a:pt x="48" y="67"/>
                    <a:pt x="47" y="68"/>
                  </a:cubicBezTo>
                  <a:cubicBezTo>
                    <a:pt x="44" y="72"/>
                    <a:pt x="39" y="72"/>
                    <a:pt x="33" y="72"/>
                  </a:cubicBezTo>
                  <a:cubicBezTo>
                    <a:pt x="32" y="71"/>
                    <a:pt x="31" y="72"/>
                    <a:pt x="30" y="71"/>
                  </a:cubicBezTo>
                  <a:cubicBezTo>
                    <a:pt x="22" y="69"/>
                    <a:pt x="13" y="67"/>
                    <a:pt x="5" y="64"/>
                  </a:cubicBezTo>
                  <a:cubicBezTo>
                    <a:pt x="3" y="63"/>
                    <a:pt x="1" y="61"/>
                    <a:pt x="0" y="59"/>
                  </a:cubicBezTo>
                  <a:cubicBezTo>
                    <a:pt x="0" y="56"/>
                    <a:pt x="1" y="54"/>
                    <a:pt x="4" y="53"/>
                  </a:cubicBezTo>
                  <a:cubicBezTo>
                    <a:pt x="6" y="52"/>
                    <a:pt x="8" y="52"/>
                    <a:pt x="10" y="52"/>
                  </a:cubicBezTo>
                  <a:close/>
                </a:path>
              </a:pathLst>
            </a:custGeom>
            <a:solidFill>
              <a:srgbClr val="76A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36"/>
            <p:cNvSpPr>
              <a:spLocks/>
            </p:cNvSpPr>
            <p:nvPr/>
          </p:nvSpPr>
          <p:spPr bwMode="auto">
            <a:xfrm>
              <a:off x="7015163" y="811213"/>
              <a:ext cx="138113" cy="184150"/>
            </a:xfrm>
            <a:custGeom>
              <a:avLst/>
              <a:gdLst>
                <a:gd name="T0" fmla="*/ 49 w 49"/>
                <a:gd name="T1" fmla="*/ 62 h 65"/>
                <a:gd name="T2" fmla="*/ 47 w 49"/>
                <a:gd name="T3" fmla="*/ 65 h 65"/>
                <a:gd name="T4" fmla="*/ 39 w 49"/>
                <a:gd name="T5" fmla="*/ 65 h 65"/>
                <a:gd name="T6" fmla="*/ 27 w 49"/>
                <a:gd name="T7" fmla="*/ 59 h 65"/>
                <a:gd name="T8" fmla="*/ 19 w 49"/>
                <a:gd name="T9" fmla="*/ 53 h 65"/>
                <a:gd name="T10" fmla="*/ 8 w 49"/>
                <a:gd name="T11" fmla="*/ 39 h 65"/>
                <a:gd name="T12" fmla="*/ 0 w 49"/>
                <a:gd name="T13" fmla="*/ 14 h 65"/>
                <a:gd name="T14" fmla="*/ 1 w 49"/>
                <a:gd name="T15" fmla="*/ 9 h 65"/>
                <a:gd name="T16" fmla="*/ 7 w 49"/>
                <a:gd name="T17" fmla="*/ 6 h 65"/>
                <a:gd name="T18" fmla="*/ 11 w 49"/>
                <a:gd name="T19" fmla="*/ 9 h 65"/>
                <a:gd name="T20" fmla="*/ 11 w 49"/>
                <a:gd name="T21" fmla="*/ 12 h 65"/>
                <a:gd name="T22" fmla="*/ 11 w 49"/>
                <a:gd name="T23" fmla="*/ 14 h 65"/>
                <a:gd name="T24" fmla="*/ 14 w 49"/>
                <a:gd name="T25" fmla="*/ 11 h 65"/>
                <a:gd name="T26" fmla="*/ 19 w 49"/>
                <a:gd name="T27" fmla="*/ 3 h 65"/>
                <a:gd name="T28" fmla="*/ 20 w 49"/>
                <a:gd name="T29" fmla="*/ 2 h 65"/>
                <a:gd name="T30" fmla="*/ 25 w 49"/>
                <a:gd name="T31" fmla="*/ 1 h 65"/>
                <a:gd name="T32" fmla="*/ 27 w 49"/>
                <a:gd name="T33" fmla="*/ 5 h 65"/>
                <a:gd name="T34" fmla="*/ 25 w 49"/>
                <a:gd name="T35" fmla="*/ 10 h 65"/>
                <a:gd name="T36" fmla="*/ 23 w 49"/>
                <a:gd name="T37" fmla="*/ 22 h 65"/>
                <a:gd name="T38" fmla="*/ 25 w 49"/>
                <a:gd name="T39" fmla="*/ 33 h 65"/>
                <a:gd name="T40" fmla="*/ 33 w 49"/>
                <a:gd name="T41" fmla="*/ 45 h 65"/>
                <a:gd name="T42" fmla="*/ 40 w 49"/>
                <a:gd name="T43" fmla="*/ 54 h 65"/>
                <a:gd name="T44" fmla="*/ 49 w 49"/>
                <a:gd name="T45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65">
                  <a:moveTo>
                    <a:pt x="49" y="62"/>
                  </a:moveTo>
                  <a:cubicBezTo>
                    <a:pt x="49" y="65"/>
                    <a:pt x="49" y="65"/>
                    <a:pt x="47" y="65"/>
                  </a:cubicBezTo>
                  <a:cubicBezTo>
                    <a:pt x="44" y="65"/>
                    <a:pt x="42" y="65"/>
                    <a:pt x="39" y="65"/>
                  </a:cubicBezTo>
                  <a:cubicBezTo>
                    <a:pt x="35" y="63"/>
                    <a:pt x="31" y="61"/>
                    <a:pt x="27" y="59"/>
                  </a:cubicBezTo>
                  <a:cubicBezTo>
                    <a:pt x="24" y="58"/>
                    <a:pt x="21" y="56"/>
                    <a:pt x="19" y="53"/>
                  </a:cubicBezTo>
                  <a:cubicBezTo>
                    <a:pt x="15" y="48"/>
                    <a:pt x="12" y="44"/>
                    <a:pt x="8" y="39"/>
                  </a:cubicBezTo>
                  <a:cubicBezTo>
                    <a:pt x="3" y="32"/>
                    <a:pt x="0" y="23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2" y="6"/>
                    <a:pt x="4" y="5"/>
                    <a:pt x="7" y="6"/>
                  </a:cubicBezTo>
                  <a:cubicBezTo>
                    <a:pt x="9" y="6"/>
                    <a:pt x="10" y="7"/>
                    <a:pt x="11" y="9"/>
                  </a:cubicBezTo>
                  <a:cubicBezTo>
                    <a:pt x="11" y="10"/>
                    <a:pt x="11" y="11"/>
                    <a:pt x="11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3" y="14"/>
                    <a:pt x="13" y="12"/>
                    <a:pt x="14" y="11"/>
                  </a:cubicBezTo>
                  <a:cubicBezTo>
                    <a:pt x="14" y="8"/>
                    <a:pt x="17" y="6"/>
                    <a:pt x="19" y="3"/>
                  </a:cubicBezTo>
                  <a:cubicBezTo>
                    <a:pt x="19" y="3"/>
                    <a:pt x="19" y="2"/>
                    <a:pt x="20" y="2"/>
                  </a:cubicBezTo>
                  <a:cubicBezTo>
                    <a:pt x="21" y="1"/>
                    <a:pt x="23" y="0"/>
                    <a:pt x="25" y="1"/>
                  </a:cubicBezTo>
                  <a:cubicBezTo>
                    <a:pt x="26" y="2"/>
                    <a:pt x="27" y="4"/>
                    <a:pt x="27" y="5"/>
                  </a:cubicBezTo>
                  <a:cubicBezTo>
                    <a:pt x="27" y="7"/>
                    <a:pt x="26" y="8"/>
                    <a:pt x="25" y="10"/>
                  </a:cubicBezTo>
                  <a:cubicBezTo>
                    <a:pt x="24" y="14"/>
                    <a:pt x="23" y="18"/>
                    <a:pt x="23" y="22"/>
                  </a:cubicBezTo>
                  <a:cubicBezTo>
                    <a:pt x="23" y="26"/>
                    <a:pt x="24" y="29"/>
                    <a:pt x="25" y="33"/>
                  </a:cubicBezTo>
                  <a:cubicBezTo>
                    <a:pt x="27" y="37"/>
                    <a:pt x="29" y="41"/>
                    <a:pt x="33" y="45"/>
                  </a:cubicBezTo>
                  <a:cubicBezTo>
                    <a:pt x="36" y="48"/>
                    <a:pt x="38" y="51"/>
                    <a:pt x="40" y="54"/>
                  </a:cubicBezTo>
                  <a:cubicBezTo>
                    <a:pt x="42" y="57"/>
                    <a:pt x="45" y="60"/>
                    <a:pt x="49" y="62"/>
                  </a:cubicBezTo>
                  <a:close/>
                </a:path>
              </a:pathLst>
            </a:custGeom>
            <a:solidFill>
              <a:srgbClr val="F3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11329537" y="7311314"/>
            <a:ext cx="252413" cy="411162"/>
            <a:chOff x="10542588" y="4643438"/>
            <a:chExt cx="252413" cy="411162"/>
          </a:xfrm>
        </p:grpSpPr>
        <p:sp>
          <p:nvSpPr>
            <p:cNvPr id="244" name="Freeform 237"/>
            <p:cNvSpPr>
              <a:spLocks/>
            </p:cNvSpPr>
            <p:nvPr/>
          </p:nvSpPr>
          <p:spPr bwMode="auto">
            <a:xfrm>
              <a:off x="10542588" y="4643438"/>
              <a:ext cx="212725" cy="230188"/>
            </a:xfrm>
            <a:custGeom>
              <a:avLst/>
              <a:gdLst>
                <a:gd name="T0" fmla="*/ 73 w 75"/>
                <a:gd name="T1" fmla="*/ 56 h 81"/>
                <a:gd name="T2" fmla="*/ 74 w 75"/>
                <a:gd name="T3" fmla="*/ 52 h 81"/>
                <a:gd name="T4" fmla="*/ 74 w 75"/>
                <a:gd name="T5" fmla="*/ 36 h 81"/>
                <a:gd name="T6" fmla="*/ 72 w 75"/>
                <a:gd name="T7" fmla="*/ 24 h 81"/>
                <a:gd name="T8" fmla="*/ 60 w 75"/>
                <a:gd name="T9" fmla="*/ 5 h 81"/>
                <a:gd name="T10" fmla="*/ 50 w 75"/>
                <a:gd name="T11" fmla="*/ 1 h 81"/>
                <a:gd name="T12" fmla="*/ 45 w 75"/>
                <a:gd name="T13" fmla="*/ 0 h 81"/>
                <a:gd name="T14" fmla="*/ 35 w 75"/>
                <a:gd name="T15" fmla="*/ 5 h 81"/>
                <a:gd name="T16" fmla="*/ 32 w 75"/>
                <a:gd name="T17" fmla="*/ 7 h 81"/>
                <a:gd name="T18" fmla="*/ 16 w 75"/>
                <a:gd name="T19" fmla="*/ 9 h 81"/>
                <a:gd name="T20" fmla="*/ 11 w 75"/>
                <a:gd name="T21" fmla="*/ 12 h 81"/>
                <a:gd name="T22" fmla="*/ 7 w 75"/>
                <a:gd name="T23" fmla="*/ 15 h 81"/>
                <a:gd name="T24" fmla="*/ 2 w 75"/>
                <a:gd name="T25" fmla="*/ 22 h 81"/>
                <a:gd name="T26" fmla="*/ 1 w 75"/>
                <a:gd name="T27" fmla="*/ 34 h 81"/>
                <a:gd name="T28" fmla="*/ 3 w 75"/>
                <a:gd name="T29" fmla="*/ 47 h 81"/>
                <a:gd name="T30" fmla="*/ 9 w 75"/>
                <a:gd name="T31" fmla="*/ 62 h 81"/>
                <a:gd name="T32" fmla="*/ 11 w 75"/>
                <a:gd name="T33" fmla="*/ 66 h 81"/>
                <a:gd name="T34" fmla="*/ 27 w 75"/>
                <a:gd name="T35" fmla="*/ 69 h 81"/>
                <a:gd name="T36" fmla="*/ 32 w 75"/>
                <a:gd name="T37" fmla="*/ 69 h 81"/>
                <a:gd name="T38" fmla="*/ 30 w 75"/>
                <a:gd name="T39" fmla="*/ 65 h 81"/>
                <a:gd name="T40" fmla="*/ 16 w 75"/>
                <a:gd name="T41" fmla="*/ 41 h 81"/>
                <a:gd name="T42" fmla="*/ 16 w 75"/>
                <a:gd name="T43" fmla="*/ 33 h 81"/>
                <a:gd name="T44" fmla="*/ 20 w 75"/>
                <a:gd name="T45" fmla="*/ 41 h 81"/>
                <a:gd name="T46" fmla="*/ 23 w 75"/>
                <a:gd name="T47" fmla="*/ 43 h 81"/>
                <a:gd name="T48" fmla="*/ 24 w 75"/>
                <a:gd name="T49" fmla="*/ 40 h 81"/>
                <a:gd name="T50" fmla="*/ 24 w 75"/>
                <a:gd name="T51" fmla="*/ 20 h 81"/>
                <a:gd name="T52" fmla="*/ 27 w 75"/>
                <a:gd name="T53" fmla="*/ 11 h 81"/>
                <a:gd name="T54" fmla="*/ 29 w 75"/>
                <a:gd name="T55" fmla="*/ 28 h 81"/>
                <a:gd name="T56" fmla="*/ 38 w 75"/>
                <a:gd name="T57" fmla="*/ 61 h 81"/>
                <a:gd name="T58" fmla="*/ 48 w 75"/>
                <a:gd name="T59" fmla="*/ 80 h 81"/>
                <a:gd name="T60" fmla="*/ 52 w 75"/>
                <a:gd name="T61" fmla="*/ 79 h 81"/>
                <a:gd name="T62" fmla="*/ 72 w 75"/>
                <a:gd name="T63" fmla="*/ 58 h 81"/>
                <a:gd name="T64" fmla="*/ 73 w 75"/>
                <a:gd name="T65" fmla="*/ 5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81">
                  <a:moveTo>
                    <a:pt x="73" y="56"/>
                  </a:moveTo>
                  <a:cubicBezTo>
                    <a:pt x="73" y="55"/>
                    <a:pt x="73" y="53"/>
                    <a:pt x="74" y="52"/>
                  </a:cubicBezTo>
                  <a:cubicBezTo>
                    <a:pt x="75" y="47"/>
                    <a:pt x="75" y="41"/>
                    <a:pt x="74" y="36"/>
                  </a:cubicBezTo>
                  <a:cubicBezTo>
                    <a:pt x="74" y="32"/>
                    <a:pt x="73" y="28"/>
                    <a:pt x="72" y="24"/>
                  </a:cubicBezTo>
                  <a:cubicBezTo>
                    <a:pt x="71" y="16"/>
                    <a:pt x="66" y="10"/>
                    <a:pt x="60" y="5"/>
                  </a:cubicBezTo>
                  <a:cubicBezTo>
                    <a:pt x="57" y="3"/>
                    <a:pt x="54" y="1"/>
                    <a:pt x="50" y="1"/>
                  </a:cubicBezTo>
                  <a:cubicBezTo>
                    <a:pt x="48" y="0"/>
                    <a:pt x="47" y="0"/>
                    <a:pt x="45" y="0"/>
                  </a:cubicBezTo>
                  <a:cubicBezTo>
                    <a:pt x="41" y="0"/>
                    <a:pt x="37" y="1"/>
                    <a:pt x="35" y="5"/>
                  </a:cubicBezTo>
                  <a:cubicBezTo>
                    <a:pt x="34" y="6"/>
                    <a:pt x="33" y="7"/>
                    <a:pt x="32" y="7"/>
                  </a:cubicBezTo>
                  <a:cubicBezTo>
                    <a:pt x="26" y="6"/>
                    <a:pt x="21" y="7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3"/>
                    <a:pt x="9" y="14"/>
                    <a:pt x="7" y="15"/>
                  </a:cubicBezTo>
                  <a:cubicBezTo>
                    <a:pt x="4" y="16"/>
                    <a:pt x="2" y="19"/>
                    <a:pt x="2" y="22"/>
                  </a:cubicBezTo>
                  <a:cubicBezTo>
                    <a:pt x="0" y="26"/>
                    <a:pt x="0" y="30"/>
                    <a:pt x="1" y="34"/>
                  </a:cubicBezTo>
                  <a:cubicBezTo>
                    <a:pt x="2" y="39"/>
                    <a:pt x="2" y="43"/>
                    <a:pt x="3" y="47"/>
                  </a:cubicBezTo>
                  <a:cubicBezTo>
                    <a:pt x="4" y="53"/>
                    <a:pt x="6" y="57"/>
                    <a:pt x="9" y="62"/>
                  </a:cubicBezTo>
                  <a:cubicBezTo>
                    <a:pt x="10" y="63"/>
                    <a:pt x="11" y="64"/>
                    <a:pt x="11" y="66"/>
                  </a:cubicBezTo>
                  <a:cubicBezTo>
                    <a:pt x="17" y="65"/>
                    <a:pt x="22" y="67"/>
                    <a:pt x="27" y="69"/>
                  </a:cubicBezTo>
                  <a:cubicBezTo>
                    <a:pt x="29" y="70"/>
                    <a:pt x="30" y="72"/>
                    <a:pt x="32" y="69"/>
                  </a:cubicBezTo>
                  <a:cubicBezTo>
                    <a:pt x="32" y="68"/>
                    <a:pt x="31" y="67"/>
                    <a:pt x="30" y="65"/>
                  </a:cubicBezTo>
                  <a:cubicBezTo>
                    <a:pt x="23" y="59"/>
                    <a:pt x="20" y="50"/>
                    <a:pt x="16" y="41"/>
                  </a:cubicBezTo>
                  <a:cubicBezTo>
                    <a:pt x="15" y="39"/>
                    <a:pt x="15" y="36"/>
                    <a:pt x="16" y="33"/>
                  </a:cubicBezTo>
                  <a:cubicBezTo>
                    <a:pt x="18" y="35"/>
                    <a:pt x="18" y="39"/>
                    <a:pt x="20" y="41"/>
                  </a:cubicBezTo>
                  <a:cubicBezTo>
                    <a:pt x="20" y="42"/>
                    <a:pt x="21" y="44"/>
                    <a:pt x="23" y="43"/>
                  </a:cubicBezTo>
                  <a:cubicBezTo>
                    <a:pt x="24" y="43"/>
                    <a:pt x="24" y="41"/>
                    <a:pt x="24" y="40"/>
                  </a:cubicBezTo>
                  <a:cubicBezTo>
                    <a:pt x="24" y="33"/>
                    <a:pt x="24" y="27"/>
                    <a:pt x="24" y="20"/>
                  </a:cubicBezTo>
                  <a:cubicBezTo>
                    <a:pt x="24" y="17"/>
                    <a:pt x="25" y="14"/>
                    <a:pt x="27" y="11"/>
                  </a:cubicBezTo>
                  <a:cubicBezTo>
                    <a:pt x="29" y="17"/>
                    <a:pt x="29" y="22"/>
                    <a:pt x="29" y="28"/>
                  </a:cubicBezTo>
                  <a:cubicBezTo>
                    <a:pt x="30" y="40"/>
                    <a:pt x="33" y="51"/>
                    <a:pt x="38" y="61"/>
                  </a:cubicBezTo>
                  <a:cubicBezTo>
                    <a:pt x="41" y="68"/>
                    <a:pt x="45" y="74"/>
                    <a:pt x="48" y="80"/>
                  </a:cubicBezTo>
                  <a:cubicBezTo>
                    <a:pt x="50" y="81"/>
                    <a:pt x="51" y="80"/>
                    <a:pt x="52" y="79"/>
                  </a:cubicBezTo>
                  <a:cubicBezTo>
                    <a:pt x="58" y="72"/>
                    <a:pt x="65" y="65"/>
                    <a:pt x="72" y="58"/>
                  </a:cubicBezTo>
                  <a:cubicBezTo>
                    <a:pt x="72" y="58"/>
                    <a:pt x="73" y="57"/>
                    <a:pt x="73" y="56"/>
                  </a:cubicBezTo>
                  <a:close/>
                </a:path>
              </a:pathLst>
            </a:custGeom>
            <a:solidFill>
              <a:srgbClr val="F6C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38"/>
            <p:cNvSpPr>
              <a:spLocks/>
            </p:cNvSpPr>
            <p:nvPr/>
          </p:nvSpPr>
          <p:spPr bwMode="auto">
            <a:xfrm>
              <a:off x="10571163" y="4791075"/>
              <a:ext cx="223838" cy="263525"/>
            </a:xfrm>
            <a:custGeom>
              <a:avLst/>
              <a:gdLst>
                <a:gd name="T0" fmla="*/ 72 w 79"/>
                <a:gd name="T1" fmla="*/ 0 h 93"/>
                <a:gd name="T2" fmla="*/ 63 w 79"/>
                <a:gd name="T3" fmla="*/ 4 h 93"/>
                <a:gd name="T4" fmla="*/ 39 w 79"/>
                <a:gd name="T5" fmla="*/ 29 h 93"/>
                <a:gd name="T6" fmla="*/ 33 w 79"/>
                <a:gd name="T7" fmla="*/ 25 h 93"/>
                <a:gd name="T8" fmla="*/ 22 w 79"/>
                <a:gd name="T9" fmla="*/ 18 h 93"/>
                <a:gd name="T10" fmla="*/ 9 w 79"/>
                <a:gd name="T11" fmla="*/ 13 h 93"/>
                <a:gd name="T12" fmla="*/ 1 w 79"/>
                <a:gd name="T13" fmla="*/ 14 h 93"/>
                <a:gd name="T14" fmla="*/ 0 w 79"/>
                <a:gd name="T15" fmla="*/ 23 h 93"/>
                <a:gd name="T16" fmla="*/ 1 w 79"/>
                <a:gd name="T17" fmla="*/ 29 h 93"/>
                <a:gd name="T18" fmla="*/ 8 w 79"/>
                <a:gd name="T19" fmla="*/ 37 h 93"/>
                <a:gd name="T20" fmla="*/ 9 w 79"/>
                <a:gd name="T21" fmla="*/ 38 h 93"/>
                <a:gd name="T22" fmla="*/ 22 w 79"/>
                <a:gd name="T23" fmla="*/ 45 h 93"/>
                <a:gd name="T24" fmla="*/ 33 w 79"/>
                <a:gd name="T25" fmla="*/ 47 h 93"/>
                <a:gd name="T26" fmla="*/ 37 w 79"/>
                <a:gd name="T27" fmla="*/ 48 h 93"/>
                <a:gd name="T28" fmla="*/ 41 w 79"/>
                <a:gd name="T29" fmla="*/ 49 h 93"/>
                <a:gd name="T30" fmla="*/ 42 w 79"/>
                <a:gd name="T31" fmla="*/ 49 h 93"/>
                <a:gd name="T32" fmla="*/ 46 w 79"/>
                <a:gd name="T33" fmla="*/ 56 h 93"/>
                <a:gd name="T34" fmla="*/ 48 w 79"/>
                <a:gd name="T35" fmla="*/ 62 h 93"/>
                <a:gd name="T36" fmla="*/ 48 w 79"/>
                <a:gd name="T37" fmla="*/ 66 h 93"/>
                <a:gd name="T38" fmla="*/ 45 w 79"/>
                <a:gd name="T39" fmla="*/ 84 h 93"/>
                <a:gd name="T40" fmla="*/ 45 w 79"/>
                <a:gd name="T41" fmla="*/ 86 h 93"/>
                <a:gd name="T42" fmla="*/ 43 w 79"/>
                <a:gd name="T43" fmla="*/ 88 h 93"/>
                <a:gd name="T44" fmla="*/ 43 w 79"/>
                <a:gd name="T45" fmla="*/ 91 h 93"/>
                <a:gd name="T46" fmla="*/ 44 w 79"/>
                <a:gd name="T47" fmla="*/ 92 h 93"/>
                <a:gd name="T48" fmla="*/ 44 w 79"/>
                <a:gd name="T49" fmla="*/ 92 h 93"/>
                <a:gd name="T50" fmla="*/ 46 w 79"/>
                <a:gd name="T51" fmla="*/ 92 h 93"/>
                <a:gd name="T52" fmla="*/ 54 w 79"/>
                <a:gd name="T53" fmla="*/ 75 h 93"/>
                <a:gd name="T54" fmla="*/ 55 w 79"/>
                <a:gd name="T55" fmla="*/ 63 h 93"/>
                <a:gd name="T56" fmla="*/ 53 w 79"/>
                <a:gd name="T57" fmla="*/ 44 h 93"/>
                <a:gd name="T58" fmla="*/ 52 w 79"/>
                <a:gd name="T59" fmla="*/ 42 h 93"/>
                <a:gd name="T60" fmla="*/ 52 w 79"/>
                <a:gd name="T61" fmla="*/ 42 h 93"/>
                <a:gd name="T62" fmla="*/ 52 w 79"/>
                <a:gd name="T63" fmla="*/ 42 h 93"/>
                <a:gd name="T64" fmla="*/ 53 w 79"/>
                <a:gd name="T65" fmla="*/ 42 h 93"/>
                <a:gd name="T66" fmla="*/ 72 w 79"/>
                <a:gd name="T67" fmla="*/ 25 h 93"/>
                <a:gd name="T68" fmla="*/ 77 w 79"/>
                <a:gd name="T69" fmla="*/ 15 h 93"/>
                <a:gd name="T70" fmla="*/ 79 w 79"/>
                <a:gd name="T71" fmla="*/ 8 h 93"/>
                <a:gd name="T72" fmla="*/ 77 w 79"/>
                <a:gd name="T73" fmla="*/ 2 h 93"/>
                <a:gd name="T74" fmla="*/ 72 w 79"/>
                <a:gd name="T7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" h="93">
                  <a:moveTo>
                    <a:pt x="72" y="0"/>
                  </a:moveTo>
                  <a:cubicBezTo>
                    <a:pt x="68" y="1"/>
                    <a:pt x="66" y="2"/>
                    <a:pt x="63" y="4"/>
                  </a:cubicBezTo>
                  <a:cubicBezTo>
                    <a:pt x="54" y="11"/>
                    <a:pt x="46" y="20"/>
                    <a:pt x="39" y="29"/>
                  </a:cubicBezTo>
                  <a:cubicBezTo>
                    <a:pt x="36" y="29"/>
                    <a:pt x="35" y="26"/>
                    <a:pt x="33" y="25"/>
                  </a:cubicBezTo>
                  <a:cubicBezTo>
                    <a:pt x="29" y="22"/>
                    <a:pt x="27" y="18"/>
                    <a:pt x="22" y="18"/>
                  </a:cubicBezTo>
                  <a:cubicBezTo>
                    <a:pt x="17" y="16"/>
                    <a:pt x="14" y="14"/>
                    <a:pt x="9" y="13"/>
                  </a:cubicBezTo>
                  <a:cubicBezTo>
                    <a:pt x="6" y="12"/>
                    <a:pt x="4" y="12"/>
                    <a:pt x="1" y="14"/>
                  </a:cubicBezTo>
                  <a:cubicBezTo>
                    <a:pt x="1" y="17"/>
                    <a:pt x="0" y="20"/>
                    <a:pt x="0" y="23"/>
                  </a:cubicBezTo>
                  <a:cubicBezTo>
                    <a:pt x="0" y="25"/>
                    <a:pt x="0" y="27"/>
                    <a:pt x="1" y="29"/>
                  </a:cubicBezTo>
                  <a:cubicBezTo>
                    <a:pt x="3" y="31"/>
                    <a:pt x="5" y="34"/>
                    <a:pt x="8" y="37"/>
                  </a:cubicBezTo>
                  <a:cubicBezTo>
                    <a:pt x="8" y="37"/>
                    <a:pt x="9" y="38"/>
                    <a:pt x="9" y="38"/>
                  </a:cubicBezTo>
                  <a:cubicBezTo>
                    <a:pt x="14" y="41"/>
                    <a:pt x="17" y="44"/>
                    <a:pt x="22" y="45"/>
                  </a:cubicBezTo>
                  <a:cubicBezTo>
                    <a:pt x="26" y="46"/>
                    <a:pt x="29" y="47"/>
                    <a:pt x="33" y="47"/>
                  </a:cubicBezTo>
                  <a:cubicBezTo>
                    <a:pt x="34" y="47"/>
                    <a:pt x="35" y="48"/>
                    <a:pt x="37" y="48"/>
                  </a:cubicBezTo>
                  <a:cubicBezTo>
                    <a:pt x="38" y="49"/>
                    <a:pt x="39" y="49"/>
                    <a:pt x="41" y="49"/>
                  </a:cubicBezTo>
                  <a:cubicBezTo>
                    <a:pt x="41" y="49"/>
                    <a:pt x="42" y="49"/>
                    <a:pt x="42" y="49"/>
                  </a:cubicBezTo>
                  <a:cubicBezTo>
                    <a:pt x="43" y="51"/>
                    <a:pt x="45" y="54"/>
                    <a:pt x="46" y="56"/>
                  </a:cubicBezTo>
                  <a:cubicBezTo>
                    <a:pt x="46" y="58"/>
                    <a:pt x="47" y="60"/>
                    <a:pt x="48" y="62"/>
                  </a:cubicBezTo>
                  <a:cubicBezTo>
                    <a:pt x="48" y="63"/>
                    <a:pt x="48" y="64"/>
                    <a:pt x="48" y="66"/>
                  </a:cubicBezTo>
                  <a:cubicBezTo>
                    <a:pt x="48" y="72"/>
                    <a:pt x="49" y="79"/>
                    <a:pt x="45" y="84"/>
                  </a:cubicBezTo>
                  <a:cubicBezTo>
                    <a:pt x="45" y="85"/>
                    <a:pt x="45" y="85"/>
                    <a:pt x="45" y="86"/>
                  </a:cubicBezTo>
                  <a:cubicBezTo>
                    <a:pt x="45" y="87"/>
                    <a:pt x="44" y="88"/>
                    <a:pt x="43" y="88"/>
                  </a:cubicBezTo>
                  <a:cubicBezTo>
                    <a:pt x="42" y="89"/>
                    <a:pt x="42" y="91"/>
                    <a:pt x="43" y="91"/>
                  </a:cubicBezTo>
                  <a:cubicBezTo>
                    <a:pt x="43" y="91"/>
                    <a:pt x="43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5" y="93"/>
                    <a:pt x="46" y="93"/>
                    <a:pt x="46" y="92"/>
                  </a:cubicBezTo>
                  <a:cubicBezTo>
                    <a:pt x="51" y="89"/>
                    <a:pt x="53" y="82"/>
                    <a:pt x="54" y="75"/>
                  </a:cubicBezTo>
                  <a:cubicBezTo>
                    <a:pt x="55" y="72"/>
                    <a:pt x="55" y="67"/>
                    <a:pt x="55" y="63"/>
                  </a:cubicBezTo>
                  <a:cubicBezTo>
                    <a:pt x="55" y="57"/>
                    <a:pt x="54" y="50"/>
                    <a:pt x="53" y="44"/>
                  </a:cubicBezTo>
                  <a:cubicBezTo>
                    <a:pt x="53" y="43"/>
                    <a:pt x="52" y="43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3" y="42"/>
                    <a:pt x="53" y="42"/>
                  </a:cubicBezTo>
                  <a:cubicBezTo>
                    <a:pt x="62" y="38"/>
                    <a:pt x="67" y="32"/>
                    <a:pt x="72" y="25"/>
                  </a:cubicBezTo>
                  <a:cubicBezTo>
                    <a:pt x="74" y="22"/>
                    <a:pt x="76" y="18"/>
                    <a:pt x="77" y="15"/>
                  </a:cubicBezTo>
                  <a:cubicBezTo>
                    <a:pt x="78" y="13"/>
                    <a:pt x="79" y="10"/>
                    <a:pt x="79" y="8"/>
                  </a:cubicBezTo>
                  <a:cubicBezTo>
                    <a:pt x="79" y="6"/>
                    <a:pt x="78" y="4"/>
                    <a:pt x="77" y="2"/>
                  </a:cubicBezTo>
                  <a:cubicBezTo>
                    <a:pt x="76" y="1"/>
                    <a:pt x="74" y="0"/>
                    <a:pt x="72" y="0"/>
                  </a:cubicBezTo>
                  <a:close/>
                </a:path>
              </a:pathLst>
            </a:custGeom>
            <a:solidFill>
              <a:srgbClr val="76A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39"/>
            <p:cNvSpPr>
              <a:spLocks/>
            </p:cNvSpPr>
            <p:nvPr/>
          </p:nvSpPr>
          <p:spPr bwMode="auto">
            <a:xfrm>
              <a:off x="10579100" y="4665663"/>
              <a:ext cx="101600" cy="211138"/>
            </a:xfrm>
            <a:custGeom>
              <a:avLst/>
              <a:gdLst>
                <a:gd name="T0" fmla="*/ 19 w 36"/>
                <a:gd name="T1" fmla="*/ 62 h 74"/>
                <a:gd name="T2" fmla="*/ 34 w 36"/>
                <a:gd name="T3" fmla="*/ 73 h 74"/>
                <a:gd name="T4" fmla="*/ 36 w 36"/>
                <a:gd name="T5" fmla="*/ 73 h 74"/>
                <a:gd name="T6" fmla="*/ 35 w 36"/>
                <a:gd name="T7" fmla="*/ 69 h 74"/>
                <a:gd name="T8" fmla="*/ 31 w 36"/>
                <a:gd name="T9" fmla="*/ 61 h 74"/>
                <a:gd name="T10" fmla="*/ 23 w 36"/>
                <a:gd name="T11" fmla="*/ 45 h 74"/>
                <a:gd name="T12" fmla="*/ 18 w 36"/>
                <a:gd name="T13" fmla="*/ 25 h 74"/>
                <a:gd name="T14" fmla="*/ 17 w 36"/>
                <a:gd name="T15" fmla="*/ 10 h 74"/>
                <a:gd name="T16" fmla="*/ 15 w 36"/>
                <a:gd name="T17" fmla="*/ 2 h 74"/>
                <a:gd name="T18" fmla="*/ 14 w 36"/>
                <a:gd name="T19" fmla="*/ 1 h 74"/>
                <a:gd name="T20" fmla="*/ 12 w 36"/>
                <a:gd name="T21" fmla="*/ 1 h 74"/>
                <a:gd name="T22" fmla="*/ 11 w 36"/>
                <a:gd name="T23" fmla="*/ 3 h 74"/>
                <a:gd name="T24" fmla="*/ 10 w 36"/>
                <a:gd name="T25" fmla="*/ 13 h 74"/>
                <a:gd name="T26" fmla="*/ 9 w 36"/>
                <a:gd name="T27" fmla="*/ 26 h 74"/>
                <a:gd name="T28" fmla="*/ 10 w 36"/>
                <a:gd name="T29" fmla="*/ 35 h 74"/>
                <a:gd name="T30" fmla="*/ 6 w 36"/>
                <a:gd name="T31" fmla="*/ 28 h 74"/>
                <a:gd name="T32" fmla="*/ 4 w 36"/>
                <a:gd name="T33" fmla="*/ 23 h 74"/>
                <a:gd name="T34" fmla="*/ 3 w 36"/>
                <a:gd name="T35" fmla="*/ 22 h 74"/>
                <a:gd name="T36" fmla="*/ 1 w 36"/>
                <a:gd name="T37" fmla="*/ 23 h 74"/>
                <a:gd name="T38" fmla="*/ 1 w 36"/>
                <a:gd name="T39" fmla="*/ 28 h 74"/>
                <a:gd name="T40" fmla="*/ 4 w 36"/>
                <a:gd name="T41" fmla="*/ 39 h 74"/>
                <a:gd name="T42" fmla="*/ 11 w 36"/>
                <a:gd name="T43" fmla="*/ 52 h 74"/>
                <a:gd name="T44" fmla="*/ 15 w 36"/>
                <a:gd name="T45" fmla="*/ 58 h 74"/>
                <a:gd name="T46" fmla="*/ 19 w 36"/>
                <a:gd name="T47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74">
                  <a:moveTo>
                    <a:pt x="19" y="62"/>
                  </a:moveTo>
                  <a:cubicBezTo>
                    <a:pt x="24" y="65"/>
                    <a:pt x="29" y="69"/>
                    <a:pt x="34" y="73"/>
                  </a:cubicBezTo>
                  <a:cubicBezTo>
                    <a:pt x="35" y="74"/>
                    <a:pt x="35" y="74"/>
                    <a:pt x="36" y="73"/>
                  </a:cubicBezTo>
                  <a:cubicBezTo>
                    <a:pt x="36" y="71"/>
                    <a:pt x="35" y="70"/>
                    <a:pt x="35" y="69"/>
                  </a:cubicBezTo>
                  <a:cubicBezTo>
                    <a:pt x="34" y="66"/>
                    <a:pt x="32" y="63"/>
                    <a:pt x="31" y="61"/>
                  </a:cubicBezTo>
                  <a:cubicBezTo>
                    <a:pt x="27" y="56"/>
                    <a:pt x="25" y="51"/>
                    <a:pt x="23" y="45"/>
                  </a:cubicBezTo>
                  <a:cubicBezTo>
                    <a:pt x="21" y="39"/>
                    <a:pt x="18" y="32"/>
                    <a:pt x="18" y="25"/>
                  </a:cubicBezTo>
                  <a:cubicBezTo>
                    <a:pt x="18" y="20"/>
                    <a:pt x="17" y="15"/>
                    <a:pt x="17" y="10"/>
                  </a:cubicBezTo>
                  <a:cubicBezTo>
                    <a:pt x="17" y="7"/>
                    <a:pt x="16" y="4"/>
                    <a:pt x="15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0" y="7"/>
                    <a:pt x="10" y="10"/>
                    <a:pt x="10" y="13"/>
                  </a:cubicBezTo>
                  <a:cubicBezTo>
                    <a:pt x="9" y="18"/>
                    <a:pt x="10" y="22"/>
                    <a:pt x="9" y="26"/>
                  </a:cubicBezTo>
                  <a:cubicBezTo>
                    <a:pt x="9" y="29"/>
                    <a:pt x="10" y="31"/>
                    <a:pt x="10" y="35"/>
                  </a:cubicBezTo>
                  <a:cubicBezTo>
                    <a:pt x="8" y="33"/>
                    <a:pt x="6" y="31"/>
                    <a:pt x="6" y="28"/>
                  </a:cubicBezTo>
                  <a:cubicBezTo>
                    <a:pt x="5" y="26"/>
                    <a:pt x="5" y="25"/>
                    <a:pt x="4" y="23"/>
                  </a:cubicBezTo>
                  <a:cubicBezTo>
                    <a:pt x="4" y="23"/>
                    <a:pt x="3" y="23"/>
                    <a:pt x="3" y="22"/>
                  </a:cubicBezTo>
                  <a:cubicBezTo>
                    <a:pt x="2" y="22"/>
                    <a:pt x="2" y="22"/>
                    <a:pt x="1" y="23"/>
                  </a:cubicBezTo>
                  <a:cubicBezTo>
                    <a:pt x="1" y="24"/>
                    <a:pt x="0" y="26"/>
                    <a:pt x="1" y="28"/>
                  </a:cubicBezTo>
                  <a:cubicBezTo>
                    <a:pt x="1" y="32"/>
                    <a:pt x="2" y="36"/>
                    <a:pt x="4" y="39"/>
                  </a:cubicBezTo>
                  <a:cubicBezTo>
                    <a:pt x="6" y="44"/>
                    <a:pt x="8" y="48"/>
                    <a:pt x="11" y="52"/>
                  </a:cubicBezTo>
                  <a:cubicBezTo>
                    <a:pt x="12" y="54"/>
                    <a:pt x="13" y="56"/>
                    <a:pt x="15" y="58"/>
                  </a:cubicBezTo>
                  <a:cubicBezTo>
                    <a:pt x="17" y="59"/>
                    <a:pt x="18" y="60"/>
                    <a:pt x="19" y="62"/>
                  </a:cubicBezTo>
                  <a:close/>
                </a:path>
              </a:pathLst>
            </a:custGeom>
            <a:solidFill>
              <a:srgbClr val="F3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8389680" y="6350188"/>
            <a:ext cx="203048" cy="184589"/>
            <a:chOff x="9250363" y="1077913"/>
            <a:chExt cx="261938" cy="238125"/>
          </a:xfrm>
        </p:grpSpPr>
        <p:sp>
          <p:nvSpPr>
            <p:cNvPr id="247" name="Freeform 240"/>
            <p:cNvSpPr>
              <a:spLocks/>
            </p:cNvSpPr>
            <p:nvPr/>
          </p:nvSpPr>
          <p:spPr bwMode="auto">
            <a:xfrm>
              <a:off x="9332913" y="1089025"/>
              <a:ext cx="179388" cy="201613"/>
            </a:xfrm>
            <a:custGeom>
              <a:avLst/>
              <a:gdLst>
                <a:gd name="T0" fmla="*/ 22 w 63"/>
                <a:gd name="T1" fmla="*/ 68 h 71"/>
                <a:gd name="T2" fmla="*/ 23 w 63"/>
                <a:gd name="T3" fmla="*/ 68 h 71"/>
                <a:gd name="T4" fmla="*/ 45 w 63"/>
                <a:gd name="T5" fmla="*/ 61 h 71"/>
                <a:gd name="T6" fmla="*/ 58 w 63"/>
                <a:gd name="T7" fmla="*/ 46 h 71"/>
                <a:gd name="T8" fmla="*/ 61 w 63"/>
                <a:gd name="T9" fmla="*/ 42 h 71"/>
                <a:gd name="T10" fmla="*/ 63 w 63"/>
                <a:gd name="T11" fmla="*/ 34 h 71"/>
                <a:gd name="T12" fmla="*/ 62 w 63"/>
                <a:gd name="T13" fmla="*/ 29 h 71"/>
                <a:gd name="T14" fmla="*/ 54 w 63"/>
                <a:gd name="T15" fmla="*/ 21 h 71"/>
                <a:gd name="T16" fmla="*/ 53 w 63"/>
                <a:gd name="T17" fmla="*/ 18 h 71"/>
                <a:gd name="T18" fmla="*/ 55 w 63"/>
                <a:gd name="T19" fmla="*/ 9 h 71"/>
                <a:gd name="T20" fmla="*/ 50 w 63"/>
                <a:gd name="T21" fmla="*/ 2 h 71"/>
                <a:gd name="T22" fmla="*/ 47 w 63"/>
                <a:gd name="T23" fmla="*/ 1 h 71"/>
                <a:gd name="T24" fmla="*/ 37 w 63"/>
                <a:gd name="T25" fmla="*/ 0 h 71"/>
                <a:gd name="T26" fmla="*/ 32 w 63"/>
                <a:gd name="T27" fmla="*/ 1 h 71"/>
                <a:gd name="T28" fmla="*/ 12 w 63"/>
                <a:gd name="T29" fmla="*/ 10 h 71"/>
                <a:gd name="T30" fmla="*/ 8 w 63"/>
                <a:gd name="T31" fmla="*/ 23 h 71"/>
                <a:gd name="T32" fmla="*/ 0 w 63"/>
                <a:gd name="T33" fmla="*/ 47 h 71"/>
                <a:gd name="T34" fmla="*/ 8 w 63"/>
                <a:gd name="T35" fmla="*/ 49 h 71"/>
                <a:gd name="T36" fmla="*/ 25 w 63"/>
                <a:gd name="T37" fmla="*/ 45 h 71"/>
                <a:gd name="T38" fmla="*/ 44 w 63"/>
                <a:gd name="T39" fmla="*/ 30 h 71"/>
                <a:gd name="T40" fmla="*/ 46 w 63"/>
                <a:gd name="T41" fmla="*/ 26 h 71"/>
                <a:gd name="T42" fmla="*/ 48 w 63"/>
                <a:gd name="T43" fmla="*/ 25 h 71"/>
                <a:gd name="T44" fmla="*/ 50 w 63"/>
                <a:gd name="T45" fmla="*/ 28 h 71"/>
                <a:gd name="T46" fmla="*/ 48 w 63"/>
                <a:gd name="T47" fmla="*/ 35 h 71"/>
                <a:gd name="T48" fmla="*/ 48 w 63"/>
                <a:gd name="T49" fmla="*/ 38 h 71"/>
                <a:gd name="T50" fmla="*/ 51 w 63"/>
                <a:gd name="T51" fmla="*/ 37 h 71"/>
                <a:gd name="T52" fmla="*/ 56 w 63"/>
                <a:gd name="T53" fmla="*/ 37 h 71"/>
                <a:gd name="T54" fmla="*/ 55 w 63"/>
                <a:gd name="T55" fmla="*/ 42 h 71"/>
                <a:gd name="T56" fmla="*/ 44 w 63"/>
                <a:gd name="T57" fmla="*/ 50 h 71"/>
                <a:gd name="T58" fmla="*/ 10 w 63"/>
                <a:gd name="T59" fmla="*/ 55 h 71"/>
                <a:gd name="T60" fmla="*/ 4 w 63"/>
                <a:gd name="T61" fmla="*/ 56 h 71"/>
                <a:gd name="T62" fmla="*/ 16 w 63"/>
                <a:gd name="T63" fmla="*/ 67 h 71"/>
                <a:gd name="T64" fmla="*/ 22 w 63"/>
                <a:gd name="T65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1">
                  <a:moveTo>
                    <a:pt x="22" y="68"/>
                  </a:moveTo>
                  <a:cubicBezTo>
                    <a:pt x="22" y="68"/>
                    <a:pt x="23" y="68"/>
                    <a:pt x="23" y="68"/>
                  </a:cubicBezTo>
                  <a:cubicBezTo>
                    <a:pt x="32" y="71"/>
                    <a:pt x="39" y="67"/>
                    <a:pt x="45" y="61"/>
                  </a:cubicBezTo>
                  <a:cubicBezTo>
                    <a:pt x="49" y="56"/>
                    <a:pt x="54" y="51"/>
                    <a:pt x="58" y="46"/>
                  </a:cubicBezTo>
                  <a:cubicBezTo>
                    <a:pt x="59" y="45"/>
                    <a:pt x="60" y="43"/>
                    <a:pt x="61" y="42"/>
                  </a:cubicBezTo>
                  <a:cubicBezTo>
                    <a:pt x="63" y="40"/>
                    <a:pt x="63" y="37"/>
                    <a:pt x="63" y="34"/>
                  </a:cubicBezTo>
                  <a:cubicBezTo>
                    <a:pt x="62" y="32"/>
                    <a:pt x="62" y="31"/>
                    <a:pt x="62" y="29"/>
                  </a:cubicBezTo>
                  <a:cubicBezTo>
                    <a:pt x="62" y="24"/>
                    <a:pt x="59" y="22"/>
                    <a:pt x="54" y="21"/>
                  </a:cubicBezTo>
                  <a:cubicBezTo>
                    <a:pt x="52" y="20"/>
                    <a:pt x="52" y="20"/>
                    <a:pt x="53" y="18"/>
                  </a:cubicBezTo>
                  <a:cubicBezTo>
                    <a:pt x="55" y="15"/>
                    <a:pt x="55" y="12"/>
                    <a:pt x="55" y="9"/>
                  </a:cubicBezTo>
                  <a:cubicBezTo>
                    <a:pt x="56" y="5"/>
                    <a:pt x="54" y="3"/>
                    <a:pt x="50" y="2"/>
                  </a:cubicBezTo>
                  <a:cubicBezTo>
                    <a:pt x="49" y="1"/>
                    <a:pt x="48" y="1"/>
                    <a:pt x="47" y="1"/>
                  </a:cubicBezTo>
                  <a:cubicBezTo>
                    <a:pt x="44" y="1"/>
                    <a:pt x="40" y="0"/>
                    <a:pt x="37" y="0"/>
                  </a:cubicBezTo>
                  <a:cubicBezTo>
                    <a:pt x="36" y="0"/>
                    <a:pt x="34" y="0"/>
                    <a:pt x="32" y="1"/>
                  </a:cubicBezTo>
                  <a:cubicBezTo>
                    <a:pt x="25" y="2"/>
                    <a:pt x="19" y="6"/>
                    <a:pt x="12" y="10"/>
                  </a:cubicBezTo>
                  <a:cubicBezTo>
                    <a:pt x="10" y="14"/>
                    <a:pt x="9" y="19"/>
                    <a:pt x="8" y="23"/>
                  </a:cubicBezTo>
                  <a:cubicBezTo>
                    <a:pt x="5" y="31"/>
                    <a:pt x="3" y="39"/>
                    <a:pt x="0" y="47"/>
                  </a:cubicBezTo>
                  <a:cubicBezTo>
                    <a:pt x="2" y="50"/>
                    <a:pt x="5" y="50"/>
                    <a:pt x="8" y="49"/>
                  </a:cubicBezTo>
                  <a:cubicBezTo>
                    <a:pt x="13" y="48"/>
                    <a:pt x="19" y="47"/>
                    <a:pt x="25" y="45"/>
                  </a:cubicBezTo>
                  <a:cubicBezTo>
                    <a:pt x="34" y="43"/>
                    <a:pt x="40" y="38"/>
                    <a:pt x="44" y="30"/>
                  </a:cubicBezTo>
                  <a:cubicBezTo>
                    <a:pt x="44" y="29"/>
                    <a:pt x="45" y="27"/>
                    <a:pt x="46" y="26"/>
                  </a:cubicBezTo>
                  <a:cubicBezTo>
                    <a:pt x="46" y="25"/>
                    <a:pt x="47" y="24"/>
                    <a:pt x="48" y="25"/>
                  </a:cubicBezTo>
                  <a:cubicBezTo>
                    <a:pt x="50" y="25"/>
                    <a:pt x="50" y="26"/>
                    <a:pt x="50" y="28"/>
                  </a:cubicBezTo>
                  <a:cubicBezTo>
                    <a:pt x="50" y="30"/>
                    <a:pt x="49" y="33"/>
                    <a:pt x="48" y="35"/>
                  </a:cubicBezTo>
                  <a:cubicBezTo>
                    <a:pt x="48" y="36"/>
                    <a:pt x="47" y="37"/>
                    <a:pt x="48" y="38"/>
                  </a:cubicBezTo>
                  <a:cubicBezTo>
                    <a:pt x="49" y="39"/>
                    <a:pt x="50" y="38"/>
                    <a:pt x="51" y="37"/>
                  </a:cubicBezTo>
                  <a:cubicBezTo>
                    <a:pt x="53" y="37"/>
                    <a:pt x="54" y="34"/>
                    <a:pt x="56" y="37"/>
                  </a:cubicBezTo>
                  <a:cubicBezTo>
                    <a:pt x="57" y="39"/>
                    <a:pt x="56" y="40"/>
                    <a:pt x="55" y="42"/>
                  </a:cubicBezTo>
                  <a:cubicBezTo>
                    <a:pt x="52" y="45"/>
                    <a:pt x="48" y="48"/>
                    <a:pt x="44" y="50"/>
                  </a:cubicBezTo>
                  <a:cubicBezTo>
                    <a:pt x="33" y="55"/>
                    <a:pt x="22" y="59"/>
                    <a:pt x="10" y="55"/>
                  </a:cubicBezTo>
                  <a:cubicBezTo>
                    <a:pt x="8" y="55"/>
                    <a:pt x="5" y="52"/>
                    <a:pt x="4" y="56"/>
                  </a:cubicBezTo>
                  <a:cubicBezTo>
                    <a:pt x="8" y="61"/>
                    <a:pt x="12" y="64"/>
                    <a:pt x="16" y="67"/>
                  </a:cubicBezTo>
                  <a:cubicBezTo>
                    <a:pt x="18" y="68"/>
                    <a:pt x="20" y="69"/>
                    <a:pt x="22" y="68"/>
                  </a:cubicBezTo>
                  <a:close/>
                </a:path>
              </a:pathLst>
            </a:custGeom>
            <a:solidFill>
              <a:srgbClr val="F6C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1"/>
            <p:cNvSpPr>
              <a:spLocks/>
            </p:cNvSpPr>
            <p:nvPr/>
          </p:nvSpPr>
          <p:spPr bwMode="auto">
            <a:xfrm>
              <a:off x="9250363" y="1077913"/>
              <a:ext cx="157163" cy="238125"/>
            </a:xfrm>
            <a:custGeom>
              <a:avLst/>
              <a:gdLst>
                <a:gd name="T0" fmla="*/ 51 w 55"/>
                <a:gd name="T1" fmla="*/ 72 h 84"/>
                <a:gd name="T2" fmla="*/ 34 w 55"/>
                <a:gd name="T3" fmla="*/ 59 h 84"/>
                <a:gd name="T4" fmla="*/ 30 w 55"/>
                <a:gd name="T5" fmla="*/ 52 h 84"/>
                <a:gd name="T6" fmla="*/ 35 w 55"/>
                <a:gd name="T7" fmla="*/ 37 h 84"/>
                <a:gd name="T8" fmla="*/ 40 w 55"/>
                <a:gd name="T9" fmla="*/ 23 h 84"/>
                <a:gd name="T10" fmla="*/ 41 w 55"/>
                <a:gd name="T11" fmla="*/ 14 h 84"/>
                <a:gd name="T12" fmla="*/ 40 w 55"/>
                <a:gd name="T13" fmla="*/ 9 h 84"/>
                <a:gd name="T14" fmla="*/ 40 w 55"/>
                <a:gd name="T15" fmla="*/ 5 h 84"/>
                <a:gd name="T16" fmla="*/ 31 w 55"/>
                <a:gd name="T17" fmla="*/ 2 h 84"/>
                <a:gd name="T18" fmla="*/ 25 w 55"/>
                <a:gd name="T19" fmla="*/ 6 h 84"/>
                <a:gd name="T20" fmla="*/ 19 w 55"/>
                <a:gd name="T21" fmla="*/ 18 h 84"/>
                <a:gd name="T22" fmla="*/ 15 w 55"/>
                <a:gd name="T23" fmla="*/ 37 h 84"/>
                <a:gd name="T24" fmla="*/ 14 w 55"/>
                <a:gd name="T25" fmla="*/ 54 h 84"/>
                <a:gd name="T26" fmla="*/ 12 w 55"/>
                <a:gd name="T27" fmla="*/ 58 h 84"/>
                <a:gd name="T28" fmla="*/ 2 w 55"/>
                <a:gd name="T29" fmla="*/ 75 h 84"/>
                <a:gd name="T30" fmla="*/ 1 w 55"/>
                <a:gd name="T31" fmla="*/ 83 h 84"/>
                <a:gd name="T32" fmla="*/ 3 w 55"/>
                <a:gd name="T33" fmla="*/ 84 h 84"/>
                <a:gd name="T34" fmla="*/ 4 w 55"/>
                <a:gd name="T35" fmla="*/ 83 h 84"/>
                <a:gd name="T36" fmla="*/ 10 w 55"/>
                <a:gd name="T37" fmla="*/ 73 h 84"/>
                <a:gd name="T38" fmla="*/ 20 w 55"/>
                <a:gd name="T39" fmla="*/ 61 h 84"/>
                <a:gd name="T40" fmla="*/ 21 w 55"/>
                <a:gd name="T41" fmla="*/ 63 h 84"/>
                <a:gd name="T42" fmla="*/ 27 w 55"/>
                <a:gd name="T43" fmla="*/ 73 h 84"/>
                <a:gd name="T44" fmla="*/ 28 w 55"/>
                <a:gd name="T45" fmla="*/ 74 h 84"/>
                <a:gd name="T46" fmla="*/ 47 w 55"/>
                <a:gd name="T47" fmla="*/ 82 h 84"/>
                <a:gd name="T48" fmla="*/ 52 w 55"/>
                <a:gd name="T49" fmla="*/ 81 h 84"/>
                <a:gd name="T50" fmla="*/ 54 w 55"/>
                <a:gd name="T51" fmla="*/ 76 h 84"/>
                <a:gd name="T52" fmla="*/ 51 w 55"/>
                <a:gd name="T53" fmla="*/ 7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84">
                  <a:moveTo>
                    <a:pt x="51" y="72"/>
                  </a:moveTo>
                  <a:cubicBezTo>
                    <a:pt x="44" y="70"/>
                    <a:pt x="39" y="64"/>
                    <a:pt x="34" y="59"/>
                  </a:cubicBezTo>
                  <a:cubicBezTo>
                    <a:pt x="33" y="56"/>
                    <a:pt x="30" y="55"/>
                    <a:pt x="30" y="52"/>
                  </a:cubicBezTo>
                  <a:cubicBezTo>
                    <a:pt x="32" y="47"/>
                    <a:pt x="34" y="42"/>
                    <a:pt x="35" y="37"/>
                  </a:cubicBezTo>
                  <a:cubicBezTo>
                    <a:pt x="37" y="33"/>
                    <a:pt x="38" y="28"/>
                    <a:pt x="40" y="23"/>
                  </a:cubicBezTo>
                  <a:cubicBezTo>
                    <a:pt x="41" y="20"/>
                    <a:pt x="41" y="17"/>
                    <a:pt x="41" y="14"/>
                  </a:cubicBezTo>
                  <a:cubicBezTo>
                    <a:pt x="41" y="12"/>
                    <a:pt x="41" y="10"/>
                    <a:pt x="40" y="9"/>
                  </a:cubicBezTo>
                  <a:cubicBezTo>
                    <a:pt x="40" y="7"/>
                    <a:pt x="40" y="6"/>
                    <a:pt x="40" y="5"/>
                  </a:cubicBezTo>
                  <a:cubicBezTo>
                    <a:pt x="38" y="1"/>
                    <a:pt x="34" y="0"/>
                    <a:pt x="31" y="2"/>
                  </a:cubicBezTo>
                  <a:cubicBezTo>
                    <a:pt x="29" y="3"/>
                    <a:pt x="26" y="4"/>
                    <a:pt x="25" y="6"/>
                  </a:cubicBezTo>
                  <a:cubicBezTo>
                    <a:pt x="22" y="10"/>
                    <a:pt x="20" y="13"/>
                    <a:pt x="19" y="18"/>
                  </a:cubicBezTo>
                  <a:cubicBezTo>
                    <a:pt x="18" y="24"/>
                    <a:pt x="16" y="31"/>
                    <a:pt x="15" y="37"/>
                  </a:cubicBezTo>
                  <a:cubicBezTo>
                    <a:pt x="15" y="43"/>
                    <a:pt x="14" y="48"/>
                    <a:pt x="14" y="54"/>
                  </a:cubicBezTo>
                  <a:cubicBezTo>
                    <a:pt x="14" y="56"/>
                    <a:pt x="13" y="57"/>
                    <a:pt x="12" y="58"/>
                  </a:cubicBezTo>
                  <a:cubicBezTo>
                    <a:pt x="7" y="62"/>
                    <a:pt x="4" y="69"/>
                    <a:pt x="2" y="75"/>
                  </a:cubicBezTo>
                  <a:cubicBezTo>
                    <a:pt x="0" y="78"/>
                    <a:pt x="0" y="80"/>
                    <a:pt x="1" y="83"/>
                  </a:cubicBezTo>
                  <a:cubicBezTo>
                    <a:pt x="2" y="84"/>
                    <a:pt x="2" y="84"/>
                    <a:pt x="3" y="84"/>
                  </a:cubicBezTo>
                  <a:cubicBezTo>
                    <a:pt x="3" y="84"/>
                    <a:pt x="4" y="84"/>
                    <a:pt x="4" y="83"/>
                  </a:cubicBezTo>
                  <a:cubicBezTo>
                    <a:pt x="6" y="80"/>
                    <a:pt x="9" y="77"/>
                    <a:pt x="10" y="73"/>
                  </a:cubicBezTo>
                  <a:cubicBezTo>
                    <a:pt x="12" y="68"/>
                    <a:pt x="16" y="65"/>
                    <a:pt x="20" y="61"/>
                  </a:cubicBezTo>
                  <a:cubicBezTo>
                    <a:pt x="21" y="61"/>
                    <a:pt x="21" y="62"/>
                    <a:pt x="21" y="63"/>
                  </a:cubicBezTo>
                  <a:cubicBezTo>
                    <a:pt x="21" y="67"/>
                    <a:pt x="23" y="70"/>
                    <a:pt x="27" y="73"/>
                  </a:cubicBezTo>
                  <a:cubicBezTo>
                    <a:pt x="27" y="73"/>
                    <a:pt x="28" y="74"/>
                    <a:pt x="28" y="74"/>
                  </a:cubicBezTo>
                  <a:cubicBezTo>
                    <a:pt x="35" y="76"/>
                    <a:pt x="40" y="80"/>
                    <a:pt x="47" y="82"/>
                  </a:cubicBezTo>
                  <a:cubicBezTo>
                    <a:pt x="49" y="83"/>
                    <a:pt x="51" y="83"/>
                    <a:pt x="52" y="81"/>
                  </a:cubicBezTo>
                  <a:cubicBezTo>
                    <a:pt x="54" y="80"/>
                    <a:pt x="55" y="78"/>
                    <a:pt x="54" y="76"/>
                  </a:cubicBezTo>
                  <a:cubicBezTo>
                    <a:pt x="53" y="74"/>
                    <a:pt x="52" y="73"/>
                    <a:pt x="51" y="72"/>
                  </a:cubicBezTo>
                  <a:close/>
                </a:path>
              </a:pathLst>
            </a:custGeom>
            <a:solidFill>
              <a:srgbClr val="76A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42"/>
            <p:cNvSpPr>
              <a:spLocks/>
            </p:cNvSpPr>
            <p:nvPr/>
          </p:nvSpPr>
          <p:spPr bwMode="auto">
            <a:xfrm>
              <a:off x="9329738" y="1152525"/>
              <a:ext cx="171450" cy="104775"/>
            </a:xfrm>
            <a:custGeom>
              <a:avLst/>
              <a:gdLst>
                <a:gd name="T0" fmla="*/ 2 w 60"/>
                <a:gd name="T1" fmla="*/ 26 h 37"/>
                <a:gd name="T2" fmla="*/ 1 w 60"/>
                <a:gd name="T3" fmla="*/ 29 h 37"/>
                <a:gd name="T4" fmla="*/ 6 w 60"/>
                <a:gd name="T5" fmla="*/ 33 h 37"/>
                <a:gd name="T6" fmla="*/ 16 w 60"/>
                <a:gd name="T7" fmla="*/ 36 h 37"/>
                <a:gd name="T8" fmla="*/ 24 w 60"/>
                <a:gd name="T9" fmla="*/ 36 h 37"/>
                <a:gd name="T10" fmla="*/ 38 w 60"/>
                <a:gd name="T11" fmla="*/ 33 h 37"/>
                <a:gd name="T12" fmla="*/ 57 w 60"/>
                <a:gd name="T13" fmla="*/ 21 h 37"/>
                <a:gd name="T14" fmla="*/ 59 w 60"/>
                <a:gd name="T15" fmla="*/ 17 h 37"/>
                <a:gd name="T16" fmla="*/ 57 w 60"/>
                <a:gd name="T17" fmla="*/ 12 h 37"/>
                <a:gd name="T18" fmla="*/ 53 w 60"/>
                <a:gd name="T19" fmla="*/ 12 h 37"/>
                <a:gd name="T20" fmla="*/ 51 w 60"/>
                <a:gd name="T21" fmla="*/ 14 h 37"/>
                <a:gd name="T22" fmla="*/ 50 w 60"/>
                <a:gd name="T23" fmla="*/ 16 h 37"/>
                <a:gd name="T24" fmla="*/ 50 w 60"/>
                <a:gd name="T25" fmla="*/ 12 h 37"/>
                <a:gd name="T26" fmla="*/ 52 w 60"/>
                <a:gd name="T27" fmla="*/ 4 h 37"/>
                <a:gd name="T28" fmla="*/ 52 w 60"/>
                <a:gd name="T29" fmla="*/ 3 h 37"/>
                <a:gd name="T30" fmla="*/ 50 w 60"/>
                <a:gd name="T31" fmla="*/ 0 h 37"/>
                <a:gd name="T32" fmla="*/ 46 w 60"/>
                <a:gd name="T33" fmla="*/ 2 h 37"/>
                <a:gd name="T34" fmla="*/ 45 w 60"/>
                <a:gd name="T35" fmla="*/ 5 h 37"/>
                <a:gd name="T36" fmla="*/ 39 w 60"/>
                <a:gd name="T37" fmla="*/ 14 h 37"/>
                <a:gd name="T38" fmla="*/ 32 w 60"/>
                <a:gd name="T39" fmla="*/ 20 h 37"/>
                <a:gd name="T40" fmla="*/ 20 w 60"/>
                <a:gd name="T41" fmla="*/ 24 h 37"/>
                <a:gd name="T42" fmla="*/ 12 w 60"/>
                <a:gd name="T43" fmla="*/ 25 h 37"/>
                <a:gd name="T44" fmla="*/ 2 w 60"/>
                <a:gd name="T45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37">
                  <a:moveTo>
                    <a:pt x="2" y="26"/>
                  </a:moveTo>
                  <a:cubicBezTo>
                    <a:pt x="0" y="28"/>
                    <a:pt x="0" y="28"/>
                    <a:pt x="1" y="29"/>
                  </a:cubicBezTo>
                  <a:cubicBezTo>
                    <a:pt x="3" y="31"/>
                    <a:pt x="4" y="32"/>
                    <a:pt x="6" y="33"/>
                  </a:cubicBezTo>
                  <a:cubicBezTo>
                    <a:pt x="9" y="34"/>
                    <a:pt x="12" y="35"/>
                    <a:pt x="16" y="36"/>
                  </a:cubicBezTo>
                  <a:cubicBezTo>
                    <a:pt x="18" y="36"/>
                    <a:pt x="21" y="37"/>
                    <a:pt x="24" y="36"/>
                  </a:cubicBezTo>
                  <a:cubicBezTo>
                    <a:pt x="29" y="35"/>
                    <a:pt x="33" y="34"/>
                    <a:pt x="38" y="33"/>
                  </a:cubicBezTo>
                  <a:cubicBezTo>
                    <a:pt x="45" y="31"/>
                    <a:pt x="51" y="26"/>
                    <a:pt x="57" y="21"/>
                  </a:cubicBezTo>
                  <a:cubicBezTo>
                    <a:pt x="58" y="20"/>
                    <a:pt x="59" y="19"/>
                    <a:pt x="59" y="17"/>
                  </a:cubicBezTo>
                  <a:cubicBezTo>
                    <a:pt x="60" y="15"/>
                    <a:pt x="59" y="14"/>
                    <a:pt x="57" y="12"/>
                  </a:cubicBezTo>
                  <a:cubicBezTo>
                    <a:pt x="56" y="11"/>
                    <a:pt x="55" y="11"/>
                    <a:pt x="53" y="12"/>
                  </a:cubicBezTo>
                  <a:cubicBezTo>
                    <a:pt x="53" y="13"/>
                    <a:pt x="52" y="14"/>
                    <a:pt x="51" y="14"/>
                  </a:cubicBezTo>
                  <a:cubicBezTo>
                    <a:pt x="51" y="15"/>
                    <a:pt x="51" y="15"/>
                    <a:pt x="50" y="16"/>
                  </a:cubicBezTo>
                  <a:cubicBezTo>
                    <a:pt x="50" y="14"/>
                    <a:pt x="50" y="13"/>
                    <a:pt x="50" y="12"/>
                  </a:cubicBezTo>
                  <a:cubicBezTo>
                    <a:pt x="52" y="10"/>
                    <a:pt x="52" y="7"/>
                    <a:pt x="52" y="4"/>
                  </a:cubicBezTo>
                  <a:cubicBezTo>
                    <a:pt x="52" y="4"/>
                    <a:pt x="52" y="4"/>
                    <a:pt x="52" y="3"/>
                  </a:cubicBezTo>
                  <a:cubicBezTo>
                    <a:pt x="52" y="2"/>
                    <a:pt x="51" y="1"/>
                    <a:pt x="50" y="0"/>
                  </a:cubicBezTo>
                  <a:cubicBezTo>
                    <a:pt x="48" y="0"/>
                    <a:pt x="47" y="1"/>
                    <a:pt x="46" y="2"/>
                  </a:cubicBezTo>
                  <a:cubicBezTo>
                    <a:pt x="46" y="3"/>
                    <a:pt x="45" y="4"/>
                    <a:pt x="45" y="5"/>
                  </a:cubicBezTo>
                  <a:cubicBezTo>
                    <a:pt x="43" y="8"/>
                    <a:pt x="41" y="12"/>
                    <a:pt x="39" y="14"/>
                  </a:cubicBezTo>
                  <a:cubicBezTo>
                    <a:pt x="37" y="17"/>
                    <a:pt x="35" y="19"/>
                    <a:pt x="32" y="20"/>
                  </a:cubicBezTo>
                  <a:cubicBezTo>
                    <a:pt x="28" y="22"/>
                    <a:pt x="24" y="23"/>
                    <a:pt x="20" y="24"/>
                  </a:cubicBezTo>
                  <a:cubicBezTo>
                    <a:pt x="17" y="24"/>
                    <a:pt x="14" y="25"/>
                    <a:pt x="12" y="25"/>
                  </a:cubicBezTo>
                  <a:cubicBezTo>
                    <a:pt x="8" y="26"/>
                    <a:pt x="5" y="27"/>
                    <a:pt x="2" y="26"/>
                  </a:cubicBezTo>
                  <a:close/>
                </a:path>
              </a:pathLst>
            </a:custGeom>
            <a:solidFill>
              <a:srgbClr val="F3B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7" name="组合 276"/>
          <p:cNvGrpSpPr/>
          <p:nvPr/>
        </p:nvGrpSpPr>
        <p:grpSpPr>
          <a:xfrm>
            <a:off x="9004636" y="8396879"/>
            <a:ext cx="178436" cy="175975"/>
            <a:chOff x="7556500" y="5591175"/>
            <a:chExt cx="230188" cy="227013"/>
          </a:xfrm>
        </p:grpSpPr>
        <p:sp>
          <p:nvSpPr>
            <p:cNvPr id="251" name="Freeform 244"/>
            <p:cNvSpPr>
              <a:spLocks/>
            </p:cNvSpPr>
            <p:nvPr/>
          </p:nvSpPr>
          <p:spPr bwMode="auto">
            <a:xfrm>
              <a:off x="7556500" y="5591175"/>
              <a:ext cx="230188" cy="227013"/>
            </a:xfrm>
            <a:custGeom>
              <a:avLst/>
              <a:gdLst>
                <a:gd name="T0" fmla="*/ 28 w 81"/>
                <a:gd name="T1" fmla="*/ 0 h 80"/>
                <a:gd name="T2" fmla="*/ 33 w 81"/>
                <a:gd name="T3" fmla="*/ 0 h 80"/>
                <a:gd name="T4" fmla="*/ 39 w 81"/>
                <a:gd name="T5" fmla="*/ 2 h 80"/>
                <a:gd name="T6" fmla="*/ 46 w 81"/>
                <a:gd name="T7" fmla="*/ 2 h 80"/>
                <a:gd name="T8" fmla="*/ 57 w 81"/>
                <a:gd name="T9" fmla="*/ 2 h 80"/>
                <a:gd name="T10" fmla="*/ 71 w 81"/>
                <a:gd name="T11" fmla="*/ 10 h 80"/>
                <a:gd name="T12" fmla="*/ 79 w 81"/>
                <a:gd name="T13" fmla="*/ 24 h 80"/>
                <a:gd name="T14" fmla="*/ 81 w 81"/>
                <a:gd name="T15" fmla="*/ 38 h 80"/>
                <a:gd name="T16" fmla="*/ 79 w 81"/>
                <a:gd name="T17" fmla="*/ 46 h 80"/>
                <a:gd name="T18" fmla="*/ 71 w 81"/>
                <a:gd name="T19" fmla="*/ 55 h 80"/>
                <a:gd name="T20" fmla="*/ 69 w 81"/>
                <a:gd name="T21" fmla="*/ 58 h 80"/>
                <a:gd name="T22" fmla="*/ 59 w 81"/>
                <a:gd name="T23" fmla="*/ 71 h 80"/>
                <a:gd name="T24" fmla="*/ 56 w 81"/>
                <a:gd name="T25" fmla="*/ 74 h 80"/>
                <a:gd name="T26" fmla="*/ 44 w 81"/>
                <a:gd name="T27" fmla="*/ 79 h 80"/>
                <a:gd name="T28" fmla="*/ 27 w 81"/>
                <a:gd name="T29" fmla="*/ 74 h 80"/>
                <a:gd name="T30" fmla="*/ 22 w 81"/>
                <a:gd name="T31" fmla="*/ 72 h 80"/>
                <a:gd name="T32" fmla="*/ 9 w 81"/>
                <a:gd name="T33" fmla="*/ 63 h 80"/>
                <a:gd name="T34" fmla="*/ 5 w 81"/>
                <a:gd name="T35" fmla="*/ 59 h 80"/>
                <a:gd name="T36" fmla="*/ 0 w 81"/>
                <a:gd name="T37" fmla="*/ 50 h 80"/>
                <a:gd name="T38" fmla="*/ 0 w 81"/>
                <a:gd name="T39" fmla="*/ 43 h 80"/>
                <a:gd name="T40" fmla="*/ 5 w 81"/>
                <a:gd name="T41" fmla="*/ 30 h 80"/>
                <a:gd name="T42" fmla="*/ 7 w 81"/>
                <a:gd name="T43" fmla="*/ 25 h 80"/>
                <a:gd name="T44" fmla="*/ 9 w 81"/>
                <a:gd name="T45" fmla="*/ 16 h 80"/>
                <a:gd name="T46" fmla="*/ 14 w 81"/>
                <a:gd name="T47" fmla="*/ 4 h 80"/>
                <a:gd name="T48" fmla="*/ 23 w 81"/>
                <a:gd name="T49" fmla="*/ 0 h 80"/>
                <a:gd name="T50" fmla="*/ 28 w 81"/>
                <a:gd name="T51" fmla="*/ 0 h 80"/>
                <a:gd name="T52" fmla="*/ 28 w 81"/>
                <a:gd name="T5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80">
                  <a:moveTo>
                    <a:pt x="28" y="0"/>
                  </a:moveTo>
                  <a:cubicBezTo>
                    <a:pt x="30" y="0"/>
                    <a:pt x="32" y="0"/>
                    <a:pt x="33" y="0"/>
                  </a:cubicBezTo>
                  <a:cubicBezTo>
                    <a:pt x="35" y="0"/>
                    <a:pt x="38" y="0"/>
                    <a:pt x="39" y="2"/>
                  </a:cubicBezTo>
                  <a:cubicBezTo>
                    <a:pt x="42" y="3"/>
                    <a:pt x="44" y="3"/>
                    <a:pt x="46" y="2"/>
                  </a:cubicBezTo>
                  <a:cubicBezTo>
                    <a:pt x="50" y="1"/>
                    <a:pt x="53" y="1"/>
                    <a:pt x="57" y="2"/>
                  </a:cubicBezTo>
                  <a:cubicBezTo>
                    <a:pt x="63" y="3"/>
                    <a:pt x="67" y="5"/>
                    <a:pt x="71" y="10"/>
                  </a:cubicBezTo>
                  <a:cubicBezTo>
                    <a:pt x="74" y="14"/>
                    <a:pt x="77" y="19"/>
                    <a:pt x="79" y="24"/>
                  </a:cubicBezTo>
                  <a:cubicBezTo>
                    <a:pt x="80" y="29"/>
                    <a:pt x="81" y="34"/>
                    <a:pt x="81" y="38"/>
                  </a:cubicBezTo>
                  <a:cubicBezTo>
                    <a:pt x="81" y="41"/>
                    <a:pt x="81" y="44"/>
                    <a:pt x="79" y="46"/>
                  </a:cubicBezTo>
                  <a:cubicBezTo>
                    <a:pt x="77" y="50"/>
                    <a:pt x="75" y="53"/>
                    <a:pt x="71" y="55"/>
                  </a:cubicBezTo>
                  <a:cubicBezTo>
                    <a:pt x="70" y="56"/>
                    <a:pt x="69" y="57"/>
                    <a:pt x="69" y="58"/>
                  </a:cubicBezTo>
                  <a:cubicBezTo>
                    <a:pt x="67" y="63"/>
                    <a:pt x="63" y="68"/>
                    <a:pt x="59" y="71"/>
                  </a:cubicBezTo>
                  <a:cubicBezTo>
                    <a:pt x="58" y="72"/>
                    <a:pt x="57" y="73"/>
                    <a:pt x="56" y="74"/>
                  </a:cubicBezTo>
                  <a:cubicBezTo>
                    <a:pt x="53" y="77"/>
                    <a:pt x="49" y="79"/>
                    <a:pt x="44" y="79"/>
                  </a:cubicBezTo>
                  <a:cubicBezTo>
                    <a:pt x="38" y="80"/>
                    <a:pt x="32" y="77"/>
                    <a:pt x="27" y="74"/>
                  </a:cubicBezTo>
                  <a:cubicBezTo>
                    <a:pt x="25" y="73"/>
                    <a:pt x="24" y="72"/>
                    <a:pt x="22" y="72"/>
                  </a:cubicBezTo>
                  <a:cubicBezTo>
                    <a:pt x="17" y="71"/>
                    <a:pt x="13" y="67"/>
                    <a:pt x="9" y="63"/>
                  </a:cubicBezTo>
                  <a:cubicBezTo>
                    <a:pt x="8" y="62"/>
                    <a:pt x="7" y="60"/>
                    <a:pt x="5" y="59"/>
                  </a:cubicBezTo>
                  <a:cubicBezTo>
                    <a:pt x="2" y="57"/>
                    <a:pt x="0" y="54"/>
                    <a:pt x="0" y="50"/>
                  </a:cubicBezTo>
                  <a:cubicBezTo>
                    <a:pt x="0" y="48"/>
                    <a:pt x="0" y="45"/>
                    <a:pt x="0" y="43"/>
                  </a:cubicBezTo>
                  <a:cubicBezTo>
                    <a:pt x="0" y="38"/>
                    <a:pt x="2" y="34"/>
                    <a:pt x="5" y="30"/>
                  </a:cubicBezTo>
                  <a:cubicBezTo>
                    <a:pt x="6" y="29"/>
                    <a:pt x="6" y="27"/>
                    <a:pt x="7" y="25"/>
                  </a:cubicBezTo>
                  <a:cubicBezTo>
                    <a:pt x="7" y="22"/>
                    <a:pt x="8" y="19"/>
                    <a:pt x="9" y="16"/>
                  </a:cubicBezTo>
                  <a:cubicBezTo>
                    <a:pt x="10" y="11"/>
                    <a:pt x="12" y="8"/>
                    <a:pt x="14" y="4"/>
                  </a:cubicBezTo>
                  <a:cubicBezTo>
                    <a:pt x="16" y="1"/>
                    <a:pt x="19" y="0"/>
                    <a:pt x="23" y="0"/>
                  </a:cubicBezTo>
                  <a:cubicBezTo>
                    <a:pt x="25" y="0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6F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45"/>
            <p:cNvSpPr>
              <a:spLocks/>
            </p:cNvSpPr>
            <p:nvPr/>
          </p:nvSpPr>
          <p:spPr bwMode="auto">
            <a:xfrm>
              <a:off x="7596188" y="5613400"/>
              <a:ext cx="144463" cy="150813"/>
            </a:xfrm>
            <a:custGeom>
              <a:avLst/>
              <a:gdLst>
                <a:gd name="T0" fmla="*/ 36 w 51"/>
                <a:gd name="T1" fmla="*/ 43 h 53"/>
                <a:gd name="T2" fmla="*/ 39 w 51"/>
                <a:gd name="T3" fmla="*/ 50 h 53"/>
                <a:gd name="T4" fmla="*/ 39 w 51"/>
                <a:gd name="T5" fmla="*/ 52 h 53"/>
                <a:gd name="T6" fmla="*/ 36 w 51"/>
                <a:gd name="T7" fmla="*/ 52 h 53"/>
                <a:gd name="T8" fmla="*/ 34 w 51"/>
                <a:gd name="T9" fmla="*/ 49 h 53"/>
                <a:gd name="T10" fmla="*/ 26 w 51"/>
                <a:gd name="T11" fmla="*/ 45 h 53"/>
                <a:gd name="T12" fmla="*/ 24 w 51"/>
                <a:gd name="T13" fmla="*/ 45 h 53"/>
                <a:gd name="T14" fmla="*/ 19 w 51"/>
                <a:gd name="T15" fmla="*/ 47 h 53"/>
                <a:gd name="T16" fmla="*/ 19 w 51"/>
                <a:gd name="T17" fmla="*/ 48 h 53"/>
                <a:gd name="T18" fmla="*/ 15 w 51"/>
                <a:gd name="T19" fmla="*/ 50 h 53"/>
                <a:gd name="T20" fmla="*/ 14 w 51"/>
                <a:gd name="T21" fmla="*/ 45 h 53"/>
                <a:gd name="T22" fmla="*/ 16 w 51"/>
                <a:gd name="T23" fmla="*/ 41 h 53"/>
                <a:gd name="T24" fmla="*/ 16 w 51"/>
                <a:gd name="T25" fmla="*/ 34 h 53"/>
                <a:gd name="T26" fmla="*/ 14 w 51"/>
                <a:gd name="T27" fmla="*/ 33 h 53"/>
                <a:gd name="T28" fmla="*/ 11 w 51"/>
                <a:gd name="T29" fmla="*/ 33 h 53"/>
                <a:gd name="T30" fmla="*/ 2 w 51"/>
                <a:gd name="T31" fmla="*/ 31 h 53"/>
                <a:gd name="T32" fmla="*/ 2 w 51"/>
                <a:gd name="T33" fmla="*/ 27 h 53"/>
                <a:gd name="T34" fmla="*/ 8 w 51"/>
                <a:gd name="T35" fmla="*/ 25 h 53"/>
                <a:gd name="T36" fmla="*/ 15 w 51"/>
                <a:gd name="T37" fmla="*/ 24 h 53"/>
                <a:gd name="T38" fmla="*/ 17 w 51"/>
                <a:gd name="T39" fmla="*/ 18 h 53"/>
                <a:gd name="T40" fmla="*/ 14 w 51"/>
                <a:gd name="T41" fmla="*/ 13 h 53"/>
                <a:gd name="T42" fmla="*/ 14 w 51"/>
                <a:gd name="T43" fmla="*/ 2 h 53"/>
                <a:gd name="T44" fmla="*/ 16 w 51"/>
                <a:gd name="T45" fmla="*/ 0 h 53"/>
                <a:gd name="T46" fmla="*/ 18 w 51"/>
                <a:gd name="T47" fmla="*/ 2 h 53"/>
                <a:gd name="T48" fmla="*/ 24 w 51"/>
                <a:gd name="T49" fmla="*/ 13 h 53"/>
                <a:gd name="T50" fmla="*/ 27 w 51"/>
                <a:gd name="T51" fmla="*/ 17 h 53"/>
                <a:gd name="T52" fmla="*/ 30 w 51"/>
                <a:gd name="T53" fmla="*/ 17 h 53"/>
                <a:gd name="T54" fmla="*/ 33 w 51"/>
                <a:gd name="T55" fmla="*/ 15 h 53"/>
                <a:gd name="T56" fmla="*/ 42 w 51"/>
                <a:gd name="T57" fmla="*/ 6 h 53"/>
                <a:gd name="T58" fmla="*/ 43 w 51"/>
                <a:gd name="T59" fmla="*/ 6 h 53"/>
                <a:gd name="T60" fmla="*/ 45 w 51"/>
                <a:gd name="T61" fmla="*/ 7 h 53"/>
                <a:gd name="T62" fmla="*/ 44 w 51"/>
                <a:gd name="T63" fmla="*/ 12 h 53"/>
                <a:gd name="T64" fmla="*/ 41 w 51"/>
                <a:gd name="T65" fmla="*/ 15 h 53"/>
                <a:gd name="T66" fmla="*/ 37 w 51"/>
                <a:gd name="T67" fmla="*/ 22 h 53"/>
                <a:gd name="T68" fmla="*/ 39 w 51"/>
                <a:gd name="T69" fmla="*/ 26 h 53"/>
                <a:gd name="T70" fmla="*/ 50 w 51"/>
                <a:gd name="T71" fmla="*/ 28 h 53"/>
                <a:gd name="T72" fmla="*/ 51 w 51"/>
                <a:gd name="T73" fmla="*/ 29 h 53"/>
                <a:gd name="T74" fmla="*/ 50 w 51"/>
                <a:gd name="T75" fmla="*/ 30 h 53"/>
                <a:gd name="T76" fmla="*/ 43 w 51"/>
                <a:gd name="T77" fmla="*/ 31 h 53"/>
                <a:gd name="T78" fmla="*/ 41 w 51"/>
                <a:gd name="T79" fmla="*/ 34 h 53"/>
                <a:gd name="T80" fmla="*/ 36 w 51"/>
                <a:gd name="T8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53">
                  <a:moveTo>
                    <a:pt x="36" y="43"/>
                  </a:moveTo>
                  <a:cubicBezTo>
                    <a:pt x="37" y="45"/>
                    <a:pt x="38" y="48"/>
                    <a:pt x="39" y="50"/>
                  </a:cubicBezTo>
                  <a:cubicBezTo>
                    <a:pt x="39" y="51"/>
                    <a:pt x="39" y="51"/>
                    <a:pt x="39" y="52"/>
                  </a:cubicBezTo>
                  <a:cubicBezTo>
                    <a:pt x="38" y="52"/>
                    <a:pt x="37" y="53"/>
                    <a:pt x="36" y="52"/>
                  </a:cubicBezTo>
                  <a:cubicBezTo>
                    <a:pt x="35" y="52"/>
                    <a:pt x="34" y="50"/>
                    <a:pt x="34" y="49"/>
                  </a:cubicBezTo>
                  <a:cubicBezTo>
                    <a:pt x="32" y="46"/>
                    <a:pt x="30" y="44"/>
                    <a:pt x="26" y="45"/>
                  </a:cubicBezTo>
                  <a:cubicBezTo>
                    <a:pt x="25" y="46"/>
                    <a:pt x="24" y="45"/>
                    <a:pt x="24" y="45"/>
                  </a:cubicBezTo>
                  <a:cubicBezTo>
                    <a:pt x="22" y="45"/>
                    <a:pt x="20" y="46"/>
                    <a:pt x="19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7" y="50"/>
                    <a:pt x="16" y="51"/>
                    <a:pt x="15" y="50"/>
                  </a:cubicBezTo>
                  <a:cubicBezTo>
                    <a:pt x="14" y="49"/>
                    <a:pt x="13" y="47"/>
                    <a:pt x="14" y="45"/>
                  </a:cubicBezTo>
                  <a:cubicBezTo>
                    <a:pt x="14" y="44"/>
                    <a:pt x="15" y="42"/>
                    <a:pt x="16" y="41"/>
                  </a:cubicBezTo>
                  <a:cubicBezTo>
                    <a:pt x="17" y="39"/>
                    <a:pt x="17" y="35"/>
                    <a:pt x="16" y="34"/>
                  </a:cubicBezTo>
                  <a:cubicBezTo>
                    <a:pt x="16" y="33"/>
                    <a:pt x="15" y="33"/>
                    <a:pt x="14" y="33"/>
                  </a:cubicBezTo>
                  <a:cubicBezTo>
                    <a:pt x="13" y="33"/>
                    <a:pt x="12" y="33"/>
                    <a:pt x="11" y="33"/>
                  </a:cubicBezTo>
                  <a:cubicBezTo>
                    <a:pt x="8" y="33"/>
                    <a:pt x="5" y="32"/>
                    <a:pt x="2" y="31"/>
                  </a:cubicBezTo>
                  <a:cubicBezTo>
                    <a:pt x="1" y="30"/>
                    <a:pt x="0" y="28"/>
                    <a:pt x="2" y="27"/>
                  </a:cubicBezTo>
                  <a:cubicBezTo>
                    <a:pt x="4" y="26"/>
                    <a:pt x="6" y="25"/>
                    <a:pt x="8" y="25"/>
                  </a:cubicBezTo>
                  <a:cubicBezTo>
                    <a:pt x="11" y="25"/>
                    <a:pt x="13" y="24"/>
                    <a:pt x="15" y="24"/>
                  </a:cubicBezTo>
                  <a:cubicBezTo>
                    <a:pt x="17" y="23"/>
                    <a:pt x="18" y="21"/>
                    <a:pt x="17" y="18"/>
                  </a:cubicBezTo>
                  <a:cubicBezTo>
                    <a:pt x="16" y="17"/>
                    <a:pt x="15" y="15"/>
                    <a:pt x="14" y="13"/>
                  </a:cubicBezTo>
                  <a:cubicBezTo>
                    <a:pt x="12" y="9"/>
                    <a:pt x="12" y="6"/>
                    <a:pt x="14" y="2"/>
                  </a:cubicBezTo>
                  <a:cubicBezTo>
                    <a:pt x="15" y="2"/>
                    <a:pt x="15" y="1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20" y="6"/>
                    <a:pt x="22" y="9"/>
                    <a:pt x="24" y="13"/>
                  </a:cubicBezTo>
                  <a:cubicBezTo>
                    <a:pt x="25" y="14"/>
                    <a:pt x="26" y="16"/>
                    <a:pt x="27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2" y="17"/>
                    <a:pt x="33" y="16"/>
                    <a:pt x="33" y="15"/>
                  </a:cubicBezTo>
                  <a:cubicBezTo>
                    <a:pt x="35" y="11"/>
                    <a:pt x="39" y="9"/>
                    <a:pt x="42" y="6"/>
                  </a:cubicBezTo>
                  <a:cubicBezTo>
                    <a:pt x="42" y="6"/>
                    <a:pt x="42" y="6"/>
                    <a:pt x="43" y="6"/>
                  </a:cubicBezTo>
                  <a:cubicBezTo>
                    <a:pt x="43" y="5"/>
                    <a:pt x="45" y="6"/>
                    <a:pt x="45" y="7"/>
                  </a:cubicBezTo>
                  <a:cubicBezTo>
                    <a:pt x="45" y="8"/>
                    <a:pt x="45" y="10"/>
                    <a:pt x="44" y="12"/>
                  </a:cubicBezTo>
                  <a:cubicBezTo>
                    <a:pt x="43" y="13"/>
                    <a:pt x="42" y="14"/>
                    <a:pt x="41" y="15"/>
                  </a:cubicBezTo>
                  <a:cubicBezTo>
                    <a:pt x="40" y="18"/>
                    <a:pt x="39" y="20"/>
                    <a:pt x="37" y="22"/>
                  </a:cubicBezTo>
                  <a:cubicBezTo>
                    <a:pt x="36" y="23"/>
                    <a:pt x="37" y="25"/>
                    <a:pt x="39" y="26"/>
                  </a:cubicBezTo>
                  <a:cubicBezTo>
                    <a:pt x="43" y="26"/>
                    <a:pt x="46" y="28"/>
                    <a:pt x="50" y="28"/>
                  </a:cubicBezTo>
                  <a:cubicBezTo>
                    <a:pt x="50" y="28"/>
                    <a:pt x="50" y="28"/>
                    <a:pt x="51" y="29"/>
                  </a:cubicBezTo>
                  <a:cubicBezTo>
                    <a:pt x="51" y="29"/>
                    <a:pt x="50" y="30"/>
                    <a:pt x="50" y="30"/>
                  </a:cubicBezTo>
                  <a:cubicBezTo>
                    <a:pt x="47" y="30"/>
                    <a:pt x="45" y="31"/>
                    <a:pt x="43" y="31"/>
                  </a:cubicBezTo>
                  <a:cubicBezTo>
                    <a:pt x="42" y="32"/>
                    <a:pt x="41" y="33"/>
                    <a:pt x="41" y="34"/>
                  </a:cubicBezTo>
                  <a:cubicBezTo>
                    <a:pt x="41" y="38"/>
                    <a:pt x="39" y="41"/>
                    <a:pt x="36" y="43"/>
                  </a:cubicBezTo>
                  <a:close/>
                </a:path>
              </a:pathLst>
            </a:custGeom>
            <a:solidFill>
              <a:srgbClr val="F4C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4509789" y="7066163"/>
            <a:ext cx="178436" cy="168591"/>
            <a:chOff x="7769225" y="1960563"/>
            <a:chExt cx="230188" cy="217488"/>
          </a:xfrm>
        </p:grpSpPr>
        <p:sp>
          <p:nvSpPr>
            <p:cNvPr id="253" name="Freeform 246"/>
            <p:cNvSpPr>
              <a:spLocks/>
            </p:cNvSpPr>
            <p:nvPr/>
          </p:nvSpPr>
          <p:spPr bwMode="auto">
            <a:xfrm>
              <a:off x="7769225" y="1960563"/>
              <a:ext cx="230188" cy="217488"/>
            </a:xfrm>
            <a:custGeom>
              <a:avLst/>
              <a:gdLst>
                <a:gd name="T0" fmla="*/ 10 w 81"/>
                <a:gd name="T1" fmla="*/ 64 h 77"/>
                <a:gd name="T2" fmla="*/ 8 w 81"/>
                <a:gd name="T3" fmla="*/ 59 h 77"/>
                <a:gd name="T4" fmla="*/ 7 w 81"/>
                <a:gd name="T5" fmla="*/ 53 h 77"/>
                <a:gd name="T6" fmla="*/ 6 w 81"/>
                <a:gd name="T7" fmla="*/ 46 h 77"/>
                <a:gd name="T8" fmla="*/ 1 w 81"/>
                <a:gd name="T9" fmla="*/ 36 h 77"/>
                <a:gd name="T10" fmla="*/ 4 w 81"/>
                <a:gd name="T11" fmla="*/ 20 h 77"/>
                <a:gd name="T12" fmla="*/ 15 w 81"/>
                <a:gd name="T13" fmla="*/ 8 h 77"/>
                <a:gd name="T14" fmla="*/ 27 w 81"/>
                <a:gd name="T15" fmla="*/ 1 h 77"/>
                <a:gd name="T16" fmla="*/ 35 w 81"/>
                <a:gd name="T17" fmla="*/ 0 h 77"/>
                <a:gd name="T18" fmla="*/ 47 w 81"/>
                <a:gd name="T19" fmla="*/ 4 h 77"/>
                <a:gd name="T20" fmla="*/ 50 w 81"/>
                <a:gd name="T21" fmla="*/ 6 h 77"/>
                <a:gd name="T22" fmla="*/ 66 w 81"/>
                <a:gd name="T23" fmla="*/ 10 h 77"/>
                <a:gd name="T24" fmla="*/ 70 w 81"/>
                <a:gd name="T25" fmla="*/ 12 h 77"/>
                <a:gd name="T26" fmla="*/ 78 w 81"/>
                <a:gd name="T27" fmla="*/ 21 h 77"/>
                <a:gd name="T28" fmla="*/ 80 w 81"/>
                <a:gd name="T29" fmla="*/ 39 h 77"/>
                <a:gd name="T30" fmla="*/ 79 w 81"/>
                <a:gd name="T31" fmla="*/ 44 h 77"/>
                <a:gd name="T32" fmla="*/ 76 w 81"/>
                <a:gd name="T33" fmla="*/ 59 h 77"/>
                <a:gd name="T34" fmla="*/ 73 w 81"/>
                <a:gd name="T35" fmla="*/ 65 h 77"/>
                <a:gd name="T36" fmla="*/ 66 w 81"/>
                <a:gd name="T37" fmla="*/ 73 h 77"/>
                <a:gd name="T38" fmla="*/ 60 w 81"/>
                <a:gd name="T39" fmla="*/ 75 h 77"/>
                <a:gd name="T40" fmla="*/ 46 w 81"/>
                <a:gd name="T41" fmla="*/ 75 h 77"/>
                <a:gd name="T42" fmla="*/ 41 w 81"/>
                <a:gd name="T43" fmla="*/ 75 h 77"/>
                <a:gd name="T44" fmla="*/ 31 w 81"/>
                <a:gd name="T45" fmla="*/ 77 h 77"/>
                <a:gd name="T46" fmla="*/ 19 w 81"/>
                <a:gd name="T47" fmla="*/ 75 h 77"/>
                <a:gd name="T48" fmla="*/ 12 w 81"/>
                <a:gd name="T49" fmla="*/ 69 h 77"/>
                <a:gd name="T50" fmla="*/ 10 w 81"/>
                <a:gd name="T51" fmla="*/ 64 h 77"/>
                <a:gd name="T52" fmla="*/ 10 w 81"/>
                <a:gd name="T53" fmla="*/ 6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77">
                  <a:moveTo>
                    <a:pt x="10" y="64"/>
                  </a:moveTo>
                  <a:cubicBezTo>
                    <a:pt x="9" y="62"/>
                    <a:pt x="9" y="61"/>
                    <a:pt x="8" y="59"/>
                  </a:cubicBezTo>
                  <a:cubicBezTo>
                    <a:pt x="7" y="57"/>
                    <a:pt x="7" y="55"/>
                    <a:pt x="7" y="53"/>
                  </a:cubicBezTo>
                  <a:cubicBezTo>
                    <a:pt x="8" y="50"/>
                    <a:pt x="7" y="48"/>
                    <a:pt x="6" y="46"/>
                  </a:cubicBezTo>
                  <a:cubicBezTo>
                    <a:pt x="3" y="43"/>
                    <a:pt x="2" y="40"/>
                    <a:pt x="1" y="36"/>
                  </a:cubicBezTo>
                  <a:cubicBezTo>
                    <a:pt x="0" y="31"/>
                    <a:pt x="1" y="25"/>
                    <a:pt x="4" y="20"/>
                  </a:cubicBezTo>
                  <a:cubicBezTo>
                    <a:pt x="7" y="16"/>
                    <a:pt x="10" y="11"/>
                    <a:pt x="15" y="8"/>
                  </a:cubicBezTo>
                  <a:cubicBezTo>
                    <a:pt x="18" y="5"/>
                    <a:pt x="23" y="3"/>
                    <a:pt x="27" y="1"/>
                  </a:cubicBezTo>
                  <a:cubicBezTo>
                    <a:pt x="29" y="0"/>
                    <a:pt x="32" y="0"/>
                    <a:pt x="35" y="0"/>
                  </a:cubicBezTo>
                  <a:cubicBezTo>
                    <a:pt x="39" y="1"/>
                    <a:pt x="43" y="2"/>
                    <a:pt x="47" y="4"/>
                  </a:cubicBezTo>
                  <a:cubicBezTo>
                    <a:pt x="48" y="5"/>
                    <a:pt x="49" y="5"/>
                    <a:pt x="50" y="6"/>
                  </a:cubicBezTo>
                  <a:cubicBezTo>
                    <a:pt x="56" y="6"/>
                    <a:pt x="61" y="7"/>
                    <a:pt x="66" y="10"/>
                  </a:cubicBezTo>
                  <a:cubicBezTo>
                    <a:pt x="67" y="11"/>
                    <a:pt x="68" y="11"/>
                    <a:pt x="70" y="12"/>
                  </a:cubicBezTo>
                  <a:cubicBezTo>
                    <a:pt x="74" y="14"/>
                    <a:pt x="76" y="17"/>
                    <a:pt x="78" y="21"/>
                  </a:cubicBezTo>
                  <a:cubicBezTo>
                    <a:pt x="81" y="27"/>
                    <a:pt x="81" y="33"/>
                    <a:pt x="80" y="39"/>
                  </a:cubicBezTo>
                  <a:cubicBezTo>
                    <a:pt x="79" y="41"/>
                    <a:pt x="79" y="43"/>
                    <a:pt x="79" y="44"/>
                  </a:cubicBezTo>
                  <a:cubicBezTo>
                    <a:pt x="80" y="50"/>
                    <a:pt x="78" y="55"/>
                    <a:pt x="76" y="59"/>
                  </a:cubicBezTo>
                  <a:cubicBezTo>
                    <a:pt x="75" y="61"/>
                    <a:pt x="74" y="63"/>
                    <a:pt x="73" y="65"/>
                  </a:cubicBezTo>
                  <a:cubicBezTo>
                    <a:pt x="72" y="69"/>
                    <a:pt x="70" y="71"/>
                    <a:pt x="66" y="73"/>
                  </a:cubicBezTo>
                  <a:cubicBezTo>
                    <a:pt x="64" y="73"/>
                    <a:pt x="62" y="74"/>
                    <a:pt x="60" y="75"/>
                  </a:cubicBezTo>
                  <a:cubicBezTo>
                    <a:pt x="55" y="77"/>
                    <a:pt x="51" y="77"/>
                    <a:pt x="46" y="75"/>
                  </a:cubicBezTo>
                  <a:cubicBezTo>
                    <a:pt x="44" y="75"/>
                    <a:pt x="43" y="75"/>
                    <a:pt x="41" y="75"/>
                  </a:cubicBezTo>
                  <a:cubicBezTo>
                    <a:pt x="38" y="76"/>
                    <a:pt x="34" y="76"/>
                    <a:pt x="31" y="77"/>
                  </a:cubicBezTo>
                  <a:cubicBezTo>
                    <a:pt x="27" y="77"/>
                    <a:pt x="23" y="77"/>
                    <a:pt x="19" y="75"/>
                  </a:cubicBezTo>
                  <a:cubicBezTo>
                    <a:pt x="15" y="74"/>
                    <a:pt x="13" y="72"/>
                    <a:pt x="12" y="69"/>
                  </a:cubicBezTo>
                  <a:cubicBezTo>
                    <a:pt x="11" y="67"/>
                    <a:pt x="10" y="66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lose/>
                </a:path>
              </a:pathLst>
            </a:custGeom>
            <a:solidFill>
              <a:srgbClr val="F6F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47"/>
            <p:cNvSpPr>
              <a:spLocks/>
            </p:cNvSpPr>
            <p:nvPr/>
          </p:nvSpPr>
          <p:spPr bwMode="auto">
            <a:xfrm>
              <a:off x="7804150" y="2008188"/>
              <a:ext cx="147638" cy="133350"/>
            </a:xfrm>
            <a:custGeom>
              <a:avLst/>
              <a:gdLst>
                <a:gd name="T0" fmla="*/ 38 w 52"/>
                <a:gd name="T1" fmla="*/ 8 h 47"/>
                <a:gd name="T2" fmla="*/ 43 w 52"/>
                <a:gd name="T3" fmla="*/ 3 h 47"/>
                <a:gd name="T4" fmla="*/ 45 w 52"/>
                <a:gd name="T5" fmla="*/ 3 h 47"/>
                <a:gd name="T6" fmla="*/ 46 w 52"/>
                <a:gd name="T7" fmla="*/ 5 h 47"/>
                <a:gd name="T8" fmla="*/ 45 w 52"/>
                <a:gd name="T9" fmla="*/ 9 h 47"/>
                <a:gd name="T10" fmla="*/ 44 w 52"/>
                <a:gd name="T11" fmla="*/ 17 h 47"/>
                <a:gd name="T12" fmla="*/ 44 w 52"/>
                <a:gd name="T13" fmla="*/ 20 h 47"/>
                <a:gd name="T14" fmla="*/ 48 w 52"/>
                <a:gd name="T15" fmla="*/ 23 h 47"/>
                <a:gd name="T16" fmla="*/ 49 w 52"/>
                <a:gd name="T17" fmla="*/ 23 h 47"/>
                <a:gd name="T18" fmla="*/ 52 w 52"/>
                <a:gd name="T19" fmla="*/ 26 h 47"/>
                <a:gd name="T20" fmla="*/ 48 w 52"/>
                <a:gd name="T21" fmla="*/ 29 h 47"/>
                <a:gd name="T22" fmla="*/ 43 w 52"/>
                <a:gd name="T23" fmla="*/ 28 h 47"/>
                <a:gd name="T24" fmla="*/ 36 w 52"/>
                <a:gd name="T25" fmla="*/ 31 h 47"/>
                <a:gd name="T26" fmla="*/ 36 w 52"/>
                <a:gd name="T27" fmla="*/ 32 h 47"/>
                <a:gd name="T28" fmla="*/ 37 w 52"/>
                <a:gd name="T29" fmla="*/ 35 h 47"/>
                <a:gd name="T30" fmla="*/ 38 w 52"/>
                <a:gd name="T31" fmla="*/ 45 h 47"/>
                <a:gd name="T32" fmla="*/ 35 w 52"/>
                <a:gd name="T33" fmla="*/ 46 h 47"/>
                <a:gd name="T34" fmla="*/ 30 w 52"/>
                <a:gd name="T35" fmla="*/ 41 h 47"/>
                <a:gd name="T36" fmla="*/ 27 w 52"/>
                <a:gd name="T37" fmla="*/ 35 h 47"/>
                <a:gd name="T38" fmla="*/ 21 w 52"/>
                <a:gd name="T39" fmla="*/ 35 h 47"/>
                <a:gd name="T40" fmla="*/ 17 w 52"/>
                <a:gd name="T41" fmla="*/ 40 h 47"/>
                <a:gd name="T42" fmla="*/ 8 w 52"/>
                <a:gd name="T43" fmla="*/ 43 h 47"/>
                <a:gd name="T44" fmla="*/ 5 w 52"/>
                <a:gd name="T45" fmla="*/ 42 h 47"/>
                <a:gd name="T46" fmla="*/ 6 w 52"/>
                <a:gd name="T47" fmla="*/ 39 h 47"/>
                <a:gd name="T48" fmla="*/ 14 w 52"/>
                <a:gd name="T49" fmla="*/ 31 h 47"/>
                <a:gd name="T50" fmla="*/ 17 w 52"/>
                <a:gd name="T51" fmla="*/ 26 h 47"/>
                <a:gd name="T52" fmla="*/ 15 w 52"/>
                <a:gd name="T53" fmla="*/ 23 h 47"/>
                <a:gd name="T54" fmla="*/ 12 w 52"/>
                <a:gd name="T55" fmla="*/ 21 h 47"/>
                <a:gd name="T56" fmla="*/ 1 w 52"/>
                <a:gd name="T57" fmla="*/ 16 h 47"/>
                <a:gd name="T58" fmla="*/ 1 w 52"/>
                <a:gd name="T59" fmla="*/ 16 h 47"/>
                <a:gd name="T60" fmla="*/ 1 w 52"/>
                <a:gd name="T61" fmla="*/ 13 h 47"/>
                <a:gd name="T62" fmla="*/ 6 w 52"/>
                <a:gd name="T63" fmla="*/ 12 h 47"/>
                <a:gd name="T64" fmla="*/ 10 w 52"/>
                <a:gd name="T65" fmla="*/ 13 h 47"/>
                <a:gd name="T66" fmla="*/ 18 w 52"/>
                <a:gd name="T67" fmla="*/ 15 h 47"/>
                <a:gd name="T68" fmla="*/ 21 w 52"/>
                <a:gd name="T69" fmla="*/ 12 h 47"/>
                <a:gd name="T70" fmla="*/ 19 w 52"/>
                <a:gd name="T71" fmla="*/ 1 h 47"/>
                <a:gd name="T72" fmla="*/ 19 w 52"/>
                <a:gd name="T73" fmla="*/ 0 h 47"/>
                <a:gd name="T74" fmla="*/ 21 w 52"/>
                <a:gd name="T75" fmla="*/ 0 h 47"/>
                <a:gd name="T76" fmla="*/ 25 w 52"/>
                <a:gd name="T77" fmla="*/ 6 h 47"/>
                <a:gd name="T78" fmla="*/ 28 w 52"/>
                <a:gd name="T79" fmla="*/ 7 h 47"/>
                <a:gd name="T80" fmla="*/ 38 w 52"/>
                <a:gd name="T81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47">
                  <a:moveTo>
                    <a:pt x="38" y="8"/>
                  </a:moveTo>
                  <a:cubicBezTo>
                    <a:pt x="40" y="7"/>
                    <a:pt x="42" y="5"/>
                    <a:pt x="43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6" y="3"/>
                    <a:pt x="46" y="4"/>
                    <a:pt x="46" y="5"/>
                  </a:cubicBezTo>
                  <a:cubicBezTo>
                    <a:pt x="46" y="7"/>
                    <a:pt x="46" y="8"/>
                    <a:pt x="45" y="9"/>
                  </a:cubicBezTo>
                  <a:cubicBezTo>
                    <a:pt x="42" y="11"/>
                    <a:pt x="41" y="14"/>
                    <a:pt x="44" y="17"/>
                  </a:cubicBezTo>
                  <a:cubicBezTo>
                    <a:pt x="44" y="18"/>
                    <a:pt x="44" y="19"/>
                    <a:pt x="44" y="20"/>
                  </a:cubicBezTo>
                  <a:cubicBezTo>
                    <a:pt x="45" y="21"/>
                    <a:pt x="46" y="23"/>
                    <a:pt x="48" y="23"/>
                  </a:cubicBezTo>
                  <a:cubicBezTo>
                    <a:pt x="48" y="23"/>
                    <a:pt x="49" y="23"/>
                    <a:pt x="49" y="23"/>
                  </a:cubicBezTo>
                  <a:cubicBezTo>
                    <a:pt x="51" y="24"/>
                    <a:pt x="52" y="25"/>
                    <a:pt x="52" y="26"/>
                  </a:cubicBezTo>
                  <a:cubicBezTo>
                    <a:pt x="51" y="27"/>
                    <a:pt x="49" y="29"/>
                    <a:pt x="48" y="29"/>
                  </a:cubicBezTo>
                  <a:cubicBezTo>
                    <a:pt x="46" y="29"/>
                    <a:pt x="45" y="28"/>
                    <a:pt x="43" y="28"/>
                  </a:cubicBezTo>
                  <a:cubicBezTo>
                    <a:pt x="40" y="28"/>
                    <a:pt x="37" y="29"/>
                    <a:pt x="36" y="31"/>
                  </a:cubicBezTo>
                  <a:cubicBezTo>
                    <a:pt x="36" y="31"/>
                    <a:pt x="36" y="32"/>
                    <a:pt x="36" y="32"/>
                  </a:cubicBezTo>
                  <a:cubicBezTo>
                    <a:pt x="36" y="33"/>
                    <a:pt x="37" y="34"/>
                    <a:pt x="37" y="35"/>
                  </a:cubicBezTo>
                  <a:cubicBezTo>
                    <a:pt x="39" y="38"/>
                    <a:pt x="39" y="41"/>
                    <a:pt x="38" y="45"/>
                  </a:cubicBezTo>
                  <a:cubicBezTo>
                    <a:pt x="38" y="46"/>
                    <a:pt x="36" y="47"/>
                    <a:pt x="35" y="46"/>
                  </a:cubicBezTo>
                  <a:cubicBezTo>
                    <a:pt x="33" y="45"/>
                    <a:pt x="31" y="43"/>
                    <a:pt x="30" y="41"/>
                  </a:cubicBezTo>
                  <a:cubicBezTo>
                    <a:pt x="30" y="39"/>
                    <a:pt x="29" y="37"/>
                    <a:pt x="27" y="35"/>
                  </a:cubicBezTo>
                  <a:cubicBezTo>
                    <a:pt x="25" y="33"/>
                    <a:pt x="23" y="33"/>
                    <a:pt x="21" y="35"/>
                  </a:cubicBezTo>
                  <a:cubicBezTo>
                    <a:pt x="20" y="36"/>
                    <a:pt x="19" y="38"/>
                    <a:pt x="17" y="40"/>
                  </a:cubicBezTo>
                  <a:cubicBezTo>
                    <a:pt x="15" y="43"/>
                    <a:pt x="12" y="45"/>
                    <a:pt x="8" y="43"/>
                  </a:cubicBezTo>
                  <a:cubicBezTo>
                    <a:pt x="7" y="43"/>
                    <a:pt x="6" y="43"/>
                    <a:pt x="5" y="42"/>
                  </a:cubicBezTo>
                  <a:cubicBezTo>
                    <a:pt x="4" y="41"/>
                    <a:pt x="5" y="40"/>
                    <a:pt x="6" y="39"/>
                  </a:cubicBezTo>
                  <a:cubicBezTo>
                    <a:pt x="8" y="37"/>
                    <a:pt x="11" y="33"/>
                    <a:pt x="14" y="31"/>
                  </a:cubicBezTo>
                  <a:cubicBezTo>
                    <a:pt x="15" y="29"/>
                    <a:pt x="16" y="28"/>
                    <a:pt x="17" y="26"/>
                  </a:cubicBezTo>
                  <a:cubicBezTo>
                    <a:pt x="16" y="25"/>
                    <a:pt x="16" y="24"/>
                    <a:pt x="15" y="23"/>
                  </a:cubicBezTo>
                  <a:cubicBezTo>
                    <a:pt x="15" y="22"/>
                    <a:pt x="14" y="21"/>
                    <a:pt x="12" y="21"/>
                  </a:cubicBezTo>
                  <a:cubicBezTo>
                    <a:pt x="8" y="21"/>
                    <a:pt x="5" y="18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2" y="12"/>
                    <a:pt x="4" y="12"/>
                    <a:pt x="6" y="12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3" y="14"/>
                    <a:pt x="15" y="14"/>
                    <a:pt x="18" y="15"/>
                  </a:cubicBezTo>
                  <a:cubicBezTo>
                    <a:pt x="19" y="15"/>
                    <a:pt x="21" y="14"/>
                    <a:pt x="21" y="12"/>
                  </a:cubicBezTo>
                  <a:cubicBezTo>
                    <a:pt x="19" y="8"/>
                    <a:pt x="20" y="5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2" y="3"/>
                    <a:pt x="23" y="4"/>
                    <a:pt x="25" y="6"/>
                  </a:cubicBezTo>
                  <a:cubicBezTo>
                    <a:pt x="26" y="7"/>
                    <a:pt x="27" y="8"/>
                    <a:pt x="28" y="7"/>
                  </a:cubicBezTo>
                  <a:cubicBezTo>
                    <a:pt x="31" y="6"/>
                    <a:pt x="35" y="6"/>
                    <a:pt x="38" y="8"/>
                  </a:cubicBezTo>
                  <a:close/>
                </a:path>
              </a:pathLst>
            </a:custGeom>
            <a:solidFill>
              <a:srgbClr val="F4C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932116" y="7163185"/>
            <a:ext cx="404864" cy="427015"/>
            <a:chOff x="6904038" y="5219700"/>
            <a:chExt cx="522287" cy="550863"/>
          </a:xfrm>
        </p:grpSpPr>
        <p:sp>
          <p:nvSpPr>
            <p:cNvPr id="255" name="Freeform 248"/>
            <p:cNvSpPr>
              <a:spLocks/>
            </p:cNvSpPr>
            <p:nvPr/>
          </p:nvSpPr>
          <p:spPr bwMode="auto">
            <a:xfrm>
              <a:off x="7145338" y="5219700"/>
              <a:ext cx="130175" cy="300038"/>
            </a:xfrm>
            <a:custGeom>
              <a:avLst/>
              <a:gdLst>
                <a:gd name="T0" fmla="*/ 27 w 46"/>
                <a:gd name="T1" fmla="*/ 106 h 106"/>
                <a:gd name="T2" fmla="*/ 25 w 46"/>
                <a:gd name="T3" fmla="*/ 106 h 106"/>
                <a:gd name="T4" fmla="*/ 11 w 46"/>
                <a:gd name="T5" fmla="*/ 92 h 106"/>
                <a:gd name="T6" fmla="*/ 8 w 46"/>
                <a:gd name="T7" fmla="*/ 86 h 106"/>
                <a:gd name="T8" fmla="*/ 1 w 46"/>
                <a:gd name="T9" fmla="*/ 59 h 106"/>
                <a:gd name="T10" fmla="*/ 1 w 46"/>
                <a:gd name="T11" fmla="*/ 53 h 106"/>
                <a:gd name="T12" fmla="*/ 4 w 46"/>
                <a:gd name="T13" fmla="*/ 31 h 106"/>
                <a:gd name="T14" fmla="*/ 21 w 46"/>
                <a:gd name="T15" fmla="*/ 5 h 106"/>
                <a:gd name="T16" fmla="*/ 33 w 46"/>
                <a:gd name="T17" fmla="*/ 6 h 106"/>
                <a:gd name="T18" fmla="*/ 41 w 46"/>
                <a:gd name="T19" fmla="*/ 24 h 106"/>
                <a:gd name="T20" fmla="*/ 45 w 46"/>
                <a:gd name="T21" fmla="*/ 45 h 106"/>
                <a:gd name="T22" fmla="*/ 46 w 46"/>
                <a:gd name="T23" fmla="*/ 67 h 106"/>
                <a:gd name="T24" fmla="*/ 42 w 46"/>
                <a:gd name="T25" fmla="*/ 87 h 106"/>
                <a:gd name="T26" fmla="*/ 32 w 46"/>
                <a:gd name="T27" fmla="*/ 100 h 106"/>
                <a:gd name="T28" fmla="*/ 29 w 46"/>
                <a:gd name="T29" fmla="*/ 104 h 106"/>
                <a:gd name="T30" fmla="*/ 27 w 46"/>
                <a:gd name="T31" fmla="*/ 99 h 106"/>
                <a:gd name="T32" fmla="*/ 27 w 46"/>
                <a:gd name="T33" fmla="*/ 68 h 106"/>
                <a:gd name="T34" fmla="*/ 28 w 46"/>
                <a:gd name="T35" fmla="*/ 29 h 106"/>
                <a:gd name="T36" fmla="*/ 27 w 46"/>
                <a:gd name="T37" fmla="*/ 22 h 106"/>
                <a:gd name="T38" fmla="*/ 27 w 46"/>
                <a:gd name="T3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106">
                  <a:moveTo>
                    <a:pt x="27" y="106"/>
                  </a:moveTo>
                  <a:cubicBezTo>
                    <a:pt x="26" y="106"/>
                    <a:pt x="26" y="106"/>
                    <a:pt x="25" y="106"/>
                  </a:cubicBezTo>
                  <a:cubicBezTo>
                    <a:pt x="20" y="102"/>
                    <a:pt x="15" y="98"/>
                    <a:pt x="11" y="92"/>
                  </a:cubicBezTo>
                  <a:cubicBezTo>
                    <a:pt x="10" y="90"/>
                    <a:pt x="9" y="88"/>
                    <a:pt x="8" y="86"/>
                  </a:cubicBezTo>
                  <a:cubicBezTo>
                    <a:pt x="3" y="77"/>
                    <a:pt x="1" y="69"/>
                    <a:pt x="1" y="59"/>
                  </a:cubicBezTo>
                  <a:cubicBezTo>
                    <a:pt x="1" y="57"/>
                    <a:pt x="1" y="55"/>
                    <a:pt x="1" y="53"/>
                  </a:cubicBezTo>
                  <a:cubicBezTo>
                    <a:pt x="0" y="45"/>
                    <a:pt x="2" y="38"/>
                    <a:pt x="4" y="31"/>
                  </a:cubicBezTo>
                  <a:cubicBezTo>
                    <a:pt x="8" y="21"/>
                    <a:pt x="13" y="12"/>
                    <a:pt x="21" y="5"/>
                  </a:cubicBezTo>
                  <a:cubicBezTo>
                    <a:pt x="26" y="0"/>
                    <a:pt x="29" y="0"/>
                    <a:pt x="33" y="6"/>
                  </a:cubicBezTo>
                  <a:cubicBezTo>
                    <a:pt x="37" y="11"/>
                    <a:pt x="39" y="17"/>
                    <a:pt x="41" y="24"/>
                  </a:cubicBezTo>
                  <a:cubicBezTo>
                    <a:pt x="43" y="31"/>
                    <a:pt x="43" y="38"/>
                    <a:pt x="45" y="45"/>
                  </a:cubicBezTo>
                  <a:cubicBezTo>
                    <a:pt x="46" y="53"/>
                    <a:pt x="46" y="60"/>
                    <a:pt x="46" y="67"/>
                  </a:cubicBezTo>
                  <a:cubicBezTo>
                    <a:pt x="46" y="74"/>
                    <a:pt x="45" y="81"/>
                    <a:pt x="42" y="87"/>
                  </a:cubicBezTo>
                  <a:cubicBezTo>
                    <a:pt x="40" y="92"/>
                    <a:pt x="36" y="97"/>
                    <a:pt x="32" y="100"/>
                  </a:cubicBezTo>
                  <a:cubicBezTo>
                    <a:pt x="31" y="101"/>
                    <a:pt x="30" y="102"/>
                    <a:pt x="29" y="104"/>
                  </a:cubicBezTo>
                  <a:cubicBezTo>
                    <a:pt x="27" y="103"/>
                    <a:pt x="27" y="101"/>
                    <a:pt x="27" y="99"/>
                  </a:cubicBezTo>
                  <a:cubicBezTo>
                    <a:pt x="28" y="89"/>
                    <a:pt x="27" y="79"/>
                    <a:pt x="27" y="68"/>
                  </a:cubicBezTo>
                  <a:cubicBezTo>
                    <a:pt x="27" y="55"/>
                    <a:pt x="27" y="42"/>
                    <a:pt x="28" y="29"/>
                  </a:cubicBezTo>
                  <a:cubicBezTo>
                    <a:pt x="29" y="27"/>
                    <a:pt x="29" y="24"/>
                    <a:pt x="27" y="22"/>
                  </a:cubicBezTo>
                  <a:cubicBezTo>
                    <a:pt x="21" y="50"/>
                    <a:pt x="21" y="78"/>
                    <a:pt x="27" y="106"/>
                  </a:cubicBezTo>
                  <a:close/>
                </a:path>
              </a:pathLst>
            </a:custGeom>
            <a:solidFill>
              <a:srgbClr val="3BA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49"/>
            <p:cNvSpPr>
              <a:spLocks/>
            </p:cNvSpPr>
            <p:nvPr/>
          </p:nvSpPr>
          <p:spPr bwMode="auto">
            <a:xfrm>
              <a:off x="7205663" y="5270500"/>
              <a:ext cx="28575" cy="255588"/>
            </a:xfrm>
            <a:custGeom>
              <a:avLst/>
              <a:gdLst>
                <a:gd name="T0" fmla="*/ 6 w 10"/>
                <a:gd name="T1" fmla="*/ 88 h 90"/>
                <a:gd name="T2" fmla="*/ 4 w 10"/>
                <a:gd name="T3" fmla="*/ 86 h 90"/>
                <a:gd name="T4" fmla="*/ 3 w 10"/>
                <a:gd name="T5" fmla="*/ 84 h 90"/>
                <a:gd name="T6" fmla="*/ 1 w 10"/>
                <a:gd name="T7" fmla="*/ 72 h 90"/>
                <a:gd name="T8" fmla="*/ 0 w 10"/>
                <a:gd name="T9" fmla="*/ 35 h 90"/>
                <a:gd name="T10" fmla="*/ 1 w 10"/>
                <a:gd name="T11" fmla="*/ 21 h 90"/>
                <a:gd name="T12" fmla="*/ 3 w 10"/>
                <a:gd name="T13" fmla="*/ 6 h 90"/>
                <a:gd name="T14" fmla="*/ 5 w 10"/>
                <a:gd name="T15" fmla="*/ 1 h 90"/>
                <a:gd name="T16" fmla="*/ 6 w 10"/>
                <a:gd name="T17" fmla="*/ 0 h 90"/>
                <a:gd name="T18" fmla="*/ 8 w 10"/>
                <a:gd name="T19" fmla="*/ 1 h 90"/>
                <a:gd name="T20" fmla="*/ 9 w 10"/>
                <a:gd name="T21" fmla="*/ 10 h 90"/>
                <a:gd name="T22" fmla="*/ 8 w 10"/>
                <a:gd name="T23" fmla="*/ 20 h 90"/>
                <a:gd name="T24" fmla="*/ 7 w 10"/>
                <a:gd name="T25" fmla="*/ 37 h 90"/>
                <a:gd name="T26" fmla="*/ 8 w 10"/>
                <a:gd name="T27" fmla="*/ 73 h 90"/>
                <a:gd name="T28" fmla="*/ 8 w 10"/>
                <a:gd name="T29" fmla="*/ 80 h 90"/>
                <a:gd name="T30" fmla="*/ 8 w 10"/>
                <a:gd name="T31" fmla="*/ 86 h 90"/>
                <a:gd name="T32" fmla="*/ 9 w 10"/>
                <a:gd name="T33" fmla="*/ 89 h 90"/>
                <a:gd name="T34" fmla="*/ 8 w 10"/>
                <a:gd name="T35" fmla="*/ 90 h 90"/>
                <a:gd name="T36" fmla="*/ 6 w 10"/>
                <a:gd name="T37" fmla="*/ 8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90">
                  <a:moveTo>
                    <a:pt x="6" y="88"/>
                  </a:moveTo>
                  <a:cubicBezTo>
                    <a:pt x="5" y="87"/>
                    <a:pt x="4" y="87"/>
                    <a:pt x="4" y="86"/>
                  </a:cubicBezTo>
                  <a:cubicBezTo>
                    <a:pt x="3" y="85"/>
                    <a:pt x="3" y="84"/>
                    <a:pt x="3" y="84"/>
                  </a:cubicBezTo>
                  <a:cubicBezTo>
                    <a:pt x="2" y="80"/>
                    <a:pt x="1" y="76"/>
                    <a:pt x="1" y="72"/>
                  </a:cubicBezTo>
                  <a:cubicBezTo>
                    <a:pt x="1" y="60"/>
                    <a:pt x="1" y="47"/>
                    <a:pt x="0" y="35"/>
                  </a:cubicBezTo>
                  <a:cubicBezTo>
                    <a:pt x="0" y="30"/>
                    <a:pt x="1" y="26"/>
                    <a:pt x="1" y="21"/>
                  </a:cubicBezTo>
                  <a:cubicBezTo>
                    <a:pt x="1" y="16"/>
                    <a:pt x="3" y="11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4"/>
                    <a:pt x="10" y="7"/>
                    <a:pt x="9" y="10"/>
                  </a:cubicBezTo>
                  <a:cubicBezTo>
                    <a:pt x="8" y="13"/>
                    <a:pt x="9" y="17"/>
                    <a:pt x="8" y="20"/>
                  </a:cubicBezTo>
                  <a:cubicBezTo>
                    <a:pt x="9" y="25"/>
                    <a:pt x="7" y="31"/>
                    <a:pt x="7" y="37"/>
                  </a:cubicBezTo>
                  <a:cubicBezTo>
                    <a:pt x="8" y="49"/>
                    <a:pt x="8" y="61"/>
                    <a:pt x="8" y="73"/>
                  </a:cubicBezTo>
                  <a:cubicBezTo>
                    <a:pt x="8" y="75"/>
                    <a:pt x="8" y="77"/>
                    <a:pt x="8" y="80"/>
                  </a:cubicBezTo>
                  <a:cubicBezTo>
                    <a:pt x="7" y="82"/>
                    <a:pt x="7" y="84"/>
                    <a:pt x="8" y="86"/>
                  </a:cubicBezTo>
                  <a:cubicBezTo>
                    <a:pt x="9" y="87"/>
                    <a:pt x="9" y="88"/>
                    <a:pt x="9" y="89"/>
                  </a:cubicBezTo>
                  <a:cubicBezTo>
                    <a:pt x="10" y="89"/>
                    <a:pt x="9" y="90"/>
                    <a:pt x="8" y="90"/>
                  </a:cubicBezTo>
                  <a:cubicBezTo>
                    <a:pt x="7" y="89"/>
                    <a:pt x="6" y="89"/>
                    <a:pt x="6" y="88"/>
                  </a:cubicBezTo>
                  <a:close/>
                </a:path>
              </a:pathLst>
            </a:custGeom>
            <a:solidFill>
              <a:srgbClr val="2A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0"/>
            <p:cNvSpPr>
              <a:spLocks/>
            </p:cNvSpPr>
            <p:nvPr/>
          </p:nvSpPr>
          <p:spPr bwMode="auto">
            <a:xfrm>
              <a:off x="6904038" y="5305425"/>
              <a:ext cx="280988" cy="279400"/>
            </a:xfrm>
            <a:custGeom>
              <a:avLst/>
              <a:gdLst>
                <a:gd name="T0" fmla="*/ 15 w 99"/>
                <a:gd name="T1" fmla="*/ 65 h 99"/>
                <a:gd name="T2" fmla="*/ 9 w 99"/>
                <a:gd name="T3" fmla="*/ 48 h 99"/>
                <a:gd name="T4" fmla="*/ 6 w 99"/>
                <a:gd name="T5" fmla="*/ 38 h 99"/>
                <a:gd name="T6" fmla="*/ 0 w 99"/>
                <a:gd name="T7" fmla="*/ 8 h 99"/>
                <a:gd name="T8" fmla="*/ 1 w 99"/>
                <a:gd name="T9" fmla="*/ 3 h 99"/>
                <a:gd name="T10" fmla="*/ 5 w 99"/>
                <a:gd name="T11" fmla="*/ 1 h 99"/>
                <a:gd name="T12" fmla="*/ 19 w 99"/>
                <a:gd name="T13" fmla="*/ 3 h 99"/>
                <a:gd name="T14" fmla="*/ 29 w 99"/>
                <a:gd name="T15" fmla="*/ 7 h 99"/>
                <a:gd name="T16" fmla="*/ 39 w 99"/>
                <a:gd name="T17" fmla="*/ 12 h 99"/>
                <a:gd name="T18" fmla="*/ 45 w 99"/>
                <a:gd name="T19" fmla="*/ 15 h 99"/>
                <a:gd name="T20" fmla="*/ 52 w 99"/>
                <a:gd name="T21" fmla="*/ 20 h 99"/>
                <a:gd name="T22" fmla="*/ 59 w 99"/>
                <a:gd name="T23" fmla="*/ 27 h 99"/>
                <a:gd name="T24" fmla="*/ 78 w 99"/>
                <a:gd name="T25" fmla="*/ 53 h 99"/>
                <a:gd name="T26" fmla="*/ 90 w 99"/>
                <a:gd name="T27" fmla="*/ 72 h 99"/>
                <a:gd name="T28" fmla="*/ 97 w 99"/>
                <a:gd name="T29" fmla="*/ 85 h 99"/>
                <a:gd name="T30" fmla="*/ 98 w 99"/>
                <a:gd name="T31" fmla="*/ 88 h 99"/>
                <a:gd name="T32" fmla="*/ 97 w 99"/>
                <a:gd name="T33" fmla="*/ 91 h 99"/>
                <a:gd name="T34" fmla="*/ 91 w 99"/>
                <a:gd name="T35" fmla="*/ 93 h 99"/>
                <a:gd name="T36" fmla="*/ 77 w 99"/>
                <a:gd name="T37" fmla="*/ 97 h 99"/>
                <a:gd name="T38" fmla="*/ 57 w 99"/>
                <a:gd name="T39" fmla="*/ 99 h 99"/>
                <a:gd name="T40" fmla="*/ 31 w 99"/>
                <a:gd name="T41" fmla="*/ 88 h 99"/>
                <a:gd name="T42" fmla="*/ 15 w 99"/>
                <a:gd name="T43" fmla="*/ 6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99">
                  <a:moveTo>
                    <a:pt x="15" y="65"/>
                  </a:moveTo>
                  <a:cubicBezTo>
                    <a:pt x="13" y="60"/>
                    <a:pt x="11" y="54"/>
                    <a:pt x="9" y="48"/>
                  </a:cubicBezTo>
                  <a:cubicBezTo>
                    <a:pt x="8" y="45"/>
                    <a:pt x="7" y="41"/>
                    <a:pt x="6" y="38"/>
                  </a:cubicBezTo>
                  <a:cubicBezTo>
                    <a:pt x="3" y="28"/>
                    <a:pt x="1" y="18"/>
                    <a:pt x="0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2" y="0"/>
                    <a:pt x="5" y="1"/>
                  </a:cubicBezTo>
                  <a:cubicBezTo>
                    <a:pt x="10" y="1"/>
                    <a:pt x="14" y="2"/>
                    <a:pt x="19" y="3"/>
                  </a:cubicBezTo>
                  <a:cubicBezTo>
                    <a:pt x="22" y="4"/>
                    <a:pt x="25" y="5"/>
                    <a:pt x="29" y="7"/>
                  </a:cubicBezTo>
                  <a:cubicBezTo>
                    <a:pt x="32" y="8"/>
                    <a:pt x="36" y="10"/>
                    <a:pt x="39" y="12"/>
                  </a:cubicBezTo>
                  <a:cubicBezTo>
                    <a:pt x="41" y="13"/>
                    <a:pt x="43" y="14"/>
                    <a:pt x="45" y="15"/>
                  </a:cubicBezTo>
                  <a:cubicBezTo>
                    <a:pt x="48" y="17"/>
                    <a:pt x="50" y="19"/>
                    <a:pt x="52" y="20"/>
                  </a:cubicBezTo>
                  <a:cubicBezTo>
                    <a:pt x="55" y="22"/>
                    <a:pt x="57" y="24"/>
                    <a:pt x="59" y="27"/>
                  </a:cubicBezTo>
                  <a:cubicBezTo>
                    <a:pt x="66" y="35"/>
                    <a:pt x="72" y="44"/>
                    <a:pt x="78" y="53"/>
                  </a:cubicBezTo>
                  <a:cubicBezTo>
                    <a:pt x="83" y="59"/>
                    <a:pt x="86" y="66"/>
                    <a:pt x="90" y="72"/>
                  </a:cubicBezTo>
                  <a:cubicBezTo>
                    <a:pt x="93" y="76"/>
                    <a:pt x="95" y="81"/>
                    <a:pt x="97" y="85"/>
                  </a:cubicBezTo>
                  <a:cubicBezTo>
                    <a:pt x="97" y="86"/>
                    <a:pt x="98" y="87"/>
                    <a:pt x="98" y="88"/>
                  </a:cubicBezTo>
                  <a:cubicBezTo>
                    <a:pt x="99" y="89"/>
                    <a:pt x="98" y="90"/>
                    <a:pt x="97" y="91"/>
                  </a:cubicBezTo>
                  <a:cubicBezTo>
                    <a:pt x="96" y="92"/>
                    <a:pt x="94" y="93"/>
                    <a:pt x="91" y="93"/>
                  </a:cubicBezTo>
                  <a:cubicBezTo>
                    <a:pt x="86" y="94"/>
                    <a:pt x="82" y="95"/>
                    <a:pt x="77" y="97"/>
                  </a:cubicBezTo>
                  <a:cubicBezTo>
                    <a:pt x="70" y="98"/>
                    <a:pt x="64" y="99"/>
                    <a:pt x="57" y="99"/>
                  </a:cubicBezTo>
                  <a:cubicBezTo>
                    <a:pt x="47" y="99"/>
                    <a:pt x="38" y="95"/>
                    <a:pt x="31" y="88"/>
                  </a:cubicBezTo>
                  <a:cubicBezTo>
                    <a:pt x="25" y="81"/>
                    <a:pt x="19" y="74"/>
                    <a:pt x="15" y="65"/>
                  </a:cubicBezTo>
                  <a:close/>
                </a:path>
              </a:pathLst>
            </a:custGeom>
            <a:solidFill>
              <a:srgbClr val="3BA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1"/>
            <p:cNvSpPr>
              <a:spLocks/>
            </p:cNvSpPr>
            <p:nvPr/>
          </p:nvSpPr>
          <p:spPr bwMode="auto">
            <a:xfrm>
              <a:off x="6958013" y="5372100"/>
              <a:ext cx="201613" cy="190500"/>
            </a:xfrm>
            <a:custGeom>
              <a:avLst/>
              <a:gdLst>
                <a:gd name="T0" fmla="*/ 68 w 71"/>
                <a:gd name="T1" fmla="*/ 66 h 67"/>
                <a:gd name="T2" fmla="*/ 62 w 71"/>
                <a:gd name="T3" fmla="*/ 65 h 67"/>
                <a:gd name="T4" fmla="*/ 47 w 71"/>
                <a:gd name="T5" fmla="*/ 57 h 67"/>
                <a:gd name="T6" fmla="*/ 40 w 71"/>
                <a:gd name="T7" fmla="*/ 51 h 67"/>
                <a:gd name="T8" fmla="*/ 20 w 71"/>
                <a:gd name="T9" fmla="*/ 33 h 67"/>
                <a:gd name="T10" fmla="*/ 11 w 71"/>
                <a:gd name="T11" fmla="*/ 22 h 67"/>
                <a:gd name="T12" fmla="*/ 2 w 71"/>
                <a:gd name="T13" fmla="*/ 8 h 67"/>
                <a:gd name="T14" fmla="*/ 0 w 71"/>
                <a:gd name="T15" fmla="*/ 3 h 67"/>
                <a:gd name="T16" fmla="*/ 2 w 71"/>
                <a:gd name="T17" fmla="*/ 0 h 67"/>
                <a:gd name="T18" fmla="*/ 6 w 71"/>
                <a:gd name="T19" fmla="*/ 1 h 67"/>
                <a:gd name="T20" fmla="*/ 13 w 71"/>
                <a:gd name="T21" fmla="*/ 10 h 67"/>
                <a:gd name="T22" fmla="*/ 18 w 71"/>
                <a:gd name="T23" fmla="*/ 17 h 67"/>
                <a:gd name="T24" fmla="*/ 30 w 71"/>
                <a:gd name="T25" fmla="*/ 29 h 67"/>
                <a:gd name="T26" fmla="*/ 44 w 71"/>
                <a:gd name="T27" fmla="*/ 42 h 67"/>
                <a:gd name="T28" fmla="*/ 66 w 71"/>
                <a:gd name="T29" fmla="*/ 58 h 67"/>
                <a:gd name="T30" fmla="*/ 70 w 71"/>
                <a:gd name="T31" fmla="*/ 61 h 67"/>
                <a:gd name="T32" fmla="*/ 68 w 71"/>
                <a:gd name="T33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7">
                  <a:moveTo>
                    <a:pt x="68" y="66"/>
                  </a:moveTo>
                  <a:cubicBezTo>
                    <a:pt x="66" y="67"/>
                    <a:pt x="64" y="67"/>
                    <a:pt x="62" y="65"/>
                  </a:cubicBezTo>
                  <a:cubicBezTo>
                    <a:pt x="57" y="63"/>
                    <a:pt x="52" y="60"/>
                    <a:pt x="47" y="57"/>
                  </a:cubicBezTo>
                  <a:cubicBezTo>
                    <a:pt x="45" y="55"/>
                    <a:pt x="42" y="53"/>
                    <a:pt x="40" y="51"/>
                  </a:cubicBezTo>
                  <a:cubicBezTo>
                    <a:pt x="32" y="46"/>
                    <a:pt x="26" y="40"/>
                    <a:pt x="20" y="33"/>
                  </a:cubicBezTo>
                  <a:cubicBezTo>
                    <a:pt x="17" y="30"/>
                    <a:pt x="13" y="26"/>
                    <a:pt x="11" y="22"/>
                  </a:cubicBezTo>
                  <a:cubicBezTo>
                    <a:pt x="8" y="17"/>
                    <a:pt x="5" y="12"/>
                    <a:pt x="2" y="8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5"/>
                    <a:pt x="11" y="7"/>
                    <a:pt x="13" y="10"/>
                  </a:cubicBezTo>
                  <a:cubicBezTo>
                    <a:pt x="15" y="13"/>
                    <a:pt x="17" y="15"/>
                    <a:pt x="18" y="17"/>
                  </a:cubicBezTo>
                  <a:cubicBezTo>
                    <a:pt x="21" y="22"/>
                    <a:pt x="26" y="26"/>
                    <a:pt x="30" y="29"/>
                  </a:cubicBezTo>
                  <a:cubicBezTo>
                    <a:pt x="34" y="34"/>
                    <a:pt x="39" y="39"/>
                    <a:pt x="44" y="42"/>
                  </a:cubicBezTo>
                  <a:cubicBezTo>
                    <a:pt x="52" y="47"/>
                    <a:pt x="58" y="54"/>
                    <a:pt x="66" y="58"/>
                  </a:cubicBezTo>
                  <a:cubicBezTo>
                    <a:pt x="67" y="59"/>
                    <a:pt x="68" y="60"/>
                    <a:pt x="70" y="61"/>
                  </a:cubicBezTo>
                  <a:cubicBezTo>
                    <a:pt x="71" y="63"/>
                    <a:pt x="71" y="65"/>
                    <a:pt x="68" y="66"/>
                  </a:cubicBezTo>
                  <a:close/>
                </a:path>
              </a:pathLst>
            </a:custGeom>
            <a:solidFill>
              <a:srgbClr val="2A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52"/>
            <p:cNvSpPr>
              <a:spLocks/>
            </p:cNvSpPr>
            <p:nvPr/>
          </p:nvSpPr>
          <p:spPr bwMode="auto">
            <a:xfrm>
              <a:off x="7102475" y="5426075"/>
              <a:ext cx="323850" cy="344488"/>
            </a:xfrm>
            <a:custGeom>
              <a:avLst/>
              <a:gdLst>
                <a:gd name="T0" fmla="*/ 97 w 114"/>
                <a:gd name="T1" fmla="*/ 29 h 121"/>
                <a:gd name="T2" fmla="*/ 100 w 114"/>
                <a:gd name="T3" fmla="*/ 46 h 121"/>
                <a:gd name="T4" fmla="*/ 103 w 114"/>
                <a:gd name="T5" fmla="*/ 52 h 121"/>
                <a:gd name="T6" fmla="*/ 111 w 114"/>
                <a:gd name="T7" fmla="*/ 67 h 121"/>
                <a:gd name="T8" fmla="*/ 108 w 114"/>
                <a:gd name="T9" fmla="*/ 89 h 121"/>
                <a:gd name="T10" fmla="*/ 90 w 114"/>
                <a:gd name="T11" fmla="*/ 106 h 121"/>
                <a:gd name="T12" fmla="*/ 63 w 114"/>
                <a:gd name="T13" fmla="*/ 118 h 121"/>
                <a:gd name="T14" fmla="*/ 48 w 114"/>
                <a:gd name="T15" fmla="*/ 118 h 121"/>
                <a:gd name="T16" fmla="*/ 35 w 114"/>
                <a:gd name="T17" fmla="*/ 113 h 121"/>
                <a:gd name="T18" fmla="*/ 24 w 114"/>
                <a:gd name="T19" fmla="*/ 106 h 121"/>
                <a:gd name="T20" fmla="*/ 15 w 114"/>
                <a:gd name="T21" fmla="*/ 97 h 121"/>
                <a:gd name="T22" fmla="*/ 1 w 114"/>
                <a:gd name="T23" fmla="*/ 74 h 121"/>
                <a:gd name="T24" fmla="*/ 2 w 114"/>
                <a:gd name="T25" fmla="*/ 63 h 121"/>
                <a:gd name="T26" fmla="*/ 5 w 114"/>
                <a:gd name="T27" fmla="*/ 49 h 121"/>
                <a:gd name="T28" fmla="*/ 35 w 114"/>
                <a:gd name="T29" fmla="*/ 5 h 121"/>
                <a:gd name="T30" fmla="*/ 65 w 114"/>
                <a:gd name="T31" fmla="*/ 7 h 121"/>
                <a:gd name="T32" fmla="*/ 73 w 114"/>
                <a:gd name="T33" fmla="*/ 10 h 121"/>
                <a:gd name="T34" fmla="*/ 97 w 114"/>
                <a:gd name="T35" fmla="*/ 2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21">
                  <a:moveTo>
                    <a:pt x="97" y="29"/>
                  </a:moveTo>
                  <a:cubicBezTo>
                    <a:pt x="99" y="35"/>
                    <a:pt x="101" y="40"/>
                    <a:pt x="100" y="46"/>
                  </a:cubicBezTo>
                  <a:cubicBezTo>
                    <a:pt x="100" y="48"/>
                    <a:pt x="101" y="51"/>
                    <a:pt x="103" y="52"/>
                  </a:cubicBezTo>
                  <a:cubicBezTo>
                    <a:pt x="107" y="56"/>
                    <a:pt x="109" y="61"/>
                    <a:pt x="111" y="67"/>
                  </a:cubicBezTo>
                  <a:cubicBezTo>
                    <a:pt x="114" y="75"/>
                    <a:pt x="112" y="82"/>
                    <a:pt x="108" y="89"/>
                  </a:cubicBezTo>
                  <a:cubicBezTo>
                    <a:pt x="103" y="96"/>
                    <a:pt x="97" y="102"/>
                    <a:pt x="90" y="106"/>
                  </a:cubicBezTo>
                  <a:cubicBezTo>
                    <a:pt x="82" y="112"/>
                    <a:pt x="72" y="114"/>
                    <a:pt x="63" y="118"/>
                  </a:cubicBezTo>
                  <a:cubicBezTo>
                    <a:pt x="59" y="121"/>
                    <a:pt x="53" y="120"/>
                    <a:pt x="48" y="118"/>
                  </a:cubicBezTo>
                  <a:cubicBezTo>
                    <a:pt x="44" y="117"/>
                    <a:pt x="39" y="115"/>
                    <a:pt x="35" y="113"/>
                  </a:cubicBezTo>
                  <a:cubicBezTo>
                    <a:pt x="31" y="111"/>
                    <a:pt x="27" y="109"/>
                    <a:pt x="24" y="106"/>
                  </a:cubicBezTo>
                  <a:cubicBezTo>
                    <a:pt x="21" y="103"/>
                    <a:pt x="18" y="100"/>
                    <a:pt x="15" y="97"/>
                  </a:cubicBezTo>
                  <a:cubicBezTo>
                    <a:pt x="8" y="91"/>
                    <a:pt x="3" y="84"/>
                    <a:pt x="1" y="74"/>
                  </a:cubicBezTo>
                  <a:cubicBezTo>
                    <a:pt x="0" y="70"/>
                    <a:pt x="0" y="67"/>
                    <a:pt x="2" y="63"/>
                  </a:cubicBezTo>
                  <a:cubicBezTo>
                    <a:pt x="4" y="59"/>
                    <a:pt x="4" y="54"/>
                    <a:pt x="5" y="49"/>
                  </a:cubicBezTo>
                  <a:cubicBezTo>
                    <a:pt x="6" y="29"/>
                    <a:pt x="17" y="14"/>
                    <a:pt x="35" y="5"/>
                  </a:cubicBezTo>
                  <a:cubicBezTo>
                    <a:pt x="45" y="0"/>
                    <a:pt x="55" y="1"/>
                    <a:pt x="65" y="7"/>
                  </a:cubicBezTo>
                  <a:cubicBezTo>
                    <a:pt x="68" y="8"/>
                    <a:pt x="70" y="9"/>
                    <a:pt x="73" y="10"/>
                  </a:cubicBezTo>
                  <a:cubicBezTo>
                    <a:pt x="84" y="12"/>
                    <a:pt x="92" y="19"/>
                    <a:pt x="97" y="29"/>
                  </a:cubicBezTo>
                  <a:close/>
                </a:path>
              </a:pathLst>
            </a:custGeom>
            <a:solidFill>
              <a:srgbClr val="F6F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53"/>
            <p:cNvSpPr>
              <a:spLocks/>
            </p:cNvSpPr>
            <p:nvPr/>
          </p:nvSpPr>
          <p:spPr bwMode="auto">
            <a:xfrm>
              <a:off x="7151688" y="5489575"/>
              <a:ext cx="217488" cy="217488"/>
            </a:xfrm>
            <a:custGeom>
              <a:avLst/>
              <a:gdLst>
                <a:gd name="T0" fmla="*/ 73 w 77"/>
                <a:gd name="T1" fmla="*/ 47 h 77"/>
                <a:gd name="T2" fmla="*/ 62 w 77"/>
                <a:gd name="T3" fmla="*/ 48 h 77"/>
                <a:gd name="T4" fmla="*/ 56 w 77"/>
                <a:gd name="T5" fmla="*/ 50 h 77"/>
                <a:gd name="T6" fmla="*/ 52 w 77"/>
                <a:gd name="T7" fmla="*/ 54 h 77"/>
                <a:gd name="T8" fmla="*/ 51 w 77"/>
                <a:gd name="T9" fmla="*/ 61 h 77"/>
                <a:gd name="T10" fmla="*/ 49 w 77"/>
                <a:gd name="T11" fmla="*/ 68 h 77"/>
                <a:gd name="T12" fmla="*/ 41 w 77"/>
                <a:gd name="T13" fmla="*/ 65 h 77"/>
                <a:gd name="T14" fmla="*/ 40 w 77"/>
                <a:gd name="T15" fmla="*/ 63 h 77"/>
                <a:gd name="T16" fmla="*/ 36 w 77"/>
                <a:gd name="T17" fmla="*/ 61 h 77"/>
                <a:gd name="T18" fmla="*/ 34 w 77"/>
                <a:gd name="T19" fmla="*/ 61 h 77"/>
                <a:gd name="T20" fmla="*/ 26 w 77"/>
                <a:gd name="T21" fmla="*/ 70 h 77"/>
                <a:gd name="T22" fmla="*/ 19 w 77"/>
                <a:gd name="T23" fmla="*/ 77 h 77"/>
                <a:gd name="T24" fmla="*/ 16 w 77"/>
                <a:gd name="T25" fmla="*/ 75 h 77"/>
                <a:gd name="T26" fmla="*/ 16 w 77"/>
                <a:gd name="T27" fmla="*/ 69 h 77"/>
                <a:gd name="T28" fmla="*/ 17 w 77"/>
                <a:gd name="T29" fmla="*/ 63 h 77"/>
                <a:gd name="T30" fmla="*/ 10 w 77"/>
                <a:gd name="T31" fmla="*/ 54 h 77"/>
                <a:gd name="T32" fmla="*/ 6 w 77"/>
                <a:gd name="T33" fmla="*/ 55 h 77"/>
                <a:gd name="T34" fmla="*/ 1 w 77"/>
                <a:gd name="T35" fmla="*/ 51 h 77"/>
                <a:gd name="T36" fmla="*/ 3 w 77"/>
                <a:gd name="T37" fmla="*/ 44 h 77"/>
                <a:gd name="T38" fmla="*/ 4 w 77"/>
                <a:gd name="T39" fmla="*/ 43 h 77"/>
                <a:gd name="T40" fmla="*/ 11 w 77"/>
                <a:gd name="T41" fmla="*/ 35 h 77"/>
                <a:gd name="T42" fmla="*/ 16 w 77"/>
                <a:gd name="T43" fmla="*/ 28 h 77"/>
                <a:gd name="T44" fmla="*/ 17 w 77"/>
                <a:gd name="T45" fmla="*/ 20 h 77"/>
                <a:gd name="T46" fmla="*/ 15 w 77"/>
                <a:gd name="T47" fmla="*/ 16 h 77"/>
                <a:gd name="T48" fmla="*/ 15 w 77"/>
                <a:gd name="T49" fmla="*/ 12 h 77"/>
                <a:gd name="T50" fmla="*/ 18 w 77"/>
                <a:gd name="T51" fmla="*/ 7 h 77"/>
                <a:gd name="T52" fmla="*/ 24 w 77"/>
                <a:gd name="T53" fmla="*/ 8 h 77"/>
                <a:gd name="T54" fmla="*/ 28 w 77"/>
                <a:gd name="T55" fmla="*/ 15 h 77"/>
                <a:gd name="T56" fmla="*/ 32 w 77"/>
                <a:gd name="T57" fmla="*/ 17 h 77"/>
                <a:gd name="T58" fmla="*/ 39 w 77"/>
                <a:gd name="T59" fmla="*/ 14 h 77"/>
                <a:gd name="T60" fmla="*/ 45 w 77"/>
                <a:gd name="T61" fmla="*/ 14 h 77"/>
                <a:gd name="T62" fmla="*/ 46 w 77"/>
                <a:gd name="T63" fmla="*/ 8 h 77"/>
                <a:gd name="T64" fmla="*/ 47 w 77"/>
                <a:gd name="T65" fmla="*/ 5 h 77"/>
                <a:gd name="T66" fmla="*/ 56 w 77"/>
                <a:gd name="T67" fmla="*/ 1 h 77"/>
                <a:gd name="T68" fmla="*/ 61 w 77"/>
                <a:gd name="T69" fmla="*/ 8 h 77"/>
                <a:gd name="T70" fmla="*/ 58 w 77"/>
                <a:gd name="T71" fmla="*/ 21 h 77"/>
                <a:gd name="T72" fmla="*/ 58 w 77"/>
                <a:gd name="T73" fmla="*/ 30 h 77"/>
                <a:gd name="T74" fmla="*/ 64 w 77"/>
                <a:gd name="T75" fmla="*/ 35 h 77"/>
                <a:gd name="T76" fmla="*/ 69 w 77"/>
                <a:gd name="T77" fmla="*/ 37 h 77"/>
                <a:gd name="T78" fmla="*/ 75 w 77"/>
                <a:gd name="T79" fmla="*/ 41 h 77"/>
                <a:gd name="T80" fmla="*/ 74 w 77"/>
                <a:gd name="T81" fmla="*/ 46 h 77"/>
                <a:gd name="T82" fmla="*/ 73 w 77"/>
                <a:gd name="T83" fmla="*/ 4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" h="77">
                  <a:moveTo>
                    <a:pt x="73" y="47"/>
                  </a:moveTo>
                  <a:cubicBezTo>
                    <a:pt x="69" y="49"/>
                    <a:pt x="65" y="49"/>
                    <a:pt x="62" y="48"/>
                  </a:cubicBezTo>
                  <a:cubicBezTo>
                    <a:pt x="59" y="47"/>
                    <a:pt x="57" y="47"/>
                    <a:pt x="56" y="50"/>
                  </a:cubicBezTo>
                  <a:cubicBezTo>
                    <a:pt x="55" y="51"/>
                    <a:pt x="54" y="53"/>
                    <a:pt x="52" y="54"/>
                  </a:cubicBezTo>
                  <a:cubicBezTo>
                    <a:pt x="50" y="56"/>
                    <a:pt x="50" y="58"/>
                    <a:pt x="51" y="61"/>
                  </a:cubicBezTo>
                  <a:cubicBezTo>
                    <a:pt x="52" y="64"/>
                    <a:pt x="51" y="66"/>
                    <a:pt x="49" y="68"/>
                  </a:cubicBezTo>
                  <a:cubicBezTo>
                    <a:pt x="46" y="69"/>
                    <a:pt x="43" y="68"/>
                    <a:pt x="41" y="65"/>
                  </a:cubicBezTo>
                  <a:cubicBezTo>
                    <a:pt x="41" y="64"/>
                    <a:pt x="40" y="63"/>
                    <a:pt x="40" y="63"/>
                  </a:cubicBezTo>
                  <a:cubicBezTo>
                    <a:pt x="39" y="61"/>
                    <a:pt x="38" y="60"/>
                    <a:pt x="36" y="61"/>
                  </a:cubicBezTo>
                  <a:cubicBezTo>
                    <a:pt x="35" y="61"/>
                    <a:pt x="35" y="61"/>
                    <a:pt x="34" y="61"/>
                  </a:cubicBezTo>
                  <a:cubicBezTo>
                    <a:pt x="29" y="62"/>
                    <a:pt x="26" y="64"/>
                    <a:pt x="26" y="70"/>
                  </a:cubicBezTo>
                  <a:cubicBezTo>
                    <a:pt x="25" y="73"/>
                    <a:pt x="23" y="76"/>
                    <a:pt x="19" y="77"/>
                  </a:cubicBezTo>
                  <a:cubicBezTo>
                    <a:pt x="18" y="77"/>
                    <a:pt x="16" y="77"/>
                    <a:pt x="16" y="75"/>
                  </a:cubicBezTo>
                  <a:cubicBezTo>
                    <a:pt x="15" y="73"/>
                    <a:pt x="15" y="71"/>
                    <a:pt x="16" y="69"/>
                  </a:cubicBezTo>
                  <a:cubicBezTo>
                    <a:pt x="17" y="67"/>
                    <a:pt x="17" y="65"/>
                    <a:pt x="17" y="63"/>
                  </a:cubicBezTo>
                  <a:cubicBezTo>
                    <a:pt x="18" y="57"/>
                    <a:pt x="15" y="54"/>
                    <a:pt x="10" y="54"/>
                  </a:cubicBezTo>
                  <a:cubicBezTo>
                    <a:pt x="9" y="55"/>
                    <a:pt x="7" y="55"/>
                    <a:pt x="6" y="55"/>
                  </a:cubicBezTo>
                  <a:cubicBezTo>
                    <a:pt x="4" y="55"/>
                    <a:pt x="2" y="54"/>
                    <a:pt x="1" y="51"/>
                  </a:cubicBezTo>
                  <a:cubicBezTo>
                    <a:pt x="0" y="49"/>
                    <a:pt x="1" y="46"/>
                    <a:pt x="3" y="44"/>
                  </a:cubicBezTo>
                  <a:cubicBezTo>
                    <a:pt x="3" y="44"/>
                    <a:pt x="4" y="44"/>
                    <a:pt x="4" y="43"/>
                  </a:cubicBezTo>
                  <a:cubicBezTo>
                    <a:pt x="9" y="42"/>
                    <a:pt x="11" y="39"/>
                    <a:pt x="11" y="35"/>
                  </a:cubicBezTo>
                  <a:cubicBezTo>
                    <a:pt x="12" y="32"/>
                    <a:pt x="14" y="30"/>
                    <a:pt x="16" y="28"/>
                  </a:cubicBezTo>
                  <a:cubicBezTo>
                    <a:pt x="19" y="26"/>
                    <a:pt x="19" y="23"/>
                    <a:pt x="17" y="20"/>
                  </a:cubicBezTo>
                  <a:cubicBezTo>
                    <a:pt x="16" y="19"/>
                    <a:pt x="15" y="18"/>
                    <a:pt x="15" y="16"/>
                  </a:cubicBezTo>
                  <a:cubicBezTo>
                    <a:pt x="15" y="15"/>
                    <a:pt x="15" y="13"/>
                    <a:pt x="15" y="12"/>
                  </a:cubicBezTo>
                  <a:cubicBezTo>
                    <a:pt x="15" y="10"/>
                    <a:pt x="16" y="8"/>
                    <a:pt x="18" y="7"/>
                  </a:cubicBezTo>
                  <a:cubicBezTo>
                    <a:pt x="20" y="6"/>
                    <a:pt x="22" y="7"/>
                    <a:pt x="24" y="8"/>
                  </a:cubicBezTo>
                  <a:cubicBezTo>
                    <a:pt x="26" y="10"/>
                    <a:pt x="27" y="13"/>
                    <a:pt x="28" y="15"/>
                  </a:cubicBezTo>
                  <a:cubicBezTo>
                    <a:pt x="29" y="17"/>
                    <a:pt x="30" y="18"/>
                    <a:pt x="32" y="17"/>
                  </a:cubicBezTo>
                  <a:cubicBezTo>
                    <a:pt x="34" y="15"/>
                    <a:pt x="37" y="15"/>
                    <a:pt x="39" y="14"/>
                  </a:cubicBezTo>
                  <a:cubicBezTo>
                    <a:pt x="41" y="13"/>
                    <a:pt x="43" y="16"/>
                    <a:pt x="45" y="14"/>
                  </a:cubicBezTo>
                  <a:cubicBezTo>
                    <a:pt x="46" y="12"/>
                    <a:pt x="46" y="10"/>
                    <a:pt x="46" y="8"/>
                  </a:cubicBezTo>
                  <a:cubicBezTo>
                    <a:pt x="47" y="7"/>
                    <a:pt x="47" y="6"/>
                    <a:pt x="47" y="5"/>
                  </a:cubicBezTo>
                  <a:cubicBezTo>
                    <a:pt x="49" y="2"/>
                    <a:pt x="52" y="0"/>
                    <a:pt x="56" y="1"/>
                  </a:cubicBezTo>
                  <a:cubicBezTo>
                    <a:pt x="59" y="2"/>
                    <a:pt x="61" y="5"/>
                    <a:pt x="61" y="8"/>
                  </a:cubicBezTo>
                  <a:cubicBezTo>
                    <a:pt x="60" y="13"/>
                    <a:pt x="60" y="17"/>
                    <a:pt x="58" y="21"/>
                  </a:cubicBezTo>
                  <a:cubicBezTo>
                    <a:pt x="56" y="24"/>
                    <a:pt x="57" y="27"/>
                    <a:pt x="58" y="30"/>
                  </a:cubicBezTo>
                  <a:cubicBezTo>
                    <a:pt x="59" y="32"/>
                    <a:pt x="61" y="34"/>
                    <a:pt x="64" y="35"/>
                  </a:cubicBezTo>
                  <a:cubicBezTo>
                    <a:pt x="65" y="35"/>
                    <a:pt x="67" y="36"/>
                    <a:pt x="69" y="37"/>
                  </a:cubicBezTo>
                  <a:cubicBezTo>
                    <a:pt x="71" y="38"/>
                    <a:pt x="73" y="39"/>
                    <a:pt x="75" y="41"/>
                  </a:cubicBezTo>
                  <a:cubicBezTo>
                    <a:pt x="77" y="42"/>
                    <a:pt x="77" y="45"/>
                    <a:pt x="74" y="46"/>
                  </a:cubicBezTo>
                  <a:cubicBezTo>
                    <a:pt x="74" y="47"/>
                    <a:pt x="73" y="47"/>
                    <a:pt x="73" y="47"/>
                  </a:cubicBezTo>
                  <a:close/>
                </a:path>
              </a:pathLst>
            </a:custGeom>
            <a:solidFill>
              <a:srgbClr val="F4C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9921653" y="7057874"/>
            <a:ext cx="422093" cy="312570"/>
            <a:chOff x="9469438" y="530225"/>
            <a:chExt cx="544513" cy="403225"/>
          </a:xfrm>
        </p:grpSpPr>
        <p:sp>
          <p:nvSpPr>
            <p:cNvPr id="261" name="Freeform 254"/>
            <p:cNvSpPr>
              <a:spLocks/>
            </p:cNvSpPr>
            <p:nvPr/>
          </p:nvSpPr>
          <p:spPr bwMode="auto">
            <a:xfrm>
              <a:off x="9469438" y="530225"/>
              <a:ext cx="287338" cy="241300"/>
            </a:xfrm>
            <a:custGeom>
              <a:avLst/>
              <a:gdLst>
                <a:gd name="T0" fmla="*/ 29 w 101"/>
                <a:gd name="T1" fmla="*/ 61 h 85"/>
                <a:gd name="T2" fmla="*/ 21 w 101"/>
                <a:gd name="T3" fmla="*/ 48 h 85"/>
                <a:gd name="T4" fmla="*/ 20 w 101"/>
                <a:gd name="T5" fmla="*/ 47 h 85"/>
                <a:gd name="T6" fmla="*/ 5 w 101"/>
                <a:gd name="T7" fmla="*/ 18 h 85"/>
                <a:gd name="T8" fmla="*/ 1 w 101"/>
                <a:gd name="T9" fmla="*/ 8 h 85"/>
                <a:gd name="T10" fmla="*/ 0 w 101"/>
                <a:gd name="T11" fmla="*/ 4 h 85"/>
                <a:gd name="T12" fmla="*/ 4 w 101"/>
                <a:gd name="T13" fmla="*/ 0 h 85"/>
                <a:gd name="T14" fmla="*/ 15 w 101"/>
                <a:gd name="T15" fmla="*/ 1 h 85"/>
                <a:gd name="T16" fmla="*/ 27 w 101"/>
                <a:gd name="T17" fmla="*/ 4 h 85"/>
                <a:gd name="T18" fmla="*/ 37 w 101"/>
                <a:gd name="T19" fmla="*/ 8 h 85"/>
                <a:gd name="T20" fmla="*/ 60 w 101"/>
                <a:gd name="T21" fmla="*/ 21 h 85"/>
                <a:gd name="T22" fmla="*/ 75 w 101"/>
                <a:gd name="T23" fmla="*/ 36 h 85"/>
                <a:gd name="T24" fmla="*/ 89 w 101"/>
                <a:gd name="T25" fmla="*/ 52 h 85"/>
                <a:gd name="T26" fmla="*/ 96 w 101"/>
                <a:gd name="T27" fmla="*/ 62 h 85"/>
                <a:gd name="T28" fmla="*/ 99 w 101"/>
                <a:gd name="T29" fmla="*/ 69 h 85"/>
                <a:gd name="T30" fmla="*/ 97 w 101"/>
                <a:gd name="T31" fmla="*/ 78 h 85"/>
                <a:gd name="T32" fmla="*/ 90 w 101"/>
                <a:gd name="T33" fmla="*/ 81 h 85"/>
                <a:gd name="T34" fmla="*/ 86 w 101"/>
                <a:gd name="T35" fmla="*/ 82 h 85"/>
                <a:gd name="T36" fmla="*/ 71 w 101"/>
                <a:gd name="T37" fmla="*/ 83 h 85"/>
                <a:gd name="T38" fmla="*/ 56 w 101"/>
                <a:gd name="T39" fmla="*/ 78 h 85"/>
                <a:gd name="T40" fmla="*/ 39 w 101"/>
                <a:gd name="T41" fmla="*/ 70 h 85"/>
                <a:gd name="T42" fmla="*/ 37 w 101"/>
                <a:gd name="T43" fmla="*/ 68 h 85"/>
                <a:gd name="T44" fmla="*/ 29 w 101"/>
                <a:gd name="T45" fmla="*/ 6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1" h="85">
                  <a:moveTo>
                    <a:pt x="29" y="61"/>
                  </a:moveTo>
                  <a:cubicBezTo>
                    <a:pt x="26" y="57"/>
                    <a:pt x="24" y="52"/>
                    <a:pt x="21" y="48"/>
                  </a:cubicBezTo>
                  <a:cubicBezTo>
                    <a:pt x="21" y="48"/>
                    <a:pt x="21" y="47"/>
                    <a:pt x="20" y="47"/>
                  </a:cubicBezTo>
                  <a:cubicBezTo>
                    <a:pt x="13" y="38"/>
                    <a:pt x="9" y="28"/>
                    <a:pt x="5" y="18"/>
                  </a:cubicBezTo>
                  <a:cubicBezTo>
                    <a:pt x="4" y="15"/>
                    <a:pt x="3" y="11"/>
                    <a:pt x="1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8" y="0"/>
                    <a:pt x="11" y="0"/>
                    <a:pt x="15" y="1"/>
                  </a:cubicBezTo>
                  <a:cubicBezTo>
                    <a:pt x="19" y="2"/>
                    <a:pt x="23" y="3"/>
                    <a:pt x="27" y="4"/>
                  </a:cubicBezTo>
                  <a:cubicBezTo>
                    <a:pt x="31" y="5"/>
                    <a:pt x="34" y="6"/>
                    <a:pt x="37" y="8"/>
                  </a:cubicBezTo>
                  <a:cubicBezTo>
                    <a:pt x="45" y="11"/>
                    <a:pt x="53" y="16"/>
                    <a:pt x="60" y="21"/>
                  </a:cubicBezTo>
                  <a:cubicBezTo>
                    <a:pt x="65" y="25"/>
                    <a:pt x="71" y="30"/>
                    <a:pt x="75" y="36"/>
                  </a:cubicBezTo>
                  <a:cubicBezTo>
                    <a:pt x="79" y="41"/>
                    <a:pt x="85" y="47"/>
                    <a:pt x="89" y="52"/>
                  </a:cubicBezTo>
                  <a:cubicBezTo>
                    <a:pt x="92" y="55"/>
                    <a:pt x="94" y="59"/>
                    <a:pt x="96" y="62"/>
                  </a:cubicBezTo>
                  <a:cubicBezTo>
                    <a:pt x="97" y="64"/>
                    <a:pt x="98" y="66"/>
                    <a:pt x="99" y="69"/>
                  </a:cubicBezTo>
                  <a:cubicBezTo>
                    <a:pt x="101" y="73"/>
                    <a:pt x="101" y="75"/>
                    <a:pt x="97" y="78"/>
                  </a:cubicBezTo>
                  <a:cubicBezTo>
                    <a:pt x="95" y="80"/>
                    <a:pt x="93" y="81"/>
                    <a:pt x="90" y="81"/>
                  </a:cubicBezTo>
                  <a:cubicBezTo>
                    <a:pt x="89" y="80"/>
                    <a:pt x="87" y="81"/>
                    <a:pt x="86" y="82"/>
                  </a:cubicBezTo>
                  <a:cubicBezTo>
                    <a:pt x="81" y="85"/>
                    <a:pt x="76" y="85"/>
                    <a:pt x="71" y="83"/>
                  </a:cubicBezTo>
                  <a:cubicBezTo>
                    <a:pt x="66" y="81"/>
                    <a:pt x="61" y="79"/>
                    <a:pt x="56" y="78"/>
                  </a:cubicBezTo>
                  <a:cubicBezTo>
                    <a:pt x="49" y="77"/>
                    <a:pt x="44" y="74"/>
                    <a:pt x="39" y="70"/>
                  </a:cubicBezTo>
                  <a:cubicBezTo>
                    <a:pt x="39" y="69"/>
                    <a:pt x="38" y="69"/>
                    <a:pt x="37" y="68"/>
                  </a:cubicBezTo>
                  <a:cubicBezTo>
                    <a:pt x="34" y="66"/>
                    <a:pt x="31" y="64"/>
                    <a:pt x="29" y="61"/>
                  </a:cubicBezTo>
                  <a:close/>
                </a:path>
              </a:pathLst>
            </a:custGeom>
            <a:solidFill>
              <a:srgbClr val="3BA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55"/>
            <p:cNvSpPr>
              <a:spLocks/>
            </p:cNvSpPr>
            <p:nvPr/>
          </p:nvSpPr>
          <p:spPr bwMode="auto">
            <a:xfrm>
              <a:off x="9534525" y="579438"/>
              <a:ext cx="209550" cy="174625"/>
            </a:xfrm>
            <a:custGeom>
              <a:avLst/>
              <a:gdLst>
                <a:gd name="T0" fmla="*/ 70 w 74"/>
                <a:gd name="T1" fmla="*/ 52 h 62"/>
                <a:gd name="T2" fmla="*/ 73 w 74"/>
                <a:gd name="T3" fmla="*/ 58 h 62"/>
                <a:gd name="T4" fmla="*/ 70 w 74"/>
                <a:gd name="T5" fmla="*/ 62 h 62"/>
                <a:gd name="T6" fmla="*/ 65 w 74"/>
                <a:gd name="T7" fmla="*/ 59 h 62"/>
                <a:gd name="T8" fmla="*/ 52 w 74"/>
                <a:gd name="T9" fmla="*/ 47 h 62"/>
                <a:gd name="T10" fmla="*/ 32 w 74"/>
                <a:gd name="T11" fmla="*/ 30 h 62"/>
                <a:gd name="T12" fmla="*/ 11 w 74"/>
                <a:gd name="T13" fmla="*/ 12 h 62"/>
                <a:gd name="T14" fmla="*/ 3 w 74"/>
                <a:gd name="T15" fmla="*/ 5 h 62"/>
                <a:gd name="T16" fmla="*/ 1 w 74"/>
                <a:gd name="T17" fmla="*/ 2 h 62"/>
                <a:gd name="T18" fmla="*/ 1 w 74"/>
                <a:gd name="T19" fmla="*/ 1 h 62"/>
                <a:gd name="T20" fmla="*/ 2 w 74"/>
                <a:gd name="T21" fmla="*/ 0 h 62"/>
                <a:gd name="T22" fmla="*/ 6 w 74"/>
                <a:gd name="T23" fmla="*/ 1 h 62"/>
                <a:gd name="T24" fmla="*/ 30 w 74"/>
                <a:gd name="T25" fmla="*/ 18 h 62"/>
                <a:gd name="T26" fmla="*/ 53 w 74"/>
                <a:gd name="T27" fmla="*/ 36 h 62"/>
                <a:gd name="T28" fmla="*/ 68 w 74"/>
                <a:gd name="T29" fmla="*/ 50 h 62"/>
                <a:gd name="T30" fmla="*/ 70 w 74"/>
                <a:gd name="T31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62">
                  <a:moveTo>
                    <a:pt x="70" y="52"/>
                  </a:moveTo>
                  <a:cubicBezTo>
                    <a:pt x="71" y="54"/>
                    <a:pt x="73" y="56"/>
                    <a:pt x="73" y="58"/>
                  </a:cubicBezTo>
                  <a:cubicBezTo>
                    <a:pt x="74" y="61"/>
                    <a:pt x="72" y="62"/>
                    <a:pt x="70" y="62"/>
                  </a:cubicBezTo>
                  <a:cubicBezTo>
                    <a:pt x="68" y="61"/>
                    <a:pt x="66" y="60"/>
                    <a:pt x="65" y="59"/>
                  </a:cubicBezTo>
                  <a:cubicBezTo>
                    <a:pt x="61" y="54"/>
                    <a:pt x="56" y="51"/>
                    <a:pt x="52" y="47"/>
                  </a:cubicBezTo>
                  <a:cubicBezTo>
                    <a:pt x="45" y="41"/>
                    <a:pt x="39" y="35"/>
                    <a:pt x="32" y="30"/>
                  </a:cubicBezTo>
                  <a:cubicBezTo>
                    <a:pt x="25" y="24"/>
                    <a:pt x="18" y="18"/>
                    <a:pt x="11" y="12"/>
                  </a:cubicBezTo>
                  <a:cubicBezTo>
                    <a:pt x="8" y="10"/>
                    <a:pt x="5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3" y="8"/>
                    <a:pt x="22" y="12"/>
                    <a:pt x="30" y="18"/>
                  </a:cubicBezTo>
                  <a:cubicBezTo>
                    <a:pt x="38" y="24"/>
                    <a:pt x="45" y="30"/>
                    <a:pt x="53" y="36"/>
                  </a:cubicBezTo>
                  <a:cubicBezTo>
                    <a:pt x="58" y="41"/>
                    <a:pt x="63" y="45"/>
                    <a:pt x="68" y="50"/>
                  </a:cubicBezTo>
                  <a:cubicBezTo>
                    <a:pt x="69" y="51"/>
                    <a:pt x="69" y="52"/>
                    <a:pt x="70" y="52"/>
                  </a:cubicBezTo>
                  <a:close/>
                </a:path>
              </a:pathLst>
            </a:custGeom>
            <a:solidFill>
              <a:srgbClr val="2A8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56"/>
            <p:cNvSpPr>
              <a:spLocks/>
            </p:cNvSpPr>
            <p:nvPr/>
          </p:nvSpPr>
          <p:spPr bwMode="auto">
            <a:xfrm>
              <a:off x="9659938" y="590550"/>
              <a:ext cx="354013" cy="342900"/>
            </a:xfrm>
            <a:custGeom>
              <a:avLst/>
              <a:gdLst>
                <a:gd name="T0" fmla="*/ 38 w 125"/>
                <a:gd name="T1" fmla="*/ 10 h 121"/>
                <a:gd name="T2" fmla="*/ 39 w 125"/>
                <a:gd name="T3" fmla="*/ 10 h 121"/>
                <a:gd name="T4" fmla="*/ 54 w 125"/>
                <a:gd name="T5" fmla="*/ 7 h 121"/>
                <a:gd name="T6" fmla="*/ 65 w 125"/>
                <a:gd name="T7" fmla="*/ 2 h 121"/>
                <a:gd name="T8" fmla="*/ 77 w 125"/>
                <a:gd name="T9" fmla="*/ 1 h 121"/>
                <a:gd name="T10" fmla="*/ 121 w 125"/>
                <a:gd name="T11" fmla="*/ 38 h 121"/>
                <a:gd name="T12" fmla="*/ 125 w 125"/>
                <a:gd name="T13" fmla="*/ 57 h 121"/>
                <a:gd name="T14" fmla="*/ 121 w 125"/>
                <a:gd name="T15" fmla="*/ 87 h 121"/>
                <a:gd name="T16" fmla="*/ 95 w 125"/>
                <a:gd name="T17" fmla="*/ 115 h 121"/>
                <a:gd name="T18" fmla="*/ 82 w 125"/>
                <a:gd name="T19" fmla="*/ 118 h 121"/>
                <a:gd name="T20" fmla="*/ 67 w 125"/>
                <a:gd name="T21" fmla="*/ 117 h 121"/>
                <a:gd name="T22" fmla="*/ 62 w 125"/>
                <a:gd name="T23" fmla="*/ 117 h 121"/>
                <a:gd name="T24" fmla="*/ 25 w 125"/>
                <a:gd name="T25" fmla="*/ 108 h 121"/>
                <a:gd name="T26" fmla="*/ 12 w 125"/>
                <a:gd name="T27" fmla="*/ 88 h 121"/>
                <a:gd name="T28" fmla="*/ 9 w 125"/>
                <a:gd name="T29" fmla="*/ 76 h 121"/>
                <a:gd name="T30" fmla="*/ 7 w 125"/>
                <a:gd name="T31" fmla="*/ 71 h 121"/>
                <a:gd name="T32" fmla="*/ 1 w 125"/>
                <a:gd name="T33" fmla="*/ 48 h 121"/>
                <a:gd name="T34" fmla="*/ 4 w 125"/>
                <a:gd name="T35" fmla="*/ 32 h 121"/>
                <a:gd name="T36" fmla="*/ 9 w 125"/>
                <a:gd name="T37" fmla="*/ 20 h 121"/>
                <a:gd name="T38" fmla="*/ 21 w 125"/>
                <a:gd name="T39" fmla="*/ 12 h 121"/>
                <a:gd name="T40" fmla="*/ 29 w 125"/>
                <a:gd name="T41" fmla="*/ 10 h 121"/>
                <a:gd name="T42" fmla="*/ 38 w 125"/>
                <a:gd name="T43" fmla="*/ 10 h 121"/>
                <a:gd name="T44" fmla="*/ 38 w 125"/>
                <a:gd name="T45" fmla="*/ 1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121">
                  <a:moveTo>
                    <a:pt x="38" y="10"/>
                  </a:moveTo>
                  <a:cubicBezTo>
                    <a:pt x="38" y="10"/>
                    <a:pt x="38" y="10"/>
                    <a:pt x="39" y="10"/>
                  </a:cubicBezTo>
                  <a:cubicBezTo>
                    <a:pt x="44" y="11"/>
                    <a:pt x="49" y="10"/>
                    <a:pt x="54" y="7"/>
                  </a:cubicBezTo>
                  <a:cubicBezTo>
                    <a:pt x="57" y="4"/>
                    <a:pt x="61" y="3"/>
                    <a:pt x="65" y="2"/>
                  </a:cubicBezTo>
                  <a:cubicBezTo>
                    <a:pt x="69" y="0"/>
                    <a:pt x="73" y="0"/>
                    <a:pt x="77" y="1"/>
                  </a:cubicBezTo>
                  <a:cubicBezTo>
                    <a:pt x="97" y="7"/>
                    <a:pt x="112" y="19"/>
                    <a:pt x="121" y="38"/>
                  </a:cubicBezTo>
                  <a:cubicBezTo>
                    <a:pt x="124" y="44"/>
                    <a:pt x="125" y="51"/>
                    <a:pt x="125" y="57"/>
                  </a:cubicBezTo>
                  <a:cubicBezTo>
                    <a:pt x="125" y="67"/>
                    <a:pt x="125" y="77"/>
                    <a:pt x="121" y="87"/>
                  </a:cubicBezTo>
                  <a:cubicBezTo>
                    <a:pt x="116" y="99"/>
                    <a:pt x="108" y="109"/>
                    <a:pt x="95" y="115"/>
                  </a:cubicBezTo>
                  <a:cubicBezTo>
                    <a:pt x="91" y="117"/>
                    <a:pt x="86" y="118"/>
                    <a:pt x="82" y="118"/>
                  </a:cubicBezTo>
                  <a:cubicBezTo>
                    <a:pt x="77" y="118"/>
                    <a:pt x="72" y="119"/>
                    <a:pt x="67" y="117"/>
                  </a:cubicBezTo>
                  <a:cubicBezTo>
                    <a:pt x="65" y="116"/>
                    <a:pt x="64" y="117"/>
                    <a:pt x="62" y="117"/>
                  </a:cubicBezTo>
                  <a:cubicBezTo>
                    <a:pt x="48" y="121"/>
                    <a:pt x="35" y="117"/>
                    <a:pt x="25" y="108"/>
                  </a:cubicBezTo>
                  <a:cubicBezTo>
                    <a:pt x="19" y="102"/>
                    <a:pt x="15" y="95"/>
                    <a:pt x="12" y="88"/>
                  </a:cubicBezTo>
                  <a:cubicBezTo>
                    <a:pt x="10" y="84"/>
                    <a:pt x="9" y="80"/>
                    <a:pt x="9" y="76"/>
                  </a:cubicBezTo>
                  <a:cubicBezTo>
                    <a:pt x="9" y="74"/>
                    <a:pt x="8" y="72"/>
                    <a:pt x="7" y="71"/>
                  </a:cubicBezTo>
                  <a:cubicBezTo>
                    <a:pt x="0" y="65"/>
                    <a:pt x="0" y="56"/>
                    <a:pt x="1" y="48"/>
                  </a:cubicBezTo>
                  <a:cubicBezTo>
                    <a:pt x="2" y="43"/>
                    <a:pt x="3" y="38"/>
                    <a:pt x="4" y="32"/>
                  </a:cubicBezTo>
                  <a:cubicBezTo>
                    <a:pt x="4" y="28"/>
                    <a:pt x="6" y="24"/>
                    <a:pt x="9" y="20"/>
                  </a:cubicBezTo>
                  <a:cubicBezTo>
                    <a:pt x="13" y="17"/>
                    <a:pt x="17" y="14"/>
                    <a:pt x="21" y="12"/>
                  </a:cubicBezTo>
                  <a:cubicBezTo>
                    <a:pt x="23" y="11"/>
                    <a:pt x="26" y="10"/>
                    <a:pt x="29" y="10"/>
                  </a:cubicBezTo>
                  <a:cubicBezTo>
                    <a:pt x="32" y="10"/>
                    <a:pt x="35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lose/>
                </a:path>
              </a:pathLst>
            </a:custGeom>
            <a:solidFill>
              <a:srgbClr val="F6F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57"/>
            <p:cNvSpPr>
              <a:spLocks/>
            </p:cNvSpPr>
            <p:nvPr/>
          </p:nvSpPr>
          <p:spPr bwMode="auto">
            <a:xfrm>
              <a:off x="9744075" y="666750"/>
              <a:ext cx="222250" cy="195263"/>
            </a:xfrm>
            <a:custGeom>
              <a:avLst/>
              <a:gdLst>
                <a:gd name="T0" fmla="*/ 76 w 78"/>
                <a:gd name="T1" fmla="*/ 48 h 69"/>
                <a:gd name="T2" fmla="*/ 70 w 78"/>
                <a:gd name="T3" fmla="*/ 48 h 69"/>
                <a:gd name="T4" fmla="*/ 57 w 78"/>
                <a:gd name="T5" fmla="*/ 47 h 69"/>
                <a:gd name="T6" fmla="*/ 53 w 78"/>
                <a:gd name="T7" fmla="*/ 48 h 69"/>
                <a:gd name="T8" fmla="*/ 45 w 78"/>
                <a:gd name="T9" fmla="*/ 54 h 69"/>
                <a:gd name="T10" fmla="*/ 42 w 78"/>
                <a:gd name="T11" fmla="*/ 58 h 69"/>
                <a:gd name="T12" fmla="*/ 42 w 78"/>
                <a:gd name="T13" fmla="*/ 65 h 69"/>
                <a:gd name="T14" fmla="*/ 41 w 78"/>
                <a:gd name="T15" fmla="*/ 68 h 69"/>
                <a:gd name="T16" fmla="*/ 39 w 78"/>
                <a:gd name="T17" fmla="*/ 68 h 69"/>
                <a:gd name="T18" fmla="*/ 37 w 78"/>
                <a:gd name="T19" fmla="*/ 65 h 69"/>
                <a:gd name="T20" fmla="*/ 35 w 78"/>
                <a:gd name="T21" fmla="*/ 59 h 69"/>
                <a:gd name="T22" fmla="*/ 30 w 78"/>
                <a:gd name="T23" fmla="*/ 55 h 69"/>
                <a:gd name="T24" fmla="*/ 23 w 78"/>
                <a:gd name="T25" fmla="*/ 51 h 69"/>
                <a:gd name="T26" fmla="*/ 18 w 78"/>
                <a:gd name="T27" fmla="*/ 50 h 69"/>
                <a:gd name="T28" fmla="*/ 10 w 78"/>
                <a:gd name="T29" fmla="*/ 54 h 69"/>
                <a:gd name="T30" fmla="*/ 6 w 78"/>
                <a:gd name="T31" fmla="*/ 54 h 69"/>
                <a:gd name="T32" fmla="*/ 5 w 78"/>
                <a:gd name="T33" fmla="*/ 48 h 69"/>
                <a:gd name="T34" fmla="*/ 7 w 78"/>
                <a:gd name="T35" fmla="*/ 46 h 69"/>
                <a:gd name="T36" fmla="*/ 12 w 78"/>
                <a:gd name="T37" fmla="*/ 41 h 69"/>
                <a:gd name="T38" fmla="*/ 15 w 78"/>
                <a:gd name="T39" fmla="*/ 39 h 69"/>
                <a:gd name="T40" fmla="*/ 14 w 78"/>
                <a:gd name="T41" fmla="*/ 33 h 69"/>
                <a:gd name="T42" fmla="*/ 8 w 78"/>
                <a:gd name="T43" fmla="*/ 29 h 69"/>
                <a:gd name="T44" fmla="*/ 1 w 78"/>
                <a:gd name="T45" fmla="*/ 12 h 69"/>
                <a:gd name="T46" fmla="*/ 6 w 78"/>
                <a:gd name="T47" fmla="*/ 11 h 69"/>
                <a:gd name="T48" fmla="*/ 11 w 78"/>
                <a:gd name="T49" fmla="*/ 16 h 69"/>
                <a:gd name="T50" fmla="*/ 16 w 78"/>
                <a:gd name="T51" fmla="*/ 20 h 69"/>
                <a:gd name="T52" fmla="*/ 26 w 78"/>
                <a:gd name="T53" fmla="*/ 20 h 69"/>
                <a:gd name="T54" fmla="*/ 29 w 78"/>
                <a:gd name="T55" fmla="*/ 16 h 69"/>
                <a:gd name="T56" fmla="*/ 30 w 78"/>
                <a:gd name="T57" fmla="*/ 5 h 69"/>
                <a:gd name="T58" fmla="*/ 37 w 78"/>
                <a:gd name="T59" fmla="*/ 2 h 69"/>
                <a:gd name="T60" fmla="*/ 41 w 78"/>
                <a:gd name="T61" fmla="*/ 10 h 69"/>
                <a:gd name="T62" fmla="*/ 41 w 78"/>
                <a:gd name="T63" fmla="*/ 14 h 69"/>
                <a:gd name="T64" fmla="*/ 47 w 78"/>
                <a:gd name="T65" fmla="*/ 18 h 69"/>
                <a:gd name="T66" fmla="*/ 49 w 78"/>
                <a:gd name="T67" fmla="*/ 16 h 69"/>
                <a:gd name="T68" fmla="*/ 62 w 78"/>
                <a:gd name="T69" fmla="*/ 10 h 69"/>
                <a:gd name="T70" fmla="*/ 65 w 78"/>
                <a:gd name="T71" fmla="*/ 11 h 69"/>
                <a:gd name="T72" fmla="*/ 65 w 78"/>
                <a:gd name="T73" fmla="*/ 13 h 69"/>
                <a:gd name="T74" fmla="*/ 59 w 78"/>
                <a:gd name="T75" fmla="*/ 25 h 69"/>
                <a:gd name="T76" fmla="*/ 59 w 78"/>
                <a:gd name="T77" fmla="*/ 33 h 69"/>
                <a:gd name="T78" fmla="*/ 67 w 78"/>
                <a:gd name="T79" fmla="*/ 39 h 69"/>
                <a:gd name="T80" fmla="*/ 75 w 78"/>
                <a:gd name="T81" fmla="*/ 43 h 69"/>
                <a:gd name="T82" fmla="*/ 77 w 78"/>
                <a:gd name="T83" fmla="*/ 45 h 69"/>
                <a:gd name="T84" fmla="*/ 78 w 78"/>
                <a:gd name="T85" fmla="*/ 47 h 69"/>
                <a:gd name="T86" fmla="*/ 76 w 78"/>
                <a:gd name="T87" fmla="*/ 4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8" h="69">
                  <a:moveTo>
                    <a:pt x="76" y="48"/>
                  </a:moveTo>
                  <a:cubicBezTo>
                    <a:pt x="74" y="47"/>
                    <a:pt x="72" y="48"/>
                    <a:pt x="70" y="48"/>
                  </a:cubicBezTo>
                  <a:cubicBezTo>
                    <a:pt x="65" y="49"/>
                    <a:pt x="61" y="48"/>
                    <a:pt x="57" y="47"/>
                  </a:cubicBezTo>
                  <a:cubicBezTo>
                    <a:pt x="55" y="46"/>
                    <a:pt x="54" y="46"/>
                    <a:pt x="53" y="48"/>
                  </a:cubicBezTo>
                  <a:cubicBezTo>
                    <a:pt x="51" y="51"/>
                    <a:pt x="48" y="53"/>
                    <a:pt x="45" y="54"/>
                  </a:cubicBezTo>
                  <a:cubicBezTo>
                    <a:pt x="43" y="54"/>
                    <a:pt x="42" y="56"/>
                    <a:pt x="42" y="58"/>
                  </a:cubicBezTo>
                  <a:cubicBezTo>
                    <a:pt x="42" y="60"/>
                    <a:pt x="42" y="62"/>
                    <a:pt x="42" y="65"/>
                  </a:cubicBezTo>
                  <a:cubicBezTo>
                    <a:pt x="42" y="66"/>
                    <a:pt x="42" y="67"/>
                    <a:pt x="41" y="68"/>
                  </a:cubicBezTo>
                  <a:cubicBezTo>
                    <a:pt x="41" y="68"/>
                    <a:pt x="39" y="69"/>
                    <a:pt x="39" y="68"/>
                  </a:cubicBezTo>
                  <a:cubicBezTo>
                    <a:pt x="38" y="67"/>
                    <a:pt x="38" y="66"/>
                    <a:pt x="37" y="65"/>
                  </a:cubicBezTo>
                  <a:cubicBezTo>
                    <a:pt x="36" y="63"/>
                    <a:pt x="36" y="61"/>
                    <a:pt x="35" y="59"/>
                  </a:cubicBezTo>
                  <a:cubicBezTo>
                    <a:pt x="35" y="57"/>
                    <a:pt x="33" y="55"/>
                    <a:pt x="30" y="55"/>
                  </a:cubicBezTo>
                  <a:cubicBezTo>
                    <a:pt x="27" y="55"/>
                    <a:pt x="25" y="53"/>
                    <a:pt x="23" y="51"/>
                  </a:cubicBezTo>
                  <a:cubicBezTo>
                    <a:pt x="21" y="49"/>
                    <a:pt x="20" y="49"/>
                    <a:pt x="18" y="50"/>
                  </a:cubicBezTo>
                  <a:cubicBezTo>
                    <a:pt x="15" y="51"/>
                    <a:pt x="13" y="53"/>
                    <a:pt x="10" y="54"/>
                  </a:cubicBezTo>
                  <a:cubicBezTo>
                    <a:pt x="9" y="55"/>
                    <a:pt x="7" y="55"/>
                    <a:pt x="6" y="54"/>
                  </a:cubicBezTo>
                  <a:cubicBezTo>
                    <a:pt x="5" y="52"/>
                    <a:pt x="4" y="50"/>
                    <a:pt x="5" y="48"/>
                  </a:cubicBezTo>
                  <a:cubicBezTo>
                    <a:pt x="6" y="47"/>
                    <a:pt x="6" y="46"/>
                    <a:pt x="7" y="46"/>
                  </a:cubicBezTo>
                  <a:cubicBezTo>
                    <a:pt x="9" y="44"/>
                    <a:pt x="10" y="42"/>
                    <a:pt x="12" y="41"/>
                  </a:cubicBezTo>
                  <a:cubicBezTo>
                    <a:pt x="13" y="41"/>
                    <a:pt x="14" y="40"/>
                    <a:pt x="15" y="39"/>
                  </a:cubicBezTo>
                  <a:cubicBezTo>
                    <a:pt x="17" y="37"/>
                    <a:pt x="16" y="34"/>
                    <a:pt x="14" y="33"/>
                  </a:cubicBezTo>
                  <a:cubicBezTo>
                    <a:pt x="12" y="31"/>
                    <a:pt x="10" y="30"/>
                    <a:pt x="8" y="29"/>
                  </a:cubicBezTo>
                  <a:cubicBezTo>
                    <a:pt x="1" y="25"/>
                    <a:pt x="0" y="19"/>
                    <a:pt x="1" y="12"/>
                  </a:cubicBezTo>
                  <a:cubicBezTo>
                    <a:pt x="1" y="10"/>
                    <a:pt x="4" y="9"/>
                    <a:pt x="6" y="11"/>
                  </a:cubicBezTo>
                  <a:cubicBezTo>
                    <a:pt x="8" y="12"/>
                    <a:pt x="9" y="14"/>
                    <a:pt x="11" y="16"/>
                  </a:cubicBezTo>
                  <a:cubicBezTo>
                    <a:pt x="12" y="17"/>
                    <a:pt x="14" y="19"/>
                    <a:pt x="16" y="20"/>
                  </a:cubicBezTo>
                  <a:cubicBezTo>
                    <a:pt x="20" y="22"/>
                    <a:pt x="22" y="22"/>
                    <a:pt x="26" y="20"/>
                  </a:cubicBezTo>
                  <a:cubicBezTo>
                    <a:pt x="27" y="19"/>
                    <a:pt x="28" y="18"/>
                    <a:pt x="29" y="16"/>
                  </a:cubicBezTo>
                  <a:cubicBezTo>
                    <a:pt x="30" y="12"/>
                    <a:pt x="30" y="9"/>
                    <a:pt x="30" y="5"/>
                  </a:cubicBezTo>
                  <a:cubicBezTo>
                    <a:pt x="30" y="2"/>
                    <a:pt x="34" y="0"/>
                    <a:pt x="37" y="2"/>
                  </a:cubicBezTo>
                  <a:cubicBezTo>
                    <a:pt x="40" y="4"/>
                    <a:pt x="41" y="6"/>
                    <a:pt x="41" y="10"/>
                  </a:cubicBezTo>
                  <a:cubicBezTo>
                    <a:pt x="41" y="11"/>
                    <a:pt x="41" y="12"/>
                    <a:pt x="41" y="14"/>
                  </a:cubicBezTo>
                  <a:cubicBezTo>
                    <a:pt x="41" y="18"/>
                    <a:pt x="43" y="18"/>
                    <a:pt x="47" y="18"/>
                  </a:cubicBezTo>
                  <a:cubicBezTo>
                    <a:pt x="48" y="17"/>
                    <a:pt x="48" y="16"/>
                    <a:pt x="49" y="16"/>
                  </a:cubicBezTo>
                  <a:cubicBezTo>
                    <a:pt x="54" y="14"/>
                    <a:pt x="58" y="12"/>
                    <a:pt x="62" y="10"/>
                  </a:cubicBezTo>
                  <a:cubicBezTo>
                    <a:pt x="63" y="9"/>
                    <a:pt x="64" y="10"/>
                    <a:pt x="65" y="11"/>
                  </a:cubicBezTo>
                  <a:cubicBezTo>
                    <a:pt x="66" y="12"/>
                    <a:pt x="66" y="12"/>
                    <a:pt x="65" y="13"/>
                  </a:cubicBezTo>
                  <a:cubicBezTo>
                    <a:pt x="63" y="17"/>
                    <a:pt x="62" y="21"/>
                    <a:pt x="59" y="25"/>
                  </a:cubicBezTo>
                  <a:cubicBezTo>
                    <a:pt x="55" y="28"/>
                    <a:pt x="55" y="30"/>
                    <a:pt x="59" y="33"/>
                  </a:cubicBezTo>
                  <a:cubicBezTo>
                    <a:pt x="61" y="36"/>
                    <a:pt x="63" y="38"/>
                    <a:pt x="67" y="39"/>
                  </a:cubicBezTo>
                  <a:cubicBezTo>
                    <a:pt x="70" y="40"/>
                    <a:pt x="72" y="42"/>
                    <a:pt x="75" y="43"/>
                  </a:cubicBezTo>
                  <a:cubicBezTo>
                    <a:pt x="76" y="44"/>
                    <a:pt x="76" y="44"/>
                    <a:pt x="77" y="45"/>
                  </a:cubicBezTo>
                  <a:cubicBezTo>
                    <a:pt x="78" y="46"/>
                    <a:pt x="78" y="47"/>
                    <a:pt x="78" y="47"/>
                  </a:cubicBezTo>
                  <a:cubicBezTo>
                    <a:pt x="77" y="48"/>
                    <a:pt x="76" y="48"/>
                    <a:pt x="76" y="48"/>
                  </a:cubicBezTo>
                  <a:close/>
                </a:path>
              </a:pathLst>
            </a:custGeom>
            <a:solidFill>
              <a:srgbClr val="F4C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7424480" y="7772373"/>
            <a:ext cx="185819" cy="178435"/>
            <a:chOff x="9944100" y="987425"/>
            <a:chExt cx="239713" cy="230188"/>
          </a:xfrm>
        </p:grpSpPr>
        <p:sp>
          <p:nvSpPr>
            <p:cNvPr id="265" name="Freeform 258"/>
            <p:cNvSpPr>
              <a:spLocks/>
            </p:cNvSpPr>
            <p:nvPr/>
          </p:nvSpPr>
          <p:spPr bwMode="auto">
            <a:xfrm>
              <a:off x="9944100" y="987425"/>
              <a:ext cx="239713" cy="230188"/>
            </a:xfrm>
            <a:custGeom>
              <a:avLst/>
              <a:gdLst>
                <a:gd name="T0" fmla="*/ 1 w 85"/>
                <a:gd name="T1" fmla="*/ 37 h 81"/>
                <a:gd name="T2" fmla="*/ 7 w 85"/>
                <a:gd name="T3" fmla="*/ 16 h 81"/>
                <a:gd name="T4" fmla="*/ 26 w 85"/>
                <a:gd name="T5" fmla="*/ 5 h 81"/>
                <a:gd name="T6" fmla="*/ 33 w 85"/>
                <a:gd name="T7" fmla="*/ 3 h 81"/>
                <a:gd name="T8" fmla="*/ 62 w 85"/>
                <a:gd name="T9" fmla="*/ 4 h 81"/>
                <a:gd name="T10" fmla="*/ 84 w 85"/>
                <a:gd name="T11" fmla="*/ 37 h 81"/>
                <a:gd name="T12" fmla="*/ 83 w 85"/>
                <a:gd name="T13" fmla="*/ 40 h 81"/>
                <a:gd name="T14" fmla="*/ 65 w 85"/>
                <a:gd name="T15" fmla="*/ 66 h 81"/>
                <a:gd name="T16" fmla="*/ 52 w 85"/>
                <a:gd name="T17" fmla="*/ 75 h 81"/>
                <a:gd name="T18" fmla="*/ 33 w 85"/>
                <a:gd name="T19" fmla="*/ 80 h 81"/>
                <a:gd name="T20" fmla="*/ 18 w 85"/>
                <a:gd name="T21" fmla="*/ 73 h 81"/>
                <a:gd name="T22" fmla="*/ 6 w 85"/>
                <a:gd name="T23" fmla="*/ 56 h 81"/>
                <a:gd name="T24" fmla="*/ 1 w 85"/>
                <a:gd name="T25" fmla="*/ 3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1">
                  <a:moveTo>
                    <a:pt x="1" y="37"/>
                  </a:moveTo>
                  <a:cubicBezTo>
                    <a:pt x="0" y="29"/>
                    <a:pt x="2" y="22"/>
                    <a:pt x="7" y="16"/>
                  </a:cubicBezTo>
                  <a:cubicBezTo>
                    <a:pt x="12" y="11"/>
                    <a:pt x="18" y="6"/>
                    <a:pt x="26" y="5"/>
                  </a:cubicBezTo>
                  <a:cubicBezTo>
                    <a:pt x="28" y="4"/>
                    <a:pt x="31" y="4"/>
                    <a:pt x="33" y="3"/>
                  </a:cubicBezTo>
                  <a:cubicBezTo>
                    <a:pt x="43" y="0"/>
                    <a:pt x="53" y="1"/>
                    <a:pt x="62" y="4"/>
                  </a:cubicBezTo>
                  <a:cubicBezTo>
                    <a:pt x="78" y="9"/>
                    <a:pt x="85" y="21"/>
                    <a:pt x="84" y="37"/>
                  </a:cubicBezTo>
                  <a:cubicBezTo>
                    <a:pt x="84" y="38"/>
                    <a:pt x="84" y="39"/>
                    <a:pt x="83" y="40"/>
                  </a:cubicBezTo>
                  <a:cubicBezTo>
                    <a:pt x="80" y="51"/>
                    <a:pt x="75" y="60"/>
                    <a:pt x="65" y="66"/>
                  </a:cubicBezTo>
                  <a:cubicBezTo>
                    <a:pt x="61" y="70"/>
                    <a:pt x="57" y="73"/>
                    <a:pt x="52" y="75"/>
                  </a:cubicBezTo>
                  <a:cubicBezTo>
                    <a:pt x="46" y="78"/>
                    <a:pt x="39" y="79"/>
                    <a:pt x="33" y="80"/>
                  </a:cubicBezTo>
                  <a:cubicBezTo>
                    <a:pt x="27" y="81"/>
                    <a:pt x="21" y="79"/>
                    <a:pt x="18" y="73"/>
                  </a:cubicBezTo>
                  <a:cubicBezTo>
                    <a:pt x="14" y="67"/>
                    <a:pt x="9" y="62"/>
                    <a:pt x="6" y="56"/>
                  </a:cubicBezTo>
                  <a:cubicBezTo>
                    <a:pt x="2" y="50"/>
                    <a:pt x="0" y="44"/>
                    <a:pt x="1" y="37"/>
                  </a:cubicBezTo>
                  <a:close/>
                </a:path>
              </a:pathLst>
            </a:custGeom>
            <a:solidFill>
              <a:srgbClr val="F6F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59"/>
            <p:cNvSpPr>
              <a:spLocks/>
            </p:cNvSpPr>
            <p:nvPr/>
          </p:nvSpPr>
          <p:spPr bwMode="auto">
            <a:xfrm>
              <a:off x="9955213" y="1033463"/>
              <a:ext cx="184150" cy="123825"/>
            </a:xfrm>
            <a:custGeom>
              <a:avLst/>
              <a:gdLst>
                <a:gd name="T0" fmla="*/ 23 w 65"/>
                <a:gd name="T1" fmla="*/ 27 h 44"/>
                <a:gd name="T2" fmla="*/ 8 w 65"/>
                <a:gd name="T3" fmla="*/ 30 h 44"/>
                <a:gd name="T4" fmla="*/ 2 w 65"/>
                <a:gd name="T5" fmla="*/ 30 h 44"/>
                <a:gd name="T6" fmla="*/ 0 w 65"/>
                <a:gd name="T7" fmla="*/ 27 h 44"/>
                <a:gd name="T8" fmla="*/ 2 w 65"/>
                <a:gd name="T9" fmla="*/ 24 h 44"/>
                <a:gd name="T10" fmla="*/ 19 w 65"/>
                <a:gd name="T11" fmla="*/ 20 h 44"/>
                <a:gd name="T12" fmla="*/ 26 w 65"/>
                <a:gd name="T13" fmla="*/ 16 h 44"/>
                <a:gd name="T14" fmla="*/ 27 w 65"/>
                <a:gd name="T15" fmla="*/ 9 h 44"/>
                <a:gd name="T16" fmla="*/ 28 w 65"/>
                <a:gd name="T17" fmla="*/ 5 h 44"/>
                <a:gd name="T18" fmla="*/ 36 w 65"/>
                <a:gd name="T19" fmla="*/ 3 h 44"/>
                <a:gd name="T20" fmla="*/ 39 w 65"/>
                <a:gd name="T21" fmla="*/ 9 h 44"/>
                <a:gd name="T22" fmla="*/ 46 w 65"/>
                <a:gd name="T23" fmla="*/ 11 h 44"/>
                <a:gd name="T24" fmla="*/ 49 w 65"/>
                <a:gd name="T25" fmla="*/ 8 h 44"/>
                <a:gd name="T26" fmla="*/ 52 w 65"/>
                <a:gd name="T27" fmla="*/ 2 h 44"/>
                <a:gd name="T28" fmla="*/ 60 w 65"/>
                <a:gd name="T29" fmla="*/ 1 h 44"/>
                <a:gd name="T30" fmla="*/ 61 w 65"/>
                <a:gd name="T31" fmla="*/ 5 h 44"/>
                <a:gd name="T32" fmla="*/ 59 w 65"/>
                <a:gd name="T33" fmla="*/ 9 h 44"/>
                <a:gd name="T34" fmla="*/ 56 w 65"/>
                <a:gd name="T35" fmla="*/ 13 h 44"/>
                <a:gd name="T36" fmla="*/ 57 w 65"/>
                <a:gd name="T37" fmla="*/ 16 h 44"/>
                <a:gd name="T38" fmla="*/ 62 w 65"/>
                <a:gd name="T39" fmla="*/ 17 h 44"/>
                <a:gd name="T40" fmla="*/ 64 w 65"/>
                <a:gd name="T41" fmla="*/ 23 h 44"/>
                <a:gd name="T42" fmla="*/ 57 w 65"/>
                <a:gd name="T43" fmla="*/ 27 h 44"/>
                <a:gd name="T44" fmla="*/ 51 w 65"/>
                <a:gd name="T45" fmla="*/ 29 h 44"/>
                <a:gd name="T46" fmla="*/ 49 w 65"/>
                <a:gd name="T47" fmla="*/ 34 h 44"/>
                <a:gd name="T48" fmla="*/ 50 w 65"/>
                <a:gd name="T49" fmla="*/ 40 h 44"/>
                <a:gd name="T50" fmla="*/ 46 w 65"/>
                <a:gd name="T51" fmla="*/ 42 h 44"/>
                <a:gd name="T52" fmla="*/ 41 w 65"/>
                <a:gd name="T53" fmla="*/ 38 h 44"/>
                <a:gd name="T54" fmla="*/ 37 w 65"/>
                <a:gd name="T55" fmla="*/ 35 h 44"/>
                <a:gd name="T56" fmla="*/ 31 w 65"/>
                <a:gd name="T57" fmla="*/ 37 h 44"/>
                <a:gd name="T58" fmla="*/ 29 w 65"/>
                <a:gd name="T59" fmla="*/ 40 h 44"/>
                <a:gd name="T60" fmla="*/ 24 w 65"/>
                <a:gd name="T61" fmla="*/ 43 h 44"/>
                <a:gd name="T62" fmla="*/ 20 w 65"/>
                <a:gd name="T63" fmla="*/ 37 h 44"/>
                <a:gd name="T64" fmla="*/ 21 w 65"/>
                <a:gd name="T65" fmla="*/ 32 h 44"/>
                <a:gd name="T66" fmla="*/ 23 w 65"/>
                <a:gd name="T6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44">
                  <a:moveTo>
                    <a:pt x="23" y="27"/>
                  </a:moveTo>
                  <a:cubicBezTo>
                    <a:pt x="17" y="29"/>
                    <a:pt x="12" y="29"/>
                    <a:pt x="8" y="30"/>
                  </a:cubicBezTo>
                  <a:cubicBezTo>
                    <a:pt x="6" y="31"/>
                    <a:pt x="4" y="30"/>
                    <a:pt x="2" y="30"/>
                  </a:cubicBezTo>
                  <a:cubicBezTo>
                    <a:pt x="1" y="29"/>
                    <a:pt x="0" y="28"/>
                    <a:pt x="0" y="27"/>
                  </a:cubicBezTo>
                  <a:cubicBezTo>
                    <a:pt x="0" y="25"/>
                    <a:pt x="1" y="24"/>
                    <a:pt x="2" y="24"/>
                  </a:cubicBezTo>
                  <a:cubicBezTo>
                    <a:pt x="8" y="22"/>
                    <a:pt x="13" y="19"/>
                    <a:pt x="19" y="20"/>
                  </a:cubicBezTo>
                  <a:cubicBezTo>
                    <a:pt x="22" y="21"/>
                    <a:pt x="24" y="20"/>
                    <a:pt x="26" y="16"/>
                  </a:cubicBezTo>
                  <a:cubicBezTo>
                    <a:pt x="28" y="14"/>
                    <a:pt x="28" y="12"/>
                    <a:pt x="27" y="9"/>
                  </a:cubicBezTo>
                  <a:cubicBezTo>
                    <a:pt x="27" y="7"/>
                    <a:pt x="27" y="6"/>
                    <a:pt x="28" y="5"/>
                  </a:cubicBezTo>
                  <a:cubicBezTo>
                    <a:pt x="29" y="1"/>
                    <a:pt x="33" y="0"/>
                    <a:pt x="36" y="3"/>
                  </a:cubicBezTo>
                  <a:cubicBezTo>
                    <a:pt x="37" y="5"/>
                    <a:pt x="38" y="7"/>
                    <a:pt x="39" y="9"/>
                  </a:cubicBezTo>
                  <a:cubicBezTo>
                    <a:pt x="39" y="12"/>
                    <a:pt x="44" y="13"/>
                    <a:pt x="46" y="11"/>
                  </a:cubicBezTo>
                  <a:cubicBezTo>
                    <a:pt x="47" y="10"/>
                    <a:pt x="48" y="9"/>
                    <a:pt x="49" y="8"/>
                  </a:cubicBezTo>
                  <a:cubicBezTo>
                    <a:pt x="50" y="6"/>
                    <a:pt x="51" y="4"/>
                    <a:pt x="52" y="2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2" y="2"/>
                    <a:pt x="62" y="4"/>
                    <a:pt x="61" y="5"/>
                  </a:cubicBezTo>
                  <a:cubicBezTo>
                    <a:pt x="60" y="7"/>
                    <a:pt x="59" y="8"/>
                    <a:pt x="59" y="9"/>
                  </a:cubicBezTo>
                  <a:cubicBezTo>
                    <a:pt x="58" y="11"/>
                    <a:pt x="57" y="12"/>
                    <a:pt x="56" y="13"/>
                  </a:cubicBezTo>
                  <a:cubicBezTo>
                    <a:pt x="55" y="15"/>
                    <a:pt x="56" y="16"/>
                    <a:pt x="57" y="16"/>
                  </a:cubicBezTo>
                  <a:cubicBezTo>
                    <a:pt x="59" y="16"/>
                    <a:pt x="60" y="16"/>
                    <a:pt x="62" y="17"/>
                  </a:cubicBezTo>
                  <a:cubicBezTo>
                    <a:pt x="64" y="18"/>
                    <a:pt x="65" y="20"/>
                    <a:pt x="64" y="23"/>
                  </a:cubicBezTo>
                  <a:cubicBezTo>
                    <a:pt x="62" y="26"/>
                    <a:pt x="60" y="27"/>
                    <a:pt x="57" y="27"/>
                  </a:cubicBezTo>
                  <a:cubicBezTo>
                    <a:pt x="55" y="27"/>
                    <a:pt x="53" y="27"/>
                    <a:pt x="51" y="29"/>
                  </a:cubicBezTo>
                  <a:cubicBezTo>
                    <a:pt x="50" y="30"/>
                    <a:pt x="49" y="32"/>
                    <a:pt x="49" y="34"/>
                  </a:cubicBezTo>
                  <a:cubicBezTo>
                    <a:pt x="50" y="36"/>
                    <a:pt x="50" y="38"/>
                    <a:pt x="50" y="40"/>
                  </a:cubicBezTo>
                  <a:cubicBezTo>
                    <a:pt x="50" y="42"/>
                    <a:pt x="48" y="43"/>
                    <a:pt x="46" y="42"/>
                  </a:cubicBezTo>
                  <a:cubicBezTo>
                    <a:pt x="44" y="41"/>
                    <a:pt x="42" y="40"/>
                    <a:pt x="41" y="38"/>
                  </a:cubicBezTo>
                  <a:cubicBezTo>
                    <a:pt x="40" y="37"/>
                    <a:pt x="39" y="36"/>
                    <a:pt x="37" y="35"/>
                  </a:cubicBezTo>
                  <a:cubicBezTo>
                    <a:pt x="35" y="33"/>
                    <a:pt x="32" y="34"/>
                    <a:pt x="31" y="37"/>
                  </a:cubicBezTo>
                  <a:cubicBezTo>
                    <a:pt x="30" y="38"/>
                    <a:pt x="30" y="39"/>
                    <a:pt x="29" y="40"/>
                  </a:cubicBezTo>
                  <a:cubicBezTo>
                    <a:pt x="28" y="43"/>
                    <a:pt x="26" y="44"/>
                    <a:pt x="24" y="43"/>
                  </a:cubicBezTo>
                  <a:cubicBezTo>
                    <a:pt x="21" y="42"/>
                    <a:pt x="19" y="39"/>
                    <a:pt x="20" y="37"/>
                  </a:cubicBezTo>
                  <a:cubicBezTo>
                    <a:pt x="20" y="35"/>
                    <a:pt x="21" y="34"/>
                    <a:pt x="21" y="32"/>
                  </a:cubicBezTo>
                  <a:cubicBezTo>
                    <a:pt x="22" y="31"/>
                    <a:pt x="22" y="30"/>
                    <a:pt x="23" y="27"/>
                  </a:cubicBezTo>
                  <a:close/>
                </a:path>
              </a:pathLst>
            </a:custGeom>
            <a:solidFill>
              <a:srgbClr val="F4C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97" name="任意多边形 296"/>
          <p:cNvSpPr/>
          <p:nvPr/>
        </p:nvSpPr>
        <p:spPr>
          <a:xfrm>
            <a:off x="6103828" y="1524000"/>
            <a:ext cx="2032048" cy="4064094"/>
          </a:xfrm>
          <a:custGeom>
            <a:avLst/>
            <a:gdLst>
              <a:gd name="connsiteX0" fmla="*/ 0 w 1152341"/>
              <a:gd name="connsiteY0" fmla="*/ 0 h 2304682"/>
              <a:gd name="connsiteX1" fmla="*/ 1152341 w 1152341"/>
              <a:gd name="connsiteY1" fmla="*/ 1152341 h 2304682"/>
              <a:gd name="connsiteX2" fmla="*/ 0 w 1152341"/>
              <a:gd name="connsiteY2" fmla="*/ 2304682 h 2304682"/>
              <a:gd name="connsiteX3" fmla="*/ 0 w 1152341"/>
              <a:gd name="connsiteY3" fmla="*/ 2266377 h 2304682"/>
              <a:gd name="connsiteX4" fmla="*/ 1114036 w 1152341"/>
              <a:gd name="connsiteY4" fmla="*/ 1152341 h 2304682"/>
              <a:gd name="connsiteX5" fmla="*/ 0 w 1152341"/>
              <a:gd name="connsiteY5" fmla="*/ 38306 h 2304682"/>
              <a:gd name="connsiteX6" fmla="*/ 0 w 1152341"/>
              <a:gd name="connsiteY6" fmla="*/ 0 h 230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2341" h="2304682">
                <a:moveTo>
                  <a:pt x="0" y="0"/>
                </a:moveTo>
                <a:cubicBezTo>
                  <a:pt x="636420" y="0"/>
                  <a:pt x="1152341" y="515921"/>
                  <a:pt x="1152341" y="1152341"/>
                </a:cubicBezTo>
                <a:cubicBezTo>
                  <a:pt x="1152341" y="1788761"/>
                  <a:pt x="636420" y="2304682"/>
                  <a:pt x="0" y="2304682"/>
                </a:cubicBezTo>
                <a:lnTo>
                  <a:pt x="0" y="2266377"/>
                </a:lnTo>
                <a:cubicBezTo>
                  <a:pt x="615265" y="2266377"/>
                  <a:pt x="1114036" y="1767606"/>
                  <a:pt x="1114036" y="1152341"/>
                </a:cubicBezTo>
                <a:cubicBezTo>
                  <a:pt x="1114036" y="537076"/>
                  <a:pt x="615265" y="38306"/>
                  <a:pt x="0" y="38306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8" name="任意多边形 297"/>
          <p:cNvSpPr/>
          <p:nvPr/>
        </p:nvSpPr>
        <p:spPr>
          <a:xfrm>
            <a:off x="4076654" y="1529905"/>
            <a:ext cx="2029095" cy="4058189"/>
          </a:xfrm>
          <a:custGeom>
            <a:avLst/>
            <a:gdLst>
              <a:gd name="connsiteX0" fmla="*/ 1152341 w 1152341"/>
              <a:gd name="connsiteY0" fmla="*/ 0 h 2304682"/>
              <a:gd name="connsiteX1" fmla="*/ 1152341 w 1152341"/>
              <a:gd name="connsiteY1" fmla="*/ 38306 h 2304682"/>
              <a:gd name="connsiteX2" fmla="*/ 38306 w 1152341"/>
              <a:gd name="connsiteY2" fmla="*/ 1152341 h 2304682"/>
              <a:gd name="connsiteX3" fmla="*/ 1152341 w 1152341"/>
              <a:gd name="connsiteY3" fmla="*/ 2266377 h 2304682"/>
              <a:gd name="connsiteX4" fmla="*/ 1152341 w 1152341"/>
              <a:gd name="connsiteY4" fmla="*/ 2304682 h 2304682"/>
              <a:gd name="connsiteX5" fmla="*/ 0 w 1152341"/>
              <a:gd name="connsiteY5" fmla="*/ 1152341 h 2304682"/>
              <a:gd name="connsiteX6" fmla="*/ 1152341 w 1152341"/>
              <a:gd name="connsiteY6" fmla="*/ 0 h 2304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2341" h="2304682">
                <a:moveTo>
                  <a:pt x="1152341" y="0"/>
                </a:moveTo>
                <a:lnTo>
                  <a:pt x="1152341" y="38306"/>
                </a:lnTo>
                <a:cubicBezTo>
                  <a:pt x="537076" y="38306"/>
                  <a:pt x="38306" y="537076"/>
                  <a:pt x="38306" y="1152341"/>
                </a:cubicBezTo>
                <a:cubicBezTo>
                  <a:pt x="38306" y="1767606"/>
                  <a:pt x="537076" y="2266377"/>
                  <a:pt x="1152341" y="2266377"/>
                </a:cubicBezTo>
                <a:lnTo>
                  <a:pt x="1152341" y="2304682"/>
                </a:lnTo>
                <a:cubicBezTo>
                  <a:pt x="515921" y="2304682"/>
                  <a:pt x="0" y="1788761"/>
                  <a:pt x="0" y="1152341"/>
                </a:cubicBezTo>
                <a:cubicBezTo>
                  <a:pt x="0" y="515921"/>
                  <a:pt x="515921" y="0"/>
                  <a:pt x="11523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3744897" y="3204198"/>
            <a:ext cx="4648783" cy="2479856"/>
            <a:chOff x="3744897" y="3180495"/>
            <a:chExt cx="4648783" cy="2479856"/>
          </a:xfrm>
        </p:grpSpPr>
        <p:grpSp>
          <p:nvGrpSpPr>
            <p:cNvPr id="30" name="组合 29"/>
            <p:cNvGrpSpPr/>
            <p:nvPr/>
          </p:nvGrpSpPr>
          <p:grpSpPr>
            <a:xfrm>
              <a:off x="6043447" y="3235476"/>
              <a:ext cx="2350233" cy="2424875"/>
              <a:chOff x="6043447" y="3235476"/>
              <a:chExt cx="2350233" cy="2424875"/>
            </a:xfrm>
          </p:grpSpPr>
          <p:sp>
            <p:nvSpPr>
              <p:cNvPr id="307" name="Freeform 218"/>
              <p:cNvSpPr>
                <a:spLocks/>
              </p:cNvSpPr>
              <p:nvPr/>
            </p:nvSpPr>
            <p:spPr bwMode="auto">
              <a:xfrm>
                <a:off x="7367990" y="3235476"/>
                <a:ext cx="1025690" cy="1541379"/>
              </a:xfrm>
              <a:custGeom>
                <a:avLst/>
                <a:gdLst>
                  <a:gd name="T0" fmla="*/ 300 w 303"/>
                  <a:gd name="T1" fmla="*/ 105 h 455"/>
                  <a:gd name="T2" fmla="*/ 275 w 303"/>
                  <a:gd name="T3" fmla="*/ 106 h 455"/>
                  <a:gd name="T4" fmla="*/ 246 w 303"/>
                  <a:gd name="T5" fmla="*/ 107 h 455"/>
                  <a:gd name="T6" fmla="*/ 227 w 303"/>
                  <a:gd name="T7" fmla="*/ 108 h 455"/>
                  <a:gd name="T8" fmla="*/ 219 w 303"/>
                  <a:gd name="T9" fmla="*/ 112 h 455"/>
                  <a:gd name="T10" fmla="*/ 216 w 303"/>
                  <a:gd name="T11" fmla="*/ 115 h 455"/>
                  <a:gd name="T12" fmla="*/ 215 w 303"/>
                  <a:gd name="T13" fmla="*/ 109 h 455"/>
                  <a:gd name="T14" fmla="*/ 216 w 303"/>
                  <a:gd name="T15" fmla="*/ 90 h 455"/>
                  <a:gd name="T16" fmla="*/ 218 w 303"/>
                  <a:gd name="T17" fmla="*/ 75 h 455"/>
                  <a:gd name="T18" fmla="*/ 225 w 303"/>
                  <a:gd name="T19" fmla="*/ 47 h 455"/>
                  <a:gd name="T20" fmla="*/ 240 w 303"/>
                  <a:gd name="T21" fmla="*/ 3 h 455"/>
                  <a:gd name="T22" fmla="*/ 240 w 303"/>
                  <a:gd name="T23" fmla="*/ 0 h 455"/>
                  <a:gd name="T24" fmla="*/ 233 w 303"/>
                  <a:gd name="T25" fmla="*/ 5 h 455"/>
                  <a:gd name="T26" fmla="*/ 206 w 303"/>
                  <a:gd name="T27" fmla="*/ 28 h 455"/>
                  <a:gd name="T28" fmla="*/ 201 w 303"/>
                  <a:gd name="T29" fmla="*/ 33 h 455"/>
                  <a:gd name="T30" fmla="*/ 186 w 303"/>
                  <a:gd name="T31" fmla="*/ 53 h 455"/>
                  <a:gd name="T32" fmla="*/ 175 w 303"/>
                  <a:gd name="T33" fmla="*/ 68 h 455"/>
                  <a:gd name="T34" fmla="*/ 122 w 303"/>
                  <a:gd name="T35" fmla="*/ 173 h 455"/>
                  <a:gd name="T36" fmla="*/ 120 w 303"/>
                  <a:gd name="T37" fmla="*/ 178 h 455"/>
                  <a:gd name="T38" fmla="*/ 104 w 303"/>
                  <a:gd name="T39" fmla="*/ 229 h 455"/>
                  <a:gd name="T40" fmla="*/ 94 w 303"/>
                  <a:gd name="T41" fmla="*/ 266 h 455"/>
                  <a:gd name="T42" fmla="*/ 77 w 303"/>
                  <a:gd name="T43" fmla="*/ 315 h 455"/>
                  <a:gd name="T44" fmla="*/ 52 w 303"/>
                  <a:gd name="T45" fmla="*/ 348 h 455"/>
                  <a:gd name="T46" fmla="*/ 44 w 303"/>
                  <a:gd name="T47" fmla="*/ 356 h 455"/>
                  <a:gd name="T48" fmla="*/ 44 w 303"/>
                  <a:gd name="T49" fmla="*/ 356 h 455"/>
                  <a:gd name="T50" fmla="*/ 43 w 303"/>
                  <a:gd name="T51" fmla="*/ 357 h 455"/>
                  <a:gd name="T52" fmla="*/ 30 w 303"/>
                  <a:gd name="T53" fmla="*/ 370 h 455"/>
                  <a:gd name="T54" fmla="*/ 26 w 303"/>
                  <a:gd name="T55" fmla="*/ 373 h 455"/>
                  <a:gd name="T56" fmla="*/ 26 w 303"/>
                  <a:gd name="T57" fmla="*/ 373 h 455"/>
                  <a:gd name="T58" fmla="*/ 25 w 303"/>
                  <a:gd name="T59" fmla="*/ 376 h 455"/>
                  <a:gd name="T60" fmla="*/ 10 w 303"/>
                  <a:gd name="T61" fmla="*/ 407 h 455"/>
                  <a:gd name="T62" fmla="*/ 1 w 303"/>
                  <a:gd name="T63" fmla="*/ 430 h 455"/>
                  <a:gd name="T64" fmla="*/ 1 w 303"/>
                  <a:gd name="T65" fmla="*/ 432 h 455"/>
                  <a:gd name="T66" fmla="*/ 12 w 303"/>
                  <a:gd name="T67" fmla="*/ 436 h 455"/>
                  <a:gd name="T68" fmla="*/ 24 w 303"/>
                  <a:gd name="T69" fmla="*/ 446 h 455"/>
                  <a:gd name="T70" fmla="*/ 27 w 303"/>
                  <a:gd name="T71" fmla="*/ 446 h 455"/>
                  <a:gd name="T72" fmla="*/ 33 w 303"/>
                  <a:gd name="T73" fmla="*/ 450 h 455"/>
                  <a:gd name="T74" fmla="*/ 42 w 303"/>
                  <a:gd name="T75" fmla="*/ 452 h 455"/>
                  <a:gd name="T76" fmla="*/ 65 w 303"/>
                  <a:gd name="T77" fmla="*/ 455 h 455"/>
                  <a:gd name="T78" fmla="*/ 87 w 303"/>
                  <a:gd name="T79" fmla="*/ 452 h 455"/>
                  <a:gd name="T80" fmla="*/ 108 w 303"/>
                  <a:gd name="T81" fmla="*/ 447 h 455"/>
                  <a:gd name="T82" fmla="*/ 123 w 303"/>
                  <a:gd name="T83" fmla="*/ 437 h 455"/>
                  <a:gd name="T84" fmla="*/ 136 w 303"/>
                  <a:gd name="T85" fmla="*/ 420 h 455"/>
                  <a:gd name="T86" fmla="*/ 142 w 303"/>
                  <a:gd name="T87" fmla="*/ 405 h 455"/>
                  <a:gd name="T88" fmla="*/ 143 w 303"/>
                  <a:gd name="T89" fmla="*/ 400 h 455"/>
                  <a:gd name="T90" fmla="*/ 156 w 303"/>
                  <a:gd name="T91" fmla="*/ 383 h 455"/>
                  <a:gd name="T92" fmla="*/ 175 w 303"/>
                  <a:gd name="T93" fmla="*/ 350 h 455"/>
                  <a:gd name="T94" fmla="*/ 185 w 303"/>
                  <a:gd name="T95" fmla="*/ 322 h 455"/>
                  <a:gd name="T96" fmla="*/ 198 w 303"/>
                  <a:gd name="T97" fmla="*/ 261 h 455"/>
                  <a:gd name="T98" fmla="*/ 213 w 303"/>
                  <a:gd name="T99" fmla="*/ 206 h 455"/>
                  <a:gd name="T100" fmla="*/ 216 w 303"/>
                  <a:gd name="T101" fmla="*/ 196 h 455"/>
                  <a:gd name="T102" fmla="*/ 253 w 303"/>
                  <a:gd name="T103" fmla="*/ 142 h 455"/>
                  <a:gd name="T104" fmla="*/ 299 w 303"/>
                  <a:gd name="T105" fmla="*/ 109 h 455"/>
                  <a:gd name="T106" fmla="*/ 303 w 303"/>
                  <a:gd name="T107" fmla="*/ 106 h 455"/>
                  <a:gd name="T108" fmla="*/ 300 w 303"/>
                  <a:gd name="T109" fmla="*/ 10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3" h="455">
                    <a:moveTo>
                      <a:pt x="300" y="105"/>
                    </a:moveTo>
                    <a:cubicBezTo>
                      <a:pt x="292" y="105"/>
                      <a:pt x="283" y="105"/>
                      <a:pt x="275" y="106"/>
                    </a:cubicBezTo>
                    <a:cubicBezTo>
                      <a:pt x="265" y="107"/>
                      <a:pt x="256" y="107"/>
                      <a:pt x="246" y="107"/>
                    </a:cubicBezTo>
                    <a:cubicBezTo>
                      <a:pt x="240" y="107"/>
                      <a:pt x="233" y="108"/>
                      <a:pt x="227" y="108"/>
                    </a:cubicBezTo>
                    <a:cubicBezTo>
                      <a:pt x="223" y="108"/>
                      <a:pt x="220" y="109"/>
                      <a:pt x="219" y="112"/>
                    </a:cubicBezTo>
                    <a:cubicBezTo>
                      <a:pt x="219" y="113"/>
                      <a:pt x="218" y="114"/>
                      <a:pt x="216" y="115"/>
                    </a:cubicBezTo>
                    <a:cubicBezTo>
                      <a:pt x="216" y="112"/>
                      <a:pt x="215" y="110"/>
                      <a:pt x="215" y="109"/>
                    </a:cubicBezTo>
                    <a:cubicBezTo>
                      <a:pt x="217" y="102"/>
                      <a:pt x="216" y="96"/>
                      <a:pt x="216" y="90"/>
                    </a:cubicBezTo>
                    <a:cubicBezTo>
                      <a:pt x="216" y="85"/>
                      <a:pt x="217" y="80"/>
                      <a:pt x="218" y="75"/>
                    </a:cubicBezTo>
                    <a:cubicBezTo>
                      <a:pt x="220" y="66"/>
                      <a:pt x="223" y="56"/>
                      <a:pt x="225" y="47"/>
                    </a:cubicBezTo>
                    <a:cubicBezTo>
                      <a:pt x="229" y="32"/>
                      <a:pt x="233" y="17"/>
                      <a:pt x="240" y="3"/>
                    </a:cubicBezTo>
                    <a:cubicBezTo>
                      <a:pt x="240" y="3"/>
                      <a:pt x="240" y="2"/>
                      <a:pt x="240" y="0"/>
                    </a:cubicBezTo>
                    <a:cubicBezTo>
                      <a:pt x="237" y="2"/>
                      <a:pt x="235" y="3"/>
                      <a:pt x="233" y="5"/>
                    </a:cubicBezTo>
                    <a:cubicBezTo>
                      <a:pt x="224" y="13"/>
                      <a:pt x="215" y="20"/>
                      <a:pt x="206" y="28"/>
                    </a:cubicBezTo>
                    <a:cubicBezTo>
                      <a:pt x="204" y="29"/>
                      <a:pt x="203" y="31"/>
                      <a:pt x="201" y="33"/>
                    </a:cubicBezTo>
                    <a:cubicBezTo>
                      <a:pt x="196" y="40"/>
                      <a:pt x="191" y="46"/>
                      <a:pt x="186" y="53"/>
                    </a:cubicBezTo>
                    <a:cubicBezTo>
                      <a:pt x="182" y="58"/>
                      <a:pt x="178" y="63"/>
                      <a:pt x="175" y="68"/>
                    </a:cubicBezTo>
                    <a:cubicBezTo>
                      <a:pt x="153" y="102"/>
                      <a:pt x="137" y="137"/>
                      <a:pt x="122" y="173"/>
                    </a:cubicBezTo>
                    <a:cubicBezTo>
                      <a:pt x="121" y="175"/>
                      <a:pt x="120" y="177"/>
                      <a:pt x="120" y="178"/>
                    </a:cubicBezTo>
                    <a:cubicBezTo>
                      <a:pt x="115" y="196"/>
                      <a:pt x="110" y="213"/>
                      <a:pt x="104" y="229"/>
                    </a:cubicBezTo>
                    <a:cubicBezTo>
                      <a:pt x="100" y="241"/>
                      <a:pt x="97" y="253"/>
                      <a:pt x="94" y="266"/>
                    </a:cubicBezTo>
                    <a:cubicBezTo>
                      <a:pt x="90" y="283"/>
                      <a:pt x="84" y="299"/>
                      <a:pt x="77" y="315"/>
                    </a:cubicBezTo>
                    <a:cubicBezTo>
                      <a:pt x="71" y="328"/>
                      <a:pt x="63" y="339"/>
                      <a:pt x="52" y="348"/>
                    </a:cubicBezTo>
                    <a:cubicBezTo>
                      <a:pt x="49" y="351"/>
                      <a:pt x="47" y="353"/>
                      <a:pt x="44" y="356"/>
                    </a:cubicBezTo>
                    <a:cubicBezTo>
                      <a:pt x="44" y="356"/>
                      <a:pt x="44" y="356"/>
                      <a:pt x="44" y="356"/>
                    </a:cubicBezTo>
                    <a:cubicBezTo>
                      <a:pt x="44" y="357"/>
                      <a:pt x="44" y="357"/>
                      <a:pt x="43" y="357"/>
                    </a:cubicBezTo>
                    <a:cubicBezTo>
                      <a:pt x="39" y="362"/>
                      <a:pt x="35" y="366"/>
                      <a:pt x="30" y="370"/>
                    </a:cubicBezTo>
                    <a:cubicBezTo>
                      <a:pt x="29" y="371"/>
                      <a:pt x="27" y="372"/>
                      <a:pt x="26" y="373"/>
                    </a:cubicBezTo>
                    <a:cubicBezTo>
                      <a:pt x="26" y="373"/>
                      <a:pt x="26" y="373"/>
                      <a:pt x="26" y="373"/>
                    </a:cubicBezTo>
                    <a:cubicBezTo>
                      <a:pt x="26" y="374"/>
                      <a:pt x="25" y="375"/>
                      <a:pt x="25" y="376"/>
                    </a:cubicBezTo>
                    <a:cubicBezTo>
                      <a:pt x="17" y="386"/>
                      <a:pt x="13" y="396"/>
                      <a:pt x="10" y="407"/>
                    </a:cubicBezTo>
                    <a:cubicBezTo>
                      <a:pt x="6" y="414"/>
                      <a:pt x="4" y="422"/>
                      <a:pt x="1" y="430"/>
                    </a:cubicBezTo>
                    <a:cubicBezTo>
                      <a:pt x="0" y="430"/>
                      <a:pt x="1" y="431"/>
                      <a:pt x="1" y="432"/>
                    </a:cubicBezTo>
                    <a:cubicBezTo>
                      <a:pt x="5" y="434"/>
                      <a:pt x="8" y="434"/>
                      <a:pt x="12" y="436"/>
                    </a:cubicBezTo>
                    <a:cubicBezTo>
                      <a:pt x="16" y="438"/>
                      <a:pt x="21" y="442"/>
                      <a:pt x="24" y="446"/>
                    </a:cubicBezTo>
                    <a:cubicBezTo>
                      <a:pt x="24" y="447"/>
                      <a:pt x="26" y="447"/>
                      <a:pt x="27" y="446"/>
                    </a:cubicBezTo>
                    <a:cubicBezTo>
                      <a:pt x="29" y="446"/>
                      <a:pt x="31" y="448"/>
                      <a:pt x="33" y="450"/>
                    </a:cubicBezTo>
                    <a:cubicBezTo>
                      <a:pt x="36" y="451"/>
                      <a:pt x="40" y="451"/>
                      <a:pt x="42" y="452"/>
                    </a:cubicBezTo>
                    <a:cubicBezTo>
                      <a:pt x="50" y="453"/>
                      <a:pt x="57" y="454"/>
                      <a:pt x="65" y="455"/>
                    </a:cubicBezTo>
                    <a:cubicBezTo>
                      <a:pt x="72" y="455"/>
                      <a:pt x="79" y="453"/>
                      <a:pt x="87" y="452"/>
                    </a:cubicBezTo>
                    <a:cubicBezTo>
                      <a:pt x="94" y="451"/>
                      <a:pt x="101" y="450"/>
                      <a:pt x="108" y="447"/>
                    </a:cubicBezTo>
                    <a:cubicBezTo>
                      <a:pt x="113" y="444"/>
                      <a:pt x="118" y="441"/>
                      <a:pt x="123" y="437"/>
                    </a:cubicBezTo>
                    <a:cubicBezTo>
                      <a:pt x="128" y="433"/>
                      <a:pt x="131" y="425"/>
                      <a:pt x="136" y="420"/>
                    </a:cubicBezTo>
                    <a:cubicBezTo>
                      <a:pt x="140" y="416"/>
                      <a:pt x="141" y="411"/>
                      <a:pt x="142" y="405"/>
                    </a:cubicBezTo>
                    <a:cubicBezTo>
                      <a:pt x="142" y="403"/>
                      <a:pt x="142" y="402"/>
                      <a:pt x="143" y="400"/>
                    </a:cubicBezTo>
                    <a:cubicBezTo>
                      <a:pt x="148" y="395"/>
                      <a:pt x="152" y="390"/>
                      <a:pt x="156" y="383"/>
                    </a:cubicBezTo>
                    <a:cubicBezTo>
                      <a:pt x="162" y="372"/>
                      <a:pt x="168" y="361"/>
                      <a:pt x="175" y="350"/>
                    </a:cubicBezTo>
                    <a:cubicBezTo>
                      <a:pt x="180" y="341"/>
                      <a:pt x="183" y="332"/>
                      <a:pt x="185" y="322"/>
                    </a:cubicBezTo>
                    <a:cubicBezTo>
                      <a:pt x="190" y="301"/>
                      <a:pt x="194" y="281"/>
                      <a:pt x="198" y="261"/>
                    </a:cubicBezTo>
                    <a:cubicBezTo>
                      <a:pt x="201" y="242"/>
                      <a:pt x="205" y="224"/>
                      <a:pt x="213" y="206"/>
                    </a:cubicBezTo>
                    <a:cubicBezTo>
                      <a:pt x="214" y="203"/>
                      <a:pt x="215" y="199"/>
                      <a:pt x="216" y="196"/>
                    </a:cubicBezTo>
                    <a:cubicBezTo>
                      <a:pt x="223" y="175"/>
                      <a:pt x="236" y="158"/>
                      <a:pt x="253" y="142"/>
                    </a:cubicBezTo>
                    <a:cubicBezTo>
                      <a:pt x="267" y="130"/>
                      <a:pt x="282" y="119"/>
                      <a:pt x="299" y="109"/>
                    </a:cubicBezTo>
                    <a:cubicBezTo>
                      <a:pt x="301" y="109"/>
                      <a:pt x="303" y="108"/>
                      <a:pt x="303" y="106"/>
                    </a:cubicBezTo>
                    <a:cubicBezTo>
                      <a:pt x="302" y="106"/>
                      <a:pt x="301" y="105"/>
                      <a:pt x="300" y="105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19"/>
              <p:cNvSpPr>
                <a:spLocks/>
              </p:cNvSpPr>
              <p:nvPr/>
            </p:nvSpPr>
            <p:spPr bwMode="auto">
              <a:xfrm>
                <a:off x="7377469" y="4378713"/>
                <a:ext cx="326097" cy="424685"/>
              </a:xfrm>
              <a:custGeom>
                <a:avLst/>
                <a:gdLst>
                  <a:gd name="T0" fmla="*/ 94 w 96"/>
                  <a:gd name="T1" fmla="*/ 4 h 125"/>
                  <a:gd name="T2" fmla="*/ 94 w 96"/>
                  <a:gd name="T3" fmla="*/ 3 h 125"/>
                  <a:gd name="T4" fmla="*/ 94 w 96"/>
                  <a:gd name="T5" fmla="*/ 3 h 125"/>
                  <a:gd name="T6" fmla="*/ 93 w 96"/>
                  <a:gd name="T7" fmla="*/ 2 h 125"/>
                  <a:gd name="T8" fmla="*/ 93 w 96"/>
                  <a:gd name="T9" fmla="*/ 2 h 125"/>
                  <a:gd name="T10" fmla="*/ 90 w 96"/>
                  <a:gd name="T11" fmla="*/ 2 h 125"/>
                  <a:gd name="T12" fmla="*/ 85 w 96"/>
                  <a:gd name="T13" fmla="*/ 3 h 125"/>
                  <a:gd name="T14" fmla="*/ 69 w 96"/>
                  <a:gd name="T15" fmla="*/ 18 h 125"/>
                  <a:gd name="T16" fmla="*/ 49 w 96"/>
                  <a:gd name="T17" fmla="*/ 50 h 125"/>
                  <a:gd name="T18" fmla="*/ 17 w 96"/>
                  <a:gd name="T19" fmla="*/ 85 h 125"/>
                  <a:gd name="T20" fmla="*/ 0 w 96"/>
                  <a:gd name="T21" fmla="*/ 91 h 125"/>
                  <a:gd name="T22" fmla="*/ 16 w 96"/>
                  <a:gd name="T23" fmla="*/ 112 h 125"/>
                  <a:gd name="T24" fmla="*/ 16 w 96"/>
                  <a:gd name="T25" fmla="*/ 112 h 125"/>
                  <a:gd name="T26" fmla="*/ 17 w 96"/>
                  <a:gd name="T27" fmla="*/ 111 h 125"/>
                  <a:gd name="T28" fmla="*/ 17 w 96"/>
                  <a:gd name="T29" fmla="*/ 115 h 125"/>
                  <a:gd name="T30" fmla="*/ 19 w 96"/>
                  <a:gd name="T31" fmla="*/ 124 h 125"/>
                  <a:gd name="T32" fmla="*/ 23 w 96"/>
                  <a:gd name="T33" fmla="*/ 123 h 125"/>
                  <a:gd name="T34" fmla="*/ 23 w 96"/>
                  <a:gd name="T35" fmla="*/ 122 h 125"/>
                  <a:gd name="T36" fmla="*/ 22 w 96"/>
                  <a:gd name="T37" fmla="*/ 120 h 125"/>
                  <a:gd name="T38" fmla="*/ 22 w 96"/>
                  <a:gd name="T39" fmla="*/ 120 h 125"/>
                  <a:gd name="T40" fmla="*/ 23 w 96"/>
                  <a:gd name="T41" fmla="*/ 119 h 125"/>
                  <a:gd name="T42" fmla="*/ 58 w 96"/>
                  <a:gd name="T43" fmla="*/ 97 h 125"/>
                  <a:gd name="T44" fmla="*/ 80 w 96"/>
                  <a:gd name="T45" fmla="*/ 70 h 125"/>
                  <a:gd name="T46" fmla="*/ 89 w 96"/>
                  <a:gd name="T47" fmla="*/ 56 h 125"/>
                  <a:gd name="T48" fmla="*/ 91 w 96"/>
                  <a:gd name="T49" fmla="*/ 41 h 125"/>
                  <a:gd name="T50" fmla="*/ 95 w 96"/>
                  <a:gd name="T51" fmla="*/ 23 h 125"/>
                  <a:gd name="T52" fmla="*/ 94 w 96"/>
                  <a:gd name="T53" fmla="*/ 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125">
                    <a:moveTo>
                      <a:pt x="94" y="4"/>
                    </a:moveTo>
                    <a:cubicBezTo>
                      <a:pt x="94" y="4"/>
                      <a:pt x="94" y="3"/>
                      <a:pt x="94" y="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3" y="3"/>
                      <a:pt x="93" y="3"/>
                      <a:pt x="93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0"/>
                      <a:pt x="90" y="0"/>
                      <a:pt x="90" y="2"/>
                    </a:cubicBezTo>
                    <a:cubicBezTo>
                      <a:pt x="88" y="2"/>
                      <a:pt x="86" y="2"/>
                      <a:pt x="85" y="3"/>
                    </a:cubicBezTo>
                    <a:cubicBezTo>
                      <a:pt x="78" y="7"/>
                      <a:pt x="73" y="11"/>
                      <a:pt x="69" y="18"/>
                    </a:cubicBezTo>
                    <a:cubicBezTo>
                      <a:pt x="62" y="28"/>
                      <a:pt x="56" y="39"/>
                      <a:pt x="49" y="50"/>
                    </a:cubicBezTo>
                    <a:cubicBezTo>
                      <a:pt x="41" y="64"/>
                      <a:pt x="31" y="75"/>
                      <a:pt x="17" y="85"/>
                    </a:cubicBezTo>
                    <a:cubicBezTo>
                      <a:pt x="12" y="88"/>
                      <a:pt x="6" y="91"/>
                      <a:pt x="0" y="91"/>
                    </a:cubicBezTo>
                    <a:cubicBezTo>
                      <a:pt x="6" y="97"/>
                      <a:pt x="12" y="104"/>
                      <a:pt x="16" y="112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2"/>
                      <a:pt x="16" y="112"/>
                      <a:pt x="17" y="111"/>
                    </a:cubicBezTo>
                    <a:cubicBezTo>
                      <a:pt x="17" y="113"/>
                      <a:pt x="17" y="114"/>
                      <a:pt x="17" y="115"/>
                    </a:cubicBezTo>
                    <a:cubicBezTo>
                      <a:pt x="18" y="118"/>
                      <a:pt x="17" y="121"/>
                      <a:pt x="19" y="124"/>
                    </a:cubicBezTo>
                    <a:cubicBezTo>
                      <a:pt x="20" y="125"/>
                      <a:pt x="23" y="125"/>
                      <a:pt x="23" y="123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1"/>
                      <a:pt x="22" y="121"/>
                      <a:pt x="22" y="120"/>
                    </a:cubicBezTo>
                    <a:cubicBezTo>
                      <a:pt x="22" y="120"/>
                      <a:pt x="22" y="120"/>
                      <a:pt x="22" y="120"/>
                    </a:cubicBezTo>
                    <a:cubicBezTo>
                      <a:pt x="22" y="120"/>
                      <a:pt x="23" y="120"/>
                      <a:pt x="23" y="119"/>
                    </a:cubicBezTo>
                    <a:cubicBezTo>
                      <a:pt x="34" y="109"/>
                      <a:pt x="46" y="104"/>
                      <a:pt x="58" y="97"/>
                    </a:cubicBezTo>
                    <a:cubicBezTo>
                      <a:pt x="69" y="91"/>
                      <a:pt x="74" y="80"/>
                      <a:pt x="80" y="70"/>
                    </a:cubicBezTo>
                    <a:cubicBezTo>
                      <a:pt x="83" y="66"/>
                      <a:pt x="87" y="61"/>
                      <a:pt x="89" y="56"/>
                    </a:cubicBezTo>
                    <a:cubicBezTo>
                      <a:pt x="90" y="51"/>
                      <a:pt x="90" y="46"/>
                      <a:pt x="91" y="41"/>
                    </a:cubicBezTo>
                    <a:cubicBezTo>
                      <a:pt x="91" y="35"/>
                      <a:pt x="94" y="29"/>
                      <a:pt x="95" y="23"/>
                    </a:cubicBezTo>
                    <a:cubicBezTo>
                      <a:pt x="96" y="17"/>
                      <a:pt x="94" y="10"/>
                      <a:pt x="94" y="4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任意多边形 313"/>
              <p:cNvSpPr>
                <a:spLocks/>
              </p:cNvSpPr>
              <p:nvPr/>
            </p:nvSpPr>
            <p:spPr bwMode="auto">
              <a:xfrm>
                <a:off x="6043447" y="4426110"/>
                <a:ext cx="1965362" cy="1234241"/>
              </a:xfrm>
              <a:custGeom>
                <a:avLst/>
                <a:gdLst>
                  <a:gd name="connsiteX0" fmla="*/ 1667089 w 1965362"/>
                  <a:gd name="connsiteY0" fmla="*/ 0 h 1234241"/>
                  <a:gd name="connsiteX1" fmla="*/ 1684037 w 1965362"/>
                  <a:gd name="connsiteY1" fmla="*/ 40690 h 1234241"/>
                  <a:gd name="connsiteX2" fmla="*/ 1717931 w 1965362"/>
                  <a:gd name="connsiteY2" fmla="*/ 105114 h 1234241"/>
                  <a:gd name="connsiteX3" fmla="*/ 1758605 w 1965362"/>
                  <a:gd name="connsiteY3" fmla="*/ 149194 h 1234241"/>
                  <a:gd name="connsiteX4" fmla="*/ 1938246 w 1965362"/>
                  <a:gd name="connsiteY4" fmla="*/ 227182 h 1234241"/>
                  <a:gd name="connsiteX5" fmla="*/ 1965362 w 1965362"/>
                  <a:gd name="connsiteY5" fmla="*/ 227182 h 1234241"/>
                  <a:gd name="connsiteX6" fmla="*/ 1958583 w 1965362"/>
                  <a:gd name="connsiteY6" fmla="*/ 244136 h 1234241"/>
                  <a:gd name="connsiteX7" fmla="*/ 1934857 w 1965362"/>
                  <a:gd name="connsiteY7" fmla="*/ 284825 h 1234241"/>
                  <a:gd name="connsiteX8" fmla="*/ 1816226 w 1965362"/>
                  <a:gd name="connsiteY8" fmla="*/ 461145 h 1234241"/>
                  <a:gd name="connsiteX9" fmla="*/ 1646752 w 1965362"/>
                  <a:gd name="connsiteY9" fmla="*/ 634075 h 1234241"/>
                  <a:gd name="connsiteX10" fmla="*/ 1324753 w 1965362"/>
                  <a:gd name="connsiteY10" fmla="*/ 884992 h 1234241"/>
                  <a:gd name="connsiteX11" fmla="*/ 1195954 w 1965362"/>
                  <a:gd name="connsiteY11" fmla="*/ 959589 h 1234241"/>
                  <a:gd name="connsiteX12" fmla="*/ 911239 w 1965362"/>
                  <a:gd name="connsiteY12" fmla="*/ 1088438 h 1234241"/>
                  <a:gd name="connsiteX13" fmla="*/ 626524 w 1965362"/>
                  <a:gd name="connsiteY13" fmla="*/ 1173207 h 1234241"/>
                  <a:gd name="connsiteX14" fmla="*/ 382482 w 1965362"/>
                  <a:gd name="connsiteY14" fmla="*/ 1213897 h 1234241"/>
                  <a:gd name="connsiteX15" fmla="*/ 26588 w 1965362"/>
                  <a:gd name="connsiteY15" fmla="*/ 1234241 h 1234241"/>
                  <a:gd name="connsiteX16" fmla="*/ 0 w 1965362"/>
                  <a:gd name="connsiteY16" fmla="*/ 1233687 h 1234241"/>
                  <a:gd name="connsiteX17" fmla="*/ 0 w 1965362"/>
                  <a:gd name="connsiteY17" fmla="*/ 789437 h 1234241"/>
                  <a:gd name="connsiteX18" fmla="*/ 26588 w 1965362"/>
                  <a:gd name="connsiteY18" fmla="*/ 790050 h 1234241"/>
                  <a:gd name="connsiteX19" fmla="*/ 321472 w 1965362"/>
                  <a:gd name="connsiteY19" fmla="*/ 773096 h 1234241"/>
                  <a:gd name="connsiteX20" fmla="*/ 660418 w 1965362"/>
                  <a:gd name="connsiteY20" fmla="*/ 698499 h 1234241"/>
                  <a:gd name="connsiteX21" fmla="*/ 785828 w 1965362"/>
                  <a:gd name="connsiteY21" fmla="*/ 661201 h 1234241"/>
                  <a:gd name="connsiteX22" fmla="*/ 1097659 w 1965362"/>
                  <a:gd name="connsiteY22" fmla="*/ 535742 h 1234241"/>
                  <a:gd name="connsiteX23" fmla="*/ 1317974 w 1965362"/>
                  <a:gd name="connsiteY23" fmla="*/ 406893 h 1234241"/>
                  <a:gd name="connsiteX24" fmla="*/ 1362037 w 1965362"/>
                  <a:gd name="connsiteY24" fmla="*/ 376376 h 1234241"/>
                  <a:gd name="connsiteX25" fmla="*/ 1517953 w 1965362"/>
                  <a:gd name="connsiteY25" fmla="*/ 237354 h 1234241"/>
                  <a:gd name="connsiteX26" fmla="*/ 1545069 w 1965362"/>
                  <a:gd name="connsiteY26" fmla="*/ 210228 h 1234241"/>
                  <a:gd name="connsiteX27" fmla="*/ 1629805 w 1965362"/>
                  <a:gd name="connsiteY27" fmla="*/ 81379 h 1234241"/>
                  <a:gd name="connsiteX28" fmla="*/ 1656921 w 1965362"/>
                  <a:gd name="connsiteY28" fmla="*/ 16954 h 1234241"/>
                  <a:gd name="connsiteX29" fmla="*/ 1667089 w 1965362"/>
                  <a:gd name="connsiteY29" fmla="*/ 0 h 123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65362" h="1234241">
                    <a:moveTo>
                      <a:pt x="1667089" y="0"/>
                    </a:moveTo>
                    <a:cubicBezTo>
                      <a:pt x="1673868" y="16954"/>
                      <a:pt x="1677258" y="30517"/>
                      <a:pt x="1684037" y="40690"/>
                    </a:cubicBezTo>
                    <a:cubicBezTo>
                      <a:pt x="1690815" y="64425"/>
                      <a:pt x="1700984" y="88160"/>
                      <a:pt x="1717931" y="105114"/>
                    </a:cubicBezTo>
                    <a:cubicBezTo>
                      <a:pt x="1734879" y="122068"/>
                      <a:pt x="1745047" y="135631"/>
                      <a:pt x="1758605" y="149194"/>
                    </a:cubicBezTo>
                    <a:cubicBezTo>
                      <a:pt x="1806057" y="200056"/>
                      <a:pt x="1860289" y="227182"/>
                      <a:pt x="1938246" y="227182"/>
                    </a:cubicBezTo>
                    <a:cubicBezTo>
                      <a:pt x="1945025" y="227182"/>
                      <a:pt x="1955194" y="227182"/>
                      <a:pt x="1965362" y="227182"/>
                    </a:cubicBezTo>
                    <a:cubicBezTo>
                      <a:pt x="1961973" y="233964"/>
                      <a:pt x="1961973" y="237354"/>
                      <a:pt x="1958583" y="244136"/>
                    </a:cubicBezTo>
                    <a:cubicBezTo>
                      <a:pt x="1951804" y="257699"/>
                      <a:pt x="1941636" y="271262"/>
                      <a:pt x="1934857" y="284825"/>
                    </a:cubicBezTo>
                    <a:cubicBezTo>
                      <a:pt x="1900962" y="345859"/>
                      <a:pt x="1860289" y="406893"/>
                      <a:pt x="1816226" y="461145"/>
                    </a:cubicBezTo>
                    <a:cubicBezTo>
                      <a:pt x="1765384" y="525570"/>
                      <a:pt x="1707763" y="579822"/>
                      <a:pt x="1646752" y="634075"/>
                    </a:cubicBezTo>
                    <a:cubicBezTo>
                      <a:pt x="1545069" y="725625"/>
                      <a:pt x="1439995" y="810395"/>
                      <a:pt x="1324753" y="884992"/>
                    </a:cubicBezTo>
                    <a:cubicBezTo>
                      <a:pt x="1284080" y="912118"/>
                      <a:pt x="1240017" y="935853"/>
                      <a:pt x="1195954" y="959589"/>
                    </a:cubicBezTo>
                    <a:cubicBezTo>
                      <a:pt x="1104438" y="1010450"/>
                      <a:pt x="1009533" y="1054530"/>
                      <a:pt x="911239" y="1088438"/>
                    </a:cubicBezTo>
                    <a:cubicBezTo>
                      <a:pt x="816334" y="1122346"/>
                      <a:pt x="724818" y="1149472"/>
                      <a:pt x="626524" y="1173207"/>
                    </a:cubicBezTo>
                    <a:cubicBezTo>
                      <a:pt x="548566" y="1190161"/>
                      <a:pt x="463829" y="1203724"/>
                      <a:pt x="382482" y="1213897"/>
                    </a:cubicBezTo>
                    <a:cubicBezTo>
                      <a:pt x="324861" y="1220678"/>
                      <a:pt x="162167" y="1234241"/>
                      <a:pt x="26588" y="1234241"/>
                    </a:cubicBezTo>
                    <a:lnTo>
                      <a:pt x="0" y="1233687"/>
                    </a:lnTo>
                    <a:lnTo>
                      <a:pt x="0" y="789437"/>
                    </a:lnTo>
                    <a:lnTo>
                      <a:pt x="26588" y="790050"/>
                    </a:lnTo>
                    <a:cubicBezTo>
                      <a:pt x="151999" y="790050"/>
                      <a:pt x="284188" y="776487"/>
                      <a:pt x="321472" y="773096"/>
                    </a:cubicBezTo>
                    <a:cubicBezTo>
                      <a:pt x="436714" y="752752"/>
                      <a:pt x="551955" y="732407"/>
                      <a:pt x="660418" y="698499"/>
                    </a:cubicBezTo>
                    <a:cubicBezTo>
                      <a:pt x="701092" y="684936"/>
                      <a:pt x="745155" y="671373"/>
                      <a:pt x="785828" y="661201"/>
                    </a:cubicBezTo>
                    <a:cubicBezTo>
                      <a:pt x="894291" y="627293"/>
                      <a:pt x="999365" y="586604"/>
                      <a:pt x="1097659" y="535742"/>
                    </a:cubicBezTo>
                    <a:cubicBezTo>
                      <a:pt x="1172227" y="491662"/>
                      <a:pt x="1246796" y="454364"/>
                      <a:pt x="1317974" y="406893"/>
                    </a:cubicBezTo>
                    <a:cubicBezTo>
                      <a:pt x="1331532" y="396721"/>
                      <a:pt x="1348480" y="386548"/>
                      <a:pt x="1362037" y="376376"/>
                    </a:cubicBezTo>
                    <a:cubicBezTo>
                      <a:pt x="1412879" y="328905"/>
                      <a:pt x="1467111" y="284825"/>
                      <a:pt x="1517953" y="237354"/>
                    </a:cubicBezTo>
                    <a:cubicBezTo>
                      <a:pt x="1528121" y="230573"/>
                      <a:pt x="1534900" y="220400"/>
                      <a:pt x="1545069" y="210228"/>
                    </a:cubicBezTo>
                    <a:cubicBezTo>
                      <a:pt x="1575574" y="169539"/>
                      <a:pt x="1606079" y="125459"/>
                      <a:pt x="1629805" y="81379"/>
                    </a:cubicBezTo>
                    <a:cubicBezTo>
                      <a:pt x="1639974" y="57643"/>
                      <a:pt x="1646752" y="37299"/>
                      <a:pt x="1656921" y="16954"/>
                    </a:cubicBezTo>
                    <a:cubicBezTo>
                      <a:pt x="1660310" y="13563"/>
                      <a:pt x="1663700" y="6782"/>
                      <a:pt x="16670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/>
          </p:nvGrpSpPr>
          <p:grpSpPr>
            <a:xfrm>
              <a:off x="3744897" y="3180495"/>
              <a:ext cx="2298550" cy="2479302"/>
              <a:chOff x="3744897" y="3180495"/>
              <a:chExt cx="2298550" cy="2479302"/>
            </a:xfrm>
          </p:grpSpPr>
          <p:sp>
            <p:nvSpPr>
              <p:cNvPr id="309" name="Freeform 220"/>
              <p:cNvSpPr>
                <a:spLocks/>
              </p:cNvSpPr>
              <p:nvPr/>
            </p:nvSpPr>
            <p:spPr bwMode="auto">
              <a:xfrm>
                <a:off x="3744897" y="3180495"/>
                <a:ext cx="1023794" cy="1541379"/>
              </a:xfrm>
              <a:custGeom>
                <a:avLst/>
                <a:gdLst>
                  <a:gd name="T0" fmla="*/ 2 w 302"/>
                  <a:gd name="T1" fmla="*/ 105 h 455"/>
                  <a:gd name="T2" fmla="*/ 27 w 302"/>
                  <a:gd name="T3" fmla="*/ 106 h 455"/>
                  <a:gd name="T4" fmla="*/ 57 w 302"/>
                  <a:gd name="T5" fmla="*/ 107 h 455"/>
                  <a:gd name="T6" fmla="*/ 76 w 302"/>
                  <a:gd name="T7" fmla="*/ 108 h 455"/>
                  <a:gd name="T8" fmla="*/ 83 w 302"/>
                  <a:gd name="T9" fmla="*/ 112 h 455"/>
                  <a:gd name="T10" fmla="*/ 86 w 302"/>
                  <a:gd name="T11" fmla="*/ 115 h 455"/>
                  <a:gd name="T12" fmla="*/ 87 w 302"/>
                  <a:gd name="T13" fmla="*/ 109 h 455"/>
                  <a:gd name="T14" fmla="*/ 86 w 302"/>
                  <a:gd name="T15" fmla="*/ 90 h 455"/>
                  <a:gd name="T16" fmla="*/ 84 w 302"/>
                  <a:gd name="T17" fmla="*/ 75 h 455"/>
                  <a:gd name="T18" fmla="*/ 77 w 302"/>
                  <a:gd name="T19" fmla="*/ 47 h 455"/>
                  <a:gd name="T20" fmla="*/ 63 w 302"/>
                  <a:gd name="T21" fmla="*/ 3 h 455"/>
                  <a:gd name="T22" fmla="*/ 63 w 302"/>
                  <a:gd name="T23" fmla="*/ 0 h 455"/>
                  <a:gd name="T24" fmla="*/ 70 w 302"/>
                  <a:gd name="T25" fmla="*/ 5 h 455"/>
                  <a:gd name="T26" fmla="*/ 96 w 302"/>
                  <a:gd name="T27" fmla="*/ 28 h 455"/>
                  <a:gd name="T28" fmla="*/ 101 w 302"/>
                  <a:gd name="T29" fmla="*/ 33 h 455"/>
                  <a:gd name="T30" fmla="*/ 117 w 302"/>
                  <a:gd name="T31" fmla="*/ 53 h 455"/>
                  <a:gd name="T32" fmla="*/ 128 w 302"/>
                  <a:gd name="T33" fmla="*/ 69 h 455"/>
                  <a:gd name="T34" fmla="*/ 181 w 302"/>
                  <a:gd name="T35" fmla="*/ 173 h 455"/>
                  <a:gd name="T36" fmla="*/ 183 w 302"/>
                  <a:gd name="T37" fmla="*/ 178 h 455"/>
                  <a:gd name="T38" fmla="*/ 199 w 302"/>
                  <a:gd name="T39" fmla="*/ 229 h 455"/>
                  <a:gd name="T40" fmla="*/ 208 w 302"/>
                  <a:gd name="T41" fmla="*/ 266 h 455"/>
                  <a:gd name="T42" fmla="*/ 226 w 302"/>
                  <a:gd name="T43" fmla="*/ 315 h 455"/>
                  <a:gd name="T44" fmla="*/ 251 w 302"/>
                  <a:gd name="T45" fmla="*/ 348 h 455"/>
                  <a:gd name="T46" fmla="*/ 258 w 302"/>
                  <a:gd name="T47" fmla="*/ 356 h 455"/>
                  <a:gd name="T48" fmla="*/ 259 w 302"/>
                  <a:gd name="T49" fmla="*/ 356 h 455"/>
                  <a:gd name="T50" fmla="*/ 259 w 302"/>
                  <a:gd name="T51" fmla="*/ 357 h 455"/>
                  <a:gd name="T52" fmla="*/ 273 w 302"/>
                  <a:gd name="T53" fmla="*/ 370 h 455"/>
                  <a:gd name="T54" fmla="*/ 277 w 302"/>
                  <a:gd name="T55" fmla="*/ 373 h 455"/>
                  <a:gd name="T56" fmla="*/ 277 w 302"/>
                  <a:gd name="T57" fmla="*/ 373 h 455"/>
                  <a:gd name="T58" fmla="*/ 278 w 302"/>
                  <a:gd name="T59" fmla="*/ 376 h 455"/>
                  <a:gd name="T60" fmla="*/ 292 w 302"/>
                  <a:gd name="T61" fmla="*/ 407 h 455"/>
                  <a:gd name="T62" fmla="*/ 302 w 302"/>
                  <a:gd name="T63" fmla="*/ 430 h 455"/>
                  <a:gd name="T64" fmla="*/ 301 w 302"/>
                  <a:gd name="T65" fmla="*/ 432 h 455"/>
                  <a:gd name="T66" fmla="*/ 291 w 302"/>
                  <a:gd name="T67" fmla="*/ 436 h 455"/>
                  <a:gd name="T68" fmla="*/ 279 w 302"/>
                  <a:gd name="T69" fmla="*/ 446 h 455"/>
                  <a:gd name="T70" fmla="*/ 276 w 302"/>
                  <a:gd name="T71" fmla="*/ 446 h 455"/>
                  <a:gd name="T72" fmla="*/ 269 w 302"/>
                  <a:gd name="T73" fmla="*/ 450 h 455"/>
                  <a:gd name="T74" fmla="*/ 260 w 302"/>
                  <a:gd name="T75" fmla="*/ 452 h 455"/>
                  <a:gd name="T76" fmla="*/ 238 w 302"/>
                  <a:gd name="T77" fmla="*/ 455 h 455"/>
                  <a:gd name="T78" fmla="*/ 216 w 302"/>
                  <a:gd name="T79" fmla="*/ 452 h 455"/>
                  <a:gd name="T80" fmla="*/ 195 w 302"/>
                  <a:gd name="T81" fmla="*/ 447 h 455"/>
                  <a:gd name="T82" fmla="*/ 180 w 302"/>
                  <a:gd name="T83" fmla="*/ 437 h 455"/>
                  <a:gd name="T84" fmla="*/ 167 w 302"/>
                  <a:gd name="T85" fmla="*/ 420 h 455"/>
                  <a:gd name="T86" fmla="*/ 161 w 302"/>
                  <a:gd name="T87" fmla="*/ 405 h 455"/>
                  <a:gd name="T88" fmla="*/ 160 w 302"/>
                  <a:gd name="T89" fmla="*/ 400 h 455"/>
                  <a:gd name="T90" fmla="*/ 147 w 302"/>
                  <a:gd name="T91" fmla="*/ 383 h 455"/>
                  <a:gd name="T92" fmla="*/ 128 w 302"/>
                  <a:gd name="T93" fmla="*/ 350 h 455"/>
                  <a:gd name="T94" fmla="*/ 117 w 302"/>
                  <a:gd name="T95" fmla="*/ 322 h 455"/>
                  <a:gd name="T96" fmla="*/ 105 w 302"/>
                  <a:gd name="T97" fmla="*/ 261 h 455"/>
                  <a:gd name="T98" fmla="*/ 90 w 302"/>
                  <a:gd name="T99" fmla="*/ 206 h 455"/>
                  <a:gd name="T100" fmla="*/ 86 w 302"/>
                  <a:gd name="T101" fmla="*/ 196 h 455"/>
                  <a:gd name="T102" fmla="*/ 49 w 302"/>
                  <a:gd name="T103" fmla="*/ 143 h 455"/>
                  <a:gd name="T104" fmla="*/ 3 w 302"/>
                  <a:gd name="T105" fmla="*/ 109 h 455"/>
                  <a:gd name="T106" fmla="*/ 0 w 302"/>
                  <a:gd name="T107" fmla="*/ 106 h 455"/>
                  <a:gd name="T108" fmla="*/ 2 w 302"/>
                  <a:gd name="T109" fmla="*/ 10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2" h="455">
                    <a:moveTo>
                      <a:pt x="2" y="105"/>
                    </a:moveTo>
                    <a:cubicBezTo>
                      <a:pt x="11" y="105"/>
                      <a:pt x="19" y="105"/>
                      <a:pt x="27" y="106"/>
                    </a:cubicBezTo>
                    <a:cubicBezTo>
                      <a:pt x="37" y="107"/>
                      <a:pt x="47" y="108"/>
                      <a:pt x="57" y="107"/>
                    </a:cubicBezTo>
                    <a:cubicBezTo>
                      <a:pt x="63" y="107"/>
                      <a:pt x="69" y="108"/>
                      <a:pt x="76" y="108"/>
                    </a:cubicBezTo>
                    <a:cubicBezTo>
                      <a:pt x="79" y="108"/>
                      <a:pt x="82" y="109"/>
                      <a:pt x="83" y="112"/>
                    </a:cubicBezTo>
                    <a:cubicBezTo>
                      <a:pt x="83" y="113"/>
                      <a:pt x="84" y="114"/>
                      <a:pt x="86" y="115"/>
                    </a:cubicBezTo>
                    <a:cubicBezTo>
                      <a:pt x="87" y="112"/>
                      <a:pt x="88" y="110"/>
                      <a:pt x="87" y="109"/>
                    </a:cubicBezTo>
                    <a:cubicBezTo>
                      <a:pt x="85" y="102"/>
                      <a:pt x="87" y="96"/>
                      <a:pt x="86" y="90"/>
                    </a:cubicBezTo>
                    <a:cubicBezTo>
                      <a:pt x="86" y="85"/>
                      <a:pt x="86" y="80"/>
                      <a:pt x="84" y="75"/>
                    </a:cubicBezTo>
                    <a:cubicBezTo>
                      <a:pt x="82" y="66"/>
                      <a:pt x="80" y="56"/>
                      <a:pt x="77" y="47"/>
                    </a:cubicBezTo>
                    <a:cubicBezTo>
                      <a:pt x="73" y="32"/>
                      <a:pt x="70" y="17"/>
                      <a:pt x="63" y="3"/>
                    </a:cubicBezTo>
                    <a:cubicBezTo>
                      <a:pt x="62" y="3"/>
                      <a:pt x="63" y="2"/>
                      <a:pt x="63" y="0"/>
                    </a:cubicBezTo>
                    <a:cubicBezTo>
                      <a:pt x="65" y="2"/>
                      <a:pt x="68" y="4"/>
                      <a:pt x="70" y="5"/>
                    </a:cubicBezTo>
                    <a:cubicBezTo>
                      <a:pt x="79" y="13"/>
                      <a:pt x="88" y="20"/>
                      <a:pt x="96" y="28"/>
                    </a:cubicBezTo>
                    <a:cubicBezTo>
                      <a:pt x="98" y="29"/>
                      <a:pt x="100" y="31"/>
                      <a:pt x="101" y="33"/>
                    </a:cubicBezTo>
                    <a:cubicBezTo>
                      <a:pt x="106" y="40"/>
                      <a:pt x="112" y="46"/>
                      <a:pt x="117" y="53"/>
                    </a:cubicBezTo>
                    <a:cubicBezTo>
                      <a:pt x="121" y="58"/>
                      <a:pt x="124" y="63"/>
                      <a:pt x="128" y="69"/>
                    </a:cubicBezTo>
                    <a:cubicBezTo>
                      <a:pt x="149" y="102"/>
                      <a:pt x="165" y="137"/>
                      <a:pt x="181" y="173"/>
                    </a:cubicBezTo>
                    <a:cubicBezTo>
                      <a:pt x="182" y="175"/>
                      <a:pt x="182" y="177"/>
                      <a:pt x="183" y="178"/>
                    </a:cubicBezTo>
                    <a:cubicBezTo>
                      <a:pt x="187" y="196"/>
                      <a:pt x="193" y="213"/>
                      <a:pt x="199" y="229"/>
                    </a:cubicBezTo>
                    <a:cubicBezTo>
                      <a:pt x="203" y="241"/>
                      <a:pt x="206" y="254"/>
                      <a:pt x="208" y="266"/>
                    </a:cubicBezTo>
                    <a:cubicBezTo>
                      <a:pt x="212" y="283"/>
                      <a:pt x="218" y="299"/>
                      <a:pt x="226" y="315"/>
                    </a:cubicBezTo>
                    <a:cubicBezTo>
                      <a:pt x="232" y="328"/>
                      <a:pt x="239" y="339"/>
                      <a:pt x="251" y="348"/>
                    </a:cubicBezTo>
                    <a:cubicBezTo>
                      <a:pt x="254" y="351"/>
                      <a:pt x="256" y="353"/>
                      <a:pt x="258" y="356"/>
                    </a:cubicBezTo>
                    <a:cubicBezTo>
                      <a:pt x="258" y="356"/>
                      <a:pt x="259" y="356"/>
                      <a:pt x="259" y="356"/>
                    </a:cubicBezTo>
                    <a:cubicBezTo>
                      <a:pt x="259" y="357"/>
                      <a:pt x="259" y="357"/>
                      <a:pt x="259" y="357"/>
                    </a:cubicBezTo>
                    <a:cubicBezTo>
                      <a:pt x="263" y="362"/>
                      <a:pt x="268" y="366"/>
                      <a:pt x="273" y="370"/>
                    </a:cubicBezTo>
                    <a:cubicBezTo>
                      <a:pt x="274" y="371"/>
                      <a:pt x="275" y="372"/>
                      <a:pt x="277" y="373"/>
                    </a:cubicBezTo>
                    <a:cubicBezTo>
                      <a:pt x="277" y="373"/>
                      <a:pt x="277" y="373"/>
                      <a:pt x="277" y="373"/>
                    </a:cubicBezTo>
                    <a:cubicBezTo>
                      <a:pt x="277" y="374"/>
                      <a:pt x="277" y="375"/>
                      <a:pt x="278" y="376"/>
                    </a:cubicBezTo>
                    <a:cubicBezTo>
                      <a:pt x="285" y="386"/>
                      <a:pt x="290" y="396"/>
                      <a:pt x="292" y="407"/>
                    </a:cubicBezTo>
                    <a:cubicBezTo>
                      <a:pt x="296" y="414"/>
                      <a:pt x="299" y="422"/>
                      <a:pt x="302" y="430"/>
                    </a:cubicBezTo>
                    <a:cubicBezTo>
                      <a:pt x="302" y="430"/>
                      <a:pt x="302" y="431"/>
                      <a:pt x="301" y="432"/>
                    </a:cubicBezTo>
                    <a:cubicBezTo>
                      <a:pt x="298" y="434"/>
                      <a:pt x="294" y="434"/>
                      <a:pt x="291" y="436"/>
                    </a:cubicBezTo>
                    <a:cubicBezTo>
                      <a:pt x="286" y="438"/>
                      <a:pt x="282" y="442"/>
                      <a:pt x="279" y="446"/>
                    </a:cubicBezTo>
                    <a:cubicBezTo>
                      <a:pt x="278" y="447"/>
                      <a:pt x="277" y="447"/>
                      <a:pt x="276" y="446"/>
                    </a:cubicBezTo>
                    <a:cubicBezTo>
                      <a:pt x="273" y="446"/>
                      <a:pt x="272" y="448"/>
                      <a:pt x="269" y="450"/>
                    </a:cubicBezTo>
                    <a:cubicBezTo>
                      <a:pt x="267" y="451"/>
                      <a:pt x="263" y="452"/>
                      <a:pt x="260" y="452"/>
                    </a:cubicBezTo>
                    <a:cubicBezTo>
                      <a:pt x="253" y="453"/>
                      <a:pt x="245" y="454"/>
                      <a:pt x="238" y="455"/>
                    </a:cubicBezTo>
                    <a:cubicBezTo>
                      <a:pt x="230" y="455"/>
                      <a:pt x="223" y="453"/>
                      <a:pt x="216" y="452"/>
                    </a:cubicBezTo>
                    <a:cubicBezTo>
                      <a:pt x="209" y="451"/>
                      <a:pt x="202" y="450"/>
                      <a:pt x="195" y="447"/>
                    </a:cubicBezTo>
                    <a:cubicBezTo>
                      <a:pt x="189" y="444"/>
                      <a:pt x="184" y="441"/>
                      <a:pt x="180" y="437"/>
                    </a:cubicBezTo>
                    <a:cubicBezTo>
                      <a:pt x="174" y="433"/>
                      <a:pt x="172" y="425"/>
                      <a:pt x="167" y="420"/>
                    </a:cubicBezTo>
                    <a:cubicBezTo>
                      <a:pt x="162" y="416"/>
                      <a:pt x="161" y="411"/>
                      <a:pt x="161" y="405"/>
                    </a:cubicBezTo>
                    <a:cubicBezTo>
                      <a:pt x="160" y="403"/>
                      <a:pt x="160" y="402"/>
                      <a:pt x="160" y="400"/>
                    </a:cubicBezTo>
                    <a:cubicBezTo>
                      <a:pt x="155" y="395"/>
                      <a:pt x="150" y="390"/>
                      <a:pt x="147" y="383"/>
                    </a:cubicBezTo>
                    <a:cubicBezTo>
                      <a:pt x="141" y="372"/>
                      <a:pt x="134" y="361"/>
                      <a:pt x="128" y="350"/>
                    </a:cubicBezTo>
                    <a:cubicBezTo>
                      <a:pt x="123" y="341"/>
                      <a:pt x="119" y="332"/>
                      <a:pt x="117" y="322"/>
                    </a:cubicBezTo>
                    <a:cubicBezTo>
                      <a:pt x="113" y="302"/>
                      <a:pt x="109" y="281"/>
                      <a:pt x="105" y="261"/>
                    </a:cubicBezTo>
                    <a:cubicBezTo>
                      <a:pt x="101" y="242"/>
                      <a:pt x="97" y="224"/>
                      <a:pt x="90" y="206"/>
                    </a:cubicBezTo>
                    <a:cubicBezTo>
                      <a:pt x="89" y="203"/>
                      <a:pt x="87" y="199"/>
                      <a:pt x="86" y="196"/>
                    </a:cubicBezTo>
                    <a:cubicBezTo>
                      <a:pt x="80" y="175"/>
                      <a:pt x="66" y="158"/>
                      <a:pt x="49" y="143"/>
                    </a:cubicBezTo>
                    <a:cubicBezTo>
                      <a:pt x="35" y="130"/>
                      <a:pt x="20" y="119"/>
                      <a:pt x="3" y="109"/>
                    </a:cubicBezTo>
                    <a:cubicBezTo>
                      <a:pt x="2" y="109"/>
                      <a:pt x="0" y="108"/>
                      <a:pt x="0" y="106"/>
                    </a:cubicBezTo>
                    <a:cubicBezTo>
                      <a:pt x="1" y="106"/>
                      <a:pt x="2" y="105"/>
                      <a:pt x="2" y="105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310" name="Freeform 221"/>
              <p:cNvSpPr>
                <a:spLocks/>
              </p:cNvSpPr>
              <p:nvPr/>
            </p:nvSpPr>
            <p:spPr bwMode="auto">
              <a:xfrm>
                <a:off x="4436906" y="4325627"/>
                <a:ext cx="324202" cy="422790"/>
              </a:xfrm>
              <a:custGeom>
                <a:avLst/>
                <a:gdLst>
                  <a:gd name="T0" fmla="*/ 1 w 96"/>
                  <a:gd name="T1" fmla="*/ 4 h 125"/>
                  <a:gd name="T2" fmla="*/ 2 w 96"/>
                  <a:gd name="T3" fmla="*/ 3 h 125"/>
                  <a:gd name="T4" fmla="*/ 2 w 96"/>
                  <a:gd name="T5" fmla="*/ 3 h 125"/>
                  <a:gd name="T6" fmla="*/ 2 w 96"/>
                  <a:gd name="T7" fmla="*/ 3 h 125"/>
                  <a:gd name="T8" fmla="*/ 2 w 96"/>
                  <a:gd name="T9" fmla="*/ 2 h 125"/>
                  <a:gd name="T10" fmla="*/ 6 w 96"/>
                  <a:gd name="T11" fmla="*/ 2 h 125"/>
                  <a:gd name="T12" fmla="*/ 11 w 96"/>
                  <a:gd name="T13" fmla="*/ 3 h 125"/>
                  <a:gd name="T14" fmla="*/ 27 w 96"/>
                  <a:gd name="T15" fmla="*/ 18 h 125"/>
                  <a:gd name="T16" fmla="*/ 46 w 96"/>
                  <a:gd name="T17" fmla="*/ 50 h 125"/>
                  <a:gd name="T18" fmla="*/ 79 w 96"/>
                  <a:gd name="T19" fmla="*/ 85 h 125"/>
                  <a:gd name="T20" fmla="*/ 96 w 96"/>
                  <a:gd name="T21" fmla="*/ 91 h 125"/>
                  <a:gd name="T22" fmla="*/ 80 w 96"/>
                  <a:gd name="T23" fmla="*/ 112 h 125"/>
                  <a:gd name="T24" fmla="*/ 80 w 96"/>
                  <a:gd name="T25" fmla="*/ 112 h 125"/>
                  <a:gd name="T26" fmla="*/ 79 w 96"/>
                  <a:gd name="T27" fmla="*/ 111 h 125"/>
                  <a:gd name="T28" fmla="*/ 78 w 96"/>
                  <a:gd name="T29" fmla="*/ 115 h 125"/>
                  <a:gd name="T30" fmla="*/ 76 w 96"/>
                  <a:gd name="T31" fmla="*/ 124 h 125"/>
                  <a:gd name="T32" fmla="*/ 73 w 96"/>
                  <a:gd name="T33" fmla="*/ 123 h 125"/>
                  <a:gd name="T34" fmla="*/ 73 w 96"/>
                  <a:gd name="T35" fmla="*/ 122 h 125"/>
                  <a:gd name="T36" fmla="*/ 74 w 96"/>
                  <a:gd name="T37" fmla="*/ 120 h 125"/>
                  <a:gd name="T38" fmla="*/ 74 w 96"/>
                  <a:gd name="T39" fmla="*/ 120 h 125"/>
                  <a:gd name="T40" fmla="*/ 72 w 96"/>
                  <a:gd name="T41" fmla="*/ 120 h 125"/>
                  <a:gd name="T42" fmla="*/ 37 w 96"/>
                  <a:gd name="T43" fmla="*/ 97 h 125"/>
                  <a:gd name="T44" fmla="*/ 15 w 96"/>
                  <a:gd name="T45" fmla="*/ 70 h 125"/>
                  <a:gd name="T46" fmla="*/ 7 w 96"/>
                  <a:gd name="T47" fmla="*/ 56 h 125"/>
                  <a:gd name="T48" fmla="*/ 5 w 96"/>
                  <a:gd name="T49" fmla="*/ 41 h 125"/>
                  <a:gd name="T50" fmla="*/ 1 w 96"/>
                  <a:gd name="T51" fmla="*/ 23 h 125"/>
                  <a:gd name="T52" fmla="*/ 1 w 96"/>
                  <a:gd name="T53" fmla="*/ 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125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7" y="2"/>
                      <a:pt x="9" y="2"/>
                      <a:pt x="11" y="3"/>
                    </a:cubicBezTo>
                    <a:cubicBezTo>
                      <a:pt x="17" y="7"/>
                      <a:pt x="23" y="11"/>
                      <a:pt x="27" y="18"/>
                    </a:cubicBezTo>
                    <a:cubicBezTo>
                      <a:pt x="33" y="29"/>
                      <a:pt x="39" y="39"/>
                      <a:pt x="46" y="50"/>
                    </a:cubicBezTo>
                    <a:cubicBezTo>
                      <a:pt x="54" y="64"/>
                      <a:pt x="65" y="75"/>
                      <a:pt x="79" y="85"/>
                    </a:cubicBezTo>
                    <a:cubicBezTo>
                      <a:pt x="84" y="88"/>
                      <a:pt x="89" y="91"/>
                      <a:pt x="96" y="91"/>
                    </a:cubicBezTo>
                    <a:cubicBezTo>
                      <a:pt x="89" y="97"/>
                      <a:pt x="83" y="104"/>
                      <a:pt x="80" y="112"/>
                    </a:cubicBezTo>
                    <a:cubicBezTo>
                      <a:pt x="80" y="112"/>
                      <a:pt x="80" y="112"/>
                      <a:pt x="80" y="112"/>
                    </a:cubicBezTo>
                    <a:cubicBezTo>
                      <a:pt x="80" y="112"/>
                      <a:pt x="79" y="112"/>
                      <a:pt x="79" y="111"/>
                    </a:cubicBezTo>
                    <a:cubicBezTo>
                      <a:pt x="79" y="113"/>
                      <a:pt x="78" y="114"/>
                      <a:pt x="78" y="115"/>
                    </a:cubicBezTo>
                    <a:cubicBezTo>
                      <a:pt x="78" y="118"/>
                      <a:pt x="78" y="121"/>
                      <a:pt x="76" y="124"/>
                    </a:cubicBezTo>
                    <a:cubicBezTo>
                      <a:pt x="75" y="125"/>
                      <a:pt x="73" y="125"/>
                      <a:pt x="73" y="123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3" y="121"/>
                      <a:pt x="73" y="121"/>
                      <a:pt x="74" y="120"/>
                    </a:cubicBezTo>
                    <a:cubicBezTo>
                      <a:pt x="74" y="120"/>
                      <a:pt x="74" y="120"/>
                      <a:pt x="74" y="120"/>
                    </a:cubicBezTo>
                    <a:cubicBezTo>
                      <a:pt x="73" y="120"/>
                      <a:pt x="73" y="120"/>
                      <a:pt x="72" y="120"/>
                    </a:cubicBezTo>
                    <a:cubicBezTo>
                      <a:pt x="62" y="109"/>
                      <a:pt x="50" y="104"/>
                      <a:pt x="37" y="97"/>
                    </a:cubicBezTo>
                    <a:cubicBezTo>
                      <a:pt x="26" y="91"/>
                      <a:pt x="22" y="80"/>
                      <a:pt x="15" y="70"/>
                    </a:cubicBezTo>
                    <a:cubicBezTo>
                      <a:pt x="12" y="66"/>
                      <a:pt x="9" y="61"/>
                      <a:pt x="7" y="56"/>
                    </a:cubicBezTo>
                    <a:cubicBezTo>
                      <a:pt x="5" y="52"/>
                      <a:pt x="5" y="46"/>
                      <a:pt x="5" y="41"/>
                    </a:cubicBezTo>
                    <a:cubicBezTo>
                      <a:pt x="4" y="35"/>
                      <a:pt x="2" y="29"/>
                      <a:pt x="1" y="23"/>
                    </a:cubicBezTo>
                    <a:cubicBezTo>
                      <a:pt x="0" y="17"/>
                      <a:pt x="1" y="10"/>
                      <a:pt x="1" y="4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任意多边形 312"/>
              <p:cNvSpPr>
                <a:spLocks/>
              </p:cNvSpPr>
              <p:nvPr/>
            </p:nvSpPr>
            <p:spPr bwMode="auto">
              <a:xfrm>
                <a:off x="4127872" y="4426110"/>
                <a:ext cx="1915575" cy="1233687"/>
              </a:xfrm>
              <a:custGeom>
                <a:avLst/>
                <a:gdLst>
                  <a:gd name="connsiteX0" fmla="*/ 298273 w 1915575"/>
                  <a:gd name="connsiteY0" fmla="*/ 0 h 1233687"/>
                  <a:gd name="connsiteX1" fmla="*/ 311831 w 1915575"/>
                  <a:gd name="connsiteY1" fmla="*/ 16954 h 1233687"/>
                  <a:gd name="connsiteX2" fmla="*/ 338947 w 1915575"/>
                  <a:gd name="connsiteY2" fmla="*/ 81379 h 1233687"/>
                  <a:gd name="connsiteX3" fmla="*/ 423683 w 1915575"/>
                  <a:gd name="connsiteY3" fmla="*/ 210228 h 1233687"/>
                  <a:gd name="connsiteX4" fmla="*/ 450799 w 1915575"/>
                  <a:gd name="connsiteY4" fmla="*/ 237354 h 1233687"/>
                  <a:gd name="connsiteX5" fmla="*/ 603325 w 1915575"/>
                  <a:gd name="connsiteY5" fmla="*/ 376376 h 1233687"/>
                  <a:gd name="connsiteX6" fmla="*/ 650777 w 1915575"/>
                  <a:gd name="connsiteY6" fmla="*/ 406893 h 1233687"/>
                  <a:gd name="connsiteX7" fmla="*/ 871093 w 1915575"/>
                  <a:gd name="connsiteY7" fmla="*/ 535742 h 1233687"/>
                  <a:gd name="connsiteX8" fmla="*/ 1182923 w 1915575"/>
                  <a:gd name="connsiteY8" fmla="*/ 661201 h 1233687"/>
                  <a:gd name="connsiteX9" fmla="*/ 1304944 w 1915575"/>
                  <a:gd name="connsiteY9" fmla="*/ 698499 h 1233687"/>
                  <a:gd name="connsiteX10" fmla="*/ 1647280 w 1915575"/>
                  <a:gd name="connsiteY10" fmla="*/ 773096 h 1233687"/>
                  <a:gd name="connsiteX11" fmla="*/ 1847947 w 1915575"/>
                  <a:gd name="connsiteY11" fmla="*/ 787878 h 1233687"/>
                  <a:gd name="connsiteX12" fmla="*/ 1915575 w 1915575"/>
                  <a:gd name="connsiteY12" fmla="*/ 789437 h 1233687"/>
                  <a:gd name="connsiteX13" fmla="*/ 1915575 w 1915575"/>
                  <a:gd name="connsiteY13" fmla="*/ 1233687 h 1233687"/>
                  <a:gd name="connsiteX14" fmla="*/ 1835501 w 1915575"/>
                  <a:gd name="connsiteY14" fmla="*/ 1232016 h 1233687"/>
                  <a:gd name="connsiteX15" fmla="*/ 1582880 w 1915575"/>
                  <a:gd name="connsiteY15" fmla="*/ 1213897 h 1233687"/>
                  <a:gd name="connsiteX16" fmla="*/ 1338839 w 1915575"/>
                  <a:gd name="connsiteY16" fmla="*/ 1173207 h 1233687"/>
                  <a:gd name="connsiteX17" fmla="*/ 1057513 w 1915575"/>
                  <a:gd name="connsiteY17" fmla="*/ 1088438 h 1233687"/>
                  <a:gd name="connsiteX18" fmla="*/ 769409 w 1915575"/>
                  <a:gd name="connsiteY18" fmla="*/ 959589 h 1233687"/>
                  <a:gd name="connsiteX19" fmla="*/ 643998 w 1915575"/>
                  <a:gd name="connsiteY19" fmla="*/ 884992 h 1233687"/>
                  <a:gd name="connsiteX20" fmla="*/ 318610 w 1915575"/>
                  <a:gd name="connsiteY20" fmla="*/ 634075 h 1233687"/>
                  <a:gd name="connsiteX21" fmla="*/ 152526 w 1915575"/>
                  <a:gd name="connsiteY21" fmla="*/ 461145 h 1233687"/>
                  <a:gd name="connsiteX22" fmla="*/ 30505 w 1915575"/>
                  <a:gd name="connsiteY22" fmla="*/ 284825 h 1233687"/>
                  <a:gd name="connsiteX23" fmla="*/ 6779 w 1915575"/>
                  <a:gd name="connsiteY23" fmla="*/ 244136 h 1233687"/>
                  <a:gd name="connsiteX24" fmla="*/ 0 w 1915575"/>
                  <a:gd name="connsiteY24" fmla="*/ 227182 h 1233687"/>
                  <a:gd name="connsiteX25" fmla="*/ 30505 w 1915575"/>
                  <a:gd name="connsiteY25" fmla="*/ 227182 h 1233687"/>
                  <a:gd name="connsiteX26" fmla="*/ 206758 w 1915575"/>
                  <a:gd name="connsiteY26" fmla="*/ 149194 h 1233687"/>
                  <a:gd name="connsiteX27" fmla="*/ 247431 w 1915575"/>
                  <a:gd name="connsiteY27" fmla="*/ 105114 h 1233687"/>
                  <a:gd name="connsiteX28" fmla="*/ 284715 w 1915575"/>
                  <a:gd name="connsiteY28" fmla="*/ 40690 h 1233687"/>
                  <a:gd name="connsiteX29" fmla="*/ 298273 w 1915575"/>
                  <a:gd name="connsiteY29" fmla="*/ 0 h 1233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15575" h="1233687">
                    <a:moveTo>
                      <a:pt x="298273" y="0"/>
                    </a:moveTo>
                    <a:cubicBezTo>
                      <a:pt x="305052" y="6782"/>
                      <a:pt x="308442" y="13563"/>
                      <a:pt x="311831" y="16954"/>
                    </a:cubicBezTo>
                    <a:cubicBezTo>
                      <a:pt x="318610" y="37299"/>
                      <a:pt x="328778" y="57643"/>
                      <a:pt x="338947" y="81379"/>
                    </a:cubicBezTo>
                    <a:cubicBezTo>
                      <a:pt x="359283" y="125459"/>
                      <a:pt x="389789" y="169539"/>
                      <a:pt x="423683" y="210228"/>
                    </a:cubicBezTo>
                    <a:cubicBezTo>
                      <a:pt x="430462" y="220400"/>
                      <a:pt x="440631" y="230573"/>
                      <a:pt x="450799" y="237354"/>
                    </a:cubicBezTo>
                    <a:cubicBezTo>
                      <a:pt x="501641" y="284825"/>
                      <a:pt x="552483" y="328905"/>
                      <a:pt x="603325" y="376376"/>
                    </a:cubicBezTo>
                    <a:cubicBezTo>
                      <a:pt x="616883" y="386548"/>
                      <a:pt x="633830" y="396721"/>
                      <a:pt x="650777" y="406893"/>
                    </a:cubicBezTo>
                    <a:cubicBezTo>
                      <a:pt x="721956" y="454364"/>
                      <a:pt x="796524" y="491662"/>
                      <a:pt x="871093" y="535742"/>
                    </a:cubicBezTo>
                    <a:cubicBezTo>
                      <a:pt x="969387" y="586604"/>
                      <a:pt x="1071071" y="627293"/>
                      <a:pt x="1182923" y="661201"/>
                    </a:cubicBezTo>
                    <a:cubicBezTo>
                      <a:pt x="1223597" y="671373"/>
                      <a:pt x="1264270" y="684936"/>
                      <a:pt x="1304944" y="698499"/>
                    </a:cubicBezTo>
                    <a:cubicBezTo>
                      <a:pt x="1416796" y="732407"/>
                      <a:pt x="1532038" y="752752"/>
                      <a:pt x="1647280" y="773096"/>
                    </a:cubicBezTo>
                    <a:cubicBezTo>
                      <a:pt x="1672701" y="775639"/>
                      <a:pt x="1755319" y="783904"/>
                      <a:pt x="1847947" y="787878"/>
                    </a:cubicBezTo>
                    <a:lnTo>
                      <a:pt x="1915575" y="789437"/>
                    </a:lnTo>
                    <a:lnTo>
                      <a:pt x="1915575" y="1233687"/>
                    </a:lnTo>
                    <a:lnTo>
                      <a:pt x="1835501" y="1232016"/>
                    </a:lnTo>
                    <a:cubicBezTo>
                      <a:pt x="1728415" y="1227884"/>
                      <a:pt x="1626096" y="1218983"/>
                      <a:pt x="1582880" y="1213897"/>
                    </a:cubicBezTo>
                    <a:cubicBezTo>
                      <a:pt x="1501533" y="1203724"/>
                      <a:pt x="1420186" y="1190161"/>
                      <a:pt x="1338839" y="1173207"/>
                    </a:cubicBezTo>
                    <a:cubicBezTo>
                      <a:pt x="1243934" y="1149472"/>
                      <a:pt x="1149029" y="1122346"/>
                      <a:pt x="1057513" y="1088438"/>
                    </a:cubicBezTo>
                    <a:cubicBezTo>
                      <a:pt x="955829" y="1054530"/>
                      <a:pt x="860924" y="1010450"/>
                      <a:pt x="769409" y="959589"/>
                    </a:cubicBezTo>
                    <a:cubicBezTo>
                      <a:pt x="725346" y="935853"/>
                      <a:pt x="684672" y="912118"/>
                      <a:pt x="643998" y="884992"/>
                    </a:cubicBezTo>
                    <a:cubicBezTo>
                      <a:pt x="525367" y="810395"/>
                      <a:pt x="420294" y="725625"/>
                      <a:pt x="318610" y="634075"/>
                    </a:cubicBezTo>
                    <a:cubicBezTo>
                      <a:pt x="257600" y="579822"/>
                      <a:pt x="199979" y="525570"/>
                      <a:pt x="152526" y="461145"/>
                    </a:cubicBezTo>
                    <a:cubicBezTo>
                      <a:pt x="105074" y="406893"/>
                      <a:pt x="67790" y="345859"/>
                      <a:pt x="30505" y="284825"/>
                    </a:cubicBezTo>
                    <a:cubicBezTo>
                      <a:pt x="23726" y="271262"/>
                      <a:pt x="16947" y="257699"/>
                      <a:pt x="6779" y="244136"/>
                    </a:cubicBezTo>
                    <a:cubicBezTo>
                      <a:pt x="6779" y="237354"/>
                      <a:pt x="3390" y="233964"/>
                      <a:pt x="0" y="227182"/>
                    </a:cubicBezTo>
                    <a:cubicBezTo>
                      <a:pt x="13558" y="227182"/>
                      <a:pt x="20337" y="227182"/>
                      <a:pt x="30505" y="227182"/>
                    </a:cubicBezTo>
                    <a:cubicBezTo>
                      <a:pt x="105074" y="227182"/>
                      <a:pt x="162695" y="200056"/>
                      <a:pt x="206758" y="149194"/>
                    </a:cubicBezTo>
                    <a:cubicBezTo>
                      <a:pt x="220315" y="135631"/>
                      <a:pt x="233873" y="122068"/>
                      <a:pt x="247431" y="105114"/>
                    </a:cubicBezTo>
                    <a:cubicBezTo>
                      <a:pt x="267768" y="88160"/>
                      <a:pt x="274547" y="64425"/>
                      <a:pt x="284715" y="40690"/>
                    </a:cubicBezTo>
                    <a:cubicBezTo>
                      <a:pt x="288105" y="30517"/>
                      <a:pt x="294884" y="16954"/>
                      <a:pt x="2982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dirty="0"/>
              </a:p>
            </p:txBody>
          </p:sp>
        </p:grpSp>
      </p:grpSp>
      <p:sp>
        <p:nvSpPr>
          <p:cNvPr id="282" name="文本框 281"/>
          <p:cNvSpPr txBox="1"/>
          <p:nvPr/>
        </p:nvSpPr>
        <p:spPr>
          <a:xfrm rot="1397097">
            <a:off x="4856184" y="5027683"/>
            <a:ext cx="4824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终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3" name="文本框 282"/>
          <p:cNvSpPr txBox="1"/>
          <p:nvPr/>
        </p:nvSpPr>
        <p:spPr>
          <a:xfrm rot="874436">
            <a:off x="5351482" y="5208657"/>
            <a:ext cx="4824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于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5864323" y="5246757"/>
            <a:ext cx="4824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等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5" name="文本框 284"/>
          <p:cNvSpPr txBox="1"/>
          <p:nvPr/>
        </p:nvSpPr>
        <p:spPr>
          <a:xfrm rot="20444800">
            <a:off x="6369148" y="5189606"/>
            <a:ext cx="4824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到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6" name="文本框 285"/>
          <p:cNvSpPr txBox="1"/>
          <p:nvPr/>
        </p:nvSpPr>
        <p:spPr>
          <a:xfrm rot="19524421">
            <a:off x="6826348" y="5008631"/>
            <a:ext cx="4824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3" name="椭圆 212"/>
          <p:cNvSpPr/>
          <p:nvPr/>
        </p:nvSpPr>
        <p:spPr>
          <a:xfrm>
            <a:off x="4386943" y="1719943"/>
            <a:ext cx="3418114" cy="3418114"/>
          </a:xfrm>
          <a:prstGeom prst="ellipse">
            <a:avLst/>
          </a:prstGeom>
          <a:solidFill>
            <a:srgbClr val="68C2C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4" name="椭圆 213"/>
          <p:cNvSpPr/>
          <p:nvPr/>
        </p:nvSpPr>
        <p:spPr>
          <a:xfrm>
            <a:off x="4815115" y="2148115"/>
            <a:ext cx="2561771" cy="2561771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5" name="椭圆 214"/>
          <p:cNvSpPr/>
          <p:nvPr/>
        </p:nvSpPr>
        <p:spPr>
          <a:xfrm>
            <a:off x="5127172" y="2460172"/>
            <a:ext cx="1937656" cy="1937656"/>
          </a:xfrm>
          <a:prstGeom prst="ellipse">
            <a:avLst/>
          </a:prstGeom>
          <a:solidFill>
            <a:srgbClr val="00BF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217" name="终于等到你加配音加配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53396.5625"/>
                  <p14:fade out="500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1416849" y="-1135612"/>
            <a:ext cx="609600" cy="609600"/>
          </a:xfrm>
          <a:prstGeom prst="rect">
            <a:avLst/>
          </a:prstGeom>
        </p:spPr>
      </p:pic>
      <p:pic>
        <p:nvPicPr>
          <p:cNvPr id="224" name="终于等到你加配音加配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500" end="148696.5625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938740" y="-1135612"/>
            <a:ext cx="609600" cy="609600"/>
          </a:xfrm>
          <a:prstGeom prst="rect">
            <a:avLst/>
          </a:prstGeom>
        </p:spPr>
      </p:pic>
      <p:sp>
        <p:nvSpPr>
          <p:cNvPr id="225" name="Oval 24"/>
          <p:cNvSpPr>
            <a:spLocks noChangeArrowheads="1"/>
          </p:cNvSpPr>
          <p:nvPr/>
        </p:nvSpPr>
        <p:spPr bwMode="auto">
          <a:xfrm>
            <a:off x="3925871" y="572035"/>
            <a:ext cx="1744977" cy="1747654"/>
          </a:xfrm>
          <a:prstGeom prst="ellipse">
            <a:avLst/>
          </a:prstGeom>
          <a:solidFill>
            <a:srgbClr val="FFBE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25"/>
          <p:cNvSpPr>
            <a:spLocks/>
          </p:cNvSpPr>
          <p:nvPr/>
        </p:nvSpPr>
        <p:spPr bwMode="auto">
          <a:xfrm>
            <a:off x="1371934" y="2783338"/>
            <a:ext cx="1275013" cy="384630"/>
          </a:xfrm>
          <a:custGeom>
            <a:avLst/>
            <a:gdLst>
              <a:gd name="T0" fmla="*/ 2 w 836"/>
              <a:gd name="T1" fmla="*/ 252 h 252"/>
              <a:gd name="T2" fmla="*/ 0 w 836"/>
              <a:gd name="T3" fmla="*/ 232 h 252"/>
              <a:gd name="T4" fmla="*/ 101 w 836"/>
              <a:gd name="T5" fmla="*/ 131 h 252"/>
              <a:gd name="T6" fmla="*/ 147 w 836"/>
              <a:gd name="T7" fmla="*/ 142 h 252"/>
              <a:gd name="T8" fmla="*/ 147 w 836"/>
              <a:gd name="T9" fmla="*/ 133 h 252"/>
              <a:gd name="T10" fmla="*/ 248 w 836"/>
              <a:gd name="T11" fmla="*/ 32 h 252"/>
              <a:gd name="T12" fmla="*/ 321 w 836"/>
              <a:gd name="T13" fmla="*/ 63 h 252"/>
              <a:gd name="T14" fmla="*/ 415 w 836"/>
              <a:gd name="T15" fmla="*/ 0 h 252"/>
              <a:gd name="T16" fmla="*/ 516 w 836"/>
              <a:gd name="T17" fmla="*/ 100 h 252"/>
              <a:gd name="T18" fmla="*/ 545 w 836"/>
              <a:gd name="T19" fmla="*/ 97 h 252"/>
              <a:gd name="T20" fmla="*/ 695 w 836"/>
              <a:gd name="T21" fmla="*/ 218 h 252"/>
              <a:gd name="T22" fmla="*/ 749 w 836"/>
              <a:gd name="T23" fmla="*/ 203 h 252"/>
              <a:gd name="T24" fmla="*/ 836 w 836"/>
              <a:gd name="T25" fmla="*/ 252 h 252"/>
              <a:gd name="T26" fmla="*/ 2 w 836"/>
              <a:gd name="T27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36" h="252">
                <a:moveTo>
                  <a:pt x="2" y="252"/>
                </a:moveTo>
                <a:cubicBezTo>
                  <a:pt x="1" y="246"/>
                  <a:pt x="0" y="239"/>
                  <a:pt x="0" y="232"/>
                </a:cubicBezTo>
                <a:cubicBezTo>
                  <a:pt x="0" y="176"/>
                  <a:pt x="45" y="131"/>
                  <a:pt x="101" y="131"/>
                </a:cubicBezTo>
                <a:cubicBezTo>
                  <a:pt x="118" y="131"/>
                  <a:pt x="133" y="135"/>
                  <a:pt x="147" y="142"/>
                </a:cubicBezTo>
                <a:cubicBezTo>
                  <a:pt x="147" y="139"/>
                  <a:pt x="147" y="136"/>
                  <a:pt x="147" y="133"/>
                </a:cubicBezTo>
                <a:cubicBezTo>
                  <a:pt x="147" y="77"/>
                  <a:pt x="192" y="32"/>
                  <a:pt x="248" y="32"/>
                </a:cubicBezTo>
                <a:cubicBezTo>
                  <a:pt x="277" y="32"/>
                  <a:pt x="303" y="44"/>
                  <a:pt x="321" y="63"/>
                </a:cubicBezTo>
                <a:cubicBezTo>
                  <a:pt x="336" y="26"/>
                  <a:pt x="373" y="0"/>
                  <a:pt x="415" y="0"/>
                </a:cubicBezTo>
                <a:cubicBezTo>
                  <a:pt x="470" y="0"/>
                  <a:pt x="516" y="45"/>
                  <a:pt x="516" y="100"/>
                </a:cubicBezTo>
                <a:cubicBezTo>
                  <a:pt x="526" y="98"/>
                  <a:pt x="535" y="97"/>
                  <a:pt x="545" y="97"/>
                </a:cubicBezTo>
                <a:cubicBezTo>
                  <a:pt x="619" y="97"/>
                  <a:pt x="680" y="149"/>
                  <a:pt x="695" y="218"/>
                </a:cubicBezTo>
                <a:cubicBezTo>
                  <a:pt x="711" y="208"/>
                  <a:pt x="729" y="203"/>
                  <a:pt x="749" y="203"/>
                </a:cubicBezTo>
                <a:cubicBezTo>
                  <a:pt x="786" y="203"/>
                  <a:pt x="818" y="222"/>
                  <a:pt x="836" y="252"/>
                </a:cubicBezTo>
                <a:lnTo>
                  <a:pt x="2" y="2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29"/>
          <p:cNvSpPr>
            <a:spLocks/>
          </p:cNvSpPr>
          <p:nvPr/>
        </p:nvSpPr>
        <p:spPr bwMode="auto">
          <a:xfrm>
            <a:off x="272231" y="857969"/>
            <a:ext cx="2525712" cy="773112"/>
          </a:xfrm>
          <a:custGeom>
            <a:avLst/>
            <a:gdLst>
              <a:gd name="T0" fmla="*/ 1 w 671"/>
              <a:gd name="T1" fmla="*/ 203 h 203"/>
              <a:gd name="T2" fmla="*/ 0 w 671"/>
              <a:gd name="T3" fmla="*/ 187 h 203"/>
              <a:gd name="T4" fmla="*/ 81 w 671"/>
              <a:gd name="T5" fmla="*/ 106 h 203"/>
              <a:gd name="T6" fmla="*/ 118 w 671"/>
              <a:gd name="T7" fmla="*/ 114 h 203"/>
              <a:gd name="T8" fmla="*/ 118 w 671"/>
              <a:gd name="T9" fmla="*/ 107 h 203"/>
              <a:gd name="T10" fmla="*/ 199 w 671"/>
              <a:gd name="T11" fmla="*/ 26 h 203"/>
              <a:gd name="T12" fmla="*/ 258 w 671"/>
              <a:gd name="T13" fmla="*/ 51 h 203"/>
              <a:gd name="T14" fmla="*/ 333 w 671"/>
              <a:gd name="T15" fmla="*/ 0 h 203"/>
              <a:gd name="T16" fmla="*/ 414 w 671"/>
              <a:gd name="T17" fmla="*/ 81 h 203"/>
              <a:gd name="T18" fmla="*/ 438 w 671"/>
              <a:gd name="T19" fmla="*/ 78 h 203"/>
              <a:gd name="T20" fmla="*/ 558 w 671"/>
              <a:gd name="T21" fmla="*/ 175 h 203"/>
              <a:gd name="T22" fmla="*/ 601 w 671"/>
              <a:gd name="T23" fmla="*/ 163 h 203"/>
              <a:gd name="T24" fmla="*/ 671 w 671"/>
              <a:gd name="T25" fmla="*/ 203 h 203"/>
              <a:gd name="T26" fmla="*/ 1 w 671"/>
              <a:gd name="T27" fmla="*/ 203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71" h="203">
                <a:moveTo>
                  <a:pt x="1" y="203"/>
                </a:moveTo>
                <a:cubicBezTo>
                  <a:pt x="0" y="198"/>
                  <a:pt x="0" y="192"/>
                  <a:pt x="0" y="187"/>
                </a:cubicBezTo>
                <a:cubicBezTo>
                  <a:pt x="0" y="142"/>
                  <a:pt x="36" y="106"/>
                  <a:pt x="81" y="106"/>
                </a:cubicBezTo>
                <a:cubicBezTo>
                  <a:pt x="94" y="106"/>
                  <a:pt x="107" y="109"/>
                  <a:pt x="118" y="114"/>
                </a:cubicBezTo>
                <a:cubicBezTo>
                  <a:pt x="118" y="112"/>
                  <a:pt x="118" y="110"/>
                  <a:pt x="118" y="107"/>
                </a:cubicBezTo>
                <a:cubicBezTo>
                  <a:pt x="118" y="62"/>
                  <a:pt x="154" y="26"/>
                  <a:pt x="199" y="26"/>
                </a:cubicBezTo>
                <a:cubicBezTo>
                  <a:pt x="222" y="26"/>
                  <a:pt x="243" y="35"/>
                  <a:pt x="258" y="51"/>
                </a:cubicBezTo>
                <a:cubicBezTo>
                  <a:pt x="270" y="21"/>
                  <a:pt x="299" y="0"/>
                  <a:pt x="333" y="0"/>
                </a:cubicBezTo>
                <a:cubicBezTo>
                  <a:pt x="378" y="0"/>
                  <a:pt x="414" y="36"/>
                  <a:pt x="414" y="81"/>
                </a:cubicBezTo>
                <a:cubicBezTo>
                  <a:pt x="422" y="79"/>
                  <a:pt x="430" y="78"/>
                  <a:pt x="438" y="78"/>
                </a:cubicBezTo>
                <a:cubicBezTo>
                  <a:pt x="497" y="78"/>
                  <a:pt x="546" y="120"/>
                  <a:pt x="558" y="175"/>
                </a:cubicBezTo>
                <a:cubicBezTo>
                  <a:pt x="571" y="167"/>
                  <a:pt x="585" y="163"/>
                  <a:pt x="601" y="163"/>
                </a:cubicBezTo>
                <a:cubicBezTo>
                  <a:pt x="631" y="163"/>
                  <a:pt x="657" y="179"/>
                  <a:pt x="671" y="203"/>
                </a:cubicBezTo>
                <a:lnTo>
                  <a:pt x="1" y="20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33"/>
          <p:cNvSpPr>
            <a:spLocks/>
          </p:cNvSpPr>
          <p:nvPr/>
        </p:nvSpPr>
        <p:spPr bwMode="auto">
          <a:xfrm>
            <a:off x="1801812" y="1473200"/>
            <a:ext cx="3233738" cy="981075"/>
          </a:xfrm>
          <a:custGeom>
            <a:avLst/>
            <a:gdLst>
              <a:gd name="T0" fmla="*/ 1457 w 1460"/>
              <a:gd name="T1" fmla="*/ 441 h 441"/>
              <a:gd name="T2" fmla="*/ 1460 w 1460"/>
              <a:gd name="T3" fmla="*/ 406 h 441"/>
              <a:gd name="T4" fmla="*/ 1283 w 1460"/>
              <a:gd name="T5" fmla="*/ 229 h 441"/>
              <a:gd name="T6" fmla="*/ 1203 w 1460"/>
              <a:gd name="T7" fmla="*/ 249 h 441"/>
              <a:gd name="T8" fmla="*/ 1203 w 1460"/>
              <a:gd name="T9" fmla="*/ 233 h 441"/>
              <a:gd name="T10" fmla="*/ 1026 w 1460"/>
              <a:gd name="T11" fmla="*/ 56 h 441"/>
              <a:gd name="T12" fmla="*/ 899 w 1460"/>
              <a:gd name="T13" fmla="*/ 110 h 441"/>
              <a:gd name="T14" fmla="*/ 735 w 1460"/>
              <a:gd name="T15" fmla="*/ 0 h 441"/>
              <a:gd name="T16" fmla="*/ 558 w 1460"/>
              <a:gd name="T17" fmla="*/ 175 h 441"/>
              <a:gd name="T18" fmla="*/ 508 w 1460"/>
              <a:gd name="T19" fmla="*/ 170 h 441"/>
              <a:gd name="T20" fmla="*/ 246 w 1460"/>
              <a:gd name="T21" fmla="*/ 381 h 441"/>
              <a:gd name="T22" fmla="*/ 152 w 1460"/>
              <a:gd name="T23" fmla="*/ 354 h 441"/>
              <a:gd name="T24" fmla="*/ 0 w 1460"/>
              <a:gd name="T25" fmla="*/ 441 h 441"/>
              <a:gd name="T26" fmla="*/ 1457 w 1460"/>
              <a:gd name="T27" fmla="*/ 441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60" h="441">
                <a:moveTo>
                  <a:pt x="1457" y="441"/>
                </a:moveTo>
                <a:cubicBezTo>
                  <a:pt x="1459" y="430"/>
                  <a:pt x="1460" y="418"/>
                  <a:pt x="1460" y="406"/>
                </a:cubicBezTo>
                <a:cubicBezTo>
                  <a:pt x="1460" y="309"/>
                  <a:pt x="1381" y="229"/>
                  <a:pt x="1283" y="229"/>
                </a:cubicBezTo>
                <a:cubicBezTo>
                  <a:pt x="1254" y="229"/>
                  <a:pt x="1227" y="236"/>
                  <a:pt x="1203" y="249"/>
                </a:cubicBezTo>
                <a:cubicBezTo>
                  <a:pt x="1203" y="243"/>
                  <a:pt x="1203" y="238"/>
                  <a:pt x="1203" y="233"/>
                </a:cubicBezTo>
                <a:cubicBezTo>
                  <a:pt x="1203" y="135"/>
                  <a:pt x="1124" y="56"/>
                  <a:pt x="1026" y="56"/>
                </a:cubicBezTo>
                <a:cubicBezTo>
                  <a:pt x="976" y="56"/>
                  <a:pt x="931" y="77"/>
                  <a:pt x="899" y="110"/>
                </a:cubicBezTo>
                <a:cubicBezTo>
                  <a:pt x="872" y="46"/>
                  <a:pt x="809" y="0"/>
                  <a:pt x="735" y="0"/>
                </a:cubicBezTo>
                <a:cubicBezTo>
                  <a:pt x="638" y="0"/>
                  <a:pt x="559" y="78"/>
                  <a:pt x="558" y="175"/>
                </a:cubicBezTo>
                <a:cubicBezTo>
                  <a:pt x="542" y="172"/>
                  <a:pt x="525" y="170"/>
                  <a:pt x="508" y="170"/>
                </a:cubicBezTo>
                <a:cubicBezTo>
                  <a:pt x="380" y="170"/>
                  <a:pt x="272" y="260"/>
                  <a:pt x="246" y="381"/>
                </a:cubicBezTo>
                <a:cubicBezTo>
                  <a:pt x="219" y="364"/>
                  <a:pt x="187" y="354"/>
                  <a:pt x="152" y="354"/>
                </a:cubicBezTo>
                <a:cubicBezTo>
                  <a:pt x="88" y="354"/>
                  <a:pt x="31" y="389"/>
                  <a:pt x="0" y="441"/>
                </a:cubicBezTo>
                <a:lnTo>
                  <a:pt x="1457" y="4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37"/>
          <p:cNvSpPr>
            <a:spLocks/>
          </p:cNvSpPr>
          <p:nvPr/>
        </p:nvSpPr>
        <p:spPr bwMode="auto">
          <a:xfrm>
            <a:off x="5557787" y="1583590"/>
            <a:ext cx="1506538" cy="460375"/>
          </a:xfrm>
          <a:custGeom>
            <a:avLst/>
            <a:gdLst>
              <a:gd name="T0" fmla="*/ 1 w 585"/>
              <a:gd name="T1" fmla="*/ 176 h 176"/>
              <a:gd name="T2" fmla="*/ 0 w 585"/>
              <a:gd name="T3" fmla="*/ 163 h 176"/>
              <a:gd name="T4" fmla="*/ 71 w 585"/>
              <a:gd name="T5" fmla="*/ 92 h 176"/>
              <a:gd name="T6" fmla="*/ 103 w 585"/>
              <a:gd name="T7" fmla="*/ 99 h 176"/>
              <a:gd name="T8" fmla="*/ 103 w 585"/>
              <a:gd name="T9" fmla="*/ 93 h 176"/>
              <a:gd name="T10" fmla="*/ 174 w 585"/>
              <a:gd name="T11" fmla="*/ 22 h 176"/>
              <a:gd name="T12" fmla="*/ 225 w 585"/>
              <a:gd name="T13" fmla="*/ 44 h 176"/>
              <a:gd name="T14" fmla="*/ 290 w 585"/>
              <a:gd name="T15" fmla="*/ 0 h 176"/>
              <a:gd name="T16" fmla="*/ 361 w 585"/>
              <a:gd name="T17" fmla="*/ 70 h 176"/>
              <a:gd name="T18" fmla="*/ 381 w 585"/>
              <a:gd name="T19" fmla="*/ 68 h 176"/>
              <a:gd name="T20" fmla="*/ 486 w 585"/>
              <a:gd name="T21" fmla="*/ 152 h 176"/>
              <a:gd name="T22" fmla="*/ 524 w 585"/>
              <a:gd name="T23" fmla="*/ 142 h 176"/>
              <a:gd name="T24" fmla="*/ 585 w 585"/>
              <a:gd name="T25" fmla="*/ 176 h 176"/>
              <a:gd name="T26" fmla="*/ 1 w 585"/>
              <a:gd name="T27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85" h="176">
                <a:moveTo>
                  <a:pt x="1" y="176"/>
                </a:moveTo>
                <a:cubicBezTo>
                  <a:pt x="1" y="172"/>
                  <a:pt x="0" y="167"/>
                  <a:pt x="0" y="163"/>
                </a:cubicBezTo>
                <a:cubicBezTo>
                  <a:pt x="0" y="123"/>
                  <a:pt x="32" y="92"/>
                  <a:pt x="71" y="92"/>
                </a:cubicBezTo>
                <a:cubicBezTo>
                  <a:pt x="83" y="92"/>
                  <a:pt x="93" y="95"/>
                  <a:pt x="103" y="99"/>
                </a:cubicBezTo>
                <a:cubicBezTo>
                  <a:pt x="103" y="97"/>
                  <a:pt x="103" y="95"/>
                  <a:pt x="103" y="93"/>
                </a:cubicBezTo>
                <a:cubicBezTo>
                  <a:pt x="103" y="54"/>
                  <a:pt x="135" y="22"/>
                  <a:pt x="174" y="22"/>
                </a:cubicBezTo>
                <a:cubicBezTo>
                  <a:pt x="194" y="22"/>
                  <a:pt x="212" y="31"/>
                  <a:pt x="225" y="44"/>
                </a:cubicBezTo>
                <a:cubicBezTo>
                  <a:pt x="235" y="18"/>
                  <a:pt x="261" y="0"/>
                  <a:pt x="290" y="0"/>
                </a:cubicBezTo>
                <a:cubicBezTo>
                  <a:pt x="329" y="0"/>
                  <a:pt x="361" y="31"/>
                  <a:pt x="361" y="70"/>
                </a:cubicBezTo>
                <a:cubicBezTo>
                  <a:pt x="368" y="69"/>
                  <a:pt x="374" y="68"/>
                  <a:pt x="381" y="68"/>
                </a:cubicBezTo>
                <a:cubicBezTo>
                  <a:pt x="433" y="68"/>
                  <a:pt x="476" y="104"/>
                  <a:pt x="486" y="152"/>
                </a:cubicBezTo>
                <a:cubicBezTo>
                  <a:pt x="497" y="146"/>
                  <a:pt x="510" y="142"/>
                  <a:pt x="524" y="142"/>
                </a:cubicBezTo>
                <a:cubicBezTo>
                  <a:pt x="550" y="142"/>
                  <a:pt x="572" y="156"/>
                  <a:pt x="585" y="176"/>
                </a:cubicBezTo>
                <a:lnTo>
                  <a:pt x="1" y="1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41"/>
          <p:cNvSpPr>
            <a:spLocks/>
          </p:cNvSpPr>
          <p:nvPr/>
        </p:nvSpPr>
        <p:spPr bwMode="auto">
          <a:xfrm>
            <a:off x="0" y="5524500"/>
            <a:ext cx="12192000" cy="1333500"/>
          </a:xfrm>
          <a:custGeom>
            <a:avLst/>
            <a:gdLst>
              <a:gd name="T0" fmla="*/ 3282 w 3282"/>
              <a:gd name="T1" fmla="*/ 689 h 959"/>
              <a:gd name="T2" fmla="*/ 1642 w 3282"/>
              <a:gd name="T3" fmla="*/ 0 h 959"/>
              <a:gd name="T4" fmla="*/ 0 w 3282"/>
              <a:gd name="T5" fmla="*/ 640 h 959"/>
              <a:gd name="T6" fmla="*/ 0 w 3282"/>
              <a:gd name="T7" fmla="*/ 959 h 959"/>
              <a:gd name="T8" fmla="*/ 3282 w 3282"/>
              <a:gd name="T9" fmla="*/ 959 h 959"/>
              <a:gd name="T10" fmla="*/ 3282 w 3282"/>
              <a:gd name="T11" fmla="*/ 689 h 9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82" h="959">
                <a:moveTo>
                  <a:pt x="3282" y="689"/>
                </a:moveTo>
                <a:cubicBezTo>
                  <a:pt x="3076" y="314"/>
                  <a:pt x="2607" y="0"/>
                  <a:pt x="1642" y="0"/>
                </a:cubicBezTo>
                <a:cubicBezTo>
                  <a:pt x="709" y="0"/>
                  <a:pt x="226" y="287"/>
                  <a:pt x="0" y="640"/>
                </a:cubicBezTo>
                <a:cubicBezTo>
                  <a:pt x="0" y="959"/>
                  <a:pt x="0" y="959"/>
                  <a:pt x="0" y="959"/>
                </a:cubicBezTo>
                <a:cubicBezTo>
                  <a:pt x="3282" y="959"/>
                  <a:pt x="3282" y="959"/>
                  <a:pt x="3282" y="959"/>
                </a:cubicBezTo>
                <a:lnTo>
                  <a:pt x="3282" y="689"/>
                </a:lnTo>
                <a:close/>
              </a:path>
            </a:pathLst>
          </a:custGeom>
          <a:solidFill>
            <a:srgbClr val="81B8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45"/>
          <p:cNvSpPr>
            <a:spLocks/>
          </p:cNvSpPr>
          <p:nvPr/>
        </p:nvSpPr>
        <p:spPr bwMode="auto">
          <a:xfrm>
            <a:off x="398463" y="5319712"/>
            <a:ext cx="1042987" cy="927101"/>
          </a:xfrm>
          <a:custGeom>
            <a:avLst/>
            <a:gdLst>
              <a:gd name="T0" fmla="*/ 43 w 275"/>
              <a:gd name="T1" fmla="*/ 244 h 244"/>
              <a:gd name="T2" fmla="*/ 0 w 275"/>
              <a:gd name="T3" fmla="*/ 161 h 244"/>
              <a:gd name="T4" fmla="*/ 55 w 275"/>
              <a:gd name="T5" fmla="*/ 222 h 244"/>
              <a:gd name="T6" fmla="*/ 32 w 275"/>
              <a:gd name="T7" fmla="*/ 125 h 244"/>
              <a:gd name="T8" fmla="*/ 84 w 275"/>
              <a:gd name="T9" fmla="*/ 184 h 244"/>
              <a:gd name="T10" fmla="*/ 60 w 275"/>
              <a:gd name="T11" fmla="*/ 56 h 244"/>
              <a:gd name="T12" fmla="*/ 129 w 275"/>
              <a:gd name="T13" fmla="*/ 158 h 244"/>
              <a:gd name="T14" fmla="*/ 89 w 275"/>
              <a:gd name="T15" fmla="*/ 9 h 244"/>
              <a:gd name="T16" fmla="*/ 149 w 275"/>
              <a:gd name="T17" fmla="*/ 148 h 244"/>
              <a:gd name="T18" fmla="*/ 156 w 275"/>
              <a:gd name="T19" fmla="*/ 15 h 244"/>
              <a:gd name="T20" fmla="*/ 176 w 275"/>
              <a:gd name="T21" fmla="*/ 146 h 244"/>
              <a:gd name="T22" fmla="*/ 192 w 275"/>
              <a:gd name="T23" fmla="*/ 79 h 244"/>
              <a:gd name="T24" fmla="*/ 203 w 275"/>
              <a:gd name="T25" fmla="*/ 145 h 244"/>
              <a:gd name="T26" fmla="*/ 275 w 275"/>
              <a:gd name="T27" fmla="*/ 19 h 244"/>
              <a:gd name="T28" fmla="*/ 220 w 275"/>
              <a:gd name="T29" fmla="*/ 234 h 244"/>
              <a:gd name="T30" fmla="*/ 43 w 275"/>
              <a:gd name="T31" fmla="*/ 24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5" h="244">
                <a:moveTo>
                  <a:pt x="43" y="244"/>
                </a:moveTo>
                <a:cubicBezTo>
                  <a:pt x="43" y="244"/>
                  <a:pt x="35" y="203"/>
                  <a:pt x="0" y="161"/>
                </a:cubicBezTo>
                <a:cubicBezTo>
                  <a:pt x="27" y="159"/>
                  <a:pt x="55" y="224"/>
                  <a:pt x="55" y="222"/>
                </a:cubicBezTo>
                <a:cubicBezTo>
                  <a:pt x="55" y="220"/>
                  <a:pt x="49" y="154"/>
                  <a:pt x="32" y="125"/>
                </a:cubicBezTo>
                <a:cubicBezTo>
                  <a:pt x="54" y="127"/>
                  <a:pt x="84" y="184"/>
                  <a:pt x="84" y="184"/>
                </a:cubicBezTo>
                <a:cubicBezTo>
                  <a:pt x="84" y="184"/>
                  <a:pt x="93" y="101"/>
                  <a:pt x="60" y="56"/>
                </a:cubicBezTo>
                <a:cubicBezTo>
                  <a:pt x="96" y="76"/>
                  <a:pt x="129" y="158"/>
                  <a:pt x="129" y="158"/>
                </a:cubicBezTo>
                <a:cubicBezTo>
                  <a:pt x="129" y="158"/>
                  <a:pt x="111" y="66"/>
                  <a:pt x="89" y="9"/>
                </a:cubicBezTo>
                <a:cubicBezTo>
                  <a:pt x="124" y="36"/>
                  <a:pt x="149" y="148"/>
                  <a:pt x="149" y="148"/>
                </a:cubicBezTo>
                <a:cubicBezTo>
                  <a:pt x="149" y="148"/>
                  <a:pt x="126" y="47"/>
                  <a:pt x="156" y="15"/>
                </a:cubicBezTo>
                <a:cubicBezTo>
                  <a:pt x="140" y="77"/>
                  <a:pt x="176" y="146"/>
                  <a:pt x="176" y="146"/>
                </a:cubicBezTo>
                <a:cubicBezTo>
                  <a:pt x="176" y="146"/>
                  <a:pt x="175" y="78"/>
                  <a:pt x="192" y="79"/>
                </a:cubicBezTo>
                <a:cubicBezTo>
                  <a:pt x="186" y="117"/>
                  <a:pt x="203" y="145"/>
                  <a:pt x="203" y="145"/>
                </a:cubicBezTo>
                <a:cubicBezTo>
                  <a:pt x="203" y="145"/>
                  <a:pt x="237" y="0"/>
                  <a:pt x="275" y="19"/>
                </a:cubicBezTo>
                <a:cubicBezTo>
                  <a:pt x="241" y="24"/>
                  <a:pt x="220" y="234"/>
                  <a:pt x="220" y="234"/>
                </a:cubicBezTo>
                <a:lnTo>
                  <a:pt x="43" y="244"/>
                </a:lnTo>
                <a:close/>
              </a:path>
            </a:pathLst>
          </a:custGeom>
          <a:solidFill>
            <a:srgbClr val="4184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45"/>
          <p:cNvSpPr>
            <a:spLocks/>
          </p:cNvSpPr>
          <p:nvPr/>
        </p:nvSpPr>
        <p:spPr bwMode="auto">
          <a:xfrm>
            <a:off x="1719263" y="5402968"/>
            <a:ext cx="592137" cy="526345"/>
          </a:xfrm>
          <a:custGeom>
            <a:avLst/>
            <a:gdLst>
              <a:gd name="T0" fmla="*/ 43 w 275"/>
              <a:gd name="T1" fmla="*/ 244 h 244"/>
              <a:gd name="T2" fmla="*/ 0 w 275"/>
              <a:gd name="T3" fmla="*/ 161 h 244"/>
              <a:gd name="T4" fmla="*/ 55 w 275"/>
              <a:gd name="T5" fmla="*/ 222 h 244"/>
              <a:gd name="T6" fmla="*/ 32 w 275"/>
              <a:gd name="T7" fmla="*/ 125 h 244"/>
              <a:gd name="T8" fmla="*/ 84 w 275"/>
              <a:gd name="T9" fmla="*/ 184 h 244"/>
              <a:gd name="T10" fmla="*/ 60 w 275"/>
              <a:gd name="T11" fmla="*/ 56 h 244"/>
              <a:gd name="T12" fmla="*/ 129 w 275"/>
              <a:gd name="T13" fmla="*/ 158 h 244"/>
              <a:gd name="T14" fmla="*/ 89 w 275"/>
              <a:gd name="T15" fmla="*/ 9 h 244"/>
              <a:gd name="T16" fmla="*/ 149 w 275"/>
              <a:gd name="T17" fmla="*/ 148 h 244"/>
              <a:gd name="T18" fmla="*/ 156 w 275"/>
              <a:gd name="T19" fmla="*/ 15 h 244"/>
              <a:gd name="T20" fmla="*/ 176 w 275"/>
              <a:gd name="T21" fmla="*/ 146 h 244"/>
              <a:gd name="T22" fmla="*/ 192 w 275"/>
              <a:gd name="T23" fmla="*/ 79 h 244"/>
              <a:gd name="T24" fmla="*/ 203 w 275"/>
              <a:gd name="T25" fmla="*/ 145 h 244"/>
              <a:gd name="T26" fmla="*/ 275 w 275"/>
              <a:gd name="T27" fmla="*/ 19 h 244"/>
              <a:gd name="T28" fmla="*/ 220 w 275"/>
              <a:gd name="T29" fmla="*/ 234 h 244"/>
              <a:gd name="T30" fmla="*/ 43 w 275"/>
              <a:gd name="T31" fmla="*/ 24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5" h="244">
                <a:moveTo>
                  <a:pt x="43" y="244"/>
                </a:moveTo>
                <a:cubicBezTo>
                  <a:pt x="43" y="244"/>
                  <a:pt x="35" y="203"/>
                  <a:pt x="0" y="161"/>
                </a:cubicBezTo>
                <a:cubicBezTo>
                  <a:pt x="27" y="159"/>
                  <a:pt x="55" y="224"/>
                  <a:pt x="55" y="222"/>
                </a:cubicBezTo>
                <a:cubicBezTo>
                  <a:pt x="55" y="220"/>
                  <a:pt x="49" y="154"/>
                  <a:pt x="32" y="125"/>
                </a:cubicBezTo>
                <a:cubicBezTo>
                  <a:pt x="54" y="127"/>
                  <a:pt x="84" y="184"/>
                  <a:pt x="84" y="184"/>
                </a:cubicBezTo>
                <a:cubicBezTo>
                  <a:pt x="84" y="184"/>
                  <a:pt x="93" y="101"/>
                  <a:pt x="60" y="56"/>
                </a:cubicBezTo>
                <a:cubicBezTo>
                  <a:pt x="96" y="76"/>
                  <a:pt x="129" y="158"/>
                  <a:pt x="129" y="158"/>
                </a:cubicBezTo>
                <a:cubicBezTo>
                  <a:pt x="129" y="158"/>
                  <a:pt x="111" y="66"/>
                  <a:pt x="89" y="9"/>
                </a:cubicBezTo>
                <a:cubicBezTo>
                  <a:pt x="124" y="36"/>
                  <a:pt x="149" y="148"/>
                  <a:pt x="149" y="148"/>
                </a:cubicBezTo>
                <a:cubicBezTo>
                  <a:pt x="149" y="148"/>
                  <a:pt x="126" y="47"/>
                  <a:pt x="156" y="15"/>
                </a:cubicBezTo>
                <a:cubicBezTo>
                  <a:pt x="140" y="77"/>
                  <a:pt x="176" y="146"/>
                  <a:pt x="176" y="146"/>
                </a:cubicBezTo>
                <a:cubicBezTo>
                  <a:pt x="176" y="146"/>
                  <a:pt x="175" y="78"/>
                  <a:pt x="192" y="79"/>
                </a:cubicBezTo>
                <a:cubicBezTo>
                  <a:pt x="186" y="117"/>
                  <a:pt x="203" y="145"/>
                  <a:pt x="203" y="145"/>
                </a:cubicBezTo>
                <a:cubicBezTo>
                  <a:pt x="203" y="145"/>
                  <a:pt x="237" y="0"/>
                  <a:pt x="275" y="19"/>
                </a:cubicBezTo>
                <a:cubicBezTo>
                  <a:pt x="241" y="24"/>
                  <a:pt x="220" y="234"/>
                  <a:pt x="220" y="234"/>
                </a:cubicBezTo>
                <a:lnTo>
                  <a:pt x="43" y="244"/>
                </a:lnTo>
                <a:close/>
              </a:path>
            </a:pathLst>
          </a:custGeom>
          <a:solidFill>
            <a:srgbClr val="4184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45"/>
          <p:cNvSpPr>
            <a:spLocks/>
          </p:cNvSpPr>
          <p:nvPr/>
        </p:nvSpPr>
        <p:spPr bwMode="auto">
          <a:xfrm>
            <a:off x="1516063" y="5920846"/>
            <a:ext cx="795337" cy="706968"/>
          </a:xfrm>
          <a:custGeom>
            <a:avLst/>
            <a:gdLst>
              <a:gd name="T0" fmla="*/ 43 w 275"/>
              <a:gd name="T1" fmla="*/ 244 h 244"/>
              <a:gd name="T2" fmla="*/ 0 w 275"/>
              <a:gd name="T3" fmla="*/ 161 h 244"/>
              <a:gd name="T4" fmla="*/ 55 w 275"/>
              <a:gd name="T5" fmla="*/ 222 h 244"/>
              <a:gd name="T6" fmla="*/ 32 w 275"/>
              <a:gd name="T7" fmla="*/ 125 h 244"/>
              <a:gd name="T8" fmla="*/ 84 w 275"/>
              <a:gd name="T9" fmla="*/ 184 h 244"/>
              <a:gd name="T10" fmla="*/ 60 w 275"/>
              <a:gd name="T11" fmla="*/ 56 h 244"/>
              <a:gd name="T12" fmla="*/ 129 w 275"/>
              <a:gd name="T13" fmla="*/ 158 h 244"/>
              <a:gd name="T14" fmla="*/ 89 w 275"/>
              <a:gd name="T15" fmla="*/ 9 h 244"/>
              <a:gd name="T16" fmla="*/ 149 w 275"/>
              <a:gd name="T17" fmla="*/ 148 h 244"/>
              <a:gd name="T18" fmla="*/ 156 w 275"/>
              <a:gd name="T19" fmla="*/ 15 h 244"/>
              <a:gd name="T20" fmla="*/ 176 w 275"/>
              <a:gd name="T21" fmla="*/ 146 h 244"/>
              <a:gd name="T22" fmla="*/ 192 w 275"/>
              <a:gd name="T23" fmla="*/ 79 h 244"/>
              <a:gd name="T24" fmla="*/ 203 w 275"/>
              <a:gd name="T25" fmla="*/ 145 h 244"/>
              <a:gd name="T26" fmla="*/ 275 w 275"/>
              <a:gd name="T27" fmla="*/ 19 h 244"/>
              <a:gd name="T28" fmla="*/ 220 w 275"/>
              <a:gd name="T29" fmla="*/ 234 h 244"/>
              <a:gd name="T30" fmla="*/ 43 w 275"/>
              <a:gd name="T31" fmla="*/ 24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5" h="244">
                <a:moveTo>
                  <a:pt x="43" y="244"/>
                </a:moveTo>
                <a:cubicBezTo>
                  <a:pt x="43" y="244"/>
                  <a:pt x="35" y="203"/>
                  <a:pt x="0" y="161"/>
                </a:cubicBezTo>
                <a:cubicBezTo>
                  <a:pt x="27" y="159"/>
                  <a:pt x="55" y="224"/>
                  <a:pt x="55" y="222"/>
                </a:cubicBezTo>
                <a:cubicBezTo>
                  <a:pt x="55" y="220"/>
                  <a:pt x="49" y="154"/>
                  <a:pt x="32" y="125"/>
                </a:cubicBezTo>
                <a:cubicBezTo>
                  <a:pt x="54" y="127"/>
                  <a:pt x="84" y="184"/>
                  <a:pt x="84" y="184"/>
                </a:cubicBezTo>
                <a:cubicBezTo>
                  <a:pt x="84" y="184"/>
                  <a:pt x="93" y="101"/>
                  <a:pt x="60" y="56"/>
                </a:cubicBezTo>
                <a:cubicBezTo>
                  <a:pt x="96" y="76"/>
                  <a:pt x="129" y="158"/>
                  <a:pt x="129" y="158"/>
                </a:cubicBezTo>
                <a:cubicBezTo>
                  <a:pt x="129" y="158"/>
                  <a:pt x="111" y="66"/>
                  <a:pt x="89" y="9"/>
                </a:cubicBezTo>
                <a:cubicBezTo>
                  <a:pt x="124" y="36"/>
                  <a:pt x="149" y="148"/>
                  <a:pt x="149" y="148"/>
                </a:cubicBezTo>
                <a:cubicBezTo>
                  <a:pt x="149" y="148"/>
                  <a:pt x="126" y="47"/>
                  <a:pt x="156" y="15"/>
                </a:cubicBezTo>
                <a:cubicBezTo>
                  <a:pt x="140" y="77"/>
                  <a:pt x="176" y="146"/>
                  <a:pt x="176" y="146"/>
                </a:cubicBezTo>
                <a:cubicBezTo>
                  <a:pt x="176" y="146"/>
                  <a:pt x="175" y="78"/>
                  <a:pt x="192" y="79"/>
                </a:cubicBezTo>
                <a:cubicBezTo>
                  <a:pt x="186" y="117"/>
                  <a:pt x="203" y="145"/>
                  <a:pt x="203" y="145"/>
                </a:cubicBezTo>
                <a:cubicBezTo>
                  <a:pt x="203" y="145"/>
                  <a:pt x="237" y="0"/>
                  <a:pt x="275" y="19"/>
                </a:cubicBezTo>
                <a:cubicBezTo>
                  <a:pt x="241" y="24"/>
                  <a:pt x="220" y="234"/>
                  <a:pt x="220" y="234"/>
                </a:cubicBezTo>
                <a:lnTo>
                  <a:pt x="43" y="244"/>
                </a:lnTo>
                <a:close/>
              </a:path>
            </a:pathLst>
          </a:custGeom>
          <a:solidFill>
            <a:srgbClr val="4184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49"/>
          <p:cNvSpPr>
            <a:spLocks/>
          </p:cNvSpPr>
          <p:nvPr/>
        </p:nvSpPr>
        <p:spPr bwMode="auto">
          <a:xfrm rot="7114969">
            <a:off x="10234667" y="5991412"/>
            <a:ext cx="527698" cy="414374"/>
          </a:xfrm>
          <a:custGeom>
            <a:avLst/>
            <a:gdLst>
              <a:gd name="T0" fmla="*/ 441 w 582"/>
              <a:gd name="T1" fmla="*/ 250 h 457"/>
              <a:gd name="T2" fmla="*/ 536 w 582"/>
              <a:gd name="T3" fmla="*/ 223 h 457"/>
              <a:gd name="T4" fmla="*/ 563 w 582"/>
              <a:gd name="T5" fmla="*/ 317 h 457"/>
              <a:gd name="T6" fmla="*/ 514 w 582"/>
              <a:gd name="T7" fmla="*/ 351 h 457"/>
              <a:gd name="T8" fmla="*/ 511 w 582"/>
              <a:gd name="T9" fmla="*/ 411 h 457"/>
              <a:gd name="T10" fmla="*/ 417 w 582"/>
              <a:gd name="T11" fmla="*/ 438 h 457"/>
              <a:gd name="T12" fmla="*/ 390 w 582"/>
              <a:gd name="T13" fmla="*/ 344 h 457"/>
              <a:gd name="T14" fmla="*/ 393 w 582"/>
              <a:gd name="T15" fmla="*/ 339 h 457"/>
              <a:gd name="T16" fmla="*/ 294 w 582"/>
              <a:gd name="T17" fmla="*/ 285 h 457"/>
              <a:gd name="T18" fmla="*/ 241 w 582"/>
              <a:gd name="T19" fmla="*/ 256 h 457"/>
              <a:gd name="T20" fmla="*/ 143 w 582"/>
              <a:gd name="T21" fmla="*/ 202 h 457"/>
              <a:gd name="T22" fmla="*/ 140 w 582"/>
              <a:gd name="T23" fmla="*/ 207 h 457"/>
              <a:gd name="T24" fmla="*/ 46 w 582"/>
              <a:gd name="T25" fmla="*/ 234 h 457"/>
              <a:gd name="T26" fmla="*/ 19 w 582"/>
              <a:gd name="T27" fmla="*/ 140 h 457"/>
              <a:gd name="T28" fmla="*/ 67 w 582"/>
              <a:gd name="T29" fmla="*/ 105 h 457"/>
              <a:gd name="T30" fmla="*/ 71 w 582"/>
              <a:gd name="T31" fmla="*/ 46 h 457"/>
              <a:gd name="T32" fmla="*/ 165 w 582"/>
              <a:gd name="T33" fmla="*/ 18 h 457"/>
              <a:gd name="T34" fmla="*/ 192 w 582"/>
              <a:gd name="T35" fmla="*/ 113 h 457"/>
              <a:gd name="T36" fmla="*/ 183 w 582"/>
              <a:gd name="T37" fmla="*/ 125 h 457"/>
              <a:gd name="T38" fmla="*/ 283 w 582"/>
              <a:gd name="T39" fmla="*/ 180 h 457"/>
              <a:gd name="T40" fmla="*/ 336 w 582"/>
              <a:gd name="T41" fmla="*/ 209 h 457"/>
              <a:gd name="T42" fmla="*/ 436 w 582"/>
              <a:gd name="T43" fmla="*/ 264 h 457"/>
              <a:gd name="T44" fmla="*/ 441 w 582"/>
              <a:gd name="T45" fmla="*/ 25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2" h="457">
                <a:moveTo>
                  <a:pt x="441" y="250"/>
                </a:moveTo>
                <a:cubicBezTo>
                  <a:pt x="460" y="216"/>
                  <a:pt x="502" y="204"/>
                  <a:pt x="536" y="223"/>
                </a:cubicBezTo>
                <a:cubicBezTo>
                  <a:pt x="569" y="241"/>
                  <a:pt x="582" y="283"/>
                  <a:pt x="563" y="317"/>
                </a:cubicBezTo>
                <a:cubicBezTo>
                  <a:pt x="553" y="336"/>
                  <a:pt x="534" y="348"/>
                  <a:pt x="514" y="351"/>
                </a:cubicBezTo>
                <a:cubicBezTo>
                  <a:pt x="522" y="370"/>
                  <a:pt x="522" y="392"/>
                  <a:pt x="511" y="411"/>
                </a:cubicBezTo>
                <a:cubicBezTo>
                  <a:pt x="493" y="445"/>
                  <a:pt x="451" y="457"/>
                  <a:pt x="417" y="438"/>
                </a:cubicBezTo>
                <a:cubicBezTo>
                  <a:pt x="383" y="420"/>
                  <a:pt x="371" y="378"/>
                  <a:pt x="390" y="344"/>
                </a:cubicBezTo>
                <a:cubicBezTo>
                  <a:pt x="391" y="342"/>
                  <a:pt x="392" y="341"/>
                  <a:pt x="393" y="339"/>
                </a:cubicBezTo>
                <a:cubicBezTo>
                  <a:pt x="294" y="285"/>
                  <a:pt x="294" y="285"/>
                  <a:pt x="294" y="285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143" y="202"/>
                  <a:pt x="143" y="202"/>
                  <a:pt x="143" y="202"/>
                </a:cubicBezTo>
                <a:cubicBezTo>
                  <a:pt x="142" y="203"/>
                  <a:pt x="141" y="205"/>
                  <a:pt x="140" y="207"/>
                </a:cubicBezTo>
                <a:cubicBezTo>
                  <a:pt x="122" y="240"/>
                  <a:pt x="80" y="253"/>
                  <a:pt x="46" y="234"/>
                </a:cubicBezTo>
                <a:cubicBezTo>
                  <a:pt x="12" y="216"/>
                  <a:pt x="0" y="173"/>
                  <a:pt x="19" y="140"/>
                </a:cubicBezTo>
                <a:cubicBezTo>
                  <a:pt x="29" y="121"/>
                  <a:pt x="48" y="109"/>
                  <a:pt x="67" y="105"/>
                </a:cubicBezTo>
                <a:cubicBezTo>
                  <a:pt x="60" y="86"/>
                  <a:pt x="60" y="65"/>
                  <a:pt x="71" y="46"/>
                </a:cubicBezTo>
                <a:cubicBezTo>
                  <a:pt x="89" y="12"/>
                  <a:pt x="131" y="0"/>
                  <a:pt x="165" y="18"/>
                </a:cubicBezTo>
                <a:cubicBezTo>
                  <a:pt x="199" y="37"/>
                  <a:pt x="211" y="79"/>
                  <a:pt x="192" y="113"/>
                </a:cubicBezTo>
                <a:cubicBezTo>
                  <a:pt x="190" y="117"/>
                  <a:pt x="187" y="121"/>
                  <a:pt x="183" y="125"/>
                </a:cubicBezTo>
                <a:cubicBezTo>
                  <a:pt x="283" y="180"/>
                  <a:pt x="283" y="180"/>
                  <a:pt x="283" y="180"/>
                </a:cubicBezTo>
                <a:cubicBezTo>
                  <a:pt x="336" y="209"/>
                  <a:pt x="336" y="209"/>
                  <a:pt x="336" y="209"/>
                </a:cubicBezTo>
                <a:cubicBezTo>
                  <a:pt x="436" y="264"/>
                  <a:pt x="436" y="264"/>
                  <a:pt x="436" y="264"/>
                </a:cubicBezTo>
                <a:cubicBezTo>
                  <a:pt x="437" y="259"/>
                  <a:pt x="439" y="255"/>
                  <a:pt x="441" y="2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02" name="图片 301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936913" y="3689339"/>
            <a:ext cx="2901787" cy="2685773"/>
          </a:xfrm>
          <a:prstGeom prst="rect">
            <a:avLst/>
          </a:prstGeom>
        </p:spPr>
      </p:pic>
      <p:sp>
        <p:nvSpPr>
          <p:cNvPr id="303" name="Freeform 49"/>
          <p:cNvSpPr>
            <a:spLocks/>
          </p:cNvSpPr>
          <p:nvPr/>
        </p:nvSpPr>
        <p:spPr bwMode="auto">
          <a:xfrm>
            <a:off x="2411413" y="6013225"/>
            <a:ext cx="738187" cy="579661"/>
          </a:xfrm>
          <a:custGeom>
            <a:avLst/>
            <a:gdLst>
              <a:gd name="T0" fmla="*/ 441 w 582"/>
              <a:gd name="T1" fmla="*/ 250 h 457"/>
              <a:gd name="T2" fmla="*/ 536 w 582"/>
              <a:gd name="T3" fmla="*/ 223 h 457"/>
              <a:gd name="T4" fmla="*/ 563 w 582"/>
              <a:gd name="T5" fmla="*/ 317 h 457"/>
              <a:gd name="T6" fmla="*/ 514 w 582"/>
              <a:gd name="T7" fmla="*/ 351 h 457"/>
              <a:gd name="T8" fmla="*/ 511 w 582"/>
              <a:gd name="T9" fmla="*/ 411 h 457"/>
              <a:gd name="T10" fmla="*/ 417 w 582"/>
              <a:gd name="T11" fmla="*/ 438 h 457"/>
              <a:gd name="T12" fmla="*/ 390 w 582"/>
              <a:gd name="T13" fmla="*/ 344 h 457"/>
              <a:gd name="T14" fmla="*/ 393 w 582"/>
              <a:gd name="T15" fmla="*/ 339 h 457"/>
              <a:gd name="T16" fmla="*/ 294 w 582"/>
              <a:gd name="T17" fmla="*/ 285 h 457"/>
              <a:gd name="T18" fmla="*/ 241 w 582"/>
              <a:gd name="T19" fmla="*/ 256 h 457"/>
              <a:gd name="T20" fmla="*/ 143 w 582"/>
              <a:gd name="T21" fmla="*/ 202 h 457"/>
              <a:gd name="T22" fmla="*/ 140 w 582"/>
              <a:gd name="T23" fmla="*/ 207 h 457"/>
              <a:gd name="T24" fmla="*/ 46 w 582"/>
              <a:gd name="T25" fmla="*/ 234 h 457"/>
              <a:gd name="T26" fmla="*/ 19 w 582"/>
              <a:gd name="T27" fmla="*/ 140 h 457"/>
              <a:gd name="T28" fmla="*/ 67 w 582"/>
              <a:gd name="T29" fmla="*/ 105 h 457"/>
              <a:gd name="T30" fmla="*/ 71 w 582"/>
              <a:gd name="T31" fmla="*/ 46 h 457"/>
              <a:gd name="T32" fmla="*/ 165 w 582"/>
              <a:gd name="T33" fmla="*/ 18 h 457"/>
              <a:gd name="T34" fmla="*/ 192 w 582"/>
              <a:gd name="T35" fmla="*/ 113 h 457"/>
              <a:gd name="T36" fmla="*/ 183 w 582"/>
              <a:gd name="T37" fmla="*/ 125 h 457"/>
              <a:gd name="T38" fmla="*/ 283 w 582"/>
              <a:gd name="T39" fmla="*/ 180 h 457"/>
              <a:gd name="T40" fmla="*/ 336 w 582"/>
              <a:gd name="T41" fmla="*/ 209 h 457"/>
              <a:gd name="T42" fmla="*/ 436 w 582"/>
              <a:gd name="T43" fmla="*/ 264 h 457"/>
              <a:gd name="T44" fmla="*/ 441 w 582"/>
              <a:gd name="T45" fmla="*/ 25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2" h="457">
                <a:moveTo>
                  <a:pt x="441" y="250"/>
                </a:moveTo>
                <a:cubicBezTo>
                  <a:pt x="460" y="216"/>
                  <a:pt x="502" y="204"/>
                  <a:pt x="536" y="223"/>
                </a:cubicBezTo>
                <a:cubicBezTo>
                  <a:pt x="569" y="241"/>
                  <a:pt x="582" y="283"/>
                  <a:pt x="563" y="317"/>
                </a:cubicBezTo>
                <a:cubicBezTo>
                  <a:pt x="553" y="336"/>
                  <a:pt x="534" y="348"/>
                  <a:pt x="514" y="351"/>
                </a:cubicBezTo>
                <a:cubicBezTo>
                  <a:pt x="522" y="370"/>
                  <a:pt x="522" y="392"/>
                  <a:pt x="511" y="411"/>
                </a:cubicBezTo>
                <a:cubicBezTo>
                  <a:pt x="493" y="445"/>
                  <a:pt x="451" y="457"/>
                  <a:pt x="417" y="438"/>
                </a:cubicBezTo>
                <a:cubicBezTo>
                  <a:pt x="383" y="420"/>
                  <a:pt x="371" y="378"/>
                  <a:pt x="390" y="344"/>
                </a:cubicBezTo>
                <a:cubicBezTo>
                  <a:pt x="391" y="342"/>
                  <a:pt x="392" y="341"/>
                  <a:pt x="393" y="339"/>
                </a:cubicBezTo>
                <a:cubicBezTo>
                  <a:pt x="294" y="285"/>
                  <a:pt x="294" y="285"/>
                  <a:pt x="294" y="285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143" y="202"/>
                  <a:pt x="143" y="202"/>
                  <a:pt x="143" y="202"/>
                </a:cubicBezTo>
                <a:cubicBezTo>
                  <a:pt x="142" y="203"/>
                  <a:pt x="141" y="205"/>
                  <a:pt x="140" y="207"/>
                </a:cubicBezTo>
                <a:cubicBezTo>
                  <a:pt x="122" y="240"/>
                  <a:pt x="80" y="253"/>
                  <a:pt x="46" y="234"/>
                </a:cubicBezTo>
                <a:cubicBezTo>
                  <a:pt x="12" y="216"/>
                  <a:pt x="0" y="173"/>
                  <a:pt x="19" y="140"/>
                </a:cubicBezTo>
                <a:cubicBezTo>
                  <a:pt x="29" y="121"/>
                  <a:pt x="48" y="109"/>
                  <a:pt x="67" y="105"/>
                </a:cubicBezTo>
                <a:cubicBezTo>
                  <a:pt x="60" y="86"/>
                  <a:pt x="60" y="65"/>
                  <a:pt x="71" y="46"/>
                </a:cubicBezTo>
                <a:cubicBezTo>
                  <a:pt x="89" y="12"/>
                  <a:pt x="131" y="0"/>
                  <a:pt x="165" y="18"/>
                </a:cubicBezTo>
                <a:cubicBezTo>
                  <a:pt x="199" y="37"/>
                  <a:pt x="211" y="79"/>
                  <a:pt x="192" y="113"/>
                </a:cubicBezTo>
                <a:cubicBezTo>
                  <a:pt x="190" y="117"/>
                  <a:pt x="187" y="121"/>
                  <a:pt x="183" y="125"/>
                </a:cubicBezTo>
                <a:cubicBezTo>
                  <a:pt x="283" y="180"/>
                  <a:pt x="283" y="180"/>
                  <a:pt x="283" y="180"/>
                </a:cubicBezTo>
                <a:cubicBezTo>
                  <a:pt x="336" y="209"/>
                  <a:pt x="336" y="209"/>
                  <a:pt x="336" y="209"/>
                </a:cubicBezTo>
                <a:cubicBezTo>
                  <a:pt x="436" y="264"/>
                  <a:pt x="436" y="264"/>
                  <a:pt x="436" y="264"/>
                </a:cubicBezTo>
                <a:cubicBezTo>
                  <a:pt x="437" y="259"/>
                  <a:pt x="439" y="255"/>
                  <a:pt x="441" y="2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Oval 5"/>
          <p:cNvSpPr>
            <a:spLocks noChangeArrowheads="1"/>
          </p:cNvSpPr>
          <p:nvPr/>
        </p:nvSpPr>
        <p:spPr bwMode="auto">
          <a:xfrm>
            <a:off x="5658625" y="6049618"/>
            <a:ext cx="1897875" cy="428625"/>
          </a:xfrm>
          <a:prstGeom prst="ellips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05" name="组合 304"/>
          <p:cNvGrpSpPr/>
          <p:nvPr/>
        </p:nvGrpSpPr>
        <p:grpSpPr>
          <a:xfrm>
            <a:off x="5907862" y="4890743"/>
            <a:ext cx="1468438" cy="1463676"/>
            <a:chOff x="6932017" y="3975808"/>
            <a:chExt cx="1468438" cy="1463676"/>
          </a:xfrm>
        </p:grpSpPr>
        <p:sp>
          <p:nvSpPr>
            <p:cNvPr id="306" name="Freeform 8"/>
            <p:cNvSpPr>
              <a:spLocks/>
            </p:cNvSpPr>
            <p:nvPr/>
          </p:nvSpPr>
          <p:spPr bwMode="auto">
            <a:xfrm>
              <a:off x="6932017" y="4709233"/>
              <a:ext cx="485775" cy="549275"/>
            </a:xfrm>
            <a:custGeom>
              <a:avLst/>
              <a:gdLst>
                <a:gd name="T0" fmla="*/ 306 w 306"/>
                <a:gd name="T1" fmla="*/ 263 h 346"/>
                <a:gd name="T2" fmla="*/ 0 w 306"/>
                <a:gd name="T3" fmla="*/ 0 h 346"/>
                <a:gd name="T4" fmla="*/ 242 w 306"/>
                <a:gd name="T5" fmla="*/ 346 h 346"/>
                <a:gd name="T6" fmla="*/ 306 w 306"/>
                <a:gd name="T7" fmla="*/ 26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346">
                  <a:moveTo>
                    <a:pt x="306" y="263"/>
                  </a:moveTo>
                  <a:lnTo>
                    <a:pt x="0" y="0"/>
                  </a:lnTo>
                  <a:lnTo>
                    <a:pt x="242" y="346"/>
                  </a:lnTo>
                  <a:lnTo>
                    <a:pt x="306" y="263"/>
                  </a:lnTo>
                  <a:close/>
                </a:path>
              </a:pathLst>
            </a:custGeom>
            <a:solidFill>
              <a:srgbClr val="E39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9"/>
            <p:cNvSpPr>
              <a:spLocks/>
            </p:cNvSpPr>
            <p:nvPr/>
          </p:nvSpPr>
          <p:spPr bwMode="auto">
            <a:xfrm>
              <a:off x="7922617" y="4126621"/>
              <a:ext cx="477838" cy="1208088"/>
            </a:xfrm>
            <a:custGeom>
              <a:avLst/>
              <a:gdLst>
                <a:gd name="T0" fmla="*/ 14 w 127"/>
                <a:gd name="T1" fmla="*/ 0 h 321"/>
                <a:gd name="T2" fmla="*/ 61 w 127"/>
                <a:gd name="T3" fmla="*/ 271 h 321"/>
                <a:gd name="T4" fmla="*/ 116 w 127"/>
                <a:gd name="T5" fmla="*/ 283 h 321"/>
                <a:gd name="T6" fmla="*/ 38 w 127"/>
                <a:gd name="T7" fmla="*/ 300 h 321"/>
                <a:gd name="T8" fmla="*/ 0 w 127"/>
                <a:gd name="T9" fmla="*/ 3 h 321"/>
                <a:gd name="T10" fmla="*/ 14 w 127"/>
                <a:gd name="T11" fmla="*/ 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" h="321">
                  <a:moveTo>
                    <a:pt x="14" y="0"/>
                  </a:move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104" y="264"/>
                    <a:pt x="116" y="283"/>
                  </a:cubicBezTo>
                  <a:cubicBezTo>
                    <a:pt x="127" y="302"/>
                    <a:pt x="66" y="321"/>
                    <a:pt x="38" y="300"/>
                  </a:cubicBezTo>
                  <a:cubicBezTo>
                    <a:pt x="11" y="280"/>
                    <a:pt x="0" y="3"/>
                    <a:pt x="0" y="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E39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0"/>
            <p:cNvSpPr>
              <a:spLocks/>
            </p:cNvSpPr>
            <p:nvPr/>
          </p:nvSpPr>
          <p:spPr bwMode="auto">
            <a:xfrm>
              <a:off x="7225705" y="3975808"/>
              <a:ext cx="896938" cy="1274763"/>
            </a:xfrm>
            <a:custGeom>
              <a:avLst/>
              <a:gdLst>
                <a:gd name="T0" fmla="*/ 118 w 238"/>
                <a:gd name="T1" fmla="*/ 18 h 339"/>
                <a:gd name="T2" fmla="*/ 24 w 238"/>
                <a:gd name="T3" fmla="*/ 339 h 339"/>
                <a:gd name="T4" fmla="*/ 218 w 238"/>
                <a:gd name="T5" fmla="*/ 339 h 339"/>
                <a:gd name="T6" fmla="*/ 182 w 238"/>
                <a:gd name="T7" fmla="*/ 0 h 339"/>
                <a:gd name="T8" fmla="*/ 118 w 238"/>
                <a:gd name="T9" fmla="*/ 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339">
                  <a:moveTo>
                    <a:pt x="118" y="18"/>
                  </a:moveTo>
                  <a:cubicBezTo>
                    <a:pt x="118" y="18"/>
                    <a:pt x="0" y="155"/>
                    <a:pt x="24" y="339"/>
                  </a:cubicBezTo>
                  <a:cubicBezTo>
                    <a:pt x="218" y="339"/>
                    <a:pt x="218" y="339"/>
                    <a:pt x="218" y="339"/>
                  </a:cubicBezTo>
                  <a:cubicBezTo>
                    <a:pt x="218" y="339"/>
                    <a:pt x="238" y="30"/>
                    <a:pt x="182" y="0"/>
                  </a:cubicBezTo>
                  <a:lnTo>
                    <a:pt x="118" y="18"/>
                  </a:ln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2"/>
            <p:cNvSpPr>
              <a:spLocks/>
            </p:cNvSpPr>
            <p:nvPr/>
          </p:nvSpPr>
          <p:spPr bwMode="auto">
            <a:xfrm>
              <a:off x="7689255" y="4212346"/>
              <a:ext cx="417513" cy="1227138"/>
            </a:xfrm>
            <a:custGeom>
              <a:avLst/>
              <a:gdLst>
                <a:gd name="T0" fmla="*/ 52 w 111"/>
                <a:gd name="T1" fmla="*/ 0 h 326"/>
                <a:gd name="T2" fmla="*/ 52 w 111"/>
                <a:gd name="T3" fmla="*/ 278 h 326"/>
                <a:gd name="T4" fmla="*/ 104 w 111"/>
                <a:gd name="T5" fmla="*/ 299 h 326"/>
                <a:gd name="T6" fmla="*/ 24 w 111"/>
                <a:gd name="T7" fmla="*/ 301 h 326"/>
                <a:gd name="T8" fmla="*/ 37 w 111"/>
                <a:gd name="T9" fmla="*/ 0 h 326"/>
                <a:gd name="T10" fmla="*/ 52 w 111"/>
                <a:gd name="T11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326">
                  <a:moveTo>
                    <a:pt x="52" y="0"/>
                  </a:moveTo>
                  <a:cubicBezTo>
                    <a:pt x="52" y="278"/>
                    <a:pt x="52" y="278"/>
                    <a:pt x="52" y="278"/>
                  </a:cubicBezTo>
                  <a:cubicBezTo>
                    <a:pt x="52" y="278"/>
                    <a:pt x="96" y="278"/>
                    <a:pt x="104" y="299"/>
                  </a:cubicBezTo>
                  <a:cubicBezTo>
                    <a:pt x="111" y="320"/>
                    <a:pt x="48" y="326"/>
                    <a:pt x="24" y="301"/>
                  </a:cubicBezTo>
                  <a:cubicBezTo>
                    <a:pt x="0" y="276"/>
                    <a:pt x="37" y="0"/>
                    <a:pt x="37" y="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39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3"/>
            <p:cNvSpPr>
              <a:spLocks/>
            </p:cNvSpPr>
            <p:nvPr/>
          </p:nvSpPr>
          <p:spPr bwMode="auto">
            <a:xfrm>
              <a:off x="7266980" y="4626683"/>
              <a:ext cx="520700" cy="804863"/>
            </a:xfrm>
            <a:custGeom>
              <a:avLst/>
              <a:gdLst>
                <a:gd name="T0" fmla="*/ 32 w 138"/>
                <a:gd name="T1" fmla="*/ 28 h 214"/>
                <a:gd name="T2" fmla="*/ 75 w 138"/>
                <a:gd name="T3" fmla="*/ 36 h 214"/>
                <a:gd name="T4" fmla="*/ 83 w 138"/>
                <a:gd name="T5" fmla="*/ 161 h 214"/>
                <a:gd name="T6" fmla="*/ 121 w 138"/>
                <a:gd name="T7" fmla="*/ 153 h 214"/>
                <a:gd name="T8" fmla="*/ 77 w 138"/>
                <a:gd name="T9" fmla="*/ 210 h 214"/>
                <a:gd name="T10" fmla="*/ 32 w 138"/>
                <a:gd name="T11" fmla="*/ 28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214">
                  <a:moveTo>
                    <a:pt x="32" y="28"/>
                  </a:moveTo>
                  <a:cubicBezTo>
                    <a:pt x="32" y="28"/>
                    <a:pt x="49" y="0"/>
                    <a:pt x="75" y="36"/>
                  </a:cubicBezTo>
                  <a:cubicBezTo>
                    <a:pt x="92" y="60"/>
                    <a:pt x="81" y="149"/>
                    <a:pt x="83" y="161"/>
                  </a:cubicBezTo>
                  <a:cubicBezTo>
                    <a:pt x="85" y="174"/>
                    <a:pt x="105" y="142"/>
                    <a:pt x="121" y="153"/>
                  </a:cubicBezTo>
                  <a:cubicBezTo>
                    <a:pt x="138" y="164"/>
                    <a:pt x="120" y="207"/>
                    <a:pt x="77" y="210"/>
                  </a:cubicBezTo>
                  <a:cubicBezTo>
                    <a:pt x="10" y="214"/>
                    <a:pt x="0" y="81"/>
                    <a:pt x="32" y="28"/>
                  </a:cubicBezTo>
                  <a:close/>
                </a:path>
              </a:pathLst>
            </a:custGeom>
            <a:solidFill>
              <a:srgbClr val="E39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>
            <a:off x="3844925" y="5972574"/>
            <a:ext cx="1006475" cy="626663"/>
            <a:chOff x="5457825" y="3530600"/>
            <a:chExt cx="2847975" cy="1773238"/>
          </a:xfrm>
        </p:grpSpPr>
        <p:sp>
          <p:nvSpPr>
            <p:cNvPr id="319" name="Freeform 53"/>
            <p:cNvSpPr>
              <a:spLocks/>
            </p:cNvSpPr>
            <p:nvPr/>
          </p:nvSpPr>
          <p:spPr bwMode="auto">
            <a:xfrm>
              <a:off x="5457825" y="4852988"/>
              <a:ext cx="2847975" cy="450850"/>
            </a:xfrm>
            <a:custGeom>
              <a:avLst/>
              <a:gdLst>
                <a:gd name="T0" fmla="*/ 12 w 757"/>
                <a:gd name="T1" fmla="*/ 0 h 120"/>
                <a:gd name="T2" fmla="*/ 0 w 757"/>
                <a:gd name="T3" fmla="*/ 24 h 120"/>
                <a:gd name="T4" fmla="*/ 3 w 757"/>
                <a:gd name="T5" fmla="*/ 37 h 120"/>
                <a:gd name="T6" fmla="*/ 7 w 757"/>
                <a:gd name="T7" fmla="*/ 43 h 120"/>
                <a:gd name="T8" fmla="*/ 378 w 757"/>
                <a:gd name="T9" fmla="*/ 120 h 120"/>
                <a:gd name="T10" fmla="*/ 755 w 757"/>
                <a:gd name="T11" fmla="*/ 33 h 120"/>
                <a:gd name="T12" fmla="*/ 756 w 757"/>
                <a:gd name="T13" fmla="*/ 30 h 120"/>
                <a:gd name="T14" fmla="*/ 757 w 757"/>
                <a:gd name="T15" fmla="*/ 24 h 120"/>
                <a:gd name="T16" fmla="*/ 748 w 757"/>
                <a:gd name="T17" fmla="*/ 4 h 120"/>
                <a:gd name="T18" fmla="*/ 748 w 757"/>
                <a:gd name="T19" fmla="*/ 3 h 120"/>
                <a:gd name="T20" fmla="*/ 382 w 757"/>
                <a:gd name="T21" fmla="*/ 81 h 120"/>
                <a:gd name="T22" fmla="*/ 12 w 757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7" h="120">
                  <a:moveTo>
                    <a:pt x="12" y="0"/>
                  </a:moveTo>
                  <a:cubicBezTo>
                    <a:pt x="4" y="8"/>
                    <a:pt x="0" y="16"/>
                    <a:pt x="0" y="24"/>
                  </a:cubicBezTo>
                  <a:cubicBezTo>
                    <a:pt x="0" y="29"/>
                    <a:pt x="1" y="33"/>
                    <a:pt x="3" y="37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41" y="87"/>
                    <a:pt x="194" y="120"/>
                    <a:pt x="378" y="120"/>
                  </a:cubicBezTo>
                  <a:cubicBezTo>
                    <a:pt x="576" y="120"/>
                    <a:pt x="738" y="82"/>
                    <a:pt x="755" y="33"/>
                  </a:cubicBezTo>
                  <a:cubicBezTo>
                    <a:pt x="756" y="30"/>
                    <a:pt x="756" y="30"/>
                    <a:pt x="756" y="30"/>
                  </a:cubicBezTo>
                  <a:cubicBezTo>
                    <a:pt x="756" y="28"/>
                    <a:pt x="757" y="26"/>
                    <a:pt x="757" y="24"/>
                  </a:cubicBezTo>
                  <a:cubicBezTo>
                    <a:pt x="757" y="17"/>
                    <a:pt x="754" y="11"/>
                    <a:pt x="748" y="4"/>
                  </a:cubicBezTo>
                  <a:cubicBezTo>
                    <a:pt x="748" y="3"/>
                    <a:pt x="748" y="3"/>
                    <a:pt x="748" y="3"/>
                  </a:cubicBezTo>
                  <a:cubicBezTo>
                    <a:pt x="660" y="51"/>
                    <a:pt x="529" y="81"/>
                    <a:pt x="382" y="81"/>
                  </a:cubicBezTo>
                  <a:cubicBezTo>
                    <a:pt x="233" y="81"/>
                    <a:pt x="99" y="49"/>
                    <a:pt x="12" y="0"/>
                  </a:cubicBezTo>
                  <a:close/>
                </a:path>
              </a:pathLst>
            </a:custGeom>
            <a:solidFill>
              <a:srgbClr val="BC3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54"/>
            <p:cNvSpPr>
              <a:spLocks/>
            </p:cNvSpPr>
            <p:nvPr/>
          </p:nvSpPr>
          <p:spPr bwMode="auto">
            <a:xfrm>
              <a:off x="5503863" y="4079875"/>
              <a:ext cx="2768600" cy="1077913"/>
            </a:xfrm>
            <a:custGeom>
              <a:avLst/>
              <a:gdLst>
                <a:gd name="T0" fmla="*/ 674 w 736"/>
                <a:gd name="T1" fmla="*/ 0 h 286"/>
                <a:gd name="T2" fmla="*/ 363 w 736"/>
                <a:gd name="T3" fmla="*/ 78 h 286"/>
                <a:gd name="T4" fmla="*/ 52 w 736"/>
                <a:gd name="T5" fmla="*/ 1 h 286"/>
                <a:gd name="T6" fmla="*/ 1 w 736"/>
                <a:gd name="T7" fmla="*/ 204 h 286"/>
                <a:gd name="T8" fmla="*/ 0 w 736"/>
                <a:gd name="T9" fmla="*/ 205 h 286"/>
                <a:gd name="T10" fmla="*/ 370 w 736"/>
                <a:gd name="T11" fmla="*/ 286 h 286"/>
                <a:gd name="T12" fmla="*/ 736 w 736"/>
                <a:gd name="T13" fmla="*/ 208 h 286"/>
                <a:gd name="T14" fmla="*/ 674 w 736"/>
                <a:gd name="T15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6" h="286">
                  <a:moveTo>
                    <a:pt x="674" y="0"/>
                  </a:moveTo>
                  <a:cubicBezTo>
                    <a:pt x="674" y="43"/>
                    <a:pt x="534" y="78"/>
                    <a:pt x="363" y="78"/>
                  </a:cubicBezTo>
                  <a:cubicBezTo>
                    <a:pt x="192" y="78"/>
                    <a:pt x="54" y="43"/>
                    <a:pt x="52" y="1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87" y="254"/>
                    <a:pt x="221" y="286"/>
                    <a:pt x="370" y="286"/>
                  </a:cubicBezTo>
                  <a:cubicBezTo>
                    <a:pt x="517" y="286"/>
                    <a:pt x="648" y="256"/>
                    <a:pt x="736" y="208"/>
                  </a:cubicBezTo>
                  <a:cubicBezTo>
                    <a:pt x="674" y="0"/>
                    <a:pt x="674" y="0"/>
                    <a:pt x="674" y="0"/>
                  </a:cubicBezTo>
                  <a:close/>
                </a:path>
              </a:pathLst>
            </a:custGeom>
            <a:solidFill>
              <a:srgbClr val="E33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55"/>
            <p:cNvSpPr>
              <a:spLocks/>
            </p:cNvSpPr>
            <p:nvPr/>
          </p:nvSpPr>
          <p:spPr bwMode="auto">
            <a:xfrm>
              <a:off x="5699125" y="3857625"/>
              <a:ext cx="2339975" cy="550863"/>
            </a:xfrm>
            <a:custGeom>
              <a:avLst/>
              <a:gdLst>
                <a:gd name="T0" fmla="*/ 311 w 622"/>
                <a:gd name="T1" fmla="*/ 146 h 146"/>
                <a:gd name="T2" fmla="*/ 622 w 622"/>
                <a:gd name="T3" fmla="*/ 62 h 146"/>
                <a:gd name="T4" fmla="*/ 622 w 622"/>
                <a:gd name="T5" fmla="*/ 59 h 146"/>
                <a:gd name="T6" fmla="*/ 622 w 622"/>
                <a:gd name="T7" fmla="*/ 62 h 146"/>
                <a:gd name="T8" fmla="*/ 546 w 622"/>
                <a:gd name="T9" fmla="*/ 24 h 146"/>
                <a:gd name="T10" fmla="*/ 314 w 622"/>
                <a:gd name="T11" fmla="*/ 0 h 146"/>
                <a:gd name="T12" fmla="*/ 82 w 622"/>
                <a:gd name="T13" fmla="*/ 24 h 146"/>
                <a:gd name="T14" fmla="*/ 0 w 622"/>
                <a:gd name="T15" fmla="*/ 64 h 146"/>
                <a:gd name="T16" fmla="*/ 0 w 622"/>
                <a:gd name="T17" fmla="*/ 64 h 146"/>
                <a:gd name="T18" fmla="*/ 0 w 622"/>
                <a:gd name="T19" fmla="*/ 64 h 146"/>
                <a:gd name="T20" fmla="*/ 311 w 622"/>
                <a:gd name="T21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2" h="146">
                  <a:moveTo>
                    <a:pt x="311" y="146"/>
                  </a:moveTo>
                  <a:cubicBezTo>
                    <a:pt x="588" y="146"/>
                    <a:pt x="622" y="73"/>
                    <a:pt x="622" y="62"/>
                  </a:cubicBezTo>
                  <a:cubicBezTo>
                    <a:pt x="622" y="59"/>
                    <a:pt x="622" y="59"/>
                    <a:pt x="622" y="59"/>
                  </a:cubicBezTo>
                  <a:cubicBezTo>
                    <a:pt x="622" y="62"/>
                    <a:pt x="622" y="62"/>
                    <a:pt x="622" y="62"/>
                  </a:cubicBezTo>
                  <a:cubicBezTo>
                    <a:pt x="622" y="58"/>
                    <a:pt x="614" y="41"/>
                    <a:pt x="546" y="24"/>
                  </a:cubicBezTo>
                  <a:cubicBezTo>
                    <a:pt x="484" y="8"/>
                    <a:pt x="402" y="0"/>
                    <a:pt x="314" y="0"/>
                  </a:cubicBezTo>
                  <a:cubicBezTo>
                    <a:pt x="226" y="0"/>
                    <a:pt x="144" y="8"/>
                    <a:pt x="82" y="24"/>
                  </a:cubicBezTo>
                  <a:cubicBezTo>
                    <a:pt x="14" y="41"/>
                    <a:pt x="0" y="60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7"/>
                    <a:pt x="34" y="146"/>
                    <a:pt x="311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6"/>
            <p:cNvSpPr>
              <a:spLocks/>
            </p:cNvSpPr>
            <p:nvPr/>
          </p:nvSpPr>
          <p:spPr bwMode="auto">
            <a:xfrm>
              <a:off x="5838825" y="3530600"/>
              <a:ext cx="2082800" cy="869950"/>
            </a:xfrm>
            <a:custGeom>
              <a:avLst/>
              <a:gdLst>
                <a:gd name="T0" fmla="*/ 554 w 554"/>
                <a:gd name="T1" fmla="*/ 142 h 231"/>
                <a:gd name="T2" fmla="*/ 521 w 554"/>
                <a:gd name="T3" fmla="*/ 107 h 231"/>
                <a:gd name="T4" fmla="*/ 521 w 554"/>
                <a:gd name="T5" fmla="*/ 105 h 231"/>
                <a:gd name="T6" fmla="*/ 486 w 554"/>
                <a:gd name="T7" fmla="*/ 70 h 231"/>
                <a:gd name="T8" fmla="*/ 472 w 554"/>
                <a:gd name="T9" fmla="*/ 73 h 231"/>
                <a:gd name="T10" fmla="*/ 439 w 554"/>
                <a:gd name="T11" fmla="*/ 49 h 231"/>
                <a:gd name="T12" fmla="*/ 424 w 554"/>
                <a:gd name="T13" fmla="*/ 53 h 231"/>
                <a:gd name="T14" fmla="*/ 391 w 554"/>
                <a:gd name="T15" fmla="*/ 30 h 231"/>
                <a:gd name="T16" fmla="*/ 373 w 554"/>
                <a:gd name="T17" fmla="*/ 35 h 231"/>
                <a:gd name="T18" fmla="*/ 340 w 554"/>
                <a:gd name="T19" fmla="*/ 11 h 231"/>
                <a:gd name="T20" fmla="*/ 320 w 554"/>
                <a:gd name="T21" fmla="*/ 17 h 231"/>
                <a:gd name="T22" fmla="*/ 290 w 554"/>
                <a:gd name="T23" fmla="*/ 0 h 231"/>
                <a:gd name="T24" fmla="*/ 259 w 554"/>
                <a:gd name="T25" fmla="*/ 18 h 231"/>
                <a:gd name="T26" fmla="*/ 231 w 554"/>
                <a:gd name="T27" fmla="*/ 5 h 231"/>
                <a:gd name="T28" fmla="*/ 197 w 554"/>
                <a:gd name="T29" fmla="*/ 34 h 231"/>
                <a:gd name="T30" fmla="*/ 177 w 554"/>
                <a:gd name="T31" fmla="*/ 28 h 231"/>
                <a:gd name="T32" fmla="*/ 143 w 554"/>
                <a:gd name="T33" fmla="*/ 57 h 231"/>
                <a:gd name="T34" fmla="*/ 119 w 554"/>
                <a:gd name="T35" fmla="*/ 48 h 231"/>
                <a:gd name="T36" fmla="*/ 84 w 554"/>
                <a:gd name="T37" fmla="*/ 77 h 231"/>
                <a:gd name="T38" fmla="*/ 67 w 554"/>
                <a:gd name="T39" fmla="*/ 73 h 231"/>
                <a:gd name="T40" fmla="*/ 32 w 554"/>
                <a:gd name="T41" fmla="*/ 108 h 231"/>
                <a:gd name="T42" fmla="*/ 32 w 554"/>
                <a:gd name="T43" fmla="*/ 109 h 231"/>
                <a:gd name="T44" fmla="*/ 0 w 554"/>
                <a:gd name="T45" fmla="*/ 144 h 231"/>
                <a:gd name="T46" fmla="*/ 23 w 554"/>
                <a:gd name="T47" fmla="*/ 177 h 231"/>
                <a:gd name="T48" fmla="*/ 28 w 554"/>
                <a:gd name="T49" fmla="*/ 180 h 231"/>
                <a:gd name="T50" fmla="*/ 523 w 554"/>
                <a:gd name="T51" fmla="*/ 177 h 231"/>
                <a:gd name="T52" fmla="*/ 530 w 554"/>
                <a:gd name="T53" fmla="*/ 175 h 231"/>
                <a:gd name="T54" fmla="*/ 533 w 554"/>
                <a:gd name="T55" fmla="*/ 175 h 231"/>
                <a:gd name="T56" fmla="*/ 535 w 554"/>
                <a:gd name="T57" fmla="*/ 174 h 231"/>
                <a:gd name="T58" fmla="*/ 554 w 554"/>
                <a:gd name="T59" fmla="*/ 14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4" h="231">
                  <a:moveTo>
                    <a:pt x="554" y="142"/>
                  </a:moveTo>
                  <a:cubicBezTo>
                    <a:pt x="554" y="123"/>
                    <a:pt x="539" y="108"/>
                    <a:pt x="521" y="107"/>
                  </a:cubicBezTo>
                  <a:cubicBezTo>
                    <a:pt x="521" y="106"/>
                    <a:pt x="521" y="106"/>
                    <a:pt x="521" y="105"/>
                  </a:cubicBezTo>
                  <a:cubicBezTo>
                    <a:pt x="521" y="86"/>
                    <a:pt x="505" y="70"/>
                    <a:pt x="486" y="70"/>
                  </a:cubicBezTo>
                  <a:cubicBezTo>
                    <a:pt x="481" y="70"/>
                    <a:pt x="476" y="71"/>
                    <a:pt x="472" y="73"/>
                  </a:cubicBezTo>
                  <a:cubicBezTo>
                    <a:pt x="467" y="59"/>
                    <a:pt x="455" y="49"/>
                    <a:pt x="439" y="49"/>
                  </a:cubicBezTo>
                  <a:cubicBezTo>
                    <a:pt x="434" y="49"/>
                    <a:pt x="429" y="51"/>
                    <a:pt x="424" y="53"/>
                  </a:cubicBezTo>
                  <a:cubicBezTo>
                    <a:pt x="419" y="40"/>
                    <a:pt x="406" y="30"/>
                    <a:pt x="391" y="30"/>
                  </a:cubicBezTo>
                  <a:cubicBezTo>
                    <a:pt x="384" y="30"/>
                    <a:pt x="378" y="32"/>
                    <a:pt x="373" y="35"/>
                  </a:cubicBezTo>
                  <a:cubicBezTo>
                    <a:pt x="369" y="21"/>
                    <a:pt x="355" y="11"/>
                    <a:pt x="340" y="11"/>
                  </a:cubicBezTo>
                  <a:cubicBezTo>
                    <a:pt x="332" y="11"/>
                    <a:pt x="326" y="13"/>
                    <a:pt x="320" y="17"/>
                  </a:cubicBezTo>
                  <a:cubicBezTo>
                    <a:pt x="314" y="7"/>
                    <a:pt x="303" y="0"/>
                    <a:pt x="290" y="0"/>
                  </a:cubicBezTo>
                  <a:cubicBezTo>
                    <a:pt x="276" y="0"/>
                    <a:pt x="265" y="7"/>
                    <a:pt x="259" y="18"/>
                  </a:cubicBezTo>
                  <a:cubicBezTo>
                    <a:pt x="252" y="10"/>
                    <a:pt x="243" y="5"/>
                    <a:pt x="231" y="5"/>
                  </a:cubicBezTo>
                  <a:cubicBezTo>
                    <a:pt x="214" y="5"/>
                    <a:pt x="200" y="17"/>
                    <a:pt x="197" y="34"/>
                  </a:cubicBezTo>
                  <a:cubicBezTo>
                    <a:pt x="191" y="30"/>
                    <a:pt x="184" y="28"/>
                    <a:pt x="177" y="28"/>
                  </a:cubicBezTo>
                  <a:cubicBezTo>
                    <a:pt x="160" y="28"/>
                    <a:pt x="145" y="41"/>
                    <a:pt x="143" y="57"/>
                  </a:cubicBezTo>
                  <a:cubicBezTo>
                    <a:pt x="136" y="51"/>
                    <a:pt x="128" y="48"/>
                    <a:pt x="119" y="48"/>
                  </a:cubicBezTo>
                  <a:cubicBezTo>
                    <a:pt x="101" y="48"/>
                    <a:pt x="87" y="60"/>
                    <a:pt x="84" y="77"/>
                  </a:cubicBezTo>
                  <a:cubicBezTo>
                    <a:pt x="79" y="74"/>
                    <a:pt x="73" y="73"/>
                    <a:pt x="67" y="73"/>
                  </a:cubicBezTo>
                  <a:cubicBezTo>
                    <a:pt x="48" y="73"/>
                    <a:pt x="32" y="89"/>
                    <a:pt x="32" y="108"/>
                  </a:cubicBezTo>
                  <a:cubicBezTo>
                    <a:pt x="32" y="108"/>
                    <a:pt x="32" y="109"/>
                    <a:pt x="32" y="109"/>
                  </a:cubicBezTo>
                  <a:cubicBezTo>
                    <a:pt x="14" y="111"/>
                    <a:pt x="0" y="126"/>
                    <a:pt x="0" y="144"/>
                  </a:cubicBezTo>
                  <a:cubicBezTo>
                    <a:pt x="0" y="159"/>
                    <a:pt x="10" y="172"/>
                    <a:pt x="23" y="177"/>
                  </a:cubicBezTo>
                  <a:cubicBezTo>
                    <a:pt x="24" y="178"/>
                    <a:pt x="26" y="179"/>
                    <a:pt x="28" y="180"/>
                  </a:cubicBezTo>
                  <a:cubicBezTo>
                    <a:pt x="227" y="231"/>
                    <a:pt x="395" y="207"/>
                    <a:pt x="523" y="177"/>
                  </a:cubicBezTo>
                  <a:cubicBezTo>
                    <a:pt x="526" y="177"/>
                    <a:pt x="528" y="176"/>
                    <a:pt x="530" y="175"/>
                  </a:cubicBezTo>
                  <a:cubicBezTo>
                    <a:pt x="531" y="175"/>
                    <a:pt x="532" y="175"/>
                    <a:pt x="533" y="175"/>
                  </a:cubicBezTo>
                  <a:cubicBezTo>
                    <a:pt x="534" y="174"/>
                    <a:pt x="534" y="174"/>
                    <a:pt x="535" y="174"/>
                  </a:cubicBezTo>
                  <a:cubicBezTo>
                    <a:pt x="546" y="168"/>
                    <a:pt x="554" y="156"/>
                    <a:pt x="554" y="142"/>
                  </a:cubicBezTo>
                  <a:close/>
                </a:path>
              </a:pathLst>
            </a:custGeom>
            <a:solidFill>
              <a:srgbClr val="542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7"/>
            <p:cNvSpPr>
              <a:spLocks/>
            </p:cNvSpPr>
            <p:nvPr/>
          </p:nvSpPr>
          <p:spPr bwMode="auto">
            <a:xfrm>
              <a:off x="6226175" y="4505325"/>
              <a:ext cx="412750" cy="490538"/>
            </a:xfrm>
            <a:custGeom>
              <a:avLst/>
              <a:gdLst>
                <a:gd name="T0" fmla="*/ 107 w 110"/>
                <a:gd name="T1" fmla="*/ 114 h 130"/>
                <a:gd name="T2" fmla="*/ 86 w 110"/>
                <a:gd name="T3" fmla="*/ 126 h 130"/>
                <a:gd name="T4" fmla="*/ 52 w 110"/>
                <a:gd name="T5" fmla="*/ 129 h 130"/>
                <a:gd name="T6" fmla="*/ 13 w 110"/>
                <a:gd name="T7" fmla="*/ 110 h 130"/>
                <a:gd name="T8" fmla="*/ 2 w 110"/>
                <a:gd name="T9" fmla="*/ 72 h 130"/>
                <a:gd name="T10" fmla="*/ 6 w 110"/>
                <a:gd name="T11" fmla="*/ 46 h 130"/>
                <a:gd name="T12" fmla="*/ 25 w 110"/>
                <a:gd name="T13" fmla="*/ 12 h 130"/>
                <a:gd name="T14" fmla="*/ 63 w 110"/>
                <a:gd name="T15" fmla="*/ 2 h 130"/>
                <a:gd name="T16" fmla="*/ 98 w 110"/>
                <a:gd name="T17" fmla="*/ 16 h 130"/>
                <a:gd name="T18" fmla="*/ 110 w 110"/>
                <a:gd name="T19" fmla="*/ 47 h 130"/>
                <a:gd name="T20" fmla="*/ 110 w 110"/>
                <a:gd name="T21" fmla="*/ 47 h 130"/>
                <a:gd name="T22" fmla="*/ 82 w 110"/>
                <a:gd name="T23" fmla="*/ 45 h 130"/>
                <a:gd name="T24" fmla="*/ 77 w 110"/>
                <a:gd name="T25" fmla="*/ 30 h 130"/>
                <a:gd name="T26" fmla="*/ 62 w 110"/>
                <a:gd name="T27" fmla="*/ 24 h 130"/>
                <a:gd name="T28" fmla="*/ 45 w 110"/>
                <a:gd name="T29" fmla="*/ 30 h 130"/>
                <a:gd name="T30" fmla="*/ 36 w 110"/>
                <a:gd name="T31" fmla="*/ 50 h 130"/>
                <a:gd name="T32" fmla="*/ 33 w 110"/>
                <a:gd name="T33" fmla="*/ 76 h 130"/>
                <a:gd name="T34" fmla="*/ 37 w 110"/>
                <a:gd name="T35" fmla="*/ 97 h 130"/>
                <a:gd name="T36" fmla="*/ 54 w 110"/>
                <a:gd name="T37" fmla="*/ 107 h 130"/>
                <a:gd name="T38" fmla="*/ 68 w 110"/>
                <a:gd name="T39" fmla="*/ 107 h 130"/>
                <a:gd name="T40" fmla="*/ 76 w 110"/>
                <a:gd name="T41" fmla="*/ 104 h 130"/>
                <a:gd name="T42" fmla="*/ 78 w 110"/>
                <a:gd name="T43" fmla="*/ 84 h 130"/>
                <a:gd name="T44" fmla="*/ 57 w 110"/>
                <a:gd name="T45" fmla="*/ 83 h 130"/>
                <a:gd name="T46" fmla="*/ 59 w 110"/>
                <a:gd name="T47" fmla="*/ 64 h 130"/>
                <a:gd name="T48" fmla="*/ 110 w 110"/>
                <a:gd name="T49" fmla="*/ 68 h 130"/>
                <a:gd name="T50" fmla="*/ 107 w 110"/>
                <a:gd name="T51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130">
                  <a:moveTo>
                    <a:pt x="107" y="114"/>
                  </a:moveTo>
                  <a:cubicBezTo>
                    <a:pt x="102" y="119"/>
                    <a:pt x="95" y="123"/>
                    <a:pt x="86" y="126"/>
                  </a:cubicBezTo>
                  <a:cubicBezTo>
                    <a:pt x="77" y="129"/>
                    <a:pt x="66" y="130"/>
                    <a:pt x="52" y="129"/>
                  </a:cubicBezTo>
                  <a:cubicBezTo>
                    <a:pt x="35" y="127"/>
                    <a:pt x="22" y="121"/>
                    <a:pt x="13" y="110"/>
                  </a:cubicBezTo>
                  <a:cubicBezTo>
                    <a:pt x="4" y="99"/>
                    <a:pt x="0" y="86"/>
                    <a:pt x="2" y="72"/>
                  </a:cubicBezTo>
                  <a:cubicBezTo>
                    <a:pt x="4" y="61"/>
                    <a:pt x="5" y="56"/>
                    <a:pt x="6" y="46"/>
                  </a:cubicBezTo>
                  <a:cubicBezTo>
                    <a:pt x="8" y="31"/>
                    <a:pt x="15" y="20"/>
                    <a:pt x="25" y="12"/>
                  </a:cubicBezTo>
                  <a:cubicBezTo>
                    <a:pt x="36" y="4"/>
                    <a:pt x="48" y="0"/>
                    <a:pt x="63" y="2"/>
                  </a:cubicBezTo>
                  <a:cubicBezTo>
                    <a:pt x="79" y="3"/>
                    <a:pt x="91" y="8"/>
                    <a:pt x="98" y="16"/>
                  </a:cubicBezTo>
                  <a:cubicBezTo>
                    <a:pt x="106" y="24"/>
                    <a:pt x="110" y="34"/>
                    <a:pt x="110" y="47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99" y="47"/>
                    <a:pt x="93" y="46"/>
                    <a:pt x="82" y="45"/>
                  </a:cubicBezTo>
                  <a:cubicBezTo>
                    <a:pt x="81" y="39"/>
                    <a:pt x="80" y="34"/>
                    <a:pt x="77" y="30"/>
                  </a:cubicBezTo>
                  <a:cubicBezTo>
                    <a:pt x="74" y="27"/>
                    <a:pt x="69" y="25"/>
                    <a:pt x="62" y="24"/>
                  </a:cubicBezTo>
                  <a:cubicBezTo>
                    <a:pt x="55" y="23"/>
                    <a:pt x="49" y="25"/>
                    <a:pt x="45" y="30"/>
                  </a:cubicBezTo>
                  <a:cubicBezTo>
                    <a:pt x="40" y="35"/>
                    <a:pt x="37" y="41"/>
                    <a:pt x="36" y="50"/>
                  </a:cubicBezTo>
                  <a:cubicBezTo>
                    <a:pt x="35" y="60"/>
                    <a:pt x="34" y="65"/>
                    <a:pt x="33" y="76"/>
                  </a:cubicBezTo>
                  <a:cubicBezTo>
                    <a:pt x="32" y="84"/>
                    <a:pt x="33" y="91"/>
                    <a:pt x="37" y="97"/>
                  </a:cubicBezTo>
                  <a:cubicBezTo>
                    <a:pt x="41" y="103"/>
                    <a:pt x="47" y="106"/>
                    <a:pt x="54" y="107"/>
                  </a:cubicBezTo>
                  <a:cubicBezTo>
                    <a:pt x="60" y="107"/>
                    <a:pt x="65" y="107"/>
                    <a:pt x="68" y="107"/>
                  </a:cubicBezTo>
                  <a:cubicBezTo>
                    <a:pt x="71" y="106"/>
                    <a:pt x="74" y="105"/>
                    <a:pt x="76" y="104"/>
                  </a:cubicBezTo>
                  <a:cubicBezTo>
                    <a:pt x="77" y="96"/>
                    <a:pt x="77" y="92"/>
                    <a:pt x="78" y="84"/>
                  </a:cubicBezTo>
                  <a:cubicBezTo>
                    <a:pt x="69" y="84"/>
                    <a:pt x="65" y="83"/>
                    <a:pt x="57" y="83"/>
                  </a:cubicBezTo>
                  <a:cubicBezTo>
                    <a:pt x="58" y="75"/>
                    <a:pt x="58" y="71"/>
                    <a:pt x="59" y="64"/>
                  </a:cubicBezTo>
                  <a:cubicBezTo>
                    <a:pt x="79" y="66"/>
                    <a:pt x="89" y="66"/>
                    <a:pt x="110" y="68"/>
                  </a:cubicBezTo>
                  <a:cubicBezTo>
                    <a:pt x="108" y="86"/>
                    <a:pt x="108" y="95"/>
                    <a:pt x="107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8"/>
            <p:cNvSpPr>
              <a:spLocks/>
            </p:cNvSpPr>
            <p:nvPr/>
          </p:nvSpPr>
          <p:spPr bwMode="auto">
            <a:xfrm>
              <a:off x="6699250" y="4535488"/>
              <a:ext cx="417513" cy="479425"/>
            </a:xfrm>
            <a:custGeom>
              <a:avLst/>
              <a:gdLst>
                <a:gd name="T0" fmla="*/ 106 w 111"/>
                <a:gd name="T1" fmla="*/ 0 h 127"/>
                <a:gd name="T2" fmla="*/ 110 w 111"/>
                <a:gd name="T3" fmla="*/ 81 h 127"/>
                <a:gd name="T4" fmla="*/ 96 w 111"/>
                <a:gd name="T5" fmla="*/ 115 h 127"/>
                <a:gd name="T6" fmla="*/ 55 w 111"/>
                <a:gd name="T7" fmla="*/ 127 h 127"/>
                <a:gd name="T8" fmla="*/ 15 w 111"/>
                <a:gd name="T9" fmla="*/ 115 h 127"/>
                <a:gd name="T10" fmla="*/ 0 w 111"/>
                <a:gd name="T11" fmla="*/ 81 h 127"/>
                <a:gd name="T12" fmla="*/ 4 w 111"/>
                <a:gd name="T13" fmla="*/ 0 h 127"/>
                <a:gd name="T14" fmla="*/ 33 w 111"/>
                <a:gd name="T15" fmla="*/ 1 h 127"/>
                <a:gd name="T16" fmla="*/ 31 w 111"/>
                <a:gd name="T17" fmla="*/ 82 h 127"/>
                <a:gd name="T18" fmla="*/ 37 w 111"/>
                <a:gd name="T19" fmla="*/ 99 h 127"/>
                <a:gd name="T20" fmla="*/ 55 w 111"/>
                <a:gd name="T21" fmla="*/ 105 h 127"/>
                <a:gd name="T22" fmla="*/ 73 w 111"/>
                <a:gd name="T23" fmla="*/ 99 h 127"/>
                <a:gd name="T24" fmla="*/ 79 w 111"/>
                <a:gd name="T25" fmla="*/ 82 h 127"/>
                <a:gd name="T26" fmla="*/ 77 w 111"/>
                <a:gd name="T27" fmla="*/ 1 h 127"/>
                <a:gd name="T28" fmla="*/ 106 w 111"/>
                <a:gd name="T2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27">
                  <a:moveTo>
                    <a:pt x="106" y="0"/>
                  </a:moveTo>
                  <a:cubicBezTo>
                    <a:pt x="108" y="27"/>
                    <a:pt x="109" y="54"/>
                    <a:pt x="110" y="81"/>
                  </a:cubicBezTo>
                  <a:cubicBezTo>
                    <a:pt x="111" y="95"/>
                    <a:pt x="106" y="106"/>
                    <a:pt x="96" y="115"/>
                  </a:cubicBezTo>
                  <a:cubicBezTo>
                    <a:pt x="86" y="123"/>
                    <a:pt x="72" y="127"/>
                    <a:pt x="55" y="127"/>
                  </a:cubicBezTo>
                  <a:cubicBezTo>
                    <a:pt x="38" y="127"/>
                    <a:pt x="25" y="123"/>
                    <a:pt x="15" y="115"/>
                  </a:cubicBezTo>
                  <a:cubicBezTo>
                    <a:pt x="4" y="107"/>
                    <a:pt x="0" y="95"/>
                    <a:pt x="0" y="81"/>
                  </a:cubicBezTo>
                  <a:cubicBezTo>
                    <a:pt x="2" y="54"/>
                    <a:pt x="3" y="27"/>
                    <a:pt x="4" y="0"/>
                  </a:cubicBezTo>
                  <a:cubicBezTo>
                    <a:pt x="15" y="1"/>
                    <a:pt x="21" y="1"/>
                    <a:pt x="33" y="1"/>
                  </a:cubicBezTo>
                  <a:cubicBezTo>
                    <a:pt x="32" y="28"/>
                    <a:pt x="32" y="55"/>
                    <a:pt x="31" y="82"/>
                  </a:cubicBezTo>
                  <a:cubicBezTo>
                    <a:pt x="31" y="90"/>
                    <a:pt x="33" y="95"/>
                    <a:pt x="37" y="99"/>
                  </a:cubicBezTo>
                  <a:cubicBezTo>
                    <a:pt x="42" y="103"/>
                    <a:pt x="48" y="105"/>
                    <a:pt x="55" y="105"/>
                  </a:cubicBezTo>
                  <a:cubicBezTo>
                    <a:pt x="63" y="105"/>
                    <a:pt x="69" y="103"/>
                    <a:pt x="73" y="99"/>
                  </a:cubicBezTo>
                  <a:cubicBezTo>
                    <a:pt x="77" y="95"/>
                    <a:pt x="79" y="90"/>
                    <a:pt x="79" y="82"/>
                  </a:cubicBezTo>
                  <a:cubicBezTo>
                    <a:pt x="79" y="55"/>
                    <a:pt x="78" y="28"/>
                    <a:pt x="77" y="1"/>
                  </a:cubicBezTo>
                  <a:cubicBezTo>
                    <a:pt x="89" y="1"/>
                    <a:pt x="95" y="1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59"/>
            <p:cNvSpPr>
              <a:spLocks/>
            </p:cNvSpPr>
            <p:nvPr/>
          </p:nvSpPr>
          <p:spPr bwMode="auto">
            <a:xfrm>
              <a:off x="7173913" y="4505325"/>
              <a:ext cx="406400" cy="490538"/>
            </a:xfrm>
            <a:custGeom>
              <a:avLst/>
              <a:gdLst>
                <a:gd name="T0" fmla="*/ 76 w 108"/>
                <a:gd name="T1" fmla="*/ 92 h 130"/>
                <a:gd name="T2" fmla="*/ 70 w 108"/>
                <a:gd name="T3" fmla="*/ 82 h 130"/>
                <a:gd name="T4" fmla="*/ 52 w 108"/>
                <a:gd name="T5" fmla="*/ 76 h 130"/>
                <a:gd name="T6" fmla="*/ 14 w 108"/>
                <a:gd name="T7" fmla="*/ 64 h 130"/>
                <a:gd name="T8" fmla="*/ 1 w 108"/>
                <a:gd name="T9" fmla="*/ 40 h 130"/>
                <a:gd name="T10" fmla="*/ 13 w 108"/>
                <a:gd name="T11" fmla="*/ 14 h 130"/>
                <a:gd name="T12" fmla="*/ 47 w 108"/>
                <a:gd name="T13" fmla="*/ 2 h 130"/>
                <a:gd name="T14" fmla="*/ 82 w 108"/>
                <a:gd name="T15" fmla="*/ 8 h 130"/>
                <a:gd name="T16" fmla="*/ 98 w 108"/>
                <a:gd name="T17" fmla="*/ 33 h 130"/>
                <a:gd name="T18" fmla="*/ 98 w 108"/>
                <a:gd name="T19" fmla="*/ 34 h 130"/>
                <a:gd name="T20" fmla="*/ 69 w 108"/>
                <a:gd name="T21" fmla="*/ 38 h 130"/>
                <a:gd name="T22" fmla="*/ 63 w 108"/>
                <a:gd name="T23" fmla="*/ 26 h 130"/>
                <a:gd name="T24" fmla="*/ 48 w 108"/>
                <a:gd name="T25" fmla="*/ 23 h 130"/>
                <a:gd name="T26" fmla="*/ 35 w 108"/>
                <a:gd name="T27" fmla="*/ 28 h 130"/>
                <a:gd name="T28" fmla="*/ 31 w 108"/>
                <a:gd name="T29" fmla="*/ 38 h 130"/>
                <a:gd name="T30" fmla="*/ 36 w 108"/>
                <a:gd name="T31" fmla="*/ 46 h 130"/>
                <a:gd name="T32" fmla="*/ 57 w 108"/>
                <a:gd name="T33" fmla="*/ 53 h 130"/>
                <a:gd name="T34" fmla="*/ 92 w 108"/>
                <a:gd name="T35" fmla="*/ 64 h 130"/>
                <a:gd name="T36" fmla="*/ 106 w 108"/>
                <a:gd name="T37" fmla="*/ 87 h 130"/>
                <a:gd name="T38" fmla="*/ 96 w 108"/>
                <a:gd name="T39" fmla="*/ 115 h 130"/>
                <a:gd name="T40" fmla="*/ 60 w 108"/>
                <a:gd name="T41" fmla="*/ 128 h 130"/>
                <a:gd name="T42" fmla="*/ 19 w 108"/>
                <a:gd name="T43" fmla="*/ 121 h 130"/>
                <a:gd name="T44" fmla="*/ 1 w 108"/>
                <a:gd name="T45" fmla="*/ 92 h 130"/>
                <a:gd name="T46" fmla="*/ 1 w 108"/>
                <a:gd name="T47" fmla="*/ 91 h 130"/>
                <a:gd name="T48" fmla="*/ 31 w 108"/>
                <a:gd name="T49" fmla="*/ 89 h 130"/>
                <a:gd name="T50" fmla="*/ 38 w 108"/>
                <a:gd name="T51" fmla="*/ 104 h 130"/>
                <a:gd name="T52" fmla="*/ 58 w 108"/>
                <a:gd name="T53" fmla="*/ 107 h 130"/>
                <a:gd name="T54" fmla="*/ 72 w 108"/>
                <a:gd name="T55" fmla="*/ 101 h 130"/>
                <a:gd name="T56" fmla="*/ 76 w 108"/>
                <a:gd name="T57" fmla="*/ 9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30">
                  <a:moveTo>
                    <a:pt x="76" y="92"/>
                  </a:moveTo>
                  <a:cubicBezTo>
                    <a:pt x="75" y="87"/>
                    <a:pt x="73" y="84"/>
                    <a:pt x="70" y="82"/>
                  </a:cubicBezTo>
                  <a:cubicBezTo>
                    <a:pt x="66" y="80"/>
                    <a:pt x="61" y="78"/>
                    <a:pt x="52" y="76"/>
                  </a:cubicBezTo>
                  <a:cubicBezTo>
                    <a:pt x="36" y="73"/>
                    <a:pt x="23" y="69"/>
                    <a:pt x="14" y="64"/>
                  </a:cubicBezTo>
                  <a:cubicBezTo>
                    <a:pt x="6" y="59"/>
                    <a:pt x="2" y="51"/>
                    <a:pt x="1" y="40"/>
                  </a:cubicBezTo>
                  <a:cubicBezTo>
                    <a:pt x="0" y="30"/>
                    <a:pt x="4" y="21"/>
                    <a:pt x="13" y="14"/>
                  </a:cubicBezTo>
                  <a:cubicBezTo>
                    <a:pt x="22" y="7"/>
                    <a:pt x="33" y="3"/>
                    <a:pt x="47" y="2"/>
                  </a:cubicBezTo>
                  <a:cubicBezTo>
                    <a:pt x="60" y="0"/>
                    <a:pt x="72" y="2"/>
                    <a:pt x="82" y="8"/>
                  </a:cubicBezTo>
                  <a:cubicBezTo>
                    <a:pt x="91" y="14"/>
                    <a:pt x="97" y="22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87" y="35"/>
                    <a:pt x="81" y="36"/>
                    <a:pt x="69" y="38"/>
                  </a:cubicBezTo>
                  <a:cubicBezTo>
                    <a:pt x="69" y="33"/>
                    <a:pt x="67" y="29"/>
                    <a:pt x="63" y="26"/>
                  </a:cubicBezTo>
                  <a:cubicBezTo>
                    <a:pt x="59" y="24"/>
                    <a:pt x="54" y="23"/>
                    <a:pt x="48" y="23"/>
                  </a:cubicBezTo>
                  <a:cubicBezTo>
                    <a:pt x="42" y="24"/>
                    <a:pt x="38" y="25"/>
                    <a:pt x="35" y="28"/>
                  </a:cubicBezTo>
                  <a:cubicBezTo>
                    <a:pt x="32" y="31"/>
                    <a:pt x="30" y="34"/>
                    <a:pt x="31" y="38"/>
                  </a:cubicBezTo>
                  <a:cubicBezTo>
                    <a:pt x="31" y="42"/>
                    <a:pt x="33" y="44"/>
                    <a:pt x="36" y="46"/>
                  </a:cubicBezTo>
                  <a:cubicBezTo>
                    <a:pt x="40" y="48"/>
                    <a:pt x="47" y="51"/>
                    <a:pt x="57" y="53"/>
                  </a:cubicBezTo>
                  <a:cubicBezTo>
                    <a:pt x="71" y="56"/>
                    <a:pt x="83" y="59"/>
                    <a:pt x="92" y="64"/>
                  </a:cubicBezTo>
                  <a:cubicBezTo>
                    <a:pt x="100" y="69"/>
                    <a:pt x="105" y="77"/>
                    <a:pt x="106" y="87"/>
                  </a:cubicBezTo>
                  <a:cubicBezTo>
                    <a:pt x="108" y="98"/>
                    <a:pt x="105" y="107"/>
                    <a:pt x="96" y="115"/>
                  </a:cubicBezTo>
                  <a:cubicBezTo>
                    <a:pt x="88" y="122"/>
                    <a:pt x="76" y="126"/>
                    <a:pt x="60" y="128"/>
                  </a:cubicBezTo>
                  <a:cubicBezTo>
                    <a:pt x="45" y="130"/>
                    <a:pt x="31" y="127"/>
                    <a:pt x="19" y="121"/>
                  </a:cubicBezTo>
                  <a:cubicBezTo>
                    <a:pt x="7" y="115"/>
                    <a:pt x="1" y="105"/>
                    <a:pt x="1" y="92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3" y="90"/>
                    <a:pt x="19" y="90"/>
                    <a:pt x="31" y="89"/>
                  </a:cubicBezTo>
                  <a:cubicBezTo>
                    <a:pt x="31" y="96"/>
                    <a:pt x="34" y="101"/>
                    <a:pt x="38" y="104"/>
                  </a:cubicBezTo>
                  <a:cubicBezTo>
                    <a:pt x="43" y="106"/>
                    <a:pt x="49" y="107"/>
                    <a:pt x="58" y="107"/>
                  </a:cubicBezTo>
                  <a:cubicBezTo>
                    <a:pt x="64" y="106"/>
                    <a:pt x="69" y="104"/>
                    <a:pt x="72" y="101"/>
                  </a:cubicBezTo>
                  <a:cubicBezTo>
                    <a:pt x="75" y="99"/>
                    <a:pt x="76" y="95"/>
                    <a:pt x="76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60"/>
            <p:cNvSpPr>
              <a:spLocks/>
            </p:cNvSpPr>
            <p:nvPr/>
          </p:nvSpPr>
          <p:spPr bwMode="auto">
            <a:xfrm>
              <a:off x="7154863" y="3786188"/>
              <a:ext cx="252413" cy="173038"/>
            </a:xfrm>
            <a:custGeom>
              <a:avLst/>
              <a:gdLst>
                <a:gd name="T0" fmla="*/ 0 w 67"/>
                <a:gd name="T1" fmla="*/ 23 h 46"/>
                <a:gd name="T2" fmla="*/ 1 w 67"/>
                <a:gd name="T3" fmla="*/ 19 h 46"/>
                <a:gd name="T4" fmla="*/ 4 w 67"/>
                <a:gd name="T5" fmla="*/ 14 h 46"/>
                <a:gd name="T6" fmla="*/ 8 w 67"/>
                <a:gd name="T7" fmla="*/ 9 h 46"/>
                <a:gd name="T8" fmla="*/ 11 w 67"/>
                <a:gd name="T9" fmla="*/ 6 h 46"/>
                <a:gd name="T10" fmla="*/ 15 w 67"/>
                <a:gd name="T11" fmla="*/ 4 h 46"/>
                <a:gd name="T12" fmla="*/ 19 w 67"/>
                <a:gd name="T13" fmla="*/ 2 h 46"/>
                <a:gd name="T14" fmla="*/ 24 w 67"/>
                <a:gd name="T15" fmla="*/ 1 h 46"/>
                <a:gd name="T16" fmla="*/ 28 w 67"/>
                <a:gd name="T17" fmla="*/ 0 h 46"/>
                <a:gd name="T18" fmla="*/ 34 w 67"/>
                <a:gd name="T19" fmla="*/ 0 h 46"/>
                <a:gd name="T20" fmla="*/ 36 w 67"/>
                <a:gd name="T21" fmla="*/ 0 h 46"/>
                <a:gd name="T22" fmla="*/ 38 w 67"/>
                <a:gd name="T23" fmla="*/ 0 h 46"/>
                <a:gd name="T24" fmla="*/ 38 w 67"/>
                <a:gd name="T25" fmla="*/ 1 h 46"/>
                <a:gd name="T26" fmla="*/ 39 w 67"/>
                <a:gd name="T27" fmla="*/ 1 h 46"/>
                <a:gd name="T28" fmla="*/ 39 w 67"/>
                <a:gd name="T29" fmla="*/ 1 h 46"/>
                <a:gd name="T30" fmla="*/ 39 w 67"/>
                <a:gd name="T31" fmla="*/ 1 h 46"/>
                <a:gd name="T32" fmla="*/ 41 w 67"/>
                <a:gd name="T33" fmla="*/ 1 h 46"/>
                <a:gd name="T34" fmla="*/ 42 w 67"/>
                <a:gd name="T35" fmla="*/ 2 h 46"/>
                <a:gd name="T36" fmla="*/ 44 w 67"/>
                <a:gd name="T37" fmla="*/ 2 h 46"/>
                <a:gd name="T38" fmla="*/ 53 w 67"/>
                <a:gd name="T39" fmla="*/ 7 h 46"/>
                <a:gd name="T40" fmla="*/ 60 w 67"/>
                <a:gd name="T41" fmla="*/ 14 h 46"/>
                <a:gd name="T42" fmla="*/ 65 w 67"/>
                <a:gd name="T43" fmla="*/ 22 h 46"/>
                <a:gd name="T44" fmla="*/ 67 w 67"/>
                <a:gd name="T45" fmla="*/ 30 h 46"/>
                <a:gd name="T46" fmla="*/ 67 w 67"/>
                <a:gd name="T47" fmla="*/ 37 h 46"/>
                <a:gd name="T48" fmla="*/ 66 w 67"/>
                <a:gd name="T49" fmla="*/ 42 h 46"/>
                <a:gd name="T50" fmla="*/ 65 w 67"/>
                <a:gd name="T51" fmla="*/ 45 h 46"/>
                <a:gd name="T52" fmla="*/ 64 w 67"/>
                <a:gd name="T53" fmla="*/ 46 h 46"/>
                <a:gd name="T54" fmla="*/ 63 w 67"/>
                <a:gd name="T55" fmla="*/ 42 h 46"/>
                <a:gd name="T56" fmla="*/ 62 w 67"/>
                <a:gd name="T57" fmla="*/ 38 h 46"/>
                <a:gd name="T58" fmla="*/ 61 w 67"/>
                <a:gd name="T59" fmla="*/ 35 h 46"/>
                <a:gd name="T60" fmla="*/ 59 w 67"/>
                <a:gd name="T61" fmla="*/ 33 h 46"/>
                <a:gd name="T62" fmla="*/ 56 w 67"/>
                <a:gd name="T63" fmla="*/ 27 h 46"/>
                <a:gd name="T64" fmla="*/ 51 w 67"/>
                <a:gd name="T65" fmla="*/ 22 h 46"/>
                <a:gd name="T66" fmla="*/ 46 w 67"/>
                <a:gd name="T67" fmla="*/ 18 h 46"/>
                <a:gd name="T68" fmla="*/ 42 w 67"/>
                <a:gd name="T69" fmla="*/ 17 h 46"/>
                <a:gd name="T70" fmla="*/ 41 w 67"/>
                <a:gd name="T71" fmla="*/ 16 h 46"/>
                <a:gd name="T72" fmla="*/ 39 w 67"/>
                <a:gd name="T73" fmla="*/ 15 h 46"/>
                <a:gd name="T74" fmla="*/ 39 w 67"/>
                <a:gd name="T75" fmla="*/ 15 h 46"/>
                <a:gd name="T76" fmla="*/ 38 w 67"/>
                <a:gd name="T77" fmla="*/ 15 h 46"/>
                <a:gd name="T78" fmla="*/ 35 w 67"/>
                <a:gd name="T79" fmla="*/ 14 h 46"/>
                <a:gd name="T80" fmla="*/ 35 w 67"/>
                <a:gd name="T81" fmla="*/ 14 h 46"/>
                <a:gd name="T82" fmla="*/ 36 w 67"/>
                <a:gd name="T83" fmla="*/ 14 h 46"/>
                <a:gd name="T84" fmla="*/ 36 w 67"/>
                <a:gd name="T85" fmla="*/ 14 h 46"/>
                <a:gd name="T86" fmla="*/ 36 w 67"/>
                <a:gd name="T87" fmla="*/ 14 h 46"/>
                <a:gd name="T88" fmla="*/ 35 w 67"/>
                <a:gd name="T89" fmla="*/ 14 h 46"/>
                <a:gd name="T90" fmla="*/ 35 w 67"/>
                <a:gd name="T91" fmla="*/ 14 h 46"/>
                <a:gd name="T92" fmla="*/ 34 w 67"/>
                <a:gd name="T93" fmla="*/ 14 h 46"/>
                <a:gd name="T94" fmla="*/ 32 w 67"/>
                <a:gd name="T95" fmla="*/ 13 h 46"/>
                <a:gd name="T96" fmla="*/ 29 w 67"/>
                <a:gd name="T97" fmla="*/ 13 h 46"/>
                <a:gd name="T98" fmla="*/ 25 w 67"/>
                <a:gd name="T99" fmla="*/ 13 h 46"/>
                <a:gd name="T100" fmla="*/ 22 w 67"/>
                <a:gd name="T101" fmla="*/ 13 h 46"/>
                <a:gd name="T102" fmla="*/ 19 w 67"/>
                <a:gd name="T103" fmla="*/ 14 h 46"/>
                <a:gd name="T104" fmla="*/ 15 w 67"/>
                <a:gd name="T105" fmla="*/ 15 h 46"/>
                <a:gd name="T106" fmla="*/ 12 w 67"/>
                <a:gd name="T107" fmla="*/ 16 h 46"/>
                <a:gd name="T108" fmla="*/ 7 w 67"/>
                <a:gd name="T109" fmla="*/ 18 h 46"/>
                <a:gd name="T110" fmla="*/ 3 w 67"/>
                <a:gd name="T111" fmla="*/ 20 h 46"/>
                <a:gd name="T112" fmla="*/ 0 w 67"/>
                <a:gd name="T113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" h="46">
                  <a:moveTo>
                    <a:pt x="0" y="23"/>
                  </a:moveTo>
                  <a:cubicBezTo>
                    <a:pt x="0" y="23"/>
                    <a:pt x="0" y="21"/>
                    <a:pt x="1" y="19"/>
                  </a:cubicBezTo>
                  <a:cubicBezTo>
                    <a:pt x="2" y="17"/>
                    <a:pt x="3" y="16"/>
                    <a:pt x="4" y="14"/>
                  </a:cubicBezTo>
                  <a:cubicBezTo>
                    <a:pt x="5" y="12"/>
                    <a:pt x="6" y="11"/>
                    <a:pt x="8" y="9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2" y="6"/>
                    <a:pt x="13" y="5"/>
                    <a:pt x="15" y="4"/>
                  </a:cubicBezTo>
                  <a:cubicBezTo>
                    <a:pt x="16" y="3"/>
                    <a:pt x="17" y="3"/>
                    <a:pt x="19" y="2"/>
                  </a:cubicBezTo>
                  <a:cubicBezTo>
                    <a:pt x="20" y="2"/>
                    <a:pt x="22" y="1"/>
                    <a:pt x="24" y="1"/>
                  </a:cubicBezTo>
                  <a:cubicBezTo>
                    <a:pt x="25" y="0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8" y="3"/>
                    <a:pt x="50" y="5"/>
                    <a:pt x="53" y="7"/>
                  </a:cubicBezTo>
                  <a:cubicBezTo>
                    <a:pt x="56" y="9"/>
                    <a:pt x="59" y="12"/>
                    <a:pt x="60" y="14"/>
                  </a:cubicBezTo>
                  <a:cubicBezTo>
                    <a:pt x="62" y="17"/>
                    <a:pt x="64" y="20"/>
                    <a:pt x="65" y="22"/>
                  </a:cubicBezTo>
                  <a:cubicBezTo>
                    <a:pt x="66" y="25"/>
                    <a:pt x="67" y="28"/>
                    <a:pt x="67" y="30"/>
                  </a:cubicBezTo>
                  <a:cubicBezTo>
                    <a:pt x="67" y="33"/>
                    <a:pt x="67" y="35"/>
                    <a:pt x="67" y="37"/>
                  </a:cubicBezTo>
                  <a:cubicBezTo>
                    <a:pt x="67" y="39"/>
                    <a:pt x="67" y="41"/>
                    <a:pt x="66" y="42"/>
                  </a:cubicBezTo>
                  <a:cubicBezTo>
                    <a:pt x="66" y="44"/>
                    <a:pt x="65" y="45"/>
                    <a:pt x="65" y="45"/>
                  </a:cubicBezTo>
                  <a:cubicBezTo>
                    <a:pt x="65" y="46"/>
                    <a:pt x="64" y="46"/>
                    <a:pt x="64" y="46"/>
                  </a:cubicBezTo>
                  <a:cubicBezTo>
                    <a:pt x="64" y="46"/>
                    <a:pt x="64" y="45"/>
                    <a:pt x="63" y="42"/>
                  </a:cubicBezTo>
                  <a:cubicBezTo>
                    <a:pt x="63" y="41"/>
                    <a:pt x="62" y="39"/>
                    <a:pt x="62" y="38"/>
                  </a:cubicBezTo>
                  <a:cubicBezTo>
                    <a:pt x="62" y="37"/>
                    <a:pt x="61" y="36"/>
                    <a:pt x="61" y="35"/>
                  </a:cubicBezTo>
                  <a:cubicBezTo>
                    <a:pt x="60" y="34"/>
                    <a:pt x="60" y="34"/>
                    <a:pt x="59" y="33"/>
                  </a:cubicBezTo>
                  <a:cubicBezTo>
                    <a:pt x="58" y="31"/>
                    <a:pt x="57" y="29"/>
                    <a:pt x="56" y="27"/>
                  </a:cubicBezTo>
                  <a:cubicBezTo>
                    <a:pt x="54" y="26"/>
                    <a:pt x="53" y="24"/>
                    <a:pt x="51" y="22"/>
                  </a:cubicBezTo>
                  <a:cubicBezTo>
                    <a:pt x="50" y="21"/>
                    <a:pt x="48" y="20"/>
                    <a:pt x="46" y="18"/>
                  </a:cubicBezTo>
                  <a:cubicBezTo>
                    <a:pt x="45" y="18"/>
                    <a:pt x="44" y="17"/>
                    <a:pt x="42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3"/>
                    <a:pt x="25" y="13"/>
                  </a:cubicBezTo>
                  <a:cubicBezTo>
                    <a:pt x="24" y="13"/>
                    <a:pt x="23" y="13"/>
                    <a:pt x="22" y="13"/>
                  </a:cubicBezTo>
                  <a:cubicBezTo>
                    <a:pt x="21" y="13"/>
                    <a:pt x="20" y="14"/>
                    <a:pt x="19" y="14"/>
                  </a:cubicBezTo>
                  <a:cubicBezTo>
                    <a:pt x="17" y="14"/>
                    <a:pt x="17" y="14"/>
                    <a:pt x="15" y="15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1" y="16"/>
                    <a:pt x="9" y="17"/>
                    <a:pt x="7" y="18"/>
                  </a:cubicBezTo>
                  <a:cubicBezTo>
                    <a:pt x="6" y="19"/>
                    <a:pt x="4" y="19"/>
                    <a:pt x="3" y="20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1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61"/>
            <p:cNvSpPr>
              <a:spLocks/>
            </p:cNvSpPr>
            <p:nvPr/>
          </p:nvSpPr>
          <p:spPr bwMode="auto">
            <a:xfrm>
              <a:off x="6959600" y="4027488"/>
              <a:ext cx="255588" cy="158750"/>
            </a:xfrm>
            <a:custGeom>
              <a:avLst/>
              <a:gdLst>
                <a:gd name="T0" fmla="*/ 0 w 68"/>
                <a:gd name="T1" fmla="*/ 27 h 42"/>
                <a:gd name="T2" fmla="*/ 0 w 68"/>
                <a:gd name="T3" fmla="*/ 23 h 42"/>
                <a:gd name="T4" fmla="*/ 2 w 68"/>
                <a:gd name="T5" fmla="*/ 18 h 42"/>
                <a:gd name="T6" fmla="*/ 6 w 68"/>
                <a:gd name="T7" fmla="*/ 13 h 42"/>
                <a:gd name="T8" fmla="*/ 9 w 68"/>
                <a:gd name="T9" fmla="*/ 10 h 42"/>
                <a:gd name="T10" fmla="*/ 12 w 68"/>
                <a:gd name="T11" fmla="*/ 7 h 42"/>
                <a:gd name="T12" fmla="*/ 16 w 68"/>
                <a:gd name="T13" fmla="*/ 5 h 42"/>
                <a:gd name="T14" fmla="*/ 20 w 68"/>
                <a:gd name="T15" fmla="*/ 3 h 42"/>
                <a:gd name="T16" fmla="*/ 25 w 68"/>
                <a:gd name="T17" fmla="*/ 1 h 42"/>
                <a:gd name="T18" fmla="*/ 30 w 68"/>
                <a:gd name="T19" fmla="*/ 1 h 42"/>
                <a:gd name="T20" fmla="*/ 33 w 68"/>
                <a:gd name="T21" fmla="*/ 0 h 42"/>
                <a:gd name="T22" fmla="*/ 34 w 68"/>
                <a:gd name="T23" fmla="*/ 0 h 42"/>
                <a:gd name="T24" fmla="*/ 35 w 68"/>
                <a:gd name="T25" fmla="*/ 0 h 42"/>
                <a:gd name="T26" fmla="*/ 35 w 68"/>
                <a:gd name="T27" fmla="*/ 0 h 42"/>
                <a:gd name="T28" fmla="*/ 35 w 68"/>
                <a:gd name="T29" fmla="*/ 0 h 42"/>
                <a:gd name="T30" fmla="*/ 36 w 68"/>
                <a:gd name="T31" fmla="*/ 0 h 42"/>
                <a:gd name="T32" fmla="*/ 38 w 68"/>
                <a:gd name="T33" fmla="*/ 1 h 42"/>
                <a:gd name="T34" fmla="*/ 39 w 68"/>
                <a:gd name="T35" fmla="*/ 1 h 42"/>
                <a:gd name="T36" fmla="*/ 40 w 68"/>
                <a:gd name="T37" fmla="*/ 1 h 42"/>
                <a:gd name="T38" fmla="*/ 51 w 68"/>
                <a:gd name="T39" fmla="*/ 5 h 42"/>
                <a:gd name="T40" fmla="*/ 59 w 68"/>
                <a:gd name="T41" fmla="*/ 11 h 42"/>
                <a:gd name="T42" fmla="*/ 64 w 68"/>
                <a:gd name="T43" fmla="*/ 19 h 42"/>
                <a:gd name="T44" fmla="*/ 67 w 68"/>
                <a:gd name="T45" fmla="*/ 26 h 42"/>
                <a:gd name="T46" fmla="*/ 68 w 68"/>
                <a:gd name="T47" fmla="*/ 33 h 42"/>
                <a:gd name="T48" fmla="*/ 68 w 68"/>
                <a:gd name="T49" fmla="*/ 38 h 42"/>
                <a:gd name="T50" fmla="*/ 67 w 68"/>
                <a:gd name="T51" fmla="*/ 41 h 42"/>
                <a:gd name="T52" fmla="*/ 67 w 68"/>
                <a:gd name="T53" fmla="*/ 42 h 42"/>
                <a:gd name="T54" fmla="*/ 65 w 68"/>
                <a:gd name="T55" fmla="*/ 38 h 42"/>
                <a:gd name="T56" fmla="*/ 63 w 68"/>
                <a:gd name="T57" fmla="*/ 34 h 42"/>
                <a:gd name="T58" fmla="*/ 62 w 68"/>
                <a:gd name="T59" fmla="*/ 32 h 42"/>
                <a:gd name="T60" fmla="*/ 60 w 68"/>
                <a:gd name="T61" fmla="*/ 30 h 42"/>
                <a:gd name="T62" fmla="*/ 56 w 68"/>
                <a:gd name="T63" fmla="*/ 25 h 42"/>
                <a:gd name="T64" fmla="*/ 50 w 68"/>
                <a:gd name="T65" fmla="*/ 20 h 42"/>
                <a:gd name="T66" fmla="*/ 44 w 68"/>
                <a:gd name="T67" fmla="*/ 17 h 42"/>
                <a:gd name="T68" fmla="*/ 41 w 68"/>
                <a:gd name="T69" fmla="*/ 16 h 42"/>
                <a:gd name="T70" fmla="*/ 39 w 68"/>
                <a:gd name="T71" fmla="*/ 15 h 42"/>
                <a:gd name="T72" fmla="*/ 38 w 68"/>
                <a:gd name="T73" fmla="*/ 15 h 42"/>
                <a:gd name="T74" fmla="*/ 37 w 68"/>
                <a:gd name="T75" fmla="*/ 15 h 42"/>
                <a:gd name="T76" fmla="*/ 36 w 68"/>
                <a:gd name="T77" fmla="*/ 15 h 42"/>
                <a:gd name="T78" fmla="*/ 34 w 68"/>
                <a:gd name="T79" fmla="*/ 14 h 42"/>
                <a:gd name="T80" fmla="*/ 34 w 68"/>
                <a:gd name="T81" fmla="*/ 14 h 42"/>
                <a:gd name="T82" fmla="*/ 34 w 68"/>
                <a:gd name="T83" fmla="*/ 14 h 42"/>
                <a:gd name="T84" fmla="*/ 34 w 68"/>
                <a:gd name="T85" fmla="*/ 14 h 42"/>
                <a:gd name="T86" fmla="*/ 34 w 68"/>
                <a:gd name="T87" fmla="*/ 14 h 42"/>
                <a:gd name="T88" fmla="*/ 34 w 68"/>
                <a:gd name="T89" fmla="*/ 14 h 42"/>
                <a:gd name="T90" fmla="*/ 33 w 68"/>
                <a:gd name="T91" fmla="*/ 14 h 42"/>
                <a:gd name="T92" fmla="*/ 32 w 68"/>
                <a:gd name="T93" fmla="*/ 14 h 42"/>
                <a:gd name="T94" fmla="*/ 31 w 68"/>
                <a:gd name="T95" fmla="*/ 14 h 42"/>
                <a:gd name="T96" fmla="*/ 27 w 68"/>
                <a:gd name="T97" fmla="*/ 14 h 42"/>
                <a:gd name="T98" fmla="*/ 24 w 68"/>
                <a:gd name="T99" fmla="*/ 15 h 42"/>
                <a:gd name="T100" fmla="*/ 20 w 68"/>
                <a:gd name="T101" fmla="*/ 15 h 42"/>
                <a:gd name="T102" fmla="*/ 17 w 68"/>
                <a:gd name="T103" fmla="*/ 16 h 42"/>
                <a:gd name="T104" fmla="*/ 14 w 68"/>
                <a:gd name="T105" fmla="*/ 17 h 42"/>
                <a:gd name="T106" fmla="*/ 11 w 68"/>
                <a:gd name="T107" fmla="*/ 19 h 42"/>
                <a:gd name="T108" fmla="*/ 6 w 68"/>
                <a:gd name="T109" fmla="*/ 22 h 42"/>
                <a:gd name="T110" fmla="*/ 3 w 68"/>
                <a:gd name="T111" fmla="*/ 24 h 42"/>
                <a:gd name="T112" fmla="*/ 0 w 68"/>
                <a:gd name="T113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" h="42">
                  <a:moveTo>
                    <a:pt x="0" y="27"/>
                  </a:moveTo>
                  <a:cubicBezTo>
                    <a:pt x="0" y="27"/>
                    <a:pt x="0" y="26"/>
                    <a:pt x="0" y="23"/>
                  </a:cubicBezTo>
                  <a:cubicBezTo>
                    <a:pt x="1" y="22"/>
                    <a:pt x="1" y="20"/>
                    <a:pt x="2" y="18"/>
                  </a:cubicBezTo>
                  <a:cubicBezTo>
                    <a:pt x="3" y="16"/>
                    <a:pt x="4" y="15"/>
                    <a:pt x="6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1" y="8"/>
                    <a:pt x="12" y="7"/>
                  </a:cubicBezTo>
                  <a:cubicBezTo>
                    <a:pt x="13" y="6"/>
                    <a:pt x="14" y="5"/>
                    <a:pt x="16" y="5"/>
                  </a:cubicBezTo>
                  <a:cubicBezTo>
                    <a:pt x="17" y="4"/>
                    <a:pt x="19" y="3"/>
                    <a:pt x="20" y="3"/>
                  </a:cubicBezTo>
                  <a:cubicBezTo>
                    <a:pt x="22" y="2"/>
                    <a:pt x="23" y="2"/>
                    <a:pt x="25" y="1"/>
                  </a:cubicBezTo>
                  <a:cubicBezTo>
                    <a:pt x="27" y="1"/>
                    <a:pt x="28" y="0"/>
                    <a:pt x="30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4" y="2"/>
                    <a:pt x="47" y="3"/>
                    <a:pt x="51" y="5"/>
                  </a:cubicBezTo>
                  <a:cubicBezTo>
                    <a:pt x="54" y="7"/>
                    <a:pt x="56" y="9"/>
                    <a:pt x="59" y="11"/>
                  </a:cubicBezTo>
                  <a:cubicBezTo>
                    <a:pt x="61" y="13"/>
                    <a:pt x="63" y="16"/>
                    <a:pt x="64" y="19"/>
                  </a:cubicBezTo>
                  <a:cubicBezTo>
                    <a:pt x="66" y="21"/>
                    <a:pt x="67" y="24"/>
                    <a:pt x="67" y="26"/>
                  </a:cubicBezTo>
                  <a:cubicBezTo>
                    <a:pt x="68" y="29"/>
                    <a:pt x="68" y="31"/>
                    <a:pt x="68" y="33"/>
                  </a:cubicBezTo>
                  <a:cubicBezTo>
                    <a:pt x="68" y="35"/>
                    <a:pt x="68" y="37"/>
                    <a:pt x="68" y="38"/>
                  </a:cubicBezTo>
                  <a:cubicBezTo>
                    <a:pt x="68" y="39"/>
                    <a:pt x="67" y="40"/>
                    <a:pt x="67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6" y="41"/>
                    <a:pt x="65" y="38"/>
                  </a:cubicBezTo>
                  <a:cubicBezTo>
                    <a:pt x="65" y="37"/>
                    <a:pt x="64" y="36"/>
                    <a:pt x="63" y="34"/>
                  </a:cubicBezTo>
                  <a:cubicBezTo>
                    <a:pt x="63" y="33"/>
                    <a:pt x="62" y="33"/>
                    <a:pt x="62" y="32"/>
                  </a:cubicBezTo>
                  <a:cubicBezTo>
                    <a:pt x="61" y="31"/>
                    <a:pt x="61" y="30"/>
                    <a:pt x="60" y="30"/>
                  </a:cubicBezTo>
                  <a:cubicBezTo>
                    <a:pt x="59" y="28"/>
                    <a:pt x="57" y="26"/>
                    <a:pt x="56" y="25"/>
                  </a:cubicBezTo>
                  <a:cubicBezTo>
                    <a:pt x="54" y="23"/>
                    <a:pt x="52" y="22"/>
                    <a:pt x="50" y="20"/>
                  </a:cubicBezTo>
                  <a:cubicBezTo>
                    <a:pt x="49" y="19"/>
                    <a:pt x="46" y="18"/>
                    <a:pt x="44" y="17"/>
                  </a:cubicBezTo>
                  <a:cubicBezTo>
                    <a:pt x="43" y="17"/>
                    <a:pt x="42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4"/>
                    <a:pt x="28" y="14"/>
                    <a:pt x="27" y="14"/>
                  </a:cubicBezTo>
                  <a:cubicBezTo>
                    <a:pt x="26" y="14"/>
                    <a:pt x="25" y="14"/>
                    <a:pt x="24" y="15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19" y="16"/>
                    <a:pt x="18" y="16"/>
                    <a:pt x="17" y="16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8"/>
                    <a:pt x="12" y="18"/>
                    <a:pt x="11" y="19"/>
                  </a:cubicBezTo>
                  <a:cubicBezTo>
                    <a:pt x="10" y="20"/>
                    <a:pt x="8" y="21"/>
                    <a:pt x="6" y="22"/>
                  </a:cubicBezTo>
                  <a:cubicBezTo>
                    <a:pt x="5" y="23"/>
                    <a:pt x="4" y="23"/>
                    <a:pt x="3" y="24"/>
                  </a:cubicBezTo>
                  <a:cubicBezTo>
                    <a:pt x="1" y="26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1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2"/>
            <p:cNvSpPr>
              <a:spLocks/>
            </p:cNvSpPr>
            <p:nvPr/>
          </p:nvSpPr>
          <p:spPr bwMode="auto">
            <a:xfrm>
              <a:off x="7515225" y="3997325"/>
              <a:ext cx="230188" cy="139700"/>
            </a:xfrm>
            <a:custGeom>
              <a:avLst/>
              <a:gdLst>
                <a:gd name="T0" fmla="*/ 0 w 61"/>
                <a:gd name="T1" fmla="*/ 24 h 37"/>
                <a:gd name="T2" fmla="*/ 1 w 61"/>
                <a:gd name="T3" fmla="*/ 21 h 37"/>
                <a:gd name="T4" fmla="*/ 2 w 61"/>
                <a:gd name="T5" fmla="*/ 16 h 37"/>
                <a:gd name="T6" fmla="*/ 5 w 61"/>
                <a:gd name="T7" fmla="*/ 11 h 37"/>
                <a:gd name="T8" fmla="*/ 11 w 61"/>
                <a:gd name="T9" fmla="*/ 6 h 37"/>
                <a:gd name="T10" fmla="*/ 14 w 61"/>
                <a:gd name="T11" fmla="*/ 4 h 37"/>
                <a:gd name="T12" fmla="*/ 18 w 61"/>
                <a:gd name="T13" fmla="*/ 2 h 37"/>
                <a:gd name="T14" fmla="*/ 22 w 61"/>
                <a:gd name="T15" fmla="*/ 1 h 37"/>
                <a:gd name="T16" fmla="*/ 27 w 61"/>
                <a:gd name="T17" fmla="*/ 1 h 37"/>
                <a:gd name="T18" fmla="*/ 29 w 61"/>
                <a:gd name="T19" fmla="*/ 1 h 37"/>
                <a:gd name="T20" fmla="*/ 30 w 61"/>
                <a:gd name="T21" fmla="*/ 0 h 37"/>
                <a:gd name="T22" fmla="*/ 31 w 61"/>
                <a:gd name="T23" fmla="*/ 0 h 37"/>
                <a:gd name="T24" fmla="*/ 31 w 61"/>
                <a:gd name="T25" fmla="*/ 0 h 37"/>
                <a:gd name="T26" fmla="*/ 31 w 61"/>
                <a:gd name="T27" fmla="*/ 0 h 37"/>
                <a:gd name="T28" fmla="*/ 31 w 61"/>
                <a:gd name="T29" fmla="*/ 0 h 37"/>
                <a:gd name="T30" fmla="*/ 32 w 61"/>
                <a:gd name="T31" fmla="*/ 1 h 37"/>
                <a:gd name="T32" fmla="*/ 36 w 61"/>
                <a:gd name="T33" fmla="*/ 1 h 37"/>
                <a:gd name="T34" fmla="*/ 38 w 61"/>
                <a:gd name="T35" fmla="*/ 2 h 37"/>
                <a:gd name="T36" fmla="*/ 40 w 61"/>
                <a:gd name="T37" fmla="*/ 3 h 37"/>
                <a:gd name="T38" fmla="*/ 45 w 61"/>
                <a:gd name="T39" fmla="*/ 4 h 37"/>
                <a:gd name="T40" fmla="*/ 49 w 61"/>
                <a:gd name="T41" fmla="*/ 7 h 37"/>
                <a:gd name="T42" fmla="*/ 50 w 61"/>
                <a:gd name="T43" fmla="*/ 8 h 37"/>
                <a:gd name="T44" fmla="*/ 52 w 61"/>
                <a:gd name="T45" fmla="*/ 10 h 37"/>
                <a:gd name="T46" fmla="*/ 55 w 61"/>
                <a:gd name="T47" fmla="*/ 13 h 37"/>
                <a:gd name="T48" fmla="*/ 57 w 61"/>
                <a:gd name="T49" fmla="*/ 17 h 37"/>
                <a:gd name="T50" fmla="*/ 60 w 61"/>
                <a:gd name="T51" fmla="*/ 23 h 37"/>
                <a:gd name="T52" fmla="*/ 60 w 61"/>
                <a:gd name="T53" fmla="*/ 29 h 37"/>
                <a:gd name="T54" fmla="*/ 60 w 61"/>
                <a:gd name="T55" fmla="*/ 34 h 37"/>
                <a:gd name="T56" fmla="*/ 59 w 61"/>
                <a:gd name="T57" fmla="*/ 37 h 37"/>
                <a:gd name="T58" fmla="*/ 58 w 61"/>
                <a:gd name="T59" fmla="*/ 34 h 37"/>
                <a:gd name="T60" fmla="*/ 56 w 61"/>
                <a:gd name="T61" fmla="*/ 30 h 37"/>
                <a:gd name="T62" fmla="*/ 55 w 61"/>
                <a:gd name="T63" fmla="*/ 28 h 37"/>
                <a:gd name="T64" fmla="*/ 53 w 61"/>
                <a:gd name="T65" fmla="*/ 26 h 37"/>
                <a:gd name="T66" fmla="*/ 49 w 61"/>
                <a:gd name="T67" fmla="*/ 22 h 37"/>
                <a:gd name="T68" fmla="*/ 47 w 61"/>
                <a:gd name="T69" fmla="*/ 20 h 37"/>
                <a:gd name="T70" fmla="*/ 45 w 61"/>
                <a:gd name="T71" fmla="*/ 18 h 37"/>
                <a:gd name="T72" fmla="*/ 39 w 61"/>
                <a:gd name="T73" fmla="*/ 15 h 37"/>
                <a:gd name="T74" fmla="*/ 37 w 61"/>
                <a:gd name="T75" fmla="*/ 14 h 37"/>
                <a:gd name="T76" fmla="*/ 36 w 61"/>
                <a:gd name="T77" fmla="*/ 14 h 37"/>
                <a:gd name="T78" fmla="*/ 34 w 61"/>
                <a:gd name="T79" fmla="*/ 13 h 37"/>
                <a:gd name="T80" fmla="*/ 30 w 61"/>
                <a:gd name="T81" fmla="*/ 13 h 37"/>
                <a:gd name="T82" fmla="*/ 30 w 61"/>
                <a:gd name="T83" fmla="*/ 13 h 37"/>
                <a:gd name="T84" fmla="*/ 30 w 61"/>
                <a:gd name="T85" fmla="*/ 13 h 37"/>
                <a:gd name="T86" fmla="*/ 30 w 61"/>
                <a:gd name="T87" fmla="*/ 13 h 37"/>
                <a:gd name="T88" fmla="*/ 30 w 61"/>
                <a:gd name="T89" fmla="*/ 13 h 37"/>
                <a:gd name="T90" fmla="*/ 30 w 61"/>
                <a:gd name="T91" fmla="*/ 13 h 37"/>
                <a:gd name="T92" fmla="*/ 30 w 61"/>
                <a:gd name="T93" fmla="*/ 13 h 37"/>
                <a:gd name="T94" fmla="*/ 29 w 61"/>
                <a:gd name="T95" fmla="*/ 13 h 37"/>
                <a:gd name="T96" fmla="*/ 27 w 61"/>
                <a:gd name="T97" fmla="*/ 13 h 37"/>
                <a:gd name="T98" fmla="*/ 24 w 61"/>
                <a:gd name="T99" fmla="*/ 13 h 37"/>
                <a:gd name="T100" fmla="*/ 21 w 61"/>
                <a:gd name="T101" fmla="*/ 13 h 37"/>
                <a:gd name="T102" fmla="*/ 18 w 61"/>
                <a:gd name="T103" fmla="*/ 14 h 37"/>
                <a:gd name="T104" fmla="*/ 15 w 61"/>
                <a:gd name="T105" fmla="*/ 14 h 37"/>
                <a:gd name="T106" fmla="*/ 13 w 61"/>
                <a:gd name="T107" fmla="*/ 16 h 37"/>
                <a:gd name="T108" fmla="*/ 10 w 61"/>
                <a:gd name="T109" fmla="*/ 17 h 37"/>
                <a:gd name="T110" fmla="*/ 6 w 61"/>
                <a:gd name="T111" fmla="*/ 19 h 37"/>
                <a:gd name="T112" fmla="*/ 3 w 61"/>
                <a:gd name="T113" fmla="*/ 22 h 37"/>
                <a:gd name="T114" fmla="*/ 0 w 61"/>
                <a:gd name="T115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37">
                  <a:moveTo>
                    <a:pt x="0" y="24"/>
                  </a:moveTo>
                  <a:cubicBezTo>
                    <a:pt x="0" y="24"/>
                    <a:pt x="0" y="23"/>
                    <a:pt x="1" y="21"/>
                  </a:cubicBezTo>
                  <a:cubicBezTo>
                    <a:pt x="1" y="19"/>
                    <a:pt x="1" y="18"/>
                    <a:pt x="2" y="16"/>
                  </a:cubicBezTo>
                  <a:cubicBezTo>
                    <a:pt x="3" y="15"/>
                    <a:pt x="4" y="13"/>
                    <a:pt x="5" y="11"/>
                  </a:cubicBezTo>
                  <a:cubicBezTo>
                    <a:pt x="7" y="10"/>
                    <a:pt x="9" y="8"/>
                    <a:pt x="11" y="6"/>
                  </a:cubicBezTo>
                  <a:cubicBezTo>
                    <a:pt x="12" y="6"/>
                    <a:pt x="13" y="5"/>
                    <a:pt x="14" y="4"/>
                  </a:cubicBezTo>
                  <a:cubicBezTo>
                    <a:pt x="15" y="3"/>
                    <a:pt x="17" y="3"/>
                    <a:pt x="18" y="2"/>
                  </a:cubicBezTo>
                  <a:cubicBezTo>
                    <a:pt x="19" y="2"/>
                    <a:pt x="21" y="2"/>
                    <a:pt x="22" y="1"/>
                  </a:cubicBezTo>
                  <a:cubicBezTo>
                    <a:pt x="24" y="1"/>
                    <a:pt x="25" y="1"/>
                    <a:pt x="27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3" y="4"/>
                    <a:pt x="45" y="4"/>
                  </a:cubicBezTo>
                  <a:cubicBezTo>
                    <a:pt x="46" y="5"/>
                    <a:pt x="47" y="6"/>
                    <a:pt x="49" y="7"/>
                  </a:cubicBezTo>
                  <a:cubicBezTo>
                    <a:pt x="49" y="8"/>
                    <a:pt x="50" y="8"/>
                    <a:pt x="50" y="8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4" y="12"/>
                    <a:pt x="55" y="13"/>
                  </a:cubicBezTo>
                  <a:cubicBezTo>
                    <a:pt x="55" y="14"/>
                    <a:pt x="56" y="15"/>
                    <a:pt x="57" y="17"/>
                  </a:cubicBezTo>
                  <a:cubicBezTo>
                    <a:pt x="58" y="19"/>
                    <a:pt x="59" y="21"/>
                    <a:pt x="60" y="23"/>
                  </a:cubicBezTo>
                  <a:cubicBezTo>
                    <a:pt x="60" y="25"/>
                    <a:pt x="60" y="28"/>
                    <a:pt x="60" y="29"/>
                  </a:cubicBezTo>
                  <a:cubicBezTo>
                    <a:pt x="61" y="31"/>
                    <a:pt x="60" y="32"/>
                    <a:pt x="60" y="34"/>
                  </a:cubicBezTo>
                  <a:cubicBezTo>
                    <a:pt x="60" y="36"/>
                    <a:pt x="59" y="37"/>
                    <a:pt x="59" y="37"/>
                  </a:cubicBezTo>
                  <a:cubicBezTo>
                    <a:pt x="59" y="37"/>
                    <a:pt x="59" y="36"/>
                    <a:pt x="58" y="34"/>
                  </a:cubicBezTo>
                  <a:cubicBezTo>
                    <a:pt x="57" y="33"/>
                    <a:pt x="57" y="32"/>
                    <a:pt x="56" y="30"/>
                  </a:cubicBezTo>
                  <a:cubicBezTo>
                    <a:pt x="55" y="30"/>
                    <a:pt x="55" y="29"/>
                    <a:pt x="55" y="28"/>
                  </a:cubicBezTo>
                  <a:cubicBezTo>
                    <a:pt x="54" y="28"/>
                    <a:pt x="54" y="27"/>
                    <a:pt x="53" y="26"/>
                  </a:cubicBezTo>
                  <a:cubicBezTo>
                    <a:pt x="52" y="25"/>
                    <a:pt x="51" y="23"/>
                    <a:pt x="49" y="22"/>
                  </a:cubicBezTo>
                  <a:cubicBezTo>
                    <a:pt x="49" y="21"/>
                    <a:pt x="48" y="21"/>
                    <a:pt x="47" y="20"/>
                  </a:cubicBezTo>
                  <a:cubicBezTo>
                    <a:pt x="46" y="19"/>
                    <a:pt x="46" y="19"/>
                    <a:pt x="45" y="18"/>
                  </a:cubicBezTo>
                  <a:cubicBezTo>
                    <a:pt x="43" y="17"/>
                    <a:pt x="41" y="16"/>
                    <a:pt x="39" y="15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5" y="13"/>
                    <a:pt x="24" y="13"/>
                  </a:cubicBezTo>
                  <a:cubicBezTo>
                    <a:pt x="23" y="13"/>
                    <a:pt x="22" y="13"/>
                    <a:pt x="21" y="13"/>
                  </a:cubicBezTo>
                  <a:cubicBezTo>
                    <a:pt x="20" y="13"/>
                    <a:pt x="19" y="13"/>
                    <a:pt x="18" y="14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0" y="17"/>
                  </a:cubicBezTo>
                  <a:cubicBezTo>
                    <a:pt x="9" y="18"/>
                    <a:pt x="7" y="18"/>
                    <a:pt x="6" y="19"/>
                  </a:cubicBezTo>
                  <a:cubicBezTo>
                    <a:pt x="5" y="20"/>
                    <a:pt x="3" y="21"/>
                    <a:pt x="3" y="22"/>
                  </a:cubicBezTo>
                  <a:cubicBezTo>
                    <a:pt x="1" y="23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321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63"/>
            <p:cNvSpPr>
              <a:spLocks/>
            </p:cNvSpPr>
            <p:nvPr/>
          </p:nvSpPr>
          <p:spPr bwMode="auto">
            <a:xfrm>
              <a:off x="6767513" y="3646488"/>
              <a:ext cx="228600" cy="139700"/>
            </a:xfrm>
            <a:custGeom>
              <a:avLst/>
              <a:gdLst>
                <a:gd name="T0" fmla="*/ 0 w 61"/>
                <a:gd name="T1" fmla="*/ 24 h 37"/>
                <a:gd name="T2" fmla="*/ 1 w 61"/>
                <a:gd name="T3" fmla="*/ 20 h 37"/>
                <a:gd name="T4" fmla="*/ 3 w 61"/>
                <a:gd name="T5" fmla="*/ 16 h 37"/>
                <a:gd name="T6" fmla="*/ 6 w 61"/>
                <a:gd name="T7" fmla="*/ 11 h 37"/>
                <a:gd name="T8" fmla="*/ 11 w 61"/>
                <a:gd name="T9" fmla="*/ 6 h 37"/>
                <a:gd name="T10" fmla="*/ 15 w 61"/>
                <a:gd name="T11" fmla="*/ 4 h 37"/>
                <a:gd name="T12" fmla="*/ 19 w 61"/>
                <a:gd name="T13" fmla="*/ 2 h 37"/>
                <a:gd name="T14" fmla="*/ 23 w 61"/>
                <a:gd name="T15" fmla="*/ 1 h 37"/>
                <a:gd name="T16" fmla="*/ 27 w 61"/>
                <a:gd name="T17" fmla="*/ 0 h 37"/>
                <a:gd name="T18" fmla="*/ 30 w 61"/>
                <a:gd name="T19" fmla="*/ 0 h 37"/>
                <a:gd name="T20" fmla="*/ 31 w 61"/>
                <a:gd name="T21" fmla="*/ 0 h 37"/>
                <a:gd name="T22" fmla="*/ 31 w 61"/>
                <a:gd name="T23" fmla="*/ 0 h 37"/>
                <a:gd name="T24" fmla="*/ 32 w 61"/>
                <a:gd name="T25" fmla="*/ 0 h 37"/>
                <a:gd name="T26" fmla="*/ 32 w 61"/>
                <a:gd name="T27" fmla="*/ 0 h 37"/>
                <a:gd name="T28" fmla="*/ 32 w 61"/>
                <a:gd name="T29" fmla="*/ 0 h 37"/>
                <a:gd name="T30" fmla="*/ 33 w 61"/>
                <a:gd name="T31" fmla="*/ 0 h 37"/>
                <a:gd name="T32" fmla="*/ 36 w 61"/>
                <a:gd name="T33" fmla="*/ 1 h 37"/>
                <a:gd name="T34" fmla="*/ 38 w 61"/>
                <a:gd name="T35" fmla="*/ 1 h 37"/>
                <a:gd name="T36" fmla="*/ 41 w 61"/>
                <a:gd name="T37" fmla="*/ 2 h 37"/>
                <a:gd name="T38" fmla="*/ 45 w 61"/>
                <a:gd name="T39" fmla="*/ 4 h 37"/>
                <a:gd name="T40" fmla="*/ 49 w 61"/>
                <a:gd name="T41" fmla="*/ 7 h 37"/>
                <a:gd name="T42" fmla="*/ 51 w 61"/>
                <a:gd name="T43" fmla="*/ 8 h 37"/>
                <a:gd name="T44" fmla="*/ 52 w 61"/>
                <a:gd name="T45" fmla="*/ 10 h 37"/>
                <a:gd name="T46" fmla="*/ 55 w 61"/>
                <a:gd name="T47" fmla="*/ 13 h 37"/>
                <a:gd name="T48" fmla="*/ 57 w 61"/>
                <a:gd name="T49" fmla="*/ 16 h 37"/>
                <a:gd name="T50" fmla="*/ 60 w 61"/>
                <a:gd name="T51" fmla="*/ 23 h 37"/>
                <a:gd name="T52" fmla="*/ 61 w 61"/>
                <a:gd name="T53" fmla="*/ 29 h 37"/>
                <a:gd name="T54" fmla="*/ 61 w 61"/>
                <a:gd name="T55" fmla="*/ 33 h 37"/>
                <a:gd name="T56" fmla="*/ 60 w 61"/>
                <a:gd name="T57" fmla="*/ 37 h 37"/>
                <a:gd name="T58" fmla="*/ 58 w 61"/>
                <a:gd name="T59" fmla="*/ 34 h 37"/>
                <a:gd name="T60" fmla="*/ 56 w 61"/>
                <a:gd name="T61" fmla="*/ 30 h 37"/>
                <a:gd name="T62" fmla="*/ 55 w 61"/>
                <a:gd name="T63" fmla="*/ 28 h 37"/>
                <a:gd name="T64" fmla="*/ 54 w 61"/>
                <a:gd name="T65" fmla="*/ 26 h 37"/>
                <a:gd name="T66" fmla="*/ 50 w 61"/>
                <a:gd name="T67" fmla="*/ 22 h 37"/>
                <a:gd name="T68" fmla="*/ 48 w 61"/>
                <a:gd name="T69" fmla="*/ 20 h 37"/>
                <a:gd name="T70" fmla="*/ 45 w 61"/>
                <a:gd name="T71" fmla="*/ 18 h 37"/>
                <a:gd name="T72" fmla="*/ 40 w 61"/>
                <a:gd name="T73" fmla="*/ 15 h 37"/>
                <a:gd name="T74" fmla="*/ 37 w 61"/>
                <a:gd name="T75" fmla="*/ 14 h 37"/>
                <a:gd name="T76" fmla="*/ 36 w 61"/>
                <a:gd name="T77" fmla="*/ 13 h 37"/>
                <a:gd name="T78" fmla="*/ 34 w 61"/>
                <a:gd name="T79" fmla="*/ 13 h 37"/>
                <a:gd name="T80" fmla="*/ 30 w 61"/>
                <a:gd name="T81" fmla="*/ 12 h 37"/>
                <a:gd name="T82" fmla="*/ 30 w 61"/>
                <a:gd name="T83" fmla="*/ 12 h 37"/>
                <a:gd name="T84" fmla="*/ 31 w 61"/>
                <a:gd name="T85" fmla="*/ 12 h 37"/>
                <a:gd name="T86" fmla="*/ 31 w 61"/>
                <a:gd name="T87" fmla="*/ 12 h 37"/>
                <a:gd name="T88" fmla="*/ 31 w 61"/>
                <a:gd name="T89" fmla="*/ 12 h 37"/>
                <a:gd name="T90" fmla="*/ 31 w 61"/>
                <a:gd name="T91" fmla="*/ 12 h 37"/>
                <a:gd name="T92" fmla="*/ 30 w 61"/>
                <a:gd name="T93" fmla="*/ 12 h 37"/>
                <a:gd name="T94" fmla="*/ 29 w 61"/>
                <a:gd name="T95" fmla="*/ 12 h 37"/>
                <a:gd name="T96" fmla="*/ 28 w 61"/>
                <a:gd name="T97" fmla="*/ 12 h 37"/>
                <a:gd name="T98" fmla="*/ 25 w 61"/>
                <a:gd name="T99" fmla="*/ 12 h 37"/>
                <a:gd name="T100" fmla="*/ 22 w 61"/>
                <a:gd name="T101" fmla="*/ 13 h 37"/>
                <a:gd name="T102" fmla="*/ 19 w 61"/>
                <a:gd name="T103" fmla="*/ 13 h 37"/>
                <a:gd name="T104" fmla="*/ 16 w 61"/>
                <a:gd name="T105" fmla="*/ 14 h 37"/>
                <a:gd name="T106" fmla="*/ 13 w 61"/>
                <a:gd name="T107" fmla="*/ 15 h 37"/>
                <a:gd name="T108" fmla="*/ 11 w 61"/>
                <a:gd name="T109" fmla="*/ 16 h 37"/>
                <a:gd name="T110" fmla="*/ 6 w 61"/>
                <a:gd name="T111" fmla="*/ 19 h 37"/>
                <a:gd name="T112" fmla="*/ 3 w 61"/>
                <a:gd name="T113" fmla="*/ 21 h 37"/>
                <a:gd name="T114" fmla="*/ 0 w 61"/>
                <a:gd name="T115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37">
                  <a:moveTo>
                    <a:pt x="0" y="24"/>
                  </a:moveTo>
                  <a:cubicBezTo>
                    <a:pt x="0" y="24"/>
                    <a:pt x="1" y="23"/>
                    <a:pt x="1" y="20"/>
                  </a:cubicBezTo>
                  <a:cubicBezTo>
                    <a:pt x="1" y="19"/>
                    <a:pt x="2" y="18"/>
                    <a:pt x="3" y="16"/>
                  </a:cubicBezTo>
                  <a:cubicBezTo>
                    <a:pt x="3" y="14"/>
                    <a:pt x="5" y="13"/>
                    <a:pt x="6" y="11"/>
                  </a:cubicBezTo>
                  <a:cubicBezTo>
                    <a:pt x="7" y="9"/>
                    <a:pt x="9" y="8"/>
                    <a:pt x="11" y="6"/>
                  </a:cubicBezTo>
                  <a:cubicBezTo>
                    <a:pt x="12" y="5"/>
                    <a:pt x="14" y="5"/>
                    <a:pt x="15" y="4"/>
                  </a:cubicBezTo>
                  <a:cubicBezTo>
                    <a:pt x="16" y="3"/>
                    <a:pt x="17" y="3"/>
                    <a:pt x="19" y="2"/>
                  </a:cubicBezTo>
                  <a:cubicBezTo>
                    <a:pt x="20" y="1"/>
                    <a:pt x="21" y="1"/>
                    <a:pt x="23" y="1"/>
                  </a:cubicBezTo>
                  <a:cubicBezTo>
                    <a:pt x="24" y="1"/>
                    <a:pt x="26" y="0"/>
                    <a:pt x="27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3"/>
                    <a:pt x="44" y="3"/>
                    <a:pt x="45" y="4"/>
                  </a:cubicBezTo>
                  <a:cubicBezTo>
                    <a:pt x="47" y="5"/>
                    <a:pt x="48" y="6"/>
                    <a:pt x="49" y="7"/>
                  </a:cubicBezTo>
                  <a:cubicBezTo>
                    <a:pt x="50" y="7"/>
                    <a:pt x="50" y="8"/>
                    <a:pt x="51" y="8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4" y="12"/>
                    <a:pt x="55" y="13"/>
                  </a:cubicBezTo>
                  <a:cubicBezTo>
                    <a:pt x="56" y="14"/>
                    <a:pt x="57" y="15"/>
                    <a:pt x="57" y="16"/>
                  </a:cubicBezTo>
                  <a:cubicBezTo>
                    <a:pt x="59" y="18"/>
                    <a:pt x="59" y="21"/>
                    <a:pt x="60" y="23"/>
                  </a:cubicBezTo>
                  <a:cubicBezTo>
                    <a:pt x="61" y="25"/>
                    <a:pt x="61" y="27"/>
                    <a:pt x="61" y="29"/>
                  </a:cubicBezTo>
                  <a:cubicBezTo>
                    <a:pt x="61" y="31"/>
                    <a:pt x="61" y="32"/>
                    <a:pt x="61" y="33"/>
                  </a:cubicBezTo>
                  <a:cubicBezTo>
                    <a:pt x="60" y="36"/>
                    <a:pt x="60" y="37"/>
                    <a:pt x="60" y="37"/>
                  </a:cubicBezTo>
                  <a:cubicBezTo>
                    <a:pt x="60" y="37"/>
                    <a:pt x="59" y="36"/>
                    <a:pt x="58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6" y="29"/>
                    <a:pt x="56" y="29"/>
                    <a:pt x="55" y="28"/>
                  </a:cubicBezTo>
                  <a:cubicBezTo>
                    <a:pt x="55" y="27"/>
                    <a:pt x="54" y="27"/>
                    <a:pt x="54" y="26"/>
                  </a:cubicBezTo>
                  <a:cubicBezTo>
                    <a:pt x="52" y="25"/>
                    <a:pt x="52" y="23"/>
                    <a:pt x="50" y="22"/>
                  </a:cubicBezTo>
                  <a:cubicBezTo>
                    <a:pt x="49" y="21"/>
                    <a:pt x="49" y="20"/>
                    <a:pt x="48" y="20"/>
                  </a:cubicBezTo>
                  <a:cubicBezTo>
                    <a:pt x="47" y="19"/>
                    <a:pt x="46" y="18"/>
                    <a:pt x="45" y="18"/>
                  </a:cubicBezTo>
                  <a:cubicBezTo>
                    <a:pt x="44" y="16"/>
                    <a:pt x="42" y="16"/>
                    <a:pt x="40" y="15"/>
                  </a:cubicBezTo>
                  <a:cubicBezTo>
                    <a:pt x="39" y="14"/>
                    <a:pt x="38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6" y="12"/>
                    <a:pt x="25" y="12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1" y="13"/>
                    <a:pt x="20" y="13"/>
                    <a:pt x="19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15" y="14"/>
                    <a:pt x="14" y="15"/>
                    <a:pt x="13" y="15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2" y="23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321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30" name="等腰三角形 77"/>
          <p:cNvSpPr/>
          <p:nvPr/>
        </p:nvSpPr>
        <p:spPr>
          <a:xfrm rot="14280074">
            <a:off x="7956260" y="3587892"/>
            <a:ext cx="158750" cy="809047"/>
          </a:xfrm>
          <a:custGeom>
            <a:avLst/>
            <a:gdLst>
              <a:gd name="connsiteX0" fmla="*/ 0 w 317500"/>
              <a:gd name="connsiteY0" fmla="*/ 673100 h 673100"/>
              <a:gd name="connsiteX1" fmla="*/ 158750 w 317500"/>
              <a:gd name="connsiteY1" fmla="*/ 0 h 673100"/>
              <a:gd name="connsiteX2" fmla="*/ 317500 w 317500"/>
              <a:gd name="connsiteY2" fmla="*/ 673100 h 673100"/>
              <a:gd name="connsiteX3" fmla="*/ 0 w 317500"/>
              <a:gd name="connsiteY3" fmla="*/ 673100 h 673100"/>
              <a:gd name="connsiteX0" fmla="*/ 10886 w 158750"/>
              <a:gd name="connsiteY0" fmla="*/ 809047 h 809047"/>
              <a:gd name="connsiteX1" fmla="*/ 0 w 158750"/>
              <a:gd name="connsiteY1" fmla="*/ 0 h 809047"/>
              <a:gd name="connsiteX2" fmla="*/ 158750 w 158750"/>
              <a:gd name="connsiteY2" fmla="*/ 673100 h 809047"/>
              <a:gd name="connsiteX3" fmla="*/ 10886 w 158750"/>
              <a:gd name="connsiteY3" fmla="*/ 809047 h 80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750" h="809047">
                <a:moveTo>
                  <a:pt x="10886" y="809047"/>
                </a:moveTo>
                <a:lnTo>
                  <a:pt x="0" y="0"/>
                </a:lnTo>
                <a:lnTo>
                  <a:pt x="158750" y="673100"/>
                </a:lnTo>
                <a:lnTo>
                  <a:pt x="10886" y="8090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1" name="等腰三角形 77"/>
          <p:cNvSpPr/>
          <p:nvPr/>
        </p:nvSpPr>
        <p:spPr>
          <a:xfrm rot="17754967">
            <a:off x="7906103" y="4217470"/>
            <a:ext cx="119133" cy="418850"/>
          </a:xfrm>
          <a:custGeom>
            <a:avLst/>
            <a:gdLst>
              <a:gd name="connsiteX0" fmla="*/ 0 w 317500"/>
              <a:gd name="connsiteY0" fmla="*/ 673100 h 673100"/>
              <a:gd name="connsiteX1" fmla="*/ 158750 w 317500"/>
              <a:gd name="connsiteY1" fmla="*/ 0 h 673100"/>
              <a:gd name="connsiteX2" fmla="*/ 317500 w 317500"/>
              <a:gd name="connsiteY2" fmla="*/ 673100 h 673100"/>
              <a:gd name="connsiteX3" fmla="*/ 0 w 317500"/>
              <a:gd name="connsiteY3" fmla="*/ 673100 h 673100"/>
              <a:gd name="connsiteX0" fmla="*/ 10886 w 158750"/>
              <a:gd name="connsiteY0" fmla="*/ 809047 h 809047"/>
              <a:gd name="connsiteX1" fmla="*/ 0 w 158750"/>
              <a:gd name="connsiteY1" fmla="*/ 0 h 809047"/>
              <a:gd name="connsiteX2" fmla="*/ 158750 w 158750"/>
              <a:gd name="connsiteY2" fmla="*/ 673100 h 809047"/>
              <a:gd name="connsiteX3" fmla="*/ 10886 w 158750"/>
              <a:gd name="connsiteY3" fmla="*/ 809047 h 80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750" h="809047">
                <a:moveTo>
                  <a:pt x="10886" y="809047"/>
                </a:moveTo>
                <a:lnTo>
                  <a:pt x="0" y="0"/>
                </a:lnTo>
                <a:lnTo>
                  <a:pt x="158750" y="673100"/>
                </a:lnTo>
                <a:lnTo>
                  <a:pt x="10886" y="8090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2" name="等腰三角形 77"/>
          <p:cNvSpPr/>
          <p:nvPr/>
        </p:nvSpPr>
        <p:spPr>
          <a:xfrm rot="19161949" flipH="1">
            <a:off x="7890673" y="4177933"/>
            <a:ext cx="307311" cy="171943"/>
          </a:xfrm>
          <a:custGeom>
            <a:avLst/>
            <a:gdLst>
              <a:gd name="connsiteX0" fmla="*/ 0 w 317500"/>
              <a:gd name="connsiteY0" fmla="*/ 673100 h 673100"/>
              <a:gd name="connsiteX1" fmla="*/ 158750 w 317500"/>
              <a:gd name="connsiteY1" fmla="*/ 0 h 673100"/>
              <a:gd name="connsiteX2" fmla="*/ 317500 w 317500"/>
              <a:gd name="connsiteY2" fmla="*/ 673100 h 673100"/>
              <a:gd name="connsiteX3" fmla="*/ 0 w 317500"/>
              <a:gd name="connsiteY3" fmla="*/ 673100 h 673100"/>
              <a:gd name="connsiteX0" fmla="*/ 10886 w 158750"/>
              <a:gd name="connsiteY0" fmla="*/ 809047 h 809047"/>
              <a:gd name="connsiteX1" fmla="*/ 0 w 158750"/>
              <a:gd name="connsiteY1" fmla="*/ 0 h 809047"/>
              <a:gd name="connsiteX2" fmla="*/ 158750 w 158750"/>
              <a:gd name="connsiteY2" fmla="*/ 673100 h 809047"/>
              <a:gd name="connsiteX3" fmla="*/ 10886 w 158750"/>
              <a:gd name="connsiteY3" fmla="*/ 809047 h 809047"/>
              <a:gd name="connsiteX0" fmla="*/ 10886 w 62919"/>
              <a:gd name="connsiteY0" fmla="*/ 809047 h 809047"/>
              <a:gd name="connsiteX1" fmla="*/ 0 w 62919"/>
              <a:gd name="connsiteY1" fmla="*/ 0 h 809047"/>
              <a:gd name="connsiteX2" fmla="*/ 62919 w 62919"/>
              <a:gd name="connsiteY2" fmla="*/ 410549 h 809047"/>
              <a:gd name="connsiteX3" fmla="*/ 10886 w 62919"/>
              <a:gd name="connsiteY3" fmla="*/ 809047 h 809047"/>
              <a:gd name="connsiteX0" fmla="*/ 22723 w 74756"/>
              <a:gd name="connsiteY0" fmla="*/ 398498 h 398498"/>
              <a:gd name="connsiteX1" fmla="*/ 0 w 74756"/>
              <a:gd name="connsiteY1" fmla="*/ 322984 h 398498"/>
              <a:gd name="connsiteX2" fmla="*/ 74756 w 74756"/>
              <a:gd name="connsiteY2" fmla="*/ 0 h 398498"/>
              <a:gd name="connsiteX3" fmla="*/ 22723 w 74756"/>
              <a:gd name="connsiteY3" fmla="*/ 398498 h 398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756" h="398498">
                <a:moveTo>
                  <a:pt x="22723" y="398498"/>
                </a:moveTo>
                <a:lnTo>
                  <a:pt x="0" y="322984"/>
                </a:lnTo>
                <a:lnTo>
                  <a:pt x="74756" y="0"/>
                </a:lnTo>
                <a:lnTo>
                  <a:pt x="22723" y="3984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33" name="组合 332"/>
          <p:cNvGrpSpPr/>
          <p:nvPr/>
        </p:nvGrpSpPr>
        <p:grpSpPr>
          <a:xfrm>
            <a:off x="5227804" y="3019535"/>
            <a:ext cx="2718078" cy="2267350"/>
            <a:chOff x="5227804" y="3019535"/>
            <a:chExt cx="2718078" cy="2267350"/>
          </a:xfrm>
        </p:grpSpPr>
        <p:sp>
          <p:nvSpPr>
            <p:cNvPr id="334" name="Freeform 6"/>
            <p:cNvSpPr>
              <a:spLocks/>
            </p:cNvSpPr>
            <p:nvPr/>
          </p:nvSpPr>
          <p:spPr bwMode="auto">
            <a:xfrm rot="308429">
              <a:off x="5227804" y="3521659"/>
              <a:ext cx="835025" cy="1498600"/>
            </a:xfrm>
            <a:custGeom>
              <a:avLst/>
              <a:gdLst>
                <a:gd name="T0" fmla="*/ 222 w 222"/>
                <a:gd name="T1" fmla="*/ 31 h 398"/>
                <a:gd name="T2" fmla="*/ 97 w 222"/>
                <a:gd name="T3" fmla="*/ 376 h 398"/>
                <a:gd name="T4" fmla="*/ 56 w 222"/>
                <a:gd name="T5" fmla="*/ 180 h 398"/>
                <a:gd name="T6" fmla="*/ 206 w 222"/>
                <a:gd name="T7" fmla="*/ 0 h 398"/>
                <a:gd name="T8" fmla="*/ 222 w 222"/>
                <a:gd name="T9" fmla="*/ 31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398">
                  <a:moveTo>
                    <a:pt x="222" y="31"/>
                  </a:moveTo>
                  <a:cubicBezTo>
                    <a:pt x="222" y="31"/>
                    <a:pt x="171" y="398"/>
                    <a:pt x="97" y="376"/>
                  </a:cubicBezTo>
                  <a:cubicBezTo>
                    <a:pt x="24" y="354"/>
                    <a:pt x="0" y="251"/>
                    <a:pt x="56" y="180"/>
                  </a:cubicBezTo>
                  <a:cubicBezTo>
                    <a:pt x="111" y="109"/>
                    <a:pt x="206" y="0"/>
                    <a:pt x="206" y="0"/>
                  </a:cubicBezTo>
                  <a:lnTo>
                    <a:pt x="222" y="31"/>
                  </a:ln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7"/>
            <p:cNvSpPr>
              <a:spLocks/>
            </p:cNvSpPr>
            <p:nvPr/>
          </p:nvSpPr>
          <p:spPr bwMode="auto">
            <a:xfrm rot="308429">
              <a:off x="6458394" y="3019535"/>
              <a:ext cx="1487488" cy="793750"/>
            </a:xfrm>
            <a:custGeom>
              <a:avLst/>
              <a:gdLst>
                <a:gd name="T0" fmla="*/ 24 w 395"/>
                <a:gd name="T1" fmla="*/ 132 h 211"/>
                <a:gd name="T2" fmla="*/ 390 w 395"/>
                <a:gd name="T3" fmla="*/ 134 h 211"/>
                <a:gd name="T4" fmla="*/ 221 w 395"/>
                <a:gd name="T5" fmla="*/ 28 h 211"/>
                <a:gd name="T6" fmla="*/ 0 w 395"/>
                <a:gd name="T7" fmla="*/ 106 h 211"/>
                <a:gd name="T8" fmla="*/ 24 w 395"/>
                <a:gd name="T9" fmla="*/ 13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5" h="211">
                  <a:moveTo>
                    <a:pt x="24" y="132"/>
                  </a:moveTo>
                  <a:cubicBezTo>
                    <a:pt x="24" y="132"/>
                    <a:pt x="386" y="211"/>
                    <a:pt x="390" y="134"/>
                  </a:cubicBezTo>
                  <a:cubicBezTo>
                    <a:pt x="395" y="58"/>
                    <a:pt x="307" y="0"/>
                    <a:pt x="221" y="28"/>
                  </a:cubicBezTo>
                  <a:cubicBezTo>
                    <a:pt x="135" y="55"/>
                    <a:pt x="0" y="106"/>
                    <a:pt x="0" y="106"/>
                  </a:cubicBezTo>
                  <a:lnTo>
                    <a:pt x="24" y="132"/>
                  </a:ln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1"/>
            <p:cNvSpPr>
              <a:spLocks/>
            </p:cNvSpPr>
            <p:nvPr/>
          </p:nvSpPr>
          <p:spPr bwMode="auto">
            <a:xfrm rot="308429">
              <a:off x="6003505" y="3345372"/>
              <a:ext cx="1793875" cy="1941513"/>
            </a:xfrm>
            <a:custGeom>
              <a:avLst/>
              <a:gdLst>
                <a:gd name="T0" fmla="*/ 395 w 476"/>
                <a:gd name="T1" fmla="*/ 169 h 516"/>
                <a:gd name="T2" fmla="*/ 106 w 476"/>
                <a:gd name="T3" fmla="*/ 0 h 516"/>
                <a:gd name="T4" fmla="*/ 54 w 476"/>
                <a:gd name="T5" fmla="*/ 33 h 516"/>
                <a:gd name="T6" fmla="*/ 0 w 476"/>
                <a:gd name="T7" fmla="*/ 62 h 516"/>
                <a:gd name="T8" fmla="*/ 10 w 476"/>
                <a:gd name="T9" fmla="*/ 397 h 516"/>
                <a:gd name="T10" fmla="*/ 282 w 476"/>
                <a:gd name="T11" fmla="*/ 417 h 516"/>
                <a:gd name="T12" fmla="*/ 395 w 476"/>
                <a:gd name="T13" fmla="*/ 16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516">
                  <a:moveTo>
                    <a:pt x="395" y="169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0" y="397"/>
                    <a:pt x="10" y="397"/>
                    <a:pt x="10" y="397"/>
                  </a:cubicBezTo>
                  <a:cubicBezTo>
                    <a:pt x="58" y="516"/>
                    <a:pt x="282" y="417"/>
                    <a:pt x="282" y="417"/>
                  </a:cubicBezTo>
                  <a:cubicBezTo>
                    <a:pt x="282" y="417"/>
                    <a:pt x="476" y="268"/>
                    <a:pt x="395" y="169"/>
                  </a:cubicBezTo>
                  <a:close/>
                </a:path>
              </a:pathLst>
            </a:custGeom>
            <a:solidFill>
              <a:srgbClr val="E39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Oval 15"/>
            <p:cNvSpPr>
              <a:spLocks noChangeArrowheads="1"/>
            </p:cNvSpPr>
            <p:nvPr/>
          </p:nvSpPr>
          <p:spPr bwMode="auto">
            <a:xfrm rot="308429">
              <a:off x="6299563" y="3668301"/>
              <a:ext cx="134938" cy="13176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Oval 16"/>
            <p:cNvSpPr>
              <a:spLocks noChangeArrowheads="1"/>
            </p:cNvSpPr>
            <p:nvPr/>
          </p:nvSpPr>
          <p:spPr bwMode="auto">
            <a:xfrm rot="308429">
              <a:off x="6501721" y="3598829"/>
              <a:ext cx="134938" cy="134938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39" name="椭圆 338"/>
          <p:cNvSpPr/>
          <p:nvPr/>
        </p:nvSpPr>
        <p:spPr>
          <a:xfrm>
            <a:off x="6572004" y="4470669"/>
            <a:ext cx="595086" cy="187325"/>
          </a:xfrm>
          <a:prstGeom prst="ellipse">
            <a:avLst/>
          </a:prstGeom>
          <a:solidFill>
            <a:srgbClr val="754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0" name="矩形 339"/>
          <p:cNvSpPr/>
          <p:nvPr/>
        </p:nvSpPr>
        <p:spPr>
          <a:xfrm>
            <a:off x="-2638" y="720"/>
            <a:ext cx="12192000" cy="979714"/>
          </a:xfrm>
          <a:prstGeom prst="rect">
            <a:avLst/>
          </a:prstGeom>
          <a:solidFill>
            <a:srgbClr val="64BF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1" name="矩形 340"/>
          <p:cNvSpPr/>
          <p:nvPr/>
        </p:nvSpPr>
        <p:spPr>
          <a:xfrm>
            <a:off x="-2638" y="980434"/>
            <a:ext cx="12192000" cy="979714"/>
          </a:xfrm>
          <a:prstGeom prst="rect">
            <a:avLst/>
          </a:prstGeom>
          <a:solidFill>
            <a:srgbClr val="64BF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2" name="矩形 341"/>
          <p:cNvSpPr/>
          <p:nvPr/>
        </p:nvSpPr>
        <p:spPr>
          <a:xfrm>
            <a:off x="-2638" y="1960149"/>
            <a:ext cx="12192000" cy="979714"/>
          </a:xfrm>
          <a:prstGeom prst="rect">
            <a:avLst/>
          </a:prstGeom>
          <a:solidFill>
            <a:srgbClr val="64BF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3" name="矩形 342"/>
          <p:cNvSpPr/>
          <p:nvPr/>
        </p:nvSpPr>
        <p:spPr>
          <a:xfrm>
            <a:off x="-2638" y="2939863"/>
            <a:ext cx="12192000" cy="979714"/>
          </a:xfrm>
          <a:prstGeom prst="rect">
            <a:avLst/>
          </a:prstGeom>
          <a:solidFill>
            <a:srgbClr val="64BF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4" name="矩形 343"/>
          <p:cNvSpPr/>
          <p:nvPr/>
        </p:nvSpPr>
        <p:spPr>
          <a:xfrm>
            <a:off x="-2638" y="3919577"/>
            <a:ext cx="12192000" cy="979714"/>
          </a:xfrm>
          <a:prstGeom prst="rect">
            <a:avLst/>
          </a:prstGeom>
          <a:solidFill>
            <a:srgbClr val="64BF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5" name="矩形 344"/>
          <p:cNvSpPr/>
          <p:nvPr/>
        </p:nvSpPr>
        <p:spPr>
          <a:xfrm>
            <a:off x="-2638" y="4899291"/>
            <a:ext cx="12192000" cy="979714"/>
          </a:xfrm>
          <a:prstGeom prst="rect">
            <a:avLst/>
          </a:prstGeom>
          <a:solidFill>
            <a:srgbClr val="64BF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6" name="矩形 345"/>
          <p:cNvSpPr/>
          <p:nvPr/>
        </p:nvSpPr>
        <p:spPr>
          <a:xfrm>
            <a:off x="-2638" y="5879006"/>
            <a:ext cx="12192000" cy="979714"/>
          </a:xfrm>
          <a:prstGeom prst="rect">
            <a:avLst/>
          </a:prstGeom>
          <a:solidFill>
            <a:srgbClr val="64BF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47" name="终于等到你加配音加配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600" end="115796.5625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7573581" y="-831612"/>
            <a:ext cx="609600" cy="609600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终于等到你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</a:t>
            </a:r>
            <a:r>
              <a:rPr lang="zh-CN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还好我没放弃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……</a:t>
            </a:r>
            <a:endParaRPr lang="zh-CN" altLang="en-US" sz="2000" b="1" dirty="0">
              <a:ln w="3175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221" name="矩形 220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等等  这不是一部感人的爱情片</a:t>
            </a:r>
          </a:p>
        </p:txBody>
      </p:sp>
      <p:pic>
        <p:nvPicPr>
          <p:cNvPr id="10" name="5627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7793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617762" y="-1092289"/>
            <a:ext cx="609600" cy="609600"/>
          </a:xfrm>
          <a:prstGeom prst="rect">
            <a:avLst/>
          </a:prstGeom>
        </p:spPr>
      </p:pic>
      <p:pic>
        <p:nvPicPr>
          <p:cNvPr id="11" name="Cartoon57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403475" y="1539875"/>
            <a:ext cx="609600" cy="609600"/>
          </a:xfrm>
          <a:prstGeom prst="rect">
            <a:avLst/>
          </a:prstGeom>
        </p:spPr>
      </p:pic>
      <p:pic>
        <p:nvPicPr>
          <p:cNvPr id="223" name="Cartoon57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459902" y="2589494"/>
            <a:ext cx="609600" cy="609600"/>
          </a:xfrm>
          <a:prstGeom prst="rect">
            <a:avLst/>
          </a:prstGeom>
        </p:spPr>
      </p:pic>
      <p:pic>
        <p:nvPicPr>
          <p:cNvPr id="12" name="pop 01">
            <a:hlinkClick r:id="" action="ppaction://media"/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424011" y="3748632"/>
            <a:ext cx="609600" cy="609600"/>
          </a:xfrm>
          <a:prstGeom prst="rect">
            <a:avLst/>
          </a:prstGeom>
        </p:spPr>
      </p:pic>
      <p:pic>
        <p:nvPicPr>
          <p:cNvPr id="13" name="Pop 1">
            <a:hlinkClick r:id="" action="ppaction://media"/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459902" y="4816459"/>
            <a:ext cx="609600" cy="609600"/>
          </a:xfrm>
          <a:prstGeom prst="rect">
            <a:avLst/>
          </a:prstGeom>
        </p:spPr>
      </p:pic>
      <p:pic>
        <p:nvPicPr>
          <p:cNvPr id="348" name="Pop 1">
            <a:hlinkClick r:id="" action="ppaction://media"/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1528527" y="4854007"/>
            <a:ext cx="609600" cy="609600"/>
          </a:xfrm>
          <a:prstGeom prst="rect">
            <a:avLst/>
          </a:prstGeom>
        </p:spPr>
      </p:pic>
      <p:pic>
        <p:nvPicPr>
          <p:cNvPr id="349" name="Pop 1">
            <a:hlinkClick r:id="" action="ppaction://media"/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430850" y="5654330"/>
            <a:ext cx="609600" cy="609600"/>
          </a:xfrm>
          <a:prstGeom prst="rect">
            <a:avLst/>
          </a:prstGeom>
        </p:spPr>
      </p:pic>
      <p:pic>
        <p:nvPicPr>
          <p:cNvPr id="350" name="Pop 1">
            <a:hlinkClick r:id="" action="ppaction://media"/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631598" y="6302581"/>
            <a:ext cx="609600" cy="609600"/>
          </a:xfrm>
          <a:prstGeom prst="rect">
            <a:avLst/>
          </a:prstGeom>
        </p:spPr>
      </p:pic>
      <p:pic>
        <p:nvPicPr>
          <p:cNvPr id="351" name="Pop 1">
            <a:hlinkClick r:id="" action="ppaction://media"/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674772" y="7119778"/>
            <a:ext cx="609600" cy="609600"/>
          </a:xfrm>
          <a:prstGeom prst="rect">
            <a:avLst/>
          </a:prstGeom>
        </p:spPr>
      </p:pic>
      <p:pic>
        <p:nvPicPr>
          <p:cNvPr id="15" name="叮铃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10">
                  <p14:trim end="41850.5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631598" y="8396879"/>
            <a:ext cx="609600" cy="609600"/>
          </a:xfrm>
          <a:prstGeom prst="rect">
            <a:avLst/>
          </a:prstGeom>
        </p:spPr>
      </p:pic>
      <p:pic>
        <p:nvPicPr>
          <p:cNvPr id="16" name="字幕音效1-唰">
            <a:hlinkClick r:id="" action="ppaction://media"/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-2424011" y="9881576"/>
            <a:ext cx="609600" cy="609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2326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" dur="35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35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xit" presetSubtype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" dur="35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xit" presetSubtype="4" fill="hold" grpId="1" nodeType="withEffect">
                                  <p:stCondLst>
                                    <p:cond delay="9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" dur="35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7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25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25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xit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2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2" presetClass="exit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5" dur="25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2" presetClass="exit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8" dur="25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animMotion origin="layout" path="M -2.08333E-6 -3.7037E-7 L -0.03437 -0.09722 " pathEditMode="relative" rAng="0" ptsTypes="AA">
                                      <p:cBhvr>
                                        <p:cTn id="4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19" y="-4861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animMotion origin="layout" path="M 0 -4.81481E-6 L 0 -0.16111 " pathEditMode="relative" rAng="0" ptsTypes="AA">
                                      <p:cBhvr>
                                        <p:cTn id="43" dur="25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0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animMotion origin="layout" path="M 2.08333E-6 1.85185E-6 L 0.03151 -0.08611 " pathEditMode="relative" rAng="0" ptsTypes="AA">
                                      <p:cBhvr>
                                        <p:cTn id="45" dur="25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76" y="-430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" presetClass="mediacall" presetSubtype="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cmd type="call" cmd="playFrom(0.0)">
                                      <p:cBhvr>
                                        <p:cTn id="47" dur="436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6" presetClass="entr" presetSubtype="37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25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25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3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2.08333E-6 -3.33333E-6 L 2.08333E-6 0.45278 " pathEditMode="relative" rAng="0" ptsTypes="AA">
                                      <p:cBhvr>
                                        <p:cTn id="66" dur="300" spd="-100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639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2550"/>
                                  </p:stCondLst>
                                  <p:childTnLst>
                                    <p:animMotion origin="layout" path="M 1.45833E-6 -2.96296E-6 L 1.45833E-6 0.45278 " pathEditMode="relative" rAng="0" ptsTypes="AA">
                                      <p:cBhvr>
                                        <p:cTn id="68" dur="300" spd="-100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63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6" presetClass="emph" presetSubtype="0" autoRev="1" fill="hold" nodeType="withEffect">
                                  <p:stCondLst>
                                    <p:cond delay="2450"/>
                                  </p:stCondLst>
                                  <p:childTnLst>
                                    <p:animScale>
                                      <p:cBhvr>
                                        <p:cTn id="70" dur="250" fill="hold"/>
                                        <p:tgtEl>
                                          <p:spTgt spid="16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1" presetClass="mediacall" presetSubtype="0" fill="hold" nodeType="withEffect">
                                  <p:stCondLst>
                                    <p:cond delay="2450"/>
                                  </p:stCondLst>
                                  <p:childTnLst>
                                    <p:cmd type="call" cmd="playFrom(0.0)">
                                      <p:cBhvr>
                                        <p:cTn id="72" dur="182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3" presetID="6" presetClass="emph" presetSubtype="0" autoRev="1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21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182" fill="hold"/>
                                        <p:tgtEl>
                                          <p:spTgt spid="2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0" nodeType="withEffect">
                                  <p:stCondLst>
                                    <p:cond delay="30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2" presetClass="entr" presetSubtype="4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32" presetClass="emph" presetSubtype="0" repeatCount="indefinite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animRot by="120000">
                                      <p:cBhvr>
                                        <p:cTn id="8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2" presetClass="emph" presetSubtype="0" repeatCount="indefinite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Rot by="120000">
                                      <p:cBhvr>
                                        <p:cTn id="95" dur="4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6" dur="8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7" dur="8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8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9" dur="800" fill="hold">
                                          <p:stCondLst>
                                            <p:cond delay="3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22" presetClass="entr" presetSubtype="4" fill="hold" grpId="0" nodeType="withEffect">
                                  <p:stCondLst>
                                    <p:cond delay="31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1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2" presetClass="emph" presetSubtype="0" repeatCount="indefinite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animRot by="120000">
                                      <p:cBhvr>
                                        <p:cTn id="107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9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0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1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2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2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25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6" presetClass="emph" presetSubtype="0" autoRev="1" fill="remove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id="118" dur="250" fill="hold"/>
                                        <p:tgtEl>
                                          <p:spTgt spid="28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1" presetClass="mediacall" presetSubtype="0" fill="hold" nodeType="withEffect">
                                  <p:stCondLst>
                                    <p:cond delay="44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0" dur="320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1" presetID="53" presetClass="entr" presetSubtype="16" fill="hold" grpId="0" nodeType="withEffect">
                                  <p:stCondLst>
                                    <p:cond delay="45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2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2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25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6" presetClass="emph" presetSubtype="0" autoRev="1" fill="remove" grpId="1" nodeType="withEffect">
                                  <p:stCondLst>
                                    <p:cond delay="4550"/>
                                  </p:stCondLst>
                                  <p:childTnLst>
                                    <p:animScale>
                                      <p:cBhvr>
                                        <p:cTn id="127" dur="250" fill="hold"/>
                                        <p:tgtEl>
                                          <p:spTgt spid="28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28" presetID="1" presetClass="mediacall" presetSubtype="0" fill="hold" nodeType="withEffect">
                                  <p:stCondLst>
                                    <p:cond delay="45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9" dur="320" fill="hold"/>
                                        <p:tgtEl>
                                          <p:spTgt spid="34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5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6" presetClass="emph" presetSubtype="0" autoRev="1" fill="remove" grpId="1" nodeType="withEffect">
                                  <p:stCondLst>
                                    <p:cond delay="4700"/>
                                  </p:stCondLst>
                                  <p:childTnLst>
                                    <p:animScale>
                                      <p:cBhvr>
                                        <p:cTn id="136" dur="250" fill="hold"/>
                                        <p:tgtEl>
                                          <p:spTgt spid="28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37" presetID="1" presetClass="mediacall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8" dur="320" fill="hold"/>
                                        <p:tgtEl>
                                          <p:spTgt spid="3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485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2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2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25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6" presetClass="emph" presetSubtype="0" autoRev="1" fill="remove" grpId="1" nodeType="withEffect">
                                  <p:stCondLst>
                                    <p:cond delay="4850"/>
                                  </p:stCondLst>
                                  <p:childTnLst>
                                    <p:animScale>
                                      <p:cBhvr>
                                        <p:cTn id="145" dur="250" fill="hold"/>
                                        <p:tgtEl>
                                          <p:spTgt spid="28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48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320" fill="hold"/>
                                        <p:tgtEl>
                                          <p:spTgt spid="3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8" presetID="53" presetClass="entr" presetSubtype="16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2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2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25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6" presetClass="emph" presetSubtype="0" autoRev="1" fill="remove" grpId="1" nodeType="withEffect">
                                  <p:stCondLst>
                                    <p:cond delay="5000"/>
                                  </p:stCondLst>
                                  <p:childTnLst>
                                    <p:animScale>
                                      <p:cBhvr>
                                        <p:cTn id="154" dur="250" fill="hold"/>
                                        <p:tgtEl>
                                          <p:spTgt spid="28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1" presetClass="mediacall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6" dur="320" fill="hold"/>
                                        <p:tgtEl>
                                          <p:spTgt spid="3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8" presetClass="emph" presetSubtype="0" repeatCount="indefinite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Rot by="21600000">
                                      <p:cBhvr>
                                        <p:cTn id="161" dur="47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2" presetID="1" presetClass="mediacall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3" dur="26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4" presetID="2" presetClass="entr" presetSubtype="1" repeatCount="indefinite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2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2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1" repeatCount="indefinite" fill="hold" nodeType="withEffect">
                                  <p:stCondLst>
                                    <p:cond delay="535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2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2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1" repeatCount="indefinite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1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1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1" repeatCount="indefinite" fill="hold" nodeType="withEffect">
                                  <p:stCondLst>
                                    <p:cond delay="555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1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1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1" repeatCount="indefinite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1" repeatCount="indefinite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1" repeatCount="indefinite" fill="hold" nodeType="withEffect">
                                  <p:stCondLst>
                                    <p:cond delay="565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6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6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1" repeatCount="indefinite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6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6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1" repeatCount="indefinite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4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4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1" repeatCount="indefinite" fill="hold" nodeType="withEffect">
                                  <p:stCondLst>
                                    <p:cond delay="545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4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4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1" repeatCount="indefinite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3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3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8" presetID="21" presetClass="entr" presetSubtype="1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" presetClass="mediacall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2" dur="795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3" presetID="6" presetClass="emph" presetSubtype="0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214" dur="500" fill="hold"/>
                                        <p:tgtEl>
                                          <p:spTgt spid="213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21" presetClass="entr" presetSubtype="1" fill="hold" grpId="0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6" presetClass="emph" presetSubtype="0" fill="hold" grpId="1" nodeType="withEffect">
                                  <p:stCondLst>
                                    <p:cond delay="7750"/>
                                  </p:stCondLst>
                                  <p:childTnLst>
                                    <p:animScale>
                                      <p:cBhvr>
                                        <p:cTn id="219" dur="500" fill="hold"/>
                                        <p:tgtEl>
                                          <p:spTgt spid="214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0" presetID="21" presetClass="entr" presetSubtype="1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6" presetClass="emph" presetSubtype="0" fill="hold" grpId="1" nodeType="withEffect">
                                  <p:stCondLst>
                                    <p:cond delay="8000"/>
                                  </p:stCondLst>
                                  <p:childTnLst>
                                    <p:animScale>
                                      <p:cBhvr>
                                        <p:cTn id="224" dur="500" fill="hold"/>
                                        <p:tgtEl>
                                          <p:spTgt spid="21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5" presetID="1" presetClass="mediacall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6" dur="1" fill="hold"/>
                                        <p:tgtEl>
                                          <p:spTgt spid="2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7" presetID="1" presetClass="mediacall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8" dur="1" fill="hold"/>
                                        <p:tgtEl>
                                          <p:spTgt spid="3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25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25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25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25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25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6" dur="25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25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2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25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8" dur="25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25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4" dur="25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25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10" presetClass="entr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0" dur="25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10" presetClass="entr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25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6" dur="25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7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25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2" dur="25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1" presetClass="mediacall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4" dur="139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5" presetID="10" presetClass="entr" presetSubtype="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7" dur="25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8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0" dur="25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1" presetID="8" presetClass="emph" presetSubtype="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animRot by="-1200000">
                                      <p:cBhvr>
                                        <p:cTn id="292" dur="1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3" presetID="6" presetClass="emph" presetSubtype="0" repeatCount="indefinite" autoRev="1" fill="hold" grpId="2" nodeType="withEffect">
                                  <p:stCondLst>
                                    <p:cond delay="8500"/>
                                  </p:stCondLst>
                                  <p:childTnLst>
                                    <p:animScale>
                                      <p:cBhvr>
                                        <p:cTn id="294" dur="250" fill="hold"/>
                                        <p:tgtEl>
                                          <p:spTgt spid="339"/>
                                        </p:tgtEl>
                                      </p:cBhvr>
                                      <p:by x="10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95" presetID="42" presetClass="path" presetSubtype="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-3.54167E-6 3.7037E-6 L 0.08737 3.7037E-6 " pathEditMode="relative" rAng="0" ptsTypes="AA">
                                      <p:cBhvr>
                                        <p:cTn id="296" dur="1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62" y="0"/>
                                    </p:animMotion>
                                  </p:childTnLst>
                                </p:cTn>
                              </p:par>
                              <p:par>
                                <p:cTn id="297" presetID="42" presetClass="path" presetSubtype="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-1.25E-6 2.77556E-17 L 0.0875 2.77556E-17 " pathEditMode="relative" rAng="0" ptsTypes="AA">
                                      <p:cBhvr>
                                        <p:cTn id="298" dur="15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75" y="0"/>
                                    </p:animMotion>
                                  </p:childTnLst>
                                </p:cTn>
                              </p:par>
                              <p:par>
                                <p:cTn id="299" presetID="42" presetClass="path" presetSubtype="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1.45833E-6 -2.59259E-6 L 0.08737 -2.59259E-6 " pathEditMode="relative" rAng="0" ptsTypes="AA">
                                      <p:cBhvr>
                                        <p:cTn id="300" dur="1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62" y="0"/>
                                    </p:animMotion>
                                  </p:childTnLst>
                                </p:cTn>
                              </p:par>
                              <p:par>
                                <p:cTn id="301" presetID="42" presetClass="path" presetSubtype="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1.875E-6 -3.33333E-6 L 0.08737 -3.33333E-6 " pathEditMode="relative" rAng="0" ptsTypes="AA">
                                      <p:cBhvr>
                                        <p:cTn id="302" dur="1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62" y="0"/>
                                    </p:animMotion>
                                  </p:childTnLst>
                                </p:cTn>
                              </p:par>
                              <p:par>
                                <p:cTn id="303" presetID="22" presetClass="entr" presetSubtype="8" repeatCount="400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5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6" presetID="22" presetClass="entr" presetSubtype="8" repeatCount="400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8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22" presetClass="entr" presetSubtype="8" repeatCount="400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1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2" presetID="22" presetClass="entr" presetSubtype="8" fill="hold" grpId="0" nodeType="withEffect">
                                  <p:stCondLst>
                                    <p:cond delay="99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4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5" presetID="22" presetClass="entr" presetSubtype="8" fill="hold" grpId="0" nodeType="withEffect">
                                  <p:stCondLst>
                                    <p:cond delay="990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7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22" presetClass="entr" presetSubtype="8" fill="hold" grpId="0" nodeType="withEffect">
                                  <p:stCondLst>
                                    <p:cond delay="990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0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1" presetID="22" presetClass="entr" presetSubtype="8" fill="hold" grpId="0" nodeType="withEffect">
                                  <p:stCondLst>
                                    <p:cond delay="990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3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22" presetClass="entr" presetSubtype="2" fill="hold" grpId="0" nodeType="withEffect">
                                  <p:stCondLst>
                                    <p:cond delay="99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6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7" presetID="22" presetClass="entr" presetSubtype="2" fill="hold" grpId="0" nodeType="withEffect">
                                  <p:stCondLst>
                                    <p:cond delay="990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9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22" presetClass="entr" presetSubtype="2" fill="hold" grpId="0" nodeType="withEffect">
                                  <p:stCondLst>
                                    <p:cond delay="990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2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xit" presetSubtype="0" fill="hold" grpId="1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999">
                <p:cTn id="3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7"/>
                </p:tgtEl>
              </p:cMediaNode>
            </p:audio>
            <p:audio>
              <p:cMediaNode vol="80000" numSld="999">
                <p:cTn id="3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4"/>
                </p:tgtEl>
              </p:cMediaNode>
            </p:audio>
            <p:audio>
              <p:cMediaNode numSld="999">
                <p:cTn id="3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7"/>
                </p:tgtEl>
              </p:cMediaNode>
            </p:audio>
            <p:audio>
              <p:cMediaNode vol="80000">
                <p:cTn id="3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>
                <p:cTn id="3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>
                <p:cTn id="3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3"/>
                </p:tgtEl>
              </p:cMediaNode>
            </p:audio>
            <p:audio>
              <p:cMediaNode vol="80000">
                <p:cTn id="3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>
                <p:cTn id="3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>
                <p:cTn id="3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8"/>
                </p:tgtEl>
              </p:cMediaNode>
            </p:audio>
            <p:audio>
              <p:cMediaNode vol="80000">
                <p:cTn id="3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9"/>
                </p:tgtEl>
              </p:cMediaNode>
            </p:audio>
            <p:audio>
              <p:cMediaNode vol="80000">
                <p:cTn id="3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0"/>
                </p:tgtEl>
              </p:cMediaNode>
            </p:audio>
            <p:audio>
              <p:cMediaNode vol="80000">
                <p:cTn id="35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1"/>
                </p:tgtEl>
              </p:cMediaNode>
            </p:audio>
            <p:audio>
              <p:cMediaNode vol="80000">
                <p:cTn id="3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>
                <p:cTn id="3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280" grpId="0" animBg="1"/>
      <p:bldP spid="219" grpId="0" animBg="1"/>
      <p:bldP spid="222" grpId="0" animBg="1"/>
      <p:bldP spid="317" grpId="0" animBg="1"/>
      <p:bldP spid="297" grpId="0" animBg="1"/>
      <p:bldP spid="297" grpId="1" animBg="1"/>
      <p:bldP spid="298" grpId="0" animBg="1"/>
      <p:bldP spid="298" grpId="1" animBg="1"/>
      <p:bldP spid="282" grpId="0"/>
      <p:bldP spid="282" grpId="1"/>
      <p:bldP spid="283" grpId="0"/>
      <p:bldP spid="283" grpId="1"/>
      <p:bldP spid="284" grpId="0"/>
      <p:bldP spid="284" grpId="1"/>
      <p:bldP spid="285" grpId="0"/>
      <p:bldP spid="285" grpId="1"/>
      <p:bldP spid="286" grpId="0"/>
      <p:bldP spid="286" grpId="1"/>
      <p:bldP spid="213" grpId="0" animBg="1"/>
      <p:bldP spid="213" grpId="1" animBg="1"/>
      <p:bldP spid="214" grpId="0" animBg="1"/>
      <p:bldP spid="214" grpId="1" animBg="1"/>
      <p:bldP spid="215" grpId="0" animBg="1"/>
      <p:bldP spid="215" grpId="1" animBg="1"/>
      <p:bldP spid="225" grpId="0" animBg="1"/>
      <p:bldP spid="226" grpId="0" animBg="1"/>
      <p:bldP spid="226" grpId="1" animBg="1"/>
      <p:bldP spid="290" grpId="0" animBg="1"/>
      <p:bldP spid="290" grpId="1" animBg="1"/>
      <p:bldP spid="291" grpId="0" animBg="1"/>
      <p:bldP spid="291" grpId="1" animBg="1"/>
      <p:bldP spid="292" grpId="0" animBg="1"/>
      <p:bldP spid="292" grpId="1" animBg="1"/>
      <p:bldP spid="293" grpId="0" animBg="1"/>
      <p:bldP spid="294" grpId="0" animBg="1"/>
      <p:bldP spid="295" grpId="0" animBg="1"/>
      <p:bldP spid="296" grpId="0" animBg="1"/>
      <p:bldP spid="301" grpId="0" animBg="1"/>
      <p:bldP spid="303" grpId="0" animBg="1"/>
      <p:bldP spid="304" grpId="0" animBg="1"/>
      <p:bldP spid="330" grpId="0" animBg="1"/>
      <p:bldP spid="330" grpId="1" animBg="1"/>
      <p:bldP spid="331" grpId="0" animBg="1"/>
      <p:bldP spid="331" grpId="1" animBg="1"/>
      <p:bldP spid="332" grpId="0" animBg="1"/>
      <p:bldP spid="332" grpId="1" animBg="1"/>
      <p:bldP spid="339" grpId="0" animBg="1"/>
      <p:bldP spid="339" grpId="1" animBg="1"/>
      <p:bldP spid="339" grpId="2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9" grpId="0"/>
      <p:bldP spid="9" grpId="1"/>
      <p:bldP spid="22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DE0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-4521200" y="-4845050"/>
            <a:ext cx="21691600" cy="21691600"/>
            <a:chOff x="-4521200" y="-4845050"/>
            <a:chExt cx="21691600" cy="21691600"/>
          </a:xfrm>
        </p:grpSpPr>
        <p:sp>
          <p:nvSpPr>
            <p:cNvPr id="2" name="椭圆 1"/>
            <p:cNvSpPr/>
            <p:nvPr/>
          </p:nvSpPr>
          <p:spPr>
            <a:xfrm>
              <a:off x="-4521200" y="-4845050"/>
              <a:ext cx="21691600" cy="216916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67" name="组合 66"/>
            <p:cNvGrpSpPr/>
            <p:nvPr/>
          </p:nvGrpSpPr>
          <p:grpSpPr>
            <a:xfrm>
              <a:off x="-727075" y="-1374988"/>
              <a:ext cx="14109700" cy="8232988"/>
              <a:chOff x="6350" y="-1587"/>
              <a:chExt cx="14411326" cy="8408987"/>
            </a:xfrm>
            <a:solidFill>
              <a:schemeClr val="bg1">
                <a:alpha val="35000"/>
              </a:schemeClr>
            </a:solidFill>
          </p:grpSpPr>
          <p:sp>
            <p:nvSpPr>
              <p:cNvPr id="68" name="Freeform 5"/>
              <p:cNvSpPr>
                <a:spLocks/>
              </p:cNvSpPr>
              <p:nvPr/>
            </p:nvSpPr>
            <p:spPr bwMode="auto">
              <a:xfrm>
                <a:off x="6911975" y="-1587"/>
                <a:ext cx="601663" cy="7515225"/>
              </a:xfrm>
              <a:custGeom>
                <a:avLst/>
                <a:gdLst>
                  <a:gd name="T0" fmla="*/ 0 w 379"/>
                  <a:gd name="T1" fmla="*/ 0 h 4734"/>
                  <a:gd name="T2" fmla="*/ 189 w 379"/>
                  <a:gd name="T3" fmla="*/ 4734 h 4734"/>
                  <a:gd name="T4" fmla="*/ 379 w 379"/>
                  <a:gd name="T5" fmla="*/ 0 h 4734"/>
                  <a:gd name="T6" fmla="*/ 0 w 379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4734">
                    <a:moveTo>
                      <a:pt x="0" y="0"/>
                    </a:moveTo>
                    <a:lnTo>
                      <a:pt x="189" y="4734"/>
                    </a:lnTo>
                    <a:lnTo>
                      <a:pt x="37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"/>
              <p:cNvSpPr>
                <a:spLocks/>
              </p:cNvSpPr>
              <p:nvPr/>
            </p:nvSpPr>
            <p:spPr bwMode="auto">
              <a:xfrm>
                <a:off x="4875213" y="-1587"/>
                <a:ext cx="2336800" cy="7515225"/>
              </a:xfrm>
              <a:custGeom>
                <a:avLst/>
                <a:gdLst>
                  <a:gd name="T0" fmla="*/ 0 w 1472"/>
                  <a:gd name="T1" fmla="*/ 0 h 4734"/>
                  <a:gd name="T2" fmla="*/ 1472 w 1472"/>
                  <a:gd name="T3" fmla="*/ 4734 h 4734"/>
                  <a:gd name="T4" fmla="*/ 404 w 1472"/>
                  <a:gd name="T5" fmla="*/ 0 h 4734"/>
                  <a:gd name="T6" fmla="*/ 0 w 1472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2" h="4734">
                    <a:moveTo>
                      <a:pt x="0" y="0"/>
                    </a:moveTo>
                    <a:lnTo>
                      <a:pt x="1472" y="4734"/>
                    </a:lnTo>
                    <a:lnTo>
                      <a:pt x="40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"/>
              <p:cNvSpPr>
                <a:spLocks/>
              </p:cNvSpPr>
              <p:nvPr/>
            </p:nvSpPr>
            <p:spPr bwMode="auto">
              <a:xfrm>
                <a:off x="2465388" y="-1587"/>
                <a:ext cx="4746625" cy="7515225"/>
              </a:xfrm>
              <a:custGeom>
                <a:avLst/>
                <a:gdLst>
                  <a:gd name="T0" fmla="*/ 0 w 2990"/>
                  <a:gd name="T1" fmla="*/ 0 h 4734"/>
                  <a:gd name="T2" fmla="*/ 2990 w 2990"/>
                  <a:gd name="T3" fmla="*/ 4734 h 4734"/>
                  <a:gd name="T4" fmla="*/ 503 w 2990"/>
                  <a:gd name="T5" fmla="*/ 0 h 4734"/>
                  <a:gd name="T6" fmla="*/ 0 w 2990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0" h="4734">
                    <a:moveTo>
                      <a:pt x="0" y="0"/>
                    </a:moveTo>
                    <a:lnTo>
                      <a:pt x="2990" y="4734"/>
                    </a:lnTo>
                    <a:lnTo>
                      <a:pt x="50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8"/>
              <p:cNvSpPr>
                <a:spLocks/>
              </p:cNvSpPr>
              <p:nvPr/>
            </p:nvSpPr>
            <p:spPr bwMode="auto">
              <a:xfrm>
                <a:off x="6350" y="-1587"/>
                <a:ext cx="7205663" cy="7515225"/>
              </a:xfrm>
              <a:custGeom>
                <a:avLst/>
                <a:gdLst>
                  <a:gd name="T0" fmla="*/ 0 w 4539"/>
                  <a:gd name="T1" fmla="*/ 0 h 4734"/>
                  <a:gd name="T2" fmla="*/ 0 w 4539"/>
                  <a:gd name="T3" fmla="*/ 541 h 4734"/>
                  <a:gd name="T4" fmla="*/ 4539 w 4539"/>
                  <a:gd name="T5" fmla="*/ 4734 h 4734"/>
                  <a:gd name="T6" fmla="*/ 168 w 4539"/>
                  <a:gd name="T7" fmla="*/ 0 h 4734"/>
                  <a:gd name="T8" fmla="*/ 0 w 4539"/>
                  <a:gd name="T9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9" h="4734">
                    <a:moveTo>
                      <a:pt x="0" y="0"/>
                    </a:moveTo>
                    <a:lnTo>
                      <a:pt x="0" y="541"/>
                    </a:lnTo>
                    <a:lnTo>
                      <a:pt x="4539" y="4734"/>
                    </a:lnTo>
                    <a:lnTo>
                      <a:pt x="168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9"/>
              <p:cNvSpPr>
                <a:spLocks/>
              </p:cNvSpPr>
              <p:nvPr/>
            </p:nvSpPr>
            <p:spPr bwMode="auto">
              <a:xfrm>
                <a:off x="6350" y="2960688"/>
                <a:ext cx="7205663" cy="4552950"/>
              </a:xfrm>
              <a:custGeom>
                <a:avLst/>
                <a:gdLst>
                  <a:gd name="T0" fmla="*/ 0 w 4539"/>
                  <a:gd name="T1" fmla="*/ 482 h 2868"/>
                  <a:gd name="T2" fmla="*/ 4539 w 4539"/>
                  <a:gd name="T3" fmla="*/ 2868 h 2868"/>
                  <a:gd name="T4" fmla="*/ 0 w 4539"/>
                  <a:gd name="T5" fmla="*/ 0 h 2868"/>
                  <a:gd name="T6" fmla="*/ 0 w 4539"/>
                  <a:gd name="T7" fmla="*/ 482 h 2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2868">
                    <a:moveTo>
                      <a:pt x="0" y="482"/>
                    </a:moveTo>
                    <a:lnTo>
                      <a:pt x="4539" y="2868"/>
                    </a:lnTo>
                    <a:lnTo>
                      <a:pt x="0" y="0"/>
                    </a:lnTo>
                    <a:lnTo>
                      <a:pt x="0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0"/>
              <p:cNvSpPr>
                <a:spLocks/>
              </p:cNvSpPr>
              <p:nvPr/>
            </p:nvSpPr>
            <p:spPr bwMode="auto">
              <a:xfrm>
                <a:off x="6350" y="5273675"/>
                <a:ext cx="7205663" cy="2239962"/>
              </a:xfrm>
              <a:custGeom>
                <a:avLst/>
                <a:gdLst>
                  <a:gd name="T0" fmla="*/ 0 w 4539"/>
                  <a:gd name="T1" fmla="*/ 387 h 1411"/>
                  <a:gd name="T2" fmla="*/ 4539 w 4539"/>
                  <a:gd name="T3" fmla="*/ 1411 h 1411"/>
                  <a:gd name="T4" fmla="*/ 0 w 4539"/>
                  <a:gd name="T5" fmla="*/ 0 h 1411"/>
                  <a:gd name="T6" fmla="*/ 0 w 4539"/>
                  <a:gd name="T7" fmla="*/ 387 h 1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1411">
                    <a:moveTo>
                      <a:pt x="0" y="387"/>
                    </a:moveTo>
                    <a:lnTo>
                      <a:pt x="4539" y="1411"/>
                    </a:lnTo>
                    <a:lnTo>
                      <a:pt x="0" y="0"/>
                    </a:lnTo>
                    <a:lnTo>
                      <a:pt x="0" y="3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1"/>
              <p:cNvSpPr>
                <a:spLocks/>
              </p:cNvSpPr>
              <p:nvPr/>
            </p:nvSpPr>
            <p:spPr bwMode="auto">
              <a:xfrm>
                <a:off x="6350" y="7229475"/>
                <a:ext cx="7205663" cy="569912"/>
              </a:xfrm>
              <a:custGeom>
                <a:avLst/>
                <a:gdLst>
                  <a:gd name="T0" fmla="*/ 0 w 4539"/>
                  <a:gd name="T1" fmla="*/ 359 h 359"/>
                  <a:gd name="T2" fmla="*/ 4539 w 4539"/>
                  <a:gd name="T3" fmla="*/ 179 h 359"/>
                  <a:gd name="T4" fmla="*/ 0 w 4539"/>
                  <a:gd name="T5" fmla="*/ 0 h 359"/>
                  <a:gd name="T6" fmla="*/ 0 w 4539"/>
                  <a:gd name="T7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359">
                    <a:moveTo>
                      <a:pt x="0" y="359"/>
                    </a:moveTo>
                    <a:lnTo>
                      <a:pt x="4539" y="179"/>
                    </a:lnTo>
                    <a:lnTo>
                      <a:pt x="0" y="0"/>
                    </a:lnTo>
                    <a:lnTo>
                      <a:pt x="0" y="3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2"/>
              <p:cNvSpPr>
                <a:spLocks/>
              </p:cNvSpPr>
              <p:nvPr/>
            </p:nvSpPr>
            <p:spPr bwMode="auto">
              <a:xfrm>
                <a:off x="3260725" y="7513638"/>
                <a:ext cx="3951288" cy="893762"/>
              </a:xfrm>
              <a:custGeom>
                <a:avLst/>
                <a:gdLst>
                  <a:gd name="T0" fmla="*/ 683 w 2489"/>
                  <a:gd name="T1" fmla="*/ 563 h 563"/>
                  <a:gd name="T2" fmla="*/ 2489 w 2489"/>
                  <a:gd name="T3" fmla="*/ 0 h 563"/>
                  <a:gd name="T4" fmla="*/ 0 w 2489"/>
                  <a:gd name="T5" fmla="*/ 563 h 563"/>
                  <a:gd name="T6" fmla="*/ 683 w 2489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89" h="563">
                    <a:moveTo>
                      <a:pt x="683" y="563"/>
                    </a:moveTo>
                    <a:lnTo>
                      <a:pt x="2489" y="0"/>
                    </a:lnTo>
                    <a:lnTo>
                      <a:pt x="0" y="563"/>
                    </a:lnTo>
                    <a:lnTo>
                      <a:pt x="683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3"/>
              <p:cNvSpPr>
                <a:spLocks/>
              </p:cNvSpPr>
              <p:nvPr/>
            </p:nvSpPr>
            <p:spPr bwMode="auto">
              <a:xfrm>
                <a:off x="5516563" y="7513638"/>
                <a:ext cx="1695450" cy="893762"/>
              </a:xfrm>
              <a:custGeom>
                <a:avLst/>
                <a:gdLst>
                  <a:gd name="T0" fmla="*/ 180 w 1068"/>
                  <a:gd name="T1" fmla="*/ 563 h 563"/>
                  <a:gd name="T2" fmla="*/ 1068 w 1068"/>
                  <a:gd name="T3" fmla="*/ 0 h 563"/>
                  <a:gd name="T4" fmla="*/ 0 w 1068"/>
                  <a:gd name="T5" fmla="*/ 563 h 563"/>
                  <a:gd name="T6" fmla="*/ 180 w 1068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8" h="563">
                    <a:moveTo>
                      <a:pt x="180" y="563"/>
                    </a:moveTo>
                    <a:lnTo>
                      <a:pt x="1068" y="0"/>
                    </a:lnTo>
                    <a:lnTo>
                      <a:pt x="0" y="563"/>
                    </a:lnTo>
                    <a:lnTo>
                      <a:pt x="18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4"/>
              <p:cNvSpPr>
                <a:spLocks/>
              </p:cNvSpPr>
              <p:nvPr/>
            </p:nvSpPr>
            <p:spPr bwMode="auto">
              <a:xfrm>
                <a:off x="6248400" y="7513638"/>
                <a:ext cx="963613" cy="893762"/>
              </a:xfrm>
              <a:custGeom>
                <a:avLst/>
                <a:gdLst>
                  <a:gd name="T0" fmla="*/ 90 w 607"/>
                  <a:gd name="T1" fmla="*/ 563 h 563"/>
                  <a:gd name="T2" fmla="*/ 607 w 607"/>
                  <a:gd name="T3" fmla="*/ 0 h 563"/>
                  <a:gd name="T4" fmla="*/ 0 w 607"/>
                  <a:gd name="T5" fmla="*/ 563 h 563"/>
                  <a:gd name="T6" fmla="*/ 90 w 607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7" h="563">
                    <a:moveTo>
                      <a:pt x="90" y="563"/>
                    </a:moveTo>
                    <a:lnTo>
                      <a:pt x="607" y="0"/>
                    </a:lnTo>
                    <a:lnTo>
                      <a:pt x="0" y="563"/>
                    </a:lnTo>
                    <a:lnTo>
                      <a:pt x="9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5"/>
              <p:cNvSpPr>
                <a:spLocks/>
              </p:cNvSpPr>
              <p:nvPr/>
            </p:nvSpPr>
            <p:spPr bwMode="auto">
              <a:xfrm>
                <a:off x="6650038" y="7513638"/>
                <a:ext cx="561975" cy="893762"/>
              </a:xfrm>
              <a:custGeom>
                <a:avLst/>
                <a:gdLst>
                  <a:gd name="T0" fmla="*/ 59 w 354"/>
                  <a:gd name="T1" fmla="*/ 563 h 563"/>
                  <a:gd name="T2" fmla="*/ 354 w 354"/>
                  <a:gd name="T3" fmla="*/ 0 h 563"/>
                  <a:gd name="T4" fmla="*/ 0 w 354"/>
                  <a:gd name="T5" fmla="*/ 563 h 563"/>
                  <a:gd name="T6" fmla="*/ 59 w 354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4" h="563">
                    <a:moveTo>
                      <a:pt x="59" y="563"/>
                    </a:moveTo>
                    <a:lnTo>
                      <a:pt x="354" y="0"/>
                    </a:lnTo>
                    <a:lnTo>
                      <a:pt x="0" y="563"/>
                    </a:lnTo>
                    <a:lnTo>
                      <a:pt x="59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6"/>
              <p:cNvSpPr>
                <a:spLocks/>
              </p:cNvSpPr>
              <p:nvPr/>
            </p:nvSpPr>
            <p:spPr bwMode="auto">
              <a:xfrm>
                <a:off x="6934200" y="7513638"/>
                <a:ext cx="277813" cy="893762"/>
              </a:xfrm>
              <a:custGeom>
                <a:avLst/>
                <a:gdLst>
                  <a:gd name="T0" fmla="*/ 50 w 175"/>
                  <a:gd name="T1" fmla="*/ 563 h 563"/>
                  <a:gd name="T2" fmla="*/ 175 w 175"/>
                  <a:gd name="T3" fmla="*/ 0 h 563"/>
                  <a:gd name="T4" fmla="*/ 0 w 175"/>
                  <a:gd name="T5" fmla="*/ 563 h 563"/>
                  <a:gd name="T6" fmla="*/ 50 w 175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563">
                    <a:moveTo>
                      <a:pt x="50" y="563"/>
                    </a:moveTo>
                    <a:lnTo>
                      <a:pt x="175" y="0"/>
                    </a:lnTo>
                    <a:lnTo>
                      <a:pt x="0" y="563"/>
                    </a:lnTo>
                    <a:lnTo>
                      <a:pt x="5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7"/>
              <p:cNvSpPr>
                <a:spLocks/>
              </p:cNvSpPr>
              <p:nvPr/>
            </p:nvSpPr>
            <p:spPr bwMode="auto">
              <a:xfrm>
                <a:off x="7178675" y="7513638"/>
                <a:ext cx="71438" cy="893762"/>
              </a:xfrm>
              <a:custGeom>
                <a:avLst/>
                <a:gdLst>
                  <a:gd name="T0" fmla="*/ 45 w 45"/>
                  <a:gd name="T1" fmla="*/ 563 h 563"/>
                  <a:gd name="T2" fmla="*/ 21 w 45"/>
                  <a:gd name="T3" fmla="*/ 0 h 563"/>
                  <a:gd name="T4" fmla="*/ 0 w 45"/>
                  <a:gd name="T5" fmla="*/ 563 h 563"/>
                  <a:gd name="T6" fmla="*/ 45 w 45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563">
                    <a:moveTo>
                      <a:pt x="45" y="563"/>
                    </a:moveTo>
                    <a:lnTo>
                      <a:pt x="21" y="0"/>
                    </a:lnTo>
                    <a:lnTo>
                      <a:pt x="0" y="563"/>
                    </a:lnTo>
                    <a:lnTo>
                      <a:pt x="45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8"/>
              <p:cNvSpPr>
                <a:spLocks/>
              </p:cNvSpPr>
              <p:nvPr/>
            </p:nvSpPr>
            <p:spPr bwMode="auto">
              <a:xfrm>
                <a:off x="7212013" y="7513638"/>
                <a:ext cx="277813" cy="893762"/>
              </a:xfrm>
              <a:custGeom>
                <a:avLst/>
                <a:gdLst>
                  <a:gd name="T0" fmla="*/ 175 w 175"/>
                  <a:gd name="T1" fmla="*/ 563 h 563"/>
                  <a:gd name="T2" fmla="*/ 0 w 175"/>
                  <a:gd name="T3" fmla="*/ 0 h 563"/>
                  <a:gd name="T4" fmla="*/ 128 w 175"/>
                  <a:gd name="T5" fmla="*/ 563 h 563"/>
                  <a:gd name="T6" fmla="*/ 175 w 175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563">
                    <a:moveTo>
                      <a:pt x="175" y="563"/>
                    </a:moveTo>
                    <a:lnTo>
                      <a:pt x="0" y="0"/>
                    </a:lnTo>
                    <a:lnTo>
                      <a:pt x="128" y="563"/>
                    </a:lnTo>
                    <a:lnTo>
                      <a:pt x="175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9"/>
              <p:cNvSpPr>
                <a:spLocks/>
              </p:cNvSpPr>
              <p:nvPr/>
            </p:nvSpPr>
            <p:spPr bwMode="auto">
              <a:xfrm>
                <a:off x="7212013" y="7513638"/>
                <a:ext cx="563563" cy="893762"/>
              </a:xfrm>
              <a:custGeom>
                <a:avLst/>
                <a:gdLst>
                  <a:gd name="T0" fmla="*/ 355 w 355"/>
                  <a:gd name="T1" fmla="*/ 563 h 563"/>
                  <a:gd name="T2" fmla="*/ 0 w 355"/>
                  <a:gd name="T3" fmla="*/ 0 h 563"/>
                  <a:gd name="T4" fmla="*/ 296 w 355"/>
                  <a:gd name="T5" fmla="*/ 563 h 563"/>
                  <a:gd name="T6" fmla="*/ 355 w 355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5" h="563">
                    <a:moveTo>
                      <a:pt x="355" y="563"/>
                    </a:moveTo>
                    <a:lnTo>
                      <a:pt x="0" y="0"/>
                    </a:lnTo>
                    <a:lnTo>
                      <a:pt x="296" y="563"/>
                    </a:lnTo>
                    <a:lnTo>
                      <a:pt x="355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20"/>
              <p:cNvSpPr>
                <a:spLocks/>
              </p:cNvSpPr>
              <p:nvPr/>
            </p:nvSpPr>
            <p:spPr bwMode="auto">
              <a:xfrm>
                <a:off x="7212013" y="7513638"/>
                <a:ext cx="968375" cy="893762"/>
              </a:xfrm>
              <a:custGeom>
                <a:avLst/>
                <a:gdLst>
                  <a:gd name="T0" fmla="*/ 610 w 610"/>
                  <a:gd name="T1" fmla="*/ 563 h 563"/>
                  <a:gd name="T2" fmla="*/ 0 w 610"/>
                  <a:gd name="T3" fmla="*/ 0 h 563"/>
                  <a:gd name="T4" fmla="*/ 520 w 610"/>
                  <a:gd name="T5" fmla="*/ 563 h 563"/>
                  <a:gd name="T6" fmla="*/ 610 w 610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0" h="563">
                    <a:moveTo>
                      <a:pt x="610" y="563"/>
                    </a:moveTo>
                    <a:lnTo>
                      <a:pt x="0" y="0"/>
                    </a:lnTo>
                    <a:lnTo>
                      <a:pt x="520" y="563"/>
                    </a:lnTo>
                    <a:lnTo>
                      <a:pt x="61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21"/>
              <p:cNvSpPr>
                <a:spLocks/>
              </p:cNvSpPr>
              <p:nvPr/>
            </p:nvSpPr>
            <p:spPr bwMode="auto">
              <a:xfrm>
                <a:off x="7212013" y="7513638"/>
                <a:ext cx="1697038" cy="893762"/>
              </a:xfrm>
              <a:custGeom>
                <a:avLst/>
                <a:gdLst>
                  <a:gd name="T0" fmla="*/ 1069 w 1069"/>
                  <a:gd name="T1" fmla="*/ 563 h 563"/>
                  <a:gd name="T2" fmla="*/ 0 w 1069"/>
                  <a:gd name="T3" fmla="*/ 0 h 563"/>
                  <a:gd name="T4" fmla="*/ 889 w 1069"/>
                  <a:gd name="T5" fmla="*/ 563 h 563"/>
                  <a:gd name="T6" fmla="*/ 1069 w 1069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9" h="563">
                    <a:moveTo>
                      <a:pt x="1069" y="563"/>
                    </a:moveTo>
                    <a:lnTo>
                      <a:pt x="0" y="0"/>
                    </a:lnTo>
                    <a:lnTo>
                      <a:pt x="889" y="563"/>
                    </a:lnTo>
                    <a:lnTo>
                      <a:pt x="1069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22"/>
              <p:cNvSpPr>
                <a:spLocks/>
              </p:cNvSpPr>
              <p:nvPr/>
            </p:nvSpPr>
            <p:spPr bwMode="auto">
              <a:xfrm>
                <a:off x="7212013" y="7513638"/>
                <a:ext cx="3952875" cy="893762"/>
              </a:xfrm>
              <a:custGeom>
                <a:avLst/>
                <a:gdLst>
                  <a:gd name="T0" fmla="*/ 2490 w 2490"/>
                  <a:gd name="T1" fmla="*/ 563 h 563"/>
                  <a:gd name="T2" fmla="*/ 0 w 2490"/>
                  <a:gd name="T3" fmla="*/ 0 h 563"/>
                  <a:gd name="T4" fmla="*/ 1807 w 2490"/>
                  <a:gd name="T5" fmla="*/ 563 h 563"/>
                  <a:gd name="T6" fmla="*/ 2490 w 2490"/>
                  <a:gd name="T7" fmla="*/ 563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90" h="563">
                    <a:moveTo>
                      <a:pt x="2490" y="563"/>
                    </a:moveTo>
                    <a:lnTo>
                      <a:pt x="0" y="0"/>
                    </a:lnTo>
                    <a:lnTo>
                      <a:pt x="1807" y="563"/>
                    </a:lnTo>
                    <a:lnTo>
                      <a:pt x="2490" y="5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3"/>
              <p:cNvSpPr>
                <a:spLocks/>
              </p:cNvSpPr>
              <p:nvPr/>
            </p:nvSpPr>
            <p:spPr bwMode="auto">
              <a:xfrm>
                <a:off x="7212013" y="7229475"/>
                <a:ext cx="7205663" cy="569912"/>
              </a:xfrm>
              <a:custGeom>
                <a:avLst/>
                <a:gdLst>
                  <a:gd name="T0" fmla="*/ 0 w 4539"/>
                  <a:gd name="T1" fmla="*/ 179 h 359"/>
                  <a:gd name="T2" fmla="*/ 4539 w 4539"/>
                  <a:gd name="T3" fmla="*/ 359 h 359"/>
                  <a:gd name="T4" fmla="*/ 4539 w 4539"/>
                  <a:gd name="T5" fmla="*/ 0 h 359"/>
                  <a:gd name="T6" fmla="*/ 0 w 4539"/>
                  <a:gd name="T7" fmla="*/ 17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359">
                    <a:moveTo>
                      <a:pt x="0" y="179"/>
                    </a:moveTo>
                    <a:lnTo>
                      <a:pt x="4539" y="359"/>
                    </a:lnTo>
                    <a:lnTo>
                      <a:pt x="4539" y="0"/>
                    </a:lnTo>
                    <a:lnTo>
                      <a:pt x="0" y="1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4"/>
              <p:cNvSpPr>
                <a:spLocks/>
              </p:cNvSpPr>
              <p:nvPr/>
            </p:nvSpPr>
            <p:spPr bwMode="auto">
              <a:xfrm>
                <a:off x="7212013" y="5273675"/>
                <a:ext cx="7205663" cy="2239962"/>
              </a:xfrm>
              <a:custGeom>
                <a:avLst/>
                <a:gdLst>
                  <a:gd name="T0" fmla="*/ 4539 w 4539"/>
                  <a:gd name="T1" fmla="*/ 0 h 1411"/>
                  <a:gd name="T2" fmla="*/ 0 w 4539"/>
                  <a:gd name="T3" fmla="*/ 1411 h 1411"/>
                  <a:gd name="T4" fmla="*/ 4539 w 4539"/>
                  <a:gd name="T5" fmla="*/ 387 h 1411"/>
                  <a:gd name="T6" fmla="*/ 4539 w 4539"/>
                  <a:gd name="T7" fmla="*/ 0 h 1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1411">
                    <a:moveTo>
                      <a:pt x="4539" y="0"/>
                    </a:moveTo>
                    <a:lnTo>
                      <a:pt x="0" y="1411"/>
                    </a:lnTo>
                    <a:lnTo>
                      <a:pt x="4539" y="387"/>
                    </a:lnTo>
                    <a:lnTo>
                      <a:pt x="453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5"/>
              <p:cNvSpPr>
                <a:spLocks/>
              </p:cNvSpPr>
              <p:nvPr/>
            </p:nvSpPr>
            <p:spPr bwMode="auto">
              <a:xfrm>
                <a:off x="7212013" y="2960688"/>
                <a:ext cx="7205663" cy="4552950"/>
              </a:xfrm>
              <a:custGeom>
                <a:avLst/>
                <a:gdLst>
                  <a:gd name="T0" fmla="*/ 4539 w 4539"/>
                  <a:gd name="T1" fmla="*/ 0 h 2868"/>
                  <a:gd name="T2" fmla="*/ 0 w 4539"/>
                  <a:gd name="T3" fmla="*/ 2868 h 2868"/>
                  <a:gd name="T4" fmla="*/ 4539 w 4539"/>
                  <a:gd name="T5" fmla="*/ 482 h 2868"/>
                  <a:gd name="T6" fmla="*/ 4539 w 4539"/>
                  <a:gd name="T7" fmla="*/ 0 h 2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39" h="2868">
                    <a:moveTo>
                      <a:pt x="4539" y="0"/>
                    </a:moveTo>
                    <a:lnTo>
                      <a:pt x="0" y="2868"/>
                    </a:lnTo>
                    <a:lnTo>
                      <a:pt x="4539" y="482"/>
                    </a:lnTo>
                    <a:lnTo>
                      <a:pt x="453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6"/>
              <p:cNvSpPr>
                <a:spLocks/>
              </p:cNvSpPr>
              <p:nvPr/>
            </p:nvSpPr>
            <p:spPr bwMode="auto">
              <a:xfrm>
                <a:off x="7212013" y="-1587"/>
                <a:ext cx="7205663" cy="7515225"/>
              </a:xfrm>
              <a:custGeom>
                <a:avLst/>
                <a:gdLst>
                  <a:gd name="T0" fmla="*/ 4539 w 4539"/>
                  <a:gd name="T1" fmla="*/ 0 h 4734"/>
                  <a:gd name="T2" fmla="*/ 4372 w 4539"/>
                  <a:gd name="T3" fmla="*/ 0 h 4734"/>
                  <a:gd name="T4" fmla="*/ 0 w 4539"/>
                  <a:gd name="T5" fmla="*/ 4734 h 4734"/>
                  <a:gd name="T6" fmla="*/ 4539 w 4539"/>
                  <a:gd name="T7" fmla="*/ 541 h 4734"/>
                  <a:gd name="T8" fmla="*/ 4539 w 4539"/>
                  <a:gd name="T9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9" h="4734">
                    <a:moveTo>
                      <a:pt x="4539" y="0"/>
                    </a:moveTo>
                    <a:lnTo>
                      <a:pt x="4372" y="0"/>
                    </a:lnTo>
                    <a:lnTo>
                      <a:pt x="0" y="4734"/>
                    </a:lnTo>
                    <a:lnTo>
                      <a:pt x="4539" y="541"/>
                    </a:lnTo>
                    <a:lnTo>
                      <a:pt x="453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7"/>
              <p:cNvSpPr>
                <a:spLocks/>
              </p:cNvSpPr>
              <p:nvPr/>
            </p:nvSpPr>
            <p:spPr bwMode="auto">
              <a:xfrm>
                <a:off x="7212013" y="-1587"/>
                <a:ext cx="4748213" cy="7515225"/>
              </a:xfrm>
              <a:custGeom>
                <a:avLst/>
                <a:gdLst>
                  <a:gd name="T0" fmla="*/ 2487 w 2991"/>
                  <a:gd name="T1" fmla="*/ 0 h 4734"/>
                  <a:gd name="T2" fmla="*/ 0 w 2991"/>
                  <a:gd name="T3" fmla="*/ 4734 h 4734"/>
                  <a:gd name="T4" fmla="*/ 2991 w 2991"/>
                  <a:gd name="T5" fmla="*/ 0 h 4734"/>
                  <a:gd name="T6" fmla="*/ 2487 w 2991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91" h="4734">
                    <a:moveTo>
                      <a:pt x="2487" y="0"/>
                    </a:moveTo>
                    <a:lnTo>
                      <a:pt x="0" y="4734"/>
                    </a:lnTo>
                    <a:lnTo>
                      <a:pt x="2991" y="0"/>
                    </a:lnTo>
                    <a:lnTo>
                      <a:pt x="24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8"/>
              <p:cNvSpPr>
                <a:spLocks/>
              </p:cNvSpPr>
              <p:nvPr/>
            </p:nvSpPr>
            <p:spPr bwMode="auto">
              <a:xfrm>
                <a:off x="7212013" y="-1587"/>
                <a:ext cx="2338388" cy="7515225"/>
              </a:xfrm>
              <a:custGeom>
                <a:avLst/>
                <a:gdLst>
                  <a:gd name="T0" fmla="*/ 1069 w 1473"/>
                  <a:gd name="T1" fmla="*/ 0 h 4734"/>
                  <a:gd name="T2" fmla="*/ 0 w 1473"/>
                  <a:gd name="T3" fmla="*/ 4734 h 4734"/>
                  <a:gd name="T4" fmla="*/ 1473 w 1473"/>
                  <a:gd name="T5" fmla="*/ 0 h 4734"/>
                  <a:gd name="T6" fmla="*/ 1069 w 1473"/>
                  <a:gd name="T7" fmla="*/ 0 h 4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3" h="4734">
                    <a:moveTo>
                      <a:pt x="1069" y="0"/>
                    </a:moveTo>
                    <a:lnTo>
                      <a:pt x="0" y="4734"/>
                    </a:lnTo>
                    <a:lnTo>
                      <a:pt x="1473" y="0"/>
                    </a:lnTo>
                    <a:lnTo>
                      <a:pt x="10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26" name="矩形 1191"/>
          <p:cNvSpPr/>
          <p:nvPr/>
        </p:nvSpPr>
        <p:spPr>
          <a:xfrm>
            <a:off x="4586581" y="5590890"/>
            <a:ext cx="3220744" cy="734072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0" fmla="*/ 261257 w 12192000"/>
              <a:gd name="connsiteY0" fmla="*/ 50800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261257 w 12192000"/>
              <a:gd name="connsiteY4" fmla="*/ 508000 h 6858000"/>
              <a:gd name="connsiteX0" fmla="*/ 13607 w 12192000"/>
              <a:gd name="connsiteY0" fmla="*/ 31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13607 w 12192000"/>
              <a:gd name="connsiteY4" fmla="*/ 3175 h 6858000"/>
              <a:gd name="connsiteX0" fmla="*/ 4082 w 12192000"/>
              <a:gd name="connsiteY0" fmla="*/ 31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4082 w 12192000"/>
              <a:gd name="connsiteY4" fmla="*/ 3175 h 6858000"/>
              <a:gd name="connsiteX0" fmla="*/ 6100082 w 12192000"/>
              <a:gd name="connsiteY0" fmla="*/ 56292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6100082 w 12192000"/>
              <a:gd name="connsiteY4" fmla="*/ 5629275 h 6858000"/>
              <a:gd name="connsiteX0" fmla="*/ 6100082 w 12192000"/>
              <a:gd name="connsiteY0" fmla="*/ 5629275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6100082 w 12192000"/>
              <a:gd name="connsiteY4" fmla="*/ 5629275 h 6858000"/>
              <a:gd name="connsiteX0" fmla="*/ 1528082 w 7620000"/>
              <a:gd name="connsiteY0" fmla="*/ 5629275 h 6858000"/>
              <a:gd name="connsiteX1" fmla="*/ 7620000 w 7620000"/>
              <a:gd name="connsiteY1" fmla="*/ 0 h 6858000"/>
              <a:gd name="connsiteX2" fmla="*/ 7620000 w 7620000"/>
              <a:gd name="connsiteY2" fmla="*/ 6858000 h 6858000"/>
              <a:gd name="connsiteX3" fmla="*/ 0 w 7620000"/>
              <a:gd name="connsiteY3" fmla="*/ 6030685 h 6858000"/>
              <a:gd name="connsiteX4" fmla="*/ 1528082 w 7620000"/>
              <a:gd name="connsiteY4" fmla="*/ 5629275 h 6858000"/>
              <a:gd name="connsiteX0" fmla="*/ 1528082 w 7620000"/>
              <a:gd name="connsiteY0" fmla="*/ 962291 h 2191016"/>
              <a:gd name="connsiteX1" fmla="*/ 3149600 w 7620000"/>
              <a:gd name="connsiteY1" fmla="*/ 1298387 h 2191016"/>
              <a:gd name="connsiteX2" fmla="*/ 7620000 w 7620000"/>
              <a:gd name="connsiteY2" fmla="*/ 2191016 h 2191016"/>
              <a:gd name="connsiteX3" fmla="*/ 0 w 7620000"/>
              <a:gd name="connsiteY3" fmla="*/ 1363701 h 2191016"/>
              <a:gd name="connsiteX4" fmla="*/ 1528082 w 7620000"/>
              <a:gd name="connsiteY4" fmla="*/ 962291 h 2191016"/>
              <a:gd name="connsiteX0" fmla="*/ 1528082 w 3149600"/>
              <a:gd name="connsiteY0" fmla="*/ 962291 h 1697530"/>
              <a:gd name="connsiteX1" fmla="*/ 3149600 w 3149600"/>
              <a:gd name="connsiteY1" fmla="*/ 1298387 h 1697530"/>
              <a:gd name="connsiteX2" fmla="*/ 1407885 w 3149600"/>
              <a:gd name="connsiteY2" fmla="*/ 1697530 h 1697530"/>
              <a:gd name="connsiteX3" fmla="*/ 0 w 3149600"/>
              <a:gd name="connsiteY3" fmla="*/ 1363701 h 1697530"/>
              <a:gd name="connsiteX4" fmla="*/ 1528082 w 3149600"/>
              <a:gd name="connsiteY4" fmla="*/ 962291 h 1697530"/>
              <a:gd name="connsiteX0" fmla="*/ 1528082 w 3216275"/>
              <a:gd name="connsiteY0" fmla="*/ 962291 h 1697530"/>
              <a:gd name="connsiteX1" fmla="*/ 3216275 w 3216275"/>
              <a:gd name="connsiteY1" fmla="*/ 1317437 h 1697530"/>
              <a:gd name="connsiteX2" fmla="*/ 1407885 w 3216275"/>
              <a:gd name="connsiteY2" fmla="*/ 1697530 h 1697530"/>
              <a:gd name="connsiteX3" fmla="*/ 0 w 3216275"/>
              <a:gd name="connsiteY3" fmla="*/ 1363701 h 1697530"/>
              <a:gd name="connsiteX4" fmla="*/ 1528082 w 3216275"/>
              <a:gd name="connsiteY4" fmla="*/ 962291 h 1697530"/>
              <a:gd name="connsiteX0" fmla="*/ 1537607 w 3225800"/>
              <a:gd name="connsiteY0" fmla="*/ 962291 h 1697530"/>
              <a:gd name="connsiteX1" fmla="*/ 3225800 w 3225800"/>
              <a:gd name="connsiteY1" fmla="*/ 1317437 h 1697530"/>
              <a:gd name="connsiteX2" fmla="*/ 1417410 w 3225800"/>
              <a:gd name="connsiteY2" fmla="*/ 1697530 h 1697530"/>
              <a:gd name="connsiteX3" fmla="*/ 0 w 3225800"/>
              <a:gd name="connsiteY3" fmla="*/ 1363701 h 1697530"/>
              <a:gd name="connsiteX4" fmla="*/ 1537607 w 3225800"/>
              <a:gd name="connsiteY4" fmla="*/ 962291 h 1697530"/>
              <a:gd name="connsiteX0" fmla="*/ 1537607 w 3225800"/>
              <a:gd name="connsiteY0" fmla="*/ 962291 h 1694355"/>
              <a:gd name="connsiteX1" fmla="*/ 3225800 w 3225800"/>
              <a:gd name="connsiteY1" fmla="*/ 1317437 h 1694355"/>
              <a:gd name="connsiteX2" fmla="*/ 1569810 w 3225800"/>
              <a:gd name="connsiteY2" fmla="*/ 1694355 h 1694355"/>
              <a:gd name="connsiteX3" fmla="*/ 0 w 3225800"/>
              <a:gd name="connsiteY3" fmla="*/ 1363701 h 1694355"/>
              <a:gd name="connsiteX4" fmla="*/ 1537607 w 3225800"/>
              <a:gd name="connsiteY4" fmla="*/ 962291 h 1694355"/>
              <a:gd name="connsiteX0" fmla="*/ 1537607 w 3225800"/>
              <a:gd name="connsiteY0" fmla="*/ 278010 h 1010074"/>
              <a:gd name="connsiteX1" fmla="*/ 3225800 w 3225800"/>
              <a:gd name="connsiteY1" fmla="*/ 633156 h 1010074"/>
              <a:gd name="connsiteX2" fmla="*/ 1569810 w 3225800"/>
              <a:gd name="connsiteY2" fmla="*/ 1010074 h 1010074"/>
              <a:gd name="connsiteX3" fmla="*/ 0 w 3225800"/>
              <a:gd name="connsiteY3" fmla="*/ 679420 h 1010074"/>
              <a:gd name="connsiteX4" fmla="*/ 1537607 w 3225800"/>
              <a:gd name="connsiteY4" fmla="*/ 278010 h 1010074"/>
              <a:gd name="connsiteX0" fmla="*/ 1537607 w 3225800"/>
              <a:gd name="connsiteY0" fmla="*/ 278010 h 1010074"/>
              <a:gd name="connsiteX1" fmla="*/ 3225800 w 3225800"/>
              <a:gd name="connsiteY1" fmla="*/ 633156 h 1010074"/>
              <a:gd name="connsiteX2" fmla="*/ 1569810 w 3225800"/>
              <a:gd name="connsiteY2" fmla="*/ 1010074 h 1010074"/>
              <a:gd name="connsiteX3" fmla="*/ 0 w 3225800"/>
              <a:gd name="connsiteY3" fmla="*/ 679420 h 1010074"/>
              <a:gd name="connsiteX4" fmla="*/ 1537607 w 3225800"/>
              <a:gd name="connsiteY4" fmla="*/ 278010 h 1010074"/>
              <a:gd name="connsiteX0" fmla="*/ 1537607 w 3225800"/>
              <a:gd name="connsiteY0" fmla="*/ 280409 h 1012473"/>
              <a:gd name="connsiteX1" fmla="*/ 3225800 w 3225800"/>
              <a:gd name="connsiteY1" fmla="*/ 635555 h 1012473"/>
              <a:gd name="connsiteX2" fmla="*/ 1569810 w 3225800"/>
              <a:gd name="connsiteY2" fmla="*/ 1012473 h 1012473"/>
              <a:gd name="connsiteX3" fmla="*/ 0 w 3225800"/>
              <a:gd name="connsiteY3" fmla="*/ 681819 h 1012473"/>
              <a:gd name="connsiteX4" fmla="*/ 1537607 w 3225800"/>
              <a:gd name="connsiteY4" fmla="*/ 280409 h 1012473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064"/>
              <a:gd name="connsiteX1" fmla="*/ 3225800 w 3225800"/>
              <a:gd name="connsiteY1" fmla="*/ 355146 h 732064"/>
              <a:gd name="connsiteX2" fmla="*/ 1569810 w 3225800"/>
              <a:gd name="connsiteY2" fmla="*/ 732064 h 732064"/>
              <a:gd name="connsiteX3" fmla="*/ 0 w 3225800"/>
              <a:gd name="connsiteY3" fmla="*/ 401410 h 732064"/>
              <a:gd name="connsiteX4" fmla="*/ 1537607 w 3225800"/>
              <a:gd name="connsiteY4" fmla="*/ 0 h 732064"/>
              <a:gd name="connsiteX0" fmla="*/ 1537607 w 3225800"/>
              <a:gd name="connsiteY0" fmla="*/ 0 h 732601"/>
              <a:gd name="connsiteX1" fmla="*/ 3225800 w 3225800"/>
              <a:gd name="connsiteY1" fmla="*/ 355146 h 732601"/>
              <a:gd name="connsiteX2" fmla="*/ 1569810 w 3225800"/>
              <a:gd name="connsiteY2" fmla="*/ 732064 h 732601"/>
              <a:gd name="connsiteX3" fmla="*/ 0 w 3225800"/>
              <a:gd name="connsiteY3" fmla="*/ 401410 h 732601"/>
              <a:gd name="connsiteX4" fmla="*/ 1537607 w 3225800"/>
              <a:gd name="connsiteY4" fmla="*/ 0 h 732601"/>
              <a:gd name="connsiteX0" fmla="*/ 1537607 w 3225800"/>
              <a:gd name="connsiteY0" fmla="*/ 0 h 733449"/>
              <a:gd name="connsiteX1" fmla="*/ 3225800 w 3225800"/>
              <a:gd name="connsiteY1" fmla="*/ 355146 h 733449"/>
              <a:gd name="connsiteX2" fmla="*/ 1569810 w 3225800"/>
              <a:gd name="connsiteY2" fmla="*/ 732064 h 733449"/>
              <a:gd name="connsiteX3" fmla="*/ 0 w 3225800"/>
              <a:gd name="connsiteY3" fmla="*/ 401410 h 733449"/>
              <a:gd name="connsiteX4" fmla="*/ 1537607 w 3225800"/>
              <a:gd name="connsiteY4" fmla="*/ 0 h 733449"/>
              <a:gd name="connsiteX0" fmla="*/ 1537607 w 3225800"/>
              <a:gd name="connsiteY0" fmla="*/ 405 h 733854"/>
              <a:gd name="connsiteX1" fmla="*/ 3225800 w 3225800"/>
              <a:gd name="connsiteY1" fmla="*/ 355551 h 733854"/>
              <a:gd name="connsiteX2" fmla="*/ 1569810 w 3225800"/>
              <a:gd name="connsiteY2" fmla="*/ 732469 h 733854"/>
              <a:gd name="connsiteX3" fmla="*/ 0 w 3225800"/>
              <a:gd name="connsiteY3" fmla="*/ 401815 h 733854"/>
              <a:gd name="connsiteX4" fmla="*/ 1537607 w 3225800"/>
              <a:gd name="connsiteY4" fmla="*/ 405 h 733854"/>
              <a:gd name="connsiteX0" fmla="*/ 1537607 w 3225800"/>
              <a:gd name="connsiteY0" fmla="*/ 535 h 733984"/>
              <a:gd name="connsiteX1" fmla="*/ 3225800 w 3225800"/>
              <a:gd name="connsiteY1" fmla="*/ 355681 h 733984"/>
              <a:gd name="connsiteX2" fmla="*/ 1569810 w 3225800"/>
              <a:gd name="connsiteY2" fmla="*/ 732599 h 733984"/>
              <a:gd name="connsiteX3" fmla="*/ 0 w 3225800"/>
              <a:gd name="connsiteY3" fmla="*/ 401945 h 733984"/>
              <a:gd name="connsiteX4" fmla="*/ 1537607 w 3225800"/>
              <a:gd name="connsiteY4" fmla="*/ 535 h 733984"/>
              <a:gd name="connsiteX0" fmla="*/ 1528082 w 3216275"/>
              <a:gd name="connsiteY0" fmla="*/ 535 h 733984"/>
              <a:gd name="connsiteX1" fmla="*/ 3216275 w 3216275"/>
              <a:gd name="connsiteY1" fmla="*/ 355681 h 733984"/>
              <a:gd name="connsiteX2" fmla="*/ 1560285 w 3216275"/>
              <a:gd name="connsiteY2" fmla="*/ 732599 h 733984"/>
              <a:gd name="connsiteX3" fmla="*/ 0 w 3216275"/>
              <a:gd name="connsiteY3" fmla="*/ 398770 h 733984"/>
              <a:gd name="connsiteX4" fmla="*/ 1528082 w 3216275"/>
              <a:gd name="connsiteY4" fmla="*/ 535 h 733984"/>
              <a:gd name="connsiteX0" fmla="*/ 1528082 w 3216275"/>
              <a:gd name="connsiteY0" fmla="*/ 535 h 733984"/>
              <a:gd name="connsiteX1" fmla="*/ 3216275 w 3216275"/>
              <a:gd name="connsiteY1" fmla="*/ 355681 h 733984"/>
              <a:gd name="connsiteX2" fmla="*/ 1560285 w 3216275"/>
              <a:gd name="connsiteY2" fmla="*/ 732599 h 733984"/>
              <a:gd name="connsiteX3" fmla="*/ 0 w 3216275"/>
              <a:gd name="connsiteY3" fmla="*/ 398770 h 733984"/>
              <a:gd name="connsiteX4" fmla="*/ 1528082 w 3216275"/>
              <a:gd name="connsiteY4" fmla="*/ 535 h 733984"/>
              <a:gd name="connsiteX0" fmla="*/ 1529853 w 3218046"/>
              <a:gd name="connsiteY0" fmla="*/ 535 h 733984"/>
              <a:gd name="connsiteX1" fmla="*/ 3218046 w 3218046"/>
              <a:gd name="connsiteY1" fmla="*/ 355681 h 733984"/>
              <a:gd name="connsiteX2" fmla="*/ 1562056 w 3218046"/>
              <a:gd name="connsiteY2" fmla="*/ 732599 h 733984"/>
              <a:gd name="connsiteX3" fmla="*/ 1771 w 3218046"/>
              <a:gd name="connsiteY3" fmla="*/ 398770 h 733984"/>
              <a:gd name="connsiteX4" fmla="*/ 1529853 w 3218046"/>
              <a:gd name="connsiteY4" fmla="*/ 535 h 733984"/>
              <a:gd name="connsiteX0" fmla="*/ 1529853 w 3218046"/>
              <a:gd name="connsiteY0" fmla="*/ 544 h 733993"/>
              <a:gd name="connsiteX1" fmla="*/ 3218046 w 3218046"/>
              <a:gd name="connsiteY1" fmla="*/ 355690 h 733993"/>
              <a:gd name="connsiteX2" fmla="*/ 1562056 w 3218046"/>
              <a:gd name="connsiteY2" fmla="*/ 732608 h 733993"/>
              <a:gd name="connsiteX3" fmla="*/ 1771 w 3218046"/>
              <a:gd name="connsiteY3" fmla="*/ 398779 h 733993"/>
              <a:gd name="connsiteX4" fmla="*/ 1529853 w 3218046"/>
              <a:gd name="connsiteY4" fmla="*/ 544 h 733993"/>
              <a:gd name="connsiteX0" fmla="*/ 1529853 w 3218153"/>
              <a:gd name="connsiteY0" fmla="*/ 544 h 734072"/>
              <a:gd name="connsiteX1" fmla="*/ 3218046 w 3218153"/>
              <a:gd name="connsiteY1" fmla="*/ 355690 h 734072"/>
              <a:gd name="connsiteX2" fmla="*/ 1562056 w 3218153"/>
              <a:gd name="connsiteY2" fmla="*/ 732608 h 734072"/>
              <a:gd name="connsiteX3" fmla="*/ 1771 w 3218153"/>
              <a:gd name="connsiteY3" fmla="*/ 398779 h 734072"/>
              <a:gd name="connsiteX4" fmla="*/ 1529853 w 3218153"/>
              <a:gd name="connsiteY4" fmla="*/ 544 h 734072"/>
              <a:gd name="connsiteX0" fmla="*/ 1532984 w 3221284"/>
              <a:gd name="connsiteY0" fmla="*/ 544 h 734072"/>
              <a:gd name="connsiteX1" fmla="*/ 3221177 w 3221284"/>
              <a:gd name="connsiteY1" fmla="*/ 355690 h 734072"/>
              <a:gd name="connsiteX2" fmla="*/ 1565187 w 3221284"/>
              <a:gd name="connsiteY2" fmla="*/ 732608 h 734072"/>
              <a:gd name="connsiteX3" fmla="*/ 1727 w 3221284"/>
              <a:gd name="connsiteY3" fmla="*/ 395604 h 734072"/>
              <a:gd name="connsiteX4" fmla="*/ 1532984 w 3221284"/>
              <a:gd name="connsiteY4" fmla="*/ 544 h 734072"/>
              <a:gd name="connsiteX0" fmla="*/ 1531257 w 3219557"/>
              <a:gd name="connsiteY0" fmla="*/ 544 h 734072"/>
              <a:gd name="connsiteX1" fmla="*/ 3219450 w 3219557"/>
              <a:gd name="connsiteY1" fmla="*/ 355690 h 734072"/>
              <a:gd name="connsiteX2" fmla="*/ 1563460 w 3219557"/>
              <a:gd name="connsiteY2" fmla="*/ 732608 h 734072"/>
              <a:gd name="connsiteX3" fmla="*/ 0 w 3219557"/>
              <a:gd name="connsiteY3" fmla="*/ 395604 h 734072"/>
              <a:gd name="connsiteX4" fmla="*/ 1531257 w 3219557"/>
              <a:gd name="connsiteY4" fmla="*/ 544 h 734072"/>
              <a:gd name="connsiteX0" fmla="*/ 1531257 w 3219557"/>
              <a:gd name="connsiteY0" fmla="*/ 544 h 734072"/>
              <a:gd name="connsiteX1" fmla="*/ 3219450 w 3219557"/>
              <a:gd name="connsiteY1" fmla="*/ 355690 h 734072"/>
              <a:gd name="connsiteX2" fmla="*/ 1563460 w 3219557"/>
              <a:gd name="connsiteY2" fmla="*/ 732608 h 734072"/>
              <a:gd name="connsiteX3" fmla="*/ 0 w 3219557"/>
              <a:gd name="connsiteY3" fmla="*/ 395604 h 734072"/>
              <a:gd name="connsiteX4" fmla="*/ 1531257 w 3219557"/>
              <a:gd name="connsiteY4" fmla="*/ 544 h 734072"/>
              <a:gd name="connsiteX0" fmla="*/ 1531257 w 3219557"/>
              <a:gd name="connsiteY0" fmla="*/ 544 h 734072"/>
              <a:gd name="connsiteX1" fmla="*/ 3219450 w 3219557"/>
              <a:gd name="connsiteY1" fmla="*/ 355690 h 734072"/>
              <a:gd name="connsiteX2" fmla="*/ 1563460 w 3219557"/>
              <a:gd name="connsiteY2" fmla="*/ 732608 h 734072"/>
              <a:gd name="connsiteX3" fmla="*/ 0 w 3219557"/>
              <a:gd name="connsiteY3" fmla="*/ 395604 h 734072"/>
              <a:gd name="connsiteX4" fmla="*/ 1531257 w 3219557"/>
              <a:gd name="connsiteY4" fmla="*/ 544 h 734072"/>
              <a:gd name="connsiteX0" fmla="*/ 1532444 w 3220744"/>
              <a:gd name="connsiteY0" fmla="*/ 544 h 734072"/>
              <a:gd name="connsiteX1" fmla="*/ 3220637 w 3220744"/>
              <a:gd name="connsiteY1" fmla="*/ 355690 h 734072"/>
              <a:gd name="connsiteX2" fmla="*/ 1564647 w 3220744"/>
              <a:gd name="connsiteY2" fmla="*/ 732608 h 734072"/>
              <a:gd name="connsiteX3" fmla="*/ 1187 w 3220744"/>
              <a:gd name="connsiteY3" fmla="*/ 395604 h 734072"/>
              <a:gd name="connsiteX4" fmla="*/ 1532444 w 3220744"/>
              <a:gd name="connsiteY4" fmla="*/ 544 h 73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0744" h="734072">
                <a:moveTo>
                  <a:pt x="1532444" y="544"/>
                </a:moveTo>
                <a:cubicBezTo>
                  <a:pt x="2546025" y="-11249"/>
                  <a:pt x="3200831" y="170633"/>
                  <a:pt x="3220637" y="355690"/>
                </a:cubicBezTo>
                <a:cubicBezTo>
                  <a:pt x="3233790" y="662304"/>
                  <a:pt x="2030919" y="746669"/>
                  <a:pt x="1564647" y="732608"/>
                </a:cubicBezTo>
                <a:cubicBezTo>
                  <a:pt x="1057252" y="730340"/>
                  <a:pt x="10107" y="607422"/>
                  <a:pt x="1187" y="395604"/>
                </a:cubicBezTo>
                <a:cubicBezTo>
                  <a:pt x="-10152" y="310937"/>
                  <a:pt x="29308" y="70697"/>
                  <a:pt x="1532444" y="544"/>
                </a:cubicBezTo>
                <a:close/>
              </a:path>
            </a:pathLst>
          </a:custGeom>
          <a:solidFill>
            <a:srgbClr val="9ECC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5" name="组合 4"/>
          <p:cNvGrpSpPr/>
          <p:nvPr/>
        </p:nvGrpSpPr>
        <p:grpSpPr>
          <a:xfrm>
            <a:off x="6151563" y="1550081"/>
            <a:ext cx="2035175" cy="4454526"/>
            <a:chOff x="6151563" y="1550081"/>
            <a:chExt cx="2035175" cy="4454526"/>
          </a:xfrm>
        </p:grpSpPr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7107238" y="5353731"/>
              <a:ext cx="274637" cy="552450"/>
            </a:xfrm>
            <a:custGeom>
              <a:avLst/>
              <a:gdLst>
                <a:gd name="T0" fmla="*/ 66 w 73"/>
                <a:gd name="T1" fmla="*/ 0 h 147"/>
                <a:gd name="T2" fmla="*/ 54 w 73"/>
                <a:gd name="T3" fmla="*/ 127 h 147"/>
                <a:gd name="T4" fmla="*/ 70 w 73"/>
                <a:gd name="T5" fmla="*/ 140 h 147"/>
                <a:gd name="T6" fmla="*/ 15 w 73"/>
                <a:gd name="T7" fmla="*/ 140 h 147"/>
                <a:gd name="T8" fmla="*/ 22 w 73"/>
                <a:gd name="T9" fmla="*/ 136 h 147"/>
                <a:gd name="T10" fmla="*/ 8 w 73"/>
                <a:gd name="T11" fmla="*/ 129 h 147"/>
                <a:gd name="T12" fmla="*/ 0 w 73"/>
                <a:gd name="T13" fmla="*/ 5 h 147"/>
                <a:gd name="T14" fmla="*/ 66 w 73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47">
                  <a:moveTo>
                    <a:pt x="66" y="0"/>
                  </a:moveTo>
                  <a:cubicBezTo>
                    <a:pt x="66" y="0"/>
                    <a:pt x="56" y="107"/>
                    <a:pt x="54" y="127"/>
                  </a:cubicBezTo>
                  <a:cubicBezTo>
                    <a:pt x="60" y="130"/>
                    <a:pt x="68" y="135"/>
                    <a:pt x="70" y="140"/>
                  </a:cubicBezTo>
                  <a:cubicBezTo>
                    <a:pt x="73" y="147"/>
                    <a:pt x="15" y="140"/>
                    <a:pt x="15" y="140"/>
                  </a:cubicBezTo>
                  <a:cubicBezTo>
                    <a:pt x="15" y="140"/>
                    <a:pt x="18" y="138"/>
                    <a:pt x="22" y="136"/>
                  </a:cubicBezTo>
                  <a:cubicBezTo>
                    <a:pt x="14" y="134"/>
                    <a:pt x="8" y="132"/>
                    <a:pt x="8" y="129"/>
                  </a:cubicBezTo>
                  <a:cubicBezTo>
                    <a:pt x="8" y="123"/>
                    <a:pt x="0" y="5"/>
                    <a:pt x="0" y="5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7088188" y="5806169"/>
              <a:ext cx="390525" cy="198438"/>
            </a:xfrm>
            <a:custGeom>
              <a:avLst/>
              <a:gdLst>
                <a:gd name="T0" fmla="*/ 10 w 104"/>
                <a:gd name="T1" fmla="*/ 6 h 53"/>
                <a:gd name="T2" fmla="*/ 51 w 104"/>
                <a:gd name="T3" fmla="*/ 20 h 53"/>
                <a:gd name="T4" fmla="*/ 72 w 104"/>
                <a:gd name="T5" fmla="*/ 13 h 53"/>
                <a:gd name="T6" fmla="*/ 103 w 104"/>
                <a:gd name="T7" fmla="*/ 41 h 53"/>
                <a:gd name="T8" fmla="*/ 44 w 104"/>
                <a:gd name="T9" fmla="*/ 50 h 53"/>
                <a:gd name="T10" fmla="*/ 10 w 104"/>
                <a:gd name="T11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53">
                  <a:moveTo>
                    <a:pt x="10" y="6"/>
                  </a:moveTo>
                  <a:cubicBezTo>
                    <a:pt x="12" y="0"/>
                    <a:pt x="35" y="23"/>
                    <a:pt x="51" y="20"/>
                  </a:cubicBezTo>
                  <a:cubicBezTo>
                    <a:pt x="67" y="18"/>
                    <a:pt x="64" y="12"/>
                    <a:pt x="72" y="13"/>
                  </a:cubicBezTo>
                  <a:cubicBezTo>
                    <a:pt x="79" y="14"/>
                    <a:pt x="101" y="34"/>
                    <a:pt x="103" y="41"/>
                  </a:cubicBezTo>
                  <a:cubicBezTo>
                    <a:pt x="104" y="49"/>
                    <a:pt x="68" y="53"/>
                    <a:pt x="44" y="50"/>
                  </a:cubicBezTo>
                  <a:cubicBezTo>
                    <a:pt x="19" y="46"/>
                    <a:pt x="0" y="45"/>
                    <a:pt x="10" y="6"/>
                  </a:cubicBezTo>
                  <a:close/>
                </a:path>
              </a:pathLst>
            </a:custGeom>
            <a:solidFill>
              <a:srgbClr val="F16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6786563" y="5353731"/>
              <a:ext cx="268287" cy="552450"/>
            </a:xfrm>
            <a:custGeom>
              <a:avLst/>
              <a:gdLst>
                <a:gd name="T0" fmla="*/ 7 w 71"/>
                <a:gd name="T1" fmla="*/ 0 h 147"/>
                <a:gd name="T2" fmla="*/ 18 w 71"/>
                <a:gd name="T3" fmla="*/ 127 h 147"/>
                <a:gd name="T4" fmla="*/ 3 w 71"/>
                <a:gd name="T5" fmla="*/ 140 h 147"/>
                <a:gd name="T6" fmla="*/ 57 w 71"/>
                <a:gd name="T7" fmla="*/ 140 h 147"/>
                <a:gd name="T8" fmla="*/ 51 w 71"/>
                <a:gd name="T9" fmla="*/ 136 h 147"/>
                <a:gd name="T10" fmla="*/ 65 w 71"/>
                <a:gd name="T11" fmla="*/ 129 h 147"/>
                <a:gd name="T12" fmla="*/ 71 w 71"/>
                <a:gd name="T13" fmla="*/ 8 h 147"/>
                <a:gd name="T14" fmla="*/ 7 w 71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47">
                  <a:moveTo>
                    <a:pt x="7" y="0"/>
                  </a:moveTo>
                  <a:cubicBezTo>
                    <a:pt x="7" y="0"/>
                    <a:pt x="17" y="107"/>
                    <a:pt x="18" y="127"/>
                  </a:cubicBezTo>
                  <a:cubicBezTo>
                    <a:pt x="13" y="130"/>
                    <a:pt x="5" y="135"/>
                    <a:pt x="3" y="140"/>
                  </a:cubicBezTo>
                  <a:cubicBezTo>
                    <a:pt x="0" y="147"/>
                    <a:pt x="57" y="140"/>
                    <a:pt x="57" y="140"/>
                  </a:cubicBezTo>
                  <a:cubicBezTo>
                    <a:pt x="57" y="140"/>
                    <a:pt x="55" y="138"/>
                    <a:pt x="51" y="136"/>
                  </a:cubicBezTo>
                  <a:cubicBezTo>
                    <a:pt x="58" y="134"/>
                    <a:pt x="65" y="132"/>
                    <a:pt x="65" y="129"/>
                  </a:cubicBezTo>
                  <a:cubicBezTo>
                    <a:pt x="65" y="123"/>
                    <a:pt x="71" y="8"/>
                    <a:pt x="71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196013" y="3767819"/>
              <a:ext cx="636587" cy="1063625"/>
            </a:xfrm>
            <a:custGeom>
              <a:avLst/>
              <a:gdLst>
                <a:gd name="T0" fmla="*/ 160 w 169"/>
                <a:gd name="T1" fmla="*/ 0 h 283"/>
                <a:gd name="T2" fmla="*/ 114 w 169"/>
                <a:gd name="T3" fmla="*/ 37 h 283"/>
                <a:gd name="T4" fmla="*/ 39 w 169"/>
                <a:gd name="T5" fmla="*/ 206 h 283"/>
                <a:gd name="T6" fmla="*/ 3 w 169"/>
                <a:gd name="T7" fmla="*/ 242 h 283"/>
                <a:gd name="T8" fmla="*/ 27 w 169"/>
                <a:gd name="T9" fmla="*/ 275 h 283"/>
                <a:gd name="T10" fmla="*/ 65 w 169"/>
                <a:gd name="T11" fmla="*/ 236 h 283"/>
                <a:gd name="T12" fmla="*/ 155 w 169"/>
                <a:gd name="T13" fmla="*/ 72 h 283"/>
                <a:gd name="T14" fmla="*/ 160 w 169"/>
                <a:gd name="T15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283">
                  <a:moveTo>
                    <a:pt x="160" y="0"/>
                  </a:moveTo>
                  <a:cubicBezTo>
                    <a:pt x="160" y="0"/>
                    <a:pt x="128" y="14"/>
                    <a:pt x="114" y="37"/>
                  </a:cubicBezTo>
                  <a:cubicBezTo>
                    <a:pt x="101" y="60"/>
                    <a:pt x="44" y="202"/>
                    <a:pt x="39" y="206"/>
                  </a:cubicBezTo>
                  <a:cubicBezTo>
                    <a:pt x="33" y="210"/>
                    <a:pt x="5" y="217"/>
                    <a:pt x="3" y="242"/>
                  </a:cubicBezTo>
                  <a:cubicBezTo>
                    <a:pt x="0" y="267"/>
                    <a:pt x="5" y="283"/>
                    <a:pt x="27" y="275"/>
                  </a:cubicBezTo>
                  <a:cubicBezTo>
                    <a:pt x="49" y="268"/>
                    <a:pt x="61" y="245"/>
                    <a:pt x="65" y="236"/>
                  </a:cubicBezTo>
                  <a:cubicBezTo>
                    <a:pt x="69" y="226"/>
                    <a:pt x="140" y="85"/>
                    <a:pt x="155" y="72"/>
                  </a:cubicBezTo>
                  <a:cubicBezTo>
                    <a:pt x="169" y="58"/>
                    <a:pt x="163" y="9"/>
                    <a:pt x="160" y="0"/>
                  </a:cubicBez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7302500" y="3767819"/>
              <a:ext cx="444500" cy="1176338"/>
            </a:xfrm>
            <a:custGeom>
              <a:avLst/>
              <a:gdLst>
                <a:gd name="T0" fmla="*/ 19 w 118"/>
                <a:gd name="T1" fmla="*/ 0 h 313"/>
                <a:gd name="T2" fmla="*/ 65 w 118"/>
                <a:gd name="T3" fmla="*/ 37 h 313"/>
                <a:gd name="T4" fmla="*/ 96 w 118"/>
                <a:gd name="T5" fmla="*/ 237 h 313"/>
                <a:gd name="T6" fmla="*/ 115 w 118"/>
                <a:gd name="T7" fmla="*/ 277 h 313"/>
                <a:gd name="T8" fmla="*/ 74 w 118"/>
                <a:gd name="T9" fmla="*/ 306 h 313"/>
                <a:gd name="T10" fmla="*/ 64 w 118"/>
                <a:gd name="T11" fmla="*/ 266 h 313"/>
                <a:gd name="T12" fmla="*/ 15 w 118"/>
                <a:gd name="T13" fmla="*/ 75 h 313"/>
                <a:gd name="T14" fmla="*/ 19 w 118"/>
                <a:gd name="T15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313">
                  <a:moveTo>
                    <a:pt x="19" y="0"/>
                  </a:moveTo>
                  <a:cubicBezTo>
                    <a:pt x="19" y="0"/>
                    <a:pt x="51" y="14"/>
                    <a:pt x="65" y="37"/>
                  </a:cubicBezTo>
                  <a:cubicBezTo>
                    <a:pt x="78" y="60"/>
                    <a:pt x="91" y="233"/>
                    <a:pt x="96" y="237"/>
                  </a:cubicBezTo>
                  <a:cubicBezTo>
                    <a:pt x="101" y="241"/>
                    <a:pt x="112" y="252"/>
                    <a:pt x="115" y="277"/>
                  </a:cubicBezTo>
                  <a:cubicBezTo>
                    <a:pt x="118" y="302"/>
                    <a:pt x="96" y="313"/>
                    <a:pt x="74" y="306"/>
                  </a:cubicBezTo>
                  <a:cubicBezTo>
                    <a:pt x="53" y="298"/>
                    <a:pt x="68" y="276"/>
                    <a:pt x="64" y="266"/>
                  </a:cubicBezTo>
                  <a:cubicBezTo>
                    <a:pt x="60" y="257"/>
                    <a:pt x="29" y="89"/>
                    <a:pt x="15" y="75"/>
                  </a:cubicBezTo>
                  <a:cubicBezTo>
                    <a:pt x="0" y="62"/>
                    <a:pt x="15" y="9"/>
                    <a:pt x="19" y="0"/>
                  </a:cubicBez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3" name="组合 122"/>
            <p:cNvGrpSpPr/>
            <p:nvPr/>
          </p:nvGrpSpPr>
          <p:grpSpPr>
            <a:xfrm>
              <a:off x="6151563" y="1550081"/>
              <a:ext cx="2035175" cy="3284538"/>
              <a:chOff x="6151563" y="1303338"/>
              <a:chExt cx="2035175" cy="3284538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6151563" y="1600201"/>
                <a:ext cx="2035175" cy="2987675"/>
              </a:xfrm>
              <a:custGeom>
                <a:avLst/>
                <a:gdLst>
                  <a:gd name="T0" fmla="*/ 233 w 541"/>
                  <a:gd name="T1" fmla="*/ 0 h 795"/>
                  <a:gd name="T2" fmla="*/ 4 w 541"/>
                  <a:gd name="T3" fmla="*/ 192 h 795"/>
                  <a:gd name="T4" fmla="*/ 19 w 541"/>
                  <a:gd name="T5" fmla="*/ 695 h 795"/>
                  <a:gd name="T6" fmla="*/ 489 w 541"/>
                  <a:gd name="T7" fmla="*/ 695 h 795"/>
                  <a:gd name="T8" fmla="*/ 485 w 541"/>
                  <a:gd name="T9" fmla="*/ 319 h 795"/>
                  <a:gd name="T10" fmla="*/ 233 w 541"/>
                  <a:gd name="T11" fmla="*/ 0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1" h="795">
                    <a:moveTo>
                      <a:pt x="233" y="0"/>
                    </a:moveTo>
                    <a:cubicBezTo>
                      <a:pt x="137" y="0"/>
                      <a:pt x="8" y="71"/>
                      <a:pt x="4" y="192"/>
                    </a:cubicBezTo>
                    <a:cubicBezTo>
                      <a:pt x="0" y="314"/>
                      <a:pt x="117" y="562"/>
                      <a:pt x="19" y="695"/>
                    </a:cubicBezTo>
                    <a:cubicBezTo>
                      <a:pt x="19" y="695"/>
                      <a:pt x="235" y="795"/>
                      <a:pt x="489" y="695"/>
                    </a:cubicBezTo>
                    <a:cubicBezTo>
                      <a:pt x="489" y="695"/>
                      <a:pt x="429" y="504"/>
                      <a:pt x="485" y="319"/>
                    </a:cubicBezTo>
                    <a:cubicBezTo>
                      <a:pt x="541" y="135"/>
                      <a:pt x="458" y="0"/>
                      <a:pt x="2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6572250" y="1303338"/>
                <a:ext cx="1004887" cy="615950"/>
              </a:xfrm>
              <a:custGeom>
                <a:avLst/>
                <a:gdLst>
                  <a:gd name="T0" fmla="*/ 38 w 267"/>
                  <a:gd name="T1" fmla="*/ 148 h 164"/>
                  <a:gd name="T2" fmla="*/ 7 w 267"/>
                  <a:gd name="T3" fmla="*/ 46 h 164"/>
                  <a:gd name="T4" fmla="*/ 86 w 267"/>
                  <a:gd name="T5" fmla="*/ 65 h 164"/>
                  <a:gd name="T6" fmla="*/ 133 w 267"/>
                  <a:gd name="T7" fmla="*/ 0 h 164"/>
                  <a:gd name="T8" fmla="*/ 183 w 267"/>
                  <a:gd name="T9" fmla="*/ 56 h 164"/>
                  <a:gd name="T10" fmla="*/ 256 w 267"/>
                  <a:gd name="T11" fmla="*/ 21 h 164"/>
                  <a:gd name="T12" fmla="*/ 227 w 267"/>
                  <a:gd name="T13" fmla="*/ 150 h 164"/>
                  <a:gd name="T14" fmla="*/ 38 w 267"/>
                  <a:gd name="T15" fmla="*/ 14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7" h="164">
                    <a:moveTo>
                      <a:pt x="38" y="148"/>
                    </a:moveTo>
                    <a:cubicBezTo>
                      <a:pt x="38" y="148"/>
                      <a:pt x="0" y="60"/>
                      <a:pt x="7" y="46"/>
                    </a:cubicBezTo>
                    <a:cubicBezTo>
                      <a:pt x="15" y="33"/>
                      <a:pt x="73" y="65"/>
                      <a:pt x="86" y="65"/>
                    </a:cubicBezTo>
                    <a:cubicBezTo>
                      <a:pt x="100" y="65"/>
                      <a:pt x="117" y="0"/>
                      <a:pt x="133" y="0"/>
                    </a:cubicBezTo>
                    <a:cubicBezTo>
                      <a:pt x="148" y="0"/>
                      <a:pt x="171" y="50"/>
                      <a:pt x="183" y="56"/>
                    </a:cubicBezTo>
                    <a:cubicBezTo>
                      <a:pt x="194" y="62"/>
                      <a:pt x="244" y="13"/>
                      <a:pt x="256" y="21"/>
                    </a:cubicBezTo>
                    <a:cubicBezTo>
                      <a:pt x="267" y="29"/>
                      <a:pt x="238" y="137"/>
                      <a:pt x="227" y="150"/>
                    </a:cubicBezTo>
                    <a:cubicBezTo>
                      <a:pt x="215" y="164"/>
                      <a:pt x="171" y="133"/>
                      <a:pt x="38" y="148"/>
                    </a:cubicBezTo>
                    <a:close/>
                  </a:path>
                </a:pathLst>
              </a:custGeom>
              <a:solidFill>
                <a:srgbClr val="F1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6151563" y="2949576"/>
                <a:ext cx="1038225" cy="1255713"/>
              </a:xfrm>
              <a:custGeom>
                <a:avLst/>
                <a:gdLst>
                  <a:gd name="T0" fmla="*/ 55 w 276"/>
                  <a:gd name="T1" fmla="*/ 21 h 334"/>
                  <a:gd name="T2" fmla="*/ 74 w 276"/>
                  <a:gd name="T3" fmla="*/ 158 h 334"/>
                  <a:gd name="T4" fmla="*/ 12 w 276"/>
                  <a:gd name="T5" fmla="*/ 191 h 334"/>
                  <a:gd name="T6" fmla="*/ 51 w 276"/>
                  <a:gd name="T7" fmla="*/ 286 h 334"/>
                  <a:gd name="T8" fmla="*/ 227 w 276"/>
                  <a:gd name="T9" fmla="*/ 259 h 334"/>
                  <a:gd name="T10" fmla="*/ 55 w 276"/>
                  <a:gd name="T11" fmla="*/ 21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6" h="334">
                    <a:moveTo>
                      <a:pt x="55" y="21"/>
                    </a:moveTo>
                    <a:cubicBezTo>
                      <a:pt x="55" y="21"/>
                      <a:pt x="92" y="102"/>
                      <a:pt x="74" y="158"/>
                    </a:cubicBezTo>
                    <a:cubicBezTo>
                      <a:pt x="57" y="215"/>
                      <a:pt x="26" y="210"/>
                      <a:pt x="12" y="191"/>
                    </a:cubicBezTo>
                    <a:cubicBezTo>
                      <a:pt x="8" y="186"/>
                      <a:pt x="0" y="249"/>
                      <a:pt x="51" y="286"/>
                    </a:cubicBezTo>
                    <a:cubicBezTo>
                      <a:pt x="103" y="324"/>
                      <a:pt x="178" y="334"/>
                      <a:pt x="227" y="259"/>
                    </a:cubicBezTo>
                    <a:cubicBezTo>
                      <a:pt x="276" y="185"/>
                      <a:pt x="167" y="0"/>
                      <a:pt x="55" y="21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6978650" y="2949576"/>
                <a:ext cx="1038225" cy="1255713"/>
              </a:xfrm>
              <a:custGeom>
                <a:avLst/>
                <a:gdLst>
                  <a:gd name="T0" fmla="*/ 221 w 276"/>
                  <a:gd name="T1" fmla="*/ 21 h 334"/>
                  <a:gd name="T2" fmla="*/ 202 w 276"/>
                  <a:gd name="T3" fmla="*/ 158 h 334"/>
                  <a:gd name="T4" fmla="*/ 265 w 276"/>
                  <a:gd name="T5" fmla="*/ 191 h 334"/>
                  <a:gd name="T6" fmla="*/ 225 w 276"/>
                  <a:gd name="T7" fmla="*/ 286 h 334"/>
                  <a:gd name="T8" fmla="*/ 49 w 276"/>
                  <a:gd name="T9" fmla="*/ 259 h 334"/>
                  <a:gd name="T10" fmla="*/ 221 w 276"/>
                  <a:gd name="T11" fmla="*/ 21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6" h="334">
                    <a:moveTo>
                      <a:pt x="221" y="21"/>
                    </a:moveTo>
                    <a:cubicBezTo>
                      <a:pt x="221" y="21"/>
                      <a:pt x="184" y="102"/>
                      <a:pt x="202" y="158"/>
                    </a:cubicBezTo>
                    <a:cubicBezTo>
                      <a:pt x="220" y="215"/>
                      <a:pt x="251" y="210"/>
                      <a:pt x="265" y="191"/>
                    </a:cubicBezTo>
                    <a:cubicBezTo>
                      <a:pt x="269" y="186"/>
                      <a:pt x="276" y="249"/>
                      <a:pt x="225" y="286"/>
                    </a:cubicBezTo>
                    <a:cubicBezTo>
                      <a:pt x="174" y="324"/>
                      <a:pt x="98" y="334"/>
                      <a:pt x="49" y="259"/>
                    </a:cubicBezTo>
                    <a:cubicBezTo>
                      <a:pt x="0" y="185"/>
                      <a:pt x="109" y="0"/>
                      <a:pt x="221" y="21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6719888" y="3509963"/>
                <a:ext cx="654050" cy="307975"/>
              </a:xfrm>
              <a:custGeom>
                <a:avLst/>
                <a:gdLst>
                  <a:gd name="T0" fmla="*/ 97 w 174"/>
                  <a:gd name="T1" fmla="*/ 0 h 82"/>
                  <a:gd name="T2" fmla="*/ 21 w 174"/>
                  <a:gd name="T3" fmla="*/ 3 h 82"/>
                  <a:gd name="T4" fmla="*/ 59 w 174"/>
                  <a:gd name="T5" fmla="*/ 67 h 82"/>
                  <a:gd name="T6" fmla="*/ 151 w 174"/>
                  <a:gd name="T7" fmla="*/ 79 h 82"/>
                  <a:gd name="T8" fmla="*/ 174 w 174"/>
                  <a:gd name="T9" fmla="*/ 4 h 82"/>
                  <a:gd name="T10" fmla="*/ 97 w 174"/>
                  <a:gd name="T1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4" h="82">
                    <a:moveTo>
                      <a:pt x="97" y="0"/>
                    </a:moveTo>
                    <a:cubicBezTo>
                      <a:pt x="54" y="0"/>
                      <a:pt x="41" y="0"/>
                      <a:pt x="21" y="3"/>
                    </a:cubicBezTo>
                    <a:cubicBezTo>
                      <a:pt x="0" y="5"/>
                      <a:pt x="36" y="62"/>
                      <a:pt x="59" y="67"/>
                    </a:cubicBezTo>
                    <a:cubicBezTo>
                      <a:pt x="82" y="72"/>
                      <a:pt x="152" y="82"/>
                      <a:pt x="151" y="79"/>
                    </a:cubicBezTo>
                    <a:cubicBezTo>
                      <a:pt x="150" y="77"/>
                      <a:pt x="174" y="4"/>
                      <a:pt x="174" y="4"/>
                    </a:cubicBezTo>
                    <a:cubicBezTo>
                      <a:pt x="174" y="4"/>
                      <a:pt x="140" y="0"/>
                      <a:pt x="97" y="0"/>
                    </a:cubicBezTo>
                    <a:close/>
                  </a:path>
                </a:pathLst>
              </a:custGeom>
              <a:solidFill>
                <a:srgbClr val="FEC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Rectangle 15"/>
              <p:cNvSpPr>
                <a:spLocks noChangeArrowheads="1"/>
              </p:cNvSpPr>
              <p:nvPr/>
            </p:nvSpPr>
            <p:spPr bwMode="auto">
              <a:xfrm>
                <a:off x="6923088" y="3295651"/>
                <a:ext cx="327025" cy="255588"/>
              </a:xfrm>
              <a:prstGeom prst="rect">
                <a:avLst/>
              </a:prstGeom>
              <a:solidFill>
                <a:srgbClr val="FEC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>
                <a:off x="6365875" y="2141538"/>
                <a:ext cx="1458912" cy="1346200"/>
              </a:xfrm>
              <a:prstGeom prst="ellipse">
                <a:avLst/>
              </a:prstGeom>
              <a:solidFill>
                <a:srgbClr val="FFE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6173788" y="1562101"/>
                <a:ext cx="1851025" cy="1830388"/>
              </a:xfrm>
              <a:custGeom>
                <a:avLst/>
                <a:gdLst>
                  <a:gd name="T0" fmla="*/ 140 w 492"/>
                  <a:gd name="T1" fmla="*/ 243 h 487"/>
                  <a:gd name="T2" fmla="*/ 98 w 492"/>
                  <a:gd name="T3" fmla="*/ 336 h 487"/>
                  <a:gd name="T4" fmla="*/ 150 w 492"/>
                  <a:gd name="T5" fmla="*/ 442 h 487"/>
                  <a:gd name="T6" fmla="*/ 80 w 492"/>
                  <a:gd name="T7" fmla="*/ 453 h 487"/>
                  <a:gd name="T8" fmla="*/ 19 w 492"/>
                  <a:gd name="T9" fmla="*/ 215 h 487"/>
                  <a:gd name="T10" fmla="*/ 98 w 492"/>
                  <a:gd name="T11" fmla="*/ 91 h 487"/>
                  <a:gd name="T12" fmla="*/ 320 w 492"/>
                  <a:gd name="T13" fmla="*/ 41 h 487"/>
                  <a:gd name="T14" fmla="*/ 479 w 492"/>
                  <a:gd name="T15" fmla="*/ 354 h 487"/>
                  <a:gd name="T16" fmla="*/ 340 w 492"/>
                  <a:gd name="T17" fmla="*/ 443 h 487"/>
                  <a:gd name="T18" fmla="*/ 411 w 492"/>
                  <a:gd name="T19" fmla="*/ 380 h 487"/>
                  <a:gd name="T20" fmla="*/ 369 w 492"/>
                  <a:gd name="T21" fmla="*/ 256 h 487"/>
                  <a:gd name="T22" fmla="*/ 383 w 492"/>
                  <a:gd name="T23" fmla="*/ 324 h 487"/>
                  <a:gd name="T24" fmla="*/ 305 w 492"/>
                  <a:gd name="T25" fmla="*/ 232 h 487"/>
                  <a:gd name="T26" fmla="*/ 178 w 492"/>
                  <a:gd name="T27" fmla="*/ 222 h 487"/>
                  <a:gd name="T28" fmla="*/ 245 w 492"/>
                  <a:gd name="T29" fmla="*/ 229 h 487"/>
                  <a:gd name="T30" fmla="*/ 140 w 492"/>
                  <a:gd name="T31" fmla="*/ 24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2" h="487">
                    <a:moveTo>
                      <a:pt x="140" y="243"/>
                    </a:moveTo>
                    <a:cubicBezTo>
                      <a:pt x="140" y="243"/>
                      <a:pt x="132" y="324"/>
                      <a:pt x="98" y="336"/>
                    </a:cubicBezTo>
                    <a:cubicBezTo>
                      <a:pt x="64" y="348"/>
                      <a:pt x="93" y="451"/>
                      <a:pt x="150" y="442"/>
                    </a:cubicBezTo>
                    <a:cubicBezTo>
                      <a:pt x="150" y="442"/>
                      <a:pt x="132" y="476"/>
                      <a:pt x="80" y="453"/>
                    </a:cubicBezTo>
                    <a:cubicBezTo>
                      <a:pt x="29" y="430"/>
                      <a:pt x="0" y="326"/>
                      <a:pt x="19" y="215"/>
                    </a:cubicBezTo>
                    <a:cubicBezTo>
                      <a:pt x="38" y="103"/>
                      <a:pt x="83" y="97"/>
                      <a:pt x="98" y="91"/>
                    </a:cubicBezTo>
                    <a:cubicBezTo>
                      <a:pt x="98" y="91"/>
                      <a:pt x="179" y="0"/>
                      <a:pt x="320" y="41"/>
                    </a:cubicBezTo>
                    <a:cubicBezTo>
                      <a:pt x="461" y="81"/>
                      <a:pt x="492" y="256"/>
                      <a:pt x="479" y="354"/>
                    </a:cubicBezTo>
                    <a:cubicBezTo>
                      <a:pt x="467" y="453"/>
                      <a:pt x="374" y="487"/>
                      <a:pt x="340" y="443"/>
                    </a:cubicBezTo>
                    <a:cubicBezTo>
                      <a:pt x="340" y="443"/>
                      <a:pt x="393" y="443"/>
                      <a:pt x="411" y="380"/>
                    </a:cubicBezTo>
                    <a:cubicBezTo>
                      <a:pt x="429" y="318"/>
                      <a:pt x="369" y="256"/>
                      <a:pt x="369" y="256"/>
                    </a:cubicBezTo>
                    <a:cubicBezTo>
                      <a:pt x="369" y="256"/>
                      <a:pt x="388" y="291"/>
                      <a:pt x="383" y="324"/>
                    </a:cubicBezTo>
                    <a:cubicBezTo>
                      <a:pt x="383" y="324"/>
                      <a:pt x="352" y="259"/>
                      <a:pt x="305" y="232"/>
                    </a:cubicBezTo>
                    <a:cubicBezTo>
                      <a:pt x="259" y="205"/>
                      <a:pt x="178" y="222"/>
                      <a:pt x="178" y="222"/>
                    </a:cubicBezTo>
                    <a:cubicBezTo>
                      <a:pt x="178" y="222"/>
                      <a:pt x="223" y="235"/>
                      <a:pt x="245" y="229"/>
                    </a:cubicBezTo>
                    <a:cubicBezTo>
                      <a:pt x="245" y="229"/>
                      <a:pt x="213" y="256"/>
                      <a:pt x="140" y="243"/>
                    </a:cubicBezTo>
                    <a:close/>
                  </a:path>
                </a:pathLst>
              </a:custGeom>
              <a:solidFill>
                <a:srgbClr val="F78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6929438" y="3194051"/>
                <a:ext cx="312737" cy="146050"/>
              </a:xfrm>
              <a:custGeom>
                <a:avLst/>
                <a:gdLst>
                  <a:gd name="T0" fmla="*/ 83 w 83"/>
                  <a:gd name="T1" fmla="*/ 8 h 39"/>
                  <a:gd name="T2" fmla="*/ 0 w 83"/>
                  <a:gd name="T3" fmla="*/ 8 h 39"/>
                  <a:gd name="T4" fmla="*/ 42 w 83"/>
                  <a:gd name="T5" fmla="*/ 10 h 39"/>
                  <a:gd name="T6" fmla="*/ 83 w 83"/>
                  <a:gd name="T7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39">
                    <a:moveTo>
                      <a:pt x="83" y="8"/>
                    </a:moveTo>
                    <a:cubicBezTo>
                      <a:pt x="61" y="39"/>
                      <a:pt x="22" y="39"/>
                      <a:pt x="0" y="8"/>
                    </a:cubicBezTo>
                    <a:cubicBezTo>
                      <a:pt x="18" y="0"/>
                      <a:pt x="37" y="10"/>
                      <a:pt x="42" y="10"/>
                    </a:cubicBezTo>
                    <a:cubicBezTo>
                      <a:pt x="48" y="10"/>
                      <a:pt x="63" y="0"/>
                      <a:pt x="83" y="8"/>
                    </a:cubicBezTo>
                    <a:close/>
                  </a:path>
                </a:pathLst>
              </a:custGeom>
              <a:solidFill>
                <a:srgbClr val="F3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>
                <a:off x="6742113" y="2784476"/>
                <a:ext cx="109537" cy="142875"/>
              </a:xfrm>
              <a:prstGeom prst="ellipse">
                <a:avLst/>
              </a:prstGeom>
              <a:solidFill>
                <a:srgbClr val="3B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7316788" y="2784476"/>
                <a:ext cx="109537" cy="142875"/>
              </a:xfrm>
              <a:prstGeom prst="ellipse">
                <a:avLst/>
              </a:prstGeom>
              <a:solidFill>
                <a:srgbClr val="3B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Oval 21"/>
              <p:cNvSpPr>
                <a:spLocks noChangeArrowheads="1"/>
              </p:cNvSpPr>
              <p:nvPr/>
            </p:nvSpPr>
            <p:spPr bwMode="auto">
              <a:xfrm>
                <a:off x="7370763" y="2798763"/>
                <a:ext cx="36512" cy="38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Oval 22"/>
              <p:cNvSpPr>
                <a:spLocks noChangeArrowheads="1"/>
              </p:cNvSpPr>
              <p:nvPr/>
            </p:nvSpPr>
            <p:spPr bwMode="auto">
              <a:xfrm>
                <a:off x="6791325" y="2798763"/>
                <a:ext cx="36512" cy="38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auto">
              <a:xfrm>
                <a:off x="7272338" y="2565401"/>
                <a:ext cx="327025" cy="142875"/>
              </a:xfrm>
              <a:custGeom>
                <a:avLst/>
                <a:gdLst>
                  <a:gd name="T0" fmla="*/ 67 w 87"/>
                  <a:gd name="T1" fmla="*/ 24 h 38"/>
                  <a:gd name="T2" fmla="*/ 14 w 87"/>
                  <a:gd name="T3" fmla="*/ 32 h 38"/>
                  <a:gd name="T4" fmla="*/ 7 w 87"/>
                  <a:gd name="T5" fmla="*/ 24 h 38"/>
                  <a:gd name="T6" fmla="*/ 67 w 87"/>
                  <a:gd name="T7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38">
                    <a:moveTo>
                      <a:pt x="67" y="24"/>
                    </a:moveTo>
                    <a:cubicBezTo>
                      <a:pt x="55" y="24"/>
                      <a:pt x="33" y="13"/>
                      <a:pt x="14" y="32"/>
                    </a:cubicBezTo>
                    <a:cubicBezTo>
                      <a:pt x="8" y="38"/>
                      <a:pt x="0" y="30"/>
                      <a:pt x="7" y="24"/>
                    </a:cubicBezTo>
                    <a:cubicBezTo>
                      <a:pt x="35" y="0"/>
                      <a:pt x="87" y="26"/>
                      <a:pt x="67" y="24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4"/>
              <p:cNvSpPr>
                <a:spLocks/>
              </p:cNvSpPr>
              <p:nvPr/>
            </p:nvSpPr>
            <p:spPr bwMode="auto">
              <a:xfrm>
                <a:off x="6569075" y="2565401"/>
                <a:ext cx="327025" cy="142875"/>
              </a:xfrm>
              <a:custGeom>
                <a:avLst/>
                <a:gdLst>
                  <a:gd name="T0" fmla="*/ 20 w 87"/>
                  <a:gd name="T1" fmla="*/ 24 h 38"/>
                  <a:gd name="T2" fmla="*/ 73 w 87"/>
                  <a:gd name="T3" fmla="*/ 32 h 38"/>
                  <a:gd name="T4" fmla="*/ 80 w 87"/>
                  <a:gd name="T5" fmla="*/ 24 h 38"/>
                  <a:gd name="T6" fmla="*/ 20 w 87"/>
                  <a:gd name="T7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" h="38">
                    <a:moveTo>
                      <a:pt x="20" y="24"/>
                    </a:moveTo>
                    <a:cubicBezTo>
                      <a:pt x="32" y="24"/>
                      <a:pt x="54" y="13"/>
                      <a:pt x="73" y="32"/>
                    </a:cubicBezTo>
                    <a:cubicBezTo>
                      <a:pt x="80" y="38"/>
                      <a:pt x="87" y="30"/>
                      <a:pt x="80" y="24"/>
                    </a:cubicBezTo>
                    <a:cubicBezTo>
                      <a:pt x="52" y="0"/>
                      <a:pt x="0" y="26"/>
                      <a:pt x="20" y="24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auto">
              <a:xfrm>
                <a:off x="6983413" y="3059113"/>
                <a:ext cx="198437" cy="44450"/>
              </a:xfrm>
              <a:custGeom>
                <a:avLst/>
                <a:gdLst>
                  <a:gd name="T0" fmla="*/ 27 w 53"/>
                  <a:gd name="T1" fmla="*/ 12 h 12"/>
                  <a:gd name="T2" fmla="*/ 3 w 53"/>
                  <a:gd name="T3" fmla="*/ 7 h 12"/>
                  <a:gd name="T4" fmla="*/ 1 w 53"/>
                  <a:gd name="T5" fmla="*/ 2 h 12"/>
                  <a:gd name="T6" fmla="*/ 6 w 53"/>
                  <a:gd name="T7" fmla="*/ 1 h 12"/>
                  <a:gd name="T8" fmla="*/ 47 w 53"/>
                  <a:gd name="T9" fmla="*/ 1 h 12"/>
                  <a:gd name="T10" fmla="*/ 52 w 53"/>
                  <a:gd name="T11" fmla="*/ 2 h 12"/>
                  <a:gd name="T12" fmla="*/ 50 w 53"/>
                  <a:gd name="T13" fmla="*/ 7 h 12"/>
                  <a:gd name="T14" fmla="*/ 27 w 53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12">
                    <a:moveTo>
                      <a:pt x="27" y="12"/>
                    </a:moveTo>
                    <a:cubicBezTo>
                      <a:pt x="18" y="12"/>
                      <a:pt x="10" y="10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17" y="6"/>
                      <a:pt x="36" y="6"/>
                      <a:pt x="47" y="1"/>
                    </a:cubicBezTo>
                    <a:cubicBezTo>
                      <a:pt x="49" y="0"/>
                      <a:pt x="51" y="1"/>
                      <a:pt x="52" y="2"/>
                    </a:cubicBezTo>
                    <a:cubicBezTo>
                      <a:pt x="53" y="4"/>
                      <a:pt x="52" y="6"/>
                      <a:pt x="50" y="7"/>
                    </a:cubicBezTo>
                    <a:cubicBezTo>
                      <a:pt x="44" y="10"/>
                      <a:pt x="35" y="12"/>
                      <a:pt x="27" y="12"/>
                    </a:cubicBezTo>
                    <a:close/>
                  </a:path>
                </a:pathLst>
              </a:custGeom>
              <a:solidFill>
                <a:srgbClr val="FAB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6327775" y="2216151"/>
                <a:ext cx="1543050" cy="1071563"/>
              </a:xfrm>
              <a:custGeom>
                <a:avLst/>
                <a:gdLst>
                  <a:gd name="T0" fmla="*/ 299 w 410"/>
                  <a:gd name="T1" fmla="*/ 269 h 285"/>
                  <a:gd name="T2" fmla="*/ 385 w 410"/>
                  <a:gd name="T3" fmla="*/ 143 h 285"/>
                  <a:gd name="T4" fmla="*/ 298 w 410"/>
                  <a:gd name="T5" fmla="*/ 33 h 285"/>
                  <a:gd name="T6" fmla="*/ 312 w 410"/>
                  <a:gd name="T7" fmla="*/ 79 h 285"/>
                  <a:gd name="T8" fmla="*/ 216 w 410"/>
                  <a:gd name="T9" fmla="*/ 12 h 285"/>
                  <a:gd name="T10" fmla="*/ 219 w 410"/>
                  <a:gd name="T11" fmla="*/ 14 h 285"/>
                  <a:gd name="T12" fmla="*/ 245 w 410"/>
                  <a:gd name="T13" fmla="*/ 29 h 285"/>
                  <a:gd name="T14" fmla="*/ 99 w 410"/>
                  <a:gd name="T15" fmla="*/ 29 h 285"/>
                  <a:gd name="T16" fmla="*/ 111 w 410"/>
                  <a:gd name="T17" fmla="*/ 49 h 285"/>
                  <a:gd name="T18" fmla="*/ 78 w 410"/>
                  <a:gd name="T19" fmla="*/ 43 h 285"/>
                  <a:gd name="T20" fmla="*/ 33 w 410"/>
                  <a:gd name="T21" fmla="*/ 133 h 285"/>
                  <a:gd name="T22" fmla="*/ 73 w 410"/>
                  <a:gd name="T23" fmla="*/ 95 h 285"/>
                  <a:gd name="T24" fmla="*/ 45 w 410"/>
                  <a:gd name="T25" fmla="*/ 143 h 285"/>
                  <a:gd name="T26" fmla="*/ 32 w 410"/>
                  <a:gd name="T27" fmla="*/ 231 h 285"/>
                  <a:gd name="T28" fmla="*/ 109 w 410"/>
                  <a:gd name="T29" fmla="*/ 268 h 285"/>
                  <a:gd name="T30" fmla="*/ 57 w 410"/>
                  <a:gd name="T31" fmla="*/ 162 h 285"/>
                  <a:gd name="T32" fmla="*/ 99 w 410"/>
                  <a:gd name="T33" fmla="*/ 69 h 285"/>
                  <a:gd name="T34" fmla="*/ 204 w 410"/>
                  <a:gd name="T35" fmla="*/ 55 h 285"/>
                  <a:gd name="T36" fmla="*/ 137 w 410"/>
                  <a:gd name="T37" fmla="*/ 48 h 285"/>
                  <a:gd name="T38" fmla="*/ 264 w 410"/>
                  <a:gd name="T39" fmla="*/ 58 h 285"/>
                  <a:gd name="T40" fmla="*/ 342 w 410"/>
                  <a:gd name="T41" fmla="*/ 150 h 285"/>
                  <a:gd name="T42" fmla="*/ 328 w 410"/>
                  <a:gd name="T43" fmla="*/ 82 h 285"/>
                  <a:gd name="T44" fmla="*/ 370 w 410"/>
                  <a:gd name="T45" fmla="*/ 206 h 285"/>
                  <a:gd name="T46" fmla="*/ 299 w 410"/>
                  <a:gd name="T47" fmla="*/ 269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0" h="285">
                    <a:moveTo>
                      <a:pt x="299" y="269"/>
                    </a:moveTo>
                    <a:cubicBezTo>
                      <a:pt x="360" y="279"/>
                      <a:pt x="410" y="219"/>
                      <a:pt x="385" y="143"/>
                    </a:cubicBezTo>
                    <a:cubicBezTo>
                      <a:pt x="361" y="68"/>
                      <a:pt x="298" y="33"/>
                      <a:pt x="298" y="33"/>
                    </a:cubicBezTo>
                    <a:cubicBezTo>
                      <a:pt x="312" y="55"/>
                      <a:pt x="312" y="79"/>
                      <a:pt x="312" y="79"/>
                    </a:cubicBezTo>
                    <a:cubicBezTo>
                      <a:pt x="267" y="12"/>
                      <a:pt x="216" y="12"/>
                      <a:pt x="216" y="12"/>
                    </a:cubicBezTo>
                    <a:cubicBezTo>
                      <a:pt x="216" y="12"/>
                      <a:pt x="204" y="9"/>
                      <a:pt x="219" y="14"/>
                    </a:cubicBezTo>
                    <a:cubicBezTo>
                      <a:pt x="233" y="18"/>
                      <a:pt x="245" y="29"/>
                      <a:pt x="245" y="29"/>
                    </a:cubicBezTo>
                    <a:cubicBezTo>
                      <a:pt x="188" y="0"/>
                      <a:pt x="99" y="29"/>
                      <a:pt x="99" y="29"/>
                    </a:cubicBezTo>
                    <a:cubicBezTo>
                      <a:pt x="100" y="43"/>
                      <a:pt x="111" y="49"/>
                      <a:pt x="111" y="49"/>
                    </a:cubicBezTo>
                    <a:cubicBezTo>
                      <a:pt x="97" y="51"/>
                      <a:pt x="78" y="43"/>
                      <a:pt x="78" y="43"/>
                    </a:cubicBezTo>
                    <a:cubicBezTo>
                      <a:pt x="70" y="104"/>
                      <a:pt x="33" y="133"/>
                      <a:pt x="33" y="133"/>
                    </a:cubicBezTo>
                    <a:cubicBezTo>
                      <a:pt x="56" y="125"/>
                      <a:pt x="73" y="95"/>
                      <a:pt x="73" y="95"/>
                    </a:cubicBezTo>
                    <a:cubicBezTo>
                      <a:pt x="70" y="115"/>
                      <a:pt x="62" y="135"/>
                      <a:pt x="45" y="143"/>
                    </a:cubicBezTo>
                    <a:cubicBezTo>
                      <a:pt x="27" y="150"/>
                      <a:pt x="0" y="178"/>
                      <a:pt x="32" y="231"/>
                    </a:cubicBezTo>
                    <a:cubicBezTo>
                      <a:pt x="63" y="285"/>
                      <a:pt x="109" y="268"/>
                      <a:pt x="109" y="268"/>
                    </a:cubicBezTo>
                    <a:cubicBezTo>
                      <a:pt x="52" y="277"/>
                      <a:pt x="23" y="174"/>
                      <a:pt x="57" y="162"/>
                    </a:cubicBezTo>
                    <a:cubicBezTo>
                      <a:pt x="91" y="150"/>
                      <a:pt x="99" y="69"/>
                      <a:pt x="99" y="69"/>
                    </a:cubicBezTo>
                    <a:cubicBezTo>
                      <a:pt x="172" y="82"/>
                      <a:pt x="204" y="55"/>
                      <a:pt x="204" y="55"/>
                    </a:cubicBezTo>
                    <a:cubicBezTo>
                      <a:pt x="182" y="61"/>
                      <a:pt x="137" y="48"/>
                      <a:pt x="137" y="48"/>
                    </a:cubicBezTo>
                    <a:cubicBezTo>
                      <a:pt x="137" y="48"/>
                      <a:pt x="218" y="31"/>
                      <a:pt x="264" y="58"/>
                    </a:cubicBezTo>
                    <a:cubicBezTo>
                      <a:pt x="311" y="85"/>
                      <a:pt x="342" y="150"/>
                      <a:pt x="342" y="150"/>
                    </a:cubicBezTo>
                    <a:cubicBezTo>
                      <a:pt x="347" y="117"/>
                      <a:pt x="328" y="82"/>
                      <a:pt x="328" y="82"/>
                    </a:cubicBezTo>
                    <a:cubicBezTo>
                      <a:pt x="328" y="82"/>
                      <a:pt x="388" y="144"/>
                      <a:pt x="370" y="206"/>
                    </a:cubicBezTo>
                    <a:cubicBezTo>
                      <a:pt x="352" y="269"/>
                      <a:pt x="299" y="269"/>
                      <a:pt x="299" y="269"/>
                    </a:cubicBezTo>
                    <a:close/>
                  </a:path>
                </a:pathLst>
              </a:custGeom>
              <a:solidFill>
                <a:srgbClr val="F26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6319838" y="3745594"/>
              <a:ext cx="1531937" cy="1755775"/>
            </a:xfrm>
            <a:custGeom>
              <a:avLst/>
              <a:gdLst>
                <a:gd name="T0" fmla="*/ 313 w 407"/>
                <a:gd name="T1" fmla="*/ 180 h 467"/>
                <a:gd name="T2" fmla="*/ 293 w 407"/>
                <a:gd name="T3" fmla="*/ 69 h 467"/>
                <a:gd name="T4" fmla="*/ 286 w 407"/>
                <a:gd name="T5" fmla="*/ 10 h 467"/>
                <a:gd name="T6" fmla="*/ 273 w 407"/>
                <a:gd name="T7" fmla="*/ 9 h 467"/>
                <a:gd name="T8" fmla="*/ 203 w 407"/>
                <a:gd name="T9" fmla="*/ 59 h 467"/>
                <a:gd name="T10" fmla="*/ 134 w 407"/>
                <a:gd name="T11" fmla="*/ 9 h 467"/>
                <a:gd name="T12" fmla="*/ 120 w 407"/>
                <a:gd name="T13" fmla="*/ 10 h 467"/>
                <a:gd name="T14" fmla="*/ 114 w 407"/>
                <a:gd name="T15" fmla="*/ 69 h 467"/>
                <a:gd name="T16" fmla="*/ 94 w 407"/>
                <a:gd name="T17" fmla="*/ 180 h 467"/>
                <a:gd name="T18" fmla="*/ 19 w 407"/>
                <a:gd name="T19" fmla="*/ 409 h 467"/>
                <a:gd name="T20" fmla="*/ 203 w 407"/>
                <a:gd name="T21" fmla="*/ 467 h 467"/>
                <a:gd name="T22" fmla="*/ 388 w 407"/>
                <a:gd name="T23" fmla="*/ 409 h 467"/>
                <a:gd name="T24" fmla="*/ 313 w 407"/>
                <a:gd name="T25" fmla="*/ 18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7" h="467">
                  <a:moveTo>
                    <a:pt x="313" y="180"/>
                  </a:moveTo>
                  <a:cubicBezTo>
                    <a:pt x="291" y="55"/>
                    <a:pt x="297" y="78"/>
                    <a:pt x="293" y="69"/>
                  </a:cubicBezTo>
                  <a:cubicBezTo>
                    <a:pt x="289" y="60"/>
                    <a:pt x="281" y="46"/>
                    <a:pt x="286" y="10"/>
                  </a:cubicBezTo>
                  <a:cubicBezTo>
                    <a:pt x="288" y="2"/>
                    <a:pt x="274" y="0"/>
                    <a:pt x="273" y="9"/>
                  </a:cubicBezTo>
                  <a:cubicBezTo>
                    <a:pt x="272" y="18"/>
                    <a:pt x="252" y="63"/>
                    <a:pt x="203" y="59"/>
                  </a:cubicBezTo>
                  <a:cubicBezTo>
                    <a:pt x="154" y="63"/>
                    <a:pt x="135" y="18"/>
                    <a:pt x="134" y="9"/>
                  </a:cubicBezTo>
                  <a:cubicBezTo>
                    <a:pt x="133" y="0"/>
                    <a:pt x="119" y="2"/>
                    <a:pt x="120" y="10"/>
                  </a:cubicBezTo>
                  <a:cubicBezTo>
                    <a:pt x="126" y="46"/>
                    <a:pt x="118" y="60"/>
                    <a:pt x="114" y="69"/>
                  </a:cubicBezTo>
                  <a:cubicBezTo>
                    <a:pt x="110" y="78"/>
                    <a:pt x="116" y="55"/>
                    <a:pt x="94" y="180"/>
                  </a:cubicBezTo>
                  <a:cubicBezTo>
                    <a:pt x="71" y="304"/>
                    <a:pt x="0" y="389"/>
                    <a:pt x="19" y="409"/>
                  </a:cubicBezTo>
                  <a:cubicBezTo>
                    <a:pt x="62" y="455"/>
                    <a:pt x="146" y="467"/>
                    <a:pt x="203" y="467"/>
                  </a:cubicBezTo>
                  <a:cubicBezTo>
                    <a:pt x="261" y="467"/>
                    <a:pt x="345" y="455"/>
                    <a:pt x="388" y="409"/>
                  </a:cubicBezTo>
                  <a:cubicBezTo>
                    <a:pt x="407" y="389"/>
                    <a:pt x="335" y="304"/>
                    <a:pt x="313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6373813" y="5180694"/>
              <a:ext cx="1420812" cy="320675"/>
            </a:xfrm>
            <a:custGeom>
              <a:avLst/>
              <a:gdLst>
                <a:gd name="T0" fmla="*/ 5 w 378"/>
                <a:gd name="T1" fmla="*/ 27 h 85"/>
                <a:gd name="T2" fmla="*/ 189 w 378"/>
                <a:gd name="T3" fmla="*/ 85 h 85"/>
                <a:gd name="T4" fmla="*/ 374 w 378"/>
                <a:gd name="T5" fmla="*/ 27 h 85"/>
                <a:gd name="T6" fmla="*/ 374 w 378"/>
                <a:gd name="T7" fmla="*/ 5 h 85"/>
                <a:gd name="T8" fmla="*/ 374 w 378"/>
                <a:gd name="T9" fmla="*/ 5 h 85"/>
                <a:gd name="T10" fmla="*/ 362 w 378"/>
                <a:gd name="T11" fmla="*/ 6 h 85"/>
                <a:gd name="T12" fmla="*/ 350 w 378"/>
                <a:gd name="T13" fmla="*/ 10 h 85"/>
                <a:gd name="T14" fmla="*/ 351 w 378"/>
                <a:gd name="T15" fmla="*/ 22 h 85"/>
                <a:gd name="T16" fmla="*/ 333 w 378"/>
                <a:gd name="T17" fmla="*/ 18 h 85"/>
                <a:gd name="T18" fmla="*/ 328 w 378"/>
                <a:gd name="T19" fmla="*/ 36 h 85"/>
                <a:gd name="T20" fmla="*/ 306 w 378"/>
                <a:gd name="T21" fmla="*/ 34 h 85"/>
                <a:gd name="T22" fmla="*/ 299 w 378"/>
                <a:gd name="T23" fmla="*/ 47 h 85"/>
                <a:gd name="T24" fmla="*/ 278 w 378"/>
                <a:gd name="T25" fmla="*/ 45 h 85"/>
                <a:gd name="T26" fmla="*/ 262 w 378"/>
                <a:gd name="T27" fmla="*/ 52 h 85"/>
                <a:gd name="T28" fmla="*/ 260 w 378"/>
                <a:gd name="T29" fmla="*/ 57 h 85"/>
                <a:gd name="T30" fmla="*/ 244 w 378"/>
                <a:gd name="T31" fmla="*/ 57 h 85"/>
                <a:gd name="T32" fmla="*/ 227 w 378"/>
                <a:gd name="T33" fmla="*/ 51 h 85"/>
                <a:gd name="T34" fmla="*/ 219 w 378"/>
                <a:gd name="T35" fmla="*/ 64 h 85"/>
                <a:gd name="T36" fmla="*/ 206 w 378"/>
                <a:gd name="T37" fmla="*/ 59 h 85"/>
                <a:gd name="T38" fmla="*/ 195 w 378"/>
                <a:gd name="T39" fmla="*/ 51 h 85"/>
                <a:gd name="T40" fmla="*/ 186 w 378"/>
                <a:gd name="T41" fmla="*/ 59 h 85"/>
                <a:gd name="T42" fmla="*/ 171 w 378"/>
                <a:gd name="T43" fmla="*/ 55 h 85"/>
                <a:gd name="T44" fmla="*/ 156 w 378"/>
                <a:gd name="T45" fmla="*/ 49 h 85"/>
                <a:gd name="T46" fmla="*/ 147 w 378"/>
                <a:gd name="T47" fmla="*/ 60 h 85"/>
                <a:gd name="T48" fmla="*/ 134 w 378"/>
                <a:gd name="T49" fmla="*/ 58 h 85"/>
                <a:gd name="T50" fmla="*/ 127 w 378"/>
                <a:gd name="T51" fmla="*/ 46 h 85"/>
                <a:gd name="T52" fmla="*/ 114 w 378"/>
                <a:gd name="T53" fmla="*/ 54 h 85"/>
                <a:gd name="T54" fmla="*/ 100 w 378"/>
                <a:gd name="T55" fmla="*/ 51 h 85"/>
                <a:gd name="T56" fmla="*/ 97 w 378"/>
                <a:gd name="T57" fmla="*/ 40 h 85"/>
                <a:gd name="T58" fmla="*/ 86 w 378"/>
                <a:gd name="T59" fmla="*/ 41 h 85"/>
                <a:gd name="T60" fmla="*/ 81 w 378"/>
                <a:gd name="T61" fmla="*/ 44 h 85"/>
                <a:gd name="T62" fmla="*/ 73 w 378"/>
                <a:gd name="T63" fmla="*/ 37 h 85"/>
                <a:gd name="T64" fmla="*/ 66 w 378"/>
                <a:gd name="T65" fmla="*/ 26 h 85"/>
                <a:gd name="T66" fmla="*/ 51 w 378"/>
                <a:gd name="T67" fmla="*/ 31 h 85"/>
                <a:gd name="T68" fmla="*/ 46 w 378"/>
                <a:gd name="T69" fmla="*/ 16 h 85"/>
                <a:gd name="T70" fmla="*/ 30 w 378"/>
                <a:gd name="T71" fmla="*/ 23 h 85"/>
                <a:gd name="T72" fmla="*/ 28 w 378"/>
                <a:gd name="T73" fmla="*/ 10 h 85"/>
                <a:gd name="T74" fmla="*/ 8 w 378"/>
                <a:gd name="T75" fmla="*/ 10 h 85"/>
                <a:gd name="T76" fmla="*/ 6 w 378"/>
                <a:gd name="T77" fmla="*/ 0 h 85"/>
                <a:gd name="T78" fmla="*/ 5 w 378"/>
                <a:gd name="T79" fmla="*/ 2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8" h="85">
                  <a:moveTo>
                    <a:pt x="5" y="27"/>
                  </a:moveTo>
                  <a:cubicBezTo>
                    <a:pt x="48" y="73"/>
                    <a:pt x="132" y="85"/>
                    <a:pt x="189" y="85"/>
                  </a:cubicBezTo>
                  <a:cubicBezTo>
                    <a:pt x="247" y="85"/>
                    <a:pt x="331" y="73"/>
                    <a:pt x="374" y="27"/>
                  </a:cubicBezTo>
                  <a:cubicBezTo>
                    <a:pt x="378" y="23"/>
                    <a:pt x="377" y="15"/>
                    <a:pt x="374" y="5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1" y="9"/>
                    <a:pt x="366" y="8"/>
                    <a:pt x="362" y="6"/>
                  </a:cubicBezTo>
                  <a:cubicBezTo>
                    <a:pt x="357" y="5"/>
                    <a:pt x="351" y="6"/>
                    <a:pt x="350" y="10"/>
                  </a:cubicBezTo>
                  <a:cubicBezTo>
                    <a:pt x="350" y="14"/>
                    <a:pt x="354" y="20"/>
                    <a:pt x="351" y="22"/>
                  </a:cubicBezTo>
                  <a:cubicBezTo>
                    <a:pt x="345" y="25"/>
                    <a:pt x="338" y="15"/>
                    <a:pt x="333" y="18"/>
                  </a:cubicBezTo>
                  <a:cubicBezTo>
                    <a:pt x="327" y="22"/>
                    <a:pt x="333" y="33"/>
                    <a:pt x="328" y="36"/>
                  </a:cubicBezTo>
                  <a:cubicBezTo>
                    <a:pt x="321" y="37"/>
                    <a:pt x="313" y="30"/>
                    <a:pt x="306" y="34"/>
                  </a:cubicBezTo>
                  <a:cubicBezTo>
                    <a:pt x="302" y="37"/>
                    <a:pt x="302" y="43"/>
                    <a:pt x="299" y="47"/>
                  </a:cubicBezTo>
                  <a:cubicBezTo>
                    <a:pt x="295" y="55"/>
                    <a:pt x="281" y="54"/>
                    <a:pt x="278" y="45"/>
                  </a:cubicBezTo>
                  <a:cubicBezTo>
                    <a:pt x="272" y="42"/>
                    <a:pt x="264" y="46"/>
                    <a:pt x="262" y="52"/>
                  </a:cubicBezTo>
                  <a:cubicBezTo>
                    <a:pt x="261" y="54"/>
                    <a:pt x="261" y="55"/>
                    <a:pt x="260" y="57"/>
                  </a:cubicBezTo>
                  <a:cubicBezTo>
                    <a:pt x="258" y="63"/>
                    <a:pt x="249" y="61"/>
                    <a:pt x="244" y="57"/>
                  </a:cubicBezTo>
                  <a:cubicBezTo>
                    <a:pt x="239" y="54"/>
                    <a:pt x="233" y="49"/>
                    <a:pt x="227" y="51"/>
                  </a:cubicBezTo>
                  <a:cubicBezTo>
                    <a:pt x="222" y="53"/>
                    <a:pt x="220" y="59"/>
                    <a:pt x="219" y="64"/>
                  </a:cubicBezTo>
                  <a:cubicBezTo>
                    <a:pt x="214" y="65"/>
                    <a:pt x="210" y="62"/>
                    <a:pt x="206" y="59"/>
                  </a:cubicBezTo>
                  <a:cubicBezTo>
                    <a:pt x="203" y="56"/>
                    <a:pt x="199" y="52"/>
                    <a:pt x="195" y="51"/>
                  </a:cubicBezTo>
                  <a:cubicBezTo>
                    <a:pt x="190" y="50"/>
                    <a:pt x="184" y="55"/>
                    <a:pt x="186" y="59"/>
                  </a:cubicBezTo>
                  <a:cubicBezTo>
                    <a:pt x="182" y="63"/>
                    <a:pt x="175" y="60"/>
                    <a:pt x="171" y="55"/>
                  </a:cubicBezTo>
                  <a:cubicBezTo>
                    <a:pt x="167" y="51"/>
                    <a:pt x="161" y="46"/>
                    <a:pt x="156" y="49"/>
                  </a:cubicBezTo>
                  <a:cubicBezTo>
                    <a:pt x="152" y="51"/>
                    <a:pt x="151" y="57"/>
                    <a:pt x="147" y="60"/>
                  </a:cubicBezTo>
                  <a:cubicBezTo>
                    <a:pt x="144" y="63"/>
                    <a:pt x="138" y="62"/>
                    <a:pt x="134" y="58"/>
                  </a:cubicBezTo>
                  <a:cubicBezTo>
                    <a:pt x="131" y="55"/>
                    <a:pt x="129" y="51"/>
                    <a:pt x="127" y="46"/>
                  </a:cubicBezTo>
                  <a:cubicBezTo>
                    <a:pt x="122" y="45"/>
                    <a:pt x="116" y="48"/>
                    <a:pt x="114" y="54"/>
                  </a:cubicBezTo>
                  <a:cubicBezTo>
                    <a:pt x="109" y="54"/>
                    <a:pt x="104" y="53"/>
                    <a:pt x="100" y="51"/>
                  </a:cubicBezTo>
                  <a:cubicBezTo>
                    <a:pt x="102" y="47"/>
                    <a:pt x="100" y="42"/>
                    <a:pt x="97" y="40"/>
                  </a:cubicBezTo>
                  <a:cubicBezTo>
                    <a:pt x="94" y="38"/>
                    <a:pt x="89" y="38"/>
                    <a:pt x="86" y="41"/>
                  </a:cubicBezTo>
                  <a:cubicBezTo>
                    <a:pt x="84" y="42"/>
                    <a:pt x="83" y="44"/>
                    <a:pt x="81" y="44"/>
                  </a:cubicBezTo>
                  <a:cubicBezTo>
                    <a:pt x="77" y="46"/>
                    <a:pt x="74" y="41"/>
                    <a:pt x="73" y="37"/>
                  </a:cubicBezTo>
                  <a:cubicBezTo>
                    <a:pt x="71" y="32"/>
                    <a:pt x="70" y="27"/>
                    <a:pt x="66" y="26"/>
                  </a:cubicBezTo>
                  <a:cubicBezTo>
                    <a:pt x="61" y="25"/>
                    <a:pt x="56" y="32"/>
                    <a:pt x="51" y="31"/>
                  </a:cubicBezTo>
                  <a:cubicBezTo>
                    <a:pt x="46" y="30"/>
                    <a:pt x="45" y="22"/>
                    <a:pt x="46" y="16"/>
                  </a:cubicBezTo>
                  <a:cubicBezTo>
                    <a:pt x="41" y="13"/>
                    <a:pt x="35" y="26"/>
                    <a:pt x="30" y="23"/>
                  </a:cubicBezTo>
                  <a:cubicBezTo>
                    <a:pt x="26" y="20"/>
                    <a:pt x="30" y="14"/>
                    <a:pt x="28" y="10"/>
                  </a:cubicBezTo>
                  <a:cubicBezTo>
                    <a:pt x="24" y="4"/>
                    <a:pt x="14" y="13"/>
                    <a:pt x="8" y="10"/>
                  </a:cubicBezTo>
                  <a:cubicBezTo>
                    <a:pt x="9" y="7"/>
                    <a:pt x="8" y="3"/>
                    <a:pt x="6" y="0"/>
                  </a:cubicBezTo>
                  <a:cubicBezTo>
                    <a:pt x="1" y="13"/>
                    <a:pt x="0" y="22"/>
                    <a:pt x="5" y="27"/>
                  </a:cubicBezTo>
                  <a:close/>
                </a:path>
              </a:pathLst>
            </a:custGeom>
            <a:solidFill>
              <a:srgbClr val="F9A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6805613" y="3751944"/>
              <a:ext cx="579437" cy="282575"/>
            </a:xfrm>
            <a:custGeom>
              <a:avLst/>
              <a:gdLst>
                <a:gd name="T0" fmla="*/ 95 w 154"/>
                <a:gd name="T1" fmla="*/ 71 h 75"/>
                <a:gd name="T2" fmla="*/ 105 w 154"/>
                <a:gd name="T3" fmla="*/ 74 h 75"/>
                <a:gd name="T4" fmla="*/ 125 w 154"/>
                <a:gd name="T5" fmla="*/ 66 h 75"/>
                <a:gd name="T6" fmla="*/ 127 w 154"/>
                <a:gd name="T7" fmla="*/ 55 h 75"/>
                <a:gd name="T8" fmla="*/ 137 w 154"/>
                <a:gd name="T9" fmla="*/ 47 h 75"/>
                <a:gd name="T10" fmla="*/ 139 w 154"/>
                <a:gd name="T11" fmla="*/ 36 h 75"/>
                <a:gd name="T12" fmla="*/ 148 w 154"/>
                <a:gd name="T13" fmla="*/ 27 h 75"/>
                <a:gd name="T14" fmla="*/ 148 w 154"/>
                <a:gd name="T15" fmla="*/ 8 h 75"/>
                <a:gd name="T16" fmla="*/ 154 w 154"/>
                <a:gd name="T17" fmla="*/ 6 h 75"/>
                <a:gd name="T18" fmla="*/ 153 w 154"/>
                <a:gd name="T19" fmla="*/ 2 h 75"/>
                <a:gd name="T20" fmla="*/ 144 w 154"/>
                <a:gd name="T21" fmla="*/ 7 h 75"/>
                <a:gd name="T22" fmla="*/ 74 w 154"/>
                <a:gd name="T23" fmla="*/ 57 h 75"/>
                <a:gd name="T24" fmla="*/ 5 w 154"/>
                <a:gd name="T25" fmla="*/ 7 h 75"/>
                <a:gd name="T26" fmla="*/ 0 w 154"/>
                <a:gd name="T27" fmla="*/ 1 h 75"/>
                <a:gd name="T28" fmla="*/ 1 w 154"/>
                <a:gd name="T29" fmla="*/ 11 h 75"/>
                <a:gd name="T30" fmla="*/ 5 w 154"/>
                <a:gd name="T31" fmla="*/ 22 h 75"/>
                <a:gd name="T32" fmla="*/ 4 w 154"/>
                <a:gd name="T33" fmla="*/ 33 h 75"/>
                <a:gd name="T34" fmla="*/ 14 w 154"/>
                <a:gd name="T35" fmla="*/ 34 h 75"/>
                <a:gd name="T36" fmla="*/ 17 w 154"/>
                <a:gd name="T37" fmla="*/ 46 h 75"/>
                <a:gd name="T38" fmla="*/ 27 w 154"/>
                <a:gd name="T39" fmla="*/ 50 h 75"/>
                <a:gd name="T40" fmla="*/ 33 w 154"/>
                <a:gd name="T41" fmla="*/ 64 h 75"/>
                <a:gd name="T42" fmla="*/ 45 w 154"/>
                <a:gd name="T43" fmla="*/ 62 h 75"/>
                <a:gd name="T44" fmla="*/ 50 w 154"/>
                <a:gd name="T45" fmla="*/ 67 h 75"/>
                <a:gd name="T46" fmla="*/ 67 w 154"/>
                <a:gd name="T47" fmla="*/ 65 h 75"/>
                <a:gd name="T48" fmla="*/ 79 w 154"/>
                <a:gd name="T49" fmla="*/ 72 h 75"/>
                <a:gd name="T50" fmla="*/ 95 w 154"/>
                <a:gd name="T51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75">
                  <a:moveTo>
                    <a:pt x="95" y="71"/>
                  </a:moveTo>
                  <a:cubicBezTo>
                    <a:pt x="98" y="72"/>
                    <a:pt x="101" y="75"/>
                    <a:pt x="105" y="74"/>
                  </a:cubicBezTo>
                  <a:cubicBezTo>
                    <a:pt x="107" y="66"/>
                    <a:pt x="118" y="62"/>
                    <a:pt x="125" y="66"/>
                  </a:cubicBezTo>
                  <a:cubicBezTo>
                    <a:pt x="128" y="64"/>
                    <a:pt x="126" y="59"/>
                    <a:pt x="127" y="55"/>
                  </a:cubicBezTo>
                  <a:cubicBezTo>
                    <a:pt x="128" y="50"/>
                    <a:pt x="133" y="49"/>
                    <a:pt x="137" y="47"/>
                  </a:cubicBezTo>
                  <a:cubicBezTo>
                    <a:pt x="141" y="44"/>
                    <a:pt x="144" y="38"/>
                    <a:pt x="139" y="36"/>
                  </a:cubicBezTo>
                  <a:cubicBezTo>
                    <a:pt x="144" y="36"/>
                    <a:pt x="146" y="31"/>
                    <a:pt x="148" y="27"/>
                  </a:cubicBezTo>
                  <a:cubicBezTo>
                    <a:pt x="150" y="21"/>
                    <a:pt x="152" y="14"/>
                    <a:pt x="148" y="8"/>
                  </a:cubicBezTo>
                  <a:cubicBezTo>
                    <a:pt x="150" y="8"/>
                    <a:pt x="152" y="7"/>
                    <a:pt x="154" y="6"/>
                  </a:cubicBezTo>
                  <a:cubicBezTo>
                    <a:pt x="154" y="5"/>
                    <a:pt x="153" y="3"/>
                    <a:pt x="153" y="2"/>
                  </a:cubicBezTo>
                  <a:cubicBezTo>
                    <a:pt x="149" y="0"/>
                    <a:pt x="144" y="2"/>
                    <a:pt x="144" y="7"/>
                  </a:cubicBezTo>
                  <a:cubicBezTo>
                    <a:pt x="143" y="16"/>
                    <a:pt x="123" y="61"/>
                    <a:pt x="74" y="57"/>
                  </a:cubicBezTo>
                  <a:cubicBezTo>
                    <a:pt x="25" y="61"/>
                    <a:pt x="6" y="16"/>
                    <a:pt x="5" y="7"/>
                  </a:cubicBezTo>
                  <a:cubicBezTo>
                    <a:pt x="5" y="4"/>
                    <a:pt x="3" y="2"/>
                    <a:pt x="0" y="1"/>
                  </a:cubicBezTo>
                  <a:cubicBezTo>
                    <a:pt x="2" y="3"/>
                    <a:pt x="2" y="8"/>
                    <a:pt x="1" y="11"/>
                  </a:cubicBezTo>
                  <a:cubicBezTo>
                    <a:pt x="0" y="15"/>
                    <a:pt x="1" y="22"/>
                    <a:pt x="5" y="22"/>
                  </a:cubicBezTo>
                  <a:cubicBezTo>
                    <a:pt x="5" y="26"/>
                    <a:pt x="5" y="29"/>
                    <a:pt x="4" y="33"/>
                  </a:cubicBezTo>
                  <a:cubicBezTo>
                    <a:pt x="7" y="34"/>
                    <a:pt x="11" y="35"/>
                    <a:pt x="14" y="34"/>
                  </a:cubicBezTo>
                  <a:cubicBezTo>
                    <a:pt x="14" y="38"/>
                    <a:pt x="15" y="43"/>
                    <a:pt x="17" y="46"/>
                  </a:cubicBezTo>
                  <a:cubicBezTo>
                    <a:pt x="19" y="50"/>
                    <a:pt x="23" y="52"/>
                    <a:pt x="27" y="50"/>
                  </a:cubicBezTo>
                  <a:cubicBezTo>
                    <a:pt x="28" y="55"/>
                    <a:pt x="30" y="60"/>
                    <a:pt x="33" y="64"/>
                  </a:cubicBezTo>
                  <a:cubicBezTo>
                    <a:pt x="37" y="66"/>
                    <a:pt x="41" y="61"/>
                    <a:pt x="45" y="62"/>
                  </a:cubicBezTo>
                  <a:cubicBezTo>
                    <a:pt x="47" y="63"/>
                    <a:pt x="48" y="65"/>
                    <a:pt x="50" y="67"/>
                  </a:cubicBezTo>
                  <a:cubicBezTo>
                    <a:pt x="54" y="72"/>
                    <a:pt x="63" y="71"/>
                    <a:pt x="67" y="65"/>
                  </a:cubicBezTo>
                  <a:cubicBezTo>
                    <a:pt x="67" y="71"/>
                    <a:pt x="74" y="73"/>
                    <a:pt x="79" y="72"/>
                  </a:cubicBezTo>
                  <a:cubicBezTo>
                    <a:pt x="84" y="72"/>
                    <a:pt x="90" y="69"/>
                    <a:pt x="95" y="71"/>
                  </a:cubicBezTo>
                  <a:close/>
                </a:path>
              </a:pathLst>
            </a:custGeom>
            <a:solidFill>
              <a:srgbClr val="F9A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6689725" y="5806169"/>
              <a:ext cx="390525" cy="198438"/>
            </a:xfrm>
            <a:custGeom>
              <a:avLst/>
              <a:gdLst>
                <a:gd name="T0" fmla="*/ 94 w 104"/>
                <a:gd name="T1" fmla="*/ 6 h 53"/>
                <a:gd name="T2" fmla="*/ 53 w 104"/>
                <a:gd name="T3" fmla="*/ 20 h 53"/>
                <a:gd name="T4" fmla="*/ 32 w 104"/>
                <a:gd name="T5" fmla="*/ 13 h 53"/>
                <a:gd name="T6" fmla="*/ 1 w 104"/>
                <a:gd name="T7" fmla="*/ 41 h 53"/>
                <a:gd name="T8" fmla="*/ 60 w 104"/>
                <a:gd name="T9" fmla="*/ 50 h 53"/>
                <a:gd name="T10" fmla="*/ 94 w 104"/>
                <a:gd name="T11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53">
                  <a:moveTo>
                    <a:pt x="94" y="6"/>
                  </a:moveTo>
                  <a:cubicBezTo>
                    <a:pt x="92" y="0"/>
                    <a:pt x="69" y="23"/>
                    <a:pt x="53" y="20"/>
                  </a:cubicBezTo>
                  <a:cubicBezTo>
                    <a:pt x="37" y="18"/>
                    <a:pt x="40" y="12"/>
                    <a:pt x="32" y="13"/>
                  </a:cubicBezTo>
                  <a:cubicBezTo>
                    <a:pt x="24" y="14"/>
                    <a:pt x="3" y="34"/>
                    <a:pt x="1" y="41"/>
                  </a:cubicBezTo>
                  <a:cubicBezTo>
                    <a:pt x="0" y="49"/>
                    <a:pt x="36" y="53"/>
                    <a:pt x="60" y="50"/>
                  </a:cubicBezTo>
                  <a:cubicBezTo>
                    <a:pt x="85" y="46"/>
                    <a:pt x="104" y="45"/>
                    <a:pt x="94" y="6"/>
                  </a:cubicBezTo>
                  <a:close/>
                </a:path>
              </a:pathLst>
            </a:custGeom>
            <a:solidFill>
              <a:srgbClr val="F16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379913" y="1361169"/>
            <a:ext cx="2008187" cy="4730750"/>
            <a:chOff x="4379913" y="1361169"/>
            <a:chExt cx="2008187" cy="4730750"/>
          </a:xfrm>
        </p:grpSpPr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6061075" y="4477431"/>
              <a:ext cx="312737" cy="417513"/>
            </a:xfrm>
            <a:custGeom>
              <a:avLst/>
              <a:gdLst>
                <a:gd name="T0" fmla="*/ 23 w 83"/>
                <a:gd name="T1" fmla="*/ 0 h 111"/>
                <a:gd name="T2" fmla="*/ 49 w 83"/>
                <a:gd name="T3" fmla="*/ 73 h 111"/>
                <a:gd name="T4" fmla="*/ 0 w 83"/>
                <a:gd name="T5" fmla="*/ 49 h 111"/>
                <a:gd name="T6" fmla="*/ 23 w 83"/>
                <a:gd name="T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111">
                  <a:moveTo>
                    <a:pt x="23" y="0"/>
                  </a:moveTo>
                  <a:cubicBezTo>
                    <a:pt x="23" y="0"/>
                    <a:pt x="83" y="35"/>
                    <a:pt x="49" y="73"/>
                  </a:cubicBezTo>
                  <a:cubicBezTo>
                    <a:pt x="16" y="111"/>
                    <a:pt x="0" y="49"/>
                    <a:pt x="0" y="49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5662613" y="3632881"/>
              <a:ext cx="612775" cy="1047750"/>
            </a:xfrm>
            <a:custGeom>
              <a:avLst/>
              <a:gdLst>
                <a:gd name="T0" fmla="*/ 2 w 163"/>
                <a:gd name="T1" fmla="*/ 0 h 279"/>
                <a:gd name="T2" fmla="*/ 94 w 163"/>
                <a:gd name="T3" fmla="*/ 111 h 279"/>
                <a:gd name="T4" fmla="*/ 160 w 163"/>
                <a:gd name="T5" fmla="*/ 252 h 279"/>
                <a:gd name="T6" fmla="*/ 102 w 163"/>
                <a:gd name="T7" fmla="*/ 278 h 279"/>
                <a:gd name="T8" fmla="*/ 18 w 163"/>
                <a:gd name="T9" fmla="*/ 97 h 279"/>
                <a:gd name="T10" fmla="*/ 2 w 163"/>
                <a:gd name="T1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279">
                  <a:moveTo>
                    <a:pt x="2" y="0"/>
                  </a:moveTo>
                  <a:cubicBezTo>
                    <a:pt x="2" y="0"/>
                    <a:pt x="51" y="28"/>
                    <a:pt x="94" y="111"/>
                  </a:cubicBezTo>
                  <a:cubicBezTo>
                    <a:pt x="137" y="193"/>
                    <a:pt x="163" y="237"/>
                    <a:pt x="160" y="252"/>
                  </a:cubicBezTo>
                  <a:cubicBezTo>
                    <a:pt x="157" y="267"/>
                    <a:pt x="115" y="277"/>
                    <a:pt x="102" y="278"/>
                  </a:cubicBezTo>
                  <a:cubicBezTo>
                    <a:pt x="95" y="279"/>
                    <a:pt x="44" y="177"/>
                    <a:pt x="18" y="97"/>
                  </a:cubicBezTo>
                  <a:cubicBezTo>
                    <a:pt x="0" y="4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Rectangle 33"/>
            <p:cNvSpPr>
              <a:spLocks noChangeArrowheads="1"/>
            </p:cNvSpPr>
            <p:nvPr/>
          </p:nvSpPr>
          <p:spPr bwMode="auto">
            <a:xfrm>
              <a:off x="5240338" y="3459844"/>
              <a:ext cx="327025" cy="258763"/>
            </a:xfrm>
            <a:prstGeom prst="rect">
              <a:avLst/>
            </a:prstGeom>
            <a:solidFill>
              <a:srgbClr val="FEC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5218113" y="3597956"/>
              <a:ext cx="403225" cy="665163"/>
            </a:xfrm>
            <a:custGeom>
              <a:avLst/>
              <a:gdLst>
                <a:gd name="T0" fmla="*/ 119 w 254"/>
                <a:gd name="T1" fmla="*/ 76 h 419"/>
                <a:gd name="T2" fmla="*/ 57 w 254"/>
                <a:gd name="T3" fmla="*/ 10 h 419"/>
                <a:gd name="T4" fmla="*/ 0 w 254"/>
                <a:gd name="T5" fmla="*/ 45 h 419"/>
                <a:gd name="T6" fmla="*/ 123 w 254"/>
                <a:gd name="T7" fmla="*/ 419 h 419"/>
                <a:gd name="T8" fmla="*/ 254 w 254"/>
                <a:gd name="T9" fmla="*/ 83 h 419"/>
                <a:gd name="T10" fmla="*/ 192 w 254"/>
                <a:gd name="T11" fmla="*/ 0 h 419"/>
                <a:gd name="T12" fmla="*/ 119 w 254"/>
                <a:gd name="T13" fmla="*/ 76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419">
                  <a:moveTo>
                    <a:pt x="119" y="76"/>
                  </a:moveTo>
                  <a:lnTo>
                    <a:pt x="57" y="10"/>
                  </a:lnTo>
                  <a:lnTo>
                    <a:pt x="0" y="45"/>
                  </a:lnTo>
                  <a:lnTo>
                    <a:pt x="123" y="419"/>
                  </a:lnTo>
                  <a:lnTo>
                    <a:pt x="254" y="83"/>
                  </a:lnTo>
                  <a:lnTo>
                    <a:pt x="192" y="0"/>
                  </a:lnTo>
                  <a:lnTo>
                    <a:pt x="119" y="76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5300663" y="3715431"/>
              <a:ext cx="214312" cy="465138"/>
            </a:xfrm>
            <a:custGeom>
              <a:avLst/>
              <a:gdLst>
                <a:gd name="T0" fmla="*/ 50 w 135"/>
                <a:gd name="T1" fmla="*/ 2 h 293"/>
                <a:gd name="T2" fmla="*/ 0 w 135"/>
                <a:gd name="T3" fmla="*/ 293 h 293"/>
                <a:gd name="T4" fmla="*/ 135 w 135"/>
                <a:gd name="T5" fmla="*/ 293 h 293"/>
                <a:gd name="T6" fmla="*/ 83 w 135"/>
                <a:gd name="T7" fmla="*/ 0 h 293"/>
                <a:gd name="T8" fmla="*/ 50 w 135"/>
                <a:gd name="T9" fmla="*/ 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93">
                  <a:moveTo>
                    <a:pt x="50" y="2"/>
                  </a:moveTo>
                  <a:lnTo>
                    <a:pt x="0" y="293"/>
                  </a:lnTo>
                  <a:lnTo>
                    <a:pt x="135" y="293"/>
                  </a:lnTo>
                  <a:lnTo>
                    <a:pt x="83" y="0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4838700" y="5674406"/>
              <a:ext cx="406400" cy="417513"/>
            </a:xfrm>
            <a:custGeom>
              <a:avLst/>
              <a:gdLst>
                <a:gd name="T0" fmla="*/ 104 w 108"/>
                <a:gd name="T1" fmla="*/ 9 h 111"/>
                <a:gd name="T2" fmla="*/ 103 w 108"/>
                <a:gd name="T3" fmla="*/ 63 h 111"/>
                <a:gd name="T4" fmla="*/ 31 w 108"/>
                <a:gd name="T5" fmla="*/ 103 h 111"/>
                <a:gd name="T6" fmla="*/ 46 w 108"/>
                <a:gd name="T7" fmla="*/ 45 h 111"/>
                <a:gd name="T8" fmla="*/ 48 w 108"/>
                <a:gd name="T9" fmla="*/ 11 h 111"/>
                <a:gd name="T10" fmla="*/ 104 w 108"/>
                <a:gd name="T11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11">
                  <a:moveTo>
                    <a:pt x="104" y="9"/>
                  </a:moveTo>
                  <a:cubicBezTo>
                    <a:pt x="104" y="9"/>
                    <a:pt x="108" y="52"/>
                    <a:pt x="103" y="63"/>
                  </a:cubicBezTo>
                  <a:cubicBezTo>
                    <a:pt x="98" y="75"/>
                    <a:pt x="62" y="111"/>
                    <a:pt x="31" y="103"/>
                  </a:cubicBezTo>
                  <a:cubicBezTo>
                    <a:pt x="0" y="95"/>
                    <a:pt x="29" y="63"/>
                    <a:pt x="46" y="45"/>
                  </a:cubicBezTo>
                  <a:cubicBezTo>
                    <a:pt x="50" y="41"/>
                    <a:pt x="48" y="11"/>
                    <a:pt x="48" y="11"/>
                  </a:cubicBezTo>
                  <a:cubicBezTo>
                    <a:pt x="48" y="11"/>
                    <a:pt x="99" y="0"/>
                    <a:pt x="104" y="9"/>
                  </a:cubicBezTo>
                  <a:close/>
                </a:path>
              </a:pathLst>
            </a:custGeom>
            <a:solidFill>
              <a:srgbClr val="241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5567363" y="5674406"/>
              <a:ext cx="406400" cy="417513"/>
            </a:xfrm>
            <a:custGeom>
              <a:avLst/>
              <a:gdLst>
                <a:gd name="T0" fmla="*/ 4 w 108"/>
                <a:gd name="T1" fmla="*/ 9 h 111"/>
                <a:gd name="T2" fmla="*/ 5 w 108"/>
                <a:gd name="T3" fmla="*/ 63 h 111"/>
                <a:gd name="T4" fmla="*/ 77 w 108"/>
                <a:gd name="T5" fmla="*/ 103 h 111"/>
                <a:gd name="T6" fmla="*/ 62 w 108"/>
                <a:gd name="T7" fmla="*/ 45 h 111"/>
                <a:gd name="T8" fmla="*/ 61 w 108"/>
                <a:gd name="T9" fmla="*/ 11 h 111"/>
                <a:gd name="T10" fmla="*/ 4 w 108"/>
                <a:gd name="T11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11">
                  <a:moveTo>
                    <a:pt x="4" y="9"/>
                  </a:moveTo>
                  <a:cubicBezTo>
                    <a:pt x="4" y="9"/>
                    <a:pt x="0" y="52"/>
                    <a:pt x="5" y="63"/>
                  </a:cubicBezTo>
                  <a:cubicBezTo>
                    <a:pt x="11" y="75"/>
                    <a:pt x="46" y="111"/>
                    <a:pt x="77" y="103"/>
                  </a:cubicBezTo>
                  <a:cubicBezTo>
                    <a:pt x="108" y="95"/>
                    <a:pt x="79" y="63"/>
                    <a:pt x="62" y="45"/>
                  </a:cubicBezTo>
                  <a:cubicBezTo>
                    <a:pt x="58" y="41"/>
                    <a:pt x="61" y="11"/>
                    <a:pt x="61" y="11"/>
                  </a:cubicBezTo>
                  <a:cubicBezTo>
                    <a:pt x="61" y="11"/>
                    <a:pt x="9" y="0"/>
                    <a:pt x="4" y="9"/>
                  </a:cubicBezTo>
                  <a:close/>
                </a:path>
              </a:pathLst>
            </a:custGeom>
            <a:solidFill>
              <a:srgbClr val="241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4976813" y="4353606"/>
              <a:ext cx="858837" cy="1433513"/>
            </a:xfrm>
            <a:custGeom>
              <a:avLst/>
              <a:gdLst>
                <a:gd name="T0" fmla="*/ 0 w 228"/>
                <a:gd name="T1" fmla="*/ 98 h 381"/>
                <a:gd name="T2" fmla="*/ 4 w 228"/>
                <a:gd name="T3" fmla="*/ 365 h 381"/>
                <a:gd name="T4" fmla="*/ 72 w 228"/>
                <a:gd name="T5" fmla="*/ 369 h 381"/>
                <a:gd name="T6" fmla="*/ 94 w 228"/>
                <a:gd name="T7" fmla="*/ 166 h 381"/>
                <a:gd name="T8" fmla="*/ 135 w 228"/>
                <a:gd name="T9" fmla="*/ 166 h 381"/>
                <a:gd name="T10" fmla="*/ 155 w 228"/>
                <a:gd name="T11" fmla="*/ 369 h 381"/>
                <a:gd name="T12" fmla="*/ 219 w 228"/>
                <a:gd name="T13" fmla="*/ 366 h 381"/>
                <a:gd name="T14" fmla="*/ 228 w 228"/>
                <a:gd name="T15" fmla="*/ 89 h 381"/>
                <a:gd name="T16" fmla="*/ 0 w 228"/>
                <a:gd name="T17" fmla="*/ 9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381">
                  <a:moveTo>
                    <a:pt x="0" y="98"/>
                  </a:moveTo>
                  <a:cubicBezTo>
                    <a:pt x="0" y="98"/>
                    <a:pt x="1" y="353"/>
                    <a:pt x="4" y="365"/>
                  </a:cubicBezTo>
                  <a:cubicBezTo>
                    <a:pt x="7" y="378"/>
                    <a:pt x="68" y="380"/>
                    <a:pt x="72" y="369"/>
                  </a:cubicBezTo>
                  <a:cubicBezTo>
                    <a:pt x="77" y="359"/>
                    <a:pt x="92" y="173"/>
                    <a:pt x="94" y="166"/>
                  </a:cubicBezTo>
                  <a:cubicBezTo>
                    <a:pt x="96" y="158"/>
                    <a:pt x="131" y="158"/>
                    <a:pt x="135" y="166"/>
                  </a:cubicBezTo>
                  <a:cubicBezTo>
                    <a:pt x="139" y="173"/>
                    <a:pt x="152" y="362"/>
                    <a:pt x="155" y="369"/>
                  </a:cubicBezTo>
                  <a:cubicBezTo>
                    <a:pt x="158" y="377"/>
                    <a:pt x="212" y="381"/>
                    <a:pt x="219" y="366"/>
                  </a:cubicBezTo>
                  <a:cubicBezTo>
                    <a:pt x="225" y="352"/>
                    <a:pt x="228" y="89"/>
                    <a:pt x="228" y="89"/>
                  </a:cubicBezTo>
                  <a:cubicBezTo>
                    <a:pt x="228" y="89"/>
                    <a:pt x="93" y="0"/>
                    <a:pt x="0" y="98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4770438" y="4639356"/>
              <a:ext cx="349250" cy="230188"/>
            </a:xfrm>
            <a:custGeom>
              <a:avLst/>
              <a:gdLst>
                <a:gd name="T0" fmla="*/ 0 w 93"/>
                <a:gd name="T1" fmla="*/ 0 h 61"/>
                <a:gd name="T2" fmla="*/ 49 w 93"/>
                <a:gd name="T3" fmla="*/ 49 h 61"/>
                <a:gd name="T4" fmla="*/ 48 w 93"/>
                <a:gd name="T5" fmla="*/ 0 h 61"/>
                <a:gd name="T6" fmla="*/ 0 w 93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61">
                  <a:moveTo>
                    <a:pt x="0" y="0"/>
                  </a:moveTo>
                  <a:cubicBezTo>
                    <a:pt x="0" y="0"/>
                    <a:pt x="6" y="61"/>
                    <a:pt x="49" y="49"/>
                  </a:cubicBezTo>
                  <a:cubicBezTo>
                    <a:pt x="93" y="36"/>
                    <a:pt x="48" y="0"/>
                    <a:pt x="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0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4710113" y="3602719"/>
              <a:ext cx="447675" cy="1096963"/>
            </a:xfrm>
            <a:custGeom>
              <a:avLst/>
              <a:gdLst>
                <a:gd name="T0" fmla="*/ 119 w 119"/>
                <a:gd name="T1" fmla="*/ 0 h 292"/>
                <a:gd name="T2" fmla="*/ 47 w 119"/>
                <a:gd name="T3" fmla="*/ 124 h 292"/>
                <a:gd name="T4" fmla="*/ 6 w 119"/>
                <a:gd name="T5" fmla="*/ 275 h 292"/>
                <a:gd name="T6" fmla="*/ 67 w 119"/>
                <a:gd name="T7" fmla="*/ 291 h 292"/>
                <a:gd name="T8" fmla="*/ 119 w 119"/>
                <a:gd name="T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92">
                  <a:moveTo>
                    <a:pt x="119" y="0"/>
                  </a:moveTo>
                  <a:cubicBezTo>
                    <a:pt x="119" y="0"/>
                    <a:pt x="76" y="36"/>
                    <a:pt x="47" y="124"/>
                  </a:cubicBezTo>
                  <a:cubicBezTo>
                    <a:pt x="18" y="213"/>
                    <a:pt x="0" y="260"/>
                    <a:pt x="6" y="275"/>
                  </a:cubicBezTo>
                  <a:cubicBezTo>
                    <a:pt x="11" y="289"/>
                    <a:pt x="55" y="292"/>
                    <a:pt x="67" y="291"/>
                  </a:cubicBezTo>
                  <a:cubicBezTo>
                    <a:pt x="80" y="290"/>
                    <a:pt x="119" y="0"/>
                    <a:pt x="119" y="0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4864100" y="3578906"/>
              <a:ext cx="579437" cy="1298575"/>
            </a:xfrm>
            <a:custGeom>
              <a:avLst/>
              <a:gdLst>
                <a:gd name="T0" fmla="*/ 108 w 154"/>
                <a:gd name="T1" fmla="*/ 25 h 345"/>
                <a:gd name="T2" fmla="*/ 148 w 154"/>
                <a:gd name="T3" fmla="*/ 177 h 345"/>
                <a:gd name="T4" fmla="*/ 148 w 154"/>
                <a:gd name="T5" fmla="*/ 266 h 345"/>
                <a:gd name="T6" fmla="*/ 21 w 154"/>
                <a:gd name="T7" fmla="*/ 342 h 345"/>
                <a:gd name="T8" fmla="*/ 70 w 154"/>
                <a:gd name="T9" fmla="*/ 14 h 345"/>
                <a:gd name="T10" fmla="*/ 108 w 154"/>
                <a:gd name="T11" fmla="*/ 2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5">
                  <a:moveTo>
                    <a:pt x="108" y="25"/>
                  </a:moveTo>
                  <a:cubicBezTo>
                    <a:pt x="108" y="25"/>
                    <a:pt x="146" y="139"/>
                    <a:pt x="148" y="177"/>
                  </a:cubicBezTo>
                  <a:cubicBezTo>
                    <a:pt x="150" y="214"/>
                    <a:pt x="154" y="240"/>
                    <a:pt x="148" y="266"/>
                  </a:cubicBezTo>
                  <a:cubicBezTo>
                    <a:pt x="141" y="292"/>
                    <a:pt x="41" y="339"/>
                    <a:pt x="21" y="342"/>
                  </a:cubicBezTo>
                  <a:cubicBezTo>
                    <a:pt x="0" y="345"/>
                    <a:pt x="62" y="28"/>
                    <a:pt x="70" y="14"/>
                  </a:cubicBezTo>
                  <a:cubicBezTo>
                    <a:pt x="77" y="0"/>
                    <a:pt x="105" y="14"/>
                    <a:pt x="108" y="25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045075" y="4334556"/>
              <a:ext cx="277812" cy="98425"/>
            </a:xfrm>
            <a:custGeom>
              <a:avLst/>
              <a:gdLst>
                <a:gd name="T0" fmla="*/ 9 w 74"/>
                <a:gd name="T1" fmla="*/ 1 h 26"/>
                <a:gd name="T2" fmla="*/ 3 w 74"/>
                <a:gd name="T3" fmla="*/ 18 h 26"/>
                <a:gd name="T4" fmla="*/ 68 w 74"/>
                <a:gd name="T5" fmla="*/ 26 h 26"/>
                <a:gd name="T6" fmla="*/ 70 w 74"/>
                <a:gd name="T7" fmla="*/ 11 h 26"/>
                <a:gd name="T8" fmla="*/ 9 w 74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6">
                  <a:moveTo>
                    <a:pt x="9" y="1"/>
                  </a:moveTo>
                  <a:cubicBezTo>
                    <a:pt x="0" y="1"/>
                    <a:pt x="2" y="14"/>
                    <a:pt x="3" y="18"/>
                  </a:cubicBezTo>
                  <a:cubicBezTo>
                    <a:pt x="4" y="22"/>
                    <a:pt x="62" y="26"/>
                    <a:pt x="68" y="26"/>
                  </a:cubicBezTo>
                  <a:cubicBezTo>
                    <a:pt x="74" y="25"/>
                    <a:pt x="74" y="13"/>
                    <a:pt x="70" y="11"/>
                  </a:cubicBezTo>
                  <a:cubicBezTo>
                    <a:pt x="66" y="9"/>
                    <a:pt x="21" y="0"/>
                    <a:pt x="9" y="1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380038" y="3578906"/>
              <a:ext cx="579437" cy="1298575"/>
            </a:xfrm>
            <a:custGeom>
              <a:avLst/>
              <a:gdLst>
                <a:gd name="T0" fmla="*/ 46 w 154"/>
                <a:gd name="T1" fmla="*/ 25 h 345"/>
                <a:gd name="T2" fmla="*/ 6 w 154"/>
                <a:gd name="T3" fmla="*/ 177 h 345"/>
                <a:gd name="T4" fmla="*/ 6 w 154"/>
                <a:gd name="T5" fmla="*/ 266 h 345"/>
                <a:gd name="T6" fmla="*/ 133 w 154"/>
                <a:gd name="T7" fmla="*/ 342 h 345"/>
                <a:gd name="T8" fmla="*/ 84 w 154"/>
                <a:gd name="T9" fmla="*/ 14 h 345"/>
                <a:gd name="T10" fmla="*/ 46 w 154"/>
                <a:gd name="T11" fmla="*/ 2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5">
                  <a:moveTo>
                    <a:pt x="46" y="25"/>
                  </a:moveTo>
                  <a:cubicBezTo>
                    <a:pt x="46" y="25"/>
                    <a:pt x="8" y="139"/>
                    <a:pt x="6" y="177"/>
                  </a:cubicBezTo>
                  <a:cubicBezTo>
                    <a:pt x="4" y="214"/>
                    <a:pt x="0" y="240"/>
                    <a:pt x="6" y="266"/>
                  </a:cubicBezTo>
                  <a:cubicBezTo>
                    <a:pt x="13" y="292"/>
                    <a:pt x="113" y="339"/>
                    <a:pt x="133" y="342"/>
                  </a:cubicBezTo>
                  <a:cubicBezTo>
                    <a:pt x="154" y="345"/>
                    <a:pt x="92" y="28"/>
                    <a:pt x="84" y="14"/>
                  </a:cubicBezTo>
                  <a:cubicBezTo>
                    <a:pt x="77" y="0"/>
                    <a:pt x="49" y="14"/>
                    <a:pt x="46" y="25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5500688" y="4334556"/>
              <a:ext cx="277812" cy="98425"/>
            </a:xfrm>
            <a:custGeom>
              <a:avLst/>
              <a:gdLst>
                <a:gd name="T0" fmla="*/ 65 w 74"/>
                <a:gd name="T1" fmla="*/ 1 h 26"/>
                <a:gd name="T2" fmla="*/ 70 w 74"/>
                <a:gd name="T3" fmla="*/ 18 h 26"/>
                <a:gd name="T4" fmla="*/ 6 w 74"/>
                <a:gd name="T5" fmla="*/ 26 h 26"/>
                <a:gd name="T6" fmla="*/ 4 w 74"/>
                <a:gd name="T7" fmla="*/ 11 h 26"/>
                <a:gd name="T8" fmla="*/ 65 w 74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6">
                  <a:moveTo>
                    <a:pt x="65" y="1"/>
                  </a:moveTo>
                  <a:cubicBezTo>
                    <a:pt x="74" y="1"/>
                    <a:pt x="71" y="14"/>
                    <a:pt x="70" y="18"/>
                  </a:cubicBezTo>
                  <a:cubicBezTo>
                    <a:pt x="70" y="22"/>
                    <a:pt x="12" y="26"/>
                    <a:pt x="6" y="26"/>
                  </a:cubicBezTo>
                  <a:cubicBezTo>
                    <a:pt x="0" y="25"/>
                    <a:pt x="0" y="13"/>
                    <a:pt x="4" y="11"/>
                  </a:cubicBezTo>
                  <a:cubicBezTo>
                    <a:pt x="8" y="9"/>
                    <a:pt x="53" y="0"/>
                    <a:pt x="65" y="1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50"/>
            <p:cNvSpPr>
              <a:spLocks noChangeArrowheads="1"/>
            </p:cNvSpPr>
            <p:nvPr/>
          </p:nvSpPr>
          <p:spPr bwMode="auto">
            <a:xfrm>
              <a:off x="5376863" y="4215494"/>
              <a:ext cx="55562" cy="55563"/>
            </a:xfrm>
            <a:prstGeom prst="ellipse">
              <a:avLst/>
            </a:pr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51"/>
            <p:cNvSpPr>
              <a:spLocks noChangeArrowheads="1"/>
            </p:cNvSpPr>
            <p:nvPr/>
          </p:nvSpPr>
          <p:spPr bwMode="auto">
            <a:xfrm>
              <a:off x="5376863" y="4496481"/>
              <a:ext cx="55562" cy="57150"/>
            </a:xfrm>
            <a:prstGeom prst="ellipse">
              <a:avLst/>
            </a:pr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5292725" y="3643994"/>
              <a:ext cx="233362" cy="104775"/>
            </a:xfrm>
            <a:custGeom>
              <a:avLst/>
              <a:gdLst>
                <a:gd name="T0" fmla="*/ 30 w 62"/>
                <a:gd name="T1" fmla="*/ 0 h 28"/>
                <a:gd name="T2" fmla="*/ 30 w 62"/>
                <a:gd name="T3" fmla="*/ 28 h 28"/>
                <a:gd name="T4" fmla="*/ 30 w 62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28">
                  <a:moveTo>
                    <a:pt x="30" y="0"/>
                  </a:moveTo>
                  <a:cubicBezTo>
                    <a:pt x="0" y="0"/>
                    <a:pt x="18" y="28"/>
                    <a:pt x="30" y="28"/>
                  </a:cubicBezTo>
                  <a:cubicBezTo>
                    <a:pt x="42" y="28"/>
                    <a:pt x="62" y="0"/>
                    <a:pt x="30" y="0"/>
                  </a:cubicBezTo>
                  <a:close/>
                </a:path>
              </a:pathLst>
            </a:custGeom>
            <a:solidFill>
              <a:srgbClr val="493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5132388" y="3567794"/>
              <a:ext cx="292100" cy="207963"/>
            </a:xfrm>
            <a:custGeom>
              <a:avLst/>
              <a:gdLst>
                <a:gd name="T0" fmla="*/ 74 w 78"/>
                <a:gd name="T1" fmla="*/ 19 h 55"/>
                <a:gd name="T2" fmla="*/ 41 w 78"/>
                <a:gd name="T3" fmla="*/ 52 h 55"/>
                <a:gd name="T4" fmla="*/ 2 w 78"/>
                <a:gd name="T5" fmla="*/ 11 h 55"/>
                <a:gd name="T6" fmla="*/ 29 w 78"/>
                <a:gd name="T7" fmla="*/ 0 h 55"/>
                <a:gd name="T8" fmla="*/ 74 w 78"/>
                <a:gd name="T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74" y="19"/>
                  </a:moveTo>
                  <a:cubicBezTo>
                    <a:pt x="78" y="19"/>
                    <a:pt x="46" y="48"/>
                    <a:pt x="41" y="52"/>
                  </a:cubicBezTo>
                  <a:cubicBezTo>
                    <a:pt x="36" y="55"/>
                    <a:pt x="5" y="14"/>
                    <a:pt x="2" y="11"/>
                  </a:cubicBezTo>
                  <a:cubicBezTo>
                    <a:pt x="0" y="8"/>
                    <a:pt x="27" y="1"/>
                    <a:pt x="29" y="0"/>
                  </a:cubicBezTo>
                  <a:cubicBezTo>
                    <a:pt x="31" y="0"/>
                    <a:pt x="56" y="17"/>
                    <a:pt x="7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5387975" y="3567794"/>
              <a:ext cx="288925" cy="207963"/>
            </a:xfrm>
            <a:custGeom>
              <a:avLst/>
              <a:gdLst>
                <a:gd name="T0" fmla="*/ 3 w 77"/>
                <a:gd name="T1" fmla="*/ 19 h 55"/>
                <a:gd name="T2" fmla="*/ 37 w 77"/>
                <a:gd name="T3" fmla="*/ 52 h 55"/>
                <a:gd name="T4" fmla="*/ 75 w 77"/>
                <a:gd name="T5" fmla="*/ 11 h 55"/>
                <a:gd name="T6" fmla="*/ 48 w 77"/>
                <a:gd name="T7" fmla="*/ 0 h 55"/>
                <a:gd name="T8" fmla="*/ 3 w 77"/>
                <a:gd name="T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5">
                  <a:moveTo>
                    <a:pt x="3" y="19"/>
                  </a:moveTo>
                  <a:cubicBezTo>
                    <a:pt x="0" y="19"/>
                    <a:pt x="31" y="48"/>
                    <a:pt x="37" y="52"/>
                  </a:cubicBezTo>
                  <a:cubicBezTo>
                    <a:pt x="42" y="55"/>
                    <a:pt x="73" y="14"/>
                    <a:pt x="75" y="11"/>
                  </a:cubicBezTo>
                  <a:cubicBezTo>
                    <a:pt x="77" y="8"/>
                    <a:pt x="50" y="1"/>
                    <a:pt x="48" y="0"/>
                  </a:cubicBezTo>
                  <a:cubicBezTo>
                    <a:pt x="46" y="0"/>
                    <a:pt x="22" y="17"/>
                    <a:pt x="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1" name="组合 120"/>
            <p:cNvGrpSpPr/>
            <p:nvPr/>
          </p:nvGrpSpPr>
          <p:grpSpPr>
            <a:xfrm>
              <a:off x="4379913" y="1361169"/>
              <a:ext cx="2008187" cy="2159000"/>
              <a:chOff x="4379913" y="1114426"/>
              <a:chExt cx="2008187" cy="2159000"/>
            </a:xfrm>
          </p:grpSpPr>
          <p:sp>
            <p:nvSpPr>
              <p:cNvPr id="44" name="Oval 42"/>
              <p:cNvSpPr>
                <a:spLocks noChangeArrowheads="1"/>
              </p:cNvSpPr>
              <p:nvPr/>
            </p:nvSpPr>
            <p:spPr bwMode="auto">
              <a:xfrm>
                <a:off x="4616450" y="1927226"/>
                <a:ext cx="1549400" cy="1346200"/>
              </a:xfrm>
              <a:prstGeom prst="ellipse">
                <a:avLst/>
              </a:prstGeom>
              <a:solidFill>
                <a:srgbClr val="FFE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3"/>
              <p:cNvSpPr>
                <a:spLocks/>
              </p:cNvSpPr>
              <p:nvPr/>
            </p:nvSpPr>
            <p:spPr bwMode="auto">
              <a:xfrm>
                <a:off x="4379913" y="1114426"/>
                <a:ext cx="2008187" cy="1906588"/>
              </a:xfrm>
              <a:custGeom>
                <a:avLst/>
                <a:gdLst>
                  <a:gd name="T0" fmla="*/ 359 w 534"/>
                  <a:gd name="T1" fmla="*/ 274 h 507"/>
                  <a:gd name="T2" fmla="*/ 250 w 534"/>
                  <a:gd name="T3" fmla="*/ 351 h 507"/>
                  <a:gd name="T4" fmla="*/ 275 w 534"/>
                  <a:gd name="T5" fmla="*/ 306 h 507"/>
                  <a:gd name="T6" fmla="*/ 134 w 534"/>
                  <a:gd name="T7" fmla="*/ 382 h 507"/>
                  <a:gd name="T8" fmla="*/ 107 w 534"/>
                  <a:gd name="T9" fmla="*/ 507 h 507"/>
                  <a:gd name="T10" fmla="*/ 13 w 534"/>
                  <a:gd name="T11" fmla="*/ 337 h 507"/>
                  <a:gd name="T12" fmla="*/ 408 w 534"/>
                  <a:gd name="T13" fmla="*/ 152 h 507"/>
                  <a:gd name="T14" fmla="*/ 519 w 534"/>
                  <a:gd name="T15" fmla="*/ 279 h 507"/>
                  <a:gd name="T16" fmla="*/ 450 w 534"/>
                  <a:gd name="T17" fmla="*/ 480 h 507"/>
                  <a:gd name="T18" fmla="*/ 402 w 534"/>
                  <a:gd name="T19" fmla="*/ 305 h 507"/>
                  <a:gd name="T20" fmla="*/ 411 w 534"/>
                  <a:gd name="T21" fmla="*/ 358 h 507"/>
                  <a:gd name="T22" fmla="*/ 359 w 534"/>
                  <a:gd name="T23" fmla="*/ 274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4" h="507">
                    <a:moveTo>
                      <a:pt x="359" y="274"/>
                    </a:moveTo>
                    <a:cubicBezTo>
                      <a:pt x="359" y="274"/>
                      <a:pt x="334" y="324"/>
                      <a:pt x="250" y="351"/>
                    </a:cubicBezTo>
                    <a:cubicBezTo>
                      <a:pt x="250" y="351"/>
                      <a:pt x="259" y="320"/>
                      <a:pt x="275" y="306"/>
                    </a:cubicBezTo>
                    <a:cubicBezTo>
                      <a:pt x="275" y="306"/>
                      <a:pt x="190" y="372"/>
                      <a:pt x="134" y="382"/>
                    </a:cubicBezTo>
                    <a:cubicBezTo>
                      <a:pt x="78" y="391"/>
                      <a:pt x="90" y="468"/>
                      <a:pt x="107" y="507"/>
                    </a:cubicBezTo>
                    <a:cubicBezTo>
                      <a:pt x="107" y="507"/>
                      <a:pt x="25" y="458"/>
                      <a:pt x="13" y="337"/>
                    </a:cubicBezTo>
                    <a:cubicBezTo>
                      <a:pt x="0" y="197"/>
                      <a:pt x="159" y="0"/>
                      <a:pt x="408" y="152"/>
                    </a:cubicBezTo>
                    <a:cubicBezTo>
                      <a:pt x="408" y="152"/>
                      <a:pt x="498" y="156"/>
                      <a:pt x="519" y="279"/>
                    </a:cubicBezTo>
                    <a:cubicBezTo>
                      <a:pt x="534" y="367"/>
                      <a:pt x="473" y="459"/>
                      <a:pt x="450" y="480"/>
                    </a:cubicBezTo>
                    <a:cubicBezTo>
                      <a:pt x="450" y="480"/>
                      <a:pt x="458" y="385"/>
                      <a:pt x="402" y="305"/>
                    </a:cubicBezTo>
                    <a:cubicBezTo>
                      <a:pt x="402" y="305"/>
                      <a:pt x="411" y="331"/>
                      <a:pt x="411" y="358"/>
                    </a:cubicBezTo>
                    <a:cubicBezTo>
                      <a:pt x="411" y="358"/>
                      <a:pt x="363" y="320"/>
                      <a:pt x="359" y="274"/>
                    </a:cubicBezTo>
                    <a:close/>
                  </a:path>
                </a:pathLst>
              </a:custGeom>
              <a:solidFill>
                <a:srgbClr val="552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4"/>
              <p:cNvSpPr>
                <a:spLocks/>
              </p:cNvSpPr>
              <p:nvPr/>
            </p:nvSpPr>
            <p:spPr bwMode="auto">
              <a:xfrm>
                <a:off x="5572125" y="1441451"/>
                <a:ext cx="341312" cy="290513"/>
              </a:xfrm>
              <a:custGeom>
                <a:avLst/>
                <a:gdLst>
                  <a:gd name="T0" fmla="*/ 91 w 91"/>
                  <a:gd name="T1" fmla="*/ 65 h 77"/>
                  <a:gd name="T2" fmla="*/ 0 w 91"/>
                  <a:gd name="T3" fmla="*/ 0 h 77"/>
                  <a:gd name="T4" fmla="*/ 54 w 91"/>
                  <a:gd name="T5" fmla="*/ 77 h 77"/>
                  <a:gd name="T6" fmla="*/ 91 w 91"/>
                  <a:gd name="T7" fmla="*/ 6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77">
                    <a:moveTo>
                      <a:pt x="91" y="65"/>
                    </a:moveTo>
                    <a:cubicBezTo>
                      <a:pt x="91" y="65"/>
                      <a:pt x="44" y="8"/>
                      <a:pt x="0" y="0"/>
                    </a:cubicBezTo>
                    <a:cubicBezTo>
                      <a:pt x="0" y="0"/>
                      <a:pt x="42" y="40"/>
                      <a:pt x="54" y="77"/>
                    </a:cubicBezTo>
                    <a:lnTo>
                      <a:pt x="91" y="65"/>
                    </a:lnTo>
                    <a:close/>
                  </a:path>
                </a:pathLst>
              </a:custGeom>
              <a:solidFill>
                <a:srgbClr val="552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5"/>
              <p:cNvSpPr>
                <a:spLocks/>
              </p:cNvSpPr>
              <p:nvPr/>
            </p:nvSpPr>
            <p:spPr bwMode="auto">
              <a:xfrm>
                <a:off x="5913438" y="1644651"/>
                <a:ext cx="290512" cy="134938"/>
              </a:xfrm>
              <a:custGeom>
                <a:avLst/>
                <a:gdLst>
                  <a:gd name="T0" fmla="*/ 0 w 77"/>
                  <a:gd name="T1" fmla="*/ 11 h 36"/>
                  <a:gd name="T2" fmla="*/ 77 w 77"/>
                  <a:gd name="T3" fmla="*/ 25 h 36"/>
                  <a:gd name="T4" fmla="*/ 3 w 77"/>
                  <a:gd name="T5" fmla="*/ 36 h 36"/>
                  <a:gd name="T6" fmla="*/ 0 w 77"/>
                  <a:gd name="T7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36">
                    <a:moveTo>
                      <a:pt x="0" y="11"/>
                    </a:moveTo>
                    <a:cubicBezTo>
                      <a:pt x="0" y="11"/>
                      <a:pt x="38" y="0"/>
                      <a:pt x="77" y="25"/>
                    </a:cubicBezTo>
                    <a:cubicBezTo>
                      <a:pt x="77" y="25"/>
                      <a:pt x="25" y="25"/>
                      <a:pt x="3" y="36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552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6"/>
              <p:cNvSpPr>
                <a:spLocks/>
              </p:cNvSpPr>
              <p:nvPr/>
            </p:nvSpPr>
            <p:spPr bwMode="auto">
              <a:xfrm>
                <a:off x="4613275" y="1990726"/>
                <a:ext cx="1647825" cy="1030288"/>
              </a:xfrm>
              <a:custGeom>
                <a:avLst/>
                <a:gdLst>
                  <a:gd name="T0" fmla="*/ 335 w 438"/>
                  <a:gd name="T1" fmla="*/ 19 h 274"/>
                  <a:gd name="T2" fmla="*/ 324 w 438"/>
                  <a:gd name="T3" fmla="*/ 56 h 274"/>
                  <a:gd name="T4" fmla="*/ 303 w 438"/>
                  <a:gd name="T5" fmla="*/ 0 h 274"/>
                  <a:gd name="T6" fmla="*/ 231 w 438"/>
                  <a:gd name="T7" fmla="*/ 75 h 274"/>
                  <a:gd name="T8" fmla="*/ 245 w 438"/>
                  <a:gd name="T9" fmla="*/ 29 h 274"/>
                  <a:gd name="T10" fmla="*/ 171 w 438"/>
                  <a:gd name="T11" fmla="*/ 69 h 274"/>
                  <a:gd name="T12" fmla="*/ 16 w 438"/>
                  <a:gd name="T13" fmla="*/ 164 h 274"/>
                  <a:gd name="T14" fmla="*/ 45 w 438"/>
                  <a:gd name="T15" fmla="*/ 274 h 274"/>
                  <a:gd name="T16" fmla="*/ 72 w 438"/>
                  <a:gd name="T17" fmla="*/ 149 h 274"/>
                  <a:gd name="T18" fmla="*/ 213 w 438"/>
                  <a:gd name="T19" fmla="*/ 73 h 274"/>
                  <a:gd name="T20" fmla="*/ 188 w 438"/>
                  <a:gd name="T21" fmla="*/ 118 h 274"/>
                  <a:gd name="T22" fmla="*/ 297 w 438"/>
                  <a:gd name="T23" fmla="*/ 41 h 274"/>
                  <a:gd name="T24" fmla="*/ 349 w 438"/>
                  <a:gd name="T25" fmla="*/ 125 h 274"/>
                  <a:gd name="T26" fmla="*/ 340 w 438"/>
                  <a:gd name="T27" fmla="*/ 72 h 274"/>
                  <a:gd name="T28" fmla="*/ 388 w 438"/>
                  <a:gd name="T29" fmla="*/ 247 h 274"/>
                  <a:gd name="T30" fmla="*/ 335 w 438"/>
                  <a:gd name="T31" fmla="*/ 19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8" h="274">
                    <a:moveTo>
                      <a:pt x="335" y="19"/>
                    </a:moveTo>
                    <a:cubicBezTo>
                      <a:pt x="324" y="56"/>
                      <a:pt x="324" y="56"/>
                      <a:pt x="324" y="56"/>
                    </a:cubicBezTo>
                    <a:cubicBezTo>
                      <a:pt x="308" y="34"/>
                      <a:pt x="303" y="0"/>
                      <a:pt x="303" y="0"/>
                    </a:cubicBezTo>
                    <a:cubicBezTo>
                      <a:pt x="283" y="41"/>
                      <a:pt x="231" y="75"/>
                      <a:pt x="231" y="75"/>
                    </a:cubicBezTo>
                    <a:cubicBezTo>
                      <a:pt x="245" y="57"/>
                      <a:pt x="245" y="29"/>
                      <a:pt x="245" y="29"/>
                    </a:cubicBezTo>
                    <a:cubicBezTo>
                      <a:pt x="245" y="29"/>
                      <a:pt x="219" y="34"/>
                      <a:pt x="171" y="69"/>
                    </a:cubicBezTo>
                    <a:cubicBezTo>
                      <a:pt x="124" y="104"/>
                      <a:pt x="31" y="83"/>
                      <a:pt x="16" y="164"/>
                    </a:cubicBezTo>
                    <a:cubicBezTo>
                      <a:pt x="0" y="245"/>
                      <a:pt x="45" y="274"/>
                      <a:pt x="45" y="274"/>
                    </a:cubicBezTo>
                    <a:cubicBezTo>
                      <a:pt x="28" y="235"/>
                      <a:pt x="16" y="158"/>
                      <a:pt x="72" y="149"/>
                    </a:cubicBezTo>
                    <a:cubicBezTo>
                      <a:pt x="128" y="139"/>
                      <a:pt x="213" y="73"/>
                      <a:pt x="213" y="73"/>
                    </a:cubicBezTo>
                    <a:cubicBezTo>
                      <a:pt x="197" y="87"/>
                      <a:pt x="188" y="118"/>
                      <a:pt x="188" y="118"/>
                    </a:cubicBezTo>
                    <a:cubicBezTo>
                      <a:pt x="272" y="91"/>
                      <a:pt x="297" y="41"/>
                      <a:pt x="297" y="41"/>
                    </a:cubicBezTo>
                    <a:cubicBezTo>
                      <a:pt x="301" y="87"/>
                      <a:pt x="349" y="125"/>
                      <a:pt x="349" y="125"/>
                    </a:cubicBezTo>
                    <a:cubicBezTo>
                      <a:pt x="349" y="98"/>
                      <a:pt x="340" y="72"/>
                      <a:pt x="340" y="72"/>
                    </a:cubicBezTo>
                    <a:cubicBezTo>
                      <a:pt x="396" y="152"/>
                      <a:pt x="388" y="247"/>
                      <a:pt x="388" y="247"/>
                    </a:cubicBezTo>
                    <a:cubicBezTo>
                      <a:pt x="438" y="111"/>
                      <a:pt x="335" y="19"/>
                      <a:pt x="335" y="19"/>
                    </a:cubicBezTo>
                    <a:close/>
                  </a:path>
                </a:pathLst>
              </a:cu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5"/>
              <p:cNvSpPr>
                <a:spLocks/>
              </p:cNvSpPr>
              <p:nvPr/>
            </p:nvSpPr>
            <p:spPr bwMode="auto">
              <a:xfrm>
                <a:off x="5305425" y="2828926"/>
                <a:ext cx="173037" cy="46038"/>
              </a:xfrm>
              <a:custGeom>
                <a:avLst/>
                <a:gdLst>
                  <a:gd name="T0" fmla="*/ 37 w 46"/>
                  <a:gd name="T1" fmla="*/ 2 h 12"/>
                  <a:gd name="T2" fmla="*/ 43 w 46"/>
                  <a:gd name="T3" fmla="*/ 5 h 12"/>
                  <a:gd name="T4" fmla="*/ 3 w 46"/>
                  <a:gd name="T5" fmla="*/ 5 h 12"/>
                  <a:gd name="T6" fmla="*/ 9 w 46"/>
                  <a:gd name="T7" fmla="*/ 2 h 12"/>
                  <a:gd name="T8" fmla="*/ 37 w 46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">
                    <a:moveTo>
                      <a:pt x="37" y="2"/>
                    </a:moveTo>
                    <a:cubicBezTo>
                      <a:pt x="41" y="0"/>
                      <a:pt x="46" y="2"/>
                      <a:pt x="43" y="5"/>
                    </a:cubicBezTo>
                    <a:cubicBezTo>
                      <a:pt x="32" y="12"/>
                      <a:pt x="14" y="12"/>
                      <a:pt x="3" y="5"/>
                    </a:cubicBezTo>
                    <a:cubicBezTo>
                      <a:pt x="0" y="2"/>
                      <a:pt x="4" y="0"/>
                      <a:pt x="9" y="2"/>
                    </a:cubicBezTo>
                    <a:cubicBezTo>
                      <a:pt x="17" y="6"/>
                      <a:pt x="30" y="6"/>
                      <a:pt x="37" y="2"/>
                    </a:cubicBezTo>
                    <a:close/>
                  </a:path>
                </a:pathLst>
              </a:custGeom>
              <a:solidFill>
                <a:srgbClr val="FE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6"/>
              <p:cNvSpPr>
                <a:spLocks/>
              </p:cNvSpPr>
              <p:nvPr/>
            </p:nvSpPr>
            <p:spPr bwMode="auto">
              <a:xfrm>
                <a:off x="5176838" y="3009901"/>
                <a:ext cx="417512" cy="60325"/>
              </a:xfrm>
              <a:custGeom>
                <a:avLst/>
                <a:gdLst>
                  <a:gd name="T0" fmla="*/ 111 w 111"/>
                  <a:gd name="T1" fmla="*/ 0 h 16"/>
                  <a:gd name="T2" fmla="*/ 2 w 111"/>
                  <a:gd name="T3" fmla="*/ 0 h 16"/>
                  <a:gd name="T4" fmla="*/ 111 w 11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1" h="16">
                    <a:moveTo>
                      <a:pt x="111" y="0"/>
                    </a:moveTo>
                    <a:cubicBezTo>
                      <a:pt x="108" y="16"/>
                      <a:pt x="0" y="14"/>
                      <a:pt x="2" y="0"/>
                    </a:cubicBezTo>
                    <a:cubicBezTo>
                      <a:pt x="39" y="8"/>
                      <a:pt x="75" y="8"/>
                      <a:pt x="111" y="0"/>
                    </a:cubicBezTo>
                    <a:close/>
                  </a:path>
                </a:pathLst>
              </a:custGeom>
              <a:solidFill>
                <a:srgbClr val="FE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7"/>
              <p:cNvSpPr>
                <a:spLocks/>
              </p:cNvSpPr>
              <p:nvPr/>
            </p:nvSpPr>
            <p:spPr bwMode="auto">
              <a:xfrm>
                <a:off x="5297488" y="3073401"/>
                <a:ext cx="184150" cy="38100"/>
              </a:xfrm>
              <a:custGeom>
                <a:avLst/>
                <a:gdLst>
                  <a:gd name="T0" fmla="*/ 49 w 49"/>
                  <a:gd name="T1" fmla="*/ 0 h 10"/>
                  <a:gd name="T2" fmla="*/ 1 w 49"/>
                  <a:gd name="T3" fmla="*/ 0 h 10"/>
                  <a:gd name="T4" fmla="*/ 49 w 4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10">
                    <a:moveTo>
                      <a:pt x="49" y="0"/>
                    </a:moveTo>
                    <a:cubicBezTo>
                      <a:pt x="47" y="10"/>
                      <a:pt x="0" y="9"/>
                      <a:pt x="1" y="0"/>
                    </a:cubicBezTo>
                    <a:cubicBezTo>
                      <a:pt x="17" y="5"/>
                      <a:pt x="33" y="5"/>
                      <a:pt x="49" y="0"/>
                    </a:cubicBezTo>
                    <a:close/>
                  </a:path>
                </a:pathLst>
              </a:custGeom>
              <a:solidFill>
                <a:srgbClr val="FE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Oval 58"/>
              <p:cNvSpPr>
                <a:spLocks noChangeArrowheads="1"/>
              </p:cNvSpPr>
              <p:nvPr/>
            </p:nvSpPr>
            <p:spPr bwMode="auto">
              <a:xfrm>
                <a:off x="5033963" y="2554288"/>
                <a:ext cx="112712" cy="150813"/>
              </a:xfrm>
              <a:prstGeom prst="ellipse">
                <a:avLst/>
              </a:pr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Oval 59"/>
              <p:cNvSpPr>
                <a:spLocks noChangeArrowheads="1"/>
              </p:cNvSpPr>
              <p:nvPr/>
            </p:nvSpPr>
            <p:spPr bwMode="auto">
              <a:xfrm>
                <a:off x="5632450" y="2554288"/>
                <a:ext cx="115887" cy="150813"/>
              </a:xfrm>
              <a:prstGeom prst="ellipse">
                <a:avLst/>
              </a:pr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Oval 60"/>
              <p:cNvSpPr>
                <a:spLocks noChangeArrowheads="1"/>
              </p:cNvSpPr>
              <p:nvPr/>
            </p:nvSpPr>
            <p:spPr bwMode="auto">
              <a:xfrm>
                <a:off x="5688013" y="2570163"/>
                <a:ext cx="41275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Oval 61"/>
              <p:cNvSpPr>
                <a:spLocks noChangeArrowheads="1"/>
              </p:cNvSpPr>
              <p:nvPr/>
            </p:nvSpPr>
            <p:spPr bwMode="auto">
              <a:xfrm>
                <a:off x="5083175" y="2570163"/>
                <a:ext cx="41275" cy="412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2"/>
              <p:cNvSpPr>
                <a:spLocks/>
              </p:cNvSpPr>
              <p:nvPr/>
            </p:nvSpPr>
            <p:spPr bwMode="auto">
              <a:xfrm>
                <a:off x="4879975" y="2370138"/>
                <a:ext cx="346075" cy="147638"/>
              </a:xfrm>
              <a:custGeom>
                <a:avLst/>
                <a:gdLst>
                  <a:gd name="T0" fmla="*/ 21 w 92"/>
                  <a:gd name="T1" fmla="*/ 29 h 39"/>
                  <a:gd name="T2" fmla="*/ 76 w 92"/>
                  <a:gd name="T3" fmla="*/ 35 h 39"/>
                  <a:gd name="T4" fmla="*/ 84 w 92"/>
                  <a:gd name="T5" fmla="*/ 25 h 39"/>
                  <a:gd name="T6" fmla="*/ 21 w 92"/>
                  <a:gd name="T7" fmla="*/ 2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2" h="39">
                    <a:moveTo>
                      <a:pt x="21" y="29"/>
                    </a:moveTo>
                    <a:cubicBezTo>
                      <a:pt x="43" y="30"/>
                      <a:pt x="44" y="25"/>
                      <a:pt x="76" y="35"/>
                    </a:cubicBezTo>
                    <a:cubicBezTo>
                      <a:pt x="87" y="39"/>
                      <a:pt x="92" y="32"/>
                      <a:pt x="84" y="25"/>
                    </a:cubicBezTo>
                    <a:cubicBezTo>
                      <a:pt x="55" y="0"/>
                      <a:pt x="0" y="27"/>
                      <a:pt x="21" y="29"/>
                    </a:cubicBezTo>
                    <a:close/>
                  </a:path>
                </a:pathLst>
              </a:cu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3"/>
              <p:cNvSpPr>
                <a:spLocks/>
              </p:cNvSpPr>
              <p:nvPr/>
            </p:nvSpPr>
            <p:spPr bwMode="auto">
              <a:xfrm>
                <a:off x="5541963" y="2370138"/>
                <a:ext cx="342900" cy="147638"/>
              </a:xfrm>
              <a:custGeom>
                <a:avLst/>
                <a:gdLst>
                  <a:gd name="T0" fmla="*/ 71 w 91"/>
                  <a:gd name="T1" fmla="*/ 29 h 39"/>
                  <a:gd name="T2" fmla="*/ 15 w 91"/>
                  <a:gd name="T3" fmla="*/ 35 h 39"/>
                  <a:gd name="T4" fmla="*/ 8 w 91"/>
                  <a:gd name="T5" fmla="*/ 25 h 39"/>
                  <a:gd name="T6" fmla="*/ 71 w 91"/>
                  <a:gd name="T7" fmla="*/ 2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39">
                    <a:moveTo>
                      <a:pt x="71" y="29"/>
                    </a:moveTo>
                    <a:cubicBezTo>
                      <a:pt x="49" y="30"/>
                      <a:pt x="47" y="25"/>
                      <a:pt x="15" y="35"/>
                    </a:cubicBezTo>
                    <a:cubicBezTo>
                      <a:pt x="5" y="39"/>
                      <a:pt x="0" y="32"/>
                      <a:pt x="8" y="25"/>
                    </a:cubicBezTo>
                    <a:cubicBezTo>
                      <a:pt x="37" y="0"/>
                      <a:pt x="91" y="27"/>
                      <a:pt x="71" y="29"/>
                    </a:cubicBezTo>
                    <a:close/>
                  </a:path>
                </a:pathLst>
              </a:custGeom>
              <a:solidFill>
                <a:srgbClr val="44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883359" y="869641"/>
            <a:ext cx="2145314" cy="1505259"/>
            <a:chOff x="883359" y="869641"/>
            <a:chExt cx="2145314" cy="1505259"/>
          </a:xfrm>
        </p:grpSpPr>
        <p:grpSp>
          <p:nvGrpSpPr>
            <p:cNvPr id="120" name="组合 119"/>
            <p:cNvGrpSpPr/>
            <p:nvPr/>
          </p:nvGrpSpPr>
          <p:grpSpPr>
            <a:xfrm>
              <a:off x="883359" y="869641"/>
              <a:ext cx="2145314" cy="1505259"/>
              <a:chOff x="413459" y="679141"/>
              <a:chExt cx="1058863" cy="742951"/>
            </a:xfrm>
          </p:grpSpPr>
          <p:sp>
            <p:nvSpPr>
              <p:cNvPr id="93" name="Oval 32"/>
              <p:cNvSpPr>
                <a:spLocks noChangeArrowheads="1"/>
              </p:cNvSpPr>
              <p:nvPr/>
            </p:nvSpPr>
            <p:spPr bwMode="auto">
              <a:xfrm>
                <a:off x="870659" y="823604"/>
                <a:ext cx="444500" cy="44291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Oval 33"/>
              <p:cNvSpPr>
                <a:spLocks noChangeArrowheads="1"/>
              </p:cNvSpPr>
              <p:nvPr/>
            </p:nvSpPr>
            <p:spPr bwMode="auto">
              <a:xfrm>
                <a:off x="829384" y="766454"/>
                <a:ext cx="106363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Oval 34"/>
              <p:cNvSpPr>
                <a:spLocks noChangeArrowheads="1"/>
              </p:cNvSpPr>
              <p:nvPr/>
            </p:nvSpPr>
            <p:spPr bwMode="auto">
              <a:xfrm>
                <a:off x="1040522" y="679141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Oval 35"/>
              <p:cNvSpPr>
                <a:spLocks noChangeArrowheads="1"/>
              </p:cNvSpPr>
              <p:nvPr/>
            </p:nvSpPr>
            <p:spPr bwMode="auto">
              <a:xfrm>
                <a:off x="1261184" y="766454"/>
                <a:ext cx="106363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Oval 36"/>
              <p:cNvSpPr>
                <a:spLocks noChangeArrowheads="1"/>
              </p:cNvSpPr>
              <p:nvPr/>
            </p:nvSpPr>
            <p:spPr bwMode="auto">
              <a:xfrm>
                <a:off x="1367547" y="990291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Oval 37"/>
              <p:cNvSpPr>
                <a:spLocks noChangeArrowheads="1"/>
              </p:cNvSpPr>
              <p:nvPr/>
            </p:nvSpPr>
            <p:spPr bwMode="auto">
              <a:xfrm>
                <a:off x="1277059" y="1228416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Oval 38"/>
              <p:cNvSpPr>
                <a:spLocks noChangeArrowheads="1"/>
              </p:cNvSpPr>
              <p:nvPr/>
            </p:nvSpPr>
            <p:spPr bwMode="auto">
              <a:xfrm>
                <a:off x="1040522" y="1315729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Oval 39"/>
              <p:cNvSpPr>
                <a:spLocks noChangeArrowheads="1"/>
              </p:cNvSpPr>
              <p:nvPr/>
            </p:nvSpPr>
            <p:spPr bwMode="auto">
              <a:xfrm>
                <a:off x="818272" y="1228416"/>
                <a:ext cx="104775" cy="106363"/>
              </a:xfrm>
              <a:prstGeom prst="ellipse">
                <a:avLst/>
              </a:prstGeom>
              <a:solidFill>
                <a:srgbClr val="FEC9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40"/>
              <p:cNvSpPr>
                <a:spLocks/>
              </p:cNvSpPr>
              <p:nvPr/>
            </p:nvSpPr>
            <p:spPr bwMode="auto">
              <a:xfrm>
                <a:off x="413459" y="872816"/>
                <a:ext cx="641350" cy="396875"/>
              </a:xfrm>
              <a:custGeom>
                <a:avLst/>
                <a:gdLst>
                  <a:gd name="T0" fmla="*/ 171 w 171"/>
                  <a:gd name="T1" fmla="*/ 71 h 105"/>
                  <a:gd name="T2" fmla="*/ 164 w 171"/>
                  <a:gd name="T3" fmla="*/ 50 h 105"/>
                  <a:gd name="T4" fmla="*/ 165 w 171"/>
                  <a:gd name="T5" fmla="*/ 42 h 105"/>
                  <a:gd name="T6" fmla="*/ 123 w 171"/>
                  <a:gd name="T7" fmla="*/ 0 h 105"/>
                  <a:gd name="T8" fmla="*/ 91 w 171"/>
                  <a:gd name="T9" fmla="*/ 14 h 105"/>
                  <a:gd name="T10" fmla="*/ 64 w 171"/>
                  <a:gd name="T11" fmla="*/ 0 h 105"/>
                  <a:gd name="T12" fmla="*/ 32 w 171"/>
                  <a:gd name="T13" fmla="*/ 25 h 105"/>
                  <a:gd name="T14" fmla="*/ 0 w 171"/>
                  <a:gd name="T15" fmla="*/ 65 h 105"/>
                  <a:gd name="T16" fmla="*/ 40 w 171"/>
                  <a:gd name="T17" fmla="*/ 105 h 105"/>
                  <a:gd name="T18" fmla="*/ 138 w 171"/>
                  <a:gd name="T19" fmla="*/ 105 h 105"/>
                  <a:gd name="T20" fmla="*/ 138 w 171"/>
                  <a:gd name="T21" fmla="*/ 105 h 105"/>
                  <a:gd name="T22" fmla="*/ 171 w 171"/>
                  <a:gd name="T23" fmla="*/ 7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105">
                    <a:moveTo>
                      <a:pt x="171" y="71"/>
                    </a:moveTo>
                    <a:cubicBezTo>
                      <a:pt x="171" y="63"/>
                      <a:pt x="168" y="56"/>
                      <a:pt x="164" y="50"/>
                    </a:cubicBezTo>
                    <a:cubicBezTo>
                      <a:pt x="165" y="47"/>
                      <a:pt x="165" y="45"/>
                      <a:pt x="165" y="42"/>
                    </a:cubicBezTo>
                    <a:cubicBezTo>
                      <a:pt x="165" y="19"/>
                      <a:pt x="146" y="0"/>
                      <a:pt x="123" y="0"/>
                    </a:cubicBezTo>
                    <a:cubicBezTo>
                      <a:pt x="110" y="0"/>
                      <a:pt x="99" y="6"/>
                      <a:pt x="91" y="14"/>
                    </a:cubicBezTo>
                    <a:cubicBezTo>
                      <a:pt x="85" y="6"/>
                      <a:pt x="75" y="0"/>
                      <a:pt x="64" y="0"/>
                    </a:cubicBezTo>
                    <a:cubicBezTo>
                      <a:pt x="48" y="0"/>
                      <a:pt x="35" y="11"/>
                      <a:pt x="32" y="25"/>
                    </a:cubicBezTo>
                    <a:cubicBezTo>
                      <a:pt x="13" y="29"/>
                      <a:pt x="0" y="45"/>
                      <a:pt x="0" y="65"/>
                    </a:cubicBezTo>
                    <a:cubicBezTo>
                      <a:pt x="0" y="87"/>
                      <a:pt x="18" y="105"/>
                      <a:pt x="40" y="105"/>
                    </a:cubicBezTo>
                    <a:cubicBezTo>
                      <a:pt x="138" y="105"/>
                      <a:pt x="138" y="105"/>
                      <a:pt x="138" y="105"/>
                    </a:cubicBezTo>
                    <a:cubicBezTo>
                      <a:pt x="138" y="105"/>
                      <a:pt x="138" y="105"/>
                      <a:pt x="138" y="105"/>
                    </a:cubicBezTo>
                    <a:cubicBezTo>
                      <a:pt x="157" y="104"/>
                      <a:pt x="171" y="89"/>
                      <a:pt x="171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2256547" y="2006291"/>
              <a:ext cx="611485" cy="292409"/>
            </a:xfrm>
            <a:custGeom>
              <a:avLst/>
              <a:gdLst>
                <a:gd name="T0" fmla="*/ 236 w 281"/>
                <a:gd name="T1" fmla="*/ 37 h 133"/>
                <a:gd name="T2" fmla="*/ 198 w 281"/>
                <a:gd name="T3" fmla="*/ 0 h 133"/>
                <a:gd name="T4" fmla="*/ 165 w 281"/>
                <a:gd name="T5" fmla="*/ 19 h 133"/>
                <a:gd name="T6" fmla="*/ 125 w 281"/>
                <a:gd name="T7" fmla="*/ 0 h 133"/>
                <a:gd name="T8" fmla="*/ 81 w 281"/>
                <a:gd name="T9" fmla="*/ 23 h 133"/>
                <a:gd name="T10" fmla="*/ 58 w 281"/>
                <a:gd name="T11" fmla="*/ 18 h 133"/>
                <a:gd name="T12" fmla="*/ 0 w 281"/>
                <a:gd name="T13" fmla="*/ 76 h 133"/>
                <a:gd name="T14" fmla="*/ 58 w 281"/>
                <a:gd name="T15" fmla="*/ 133 h 133"/>
                <a:gd name="T16" fmla="*/ 233 w 281"/>
                <a:gd name="T17" fmla="*/ 133 h 133"/>
                <a:gd name="T18" fmla="*/ 281 w 281"/>
                <a:gd name="T19" fmla="*/ 85 h 133"/>
                <a:gd name="T20" fmla="*/ 236 w 281"/>
                <a:gd name="T21" fmla="*/ 3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133">
                  <a:moveTo>
                    <a:pt x="236" y="37"/>
                  </a:moveTo>
                  <a:cubicBezTo>
                    <a:pt x="236" y="16"/>
                    <a:pt x="219" y="0"/>
                    <a:pt x="198" y="0"/>
                  </a:cubicBezTo>
                  <a:cubicBezTo>
                    <a:pt x="184" y="0"/>
                    <a:pt x="172" y="7"/>
                    <a:pt x="165" y="19"/>
                  </a:cubicBezTo>
                  <a:cubicBezTo>
                    <a:pt x="156" y="7"/>
                    <a:pt x="141" y="0"/>
                    <a:pt x="125" y="0"/>
                  </a:cubicBezTo>
                  <a:cubicBezTo>
                    <a:pt x="107" y="0"/>
                    <a:pt x="90" y="9"/>
                    <a:pt x="81" y="23"/>
                  </a:cubicBezTo>
                  <a:cubicBezTo>
                    <a:pt x="74" y="20"/>
                    <a:pt x="66" y="18"/>
                    <a:pt x="58" y="18"/>
                  </a:cubicBezTo>
                  <a:cubicBezTo>
                    <a:pt x="26" y="18"/>
                    <a:pt x="0" y="44"/>
                    <a:pt x="0" y="76"/>
                  </a:cubicBezTo>
                  <a:cubicBezTo>
                    <a:pt x="0" y="107"/>
                    <a:pt x="26" y="133"/>
                    <a:pt x="58" y="133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59" y="133"/>
                    <a:pt x="281" y="111"/>
                    <a:pt x="281" y="85"/>
                  </a:cubicBezTo>
                  <a:cubicBezTo>
                    <a:pt x="281" y="59"/>
                    <a:pt x="261" y="38"/>
                    <a:pt x="236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9068736" y="1355416"/>
            <a:ext cx="1851765" cy="1489384"/>
            <a:chOff x="9344507" y="789359"/>
            <a:chExt cx="1851765" cy="1489384"/>
          </a:xfrm>
        </p:grpSpPr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10199724" y="2028699"/>
              <a:ext cx="257291" cy="250044"/>
            </a:xfrm>
            <a:custGeom>
              <a:avLst/>
              <a:gdLst>
                <a:gd name="T0" fmla="*/ 30 w 30"/>
                <a:gd name="T1" fmla="*/ 0 h 29"/>
                <a:gd name="T2" fmla="*/ 30 w 30"/>
                <a:gd name="T3" fmla="*/ 0 h 29"/>
                <a:gd name="T4" fmla="*/ 25 w 30"/>
                <a:gd name="T5" fmla="*/ 10 h 29"/>
                <a:gd name="T6" fmla="*/ 4 w 30"/>
                <a:gd name="T7" fmla="*/ 10 h 29"/>
                <a:gd name="T8" fmla="*/ 1 w 30"/>
                <a:gd name="T9" fmla="*/ 0 h 29"/>
                <a:gd name="T10" fmla="*/ 0 w 30"/>
                <a:gd name="T11" fmla="*/ 0 h 29"/>
                <a:gd name="T12" fmla="*/ 4 w 30"/>
                <a:gd name="T13" fmla="*/ 10 h 29"/>
                <a:gd name="T14" fmla="*/ 4 w 30"/>
                <a:gd name="T15" fmla="*/ 10 h 29"/>
                <a:gd name="T16" fmla="*/ 4 w 30"/>
                <a:gd name="T17" fmla="*/ 18 h 29"/>
                <a:gd name="T18" fmla="*/ 15 w 30"/>
                <a:gd name="T19" fmla="*/ 29 h 29"/>
                <a:gd name="T20" fmla="*/ 27 w 30"/>
                <a:gd name="T21" fmla="*/ 18 h 29"/>
                <a:gd name="T22" fmla="*/ 27 w 30"/>
                <a:gd name="T23" fmla="*/ 10 h 29"/>
                <a:gd name="T24" fmla="*/ 25 w 30"/>
                <a:gd name="T25" fmla="*/ 10 h 29"/>
                <a:gd name="T26" fmla="*/ 30 w 30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4"/>
                    <a:pt x="9" y="29"/>
                    <a:pt x="15" y="29"/>
                  </a:cubicBezTo>
                  <a:cubicBezTo>
                    <a:pt x="21" y="29"/>
                    <a:pt x="27" y="24"/>
                    <a:pt x="27" y="18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5" y="10"/>
                    <a:pt x="25" y="1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68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43"/>
            <p:cNvSpPr>
              <a:spLocks noChangeArrowheads="1"/>
            </p:cNvSpPr>
            <p:nvPr/>
          </p:nvSpPr>
          <p:spPr bwMode="auto">
            <a:xfrm>
              <a:off x="10235962" y="2148286"/>
              <a:ext cx="195685" cy="10873"/>
            </a:xfrm>
            <a:prstGeom prst="rect">
              <a:avLst/>
            </a:prstGeom>
            <a:solidFill>
              <a:srgbClr val="95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Rectangle 44"/>
            <p:cNvSpPr>
              <a:spLocks noChangeArrowheads="1"/>
            </p:cNvSpPr>
            <p:nvPr/>
          </p:nvSpPr>
          <p:spPr bwMode="auto">
            <a:xfrm>
              <a:off x="10235962" y="2173652"/>
              <a:ext cx="195685" cy="10873"/>
            </a:xfrm>
            <a:prstGeom prst="rect">
              <a:avLst/>
            </a:prstGeom>
            <a:solidFill>
              <a:srgbClr val="95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5"/>
            <p:cNvSpPr>
              <a:spLocks/>
            </p:cNvSpPr>
            <p:nvPr/>
          </p:nvSpPr>
          <p:spPr bwMode="auto">
            <a:xfrm>
              <a:off x="9344507" y="789359"/>
              <a:ext cx="1706812" cy="1239340"/>
            </a:xfrm>
            <a:custGeom>
              <a:avLst/>
              <a:gdLst>
                <a:gd name="T0" fmla="*/ 162 w 199"/>
                <a:gd name="T1" fmla="*/ 19 h 143"/>
                <a:gd name="T2" fmla="*/ 125 w 199"/>
                <a:gd name="T3" fmla="*/ 0 h 143"/>
                <a:gd name="T4" fmla="*/ 124 w 199"/>
                <a:gd name="T5" fmla="*/ 0 h 143"/>
                <a:gd name="T6" fmla="*/ 122 w 199"/>
                <a:gd name="T7" fmla="*/ 0 h 143"/>
                <a:gd name="T8" fmla="*/ 117 w 199"/>
                <a:gd name="T9" fmla="*/ 0 h 143"/>
                <a:gd name="T10" fmla="*/ 116 w 199"/>
                <a:gd name="T11" fmla="*/ 0 h 143"/>
                <a:gd name="T12" fmla="*/ 116 w 199"/>
                <a:gd name="T13" fmla="*/ 0 h 143"/>
                <a:gd name="T14" fmla="*/ 112 w 199"/>
                <a:gd name="T15" fmla="*/ 0 h 143"/>
                <a:gd name="T16" fmla="*/ 80 w 199"/>
                <a:gd name="T17" fmla="*/ 11 h 143"/>
                <a:gd name="T18" fmla="*/ 83 w 199"/>
                <a:gd name="T19" fmla="*/ 126 h 143"/>
                <a:gd name="T20" fmla="*/ 97 w 199"/>
                <a:gd name="T21" fmla="*/ 143 h 143"/>
                <a:gd name="T22" fmla="*/ 134 w 199"/>
                <a:gd name="T23" fmla="*/ 143 h 143"/>
                <a:gd name="T24" fmla="*/ 149 w 199"/>
                <a:gd name="T25" fmla="*/ 127 h 143"/>
                <a:gd name="T26" fmla="*/ 172 w 199"/>
                <a:gd name="T27" fmla="*/ 101 h 143"/>
                <a:gd name="T28" fmla="*/ 162 w 199"/>
                <a:gd name="T29" fmla="*/ 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143">
                  <a:moveTo>
                    <a:pt x="162" y="19"/>
                  </a:moveTo>
                  <a:cubicBezTo>
                    <a:pt x="152" y="9"/>
                    <a:pt x="139" y="2"/>
                    <a:pt x="125" y="0"/>
                  </a:cubicBezTo>
                  <a:cubicBezTo>
                    <a:pt x="125" y="0"/>
                    <a:pt x="124" y="0"/>
                    <a:pt x="124" y="0"/>
                  </a:cubicBezTo>
                  <a:cubicBezTo>
                    <a:pt x="123" y="0"/>
                    <a:pt x="123" y="0"/>
                    <a:pt x="122" y="0"/>
                  </a:cubicBezTo>
                  <a:cubicBezTo>
                    <a:pt x="120" y="0"/>
                    <a:pt x="119" y="0"/>
                    <a:pt x="117" y="0"/>
                  </a:cubicBezTo>
                  <a:cubicBezTo>
                    <a:pt x="117" y="0"/>
                    <a:pt x="117" y="0"/>
                    <a:pt x="116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0"/>
                    <a:pt x="113" y="0"/>
                    <a:pt x="112" y="0"/>
                  </a:cubicBezTo>
                  <a:cubicBezTo>
                    <a:pt x="100" y="1"/>
                    <a:pt x="89" y="5"/>
                    <a:pt x="80" y="11"/>
                  </a:cubicBezTo>
                  <a:cubicBezTo>
                    <a:pt x="0" y="54"/>
                    <a:pt x="83" y="126"/>
                    <a:pt x="83" y="126"/>
                  </a:cubicBezTo>
                  <a:cubicBezTo>
                    <a:pt x="98" y="135"/>
                    <a:pt x="97" y="143"/>
                    <a:pt x="97" y="143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9" y="131"/>
                    <a:pt x="149" y="127"/>
                    <a:pt x="149" y="127"/>
                  </a:cubicBezTo>
                  <a:cubicBezTo>
                    <a:pt x="161" y="119"/>
                    <a:pt x="172" y="101"/>
                    <a:pt x="172" y="101"/>
                  </a:cubicBezTo>
                  <a:cubicBezTo>
                    <a:pt x="199" y="59"/>
                    <a:pt x="178" y="32"/>
                    <a:pt x="162" y="19"/>
                  </a:cubicBezTo>
                  <a:close/>
                </a:path>
              </a:pathLst>
            </a:custGeom>
            <a:solidFill>
              <a:srgbClr val="F46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6"/>
            <p:cNvSpPr>
              <a:spLocks/>
            </p:cNvSpPr>
            <p:nvPr/>
          </p:nvSpPr>
          <p:spPr bwMode="auto">
            <a:xfrm>
              <a:off x="9471339" y="807479"/>
              <a:ext cx="746503" cy="1108884"/>
            </a:xfrm>
            <a:custGeom>
              <a:avLst/>
              <a:gdLst>
                <a:gd name="T0" fmla="*/ 87 w 87"/>
                <a:gd name="T1" fmla="*/ 0 h 128"/>
                <a:gd name="T2" fmla="*/ 79 w 87"/>
                <a:gd name="T3" fmla="*/ 128 h 128"/>
                <a:gd name="T4" fmla="*/ 85 w 87"/>
                <a:gd name="T5" fmla="*/ 128 h 128"/>
                <a:gd name="T6" fmla="*/ 87 w 87"/>
                <a:gd name="T7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28">
                  <a:moveTo>
                    <a:pt x="87" y="0"/>
                  </a:moveTo>
                  <a:cubicBezTo>
                    <a:pt x="87" y="0"/>
                    <a:pt x="0" y="44"/>
                    <a:pt x="79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5" y="128"/>
                    <a:pt x="36" y="7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7"/>
            <p:cNvSpPr>
              <a:spLocks/>
            </p:cNvSpPr>
            <p:nvPr/>
          </p:nvSpPr>
          <p:spPr bwMode="auto">
            <a:xfrm>
              <a:off x="9978671" y="807479"/>
              <a:ext cx="626919" cy="1108884"/>
            </a:xfrm>
            <a:custGeom>
              <a:avLst/>
              <a:gdLst>
                <a:gd name="T0" fmla="*/ 41 w 73"/>
                <a:gd name="T1" fmla="*/ 0 h 128"/>
                <a:gd name="T2" fmla="*/ 36 w 73"/>
                <a:gd name="T3" fmla="*/ 126 h 128"/>
                <a:gd name="T4" fmla="*/ 37 w 73"/>
                <a:gd name="T5" fmla="*/ 128 h 128"/>
                <a:gd name="T6" fmla="*/ 49 w 73"/>
                <a:gd name="T7" fmla="*/ 128 h 128"/>
                <a:gd name="T8" fmla="*/ 41 w 73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28">
                  <a:moveTo>
                    <a:pt x="41" y="0"/>
                  </a:moveTo>
                  <a:cubicBezTo>
                    <a:pt x="41" y="0"/>
                    <a:pt x="0" y="52"/>
                    <a:pt x="36" y="126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49" y="128"/>
                    <a:pt x="73" y="5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8"/>
            <p:cNvSpPr>
              <a:spLocks/>
            </p:cNvSpPr>
            <p:nvPr/>
          </p:nvSpPr>
          <p:spPr bwMode="auto">
            <a:xfrm>
              <a:off x="10417153" y="789359"/>
              <a:ext cx="779119" cy="1127004"/>
            </a:xfrm>
            <a:custGeom>
              <a:avLst/>
              <a:gdLst>
                <a:gd name="T0" fmla="*/ 0 w 91"/>
                <a:gd name="T1" fmla="*/ 0 h 130"/>
                <a:gd name="T2" fmla="*/ 7 w 91"/>
                <a:gd name="T3" fmla="*/ 130 h 130"/>
                <a:gd name="T4" fmla="*/ 14 w 91"/>
                <a:gd name="T5" fmla="*/ 130 h 130"/>
                <a:gd name="T6" fmla="*/ 0 w 91"/>
                <a:gd name="T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30">
                  <a:moveTo>
                    <a:pt x="0" y="0"/>
                  </a:moveTo>
                  <a:cubicBezTo>
                    <a:pt x="0" y="0"/>
                    <a:pt x="58" y="35"/>
                    <a:pt x="7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91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9"/>
            <p:cNvSpPr>
              <a:spLocks/>
            </p:cNvSpPr>
            <p:nvPr/>
          </p:nvSpPr>
          <p:spPr bwMode="auto">
            <a:xfrm>
              <a:off x="10105506" y="1916363"/>
              <a:ext cx="474719" cy="112339"/>
            </a:xfrm>
            <a:custGeom>
              <a:avLst/>
              <a:gdLst>
                <a:gd name="T0" fmla="*/ 0 w 55"/>
                <a:gd name="T1" fmla="*/ 0 h 13"/>
                <a:gd name="T2" fmla="*/ 55 w 55"/>
                <a:gd name="T3" fmla="*/ 0 h 13"/>
                <a:gd name="T4" fmla="*/ 45 w 55"/>
                <a:gd name="T5" fmla="*/ 13 h 13"/>
                <a:gd name="T6" fmla="*/ 8 w 55"/>
                <a:gd name="T7" fmla="*/ 13 h 13"/>
                <a:gd name="T8" fmla="*/ 0 w 5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3">
                  <a:moveTo>
                    <a:pt x="0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45" y="9"/>
                    <a:pt x="45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5" y="4"/>
                    <a:pt x="0" y="0"/>
                  </a:cubicBezTo>
                  <a:close/>
                </a:path>
              </a:pathLst>
            </a:custGeom>
            <a:solidFill>
              <a:srgbClr val="B45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10681498" y="934463"/>
            <a:ext cx="1090766" cy="891456"/>
            <a:chOff x="10826641" y="818349"/>
            <a:chExt cx="1090766" cy="891456"/>
          </a:xfrm>
        </p:grpSpPr>
        <p:sp>
          <p:nvSpPr>
            <p:cNvPr id="111" name="Freeform 50"/>
            <p:cNvSpPr>
              <a:spLocks/>
            </p:cNvSpPr>
            <p:nvPr/>
          </p:nvSpPr>
          <p:spPr bwMode="auto">
            <a:xfrm>
              <a:off x="11323103" y="1535862"/>
              <a:ext cx="173943" cy="173943"/>
            </a:xfrm>
            <a:custGeom>
              <a:avLst/>
              <a:gdLst>
                <a:gd name="T0" fmla="*/ 20 w 20"/>
                <a:gd name="T1" fmla="*/ 0 h 20"/>
                <a:gd name="T2" fmla="*/ 20 w 20"/>
                <a:gd name="T3" fmla="*/ 0 h 20"/>
                <a:gd name="T4" fmla="*/ 17 w 20"/>
                <a:gd name="T5" fmla="*/ 7 h 20"/>
                <a:gd name="T6" fmla="*/ 2 w 20"/>
                <a:gd name="T7" fmla="*/ 7 h 20"/>
                <a:gd name="T8" fmla="*/ 0 w 20"/>
                <a:gd name="T9" fmla="*/ 0 h 20"/>
                <a:gd name="T10" fmla="*/ 0 w 20"/>
                <a:gd name="T11" fmla="*/ 0 h 20"/>
                <a:gd name="T12" fmla="*/ 2 w 20"/>
                <a:gd name="T13" fmla="*/ 7 h 20"/>
                <a:gd name="T14" fmla="*/ 2 w 20"/>
                <a:gd name="T15" fmla="*/ 7 h 20"/>
                <a:gd name="T16" fmla="*/ 2 w 20"/>
                <a:gd name="T17" fmla="*/ 12 h 20"/>
                <a:gd name="T18" fmla="*/ 10 w 20"/>
                <a:gd name="T19" fmla="*/ 20 h 20"/>
                <a:gd name="T20" fmla="*/ 18 w 20"/>
                <a:gd name="T21" fmla="*/ 12 h 20"/>
                <a:gd name="T22" fmla="*/ 18 w 20"/>
                <a:gd name="T23" fmla="*/ 7 h 20"/>
                <a:gd name="T24" fmla="*/ 17 w 20"/>
                <a:gd name="T25" fmla="*/ 7 h 20"/>
                <a:gd name="T26" fmla="*/ 20 w 20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7"/>
                    <a:pt x="6" y="20"/>
                    <a:pt x="10" y="20"/>
                  </a:cubicBezTo>
                  <a:cubicBezTo>
                    <a:pt x="14" y="20"/>
                    <a:pt x="18" y="17"/>
                    <a:pt x="18" y="1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68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51"/>
            <p:cNvSpPr>
              <a:spLocks noChangeArrowheads="1"/>
            </p:cNvSpPr>
            <p:nvPr/>
          </p:nvSpPr>
          <p:spPr bwMode="auto">
            <a:xfrm>
              <a:off x="11341221" y="1622834"/>
              <a:ext cx="137705" cy="3625"/>
            </a:xfrm>
            <a:prstGeom prst="rect">
              <a:avLst/>
            </a:prstGeom>
            <a:solidFill>
              <a:srgbClr val="95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Rectangle 52"/>
            <p:cNvSpPr>
              <a:spLocks noChangeArrowheads="1"/>
            </p:cNvSpPr>
            <p:nvPr/>
          </p:nvSpPr>
          <p:spPr bwMode="auto">
            <a:xfrm>
              <a:off x="11341221" y="1630081"/>
              <a:ext cx="137705" cy="7248"/>
            </a:xfrm>
            <a:prstGeom prst="rect">
              <a:avLst/>
            </a:prstGeom>
            <a:solidFill>
              <a:srgbClr val="95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3"/>
            <p:cNvSpPr>
              <a:spLocks/>
            </p:cNvSpPr>
            <p:nvPr/>
          </p:nvSpPr>
          <p:spPr bwMode="auto">
            <a:xfrm>
              <a:off x="10826641" y="818349"/>
              <a:ext cx="1003795" cy="724761"/>
            </a:xfrm>
            <a:custGeom>
              <a:avLst/>
              <a:gdLst>
                <a:gd name="T0" fmla="*/ 95 w 117"/>
                <a:gd name="T1" fmla="*/ 11 h 84"/>
                <a:gd name="T2" fmla="*/ 73 w 117"/>
                <a:gd name="T3" fmla="*/ 0 h 84"/>
                <a:gd name="T4" fmla="*/ 73 w 117"/>
                <a:gd name="T5" fmla="*/ 0 h 84"/>
                <a:gd name="T6" fmla="*/ 72 w 117"/>
                <a:gd name="T7" fmla="*/ 0 h 84"/>
                <a:gd name="T8" fmla="*/ 68 w 117"/>
                <a:gd name="T9" fmla="*/ 0 h 84"/>
                <a:gd name="T10" fmla="*/ 68 w 117"/>
                <a:gd name="T11" fmla="*/ 0 h 84"/>
                <a:gd name="T12" fmla="*/ 68 w 117"/>
                <a:gd name="T13" fmla="*/ 0 h 84"/>
                <a:gd name="T14" fmla="*/ 66 w 117"/>
                <a:gd name="T15" fmla="*/ 0 h 84"/>
                <a:gd name="T16" fmla="*/ 47 w 117"/>
                <a:gd name="T17" fmla="*/ 6 h 84"/>
                <a:gd name="T18" fmla="*/ 48 w 117"/>
                <a:gd name="T19" fmla="*/ 74 h 84"/>
                <a:gd name="T20" fmla="*/ 57 w 117"/>
                <a:gd name="T21" fmla="*/ 84 h 84"/>
                <a:gd name="T22" fmla="*/ 78 w 117"/>
                <a:gd name="T23" fmla="*/ 84 h 84"/>
                <a:gd name="T24" fmla="*/ 87 w 117"/>
                <a:gd name="T25" fmla="*/ 74 h 84"/>
                <a:gd name="T26" fmla="*/ 101 w 117"/>
                <a:gd name="T27" fmla="*/ 59 h 84"/>
                <a:gd name="T28" fmla="*/ 95 w 117"/>
                <a:gd name="T29" fmla="*/ 1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" h="84">
                  <a:moveTo>
                    <a:pt x="95" y="11"/>
                  </a:moveTo>
                  <a:cubicBezTo>
                    <a:pt x="89" y="5"/>
                    <a:pt x="82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69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7" y="0"/>
                    <a:pt x="66" y="0"/>
                    <a:pt x="66" y="0"/>
                  </a:cubicBezTo>
                  <a:cubicBezTo>
                    <a:pt x="59" y="0"/>
                    <a:pt x="52" y="3"/>
                    <a:pt x="47" y="6"/>
                  </a:cubicBezTo>
                  <a:cubicBezTo>
                    <a:pt x="0" y="31"/>
                    <a:pt x="48" y="74"/>
                    <a:pt x="48" y="74"/>
                  </a:cubicBezTo>
                  <a:cubicBezTo>
                    <a:pt x="57" y="79"/>
                    <a:pt x="57" y="84"/>
                    <a:pt x="57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81" y="77"/>
                    <a:pt x="87" y="74"/>
                    <a:pt x="87" y="74"/>
                  </a:cubicBezTo>
                  <a:cubicBezTo>
                    <a:pt x="94" y="69"/>
                    <a:pt x="101" y="59"/>
                    <a:pt x="101" y="59"/>
                  </a:cubicBezTo>
                  <a:cubicBezTo>
                    <a:pt x="117" y="34"/>
                    <a:pt x="104" y="18"/>
                    <a:pt x="95" y="11"/>
                  </a:cubicBezTo>
                  <a:close/>
                </a:path>
              </a:pathLst>
            </a:custGeom>
            <a:solidFill>
              <a:srgbClr val="48B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4"/>
            <p:cNvSpPr>
              <a:spLocks/>
            </p:cNvSpPr>
            <p:nvPr/>
          </p:nvSpPr>
          <p:spPr bwMode="auto">
            <a:xfrm>
              <a:off x="10895495" y="825597"/>
              <a:ext cx="445729" cy="648662"/>
            </a:xfrm>
            <a:custGeom>
              <a:avLst/>
              <a:gdLst>
                <a:gd name="T0" fmla="*/ 52 w 52"/>
                <a:gd name="T1" fmla="*/ 0 h 75"/>
                <a:gd name="T2" fmla="*/ 47 w 52"/>
                <a:gd name="T3" fmla="*/ 75 h 75"/>
                <a:gd name="T4" fmla="*/ 51 w 52"/>
                <a:gd name="T5" fmla="*/ 75 h 75"/>
                <a:gd name="T6" fmla="*/ 52 w 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75">
                  <a:moveTo>
                    <a:pt x="52" y="0"/>
                  </a:moveTo>
                  <a:cubicBezTo>
                    <a:pt x="52" y="0"/>
                    <a:pt x="0" y="26"/>
                    <a:pt x="47" y="75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1" y="75"/>
                    <a:pt x="22" y="41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5"/>
            <p:cNvSpPr>
              <a:spLocks/>
            </p:cNvSpPr>
            <p:nvPr/>
          </p:nvSpPr>
          <p:spPr bwMode="auto">
            <a:xfrm>
              <a:off x="11196269" y="825597"/>
              <a:ext cx="369628" cy="648662"/>
            </a:xfrm>
            <a:custGeom>
              <a:avLst/>
              <a:gdLst>
                <a:gd name="T0" fmla="*/ 24 w 43"/>
                <a:gd name="T1" fmla="*/ 0 h 75"/>
                <a:gd name="T2" fmla="*/ 21 w 43"/>
                <a:gd name="T3" fmla="*/ 74 h 75"/>
                <a:gd name="T4" fmla="*/ 22 w 43"/>
                <a:gd name="T5" fmla="*/ 75 h 75"/>
                <a:gd name="T6" fmla="*/ 29 w 43"/>
                <a:gd name="T7" fmla="*/ 75 h 75"/>
                <a:gd name="T8" fmla="*/ 24 w 43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5">
                  <a:moveTo>
                    <a:pt x="24" y="0"/>
                  </a:moveTo>
                  <a:cubicBezTo>
                    <a:pt x="24" y="0"/>
                    <a:pt x="0" y="30"/>
                    <a:pt x="21" y="74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43" y="29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6"/>
            <p:cNvSpPr>
              <a:spLocks/>
            </p:cNvSpPr>
            <p:nvPr/>
          </p:nvSpPr>
          <p:spPr bwMode="auto">
            <a:xfrm>
              <a:off x="11453560" y="818349"/>
              <a:ext cx="463847" cy="655909"/>
            </a:xfrm>
            <a:custGeom>
              <a:avLst/>
              <a:gdLst>
                <a:gd name="T0" fmla="*/ 0 w 54"/>
                <a:gd name="T1" fmla="*/ 0 h 76"/>
                <a:gd name="T2" fmla="*/ 4 w 54"/>
                <a:gd name="T3" fmla="*/ 76 h 76"/>
                <a:gd name="T4" fmla="*/ 8 w 54"/>
                <a:gd name="T5" fmla="*/ 76 h 76"/>
                <a:gd name="T6" fmla="*/ 0 w 54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6">
                  <a:moveTo>
                    <a:pt x="0" y="0"/>
                  </a:moveTo>
                  <a:cubicBezTo>
                    <a:pt x="0" y="0"/>
                    <a:pt x="34" y="20"/>
                    <a:pt x="4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6"/>
                    <a:pt x="54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7"/>
            <p:cNvSpPr>
              <a:spLocks/>
            </p:cNvSpPr>
            <p:nvPr/>
          </p:nvSpPr>
          <p:spPr bwMode="auto">
            <a:xfrm>
              <a:off x="11272370" y="1474259"/>
              <a:ext cx="275409" cy="68853"/>
            </a:xfrm>
            <a:custGeom>
              <a:avLst/>
              <a:gdLst>
                <a:gd name="T0" fmla="*/ 0 w 32"/>
                <a:gd name="T1" fmla="*/ 0 h 8"/>
                <a:gd name="T2" fmla="*/ 32 w 32"/>
                <a:gd name="T3" fmla="*/ 0 h 8"/>
                <a:gd name="T4" fmla="*/ 26 w 32"/>
                <a:gd name="T5" fmla="*/ 8 h 8"/>
                <a:gd name="T6" fmla="*/ 5 w 32"/>
                <a:gd name="T7" fmla="*/ 8 h 8"/>
                <a:gd name="T8" fmla="*/ 0 w 3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">
                  <a:moveTo>
                    <a:pt x="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27" y="5"/>
                    <a:pt x="2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559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24" name="图片 123"/>
          <p:cNvPicPr>
            <a:picLocks noChangeAspect="1"/>
          </p:cNvPicPr>
          <p:nvPr/>
        </p:nvPicPr>
        <p:blipFill>
          <a:blip r:embed="rId5"/>
          <a:srcRect l="30047" t="3797" r="27042" b="22120"/>
          <a:stretch>
            <a:fillRect/>
          </a:stretch>
        </p:blipFill>
        <p:spPr>
          <a:xfrm>
            <a:off x="3663313" y="260403"/>
            <a:ext cx="5231689" cy="5080588"/>
          </a:xfrm>
          <a:custGeom>
            <a:avLst/>
            <a:gdLst>
              <a:gd name="connsiteX0" fmla="*/ 0 w 3323091"/>
              <a:gd name="connsiteY0" fmla="*/ 0 h 3227114"/>
              <a:gd name="connsiteX1" fmla="*/ 3323091 w 3323091"/>
              <a:gd name="connsiteY1" fmla="*/ 0 h 3227114"/>
              <a:gd name="connsiteX2" fmla="*/ 3323091 w 3323091"/>
              <a:gd name="connsiteY2" fmla="*/ 3227114 h 3227114"/>
              <a:gd name="connsiteX3" fmla="*/ 0 w 3323091"/>
              <a:gd name="connsiteY3" fmla="*/ 3227114 h 3227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23091" h="3227114">
                <a:moveTo>
                  <a:pt x="0" y="0"/>
                </a:moveTo>
                <a:lnTo>
                  <a:pt x="3323091" y="0"/>
                </a:lnTo>
                <a:lnTo>
                  <a:pt x="3323091" y="3227114"/>
                </a:lnTo>
                <a:lnTo>
                  <a:pt x="0" y="3227114"/>
                </a:lnTo>
                <a:close/>
              </a:path>
            </a:pathLst>
          </a:custGeom>
        </p:spPr>
      </p:pic>
      <p:sp>
        <p:nvSpPr>
          <p:cNvPr id="125" name="矩形 12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7" name="矩形 126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那请秉着爱护单身狗的原则</a:t>
            </a:r>
          </a:p>
        </p:txBody>
      </p:sp>
      <p:pic>
        <p:nvPicPr>
          <p:cNvPr id="224" name="拍照声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669925" y="-18129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627451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p14:dur="10" advClick="0" advTm="0">
        <p159:morph option="byObject"/>
      </p:transition>
    </mc:Choice>
    <mc:Fallback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0" fill="hold"/>
                                        <p:tgtEl>
                                          <p:spTgt spid="2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6" presetClass="emph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10" dur="500" fill="hold"/>
                                        <p:tgtEl>
                                          <p:spTgt spid="1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4"/>
                </p:tgtEl>
              </p:cMediaNode>
            </p:audio>
          </p:childTnLst>
        </p:cTn>
      </p:par>
    </p:tnLst>
    <p:bldLst>
      <p:bldP spid="125" grpId="0" animBg="1"/>
      <p:bldP spid="125" grpId="1" animBg="1"/>
      <p:bldP spid="125" grpId="2" animBg="1"/>
      <p:bldP spid="12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4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组合 27"/>
          <p:cNvGrpSpPr/>
          <p:nvPr/>
        </p:nvGrpSpPr>
        <p:grpSpPr>
          <a:xfrm rot="708934">
            <a:off x="4567238" y="1339849"/>
            <a:ext cx="3922712" cy="4851400"/>
            <a:chOff x="1795463" y="1292225"/>
            <a:chExt cx="3922712" cy="4851400"/>
          </a:xfrm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95463" y="1292225"/>
              <a:ext cx="3922712" cy="4851400"/>
            </a:xfrm>
            <a:custGeom>
              <a:avLst/>
              <a:gdLst>
                <a:gd name="T0" fmla="*/ 2344 w 2471"/>
                <a:gd name="T1" fmla="*/ 0 h 3056"/>
                <a:gd name="T2" fmla="*/ 0 w 2471"/>
                <a:gd name="T3" fmla="*/ 0 h 3056"/>
                <a:gd name="T4" fmla="*/ 0 w 2471"/>
                <a:gd name="T5" fmla="*/ 2912 h 3056"/>
                <a:gd name="T6" fmla="*/ 2471 w 2471"/>
                <a:gd name="T7" fmla="*/ 3056 h 3056"/>
                <a:gd name="T8" fmla="*/ 2344 w 2471"/>
                <a:gd name="T9" fmla="*/ 0 h 3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1" h="3056">
                  <a:moveTo>
                    <a:pt x="2344" y="0"/>
                  </a:moveTo>
                  <a:lnTo>
                    <a:pt x="0" y="0"/>
                  </a:lnTo>
                  <a:lnTo>
                    <a:pt x="0" y="2912"/>
                  </a:lnTo>
                  <a:lnTo>
                    <a:pt x="2471" y="3056"/>
                  </a:lnTo>
                  <a:lnTo>
                    <a:pt x="2344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795463" y="1292225"/>
              <a:ext cx="3922712" cy="4851400"/>
            </a:xfrm>
            <a:custGeom>
              <a:avLst/>
              <a:gdLst>
                <a:gd name="T0" fmla="*/ 2344 w 2471"/>
                <a:gd name="T1" fmla="*/ 0 h 3056"/>
                <a:gd name="T2" fmla="*/ 0 w 2471"/>
                <a:gd name="T3" fmla="*/ 0 h 3056"/>
                <a:gd name="T4" fmla="*/ 0 w 2471"/>
                <a:gd name="T5" fmla="*/ 2912 h 3056"/>
                <a:gd name="T6" fmla="*/ 2471 w 2471"/>
                <a:gd name="T7" fmla="*/ 3056 h 3056"/>
                <a:gd name="T8" fmla="*/ 2344 w 2471"/>
                <a:gd name="T9" fmla="*/ 0 h 3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1" h="3056">
                  <a:moveTo>
                    <a:pt x="2344" y="0"/>
                  </a:moveTo>
                  <a:lnTo>
                    <a:pt x="0" y="0"/>
                  </a:lnTo>
                  <a:lnTo>
                    <a:pt x="0" y="2912"/>
                  </a:lnTo>
                  <a:lnTo>
                    <a:pt x="2471" y="3056"/>
                  </a:lnTo>
                  <a:lnTo>
                    <a:pt x="23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7"/>
            <p:cNvSpPr>
              <a:spLocks noChangeArrowheads="1"/>
            </p:cNvSpPr>
            <p:nvPr/>
          </p:nvSpPr>
          <p:spPr bwMode="auto">
            <a:xfrm>
              <a:off x="1795463" y="1292225"/>
              <a:ext cx="3721100" cy="4622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2" name="图片 21"/>
          <p:cNvPicPr>
            <a:picLocks noChangeAspect="1"/>
          </p:cNvPicPr>
          <p:nvPr/>
        </p:nvPicPr>
        <p:blipFill>
          <a:blip r:embed="rId5"/>
          <a:srcRect l="30047" t="3797" r="27042" b="22120"/>
          <a:stretch>
            <a:fillRect/>
          </a:stretch>
        </p:blipFill>
        <p:spPr>
          <a:xfrm rot="707690">
            <a:off x="4856516" y="1631475"/>
            <a:ext cx="3344154" cy="3247569"/>
          </a:xfrm>
          <a:custGeom>
            <a:avLst/>
            <a:gdLst>
              <a:gd name="connsiteX0" fmla="*/ 0 w 3323091"/>
              <a:gd name="connsiteY0" fmla="*/ 0 h 3227114"/>
              <a:gd name="connsiteX1" fmla="*/ 3323091 w 3323091"/>
              <a:gd name="connsiteY1" fmla="*/ 0 h 3227114"/>
              <a:gd name="connsiteX2" fmla="*/ 3323091 w 3323091"/>
              <a:gd name="connsiteY2" fmla="*/ 3227114 h 3227114"/>
              <a:gd name="connsiteX3" fmla="*/ 0 w 3323091"/>
              <a:gd name="connsiteY3" fmla="*/ 3227114 h 3227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23091" h="3227114">
                <a:moveTo>
                  <a:pt x="0" y="0"/>
                </a:moveTo>
                <a:lnTo>
                  <a:pt x="3323091" y="0"/>
                </a:lnTo>
                <a:lnTo>
                  <a:pt x="3323091" y="3227114"/>
                </a:lnTo>
                <a:lnTo>
                  <a:pt x="0" y="3227114"/>
                </a:lnTo>
                <a:close/>
              </a:path>
            </a:pathLst>
          </a:custGeom>
        </p:spPr>
      </p:pic>
      <p:sp>
        <p:nvSpPr>
          <p:cNvPr id="33" name="Freeform 12"/>
          <p:cNvSpPr>
            <a:spLocks/>
          </p:cNvSpPr>
          <p:nvPr/>
        </p:nvSpPr>
        <p:spPr bwMode="auto">
          <a:xfrm>
            <a:off x="6518277" y="1744664"/>
            <a:ext cx="473074" cy="728302"/>
          </a:xfrm>
          <a:custGeom>
            <a:avLst/>
            <a:gdLst>
              <a:gd name="T0" fmla="*/ 6 w 152"/>
              <a:gd name="T1" fmla="*/ 0 h 236"/>
              <a:gd name="T2" fmla="*/ 6 w 152"/>
              <a:gd name="T3" fmla="*/ 20 h 236"/>
              <a:gd name="T4" fmla="*/ 33 w 152"/>
              <a:gd name="T5" fmla="*/ 79 h 236"/>
              <a:gd name="T6" fmla="*/ 9 w 152"/>
              <a:gd name="T7" fmla="*/ 142 h 236"/>
              <a:gd name="T8" fmla="*/ 54 w 152"/>
              <a:gd name="T9" fmla="*/ 168 h 236"/>
              <a:gd name="T10" fmla="*/ 58 w 152"/>
              <a:gd name="T11" fmla="*/ 175 h 236"/>
              <a:gd name="T12" fmla="*/ 52 w 152"/>
              <a:gd name="T13" fmla="*/ 214 h 236"/>
              <a:gd name="T14" fmla="*/ 90 w 152"/>
              <a:gd name="T15" fmla="*/ 236 h 236"/>
              <a:gd name="T16" fmla="*/ 114 w 152"/>
              <a:gd name="T17" fmla="*/ 231 h 236"/>
              <a:gd name="T18" fmla="*/ 143 w 152"/>
              <a:gd name="T19" fmla="*/ 173 h 236"/>
              <a:gd name="T20" fmla="*/ 110 w 152"/>
              <a:gd name="T21" fmla="*/ 152 h 236"/>
              <a:gd name="T22" fmla="*/ 106 w 152"/>
              <a:gd name="T23" fmla="*/ 144 h 236"/>
              <a:gd name="T24" fmla="*/ 117 w 152"/>
              <a:gd name="T25" fmla="*/ 93 h 236"/>
              <a:gd name="T26" fmla="*/ 71 w 152"/>
              <a:gd name="T27" fmla="*/ 67 h 236"/>
              <a:gd name="T28" fmla="*/ 47 w 152"/>
              <a:gd name="T29" fmla="*/ 72 h 236"/>
              <a:gd name="T30" fmla="*/ 21 w 152"/>
              <a:gd name="T31" fmla="*/ 13 h 236"/>
              <a:gd name="T32" fmla="*/ 21 w 152"/>
              <a:gd name="T33" fmla="*/ 13 h 236"/>
              <a:gd name="T34" fmla="*/ 6 w 152"/>
              <a:gd name="T35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2" h="236">
                <a:moveTo>
                  <a:pt x="6" y="0"/>
                </a:moveTo>
                <a:cubicBezTo>
                  <a:pt x="6" y="20"/>
                  <a:pt x="6" y="20"/>
                  <a:pt x="6" y="20"/>
                </a:cubicBezTo>
                <a:cubicBezTo>
                  <a:pt x="33" y="79"/>
                  <a:pt x="33" y="79"/>
                  <a:pt x="33" y="79"/>
                </a:cubicBezTo>
                <a:cubicBezTo>
                  <a:pt x="10" y="94"/>
                  <a:pt x="0" y="121"/>
                  <a:pt x="9" y="142"/>
                </a:cubicBezTo>
                <a:cubicBezTo>
                  <a:pt x="17" y="158"/>
                  <a:pt x="34" y="168"/>
                  <a:pt x="54" y="168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49" y="187"/>
                  <a:pt x="46" y="202"/>
                  <a:pt x="52" y="214"/>
                </a:cubicBezTo>
                <a:cubicBezTo>
                  <a:pt x="58" y="228"/>
                  <a:pt x="73" y="236"/>
                  <a:pt x="90" y="236"/>
                </a:cubicBezTo>
                <a:cubicBezTo>
                  <a:pt x="98" y="236"/>
                  <a:pt x="106" y="234"/>
                  <a:pt x="114" y="231"/>
                </a:cubicBezTo>
                <a:cubicBezTo>
                  <a:pt x="139" y="219"/>
                  <a:pt x="152" y="194"/>
                  <a:pt x="143" y="173"/>
                </a:cubicBezTo>
                <a:cubicBezTo>
                  <a:pt x="137" y="161"/>
                  <a:pt x="124" y="153"/>
                  <a:pt x="110" y="152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19" y="129"/>
                  <a:pt x="124" y="110"/>
                  <a:pt x="117" y="93"/>
                </a:cubicBezTo>
                <a:cubicBezTo>
                  <a:pt x="109" y="77"/>
                  <a:pt x="91" y="67"/>
                  <a:pt x="71" y="67"/>
                </a:cubicBezTo>
                <a:cubicBezTo>
                  <a:pt x="64" y="67"/>
                  <a:pt x="55" y="69"/>
                  <a:pt x="47" y="72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13273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3" name="图片 2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69701" y="-946243"/>
            <a:ext cx="493819" cy="932769"/>
          </a:xfrm>
          <a:prstGeom prst="rect">
            <a:avLst/>
          </a:prstGeom>
        </p:spPr>
      </p:pic>
      <p:grpSp>
        <p:nvGrpSpPr>
          <p:cNvPr id="29" name="组合 28"/>
          <p:cNvGrpSpPr/>
          <p:nvPr/>
        </p:nvGrpSpPr>
        <p:grpSpPr>
          <a:xfrm>
            <a:off x="4568172" y="859520"/>
            <a:ext cx="3922712" cy="5333659"/>
            <a:chOff x="1100138" y="857590"/>
            <a:chExt cx="3922712" cy="5333659"/>
          </a:xfrm>
        </p:grpSpPr>
        <p:grpSp>
          <p:nvGrpSpPr>
            <p:cNvPr id="30" name="组合 29"/>
            <p:cNvGrpSpPr/>
            <p:nvPr/>
          </p:nvGrpSpPr>
          <p:grpSpPr>
            <a:xfrm rot="708934">
              <a:off x="1100138" y="1339849"/>
              <a:ext cx="3922712" cy="4851400"/>
              <a:chOff x="1795463" y="1292225"/>
              <a:chExt cx="3922712" cy="4851400"/>
            </a:xfrm>
          </p:grpSpPr>
          <p:sp>
            <p:nvSpPr>
              <p:cNvPr id="35" name="Freeform 5"/>
              <p:cNvSpPr>
                <a:spLocks/>
              </p:cNvSpPr>
              <p:nvPr/>
            </p:nvSpPr>
            <p:spPr bwMode="auto">
              <a:xfrm>
                <a:off x="1795463" y="1292225"/>
                <a:ext cx="3922712" cy="4851400"/>
              </a:xfrm>
              <a:custGeom>
                <a:avLst/>
                <a:gdLst>
                  <a:gd name="T0" fmla="*/ 2344 w 2471"/>
                  <a:gd name="T1" fmla="*/ 0 h 3056"/>
                  <a:gd name="T2" fmla="*/ 0 w 2471"/>
                  <a:gd name="T3" fmla="*/ 0 h 3056"/>
                  <a:gd name="T4" fmla="*/ 0 w 2471"/>
                  <a:gd name="T5" fmla="*/ 2912 h 3056"/>
                  <a:gd name="T6" fmla="*/ 2471 w 2471"/>
                  <a:gd name="T7" fmla="*/ 3056 h 3056"/>
                  <a:gd name="T8" fmla="*/ 2344 w 2471"/>
                  <a:gd name="T9" fmla="*/ 0 h 3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1" h="3056">
                    <a:moveTo>
                      <a:pt x="2344" y="0"/>
                    </a:moveTo>
                    <a:lnTo>
                      <a:pt x="0" y="0"/>
                    </a:lnTo>
                    <a:lnTo>
                      <a:pt x="0" y="2912"/>
                    </a:lnTo>
                    <a:lnTo>
                      <a:pt x="2471" y="3056"/>
                    </a:lnTo>
                    <a:lnTo>
                      <a:pt x="2344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6"/>
              <p:cNvSpPr>
                <a:spLocks/>
              </p:cNvSpPr>
              <p:nvPr/>
            </p:nvSpPr>
            <p:spPr bwMode="auto">
              <a:xfrm>
                <a:off x="1795463" y="1292225"/>
                <a:ext cx="3922712" cy="4851400"/>
              </a:xfrm>
              <a:custGeom>
                <a:avLst/>
                <a:gdLst>
                  <a:gd name="T0" fmla="*/ 2344 w 2471"/>
                  <a:gd name="T1" fmla="*/ 0 h 3056"/>
                  <a:gd name="T2" fmla="*/ 0 w 2471"/>
                  <a:gd name="T3" fmla="*/ 0 h 3056"/>
                  <a:gd name="T4" fmla="*/ 0 w 2471"/>
                  <a:gd name="T5" fmla="*/ 2912 h 3056"/>
                  <a:gd name="T6" fmla="*/ 2471 w 2471"/>
                  <a:gd name="T7" fmla="*/ 3056 h 3056"/>
                  <a:gd name="T8" fmla="*/ 2344 w 2471"/>
                  <a:gd name="T9" fmla="*/ 0 h 3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1" h="3056">
                    <a:moveTo>
                      <a:pt x="2344" y="0"/>
                    </a:moveTo>
                    <a:lnTo>
                      <a:pt x="0" y="0"/>
                    </a:lnTo>
                    <a:lnTo>
                      <a:pt x="0" y="2912"/>
                    </a:lnTo>
                    <a:lnTo>
                      <a:pt x="2471" y="3056"/>
                    </a:lnTo>
                    <a:lnTo>
                      <a:pt x="23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Rectangle 7"/>
              <p:cNvSpPr>
                <a:spLocks noChangeArrowheads="1"/>
              </p:cNvSpPr>
              <p:nvPr/>
            </p:nvSpPr>
            <p:spPr bwMode="auto">
              <a:xfrm>
                <a:off x="1795463" y="1292225"/>
                <a:ext cx="3721100" cy="46228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5"/>
            <a:srcRect l="30047" t="3797" r="27042" b="22120"/>
            <a:stretch>
              <a:fillRect/>
            </a:stretch>
          </p:blipFill>
          <p:spPr>
            <a:xfrm rot="707690">
              <a:off x="1389416" y="1631475"/>
              <a:ext cx="3344154" cy="3247569"/>
            </a:xfrm>
            <a:custGeom>
              <a:avLst/>
              <a:gdLst>
                <a:gd name="connsiteX0" fmla="*/ 0 w 3323091"/>
                <a:gd name="connsiteY0" fmla="*/ 0 h 3227114"/>
                <a:gd name="connsiteX1" fmla="*/ 3323091 w 3323091"/>
                <a:gd name="connsiteY1" fmla="*/ 0 h 3227114"/>
                <a:gd name="connsiteX2" fmla="*/ 3323091 w 3323091"/>
                <a:gd name="connsiteY2" fmla="*/ 3227114 h 3227114"/>
                <a:gd name="connsiteX3" fmla="*/ 0 w 3323091"/>
                <a:gd name="connsiteY3" fmla="*/ 3227114 h 322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3091" h="3227114">
                  <a:moveTo>
                    <a:pt x="0" y="0"/>
                  </a:moveTo>
                  <a:lnTo>
                    <a:pt x="3323091" y="0"/>
                  </a:lnTo>
                  <a:lnTo>
                    <a:pt x="3323091" y="3227114"/>
                  </a:lnTo>
                  <a:lnTo>
                    <a:pt x="0" y="3227114"/>
                  </a:lnTo>
                  <a:close/>
                </a:path>
              </a:pathLst>
            </a:custGeom>
          </p:spPr>
        </p:pic>
        <p:sp>
          <p:nvSpPr>
            <p:cNvPr id="32" name="Freeform 12"/>
            <p:cNvSpPr>
              <a:spLocks/>
            </p:cNvSpPr>
            <p:nvPr/>
          </p:nvSpPr>
          <p:spPr bwMode="auto">
            <a:xfrm>
              <a:off x="3051177" y="1744664"/>
              <a:ext cx="473074" cy="728302"/>
            </a:xfrm>
            <a:custGeom>
              <a:avLst/>
              <a:gdLst>
                <a:gd name="T0" fmla="*/ 6 w 152"/>
                <a:gd name="T1" fmla="*/ 0 h 236"/>
                <a:gd name="T2" fmla="*/ 6 w 152"/>
                <a:gd name="T3" fmla="*/ 20 h 236"/>
                <a:gd name="T4" fmla="*/ 33 w 152"/>
                <a:gd name="T5" fmla="*/ 79 h 236"/>
                <a:gd name="T6" fmla="*/ 9 w 152"/>
                <a:gd name="T7" fmla="*/ 142 h 236"/>
                <a:gd name="T8" fmla="*/ 54 w 152"/>
                <a:gd name="T9" fmla="*/ 168 h 236"/>
                <a:gd name="T10" fmla="*/ 58 w 152"/>
                <a:gd name="T11" fmla="*/ 175 h 236"/>
                <a:gd name="T12" fmla="*/ 52 w 152"/>
                <a:gd name="T13" fmla="*/ 214 h 236"/>
                <a:gd name="T14" fmla="*/ 90 w 152"/>
                <a:gd name="T15" fmla="*/ 236 h 236"/>
                <a:gd name="T16" fmla="*/ 114 w 152"/>
                <a:gd name="T17" fmla="*/ 231 h 236"/>
                <a:gd name="T18" fmla="*/ 143 w 152"/>
                <a:gd name="T19" fmla="*/ 173 h 236"/>
                <a:gd name="T20" fmla="*/ 110 w 152"/>
                <a:gd name="T21" fmla="*/ 152 h 236"/>
                <a:gd name="T22" fmla="*/ 106 w 152"/>
                <a:gd name="T23" fmla="*/ 144 h 236"/>
                <a:gd name="T24" fmla="*/ 117 w 152"/>
                <a:gd name="T25" fmla="*/ 93 h 236"/>
                <a:gd name="T26" fmla="*/ 71 w 152"/>
                <a:gd name="T27" fmla="*/ 67 h 236"/>
                <a:gd name="T28" fmla="*/ 47 w 152"/>
                <a:gd name="T29" fmla="*/ 72 h 236"/>
                <a:gd name="T30" fmla="*/ 21 w 152"/>
                <a:gd name="T31" fmla="*/ 13 h 236"/>
                <a:gd name="T32" fmla="*/ 21 w 152"/>
                <a:gd name="T33" fmla="*/ 13 h 236"/>
                <a:gd name="T34" fmla="*/ 6 w 152"/>
                <a:gd name="T3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236">
                  <a:moveTo>
                    <a:pt x="6" y="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10" y="94"/>
                    <a:pt x="0" y="121"/>
                    <a:pt x="9" y="142"/>
                  </a:cubicBezTo>
                  <a:cubicBezTo>
                    <a:pt x="17" y="158"/>
                    <a:pt x="34" y="168"/>
                    <a:pt x="54" y="168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49" y="187"/>
                    <a:pt x="46" y="202"/>
                    <a:pt x="52" y="214"/>
                  </a:cubicBezTo>
                  <a:cubicBezTo>
                    <a:pt x="58" y="228"/>
                    <a:pt x="73" y="236"/>
                    <a:pt x="90" y="236"/>
                  </a:cubicBezTo>
                  <a:cubicBezTo>
                    <a:pt x="98" y="236"/>
                    <a:pt x="106" y="234"/>
                    <a:pt x="114" y="231"/>
                  </a:cubicBezTo>
                  <a:cubicBezTo>
                    <a:pt x="139" y="219"/>
                    <a:pt x="152" y="194"/>
                    <a:pt x="143" y="173"/>
                  </a:cubicBezTo>
                  <a:cubicBezTo>
                    <a:pt x="137" y="161"/>
                    <a:pt x="124" y="153"/>
                    <a:pt x="110" y="152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19" y="129"/>
                    <a:pt x="124" y="110"/>
                    <a:pt x="117" y="93"/>
                  </a:cubicBezTo>
                  <a:cubicBezTo>
                    <a:pt x="109" y="77"/>
                    <a:pt x="91" y="67"/>
                    <a:pt x="71" y="67"/>
                  </a:cubicBezTo>
                  <a:cubicBezTo>
                    <a:pt x="64" y="67"/>
                    <a:pt x="55" y="69"/>
                    <a:pt x="47" y="7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3273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001116" y="857590"/>
              <a:ext cx="493819" cy="932769"/>
            </a:xfrm>
            <a:prstGeom prst="rect">
              <a:avLst/>
            </a:prstGeom>
          </p:spPr>
        </p:pic>
      </p:grpSp>
      <p:grpSp>
        <p:nvGrpSpPr>
          <p:cNvPr id="55" name="组合 54"/>
          <p:cNvGrpSpPr/>
          <p:nvPr/>
        </p:nvGrpSpPr>
        <p:grpSpPr>
          <a:xfrm>
            <a:off x="12422384" y="1247726"/>
            <a:ext cx="3482527" cy="4713420"/>
            <a:chOff x="7050284" y="1247726"/>
            <a:chExt cx="3482527" cy="4713420"/>
          </a:xfrm>
        </p:grpSpPr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050284" y="1247726"/>
              <a:ext cx="3482527" cy="4713420"/>
            </a:xfrm>
            <a:prstGeom prst="rect">
              <a:avLst/>
            </a:prstGeom>
          </p:spPr>
        </p:pic>
        <p:grpSp>
          <p:nvGrpSpPr>
            <p:cNvPr id="57" name="组合 56"/>
            <p:cNvGrpSpPr/>
            <p:nvPr/>
          </p:nvGrpSpPr>
          <p:grpSpPr>
            <a:xfrm>
              <a:off x="7126871" y="4140366"/>
              <a:ext cx="2831433" cy="1419727"/>
              <a:chOff x="1636294" y="5037220"/>
              <a:chExt cx="2831433" cy="1419727"/>
            </a:xfrm>
          </p:grpSpPr>
          <p:sp>
            <p:nvSpPr>
              <p:cNvPr id="61" name="圆角矩形 60"/>
              <p:cNvSpPr/>
              <p:nvPr/>
            </p:nvSpPr>
            <p:spPr>
              <a:xfrm>
                <a:off x="1660358" y="5077326"/>
                <a:ext cx="2807369" cy="1379621"/>
              </a:xfrm>
              <a:prstGeom prst="roundRect">
                <a:avLst>
                  <a:gd name="adj" fmla="val 9109"/>
                </a:avLst>
              </a:prstGeom>
              <a:solidFill>
                <a:srgbClr val="A380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" name="圆角矩形 61"/>
              <p:cNvSpPr/>
              <p:nvPr/>
            </p:nvSpPr>
            <p:spPr>
              <a:xfrm>
                <a:off x="1636294" y="5037220"/>
                <a:ext cx="2807369" cy="1379621"/>
              </a:xfrm>
              <a:prstGeom prst="roundRect">
                <a:avLst>
                  <a:gd name="adj" fmla="val 9109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8" name="组合 57"/>
            <p:cNvGrpSpPr/>
            <p:nvPr/>
          </p:nvGrpSpPr>
          <p:grpSpPr>
            <a:xfrm>
              <a:off x="9188282" y="3763378"/>
              <a:ext cx="449179" cy="593557"/>
              <a:chOff x="9188282" y="3763378"/>
              <a:chExt cx="449179" cy="593557"/>
            </a:xfrm>
          </p:grpSpPr>
          <p:sp>
            <p:nvSpPr>
              <p:cNvPr id="59" name="椭圆 58"/>
              <p:cNvSpPr/>
              <p:nvPr/>
            </p:nvSpPr>
            <p:spPr>
              <a:xfrm>
                <a:off x="9549230" y="4268704"/>
                <a:ext cx="88231" cy="88231"/>
              </a:xfrm>
              <a:prstGeom prst="ellipse">
                <a:avLst/>
              </a:prstGeom>
              <a:solidFill>
                <a:srgbClr val="3C42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60" name="直接连接符 59"/>
              <p:cNvCxnSpPr>
                <a:endCxn id="59" idx="1"/>
              </p:cNvCxnSpPr>
              <p:nvPr/>
            </p:nvCxnSpPr>
            <p:spPr>
              <a:xfrm>
                <a:off x="9188282" y="3763378"/>
                <a:ext cx="373869" cy="518247"/>
              </a:xfrm>
              <a:prstGeom prst="line">
                <a:avLst/>
              </a:prstGeom>
              <a:ln w="9525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7" name="组合 46"/>
          <p:cNvGrpSpPr/>
          <p:nvPr/>
        </p:nvGrpSpPr>
        <p:grpSpPr>
          <a:xfrm>
            <a:off x="7334512" y="4445168"/>
            <a:ext cx="2382963" cy="764442"/>
            <a:chOff x="7334512" y="4445168"/>
            <a:chExt cx="2382963" cy="764442"/>
          </a:xfrm>
        </p:grpSpPr>
        <p:grpSp>
          <p:nvGrpSpPr>
            <p:cNvPr id="48" name="组合 47"/>
            <p:cNvGrpSpPr/>
            <p:nvPr/>
          </p:nvGrpSpPr>
          <p:grpSpPr>
            <a:xfrm>
              <a:off x="7977042" y="4445168"/>
              <a:ext cx="1053578" cy="330114"/>
              <a:chOff x="5911451" y="3521242"/>
              <a:chExt cx="3306351" cy="1035967"/>
            </a:xfrm>
          </p:grpSpPr>
          <p:sp>
            <p:nvSpPr>
              <p:cNvPr id="50" name="Freeform 5"/>
              <p:cNvSpPr>
                <a:spLocks/>
              </p:cNvSpPr>
              <p:nvPr/>
            </p:nvSpPr>
            <p:spPr bwMode="auto">
              <a:xfrm>
                <a:off x="6915894" y="4101556"/>
                <a:ext cx="0" cy="215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7"/>
              <p:cNvSpPr>
                <a:spLocks noEditPoints="1"/>
              </p:cNvSpPr>
              <p:nvPr/>
            </p:nvSpPr>
            <p:spPr bwMode="auto">
              <a:xfrm>
                <a:off x="5911451" y="3532705"/>
                <a:ext cx="1084684" cy="1020922"/>
              </a:xfrm>
              <a:custGeom>
                <a:avLst/>
                <a:gdLst>
                  <a:gd name="T0" fmla="*/ 571 w 640"/>
                  <a:gd name="T1" fmla="*/ 398 h 601"/>
                  <a:gd name="T2" fmla="*/ 597 w 640"/>
                  <a:gd name="T3" fmla="*/ 302 h 601"/>
                  <a:gd name="T4" fmla="*/ 608 w 640"/>
                  <a:gd name="T5" fmla="*/ 254 h 601"/>
                  <a:gd name="T6" fmla="*/ 626 w 640"/>
                  <a:gd name="T7" fmla="*/ 242 h 601"/>
                  <a:gd name="T8" fmla="*/ 625 w 640"/>
                  <a:gd name="T9" fmla="*/ 179 h 601"/>
                  <a:gd name="T10" fmla="*/ 517 w 640"/>
                  <a:gd name="T11" fmla="*/ 143 h 601"/>
                  <a:gd name="T12" fmla="*/ 326 w 640"/>
                  <a:gd name="T13" fmla="*/ 157 h 601"/>
                  <a:gd name="T14" fmla="*/ 301 w 640"/>
                  <a:gd name="T15" fmla="*/ 109 h 601"/>
                  <a:gd name="T16" fmla="*/ 282 w 640"/>
                  <a:gd name="T17" fmla="*/ 31 h 601"/>
                  <a:gd name="T18" fmla="*/ 187 w 640"/>
                  <a:gd name="T19" fmla="*/ 0 h 601"/>
                  <a:gd name="T20" fmla="*/ 213 w 640"/>
                  <a:gd name="T21" fmla="*/ 135 h 601"/>
                  <a:gd name="T22" fmla="*/ 71 w 640"/>
                  <a:gd name="T23" fmla="*/ 232 h 601"/>
                  <a:gd name="T24" fmla="*/ 13 w 640"/>
                  <a:gd name="T25" fmla="*/ 239 h 601"/>
                  <a:gd name="T26" fmla="*/ 27 w 640"/>
                  <a:gd name="T27" fmla="*/ 302 h 601"/>
                  <a:gd name="T28" fmla="*/ 74 w 640"/>
                  <a:gd name="T29" fmla="*/ 404 h 601"/>
                  <a:gd name="T30" fmla="*/ 77 w 640"/>
                  <a:gd name="T31" fmla="*/ 482 h 601"/>
                  <a:gd name="T32" fmla="*/ 116 w 640"/>
                  <a:gd name="T33" fmla="*/ 511 h 601"/>
                  <a:gd name="T34" fmla="*/ 161 w 640"/>
                  <a:gd name="T35" fmla="*/ 505 h 601"/>
                  <a:gd name="T36" fmla="*/ 191 w 640"/>
                  <a:gd name="T37" fmla="*/ 499 h 601"/>
                  <a:gd name="T38" fmla="*/ 181 w 640"/>
                  <a:gd name="T39" fmla="*/ 472 h 601"/>
                  <a:gd name="T40" fmla="*/ 161 w 640"/>
                  <a:gd name="T41" fmla="*/ 405 h 601"/>
                  <a:gd name="T42" fmla="*/ 154 w 640"/>
                  <a:gd name="T43" fmla="*/ 313 h 601"/>
                  <a:gd name="T44" fmla="*/ 160 w 640"/>
                  <a:gd name="T45" fmla="*/ 278 h 601"/>
                  <a:gd name="T46" fmla="*/ 223 w 640"/>
                  <a:gd name="T47" fmla="*/ 206 h 601"/>
                  <a:gd name="T48" fmla="*/ 236 w 640"/>
                  <a:gd name="T49" fmla="*/ 190 h 601"/>
                  <a:gd name="T50" fmla="*/ 266 w 640"/>
                  <a:gd name="T51" fmla="*/ 177 h 601"/>
                  <a:gd name="T52" fmla="*/ 443 w 640"/>
                  <a:gd name="T53" fmla="*/ 163 h 601"/>
                  <a:gd name="T54" fmla="*/ 548 w 640"/>
                  <a:gd name="T55" fmla="*/ 211 h 601"/>
                  <a:gd name="T56" fmla="*/ 483 w 640"/>
                  <a:gd name="T57" fmla="*/ 443 h 601"/>
                  <a:gd name="T58" fmla="*/ 436 w 640"/>
                  <a:gd name="T59" fmla="*/ 496 h 601"/>
                  <a:gd name="T60" fmla="*/ 385 w 640"/>
                  <a:gd name="T61" fmla="*/ 482 h 601"/>
                  <a:gd name="T62" fmla="*/ 313 w 640"/>
                  <a:gd name="T63" fmla="*/ 411 h 601"/>
                  <a:gd name="T64" fmla="*/ 385 w 640"/>
                  <a:gd name="T65" fmla="*/ 365 h 601"/>
                  <a:gd name="T66" fmla="*/ 381 w 640"/>
                  <a:gd name="T67" fmla="*/ 314 h 601"/>
                  <a:gd name="T68" fmla="*/ 402 w 640"/>
                  <a:gd name="T69" fmla="*/ 227 h 601"/>
                  <a:gd name="T70" fmla="*/ 344 w 640"/>
                  <a:gd name="T71" fmla="*/ 232 h 601"/>
                  <a:gd name="T72" fmla="*/ 294 w 640"/>
                  <a:gd name="T73" fmla="*/ 246 h 601"/>
                  <a:gd name="T74" fmla="*/ 209 w 640"/>
                  <a:gd name="T75" fmla="*/ 265 h 601"/>
                  <a:gd name="T76" fmla="*/ 198 w 640"/>
                  <a:gd name="T77" fmla="*/ 331 h 601"/>
                  <a:gd name="T78" fmla="*/ 218 w 640"/>
                  <a:gd name="T79" fmla="*/ 381 h 601"/>
                  <a:gd name="T80" fmla="*/ 280 w 640"/>
                  <a:gd name="T81" fmla="*/ 430 h 601"/>
                  <a:gd name="T82" fmla="*/ 384 w 640"/>
                  <a:gd name="T83" fmla="*/ 534 h 601"/>
                  <a:gd name="T84" fmla="*/ 427 w 640"/>
                  <a:gd name="T85" fmla="*/ 577 h 601"/>
                  <a:gd name="T86" fmla="*/ 453 w 640"/>
                  <a:gd name="T87" fmla="*/ 596 h 601"/>
                  <a:gd name="T88" fmla="*/ 454 w 640"/>
                  <a:gd name="T89" fmla="*/ 573 h 601"/>
                  <a:gd name="T90" fmla="*/ 497 w 640"/>
                  <a:gd name="T91" fmla="*/ 528 h 601"/>
                  <a:gd name="T92" fmla="*/ 537 w 640"/>
                  <a:gd name="T93" fmla="*/ 459 h 601"/>
                  <a:gd name="T94" fmla="*/ 557 w 640"/>
                  <a:gd name="T95" fmla="*/ 436 h 601"/>
                  <a:gd name="T96" fmla="*/ 290 w 640"/>
                  <a:gd name="T97" fmla="*/ 320 h 601"/>
                  <a:gd name="T98" fmla="*/ 237 w 640"/>
                  <a:gd name="T99" fmla="*/ 278 h 601"/>
                  <a:gd name="T100" fmla="*/ 329 w 640"/>
                  <a:gd name="T101" fmla="*/ 272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0" h="601">
                    <a:moveTo>
                      <a:pt x="557" y="436"/>
                    </a:moveTo>
                    <a:cubicBezTo>
                      <a:pt x="557" y="429"/>
                      <a:pt x="562" y="426"/>
                      <a:pt x="565" y="420"/>
                    </a:cubicBezTo>
                    <a:cubicBezTo>
                      <a:pt x="568" y="414"/>
                      <a:pt x="570" y="405"/>
                      <a:pt x="571" y="398"/>
                    </a:cubicBezTo>
                    <a:cubicBezTo>
                      <a:pt x="572" y="391"/>
                      <a:pt x="573" y="385"/>
                      <a:pt x="577" y="378"/>
                    </a:cubicBezTo>
                    <a:cubicBezTo>
                      <a:pt x="581" y="370"/>
                      <a:pt x="588" y="367"/>
                      <a:pt x="581" y="360"/>
                    </a:cubicBezTo>
                    <a:cubicBezTo>
                      <a:pt x="596" y="346"/>
                      <a:pt x="595" y="321"/>
                      <a:pt x="597" y="302"/>
                    </a:cubicBezTo>
                    <a:cubicBezTo>
                      <a:pt x="597" y="293"/>
                      <a:pt x="598" y="285"/>
                      <a:pt x="599" y="276"/>
                    </a:cubicBezTo>
                    <a:cubicBezTo>
                      <a:pt x="600" y="271"/>
                      <a:pt x="601" y="268"/>
                      <a:pt x="602" y="263"/>
                    </a:cubicBezTo>
                    <a:cubicBezTo>
                      <a:pt x="604" y="260"/>
                      <a:pt x="606" y="257"/>
                      <a:pt x="608" y="254"/>
                    </a:cubicBezTo>
                    <a:cubicBezTo>
                      <a:pt x="604" y="253"/>
                      <a:pt x="604" y="251"/>
                      <a:pt x="606" y="249"/>
                    </a:cubicBezTo>
                    <a:cubicBezTo>
                      <a:pt x="608" y="255"/>
                      <a:pt x="620" y="256"/>
                      <a:pt x="624" y="252"/>
                    </a:cubicBezTo>
                    <a:cubicBezTo>
                      <a:pt x="624" y="251"/>
                      <a:pt x="626" y="243"/>
                      <a:pt x="626" y="242"/>
                    </a:cubicBezTo>
                    <a:cubicBezTo>
                      <a:pt x="628" y="237"/>
                      <a:pt x="632" y="234"/>
                      <a:pt x="633" y="229"/>
                    </a:cubicBezTo>
                    <a:cubicBezTo>
                      <a:pt x="636" y="221"/>
                      <a:pt x="640" y="209"/>
                      <a:pt x="639" y="201"/>
                    </a:cubicBezTo>
                    <a:cubicBezTo>
                      <a:pt x="637" y="193"/>
                      <a:pt x="629" y="186"/>
                      <a:pt x="625" y="179"/>
                    </a:cubicBezTo>
                    <a:cubicBezTo>
                      <a:pt x="619" y="170"/>
                      <a:pt x="611" y="165"/>
                      <a:pt x="601" y="159"/>
                    </a:cubicBezTo>
                    <a:cubicBezTo>
                      <a:pt x="594" y="155"/>
                      <a:pt x="586" y="148"/>
                      <a:pt x="578" y="145"/>
                    </a:cubicBezTo>
                    <a:cubicBezTo>
                      <a:pt x="558" y="136"/>
                      <a:pt x="537" y="143"/>
                      <a:pt x="517" y="143"/>
                    </a:cubicBezTo>
                    <a:cubicBezTo>
                      <a:pt x="496" y="142"/>
                      <a:pt x="477" y="136"/>
                      <a:pt x="455" y="140"/>
                    </a:cubicBezTo>
                    <a:cubicBezTo>
                      <a:pt x="433" y="143"/>
                      <a:pt x="412" y="151"/>
                      <a:pt x="391" y="157"/>
                    </a:cubicBezTo>
                    <a:cubicBezTo>
                      <a:pt x="370" y="163"/>
                      <a:pt x="347" y="163"/>
                      <a:pt x="326" y="157"/>
                    </a:cubicBezTo>
                    <a:cubicBezTo>
                      <a:pt x="315" y="153"/>
                      <a:pt x="307" y="149"/>
                      <a:pt x="298" y="144"/>
                    </a:cubicBezTo>
                    <a:cubicBezTo>
                      <a:pt x="290" y="140"/>
                      <a:pt x="283" y="140"/>
                      <a:pt x="275" y="138"/>
                    </a:cubicBezTo>
                    <a:cubicBezTo>
                      <a:pt x="279" y="131"/>
                      <a:pt x="293" y="107"/>
                      <a:pt x="301" y="109"/>
                    </a:cubicBezTo>
                    <a:cubicBezTo>
                      <a:pt x="300" y="101"/>
                      <a:pt x="308" y="94"/>
                      <a:pt x="311" y="88"/>
                    </a:cubicBezTo>
                    <a:cubicBezTo>
                      <a:pt x="315" y="79"/>
                      <a:pt x="317" y="69"/>
                      <a:pt x="317" y="60"/>
                    </a:cubicBezTo>
                    <a:cubicBezTo>
                      <a:pt x="316" y="38"/>
                      <a:pt x="299" y="36"/>
                      <a:pt x="282" y="31"/>
                    </a:cubicBezTo>
                    <a:cubicBezTo>
                      <a:pt x="263" y="26"/>
                      <a:pt x="244" y="21"/>
                      <a:pt x="225" y="14"/>
                    </a:cubicBezTo>
                    <a:cubicBezTo>
                      <a:pt x="219" y="12"/>
                      <a:pt x="212" y="7"/>
                      <a:pt x="205" y="6"/>
                    </a:cubicBezTo>
                    <a:cubicBezTo>
                      <a:pt x="197" y="4"/>
                      <a:pt x="194" y="5"/>
                      <a:pt x="187" y="0"/>
                    </a:cubicBezTo>
                    <a:cubicBezTo>
                      <a:pt x="189" y="11"/>
                      <a:pt x="193" y="24"/>
                      <a:pt x="199" y="33"/>
                    </a:cubicBezTo>
                    <a:cubicBezTo>
                      <a:pt x="207" y="46"/>
                      <a:pt x="218" y="55"/>
                      <a:pt x="228" y="66"/>
                    </a:cubicBezTo>
                    <a:cubicBezTo>
                      <a:pt x="243" y="82"/>
                      <a:pt x="224" y="120"/>
                      <a:pt x="213" y="135"/>
                    </a:cubicBezTo>
                    <a:cubicBezTo>
                      <a:pt x="182" y="177"/>
                      <a:pt x="161" y="230"/>
                      <a:pt x="101" y="230"/>
                    </a:cubicBezTo>
                    <a:cubicBezTo>
                      <a:pt x="94" y="230"/>
                      <a:pt x="86" y="226"/>
                      <a:pt x="80" y="227"/>
                    </a:cubicBezTo>
                    <a:cubicBezTo>
                      <a:pt x="74" y="227"/>
                      <a:pt x="75" y="230"/>
                      <a:pt x="71" y="232"/>
                    </a:cubicBezTo>
                    <a:cubicBezTo>
                      <a:pt x="60" y="236"/>
                      <a:pt x="60" y="235"/>
                      <a:pt x="49" y="233"/>
                    </a:cubicBezTo>
                    <a:cubicBezTo>
                      <a:pt x="42" y="231"/>
                      <a:pt x="33" y="228"/>
                      <a:pt x="26" y="231"/>
                    </a:cubicBezTo>
                    <a:cubicBezTo>
                      <a:pt x="21" y="234"/>
                      <a:pt x="20" y="237"/>
                      <a:pt x="13" y="239"/>
                    </a:cubicBezTo>
                    <a:cubicBezTo>
                      <a:pt x="3" y="242"/>
                      <a:pt x="2" y="240"/>
                      <a:pt x="3" y="251"/>
                    </a:cubicBezTo>
                    <a:cubicBezTo>
                      <a:pt x="4" y="259"/>
                      <a:pt x="0" y="264"/>
                      <a:pt x="0" y="271"/>
                    </a:cubicBezTo>
                    <a:cubicBezTo>
                      <a:pt x="1" y="285"/>
                      <a:pt x="17" y="295"/>
                      <a:pt x="27" y="302"/>
                    </a:cubicBezTo>
                    <a:cubicBezTo>
                      <a:pt x="40" y="311"/>
                      <a:pt x="38" y="308"/>
                      <a:pt x="49" y="319"/>
                    </a:cubicBezTo>
                    <a:cubicBezTo>
                      <a:pt x="59" y="328"/>
                      <a:pt x="63" y="339"/>
                      <a:pt x="66" y="352"/>
                    </a:cubicBezTo>
                    <a:cubicBezTo>
                      <a:pt x="69" y="369"/>
                      <a:pt x="72" y="387"/>
                      <a:pt x="74" y="404"/>
                    </a:cubicBezTo>
                    <a:cubicBezTo>
                      <a:pt x="74" y="412"/>
                      <a:pt x="77" y="422"/>
                      <a:pt x="76" y="430"/>
                    </a:cubicBezTo>
                    <a:cubicBezTo>
                      <a:pt x="75" y="439"/>
                      <a:pt x="71" y="445"/>
                      <a:pt x="72" y="454"/>
                    </a:cubicBezTo>
                    <a:cubicBezTo>
                      <a:pt x="72" y="459"/>
                      <a:pt x="73" y="479"/>
                      <a:pt x="77" y="482"/>
                    </a:cubicBezTo>
                    <a:cubicBezTo>
                      <a:pt x="80" y="486"/>
                      <a:pt x="89" y="486"/>
                      <a:pt x="94" y="490"/>
                    </a:cubicBezTo>
                    <a:cubicBezTo>
                      <a:pt x="97" y="492"/>
                      <a:pt x="106" y="499"/>
                      <a:pt x="108" y="501"/>
                    </a:cubicBezTo>
                    <a:cubicBezTo>
                      <a:pt x="112" y="507"/>
                      <a:pt x="108" y="507"/>
                      <a:pt x="116" y="511"/>
                    </a:cubicBezTo>
                    <a:cubicBezTo>
                      <a:pt x="124" y="514"/>
                      <a:pt x="131" y="512"/>
                      <a:pt x="138" y="512"/>
                    </a:cubicBezTo>
                    <a:cubicBezTo>
                      <a:pt x="147" y="512"/>
                      <a:pt x="148" y="517"/>
                      <a:pt x="151" y="506"/>
                    </a:cubicBezTo>
                    <a:cubicBezTo>
                      <a:pt x="156" y="508"/>
                      <a:pt x="158" y="504"/>
                      <a:pt x="161" y="505"/>
                    </a:cubicBezTo>
                    <a:cubicBezTo>
                      <a:pt x="166" y="505"/>
                      <a:pt x="169" y="509"/>
                      <a:pt x="173" y="513"/>
                    </a:cubicBezTo>
                    <a:cubicBezTo>
                      <a:pt x="175" y="508"/>
                      <a:pt x="167" y="508"/>
                      <a:pt x="174" y="502"/>
                    </a:cubicBezTo>
                    <a:cubicBezTo>
                      <a:pt x="177" y="499"/>
                      <a:pt x="187" y="500"/>
                      <a:pt x="191" y="499"/>
                    </a:cubicBezTo>
                    <a:cubicBezTo>
                      <a:pt x="189" y="494"/>
                      <a:pt x="187" y="489"/>
                      <a:pt x="186" y="484"/>
                    </a:cubicBezTo>
                    <a:cubicBezTo>
                      <a:pt x="186" y="482"/>
                      <a:pt x="185" y="479"/>
                      <a:pt x="185" y="477"/>
                    </a:cubicBezTo>
                    <a:cubicBezTo>
                      <a:pt x="184" y="475"/>
                      <a:pt x="182" y="474"/>
                      <a:pt x="181" y="472"/>
                    </a:cubicBezTo>
                    <a:cubicBezTo>
                      <a:pt x="179" y="471"/>
                      <a:pt x="182" y="476"/>
                      <a:pt x="177" y="465"/>
                    </a:cubicBezTo>
                    <a:cubicBezTo>
                      <a:pt x="175" y="463"/>
                      <a:pt x="174" y="459"/>
                      <a:pt x="172" y="455"/>
                    </a:cubicBezTo>
                    <a:cubicBezTo>
                      <a:pt x="166" y="439"/>
                      <a:pt x="164" y="422"/>
                      <a:pt x="161" y="405"/>
                    </a:cubicBezTo>
                    <a:cubicBezTo>
                      <a:pt x="158" y="387"/>
                      <a:pt x="152" y="368"/>
                      <a:pt x="152" y="349"/>
                    </a:cubicBezTo>
                    <a:cubicBezTo>
                      <a:pt x="152" y="339"/>
                      <a:pt x="152" y="329"/>
                      <a:pt x="153" y="320"/>
                    </a:cubicBezTo>
                    <a:cubicBezTo>
                      <a:pt x="153" y="318"/>
                      <a:pt x="154" y="315"/>
                      <a:pt x="154" y="313"/>
                    </a:cubicBezTo>
                    <a:cubicBezTo>
                      <a:pt x="154" y="309"/>
                      <a:pt x="152" y="303"/>
                      <a:pt x="152" y="299"/>
                    </a:cubicBezTo>
                    <a:cubicBezTo>
                      <a:pt x="153" y="295"/>
                      <a:pt x="157" y="292"/>
                      <a:pt x="159" y="288"/>
                    </a:cubicBezTo>
                    <a:cubicBezTo>
                      <a:pt x="160" y="285"/>
                      <a:pt x="159" y="281"/>
                      <a:pt x="160" y="278"/>
                    </a:cubicBezTo>
                    <a:cubicBezTo>
                      <a:pt x="162" y="269"/>
                      <a:pt x="168" y="259"/>
                      <a:pt x="174" y="253"/>
                    </a:cubicBezTo>
                    <a:cubicBezTo>
                      <a:pt x="187" y="241"/>
                      <a:pt x="200" y="229"/>
                      <a:pt x="213" y="217"/>
                    </a:cubicBezTo>
                    <a:cubicBezTo>
                      <a:pt x="216" y="214"/>
                      <a:pt x="221" y="211"/>
                      <a:pt x="223" y="206"/>
                    </a:cubicBezTo>
                    <a:cubicBezTo>
                      <a:pt x="225" y="202"/>
                      <a:pt x="225" y="200"/>
                      <a:pt x="227" y="197"/>
                    </a:cubicBezTo>
                    <a:cubicBezTo>
                      <a:pt x="228" y="196"/>
                      <a:pt x="231" y="197"/>
                      <a:pt x="233" y="196"/>
                    </a:cubicBezTo>
                    <a:cubicBezTo>
                      <a:pt x="235" y="193"/>
                      <a:pt x="234" y="192"/>
                      <a:pt x="236" y="190"/>
                    </a:cubicBezTo>
                    <a:cubicBezTo>
                      <a:pt x="238" y="187"/>
                      <a:pt x="240" y="185"/>
                      <a:pt x="243" y="182"/>
                    </a:cubicBezTo>
                    <a:cubicBezTo>
                      <a:pt x="244" y="180"/>
                      <a:pt x="249" y="174"/>
                      <a:pt x="251" y="173"/>
                    </a:cubicBezTo>
                    <a:cubicBezTo>
                      <a:pt x="255" y="171"/>
                      <a:pt x="262" y="176"/>
                      <a:pt x="266" y="177"/>
                    </a:cubicBezTo>
                    <a:cubicBezTo>
                      <a:pt x="277" y="182"/>
                      <a:pt x="289" y="189"/>
                      <a:pt x="301" y="190"/>
                    </a:cubicBezTo>
                    <a:cubicBezTo>
                      <a:pt x="326" y="194"/>
                      <a:pt x="355" y="187"/>
                      <a:pt x="379" y="183"/>
                    </a:cubicBezTo>
                    <a:cubicBezTo>
                      <a:pt x="401" y="178"/>
                      <a:pt x="421" y="167"/>
                      <a:pt x="443" y="163"/>
                    </a:cubicBezTo>
                    <a:cubicBezTo>
                      <a:pt x="466" y="158"/>
                      <a:pt x="488" y="172"/>
                      <a:pt x="512" y="172"/>
                    </a:cubicBezTo>
                    <a:cubicBezTo>
                      <a:pt x="523" y="172"/>
                      <a:pt x="533" y="166"/>
                      <a:pt x="540" y="177"/>
                    </a:cubicBezTo>
                    <a:cubicBezTo>
                      <a:pt x="545" y="186"/>
                      <a:pt x="547" y="200"/>
                      <a:pt x="548" y="211"/>
                    </a:cubicBezTo>
                    <a:cubicBezTo>
                      <a:pt x="551" y="234"/>
                      <a:pt x="545" y="258"/>
                      <a:pt x="541" y="281"/>
                    </a:cubicBezTo>
                    <a:cubicBezTo>
                      <a:pt x="532" y="327"/>
                      <a:pt x="518" y="376"/>
                      <a:pt x="496" y="418"/>
                    </a:cubicBezTo>
                    <a:cubicBezTo>
                      <a:pt x="491" y="427"/>
                      <a:pt x="486" y="434"/>
                      <a:pt x="483" y="443"/>
                    </a:cubicBezTo>
                    <a:cubicBezTo>
                      <a:pt x="480" y="450"/>
                      <a:pt x="480" y="456"/>
                      <a:pt x="474" y="462"/>
                    </a:cubicBezTo>
                    <a:cubicBezTo>
                      <a:pt x="467" y="469"/>
                      <a:pt x="463" y="477"/>
                      <a:pt x="457" y="485"/>
                    </a:cubicBezTo>
                    <a:cubicBezTo>
                      <a:pt x="450" y="493"/>
                      <a:pt x="443" y="490"/>
                      <a:pt x="436" y="496"/>
                    </a:cubicBezTo>
                    <a:cubicBezTo>
                      <a:pt x="433" y="499"/>
                      <a:pt x="437" y="501"/>
                      <a:pt x="433" y="503"/>
                    </a:cubicBezTo>
                    <a:cubicBezTo>
                      <a:pt x="432" y="503"/>
                      <a:pt x="422" y="501"/>
                      <a:pt x="421" y="501"/>
                    </a:cubicBezTo>
                    <a:cubicBezTo>
                      <a:pt x="409" y="498"/>
                      <a:pt x="395" y="489"/>
                      <a:pt x="385" y="482"/>
                    </a:cubicBezTo>
                    <a:cubicBezTo>
                      <a:pt x="373" y="476"/>
                      <a:pt x="363" y="467"/>
                      <a:pt x="352" y="459"/>
                    </a:cubicBezTo>
                    <a:cubicBezTo>
                      <a:pt x="344" y="453"/>
                      <a:pt x="333" y="446"/>
                      <a:pt x="327" y="438"/>
                    </a:cubicBezTo>
                    <a:cubicBezTo>
                      <a:pt x="321" y="431"/>
                      <a:pt x="311" y="420"/>
                      <a:pt x="313" y="411"/>
                    </a:cubicBezTo>
                    <a:cubicBezTo>
                      <a:pt x="314" y="399"/>
                      <a:pt x="316" y="392"/>
                      <a:pt x="327" y="388"/>
                    </a:cubicBezTo>
                    <a:cubicBezTo>
                      <a:pt x="337" y="385"/>
                      <a:pt x="346" y="383"/>
                      <a:pt x="355" y="378"/>
                    </a:cubicBezTo>
                    <a:cubicBezTo>
                      <a:pt x="365" y="373"/>
                      <a:pt x="375" y="370"/>
                      <a:pt x="385" y="365"/>
                    </a:cubicBezTo>
                    <a:cubicBezTo>
                      <a:pt x="381" y="360"/>
                      <a:pt x="378" y="353"/>
                      <a:pt x="374" y="349"/>
                    </a:cubicBezTo>
                    <a:cubicBezTo>
                      <a:pt x="369" y="345"/>
                      <a:pt x="362" y="342"/>
                      <a:pt x="356" y="339"/>
                    </a:cubicBezTo>
                    <a:cubicBezTo>
                      <a:pt x="366" y="333"/>
                      <a:pt x="373" y="321"/>
                      <a:pt x="381" y="314"/>
                    </a:cubicBezTo>
                    <a:cubicBezTo>
                      <a:pt x="392" y="304"/>
                      <a:pt x="398" y="290"/>
                      <a:pt x="408" y="279"/>
                    </a:cubicBezTo>
                    <a:cubicBezTo>
                      <a:pt x="415" y="271"/>
                      <a:pt x="431" y="260"/>
                      <a:pt x="432" y="249"/>
                    </a:cubicBezTo>
                    <a:cubicBezTo>
                      <a:pt x="432" y="235"/>
                      <a:pt x="414" y="227"/>
                      <a:pt x="402" y="227"/>
                    </a:cubicBezTo>
                    <a:cubicBezTo>
                      <a:pt x="396" y="226"/>
                      <a:pt x="381" y="223"/>
                      <a:pt x="375" y="224"/>
                    </a:cubicBezTo>
                    <a:cubicBezTo>
                      <a:pt x="369" y="225"/>
                      <a:pt x="366" y="230"/>
                      <a:pt x="358" y="231"/>
                    </a:cubicBezTo>
                    <a:cubicBezTo>
                      <a:pt x="355" y="231"/>
                      <a:pt x="347" y="232"/>
                      <a:pt x="344" y="232"/>
                    </a:cubicBezTo>
                    <a:cubicBezTo>
                      <a:pt x="338" y="232"/>
                      <a:pt x="332" y="227"/>
                      <a:pt x="325" y="227"/>
                    </a:cubicBezTo>
                    <a:cubicBezTo>
                      <a:pt x="317" y="228"/>
                      <a:pt x="316" y="232"/>
                      <a:pt x="311" y="238"/>
                    </a:cubicBezTo>
                    <a:cubicBezTo>
                      <a:pt x="306" y="243"/>
                      <a:pt x="301" y="244"/>
                      <a:pt x="294" y="246"/>
                    </a:cubicBezTo>
                    <a:cubicBezTo>
                      <a:pt x="278" y="250"/>
                      <a:pt x="261" y="253"/>
                      <a:pt x="246" y="259"/>
                    </a:cubicBezTo>
                    <a:cubicBezTo>
                      <a:pt x="240" y="262"/>
                      <a:pt x="230" y="270"/>
                      <a:pt x="224" y="271"/>
                    </a:cubicBezTo>
                    <a:cubicBezTo>
                      <a:pt x="218" y="271"/>
                      <a:pt x="215" y="266"/>
                      <a:pt x="209" y="265"/>
                    </a:cubicBezTo>
                    <a:cubicBezTo>
                      <a:pt x="202" y="265"/>
                      <a:pt x="191" y="271"/>
                      <a:pt x="185" y="274"/>
                    </a:cubicBezTo>
                    <a:cubicBezTo>
                      <a:pt x="178" y="278"/>
                      <a:pt x="177" y="278"/>
                      <a:pt x="178" y="287"/>
                    </a:cubicBezTo>
                    <a:cubicBezTo>
                      <a:pt x="180" y="300"/>
                      <a:pt x="192" y="319"/>
                      <a:pt x="198" y="331"/>
                    </a:cubicBezTo>
                    <a:cubicBezTo>
                      <a:pt x="201" y="335"/>
                      <a:pt x="202" y="337"/>
                      <a:pt x="204" y="342"/>
                    </a:cubicBezTo>
                    <a:cubicBezTo>
                      <a:pt x="205" y="347"/>
                      <a:pt x="208" y="351"/>
                      <a:pt x="209" y="355"/>
                    </a:cubicBezTo>
                    <a:cubicBezTo>
                      <a:pt x="213" y="363"/>
                      <a:pt x="214" y="373"/>
                      <a:pt x="218" y="381"/>
                    </a:cubicBezTo>
                    <a:cubicBezTo>
                      <a:pt x="223" y="392"/>
                      <a:pt x="234" y="401"/>
                      <a:pt x="243" y="410"/>
                    </a:cubicBezTo>
                    <a:cubicBezTo>
                      <a:pt x="248" y="415"/>
                      <a:pt x="252" y="420"/>
                      <a:pt x="259" y="424"/>
                    </a:cubicBezTo>
                    <a:cubicBezTo>
                      <a:pt x="266" y="428"/>
                      <a:pt x="273" y="427"/>
                      <a:pt x="280" y="430"/>
                    </a:cubicBezTo>
                    <a:cubicBezTo>
                      <a:pt x="293" y="434"/>
                      <a:pt x="300" y="443"/>
                      <a:pt x="308" y="454"/>
                    </a:cubicBezTo>
                    <a:cubicBezTo>
                      <a:pt x="320" y="469"/>
                      <a:pt x="333" y="484"/>
                      <a:pt x="346" y="499"/>
                    </a:cubicBezTo>
                    <a:cubicBezTo>
                      <a:pt x="358" y="511"/>
                      <a:pt x="372" y="522"/>
                      <a:pt x="384" y="534"/>
                    </a:cubicBezTo>
                    <a:cubicBezTo>
                      <a:pt x="389" y="539"/>
                      <a:pt x="395" y="543"/>
                      <a:pt x="400" y="548"/>
                    </a:cubicBezTo>
                    <a:cubicBezTo>
                      <a:pt x="404" y="552"/>
                      <a:pt x="406" y="557"/>
                      <a:pt x="410" y="561"/>
                    </a:cubicBezTo>
                    <a:cubicBezTo>
                      <a:pt x="415" y="566"/>
                      <a:pt x="423" y="569"/>
                      <a:pt x="427" y="577"/>
                    </a:cubicBezTo>
                    <a:cubicBezTo>
                      <a:pt x="430" y="583"/>
                      <a:pt x="432" y="590"/>
                      <a:pt x="436" y="595"/>
                    </a:cubicBezTo>
                    <a:cubicBezTo>
                      <a:pt x="437" y="597"/>
                      <a:pt x="440" y="601"/>
                      <a:pt x="443" y="601"/>
                    </a:cubicBezTo>
                    <a:cubicBezTo>
                      <a:pt x="446" y="600"/>
                      <a:pt x="450" y="598"/>
                      <a:pt x="453" y="596"/>
                    </a:cubicBezTo>
                    <a:cubicBezTo>
                      <a:pt x="453" y="595"/>
                      <a:pt x="452" y="594"/>
                      <a:pt x="452" y="592"/>
                    </a:cubicBezTo>
                    <a:cubicBezTo>
                      <a:pt x="452" y="592"/>
                      <a:pt x="454" y="586"/>
                      <a:pt x="454" y="585"/>
                    </a:cubicBezTo>
                    <a:cubicBezTo>
                      <a:pt x="456" y="579"/>
                      <a:pt x="457" y="580"/>
                      <a:pt x="454" y="573"/>
                    </a:cubicBezTo>
                    <a:cubicBezTo>
                      <a:pt x="466" y="572"/>
                      <a:pt x="464" y="566"/>
                      <a:pt x="468" y="558"/>
                    </a:cubicBezTo>
                    <a:cubicBezTo>
                      <a:pt x="473" y="548"/>
                      <a:pt x="484" y="550"/>
                      <a:pt x="491" y="542"/>
                    </a:cubicBezTo>
                    <a:cubicBezTo>
                      <a:pt x="485" y="537"/>
                      <a:pt x="493" y="534"/>
                      <a:pt x="497" y="528"/>
                    </a:cubicBezTo>
                    <a:cubicBezTo>
                      <a:pt x="501" y="523"/>
                      <a:pt x="504" y="517"/>
                      <a:pt x="507" y="511"/>
                    </a:cubicBezTo>
                    <a:cubicBezTo>
                      <a:pt x="514" y="499"/>
                      <a:pt x="519" y="488"/>
                      <a:pt x="526" y="477"/>
                    </a:cubicBezTo>
                    <a:cubicBezTo>
                      <a:pt x="530" y="470"/>
                      <a:pt x="532" y="464"/>
                      <a:pt x="537" y="459"/>
                    </a:cubicBezTo>
                    <a:cubicBezTo>
                      <a:pt x="540" y="456"/>
                      <a:pt x="542" y="452"/>
                      <a:pt x="544" y="449"/>
                    </a:cubicBezTo>
                    <a:cubicBezTo>
                      <a:pt x="549" y="444"/>
                      <a:pt x="556" y="443"/>
                      <a:pt x="557" y="436"/>
                    </a:cubicBezTo>
                    <a:cubicBezTo>
                      <a:pt x="557" y="431"/>
                      <a:pt x="556" y="440"/>
                      <a:pt x="557" y="436"/>
                    </a:cubicBezTo>
                    <a:close/>
                    <a:moveTo>
                      <a:pt x="305" y="304"/>
                    </a:moveTo>
                    <a:cubicBezTo>
                      <a:pt x="302" y="306"/>
                      <a:pt x="303" y="310"/>
                      <a:pt x="301" y="312"/>
                    </a:cubicBezTo>
                    <a:cubicBezTo>
                      <a:pt x="299" y="315"/>
                      <a:pt x="293" y="318"/>
                      <a:pt x="290" y="320"/>
                    </a:cubicBezTo>
                    <a:cubicBezTo>
                      <a:pt x="283" y="325"/>
                      <a:pt x="277" y="330"/>
                      <a:pt x="270" y="325"/>
                    </a:cubicBezTo>
                    <a:cubicBezTo>
                      <a:pt x="263" y="320"/>
                      <a:pt x="260" y="308"/>
                      <a:pt x="254" y="301"/>
                    </a:cubicBezTo>
                    <a:cubicBezTo>
                      <a:pt x="246" y="292"/>
                      <a:pt x="237" y="291"/>
                      <a:pt x="237" y="278"/>
                    </a:cubicBezTo>
                    <a:cubicBezTo>
                      <a:pt x="243" y="281"/>
                      <a:pt x="248" y="285"/>
                      <a:pt x="255" y="286"/>
                    </a:cubicBezTo>
                    <a:cubicBezTo>
                      <a:pt x="263" y="287"/>
                      <a:pt x="264" y="283"/>
                      <a:pt x="271" y="278"/>
                    </a:cubicBezTo>
                    <a:cubicBezTo>
                      <a:pt x="285" y="266"/>
                      <a:pt x="311" y="272"/>
                      <a:pt x="329" y="272"/>
                    </a:cubicBezTo>
                    <a:cubicBezTo>
                      <a:pt x="326" y="282"/>
                      <a:pt x="316" y="300"/>
                      <a:pt x="305" y="304"/>
                    </a:cubicBezTo>
                    <a:cubicBezTo>
                      <a:pt x="304" y="305"/>
                      <a:pt x="310" y="302"/>
                      <a:pt x="305" y="304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8"/>
              <p:cNvSpPr>
                <a:spLocks noEditPoints="1"/>
              </p:cNvSpPr>
              <p:nvPr/>
            </p:nvSpPr>
            <p:spPr bwMode="auto">
              <a:xfrm>
                <a:off x="7132974" y="3569960"/>
                <a:ext cx="1018772" cy="915606"/>
              </a:xfrm>
              <a:custGeom>
                <a:avLst/>
                <a:gdLst>
                  <a:gd name="T0" fmla="*/ 575 w 601"/>
                  <a:gd name="T1" fmla="*/ 522 h 539"/>
                  <a:gd name="T2" fmla="*/ 577 w 601"/>
                  <a:gd name="T3" fmla="*/ 507 h 539"/>
                  <a:gd name="T4" fmla="*/ 556 w 601"/>
                  <a:gd name="T5" fmla="*/ 492 h 539"/>
                  <a:gd name="T6" fmla="*/ 254 w 601"/>
                  <a:gd name="T7" fmla="*/ 312 h 539"/>
                  <a:gd name="T8" fmla="*/ 424 w 601"/>
                  <a:gd name="T9" fmla="*/ 208 h 539"/>
                  <a:gd name="T10" fmla="*/ 420 w 601"/>
                  <a:gd name="T11" fmla="*/ 188 h 539"/>
                  <a:gd name="T12" fmla="*/ 406 w 601"/>
                  <a:gd name="T13" fmla="*/ 176 h 539"/>
                  <a:gd name="T14" fmla="*/ 370 w 601"/>
                  <a:gd name="T15" fmla="*/ 174 h 539"/>
                  <a:gd name="T16" fmla="*/ 324 w 601"/>
                  <a:gd name="T17" fmla="*/ 176 h 539"/>
                  <a:gd name="T18" fmla="*/ 295 w 601"/>
                  <a:gd name="T19" fmla="*/ 175 h 539"/>
                  <a:gd name="T20" fmla="*/ 278 w 601"/>
                  <a:gd name="T21" fmla="*/ 195 h 539"/>
                  <a:gd name="T22" fmla="*/ 258 w 601"/>
                  <a:gd name="T23" fmla="*/ 163 h 539"/>
                  <a:gd name="T24" fmla="*/ 264 w 601"/>
                  <a:gd name="T25" fmla="*/ 121 h 539"/>
                  <a:gd name="T26" fmla="*/ 284 w 601"/>
                  <a:gd name="T27" fmla="*/ 102 h 539"/>
                  <a:gd name="T28" fmla="*/ 303 w 601"/>
                  <a:gd name="T29" fmla="*/ 93 h 539"/>
                  <a:gd name="T30" fmla="*/ 317 w 601"/>
                  <a:gd name="T31" fmla="*/ 88 h 539"/>
                  <a:gd name="T32" fmla="*/ 350 w 601"/>
                  <a:gd name="T33" fmla="*/ 68 h 539"/>
                  <a:gd name="T34" fmla="*/ 405 w 601"/>
                  <a:gd name="T35" fmla="*/ 49 h 539"/>
                  <a:gd name="T36" fmla="*/ 384 w 601"/>
                  <a:gd name="T37" fmla="*/ 16 h 539"/>
                  <a:gd name="T38" fmla="*/ 295 w 601"/>
                  <a:gd name="T39" fmla="*/ 4 h 539"/>
                  <a:gd name="T40" fmla="*/ 275 w 601"/>
                  <a:gd name="T41" fmla="*/ 1 h 539"/>
                  <a:gd name="T42" fmla="*/ 250 w 601"/>
                  <a:gd name="T43" fmla="*/ 13 h 539"/>
                  <a:gd name="T44" fmla="*/ 133 w 601"/>
                  <a:gd name="T45" fmla="*/ 36 h 539"/>
                  <a:gd name="T46" fmla="*/ 152 w 601"/>
                  <a:gd name="T47" fmla="*/ 64 h 539"/>
                  <a:gd name="T48" fmla="*/ 204 w 601"/>
                  <a:gd name="T49" fmla="*/ 118 h 539"/>
                  <a:gd name="T50" fmla="*/ 185 w 601"/>
                  <a:gd name="T51" fmla="*/ 142 h 539"/>
                  <a:gd name="T52" fmla="*/ 166 w 601"/>
                  <a:gd name="T53" fmla="*/ 176 h 539"/>
                  <a:gd name="T54" fmla="*/ 146 w 601"/>
                  <a:gd name="T55" fmla="*/ 198 h 539"/>
                  <a:gd name="T56" fmla="*/ 124 w 601"/>
                  <a:gd name="T57" fmla="*/ 228 h 539"/>
                  <a:gd name="T58" fmla="*/ 90 w 601"/>
                  <a:gd name="T59" fmla="*/ 260 h 539"/>
                  <a:gd name="T60" fmla="*/ 100 w 601"/>
                  <a:gd name="T61" fmla="*/ 341 h 539"/>
                  <a:gd name="T62" fmla="*/ 116 w 601"/>
                  <a:gd name="T63" fmla="*/ 355 h 539"/>
                  <a:gd name="T64" fmla="*/ 127 w 601"/>
                  <a:gd name="T65" fmla="*/ 357 h 539"/>
                  <a:gd name="T66" fmla="*/ 146 w 601"/>
                  <a:gd name="T67" fmla="*/ 354 h 539"/>
                  <a:gd name="T68" fmla="*/ 54 w 601"/>
                  <a:gd name="T69" fmla="*/ 479 h 539"/>
                  <a:gd name="T70" fmla="*/ 4 w 601"/>
                  <a:gd name="T71" fmla="*/ 493 h 539"/>
                  <a:gd name="T72" fmla="*/ 17 w 601"/>
                  <a:gd name="T73" fmla="*/ 519 h 539"/>
                  <a:gd name="T74" fmla="*/ 55 w 601"/>
                  <a:gd name="T75" fmla="*/ 527 h 539"/>
                  <a:gd name="T76" fmla="*/ 100 w 601"/>
                  <a:gd name="T77" fmla="*/ 521 h 539"/>
                  <a:gd name="T78" fmla="*/ 140 w 601"/>
                  <a:gd name="T79" fmla="*/ 490 h 539"/>
                  <a:gd name="T80" fmla="*/ 154 w 601"/>
                  <a:gd name="T81" fmla="*/ 488 h 539"/>
                  <a:gd name="T82" fmla="*/ 162 w 601"/>
                  <a:gd name="T83" fmla="*/ 476 h 539"/>
                  <a:gd name="T84" fmla="*/ 176 w 601"/>
                  <a:gd name="T85" fmla="*/ 459 h 539"/>
                  <a:gd name="T86" fmla="*/ 190 w 601"/>
                  <a:gd name="T87" fmla="*/ 433 h 539"/>
                  <a:gd name="T88" fmla="*/ 198 w 601"/>
                  <a:gd name="T89" fmla="*/ 415 h 539"/>
                  <a:gd name="T90" fmla="*/ 204 w 601"/>
                  <a:gd name="T91" fmla="*/ 396 h 539"/>
                  <a:gd name="T92" fmla="*/ 208 w 601"/>
                  <a:gd name="T93" fmla="*/ 388 h 539"/>
                  <a:gd name="T94" fmla="*/ 415 w 601"/>
                  <a:gd name="T95" fmla="*/ 509 h 539"/>
                  <a:gd name="T96" fmla="*/ 561 w 601"/>
                  <a:gd name="T97" fmla="*/ 534 h 539"/>
                  <a:gd name="T98" fmla="*/ 255 w 601"/>
                  <a:gd name="T99" fmla="*/ 164 h 539"/>
                  <a:gd name="T100" fmla="*/ 255 w 601"/>
                  <a:gd name="T101" fmla="*/ 144 h 539"/>
                  <a:gd name="T102" fmla="*/ 247 w 601"/>
                  <a:gd name="T103" fmla="*/ 224 h 539"/>
                  <a:gd name="T104" fmla="*/ 273 w 601"/>
                  <a:gd name="T105" fmla="*/ 221 h 539"/>
                  <a:gd name="T106" fmla="*/ 241 w 601"/>
                  <a:gd name="T107" fmla="*/ 246 h 539"/>
                  <a:gd name="T108" fmla="*/ 227 w 601"/>
                  <a:gd name="T109" fmla="*/ 253 h 539"/>
                  <a:gd name="T110" fmla="*/ 190 w 601"/>
                  <a:gd name="T111" fmla="*/ 217 h 539"/>
                  <a:gd name="T112" fmla="*/ 181 w 601"/>
                  <a:gd name="T113" fmla="*/ 255 h 539"/>
                  <a:gd name="T114" fmla="*/ 116 w 601"/>
                  <a:gd name="T115" fmla="*/ 299 h 539"/>
                  <a:gd name="T116" fmla="*/ 170 w 601"/>
                  <a:gd name="T117" fmla="*/ 226 h 539"/>
                  <a:gd name="T118" fmla="*/ 189 w 601"/>
                  <a:gd name="T119" fmla="*/ 201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1" h="539">
                    <a:moveTo>
                      <a:pt x="600" y="530"/>
                    </a:moveTo>
                    <a:cubicBezTo>
                      <a:pt x="598" y="529"/>
                      <a:pt x="596" y="529"/>
                      <a:pt x="594" y="529"/>
                    </a:cubicBezTo>
                    <a:cubicBezTo>
                      <a:pt x="588" y="528"/>
                      <a:pt x="581" y="527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6" y="522"/>
                      <a:pt x="576" y="522"/>
                      <a:pt x="576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5" y="522"/>
                      <a:pt x="575" y="522"/>
                      <a:pt x="575" y="522"/>
                    </a:cubicBezTo>
                    <a:cubicBezTo>
                      <a:pt x="572" y="518"/>
                      <a:pt x="568" y="517"/>
                      <a:pt x="564" y="516"/>
                    </a:cubicBezTo>
                    <a:cubicBezTo>
                      <a:pt x="562" y="515"/>
                      <a:pt x="560" y="514"/>
                      <a:pt x="558" y="513"/>
                    </a:cubicBezTo>
                    <a:cubicBezTo>
                      <a:pt x="558" y="513"/>
                      <a:pt x="559" y="512"/>
                      <a:pt x="559" y="512"/>
                    </a:cubicBezTo>
                    <a:cubicBezTo>
                      <a:pt x="561" y="509"/>
                      <a:pt x="563" y="508"/>
                      <a:pt x="566" y="507"/>
                    </a:cubicBezTo>
                    <a:cubicBezTo>
                      <a:pt x="569" y="506"/>
                      <a:pt x="573" y="506"/>
                      <a:pt x="577" y="507"/>
                    </a:cubicBezTo>
                    <a:cubicBezTo>
                      <a:pt x="580" y="507"/>
                      <a:pt x="584" y="508"/>
                      <a:pt x="588" y="507"/>
                    </a:cubicBezTo>
                    <a:cubicBezTo>
                      <a:pt x="592" y="506"/>
                      <a:pt x="592" y="506"/>
                      <a:pt x="592" y="506"/>
                    </a:cubicBezTo>
                    <a:cubicBezTo>
                      <a:pt x="588" y="504"/>
                      <a:pt x="588" y="504"/>
                      <a:pt x="588" y="504"/>
                    </a:cubicBezTo>
                    <a:cubicBezTo>
                      <a:pt x="584" y="501"/>
                      <a:pt x="579" y="500"/>
                      <a:pt x="574" y="499"/>
                    </a:cubicBezTo>
                    <a:cubicBezTo>
                      <a:pt x="571" y="498"/>
                      <a:pt x="567" y="497"/>
                      <a:pt x="564" y="496"/>
                    </a:cubicBezTo>
                    <a:cubicBezTo>
                      <a:pt x="561" y="495"/>
                      <a:pt x="558" y="493"/>
                      <a:pt x="556" y="492"/>
                    </a:cubicBezTo>
                    <a:cubicBezTo>
                      <a:pt x="552" y="490"/>
                      <a:pt x="548" y="488"/>
                      <a:pt x="544" y="487"/>
                    </a:cubicBezTo>
                    <a:cubicBezTo>
                      <a:pt x="531" y="483"/>
                      <a:pt x="518" y="480"/>
                      <a:pt x="504" y="477"/>
                    </a:cubicBezTo>
                    <a:cubicBezTo>
                      <a:pt x="500" y="476"/>
                      <a:pt x="495" y="475"/>
                      <a:pt x="491" y="474"/>
                    </a:cubicBezTo>
                    <a:cubicBezTo>
                      <a:pt x="430" y="463"/>
                      <a:pt x="380" y="428"/>
                      <a:pt x="339" y="384"/>
                    </a:cubicBezTo>
                    <a:cubicBezTo>
                      <a:pt x="334" y="380"/>
                      <a:pt x="330" y="376"/>
                      <a:pt x="325" y="373"/>
                    </a:cubicBezTo>
                    <a:cubicBezTo>
                      <a:pt x="302" y="355"/>
                      <a:pt x="278" y="335"/>
                      <a:pt x="254" y="312"/>
                    </a:cubicBezTo>
                    <a:cubicBezTo>
                      <a:pt x="267" y="301"/>
                      <a:pt x="283" y="291"/>
                      <a:pt x="298" y="282"/>
                    </a:cubicBezTo>
                    <a:cubicBezTo>
                      <a:pt x="301" y="280"/>
                      <a:pt x="305" y="278"/>
                      <a:pt x="308" y="276"/>
                    </a:cubicBezTo>
                    <a:cubicBezTo>
                      <a:pt x="328" y="263"/>
                      <a:pt x="349" y="250"/>
                      <a:pt x="371" y="239"/>
                    </a:cubicBezTo>
                    <a:cubicBezTo>
                      <a:pt x="383" y="233"/>
                      <a:pt x="394" y="227"/>
                      <a:pt x="405" y="220"/>
                    </a:cubicBezTo>
                    <a:cubicBezTo>
                      <a:pt x="407" y="218"/>
                      <a:pt x="410" y="217"/>
                      <a:pt x="412" y="216"/>
                    </a:cubicBezTo>
                    <a:cubicBezTo>
                      <a:pt x="416" y="213"/>
                      <a:pt x="420" y="211"/>
                      <a:pt x="424" y="208"/>
                    </a:cubicBezTo>
                    <a:cubicBezTo>
                      <a:pt x="425" y="208"/>
                      <a:pt x="426" y="207"/>
                      <a:pt x="427" y="207"/>
                    </a:cubicBezTo>
                    <a:cubicBezTo>
                      <a:pt x="431" y="204"/>
                      <a:pt x="432" y="203"/>
                      <a:pt x="430" y="199"/>
                    </a:cubicBezTo>
                    <a:cubicBezTo>
                      <a:pt x="430" y="198"/>
                      <a:pt x="429" y="197"/>
                      <a:pt x="429" y="196"/>
                    </a:cubicBezTo>
                    <a:cubicBezTo>
                      <a:pt x="428" y="194"/>
                      <a:pt x="428" y="194"/>
                      <a:pt x="428" y="194"/>
                    </a:cubicBezTo>
                    <a:cubicBezTo>
                      <a:pt x="427" y="191"/>
                      <a:pt x="427" y="189"/>
                      <a:pt x="424" y="189"/>
                    </a:cubicBezTo>
                    <a:cubicBezTo>
                      <a:pt x="424" y="189"/>
                      <a:pt x="422" y="189"/>
                      <a:pt x="420" y="188"/>
                    </a:cubicBezTo>
                    <a:cubicBezTo>
                      <a:pt x="417" y="187"/>
                      <a:pt x="413" y="187"/>
                      <a:pt x="410" y="187"/>
                    </a:cubicBezTo>
                    <a:cubicBezTo>
                      <a:pt x="408" y="187"/>
                      <a:pt x="406" y="188"/>
                      <a:pt x="404" y="187"/>
                    </a:cubicBezTo>
                    <a:cubicBezTo>
                      <a:pt x="403" y="187"/>
                      <a:pt x="402" y="187"/>
                      <a:pt x="400" y="187"/>
                    </a:cubicBezTo>
                    <a:cubicBezTo>
                      <a:pt x="400" y="186"/>
                      <a:pt x="398" y="186"/>
                      <a:pt x="398" y="186"/>
                    </a:cubicBezTo>
                    <a:cubicBezTo>
                      <a:pt x="398" y="186"/>
                      <a:pt x="398" y="185"/>
                      <a:pt x="400" y="182"/>
                    </a:cubicBezTo>
                    <a:cubicBezTo>
                      <a:pt x="401" y="179"/>
                      <a:pt x="404" y="178"/>
                      <a:pt x="406" y="176"/>
                    </a:cubicBezTo>
                    <a:cubicBezTo>
                      <a:pt x="408" y="175"/>
                      <a:pt x="410" y="173"/>
                      <a:pt x="412" y="172"/>
                    </a:cubicBezTo>
                    <a:cubicBezTo>
                      <a:pt x="413" y="170"/>
                      <a:pt x="413" y="170"/>
                      <a:pt x="413" y="170"/>
                    </a:cubicBezTo>
                    <a:cubicBezTo>
                      <a:pt x="411" y="169"/>
                      <a:pt x="411" y="169"/>
                      <a:pt x="411" y="169"/>
                    </a:cubicBezTo>
                    <a:cubicBezTo>
                      <a:pt x="406" y="167"/>
                      <a:pt x="401" y="168"/>
                      <a:pt x="397" y="170"/>
                    </a:cubicBezTo>
                    <a:cubicBezTo>
                      <a:pt x="395" y="170"/>
                      <a:pt x="393" y="171"/>
                      <a:pt x="392" y="171"/>
                    </a:cubicBezTo>
                    <a:cubicBezTo>
                      <a:pt x="385" y="172"/>
                      <a:pt x="377" y="173"/>
                      <a:pt x="370" y="174"/>
                    </a:cubicBezTo>
                    <a:cubicBezTo>
                      <a:pt x="366" y="174"/>
                      <a:pt x="362" y="174"/>
                      <a:pt x="358" y="175"/>
                    </a:cubicBezTo>
                    <a:cubicBezTo>
                      <a:pt x="356" y="175"/>
                      <a:pt x="354" y="176"/>
                      <a:pt x="351" y="176"/>
                    </a:cubicBezTo>
                    <a:cubicBezTo>
                      <a:pt x="348" y="177"/>
                      <a:pt x="345" y="178"/>
                      <a:pt x="343" y="178"/>
                    </a:cubicBezTo>
                    <a:cubicBezTo>
                      <a:pt x="341" y="177"/>
                      <a:pt x="340" y="177"/>
                      <a:pt x="338" y="177"/>
                    </a:cubicBezTo>
                    <a:cubicBezTo>
                      <a:pt x="336" y="176"/>
                      <a:pt x="334" y="176"/>
                      <a:pt x="331" y="176"/>
                    </a:cubicBezTo>
                    <a:cubicBezTo>
                      <a:pt x="329" y="176"/>
                      <a:pt x="327" y="176"/>
                      <a:pt x="324" y="176"/>
                    </a:cubicBezTo>
                    <a:cubicBezTo>
                      <a:pt x="318" y="177"/>
                      <a:pt x="309" y="178"/>
                      <a:pt x="306" y="175"/>
                    </a:cubicBezTo>
                    <a:cubicBezTo>
                      <a:pt x="305" y="174"/>
                      <a:pt x="305" y="174"/>
                      <a:pt x="305" y="174"/>
                    </a:cubicBezTo>
                    <a:cubicBezTo>
                      <a:pt x="304" y="176"/>
                      <a:pt x="304" y="176"/>
                      <a:pt x="304" y="176"/>
                    </a:cubicBezTo>
                    <a:cubicBezTo>
                      <a:pt x="303" y="176"/>
                      <a:pt x="303" y="177"/>
                      <a:pt x="303" y="177"/>
                    </a:cubicBezTo>
                    <a:cubicBezTo>
                      <a:pt x="303" y="177"/>
                      <a:pt x="303" y="177"/>
                      <a:pt x="303" y="177"/>
                    </a:cubicBezTo>
                    <a:cubicBezTo>
                      <a:pt x="302" y="176"/>
                      <a:pt x="300" y="173"/>
                      <a:pt x="295" y="175"/>
                    </a:cubicBezTo>
                    <a:cubicBezTo>
                      <a:pt x="294" y="176"/>
                      <a:pt x="293" y="177"/>
                      <a:pt x="291" y="184"/>
                    </a:cubicBezTo>
                    <a:cubicBezTo>
                      <a:pt x="291" y="185"/>
                      <a:pt x="291" y="185"/>
                      <a:pt x="291" y="186"/>
                    </a:cubicBezTo>
                    <a:cubicBezTo>
                      <a:pt x="290" y="186"/>
                      <a:pt x="288" y="190"/>
                      <a:pt x="287" y="193"/>
                    </a:cubicBezTo>
                    <a:cubicBezTo>
                      <a:pt x="287" y="193"/>
                      <a:pt x="287" y="193"/>
                      <a:pt x="286" y="193"/>
                    </a:cubicBezTo>
                    <a:cubicBezTo>
                      <a:pt x="285" y="192"/>
                      <a:pt x="284" y="191"/>
                      <a:pt x="282" y="192"/>
                    </a:cubicBezTo>
                    <a:cubicBezTo>
                      <a:pt x="281" y="193"/>
                      <a:pt x="280" y="194"/>
                      <a:pt x="278" y="195"/>
                    </a:cubicBezTo>
                    <a:cubicBezTo>
                      <a:pt x="277" y="196"/>
                      <a:pt x="275" y="198"/>
                      <a:pt x="272" y="199"/>
                    </a:cubicBezTo>
                    <a:cubicBezTo>
                      <a:pt x="263" y="202"/>
                      <a:pt x="259" y="200"/>
                      <a:pt x="251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89"/>
                      <a:pt x="260" y="174"/>
                      <a:pt x="259" y="168"/>
                    </a:cubicBezTo>
                    <a:cubicBezTo>
                      <a:pt x="258" y="166"/>
                      <a:pt x="258" y="165"/>
                      <a:pt x="258" y="164"/>
                    </a:cubicBezTo>
                    <a:cubicBezTo>
                      <a:pt x="258" y="163"/>
                      <a:pt x="258" y="163"/>
                      <a:pt x="258" y="163"/>
                    </a:cubicBezTo>
                    <a:cubicBezTo>
                      <a:pt x="259" y="162"/>
                      <a:pt x="260" y="161"/>
                      <a:pt x="261" y="161"/>
                    </a:cubicBezTo>
                    <a:cubicBezTo>
                      <a:pt x="262" y="160"/>
                      <a:pt x="264" y="160"/>
                      <a:pt x="265" y="156"/>
                    </a:cubicBezTo>
                    <a:cubicBezTo>
                      <a:pt x="267" y="152"/>
                      <a:pt x="267" y="146"/>
                      <a:pt x="266" y="140"/>
                    </a:cubicBezTo>
                    <a:cubicBezTo>
                      <a:pt x="266" y="139"/>
                      <a:pt x="266" y="137"/>
                      <a:pt x="266" y="136"/>
                    </a:cubicBezTo>
                    <a:cubicBezTo>
                      <a:pt x="266" y="134"/>
                      <a:pt x="266" y="132"/>
                      <a:pt x="265" y="129"/>
                    </a:cubicBezTo>
                    <a:cubicBezTo>
                      <a:pt x="265" y="126"/>
                      <a:pt x="264" y="123"/>
                      <a:pt x="264" y="121"/>
                    </a:cubicBezTo>
                    <a:cubicBezTo>
                      <a:pt x="264" y="122"/>
                      <a:pt x="264" y="122"/>
                      <a:pt x="264" y="122"/>
                    </a:cubicBezTo>
                    <a:cubicBezTo>
                      <a:pt x="267" y="121"/>
                      <a:pt x="267" y="121"/>
                      <a:pt x="267" y="121"/>
                    </a:cubicBezTo>
                    <a:cubicBezTo>
                      <a:pt x="268" y="120"/>
                      <a:pt x="269" y="119"/>
                      <a:pt x="270" y="115"/>
                    </a:cubicBezTo>
                    <a:cubicBezTo>
                      <a:pt x="271" y="114"/>
                      <a:pt x="272" y="111"/>
                      <a:pt x="273" y="110"/>
                    </a:cubicBezTo>
                    <a:cubicBezTo>
                      <a:pt x="274" y="109"/>
                      <a:pt x="276" y="108"/>
                      <a:pt x="277" y="107"/>
                    </a:cubicBezTo>
                    <a:cubicBezTo>
                      <a:pt x="279" y="106"/>
                      <a:pt x="282" y="105"/>
                      <a:pt x="284" y="102"/>
                    </a:cubicBezTo>
                    <a:cubicBezTo>
                      <a:pt x="285" y="100"/>
                      <a:pt x="286" y="99"/>
                      <a:pt x="286" y="97"/>
                    </a:cubicBezTo>
                    <a:cubicBezTo>
                      <a:pt x="288" y="95"/>
                      <a:pt x="288" y="94"/>
                      <a:pt x="291" y="93"/>
                    </a:cubicBezTo>
                    <a:cubicBezTo>
                      <a:pt x="294" y="95"/>
                      <a:pt x="297" y="94"/>
                      <a:pt x="300" y="92"/>
                    </a:cubicBezTo>
                    <a:cubicBezTo>
                      <a:pt x="301" y="91"/>
                      <a:pt x="302" y="89"/>
                      <a:pt x="303" y="88"/>
                    </a:cubicBezTo>
                    <a:cubicBezTo>
                      <a:pt x="303" y="90"/>
                      <a:pt x="303" y="91"/>
                      <a:pt x="303" y="92"/>
                    </a:cubicBezTo>
                    <a:cubicBezTo>
                      <a:pt x="303" y="92"/>
                      <a:pt x="303" y="93"/>
                      <a:pt x="303" y="93"/>
                    </a:cubicBezTo>
                    <a:cubicBezTo>
                      <a:pt x="303" y="94"/>
                      <a:pt x="303" y="94"/>
                      <a:pt x="303" y="94"/>
                    </a:cubicBezTo>
                    <a:cubicBezTo>
                      <a:pt x="304" y="94"/>
                      <a:pt x="304" y="94"/>
                      <a:pt x="304" y="94"/>
                    </a:cubicBezTo>
                    <a:cubicBezTo>
                      <a:pt x="304" y="94"/>
                      <a:pt x="304" y="95"/>
                      <a:pt x="304" y="95"/>
                    </a:cubicBezTo>
                    <a:cubicBezTo>
                      <a:pt x="304" y="95"/>
                      <a:pt x="304" y="95"/>
                      <a:pt x="304" y="95"/>
                    </a:cubicBezTo>
                    <a:cubicBezTo>
                      <a:pt x="305" y="97"/>
                      <a:pt x="312" y="94"/>
                      <a:pt x="312" y="94"/>
                    </a:cubicBezTo>
                    <a:cubicBezTo>
                      <a:pt x="314" y="93"/>
                      <a:pt x="316" y="90"/>
                      <a:pt x="317" y="88"/>
                    </a:cubicBezTo>
                    <a:cubicBezTo>
                      <a:pt x="318" y="87"/>
                      <a:pt x="318" y="87"/>
                      <a:pt x="319" y="86"/>
                    </a:cubicBezTo>
                    <a:cubicBezTo>
                      <a:pt x="321" y="83"/>
                      <a:pt x="323" y="81"/>
                      <a:pt x="326" y="79"/>
                    </a:cubicBezTo>
                    <a:cubicBezTo>
                      <a:pt x="327" y="79"/>
                      <a:pt x="328" y="78"/>
                      <a:pt x="329" y="77"/>
                    </a:cubicBezTo>
                    <a:cubicBezTo>
                      <a:pt x="330" y="76"/>
                      <a:pt x="331" y="75"/>
                      <a:pt x="332" y="74"/>
                    </a:cubicBezTo>
                    <a:cubicBezTo>
                      <a:pt x="334" y="71"/>
                      <a:pt x="338" y="68"/>
                      <a:pt x="340" y="68"/>
                    </a:cubicBezTo>
                    <a:cubicBezTo>
                      <a:pt x="343" y="67"/>
                      <a:pt x="347" y="67"/>
                      <a:pt x="350" y="68"/>
                    </a:cubicBezTo>
                    <a:cubicBezTo>
                      <a:pt x="353" y="68"/>
                      <a:pt x="357" y="69"/>
                      <a:pt x="361" y="69"/>
                    </a:cubicBezTo>
                    <a:cubicBezTo>
                      <a:pt x="366" y="68"/>
                      <a:pt x="370" y="67"/>
                      <a:pt x="374" y="64"/>
                    </a:cubicBezTo>
                    <a:cubicBezTo>
                      <a:pt x="377" y="63"/>
                      <a:pt x="377" y="63"/>
                      <a:pt x="377" y="63"/>
                    </a:cubicBezTo>
                    <a:cubicBezTo>
                      <a:pt x="379" y="62"/>
                      <a:pt x="383" y="61"/>
                      <a:pt x="387" y="61"/>
                    </a:cubicBezTo>
                    <a:cubicBezTo>
                      <a:pt x="393" y="60"/>
                      <a:pt x="398" y="59"/>
                      <a:pt x="402" y="56"/>
                    </a:cubicBezTo>
                    <a:cubicBezTo>
                      <a:pt x="404" y="54"/>
                      <a:pt x="405" y="51"/>
                      <a:pt x="405" y="49"/>
                    </a:cubicBezTo>
                    <a:cubicBezTo>
                      <a:pt x="404" y="45"/>
                      <a:pt x="401" y="42"/>
                      <a:pt x="396" y="39"/>
                    </a:cubicBezTo>
                    <a:cubicBezTo>
                      <a:pt x="395" y="38"/>
                      <a:pt x="390" y="35"/>
                      <a:pt x="387" y="34"/>
                    </a:cubicBezTo>
                    <a:cubicBezTo>
                      <a:pt x="386" y="34"/>
                      <a:pt x="385" y="35"/>
                      <a:pt x="384" y="36"/>
                    </a:cubicBezTo>
                    <a:cubicBezTo>
                      <a:pt x="383" y="37"/>
                      <a:pt x="383" y="37"/>
                      <a:pt x="382" y="36"/>
                    </a:cubicBezTo>
                    <a:cubicBezTo>
                      <a:pt x="380" y="35"/>
                      <a:pt x="381" y="33"/>
                      <a:pt x="383" y="29"/>
                    </a:cubicBezTo>
                    <a:cubicBezTo>
                      <a:pt x="385" y="25"/>
                      <a:pt x="387" y="20"/>
                      <a:pt x="384" y="16"/>
                    </a:cubicBezTo>
                    <a:cubicBezTo>
                      <a:pt x="380" y="11"/>
                      <a:pt x="374" y="11"/>
                      <a:pt x="369" y="12"/>
                    </a:cubicBezTo>
                    <a:cubicBezTo>
                      <a:pt x="368" y="12"/>
                      <a:pt x="366" y="12"/>
                      <a:pt x="364" y="12"/>
                    </a:cubicBezTo>
                    <a:cubicBezTo>
                      <a:pt x="360" y="12"/>
                      <a:pt x="357" y="10"/>
                      <a:pt x="353" y="9"/>
                    </a:cubicBezTo>
                    <a:cubicBezTo>
                      <a:pt x="350" y="8"/>
                      <a:pt x="346" y="6"/>
                      <a:pt x="342" y="6"/>
                    </a:cubicBezTo>
                    <a:cubicBezTo>
                      <a:pt x="341" y="6"/>
                      <a:pt x="338" y="6"/>
                      <a:pt x="335" y="5"/>
                    </a:cubicBezTo>
                    <a:cubicBezTo>
                      <a:pt x="311" y="3"/>
                      <a:pt x="299" y="2"/>
                      <a:pt x="295" y="4"/>
                    </a:cubicBezTo>
                    <a:cubicBezTo>
                      <a:pt x="291" y="0"/>
                      <a:pt x="286" y="1"/>
                      <a:pt x="281" y="3"/>
                    </a:cubicBezTo>
                    <a:cubicBezTo>
                      <a:pt x="280" y="3"/>
                      <a:pt x="279" y="4"/>
                      <a:pt x="278" y="4"/>
                    </a:cubicBezTo>
                    <a:cubicBezTo>
                      <a:pt x="278" y="5"/>
                      <a:pt x="277" y="5"/>
                      <a:pt x="276" y="6"/>
                    </a:cubicBezTo>
                    <a:cubicBezTo>
                      <a:pt x="276" y="5"/>
                      <a:pt x="276" y="4"/>
                      <a:pt x="277" y="4"/>
                    </a:cubicBezTo>
                    <a:cubicBezTo>
                      <a:pt x="278" y="1"/>
                      <a:pt x="278" y="1"/>
                      <a:pt x="278" y="1"/>
                    </a:cubicBezTo>
                    <a:cubicBezTo>
                      <a:pt x="275" y="1"/>
                      <a:pt x="275" y="1"/>
                      <a:pt x="275" y="1"/>
                    </a:cubicBezTo>
                    <a:cubicBezTo>
                      <a:pt x="274" y="2"/>
                      <a:pt x="273" y="2"/>
                      <a:pt x="272" y="3"/>
                    </a:cubicBezTo>
                    <a:cubicBezTo>
                      <a:pt x="271" y="3"/>
                      <a:pt x="271" y="4"/>
                      <a:pt x="270" y="4"/>
                    </a:cubicBezTo>
                    <a:cubicBezTo>
                      <a:pt x="269" y="4"/>
                      <a:pt x="269" y="4"/>
                      <a:pt x="269" y="4"/>
                    </a:cubicBezTo>
                    <a:cubicBezTo>
                      <a:pt x="265" y="4"/>
                      <a:pt x="262" y="4"/>
                      <a:pt x="260" y="5"/>
                    </a:cubicBezTo>
                    <a:cubicBezTo>
                      <a:pt x="256" y="6"/>
                      <a:pt x="254" y="7"/>
                      <a:pt x="252" y="10"/>
                    </a:cubicBezTo>
                    <a:cubicBezTo>
                      <a:pt x="252" y="11"/>
                      <a:pt x="251" y="11"/>
                      <a:pt x="250" y="13"/>
                    </a:cubicBezTo>
                    <a:cubicBezTo>
                      <a:pt x="240" y="22"/>
                      <a:pt x="225" y="25"/>
                      <a:pt x="211" y="29"/>
                    </a:cubicBezTo>
                    <a:cubicBezTo>
                      <a:pt x="209" y="29"/>
                      <a:pt x="207" y="29"/>
                      <a:pt x="205" y="30"/>
                    </a:cubicBezTo>
                    <a:cubicBezTo>
                      <a:pt x="189" y="34"/>
                      <a:pt x="175" y="32"/>
                      <a:pt x="160" y="25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1" y="22"/>
                      <a:pt x="144" y="18"/>
                      <a:pt x="137" y="23"/>
                    </a:cubicBezTo>
                    <a:cubicBezTo>
                      <a:pt x="132" y="27"/>
                      <a:pt x="133" y="32"/>
                      <a:pt x="133" y="36"/>
                    </a:cubicBezTo>
                    <a:cubicBezTo>
                      <a:pt x="134" y="39"/>
                      <a:pt x="134" y="42"/>
                      <a:pt x="133" y="4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40" y="49"/>
                      <a:pt x="140" y="49"/>
                      <a:pt x="140" y="49"/>
                    </a:cubicBezTo>
                    <a:cubicBezTo>
                      <a:pt x="139" y="52"/>
                      <a:pt x="139" y="54"/>
                      <a:pt x="139" y="55"/>
                    </a:cubicBezTo>
                    <a:cubicBezTo>
                      <a:pt x="140" y="58"/>
                      <a:pt x="144" y="60"/>
                      <a:pt x="148" y="62"/>
                    </a:cubicBezTo>
                    <a:cubicBezTo>
                      <a:pt x="149" y="63"/>
                      <a:pt x="151" y="63"/>
                      <a:pt x="152" y="64"/>
                    </a:cubicBezTo>
                    <a:cubicBezTo>
                      <a:pt x="161" y="69"/>
                      <a:pt x="169" y="75"/>
                      <a:pt x="177" y="81"/>
                    </a:cubicBezTo>
                    <a:cubicBezTo>
                      <a:pt x="180" y="83"/>
                      <a:pt x="182" y="86"/>
                      <a:pt x="185" y="88"/>
                    </a:cubicBezTo>
                    <a:cubicBezTo>
                      <a:pt x="194" y="96"/>
                      <a:pt x="203" y="104"/>
                      <a:pt x="214" y="107"/>
                    </a:cubicBezTo>
                    <a:cubicBezTo>
                      <a:pt x="214" y="108"/>
                      <a:pt x="214" y="108"/>
                      <a:pt x="214" y="109"/>
                    </a:cubicBezTo>
                    <a:cubicBezTo>
                      <a:pt x="212" y="112"/>
                      <a:pt x="210" y="117"/>
                      <a:pt x="208" y="118"/>
                    </a:cubicBezTo>
                    <a:cubicBezTo>
                      <a:pt x="206" y="119"/>
                      <a:pt x="205" y="119"/>
                      <a:pt x="204" y="118"/>
                    </a:cubicBezTo>
                    <a:cubicBezTo>
                      <a:pt x="202" y="117"/>
                      <a:pt x="201" y="116"/>
                      <a:pt x="199" y="115"/>
                    </a:cubicBezTo>
                    <a:cubicBezTo>
                      <a:pt x="198" y="115"/>
                      <a:pt x="197" y="115"/>
                      <a:pt x="196" y="115"/>
                    </a:cubicBezTo>
                    <a:cubicBezTo>
                      <a:pt x="193" y="114"/>
                      <a:pt x="191" y="113"/>
                      <a:pt x="187" y="119"/>
                    </a:cubicBezTo>
                    <a:cubicBezTo>
                      <a:pt x="184" y="123"/>
                      <a:pt x="186" y="130"/>
                      <a:pt x="186" y="135"/>
                    </a:cubicBezTo>
                    <a:cubicBezTo>
                      <a:pt x="186" y="136"/>
                      <a:pt x="186" y="136"/>
                      <a:pt x="186" y="136"/>
                    </a:cubicBezTo>
                    <a:cubicBezTo>
                      <a:pt x="186" y="138"/>
                      <a:pt x="185" y="140"/>
                      <a:pt x="185" y="142"/>
                    </a:cubicBezTo>
                    <a:cubicBezTo>
                      <a:pt x="186" y="146"/>
                      <a:pt x="185" y="149"/>
                      <a:pt x="184" y="152"/>
                    </a:cubicBezTo>
                    <a:cubicBezTo>
                      <a:pt x="183" y="154"/>
                      <a:pt x="181" y="156"/>
                      <a:pt x="178" y="158"/>
                    </a:cubicBezTo>
                    <a:cubicBezTo>
                      <a:pt x="175" y="161"/>
                      <a:pt x="171" y="165"/>
                      <a:pt x="170" y="171"/>
                    </a:cubicBezTo>
                    <a:cubicBezTo>
                      <a:pt x="170" y="172"/>
                      <a:pt x="170" y="172"/>
                      <a:pt x="170" y="172"/>
                    </a:cubicBezTo>
                    <a:cubicBezTo>
                      <a:pt x="169" y="172"/>
                      <a:pt x="168" y="172"/>
                      <a:pt x="167" y="172"/>
                    </a:cubicBezTo>
                    <a:cubicBezTo>
                      <a:pt x="166" y="173"/>
                      <a:pt x="166" y="173"/>
                      <a:pt x="166" y="176"/>
                    </a:cubicBezTo>
                    <a:cubicBezTo>
                      <a:pt x="165" y="177"/>
                      <a:pt x="164" y="181"/>
                      <a:pt x="163" y="182"/>
                    </a:cubicBezTo>
                    <a:cubicBezTo>
                      <a:pt x="161" y="184"/>
                      <a:pt x="159" y="187"/>
                      <a:pt x="156" y="190"/>
                    </a:cubicBezTo>
                    <a:cubicBezTo>
                      <a:pt x="155" y="191"/>
                      <a:pt x="153" y="192"/>
                      <a:pt x="152" y="194"/>
                    </a:cubicBezTo>
                    <a:cubicBezTo>
                      <a:pt x="152" y="194"/>
                      <a:pt x="152" y="193"/>
                      <a:pt x="151" y="193"/>
                    </a:cubicBezTo>
                    <a:cubicBezTo>
                      <a:pt x="150" y="195"/>
                      <a:pt x="147" y="198"/>
                      <a:pt x="147" y="198"/>
                    </a:cubicBezTo>
                    <a:cubicBezTo>
                      <a:pt x="146" y="198"/>
                      <a:pt x="146" y="198"/>
                      <a:pt x="146" y="198"/>
                    </a:cubicBezTo>
                    <a:cubicBezTo>
                      <a:pt x="144" y="198"/>
                      <a:pt x="143" y="200"/>
                      <a:pt x="142" y="201"/>
                    </a:cubicBezTo>
                    <a:cubicBezTo>
                      <a:pt x="142" y="202"/>
                      <a:pt x="142" y="203"/>
                      <a:pt x="143" y="203"/>
                    </a:cubicBezTo>
                    <a:cubicBezTo>
                      <a:pt x="141" y="206"/>
                      <a:pt x="141" y="206"/>
                      <a:pt x="141" y="206"/>
                    </a:cubicBezTo>
                    <a:cubicBezTo>
                      <a:pt x="140" y="207"/>
                      <a:pt x="139" y="209"/>
                      <a:pt x="138" y="210"/>
                    </a:cubicBezTo>
                    <a:cubicBezTo>
                      <a:pt x="133" y="216"/>
                      <a:pt x="130" y="221"/>
                      <a:pt x="129" y="225"/>
                    </a:cubicBezTo>
                    <a:cubicBezTo>
                      <a:pt x="126" y="225"/>
                      <a:pt x="125" y="227"/>
                      <a:pt x="124" y="228"/>
                    </a:cubicBezTo>
                    <a:cubicBezTo>
                      <a:pt x="124" y="228"/>
                      <a:pt x="124" y="229"/>
                      <a:pt x="124" y="229"/>
                    </a:cubicBezTo>
                    <a:cubicBezTo>
                      <a:pt x="123" y="229"/>
                      <a:pt x="122" y="230"/>
                      <a:pt x="121" y="232"/>
                    </a:cubicBezTo>
                    <a:cubicBezTo>
                      <a:pt x="119" y="234"/>
                      <a:pt x="116" y="237"/>
                      <a:pt x="115" y="238"/>
                    </a:cubicBezTo>
                    <a:cubicBezTo>
                      <a:pt x="113" y="241"/>
                      <a:pt x="110" y="243"/>
                      <a:pt x="108" y="245"/>
                    </a:cubicBezTo>
                    <a:cubicBezTo>
                      <a:pt x="103" y="250"/>
                      <a:pt x="99" y="254"/>
                      <a:pt x="94" y="258"/>
                    </a:cubicBezTo>
                    <a:cubicBezTo>
                      <a:pt x="93" y="258"/>
                      <a:pt x="92" y="259"/>
                      <a:pt x="90" y="260"/>
                    </a:cubicBezTo>
                    <a:cubicBezTo>
                      <a:pt x="88" y="262"/>
                      <a:pt x="85" y="263"/>
                      <a:pt x="82" y="266"/>
                    </a:cubicBezTo>
                    <a:cubicBezTo>
                      <a:pt x="78" y="271"/>
                      <a:pt x="78" y="273"/>
                      <a:pt x="78" y="277"/>
                    </a:cubicBezTo>
                    <a:cubicBezTo>
                      <a:pt x="78" y="278"/>
                      <a:pt x="78" y="280"/>
                      <a:pt x="78" y="281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7" y="291"/>
                      <a:pt x="77" y="299"/>
                      <a:pt x="78" y="307"/>
                    </a:cubicBezTo>
                    <a:cubicBezTo>
                      <a:pt x="81" y="323"/>
                      <a:pt x="90" y="332"/>
                      <a:pt x="100" y="341"/>
                    </a:cubicBezTo>
                    <a:cubicBezTo>
                      <a:pt x="103" y="344"/>
                      <a:pt x="106" y="347"/>
                      <a:pt x="109" y="350"/>
                    </a:cubicBezTo>
                    <a:cubicBezTo>
                      <a:pt x="109" y="350"/>
                      <a:pt x="109" y="350"/>
                      <a:pt x="109" y="350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2" y="352"/>
                    </a:cubicBezTo>
                    <a:cubicBezTo>
                      <a:pt x="112" y="352"/>
                      <a:pt x="112" y="352"/>
                      <a:pt x="113" y="353"/>
                    </a:cubicBezTo>
                    <a:cubicBezTo>
                      <a:pt x="114" y="354"/>
                      <a:pt x="115" y="355"/>
                      <a:pt x="116" y="355"/>
                    </a:cubicBezTo>
                    <a:cubicBezTo>
                      <a:pt x="117" y="355"/>
                      <a:pt x="118" y="355"/>
                      <a:pt x="119" y="354"/>
                    </a:cubicBezTo>
                    <a:cubicBezTo>
                      <a:pt x="120" y="354"/>
                      <a:pt x="120" y="353"/>
                      <a:pt x="120" y="353"/>
                    </a:cubicBezTo>
                    <a:cubicBezTo>
                      <a:pt x="120" y="353"/>
                      <a:pt x="121" y="354"/>
                      <a:pt x="121" y="355"/>
                    </a:cubicBezTo>
                    <a:cubicBezTo>
                      <a:pt x="122" y="356"/>
                      <a:pt x="122" y="356"/>
                      <a:pt x="122" y="356"/>
                    </a:cubicBezTo>
                    <a:cubicBezTo>
                      <a:pt x="123" y="356"/>
                      <a:pt x="123" y="356"/>
                      <a:pt x="123" y="356"/>
                    </a:cubicBezTo>
                    <a:cubicBezTo>
                      <a:pt x="124" y="356"/>
                      <a:pt x="125" y="357"/>
                      <a:pt x="127" y="357"/>
                    </a:cubicBezTo>
                    <a:cubicBezTo>
                      <a:pt x="130" y="358"/>
                      <a:pt x="134" y="359"/>
                      <a:pt x="137" y="358"/>
                    </a:cubicBezTo>
                    <a:cubicBezTo>
                      <a:pt x="138" y="357"/>
                      <a:pt x="139" y="356"/>
                      <a:pt x="139" y="355"/>
                    </a:cubicBezTo>
                    <a:cubicBezTo>
                      <a:pt x="139" y="356"/>
                      <a:pt x="140" y="356"/>
                      <a:pt x="140" y="357"/>
                    </a:cubicBezTo>
                    <a:cubicBezTo>
                      <a:pt x="141" y="361"/>
                      <a:pt x="141" y="361"/>
                      <a:pt x="141" y="361"/>
                    </a:cubicBezTo>
                    <a:cubicBezTo>
                      <a:pt x="143" y="357"/>
                      <a:pt x="143" y="357"/>
                      <a:pt x="143" y="357"/>
                    </a:cubicBezTo>
                    <a:cubicBezTo>
                      <a:pt x="144" y="355"/>
                      <a:pt x="145" y="354"/>
                      <a:pt x="146" y="354"/>
                    </a:cubicBezTo>
                    <a:cubicBezTo>
                      <a:pt x="147" y="354"/>
                      <a:pt x="148" y="355"/>
                      <a:pt x="150" y="356"/>
                    </a:cubicBezTo>
                    <a:cubicBezTo>
                      <a:pt x="152" y="357"/>
                      <a:pt x="153" y="359"/>
                      <a:pt x="156" y="359"/>
                    </a:cubicBezTo>
                    <a:cubicBezTo>
                      <a:pt x="150" y="381"/>
                      <a:pt x="140" y="399"/>
                      <a:pt x="131" y="414"/>
                    </a:cubicBezTo>
                    <a:cubicBezTo>
                      <a:pt x="128" y="420"/>
                      <a:pt x="128" y="420"/>
                      <a:pt x="128" y="420"/>
                    </a:cubicBezTo>
                    <a:cubicBezTo>
                      <a:pt x="119" y="435"/>
                      <a:pt x="111" y="449"/>
                      <a:pt x="97" y="460"/>
                    </a:cubicBezTo>
                    <a:cubicBezTo>
                      <a:pt x="85" y="470"/>
                      <a:pt x="70" y="477"/>
                      <a:pt x="54" y="479"/>
                    </a:cubicBezTo>
                    <a:cubicBezTo>
                      <a:pt x="33" y="481"/>
                      <a:pt x="20" y="476"/>
                      <a:pt x="8" y="459"/>
                    </a:cubicBezTo>
                    <a:cubicBezTo>
                      <a:pt x="7" y="457"/>
                      <a:pt x="7" y="457"/>
                      <a:pt x="7" y="457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1" y="468"/>
                      <a:pt x="0" y="475"/>
                      <a:pt x="1" y="483"/>
                    </a:cubicBezTo>
                    <a:cubicBezTo>
                      <a:pt x="2" y="485"/>
                      <a:pt x="1" y="485"/>
                      <a:pt x="1" y="485"/>
                    </a:cubicBezTo>
                    <a:cubicBezTo>
                      <a:pt x="0" y="487"/>
                      <a:pt x="0" y="488"/>
                      <a:pt x="4" y="493"/>
                    </a:cubicBezTo>
                    <a:cubicBezTo>
                      <a:pt x="6" y="496"/>
                      <a:pt x="9" y="498"/>
                      <a:pt x="11" y="500"/>
                    </a:cubicBezTo>
                    <a:cubicBezTo>
                      <a:pt x="12" y="501"/>
                      <a:pt x="12" y="501"/>
                      <a:pt x="12" y="501"/>
                    </a:cubicBezTo>
                    <a:cubicBezTo>
                      <a:pt x="11" y="502"/>
                      <a:pt x="11" y="503"/>
                      <a:pt x="10" y="504"/>
                    </a:cubicBezTo>
                    <a:cubicBezTo>
                      <a:pt x="10" y="506"/>
                      <a:pt x="12" y="508"/>
                      <a:pt x="14" y="510"/>
                    </a:cubicBezTo>
                    <a:cubicBezTo>
                      <a:pt x="17" y="513"/>
                      <a:pt x="19" y="515"/>
                      <a:pt x="17" y="517"/>
                    </a:cubicBezTo>
                    <a:cubicBezTo>
                      <a:pt x="17" y="519"/>
                      <a:pt x="17" y="519"/>
                      <a:pt x="17" y="519"/>
                    </a:cubicBezTo>
                    <a:cubicBezTo>
                      <a:pt x="18" y="519"/>
                      <a:pt x="18" y="519"/>
                      <a:pt x="18" y="519"/>
                    </a:cubicBezTo>
                    <a:cubicBezTo>
                      <a:pt x="24" y="522"/>
                      <a:pt x="28" y="524"/>
                      <a:pt x="30" y="524"/>
                    </a:cubicBezTo>
                    <a:cubicBezTo>
                      <a:pt x="32" y="524"/>
                      <a:pt x="34" y="524"/>
                      <a:pt x="36" y="524"/>
                    </a:cubicBezTo>
                    <a:cubicBezTo>
                      <a:pt x="37" y="524"/>
                      <a:pt x="38" y="524"/>
                      <a:pt x="38" y="524"/>
                    </a:cubicBezTo>
                    <a:cubicBezTo>
                      <a:pt x="40" y="525"/>
                      <a:pt x="42" y="525"/>
                      <a:pt x="43" y="526"/>
                    </a:cubicBezTo>
                    <a:cubicBezTo>
                      <a:pt x="47" y="527"/>
                      <a:pt x="49" y="528"/>
                      <a:pt x="55" y="527"/>
                    </a:cubicBezTo>
                    <a:cubicBezTo>
                      <a:pt x="57" y="527"/>
                      <a:pt x="57" y="527"/>
                      <a:pt x="57" y="527"/>
                    </a:cubicBezTo>
                    <a:cubicBezTo>
                      <a:pt x="69" y="526"/>
                      <a:pt x="77" y="525"/>
                      <a:pt x="88" y="528"/>
                    </a:cubicBezTo>
                    <a:cubicBezTo>
                      <a:pt x="92" y="529"/>
                      <a:pt x="92" y="529"/>
                      <a:pt x="92" y="529"/>
                    </a:cubicBezTo>
                    <a:cubicBezTo>
                      <a:pt x="91" y="527"/>
                      <a:pt x="91" y="527"/>
                      <a:pt x="91" y="527"/>
                    </a:cubicBezTo>
                    <a:cubicBezTo>
                      <a:pt x="92" y="526"/>
                      <a:pt x="92" y="526"/>
                      <a:pt x="92" y="526"/>
                    </a:cubicBezTo>
                    <a:cubicBezTo>
                      <a:pt x="93" y="524"/>
                      <a:pt x="97" y="523"/>
                      <a:pt x="100" y="521"/>
                    </a:cubicBezTo>
                    <a:cubicBezTo>
                      <a:pt x="103" y="520"/>
                      <a:pt x="105" y="519"/>
                      <a:pt x="106" y="518"/>
                    </a:cubicBezTo>
                    <a:cubicBezTo>
                      <a:pt x="111" y="515"/>
                      <a:pt x="114" y="512"/>
                      <a:pt x="117" y="509"/>
                    </a:cubicBezTo>
                    <a:cubicBezTo>
                      <a:pt x="118" y="508"/>
                      <a:pt x="119" y="507"/>
                      <a:pt x="120" y="506"/>
                    </a:cubicBezTo>
                    <a:cubicBezTo>
                      <a:pt x="121" y="505"/>
                      <a:pt x="122" y="504"/>
                      <a:pt x="124" y="503"/>
                    </a:cubicBezTo>
                    <a:cubicBezTo>
                      <a:pt x="126" y="502"/>
                      <a:pt x="127" y="501"/>
                      <a:pt x="129" y="500"/>
                    </a:cubicBezTo>
                    <a:cubicBezTo>
                      <a:pt x="133" y="496"/>
                      <a:pt x="136" y="494"/>
                      <a:pt x="140" y="490"/>
                    </a:cubicBezTo>
                    <a:cubicBezTo>
                      <a:pt x="139" y="490"/>
                      <a:pt x="139" y="491"/>
                      <a:pt x="139" y="492"/>
                    </a:cubicBezTo>
                    <a:cubicBezTo>
                      <a:pt x="138" y="493"/>
                      <a:pt x="138" y="495"/>
                      <a:pt x="138" y="497"/>
                    </a:cubicBezTo>
                    <a:cubicBezTo>
                      <a:pt x="139" y="498"/>
                      <a:pt x="139" y="498"/>
                      <a:pt x="139" y="498"/>
                    </a:cubicBezTo>
                    <a:cubicBezTo>
                      <a:pt x="140" y="498"/>
                      <a:pt x="140" y="498"/>
                      <a:pt x="140" y="498"/>
                    </a:cubicBezTo>
                    <a:cubicBezTo>
                      <a:pt x="143" y="499"/>
                      <a:pt x="151" y="494"/>
                      <a:pt x="153" y="492"/>
                    </a:cubicBezTo>
                    <a:cubicBezTo>
                      <a:pt x="154" y="490"/>
                      <a:pt x="154" y="489"/>
                      <a:pt x="154" y="488"/>
                    </a:cubicBezTo>
                    <a:cubicBezTo>
                      <a:pt x="154" y="487"/>
                      <a:pt x="153" y="486"/>
                      <a:pt x="152" y="486"/>
                    </a:cubicBezTo>
                    <a:cubicBezTo>
                      <a:pt x="152" y="486"/>
                      <a:pt x="152" y="486"/>
                      <a:pt x="153" y="485"/>
                    </a:cubicBezTo>
                    <a:cubicBezTo>
                      <a:pt x="153" y="484"/>
                      <a:pt x="153" y="484"/>
                      <a:pt x="154" y="484"/>
                    </a:cubicBezTo>
                    <a:cubicBezTo>
                      <a:pt x="155" y="485"/>
                      <a:pt x="157" y="485"/>
                      <a:pt x="158" y="484"/>
                    </a:cubicBezTo>
                    <a:cubicBezTo>
                      <a:pt x="160" y="483"/>
                      <a:pt x="160" y="482"/>
                      <a:pt x="160" y="480"/>
                    </a:cubicBezTo>
                    <a:cubicBezTo>
                      <a:pt x="161" y="479"/>
                      <a:pt x="162" y="477"/>
                      <a:pt x="162" y="476"/>
                    </a:cubicBezTo>
                    <a:cubicBezTo>
                      <a:pt x="162" y="476"/>
                      <a:pt x="162" y="476"/>
                      <a:pt x="162" y="475"/>
                    </a:cubicBezTo>
                    <a:cubicBezTo>
                      <a:pt x="162" y="476"/>
                      <a:pt x="163" y="476"/>
                      <a:pt x="163" y="476"/>
                    </a:cubicBezTo>
                    <a:cubicBezTo>
                      <a:pt x="165" y="477"/>
                      <a:pt x="165" y="477"/>
                      <a:pt x="165" y="477"/>
                    </a:cubicBezTo>
                    <a:cubicBezTo>
                      <a:pt x="166" y="476"/>
                      <a:pt x="166" y="476"/>
                      <a:pt x="166" y="476"/>
                    </a:cubicBezTo>
                    <a:cubicBezTo>
                      <a:pt x="168" y="470"/>
                      <a:pt x="172" y="464"/>
                      <a:pt x="175" y="460"/>
                    </a:cubicBezTo>
                    <a:cubicBezTo>
                      <a:pt x="175" y="460"/>
                      <a:pt x="175" y="459"/>
                      <a:pt x="176" y="459"/>
                    </a:cubicBezTo>
                    <a:cubicBezTo>
                      <a:pt x="177" y="458"/>
                      <a:pt x="180" y="456"/>
                      <a:pt x="180" y="453"/>
                    </a:cubicBezTo>
                    <a:cubicBezTo>
                      <a:pt x="180" y="452"/>
                      <a:pt x="180" y="452"/>
                      <a:pt x="180" y="452"/>
                    </a:cubicBezTo>
                    <a:cubicBezTo>
                      <a:pt x="176" y="449"/>
                      <a:pt x="176" y="449"/>
                      <a:pt x="176" y="449"/>
                    </a:cubicBezTo>
                    <a:cubicBezTo>
                      <a:pt x="176" y="448"/>
                      <a:pt x="177" y="447"/>
                      <a:pt x="177" y="446"/>
                    </a:cubicBezTo>
                    <a:cubicBezTo>
                      <a:pt x="179" y="447"/>
                      <a:pt x="182" y="446"/>
                      <a:pt x="184" y="445"/>
                    </a:cubicBezTo>
                    <a:cubicBezTo>
                      <a:pt x="188" y="442"/>
                      <a:pt x="190" y="437"/>
                      <a:pt x="190" y="433"/>
                    </a:cubicBezTo>
                    <a:cubicBezTo>
                      <a:pt x="190" y="431"/>
                      <a:pt x="189" y="430"/>
                      <a:pt x="188" y="429"/>
                    </a:cubicBezTo>
                    <a:cubicBezTo>
                      <a:pt x="188" y="428"/>
                      <a:pt x="189" y="428"/>
                      <a:pt x="191" y="428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4" y="425"/>
                      <a:pt x="195" y="424"/>
                      <a:pt x="195" y="422"/>
                    </a:cubicBezTo>
                    <a:cubicBezTo>
                      <a:pt x="196" y="420"/>
                      <a:pt x="197" y="418"/>
                      <a:pt x="198" y="415"/>
                    </a:cubicBezTo>
                    <a:cubicBezTo>
                      <a:pt x="198" y="412"/>
                      <a:pt x="198" y="411"/>
                      <a:pt x="197" y="408"/>
                    </a:cubicBezTo>
                    <a:cubicBezTo>
                      <a:pt x="197" y="408"/>
                      <a:pt x="197" y="408"/>
                      <a:pt x="197" y="408"/>
                    </a:cubicBezTo>
                    <a:cubicBezTo>
                      <a:pt x="199" y="408"/>
                      <a:pt x="200" y="408"/>
                      <a:pt x="201" y="407"/>
                    </a:cubicBezTo>
                    <a:cubicBezTo>
                      <a:pt x="203" y="406"/>
                      <a:pt x="203" y="402"/>
                      <a:pt x="202" y="399"/>
                    </a:cubicBezTo>
                    <a:cubicBezTo>
                      <a:pt x="203" y="398"/>
                      <a:pt x="203" y="398"/>
                      <a:pt x="204" y="397"/>
                    </a:cubicBezTo>
                    <a:cubicBezTo>
                      <a:pt x="204" y="397"/>
                      <a:pt x="204" y="397"/>
                      <a:pt x="204" y="396"/>
                    </a:cubicBezTo>
                    <a:cubicBezTo>
                      <a:pt x="204" y="396"/>
                      <a:pt x="204" y="396"/>
                      <a:pt x="204" y="396"/>
                    </a:cubicBezTo>
                    <a:cubicBezTo>
                      <a:pt x="206" y="398"/>
                      <a:pt x="206" y="398"/>
                      <a:pt x="206" y="398"/>
                    </a:cubicBezTo>
                    <a:cubicBezTo>
                      <a:pt x="206" y="395"/>
                      <a:pt x="206" y="395"/>
                      <a:pt x="206" y="395"/>
                    </a:cubicBezTo>
                    <a:cubicBezTo>
                      <a:pt x="207" y="393"/>
                      <a:pt x="207" y="391"/>
                      <a:pt x="207" y="390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08" y="388"/>
                      <a:pt x="208" y="388"/>
                      <a:pt x="208" y="388"/>
                    </a:cubicBezTo>
                    <a:cubicBezTo>
                      <a:pt x="210" y="377"/>
                      <a:pt x="214" y="367"/>
                      <a:pt x="218" y="356"/>
                    </a:cubicBezTo>
                    <a:cubicBezTo>
                      <a:pt x="219" y="353"/>
                      <a:pt x="220" y="349"/>
                      <a:pt x="222" y="345"/>
                    </a:cubicBezTo>
                    <a:cubicBezTo>
                      <a:pt x="236" y="356"/>
                      <a:pt x="250" y="367"/>
                      <a:pt x="263" y="378"/>
                    </a:cubicBezTo>
                    <a:cubicBezTo>
                      <a:pt x="270" y="383"/>
                      <a:pt x="276" y="389"/>
                      <a:pt x="282" y="395"/>
                    </a:cubicBezTo>
                    <a:cubicBezTo>
                      <a:pt x="321" y="428"/>
                      <a:pt x="354" y="469"/>
                      <a:pt x="402" y="494"/>
                    </a:cubicBezTo>
                    <a:cubicBezTo>
                      <a:pt x="407" y="496"/>
                      <a:pt x="410" y="504"/>
                      <a:pt x="415" y="509"/>
                    </a:cubicBezTo>
                    <a:cubicBezTo>
                      <a:pt x="420" y="512"/>
                      <a:pt x="425" y="517"/>
                      <a:pt x="432" y="517"/>
                    </a:cubicBezTo>
                    <a:cubicBezTo>
                      <a:pt x="430" y="514"/>
                      <a:pt x="432" y="507"/>
                      <a:pt x="433" y="507"/>
                    </a:cubicBezTo>
                    <a:cubicBezTo>
                      <a:pt x="451" y="497"/>
                      <a:pt x="471" y="509"/>
                      <a:pt x="490" y="516"/>
                    </a:cubicBezTo>
                    <a:cubicBezTo>
                      <a:pt x="496" y="518"/>
                      <a:pt x="503" y="520"/>
                      <a:pt x="510" y="522"/>
                    </a:cubicBezTo>
                    <a:cubicBezTo>
                      <a:pt x="519" y="524"/>
                      <a:pt x="528" y="526"/>
                      <a:pt x="537" y="529"/>
                    </a:cubicBezTo>
                    <a:cubicBezTo>
                      <a:pt x="545" y="530"/>
                      <a:pt x="553" y="532"/>
                      <a:pt x="561" y="534"/>
                    </a:cubicBezTo>
                    <a:cubicBezTo>
                      <a:pt x="563" y="535"/>
                      <a:pt x="563" y="535"/>
                      <a:pt x="563" y="535"/>
                    </a:cubicBezTo>
                    <a:cubicBezTo>
                      <a:pt x="569" y="536"/>
                      <a:pt x="579" y="539"/>
                      <a:pt x="587" y="539"/>
                    </a:cubicBezTo>
                    <a:cubicBezTo>
                      <a:pt x="594" y="539"/>
                      <a:pt x="599" y="537"/>
                      <a:pt x="601" y="532"/>
                    </a:cubicBezTo>
                    <a:cubicBezTo>
                      <a:pt x="601" y="530"/>
                      <a:pt x="601" y="530"/>
                      <a:pt x="601" y="530"/>
                    </a:cubicBezTo>
                    <a:lnTo>
                      <a:pt x="600" y="530"/>
                    </a:lnTo>
                    <a:close/>
                    <a:moveTo>
                      <a:pt x="255" y="164"/>
                    </a:moveTo>
                    <a:cubicBezTo>
                      <a:pt x="255" y="164"/>
                      <a:pt x="254" y="165"/>
                      <a:pt x="253" y="167"/>
                    </a:cubicBezTo>
                    <a:cubicBezTo>
                      <a:pt x="252" y="169"/>
                      <a:pt x="252" y="169"/>
                      <a:pt x="252" y="169"/>
                    </a:cubicBezTo>
                    <a:cubicBezTo>
                      <a:pt x="250" y="173"/>
                      <a:pt x="248" y="178"/>
                      <a:pt x="247" y="183"/>
                    </a:cubicBezTo>
                    <a:cubicBezTo>
                      <a:pt x="246" y="186"/>
                      <a:pt x="246" y="189"/>
                      <a:pt x="245" y="191"/>
                    </a:cubicBezTo>
                    <a:cubicBezTo>
                      <a:pt x="235" y="184"/>
                      <a:pt x="244" y="165"/>
                      <a:pt x="251" y="152"/>
                    </a:cubicBezTo>
                    <a:cubicBezTo>
                      <a:pt x="252" y="149"/>
                      <a:pt x="254" y="147"/>
                      <a:pt x="255" y="144"/>
                    </a:cubicBezTo>
                    <a:cubicBezTo>
                      <a:pt x="257" y="147"/>
                      <a:pt x="256" y="149"/>
                      <a:pt x="255" y="153"/>
                    </a:cubicBezTo>
                    <a:cubicBezTo>
                      <a:pt x="254" y="157"/>
                      <a:pt x="252" y="161"/>
                      <a:pt x="255" y="164"/>
                    </a:cubicBezTo>
                    <a:close/>
                    <a:moveTo>
                      <a:pt x="240" y="232"/>
                    </a:moveTo>
                    <a:cubicBezTo>
                      <a:pt x="243" y="231"/>
                      <a:pt x="244" y="229"/>
                      <a:pt x="244" y="227"/>
                    </a:cubicBezTo>
                    <a:cubicBezTo>
                      <a:pt x="245" y="226"/>
                      <a:pt x="245" y="225"/>
                      <a:pt x="246" y="224"/>
                    </a:cubicBezTo>
                    <a:cubicBezTo>
                      <a:pt x="247" y="224"/>
                      <a:pt x="247" y="224"/>
                      <a:pt x="247" y="224"/>
                    </a:cubicBezTo>
                    <a:cubicBezTo>
                      <a:pt x="247" y="223"/>
                      <a:pt x="247" y="223"/>
                      <a:pt x="247" y="223"/>
                    </a:cubicBezTo>
                    <a:cubicBezTo>
                      <a:pt x="246" y="221"/>
                      <a:pt x="246" y="221"/>
                      <a:pt x="246" y="221"/>
                    </a:cubicBezTo>
                    <a:cubicBezTo>
                      <a:pt x="246" y="221"/>
                      <a:pt x="247" y="221"/>
                      <a:pt x="248" y="221"/>
                    </a:cubicBezTo>
                    <a:cubicBezTo>
                      <a:pt x="256" y="222"/>
                      <a:pt x="256" y="222"/>
                      <a:pt x="256" y="222"/>
                    </a:cubicBezTo>
                    <a:cubicBezTo>
                      <a:pt x="258" y="222"/>
                      <a:pt x="260" y="221"/>
                      <a:pt x="262" y="221"/>
                    </a:cubicBezTo>
                    <a:cubicBezTo>
                      <a:pt x="266" y="221"/>
                      <a:pt x="271" y="220"/>
                      <a:pt x="273" y="221"/>
                    </a:cubicBezTo>
                    <a:cubicBezTo>
                      <a:pt x="274" y="222"/>
                      <a:pt x="275" y="222"/>
                      <a:pt x="275" y="223"/>
                    </a:cubicBezTo>
                    <a:cubicBezTo>
                      <a:pt x="275" y="224"/>
                      <a:pt x="270" y="227"/>
                      <a:pt x="268" y="229"/>
                    </a:cubicBezTo>
                    <a:cubicBezTo>
                      <a:pt x="266" y="229"/>
                      <a:pt x="265" y="230"/>
                      <a:pt x="264" y="231"/>
                    </a:cubicBezTo>
                    <a:cubicBezTo>
                      <a:pt x="263" y="232"/>
                      <a:pt x="261" y="233"/>
                      <a:pt x="260" y="234"/>
                    </a:cubicBezTo>
                    <a:cubicBezTo>
                      <a:pt x="255" y="239"/>
                      <a:pt x="247" y="244"/>
                      <a:pt x="242" y="247"/>
                    </a:cubicBezTo>
                    <a:cubicBezTo>
                      <a:pt x="241" y="246"/>
                      <a:pt x="241" y="246"/>
                      <a:pt x="241" y="246"/>
                    </a:cubicBezTo>
                    <a:cubicBezTo>
                      <a:pt x="242" y="241"/>
                      <a:pt x="242" y="238"/>
                      <a:pt x="240" y="232"/>
                    </a:cubicBezTo>
                    <a:close/>
                    <a:moveTo>
                      <a:pt x="237" y="230"/>
                    </a:moveTo>
                    <a:cubicBezTo>
                      <a:pt x="236" y="231"/>
                      <a:pt x="236" y="231"/>
                      <a:pt x="236" y="231"/>
                    </a:cubicBezTo>
                    <a:cubicBezTo>
                      <a:pt x="236" y="234"/>
                      <a:pt x="235" y="236"/>
                      <a:pt x="235" y="239"/>
                    </a:cubicBezTo>
                    <a:cubicBezTo>
                      <a:pt x="233" y="246"/>
                      <a:pt x="232" y="252"/>
                      <a:pt x="227" y="256"/>
                    </a:cubicBezTo>
                    <a:cubicBezTo>
                      <a:pt x="227" y="255"/>
                      <a:pt x="227" y="254"/>
                      <a:pt x="227" y="253"/>
                    </a:cubicBezTo>
                    <a:cubicBezTo>
                      <a:pt x="228" y="242"/>
                      <a:pt x="229" y="230"/>
                      <a:pt x="234" y="221"/>
                    </a:cubicBezTo>
                    <a:cubicBezTo>
                      <a:pt x="235" y="218"/>
                      <a:pt x="236" y="217"/>
                      <a:pt x="237" y="216"/>
                    </a:cubicBezTo>
                    <a:cubicBezTo>
                      <a:pt x="238" y="218"/>
                      <a:pt x="237" y="226"/>
                      <a:pt x="237" y="230"/>
                    </a:cubicBezTo>
                    <a:close/>
                    <a:moveTo>
                      <a:pt x="191" y="213"/>
                    </a:moveTo>
                    <a:cubicBezTo>
                      <a:pt x="191" y="214"/>
                      <a:pt x="191" y="215"/>
                      <a:pt x="191" y="216"/>
                    </a:cubicBezTo>
                    <a:cubicBezTo>
                      <a:pt x="190" y="217"/>
                      <a:pt x="190" y="217"/>
                      <a:pt x="190" y="217"/>
                    </a:cubicBezTo>
                    <a:cubicBezTo>
                      <a:pt x="190" y="218"/>
                      <a:pt x="190" y="218"/>
                      <a:pt x="190" y="219"/>
                    </a:cubicBezTo>
                    <a:cubicBezTo>
                      <a:pt x="190" y="219"/>
                      <a:pt x="190" y="214"/>
                      <a:pt x="190" y="215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90" y="210"/>
                      <a:pt x="190" y="210"/>
                    </a:cubicBezTo>
                    <a:cubicBezTo>
                      <a:pt x="190" y="210"/>
                      <a:pt x="189" y="220"/>
                      <a:pt x="189" y="222"/>
                    </a:cubicBezTo>
                    <a:cubicBezTo>
                      <a:pt x="187" y="233"/>
                      <a:pt x="186" y="246"/>
                      <a:pt x="181" y="255"/>
                    </a:cubicBezTo>
                    <a:cubicBezTo>
                      <a:pt x="180" y="257"/>
                      <a:pt x="178" y="262"/>
                      <a:pt x="175" y="265"/>
                    </a:cubicBezTo>
                    <a:cubicBezTo>
                      <a:pt x="170" y="272"/>
                      <a:pt x="166" y="278"/>
                      <a:pt x="165" y="282"/>
                    </a:cubicBezTo>
                    <a:cubicBezTo>
                      <a:pt x="164" y="282"/>
                      <a:pt x="163" y="282"/>
                      <a:pt x="161" y="282"/>
                    </a:cubicBezTo>
                    <a:cubicBezTo>
                      <a:pt x="157" y="281"/>
                      <a:pt x="151" y="279"/>
                      <a:pt x="147" y="282"/>
                    </a:cubicBezTo>
                    <a:cubicBezTo>
                      <a:pt x="141" y="286"/>
                      <a:pt x="142" y="294"/>
                      <a:pt x="143" y="298"/>
                    </a:cubicBezTo>
                    <a:cubicBezTo>
                      <a:pt x="133" y="300"/>
                      <a:pt x="126" y="301"/>
                      <a:pt x="116" y="299"/>
                    </a:cubicBezTo>
                    <a:cubicBezTo>
                      <a:pt x="119" y="295"/>
                      <a:pt x="123" y="290"/>
                      <a:pt x="126" y="285"/>
                    </a:cubicBezTo>
                    <a:cubicBezTo>
                      <a:pt x="129" y="280"/>
                      <a:pt x="132" y="276"/>
                      <a:pt x="135" y="272"/>
                    </a:cubicBezTo>
                    <a:cubicBezTo>
                      <a:pt x="138" y="267"/>
                      <a:pt x="141" y="264"/>
                      <a:pt x="144" y="260"/>
                    </a:cubicBezTo>
                    <a:cubicBezTo>
                      <a:pt x="147" y="257"/>
                      <a:pt x="149" y="254"/>
                      <a:pt x="152" y="251"/>
                    </a:cubicBezTo>
                    <a:cubicBezTo>
                      <a:pt x="155" y="247"/>
                      <a:pt x="158" y="243"/>
                      <a:pt x="160" y="239"/>
                    </a:cubicBezTo>
                    <a:cubicBezTo>
                      <a:pt x="163" y="234"/>
                      <a:pt x="166" y="230"/>
                      <a:pt x="170" y="226"/>
                    </a:cubicBezTo>
                    <a:cubicBezTo>
                      <a:pt x="170" y="225"/>
                      <a:pt x="172" y="224"/>
                      <a:pt x="173" y="222"/>
                    </a:cubicBezTo>
                    <a:cubicBezTo>
                      <a:pt x="175" y="220"/>
                      <a:pt x="179" y="215"/>
                      <a:pt x="181" y="214"/>
                    </a:cubicBezTo>
                    <a:cubicBezTo>
                      <a:pt x="182" y="215"/>
                      <a:pt x="182" y="215"/>
                      <a:pt x="182" y="215"/>
                    </a:cubicBezTo>
                    <a:cubicBezTo>
                      <a:pt x="183" y="213"/>
                      <a:pt x="183" y="213"/>
                      <a:pt x="183" y="213"/>
                    </a:cubicBezTo>
                    <a:cubicBezTo>
                      <a:pt x="184" y="211"/>
                      <a:pt x="185" y="209"/>
                      <a:pt x="185" y="208"/>
                    </a:cubicBezTo>
                    <a:cubicBezTo>
                      <a:pt x="186" y="205"/>
                      <a:pt x="187" y="203"/>
                      <a:pt x="189" y="201"/>
                    </a:cubicBezTo>
                    <a:cubicBezTo>
                      <a:pt x="189" y="201"/>
                      <a:pt x="189" y="201"/>
                      <a:pt x="189" y="201"/>
                    </a:cubicBezTo>
                    <a:cubicBezTo>
                      <a:pt x="193" y="203"/>
                      <a:pt x="193" y="207"/>
                      <a:pt x="191" y="213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9"/>
              <p:cNvSpPr>
                <a:spLocks noEditPoints="1"/>
              </p:cNvSpPr>
              <p:nvPr/>
            </p:nvSpPr>
            <p:spPr bwMode="auto">
              <a:xfrm>
                <a:off x="8972065" y="4216902"/>
                <a:ext cx="245737" cy="314516"/>
              </a:xfrm>
              <a:custGeom>
                <a:avLst/>
                <a:gdLst>
                  <a:gd name="T0" fmla="*/ 139 w 145"/>
                  <a:gd name="T1" fmla="*/ 161 h 185"/>
                  <a:gd name="T2" fmla="*/ 139 w 145"/>
                  <a:gd name="T3" fmla="*/ 154 h 185"/>
                  <a:gd name="T4" fmla="*/ 141 w 145"/>
                  <a:gd name="T5" fmla="*/ 143 h 185"/>
                  <a:gd name="T6" fmla="*/ 143 w 145"/>
                  <a:gd name="T7" fmla="*/ 134 h 185"/>
                  <a:gd name="T8" fmla="*/ 140 w 145"/>
                  <a:gd name="T9" fmla="*/ 119 h 185"/>
                  <a:gd name="T10" fmla="*/ 141 w 145"/>
                  <a:gd name="T11" fmla="*/ 107 h 185"/>
                  <a:gd name="T12" fmla="*/ 129 w 145"/>
                  <a:gd name="T13" fmla="*/ 82 h 185"/>
                  <a:gd name="T14" fmla="*/ 64 w 145"/>
                  <a:gd name="T15" fmla="*/ 19 h 185"/>
                  <a:gd name="T16" fmla="*/ 0 w 145"/>
                  <a:gd name="T17" fmla="*/ 39 h 185"/>
                  <a:gd name="T18" fmla="*/ 31 w 145"/>
                  <a:gd name="T19" fmla="*/ 64 h 185"/>
                  <a:gd name="T20" fmla="*/ 25 w 145"/>
                  <a:gd name="T21" fmla="*/ 69 h 185"/>
                  <a:gd name="T22" fmla="*/ 45 w 145"/>
                  <a:gd name="T23" fmla="*/ 81 h 185"/>
                  <a:gd name="T24" fmla="*/ 61 w 145"/>
                  <a:gd name="T25" fmla="*/ 122 h 185"/>
                  <a:gd name="T26" fmla="*/ 56 w 145"/>
                  <a:gd name="T27" fmla="*/ 122 h 185"/>
                  <a:gd name="T28" fmla="*/ 73 w 145"/>
                  <a:gd name="T29" fmla="*/ 147 h 185"/>
                  <a:gd name="T30" fmla="*/ 79 w 145"/>
                  <a:gd name="T31" fmla="*/ 174 h 185"/>
                  <a:gd name="T32" fmla="*/ 102 w 145"/>
                  <a:gd name="T33" fmla="*/ 181 h 185"/>
                  <a:gd name="T34" fmla="*/ 106 w 145"/>
                  <a:gd name="T35" fmla="*/ 179 h 185"/>
                  <a:gd name="T36" fmla="*/ 114 w 145"/>
                  <a:gd name="T37" fmla="*/ 170 h 185"/>
                  <a:gd name="T38" fmla="*/ 118 w 145"/>
                  <a:gd name="T39" fmla="*/ 168 h 185"/>
                  <a:gd name="T40" fmla="*/ 137 w 145"/>
                  <a:gd name="T41" fmla="*/ 174 h 185"/>
                  <a:gd name="T42" fmla="*/ 140 w 145"/>
                  <a:gd name="T43" fmla="*/ 171 h 185"/>
                  <a:gd name="T44" fmla="*/ 145 w 145"/>
                  <a:gd name="T45" fmla="*/ 150 h 185"/>
                  <a:gd name="T46" fmla="*/ 140 w 145"/>
                  <a:gd name="T47" fmla="*/ 158 h 185"/>
                  <a:gd name="T48" fmla="*/ 139 w 145"/>
                  <a:gd name="T49" fmla="*/ 161 h 185"/>
                  <a:gd name="T50" fmla="*/ 139 w 145"/>
                  <a:gd name="T51" fmla="*/ 161 h 185"/>
                  <a:gd name="T52" fmla="*/ 139 w 145"/>
                  <a:gd name="T53" fmla="*/ 147 h 185"/>
                  <a:gd name="T54" fmla="*/ 140 w 145"/>
                  <a:gd name="T55" fmla="*/ 151 h 185"/>
                  <a:gd name="T56" fmla="*/ 139 w 145"/>
                  <a:gd name="T57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5" h="185">
                    <a:moveTo>
                      <a:pt x="139" y="161"/>
                    </a:moveTo>
                    <a:cubicBezTo>
                      <a:pt x="138" y="160"/>
                      <a:pt x="138" y="157"/>
                      <a:pt x="139" y="154"/>
                    </a:cubicBezTo>
                    <a:cubicBezTo>
                      <a:pt x="139" y="150"/>
                      <a:pt x="140" y="146"/>
                      <a:pt x="141" y="143"/>
                    </a:cubicBezTo>
                    <a:cubicBezTo>
                      <a:pt x="142" y="139"/>
                      <a:pt x="143" y="136"/>
                      <a:pt x="143" y="134"/>
                    </a:cubicBezTo>
                    <a:cubicBezTo>
                      <a:pt x="142" y="129"/>
                      <a:pt x="139" y="125"/>
                      <a:pt x="140" y="119"/>
                    </a:cubicBezTo>
                    <a:cubicBezTo>
                      <a:pt x="141" y="114"/>
                      <a:pt x="142" y="113"/>
                      <a:pt x="141" y="107"/>
                    </a:cubicBezTo>
                    <a:cubicBezTo>
                      <a:pt x="140" y="97"/>
                      <a:pt x="135" y="89"/>
                      <a:pt x="129" y="82"/>
                    </a:cubicBezTo>
                    <a:cubicBezTo>
                      <a:pt x="106" y="61"/>
                      <a:pt x="89" y="39"/>
                      <a:pt x="64" y="19"/>
                    </a:cubicBezTo>
                    <a:cubicBezTo>
                      <a:pt x="41" y="0"/>
                      <a:pt x="18" y="23"/>
                      <a:pt x="0" y="39"/>
                    </a:cubicBezTo>
                    <a:cubicBezTo>
                      <a:pt x="11" y="46"/>
                      <a:pt x="25" y="51"/>
                      <a:pt x="31" y="64"/>
                    </a:cubicBezTo>
                    <a:cubicBezTo>
                      <a:pt x="31" y="66"/>
                      <a:pt x="28" y="67"/>
                      <a:pt x="25" y="69"/>
                    </a:cubicBezTo>
                    <a:cubicBezTo>
                      <a:pt x="36" y="69"/>
                      <a:pt x="36" y="91"/>
                      <a:pt x="45" y="81"/>
                    </a:cubicBezTo>
                    <a:cubicBezTo>
                      <a:pt x="45" y="97"/>
                      <a:pt x="58" y="107"/>
                      <a:pt x="61" y="122"/>
                    </a:cubicBezTo>
                    <a:cubicBezTo>
                      <a:pt x="63" y="125"/>
                      <a:pt x="58" y="122"/>
                      <a:pt x="56" y="122"/>
                    </a:cubicBezTo>
                    <a:cubicBezTo>
                      <a:pt x="68" y="127"/>
                      <a:pt x="68" y="137"/>
                      <a:pt x="73" y="147"/>
                    </a:cubicBezTo>
                    <a:cubicBezTo>
                      <a:pt x="86" y="150"/>
                      <a:pt x="86" y="165"/>
                      <a:pt x="79" y="174"/>
                    </a:cubicBezTo>
                    <a:cubicBezTo>
                      <a:pt x="86" y="175"/>
                      <a:pt x="91" y="185"/>
                      <a:pt x="102" y="181"/>
                    </a:cubicBezTo>
                    <a:cubicBezTo>
                      <a:pt x="103" y="180"/>
                      <a:pt x="105" y="180"/>
                      <a:pt x="106" y="179"/>
                    </a:cubicBezTo>
                    <a:cubicBezTo>
                      <a:pt x="109" y="177"/>
                      <a:pt x="112" y="174"/>
                      <a:pt x="114" y="170"/>
                    </a:cubicBezTo>
                    <a:cubicBezTo>
                      <a:pt x="115" y="169"/>
                      <a:pt x="116" y="169"/>
                      <a:pt x="118" y="168"/>
                    </a:cubicBezTo>
                    <a:cubicBezTo>
                      <a:pt x="123" y="166"/>
                      <a:pt x="129" y="167"/>
                      <a:pt x="137" y="174"/>
                    </a:cubicBezTo>
                    <a:cubicBezTo>
                      <a:pt x="139" y="173"/>
                      <a:pt x="140" y="172"/>
                      <a:pt x="140" y="171"/>
                    </a:cubicBezTo>
                    <a:cubicBezTo>
                      <a:pt x="144" y="165"/>
                      <a:pt x="144" y="157"/>
                      <a:pt x="145" y="150"/>
                    </a:cubicBezTo>
                    <a:cubicBezTo>
                      <a:pt x="142" y="152"/>
                      <a:pt x="141" y="155"/>
                      <a:pt x="140" y="158"/>
                    </a:cubicBezTo>
                    <a:cubicBezTo>
                      <a:pt x="140" y="159"/>
                      <a:pt x="140" y="160"/>
                      <a:pt x="139" y="161"/>
                    </a:cubicBezTo>
                    <a:cubicBezTo>
                      <a:pt x="137" y="159"/>
                      <a:pt x="141" y="158"/>
                      <a:pt x="139" y="161"/>
                    </a:cubicBezTo>
                    <a:close/>
                    <a:moveTo>
                      <a:pt x="139" y="147"/>
                    </a:moveTo>
                    <a:cubicBezTo>
                      <a:pt x="139" y="148"/>
                      <a:pt x="140" y="150"/>
                      <a:pt x="140" y="151"/>
                    </a:cubicBezTo>
                    <a:cubicBezTo>
                      <a:pt x="137" y="151"/>
                      <a:pt x="138" y="149"/>
                      <a:pt x="139" y="14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0"/>
              <p:cNvSpPr>
                <a:spLocks noEditPoints="1"/>
              </p:cNvSpPr>
              <p:nvPr/>
            </p:nvSpPr>
            <p:spPr bwMode="auto">
              <a:xfrm>
                <a:off x="8168940" y="3521242"/>
                <a:ext cx="1008025" cy="1035967"/>
              </a:xfrm>
              <a:custGeom>
                <a:avLst/>
                <a:gdLst>
                  <a:gd name="T0" fmla="*/ 516 w 595"/>
                  <a:gd name="T1" fmla="*/ 288 h 610"/>
                  <a:gd name="T2" fmla="*/ 541 w 595"/>
                  <a:gd name="T3" fmla="*/ 258 h 610"/>
                  <a:gd name="T4" fmla="*/ 582 w 595"/>
                  <a:gd name="T5" fmla="*/ 198 h 610"/>
                  <a:gd name="T6" fmla="*/ 519 w 595"/>
                  <a:gd name="T7" fmla="*/ 154 h 610"/>
                  <a:gd name="T8" fmla="*/ 498 w 595"/>
                  <a:gd name="T9" fmla="*/ 134 h 610"/>
                  <a:gd name="T10" fmla="*/ 500 w 595"/>
                  <a:gd name="T11" fmla="*/ 114 h 610"/>
                  <a:gd name="T12" fmla="*/ 518 w 595"/>
                  <a:gd name="T13" fmla="*/ 75 h 610"/>
                  <a:gd name="T14" fmla="*/ 513 w 595"/>
                  <a:gd name="T15" fmla="*/ 68 h 610"/>
                  <a:gd name="T16" fmla="*/ 513 w 595"/>
                  <a:gd name="T17" fmla="*/ 41 h 610"/>
                  <a:gd name="T18" fmla="*/ 458 w 595"/>
                  <a:gd name="T19" fmla="*/ 3 h 610"/>
                  <a:gd name="T20" fmla="*/ 456 w 595"/>
                  <a:gd name="T21" fmla="*/ 38 h 610"/>
                  <a:gd name="T22" fmla="*/ 402 w 595"/>
                  <a:gd name="T23" fmla="*/ 196 h 610"/>
                  <a:gd name="T24" fmla="*/ 365 w 595"/>
                  <a:gd name="T25" fmla="*/ 220 h 610"/>
                  <a:gd name="T26" fmla="*/ 296 w 595"/>
                  <a:gd name="T27" fmla="*/ 215 h 610"/>
                  <a:gd name="T28" fmla="*/ 314 w 595"/>
                  <a:gd name="T29" fmla="*/ 150 h 610"/>
                  <a:gd name="T30" fmla="*/ 303 w 595"/>
                  <a:gd name="T31" fmla="*/ 120 h 610"/>
                  <a:gd name="T32" fmla="*/ 321 w 595"/>
                  <a:gd name="T33" fmla="*/ 89 h 610"/>
                  <a:gd name="T34" fmla="*/ 333 w 595"/>
                  <a:gd name="T35" fmla="*/ 81 h 610"/>
                  <a:gd name="T36" fmla="*/ 355 w 595"/>
                  <a:gd name="T37" fmla="*/ 78 h 610"/>
                  <a:gd name="T38" fmla="*/ 384 w 595"/>
                  <a:gd name="T39" fmla="*/ 45 h 610"/>
                  <a:gd name="T40" fmla="*/ 345 w 595"/>
                  <a:gd name="T41" fmla="*/ 21 h 610"/>
                  <a:gd name="T42" fmla="*/ 249 w 595"/>
                  <a:gd name="T43" fmla="*/ 19 h 610"/>
                  <a:gd name="T44" fmla="*/ 229 w 595"/>
                  <a:gd name="T45" fmla="*/ 74 h 610"/>
                  <a:gd name="T46" fmla="*/ 179 w 595"/>
                  <a:gd name="T47" fmla="*/ 157 h 610"/>
                  <a:gd name="T48" fmla="*/ 189 w 595"/>
                  <a:gd name="T49" fmla="*/ 216 h 610"/>
                  <a:gd name="T50" fmla="*/ 105 w 595"/>
                  <a:gd name="T51" fmla="*/ 296 h 610"/>
                  <a:gd name="T52" fmla="*/ 16 w 595"/>
                  <a:gd name="T53" fmla="*/ 337 h 610"/>
                  <a:gd name="T54" fmla="*/ 4 w 595"/>
                  <a:gd name="T55" fmla="*/ 362 h 610"/>
                  <a:gd name="T56" fmla="*/ 34 w 595"/>
                  <a:gd name="T57" fmla="*/ 398 h 610"/>
                  <a:gd name="T58" fmla="*/ 188 w 595"/>
                  <a:gd name="T59" fmla="*/ 310 h 610"/>
                  <a:gd name="T60" fmla="*/ 203 w 595"/>
                  <a:gd name="T61" fmla="*/ 340 h 610"/>
                  <a:gd name="T62" fmla="*/ 106 w 595"/>
                  <a:gd name="T63" fmla="*/ 486 h 610"/>
                  <a:gd name="T64" fmla="*/ 141 w 595"/>
                  <a:gd name="T65" fmla="*/ 500 h 610"/>
                  <a:gd name="T66" fmla="*/ 244 w 595"/>
                  <a:gd name="T67" fmla="*/ 385 h 610"/>
                  <a:gd name="T68" fmla="*/ 197 w 595"/>
                  <a:gd name="T69" fmla="*/ 518 h 610"/>
                  <a:gd name="T70" fmla="*/ 175 w 595"/>
                  <a:gd name="T71" fmla="*/ 560 h 610"/>
                  <a:gd name="T72" fmla="*/ 173 w 595"/>
                  <a:gd name="T73" fmla="*/ 593 h 610"/>
                  <a:gd name="T74" fmla="*/ 191 w 595"/>
                  <a:gd name="T75" fmla="*/ 609 h 610"/>
                  <a:gd name="T76" fmla="*/ 209 w 595"/>
                  <a:gd name="T77" fmla="*/ 581 h 610"/>
                  <a:gd name="T78" fmla="*/ 304 w 595"/>
                  <a:gd name="T79" fmla="*/ 495 h 610"/>
                  <a:gd name="T80" fmla="*/ 492 w 595"/>
                  <a:gd name="T81" fmla="*/ 135 h 610"/>
                  <a:gd name="T82" fmla="*/ 492 w 595"/>
                  <a:gd name="T83" fmla="*/ 135 h 610"/>
                  <a:gd name="T84" fmla="*/ 487 w 595"/>
                  <a:gd name="T85" fmla="*/ 151 h 610"/>
                  <a:gd name="T86" fmla="*/ 192 w 595"/>
                  <a:gd name="T87" fmla="*/ 380 h 610"/>
                  <a:gd name="T88" fmla="*/ 134 w 595"/>
                  <a:gd name="T89" fmla="*/ 442 h 610"/>
                  <a:gd name="T90" fmla="*/ 179 w 595"/>
                  <a:gd name="T91" fmla="*/ 373 h 610"/>
                  <a:gd name="T92" fmla="*/ 192 w 595"/>
                  <a:gd name="T93" fmla="*/ 380 h 610"/>
                  <a:gd name="T94" fmla="*/ 281 w 595"/>
                  <a:gd name="T95" fmla="*/ 228 h 610"/>
                  <a:gd name="T96" fmla="*/ 325 w 595"/>
                  <a:gd name="T97" fmla="*/ 457 h 610"/>
                  <a:gd name="T98" fmla="*/ 291 w 595"/>
                  <a:gd name="T99" fmla="*/ 368 h 610"/>
                  <a:gd name="T100" fmla="*/ 267 w 595"/>
                  <a:gd name="T101" fmla="*/ 309 h 610"/>
                  <a:gd name="T102" fmla="*/ 350 w 595"/>
                  <a:gd name="T103" fmla="*/ 301 h 610"/>
                  <a:gd name="T104" fmla="*/ 369 w 595"/>
                  <a:gd name="T105" fmla="*/ 400 h 610"/>
                  <a:gd name="T106" fmla="*/ 482 w 595"/>
                  <a:gd name="T107" fmla="*/ 160 h 610"/>
                  <a:gd name="T108" fmla="*/ 477 w 595"/>
                  <a:gd name="T109" fmla="*/ 162 h 610"/>
                  <a:gd name="T110" fmla="*/ 468 w 595"/>
                  <a:gd name="T111" fmla="*/ 181 h 610"/>
                  <a:gd name="T112" fmla="*/ 468 w 595"/>
                  <a:gd name="T113" fmla="*/ 183 h 610"/>
                  <a:gd name="T114" fmla="*/ 468 w 595"/>
                  <a:gd name="T115" fmla="*/ 183 h 610"/>
                  <a:gd name="T116" fmla="*/ 417 w 595"/>
                  <a:gd name="T117" fmla="*/ 275 h 610"/>
                  <a:gd name="T118" fmla="*/ 498 w 595"/>
                  <a:gd name="T119" fmla="*/ 210 h 610"/>
                  <a:gd name="T120" fmla="*/ 442 w 595"/>
                  <a:gd name="T121" fmla="*/ 30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5" h="610">
                    <a:moveTo>
                      <a:pt x="418" y="413"/>
                    </a:moveTo>
                    <a:cubicBezTo>
                      <a:pt x="428" y="365"/>
                      <a:pt x="468" y="339"/>
                      <a:pt x="499" y="305"/>
                    </a:cubicBezTo>
                    <a:cubicBezTo>
                      <a:pt x="504" y="300"/>
                      <a:pt x="510" y="294"/>
                      <a:pt x="516" y="288"/>
                    </a:cubicBezTo>
                    <a:cubicBezTo>
                      <a:pt x="522" y="283"/>
                      <a:pt x="527" y="277"/>
                      <a:pt x="531" y="271"/>
                    </a:cubicBezTo>
                    <a:cubicBezTo>
                      <a:pt x="533" y="268"/>
                      <a:pt x="534" y="266"/>
                      <a:pt x="536" y="263"/>
                    </a:cubicBezTo>
                    <a:cubicBezTo>
                      <a:pt x="538" y="263"/>
                      <a:pt x="540" y="261"/>
                      <a:pt x="541" y="258"/>
                    </a:cubicBezTo>
                    <a:cubicBezTo>
                      <a:pt x="542" y="257"/>
                      <a:pt x="542" y="255"/>
                      <a:pt x="543" y="253"/>
                    </a:cubicBezTo>
                    <a:cubicBezTo>
                      <a:pt x="546" y="248"/>
                      <a:pt x="550" y="243"/>
                      <a:pt x="553" y="238"/>
                    </a:cubicBezTo>
                    <a:cubicBezTo>
                      <a:pt x="563" y="225"/>
                      <a:pt x="575" y="213"/>
                      <a:pt x="582" y="198"/>
                    </a:cubicBezTo>
                    <a:cubicBezTo>
                      <a:pt x="589" y="182"/>
                      <a:pt x="595" y="165"/>
                      <a:pt x="575" y="160"/>
                    </a:cubicBezTo>
                    <a:cubicBezTo>
                      <a:pt x="567" y="158"/>
                      <a:pt x="558" y="155"/>
                      <a:pt x="550" y="154"/>
                    </a:cubicBezTo>
                    <a:cubicBezTo>
                      <a:pt x="541" y="154"/>
                      <a:pt x="528" y="152"/>
                      <a:pt x="519" y="154"/>
                    </a:cubicBezTo>
                    <a:cubicBezTo>
                      <a:pt x="509" y="156"/>
                      <a:pt x="507" y="162"/>
                      <a:pt x="500" y="168"/>
                    </a:cubicBezTo>
                    <a:cubicBezTo>
                      <a:pt x="498" y="170"/>
                      <a:pt x="478" y="182"/>
                      <a:pt x="477" y="180"/>
                    </a:cubicBezTo>
                    <a:cubicBezTo>
                      <a:pt x="478" y="181"/>
                      <a:pt x="494" y="137"/>
                      <a:pt x="498" y="134"/>
                    </a:cubicBezTo>
                    <a:cubicBezTo>
                      <a:pt x="489" y="130"/>
                      <a:pt x="493" y="129"/>
                      <a:pt x="496" y="122"/>
                    </a:cubicBezTo>
                    <a:cubicBezTo>
                      <a:pt x="494" y="123"/>
                      <a:pt x="495" y="121"/>
                      <a:pt x="500" y="119"/>
                    </a:cubicBezTo>
                    <a:cubicBezTo>
                      <a:pt x="498" y="117"/>
                      <a:pt x="498" y="115"/>
                      <a:pt x="500" y="114"/>
                    </a:cubicBezTo>
                    <a:cubicBezTo>
                      <a:pt x="502" y="109"/>
                      <a:pt x="507" y="98"/>
                      <a:pt x="507" y="94"/>
                    </a:cubicBezTo>
                    <a:cubicBezTo>
                      <a:pt x="514" y="100"/>
                      <a:pt x="504" y="105"/>
                      <a:pt x="510" y="109"/>
                    </a:cubicBezTo>
                    <a:cubicBezTo>
                      <a:pt x="512" y="99"/>
                      <a:pt x="519" y="85"/>
                      <a:pt x="518" y="75"/>
                    </a:cubicBezTo>
                    <a:cubicBezTo>
                      <a:pt x="516" y="77"/>
                      <a:pt x="511" y="79"/>
                      <a:pt x="510" y="83"/>
                    </a:cubicBezTo>
                    <a:cubicBezTo>
                      <a:pt x="518" y="82"/>
                      <a:pt x="512" y="89"/>
                      <a:pt x="510" y="92"/>
                    </a:cubicBezTo>
                    <a:cubicBezTo>
                      <a:pt x="507" y="87"/>
                      <a:pt x="507" y="71"/>
                      <a:pt x="513" y="68"/>
                    </a:cubicBezTo>
                    <a:cubicBezTo>
                      <a:pt x="512" y="74"/>
                      <a:pt x="516" y="74"/>
                      <a:pt x="519" y="70"/>
                    </a:cubicBezTo>
                    <a:cubicBezTo>
                      <a:pt x="520" y="70"/>
                      <a:pt x="522" y="63"/>
                      <a:pt x="522" y="62"/>
                    </a:cubicBezTo>
                    <a:cubicBezTo>
                      <a:pt x="523" y="53"/>
                      <a:pt x="522" y="48"/>
                      <a:pt x="513" y="41"/>
                    </a:cubicBezTo>
                    <a:cubicBezTo>
                      <a:pt x="506" y="34"/>
                      <a:pt x="504" y="27"/>
                      <a:pt x="498" y="19"/>
                    </a:cubicBezTo>
                    <a:cubicBezTo>
                      <a:pt x="492" y="13"/>
                      <a:pt x="484" y="13"/>
                      <a:pt x="477" y="9"/>
                    </a:cubicBezTo>
                    <a:cubicBezTo>
                      <a:pt x="469" y="4"/>
                      <a:pt x="467" y="0"/>
                      <a:pt x="458" y="3"/>
                    </a:cubicBezTo>
                    <a:cubicBezTo>
                      <a:pt x="450" y="5"/>
                      <a:pt x="447" y="10"/>
                      <a:pt x="449" y="19"/>
                    </a:cubicBezTo>
                    <a:cubicBezTo>
                      <a:pt x="450" y="24"/>
                      <a:pt x="453" y="28"/>
                      <a:pt x="455" y="31"/>
                    </a:cubicBezTo>
                    <a:cubicBezTo>
                      <a:pt x="456" y="34"/>
                      <a:pt x="453" y="35"/>
                      <a:pt x="456" y="38"/>
                    </a:cubicBezTo>
                    <a:cubicBezTo>
                      <a:pt x="457" y="39"/>
                      <a:pt x="461" y="38"/>
                      <a:pt x="464" y="41"/>
                    </a:cubicBezTo>
                    <a:cubicBezTo>
                      <a:pt x="466" y="45"/>
                      <a:pt x="464" y="54"/>
                      <a:pt x="464" y="58"/>
                    </a:cubicBezTo>
                    <a:cubicBezTo>
                      <a:pt x="459" y="106"/>
                      <a:pt x="428" y="157"/>
                      <a:pt x="402" y="196"/>
                    </a:cubicBezTo>
                    <a:cubicBezTo>
                      <a:pt x="397" y="204"/>
                      <a:pt x="392" y="208"/>
                      <a:pt x="384" y="213"/>
                    </a:cubicBezTo>
                    <a:cubicBezTo>
                      <a:pt x="382" y="215"/>
                      <a:pt x="379" y="216"/>
                      <a:pt x="376" y="218"/>
                    </a:cubicBezTo>
                    <a:cubicBezTo>
                      <a:pt x="370" y="222"/>
                      <a:pt x="373" y="220"/>
                      <a:pt x="365" y="220"/>
                    </a:cubicBezTo>
                    <a:cubicBezTo>
                      <a:pt x="355" y="219"/>
                      <a:pt x="347" y="219"/>
                      <a:pt x="337" y="216"/>
                    </a:cubicBezTo>
                    <a:cubicBezTo>
                      <a:pt x="328" y="213"/>
                      <a:pt x="317" y="209"/>
                      <a:pt x="307" y="212"/>
                    </a:cubicBezTo>
                    <a:cubicBezTo>
                      <a:pt x="304" y="213"/>
                      <a:pt x="299" y="220"/>
                      <a:pt x="296" y="215"/>
                    </a:cubicBezTo>
                    <a:cubicBezTo>
                      <a:pt x="294" y="213"/>
                      <a:pt x="303" y="205"/>
                      <a:pt x="304" y="204"/>
                    </a:cubicBezTo>
                    <a:cubicBezTo>
                      <a:pt x="311" y="196"/>
                      <a:pt x="323" y="185"/>
                      <a:pt x="325" y="174"/>
                    </a:cubicBezTo>
                    <a:cubicBezTo>
                      <a:pt x="326" y="167"/>
                      <a:pt x="320" y="154"/>
                      <a:pt x="314" y="150"/>
                    </a:cubicBezTo>
                    <a:cubicBezTo>
                      <a:pt x="307" y="147"/>
                      <a:pt x="294" y="149"/>
                      <a:pt x="290" y="143"/>
                    </a:cubicBezTo>
                    <a:cubicBezTo>
                      <a:pt x="302" y="128"/>
                      <a:pt x="314" y="114"/>
                      <a:pt x="325" y="99"/>
                    </a:cubicBezTo>
                    <a:cubicBezTo>
                      <a:pt x="321" y="98"/>
                      <a:pt x="306" y="117"/>
                      <a:pt x="303" y="120"/>
                    </a:cubicBezTo>
                    <a:cubicBezTo>
                      <a:pt x="296" y="129"/>
                      <a:pt x="288" y="147"/>
                      <a:pt x="274" y="139"/>
                    </a:cubicBezTo>
                    <a:cubicBezTo>
                      <a:pt x="284" y="129"/>
                      <a:pt x="294" y="118"/>
                      <a:pt x="301" y="105"/>
                    </a:cubicBezTo>
                    <a:cubicBezTo>
                      <a:pt x="303" y="102"/>
                      <a:pt x="320" y="81"/>
                      <a:pt x="321" y="89"/>
                    </a:cubicBezTo>
                    <a:cubicBezTo>
                      <a:pt x="322" y="86"/>
                      <a:pt x="324" y="85"/>
                      <a:pt x="326" y="85"/>
                    </a:cubicBezTo>
                    <a:cubicBezTo>
                      <a:pt x="326" y="83"/>
                      <a:pt x="326" y="82"/>
                      <a:pt x="327" y="80"/>
                    </a:cubicBezTo>
                    <a:cubicBezTo>
                      <a:pt x="330" y="79"/>
                      <a:pt x="331" y="77"/>
                      <a:pt x="333" y="81"/>
                    </a:cubicBezTo>
                    <a:cubicBezTo>
                      <a:pt x="336" y="86"/>
                      <a:pt x="326" y="93"/>
                      <a:pt x="326" y="98"/>
                    </a:cubicBezTo>
                    <a:cubicBezTo>
                      <a:pt x="332" y="93"/>
                      <a:pt x="337" y="88"/>
                      <a:pt x="342" y="83"/>
                    </a:cubicBezTo>
                    <a:cubicBezTo>
                      <a:pt x="345" y="81"/>
                      <a:pt x="359" y="66"/>
                      <a:pt x="355" y="78"/>
                    </a:cubicBezTo>
                    <a:cubicBezTo>
                      <a:pt x="364" y="73"/>
                      <a:pt x="374" y="69"/>
                      <a:pt x="384" y="64"/>
                    </a:cubicBezTo>
                    <a:cubicBezTo>
                      <a:pt x="390" y="60"/>
                      <a:pt x="393" y="61"/>
                      <a:pt x="391" y="54"/>
                    </a:cubicBezTo>
                    <a:cubicBezTo>
                      <a:pt x="391" y="50"/>
                      <a:pt x="385" y="47"/>
                      <a:pt x="384" y="45"/>
                    </a:cubicBezTo>
                    <a:cubicBezTo>
                      <a:pt x="382" y="37"/>
                      <a:pt x="393" y="31"/>
                      <a:pt x="381" y="26"/>
                    </a:cubicBezTo>
                    <a:cubicBezTo>
                      <a:pt x="376" y="24"/>
                      <a:pt x="369" y="26"/>
                      <a:pt x="364" y="25"/>
                    </a:cubicBezTo>
                    <a:cubicBezTo>
                      <a:pt x="357" y="24"/>
                      <a:pt x="351" y="22"/>
                      <a:pt x="345" y="21"/>
                    </a:cubicBezTo>
                    <a:cubicBezTo>
                      <a:pt x="325" y="18"/>
                      <a:pt x="304" y="17"/>
                      <a:pt x="284" y="17"/>
                    </a:cubicBezTo>
                    <a:cubicBezTo>
                      <a:pt x="277" y="16"/>
                      <a:pt x="271" y="14"/>
                      <a:pt x="265" y="14"/>
                    </a:cubicBezTo>
                    <a:cubicBezTo>
                      <a:pt x="259" y="16"/>
                      <a:pt x="252" y="16"/>
                      <a:pt x="249" y="19"/>
                    </a:cubicBezTo>
                    <a:cubicBezTo>
                      <a:pt x="223" y="52"/>
                      <a:pt x="184" y="31"/>
                      <a:pt x="151" y="34"/>
                    </a:cubicBezTo>
                    <a:cubicBezTo>
                      <a:pt x="148" y="34"/>
                      <a:pt x="145" y="37"/>
                      <a:pt x="143" y="41"/>
                    </a:cubicBezTo>
                    <a:cubicBezTo>
                      <a:pt x="168" y="60"/>
                      <a:pt x="199" y="74"/>
                      <a:pt x="229" y="74"/>
                    </a:cubicBezTo>
                    <a:cubicBezTo>
                      <a:pt x="234" y="74"/>
                      <a:pt x="239" y="77"/>
                      <a:pt x="239" y="79"/>
                    </a:cubicBezTo>
                    <a:cubicBezTo>
                      <a:pt x="234" y="110"/>
                      <a:pt x="206" y="138"/>
                      <a:pt x="174" y="145"/>
                    </a:cubicBezTo>
                    <a:cubicBezTo>
                      <a:pt x="178" y="150"/>
                      <a:pt x="173" y="153"/>
                      <a:pt x="179" y="157"/>
                    </a:cubicBezTo>
                    <a:cubicBezTo>
                      <a:pt x="176" y="158"/>
                      <a:pt x="174" y="181"/>
                      <a:pt x="174" y="185"/>
                    </a:cubicBezTo>
                    <a:cubicBezTo>
                      <a:pt x="174" y="194"/>
                      <a:pt x="174" y="197"/>
                      <a:pt x="179" y="205"/>
                    </a:cubicBezTo>
                    <a:cubicBezTo>
                      <a:pt x="182" y="209"/>
                      <a:pt x="186" y="212"/>
                      <a:pt x="189" y="216"/>
                    </a:cubicBezTo>
                    <a:cubicBezTo>
                      <a:pt x="194" y="222"/>
                      <a:pt x="189" y="234"/>
                      <a:pt x="201" y="230"/>
                    </a:cubicBezTo>
                    <a:cubicBezTo>
                      <a:pt x="196" y="246"/>
                      <a:pt x="169" y="258"/>
                      <a:pt x="155" y="266"/>
                    </a:cubicBezTo>
                    <a:cubicBezTo>
                      <a:pt x="138" y="277"/>
                      <a:pt x="122" y="287"/>
                      <a:pt x="105" y="296"/>
                    </a:cubicBezTo>
                    <a:cubicBezTo>
                      <a:pt x="87" y="306"/>
                      <a:pt x="68" y="317"/>
                      <a:pt x="50" y="327"/>
                    </a:cubicBezTo>
                    <a:cubicBezTo>
                      <a:pt x="42" y="332"/>
                      <a:pt x="35" y="334"/>
                      <a:pt x="26" y="336"/>
                    </a:cubicBezTo>
                    <a:cubicBezTo>
                      <a:pt x="24" y="336"/>
                      <a:pt x="18" y="337"/>
                      <a:pt x="16" y="337"/>
                    </a:cubicBezTo>
                    <a:cubicBezTo>
                      <a:pt x="11" y="337"/>
                      <a:pt x="13" y="332"/>
                      <a:pt x="6" y="334"/>
                    </a:cubicBezTo>
                    <a:cubicBezTo>
                      <a:pt x="12" y="340"/>
                      <a:pt x="9" y="343"/>
                      <a:pt x="8" y="349"/>
                    </a:cubicBezTo>
                    <a:cubicBezTo>
                      <a:pt x="7" y="352"/>
                      <a:pt x="5" y="357"/>
                      <a:pt x="4" y="362"/>
                    </a:cubicBezTo>
                    <a:cubicBezTo>
                      <a:pt x="0" y="374"/>
                      <a:pt x="0" y="379"/>
                      <a:pt x="8" y="390"/>
                    </a:cubicBezTo>
                    <a:cubicBezTo>
                      <a:pt x="10" y="392"/>
                      <a:pt x="13" y="401"/>
                      <a:pt x="15" y="403"/>
                    </a:cubicBezTo>
                    <a:cubicBezTo>
                      <a:pt x="20" y="405"/>
                      <a:pt x="30" y="400"/>
                      <a:pt x="34" y="398"/>
                    </a:cubicBezTo>
                    <a:cubicBezTo>
                      <a:pt x="49" y="391"/>
                      <a:pt x="64" y="382"/>
                      <a:pt x="79" y="374"/>
                    </a:cubicBezTo>
                    <a:cubicBezTo>
                      <a:pt x="103" y="361"/>
                      <a:pt x="126" y="347"/>
                      <a:pt x="149" y="332"/>
                    </a:cubicBezTo>
                    <a:cubicBezTo>
                      <a:pt x="162" y="324"/>
                      <a:pt x="175" y="317"/>
                      <a:pt x="188" y="310"/>
                    </a:cubicBezTo>
                    <a:cubicBezTo>
                      <a:pt x="196" y="305"/>
                      <a:pt x="205" y="300"/>
                      <a:pt x="213" y="295"/>
                    </a:cubicBezTo>
                    <a:cubicBezTo>
                      <a:pt x="222" y="291"/>
                      <a:pt x="231" y="286"/>
                      <a:pt x="240" y="284"/>
                    </a:cubicBezTo>
                    <a:cubicBezTo>
                      <a:pt x="227" y="302"/>
                      <a:pt x="226" y="332"/>
                      <a:pt x="203" y="340"/>
                    </a:cubicBezTo>
                    <a:cubicBezTo>
                      <a:pt x="195" y="342"/>
                      <a:pt x="187" y="343"/>
                      <a:pt x="179" y="345"/>
                    </a:cubicBezTo>
                    <a:cubicBezTo>
                      <a:pt x="150" y="352"/>
                      <a:pt x="111" y="362"/>
                      <a:pt x="99" y="394"/>
                    </a:cubicBezTo>
                    <a:cubicBezTo>
                      <a:pt x="89" y="424"/>
                      <a:pt x="103" y="455"/>
                      <a:pt x="106" y="486"/>
                    </a:cubicBezTo>
                    <a:cubicBezTo>
                      <a:pt x="107" y="492"/>
                      <a:pt x="104" y="491"/>
                      <a:pt x="108" y="498"/>
                    </a:cubicBezTo>
                    <a:cubicBezTo>
                      <a:pt x="111" y="504"/>
                      <a:pt x="115" y="513"/>
                      <a:pt x="122" y="513"/>
                    </a:cubicBezTo>
                    <a:cubicBezTo>
                      <a:pt x="129" y="512"/>
                      <a:pt x="136" y="504"/>
                      <a:pt x="141" y="500"/>
                    </a:cubicBezTo>
                    <a:cubicBezTo>
                      <a:pt x="148" y="495"/>
                      <a:pt x="154" y="491"/>
                      <a:pt x="160" y="485"/>
                    </a:cubicBezTo>
                    <a:cubicBezTo>
                      <a:pt x="165" y="481"/>
                      <a:pt x="170" y="478"/>
                      <a:pt x="175" y="474"/>
                    </a:cubicBezTo>
                    <a:cubicBezTo>
                      <a:pt x="208" y="453"/>
                      <a:pt x="221" y="415"/>
                      <a:pt x="244" y="385"/>
                    </a:cubicBezTo>
                    <a:cubicBezTo>
                      <a:pt x="247" y="379"/>
                      <a:pt x="262" y="377"/>
                      <a:pt x="266" y="384"/>
                    </a:cubicBezTo>
                    <a:cubicBezTo>
                      <a:pt x="287" y="430"/>
                      <a:pt x="241" y="476"/>
                      <a:pt x="211" y="513"/>
                    </a:cubicBezTo>
                    <a:cubicBezTo>
                      <a:pt x="206" y="520"/>
                      <a:pt x="203" y="508"/>
                      <a:pt x="197" y="518"/>
                    </a:cubicBezTo>
                    <a:cubicBezTo>
                      <a:pt x="195" y="522"/>
                      <a:pt x="194" y="526"/>
                      <a:pt x="191" y="530"/>
                    </a:cubicBezTo>
                    <a:cubicBezTo>
                      <a:pt x="190" y="532"/>
                      <a:pt x="187" y="533"/>
                      <a:pt x="185" y="535"/>
                    </a:cubicBezTo>
                    <a:cubicBezTo>
                      <a:pt x="181" y="541"/>
                      <a:pt x="177" y="553"/>
                      <a:pt x="175" y="560"/>
                    </a:cubicBezTo>
                    <a:cubicBezTo>
                      <a:pt x="174" y="564"/>
                      <a:pt x="173" y="569"/>
                      <a:pt x="173" y="574"/>
                    </a:cubicBezTo>
                    <a:cubicBezTo>
                      <a:pt x="174" y="576"/>
                      <a:pt x="176" y="578"/>
                      <a:pt x="176" y="580"/>
                    </a:cubicBezTo>
                    <a:cubicBezTo>
                      <a:pt x="177" y="585"/>
                      <a:pt x="174" y="588"/>
                      <a:pt x="173" y="593"/>
                    </a:cubicBezTo>
                    <a:cubicBezTo>
                      <a:pt x="172" y="599"/>
                      <a:pt x="171" y="606"/>
                      <a:pt x="176" y="608"/>
                    </a:cubicBezTo>
                    <a:cubicBezTo>
                      <a:pt x="178" y="609"/>
                      <a:pt x="183" y="607"/>
                      <a:pt x="184" y="607"/>
                    </a:cubicBezTo>
                    <a:cubicBezTo>
                      <a:pt x="188" y="607"/>
                      <a:pt x="186" y="610"/>
                      <a:pt x="191" y="609"/>
                    </a:cubicBezTo>
                    <a:cubicBezTo>
                      <a:pt x="197" y="608"/>
                      <a:pt x="206" y="596"/>
                      <a:pt x="208" y="590"/>
                    </a:cubicBezTo>
                    <a:cubicBezTo>
                      <a:pt x="204" y="592"/>
                      <a:pt x="198" y="602"/>
                      <a:pt x="192" y="601"/>
                    </a:cubicBezTo>
                    <a:cubicBezTo>
                      <a:pt x="197" y="594"/>
                      <a:pt x="203" y="587"/>
                      <a:pt x="209" y="581"/>
                    </a:cubicBezTo>
                    <a:cubicBezTo>
                      <a:pt x="215" y="575"/>
                      <a:pt x="221" y="568"/>
                      <a:pt x="226" y="561"/>
                    </a:cubicBezTo>
                    <a:cubicBezTo>
                      <a:pt x="244" y="538"/>
                      <a:pt x="266" y="498"/>
                      <a:pt x="281" y="496"/>
                    </a:cubicBezTo>
                    <a:cubicBezTo>
                      <a:pt x="288" y="496"/>
                      <a:pt x="296" y="496"/>
                      <a:pt x="304" y="495"/>
                    </a:cubicBezTo>
                    <a:cubicBezTo>
                      <a:pt x="353" y="490"/>
                      <a:pt x="400" y="462"/>
                      <a:pt x="418" y="413"/>
                    </a:cubicBezTo>
                    <a:cubicBezTo>
                      <a:pt x="421" y="407"/>
                      <a:pt x="418" y="415"/>
                      <a:pt x="418" y="413"/>
                    </a:cubicBezTo>
                    <a:close/>
                    <a:moveTo>
                      <a:pt x="492" y="135"/>
                    </a:moveTo>
                    <a:cubicBezTo>
                      <a:pt x="493" y="135"/>
                      <a:pt x="494" y="135"/>
                      <a:pt x="495" y="135"/>
                    </a:cubicBezTo>
                    <a:cubicBezTo>
                      <a:pt x="494" y="136"/>
                      <a:pt x="491" y="139"/>
                      <a:pt x="490" y="138"/>
                    </a:cubicBezTo>
                    <a:cubicBezTo>
                      <a:pt x="490" y="137"/>
                      <a:pt x="491" y="136"/>
                      <a:pt x="492" y="135"/>
                    </a:cubicBezTo>
                    <a:cubicBezTo>
                      <a:pt x="492" y="134"/>
                      <a:pt x="491" y="136"/>
                      <a:pt x="492" y="135"/>
                    </a:cubicBezTo>
                    <a:close/>
                    <a:moveTo>
                      <a:pt x="488" y="148"/>
                    </a:moveTo>
                    <a:cubicBezTo>
                      <a:pt x="491" y="149"/>
                      <a:pt x="489" y="152"/>
                      <a:pt x="487" y="151"/>
                    </a:cubicBezTo>
                    <a:cubicBezTo>
                      <a:pt x="487" y="150"/>
                      <a:pt x="488" y="149"/>
                      <a:pt x="488" y="148"/>
                    </a:cubicBezTo>
                    <a:cubicBezTo>
                      <a:pt x="489" y="148"/>
                      <a:pt x="488" y="149"/>
                      <a:pt x="488" y="148"/>
                    </a:cubicBezTo>
                    <a:close/>
                    <a:moveTo>
                      <a:pt x="192" y="380"/>
                    </a:moveTo>
                    <a:cubicBezTo>
                      <a:pt x="187" y="389"/>
                      <a:pt x="182" y="397"/>
                      <a:pt x="175" y="406"/>
                    </a:cubicBezTo>
                    <a:cubicBezTo>
                      <a:pt x="169" y="414"/>
                      <a:pt x="163" y="422"/>
                      <a:pt x="156" y="430"/>
                    </a:cubicBezTo>
                    <a:cubicBezTo>
                      <a:pt x="149" y="437"/>
                      <a:pt x="144" y="444"/>
                      <a:pt x="134" y="442"/>
                    </a:cubicBezTo>
                    <a:cubicBezTo>
                      <a:pt x="127" y="440"/>
                      <a:pt x="121" y="432"/>
                      <a:pt x="119" y="425"/>
                    </a:cubicBezTo>
                    <a:cubicBezTo>
                      <a:pt x="112" y="399"/>
                      <a:pt x="136" y="384"/>
                      <a:pt x="161" y="377"/>
                    </a:cubicBezTo>
                    <a:cubicBezTo>
                      <a:pt x="167" y="375"/>
                      <a:pt x="173" y="374"/>
                      <a:pt x="179" y="373"/>
                    </a:cubicBezTo>
                    <a:cubicBezTo>
                      <a:pt x="185" y="372"/>
                      <a:pt x="191" y="372"/>
                      <a:pt x="196" y="372"/>
                    </a:cubicBezTo>
                    <a:cubicBezTo>
                      <a:pt x="197" y="376"/>
                      <a:pt x="194" y="377"/>
                      <a:pt x="192" y="380"/>
                    </a:cubicBezTo>
                    <a:cubicBezTo>
                      <a:pt x="190" y="383"/>
                      <a:pt x="193" y="377"/>
                      <a:pt x="192" y="380"/>
                    </a:cubicBezTo>
                    <a:close/>
                    <a:moveTo>
                      <a:pt x="281" y="228"/>
                    </a:moveTo>
                    <a:cubicBezTo>
                      <a:pt x="284" y="230"/>
                      <a:pt x="280" y="232"/>
                      <a:pt x="278" y="232"/>
                    </a:cubicBezTo>
                    <a:cubicBezTo>
                      <a:pt x="279" y="231"/>
                      <a:pt x="280" y="229"/>
                      <a:pt x="281" y="228"/>
                    </a:cubicBezTo>
                    <a:cubicBezTo>
                      <a:pt x="282" y="228"/>
                      <a:pt x="280" y="229"/>
                      <a:pt x="281" y="228"/>
                    </a:cubicBezTo>
                    <a:close/>
                    <a:moveTo>
                      <a:pt x="369" y="400"/>
                    </a:moveTo>
                    <a:cubicBezTo>
                      <a:pt x="367" y="425"/>
                      <a:pt x="348" y="448"/>
                      <a:pt x="325" y="457"/>
                    </a:cubicBezTo>
                    <a:cubicBezTo>
                      <a:pt x="329" y="448"/>
                      <a:pt x="330" y="438"/>
                      <a:pt x="335" y="430"/>
                    </a:cubicBezTo>
                    <a:cubicBezTo>
                      <a:pt x="322" y="438"/>
                      <a:pt x="310" y="450"/>
                      <a:pt x="297" y="458"/>
                    </a:cubicBezTo>
                    <a:cubicBezTo>
                      <a:pt x="305" y="428"/>
                      <a:pt x="305" y="397"/>
                      <a:pt x="291" y="368"/>
                    </a:cubicBezTo>
                    <a:cubicBezTo>
                      <a:pt x="287" y="361"/>
                      <a:pt x="282" y="355"/>
                      <a:pt x="277" y="350"/>
                    </a:cubicBezTo>
                    <a:cubicBezTo>
                      <a:pt x="272" y="344"/>
                      <a:pt x="266" y="339"/>
                      <a:pt x="259" y="336"/>
                    </a:cubicBezTo>
                    <a:cubicBezTo>
                      <a:pt x="264" y="327"/>
                      <a:pt x="262" y="316"/>
                      <a:pt x="267" y="309"/>
                    </a:cubicBezTo>
                    <a:cubicBezTo>
                      <a:pt x="282" y="284"/>
                      <a:pt x="315" y="276"/>
                      <a:pt x="344" y="273"/>
                    </a:cubicBezTo>
                    <a:cubicBezTo>
                      <a:pt x="348" y="271"/>
                      <a:pt x="353" y="279"/>
                      <a:pt x="352" y="283"/>
                    </a:cubicBezTo>
                    <a:cubicBezTo>
                      <a:pt x="348" y="288"/>
                      <a:pt x="349" y="295"/>
                      <a:pt x="350" y="301"/>
                    </a:cubicBezTo>
                    <a:cubicBezTo>
                      <a:pt x="351" y="307"/>
                      <a:pt x="353" y="312"/>
                      <a:pt x="353" y="317"/>
                    </a:cubicBezTo>
                    <a:cubicBezTo>
                      <a:pt x="355" y="334"/>
                      <a:pt x="355" y="347"/>
                      <a:pt x="365" y="362"/>
                    </a:cubicBezTo>
                    <a:cubicBezTo>
                      <a:pt x="373" y="374"/>
                      <a:pt x="372" y="387"/>
                      <a:pt x="369" y="400"/>
                    </a:cubicBezTo>
                    <a:cubicBezTo>
                      <a:pt x="368" y="403"/>
                      <a:pt x="371" y="395"/>
                      <a:pt x="369" y="400"/>
                    </a:cubicBezTo>
                    <a:close/>
                    <a:moveTo>
                      <a:pt x="477" y="162"/>
                    </a:moveTo>
                    <a:cubicBezTo>
                      <a:pt x="476" y="158"/>
                      <a:pt x="482" y="160"/>
                      <a:pt x="482" y="160"/>
                    </a:cubicBezTo>
                    <a:cubicBezTo>
                      <a:pt x="480" y="163"/>
                      <a:pt x="478" y="166"/>
                      <a:pt x="475" y="169"/>
                    </a:cubicBezTo>
                    <a:cubicBezTo>
                      <a:pt x="477" y="167"/>
                      <a:pt x="478" y="164"/>
                      <a:pt x="477" y="162"/>
                    </a:cubicBezTo>
                    <a:cubicBezTo>
                      <a:pt x="477" y="161"/>
                      <a:pt x="478" y="165"/>
                      <a:pt x="477" y="162"/>
                    </a:cubicBezTo>
                    <a:close/>
                    <a:moveTo>
                      <a:pt x="475" y="170"/>
                    </a:moveTo>
                    <a:cubicBezTo>
                      <a:pt x="476" y="174"/>
                      <a:pt x="470" y="176"/>
                      <a:pt x="473" y="179"/>
                    </a:cubicBezTo>
                    <a:cubicBezTo>
                      <a:pt x="472" y="180"/>
                      <a:pt x="470" y="180"/>
                      <a:pt x="468" y="181"/>
                    </a:cubicBezTo>
                    <a:cubicBezTo>
                      <a:pt x="470" y="177"/>
                      <a:pt x="472" y="174"/>
                      <a:pt x="475" y="170"/>
                    </a:cubicBezTo>
                    <a:cubicBezTo>
                      <a:pt x="476" y="172"/>
                      <a:pt x="473" y="174"/>
                      <a:pt x="475" y="170"/>
                    </a:cubicBezTo>
                    <a:close/>
                    <a:moveTo>
                      <a:pt x="468" y="183"/>
                    </a:moveTo>
                    <a:cubicBezTo>
                      <a:pt x="469" y="186"/>
                      <a:pt x="466" y="188"/>
                      <a:pt x="465" y="186"/>
                    </a:cubicBezTo>
                    <a:cubicBezTo>
                      <a:pt x="466" y="185"/>
                      <a:pt x="467" y="184"/>
                      <a:pt x="468" y="183"/>
                    </a:cubicBezTo>
                    <a:cubicBezTo>
                      <a:pt x="469" y="186"/>
                      <a:pt x="467" y="184"/>
                      <a:pt x="468" y="183"/>
                    </a:cubicBezTo>
                    <a:close/>
                    <a:moveTo>
                      <a:pt x="419" y="288"/>
                    </a:moveTo>
                    <a:cubicBezTo>
                      <a:pt x="417" y="286"/>
                      <a:pt x="412" y="288"/>
                      <a:pt x="410" y="285"/>
                    </a:cubicBezTo>
                    <a:cubicBezTo>
                      <a:pt x="410" y="284"/>
                      <a:pt x="416" y="276"/>
                      <a:pt x="417" y="275"/>
                    </a:cubicBezTo>
                    <a:cubicBezTo>
                      <a:pt x="423" y="266"/>
                      <a:pt x="429" y="258"/>
                      <a:pt x="437" y="251"/>
                    </a:cubicBezTo>
                    <a:cubicBezTo>
                      <a:pt x="446" y="244"/>
                      <a:pt x="454" y="236"/>
                      <a:pt x="463" y="230"/>
                    </a:cubicBezTo>
                    <a:cubicBezTo>
                      <a:pt x="473" y="223"/>
                      <a:pt x="485" y="211"/>
                      <a:pt x="498" y="210"/>
                    </a:cubicBezTo>
                    <a:cubicBezTo>
                      <a:pt x="496" y="206"/>
                      <a:pt x="521" y="197"/>
                      <a:pt x="526" y="195"/>
                    </a:cubicBezTo>
                    <a:cubicBezTo>
                      <a:pt x="515" y="232"/>
                      <a:pt x="487" y="264"/>
                      <a:pt x="459" y="292"/>
                    </a:cubicBezTo>
                    <a:cubicBezTo>
                      <a:pt x="454" y="298"/>
                      <a:pt x="448" y="303"/>
                      <a:pt x="442" y="308"/>
                    </a:cubicBezTo>
                    <a:cubicBezTo>
                      <a:pt x="438" y="300"/>
                      <a:pt x="427" y="294"/>
                      <a:pt x="419" y="288"/>
                    </a:cubicBezTo>
                    <a:cubicBezTo>
                      <a:pt x="418" y="287"/>
                      <a:pt x="422" y="290"/>
                      <a:pt x="419" y="28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9" name="任意多边形 48"/>
            <p:cNvSpPr/>
            <p:nvPr/>
          </p:nvSpPr>
          <p:spPr>
            <a:xfrm>
              <a:off x="7334512" y="4935900"/>
              <a:ext cx="2382963" cy="273710"/>
            </a:xfrm>
            <a:custGeom>
              <a:avLst/>
              <a:gdLst/>
              <a:ahLst/>
              <a:cxnLst/>
              <a:rect l="l" t="t" r="r" b="b"/>
              <a:pathLst>
                <a:path w="2382963" h="273710">
                  <a:moveTo>
                    <a:pt x="1722757" y="219761"/>
                  </a:moveTo>
                  <a:cubicBezTo>
                    <a:pt x="1725805" y="220167"/>
                    <a:pt x="1728243" y="221590"/>
                    <a:pt x="1730072" y="224028"/>
                  </a:cubicBezTo>
                  <a:lnTo>
                    <a:pt x="1748665" y="248412"/>
                  </a:lnTo>
                  <a:cubicBezTo>
                    <a:pt x="1750493" y="250850"/>
                    <a:pt x="1751205" y="253594"/>
                    <a:pt x="1750798" y="256642"/>
                  </a:cubicBezTo>
                  <a:cubicBezTo>
                    <a:pt x="1750392" y="259690"/>
                    <a:pt x="1748969" y="262128"/>
                    <a:pt x="1746531" y="263957"/>
                  </a:cubicBezTo>
                  <a:cubicBezTo>
                    <a:pt x="1744499" y="265582"/>
                    <a:pt x="1742264" y="266395"/>
                    <a:pt x="1739825" y="266395"/>
                  </a:cubicBezTo>
                  <a:cubicBezTo>
                    <a:pt x="1735965" y="266395"/>
                    <a:pt x="1733018" y="264871"/>
                    <a:pt x="1730986" y="261823"/>
                  </a:cubicBezTo>
                  <a:lnTo>
                    <a:pt x="1712393" y="237439"/>
                  </a:lnTo>
                  <a:cubicBezTo>
                    <a:pt x="1710565" y="235001"/>
                    <a:pt x="1709853" y="232258"/>
                    <a:pt x="1710260" y="229210"/>
                  </a:cubicBezTo>
                  <a:cubicBezTo>
                    <a:pt x="1710666" y="226162"/>
                    <a:pt x="1712089" y="223723"/>
                    <a:pt x="1714527" y="221894"/>
                  </a:cubicBezTo>
                  <a:cubicBezTo>
                    <a:pt x="1716965" y="220066"/>
                    <a:pt x="1719709" y="219354"/>
                    <a:pt x="1722757" y="219761"/>
                  </a:cubicBezTo>
                  <a:close/>
                  <a:moveTo>
                    <a:pt x="1777925" y="195377"/>
                  </a:moveTo>
                  <a:cubicBezTo>
                    <a:pt x="1781177" y="194970"/>
                    <a:pt x="1783818" y="195936"/>
                    <a:pt x="1785850" y="198272"/>
                  </a:cubicBezTo>
                  <a:cubicBezTo>
                    <a:pt x="1787882" y="200609"/>
                    <a:pt x="1788898" y="203302"/>
                    <a:pt x="1788898" y="206350"/>
                  </a:cubicBezTo>
                  <a:cubicBezTo>
                    <a:pt x="1789101" y="209398"/>
                    <a:pt x="1788085" y="211988"/>
                    <a:pt x="1785850" y="214122"/>
                  </a:cubicBezTo>
                  <a:cubicBezTo>
                    <a:pt x="1783615" y="216256"/>
                    <a:pt x="1780973" y="217322"/>
                    <a:pt x="1777925" y="217322"/>
                  </a:cubicBezTo>
                  <a:lnTo>
                    <a:pt x="1658444" y="217932"/>
                  </a:lnTo>
                  <a:cubicBezTo>
                    <a:pt x="1659663" y="220980"/>
                    <a:pt x="1659663" y="223926"/>
                    <a:pt x="1658444" y="226771"/>
                  </a:cubicBezTo>
                  <a:lnTo>
                    <a:pt x="1642899" y="264566"/>
                  </a:lnTo>
                  <a:cubicBezTo>
                    <a:pt x="1641070" y="269037"/>
                    <a:pt x="1637616" y="271272"/>
                    <a:pt x="1632536" y="271272"/>
                  </a:cubicBezTo>
                  <a:cubicBezTo>
                    <a:pt x="1631926" y="271272"/>
                    <a:pt x="1631266" y="271272"/>
                    <a:pt x="1630555" y="271272"/>
                  </a:cubicBezTo>
                  <a:cubicBezTo>
                    <a:pt x="1629843" y="271272"/>
                    <a:pt x="1629183" y="271069"/>
                    <a:pt x="1628573" y="270662"/>
                  </a:cubicBezTo>
                  <a:cubicBezTo>
                    <a:pt x="1625729" y="269443"/>
                    <a:pt x="1623697" y="267411"/>
                    <a:pt x="1622477" y="264566"/>
                  </a:cubicBezTo>
                  <a:cubicBezTo>
                    <a:pt x="1621258" y="261722"/>
                    <a:pt x="1621258" y="258877"/>
                    <a:pt x="1622477" y="256032"/>
                  </a:cubicBezTo>
                  <a:lnTo>
                    <a:pt x="1638022" y="218237"/>
                  </a:lnTo>
                  <a:lnTo>
                    <a:pt x="1594131" y="218542"/>
                  </a:lnTo>
                  <a:cubicBezTo>
                    <a:pt x="1591083" y="218542"/>
                    <a:pt x="1588492" y="217424"/>
                    <a:pt x="1586359" y="215189"/>
                  </a:cubicBezTo>
                  <a:cubicBezTo>
                    <a:pt x="1584225" y="212954"/>
                    <a:pt x="1583158" y="210312"/>
                    <a:pt x="1583158" y="207264"/>
                  </a:cubicBezTo>
                  <a:cubicBezTo>
                    <a:pt x="1583158" y="204216"/>
                    <a:pt x="1584225" y="201625"/>
                    <a:pt x="1586359" y="199492"/>
                  </a:cubicBezTo>
                  <a:cubicBezTo>
                    <a:pt x="1588492" y="197358"/>
                    <a:pt x="1591083" y="196291"/>
                    <a:pt x="1594131" y="196291"/>
                  </a:cubicBezTo>
                  <a:close/>
                  <a:moveTo>
                    <a:pt x="145417" y="185014"/>
                  </a:moveTo>
                  <a:cubicBezTo>
                    <a:pt x="148465" y="184607"/>
                    <a:pt x="151208" y="185318"/>
                    <a:pt x="153646" y="187147"/>
                  </a:cubicBezTo>
                  <a:lnTo>
                    <a:pt x="215521" y="234086"/>
                  </a:lnTo>
                  <a:cubicBezTo>
                    <a:pt x="217959" y="235915"/>
                    <a:pt x="219432" y="238354"/>
                    <a:pt x="219940" y="241402"/>
                  </a:cubicBezTo>
                  <a:cubicBezTo>
                    <a:pt x="220448" y="244450"/>
                    <a:pt x="219686" y="247193"/>
                    <a:pt x="217654" y="249631"/>
                  </a:cubicBezTo>
                  <a:cubicBezTo>
                    <a:pt x="215419" y="252476"/>
                    <a:pt x="212473" y="253898"/>
                    <a:pt x="208815" y="253898"/>
                  </a:cubicBezTo>
                  <a:cubicBezTo>
                    <a:pt x="206174" y="253898"/>
                    <a:pt x="204040" y="253187"/>
                    <a:pt x="202414" y="251765"/>
                  </a:cubicBezTo>
                  <a:lnTo>
                    <a:pt x="140235" y="204826"/>
                  </a:lnTo>
                  <a:cubicBezTo>
                    <a:pt x="137797" y="202997"/>
                    <a:pt x="136374" y="200558"/>
                    <a:pt x="135968" y="197510"/>
                  </a:cubicBezTo>
                  <a:cubicBezTo>
                    <a:pt x="135562" y="194462"/>
                    <a:pt x="136273" y="191719"/>
                    <a:pt x="138102" y="189281"/>
                  </a:cubicBezTo>
                  <a:cubicBezTo>
                    <a:pt x="139930" y="186842"/>
                    <a:pt x="142369" y="185420"/>
                    <a:pt x="145417" y="185014"/>
                  </a:cubicBezTo>
                  <a:close/>
                  <a:moveTo>
                    <a:pt x="2201597" y="181661"/>
                  </a:moveTo>
                  <a:cubicBezTo>
                    <a:pt x="2193063" y="181661"/>
                    <a:pt x="2185849" y="183947"/>
                    <a:pt x="2179957" y="188519"/>
                  </a:cubicBezTo>
                  <a:cubicBezTo>
                    <a:pt x="2174064" y="193091"/>
                    <a:pt x="2171117" y="198628"/>
                    <a:pt x="2171117" y="205130"/>
                  </a:cubicBezTo>
                  <a:cubicBezTo>
                    <a:pt x="2171117" y="208382"/>
                    <a:pt x="2171930" y="211430"/>
                    <a:pt x="2173556" y="214274"/>
                  </a:cubicBezTo>
                  <a:cubicBezTo>
                    <a:pt x="2175181" y="217119"/>
                    <a:pt x="2177366" y="219608"/>
                    <a:pt x="2180109" y="221742"/>
                  </a:cubicBezTo>
                  <a:cubicBezTo>
                    <a:pt x="2182852" y="223876"/>
                    <a:pt x="2186053" y="225552"/>
                    <a:pt x="2189710" y="226771"/>
                  </a:cubicBezTo>
                  <a:cubicBezTo>
                    <a:pt x="2193368" y="227990"/>
                    <a:pt x="2197330" y="228600"/>
                    <a:pt x="2201597" y="228600"/>
                  </a:cubicBezTo>
                  <a:cubicBezTo>
                    <a:pt x="2205865" y="228600"/>
                    <a:pt x="2209827" y="227990"/>
                    <a:pt x="2213485" y="226771"/>
                  </a:cubicBezTo>
                  <a:cubicBezTo>
                    <a:pt x="2217142" y="225552"/>
                    <a:pt x="2220343" y="223876"/>
                    <a:pt x="2223086" y="221742"/>
                  </a:cubicBezTo>
                  <a:cubicBezTo>
                    <a:pt x="2225829" y="219608"/>
                    <a:pt x="2228013" y="217119"/>
                    <a:pt x="2229639" y="214274"/>
                  </a:cubicBezTo>
                  <a:cubicBezTo>
                    <a:pt x="2231265" y="211430"/>
                    <a:pt x="2232077" y="208382"/>
                    <a:pt x="2232077" y="205130"/>
                  </a:cubicBezTo>
                  <a:cubicBezTo>
                    <a:pt x="2232077" y="198628"/>
                    <a:pt x="2229131" y="193091"/>
                    <a:pt x="2223238" y="188519"/>
                  </a:cubicBezTo>
                  <a:cubicBezTo>
                    <a:pt x="2217345" y="183947"/>
                    <a:pt x="2210132" y="181661"/>
                    <a:pt x="2201597" y="181661"/>
                  </a:cubicBezTo>
                  <a:close/>
                  <a:moveTo>
                    <a:pt x="2008811" y="177851"/>
                  </a:moveTo>
                  <a:cubicBezTo>
                    <a:pt x="2011758" y="178562"/>
                    <a:pt x="2014044" y="180238"/>
                    <a:pt x="2015669" y="182880"/>
                  </a:cubicBezTo>
                  <a:lnTo>
                    <a:pt x="2032129" y="210617"/>
                  </a:lnTo>
                  <a:cubicBezTo>
                    <a:pt x="2033754" y="213258"/>
                    <a:pt x="2034161" y="216052"/>
                    <a:pt x="2033348" y="218999"/>
                  </a:cubicBezTo>
                  <a:cubicBezTo>
                    <a:pt x="2032535" y="221945"/>
                    <a:pt x="2030808" y="224231"/>
                    <a:pt x="2028166" y="225857"/>
                  </a:cubicBezTo>
                  <a:cubicBezTo>
                    <a:pt x="2026134" y="226873"/>
                    <a:pt x="2024204" y="227381"/>
                    <a:pt x="2022375" y="227381"/>
                  </a:cubicBezTo>
                  <a:cubicBezTo>
                    <a:pt x="2020546" y="227381"/>
                    <a:pt x="2018768" y="226924"/>
                    <a:pt x="2017041" y="226009"/>
                  </a:cubicBezTo>
                  <a:cubicBezTo>
                    <a:pt x="2015314" y="225095"/>
                    <a:pt x="2013942" y="223723"/>
                    <a:pt x="2012926" y="221894"/>
                  </a:cubicBezTo>
                  <a:lnTo>
                    <a:pt x="1996467" y="194158"/>
                  </a:lnTo>
                  <a:cubicBezTo>
                    <a:pt x="1994841" y="191516"/>
                    <a:pt x="1994435" y="188773"/>
                    <a:pt x="1995248" y="185928"/>
                  </a:cubicBezTo>
                  <a:cubicBezTo>
                    <a:pt x="1996061" y="183083"/>
                    <a:pt x="1997788" y="180848"/>
                    <a:pt x="2000429" y="179222"/>
                  </a:cubicBezTo>
                  <a:cubicBezTo>
                    <a:pt x="2003071" y="177597"/>
                    <a:pt x="2005865" y="177140"/>
                    <a:pt x="2008811" y="177851"/>
                  </a:cubicBezTo>
                  <a:close/>
                  <a:moveTo>
                    <a:pt x="1882472" y="176479"/>
                  </a:moveTo>
                  <a:cubicBezTo>
                    <a:pt x="1885317" y="175463"/>
                    <a:pt x="1888161" y="175565"/>
                    <a:pt x="1891006" y="176784"/>
                  </a:cubicBezTo>
                  <a:cubicBezTo>
                    <a:pt x="1893851" y="178206"/>
                    <a:pt x="1895781" y="180289"/>
                    <a:pt x="1896797" y="183032"/>
                  </a:cubicBezTo>
                  <a:cubicBezTo>
                    <a:pt x="1897813" y="185776"/>
                    <a:pt x="1897712" y="188570"/>
                    <a:pt x="1896493" y="191414"/>
                  </a:cubicBezTo>
                  <a:lnTo>
                    <a:pt x="1877290" y="232867"/>
                  </a:lnTo>
                  <a:cubicBezTo>
                    <a:pt x="1875258" y="237134"/>
                    <a:pt x="1871905" y="239268"/>
                    <a:pt x="1867232" y="239268"/>
                  </a:cubicBezTo>
                  <a:cubicBezTo>
                    <a:pt x="1865606" y="239268"/>
                    <a:pt x="1864082" y="238963"/>
                    <a:pt x="1862660" y="238354"/>
                  </a:cubicBezTo>
                  <a:cubicBezTo>
                    <a:pt x="1859815" y="236931"/>
                    <a:pt x="1857885" y="234798"/>
                    <a:pt x="1856869" y="231953"/>
                  </a:cubicBezTo>
                  <a:cubicBezTo>
                    <a:pt x="1855853" y="229108"/>
                    <a:pt x="1855954" y="226263"/>
                    <a:pt x="1857173" y="223418"/>
                  </a:cubicBezTo>
                  <a:lnTo>
                    <a:pt x="1876376" y="182270"/>
                  </a:lnTo>
                  <a:cubicBezTo>
                    <a:pt x="1877595" y="179426"/>
                    <a:pt x="1879627" y="177495"/>
                    <a:pt x="1882472" y="176479"/>
                  </a:cubicBezTo>
                  <a:close/>
                  <a:moveTo>
                    <a:pt x="422175" y="170840"/>
                  </a:moveTo>
                  <a:cubicBezTo>
                    <a:pt x="430303" y="170536"/>
                    <a:pt x="438330" y="171094"/>
                    <a:pt x="446254" y="172517"/>
                  </a:cubicBezTo>
                  <a:cubicBezTo>
                    <a:pt x="454179" y="173939"/>
                    <a:pt x="461291" y="176428"/>
                    <a:pt x="467590" y="179984"/>
                  </a:cubicBezTo>
                  <a:cubicBezTo>
                    <a:pt x="473890" y="183540"/>
                    <a:pt x="478055" y="188468"/>
                    <a:pt x="480087" y="194767"/>
                  </a:cubicBezTo>
                  <a:cubicBezTo>
                    <a:pt x="483745" y="205740"/>
                    <a:pt x="478563" y="217627"/>
                    <a:pt x="464542" y="230429"/>
                  </a:cubicBezTo>
                  <a:lnTo>
                    <a:pt x="499899" y="241097"/>
                  </a:lnTo>
                  <a:cubicBezTo>
                    <a:pt x="502744" y="242113"/>
                    <a:pt x="504928" y="243992"/>
                    <a:pt x="506452" y="246736"/>
                  </a:cubicBezTo>
                  <a:cubicBezTo>
                    <a:pt x="507976" y="249479"/>
                    <a:pt x="508230" y="252273"/>
                    <a:pt x="507214" y="255118"/>
                  </a:cubicBezTo>
                  <a:cubicBezTo>
                    <a:pt x="506402" y="257556"/>
                    <a:pt x="505030" y="259486"/>
                    <a:pt x="503100" y="260909"/>
                  </a:cubicBezTo>
                  <a:cubicBezTo>
                    <a:pt x="501169" y="262331"/>
                    <a:pt x="498985" y="263042"/>
                    <a:pt x="496546" y="263042"/>
                  </a:cubicBezTo>
                  <a:cubicBezTo>
                    <a:pt x="495734" y="263042"/>
                    <a:pt x="494718" y="262839"/>
                    <a:pt x="493498" y="262433"/>
                  </a:cubicBezTo>
                  <a:lnTo>
                    <a:pt x="441682" y="246583"/>
                  </a:lnTo>
                  <a:cubicBezTo>
                    <a:pt x="435790" y="250038"/>
                    <a:pt x="429287" y="253594"/>
                    <a:pt x="422175" y="257251"/>
                  </a:cubicBezTo>
                  <a:cubicBezTo>
                    <a:pt x="415063" y="260909"/>
                    <a:pt x="407240" y="264770"/>
                    <a:pt x="398706" y="268834"/>
                  </a:cubicBezTo>
                  <a:cubicBezTo>
                    <a:pt x="397080" y="269443"/>
                    <a:pt x="395556" y="269748"/>
                    <a:pt x="394134" y="269748"/>
                  </a:cubicBezTo>
                  <a:cubicBezTo>
                    <a:pt x="389460" y="269748"/>
                    <a:pt x="386006" y="267614"/>
                    <a:pt x="383770" y="263347"/>
                  </a:cubicBezTo>
                  <a:cubicBezTo>
                    <a:pt x="382551" y="260502"/>
                    <a:pt x="382500" y="257658"/>
                    <a:pt x="383618" y="254813"/>
                  </a:cubicBezTo>
                  <a:cubicBezTo>
                    <a:pt x="384736" y="251968"/>
                    <a:pt x="386717" y="249936"/>
                    <a:pt x="389562" y="248717"/>
                  </a:cubicBezTo>
                  <a:cubicBezTo>
                    <a:pt x="393829" y="246685"/>
                    <a:pt x="397893" y="244754"/>
                    <a:pt x="401754" y="242926"/>
                  </a:cubicBezTo>
                  <a:cubicBezTo>
                    <a:pt x="405614" y="241097"/>
                    <a:pt x="409272" y="239268"/>
                    <a:pt x="412726" y="237439"/>
                  </a:cubicBezTo>
                  <a:lnTo>
                    <a:pt x="388038" y="229819"/>
                  </a:lnTo>
                  <a:cubicBezTo>
                    <a:pt x="385193" y="228803"/>
                    <a:pt x="383008" y="226974"/>
                    <a:pt x="381484" y="224333"/>
                  </a:cubicBezTo>
                  <a:cubicBezTo>
                    <a:pt x="379960" y="221691"/>
                    <a:pt x="379706" y="218948"/>
                    <a:pt x="380722" y="216103"/>
                  </a:cubicBezTo>
                  <a:cubicBezTo>
                    <a:pt x="381738" y="213055"/>
                    <a:pt x="383567" y="210820"/>
                    <a:pt x="386209" y="209398"/>
                  </a:cubicBezTo>
                  <a:cubicBezTo>
                    <a:pt x="388850" y="207975"/>
                    <a:pt x="391594" y="207772"/>
                    <a:pt x="394438" y="208788"/>
                  </a:cubicBezTo>
                  <a:lnTo>
                    <a:pt x="438634" y="222199"/>
                  </a:lnTo>
                  <a:cubicBezTo>
                    <a:pt x="443714" y="218745"/>
                    <a:pt x="447626" y="215748"/>
                    <a:pt x="450369" y="213208"/>
                  </a:cubicBezTo>
                  <a:cubicBezTo>
                    <a:pt x="453112" y="210668"/>
                    <a:pt x="455144" y="208534"/>
                    <a:pt x="456465" y="206807"/>
                  </a:cubicBezTo>
                  <a:cubicBezTo>
                    <a:pt x="457786" y="205080"/>
                    <a:pt x="458548" y="203759"/>
                    <a:pt x="458751" y="202844"/>
                  </a:cubicBezTo>
                  <a:cubicBezTo>
                    <a:pt x="458954" y="201930"/>
                    <a:pt x="459056" y="201473"/>
                    <a:pt x="459056" y="201473"/>
                  </a:cubicBezTo>
                  <a:cubicBezTo>
                    <a:pt x="458650" y="200254"/>
                    <a:pt x="456821" y="198933"/>
                    <a:pt x="453570" y="197510"/>
                  </a:cubicBezTo>
                  <a:cubicBezTo>
                    <a:pt x="450318" y="196088"/>
                    <a:pt x="446153" y="194970"/>
                    <a:pt x="441073" y="194158"/>
                  </a:cubicBezTo>
                  <a:cubicBezTo>
                    <a:pt x="435993" y="193345"/>
                    <a:pt x="430354" y="192938"/>
                    <a:pt x="424156" y="192938"/>
                  </a:cubicBezTo>
                  <a:cubicBezTo>
                    <a:pt x="417959" y="192938"/>
                    <a:pt x="411710" y="193548"/>
                    <a:pt x="405411" y="194767"/>
                  </a:cubicBezTo>
                  <a:cubicBezTo>
                    <a:pt x="402566" y="195377"/>
                    <a:pt x="399823" y="194869"/>
                    <a:pt x="397182" y="193243"/>
                  </a:cubicBezTo>
                  <a:cubicBezTo>
                    <a:pt x="394540" y="191618"/>
                    <a:pt x="392914" y="189281"/>
                    <a:pt x="392305" y="186233"/>
                  </a:cubicBezTo>
                  <a:cubicBezTo>
                    <a:pt x="391695" y="183185"/>
                    <a:pt x="392254" y="180391"/>
                    <a:pt x="393981" y="177851"/>
                  </a:cubicBezTo>
                  <a:cubicBezTo>
                    <a:pt x="395708" y="175311"/>
                    <a:pt x="398096" y="173736"/>
                    <a:pt x="401144" y="173126"/>
                  </a:cubicBezTo>
                  <a:cubicBezTo>
                    <a:pt x="407037" y="171907"/>
                    <a:pt x="414047" y="171145"/>
                    <a:pt x="422175" y="170840"/>
                  </a:cubicBezTo>
                  <a:close/>
                  <a:moveTo>
                    <a:pt x="2201597" y="159410"/>
                  </a:moveTo>
                  <a:cubicBezTo>
                    <a:pt x="2208913" y="159410"/>
                    <a:pt x="2215771" y="160630"/>
                    <a:pt x="2222171" y="163068"/>
                  </a:cubicBezTo>
                  <a:cubicBezTo>
                    <a:pt x="2228572" y="165506"/>
                    <a:pt x="2234160" y="168808"/>
                    <a:pt x="2238935" y="172974"/>
                  </a:cubicBezTo>
                  <a:cubicBezTo>
                    <a:pt x="2243711" y="177140"/>
                    <a:pt x="2247470" y="181966"/>
                    <a:pt x="2250213" y="187452"/>
                  </a:cubicBezTo>
                  <a:cubicBezTo>
                    <a:pt x="2252956" y="192938"/>
                    <a:pt x="2254328" y="198831"/>
                    <a:pt x="2254328" y="205130"/>
                  </a:cubicBezTo>
                  <a:cubicBezTo>
                    <a:pt x="2254328" y="211430"/>
                    <a:pt x="2252956" y="217373"/>
                    <a:pt x="2250213" y="222961"/>
                  </a:cubicBezTo>
                  <a:cubicBezTo>
                    <a:pt x="2247470" y="228549"/>
                    <a:pt x="2243711" y="233375"/>
                    <a:pt x="2238935" y="237439"/>
                  </a:cubicBezTo>
                  <a:cubicBezTo>
                    <a:pt x="2234160" y="241503"/>
                    <a:pt x="2228572" y="244754"/>
                    <a:pt x="2222171" y="247193"/>
                  </a:cubicBezTo>
                  <a:cubicBezTo>
                    <a:pt x="2215771" y="249631"/>
                    <a:pt x="2208913" y="250850"/>
                    <a:pt x="2201597" y="250850"/>
                  </a:cubicBezTo>
                  <a:cubicBezTo>
                    <a:pt x="2194282" y="250850"/>
                    <a:pt x="2187424" y="249631"/>
                    <a:pt x="2181023" y="247193"/>
                  </a:cubicBezTo>
                  <a:cubicBezTo>
                    <a:pt x="2174623" y="244754"/>
                    <a:pt x="2169035" y="241503"/>
                    <a:pt x="2164259" y="237439"/>
                  </a:cubicBezTo>
                  <a:cubicBezTo>
                    <a:pt x="2159484" y="233375"/>
                    <a:pt x="2155725" y="228549"/>
                    <a:pt x="2152982" y="222961"/>
                  </a:cubicBezTo>
                  <a:cubicBezTo>
                    <a:pt x="2150239" y="217373"/>
                    <a:pt x="2148867" y="211430"/>
                    <a:pt x="2148867" y="205130"/>
                  </a:cubicBezTo>
                  <a:cubicBezTo>
                    <a:pt x="2148867" y="198831"/>
                    <a:pt x="2150239" y="192938"/>
                    <a:pt x="2152982" y="187452"/>
                  </a:cubicBezTo>
                  <a:cubicBezTo>
                    <a:pt x="2155725" y="181966"/>
                    <a:pt x="2159484" y="177140"/>
                    <a:pt x="2164259" y="172974"/>
                  </a:cubicBezTo>
                  <a:cubicBezTo>
                    <a:pt x="2169035" y="168808"/>
                    <a:pt x="2174623" y="165506"/>
                    <a:pt x="2181023" y="163068"/>
                  </a:cubicBezTo>
                  <a:cubicBezTo>
                    <a:pt x="2187424" y="160630"/>
                    <a:pt x="2194282" y="159410"/>
                    <a:pt x="2201597" y="159410"/>
                  </a:cubicBezTo>
                  <a:close/>
                  <a:moveTo>
                    <a:pt x="2295781" y="155753"/>
                  </a:moveTo>
                  <a:cubicBezTo>
                    <a:pt x="2298829" y="155753"/>
                    <a:pt x="2301470" y="156718"/>
                    <a:pt x="2303705" y="158648"/>
                  </a:cubicBezTo>
                  <a:cubicBezTo>
                    <a:pt x="2305941" y="160579"/>
                    <a:pt x="2307160" y="163170"/>
                    <a:pt x="2307363" y="166421"/>
                  </a:cubicBezTo>
                  <a:lnTo>
                    <a:pt x="2310716" y="245059"/>
                  </a:lnTo>
                  <a:cubicBezTo>
                    <a:pt x="2310919" y="248107"/>
                    <a:pt x="2309954" y="250749"/>
                    <a:pt x="2307820" y="252984"/>
                  </a:cubicBezTo>
                  <a:cubicBezTo>
                    <a:pt x="2305687" y="255219"/>
                    <a:pt x="2303096" y="256337"/>
                    <a:pt x="2300048" y="256337"/>
                  </a:cubicBezTo>
                  <a:lnTo>
                    <a:pt x="2299438" y="256337"/>
                  </a:lnTo>
                  <a:cubicBezTo>
                    <a:pt x="2296593" y="256337"/>
                    <a:pt x="2294104" y="255321"/>
                    <a:pt x="2291971" y="253289"/>
                  </a:cubicBezTo>
                  <a:cubicBezTo>
                    <a:pt x="2289837" y="251257"/>
                    <a:pt x="2288669" y="248818"/>
                    <a:pt x="2288465" y="245974"/>
                  </a:cubicBezTo>
                  <a:lnTo>
                    <a:pt x="2285113" y="167335"/>
                  </a:lnTo>
                  <a:cubicBezTo>
                    <a:pt x="2284909" y="164287"/>
                    <a:pt x="2285875" y="161646"/>
                    <a:pt x="2288008" y="159410"/>
                  </a:cubicBezTo>
                  <a:cubicBezTo>
                    <a:pt x="2290142" y="157175"/>
                    <a:pt x="2292733" y="155956"/>
                    <a:pt x="2295781" y="155753"/>
                  </a:cubicBezTo>
                  <a:close/>
                  <a:moveTo>
                    <a:pt x="1034823" y="134112"/>
                  </a:moveTo>
                  <a:cubicBezTo>
                    <a:pt x="1038074" y="133706"/>
                    <a:pt x="1040767" y="134671"/>
                    <a:pt x="1042900" y="137008"/>
                  </a:cubicBezTo>
                  <a:cubicBezTo>
                    <a:pt x="1045034" y="139344"/>
                    <a:pt x="1046101" y="142037"/>
                    <a:pt x="1046101" y="145085"/>
                  </a:cubicBezTo>
                  <a:cubicBezTo>
                    <a:pt x="1046101" y="148133"/>
                    <a:pt x="1045034" y="150724"/>
                    <a:pt x="1042900" y="152857"/>
                  </a:cubicBezTo>
                  <a:cubicBezTo>
                    <a:pt x="1040767" y="154991"/>
                    <a:pt x="1038176" y="156159"/>
                    <a:pt x="1035128" y="156362"/>
                  </a:cubicBezTo>
                  <a:lnTo>
                    <a:pt x="981483" y="157277"/>
                  </a:lnTo>
                  <a:lnTo>
                    <a:pt x="981178" y="157277"/>
                  </a:lnTo>
                  <a:cubicBezTo>
                    <a:pt x="978130" y="157277"/>
                    <a:pt x="975540" y="156210"/>
                    <a:pt x="973406" y="154076"/>
                  </a:cubicBezTo>
                  <a:cubicBezTo>
                    <a:pt x="971272" y="151943"/>
                    <a:pt x="970206" y="149352"/>
                    <a:pt x="970206" y="146304"/>
                  </a:cubicBezTo>
                  <a:cubicBezTo>
                    <a:pt x="970002" y="143256"/>
                    <a:pt x="970968" y="140665"/>
                    <a:pt x="973101" y="138532"/>
                  </a:cubicBezTo>
                  <a:cubicBezTo>
                    <a:pt x="975235" y="136398"/>
                    <a:pt x="977826" y="135230"/>
                    <a:pt x="980874" y="135026"/>
                  </a:cubicBezTo>
                  <a:close/>
                  <a:moveTo>
                    <a:pt x="1359130" y="131978"/>
                  </a:moveTo>
                  <a:cubicBezTo>
                    <a:pt x="1355066" y="131978"/>
                    <a:pt x="1351307" y="132690"/>
                    <a:pt x="1347853" y="134112"/>
                  </a:cubicBezTo>
                  <a:cubicBezTo>
                    <a:pt x="1344398" y="135534"/>
                    <a:pt x="1341350" y="137465"/>
                    <a:pt x="1338709" y="139903"/>
                  </a:cubicBezTo>
                  <a:cubicBezTo>
                    <a:pt x="1336067" y="142342"/>
                    <a:pt x="1333984" y="145237"/>
                    <a:pt x="1332460" y="148590"/>
                  </a:cubicBezTo>
                  <a:cubicBezTo>
                    <a:pt x="1330936" y="151943"/>
                    <a:pt x="1330174" y="155550"/>
                    <a:pt x="1330174" y="159410"/>
                  </a:cubicBezTo>
                  <a:cubicBezTo>
                    <a:pt x="1330174" y="163068"/>
                    <a:pt x="1330936" y="166573"/>
                    <a:pt x="1332460" y="169926"/>
                  </a:cubicBezTo>
                  <a:cubicBezTo>
                    <a:pt x="1333984" y="173279"/>
                    <a:pt x="1336067" y="176174"/>
                    <a:pt x="1338709" y="178613"/>
                  </a:cubicBezTo>
                  <a:cubicBezTo>
                    <a:pt x="1341350" y="181051"/>
                    <a:pt x="1344398" y="182982"/>
                    <a:pt x="1347853" y="184404"/>
                  </a:cubicBezTo>
                  <a:cubicBezTo>
                    <a:pt x="1351307" y="185826"/>
                    <a:pt x="1355066" y="186538"/>
                    <a:pt x="1359130" y="186538"/>
                  </a:cubicBezTo>
                  <a:cubicBezTo>
                    <a:pt x="1362991" y="186538"/>
                    <a:pt x="1366699" y="185826"/>
                    <a:pt x="1370255" y="184404"/>
                  </a:cubicBezTo>
                  <a:cubicBezTo>
                    <a:pt x="1373811" y="182982"/>
                    <a:pt x="1376910" y="181051"/>
                    <a:pt x="1379552" y="178613"/>
                  </a:cubicBezTo>
                  <a:cubicBezTo>
                    <a:pt x="1382193" y="176174"/>
                    <a:pt x="1384276" y="173279"/>
                    <a:pt x="1385800" y="169926"/>
                  </a:cubicBezTo>
                  <a:cubicBezTo>
                    <a:pt x="1387324" y="166573"/>
                    <a:pt x="1388086" y="163068"/>
                    <a:pt x="1388086" y="159410"/>
                  </a:cubicBezTo>
                  <a:cubicBezTo>
                    <a:pt x="1388086" y="155550"/>
                    <a:pt x="1387324" y="151943"/>
                    <a:pt x="1385800" y="148590"/>
                  </a:cubicBezTo>
                  <a:cubicBezTo>
                    <a:pt x="1384276" y="145237"/>
                    <a:pt x="1382193" y="142342"/>
                    <a:pt x="1379552" y="139903"/>
                  </a:cubicBezTo>
                  <a:cubicBezTo>
                    <a:pt x="1376910" y="137465"/>
                    <a:pt x="1373811" y="135534"/>
                    <a:pt x="1370255" y="134112"/>
                  </a:cubicBezTo>
                  <a:cubicBezTo>
                    <a:pt x="1366699" y="132690"/>
                    <a:pt x="1362991" y="131978"/>
                    <a:pt x="1359130" y="131978"/>
                  </a:cubicBezTo>
                  <a:close/>
                  <a:moveTo>
                    <a:pt x="1263690" y="131674"/>
                  </a:moveTo>
                  <a:cubicBezTo>
                    <a:pt x="1265087" y="131674"/>
                    <a:pt x="1266471" y="131978"/>
                    <a:pt x="1267843" y="132588"/>
                  </a:cubicBezTo>
                  <a:cubicBezTo>
                    <a:pt x="1270586" y="133807"/>
                    <a:pt x="1272567" y="135839"/>
                    <a:pt x="1273786" y="138684"/>
                  </a:cubicBezTo>
                  <a:cubicBezTo>
                    <a:pt x="1275005" y="141529"/>
                    <a:pt x="1275005" y="144374"/>
                    <a:pt x="1273786" y="147218"/>
                  </a:cubicBezTo>
                  <a:cubicBezTo>
                    <a:pt x="1272567" y="150063"/>
                    <a:pt x="1270535" y="151994"/>
                    <a:pt x="1267690" y="153010"/>
                  </a:cubicBezTo>
                  <a:lnTo>
                    <a:pt x="1215874" y="174346"/>
                  </a:lnTo>
                  <a:cubicBezTo>
                    <a:pt x="1214249" y="174955"/>
                    <a:pt x="1212826" y="175260"/>
                    <a:pt x="1211607" y="175260"/>
                  </a:cubicBezTo>
                  <a:cubicBezTo>
                    <a:pt x="1209372" y="175260"/>
                    <a:pt x="1207340" y="174650"/>
                    <a:pt x="1205511" y="173431"/>
                  </a:cubicBezTo>
                  <a:cubicBezTo>
                    <a:pt x="1203682" y="172212"/>
                    <a:pt x="1202260" y="170485"/>
                    <a:pt x="1201244" y="168250"/>
                  </a:cubicBezTo>
                  <a:cubicBezTo>
                    <a:pt x="1200228" y="165405"/>
                    <a:pt x="1200279" y="162560"/>
                    <a:pt x="1201396" y="159715"/>
                  </a:cubicBezTo>
                  <a:cubicBezTo>
                    <a:pt x="1202514" y="156870"/>
                    <a:pt x="1204495" y="154940"/>
                    <a:pt x="1207340" y="153924"/>
                  </a:cubicBezTo>
                  <a:lnTo>
                    <a:pt x="1259461" y="132588"/>
                  </a:lnTo>
                  <a:cubicBezTo>
                    <a:pt x="1260883" y="131978"/>
                    <a:pt x="1262293" y="131674"/>
                    <a:pt x="1263690" y="131674"/>
                  </a:cubicBezTo>
                  <a:close/>
                  <a:moveTo>
                    <a:pt x="396877" y="117196"/>
                  </a:moveTo>
                  <a:cubicBezTo>
                    <a:pt x="399722" y="116484"/>
                    <a:pt x="402566" y="116942"/>
                    <a:pt x="405411" y="118567"/>
                  </a:cubicBezTo>
                  <a:cubicBezTo>
                    <a:pt x="408053" y="120193"/>
                    <a:pt x="409729" y="122428"/>
                    <a:pt x="410440" y="125273"/>
                  </a:cubicBezTo>
                  <a:cubicBezTo>
                    <a:pt x="411152" y="128118"/>
                    <a:pt x="410694" y="130962"/>
                    <a:pt x="409069" y="133807"/>
                  </a:cubicBezTo>
                  <a:lnTo>
                    <a:pt x="406630" y="137770"/>
                  </a:lnTo>
                  <a:lnTo>
                    <a:pt x="504166" y="137160"/>
                  </a:lnTo>
                  <a:cubicBezTo>
                    <a:pt x="507214" y="136957"/>
                    <a:pt x="509805" y="137973"/>
                    <a:pt x="511939" y="140208"/>
                  </a:cubicBezTo>
                  <a:cubicBezTo>
                    <a:pt x="514072" y="142443"/>
                    <a:pt x="515139" y="145085"/>
                    <a:pt x="515139" y="148133"/>
                  </a:cubicBezTo>
                  <a:cubicBezTo>
                    <a:pt x="515139" y="151181"/>
                    <a:pt x="514072" y="153822"/>
                    <a:pt x="511939" y="156058"/>
                  </a:cubicBezTo>
                  <a:cubicBezTo>
                    <a:pt x="509805" y="158293"/>
                    <a:pt x="507214" y="159410"/>
                    <a:pt x="504166" y="159410"/>
                  </a:cubicBezTo>
                  <a:lnTo>
                    <a:pt x="393219" y="160020"/>
                  </a:lnTo>
                  <a:lnTo>
                    <a:pt x="344146" y="241706"/>
                  </a:lnTo>
                  <a:cubicBezTo>
                    <a:pt x="341911" y="245364"/>
                    <a:pt x="338762" y="247193"/>
                    <a:pt x="334698" y="247193"/>
                  </a:cubicBezTo>
                  <a:cubicBezTo>
                    <a:pt x="332869" y="247193"/>
                    <a:pt x="330938" y="246685"/>
                    <a:pt x="328906" y="245669"/>
                  </a:cubicBezTo>
                  <a:cubicBezTo>
                    <a:pt x="326265" y="244043"/>
                    <a:pt x="324588" y="241757"/>
                    <a:pt x="323877" y="238811"/>
                  </a:cubicBezTo>
                  <a:cubicBezTo>
                    <a:pt x="323166" y="235864"/>
                    <a:pt x="323623" y="233070"/>
                    <a:pt x="325249" y="230429"/>
                  </a:cubicBezTo>
                  <a:lnTo>
                    <a:pt x="367311" y="160020"/>
                  </a:lnTo>
                  <a:lnTo>
                    <a:pt x="338355" y="160325"/>
                  </a:lnTo>
                  <a:cubicBezTo>
                    <a:pt x="335307" y="160325"/>
                    <a:pt x="332666" y="159258"/>
                    <a:pt x="330430" y="157124"/>
                  </a:cubicBezTo>
                  <a:cubicBezTo>
                    <a:pt x="328195" y="154991"/>
                    <a:pt x="327078" y="152400"/>
                    <a:pt x="327078" y="149352"/>
                  </a:cubicBezTo>
                  <a:cubicBezTo>
                    <a:pt x="327078" y="146304"/>
                    <a:pt x="328144" y="143662"/>
                    <a:pt x="330278" y="141427"/>
                  </a:cubicBezTo>
                  <a:cubicBezTo>
                    <a:pt x="332412" y="139192"/>
                    <a:pt x="335002" y="138074"/>
                    <a:pt x="338050" y="138074"/>
                  </a:cubicBezTo>
                  <a:lnTo>
                    <a:pt x="380722" y="137770"/>
                  </a:lnTo>
                  <a:lnTo>
                    <a:pt x="390171" y="122225"/>
                  </a:lnTo>
                  <a:cubicBezTo>
                    <a:pt x="391797" y="119583"/>
                    <a:pt x="394032" y="117907"/>
                    <a:pt x="396877" y="117196"/>
                  </a:cubicBezTo>
                  <a:close/>
                  <a:moveTo>
                    <a:pt x="1359130" y="110033"/>
                  </a:moveTo>
                  <a:cubicBezTo>
                    <a:pt x="1366039" y="110033"/>
                    <a:pt x="1372592" y="111303"/>
                    <a:pt x="1378790" y="113843"/>
                  </a:cubicBezTo>
                  <a:cubicBezTo>
                    <a:pt x="1384987" y="116383"/>
                    <a:pt x="1390423" y="119888"/>
                    <a:pt x="1395097" y="124358"/>
                  </a:cubicBezTo>
                  <a:cubicBezTo>
                    <a:pt x="1399770" y="128829"/>
                    <a:pt x="1403428" y="134061"/>
                    <a:pt x="1406069" y="140056"/>
                  </a:cubicBezTo>
                  <a:cubicBezTo>
                    <a:pt x="1408711" y="146050"/>
                    <a:pt x="1410032" y="152502"/>
                    <a:pt x="1410032" y="159410"/>
                  </a:cubicBezTo>
                  <a:cubicBezTo>
                    <a:pt x="1410032" y="166116"/>
                    <a:pt x="1408711" y="172466"/>
                    <a:pt x="1406069" y="178460"/>
                  </a:cubicBezTo>
                  <a:cubicBezTo>
                    <a:pt x="1403428" y="184455"/>
                    <a:pt x="1399770" y="189687"/>
                    <a:pt x="1395097" y="194158"/>
                  </a:cubicBezTo>
                  <a:cubicBezTo>
                    <a:pt x="1390423" y="198628"/>
                    <a:pt x="1384987" y="202184"/>
                    <a:pt x="1378790" y="204826"/>
                  </a:cubicBezTo>
                  <a:cubicBezTo>
                    <a:pt x="1372592" y="207467"/>
                    <a:pt x="1366039" y="208788"/>
                    <a:pt x="1359130" y="208788"/>
                  </a:cubicBezTo>
                  <a:cubicBezTo>
                    <a:pt x="1352018" y="208788"/>
                    <a:pt x="1345363" y="207467"/>
                    <a:pt x="1339166" y="204826"/>
                  </a:cubicBezTo>
                  <a:cubicBezTo>
                    <a:pt x="1332968" y="202184"/>
                    <a:pt x="1327533" y="198628"/>
                    <a:pt x="1322859" y="194158"/>
                  </a:cubicBezTo>
                  <a:cubicBezTo>
                    <a:pt x="1318185" y="189687"/>
                    <a:pt x="1314528" y="184455"/>
                    <a:pt x="1311886" y="178460"/>
                  </a:cubicBezTo>
                  <a:cubicBezTo>
                    <a:pt x="1309245" y="172466"/>
                    <a:pt x="1307924" y="166116"/>
                    <a:pt x="1307924" y="159410"/>
                  </a:cubicBezTo>
                  <a:cubicBezTo>
                    <a:pt x="1307924" y="152502"/>
                    <a:pt x="1309245" y="146050"/>
                    <a:pt x="1311886" y="140056"/>
                  </a:cubicBezTo>
                  <a:cubicBezTo>
                    <a:pt x="1314528" y="134061"/>
                    <a:pt x="1318185" y="128829"/>
                    <a:pt x="1322859" y="124358"/>
                  </a:cubicBezTo>
                  <a:cubicBezTo>
                    <a:pt x="1327533" y="119888"/>
                    <a:pt x="1332968" y="116383"/>
                    <a:pt x="1339166" y="113843"/>
                  </a:cubicBezTo>
                  <a:cubicBezTo>
                    <a:pt x="1345363" y="111303"/>
                    <a:pt x="1352018" y="110033"/>
                    <a:pt x="1359130" y="110033"/>
                  </a:cubicBezTo>
                  <a:close/>
                  <a:moveTo>
                    <a:pt x="333174" y="83210"/>
                  </a:moveTo>
                  <a:cubicBezTo>
                    <a:pt x="336222" y="83414"/>
                    <a:pt x="338762" y="84684"/>
                    <a:pt x="340794" y="87020"/>
                  </a:cubicBezTo>
                  <a:cubicBezTo>
                    <a:pt x="342826" y="89357"/>
                    <a:pt x="343638" y="92050"/>
                    <a:pt x="343232" y="95098"/>
                  </a:cubicBezTo>
                  <a:lnTo>
                    <a:pt x="340794" y="122225"/>
                  </a:lnTo>
                  <a:cubicBezTo>
                    <a:pt x="340590" y="125070"/>
                    <a:pt x="339422" y="127457"/>
                    <a:pt x="337288" y="129388"/>
                  </a:cubicBezTo>
                  <a:cubicBezTo>
                    <a:pt x="335155" y="131318"/>
                    <a:pt x="332666" y="132283"/>
                    <a:pt x="329821" y="132283"/>
                  </a:cubicBezTo>
                  <a:lnTo>
                    <a:pt x="328906" y="132283"/>
                  </a:lnTo>
                  <a:cubicBezTo>
                    <a:pt x="325858" y="131877"/>
                    <a:pt x="323318" y="130556"/>
                    <a:pt x="321286" y="128321"/>
                  </a:cubicBezTo>
                  <a:cubicBezTo>
                    <a:pt x="319254" y="126086"/>
                    <a:pt x="318442" y="123444"/>
                    <a:pt x="318848" y="120396"/>
                  </a:cubicBezTo>
                  <a:lnTo>
                    <a:pt x="320982" y="93269"/>
                  </a:lnTo>
                  <a:cubicBezTo>
                    <a:pt x="321388" y="90221"/>
                    <a:pt x="322760" y="87681"/>
                    <a:pt x="325096" y="85649"/>
                  </a:cubicBezTo>
                  <a:cubicBezTo>
                    <a:pt x="327433" y="83617"/>
                    <a:pt x="330126" y="82804"/>
                    <a:pt x="333174" y="83210"/>
                  </a:cubicBezTo>
                  <a:close/>
                  <a:moveTo>
                    <a:pt x="442597" y="79248"/>
                  </a:moveTo>
                  <a:cubicBezTo>
                    <a:pt x="452960" y="79045"/>
                    <a:pt x="462866" y="79451"/>
                    <a:pt x="472315" y="80467"/>
                  </a:cubicBezTo>
                  <a:cubicBezTo>
                    <a:pt x="481764" y="81483"/>
                    <a:pt x="490298" y="83363"/>
                    <a:pt x="497918" y="86106"/>
                  </a:cubicBezTo>
                  <a:cubicBezTo>
                    <a:pt x="505538" y="88849"/>
                    <a:pt x="511380" y="92659"/>
                    <a:pt x="515444" y="97536"/>
                  </a:cubicBezTo>
                  <a:cubicBezTo>
                    <a:pt x="521946" y="105461"/>
                    <a:pt x="523166" y="114910"/>
                    <a:pt x="519102" y="125882"/>
                  </a:cubicBezTo>
                  <a:cubicBezTo>
                    <a:pt x="517070" y="130556"/>
                    <a:pt x="513615" y="132893"/>
                    <a:pt x="508738" y="132893"/>
                  </a:cubicBezTo>
                  <a:cubicBezTo>
                    <a:pt x="507316" y="132893"/>
                    <a:pt x="505995" y="132588"/>
                    <a:pt x="504776" y="131978"/>
                  </a:cubicBezTo>
                  <a:cubicBezTo>
                    <a:pt x="501931" y="130962"/>
                    <a:pt x="499899" y="129032"/>
                    <a:pt x="498680" y="126187"/>
                  </a:cubicBezTo>
                  <a:cubicBezTo>
                    <a:pt x="497461" y="123342"/>
                    <a:pt x="497359" y="120498"/>
                    <a:pt x="498375" y="117653"/>
                  </a:cubicBezTo>
                  <a:cubicBezTo>
                    <a:pt x="499188" y="115621"/>
                    <a:pt x="499493" y="114249"/>
                    <a:pt x="499290" y="113538"/>
                  </a:cubicBezTo>
                  <a:cubicBezTo>
                    <a:pt x="499086" y="112827"/>
                    <a:pt x="498782" y="112268"/>
                    <a:pt x="498375" y="111862"/>
                  </a:cubicBezTo>
                  <a:cubicBezTo>
                    <a:pt x="496140" y="109220"/>
                    <a:pt x="491466" y="106985"/>
                    <a:pt x="484354" y="105156"/>
                  </a:cubicBezTo>
                  <a:cubicBezTo>
                    <a:pt x="477242" y="103327"/>
                    <a:pt x="468098" y="102210"/>
                    <a:pt x="456922" y="101803"/>
                  </a:cubicBezTo>
                  <a:cubicBezTo>
                    <a:pt x="445746" y="101397"/>
                    <a:pt x="432843" y="101702"/>
                    <a:pt x="418213" y="102718"/>
                  </a:cubicBezTo>
                  <a:cubicBezTo>
                    <a:pt x="403582" y="103734"/>
                    <a:pt x="387631" y="105664"/>
                    <a:pt x="370359" y="108509"/>
                  </a:cubicBezTo>
                  <a:cubicBezTo>
                    <a:pt x="367514" y="108915"/>
                    <a:pt x="364822" y="108255"/>
                    <a:pt x="362282" y="106528"/>
                  </a:cubicBezTo>
                  <a:cubicBezTo>
                    <a:pt x="359742" y="104800"/>
                    <a:pt x="358167" y="102413"/>
                    <a:pt x="357558" y="99365"/>
                  </a:cubicBezTo>
                  <a:cubicBezTo>
                    <a:pt x="357151" y="96520"/>
                    <a:pt x="357812" y="93828"/>
                    <a:pt x="359539" y="91288"/>
                  </a:cubicBezTo>
                  <a:cubicBezTo>
                    <a:pt x="361266" y="88748"/>
                    <a:pt x="363654" y="87173"/>
                    <a:pt x="366702" y="86563"/>
                  </a:cubicBezTo>
                  <a:cubicBezTo>
                    <a:pt x="371375" y="85750"/>
                    <a:pt x="377776" y="84785"/>
                    <a:pt x="385904" y="83668"/>
                  </a:cubicBezTo>
                  <a:cubicBezTo>
                    <a:pt x="394032" y="82550"/>
                    <a:pt x="402922" y="81585"/>
                    <a:pt x="412574" y="80772"/>
                  </a:cubicBezTo>
                  <a:cubicBezTo>
                    <a:pt x="422226" y="79959"/>
                    <a:pt x="432234" y="79451"/>
                    <a:pt x="442597" y="79248"/>
                  </a:cubicBezTo>
                  <a:close/>
                  <a:moveTo>
                    <a:pt x="2314069" y="77419"/>
                  </a:moveTo>
                  <a:cubicBezTo>
                    <a:pt x="2325448" y="77622"/>
                    <a:pt x="2335659" y="78994"/>
                    <a:pt x="2344701" y="81534"/>
                  </a:cubicBezTo>
                  <a:cubicBezTo>
                    <a:pt x="2353743" y="84074"/>
                    <a:pt x="2361414" y="87782"/>
                    <a:pt x="2367713" y="92659"/>
                  </a:cubicBezTo>
                  <a:cubicBezTo>
                    <a:pt x="2374013" y="97536"/>
                    <a:pt x="2378381" y="103327"/>
                    <a:pt x="2380820" y="110033"/>
                  </a:cubicBezTo>
                  <a:cubicBezTo>
                    <a:pt x="2383868" y="118364"/>
                    <a:pt x="2383665" y="126746"/>
                    <a:pt x="2380210" y="135179"/>
                  </a:cubicBezTo>
                  <a:cubicBezTo>
                    <a:pt x="2376756" y="143612"/>
                    <a:pt x="2370457" y="151587"/>
                    <a:pt x="2361313" y="159106"/>
                  </a:cubicBezTo>
                  <a:cubicBezTo>
                    <a:pt x="2367002" y="163576"/>
                    <a:pt x="2371168" y="168758"/>
                    <a:pt x="2373809" y="174650"/>
                  </a:cubicBezTo>
                  <a:cubicBezTo>
                    <a:pt x="2376451" y="180543"/>
                    <a:pt x="2377365" y="186741"/>
                    <a:pt x="2376553" y="193243"/>
                  </a:cubicBezTo>
                  <a:cubicBezTo>
                    <a:pt x="2375943" y="197307"/>
                    <a:pt x="2374571" y="201371"/>
                    <a:pt x="2372438" y="205435"/>
                  </a:cubicBezTo>
                  <a:cubicBezTo>
                    <a:pt x="2370304" y="209499"/>
                    <a:pt x="2367307" y="213208"/>
                    <a:pt x="2363446" y="216560"/>
                  </a:cubicBezTo>
                  <a:cubicBezTo>
                    <a:pt x="2359585" y="219913"/>
                    <a:pt x="2354861" y="222758"/>
                    <a:pt x="2349273" y="225095"/>
                  </a:cubicBezTo>
                  <a:cubicBezTo>
                    <a:pt x="2343685" y="227432"/>
                    <a:pt x="2337233" y="228905"/>
                    <a:pt x="2329918" y="229514"/>
                  </a:cubicBezTo>
                  <a:cubicBezTo>
                    <a:pt x="2329715" y="229514"/>
                    <a:pt x="2329563" y="229565"/>
                    <a:pt x="2329461" y="229667"/>
                  </a:cubicBezTo>
                  <a:cubicBezTo>
                    <a:pt x="2329359" y="229768"/>
                    <a:pt x="2329207" y="229819"/>
                    <a:pt x="2329004" y="229819"/>
                  </a:cubicBezTo>
                  <a:cubicBezTo>
                    <a:pt x="2326159" y="229819"/>
                    <a:pt x="2323721" y="228803"/>
                    <a:pt x="2321689" y="226771"/>
                  </a:cubicBezTo>
                  <a:cubicBezTo>
                    <a:pt x="2319657" y="224739"/>
                    <a:pt x="2318437" y="222301"/>
                    <a:pt x="2318031" y="219456"/>
                  </a:cubicBezTo>
                  <a:cubicBezTo>
                    <a:pt x="2317625" y="216408"/>
                    <a:pt x="2318437" y="213766"/>
                    <a:pt x="2320469" y="211531"/>
                  </a:cubicBezTo>
                  <a:cubicBezTo>
                    <a:pt x="2322501" y="209296"/>
                    <a:pt x="2325041" y="207975"/>
                    <a:pt x="2328089" y="207569"/>
                  </a:cubicBezTo>
                  <a:cubicBezTo>
                    <a:pt x="2336624" y="206756"/>
                    <a:pt x="2343075" y="204622"/>
                    <a:pt x="2347444" y="201168"/>
                  </a:cubicBezTo>
                  <a:cubicBezTo>
                    <a:pt x="2351813" y="197714"/>
                    <a:pt x="2354201" y="194158"/>
                    <a:pt x="2354607" y="190500"/>
                  </a:cubicBezTo>
                  <a:cubicBezTo>
                    <a:pt x="2355013" y="186436"/>
                    <a:pt x="2353591" y="182677"/>
                    <a:pt x="2350340" y="179222"/>
                  </a:cubicBezTo>
                  <a:cubicBezTo>
                    <a:pt x="2347089" y="175768"/>
                    <a:pt x="2342517" y="172923"/>
                    <a:pt x="2336624" y="170688"/>
                  </a:cubicBezTo>
                  <a:cubicBezTo>
                    <a:pt x="2334389" y="170078"/>
                    <a:pt x="2332661" y="168910"/>
                    <a:pt x="2331442" y="167183"/>
                  </a:cubicBezTo>
                  <a:cubicBezTo>
                    <a:pt x="2330223" y="165456"/>
                    <a:pt x="2329410" y="163474"/>
                    <a:pt x="2329004" y="161239"/>
                  </a:cubicBezTo>
                  <a:cubicBezTo>
                    <a:pt x="2328597" y="156769"/>
                    <a:pt x="2330426" y="153213"/>
                    <a:pt x="2334490" y="150571"/>
                  </a:cubicBezTo>
                  <a:cubicBezTo>
                    <a:pt x="2344244" y="145085"/>
                    <a:pt x="2351356" y="139446"/>
                    <a:pt x="2355826" y="133655"/>
                  </a:cubicBezTo>
                  <a:cubicBezTo>
                    <a:pt x="2360297" y="127864"/>
                    <a:pt x="2361719" y="122631"/>
                    <a:pt x="2360093" y="117958"/>
                  </a:cubicBezTo>
                  <a:cubicBezTo>
                    <a:pt x="2359077" y="115113"/>
                    <a:pt x="2356588" y="112268"/>
                    <a:pt x="2352626" y="109423"/>
                  </a:cubicBezTo>
                  <a:cubicBezTo>
                    <a:pt x="2348663" y="106578"/>
                    <a:pt x="2343380" y="104292"/>
                    <a:pt x="2336776" y="102565"/>
                  </a:cubicBezTo>
                  <a:cubicBezTo>
                    <a:pt x="2330172" y="100838"/>
                    <a:pt x="2322247" y="99873"/>
                    <a:pt x="2313002" y="99670"/>
                  </a:cubicBezTo>
                  <a:cubicBezTo>
                    <a:pt x="2303756" y="99466"/>
                    <a:pt x="2293342" y="100482"/>
                    <a:pt x="2281760" y="102718"/>
                  </a:cubicBezTo>
                  <a:cubicBezTo>
                    <a:pt x="2278712" y="103124"/>
                    <a:pt x="2275918" y="102464"/>
                    <a:pt x="2273378" y="100736"/>
                  </a:cubicBezTo>
                  <a:cubicBezTo>
                    <a:pt x="2270838" y="99009"/>
                    <a:pt x="2269263" y="96723"/>
                    <a:pt x="2268653" y="93878"/>
                  </a:cubicBezTo>
                  <a:cubicBezTo>
                    <a:pt x="2268247" y="90830"/>
                    <a:pt x="2268907" y="88036"/>
                    <a:pt x="2270635" y="85496"/>
                  </a:cubicBezTo>
                  <a:cubicBezTo>
                    <a:pt x="2272362" y="82956"/>
                    <a:pt x="2274648" y="81382"/>
                    <a:pt x="2277493" y="80772"/>
                  </a:cubicBezTo>
                  <a:cubicBezTo>
                    <a:pt x="2290497" y="78334"/>
                    <a:pt x="2302689" y="77216"/>
                    <a:pt x="2314069" y="77419"/>
                  </a:cubicBezTo>
                  <a:close/>
                  <a:moveTo>
                    <a:pt x="2240917" y="77114"/>
                  </a:moveTo>
                  <a:cubicBezTo>
                    <a:pt x="2243965" y="77724"/>
                    <a:pt x="2246403" y="79248"/>
                    <a:pt x="2248232" y="81686"/>
                  </a:cubicBezTo>
                  <a:cubicBezTo>
                    <a:pt x="2250061" y="84125"/>
                    <a:pt x="2250670" y="86868"/>
                    <a:pt x="2250061" y="89916"/>
                  </a:cubicBezTo>
                  <a:lnTo>
                    <a:pt x="2243965" y="124358"/>
                  </a:lnTo>
                  <a:lnTo>
                    <a:pt x="2270177" y="124358"/>
                  </a:lnTo>
                  <a:cubicBezTo>
                    <a:pt x="2273225" y="124358"/>
                    <a:pt x="2275867" y="125425"/>
                    <a:pt x="2278102" y="127559"/>
                  </a:cubicBezTo>
                  <a:cubicBezTo>
                    <a:pt x="2280337" y="129692"/>
                    <a:pt x="2281455" y="132283"/>
                    <a:pt x="2281455" y="135331"/>
                  </a:cubicBezTo>
                  <a:cubicBezTo>
                    <a:pt x="2281455" y="138379"/>
                    <a:pt x="2280337" y="141021"/>
                    <a:pt x="2278102" y="143256"/>
                  </a:cubicBezTo>
                  <a:cubicBezTo>
                    <a:pt x="2275867" y="145491"/>
                    <a:pt x="2273225" y="146609"/>
                    <a:pt x="2270177" y="146609"/>
                  </a:cubicBezTo>
                  <a:lnTo>
                    <a:pt x="2129969" y="146609"/>
                  </a:lnTo>
                  <a:cubicBezTo>
                    <a:pt x="2126921" y="146609"/>
                    <a:pt x="2124280" y="145491"/>
                    <a:pt x="2122045" y="143256"/>
                  </a:cubicBezTo>
                  <a:cubicBezTo>
                    <a:pt x="2119809" y="141021"/>
                    <a:pt x="2118692" y="138379"/>
                    <a:pt x="2118692" y="135331"/>
                  </a:cubicBezTo>
                  <a:cubicBezTo>
                    <a:pt x="2118692" y="132283"/>
                    <a:pt x="2119809" y="129692"/>
                    <a:pt x="2122045" y="127559"/>
                  </a:cubicBezTo>
                  <a:cubicBezTo>
                    <a:pt x="2124280" y="125425"/>
                    <a:pt x="2126921" y="124358"/>
                    <a:pt x="2129969" y="124358"/>
                  </a:cubicBezTo>
                  <a:lnTo>
                    <a:pt x="2221409" y="124358"/>
                  </a:lnTo>
                  <a:lnTo>
                    <a:pt x="2228115" y="86258"/>
                  </a:lnTo>
                  <a:cubicBezTo>
                    <a:pt x="2228725" y="83210"/>
                    <a:pt x="2230299" y="80823"/>
                    <a:pt x="2232839" y="79096"/>
                  </a:cubicBezTo>
                  <a:cubicBezTo>
                    <a:pt x="2235379" y="77368"/>
                    <a:pt x="2238072" y="76708"/>
                    <a:pt x="2240917" y="77114"/>
                  </a:cubicBezTo>
                  <a:close/>
                  <a:moveTo>
                    <a:pt x="1035128" y="72847"/>
                  </a:moveTo>
                  <a:cubicBezTo>
                    <a:pt x="1019888" y="72441"/>
                    <a:pt x="1007137" y="74016"/>
                    <a:pt x="996876" y="77572"/>
                  </a:cubicBezTo>
                  <a:cubicBezTo>
                    <a:pt x="986614" y="81128"/>
                    <a:pt x="978943" y="86665"/>
                    <a:pt x="973863" y="94183"/>
                  </a:cubicBezTo>
                  <a:lnTo>
                    <a:pt x="972949" y="96622"/>
                  </a:lnTo>
                  <a:lnTo>
                    <a:pt x="1029337" y="97536"/>
                  </a:lnTo>
                  <a:cubicBezTo>
                    <a:pt x="1032385" y="97536"/>
                    <a:pt x="1035027" y="98603"/>
                    <a:pt x="1037262" y="100736"/>
                  </a:cubicBezTo>
                  <a:cubicBezTo>
                    <a:pt x="1039497" y="102870"/>
                    <a:pt x="1040513" y="105461"/>
                    <a:pt x="1040310" y="108509"/>
                  </a:cubicBezTo>
                  <a:cubicBezTo>
                    <a:pt x="1040310" y="111557"/>
                    <a:pt x="1039243" y="114148"/>
                    <a:pt x="1037109" y="116281"/>
                  </a:cubicBezTo>
                  <a:cubicBezTo>
                    <a:pt x="1034976" y="118415"/>
                    <a:pt x="1032385" y="119482"/>
                    <a:pt x="1029337" y="119482"/>
                  </a:cubicBezTo>
                  <a:lnTo>
                    <a:pt x="1029032" y="119482"/>
                  </a:lnTo>
                  <a:lnTo>
                    <a:pt x="971730" y="118872"/>
                  </a:lnTo>
                  <a:cubicBezTo>
                    <a:pt x="969698" y="118466"/>
                    <a:pt x="967970" y="117856"/>
                    <a:pt x="966548" y="117043"/>
                  </a:cubicBezTo>
                  <a:cubicBezTo>
                    <a:pt x="965938" y="123952"/>
                    <a:pt x="966142" y="130861"/>
                    <a:pt x="967158" y="137770"/>
                  </a:cubicBezTo>
                  <a:cubicBezTo>
                    <a:pt x="968174" y="144678"/>
                    <a:pt x="969444" y="150876"/>
                    <a:pt x="970968" y="156362"/>
                  </a:cubicBezTo>
                  <a:cubicBezTo>
                    <a:pt x="972492" y="161849"/>
                    <a:pt x="973914" y="166370"/>
                    <a:pt x="975235" y="169926"/>
                  </a:cubicBezTo>
                  <a:cubicBezTo>
                    <a:pt x="976556" y="173482"/>
                    <a:pt x="977216" y="175362"/>
                    <a:pt x="977216" y="175565"/>
                  </a:cubicBezTo>
                  <a:cubicBezTo>
                    <a:pt x="978435" y="178003"/>
                    <a:pt x="978537" y="180645"/>
                    <a:pt x="977521" y="183490"/>
                  </a:cubicBezTo>
                  <a:lnTo>
                    <a:pt x="1078714" y="177089"/>
                  </a:lnTo>
                  <a:cubicBezTo>
                    <a:pt x="1080137" y="177089"/>
                    <a:pt x="1081254" y="177190"/>
                    <a:pt x="1082067" y="177394"/>
                  </a:cubicBezTo>
                  <a:lnTo>
                    <a:pt x="1092430" y="169469"/>
                  </a:lnTo>
                  <a:cubicBezTo>
                    <a:pt x="1094462" y="156058"/>
                    <a:pt x="1095123" y="142850"/>
                    <a:pt x="1094411" y="129845"/>
                  </a:cubicBezTo>
                  <a:cubicBezTo>
                    <a:pt x="1093700" y="116840"/>
                    <a:pt x="1090297" y="105461"/>
                    <a:pt x="1084201" y="95707"/>
                  </a:cubicBezTo>
                  <a:cubicBezTo>
                    <a:pt x="1074650" y="81077"/>
                    <a:pt x="1058293" y="73457"/>
                    <a:pt x="1035128" y="72847"/>
                  </a:cubicBezTo>
                  <a:close/>
                  <a:moveTo>
                    <a:pt x="1870013" y="70180"/>
                  </a:moveTo>
                  <a:cubicBezTo>
                    <a:pt x="1871410" y="70028"/>
                    <a:pt x="1872820" y="70206"/>
                    <a:pt x="1874242" y="70714"/>
                  </a:cubicBezTo>
                  <a:cubicBezTo>
                    <a:pt x="1877087" y="71526"/>
                    <a:pt x="1879322" y="73254"/>
                    <a:pt x="1880948" y="75895"/>
                  </a:cubicBezTo>
                  <a:cubicBezTo>
                    <a:pt x="1882573" y="78537"/>
                    <a:pt x="1882878" y="81280"/>
                    <a:pt x="1881862" y="84125"/>
                  </a:cubicBezTo>
                  <a:lnTo>
                    <a:pt x="1879729" y="92050"/>
                  </a:lnTo>
                  <a:cubicBezTo>
                    <a:pt x="1877493" y="99365"/>
                    <a:pt x="1875715" y="106477"/>
                    <a:pt x="1874395" y="113386"/>
                  </a:cubicBezTo>
                  <a:cubicBezTo>
                    <a:pt x="1873074" y="120294"/>
                    <a:pt x="1873836" y="125984"/>
                    <a:pt x="1876681" y="130454"/>
                  </a:cubicBezTo>
                  <a:cubicBezTo>
                    <a:pt x="1881354" y="137363"/>
                    <a:pt x="1892835" y="141630"/>
                    <a:pt x="1911123" y="143256"/>
                  </a:cubicBezTo>
                  <a:cubicBezTo>
                    <a:pt x="1914984" y="143662"/>
                    <a:pt x="1919048" y="143916"/>
                    <a:pt x="1923315" y="144018"/>
                  </a:cubicBezTo>
                  <a:cubicBezTo>
                    <a:pt x="1927582" y="144120"/>
                    <a:pt x="1932053" y="144069"/>
                    <a:pt x="1936726" y="143866"/>
                  </a:cubicBezTo>
                  <a:cubicBezTo>
                    <a:pt x="1935304" y="134112"/>
                    <a:pt x="1933881" y="124511"/>
                    <a:pt x="1932459" y="115062"/>
                  </a:cubicBezTo>
                  <a:cubicBezTo>
                    <a:pt x="1931037" y="105613"/>
                    <a:pt x="1929614" y="96926"/>
                    <a:pt x="1928192" y="89002"/>
                  </a:cubicBezTo>
                  <a:cubicBezTo>
                    <a:pt x="1927785" y="86157"/>
                    <a:pt x="1928446" y="83464"/>
                    <a:pt x="1930173" y="80924"/>
                  </a:cubicBezTo>
                  <a:cubicBezTo>
                    <a:pt x="1931900" y="78384"/>
                    <a:pt x="1934288" y="76810"/>
                    <a:pt x="1937336" y="76200"/>
                  </a:cubicBezTo>
                  <a:cubicBezTo>
                    <a:pt x="1940181" y="75794"/>
                    <a:pt x="1942873" y="76454"/>
                    <a:pt x="1945413" y="78181"/>
                  </a:cubicBezTo>
                  <a:cubicBezTo>
                    <a:pt x="1947953" y="79908"/>
                    <a:pt x="1949528" y="82296"/>
                    <a:pt x="1950137" y="85344"/>
                  </a:cubicBezTo>
                  <a:cubicBezTo>
                    <a:pt x="1950544" y="88189"/>
                    <a:pt x="1951611" y="94894"/>
                    <a:pt x="1953338" y="105461"/>
                  </a:cubicBezTo>
                  <a:cubicBezTo>
                    <a:pt x="1955065" y="116027"/>
                    <a:pt x="1956945" y="128321"/>
                    <a:pt x="1958977" y="142342"/>
                  </a:cubicBezTo>
                  <a:cubicBezTo>
                    <a:pt x="1966698" y="141732"/>
                    <a:pt x="1974928" y="140818"/>
                    <a:pt x="1983665" y="139598"/>
                  </a:cubicBezTo>
                  <a:cubicBezTo>
                    <a:pt x="1992403" y="138379"/>
                    <a:pt x="2002258" y="136855"/>
                    <a:pt x="2013231" y="135026"/>
                  </a:cubicBezTo>
                  <a:cubicBezTo>
                    <a:pt x="2016076" y="134620"/>
                    <a:pt x="2018768" y="135331"/>
                    <a:pt x="2021308" y="137160"/>
                  </a:cubicBezTo>
                  <a:cubicBezTo>
                    <a:pt x="2023848" y="138989"/>
                    <a:pt x="2025423" y="141326"/>
                    <a:pt x="2026033" y="144170"/>
                  </a:cubicBezTo>
                  <a:cubicBezTo>
                    <a:pt x="2026439" y="147218"/>
                    <a:pt x="2025779" y="150012"/>
                    <a:pt x="2024051" y="152552"/>
                  </a:cubicBezTo>
                  <a:cubicBezTo>
                    <a:pt x="2022324" y="155092"/>
                    <a:pt x="2019937" y="156566"/>
                    <a:pt x="2016889" y="156972"/>
                  </a:cubicBezTo>
                  <a:cubicBezTo>
                    <a:pt x="2005916" y="158801"/>
                    <a:pt x="1995908" y="160325"/>
                    <a:pt x="1986866" y="161544"/>
                  </a:cubicBezTo>
                  <a:cubicBezTo>
                    <a:pt x="1977823" y="162763"/>
                    <a:pt x="1969441" y="163678"/>
                    <a:pt x="1961720" y="164287"/>
                  </a:cubicBezTo>
                  <a:cubicBezTo>
                    <a:pt x="1962736" y="172212"/>
                    <a:pt x="1963599" y="180035"/>
                    <a:pt x="1964311" y="187757"/>
                  </a:cubicBezTo>
                  <a:cubicBezTo>
                    <a:pt x="1965022" y="195478"/>
                    <a:pt x="1965581" y="202743"/>
                    <a:pt x="1965987" y="209550"/>
                  </a:cubicBezTo>
                  <a:cubicBezTo>
                    <a:pt x="1966393" y="216357"/>
                    <a:pt x="1966495" y="222453"/>
                    <a:pt x="1966292" y="227838"/>
                  </a:cubicBezTo>
                  <a:cubicBezTo>
                    <a:pt x="1966089" y="233223"/>
                    <a:pt x="1965581" y="237541"/>
                    <a:pt x="1964768" y="240792"/>
                  </a:cubicBezTo>
                  <a:cubicBezTo>
                    <a:pt x="1962939" y="247498"/>
                    <a:pt x="1959942" y="253340"/>
                    <a:pt x="1955776" y="258318"/>
                  </a:cubicBezTo>
                  <a:cubicBezTo>
                    <a:pt x="1951611" y="263296"/>
                    <a:pt x="1946277" y="267106"/>
                    <a:pt x="1939774" y="269748"/>
                  </a:cubicBezTo>
                  <a:cubicBezTo>
                    <a:pt x="1936929" y="271170"/>
                    <a:pt x="1933881" y="272186"/>
                    <a:pt x="1930630" y="272796"/>
                  </a:cubicBezTo>
                  <a:cubicBezTo>
                    <a:pt x="1927379" y="273406"/>
                    <a:pt x="1924026" y="273710"/>
                    <a:pt x="1920572" y="273710"/>
                  </a:cubicBezTo>
                  <a:cubicBezTo>
                    <a:pt x="1911021" y="273710"/>
                    <a:pt x="1901674" y="271170"/>
                    <a:pt x="1892530" y="266090"/>
                  </a:cubicBezTo>
                  <a:cubicBezTo>
                    <a:pt x="1889889" y="264465"/>
                    <a:pt x="1888161" y="262230"/>
                    <a:pt x="1887349" y="259385"/>
                  </a:cubicBezTo>
                  <a:cubicBezTo>
                    <a:pt x="1886536" y="256540"/>
                    <a:pt x="1886942" y="253797"/>
                    <a:pt x="1888568" y="251155"/>
                  </a:cubicBezTo>
                  <a:cubicBezTo>
                    <a:pt x="1889990" y="248310"/>
                    <a:pt x="1892175" y="246482"/>
                    <a:pt x="1895121" y="245669"/>
                  </a:cubicBezTo>
                  <a:cubicBezTo>
                    <a:pt x="1898067" y="244856"/>
                    <a:pt x="1900861" y="245262"/>
                    <a:pt x="1903503" y="246888"/>
                  </a:cubicBezTo>
                  <a:cubicBezTo>
                    <a:pt x="1907973" y="249326"/>
                    <a:pt x="1912698" y="250800"/>
                    <a:pt x="1917676" y="251308"/>
                  </a:cubicBezTo>
                  <a:cubicBezTo>
                    <a:pt x="1922655" y="251816"/>
                    <a:pt x="1927176" y="251155"/>
                    <a:pt x="1931240" y="249326"/>
                  </a:cubicBezTo>
                  <a:cubicBezTo>
                    <a:pt x="1933475" y="248310"/>
                    <a:pt x="1935761" y="246736"/>
                    <a:pt x="1938098" y="244602"/>
                  </a:cubicBezTo>
                  <a:cubicBezTo>
                    <a:pt x="1940435" y="242468"/>
                    <a:pt x="1942111" y="239370"/>
                    <a:pt x="1943127" y="235306"/>
                  </a:cubicBezTo>
                  <a:cubicBezTo>
                    <a:pt x="1943737" y="232867"/>
                    <a:pt x="1944092" y="229362"/>
                    <a:pt x="1944194" y="224790"/>
                  </a:cubicBezTo>
                  <a:cubicBezTo>
                    <a:pt x="1944295" y="220218"/>
                    <a:pt x="1944143" y="214884"/>
                    <a:pt x="1943737" y="208788"/>
                  </a:cubicBezTo>
                  <a:cubicBezTo>
                    <a:pt x="1943330" y="202692"/>
                    <a:pt x="1942771" y="195986"/>
                    <a:pt x="1942060" y="188671"/>
                  </a:cubicBezTo>
                  <a:cubicBezTo>
                    <a:pt x="1941349" y="181356"/>
                    <a:pt x="1940587" y="173736"/>
                    <a:pt x="1939774" y="165811"/>
                  </a:cubicBezTo>
                  <a:cubicBezTo>
                    <a:pt x="1937945" y="166014"/>
                    <a:pt x="1936066" y="166116"/>
                    <a:pt x="1934135" y="166116"/>
                  </a:cubicBezTo>
                  <a:cubicBezTo>
                    <a:pt x="1932205" y="166116"/>
                    <a:pt x="1930427" y="166116"/>
                    <a:pt x="1928801" y="166116"/>
                  </a:cubicBezTo>
                  <a:cubicBezTo>
                    <a:pt x="1921689" y="166116"/>
                    <a:pt x="1915085" y="165811"/>
                    <a:pt x="1908989" y="165202"/>
                  </a:cubicBezTo>
                  <a:cubicBezTo>
                    <a:pt x="1883996" y="163170"/>
                    <a:pt x="1867130" y="155753"/>
                    <a:pt x="1858393" y="142951"/>
                  </a:cubicBezTo>
                  <a:cubicBezTo>
                    <a:pt x="1855548" y="138684"/>
                    <a:pt x="1853668" y="134163"/>
                    <a:pt x="1852754" y="129388"/>
                  </a:cubicBezTo>
                  <a:cubicBezTo>
                    <a:pt x="1851839" y="124612"/>
                    <a:pt x="1851585" y="119736"/>
                    <a:pt x="1851992" y="114757"/>
                  </a:cubicBezTo>
                  <a:cubicBezTo>
                    <a:pt x="1852398" y="109779"/>
                    <a:pt x="1853211" y="104851"/>
                    <a:pt x="1854430" y="99974"/>
                  </a:cubicBezTo>
                  <a:cubicBezTo>
                    <a:pt x="1855649" y="95098"/>
                    <a:pt x="1856970" y="90322"/>
                    <a:pt x="1858393" y="85649"/>
                  </a:cubicBezTo>
                  <a:lnTo>
                    <a:pt x="1860526" y="78334"/>
                  </a:lnTo>
                  <a:cubicBezTo>
                    <a:pt x="1861339" y="75489"/>
                    <a:pt x="1863117" y="73254"/>
                    <a:pt x="1865860" y="71628"/>
                  </a:cubicBezTo>
                  <a:cubicBezTo>
                    <a:pt x="1867232" y="70815"/>
                    <a:pt x="1868616" y="70333"/>
                    <a:pt x="1870013" y="70180"/>
                  </a:cubicBezTo>
                  <a:close/>
                  <a:moveTo>
                    <a:pt x="724232" y="69799"/>
                  </a:moveTo>
                  <a:cubicBezTo>
                    <a:pt x="713869" y="69799"/>
                    <a:pt x="703963" y="71069"/>
                    <a:pt x="694514" y="73609"/>
                  </a:cubicBezTo>
                  <a:cubicBezTo>
                    <a:pt x="685065" y="76149"/>
                    <a:pt x="676836" y="79604"/>
                    <a:pt x="669825" y="83972"/>
                  </a:cubicBezTo>
                  <a:cubicBezTo>
                    <a:pt x="662815" y="88341"/>
                    <a:pt x="657227" y="93472"/>
                    <a:pt x="653061" y="99365"/>
                  </a:cubicBezTo>
                  <a:cubicBezTo>
                    <a:pt x="648896" y="105258"/>
                    <a:pt x="646813" y="111455"/>
                    <a:pt x="646813" y="117958"/>
                  </a:cubicBezTo>
                  <a:cubicBezTo>
                    <a:pt x="646813" y="123647"/>
                    <a:pt x="648438" y="129083"/>
                    <a:pt x="651690" y="134264"/>
                  </a:cubicBezTo>
                  <a:cubicBezTo>
                    <a:pt x="654941" y="139446"/>
                    <a:pt x="659462" y="144120"/>
                    <a:pt x="665253" y="148285"/>
                  </a:cubicBezTo>
                  <a:cubicBezTo>
                    <a:pt x="671044" y="152451"/>
                    <a:pt x="677801" y="156007"/>
                    <a:pt x="685523" y="158953"/>
                  </a:cubicBezTo>
                  <a:cubicBezTo>
                    <a:pt x="693244" y="161900"/>
                    <a:pt x="701575" y="163881"/>
                    <a:pt x="710516" y="164897"/>
                  </a:cubicBezTo>
                  <a:lnTo>
                    <a:pt x="710516" y="131064"/>
                  </a:lnTo>
                  <a:lnTo>
                    <a:pt x="670587" y="131064"/>
                  </a:lnTo>
                  <a:cubicBezTo>
                    <a:pt x="667336" y="131064"/>
                    <a:pt x="664644" y="129997"/>
                    <a:pt x="662510" y="127864"/>
                  </a:cubicBezTo>
                  <a:cubicBezTo>
                    <a:pt x="660377" y="125730"/>
                    <a:pt x="659310" y="123139"/>
                    <a:pt x="659310" y="120091"/>
                  </a:cubicBezTo>
                  <a:cubicBezTo>
                    <a:pt x="659310" y="117043"/>
                    <a:pt x="660377" y="114402"/>
                    <a:pt x="662510" y="112166"/>
                  </a:cubicBezTo>
                  <a:cubicBezTo>
                    <a:pt x="664644" y="109931"/>
                    <a:pt x="667336" y="108814"/>
                    <a:pt x="670587" y="108814"/>
                  </a:cubicBezTo>
                  <a:lnTo>
                    <a:pt x="710211" y="108814"/>
                  </a:lnTo>
                  <a:lnTo>
                    <a:pt x="710211" y="90526"/>
                  </a:lnTo>
                  <a:cubicBezTo>
                    <a:pt x="710211" y="87478"/>
                    <a:pt x="711278" y="84887"/>
                    <a:pt x="713412" y="82753"/>
                  </a:cubicBezTo>
                  <a:cubicBezTo>
                    <a:pt x="715545" y="80620"/>
                    <a:pt x="718136" y="79553"/>
                    <a:pt x="721184" y="79553"/>
                  </a:cubicBezTo>
                  <a:cubicBezTo>
                    <a:pt x="724232" y="79553"/>
                    <a:pt x="726823" y="80620"/>
                    <a:pt x="728956" y="82753"/>
                  </a:cubicBezTo>
                  <a:cubicBezTo>
                    <a:pt x="731090" y="84887"/>
                    <a:pt x="732157" y="87478"/>
                    <a:pt x="732157" y="90526"/>
                  </a:cubicBezTo>
                  <a:lnTo>
                    <a:pt x="732462" y="108814"/>
                  </a:lnTo>
                  <a:lnTo>
                    <a:pt x="774524" y="108814"/>
                  </a:lnTo>
                  <a:cubicBezTo>
                    <a:pt x="777572" y="108814"/>
                    <a:pt x="780163" y="109931"/>
                    <a:pt x="782296" y="112166"/>
                  </a:cubicBezTo>
                  <a:cubicBezTo>
                    <a:pt x="784430" y="114402"/>
                    <a:pt x="785497" y="117043"/>
                    <a:pt x="785497" y="120091"/>
                  </a:cubicBezTo>
                  <a:cubicBezTo>
                    <a:pt x="785497" y="123139"/>
                    <a:pt x="784430" y="125730"/>
                    <a:pt x="782296" y="127864"/>
                  </a:cubicBezTo>
                  <a:cubicBezTo>
                    <a:pt x="780163" y="129997"/>
                    <a:pt x="777572" y="131064"/>
                    <a:pt x="774524" y="131064"/>
                  </a:cubicBezTo>
                  <a:lnTo>
                    <a:pt x="732462" y="131064"/>
                  </a:lnTo>
                  <a:lnTo>
                    <a:pt x="732766" y="165202"/>
                  </a:lnTo>
                  <a:cubicBezTo>
                    <a:pt x="742317" y="164592"/>
                    <a:pt x="751258" y="162916"/>
                    <a:pt x="759589" y="160172"/>
                  </a:cubicBezTo>
                  <a:cubicBezTo>
                    <a:pt x="767920" y="157429"/>
                    <a:pt x="775235" y="153924"/>
                    <a:pt x="781534" y="149657"/>
                  </a:cubicBezTo>
                  <a:cubicBezTo>
                    <a:pt x="787834" y="145390"/>
                    <a:pt x="792761" y="140564"/>
                    <a:pt x="796317" y="135179"/>
                  </a:cubicBezTo>
                  <a:cubicBezTo>
                    <a:pt x="799873" y="129794"/>
                    <a:pt x="801651" y="124054"/>
                    <a:pt x="801651" y="117958"/>
                  </a:cubicBezTo>
                  <a:cubicBezTo>
                    <a:pt x="801651" y="111455"/>
                    <a:pt x="799569" y="105258"/>
                    <a:pt x="795403" y="99365"/>
                  </a:cubicBezTo>
                  <a:cubicBezTo>
                    <a:pt x="791237" y="93472"/>
                    <a:pt x="785649" y="88341"/>
                    <a:pt x="778639" y="83972"/>
                  </a:cubicBezTo>
                  <a:cubicBezTo>
                    <a:pt x="771628" y="79604"/>
                    <a:pt x="763450" y="76149"/>
                    <a:pt x="754102" y="73609"/>
                  </a:cubicBezTo>
                  <a:cubicBezTo>
                    <a:pt x="744755" y="71069"/>
                    <a:pt x="734798" y="69799"/>
                    <a:pt x="724232" y="69799"/>
                  </a:cubicBezTo>
                  <a:close/>
                  <a:moveTo>
                    <a:pt x="2164945" y="67399"/>
                  </a:moveTo>
                  <a:cubicBezTo>
                    <a:pt x="2166317" y="67526"/>
                    <a:pt x="2167663" y="67970"/>
                    <a:pt x="2168984" y="68732"/>
                  </a:cubicBezTo>
                  <a:cubicBezTo>
                    <a:pt x="2171625" y="70256"/>
                    <a:pt x="2173454" y="72441"/>
                    <a:pt x="2174470" y="75286"/>
                  </a:cubicBezTo>
                  <a:lnTo>
                    <a:pt x="2184224" y="104546"/>
                  </a:lnTo>
                  <a:cubicBezTo>
                    <a:pt x="2185240" y="107391"/>
                    <a:pt x="2184986" y="110185"/>
                    <a:pt x="2183462" y="112928"/>
                  </a:cubicBezTo>
                  <a:cubicBezTo>
                    <a:pt x="2181938" y="115672"/>
                    <a:pt x="2179753" y="117551"/>
                    <a:pt x="2176909" y="118567"/>
                  </a:cubicBezTo>
                  <a:cubicBezTo>
                    <a:pt x="2175689" y="118974"/>
                    <a:pt x="2174572" y="119177"/>
                    <a:pt x="2173556" y="119177"/>
                  </a:cubicBezTo>
                  <a:cubicBezTo>
                    <a:pt x="2171321" y="119177"/>
                    <a:pt x="2169187" y="118466"/>
                    <a:pt x="2167155" y="117043"/>
                  </a:cubicBezTo>
                  <a:cubicBezTo>
                    <a:pt x="2165123" y="115621"/>
                    <a:pt x="2163701" y="113792"/>
                    <a:pt x="2162888" y="111557"/>
                  </a:cubicBezTo>
                  <a:lnTo>
                    <a:pt x="2153439" y="81991"/>
                  </a:lnTo>
                  <a:cubicBezTo>
                    <a:pt x="2152423" y="79146"/>
                    <a:pt x="2152626" y="76352"/>
                    <a:pt x="2154049" y="73609"/>
                  </a:cubicBezTo>
                  <a:cubicBezTo>
                    <a:pt x="2155471" y="70866"/>
                    <a:pt x="2157706" y="68986"/>
                    <a:pt x="2160754" y="67970"/>
                  </a:cubicBezTo>
                  <a:cubicBezTo>
                    <a:pt x="2162177" y="67462"/>
                    <a:pt x="2163574" y="67272"/>
                    <a:pt x="2164945" y="67399"/>
                  </a:cubicBezTo>
                  <a:close/>
                  <a:moveTo>
                    <a:pt x="1593674" y="56388"/>
                  </a:moveTo>
                  <a:cubicBezTo>
                    <a:pt x="1596620" y="56591"/>
                    <a:pt x="1599211" y="57810"/>
                    <a:pt x="1601446" y="60046"/>
                  </a:cubicBezTo>
                  <a:cubicBezTo>
                    <a:pt x="1603681" y="62281"/>
                    <a:pt x="1604697" y="64872"/>
                    <a:pt x="1604494" y="67818"/>
                  </a:cubicBezTo>
                  <a:cubicBezTo>
                    <a:pt x="1604291" y="70764"/>
                    <a:pt x="1603072" y="73355"/>
                    <a:pt x="1600837" y="75590"/>
                  </a:cubicBezTo>
                  <a:lnTo>
                    <a:pt x="1560298" y="113690"/>
                  </a:lnTo>
                  <a:cubicBezTo>
                    <a:pt x="1561517" y="113284"/>
                    <a:pt x="1562432" y="113081"/>
                    <a:pt x="1563041" y="113081"/>
                  </a:cubicBezTo>
                  <a:cubicBezTo>
                    <a:pt x="1566089" y="112674"/>
                    <a:pt x="1568731" y="113487"/>
                    <a:pt x="1570966" y="115519"/>
                  </a:cubicBezTo>
                  <a:cubicBezTo>
                    <a:pt x="1573201" y="117551"/>
                    <a:pt x="1574522" y="120091"/>
                    <a:pt x="1574929" y="123139"/>
                  </a:cubicBezTo>
                  <a:lnTo>
                    <a:pt x="1582853" y="230429"/>
                  </a:lnTo>
                  <a:cubicBezTo>
                    <a:pt x="1583057" y="233477"/>
                    <a:pt x="1582142" y="236118"/>
                    <a:pt x="1580110" y="238354"/>
                  </a:cubicBezTo>
                  <a:cubicBezTo>
                    <a:pt x="1578078" y="240589"/>
                    <a:pt x="1575538" y="241910"/>
                    <a:pt x="1572490" y="242316"/>
                  </a:cubicBezTo>
                  <a:lnTo>
                    <a:pt x="1571881" y="242316"/>
                  </a:lnTo>
                  <a:cubicBezTo>
                    <a:pt x="1569036" y="242316"/>
                    <a:pt x="1566547" y="241300"/>
                    <a:pt x="1564413" y="239268"/>
                  </a:cubicBezTo>
                  <a:cubicBezTo>
                    <a:pt x="1562279" y="237236"/>
                    <a:pt x="1561009" y="234798"/>
                    <a:pt x="1560603" y="231953"/>
                  </a:cubicBezTo>
                  <a:lnTo>
                    <a:pt x="1552678" y="124968"/>
                  </a:lnTo>
                  <a:cubicBezTo>
                    <a:pt x="1552678" y="123342"/>
                    <a:pt x="1552983" y="121717"/>
                    <a:pt x="1553593" y="120091"/>
                  </a:cubicBezTo>
                  <a:lnTo>
                    <a:pt x="1522198" y="149352"/>
                  </a:lnTo>
                  <a:cubicBezTo>
                    <a:pt x="1520166" y="151384"/>
                    <a:pt x="1517626" y="152400"/>
                    <a:pt x="1514578" y="152400"/>
                  </a:cubicBezTo>
                  <a:cubicBezTo>
                    <a:pt x="1511327" y="152400"/>
                    <a:pt x="1508685" y="151181"/>
                    <a:pt x="1506653" y="148742"/>
                  </a:cubicBezTo>
                  <a:cubicBezTo>
                    <a:pt x="1504418" y="146507"/>
                    <a:pt x="1503402" y="143916"/>
                    <a:pt x="1503605" y="140970"/>
                  </a:cubicBezTo>
                  <a:cubicBezTo>
                    <a:pt x="1503809" y="138024"/>
                    <a:pt x="1505028" y="135433"/>
                    <a:pt x="1507263" y="133198"/>
                  </a:cubicBezTo>
                  <a:lnTo>
                    <a:pt x="1585901" y="59436"/>
                  </a:lnTo>
                  <a:cubicBezTo>
                    <a:pt x="1588137" y="57201"/>
                    <a:pt x="1590727" y="56185"/>
                    <a:pt x="1593674" y="56388"/>
                  </a:cubicBezTo>
                  <a:close/>
                  <a:moveTo>
                    <a:pt x="1036042" y="50597"/>
                  </a:moveTo>
                  <a:cubicBezTo>
                    <a:pt x="1066929" y="51613"/>
                    <a:pt x="1089179" y="62687"/>
                    <a:pt x="1102793" y="83820"/>
                  </a:cubicBezTo>
                  <a:cubicBezTo>
                    <a:pt x="1108686" y="93167"/>
                    <a:pt x="1112598" y="103632"/>
                    <a:pt x="1114528" y="115214"/>
                  </a:cubicBezTo>
                  <a:cubicBezTo>
                    <a:pt x="1116459" y="126797"/>
                    <a:pt x="1117119" y="138684"/>
                    <a:pt x="1116509" y="150876"/>
                  </a:cubicBezTo>
                  <a:lnTo>
                    <a:pt x="1134797" y="136550"/>
                  </a:lnTo>
                  <a:cubicBezTo>
                    <a:pt x="1137236" y="134722"/>
                    <a:pt x="1139979" y="134010"/>
                    <a:pt x="1143027" y="134417"/>
                  </a:cubicBezTo>
                  <a:cubicBezTo>
                    <a:pt x="1146075" y="134823"/>
                    <a:pt x="1148513" y="136246"/>
                    <a:pt x="1150342" y="138684"/>
                  </a:cubicBezTo>
                  <a:cubicBezTo>
                    <a:pt x="1152171" y="141122"/>
                    <a:pt x="1152882" y="143866"/>
                    <a:pt x="1152476" y="146914"/>
                  </a:cubicBezTo>
                  <a:cubicBezTo>
                    <a:pt x="1152069" y="149962"/>
                    <a:pt x="1150749" y="152400"/>
                    <a:pt x="1148513" y="154229"/>
                  </a:cubicBezTo>
                  <a:lnTo>
                    <a:pt x="1112547" y="181966"/>
                  </a:lnTo>
                  <a:cubicBezTo>
                    <a:pt x="1110921" y="191110"/>
                    <a:pt x="1108991" y="199695"/>
                    <a:pt x="1106756" y="207721"/>
                  </a:cubicBezTo>
                  <a:cubicBezTo>
                    <a:pt x="1104521" y="215748"/>
                    <a:pt x="1102387" y="222860"/>
                    <a:pt x="1100355" y="229057"/>
                  </a:cubicBezTo>
                  <a:cubicBezTo>
                    <a:pt x="1098323" y="235255"/>
                    <a:pt x="1096545" y="240284"/>
                    <a:pt x="1095021" y="244145"/>
                  </a:cubicBezTo>
                  <a:cubicBezTo>
                    <a:pt x="1093497" y="248006"/>
                    <a:pt x="1092633" y="250241"/>
                    <a:pt x="1092430" y="250850"/>
                  </a:cubicBezTo>
                  <a:cubicBezTo>
                    <a:pt x="1090398" y="255321"/>
                    <a:pt x="1087045" y="257556"/>
                    <a:pt x="1082372" y="257556"/>
                  </a:cubicBezTo>
                  <a:cubicBezTo>
                    <a:pt x="1080746" y="257556"/>
                    <a:pt x="1079222" y="257251"/>
                    <a:pt x="1077800" y="256642"/>
                  </a:cubicBezTo>
                  <a:cubicBezTo>
                    <a:pt x="1074955" y="255422"/>
                    <a:pt x="1072974" y="253390"/>
                    <a:pt x="1071856" y="250546"/>
                  </a:cubicBezTo>
                  <a:cubicBezTo>
                    <a:pt x="1070739" y="247701"/>
                    <a:pt x="1070789" y="244856"/>
                    <a:pt x="1072009" y="242011"/>
                  </a:cubicBezTo>
                  <a:cubicBezTo>
                    <a:pt x="1072212" y="241808"/>
                    <a:pt x="1073685" y="238100"/>
                    <a:pt x="1076428" y="230886"/>
                  </a:cubicBezTo>
                  <a:cubicBezTo>
                    <a:pt x="1079171" y="223672"/>
                    <a:pt x="1082067" y="214478"/>
                    <a:pt x="1085115" y="203302"/>
                  </a:cubicBezTo>
                  <a:lnTo>
                    <a:pt x="1020802" y="252984"/>
                  </a:lnTo>
                  <a:cubicBezTo>
                    <a:pt x="1018567" y="254610"/>
                    <a:pt x="1016332" y="255422"/>
                    <a:pt x="1014097" y="255422"/>
                  </a:cubicBezTo>
                  <a:cubicBezTo>
                    <a:pt x="1010236" y="255422"/>
                    <a:pt x="1007290" y="253898"/>
                    <a:pt x="1005258" y="250850"/>
                  </a:cubicBezTo>
                  <a:cubicBezTo>
                    <a:pt x="1003429" y="248615"/>
                    <a:pt x="1002718" y="245974"/>
                    <a:pt x="1003124" y="242926"/>
                  </a:cubicBezTo>
                  <a:cubicBezTo>
                    <a:pt x="1003530" y="239878"/>
                    <a:pt x="1004851" y="237338"/>
                    <a:pt x="1007086" y="235306"/>
                  </a:cubicBezTo>
                  <a:lnTo>
                    <a:pt x="1051587" y="201168"/>
                  </a:lnTo>
                  <a:lnTo>
                    <a:pt x="934849" y="208483"/>
                  </a:lnTo>
                  <a:lnTo>
                    <a:pt x="934239" y="208483"/>
                  </a:lnTo>
                  <a:cubicBezTo>
                    <a:pt x="931394" y="208483"/>
                    <a:pt x="928905" y="207467"/>
                    <a:pt x="926772" y="205435"/>
                  </a:cubicBezTo>
                  <a:cubicBezTo>
                    <a:pt x="924638" y="203403"/>
                    <a:pt x="923368" y="200965"/>
                    <a:pt x="922962" y="198120"/>
                  </a:cubicBezTo>
                  <a:cubicBezTo>
                    <a:pt x="922758" y="195072"/>
                    <a:pt x="923673" y="192430"/>
                    <a:pt x="925705" y="190195"/>
                  </a:cubicBezTo>
                  <a:cubicBezTo>
                    <a:pt x="927737" y="187960"/>
                    <a:pt x="930277" y="186741"/>
                    <a:pt x="933325" y="186538"/>
                  </a:cubicBezTo>
                  <a:lnTo>
                    <a:pt x="957404" y="185014"/>
                  </a:lnTo>
                  <a:cubicBezTo>
                    <a:pt x="957404" y="184810"/>
                    <a:pt x="957302" y="184709"/>
                    <a:pt x="957099" y="184709"/>
                  </a:cubicBezTo>
                  <a:cubicBezTo>
                    <a:pt x="956896" y="184302"/>
                    <a:pt x="956083" y="182372"/>
                    <a:pt x="954661" y="178918"/>
                  </a:cubicBezTo>
                  <a:cubicBezTo>
                    <a:pt x="953238" y="175463"/>
                    <a:pt x="951765" y="171044"/>
                    <a:pt x="950241" y="165659"/>
                  </a:cubicBezTo>
                  <a:cubicBezTo>
                    <a:pt x="948717" y="160274"/>
                    <a:pt x="947295" y="154127"/>
                    <a:pt x="945974" y="147218"/>
                  </a:cubicBezTo>
                  <a:cubicBezTo>
                    <a:pt x="944653" y="140310"/>
                    <a:pt x="943993" y="133096"/>
                    <a:pt x="943993" y="125578"/>
                  </a:cubicBezTo>
                  <a:cubicBezTo>
                    <a:pt x="943993" y="118059"/>
                    <a:pt x="944806" y="110592"/>
                    <a:pt x="946431" y="103175"/>
                  </a:cubicBezTo>
                  <a:cubicBezTo>
                    <a:pt x="948057" y="95758"/>
                    <a:pt x="951105" y="88697"/>
                    <a:pt x="955575" y="81991"/>
                  </a:cubicBezTo>
                  <a:cubicBezTo>
                    <a:pt x="970206" y="60046"/>
                    <a:pt x="997028" y="49581"/>
                    <a:pt x="1036042" y="50597"/>
                  </a:cubicBezTo>
                  <a:close/>
                  <a:moveTo>
                    <a:pt x="352376" y="49682"/>
                  </a:moveTo>
                  <a:cubicBezTo>
                    <a:pt x="355221" y="48666"/>
                    <a:pt x="358066" y="48768"/>
                    <a:pt x="360910" y="49987"/>
                  </a:cubicBezTo>
                  <a:cubicBezTo>
                    <a:pt x="363755" y="51206"/>
                    <a:pt x="365686" y="53238"/>
                    <a:pt x="366702" y="56083"/>
                  </a:cubicBezTo>
                  <a:lnTo>
                    <a:pt x="371883" y="68580"/>
                  </a:lnTo>
                  <a:cubicBezTo>
                    <a:pt x="372899" y="71425"/>
                    <a:pt x="372798" y="74270"/>
                    <a:pt x="371578" y="77114"/>
                  </a:cubicBezTo>
                  <a:cubicBezTo>
                    <a:pt x="370359" y="79959"/>
                    <a:pt x="368327" y="81890"/>
                    <a:pt x="365482" y="82906"/>
                  </a:cubicBezTo>
                  <a:cubicBezTo>
                    <a:pt x="364263" y="83515"/>
                    <a:pt x="362942" y="83820"/>
                    <a:pt x="361520" y="83820"/>
                  </a:cubicBezTo>
                  <a:cubicBezTo>
                    <a:pt x="356643" y="83820"/>
                    <a:pt x="353189" y="81483"/>
                    <a:pt x="351157" y="76810"/>
                  </a:cubicBezTo>
                  <a:lnTo>
                    <a:pt x="346280" y="64313"/>
                  </a:lnTo>
                  <a:cubicBezTo>
                    <a:pt x="345061" y="61468"/>
                    <a:pt x="345061" y="58623"/>
                    <a:pt x="346280" y="55778"/>
                  </a:cubicBezTo>
                  <a:cubicBezTo>
                    <a:pt x="347499" y="52934"/>
                    <a:pt x="349531" y="50902"/>
                    <a:pt x="352376" y="49682"/>
                  </a:cubicBezTo>
                  <a:close/>
                  <a:moveTo>
                    <a:pt x="514530" y="47244"/>
                  </a:moveTo>
                  <a:cubicBezTo>
                    <a:pt x="517578" y="46838"/>
                    <a:pt x="520321" y="47549"/>
                    <a:pt x="522759" y="49378"/>
                  </a:cubicBezTo>
                  <a:cubicBezTo>
                    <a:pt x="525198" y="51206"/>
                    <a:pt x="526671" y="53594"/>
                    <a:pt x="527179" y="56540"/>
                  </a:cubicBezTo>
                  <a:cubicBezTo>
                    <a:pt x="527687" y="59487"/>
                    <a:pt x="527026" y="62179"/>
                    <a:pt x="525198" y="64618"/>
                  </a:cubicBezTo>
                  <a:lnTo>
                    <a:pt x="516054" y="77114"/>
                  </a:lnTo>
                  <a:cubicBezTo>
                    <a:pt x="513615" y="79959"/>
                    <a:pt x="510567" y="81382"/>
                    <a:pt x="506910" y="81382"/>
                  </a:cubicBezTo>
                  <a:cubicBezTo>
                    <a:pt x="504268" y="81382"/>
                    <a:pt x="502134" y="80670"/>
                    <a:pt x="500509" y="79248"/>
                  </a:cubicBezTo>
                  <a:cubicBezTo>
                    <a:pt x="498070" y="77419"/>
                    <a:pt x="496597" y="74981"/>
                    <a:pt x="496089" y="71933"/>
                  </a:cubicBezTo>
                  <a:cubicBezTo>
                    <a:pt x="495581" y="68885"/>
                    <a:pt x="496242" y="66142"/>
                    <a:pt x="498070" y="63703"/>
                  </a:cubicBezTo>
                  <a:lnTo>
                    <a:pt x="507214" y="51511"/>
                  </a:lnTo>
                  <a:cubicBezTo>
                    <a:pt x="509043" y="49073"/>
                    <a:pt x="511482" y="47650"/>
                    <a:pt x="514530" y="47244"/>
                  </a:cubicBezTo>
                  <a:close/>
                  <a:moveTo>
                    <a:pt x="430367" y="42977"/>
                  </a:moveTo>
                  <a:cubicBezTo>
                    <a:pt x="431764" y="43078"/>
                    <a:pt x="433148" y="43485"/>
                    <a:pt x="434520" y="44196"/>
                  </a:cubicBezTo>
                  <a:cubicBezTo>
                    <a:pt x="437263" y="45618"/>
                    <a:pt x="439142" y="47752"/>
                    <a:pt x="440158" y="50597"/>
                  </a:cubicBezTo>
                  <a:lnTo>
                    <a:pt x="444426" y="63094"/>
                  </a:lnTo>
                  <a:cubicBezTo>
                    <a:pt x="445442" y="65938"/>
                    <a:pt x="445238" y="68732"/>
                    <a:pt x="443816" y="71476"/>
                  </a:cubicBezTo>
                  <a:cubicBezTo>
                    <a:pt x="442394" y="74219"/>
                    <a:pt x="440158" y="76098"/>
                    <a:pt x="437110" y="77114"/>
                  </a:cubicBezTo>
                  <a:cubicBezTo>
                    <a:pt x="435891" y="77521"/>
                    <a:pt x="434774" y="77724"/>
                    <a:pt x="433758" y="77724"/>
                  </a:cubicBezTo>
                  <a:cubicBezTo>
                    <a:pt x="428678" y="77724"/>
                    <a:pt x="425122" y="75184"/>
                    <a:pt x="423090" y="70104"/>
                  </a:cubicBezTo>
                  <a:lnTo>
                    <a:pt x="419127" y="57607"/>
                  </a:lnTo>
                  <a:cubicBezTo>
                    <a:pt x="418111" y="54762"/>
                    <a:pt x="418314" y="51968"/>
                    <a:pt x="419737" y="49225"/>
                  </a:cubicBezTo>
                  <a:cubicBezTo>
                    <a:pt x="421159" y="46482"/>
                    <a:pt x="423293" y="44602"/>
                    <a:pt x="426138" y="43586"/>
                  </a:cubicBezTo>
                  <a:cubicBezTo>
                    <a:pt x="427560" y="43078"/>
                    <a:pt x="428970" y="42875"/>
                    <a:pt x="430367" y="42977"/>
                  </a:cubicBezTo>
                  <a:close/>
                  <a:moveTo>
                    <a:pt x="1220446" y="32766"/>
                  </a:moveTo>
                  <a:cubicBezTo>
                    <a:pt x="1223494" y="32258"/>
                    <a:pt x="1226237" y="32817"/>
                    <a:pt x="1228676" y="34442"/>
                  </a:cubicBezTo>
                  <a:cubicBezTo>
                    <a:pt x="1241884" y="43383"/>
                    <a:pt x="1253365" y="53340"/>
                    <a:pt x="1263118" y="64313"/>
                  </a:cubicBezTo>
                  <a:lnTo>
                    <a:pt x="1285978" y="53035"/>
                  </a:lnTo>
                  <a:cubicBezTo>
                    <a:pt x="1288823" y="51613"/>
                    <a:pt x="1291668" y="51359"/>
                    <a:pt x="1294513" y="52273"/>
                  </a:cubicBezTo>
                  <a:cubicBezTo>
                    <a:pt x="1297357" y="53188"/>
                    <a:pt x="1299491" y="55067"/>
                    <a:pt x="1300913" y="57912"/>
                  </a:cubicBezTo>
                  <a:cubicBezTo>
                    <a:pt x="1302336" y="60757"/>
                    <a:pt x="1302539" y="63602"/>
                    <a:pt x="1301523" y="66446"/>
                  </a:cubicBezTo>
                  <a:cubicBezTo>
                    <a:pt x="1300507" y="69291"/>
                    <a:pt x="1298577" y="71425"/>
                    <a:pt x="1295732" y="72847"/>
                  </a:cubicBezTo>
                  <a:lnTo>
                    <a:pt x="1277139" y="81991"/>
                  </a:lnTo>
                  <a:cubicBezTo>
                    <a:pt x="1284048" y="92354"/>
                    <a:pt x="1289483" y="103022"/>
                    <a:pt x="1293446" y="113995"/>
                  </a:cubicBezTo>
                  <a:cubicBezTo>
                    <a:pt x="1297408" y="124968"/>
                    <a:pt x="1299897" y="136246"/>
                    <a:pt x="1300913" y="147828"/>
                  </a:cubicBezTo>
                  <a:cubicBezTo>
                    <a:pt x="1301523" y="154534"/>
                    <a:pt x="1301371" y="161392"/>
                    <a:pt x="1300456" y="168402"/>
                  </a:cubicBezTo>
                  <a:cubicBezTo>
                    <a:pt x="1299542" y="175412"/>
                    <a:pt x="1297967" y="182169"/>
                    <a:pt x="1295732" y="188671"/>
                  </a:cubicBezTo>
                  <a:cubicBezTo>
                    <a:pt x="1293497" y="195174"/>
                    <a:pt x="1290652" y="201320"/>
                    <a:pt x="1287197" y="207112"/>
                  </a:cubicBezTo>
                  <a:cubicBezTo>
                    <a:pt x="1283743" y="212903"/>
                    <a:pt x="1279781" y="218034"/>
                    <a:pt x="1275310" y="222504"/>
                  </a:cubicBezTo>
                  <a:cubicBezTo>
                    <a:pt x="1265963" y="231851"/>
                    <a:pt x="1256311" y="236525"/>
                    <a:pt x="1246354" y="236525"/>
                  </a:cubicBezTo>
                  <a:lnTo>
                    <a:pt x="1244221" y="236525"/>
                  </a:lnTo>
                  <a:cubicBezTo>
                    <a:pt x="1241173" y="236118"/>
                    <a:pt x="1238633" y="234798"/>
                    <a:pt x="1236601" y="232562"/>
                  </a:cubicBezTo>
                  <a:cubicBezTo>
                    <a:pt x="1234569" y="230327"/>
                    <a:pt x="1233654" y="227686"/>
                    <a:pt x="1233857" y="224638"/>
                  </a:cubicBezTo>
                  <a:cubicBezTo>
                    <a:pt x="1234264" y="221590"/>
                    <a:pt x="1235585" y="218999"/>
                    <a:pt x="1237820" y="216865"/>
                  </a:cubicBezTo>
                  <a:cubicBezTo>
                    <a:pt x="1240055" y="214732"/>
                    <a:pt x="1242697" y="213868"/>
                    <a:pt x="1245745" y="214274"/>
                  </a:cubicBezTo>
                  <a:cubicBezTo>
                    <a:pt x="1247573" y="214478"/>
                    <a:pt x="1249707" y="213919"/>
                    <a:pt x="1252145" y="212598"/>
                  </a:cubicBezTo>
                  <a:cubicBezTo>
                    <a:pt x="1254584" y="211277"/>
                    <a:pt x="1257022" y="209398"/>
                    <a:pt x="1259461" y="206959"/>
                  </a:cubicBezTo>
                  <a:cubicBezTo>
                    <a:pt x="1262102" y="204318"/>
                    <a:pt x="1264693" y="200914"/>
                    <a:pt x="1267233" y="196748"/>
                  </a:cubicBezTo>
                  <a:cubicBezTo>
                    <a:pt x="1269773" y="192583"/>
                    <a:pt x="1272008" y="188011"/>
                    <a:pt x="1273939" y="183032"/>
                  </a:cubicBezTo>
                  <a:cubicBezTo>
                    <a:pt x="1275869" y="178054"/>
                    <a:pt x="1277291" y="172720"/>
                    <a:pt x="1278206" y="167030"/>
                  </a:cubicBezTo>
                  <a:cubicBezTo>
                    <a:pt x="1279120" y="161341"/>
                    <a:pt x="1279374" y="155550"/>
                    <a:pt x="1278968" y="149657"/>
                  </a:cubicBezTo>
                  <a:cubicBezTo>
                    <a:pt x="1278155" y="139294"/>
                    <a:pt x="1275869" y="129337"/>
                    <a:pt x="1272110" y="119786"/>
                  </a:cubicBezTo>
                  <a:cubicBezTo>
                    <a:pt x="1268351" y="110236"/>
                    <a:pt x="1263321" y="100990"/>
                    <a:pt x="1257022" y="92050"/>
                  </a:cubicBezTo>
                  <a:lnTo>
                    <a:pt x="1216484" y="112166"/>
                  </a:lnTo>
                  <a:cubicBezTo>
                    <a:pt x="1214452" y="112979"/>
                    <a:pt x="1212826" y="113386"/>
                    <a:pt x="1211607" y="113386"/>
                  </a:cubicBezTo>
                  <a:cubicBezTo>
                    <a:pt x="1207137" y="113386"/>
                    <a:pt x="1203784" y="111252"/>
                    <a:pt x="1201549" y="106985"/>
                  </a:cubicBezTo>
                  <a:cubicBezTo>
                    <a:pt x="1200126" y="104140"/>
                    <a:pt x="1199923" y="101295"/>
                    <a:pt x="1200939" y="98450"/>
                  </a:cubicBezTo>
                  <a:cubicBezTo>
                    <a:pt x="1201955" y="95606"/>
                    <a:pt x="1203885" y="93574"/>
                    <a:pt x="1206730" y="92354"/>
                  </a:cubicBezTo>
                  <a:lnTo>
                    <a:pt x="1242392" y="74371"/>
                  </a:lnTo>
                  <a:cubicBezTo>
                    <a:pt x="1238531" y="70510"/>
                    <a:pt x="1234467" y="66802"/>
                    <a:pt x="1230200" y="63246"/>
                  </a:cubicBezTo>
                  <a:cubicBezTo>
                    <a:pt x="1225933" y="59690"/>
                    <a:pt x="1221361" y="56286"/>
                    <a:pt x="1216484" y="53035"/>
                  </a:cubicBezTo>
                  <a:cubicBezTo>
                    <a:pt x="1213842" y="51206"/>
                    <a:pt x="1212267" y="48819"/>
                    <a:pt x="1211759" y="45872"/>
                  </a:cubicBezTo>
                  <a:cubicBezTo>
                    <a:pt x="1211251" y="42926"/>
                    <a:pt x="1211810" y="40132"/>
                    <a:pt x="1213436" y="37490"/>
                  </a:cubicBezTo>
                  <a:cubicBezTo>
                    <a:pt x="1215061" y="34849"/>
                    <a:pt x="1217398" y="33274"/>
                    <a:pt x="1220446" y="32766"/>
                  </a:cubicBezTo>
                  <a:close/>
                  <a:moveTo>
                    <a:pt x="1670865" y="22841"/>
                  </a:moveTo>
                  <a:cubicBezTo>
                    <a:pt x="1676554" y="22447"/>
                    <a:pt x="1682574" y="22657"/>
                    <a:pt x="1688924" y="23470"/>
                  </a:cubicBezTo>
                  <a:cubicBezTo>
                    <a:pt x="1712698" y="26314"/>
                    <a:pt x="1730783" y="36678"/>
                    <a:pt x="1743178" y="54559"/>
                  </a:cubicBezTo>
                  <a:cubicBezTo>
                    <a:pt x="1748461" y="62078"/>
                    <a:pt x="1752475" y="70307"/>
                    <a:pt x="1755218" y="79248"/>
                  </a:cubicBezTo>
                  <a:cubicBezTo>
                    <a:pt x="1757961" y="88189"/>
                    <a:pt x="1759841" y="97180"/>
                    <a:pt x="1760857" y="106223"/>
                  </a:cubicBezTo>
                  <a:cubicBezTo>
                    <a:pt x="1761873" y="115265"/>
                    <a:pt x="1762279" y="124054"/>
                    <a:pt x="1762076" y="132588"/>
                  </a:cubicBezTo>
                  <a:cubicBezTo>
                    <a:pt x="1761873" y="141122"/>
                    <a:pt x="1761365" y="148742"/>
                    <a:pt x="1760552" y="155448"/>
                  </a:cubicBezTo>
                  <a:cubicBezTo>
                    <a:pt x="1759739" y="162154"/>
                    <a:pt x="1758926" y="167640"/>
                    <a:pt x="1758113" y="171907"/>
                  </a:cubicBezTo>
                  <a:cubicBezTo>
                    <a:pt x="1757301" y="176174"/>
                    <a:pt x="1756793" y="178613"/>
                    <a:pt x="1756589" y="179222"/>
                  </a:cubicBezTo>
                  <a:cubicBezTo>
                    <a:pt x="1755980" y="182067"/>
                    <a:pt x="1754354" y="184353"/>
                    <a:pt x="1751713" y="186080"/>
                  </a:cubicBezTo>
                  <a:cubicBezTo>
                    <a:pt x="1749071" y="187808"/>
                    <a:pt x="1746328" y="188265"/>
                    <a:pt x="1743483" y="187452"/>
                  </a:cubicBezTo>
                  <a:cubicBezTo>
                    <a:pt x="1740435" y="186639"/>
                    <a:pt x="1738098" y="184963"/>
                    <a:pt x="1736473" y="182423"/>
                  </a:cubicBezTo>
                  <a:cubicBezTo>
                    <a:pt x="1734847" y="179883"/>
                    <a:pt x="1734339" y="177089"/>
                    <a:pt x="1734949" y="174041"/>
                  </a:cubicBezTo>
                  <a:cubicBezTo>
                    <a:pt x="1734949" y="174041"/>
                    <a:pt x="1735304" y="172212"/>
                    <a:pt x="1736015" y="168554"/>
                  </a:cubicBezTo>
                  <a:cubicBezTo>
                    <a:pt x="1736727" y="164897"/>
                    <a:pt x="1737438" y="160122"/>
                    <a:pt x="1738149" y="154229"/>
                  </a:cubicBezTo>
                  <a:cubicBezTo>
                    <a:pt x="1738860" y="148336"/>
                    <a:pt x="1739368" y="141681"/>
                    <a:pt x="1739673" y="134264"/>
                  </a:cubicBezTo>
                  <a:cubicBezTo>
                    <a:pt x="1739978" y="126848"/>
                    <a:pt x="1739775" y="119177"/>
                    <a:pt x="1739063" y="111252"/>
                  </a:cubicBezTo>
                  <a:cubicBezTo>
                    <a:pt x="1738352" y="103327"/>
                    <a:pt x="1736879" y="95555"/>
                    <a:pt x="1734644" y="87935"/>
                  </a:cubicBezTo>
                  <a:cubicBezTo>
                    <a:pt x="1732409" y="80315"/>
                    <a:pt x="1729157" y="73457"/>
                    <a:pt x="1724890" y="67361"/>
                  </a:cubicBezTo>
                  <a:cubicBezTo>
                    <a:pt x="1716153" y="54762"/>
                    <a:pt x="1703351" y="47447"/>
                    <a:pt x="1686485" y="45415"/>
                  </a:cubicBezTo>
                  <a:cubicBezTo>
                    <a:pt x="1668197" y="43383"/>
                    <a:pt x="1654380" y="47447"/>
                    <a:pt x="1645033" y="57607"/>
                  </a:cubicBezTo>
                  <a:cubicBezTo>
                    <a:pt x="1644626" y="58217"/>
                    <a:pt x="1644169" y="58928"/>
                    <a:pt x="1643661" y="59741"/>
                  </a:cubicBezTo>
                  <a:cubicBezTo>
                    <a:pt x="1643153" y="60554"/>
                    <a:pt x="1642696" y="61366"/>
                    <a:pt x="1642289" y="62179"/>
                  </a:cubicBezTo>
                  <a:lnTo>
                    <a:pt x="1696544" y="69799"/>
                  </a:lnTo>
                  <a:cubicBezTo>
                    <a:pt x="1699592" y="70206"/>
                    <a:pt x="1702030" y="71628"/>
                    <a:pt x="1703859" y="74066"/>
                  </a:cubicBezTo>
                  <a:cubicBezTo>
                    <a:pt x="1705688" y="76505"/>
                    <a:pt x="1706399" y="79248"/>
                    <a:pt x="1705993" y="82296"/>
                  </a:cubicBezTo>
                  <a:cubicBezTo>
                    <a:pt x="1705586" y="85141"/>
                    <a:pt x="1704367" y="87427"/>
                    <a:pt x="1702335" y="89154"/>
                  </a:cubicBezTo>
                  <a:cubicBezTo>
                    <a:pt x="1700303" y="90881"/>
                    <a:pt x="1697865" y="91745"/>
                    <a:pt x="1695020" y="91745"/>
                  </a:cubicBezTo>
                  <a:lnTo>
                    <a:pt x="1693496" y="91745"/>
                  </a:lnTo>
                  <a:lnTo>
                    <a:pt x="1635279" y="83820"/>
                  </a:lnTo>
                  <a:lnTo>
                    <a:pt x="1632536" y="82906"/>
                  </a:lnTo>
                  <a:cubicBezTo>
                    <a:pt x="1631520" y="86970"/>
                    <a:pt x="1630707" y="91288"/>
                    <a:pt x="1630097" y="95860"/>
                  </a:cubicBezTo>
                  <a:cubicBezTo>
                    <a:pt x="1629488" y="100432"/>
                    <a:pt x="1628980" y="105054"/>
                    <a:pt x="1628573" y="109728"/>
                  </a:cubicBezTo>
                  <a:cubicBezTo>
                    <a:pt x="1629183" y="109322"/>
                    <a:pt x="1630301" y="108915"/>
                    <a:pt x="1631926" y="108509"/>
                  </a:cubicBezTo>
                  <a:lnTo>
                    <a:pt x="1690143" y="109118"/>
                  </a:lnTo>
                  <a:cubicBezTo>
                    <a:pt x="1693191" y="109118"/>
                    <a:pt x="1695782" y="110185"/>
                    <a:pt x="1697915" y="112319"/>
                  </a:cubicBezTo>
                  <a:cubicBezTo>
                    <a:pt x="1700049" y="114452"/>
                    <a:pt x="1701116" y="117043"/>
                    <a:pt x="1701116" y="120091"/>
                  </a:cubicBezTo>
                  <a:cubicBezTo>
                    <a:pt x="1701116" y="123139"/>
                    <a:pt x="1700049" y="125730"/>
                    <a:pt x="1697915" y="127864"/>
                  </a:cubicBezTo>
                  <a:cubicBezTo>
                    <a:pt x="1695782" y="129997"/>
                    <a:pt x="1693191" y="131064"/>
                    <a:pt x="1690143" y="131064"/>
                  </a:cubicBezTo>
                  <a:lnTo>
                    <a:pt x="1631621" y="130759"/>
                  </a:lnTo>
                  <a:cubicBezTo>
                    <a:pt x="1630402" y="130759"/>
                    <a:pt x="1629183" y="130454"/>
                    <a:pt x="1627964" y="129845"/>
                  </a:cubicBezTo>
                  <a:cubicBezTo>
                    <a:pt x="1628167" y="133299"/>
                    <a:pt x="1628319" y="136652"/>
                    <a:pt x="1628421" y="139903"/>
                  </a:cubicBezTo>
                  <a:cubicBezTo>
                    <a:pt x="1628523" y="143154"/>
                    <a:pt x="1628777" y="146304"/>
                    <a:pt x="1629183" y="149352"/>
                  </a:cubicBezTo>
                  <a:lnTo>
                    <a:pt x="1629488" y="149352"/>
                  </a:lnTo>
                  <a:lnTo>
                    <a:pt x="1692581" y="148438"/>
                  </a:lnTo>
                  <a:lnTo>
                    <a:pt x="1692886" y="148438"/>
                  </a:lnTo>
                  <a:cubicBezTo>
                    <a:pt x="1695934" y="148438"/>
                    <a:pt x="1698525" y="149504"/>
                    <a:pt x="1700659" y="151638"/>
                  </a:cubicBezTo>
                  <a:cubicBezTo>
                    <a:pt x="1702792" y="153772"/>
                    <a:pt x="1703859" y="156362"/>
                    <a:pt x="1703859" y="159410"/>
                  </a:cubicBezTo>
                  <a:cubicBezTo>
                    <a:pt x="1703859" y="162458"/>
                    <a:pt x="1702792" y="165049"/>
                    <a:pt x="1700659" y="167183"/>
                  </a:cubicBezTo>
                  <a:cubicBezTo>
                    <a:pt x="1698525" y="169316"/>
                    <a:pt x="1695934" y="170485"/>
                    <a:pt x="1692886" y="170688"/>
                  </a:cubicBezTo>
                  <a:lnTo>
                    <a:pt x="1632231" y="171298"/>
                  </a:lnTo>
                  <a:cubicBezTo>
                    <a:pt x="1632637" y="172314"/>
                    <a:pt x="1632891" y="173380"/>
                    <a:pt x="1632993" y="174498"/>
                  </a:cubicBezTo>
                  <a:cubicBezTo>
                    <a:pt x="1633095" y="175616"/>
                    <a:pt x="1633247" y="176682"/>
                    <a:pt x="1633450" y="177698"/>
                  </a:cubicBezTo>
                  <a:cubicBezTo>
                    <a:pt x="1634060" y="180543"/>
                    <a:pt x="1633552" y="183286"/>
                    <a:pt x="1631926" y="185928"/>
                  </a:cubicBezTo>
                  <a:cubicBezTo>
                    <a:pt x="1630301" y="188570"/>
                    <a:pt x="1627964" y="190195"/>
                    <a:pt x="1624916" y="190805"/>
                  </a:cubicBezTo>
                  <a:cubicBezTo>
                    <a:pt x="1624509" y="191008"/>
                    <a:pt x="1623798" y="191110"/>
                    <a:pt x="1622782" y="191110"/>
                  </a:cubicBezTo>
                  <a:cubicBezTo>
                    <a:pt x="1620141" y="191110"/>
                    <a:pt x="1617804" y="190297"/>
                    <a:pt x="1615772" y="188671"/>
                  </a:cubicBezTo>
                  <a:cubicBezTo>
                    <a:pt x="1613740" y="187046"/>
                    <a:pt x="1612419" y="184912"/>
                    <a:pt x="1611809" y="182270"/>
                  </a:cubicBezTo>
                  <a:cubicBezTo>
                    <a:pt x="1611606" y="181661"/>
                    <a:pt x="1611047" y="178765"/>
                    <a:pt x="1610133" y="173584"/>
                  </a:cubicBezTo>
                  <a:cubicBezTo>
                    <a:pt x="1609219" y="168402"/>
                    <a:pt x="1608304" y="161798"/>
                    <a:pt x="1607390" y="153772"/>
                  </a:cubicBezTo>
                  <a:cubicBezTo>
                    <a:pt x="1606475" y="145745"/>
                    <a:pt x="1605917" y="136754"/>
                    <a:pt x="1605713" y="126797"/>
                  </a:cubicBezTo>
                  <a:cubicBezTo>
                    <a:pt x="1605510" y="116840"/>
                    <a:pt x="1606018" y="106782"/>
                    <a:pt x="1607237" y="96622"/>
                  </a:cubicBezTo>
                  <a:cubicBezTo>
                    <a:pt x="1608457" y="86462"/>
                    <a:pt x="1610743" y="76708"/>
                    <a:pt x="1614095" y="67361"/>
                  </a:cubicBezTo>
                  <a:cubicBezTo>
                    <a:pt x="1617448" y="58014"/>
                    <a:pt x="1622274" y="49784"/>
                    <a:pt x="1628573" y="42672"/>
                  </a:cubicBezTo>
                  <a:cubicBezTo>
                    <a:pt x="1639699" y="30632"/>
                    <a:pt x="1653796" y="24022"/>
                    <a:pt x="1670865" y="22841"/>
                  </a:cubicBezTo>
                  <a:close/>
                  <a:moveTo>
                    <a:pt x="1346633" y="19355"/>
                  </a:moveTo>
                  <a:cubicBezTo>
                    <a:pt x="1349478" y="18440"/>
                    <a:pt x="1352323" y="18694"/>
                    <a:pt x="1355168" y="20117"/>
                  </a:cubicBezTo>
                  <a:cubicBezTo>
                    <a:pt x="1358013" y="21539"/>
                    <a:pt x="1359943" y="23622"/>
                    <a:pt x="1360959" y="26365"/>
                  </a:cubicBezTo>
                  <a:cubicBezTo>
                    <a:pt x="1361975" y="29108"/>
                    <a:pt x="1361772" y="31902"/>
                    <a:pt x="1360349" y="34747"/>
                  </a:cubicBezTo>
                  <a:lnTo>
                    <a:pt x="1349072" y="57912"/>
                  </a:lnTo>
                  <a:cubicBezTo>
                    <a:pt x="1352729" y="57099"/>
                    <a:pt x="1357555" y="56286"/>
                    <a:pt x="1363550" y="55474"/>
                  </a:cubicBezTo>
                  <a:cubicBezTo>
                    <a:pt x="1369544" y="54661"/>
                    <a:pt x="1376047" y="54458"/>
                    <a:pt x="1383057" y="54864"/>
                  </a:cubicBezTo>
                  <a:cubicBezTo>
                    <a:pt x="1390067" y="55270"/>
                    <a:pt x="1397332" y="56439"/>
                    <a:pt x="1404850" y="58369"/>
                  </a:cubicBezTo>
                  <a:cubicBezTo>
                    <a:pt x="1412369" y="60300"/>
                    <a:pt x="1419582" y="63602"/>
                    <a:pt x="1426491" y="68275"/>
                  </a:cubicBezTo>
                  <a:cubicBezTo>
                    <a:pt x="1449046" y="83515"/>
                    <a:pt x="1460832" y="110033"/>
                    <a:pt x="1461848" y="147828"/>
                  </a:cubicBezTo>
                  <a:cubicBezTo>
                    <a:pt x="1463473" y="199441"/>
                    <a:pt x="1454330" y="233274"/>
                    <a:pt x="1434416" y="249326"/>
                  </a:cubicBezTo>
                  <a:cubicBezTo>
                    <a:pt x="1426694" y="255422"/>
                    <a:pt x="1418058" y="258470"/>
                    <a:pt x="1408508" y="258470"/>
                  </a:cubicBezTo>
                  <a:cubicBezTo>
                    <a:pt x="1404647" y="258470"/>
                    <a:pt x="1401193" y="258064"/>
                    <a:pt x="1398145" y="257251"/>
                  </a:cubicBezTo>
                  <a:cubicBezTo>
                    <a:pt x="1395097" y="256438"/>
                    <a:pt x="1392760" y="254762"/>
                    <a:pt x="1391134" y="252222"/>
                  </a:cubicBezTo>
                  <a:cubicBezTo>
                    <a:pt x="1389509" y="249682"/>
                    <a:pt x="1389102" y="246888"/>
                    <a:pt x="1389915" y="243840"/>
                  </a:cubicBezTo>
                  <a:cubicBezTo>
                    <a:pt x="1390728" y="240995"/>
                    <a:pt x="1392404" y="238760"/>
                    <a:pt x="1394944" y="237134"/>
                  </a:cubicBezTo>
                  <a:cubicBezTo>
                    <a:pt x="1397484" y="235509"/>
                    <a:pt x="1400278" y="235001"/>
                    <a:pt x="1403326" y="235610"/>
                  </a:cubicBezTo>
                  <a:cubicBezTo>
                    <a:pt x="1405561" y="236220"/>
                    <a:pt x="1408203" y="236423"/>
                    <a:pt x="1411251" y="236220"/>
                  </a:cubicBezTo>
                  <a:cubicBezTo>
                    <a:pt x="1414299" y="236017"/>
                    <a:pt x="1417347" y="234594"/>
                    <a:pt x="1420395" y="231953"/>
                  </a:cubicBezTo>
                  <a:cubicBezTo>
                    <a:pt x="1422427" y="230327"/>
                    <a:pt x="1424611" y="227787"/>
                    <a:pt x="1426948" y="224333"/>
                  </a:cubicBezTo>
                  <a:cubicBezTo>
                    <a:pt x="1429285" y="220878"/>
                    <a:pt x="1431469" y="215951"/>
                    <a:pt x="1433501" y="209550"/>
                  </a:cubicBezTo>
                  <a:cubicBezTo>
                    <a:pt x="1435533" y="203149"/>
                    <a:pt x="1437159" y="194970"/>
                    <a:pt x="1438378" y="185014"/>
                  </a:cubicBezTo>
                  <a:cubicBezTo>
                    <a:pt x="1439597" y="175057"/>
                    <a:pt x="1440004" y="162865"/>
                    <a:pt x="1439597" y="148438"/>
                  </a:cubicBezTo>
                  <a:cubicBezTo>
                    <a:pt x="1438988" y="118770"/>
                    <a:pt x="1430758" y="98450"/>
                    <a:pt x="1414909" y="87478"/>
                  </a:cubicBezTo>
                  <a:cubicBezTo>
                    <a:pt x="1408406" y="82804"/>
                    <a:pt x="1401294" y="79807"/>
                    <a:pt x="1393573" y="78486"/>
                  </a:cubicBezTo>
                  <a:cubicBezTo>
                    <a:pt x="1385851" y="77165"/>
                    <a:pt x="1378739" y="76657"/>
                    <a:pt x="1372237" y="76962"/>
                  </a:cubicBezTo>
                  <a:cubicBezTo>
                    <a:pt x="1365734" y="77267"/>
                    <a:pt x="1360248" y="77978"/>
                    <a:pt x="1355777" y="79096"/>
                  </a:cubicBezTo>
                  <a:cubicBezTo>
                    <a:pt x="1351307" y="80213"/>
                    <a:pt x="1349072" y="80772"/>
                    <a:pt x="1349072" y="80772"/>
                  </a:cubicBezTo>
                  <a:cubicBezTo>
                    <a:pt x="1347243" y="81382"/>
                    <a:pt x="1345465" y="81432"/>
                    <a:pt x="1343738" y="80924"/>
                  </a:cubicBezTo>
                  <a:cubicBezTo>
                    <a:pt x="1342011" y="80416"/>
                    <a:pt x="1340436" y="79654"/>
                    <a:pt x="1339013" y="78638"/>
                  </a:cubicBezTo>
                  <a:lnTo>
                    <a:pt x="1326821" y="103327"/>
                  </a:lnTo>
                  <a:cubicBezTo>
                    <a:pt x="1325805" y="105359"/>
                    <a:pt x="1324434" y="106883"/>
                    <a:pt x="1322707" y="107899"/>
                  </a:cubicBezTo>
                  <a:cubicBezTo>
                    <a:pt x="1320980" y="108915"/>
                    <a:pt x="1319100" y="109423"/>
                    <a:pt x="1317068" y="109423"/>
                  </a:cubicBezTo>
                  <a:cubicBezTo>
                    <a:pt x="1315239" y="109423"/>
                    <a:pt x="1313613" y="109118"/>
                    <a:pt x="1312191" y="108509"/>
                  </a:cubicBezTo>
                  <a:cubicBezTo>
                    <a:pt x="1309346" y="107086"/>
                    <a:pt x="1307416" y="104953"/>
                    <a:pt x="1306400" y="102108"/>
                  </a:cubicBezTo>
                  <a:cubicBezTo>
                    <a:pt x="1305384" y="99263"/>
                    <a:pt x="1305587" y="96418"/>
                    <a:pt x="1307009" y="93574"/>
                  </a:cubicBezTo>
                  <a:lnTo>
                    <a:pt x="1340537" y="24994"/>
                  </a:lnTo>
                  <a:cubicBezTo>
                    <a:pt x="1341757" y="22149"/>
                    <a:pt x="1343789" y="20269"/>
                    <a:pt x="1346633" y="19355"/>
                  </a:cubicBezTo>
                  <a:close/>
                  <a:moveTo>
                    <a:pt x="2000429" y="16459"/>
                  </a:moveTo>
                  <a:cubicBezTo>
                    <a:pt x="2003477" y="16053"/>
                    <a:pt x="2006221" y="16764"/>
                    <a:pt x="2008659" y="18593"/>
                  </a:cubicBezTo>
                  <a:cubicBezTo>
                    <a:pt x="2011097" y="20422"/>
                    <a:pt x="2012520" y="22860"/>
                    <a:pt x="2012926" y="25908"/>
                  </a:cubicBezTo>
                  <a:cubicBezTo>
                    <a:pt x="2013333" y="28956"/>
                    <a:pt x="2012571" y="31699"/>
                    <a:pt x="2010640" y="34138"/>
                  </a:cubicBezTo>
                  <a:cubicBezTo>
                    <a:pt x="2008710" y="36576"/>
                    <a:pt x="2006221" y="37998"/>
                    <a:pt x="2003173" y="38405"/>
                  </a:cubicBezTo>
                  <a:lnTo>
                    <a:pt x="1861745" y="55778"/>
                  </a:lnTo>
                  <a:lnTo>
                    <a:pt x="1860526" y="55778"/>
                  </a:lnTo>
                  <a:cubicBezTo>
                    <a:pt x="1857681" y="55778"/>
                    <a:pt x="1855243" y="54864"/>
                    <a:pt x="1853211" y="53035"/>
                  </a:cubicBezTo>
                  <a:cubicBezTo>
                    <a:pt x="1851179" y="51206"/>
                    <a:pt x="1849960" y="48870"/>
                    <a:pt x="1849553" y="46025"/>
                  </a:cubicBezTo>
                  <a:cubicBezTo>
                    <a:pt x="1849147" y="42977"/>
                    <a:pt x="1849858" y="40284"/>
                    <a:pt x="1851687" y="37948"/>
                  </a:cubicBezTo>
                  <a:cubicBezTo>
                    <a:pt x="1853516" y="35611"/>
                    <a:pt x="1855954" y="34239"/>
                    <a:pt x="1859002" y="33833"/>
                  </a:cubicBezTo>
                  <a:close/>
                  <a:moveTo>
                    <a:pt x="666282" y="9144"/>
                  </a:moveTo>
                  <a:cubicBezTo>
                    <a:pt x="667679" y="9246"/>
                    <a:pt x="669063" y="9652"/>
                    <a:pt x="670435" y="10363"/>
                  </a:cubicBezTo>
                  <a:cubicBezTo>
                    <a:pt x="673178" y="11786"/>
                    <a:pt x="675058" y="13919"/>
                    <a:pt x="676074" y="16764"/>
                  </a:cubicBezTo>
                  <a:lnTo>
                    <a:pt x="685827" y="44806"/>
                  </a:lnTo>
                  <a:cubicBezTo>
                    <a:pt x="686640" y="47447"/>
                    <a:pt x="686437" y="50292"/>
                    <a:pt x="685218" y="53340"/>
                  </a:cubicBezTo>
                  <a:cubicBezTo>
                    <a:pt x="697003" y="49682"/>
                    <a:pt x="710008" y="47854"/>
                    <a:pt x="724232" y="47854"/>
                  </a:cubicBezTo>
                  <a:cubicBezTo>
                    <a:pt x="727686" y="47854"/>
                    <a:pt x="731039" y="47955"/>
                    <a:pt x="734290" y="48158"/>
                  </a:cubicBezTo>
                  <a:cubicBezTo>
                    <a:pt x="737542" y="48362"/>
                    <a:pt x="740793" y="48666"/>
                    <a:pt x="744044" y="49073"/>
                  </a:cubicBezTo>
                  <a:cubicBezTo>
                    <a:pt x="744044" y="48666"/>
                    <a:pt x="744146" y="48362"/>
                    <a:pt x="744349" y="48158"/>
                  </a:cubicBezTo>
                  <a:lnTo>
                    <a:pt x="757760" y="17678"/>
                  </a:lnTo>
                  <a:cubicBezTo>
                    <a:pt x="758979" y="14834"/>
                    <a:pt x="761011" y="12903"/>
                    <a:pt x="763856" y="11887"/>
                  </a:cubicBezTo>
                  <a:cubicBezTo>
                    <a:pt x="766701" y="10871"/>
                    <a:pt x="769546" y="10973"/>
                    <a:pt x="772390" y="12192"/>
                  </a:cubicBezTo>
                  <a:cubicBezTo>
                    <a:pt x="775235" y="13411"/>
                    <a:pt x="777166" y="15443"/>
                    <a:pt x="778182" y="18288"/>
                  </a:cubicBezTo>
                  <a:cubicBezTo>
                    <a:pt x="779198" y="21133"/>
                    <a:pt x="779096" y="23978"/>
                    <a:pt x="777877" y="26822"/>
                  </a:cubicBezTo>
                  <a:lnTo>
                    <a:pt x="765685" y="53950"/>
                  </a:lnTo>
                  <a:cubicBezTo>
                    <a:pt x="783160" y="59436"/>
                    <a:pt x="797232" y="67818"/>
                    <a:pt x="807900" y="79096"/>
                  </a:cubicBezTo>
                  <a:cubicBezTo>
                    <a:pt x="818568" y="90373"/>
                    <a:pt x="823902" y="103327"/>
                    <a:pt x="823902" y="117958"/>
                  </a:cubicBezTo>
                  <a:cubicBezTo>
                    <a:pt x="823902" y="127305"/>
                    <a:pt x="821565" y="136042"/>
                    <a:pt x="816891" y="144170"/>
                  </a:cubicBezTo>
                  <a:cubicBezTo>
                    <a:pt x="812218" y="152298"/>
                    <a:pt x="805817" y="159410"/>
                    <a:pt x="797689" y="165506"/>
                  </a:cubicBezTo>
                  <a:cubicBezTo>
                    <a:pt x="789561" y="171602"/>
                    <a:pt x="779960" y="176581"/>
                    <a:pt x="768885" y="180442"/>
                  </a:cubicBezTo>
                  <a:cubicBezTo>
                    <a:pt x="757811" y="184302"/>
                    <a:pt x="745873" y="186639"/>
                    <a:pt x="733071" y="187452"/>
                  </a:cubicBezTo>
                  <a:lnTo>
                    <a:pt x="733071" y="209702"/>
                  </a:lnTo>
                  <a:lnTo>
                    <a:pt x="793117" y="208178"/>
                  </a:lnTo>
                  <a:cubicBezTo>
                    <a:pt x="795758" y="207975"/>
                    <a:pt x="798248" y="208991"/>
                    <a:pt x="800584" y="211226"/>
                  </a:cubicBezTo>
                  <a:cubicBezTo>
                    <a:pt x="802921" y="213462"/>
                    <a:pt x="804191" y="216103"/>
                    <a:pt x="804394" y="219151"/>
                  </a:cubicBezTo>
                  <a:cubicBezTo>
                    <a:pt x="804394" y="222199"/>
                    <a:pt x="803328" y="224841"/>
                    <a:pt x="801194" y="227076"/>
                  </a:cubicBezTo>
                  <a:cubicBezTo>
                    <a:pt x="799060" y="229311"/>
                    <a:pt x="796470" y="230429"/>
                    <a:pt x="793422" y="230429"/>
                  </a:cubicBezTo>
                  <a:lnTo>
                    <a:pt x="733376" y="231648"/>
                  </a:lnTo>
                  <a:lnTo>
                    <a:pt x="733376" y="254813"/>
                  </a:lnTo>
                  <a:cubicBezTo>
                    <a:pt x="733376" y="257861"/>
                    <a:pt x="732309" y="260452"/>
                    <a:pt x="730176" y="262585"/>
                  </a:cubicBezTo>
                  <a:cubicBezTo>
                    <a:pt x="728042" y="264719"/>
                    <a:pt x="725451" y="265786"/>
                    <a:pt x="722403" y="265786"/>
                  </a:cubicBezTo>
                  <a:cubicBezTo>
                    <a:pt x="719355" y="265786"/>
                    <a:pt x="716764" y="264719"/>
                    <a:pt x="714631" y="262585"/>
                  </a:cubicBezTo>
                  <a:cubicBezTo>
                    <a:pt x="712497" y="260452"/>
                    <a:pt x="711329" y="257861"/>
                    <a:pt x="711126" y="254813"/>
                  </a:cubicBezTo>
                  <a:lnTo>
                    <a:pt x="711126" y="232258"/>
                  </a:lnTo>
                  <a:lnTo>
                    <a:pt x="651080" y="233477"/>
                  </a:lnTo>
                  <a:lnTo>
                    <a:pt x="650775" y="233477"/>
                  </a:lnTo>
                  <a:cubicBezTo>
                    <a:pt x="647727" y="233477"/>
                    <a:pt x="645136" y="232410"/>
                    <a:pt x="643003" y="230276"/>
                  </a:cubicBezTo>
                  <a:cubicBezTo>
                    <a:pt x="640869" y="228143"/>
                    <a:pt x="639802" y="225654"/>
                    <a:pt x="639802" y="222809"/>
                  </a:cubicBezTo>
                  <a:cubicBezTo>
                    <a:pt x="639599" y="219558"/>
                    <a:pt x="640564" y="216865"/>
                    <a:pt x="642698" y="214732"/>
                  </a:cubicBezTo>
                  <a:cubicBezTo>
                    <a:pt x="644832" y="212598"/>
                    <a:pt x="647422" y="211430"/>
                    <a:pt x="650470" y="211226"/>
                  </a:cubicBezTo>
                  <a:lnTo>
                    <a:pt x="710821" y="210007"/>
                  </a:lnTo>
                  <a:lnTo>
                    <a:pt x="710821" y="186842"/>
                  </a:lnTo>
                  <a:cubicBezTo>
                    <a:pt x="698629" y="185826"/>
                    <a:pt x="687250" y="183337"/>
                    <a:pt x="676683" y="179375"/>
                  </a:cubicBezTo>
                  <a:cubicBezTo>
                    <a:pt x="666117" y="175412"/>
                    <a:pt x="657024" y="170383"/>
                    <a:pt x="649404" y="164287"/>
                  </a:cubicBezTo>
                  <a:cubicBezTo>
                    <a:pt x="641784" y="158191"/>
                    <a:pt x="635789" y="151181"/>
                    <a:pt x="631421" y="143256"/>
                  </a:cubicBezTo>
                  <a:cubicBezTo>
                    <a:pt x="627052" y="135331"/>
                    <a:pt x="624867" y="126898"/>
                    <a:pt x="624867" y="117958"/>
                  </a:cubicBezTo>
                  <a:cubicBezTo>
                    <a:pt x="624867" y="105156"/>
                    <a:pt x="629134" y="93574"/>
                    <a:pt x="637669" y="83210"/>
                  </a:cubicBezTo>
                  <a:cubicBezTo>
                    <a:pt x="646203" y="72847"/>
                    <a:pt x="657481" y="64516"/>
                    <a:pt x="671502" y="58217"/>
                  </a:cubicBezTo>
                  <a:cubicBezTo>
                    <a:pt x="669876" y="57810"/>
                    <a:pt x="668454" y="57048"/>
                    <a:pt x="667234" y="55931"/>
                  </a:cubicBezTo>
                  <a:cubicBezTo>
                    <a:pt x="666015" y="54813"/>
                    <a:pt x="665202" y="53442"/>
                    <a:pt x="664796" y="51816"/>
                  </a:cubicBezTo>
                  <a:lnTo>
                    <a:pt x="655042" y="24079"/>
                  </a:lnTo>
                  <a:cubicBezTo>
                    <a:pt x="654027" y="21234"/>
                    <a:pt x="654230" y="18390"/>
                    <a:pt x="655652" y="15545"/>
                  </a:cubicBezTo>
                  <a:cubicBezTo>
                    <a:pt x="657074" y="12700"/>
                    <a:pt x="659208" y="10770"/>
                    <a:pt x="662053" y="9754"/>
                  </a:cubicBezTo>
                  <a:cubicBezTo>
                    <a:pt x="663475" y="9246"/>
                    <a:pt x="664885" y="9042"/>
                    <a:pt x="666282" y="9144"/>
                  </a:cubicBezTo>
                  <a:close/>
                  <a:moveTo>
                    <a:pt x="496851" y="7010"/>
                  </a:moveTo>
                  <a:cubicBezTo>
                    <a:pt x="499696" y="6604"/>
                    <a:pt x="502338" y="7417"/>
                    <a:pt x="504776" y="9449"/>
                  </a:cubicBezTo>
                  <a:cubicBezTo>
                    <a:pt x="507214" y="11481"/>
                    <a:pt x="508637" y="14021"/>
                    <a:pt x="509043" y="17069"/>
                  </a:cubicBezTo>
                  <a:cubicBezTo>
                    <a:pt x="509246" y="20117"/>
                    <a:pt x="508383" y="22809"/>
                    <a:pt x="506452" y="25146"/>
                  </a:cubicBezTo>
                  <a:cubicBezTo>
                    <a:pt x="504522" y="27483"/>
                    <a:pt x="502033" y="28854"/>
                    <a:pt x="498985" y="29261"/>
                  </a:cubicBezTo>
                  <a:lnTo>
                    <a:pt x="345366" y="42672"/>
                  </a:lnTo>
                  <a:lnTo>
                    <a:pt x="344451" y="42672"/>
                  </a:lnTo>
                  <a:cubicBezTo>
                    <a:pt x="341606" y="42672"/>
                    <a:pt x="339168" y="41707"/>
                    <a:pt x="337136" y="39776"/>
                  </a:cubicBezTo>
                  <a:cubicBezTo>
                    <a:pt x="335104" y="37846"/>
                    <a:pt x="333885" y="35458"/>
                    <a:pt x="333478" y="32614"/>
                  </a:cubicBezTo>
                  <a:cubicBezTo>
                    <a:pt x="333072" y="29566"/>
                    <a:pt x="333885" y="26873"/>
                    <a:pt x="335917" y="24536"/>
                  </a:cubicBezTo>
                  <a:cubicBezTo>
                    <a:pt x="337949" y="22200"/>
                    <a:pt x="340489" y="20930"/>
                    <a:pt x="343537" y="20726"/>
                  </a:cubicBezTo>
                  <a:close/>
                  <a:moveTo>
                    <a:pt x="1050063" y="6096"/>
                  </a:moveTo>
                  <a:cubicBezTo>
                    <a:pt x="1053111" y="5283"/>
                    <a:pt x="1055956" y="5639"/>
                    <a:pt x="1058597" y="7163"/>
                  </a:cubicBezTo>
                  <a:cubicBezTo>
                    <a:pt x="1061239" y="8687"/>
                    <a:pt x="1062966" y="10871"/>
                    <a:pt x="1063779" y="13716"/>
                  </a:cubicBezTo>
                  <a:cubicBezTo>
                    <a:pt x="1064795" y="16561"/>
                    <a:pt x="1064490" y="19355"/>
                    <a:pt x="1062865" y="22098"/>
                  </a:cubicBezTo>
                  <a:cubicBezTo>
                    <a:pt x="1061239" y="24841"/>
                    <a:pt x="1059004" y="26619"/>
                    <a:pt x="1056159" y="27432"/>
                  </a:cubicBezTo>
                  <a:lnTo>
                    <a:pt x="982398" y="48463"/>
                  </a:lnTo>
                  <a:cubicBezTo>
                    <a:pt x="981585" y="48666"/>
                    <a:pt x="980569" y="48768"/>
                    <a:pt x="979350" y="48768"/>
                  </a:cubicBezTo>
                  <a:cubicBezTo>
                    <a:pt x="976911" y="48768"/>
                    <a:pt x="974676" y="48057"/>
                    <a:pt x="972644" y="46634"/>
                  </a:cubicBezTo>
                  <a:cubicBezTo>
                    <a:pt x="970612" y="45212"/>
                    <a:pt x="969291" y="43282"/>
                    <a:pt x="968682" y="40843"/>
                  </a:cubicBezTo>
                  <a:cubicBezTo>
                    <a:pt x="967666" y="37795"/>
                    <a:pt x="967970" y="34950"/>
                    <a:pt x="969596" y="32309"/>
                  </a:cubicBezTo>
                  <a:cubicBezTo>
                    <a:pt x="971222" y="29667"/>
                    <a:pt x="973457" y="27940"/>
                    <a:pt x="976302" y="27127"/>
                  </a:cubicBezTo>
                  <a:close/>
                  <a:moveTo>
                    <a:pt x="189308" y="5182"/>
                  </a:moveTo>
                  <a:cubicBezTo>
                    <a:pt x="192153" y="4369"/>
                    <a:pt x="194998" y="4674"/>
                    <a:pt x="197842" y="6096"/>
                  </a:cubicBezTo>
                  <a:cubicBezTo>
                    <a:pt x="200484" y="7722"/>
                    <a:pt x="202262" y="9957"/>
                    <a:pt x="203176" y="12802"/>
                  </a:cubicBezTo>
                  <a:cubicBezTo>
                    <a:pt x="204091" y="15646"/>
                    <a:pt x="203837" y="18390"/>
                    <a:pt x="202414" y="21031"/>
                  </a:cubicBezTo>
                  <a:lnTo>
                    <a:pt x="179554" y="63398"/>
                  </a:lnTo>
                  <a:cubicBezTo>
                    <a:pt x="178538" y="65024"/>
                    <a:pt x="177218" y="66345"/>
                    <a:pt x="175592" y="67361"/>
                  </a:cubicBezTo>
                  <a:lnTo>
                    <a:pt x="208815" y="70714"/>
                  </a:lnTo>
                  <a:cubicBezTo>
                    <a:pt x="211863" y="71120"/>
                    <a:pt x="214352" y="72441"/>
                    <a:pt x="216283" y="74676"/>
                  </a:cubicBezTo>
                  <a:cubicBezTo>
                    <a:pt x="218213" y="76911"/>
                    <a:pt x="218975" y="79553"/>
                    <a:pt x="218569" y="82601"/>
                  </a:cubicBezTo>
                  <a:cubicBezTo>
                    <a:pt x="218162" y="85446"/>
                    <a:pt x="216943" y="87833"/>
                    <a:pt x="214911" y="89764"/>
                  </a:cubicBezTo>
                  <a:cubicBezTo>
                    <a:pt x="212879" y="91694"/>
                    <a:pt x="210441" y="92659"/>
                    <a:pt x="207596" y="92659"/>
                  </a:cubicBezTo>
                  <a:lnTo>
                    <a:pt x="206377" y="92659"/>
                  </a:lnTo>
                  <a:lnTo>
                    <a:pt x="134749" y="85649"/>
                  </a:lnTo>
                  <a:cubicBezTo>
                    <a:pt x="135765" y="87274"/>
                    <a:pt x="136324" y="89103"/>
                    <a:pt x="136425" y="91135"/>
                  </a:cubicBezTo>
                  <a:cubicBezTo>
                    <a:pt x="136527" y="93167"/>
                    <a:pt x="136070" y="95098"/>
                    <a:pt x="135054" y="96926"/>
                  </a:cubicBezTo>
                  <a:cubicBezTo>
                    <a:pt x="134850" y="97130"/>
                    <a:pt x="132361" y="101346"/>
                    <a:pt x="127586" y="109576"/>
                  </a:cubicBezTo>
                  <a:cubicBezTo>
                    <a:pt x="122811" y="117805"/>
                    <a:pt x="116969" y="128321"/>
                    <a:pt x="110060" y="141122"/>
                  </a:cubicBezTo>
                  <a:lnTo>
                    <a:pt x="231066" y="138379"/>
                  </a:lnTo>
                  <a:cubicBezTo>
                    <a:pt x="234520" y="138176"/>
                    <a:pt x="237263" y="139141"/>
                    <a:pt x="239295" y="141275"/>
                  </a:cubicBezTo>
                  <a:cubicBezTo>
                    <a:pt x="241327" y="143408"/>
                    <a:pt x="242445" y="145999"/>
                    <a:pt x="242648" y="149047"/>
                  </a:cubicBezTo>
                  <a:cubicBezTo>
                    <a:pt x="242648" y="152095"/>
                    <a:pt x="241581" y="154737"/>
                    <a:pt x="239448" y="156972"/>
                  </a:cubicBezTo>
                  <a:cubicBezTo>
                    <a:pt x="237314" y="159207"/>
                    <a:pt x="234723" y="160325"/>
                    <a:pt x="231675" y="160325"/>
                  </a:cubicBezTo>
                  <a:lnTo>
                    <a:pt x="98478" y="163373"/>
                  </a:lnTo>
                  <a:cubicBezTo>
                    <a:pt x="94617" y="170891"/>
                    <a:pt x="90756" y="178664"/>
                    <a:pt x="86895" y="186690"/>
                  </a:cubicBezTo>
                  <a:cubicBezTo>
                    <a:pt x="83034" y="194716"/>
                    <a:pt x="79326" y="202692"/>
                    <a:pt x="75770" y="210617"/>
                  </a:cubicBezTo>
                  <a:cubicBezTo>
                    <a:pt x="72214" y="218542"/>
                    <a:pt x="69014" y="226416"/>
                    <a:pt x="66169" y="234239"/>
                  </a:cubicBezTo>
                  <a:cubicBezTo>
                    <a:pt x="63324" y="242062"/>
                    <a:pt x="60886" y="249428"/>
                    <a:pt x="58854" y="256337"/>
                  </a:cubicBezTo>
                  <a:cubicBezTo>
                    <a:pt x="58041" y="258572"/>
                    <a:pt x="56618" y="260452"/>
                    <a:pt x="54586" y="261976"/>
                  </a:cubicBezTo>
                  <a:cubicBezTo>
                    <a:pt x="52554" y="263500"/>
                    <a:pt x="50421" y="264262"/>
                    <a:pt x="48186" y="264262"/>
                  </a:cubicBezTo>
                  <a:cubicBezTo>
                    <a:pt x="47576" y="264262"/>
                    <a:pt x="47017" y="264211"/>
                    <a:pt x="46509" y="264109"/>
                  </a:cubicBezTo>
                  <a:cubicBezTo>
                    <a:pt x="46001" y="264008"/>
                    <a:pt x="45443" y="263855"/>
                    <a:pt x="44833" y="263652"/>
                  </a:cubicBezTo>
                  <a:cubicBezTo>
                    <a:pt x="41988" y="262839"/>
                    <a:pt x="39804" y="261061"/>
                    <a:pt x="38280" y="258318"/>
                  </a:cubicBezTo>
                  <a:cubicBezTo>
                    <a:pt x="36756" y="255575"/>
                    <a:pt x="36502" y="252781"/>
                    <a:pt x="37518" y="249936"/>
                  </a:cubicBezTo>
                  <a:cubicBezTo>
                    <a:pt x="41378" y="236728"/>
                    <a:pt x="46509" y="222656"/>
                    <a:pt x="52910" y="207721"/>
                  </a:cubicBezTo>
                  <a:cubicBezTo>
                    <a:pt x="59311" y="192786"/>
                    <a:pt x="66067" y="178206"/>
                    <a:pt x="73179" y="163982"/>
                  </a:cubicBezTo>
                  <a:lnTo>
                    <a:pt x="11305" y="165506"/>
                  </a:lnTo>
                  <a:lnTo>
                    <a:pt x="11000" y="165506"/>
                  </a:lnTo>
                  <a:cubicBezTo>
                    <a:pt x="7952" y="165506"/>
                    <a:pt x="5361" y="164440"/>
                    <a:pt x="3228" y="162306"/>
                  </a:cubicBezTo>
                  <a:cubicBezTo>
                    <a:pt x="1094" y="160172"/>
                    <a:pt x="27" y="157582"/>
                    <a:pt x="27" y="154534"/>
                  </a:cubicBezTo>
                  <a:cubicBezTo>
                    <a:pt x="-176" y="151486"/>
                    <a:pt x="789" y="148844"/>
                    <a:pt x="2923" y="146609"/>
                  </a:cubicBezTo>
                  <a:cubicBezTo>
                    <a:pt x="5056" y="144374"/>
                    <a:pt x="7647" y="143256"/>
                    <a:pt x="10695" y="143256"/>
                  </a:cubicBezTo>
                  <a:lnTo>
                    <a:pt x="84762" y="141427"/>
                  </a:lnTo>
                  <a:cubicBezTo>
                    <a:pt x="88826" y="133706"/>
                    <a:pt x="92686" y="126543"/>
                    <a:pt x="96344" y="119939"/>
                  </a:cubicBezTo>
                  <a:cubicBezTo>
                    <a:pt x="100002" y="113335"/>
                    <a:pt x="103202" y="107594"/>
                    <a:pt x="105945" y="102718"/>
                  </a:cubicBezTo>
                  <a:cubicBezTo>
                    <a:pt x="108688" y="97841"/>
                    <a:pt x="110924" y="93878"/>
                    <a:pt x="112651" y="90830"/>
                  </a:cubicBezTo>
                  <a:cubicBezTo>
                    <a:pt x="114378" y="87782"/>
                    <a:pt x="115445" y="86055"/>
                    <a:pt x="115851" y="85649"/>
                  </a:cubicBezTo>
                  <a:cubicBezTo>
                    <a:pt x="116054" y="85242"/>
                    <a:pt x="116258" y="84938"/>
                    <a:pt x="116461" y="84734"/>
                  </a:cubicBezTo>
                  <a:cubicBezTo>
                    <a:pt x="116664" y="84531"/>
                    <a:pt x="116969" y="84226"/>
                    <a:pt x="117375" y="83820"/>
                  </a:cubicBezTo>
                  <a:lnTo>
                    <a:pt x="60378" y="78334"/>
                  </a:lnTo>
                  <a:cubicBezTo>
                    <a:pt x="57330" y="77927"/>
                    <a:pt x="54790" y="76556"/>
                    <a:pt x="52758" y="74219"/>
                  </a:cubicBezTo>
                  <a:cubicBezTo>
                    <a:pt x="50726" y="71882"/>
                    <a:pt x="49913" y="69190"/>
                    <a:pt x="50319" y="66142"/>
                  </a:cubicBezTo>
                  <a:cubicBezTo>
                    <a:pt x="50726" y="63094"/>
                    <a:pt x="52148" y="60604"/>
                    <a:pt x="54586" y="58674"/>
                  </a:cubicBezTo>
                  <a:cubicBezTo>
                    <a:pt x="57025" y="56744"/>
                    <a:pt x="59666" y="55880"/>
                    <a:pt x="62511" y="56083"/>
                  </a:cubicBezTo>
                  <a:lnTo>
                    <a:pt x="162486" y="66142"/>
                  </a:lnTo>
                  <a:cubicBezTo>
                    <a:pt x="160657" y="64516"/>
                    <a:pt x="159488" y="62433"/>
                    <a:pt x="158980" y="59893"/>
                  </a:cubicBezTo>
                  <a:cubicBezTo>
                    <a:pt x="158472" y="57353"/>
                    <a:pt x="158828" y="54966"/>
                    <a:pt x="160047" y="52730"/>
                  </a:cubicBezTo>
                  <a:lnTo>
                    <a:pt x="182907" y="10668"/>
                  </a:lnTo>
                  <a:cubicBezTo>
                    <a:pt x="184330" y="7823"/>
                    <a:pt x="186463" y="5994"/>
                    <a:pt x="189308" y="5182"/>
                  </a:cubicBezTo>
                  <a:close/>
                  <a:moveTo>
                    <a:pt x="94477" y="4877"/>
                  </a:moveTo>
                  <a:cubicBezTo>
                    <a:pt x="95874" y="4978"/>
                    <a:pt x="97258" y="5385"/>
                    <a:pt x="98630" y="6096"/>
                  </a:cubicBezTo>
                  <a:cubicBezTo>
                    <a:pt x="101373" y="7518"/>
                    <a:pt x="103253" y="9652"/>
                    <a:pt x="104269" y="12497"/>
                  </a:cubicBezTo>
                  <a:lnTo>
                    <a:pt x="112194" y="36576"/>
                  </a:lnTo>
                  <a:cubicBezTo>
                    <a:pt x="113210" y="39421"/>
                    <a:pt x="113006" y="42215"/>
                    <a:pt x="111584" y="44958"/>
                  </a:cubicBezTo>
                  <a:cubicBezTo>
                    <a:pt x="110162" y="47701"/>
                    <a:pt x="108028" y="49581"/>
                    <a:pt x="105183" y="50597"/>
                  </a:cubicBezTo>
                  <a:cubicBezTo>
                    <a:pt x="103558" y="51003"/>
                    <a:pt x="102338" y="51206"/>
                    <a:pt x="101526" y="51206"/>
                  </a:cubicBezTo>
                  <a:cubicBezTo>
                    <a:pt x="99290" y="51206"/>
                    <a:pt x="97208" y="50495"/>
                    <a:pt x="95277" y="49073"/>
                  </a:cubicBezTo>
                  <a:cubicBezTo>
                    <a:pt x="93347" y="47650"/>
                    <a:pt x="91975" y="45822"/>
                    <a:pt x="91162" y="43586"/>
                  </a:cubicBezTo>
                  <a:lnTo>
                    <a:pt x="83238" y="19507"/>
                  </a:lnTo>
                  <a:cubicBezTo>
                    <a:pt x="82222" y="16459"/>
                    <a:pt x="82425" y="13614"/>
                    <a:pt x="83847" y="10973"/>
                  </a:cubicBezTo>
                  <a:cubicBezTo>
                    <a:pt x="85270" y="8331"/>
                    <a:pt x="87403" y="6502"/>
                    <a:pt x="90248" y="5486"/>
                  </a:cubicBezTo>
                  <a:cubicBezTo>
                    <a:pt x="91670" y="4978"/>
                    <a:pt x="93080" y="4775"/>
                    <a:pt x="94477" y="4877"/>
                  </a:cubicBezTo>
                  <a:close/>
                  <a:moveTo>
                    <a:pt x="2203731" y="0"/>
                  </a:moveTo>
                  <a:cubicBezTo>
                    <a:pt x="2206779" y="0"/>
                    <a:pt x="2209370" y="1067"/>
                    <a:pt x="2211503" y="3200"/>
                  </a:cubicBezTo>
                  <a:cubicBezTo>
                    <a:pt x="2213637" y="5334"/>
                    <a:pt x="2214704" y="7925"/>
                    <a:pt x="2214704" y="10973"/>
                  </a:cubicBezTo>
                  <a:lnTo>
                    <a:pt x="2214704" y="38710"/>
                  </a:lnTo>
                  <a:lnTo>
                    <a:pt x="2257681" y="42367"/>
                  </a:lnTo>
                  <a:cubicBezTo>
                    <a:pt x="2260729" y="42774"/>
                    <a:pt x="2263269" y="44094"/>
                    <a:pt x="2265301" y="46330"/>
                  </a:cubicBezTo>
                  <a:cubicBezTo>
                    <a:pt x="2267333" y="48565"/>
                    <a:pt x="2268145" y="51206"/>
                    <a:pt x="2267739" y="54254"/>
                  </a:cubicBezTo>
                  <a:cubicBezTo>
                    <a:pt x="2267536" y="57099"/>
                    <a:pt x="2266367" y="59538"/>
                    <a:pt x="2264234" y="61570"/>
                  </a:cubicBezTo>
                  <a:cubicBezTo>
                    <a:pt x="2262100" y="63602"/>
                    <a:pt x="2259611" y="64618"/>
                    <a:pt x="2256766" y="64618"/>
                  </a:cubicBezTo>
                  <a:lnTo>
                    <a:pt x="2255852" y="64618"/>
                  </a:lnTo>
                  <a:lnTo>
                    <a:pt x="2156487" y="56388"/>
                  </a:lnTo>
                  <a:cubicBezTo>
                    <a:pt x="2153439" y="55982"/>
                    <a:pt x="2150950" y="54610"/>
                    <a:pt x="2149019" y="52273"/>
                  </a:cubicBezTo>
                  <a:cubicBezTo>
                    <a:pt x="2147089" y="49936"/>
                    <a:pt x="2146225" y="47244"/>
                    <a:pt x="2146429" y="44196"/>
                  </a:cubicBezTo>
                  <a:cubicBezTo>
                    <a:pt x="2146835" y="41148"/>
                    <a:pt x="2148156" y="38659"/>
                    <a:pt x="2150391" y="36728"/>
                  </a:cubicBezTo>
                  <a:cubicBezTo>
                    <a:pt x="2152626" y="34798"/>
                    <a:pt x="2155268" y="33934"/>
                    <a:pt x="2158316" y="34138"/>
                  </a:cubicBezTo>
                  <a:lnTo>
                    <a:pt x="2192758" y="36881"/>
                  </a:lnTo>
                  <a:lnTo>
                    <a:pt x="2192758" y="10973"/>
                  </a:lnTo>
                  <a:cubicBezTo>
                    <a:pt x="2192758" y="7925"/>
                    <a:pt x="2193825" y="5334"/>
                    <a:pt x="2195959" y="3200"/>
                  </a:cubicBezTo>
                  <a:cubicBezTo>
                    <a:pt x="2198092" y="1067"/>
                    <a:pt x="2200683" y="0"/>
                    <a:pt x="220373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36" name="矩形 35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到教室外接听</a:t>
            </a:r>
          </a:p>
        </p:txBody>
      </p:sp>
      <p:pic>
        <p:nvPicPr>
          <p:cNvPr id="39" name="5627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7793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1617762" y="-109228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551326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advClick="0" advTm="0">
        <p159:morph option="byObject"/>
      </p:transition>
    </mc:Choice>
    <mc:Fallback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59259E-6 L -0.08203 0.26297 " pathEditMode="relative" rAng="0" ptsTypes="AA">
                                      <p:cBhvr>
                                        <p:cTn id="6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3" y="1314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path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125E-6 -3.7037E-7 L -0.28451 -0.00024 " pathEditMode="relative" rAng="0" ptsTypes="AA">
                                      <p:cBhvr>
                                        <p:cTn id="21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71" y="-37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1.25E-6 -2.96296E-6 L -0.44063 -2.96296E-6 " pathEditMode="relative" rAng="0" ptsTypes="AA">
                                      <p:cBhvr>
                                        <p:cTn id="23" dur="4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031" y="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399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32" dur="250" fill="hold"/>
                                        <p:tgtEl>
                                          <p:spTgt spid="4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</p:childTnLst>
        </p:cTn>
      </p:par>
    </p:tnLst>
    <p:bldLst>
      <p:bldP spid="33" grpId="0" animBg="1"/>
      <p:bldP spid="33" grpId="1" animBg="1"/>
      <p:bldP spid="3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8C9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6"/>
          <p:cNvSpPr>
            <a:spLocks/>
          </p:cNvSpPr>
          <p:nvPr/>
        </p:nvSpPr>
        <p:spPr bwMode="auto">
          <a:xfrm rot="18900000">
            <a:off x="4224439" y="1112538"/>
            <a:ext cx="6257974" cy="5628457"/>
          </a:xfrm>
          <a:custGeom>
            <a:avLst/>
            <a:gdLst>
              <a:gd name="T0" fmla="*/ 299 w 920"/>
              <a:gd name="T1" fmla="*/ 0 h 1146"/>
              <a:gd name="T2" fmla="*/ 920 w 920"/>
              <a:gd name="T3" fmla="*/ 410 h 1146"/>
              <a:gd name="T4" fmla="*/ 920 w 920"/>
              <a:gd name="T5" fmla="*/ 1146 h 1146"/>
              <a:gd name="T6" fmla="*/ 187 w 920"/>
              <a:gd name="T7" fmla="*/ 1144 h 1146"/>
              <a:gd name="T8" fmla="*/ 33 w 920"/>
              <a:gd name="T9" fmla="*/ 1028 h 1146"/>
              <a:gd name="T10" fmla="*/ 0 w 920"/>
              <a:gd name="T11" fmla="*/ 968 h 1146"/>
              <a:gd name="T12" fmla="*/ 0 w 920"/>
              <a:gd name="T13" fmla="*/ 275 h 1146"/>
              <a:gd name="T14" fmla="*/ 116 w 920"/>
              <a:gd name="T15" fmla="*/ 166 h 1146"/>
              <a:gd name="T16" fmla="*/ 113 w 920"/>
              <a:gd name="T17" fmla="*/ 26 h 1146"/>
              <a:gd name="T18" fmla="*/ 299 w 920"/>
              <a:gd name="T19" fmla="*/ 0 h 1146"/>
              <a:gd name="connsiteX0" fmla="*/ 3250 w 13991"/>
              <a:gd name="connsiteY0" fmla="*/ 0 h 10102"/>
              <a:gd name="connsiteX1" fmla="*/ 13991 w 13991"/>
              <a:gd name="connsiteY1" fmla="*/ 10102 h 10102"/>
              <a:gd name="connsiteX2" fmla="*/ 10000 w 13991"/>
              <a:gd name="connsiteY2" fmla="*/ 10000 h 10102"/>
              <a:gd name="connsiteX3" fmla="*/ 2033 w 13991"/>
              <a:gd name="connsiteY3" fmla="*/ 9983 h 10102"/>
              <a:gd name="connsiteX4" fmla="*/ 359 w 13991"/>
              <a:gd name="connsiteY4" fmla="*/ 8970 h 10102"/>
              <a:gd name="connsiteX5" fmla="*/ 0 w 13991"/>
              <a:gd name="connsiteY5" fmla="*/ 8447 h 10102"/>
              <a:gd name="connsiteX6" fmla="*/ 0 w 13991"/>
              <a:gd name="connsiteY6" fmla="*/ 2400 h 10102"/>
              <a:gd name="connsiteX7" fmla="*/ 1261 w 13991"/>
              <a:gd name="connsiteY7" fmla="*/ 1449 h 10102"/>
              <a:gd name="connsiteX8" fmla="*/ 1228 w 13991"/>
              <a:gd name="connsiteY8" fmla="*/ 227 h 10102"/>
              <a:gd name="connsiteX9" fmla="*/ 3250 w 13991"/>
              <a:gd name="connsiteY9" fmla="*/ 0 h 1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991" h="10102">
                <a:moveTo>
                  <a:pt x="3250" y="0"/>
                </a:moveTo>
                <a:lnTo>
                  <a:pt x="13991" y="10102"/>
                </a:lnTo>
                <a:lnTo>
                  <a:pt x="10000" y="10000"/>
                </a:lnTo>
                <a:lnTo>
                  <a:pt x="2033" y="9983"/>
                </a:lnTo>
                <a:lnTo>
                  <a:pt x="359" y="8970"/>
                </a:lnTo>
                <a:lnTo>
                  <a:pt x="0" y="8447"/>
                </a:lnTo>
                <a:lnTo>
                  <a:pt x="0" y="2400"/>
                </a:lnTo>
                <a:lnTo>
                  <a:pt x="1261" y="1449"/>
                </a:lnTo>
                <a:cubicBezTo>
                  <a:pt x="1250" y="1042"/>
                  <a:pt x="1239" y="634"/>
                  <a:pt x="1228" y="227"/>
                </a:cubicBezTo>
                <a:lnTo>
                  <a:pt x="3250" y="0"/>
                </a:lnTo>
                <a:close/>
              </a:path>
            </a:pathLst>
          </a:custGeom>
          <a:solidFill>
            <a:srgbClr val="5BAE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5286322" y="1319018"/>
            <a:ext cx="4472858" cy="5571625"/>
          </a:xfrm>
          <a:custGeom>
            <a:avLst/>
            <a:gdLst>
              <a:gd name="T0" fmla="*/ 299 w 920"/>
              <a:gd name="T1" fmla="*/ 0 h 1146"/>
              <a:gd name="T2" fmla="*/ 920 w 920"/>
              <a:gd name="T3" fmla="*/ 410 h 1146"/>
              <a:gd name="T4" fmla="*/ 920 w 920"/>
              <a:gd name="T5" fmla="*/ 1146 h 1146"/>
              <a:gd name="T6" fmla="*/ 187 w 920"/>
              <a:gd name="T7" fmla="*/ 1144 h 1146"/>
              <a:gd name="T8" fmla="*/ 33 w 920"/>
              <a:gd name="T9" fmla="*/ 1028 h 1146"/>
              <a:gd name="T10" fmla="*/ 0 w 920"/>
              <a:gd name="T11" fmla="*/ 968 h 1146"/>
              <a:gd name="T12" fmla="*/ 0 w 920"/>
              <a:gd name="T13" fmla="*/ 275 h 1146"/>
              <a:gd name="T14" fmla="*/ 116 w 920"/>
              <a:gd name="T15" fmla="*/ 166 h 1146"/>
              <a:gd name="T16" fmla="*/ 113 w 920"/>
              <a:gd name="T17" fmla="*/ 26 h 1146"/>
              <a:gd name="T18" fmla="*/ 299 w 920"/>
              <a:gd name="T19" fmla="*/ 0 h 1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0" h="1146">
                <a:moveTo>
                  <a:pt x="299" y="0"/>
                </a:moveTo>
                <a:lnTo>
                  <a:pt x="920" y="410"/>
                </a:lnTo>
                <a:lnTo>
                  <a:pt x="920" y="1146"/>
                </a:lnTo>
                <a:lnTo>
                  <a:pt x="187" y="1144"/>
                </a:lnTo>
                <a:lnTo>
                  <a:pt x="33" y="1028"/>
                </a:lnTo>
                <a:lnTo>
                  <a:pt x="0" y="968"/>
                </a:lnTo>
                <a:lnTo>
                  <a:pt x="0" y="275"/>
                </a:lnTo>
                <a:lnTo>
                  <a:pt x="116" y="166"/>
                </a:lnTo>
                <a:lnTo>
                  <a:pt x="113" y="26"/>
                </a:lnTo>
                <a:lnTo>
                  <a:pt x="29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5203670" y="1250953"/>
            <a:ext cx="1983615" cy="5085445"/>
            <a:chOff x="4279745" y="1231903"/>
            <a:chExt cx="1983615" cy="5085445"/>
          </a:xfrm>
        </p:grpSpPr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279745" y="1231903"/>
              <a:ext cx="1983615" cy="5085445"/>
            </a:xfrm>
            <a:custGeom>
              <a:avLst/>
              <a:gdLst>
                <a:gd name="T0" fmla="*/ 172 w 172"/>
                <a:gd name="T1" fmla="*/ 157 h 441"/>
                <a:gd name="T2" fmla="*/ 172 w 172"/>
                <a:gd name="T3" fmla="*/ 156 h 441"/>
                <a:gd name="T4" fmla="*/ 172 w 172"/>
                <a:gd name="T5" fmla="*/ 132 h 441"/>
                <a:gd name="T6" fmla="*/ 123 w 172"/>
                <a:gd name="T7" fmla="*/ 76 h 441"/>
                <a:gd name="T8" fmla="*/ 123 w 172"/>
                <a:gd name="T9" fmla="*/ 61 h 441"/>
                <a:gd name="T10" fmla="*/ 127 w 172"/>
                <a:gd name="T11" fmla="*/ 61 h 441"/>
                <a:gd name="T12" fmla="*/ 133 w 172"/>
                <a:gd name="T13" fmla="*/ 54 h 441"/>
                <a:gd name="T14" fmla="*/ 133 w 172"/>
                <a:gd name="T15" fmla="*/ 6 h 441"/>
                <a:gd name="T16" fmla="*/ 127 w 172"/>
                <a:gd name="T17" fmla="*/ 0 h 441"/>
                <a:gd name="T18" fmla="*/ 46 w 172"/>
                <a:gd name="T19" fmla="*/ 0 h 441"/>
                <a:gd name="T20" fmla="*/ 39 w 172"/>
                <a:gd name="T21" fmla="*/ 6 h 441"/>
                <a:gd name="T22" fmla="*/ 39 w 172"/>
                <a:gd name="T23" fmla="*/ 54 h 441"/>
                <a:gd name="T24" fmla="*/ 46 w 172"/>
                <a:gd name="T25" fmla="*/ 61 h 441"/>
                <a:gd name="T26" fmla="*/ 50 w 172"/>
                <a:gd name="T27" fmla="*/ 61 h 441"/>
                <a:gd name="T28" fmla="*/ 50 w 172"/>
                <a:gd name="T29" fmla="*/ 76 h 441"/>
                <a:gd name="T30" fmla="*/ 0 w 172"/>
                <a:gd name="T31" fmla="*/ 132 h 441"/>
                <a:gd name="T32" fmla="*/ 0 w 172"/>
                <a:gd name="T33" fmla="*/ 156 h 441"/>
                <a:gd name="T34" fmla="*/ 0 w 172"/>
                <a:gd name="T35" fmla="*/ 156 h 441"/>
                <a:gd name="T36" fmla="*/ 7 w 172"/>
                <a:gd name="T37" fmla="*/ 172 h 441"/>
                <a:gd name="T38" fmla="*/ 7 w 172"/>
                <a:gd name="T39" fmla="*/ 173 h 441"/>
                <a:gd name="T40" fmla="*/ 0 w 172"/>
                <a:gd name="T41" fmla="*/ 189 h 441"/>
                <a:gd name="T42" fmla="*/ 0 w 172"/>
                <a:gd name="T43" fmla="*/ 247 h 441"/>
                <a:gd name="T44" fmla="*/ 0 w 172"/>
                <a:gd name="T45" fmla="*/ 248 h 441"/>
                <a:gd name="T46" fmla="*/ 7 w 172"/>
                <a:gd name="T47" fmla="*/ 264 h 441"/>
                <a:gd name="T48" fmla="*/ 7 w 172"/>
                <a:gd name="T49" fmla="*/ 264 h 441"/>
                <a:gd name="T50" fmla="*/ 0 w 172"/>
                <a:gd name="T51" fmla="*/ 281 h 441"/>
                <a:gd name="T52" fmla="*/ 0 w 172"/>
                <a:gd name="T53" fmla="*/ 339 h 441"/>
                <a:gd name="T54" fmla="*/ 0 w 172"/>
                <a:gd name="T55" fmla="*/ 339 h 441"/>
                <a:gd name="T56" fmla="*/ 7 w 172"/>
                <a:gd name="T57" fmla="*/ 355 h 441"/>
                <a:gd name="T58" fmla="*/ 7 w 172"/>
                <a:gd name="T59" fmla="*/ 355 h 441"/>
                <a:gd name="T60" fmla="*/ 0 w 172"/>
                <a:gd name="T61" fmla="*/ 372 h 441"/>
                <a:gd name="T62" fmla="*/ 0 w 172"/>
                <a:gd name="T63" fmla="*/ 412 h 441"/>
                <a:gd name="T64" fmla="*/ 29 w 172"/>
                <a:gd name="T65" fmla="*/ 441 h 441"/>
                <a:gd name="T66" fmla="*/ 143 w 172"/>
                <a:gd name="T67" fmla="*/ 441 h 441"/>
                <a:gd name="T68" fmla="*/ 172 w 172"/>
                <a:gd name="T69" fmla="*/ 412 h 441"/>
                <a:gd name="T70" fmla="*/ 172 w 172"/>
                <a:gd name="T71" fmla="*/ 372 h 441"/>
                <a:gd name="T72" fmla="*/ 165 w 172"/>
                <a:gd name="T73" fmla="*/ 355 h 441"/>
                <a:gd name="T74" fmla="*/ 165 w 172"/>
                <a:gd name="T75" fmla="*/ 355 h 441"/>
                <a:gd name="T76" fmla="*/ 172 w 172"/>
                <a:gd name="T77" fmla="*/ 339 h 441"/>
                <a:gd name="T78" fmla="*/ 172 w 172"/>
                <a:gd name="T79" fmla="*/ 339 h 441"/>
                <a:gd name="T80" fmla="*/ 172 w 172"/>
                <a:gd name="T81" fmla="*/ 281 h 441"/>
                <a:gd name="T82" fmla="*/ 165 w 172"/>
                <a:gd name="T83" fmla="*/ 264 h 441"/>
                <a:gd name="T84" fmla="*/ 165 w 172"/>
                <a:gd name="T85" fmla="*/ 264 h 441"/>
                <a:gd name="T86" fmla="*/ 172 w 172"/>
                <a:gd name="T87" fmla="*/ 248 h 441"/>
                <a:gd name="T88" fmla="*/ 172 w 172"/>
                <a:gd name="T89" fmla="*/ 247 h 441"/>
                <a:gd name="T90" fmla="*/ 172 w 172"/>
                <a:gd name="T91" fmla="*/ 189 h 441"/>
                <a:gd name="T92" fmla="*/ 165 w 172"/>
                <a:gd name="T93" fmla="*/ 173 h 441"/>
                <a:gd name="T94" fmla="*/ 165 w 172"/>
                <a:gd name="T95" fmla="*/ 172 h 441"/>
                <a:gd name="T96" fmla="*/ 172 w 172"/>
                <a:gd name="T97" fmla="*/ 157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1">
                  <a:moveTo>
                    <a:pt x="172" y="157"/>
                  </a:moveTo>
                  <a:cubicBezTo>
                    <a:pt x="172" y="156"/>
                    <a:pt x="172" y="156"/>
                    <a:pt x="172" y="156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72" y="103"/>
                    <a:pt x="151" y="79"/>
                    <a:pt x="123" y="76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30" y="61"/>
                    <a:pt x="133" y="58"/>
                    <a:pt x="133" y="5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3" y="3"/>
                    <a:pt x="130" y="0"/>
                    <a:pt x="12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0"/>
                    <a:pt x="39" y="3"/>
                    <a:pt x="39" y="6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8"/>
                    <a:pt x="42" y="61"/>
                    <a:pt x="46" y="61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22" y="79"/>
                    <a:pt x="0" y="103"/>
                    <a:pt x="0" y="132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3" y="168"/>
                    <a:pt x="7" y="172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3" y="177"/>
                    <a:pt x="0" y="183"/>
                    <a:pt x="0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54"/>
                    <a:pt x="3" y="260"/>
                    <a:pt x="7" y="264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68"/>
                    <a:pt x="0" y="274"/>
                    <a:pt x="0" y="281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0" y="345"/>
                    <a:pt x="3" y="351"/>
                    <a:pt x="7" y="355"/>
                  </a:cubicBezTo>
                  <a:cubicBezTo>
                    <a:pt x="7" y="355"/>
                    <a:pt x="7" y="355"/>
                    <a:pt x="7" y="355"/>
                  </a:cubicBezTo>
                  <a:cubicBezTo>
                    <a:pt x="3" y="360"/>
                    <a:pt x="0" y="366"/>
                    <a:pt x="0" y="37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28"/>
                    <a:pt x="13" y="441"/>
                    <a:pt x="29" y="441"/>
                  </a:cubicBezTo>
                  <a:cubicBezTo>
                    <a:pt x="143" y="441"/>
                    <a:pt x="143" y="441"/>
                    <a:pt x="143" y="441"/>
                  </a:cubicBezTo>
                  <a:cubicBezTo>
                    <a:pt x="159" y="441"/>
                    <a:pt x="172" y="428"/>
                    <a:pt x="172" y="412"/>
                  </a:cubicBezTo>
                  <a:cubicBezTo>
                    <a:pt x="172" y="372"/>
                    <a:pt x="172" y="372"/>
                    <a:pt x="172" y="372"/>
                  </a:cubicBezTo>
                  <a:cubicBezTo>
                    <a:pt x="172" y="366"/>
                    <a:pt x="170" y="360"/>
                    <a:pt x="165" y="355"/>
                  </a:cubicBezTo>
                  <a:cubicBezTo>
                    <a:pt x="165" y="355"/>
                    <a:pt x="165" y="355"/>
                    <a:pt x="165" y="355"/>
                  </a:cubicBezTo>
                  <a:cubicBezTo>
                    <a:pt x="170" y="351"/>
                    <a:pt x="172" y="345"/>
                    <a:pt x="172" y="339"/>
                  </a:cubicBezTo>
                  <a:cubicBezTo>
                    <a:pt x="172" y="339"/>
                    <a:pt x="172" y="339"/>
                    <a:pt x="172" y="339"/>
                  </a:cubicBezTo>
                  <a:cubicBezTo>
                    <a:pt x="172" y="281"/>
                    <a:pt x="172" y="281"/>
                    <a:pt x="172" y="281"/>
                  </a:cubicBezTo>
                  <a:cubicBezTo>
                    <a:pt x="172" y="274"/>
                    <a:pt x="170" y="268"/>
                    <a:pt x="165" y="264"/>
                  </a:cubicBezTo>
                  <a:cubicBezTo>
                    <a:pt x="165" y="264"/>
                    <a:pt x="165" y="264"/>
                    <a:pt x="165" y="264"/>
                  </a:cubicBezTo>
                  <a:cubicBezTo>
                    <a:pt x="170" y="260"/>
                    <a:pt x="172" y="254"/>
                    <a:pt x="172" y="248"/>
                  </a:cubicBezTo>
                  <a:cubicBezTo>
                    <a:pt x="172" y="247"/>
                    <a:pt x="172" y="247"/>
                    <a:pt x="172" y="247"/>
                  </a:cubicBezTo>
                  <a:cubicBezTo>
                    <a:pt x="172" y="189"/>
                    <a:pt x="172" y="189"/>
                    <a:pt x="172" y="189"/>
                  </a:cubicBezTo>
                  <a:cubicBezTo>
                    <a:pt x="172" y="183"/>
                    <a:pt x="170" y="177"/>
                    <a:pt x="165" y="173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70" y="168"/>
                    <a:pt x="172" y="163"/>
                    <a:pt x="172" y="157"/>
                  </a:cubicBezTo>
                </a:path>
              </a:pathLst>
            </a:custGeom>
            <a:solidFill>
              <a:srgbClr val="C3C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4440186" y="1932002"/>
              <a:ext cx="1672460" cy="4224904"/>
            </a:xfrm>
            <a:custGeom>
              <a:avLst/>
              <a:gdLst>
                <a:gd name="T0" fmla="*/ 0 w 145"/>
                <a:gd name="T1" fmla="*/ 311 h 366"/>
                <a:gd name="T2" fmla="*/ 0 w 145"/>
                <a:gd name="T3" fmla="*/ 311 h 366"/>
                <a:gd name="T4" fmla="*/ 11 w 145"/>
                <a:gd name="T5" fmla="*/ 210 h 366"/>
                <a:gd name="T6" fmla="*/ 11 w 145"/>
                <a:gd name="T7" fmla="*/ 210 h 366"/>
                <a:gd name="T8" fmla="*/ 11 w 145"/>
                <a:gd name="T9" fmla="*/ 210 h 366"/>
                <a:gd name="T10" fmla="*/ 0 w 145"/>
                <a:gd name="T11" fmla="*/ 67 h 366"/>
                <a:gd name="T12" fmla="*/ 72 w 145"/>
                <a:gd name="T13" fmla="*/ 0 h 366"/>
                <a:gd name="T14" fmla="*/ 9 w 145"/>
                <a:gd name="T15" fmla="*/ 105 h 366"/>
                <a:gd name="T16" fmla="*/ 3 w 145"/>
                <a:gd name="T17" fmla="*/ 102 h 366"/>
                <a:gd name="T18" fmla="*/ 0 w 145"/>
                <a:gd name="T19" fmla="*/ 94 h 366"/>
                <a:gd name="T20" fmla="*/ 3 w 145"/>
                <a:gd name="T21" fmla="*/ 102 h 366"/>
                <a:gd name="T22" fmla="*/ 9 w 145"/>
                <a:gd name="T23" fmla="*/ 105 h 366"/>
                <a:gd name="T24" fmla="*/ 103 w 145"/>
                <a:gd name="T25" fmla="*/ 112 h 366"/>
                <a:gd name="T26" fmla="*/ 72 w 145"/>
                <a:gd name="T27" fmla="*/ 118 h 366"/>
                <a:gd name="T28" fmla="*/ 97 w 145"/>
                <a:gd name="T29" fmla="*/ 196 h 366"/>
                <a:gd name="T30" fmla="*/ 97 w 145"/>
                <a:gd name="T31" fmla="*/ 210 h 366"/>
                <a:gd name="T32" fmla="*/ 72 w 145"/>
                <a:gd name="T33" fmla="*/ 288 h 366"/>
                <a:gd name="T34" fmla="*/ 3 w 145"/>
                <a:gd name="T35" fmla="*/ 285 h 366"/>
                <a:gd name="T36" fmla="*/ 3 w 145"/>
                <a:gd name="T37" fmla="*/ 285 h 366"/>
                <a:gd name="T38" fmla="*/ 97 w 145"/>
                <a:gd name="T39" fmla="*/ 288 h 366"/>
                <a:gd name="T40" fmla="*/ 97 w 145"/>
                <a:gd name="T41" fmla="*/ 301 h 366"/>
                <a:gd name="T42" fmla="*/ 72 w 145"/>
                <a:gd name="T43" fmla="*/ 301 h 366"/>
                <a:gd name="T44" fmla="*/ 129 w 145"/>
                <a:gd name="T45" fmla="*/ 366 h 366"/>
                <a:gd name="T46" fmla="*/ 145 w 145"/>
                <a:gd name="T47" fmla="*/ 318 h 366"/>
                <a:gd name="T48" fmla="*/ 115 w 145"/>
                <a:gd name="T49" fmla="*/ 300 h 366"/>
                <a:gd name="T50" fmla="*/ 118 w 145"/>
                <a:gd name="T51" fmla="*/ 288 h 366"/>
                <a:gd name="T52" fmla="*/ 142 w 145"/>
                <a:gd name="T53" fmla="*/ 285 h 366"/>
                <a:gd name="T54" fmla="*/ 145 w 145"/>
                <a:gd name="T55" fmla="*/ 277 h 366"/>
                <a:gd name="T56" fmla="*/ 115 w 145"/>
                <a:gd name="T57" fmla="*/ 209 h 366"/>
                <a:gd name="T58" fmla="*/ 112 w 145"/>
                <a:gd name="T59" fmla="*/ 203 h 366"/>
                <a:gd name="T60" fmla="*/ 136 w 145"/>
                <a:gd name="T61" fmla="*/ 196 h 366"/>
                <a:gd name="T62" fmla="*/ 145 w 145"/>
                <a:gd name="T63" fmla="*/ 186 h 366"/>
                <a:gd name="T64" fmla="*/ 145 w 145"/>
                <a:gd name="T65" fmla="*/ 135 h 366"/>
                <a:gd name="T66" fmla="*/ 112 w 145"/>
                <a:gd name="T67" fmla="*/ 112 h 366"/>
                <a:gd name="T68" fmla="*/ 136 w 145"/>
                <a:gd name="T69" fmla="*/ 105 h 366"/>
                <a:gd name="T70" fmla="*/ 145 w 145"/>
                <a:gd name="T71" fmla="*/ 95 h 366"/>
                <a:gd name="T72" fmla="*/ 145 w 145"/>
                <a:gd name="T73" fmla="*/ 71 h 366"/>
                <a:gd name="T74" fmla="*/ 95 w 145"/>
                <a:gd name="T75" fmla="*/ 21 h 366"/>
                <a:gd name="T76" fmla="*/ 72 w 145"/>
                <a:gd name="T77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5" h="366">
                  <a:moveTo>
                    <a:pt x="7" y="301"/>
                  </a:moveTo>
                  <a:cubicBezTo>
                    <a:pt x="3" y="302"/>
                    <a:pt x="0" y="306"/>
                    <a:pt x="0" y="311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06"/>
                    <a:pt x="3" y="302"/>
                    <a:pt x="7" y="301"/>
                  </a:cubicBezTo>
                  <a:moveTo>
                    <a:pt x="11" y="210"/>
                  </a:moveTo>
                  <a:cubicBezTo>
                    <a:pt x="10" y="210"/>
                    <a:pt x="10" y="210"/>
                    <a:pt x="10" y="210"/>
                  </a:cubicBezTo>
                  <a:cubicBezTo>
                    <a:pt x="11" y="210"/>
                    <a:pt x="11" y="210"/>
                    <a:pt x="11" y="210"/>
                  </a:cubicBezTo>
                  <a:cubicBezTo>
                    <a:pt x="70" y="210"/>
                    <a:pt x="70" y="210"/>
                    <a:pt x="70" y="210"/>
                  </a:cubicBezTo>
                  <a:cubicBezTo>
                    <a:pt x="11" y="210"/>
                    <a:pt x="11" y="210"/>
                    <a:pt x="11" y="210"/>
                  </a:cubicBezTo>
                  <a:moveTo>
                    <a:pt x="43" y="28"/>
                  </a:moveTo>
                  <a:cubicBezTo>
                    <a:pt x="20" y="28"/>
                    <a:pt x="2" y="45"/>
                    <a:pt x="0" y="67"/>
                  </a:cubicBezTo>
                  <a:cubicBezTo>
                    <a:pt x="2" y="45"/>
                    <a:pt x="20" y="28"/>
                    <a:pt x="43" y="28"/>
                  </a:cubicBezTo>
                  <a:moveTo>
                    <a:pt x="72" y="0"/>
                  </a:moveTo>
                  <a:cubicBezTo>
                    <a:pt x="72" y="105"/>
                    <a:pt x="72" y="105"/>
                    <a:pt x="72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6" y="105"/>
                    <a:pt x="4" y="104"/>
                    <a:pt x="3" y="102"/>
                  </a:cubicBezTo>
                  <a:cubicBezTo>
                    <a:pt x="1" y="100"/>
                    <a:pt x="0" y="98"/>
                    <a:pt x="0" y="9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8"/>
                    <a:pt x="1" y="100"/>
                    <a:pt x="3" y="102"/>
                  </a:cubicBezTo>
                  <a:cubicBezTo>
                    <a:pt x="4" y="104"/>
                    <a:pt x="6" y="105"/>
                    <a:pt x="9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100" y="105"/>
                    <a:pt x="103" y="108"/>
                    <a:pt x="103" y="112"/>
                  </a:cubicBezTo>
                  <a:cubicBezTo>
                    <a:pt x="103" y="115"/>
                    <a:pt x="100" y="118"/>
                    <a:pt x="97" y="118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100" y="196"/>
                    <a:pt x="103" y="199"/>
                    <a:pt x="103" y="203"/>
                  </a:cubicBezTo>
                  <a:cubicBezTo>
                    <a:pt x="103" y="207"/>
                    <a:pt x="100" y="210"/>
                    <a:pt x="97" y="210"/>
                  </a:cubicBezTo>
                  <a:cubicBezTo>
                    <a:pt x="72" y="210"/>
                    <a:pt x="72" y="210"/>
                    <a:pt x="72" y="210"/>
                  </a:cubicBezTo>
                  <a:cubicBezTo>
                    <a:pt x="72" y="288"/>
                    <a:pt x="72" y="288"/>
                    <a:pt x="72" y="288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7" y="288"/>
                    <a:pt x="4" y="287"/>
                    <a:pt x="3" y="285"/>
                  </a:cubicBezTo>
                  <a:cubicBezTo>
                    <a:pt x="2" y="285"/>
                    <a:pt x="2" y="284"/>
                    <a:pt x="2" y="284"/>
                  </a:cubicBezTo>
                  <a:cubicBezTo>
                    <a:pt x="2" y="284"/>
                    <a:pt x="2" y="285"/>
                    <a:pt x="3" y="285"/>
                  </a:cubicBezTo>
                  <a:cubicBezTo>
                    <a:pt x="4" y="287"/>
                    <a:pt x="7" y="288"/>
                    <a:pt x="9" y="288"/>
                  </a:cubicBezTo>
                  <a:cubicBezTo>
                    <a:pt x="97" y="288"/>
                    <a:pt x="97" y="288"/>
                    <a:pt x="97" y="288"/>
                  </a:cubicBezTo>
                  <a:cubicBezTo>
                    <a:pt x="100" y="288"/>
                    <a:pt x="103" y="291"/>
                    <a:pt x="103" y="294"/>
                  </a:cubicBezTo>
                  <a:cubicBezTo>
                    <a:pt x="103" y="298"/>
                    <a:pt x="100" y="301"/>
                    <a:pt x="97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72" y="301"/>
                    <a:pt x="72" y="301"/>
                    <a:pt x="72" y="301"/>
                  </a:cubicBezTo>
                  <a:cubicBezTo>
                    <a:pt x="72" y="366"/>
                    <a:pt x="72" y="366"/>
                    <a:pt x="72" y="366"/>
                  </a:cubicBezTo>
                  <a:cubicBezTo>
                    <a:pt x="129" y="366"/>
                    <a:pt x="129" y="366"/>
                    <a:pt x="129" y="366"/>
                  </a:cubicBezTo>
                  <a:cubicBezTo>
                    <a:pt x="138" y="366"/>
                    <a:pt x="145" y="359"/>
                    <a:pt x="145" y="351"/>
                  </a:cubicBezTo>
                  <a:cubicBezTo>
                    <a:pt x="145" y="318"/>
                    <a:pt x="145" y="318"/>
                    <a:pt x="145" y="318"/>
                  </a:cubicBezTo>
                  <a:cubicBezTo>
                    <a:pt x="115" y="300"/>
                    <a:pt x="115" y="300"/>
                    <a:pt x="115" y="300"/>
                  </a:cubicBezTo>
                  <a:cubicBezTo>
                    <a:pt x="115" y="300"/>
                    <a:pt x="115" y="300"/>
                    <a:pt x="115" y="300"/>
                  </a:cubicBezTo>
                  <a:cubicBezTo>
                    <a:pt x="113" y="299"/>
                    <a:pt x="112" y="297"/>
                    <a:pt x="112" y="294"/>
                  </a:cubicBezTo>
                  <a:cubicBezTo>
                    <a:pt x="112" y="291"/>
                    <a:pt x="114" y="288"/>
                    <a:pt x="118" y="288"/>
                  </a:cubicBezTo>
                  <a:cubicBezTo>
                    <a:pt x="135" y="288"/>
                    <a:pt x="135" y="288"/>
                    <a:pt x="135" y="288"/>
                  </a:cubicBezTo>
                  <a:cubicBezTo>
                    <a:pt x="138" y="288"/>
                    <a:pt x="140" y="287"/>
                    <a:pt x="142" y="285"/>
                  </a:cubicBezTo>
                  <a:cubicBezTo>
                    <a:pt x="144" y="283"/>
                    <a:pt x="145" y="280"/>
                    <a:pt x="145" y="278"/>
                  </a:cubicBezTo>
                  <a:cubicBezTo>
                    <a:pt x="145" y="277"/>
                    <a:pt x="145" y="277"/>
                    <a:pt x="145" y="27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15" y="209"/>
                    <a:pt x="115" y="209"/>
                    <a:pt x="115" y="209"/>
                  </a:cubicBezTo>
                  <a:cubicBezTo>
                    <a:pt x="115" y="209"/>
                    <a:pt x="115" y="209"/>
                    <a:pt x="115" y="209"/>
                  </a:cubicBezTo>
                  <a:cubicBezTo>
                    <a:pt x="113" y="208"/>
                    <a:pt x="112" y="206"/>
                    <a:pt x="112" y="203"/>
                  </a:cubicBezTo>
                  <a:cubicBezTo>
                    <a:pt x="112" y="199"/>
                    <a:pt x="115" y="196"/>
                    <a:pt x="118" y="196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38" y="196"/>
                    <a:pt x="140" y="195"/>
                    <a:pt x="142" y="193"/>
                  </a:cubicBezTo>
                  <a:cubicBezTo>
                    <a:pt x="144" y="192"/>
                    <a:pt x="145" y="189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4"/>
                    <a:pt x="112" y="112"/>
                  </a:cubicBezTo>
                  <a:cubicBezTo>
                    <a:pt x="112" y="108"/>
                    <a:pt x="115" y="105"/>
                    <a:pt x="118" y="105"/>
                  </a:cubicBezTo>
                  <a:cubicBezTo>
                    <a:pt x="136" y="105"/>
                    <a:pt x="136" y="105"/>
                    <a:pt x="136" y="105"/>
                  </a:cubicBezTo>
                  <a:cubicBezTo>
                    <a:pt x="138" y="105"/>
                    <a:pt x="140" y="104"/>
                    <a:pt x="142" y="102"/>
                  </a:cubicBezTo>
                  <a:cubicBezTo>
                    <a:pt x="144" y="100"/>
                    <a:pt x="145" y="98"/>
                    <a:pt x="145" y="95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5" y="71"/>
                    <a:pt x="145" y="71"/>
                    <a:pt x="145" y="71"/>
                  </a:cubicBezTo>
                  <a:cubicBezTo>
                    <a:pt x="145" y="47"/>
                    <a:pt x="126" y="28"/>
                    <a:pt x="102" y="28"/>
                  </a:cubicBezTo>
                  <a:cubicBezTo>
                    <a:pt x="98" y="28"/>
                    <a:pt x="95" y="25"/>
                    <a:pt x="95" y="2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DE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4440186" y="4358043"/>
              <a:ext cx="831370" cy="850814"/>
            </a:xfrm>
            <a:custGeom>
              <a:avLst/>
              <a:gdLst>
                <a:gd name="T0" fmla="*/ 0 w 72"/>
                <a:gd name="T1" fmla="*/ 67 h 74"/>
                <a:gd name="T2" fmla="*/ 0 w 72"/>
                <a:gd name="T3" fmla="*/ 68 h 74"/>
                <a:gd name="T4" fmla="*/ 2 w 72"/>
                <a:gd name="T5" fmla="*/ 74 h 74"/>
                <a:gd name="T6" fmla="*/ 0 w 72"/>
                <a:gd name="T7" fmla="*/ 68 h 74"/>
                <a:gd name="T8" fmla="*/ 0 w 72"/>
                <a:gd name="T9" fmla="*/ 67 h 74"/>
                <a:gd name="T10" fmla="*/ 70 w 72"/>
                <a:gd name="T11" fmla="*/ 0 h 74"/>
                <a:gd name="T12" fmla="*/ 72 w 72"/>
                <a:gd name="T13" fmla="*/ 0 h 74"/>
                <a:gd name="T14" fmla="*/ 70 w 72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4">
                  <a:moveTo>
                    <a:pt x="0" y="67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0" y="72"/>
                    <a:pt x="2" y="74"/>
                  </a:cubicBezTo>
                  <a:cubicBezTo>
                    <a:pt x="0" y="72"/>
                    <a:pt x="0" y="70"/>
                    <a:pt x="0" y="68"/>
                  </a:cubicBezTo>
                  <a:cubicBezTo>
                    <a:pt x="0" y="67"/>
                    <a:pt x="0" y="67"/>
                    <a:pt x="0" y="67"/>
                  </a:cubicBezTo>
                  <a:moveTo>
                    <a:pt x="70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E9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440186" y="4358043"/>
              <a:ext cx="831370" cy="899432"/>
            </a:xfrm>
            <a:custGeom>
              <a:avLst/>
              <a:gdLst>
                <a:gd name="T0" fmla="*/ 11 w 72"/>
                <a:gd name="T1" fmla="*/ 0 h 78"/>
                <a:gd name="T2" fmla="*/ 10 w 72"/>
                <a:gd name="T3" fmla="*/ 0 h 78"/>
                <a:gd name="T4" fmla="*/ 0 w 72"/>
                <a:gd name="T5" fmla="*/ 10 h 78"/>
                <a:gd name="T6" fmla="*/ 0 w 72"/>
                <a:gd name="T7" fmla="*/ 67 h 78"/>
                <a:gd name="T8" fmla="*/ 0 w 72"/>
                <a:gd name="T9" fmla="*/ 68 h 78"/>
                <a:gd name="T10" fmla="*/ 2 w 72"/>
                <a:gd name="T11" fmla="*/ 74 h 78"/>
                <a:gd name="T12" fmla="*/ 3 w 72"/>
                <a:gd name="T13" fmla="*/ 75 h 78"/>
                <a:gd name="T14" fmla="*/ 9 w 72"/>
                <a:gd name="T15" fmla="*/ 78 h 78"/>
                <a:gd name="T16" fmla="*/ 72 w 72"/>
                <a:gd name="T17" fmla="*/ 78 h 78"/>
                <a:gd name="T18" fmla="*/ 72 w 72"/>
                <a:gd name="T19" fmla="*/ 0 h 78"/>
                <a:gd name="T20" fmla="*/ 70 w 72"/>
                <a:gd name="T21" fmla="*/ 0 h 78"/>
                <a:gd name="T22" fmla="*/ 11 w 72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8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0" y="72"/>
                    <a:pt x="2" y="74"/>
                  </a:cubicBezTo>
                  <a:cubicBezTo>
                    <a:pt x="2" y="74"/>
                    <a:pt x="2" y="75"/>
                    <a:pt x="3" y="75"/>
                  </a:cubicBezTo>
                  <a:cubicBezTo>
                    <a:pt x="4" y="77"/>
                    <a:pt x="7" y="78"/>
                    <a:pt x="9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4440186" y="1932002"/>
              <a:ext cx="831370" cy="1215450"/>
            </a:xfrm>
            <a:custGeom>
              <a:avLst/>
              <a:gdLst>
                <a:gd name="T0" fmla="*/ 49 w 72"/>
                <a:gd name="T1" fmla="*/ 0 h 105"/>
                <a:gd name="T2" fmla="*/ 49 w 72"/>
                <a:gd name="T3" fmla="*/ 21 h 105"/>
                <a:gd name="T4" fmla="*/ 43 w 72"/>
                <a:gd name="T5" fmla="*/ 28 h 105"/>
                <a:gd name="T6" fmla="*/ 43 w 72"/>
                <a:gd name="T7" fmla="*/ 28 h 105"/>
                <a:gd name="T8" fmla="*/ 0 w 72"/>
                <a:gd name="T9" fmla="*/ 67 h 105"/>
                <a:gd name="T10" fmla="*/ 0 w 72"/>
                <a:gd name="T11" fmla="*/ 71 h 105"/>
                <a:gd name="T12" fmla="*/ 0 w 72"/>
                <a:gd name="T13" fmla="*/ 94 h 105"/>
                <a:gd name="T14" fmla="*/ 0 w 72"/>
                <a:gd name="T15" fmla="*/ 95 h 105"/>
                <a:gd name="T16" fmla="*/ 3 w 72"/>
                <a:gd name="T17" fmla="*/ 102 h 105"/>
                <a:gd name="T18" fmla="*/ 9 w 72"/>
                <a:gd name="T19" fmla="*/ 105 h 105"/>
                <a:gd name="T20" fmla="*/ 9 w 72"/>
                <a:gd name="T21" fmla="*/ 105 h 105"/>
                <a:gd name="T22" fmla="*/ 72 w 72"/>
                <a:gd name="T23" fmla="*/ 105 h 105"/>
                <a:gd name="T24" fmla="*/ 72 w 72"/>
                <a:gd name="T25" fmla="*/ 0 h 105"/>
                <a:gd name="T26" fmla="*/ 49 w 72"/>
                <a:gd name="T2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105">
                  <a:moveTo>
                    <a:pt x="49" y="0"/>
                  </a:moveTo>
                  <a:cubicBezTo>
                    <a:pt x="49" y="21"/>
                    <a:pt x="49" y="21"/>
                    <a:pt x="49" y="21"/>
                  </a:cubicBezTo>
                  <a:cubicBezTo>
                    <a:pt x="49" y="25"/>
                    <a:pt x="46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20" y="28"/>
                    <a:pt x="2" y="45"/>
                    <a:pt x="0" y="67"/>
                  </a:cubicBezTo>
                  <a:cubicBezTo>
                    <a:pt x="0" y="68"/>
                    <a:pt x="0" y="70"/>
                    <a:pt x="0" y="71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8"/>
                    <a:pt x="1" y="100"/>
                    <a:pt x="3" y="102"/>
                  </a:cubicBezTo>
                  <a:cubicBezTo>
                    <a:pt x="4" y="104"/>
                    <a:pt x="6" y="105"/>
                    <a:pt x="9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4440186" y="5408192"/>
              <a:ext cx="831370" cy="748717"/>
            </a:xfrm>
            <a:custGeom>
              <a:avLst/>
              <a:gdLst>
                <a:gd name="T0" fmla="*/ 10 w 72"/>
                <a:gd name="T1" fmla="*/ 0 h 65"/>
                <a:gd name="T2" fmla="*/ 10 w 72"/>
                <a:gd name="T3" fmla="*/ 0 h 65"/>
                <a:gd name="T4" fmla="*/ 7 w 72"/>
                <a:gd name="T5" fmla="*/ 0 h 65"/>
                <a:gd name="T6" fmla="*/ 0 w 72"/>
                <a:gd name="T7" fmla="*/ 10 h 65"/>
                <a:gd name="T8" fmla="*/ 0 w 72"/>
                <a:gd name="T9" fmla="*/ 50 h 65"/>
                <a:gd name="T10" fmla="*/ 15 w 72"/>
                <a:gd name="T11" fmla="*/ 65 h 65"/>
                <a:gd name="T12" fmla="*/ 15 w 72"/>
                <a:gd name="T13" fmla="*/ 65 h 65"/>
                <a:gd name="T14" fmla="*/ 72 w 72"/>
                <a:gd name="T15" fmla="*/ 65 h 65"/>
                <a:gd name="T16" fmla="*/ 72 w 72"/>
                <a:gd name="T17" fmla="*/ 0 h 65"/>
                <a:gd name="T18" fmla="*/ 10 w 72"/>
                <a:gd name="T1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65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1"/>
                    <a:pt x="0" y="5"/>
                    <a:pt x="0" y="1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8"/>
                    <a:pt x="7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4440186" y="3293307"/>
              <a:ext cx="831370" cy="904295"/>
            </a:xfrm>
            <a:custGeom>
              <a:avLst/>
              <a:gdLst>
                <a:gd name="T0" fmla="*/ 9 w 72"/>
                <a:gd name="T1" fmla="*/ 78 h 78"/>
                <a:gd name="T2" fmla="*/ 9 w 72"/>
                <a:gd name="T3" fmla="*/ 78 h 78"/>
                <a:gd name="T4" fmla="*/ 9 w 72"/>
                <a:gd name="T5" fmla="*/ 78 h 78"/>
                <a:gd name="T6" fmla="*/ 72 w 72"/>
                <a:gd name="T7" fmla="*/ 78 h 78"/>
                <a:gd name="T8" fmla="*/ 9 w 72"/>
                <a:gd name="T9" fmla="*/ 78 h 78"/>
                <a:gd name="T10" fmla="*/ 0 w 72"/>
                <a:gd name="T11" fmla="*/ 68 h 78"/>
                <a:gd name="T12" fmla="*/ 3 w 72"/>
                <a:gd name="T13" fmla="*/ 75 h 78"/>
                <a:gd name="T14" fmla="*/ 0 w 72"/>
                <a:gd name="T15" fmla="*/ 68 h 78"/>
                <a:gd name="T16" fmla="*/ 11 w 72"/>
                <a:gd name="T17" fmla="*/ 0 h 78"/>
                <a:gd name="T18" fmla="*/ 10 w 72"/>
                <a:gd name="T19" fmla="*/ 0 h 78"/>
                <a:gd name="T20" fmla="*/ 0 w 72"/>
                <a:gd name="T21" fmla="*/ 10 h 78"/>
                <a:gd name="T22" fmla="*/ 0 w 72"/>
                <a:gd name="T23" fmla="*/ 68 h 78"/>
                <a:gd name="T24" fmla="*/ 0 w 72"/>
                <a:gd name="T25" fmla="*/ 10 h 78"/>
                <a:gd name="T26" fmla="*/ 10 w 72"/>
                <a:gd name="T27" fmla="*/ 0 h 78"/>
                <a:gd name="T28" fmla="*/ 11 w 72"/>
                <a:gd name="T29" fmla="*/ 0 h 78"/>
                <a:gd name="T30" fmla="*/ 72 w 72"/>
                <a:gd name="T31" fmla="*/ 0 h 78"/>
                <a:gd name="T32" fmla="*/ 11 w 72"/>
                <a:gd name="T3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8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9" y="78"/>
                    <a:pt x="9" y="78"/>
                    <a:pt x="9" y="78"/>
                  </a:cubicBezTo>
                  <a:moveTo>
                    <a:pt x="0" y="68"/>
                  </a:moveTo>
                  <a:cubicBezTo>
                    <a:pt x="0" y="71"/>
                    <a:pt x="1" y="74"/>
                    <a:pt x="3" y="75"/>
                  </a:cubicBezTo>
                  <a:cubicBezTo>
                    <a:pt x="1" y="74"/>
                    <a:pt x="0" y="71"/>
                    <a:pt x="0" y="68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9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4440186" y="3293307"/>
              <a:ext cx="831370" cy="904295"/>
            </a:xfrm>
            <a:custGeom>
              <a:avLst/>
              <a:gdLst>
                <a:gd name="T0" fmla="*/ 11 w 72"/>
                <a:gd name="T1" fmla="*/ 0 h 78"/>
                <a:gd name="T2" fmla="*/ 10 w 72"/>
                <a:gd name="T3" fmla="*/ 0 h 78"/>
                <a:gd name="T4" fmla="*/ 0 w 72"/>
                <a:gd name="T5" fmla="*/ 10 h 78"/>
                <a:gd name="T6" fmla="*/ 0 w 72"/>
                <a:gd name="T7" fmla="*/ 68 h 78"/>
                <a:gd name="T8" fmla="*/ 0 w 72"/>
                <a:gd name="T9" fmla="*/ 68 h 78"/>
                <a:gd name="T10" fmla="*/ 0 w 72"/>
                <a:gd name="T11" fmla="*/ 68 h 78"/>
                <a:gd name="T12" fmla="*/ 3 w 72"/>
                <a:gd name="T13" fmla="*/ 75 h 78"/>
                <a:gd name="T14" fmla="*/ 3 w 72"/>
                <a:gd name="T15" fmla="*/ 75 h 78"/>
                <a:gd name="T16" fmla="*/ 9 w 72"/>
                <a:gd name="T17" fmla="*/ 78 h 78"/>
                <a:gd name="T18" fmla="*/ 9 w 72"/>
                <a:gd name="T19" fmla="*/ 78 h 78"/>
                <a:gd name="T20" fmla="*/ 9 w 72"/>
                <a:gd name="T21" fmla="*/ 78 h 78"/>
                <a:gd name="T22" fmla="*/ 72 w 72"/>
                <a:gd name="T23" fmla="*/ 78 h 78"/>
                <a:gd name="T24" fmla="*/ 72 w 72"/>
                <a:gd name="T25" fmla="*/ 0 h 78"/>
                <a:gd name="T26" fmla="*/ 11 w 72"/>
                <a:gd name="T2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78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1"/>
                    <a:pt x="1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4" y="77"/>
                    <a:pt x="7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4279745" y="1231903"/>
              <a:ext cx="991808" cy="5085445"/>
            </a:xfrm>
            <a:custGeom>
              <a:avLst/>
              <a:gdLst>
                <a:gd name="T0" fmla="*/ 29 w 86"/>
                <a:gd name="T1" fmla="*/ 427 h 441"/>
                <a:gd name="T2" fmla="*/ 14 w 86"/>
                <a:gd name="T3" fmla="*/ 372 h 441"/>
                <a:gd name="T4" fmla="*/ 24 w 86"/>
                <a:gd name="T5" fmla="*/ 362 h 441"/>
                <a:gd name="T6" fmla="*/ 86 w 86"/>
                <a:gd name="T7" fmla="*/ 349 h 441"/>
                <a:gd name="T8" fmla="*/ 17 w 86"/>
                <a:gd name="T9" fmla="*/ 346 h 441"/>
                <a:gd name="T10" fmla="*/ 14 w 86"/>
                <a:gd name="T11" fmla="*/ 338 h 441"/>
                <a:gd name="T12" fmla="*/ 24 w 86"/>
                <a:gd name="T13" fmla="*/ 271 h 441"/>
                <a:gd name="T14" fmla="*/ 86 w 86"/>
                <a:gd name="T15" fmla="*/ 271 h 441"/>
                <a:gd name="T16" fmla="*/ 23 w 86"/>
                <a:gd name="T17" fmla="*/ 257 h 441"/>
                <a:gd name="T18" fmla="*/ 17 w 86"/>
                <a:gd name="T19" fmla="*/ 254 h 441"/>
                <a:gd name="T20" fmla="*/ 14 w 86"/>
                <a:gd name="T21" fmla="*/ 247 h 441"/>
                <a:gd name="T22" fmla="*/ 24 w 86"/>
                <a:gd name="T23" fmla="*/ 179 h 441"/>
                <a:gd name="T24" fmla="*/ 86 w 86"/>
                <a:gd name="T25" fmla="*/ 179 h 441"/>
                <a:gd name="T26" fmla="*/ 23 w 86"/>
                <a:gd name="T27" fmla="*/ 166 h 441"/>
                <a:gd name="T28" fmla="*/ 17 w 86"/>
                <a:gd name="T29" fmla="*/ 163 h 441"/>
                <a:gd name="T30" fmla="*/ 14 w 86"/>
                <a:gd name="T31" fmla="*/ 155 h 441"/>
                <a:gd name="T32" fmla="*/ 57 w 86"/>
                <a:gd name="T33" fmla="*/ 89 h 441"/>
                <a:gd name="T34" fmla="*/ 63 w 86"/>
                <a:gd name="T35" fmla="*/ 61 h 441"/>
                <a:gd name="T36" fmla="*/ 86 w 86"/>
                <a:gd name="T37" fmla="*/ 0 h 441"/>
                <a:gd name="T38" fmla="*/ 40 w 86"/>
                <a:gd name="T39" fmla="*/ 6 h 441"/>
                <a:gd name="T40" fmla="*/ 46 w 86"/>
                <a:gd name="T41" fmla="*/ 61 h 441"/>
                <a:gd name="T42" fmla="*/ 50 w 86"/>
                <a:gd name="T43" fmla="*/ 76 h 441"/>
                <a:gd name="T44" fmla="*/ 0 w 86"/>
                <a:gd name="T45" fmla="*/ 156 h 441"/>
                <a:gd name="T46" fmla="*/ 7 w 86"/>
                <a:gd name="T47" fmla="*/ 172 h 441"/>
                <a:gd name="T48" fmla="*/ 0 w 86"/>
                <a:gd name="T49" fmla="*/ 189 h 441"/>
                <a:gd name="T50" fmla="*/ 0 w 86"/>
                <a:gd name="T51" fmla="*/ 248 h 441"/>
                <a:gd name="T52" fmla="*/ 7 w 86"/>
                <a:gd name="T53" fmla="*/ 264 h 441"/>
                <a:gd name="T54" fmla="*/ 0 w 86"/>
                <a:gd name="T55" fmla="*/ 339 h 441"/>
                <a:gd name="T56" fmla="*/ 7 w 86"/>
                <a:gd name="T57" fmla="*/ 355 h 441"/>
                <a:gd name="T58" fmla="*/ 0 w 86"/>
                <a:gd name="T59" fmla="*/ 372 h 441"/>
                <a:gd name="T60" fmla="*/ 29 w 86"/>
                <a:gd name="T61" fmla="*/ 441 h 441"/>
                <a:gd name="T62" fmla="*/ 86 w 86"/>
                <a:gd name="T63" fmla="*/ 427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441">
                  <a:moveTo>
                    <a:pt x="86" y="427"/>
                  </a:moveTo>
                  <a:cubicBezTo>
                    <a:pt x="29" y="427"/>
                    <a:pt x="29" y="427"/>
                    <a:pt x="29" y="427"/>
                  </a:cubicBezTo>
                  <a:cubicBezTo>
                    <a:pt x="21" y="427"/>
                    <a:pt x="14" y="420"/>
                    <a:pt x="14" y="412"/>
                  </a:cubicBezTo>
                  <a:cubicBezTo>
                    <a:pt x="14" y="372"/>
                    <a:pt x="14" y="372"/>
                    <a:pt x="14" y="372"/>
                  </a:cubicBezTo>
                  <a:cubicBezTo>
                    <a:pt x="14" y="367"/>
                    <a:pt x="18" y="362"/>
                    <a:pt x="24" y="362"/>
                  </a:cubicBezTo>
                  <a:cubicBezTo>
                    <a:pt x="24" y="362"/>
                    <a:pt x="24" y="362"/>
                    <a:pt x="24" y="362"/>
                  </a:cubicBezTo>
                  <a:cubicBezTo>
                    <a:pt x="86" y="362"/>
                    <a:pt x="86" y="362"/>
                    <a:pt x="86" y="362"/>
                  </a:cubicBezTo>
                  <a:cubicBezTo>
                    <a:pt x="86" y="349"/>
                    <a:pt x="86" y="349"/>
                    <a:pt x="86" y="349"/>
                  </a:cubicBezTo>
                  <a:cubicBezTo>
                    <a:pt x="23" y="349"/>
                    <a:pt x="23" y="349"/>
                    <a:pt x="23" y="349"/>
                  </a:cubicBezTo>
                  <a:cubicBezTo>
                    <a:pt x="21" y="349"/>
                    <a:pt x="18" y="348"/>
                    <a:pt x="17" y="346"/>
                  </a:cubicBezTo>
                  <a:cubicBezTo>
                    <a:pt x="15" y="344"/>
                    <a:pt x="14" y="341"/>
                    <a:pt x="14" y="339"/>
                  </a:cubicBezTo>
                  <a:cubicBezTo>
                    <a:pt x="14" y="338"/>
                    <a:pt x="14" y="338"/>
                    <a:pt x="14" y="338"/>
                  </a:cubicBezTo>
                  <a:cubicBezTo>
                    <a:pt x="14" y="281"/>
                    <a:pt x="14" y="281"/>
                    <a:pt x="14" y="281"/>
                  </a:cubicBezTo>
                  <a:cubicBezTo>
                    <a:pt x="14" y="275"/>
                    <a:pt x="18" y="271"/>
                    <a:pt x="24" y="271"/>
                  </a:cubicBezTo>
                  <a:cubicBezTo>
                    <a:pt x="25" y="271"/>
                    <a:pt x="25" y="271"/>
                    <a:pt x="25" y="271"/>
                  </a:cubicBezTo>
                  <a:cubicBezTo>
                    <a:pt x="86" y="271"/>
                    <a:pt x="86" y="271"/>
                    <a:pt x="86" y="271"/>
                  </a:cubicBezTo>
                  <a:cubicBezTo>
                    <a:pt x="86" y="257"/>
                    <a:pt x="86" y="257"/>
                    <a:pt x="86" y="257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1" y="257"/>
                    <a:pt x="18" y="256"/>
                    <a:pt x="17" y="254"/>
                  </a:cubicBezTo>
                  <a:cubicBezTo>
                    <a:pt x="15" y="253"/>
                    <a:pt x="14" y="250"/>
                    <a:pt x="14" y="247"/>
                  </a:cubicBezTo>
                  <a:cubicBezTo>
                    <a:pt x="14" y="247"/>
                    <a:pt x="14" y="247"/>
                    <a:pt x="14" y="247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4" y="184"/>
                    <a:pt x="18" y="179"/>
                    <a:pt x="24" y="179"/>
                  </a:cubicBezTo>
                  <a:cubicBezTo>
                    <a:pt x="25" y="179"/>
                    <a:pt x="25" y="179"/>
                    <a:pt x="25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0" y="166"/>
                    <a:pt x="18" y="165"/>
                    <a:pt x="17" y="163"/>
                  </a:cubicBezTo>
                  <a:cubicBezTo>
                    <a:pt x="15" y="161"/>
                    <a:pt x="14" y="159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08"/>
                    <a:pt x="33" y="89"/>
                    <a:pt x="57" y="89"/>
                  </a:cubicBezTo>
                  <a:cubicBezTo>
                    <a:pt x="60" y="89"/>
                    <a:pt x="63" y="86"/>
                    <a:pt x="63" y="8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0"/>
                    <a:pt x="40" y="3"/>
                    <a:pt x="40" y="6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8"/>
                    <a:pt x="43" y="61"/>
                    <a:pt x="46" y="61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22" y="79"/>
                    <a:pt x="0" y="103"/>
                    <a:pt x="0" y="132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63"/>
                    <a:pt x="3" y="168"/>
                    <a:pt x="7" y="172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3" y="177"/>
                    <a:pt x="0" y="183"/>
                    <a:pt x="0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1" y="254"/>
                    <a:pt x="3" y="260"/>
                    <a:pt x="7" y="264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68"/>
                    <a:pt x="0" y="274"/>
                    <a:pt x="0" y="281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1" y="345"/>
                    <a:pt x="3" y="351"/>
                    <a:pt x="7" y="355"/>
                  </a:cubicBezTo>
                  <a:cubicBezTo>
                    <a:pt x="7" y="355"/>
                    <a:pt x="7" y="355"/>
                    <a:pt x="7" y="355"/>
                  </a:cubicBezTo>
                  <a:cubicBezTo>
                    <a:pt x="3" y="360"/>
                    <a:pt x="0" y="366"/>
                    <a:pt x="0" y="37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28"/>
                    <a:pt x="13" y="441"/>
                    <a:pt x="29" y="441"/>
                  </a:cubicBezTo>
                  <a:cubicBezTo>
                    <a:pt x="86" y="441"/>
                    <a:pt x="86" y="441"/>
                    <a:pt x="86" y="441"/>
                  </a:cubicBezTo>
                  <a:lnTo>
                    <a:pt x="86" y="427"/>
                  </a:lnTo>
                  <a:close/>
                </a:path>
              </a:pathLst>
            </a:custGeom>
            <a:solidFill>
              <a:srgbClr val="D5E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4522835" y="3385683"/>
              <a:ext cx="150717" cy="452146"/>
            </a:xfrm>
            <a:custGeom>
              <a:avLst/>
              <a:gdLst>
                <a:gd name="T0" fmla="*/ 6 w 13"/>
                <a:gd name="T1" fmla="*/ 0 h 39"/>
                <a:gd name="T2" fmla="*/ 0 w 13"/>
                <a:gd name="T3" fmla="*/ 6 h 39"/>
                <a:gd name="T4" fmla="*/ 0 w 13"/>
                <a:gd name="T5" fmla="*/ 32 h 39"/>
                <a:gd name="T6" fmla="*/ 6 w 13"/>
                <a:gd name="T7" fmla="*/ 39 h 39"/>
                <a:gd name="T8" fmla="*/ 13 w 13"/>
                <a:gd name="T9" fmla="*/ 32 h 39"/>
                <a:gd name="T10" fmla="*/ 13 w 13"/>
                <a:gd name="T11" fmla="*/ 6 h 39"/>
                <a:gd name="T12" fmla="*/ 6 w 13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9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3" y="39"/>
                    <a:pt x="6" y="39"/>
                  </a:cubicBezTo>
                  <a:cubicBezTo>
                    <a:pt x="10" y="39"/>
                    <a:pt x="13" y="36"/>
                    <a:pt x="13" y="3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4522835" y="2325810"/>
              <a:ext cx="520214" cy="520211"/>
            </a:xfrm>
            <a:custGeom>
              <a:avLst/>
              <a:gdLst>
                <a:gd name="T0" fmla="*/ 38 w 45"/>
                <a:gd name="T1" fmla="*/ 0 h 45"/>
                <a:gd name="T2" fmla="*/ 0 w 45"/>
                <a:gd name="T3" fmla="*/ 39 h 45"/>
                <a:gd name="T4" fmla="*/ 6 w 45"/>
                <a:gd name="T5" fmla="*/ 45 h 45"/>
                <a:gd name="T6" fmla="*/ 13 w 45"/>
                <a:gd name="T7" fmla="*/ 39 h 45"/>
                <a:gd name="T8" fmla="*/ 38 w 45"/>
                <a:gd name="T9" fmla="*/ 13 h 45"/>
                <a:gd name="T10" fmla="*/ 45 w 45"/>
                <a:gd name="T11" fmla="*/ 7 h 45"/>
                <a:gd name="T12" fmla="*/ 38 w 45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38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42"/>
                    <a:pt x="3" y="45"/>
                    <a:pt x="6" y="45"/>
                  </a:cubicBezTo>
                  <a:cubicBezTo>
                    <a:pt x="10" y="45"/>
                    <a:pt x="13" y="42"/>
                    <a:pt x="13" y="39"/>
                  </a:cubicBezTo>
                  <a:cubicBezTo>
                    <a:pt x="13" y="25"/>
                    <a:pt x="24" y="13"/>
                    <a:pt x="38" y="13"/>
                  </a:cubicBezTo>
                  <a:cubicBezTo>
                    <a:pt x="42" y="13"/>
                    <a:pt x="45" y="10"/>
                    <a:pt x="45" y="7"/>
                  </a:cubicBezTo>
                  <a:cubicBezTo>
                    <a:pt x="45" y="3"/>
                    <a:pt x="42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1" name="图片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1" cy="6858000"/>
          </a:xfrm>
          <a:prstGeom prst="rect">
            <a:avLst/>
          </a:prstGeom>
        </p:spPr>
      </p:pic>
      <p:sp>
        <p:nvSpPr>
          <p:cNvPr id="23" name="矩形 22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3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、如果现场有准备水</a:t>
            </a:r>
          </a:p>
        </p:txBody>
      </p:sp>
    </p:spTree>
    <p:extLst>
      <p:ext uri="{BB962C8B-B14F-4D97-AF65-F5344CB8AC3E}">
        <p14:creationId xmlns:p14="http://schemas.microsoft.com/office/powerpoint/2010/main" val="978448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500"/>
    </mc:Choice>
    <mc:Fallback xmlns="">
      <p:transition advClick="0" advTm="250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7" presetClass="exit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5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" decel="1000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450" accel="100000">
                                              <p:stCondLst>
                                                <p:cond delay="5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1" fill="hold" nodeType="withEffect" p14:presetBounceEnd="56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3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4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700000">
                                          <p:cBhvr>
                                            <p:cTn id="18" dur="1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8" grpId="1" animBg="1"/>
          <p:bldP spid="8" grpId="2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7" presetClass="exit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5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" decel="1000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450" accel="100000">
                                              <p:stCondLst>
                                                <p:cond delay="5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700000">
                                          <p:cBhvr>
                                            <p:cTn id="18" dur="1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8" grpId="1" animBg="1"/>
          <p:bldP spid="8" grpId="2" animBg="1"/>
          <p:bldP spid="23" grpId="0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8C9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/>
          <p:cNvGrpSpPr/>
          <p:nvPr/>
        </p:nvGrpSpPr>
        <p:grpSpPr>
          <a:xfrm>
            <a:off x="2657020" y="-5277954"/>
            <a:ext cx="7076916" cy="18143260"/>
            <a:chOff x="4279745" y="1231903"/>
            <a:chExt cx="1983615" cy="5085445"/>
          </a:xfrm>
        </p:grpSpPr>
        <p:sp>
          <p:nvSpPr>
            <p:cNvPr id="24" name="Freeform 8"/>
            <p:cNvSpPr>
              <a:spLocks/>
            </p:cNvSpPr>
            <p:nvPr/>
          </p:nvSpPr>
          <p:spPr bwMode="auto">
            <a:xfrm>
              <a:off x="4279745" y="1231903"/>
              <a:ext cx="1983615" cy="5085445"/>
            </a:xfrm>
            <a:custGeom>
              <a:avLst/>
              <a:gdLst>
                <a:gd name="T0" fmla="*/ 172 w 172"/>
                <a:gd name="T1" fmla="*/ 157 h 441"/>
                <a:gd name="T2" fmla="*/ 172 w 172"/>
                <a:gd name="T3" fmla="*/ 156 h 441"/>
                <a:gd name="T4" fmla="*/ 172 w 172"/>
                <a:gd name="T5" fmla="*/ 132 h 441"/>
                <a:gd name="T6" fmla="*/ 123 w 172"/>
                <a:gd name="T7" fmla="*/ 76 h 441"/>
                <a:gd name="T8" fmla="*/ 123 w 172"/>
                <a:gd name="T9" fmla="*/ 61 h 441"/>
                <a:gd name="T10" fmla="*/ 127 w 172"/>
                <a:gd name="T11" fmla="*/ 61 h 441"/>
                <a:gd name="T12" fmla="*/ 133 w 172"/>
                <a:gd name="T13" fmla="*/ 54 h 441"/>
                <a:gd name="T14" fmla="*/ 133 w 172"/>
                <a:gd name="T15" fmla="*/ 6 h 441"/>
                <a:gd name="T16" fmla="*/ 127 w 172"/>
                <a:gd name="T17" fmla="*/ 0 h 441"/>
                <a:gd name="T18" fmla="*/ 46 w 172"/>
                <a:gd name="T19" fmla="*/ 0 h 441"/>
                <a:gd name="T20" fmla="*/ 39 w 172"/>
                <a:gd name="T21" fmla="*/ 6 h 441"/>
                <a:gd name="T22" fmla="*/ 39 w 172"/>
                <a:gd name="T23" fmla="*/ 54 h 441"/>
                <a:gd name="T24" fmla="*/ 46 w 172"/>
                <a:gd name="T25" fmla="*/ 61 h 441"/>
                <a:gd name="T26" fmla="*/ 50 w 172"/>
                <a:gd name="T27" fmla="*/ 61 h 441"/>
                <a:gd name="T28" fmla="*/ 50 w 172"/>
                <a:gd name="T29" fmla="*/ 76 h 441"/>
                <a:gd name="T30" fmla="*/ 0 w 172"/>
                <a:gd name="T31" fmla="*/ 132 h 441"/>
                <a:gd name="T32" fmla="*/ 0 w 172"/>
                <a:gd name="T33" fmla="*/ 156 h 441"/>
                <a:gd name="T34" fmla="*/ 0 w 172"/>
                <a:gd name="T35" fmla="*/ 156 h 441"/>
                <a:gd name="T36" fmla="*/ 7 w 172"/>
                <a:gd name="T37" fmla="*/ 172 h 441"/>
                <a:gd name="T38" fmla="*/ 7 w 172"/>
                <a:gd name="T39" fmla="*/ 173 h 441"/>
                <a:gd name="T40" fmla="*/ 0 w 172"/>
                <a:gd name="T41" fmla="*/ 189 h 441"/>
                <a:gd name="T42" fmla="*/ 0 w 172"/>
                <a:gd name="T43" fmla="*/ 247 h 441"/>
                <a:gd name="T44" fmla="*/ 0 w 172"/>
                <a:gd name="T45" fmla="*/ 248 h 441"/>
                <a:gd name="T46" fmla="*/ 7 w 172"/>
                <a:gd name="T47" fmla="*/ 264 h 441"/>
                <a:gd name="T48" fmla="*/ 7 w 172"/>
                <a:gd name="T49" fmla="*/ 264 h 441"/>
                <a:gd name="T50" fmla="*/ 0 w 172"/>
                <a:gd name="T51" fmla="*/ 281 h 441"/>
                <a:gd name="T52" fmla="*/ 0 w 172"/>
                <a:gd name="T53" fmla="*/ 339 h 441"/>
                <a:gd name="T54" fmla="*/ 0 w 172"/>
                <a:gd name="T55" fmla="*/ 339 h 441"/>
                <a:gd name="T56" fmla="*/ 7 w 172"/>
                <a:gd name="T57" fmla="*/ 355 h 441"/>
                <a:gd name="T58" fmla="*/ 7 w 172"/>
                <a:gd name="T59" fmla="*/ 355 h 441"/>
                <a:gd name="T60" fmla="*/ 0 w 172"/>
                <a:gd name="T61" fmla="*/ 372 h 441"/>
                <a:gd name="T62" fmla="*/ 0 w 172"/>
                <a:gd name="T63" fmla="*/ 412 h 441"/>
                <a:gd name="T64" fmla="*/ 29 w 172"/>
                <a:gd name="T65" fmla="*/ 441 h 441"/>
                <a:gd name="T66" fmla="*/ 143 w 172"/>
                <a:gd name="T67" fmla="*/ 441 h 441"/>
                <a:gd name="T68" fmla="*/ 172 w 172"/>
                <a:gd name="T69" fmla="*/ 412 h 441"/>
                <a:gd name="T70" fmla="*/ 172 w 172"/>
                <a:gd name="T71" fmla="*/ 372 h 441"/>
                <a:gd name="T72" fmla="*/ 165 w 172"/>
                <a:gd name="T73" fmla="*/ 355 h 441"/>
                <a:gd name="T74" fmla="*/ 165 w 172"/>
                <a:gd name="T75" fmla="*/ 355 h 441"/>
                <a:gd name="T76" fmla="*/ 172 w 172"/>
                <a:gd name="T77" fmla="*/ 339 h 441"/>
                <a:gd name="T78" fmla="*/ 172 w 172"/>
                <a:gd name="T79" fmla="*/ 339 h 441"/>
                <a:gd name="T80" fmla="*/ 172 w 172"/>
                <a:gd name="T81" fmla="*/ 281 h 441"/>
                <a:gd name="T82" fmla="*/ 165 w 172"/>
                <a:gd name="T83" fmla="*/ 264 h 441"/>
                <a:gd name="T84" fmla="*/ 165 w 172"/>
                <a:gd name="T85" fmla="*/ 264 h 441"/>
                <a:gd name="T86" fmla="*/ 172 w 172"/>
                <a:gd name="T87" fmla="*/ 248 h 441"/>
                <a:gd name="T88" fmla="*/ 172 w 172"/>
                <a:gd name="T89" fmla="*/ 247 h 441"/>
                <a:gd name="T90" fmla="*/ 172 w 172"/>
                <a:gd name="T91" fmla="*/ 189 h 441"/>
                <a:gd name="T92" fmla="*/ 165 w 172"/>
                <a:gd name="T93" fmla="*/ 173 h 441"/>
                <a:gd name="T94" fmla="*/ 165 w 172"/>
                <a:gd name="T95" fmla="*/ 172 h 441"/>
                <a:gd name="T96" fmla="*/ 172 w 172"/>
                <a:gd name="T97" fmla="*/ 157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1">
                  <a:moveTo>
                    <a:pt x="172" y="157"/>
                  </a:moveTo>
                  <a:cubicBezTo>
                    <a:pt x="172" y="156"/>
                    <a:pt x="172" y="156"/>
                    <a:pt x="172" y="156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72" y="103"/>
                    <a:pt x="151" y="79"/>
                    <a:pt x="123" y="76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30" y="61"/>
                    <a:pt x="133" y="58"/>
                    <a:pt x="133" y="5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3" y="3"/>
                    <a:pt x="130" y="0"/>
                    <a:pt x="12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0"/>
                    <a:pt x="39" y="3"/>
                    <a:pt x="39" y="6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8"/>
                    <a:pt x="42" y="61"/>
                    <a:pt x="46" y="61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22" y="79"/>
                    <a:pt x="0" y="103"/>
                    <a:pt x="0" y="132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3"/>
                    <a:pt x="3" y="168"/>
                    <a:pt x="7" y="172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3" y="177"/>
                    <a:pt x="0" y="183"/>
                    <a:pt x="0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54"/>
                    <a:pt x="3" y="260"/>
                    <a:pt x="7" y="264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68"/>
                    <a:pt x="0" y="274"/>
                    <a:pt x="0" y="281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0" y="345"/>
                    <a:pt x="3" y="351"/>
                    <a:pt x="7" y="355"/>
                  </a:cubicBezTo>
                  <a:cubicBezTo>
                    <a:pt x="7" y="355"/>
                    <a:pt x="7" y="355"/>
                    <a:pt x="7" y="355"/>
                  </a:cubicBezTo>
                  <a:cubicBezTo>
                    <a:pt x="3" y="360"/>
                    <a:pt x="0" y="366"/>
                    <a:pt x="0" y="37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28"/>
                    <a:pt x="13" y="441"/>
                    <a:pt x="29" y="441"/>
                  </a:cubicBezTo>
                  <a:cubicBezTo>
                    <a:pt x="143" y="441"/>
                    <a:pt x="143" y="441"/>
                    <a:pt x="143" y="441"/>
                  </a:cubicBezTo>
                  <a:cubicBezTo>
                    <a:pt x="159" y="441"/>
                    <a:pt x="172" y="428"/>
                    <a:pt x="172" y="412"/>
                  </a:cubicBezTo>
                  <a:cubicBezTo>
                    <a:pt x="172" y="372"/>
                    <a:pt x="172" y="372"/>
                    <a:pt x="172" y="372"/>
                  </a:cubicBezTo>
                  <a:cubicBezTo>
                    <a:pt x="172" y="366"/>
                    <a:pt x="170" y="360"/>
                    <a:pt x="165" y="355"/>
                  </a:cubicBezTo>
                  <a:cubicBezTo>
                    <a:pt x="165" y="355"/>
                    <a:pt x="165" y="355"/>
                    <a:pt x="165" y="355"/>
                  </a:cubicBezTo>
                  <a:cubicBezTo>
                    <a:pt x="170" y="351"/>
                    <a:pt x="172" y="345"/>
                    <a:pt x="172" y="339"/>
                  </a:cubicBezTo>
                  <a:cubicBezTo>
                    <a:pt x="172" y="339"/>
                    <a:pt x="172" y="339"/>
                    <a:pt x="172" y="339"/>
                  </a:cubicBezTo>
                  <a:cubicBezTo>
                    <a:pt x="172" y="281"/>
                    <a:pt x="172" y="281"/>
                    <a:pt x="172" y="281"/>
                  </a:cubicBezTo>
                  <a:cubicBezTo>
                    <a:pt x="172" y="274"/>
                    <a:pt x="170" y="268"/>
                    <a:pt x="165" y="264"/>
                  </a:cubicBezTo>
                  <a:cubicBezTo>
                    <a:pt x="165" y="264"/>
                    <a:pt x="165" y="264"/>
                    <a:pt x="165" y="264"/>
                  </a:cubicBezTo>
                  <a:cubicBezTo>
                    <a:pt x="170" y="260"/>
                    <a:pt x="172" y="254"/>
                    <a:pt x="172" y="248"/>
                  </a:cubicBezTo>
                  <a:cubicBezTo>
                    <a:pt x="172" y="247"/>
                    <a:pt x="172" y="247"/>
                    <a:pt x="172" y="247"/>
                  </a:cubicBezTo>
                  <a:cubicBezTo>
                    <a:pt x="172" y="189"/>
                    <a:pt x="172" y="189"/>
                    <a:pt x="172" y="189"/>
                  </a:cubicBezTo>
                  <a:cubicBezTo>
                    <a:pt x="172" y="183"/>
                    <a:pt x="170" y="177"/>
                    <a:pt x="165" y="173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70" y="168"/>
                    <a:pt x="172" y="163"/>
                    <a:pt x="172" y="157"/>
                  </a:cubicBezTo>
                </a:path>
              </a:pathLst>
            </a:custGeom>
            <a:solidFill>
              <a:srgbClr val="C3C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"/>
            <p:cNvSpPr>
              <a:spLocks noEditPoints="1"/>
            </p:cNvSpPr>
            <p:nvPr/>
          </p:nvSpPr>
          <p:spPr bwMode="auto">
            <a:xfrm>
              <a:off x="4440186" y="1932002"/>
              <a:ext cx="1672460" cy="4224904"/>
            </a:xfrm>
            <a:custGeom>
              <a:avLst/>
              <a:gdLst>
                <a:gd name="T0" fmla="*/ 0 w 145"/>
                <a:gd name="T1" fmla="*/ 311 h 366"/>
                <a:gd name="T2" fmla="*/ 0 w 145"/>
                <a:gd name="T3" fmla="*/ 311 h 366"/>
                <a:gd name="T4" fmla="*/ 11 w 145"/>
                <a:gd name="T5" fmla="*/ 210 h 366"/>
                <a:gd name="T6" fmla="*/ 11 w 145"/>
                <a:gd name="T7" fmla="*/ 210 h 366"/>
                <a:gd name="T8" fmla="*/ 11 w 145"/>
                <a:gd name="T9" fmla="*/ 210 h 366"/>
                <a:gd name="T10" fmla="*/ 0 w 145"/>
                <a:gd name="T11" fmla="*/ 67 h 366"/>
                <a:gd name="T12" fmla="*/ 72 w 145"/>
                <a:gd name="T13" fmla="*/ 0 h 366"/>
                <a:gd name="T14" fmla="*/ 9 w 145"/>
                <a:gd name="T15" fmla="*/ 105 h 366"/>
                <a:gd name="T16" fmla="*/ 3 w 145"/>
                <a:gd name="T17" fmla="*/ 102 h 366"/>
                <a:gd name="T18" fmla="*/ 0 w 145"/>
                <a:gd name="T19" fmla="*/ 94 h 366"/>
                <a:gd name="T20" fmla="*/ 3 w 145"/>
                <a:gd name="T21" fmla="*/ 102 h 366"/>
                <a:gd name="T22" fmla="*/ 9 w 145"/>
                <a:gd name="T23" fmla="*/ 105 h 366"/>
                <a:gd name="T24" fmla="*/ 103 w 145"/>
                <a:gd name="T25" fmla="*/ 112 h 366"/>
                <a:gd name="T26" fmla="*/ 72 w 145"/>
                <a:gd name="T27" fmla="*/ 118 h 366"/>
                <a:gd name="T28" fmla="*/ 97 w 145"/>
                <a:gd name="T29" fmla="*/ 196 h 366"/>
                <a:gd name="T30" fmla="*/ 97 w 145"/>
                <a:gd name="T31" fmla="*/ 210 h 366"/>
                <a:gd name="T32" fmla="*/ 72 w 145"/>
                <a:gd name="T33" fmla="*/ 288 h 366"/>
                <a:gd name="T34" fmla="*/ 3 w 145"/>
                <a:gd name="T35" fmla="*/ 285 h 366"/>
                <a:gd name="T36" fmla="*/ 3 w 145"/>
                <a:gd name="T37" fmla="*/ 285 h 366"/>
                <a:gd name="T38" fmla="*/ 97 w 145"/>
                <a:gd name="T39" fmla="*/ 288 h 366"/>
                <a:gd name="T40" fmla="*/ 97 w 145"/>
                <a:gd name="T41" fmla="*/ 301 h 366"/>
                <a:gd name="T42" fmla="*/ 72 w 145"/>
                <a:gd name="T43" fmla="*/ 301 h 366"/>
                <a:gd name="T44" fmla="*/ 129 w 145"/>
                <a:gd name="T45" fmla="*/ 366 h 366"/>
                <a:gd name="T46" fmla="*/ 145 w 145"/>
                <a:gd name="T47" fmla="*/ 318 h 366"/>
                <a:gd name="T48" fmla="*/ 115 w 145"/>
                <a:gd name="T49" fmla="*/ 300 h 366"/>
                <a:gd name="T50" fmla="*/ 118 w 145"/>
                <a:gd name="T51" fmla="*/ 288 h 366"/>
                <a:gd name="T52" fmla="*/ 142 w 145"/>
                <a:gd name="T53" fmla="*/ 285 h 366"/>
                <a:gd name="T54" fmla="*/ 145 w 145"/>
                <a:gd name="T55" fmla="*/ 277 h 366"/>
                <a:gd name="T56" fmla="*/ 115 w 145"/>
                <a:gd name="T57" fmla="*/ 209 h 366"/>
                <a:gd name="T58" fmla="*/ 112 w 145"/>
                <a:gd name="T59" fmla="*/ 203 h 366"/>
                <a:gd name="T60" fmla="*/ 136 w 145"/>
                <a:gd name="T61" fmla="*/ 196 h 366"/>
                <a:gd name="T62" fmla="*/ 145 w 145"/>
                <a:gd name="T63" fmla="*/ 186 h 366"/>
                <a:gd name="T64" fmla="*/ 145 w 145"/>
                <a:gd name="T65" fmla="*/ 135 h 366"/>
                <a:gd name="T66" fmla="*/ 112 w 145"/>
                <a:gd name="T67" fmla="*/ 112 h 366"/>
                <a:gd name="T68" fmla="*/ 136 w 145"/>
                <a:gd name="T69" fmla="*/ 105 h 366"/>
                <a:gd name="T70" fmla="*/ 145 w 145"/>
                <a:gd name="T71" fmla="*/ 95 h 366"/>
                <a:gd name="T72" fmla="*/ 145 w 145"/>
                <a:gd name="T73" fmla="*/ 71 h 366"/>
                <a:gd name="T74" fmla="*/ 95 w 145"/>
                <a:gd name="T75" fmla="*/ 21 h 366"/>
                <a:gd name="T76" fmla="*/ 72 w 145"/>
                <a:gd name="T77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5" h="366">
                  <a:moveTo>
                    <a:pt x="7" y="301"/>
                  </a:moveTo>
                  <a:cubicBezTo>
                    <a:pt x="3" y="302"/>
                    <a:pt x="0" y="306"/>
                    <a:pt x="0" y="311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06"/>
                    <a:pt x="3" y="302"/>
                    <a:pt x="7" y="301"/>
                  </a:cubicBezTo>
                  <a:moveTo>
                    <a:pt x="11" y="210"/>
                  </a:moveTo>
                  <a:cubicBezTo>
                    <a:pt x="10" y="210"/>
                    <a:pt x="10" y="210"/>
                    <a:pt x="10" y="210"/>
                  </a:cubicBezTo>
                  <a:cubicBezTo>
                    <a:pt x="11" y="210"/>
                    <a:pt x="11" y="210"/>
                    <a:pt x="11" y="210"/>
                  </a:cubicBezTo>
                  <a:cubicBezTo>
                    <a:pt x="70" y="210"/>
                    <a:pt x="70" y="210"/>
                    <a:pt x="70" y="210"/>
                  </a:cubicBezTo>
                  <a:cubicBezTo>
                    <a:pt x="11" y="210"/>
                    <a:pt x="11" y="210"/>
                    <a:pt x="11" y="210"/>
                  </a:cubicBezTo>
                  <a:moveTo>
                    <a:pt x="43" y="28"/>
                  </a:moveTo>
                  <a:cubicBezTo>
                    <a:pt x="20" y="28"/>
                    <a:pt x="2" y="45"/>
                    <a:pt x="0" y="67"/>
                  </a:cubicBezTo>
                  <a:cubicBezTo>
                    <a:pt x="2" y="45"/>
                    <a:pt x="20" y="28"/>
                    <a:pt x="43" y="28"/>
                  </a:cubicBezTo>
                  <a:moveTo>
                    <a:pt x="72" y="0"/>
                  </a:moveTo>
                  <a:cubicBezTo>
                    <a:pt x="72" y="105"/>
                    <a:pt x="72" y="105"/>
                    <a:pt x="72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6" y="105"/>
                    <a:pt x="4" y="104"/>
                    <a:pt x="3" y="102"/>
                  </a:cubicBezTo>
                  <a:cubicBezTo>
                    <a:pt x="1" y="100"/>
                    <a:pt x="0" y="98"/>
                    <a:pt x="0" y="9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8"/>
                    <a:pt x="1" y="100"/>
                    <a:pt x="3" y="102"/>
                  </a:cubicBezTo>
                  <a:cubicBezTo>
                    <a:pt x="4" y="104"/>
                    <a:pt x="6" y="105"/>
                    <a:pt x="9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100" y="105"/>
                    <a:pt x="103" y="108"/>
                    <a:pt x="103" y="112"/>
                  </a:cubicBezTo>
                  <a:cubicBezTo>
                    <a:pt x="103" y="115"/>
                    <a:pt x="100" y="118"/>
                    <a:pt x="97" y="118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100" y="196"/>
                    <a:pt x="103" y="199"/>
                    <a:pt x="103" y="203"/>
                  </a:cubicBezTo>
                  <a:cubicBezTo>
                    <a:pt x="103" y="207"/>
                    <a:pt x="100" y="210"/>
                    <a:pt x="97" y="210"/>
                  </a:cubicBezTo>
                  <a:cubicBezTo>
                    <a:pt x="72" y="210"/>
                    <a:pt x="72" y="210"/>
                    <a:pt x="72" y="210"/>
                  </a:cubicBezTo>
                  <a:cubicBezTo>
                    <a:pt x="72" y="288"/>
                    <a:pt x="72" y="288"/>
                    <a:pt x="72" y="288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7" y="288"/>
                    <a:pt x="4" y="287"/>
                    <a:pt x="3" y="285"/>
                  </a:cubicBezTo>
                  <a:cubicBezTo>
                    <a:pt x="2" y="285"/>
                    <a:pt x="2" y="284"/>
                    <a:pt x="2" y="284"/>
                  </a:cubicBezTo>
                  <a:cubicBezTo>
                    <a:pt x="2" y="284"/>
                    <a:pt x="2" y="285"/>
                    <a:pt x="3" y="285"/>
                  </a:cubicBezTo>
                  <a:cubicBezTo>
                    <a:pt x="4" y="287"/>
                    <a:pt x="7" y="288"/>
                    <a:pt x="9" y="288"/>
                  </a:cubicBezTo>
                  <a:cubicBezTo>
                    <a:pt x="97" y="288"/>
                    <a:pt x="97" y="288"/>
                    <a:pt x="97" y="288"/>
                  </a:cubicBezTo>
                  <a:cubicBezTo>
                    <a:pt x="100" y="288"/>
                    <a:pt x="103" y="291"/>
                    <a:pt x="103" y="294"/>
                  </a:cubicBezTo>
                  <a:cubicBezTo>
                    <a:pt x="103" y="298"/>
                    <a:pt x="100" y="301"/>
                    <a:pt x="97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72" y="301"/>
                    <a:pt x="72" y="301"/>
                    <a:pt x="72" y="301"/>
                  </a:cubicBezTo>
                  <a:cubicBezTo>
                    <a:pt x="72" y="366"/>
                    <a:pt x="72" y="366"/>
                    <a:pt x="72" y="366"/>
                  </a:cubicBezTo>
                  <a:cubicBezTo>
                    <a:pt x="129" y="366"/>
                    <a:pt x="129" y="366"/>
                    <a:pt x="129" y="366"/>
                  </a:cubicBezTo>
                  <a:cubicBezTo>
                    <a:pt x="138" y="366"/>
                    <a:pt x="145" y="359"/>
                    <a:pt x="145" y="351"/>
                  </a:cubicBezTo>
                  <a:cubicBezTo>
                    <a:pt x="145" y="318"/>
                    <a:pt x="145" y="318"/>
                    <a:pt x="145" y="318"/>
                  </a:cubicBezTo>
                  <a:cubicBezTo>
                    <a:pt x="115" y="300"/>
                    <a:pt x="115" y="300"/>
                    <a:pt x="115" y="300"/>
                  </a:cubicBezTo>
                  <a:cubicBezTo>
                    <a:pt x="115" y="300"/>
                    <a:pt x="115" y="300"/>
                    <a:pt x="115" y="300"/>
                  </a:cubicBezTo>
                  <a:cubicBezTo>
                    <a:pt x="113" y="299"/>
                    <a:pt x="112" y="297"/>
                    <a:pt x="112" y="294"/>
                  </a:cubicBezTo>
                  <a:cubicBezTo>
                    <a:pt x="112" y="291"/>
                    <a:pt x="114" y="288"/>
                    <a:pt x="118" y="288"/>
                  </a:cubicBezTo>
                  <a:cubicBezTo>
                    <a:pt x="135" y="288"/>
                    <a:pt x="135" y="288"/>
                    <a:pt x="135" y="288"/>
                  </a:cubicBezTo>
                  <a:cubicBezTo>
                    <a:pt x="138" y="288"/>
                    <a:pt x="140" y="287"/>
                    <a:pt x="142" y="285"/>
                  </a:cubicBezTo>
                  <a:cubicBezTo>
                    <a:pt x="144" y="283"/>
                    <a:pt x="145" y="280"/>
                    <a:pt x="145" y="278"/>
                  </a:cubicBezTo>
                  <a:cubicBezTo>
                    <a:pt x="145" y="277"/>
                    <a:pt x="145" y="277"/>
                    <a:pt x="145" y="27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15" y="209"/>
                    <a:pt x="115" y="209"/>
                    <a:pt x="115" y="209"/>
                  </a:cubicBezTo>
                  <a:cubicBezTo>
                    <a:pt x="115" y="209"/>
                    <a:pt x="115" y="209"/>
                    <a:pt x="115" y="209"/>
                  </a:cubicBezTo>
                  <a:cubicBezTo>
                    <a:pt x="113" y="208"/>
                    <a:pt x="112" y="206"/>
                    <a:pt x="112" y="203"/>
                  </a:cubicBezTo>
                  <a:cubicBezTo>
                    <a:pt x="112" y="199"/>
                    <a:pt x="115" y="196"/>
                    <a:pt x="118" y="196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38" y="196"/>
                    <a:pt x="140" y="195"/>
                    <a:pt x="142" y="193"/>
                  </a:cubicBezTo>
                  <a:cubicBezTo>
                    <a:pt x="144" y="192"/>
                    <a:pt x="145" y="189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4"/>
                    <a:pt x="112" y="112"/>
                  </a:cubicBezTo>
                  <a:cubicBezTo>
                    <a:pt x="112" y="108"/>
                    <a:pt x="115" y="105"/>
                    <a:pt x="118" y="105"/>
                  </a:cubicBezTo>
                  <a:cubicBezTo>
                    <a:pt x="136" y="105"/>
                    <a:pt x="136" y="105"/>
                    <a:pt x="136" y="105"/>
                  </a:cubicBezTo>
                  <a:cubicBezTo>
                    <a:pt x="138" y="105"/>
                    <a:pt x="140" y="104"/>
                    <a:pt x="142" y="102"/>
                  </a:cubicBezTo>
                  <a:cubicBezTo>
                    <a:pt x="144" y="100"/>
                    <a:pt x="145" y="98"/>
                    <a:pt x="145" y="95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5" y="71"/>
                    <a:pt x="145" y="71"/>
                    <a:pt x="145" y="71"/>
                  </a:cubicBezTo>
                  <a:cubicBezTo>
                    <a:pt x="145" y="47"/>
                    <a:pt x="126" y="28"/>
                    <a:pt x="102" y="28"/>
                  </a:cubicBezTo>
                  <a:cubicBezTo>
                    <a:pt x="98" y="28"/>
                    <a:pt x="95" y="25"/>
                    <a:pt x="95" y="2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DE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0"/>
            <p:cNvSpPr>
              <a:spLocks noEditPoints="1"/>
            </p:cNvSpPr>
            <p:nvPr/>
          </p:nvSpPr>
          <p:spPr bwMode="auto">
            <a:xfrm>
              <a:off x="4440186" y="4358043"/>
              <a:ext cx="831370" cy="850814"/>
            </a:xfrm>
            <a:custGeom>
              <a:avLst/>
              <a:gdLst>
                <a:gd name="T0" fmla="*/ 0 w 72"/>
                <a:gd name="T1" fmla="*/ 67 h 74"/>
                <a:gd name="T2" fmla="*/ 0 w 72"/>
                <a:gd name="T3" fmla="*/ 68 h 74"/>
                <a:gd name="T4" fmla="*/ 2 w 72"/>
                <a:gd name="T5" fmla="*/ 74 h 74"/>
                <a:gd name="T6" fmla="*/ 0 w 72"/>
                <a:gd name="T7" fmla="*/ 68 h 74"/>
                <a:gd name="T8" fmla="*/ 0 w 72"/>
                <a:gd name="T9" fmla="*/ 67 h 74"/>
                <a:gd name="T10" fmla="*/ 70 w 72"/>
                <a:gd name="T11" fmla="*/ 0 h 74"/>
                <a:gd name="T12" fmla="*/ 72 w 72"/>
                <a:gd name="T13" fmla="*/ 0 h 74"/>
                <a:gd name="T14" fmla="*/ 70 w 72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4">
                  <a:moveTo>
                    <a:pt x="0" y="67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0" y="72"/>
                    <a:pt x="2" y="74"/>
                  </a:cubicBezTo>
                  <a:cubicBezTo>
                    <a:pt x="0" y="72"/>
                    <a:pt x="0" y="70"/>
                    <a:pt x="0" y="68"/>
                  </a:cubicBezTo>
                  <a:cubicBezTo>
                    <a:pt x="0" y="67"/>
                    <a:pt x="0" y="67"/>
                    <a:pt x="0" y="67"/>
                  </a:cubicBezTo>
                  <a:moveTo>
                    <a:pt x="70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E9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1"/>
            <p:cNvSpPr>
              <a:spLocks/>
            </p:cNvSpPr>
            <p:nvPr/>
          </p:nvSpPr>
          <p:spPr bwMode="auto">
            <a:xfrm>
              <a:off x="4440186" y="4358043"/>
              <a:ext cx="831370" cy="899432"/>
            </a:xfrm>
            <a:custGeom>
              <a:avLst/>
              <a:gdLst>
                <a:gd name="T0" fmla="*/ 11 w 72"/>
                <a:gd name="T1" fmla="*/ 0 h 78"/>
                <a:gd name="T2" fmla="*/ 10 w 72"/>
                <a:gd name="T3" fmla="*/ 0 h 78"/>
                <a:gd name="T4" fmla="*/ 0 w 72"/>
                <a:gd name="T5" fmla="*/ 10 h 78"/>
                <a:gd name="T6" fmla="*/ 0 w 72"/>
                <a:gd name="T7" fmla="*/ 67 h 78"/>
                <a:gd name="T8" fmla="*/ 0 w 72"/>
                <a:gd name="T9" fmla="*/ 68 h 78"/>
                <a:gd name="T10" fmla="*/ 2 w 72"/>
                <a:gd name="T11" fmla="*/ 74 h 78"/>
                <a:gd name="T12" fmla="*/ 3 w 72"/>
                <a:gd name="T13" fmla="*/ 75 h 78"/>
                <a:gd name="T14" fmla="*/ 9 w 72"/>
                <a:gd name="T15" fmla="*/ 78 h 78"/>
                <a:gd name="T16" fmla="*/ 72 w 72"/>
                <a:gd name="T17" fmla="*/ 78 h 78"/>
                <a:gd name="T18" fmla="*/ 72 w 72"/>
                <a:gd name="T19" fmla="*/ 0 h 78"/>
                <a:gd name="T20" fmla="*/ 70 w 72"/>
                <a:gd name="T21" fmla="*/ 0 h 78"/>
                <a:gd name="T22" fmla="*/ 11 w 72"/>
                <a:gd name="T2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8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0" y="72"/>
                    <a:pt x="2" y="74"/>
                  </a:cubicBezTo>
                  <a:cubicBezTo>
                    <a:pt x="2" y="74"/>
                    <a:pt x="2" y="75"/>
                    <a:pt x="3" y="75"/>
                  </a:cubicBezTo>
                  <a:cubicBezTo>
                    <a:pt x="4" y="77"/>
                    <a:pt x="7" y="78"/>
                    <a:pt x="9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2"/>
            <p:cNvSpPr>
              <a:spLocks/>
            </p:cNvSpPr>
            <p:nvPr/>
          </p:nvSpPr>
          <p:spPr bwMode="auto">
            <a:xfrm>
              <a:off x="4440186" y="1932002"/>
              <a:ext cx="831370" cy="1215450"/>
            </a:xfrm>
            <a:custGeom>
              <a:avLst/>
              <a:gdLst>
                <a:gd name="T0" fmla="*/ 49 w 72"/>
                <a:gd name="T1" fmla="*/ 0 h 105"/>
                <a:gd name="T2" fmla="*/ 49 w 72"/>
                <a:gd name="T3" fmla="*/ 21 h 105"/>
                <a:gd name="T4" fmla="*/ 43 w 72"/>
                <a:gd name="T5" fmla="*/ 28 h 105"/>
                <a:gd name="T6" fmla="*/ 43 w 72"/>
                <a:gd name="T7" fmla="*/ 28 h 105"/>
                <a:gd name="T8" fmla="*/ 0 w 72"/>
                <a:gd name="T9" fmla="*/ 67 h 105"/>
                <a:gd name="T10" fmla="*/ 0 w 72"/>
                <a:gd name="T11" fmla="*/ 71 h 105"/>
                <a:gd name="T12" fmla="*/ 0 w 72"/>
                <a:gd name="T13" fmla="*/ 94 h 105"/>
                <a:gd name="T14" fmla="*/ 0 w 72"/>
                <a:gd name="T15" fmla="*/ 95 h 105"/>
                <a:gd name="T16" fmla="*/ 3 w 72"/>
                <a:gd name="T17" fmla="*/ 102 h 105"/>
                <a:gd name="T18" fmla="*/ 9 w 72"/>
                <a:gd name="T19" fmla="*/ 105 h 105"/>
                <a:gd name="T20" fmla="*/ 9 w 72"/>
                <a:gd name="T21" fmla="*/ 105 h 105"/>
                <a:gd name="T22" fmla="*/ 72 w 72"/>
                <a:gd name="T23" fmla="*/ 105 h 105"/>
                <a:gd name="T24" fmla="*/ 72 w 72"/>
                <a:gd name="T25" fmla="*/ 0 h 105"/>
                <a:gd name="T26" fmla="*/ 49 w 72"/>
                <a:gd name="T2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105">
                  <a:moveTo>
                    <a:pt x="49" y="0"/>
                  </a:moveTo>
                  <a:cubicBezTo>
                    <a:pt x="49" y="21"/>
                    <a:pt x="49" y="21"/>
                    <a:pt x="49" y="21"/>
                  </a:cubicBezTo>
                  <a:cubicBezTo>
                    <a:pt x="49" y="25"/>
                    <a:pt x="46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20" y="28"/>
                    <a:pt x="2" y="45"/>
                    <a:pt x="0" y="67"/>
                  </a:cubicBezTo>
                  <a:cubicBezTo>
                    <a:pt x="0" y="68"/>
                    <a:pt x="0" y="70"/>
                    <a:pt x="0" y="71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8"/>
                    <a:pt x="1" y="100"/>
                    <a:pt x="3" y="102"/>
                  </a:cubicBezTo>
                  <a:cubicBezTo>
                    <a:pt x="4" y="104"/>
                    <a:pt x="6" y="105"/>
                    <a:pt x="9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3"/>
            <p:cNvSpPr>
              <a:spLocks/>
            </p:cNvSpPr>
            <p:nvPr/>
          </p:nvSpPr>
          <p:spPr bwMode="auto">
            <a:xfrm>
              <a:off x="4440186" y="5408192"/>
              <a:ext cx="831370" cy="748717"/>
            </a:xfrm>
            <a:custGeom>
              <a:avLst/>
              <a:gdLst>
                <a:gd name="T0" fmla="*/ 10 w 72"/>
                <a:gd name="T1" fmla="*/ 0 h 65"/>
                <a:gd name="T2" fmla="*/ 10 w 72"/>
                <a:gd name="T3" fmla="*/ 0 h 65"/>
                <a:gd name="T4" fmla="*/ 7 w 72"/>
                <a:gd name="T5" fmla="*/ 0 h 65"/>
                <a:gd name="T6" fmla="*/ 0 w 72"/>
                <a:gd name="T7" fmla="*/ 10 h 65"/>
                <a:gd name="T8" fmla="*/ 0 w 72"/>
                <a:gd name="T9" fmla="*/ 50 h 65"/>
                <a:gd name="T10" fmla="*/ 15 w 72"/>
                <a:gd name="T11" fmla="*/ 65 h 65"/>
                <a:gd name="T12" fmla="*/ 15 w 72"/>
                <a:gd name="T13" fmla="*/ 65 h 65"/>
                <a:gd name="T14" fmla="*/ 72 w 72"/>
                <a:gd name="T15" fmla="*/ 65 h 65"/>
                <a:gd name="T16" fmla="*/ 72 w 72"/>
                <a:gd name="T17" fmla="*/ 0 h 65"/>
                <a:gd name="T18" fmla="*/ 10 w 72"/>
                <a:gd name="T1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65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1"/>
                    <a:pt x="0" y="5"/>
                    <a:pt x="0" y="1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8"/>
                    <a:pt x="7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4"/>
            <p:cNvSpPr>
              <a:spLocks noEditPoints="1"/>
            </p:cNvSpPr>
            <p:nvPr/>
          </p:nvSpPr>
          <p:spPr bwMode="auto">
            <a:xfrm>
              <a:off x="4440186" y="3293307"/>
              <a:ext cx="831370" cy="904295"/>
            </a:xfrm>
            <a:custGeom>
              <a:avLst/>
              <a:gdLst>
                <a:gd name="T0" fmla="*/ 9 w 72"/>
                <a:gd name="T1" fmla="*/ 78 h 78"/>
                <a:gd name="T2" fmla="*/ 9 w 72"/>
                <a:gd name="T3" fmla="*/ 78 h 78"/>
                <a:gd name="T4" fmla="*/ 9 w 72"/>
                <a:gd name="T5" fmla="*/ 78 h 78"/>
                <a:gd name="T6" fmla="*/ 72 w 72"/>
                <a:gd name="T7" fmla="*/ 78 h 78"/>
                <a:gd name="T8" fmla="*/ 9 w 72"/>
                <a:gd name="T9" fmla="*/ 78 h 78"/>
                <a:gd name="T10" fmla="*/ 0 w 72"/>
                <a:gd name="T11" fmla="*/ 68 h 78"/>
                <a:gd name="T12" fmla="*/ 3 w 72"/>
                <a:gd name="T13" fmla="*/ 75 h 78"/>
                <a:gd name="T14" fmla="*/ 0 w 72"/>
                <a:gd name="T15" fmla="*/ 68 h 78"/>
                <a:gd name="T16" fmla="*/ 11 w 72"/>
                <a:gd name="T17" fmla="*/ 0 h 78"/>
                <a:gd name="T18" fmla="*/ 10 w 72"/>
                <a:gd name="T19" fmla="*/ 0 h 78"/>
                <a:gd name="T20" fmla="*/ 0 w 72"/>
                <a:gd name="T21" fmla="*/ 10 h 78"/>
                <a:gd name="T22" fmla="*/ 0 w 72"/>
                <a:gd name="T23" fmla="*/ 68 h 78"/>
                <a:gd name="T24" fmla="*/ 0 w 72"/>
                <a:gd name="T25" fmla="*/ 10 h 78"/>
                <a:gd name="T26" fmla="*/ 10 w 72"/>
                <a:gd name="T27" fmla="*/ 0 h 78"/>
                <a:gd name="T28" fmla="*/ 11 w 72"/>
                <a:gd name="T29" fmla="*/ 0 h 78"/>
                <a:gd name="T30" fmla="*/ 72 w 72"/>
                <a:gd name="T31" fmla="*/ 0 h 78"/>
                <a:gd name="T32" fmla="*/ 11 w 72"/>
                <a:gd name="T3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8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9" y="78"/>
                    <a:pt x="9" y="78"/>
                    <a:pt x="9" y="78"/>
                  </a:cubicBezTo>
                  <a:moveTo>
                    <a:pt x="0" y="68"/>
                  </a:moveTo>
                  <a:cubicBezTo>
                    <a:pt x="0" y="71"/>
                    <a:pt x="1" y="74"/>
                    <a:pt x="3" y="75"/>
                  </a:cubicBezTo>
                  <a:cubicBezTo>
                    <a:pt x="1" y="74"/>
                    <a:pt x="0" y="71"/>
                    <a:pt x="0" y="68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9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5"/>
            <p:cNvSpPr>
              <a:spLocks/>
            </p:cNvSpPr>
            <p:nvPr/>
          </p:nvSpPr>
          <p:spPr bwMode="auto">
            <a:xfrm>
              <a:off x="4440186" y="3293307"/>
              <a:ext cx="831370" cy="904295"/>
            </a:xfrm>
            <a:custGeom>
              <a:avLst/>
              <a:gdLst>
                <a:gd name="T0" fmla="*/ 11 w 72"/>
                <a:gd name="T1" fmla="*/ 0 h 78"/>
                <a:gd name="T2" fmla="*/ 10 w 72"/>
                <a:gd name="T3" fmla="*/ 0 h 78"/>
                <a:gd name="T4" fmla="*/ 0 w 72"/>
                <a:gd name="T5" fmla="*/ 10 h 78"/>
                <a:gd name="T6" fmla="*/ 0 w 72"/>
                <a:gd name="T7" fmla="*/ 68 h 78"/>
                <a:gd name="T8" fmla="*/ 0 w 72"/>
                <a:gd name="T9" fmla="*/ 68 h 78"/>
                <a:gd name="T10" fmla="*/ 0 w 72"/>
                <a:gd name="T11" fmla="*/ 68 h 78"/>
                <a:gd name="T12" fmla="*/ 3 w 72"/>
                <a:gd name="T13" fmla="*/ 75 h 78"/>
                <a:gd name="T14" fmla="*/ 3 w 72"/>
                <a:gd name="T15" fmla="*/ 75 h 78"/>
                <a:gd name="T16" fmla="*/ 9 w 72"/>
                <a:gd name="T17" fmla="*/ 78 h 78"/>
                <a:gd name="T18" fmla="*/ 9 w 72"/>
                <a:gd name="T19" fmla="*/ 78 h 78"/>
                <a:gd name="T20" fmla="*/ 9 w 72"/>
                <a:gd name="T21" fmla="*/ 78 h 78"/>
                <a:gd name="T22" fmla="*/ 72 w 72"/>
                <a:gd name="T23" fmla="*/ 78 h 78"/>
                <a:gd name="T24" fmla="*/ 72 w 72"/>
                <a:gd name="T25" fmla="*/ 0 h 78"/>
                <a:gd name="T26" fmla="*/ 11 w 72"/>
                <a:gd name="T2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78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1"/>
                    <a:pt x="1" y="74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4" y="77"/>
                    <a:pt x="7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"/>
            <p:cNvSpPr>
              <a:spLocks/>
            </p:cNvSpPr>
            <p:nvPr/>
          </p:nvSpPr>
          <p:spPr bwMode="auto">
            <a:xfrm>
              <a:off x="4279745" y="1231903"/>
              <a:ext cx="991808" cy="5085445"/>
            </a:xfrm>
            <a:custGeom>
              <a:avLst/>
              <a:gdLst>
                <a:gd name="T0" fmla="*/ 29 w 86"/>
                <a:gd name="T1" fmla="*/ 427 h 441"/>
                <a:gd name="T2" fmla="*/ 14 w 86"/>
                <a:gd name="T3" fmla="*/ 372 h 441"/>
                <a:gd name="T4" fmla="*/ 24 w 86"/>
                <a:gd name="T5" fmla="*/ 362 h 441"/>
                <a:gd name="T6" fmla="*/ 86 w 86"/>
                <a:gd name="T7" fmla="*/ 349 h 441"/>
                <a:gd name="T8" fmla="*/ 17 w 86"/>
                <a:gd name="T9" fmla="*/ 346 h 441"/>
                <a:gd name="T10" fmla="*/ 14 w 86"/>
                <a:gd name="T11" fmla="*/ 338 h 441"/>
                <a:gd name="T12" fmla="*/ 24 w 86"/>
                <a:gd name="T13" fmla="*/ 271 h 441"/>
                <a:gd name="T14" fmla="*/ 86 w 86"/>
                <a:gd name="T15" fmla="*/ 271 h 441"/>
                <a:gd name="T16" fmla="*/ 23 w 86"/>
                <a:gd name="T17" fmla="*/ 257 h 441"/>
                <a:gd name="T18" fmla="*/ 17 w 86"/>
                <a:gd name="T19" fmla="*/ 254 h 441"/>
                <a:gd name="T20" fmla="*/ 14 w 86"/>
                <a:gd name="T21" fmla="*/ 247 h 441"/>
                <a:gd name="T22" fmla="*/ 24 w 86"/>
                <a:gd name="T23" fmla="*/ 179 h 441"/>
                <a:gd name="T24" fmla="*/ 86 w 86"/>
                <a:gd name="T25" fmla="*/ 179 h 441"/>
                <a:gd name="T26" fmla="*/ 23 w 86"/>
                <a:gd name="T27" fmla="*/ 166 h 441"/>
                <a:gd name="T28" fmla="*/ 17 w 86"/>
                <a:gd name="T29" fmla="*/ 163 h 441"/>
                <a:gd name="T30" fmla="*/ 14 w 86"/>
                <a:gd name="T31" fmla="*/ 155 h 441"/>
                <a:gd name="T32" fmla="*/ 57 w 86"/>
                <a:gd name="T33" fmla="*/ 89 h 441"/>
                <a:gd name="T34" fmla="*/ 63 w 86"/>
                <a:gd name="T35" fmla="*/ 61 h 441"/>
                <a:gd name="T36" fmla="*/ 86 w 86"/>
                <a:gd name="T37" fmla="*/ 0 h 441"/>
                <a:gd name="T38" fmla="*/ 40 w 86"/>
                <a:gd name="T39" fmla="*/ 6 h 441"/>
                <a:gd name="T40" fmla="*/ 46 w 86"/>
                <a:gd name="T41" fmla="*/ 61 h 441"/>
                <a:gd name="T42" fmla="*/ 50 w 86"/>
                <a:gd name="T43" fmla="*/ 76 h 441"/>
                <a:gd name="T44" fmla="*/ 0 w 86"/>
                <a:gd name="T45" fmla="*/ 156 h 441"/>
                <a:gd name="T46" fmla="*/ 7 w 86"/>
                <a:gd name="T47" fmla="*/ 172 h 441"/>
                <a:gd name="T48" fmla="*/ 0 w 86"/>
                <a:gd name="T49" fmla="*/ 189 h 441"/>
                <a:gd name="T50" fmla="*/ 0 w 86"/>
                <a:gd name="T51" fmla="*/ 248 h 441"/>
                <a:gd name="T52" fmla="*/ 7 w 86"/>
                <a:gd name="T53" fmla="*/ 264 h 441"/>
                <a:gd name="T54" fmla="*/ 0 w 86"/>
                <a:gd name="T55" fmla="*/ 339 h 441"/>
                <a:gd name="T56" fmla="*/ 7 w 86"/>
                <a:gd name="T57" fmla="*/ 355 h 441"/>
                <a:gd name="T58" fmla="*/ 0 w 86"/>
                <a:gd name="T59" fmla="*/ 372 h 441"/>
                <a:gd name="T60" fmla="*/ 29 w 86"/>
                <a:gd name="T61" fmla="*/ 441 h 441"/>
                <a:gd name="T62" fmla="*/ 86 w 86"/>
                <a:gd name="T63" fmla="*/ 427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441">
                  <a:moveTo>
                    <a:pt x="86" y="427"/>
                  </a:moveTo>
                  <a:cubicBezTo>
                    <a:pt x="29" y="427"/>
                    <a:pt x="29" y="427"/>
                    <a:pt x="29" y="427"/>
                  </a:cubicBezTo>
                  <a:cubicBezTo>
                    <a:pt x="21" y="427"/>
                    <a:pt x="14" y="420"/>
                    <a:pt x="14" y="412"/>
                  </a:cubicBezTo>
                  <a:cubicBezTo>
                    <a:pt x="14" y="372"/>
                    <a:pt x="14" y="372"/>
                    <a:pt x="14" y="372"/>
                  </a:cubicBezTo>
                  <a:cubicBezTo>
                    <a:pt x="14" y="367"/>
                    <a:pt x="18" y="362"/>
                    <a:pt x="24" y="362"/>
                  </a:cubicBezTo>
                  <a:cubicBezTo>
                    <a:pt x="24" y="362"/>
                    <a:pt x="24" y="362"/>
                    <a:pt x="24" y="362"/>
                  </a:cubicBezTo>
                  <a:cubicBezTo>
                    <a:pt x="86" y="362"/>
                    <a:pt x="86" y="362"/>
                    <a:pt x="86" y="362"/>
                  </a:cubicBezTo>
                  <a:cubicBezTo>
                    <a:pt x="86" y="349"/>
                    <a:pt x="86" y="349"/>
                    <a:pt x="86" y="349"/>
                  </a:cubicBezTo>
                  <a:cubicBezTo>
                    <a:pt x="23" y="349"/>
                    <a:pt x="23" y="349"/>
                    <a:pt x="23" y="349"/>
                  </a:cubicBezTo>
                  <a:cubicBezTo>
                    <a:pt x="21" y="349"/>
                    <a:pt x="18" y="348"/>
                    <a:pt x="17" y="346"/>
                  </a:cubicBezTo>
                  <a:cubicBezTo>
                    <a:pt x="15" y="344"/>
                    <a:pt x="14" y="341"/>
                    <a:pt x="14" y="339"/>
                  </a:cubicBezTo>
                  <a:cubicBezTo>
                    <a:pt x="14" y="338"/>
                    <a:pt x="14" y="338"/>
                    <a:pt x="14" y="338"/>
                  </a:cubicBezTo>
                  <a:cubicBezTo>
                    <a:pt x="14" y="281"/>
                    <a:pt x="14" y="281"/>
                    <a:pt x="14" y="281"/>
                  </a:cubicBezTo>
                  <a:cubicBezTo>
                    <a:pt x="14" y="275"/>
                    <a:pt x="18" y="271"/>
                    <a:pt x="24" y="271"/>
                  </a:cubicBezTo>
                  <a:cubicBezTo>
                    <a:pt x="25" y="271"/>
                    <a:pt x="25" y="271"/>
                    <a:pt x="25" y="271"/>
                  </a:cubicBezTo>
                  <a:cubicBezTo>
                    <a:pt x="86" y="271"/>
                    <a:pt x="86" y="271"/>
                    <a:pt x="86" y="271"/>
                  </a:cubicBezTo>
                  <a:cubicBezTo>
                    <a:pt x="86" y="257"/>
                    <a:pt x="86" y="257"/>
                    <a:pt x="86" y="257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1" y="257"/>
                    <a:pt x="18" y="256"/>
                    <a:pt x="17" y="254"/>
                  </a:cubicBezTo>
                  <a:cubicBezTo>
                    <a:pt x="15" y="253"/>
                    <a:pt x="14" y="250"/>
                    <a:pt x="14" y="247"/>
                  </a:cubicBezTo>
                  <a:cubicBezTo>
                    <a:pt x="14" y="247"/>
                    <a:pt x="14" y="247"/>
                    <a:pt x="14" y="247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4" y="184"/>
                    <a:pt x="18" y="179"/>
                    <a:pt x="24" y="179"/>
                  </a:cubicBezTo>
                  <a:cubicBezTo>
                    <a:pt x="25" y="179"/>
                    <a:pt x="25" y="179"/>
                    <a:pt x="25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20" y="166"/>
                    <a:pt x="18" y="165"/>
                    <a:pt x="17" y="163"/>
                  </a:cubicBezTo>
                  <a:cubicBezTo>
                    <a:pt x="15" y="161"/>
                    <a:pt x="14" y="159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08"/>
                    <a:pt x="33" y="89"/>
                    <a:pt x="57" y="89"/>
                  </a:cubicBezTo>
                  <a:cubicBezTo>
                    <a:pt x="60" y="89"/>
                    <a:pt x="63" y="86"/>
                    <a:pt x="63" y="8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0"/>
                    <a:pt x="40" y="3"/>
                    <a:pt x="40" y="6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8"/>
                    <a:pt x="43" y="61"/>
                    <a:pt x="46" y="61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22" y="79"/>
                    <a:pt x="0" y="103"/>
                    <a:pt x="0" y="132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63"/>
                    <a:pt x="3" y="168"/>
                    <a:pt x="7" y="172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3" y="177"/>
                    <a:pt x="0" y="183"/>
                    <a:pt x="0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1" y="254"/>
                    <a:pt x="3" y="260"/>
                    <a:pt x="7" y="264"/>
                  </a:cubicBezTo>
                  <a:cubicBezTo>
                    <a:pt x="7" y="264"/>
                    <a:pt x="7" y="264"/>
                    <a:pt x="7" y="264"/>
                  </a:cubicBezTo>
                  <a:cubicBezTo>
                    <a:pt x="3" y="268"/>
                    <a:pt x="0" y="274"/>
                    <a:pt x="0" y="281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0" y="339"/>
                    <a:pt x="0" y="339"/>
                    <a:pt x="0" y="339"/>
                  </a:cubicBezTo>
                  <a:cubicBezTo>
                    <a:pt x="1" y="345"/>
                    <a:pt x="3" y="351"/>
                    <a:pt x="7" y="355"/>
                  </a:cubicBezTo>
                  <a:cubicBezTo>
                    <a:pt x="7" y="355"/>
                    <a:pt x="7" y="355"/>
                    <a:pt x="7" y="355"/>
                  </a:cubicBezTo>
                  <a:cubicBezTo>
                    <a:pt x="3" y="360"/>
                    <a:pt x="0" y="366"/>
                    <a:pt x="0" y="37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28"/>
                    <a:pt x="13" y="441"/>
                    <a:pt x="29" y="441"/>
                  </a:cubicBezTo>
                  <a:cubicBezTo>
                    <a:pt x="86" y="441"/>
                    <a:pt x="86" y="441"/>
                    <a:pt x="86" y="441"/>
                  </a:cubicBezTo>
                  <a:lnTo>
                    <a:pt x="86" y="427"/>
                  </a:lnTo>
                  <a:close/>
                </a:path>
              </a:pathLst>
            </a:custGeom>
            <a:solidFill>
              <a:srgbClr val="D5E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7"/>
            <p:cNvSpPr>
              <a:spLocks/>
            </p:cNvSpPr>
            <p:nvPr/>
          </p:nvSpPr>
          <p:spPr bwMode="auto">
            <a:xfrm>
              <a:off x="4522835" y="3385683"/>
              <a:ext cx="150717" cy="452146"/>
            </a:xfrm>
            <a:custGeom>
              <a:avLst/>
              <a:gdLst>
                <a:gd name="T0" fmla="*/ 6 w 13"/>
                <a:gd name="T1" fmla="*/ 0 h 39"/>
                <a:gd name="T2" fmla="*/ 0 w 13"/>
                <a:gd name="T3" fmla="*/ 6 h 39"/>
                <a:gd name="T4" fmla="*/ 0 w 13"/>
                <a:gd name="T5" fmla="*/ 32 h 39"/>
                <a:gd name="T6" fmla="*/ 6 w 13"/>
                <a:gd name="T7" fmla="*/ 39 h 39"/>
                <a:gd name="T8" fmla="*/ 13 w 13"/>
                <a:gd name="T9" fmla="*/ 32 h 39"/>
                <a:gd name="T10" fmla="*/ 13 w 13"/>
                <a:gd name="T11" fmla="*/ 6 h 39"/>
                <a:gd name="T12" fmla="*/ 6 w 13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9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3" y="39"/>
                    <a:pt x="6" y="39"/>
                  </a:cubicBezTo>
                  <a:cubicBezTo>
                    <a:pt x="10" y="39"/>
                    <a:pt x="13" y="36"/>
                    <a:pt x="13" y="3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4522835" y="2325810"/>
              <a:ext cx="520214" cy="520211"/>
            </a:xfrm>
            <a:custGeom>
              <a:avLst/>
              <a:gdLst>
                <a:gd name="T0" fmla="*/ 38 w 45"/>
                <a:gd name="T1" fmla="*/ 0 h 45"/>
                <a:gd name="T2" fmla="*/ 0 w 45"/>
                <a:gd name="T3" fmla="*/ 39 h 45"/>
                <a:gd name="T4" fmla="*/ 6 w 45"/>
                <a:gd name="T5" fmla="*/ 45 h 45"/>
                <a:gd name="T6" fmla="*/ 13 w 45"/>
                <a:gd name="T7" fmla="*/ 39 h 45"/>
                <a:gd name="T8" fmla="*/ 38 w 45"/>
                <a:gd name="T9" fmla="*/ 13 h 45"/>
                <a:gd name="T10" fmla="*/ 45 w 45"/>
                <a:gd name="T11" fmla="*/ 7 h 45"/>
                <a:gd name="T12" fmla="*/ 38 w 45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38" y="0"/>
                  </a:moveTo>
                  <a:cubicBezTo>
                    <a:pt x="17" y="0"/>
                    <a:pt x="0" y="17"/>
                    <a:pt x="0" y="39"/>
                  </a:cubicBezTo>
                  <a:cubicBezTo>
                    <a:pt x="0" y="42"/>
                    <a:pt x="3" y="45"/>
                    <a:pt x="6" y="45"/>
                  </a:cubicBezTo>
                  <a:cubicBezTo>
                    <a:pt x="10" y="45"/>
                    <a:pt x="13" y="42"/>
                    <a:pt x="13" y="39"/>
                  </a:cubicBezTo>
                  <a:cubicBezTo>
                    <a:pt x="13" y="25"/>
                    <a:pt x="24" y="13"/>
                    <a:pt x="38" y="13"/>
                  </a:cubicBezTo>
                  <a:cubicBezTo>
                    <a:pt x="42" y="13"/>
                    <a:pt x="45" y="10"/>
                    <a:pt x="45" y="7"/>
                  </a:cubicBezTo>
                  <a:cubicBezTo>
                    <a:pt x="45" y="3"/>
                    <a:pt x="42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" name="Freeform 7"/>
          <p:cNvSpPr>
            <a:spLocks/>
          </p:cNvSpPr>
          <p:nvPr/>
        </p:nvSpPr>
        <p:spPr bwMode="auto">
          <a:xfrm>
            <a:off x="4362397" y="1299968"/>
            <a:ext cx="4472858" cy="5571625"/>
          </a:xfrm>
          <a:custGeom>
            <a:avLst/>
            <a:gdLst>
              <a:gd name="T0" fmla="*/ 299 w 920"/>
              <a:gd name="T1" fmla="*/ 0 h 1146"/>
              <a:gd name="T2" fmla="*/ 920 w 920"/>
              <a:gd name="T3" fmla="*/ 410 h 1146"/>
              <a:gd name="T4" fmla="*/ 920 w 920"/>
              <a:gd name="T5" fmla="*/ 1146 h 1146"/>
              <a:gd name="T6" fmla="*/ 187 w 920"/>
              <a:gd name="T7" fmla="*/ 1144 h 1146"/>
              <a:gd name="T8" fmla="*/ 33 w 920"/>
              <a:gd name="T9" fmla="*/ 1028 h 1146"/>
              <a:gd name="T10" fmla="*/ 0 w 920"/>
              <a:gd name="T11" fmla="*/ 968 h 1146"/>
              <a:gd name="T12" fmla="*/ 0 w 920"/>
              <a:gd name="T13" fmla="*/ 275 h 1146"/>
              <a:gd name="T14" fmla="*/ 116 w 920"/>
              <a:gd name="T15" fmla="*/ 166 h 1146"/>
              <a:gd name="T16" fmla="*/ 113 w 920"/>
              <a:gd name="T17" fmla="*/ 26 h 1146"/>
              <a:gd name="T18" fmla="*/ 299 w 920"/>
              <a:gd name="T19" fmla="*/ 0 h 1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0" h="1146">
                <a:moveTo>
                  <a:pt x="299" y="0"/>
                </a:moveTo>
                <a:lnTo>
                  <a:pt x="920" y="410"/>
                </a:lnTo>
                <a:lnTo>
                  <a:pt x="920" y="1146"/>
                </a:lnTo>
                <a:lnTo>
                  <a:pt x="187" y="1144"/>
                </a:lnTo>
                <a:lnTo>
                  <a:pt x="33" y="1028"/>
                </a:lnTo>
                <a:lnTo>
                  <a:pt x="0" y="968"/>
                </a:lnTo>
                <a:lnTo>
                  <a:pt x="0" y="275"/>
                </a:lnTo>
                <a:lnTo>
                  <a:pt x="116" y="166"/>
                </a:lnTo>
                <a:lnTo>
                  <a:pt x="113" y="26"/>
                </a:lnTo>
                <a:lnTo>
                  <a:pt x="29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>
            <a:off x="4456481" y="3333097"/>
            <a:ext cx="3339070" cy="1003867"/>
          </a:xfrm>
          <a:custGeom>
            <a:avLst/>
            <a:gdLst/>
            <a:ahLst/>
            <a:cxnLst/>
            <a:rect l="l" t="t" r="r" b="b"/>
            <a:pathLst>
              <a:path w="3339070" h="1003867">
                <a:moveTo>
                  <a:pt x="1442791" y="744215"/>
                </a:moveTo>
                <a:cubicBezTo>
                  <a:pt x="1445636" y="744495"/>
                  <a:pt x="1448480" y="745092"/>
                  <a:pt x="1451325" y="746006"/>
                </a:cubicBezTo>
                <a:cubicBezTo>
                  <a:pt x="1462704" y="749664"/>
                  <a:pt x="1471645" y="756776"/>
                  <a:pt x="1478148" y="767342"/>
                </a:cubicBezTo>
                <a:cubicBezTo>
                  <a:pt x="1483837" y="778721"/>
                  <a:pt x="1485056" y="790100"/>
                  <a:pt x="1481805" y="801480"/>
                </a:cubicBezTo>
                <a:cubicBezTo>
                  <a:pt x="1478554" y="812859"/>
                  <a:pt x="1471239" y="821800"/>
                  <a:pt x="1459860" y="828302"/>
                </a:cubicBezTo>
                <a:lnTo>
                  <a:pt x="1326967" y="900235"/>
                </a:lnTo>
                <a:cubicBezTo>
                  <a:pt x="1321277" y="903486"/>
                  <a:pt x="1314368" y="905112"/>
                  <a:pt x="1306240" y="905112"/>
                </a:cubicBezTo>
                <a:cubicBezTo>
                  <a:pt x="1298112" y="905112"/>
                  <a:pt x="1290594" y="903283"/>
                  <a:pt x="1283685" y="899625"/>
                </a:cubicBezTo>
                <a:cubicBezTo>
                  <a:pt x="1276776" y="895968"/>
                  <a:pt x="1271290" y="890075"/>
                  <a:pt x="1267226" y="881947"/>
                </a:cubicBezTo>
                <a:cubicBezTo>
                  <a:pt x="1260724" y="871380"/>
                  <a:pt x="1259301" y="860408"/>
                  <a:pt x="1262959" y="849028"/>
                </a:cubicBezTo>
                <a:cubicBezTo>
                  <a:pt x="1266617" y="837649"/>
                  <a:pt x="1273728" y="828708"/>
                  <a:pt x="1284295" y="822206"/>
                </a:cubicBezTo>
                <a:lnTo>
                  <a:pt x="1417188" y="750273"/>
                </a:lnTo>
                <a:cubicBezTo>
                  <a:pt x="1425722" y="745397"/>
                  <a:pt x="1434256" y="743377"/>
                  <a:pt x="1442791" y="744215"/>
                </a:cubicBezTo>
                <a:close/>
                <a:moveTo>
                  <a:pt x="755162" y="696629"/>
                </a:moveTo>
                <a:cubicBezTo>
                  <a:pt x="768980" y="697441"/>
                  <a:pt x="779952" y="701709"/>
                  <a:pt x="788080" y="709430"/>
                </a:cubicBezTo>
                <a:cubicBezTo>
                  <a:pt x="796208" y="717152"/>
                  <a:pt x="800679" y="727108"/>
                  <a:pt x="801492" y="739300"/>
                </a:cubicBezTo>
                <a:cubicBezTo>
                  <a:pt x="802304" y="751493"/>
                  <a:pt x="798444" y="762059"/>
                  <a:pt x="789909" y="771000"/>
                </a:cubicBezTo>
                <a:cubicBezTo>
                  <a:pt x="781375" y="779940"/>
                  <a:pt x="771012" y="784817"/>
                  <a:pt x="758820" y="785630"/>
                </a:cubicBezTo>
                <a:lnTo>
                  <a:pt x="352826" y="799041"/>
                </a:lnTo>
                <a:lnTo>
                  <a:pt x="351607" y="799041"/>
                </a:lnTo>
                <a:cubicBezTo>
                  <a:pt x="339415" y="799041"/>
                  <a:pt x="329052" y="794977"/>
                  <a:pt x="320517" y="786849"/>
                </a:cubicBezTo>
                <a:cubicBezTo>
                  <a:pt x="311983" y="778721"/>
                  <a:pt x="307716" y="768561"/>
                  <a:pt x="307716" y="756369"/>
                </a:cubicBezTo>
                <a:cubicBezTo>
                  <a:pt x="306903" y="744177"/>
                  <a:pt x="310764" y="733611"/>
                  <a:pt x="319298" y="724670"/>
                </a:cubicBezTo>
                <a:cubicBezTo>
                  <a:pt x="327832" y="715729"/>
                  <a:pt x="338196" y="711259"/>
                  <a:pt x="350388" y="711259"/>
                </a:cubicBezTo>
                <a:close/>
                <a:moveTo>
                  <a:pt x="225267" y="674378"/>
                </a:moveTo>
                <a:cubicBezTo>
                  <a:pt x="230855" y="675394"/>
                  <a:pt x="236189" y="677528"/>
                  <a:pt x="241269" y="680779"/>
                </a:cubicBezTo>
                <a:cubicBezTo>
                  <a:pt x="251429" y="687281"/>
                  <a:pt x="257728" y="696629"/>
                  <a:pt x="260167" y="708820"/>
                </a:cubicBezTo>
                <a:cubicBezTo>
                  <a:pt x="263418" y="720200"/>
                  <a:pt x="261589" y="731172"/>
                  <a:pt x="254680" y="741739"/>
                </a:cubicBezTo>
                <a:cubicBezTo>
                  <a:pt x="247772" y="752305"/>
                  <a:pt x="238221" y="758808"/>
                  <a:pt x="226029" y="761246"/>
                </a:cubicBezTo>
                <a:lnTo>
                  <a:pt x="54122" y="797822"/>
                </a:lnTo>
                <a:cubicBezTo>
                  <a:pt x="51684" y="798635"/>
                  <a:pt x="48432" y="799041"/>
                  <a:pt x="44368" y="799041"/>
                </a:cubicBezTo>
                <a:cubicBezTo>
                  <a:pt x="33802" y="799041"/>
                  <a:pt x="24455" y="795790"/>
                  <a:pt x="16327" y="789288"/>
                </a:cubicBezTo>
                <a:cubicBezTo>
                  <a:pt x="8199" y="782785"/>
                  <a:pt x="3322" y="774251"/>
                  <a:pt x="1696" y="763685"/>
                </a:cubicBezTo>
                <a:cubicBezTo>
                  <a:pt x="-1555" y="751493"/>
                  <a:pt x="274" y="740316"/>
                  <a:pt x="7183" y="730156"/>
                </a:cubicBezTo>
                <a:cubicBezTo>
                  <a:pt x="14092" y="719996"/>
                  <a:pt x="23642" y="713697"/>
                  <a:pt x="35834" y="711259"/>
                </a:cubicBezTo>
                <a:lnTo>
                  <a:pt x="207741" y="674683"/>
                </a:lnTo>
                <a:cubicBezTo>
                  <a:pt x="213837" y="673464"/>
                  <a:pt x="219679" y="673362"/>
                  <a:pt x="225267" y="674378"/>
                </a:cubicBezTo>
                <a:close/>
                <a:moveTo>
                  <a:pt x="1233088" y="478392"/>
                </a:moveTo>
                <a:lnTo>
                  <a:pt x="1234308" y="478392"/>
                </a:lnTo>
                <a:lnTo>
                  <a:pt x="1383050" y="482049"/>
                </a:lnTo>
                <a:cubicBezTo>
                  <a:pt x="1395242" y="482862"/>
                  <a:pt x="1405605" y="487536"/>
                  <a:pt x="1414140" y="496070"/>
                </a:cubicBezTo>
                <a:cubicBezTo>
                  <a:pt x="1422674" y="504604"/>
                  <a:pt x="1426535" y="514968"/>
                  <a:pt x="1425722" y="527160"/>
                </a:cubicBezTo>
                <a:cubicBezTo>
                  <a:pt x="1425722" y="539352"/>
                  <a:pt x="1421252" y="549715"/>
                  <a:pt x="1412311" y="558249"/>
                </a:cubicBezTo>
                <a:cubicBezTo>
                  <a:pt x="1403370" y="566784"/>
                  <a:pt x="1393210" y="571051"/>
                  <a:pt x="1381831" y="571051"/>
                </a:cubicBezTo>
                <a:lnTo>
                  <a:pt x="1380612" y="571051"/>
                </a:lnTo>
                <a:lnTo>
                  <a:pt x="1233088" y="567393"/>
                </a:lnTo>
                <a:cubicBezTo>
                  <a:pt x="1220084" y="566580"/>
                  <a:pt x="1209517" y="561907"/>
                  <a:pt x="1201389" y="553373"/>
                </a:cubicBezTo>
                <a:cubicBezTo>
                  <a:pt x="1193261" y="544838"/>
                  <a:pt x="1189197" y="534475"/>
                  <a:pt x="1189197" y="522283"/>
                </a:cubicBezTo>
                <a:cubicBezTo>
                  <a:pt x="1190010" y="510091"/>
                  <a:pt x="1194684" y="499728"/>
                  <a:pt x="1203218" y="491193"/>
                </a:cubicBezTo>
                <a:cubicBezTo>
                  <a:pt x="1211752" y="482659"/>
                  <a:pt x="1221709" y="478392"/>
                  <a:pt x="1233088" y="478392"/>
                </a:cubicBezTo>
                <a:close/>
                <a:moveTo>
                  <a:pt x="2989956" y="443797"/>
                </a:moveTo>
                <a:cubicBezTo>
                  <a:pt x="2995645" y="443695"/>
                  <a:pt x="3001335" y="444661"/>
                  <a:pt x="3007024" y="446693"/>
                </a:cubicBezTo>
                <a:cubicBezTo>
                  <a:pt x="3018404" y="451569"/>
                  <a:pt x="3026328" y="459697"/>
                  <a:pt x="3030799" y="471077"/>
                </a:cubicBezTo>
                <a:cubicBezTo>
                  <a:pt x="3035270" y="482456"/>
                  <a:pt x="3035066" y="493835"/>
                  <a:pt x="3030189" y="505214"/>
                </a:cubicBezTo>
                <a:cubicBezTo>
                  <a:pt x="3026125" y="515780"/>
                  <a:pt x="3021452" y="528989"/>
                  <a:pt x="3016168" y="544838"/>
                </a:cubicBezTo>
                <a:cubicBezTo>
                  <a:pt x="3010886" y="560688"/>
                  <a:pt x="3005805" y="577960"/>
                  <a:pt x="3000928" y="596654"/>
                </a:cubicBezTo>
                <a:lnTo>
                  <a:pt x="3274029" y="550325"/>
                </a:lnTo>
                <a:cubicBezTo>
                  <a:pt x="3286221" y="548699"/>
                  <a:pt x="3297194" y="551341"/>
                  <a:pt x="3306948" y="558249"/>
                </a:cubicBezTo>
                <a:cubicBezTo>
                  <a:pt x="3316702" y="565158"/>
                  <a:pt x="3322797" y="574708"/>
                  <a:pt x="3325236" y="586901"/>
                </a:cubicBezTo>
                <a:cubicBezTo>
                  <a:pt x="3326861" y="599093"/>
                  <a:pt x="3324220" y="610269"/>
                  <a:pt x="3317311" y="620429"/>
                </a:cubicBezTo>
                <a:cubicBezTo>
                  <a:pt x="3310402" y="630588"/>
                  <a:pt x="3300852" y="636481"/>
                  <a:pt x="3288660" y="638107"/>
                </a:cubicBezTo>
                <a:lnTo>
                  <a:pt x="2987517" y="688094"/>
                </a:lnTo>
                <a:cubicBezTo>
                  <a:pt x="2986704" y="710852"/>
                  <a:pt x="2988330" y="732188"/>
                  <a:pt x="2992394" y="752102"/>
                </a:cubicBezTo>
                <a:cubicBezTo>
                  <a:pt x="2996458" y="772016"/>
                  <a:pt x="3004180" y="788881"/>
                  <a:pt x="3015559" y="802699"/>
                </a:cubicBezTo>
                <a:cubicBezTo>
                  <a:pt x="3050510" y="845777"/>
                  <a:pt x="3122036" y="856750"/>
                  <a:pt x="3230138" y="835617"/>
                </a:cubicBezTo>
                <a:cubicBezTo>
                  <a:pt x="3242330" y="833179"/>
                  <a:pt x="3253506" y="835414"/>
                  <a:pt x="3263666" y="842323"/>
                </a:cubicBezTo>
                <a:cubicBezTo>
                  <a:pt x="3273826" y="849232"/>
                  <a:pt x="3280125" y="858376"/>
                  <a:pt x="3282564" y="869755"/>
                </a:cubicBezTo>
                <a:cubicBezTo>
                  <a:pt x="3285002" y="881947"/>
                  <a:pt x="3282767" y="893123"/>
                  <a:pt x="3275858" y="903283"/>
                </a:cubicBezTo>
                <a:cubicBezTo>
                  <a:pt x="3268949" y="913443"/>
                  <a:pt x="3259805" y="919742"/>
                  <a:pt x="3248426" y="922180"/>
                </a:cubicBezTo>
                <a:cubicBezTo>
                  <a:pt x="3208599" y="930308"/>
                  <a:pt x="3170804" y="934372"/>
                  <a:pt x="3135040" y="934372"/>
                </a:cubicBezTo>
                <a:cubicBezTo>
                  <a:pt x="3050510" y="934372"/>
                  <a:pt x="2987924" y="909176"/>
                  <a:pt x="2947284" y="858782"/>
                </a:cubicBezTo>
                <a:cubicBezTo>
                  <a:pt x="2929402" y="836836"/>
                  <a:pt x="2917007" y="812452"/>
                  <a:pt x="2910098" y="785630"/>
                </a:cubicBezTo>
                <a:cubicBezTo>
                  <a:pt x="2903189" y="758808"/>
                  <a:pt x="2899735" y="731579"/>
                  <a:pt x="2899735" y="703944"/>
                </a:cubicBezTo>
                <a:lnTo>
                  <a:pt x="2802199" y="719793"/>
                </a:lnTo>
                <a:cubicBezTo>
                  <a:pt x="2800573" y="719793"/>
                  <a:pt x="2799354" y="719996"/>
                  <a:pt x="2798541" y="720403"/>
                </a:cubicBezTo>
                <a:cubicBezTo>
                  <a:pt x="2797728" y="720809"/>
                  <a:pt x="2796509" y="721012"/>
                  <a:pt x="2794884" y="721012"/>
                </a:cubicBezTo>
                <a:cubicBezTo>
                  <a:pt x="2783504" y="721012"/>
                  <a:pt x="2773751" y="717558"/>
                  <a:pt x="2765623" y="710649"/>
                </a:cubicBezTo>
                <a:cubicBezTo>
                  <a:pt x="2757495" y="703740"/>
                  <a:pt x="2752618" y="694597"/>
                  <a:pt x="2750992" y="683217"/>
                </a:cubicBezTo>
                <a:cubicBezTo>
                  <a:pt x="2749367" y="671025"/>
                  <a:pt x="2752008" y="660053"/>
                  <a:pt x="2758917" y="650299"/>
                </a:cubicBezTo>
                <a:cubicBezTo>
                  <a:pt x="2765826" y="640545"/>
                  <a:pt x="2775376" y="634449"/>
                  <a:pt x="2787568" y="632011"/>
                </a:cubicBezTo>
                <a:lnTo>
                  <a:pt x="2907050" y="612504"/>
                </a:lnTo>
                <a:cubicBezTo>
                  <a:pt x="2913552" y="576740"/>
                  <a:pt x="2921477" y="545854"/>
                  <a:pt x="2930824" y="519845"/>
                </a:cubicBezTo>
                <a:cubicBezTo>
                  <a:pt x="2940172" y="493835"/>
                  <a:pt x="2946064" y="477579"/>
                  <a:pt x="2948503" y="471077"/>
                </a:cubicBezTo>
                <a:cubicBezTo>
                  <a:pt x="2953380" y="459697"/>
                  <a:pt x="2961508" y="451773"/>
                  <a:pt x="2972887" y="447302"/>
                </a:cubicBezTo>
                <a:cubicBezTo>
                  <a:pt x="2978576" y="445067"/>
                  <a:pt x="2984266" y="443899"/>
                  <a:pt x="2989956" y="443797"/>
                </a:cubicBezTo>
                <a:close/>
                <a:moveTo>
                  <a:pt x="1875454" y="358605"/>
                </a:moveTo>
                <a:cubicBezTo>
                  <a:pt x="1883684" y="359215"/>
                  <a:pt x="1891456" y="362568"/>
                  <a:pt x="1898772" y="368664"/>
                </a:cubicBezTo>
                <a:cubicBezTo>
                  <a:pt x="1908525" y="376792"/>
                  <a:pt x="1914215" y="386952"/>
                  <a:pt x="1915840" y="399144"/>
                </a:cubicBezTo>
                <a:lnTo>
                  <a:pt x="1926813" y="514968"/>
                </a:lnTo>
                <a:lnTo>
                  <a:pt x="2048733" y="510091"/>
                </a:lnTo>
                <a:cubicBezTo>
                  <a:pt x="2061738" y="510091"/>
                  <a:pt x="2072508" y="514155"/>
                  <a:pt x="2081042" y="522283"/>
                </a:cubicBezTo>
                <a:cubicBezTo>
                  <a:pt x="2089576" y="530411"/>
                  <a:pt x="2094250" y="540571"/>
                  <a:pt x="2095063" y="552763"/>
                </a:cubicBezTo>
                <a:cubicBezTo>
                  <a:pt x="2095876" y="564955"/>
                  <a:pt x="2092015" y="575521"/>
                  <a:pt x="2083480" y="584462"/>
                </a:cubicBezTo>
                <a:cubicBezTo>
                  <a:pt x="2074946" y="593403"/>
                  <a:pt x="2064583" y="598280"/>
                  <a:pt x="2052391" y="599093"/>
                </a:cubicBezTo>
                <a:lnTo>
                  <a:pt x="1935348" y="603969"/>
                </a:lnTo>
                <a:lnTo>
                  <a:pt x="1954855" y="811233"/>
                </a:lnTo>
                <a:cubicBezTo>
                  <a:pt x="1954855" y="813672"/>
                  <a:pt x="1954448" y="815297"/>
                  <a:pt x="1953636" y="816110"/>
                </a:cubicBezTo>
                <a:lnTo>
                  <a:pt x="2188941" y="816110"/>
                </a:lnTo>
                <a:cubicBezTo>
                  <a:pt x="2201133" y="816110"/>
                  <a:pt x="2211496" y="820377"/>
                  <a:pt x="2220031" y="828912"/>
                </a:cubicBezTo>
                <a:cubicBezTo>
                  <a:pt x="2228565" y="837446"/>
                  <a:pt x="2232832" y="847809"/>
                  <a:pt x="2232832" y="860001"/>
                </a:cubicBezTo>
                <a:cubicBezTo>
                  <a:pt x="2232832" y="872193"/>
                  <a:pt x="2228565" y="882760"/>
                  <a:pt x="2220031" y="891700"/>
                </a:cubicBezTo>
                <a:cubicBezTo>
                  <a:pt x="2211496" y="900641"/>
                  <a:pt x="2201133" y="905112"/>
                  <a:pt x="2188941" y="905112"/>
                </a:cubicBezTo>
                <a:lnTo>
                  <a:pt x="1578122" y="905112"/>
                </a:lnTo>
                <a:cubicBezTo>
                  <a:pt x="1565930" y="905112"/>
                  <a:pt x="1555364" y="900641"/>
                  <a:pt x="1546423" y="891700"/>
                </a:cubicBezTo>
                <a:cubicBezTo>
                  <a:pt x="1537482" y="882760"/>
                  <a:pt x="1533012" y="872193"/>
                  <a:pt x="1533012" y="860001"/>
                </a:cubicBezTo>
                <a:cubicBezTo>
                  <a:pt x="1533012" y="847809"/>
                  <a:pt x="1537482" y="837446"/>
                  <a:pt x="1546423" y="828912"/>
                </a:cubicBezTo>
                <a:cubicBezTo>
                  <a:pt x="1555364" y="820377"/>
                  <a:pt x="1565930" y="816110"/>
                  <a:pt x="1578122" y="816110"/>
                </a:cubicBezTo>
                <a:lnTo>
                  <a:pt x="1865853" y="816110"/>
                </a:lnTo>
                <a:lnTo>
                  <a:pt x="1846346" y="607627"/>
                </a:lnTo>
                <a:lnTo>
                  <a:pt x="1689069" y="613723"/>
                </a:lnTo>
                <a:lnTo>
                  <a:pt x="1687850" y="613723"/>
                </a:lnTo>
                <a:cubicBezTo>
                  <a:pt x="1675658" y="613723"/>
                  <a:pt x="1665295" y="609659"/>
                  <a:pt x="1656760" y="601531"/>
                </a:cubicBezTo>
                <a:cubicBezTo>
                  <a:pt x="1648226" y="593403"/>
                  <a:pt x="1643552" y="583243"/>
                  <a:pt x="1642740" y="571051"/>
                </a:cubicBezTo>
                <a:cubicBezTo>
                  <a:pt x="1641927" y="558859"/>
                  <a:pt x="1645788" y="548293"/>
                  <a:pt x="1654322" y="539352"/>
                </a:cubicBezTo>
                <a:cubicBezTo>
                  <a:pt x="1662856" y="530411"/>
                  <a:pt x="1673220" y="525534"/>
                  <a:pt x="1685412" y="524721"/>
                </a:cubicBezTo>
                <a:lnTo>
                  <a:pt x="1837812" y="518625"/>
                </a:lnTo>
                <a:lnTo>
                  <a:pt x="1826839" y="407678"/>
                </a:lnTo>
                <a:cubicBezTo>
                  <a:pt x="1825213" y="395486"/>
                  <a:pt x="1828464" y="384717"/>
                  <a:pt x="1836592" y="375369"/>
                </a:cubicBezTo>
                <a:cubicBezTo>
                  <a:pt x="1844721" y="366022"/>
                  <a:pt x="1854880" y="360536"/>
                  <a:pt x="1867072" y="358910"/>
                </a:cubicBezTo>
                <a:cubicBezTo>
                  <a:pt x="1869917" y="358504"/>
                  <a:pt x="1872711" y="358402"/>
                  <a:pt x="1875454" y="358605"/>
                </a:cubicBezTo>
                <a:close/>
                <a:moveTo>
                  <a:pt x="1598772" y="234323"/>
                </a:moveTo>
                <a:cubicBezTo>
                  <a:pt x="1601871" y="234069"/>
                  <a:pt x="1605148" y="234145"/>
                  <a:pt x="1608602" y="234552"/>
                </a:cubicBezTo>
                <a:lnTo>
                  <a:pt x="2146269" y="265032"/>
                </a:lnTo>
                <a:cubicBezTo>
                  <a:pt x="2158461" y="265845"/>
                  <a:pt x="2168621" y="270924"/>
                  <a:pt x="2176749" y="280272"/>
                </a:cubicBezTo>
                <a:cubicBezTo>
                  <a:pt x="2184877" y="289619"/>
                  <a:pt x="2188535" y="300388"/>
                  <a:pt x="2187722" y="312580"/>
                </a:cubicBezTo>
                <a:cubicBezTo>
                  <a:pt x="2186909" y="323960"/>
                  <a:pt x="2182236" y="333713"/>
                  <a:pt x="2173701" y="341841"/>
                </a:cubicBezTo>
                <a:cubicBezTo>
                  <a:pt x="2165167" y="349969"/>
                  <a:pt x="2154804" y="354033"/>
                  <a:pt x="2142612" y="354033"/>
                </a:cubicBezTo>
                <a:lnTo>
                  <a:pt x="2140173" y="354033"/>
                </a:lnTo>
                <a:lnTo>
                  <a:pt x="1603725" y="323553"/>
                </a:lnTo>
                <a:cubicBezTo>
                  <a:pt x="1591533" y="322740"/>
                  <a:pt x="1581170" y="317864"/>
                  <a:pt x="1572636" y="308923"/>
                </a:cubicBezTo>
                <a:cubicBezTo>
                  <a:pt x="1564101" y="299982"/>
                  <a:pt x="1560241" y="289416"/>
                  <a:pt x="1561053" y="277224"/>
                </a:cubicBezTo>
                <a:cubicBezTo>
                  <a:pt x="1562679" y="265032"/>
                  <a:pt x="1567556" y="254465"/>
                  <a:pt x="1575684" y="245524"/>
                </a:cubicBezTo>
                <a:cubicBezTo>
                  <a:pt x="1581780" y="238819"/>
                  <a:pt x="1589476" y="235085"/>
                  <a:pt x="1598772" y="234323"/>
                </a:cubicBezTo>
                <a:close/>
                <a:moveTo>
                  <a:pt x="462554" y="218397"/>
                </a:moveTo>
                <a:cubicBezTo>
                  <a:pt x="468244" y="218194"/>
                  <a:pt x="473933" y="219108"/>
                  <a:pt x="479623" y="221140"/>
                </a:cubicBezTo>
                <a:cubicBezTo>
                  <a:pt x="491002" y="225205"/>
                  <a:pt x="499130" y="232926"/>
                  <a:pt x="504007" y="244305"/>
                </a:cubicBezTo>
                <a:cubicBezTo>
                  <a:pt x="508884" y="255684"/>
                  <a:pt x="508884" y="267064"/>
                  <a:pt x="504007" y="278443"/>
                </a:cubicBezTo>
                <a:cubicBezTo>
                  <a:pt x="500756" y="287384"/>
                  <a:pt x="497301" y="299372"/>
                  <a:pt x="493644" y="314409"/>
                </a:cubicBezTo>
                <a:cubicBezTo>
                  <a:pt x="489986" y="329446"/>
                  <a:pt x="487344" y="345702"/>
                  <a:pt x="485719" y="363177"/>
                </a:cubicBezTo>
                <a:cubicBezTo>
                  <a:pt x="484093" y="380653"/>
                  <a:pt x="484296" y="397925"/>
                  <a:pt x="486328" y="414993"/>
                </a:cubicBezTo>
                <a:cubicBezTo>
                  <a:pt x="488360" y="432062"/>
                  <a:pt x="494253" y="446693"/>
                  <a:pt x="504007" y="458885"/>
                </a:cubicBezTo>
                <a:cubicBezTo>
                  <a:pt x="511322" y="467825"/>
                  <a:pt x="520669" y="474734"/>
                  <a:pt x="532048" y="479611"/>
                </a:cubicBezTo>
                <a:cubicBezTo>
                  <a:pt x="543428" y="484488"/>
                  <a:pt x="555823" y="487942"/>
                  <a:pt x="569234" y="489974"/>
                </a:cubicBezTo>
                <a:cubicBezTo>
                  <a:pt x="582645" y="492006"/>
                  <a:pt x="596463" y="492616"/>
                  <a:pt x="610687" y="491803"/>
                </a:cubicBezTo>
                <a:cubicBezTo>
                  <a:pt x="624911" y="490990"/>
                  <a:pt x="638525" y="489771"/>
                  <a:pt x="651530" y="488145"/>
                </a:cubicBezTo>
                <a:cubicBezTo>
                  <a:pt x="692170" y="482456"/>
                  <a:pt x="728543" y="480627"/>
                  <a:pt x="760648" y="482659"/>
                </a:cubicBezTo>
                <a:cubicBezTo>
                  <a:pt x="792754" y="484691"/>
                  <a:pt x="821202" y="489161"/>
                  <a:pt x="845992" y="496070"/>
                </a:cubicBezTo>
                <a:cubicBezTo>
                  <a:pt x="870783" y="502979"/>
                  <a:pt x="892322" y="511310"/>
                  <a:pt x="910610" y="521064"/>
                </a:cubicBezTo>
                <a:cubicBezTo>
                  <a:pt x="928898" y="530817"/>
                  <a:pt x="944138" y="540977"/>
                  <a:pt x="956330" y="551544"/>
                </a:cubicBezTo>
                <a:cubicBezTo>
                  <a:pt x="982340" y="572677"/>
                  <a:pt x="1002456" y="598280"/>
                  <a:pt x="1016680" y="628353"/>
                </a:cubicBezTo>
                <a:cubicBezTo>
                  <a:pt x="1030905" y="658427"/>
                  <a:pt x="1038829" y="690533"/>
                  <a:pt x="1040455" y="724670"/>
                </a:cubicBezTo>
                <a:cubicBezTo>
                  <a:pt x="1042080" y="769374"/>
                  <a:pt x="1036188" y="810217"/>
                  <a:pt x="1022776" y="847200"/>
                </a:cubicBezTo>
                <a:cubicBezTo>
                  <a:pt x="1009365" y="884182"/>
                  <a:pt x="989248" y="915272"/>
                  <a:pt x="962426" y="940468"/>
                </a:cubicBezTo>
                <a:cubicBezTo>
                  <a:pt x="946170" y="955912"/>
                  <a:pt x="923818" y="970339"/>
                  <a:pt x="895370" y="983750"/>
                </a:cubicBezTo>
                <a:cubicBezTo>
                  <a:pt x="866922" y="997161"/>
                  <a:pt x="830752" y="1003867"/>
                  <a:pt x="786861" y="1003867"/>
                </a:cubicBezTo>
                <a:cubicBezTo>
                  <a:pt x="780359" y="1003867"/>
                  <a:pt x="774060" y="1003867"/>
                  <a:pt x="767964" y="1003867"/>
                </a:cubicBezTo>
                <a:cubicBezTo>
                  <a:pt x="761868" y="1003867"/>
                  <a:pt x="755568" y="1003054"/>
                  <a:pt x="749066" y="1001428"/>
                </a:cubicBezTo>
                <a:cubicBezTo>
                  <a:pt x="736874" y="999803"/>
                  <a:pt x="726714" y="994520"/>
                  <a:pt x="718586" y="985579"/>
                </a:cubicBezTo>
                <a:cubicBezTo>
                  <a:pt x="710458" y="976638"/>
                  <a:pt x="707207" y="966072"/>
                  <a:pt x="708832" y="953880"/>
                </a:cubicBezTo>
                <a:cubicBezTo>
                  <a:pt x="710458" y="941688"/>
                  <a:pt x="715944" y="931528"/>
                  <a:pt x="725292" y="923400"/>
                </a:cubicBezTo>
                <a:cubicBezTo>
                  <a:pt x="734639" y="915272"/>
                  <a:pt x="745408" y="912020"/>
                  <a:pt x="757600" y="913646"/>
                </a:cubicBezTo>
                <a:cubicBezTo>
                  <a:pt x="820999" y="920148"/>
                  <a:pt x="868954" y="907550"/>
                  <a:pt x="901466" y="875851"/>
                </a:cubicBezTo>
                <a:cubicBezTo>
                  <a:pt x="937229" y="841713"/>
                  <a:pt x="953892" y="792132"/>
                  <a:pt x="951453" y="727108"/>
                </a:cubicBezTo>
                <a:cubicBezTo>
                  <a:pt x="950640" y="705976"/>
                  <a:pt x="945764" y="686062"/>
                  <a:pt x="936823" y="667368"/>
                </a:cubicBezTo>
                <a:cubicBezTo>
                  <a:pt x="927882" y="648673"/>
                  <a:pt x="915284" y="632417"/>
                  <a:pt x="899028" y="618600"/>
                </a:cubicBezTo>
                <a:cubicBezTo>
                  <a:pt x="847008" y="575521"/>
                  <a:pt x="768573" y="561297"/>
                  <a:pt x="663722" y="575928"/>
                </a:cubicBezTo>
                <a:cubicBezTo>
                  <a:pt x="557245" y="591371"/>
                  <a:pt x="480842" y="570644"/>
                  <a:pt x="434512" y="513749"/>
                </a:cubicBezTo>
                <a:cubicBezTo>
                  <a:pt x="415818" y="489365"/>
                  <a:pt x="404236" y="462542"/>
                  <a:pt x="399765" y="433281"/>
                </a:cubicBezTo>
                <a:cubicBezTo>
                  <a:pt x="395295" y="404020"/>
                  <a:pt x="394482" y="376385"/>
                  <a:pt x="397327" y="350376"/>
                </a:cubicBezTo>
                <a:cubicBezTo>
                  <a:pt x="400172" y="324366"/>
                  <a:pt x="404642" y="301608"/>
                  <a:pt x="410738" y="282100"/>
                </a:cubicBezTo>
                <a:cubicBezTo>
                  <a:pt x="416834" y="262593"/>
                  <a:pt x="420695" y="250808"/>
                  <a:pt x="422320" y="246744"/>
                </a:cubicBezTo>
                <a:cubicBezTo>
                  <a:pt x="426384" y="235365"/>
                  <a:pt x="434106" y="227237"/>
                  <a:pt x="445485" y="222360"/>
                </a:cubicBezTo>
                <a:cubicBezTo>
                  <a:pt x="451175" y="219921"/>
                  <a:pt x="456864" y="218601"/>
                  <a:pt x="462554" y="218397"/>
                </a:cubicBezTo>
                <a:close/>
                <a:moveTo>
                  <a:pt x="46883" y="183040"/>
                </a:moveTo>
                <a:cubicBezTo>
                  <a:pt x="49677" y="183244"/>
                  <a:pt x="52496" y="183752"/>
                  <a:pt x="55341" y="184565"/>
                </a:cubicBezTo>
                <a:lnTo>
                  <a:pt x="210180" y="224798"/>
                </a:lnTo>
                <a:cubicBezTo>
                  <a:pt x="221559" y="228049"/>
                  <a:pt x="230500" y="234958"/>
                  <a:pt x="237002" y="245524"/>
                </a:cubicBezTo>
                <a:cubicBezTo>
                  <a:pt x="243504" y="256091"/>
                  <a:pt x="245130" y="267064"/>
                  <a:pt x="241879" y="278443"/>
                </a:cubicBezTo>
                <a:cubicBezTo>
                  <a:pt x="239440" y="288196"/>
                  <a:pt x="234157" y="296121"/>
                  <a:pt x="226029" y="302217"/>
                </a:cubicBezTo>
                <a:cubicBezTo>
                  <a:pt x="217901" y="308313"/>
                  <a:pt x="208960" y="311361"/>
                  <a:pt x="199207" y="311361"/>
                </a:cubicBezTo>
                <a:cubicBezTo>
                  <a:pt x="193517" y="311361"/>
                  <a:pt x="189453" y="310955"/>
                  <a:pt x="187015" y="310142"/>
                </a:cubicBezTo>
                <a:lnTo>
                  <a:pt x="33396" y="269908"/>
                </a:lnTo>
                <a:cubicBezTo>
                  <a:pt x="21204" y="266657"/>
                  <a:pt x="12060" y="259749"/>
                  <a:pt x="5964" y="249182"/>
                </a:cubicBezTo>
                <a:cubicBezTo>
                  <a:pt x="-132" y="238616"/>
                  <a:pt x="-1555" y="227643"/>
                  <a:pt x="1696" y="216264"/>
                </a:cubicBezTo>
                <a:cubicBezTo>
                  <a:pt x="4948" y="204884"/>
                  <a:pt x="11856" y="195944"/>
                  <a:pt x="22423" y="189441"/>
                </a:cubicBezTo>
                <a:cubicBezTo>
                  <a:pt x="30348" y="184565"/>
                  <a:pt x="38501" y="182431"/>
                  <a:pt x="46883" y="183040"/>
                </a:cubicBezTo>
                <a:close/>
                <a:moveTo>
                  <a:pt x="1280942" y="158809"/>
                </a:moveTo>
                <a:cubicBezTo>
                  <a:pt x="1286428" y="158098"/>
                  <a:pt x="1292016" y="158555"/>
                  <a:pt x="1297706" y="160180"/>
                </a:cubicBezTo>
                <a:lnTo>
                  <a:pt x="1487901" y="211387"/>
                </a:lnTo>
                <a:cubicBezTo>
                  <a:pt x="1500093" y="214638"/>
                  <a:pt x="1509237" y="221547"/>
                  <a:pt x="1515333" y="232113"/>
                </a:cubicBezTo>
                <a:cubicBezTo>
                  <a:pt x="1521429" y="242680"/>
                  <a:pt x="1522852" y="253653"/>
                  <a:pt x="1519600" y="265032"/>
                </a:cubicBezTo>
                <a:cubicBezTo>
                  <a:pt x="1517162" y="274785"/>
                  <a:pt x="1511879" y="282710"/>
                  <a:pt x="1503751" y="288806"/>
                </a:cubicBezTo>
                <a:cubicBezTo>
                  <a:pt x="1495623" y="294902"/>
                  <a:pt x="1486682" y="297950"/>
                  <a:pt x="1476928" y="297950"/>
                </a:cubicBezTo>
                <a:cubicBezTo>
                  <a:pt x="1472052" y="297950"/>
                  <a:pt x="1468394" y="297544"/>
                  <a:pt x="1465956" y="296731"/>
                </a:cubicBezTo>
                <a:lnTo>
                  <a:pt x="1274541" y="245524"/>
                </a:lnTo>
                <a:cubicBezTo>
                  <a:pt x="1263162" y="242273"/>
                  <a:pt x="1254221" y="235365"/>
                  <a:pt x="1247719" y="224798"/>
                </a:cubicBezTo>
                <a:cubicBezTo>
                  <a:pt x="1241216" y="214232"/>
                  <a:pt x="1239591" y="203259"/>
                  <a:pt x="1242842" y="191880"/>
                </a:cubicBezTo>
                <a:cubicBezTo>
                  <a:pt x="1246906" y="179688"/>
                  <a:pt x="1254221" y="170544"/>
                  <a:pt x="1264788" y="164448"/>
                </a:cubicBezTo>
                <a:cubicBezTo>
                  <a:pt x="1270071" y="161400"/>
                  <a:pt x="1275456" y="159520"/>
                  <a:pt x="1280942" y="158809"/>
                </a:cubicBezTo>
                <a:close/>
                <a:moveTo>
                  <a:pt x="1834764" y="72246"/>
                </a:moveTo>
                <a:cubicBezTo>
                  <a:pt x="1840453" y="73160"/>
                  <a:pt x="1845940" y="75243"/>
                  <a:pt x="1851223" y="78494"/>
                </a:cubicBezTo>
                <a:lnTo>
                  <a:pt x="1956074" y="145550"/>
                </a:lnTo>
                <a:cubicBezTo>
                  <a:pt x="1966641" y="152052"/>
                  <a:pt x="1973143" y="161196"/>
                  <a:pt x="1975581" y="172982"/>
                </a:cubicBezTo>
                <a:cubicBezTo>
                  <a:pt x="1978020" y="184768"/>
                  <a:pt x="1975988" y="195944"/>
                  <a:pt x="1969485" y="206510"/>
                </a:cubicBezTo>
                <a:cubicBezTo>
                  <a:pt x="1960544" y="220328"/>
                  <a:pt x="1947946" y="227237"/>
                  <a:pt x="1931690" y="227237"/>
                </a:cubicBezTo>
                <a:cubicBezTo>
                  <a:pt x="1923562" y="227237"/>
                  <a:pt x="1915840" y="224798"/>
                  <a:pt x="1908525" y="219921"/>
                </a:cubicBezTo>
                <a:lnTo>
                  <a:pt x="1803674" y="154084"/>
                </a:lnTo>
                <a:cubicBezTo>
                  <a:pt x="1793108" y="147582"/>
                  <a:pt x="1786402" y="138235"/>
                  <a:pt x="1783557" y="126043"/>
                </a:cubicBezTo>
                <a:cubicBezTo>
                  <a:pt x="1780713" y="113851"/>
                  <a:pt x="1782541" y="102472"/>
                  <a:pt x="1789044" y="91905"/>
                </a:cubicBezTo>
                <a:cubicBezTo>
                  <a:pt x="1795546" y="82152"/>
                  <a:pt x="1804893" y="75852"/>
                  <a:pt x="1817085" y="73008"/>
                </a:cubicBezTo>
                <a:cubicBezTo>
                  <a:pt x="1823181" y="71585"/>
                  <a:pt x="1829074" y="71331"/>
                  <a:pt x="1834764" y="72246"/>
                </a:cubicBezTo>
                <a:close/>
                <a:moveTo>
                  <a:pt x="651530" y="61121"/>
                </a:moveTo>
                <a:cubicBezTo>
                  <a:pt x="667583" y="61121"/>
                  <a:pt x="683636" y="61832"/>
                  <a:pt x="699688" y="63254"/>
                </a:cubicBezTo>
                <a:cubicBezTo>
                  <a:pt x="731794" y="66099"/>
                  <a:pt x="762274" y="72601"/>
                  <a:pt x="791128" y="82761"/>
                </a:cubicBezTo>
                <a:cubicBezTo>
                  <a:pt x="819983" y="92921"/>
                  <a:pt x="844570" y="108974"/>
                  <a:pt x="864890" y="130920"/>
                </a:cubicBezTo>
                <a:cubicBezTo>
                  <a:pt x="925037" y="195131"/>
                  <a:pt x="929508" y="293886"/>
                  <a:pt x="878301" y="427185"/>
                </a:cubicBezTo>
                <a:cubicBezTo>
                  <a:pt x="874237" y="436126"/>
                  <a:pt x="868548" y="443035"/>
                  <a:pt x="861232" y="447912"/>
                </a:cubicBezTo>
                <a:cubicBezTo>
                  <a:pt x="853917" y="452789"/>
                  <a:pt x="845789" y="455227"/>
                  <a:pt x="836848" y="455227"/>
                </a:cubicBezTo>
                <a:cubicBezTo>
                  <a:pt x="831159" y="455227"/>
                  <a:pt x="825876" y="454008"/>
                  <a:pt x="820999" y="451569"/>
                </a:cubicBezTo>
                <a:cubicBezTo>
                  <a:pt x="809620" y="447505"/>
                  <a:pt x="801492" y="439784"/>
                  <a:pt x="796615" y="428404"/>
                </a:cubicBezTo>
                <a:cubicBezTo>
                  <a:pt x="791738" y="417025"/>
                  <a:pt x="791332" y="405646"/>
                  <a:pt x="795396" y="394267"/>
                </a:cubicBezTo>
                <a:cubicBezTo>
                  <a:pt x="801898" y="377198"/>
                  <a:pt x="807791" y="359317"/>
                  <a:pt x="813074" y="340622"/>
                </a:cubicBezTo>
                <a:cubicBezTo>
                  <a:pt x="818357" y="321928"/>
                  <a:pt x="821812" y="303436"/>
                  <a:pt x="823437" y="285148"/>
                </a:cubicBezTo>
                <a:cubicBezTo>
                  <a:pt x="825063" y="266861"/>
                  <a:pt x="824250" y="249385"/>
                  <a:pt x="820999" y="232723"/>
                </a:cubicBezTo>
                <a:cubicBezTo>
                  <a:pt x="817748" y="216060"/>
                  <a:pt x="810839" y="202040"/>
                  <a:pt x="800272" y="190661"/>
                </a:cubicBezTo>
                <a:cubicBezTo>
                  <a:pt x="782391" y="171966"/>
                  <a:pt x="756584" y="159977"/>
                  <a:pt x="722853" y="154694"/>
                </a:cubicBezTo>
                <a:cubicBezTo>
                  <a:pt x="689122" y="149411"/>
                  <a:pt x="653968" y="148192"/>
                  <a:pt x="617392" y="151036"/>
                </a:cubicBezTo>
                <a:cubicBezTo>
                  <a:pt x="580816" y="153881"/>
                  <a:pt x="545866" y="158961"/>
                  <a:pt x="512541" y="166276"/>
                </a:cubicBezTo>
                <a:cubicBezTo>
                  <a:pt x="479216" y="173592"/>
                  <a:pt x="453613" y="180094"/>
                  <a:pt x="435732" y="185784"/>
                </a:cubicBezTo>
                <a:cubicBezTo>
                  <a:pt x="424352" y="189848"/>
                  <a:pt x="413176" y="188832"/>
                  <a:pt x="402204" y="182736"/>
                </a:cubicBezTo>
                <a:cubicBezTo>
                  <a:pt x="391231" y="176640"/>
                  <a:pt x="383712" y="167902"/>
                  <a:pt x="379648" y="156523"/>
                </a:cubicBezTo>
                <a:cubicBezTo>
                  <a:pt x="375584" y="145144"/>
                  <a:pt x="376397" y="133968"/>
                  <a:pt x="382087" y="122995"/>
                </a:cubicBezTo>
                <a:cubicBezTo>
                  <a:pt x="387776" y="112022"/>
                  <a:pt x="396717" y="104504"/>
                  <a:pt x="408909" y="100440"/>
                </a:cubicBezTo>
                <a:cubicBezTo>
                  <a:pt x="414599" y="98814"/>
                  <a:pt x="426994" y="95360"/>
                  <a:pt x="446095" y="90077"/>
                </a:cubicBezTo>
                <a:cubicBezTo>
                  <a:pt x="465196" y="84793"/>
                  <a:pt x="488157" y="79713"/>
                  <a:pt x="514980" y="74836"/>
                </a:cubicBezTo>
                <a:cubicBezTo>
                  <a:pt x="541802" y="69960"/>
                  <a:pt x="571266" y="66099"/>
                  <a:pt x="603372" y="63254"/>
                </a:cubicBezTo>
                <a:cubicBezTo>
                  <a:pt x="619424" y="61832"/>
                  <a:pt x="635477" y="61121"/>
                  <a:pt x="651530" y="61121"/>
                </a:cubicBezTo>
                <a:close/>
                <a:moveTo>
                  <a:pt x="3136260" y="29116"/>
                </a:moveTo>
                <a:cubicBezTo>
                  <a:pt x="3148452" y="27084"/>
                  <a:pt x="3159424" y="29320"/>
                  <a:pt x="3169178" y="35822"/>
                </a:cubicBezTo>
                <a:lnTo>
                  <a:pt x="3272810" y="107755"/>
                </a:lnTo>
                <a:cubicBezTo>
                  <a:pt x="3282564" y="114257"/>
                  <a:pt x="3288456" y="123604"/>
                  <a:pt x="3290488" y="135796"/>
                </a:cubicBezTo>
                <a:cubicBezTo>
                  <a:pt x="3292520" y="147988"/>
                  <a:pt x="3290285" y="159368"/>
                  <a:pt x="3283783" y="169934"/>
                </a:cubicBezTo>
                <a:cubicBezTo>
                  <a:pt x="3274842" y="182126"/>
                  <a:pt x="3262650" y="188222"/>
                  <a:pt x="3247207" y="188222"/>
                </a:cubicBezTo>
                <a:cubicBezTo>
                  <a:pt x="3238266" y="188222"/>
                  <a:pt x="3229732" y="185784"/>
                  <a:pt x="3221604" y="180907"/>
                </a:cubicBezTo>
                <a:lnTo>
                  <a:pt x="3119191" y="108974"/>
                </a:lnTo>
                <a:cubicBezTo>
                  <a:pt x="3108624" y="102472"/>
                  <a:pt x="3102325" y="93124"/>
                  <a:pt x="3100294" y="80932"/>
                </a:cubicBezTo>
                <a:cubicBezTo>
                  <a:pt x="3098261" y="68740"/>
                  <a:pt x="3100903" y="57361"/>
                  <a:pt x="3108218" y="46795"/>
                </a:cubicBezTo>
                <a:cubicBezTo>
                  <a:pt x="3114720" y="37041"/>
                  <a:pt x="3124068" y="31148"/>
                  <a:pt x="3136260" y="29116"/>
                </a:cubicBezTo>
                <a:close/>
                <a:moveTo>
                  <a:pt x="2888762" y="8"/>
                </a:moveTo>
                <a:cubicBezTo>
                  <a:pt x="2894452" y="-93"/>
                  <a:pt x="2900141" y="872"/>
                  <a:pt x="2905831" y="2904"/>
                </a:cubicBezTo>
                <a:cubicBezTo>
                  <a:pt x="2917210" y="6968"/>
                  <a:pt x="2925338" y="14689"/>
                  <a:pt x="2930215" y="26068"/>
                </a:cubicBezTo>
                <a:cubicBezTo>
                  <a:pt x="2935092" y="37448"/>
                  <a:pt x="2935498" y="48827"/>
                  <a:pt x="2931434" y="60206"/>
                </a:cubicBezTo>
                <a:lnTo>
                  <a:pt x="2849748" y="262593"/>
                </a:lnTo>
                <a:lnTo>
                  <a:pt x="3299632" y="313800"/>
                </a:lnTo>
                <a:cubicBezTo>
                  <a:pt x="3311824" y="315425"/>
                  <a:pt x="3321781" y="320912"/>
                  <a:pt x="3329503" y="330259"/>
                </a:cubicBezTo>
                <a:cubicBezTo>
                  <a:pt x="3337224" y="339606"/>
                  <a:pt x="3340272" y="350376"/>
                  <a:pt x="3338647" y="362568"/>
                </a:cubicBezTo>
                <a:cubicBezTo>
                  <a:pt x="3337021" y="373947"/>
                  <a:pt x="3332145" y="383294"/>
                  <a:pt x="3324016" y="390609"/>
                </a:cubicBezTo>
                <a:cubicBezTo>
                  <a:pt x="3315888" y="397925"/>
                  <a:pt x="3306135" y="401582"/>
                  <a:pt x="3294756" y="401582"/>
                </a:cubicBezTo>
                <a:lnTo>
                  <a:pt x="3289879" y="401582"/>
                </a:lnTo>
                <a:lnTo>
                  <a:pt x="2815610" y="347937"/>
                </a:lnTo>
                <a:lnTo>
                  <a:pt x="2622976" y="829521"/>
                </a:lnTo>
                <a:cubicBezTo>
                  <a:pt x="2619725" y="838462"/>
                  <a:pt x="2614239" y="845371"/>
                  <a:pt x="2606517" y="850248"/>
                </a:cubicBezTo>
                <a:cubicBezTo>
                  <a:pt x="2598796" y="855124"/>
                  <a:pt x="2590464" y="857563"/>
                  <a:pt x="2581524" y="857563"/>
                </a:cubicBezTo>
                <a:cubicBezTo>
                  <a:pt x="2577460" y="857563"/>
                  <a:pt x="2572176" y="856750"/>
                  <a:pt x="2565674" y="855124"/>
                </a:cubicBezTo>
                <a:cubicBezTo>
                  <a:pt x="2554295" y="850248"/>
                  <a:pt x="2546167" y="842120"/>
                  <a:pt x="2541290" y="830740"/>
                </a:cubicBezTo>
                <a:cubicBezTo>
                  <a:pt x="2536413" y="819361"/>
                  <a:pt x="2536413" y="807982"/>
                  <a:pt x="2541290" y="796603"/>
                </a:cubicBezTo>
                <a:lnTo>
                  <a:pt x="2724170" y="336964"/>
                </a:lnTo>
                <a:lnTo>
                  <a:pt x="2507152" y="312580"/>
                </a:lnTo>
                <a:cubicBezTo>
                  <a:pt x="2495773" y="310955"/>
                  <a:pt x="2486020" y="305468"/>
                  <a:pt x="2477892" y="296121"/>
                </a:cubicBezTo>
                <a:cubicBezTo>
                  <a:pt x="2469764" y="286774"/>
                  <a:pt x="2466512" y="276004"/>
                  <a:pt x="2468138" y="263813"/>
                </a:cubicBezTo>
                <a:cubicBezTo>
                  <a:pt x="2469764" y="251621"/>
                  <a:pt x="2475453" y="241664"/>
                  <a:pt x="2485207" y="233942"/>
                </a:cubicBezTo>
                <a:cubicBezTo>
                  <a:pt x="2494960" y="226221"/>
                  <a:pt x="2505933" y="223172"/>
                  <a:pt x="2518125" y="224798"/>
                </a:cubicBezTo>
                <a:lnTo>
                  <a:pt x="2758308" y="251621"/>
                </a:lnTo>
                <a:lnTo>
                  <a:pt x="2848528" y="27288"/>
                </a:lnTo>
                <a:cubicBezTo>
                  <a:pt x="2852592" y="15909"/>
                  <a:pt x="2860314" y="7984"/>
                  <a:pt x="2871694" y="3513"/>
                </a:cubicBezTo>
                <a:cubicBezTo>
                  <a:pt x="2877383" y="1278"/>
                  <a:pt x="2883072" y="110"/>
                  <a:pt x="2888762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657020" y="-5277954"/>
            <a:ext cx="7076916" cy="18143260"/>
            <a:chOff x="18467291" y="-5100973"/>
            <a:chExt cx="7076916" cy="18143260"/>
          </a:xfrm>
        </p:grpSpPr>
        <p:grpSp>
          <p:nvGrpSpPr>
            <p:cNvPr id="38" name="组合 37"/>
            <p:cNvGrpSpPr/>
            <p:nvPr/>
          </p:nvGrpSpPr>
          <p:grpSpPr>
            <a:xfrm>
              <a:off x="18467291" y="-5100973"/>
              <a:ext cx="7076916" cy="18143260"/>
              <a:chOff x="4279745" y="1231903"/>
              <a:chExt cx="1983615" cy="5085445"/>
            </a:xfrm>
          </p:grpSpPr>
          <p:sp>
            <p:nvSpPr>
              <p:cNvPr id="39" name="Freeform 8"/>
              <p:cNvSpPr>
                <a:spLocks/>
              </p:cNvSpPr>
              <p:nvPr/>
            </p:nvSpPr>
            <p:spPr bwMode="auto">
              <a:xfrm>
                <a:off x="4279745" y="1231903"/>
                <a:ext cx="1983615" cy="5085445"/>
              </a:xfrm>
              <a:custGeom>
                <a:avLst/>
                <a:gdLst>
                  <a:gd name="T0" fmla="*/ 172 w 172"/>
                  <a:gd name="T1" fmla="*/ 157 h 441"/>
                  <a:gd name="T2" fmla="*/ 172 w 172"/>
                  <a:gd name="T3" fmla="*/ 156 h 441"/>
                  <a:gd name="T4" fmla="*/ 172 w 172"/>
                  <a:gd name="T5" fmla="*/ 132 h 441"/>
                  <a:gd name="T6" fmla="*/ 123 w 172"/>
                  <a:gd name="T7" fmla="*/ 76 h 441"/>
                  <a:gd name="T8" fmla="*/ 123 w 172"/>
                  <a:gd name="T9" fmla="*/ 61 h 441"/>
                  <a:gd name="T10" fmla="*/ 127 w 172"/>
                  <a:gd name="T11" fmla="*/ 61 h 441"/>
                  <a:gd name="T12" fmla="*/ 133 w 172"/>
                  <a:gd name="T13" fmla="*/ 54 h 441"/>
                  <a:gd name="T14" fmla="*/ 133 w 172"/>
                  <a:gd name="T15" fmla="*/ 6 h 441"/>
                  <a:gd name="T16" fmla="*/ 127 w 172"/>
                  <a:gd name="T17" fmla="*/ 0 h 441"/>
                  <a:gd name="T18" fmla="*/ 46 w 172"/>
                  <a:gd name="T19" fmla="*/ 0 h 441"/>
                  <a:gd name="T20" fmla="*/ 39 w 172"/>
                  <a:gd name="T21" fmla="*/ 6 h 441"/>
                  <a:gd name="T22" fmla="*/ 39 w 172"/>
                  <a:gd name="T23" fmla="*/ 54 h 441"/>
                  <a:gd name="T24" fmla="*/ 46 w 172"/>
                  <a:gd name="T25" fmla="*/ 61 h 441"/>
                  <a:gd name="T26" fmla="*/ 50 w 172"/>
                  <a:gd name="T27" fmla="*/ 61 h 441"/>
                  <a:gd name="T28" fmla="*/ 50 w 172"/>
                  <a:gd name="T29" fmla="*/ 76 h 441"/>
                  <a:gd name="T30" fmla="*/ 0 w 172"/>
                  <a:gd name="T31" fmla="*/ 132 h 441"/>
                  <a:gd name="T32" fmla="*/ 0 w 172"/>
                  <a:gd name="T33" fmla="*/ 156 h 441"/>
                  <a:gd name="T34" fmla="*/ 0 w 172"/>
                  <a:gd name="T35" fmla="*/ 156 h 441"/>
                  <a:gd name="T36" fmla="*/ 7 w 172"/>
                  <a:gd name="T37" fmla="*/ 172 h 441"/>
                  <a:gd name="T38" fmla="*/ 7 w 172"/>
                  <a:gd name="T39" fmla="*/ 173 h 441"/>
                  <a:gd name="T40" fmla="*/ 0 w 172"/>
                  <a:gd name="T41" fmla="*/ 189 h 441"/>
                  <a:gd name="T42" fmla="*/ 0 w 172"/>
                  <a:gd name="T43" fmla="*/ 247 h 441"/>
                  <a:gd name="T44" fmla="*/ 0 w 172"/>
                  <a:gd name="T45" fmla="*/ 248 h 441"/>
                  <a:gd name="T46" fmla="*/ 7 w 172"/>
                  <a:gd name="T47" fmla="*/ 264 h 441"/>
                  <a:gd name="T48" fmla="*/ 7 w 172"/>
                  <a:gd name="T49" fmla="*/ 264 h 441"/>
                  <a:gd name="T50" fmla="*/ 0 w 172"/>
                  <a:gd name="T51" fmla="*/ 281 h 441"/>
                  <a:gd name="T52" fmla="*/ 0 w 172"/>
                  <a:gd name="T53" fmla="*/ 339 h 441"/>
                  <a:gd name="T54" fmla="*/ 0 w 172"/>
                  <a:gd name="T55" fmla="*/ 339 h 441"/>
                  <a:gd name="T56" fmla="*/ 7 w 172"/>
                  <a:gd name="T57" fmla="*/ 355 h 441"/>
                  <a:gd name="T58" fmla="*/ 7 w 172"/>
                  <a:gd name="T59" fmla="*/ 355 h 441"/>
                  <a:gd name="T60" fmla="*/ 0 w 172"/>
                  <a:gd name="T61" fmla="*/ 372 h 441"/>
                  <a:gd name="T62" fmla="*/ 0 w 172"/>
                  <a:gd name="T63" fmla="*/ 412 h 441"/>
                  <a:gd name="T64" fmla="*/ 29 w 172"/>
                  <a:gd name="T65" fmla="*/ 441 h 441"/>
                  <a:gd name="T66" fmla="*/ 143 w 172"/>
                  <a:gd name="T67" fmla="*/ 441 h 441"/>
                  <a:gd name="T68" fmla="*/ 172 w 172"/>
                  <a:gd name="T69" fmla="*/ 412 h 441"/>
                  <a:gd name="T70" fmla="*/ 172 w 172"/>
                  <a:gd name="T71" fmla="*/ 372 h 441"/>
                  <a:gd name="T72" fmla="*/ 165 w 172"/>
                  <a:gd name="T73" fmla="*/ 355 h 441"/>
                  <a:gd name="T74" fmla="*/ 165 w 172"/>
                  <a:gd name="T75" fmla="*/ 355 h 441"/>
                  <a:gd name="T76" fmla="*/ 172 w 172"/>
                  <a:gd name="T77" fmla="*/ 339 h 441"/>
                  <a:gd name="T78" fmla="*/ 172 w 172"/>
                  <a:gd name="T79" fmla="*/ 339 h 441"/>
                  <a:gd name="T80" fmla="*/ 172 w 172"/>
                  <a:gd name="T81" fmla="*/ 281 h 441"/>
                  <a:gd name="T82" fmla="*/ 165 w 172"/>
                  <a:gd name="T83" fmla="*/ 264 h 441"/>
                  <a:gd name="T84" fmla="*/ 165 w 172"/>
                  <a:gd name="T85" fmla="*/ 264 h 441"/>
                  <a:gd name="T86" fmla="*/ 172 w 172"/>
                  <a:gd name="T87" fmla="*/ 248 h 441"/>
                  <a:gd name="T88" fmla="*/ 172 w 172"/>
                  <a:gd name="T89" fmla="*/ 247 h 441"/>
                  <a:gd name="T90" fmla="*/ 172 w 172"/>
                  <a:gd name="T91" fmla="*/ 189 h 441"/>
                  <a:gd name="T92" fmla="*/ 165 w 172"/>
                  <a:gd name="T93" fmla="*/ 173 h 441"/>
                  <a:gd name="T94" fmla="*/ 165 w 172"/>
                  <a:gd name="T95" fmla="*/ 172 h 441"/>
                  <a:gd name="T96" fmla="*/ 172 w 172"/>
                  <a:gd name="T97" fmla="*/ 157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441">
                    <a:moveTo>
                      <a:pt x="172" y="157"/>
                    </a:moveTo>
                    <a:cubicBezTo>
                      <a:pt x="172" y="156"/>
                      <a:pt x="172" y="156"/>
                      <a:pt x="172" y="156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03"/>
                      <a:pt x="151" y="79"/>
                      <a:pt x="123" y="76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7" y="61"/>
                      <a:pt x="127" y="61"/>
                      <a:pt x="127" y="61"/>
                    </a:cubicBezTo>
                    <a:cubicBezTo>
                      <a:pt x="130" y="61"/>
                      <a:pt x="133" y="58"/>
                      <a:pt x="133" y="54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3"/>
                      <a:pt x="130" y="0"/>
                      <a:pt x="12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2" y="0"/>
                      <a:pt x="39" y="3"/>
                      <a:pt x="39" y="6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8"/>
                      <a:pt x="42" y="61"/>
                      <a:pt x="4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22" y="79"/>
                      <a:pt x="0" y="103"/>
                      <a:pt x="0" y="132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63"/>
                      <a:pt x="3" y="168"/>
                      <a:pt x="7" y="172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3" y="177"/>
                      <a:pt x="0" y="183"/>
                      <a:pt x="0" y="189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254"/>
                      <a:pt x="3" y="260"/>
                      <a:pt x="7" y="264"/>
                    </a:cubicBezTo>
                    <a:cubicBezTo>
                      <a:pt x="7" y="264"/>
                      <a:pt x="7" y="264"/>
                      <a:pt x="7" y="264"/>
                    </a:cubicBezTo>
                    <a:cubicBezTo>
                      <a:pt x="3" y="268"/>
                      <a:pt x="0" y="274"/>
                      <a:pt x="0" y="281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0" y="345"/>
                      <a:pt x="3" y="351"/>
                      <a:pt x="7" y="355"/>
                    </a:cubicBezTo>
                    <a:cubicBezTo>
                      <a:pt x="7" y="355"/>
                      <a:pt x="7" y="355"/>
                      <a:pt x="7" y="355"/>
                    </a:cubicBezTo>
                    <a:cubicBezTo>
                      <a:pt x="3" y="360"/>
                      <a:pt x="0" y="366"/>
                      <a:pt x="0" y="372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28"/>
                      <a:pt x="13" y="441"/>
                      <a:pt x="29" y="441"/>
                    </a:cubicBezTo>
                    <a:cubicBezTo>
                      <a:pt x="143" y="441"/>
                      <a:pt x="143" y="441"/>
                      <a:pt x="143" y="441"/>
                    </a:cubicBezTo>
                    <a:cubicBezTo>
                      <a:pt x="159" y="441"/>
                      <a:pt x="172" y="428"/>
                      <a:pt x="172" y="412"/>
                    </a:cubicBezTo>
                    <a:cubicBezTo>
                      <a:pt x="172" y="372"/>
                      <a:pt x="172" y="372"/>
                      <a:pt x="172" y="372"/>
                    </a:cubicBezTo>
                    <a:cubicBezTo>
                      <a:pt x="172" y="366"/>
                      <a:pt x="170" y="360"/>
                      <a:pt x="165" y="355"/>
                    </a:cubicBezTo>
                    <a:cubicBezTo>
                      <a:pt x="165" y="355"/>
                      <a:pt x="165" y="355"/>
                      <a:pt x="165" y="355"/>
                    </a:cubicBezTo>
                    <a:cubicBezTo>
                      <a:pt x="170" y="351"/>
                      <a:pt x="172" y="345"/>
                      <a:pt x="172" y="339"/>
                    </a:cubicBezTo>
                    <a:cubicBezTo>
                      <a:pt x="172" y="339"/>
                      <a:pt x="172" y="339"/>
                      <a:pt x="172" y="339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72" y="274"/>
                      <a:pt x="170" y="268"/>
                      <a:pt x="165" y="264"/>
                    </a:cubicBezTo>
                    <a:cubicBezTo>
                      <a:pt x="165" y="264"/>
                      <a:pt x="165" y="264"/>
                      <a:pt x="165" y="264"/>
                    </a:cubicBezTo>
                    <a:cubicBezTo>
                      <a:pt x="170" y="260"/>
                      <a:pt x="172" y="254"/>
                      <a:pt x="172" y="248"/>
                    </a:cubicBezTo>
                    <a:cubicBezTo>
                      <a:pt x="172" y="247"/>
                      <a:pt x="172" y="247"/>
                      <a:pt x="172" y="247"/>
                    </a:cubicBezTo>
                    <a:cubicBezTo>
                      <a:pt x="172" y="189"/>
                      <a:pt x="172" y="189"/>
                      <a:pt x="172" y="189"/>
                    </a:cubicBezTo>
                    <a:cubicBezTo>
                      <a:pt x="172" y="183"/>
                      <a:pt x="170" y="177"/>
                      <a:pt x="165" y="173"/>
                    </a:cubicBezTo>
                    <a:cubicBezTo>
                      <a:pt x="165" y="172"/>
                      <a:pt x="165" y="172"/>
                      <a:pt x="165" y="172"/>
                    </a:cubicBezTo>
                    <a:cubicBezTo>
                      <a:pt x="170" y="168"/>
                      <a:pt x="172" y="163"/>
                      <a:pt x="172" y="157"/>
                    </a:cubicBezTo>
                  </a:path>
                </a:pathLst>
              </a:custGeom>
              <a:solidFill>
                <a:srgbClr val="C3C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9"/>
              <p:cNvSpPr>
                <a:spLocks noEditPoints="1"/>
              </p:cNvSpPr>
              <p:nvPr/>
            </p:nvSpPr>
            <p:spPr bwMode="auto">
              <a:xfrm>
                <a:off x="4440186" y="1932002"/>
                <a:ext cx="1672460" cy="4224904"/>
              </a:xfrm>
              <a:custGeom>
                <a:avLst/>
                <a:gdLst>
                  <a:gd name="T0" fmla="*/ 0 w 145"/>
                  <a:gd name="T1" fmla="*/ 311 h 366"/>
                  <a:gd name="T2" fmla="*/ 0 w 145"/>
                  <a:gd name="T3" fmla="*/ 311 h 366"/>
                  <a:gd name="T4" fmla="*/ 11 w 145"/>
                  <a:gd name="T5" fmla="*/ 210 h 366"/>
                  <a:gd name="T6" fmla="*/ 11 w 145"/>
                  <a:gd name="T7" fmla="*/ 210 h 366"/>
                  <a:gd name="T8" fmla="*/ 11 w 145"/>
                  <a:gd name="T9" fmla="*/ 210 h 366"/>
                  <a:gd name="T10" fmla="*/ 0 w 145"/>
                  <a:gd name="T11" fmla="*/ 67 h 366"/>
                  <a:gd name="T12" fmla="*/ 72 w 145"/>
                  <a:gd name="T13" fmla="*/ 0 h 366"/>
                  <a:gd name="T14" fmla="*/ 9 w 145"/>
                  <a:gd name="T15" fmla="*/ 105 h 366"/>
                  <a:gd name="T16" fmla="*/ 3 w 145"/>
                  <a:gd name="T17" fmla="*/ 102 h 366"/>
                  <a:gd name="T18" fmla="*/ 0 w 145"/>
                  <a:gd name="T19" fmla="*/ 94 h 366"/>
                  <a:gd name="T20" fmla="*/ 3 w 145"/>
                  <a:gd name="T21" fmla="*/ 102 h 366"/>
                  <a:gd name="T22" fmla="*/ 9 w 145"/>
                  <a:gd name="T23" fmla="*/ 105 h 366"/>
                  <a:gd name="T24" fmla="*/ 103 w 145"/>
                  <a:gd name="T25" fmla="*/ 112 h 366"/>
                  <a:gd name="T26" fmla="*/ 72 w 145"/>
                  <a:gd name="T27" fmla="*/ 118 h 366"/>
                  <a:gd name="T28" fmla="*/ 97 w 145"/>
                  <a:gd name="T29" fmla="*/ 196 h 366"/>
                  <a:gd name="T30" fmla="*/ 97 w 145"/>
                  <a:gd name="T31" fmla="*/ 210 h 366"/>
                  <a:gd name="T32" fmla="*/ 72 w 145"/>
                  <a:gd name="T33" fmla="*/ 288 h 366"/>
                  <a:gd name="T34" fmla="*/ 3 w 145"/>
                  <a:gd name="T35" fmla="*/ 285 h 366"/>
                  <a:gd name="T36" fmla="*/ 3 w 145"/>
                  <a:gd name="T37" fmla="*/ 285 h 366"/>
                  <a:gd name="T38" fmla="*/ 97 w 145"/>
                  <a:gd name="T39" fmla="*/ 288 h 366"/>
                  <a:gd name="T40" fmla="*/ 97 w 145"/>
                  <a:gd name="T41" fmla="*/ 301 h 366"/>
                  <a:gd name="T42" fmla="*/ 72 w 145"/>
                  <a:gd name="T43" fmla="*/ 301 h 366"/>
                  <a:gd name="T44" fmla="*/ 129 w 145"/>
                  <a:gd name="T45" fmla="*/ 366 h 366"/>
                  <a:gd name="T46" fmla="*/ 145 w 145"/>
                  <a:gd name="T47" fmla="*/ 318 h 366"/>
                  <a:gd name="T48" fmla="*/ 115 w 145"/>
                  <a:gd name="T49" fmla="*/ 300 h 366"/>
                  <a:gd name="T50" fmla="*/ 118 w 145"/>
                  <a:gd name="T51" fmla="*/ 288 h 366"/>
                  <a:gd name="T52" fmla="*/ 142 w 145"/>
                  <a:gd name="T53" fmla="*/ 285 h 366"/>
                  <a:gd name="T54" fmla="*/ 145 w 145"/>
                  <a:gd name="T55" fmla="*/ 277 h 366"/>
                  <a:gd name="T56" fmla="*/ 115 w 145"/>
                  <a:gd name="T57" fmla="*/ 209 h 366"/>
                  <a:gd name="T58" fmla="*/ 112 w 145"/>
                  <a:gd name="T59" fmla="*/ 203 h 366"/>
                  <a:gd name="T60" fmla="*/ 136 w 145"/>
                  <a:gd name="T61" fmla="*/ 196 h 366"/>
                  <a:gd name="T62" fmla="*/ 145 w 145"/>
                  <a:gd name="T63" fmla="*/ 186 h 366"/>
                  <a:gd name="T64" fmla="*/ 145 w 145"/>
                  <a:gd name="T65" fmla="*/ 135 h 366"/>
                  <a:gd name="T66" fmla="*/ 112 w 145"/>
                  <a:gd name="T67" fmla="*/ 112 h 366"/>
                  <a:gd name="T68" fmla="*/ 136 w 145"/>
                  <a:gd name="T69" fmla="*/ 105 h 366"/>
                  <a:gd name="T70" fmla="*/ 145 w 145"/>
                  <a:gd name="T71" fmla="*/ 95 h 366"/>
                  <a:gd name="T72" fmla="*/ 145 w 145"/>
                  <a:gd name="T73" fmla="*/ 71 h 366"/>
                  <a:gd name="T74" fmla="*/ 95 w 145"/>
                  <a:gd name="T75" fmla="*/ 21 h 366"/>
                  <a:gd name="T76" fmla="*/ 72 w 145"/>
                  <a:gd name="T77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5" h="366">
                    <a:moveTo>
                      <a:pt x="7" y="301"/>
                    </a:moveTo>
                    <a:cubicBezTo>
                      <a:pt x="3" y="302"/>
                      <a:pt x="0" y="306"/>
                      <a:pt x="0" y="311"/>
                    </a:cubicBezTo>
                    <a:cubicBezTo>
                      <a:pt x="0" y="351"/>
                      <a:pt x="0" y="351"/>
                      <a:pt x="0" y="351"/>
                    </a:cubicBezTo>
                    <a:cubicBezTo>
                      <a:pt x="0" y="311"/>
                      <a:pt x="0" y="311"/>
                      <a:pt x="0" y="311"/>
                    </a:cubicBezTo>
                    <a:cubicBezTo>
                      <a:pt x="0" y="306"/>
                      <a:pt x="3" y="302"/>
                      <a:pt x="7" y="301"/>
                    </a:cubicBezTo>
                    <a:moveTo>
                      <a:pt x="11" y="210"/>
                    </a:moveTo>
                    <a:cubicBezTo>
                      <a:pt x="10" y="210"/>
                      <a:pt x="10" y="210"/>
                      <a:pt x="10" y="210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11" y="210"/>
                      <a:pt x="11" y="210"/>
                      <a:pt x="11" y="210"/>
                    </a:cubicBezTo>
                    <a:moveTo>
                      <a:pt x="43" y="28"/>
                    </a:moveTo>
                    <a:cubicBezTo>
                      <a:pt x="20" y="28"/>
                      <a:pt x="2" y="45"/>
                      <a:pt x="0" y="67"/>
                    </a:cubicBezTo>
                    <a:cubicBezTo>
                      <a:pt x="2" y="45"/>
                      <a:pt x="20" y="28"/>
                      <a:pt x="43" y="28"/>
                    </a:cubicBezTo>
                    <a:moveTo>
                      <a:pt x="72" y="0"/>
                    </a:moveTo>
                    <a:cubicBezTo>
                      <a:pt x="72" y="105"/>
                      <a:pt x="72" y="105"/>
                      <a:pt x="72" y="10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6" y="105"/>
                      <a:pt x="4" y="104"/>
                      <a:pt x="3" y="102"/>
                    </a:cubicBezTo>
                    <a:cubicBezTo>
                      <a:pt x="1" y="100"/>
                      <a:pt x="0" y="98"/>
                      <a:pt x="0" y="9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8"/>
                      <a:pt x="1" y="100"/>
                      <a:pt x="3" y="102"/>
                    </a:cubicBezTo>
                    <a:cubicBezTo>
                      <a:pt x="4" y="104"/>
                      <a:pt x="6" y="105"/>
                      <a:pt x="9" y="10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100" y="105"/>
                      <a:pt x="103" y="108"/>
                      <a:pt x="103" y="112"/>
                    </a:cubicBezTo>
                    <a:cubicBezTo>
                      <a:pt x="103" y="115"/>
                      <a:pt x="100" y="118"/>
                      <a:pt x="97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97" y="196"/>
                      <a:pt x="97" y="196"/>
                      <a:pt x="97" y="196"/>
                    </a:cubicBezTo>
                    <a:cubicBezTo>
                      <a:pt x="100" y="196"/>
                      <a:pt x="103" y="199"/>
                      <a:pt x="103" y="203"/>
                    </a:cubicBezTo>
                    <a:cubicBezTo>
                      <a:pt x="103" y="207"/>
                      <a:pt x="100" y="210"/>
                      <a:pt x="97" y="210"/>
                    </a:cubicBezTo>
                    <a:cubicBezTo>
                      <a:pt x="72" y="210"/>
                      <a:pt x="72" y="210"/>
                      <a:pt x="72" y="210"/>
                    </a:cubicBezTo>
                    <a:cubicBezTo>
                      <a:pt x="72" y="288"/>
                      <a:pt x="72" y="288"/>
                      <a:pt x="72" y="288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7" y="288"/>
                      <a:pt x="4" y="287"/>
                      <a:pt x="3" y="285"/>
                    </a:cubicBezTo>
                    <a:cubicBezTo>
                      <a:pt x="2" y="285"/>
                      <a:pt x="2" y="284"/>
                      <a:pt x="2" y="284"/>
                    </a:cubicBezTo>
                    <a:cubicBezTo>
                      <a:pt x="2" y="284"/>
                      <a:pt x="2" y="285"/>
                      <a:pt x="3" y="285"/>
                    </a:cubicBezTo>
                    <a:cubicBezTo>
                      <a:pt x="4" y="287"/>
                      <a:pt x="7" y="288"/>
                      <a:pt x="9" y="288"/>
                    </a:cubicBezTo>
                    <a:cubicBezTo>
                      <a:pt x="97" y="288"/>
                      <a:pt x="97" y="288"/>
                      <a:pt x="97" y="288"/>
                    </a:cubicBezTo>
                    <a:cubicBezTo>
                      <a:pt x="100" y="288"/>
                      <a:pt x="103" y="291"/>
                      <a:pt x="103" y="294"/>
                    </a:cubicBezTo>
                    <a:cubicBezTo>
                      <a:pt x="103" y="298"/>
                      <a:pt x="100" y="301"/>
                      <a:pt x="97" y="301"/>
                    </a:cubicBezTo>
                    <a:cubicBezTo>
                      <a:pt x="10" y="301"/>
                      <a:pt x="10" y="301"/>
                      <a:pt x="10" y="301"/>
                    </a:cubicBezTo>
                    <a:cubicBezTo>
                      <a:pt x="72" y="301"/>
                      <a:pt x="72" y="301"/>
                      <a:pt x="72" y="301"/>
                    </a:cubicBezTo>
                    <a:cubicBezTo>
                      <a:pt x="72" y="366"/>
                      <a:pt x="72" y="366"/>
                      <a:pt x="72" y="366"/>
                    </a:cubicBezTo>
                    <a:cubicBezTo>
                      <a:pt x="129" y="366"/>
                      <a:pt x="129" y="366"/>
                      <a:pt x="129" y="366"/>
                    </a:cubicBezTo>
                    <a:cubicBezTo>
                      <a:pt x="138" y="366"/>
                      <a:pt x="145" y="359"/>
                      <a:pt x="145" y="351"/>
                    </a:cubicBezTo>
                    <a:cubicBezTo>
                      <a:pt x="145" y="318"/>
                      <a:pt x="145" y="318"/>
                      <a:pt x="145" y="318"/>
                    </a:cubicBezTo>
                    <a:cubicBezTo>
                      <a:pt x="115" y="300"/>
                      <a:pt x="115" y="300"/>
                      <a:pt x="115" y="300"/>
                    </a:cubicBezTo>
                    <a:cubicBezTo>
                      <a:pt x="115" y="300"/>
                      <a:pt x="115" y="300"/>
                      <a:pt x="115" y="300"/>
                    </a:cubicBezTo>
                    <a:cubicBezTo>
                      <a:pt x="113" y="299"/>
                      <a:pt x="112" y="297"/>
                      <a:pt x="112" y="294"/>
                    </a:cubicBezTo>
                    <a:cubicBezTo>
                      <a:pt x="112" y="291"/>
                      <a:pt x="114" y="288"/>
                      <a:pt x="118" y="288"/>
                    </a:cubicBezTo>
                    <a:cubicBezTo>
                      <a:pt x="135" y="288"/>
                      <a:pt x="135" y="288"/>
                      <a:pt x="135" y="288"/>
                    </a:cubicBezTo>
                    <a:cubicBezTo>
                      <a:pt x="138" y="288"/>
                      <a:pt x="140" y="287"/>
                      <a:pt x="142" y="285"/>
                    </a:cubicBezTo>
                    <a:cubicBezTo>
                      <a:pt x="144" y="283"/>
                      <a:pt x="145" y="280"/>
                      <a:pt x="145" y="278"/>
                    </a:cubicBezTo>
                    <a:cubicBezTo>
                      <a:pt x="145" y="277"/>
                      <a:pt x="145" y="277"/>
                      <a:pt x="145" y="277"/>
                    </a:cubicBezTo>
                    <a:cubicBezTo>
                      <a:pt x="145" y="227"/>
                      <a:pt x="145" y="227"/>
                      <a:pt x="145" y="227"/>
                    </a:cubicBezTo>
                    <a:cubicBezTo>
                      <a:pt x="115" y="209"/>
                      <a:pt x="115" y="209"/>
                      <a:pt x="115" y="209"/>
                    </a:cubicBezTo>
                    <a:cubicBezTo>
                      <a:pt x="115" y="209"/>
                      <a:pt x="115" y="209"/>
                      <a:pt x="115" y="209"/>
                    </a:cubicBezTo>
                    <a:cubicBezTo>
                      <a:pt x="113" y="208"/>
                      <a:pt x="112" y="206"/>
                      <a:pt x="112" y="203"/>
                    </a:cubicBezTo>
                    <a:cubicBezTo>
                      <a:pt x="112" y="199"/>
                      <a:pt x="115" y="196"/>
                      <a:pt x="118" y="196"/>
                    </a:cubicBezTo>
                    <a:cubicBezTo>
                      <a:pt x="136" y="196"/>
                      <a:pt x="136" y="196"/>
                      <a:pt x="136" y="196"/>
                    </a:cubicBezTo>
                    <a:cubicBezTo>
                      <a:pt x="138" y="196"/>
                      <a:pt x="140" y="195"/>
                      <a:pt x="142" y="193"/>
                    </a:cubicBezTo>
                    <a:cubicBezTo>
                      <a:pt x="144" y="192"/>
                      <a:pt x="145" y="189"/>
                      <a:pt x="145" y="186"/>
                    </a:cubicBezTo>
                    <a:cubicBezTo>
                      <a:pt x="145" y="186"/>
                      <a:pt x="145" y="186"/>
                      <a:pt x="145" y="186"/>
                    </a:cubicBez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15" y="118"/>
                      <a:pt x="115" y="118"/>
                      <a:pt x="115" y="118"/>
                    </a:cubicBezTo>
                    <a:cubicBezTo>
                      <a:pt x="113" y="117"/>
                      <a:pt x="112" y="114"/>
                      <a:pt x="112" y="112"/>
                    </a:cubicBezTo>
                    <a:cubicBezTo>
                      <a:pt x="112" y="108"/>
                      <a:pt x="115" y="105"/>
                      <a:pt x="118" y="105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8" y="105"/>
                      <a:pt x="140" y="104"/>
                      <a:pt x="142" y="102"/>
                    </a:cubicBezTo>
                    <a:cubicBezTo>
                      <a:pt x="144" y="100"/>
                      <a:pt x="145" y="98"/>
                      <a:pt x="145" y="95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45" y="47"/>
                      <a:pt x="126" y="28"/>
                      <a:pt x="102" y="28"/>
                    </a:cubicBezTo>
                    <a:cubicBezTo>
                      <a:pt x="98" y="28"/>
                      <a:pt x="95" y="25"/>
                      <a:pt x="95" y="2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DEE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10"/>
              <p:cNvSpPr>
                <a:spLocks noEditPoints="1"/>
              </p:cNvSpPr>
              <p:nvPr/>
            </p:nvSpPr>
            <p:spPr bwMode="auto">
              <a:xfrm>
                <a:off x="4440186" y="4358043"/>
                <a:ext cx="831370" cy="850814"/>
              </a:xfrm>
              <a:custGeom>
                <a:avLst/>
                <a:gdLst>
                  <a:gd name="T0" fmla="*/ 0 w 72"/>
                  <a:gd name="T1" fmla="*/ 67 h 74"/>
                  <a:gd name="T2" fmla="*/ 0 w 72"/>
                  <a:gd name="T3" fmla="*/ 68 h 74"/>
                  <a:gd name="T4" fmla="*/ 2 w 72"/>
                  <a:gd name="T5" fmla="*/ 74 h 74"/>
                  <a:gd name="T6" fmla="*/ 0 w 72"/>
                  <a:gd name="T7" fmla="*/ 68 h 74"/>
                  <a:gd name="T8" fmla="*/ 0 w 72"/>
                  <a:gd name="T9" fmla="*/ 67 h 74"/>
                  <a:gd name="T10" fmla="*/ 70 w 72"/>
                  <a:gd name="T11" fmla="*/ 0 h 74"/>
                  <a:gd name="T12" fmla="*/ 72 w 72"/>
                  <a:gd name="T13" fmla="*/ 0 h 74"/>
                  <a:gd name="T14" fmla="*/ 70 w 72"/>
                  <a:gd name="T1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0" y="70"/>
                      <a:pt x="0" y="72"/>
                      <a:pt x="2" y="74"/>
                    </a:cubicBezTo>
                    <a:cubicBezTo>
                      <a:pt x="0" y="72"/>
                      <a:pt x="0" y="70"/>
                      <a:pt x="0" y="68"/>
                    </a:cubicBezTo>
                    <a:cubicBezTo>
                      <a:pt x="0" y="67"/>
                      <a:pt x="0" y="67"/>
                      <a:pt x="0" y="67"/>
                    </a:cubicBezTo>
                    <a:moveTo>
                      <a:pt x="70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solidFill>
                <a:srgbClr val="E9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11"/>
              <p:cNvSpPr>
                <a:spLocks/>
              </p:cNvSpPr>
              <p:nvPr/>
            </p:nvSpPr>
            <p:spPr bwMode="auto">
              <a:xfrm>
                <a:off x="4440186" y="4358043"/>
                <a:ext cx="831370" cy="899432"/>
              </a:xfrm>
              <a:custGeom>
                <a:avLst/>
                <a:gdLst>
                  <a:gd name="T0" fmla="*/ 11 w 72"/>
                  <a:gd name="T1" fmla="*/ 0 h 78"/>
                  <a:gd name="T2" fmla="*/ 10 w 72"/>
                  <a:gd name="T3" fmla="*/ 0 h 78"/>
                  <a:gd name="T4" fmla="*/ 0 w 72"/>
                  <a:gd name="T5" fmla="*/ 10 h 78"/>
                  <a:gd name="T6" fmla="*/ 0 w 72"/>
                  <a:gd name="T7" fmla="*/ 67 h 78"/>
                  <a:gd name="T8" fmla="*/ 0 w 72"/>
                  <a:gd name="T9" fmla="*/ 68 h 78"/>
                  <a:gd name="T10" fmla="*/ 2 w 72"/>
                  <a:gd name="T11" fmla="*/ 74 h 78"/>
                  <a:gd name="T12" fmla="*/ 3 w 72"/>
                  <a:gd name="T13" fmla="*/ 75 h 78"/>
                  <a:gd name="T14" fmla="*/ 9 w 72"/>
                  <a:gd name="T15" fmla="*/ 78 h 78"/>
                  <a:gd name="T16" fmla="*/ 72 w 72"/>
                  <a:gd name="T17" fmla="*/ 78 h 78"/>
                  <a:gd name="T18" fmla="*/ 72 w 72"/>
                  <a:gd name="T19" fmla="*/ 0 h 78"/>
                  <a:gd name="T20" fmla="*/ 70 w 72"/>
                  <a:gd name="T21" fmla="*/ 0 h 78"/>
                  <a:gd name="T22" fmla="*/ 11 w 72"/>
                  <a:gd name="T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78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0"/>
                      <a:pt x="0" y="72"/>
                      <a:pt x="2" y="74"/>
                    </a:cubicBezTo>
                    <a:cubicBezTo>
                      <a:pt x="2" y="74"/>
                      <a:pt x="2" y="75"/>
                      <a:pt x="3" y="75"/>
                    </a:cubicBezTo>
                    <a:cubicBezTo>
                      <a:pt x="4" y="77"/>
                      <a:pt x="7" y="78"/>
                      <a:pt x="9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2"/>
              <p:cNvSpPr>
                <a:spLocks/>
              </p:cNvSpPr>
              <p:nvPr/>
            </p:nvSpPr>
            <p:spPr bwMode="auto">
              <a:xfrm>
                <a:off x="4440186" y="1932002"/>
                <a:ext cx="831370" cy="1215450"/>
              </a:xfrm>
              <a:custGeom>
                <a:avLst/>
                <a:gdLst>
                  <a:gd name="T0" fmla="*/ 49 w 72"/>
                  <a:gd name="T1" fmla="*/ 0 h 105"/>
                  <a:gd name="T2" fmla="*/ 49 w 72"/>
                  <a:gd name="T3" fmla="*/ 21 h 105"/>
                  <a:gd name="T4" fmla="*/ 43 w 72"/>
                  <a:gd name="T5" fmla="*/ 28 h 105"/>
                  <a:gd name="T6" fmla="*/ 43 w 72"/>
                  <a:gd name="T7" fmla="*/ 28 h 105"/>
                  <a:gd name="T8" fmla="*/ 0 w 72"/>
                  <a:gd name="T9" fmla="*/ 67 h 105"/>
                  <a:gd name="T10" fmla="*/ 0 w 72"/>
                  <a:gd name="T11" fmla="*/ 71 h 105"/>
                  <a:gd name="T12" fmla="*/ 0 w 72"/>
                  <a:gd name="T13" fmla="*/ 94 h 105"/>
                  <a:gd name="T14" fmla="*/ 0 w 72"/>
                  <a:gd name="T15" fmla="*/ 95 h 105"/>
                  <a:gd name="T16" fmla="*/ 3 w 72"/>
                  <a:gd name="T17" fmla="*/ 102 h 105"/>
                  <a:gd name="T18" fmla="*/ 9 w 72"/>
                  <a:gd name="T19" fmla="*/ 105 h 105"/>
                  <a:gd name="T20" fmla="*/ 9 w 72"/>
                  <a:gd name="T21" fmla="*/ 105 h 105"/>
                  <a:gd name="T22" fmla="*/ 72 w 72"/>
                  <a:gd name="T23" fmla="*/ 105 h 105"/>
                  <a:gd name="T24" fmla="*/ 72 w 72"/>
                  <a:gd name="T25" fmla="*/ 0 h 105"/>
                  <a:gd name="T26" fmla="*/ 49 w 72"/>
                  <a:gd name="T2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105">
                    <a:moveTo>
                      <a:pt x="49" y="0"/>
                    </a:move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5"/>
                      <a:pt x="46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20" y="28"/>
                      <a:pt x="2" y="45"/>
                      <a:pt x="0" y="67"/>
                    </a:cubicBezTo>
                    <a:cubicBezTo>
                      <a:pt x="0" y="68"/>
                      <a:pt x="0" y="70"/>
                      <a:pt x="0" y="71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8"/>
                      <a:pt x="1" y="100"/>
                      <a:pt x="3" y="102"/>
                    </a:cubicBezTo>
                    <a:cubicBezTo>
                      <a:pt x="4" y="104"/>
                      <a:pt x="6" y="105"/>
                      <a:pt x="9" y="10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13"/>
              <p:cNvSpPr>
                <a:spLocks/>
              </p:cNvSpPr>
              <p:nvPr/>
            </p:nvSpPr>
            <p:spPr bwMode="auto">
              <a:xfrm>
                <a:off x="4440186" y="5408192"/>
                <a:ext cx="831370" cy="748717"/>
              </a:xfrm>
              <a:custGeom>
                <a:avLst/>
                <a:gdLst>
                  <a:gd name="T0" fmla="*/ 10 w 72"/>
                  <a:gd name="T1" fmla="*/ 0 h 65"/>
                  <a:gd name="T2" fmla="*/ 10 w 72"/>
                  <a:gd name="T3" fmla="*/ 0 h 65"/>
                  <a:gd name="T4" fmla="*/ 7 w 72"/>
                  <a:gd name="T5" fmla="*/ 0 h 65"/>
                  <a:gd name="T6" fmla="*/ 0 w 72"/>
                  <a:gd name="T7" fmla="*/ 10 h 65"/>
                  <a:gd name="T8" fmla="*/ 0 w 72"/>
                  <a:gd name="T9" fmla="*/ 50 h 65"/>
                  <a:gd name="T10" fmla="*/ 15 w 72"/>
                  <a:gd name="T11" fmla="*/ 65 h 65"/>
                  <a:gd name="T12" fmla="*/ 15 w 72"/>
                  <a:gd name="T13" fmla="*/ 65 h 65"/>
                  <a:gd name="T14" fmla="*/ 72 w 72"/>
                  <a:gd name="T15" fmla="*/ 65 h 65"/>
                  <a:gd name="T16" fmla="*/ 72 w 72"/>
                  <a:gd name="T17" fmla="*/ 0 h 65"/>
                  <a:gd name="T18" fmla="*/ 10 w 72"/>
                  <a:gd name="T1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6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1"/>
                      <a:pt x="0" y="5"/>
                      <a:pt x="0" y="1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8"/>
                      <a:pt x="7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14"/>
              <p:cNvSpPr>
                <a:spLocks noEditPoints="1"/>
              </p:cNvSpPr>
              <p:nvPr/>
            </p:nvSpPr>
            <p:spPr bwMode="auto">
              <a:xfrm>
                <a:off x="4440186" y="3293307"/>
                <a:ext cx="831370" cy="904295"/>
              </a:xfrm>
              <a:custGeom>
                <a:avLst/>
                <a:gdLst>
                  <a:gd name="T0" fmla="*/ 9 w 72"/>
                  <a:gd name="T1" fmla="*/ 78 h 78"/>
                  <a:gd name="T2" fmla="*/ 9 w 72"/>
                  <a:gd name="T3" fmla="*/ 78 h 78"/>
                  <a:gd name="T4" fmla="*/ 9 w 72"/>
                  <a:gd name="T5" fmla="*/ 78 h 78"/>
                  <a:gd name="T6" fmla="*/ 72 w 72"/>
                  <a:gd name="T7" fmla="*/ 78 h 78"/>
                  <a:gd name="T8" fmla="*/ 9 w 72"/>
                  <a:gd name="T9" fmla="*/ 78 h 78"/>
                  <a:gd name="T10" fmla="*/ 0 w 72"/>
                  <a:gd name="T11" fmla="*/ 68 h 78"/>
                  <a:gd name="T12" fmla="*/ 3 w 72"/>
                  <a:gd name="T13" fmla="*/ 75 h 78"/>
                  <a:gd name="T14" fmla="*/ 0 w 72"/>
                  <a:gd name="T15" fmla="*/ 68 h 78"/>
                  <a:gd name="T16" fmla="*/ 11 w 72"/>
                  <a:gd name="T17" fmla="*/ 0 h 78"/>
                  <a:gd name="T18" fmla="*/ 10 w 72"/>
                  <a:gd name="T19" fmla="*/ 0 h 78"/>
                  <a:gd name="T20" fmla="*/ 0 w 72"/>
                  <a:gd name="T21" fmla="*/ 10 h 78"/>
                  <a:gd name="T22" fmla="*/ 0 w 72"/>
                  <a:gd name="T23" fmla="*/ 68 h 78"/>
                  <a:gd name="T24" fmla="*/ 0 w 72"/>
                  <a:gd name="T25" fmla="*/ 10 h 78"/>
                  <a:gd name="T26" fmla="*/ 10 w 72"/>
                  <a:gd name="T27" fmla="*/ 0 h 78"/>
                  <a:gd name="T28" fmla="*/ 11 w 72"/>
                  <a:gd name="T29" fmla="*/ 0 h 78"/>
                  <a:gd name="T30" fmla="*/ 72 w 72"/>
                  <a:gd name="T31" fmla="*/ 0 h 78"/>
                  <a:gd name="T32" fmla="*/ 11 w 72"/>
                  <a:gd name="T3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78"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9" y="78"/>
                      <a:pt x="9" y="78"/>
                      <a:pt x="9" y="78"/>
                    </a:cubicBezTo>
                    <a:moveTo>
                      <a:pt x="0" y="68"/>
                    </a:moveTo>
                    <a:cubicBezTo>
                      <a:pt x="0" y="71"/>
                      <a:pt x="1" y="74"/>
                      <a:pt x="3" y="75"/>
                    </a:cubicBezTo>
                    <a:cubicBezTo>
                      <a:pt x="1" y="74"/>
                      <a:pt x="0" y="71"/>
                      <a:pt x="0" y="68"/>
                    </a:cubicBezTo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9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15"/>
              <p:cNvSpPr>
                <a:spLocks/>
              </p:cNvSpPr>
              <p:nvPr/>
            </p:nvSpPr>
            <p:spPr bwMode="auto">
              <a:xfrm>
                <a:off x="4440186" y="3293307"/>
                <a:ext cx="831370" cy="904295"/>
              </a:xfrm>
              <a:custGeom>
                <a:avLst/>
                <a:gdLst>
                  <a:gd name="T0" fmla="*/ 11 w 72"/>
                  <a:gd name="T1" fmla="*/ 0 h 78"/>
                  <a:gd name="T2" fmla="*/ 10 w 72"/>
                  <a:gd name="T3" fmla="*/ 0 h 78"/>
                  <a:gd name="T4" fmla="*/ 0 w 72"/>
                  <a:gd name="T5" fmla="*/ 10 h 78"/>
                  <a:gd name="T6" fmla="*/ 0 w 72"/>
                  <a:gd name="T7" fmla="*/ 68 h 78"/>
                  <a:gd name="T8" fmla="*/ 0 w 72"/>
                  <a:gd name="T9" fmla="*/ 68 h 78"/>
                  <a:gd name="T10" fmla="*/ 0 w 72"/>
                  <a:gd name="T11" fmla="*/ 68 h 78"/>
                  <a:gd name="T12" fmla="*/ 3 w 72"/>
                  <a:gd name="T13" fmla="*/ 75 h 78"/>
                  <a:gd name="T14" fmla="*/ 3 w 72"/>
                  <a:gd name="T15" fmla="*/ 75 h 78"/>
                  <a:gd name="T16" fmla="*/ 9 w 72"/>
                  <a:gd name="T17" fmla="*/ 78 h 78"/>
                  <a:gd name="T18" fmla="*/ 9 w 72"/>
                  <a:gd name="T19" fmla="*/ 78 h 78"/>
                  <a:gd name="T20" fmla="*/ 9 w 72"/>
                  <a:gd name="T21" fmla="*/ 78 h 78"/>
                  <a:gd name="T22" fmla="*/ 72 w 72"/>
                  <a:gd name="T23" fmla="*/ 78 h 78"/>
                  <a:gd name="T24" fmla="*/ 72 w 72"/>
                  <a:gd name="T25" fmla="*/ 0 h 78"/>
                  <a:gd name="T26" fmla="*/ 11 w 72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78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1" y="74"/>
                      <a:pt x="3" y="75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4" y="77"/>
                      <a:pt x="7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16"/>
              <p:cNvSpPr>
                <a:spLocks/>
              </p:cNvSpPr>
              <p:nvPr/>
            </p:nvSpPr>
            <p:spPr bwMode="auto">
              <a:xfrm>
                <a:off x="4279745" y="1231903"/>
                <a:ext cx="991808" cy="5085445"/>
              </a:xfrm>
              <a:custGeom>
                <a:avLst/>
                <a:gdLst>
                  <a:gd name="T0" fmla="*/ 29 w 86"/>
                  <a:gd name="T1" fmla="*/ 427 h 441"/>
                  <a:gd name="T2" fmla="*/ 14 w 86"/>
                  <a:gd name="T3" fmla="*/ 372 h 441"/>
                  <a:gd name="T4" fmla="*/ 24 w 86"/>
                  <a:gd name="T5" fmla="*/ 362 h 441"/>
                  <a:gd name="T6" fmla="*/ 86 w 86"/>
                  <a:gd name="T7" fmla="*/ 349 h 441"/>
                  <a:gd name="T8" fmla="*/ 17 w 86"/>
                  <a:gd name="T9" fmla="*/ 346 h 441"/>
                  <a:gd name="T10" fmla="*/ 14 w 86"/>
                  <a:gd name="T11" fmla="*/ 338 h 441"/>
                  <a:gd name="T12" fmla="*/ 24 w 86"/>
                  <a:gd name="T13" fmla="*/ 271 h 441"/>
                  <a:gd name="T14" fmla="*/ 86 w 86"/>
                  <a:gd name="T15" fmla="*/ 271 h 441"/>
                  <a:gd name="T16" fmla="*/ 23 w 86"/>
                  <a:gd name="T17" fmla="*/ 257 h 441"/>
                  <a:gd name="T18" fmla="*/ 17 w 86"/>
                  <a:gd name="T19" fmla="*/ 254 h 441"/>
                  <a:gd name="T20" fmla="*/ 14 w 86"/>
                  <a:gd name="T21" fmla="*/ 247 h 441"/>
                  <a:gd name="T22" fmla="*/ 24 w 86"/>
                  <a:gd name="T23" fmla="*/ 179 h 441"/>
                  <a:gd name="T24" fmla="*/ 86 w 86"/>
                  <a:gd name="T25" fmla="*/ 179 h 441"/>
                  <a:gd name="T26" fmla="*/ 23 w 86"/>
                  <a:gd name="T27" fmla="*/ 166 h 441"/>
                  <a:gd name="T28" fmla="*/ 17 w 86"/>
                  <a:gd name="T29" fmla="*/ 163 h 441"/>
                  <a:gd name="T30" fmla="*/ 14 w 86"/>
                  <a:gd name="T31" fmla="*/ 155 h 441"/>
                  <a:gd name="T32" fmla="*/ 57 w 86"/>
                  <a:gd name="T33" fmla="*/ 89 h 441"/>
                  <a:gd name="T34" fmla="*/ 63 w 86"/>
                  <a:gd name="T35" fmla="*/ 61 h 441"/>
                  <a:gd name="T36" fmla="*/ 86 w 86"/>
                  <a:gd name="T37" fmla="*/ 0 h 441"/>
                  <a:gd name="T38" fmla="*/ 40 w 86"/>
                  <a:gd name="T39" fmla="*/ 6 h 441"/>
                  <a:gd name="T40" fmla="*/ 46 w 86"/>
                  <a:gd name="T41" fmla="*/ 61 h 441"/>
                  <a:gd name="T42" fmla="*/ 50 w 86"/>
                  <a:gd name="T43" fmla="*/ 76 h 441"/>
                  <a:gd name="T44" fmla="*/ 0 w 86"/>
                  <a:gd name="T45" fmla="*/ 156 h 441"/>
                  <a:gd name="T46" fmla="*/ 7 w 86"/>
                  <a:gd name="T47" fmla="*/ 172 h 441"/>
                  <a:gd name="T48" fmla="*/ 0 w 86"/>
                  <a:gd name="T49" fmla="*/ 189 h 441"/>
                  <a:gd name="T50" fmla="*/ 0 w 86"/>
                  <a:gd name="T51" fmla="*/ 248 h 441"/>
                  <a:gd name="T52" fmla="*/ 7 w 86"/>
                  <a:gd name="T53" fmla="*/ 264 h 441"/>
                  <a:gd name="T54" fmla="*/ 0 w 86"/>
                  <a:gd name="T55" fmla="*/ 339 h 441"/>
                  <a:gd name="T56" fmla="*/ 7 w 86"/>
                  <a:gd name="T57" fmla="*/ 355 h 441"/>
                  <a:gd name="T58" fmla="*/ 0 w 86"/>
                  <a:gd name="T59" fmla="*/ 372 h 441"/>
                  <a:gd name="T60" fmla="*/ 29 w 86"/>
                  <a:gd name="T61" fmla="*/ 441 h 441"/>
                  <a:gd name="T62" fmla="*/ 86 w 86"/>
                  <a:gd name="T63" fmla="*/ 427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441">
                    <a:moveTo>
                      <a:pt x="86" y="427"/>
                    </a:moveTo>
                    <a:cubicBezTo>
                      <a:pt x="29" y="427"/>
                      <a:pt x="29" y="427"/>
                      <a:pt x="29" y="427"/>
                    </a:cubicBezTo>
                    <a:cubicBezTo>
                      <a:pt x="21" y="427"/>
                      <a:pt x="14" y="420"/>
                      <a:pt x="14" y="412"/>
                    </a:cubicBezTo>
                    <a:cubicBezTo>
                      <a:pt x="14" y="372"/>
                      <a:pt x="14" y="372"/>
                      <a:pt x="14" y="372"/>
                    </a:cubicBezTo>
                    <a:cubicBezTo>
                      <a:pt x="14" y="367"/>
                      <a:pt x="18" y="362"/>
                      <a:pt x="24" y="362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86" y="362"/>
                      <a:pt x="86" y="362"/>
                      <a:pt x="86" y="362"/>
                    </a:cubicBezTo>
                    <a:cubicBezTo>
                      <a:pt x="86" y="349"/>
                      <a:pt x="86" y="349"/>
                      <a:pt x="86" y="349"/>
                    </a:cubicBezTo>
                    <a:cubicBezTo>
                      <a:pt x="23" y="349"/>
                      <a:pt x="23" y="349"/>
                      <a:pt x="23" y="349"/>
                    </a:cubicBezTo>
                    <a:cubicBezTo>
                      <a:pt x="21" y="349"/>
                      <a:pt x="18" y="348"/>
                      <a:pt x="17" y="346"/>
                    </a:cubicBezTo>
                    <a:cubicBezTo>
                      <a:pt x="15" y="344"/>
                      <a:pt x="14" y="341"/>
                      <a:pt x="14" y="339"/>
                    </a:cubicBezTo>
                    <a:cubicBezTo>
                      <a:pt x="14" y="338"/>
                      <a:pt x="14" y="338"/>
                      <a:pt x="14" y="338"/>
                    </a:cubicBezTo>
                    <a:cubicBezTo>
                      <a:pt x="14" y="281"/>
                      <a:pt x="14" y="281"/>
                      <a:pt x="14" y="281"/>
                    </a:cubicBezTo>
                    <a:cubicBezTo>
                      <a:pt x="14" y="275"/>
                      <a:pt x="18" y="271"/>
                      <a:pt x="24" y="271"/>
                    </a:cubicBezTo>
                    <a:cubicBezTo>
                      <a:pt x="25" y="271"/>
                      <a:pt x="25" y="271"/>
                      <a:pt x="25" y="271"/>
                    </a:cubicBezTo>
                    <a:cubicBezTo>
                      <a:pt x="86" y="271"/>
                      <a:pt x="86" y="271"/>
                      <a:pt x="86" y="271"/>
                    </a:cubicBezTo>
                    <a:cubicBezTo>
                      <a:pt x="86" y="257"/>
                      <a:pt x="86" y="257"/>
                      <a:pt x="86" y="257"/>
                    </a:cubicBezTo>
                    <a:cubicBezTo>
                      <a:pt x="23" y="257"/>
                      <a:pt x="23" y="257"/>
                      <a:pt x="23" y="257"/>
                    </a:cubicBezTo>
                    <a:cubicBezTo>
                      <a:pt x="23" y="257"/>
                      <a:pt x="23" y="257"/>
                      <a:pt x="23" y="257"/>
                    </a:cubicBezTo>
                    <a:cubicBezTo>
                      <a:pt x="21" y="257"/>
                      <a:pt x="18" y="256"/>
                      <a:pt x="17" y="254"/>
                    </a:cubicBezTo>
                    <a:cubicBezTo>
                      <a:pt x="15" y="253"/>
                      <a:pt x="14" y="250"/>
                      <a:pt x="14" y="247"/>
                    </a:cubicBezTo>
                    <a:cubicBezTo>
                      <a:pt x="14" y="247"/>
                      <a:pt x="14" y="247"/>
                      <a:pt x="14" y="247"/>
                    </a:cubicBezTo>
                    <a:cubicBezTo>
                      <a:pt x="14" y="189"/>
                      <a:pt x="14" y="189"/>
                      <a:pt x="14" y="189"/>
                    </a:cubicBezTo>
                    <a:cubicBezTo>
                      <a:pt x="14" y="184"/>
                      <a:pt x="18" y="179"/>
                      <a:pt x="24" y="179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86" y="179"/>
                      <a:pt x="86" y="179"/>
                      <a:pt x="86" y="179"/>
                    </a:cubicBezTo>
                    <a:cubicBezTo>
                      <a:pt x="86" y="166"/>
                      <a:pt x="86" y="166"/>
                      <a:pt x="86" y="166"/>
                    </a:cubicBezTo>
                    <a:cubicBezTo>
                      <a:pt x="23" y="166"/>
                      <a:pt x="23" y="166"/>
                      <a:pt x="23" y="166"/>
                    </a:cubicBezTo>
                    <a:cubicBezTo>
                      <a:pt x="23" y="166"/>
                      <a:pt x="23" y="166"/>
                      <a:pt x="23" y="166"/>
                    </a:cubicBezTo>
                    <a:cubicBezTo>
                      <a:pt x="20" y="166"/>
                      <a:pt x="18" y="165"/>
                      <a:pt x="17" y="163"/>
                    </a:cubicBezTo>
                    <a:cubicBezTo>
                      <a:pt x="15" y="161"/>
                      <a:pt x="14" y="159"/>
                      <a:pt x="14" y="156"/>
                    </a:cubicBezTo>
                    <a:cubicBezTo>
                      <a:pt x="14" y="155"/>
                      <a:pt x="14" y="155"/>
                      <a:pt x="14" y="155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4" y="108"/>
                      <a:pt x="33" y="89"/>
                      <a:pt x="57" y="89"/>
                    </a:cubicBezTo>
                    <a:cubicBezTo>
                      <a:pt x="60" y="89"/>
                      <a:pt x="63" y="86"/>
                      <a:pt x="63" y="82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3" y="0"/>
                      <a:pt x="40" y="3"/>
                      <a:pt x="40" y="6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8"/>
                      <a:pt x="43" y="61"/>
                      <a:pt x="4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22" y="79"/>
                      <a:pt x="0" y="103"/>
                      <a:pt x="0" y="132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63"/>
                      <a:pt x="3" y="168"/>
                      <a:pt x="7" y="172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3" y="177"/>
                      <a:pt x="0" y="183"/>
                      <a:pt x="0" y="189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1" y="254"/>
                      <a:pt x="3" y="260"/>
                      <a:pt x="7" y="264"/>
                    </a:cubicBezTo>
                    <a:cubicBezTo>
                      <a:pt x="7" y="264"/>
                      <a:pt x="7" y="264"/>
                      <a:pt x="7" y="264"/>
                    </a:cubicBezTo>
                    <a:cubicBezTo>
                      <a:pt x="3" y="268"/>
                      <a:pt x="0" y="274"/>
                      <a:pt x="0" y="281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1" y="345"/>
                      <a:pt x="3" y="351"/>
                      <a:pt x="7" y="355"/>
                    </a:cubicBezTo>
                    <a:cubicBezTo>
                      <a:pt x="7" y="355"/>
                      <a:pt x="7" y="355"/>
                      <a:pt x="7" y="355"/>
                    </a:cubicBezTo>
                    <a:cubicBezTo>
                      <a:pt x="3" y="360"/>
                      <a:pt x="0" y="366"/>
                      <a:pt x="0" y="372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28"/>
                      <a:pt x="13" y="441"/>
                      <a:pt x="29" y="441"/>
                    </a:cubicBezTo>
                    <a:cubicBezTo>
                      <a:pt x="86" y="441"/>
                      <a:pt x="86" y="441"/>
                      <a:pt x="86" y="441"/>
                    </a:cubicBezTo>
                    <a:lnTo>
                      <a:pt x="86" y="427"/>
                    </a:lnTo>
                    <a:close/>
                  </a:path>
                </a:pathLst>
              </a:custGeom>
              <a:solidFill>
                <a:srgbClr val="D5E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48" name="Freeform 17"/>
              <p:cNvSpPr>
                <a:spLocks/>
              </p:cNvSpPr>
              <p:nvPr/>
            </p:nvSpPr>
            <p:spPr bwMode="auto">
              <a:xfrm>
                <a:off x="4522835" y="3385683"/>
                <a:ext cx="150717" cy="452146"/>
              </a:xfrm>
              <a:custGeom>
                <a:avLst/>
                <a:gdLst>
                  <a:gd name="T0" fmla="*/ 6 w 13"/>
                  <a:gd name="T1" fmla="*/ 0 h 39"/>
                  <a:gd name="T2" fmla="*/ 0 w 13"/>
                  <a:gd name="T3" fmla="*/ 6 h 39"/>
                  <a:gd name="T4" fmla="*/ 0 w 13"/>
                  <a:gd name="T5" fmla="*/ 32 h 39"/>
                  <a:gd name="T6" fmla="*/ 6 w 13"/>
                  <a:gd name="T7" fmla="*/ 39 h 39"/>
                  <a:gd name="T8" fmla="*/ 13 w 13"/>
                  <a:gd name="T9" fmla="*/ 32 h 39"/>
                  <a:gd name="T10" fmla="*/ 13 w 13"/>
                  <a:gd name="T11" fmla="*/ 6 h 39"/>
                  <a:gd name="T12" fmla="*/ 6 w 1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9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6"/>
                      <a:pt x="3" y="39"/>
                      <a:pt x="6" y="39"/>
                    </a:cubicBezTo>
                    <a:cubicBezTo>
                      <a:pt x="10" y="39"/>
                      <a:pt x="13" y="36"/>
                      <a:pt x="13" y="32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3"/>
                      <a:pt x="10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8"/>
              <p:cNvSpPr>
                <a:spLocks/>
              </p:cNvSpPr>
              <p:nvPr/>
            </p:nvSpPr>
            <p:spPr bwMode="auto">
              <a:xfrm>
                <a:off x="4522835" y="2325810"/>
                <a:ext cx="520214" cy="520211"/>
              </a:xfrm>
              <a:custGeom>
                <a:avLst/>
                <a:gdLst>
                  <a:gd name="T0" fmla="*/ 38 w 45"/>
                  <a:gd name="T1" fmla="*/ 0 h 45"/>
                  <a:gd name="T2" fmla="*/ 0 w 45"/>
                  <a:gd name="T3" fmla="*/ 39 h 45"/>
                  <a:gd name="T4" fmla="*/ 6 w 45"/>
                  <a:gd name="T5" fmla="*/ 45 h 45"/>
                  <a:gd name="T6" fmla="*/ 13 w 45"/>
                  <a:gd name="T7" fmla="*/ 39 h 45"/>
                  <a:gd name="T8" fmla="*/ 38 w 45"/>
                  <a:gd name="T9" fmla="*/ 13 h 45"/>
                  <a:gd name="T10" fmla="*/ 45 w 45"/>
                  <a:gd name="T11" fmla="*/ 7 h 45"/>
                  <a:gd name="T12" fmla="*/ 38 w 45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38" y="0"/>
                    </a:moveTo>
                    <a:cubicBezTo>
                      <a:pt x="17" y="0"/>
                      <a:pt x="0" y="17"/>
                      <a:pt x="0" y="39"/>
                    </a:cubicBezTo>
                    <a:cubicBezTo>
                      <a:pt x="0" y="42"/>
                      <a:pt x="3" y="45"/>
                      <a:pt x="6" y="45"/>
                    </a:cubicBezTo>
                    <a:cubicBezTo>
                      <a:pt x="10" y="45"/>
                      <a:pt x="13" y="42"/>
                      <a:pt x="13" y="39"/>
                    </a:cubicBezTo>
                    <a:cubicBezTo>
                      <a:pt x="13" y="25"/>
                      <a:pt x="24" y="13"/>
                      <a:pt x="38" y="13"/>
                    </a:cubicBezTo>
                    <a:cubicBezTo>
                      <a:pt x="42" y="13"/>
                      <a:pt x="45" y="10"/>
                      <a:pt x="45" y="7"/>
                    </a:cubicBezTo>
                    <a:cubicBezTo>
                      <a:pt x="45" y="3"/>
                      <a:pt x="42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0" name="Freeform 7"/>
            <p:cNvSpPr>
              <a:spLocks/>
            </p:cNvSpPr>
            <p:nvPr/>
          </p:nvSpPr>
          <p:spPr bwMode="auto">
            <a:xfrm>
              <a:off x="20172668" y="1476949"/>
              <a:ext cx="4472858" cy="5571625"/>
            </a:xfrm>
            <a:custGeom>
              <a:avLst/>
              <a:gdLst>
                <a:gd name="T0" fmla="*/ 299 w 920"/>
                <a:gd name="T1" fmla="*/ 0 h 1146"/>
                <a:gd name="T2" fmla="*/ 920 w 920"/>
                <a:gd name="T3" fmla="*/ 410 h 1146"/>
                <a:gd name="T4" fmla="*/ 920 w 920"/>
                <a:gd name="T5" fmla="*/ 1146 h 1146"/>
                <a:gd name="T6" fmla="*/ 187 w 920"/>
                <a:gd name="T7" fmla="*/ 1144 h 1146"/>
                <a:gd name="T8" fmla="*/ 33 w 920"/>
                <a:gd name="T9" fmla="*/ 1028 h 1146"/>
                <a:gd name="T10" fmla="*/ 0 w 920"/>
                <a:gd name="T11" fmla="*/ 968 h 1146"/>
                <a:gd name="T12" fmla="*/ 0 w 920"/>
                <a:gd name="T13" fmla="*/ 275 h 1146"/>
                <a:gd name="T14" fmla="*/ 116 w 920"/>
                <a:gd name="T15" fmla="*/ 166 h 1146"/>
                <a:gd name="T16" fmla="*/ 113 w 920"/>
                <a:gd name="T17" fmla="*/ 26 h 1146"/>
                <a:gd name="T18" fmla="*/ 299 w 920"/>
                <a:gd name="T19" fmla="*/ 0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0" h="1146">
                  <a:moveTo>
                    <a:pt x="299" y="0"/>
                  </a:moveTo>
                  <a:lnTo>
                    <a:pt x="920" y="410"/>
                  </a:lnTo>
                  <a:lnTo>
                    <a:pt x="920" y="1146"/>
                  </a:lnTo>
                  <a:lnTo>
                    <a:pt x="187" y="1144"/>
                  </a:lnTo>
                  <a:lnTo>
                    <a:pt x="33" y="1028"/>
                  </a:lnTo>
                  <a:lnTo>
                    <a:pt x="0" y="968"/>
                  </a:lnTo>
                  <a:lnTo>
                    <a:pt x="0" y="275"/>
                  </a:lnTo>
                  <a:lnTo>
                    <a:pt x="116" y="166"/>
                  </a:lnTo>
                  <a:lnTo>
                    <a:pt x="113" y="26"/>
                  </a:lnTo>
                  <a:lnTo>
                    <a:pt x="2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20266752" y="3510078"/>
              <a:ext cx="3339070" cy="1003867"/>
            </a:xfrm>
            <a:custGeom>
              <a:avLst/>
              <a:gdLst/>
              <a:ahLst/>
              <a:cxnLst/>
              <a:rect l="l" t="t" r="r" b="b"/>
              <a:pathLst>
                <a:path w="3339070" h="1003867">
                  <a:moveTo>
                    <a:pt x="1442791" y="744215"/>
                  </a:moveTo>
                  <a:cubicBezTo>
                    <a:pt x="1445636" y="744495"/>
                    <a:pt x="1448480" y="745092"/>
                    <a:pt x="1451325" y="746006"/>
                  </a:cubicBezTo>
                  <a:cubicBezTo>
                    <a:pt x="1462704" y="749664"/>
                    <a:pt x="1471645" y="756776"/>
                    <a:pt x="1478148" y="767342"/>
                  </a:cubicBezTo>
                  <a:cubicBezTo>
                    <a:pt x="1483837" y="778721"/>
                    <a:pt x="1485056" y="790100"/>
                    <a:pt x="1481805" y="801480"/>
                  </a:cubicBezTo>
                  <a:cubicBezTo>
                    <a:pt x="1478554" y="812859"/>
                    <a:pt x="1471239" y="821800"/>
                    <a:pt x="1459860" y="828302"/>
                  </a:cubicBezTo>
                  <a:lnTo>
                    <a:pt x="1326967" y="900235"/>
                  </a:lnTo>
                  <a:cubicBezTo>
                    <a:pt x="1321277" y="903486"/>
                    <a:pt x="1314368" y="905112"/>
                    <a:pt x="1306240" y="905112"/>
                  </a:cubicBezTo>
                  <a:cubicBezTo>
                    <a:pt x="1298112" y="905112"/>
                    <a:pt x="1290594" y="903283"/>
                    <a:pt x="1283685" y="899625"/>
                  </a:cubicBezTo>
                  <a:cubicBezTo>
                    <a:pt x="1276776" y="895968"/>
                    <a:pt x="1271290" y="890075"/>
                    <a:pt x="1267226" y="881947"/>
                  </a:cubicBezTo>
                  <a:cubicBezTo>
                    <a:pt x="1260724" y="871380"/>
                    <a:pt x="1259301" y="860408"/>
                    <a:pt x="1262959" y="849028"/>
                  </a:cubicBezTo>
                  <a:cubicBezTo>
                    <a:pt x="1266617" y="837649"/>
                    <a:pt x="1273728" y="828708"/>
                    <a:pt x="1284295" y="822206"/>
                  </a:cubicBezTo>
                  <a:lnTo>
                    <a:pt x="1417188" y="750273"/>
                  </a:lnTo>
                  <a:cubicBezTo>
                    <a:pt x="1425722" y="745397"/>
                    <a:pt x="1434256" y="743377"/>
                    <a:pt x="1442791" y="744215"/>
                  </a:cubicBezTo>
                  <a:close/>
                  <a:moveTo>
                    <a:pt x="755162" y="696629"/>
                  </a:moveTo>
                  <a:cubicBezTo>
                    <a:pt x="768980" y="697441"/>
                    <a:pt x="779952" y="701709"/>
                    <a:pt x="788080" y="709430"/>
                  </a:cubicBezTo>
                  <a:cubicBezTo>
                    <a:pt x="796208" y="717152"/>
                    <a:pt x="800679" y="727108"/>
                    <a:pt x="801492" y="739300"/>
                  </a:cubicBezTo>
                  <a:cubicBezTo>
                    <a:pt x="802304" y="751493"/>
                    <a:pt x="798444" y="762059"/>
                    <a:pt x="789909" y="771000"/>
                  </a:cubicBezTo>
                  <a:cubicBezTo>
                    <a:pt x="781375" y="779940"/>
                    <a:pt x="771012" y="784817"/>
                    <a:pt x="758820" y="785630"/>
                  </a:cubicBezTo>
                  <a:lnTo>
                    <a:pt x="352826" y="799041"/>
                  </a:lnTo>
                  <a:lnTo>
                    <a:pt x="351607" y="799041"/>
                  </a:lnTo>
                  <a:cubicBezTo>
                    <a:pt x="339415" y="799041"/>
                    <a:pt x="329052" y="794977"/>
                    <a:pt x="320517" y="786849"/>
                  </a:cubicBezTo>
                  <a:cubicBezTo>
                    <a:pt x="311983" y="778721"/>
                    <a:pt x="307716" y="768561"/>
                    <a:pt x="307716" y="756369"/>
                  </a:cubicBezTo>
                  <a:cubicBezTo>
                    <a:pt x="306903" y="744177"/>
                    <a:pt x="310764" y="733611"/>
                    <a:pt x="319298" y="724670"/>
                  </a:cubicBezTo>
                  <a:cubicBezTo>
                    <a:pt x="327832" y="715729"/>
                    <a:pt x="338196" y="711259"/>
                    <a:pt x="350388" y="711259"/>
                  </a:cubicBezTo>
                  <a:close/>
                  <a:moveTo>
                    <a:pt x="225267" y="674378"/>
                  </a:moveTo>
                  <a:cubicBezTo>
                    <a:pt x="230855" y="675394"/>
                    <a:pt x="236189" y="677528"/>
                    <a:pt x="241269" y="680779"/>
                  </a:cubicBezTo>
                  <a:cubicBezTo>
                    <a:pt x="251429" y="687281"/>
                    <a:pt x="257728" y="696629"/>
                    <a:pt x="260167" y="708820"/>
                  </a:cubicBezTo>
                  <a:cubicBezTo>
                    <a:pt x="263418" y="720200"/>
                    <a:pt x="261589" y="731172"/>
                    <a:pt x="254680" y="741739"/>
                  </a:cubicBezTo>
                  <a:cubicBezTo>
                    <a:pt x="247772" y="752305"/>
                    <a:pt x="238221" y="758808"/>
                    <a:pt x="226029" y="761246"/>
                  </a:cubicBezTo>
                  <a:lnTo>
                    <a:pt x="54122" y="797822"/>
                  </a:lnTo>
                  <a:cubicBezTo>
                    <a:pt x="51684" y="798635"/>
                    <a:pt x="48432" y="799041"/>
                    <a:pt x="44368" y="799041"/>
                  </a:cubicBezTo>
                  <a:cubicBezTo>
                    <a:pt x="33802" y="799041"/>
                    <a:pt x="24455" y="795790"/>
                    <a:pt x="16327" y="789288"/>
                  </a:cubicBezTo>
                  <a:cubicBezTo>
                    <a:pt x="8199" y="782785"/>
                    <a:pt x="3322" y="774251"/>
                    <a:pt x="1696" y="763685"/>
                  </a:cubicBezTo>
                  <a:cubicBezTo>
                    <a:pt x="-1555" y="751493"/>
                    <a:pt x="274" y="740316"/>
                    <a:pt x="7183" y="730156"/>
                  </a:cubicBezTo>
                  <a:cubicBezTo>
                    <a:pt x="14092" y="719996"/>
                    <a:pt x="23642" y="713697"/>
                    <a:pt x="35834" y="711259"/>
                  </a:cubicBezTo>
                  <a:lnTo>
                    <a:pt x="207741" y="674683"/>
                  </a:lnTo>
                  <a:cubicBezTo>
                    <a:pt x="213837" y="673464"/>
                    <a:pt x="219679" y="673362"/>
                    <a:pt x="225267" y="674378"/>
                  </a:cubicBezTo>
                  <a:close/>
                  <a:moveTo>
                    <a:pt x="1233088" y="478392"/>
                  </a:moveTo>
                  <a:lnTo>
                    <a:pt x="1234308" y="478392"/>
                  </a:lnTo>
                  <a:lnTo>
                    <a:pt x="1383050" y="482049"/>
                  </a:lnTo>
                  <a:cubicBezTo>
                    <a:pt x="1395242" y="482862"/>
                    <a:pt x="1405605" y="487536"/>
                    <a:pt x="1414140" y="496070"/>
                  </a:cubicBezTo>
                  <a:cubicBezTo>
                    <a:pt x="1422674" y="504604"/>
                    <a:pt x="1426535" y="514968"/>
                    <a:pt x="1425722" y="527160"/>
                  </a:cubicBezTo>
                  <a:cubicBezTo>
                    <a:pt x="1425722" y="539352"/>
                    <a:pt x="1421252" y="549715"/>
                    <a:pt x="1412311" y="558249"/>
                  </a:cubicBezTo>
                  <a:cubicBezTo>
                    <a:pt x="1403370" y="566784"/>
                    <a:pt x="1393210" y="571051"/>
                    <a:pt x="1381831" y="571051"/>
                  </a:cubicBezTo>
                  <a:lnTo>
                    <a:pt x="1380612" y="571051"/>
                  </a:lnTo>
                  <a:lnTo>
                    <a:pt x="1233088" y="567393"/>
                  </a:lnTo>
                  <a:cubicBezTo>
                    <a:pt x="1220084" y="566580"/>
                    <a:pt x="1209517" y="561907"/>
                    <a:pt x="1201389" y="553373"/>
                  </a:cubicBezTo>
                  <a:cubicBezTo>
                    <a:pt x="1193261" y="544838"/>
                    <a:pt x="1189197" y="534475"/>
                    <a:pt x="1189197" y="522283"/>
                  </a:cubicBezTo>
                  <a:cubicBezTo>
                    <a:pt x="1190010" y="510091"/>
                    <a:pt x="1194684" y="499728"/>
                    <a:pt x="1203218" y="491193"/>
                  </a:cubicBezTo>
                  <a:cubicBezTo>
                    <a:pt x="1211752" y="482659"/>
                    <a:pt x="1221709" y="478392"/>
                    <a:pt x="1233088" y="478392"/>
                  </a:cubicBezTo>
                  <a:close/>
                  <a:moveTo>
                    <a:pt x="2989956" y="443797"/>
                  </a:moveTo>
                  <a:cubicBezTo>
                    <a:pt x="2995645" y="443695"/>
                    <a:pt x="3001335" y="444661"/>
                    <a:pt x="3007024" y="446693"/>
                  </a:cubicBezTo>
                  <a:cubicBezTo>
                    <a:pt x="3018404" y="451569"/>
                    <a:pt x="3026328" y="459697"/>
                    <a:pt x="3030799" y="471077"/>
                  </a:cubicBezTo>
                  <a:cubicBezTo>
                    <a:pt x="3035270" y="482456"/>
                    <a:pt x="3035066" y="493835"/>
                    <a:pt x="3030189" y="505214"/>
                  </a:cubicBezTo>
                  <a:cubicBezTo>
                    <a:pt x="3026125" y="515780"/>
                    <a:pt x="3021452" y="528989"/>
                    <a:pt x="3016168" y="544838"/>
                  </a:cubicBezTo>
                  <a:cubicBezTo>
                    <a:pt x="3010886" y="560688"/>
                    <a:pt x="3005805" y="577960"/>
                    <a:pt x="3000928" y="596654"/>
                  </a:cubicBezTo>
                  <a:lnTo>
                    <a:pt x="3274029" y="550325"/>
                  </a:lnTo>
                  <a:cubicBezTo>
                    <a:pt x="3286221" y="548699"/>
                    <a:pt x="3297194" y="551341"/>
                    <a:pt x="3306948" y="558249"/>
                  </a:cubicBezTo>
                  <a:cubicBezTo>
                    <a:pt x="3316702" y="565158"/>
                    <a:pt x="3322797" y="574708"/>
                    <a:pt x="3325236" y="586901"/>
                  </a:cubicBezTo>
                  <a:cubicBezTo>
                    <a:pt x="3326861" y="599093"/>
                    <a:pt x="3324220" y="610269"/>
                    <a:pt x="3317311" y="620429"/>
                  </a:cubicBezTo>
                  <a:cubicBezTo>
                    <a:pt x="3310402" y="630588"/>
                    <a:pt x="3300852" y="636481"/>
                    <a:pt x="3288660" y="638107"/>
                  </a:cubicBezTo>
                  <a:lnTo>
                    <a:pt x="2987517" y="688094"/>
                  </a:lnTo>
                  <a:cubicBezTo>
                    <a:pt x="2986704" y="710852"/>
                    <a:pt x="2988330" y="732188"/>
                    <a:pt x="2992394" y="752102"/>
                  </a:cubicBezTo>
                  <a:cubicBezTo>
                    <a:pt x="2996458" y="772016"/>
                    <a:pt x="3004180" y="788881"/>
                    <a:pt x="3015559" y="802699"/>
                  </a:cubicBezTo>
                  <a:cubicBezTo>
                    <a:pt x="3050510" y="845777"/>
                    <a:pt x="3122036" y="856750"/>
                    <a:pt x="3230138" y="835617"/>
                  </a:cubicBezTo>
                  <a:cubicBezTo>
                    <a:pt x="3242330" y="833179"/>
                    <a:pt x="3253506" y="835414"/>
                    <a:pt x="3263666" y="842323"/>
                  </a:cubicBezTo>
                  <a:cubicBezTo>
                    <a:pt x="3273826" y="849232"/>
                    <a:pt x="3280125" y="858376"/>
                    <a:pt x="3282564" y="869755"/>
                  </a:cubicBezTo>
                  <a:cubicBezTo>
                    <a:pt x="3285002" y="881947"/>
                    <a:pt x="3282767" y="893123"/>
                    <a:pt x="3275858" y="903283"/>
                  </a:cubicBezTo>
                  <a:cubicBezTo>
                    <a:pt x="3268949" y="913443"/>
                    <a:pt x="3259805" y="919742"/>
                    <a:pt x="3248426" y="922180"/>
                  </a:cubicBezTo>
                  <a:cubicBezTo>
                    <a:pt x="3208599" y="930308"/>
                    <a:pt x="3170804" y="934372"/>
                    <a:pt x="3135040" y="934372"/>
                  </a:cubicBezTo>
                  <a:cubicBezTo>
                    <a:pt x="3050510" y="934372"/>
                    <a:pt x="2987924" y="909176"/>
                    <a:pt x="2947284" y="858782"/>
                  </a:cubicBezTo>
                  <a:cubicBezTo>
                    <a:pt x="2929402" y="836836"/>
                    <a:pt x="2917007" y="812452"/>
                    <a:pt x="2910098" y="785630"/>
                  </a:cubicBezTo>
                  <a:cubicBezTo>
                    <a:pt x="2903189" y="758808"/>
                    <a:pt x="2899735" y="731579"/>
                    <a:pt x="2899735" y="703944"/>
                  </a:cubicBezTo>
                  <a:lnTo>
                    <a:pt x="2802199" y="719793"/>
                  </a:lnTo>
                  <a:cubicBezTo>
                    <a:pt x="2800573" y="719793"/>
                    <a:pt x="2799354" y="719996"/>
                    <a:pt x="2798541" y="720403"/>
                  </a:cubicBezTo>
                  <a:cubicBezTo>
                    <a:pt x="2797728" y="720809"/>
                    <a:pt x="2796509" y="721012"/>
                    <a:pt x="2794884" y="721012"/>
                  </a:cubicBezTo>
                  <a:cubicBezTo>
                    <a:pt x="2783504" y="721012"/>
                    <a:pt x="2773751" y="717558"/>
                    <a:pt x="2765623" y="710649"/>
                  </a:cubicBezTo>
                  <a:cubicBezTo>
                    <a:pt x="2757495" y="703740"/>
                    <a:pt x="2752618" y="694597"/>
                    <a:pt x="2750992" y="683217"/>
                  </a:cubicBezTo>
                  <a:cubicBezTo>
                    <a:pt x="2749367" y="671025"/>
                    <a:pt x="2752008" y="660053"/>
                    <a:pt x="2758917" y="650299"/>
                  </a:cubicBezTo>
                  <a:cubicBezTo>
                    <a:pt x="2765826" y="640545"/>
                    <a:pt x="2775376" y="634449"/>
                    <a:pt x="2787568" y="632011"/>
                  </a:cubicBezTo>
                  <a:lnTo>
                    <a:pt x="2907050" y="612504"/>
                  </a:lnTo>
                  <a:cubicBezTo>
                    <a:pt x="2913552" y="576740"/>
                    <a:pt x="2921477" y="545854"/>
                    <a:pt x="2930824" y="519845"/>
                  </a:cubicBezTo>
                  <a:cubicBezTo>
                    <a:pt x="2940172" y="493835"/>
                    <a:pt x="2946064" y="477579"/>
                    <a:pt x="2948503" y="471077"/>
                  </a:cubicBezTo>
                  <a:cubicBezTo>
                    <a:pt x="2953380" y="459697"/>
                    <a:pt x="2961508" y="451773"/>
                    <a:pt x="2972887" y="447302"/>
                  </a:cubicBezTo>
                  <a:cubicBezTo>
                    <a:pt x="2978576" y="445067"/>
                    <a:pt x="2984266" y="443899"/>
                    <a:pt x="2989956" y="443797"/>
                  </a:cubicBezTo>
                  <a:close/>
                  <a:moveTo>
                    <a:pt x="1875454" y="358605"/>
                  </a:moveTo>
                  <a:cubicBezTo>
                    <a:pt x="1883684" y="359215"/>
                    <a:pt x="1891456" y="362568"/>
                    <a:pt x="1898772" y="368664"/>
                  </a:cubicBezTo>
                  <a:cubicBezTo>
                    <a:pt x="1908525" y="376792"/>
                    <a:pt x="1914215" y="386952"/>
                    <a:pt x="1915840" y="399144"/>
                  </a:cubicBezTo>
                  <a:lnTo>
                    <a:pt x="1926813" y="514968"/>
                  </a:lnTo>
                  <a:lnTo>
                    <a:pt x="2048733" y="510091"/>
                  </a:lnTo>
                  <a:cubicBezTo>
                    <a:pt x="2061738" y="510091"/>
                    <a:pt x="2072508" y="514155"/>
                    <a:pt x="2081042" y="522283"/>
                  </a:cubicBezTo>
                  <a:cubicBezTo>
                    <a:pt x="2089576" y="530411"/>
                    <a:pt x="2094250" y="540571"/>
                    <a:pt x="2095063" y="552763"/>
                  </a:cubicBezTo>
                  <a:cubicBezTo>
                    <a:pt x="2095876" y="564955"/>
                    <a:pt x="2092015" y="575521"/>
                    <a:pt x="2083480" y="584462"/>
                  </a:cubicBezTo>
                  <a:cubicBezTo>
                    <a:pt x="2074946" y="593403"/>
                    <a:pt x="2064583" y="598280"/>
                    <a:pt x="2052391" y="599093"/>
                  </a:cubicBezTo>
                  <a:lnTo>
                    <a:pt x="1935348" y="603969"/>
                  </a:lnTo>
                  <a:lnTo>
                    <a:pt x="1954855" y="811233"/>
                  </a:lnTo>
                  <a:cubicBezTo>
                    <a:pt x="1954855" y="813672"/>
                    <a:pt x="1954448" y="815297"/>
                    <a:pt x="1953636" y="816110"/>
                  </a:cubicBezTo>
                  <a:lnTo>
                    <a:pt x="2188941" y="816110"/>
                  </a:lnTo>
                  <a:cubicBezTo>
                    <a:pt x="2201133" y="816110"/>
                    <a:pt x="2211496" y="820377"/>
                    <a:pt x="2220031" y="828912"/>
                  </a:cubicBezTo>
                  <a:cubicBezTo>
                    <a:pt x="2228565" y="837446"/>
                    <a:pt x="2232832" y="847809"/>
                    <a:pt x="2232832" y="860001"/>
                  </a:cubicBezTo>
                  <a:cubicBezTo>
                    <a:pt x="2232832" y="872193"/>
                    <a:pt x="2228565" y="882760"/>
                    <a:pt x="2220031" y="891700"/>
                  </a:cubicBezTo>
                  <a:cubicBezTo>
                    <a:pt x="2211496" y="900641"/>
                    <a:pt x="2201133" y="905112"/>
                    <a:pt x="2188941" y="905112"/>
                  </a:cubicBezTo>
                  <a:lnTo>
                    <a:pt x="1578122" y="905112"/>
                  </a:lnTo>
                  <a:cubicBezTo>
                    <a:pt x="1565930" y="905112"/>
                    <a:pt x="1555364" y="900641"/>
                    <a:pt x="1546423" y="891700"/>
                  </a:cubicBezTo>
                  <a:cubicBezTo>
                    <a:pt x="1537482" y="882760"/>
                    <a:pt x="1533012" y="872193"/>
                    <a:pt x="1533012" y="860001"/>
                  </a:cubicBezTo>
                  <a:cubicBezTo>
                    <a:pt x="1533012" y="847809"/>
                    <a:pt x="1537482" y="837446"/>
                    <a:pt x="1546423" y="828912"/>
                  </a:cubicBezTo>
                  <a:cubicBezTo>
                    <a:pt x="1555364" y="820377"/>
                    <a:pt x="1565930" y="816110"/>
                    <a:pt x="1578122" y="816110"/>
                  </a:cubicBezTo>
                  <a:lnTo>
                    <a:pt x="1865853" y="816110"/>
                  </a:lnTo>
                  <a:lnTo>
                    <a:pt x="1846346" y="607627"/>
                  </a:lnTo>
                  <a:lnTo>
                    <a:pt x="1689069" y="613723"/>
                  </a:lnTo>
                  <a:lnTo>
                    <a:pt x="1687850" y="613723"/>
                  </a:lnTo>
                  <a:cubicBezTo>
                    <a:pt x="1675658" y="613723"/>
                    <a:pt x="1665295" y="609659"/>
                    <a:pt x="1656760" y="601531"/>
                  </a:cubicBezTo>
                  <a:cubicBezTo>
                    <a:pt x="1648226" y="593403"/>
                    <a:pt x="1643552" y="583243"/>
                    <a:pt x="1642740" y="571051"/>
                  </a:cubicBezTo>
                  <a:cubicBezTo>
                    <a:pt x="1641927" y="558859"/>
                    <a:pt x="1645788" y="548293"/>
                    <a:pt x="1654322" y="539352"/>
                  </a:cubicBezTo>
                  <a:cubicBezTo>
                    <a:pt x="1662856" y="530411"/>
                    <a:pt x="1673220" y="525534"/>
                    <a:pt x="1685412" y="524721"/>
                  </a:cubicBezTo>
                  <a:lnTo>
                    <a:pt x="1837812" y="518625"/>
                  </a:lnTo>
                  <a:lnTo>
                    <a:pt x="1826839" y="407678"/>
                  </a:lnTo>
                  <a:cubicBezTo>
                    <a:pt x="1825213" y="395486"/>
                    <a:pt x="1828464" y="384717"/>
                    <a:pt x="1836592" y="375369"/>
                  </a:cubicBezTo>
                  <a:cubicBezTo>
                    <a:pt x="1844721" y="366022"/>
                    <a:pt x="1854880" y="360536"/>
                    <a:pt x="1867072" y="358910"/>
                  </a:cubicBezTo>
                  <a:cubicBezTo>
                    <a:pt x="1869917" y="358504"/>
                    <a:pt x="1872711" y="358402"/>
                    <a:pt x="1875454" y="358605"/>
                  </a:cubicBezTo>
                  <a:close/>
                  <a:moveTo>
                    <a:pt x="1598772" y="234323"/>
                  </a:moveTo>
                  <a:cubicBezTo>
                    <a:pt x="1601871" y="234069"/>
                    <a:pt x="1605148" y="234145"/>
                    <a:pt x="1608602" y="234552"/>
                  </a:cubicBezTo>
                  <a:lnTo>
                    <a:pt x="2146269" y="265032"/>
                  </a:lnTo>
                  <a:cubicBezTo>
                    <a:pt x="2158461" y="265845"/>
                    <a:pt x="2168621" y="270924"/>
                    <a:pt x="2176749" y="280272"/>
                  </a:cubicBezTo>
                  <a:cubicBezTo>
                    <a:pt x="2184877" y="289619"/>
                    <a:pt x="2188535" y="300388"/>
                    <a:pt x="2187722" y="312580"/>
                  </a:cubicBezTo>
                  <a:cubicBezTo>
                    <a:pt x="2186909" y="323960"/>
                    <a:pt x="2182236" y="333713"/>
                    <a:pt x="2173701" y="341841"/>
                  </a:cubicBezTo>
                  <a:cubicBezTo>
                    <a:pt x="2165167" y="349969"/>
                    <a:pt x="2154804" y="354033"/>
                    <a:pt x="2142612" y="354033"/>
                  </a:cubicBezTo>
                  <a:lnTo>
                    <a:pt x="2140173" y="354033"/>
                  </a:lnTo>
                  <a:lnTo>
                    <a:pt x="1603725" y="323553"/>
                  </a:lnTo>
                  <a:cubicBezTo>
                    <a:pt x="1591533" y="322740"/>
                    <a:pt x="1581170" y="317864"/>
                    <a:pt x="1572636" y="308923"/>
                  </a:cubicBezTo>
                  <a:cubicBezTo>
                    <a:pt x="1564101" y="299982"/>
                    <a:pt x="1560241" y="289416"/>
                    <a:pt x="1561053" y="277224"/>
                  </a:cubicBezTo>
                  <a:cubicBezTo>
                    <a:pt x="1562679" y="265032"/>
                    <a:pt x="1567556" y="254465"/>
                    <a:pt x="1575684" y="245524"/>
                  </a:cubicBezTo>
                  <a:cubicBezTo>
                    <a:pt x="1581780" y="238819"/>
                    <a:pt x="1589476" y="235085"/>
                    <a:pt x="1598772" y="234323"/>
                  </a:cubicBezTo>
                  <a:close/>
                  <a:moveTo>
                    <a:pt x="462554" y="218397"/>
                  </a:moveTo>
                  <a:cubicBezTo>
                    <a:pt x="468244" y="218194"/>
                    <a:pt x="473933" y="219108"/>
                    <a:pt x="479623" y="221140"/>
                  </a:cubicBezTo>
                  <a:cubicBezTo>
                    <a:pt x="491002" y="225205"/>
                    <a:pt x="499130" y="232926"/>
                    <a:pt x="504007" y="244305"/>
                  </a:cubicBezTo>
                  <a:cubicBezTo>
                    <a:pt x="508884" y="255684"/>
                    <a:pt x="508884" y="267064"/>
                    <a:pt x="504007" y="278443"/>
                  </a:cubicBezTo>
                  <a:cubicBezTo>
                    <a:pt x="500756" y="287384"/>
                    <a:pt x="497301" y="299372"/>
                    <a:pt x="493644" y="314409"/>
                  </a:cubicBezTo>
                  <a:cubicBezTo>
                    <a:pt x="489986" y="329446"/>
                    <a:pt x="487344" y="345702"/>
                    <a:pt x="485719" y="363177"/>
                  </a:cubicBezTo>
                  <a:cubicBezTo>
                    <a:pt x="484093" y="380653"/>
                    <a:pt x="484296" y="397925"/>
                    <a:pt x="486328" y="414993"/>
                  </a:cubicBezTo>
                  <a:cubicBezTo>
                    <a:pt x="488360" y="432062"/>
                    <a:pt x="494253" y="446693"/>
                    <a:pt x="504007" y="458885"/>
                  </a:cubicBezTo>
                  <a:cubicBezTo>
                    <a:pt x="511322" y="467825"/>
                    <a:pt x="520669" y="474734"/>
                    <a:pt x="532048" y="479611"/>
                  </a:cubicBezTo>
                  <a:cubicBezTo>
                    <a:pt x="543428" y="484488"/>
                    <a:pt x="555823" y="487942"/>
                    <a:pt x="569234" y="489974"/>
                  </a:cubicBezTo>
                  <a:cubicBezTo>
                    <a:pt x="582645" y="492006"/>
                    <a:pt x="596463" y="492616"/>
                    <a:pt x="610687" y="491803"/>
                  </a:cubicBezTo>
                  <a:cubicBezTo>
                    <a:pt x="624911" y="490990"/>
                    <a:pt x="638525" y="489771"/>
                    <a:pt x="651530" y="488145"/>
                  </a:cubicBezTo>
                  <a:cubicBezTo>
                    <a:pt x="692170" y="482456"/>
                    <a:pt x="728543" y="480627"/>
                    <a:pt x="760648" y="482659"/>
                  </a:cubicBezTo>
                  <a:cubicBezTo>
                    <a:pt x="792754" y="484691"/>
                    <a:pt x="821202" y="489161"/>
                    <a:pt x="845992" y="496070"/>
                  </a:cubicBezTo>
                  <a:cubicBezTo>
                    <a:pt x="870783" y="502979"/>
                    <a:pt x="892322" y="511310"/>
                    <a:pt x="910610" y="521064"/>
                  </a:cubicBezTo>
                  <a:cubicBezTo>
                    <a:pt x="928898" y="530817"/>
                    <a:pt x="944138" y="540977"/>
                    <a:pt x="956330" y="551544"/>
                  </a:cubicBezTo>
                  <a:cubicBezTo>
                    <a:pt x="982340" y="572677"/>
                    <a:pt x="1002456" y="598280"/>
                    <a:pt x="1016680" y="628353"/>
                  </a:cubicBezTo>
                  <a:cubicBezTo>
                    <a:pt x="1030905" y="658427"/>
                    <a:pt x="1038829" y="690533"/>
                    <a:pt x="1040455" y="724670"/>
                  </a:cubicBezTo>
                  <a:cubicBezTo>
                    <a:pt x="1042080" y="769374"/>
                    <a:pt x="1036188" y="810217"/>
                    <a:pt x="1022776" y="847200"/>
                  </a:cubicBezTo>
                  <a:cubicBezTo>
                    <a:pt x="1009365" y="884182"/>
                    <a:pt x="989248" y="915272"/>
                    <a:pt x="962426" y="940468"/>
                  </a:cubicBezTo>
                  <a:cubicBezTo>
                    <a:pt x="946170" y="955912"/>
                    <a:pt x="923818" y="970339"/>
                    <a:pt x="895370" y="983750"/>
                  </a:cubicBezTo>
                  <a:cubicBezTo>
                    <a:pt x="866922" y="997161"/>
                    <a:pt x="830752" y="1003867"/>
                    <a:pt x="786861" y="1003867"/>
                  </a:cubicBezTo>
                  <a:cubicBezTo>
                    <a:pt x="780359" y="1003867"/>
                    <a:pt x="774060" y="1003867"/>
                    <a:pt x="767964" y="1003867"/>
                  </a:cubicBezTo>
                  <a:cubicBezTo>
                    <a:pt x="761868" y="1003867"/>
                    <a:pt x="755568" y="1003054"/>
                    <a:pt x="749066" y="1001428"/>
                  </a:cubicBezTo>
                  <a:cubicBezTo>
                    <a:pt x="736874" y="999803"/>
                    <a:pt x="726714" y="994520"/>
                    <a:pt x="718586" y="985579"/>
                  </a:cubicBezTo>
                  <a:cubicBezTo>
                    <a:pt x="710458" y="976638"/>
                    <a:pt x="707207" y="966072"/>
                    <a:pt x="708832" y="953880"/>
                  </a:cubicBezTo>
                  <a:cubicBezTo>
                    <a:pt x="710458" y="941688"/>
                    <a:pt x="715944" y="931528"/>
                    <a:pt x="725292" y="923400"/>
                  </a:cubicBezTo>
                  <a:cubicBezTo>
                    <a:pt x="734639" y="915272"/>
                    <a:pt x="745408" y="912020"/>
                    <a:pt x="757600" y="913646"/>
                  </a:cubicBezTo>
                  <a:cubicBezTo>
                    <a:pt x="820999" y="920148"/>
                    <a:pt x="868954" y="907550"/>
                    <a:pt x="901466" y="875851"/>
                  </a:cubicBezTo>
                  <a:cubicBezTo>
                    <a:pt x="937229" y="841713"/>
                    <a:pt x="953892" y="792132"/>
                    <a:pt x="951453" y="727108"/>
                  </a:cubicBezTo>
                  <a:cubicBezTo>
                    <a:pt x="950640" y="705976"/>
                    <a:pt x="945764" y="686062"/>
                    <a:pt x="936823" y="667368"/>
                  </a:cubicBezTo>
                  <a:cubicBezTo>
                    <a:pt x="927882" y="648673"/>
                    <a:pt x="915284" y="632417"/>
                    <a:pt x="899028" y="618600"/>
                  </a:cubicBezTo>
                  <a:cubicBezTo>
                    <a:pt x="847008" y="575521"/>
                    <a:pt x="768573" y="561297"/>
                    <a:pt x="663722" y="575928"/>
                  </a:cubicBezTo>
                  <a:cubicBezTo>
                    <a:pt x="557245" y="591371"/>
                    <a:pt x="480842" y="570644"/>
                    <a:pt x="434512" y="513749"/>
                  </a:cubicBezTo>
                  <a:cubicBezTo>
                    <a:pt x="415818" y="489365"/>
                    <a:pt x="404236" y="462542"/>
                    <a:pt x="399765" y="433281"/>
                  </a:cubicBezTo>
                  <a:cubicBezTo>
                    <a:pt x="395295" y="404020"/>
                    <a:pt x="394482" y="376385"/>
                    <a:pt x="397327" y="350376"/>
                  </a:cubicBezTo>
                  <a:cubicBezTo>
                    <a:pt x="400172" y="324366"/>
                    <a:pt x="404642" y="301608"/>
                    <a:pt x="410738" y="282100"/>
                  </a:cubicBezTo>
                  <a:cubicBezTo>
                    <a:pt x="416834" y="262593"/>
                    <a:pt x="420695" y="250808"/>
                    <a:pt x="422320" y="246744"/>
                  </a:cubicBezTo>
                  <a:cubicBezTo>
                    <a:pt x="426384" y="235365"/>
                    <a:pt x="434106" y="227237"/>
                    <a:pt x="445485" y="222360"/>
                  </a:cubicBezTo>
                  <a:cubicBezTo>
                    <a:pt x="451175" y="219921"/>
                    <a:pt x="456864" y="218601"/>
                    <a:pt x="462554" y="218397"/>
                  </a:cubicBezTo>
                  <a:close/>
                  <a:moveTo>
                    <a:pt x="46883" y="183040"/>
                  </a:moveTo>
                  <a:cubicBezTo>
                    <a:pt x="49677" y="183244"/>
                    <a:pt x="52496" y="183752"/>
                    <a:pt x="55341" y="184565"/>
                  </a:cubicBezTo>
                  <a:lnTo>
                    <a:pt x="210180" y="224798"/>
                  </a:lnTo>
                  <a:cubicBezTo>
                    <a:pt x="221559" y="228049"/>
                    <a:pt x="230500" y="234958"/>
                    <a:pt x="237002" y="245524"/>
                  </a:cubicBezTo>
                  <a:cubicBezTo>
                    <a:pt x="243504" y="256091"/>
                    <a:pt x="245130" y="267064"/>
                    <a:pt x="241879" y="278443"/>
                  </a:cubicBezTo>
                  <a:cubicBezTo>
                    <a:pt x="239440" y="288196"/>
                    <a:pt x="234157" y="296121"/>
                    <a:pt x="226029" y="302217"/>
                  </a:cubicBezTo>
                  <a:cubicBezTo>
                    <a:pt x="217901" y="308313"/>
                    <a:pt x="208960" y="311361"/>
                    <a:pt x="199207" y="311361"/>
                  </a:cubicBezTo>
                  <a:cubicBezTo>
                    <a:pt x="193517" y="311361"/>
                    <a:pt x="189453" y="310955"/>
                    <a:pt x="187015" y="310142"/>
                  </a:cubicBezTo>
                  <a:lnTo>
                    <a:pt x="33396" y="269908"/>
                  </a:lnTo>
                  <a:cubicBezTo>
                    <a:pt x="21204" y="266657"/>
                    <a:pt x="12060" y="259749"/>
                    <a:pt x="5964" y="249182"/>
                  </a:cubicBezTo>
                  <a:cubicBezTo>
                    <a:pt x="-132" y="238616"/>
                    <a:pt x="-1555" y="227643"/>
                    <a:pt x="1696" y="216264"/>
                  </a:cubicBezTo>
                  <a:cubicBezTo>
                    <a:pt x="4948" y="204884"/>
                    <a:pt x="11856" y="195944"/>
                    <a:pt x="22423" y="189441"/>
                  </a:cubicBezTo>
                  <a:cubicBezTo>
                    <a:pt x="30348" y="184565"/>
                    <a:pt x="38501" y="182431"/>
                    <a:pt x="46883" y="183040"/>
                  </a:cubicBezTo>
                  <a:close/>
                  <a:moveTo>
                    <a:pt x="1280942" y="158809"/>
                  </a:moveTo>
                  <a:cubicBezTo>
                    <a:pt x="1286428" y="158098"/>
                    <a:pt x="1292016" y="158555"/>
                    <a:pt x="1297706" y="160180"/>
                  </a:cubicBezTo>
                  <a:lnTo>
                    <a:pt x="1487901" y="211387"/>
                  </a:lnTo>
                  <a:cubicBezTo>
                    <a:pt x="1500093" y="214638"/>
                    <a:pt x="1509237" y="221547"/>
                    <a:pt x="1515333" y="232113"/>
                  </a:cubicBezTo>
                  <a:cubicBezTo>
                    <a:pt x="1521429" y="242680"/>
                    <a:pt x="1522852" y="253653"/>
                    <a:pt x="1519600" y="265032"/>
                  </a:cubicBezTo>
                  <a:cubicBezTo>
                    <a:pt x="1517162" y="274785"/>
                    <a:pt x="1511879" y="282710"/>
                    <a:pt x="1503751" y="288806"/>
                  </a:cubicBezTo>
                  <a:cubicBezTo>
                    <a:pt x="1495623" y="294902"/>
                    <a:pt x="1486682" y="297950"/>
                    <a:pt x="1476928" y="297950"/>
                  </a:cubicBezTo>
                  <a:cubicBezTo>
                    <a:pt x="1472052" y="297950"/>
                    <a:pt x="1468394" y="297544"/>
                    <a:pt x="1465956" y="296731"/>
                  </a:cubicBezTo>
                  <a:lnTo>
                    <a:pt x="1274541" y="245524"/>
                  </a:lnTo>
                  <a:cubicBezTo>
                    <a:pt x="1263162" y="242273"/>
                    <a:pt x="1254221" y="235365"/>
                    <a:pt x="1247719" y="224798"/>
                  </a:cubicBezTo>
                  <a:cubicBezTo>
                    <a:pt x="1241216" y="214232"/>
                    <a:pt x="1239591" y="203259"/>
                    <a:pt x="1242842" y="191880"/>
                  </a:cubicBezTo>
                  <a:cubicBezTo>
                    <a:pt x="1246906" y="179688"/>
                    <a:pt x="1254221" y="170544"/>
                    <a:pt x="1264788" y="164448"/>
                  </a:cubicBezTo>
                  <a:cubicBezTo>
                    <a:pt x="1270071" y="161400"/>
                    <a:pt x="1275456" y="159520"/>
                    <a:pt x="1280942" y="158809"/>
                  </a:cubicBezTo>
                  <a:close/>
                  <a:moveTo>
                    <a:pt x="1834764" y="72246"/>
                  </a:moveTo>
                  <a:cubicBezTo>
                    <a:pt x="1840453" y="73160"/>
                    <a:pt x="1845940" y="75243"/>
                    <a:pt x="1851223" y="78494"/>
                  </a:cubicBezTo>
                  <a:lnTo>
                    <a:pt x="1956074" y="145550"/>
                  </a:lnTo>
                  <a:cubicBezTo>
                    <a:pt x="1966641" y="152052"/>
                    <a:pt x="1973143" y="161196"/>
                    <a:pt x="1975581" y="172982"/>
                  </a:cubicBezTo>
                  <a:cubicBezTo>
                    <a:pt x="1978020" y="184768"/>
                    <a:pt x="1975988" y="195944"/>
                    <a:pt x="1969485" y="206510"/>
                  </a:cubicBezTo>
                  <a:cubicBezTo>
                    <a:pt x="1960544" y="220328"/>
                    <a:pt x="1947946" y="227237"/>
                    <a:pt x="1931690" y="227237"/>
                  </a:cubicBezTo>
                  <a:cubicBezTo>
                    <a:pt x="1923562" y="227237"/>
                    <a:pt x="1915840" y="224798"/>
                    <a:pt x="1908525" y="219921"/>
                  </a:cubicBezTo>
                  <a:lnTo>
                    <a:pt x="1803674" y="154084"/>
                  </a:lnTo>
                  <a:cubicBezTo>
                    <a:pt x="1793108" y="147582"/>
                    <a:pt x="1786402" y="138235"/>
                    <a:pt x="1783557" y="126043"/>
                  </a:cubicBezTo>
                  <a:cubicBezTo>
                    <a:pt x="1780713" y="113851"/>
                    <a:pt x="1782541" y="102472"/>
                    <a:pt x="1789044" y="91905"/>
                  </a:cubicBezTo>
                  <a:cubicBezTo>
                    <a:pt x="1795546" y="82152"/>
                    <a:pt x="1804893" y="75852"/>
                    <a:pt x="1817085" y="73008"/>
                  </a:cubicBezTo>
                  <a:cubicBezTo>
                    <a:pt x="1823181" y="71585"/>
                    <a:pt x="1829074" y="71331"/>
                    <a:pt x="1834764" y="72246"/>
                  </a:cubicBezTo>
                  <a:close/>
                  <a:moveTo>
                    <a:pt x="651530" y="61121"/>
                  </a:moveTo>
                  <a:cubicBezTo>
                    <a:pt x="667583" y="61121"/>
                    <a:pt x="683636" y="61832"/>
                    <a:pt x="699688" y="63254"/>
                  </a:cubicBezTo>
                  <a:cubicBezTo>
                    <a:pt x="731794" y="66099"/>
                    <a:pt x="762274" y="72601"/>
                    <a:pt x="791128" y="82761"/>
                  </a:cubicBezTo>
                  <a:cubicBezTo>
                    <a:pt x="819983" y="92921"/>
                    <a:pt x="844570" y="108974"/>
                    <a:pt x="864890" y="130920"/>
                  </a:cubicBezTo>
                  <a:cubicBezTo>
                    <a:pt x="925037" y="195131"/>
                    <a:pt x="929508" y="293886"/>
                    <a:pt x="878301" y="427185"/>
                  </a:cubicBezTo>
                  <a:cubicBezTo>
                    <a:pt x="874237" y="436126"/>
                    <a:pt x="868548" y="443035"/>
                    <a:pt x="861232" y="447912"/>
                  </a:cubicBezTo>
                  <a:cubicBezTo>
                    <a:pt x="853917" y="452789"/>
                    <a:pt x="845789" y="455227"/>
                    <a:pt x="836848" y="455227"/>
                  </a:cubicBezTo>
                  <a:cubicBezTo>
                    <a:pt x="831159" y="455227"/>
                    <a:pt x="825876" y="454008"/>
                    <a:pt x="820999" y="451569"/>
                  </a:cubicBezTo>
                  <a:cubicBezTo>
                    <a:pt x="809620" y="447505"/>
                    <a:pt x="801492" y="439784"/>
                    <a:pt x="796615" y="428404"/>
                  </a:cubicBezTo>
                  <a:cubicBezTo>
                    <a:pt x="791738" y="417025"/>
                    <a:pt x="791332" y="405646"/>
                    <a:pt x="795396" y="394267"/>
                  </a:cubicBezTo>
                  <a:cubicBezTo>
                    <a:pt x="801898" y="377198"/>
                    <a:pt x="807791" y="359317"/>
                    <a:pt x="813074" y="340622"/>
                  </a:cubicBezTo>
                  <a:cubicBezTo>
                    <a:pt x="818357" y="321928"/>
                    <a:pt x="821812" y="303436"/>
                    <a:pt x="823437" y="285148"/>
                  </a:cubicBezTo>
                  <a:cubicBezTo>
                    <a:pt x="825063" y="266861"/>
                    <a:pt x="824250" y="249385"/>
                    <a:pt x="820999" y="232723"/>
                  </a:cubicBezTo>
                  <a:cubicBezTo>
                    <a:pt x="817748" y="216060"/>
                    <a:pt x="810839" y="202040"/>
                    <a:pt x="800272" y="190661"/>
                  </a:cubicBezTo>
                  <a:cubicBezTo>
                    <a:pt x="782391" y="171966"/>
                    <a:pt x="756584" y="159977"/>
                    <a:pt x="722853" y="154694"/>
                  </a:cubicBezTo>
                  <a:cubicBezTo>
                    <a:pt x="689122" y="149411"/>
                    <a:pt x="653968" y="148192"/>
                    <a:pt x="617392" y="151036"/>
                  </a:cubicBezTo>
                  <a:cubicBezTo>
                    <a:pt x="580816" y="153881"/>
                    <a:pt x="545866" y="158961"/>
                    <a:pt x="512541" y="166276"/>
                  </a:cubicBezTo>
                  <a:cubicBezTo>
                    <a:pt x="479216" y="173592"/>
                    <a:pt x="453613" y="180094"/>
                    <a:pt x="435732" y="185784"/>
                  </a:cubicBezTo>
                  <a:cubicBezTo>
                    <a:pt x="424352" y="189848"/>
                    <a:pt x="413176" y="188832"/>
                    <a:pt x="402204" y="182736"/>
                  </a:cubicBezTo>
                  <a:cubicBezTo>
                    <a:pt x="391231" y="176640"/>
                    <a:pt x="383712" y="167902"/>
                    <a:pt x="379648" y="156523"/>
                  </a:cubicBezTo>
                  <a:cubicBezTo>
                    <a:pt x="375584" y="145144"/>
                    <a:pt x="376397" y="133968"/>
                    <a:pt x="382087" y="122995"/>
                  </a:cubicBezTo>
                  <a:cubicBezTo>
                    <a:pt x="387776" y="112022"/>
                    <a:pt x="396717" y="104504"/>
                    <a:pt x="408909" y="100440"/>
                  </a:cubicBezTo>
                  <a:cubicBezTo>
                    <a:pt x="414599" y="98814"/>
                    <a:pt x="426994" y="95360"/>
                    <a:pt x="446095" y="90077"/>
                  </a:cubicBezTo>
                  <a:cubicBezTo>
                    <a:pt x="465196" y="84793"/>
                    <a:pt x="488157" y="79713"/>
                    <a:pt x="514980" y="74836"/>
                  </a:cubicBezTo>
                  <a:cubicBezTo>
                    <a:pt x="541802" y="69960"/>
                    <a:pt x="571266" y="66099"/>
                    <a:pt x="603372" y="63254"/>
                  </a:cubicBezTo>
                  <a:cubicBezTo>
                    <a:pt x="619424" y="61832"/>
                    <a:pt x="635477" y="61121"/>
                    <a:pt x="651530" y="61121"/>
                  </a:cubicBezTo>
                  <a:close/>
                  <a:moveTo>
                    <a:pt x="3136260" y="29116"/>
                  </a:moveTo>
                  <a:cubicBezTo>
                    <a:pt x="3148452" y="27084"/>
                    <a:pt x="3159424" y="29320"/>
                    <a:pt x="3169178" y="35822"/>
                  </a:cubicBezTo>
                  <a:lnTo>
                    <a:pt x="3272810" y="107755"/>
                  </a:lnTo>
                  <a:cubicBezTo>
                    <a:pt x="3282564" y="114257"/>
                    <a:pt x="3288456" y="123604"/>
                    <a:pt x="3290488" y="135796"/>
                  </a:cubicBezTo>
                  <a:cubicBezTo>
                    <a:pt x="3292520" y="147988"/>
                    <a:pt x="3290285" y="159368"/>
                    <a:pt x="3283783" y="169934"/>
                  </a:cubicBezTo>
                  <a:cubicBezTo>
                    <a:pt x="3274842" y="182126"/>
                    <a:pt x="3262650" y="188222"/>
                    <a:pt x="3247207" y="188222"/>
                  </a:cubicBezTo>
                  <a:cubicBezTo>
                    <a:pt x="3238266" y="188222"/>
                    <a:pt x="3229732" y="185784"/>
                    <a:pt x="3221604" y="180907"/>
                  </a:cubicBezTo>
                  <a:lnTo>
                    <a:pt x="3119191" y="108974"/>
                  </a:lnTo>
                  <a:cubicBezTo>
                    <a:pt x="3108624" y="102472"/>
                    <a:pt x="3102325" y="93124"/>
                    <a:pt x="3100294" y="80932"/>
                  </a:cubicBezTo>
                  <a:cubicBezTo>
                    <a:pt x="3098261" y="68740"/>
                    <a:pt x="3100903" y="57361"/>
                    <a:pt x="3108218" y="46795"/>
                  </a:cubicBezTo>
                  <a:cubicBezTo>
                    <a:pt x="3114720" y="37041"/>
                    <a:pt x="3124068" y="31148"/>
                    <a:pt x="3136260" y="29116"/>
                  </a:cubicBezTo>
                  <a:close/>
                  <a:moveTo>
                    <a:pt x="2888762" y="8"/>
                  </a:moveTo>
                  <a:cubicBezTo>
                    <a:pt x="2894452" y="-93"/>
                    <a:pt x="2900141" y="872"/>
                    <a:pt x="2905831" y="2904"/>
                  </a:cubicBezTo>
                  <a:cubicBezTo>
                    <a:pt x="2917210" y="6968"/>
                    <a:pt x="2925338" y="14689"/>
                    <a:pt x="2930215" y="26068"/>
                  </a:cubicBezTo>
                  <a:cubicBezTo>
                    <a:pt x="2935092" y="37448"/>
                    <a:pt x="2935498" y="48827"/>
                    <a:pt x="2931434" y="60206"/>
                  </a:cubicBezTo>
                  <a:lnTo>
                    <a:pt x="2849748" y="262593"/>
                  </a:lnTo>
                  <a:lnTo>
                    <a:pt x="3299632" y="313800"/>
                  </a:lnTo>
                  <a:cubicBezTo>
                    <a:pt x="3311824" y="315425"/>
                    <a:pt x="3321781" y="320912"/>
                    <a:pt x="3329503" y="330259"/>
                  </a:cubicBezTo>
                  <a:cubicBezTo>
                    <a:pt x="3337224" y="339606"/>
                    <a:pt x="3340272" y="350376"/>
                    <a:pt x="3338647" y="362568"/>
                  </a:cubicBezTo>
                  <a:cubicBezTo>
                    <a:pt x="3337021" y="373947"/>
                    <a:pt x="3332145" y="383294"/>
                    <a:pt x="3324016" y="390609"/>
                  </a:cubicBezTo>
                  <a:cubicBezTo>
                    <a:pt x="3315888" y="397925"/>
                    <a:pt x="3306135" y="401582"/>
                    <a:pt x="3294756" y="401582"/>
                  </a:cubicBezTo>
                  <a:lnTo>
                    <a:pt x="3289879" y="401582"/>
                  </a:lnTo>
                  <a:lnTo>
                    <a:pt x="2815610" y="347937"/>
                  </a:lnTo>
                  <a:lnTo>
                    <a:pt x="2622976" y="829521"/>
                  </a:lnTo>
                  <a:cubicBezTo>
                    <a:pt x="2619725" y="838462"/>
                    <a:pt x="2614239" y="845371"/>
                    <a:pt x="2606517" y="850248"/>
                  </a:cubicBezTo>
                  <a:cubicBezTo>
                    <a:pt x="2598796" y="855124"/>
                    <a:pt x="2590464" y="857563"/>
                    <a:pt x="2581524" y="857563"/>
                  </a:cubicBezTo>
                  <a:cubicBezTo>
                    <a:pt x="2577460" y="857563"/>
                    <a:pt x="2572176" y="856750"/>
                    <a:pt x="2565674" y="855124"/>
                  </a:cubicBezTo>
                  <a:cubicBezTo>
                    <a:pt x="2554295" y="850248"/>
                    <a:pt x="2546167" y="842120"/>
                    <a:pt x="2541290" y="830740"/>
                  </a:cubicBezTo>
                  <a:cubicBezTo>
                    <a:pt x="2536413" y="819361"/>
                    <a:pt x="2536413" y="807982"/>
                    <a:pt x="2541290" y="796603"/>
                  </a:cubicBezTo>
                  <a:lnTo>
                    <a:pt x="2724170" y="336964"/>
                  </a:lnTo>
                  <a:lnTo>
                    <a:pt x="2507152" y="312580"/>
                  </a:lnTo>
                  <a:cubicBezTo>
                    <a:pt x="2495773" y="310955"/>
                    <a:pt x="2486020" y="305468"/>
                    <a:pt x="2477892" y="296121"/>
                  </a:cubicBezTo>
                  <a:cubicBezTo>
                    <a:pt x="2469764" y="286774"/>
                    <a:pt x="2466512" y="276004"/>
                    <a:pt x="2468138" y="263813"/>
                  </a:cubicBezTo>
                  <a:cubicBezTo>
                    <a:pt x="2469764" y="251621"/>
                    <a:pt x="2475453" y="241664"/>
                    <a:pt x="2485207" y="233942"/>
                  </a:cubicBezTo>
                  <a:cubicBezTo>
                    <a:pt x="2494960" y="226221"/>
                    <a:pt x="2505933" y="223172"/>
                    <a:pt x="2518125" y="224798"/>
                  </a:cubicBezTo>
                  <a:lnTo>
                    <a:pt x="2758308" y="251621"/>
                  </a:lnTo>
                  <a:lnTo>
                    <a:pt x="2848528" y="27288"/>
                  </a:lnTo>
                  <a:cubicBezTo>
                    <a:pt x="2852592" y="15909"/>
                    <a:pt x="2860314" y="7984"/>
                    <a:pt x="2871694" y="3513"/>
                  </a:cubicBezTo>
                  <a:cubicBezTo>
                    <a:pt x="2877383" y="1278"/>
                    <a:pt x="2883072" y="110"/>
                    <a:pt x="2888762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5" name="矩形 34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在瓶身上写上自己的名字</a:t>
            </a:r>
          </a:p>
        </p:txBody>
      </p:sp>
      <p:pic>
        <p:nvPicPr>
          <p:cNvPr id="2" name="书写的声音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491036" y="-105686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422751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advClick="0" advTm="2500">
        <p159:morph option="byObject"/>
      </p:transition>
    </mc:Choice>
    <mc:Fallback>
      <p:transition advClick="0" advTm="25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58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 nodePh="1">
                                  <p:stCondLst>
                                    <p:cond delay="20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/>
      <p:bldP spid="37" grpId="0" animBg="1"/>
      <p:bldP spid="37" grpId="1" animBg="1"/>
      <p:bldP spid="3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78C9C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Freeform 6"/>
          <p:cNvSpPr>
            <a:spLocks/>
          </p:cNvSpPr>
          <p:nvPr/>
        </p:nvSpPr>
        <p:spPr bwMode="auto">
          <a:xfrm>
            <a:off x="5234525" y="1360677"/>
            <a:ext cx="6257974" cy="5628457"/>
          </a:xfrm>
          <a:custGeom>
            <a:avLst/>
            <a:gdLst>
              <a:gd name="T0" fmla="*/ 299 w 920"/>
              <a:gd name="T1" fmla="*/ 0 h 1146"/>
              <a:gd name="T2" fmla="*/ 920 w 920"/>
              <a:gd name="T3" fmla="*/ 410 h 1146"/>
              <a:gd name="T4" fmla="*/ 920 w 920"/>
              <a:gd name="T5" fmla="*/ 1146 h 1146"/>
              <a:gd name="T6" fmla="*/ 187 w 920"/>
              <a:gd name="T7" fmla="*/ 1144 h 1146"/>
              <a:gd name="T8" fmla="*/ 33 w 920"/>
              <a:gd name="T9" fmla="*/ 1028 h 1146"/>
              <a:gd name="T10" fmla="*/ 0 w 920"/>
              <a:gd name="T11" fmla="*/ 968 h 1146"/>
              <a:gd name="T12" fmla="*/ 0 w 920"/>
              <a:gd name="T13" fmla="*/ 275 h 1146"/>
              <a:gd name="T14" fmla="*/ 116 w 920"/>
              <a:gd name="T15" fmla="*/ 166 h 1146"/>
              <a:gd name="T16" fmla="*/ 113 w 920"/>
              <a:gd name="T17" fmla="*/ 26 h 1146"/>
              <a:gd name="T18" fmla="*/ 299 w 920"/>
              <a:gd name="T19" fmla="*/ 0 h 1146"/>
              <a:gd name="connsiteX0" fmla="*/ 3250 w 13991"/>
              <a:gd name="connsiteY0" fmla="*/ 0 h 10102"/>
              <a:gd name="connsiteX1" fmla="*/ 13991 w 13991"/>
              <a:gd name="connsiteY1" fmla="*/ 10102 h 10102"/>
              <a:gd name="connsiteX2" fmla="*/ 10000 w 13991"/>
              <a:gd name="connsiteY2" fmla="*/ 10000 h 10102"/>
              <a:gd name="connsiteX3" fmla="*/ 2033 w 13991"/>
              <a:gd name="connsiteY3" fmla="*/ 9983 h 10102"/>
              <a:gd name="connsiteX4" fmla="*/ 359 w 13991"/>
              <a:gd name="connsiteY4" fmla="*/ 8970 h 10102"/>
              <a:gd name="connsiteX5" fmla="*/ 0 w 13991"/>
              <a:gd name="connsiteY5" fmla="*/ 8447 h 10102"/>
              <a:gd name="connsiteX6" fmla="*/ 0 w 13991"/>
              <a:gd name="connsiteY6" fmla="*/ 2400 h 10102"/>
              <a:gd name="connsiteX7" fmla="*/ 1261 w 13991"/>
              <a:gd name="connsiteY7" fmla="*/ 1449 h 10102"/>
              <a:gd name="connsiteX8" fmla="*/ 1228 w 13991"/>
              <a:gd name="connsiteY8" fmla="*/ 227 h 10102"/>
              <a:gd name="connsiteX9" fmla="*/ 3250 w 13991"/>
              <a:gd name="connsiteY9" fmla="*/ 0 h 1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991" h="10102">
                <a:moveTo>
                  <a:pt x="3250" y="0"/>
                </a:moveTo>
                <a:lnTo>
                  <a:pt x="13991" y="10102"/>
                </a:lnTo>
                <a:lnTo>
                  <a:pt x="10000" y="10000"/>
                </a:lnTo>
                <a:lnTo>
                  <a:pt x="2033" y="9983"/>
                </a:lnTo>
                <a:lnTo>
                  <a:pt x="359" y="8970"/>
                </a:lnTo>
                <a:lnTo>
                  <a:pt x="0" y="8447"/>
                </a:lnTo>
                <a:lnTo>
                  <a:pt x="0" y="2400"/>
                </a:lnTo>
                <a:lnTo>
                  <a:pt x="1261" y="1449"/>
                </a:lnTo>
                <a:cubicBezTo>
                  <a:pt x="1250" y="1042"/>
                  <a:pt x="1239" y="634"/>
                  <a:pt x="1228" y="227"/>
                </a:cubicBezTo>
                <a:lnTo>
                  <a:pt x="3250" y="0"/>
                </a:lnTo>
                <a:close/>
              </a:path>
            </a:pathLst>
          </a:custGeom>
          <a:solidFill>
            <a:srgbClr val="5BAE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5080347" y="1327355"/>
            <a:ext cx="2028375" cy="5200195"/>
            <a:chOff x="18467291" y="-5100973"/>
            <a:chExt cx="7076916" cy="18143260"/>
          </a:xfrm>
        </p:grpSpPr>
        <p:grpSp>
          <p:nvGrpSpPr>
            <p:cNvPr id="5" name="组合 4"/>
            <p:cNvGrpSpPr/>
            <p:nvPr/>
          </p:nvGrpSpPr>
          <p:grpSpPr>
            <a:xfrm>
              <a:off x="18467291" y="-5100973"/>
              <a:ext cx="7076916" cy="18143260"/>
              <a:chOff x="4279745" y="1231903"/>
              <a:chExt cx="1983615" cy="5085445"/>
            </a:xfrm>
          </p:grpSpPr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4279745" y="1231903"/>
                <a:ext cx="1983615" cy="5085445"/>
              </a:xfrm>
              <a:custGeom>
                <a:avLst/>
                <a:gdLst>
                  <a:gd name="T0" fmla="*/ 172 w 172"/>
                  <a:gd name="T1" fmla="*/ 157 h 441"/>
                  <a:gd name="T2" fmla="*/ 172 w 172"/>
                  <a:gd name="T3" fmla="*/ 156 h 441"/>
                  <a:gd name="T4" fmla="*/ 172 w 172"/>
                  <a:gd name="T5" fmla="*/ 132 h 441"/>
                  <a:gd name="T6" fmla="*/ 123 w 172"/>
                  <a:gd name="T7" fmla="*/ 76 h 441"/>
                  <a:gd name="T8" fmla="*/ 123 w 172"/>
                  <a:gd name="T9" fmla="*/ 61 h 441"/>
                  <a:gd name="T10" fmla="*/ 127 w 172"/>
                  <a:gd name="T11" fmla="*/ 61 h 441"/>
                  <a:gd name="T12" fmla="*/ 133 w 172"/>
                  <a:gd name="T13" fmla="*/ 54 h 441"/>
                  <a:gd name="T14" fmla="*/ 133 w 172"/>
                  <a:gd name="T15" fmla="*/ 6 h 441"/>
                  <a:gd name="T16" fmla="*/ 127 w 172"/>
                  <a:gd name="T17" fmla="*/ 0 h 441"/>
                  <a:gd name="T18" fmla="*/ 46 w 172"/>
                  <a:gd name="T19" fmla="*/ 0 h 441"/>
                  <a:gd name="T20" fmla="*/ 39 w 172"/>
                  <a:gd name="T21" fmla="*/ 6 h 441"/>
                  <a:gd name="T22" fmla="*/ 39 w 172"/>
                  <a:gd name="T23" fmla="*/ 54 h 441"/>
                  <a:gd name="T24" fmla="*/ 46 w 172"/>
                  <a:gd name="T25" fmla="*/ 61 h 441"/>
                  <a:gd name="T26" fmla="*/ 50 w 172"/>
                  <a:gd name="T27" fmla="*/ 61 h 441"/>
                  <a:gd name="T28" fmla="*/ 50 w 172"/>
                  <a:gd name="T29" fmla="*/ 76 h 441"/>
                  <a:gd name="T30" fmla="*/ 0 w 172"/>
                  <a:gd name="T31" fmla="*/ 132 h 441"/>
                  <a:gd name="T32" fmla="*/ 0 w 172"/>
                  <a:gd name="T33" fmla="*/ 156 h 441"/>
                  <a:gd name="T34" fmla="*/ 0 w 172"/>
                  <a:gd name="T35" fmla="*/ 156 h 441"/>
                  <a:gd name="T36" fmla="*/ 7 w 172"/>
                  <a:gd name="T37" fmla="*/ 172 h 441"/>
                  <a:gd name="T38" fmla="*/ 7 w 172"/>
                  <a:gd name="T39" fmla="*/ 173 h 441"/>
                  <a:gd name="T40" fmla="*/ 0 w 172"/>
                  <a:gd name="T41" fmla="*/ 189 h 441"/>
                  <a:gd name="T42" fmla="*/ 0 w 172"/>
                  <a:gd name="T43" fmla="*/ 247 h 441"/>
                  <a:gd name="T44" fmla="*/ 0 w 172"/>
                  <a:gd name="T45" fmla="*/ 248 h 441"/>
                  <a:gd name="T46" fmla="*/ 7 w 172"/>
                  <a:gd name="T47" fmla="*/ 264 h 441"/>
                  <a:gd name="T48" fmla="*/ 7 w 172"/>
                  <a:gd name="T49" fmla="*/ 264 h 441"/>
                  <a:gd name="T50" fmla="*/ 0 w 172"/>
                  <a:gd name="T51" fmla="*/ 281 h 441"/>
                  <a:gd name="T52" fmla="*/ 0 w 172"/>
                  <a:gd name="T53" fmla="*/ 339 h 441"/>
                  <a:gd name="T54" fmla="*/ 0 w 172"/>
                  <a:gd name="T55" fmla="*/ 339 h 441"/>
                  <a:gd name="T56" fmla="*/ 7 w 172"/>
                  <a:gd name="T57" fmla="*/ 355 h 441"/>
                  <a:gd name="T58" fmla="*/ 7 w 172"/>
                  <a:gd name="T59" fmla="*/ 355 h 441"/>
                  <a:gd name="T60" fmla="*/ 0 w 172"/>
                  <a:gd name="T61" fmla="*/ 372 h 441"/>
                  <a:gd name="T62" fmla="*/ 0 w 172"/>
                  <a:gd name="T63" fmla="*/ 412 h 441"/>
                  <a:gd name="T64" fmla="*/ 29 w 172"/>
                  <a:gd name="T65" fmla="*/ 441 h 441"/>
                  <a:gd name="T66" fmla="*/ 143 w 172"/>
                  <a:gd name="T67" fmla="*/ 441 h 441"/>
                  <a:gd name="T68" fmla="*/ 172 w 172"/>
                  <a:gd name="T69" fmla="*/ 412 h 441"/>
                  <a:gd name="T70" fmla="*/ 172 w 172"/>
                  <a:gd name="T71" fmla="*/ 372 h 441"/>
                  <a:gd name="T72" fmla="*/ 165 w 172"/>
                  <a:gd name="T73" fmla="*/ 355 h 441"/>
                  <a:gd name="T74" fmla="*/ 165 w 172"/>
                  <a:gd name="T75" fmla="*/ 355 h 441"/>
                  <a:gd name="T76" fmla="*/ 172 w 172"/>
                  <a:gd name="T77" fmla="*/ 339 h 441"/>
                  <a:gd name="T78" fmla="*/ 172 w 172"/>
                  <a:gd name="T79" fmla="*/ 339 h 441"/>
                  <a:gd name="T80" fmla="*/ 172 w 172"/>
                  <a:gd name="T81" fmla="*/ 281 h 441"/>
                  <a:gd name="T82" fmla="*/ 165 w 172"/>
                  <a:gd name="T83" fmla="*/ 264 h 441"/>
                  <a:gd name="T84" fmla="*/ 165 w 172"/>
                  <a:gd name="T85" fmla="*/ 264 h 441"/>
                  <a:gd name="T86" fmla="*/ 172 w 172"/>
                  <a:gd name="T87" fmla="*/ 248 h 441"/>
                  <a:gd name="T88" fmla="*/ 172 w 172"/>
                  <a:gd name="T89" fmla="*/ 247 h 441"/>
                  <a:gd name="T90" fmla="*/ 172 w 172"/>
                  <a:gd name="T91" fmla="*/ 189 h 441"/>
                  <a:gd name="T92" fmla="*/ 165 w 172"/>
                  <a:gd name="T93" fmla="*/ 173 h 441"/>
                  <a:gd name="T94" fmla="*/ 165 w 172"/>
                  <a:gd name="T95" fmla="*/ 172 h 441"/>
                  <a:gd name="T96" fmla="*/ 172 w 172"/>
                  <a:gd name="T97" fmla="*/ 157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441">
                    <a:moveTo>
                      <a:pt x="172" y="157"/>
                    </a:moveTo>
                    <a:cubicBezTo>
                      <a:pt x="172" y="156"/>
                      <a:pt x="172" y="156"/>
                      <a:pt x="172" y="156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03"/>
                      <a:pt x="151" y="79"/>
                      <a:pt x="123" y="76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7" y="61"/>
                      <a:pt x="127" y="61"/>
                      <a:pt x="127" y="61"/>
                    </a:cubicBezTo>
                    <a:cubicBezTo>
                      <a:pt x="130" y="61"/>
                      <a:pt x="133" y="58"/>
                      <a:pt x="133" y="54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3"/>
                      <a:pt x="130" y="0"/>
                      <a:pt x="127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2" y="0"/>
                      <a:pt x="39" y="3"/>
                      <a:pt x="39" y="6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8"/>
                      <a:pt x="42" y="61"/>
                      <a:pt x="4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22" y="79"/>
                      <a:pt x="0" y="103"/>
                      <a:pt x="0" y="132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63"/>
                      <a:pt x="3" y="168"/>
                      <a:pt x="7" y="172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3" y="177"/>
                      <a:pt x="0" y="183"/>
                      <a:pt x="0" y="189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254"/>
                      <a:pt x="3" y="260"/>
                      <a:pt x="7" y="264"/>
                    </a:cubicBezTo>
                    <a:cubicBezTo>
                      <a:pt x="7" y="264"/>
                      <a:pt x="7" y="264"/>
                      <a:pt x="7" y="264"/>
                    </a:cubicBezTo>
                    <a:cubicBezTo>
                      <a:pt x="3" y="268"/>
                      <a:pt x="0" y="274"/>
                      <a:pt x="0" y="281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0" y="345"/>
                      <a:pt x="3" y="351"/>
                      <a:pt x="7" y="355"/>
                    </a:cubicBezTo>
                    <a:cubicBezTo>
                      <a:pt x="7" y="355"/>
                      <a:pt x="7" y="355"/>
                      <a:pt x="7" y="355"/>
                    </a:cubicBezTo>
                    <a:cubicBezTo>
                      <a:pt x="3" y="360"/>
                      <a:pt x="0" y="366"/>
                      <a:pt x="0" y="372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28"/>
                      <a:pt x="13" y="441"/>
                      <a:pt x="29" y="441"/>
                    </a:cubicBezTo>
                    <a:cubicBezTo>
                      <a:pt x="143" y="441"/>
                      <a:pt x="143" y="441"/>
                      <a:pt x="143" y="441"/>
                    </a:cubicBezTo>
                    <a:cubicBezTo>
                      <a:pt x="159" y="441"/>
                      <a:pt x="172" y="428"/>
                      <a:pt x="172" y="412"/>
                    </a:cubicBezTo>
                    <a:cubicBezTo>
                      <a:pt x="172" y="372"/>
                      <a:pt x="172" y="372"/>
                      <a:pt x="172" y="372"/>
                    </a:cubicBezTo>
                    <a:cubicBezTo>
                      <a:pt x="172" y="366"/>
                      <a:pt x="170" y="360"/>
                      <a:pt x="165" y="355"/>
                    </a:cubicBezTo>
                    <a:cubicBezTo>
                      <a:pt x="165" y="355"/>
                      <a:pt x="165" y="355"/>
                      <a:pt x="165" y="355"/>
                    </a:cubicBezTo>
                    <a:cubicBezTo>
                      <a:pt x="170" y="351"/>
                      <a:pt x="172" y="345"/>
                      <a:pt x="172" y="339"/>
                    </a:cubicBezTo>
                    <a:cubicBezTo>
                      <a:pt x="172" y="339"/>
                      <a:pt x="172" y="339"/>
                      <a:pt x="172" y="339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72" y="274"/>
                      <a:pt x="170" y="268"/>
                      <a:pt x="165" y="264"/>
                    </a:cubicBezTo>
                    <a:cubicBezTo>
                      <a:pt x="165" y="264"/>
                      <a:pt x="165" y="264"/>
                      <a:pt x="165" y="264"/>
                    </a:cubicBezTo>
                    <a:cubicBezTo>
                      <a:pt x="170" y="260"/>
                      <a:pt x="172" y="254"/>
                      <a:pt x="172" y="248"/>
                    </a:cubicBezTo>
                    <a:cubicBezTo>
                      <a:pt x="172" y="247"/>
                      <a:pt x="172" y="247"/>
                      <a:pt x="172" y="247"/>
                    </a:cubicBezTo>
                    <a:cubicBezTo>
                      <a:pt x="172" y="189"/>
                      <a:pt x="172" y="189"/>
                      <a:pt x="172" y="189"/>
                    </a:cubicBezTo>
                    <a:cubicBezTo>
                      <a:pt x="172" y="183"/>
                      <a:pt x="170" y="177"/>
                      <a:pt x="165" y="173"/>
                    </a:cubicBezTo>
                    <a:cubicBezTo>
                      <a:pt x="165" y="172"/>
                      <a:pt x="165" y="172"/>
                      <a:pt x="165" y="172"/>
                    </a:cubicBezTo>
                    <a:cubicBezTo>
                      <a:pt x="170" y="168"/>
                      <a:pt x="172" y="163"/>
                      <a:pt x="172" y="157"/>
                    </a:cubicBezTo>
                  </a:path>
                </a:pathLst>
              </a:custGeom>
              <a:solidFill>
                <a:srgbClr val="C3C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4440186" y="1932002"/>
                <a:ext cx="1672460" cy="4224904"/>
              </a:xfrm>
              <a:custGeom>
                <a:avLst/>
                <a:gdLst>
                  <a:gd name="T0" fmla="*/ 0 w 145"/>
                  <a:gd name="T1" fmla="*/ 311 h 366"/>
                  <a:gd name="T2" fmla="*/ 0 w 145"/>
                  <a:gd name="T3" fmla="*/ 311 h 366"/>
                  <a:gd name="T4" fmla="*/ 11 w 145"/>
                  <a:gd name="T5" fmla="*/ 210 h 366"/>
                  <a:gd name="T6" fmla="*/ 11 w 145"/>
                  <a:gd name="T7" fmla="*/ 210 h 366"/>
                  <a:gd name="T8" fmla="*/ 11 w 145"/>
                  <a:gd name="T9" fmla="*/ 210 h 366"/>
                  <a:gd name="T10" fmla="*/ 0 w 145"/>
                  <a:gd name="T11" fmla="*/ 67 h 366"/>
                  <a:gd name="T12" fmla="*/ 72 w 145"/>
                  <a:gd name="T13" fmla="*/ 0 h 366"/>
                  <a:gd name="T14" fmla="*/ 9 w 145"/>
                  <a:gd name="T15" fmla="*/ 105 h 366"/>
                  <a:gd name="T16" fmla="*/ 3 w 145"/>
                  <a:gd name="T17" fmla="*/ 102 h 366"/>
                  <a:gd name="T18" fmla="*/ 0 w 145"/>
                  <a:gd name="T19" fmla="*/ 94 h 366"/>
                  <a:gd name="T20" fmla="*/ 3 w 145"/>
                  <a:gd name="T21" fmla="*/ 102 h 366"/>
                  <a:gd name="T22" fmla="*/ 9 w 145"/>
                  <a:gd name="T23" fmla="*/ 105 h 366"/>
                  <a:gd name="T24" fmla="*/ 103 w 145"/>
                  <a:gd name="T25" fmla="*/ 112 h 366"/>
                  <a:gd name="T26" fmla="*/ 72 w 145"/>
                  <a:gd name="T27" fmla="*/ 118 h 366"/>
                  <a:gd name="T28" fmla="*/ 97 w 145"/>
                  <a:gd name="T29" fmla="*/ 196 h 366"/>
                  <a:gd name="T30" fmla="*/ 97 w 145"/>
                  <a:gd name="T31" fmla="*/ 210 h 366"/>
                  <a:gd name="T32" fmla="*/ 72 w 145"/>
                  <a:gd name="T33" fmla="*/ 288 h 366"/>
                  <a:gd name="T34" fmla="*/ 3 w 145"/>
                  <a:gd name="T35" fmla="*/ 285 h 366"/>
                  <a:gd name="T36" fmla="*/ 3 w 145"/>
                  <a:gd name="T37" fmla="*/ 285 h 366"/>
                  <a:gd name="T38" fmla="*/ 97 w 145"/>
                  <a:gd name="T39" fmla="*/ 288 h 366"/>
                  <a:gd name="T40" fmla="*/ 97 w 145"/>
                  <a:gd name="T41" fmla="*/ 301 h 366"/>
                  <a:gd name="T42" fmla="*/ 72 w 145"/>
                  <a:gd name="T43" fmla="*/ 301 h 366"/>
                  <a:gd name="T44" fmla="*/ 129 w 145"/>
                  <a:gd name="T45" fmla="*/ 366 h 366"/>
                  <a:gd name="T46" fmla="*/ 145 w 145"/>
                  <a:gd name="T47" fmla="*/ 318 h 366"/>
                  <a:gd name="T48" fmla="*/ 115 w 145"/>
                  <a:gd name="T49" fmla="*/ 300 h 366"/>
                  <a:gd name="T50" fmla="*/ 118 w 145"/>
                  <a:gd name="T51" fmla="*/ 288 h 366"/>
                  <a:gd name="T52" fmla="*/ 142 w 145"/>
                  <a:gd name="T53" fmla="*/ 285 h 366"/>
                  <a:gd name="T54" fmla="*/ 145 w 145"/>
                  <a:gd name="T55" fmla="*/ 277 h 366"/>
                  <a:gd name="T56" fmla="*/ 115 w 145"/>
                  <a:gd name="T57" fmla="*/ 209 h 366"/>
                  <a:gd name="T58" fmla="*/ 112 w 145"/>
                  <a:gd name="T59" fmla="*/ 203 h 366"/>
                  <a:gd name="T60" fmla="*/ 136 w 145"/>
                  <a:gd name="T61" fmla="*/ 196 h 366"/>
                  <a:gd name="T62" fmla="*/ 145 w 145"/>
                  <a:gd name="T63" fmla="*/ 186 h 366"/>
                  <a:gd name="T64" fmla="*/ 145 w 145"/>
                  <a:gd name="T65" fmla="*/ 135 h 366"/>
                  <a:gd name="T66" fmla="*/ 112 w 145"/>
                  <a:gd name="T67" fmla="*/ 112 h 366"/>
                  <a:gd name="T68" fmla="*/ 136 w 145"/>
                  <a:gd name="T69" fmla="*/ 105 h 366"/>
                  <a:gd name="T70" fmla="*/ 145 w 145"/>
                  <a:gd name="T71" fmla="*/ 95 h 366"/>
                  <a:gd name="T72" fmla="*/ 145 w 145"/>
                  <a:gd name="T73" fmla="*/ 71 h 366"/>
                  <a:gd name="T74" fmla="*/ 95 w 145"/>
                  <a:gd name="T75" fmla="*/ 21 h 366"/>
                  <a:gd name="T76" fmla="*/ 72 w 145"/>
                  <a:gd name="T77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5" h="366">
                    <a:moveTo>
                      <a:pt x="7" y="301"/>
                    </a:moveTo>
                    <a:cubicBezTo>
                      <a:pt x="3" y="302"/>
                      <a:pt x="0" y="306"/>
                      <a:pt x="0" y="311"/>
                    </a:cubicBezTo>
                    <a:cubicBezTo>
                      <a:pt x="0" y="351"/>
                      <a:pt x="0" y="351"/>
                      <a:pt x="0" y="351"/>
                    </a:cubicBezTo>
                    <a:cubicBezTo>
                      <a:pt x="0" y="311"/>
                      <a:pt x="0" y="311"/>
                      <a:pt x="0" y="311"/>
                    </a:cubicBezTo>
                    <a:cubicBezTo>
                      <a:pt x="0" y="306"/>
                      <a:pt x="3" y="302"/>
                      <a:pt x="7" y="301"/>
                    </a:cubicBezTo>
                    <a:moveTo>
                      <a:pt x="11" y="210"/>
                    </a:moveTo>
                    <a:cubicBezTo>
                      <a:pt x="10" y="210"/>
                      <a:pt x="10" y="210"/>
                      <a:pt x="10" y="210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11" y="210"/>
                      <a:pt x="11" y="210"/>
                      <a:pt x="11" y="210"/>
                    </a:cubicBezTo>
                    <a:moveTo>
                      <a:pt x="43" y="28"/>
                    </a:moveTo>
                    <a:cubicBezTo>
                      <a:pt x="20" y="28"/>
                      <a:pt x="2" y="45"/>
                      <a:pt x="0" y="67"/>
                    </a:cubicBezTo>
                    <a:cubicBezTo>
                      <a:pt x="2" y="45"/>
                      <a:pt x="20" y="28"/>
                      <a:pt x="43" y="28"/>
                    </a:cubicBezTo>
                    <a:moveTo>
                      <a:pt x="72" y="0"/>
                    </a:moveTo>
                    <a:cubicBezTo>
                      <a:pt x="72" y="105"/>
                      <a:pt x="72" y="105"/>
                      <a:pt x="72" y="10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6" y="105"/>
                      <a:pt x="4" y="104"/>
                      <a:pt x="3" y="102"/>
                    </a:cubicBezTo>
                    <a:cubicBezTo>
                      <a:pt x="1" y="100"/>
                      <a:pt x="0" y="98"/>
                      <a:pt x="0" y="9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8"/>
                      <a:pt x="1" y="100"/>
                      <a:pt x="3" y="102"/>
                    </a:cubicBezTo>
                    <a:cubicBezTo>
                      <a:pt x="4" y="104"/>
                      <a:pt x="6" y="105"/>
                      <a:pt x="9" y="10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97" y="105"/>
                      <a:pt x="97" y="105"/>
                      <a:pt x="97" y="105"/>
                    </a:cubicBezTo>
                    <a:cubicBezTo>
                      <a:pt x="100" y="105"/>
                      <a:pt x="103" y="108"/>
                      <a:pt x="103" y="112"/>
                    </a:cubicBezTo>
                    <a:cubicBezTo>
                      <a:pt x="103" y="115"/>
                      <a:pt x="100" y="118"/>
                      <a:pt x="97" y="118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97" y="196"/>
                      <a:pt x="97" y="196"/>
                      <a:pt x="97" y="196"/>
                    </a:cubicBezTo>
                    <a:cubicBezTo>
                      <a:pt x="100" y="196"/>
                      <a:pt x="103" y="199"/>
                      <a:pt x="103" y="203"/>
                    </a:cubicBezTo>
                    <a:cubicBezTo>
                      <a:pt x="103" y="207"/>
                      <a:pt x="100" y="210"/>
                      <a:pt x="97" y="210"/>
                    </a:cubicBezTo>
                    <a:cubicBezTo>
                      <a:pt x="72" y="210"/>
                      <a:pt x="72" y="210"/>
                      <a:pt x="72" y="210"/>
                    </a:cubicBezTo>
                    <a:cubicBezTo>
                      <a:pt x="72" y="288"/>
                      <a:pt x="72" y="288"/>
                      <a:pt x="72" y="288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7" y="288"/>
                      <a:pt x="4" y="287"/>
                      <a:pt x="3" y="285"/>
                    </a:cubicBezTo>
                    <a:cubicBezTo>
                      <a:pt x="2" y="285"/>
                      <a:pt x="2" y="284"/>
                      <a:pt x="2" y="284"/>
                    </a:cubicBezTo>
                    <a:cubicBezTo>
                      <a:pt x="2" y="284"/>
                      <a:pt x="2" y="285"/>
                      <a:pt x="3" y="285"/>
                    </a:cubicBezTo>
                    <a:cubicBezTo>
                      <a:pt x="4" y="287"/>
                      <a:pt x="7" y="288"/>
                      <a:pt x="9" y="288"/>
                    </a:cubicBezTo>
                    <a:cubicBezTo>
                      <a:pt x="97" y="288"/>
                      <a:pt x="97" y="288"/>
                      <a:pt x="97" y="288"/>
                    </a:cubicBezTo>
                    <a:cubicBezTo>
                      <a:pt x="100" y="288"/>
                      <a:pt x="103" y="291"/>
                      <a:pt x="103" y="294"/>
                    </a:cubicBezTo>
                    <a:cubicBezTo>
                      <a:pt x="103" y="298"/>
                      <a:pt x="100" y="301"/>
                      <a:pt x="97" y="301"/>
                    </a:cubicBezTo>
                    <a:cubicBezTo>
                      <a:pt x="10" y="301"/>
                      <a:pt x="10" y="301"/>
                      <a:pt x="10" y="301"/>
                    </a:cubicBezTo>
                    <a:cubicBezTo>
                      <a:pt x="72" y="301"/>
                      <a:pt x="72" y="301"/>
                      <a:pt x="72" y="301"/>
                    </a:cubicBezTo>
                    <a:cubicBezTo>
                      <a:pt x="72" y="366"/>
                      <a:pt x="72" y="366"/>
                      <a:pt x="72" y="366"/>
                    </a:cubicBezTo>
                    <a:cubicBezTo>
                      <a:pt x="129" y="366"/>
                      <a:pt x="129" y="366"/>
                      <a:pt x="129" y="366"/>
                    </a:cubicBezTo>
                    <a:cubicBezTo>
                      <a:pt x="138" y="366"/>
                      <a:pt x="145" y="359"/>
                      <a:pt x="145" y="351"/>
                    </a:cubicBezTo>
                    <a:cubicBezTo>
                      <a:pt x="145" y="318"/>
                      <a:pt x="145" y="318"/>
                      <a:pt x="145" y="318"/>
                    </a:cubicBezTo>
                    <a:cubicBezTo>
                      <a:pt x="115" y="300"/>
                      <a:pt x="115" y="300"/>
                      <a:pt x="115" y="300"/>
                    </a:cubicBezTo>
                    <a:cubicBezTo>
                      <a:pt x="115" y="300"/>
                      <a:pt x="115" y="300"/>
                      <a:pt x="115" y="300"/>
                    </a:cubicBezTo>
                    <a:cubicBezTo>
                      <a:pt x="113" y="299"/>
                      <a:pt x="112" y="297"/>
                      <a:pt x="112" y="294"/>
                    </a:cubicBezTo>
                    <a:cubicBezTo>
                      <a:pt x="112" y="291"/>
                      <a:pt x="114" y="288"/>
                      <a:pt x="118" y="288"/>
                    </a:cubicBezTo>
                    <a:cubicBezTo>
                      <a:pt x="135" y="288"/>
                      <a:pt x="135" y="288"/>
                      <a:pt x="135" y="288"/>
                    </a:cubicBezTo>
                    <a:cubicBezTo>
                      <a:pt x="138" y="288"/>
                      <a:pt x="140" y="287"/>
                      <a:pt x="142" y="285"/>
                    </a:cubicBezTo>
                    <a:cubicBezTo>
                      <a:pt x="144" y="283"/>
                      <a:pt x="145" y="280"/>
                      <a:pt x="145" y="278"/>
                    </a:cubicBezTo>
                    <a:cubicBezTo>
                      <a:pt x="145" y="277"/>
                      <a:pt x="145" y="277"/>
                      <a:pt x="145" y="277"/>
                    </a:cubicBezTo>
                    <a:cubicBezTo>
                      <a:pt x="145" y="227"/>
                      <a:pt x="145" y="227"/>
                      <a:pt x="145" y="227"/>
                    </a:cubicBezTo>
                    <a:cubicBezTo>
                      <a:pt x="115" y="209"/>
                      <a:pt x="115" y="209"/>
                      <a:pt x="115" y="209"/>
                    </a:cubicBezTo>
                    <a:cubicBezTo>
                      <a:pt x="115" y="209"/>
                      <a:pt x="115" y="209"/>
                      <a:pt x="115" y="209"/>
                    </a:cubicBezTo>
                    <a:cubicBezTo>
                      <a:pt x="113" y="208"/>
                      <a:pt x="112" y="206"/>
                      <a:pt x="112" y="203"/>
                    </a:cubicBezTo>
                    <a:cubicBezTo>
                      <a:pt x="112" y="199"/>
                      <a:pt x="115" y="196"/>
                      <a:pt x="118" y="196"/>
                    </a:cubicBezTo>
                    <a:cubicBezTo>
                      <a:pt x="136" y="196"/>
                      <a:pt x="136" y="196"/>
                      <a:pt x="136" y="196"/>
                    </a:cubicBezTo>
                    <a:cubicBezTo>
                      <a:pt x="138" y="196"/>
                      <a:pt x="140" y="195"/>
                      <a:pt x="142" y="193"/>
                    </a:cubicBezTo>
                    <a:cubicBezTo>
                      <a:pt x="144" y="192"/>
                      <a:pt x="145" y="189"/>
                      <a:pt x="145" y="186"/>
                    </a:cubicBezTo>
                    <a:cubicBezTo>
                      <a:pt x="145" y="186"/>
                      <a:pt x="145" y="186"/>
                      <a:pt x="145" y="186"/>
                    </a:cubicBez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15" y="118"/>
                      <a:pt x="115" y="118"/>
                      <a:pt x="115" y="118"/>
                    </a:cubicBezTo>
                    <a:cubicBezTo>
                      <a:pt x="113" y="117"/>
                      <a:pt x="112" y="114"/>
                      <a:pt x="112" y="112"/>
                    </a:cubicBezTo>
                    <a:cubicBezTo>
                      <a:pt x="112" y="108"/>
                      <a:pt x="115" y="105"/>
                      <a:pt x="118" y="105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8" y="105"/>
                      <a:pt x="140" y="104"/>
                      <a:pt x="142" y="102"/>
                    </a:cubicBezTo>
                    <a:cubicBezTo>
                      <a:pt x="144" y="100"/>
                      <a:pt x="145" y="98"/>
                      <a:pt x="145" y="95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45" y="47"/>
                      <a:pt x="126" y="28"/>
                      <a:pt x="102" y="28"/>
                    </a:cubicBezTo>
                    <a:cubicBezTo>
                      <a:pt x="98" y="28"/>
                      <a:pt x="95" y="25"/>
                      <a:pt x="95" y="2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DEE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0"/>
              <p:cNvSpPr>
                <a:spLocks noEditPoints="1"/>
              </p:cNvSpPr>
              <p:nvPr/>
            </p:nvSpPr>
            <p:spPr bwMode="auto">
              <a:xfrm>
                <a:off x="4440186" y="4358043"/>
                <a:ext cx="831370" cy="850814"/>
              </a:xfrm>
              <a:custGeom>
                <a:avLst/>
                <a:gdLst>
                  <a:gd name="T0" fmla="*/ 0 w 72"/>
                  <a:gd name="T1" fmla="*/ 67 h 74"/>
                  <a:gd name="T2" fmla="*/ 0 w 72"/>
                  <a:gd name="T3" fmla="*/ 68 h 74"/>
                  <a:gd name="T4" fmla="*/ 2 w 72"/>
                  <a:gd name="T5" fmla="*/ 74 h 74"/>
                  <a:gd name="T6" fmla="*/ 0 w 72"/>
                  <a:gd name="T7" fmla="*/ 68 h 74"/>
                  <a:gd name="T8" fmla="*/ 0 w 72"/>
                  <a:gd name="T9" fmla="*/ 67 h 74"/>
                  <a:gd name="T10" fmla="*/ 70 w 72"/>
                  <a:gd name="T11" fmla="*/ 0 h 74"/>
                  <a:gd name="T12" fmla="*/ 72 w 72"/>
                  <a:gd name="T13" fmla="*/ 0 h 74"/>
                  <a:gd name="T14" fmla="*/ 70 w 72"/>
                  <a:gd name="T1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4">
                    <a:moveTo>
                      <a:pt x="0" y="67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0" y="70"/>
                      <a:pt x="0" y="72"/>
                      <a:pt x="2" y="74"/>
                    </a:cubicBezTo>
                    <a:cubicBezTo>
                      <a:pt x="0" y="72"/>
                      <a:pt x="0" y="70"/>
                      <a:pt x="0" y="68"/>
                    </a:cubicBezTo>
                    <a:cubicBezTo>
                      <a:pt x="0" y="67"/>
                      <a:pt x="0" y="67"/>
                      <a:pt x="0" y="67"/>
                    </a:cubicBezTo>
                    <a:moveTo>
                      <a:pt x="70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solidFill>
                <a:srgbClr val="E9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4440186" y="4358043"/>
                <a:ext cx="831370" cy="899432"/>
              </a:xfrm>
              <a:custGeom>
                <a:avLst/>
                <a:gdLst>
                  <a:gd name="T0" fmla="*/ 11 w 72"/>
                  <a:gd name="T1" fmla="*/ 0 h 78"/>
                  <a:gd name="T2" fmla="*/ 10 w 72"/>
                  <a:gd name="T3" fmla="*/ 0 h 78"/>
                  <a:gd name="T4" fmla="*/ 0 w 72"/>
                  <a:gd name="T5" fmla="*/ 10 h 78"/>
                  <a:gd name="T6" fmla="*/ 0 w 72"/>
                  <a:gd name="T7" fmla="*/ 67 h 78"/>
                  <a:gd name="T8" fmla="*/ 0 w 72"/>
                  <a:gd name="T9" fmla="*/ 68 h 78"/>
                  <a:gd name="T10" fmla="*/ 2 w 72"/>
                  <a:gd name="T11" fmla="*/ 74 h 78"/>
                  <a:gd name="T12" fmla="*/ 3 w 72"/>
                  <a:gd name="T13" fmla="*/ 75 h 78"/>
                  <a:gd name="T14" fmla="*/ 9 w 72"/>
                  <a:gd name="T15" fmla="*/ 78 h 78"/>
                  <a:gd name="T16" fmla="*/ 72 w 72"/>
                  <a:gd name="T17" fmla="*/ 78 h 78"/>
                  <a:gd name="T18" fmla="*/ 72 w 72"/>
                  <a:gd name="T19" fmla="*/ 0 h 78"/>
                  <a:gd name="T20" fmla="*/ 70 w 72"/>
                  <a:gd name="T21" fmla="*/ 0 h 78"/>
                  <a:gd name="T22" fmla="*/ 11 w 72"/>
                  <a:gd name="T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78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0"/>
                      <a:pt x="0" y="72"/>
                      <a:pt x="2" y="74"/>
                    </a:cubicBezTo>
                    <a:cubicBezTo>
                      <a:pt x="2" y="74"/>
                      <a:pt x="2" y="75"/>
                      <a:pt x="3" y="75"/>
                    </a:cubicBezTo>
                    <a:cubicBezTo>
                      <a:pt x="4" y="77"/>
                      <a:pt x="7" y="78"/>
                      <a:pt x="9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2"/>
              <p:cNvSpPr>
                <a:spLocks/>
              </p:cNvSpPr>
              <p:nvPr/>
            </p:nvSpPr>
            <p:spPr bwMode="auto">
              <a:xfrm>
                <a:off x="4440186" y="1932002"/>
                <a:ext cx="831370" cy="1215450"/>
              </a:xfrm>
              <a:custGeom>
                <a:avLst/>
                <a:gdLst>
                  <a:gd name="T0" fmla="*/ 49 w 72"/>
                  <a:gd name="T1" fmla="*/ 0 h 105"/>
                  <a:gd name="T2" fmla="*/ 49 w 72"/>
                  <a:gd name="T3" fmla="*/ 21 h 105"/>
                  <a:gd name="T4" fmla="*/ 43 w 72"/>
                  <a:gd name="T5" fmla="*/ 28 h 105"/>
                  <a:gd name="T6" fmla="*/ 43 w 72"/>
                  <a:gd name="T7" fmla="*/ 28 h 105"/>
                  <a:gd name="T8" fmla="*/ 0 w 72"/>
                  <a:gd name="T9" fmla="*/ 67 h 105"/>
                  <a:gd name="T10" fmla="*/ 0 w 72"/>
                  <a:gd name="T11" fmla="*/ 71 h 105"/>
                  <a:gd name="T12" fmla="*/ 0 w 72"/>
                  <a:gd name="T13" fmla="*/ 94 h 105"/>
                  <a:gd name="T14" fmla="*/ 0 w 72"/>
                  <a:gd name="T15" fmla="*/ 95 h 105"/>
                  <a:gd name="T16" fmla="*/ 3 w 72"/>
                  <a:gd name="T17" fmla="*/ 102 h 105"/>
                  <a:gd name="T18" fmla="*/ 9 w 72"/>
                  <a:gd name="T19" fmla="*/ 105 h 105"/>
                  <a:gd name="T20" fmla="*/ 9 w 72"/>
                  <a:gd name="T21" fmla="*/ 105 h 105"/>
                  <a:gd name="T22" fmla="*/ 72 w 72"/>
                  <a:gd name="T23" fmla="*/ 105 h 105"/>
                  <a:gd name="T24" fmla="*/ 72 w 72"/>
                  <a:gd name="T25" fmla="*/ 0 h 105"/>
                  <a:gd name="T26" fmla="*/ 49 w 72"/>
                  <a:gd name="T2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105">
                    <a:moveTo>
                      <a:pt x="49" y="0"/>
                    </a:move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5"/>
                      <a:pt x="46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20" y="28"/>
                      <a:pt x="2" y="45"/>
                      <a:pt x="0" y="67"/>
                    </a:cubicBezTo>
                    <a:cubicBezTo>
                      <a:pt x="0" y="68"/>
                      <a:pt x="0" y="70"/>
                      <a:pt x="0" y="71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8"/>
                      <a:pt x="1" y="100"/>
                      <a:pt x="3" y="102"/>
                    </a:cubicBezTo>
                    <a:cubicBezTo>
                      <a:pt x="4" y="104"/>
                      <a:pt x="6" y="105"/>
                      <a:pt x="9" y="105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auto">
              <a:xfrm>
                <a:off x="4440186" y="5408192"/>
                <a:ext cx="831370" cy="748717"/>
              </a:xfrm>
              <a:custGeom>
                <a:avLst/>
                <a:gdLst>
                  <a:gd name="T0" fmla="*/ 10 w 72"/>
                  <a:gd name="T1" fmla="*/ 0 h 65"/>
                  <a:gd name="T2" fmla="*/ 10 w 72"/>
                  <a:gd name="T3" fmla="*/ 0 h 65"/>
                  <a:gd name="T4" fmla="*/ 7 w 72"/>
                  <a:gd name="T5" fmla="*/ 0 h 65"/>
                  <a:gd name="T6" fmla="*/ 0 w 72"/>
                  <a:gd name="T7" fmla="*/ 10 h 65"/>
                  <a:gd name="T8" fmla="*/ 0 w 72"/>
                  <a:gd name="T9" fmla="*/ 50 h 65"/>
                  <a:gd name="T10" fmla="*/ 15 w 72"/>
                  <a:gd name="T11" fmla="*/ 65 h 65"/>
                  <a:gd name="T12" fmla="*/ 15 w 72"/>
                  <a:gd name="T13" fmla="*/ 65 h 65"/>
                  <a:gd name="T14" fmla="*/ 72 w 72"/>
                  <a:gd name="T15" fmla="*/ 65 h 65"/>
                  <a:gd name="T16" fmla="*/ 72 w 72"/>
                  <a:gd name="T17" fmla="*/ 0 h 65"/>
                  <a:gd name="T18" fmla="*/ 10 w 72"/>
                  <a:gd name="T1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6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1"/>
                      <a:pt x="0" y="5"/>
                      <a:pt x="0" y="1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8"/>
                      <a:pt x="7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4"/>
              <p:cNvSpPr>
                <a:spLocks noEditPoints="1"/>
              </p:cNvSpPr>
              <p:nvPr/>
            </p:nvSpPr>
            <p:spPr bwMode="auto">
              <a:xfrm>
                <a:off x="4440186" y="3293307"/>
                <a:ext cx="831370" cy="904295"/>
              </a:xfrm>
              <a:custGeom>
                <a:avLst/>
                <a:gdLst>
                  <a:gd name="T0" fmla="*/ 9 w 72"/>
                  <a:gd name="T1" fmla="*/ 78 h 78"/>
                  <a:gd name="T2" fmla="*/ 9 w 72"/>
                  <a:gd name="T3" fmla="*/ 78 h 78"/>
                  <a:gd name="T4" fmla="*/ 9 w 72"/>
                  <a:gd name="T5" fmla="*/ 78 h 78"/>
                  <a:gd name="T6" fmla="*/ 72 w 72"/>
                  <a:gd name="T7" fmla="*/ 78 h 78"/>
                  <a:gd name="T8" fmla="*/ 9 w 72"/>
                  <a:gd name="T9" fmla="*/ 78 h 78"/>
                  <a:gd name="T10" fmla="*/ 0 w 72"/>
                  <a:gd name="T11" fmla="*/ 68 h 78"/>
                  <a:gd name="T12" fmla="*/ 3 w 72"/>
                  <a:gd name="T13" fmla="*/ 75 h 78"/>
                  <a:gd name="T14" fmla="*/ 0 w 72"/>
                  <a:gd name="T15" fmla="*/ 68 h 78"/>
                  <a:gd name="T16" fmla="*/ 11 w 72"/>
                  <a:gd name="T17" fmla="*/ 0 h 78"/>
                  <a:gd name="T18" fmla="*/ 10 w 72"/>
                  <a:gd name="T19" fmla="*/ 0 h 78"/>
                  <a:gd name="T20" fmla="*/ 0 w 72"/>
                  <a:gd name="T21" fmla="*/ 10 h 78"/>
                  <a:gd name="T22" fmla="*/ 0 w 72"/>
                  <a:gd name="T23" fmla="*/ 68 h 78"/>
                  <a:gd name="T24" fmla="*/ 0 w 72"/>
                  <a:gd name="T25" fmla="*/ 10 h 78"/>
                  <a:gd name="T26" fmla="*/ 10 w 72"/>
                  <a:gd name="T27" fmla="*/ 0 h 78"/>
                  <a:gd name="T28" fmla="*/ 11 w 72"/>
                  <a:gd name="T29" fmla="*/ 0 h 78"/>
                  <a:gd name="T30" fmla="*/ 72 w 72"/>
                  <a:gd name="T31" fmla="*/ 0 h 78"/>
                  <a:gd name="T32" fmla="*/ 11 w 72"/>
                  <a:gd name="T3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2" h="78"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9" y="78"/>
                      <a:pt x="9" y="78"/>
                      <a:pt x="9" y="78"/>
                    </a:cubicBezTo>
                    <a:moveTo>
                      <a:pt x="0" y="68"/>
                    </a:moveTo>
                    <a:cubicBezTo>
                      <a:pt x="0" y="71"/>
                      <a:pt x="1" y="74"/>
                      <a:pt x="3" y="75"/>
                    </a:cubicBezTo>
                    <a:cubicBezTo>
                      <a:pt x="1" y="74"/>
                      <a:pt x="0" y="71"/>
                      <a:pt x="0" y="68"/>
                    </a:cubicBezTo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9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4440186" y="3293307"/>
                <a:ext cx="831370" cy="904295"/>
              </a:xfrm>
              <a:custGeom>
                <a:avLst/>
                <a:gdLst>
                  <a:gd name="T0" fmla="*/ 11 w 72"/>
                  <a:gd name="T1" fmla="*/ 0 h 78"/>
                  <a:gd name="T2" fmla="*/ 10 w 72"/>
                  <a:gd name="T3" fmla="*/ 0 h 78"/>
                  <a:gd name="T4" fmla="*/ 0 w 72"/>
                  <a:gd name="T5" fmla="*/ 10 h 78"/>
                  <a:gd name="T6" fmla="*/ 0 w 72"/>
                  <a:gd name="T7" fmla="*/ 68 h 78"/>
                  <a:gd name="T8" fmla="*/ 0 w 72"/>
                  <a:gd name="T9" fmla="*/ 68 h 78"/>
                  <a:gd name="T10" fmla="*/ 0 w 72"/>
                  <a:gd name="T11" fmla="*/ 68 h 78"/>
                  <a:gd name="T12" fmla="*/ 3 w 72"/>
                  <a:gd name="T13" fmla="*/ 75 h 78"/>
                  <a:gd name="T14" fmla="*/ 3 w 72"/>
                  <a:gd name="T15" fmla="*/ 75 h 78"/>
                  <a:gd name="T16" fmla="*/ 9 w 72"/>
                  <a:gd name="T17" fmla="*/ 78 h 78"/>
                  <a:gd name="T18" fmla="*/ 9 w 72"/>
                  <a:gd name="T19" fmla="*/ 78 h 78"/>
                  <a:gd name="T20" fmla="*/ 9 w 72"/>
                  <a:gd name="T21" fmla="*/ 78 h 78"/>
                  <a:gd name="T22" fmla="*/ 72 w 72"/>
                  <a:gd name="T23" fmla="*/ 78 h 78"/>
                  <a:gd name="T24" fmla="*/ 72 w 72"/>
                  <a:gd name="T25" fmla="*/ 0 h 78"/>
                  <a:gd name="T26" fmla="*/ 11 w 72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78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1" y="74"/>
                      <a:pt x="3" y="75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4" y="77"/>
                      <a:pt x="7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72" y="78"/>
                      <a:pt x="72" y="78"/>
                      <a:pt x="72" y="78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6"/>
              <p:cNvSpPr>
                <a:spLocks/>
              </p:cNvSpPr>
              <p:nvPr/>
            </p:nvSpPr>
            <p:spPr bwMode="auto">
              <a:xfrm>
                <a:off x="4279745" y="1231903"/>
                <a:ext cx="991808" cy="5085445"/>
              </a:xfrm>
              <a:custGeom>
                <a:avLst/>
                <a:gdLst>
                  <a:gd name="T0" fmla="*/ 29 w 86"/>
                  <a:gd name="T1" fmla="*/ 427 h 441"/>
                  <a:gd name="T2" fmla="*/ 14 w 86"/>
                  <a:gd name="T3" fmla="*/ 372 h 441"/>
                  <a:gd name="T4" fmla="*/ 24 w 86"/>
                  <a:gd name="T5" fmla="*/ 362 h 441"/>
                  <a:gd name="T6" fmla="*/ 86 w 86"/>
                  <a:gd name="T7" fmla="*/ 349 h 441"/>
                  <a:gd name="T8" fmla="*/ 17 w 86"/>
                  <a:gd name="T9" fmla="*/ 346 h 441"/>
                  <a:gd name="T10" fmla="*/ 14 w 86"/>
                  <a:gd name="T11" fmla="*/ 338 h 441"/>
                  <a:gd name="T12" fmla="*/ 24 w 86"/>
                  <a:gd name="T13" fmla="*/ 271 h 441"/>
                  <a:gd name="T14" fmla="*/ 86 w 86"/>
                  <a:gd name="T15" fmla="*/ 271 h 441"/>
                  <a:gd name="T16" fmla="*/ 23 w 86"/>
                  <a:gd name="T17" fmla="*/ 257 h 441"/>
                  <a:gd name="T18" fmla="*/ 17 w 86"/>
                  <a:gd name="T19" fmla="*/ 254 h 441"/>
                  <a:gd name="T20" fmla="*/ 14 w 86"/>
                  <a:gd name="T21" fmla="*/ 247 h 441"/>
                  <a:gd name="T22" fmla="*/ 24 w 86"/>
                  <a:gd name="T23" fmla="*/ 179 h 441"/>
                  <a:gd name="T24" fmla="*/ 86 w 86"/>
                  <a:gd name="T25" fmla="*/ 179 h 441"/>
                  <a:gd name="T26" fmla="*/ 23 w 86"/>
                  <a:gd name="T27" fmla="*/ 166 h 441"/>
                  <a:gd name="T28" fmla="*/ 17 w 86"/>
                  <a:gd name="T29" fmla="*/ 163 h 441"/>
                  <a:gd name="T30" fmla="*/ 14 w 86"/>
                  <a:gd name="T31" fmla="*/ 155 h 441"/>
                  <a:gd name="T32" fmla="*/ 57 w 86"/>
                  <a:gd name="T33" fmla="*/ 89 h 441"/>
                  <a:gd name="T34" fmla="*/ 63 w 86"/>
                  <a:gd name="T35" fmla="*/ 61 h 441"/>
                  <a:gd name="T36" fmla="*/ 86 w 86"/>
                  <a:gd name="T37" fmla="*/ 0 h 441"/>
                  <a:gd name="T38" fmla="*/ 40 w 86"/>
                  <a:gd name="T39" fmla="*/ 6 h 441"/>
                  <a:gd name="T40" fmla="*/ 46 w 86"/>
                  <a:gd name="T41" fmla="*/ 61 h 441"/>
                  <a:gd name="T42" fmla="*/ 50 w 86"/>
                  <a:gd name="T43" fmla="*/ 76 h 441"/>
                  <a:gd name="T44" fmla="*/ 0 w 86"/>
                  <a:gd name="T45" fmla="*/ 156 h 441"/>
                  <a:gd name="T46" fmla="*/ 7 w 86"/>
                  <a:gd name="T47" fmla="*/ 172 h 441"/>
                  <a:gd name="T48" fmla="*/ 0 w 86"/>
                  <a:gd name="T49" fmla="*/ 189 h 441"/>
                  <a:gd name="T50" fmla="*/ 0 w 86"/>
                  <a:gd name="T51" fmla="*/ 248 h 441"/>
                  <a:gd name="T52" fmla="*/ 7 w 86"/>
                  <a:gd name="T53" fmla="*/ 264 h 441"/>
                  <a:gd name="T54" fmla="*/ 0 w 86"/>
                  <a:gd name="T55" fmla="*/ 339 h 441"/>
                  <a:gd name="T56" fmla="*/ 7 w 86"/>
                  <a:gd name="T57" fmla="*/ 355 h 441"/>
                  <a:gd name="T58" fmla="*/ 0 w 86"/>
                  <a:gd name="T59" fmla="*/ 372 h 441"/>
                  <a:gd name="T60" fmla="*/ 29 w 86"/>
                  <a:gd name="T61" fmla="*/ 441 h 441"/>
                  <a:gd name="T62" fmla="*/ 86 w 86"/>
                  <a:gd name="T63" fmla="*/ 427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441">
                    <a:moveTo>
                      <a:pt x="86" y="427"/>
                    </a:moveTo>
                    <a:cubicBezTo>
                      <a:pt x="29" y="427"/>
                      <a:pt x="29" y="427"/>
                      <a:pt x="29" y="427"/>
                    </a:cubicBezTo>
                    <a:cubicBezTo>
                      <a:pt x="21" y="427"/>
                      <a:pt x="14" y="420"/>
                      <a:pt x="14" y="412"/>
                    </a:cubicBezTo>
                    <a:cubicBezTo>
                      <a:pt x="14" y="372"/>
                      <a:pt x="14" y="372"/>
                      <a:pt x="14" y="372"/>
                    </a:cubicBezTo>
                    <a:cubicBezTo>
                      <a:pt x="14" y="367"/>
                      <a:pt x="18" y="362"/>
                      <a:pt x="24" y="362"/>
                    </a:cubicBezTo>
                    <a:cubicBezTo>
                      <a:pt x="24" y="362"/>
                      <a:pt x="24" y="362"/>
                      <a:pt x="24" y="362"/>
                    </a:cubicBezTo>
                    <a:cubicBezTo>
                      <a:pt x="86" y="362"/>
                      <a:pt x="86" y="362"/>
                      <a:pt x="86" y="362"/>
                    </a:cubicBezTo>
                    <a:cubicBezTo>
                      <a:pt x="86" y="349"/>
                      <a:pt x="86" y="349"/>
                      <a:pt x="86" y="349"/>
                    </a:cubicBezTo>
                    <a:cubicBezTo>
                      <a:pt x="23" y="349"/>
                      <a:pt x="23" y="349"/>
                      <a:pt x="23" y="349"/>
                    </a:cubicBezTo>
                    <a:cubicBezTo>
                      <a:pt x="21" y="349"/>
                      <a:pt x="18" y="348"/>
                      <a:pt x="17" y="346"/>
                    </a:cubicBezTo>
                    <a:cubicBezTo>
                      <a:pt x="15" y="344"/>
                      <a:pt x="14" y="341"/>
                      <a:pt x="14" y="339"/>
                    </a:cubicBezTo>
                    <a:cubicBezTo>
                      <a:pt x="14" y="338"/>
                      <a:pt x="14" y="338"/>
                      <a:pt x="14" y="338"/>
                    </a:cubicBezTo>
                    <a:cubicBezTo>
                      <a:pt x="14" y="281"/>
                      <a:pt x="14" y="281"/>
                      <a:pt x="14" y="281"/>
                    </a:cubicBezTo>
                    <a:cubicBezTo>
                      <a:pt x="14" y="275"/>
                      <a:pt x="18" y="271"/>
                      <a:pt x="24" y="271"/>
                    </a:cubicBezTo>
                    <a:cubicBezTo>
                      <a:pt x="25" y="271"/>
                      <a:pt x="25" y="271"/>
                      <a:pt x="25" y="271"/>
                    </a:cubicBezTo>
                    <a:cubicBezTo>
                      <a:pt x="86" y="271"/>
                      <a:pt x="86" y="271"/>
                      <a:pt x="86" y="271"/>
                    </a:cubicBezTo>
                    <a:cubicBezTo>
                      <a:pt x="86" y="257"/>
                      <a:pt x="86" y="257"/>
                      <a:pt x="86" y="257"/>
                    </a:cubicBezTo>
                    <a:cubicBezTo>
                      <a:pt x="23" y="257"/>
                      <a:pt x="23" y="257"/>
                      <a:pt x="23" y="257"/>
                    </a:cubicBezTo>
                    <a:cubicBezTo>
                      <a:pt x="23" y="257"/>
                      <a:pt x="23" y="257"/>
                      <a:pt x="23" y="257"/>
                    </a:cubicBezTo>
                    <a:cubicBezTo>
                      <a:pt x="21" y="257"/>
                      <a:pt x="18" y="256"/>
                      <a:pt x="17" y="254"/>
                    </a:cubicBezTo>
                    <a:cubicBezTo>
                      <a:pt x="15" y="253"/>
                      <a:pt x="14" y="250"/>
                      <a:pt x="14" y="247"/>
                    </a:cubicBezTo>
                    <a:cubicBezTo>
                      <a:pt x="14" y="247"/>
                      <a:pt x="14" y="247"/>
                      <a:pt x="14" y="247"/>
                    </a:cubicBezTo>
                    <a:cubicBezTo>
                      <a:pt x="14" y="189"/>
                      <a:pt x="14" y="189"/>
                      <a:pt x="14" y="189"/>
                    </a:cubicBezTo>
                    <a:cubicBezTo>
                      <a:pt x="14" y="184"/>
                      <a:pt x="18" y="179"/>
                      <a:pt x="24" y="179"/>
                    </a:cubicBezTo>
                    <a:cubicBezTo>
                      <a:pt x="25" y="179"/>
                      <a:pt x="25" y="179"/>
                      <a:pt x="25" y="179"/>
                    </a:cubicBezTo>
                    <a:cubicBezTo>
                      <a:pt x="86" y="179"/>
                      <a:pt x="86" y="179"/>
                      <a:pt x="86" y="179"/>
                    </a:cubicBezTo>
                    <a:cubicBezTo>
                      <a:pt x="86" y="166"/>
                      <a:pt x="86" y="166"/>
                      <a:pt x="86" y="166"/>
                    </a:cubicBezTo>
                    <a:cubicBezTo>
                      <a:pt x="23" y="166"/>
                      <a:pt x="23" y="166"/>
                      <a:pt x="23" y="166"/>
                    </a:cubicBezTo>
                    <a:cubicBezTo>
                      <a:pt x="23" y="166"/>
                      <a:pt x="23" y="166"/>
                      <a:pt x="23" y="166"/>
                    </a:cubicBezTo>
                    <a:cubicBezTo>
                      <a:pt x="20" y="166"/>
                      <a:pt x="18" y="165"/>
                      <a:pt x="17" y="163"/>
                    </a:cubicBezTo>
                    <a:cubicBezTo>
                      <a:pt x="15" y="161"/>
                      <a:pt x="14" y="159"/>
                      <a:pt x="14" y="156"/>
                    </a:cubicBezTo>
                    <a:cubicBezTo>
                      <a:pt x="14" y="155"/>
                      <a:pt x="14" y="155"/>
                      <a:pt x="14" y="155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4" y="108"/>
                      <a:pt x="33" y="89"/>
                      <a:pt x="57" y="89"/>
                    </a:cubicBezTo>
                    <a:cubicBezTo>
                      <a:pt x="60" y="89"/>
                      <a:pt x="63" y="86"/>
                      <a:pt x="63" y="82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3" y="0"/>
                      <a:pt x="40" y="3"/>
                      <a:pt x="40" y="6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8"/>
                      <a:pt x="43" y="61"/>
                      <a:pt x="46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22" y="79"/>
                      <a:pt x="0" y="103"/>
                      <a:pt x="0" y="132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" y="163"/>
                      <a:pt x="3" y="168"/>
                      <a:pt x="7" y="172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3" y="177"/>
                      <a:pt x="0" y="183"/>
                      <a:pt x="0" y="189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1" y="254"/>
                      <a:pt x="3" y="260"/>
                      <a:pt x="7" y="264"/>
                    </a:cubicBezTo>
                    <a:cubicBezTo>
                      <a:pt x="7" y="264"/>
                      <a:pt x="7" y="264"/>
                      <a:pt x="7" y="264"/>
                    </a:cubicBezTo>
                    <a:cubicBezTo>
                      <a:pt x="3" y="268"/>
                      <a:pt x="0" y="274"/>
                      <a:pt x="0" y="281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0" y="339"/>
                      <a:pt x="0" y="339"/>
                      <a:pt x="0" y="339"/>
                    </a:cubicBezTo>
                    <a:cubicBezTo>
                      <a:pt x="1" y="345"/>
                      <a:pt x="3" y="351"/>
                      <a:pt x="7" y="355"/>
                    </a:cubicBezTo>
                    <a:cubicBezTo>
                      <a:pt x="7" y="355"/>
                      <a:pt x="7" y="355"/>
                      <a:pt x="7" y="355"/>
                    </a:cubicBezTo>
                    <a:cubicBezTo>
                      <a:pt x="3" y="360"/>
                      <a:pt x="0" y="366"/>
                      <a:pt x="0" y="372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28"/>
                      <a:pt x="13" y="441"/>
                      <a:pt x="29" y="441"/>
                    </a:cubicBezTo>
                    <a:cubicBezTo>
                      <a:pt x="86" y="441"/>
                      <a:pt x="86" y="441"/>
                      <a:pt x="86" y="441"/>
                    </a:cubicBezTo>
                    <a:lnTo>
                      <a:pt x="86" y="427"/>
                    </a:lnTo>
                    <a:close/>
                  </a:path>
                </a:pathLst>
              </a:custGeom>
              <a:solidFill>
                <a:srgbClr val="D5E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7" name="Freeform 17"/>
              <p:cNvSpPr>
                <a:spLocks/>
              </p:cNvSpPr>
              <p:nvPr/>
            </p:nvSpPr>
            <p:spPr bwMode="auto">
              <a:xfrm>
                <a:off x="4522835" y="3385683"/>
                <a:ext cx="150717" cy="452146"/>
              </a:xfrm>
              <a:custGeom>
                <a:avLst/>
                <a:gdLst>
                  <a:gd name="T0" fmla="*/ 6 w 13"/>
                  <a:gd name="T1" fmla="*/ 0 h 39"/>
                  <a:gd name="T2" fmla="*/ 0 w 13"/>
                  <a:gd name="T3" fmla="*/ 6 h 39"/>
                  <a:gd name="T4" fmla="*/ 0 w 13"/>
                  <a:gd name="T5" fmla="*/ 32 h 39"/>
                  <a:gd name="T6" fmla="*/ 6 w 13"/>
                  <a:gd name="T7" fmla="*/ 39 h 39"/>
                  <a:gd name="T8" fmla="*/ 13 w 13"/>
                  <a:gd name="T9" fmla="*/ 32 h 39"/>
                  <a:gd name="T10" fmla="*/ 13 w 13"/>
                  <a:gd name="T11" fmla="*/ 6 h 39"/>
                  <a:gd name="T12" fmla="*/ 6 w 1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9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6"/>
                      <a:pt x="3" y="39"/>
                      <a:pt x="6" y="39"/>
                    </a:cubicBezTo>
                    <a:cubicBezTo>
                      <a:pt x="10" y="39"/>
                      <a:pt x="13" y="36"/>
                      <a:pt x="13" y="32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3"/>
                      <a:pt x="10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8"/>
              <p:cNvSpPr>
                <a:spLocks/>
              </p:cNvSpPr>
              <p:nvPr/>
            </p:nvSpPr>
            <p:spPr bwMode="auto">
              <a:xfrm>
                <a:off x="4522835" y="2325810"/>
                <a:ext cx="520214" cy="520211"/>
              </a:xfrm>
              <a:custGeom>
                <a:avLst/>
                <a:gdLst>
                  <a:gd name="T0" fmla="*/ 38 w 45"/>
                  <a:gd name="T1" fmla="*/ 0 h 45"/>
                  <a:gd name="T2" fmla="*/ 0 w 45"/>
                  <a:gd name="T3" fmla="*/ 39 h 45"/>
                  <a:gd name="T4" fmla="*/ 6 w 45"/>
                  <a:gd name="T5" fmla="*/ 45 h 45"/>
                  <a:gd name="T6" fmla="*/ 13 w 45"/>
                  <a:gd name="T7" fmla="*/ 39 h 45"/>
                  <a:gd name="T8" fmla="*/ 38 w 45"/>
                  <a:gd name="T9" fmla="*/ 13 h 45"/>
                  <a:gd name="T10" fmla="*/ 45 w 45"/>
                  <a:gd name="T11" fmla="*/ 7 h 45"/>
                  <a:gd name="T12" fmla="*/ 38 w 45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38" y="0"/>
                    </a:moveTo>
                    <a:cubicBezTo>
                      <a:pt x="17" y="0"/>
                      <a:pt x="0" y="17"/>
                      <a:pt x="0" y="39"/>
                    </a:cubicBezTo>
                    <a:cubicBezTo>
                      <a:pt x="0" y="42"/>
                      <a:pt x="3" y="45"/>
                      <a:pt x="6" y="45"/>
                    </a:cubicBezTo>
                    <a:cubicBezTo>
                      <a:pt x="10" y="45"/>
                      <a:pt x="13" y="42"/>
                      <a:pt x="13" y="39"/>
                    </a:cubicBezTo>
                    <a:cubicBezTo>
                      <a:pt x="13" y="25"/>
                      <a:pt x="24" y="13"/>
                      <a:pt x="38" y="13"/>
                    </a:cubicBezTo>
                    <a:cubicBezTo>
                      <a:pt x="42" y="13"/>
                      <a:pt x="45" y="10"/>
                      <a:pt x="45" y="7"/>
                    </a:cubicBezTo>
                    <a:cubicBezTo>
                      <a:pt x="45" y="3"/>
                      <a:pt x="42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0172668" y="1476949"/>
              <a:ext cx="4472858" cy="5571625"/>
            </a:xfrm>
            <a:custGeom>
              <a:avLst/>
              <a:gdLst>
                <a:gd name="T0" fmla="*/ 299 w 920"/>
                <a:gd name="T1" fmla="*/ 0 h 1146"/>
                <a:gd name="T2" fmla="*/ 920 w 920"/>
                <a:gd name="T3" fmla="*/ 410 h 1146"/>
                <a:gd name="T4" fmla="*/ 920 w 920"/>
                <a:gd name="T5" fmla="*/ 1146 h 1146"/>
                <a:gd name="T6" fmla="*/ 187 w 920"/>
                <a:gd name="T7" fmla="*/ 1144 h 1146"/>
                <a:gd name="T8" fmla="*/ 33 w 920"/>
                <a:gd name="T9" fmla="*/ 1028 h 1146"/>
                <a:gd name="T10" fmla="*/ 0 w 920"/>
                <a:gd name="T11" fmla="*/ 968 h 1146"/>
                <a:gd name="T12" fmla="*/ 0 w 920"/>
                <a:gd name="T13" fmla="*/ 275 h 1146"/>
                <a:gd name="T14" fmla="*/ 116 w 920"/>
                <a:gd name="T15" fmla="*/ 166 h 1146"/>
                <a:gd name="T16" fmla="*/ 113 w 920"/>
                <a:gd name="T17" fmla="*/ 26 h 1146"/>
                <a:gd name="T18" fmla="*/ 299 w 920"/>
                <a:gd name="T19" fmla="*/ 0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0" h="1146">
                  <a:moveTo>
                    <a:pt x="299" y="0"/>
                  </a:moveTo>
                  <a:lnTo>
                    <a:pt x="920" y="410"/>
                  </a:lnTo>
                  <a:lnTo>
                    <a:pt x="920" y="1146"/>
                  </a:lnTo>
                  <a:lnTo>
                    <a:pt x="187" y="1144"/>
                  </a:lnTo>
                  <a:lnTo>
                    <a:pt x="33" y="1028"/>
                  </a:lnTo>
                  <a:lnTo>
                    <a:pt x="0" y="968"/>
                  </a:lnTo>
                  <a:lnTo>
                    <a:pt x="0" y="275"/>
                  </a:lnTo>
                  <a:lnTo>
                    <a:pt x="116" y="166"/>
                  </a:lnTo>
                  <a:lnTo>
                    <a:pt x="113" y="26"/>
                  </a:lnTo>
                  <a:lnTo>
                    <a:pt x="2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20266752" y="3510078"/>
              <a:ext cx="3339070" cy="1003867"/>
            </a:xfrm>
            <a:custGeom>
              <a:avLst/>
              <a:gdLst/>
              <a:ahLst/>
              <a:cxnLst/>
              <a:rect l="l" t="t" r="r" b="b"/>
              <a:pathLst>
                <a:path w="3339070" h="1003867">
                  <a:moveTo>
                    <a:pt x="1442791" y="744215"/>
                  </a:moveTo>
                  <a:cubicBezTo>
                    <a:pt x="1445636" y="744495"/>
                    <a:pt x="1448480" y="745092"/>
                    <a:pt x="1451325" y="746006"/>
                  </a:cubicBezTo>
                  <a:cubicBezTo>
                    <a:pt x="1462704" y="749664"/>
                    <a:pt x="1471645" y="756776"/>
                    <a:pt x="1478148" y="767342"/>
                  </a:cubicBezTo>
                  <a:cubicBezTo>
                    <a:pt x="1483837" y="778721"/>
                    <a:pt x="1485056" y="790100"/>
                    <a:pt x="1481805" y="801480"/>
                  </a:cubicBezTo>
                  <a:cubicBezTo>
                    <a:pt x="1478554" y="812859"/>
                    <a:pt x="1471239" y="821800"/>
                    <a:pt x="1459860" y="828302"/>
                  </a:cubicBezTo>
                  <a:lnTo>
                    <a:pt x="1326967" y="900235"/>
                  </a:lnTo>
                  <a:cubicBezTo>
                    <a:pt x="1321277" y="903486"/>
                    <a:pt x="1314368" y="905112"/>
                    <a:pt x="1306240" y="905112"/>
                  </a:cubicBezTo>
                  <a:cubicBezTo>
                    <a:pt x="1298112" y="905112"/>
                    <a:pt x="1290594" y="903283"/>
                    <a:pt x="1283685" y="899625"/>
                  </a:cubicBezTo>
                  <a:cubicBezTo>
                    <a:pt x="1276776" y="895968"/>
                    <a:pt x="1271290" y="890075"/>
                    <a:pt x="1267226" y="881947"/>
                  </a:cubicBezTo>
                  <a:cubicBezTo>
                    <a:pt x="1260724" y="871380"/>
                    <a:pt x="1259301" y="860408"/>
                    <a:pt x="1262959" y="849028"/>
                  </a:cubicBezTo>
                  <a:cubicBezTo>
                    <a:pt x="1266617" y="837649"/>
                    <a:pt x="1273728" y="828708"/>
                    <a:pt x="1284295" y="822206"/>
                  </a:cubicBezTo>
                  <a:lnTo>
                    <a:pt x="1417188" y="750273"/>
                  </a:lnTo>
                  <a:cubicBezTo>
                    <a:pt x="1425722" y="745397"/>
                    <a:pt x="1434256" y="743377"/>
                    <a:pt x="1442791" y="744215"/>
                  </a:cubicBezTo>
                  <a:close/>
                  <a:moveTo>
                    <a:pt x="755162" y="696629"/>
                  </a:moveTo>
                  <a:cubicBezTo>
                    <a:pt x="768980" y="697441"/>
                    <a:pt x="779952" y="701709"/>
                    <a:pt x="788080" y="709430"/>
                  </a:cubicBezTo>
                  <a:cubicBezTo>
                    <a:pt x="796208" y="717152"/>
                    <a:pt x="800679" y="727108"/>
                    <a:pt x="801492" y="739300"/>
                  </a:cubicBezTo>
                  <a:cubicBezTo>
                    <a:pt x="802304" y="751493"/>
                    <a:pt x="798444" y="762059"/>
                    <a:pt x="789909" y="771000"/>
                  </a:cubicBezTo>
                  <a:cubicBezTo>
                    <a:pt x="781375" y="779940"/>
                    <a:pt x="771012" y="784817"/>
                    <a:pt x="758820" y="785630"/>
                  </a:cubicBezTo>
                  <a:lnTo>
                    <a:pt x="352826" y="799041"/>
                  </a:lnTo>
                  <a:lnTo>
                    <a:pt x="351607" y="799041"/>
                  </a:lnTo>
                  <a:cubicBezTo>
                    <a:pt x="339415" y="799041"/>
                    <a:pt x="329052" y="794977"/>
                    <a:pt x="320517" y="786849"/>
                  </a:cubicBezTo>
                  <a:cubicBezTo>
                    <a:pt x="311983" y="778721"/>
                    <a:pt x="307716" y="768561"/>
                    <a:pt x="307716" y="756369"/>
                  </a:cubicBezTo>
                  <a:cubicBezTo>
                    <a:pt x="306903" y="744177"/>
                    <a:pt x="310764" y="733611"/>
                    <a:pt x="319298" y="724670"/>
                  </a:cubicBezTo>
                  <a:cubicBezTo>
                    <a:pt x="327832" y="715729"/>
                    <a:pt x="338196" y="711259"/>
                    <a:pt x="350388" y="711259"/>
                  </a:cubicBezTo>
                  <a:close/>
                  <a:moveTo>
                    <a:pt x="225267" y="674378"/>
                  </a:moveTo>
                  <a:cubicBezTo>
                    <a:pt x="230855" y="675394"/>
                    <a:pt x="236189" y="677528"/>
                    <a:pt x="241269" y="680779"/>
                  </a:cubicBezTo>
                  <a:cubicBezTo>
                    <a:pt x="251429" y="687281"/>
                    <a:pt x="257728" y="696629"/>
                    <a:pt x="260167" y="708820"/>
                  </a:cubicBezTo>
                  <a:cubicBezTo>
                    <a:pt x="263418" y="720200"/>
                    <a:pt x="261589" y="731172"/>
                    <a:pt x="254680" y="741739"/>
                  </a:cubicBezTo>
                  <a:cubicBezTo>
                    <a:pt x="247772" y="752305"/>
                    <a:pt x="238221" y="758808"/>
                    <a:pt x="226029" y="761246"/>
                  </a:cubicBezTo>
                  <a:lnTo>
                    <a:pt x="54122" y="797822"/>
                  </a:lnTo>
                  <a:cubicBezTo>
                    <a:pt x="51684" y="798635"/>
                    <a:pt x="48432" y="799041"/>
                    <a:pt x="44368" y="799041"/>
                  </a:cubicBezTo>
                  <a:cubicBezTo>
                    <a:pt x="33802" y="799041"/>
                    <a:pt x="24455" y="795790"/>
                    <a:pt x="16327" y="789288"/>
                  </a:cubicBezTo>
                  <a:cubicBezTo>
                    <a:pt x="8199" y="782785"/>
                    <a:pt x="3322" y="774251"/>
                    <a:pt x="1696" y="763685"/>
                  </a:cubicBezTo>
                  <a:cubicBezTo>
                    <a:pt x="-1555" y="751493"/>
                    <a:pt x="274" y="740316"/>
                    <a:pt x="7183" y="730156"/>
                  </a:cubicBezTo>
                  <a:cubicBezTo>
                    <a:pt x="14092" y="719996"/>
                    <a:pt x="23642" y="713697"/>
                    <a:pt x="35834" y="711259"/>
                  </a:cubicBezTo>
                  <a:lnTo>
                    <a:pt x="207741" y="674683"/>
                  </a:lnTo>
                  <a:cubicBezTo>
                    <a:pt x="213837" y="673464"/>
                    <a:pt x="219679" y="673362"/>
                    <a:pt x="225267" y="674378"/>
                  </a:cubicBezTo>
                  <a:close/>
                  <a:moveTo>
                    <a:pt x="1233088" y="478392"/>
                  </a:moveTo>
                  <a:lnTo>
                    <a:pt x="1234308" y="478392"/>
                  </a:lnTo>
                  <a:lnTo>
                    <a:pt x="1383050" y="482049"/>
                  </a:lnTo>
                  <a:cubicBezTo>
                    <a:pt x="1395242" y="482862"/>
                    <a:pt x="1405605" y="487536"/>
                    <a:pt x="1414140" y="496070"/>
                  </a:cubicBezTo>
                  <a:cubicBezTo>
                    <a:pt x="1422674" y="504604"/>
                    <a:pt x="1426535" y="514968"/>
                    <a:pt x="1425722" y="527160"/>
                  </a:cubicBezTo>
                  <a:cubicBezTo>
                    <a:pt x="1425722" y="539352"/>
                    <a:pt x="1421252" y="549715"/>
                    <a:pt x="1412311" y="558249"/>
                  </a:cubicBezTo>
                  <a:cubicBezTo>
                    <a:pt x="1403370" y="566784"/>
                    <a:pt x="1393210" y="571051"/>
                    <a:pt x="1381831" y="571051"/>
                  </a:cubicBezTo>
                  <a:lnTo>
                    <a:pt x="1380612" y="571051"/>
                  </a:lnTo>
                  <a:lnTo>
                    <a:pt x="1233088" y="567393"/>
                  </a:lnTo>
                  <a:cubicBezTo>
                    <a:pt x="1220084" y="566580"/>
                    <a:pt x="1209517" y="561907"/>
                    <a:pt x="1201389" y="553373"/>
                  </a:cubicBezTo>
                  <a:cubicBezTo>
                    <a:pt x="1193261" y="544838"/>
                    <a:pt x="1189197" y="534475"/>
                    <a:pt x="1189197" y="522283"/>
                  </a:cubicBezTo>
                  <a:cubicBezTo>
                    <a:pt x="1190010" y="510091"/>
                    <a:pt x="1194684" y="499728"/>
                    <a:pt x="1203218" y="491193"/>
                  </a:cubicBezTo>
                  <a:cubicBezTo>
                    <a:pt x="1211752" y="482659"/>
                    <a:pt x="1221709" y="478392"/>
                    <a:pt x="1233088" y="478392"/>
                  </a:cubicBezTo>
                  <a:close/>
                  <a:moveTo>
                    <a:pt x="2989956" y="443797"/>
                  </a:moveTo>
                  <a:cubicBezTo>
                    <a:pt x="2995645" y="443695"/>
                    <a:pt x="3001335" y="444661"/>
                    <a:pt x="3007024" y="446693"/>
                  </a:cubicBezTo>
                  <a:cubicBezTo>
                    <a:pt x="3018404" y="451569"/>
                    <a:pt x="3026328" y="459697"/>
                    <a:pt x="3030799" y="471077"/>
                  </a:cubicBezTo>
                  <a:cubicBezTo>
                    <a:pt x="3035270" y="482456"/>
                    <a:pt x="3035066" y="493835"/>
                    <a:pt x="3030189" y="505214"/>
                  </a:cubicBezTo>
                  <a:cubicBezTo>
                    <a:pt x="3026125" y="515780"/>
                    <a:pt x="3021452" y="528989"/>
                    <a:pt x="3016168" y="544838"/>
                  </a:cubicBezTo>
                  <a:cubicBezTo>
                    <a:pt x="3010886" y="560688"/>
                    <a:pt x="3005805" y="577960"/>
                    <a:pt x="3000928" y="596654"/>
                  </a:cubicBezTo>
                  <a:lnTo>
                    <a:pt x="3274029" y="550325"/>
                  </a:lnTo>
                  <a:cubicBezTo>
                    <a:pt x="3286221" y="548699"/>
                    <a:pt x="3297194" y="551341"/>
                    <a:pt x="3306948" y="558249"/>
                  </a:cubicBezTo>
                  <a:cubicBezTo>
                    <a:pt x="3316702" y="565158"/>
                    <a:pt x="3322797" y="574708"/>
                    <a:pt x="3325236" y="586901"/>
                  </a:cubicBezTo>
                  <a:cubicBezTo>
                    <a:pt x="3326861" y="599093"/>
                    <a:pt x="3324220" y="610269"/>
                    <a:pt x="3317311" y="620429"/>
                  </a:cubicBezTo>
                  <a:cubicBezTo>
                    <a:pt x="3310402" y="630588"/>
                    <a:pt x="3300852" y="636481"/>
                    <a:pt x="3288660" y="638107"/>
                  </a:cubicBezTo>
                  <a:lnTo>
                    <a:pt x="2987517" y="688094"/>
                  </a:lnTo>
                  <a:cubicBezTo>
                    <a:pt x="2986704" y="710852"/>
                    <a:pt x="2988330" y="732188"/>
                    <a:pt x="2992394" y="752102"/>
                  </a:cubicBezTo>
                  <a:cubicBezTo>
                    <a:pt x="2996458" y="772016"/>
                    <a:pt x="3004180" y="788881"/>
                    <a:pt x="3015559" y="802699"/>
                  </a:cubicBezTo>
                  <a:cubicBezTo>
                    <a:pt x="3050510" y="845777"/>
                    <a:pt x="3122036" y="856750"/>
                    <a:pt x="3230138" y="835617"/>
                  </a:cubicBezTo>
                  <a:cubicBezTo>
                    <a:pt x="3242330" y="833179"/>
                    <a:pt x="3253506" y="835414"/>
                    <a:pt x="3263666" y="842323"/>
                  </a:cubicBezTo>
                  <a:cubicBezTo>
                    <a:pt x="3273826" y="849232"/>
                    <a:pt x="3280125" y="858376"/>
                    <a:pt x="3282564" y="869755"/>
                  </a:cubicBezTo>
                  <a:cubicBezTo>
                    <a:pt x="3285002" y="881947"/>
                    <a:pt x="3282767" y="893123"/>
                    <a:pt x="3275858" y="903283"/>
                  </a:cubicBezTo>
                  <a:cubicBezTo>
                    <a:pt x="3268949" y="913443"/>
                    <a:pt x="3259805" y="919742"/>
                    <a:pt x="3248426" y="922180"/>
                  </a:cubicBezTo>
                  <a:cubicBezTo>
                    <a:pt x="3208599" y="930308"/>
                    <a:pt x="3170804" y="934372"/>
                    <a:pt x="3135040" y="934372"/>
                  </a:cubicBezTo>
                  <a:cubicBezTo>
                    <a:pt x="3050510" y="934372"/>
                    <a:pt x="2987924" y="909176"/>
                    <a:pt x="2947284" y="858782"/>
                  </a:cubicBezTo>
                  <a:cubicBezTo>
                    <a:pt x="2929402" y="836836"/>
                    <a:pt x="2917007" y="812452"/>
                    <a:pt x="2910098" y="785630"/>
                  </a:cubicBezTo>
                  <a:cubicBezTo>
                    <a:pt x="2903189" y="758808"/>
                    <a:pt x="2899735" y="731579"/>
                    <a:pt x="2899735" y="703944"/>
                  </a:cubicBezTo>
                  <a:lnTo>
                    <a:pt x="2802199" y="719793"/>
                  </a:lnTo>
                  <a:cubicBezTo>
                    <a:pt x="2800573" y="719793"/>
                    <a:pt x="2799354" y="719996"/>
                    <a:pt x="2798541" y="720403"/>
                  </a:cubicBezTo>
                  <a:cubicBezTo>
                    <a:pt x="2797728" y="720809"/>
                    <a:pt x="2796509" y="721012"/>
                    <a:pt x="2794884" y="721012"/>
                  </a:cubicBezTo>
                  <a:cubicBezTo>
                    <a:pt x="2783504" y="721012"/>
                    <a:pt x="2773751" y="717558"/>
                    <a:pt x="2765623" y="710649"/>
                  </a:cubicBezTo>
                  <a:cubicBezTo>
                    <a:pt x="2757495" y="703740"/>
                    <a:pt x="2752618" y="694597"/>
                    <a:pt x="2750992" y="683217"/>
                  </a:cubicBezTo>
                  <a:cubicBezTo>
                    <a:pt x="2749367" y="671025"/>
                    <a:pt x="2752008" y="660053"/>
                    <a:pt x="2758917" y="650299"/>
                  </a:cubicBezTo>
                  <a:cubicBezTo>
                    <a:pt x="2765826" y="640545"/>
                    <a:pt x="2775376" y="634449"/>
                    <a:pt x="2787568" y="632011"/>
                  </a:cubicBezTo>
                  <a:lnTo>
                    <a:pt x="2907050" y="612504"/>
                  </a:lnTo>
                  <a:cubicBezTo>
                    <a:pt x="2913552" y="576740"/>
                    <a:pt x="2921477" y="545854"/>
                    <a:pt x="2930824" y="519845"/>
                  </a:cubicBezTo>
                  <a:cubicBezTo>
                    <a:pt x="2940172" y="493835"/>
                    <a:pt x="2946064" y="477579"/>
                    <a:pt x="2948503" y="471077"/>
                  </a:cubicBezTo>
                  <a:cubicBezTo>
                    <a:pt x="2953380" y="459697"/>
                    <a:pt x="2961508" y="451773"/>
                    <a:pt x="2972887" y="447302"/>
                  </a:cubicBezTo>
                  <a:cubicBezTo>
                    <a:pt x="2978576" y="445067"/>
                    <a:pt x="2984266" y="443899"/>
                    <a:pt x="2989956" y="443797"/>
                  </a:cubicBezTo>
                  <a:close/>
                  <a:moveTo>
                    <a:pt x="1875454" y="358605"/>
                  </a:moveTo>
                  <a:cubicBezTo>
                    <a:pt x="1883684" y="359215"/>
                    <a:pt x="1891456" y="362568"/>
                    <a:pt x="1898772" y="368664"/>
                  </a:cubicBezTo>
                  <a:cubicBezTo>
                    <a:pt x="1908525" y="376792"/>
                    <a:pt x="1914215" y="386952"/>
                    <a:pt x="1915840" y="399144"/>
                  </a:cubicBezTo>
                  <a:lnTo>
                    <a:pt x="1926813" y="514968"/>
                  </a:lnTo>
                  <a:lnTo>
                    <a:pt x="2048733" y="510091"/>
                  </a:lnTo>
                  <a:cubicBezTo>
                    <a:pt x="2061738" y="510091"/>
                    <a:pt x="2072508" y="514155"/>
                    <a:pt x="2081042" y="522283"/>
                  </a:cubicBezTo>
                  <a:cubicBezTo>
                    <a:pt x="2089576" y="530411"/>
                    <a:pt x="2094250" y="540571"/>
                    <a:pt x="2095063" y="552763"/>
                  </a:cubicBezTo>
                  <a:cubicBezTo>
                    <a:pt x="2095876" y="564955"/>
                    <a:pt x="2092015" y="575521"/>
                    <a:pt x="2083480" y="584462"/>
                  </a:cubicBezTo>
                  <a:cubicBezTo>
                    <a:pt x="2074946" y="593403"/>
                    <a:pt x="2064583" y="598280"/>
                    <a:pt x="2052391" y="599093"/>
                  </a:cubicBezTo>
                  <a:lnTo>
                    <a:pt x="1935348" y="603969"/>
                  </a:lnTo>
                  <a:lnTo>
                    <a:pt x="1954855" y="811233"/>
                  </a:lnTo>
                  <a:cubicBezTo>
                    <a:pt x="1954855" y="813672"/>
                    <a:pt x="1954448" y="815297"/>
                    <a:pt x="1953636" y="816110"/>
                  </a:cubicBezTo>
                  <a:lnTo>
                    <a:pt x="2188941" y="816110"/>
                  </a:lnTo>
                  <a:cubicBezTo>
                    <a:pt x="2201133" y="816110"/>
                    <a:pt x="2211496" y="820377"/>
                    <a:pt x="2220031" y="828912"/>
                  </a:cubicBezTo>
                  <a:cubicBezTo>
                    <a:pt x="2228565" y="837446"/>
                    <a:pt x="2232832" y="847809"/>
                    <a:pt x="2232832" y="860001"/>
                  </a:cubicBezTo>
                  <a:cubicBezTo>
                    <a:pt x="2232832" y="872193"/>
                    <a:pt x="2228565" y="882760"/>
                    <a:pt x="2220031" y="891700"/>
                  </a:cubicBezTo>
                  <a:cubicBezTo>
                    <a:pt x="2211496" y="900641"/>
                    <a:pt x="2201133" y="905112"/>
                    <a:pt x="2188941" y="905112"/>
                  </a:cubicBezTo>
                  <a:lnTo>
                    <a:pt x="1578122" y="905112"/>
                  </a:lnTo>
                  <a:cubicBezTo>
                    <a:pt x="1565930" y="905112"/>
                    <a:pt x="1555364" y="900641"/>
                    <a:pt x="1546423" y="891700"/>
                  </a:cubicBezTo>
                  <a:cubicBezTo>
                    <a:pt x="1537482" y="882760"/>
                    <a:pt x="1533012" y="872193"/>
                    <a:pt x="1533012" y="860001"/>
                  </a:cubicBezTo>
                  <a:cubicBezTo>
                    <a:pt x="1533012" y="847809"/>
                    <a:pt x="1537482" y="837446"/>
                    <a:pt x="1546423" y="828912"/>
                  </a:cubicBezTo>
                  <a:cubicBezTo>
                    <a:pt x="1555364" y="820377"/>
                    <a:pt x="1565930" y="816110"/>
                    <a:pt x="1578122" y="816110"/>
                  </a:cubicBezTo>
                  <a:lnTo>
                    <a:pt x="1865853" y="816110"/>
                  </a:lnTo>
                  <a:lnTo>
                    <a:pt x="1846346" y="607627"/>
                  </a:lnTo>
                  <a:lnTo>
                    <a:pt x="1689069" y="613723"/>
                  </a:lnTo>
                  <a:lnTo>
                    <a:pt x="1687850" y="613723"/>
                  </a:lnTo>
                  <a:cubicBezTo>
                    <a:pt x="1675658" y="613723"/>
                    <a:pt x="1665295" y="609659"/>
                    <a:pt x="1656760" y="601531"/>
                  </a:cubicBezTo>
                  <a:cubicBezTo>
                    <a:pt x="1648226" y="593403"/>
                    <a:pt x="1643552" y="583243"/>
                    <a:pt x="1642740" y="571051"/>
                  </a:cubicBezTo>
                  <a:cubicBezTo>
                    <a:pt x="1641927" y="558859"/>
                    <a:pt x="1645788" y="548293"/>
                    <a:pt x="1654322" y="539352"/>
                  </a:cubicBezTo>
                  <a:cubicBezTo>
                    <a:pt x="1662856" y="530411"/>
                    <a:pt x="1673220" y="525534"/>
                    <a:pt x="1685412" y="524721"/>
                  </a:cubicBezTo>
                  <a:lnTo>
                    <a:pt x="1837812" y="518625"/>
                  </a:lnTo>
                  <a:lnTo>
                    <a:pt x="1826839" y="407678"/>
                  </a:lnTo>
                  <a:cubicBezTo>
                    <a:pt x="1825213" y="395486"/>
                    <a:pt x="1828464" y="384717"/>
                    <a:pt x="1836592" y="375369"/>
                  </a:cubicBezTo>
                  <a:cubicBezTo>
                    <a:pt x="1844721" y="366022"/>
                    <a:pt x="1854880" y="360536"/>
                    <a:pt x="1867072" y="358910"/>
                  </a:cubicBezTo>
                  <a:cubicBezTo>
                    <a:pt x="1869917" y="358504"/>
                    <a:pt x="1872711" y="358402"/>
                    <a:pt x="1875454" y="358605"/>
                  </a:cubicBezTo>
                  <a:close/>
                  <a:moveTo>
                    <a:pt x="1598772" y="234323"/>
                  </a:moveTo>
                  <a:cubicBezTo>
                    <a:pt x="1601871" y="234069"/>
                    <a:pt x="1605148" y="234145"/>
                    <a:pt x="1608602" y="234552"/>
                  </a:cubicBezTo>
                  <a:lnTo>
                    <a:pt x="2146269" y="265032"/>
                  </a:lnTo>
                  <a:cubicBezTo>
                    <a:pt x="2158461" y="265845"/>
                    <a:pt x="2168621" y="270924"/>
                    <a:pt x="2176749" y="280272"/>
                  </a:cubicBezTo>
                  <a:cubicBezTo>
                    <a:pt x="2184877" y="289619"/>
                    <a:pt x="2188535" y="300388"/>
                    <a:pt x="2187722" y="312580"/>
                  </a:cubicBezTo>
                  <a:cubicBezTo>
                    <a:pt x="2186909" y="323960"/>
                    <a:pt x="2182236" y="333713"/>
                    <a:pt x="2173701" y="341841"/>
                  </a:cubicBezTo>
                  <a:cubicBezTo>
                    <a:pt x="2165167" y="349969"/>
                    <a:pt x="2154804" y="354033"/>
                    <a:pt x="2142612" y="354033"/>
                  </a:cubicBezTo>
                  <a:lnTo>
                    <a:pt x="2140173" y="354033"/>
                  </a:lnTo>
                  <a:lnTo>
                    <a:pt x="1603725" y="323553"/>
                  </a:lnTo>
                  <a:cubicBezTo>
                    <a:pt x="1591533" y="322740"/>
                    <a:pt x="1581170" y="317864"/>
                    <a:pt x="1572636" y="308923"/>
                  </a:cubicBezTo>
                  <a:cubicBezTo>
                    <a:pt x="1564101" y="299982"/>
                    <a:pt x="1560241" y="289416"/>
                    <a:pt x="1561053" y="277224"/>
                  </a:cubicBezTo>
                  <a:cubicBezTo>
                    <a:pt x="1562679" y="265032"/>
                    <a:pt x="1567556" y="254465"/>
                    <a:pt x="1575684" y="245524"/>
                  </a:cubicBezTo>
                  <a:cubicBezTo>
                    <a:pt x="1581780" y="238819"/>
                    <a:pt x="1589476" y="235085"/>
                    <a:pt x="1598772" y="234323"/>
                  </a:cubicBezTo>
                  <a:close/>
                  <a:moveTo>
                    <a:pt x="462554" y="218397"/>
                  </a:moveTo>
                  <a:cubicBezTo>
                    <a:pt x="468244" y="218194"/>
                    <a:pt x="473933" y="219108"/>
                    <a:pt x="479623" y="221140"/>
                  </a:cubicBezTo>
                  <a:cubicBezTo>
                    <a:pt x="491002" y="225205"/>
                    <a:pt x="499130" y="232926"/>
                    <a:pt x="504007" y="244305"/>
                  </a:cubicBezTo>
                  <a:cubicBezTo>
                    <a:pt x="508884" y="255684"/>
                    <a:pt x="508884" y="267064"/>
                    <a:pt x="504007" y="278443"/>
                  </a:cubicBezTo>
                  <a:cubicBezTo>
                    <a:pt x="500756" y="287384"/>
                    <a:pt x="497301" y="299372"/>
                    <a:pt x="493644" y="314409"/>
                  </a:cubicBezTo>
                  <a:cubicBezTo>
                    <a:pt x="489986" y="329446"/>
                    <a:pt x="487344" y="345702"/>
                    <a:pt x="485719" y="363177"/>
                  </a:cubicBezTo>
                  <a:cubicBezTo>
                    <a:pt x="484093" y="380653"/>
                    <a:pt x="484296" y="397925"/>
                    <a:pt x="486328" y="414993"/>
                  </a:cubicBezTo>
                  <a:cubicBezTo>
                    <a:pt x="488360" y="432062"/>
                    <a:pt x="494253" y="446693"/>
                    <a:pt x="504007" y="458885"/>
                  </a:cubicBezTo>
                  <a:cubicBezTo>
                    <a:pt x="511322" y="467825"/>
                    <a:pt x="520669" y="474734"/>
                    <a:pt x="532048" y="479611"/>
                  </a:cubicBezTo>
                  <a:cubicBezTo>
                    <a:pt x="543428" y="484488"/>
                    <a:pt x="555823" y="487942"/>
                    <a:pt x="569234" y="489974"/>
                  </a:cubicBezTo>
                  <a:cubicBezTo>
                    <a:pt x="582645" y="492006"/>
                    <a:pt x="596463" y="492616"/>
                    <a:pt x="610687" y="491803"/>
                  </a:cubicBezTo>
                  <a:cubicBezTo>
                    <a:pt x="624911" y="490990"/>
                    <a:pt x="638525" y="489771"/>
                    <a:pt x="651530" y="488145"/>
                  </a:cubicBezTo>
                  <a:cubicBezTo>
                    <a:pt x="692170" y="482456"/>
                    <a:pt x="728543" y="480627"/>
                    <a:pt x="760648" y="482659"/>
                  </a:cubicBezTo>
                  <a:cubicBezTo>
                    <a:pt x="792754" y="484691"/>
                    <a:pt x="821202" y="489161"/>
                    <a:pt x="845992" y="496070"/>
                  </a:cubicBezTo>
                  <a:cubicBezTo>
                    <a:pt x="870783" y="502979"/>
                    <a:pt x="892322" y="511310"/>
                    <a:pt x="910610" y="521064"/>
                  </a:cubicBezTo>
                  <a:cubicBezTo>
                    <a:pt x="928898" y="530817"/>
                    <a:pt x="944138" y="540977"/>
                    <a:pt x="956330" y="551544"/>
                  </a:cubicBezTo>
                  <a:cubicBezTo>
                    <a:pt x="982340" y="572677"/>
                    <a:pt x="1002456" y="598280"/>
                    <a:pt x="1016680" y="628353"/>
                  </a:cubicBezTo>
                  <a:cubicBezTo>
                    <a:pt x="1030905" y="658427"/>
                    <a:pt x="1038829" y="690533"/>
                    <a:pt x="1040455" y="724670"/>
                  </a:cubicBezTo>
                  <a:cubicBezTo>
                    <a:pt x="1042080" y="769374"/>
                    <a:pt x="1036188" y="810217"/>
                    <a:pt x="1022776" y="847200"/>
                  </a:cubicBezTo>
                  <a:cubicBezTo>
                    <a:pt x="1009365" y="884182"/>
                    <a:pt x="989248" y="915272"/>
                    <a:pt x="962426" y="940468"/>
                  </a:cubicBezTo>
                  <a:cubicBezTo>
                    <a:pt x="946170" y="955912"/>
                    <a:pt x="923818" y="970339"/>
                    <a:pt x="895370" y="983750"/>
                  </a:cubicBezTo>
                  <a:cubicBezTo>
                    <a:pt x="866922" y="997161"/>
                    <a:pt x="830752" y="1003867"/>
                    <a:pt x="786861" y="1003867"/>
                  </a:cubicBezTo>
                  <a:cubicBezTo>
                    <a:pt x="780359" y="1003867"/>
                    <a:pt x="774060" y="1003867"/>
                    <a:pt x="767964" y="1003867"/>
                  </a:cubicBezTo>
                  <a:cubicBezTo>
                    <a:pt x="761868" y="1003867"/>
                    <a:pt x="755568" y="1003054"/>
                    <a:pt x="749066" y="1001428"/>
                  </a:cubicBezTo>
                  <a:cubicBezTo>
                    <a:pt x="736874" y="999803"/>
                    <a:pt x="726714" y="994520"/>
                    <a:pt x="718586" y="985579"/>
                  </a:cubicBezTo>
                  <a:cubicBezTo>
                    <a:pt x="710458" y="976638"/>
                    <a:pt x="707207" y="966072"/>
                    <a:pt x="708832" y="953880"/>
                  </a:cubicBezTo>
                  <a:cubicBezTo>
                    <a:pt x="710458" y="941688"/>
                    <a:pt x="715944" y="931528"/>
                    <a:pt x="725292" y="923400"/>
                  </a:cubicBezTo>
                  <a:cubicBezTo>
                    <a:pt x="734639" y="915272"/>
                    <a:pt x="745408" y="912020"/>
                    <a:pt x="757600" y="913646"/>
                  </a:cubicBezTo>
                  <a:cubicBezTo>
                    <a:pt x="820999" y="920148"/>
                    <a:pt x="868954" y="907550"/>
                    <a:pt x="901466" y="875851"/>
                  </a:cubicBezTo>
                  <a:cubicBezTo>
                    <a:pt x="937229" y="841713"/>
                    <a:pt x="953892" y="792132"/>
                    <a:pt x="951453" y="727108"/>
                  </a:cubicBezTo>
                  <a:cubicBezTo>
                    <a:pt x="950640" y="705976"/>
                    <a:pt x="945764" y="686062"/>
                    <a:pt x="936823" y="667368"/>
                  </a:cubicBezTo>
                  <a:cubicBezTo>
                    <a:pt x="927882" y="648673"/>
                    <a:pt x="915284" y="632417"/>
                    <a:pt x="899028" y="618600"/>
                  </a:cubicBezTo>
                  <a:cubicBezTo>
                    <a:pt x="847008" y="575521"/>
                    <a:pt x="768573" y="561297"/>
                    <a:pt x="663722" y="575928"/>
                  </a:cubicBezTo>
                  <a:cubicBezTo>
                    <a:pt x="557245" y="591371"/>
                    <a:pt x="480842" y="570644"/>
                    <a:pt x="434512" y="513749"/>
                  </a:cubicBezTo>
                  <a:cubicBezTo>
                    <a:pt x="415818" y="489365"/>
                    <a:pt x="404236" y="462542"/>
                    <a:pt x="399765" y="433281"/>
                  </a:cubicBezTo>
                  <a:cubicBezTo>
                    <a:pt x="395295" y="404020"/>
                    <a:pt x="394482" y="376385"/>
                    <a:pt x="397327" y="350376"/>
                  </a:cubicBezTo>
                  <a:cubicBezTo>
                    <a:pt x="400172" y="324366"/>
                    <a:pt x="404642" y="301608"/>
                    <a:pt x="410738" y="282100"/>
                  </a:cubicBezTo>
                  <a:cubicBezTo>
                    <a:pt x="416834" y="262593"/>
                    <a:pt x="420695" y="250808"/>
                    <a:pt x="422320" y="246744"/>
                  </a:cubicBezTo>
                  <a:cubicBezTo>
                    <a:pt x="426384" y="235365"/>
                    <a:pt x="434106" y="227237"/>
                    <a:pt x="445485" y="222360"/>
                  </a:cubicBezTo>
                  <a:cubicBezTo>
                    <a:pt x="451175" y="219921"/>
                    <a:pt x="456864" y="218601"/>
                    <a:pt x="462554" y="218397"/>
                  </a:cubicBezTo>
                  <a:close/>
                  <a:moveTo>
                    <a:pt x="46883" y="183040"/>
                  </a:moveTo>
                  <a:cubicBezTo>
                    <a:pt x="49677" y="183244"/>
                    <a:pt x="52496" y="183752"/>
                    <a:pt x="55341" y="184565"/>
                  </a:cubicBezTo>
                  <a:lnTo>
                    <a:pt x="210180" y="224798"/>
                  </a:lnTo>
                  <a:cubicBezTo>
                    <a:pt x="221559" y="228049"/>
                    <a:pt x="230500" y="234958"/>
                    <a:pt x="237002" y="245524"/>
                  </a:cubicBezTo>
                  <a:cubicBezTo>
                    <a:pt x="243504" y="256091"/>
                    <a:pt x="245130" y="267064"/>
                    <a:pt x="241879" y="278443"/>
                  </a:cubicBezTo>
                  <a:cubicBezTo>
                    <a:pt x="239440" y="288196"/>
                    <a:pt x="234157" y="296121"/>
                    <a:pt x="226029" y="302217"/>
                  </a:cubicBezTo>
                  <a:cubicBezTo>
                    <a:pt x="217901" y="308313"/>
                    <a:pt x="208960" y="311361"/>
                    <a:pt x="199207" y="311361"/>
                  </a:cubicBezTo>
                  <a:cubicBezTo>
                    <a:pt x="193517" y="311361"/>
                    <a:pt x="189453" y="310955"/>
                    <a:pt x="187015" y="310142"/>
                  </a:cubicBezTo>
                  <a:lnTo>
                    <a:pt x="33396" y="269908"/>
                  </a:lnTo>
                  <a:cubicBezTo>
                    <a:pt x="21204" y="266657"/>
                    <a:pt x="12060" y="259749"/>
                    <a:pt x="5964" y="249182"/>
                  </a:cubicBezTo>
                  <a:cubicBezTo>
                    <a:pt x="-132" y="238616"/>
                    <a:pt x="-1555" y="227643"/>
                    <a:pt x="1696" y="216264"/>
                  </a:cubicBezTo>
                  <a:cubicBezTo>
                    <a:pt x="4948" y="204884"/>
                    <a:pt x="11856" y="195944"/>
                    <a:pt x="22423" y="189441"/>
                  </a:cubicBezTo>
                  <a:cubicBezTo>
                    <a:pt x="30348" y="184565"/>
                    <a:pt x="38501" y="182431"/>
                    <a:pt x="46883" y="183040"/>
                  </a:cubicBezTo>
                  <a:close/>
                  <a:moveTo>
                    <a:pt x="1280942" y="158809"/>
                  </a:moveTo>
                  <a:cubicBezTo>
                    <a:pt x="1286428" y="158098"/>
                    <a:pt x="1292016" y="158555"/>
                    <a:pt x="1297706" y="160180"/>
                  </a:cubicBezTo>
                  <a:lnTo>
                    <a:pt x="1487901" y="211387"/>
                  </a:lnTo>
                  <a:cubicBezTo>
                    <a:pt x="1500093" y="214638"/>
                    <a:pt x="1509237" y="221547"/>
                    <a:pt x="1515333" y="232113"/>
                  </a:cubicBezTo>
                  <a:cubicBezTo>
                    <a:pt x="1521429" y="242680"/>
                    <a:pt x="1522852" y="253653"/>
                    <a:pt x="1519600" y="265032"/>
                  </a:cubicBezTo>
                  <a:cubicBezTo>
                    <a:pt x="1517162" y="274785"/>
                    <a:pt x="1511879" y="282710"/>
                    <a:pt x="1503751" y="288806"/>
                  </a:cubicBezTo>
                  <a:cubicBezTo>
                    <a:pt x="1495623" y="294902"/>
                    <a:pt x="1486682" y="297950"/>
                    <a:pt x="1476928" y="297950"/>
                  </a:cubicBezTo>
                  <a:cubicBezTo>
                    <a:pt x="1472052" y="297950"/>
                    <a:pt x="1468394" y="297544"/>
                    <a:pt x="1465956" y="296731"/>
                  </a:cubicBezTo>
                  <a:lnTo>
                    <a:pt x="1274541" y="245524"/>
                  </a:lnTo>
                  <a:cubicBezTo>
                    <a:pt x="1263162" y="242273"/>
                    <a:pt x="1254221" y="235365"/>
                    <a:pt x="1247719" y="224798"/>
                  </a:cubicBezTo>
                  <a:cubicBezTo>
                    <a:pt x="1241216" y="214232"/>
                    <a:pt x="1239591" y="203259"/>
                    <a:pt x="1242842" y="191880"/>
                  </a:cubicBezTo>
                  <a:cubicBezTo>
                    <a:pt x="1246906" y="179688"/>
                    <a:pt x="1254221" y="170544"/>
                    <a:pt x="1264788" y="164448"/>
                  </a:cubicBezTo>
                  <a:cubicBezTo>
                    <a:pt x="1270071" y="161400"/>
                    <a:pt x="1275456" y="159520"/>
                    <a:pt x="1280942" y="158809"/>
                  </a:cubicBezTo>
                  <a:close/>
                  <a:moveTo>
                    <a:pt x="1834764" y="72246"/>
                  </a:moveTo>
                  <a:cubicBezTo>
                    <a:pt x="1840453" y="73160"/>
                    <a:pt x="1845940" y="75243"/>
                    <a:pt x="1851223" y="78494"/>
                  </a:cubicBezTo>
                  <a:lnTo>
                    <a:pt x="1956074" y="145550"/>
                  </a:lnTo>
                  <a:cubicBezTo>
                    <a:pt x="1966641" y="152052"/>
                    <a:pt x="1973143" y="161196"/>
                    <a:pt x="1975581" y="172982"/>
                  </a:cubicBezTo>
                  <a:cubicBezTo>
                    <a:pt x="1978020" y="184768"/>
                    <a:pt x="1975988" y="195944"/>
                    <a:pt x="1969485" y="206510"/>
                  </a:cubicBezTo>
                  <a:cubicBezTo>
                    <a:pt x="1960544" y="220328"/>
                    <a:pt x="1947946" y="227237"/>
                    <a:pt x="1931690" y="227237"/>
                  </a:cubicBezTo>
                  <a:cubicBezTo>
                    <a:pt x="1923562" y="227237"/>
                    <a:pt x="1915840" y="224798"/>
                    <a:pt x="1908525" y="219921"/>
                  </a:cubicBezTo>
                  <a:lnTo>
                    <a:pt x="1803674" y="154084"/>
                  </a:lnTo>
                  <a:cubicBezTo>
                    <a:pt x="1793108" y="147582"/>
                    <a:pt x="1786402" y="138235"/>
                    <a:pt x="1783557" y="126043"/>
                  </a:cubicBezTo>
                  <a:cubicBezTo>
                    <a:pt x="1780713" y="113851"/>
                    <a:pt x="1782541" y="102472"/>
                    <a:pt x="1789044" y="91905"/>
                  </a:cubicBezTo>
                  <a:cubicBezTo>
                    <a:pt x="1795546" y="82152"/>
                    <a:pt x="1804893" y="75852"/>
                    <a:pt x="1817085" y="73008"/>
                  </a:cubicBezTo>
                  <a:cubicBezTo>
                    <a:pt x="1823181" y="71585"/>
                    <a:pt x="1829074" y="71331"/>
                    <a:pt x="1834764" y="72246"/>
                  </a:cubicBezTo>
                  <a:close/>
                  <a:moveTo>
                    <a:pt x="651530" y="61121"/>
                  </a:moveTo>
                  <a:cubicBezTo>
                    <a:pt x="667583" y="61121"/>
                    <a:pt x="683636" y="61832"/>
                    <a:pt x="699688" y="63254"/>
                  </a:cubicBezTo>
                  <a:cubicBezTo>
                    <a:pt x="731794" y="66099"/>
                    <a:pt x="762274" y="72601"/>
                    <a:pt x="791128" y="82761"/>
                  </a:cubicBezTo>
                  <a:cubicBezTo>
                    <a:pt x="819983" y="92921"/>
                    <a:pt x="844570" y="108974"/>
                    <a:pt x="864890" y="130920"/>
                  </a:cubicBezTo>
                  <a:cubicBezTo>
                    <a:pt x="925037" y="195131"/>
                    <a:pt x="929508" y="293886"/>
                    <a:pt x="878301" y="427185"/>
                  </a:cubicBezTo>
                  <a:cubicBezTo>
                    <a:pt x="874237" y="436126"/>
                    <a:pt x="868548" y="443035"/>
                    <a:pt x="861232" y="447912"/>
                  </a:cubicBezTo>
                  <a:cubicBezTo>
                    <a:pt x="853917" y="452789"/>
                    <a:pt x="845789" y="455227"/>
                    <a:pt x="836848" y="455227"/>
                  </a:cubicBezTo>
                  <a:cubicBezTo>
                    <a:pt x="831159" y="455227"/>
                    <a:pt x="825876" y="454008"/>
                    <a:pt x="820999" y="451569"/>
                  </a:cubicBezTo>
                  <a:cubicBezTo>
                    <a:pt x="809620" y="447505"/>
                    <a:pt x="801492" y="439784"/>
                    <a:pt x="796615" y="428404"/>
                  </a:cubicBezTo>
                  <a:cubicBezTo>
                    <a:pt x="791738" y="417025"/>
                    <a:pt x="791332" y="405646"/>
                    <a:pt x="795396" y="394267"/>
                  </a:cubicBezTo>
                  <a:cubicBezTo>
                    <a:pt x="801898" y="377198"/>
                    <a:pt x="807791" y="359317"/>
                    <a:pt x="813074" y="340622"/>
                  </a:cubicBezTo>
                  <a:cubicBezTo>
                    <a:pt x="818357" y="321928"/>
                    <a:pt x="821812" y="303436"/>
                    <a:pt x="823437" y="285148"/>
                  </a:cubicBezTo>
                  <a:cubicBezTo>
                    <a:pt x="825063" y="266861"/>
                    <a:pt x="824250" y="249385"/>
                    <a:pt x="820999" y="232723"/>
                  </a:cubicBezTo>
                  <a:cubicBezTo>
                    <a:pt x="817748" y="216060"/>
                    <a:pt x="810839" y="202040"/>
                    <a:pt x="800272" y="190661"/>
                  </a:cubicBezTo>
                  <a:cubicBezTo>
                    <a:pt x="782391" y="171966"/>
                    <a:pt x="756584" y="159977"/>
                    <a:pt x="722853" y="154694"/>
                  </a:cubicBezTo>
                  <a:cubicBezTo>
                    <a:pt x="689122" y="149411"/>
                    <a:pt x="653968" y="148192"/>
                    <a:pt x="617392" y="151036"/>
                  </a:cubicBezTo>
                  <a:cubicBezTo>
                    <a:pt x="580816" y="153881"/>
                    <a:pt x="545866" y="158961"/>
                    <a:pt x="512541" y="166276"/>
                  </a:cubicBezTo>
                  <a:cubicBezTo>
                    <a:pt x="479216" y="173592"/>
                    <a:pt x="453613" y="180094"/>
                    <a:pt x="435732" y="185784"/>
                  </a:cubicBezTo>
                  <a:cubicBezTo>
                    <a:pt x="424352" y="189848"/>
                    <a:pt x="413176" y="188832"/>
                    <a:pt x="402204" y="182736"/>
                  </a:cubicBezTo>
                  <a:cubicBezTo>
                    <a:pt x="391231" y="176640"/>
                    <a:pt x="383712" y="167902"/>
                    <a:pt x="379648" y="156523"/>
                  </a:cubicBezTo>
                  <a:cubicBezTo>
                    <a:pt x="375584" y="145144"/>
                    <a:pt x="376397" y="133968"/>
                    <a:pt x="382087" y="122995"/>
                  </a:cubicBezTo>
                  <a:cubicBezTo>
                    <a:pt x="387776" y="112022"/>
                    <a:pt x="396717" y="104504"/>
                    <a:pt x="408909" y="100440"/>
                  </a:cubicBezTo>
                  <a:cubicBezTo>
                    <a:pt x="414599" y="98814"/>
                    <a:pt x="426994" y="95360"/>
                    <a:pt x="446095" y="90077"/>
                  </a:cubicBezTo>
                  <a:cubicBezTo>
                    <a:pt x="465196" y="84793"/>
                    <a:pt x="488157" y="79713"/>
                    <a:pt x="514980" y="74836"/>
                  </a:cubicBezTo>
                  <a:cubicBezTo>
                    <a:pt x="541802" y="69960"/>
                    <a:pt x="571266" y="66099"/>
                    <a:pt x="603372" y="63254"/>
                  </a:cubicBezTo>
                  <a:cubicBezTo>
                    <a:pt x="619424" y="61832"/>
                    <a:pt x="635477" y="61121"/>
                    <a:pt x="651530" y="61121"/>
                  </a:cubicBezTo>
                  <a:close/>
                  <a:moveTo>
                    <a:pt x="3136260" y="29116"/>
                  </a:moveTo>
                  <a:cubicBezTo>
                    <a:pt x="3148452" y="27084"/>
                    <a:pt x="3159424" y="29320"/>
                    <a:pt x="3169178" y="35822"/>
                  </a:cubicBezTo>
                  <a:lnTo>
                    <a:pt x="3272810" y="107755"/>
                  </a:lnTo>
                  <a:cubicBezTo>
                    <a:pt x="3282564" y="114257"/>
                    <a:pt x="3288456" y="123604"/>
                    <a:pt x="3290488" y="135796"/>
                  </a:cubicBezTo>
                  <a:cubicBezTo>
                    <a:pt x="3292520" y="147988"/>
                    <a:pt x="3290285" y="159368"/>
                    <a:pt x="3283783" y="169934"/>
                  </a:cubicBezTo>
                  <a:cubicBezTo>
                    <a:pt x="3274842" y="182126"/>
                    <a:pt x="3262650" y="188222"/>
                    <a:pt x="3247207" y="188222"/>
                  </a:cubicBezTo>
                  <a:cubicBezTo>
                    <a:pt x="3238266" y="188222"/>
                    <a:pt x="3229732" y="185784"/>
                    <a:pt x="3221604" y="180907"/>
                  </a:cubicBezTo>
                  <a:lnTo>
                    <a:pt x="3119191" y="108974"/>
                  </a:lnTo>
                  <a:cubicBezTo>
                    <a:pt x="3108624" y="102472"/>
                    <a:pt x="3102325" y="93124"/>
                    <a:pt x="3100294" y="80932"/>
                  </a:cubicBezTo>
                  <a:cubicBezTo>
                    <a:pt x="3098261" y="68740"/>
                    <a:pt x="3100903" y="57361"/>
                    <a:pt x="3108218" y="46795"/>
                  </a:cubicBezTo>
                  <a:cubicBezTo>
                    <a:pt x="3114720" y="37041"/>
                    <a:pt x="3124068" y="31148"/>
                    <a:pt x="3136260" y="29116"/>
                  </a:cubicBezTo>
                  <a:close/>
                  <a:moveTo>
                    <a:pt x="2888762" y="8"/>
                  </a:moveTo>
                  <a:cubicBezTo>
                    <a:pt x="2894452" y="-93"/>
                    <a:pt x="2900141" y="872"/>
                    <a:pt x="2905831" y="2904"/>
                  </a:cubicBezTo>
                  <a:cubicBezTo>
                    <a:pt x="2917210" y="6968"/>
                    <a:pt x="2925338" y="14689"/>
                    <a:pt x="2930215" y="26068"/>
                  </a:cubicBezTo>
                  <a:cubicBezTo>
                    <a:pt x="2935092" y="37448"/>
                    <a:pt x="2935498" y="48827"/>
                    <a:pt x="2931434" y="60206"/>
                  </a:cubicBezTo>
                  <a:lnTo>
                    <a:pt x="2849748" y="262593"/>
                  </a:lnTo>
                  <a:lnTo>
                    <a:pt x="3299632" y="313800"/>
                  </a:lnTo>
                  <a:cubicBezTo>
                    <a:pt x="3311824" y="315425"/>
                    <a:pt x="3321781" y="320912"/>
                    <a:pt x="3329503" y="330259"/>
                  </a:cubicBezTo>
                  <a:cubicBezTo>
                    <a:pt x="3337224" y="339606"/>
                    <a:pt x="3340272" y="350376"/>
                    <a:pt x="3338647" y="362568"/>
                  </a:cubicBezTo>
                  <a:cubicBezTo>
                    <a:pt x="3337021" y="373947"/>
                    <a:pt x="3332145" y="383294"/>
                    <a:pt x="3324016" y="390609"/>
                  </a:cubicBezTo>
                  <a:cubicBezTo>
                    <a:pt x="3315888" y="397925"/>
                    <a:pt x="3306135" y="401582"/>
                    <a:pt x="3294756" y="401582"/>
                  </a:cubicBezTo>
                  <a:lnTo>
                    <a:pt x="3289879" y="401582"/>
                  </a:lnTo>
                  <a:lnTo>
                    <a:pt x="2815610" y="347937"/>
                  </a:lnTo>
                  <a:lnTo>
                    <a:pt x="2622976" y="829521"/>
                  </a:lnTo>
                  <a:cubicBezTo>
                    <a:pt x="2619725" y="838462"/>
                    <a:pt x="2614239" y="845371"/>
                    <a:pt x="2606517" y="850248"/>
                  </a:cubicBezTo>
                  <a:cubicBezTo>
                    <a:pt x="2598796" y="855124"/>
                    <a:pt x="2590464" y="857563"/>
                    <a:pt x="2581524" y="857563"/>
                  </a:cubicBezTo>
                  <a:cubicBezTo>
                    <a:pt x="2577460" y="857563"/>
                    <a:pt x="2572176" y="856750"/>
                    <a:pt x="2565674" y="855124"/>
                  </a:cubicBezTo>
                  <a:cubicBezTo>
                    <a:pt x="2554295" y="850248"/>
                    <a:pt x="2546167" y="842120"/>
                    <a:pt x="2541290" y="830740"/>
                  </a:cubicBezTo>
                  <a:cubicBezTo>
                    <a:pt x="2536413" y="819361"/>
                    <a:pt x="2536413" y="807982"/>
                    <a:pt x="2541290" y="796603"/>
                  </a:cubicBezTo>
                  <a:lnTo>
                    <a:pt x="2724170" y="336964"/>
                  </a:lnTo>
                  <a:lnTo>
                    <a:pt x="2507152" y="312580"/>
                  </a:lnTo>
                  <a:cubicBezTo>
                    <a:pt x="2495773" y="310955"/>
                    <a:pt x="2486020" y="305468"/>
                    <a:pt x="2477892" y="296121"/>
                  </a:cubicBezTo>
                  <a:cubicBezTo>
                    <a:pt x="2469764" y="286774"/>
                    <a:pt x="2466512" y="276004"/>
                    <a:pt x="2468138" y="263813"/>
                  </a:cubicBezTo>
                  <a:cubicBezTo>
                    <a:pt x="2469764" y="251621"/>
                    <a:pt x="2475453" y="241664"/>
                    <a:pt x="2485207" y="233942"/>
                  </a:cubicBezTo>
                  <a:cubicBezTo>
                    <a:pt x="2494960" y="226221"/>
                    <a:pt x="2505933" y="223172"/>
                    <a:pt x="2518125" y="224798"/>
                  </a:cubicBezTo>
                  <a:lnTo>
                    <a:pt x="2758308" y="251621"/>
                  </a:lnTo>
                  <a:lnTo>
                    <a:pt x="2848528" y="27288"/>
                  </a:lnTo>
                  <a:cubicBezTo>
                    <a:pt x="2852592" y="15909"/>
                    <a:pt x="2860314" y="7984"/>
                    <a:pt x="2871694" y="3513"/>
                  </a:cubicBezTo>
                  <a:cubicBezTo>
                    <a:pt x="2877383" y="1278"/>
                    <a:pt x="2883072" y="110"/>
                    <a:pt x="2888762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1" name="图片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3145" y="2836526"/>
            <a:ext cx="7353355" cy="5982500"/>
          </a:xfrm>
          <a:prstGeom prst="rect">
            <a:avLst/>
          </a:prstGeom>
        </p:spPr>
      </p:pic>
      <p:grpSp>
        <p:nvGrpSpPr>
          <p:cNvPr id="38" name="组合 37"/>
          <p:cNvGrpSpPr/>
          <p:nvPr/>
        </p:nvGrpSpPr>
        <p:grpSpPr>
          <a:xfrm>
            <a:off x="2743144" y="1327355"/>
            <a:ext cx="7353355" cy="7491671"/>
            <a:chOff x="15774755" y="893625"/>
            <a:chExt cx="7353355" cy="7491671"/>
          </a:xfrm>
        </p:grpSpPr>
        <p:grpSp>
          <p:nvGrpSpPr>
            <p:cNvPr id="22" name="组合 21"/>
            <p:cNvGrpSpPr/>
            <p:nvPr/>
          </p:nvGrpSpPr>
          <p:grpSpPr>
            <a:xfrm>
              <a:off x="18111957" y="893625"/>
              <a:ext cx="2028375" cy="5200195"/>
              <a:chOff x="18467291" y="-5100973"/>
              <a:chExt cx="7076916" cy="18143260"/>
            </a:xfrm>
          </p:grpSpPr>
          <p:grpSp>
            <p:nvGrpSpPr>
              <p:cNvPr id="23" name="组合 22"/>
              <p:cNvGrpSpPr/>
              <p:nvPr/>
            </p:nvGrpSpPr>
            <p:grpSpPr>
              <a:xfrm>
                <a:off x="18467291" y="-5100973"/>
                <a:ext cx="7076916" cy="18143260"/>
                <a:chOff x="4279745" y="1231903"/>
                <a:chExt cx="1983615" cy="5085445"/>
              </a:xfrm>
            </p:grpSpPr>
            <p:sp>
              <p:nvSpPr>
                <p:cNvPr id="26" name="Freeform 8"/>
                <p:cNvSpPr>
                  <a:spLocks/>
                </p:cNvSpPr>
                <p:nvPr/>
              </p:nvSpPr>
              <p:spPr bwMode="auto">
                <a:xfrm>
                  <a:off x="4279745" y="1231903"/>
                  <a:ext cx="1983615" cy="5085445"/>
                </a:xfrm>
                <a:custGeom>
                  <a:avLst/>
                  <a:gdLst>
                    <a:gd name="T0" fmla="*/ 172 w 172"/>
                    <a:gd name="T1" fmla="*/ 157 h 441"/>
                    <a:gd name="T2" fmla="*/ 172 w 172"/>
                    <a:gd name="T3" fmla="*/ 156 h 441"/>
                    <a:gd name="T4" fmla="*/ 172 w 172"/>
                    <a:gd name="T5" fmla="*/ 132 h 441"/>
                    <a:gd name="T6" fmla="*/ 123 w 172"/>
                    <a:gd name="T7" fmla="*/ 76 h 441"/>
                    <a:gd name="T8" fmla="*/ 123 w 172"/>
                    <a:gd name="T9" fmla="*/ 61 h 441"/>
                    <a:gd name="T10" fmla="*/ 127 w 172"/>
                    <a:gd name="T11" fmla="*/ 61 h 441"/>
                    <a:gd name="T12" fmla="*/ 133 w 172"/>
                    <a:gd name="T13" fmla="*/ 54 h 441"/>
                    <a:gd name="T14" fmla="*/ 133 w 172"/>
                    <a:gd name="T15" fmla="*/ 6 h 441"/>
                    <a:gd name="T16" fmla="*/ 127 w 172"/>
                    <a:gd name="T17" fmla="*/ 0 h 441"/>
                    <a:gd name="T18" fmla="*/ 46 w 172"/>
                    <a:gd name="T19" fmla="*/ 0 h 441"/>
                    <a:gd name="T20" fmla="*/ 39 w 172"/>
                    <a:gd name="T21" fmla="*/ 6 h 441"/>
                    <a:gd name="T22" fmla="*/ 39 w 172"/>
                    <a:gd name="T23" fmla="*/ 54 h 441"/>
                    <a:gd name="T24" fmla="*/ 46 w 172"/>
                    <a:gd name="T25" fmla="*/ 61 h 441"/>
                    <a:gd name="T26" fmla="*/ 50 w 172"/>
                    <a:gd name="T27" fmla="*/ 61 h 441"/>
                    <a:gd name="T28" fmla="*/ 50 w 172"/>
                    <a:gd name="T29" fmla="*/ 76 h 441"/>
                    <a:gd name="T30" fmla="*/ 0 w 172"/>
                    <a:gd name="T31" fmla="*/ 132 h 441"/>
                    <a:gd name="T32" fmla="*/ 0 w 172"/>
                    <a:gd name="T33" fmla="*/ 156 h 441"/>
                    <a:gd name="T34" fmla="*/ 0 w 172"/>
                    <a:gd name="T35" fmla="*/ 156 h 441"/>
                    <a:gd name="T36" fmla="*/ 7 w 172"/>
                    <a:gd name="T37" fmla="*/ 172 h 441"/>
                    <a:gd name="T38" fmla="*/ 7 w 172"/>
                    <a:gd name="T39" fmla="*/ 173 h 441"/>
                    <a:gd name="T40" fmla="*/ 0 w 172"/>
                    <a:gd name="T41" fmla="*/ 189 h 441"/>
                    <a:gd name="T42" fmla="*/ 0 w 172"/>
                    <a:gd name="T43" fmla="*/ 247 h 441"/>
                    <a:gd name="T44" fmla="*/ 0 w 172"/>
                    <a:gd name="T45" fmla="*/ 248 h 441"/>
                    <a:gd name="T46" fmla="*/ 7 w 172"/>
                    <a:gd name="T47" fmla="*/ 264 h 441"/>
                    <a:gd name="T48" fmla="*/ 7 w 172"/>
                    <a:gd name="T49" fmla="*/ 264 h 441"/>
                    <a:gd name="T50" fmla="*/ 0 w 172"/>
                    <a:gd name="T51" fmla="*/ 281 h 441"/>
                    <a:gd name="T52" fmla="*/ 0 w 172"/>
                    <a:gd name="T53" fmla="*/ 339 h 441"/>
                    <a:gd name="T54" fmla="*/ 0 w 172"/>
                    <a:gd name="T55" fmla="*/ 339 h 441"/>
                    <a:gd name="T56" fmla="*/ 7 w 172"/>
                    <a:gd name="T57" fmla="*/ 355 h 441"/>
                    <a:gd name="T58" fmla="*/ 7 w 172"/>
                    <a:gd name="T59" fmla="*/ 355 h 441"/>
                    <a:gd name="T60" fmla="*/ 0 w 172"/>
                    <a:gd name="T61" fmla="*/ 372 h 441"/>
                    <a:gd name="T62" fmla="*/ 0 w 172"/>
                    <a:gd name="T63" fmla="*/ 412 h 441"/>
                    <a:gd name="T64" fmla="*/ 29 w 172"/>
                    <a:gd name="T65" fmla="*/ 441 h 441"/>
                    <a:gd name="T66" fmla="*/ 143 w 172"/>
                    <a:gd name="T67" fmla="*/ 441 h 441"/>
                    <a:gd name="T68" fmla="*/ 172 w 172"/>
                    <a:gd name="T69" fmla="*/ 412 h 441"/>
                    <a:gd name="T70" fmla="*/ 172 w 172"/>
                    <a:gd name="T71" fmla="*/ 372 h 441"/>
                    <a:gd name="T72" fmla="*/ 165 w 172"/>
                    <a:gd name="T73" fmla="*/ 355 h 441"/>
                    <a:gd name="T74" fmla="*/ 165 w 172"/>
                    <a:gd name="T75" fmla="*/ 355 h 441"/>
                    <a:gd name="T76" fmla="*/ 172 w 172"/>
                    <a:gd name="T77" fmla="*/ 339 h 441"/>
                    <a:gd name="T78" fmla="*/ 172 w 172"/>
                    <a:gd name="T79" fmla="*/ 339 h 441"/>
                    <a:gd name="T80" fmla="*/ 172 w 172"/>
                    <a:gd name="T81" fmla="*/ 281 h 441"/>
                    <a:gd name="T82" fmla="*/ 165 w 172"/>
                    <a:gd name="T83" fmla="*/ 264 h 441"/>
                    <a:gd name="T84" fmla="*/ 165 w 172"/>
                    <a:gd name="T85" fmla="*/ 264 h 441"/>
                    <a:gd name="T86" fmla="*/ 172 w 172"/>
                    <a:gd name="T87" fmla="*/ 248 h 441"/>
                    <a:gd name="T88" fmla="*/ 172 w 172"/>
                    <a:gd name="T89" fmla="*/ 247 h 441"/>
                    <a:gd name="T90" fmla="*/ 172 w 172"/>
                    <a:gd name="T91" fmla="*/ 189 h 441"/>
                    <a:gd name="T92" fmla="*/ 165 w 172"/>
                    <a:gd name="T93" fmla="*/ 173 h 441"/>
                    <a:gd name="T94" fmla="*/ 165 w 172"/>
                    <a:gd name="T95" fmla="*/ 172 h 441"/>
                    <a:gd name="T96" fmla="*/ 172 w 172"/>
                    <a:gd name="T97" fmla="*/ 157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72" h="441">
                      <a:moveTo>
                        <a:pt x="172" y="157"/>
                      </a:moveTo>
                      <a:cubicBezTo>
                        <a:pt x="172" y="156"/>
                        <a:pt x="172" y="156"/>
                        <a:pt x="172" y="156"/>
                      </a:cubicBezTo>
                      <a:cubicBezTo>
                        <a:pt x="172" y="132"/>
                        <a:pt x="172" y="132"/>
                        <a:pt x="172" y="132"/>
                      </a:cubicBezTo>
                      <a:cubicBezTo>
                        <a:pt x="172" y="103"/>
                        <a:pt x="151" y="79"/>
                        <a:pt x="123" y="76"/>
                      </a:cubicBezTo>
                      <a:cubicBezTo>
                        <a:pt x="123" y="61"/>
                        <a:pt x="123" y="61"/>
                        <a:pt x="123" y="61"/>
                      </a:cubicBezTo>
                      <a:cubicBezTo>
                        <a:pt x="127" y="61"/>
                        <a:pt x="127" y="61"/>
                        <a:pt x="127" y="61"/>
                      </a:cubicBezTo>
                      <a:cubicBezTo>
                        <a:pt x="130" y="61"/>
                        <a:pt x="133" y="58"/>
                        <a:pt x="133" y="54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3" y="3"/>
                        <a:pt x="130" y="0"/>
                        <a:pt x="127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2" y="0"/>
                        <a:pt x="39" y="3"/>
                        <a:pt x="39" y="6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39" y="58"/>
                        <a:pt x="42" y="61"/>
                        <a:pt x="46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22" y="79"/>
                        <a:pt x="0" y="103"/>
                        <a:pt x="0" y="132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0" y="163"/>
                        <a:pt x="3" y="168"/>
                        <a:pt x="7" y="172"/>
                      </a:cubicBezTo>
                      <a:cubicBezTo>
                        <a:pt x="7" y="173"/>
                        <a:pt x="7" y="173"/>
                        <a:pt x="7" y="173"/>
                      </a:cubicBezTo>
                      <a:cubicBezTo>
                        <a:pt x="3" y="177"/>
                        <a:pt x="0" y="183"/>
                        <a:pt x="0" y="189"/>
                      </a:cubicBezTo>
                      <a:cubicBezTo>
                        <a:pt x="0" y="247"/>
                        <a:pt x="0" y="247"/>
                        <a:pt x="0" y="247"/>
                      </a:cubicBezTo>
                      <a:cubicBezTo>
                        <a:pt x="0" y="248"/>
                        <a:pt x="0" y="248"/>
                        <a:pt x="0" y="248"/>
                      </a:cubicBezTo>
                      <a:cubicBezTo>
                        <a:pt x="0" y="254"/>
                        <a:pt x="3" y="260"/>
                        <a:pt x="7" y="264"/>
                      </a:cubicBezTo>
                      <a:cubicBezTo>
                        <a:pt x="7" y="264"/>
                        <a:pt x="7" y="264"/>
                        <a:pt x="7" y="264"/>
                      </a:cubicBezTo>
                      <a:cubicBezTo>
                        <a:pt x="3" y="268"/>
                        <a:pt x="0" y="274"/>
                        <a:pt x="0" y="281"/>
                      </a:cubicBezTo>
                      <a:cubicBezTo>
                        <a:pt x="0" y="339"/>
                        <a:pt x="0" y="339"/>
                        <a:pt x="0" y="339"/>
                      </a:cubicBezTo>
                      <a:cubicBezTo>
                        <a:pt x="0" y="339"/>
                        <a:pt x="0" y="339"/>
                        <a:pt x="0" y="339"/>
                      </a:cubicBezTo>
                      <a:cubicBezTo>
                        <a:pt x="0" y="345"/>
                        <a:pt x="3" y="351"/>
                        <a:pt x="7" y="355"/>
                      </a:cubicBezTo>
                      <a:cubicBezTo>
                        <a:pt x="7" y="355"/>
                        <a:pt x="7" y="355"/>
                        <a:pt x="7" y="355"/>
                      </a:cubicBezTo>
                      <a:cubicBezTo>
                        <a:pt x="3" y="360"/>
                        <a:pt x="0" y="366"/>
                        <a:pt x="0" y="372"/>
                      </a:cubicBezTo>
                      <a:cubicBezTo>
                        <a:pt x="0" y="412"/>
                        <a:pt x="0" y="412"/>
                        <a:pt x="0" y="412"/>
                      </a:cubicBezTo>
                      <a:cubicBezTo>
                        <a:pt x="0" y="428"/>
                        <a:pt x="13" y="441"/>
                        <a:pt x="29" y="441"/>
                      </a:cubicBezTo>
                      <a:cubicBezTo>
                        <a:pt x="143" y="441"/>
                        <a:pt x="143" y="441"/>
                        <a:pt x="143" y="441"/>
                      </a:cubicBezTo>
                      <a:cubicBezTo>
                        <a:pt x="159" y="441"/>
                        <a:pt x="172" y="428"/>
                        <a:pt x="172" y="412"/>
                      </a:cubicBezTo>
                      <a:cubicBezTo>
                        <a:pt x="172" y="372"/>
                        <a:pt x="172" y="372"/>
                        <a:pt x="172" y="372"/>
                      </a:cubicBezTo>
                      <a:cubicBezTo>
                        <a:pt x="172" y="366"/>
                        <a:pt x="170" y="360"/>
                        <a:pt x="165" y="355"/>
                      </a:cubicBezTo>
                      <a:cubicBezTo>
                        <a:pt x="165" y="355"/>
                        <a:pt x="165" y="355"/>
                        <a:pt x="165" y="355"/>
                      </a:cubicBezTo>
                      <a:cubicBezTo>
                        <a:pt x="170" y="351"/>
                        <a:pt x="172" y="345"/>
                        <a:pt x="172" y="339"/>
                      </a:cubicBezTo>
                      <a:cubicBezTo>
                        <a:pt x="172" y="339"/>
                        <a:pt x="172" y="339"/>
                        <a:pt x="172" y="339"/>
                      </a:cubicBezTo>
                      <a:cubicBezTo>
                        <a:pt x="172" y="281"/>
                        <a:pt x="172" y="281"/>
                        <a:pt x="172" y="281"/>
                      </a:cubicBezTo>
                      <a:cubicBezTo>
                        <a:pt x="172" y="274"/>
                        <a:pt x="170" y="268"/>
                        <a:pt x="165" y="264"/>
                      </a:cubicBezTo>
                      <a:cubicBezTo>
                        <a:pt x="165" y="264"/>
                        <a:pt x="165" y="264"/>
                        <a:pt x="165" y="264"/>
                      </a:cubicBezTo>
                      <a:cubicBezTo>
                        <a:pt x="170" y="260"/>
                        <a:pt x="172" y="254"/>
                        <a:pt x="172" y="248"/>
                      </a:cubicBezTo>
                      <a:cubicBezTo>
                        <a:pt x="172" y="247"/>
                        <a:pt x="172" y="247"/>
                        <a:pt x="172" y="247"/>
                      </a:cubicBezTo>
                      <a:cubicBezTo>
                        <a:pt x="172" y="189"/>
                        <a:pt x="172" y="189"/>
                        <a:pt x="172" y="189"/>
                      </a:cubicBezTo>
                      <a:cubicBezTo>
                        <a:pt x="172" y="183"/>
                        <a:pt x="170" y="177"/>
                        <a:pt x="165" y="173"/>
                      </a:cubicBezTo>
                      <a:cubicBezTo>
                        <a:pt x="165" y="172"/>
                        <a:pt x="165" y="172"/>
                        <a:pt x="165" y="172"/>
                      </a:cubicBezTo>
                      <a:cubicBezTo>
                        <a:pt x="170" y="168"/>
                        <a:pt x="172" y="163"/>
                        <a:pt x="172" y="157"/>
                      </a:cubicBezTo>
                    </a:path>
                  </a:pathLst>
                </a:custGeom>
                <a:solidFill>
                  <a:srgbClr val="C3CF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9"/>
                <p:cNvSpPr>
                  <a:spLocks noEditPoints="1"/>
                </p:cNvSpPr>
                <p:nvPr/>
              </p:nvSpPr>
              <p:spPr bwMode="auto">
                <a:xfrm>
                  <a:off x="4440186" y="1932002"/>
                  <a:ext cx="1672460" cy="4224904"/>
                </a:xfrm>
                <a:custGeom>
                  <a:avLst/>
                  <a:gdLst>
                    <a:gd name="T0" fmla="*/ 0 w 145"/>
                    <a:gd name="T1" fmla="*/ 311 h 366"/>
                    <a:gd name="T2" fmla="*/ 0 w 145"/>
                    <a:gd name="T3" fmla="*/ 311 h 366"/>
                    <a:gd name="T4" fmla="*/ 11 w 145"/>
                    <a:gd name="T5" fmla="*/ 210 h 366"/>
                    <a:gd name="T6" fmla="*/ 11 w 145"/>
                    <a:gd name="T7" fmla="*/ 210 h 366"/>
                    <a:gd name="T8" fmla="*/ 11 w 145"/>
                    <a:gd name="T9" fmla="*/ 210 h 366"/>
                    <a:gd name="T10" fmla="*/ 0 w 145"/>
                    <a:gd name="T11" fmla="*/ 67 h 366"/>
                    <a:gd name="T12" fmla="*/ 72 w 145"/>
                    <a:gd name="T13" fmla="*/ 0 h 366"/>
                    <a:gd name="T14" fmla="*/ 9 w 145"/>
                    <a:gd name="T15" fmla="*/ 105 h 366"/>
                    <a:gd name="T16" fmla="*/ 3 w 145"/>
                    <a:gd name="T17" fmla="*/ 102 h 366"/>
                    <a:gd name="T18" fmla="*/ 0 w 145"/>
                    <a:gd name="T19" fmla="*/ 94 h 366"/>
                    <a:gd name="T20" fmla="*/ 3 w 145"/>
                    <a:gd name="T21" fmla="*/ 102 h 366"/>
                    <a:gd name="T22" fmla="*/ 9 w 145"/>
                    <a:gd name="T23" fmla="*/ 105 h 366"/>
                    <a:gd name="T24" fmla="*/ 103 w 145"/>
                    <a:gd name="T25" fmla="*/ 112 h 366"/>
                    <a:gd name="T26" fmla="*/ 72 w 145"/>
                    <a:gd name="T27" fmla="*/ 118 h 366"/>
                    <a:gd name="T28" fmla="*/ 97 w 145"/>
                    <a:gd name="T29" fmla="*/ 196 h 366"/>
                    <a:gd name="T30" fmla="*/ 97 w 145"/>
                    <a:gd name="T31" fmla="*/ 210 h 366"/>
                    <a:gd name="T32" fmla="*/ 72 w 145"/>
                    <a:gd name="T33" fmla="*/ 288 h 366"/>
                    <a:gd name="T34" fmla="*/ 3 w 145"/>
                    <a:gd name="T35" fmla="*/ 285 h 366"/>
                    <a:gd name="T36" fmla="*/ 3 w 145"/>
                    <a:gd name="T37" fmla="*/ 285 h 366"/>
                    <a:gd name="T38" fmla="*/ 97 w 145"/>
                    <a:gd name="T39" fmla="*/ 288 h 366"/>
                    <a:gd name="T40" fmla="*/ 97 w 145"/>
                    <a:gd name="T41" fmla="*/ 301 h 366"/>
                    <a:gd name="T42" fmla="*/ 72 w 145"/>
                    <a:gd name="T43" fmla="*/ 301 h 366"/>
                    <a:gd name="T44" fmla="*/ 129 w 145"/>
                    <a:gd name="T45" fmla="*/ 366 h 366"/>
                    <a:gd name="T46" fmla="*/ 145 w 145"/>
                    <a:gd name="T47" fmla="*/ 318 h 366"/>
                    <a:gd name="T48" fmla="*/ 115 w 145"/>
                    <a:gd name="T49" fmla="*/ 300 h 366"/>
                    <a:gd name="T50" fmla="*/ 118 w 145"/>
                    <a:gd name="T51" fmla="*/ 288 h 366"/>
                    <a:gd name="T52" fmla="*/ 142 w 145"/>
                    <a:gd name="T53" fmla="*/ 285 h 366"/>
                    <a:gd name="T54" fmla="*/ 145 w 145"/>
                    <a:gd name="T55" fmla="*/ 277 h 366"/>
                    <a:gd name="T56" fmla="*/ 115 w 145"/>
                    <a:gd name="T57" fmla="*/ 209 h 366"/>
                    <a:gd name="T58" fmla="*/ 112 w 145"/>
                    <a:gd name="T59" fmla="*/ 203 h 366"/>
                    <a:gd name="T60" fmla="*/ 136 w 145"/>
                    <a:gd name="T61" fmla="*/ 196 h 366"/>
                    <a:gd name="T62" fmla="*/ 145 w 145"/>
                    <a:gd name="T63" fmla="*/ 186 h 366"/>
                    <a:gd name="T64" fmla="*/ 145 w 145"/>
                    <a:gd name="T65" fmla="*/ 135 h 366"/>
                    <a:gd name="T66" fmla="*/ 112 w 145"/>
                    <a:gd name="T67" fmla="*/ 112 h 366"/>
                    <a:gd name="T68" fmla="*/ 136 w 145"/>
                    <a:gd name="T69" fmla="*/ 105 h 366"/>
                    <a:gd name="T70" fmla="*/ 145 w 145"/>
                    <a:gd name="T71" fmla="*/ 95 h 366"/>
                    <a:gd name="T72" fmla="*/ 145 w 145"/>
                    <a:gd name="T73" fmla="*/ 71 h 366"/>
                    <a:gd name="T74" fmla="*/ 95 w 145"/>
                    <a:gd name="T75" fmla="*/ 21 h 366"/>
                    <a:gd name="T76" fmla="*/ 72 w 145"/>
                    <a:gd name="T77" fmla="*/ 0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45" h="366">
                      <a:moveTo>
                        <a:pt x="7" y="301"/>
                      </a:moveTo>
                      <a:cubicBezTo>
                        <a:pt x="3" y="302"/>
                        <a:pt x="0" y="306"/>
                        <a:pt x="0" y="311"/>
                      </a:cubicBezTo>
                      <a:cubicBezTo>
                        <a:pt x="0" y="351"/>
                        <a:pt x="0" y="351"/>
                        <a:pt x="0" y="351"/>
                      </a:cubicBezTo>
                      <a:cubicBezTo>
                        <a:pt x="0" y="311"/>
                        <a:pt x="0" y="311"/>
                        <a:pt x="0" y="311"/>
                      </a:cubicBezTo>
                      <a:cubicBezTo>
                        <a:pt x="0" y="306"/>
                        <a:pt x="3" y="302"/>
                        <a:pt x="7" y="301"/>
                      </a:cubicBezTo>
                      <a:moveTo>
                        <a:pt x="11" y="210"/>
                      </a:moveTo>
                      <a:cubicBezTo>
                        <a:pt x="10" y="210"/>
                        <a:pt x="10" y="210"/>
                        <a:pt x="10" y="210"/>
                      </a:cubicBezTo>
                      <a:cubicBezTo>
                        <a:pt x="11" y="210"/>
                        <a:pt x="11" y="210"/>
                        <a:pt x="11" y="210"/>
                      </a:cubicBezTo>
                      <a:cubicBezTo>
                        <a:pt x="70" y="210"/>
                        <a:pt x="70" y="210"/>
                        <a:pt x="70" y="210"/>
                      </a:cubicBezTo>
                      <a:cubicBezTo>
                        <a:pt x="11" y="210"/>
                        <a:pt x="11" y="210"/>
                        <a:pt x="11" y="210"/>
                      </a:cubicBezTo>
                      <a:moveTo>
                        <a:pt x="43" y="28"/>
                      </a:moveTo>
                      <a:cubicBezTo>
                        <a:pt x="20" y="28"/>
                        <a:pt x="2" y="45"/>
                        <a:pt x="0" y="67"/>
                      </a:cubicBezTo>
                      <a:cubicBezTo>
                        <a:pt x="2" y="45"/>
                        <a:pt x="20" y="28"/>
                        <a:pt x="43" y="28"/>
                      </a:cubicBezTo>
                      <a:moveTo>
                        <a:pt x="72" y="0"/>
                      </a:moveTo>
                      <a:cubicBezTo>
                        <a:pt x="72" y="105"/>
                        <a:pt x="72" y="105"/>
                        <a:pt x="72" y="105"/>
                      </a:cubicBezTo>
                      <a:cubicBezTo>
                        <a:pt x="9" y="105"/>
                        <a:pt x="9" y="105"/>
                        <a:pt x="9" y="105"/>
                      </a:cubicBezTo>
                      <a:cubicBezTo>
                        <a:pt x="9" y="105"/>
                        <a:pt x="9" y="105"/>
                        <a:pt x="9" y="105"/>
                      </a:cubicBezTo>
                      <a:cubicBezTo>
                        <a:pt x="6" y="105"/>
                        <a:pt x="4" y="104"/>
                        <a:pt x="3" y="102"/>
                      </a:cubicBezTo>
                      <a:cubicBezTo>
                        <a:pt x="1" y="100"/>
                        <a:pt x="0" y="98"/>
                        <a:pt x="0" y="95"/>
                      </a:cubicBezTo>
                      <a:cubicBezTo>
                        <a:pt x="0" y="94"/>
                        <a:pt x="0" y="94"/>
                        <a:pt x="0" y="94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8"/>
                        <a:pt x="1" y="100"/>
                        <a:pt x="3" y="102"/>
                      </a:cubicBezTo>
                      <a:cubicBezTo>
                        <a:pt x="4" y="104"/>
                        <a:pt x="6" y="105"/>
                        <a:pt x="9" y="105"/>
                      </a:cubicBezTo>
                      <a:cubicBezTo>
                        <a:pt x="9" y="105"/>
                        <a:pt x="9" y="105"/>
                        <a:pt x="9" y="105"/>
                      </a:cubicBezTo>
                      <a:cubicBezTo>
                        <a:pt x="97" y="105"/>
                        <a:pt x="97" y="105"/>
                        <a:pt x="97" y="105"/>
                      </a:cubicBezTo>
                      <a:cubicBezTo>
                        <a:pt x="100" y="105"/>
                        <a:pt x="103" y="108"/>
                        <a:pt x="103" y="112"/>
                      </a:cubicBezTo>
                      <a:cubicBezTo>
                        <a:pt x="103" y="115"/>
                        <a:pt x="100" y="118"/>
                        <a:pt x="97" y="118"/>
                      </a:cubicBezTo>
                      <a:cubicBezTo>
                        <a:pt x="72" y="118"/>
                        <a:pt x="72" y="118"/>
                        <a:pt x="72" y="118"/>
                      </a:cubicBezTo>
                      <a:cubicBezTo>
                        <a:pt x="72" y="196"/>
                        <a:pt x="72" y="196"/>
                        <a:pt x="72" y="196"/>
                      </a:cubicBezTo>
                      <a:cubicBezTo>
                        <a:pt x="97" y="196"/>
                        <a:pt x="97" y="196"/>
                        <a:pt x="97" y="196"/>
                      </a:cubicBezTo>
                      <a:cubicBezTo>
                        <a:pt x="100" y="196"/>
                        <a:pt x="103" y="199"/>
                        <a:pt x="103" y="203"/>
                      </a:cubicBezTo>
                      <a:cubicBezTo>
                        <a:pt x="103" y="207"/>
                        <a:pt x="100" y="210"/>
                        <a:pt x="97" y="210"/>
                      </a:cubicBezTo>
                      <a:cubicBezTo>
                        <a:pt x="72" y="210"/>
                        <a:pt x="72" y="210"/>
                        <a:pt x="72" y="210"/>
                      </a:cubicBezTo>
                      <a:cubicBezTo>
                        <a:pt x="72" y="288"/>
                        <a:pt x="72" y="288"/>
                        <a:pt x="72" y="288"/>
                      </a:cubicBezTo>
                      <a:cubicBezTo>
                        <a:pt x="9" y="288"/>
                        <a:pt x="9" y="288"/>
                        <a:pt x="9" y="288"/>
                      </a:cubicBezTo>
                      <a:cubicBezTo>
                        <a:pt x="7" y="288"/>
                        <a:pt x="4" y="287"/>
                        <a:pt x="3" y="285"/>
                      </a:cubicBezTo>
                      <a:cubicBezTo>
                        <a:pt x="2" y="285"/>
                        <a:pt x="2" y="284"/>
                        <a:pt x="2" y="284"/>
                      </a:cubicBezTo>
                      <a:cubicBezTo>
                        <a:pt x="2" y="284"/>
                        <a:pt x="2" y="285"/>
                        <a:pt x="3" y="285"/>
                      </a:cubicBezTo>
                      <a:cubicBezTo>
                        <a:pt x="4" y="287"/>
                        <a:pt x="7" y="288"/>
                        <a:pt x="9" y="288"/>
                      </a:cubicBezTo>
                      <a:cubicBezTo>
                        <a:pt x="97" y="288"/>
                        <a:pt x="97" y="288"/>
                        <a:pt x="97" y="288"/>
                      </a:cubicBezTo>
                      <a:cubicBezTo>
                        <a:pt x="100" y="288"/>
                        <a:pt x="103" y="291"/>
                        <a:pt x="103" y="294"/>
                      </a:cubicBezTo>
                      <a:cubicBezTo>
                        <a:pt x="103" y="298"/>
                        <a:pt x="100" y="301"/>
                        <a:pt x="97" y="301"/>
                      </a:cubicBezTo>
                      <a:cubicBezTo>
                        <a:pt x="10" y="301"/>
                        <a:pt x="10" y="301"/>
                        <a:pt x="10" y="301"/>
                      </a:cubicBezTo>
                      <a:cubicBezTo>
                        <a:pt x="72" y="301"/>
                        <a:pt x="72" y="301"/>
                        <a:pt x="72" y="301"/>
                      </a:cubicBezTo>
                      <a:cubicBezTo>
                        <a:pt x="72" y="366"/>
                        <a:pt x="72" y="366"/>
                        <a:pt x="72" y="366"/>
                      </a:cubicBezTo>
                      <a:cubicBezTo>
                        <a:pt x="129" y="366"/>
                        <a:pt x="129" y="366"/>
                        <a:pt x="129" y="366"/>
                      </a:cubicBezTo>
                      <a:cubicBezTo>
                        <a:pt x="138" y="366"/>
                        <a:pt x="145" y="359"/>
                        <a:pt x="145" y="351"/>
                      </a:cubicBezTo>
                      <a:cubicBezTo>
                        <a:pt x="145" y="318"/>
                        <a:pt x="145" y="318"/>
                        <a:pt x="145" y="318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3" y="299"/>
                        <a:pt x="112" y="297"/>
                        <a:pt x="112" y="294"/>
                      </a:cubicBezTo>
                      <a:cubicBezTo>
                        <a:pt x="112" y="291"/>
                        <a:pt x="114" y="288"/>
                        <a:pt x="118" y="288"/>
                      </a:cubicBezTo>
                      <a:cubicBezTo>
                        <a:pt x="135" y="288"/>
                        <a:pt x="135" y="288"/>
                        <a:pt x="135" y="288"/>
                      </a:cubicBezTo>
                      <a:cubicBezTo>
                        <a:pt x="138" y="288"/>
                        <a:pt x="140" y="287"/>
                        <a:pt x="142" y="285"/>
                      </a:cubicBezTo>
                      <a:cubicBezTo>
                        <a:pt x="144" y="283"/>
                        <a:pt x="145" y="280"/>
                        <a:pt x="145" y="278"/>
                      </a:cubicBezTo>
                      <a:cubicBezTo>
                        <a:pt x="145" y="277"/>
                        <a:pt x="145" y="277"/>
                        <a:pt x="145" y="277"/>
                      </a:cubicBezTo>
                      <a:cubicBezTo>
                        <a:pt x="145" y="227"/>
                        <a:pt x="145" y="227"/>
                        <a:pt x="145" y="227"/>
                      </a:cubicBezTo>
                      <a:cubicBezTo>
                        <a:pt x="115" y="209"/>
                        <a:pt x="115" y="209"/>
                        <a:pt x="115" y="209"/>
                      </a:cubicBezTo>
                      <a:cubicBezTo>
                        <a:pt x="115" y="209"/>
                        <a:pt x="115" y="209"/>
                        <a:pt x="115" y="209"/>
                      </a:cubicBezTo>
                      <a:cubicBezTo>
                        <a:pt x="113" y="208"/>
                        <a:pt x="112" y="206"/>
                        <a:pt x="112" y="203"/>
                      </a:cubicBezTo>
                      <a:cubicBezTo>
                        <a:pt x="112" y="199"/>
                        <a:pt x="115" y="196"/>
                        <a:pt x="118" y="196"/>
                      </a:cubicBezTo>
                      <a:cubicBezTo>
                        <a:pt x="136" y="196"/>
                        <a:pt x="136" y="196"/>
                        <a:pt x="136" y="196"/>
                      </a:cubicBezTo>
                      <a:cubicBezTo>
                        <a:pt x="138" y="196"/>
                        <a:pt x="140" y="195"/>
                        <a:pt x="142" y="193"/>
                      </a:cubicBezTo>
                      <a:cubicBezTo>
                        <a:pt x="144" y="192"/>
                        <a:pt x="145" y="189"/>
                        <a:pt x="145" y="186"/>
                      </a:cubicBezTo>
                      <a:cubicBezTo>
                        <a:pt x="145" y="186"/>
                        <a:pt x="145" y="186"/>
                        <a:pt x="145" y="186"/>
                      </a:cubicBezTo>
                      <a:cubicBezTo>
                        <a:pt x="145" y="135"/>
                        <a:pt x="145" y="135"/>
                        <a:pt x="145" y="135"/>
                      </a:cubicBezTo>
                      <a:cubicBezTo>
                        <a:pt x="115" y="118"/>
                        <a:pt x="115" y="118"/>
                        <a:pt x="115" y="118"/>
                      </a:cubicBezTo>
                      <a:cubicBezTo>
                        <a:pt x="113" y="117"/>
                        <a:pt x="112" y="114"/>
                        <a:pt x="112" y="112"/>
                      </a:cubicBezTo>
                      <a:cubicBezTo>
                        <a:pt x="112" y="108"/>
                        <a:pt x="115" y="105"/>
                        <a:pt x="118" y="105"/>
                      </a:cubicBezTo>
                      <a:cubicBezTo>
                        <a:pt x="136" y="105"/>
                        <a:pt x="136" y="105"/>
                        <a:pt x="136" y="105"/>
                      </a:cubicBezTo>
                      <a:cubicBezTo>
                        <a:pt x="138" y="105"/>
                        <a:pt x="140" y="104"/>
                        <a:pt x="142" y="102"/>
                      </a:cubicBezTo>
                      <a:cubicBezTo>
                        <a:pt x="144" y="100"/>
                        <a:pt x="145" y="98"/>
                        <a:pt x="145" y="95"/>
                      </a:cubicBezTo>
                      <a:cubicBezTo>
                        <a:pt x="145" y="94"/>
                        <a:pt x="145" y="94"/>
                        <a:pt x="145" y="94"/>
                      </a:cubicBezTo>
                      <a:cubicBezTo>
                        <a:pt x="145" y="71"/>
                        <a:pt x="145" y="71"/>
                        <a:pt x="145" y="71"/>
                      </a:cubicBezTo>
                      <a:cubicBezTo>
                        <a:pt x="145" y="47"/>
                        <a:pt x="126" y="28"/>
                        <a:pt x="102" y="28"/>
                      </a:cubicBezTo>
                      <a:cubicBezTo>
                        <a:pt x="98" y="28"/>
                        <a:pt x="95" y="25"/>
                        <a:pt x="95" y="21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72" y="0"/>
                        <a:pt x="72" y="0"/>
                        <a:pt x="72" y="0"/>
                      </a:cubicBezTo>
                    </a:path>
                  </a:pathLst>
                </a:custGeom>
                <a:solidFill>
                  <a:srgbClr val="DEE1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10"/>
                <p:cNvSpPr>
                  <a:spLocks noEditPoints="1"/>
                </p:cNvSpPr>
                <p:nvPr/>
              </p:nvSpPr>
              <p:spPr bwMode="auto">
                <a:xfrm>
                  <a:off x="4440186" y="4358043"/>
                  <a:ext cx="831370" cy="850814"/>
                </a:xfrm>
                <a:custGeom>
                  <a:avLst/>
                  <a:gdLst>
                    <a:gd name="T0" fmla="*/ 0 w 72"/>
                    <a:gd name="T1" fmla="*/ 67 h 74"/>
                    <a:gd name="T2" fmla="*/ 0 w 72"/>
                    <a:gd name="T3" fmla="*/ 68 h 74"/>
                    <a:gd name="T4" fmla="*/ 2 w 72"/>
                    <a:gd name="T5" fmla="*/ 74 h 74"/>
                    <a:gd name="T6" fmla="*/ 0 w 72"/>
                    <a:gd name="T7" fmla="*/ 68 h 74"/>
                    <a:gd name="T8" fmla="*/ 0 w 72"/>
                    <a:gd name="T9" fmla="*/ 67 h 74"/>
                    <a:gd name="T10" fmla="*/ 70 w 72"/>
                    <a:gd name="T11" fmla="*/ 0 h 74"/>
                    <a:gd name="T12" fmla="*/ 72 w 72"/>
                    <a:gd name="T13" fmla="*/ 0 h 74"/>
                    <a:gd name="T14" fmla="*/ 70 w 72"/>
                    <a:gd name="T15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2" h="74">
                      <a:moveTo>
                        <a:pt x="0" y="67"/>
                      </a:move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70"/>
                        <a:pt x="0" y="72"/>
                        <a:pt x="2" y="74"/>
                      </a:cubicBezTo>
                      <a:cubicBezTo>
                        <a:pt x="0" y="72"/>
                        <a:pt x="0" y="70"/>
                        <a:pt x="0" y="68"/>
                      </a:cubicBezTo>
                      <a:cubicBezTo>
                        <a:pt x="0" y="67"/>
                        <a:pt x="0" y="67"/>
                        <a:pt x="0" y="67"/>
                      </a:cubicBezTo>
                      <a:moveTo>
                        <a:pt x="70" y="0"/>
                      </a:move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0" y="0"/>
                        <a:pt x="70" y="0"/>
                        <a:pt x="70" y="0"/>
                      </a:cubicBezTo>
                    </a:path>
                  </a:pathLst>
                </a:custGeom>
                <a:solidFill>
                  <a:srgbClr val="E9EB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11"/>
                <p:cNvSpPr>
                  <a:spLocks/>
                </p:cNvSpPr>
                <p:nvPr/>
              </p:nvSpPr>
              <p:spPr bwMode="auto">
                <a:xfrm>
                  <a:off x="4440186" y="4358043"/>
                  <a:ext cx="831370" cy="899432"/>
                </a:xfrm>
                <a:custGeom>
                  <a:avLst/>
                  <a:gdLst>
                    <a:gd name="T0" fmla="*/ 11 w 72"/>
                    <a:gd name="T1" fmla="*/ 0 h 78"/>
                    <a:gd name="T2" fmla="*/ 10 w 72"/>
                    <a:gd name="T3" fmla="*/ 0 h 78"/>
                    <a:gd name="T4" fmla="*/ 0 w 72"/>
                    <a:gd name="T5" fmla="*/ 10 h 78"/>
                    <a:gd name="T6" fmla="*/ 0 w 72"/>
                    <a:gd name="T7" fmla="*/ 67 h 78"/>
                    <a:gd name="T8" fmla="*/ 0 w 72"/>
                    <a:gd name="T9" fmla="*/ 68 h 78"/>
                    <a:gd name="T10" fmla="*/ 2 w 72"/>
                    <a:gd name="T11" fmla="*/ 74 h 78"/>
                    <a:gd name="T12" fmla="*/ 3 w 72"/>
                    <a:gd name="T13" fmla="*/ 75 h 78"/>
                    <a:gd name="T14" fmla="*/ 9 w 72"/>
                    <a:gd name="T15" fmla="*/ 78 h 78"/>
                    <a:gd name="T16" fmla="*/ 72 w 72"/>
                    <a:gd name="T17" fmla="*/ 78 h 78"/>
                    <a:gd name="T18" fmla="*/ 72 w 72"/>
                    <a:gd name="T19" fmla="*/ 0 h 78"/>
                    <a:gd name="T20" fmla="*/ 70 w 72"/>
                    <a:gd name="T21" fmla="*/ 0 h 78"/>
                    <a:gd name="T22" fmla="*/ 11 w 72"/>
                    <a:gd name="T23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2" h="78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4" y="0"/>
                        <a:pt x="0" y="4"/>
                        <a:pt x="0" y="10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70"/>
                        <a:pt x="0" y="72"/>
                        <a:pt x="2" y="74"/>
                      </a:cubicBezTo>
                      <a:cubicBezTo>
                        <a:pt x="2" y="74"/>
                        <a:pt x="2" y="75"/>
                        <a:pt x="3" y="75"/>
                      </a:cubicBezTo>
                      <a:cubicBezTo>
                        <a:pt x="4" y="77"/>
                        <a:pt x="7" y="78"/>
                        <a:pt x="9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EE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12"/>
                <p:cNvSpPr>
                  <a:spLocks/>
                </p:cNvSpPr>
                <p:nvPr/>
              </p:nvSpPr>
              <p:spPr bwMode="auto">
                <a:xfrm>
                  <a:off x="4440186" y="1932002"/>
                  <a:ext cx="831370" cy="1215450"/>
                </a:xfrm>
                <a:custGeom>
                  <a:avLst/>
                  <a:gdLst>
                    <a:gd name="T0" fmla="*/ 49 w 72"/>
                    <a:gd name="T1" fmla="*/ 0 h 105"/>
                    <a:gd name="T2" fmla="*/ 49 w 72"/>
                    <a:gd name="T3" fmla="*/ 21 h 105"/>
                    <a:gd name="T4" fmla="*/ 43 w 72"/>
                    <a:gd name="T5" fmla="*/ 28 h 105"/>
                    <a:gd name="T6" fmla="*/ 43 w 72"/>
                    <a:gd name="T7" fmla="*/ 28 h 105"/>
                    <a:gd name="T8" fmla="*/ 0 w 72"/>
                    <a:gd name="T9" fmla="*/ 67 h 105"/>
                    <a:gd name="T10" fmla="*/ 0 w 72"/>
                    <a:gd name="T11" fmla="*/ 71 h 105"/>
                    <a:gd name="T12" fmla="*/ 0 w 72"/>
                    <a:gd name="T13" fmla="*/ 94 h 105"/>
                    <a:gd name="T14" fmla="*/ 0 w 72"/>
                    <a:gd name="T15" fmla="*/ 95 h 105"/>
                    <a:gd name="T16" fmla="*/ 3 w 72"/>
                    <a:gd name="T17" fmla="*/ 102 h 105"/>
                    <a:gd name="T18" fmla="*/ 9 w 72"/>
                    <a:gd name="T19" fmla="*/ 105 h 105"/>
                    <a:gd name="T20" fmla="*/ 9 w 72"/>
                    <a:gd name="T21" fmla="*/ 105 h 105"/>
                    <a:gd name="T22" fmla="*/ 72 w 72"/>
                    <a:gd name="T23" fmla="*/ 105 h 105"/>
                    <a:gd name="T24" fmla="*/ 72 w 72"/>
                    <a:gd name="T25" fmla="*/ 0 h 105"/>
                    <a:gd name="T26" fmla="*/ 49 w 72"/>
                    <a:gd name="T27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" h="105">
                      <a:moveTo>
                        <a:pt x="49" y="0"/>
                      </a:move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5"/>
                        <a:pt x="46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20" y="28"/>
                        <a:pt x="2" y="45"/>
                        <a:pt x="0" y="67"/>
                      </a:cubicBezTo>
                      <a:cubicBezTo>
                        <a:pt x="0" y="68"/>
                        <a:pt x="0" y="70"/>
                        <a:pt x="0" y="71"/>
                      </a:cubicBezTo>
                      <a:cubicBezTo>
                        <a:pt x="0" y="94"/>
                        <a:pt x="0" y="94"/>
                        <a:pt x="0" y="94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8"/>
                        <a:pt x="1" y="100"/>
                        <a:pt x="3" y="102"/>
                      </a:cubicBezTo>
                      <a:cubicBezTo>
                        <a:pt x="4" y="104"/>
                        <a:pt x="6" y="105"/>
                        <a:pt x="9" y="105"/>
                      </a:cubicBezTo>
                      <a:cubicBezTo>
                        <a:pt x="9" y="105"/>
                        <a:pt x="9" y="105"/>
                        <a:pt x="9" y="105"/>
                      </a:cubicBezTo>
                      <a:cubicBezTo>
                        <a:pt x="72" y="105"/>
                        <a:pt x="72" y="105"/>
                        <a:pt x="72" y="105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49" y="0"/>
                        <a:pt x="49" y="0"/>
                        <a:pt x="49" y="0"/>
                      </a:cubicBezTo>
                    </a:path>
                  </a:pathLst>
                </a:custGeom>
                <a:solidFill>
                  <a:srgbClr val="EE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13"/>
                <p:cNvSpPr>
                  <a:spLocks/>
                </p:cNvSpPr>
                <p:nvPr/>
              </p:nvSpPr>
              <p:spPr bwMode="auto">
                <a:xfrm>
                  <a:off x="4440186" y="5408192"/>
                  <a:ext cx="831370" cy="748717"/>
                </a:xfrm>
                <a:custGeom>
                  <a:avLst/>
                  <a:gdLst>
                    <a:gd name="T0" fmla="*/ 10 w 72"/>
                    <a:gd name="T1" fmla="*/ 0 h 65"/>
                    <a:gd name="T2" fmla="*/ 10 w 72"/>
                    <a:gd name="T3" fmla="*/ 0 h 65"/>
                    <a:gd name="T4" fmla="*/ 7 w 72"/>
                    <a:gd name="T5" fmla="*/ 0 h 65"/>
                    <a:gd name="T6" fmla="*/ 0 w 72"/>
                    <a:gd name="T7" fmla="*/ 10 h 65"/>
                    <a:gd name="T8" fmla="*/ 0 w 72"/>
                    <a:gd name="T9" fmla="*/ 50 h 65"/>
                    <a:gd name="T10" fmla="*/ 15 w 72"/>
                    <a:gd name="T11" fmla="*/ 65 h 65"/>
                    <a:gd name="T12" fmla="*/ 15 w 72"/>
                    <a:gd name="T13" fmla="*/ 65 h 65"/>
                    <a:gd name="T14" fmla="*/ 72 w 72"/>
                    <a:gd name="T15" fmla="*/ 65 h 65"/>
                    <a:gd name="T16" fmla="*/ 72 w 72"/>
                    <a:gd name="T17" fmla="*/ 0 h 65"/>
                    <a:gd name="T18" fmla="*/ 10 w 72"/>
                    <a:gd name="T19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2" h="65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3" y="1"/>
                        <a:pt x="0" y="5"/>
                        <a:pt x="0" y="10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58"/>
                        <a:pt x="7" y="65"/>
                        <a:pt x="15" y="65"/>
                      </a:cubicBez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EE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14"/>
                <p:cNvSpPr>
                  <a:spLocks noEditPoints="1"/>
                </p:cNvSpPr>
                <p:nvPr/>
              </p:nvSpPr>
              <p:spPr bwMode="auto">
                <a:xfrm>
                  <a:off x="4440186" y="3293307"/>
                  <a:ext cx="831370" cy="904295"/>
                </a:xfrm>
                <a:custGeom>
                  <a:avLst/>
                  <a:gdLst>
                    <a:gd name="T0" fmla="*/ 9 w 72"/>
                    <a:gd name="T1" fmla="*/ 78 h 78"/>
                    <a:gd name="T2" fmla="*/ 9 w 72"/>
                    <a:gd name="T3" fmla="*/ 78 h 78"/>
                    <a:gd name="T4" fmla="*/ 9 w 72"/>
                    <a:gd name="T5" fmla="*/ 78 h 78"/>
                    <a:gd name="T6" fmla="*/ 72 w 72"/>
                    <a:gd name="T7" fmla="*/ 78 h 78"/>
                    <a:gd name="T8" fmla="*/ 9 w 72"/>
                    <a:gd name="T9" fmla="*/ 78 h 78"/>
                    <a:gd name="T10" fmla="*/ 0 w 72"/>
                    <a:gd name="T11" fmla="*/ 68 h 78"/>
                    <a:gd name="T12" fmla="*/ 3 w 72"/>
                    <a:gd name="T13" fmla="*/ 75 h 78"/>
                    <a:gd name="T14" fmla="*/ 0 w 72"/>
                    <a:gd name="T15" fmla="*/ 68 h 78"/>
                    <a:gd name="T16" fmla="*/ 11 w 72"/>
                    <a:gd name="T17" fmla="*/ 0 h 78"/>
                    <a:gd name="T18" fmla="*/ 10 w 72"/>
                    <a:gd name="T19" fmla="*/ 0 h 78"/>
                    <a:gd name="T20" fmla="*/ 0 w 72"/>
                    <a:gd name="T21" fmla="*/ 10 h 78"/>
                    <a:gd name="T22" fmla="*/ 0 w 72"/>
                    <a:gd name="T23" fmla="*/ 68 h 78"/>
                    <a:gd name="T24" fmla="*/ 0 w 72"/>
                    <a:gd name="T25" fmla="*/ 10 h 78"/>
                    <a:gd name="T26" fmla="*/ 10 w 72"/>
                    <a:gd name="T27" fmla="*/ 0 h 78"/>
                    <a:gd name="T28" fmla="*/ 11 w 72"/>
                    <a:gd name="T29" fmla="*/ 0 h 78"/>
                    <a:gd name="T30" fmla="*/ 72 w 72"/>
                    <a:gd name="T31" fmla="*/ 0 h 78"/>
                    <a:gd name="T32" fmla="*/ 11 w 72"/>
                    <a:gd name="T33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2" h="78">
                      <a:moveTo>
                        <a:pt x="9" y="78"/>
                      </a:moveTo>
                      <a:cubicBezTo>
                        <a:pt x="9" y="78"/>
                        <a:pt x="9" y="78"/>
                        <a:pt x="9" y="78"/>
                      </a:cubicBezTo>
                      <a:cubicBezTo>
                        <a:pt x="9" y="78"/>
                        <a:pt x="9" y="78"/>
                        <a:pt x="9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9" y="78"/>
                        <a:pt x="9" y="78"/>
                        <a:pt x="9" y="78"/>
                      </a:cubicBezTo>
                      <a:moveTo>
                        <a:pt x="0" y="68"/>
                      </a:moveTo>
                      <a:cubicBezTo>
                        <a:pt x="0" y="71"/>
                        <a:pt x="1" y="74"/>
                        <a:pt x="3" y="75"/>
                      </a:cubicBezTo>
                      <a:cubicBezTo>
                        <a:pt x="1" y="74"/>
                        <a:pt x="0" y="71"/>
                        <a:pt x="0" y="68"/>
                      </a:cubicBezTo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4" y="0"/>
                        <a:pt x="0" y="5"/>
                        <a:pt x="0" y="10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5"/>
                        <a:pt x="4" y="0"/>
                        <a:pt x="1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E9EB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15"/>
                <p:cNvSpPr>
                  <a:spLocks/>
                </p:cNvSpPr>
                <p:nvPr/>
              </p:nvSpPr>
              <p:spPr bwMode="auto">
                <a:xfrm>
                  <a:off x="4440186" y="3293307"/>
                  <a:ext cx="831370" cy="904295"/>
                </a:xfrm>
                <a:custGeom>
                  <a:avLst/>
                  <a:gdLst>
                    <a:gd name="T0" fmla="*/ 11 w 72"/>
                    <a:gd name="T1" fmla="*/ 0 h 78"/>
                    <a:gd name="T2" fmla="*/ 10 w 72"/>
                    <a:gd name="T3" fmla="*/ 0 h 78"/>
                    <a:gd name="T4" fmla="*/ 0 w 72"/>
                    <a:gd name="T5" fmla="*/ 10 h 78"/>
                    <a:gd name="T6" fmla="*/ 0 w 72"/>
                    <a:gd name="T7" fmla="*/ 68 h 78"/>
                    <a:gd name="T8" fmla="*/ 0 w 72"/>
                    <a:gd name="T9" fmla="*/ 68 h 78"/>
                    <a:gd name="T10" fmla="*/ 0 w 72"/>
                    <a:gd name="T11" fmla="*/ 68 h 78"/>
                    <a:gd name="T12" fmla="*/ 3 w 72"/>
                    <a:gd name="T13" fmla="*/ 75 h 78"/>
                    <a:gd name="T14" fmla="*/ 3 w 72"/>
                    <a:gd name="T15" fmla="*/ 75 h 78"/>
                    <a:gd name="T16" fmla="*/ 9 w 72"/>
                    <a:gd name="T17" fmla="*/ 78 h 78"/>
                    <a:gd name="T18" fmla="*/ 9 w 72"/>
                    <a:gd name="T19" fmla="*/ 78 h 78"/>
                    <a:gd name="T20" fmla="*/ 9 w 72"/>
                    <a:gd name="T21" fmla="*/ 78 h 78"/>
                    <a:gd name="T22" fmla="*/ 72 w 72"/>
                    <a:gd name="T23" fmla="*/ 78 h 78"/>
                    <a:gd name="T24" fmla="*/ 72 w 72"/>
                    <a:gd name="T25" fmla="*/ 0 h 78"/>
                    <a:gd name="T26" fmla="*/ 11 w 72"/>
                    <a:gd name="T27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2" h="78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4" y="0"/>
                        <a:pt x="0" y="5"/>
                        <a:pt x="0" y="10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71"/>
                        <a:pt x="1" y="74"/>
                        <a:pt x="3" y="75"/>
                      </a:cubicBezTo>
                      <a:cubicBezTo>
                        <a:pt x="3" y="75"/>
                        <a:pt x="3" y="75"/>
                        <a:pt x="3" y="75"/>
                      </a:cubicBezTo>
                      <a:cubicBezTo>
                        <a:pt x="4" y="77"/>
                        <a:pt x="7" y="78"/>
                        <a:pt x="9" y="78"/>
                      </a:cubicBezTo>
                      <a:cubicBezTo>
                        <a:pt x="9" y="78"/>
                        <a:pt x="9" y="78"/>
                        <a:pt x="9" y="78"/>
                      </a:cubicBezTo>
                      <a:cubicBezTo>
                        <a:pt x="9" y="78"/>
                        <a:pt x="9" y="78"/>
                        <a:pt x="9" y="78"/>
                      </a:cubicBezTo>
                      <a:cubicBezTo>
                        <a:pt x="72" y="78"/>
                        <a:pt x="72" y="78"/>
                        <a:pt x="72" y="78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EEEF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16"/>
                <p:cNvSpPr>
                  <a:spLocks/>
                </p:cNvSpPr>
                <p:nvPr/>
              </p:nvSpPr>
              <p:spPr bwMode="auto">
                <a:xfrm>
                  <a:off x="4279745" y="1231903"/>
                  <a:ext cx="991808" cy="5085445"/>
                </a:xfrm>
                <a:custGeom>
                  <a:avLst/>
                  <a:gdLst>
                    <a:gd name="T0" fmla="*/ 29 w 86"/>
                    <a:gd name="T1" fmla="*/ 427 h 441"/>
                    <a:gd name="T2" fmla="*/ 14 w 86"/>
                    <a:gd name="T3" fmla="*/ 372 h 441"/>
                    <a:gd name="T4" fmla="*/ 24 w 86"/>
                    <a:gd name="T5" fmla="*/ 362 h 441"/>
                    <a:gd name="T6" fmla="*/ 86 w 86"/>
                    <a:gd name="T7" fmla="*/ 349 h 441"/>
                    <a:gd name="T8" fmla="*/ 17 w 86"/>
                    <a:gd name="T9" fmla="*/ 346 h 441"/>
                    <a:gd name="T10" fmla="*/ 14 w 86"/>
                    <a:gd name="T11" fmla="*/ 338 h 441"/>
                    <a:gd name="T12" fmla="*/ 24 w 86"/>
                    <a:gd name="T13" fmla="*/ 271 h 441"/>
                    <a:gd name="T14" fmla="*/ 86 w 86"/>
                    <a:gd name="T15" fmla="*/ 271 h 441"/>
                    <a:gd name="T16" fmla="*/ 23 w 86"/>
                    <a:gd name="T17" fmla="*/ 257 h 441"/>
                    <a:gd name="T18" fmla="*/ 17 w 86"/>
                    <a:gd name="T19" fmla="*/ 254 h 441"/>
                    <a:gd name="T20" fmla="*/ 14 w 86"/>
                    <a:gd name="T21" fmla="*/ 247 h 441"/>
                    <a:gd name="T22" fmla="*/ 24 w 86"/>
                    <a:gd name="T23" fmla="*/ 179 h 441"/>
                    <a:gd name="T24" fmla="*/ 86 w 86"/>
                    <a:gd name="T25" fmla="*/ 179 h 441"/>
                    <a:gd name="T26" fmla="*/ 23 w 86"/>
                    <a:gd name="T27" fmla="*/ 166 h 441"/>
                    <a:gd name="T28" fmla="*/ 17 w 86"/>
                    <a:gd name="T29" fmla="*/ 163 h 441"/>
                    <a:gd name="T30" fmla="*/ 14 w 86"/>
                    <a:gd name="T31" fmla="*/ 155 h 441"/>
                    <a:gd name="T32" fmla="*/ 57 w 86"/>
                    <a:gd name="T33" fmla="*/ 89 h 441"/>
                    <a:gd name="T34" fmla="*/ 63 w 86"/>
                    <a:gd name="T35" fmla="*/ 61 h 441"/>
                    <a:gd name="T36" fmla="*/ 86 w 86"/>
                    <a:gd name="T37" fmla="*/ 0 h 441"/>
                    <a:gd name="T38" fmla="*/ 40 w 86"/>
                    <a:gd name="T39" fmla="*/ 6 h 441"/>
                    <a:gd name="T40" fmla="*/ 46 w 86"/>
                    <a:gd name="T41" fmla="*/ 61 h 441"/>
                    <a:gd name="T42" fmla="*/ 50 w 86"/>
                    <a:gd name="T43" fmla="*/ 76 h 441"/>
                    <a:gd name="T44" fmla="*/ 0 w 86"/>
                    <a:gd name="T45" fmla="*/ 156 h 441"/>
                    <a:gd name="T46" fmla="*/ 7 w 86"/>
                    <a:gd name="T47" fmla="*/ 172 h 441"/>
                    <a:gd name="T48" fmla="*/ 0 w 86"/>
                    <a:gd name="T49" fmla="*/ 189 h 441"/>
                    <a:gd name="T50" fmla="*/ 0 w 86"/>
                    <a:gd name="T51" fmla="*/ 248 h 441"/>
                    <a:gd name="T52" fmla="*/ 7 w 86"/>
                    <a:gd name="T53" fmla="*/ 264 h 441"/>
                    <a:gd name="T54" fmla="*/ 0 w 86"/>
                    <a:gd name="T55" fmla="*/ 339 h 441"/>
                    <a:gd name="T56" fmla="*/ 7 w 86"/>
                    <a:gd name="T57" fmla="*/ 355 h 441"/>
                    <a:gd name="T58" fmla="*/ 0 w 86"/>
                    <a:gd name="T59" fmla="*/ 372 h 441"/>
                    <a:gd name="T60" fmla="*/ 29 w 86"/>
                    <a:gd name="T61" fmla="*/ 441 h 441"/>
                    <a:gd name="T62" fmla="*/ 86 w 86"/>
                    <a:gd name="T63" fmla="*/ 427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6" h="441">
                      <a:moveTo>
                        <a:pt x="86" y="427"/>
                      </a:moveTo>
                      <a:cubicBezTo>
                        <a:pt x="29" y="427"/>
                        <a:pt x="29" y="427"/>
                        <a:pt x="29" y="427"/>
                      </a:cubicBezTo>
                      <a:cubicBezTo>
                        <a:pt x="21" y="427"/>
                        <a:pt x="14" y="420"/>
                        <a:pt x="14" y="412"/>
                      </a:cubicBezTo>
                      <a:cubicBezTo>
                        <a:pt x="14" y="372"/>
                        <a:pt x="14" y="372"/>
                        <a:pt x="14" y="372"/>
                      </a:cubicBezTo>
                      <a:cubicBezTo>
                        <a:pt x="14" y="367"/>
                        <a:pt x="18" y="362"/>
                        <a:pt x="24" y="362"/>
                      </a:cubicBezTo>
                      <a:cubicBezTo>
                        <a:pt x="24" y="362"/>
                        <a:pt x="24" y="362"/>
                        <a:pt x="24" y="362"/>
                      </a:cubicBezTo>
                      <a:cubicBezTo>
                        <a:pt x="86" y="362"/>
                        <a:pt x="86" y="362"/>
                        <a:pt x="86" y="362"/>
                      </a:cubicBezTo>
                      <a:cubicBezTo>
                        <a:pt x="86" y="349"/>
                        <a:pt x="86" y="349"/>
                        <a:pt x="86" y="349"/>
                      </a:cubicBezTo>
                      <a:cubicBezTo>
                        <a:pt x="23" y="349"/>
                        <a:pt x="23" y="349"/>
                        <a:pt x="23" y="349"/>
                      </a:cubicBezTo>
                      <a:cubicBezTo>
                        <a:pt x="21" y="349"/>
                        <a:pt x="18" y="348"/>
                        <a:pt x="17" y="346"/>
                      </a:cubicBezTo>
                      <a:cubicBezTo>
                        <a:pt x="15" y="344"/>
                        <a:pt x="14" y="341"/>
                        <a:pt x="14" y="339"/>
                      </a:cubicBezTo>
                      <a:cubicBezTo>
                        <a:pt x="14" y="338"/>
                        <a:pt x="14" y="338"/>
                        <a:pt x="14" y="338"/>
                      </a:cubicBezTo>
                      <a:cubicBezTo>
                        <a:pt x="14" y="281"/>
                        <a:pt x="14" y="281"/>
                        <a:pt x="14" y="281"/>
                      </a:cubicBezTo>
                      <a:cubicBezTo>
                        <a:pt x="14" y="275"/>
                        <a:pt x="18" y="271"/>
                        <a:pt x="24" y="271"/>
                      </a:cubicBezTo>
                      <a:cubicBezTo>
                        <a:pt x="25" y="271"/>
                        <a:pt x="25" y="271"/>
                        <a:pt x="25" y="271"/>
                      </a:cubicBezTo>
                      <a:cubicBezTo>
                        <a:pt x="86" y="271"/>
                        <a:pt x="86" y="271"/>
                        <a:pt x="86" y="271"/>
                      </a:cubicBezTo>
                      <a:cubicBezTo>
                        <a:pt x="86" y="257"/>
                        <a:pt x="86" y="257"/>
                        <a:pt x="86" y="257"/>
                      </a:cubicBezTo>
                      <a:cubicBezTo>
                        <a:pt x="23" y="257"/>
                        <a:pt x="23" y="257"/>
                        <a:pt x="23" y="257"/>
                      </a:cubicBezTo>
                      <a:cubicBezTo>
                        <a:pt x="23" y="257"/>
                        <a:pt x="23" y="257"/>
                        <a:pt x="23" y="257"/>
                      </a:cubicBezTo>
                      <a:cubicBezTo>
                        <a:pt x="21" y="257"/>
                        <a:pt x="18" y="256"/>
                        <a:pt x="17" y="254"/>
                      </a:cubicBezTo>
                      <a:cubicBezTo>
                        <a:pt x="15" y="253"/>
                        <a:pt x="14" y="250"/>
                        <a:pt x="14" y="247"/>
                      </a:cubicBezTo>
                      <a:cubicBezTo>
                        <a:pt x="14" y="247"/>
                        <a:pt x="14" y="247"/>
                        <a:pt x="14" y="247"/>
                      </a:cubicBezTo>
                      <a:cubicBezTo>
                        <a:pt x="14" y="189"/>
                        <a:pt x="14" y="189"/>
                        <a:pt x="14" y="189"/>
                      </a:cubicBezTo>
                      <a:cubicBezTo>
                        <a:pt x="14" y="184"/>
                        <a:pt x="18" y="179"/>
                        <a:pt x="24" y="179"/>
                      </a:cubicBezTo>
                      <a:cubicBezTo>
                        <a:pt x="25" y="179"/>
                        <a:pt x="25" y="179"/>
                        <a:pt x="25" y="179"/>
                      </a:cubicBezTo>
                      <a:cubicBezTo>
                        <a:pt x="86" y="179"/>
                        <a:pt x="86" y="179"/>
                        <a:pt x="86" y="179"/>
                      </a:cubicBezTo>
                      <a:cubicBezTo>
                        <a:pt x="86" y="166"/>
                        <a:pt x="86" y="166"/>
                        <a:pt x="86" y="166"/>
                      </a:cubicBezTo>
                      <a:cubicBezTo>
                        <a:pt x="23" y="166"/>
                        <a:pt x="23" y="166"/>
                        <a:pt x="23" y="166"/>
                      </a:cubicBezTo>
                      <a:cubicBezTo>
                        <a:pt x="23" y="166"/>
                        <a:pt x="23" y="166"/>
                        <a:pt x="23" y="166"/>
                      </a:cubicBezTo>
                      <a:cubicBezTo>
                        <a:pt x="20" y="166"/>
                        <a:pt x="18" y="165"/>
                        <a:pt x="17" y="163"/>
                      </a:cubicBezTo>
                      <a:cubicBezTo>
                        <a:pt x="15" y="161"/>
                        <a:pt x="14" y="159"/>
                        <a:pt x="14" y="156"/>
                      </a:cubicBezTo>
                      <a:cubicBezTo>
                        <a:pt x="14" y="155"/>
                        <a:pt x="14" y="155"/>
                        <a:pt x="14" y="155"/>
                      </a:cubicBezTo>
                      <a:cubicBezTo>
                        <a:pt x="14" y="132"/>
                        <a:pt x="14" y="132"/>
                        <a:pt x="14" y="132"/>
                      </a:cubicBezTo>
                      <a:cubicBezTo>
                        <a:pt x="14" y="108"/>
                        <a:pt x="33" y="89"/>
                        <a:pt x="57" y="89"/>
                      </a:cubicBezTo>
                      <a:cubicBezTo>
                        <a:pt x="60" y="89"/>
                        <a:pt x="63" y="86"/>
                        <a:pt x="63" y="82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0"/>
                        <a:pt x="86" y="0"/>
                        <a:pt x="8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3" y="0"/>
                        <a:pt x="40" y="3"/>
                        <a:pt x="40" y="6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58"/>
                        <a:pt x="43" y="61"/>
                        <a:pt x="46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22" y="79"/>
                        <a:pt x="0" y="103"/>
                        <a:pt x="0" y="132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0" y="156"/>
                        <a:pt x="0" y="156"/>
                        <a:pt x="0" y="156"/>
                      </a:cubicBezTo>
                      <a:cubicBezTo>
                        <a:pt x="1" y="163"/>
                        <a:pt x="3" y="168"/>
                        <a:pt x="7" y="172"/>
                      </a:cubicBezTo>
                      <a:cubicBezTo>
                        <a:pt x="7" y="173"/>
                        <a:pt x="7" y="173"/>
                        <a:pt x="7" y="173"/>
                      </a:cubicBezTo>
                      <a:cubicBezTo>
                        <a:pt x="3" y="177"/>
                        <a:pt x="0" y="183"/>
                        <a:pt x="0" y="189"/>
                      </a:cubicBezTo>
                      <a:cubicBezTo>
                        <a:pt x="0" y="247"/>
                        <a:pt x="0" y="247"/>
                        <a:pt x="0" y="247"/>
                      </a:cubicBezTo>
                      <a:cubicBezTo>
                        <a:pt x="0" y="248"/>
                        <a:pt x="0" y="248"/>
                        <a:pt x="0" y="248"/>
                      </a:cubicBezTo>
                      <a:cubicBezTo>
                        <a:pt x="1" y="254"/>
                        <a:pt x="3" y="260"/>
                        <a:pt x="7" y="264"/>
                      </a:cubicBezTo>
                      <a:cubicBezTo>
                        <a:pt x="7" y="264"/>
                        <a:pt x="7" y="264"/>
                        <a:pt x="7" y="264"/>
                      </a:cubicBezTo>
                      <a:cubicBezTo>
                        <a:pt x="3" y="268"/>
                        <a:pt x="0" y="274"/>
                        <a:pt x="0" y="281"/>
                      </a:cubicBezTo>
                      <a:cubicBezTo>
                        <a:pt x="0" y="339"/>
                        <a:pt x="0" y="339"/>
                        <a:pt x="0" y="339"/>
                      </a:cubicBezTo>
                      <a:cubicBezTo>
                        <a:pt x="0" y="339"/>
                        <a:pt x="0" y="339"/>
                        <a:pt x="0" y="339"/>
                      </a:cubicBezTo>
                      <a:cubicBezTo>
                        <a:pt x="1" y="345"/>
                        <a:pt x="3" y="351"/>
                        <a:pt x="7" y="355"/>
                      </a:cubicBezTo>
                      <a:cubicBezTo>
                        <a:pt x="7" y="355"/>
                        <a:pt x="7" y="355"/>
                        <a:pt x="7" y="355"/>
                      </a:cubicBezTo>
                      <a:cubicBezTo>
                        <a:pt x="3" y="360"/>
                        <a:pt x="0" y="366"/>
                        <a:pt x="0" y="372"/>
                      </a:cubicBezTo>
                      <a:cubicBezTo>
                        <a:pt x="0" y="412"/>
                        <a:pt x="0" y="412"/>
                        <a:pt x="0" y="412"/>
                      </a:cubicBezTo>
                      <a:cubicBezTo>
                        <a:pt x="0" y="428"/>
                        <a:pt x="13" y="441"/>
                        <a:pt x="29" y="441"/>
                      </a:cubicBezTo>
                      <a:cubicBezTo>
                        <a:pt x="86" y="441"/>
                        <a:pt x="86" y="441"/>
                        <a:pt x="86" y="441"/>
                      </a:cubicBezTo>
                      <a:lnTo>
                        <a:pt x="86" y="427"/>
                      </a:lnTo>
                      <a:close/>
                    </a:path>
                  </a:pathLst>
                </a:custGeom>
                <a:solidFill>
                  <a:srgbClr val="D5E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35" name="Freeform 17"/>
                <p:cNvSpPr>
                  <a:spLocks/>
                </p:cNvSpPr>
                <p:nvPr/>
              </p:nvSpPr>
              <p:spPr bwMode="auto">
                <a:xfrm>
                  <a:off x="4522835" y="3385683"/>
                  <a:ext cx="150717" cy="452146"/>
                </a:xfrm>
                <a:custGeom>
                  <a:avLst/>
                  <a:gdLst>
                    <a:gd name="T0" fmla="*/ 6 w 13"/>
                    <a:gd name="T1" fmla="*/ 0 h 39"/>
                    <a:gd name="T2" fmla="*/ 0 w 13"/>
                    <a:gd name="T3" fmla="*/ 6 h 39"/>
                    <a:gd name="T4" fmla="*/ 0 w 13"/>
                    <a:gd name="T5" fmla="*/ 32 h 39"/>
                    <a:gd name="T6" fmla="*/ 6 w 13"/>
                    <a:gd name="T7" fmla="*/ 39 h 39"/>
                    <a:gd name="T8" fmla="*/ 13 w 13"/>
                    <a:gd name="T9" fmla="*/ 32 h 39"/>
                    <a:gd name="T10" fmla="*/ 13 w 13"/>
                    <a:gd name="T11" fmla="*/ 6 h 39"/>
                    <a:gd name="T12" fmla="*/ 6 w 13"/>
                    <a:gd name="T1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39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6"/>
                        <a:pt x="3" y="39"/>
                        <a:pt x="6" y="39"/>
                      </a:cubicBezTo>
                      <a:cubicBezTo>
                        <a:pt x="10" y="39"/>
                        <a:pt x="13" y="36"/>
                        <a:pt x="13" y="32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18"/>
                <p:cNvSpPr>
                  <a:spLocks/>
                </p:cNvSpPr>
                <p:nvPr/>
              </p:nvSpPr>
              <p:spPr bwMode="auto">
                <a:xfrm>
                  <a:off x="4522835" y="2325810"/>
                  <a:ext cx="520214" cy="520211"/>
                </a:xfrm>
                <a:custGeom>
                  <a:avLst/>
                  <a:gdLst>
                    <a:gd name="T0" fmla="*/ 38 w 45"/>
                    <a:gd name="T1" fmla="*/ 0 h 45"/>
                    <a:gd name="T2" fmla="*/ 0 w 45"/>
                    <a:gd name="T3" fmla="*/ 39 h 45"/>
                    <a:gd name="T4" fmla="*/ 6 w 45"/>
                    <a:gd name="T5" fmla="*/ 45 h 45"/>
                    <a:gd name="T6" fmla="*/ 13 w 45"/>
                    <a:gd name="T7" fmla="*/ 39 h 45"/>
                    <a:gd name="T8" fmla="*/ 38 w 45"/>
                    <a:gd name="T9" fmla="*/ 13 h 45"/>
                    <a:gd name="T10" fmla="*/ 45 w 45"/>
                    <a:gd name="T11" fmla="*/ 7 h 45"/>
                    <a:gd name="T12" fmla="*/ 38 w 45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45">
                      <a:moveTo>
                        <a:pt x="38" y="0"/>
                      </a:moveTo>
                      <a:cubicBezTo>
                        <a:pt x="17" y="0"/>
                        <a:pt x="0" y="17"/>
                        <a:pt x="0" y="39"/>
                      </a:cubicBezTo>
                      <a:cubicBezTo>
                        <a:pt x="0" y="42"/>
                        <a:pt x="3" y="45"/>
                        <a:pt x="6" y="45"/>
                      </a:cubicBezTo>
                      <a:cubicBezTo>
                        <a:pt x="10" y="45"/>
                        <a:pt x="13" y="42"/>
                        <a:pt x="13" y="39"/>
                      </a:cubicBezTo>
                      <a:cubicBezTo>
                        <a:pt x="13" y="25"/>
                        <a:pt x="24" y="13"/>
                        <a:pt x="38" y="13"/>
                      </a:cubicBezTo>
                      <a:cubicBezTo>
                        <a:pt x="42" y="13"/>
                        <a:pt x="45" y="10"/>
                        <a:pt x="45" y="7"/>
                      </a:cubicBezTo>
                      <a:cubicBezTo>
                        <a:pt x="45" y="3"/>
                        <a:pt x="42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4" name="Freeform 7"/>
              <p:cNvSpPr>
                <a:spLocks/>
              </p:cNvSpPr>
              <p:nvPr/>
            </p:nvSpPr>
            <p:spPr bwMode="auto">
              <a:xfrm>
                <a:off x="20172668" y="1476949"/>
                <a:ext cx="4472858" cy="5571625"/>
              </a:xfrm>
              <a:custGeom>
                <a:avLst/>
                <a:gdLst>
                  <a:gd name="T0" fmla="*/ 299 w 920"/>
                  <a:gd name="T1" fmla="*/ 0 h 1146"/>
                  <a:gd name="T2" fmla="*/ 920 w 920"/>
                  <a:gd name="T3" fmla="*/ 410 h 1146"/>
                  <a:gd name="T4" fmla="*/ 920 w 920"/>
                  <a:gd name="T5" fmla="*/ 1146 h 1146"/>
                  <a:gd name="T6" fmla="*/ 187 w 920"/>
                  <a:gd name="T7" fmla="*/ 1144 h 1146"/>
                  <a:gd name="T8" fmla="*/ 33 w 920"/>
                  <a:gd name="T9" fmla="*/ 1028 h 1146"/>
                  <a:gd name="T10" fmla="*/ 0 w 920"/>
                  <a:gd name="T11" fmla="*/ 968 h 1146"/>
                  <a:gd name="T12" fmla="*/ 0 w 920"/>
                  <a:gd name="T13" fmla="*/ 275 h 1146"/>
                  <a:gd name="T14" fmla="*/ 116 w 920"/>
                  <a:gd name="T15" fmla="*/ 166 h 1146"/>
                  <a:gd name="T16" fmla="*/ 113 w 920"/>
                  <a:gd name="T17" fmla="*/ 26 h 1146"/>
                  <a:gd name="T18" fmla="*/ 299 w 920"/>
                  <a:gd name="T19" fmla="*/ 0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0" h="1146">
                    <a:moveTo>
                      <a:pt x="299" y="0"/>
                    </a:moveTo>
                    <a:lnTo>
                      <a:pt x="920" y="410"/>
                    </a:lnTo>
                    <a:lnTo>
                      <a:pt x="920" y="1146"/>
                    </a:lnTo>
                    <a:lnTo>
                      <a:pt x="187" y="1144"/>
                    </a:lnTo>
                    <a:lnTo>
                      <a:pt x="33" y="1028"/>
                    </a:lnTo>
                    <a:lnTo>
                      <a:pt x="0" y="968"/>
                    </a:lnTo>
                    <a:lnTo>
                      <a:pt x="0" y="275"/>
                    </a:lnTo>
                    <a:lnTo>
                      <a:pt x="116" y="166"/>
                    </a:lnTo>
                    <a:lnTo>
                      <a:pt x="113" y="26"/>
                    </a:lnTo>
                    <a:lnTo>
                      <a:pt x="29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任意多边形 24"/>
              <p:cNvSpPr/>
              <p:nvPr/>
            </p:nvSpPr>
            <p:spPr>
              <a:xfrm>
                <a:off x="20266752" y="3510078"/>
                <a:ext cx="3339070" cy="1003867"/>
              </a:xfrm>
              <a:custGeom>
                <a:avLst/>
                <a:gdLst/>
                <a:ahLst/>
                <a:cxnLst/>
                <a:rect l="l" t="t" r="r" b="b"/>
                <a:pathLst>
                  <a:path w="3339070" h="1003867">
                    <a:moveTo>
                      <a:pt x="1442791" y="744215"/>
                    </a:moveTo>
                    <a:cubicBezTo>
                      <a:pt x="1445636" y="744495"/>
                      <a:pt x="1448480" y="745092"/>
                      <a:pt x="1451325" y="746006"/>
                    </a:cubicBezTo>
                    <a:cubicBezTo>
                      <a:pt x="1462704" y="749664"/>
                      <a:pt x="1471645" y="756776"/>
                      <a:pt x="1478148" y="767342"/>
                    </a:cubicBezTo>
                    <a:cubicBezTo>
                      <a:pt x="1483837" y="778721"/>
                      <a:pt x="1485056" y="790100"/>
                      <a:pt x="1481805" y="801480"/>
                    </a:cubicBezTo>
                    <a:cubicBezTo>
                      <a:pt x="1478554" y="812859"/>
                      <a:pt x="1471239" y="821800"/>
                      <a:pt x="1459860" y="828302"/>
                    </a:cubicBezTo>
                    <a:lnTo>
                      <a:pt x="1326967" y="900235"/>
                    </a:lnTo>
                    <a:cubicBezTo>
                      <a:pt x="1321277" y="903486"/>
                      <a:pt x="1314368" y="905112"/>
                      <a:pt x="1306240" y="905112"/>
                    </a:cubicBezTo>
                    <a:cubicBezTo>
                      <a:pt x="1298112" y="905112"/>
                      <a:pt x="1290594" y="903283"/>
                      <a:pt x="1283685" y="899625"/>
                    </a:cubicBezTo>
                    <a:cubicBezTo>
                      <a:pt x="1276776" y="895968"/>
                      <a:pt x="1271290" y="890075"/>
                      <a:pt x="1267226" y="881947"/>
                    </a:cubicBezTo>
                    <a:cubicBezTo>
                      <a:pt x="1260724" y="871380"/>
                      <a:pt x="1259301" y="860408"/>
                      <a:pt x="1262959" y="849028"/>
                    </a:cubicBezTo>
                    <a:cubicBezTo>
                      <a:pt x="1266617" y="837649"/>
                      <a:pt x="1273728" y="828708"/>
                      <a:pt x="1284295" y="822206"/>
                    </a:cubicBezTo>
                    <a:lnTo>
                      <a:pt x="1417188" y="750273"/>
                    </a:lnTo>
                    <a:cubicBezTo>
                      <a:pt x="1425722" y="745397"/>
                      <a:pt x="1434256" y="743377"/>
                      <a:pt x="1442791" y="744215"/>
                    </a:cubicBezTo>
                    <a:close/>
                    <a:moveTo>
                      <a:pt x="755162" y="696629"/>
                    </a:moveTo>
                    <a:cubicBezTo>
                      <a:pt x="768980" y="697441"/>
                      <a:pt x="779952" y="701709"/>
                      <a:pt x="788080" y="709430"/>
                    </a:cubicBezTo>
                    <a:cubicBezTo>
                      <a:pt x="796208" y="717152"/>
                      <a:pt x="800679" y="727108"/>
                      <a:pt x="801492" y="739300"/>
                    </a:cubicBezTo>
                    <a:cubicBezTo>
                      <a:pt x="802304" y="751493"/>
                      <a:pt x="798444" y="762059"/>
                      <a:pt x="789909" y="771000"/>
                    </a:cubicBezTo>
                    <a:cubicBezTo>
                      <a:pt x="781375" y="779940"/>
                      <a:pt x="771012" y="784817"/>
                      <a:pt x="758820" y="785630"/>
                    </a:cubicBezTo>
                    <a:lnTo>
                      <a:pt x="352826" y="799041"/>
                    </a:lnTo>
                    <a:lnTo>
                      <a:pt x="351607" y="799041"/>
                    </a:lnTo>
                    <a:cubicBezTo>
                      <a:pt x="339415" y="799041"/>
                      <a:pt x="329052" y="794977"/>
                      <a:pt x="320517" y="786849"/>
                    </a:cubicBezTo>
                    <a:cubicBezTo>
                      <a:pt x="311983" y="778721"/>
                      <a:pt x="307716" y="768561"/>
                      <a:pt x="307716" y="756369"/>
                    </a:cubicBezTo>
                    <a:cubicBezTo>
                      <a:pt x="306903" y="744177"/>
                      <a:pt x="310764" y="733611"/>
                      <a:pt x="319298" y="724670"/>
                    </a:cubicBezTo>
                    <a:cubicBezTo>
                      <a:pt x="327832" y="715729"/>
                      <a:pt x="338196" y="711259"/>
                      <a:pt x="350388" y="711259"/>
                    </a:cubicBezTo>
                    <a:close/>
                    <a:moveTo>
                      <a:pt x="225267" y="674378"/>
                    </a:moveTo>
                    <a:cubicBezTo>
                      <a:pt x="230855" y="675394"/>
                      <a:pt x="236189" y="677528"/>
                      <a:pt x="241269" y="680779"/>
                    </a:cubicBezTo>
                    <a:cubicBezTo>
                      <a:pt x="251429" y="687281"/>
                      <a:pt x="257728" y="696629"/>
                      <a:pt x="260167" y="708820"/>
                    </a:cubicBezTo>
                    <a:cubicBezTo>
                      <a:pt x="263418" y="720200"/>
                      <a:pt x="261589" y="731172"/>
                      <a:pt x="254680" y="741739"/>
                    </a:cubicBezTo>
                    <a:cubicBezTo>
                      <a:pt x="247772" y="752305"/>
                      <a:pt x="238221" y="758808"/>
                      <a:pt x="226029" y="761246"/>
                    </a:cubicBezTo>
                    <a:lnTo>
                      <a:pt x="54122" y="797822"/>
                    </a:lnTo>
                    <a:cubicBezTo>
                      <a:pt x="51684" y="798635"/>
                      <a:pt x="48432" y="799041"/>
                      <a:pt x="44368" y="799041"/>
                    </a:cubicBezTo>
                    <a:cubicBezTo>
                      <a:pt x="33802" y="799041"/>
                      <a:pt x="24455" y="795790"/>
                      <a:pt x="16327" y="789288"/>
                    </a:cubicBezTo>
                    <a:cubicBezTo>
                      <a:pt x="8199" y="782785"/>
                      <a:pt x="3322" y="774251"/>
                      <a:pt x="1696" y="763685"/>
                    </a:cubicBezTo>
                    <a:cubicBezTo>
                      <a:pt x="-1555" y="751493"/>
                      <a:pt x="274" y="740316"/>
                      <a:pt x="7183" y="730156"/>
                    </a:cubicBezTo>
                    <a:cubicBezTo>
                      <a:pt x="14092" y="719996"/>
                      <a:pt x="23642" y="713697"/>
                      <a:pt x="35834" y="711259"/>
                    </a:cubicBezTo>
                    <a:lnTo>
                      <a:pt x="207741" y="674683"/>
                    </a:lnTo>
                    <a:cubicBezTo>
                      <a:pt x="213837" y="673464"/>
                      <a:pt x="219679" y="673362"/>
                      <a:pt x="225267" y="674378"/>
                    </a:cubicBezTo>
                    <a:close/>
                    <a:moveTo>
                      <a:pt x="1233088" y="478392"/>
                    </a:moveTo>
                    <a:lnTo>
                      <a:pt x="1234308" y="478392"/>
                    </a:lnTo>
                    <a:lnTo>
                      <a:pt x="1383050" y="482049"/>
                    </a:lnTo>
                    <a:cubicBezTo>
                      <a:pt x="1395242" y="482862"/>
                      <a:pt x="1405605" y="487536"/>
                      <a:pt x="1414140" y="496070"/>
                    </a:cubicBezTo>
                    <a:cubicBezTo>
                      <a:pt x="1422674" y="504604"/>
                      <a:pt x="1426535" y="514968"/>
                      <a:pt x="1425722" y="527160"/>
                    </a:cubicBezTo>
                    <a:cubicBezTo>
                      <a:pt x="1425722" y="539352"/>
                      <a:pt x="1421252" y="549715"/>
                      <a:pt x="1412311" y="558249"/>
                    </a:cubicBezTo>
                    <a:cubicBezTo>
                      <a:pt x="1403370" y="566784"/>
                      <a:pt x="1393210" y="571051"/>
                      <a:pt x="1381831" y="571051"/>
                    </a:cubicBezTo>
                    <a:lnTo>
                      <a:pt x="1380612" y="571051"/>
                    </a:lnTo>
                    <a:lnTo>
                      <a:pt x="1233088" y="567393"/>
                    </a:lnTo>
                    <a:cubicBezTo>
                      <a:pt x="1220084" y="566580"/>
                      <a:pt x="1209517" y="561907"/>
                      <a:pt x="1201389" y="553373"/>
                    </a:cubicBezTo>
                    <a:cubicBezTo>
                      <a:pt x="1193261" y="544838"/>
                      <a:pt x="1189197" y="534475"/>
                      <a:pt x="1189197" y="522283"/>
                    </a:cubicBezTo>
                    <a:cubicBezTo>
                      <a:pt x="1190010" y="510091"/>
                      <a:pt x="1194684" y="499728"/>
                      <a:pt x="1203218" y="491193"/>
                    </a:cubicBezTo>
                    <a:cubicBezTo>
                      <a:pt x="1211752" y="482659"/>
                      <a:pt x="1221709" y="478392"/>
                      <a:pt x="1233088" y="478392"/>
                    </a:cubicBezTo>
                    <a:close/>
                    <a:moveTo>
                      <a:pt x="2989956" y="443797"/>
                    </a:moveTo>
                    <a:cubicBezTo>
                      <a:pt x="2995645" y="443695"/>
                      <a:pt x="3001335" y="444661"/>
                      <a:pt x="3007024" y="446693"/>
                    </a:cubicBezTo>
                    <a:cubicBezTo>
                      <a:pt x="3018404" y="451569"/>
                      <a:pt x="3026328" y="459697"/>
                      <a:pt x="3030799" y="471077"/>
                    </a:cubicBezTo>
                    <a:cubicBezTo>
                      <a:pt x="3035270" y="482456"/>
                      <a:pt x="3035066" y="493835"/>
                      <a:pt x="3030189" y="505214"/>
                    </a:cubicBezTo>
                    <a:cubicBezTo>
                      <a:pt x="3026125" y="515780"/>
                      <a:pt x="3021452" y="528989"/>
                      <a:pt x="3016168" y="544838"/>
                    </a:cubicBezTo>
                    <a:cubicBezTo>
                      <a:pt x="3010886" y="560688"/>
                      <a:pt x="3005805" y="577960"/>
                      <a:pt x="3000928" y="596654"/>
                    </a:cubicBezTo>
                    <a:lnTo>
                      <a:pt x="3274029" y="550325"/>
                    </a:lnTo>
                    <a:cubicBezTo>
                      <a:pt x="3286221" y="548699"/>
                      <a:pt x="3297194" y="551341"/>
                      <a:pt x="3306948" y="558249"/>
                    </a:cubicBezTo>
                    <a:cubicBezTo>
                      <a:pt x="3316702" y="565158"/>
                      <a:pt x="3322797" y="574708"/>
                      <a:pt x="3325236" y="586901"/>
                    </a:cubicBezTo>
                    <a:cubicBezTo>
                      <a:pt x="3326861" y="599093"/>
                      <a:pt x="3324220" y="610269"/>
                      <a:pt x="3317311" y="620429"/>
                    </a:cubicBezTo>
                    <a:cubicBezTo>
                      <a:pt x="3310402" y="630588"/>
                      <a:pt x="3300852" y="636481"/>
                      <a:pt x="3288660" y="638107"/>
                    </a:cubicBezTo>
                    <a:lnTo>
                      <a:pt x="2987517" y="688094"/>
                    </a:lnTo>
                    <a:cubicBezTo>
                      <a:pt x="2986704" y="710852"/>
                      <a:pt x="2988330" y="732188"/>
                      <a:pt x="2992394" y="752102"/>
                    </a:cubicBezTo>
                    <a:cubicBezTo>
                      <a:pt x="2996458" y="772016"/>
                      <a:pt x="3004180" y="788881"/>
                      <a:pt x="3015559" y="802699"/>
                    </a:cubicBezTo>
                    <a:cubicBezTo>
                      <a:pt x="3050510" y="845777"/>
                      <a:pt x="3122036" y="856750"/>
                      <a:pt x="3230138" y="835617"/>
                    </a:cubicBezTo>
                    <a:cubicBezTo>
                      <a:pt x="3242330" y="833179"/>
                      <a:pt x="3253506" y="835414"/>
                      <a:pt x="3263666" y="842323"/>
                    </a:cubicBezTo>
                    <a:cubicBezTo>
                      <a:pt x="3273826" y="849232"/>
                      <a:pt x="3280125" y="858376"/>
                      <a:pt x="3282564" y="869755"/>
                    </a:cubicBezTo>
                    <a:cubicBezTo>
                      <a:pt x="3285002" y="881947"/>
                      <a:pt x="3282767" y="893123"/>
                      <a:pt x="3275858" y="903283"/>
                    </a:cubicBezTo>
                    <a:cubicBezTo>
                      <a:pt x="3268949" y="913443"/>
                      <a:pt x="3259805" y="919742"/>
                      <a:pt x="3248426" y="922180"/>
                    </a:cubicBezTo>
                    <a:cubicBezTo>
                      <a:pt x="3208599" y="930308"/>
                      <a:pt x="3170804" y="934372"/>
                      <a:pt x="3135040" y="934372"/>
                    </a:cubicBezTo>
                    <a:cubicBezTo>
                      <a:pt x="3050510" y="934372"/>
                      <a:pt x="2987924" y="909176"/>
                      <a:pt x="2947284" y="858782"/>
                    </a:cubicBezTo>
                    <a:cubicBezTo>
                      <a:pt x="2929402" y="836836"/>
                      <a:pt x="2917007" y="812452"/>
                      <a:pt x="2910098" y="785630"/>
                    </a:cubicBezTo>
                    <a:cubicBezTo>
                      <a:pt x="2903189" y="758808"/>
                      <a:pt x="2899735" y="731579"/>
                      <a:pt x="2899735" y="703944"/>
                    </a:cubicBezTo>
                    <a:lnTo>
                      <a:pt x="2802199" y="719793"/>
                    </a:lnTo>
                    <a:cubicBezTo>
                      <a:pt x="2800573" y="719793"/>
                      <a:pt x="2799354" y="719996"/>
                      <a:pt x="2798541" y="720403"/>
                    </a:cubicBezTo>
                    <a:cubicBezTo>
                      <a:pt x="2797728" y="720809"/>
                      <a:pt x="2796509" y="721012"/>
                      <a:pt x="2794884" y="721012"/>
                    </a:cubicBezTo>
                    <a:cubicBezTo>
                      <a:pt x="2783504" y="721012"/>
                      <a:pt x="2773751" y="717558"/>
                      <a:pt x="2765623" y="710649"/>
                    </a:cubicBezTo>
                    <a:cubicBezTo>
                      <a:pt x="2757495" y="703740"/>
                      <a:pt x="2752618" y="694597"/>
                      <a:pt x="2750992" y="683217"/>
                    </a:cubicBezTo>
                    <a:cubicBezTo>
                      <a:pt x="2749367" y="671025"/>
                      <a:pt x="2752008" y="660053"/>
                      <a:pt x="2758917" y="650299"/>
                    </a:cubicBezTo>
                    <a:cubicBezTo>
                      <a:pt x="2765826" y="640545"/>
                      <a:pt x="2775376" y="634449"/>
                      <a:pt x="2787568" y="632011"/>
                    </a:cubicBezTo>
                    <a:lnTo>
                      <a:pt x="2907050" y="612504"/>
                    </a:lnTo>
                    <a:cubicBezTo>
                      <a:pt x="2913552" y="576740"/>
                      <a:pt x="2921477" y="545854"/>
                      <a:pt x="2930824" y="519845"/>
                    </a:cubicBezTo>
                    <a:cubicBezTo>
                      <a:pt x="2940172" y="493835"/>
                      <a:pt x="2946064" y="477579"/>
                      <a:pt x="2948503" y="471077"/>
                    </a:cubicBezTo>
                    <a:cubicBezTo>
                      <a:pt x="2953380" y="459697"/>
                      <a:pt x="2961508" y="451773"/>
                      <a:pt x="2972887" y="447302"/>
                    </a:cubicBezTo>
                    <a:cubicBezTo>
                      <a:pt x="2978576" y="445067"/>
                      <a:pt x="2984266" y="443899"/>
                      <a:pt x="2989956" y="443797"/>
                    </a:cubicBezTo>
                    <a:close/>
                    <a:moveTo>
                      <a:pt x="1875454" y="358605"/>
                    </a:moveTo>
                    <a:cubicBezTo>
                      <a:pt x="1883684" y="359215"/>
                      <a:pt x="1891456" y="362568"/>
                      <a:pt x="1898772" y="368664"/>
                    </a:cubicBezTo>
                    <a:cubicBezTo>
                      <a:pt x="1908525" y="376792"/>
                      <a:pt x="1914215" y="386952"/>
                      <a:pt x="1915840" y="399144"/>
                    </a:cubicBezTo>
                    <a:lnTo>
                      <a:pt x="1926813" y="514968"/>
                    </a:lnTo>
                    <a:lnTo>
                      <a:pt x="2048733" y="510091"/>
                    </a:lnTo>
                    <a:cubicBezTo>
                      <a:pt x="2061738" y="510091"/>
                      <a:pt x="2072508" y="514155"/>
                      <a:pt x="2081042" y="522283"/>
                    </a:cubicBezTo>
                    <a:cubicBezTo>
                      <a:pt x="2089576" y="530411"/>
                      <a:pt x="2094250" y="540571"/>
                      <a:pt x="2095063" y="552763"/>
                    </a:cubicBezTo>
                    <a:cubicBezTo>
                      <a:pt x="2095876" y="564955"/>
                      <a:pt x="2092015" y="575521"/>
                      <a:pt x="2083480" y="584462"/>
                    </a:cubicBezTo>
                    <a:cubicBezTo>
                      <a:pt x="2074946" y="593403"/>
                      <a:pt x="2064583" y="598280"/>
                      <a:pt x="2052391" y="599093"/>
                    </a:cubicBezTo>
                    <a:lnTo>
                      <a:pt x="1935348" y="603969"/>
                    </a:lnTo>
                    <a:lnTo>
                      <a:pt x="1954855" y="811233"/>
                    </a:lnTo>
                    <a:cubicBezTo>
                      <a:pt x="1954855" y="813672"/>
                      <a:pt x="1954448" y="815297"/>
                      <a:pt x="1953636" y="816110"/>
                    </a:cubicBezTo>
                    <a:lnTo>
                      <a:pt x="2188941" y="816110"/>
                    </a:lnTo>
                    <a:cubicBezTo>
                      <a:pt x="2201133" y="816110"/>
                      <a:pt x="2211496" y="820377"/>
                      <a:pt x="2220031" y="828912"/>
                    </a:cubicBezTo>
                    <a:cubicBezTo>
                      <a:pt x="2228565" y="837446"/>
                      <a:pt x="2232832" y="847809"/>
                      <a:pt x="2232832" y="860001"/>
                    </a:cubicBezTo>
                    <a:cubicBezTo>
                      <a:pt x="2232832" y="872193"/>
                      <a:pt x="2228565" y="882760"/>
                      <a:pt x="2220031" y="891700"/>
                    </a:cubicBezTo>
                    <a:cubicBezTo>
                      <a:pt x="2211496" y="900641"/>
                      <a:pt x="2201133" y="905112"/>
                      <a:pt x="2188941" y="905112"/>
                    </a:cubicBezTo>
                    <a:lnTo>
                      <a:pt x="1578122" y="905112"/>
                    </a:lnTo>
                    <a:cubicBezTo>
                      <a:pt x="1565930" y="905112"/>
                      <a:pt x="1555364" y="900641"/>
                      <a:pt x="1546423" y="891700"/>
                    </a:cubicBezTo>
                    <a:cubicBezTo>
                      <a:pt x="1537482" y="882760"/>
                      <a:pt x="1533012" y="872193"/>
                      <a:pt x="1533012" y="860001"/>
                    </a:cubicBezTo>
                    <a:cubicBezTo>
                      <a:pt x="1533012" y="847809"/>
                      <a:pt x="1537482" y="837446"/>
                      <a:pt x="1546423" y="828912"/>
                    </a:cubicBezTo>
                    <a:cubicBezTo>
                      <a:pt x="1555364" y="820377"/>
                      <a:pt x="1565930" y="816110"/>
                      <a:pt x="1578122" y="816110"/>
                    </a:cubicBezTo>
                    <a:lnTo>
                      <a:pt x="1865853" y="816110"/>
                    </a:lnTo>
                    <a:lnTo>
                      <a:pt x="1846346" y="607627"/>
                    </a:lnTo>
                    <a:lnTo>
                      <a:pt x="1689069" y="613723"/>
                    </a:lnTo>
                    <a:lnTo>
                      <a:pt x="1687850" y="613723"/>
                    </a:lnTo>
                    <a:cubicBezTo>
                      <a:pt x="1675658" y="613723"/>
                      <a:pt x="1665295" y="609659"/>
                      <a:pt x="1656760" y="601531"/>
                    </a:cubicBezTo>
                    <a:cubicBezTo>
                      <a:pt x="1648226" y="593403"/>
                      <a:pt x="1643552" y="583243"/>
                      <a:pt x="1642740" y="571051"/>
                    </a:cubicBezTo>
                    <a:cubicBezTo>
                      <a:pt x="1641927" y="558859"/>
                      <a:pt x="1645788" y="548293"/>
                      <a:pt x="1654322" y="539352"/>
                    </a:cubicBezTo>
                    <a:cubicBezTo>
                      <a:pt x="1662856" y="530411"/>
                      <a:pt x="1673220" y="525534"/>
                      <a:pt x="1685412" y="524721"/>
                    </a:cubicBezTo>
                    <a:lnTo>
                      <a:pt x="1837812" y="518625"/>
                    </a:lnTo>
                    <a:lnTo>
                      <a:pt x="1826839" y="407678"/>
                    </a:lnTo>
                    <a:cubicBezTo>
                      <a:pt x="1825213" y="395486"/>
                      <a:pt x="1828464" y="384717"/>
                      <a:pt x="1836592" y="375369"/>
                    </a:cubicBezTo>
                    <a:cubicBezTo>
                      <a:pt x="1844721" y="366022"/>
                      <a:pt x="1854880" y="360536"/>
                      <a:pt x="1867072" y="358910"/>
                    </a:cubicBezTo>
                    <a:cubicBezTo>
                      <a:pt x="1869917" y="358504"/>
                      <a:pt x="1872711" y="358402"/>
                      <a:pt x="1875454" y="358605"/>
                    </a:cubicBezTo>
                    <a:close/>
                    <a:moveTo>
                      <a:pt x="1598772" y="234323"/>
                    </a:moveTo>
                    <a:cubicBezTo>
                      <a:pt x="1601871" y="234069"/>
                      <a:pt x="1605148" y="234145"/>
                      <a:pt x="1608602" y="234552"/>
                    </a:cubicBezTo>
                    <a:lnTo>
                      <a:pt x="2146269" y="265032"/>
                    </a:lnTo>
                    <a:cubicBezTo>
                      <a:pt x="2158461" y="265845"/>
                      <a:pt x="2168621" y="270924"/>
                      <a:pt x="2176749" y="280272"/>
                    </a:cubicBezTo>
                    <a:cubicBezTo>
                      <a:pt x="2184877" y="289619"/>
                      <a:pt x="2188535" y="300388"/>
                      <a:pt x="2187722" y="312580"/>
                    </a:cubicBezTo>
                    <a:cubicBezTo>
                      <a:pt x="2186909" y="323960"/>
                      <a:pt x="2182236" y="333713"/>
                      <a:pt x="2173701" y="341841"/>
                    </a:cubicBezTo>
                    <a:cubicBezTo>
                      <a:pt x="2165167" y="349969"/>
                      <a:pt x="2154804" y="354033"/>
                      <a:pt x="2142612" y="354033"/>
                    </a:cubicBezTo>
                    <a:lnTo>
                      <a:pt x="2140173" y="354033"/>
                    </a:lnTo>
                    <a:lnTo>
                      <a:pt x="1603725" y="323553"/>
                    </a:lnTo>
                    <a:cubicBezTo>
                      <a:pt x="1591533" y="322740"/>
                      <a:pt x="1581170" y="317864"/>
                      <a:pt x="1572636" y="308923"/>
                    </a:cubicBezTo>
                    <a:cubicBezTo>
                      <a:pt x="1564101" y="299982"/>
                      <a:pt x="1560241" y="289416"/>
                      <a:pt x="1561053" y="277224"/>
                    </a:cubicBezTo>
                    <a:cubicBezTo>
                      <a:pt x="1562679" y="265032"/>
                      <a:pt x="1567556" y="254465"/>
                      <a:pt x="1575684" y="245524"/>
                    </a:cubicBezTo>
                    <a:cubicBezTo>
                      <a:pt x="1581780" y="238819"/>
                      <a:pt x="1589476" y="235085"/>
                      <a:pt x="1598772" y="234323"/>
                    </a:cubicBezTo>
                    <a:close/>
                    <a:moveTo>
                      <a:pt x="462554" y="218397"/>
                    </a:moveTo>
                    <a:cubicBezTo>
                      <a:pt x="468244" y="218194"/>
                      <a:pt x="473933" y="219108"/>
                      <a:pt x="479623" y="221140"/>
                    </a:cubicBezTo>
                    <a:cubicBezTo>
                      <a:pt x="491002" y="225205"/>
                      <a:pt x="499130" y="232926"/>
                      <a:pt x="504007" y="244305"/>
                    </a:cubicBezTo>
                    <a:cubicBezTo>
                      <a:pt x="508884" y="255684"/>
                      <a:pt x="508884" y="267064"/>
                      <a:pt x="504007" y="278443"/>
                    </a:cubicBezTo>
                    <a:cubicBezTo>
                      <a:pt x="500756" y="287384"/>
                      <a:pt x="497301" y="299372"/>
                      <a:pt x="493644" y="314409"/>
                    </a:cubicBezTo>
                    <a:cubicBezTo>
                      <a:pt x="489986" y="329446"/>
                      <a:pt x="487344" y="345702"/>
                      <a:pt x="485719" y="363177"/>
                    </a:cubicBezTo>
                    <a:cubicBezTo>
                      <a:pt x="484093" y="380653"/>
                      <a:pt x="484296" y="397925"/>
                      <a:pt x="486328" y="414993"/>
                    </a:cubicBezTo>
                    <a:cubicBezTo>
                      <a:pt x="488360" y="432062"/>
                      <a:pt x="494253" y="446693"/>
                      <a:pt x="504007" y="458885"/>
                    </a:cubicBezTo>
                    <a:cubicBezTo>
                      <a:pt x="511322" y="467825"/>
                      <a:pt x="520669" y="474734"/>
                      <a:pt x="532048" y="479611"/>
                    </a:cubicBezTo>
                    <a:cubicBezTo>
                      <a:pt x="543428" y="484488"/>
                      <a:pt x="555823" y="487942"/>
                      <a:pt x="569234" y="489974"/>
                    </a:cubicBezTo>
                    <a:cubicBezTo>
                      <a:pt x="582645" y="492006"/>
                      <a:pt x="596463" y="492616"/>
                      <a:pt x="610687" y="491803"/>
                    </a:cubicBezTo>
                    <a:cubicBezTo>
                      <a:pt x="624911" y="490990"/>
                      <a:pt x="638525" y="489771"/>
                      <a:pt x="651530" y="488145"/>
                    </a:cubicBezTo>
                    <a:cubicBezTo>
                      <a:pt x="692170" y="482456"/>
                      <a:pt x="728543" y="480627"/>
                      <a:pt x="760648" y="482659"/>
                    </a:cubicBezTo>
                    <a:cubicBezTo>
                      <a:pt x="792754" y="484691"/>
                      <a:pt x="821202" y="489161"/>
                      <a:pt x="845992" y="496070"/>
                    </a:cubicBezTo>
                    <a:cubicBezTo>
                      <a:pt x="870783" y="502979"/>
                      <a:pt x="892322" y="511310"/>
                      <a:pt x="910610" y="521064"/>
                    </a:cubicBezTo>
                    <a:cubicBezTo>
                      <a:pt x="928898" y="530817"/>
                      <a:pt x="944138" y="540977"/>
                      <a:pt x="956330" y="551544"/>
                    </a:cubicBezTo>
                    <a:cubicBezTo>
                      <a:pt x="982340" y="572677"/>
                      <a:pt x="1002456" y="598280"/>
                      <a:pt x="1016680" y="628353"/>
                    </a:cubicBezTo>
                    <a:cubicBezTo>
                      <a:pt x="1030905" y="658427"/>
                      <a:pt x="1038829" y="690533"/>
                      <a:pt x="1040455" y="724670"/>
                    </a:cubicBezTo>
                    <a:cubicBezTo>
                      <a:pt x="1042080" y="769374"/>
                      <a:pt x="1036188" y="810217"/>
                      <a:pt x="1022776" y="847200"/>
                    </a:cubicBezTo>
                    <a:cubicBezTo>
                      <a:pt x="1009365" y="884182"/>
                      <a:pt x="989248" y="915272"/>
                      <a:pt x="962426" y="940468"/>
                    </a:cubicBezTo>
                    <a:cubicBezTo>
                      <a:pt x="946170" y="955912"/>
                      <a:pt x="923818" y="970339"/>
                      <a:pt x="895370" y="983750"/>
                    </a:cubicBezTo>
                    <a:cubicBezTo>
                      <a:pt x="866922" y="997161"/>
                      <a:pt x="830752" y="1003867"/>
                      <a:pt x="786861" y="1003867"/>
                    </a:cubicBezTo>
                    <a:cubicBezTo>
                      <a:pt x="780359" y="1003867"/>
                      <a:pt x="774060" y="1003867"/>
                      <a:pt x="767964" y="1003867"/>
                    </a:cubicBezTo>
                    <a:cubicBezTo>
                      <a:pt x="761868" y="1003867"/>
                      <a:pt x="755568" y="1003054"/>
                      <a:pt x="749066" y="1001428"/>
                    </a:cubicBezTo>
                    <a:cubicBezTo>
                      <a:pt x="736874" y="999803"/>
                      <a:pt x="726714" y="994520"/>
                      <a:pt x="718586" y="985579"/>
                    </a:cubicBezTo>
                    <a:cubicBezTo>
                      <a:pt x="710458" y="976638"/>
                      <a:pt x="707207" y="966072"/>
                      <a:pt x="708832" y="953880"/>
                    </a:cubicBezTo>
                    <a:cubicBezTo>
                      <a:pt x="710458" y="941688"/>
                      <a:pt x="715944" y="931528"/>
                      <a:pt x="725292" y="923400"/>
                    </a:cubicBezTo>
                    <a:cubicBezTo>
                      <a:pt x="734639" y="915272"/>
                      <a:pt x="745408" y="912020"/>
                      <a:pt x="757600" y="913646"/>
                    </a:cubicBezTo>
                    <a:cubicBezTo>
                      <a:pt x="820999" y="920148"/>
                      <a:pt x="868954" y="907550"/>
                      <a:pt x="901466" y="875851"/>
                    </a:cubicBezTo>
                    <a:cubicBezTo>
                      <a:pt x="937229" y="841713"/>
                      <a:pt x="953892" y="792132"/>
                      <a:pt x="951453" y="727108"/>
                    </a:cubicBezTo>
                    <a:cubicBezTo>
                      <a:pt x="950640" y="705976"/>
                      <a:pt x="945764" y="686062"/>
                      <a:pt x="936823" y="667368"/>
                    </a:cubicBezTo>
                    <a:cubicBezTo>
                      <a:pt x="927882" y="648673"/>
                      <a:pt x="915284" y="632417"/>
                      <a:pt x="899028" y="618600"/>
                    </a:cubicBezTo>
                    <a:cubicBezTo>
                      <a:pt x="847008" y="575521"/>
                      <a:pt x="768573" y="561297"/>
                      <a:pt x="663722" y="575928"/>
                    </a:cubicBezTo>
                    <a:cubicBezTo>
                      <a:pt x="557245" y="591371"/>
                      <a:pt x="480842" y="570644"/>
                      <a:pt x="434512" y="513749"/>
                    </a:cubicBezTo>
                    <a:cubicBezTo>
                      <a:pt x="415818" y="489365"/>
                      <a:pt x="404236" y="462542"/>
                      <a:pt x="399765" y="433281"/>
                    </a:cubicBezTo>
                    <a:cubicBezTo>
                      <a:pt x="395295" y="404020"/>
                      <a:pt x="394482" y="376385"/>
                      <a:pt x="397327" y="350376"/>
                    </a:cubicBezTo>
                    <a:cubicBezTo>
                      <a:pt x="400172" y="324366"/>
                      <a:pt x="404642" y="301608"/>
                      <a:pt x="410738" y="282100"/>
                    </a:cubicBezTo>
                    <a:cubicBezTo>
                      <a:pt x="416834" y="262593"/>
                      <a:pt x="420695" y="250808"/>
                      <a:pt x="422320" y="246744"/>
                    </a:cubicBezTo>
                    <a:cubicBezTo>
                      <a:pt x="426384" y="235365"/>
                      <a:pt x="434106" y="227237"/>
                      <a:pt x="445485" y="222360"/>
                    </a:cubicBezTo>
                    <a:cubicBezTo>
                      <a:pt x="451175" y="219921"/>
                      <a:pt x="456864" y="218601"/>
                      <a:pt x="462554" y="218397"/>
                    </a:cubicBezTo>
                    <a:close/>
                    <a:moveTo>
                      <a:pt x="46883" y="183040"/>
                    </a:moveTo>
                    <a:cubicBezTo>
                      <a:pt x="49677" y="183244"/>
                      <a:pt x="52496" y="183752"/>
                      <a:pt x="55341" y="184565"/>
                    </a:cubicBezTo>
                    <a:lnTo>
                      <a:pt x="210180" y="224798"/>
                    </a:lnTo>
                    <a:cubicBezTo>
                      <a:pt x="221559" y="228049"/>
                      <a:pt x="230500" y="234958"/>
                      <a:pt x="237002" y="245524"/>
                    </a:cubicBezTo>
                    <a:cubicBezTo>
                      <a:pt x="243504" y="256091"/>
                      <a:pt x="245130" y="267064"/>
                      <a:pt x="241879" y="278443"/>
                    </a:cubicBezTo>
                    <a:cubicBezTo>
                      <a:pt x="239440" y="288196"/>
                      <a:pt x="234157" y="296121"/>
                      <a:pt x="226029" y="302217"/>
                    </a:cubicBezTo>
                    <a:cubicBezTo>
                      <a:pt x="217901" y="308313"/>
                      <a:pt x="208960" y="311361"/>
                      <a:pt x="199207" y="311361"/>
                    </a:cubicBezTo>
                    <a:cubicBezTo>
                      <a:pt x="193517" y="311361"/>
                      <a:pt x="189453" y="310955"/>
                      <a:pt x="187015" y="310142"/>
                    </a:cubicBezTo>
                    <a:lnTo>
                      <a:pt x="33396" y="269908"/>
                    </a:lnTo>
                    <a:cubicBezTo>
                      <a:pt x="21204" y="266657"/>
                      <a:pt x="12060" y="259749"/>
                      <a:pt x="5964" y="249182"/>
                    </a:cubicBezTo>
                    <a:cubicBezTo>
                      <a:pt x="-132" y="238616"/>
                      <a:pt x="-1555" y="227643"/>
                      <a:pt x="1696" y="216264"/>
                    </a:cubicBezTo>
                    <a:cubicBezTo>
                      <a:pt x="4948" y="204884"/>
                      <a:pt x="11856" y="195944"/>
                      <a:pt x="22423" y="189441"/>
                    </a:cubicBezTo>
                    <a:cubicBezTo>
                      <a:pt x="30348" y="184565"/>
                      <a:pt x="38501" y="182431"/>
                      <a:pt x="46883" y="183040"/>
                    </a:cubicBezTo>
                    <a:close/>
                    <a:moveTo>
                      <a:pt x="1280942" y="158809"/>
                    </a:moveTo>
                    <a:cubicBezTo>
                      <a:pt x="1286428" y="158098"/>
                      <a:pt x="1292016" y="158555"/>
                      <a:pt x="1297706" y="160180"/>
                    </a:cubicBezTo>
                    <a:lnTo>
                      <a:pt x="1487901" y="211387"/>
                    </a:lnTo>
                    <a:cubicBezTo>
                      <a:pt x="1500093" y="214638"/>
                      <a:pt x="1509237" y="221547"/>
                      <a:pt x="1515333" y="232113"/>
                    </a:cubicBezTo>
                    <a:cubicBezTo>
                      <a:pt x="1521429" y="242680"/>
                      <a:pt x="1522852" y="253653"/>
                      <a:pt x="1519600" y="265032"/>
                    </a:cubicBezTo>
                    <a:cubicBezTo>
                      <a:pt x="1517162" y="274785"/>
                      <a:pt x="1511879" y="282710"/>
                      <a:pt x="1503751" y="288806"/>
                    </a:cubicBezTo>
                    <a:cubicBezTo>
                      <a:pt x="1495623" y="294902"/>
                      <a:pt x="1486682" y="297950"/>
                      <a:pt x="1476928" y="297950"/>
                    </a:cubicBezTo>
                    <a:cubicBezTo>
                      <a:pt x="1472052" y="297950"/>
                      <a:pt x="1468394" y="297544"/>
                      <a:pt x="1465956" y="296731"/>
                    </a:cubicBezTo>
                    <a:lnTo>
                      <a:pt x="1274541" y="245524"/>
                    </a:lnTo>
                    <a:cubicBezTo>
                      <a:pt x="1263162" y="242273"/>
                      <a:pt x="1254221" y="235365"/>
                      <a:pt x="1247719" y="224798"/>
                    </a:cubicBezTo>
                    <a:cubicBezTo>
                      <a:pt x="1241216" y="214232"/>
                      <a:pt x="1239591" y="203259"/>
                      <a:pt x="1242842" y="191880"/>
                    </a:cubicBezTo>
                    <a:cubicBezTo>
                      <a:pt x="1246906" y="179688"/>
                      <a:pt x="1254221" y="170544"/>
                      <a:pt x="1264788" y="164448"/>
                    </a:cubicBezTo>
                    <a:cubicBezTo>
                      <a:pt x="1270071" y="161400"/>
                      <a:pt x="1275456" y="159520"/>
                      <a:pt x="1280942" y="158809"/>
                    </a:cubicBezTo>
                    <a:close/>
                    <a:moveTo>
                      <a:pt x="1834764" y="72246"/>
                    </a:moveTo>
                    <a:cubicBezTo>
                      <a:pt x="1840453" y="73160"/>
                      <a:pt x="1845940" y="75243"/>
                      <a:pt x="1851223" y="78494"/>
                    </a:cubicBezTo>
                    <a:lnTo>
                      <a:pt x="1956074" y="145550"/>
                    </a:lnTo>
                    <a:cubicBezTo>
                      <a:pt x="1966641" y="152052"/>
                      <a:pt x="1973143" y="161196"/>
                      <a:pt x="1975581" y="172982"/>
                    </a:cubicBezTo>
                    <a:cubicBezTo>
                      <a:pt x="1978020" y="184768"/>
                      <a:pt x="1975988" y="195944"/>
                      <a:pt x="1969485" y="206510"/>
                    </a:cubicBezTo>
                    <a:cubicBezTo>
                      <a:pt x="1960544" y="220328"/>
                      <a:pt x="1947946" y="227237"/>
                      <a:pt x="1931690" y="227237"/>
                    </a:cubicBezTo>
                    <a:cubicBezTo>
                      <a:pt x="1923562" y="227237"/>
                      <a:pt x="1915840" y="224798"/>
                      <a:pt x="1908525" y="219921"/>
                    </a:cubicBezTo>
                    <a:lnTo>
                      <a:pt x="1803674" y="154084"/>
                    </a:lnTo>
                    <a:cubicBezTo>
                      <a:pt x="1793108" y="147582"/>
                      <a:pt x="1786402" y="138235"/>
                      <a:pt x="1783557" y="126043"/>
                    </a:cubicBezTo>
                    <a:cubicBezTo>
                      <a:pt x="1780713" y="113851"/>
                      <a:pt x="1782541" y="102472"/>
                      <a:pt x="1789044" y="91905"/>
                    </a:cubicBezTo>
                    <a:cubicBezTo>
                      <a:pt x="1795546" y="82152"/>
                      <a:pt x="1804893" y="75852"/>
                      <a:pt x="1817085" y="73008"/>
                    </a:cubicBezTo>
                    <a:cubicBezTo>
                      <a:pt x="1823181" y="71585"/>
                      <a:pt x="1829074" y="71331"/>
                      <a:pt x="1834764" y="72246"/>
                    </a:cubicBezTo>
                    <a:close/>
                    <a:moveTo>
                      <a:pt x="651530" y="61121"/>
                    </a:moveTo>
                    <a:cubicBezTo>
                      <a:pt x="667583" y="61121"/>
                      <a:pt x="683636" y="61832"/>
                      <a:pt x="699688" y="63254"/>
                    </a:cubicBezTo>
                    <a:cubicBezTo>
                      <a:pt x="731794" y="66099"/>
                      <a:pt x="762274" y="72601"/>
                      <a:pt x="791128" y="82761"/>
                    </a:cubicBezTo>
                    <a:cubicBezTo>
                      <a:pt x="819983" y="92921"/>
                      <a:pt x="844570" y="108974"/>
                      <a:pt x="864890" y="130920"/>
                    </a:cubicBezTo>
                    <a:cubicBezTo>
                      <a:pt x="925037" y="195131"/>
                      <a:pt x="929508" y="293886"/>
                      <a:pt x="878301" y="427185"/>
                    </a:cubicBezTo>
                    <a:cubicBezTo>
                      <a:pt x="874237" y="436126"/>
                      <a:pt x="868548" y="443035"/>
                      <a:pt x="861232" y="447912"/>
                    </a:cubicBezTo>
                    <a:cubicBezTo>
                      <a:pt x="853917" y="452789"/>
                      <a:pt x="845789" y="455227"/>
                      <a:pt x="836848" y="455227"/>
                    </a:cubicBezTo>
                    <a:cubicBezTo>
                      <a:pt x="831159" y="455227"/>
                      <a:pt x="825876" y="454008"/>
                      <a:pt x="820999" y="451569"/>
                    </a:cubicBezTo>
                    <a:cubicBezTo>
                      <a:pt x="809620" y="447505"/>
                      <a:pt x="801492" y="439784"/>
                      <a:pt x="796615" y="428404"/>
                    </a:cubicBezTo>
                    <a:cubicBezTo>
                      <a:pt x="791738" y="417025"/>
                      <a:pt x="791332" y="405646"/>
                      <a:pt x="795396" y="394267"/>
                    </a:cubicBezTo>
                    <a:cubicBezTo>
                      <a:pt x="801898" y="377198"/>
                      <a:pt x="807791" y="359317"/>
                      <a:pt x="813074" y="340622"/>
                    </a:cubicBezTo>
                    <a:cubicBezTo>
                      <a:pt x="818357" y="321928"/>
                      <a:pt x="821812" y="303436"/>
                      <a:pt x="823437" y="285148"/>
                    </a:cubicBezTo>
                    <a:cubicBezTo>
                      <a:pt x="825063" y="266861"/>
                      <a:pt x="824250" y="249385"/>
                      <a:pt x="820999" y="232723"/>
                    </a:cubicBezTo>
                    <a:cubicBezTo>
                      <a:pt x="817748" y="216060"/>
                      <a:pt x="810839" y="202040"/>
                      <a:pt x="800272" y="190661"/>
                    </a:cubicBezTo>
                    <a:cubicBezTo>
                      <a:pt x="782391" y="171966"/>
                      <a:pt x="756584" y="159977"/>
                      <a:pt x="722853" y="154694"/>
                    </a:cubicBezTo>
                    <a:cubicBezTo>
                      <a:pt x="689122" y="149411"/>
                      <a:pt x="653968" y="148192"/>
                      <a:pt x="617392" y="151036"/>
                    </a:cubicBezTo>
                    <a:cubicBezTo>
                      <a:pt x="580816" y="153881"/>
                      <a:pt x="545866" y="158961"/>
                      <a:pt x="512541" y="166276"/>
                    </a:cubicBezTo>
                    <a:cubicBezTo>
                      <a:pt x="479216" y="173592"/>
                      <a:pt x="453613" y="180094"/>
                      <a:pt x="435732" y="185784"/>
                    </a:cubicBezTo>
                    <a:cubicBezTo>
                      <a:pt x="424352" y="189848"/>
                      <a:pt x="413176" y="188832"/>
                      <a:pt x="402204" y="182736"/>
                    </a:cubicBezTo>
                    <a:cubicBezTo>
                      <a:pt x="391231" y="176640"/>
                      <a:pt x="383712" y="167902"/>
                      <a:pt x="379648" y="156523"/>
                    </a:cubicBezTo>
                    <a:cubicBezTo>
                      <a:pt x="375584" y="145144"/>
                      <a:pt x="376397" y="133968"/>
                      <a:pt x="382087" y="122995"/>
                    </a:cubicBezTo>
                    <a:cubicBezTo>
                      <a:pt x="387776" y="112022"/>
                      <a:pt x="396717" y="104504"/>
                      <a:pt x="408909" y="100440"/>
                    </a:cubicBezTo>
                    <a:cubicBezTo>
                      <a:pt x="414599" y="98814"/>
                      <a:pt x="426994" y="95360"/>
                      <a:pt x="446095" y="90077"/>
                    </a:cubicBezTo>
                    <a:cubicBezTo>
                      <a:pt x="465196" y="84793"/>
                      <a:pt x="488157" y="79713"/>
                      <a:pt x="514980" y="74836"/>
                    </a:cubicBezTo>
                    <a:cubicBezTo>
                      <a:pt x="541802" y="69960"/>
                      <a:pt x="571266" y="66099"/>
                      <a:pt x="603372" y="63254"/>
                    </a:cubicBezTo>
                    <a:cubicBezTo>
                      <a:pt x="619424" y="61832"/>
                      <a:pt x="635477" y="61121"/>
                      <a:pt x="651530" y="61121"/>
                    </a:cubicBezTo>
                    <a:close/>
                    <a:moveTo>
                      <a:pt x="3136260" y="29116"/>
                    </a:moveTo>
                    <a:cubicBezTo>
                      <a:pt x="3148452" y="27084"/>
                      <a:pt x="3159424" y="29320"/>
                      <a:pt x="3169178" y="35822"/>
                    </a:cubicBezTo>
                    <a:lnTo>
                      <a:pt x="3272810" y="107755"/>
                    </a:lnTo>
                    <a:cubicBezTo>
                      <a:pt x="3282564" y="114257"/>
                      <a:pt x="3288456" y="123604"/>
                      <a:pt x="3290488" y="135796"/>
                    </a:cubicBezTo>
                    <a:cubicBezTo>
                      <a:pt x="3292520" y="147988"/>
                      <a:pt x="3290285" y="159368"/>
                      <a:pt x="3283783" y="169934"/>
                    </a:cubicBezTo>
                    <a:cubicBezTo>
                      <a:pt x="3274842" y="182126"/>
                      <a:pt x="3262650" y="188222"/>
                      <a:pt x="3247207" y="188222"/>
                    </a:cubicBezTo>
                    <a:cubicBezTo>
                      <a:pt x="3238266" y="188222"/>
                      <a:pt x="3229732" y="185784"/>
                      <a:pt x="3221604" y="180907"/>
                    </a:cubicBezTo>
                    <a:lnTo>
                      <a:pt x="3119191" y="108974"/>
                    </a:lnTo>
                    <a:cubicBezTo>
                      <a:pt x="3108624" y="102472"/>
                      <a:pt x="3102325" y="93124"/>
                      <a:pt x="3100294" y="80932"/>
                    </a:cubicBezTo>
                    <a:cubicBezTo>
                      <a:pt x="3098261" y="68740"/>
                      <a:pt x="3100903" y="57361"/>
                      <a:pt x="3108218" y="46795"/>
                    </a:cubicBezTo>
                    <a:cubicBezTo>
                      <a:pt x="3114720" y="37041"/>
                      <a:pt x="3124068" y="31148"/>
                      <a:pt x="3136260" y="29116"/>
                    </a:cubicBezTo>
                    <a:close/>
                    <a:moveTo>
                      <a:pt x="2888762" y="8"/>
                    </a:moveTo>
                    <a:cubicBezTo>
                      <a:pt x="2894452" y="-93"/>
                      <a:pt x="2900141" y="872"/>
                      <a:pt x="2905831" y="2904"/>
                    </a:cubicBezTo>
                    <a:cubicBezTo>
                      <a:pt x="2917210" y="6968"/>
                      <a:pt x="2925338" y="14689"/>
                      <a:pt x="2930215" y="26068"/>
                    </a:cubicBezTo>
                    <a:cubicBezTo>
                      <a:pt x="2935092" y="37448"/>
                      <a:pt x="2935498" y="48827"/>
                      <a:pt x="2931434" y="60206"/>
                    </a:cubicBezTo>
                    <a:lnTo>
                      <a:pt x="2849748" y="262593"/>
                    </a:lnTo>
                    <a:lnTo>
                      <a:pt x="3299632" y="313800"/>
                    </a:lnTo>
                    <a:cubicBezTo>
                      <a:pt x="3311824" y="315425"/>
                      <a:pt x="3321781" y="320912"/>
                      <a:pt x="3329503" y="330259"/>
                    </a:cubicBezTo>
                    <a:cubicBezTo>
                      <a:pt x="3337224" y="339606"/>
                      <a:pt x="3340272" y="350376"/>
                      <a:pt x="3338647" y="362568"/>
                    </a:cubicBezTo>
                    <a:cubicBezTo>
                      <a:pt x="3337021" y="373947"/>
                      <a:pt x="3332145" y="383294"/>
                      <a:pt x="3324016" y="390609"/>
                    </a:cubicBezTo>
                    <a:cubicBezTo>
                      <a:pt x="3315888" y="397925"/>
                      <a:pt x="3306135" y="401582"/>
                      <a:pt x="3294756" y="401582"/>
                    </a:cubicBezTo>
                    <a:lnTo>
                      <a:pt x="3289879" y="401582"/>
                    </a:lnTo>
                    <a:lnTo>
                      <a:pt x="2815610" y="347937"/>
                    </a:lnTo>
                    <a:lnTo>
                      <a:pt x="2622976" y="829521"/>
                    </a:lnTo>
                    <a:cubicBezTo>
                      <a:pt x="2619725" y="838462"/>
                      <a:pt x="2614239" y="845371"/>
                      <a:pt x="2606517" y="850248"/>
                    </a:cubicBezTo>
                    <a:cubicBezTo>
                      <a:pt x="2598796" y="855124"/>
                      <a:pt x="2590464" y="857563"/>
                      <a:pt x="2581524" y="857563"/>
                    </a:cubicBezTo>
                    <a:cubicBezTo>
                      <a:pt x="2577460" y="857563"/>
                      <a:pt x="2572176" y="856750"/>
                      <a:pt x="2565674" y="855124"/>
                    </a:cubicBezTo>
                    <a:cubicBezTo>
                      <a:pt x="2554295" y="850248"/>
                      <a:pt x="2546167" y="842120"/>
                      <a:pt x="2541290" y="830740"/>
                    </a:cubicBezTo>
                    <a:cubicBezTo>
                      <a:pt x="2536413" y="819361"/>
                      <a:pt x="2536413" y="807982"/>
                      <a:pt x="2541290" y="796603"/>
                    </a:cubicBezTo>
                    <a:lnTo>
                      <a:pt x="2724170" y="336964"/>
                    </a:lnTo>
                    <a:lnTo>
                      <a:pt x="2507152" y="312580"/>
                    </a:lnTo>
                    <a:cubicBezTo>
                      <a:pt x="2495773" y="310955"/>
                      <a:pt x="2486020" y="305468"/>
                      <a:pt x="2477892" y="296121"/>
                    </a:cubicBezTo>
                    <a:cubicBezTo>
                      <a:pt x="2469764" y="286774"/>
                      <a:pt x="2466512" y="276004"/>
                      <a:pt x="2468138" y="263813"/>
                    </a:cubicBezTo>
                    <a:cubicBezTo>
                      <a:pt x="2469764" y="251621"/>
                      <a:pt x="2475453" y="241664"/>
                      <a:pt x="2485207" y="233942"/>
                    </a:cubicBezTo>
                    <a:cubicBezTo>
                      <a:pt x="2494960" y="226221"/>
                      <a:pt x="2505933" y="223172"/>
                      <a:pt x="2518125" y="224798"/>
                    </a:cubicBezTo>
                    <a:lnTo>
                      <a:pt x="2758308" y="251621"/>
                    </a:lnTo>
                    <a:lnTo>
                      <a:pt x="2848528" y="27288"/>
                    </a:lnTo>
                    <a:cubicBezTo>
                      <a:pt x="2852592" y="15909"/>
                      <a:pt x="2860314" y="7984"/>
                      <a:pt x="2871694" y="3513"/>
                    </a:cubicBezTo>
                    <a:cubicBezTo>
                      <a:pt x="2877383" y="1278"/>
                      <a:pt x="2883072" y="110"/>
                      <a:pt x="2888762" y="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774755" y="2402796"/>
              <a:ext cx="7353355" cy="5982500"/>
            </a:xfrm>
            <a:prstGeom prst="rect">
              <a:avLst/>
            </a:prstGeom>
          </p:spPr>
        </p:pic>
      </p:grpSp>
      <p:sp>
        <p:nvSpPr>
          <p:cNvPr id="39" name="矩形 38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并在课程结束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后  将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垃圾和水瓶随手带离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教室</a:t>
            </a:r>
            <a:endParaRPr lang="zh-CN" altLang="en-US" sz="2000" b="1" dirty="0">
              <a:ln w="3175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09275899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advClick="0" advTm="0">
        <p159:morph option="byObject"/>
      </p:transition>
    </mc:Choice>
    <mc:Fallback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2.5E-6 -3.33333E-6 L -0.39843 0.82709 " pathEditMode="relative" rAng="0" ptsTypes="AA">
                                      <p:cBhvr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922" y="41343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3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7E5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645892" y="2937651"/>
            <a:ext cx="4387865" cy="781869"/>
            <a:chOff x="3645892" y="2937651"/>
            <a:chExt cx="4387865" cy="781869"/>
          </a:xfrm>
        </p:grpSpPr>
        <p:grpSp>
          <p:nvGrpSpPr>
            <p:cNvPr id="41" name="组合 40"/>
            <p:cNvGrpSpPr/>
            <p:nvPr/>
          </p:nvGrpSpPr>
          <p:grpSpPr>
            <a:xfrm>
              <a:off x="7757358" y="2937651"/>
              <a:ext cx="276399" cy="391149"/>
              <a:chOff x="8130838" y="1046187"/>
              <a:chExt cx="276399" cy="391149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42" name="Freeform 68"/>
              <p:cNvSpPr>
                <a:spLocks/>
              </p:cNvSpPr>
              <p:nvPr/>
            </p:nvSpPr>
            <p:spPr bwMode="auto">
              <a:xfrm>
                <a:off x="8130838" y="1116035"/>
                <a:ext cx="108764" cy="321301"/>
              </a:xfrm>
              <a:custGeom>
                <a:avLst/>
                <a:gdLst>
                  <a:gd name="T0" fmla="*/ 2 w 46"/>
                  <a:gd name="T1" fmla="*/ 130 h 136"/>
                  <a:gd name="T2" fmla="*/ 25 w 46"/>
                  <a:gd name="T3" fmla="*/ 5 h 136"/>
                  <a:gd name="T4" fmla="*/ 31 w 46"/>
                  <a:gd name="T5" fmla="*/ 4 h 136"/>
                  <a:gd name="T6" fmla="*/ 7 w 46"/>
                  <a:gd name="T7" fmla="*/ 133 h 136"/>
                  <a:gd name="T8" fmla="*/ 2 w 46"/>
                  <a:gd name="T9" fmla="*/ 13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36">
                    <a:moveTo>
                      <a:pt x="2" y="130"/>
                    </a:moveTo>
                    <a:cubicBezTo>
                      <a:pt x="28" y="92"/>
                      <a:pt x="35" y="50"/>
                      <a:pt x="25" y="5"/>
                    </a:cubicBezTo>
                    <a:cubicBezTo>
                      <a:pt x="24" y="1"/>
                      <a:pt x="30" y="0"/>
                      <a:pt x="31" y="4"/>
                    </a:cubicBezTo>
                    <a:cubicBezTo>
                      <a:pt x="46" y="48"/>
                      <a:pt x="35" y="97"/>
                      <a:pt x="7" y="133"/>
                    </a:cubicBezTo>
                    <a:cubicBezTo>
                      <a:pt x="5" y="136"/>
                      <a:pt x="0" y="132"/>
                      <a:pt x="2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69"/>
              <p:cNvSpPr>
                <a:spLocks/>
              </p:cNvSpPr>
              <p:nvPr/>
            </p:nvSpPr>
            <p:spPr bwMode="auto">
              <a:xfrm>
                <a:off x="8312443" y="1046187"/>
                <a:ext cx="94794" cy="346247"/>
              </a:xfrm>
              <a:custGeom>
                <a:avLst/>
                <a:gdLst>
                  <a:gd name="T0" fmla="*/ 7 w 40"/>
                  <a:gd name="T1" fmla="*/ 3 h 147"/>
                  <a:gd name="T2" fmla="*/ 20 w 40"/>
                  <a:gd name="T3" fmla="*/ 144 h 147"/>
                  <a:gd name="T4" fmla="*/ 15 w 40"/>
                  <a:gd name="T5" fmla="*/ 142 h 147"/>
                  <a:gd name="T6" fmla="*/ 2 w 40"/>
                  <a:gd name="T7" fmla="*/ 7 h 147"/>
                  <a:gd name="T8" fmla="*/ 7 w 40"/>
                  <a:gd name="T9" fmla="*/ 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47">
                    <a:moveTo>
                      <a:pt x="7" y="3"/>
                    </a:moveTo>
                    <a:cubicBezTo>
                      <a:pt x="38" y="44"/>
                      <a:pt x="40" y="99"/>
                      <a:pt x="20" y="144"/>
                    </a:cubicBezTo>
                    <a:cubicBezTo>
                      <a:pt x="18" y="147"/>
                      <a:pt x="14" y="145"/>
                      <a:pt x="15" y="142"/>
                    </a:cubicBezTo>
                    <a:cubicBezTo>
                      <a:pt x="33" y="96"/>
                      <a:pt x="26" y="49"/>
                      <a:pt x="2" y="7"/>
                    </a:cubicBezTo>
                    <a:cubicBezTo>
                      <a:pt x="0" y="3"/>
                      <a:pt x="5" y="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4" name="组合 43"/>
            <p:cNvGrpSpPr/>
            <p:nvPr/>
          </p:nvGrpSpPr>
          <p:grpSpPr>
            <a:xfrm rot="18463627">
              <a:off x="3594499" y="3174092"/>
              <a:ext cx="596821" cy="494035"/>
              <a:chOff x="6766804" y="458465"/>
              <a:chExt cx="359220" cy="297354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45" name="Freeform 70"/>
              <p:cNvSpPr>
                <a:spLocks/>
              </p:cNvSpPr>
              <p:nvPr/>
            </p:nvSpPr>
            <p:spPr bwMode="auto">
              <a:xfrm>
                <a:off x="6861599" y="547272"/>
                <a:ext cx="264425" cy="208547"/>
              </a:xfrm>
              <a:custGeom>
                <a:avLst/>
                <a:gdLst>
                  <a:gd name="T0" fmla="*/ 1 w 112"/>
                  <a:gd name="T1" fmla="*/ 83 h 88"/>
                  <a:gd name="T2" fmla="*/ 110 w 112"/>
                  <a:gd name="T3" fmla="*/ 0 h 88"/>
                  <a:gd name="T4" fmla="*/ 110 w 112"/>
                  <a:gd name="T5" fmla="*/ 3 h 88"/>
                  <a:gd name="T6" fmla="*/ 6 w 112"/>
                  <a:gd name="T7" fmla="*/ 85 h 88"/>
                  <a:gd name="T8" fmla="*/ 1 w 112"/>
                  <a:gd name="T9" fmla="*/ 8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88">
                    <a:moveTo>
                      <a:pt x="1" y="83"/>
                    </a:moveTo>
                    <a:cubicBezTo>
                      <a:pt x="12" y="35"/>
                      <a:pt x="63" y="3"/>
                      <a:pt x="110" y="0"/>
                    </a:cubicBezTo>
                    <a:cubicBezTo>
                      <a:pt x="112" y="0"/>
                      <a:pt x="112" y="3"/>
                      <a:pt x="110" y="3"/>
                    </a:cubicBezTo>
                    <a:cubicBezTo>
                      <a:pt x="59" y="9"/>
                      <a:pt x="27" y="41"/>
                      <a:pt x="6" y="85"/>
                    </a:cubicBezTo>
                    <a:cubicBezTo>
                      <a:pt x="4" y="88"/>
                      <a:pt x="0" y="86"/>
                      <a:pt x="1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71"/>
              <p:cNvSpPr>
                <a:spLocks/>
              </p:cNvSpPr>
              <p:nvPr/>
            </p:nvSpPr>
            <p:spPr bwMode="auto">
              <a:xfrm>
                <a:off x="6766804" y="458465"/>
                <a:ext cx="274404" cy="202560"/>
              </a:xfrm>
              <a:custGeom>
                <a:avLst/>
                <a:gdLst>
                  <a:gd name="T0" fmla="*/ 1 w 116"/>
                  <a:gd name="T1" fmla="*/ 80 h 86"/>
                  <a:gd name="T2" fmla="*/ 114 w 116"/>
                  <a:gd name="T3" fmla="*/ 1 h 86"/>
                  <a:gd name="T4" fmla="*/ 114 w 116"/>
                  <a:gd name="T5" fmla="*/ 4 h 86"/>
                  <a:gd name="T6" fmla="*/ 7 w 116"/>
                  <a:gd name="T7" fmla="*/ 83 h 86"/>
                  <a:gd name="T8" fmla="*/ 1 w 116"/>
                  <a:gd name="T9" fmla="*/ 8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86">
                    <a:moveTo>
                      <a:pt x="1" y="80"/>
                    </a:moveTo>
                    <a:cubicBezTo>
                      <a:pt x="15" y="33"/>
                      <a:pt x="66" y="0"/>
                      <a:pt x="114" y="1"/>
                    </a:cubicBezTo>
                    <a:cubicBezTo>
                      <a:pt x="116" y="1"/>
                      <a:pt x="116" y="4"/>
                      <a:pt x="114" y="4"/>
                    </a:cubicBezTo>
                    <a:cubicBezTo>
                      <a:pt x="64" y="9"/>
                      <a:pt x="28" y="38"/>
                      <a:pt x="7" y="83"/>
                    </a:cubicBezTo>
                    <a:cubicBezTo>
                      <a:pt x="5" y="86"/>
                      <a:pt x="0" y="83"/>
                      <a:pt x="1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1" name="组合 30"/>
          <p:cNvGrpSpPr/>
          <p:nvPr/>
        </p:nvGrpSpPr>
        <p:grpSpPr>
          <a:xfrm>
            <a:off x="12271647" y="-860071"/>
            <a:ext cx="1858963" cy="1187450"/>
            <a:chOff x="5672138" y="1774826"/>
            <a:chExt cx="1858963" cy="1187450"/>
          </a:xfrm>
        </p:grpSpPr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7240588" y="1774826"/>
              <a:ext cx="290513" cy="409575"/>
            </a:xfrm>
            <a:custGeom>
              <a:avLst/>
              <a:gdLst>
                <a:gd name="T0" fmla="*/ 43 w 77"/>
                <a:gd name="T1" fmla="*/ 109 h 109"/>
                <a:gd name="T2" fmla="*/ 69 w 77"/>
                <a:gd name="T3" fmla="*/ 97 h 109"/>
                <a:gd name="T4" fmla="*/ 75 w 77"/>
                <a:gd name="T5" fmla="*/ 83 h 109"/>
                <a:gd name="T6" fmla="*/ 41 w 77"/>
                <a:gd name="T7" fmla="*/ 8 h 109"/>
                <a:gd name="T8" fmla="*/ 27 w 77"/>
                <a:gd name="T9" fmla="*/ 2 h 109"/>
                <a:gd name="T10" fmla="*/ 0 w 77"/>
                <a:gd name="T11" fmla="*/ 14 h 109"/>
                <a:gd name="T12" fmla="*/ 43 w 77"/>
                <a:gd name="T1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09">
                  <a:moveTo>
                    <a:pt x="43" y="109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75" y="94"/>
                    <a:pt x="77" y="88"/>
                    <a:pt x="75" y="83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8" y="2"/>
                    <a:pt x="32" y="0"/>
                    <a:pt x="27" y="2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43" y="109"/>
                  </a:ln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2"/>
            <p:cNvSpPr>
              <a:spLocks/>
            </p:cNvSpPr>
            <p:nvPr/>
          </p:nvSpPr>
          <p:spPr bwMode="auto">
            <a:xfrm>
              <a:off x="5672138" y="1808163"/>
              <a:ext cx="1704975" cy="1154113"/>
            </a:xfrm>
            <a:custGeom>
              <a:avLst/>
              <a:gdLst>
                <a:gd name="T0" fmla="*/ 370 w 453"/>
                <a:gd name="T1" fmla="*/ 193 h 307"/>
                <a:gd name="T2" fmla="*/ 389 w 453"/>
                <a:gd name="T3" fmla="*/ 177 h 307"/>
                <a:gd name="T4" fmla="*/ 418 w 453"/>
                <a:gd name="T5" fmla="*/ 114 h 307"/>
                <a:gd name="T6" fmla="*/ 420 w 453"/>
                <a:gd name="T7" fmla="*/ 114 h 307"/>
                <a:gd name="T8" fmla="*/ 428 w 453"/>
                <a:gd name="T9" fmla="*/ 110 h 307"/>
                <a:gd name="T10" fmla="*/ 438 w 453"/>
                <a:gd name="T11" fmla="*/ 110 h 307"/>
                <a:gd name="T12" fmla="*/ 444 w 453"/>
                <a:gd name="T13" fmla="*/ 103 h 307"/>
                <a:gd name="T14" fmla="*/ 452 w 453"/>
                <a:gd name="T15" fmla="*/ 99 h 307"/>
                <a:gd name="T16" fmla="*/ 413 w 453"/>
                <a:gd name="T17" fmla="*/ 11 h 307"/>
                <a:gd name="T18" fmla="*/ 407 w 453"/>
                <a:gd name="T19" fmla="*/ 10 h 307"/>
                <a:gd name="T20" fmla="*/ 401 w 453"/>
                <a:gd name="T21" fmla="*/ 17 h 307"/>
                <a:gd name="T22" fmla="*/ 392 w 453"/>
                <a:gd name="T23" fmla="*/ 21 h 307"/>
                <a:gd name="T24" fmla="*/ 383 w 453"/>
                <a:gd name="T25" fmla="*/ 21 h 307"/>
                <a:gd name="T26" fmla="*/ 379 w 453"/>
                <a:gd name="T27" fmla="*/ 27 h 307"/>
                <a:gd name="T28" fmla="*/ 313 w 453"/>
                <a:gd name="T29" fmla="*/ 8 h 307"/>
                <a:gd name="T30" fmla="*/ 288 w 453"/>
                <a:gd name="T31" fmla="*/ 12 h 307"/>
                <a:gd name="T32" fmla="*/ 239 w 453"/>
                <a:gd name="T33" fmla="*/ 42 h 307"/>
                <a:gd name="T34" fmla="*/ 220 w 453"/>
                <a:gd name="T35" fmla="*/ 43 h 307"/>
                <a:gd name="T36" fmla="*/ 171 w 453"/>
                <a:gd name="T37" fmla="*/ 72 h 307"/>
                <a:gd name="T38" fmla="*/ 152 w 453"/>
                <a:gd name="T39" fmla="*/ 73 h 307"/>
                <a:gd name="T40" fmla="*/ 104 w 453"/>
                <a:gd name="T41" fmla="*/ 103 h 307"/>
                <a:gd name="T42" fmla="*/ 85 w 453"/>
                <a:gd name="T43" fmla="*/ 104 h 307"/>
                <a:gd name="T44" fmla="*/ 36 w 453"/>
                <a:gd name="T45" fmla="*/ 134 h 307"/>
                <a:gd name="T46" fmla="*/ 11 w 453"/>
                <a:gd name="T47" fmla="*/ 198 h 307"/>
                <a:gd name="T48" fmla="*/ 91 w 453"/>
                <a:gd name="T49" fmla="*/ 306 h 307"/>
                <a:gd name="T50" fmla="*/ 112 w 453"/>
                <a:gd name="T51" fmla="*/ 302 h 307"/>
                <a:gd name="T52" fmla="*/ 167 w 453"/>
                <a:gd name="T53" fmla="*/ 285 h 307"/>
                <a:gd name="T54" fmla="*/ 180 w 453"/>
                <a:gd name="T55" fmla="*/ 272 h 307"/>
                <a:gd name="T56" fmla="*/ 235 w 453"/>
                <a:gd name="T57" fmla="*/ 254 h 307"/>
                <a:gd name="T58" fmla="*/ 248 w 453"/>
                <a:gd name="T59" fmla="*/ 241 h 307"/>
                <a:gd name="T60" fmla="*/ 302 w 453"/>
                <a:gd name="T61" fmla="*/ 224 h 307"/>
                <a:gd name="T62" fmla="*/ 316 w 453"/>
                <a:gd name="T63" fmla="*/ 21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3" h="307">
                  <a:moveTo>
                    <a:pt x="333" y="210"/>
                  </a:moveTo>
                  <a:cubicBezTo>
                    <a:pt x="370" y="193"/>
                    <a:pt x="370" y="193"/>
                    <a:pt x="370" y="193"/>
                  </a:cubicBezTo>
                  <a:cubicBezTo>
                    <a:pt x="376" y="190"/>
                    <a:pt x="380" y="185"/>
                    <a:pt x="382" y="180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408" y="168"/>
                    <a:pt x="418" y="147"/>
                    <a:pt x="413" y="127"/>
                  </a:cubicBezTo>
                  <a:cubicBezTo>
                    <a:pt x="418" y="114"/>
                    <a:pt x="418" y="114"/>
                    <a:pt x="418" y="114"/>
                  </a:cubicBezTo>
                  <a:cubicBezTo>
                    <a:pt x="419" y="114"/>
                    <a:pt x="419" y="114"/>
                    <a:pt x="419" y="114"/>
                  </a:cubicBezTo>
                  <a:cubicBezTo>
                    <a:pt x="420" y="114"/>
                    <a:pt x="420" y="114"/>
                    <a:pt x="420" y="114"/>
                  </a:cubicBezTo>
                  <a:cubicBezTo>
                    <a:pt x="421" y="116"/>
                    <a:pt x="423" y="116"/>
                    <a:pt x="426" y="115"/>
                  </a:cubicBezTo>
                  <a:cubicBezTo>
                    <a:pt x="428" y="115"/>
                    <a:pt x="429" y="112"/>
                    <a:pt x="428" y="110"/>
                  </a:cubicBezTo>
                  <a:cubicBezTo>
                    <a:pt x="432" y="109"/>
                    <a:pt x="432" y="109"/>
                    <a:pt x="432" y="109"/>
                  </a:cubicBezTo>
                  <a:cubicBezTo>
                    <a:pt x="433" y="110"/>
                    <a:pt x="435" y="111"/>
                    <a:pt x="438" y="110"/>
                  </a:cubicBezTo>
                  <a:cubicBezTo>
                    <a:pt x="440" y="109"/>
                    <a:pt x="441" y="107"/>
                    <a:pt x="440" y="105"/>
                  </a:cubicBezTo>
                  <a:cubicBezTo>
                    <a:pt x="444" y="103"/>
                    <a:pt x="444" y="103"/>
                    <a:pt x="444" y="103"/>
                  </a:cubicBezTo>
                  <a:cubicBezTo>
                    <a:pt x="445" y="105"/>
                    <a:pt x="448" y="105"/>
                    <a:pt x="450" y="105"/>
                  </a:cubicBezTo>
                  <a:cubicBezTo>
                    <a:pt x="452" y="104"/>
                    <a:pt x="453" y="101"/>
                    <a:pt x="452" y="99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13" y="11"/>
                    <a:pt x="413" y="11"/>
                    <a:pt x="413" y="11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1" y="10"/>
                    <a:pt x="409" y="9"/>
                    <a:pt x="407" y="10"/>
                  </a:cubicBezTo>
                  <a:cubicBezTo>
                    <a:pt x="405" y="11"/>
                    <a:pt x="404" y="13"/>
                    <a:pt x="404" y="16"/>
                  </a:cubicBezTo>
                  <a:cubicBezTo>
                    <a:pt x="401" y="17"/>
                    <a:pt x="401" y="17"/>
                    <a:pt x="401" y="17"/>
                  </a:cubicBezTo>
                  <a:cubicBezTo>
                    <a:pt x="399" y="15"/>
                    <a:pt x="397" y="15"/>
                    <a:pt x="395" y="16"/>
                  </a:cubicBezTo>
                  <a:cubicBezTo>
                    <a:pt x="393" y="17"/>
                    <a:pt x="391" y="19"/>
                    <a:pt x="392" y="21"/>
                  </a:cubicBezTo>
                  <a:cubicBezTo>
                    <a:pt x="389" y="22"/>
                    <a:pt x="389" y="22"/>
                    <a:pt x="389" y="22"/>
                  </a:cubicBezTo>
                  <a:cubicBezTo>
                    <a:pt x="387" y="21"/>
                    <a:pt x="385" y="20"/>
                    <a:pt x="383" y="21"/>
                  </a:cubicBezTo>
                  <a:cubicBezTo>
                    <a:pt x="381" y="22"/>
                    <a:pt x="379" y="24"/>
                    <a:pt x="380" y="26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54" y="6"/>
                    <a:pt x="332" y="0"/>
                    <a:pt x="313" y="8"/>
                  </a:cubicBezTo>
                  <a:cubicBezTo>
                    <a:pt x="305" y="12"/>
                    <a:pt x="305" y="12"/>
                    <a:pt x="305" y="12"/>
                  </a:cubicBezTo>
                  <a:cubicBezTo>
                    <a:pt x="300" y="9"/>
                    <a:pt x="294" y="9"/>
                    <a:pt x="288" y="12"/>
                  </a:cubicBezTo>
                  <a:cubicBezTo>
                    <a:pt x="251" y="29"/>
                    <a:pt x="251" y="29"/>
                    <a:pt x="251" y="29"/>
                  </a:cubicBezTo>
                  <a:cubicBezTo>
                    <a:pt x="245" y="31"/>
                    <a:pt x="241" y="36"/>
                    <a:pt x="239" y="42"/>
                  </a:cubicBezTo>
                  <a:cubicBezTo>
                    <a:pt x="238" y="42"/>
                    <a:pt x="238" y="42"/>
                    <a:pt x="238" y="42"/>
                  </a:cubicBezTo>
                  <a:cubicBezTo>
                    <a:pt x="232" y="40"/>
                    <a:pt x="226" y="40"/>
                    <a:pt x="220" y="43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77" y="62"/>
                    <a:pt x="173" y="67"/>
                    <a:pt x="171" y="72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64" y="71"/>
                    <a:pt x="158" y="71"/>
                    <a:pt x="152" y="73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09" y="93"/>
                    <a:pt x="105" y="98"/>
                    <a:pt x="104" y="103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97" y="102"/>
                    <a:pt x="90" y="102"/>
                    <a:pt x="85" y="104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2" y="124"/>
                    <a:pt x="38" y="128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11" y="145"/>
                    <a:pt x="0" y="174"/>
                    <a:pt x="11" y="198"/>
                  </a:cubicBezTo>
                  <a:cubicBezTo>
                    <a:pt x="47" y="278"/>
                    <a:pt x="47" y="278"/>
                    <a:pt x="47" y="278"/>
                  </a:cubicBezTo>
                  <a:cubicBezTo>
                    <a:pt x="55" y="296"/>
                    <a:pt x="73" y="306"/>
                    <a:pt x="91" y="306"/>
                  </a:cubicBezTo>
                  <a:cubicBezTo>
                    <a:pt x="98" y="307"/>
                    <a:pt x="105" y="306"/>
                    <a:pt x="112" y="303"/>
                  </a:cubicBezTo>
                  <a:cubicBezTo>
                    <a:pt x="112" y="302"/>
                    <a:pt x="112" y="302"/>
                    <a:pt x="112" y="302"/>
                  </a:cubicBezTo>
                  <a:cubicBezTo>
                    <a:pt x="118" y="305"/>
                    <a:pt x="124" y="305"/>
                    <a:pt x="130" y="302"/>
                  </a:cubicBezTo>
                  <a:cubicBezTo>
                    <a:pt x="167" y="285"/>
                    <a:pt x="167" y="285"/>
                    <a:pt x="167" y="285"/>
                  </a:cubicBezTo>
                  <a:cubicBezTo>
                    <a:pt x="173" y="283"/>
                    <a:pt x="177" y="278"/>
                    <a:pt x="178" y="272"/>
                  </a:cubicBezTo>
                  <a:cubicBezTo>
                    <a:pt x="180" y="272"/>
                    <a:pt x="180" y="272"/>
                    <a:pt x="180" y="272"/>
                  </a:cubicBezTo>
                  <a:cubicBezTo>
                    <a:pt x="185" y="274"/>
                    <a:pt x="192" y="274"/>
                    <a:pt x="197" y="271"/>
                  </a:cubicBezTo>
                  <a:cubicBezTo>
                    <a:pt x="235" y="254"/>
                    <a:pt x="235" y="254"/>
                    <a:pt x="235" y="254"/>
                  </a:cubicBezTo>
                  <a:cubicBezTo>
                    <a:pt x="240" y="252"/>
                    <a:pt x="244" y="247"/>
                    <a:pt x="246" y="241"/>
                  </a:cubicBezTo>
                  <a:cubicBezTo>
                    <a:pt x="248" y="241"/>
                    <a:pt x="248" y="241"/>
                    <a:pt x="248" y="241"/>
                  </a:cubicBezTo>
                  <a:cubicBezTo>
                    <a:pt x="253" y="243"/>
                    <a:pt x="259" y="243"/>
                    <a:pt x="265" y="240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8" y="221"/>
                    <a:pt x="312" y="216"/>
                    <a:pt x="314" y="211"/>
                  </a:cubicBezTo>
                  <a:cubicBezTo>
                    <a:pt x="316" y="210"/>
                    <a:pt x="316" y="210"/>
                    <a:pt x="316" y="210"/>
                  </a:cubicBezTo>
                  <a:cubicBezTo>
                    <a:pt x="321" y="212"/>
                    <a:pt x="327" y="212"/>
                    <a:pt x="333" y="210"/>
                  </a:cubicBezTo>
                  <a:close/>
                </a:path>
              </a:pathLst>
            </a:custGeom>
            <a:solidFill>
              <a:srgbClr val="C9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"/>
            <p:cNvSpPr>
              <a:spLocks/>
            </p:cNvSpPr>
            <p:nvPr/>
          </p:nvSpPr>
          <p:spPr bwMode="auto">
            <a:xfrm>
              <a:off x="6226175" y="1939926"/>
              <a:ext cx="722313" cy="803275"/>
            </a:xfrm>
            <a:custGeom>
              <a:avLst/>
              <a:gdLst>
                <a:gd name="T0" fmla="*/ 175 w 192"/>
                <a:gd name="T1" fmla="*/ 167 h 214"/>
                <a:gd name="T2" fmla="*/ 192 w 192"/>
                <a:gd name="T3" fmla="*/ 159 h 214"/>
                <a:gd name="T4" fmla="*/ 119 w 192"/>
                <a:gd name="T5" fmla="*/ 0 h 214"/>
                <a:gd name="T6" fmla="*/ 103 w 192"/>
                <a:gd name="T7" fmla="*/ 7 h 214"/>
                <a:gd name="T8" fmla="*/ 93 w 192"/>
                <a:gd name="T9" fmla="*/ 18 h 214"/>
                <a:gd name="T10" fmla="*/ 91 w 192"/>
                <a:gd name="T11" fmla="*/ 19 h 214"/>
                <a:gd name="T12" fmla="*/ 76 w 192"/>
                <a:gd name="T13" fmla="*/ 19 h 214"/>
                <a:gd name="T14" fmla="*/ 43 w 192"/>
                <a:gd name="T15" fmla="*/ 34 h 214"/>
                <a:gd name="T16" fmla="*/ 33 w 192"/>
                <a:gd name="T17" fmla="*/ 46 h 214"/>
                <a:gd name="T18" fmla="*/ 31 w 192"/>
                <a:gd name="T19" fmla="*/ 46 h 214"/>
                <a:gd name="T20" fmla="*/ 16 w 192"/>
                <a:gd name="T21" fmla="*/ 46 h 214"/>
                <a:gd name="T22" fmla="*/ 0 w 192"/>
                <a:gd name="T23" fmla="*/ 54 h 214"/>
                <a:gd name="T24" fmla="*/ 72 w 192"/>
                <a:gd name="T25" fmla="*/ 214 h 214"/>
                <a:gd name="T26" fmla="*/ 88 w 192"/>
                <a:gd name="T27" fmla="*/ 206 h 214"/>
                <a:gd name="T28" fmla="*/ 99 w 192"/>
                <a:gd name="T29" fmla="*/ 195 h 214"/>
                <a:gd name="T30" fmla="*/ 100 w 192"/>
                <a:gd name="T31" fmla="*/ 194 h 214"/>
                <a:gd name="T32" fmla="*/ 116 w 192"/>
                <a:gd name="T33" fmla="*/ 194 h 214"/>
                <a:gd name="T34" fmla="*/ 148 w 192"/>
                <a:gd name="T35" fmla="*/ 179 h 214"/>
                <a:gd name="T36" fmla="*/ 159 w 192"/>
                <a:gd name="T37" fmla="*/ 168 h 214"/>
                <a:gd name="T38" fmla="*/ 160 w 192"/>
                <a:gd name="T39" fmla="*/ 167 h 214"/>
                <a:gd name="T40" fmla="*/ 175 w 192"/>
                <a:gd name="T41" fmla="*/ 1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2" h="214">
                  <a:moveTo>
                    <a:pt x="175" y="167"/>
                  </a:moveTo>
                  <a:cubicBezTo>
                    <a:pt x="192" y="159"/>
                    <a:pt x="192" y="159"/>
                    <a:pt x="192" y="15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98" y="9"/>
                    <a:pt x="94" y="14"/>
                    <a:pt x="93" y="1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6" y="17"/>
                    <a:pt x="81" y="17"/>
                    <a:pt x="76" y="19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38" y="36"/>
                    <a:pt x="34" y="41"/>
                    <a:pt x="33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27" y="44"/>
                    <a:pt x="21" y="44"/>
                    <a:pt x="16" y="4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72" y="214"/>
                    <a:pt x="72" y="214"/>
                    <a:pt x="72" y="214"/>
                  </a:cubicBezTo>
                  <a:cubicBezTo>
                    <a:pt x="88" y="206"/>
                    <a:pt x="88" y="206"/>
                    <a:pt x="88" y="206"/>
                  </a:cubicBezTo>
                  <a:cubicBezTo>
                    <a:pt x="94" y="204"/>
                    <a:pt x="97" y="200"/>
                    <a:pt x="99" y="195"/>
                  </a:cubicBezTo>
                  <a:cubicBezTo>
                    <a:pt x="100" y="194"/>
                    <a:pt x="100" y="194"/>
                    <a:pt x="100" y="194"/>
                  </a:cubicBezTo>
                  <a:cubicBezTo>
                    <a:pt x="105" y="196"/>
                    <a:pt x="110" y="196"/>
                    <a:pt x="116" y="194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53" y="177"/>
                    <a:pt x="157" y="172"/>
                    <a:pt x="159" y="168"/>
                  </a:cubicBezTo>
                  <a:cubicBezTo>
                    <a:pt x="160" y="167"/>
                    <a:pt x="160" y="167"/>
                    <a:pt x="160" y="167"/>
                  </a:cubicBezTo>
                  <a:cubicBezTo>
                    <a:pt x="165" y="169"/>
                    <a:pt x="170" y="169"/>
                    <a:pt x="175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文本框 34"/>
            <p:cNvSpPr txBox="1"/>
            <p:nvPr/>
          </p:nvSpPr>
          <p:spPr>
            <a:xfrm rot="3859553">
              <a:off x="6197078" y="2317623"/>
              <a:ext cx="8592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吴彦祖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0" name="矩形 29"/>
          <p:cNvSpPr/>
          <p:nvPr/>
        </p:nvSpPr>
        <p:spPr>
          <a:xfrm>
            <a:off x="4419601" y="3121917"/>
            <a:ext cx="2819400" cy="3269357"/>
          </a:xfrm>
          <a:custGeom>
            <a:avLst/>
            <a:gdLst>
              <a:gd name="connsiteX0" fmla="*/ 0 w 2733675"/>
              <a:gd name="connsiteY0" fmla="*/ 0 h 3352800"/>
              <a:gd name="connsiteX1" fmla="*/ 2733675 w 2733675"/>
              <a:gd name="connsiteY1" fmla="*/ 0 h 3352800"/>
              <a:gd name="connsiteX2" fmla="*/ 2733675 w 2733675"/>
              <a:gd name="connsiteY2" fmla="*/ 3352800 h 3352800"/>
              <a:gd name="connsiteX3" fmla="*/ 0 w 2733675"/>
              <a:gd name="connsiteY3" fmla="*/ 3352800 h 3352800"/>
              <a:gd name="connsiteX4" fmla="*/ 0 w 2733675"/>
              <a:gd name="connsiteY4" fmla="*/ 0 h 3352800"/>
              <a:gd name="connsiteX0" fmla="*/ 0 w 2733675"/>
              <a:gd name="connsiteY0" fmla="*/ 0 h 3352800"/>
              <a:gd name="connsiteX1" fmla="*/ 2733675 w 2733675"/>
              <a:gd name="connsiteY1" fmla="*/ 0 h 3352800"/>
              <a:gd name="connsiteX2" fmla="*/ 2733675 w 2733675"/>
              <a:gd name="connsiteY2" fmla="*/ 3352800 h 3352800"/>
              <a:gd name="connsiteX3" fmla="*/ 209550 w 2733675"/>
              <a:gd name="connsiteY3" fmla="*/ 3267075 h 3352800"/>
              <a:gd name="connsiteX4" fmla="*/ 0 w 2733675"/>
              <a:gd name="connsiteY4" fmla="*/ 0 h 3352800"/>
              <a:gd name="connsiteX0" fmla="*/ 0 w 2733675"/>
              <a:gd name="connsiteY0" fmla="*/ 0 h 3314700"/>
              <a:gd name="connsiteX1" fmla="*/ 2733675 w 2733675"/>
              <a:gd name="connsiteY1" fmla="*/ 0 h 3314700"/>
              <a:gd name="connsiteX2" fmla="*/ 2619375 w 2733675"/>
              <a:gd name="connsiteY2" fmla="*/ 3314700 h 3314700"/>
              <a:gd name="connsiteX3" fmla="*/ 209550 w 2733675"/>
              <a:gd name="connsiteY3" fmla="*/ 3267075 h 3314700"/>
              <a:gd name="connsiteX4" fmla="*/ 0 w 2733675"/>
              <a:gd name="connsiteY4" fmla="*/ 0 h 3314700"/>
              <a:gd name="connsiteX0" fmla="*/ 0 w 2819400"/>
              <a:gd name="connsiteY0" fmla="*/ 0 h 3314700"/>
              <a:gd name="connsiteX1" fmla="*/ 2819400 w 2819400"/>
              <a:gd name="connsiteY1" fmla="*/ 0 h 3314700"/>
              <a:gd name="connsiteX2" fmla="*/ 2619375 w 2819400"/>
              <a:gd name="connsiteY2" fmla="*/ 3314700 h 3314700"/>
              <a:gd name="connsiteX3" fmla="*/ 209550 w 2819400"/>
              <a:gd name="connsiteY3" fmla="*/ 3267075 h 3314700"/>
              <a:gd name="connsiteX4" fmla="*/ 0 w 2819400"/>
              <a:gd name="connsiteY4" fmla="*/ 0 h 331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9400" h="3314700">
                <a:moveTo>
                  <a:pt x="0" y="0"/>
                </a:moveTo>
                <a:lnTo>
                  <a:pt x="2819400" y="0"/>
                </a:lnTo>
                <a:lnTo>
                  <a:pt x="2619375" y="3314700"/>
                </a:lnTo>
                <a:lnTo>
                  <a:pt x="209550" y="326707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>
            <a:off x="4423616" y="2105007"/>
            <a:ext cx="2831432" cy="1665288"/>
            <a:chOff x="1900989" y="1601203"/>
            <a:chExt cx="2759243" cy="1665288"/>
          </a:xfrm>
        </p:grpSpPr>
        <p:grpSp>
          <p:nvGrpSpPr>
            <p:cNvPr id="5" name="组合 4"/>
            <p:cNvGrpSpPr/>
            <p:nvPr/>
          </p:nvGrpSpPr>
          <p:grpSpPr>
            <a:xfrm>
              <a:off x="1900989" y="1909010"/>
              <a:ext cx="2759243" cy="737937"/>
              <a:chOff x="1900989" y="1909010"/>
              <a:chExt cx="2759243" cy="737937"/>
            </a:xfrm>
          </p:grpSpPr>
          <p:sp>
            <p:nvSpPr>
              <p:cNvPr id="4" name="矩形 3"/>
              <p:cNvSpPr/>
              <p:nvPr/>
            </p:nvSpPr>
            <p:spPr>
              <a:xfrm>
                <a:off x="1900989" y="2237874"/>
                <a:ext cx="2759243" cy="40907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任意多边形 17"/>
              <p:cNvSpPr/>
              <p:nvPr/>
            </p:nvSpPr>
            <p:spPr>
              <a:xfrm>
                <a:off x="2727157" y="1909010"/>
                <a:ext cx="1106906" cy="465222"/>
              </a:xfrm>
              <a:custGeom>
                <a:avLst/>
                <a:gdLst>
                  <a:gd name="connsiteX0" fmla="*/ 320843 w 1106906"/>
                  <a:gd name="connsiteY0" fmla="*/ 288759 h 465222"/>
                  <a:gd name="connsiteX1" fmla="*/ 320843 w 1106906"/>
                  <a:gd name="connsiteY1" fmla="*/ 334478 h 465222"/>
                  <a:gd name="connsiteX2" fmla="*/ 786064 w 1106906"/>
                  <a:gd name="connsiteY2" fmla="*/ 334478 h 465222"/>
                  <a:gd name="connsiteX3" fmla="*/ 786064 w 1106906"/>
                  <a:gd name="connsiteY3" fmla="*/ 288759 h 465222"/>
                  <a:gd name="connsiteX4" fmla="*/ 0 w 1106906"/>
                  <a:gd name="connsiteY4" fmla="*/ 0 h 465222"/>
                  <a:gd name="connsiteX5" fmla="*/ 1106906 w 1106906"/>
                  <a:gd name="connsiteY5" fmla="*/ 0 h 465222"/>
                  <a:gd name="connsiteX6" fmla="*/ 1106906 w 1106906"/>
                  <a:gd name="connsiteY6" fmla="*/ 465222 h 465222"/>
                  <a:gd name="connsiteX7" fmla="*/ 0 w 1106906"/>
                  <a:gd name="connsiteY7" fmla="*/ 465222 h 465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6906" h="465222">
                    <a:moveTo>
                      <a:pt x="320843" y="288759"/>
                    </a:moveTo>
                    <a:lnTo>
                      <a:pt x="320843" y="334478"/>
                    </a:lnTo>
                    <a:lnTo>
                      <a:pt x="786064" y="334478"/>
                    </a:lnTo>
                    <a:lnTo>
                      <a:pt x="786064" y="288759"/>
                    </a:lnTo>
                    <a:close/>
                    <a:moveTo>
                      <a:pt x="0" y="0"/>
                    </a:moveTo>
                    <a:lnTo>
                      <a:pt x="1106906" y="0"/>
                    </a:lnTo>
                    <a:lnTo>
                      <a:pt x="1106906" y="465222"/>
                    </a:lnTo>
                    <a:lnTo>
                      <a:pt x="0" y="46522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" name="Freeform 7"/>
            <p:cNvSpPr>
              <a:spLocks noEditPoints="1"/>
            </p:cNvSpPr>
            <p:nvPr/>
          </p:nvSpPr>
          <p:spPr bwMode="auto">
            <a:xfrm rot="1952620">
              <a:off x="2090571" y="1601203"/>
              <a:ext cx="2370138" cy="1665288"/>
            </a:xfrm>
            <a:custGeom>
              <a:avLst/>
              <a:gdLst>
                <a:gd name="T0" fmla="*/ 960 w 1493"/>
                <a:gd name="T1" fmla="*/ 282 h 1049"/>
                <a:gd name="T2" fmla="*/ 846 w 1493"/>
                <a:gd name="T3" fmla="*/ 106 h 1049"/>
                <a:gd name="T4" fmla="*/ 325 w 1493"/>
                <a:gd name="T5" fmla="*/ 443 h 1049"/>
                <a:gd name="T6" fmla="*/ 439 w 1493"/>
                <a:gd name="T7" fmla="*/ 618 h 1049"/>
                <a:gd name="T8" fmla="*/ 0 w 1493"/>
                <a:gd name="T9" fmla="*/ 899 h 1049"/>
                <a:gd name="T10" fmla="*/ 97 w 1493"/>
                <a:gd name="T11" fmla="*/ 1049 h 1049"/>
                <a:gd name="T12" fmla="*/ 1493 w 1493"/>
                <a:gd name="T13" fmla="*/ 147 h 1049"/>
                <a:gd name="T14" fmla="*/ 1396 w 1493"/>
                <a:gd name="T15" fmla="*/ 0 h 1049"/>
                <a:gd name="T16" fmla="*/ 960 w 1493"/>
                <a:gd name="T17" fmla="*/ 282 h 1049"/>
                <a:gd name="T18" fmla="*/ 488 w 1493"/>
                <a:gd name="T19" fmla="*/ 478 h 1049"/>
                <a:gd name="T20" fmla="*/ 811 w 1493"/>
                <a:gd name="T21" fmla="*/ 270 h 1049"/>
                <a:gd name="T22" fmla="*/ 860 w 1493"/>
                <a:gd name="T23" fmla="*/ 346 h 1049"/>
                <a:gd name="T24" fmla="*/ 538 w 1493"/>
                <a:gd name="T25" fmla="*/ 554 h 1049"/>
                <a:gd name="T26" fmla="*/ 488 w 1493"/>
                <a:gd name="T27" fmla="*/ 478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93" h="1049">
                  <a:moveTo>
                    <a:pt x="960" y="282"/>
                  </a:moveTo>
                  <a:lnTo>
                    <a:pt x="846" y="106"/>
                  </a:lnTo>
                  <a:lnTo>
                    <a:pt x="325" y="443"/>
                  </a:lnTo>
                  <a:lnTo>
                    <a:pt x="439" y="618"/>
                  </a:lnTo>
                  <a:lnTo>
                    <a:pt x="0" y="899"/>
                  </a:lnTo>
                  <a:lnTo>
                    <a:pt x="97" y="1049"/>
                  </a:lnTo>
                  <a:lnTo>
                    <a:pt x="1493" y="147"/>
                  </a:lnTo>
                  <a:lnTo>
                    <a:pt x="1396" y="0"/>
                  </a:lnTo>
                  <a:lnTo>
                    <a:pt x="960" y="282"/>
                  </a:lnTo>
                  <a:close/>
                  <a:moveTo>
                    <a:pt x="488" y="478"/>
                  </a:moveTo>
                  <a:lnTo>
                    <a:pt x="811" y="270"/>
                  </a:lnTo>
                  <a:lnTo>
                    <a:pt x="860" y="346"/>
                  </a:lnTo>
                  <a:lnTo>
                    <a:pt x="538" y="554"/>
                  </a:lnTo>
                  <a:lnTo>
                    <a:pt x="488" y="478"/>
                  </a:lnTo>
                  <a:close/>
                </a:path>
              </a:pathLst>
            </a:custGeom>
            <a:solidFill>
              <a:srgbClr val="55A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" name="Freeform 8"/>
          <p:cNvSpPr>
            <a:spLocks/>
          </p:cNvSpPr>
          <p:nvPr/>
        </p:nvSpPr>
        <p:spPr bwMode="auto">
          <a:xfrm>
            <a:off x="4510088" y="3208338"/>
            <a:ext cx="2636838" cy="3092450"/>
          </a:xfrm>
          <a:custGeom>
            <a:avLst/>
            <a:gdLst>
              <a:gd name="T0" fmla="*/ 1542 w 1661"/>
              <a:gd name="T1" fmla="*/ 1948 h 1948"/>
              <a:gd name="T2" fmla="*/ 118 w 1661"/>
              <a:gd name="T3" fmla="*/ 1948 h 1948"/>
              <a:gd name="T4" fmla="*/ 0 w 1661"/>
              <a:gd name="T5" fmla="*/ 0 h 1948"/>
              <a:gd name="T6" fmla="*/ 1661 w 1661"/>
              <a:gd name="T7" fmla="*/ 0 h 1948"/>
              <a:gd name="T8" fmla="*/ 1542 w 1661"/>
              <a:gd name="T9" fmla="*/ 1948 h 1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1" h="1948">
                <a:moveTo>
                  <a:pt x="1542" y="1948"/>
                </a:moveTo>
                <a:lnTo>
                  <a:pt x="118" y="1948"/>
                </a:lnTo>
                <a:lnTo>
                  <a:pt x="0" y="0"/>
                </a:lnTo>
                <a:lnTo>
                  <a:pt x="1661" y="0"/>
                </a:lnTo>
                <a:lnTo>
                  <a:pt x="1542" y="1948"/>
                </a:lnTo>
                <a:close/>
              </a:path>
            </a:pathLst>
          </a:custGeom>
          <a:solidFill>
            <a:srgbClr val="55A5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4892675" y="3468688"/>
            <a:ext cx="376238" cy="2573338"/>
          </a:xfrm>
          <a:custGeom>
            <a:avLst/>
            <a:gdLst>
              <a:gd name="T0" fmla="*/ 237 w 237"/>
              <a:gd name="T1" fmla="*/ 1621 h 1621"/>
              <a:gd name="T2" fmla="*/ 100 w 237"/>
              <a:gd name="T3" fmla="*/ 1621 h 1621"/>
              <a:gd name="T4" fmla="*/ 0 w 237"/>
              <a:gd name="T5" fmla="*/ 0 h 1621"/>
              <a:gd name="T6" fmla="*/ 138 w 237"/>
              <a:gd name="T7" fmla="*/ 0 h 1621"/>
              <a:gd name="T8" fmla="*/ 237 w 237"/>
              <a:gd name="T9" fmla="*/ 1621 h 1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7" h="1621">
                <a:moveTo>
                  <a:pt x="237" y="1621"/>
                </a:moveTo>
                <a:lnTo>
                  <a:pt x="100" y="1621"/>
                </a:lnTo>
                <a:lnTo>
                  <a:pt x="0" y="0"/>
                </a:lnTo>
                <a:lnTo>
                  <a:pt x="138" y="0"/>
                </a:lnTo>
                <a:lnTo>
                  <a:pt x="237" y="16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0"/>
          <p:cNvSpPr>
            <a:spLocks/>
          </p:cNvSpPr>
          <p:nvPr/>
        </p:nvSpPr>
        <p:spPr bwMode="auto">
          <a:xfrm>
            <a:off x="6386513" y="3468688"/>
            <a:ext cx="376238" cy="2573338"/>
          </a:xfrm>
          <a:custGeom>
            <a:avLst/>
            <a:gdLst>
              <a:gd name="T0" fmla="*/ 0 w 237"/>
              <a:gd name="T1" fmla="*/ 1621 h 1621"/>
              <a:gd name="T2" fmla="*/ 138 w 237"/>
              <a:gd name="T3" fmla="*/ 1621 h 1621"/>
              <a:gd name="T4" fmla="*/ 237 w 237"/>
              <a:gd name="T5" fmla="*/ 0 h 1621"/>
              <a:gd name="T6" fmla="*/ 100 w 237"/>
              <a:gd name="T7" fmla="*/ 0 h 1621"/>
              <a:gd name="T8" fmla="*/ 0 w 237"/>
              <a:gd name="T9" fmla="*/ 1621 h 1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7" h="1621">
                <a:moveTo>
                  <a:pt x="0" y="1621"/>
                </a:moveTo>
                <a:lnTo>
                  <a:pt x="138" y="1621"/>
                </a:lnTo>
                <a:lnTo>
                  <a:pt x="237" y="0"/>
                </a:lnTo>
                <a:lnTo>
                  <a:pt x="100" y="0"/>
                </a:lnTo>
                <a:lnTo>
                  <a:pt x="0" y="16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1"/>
          <p:cNvSpPr>
            <a:spLocks/>
          </p:cNvSpPr>
          <p:nvPr/>
        </p:nvSpPr>
        <p:spPr bwMode="auto">
          <a:xfrm>
            <a:off x="5441950" y="3468688"/>
            <a:ext cx="285750" cy="2573338"/>
          </a:xfrm>
          <a:custGeom>
            <a:avLst/>
            <a:gdLst>
              <a:gd name="T0" fmla="*/ 180 w 180"/>
              <a:gd name="T1" fmla="*/ 1621 h 1621"/>
              <a:gd name="T2" fmla="*/ 36 w 180"/>
              <a:gd name="T3" fmla="*/ 1621 h 1621"/>
              <a:gd name="T4" fmla="*/ 0 w 180"/>
              <a:gd name="T5" fmla="*/ 0 h 1621"/>
              <a:gd name="T6" fmla="*/ 145 w 180"/>
              <a:gd name="T7" fmla="*/ 0 h 1621"/>
              <a:gd name="T8" fmla="*/ 180 w 180"/>
              <a:gd name="T9" fmla="*/ 1621 h 1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" h="1621">
                <a:moveTo>
                  <a:pt x="180" y="1621"/>
                </a:moveTo>
                <a:lnTo>
                  <a:pt x="36" y="1621"/>
                </a:lnTo>
                <a:lnTo>
                  <a:pt x="0" y="0"/>
                </a:lnTo>
                <a:lnTo>
                  <a:pt x="145" y="0"/>
                </a:lnTo>
                <a:lnTo>
                  <a:pt x="180" y="16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2"/>
          <p:cNvSpPr>
            <a:spLocks/>
          </p:cNvSpPr>
          <p:nvPr/>
        </p:nvSpPr>
        <p:spPr bwMode="auto">
          <a:xfrm>
            <a:off x="5935663" y="3468688"/>
            <a:ext cx="288925" cy="2573338"/>
          </a:xfrm>
          <a:custGeom>
            <a:avLst/>
            <a:gdLst>
              <a:gd name="T0" fmla="*/ 147 w 182"/>
              <a:gd name="T1" fmla="*/ 1621 h 1621"/>
              <a:gd name="T2" fmla="*/ 0 w 182"/>
              <a:gd name="T3" fmla="*/ 1621 h 1621"/>
              <a:gd name="T4" fmla="*/ 35 w 182"/>
              <a:gd name="T5" fmla="*/ 0 h 1621"/>
              <a:gd name="T6" fmla="*/ 182 w 182"/>
              <a:gd name="T7" fmla="*/ 0 h 1621"/>
              <a:gd name="T8" fmla="*/ 147 w 182"/>
              <a:gd name="T9" fmla="*/ 1621 h 1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1621">
                <a:moveTo>
                  <a:pt x="147" y="1621"/>
                </a:moveTo>
                <a:lnTo>
                  <a:pt x="0" y="1621"/>
                </a:lnTo>
                <a:lnTo>
                  <a:pt x="35" y="0"/>
                </a:lnTo>
                <a:lnTo>
                  <a:pt x="182" y="0"/>
                </a:lnTo>
                <a:lnTo>
                  <a:pt x="147" y="16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Rectangle 13"/>
          <p:cNvSpPr>
            <a:spLocks noChangeArrowheads="1"/>
          </p:cNvSpPr>
          <p:nvPr/>
        </p:nvSpPr>
        <p:spPr bwMode="auto">
          <a:xfrm>
            <a:off x="4739691" y="4340226"/>
            <a:ext cx="2153151" cy="758742"/>
          </a:xfrm>
          <a:custGeom>
            <a:avLst/>
            <a:gdLst>
              <a:gd name="connsiteX0" fmla="*/ 0 w 1952625"/>
              <a:gd name="connsiteY0" fmla="*/ 0 h 766763"/>
              <a:gd name="connsiteX1" fmla="*/ 1952625 w 1952625"/>
              <a:gd name="connsiteY1" fmla="*/ 0 h 766763"/>
              <a:gd name="connsiteX2" fmla="*/ 1952625 w 1952625"/>
              <a:gd name="connsiteY2" fmla="*/ 766763 h 766763"/>
              <a:gd name="connsiteX3" fmla="*/ 0 w 1952625"/>
              <a:gd name="connsiteY3" fmla="*/ 766763 h 766763"/>
              <a:gd name="connsiteX4" fmla="*/ 0 w 1952625"/>
              <a:gd name="connsiteY4" fmla="*/ 0 h 766763"/>
              <a:gd name="connsiteX0" fmla="*/ 0 w 2008772"/>
              <a:gd name="connsiteY0" fmla="*/ 0 h 766763"/>
              <a:gd name="connsiteX1" fmla="*/ 2008772 w 2008772"/>
              <a:gd name="connsiteY1" fmla="*/ 0 h 766763"/>
              <a:gd name="connsiteX2" fmla="*/ 2008772 w 2008772"/>
              <a:gd name="connsiteY2" fmla="*/ 766763 h 766763"/>
              <a:gd name="connsiteX3" fmla="*/ 56147 w 2008772"/>
              <a:gd name="connsiteY3" fmla="*/ 766763 h 766763"/>
              <a:gd name="connsiteX4" fmla="*/ 0 w 2008772"/>
              <a:gd name="connsiteY4" fmla="*/ 0 h 766763"/>
              <a:gd name="connsiteX0" fmla="*/ 0 w 2008772"/>
              <a:gd name="connsiteY0" fmla="*/ 0 h 766763"/>
              <a:gd name="connsiteX1" fmla="*/ 2008772 w 2008772"/>
              <a:gd name="connsiteY1" fmla="*/ 0 h 766763"/>
              <a:gd name="connsiteX2" fmla="*/ 2008772 w 2008772"/>
              <a:gd name="connsiteY2" fmla="*/ 766763 h 766763"/>
              <a:gd name="connsiteX3" fmla="*/ 64168 w 2008772"/>
              <a:gd name="connsiteY3" fmla="*/ 758742 h 766763"/>
              <a:gd name="connsiteX4" fmla="*/ 0 w 2008772"/>
              <a:gd name="connsiteY4" fmla="*/ 0 h 766763"/>
              <a:gd name="connsiteX0" fmla="*/ 0 w 2113046"/>
              <a:gd name="connsiteY0" fmla="*/ 0 h 766763"/>
              <a:gd name="connsiteX1" fmla="*/ 2113046 w 2113046"/>
              <a:gd name="connsiteY1" fmla="*/ 8021 h 766763"/>
              <a:gd name="connsiteX2" fmla="*/ 2008772 w 2113046"/>
              <a:gd name="connsiteY2" fmla="*/ 766763 h 766763"/>
              <a:gd name="connsiteX3" fmla="*/ 64168 w 2113046"/>
              <a:gd name="connsiteY3" fmla="*/ 758742 h 766763"/>
              <a:gd name="connsiteX4" fmla="*/ 0 w 2113046"/>
              <a:gd name="connsiteY4" fmla="*/ 0 h 766763"/>
              <a:gd name="connsiteX0" fmla="*/ 0 w 2113046"/>
              <a:gd name="connsiteY0" fmla="*/ 0 h 758742"/>
              <a:gd name="connsiteX1" fmla="*/ 2113046 w 2113046"/>
              <a:gd name="connsiteY1" fmla="*/ 8021 h 758742"/>
              <a:gd name="connsiteX2" fmla="*/ 2048878 w 2113046"/>
              <a:gd name="connsiteY2" fmla="*/ 758742 h 758742"/>
              <a:gd name="connsiteX3" fmla="*/ 64168 w 2113046"/>
              <a:gd name="connsiteY3" fmla="*/ 758742 h 758742"/>
              <a:gd name="connsiteX4" fmla="*/ 0 w 2113046"/>
              <a:gd name="connsiteY4" fmla="*/ 0 h 758742"/>
              <a:gd name="connsiteX0" fmla="*/ 0 w 2153151"/>
              <a:gd name="connsiteY0" fmla="*/ 0 h 758742"/>
              <a:gd name="connsiteX1" fmla="*/ 2153151 w 2153151"/>
              <a:gd name="connsiteY1" fmla="*/ 0 h 758742"/>
              <a:gd name="connsiteX2" fmla="*/ 2048878 w 2153151"/>
              <a:gd name="connsiteY2" fmla="*/ 758742 h 758742"/>
              <a:gd name="connsiteX3" fmla="*/ 64168 w 2153151"/>
              <a:gd name="connsiteY3" fmla="*/ 758742 h 758742"/>
              <a:gd name="connsiteX4" fmla="*/ 0 w 2153151"/>
              <a:gd name="connsiteY4" fmla="*/ 0 h 758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3151" h="758742">
                <a:moveTo>
                  <a:pt x="0" y="0"/>
                </a:moveTo>
                <a:lnTo>
                  <a:pt x="2153151" y="0"/>
                </a:lnTo>
                <a:lnTo>
                  <a:pt x="2048878" y="758742"/>
                </a:lnTo>
                <a:lnTo>
                  <a:pt x="64168" y="758742"/>
                </a:lnTo>
                <a:lnTo>
                  <a:pt x="0" y="0"/>
                </a:lnTo>
                <a:close/>
              </a:path>
            </a:pathLst>
          </a:custGeom>
          <a:solidFill>
            <a:srgbClr val="3977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 rot="18900000">
            <a:off x="4018572" y="659589"/>
            <a:ext cx="2831432" cy="1665288"/>
            <a:chOff x="1900989" y="1601203"/>
            <a:chExt cx="2759243" cy="1665288"/>
          </a:xfrm>
        </p:grpSpPr>
        <p:grpSp>
          <p:nvGrpSpPr>
            <p:cNvPr id="58" name="组合 57"/>
            <p:cNvGrpSpPr/>
            <p:nvPr/>
          </p:nvGrpSpPr>
          <p:grpSpPr>
            <a:xfrm>
              <a:off x="1900989" y="1909010"/>
              <a:ext cx="2759243" cy="737937"/>
              <a:chOff x="1900989" y="1909010"/>
              <a:chExt cx="2759243" cy="737937"/>
            </a:xfrm>
          </p:grpSpPr>
          <p:sp>
            <p:nvSpPr>
              <p:cNvPr id="60" name="矩形 59"/>
              <p:cNvSpPr/>
              <p:nvPr/>
            </p:nvSpPr>
            <p:spPr>
              <a:xfrm>
                <a:off x="1900989" y="2237874"/>
                <a:ext cx="2759243" cy="40907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1" name="任意多边形 60"/>
              <p:cNvSpPr/>
              <p:nvPr/>
            </p:nvSpPr>
            <p:spPr>
              <a:xfrm>
                <a:off x="2727157" y="1909010"/>
                <a:ext cx="1106906" cy="465222"/>
              </a:xfrm>
              <a:custGeom>
                <a:avLst/>
                <a:gdLst>
                  <a:gd name="connsiteX0" fmla="*/ 320843 w 1106906"/>
                  <a:gd name="connsiteY0" fmla="*/ 288759 h 465222"/>
                  <a:gd name="connsiteX1" fmla="*/ 320843 w 1106906"/>
                  <a:gd name="connsiteY1" fmla="*/ 334478 h 465222"/>
                  <a:gd name="connsiteX2" fmla="*/ 786064 w 1106906"/>
                  <a:gd name="connsiteY2" fmla="*/ 334478 h 465222"/>
                  <a:gd name="connsiteX3" fmla="*/ 786064 w 1106906"/>
                  <a:gd name="connsiteY3" fmla="*/ 288759 h 465222"/>
                  <a:gd name="connsiteX4" fmla="*/ 0 w 1106906"/>
                  <a:gd name="connsiteY4" fmla="*/ 0 h 465222"/>
                  <a:gd name="connsiteX5" fmla="*/ 1106906 w 1106906"/>
                  <a:gd name="connsiteY5" fmla="*/ 0 h 465222"/>
                  <a:gd name="connsiteX6" fmla="*/ 1106906 w 1106906"/>
                  <a:gd name="connsiteY6" fmla="*/ 465222 h 465222"/>
                  <a:gd name="connsiteX7" fmla="*/ 0 w 1106906"/>
                  <a:gd name="connsiteY7" fmla="*/ 465222 h 465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6906" h="465222">
                    <a:moveTo>
                      <a:pt x="320843" y="288759"/>
                    </a:moveTo>
                    <a:lnTo>
                      <a:pt x="320843" y="334478"/>
                    </a:lnTo>
                    <a:lnTo>
                      <a:pt x="786064" y="334478"/>
                    </a:lnTo>
                    <a:lnTo>
                      <a:pt x="786064" y="288759"/>
                    </a:lnTo>
                    <a:close/>
                    <a:moveTo>
                      <a:pt x="0" y="0"/>
                    </a:moveTo>
                    <a:lnTo>
                      <a:pt x="1106906" y="0"/>
                    </a:lnTo>
                    <a:lnTo>
                      <a:pt x="1106906" y="465222"/>
                    </a:lnTo>
                    <a:lnTo>
                      <a:pt x="0" y="46522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" name="Freeform 7"/>
            <p:cNvSpPr>
              <a:spLocks noEditPoints="1"/>
            </p:cNvSpPr>
            <p:nvPr/>
          </p:nvSpPr>
          <p:spPr bwMode="auto">
            <a:xfrm rot="1952620">
              <a:off x="2090571" y="1601203"/>
              <a:ext cx="2370138" cy="1665288"/>
            </a:xfrm>
            <a:custGeom>
              <a:avLst/>
              <a:gdLst>
                <a:gd name="T0" fmla="*/ 960 w 1493"/>
                <a:gd name="T1" fmla="*/ 282 h 1049"/>
                <a:gd name="T2" fmla="*/ 846 w 1493"/>
                <a:gd name="T3" fmla="*/ 106 h 1049"/>
                <a:gd name="T4" fmla="*/ 325 w 1493"/>
                <a:gd name="T5" fmla="*/ 443 h 1049"/>
                <a:gd name="T6" fmla="*/ 439 w 1493"/>
                <a:gd name="T7" fmla="*/ 618 h 1049"/>
                <a:gd name="T8" fmla="*/ 0 w 1493"/>
                <a:gd name="T9" fmla="*/ 899 h 1049"/>
                <a:gd name="T10" fmla="*/ 97 w 1493"/>
                <a:gd name="T11" fmla="*/ 1049 h 1049"/>
                <a:gd name="T12" fmla="*/ 1493 w 1493"/>
                <a:gd name="T13" fmla="*/ 147 h 1049"/>
                <a:gd name="T14" fmla="*/ 1396 w 1493"/>
                <a:gd name="T15" fmla="*/ 0 h 1049"/>
                <a:gd name="T16" fmla="*/ 960 w 1493"/>
                <a:gd name="T17" fmla="*/ 282 h 1049"/>
                <a:gd name="T18" fmla="*/ 488 w 1493"/>
                <a:gd name="T19" fmla="*/ 478 h 1049"/>
                <a:gd name="T20" fmla="*/ 811 w 1493"/>
                <a:gd name="T21" fmla="*/ 270 h 1049"/>
                <a:gd name="T22" fmla="*/ 860 w 1493"/>
                <a:gd name="T23" fmla="*/ 346 h 1049"/>
                <a:gd name="T24" fmla="*/ 538 w 1493"/>
                <a:gd name="T25" fmla="*/ 554 h 1049"/>
                <a:gd name="T26" fmla="*/ 488 w 1493"/>
                <a:gd name="T27" fmla="*/ 478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93" h="1049">
                  <a:moveTo>
                    <a:pt x="960" y="282"/>
                  </a:moveTo>
                  <a:lnTo>
                    <a:pt x="846" y="106"/>
                  </a:lnTo>
                  <a:lnTo>
                    <a:pt x="325" y="443"/>
                  </a:lnTo>
                  <a:lnTo>
                    <a:pt x="439" y="618"/>
                  </a:lnTo>
                  <a:lnTo>
                    <a:pt x="0" y="899"/>
                  </a:lnTo>
                  <a:lnTo>
                    <a:pt x="97" y="1049"/>
                  </a:lnTo>
                  <a:lnTo>
                    <a:pt x="1493" y="147"/>
                  </a:lnTo>
                  <a:lnTo>
                    <a:pt x="1396" y="0"/>
                  </a:lnTo>
                  <a:lnTo>
                    <a:pt x="960" y="282"/>
                  </a:lnTo>
                  <a:close/>
                  <a:moveTo>
                    <a:pt x="488" y="478"/>
                  </a:moveTo>
                  <a:lnTo>
                    <a:pt x="811" y="270"/>
                  </a:lnTo>
                  <a:lnTo>
                    <a:pt x="860" y="346"/>
                  </a:lnTo>
                  <a:lnTo>
                    <a:pt x="538" y="554"/>
                  </a:lnTo>
                  <a:lnTo>
                    <a:pt x="488" y="478"/>
                  </a:lnTo>
                  <a:close/>
                </a:path>
              </a:pathLst>
            </a:custGeom>
            <a:solidFill>
              <a:srgbClr val="55A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 rot="5400000">
            <a:off x="2315028" y="-3048000"/>
            <a:ext cx="19812000" cy="19812000"/>
            <a:chOff x="2286000" y="-3048000"/>
            <a:chExt cx="19812000" cy="19812000"/>
          </a:xfrm>
        </p:grpSpPr>
        <p:sp>
          <p:nvSpPr>
            <p:cNvPr id="37" name="椭圆 36"/>
            <p:cNvSpPr/>
            <p:nvPr/>
          </p:nvSpPr>
          <p:spPr>
            <a:xfrm>
              <a:off x="2286000" y="-3048000"/>
              <a:ext cx="19812000" cy="19812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8" name="矩形 37"/>
            <p:cNvSpPr/>
            <p:nvPr/>
          </p:nvSpPr>
          <p:spPr>
            <a:xfrm>
              <a:off x="6096000" y="0"/>
              <a:ext cx="6096000" cy="6858000"/>
            </a:xfrm>
            <a:prstGeom prst="rect">
              <a:avLst/>
            </a:prstGeom>
            <a:solidFill>
              <a:srgbClr val="B6E0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39" name="组合 38"/>
          <p:cNvGrpSpPr/>
          <p:nvPr/>
        </p:nvGrpSpPr>
        <p:grpSpPr>
          <a:xfrm rot="16200000">
            <a:off x="-9515945" y="-2586038"/>
            <a:ext cx="18888076" cy="18888076"/>
            <a:chOff x="-9515476" y="-2586038"/>
            <a:chExt cx="18888076" cy="18888076"/>
          </a:xfrm>
        </p:grpSpPr>
        <p:sp>
          <p:nvSpPr>
            <p:cNvPr id="40" name="椭圆 39"/>
            <p:cNvSpPr/>
            <p:nvPr/>
          </p:nvSpPr>
          <p:spPr>
            <a:xfrm>
              <a:off x="-9515476" y="-2586038"/>
              <a:ext cx="18888076" cy="1888807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7" name="矩形 46"/>
            <p:cNvSpPr/>
            <p:nvPr/>
          </p:nvSpPr>
          <p:spPr>
            <a:xfrm>
              <a:off x="0" y="0"/>
              <a:ext cx="6096000" cy="6858000"/>
            </a:xfrm>
            <a:prstGeom prst="rect">
              <a:avLst/>
            </a:prstGeom>
            <a:solidFill>
              <a:srgbClr val="F2C2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9" name="任意多边形 48"/>
          <p:cNvSpPr/>
          <p:nvPr/>
        </p:nvSpPr>
        <p:spPr>
          <a:xfrm>
            <a:off x="5197206" y="4548247"/>
            <a:ext cx="1188103" cy="330555"/>
          </a:xfrm>
          <a:custGeom>
            <a:avLst/>
            <a:gdLst/>
            <a:ahLst/>
            <a:cxnLst/>
            <a:rect l="l" t="t" r="r" b="b"/>
            <a:pathLst>
              <a:path w="1188103" h="330555">
                <a:moveTo>
                  <a:pt x="289006" y="161759"/>
                </a:moveTo>
                <a:cubicBezTo>
                  <a:pt x="290884" y="161520"/>
                  <a:pt x="292846" y="161674"/>
                  <a:pt x="294894" y="162220"/>
                </a:cubicBezTo>
                <a:cubicBezTo>
                  <a:pt x="298717" y="163312"/>
                  <a:pt x="301720" y="165633"/>
                  <a:pt x="303905" y="169183"/>
                </a:cubicBezTo>
                <a:cubicBezTo>
                  <a:pt x="306089" y="172733"/>
                  <a:pt x="306635" y="176555"/>
                  <a:pt x="305543" y="180651"/>
                </a:cubicBezTo>
                <a:lnTo>
                  <a:pt x="284655" y="255603"/>
                </a:lnTo>
                <a:cubicBezTo>
                  <a:pt x="283836" y="258607"/>
                  <a:pt x="282334" y="260928"/>
                  <a:pt x="280149" y="262566"/>
                </a:cubicBezTo>
                <a:cubicBezTo>
                  <a:pt x="277965" y="264204"/>
                  <a:pt x="275507" y="265296"/>
                  <a:pt x="272777" y="265843"/>
                </a:cubicBezTo>
                <a:lnTo>
                  <a:pt x="351006" y="265843"/>
                </a:lnTo>
                <a:cubicBezTo>
                  <a:pt x="355102" y="265843"/>
                  <a:pt x="358583" y="267276"/>
                  <a:pt x="361450" y="270143"/>
                </a:cubicBezTo>
                <a:cubicBezTo>
                  <a:pt x="364317" y="273010"/>
                  <a:pt x="365751" y="276492"/>
                  <a:pt x="365751" y="280587"/>
                </a:cubicBezTo>
                <a:cubicBezTo>
                  <a:pt x="365751" y="284683"/>
                  <a:pt x="364317" y="288233"/>
                  <a:pt x="361450" y="291236"/>
                </a:cubicBezTo>
                <a:cubicBezTo>
                  <a:pt x="358583" y="294240"/>
                  <a:pt x="355102" y="295742"/>
                  <a:pt x="351006" y="295742"/>
                </a:cubicBezTo>
                <a:lnTo>
                  <a:pt x="128197" y="295332"/>
                </a:lnTo>
                <a:cubicBezTo>
                  <a:pt x="123828" y="295332"/>
                  <a:pt x="120210" y="293830"/>
                  <a:pt x="117343" y="290827"/>
                </a:cubicBezTo>
                <a:cubicBezTo>
                  <a:pt x="114476" y="287823"/>
                  <a:pt x="113043" y="284273"/>
                  <a:pt x="113043" y="280178"/>
                </a:cubicBezTo>
                <a:cubicBezTo>
                  <a:pt x="113043" y="276082"/>
                  <a:pt x="114545" y="272601"/>
                  <a:pt x="117548" y="269734"/>
                </a:cubicBezTo>
                <a:cubicBezTo>
                  <a:pt x="120552" y="266866"/>
                  <a:pt x="124101" y="265433"/>
                  <a:pt x="128197" y="265433"/>
                </a:cubicBezTo>
                <a:lnTo>
                  <a:pt x="265814" y="265843"/>
                </a:lnTo>
                <a:cubicBezTo>
                  <a:pt x="261991" y="264477"/>
                  <a:pt x="259125" y="262088"/>
                  <a:pt x="257213" y="258675"/>
                </a:cubicBezTo>
                <a:cubicBezTo>
                  <a:pt x="255302" y="255262"/>
                  <a:pt x="254892" y="251644"/>
                  <a:pt x="255984" y="247821"/>
                </a:cubicBezTo>
                <a:lnTo>
                  <a:pt x="276463" y="172869"/>
                </a:lnTo>
                <a:cubicBezTo>
                  <a:pt x="277828" y="168773"/>
                  <a:pt x="280218" y="165701"/>
                  <a:pt x="283631" y="163654"/>
                </a:cubicBezTo>
                <a:cubicBezTo>
                  <a:pt x="285337" y="162630"/>
                  <a:pt x="287129" y="161998"/>
                  <a:pt x="289006" y="161759"/>
                </a:cubicBezTo>
                <a:close/>
                <a:moveTo>
                  <a:pt x="178575" y="154848"/>
                </a:moveTo>
                <a:cubicBezTo>
                  <a:pt x="182671" y="154302"/>
                  <a:pt x="186357" y="155257"/>
                  <a:pt x="189633" y="157715"/>
                </a:cubicBezTo>
                <a:cubicBezTo>
                  <a:pt x="192910" y="160172"/>
                  <a:pt x="194821" y="163312"/>
                  <a:pt x="195367" y="167135"/>
                </a:cubicBezTo>
                <a:lnTo>
                  <a:pt x="201511" y="205635"/>
                </a:lnTo>
                <a:cubicBezTo>
                  <a:pt x="202057" y="209731"/>
                  <a:pt x="201101" y="213485"/>
                  <a:pt x="198644" y="216898"/>
                </a:cubicBezTo>
                <a:cubicBezTo>
                  <a:pt x="196186" y="220311"/>
                  <a:pt x="193046" y="222291"/>
                  <a:pt x="189224" y="222837"/>
                </a:cubicBezTo>
                <a:lnTo>
                  <a:pt x="186766" y="222837"/>
                </a:lnTo>
                <a:cubicBezTo>
                  <a:pt x="182944" y="222837"/>
                  <a:pt x="179667" y="221677"/>
                  <a:pt x="176936" y="219356"/>
                </a:cubicBezTo>
                <a:cubicBezTo>
                  <a:pt x="174206" y="217035"/>
                  <a:pt x="172568" y="213963"/>
                  <a:pt x="172022" y="210140"/>
                </a:cubicBezTo>
                <a:lnTo>
                  <a:pt x="166287" y="171640"/>
                </a:lnTo>
                <a:cubicBezTo>
                  <a:pt x="165741" y="167818"/>
                  <a:pt x="166629" y="164200"/>
                  <a:pt x="168950" y="160787"/>
                </a:cubicBezTo>
                <a:cubicBezTo>
                  <a:pt x="171271" y="157373"/>
                  <a:pt x="174479" y="155394"/>
                  <a:pt x="178575" y="154848"/>
                </a:cubicBezTo>
                <a:close/>
                <a:moveTo>
                  <a:pt x="602075" y="86346"/>
                </a:moveTo>
                <a:cubicBezTo>
                  <a:pt x="603987" y="86278"/>
                  <a:pt x="605898" y="86585"/>
                  <a:pt x="607809" y="87268"/>
                </a:cubicBezTo>
                <a:cubicBezTo>
                  <a:pt x="611632" y="88633"/>
                  <a:pt x="614363" y="91227"/>
                  <a:pt x="616001" y="95050"/>
                </a:cubicBezTo>
                <a:cubicBezTo>
                  <a:pt x="617639" y="98872"/>
                  <a:pt x="617776" y="102695"/>
                  <a:pt x="616410" y="106518"/>
                </a:cubicBezTo>
                <a:lnTo>
                  <a:pt x="555384" y="265433"/>
                </a:lnTo>
                <a:cubicBezTo>
                  <a:pt x="554019" y="268437"/>
                  <a:pt x="552107" y="270757"/>
                  <a:pt x="549650" y="272396"/>
                </a:cubicBezTo>
                <a:cubicBezTo>
                  <a:pt x="547192" y="274034"/>
                  <a:pt x="544462" y="274853"/>
                  <a:pt x="541458" y="274853"/>
                </a:cubicBezTo>
                <a:cubicBezTo>
                  <a:pt x="540093" y="274853"/>
                  <a:pt x="538318" y="274580"/>
                  <a:pt x="536134" y="274034"/>
                </a:cubicBezTo>
                <a:cubicBezTo>
                  <a:pt x="532311" y="272396"/>
                  <a:pt x="529581" y="269734"/>
                  <a:pt x="527942" y="266047"/>
                </a:cubicBezTo>
                <a:cubicBezTo>
                  <a:pt x="526304" y="262361"/>
                  <a:pt x="526167" y="258607"/>
                  <a:pt x="527533" y="254784"/>
                </a:cubicBezTo>
                <a:lnTo>
                  <a:pt x="588559" y="95869"/>
                </a:lnTo>
                <a:cubicBezTo>
                  <a:pt x="589925" y="92046"/>
                  <a:pt x="592518" y="89316"/>
                  <a:pt x="596341" y="87677"/>
                </a:cubicBezTo>
                <a:cubicBezTo>
                  <a:pt x="598253" y="86858"/>
                  <a:pt x="600164" y="86415"/>
                  <a:pt x="602075" y="86346"/>
                </a:cubicBezTo>
                <a:close/>
                <a:moveTo>
                  <a:pt x="79048" y="70885"/>
                </a:moveTo>
                <a:cubicBezTo>
                  <a:pt x="83144" y="70885"/>
                  <a:pt x="86625" y="72387"/>
                  <a:pt x="89492" y="75390"/>
                </a:cubicBezTo>
                <a:cubicBezTo>
                  <a:pt x="92359" y="78394"/>
                  <a:pt x="93656" y="81943"/>
                  <a:pt x="93383" y="86039"/>
                </a:cubicBezTo>
                <a:lnTo>
                  <a:pt x="92974" y="115119"/>
                </a:lnTo>
                <a:lnTo>
                  <a:pt x="138027" y="114709"/>
                </a:lnTo>
                <a:cubicBezTo>
                  <a:pt x="142669" y="114163"/>
                  <a:pt x="146355" y="115392"/>
                  <a:pt x="149085" y="118396"/>
                </a:cubicBezTo>
                <a:cubicBezTo>
                  <a:pt x="151816" y="121399"/>
                  <a:pt x="153181" y="125085"/>
                  <a:pt x="153181" y="129454"/>
                </a:cubicBezTo>
                <a:cubicBezTo>
                  <a:pt x="153181" y="133550"/>
                  <a:pt x="151748" y="137031"/>
                  <a:pt x="148881" y="139898"/>
                </a:cubicBezTo>
                <a:cubicBezTo>
                  <a:pt x="146014" y="142765"/>
                  <a:pt x="142532" y="144199"/>
                  <a:pt x="138436" y="144199"/>
                </a:cubicBezTo>
                <a:lnTo>
                  <a:pt x="92974" y="145018"/>
                </a:lnTo>
                <a:lnTo>
                  <a:pt x="92154" y="202768"/>
                </a:lnTo>
                <a:lnTo>
                  <a:pt x="122873" y="197444"/>
                </a:lnTo>
                <a:cubicBezTo>
                  <a:pt x="126695" y="196897"/>
                  <a:pt x="130313" y="197785"/>
                  <a:pt x="133726" y="200106"/>
                </a:cubicBezTo>
                <a:cubicBezTo>
                  <a:pt x="137139" y="202427"/>
                  <a:pt x="139256" y="205635"/>
                  <a:pt x="140075" y="209731"/>
                </a:cubicBezTo>
                <a:cubicBezTo>
                  <a:pt x="140621" y="213827"/>
                  <a:pt x="139665" y="217581"/>
                  <a:pt x="137208" y="220994"/>
                </a:cubicBezTo>
                <a:cubicBezTo>
                  <a:pt x="134750" y="224407"/>
                  <a:pt x="131610" y="226387"/>
                  <a:pt x="127787" y="226933"/>
                </a:cubicBezTo>
                <a:lnTo>
                  <a:pt x="27032" y="243316"/>
                </a:lnTo>
                <a:cubicBezTo>
                  <a:pt x="26486" y="243589"/>
                  <a:pt x="25667" y="243726"/>
                  <a:pt x="24575" y="243726"/>
                </a:cubicBezTo>
                <a:cubicBezTo>
                  <a:pt x="21025" y="243726"/>
                  <a:pt x="17817" y="242565"/>
                  <a:pt x="14950" y="240244"/>
                </a:cubicBezTo>
                <a:cubicBezTo>
                  <a:pt x="12083" y="237923"/>
                  <a:pt x="10376" y="234988"/>
                  <a:pt x="9830" y="231438"/>
                </a:cubicBezTo>
                <a:cubicBezTo>
                  <a:pt x="9284" y="227343"/>
                  <a:pt x="10239" y="223588"/>
                  <a:pt x="12697" y="220175"/>
                </a:cubicBezTo>
                <a:cubicBezTo>
                  <a:pt x="15154" y="216762"/>
                  <a:pt x="18294" y="214782"/>
                  <a:pt x="22117" y="214236"/>
                </a:cubicBezTo>
                <a:lnTo>
                  <a:pt x="62665" y="207273"/>
                </a:lnTo>
                <a:cubicBezTo>
                  <a:pt x="62665" y="207000"/>
                  <a:pt x="62597" y="206727"/>
                  <a:pt x="62460" y="206454"/>
                </a:cubicBezTo>
                <a:cubicBezTo>
                  <a:pt x="62324" y="206181"/>
                  <a:pt x="62255" y="205772"/>
                  <a:pt x="62255" y="205225"/>
                </a:cubicBezTo>
                <a:lnTo>
                  <a:pt x="63075" y="145428"/>
                </a:lnTo>
                <a:lnTo>
                  <a:pt x="15154" y="146247"/>
                </a:lnTo>
                <a:lnTo>
                  <a:pt x="14745" y="146247"/>
                </a:lnTo>
                <a:cubicBezTo>
                  <a:pt x="10649" y="146247"/>
                  <a:pt x="7168" y="144813"/>
                  <a:pt x="4301" y="141946"/>
                </a:cubicBezTo>
                <a:cubicBezTo>
                  <a:pt x="1434" y="139079"/>
                  <a:pt x="0" y="135598"/>
                  <a:pt x="0" y="131502"/>
                </a:cubicBezTo>
                <a:cubicBezTo>
                  <a:pt x="0" y="127406"/>
                  <a:pt x="1434" y="123925"/>
                  <a:pt x="4301" y="121058"/>
                </a:cubicBezTo>
                <a:cubicBezTo>
                  <a:pt x="7168" y="118191"/>
                  <a:pt x="10649" y="116621"/>
                  <a:pt x="14745" y="116348"/>
                </a:cubicBezTo>
                <a:lnTo>
                  <a:pt x="63484" y="115938"/>
                </a:lnTo>
                <a:lnTo>
                  <a:pt x="63894" y="85630"/>
                </a:lnTo>
                <a:cubicBezTo>
                  <a:pt x="63894" y="81534"/>
                  <a:pt x="65259" y="77984"/>
                  <a:pt x="67989" y="74981"/>
                </a:cubicBezTo>
                <a:cubicBezTo>
                  <a:pt x="70720" y="71977"/>
                  <a:pt x="74406" y="70612"/>
                  <a:pt x="79048" y="70885"/>
                </a:cubicBezTo>
                <a:close/>
                <a:moveTo>
                  <a:pt x="480841" y="56550"/>
                </a:moveTo>
                <a:lnTo>
                  <a:pt x="481251" y="56550"/>
                </a:lnTo>
                <a:cubicBezTo>
                  <a:pt x="485346" y="56550"/>
                  <a:pt x="488828" y="57983"/>
                  <a:pt x="491695" y="60850"/>
                </a:cubicBezTo>
                <a:cubicBezTo>
                  <a:pt x="494562" y="63717"/>
                  <a:pt x="495995" y="67335"/>
                  <a:pt x="495995" y="71704"/>
                </a:cubicBezTo>
                <a:lnTo>
                  <a:pt x="495586" y="106108"/>
                </a:lnTo>
                <a:lnTo>
                  <a:pt x="536953" y="105289"/>
                </a:lnTo>
                <a:cubicBezTo>
                  <a:pt x="541049" y="105289"/>
                  <a:pt x="544530" y="106723"/>
                  <a:pt x="547397" y="109590"/>
                </a:cubicBezTo>
                <a:cubicBezTo>
                  <a:pt x="550264" y="112457"/>
                  <a:pt x="551834" y="115938"/>
                  <a:pt x="552107" y="120034"/>
                </a:cubicBezTo>
                <a:cubicBezTo>
                  <a:pt x="552107" y="124130"/>
                  <a:pt x="550674" y="127611"/>
                  <a:pt x="547807" y="130478"/>
                </a:cubicBezTo>
                <a:cubicBezTo>
                  <a:pt x="544940" y="133345"/>
                  <a:pt x="541458" y="134915"/>
                  <a:pt x="537362" y="135188"/>
                </a:cubicBezTo>
                <a:lnTo>
                  <a:pt x="495176" y="136007"/>
                </a:lnTo>
                <a:lnTo>
                  <a:pt x="494357" y="203587"/>
                </a:lnTo>
                <a:lnTo>
                  <a:pt x="521799" y="198263"/>
                </a:lnTo>
                <a:cubicBezTo>
                  <a:pt x="525894" y="197444"/>
                  <a:pt x="529649" y="198194"/>
                  <a:pt x="533062" y="200515"/>
                </a:cubicBezTo>
                <a:cubicBezTo>
                  <a:pt x="536475" y="202836"/>
                  <a:pt x="538591" y="206045"/>
                  <a:pt x="539410" y="210140"/>
                </a:cubicBezTo>
                <a:cubicBezTo>
                  <a:pt x="540229" y="213963"/>
                  <a:pt x="539479" y="217649"/>
                  <a:pt x="537158" y="221199"/>
                </a:cubicBezTo>
                <a:cubicBezTo>
                  <a:pt x="534837" y="224749"/>
                  <a:pt x="531628" y="226796"/>
                  <a:pt x="527533" y="227343"/>
                </a:cubicBezTo>
                <a:lnTo>
                  <a:pt x="433330" y="246183"/>
                </a:lnTo>
                <a:cubicBezTo>
                  <a:pt x="432784" y="246183"/>
                  <a:pt x="432307" y="246251"/>
                  <a:pt x="431897" y="246388"/>
                </a:cubicBezTo>
                <a:cubicBezTo>
                  <a:pt x="431487" y="246524"/>
                  <a:pt x="431009" y="246593"/>
                  <a:pt x="430463" y="246593"/>
                </a:cubicBezTo>
                <a:cubicBezTo>
                  <a:pt x="426914" y="246593"/>
                  <a:pt x="423705" y="245500"/>
                  <a:pt x="420838" y="243316"/>
                </a:cubicBezTo>
                <a:cubicBezTo>
                  <a:pt x="417971" y="241132"/>
                  <a:pt x="416265" y="238128"/>
                  <a:pt x="415719" y="234305"/>
                </a:cubicBezTo>
                <a:cubicBezTo>
                  <a:pt x="414900" y="230483"/>
                  <a:pt x="415650" y="226796"/>
                  <a:pt x="417971" y="223247"/>
                </a:cubicBezTo>
                <a:cubicBezTo>
                  <a:pt x="420292" y="219697"/>
                  <a:pt x="423501" y="217649"/>
                  <a:pt x="427596" y="217103"/>
                </a:cubicBezTo>
                <a:lnTo>
                  <a:pt x="465277" y="209321"/>
                </a:lnTo>
                <a:cubicBezTo>
                  <a:pt x="465277" y="208775"/>
                  <a:pt x="465209" y="208161"/>
                  <a:pt x="465072" y="207478"/>
                </a:cubicBezTo>
                <a:cubicBezTo>
                  <a:pt x="464936" y="206795"/>
                  <a:pt x="464868" y="206045"/>
                  <a:pt x="464868" y="205225"/>
                </a:cubicBezTo>
                <a:lnTo>
                  <a:pt x="465277" y="136417"/>
                </a:lnTo>
                <a:lnTo>
                  <a:pt x="421453" y="137236"/>
                </a:lnTo>
                <a:lnTo>
                  <a:pt x="421043" y="137236"/>
                </a:lnTo>
                <a:cubicBezTo>
                  <a:pt x="416947" y="137236"/>
                  <a:pt x="413466" y="135802"/>
                  <a:pt x="410599" y="132935"/>
                </a:cubicBezTo>
                <a:cubicBezTo>
                  <a:pt x="407732" y="130068"/>
                  <a:pt x="406298" y="126724"/>
                  <a:pt x="406298" y="122901"/>
                </a:cubicBezTo>
                <a:cubicBezTo>
                  <a:pt x="406025" y="118532"/>
                  <a:pt x="407322" y="114914"/>
                  <a:pt x="410189" y="112047"/>
                </a:cubicBezTo>
                <a:cubicBezTo>
                  <a:pt x="413056" y="109180"/>
                  <a:pt x="416538" y="107610"/>
                  <a:pt x="420633" y="107337"/>
                </a:cubicBezTo>
                <a:lnTo>
                  <a:pt x="465687" y="106518"/>
                </a:lnTo>
                <a:lnTo>
                  <a:pt x="466096" y="71294"/>
                </a:lnTo>
                <a:cubicBezTo>
                  <a:pt x="466096" y="67199"/>
                  <a:pt x="467598" y="63717"/>
                  <a:pt x="470602" y="60850"/>
                </a:cubicBezTo>
                <a:cubicBezTo>
                  <a:pt x="473605" y="57983"/>
                  <a:pt x="477018" y="56550"/>
                  <a:pt x="480841" y="56550"/>
                </a:cubicBezTo>
                <a:close/>
                <a:moveTo>
                  <a:pt x="891645" y="47130"/>
                </a:moveTo>
                <a:cubicBezTo>
                  <a:pt x="895741" y="46856"/>
                  <a:pt x="899290" y="48153"/>
                  <a:pt x="902294" y="51020"/>
                </a:cubicBezTo>
                <a:cubicBezTo>
                  <a:pt x="905297" y="53888"/>
                  <a:pt x="906935" y="57369"/>
                  <a:pt x="907209" y="61465"/>
                </a:cubicBezTo>
                <a:lnTo>
                  <a:pt x="910076" y="109385"/>
                </a:lnTo>
                <a:lnTo>
                  <a:pt x="943251" y="108156"/>
                </a:lnTo>
                <a:cubicBezTo>
                  <a:pt x="947074" y="107883"/>
                  <a:pt x="950555" y="109112"/>
                  <a:pt x="953695" y="111842"/>
                </a:cubicBezTo>
                <a:cubicBezTo>
                  <a:pt x="956835" y="114573"/>
                  <a:pt x="958542" y="117986"/>
                  <a:pt x="958815" y="122082"/>
                </a:cubicBezTo>
                <a:cubicBezTo>
                  <a:pt x="959088" y="126177"/>
                  <a:pt x="957791" y="129727"/>
                  <a:pt x="954924" y="132731"/>
                </a:cubicBezTo>
                <a:cubicBezTo>
                  <a:pt x="952057" y="135734"/>
                  <a:pt x="948576" y="137373"/>
                  <a:pt x="944480" y="137646"/>
                </a:cubicBezTo>
                <a:lnTo>
                  <a:pt x="911714" y="139284"/>
                </a:lnTo>
                <a:lnTo>
                  <a:pt x="914581" y="186385"/>
                </a:lnTo>
                <a:lnTo>
                  <a:pt x="947347" y="194577"/>
                </a:lnTo>
                <a:cubicBezTo>
                  <a:pt x="951443" y="195669"/>
                  <a:pt x="954583" y="197990"/>
                  <a:pt x="956767" y="201539"/>
                </a:cubicBezTo>
                <a:cubicBezTo>
                  <a:pt x="958951" y="205089"/>
                  <a:pt x="959498" y="208775"/>
                  <a:pt x="958405" y="212598"/>
                </a:cubicBezTo>
                <a:cubicBezTo>
                  <a:pt x="957586" y="216147"/>
                  <a:pt x="955811" y="218946"/>
                  <a:pt x="953081" y="220994"/>
                </a:cubicBezTo>
                <a:cubicBezTo>
                  <a:pt x="950351" y="223042"/>
                  <a:pt x="947347" y="224066"/>
                  <a:pt x="944070" y="224066"/>
                </a:cubicBezTo>
                <a:cubicBezTo>
                  <a:pt x="943251" y="224066"/>
                  <a:pt x="942023" y="223793"/>
                  <a:pt x="940384" y="223247"/>
                </a:cubicBezTo>
                <a:lnTo>
                  <a:pt x="916219" y="217513"/>
                </a:lnTo>
                <a:lnTo>
                  <a:pt x="919086" y="267071"/>
                </a:lnTo>
                <a:cubicBezTo>
                  <a:pt x="919632" y="271167"/>
                  <a:pt x="918472" y="274717"/>
                  <a:pt x="915605" y="277720"/>
                </a:cubicBezTo>
                <a:cubicBezTo>
                  <a:pt x="912738" y="280724"/>
                  <a:pt x="909257" y="282362"/>
                  <a:pt x="905161" y="282635"/>
                </a:cubicBezTo>
                <a:cubicBezTo>
                  <a:pt x="904888" y="282908"/>
                  <a:pt x="904615" y="283045"/>
                  <a:pt x="904342" y="283045"/>
                </a:cubicBezTo>
                <a:cubicBezTo>
                  <a:pt x="900519" y="283045"/>
                  <a:pt x="897174" y="281679"/>
                  <a:pt x="894307" y="278949"/>
                </a:cubicBezTo>
                <a:cubicBezTo>
                  <a:pt x="891440" y="276218"/>
                  <a:pt x="889870" y="272805"/>
                  <a:pt x="889597" y="268710"/>
                </a:cubicBezTo>
                <a:lnTo>
                  <a:pt x="885501" y="201539"/>
                </a:lnTo>
                <a:lnTo>
                  <a:pt x="847820" y="240039"/>
                </a:lnTo>
                <a:cubicBezTo>
                  <a:pt x="845090" y="243043"/>
                  <a:pt x="841540" y="244545"/>
                  <a:pt x="837171" y="244545"/>
                </a:cubicBezTo>
                <a:cubicBezTo>
                  <a:pt x="833076" y="244545"/>
                  <a:pt x="829663" y="243179"/>
                  <a:pt x="826932" y="240449"/>
                </a:cubicBezTo>
                <a:cubicBezTo>
                  <a:pt x="823928" y="237445"/>
                  <a:pt x="822358" y="233964"/>
                  <a:pt x="822222" y="230005"/>
                </a:cubicBezTo>
                <a:cubicBezTo>
                  <a:pt x="822085" y="226046"/>
                  <a:pt x="823519" y="222564"/>
                  <a:pt x="826522" y="219561"/>
                </a:cubicBezTo>
                <a:lnTo>
                  <a:pt x="883044" y="160991"/>
                </a:lnTo>
                <a:lnTo>
                  <a:pt x="881815" y="140513"/>
                </a:lnTo>
                <a:lnTo>
                  <a:pt x="841677" y="142560"/>
                </a:lnTo>
                <a:lnTo>
                  <a:pt x="840857" y="142560"/>
                </a:lnTo>
                <a:cubicBezTo>
                  <a:pt x="837035" y="142560"/>
                  <a:pt x="833690" y="141127"/>
                  <a:pt x="830823" y="138260"/>
                </a:cubicBezTo>
                <a:cubicBezTo>
                  <a:pt x="827956" y="135393"/>
                  <a:pt x="826386" y="132048"/>
                  <a:pt x="826113" y="128225"/>
                </a:cubicBezTo>
                <a:cubicBezTo>
                  <a:pt x="825840" y="124130"/>
                  <a:pt x="827068" y="120580"/>
                  <a:pt x="829799" y="117576"/>
                </a:cubicBezTo>
                <a:cubicBezTo>
                  <a:pt x="832529" y="114573"/>
                  <a:pt x="835943" y="112935"/>
                  <a:pt x="840038" y="112662"/>
                </a:cubicBezTo>
                <a:lnTo>
                  <a:pt x="880177" y="111023"/>
                </a:lnTo>
                <a:lnTo>
                  <a:pt x="877310" y="63103"/>
                </a:lnTo>
                <a:cubicBezTo>
                  <a:pt x="877037" y="59007"/>
                  <a:pt x="878334" y="55458"/>
                  <a:pt x="881201" y="52454"/>
                </a:cubicBezTo>
                <a:cubicBezTo>
                  <a:pt x="884068" y="49450"/>
                  <a:pt x="887549" y="47676"/>
                  <a:pt x="891645" y="47130"/>
                </a:cubicBezTo>
                <a:close/>
                <a:moveTo>
                  <a:pt x="589993" y="35866"/>
                </a:moveTo>
                <a:cubicBezTo>
                  <a:pt x="599686" y="35457"/>
                  <a:pt x="609925" y="35593"/>
                  <a:pt x="620711" y="36276"/>
                </a:cubicBezTo>
                <a:cubicBezTo>
                  <a:pt x="631496" y="36958"/>
                  <a:pt x="641872" y="38460"/>
                  <a:pt x="651839" y="40781"/>
                </a:cubicBezTo>
                <a:cubicBezTo>
                  <a:pt x="661805" y="43102"/>
                  <a:pt x="670816" y="46515"/>
                  <a:pt x="678871" y="51020"/>
                </a:cubicBezTo>
                <a:cubicBezTo>
                  <a:pt x="686926" y="55526"/>
                  <a:pt x="693274" y="61328"/>
                  <a:pt x="697916" y="68427"/>
                </a:cubicBezTo>
                <a:cubicBezTo>
                  <a:pt x="708838" y="86449"/>
                  <a:pt x="706380" y="108293"/>
                  <a:pt x="690543" y="133959"/>
                </a:cubicBezTo>
                <a:cubicBezTo>
                  <a:pt x="705015" y="135325"/>
                  <a:pt x="717166" y="139216"/>
                  <a:pt x="726996" y="145632"/>
                </a:cubicBezTo>
                <a:cubicBezTo>
                  <a:pt x="736825" y="152049"/>
                  <a:pt x="743925" y="160718"/>
                  <a:pt x="748294" y="171640"/>
                </a:cubicBezTo>
                <a:cubicBezTo>
                  <a:pt x="753755" y="184747"/>
                  <a:pt x="754369" y="199218"/>
                  <a:pt x="750137" y="215055"/>
                </a:cubicBezTo>
                <a:cubicBezTo>
                  <a:pt x="745904" y="230892"/>
                  <a:pt x="737508" y="247275"/>
                  <a:pt x="724948" y="264204"/>
                </a:cubicBezTo>
                <a:lnTo>
                  <a:pt x="755666" y="279768"/>
                </a:lnTo>
                <a:cubicBezTo>
                  <a:pt x="759489" y="281679"/>
                  <a:pt x="762014" y="284546"/>
                  <a:pt x="763243" y="288369"/>
                </a:cubicBezTo>
                <a:cubicBezTo>
                  <a:pt x="764472" y="292192"/>
                  <a:pt x="764130" y="296015"/>
                  <a:pt x="762219" y="299837"/>
                </a:cubicBezTo>
                <a:cubicBezTo>
                  <a:pt x="759489" y="305298"/>
                  <a:pt x="755120" y="308029"/>
                  <a:pt x="749113" y="308029"/>
                </a:cubicBezTo>
                <a:cubicBezTo>
                  <a:pt x="747747" y="308029"/>
                  <a:pt x="746587" y="307892"/>
                  <a:pt x="745631" y="307619"/>
                </a:cubicBezTo>
                <a:cubicBezTo>
                  <a:pt x="744676" y="307346"/>
                  <a:pt x="743652" y="306937"/>
                  <a:pt x="742559" y="306390"/>
                </a:cubicBezTo>
                <a:lnTo>
                  <a:pt x="704879" y="287550"/>
                </a:lnTo>
                <a:cubicBezTo>
                  <a:pt x="698598" y="293830"/>
                  <a:pt x="691840" y="300179"/>
                  <a:pt x="684605" y="306595"/>
                </a:cubicBezTo>
                <a:cubicBezTo>
                  <a:pt x="677369" y="313012"/>
                  <a:pt x="669519" y="319360"/>
                  <a:pt x="661054" y="325641"/>
                </a:cubicBezTo>
                <a:cubicBezTo>
                  <a:pt x="658870" y="327552"/>
                  <a:pt x="655866" y="328508"/>
                  <a:pt x="652043" y="328508"/>
                </a:cubicBezTo>
                <a:cubicBezTo>
                  <a:pt x="646855" y="328508"/>
                  <a:pt x="642896" y="326460"/>
                  <a:pt x="640166" y="322364"/>
                </a:cubicBezTo>
                <a:cubicBezTo>
                  <a:pt x="637708" y="319087"/>
                  <a:pt x="636821" y="315401"/>
                  <a:pt x="637503" y="311305"/>
                </a:cubicBezTo>
                <a:cubicBezTo>
                  <a:pt x="638186" y="307210"/>
                  <a:pt x="640166" y="304070"/>
                  <a:pt x="643442" y="301885"/>
                </a:cubicBezTo>
                <a:cubicBezTo>
                  <a:pt x="649722" y="296970"/>
                  <a:pt x="655661" y="292124"/>
                  <a:pt x="661259" y="287345"/>
                </a:cubicBezTo>
                <a:cubicBezTo>
                  <a:pt x="666856" y="282567"/>
                  <a:pt x="671976" y="277857"/>
                  <a:pt x="676618" y="273215"/>
                </a:cubicBezTo>
                <a:lnTo>
                  <a:pt x="613543" y="241268"/>
                </a:lnTo>
                <a:cubicBezTo>
                  <a:pt x="609721" y="239357"/>
                  <a:pt x="607127" y="236490"/>
                  <a:pt x="605761" y="232667"/>
                </a:cubicBezTo>
                <a:cubicBezTo>
                  <a:pt x="604396" y="228844"/>
                  <a:pt x="604669" y="225158"/>
                  <a:pt x="606581" y="221608"/>
                </a:cubicBezTo>
                <a:cubicBezTo>
                  <a:pt x="608765" y="217786"/>
                  <a:pt x="611700" y="215192"/>
                  <a:pt x="615386" y="213827"/>
                </a:cubicBezTo>
                <a:cubicBezTo>
                  <a:pt x="619073" y="212461"/>
                  <a:pt x="622827" y="212734"/>
                  <a:pt x="626650" y="214646"/>
                </a:cubicBezTo>
                <a:lnTo>
                  <a:pt x="697506" y="250279"/>
                </a:lnTo>
                <a:cubicBezTo>
                  <a:pt x="708974" y="236080"/>
                  <a:pt x="716483" y="223110"/>
                  <a:pt x="720033" y="211369"/>
                </a:cubicBezTo>
                <a:cubicBezTo>
                  <a:pt x="723583" y="199628"/>
                  <a:pt x="723855" y="190071"/>
                  <a:pt x="720852" y="182699"/>
                </a:cubicBezTo>
                <a:cubicBezTo>
                  <a:pt x="717849" y="174780"/>
                  <a:pt x="711159" y="169183"/>
                  <a:pt x="700783" y="165906"/>
                </a:cubicBezTo>
                <a:cubicBezTo>
                  <a:pt x="690407" y="162630"/>
                  <a:pt x="677437" y="162084"/>
                  <a:pt x="661873" y="164268"/>
                </a:cubicBezTo>
                <a:cubicBezTo>
                  <a:pt x="655047" y="164814"/>
                  <a:pt x="650132" y="162084"/>
                  <a:pt x="647129" y="156076"/>
                </a:cubicBezTo>
                <a:cubicBezTo>
                  <a:pt x="645763" y="153346"/>
                  <a:pt x="645217" y="150479"/>
                  <a:pt x="645490" y="147475"/>
                </a:cubicBezTo>
                <a:cubicBezTo>
                  <a:pt x="645763" y="144472"/>
                  <a:pt x="646992" y="141878"/>
                  <a:pt x="649176" y="139693"/>
                </a:cubicBezTo>
                <a:cubicBezTo>
                  <a:pt x="659825" y="127133"/>
                  <a:pt x="667266" y="116075"/>
                  <a:pt x="671498" y="106518"/>
                </a:cubicBezTo>
                <a:cubicBezTo>
                  <a:pt x="675730" y="96961"/>
                  <a:pt x="676208" y="89589"/>
                  <a:pt x="672932" y="84401"/>
                </a:cubicBezTo>
                <a:cubicBezTo>
                  <a:pt x="669382" y="78667"/>
                  <a:pt x="662488" y="74366"/>
                  <a:pt x="652248" y="71499"/>
                </a:cubicBezTo>
                <a:cubicBezTo>
                  <a:pt x="642009" y="68632"/>
                  <a:pt x="630745" y="66789"/>
                  <a:pt x="618458" y="65970"/>
                </a:cubicBezTo>
                <a:cubicBezTo>
                  <a:pt x="606171" y="65151"/>
                  <a:pt x="594020" y="65151"/>
                  <a:pt x="582006" y="65970"/>
                </a:cubicBezTo>
                <a:cubicBezTo>
                  <a:pt x="569992" y="66789"/>
                  <a:pt x="560435" y="68154"/>
                  <a:pt x="553336" y="70066"/>
                </a:cubicBezTo>
                <a:cubicBezTo>
                  <a:pt x="549513" y="71158"/>
                  <a:pt x="545827" y="70612"/>
                  <a:pt x="542277" y="68427"/>
                </a:cubicBezTo>
                <a:cubicBezTo>
                  <a:pt x="538728" y="66243"/>
                  <a:pt x="536407" y="63239"/>
                  <a:pt x="535315" y="59417"/>
                </a:cubicBezTo>
                <a:cubicBezTo>
                  <a:pt x="533949" y="55594"/>
                  <a:pt x="534359" y="51908"/>
                  <a:pt x="536543" y="48358"/>
                </a:cubicBezTo>
                <a:cubicBezTo>
                  <a:pt x="538728" y="44809"/>
                  <a:pt x="541731" y="42488"/>
                  <a:pt x="545554" y="41395"/>
                </a:cubicBezTo>
                <a:cubicBezTo>
                  <a:pt x="549650" y="40303"/>
                  <a:pt x="555657" y="39211"/>
                  <a:pt x="563575" y="38119"/>
                </a:cubicBezTo>
                <a:cubicBezTo>
                  <a:pt x="571494" y="37027"/>
                  <a:pt x="580300" y="36276"/>
                  <a:pt x="589993" y="35866"/>
                </a:cubicBezTo>
                <a:close/>
                <a:moveTo>
                  <a:pt x="237144" y="4943"/>
                </a:moveTo>
                <a:cubicBezTo>
                  <a:pt x="240967" y="4397"/>
                  <a:pt x="244585" y="5285"/>
                  <a:pt x="247998" y="7606"/>
                </a:cubicBezTo>
                <a:cubicBezTo>
                  <a:pt x="251411" y="9926"/>
                  <a:pt x="253527" y="13135"/>
                  <a:pt x="254346" y="17231"/>
                </a:cubicBezTo>
                <a:lnTo>
                  <a:pt x="264176" y="77438"/>
                </a:lnTo>
                <a:cubicBezTo>
                  <a:pt x="264449" y="78803"/>
                  <a:pt x="264517" y="79964"/>
                  <a:pt x="264381" y="80919"/>
                </a:cubicBezTo>
                <a:cubicBezTo>
                  <a:pt x="264244" y="81875"/>
                  <a:pt x="264039" y="83036"/>
                  <a:pt x="263766" y="84401"/>
                </a:cubicBezTo>
                <a:lnTo>
                  <a:pt x="321516" y="90135"/>
                </a:lnTo>
                <a:cubicBezTo>
                  <a:pt x="325612" y="90681"/>
                  <a:pt x="328957" y="92524"/>
                  <a:pt x="331551" y="95664"/>
                </a:cubicBezTo>
                <a:cubicBezTo>
                  <a:pt x="334145" y="98804"/>
                  <a:pt x="335169" y="102422"/>
                  <a:pt x="334623" y="106518"/>
                </a:cubicBezTo>
                <a:cubicBezTo>
                  <a:pt x="334350" y="110341"/>
                  <a:pt x="332780" y="113549"/>
                  <a:pt x="329913" y="116143"/>
                </a:cubicBezTo>
                <a:cubicBezTo>
                  <a:pt x="327046" y="118737"/>
                  <a:pt x="323701" y="120034"/>
                  <a:pt x="319878" y="120034"/>
                </a:cubicBezTo>
                <a:cubicBezTo>
                  <a:pt x="319332" y="120034"/>
                  <a:pt x="318922" y="119897"/>
                  <a:pt x="318649" y="119624"/>
                </a:cubicBezTo>
                <a:lnTo>
                  <a:pt x="159325" y="103651"/>
                </a:lnTo>
                <a:cubicBezTo>
                  <a:pt x="155229" y="103105"/>
                  <a:pt x="151816" y="101262"/>
                  <a:pt x="149085" y="98122"/>
                </a:cubicBezTo>
                <a:cubicBezTo>
                  <a:pt x="146355" y="94982"/>
                  <a:pt x="145263" y="91364"/>
                  <a:pt x="145809" y="87268"/>
                </a:cubicBezTo>
                <a:cubicBezTo>
                  <a:pt x="146355" y="83172"/>
                  <a:pt x="148198" y="79827"/>
                  <a:pt x="151338" y="77233"/>
                </a:cubicBezTo>
                <a:cubicBezTo>
                  <a:pt x="154478" y="74639"/>
                  <a:pt x="158096" y="73479"/>
                  <a:pt x="162192" y="73752"/>
                </a:cubicBezTo>
                <a:lnTo>
                  <a:pt x="234687" y="81124"/>
                </a:lnTo>
                <a:lnTo>
                  <a:pt x="224857" y="22145"/>
                </a:lnTo>
                <a:cubicBezTo>
                  <a:pt x="224311" y="18050"/>
                  <a:pt x="225198" y="14364"/>
                  <a:pt x="227519" y="11087"/>
                </a:cubicBezTo>
                <a:cubicBezTo>
                  <a:pt x="229840" y="7810"/>
                  <a:pt x="233048" y="5762"/>
                  <a:pt x="237144" y="4943"/>
                </a:cubicBezTo>
                <a:close/>
                <a:moveTo>
                  <a:pt x="1058137" y="233"/>
                </a:moveTo>
                <a:cubicBezTo>
                  <a:pt x="1069742" y="916"/>
                  <a:pt x="1080664" y="3100"/>
                  <a:pt x="1090903" y="6786"/>
                </a:cubicBezTo>
                <a:cubicBezTo>
                  <a:pt x="1101142" y="10473"/>
                  <a:pt x="1109402" y="16002"/>
                  <a:pt x="1115682" y="23374"/>
                </a:cubicBezTo>
                <a:cubicBezTo>
                  <a:pt x="1118140" y="26378"/>
                  <a:pt x="1120461" y="30200"/>
                  <a:pt x="1122645" y="34842"/>
                </a:cubicBezTo>
                <a:cubicBezTo>
                  <a:pt x="1124829" y="39484"/>
                  <a:pt x="1125922" y="45082"/>
                  <a:pt x="1125922" y="51635"/>
                </a:cubicBezTo>
                <a:cubicBezTo>
                  <a:pt x="1125922" y="58188"/>
                  <a:pt x="1124283" y="65629"/>
                  <a:pt x="1121007" y="73957"/>
                </a:cubicBezTo>
                <a:cubicBezTo>
                  <a:pt x="1117730" y="82285"/>
                  <a:pt x="1111860" y="91500"/>
                  <a:pt x="1103395" y="101603"/>
                </a:cubicBezTo>
                <a:cubicBezTo>
                  <a:pt x="1102030" y="103514"/>
                  <a:pt x="1100323" y="104880"/>
                  <a:pt x="1098275" y="105699"/>
                </a:cubicBezTo>
                <a:cubicBezTo>
                  <a:pt x="1096227" y="106518"/>
                  <a:pt x="1094111" y="106927"/>
                  <a:pt x="1091927" y="106927"/>
                </a:cubicBezTo>
                <a:cubicBezTo>
                  <a:pt x="1090835" y="106927"/>
                  <a:pt x="1090015" y="106791"/>
                  <a:pt x="1089469" y="106518"/>
                </a:cubicBezTo>
                <a:lnTo>
                  <a:pt x="1107900" y="120853"/>
                </a:lnTo>
                <a:lnTo>
                  <a:pt x="1109129" y="122491"/>
                </a:lnTo>
                <a:cubicBezTo>
                  <a:pt x="1135069" y="127406"/>
                  <a:pt x="1154865" y="139557"/>
                  <a:pt x="1168517" y="158943"/>
                </a:cubicBezTo>
                <a:cubicBezTo>
                  <a:pt x="1175344" y="168773"/>
                  <a:pt x="1180190" y="179422"/>
                  <a:pt x="1183057" y="190890"/>
                </a:cubicBezTo>
                <a:cubicBezTo>
                  <a:pt x="1185925" y="202358"/>
                  <a:pt x="1187563" y="213963"/>
                  <a:pt x="1187972" y="225704"/>
                </a:cubicBezTo>
                <a:cubicBezTo>
                  <a:pt x="1188382" y="237445"/>
                  <a:pt x="1187836" y="248913"/>
                  <a:pt x="1186334" y="260109"/>
                </a:cubicBezTo>
                <a:cubicBezTo>
                  <a:pt x="1184832" y="271304"/>
                  <a:pt x="1183057" y="281270"/>
                  <a:pt x="1181009" y="290007"/>
                </a:cubicBezTo>
                <a:cubicBezTo>
                  <a:pt x="1178962" y="298745"/>
                  <a:pt x="1177050" y="305913"/>
                  <a:pt x="1175275" y="311510"/>
                </a:cubicBezTo>
                <a:cubicBezTo>
                  <a:pt x="1173501" y="317108"/>
                  <a:pt x="1172477" y="320316"/>
                  <a:pt x="1172204" y="321135"/>
                </a:cubicBezTo>
                <a:cubicBezTo>
                  <a:pt x="1171111" y="324139"/>
                  <a:pt x="1169268" y="326460"/>
                  <a:pt x="1166675" y="328098"/>
                </a:cubicBezTo>
                <a:cubicBezTo>
                  <a:pt x="1164081" y="329736"/>
                  <a:pt x="1161282" y="330555"/>
                  <a:pt x="1158278" y="330555"/>
                </a:cubicBezTo>
                <a:cubicBezTo>
                  <a:pt x="1156094" y="330555"/>
                  <a:pt x="1154455" y="330282"/>
                  <a:pt x="1153363" y="329736"/>
                </a:cubicBezTo>
                <a:cubicBezTo>
                  <a:pt x="1149541" y="328371"/>
                  <a:pt x="1146742" y="325845"/>
                  <a:pt x="1144967" y="322159"/>
                </a:cubicBezTo>
                <a:cubicBezTo>
                  <a:pt x="1143192" y="318473"/>
                  <a:pt x="1142987" y="314719"/>
                  <a:pt x="1144353" y="310896"/>
                </a:cubicBezTo>
                <a:cubicBezTo>
                  <a:pt x="1144353" y="310623"/>
                  <a:pt x="1145103" y="308165"/>
                  <a:pt x="1146605" y="303523"/>
                </a:cubicBezTo>
                <a:cubicBezTo>
                  <a:pt x="1148107" y="298882"/>
                  <a:pt x="1149745" y="292875"/>
                  <a:pt x="1151520" y="285502"/>
                </a:cubicBezTo>
                <a:cubicBezTo>
                  <a:pt x="1153295" y="278130"/>
                  <a:pt x="1154933" y="269665"/>
                  <a:pt x="1156435" y="260109"/>
                </a:cubicBezTo>
                <a:cubicBezTo>
                  <a:pt x="1157937" y="250552"/>
                  <a:pt x="1158688" y="240858"/>
                  <a:pt x="1158688" y="231029"/>
                </a:cubicBezTo>
                <a:cubicBezTo>
                  <a:pt x="1158688" y="221199"/>
                  <a:pt x="1157595" y="211506"/>
                  <a:pt x="1155411" y="201949"/>
                </a:cubicBezTo>
                <a:cubicBezTo>
                  <a:pt x="1153227" y="192392"/>
                  <a:pt x="1149541" y="183791"/>
                  <a:pt x="1144353" y="176146"/>
                </a:cubicBezTo>
                <a:cubicBezTo>
                  <a:pt x="1132065" y="158670"/>
                  <a:pt x="1110631" y="149660"/>
                  <a:pt x="1080049" y="149114"/>
                </a:cubicBezTo>
                <a:cubicBezTo>
                  <a:pt x="1083326" y="150206"/>
                  <a:pt x="1086056" y="152049"/>
                  <a:pt x="1088241" y="154643"/>
                </a:cubicBezTo>
                <a:cubicBezTo>
                  <a:pt x="1090425" y="157237"/>
                  <a:pt x="1091381" y="160445"/>
                  <a:pt x="1091108" y="164268"/>
                </a:cubicBezTo>
                <a:lnTo>
                  <a:pt x="1089060" y="191709"/>
                </a:lnTo>
                <a:lnTo>
                  <a:pt x="1118959" y="191709"/>
                </a:lnTo>
                <a:cubicBezTo>
                  <a:pt x="1123055" y="191709"/>
                  <a:pt x="1126604" y="193211"/>
                  <a:pt x="1129608" y="196215"/>
                </a:cubicBezTo>
                <a:cubicBezTo>
                  <a:pt x="1132611" y="199218"/>
                  <a:pt x="1134113" y="202768"/>
                  <a:pt x="1134113" y="206864"/>
                </a:cubicBezTo>
                <a:cubicBezTo>
                  <a:pt x="1134113" y="210960"/>
                  <a:pt x="1132611" y="214441"/>
                  <a:pt x="1129608" y="217308"/>
                </a:cubicBezTo>
                <a:cubicBezTo>
                  <a:pt x="1126604" y="220175"/>
                  <a:pt x="1123055" y="221608"/>
                  <a:pt x="1118959" y="221608"/>
                </a:cubicBezTo>
                <a:lnTo>
                  <a:pt x="1087422" y="221608"/>
                </a:lnTo>
                <a:lnTo>
                  <a:pt x="1086193" y="243316"/>
                </a:lnTo>
                <a:lnTo>
                  <a:pt x="1119369" y="243726"/>
                </a:lnTo>
                <a:cubicBezTo>
                  <a:pt x="1123464" y="243726"/>
                  <a:pt x="1126946" y="245159"/>
                  <a:pt x="1129813" y="248026"/>
                </a:cubicBezTo>
                <a:cubicBezTo>
                  <a:pt x="1132680" y="250893"/>
                  <a:pt x="1134113" y="254374"/>
                  <a:pt x="1134113" y="258470"/>
                </a:cubicBezTo>
                <a:cubicBezTo>
                  <a:pt x="1133840" y="262566"/>
                  <a:pt x="1132270" y="266047"/>
                  <a:pt x="1129403" y="268914"/>
                </a:cubicBezTo>
                <a:cubicBezTo>
                  <a:pt x="1126536" y="271781"/>
                  <a:pt x="1123055" y="273215"/>
                  <a:pt x="1118959" y="273215"/>
                </a:cubicBezTo>
                <a:lnTo>
                  <a:pt x="1084145" y="272805"/>
                </a:lnTo>
                <a:lnTo>
                  <a:pt x="1081688" y="311715"/>
                </a:lnTo>
                <a:cubicBezTo>
                  <a:pt x="1081415" y="315538"/>
                  <a:pt x="1079845" y="318814"/>
                  <a:pt x="1076977" y="321545"/>
                </a:cubicBezTo>
                <a:cubicBezTo>
                  <a:pt x="1074110" y="324275"/>
                  <a:pt x="1070766" y="325641"/>
                  <a:pt x="1066943" y="325641"/>
                </a:cubicBezTo>
                <a:lnTo>
                  <a:pt x="1066124" y="325641"/>
                </a:lnTo>
                <a:cubicBezTo>
                  <a:pt x="1062028" y="325367"/>
                  <a:pt x="1058615" y="323661"/>
                  <a:pt x="1055884" y="320521"/>
                </a:cubicBezTo>
                <a:cubicBezTo>
                  <a:pt x="1053154" y="317381"/>
                  <a:pt x="1051925" y="313763"/>
                  <a:pt x="1052198" y="309667"/>
                </a:cubicBezTo>
                <a:lnTo>
                  <a:pt x="1054246" y="272805"/>
                </a:lnTo>
                <a:lnTo>
                  <a:pt x="1034996" y="272396"/>
                </a:lnTo>
                <a:cubicBezTo>
                  <a:pt x="1030627" y="272396"/>
                  <a:pt x="1027009" y="270894"/>
                  <a:pt x="1024142" y="267890"/>
                </a:cubicBezTo>
                <a:cubicBezTo>
                  <a:pt x="1021275" y="264887"/>
                  <a:pt x="1019978" y="261337"/>
                  <a:pt x="1020251" y="257241"/>
                </a:cubicBezTo>
                <a:cubicBezTo>
                  <a:pt x="1020251" y="253146"/>
                  <a:pt x="1021753" y="249596"/>
                  <a:pt x="1024757" y="246593"/>
                </a:cubicBezTo>
                <a:cubicBezTo>
                  <a:pt x="1027760" y="243589"/>
                  <a:pt x="1031173" y="242224"/>
                  <a:pt x="1034996" y="242497"/>
                </a:cubicBezTo>
                <a:lnTo>
                  <a:pt x="1056294" y="242906"/>
                </a:lnTo>
                <a:lnTo>
                  <a:pt x="1057523" y="221608"/>
                </a:lnTo>
                <a:lnTo>
                  <a:pt x="1025576" y="221608"/>
                </a:lnTo>
                <a:cubicBezTo>
                  <a:pt x="1021480" y="221608"/>
                  <a:pt x="1017999" y="220175"/>
                  <a:pt x="1015132" y="217308"/>
                </a:cubicBezTo>
                <a:cubicBezTo>
                  <a:pt x="1012265" y="214441"/>
                  <a:pt x="1010831" y="210960"/>
                  <a:pt x="1010831" y="206864"/>
                </a:cubicBezTo>
                <a:cubicBezTo>
                  <a:pt x="1010831" y="202768"/>
                  <a:pt x="1012265" y="199218"/>
                  <a:pt x="1015132" y="196215"/>
                </a:cubicBezTo>
                <a:cubicBezTo>
                  <a:pt x="1017999" y="193211"/>
                  <a:pt x="1021480" y="191709"/>
                  <a:pt x="1025576" y="191709"/>
                </a:cubicBezTo>
                <a:lnTo>
                  <a:pt x="1059571" y="191709"/>
                </a:lnTo>
                <a:lnTo>
                  <a:pt x="1061209" y="162220"/>
                </a:lnTo>
                <a:cubicBezTo>
                  <a:pt x="1061755" y="155940"/>
                  <a:pt x="1064759" y="151708"/>
                  <a:pt x="1070219" y="149523"/>
                </a:cubicBezTo>
                <a:cubicBezTo>
                  <a:pt x="1040457" y="150889"/>
                  <a:pt x="1019842" y="160036"/>
                  <a:pt x="1008374" y="176965"/>
                </a:cubicBezTo>
                <a:cubicBezTo>
                  <a:pt x="1002367" y="185975"/>
                  <a:pt x="998749" y="196488"/>
                  <a:pt x="997520" y="208502"/>
                </a:cubicBezTo>
                <a:cubicBezTo>
                  <a:pt x="996291" y="220516"/>
                  <a:pt x="996359" y="232462"/>
                  <a:pt x="997725" y="244340"/>
                </a:cubicBezTo>
                <a:cubicBezTo>
                  <a:pt x="999090" y="256218"/>
                  <a:pt x="1001206" y="267276"/>
                  <a:pt x="1004073" y="277515"/>
                </a:cubicBezTo>
                <a:cubicBezTo>
                  <a:pt x="1006940" y="287755"/>
                  <a:pt x="1009466" y="295742"/>
                  <a:pt x="1011650" y="301476"/>
                </a:cubicBezTo>
                <a:cubicBezTo>
                  <a:pt x="1013015" y="305298"/>
                  <a:pt x="1012947" y="309121"/>
                  <a:pt x="1011445" y="312944"/>
                </a:cubicBezTo>
                <a:cubicBezTo>
                  <a:pt x="1009944" y="316766"/>
                  <a:pt x="1007281" y="319360"/>
                  <a:pt x="1003459" y="320726"/>
                </a:cubicBezTo>
                <a:cubicBezTo>
                  <a:pt x="999636" y="322364"/>
                  <a:pt x="995813" y="322364"/>
                  <a:pt x="991991" y="320726"/>
                </a:cubicBezTo>
                <a:cubicBezTo>
                  <a:pt x="988168" y="319087"/>
                  <a:pt x="985437" y="316357"/>
                  <a:pt x="983799" y="312534"/>
                </a:cubicBezTo>
                <a:cubicBezTo>
                  <a:pt x="983526" y="311988"/>
                  <a:pt x="982502" y="309121"/>
                  <a:pt x="980727" y="303933"/>
                </a:cubicBezTo>
                <a:cubicBezTo>
                  <a:pt x="978953" y="298745"/>
                  <a:pt x="976973" y="292124"/>
                  <a:pt x="974789" y="284069"/>
                </a:cubicBezTo>
                <a:cubicBezTo>
                  <a:pt x="972604" y="276014"/>
                  <a:pt x="970693" y="266798"/>
                  <a:pt x="969055" y="256422"/>
                </a:cubicBezTo>
                <a:cubicBezTo>
                  <a:pt x="967416" y="246046"/>
                  <a:pt x="966597" y="235329"/>
                  <a:pt x="966597" y="224271"/>
                </a:cubicBezTo>
                <a:cubicBezTo>
                  <a:pt x="966597" y="213212"/>
                  <a:pt x="967826" y="202222"/>
                  <a:pt x="970283" y="191300"/>
                </a:cubicBezTo>
                <a:cubicBezTo>
                  <a:pt x="972741" y="180378"/>
                  <a:pt x="977109" y="170139"/>
                  <a:pt x="983390" y="160582"/>
                </a:cubicBezTo>
                <a:cubicBezTo>
                  <a:pt x="991308" y="148841"/>
                  <a:pt x="1001547" y="139762"/>
                  <a:pt x="1014108" y="133345"/>
                </a:cubicBezTo>
                <a:cubicBezTo>
                  <a:pt x="1026668" y="126928"/>
                  <a:pt x="1041549" y="122764"/>
                  <a:pt x="1058751" y="120853"/>
                </a:cubicBezTo>
                <a:lnTo>
                  <a:pt x="1027214" y="96279"/>
                </a:lnTo>
                <a:cubicBezTo>
                  <a:pt x="1023937" y="93821"/>
                  <a:pt x="1022026" y="90544"/>
                  <a:pt x="1021480" y="86449"/>
                </a:cubicBezTo>
                <a:cubicBezTo>
                  <a:pt x="1020934" y="82353"/>
                  <a:pt x="1021890" y="78667"/>
                  <a:pt x="1024347" y="75390"/>
                </a:cubicBezTo>
                <a:cubicBezTo>
                  <a:pt x="1026805" y="72114"/>
                  <a:pt x="1030081" y="70202"/>
                  <a:pt x="1034177" y="69656"/>
                </a:cubicBezTo>
                <a:cubicBezTo>
                  <a:pt x="1038273" y="69110"/>
                  <a:pt x="1041959" y="70202"/>
                  <a:pt x="1045235" y="72933"/>
                </a:cubicBezTo>
                <a:lnTo>
                  <a:pt x="1078411" y="98326"/>
                </a:lnTo>
                <a:cubicBezTo>
                  <a:pt x="1077319" y="95869"/>
                  <a:pt x="1076909" y="93207"/>
                  <a:pt x="1077182" y="90340"/>
                </a:cubicBezTo>
                <a:cubicBezTo>
                  <a:pt x="1077455" y="87473"/>
                  <a:pt x="1078547" y="84947"/>
                  <a:pt x="1080459" y="82763"/>
                </a:cubicBezTo>
                <a:cubicBezTo>
                  <a:pt x="1082643" y="80305"/>
                  <a:pt x="1084896" y="77302"/>
                  <a:pt x="1087217" y="73752"/>
                </a:cubicBezTo>
                <a:cubicBezTo>
                  <a:pt x="1089538" y="70202"/>
                  <a:pt x="1091517" y="66584"/>
                  <a:pt x="1093156" y="62898"/>
                </a:cubicBezTo>
                <a:cubicBezTo>
                  <a:pt x="1094794" y="59212"/>
                  <a:pt x="1095681" y="55594"/>
                  <a:pt x="1095818" y="52044"/>
                </a:cubicBezTo>
                <a:cubicBezTo>
                  <a:pt x="1095955" y="48495"/>
                  <a:pt x="1094931" y="45355"/>
                  <a:pt x="1092746" y="42624"/>
                </a:cubicBezTo>
                <a:cubicBezTo>
                  <a:pt x="1089469" y="38801"/>
                  <a:pt x="1084350" y="35798"/>
                  <a:pt x="1077387" y="33614"/>
                </a:cubicBezTo>
                <a:cubicBezTo>
                  <a:pt x="1070424" y="31429"/>
                  <a:pt x="1062847" y="30132"/>
                  <a:pt x="1054656" y="29723"/>
                </a:cubicBezTo>
                <a:cubicBezTo>
                  <a:pt x="1046464" y="29313"/>
                  <a:pt x="1038136" y="29927"/>
                  <a:pt x="1029672" y="31566"/>
                </a:cubicBezTo>
                <a:cubicBezTo>
                  <a:pt x="1021207" y="33204"/>
                  <a:pt x="1013835" y="35798"/>
                  <a:pt x="1007555" y="39348"/>
                </a:cubicBezTo>
                <a:cubicBezTo>
                  <a:pt x="1004005" y="41532"/>
                  <a:pt x="1000319" y="42078"/>
                  <a:pt x="996496" y="40986"/>
                </a:cubicBezTo>
                <a:cubicBezTo>
                  <a:pt x="992673" y="39894"/>
                  <a:pt x="989670" y="37573"/>
                  <a:pt x="987485" y="34023"/>
                </a:cubicBezTo>
                <a:cubicBezTo>
                  <a:pt x="985301" y="30200"/>
                  <a:pt x="984755" y="26378"/>
                  <a:pt x="985847" y="22555"/>
                </a:cubicBezTo>
                <a:cubicBezTo>
                  <a:pt x="986939" y="18732"/>
                  <a:pt x="989260" y="15729"/>
                  <a:pt x="992810" y="13544"/>
                </a:cubicBezTo>
                <a:cubicBezTo>
                  <a:pt x="1001547" y="8629"/>
                  <a:pt x="1011719" y="5012"/>
                  <a:pt x="1023323" y="2691"/>
                </a:cubicBezTo>
                <a:cubicBezTo>
                  <a:pt x="1034928" y="370"/>
                  <a:pt x="1046533" y="-449"/>
                  <a:pt x="1058137" y="2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清脆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70516.3333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528556" y="-826734"/>
            <a:ext cx="609601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6200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7.40741E-7 L -0.04218 -0.20393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" y="-1018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29167E-6 -1.11111E-6 C -0.19726 -0.00116 -0.45078 0.11644 -0.62513 0.63403 " pathEditMode="relative" rAng="0" ptsTypes="AA">
                                      <p:cBhvr>
                                        <p:cTn id="1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263" y="3169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29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3.125E-6 -1.11111E-6 L 0.0332 0.21088 " pathEditMode="relative" rAng="0" ptsTypes="AA">
                                      <p:cBhvr>
                                        <p:cTn id="18" dur="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71" y="1053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700000">
                                      <p:cBhvr>
                                        <p:cTn id="20" dur="2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xit" presetSubtype="32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7" dur="1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5400000">
                                      <p:cBhvr>
                                        <p:cTn id="57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8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5400000">
                                      <p:cBhvr>
                                        <p:cTn id="59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3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矩形 5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7E5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8" name="椭圆 7"/>
          <p:cNvSpPr/>
          <p:nvPr/>
        </p:nvSpPr>
        <p:spPr>
          <a:xfrm>
            <a:off x="2315028" y="-3048000"/>
            <a:ext cx="19812000" cy="19812000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7" name="矩形 96"/>
          <p:cNvSpPr/>
          <p:nvPr/>
        </p:nvSpPr>
        <p:spPr>
          <a:xfrm>
            <a:off x="6125028" y="0"/>
            <a:ext cx="6096000" cy="6858000"/>
          </a:xfrm>
          <a:prstGeom prst="rect">
            <a:avLst/>
          </a:prstGeom>
          <a:solidFill>
            <a:srgbClr val="B6E0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7" name="组合 6"/>
          <p:cNvGrpSpPr/>
          <p:nvPr/>
        </p:nvGrpSpPr>
        <p:grpSpPr>
          <a:xfrm>
            <a:off x="-9515945" y="-2586038"/>
            <a:ext cx="18888076" cy="18888076"/>
            <a:chOff x="-9515476" y="-2586038"/>
            <a:chExt cx="18888076" cy="18888076"/>
          </a:xfrm>
        </p:grpSpPr>
        <p:sp>
          <p:nvSpPr>
            <p:cNvPr id="5" name="椭圆 4"/>
            <p:cNvSpPr/>
            <p:nvPr/>
          </p:nvSpPr>
          <p:spPr>
            <a:xfrm>
              <a:off x="-9515476" y="-2586038"/>
              <a:ext cx="18888076" cy="1888807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8" name="矩形 97"/>
            <p:cNvSpPr/>
            <p:nvPr/>
          </p:nvSpPr>
          <p:spPr>
            <a:xfrm>
              <a:off x="0" y="0"/>
              <a:ext cx="6096000" cy="6858000"/>
            </a:xfrm>
            <a:prstGeom prst="rect">
              <a:avLst/>
            </a:prstGeom>
            <a:solidFill>
              <a:srgbClr val="F2C2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9"/>
          <a:srcRect b="21860"/>
          <a:stretch/>
        </p:blipFill>
        <p:spPr>
          <a:xfrm>
            <a:off x="9459880" y="4782425"/>
            <a:ext cx="829414" cy="951625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 rotWithShape="1">
          <a:blip r:embed="rId10"/>
          <a:srcRect b="21868"/>
          <a:stretch/>
        </p:blipFill>
        <p:spPr>
          <a:xfrm>
            <a:off x="9675594" y="3508375"/>
            <a:ext cx="973356" cy="1208781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 rotWithShape="1">
          <a:blip r:embed="rId11"/>
          <a:srcRect b="23262"/>
          <a:stretch/>
        </p:blipFill>
        <p:spPr>
          <a:xfrm>
            <a:off x="8185765" y="3693493"/>
            <a:ext cx="1358285" cy="1606604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12"/>
          <a:srcRect b="24884"/>
          <a:stretch/>
        </p:blipFill>
        <p:spPr>
          <a:xfrm>
            <a:off x="7601618" y="4849855"/>
            <a:ext cx="666082" cy="79266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 rotWithShape="1">
          <a:blip r:embed="rId13"/>
          <a:srcRect b="25441"/>
          <a:stretch/>
        </p:blipFill>
        <p:spPr>
          <a:xfrm>
            <a:off x="7217933" y="3892425"/>
            <a:ext cx="886654" cy="1012950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631734" y="2518576"/>
            <a:ext cx="1197942" cy="135739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15"/>
          <a:srcRect b="20921"/>
          <a:stretch/>
        </p:blipFill>
        <p:spPr>
          <a:xfrm>
            <a:off x="8910244" y="2833509"/>
            <a:ext cx="910031" cy="1103444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16"/>
          <a:srcRect b="20649"/>
          <a:stretch/>
        </p:blipFill>
        <p:spPr>
          <a:xfrm>
            <a:off x="9738399" y="1947537"/>
            <a:ext cx="1129625" cy="1383831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17"/>
          <a:srcRect b="20653"/>
          <a:stretch/>
        </p:blipFill>
        <p:spPr>
          <a:xfrm>
            <a:off x="8488984" y="1229626"/>
            <a:ext cx="1282660" cy="1504049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8"/>
          <a:srcRect b="23335"/>
          <a:stretch/>
        </p:blipFill>
        <p:spPr>
          <a:xfrm>
            <a:off x="7612424" y="1664576"/>
            <a:ext cx="674326" cy="817987"/>
          </a:xfrm>
          <a:prstGeom prst="rect">
            <a:avLst/>
          </a:prstGeom>
        </p:spPr>
      </p:pic>
      <p:pic>
        <p:nvPicPr>
          <p:cNvPr id="66" name="图片 65"/>
          <p:cNvPicPr>
            <a:picLocks noChangeAspect="1"/>
          </p:cNvPicPr>
          <p:nvPr/>
        </p:nvPicPr>
        <p:blipFill rotWithShape="1">
          <a:blip r:embed="rId19"/>
          <a:srcRect b="20971"/>
          <a:stretch/>
        </p:blipFill>
        <p:spPr>
          <a:xfrm>
            <a:off x="1370341" y="1201500"/>
            <a:ext cx="1233159" cy="1462932"/>
          </a:xfrm>
          <a:prstGeom prst="rect">
            <a:avLst/>
          </a:prstGeom>
        </p:spPr>
      </p:pic>
      <p:pic>
        <p:nvPicPr>
          <p:cNvPr id="67" name="图片 66"/>
          <p:cNvPicPr>
            <a:picLocks noChangeAspect="1"/>
          </p:cNvPicPr>
          <p:nvPr/>
        </p:nvPicPr>
        <p:blipFill rotWithShape="1">
          <a:blip r:embed="rId20"/>
          <a:srcRect b="22314"/>
          <a:stretch/>
        </p:blipFill>
        <p:spPr>
          <a:xfrm>
            <a:off x="2788071" y="1371601"/>
            <a:ext cx="1275929" cy="1575696"/>
          </a:xfrm>
          <a:prstGeom prst="rect">
            <a:avLst/>
          </a:prstGeom>
        </p:spPr>
      </p:pic>
      <p:pic>
        <p:nvPicPr>
          <p:cNvPr id="68" name="图片 67"/>
          <p:cNvPicPr>
            <a:picLocks noChangeAspect="1"/>
          </p:cNvPicPr>
          <p:nvPr/>
        </p:nvPicPr>
        <p:blipFill rotWithShape="1">
          <a:blip r:embed="rId21"/>
          <a:srcRect b="22543"/>
          <a:stretch/>
        </p:blipFill>
        <p:spPr>
          <a:xfrm>
            <a:off x="4013127" y="2438802"/>
            <a:ext cx="863673" cy="982791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 rotWithShape="1">
          <a:blip r:embed="rId22"/>
          <a:srcRect b="21096"/>
          <a:stretch/>
        </p:blipFill>
        <p:spPr>
          <a:xfrm>
            <a:off x="2241550" y="2762145"/>
            <a:ext cx="830522" cy="1004311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 rotWithShape="1">
          <a:blip r:embed="rId23"/>
          <a:srcRect b="22250"/>
          <a:stretch/>
        </p:blipFill>
        <p:spPr>
          <a:xfrm>
            <a:off x="984250" y="2620664"/>
            <a:ext cx="1174750" cy="1395519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3096153" y="3057102"/>
            <a:ext cx="1183747" cy="1394191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 rotWithShape="1">
          <a:blip r:embed="rId25"/>
          <a:srcRect b="27774"/>
          <a:stretch/>
        </p:blipFill>
        <p:spPr>
          <a:xfrm>
            <a:off x="4243923" y="4035425"/>
            <a:ext cx="620178" cy="692915"/>
          </a:xfrm>
          <a:prstGeom prst="rect">
            <a:avLst/>
          </a:prstGeom>
        </p:spPr>
      </p:pic>
      <p:pic>
        <p:nvPicPr>
          <p:cNvPr id="73" name="图片 72"/>
          <p:cNvPicPr>
            <a:picLocks noChangeAspect="1"/>
          </p:cNvPicPr>
          <p:nvPr/>
        </p:nvPicPr>
        <p:blipFill rotWithShape="1">
          <a:blip r:embed="rId26"/>
          <a:srcRect b="26328"/>
          <a:stretch/>
        </p:blipFill>
        <p:spPr>
          <a:xfrm>
            <a:off x="2006600" y="3734191"/>
            <a:ext cx="1003300" cy="1149618"/>
          </a:xfrm>
          <a:prstGeom prst="rect">
            <a:avLst/>
          </a:prstGeom>
        </p:spPr>
      </p:pic>
      <p:pic>
        <p:nvPicPr>
          <p:cNvPr id="74" name="图片 73"/>
          <p:cNvPicPr>
            <a:picLocks noChangeAspect="1"/>
          </p:cNvPicPr>
          <p:nvPr/>
        </p:nvPicPr>
        <p:blipFill rotWithShape="1">
          <a:blip r:embed="rId27"/>
          <a:srcRect b="15435"/>
          <a:stretch/>
        </p:blipFill>
        <p:spPr>
          <a:xfrm>
            <a:off x="3487159" y="4537075"/>
            <a:ext cx="817184" cy="1012825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 rotWithShape="1">
          <a:blip r:embed="rId28"/>
          <a:srcRect b="21098"/>
          <a:stretch/>
        </p:blipFill>
        <p:spPr>
          <a:xfrm>
            <a:off x="2451100" y="4806432"/>
            <a:ext cx="828676" cy="959404"/>
          </a:xfrm>
          <a:prstGeom prst="rect">
            <a:avLst/>
          </a:prstGeom>
        </p:spPr>
      </p:pic>
      <p:sp>
        <p:nvSpPr>
          <p:cNvPr id="79" name="Freeform 620"/>
          <p:cNvSpPr>
            <a:spLocks noEditPoints="1"/>
          </p:cNvSpPr>
          <p:nvPr/>
        </p:nvSpPr>
        <p:spPr bwMode="auto">
          <a:xfrm>
            <a:off x="4202327" y="2151064"/>
            <a:ext cx="3549387" cy="57700"/>
          </a:xfrm>
          <a:custGeom>
            <a:avLst/>
            <a:gdLst>
              <a:gd name="T0" fmla="*/ 185 w 186"/>
              <a:gd name="T1" fmla="*/ 3 h 3"/>
              <a:gd name="T2" fmla="*/ 181 w 186"/>
              <a:gd name="T3" fmla="*/ 3 h 3"/>
              <a:gd name="T4" fmla="*/ 177 w 186"/>
              <a:gd name="T5" fmla="*/ 1 h 3"/>
              <a:gd name="T6" fmla="*/ 173 w 186"/>
              <a:gd name="T7" fmla="*/ 1 h 3"/>
              <a:gd name="T8" fmla="*/ 168 w 186"/>
              <a:gd name="T9" fmla="*/ 2 h 3"/>
              <a:gd name="T10" fmla="*/ 168 w 186"/>
              <a:gd name="T11" fmla="*/ 2 h 3"/>
              <a:gd name="T12" fmla="*/ 165 w 186"/>
              <a:gd name="T13" fmla="*/ 3 h 3"/>
              <a:gd name="T14" fmla="*/ 161 w 186"/>
              <a:gd name="T15" fmla="*/ 3 h 3"/>
              <a:gd name="T16" fmla="*/ 158 w 186"/>
              <a:gd name="T17" fmla="*/ 2 h 3"/>
              <a:gd name="T18" fmla="*/ 153 w 186"/>
              <a:gd name="T19" fmla="*/ 1 h 3"/>
              <a:gd name="T20" fmla="*/ 149 w 186"/>
              <a:gd name="T21" fmla="*/ 1 h 3"/>
              <a:gd name="T22" fmla="*/ 144 w 186"/>
              <a:gd name="T23" fmla="*/ 2 h 3"/>
              <a:gd name="T24" fmla="*/ 144 w 186"/>
              <a:gd name="T25" fmla="*/ 2 h 3"/>
              <a:gd name="T26" fmla="*/ 142 w 186"/>
              <a:gd name="T27" fmla="*/ 2 h 3"/>
              <a:gd name="T28" fmla="*/ 138 w 186"/>
              <a:gd name="T29" fmla="*/ 2 h 3"/>
              <a:gd name="T30" fmla="*/ 134 w 186"/>
              <a:gd name="T31" fmla="*/ 2 h 3"/>
              <a:gd name="T32" fmla="*/ 128 w 186"/>
              <a:gd name="T33" fmla="*/ 2 h 3"/>
              <a:gd name="T34" fmla="*/ 124 w 186"/>
              <a:gd name="T35" fmla="*/ 2 h 3"/>
              <a:gd name="T36" fmla="*/ 124 w 186"/>
              <a:gd name="T37" fmla="*/ 2 h 3"/>
              <a:gd name="T38" fmla="*/ 121 w 186"/>
              <a:gd name="T39" fmla="*/ 3 h 3"/>
              <a:gd name="T40" fmla="*/ 117 w 186"/>
              <a:gd name="T41" fmla="*/ 3 h 3"/>
              <a:gd name="T42" fmla="*/ 113 w 186"/>
              <a:gd name="T43" fmla="*/ 1 h 3"/>
              <a:gd name="T44" fmla="*/ 109 w 186"/>
              <a:gd name="T45" fmla="*/ 1 h 3"/>
              <a:gd name="T46" fmla="*/ 105 w 186"/>
              <a:gd name="T47" fmla="*/ 1 h 3"/>
              <a:gd name="T48" fmla="*/ 101 w 186"/>
              <a:gd name="T49" fmla="*/ 3 h 3"/>
              <a:gd name="T50" fmla="*/ 101 w 186"/>
              <a:gd name="T51" fmla="*/ 3 h 3"/>
              <a:gd name="T52" fmla="*/ 97 w 186"/>
              <a:gd name="T53" fmla="*/ 3 h 3"/>
              <a:gd name="T54" fmla="*/ 94 w 186"/>
              <a:gd name="T55" fmla="*/ 2 h 3"/>
              <a:gd name="T56" fmla="*/ 90 w 186"/>
              <a:gd name="T57" fmla="*/ 2 h 3"/>
              <a:gd name="T58" fmla="*/ 85 w 186"/>
              <a:gd name="T59" fmla="*/ 1 h 3"/>
              <a:gd name="T60" fmla="*/ 81 w 186"/>
              <a:gd name="T61" fmla="*/ 1 h 3"/>
              <a:gd name="T62" fmla="*/ 77 w 186"/>
              <a:gd name="T63" fmla="*/ 3 h 3"/>
              <a:gd name="T64" fmla="*/ 77 w 186"/>
              <a:gd name="T65" fmla="*/ 3 h 3"/>
              <a:gd name="T66" fmla="*/ 73 w 186"/>
              <a:gd name="T67" fmla="*/ 3 h 3"/>
              <a:gd name="T68" fmla="*/ 70 w 186"/>
              <a:gd name="T69" fmla="*/ 2 h 3"/>
              <a:gd name="T70" fmla="*/ 65 w 186"/>
              <a:gd name="T71" fmla="*/ 1 h 3"/>
              <a:gd name="T72" fmla="*/ 61 w 186"/>
              <a:gd name="T73" fmla="*/ 1 h 3"/>
              <a:gd name="T74" fmla="*/ 56 w 186"/>
              <a:gd name="T75" fmla="*/ 2 h 3"/>
              <a:gd name="T76" fmla="*/ 56 w 186"/>
              <a:gd name="T77" fmla="*/ 2 h 3"/>
              <a:gd name="T78" fmla="*/ 54 w 186"/>
              <a:gd name="T79" fmla="*/ 2 h 3"/>
              <a:gd name="T80" fmla="*/ 50 w 186"/>
              <a:gd name="T81" fmla="*/ 2 h 3"/>
              <a:gd name="T82" fmla="*/ 45 w 186"/>
              <a:gd name="T83" fmla="*/ 1 h 3"/>
              <a:gd name="T84" fmla="*/ 41 w 186"/>
              <a:gd name="T85" fmla="*/ 0 h 3"/>
              <a:gd name="T86" fmla="*/ 37 w 186"/>
              <a:gd name="T87" fmla="*/ 2 h 3"/>
              <a:gd name="T88" fmla="*/ 37 w 186"/>
              <a:gd name="T89" fmla="*/ 2 h 3"/>
              <a:gd name="T90" fmla="*/ 33 w 186"/>
              <a:gd name="T91" fmla="*/ 2 h 3"/>
              <a:gd name="T92" fmla="*/ 30 w 186"/>
              <a:gd name="T93" fmla="*/ 1 h 3"/>
              <a:gd name="T94" fmla="*/ 26 w 186"/>
              <a:gd name="T95" fmla="*/ 1 h 3"/>
              <a:gd name="T96" fmla="*/ 21 w 186"/>
              <a:gd name="T97" fmla="*/ 0 h 3"/>
              <a:gd name="T98" fmla="*/ 17 w 186"/>
              <a:gd name="T99" fmla="*/ 0 h 3"/>
              <a:gd name="T100" fmla="*/ 12 w 186"/>
              <a:gd name="T101" fmla="*/ 1 h 3"/>
              <a:gd name="T102" fmla="*/ 12 w 186"/>
              <a:gd name="T103" fmla="*/ 1 h 3"/>
              <a:gd name="T104" fmla="*/ 9 w 186"/>
              <a:gd name="T105" fmla="*/ 2 h 3"/>
              <a:gd name="T106" fmla="*/ 5 w 186"/>
              <a:gd name="T107" fmla="*/ 2 h 3"/>
              <a:gd name="T108" fmla="*/ 2 w 186"/>
              <a:gd name="T10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6" h="3">
                <a:moveTo>
                  <a:pt x="184" y="2"/>
                </a:moveTo>
                <a:cubicBezTo>
                  <a:pt x="184" y="1"/>
                  <a:pt x="185" y="1"/>
                  <a:pt x="185" y="1"/>
                </a:cubicBezTo>
                <a:cubicBezTo>
                  <a:pt x="185" y="1"/>
                  <a:pt x="185" y="1"/>
                  <a:pt x="185" y="1"/>
                </a:cubicBezTo>
                <a:cubicBezTo>
                  <a:pt x="186" y="1"/>
                  <a:pt x="186" y="1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6" y="3"/>
                  <a:pt x="186" y="3"/>
                  <a:pt x="185" y="3"/>
                </a:cubicBezTo>
                <a:cubicBezTo>
                  <a:pt x="185" y="3"/>
                  <a:pt x="185" y="3"/>
                  <a:pt x="185" y="3"/>
                </a:cubicBezTo>
                <a:cubicBezTo>
                  <a:pt x="185" y="3"/>
                  <a:pt x="184" y="3"/>
                  <a:pt x="184" y="2"/>
                </a:cubicBezTo>
                <a:close/>
                <a:moveTo>
                  <a:pt x="180" y="2"/>
                </a:moveTo>
                <a:cubicBezTo>
                  <a:pt x="180" y="1"/>
                  <a:pt x="181" y="1"/>
                  <a:pt x="181" y="1"/>
                </a:cubicBezTo>
                <a:cubicBezTo>
                  <a:pt x="181" y="1"/>
                  <a:pt x="181" y="1"/>
                  <a:pt x="181" y="1"/>
                </a:cubicBezTo>
                <a:cubicBezTo>
                  <a:pt x="182" y="1"/>
                  <a:pt x="182" y="1"/>
                  <a:pt x="182" y="2"/>
                </a:cubicBezTo>
                <a:cubicBezTo>
                  <a:pt x="182" y="2"/>
                  <a:pt x="182" y="2"/>
                  <a:pt x="182" y="2"/>
                </a:cubicBezTo>
                <a:cubicBezTo>
                  <a:pt x="182" y="3"/>
                  <a:pt x="182" y="3"/>
                  <a:pt x="181" y="3"/>
                </a:cubicBezTo>
                <a:cubicBezTo>
                  <a:pt x="181" y="3"/>
                  <a:pt x="181" y="3"/>
                  <a:pt x="181" y="3"/>
                </a:cubicBezTo>
                <a:cubicBezTo>
                  <a:pt x="181" y="3"/>
                  <a:pt x="180" y="3"/>
                  <a:pt x="180" y="2"/>
                </a:cubicBezTo>
                <a:close/>
                <a:moveTo>
                  <a:pt x="177" y="3"/>
                </a:moveTo>
                <a:cubicBezTo>
                  <a:pt x="177" y="3"/>
                  <a:pt x="176" y="3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6" y="1"/>
                  <a:pt x="177" y="1"/>
                  <a:pt x="177" y="1"/>
                </a:cubicBezTo>
                <a:cubicBezTo>
                  <a:pt x="177" y="1"/>
                  <a:pt x="177" y="1"/>
                  <a:pt x="177" y="1"/>
                </a:cubicBezTo>
                <a:cubicBezTo>
                  <a:pt x="178" y="1"/>
                  <a:pt x="178" y="1"/>
                  <a:pt x="178" y="2"/>
                </a:cubicBezTo>
                <a:cubicBezTo>
                  <a:pt x="178" y="2"/>
                  <a:pt x="178" y="2"/>
                  <a:pt x="178" y="2"/>
                </a:cubicBezTo>
                <a:cubicBezTo>
                  <a:pt x="178" y="3"/>
                  <a:pt x="178" y="3"/>
                  <a:pt x="177" y="3"/>
                </a:cubicBezTo>
                <a:cubicBezTo>
                  <a:pt x="177" y="3"/>
                  <a:pt x="177" y="3"/>
                  <a:pt x="177" y="3"/>
                </a:cubicBezTo>
                <a:cubicBezTo>
                  <a:pt x="177" y="3"/>
                  <a:pt x="177" y="3"/>
                  <a:pt x="177" y="3"/>
                </a:cubicBezTo>
                <a:close/>
                <a:moveTo>
                  <a:pt x="172" y="2"/>
                </a:moveTo>
                <a:cubicBezTo>
                  <a:pt x="172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4" y="1"/>
                  <a:pt x="174" y="1"/>
                  <a:pt x="174" y="2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2"/>
                  <a:pt x="174" y="3"/>
                  <a:pt x="173" y="3"/>
                </a:cubicBezTo>
                <a:cubicBezTo>
                  <a:pt x="173" y="3"/>
                  <a:pt x="173" y="3"/>
                  <a:pt x="173" y="3"/>
                </a:cubicBezTo>
                <a:cubicBezTo>
                  <a:pt x="173" y="3"/>
                  <a:pt x="172" y="2"/>
                  <a:pt x="172" y="2"/>
                </a:cubicBezTo>
                <a:close/>
                <a:moveTo>
                  <a:pt x="168" y="2"/>
                </a:moveTo>
                <a:cubicBezTo>
                  <a:pt x="168" y="1"/>
                  <a:pt x="169" y="1"/>
                  <a:pt x="169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70" y="1"/>
                  <a:pt x="170" y="1"/>
                  <a:pt x="170" y="2"/>
                </a:cubicBezTo>
                <a:cubicBezTo>
                  <a:pt x="170" y="2"/>
                  <a:pt x="170" y="2"/>
                  <a:pt x="170" y="2"/>
                </a:cubicBezTo>
                <a:cubicBezTo>
                  <a:pt x="170" y="2"/>
                  <a:pt x="170" y="3"/>
                  <a:pt x="169" y="3"/>
                </a:cubicBezTo>
                <a:cubicBezTo>
                  <a:pt x="169" y="3"/>
                  <a:pt x="169" y="3"/>
                  <a:pt x="169" y="3"/>
                </a:cubicBezTo>
                <a:cubicBezTo>
                  <a:pt x="169" y="3"/>
                  <a:pt x="168" y="2"/>
                  <a:pt x="168" y="2"/>
                </a:cubicBezTo>
                <a:close/>
                <a:moveTo>
                  <a:pt x="164" y="2"/>
                </a:moveTo>
                <a:cubicBezTo>
                  <a:pt x="164" y="1"/>
                  <a:pt x="165" y="1"/>
                  <a:pt x="165" y="1"/>
                </a:cubicBezTo>
                <a:cubicBezTo>
                  <a:pt x="165" y="1"/>
                  <a:pt x="165" y="1"/>
                  <a:pt x="165" y="1"/>
                </a:cubicBezTo>
                <a:cubicBezTo>
                  <a:pt x="166" y="1"/>
                  <a:pt x="166" y="1"/>
                  <a:pt x="166" y="2"/>
                </a:cubicBezTo>
                <a:cubicBezTo>
                  <a:pt x="166" y="2"/>
                  <a:pt x="166" y="2"/>
                  <a:pt x="166" y="2"/>
                </a:cubicBezTo>
                <a:cubicBezTo>
                  <a:pt x="166" y="2"/>
                  <a:pt x="166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5" y="3"/>
                  <a:pt x="164" y="2"/>
                  <a:pt x="164" y="2"/>
                </a:cubicBezTo>
                <a:close/>
                <a:moveTo>
                  <a:pt x="160" y="2"/>
                </a:moveTo>
                <a:cubicBezTo>
                  <a:pt x="160" y="1"/>
                  <a:pt x="161" y="1"/>
                  <a:pt x="161" y="1"/>
                </a:cubicBezTo>
                <a:cubicBezTo>
                  <a:pt x="161" y="1"/>
                  <a:pt x="161" y="1"/>
                  <a:pt x="161" y="1"/>
                </a:cubicBezTo>
                <a:cubicBezTo>
                  <a:pt x="162" y="1"/>
                  <a:pt x="162" y="1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2" y="3"/>
                  <a:pt x="161" y="3"/>
                </a:cubicBezTo>
                <a:cubicBezTo>
                  <a:pt x="161" y="3"/>
                  <a:pt x="161" y="3"/>
                  <a:pt x="161" y="3"/>
                </a:cubicBezTo>
                <a:cubicBezTo>
                  <a:pt x="161" y="3"/>
                  <a:pt x="160" y="2"/>
                  <a:pt x="160" y="2"/>
                </a:cubicBezTo>
                <a:close/>
                <a:moveTo>
                  <a:pt x="156" y="2"/>
                </a:moveTo>
                <a:cubicBezTo>
                  <a:pt x="156" y="1"/>
                  <a:pt x="157" y="1"/>
                  <a:pt x="157" y="1"/>
                </a:cubicBezTo>
                <a:cubicBezTo>
                  <a:pt x="157" y="1"/>
                  <a:pt x="157" y="1"/>
                  <a:pt x="157" y="1"/>
                </a:cubicBezTo>
                <a:cubicBezTo>
                  <a:pt x="158" y="1"/>
                  <a:pt x="158" y="1"/>
                  <a:pt x="158" y="2"/>
                </a:cubicBezTo>
                <a:cubicBezTo>
                  <a:pt x="158" y="2"/>
                  <a:pt x="158" y="2"/>
                  <a:pt x="158" y="2"/>
                </a:cubicBezTo>
                <a:cubicBezTo>
                  <a:pt x="158" y="2"/>
                  <a:pt x="158" y="3"/>
                  <a:pt x="157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57" y="3"/>
                  <a:pt x="156" y="2"/>
                  <a:pt x="156" y="2"/>
                </a:cubicBezTo>
                <a:close/>
                <a:moveTo>
                  <a:pt x="153" y="3"/>
                </a:moveTo>
                <a:cubicBezTo>
                  <a:pt x="153" y="3"/>
                  <a:pt x="152" y="2"/>
                  <a:pt x="152" y="2"/>
                </a:cubicBezTo>
                <a:cubicBezTo>
                  <a:pt x="152" y="2"/>
                  <a:pt x="152" y="2"/>
                  <a:pt x="152" y="2"/>
                </a:cubicBezTo>
                <a:cubicBezTo>
                  <a:pt x="152" y="1"/>
                  <a:pt x="153" y="1"/>
                  <a:pt x="153" y="1"/>
                </a:cubicBezTo>
                <a:cubicBezTo>
                  <a:pt x="153" y="1"/>
                  <a:pt x="153" y="1"/>
                  <a:pt x="153" y="1"/>
                </a:cubicBezTo>
                <a:cubicBezTo>
                  <a:pt x="154" y="1"/>
                  <a:pt x="154" y="1"/>
                  <a:pt x="154" y="2"/>
                </a:cubicBezTo>
                <a:cubicBezTo>
                  <a:pt x="154" y="2"/>
                  <a:pt x="154" y="2"/>
                  <a:pt x="154" y="2"/>
                </a:cubicBezTo>
                <a:cubicBezTo>
                  <a:pt x="154" y="2"/>
                  <a:pt x="154" y="3"/>
                  <a:pt x="153" y="3"/>
                </a:cubicBezTo>
                <a:cubicBezTo>
                  <a:pt x="153" y="3"/>
                  <a:pt x="153" y="3"/>
                  <a:pt x="153" y="3"/>
                </a:cubicBezTo>
                <a:close/>
                <a:moveTo>
                  <a:pt x="148" y="2"/>
                </a:moveTo>
                <a:cubicBezTo>
                  <a:pt x="148" y="1"/>
                  <a:pt x="149" y="1"/>
                  <a:pt x="149" y="1"/>
                </a:cubicBezTo>
                <a:cubicBezTo>
                  <a:pt x="149" y="1"/>
                  <a:pt x="149" y="1"/>
                  <a:pt x="149" y="1"/>
                </a:cubicBezTo>
                <a:cubicBezTo>
                  <a:pt x="150" y="1"/>
                  <a:pt x="150" y="1"/>
                  <a:pt x="150" y="2"/>
                </a:cubicBezTo>
                <a:cubicBezTo>
                  <a:pt x="150" y="2"/>
                  <a:pt x="150" y="2"/>
                  <a:pt x="150" y="2"/>
                </a:cubicBezTo>
                <a:cubicBezTo>
                  <a:pt x="150" y="2"/>
                  <a:pt x="150" y="3"/>
                  <a:pt x="149" y="3"/>
                </a:cubicBezTo>
                <a:cubicBezTo>
                  <a:pt x="149" y="3"/>
                  <a:pt x="149" y="3"/>
                  <a:pt x="149" y="3"/>
                </a:cubicBezTo>
                <a:cubicBezTo>
                  <a:pt x="149" y="3"/>
                  <a:pt x="148" y="2"/>
                  <a:pt x="148" y="2"/>
                </a:cubicBezTo>
                <a:close/>
                <a:moveTo>
                  <a:pt x="144" y="2"/>
                </a:moveTo>
                <a:cubicBezTo>
                  <a:pt x="144" y="1"/>
                  <a:pt x="145" y="1"/>
                  <a:pt x="145" y="1"/>
                </a:cubicBezTo>
                <a:cubicBezTo>
                  <a:pt x="145" y="1"/>
                  <a:pt x="145" y="1"/>
                  <a:pt x="145" y="1"/>
                </a:cubicBezTo>
                <a:cubicBezTo>
                  <a:pt x="146" y="1"/>
                  <a:pt x="146" y="1"/>
                  <a:pt x="146" y="2"/>
                </a:cubicBezTo>
                <a:cubicBezTo>
                  <a:pt x="146" y="2"/>
                  <a:pt x="146" y="2"/>
                  <a:pt x="146" y="2"/>
                </a:cubicBezTo>
                <a:cubicBezTo>
                  <a:pt x="146" y="2"/>
                  <a:pt x="146" y="3"/>
                  <a:pt x="145" y="3"/>
                </a:cubicBezTo>
                <a:cubicBezTo>
                  <a:pt x="145" y="3"/>
                  <a:pt x="145" y="3"/>
                  <a:pt x="145" y="3"/>
                </a:cubicBezTo>
                <a:cubicBezTo>
                  <a:pt x="145" y="3"/>
                  <a:pt x="144" y="2"/>
                  <a:pt x="144" y="2"/>
                </a:cubicBezTo>
                <a:close/>
                <a:moveTo>
                  <a:pt x="141" y="3"/>
                </a:moveTo>
                <a:cubicBezTo>
                  <a:pt x="141" y="3"/>
                  <a:pt x="140" y="2"/>
                  <a:pt x="140" y="2"/>
                </a:cubicBezTo>
                <a:cubicBezTo>
                  <a:pt x="140" y="2"/>
                  <a:pt x="140" y="2"/>
                  <a:pt x="140" y="2"/>
                </a:cubicBezTo>
                <a:cubicBezTo>
                  <a:pt x="140" y="1"/>
                  <a:pt x="141" y="1"/>
                  <a:pt x="141" y="1"/>
                </a:cubicBezTo>
                <a:cubicBezTo>
                  <a:pt x="141" y="1"/>
                  <a:pt x="141" y="1"/>
                  <a:pt x="141" y="1"/>
                </a:cubicBezTo>
                <a:cubicBezTo>
                  <a:pt x="142" y="1"/>
                  <a:pt x="142" y="1"/>
                  <a:pt x="142" y="2"/>
                </a:cubicBezTo>
                <a:cubicBezTo>
                  <a:pt x="142" y="2"/>
                  <a:pt x="142" y="2"/>
                  <a:pt x="142" y="2"/>
                </a:cubicBezTo>
                <a:cubicBezTo>
                  <a:pt x="142" y="2"/>
                  <a:pt x="142" y="3"/>
                  <a:pt x="141" y="3"/>
                </a:cubicBezTo>
                <a:cubicBezTo>
                  <a:pt x="141" y="3"/>
                  <a:pt x="141" y="3"/>
                  <a:pt x="141" y="3"/>
                </a:cubicBezTo>
                <a:close/>
                <a:moveTo>
                  <a:pt x="136" y="2"/>
                </a:moveTo>
                <a:cubicBezTo>
                  <a:pt x="136" y="1"/>
                  <a:pt x="137" y="1"/>
                  <a:pt x="137" y="1"/>
                </a:cubicBezTo>
                <a:cubicBezTo>
                  <a:pt x="137" y="1"/>
                  <a:pt x="137" y="1"/>
                  <a:pt x="137" y="1"/>
                </a:cubicBezTo>
                <a:cubicBezTo>
                  <a:pt x="138" y="1"/>
                  <a:pt x="138" y="1"/>
                  <a:pt x="138" y="2"/>
                </a:cubicBezTo>
                <a:cubicBezTo>
                  <a:pt x="138" y="2"/>
                  <a:pt x="138" y="2"/>
                  <a:pt x="138" y="2"/>
                </a:cubicBezTo>
                <a:cubicBezTo>
                  <a:pt x="138" y="2"/>
                  <a:pt x="138" y="3"/>
                  <a:pt x="137" y="3"/>
                </a:cubicBezTo>
                <a:cubicBezTo>
                  <a:pt x="137" y="3"/>
                  <a:pt x="137" y="3"/>
                  <a:pt x="137" y="3"/>
                </a:cubicBezTo>
                <a:cubicBezTo>
                  <a:pt x="137" y="3"/>
                  <a:pt x="136" y="2"/>
                  <a:pt x="136" y="2"/>
                </a:cubicBezTo>
                <a:close/>
                <a:moveTo>
                  <a:pt x="132" y="2"/>
                </a:moveTo>
                <a:cubicBezTo>
                  <a:pt x="132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4" y="1"/>
                  <a:pt x="134" y="1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3"/>
                  <a:pt x="133" y="3"/>
                </a:cubicBezTo>
                <a:cubicBezTo>
                  <a:pt x="133" y="3"/>
                  <a:pt x="133" y="3"/>
                  <a:pt x="133" y="3"/>
                </a:cubicBezTo>
                <a:cubicBezTo>
                  <a:pt x="133" y="3"/>
                  <a:pt x="132" y="2"/>
                  <a:pt x="132" y="2"/>
                </a:cubicBezTo>
                <a:close/>
                <a:moveTo>
                  <a:pt x="129" y="3"/>
                </a:moveTo>
                <a:cubicBezTo>
                  <a:pt x="129" y="3"/>
                  <a:pt x="128" y="2"/>
                  <a:pt x="128" y="2"/>
                </a:cubicBezTo>
                <a:cubicBezTo>
                  <a:pt x="128" y="2"/>
                  <a:pt x="128" y="2"/>
                  <a:pt x="128" y="2"/>
                </a:cubicBezTo>
                <a:cubicBezTo>
                  <a:pt x="128" y="1"/>
                  <a:pt x="129" y="1"/>
                  <a:pt x="129" y="1"/>
                </a:cubicBezTo>
                <a:cubicBezTo>
                  <a:pt x="129" y="1"/>
                  <a:pt x="129" y="1"/>
                  <a:pt x="129" y="1"/>
                </a:cubicBezTo>
                <a:cubicBezTo>
                  <a:pt x="130" y="1"/>
                  <a:pt x="130" y="1"/>
                  <a:pt x="130" y="2"/>
                </a:cubicBezTo>
                <a:cubicBezTo>
                  <a:pt x="130" y="2"/>
                  <a:pt x="130" y="2"/>
                  <a:pt x="130" y="2"/>
                </a:cubicBezTo>
                <a:cubicBezTo>
                  <a:pt x="130" y="2"/>
                  <a:pt x="130" y="3"/>
                  <a:pt x="129" y="3"/>
                </a:cubicBezTo>
                <a:cubicBezTo>
                  <a:pt x="129" y="3"/>
                  <a:pt x="129" y="3"/>
                  <a:pt x="129" y="3"/>
                </a:cubicBezTo>
                <a:close/>
                <a:moveTo>
                  <a:pt x="124" y="2"/>
                </a:moveTo>
                <a:cubicBezTo>
                  <a:pt x="124" y="1"/>
                  <a:pt x="125" y="1"/>
                  <a:pt x="125" y="1"/>
                </a:cubicBezTo>
                <a:cubicBezTo>
                  <a:pt x="125" y="1"/>
                  <a:pt x="125" y="1"/>
                  <a:pt x="125" y="1"/>
                </a:cubicBezTo>
                <a:cubicBezTo>
                  <a:pt x="126" y="1"/>
                  <a:pt x="126" y="1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3"/>
                  <a:pt x="125" y="3"/>
                </a:cubicBezTo>
                <a:cubicBezTo>
                  <a:pt x="125" y="3"/>
                  <a:pt x="125" y="3"/>
                  <a:pt x="125" y="3"/>
                </a:cubicBezTo>
                <a:cubicBezTo>
                  <a:pt x="125" y="3"/>
                  <a:pt x="124" y="2"/>
                  <a:pt x="124" y="2"/>
                </a:cubicBezTo>
                <a:close/>
                <a:moveTo>
                  <a:pt x="120" y="2"/>
                </a:moveTo>
                <a:cubicBezTo>
                  <a:pt x="120" y="1"/>
                  <a:pt x="121" y="1"/>
                  <a:pt x="121" y="1"/>
                </a:cubicBezTo>
                <a:cubicBezTo>
                  <a:pt x="121" y="1"/>
                  <a:pt x="121" y="1"/>
                  <a:pt x="121" y="1"/>
                </a:cubicBezTo>
                <a:cubicBezTo>
                  <a:pt x="122" y="1"/>
                  <a:pt x="122" y="1"/>
                  <a:pt x="122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22" y="2"/>
                  <a:pt x="122" y="3"/>
                  <a:pt x="121" y="3"/>
                </a:cubicBezTo>
                <a:cubicBezTo>
                  <a:pt x="121" y="3"/>
                  <a:pt x="121" y="3"/>
                  <a:pt x="121" y="3"/>
                </a:cubicBezTo>
                <a:cubicBezTo>
                  <a:pt x="121" y="3"/>
                  <a:pt x="120" y="2"/>
                  <a:pt x="120" y="2"/>
                </a:cubicBezTo>
                <a:close/>
                <a:moveTo>
                  <a:pt x="116" y="2"/>
                </a:moveTo>
                <a:cubicBezTo>
                  <a:pt x="116" y="1"/>
                  <a:pt x="117" y="1"/>
                  <a:pt x="117" y="1"/>
                </a:cubicBezTo>
                <a:cubicBezTo>
                  <a:pt x="117" y="1"/>
                  <a:pt x="117" y="1"/>
                  <a:pt x="117" y="1"/>
                </a:cubicBezTo>
                <a:cubicBezTo>
                  <a:pt x="118" y="1"/>
                  <a:pt x="118" y="1"/>
                  <a:pt x="118" y="2"/>
                </a:cubicBezTo>
                <a:cubicBezTo>
                  <a:pt x="118" y="2"/>
                  <a:pt x="118" y="2"/>
                  <a:pt x="118" y="2"/>
                </a:cubicBezTo>
                <a:cubicBezTo>
                  <a:pt x="118" y="2"/>
                  <a:pt x="118" y="3"/>
                  <a:pt x="117" y="3"/>
                </a:cubicBezTo>
                <a:cubicBezTo>
                  <a:pt x="117" y="3"/>
                  <a:pt x="117" y="3"/>
                  <a:pt x="117" y="3"/>
                </a:cubicBezTo>
                <a:cubicBezTo>
                  <a:pt x="117" y="3"/>
                  <a:pt x="116" y="2"/>
                  <a:pt x="116" y="2"/>
                </a:cubicBezTo>
                <a:close/>
                <a:moveTo>
                  <a:pt x="113" y="3"/>
                </a:moveTo>
                <a:cubicBezTo>
                  <a:pt x="113" y="3"/>
                  <a:pt x="112" y="2"/>
                  <a:pt x="112" y="2"/>
                </a:cubicBezTo>
                <a:cubicBezTo>
                  <a:pt x="112" y="2"/>
                  <a:pt x="112" y="2"/>
                  <a:pt x="112" y="2"/>
                </a:cubicBezTo>
                <a:cubicBezTo>
                  <a:pt x="112" y="1"/>
                  <a:pt x="113" y="1"/>
                  <a:pt x="113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4" y="1"/>
                  <a:pt x="114" y="1"/>
                  <a:pt x="114" y="2"/>
                </a:cubicBezTo>
                <a:cubicBezTo>
                  <a:pt x="114" y="2"/>
                  <a:pt x="114" y="2"/>
                  <a:pt x="114" y="2"/>
                </a:cubicBezTo>
                <a:cubicBezTo>
                  <a:pt x="114" y="2"/>
                  <a:pt x="114" y="3"/>
                  <a:pt x="113" y="3"/>
                </a:cubicBezTo>
                <a:cubicBezTo>
                  <a:pt x="113" y="3"/>
                  <a:pt x="113" y="3"/>
                  <a:pt x="113" y="3"/>
                </a:cubicBezTo>
                <a:close/>
                <a:moveTo>
                  <a:pt x="108" y="2"/>
                </a:moveTo>
                <a:cubicBezTo>
                  <a:pt x="108" y="1"/>
                  <a:pt x="109" y="1"/>
                  <a:pt x="109" y="1"/>
                </a:cubicBezTo>
                <a:cubicBezTo>
                  <a:pt x="109" y="1"/>
                  <a:pt x="109" y="1"/>
                  <a:pt x="109" y="1"/>
                </a:cubicBezTo>
                <a:cubicBezTo>
                  <a:pt x="110" y="1"/>
                  <a:pt x="110" y="1"/>
                  <a:pt x="110" y="2"/>
                </a:cubicBezTo>
                <a:cubicBezTo>
                  <a:pt x="110" y="2"/>
                  <a:pt x="110" y="2"/>
                  <a:pt x="110" y="2"/>
                </a:cubicBezTo>
                <a:cubicBezTo>
                  <a:pt x="110" y="2"/>
                  <a:pt x="110" y="3"/>
                  <a:pt x="109" y="3"/>
                </a:cubicBezTo>
                <a:cubicBezTo>
                  <a:pt x="109" y="3"/>
                  <a:pt x="109" y="3"/>
                  <a:pt x="109" y="3"/>
                </a:cubicBezTo>
                <a:cubicBezTo>
                  <a:pt x="108" y="3"/>
                  <a:pt x="108" y="2"/>
                  <a:pt x="108" y="2"/>
                </a:cubicBezTo>
                <a:close/>
                <a:moveTo>
                  <a:pt x="104" y="2"/>
                </a:moveTo>
                <a:cubicBezTo>
                  <a:pt x="104" y="1"/>
                  <a:pt x="104" y="1"/>
                  <a:pt x="105" y="1"/>
                </a:cubicBezTo>
                <a:cubicBezTo>
                  <a:pt x="105" y="1"/>
                  <a:pt x="105" y="1"/>
                  <a:pt x="105" y="1"/>
                </a:cubicBezTo>
                <a:cubicBezTo>
                  <a:pt x="106" y="1"/>
                  <a:pt x="106" y="1"/>
                  <a:pt x="106" y="2"/>
                </a:cubicBezTo>
                <a:cubicBezTo>
                  <a:pt x="106" y="2"/>
                  <a:pt x="106" y="2"/>
                  <a:pt x="106" y="2"/>
                </a:cubicBezTo>
                <a:cubicBezTo>
                  <a:pt x="106" y="2"/>
                  <a:pt x="106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4" y="3"/>
                  <a:pt x="104" y="2"/>
                  <a:pt x="104" y="2"/>
                </a:cubicBezTo>
                <a:close/>
                <a:moveTo>
                  <a:pt x="101" y="3"/>
                </a:moveTo>
                <a:cubicBezTo>
                  <a:pt x="100" y="3"/>
                  <a:pt x="100" y="2"/>
                  <a:pt x="100" y="2"/>
                </a:cubicBezTo>
                <a:cubicBezTo>
                  <a:pt x="100" y="2"/>
                  <a:pt x="100" y="2"/>
                  <a:pt x="100" y="2"/>
                </a:cubicBezTo>
                <a:cubicBezTo>
                  <a:pt x="100" y="1"/>
                  <a:pt x="100" y="1"/>
                  <a:pt x="101" y="1"/>
                </a:cubicBezTo>
                <a:cubicBezTo>
                  <a:pt x="101" y="1"/>
                  <a:pt x="101" y="1"/>
                  <a:pt x="101" y="1"/>
                </a:cubicBezTo>
                <a:cubicBezTo>
                  <a:pt x="102" y="1"/>
                  <a:pt x="102" y="1"/>
                  <a:pt x="102" y="2"/>
                </a:cubicBezTo>
                <a:cubicBezTo>
                  <a:pt x="102" y="2"/>
                  <a:pt x="102" y="2"/>
                  <a:pt x="102" y="2"/>
                </a:cubicBezTo>
                <a:cubicBezTo>
                  <a:pt x="102" y="2"/>
                  <a:pt x="102" y="3"/>
                  <a:pt x="101" y="3"/>
                </a:cubicBezTo>
                <a:cubicBezTo>
                  <a:pt x="101" y="3"/>
                  <a:pt x="101" y="3"/>
                  <a:pt x="101" y="3"/>
                </a:cubicBezTo>
                <a:close/>
                <a:moveTo>
                  <a:pt x="96" y="2"/>
                </a:moveTo>
                <a:cubicBezTo>
                  <a:pt x="96" y="1"/>
                  <a:pt x="96" y="1"/>
                  <a:pt x="97" y="1"/>
                </a:cubicBezTo>
                <a:cubicBezTo>
                  <a:pt x="97" y="1"/>
                  <a:pt x="97" y="1"/>
                  <a:pt x="97" y="1"/>
                </a:cubicBezTo>
                <a:cubicBezTo>
                  <a:pt x="98" y="1"/>
                  <a:pt x="98" y="1"/>
                  <a:pt x="98" y="2"/>
                </a:cubicBezTo>
                <a:cubicBezTo>
                  <a:pt x="98" y="2"/>
                  <a:pt x="98" y="2"/>
                  <a:pt x="98" y="2"/>
                </a:cubicBezTo>
                <a:cubicBezTo>
                  <a:pt x="98" y="2"/>
                  <a:pt x="98" y="3"/>
                  <a:pt x="97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96" y="3"/>
                  <a:pt x="96" y="2"/>
                  <a:pt x="96" y="2"/>
                </a:cubicBezTo>
                <a:close/>
                <a:moveTo>
                  <a:pt x="92" y="2"/>
                </a:moveTo>
                <a:cubicBezTo>
                  <a:pt x="92" y="1"/>
                  <a:pt x="92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4" y="1"/>
                  <a:pt x="94" y="1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3"/>
                  <a:pt x="93" y="3"/>
                </a:cubicBezTo>
                <a:cubicBezTo>
                  <a:pt x="93" y="3"/>
                  <a:pt x="93" y="3"/>
                  <a:pt x="93" y="3"/>
                </a:cubicBezTo>
                <a:cubicBezTo>
                  <a:pt x="92" y="3"/>
                  <a:pt x="92" y="2"/>
                  <a:pt x="92" y="2"/>
                </a:cubicBezTo>
                <a:close/>
                <a:moveTo>
                  <a:pt x="88" y="2"/>
                </a:moveTo>
                <a:cubicBezTo>
                  <a:pt x="88" y="1"/>
                  <a:pt x="88" y="1"/>
                  <a:pt x="89" y="1"/>
                </a:cubicBezTo>
                <a:cubicBezTo>
                  <a:pt x="89" y="1"/>
                  <a:pt x="89" y="1"/>
                  <a:pt x="89" y="1"/>
                </a:cubicBezTo>
                <a:cubicBezTo>
                  <a:pt x="90" y="1"/>
                  <a:pt x="90" y="1"/>
                  <a:pt x="90" y="2"/>
                </a:cubicBezTo>
                <a:cubicBezTo>
                  <a:pt x="90" y="2"/>
                  <a:pt x="90" y="2"/>
                  <a:pt x="90" y="2"/>
                </a:cubicBezTo>
                <a:cubicBezTo>
                  <a:pt x="90" y="2"/>
                  <a:pt x="90" y="3"/>
                  <a:pt x="89" y="3"/>
                </a:cubicBezTo>
                <a:cubicBezTo>
                  <a:pt x="89" y="3"/>
                  <a:pt x="89" y="3"/>
                  <a:pt x="89" y="3"/>
                </a:cubicBezTo>
                <a:cubicBezTo>
                  <a:pt x="88" y="3"/>
                  <a:pt x="88" y="2"/>
                  <a:pt x="88" y="2"/>
                </a:cubicBezTo>
                <a:close/>
                <a:moveTo>
                  <a:pt x="84" y="2"/>
                </a:moveTo>
                <a:cubicBezTo>
                  <a:pt x="84" y="1"/>
                  <a:pt x="84" y="1"/>
                  <a:pt x="85" y="1"/>
                </a:cubicBezTo>
                <a:cubicBezTo>
                  <a:pt x="85" y="1"/>
                  <a:pt x="85" y="1"/>
                  <a:pt x="85" y="1"/>
                </a:cubicBezTo>
                <a:cubicBezTo>
                  <a:pt x="86" y="1"/>
                  <a:pt x="86" y="1"/>
                  <a:pt x="86" y="2"/>
                </a:cubicBezTo>
                <a:cubicBezTo>
                  <a:pt x="86" y="2"/>
                  <a:pt x="86" y="2"/>
                  <a:pt x="86" y="2"/>
                </a:cubicBezTo>
                <a:cubicBezTo>
                  <a:pt x="86" y="2"/>
                  <a:pt x="86" y="3"/>
                  <a:pt x="85" y="3"/>
                </a:cubicBezTo>
                <a:cubicBezTo>
                  <a:pt x="85" y="3"/>
                  <a:pt x="85" y="3"/>
                  <a:pt x="85" y="3"/>
                </a:cubicBezTo>
                <a:cubicBezTo>
                  <a:pt x="84" y="3"/>
                  <a:pt x="84" y="2"/>
                  <a:pt x="84" y="2"/>
                </a:cubicBezTo>
                <a:close/>
                <a:moveTo>
                  <a:pt x="80" y="2"/>
                </a:moveTo>
                <a:cubicBezTo>
                  <a:pt x="80" y="1"/>
                  <a:pt x="80" y="1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2" y="1"/>
                  <a:pt x="82" y="1"/>
                  <a:pt x="82" y="2"/>
                </a:cubicBezTo>
                <a:cubicBezTo>
                  <a:pt x="82" y="2"/>
                  <a:pt x="82" y="2"/>
                  <a:pt x="82" y="2"/>
                </a:cubicBezTo>
                <a:cubicBezTo>
                  <a:pt x="82" y="2"/>
                  <a:pt x="82" y="3"/>
                  <a:pt x="81" y="3"/>
                </a:cubicBezTo>
                <a:cubicBezTo>
                  <a:pt x="81" y="3"/>
                  <a:pt x="81" y="3"/>
                  <a:pt x="81" y="3"/>
                </a:cubicBezTo>
                <a:cubicBezTo>
                  <a:pt x="80" y="3"/>
                  <a:pt x="80" y="2"/>
                  <a:pt x="80" y="2"/>
                </a:cubicBezTo>
                <a:close/>
                <a:moveTo>
                  <a:pt x="77" y="3"/>
                </a:moveTo>
                <a:cubicBezTo>
                  <a:pt x="76" y="3"/>
                  <a:pt x="76" y="2"/>
                  <a:pt x="76" y="2"/>
                </a:cubicBezTo>
                <a:cubicBezTo>
                  <a:pt x="76" y="2"/>
                  <a:pt x="76" y="2"/>
                  <a:pt x="76" y="2"/>
                </a:cubicBezTo>
                <a:cubicBezTo>
                  <a:pt x="76" y="1"/>
                  <a:pt x="76" y="1"/>
                  <a:pt x="77" y="1"/>
                </a:cubicBezTo>
                <a:cubicBezTo>
                  <a:pt x="77" y="1"/>
                  <a:pt x="77" y="1"/>
                  <a:pt x="77" y="1"/>
                </a:cubicBezTo>
                <a:cubicBezTo>
                  <a:pt x="78" y="1"/>
                  <a:pt x="78" y="1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8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lose/>
                <a:moveTo>
                  <a:pt x="72" y="2"/>
                </a:move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3" y="1"/>
                  <a:pt x="74" y="1"/>
                  <a:pt x="74" y="2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2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2" y="3"/>
                  <a:pt x="72" y="2"/>
                  <a:pt x="72" y="2"/>
                </a:cubicBezTo>
                <a:close/>
                <a:moveTo>
                  <a:pt x="68" y="2"/>
                </a:moveTo>
                <a:cubicBezTo>
                  <a:pt x="68" y="1"/>
                  <a:pt x="68" y="1"/>
                  <a:pt x="69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69" y="1"/>
                  <a:pt x="70" y="1"/>
                  <a:pt x="70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0" y="2"/>
                  <a:pt x="69" y="3"/>
                  <a:pt x="69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8" y="3"/>
                  <a:pt x="68" y="2"/>
                  <a:pt x="68" y="2"/>
                </a:cubicBezTo>
                <a:close/>
                <a:moveTo>
                  <a:pt x="65" y="3"/>
                </a:moveTo>
                <a:cubicBezTo>
                  <a:pt x="64" y="3"/>
                  <a:pt x="64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1"/>
                  <a:pt x="64" y="1"/>
                  <a:pt x="65" y="1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1"/>
                  <a:pt x="66" y="1"/>
                  <a:pt x="66" y="2"/>
                </a:cubicBezTo>
                <a:cubicBezTo>
                  <a:pt x="66" y="2"/>
                  <a:pt x="66" y="2"/>
                  <a:pt x="66" y="2"/>
                </a:cubicBezTo>
                <a:cubicBezTo>
                  <a:pt x="66" y="2"/>
                  <a:pt x="65" y="3"/>
                  <a:pt x="65" y="3"/>
                </a:cubicBezTo>
                <a:cubicBezTo>
                  <a:pt x="65" y="3"/>
                  <a:pt x="65" y="3"/>
                  <a:pt x="65" y="3"/>
                </a:cubicBezTo>
                <a:close/>
                <a:moveTo>
                  <a:pt x="60" y="2"/>
                </a:moveTo>
                <a:cubicBezTo>
                  <a:pt x="60" y="1"/>
                  <a:pt x="60" y="1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2"/>
                </a:cubicBezTo>
                <a:cubicBezTo>
                  <a:pt x="62" y="2"/>
                  <a:pt x="62" y="2"/>
                  <a:pt x="62" y="2"/>
                </a:cubicBezTo>
                <a:cubicBezTo>
                  <a:pt x="62" y="2"/>
                  <a:pt x="61" y="3"/>
                  <a:pt x="61" y="3"/>
                </a:cubicBezTo>
                <a:cubicBezTo>
                  <a:pt x="61" y="3"/>
                  <a:pt x="61" y="3"/>
                  <a:pt x="61" y="3"/>
                </a:cubicBezTo>
                <a:cubicBezTo>
                  <a:pt x="60" y="3"/>
                  <a:pt x="60" y="2"/>
                  <a:pt x="60" y="2"/>
                </a:cubicBezTo>
                <a:close/>
                <a:moveTo>
                  <a:pt x="56" y="2"/>
                </a:moveTo>
                <a:cubicBezTo>
                  <a:pt x="56" y="1"/>
                  <a:pt x="56" y="1"/>
                  <a:pt x="57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1"/>
                  <a:pt x="58" y="1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7" y="3"/>
                  <a:pt x="57" y="3"/>
                </a:cubicBezTo>
                <a:cubicBezTo>
                  <a:pt x="57" y="3"/>
                  <a:pt x="57" y="3"/>
                  <a:pt x="57" y="3"/>
                </a:cubicBezTo>
                <a:cubicBezTo>
                  <a:pt x="56" y="3"/>
                  <a:pt x="56" y="2"/>
                  <a:pt x="56" y="2"/>
                </a:cubicBezTo>
                <a:close/>
                <a:moveTo>
                  <a:pt x="53" y="3"/>
                </a:moveTo>
                <a:cubicBezTo>
                  <a:pt x="52" y="3"/>
                  <a:pt x="52" y="2"/>
                  <a:pt x="52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1"/>
                  <a:pt x="52" y="1"/>
                  <a:pt x="53" y="1"/>
                </a:cubicBezTo>
                <a:cubicBezTo>
                  <a:pt x="53" y="1"/>
                  <a:pt x="53" y="1"/>
                  <a:pt x="53" y="1"/>
                </a:cubicBezTo>
                <a:cubicBezTo>
                  <a:pt x="53" y="1"/>
                  <a:pt x="54" y="1"/>
                  <a:pt x="54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2"/>
                  <a:pt x="53" y="3"/>
                  <a:pt x="53" y="3"/>
                </a:cubicBezTo>
                <a:cubicBezTo>
                  <a:pt x="53" y="3"/>
                  <a:pt x="53" y="3"/>
                  <a:pt x="53" y="3"/>
                </a:cubicBezTo>
                <a:cubicBezTo>
                  <a:pt x="53" y="3"/>
                  <a:pt x="53" y="3"/>
                  <a:pt x="53" y="3"/>
                </a:cubicBezTo>
                <a:close/>
                <a:moveTo>
                  <a:pt x="48" y="2"/>
                </a:moveTo>
                <a:cubicBezTo>
                  <a:pt x="48" y="1"/>
                  <a:pt x="48" y="1"/>
                  <a:pt x="49" y="1"/>
                </a:cubicBezTo>
                <a:cubicBezTo>
                  <a:pt x="49" y="1"/>
                  <a:pt x="49" y="1"/>
                  <a:pt x="49" y="1"/>
                </a:cubicBezTo>
                <a:cubicBezTo>
                  <a:pt x="49" y="1"/>
                  <a:pt x="50" y="1"/>
                  <a:pt x="50" y="2"/>
                </a:cubicBezTo>
                <a:cubicBezTo>
                  <a:pt x="50" y="2"/>
                  <a:pt x="50" y="2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8" y="3"/>
                  <a:pt x="48" y="2"/>
                  <a:pt x="48" y="2"/>
                </a:cubicBezTo>
                <a:close/>
                <a:moveTo>
                  <a:pt x="44" y="2"/>
                </a:moveTo>
                <a:cubicBezTo>
                  <a:pt x="44" y="1"/>
                  <a:pt x="44" y="0"/>
                  <a:pt x="45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1"/>
                  <a:pt x="46" y="1"/>
                  <a:pt x="46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2"/>
                  <a:pt x="45" y="2"/>
                  <a:pt x="45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4" y="2"/>
                  <a:pt x="44" y="2"/>
                  <a:pt x="44" y="2"/>
                </a:cubicBezTo>
                <a:close/>
                <a:moveTo>
                  <a:pt x="40" y="1"/>
                </a:moveTo>
                <a:cubicBezTo>
                  <a:pt x="40" y="1"/>
                  <a:pt x="40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2"/>
                  <a:pt x="41" y="2"/>
                  <a:pt x="41" y="2"/>
                </a:cubicBezTo>
                <a:cubicBezTo>
                  <a:pt x="41" y="2"/>
                  <a:pt x="41" y="2"/>
                  <a:pt x="41" y="2"/>
                </a:cubicBezTo>
                <a:cubicBezTo>
                  <a:pt x="40" y="2"/>
                  <a:pt x="40" y="2"/>
                  <a:pt x="40" y="1"/>
                </a:cubicBezTo>
                <a:close/>
                <a:moveTo>
                  <a:pt x="37" y="2"/>
                </a:moveTo>
                <a:cubicBezTo>
                  <a:pt x="36" y="2"/>
                  <a:pt x="36" y="2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lose/>
                <a:moveTo>
                  <a:pt x="32" y="1"/>
                </a:moveTo>
                <a:cubicBezTo>
                  <a:pt x="32" y="1"/>
                  <a:pt x="32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2"/>
                  <a:pt x="33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2" y="2"/>
                  <a:pt x="32" y="2"/>
                  <a:pt x="32" y="1"/>
                </a:cubicBezTo>
                <a:close/>
                <a:moveTo>
                  <a:pt x="28" y="1"/>
                </a:moveTo>
                <a:cubicBezTo>
                  <a:pt x="28" y="1"/>
                  <a:pt x="28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8" y="2"/>
                  <a:pt x="28" y="2"/>
                  <a:pt x="28" y="1"/>
                </a:cubicBezTo>
                <a:close/>
                <a:moveTo>
                  <a:pt x="24" y="1"/>
                </a:moveTo>
                <a:cubicBezTo>
                  <a:pt x="24" y="1"/>
                  <a:pt x="24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4" y="2"/>
                  <a:pt x="24" y="2"/>
                  <a:pt x="24" y="1"/>
                </a:cubicBezTo>
                <a:close/>
                <a:moveTo>
                  <a:pt x="20" y="1"/>
                </a:moveTo>
                <a:cubicBezTo>
                  <a:pt x="20" y="1"/>
                  <a:pt x="20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1"/>
                </a:cubicBezTo>
                <a:close/>
                <a:moveTo>
                  <a:pt x="16" y="1"/>
                </a:moveTo>
                <a:cubicBezTo>
                  <a:pt x="16" y="1"/>
                  <a:pt x="16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2"/>
                  <a:pt x="16" y="1"/>
                </a:cubicBezTo>
                <a:close/>
                <a:moveTo>
                  <a:pt x="12" y="1"/>
                </a:moveTo>
                <a:cubicBezTo>
                  <a:pt x="12" y="1"/>
                  <a:pt x="12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2"/>
                  <a:pt x="12" y="2"/>
                  <a:pt x="12" y="1"/>
                </a:cubicBezTo>
                <a:close/>
                <a:moveTo>
                  <a:pt x="8" y="1"/>
                </a:moveTo>
                <a:cubicBezTo>
                  <a:pt x="8" y="1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1"/>
                </a:cubicBezTo>
                <a:close/>
                <a:moveTo>
                  <a:pt x="4" y="1"/>
                </a:moveTo>
                <a:cubicBezTo>
                  <a:pt x="4" y="1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1"/>
                </a:cubicBezTo>
                <a:close/>
                <a:moveTo>
                  <a:pt x="0" y="1"/>
                </a:move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622"/>
          <p:cNvSpPr>
            <a:spLocks noEditPoints="1"/>
          </p:cNvSpPr>
          <p:nvPr/>
        </p:nvSpPr>
        <p:spPr bwMode="auto">
          <a:xfrm>
            <a:off x="4908774" y="2190051"/>
            <a:ext cx="2861654" cy="746993"/>
          </a:xfrm>
          <a:custGeom>
            <a:avLst/>
            <a:gdLst>
              <a:gd name="T0" fmla="*/ 2 w 150"/>
              <a:gd name="T1" fmla="*/ 39 h 39"/>
              <a:gd name="T2" fmla="*/ 6 w 150"/>
              <a:gd name="T3" fmla="*/ 36 h 39"/>
              <a:gd name="T4" fmla="*/ 8 w 150"/>
              <a:gd name="T5" fmla="*/ 36 h 39"/>
              <a:gd name="T6" fmla="*/ 9 w 150"/>
              <a:gd name="T7" fmla="*/ 37 h 39"/>
              <a:gd name="T8" fmla="*/ 14 w 150"/>
              <a:gd name="T9" fmla="*/ 35 h 39"/>
              <a:gd name="T10" fmla="*/ 17 w 150"/>
              <a:gd name="T11" fmla="*/ 33 h 39"/>
              <a:gd name="T12" fmla="*/ 17 w 150"/>
              <a:gd name="T13" fmla="*/ 35 h 39"/>
              <a:gd name="T14" fmla="*/ 21 w 150"/>
              <a:gd name="T15" fmla="*/ 34 h 39"/>
              <a:gd name="T16" fmla="*/ 24 w 150"/>
              <a:gd name="T17" fmla="*/ 31 h 39"/>
              <a:gd name="T18" fmla="*/ 24 w 150"/>
              <a:gd name="T19" fmla="*/ 32 h 39"/>
              <a:gd name="T20" fmla="*/ 29 w 150"/>
              <a:gd name="T21" fmla="*/ 32 h 39"/>
              <a:gd name="T22" fmla="*/ 33 w 150"/>
              <a:gd name="T23" fmla="*/ 30 h 39"/>
              <a:gd name="T24" fmla="*/ 35 w 150"/>
              <a:gd name="T25" fmla="*/ 29 h 39"/>
              <a:gd name="T26" fmla="*/ 36 w 150"/>
              <a:gd name="T27" fmla="*/ 30 h 39"/>
              <a:gd name="T28" fmla="*/ 41 w 150"/>
              <a:gd name="T29" fmla="*/ 28 h 39"/>
              <a:gd name="T30" fmla="*/ 44 w 150"/>
              <a:gd name="T31" fmla="*/ 26 h 39"/>
              <a:gd name="T32" fmla="*/ 44 w 150"/>
              <a:gd name="T33" fmla="*/ 28 h 39"/>
              <a:gd name="T34" fmla="*/ 48 w 150"/>
              <a:gd name="T35" fmla="*/ 27 h 39"/>
              <a:gd name="T36" fmla="*/ 52 w 150"/>
              <a:gd name="T37" fmla="*/ 24 h 39"/>
              <a:gd name="T38" fmla="*/ 51 w 150"/>
              <a:gd name="T39" fmla="*/ 25 h 39"/>
              <a:gd name="T40" fmla="*/ 56 w 150"/>
              <a:gd name="T41" fmla="*/ 25 h 39"/>
              <a:gd name="T42" fmla="*/ 61 w 150"/>
              <a:gd name="T43" fmla="*/ 23 h 39"/>
              <a:gd name="T44" fmla="*/ 62 w 150"/>
              <a:gd name="T45" fmla="*/ 22 h 39"/>
              <a:gd name="T46" fmla="*/ 63 w 150"/>
              <a:gd name="T47" fmla="*/ 23 h 39"/>
              <a:gd name="T48" fmla="*/ 68 w 150"/>
              <a:gd name="T49" fmla="*/ 21 h 39"/>
              <a:gd name="T50" fmla="*/ 71 w 150"/>
              <a:gd name="T51" fmla="*/ 19 h 39"/>
              <a:gd name="T52" fmla="*/ 71 w 150"/>
              <a:gd name="T53" fmla="*/ 21 h 39"/>
              <a:gd name="T54" fmla="*/ 75 w 150"/>
              <a:gd name="T55" fmla="*/ 20 h 39"/>
              <a:gd name="T56" fmla="*/ 79 w 150"/>
              <a:gd name="T57" fmla="*/ 17 h 39"/>
              <a:gd name="T58" fmla="*/ 78 w 150"/>
              <a:gd name="T59" fmla="*/ 19 h 39"/>
              <a:gd name="T60" fmla="*/ 83 w 150"/>
              <a:gd name="T61" fmla="*/ 18 h 39"/>
              <a:gd name="T62" fmla="*/ 88 w 150"/>
              <a:gd name="T63" fmla="*/ 16 h 39"/>
              <a:gd name="T64" fmla="*/ 89 w 150"/>
              <a:gd name="T65" fmla="*/ 16 h 39"/>
              <a:gd name="T66" fmla="*/ 90 w 150"/>
              <a:gd name="T67" fmla="*/ 16 h 39"/>
              <a:gd name="T68" fmla="*/ 95 w 150"/>
              <a:gd name="T69" fmla="*/ 14 h 39"/>
              <a:gd name="T70" fmla="*/ 98 w 150"/>
              <a:gd name="T71" fmla="*/ 13 h 39"/>
              <a:gd name="T72" fmla="*/ 98 w 150"/>
              <a:gd name="T73" fmla="*/ 15 h 39"/>
              <a:gd name="T74" fmla="*/ 102 w 150"/>
              <a:gd name="T75" fmla="*/ 14 h 39"/>
              <a:gd name="T76" fmla="*/ 106 w 150"/>
              <a:gd name="T77" fmla="*/ 11 h 39"/>
              <a:gd name="T78" fmla="*/ 105 w 150"/>
              <a:gd name="T79" fmla="*/ 12 h 39"/>
              <a:gd name="T80" fmla="*/ 110 w 150"/>
              <a:gd name="T81" fmla="*/ 12 h 39"/>
              <a:gd name="T82" fmla="*/ 115 w 150"/>
              <a:gd name="T83" fmla="*/ 9 h 39"/>
              <a:gd name="T84" fmla="*/ 117 w 150"/>
              <a:gd name="T85" fmla="*/ 9 h 39"/>
              <a:gd name="T86" fmla="*/ 118 w 150"/>
              <a:gd name="T87" fmla="*/ 10 h 39"/>
              <a:gd name="T88" fmla="*/ 122 w 150"/>
              <a:gd name="T89" fmla="*/ 7 h 39"/>
              <a:gd name="T90" fmla="*/ 125 w 150"/>
              <a:gd name="T91" fmla="*/ 6 h 39"/>
              <a:gd name="T92" fmla="*/ 125 w 150"/>
              <a:gd name="T93" fmla="*/ 8 h 39"/>
              <a:gd name="T94" fmla="*/ 129 w 150"/>
              <a:gd name="T95" fmla="*/ 7 h 39"/>
              <a:gd name="T96" fmla="*/ 133 w 150"/>
              <a:gd name="T97" fmla="*/ 4 h 39"/>
              <a:gd name="T98" fmla="*/ 132 w 150"/>
              <a:gd name="T99" fmla="*/ 5 h 39"/>
              <a:gd name="T100" fmla="*/ 137 w 150"/>
              <a:gd name="T101" fmla="*/ 5 h 39"/>
              <a:gd name="T102" fmla="*/ 142 w 150"/>
              <a:gd name="T103" fmla="*/ 3 h 39"/>
              <a:gd name="T104" fmla="*/ 144 w 150"/>
              <a:gd name="T105" fmla="*/ 2 h 39"/>
              <a:gd name="T106" fmla="*/ 145 w 150"/>
              <a:gd name="T107" fmla="*/ 3 h 39"/>
              <a:gd name="T108" fmla="*/ 149 w 150"/>
              <a:gd name="T10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0" h="39">
                <a:moveTo>
                  <a:pt x="1" y="38"/>
                </a:moveTo>
                <a:cubicBezTo>
                  <a:pt x="0" y="37"/>
                  <a:pt x="1" y="37"/>
                  <a:pt x="1" y="37"/>
                </a:cubicBezTo>
                <a:cubicBezTo>
                  <a:pt x="1" y="37"/>
                  <a:pt x="1" y="37"/>
                  <a:pt x="1" y="37"/>
                </a:cubicBezTo>
                <a:cubicBezTo>
                  <a:pt x="2" y="37"/>
                  <a:pt x="2" y="37"/>
                  <a:pt x="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8"/>
                  <a:pt x="2" y="39"/>
                  <a:pt x="2" y="39"/>
                </a:cubicBezTo>
                <a:cubicBezTo>
                  <a:pt x="2" y="39"/>
                  <a:pt x="2" y="39"/>
                  <a:pt x="2" y="39"/>
                </a:cubicBezTo>
                <a:cubicBezTo>
                  <a:pt x="2" y="39"/>
                  <a:pt x="2" y="39"/>
                  <a:pt x="2" y="39"/>
                </a:cubicBezTo>
                <a:cubicBezTo>
                  <a:pt x="2" y="39"/>
                  <a:pt x="2" y="39"/>
                  <a:pt x="2" y="39"/>
                </a:cubicBezTo>
                <a:cubicBezTo>
                  <a:pt x="1" y="39"/>
                  <a:pt x="1" y="38"/>
                  <a:pt x="1" y="38"/>
                </a:cubicBezTo>
                <a:close/>
                <a:moveTo>
                  <a:pt x="4" y="37"/>
                </a:moveTo>
                <a:cubicBezTo>
                  <a:pt x="4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7" y="37"/>
                  <a:pt x="6" y="38"/>
                  <a:pt x="6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7"/>
                  <a:pt x="4" y="37"/>
                </a:cubicBezTo>
                <a:close/>
                <a:moveTo>
                  <a:pt x="8" y="36"/>
                </a:moveTo>
                <a:cubicBezTo>
                  <a:pt x="8" y="35"/>
                  <a:pt x="8" y="35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10" y="35"/>
                  <a:pt x="10" y="35"/>
                  <a:pt x="10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6"/>
                  <a:pt x="10" y="37"/>
                  <a:pt x="10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8" y="36"/>
                  <a:pt x="8" y="36"/>
                </a:cubicBezTo>
                <a:close/>
                <a:moveTo>
                  <a:pt x="12" y="35"/>
                </a:moveTo>
                <a:cubicBezTo>
                  <a:pt x="12" y="35"/>
                  <a:pt x="12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4" y="34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6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2" y="35"/>
                  <a:pt x="12" y="35"/>
                </a:cubicBezTo>
                <a:close/>
                <a:moveTo>
                  <a:pt x="16" y="34"/>
                </a:moveTo>
                <a:cubicBezTo>
                  <a:pt x="16" y="34"/>
                  <a:pt x="16" y="33"/>
                  <a:pt x="17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3"/>
                  <a:pt x="18" y="33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6" y="35"/>
                  <a:pt x="16" y="34"/>
                </a:cubicBezTo>
                <a:close/>
                <a:moveTo>
                  <a:pt x="20" y="33"/>
                </a:moveTo>
                <a:cubicBezTo>
                  <a:pt x="20" y="33"/>
                  <a:pt x="20" y="32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33"/>
                  <a:pt x="22" y="34"/>
                  <a:pt x="21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4"/>
                  <a:pt x="20" y="33"/>
                </a:cubicBezTo>
                <a:close/>
                <a:moveTo>
                  <a:pt x="24" y="32"/>
                </a:moveTo>
                <a:cubicBezTo>
                  <a:pt x="24" y="32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5" y="31"/>
                  <a:pt x="26" y="31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4" y="33"/>
                  <a:pt x="24" y="33"/>
                  <a:pt x="24" y="32"/>
                </a:cubicBezTo>
                <a:close/>
                <a:moveTo>
                  <a:pt x="28" y="31"/>
                </a:moveTo>
                <a:cubicBezTo>
                  <a:pt x="27" y="31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0" y="31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9" y="32"/>
                  <a:pt x="29" y="32"/>
                </a:cubicBezTo>
                <a:cubicBezTo>
                  <a:pt x="28" y="32"/>
                  <a:pt x="28" y="32"/>
                  <a:pt x="28" y="31"/>
                </a:cubicBezTo>
                <a:close/>
                <a:moveTo>
                  <a:pt x="31" y="30"/>
                </a:moveTo>
                <a:cubicBezTo>
                  <a:pt x="31" y="30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3" y="29"/>
                  <a:pt x="33" y="29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4" y="30"/>
                  <a:pt x="33" y="31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2" y="31"/>
                  <a:pt x="32" y="31"/>
                  <a:pt x="31" y="30"/>
                </a:cubicBezTo>
                <a:close/>
                <a:moveTo>
                  <a:pt x="35" y="29"/>
                </a:moveTo>
                <a:cubicBezTo>
                  <a:pt x="35" y="29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7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29"/>
                  <a:pt x="37" y="30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0"/>
                  <a:pt x="35" y="30"/>
                  <a:pt x="35" y="29"/>
                </a:cubicBezTo>
                <a:close/>
                <a:moveTo>
                  <a:pt x="39" y="28"/>
                </a:moveTo>
                <a:cubicBezTo>
                  <a:pt x="39" y="28"/>
                  <a:pt x="39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39" y="29"/>
                  <a:pt x="39" y="28"/>
                </a:cubicBezTo>
                <a:close/>
                <a:moveTo>
                  <a:pt x="43" y="27"/>
                </a:moveTo>
                <a:cubicBezTo>
                  <a:pt x="43" y="27"/>
                  <a:pt x="43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5" y="26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3" y="28"/>
                  <a:pt x="43" y="27"/>
                </a:cubicBezTo>
                <a:close/>
                <a:moveTo>
                  <a:pt x="47" y="26"/>
                </a:moveTo>
                <a:cubicBezTo>
                  <a:pt x="47" y="26"/>
                  <a:pt x="47" y="25"/>
                  <a:pt x="48" y="25"/>
                </a:cubicBezTo>
                <a:cubicBezTo>
                  <a:pt x="48" y="25"/>
                  <a:pt x="48" y="25"/>
                  <a:pt x="48" y="25"/>
                </a:cubicBezTo>
                <a:cubicBezTo>
                  <a:pt x="48" y="25"/>
                  <a:pt x="49" y="25"/>
                  <a:pt x="49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7"/>
                  <a:pt x="47" y="27"/>
                  <a:pt x="47" y="26"/>
                </a:cubicBezTo>
                <a:close/>
                <a:moveTo>
                  <a:pt x="51" y="25"/>
                </a:moveTo>
                <a:cubicBezTo>
                  <a:pt x="51" y="25"/>
                  <a:pt x="51" y="24"/>
                  <a:pt x="52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2" y="24"/>
                  <a:pt x="53" y="24"/>
                  <a:pt x="53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3" y="25"/>
                  <a:pt x="53" y="26"/>
                  <a:pt x="52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26"/>
                  <a:pt x="52" y="26"/>
                  <a:pt x="52" y="26"/>
                </a:cubicBezTo>
                <a:cubicBezTo>
                  <a:pt x="51" y="26"/>
                  <a:pt x="51" y="26"/>
                  <a:pt x="51" y="25"/>
                </a:cubicBezTo>
                <a:close/>
                <a:moveTo>
                  <a:pt x="55" y="24"/>
                </a:moveTo>
                <a:cubicBezTo>
                  <a:pt x="55" y="24"/>
                  <a:pt x="55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56" y="23"/>
                  <a:pt x="57" y="23"/>
                  <a:pt x="57" y="24"/>
                </a:cubicBezTo>
                <a:cubicBezTo>
                  <a:pt x="57" y="24"/>
                  <a:pt x="57" y="24"/>
                  <a:pt x="57" y="24"/>
                </a:cubicBezTo>
                <a:cubicBezTo>
                  <a:pt x="57" y="24"/>
                  <a:pt x="56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59" y="23"/>
                </a:moveTo>
                <a:cubicBezTo>
                  <a:pt x="58" y="23"/>
                  <a:pt x="59" y="22"/>
                  <a:pt x="59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22"/>
                  <a:pt x="60" y="22"/>
                  <a:pt x="61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61" y="23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59" y="24"/>
                  <a:pt x="59" y="24"/>
                  <a:pt x="59" y="23"/>
                </a:cubicBezTo>
                <a:close/>
                <a:moveTo>
                  <a:pt x="62" y="22"/>
                </a:moveTo>
                <a:cubicBezTo>
                  <a:pt x="62" y="22"/>
                  <a:pt x="63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4" y="21"/>
                  <a:pt x="64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4" y="23"/>
                  <a:pt x="64" y="23"/>
                  <a:pt x="64" y="23"/>
                </a:cubicBezTo>
                <a:cubicBezTo>
                  <a:pt x="64" y="23"/>
                  <a:pt x="64" y="23"/>
                  <a:pt x="64" y="23"/>
                </a:cubicBezTo>
                <a:cubicBezTo>
                  <a:pt x="64" y="23"/>
                  <a:pt x="63" y="23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3"/>
                  <a:pt x="63" y="23"/>
                  <a:pt x="62" y="22"/>
                </a:cubicBezTo>
                <a:close/>
                <a:moveTo>
                  <a:pt x="66" y="22"/>
                </a:moveTo>
                <a:cubicBezTo>
                  <a:pt x="66" y="21"/>
                  <a:pt x="66" y="20"/>
                  <a:pt x="67" y="20"/>
                </a:cubicBezTo>
                <a:cubicBezTo>
                  <a:pt x="67" y="20"/>
                  <a:pt x="67" y="20"/>
                  <a:pt x="67" y="20"/>
                </a:cubicBezTo>
                <a:cubicBezTo>
                  <a:pt x="68" y="20"/>
                  <a:pt x="68" y="20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2"/>
                  <a:pt x="66" y="22"/>
                  <a:pt x="66" y="22"/>
                </a:cubicBezTo>
                <a:close/>
                <a:moveTo>
                  <a:pt x="70" y="21"/>
                </a:moveTo>
                <a:cubicBezTo>
                  <a:pt x="70" y="20"/>
                  <a:pt x="70" y="19"/>
                  <a:pt x="71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19"/>
                  <a:pt x="72" y="20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1"/>
                  <a:pt x="72" y="21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1"/>
                  <a:pt x="70" y="21"/>
                  <a:pt x="70" y="21"/>
                </a:cubicBezTo>
                <a:close/>
                <a:moveTo>
                  <a:pt x="74" y="20"/>
                </a:moveTo>
                <a:cubicBezTo>
                  <a:pt x="74" y="19"/>
                  <a:pt x="74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8"/>
                  <a:pt x="76" y="19"/>
                  <a:pt x="76" y="19"/>
                </a:cubicBezTo>
                <a:cubicBezTo>
                  <a:pt x="76" y="19"/>
                  <a:pt x="76" y="19"/>
                  <a:pt x="76" y="19"/>
                </a:cubicBezTo>
                <a:cubicBezTo>
                  <a:pt x="76" y="20"/>
                  <a:pt x="76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20"/>
                  <a:pt x="74" y="20"/>
                  <a:pt x="74" y="20"/>
                </a:cubicBezTo>
                <a:close/>
                <a:moveTo>
                  <a:pt x="78" y="19"/>
                </a:moveTo>
                <a:cubicBezTo>
                  <a:pt x="78" y="18"/>
                  <a:pt x="78" y="18"/>
                  <a:pt x="79" y="17"/>
                </a:cubicBezTo>
                <a:cubicBezTo>
                  <a:pt x="79" y="17"/>
                  <a:pt x="79" y="17"/>
                  <a:pt x="79" y="17"/>
                </a:cubicBezTo>
                <a:cubicBezTo>
                  <a:pt x="79" y="17"/>
                  <a:pt x="80" y="18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9"/>
                  <a:pt x="80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8" y="19"/>
                  <a:pt x="78" y="19"/>
                  <a:pt x="78" y="19"/>
                </a:cubicBezTo>
                <a:close/>
                <a:moveTo>
                  <a:pt x="82" y="18"/>
                </a:moveTo>
                <a:cubicBezTo>
                  <a:pt x="82" y="17"/>
                  <a:pt x="82" y="17"/>
                  <a:pt x="82" y="16"/>
                </a:cubicBezTo>
                <a:cubicBezTo>
                  <a:pt x="82" y="16"/>
                  <a:pt x="82" y="16"/>
                  <a:pt x="82" y="16"/>
                </a:cubicBezTo>
                <a:cubicBezTo>
                  <a:pt x="83" y="16"/>
                  <a:pt x="84" y="17"/>
                  <a:pt x="84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18"/>
                  <a:pt x="84" y="18"/>
                  <a:pt x="83" y="18"/>
                </a:cubicBezTo>
                <a:cubicBezTo>
                  <a:pt x="83" y="18"/>
                  <a:pt x="83" y="18"/>
                  <a:pt x="83" y="18"/>
                </a:cubicBezTo>
                <a:cubicBezTo>
                  <a:pt x="83" y="18"/>
                  <a:pt x="83" y="18"/>
                  <a:pt x="83" y="18"/>
                </a:cubicBezTo>
                <a:cubicBezTo>
                  <a:pt x="83" y="18"/>
                  <a:pt x="83" y="18"/>
                  <a:pt x="83" y="18"/>
                </a:cubicBezTo>
                <a:cubicBezTo>
                  <a:pt x="82" y="18"/>
                  <a:pt x="82" y="18"/>
                  <a:pt x="82" y="18"/>
                </a:cubicBezTo>
                <a:close/>
                <a:moveTo>
                  <a:pt x="86" y="17"/>
                </a:moveTo>
                <a:cubicBezTo>
                  <a:pt x="85" y="16"/>
                  <a:pt x="86" y="16"/>
                  <a:pt x="86" y="15"/>
                </a:cubicBezTo>
                <a:cubicBezTo>
                  <a:pt x="86" y="15"/>
                  <a:pt x="86" y="15"/>
                  <a:pt x="86" y="15"/>
                </a:cubicBezTo>
                <a:cubicBezTo>
                  <a:pt x="87" y="15"/>
                  <a:pt x="87" y="16"/>
                  <a:pt x="88" y="16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17"/>
                  <a:pt x="87" y="17"/>
                  <a:pt x="87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86" y="17"/>
                  <a:pt x="86" y="17"/>
                  <a:pt x="86" y="17"/>
                </a:cubicBezTo>
                <a:close/>
                <a:moveTo>
                  <a:pt x="89" y="16"/>
                </a:moveTo>
                <a:cubicBezTo>
                  <a:pt x="89" y="15"/>
                  <a:pt x="90" y="15"/>
                  <a:pt x="90" y="14"/>
                </a:cubicBezTo>
                <a:cubicBezTo>
                  <a:pt x="90" y="14"/>
                  <a:pt x="90" y="14"/>
                  <a:pt x="90" y="14"/>
                </a:cubicBezTo>
                <a:cubicBezTo>
                  <a:pt x="91" y="14"/>
                  <a:pt x="91" y="15"/>
                  <a:pt x="91" y="15"/>
                </a:cubicBezTo>
                <a:cubicBezTo>
                  <a:pt x="91" y="15"/>
                  <a:pt x="91" y="15"/>
                  <a:pt x="91" y="15"/>
                </a:cubicBezTo>
                <a:cubicBezTo>
                  <a:pt x="92" y="16"/>
                  <a:pt x="91" y="16"/>
                  <a:pt x="91" y="16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6"/>
                  <a:pt x="91" y="16"/>
                  <a:pt x="90" y="16"/>
                </a:cubicBezTo>
                <a:cubicBezTo>
                  <a:pt x="90" y="16"/>
                  <a:pt x="90" y="16"/>
                  <a:pt x="90" y="16"/>
                </a:cubicBezTo>
                <a:cubicBezTo>
                  <a:pt x="90" y="16"/>
                  <a:pt x="90" y="16"/>
                  <a:pt x="89" y="16"/>
                </a:cubicBezTo>
                <a:close/>
                <a:moveTo>
                  <a:pt x="93" y="15"/>
                </a:moveTo>
                <a:cubicBezTo>
                  <a:pt x="93" y="14"/>
                  <a:pt x="94" y="14"/>
                  <a:pt x="94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95" y="13"/>
                  <a:pt x="95" y="14"/>
                  <a:pt x="95" y="14"/>
                </a:cubicBezTo>
                <a:cubicBezTo>
                  <a:pt x="95" y="14"/>
                  <a:pt x="95" y="14"/>
                  <a:pt x="95" y="14"/>
                </a:cubicBezTo>
                <a:cubicBezTo>
                  <a:pt x="95" y="15"/>
                  <a:pt x="95" y="15"/>
                  <a:pt x="95" y="15"/>
                </a:cubicBezTo>
                <a:cubicBezTo>
                  <a:pt x="95" y="15"/>
                  <a:pt x="95" y="15"/>
                  <a:pt x="95" y="15"/>
                </a:cubicBezTo>
                <a:cubicBezTo>
                  <a:pt x="94" y="15"/>
                  <a:pt x="94" y="16"/>
                  <a:pt x="94" y="16"/>
                </a:cubicBezTo>
                <a:cubicBezTo>
                  <a:pt x="94" y="16"/>
                  <a:pt x="94" y="16"/>
                  <a:pt x="94" y="16"/>
                </a:cubicBezTo>
                <a:cubicBezTo>
                  <a:pt x="94" y="16"/>
                  <a:pt x="93" y="15"/>
                  <a:pt x="93" y="15"/>
                </a:cubicBezTo>
                <a:close/>
                <a:moveTo>
                  <a:pt x="97" y="14"/>
                </a:moveTo>
                <a:cubicBezTo>
                  <a:pt x="97" y="13"/>
                  <a:pt x="97" y="13"/>
                  <a:pt x="98" y="13"/>
                </a:cubicBezTo>
                <a:cubicBezTo>
                  <a:pt x="98" y="13"/>
                  <a:pt x="98" y="13"/>
                  <a:pt x="98" y="13"/>
                </a:cubicBezTo>
                <a:cubicBezTo>
                  <a:pt x="98" y="12"/>
                  <a:pt x="99" y="13"/>
                  <a:pt x="99" y="13"/>
                </a:cubicBezTo>
                <a:cubicBezTo>
                  <a:pt x="99" y="13"/>
                  <a:pt x="99" y="13"/>
                  <a:pt x="99" y="13"/>
                </a:cubicBezTo>
                <a:cubicBezTo>
                  <a:pt x="99" y="14"/>
                  <a:pt x="99" y="14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7" y="14"/>
                  <a:pt x="97" y="14"/>
                </a:cubicBezTo>
                <a:close/>
                <a:moveTo>
                  <a:pt x="101" y="13"/>
                </a:moveTo>
                <a:cubicBezTo>
                  <a:pt x="101" y="12"/>
                  <a:pt x="101" y="12"/>
                  <a:pt x="102" y="12"/>
                </a:cubicBezTo>
                <a:cubicBezTo>
                  <a:pt x="102" y="12"/>
                  <a:pt x="102" y="12"/>
                  <a:pt x="102" y="12"/>
                </a:cubicBezTo>
                <a:cubicBezTo>
                  <a:pt x="102" y="11"/>
                  <a:pt x="103" y="12"/>
                  <a:pt x="103" y="12"/>
                </a:cubicBezTo>
                <a:cubicBezTo>
                  <a:pt x="103" y="12"/>
                  <a:pt x="103" y="12"/>
                  <a:pt x="103" y="12"/>
                </a:cubicBezTo>
                <a:cubicBezTo>
                  <a:pt x="103" y="13"/>
                  <a:pt x="103" y="13"/>
                  <a:pt x="102" y="14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14"/>
                  <a:pt x="101" y="13"/>
                  <a:pt x="101" y="13"/>
                </a:cubicBezTo>
                <a:close/>
                <a:moveTo>
                  <a:pt x="105" y="12"/>
                </a:moveTo>
                <a:cubicBezTo>
                  <a:pt x="105" y="11"/>
                  <a:pt x="105" y="11"/>
                  <a:pt x="106" y="11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106" y="10"/>
                  <a:pt x="107" y="11"/>
                  <a:pt x="107" y="11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7" y="12"/>
                  <a:pt x="107" y="12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5" y="13"/>
                  <a:pt x="105" y="12"/>
                  <a:pt x="105" y="12"/>
                </a:cubicBezTo>
                <a:close/>
                <a:moveTo>
                  <a:pt x="109" y="11"/>
                </a:moveTo>
                <a:cubicBezTo>
                  <a:pt x="109" y="10"/>
                  <a:pt x="109" y="10"/>
                  <a:pt x="110" y="10"/>
                </a:cubicBezTo>
                <a:cubicBezTo>
                  <a:pt x="110" y="10"/>
                  <a:pt x="110" y="10"/>
                  <a:pt x="110" y="10"/>
                </a:cubicBezTo>
                <a:cubicBezTo>
                  <a:pt x="110" y="10"/>
                  <a:pt x="111" y="10"/>
                  <a:pt x="111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11"/>
                  <a:pt x="111" y="11"/>
                  <a:pt x="110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09" y="12"/>
                  <a:pt x="109" y="11"/>
                  <a:pt x="109" y="11"/>
                </a:cubicBezTo>
                <a:close/>
                <a:moveTo>
                  <a:pt x="113" y="10"/>
                </a:moveTo>
                <a:cubicBezTo>
                  <a:pt x="113" y="9"/>
                  <a:pt x="113" y="9"/>
                  <a:pt x="113" y="9"/>
                </a:cubicBezTo>
                <a:cubicBezTo>
                  <a:pt x="113" y="9"/>
                  <a:pt x="113" y="9"/>
                  <a:pt x="113" y="9"/>
                </a:cubicBezTo>
                <a:cubicBezTo>
                  <a:pt x="114" y="9"/>
                  <a:pt x="115" y="9"/>
                  <a:pt x="115" y="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10"/>
                  <a:pt x="114" y="11"/>
                  <a:pt x="114" y="11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3" y="11"/>
                  <a:pt x="113" y="10"/>
                  <a:pt x="113" y="10"/>
                </a:cubicBezTo>
                <a:close/>
                <a:moveTo>
                  <a:pt x="117" y="9"/>
                </a:moveTo>
                <a:cubicBezTo>
                  <a:pt x="116" y="8"/>
                  <a:pt x="117" y="8"/>
                  <a:pt x="117" y="8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8"/>
                  <a:pt x="118" y="8"/>
                  <a:pt x="119" y="8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9"/>
                  <a:pt x="118" y="10"/>
                  <a:pt x="118" y="10"/>
                </a:cubicBezTo>
                <a:cubicBezTo>
                  <a:pt x="118" y="10"/>
                  <a:pt x="118" y="10"/>
                  <a:pt x="118" y="10"/>
                </a:cubicBezTo>
                <a:cubicBezTo>
                  <a:pt x="118" y="10"/>
                  <a:pt x="118" y="10"/>
                  <a:pt x="118" y="10"/>
                </a:cubicBezTo>
                <a:cubicBezTo>
                  <a:pt x="118" y="10"/>
                  <a:pt x="118" y="10"/>
                  <a:pt x="118" y="10"/>
                </a:cubicBezTo>
                <a:cubicBezTo>
                  <a:pt x="117" y="10"/>
                  <a:pt x="117" y="9"/>
                  <a:pt x="117" y="9"/>
                </a:cubicBezTo>
                <a:close/>
                <a:moveTo>
                  <a:pt x="120" y="8"/>
                </a:moveTo>
                <a:cubicBezTo>
                  <a:pt x="120" y="7"/>
                  <a:pt x="121" y="7"/>
                  <a:pt x="121" y="7"/>
                </a:cubicBezTo>
                <a:cubicBezTo>
                  <a:pt x="121" y="7"/>
                  <a:pt x="121" y="7"/>
                  <a:pt x="121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8"/>
                  <a:pt x="122" y="9"/>
                  <a:pt x="122" y="9"/>
                </a:cubicBezTo>
                <a:cubicBezTo>
                  <a:pt x="122" y="9"/>
                  <a:pt x="122" y="9"/>
                  <a:pt x="122" y="9"/>
                </a:cubicBezTo>
                <a:cubicBezTo>
                  <a:pt x="122" y="9"/>
                  <a:pt x="121" y="9"/>
                  <a:pt x="121" y="9"/>
                </a:cubicBezTo>
                <a:cubicBezTo>
                  <a:pt x="121" y="9"/>
                  <a:pt x="121" y="9"/>
                  <a:pt x="121" y="9"/>
                </a:cubicBezTo>
                <a:cubicBezTo>
                  <a:pt x="121" y="9"/>
                  <a:pt x="121" y="8"/>
                  <a:pt x="120" y="8"/>
                </a:cubicBezTo>
                <a:close/>
                <a:moveTo>
                  <a:pt x="124" y="7"/>
                </a:moveTo>
                <a:cubicBezTo>
                  <a:pt x="124" y="6"/>
                  <a:pt x="124" y="6"/>
                  <a:pt x="12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6" y="6"/>
                  <a:pt x="126" y="6"/>
                  <a:pt x="126" y="7"/>
                </a:cubicBezTo>
                <a:cubicBezTo>
                  <a:pt x="126" y="7"/>
                  <a:pt x="126" y="7"/>
                  <a:pt x="126" y="7"/>
                </a:cubicBezTo>
                <a:cubicBezTo>
                  <a:pt x="126" y="7"/>
                  <a:pt x="126" y="8"/>
                  <a:pt x="126" y="8"/>
                </a:cubicBezTo>
                <a:cubicBezTo>
                  <a:pt x="126" y="8"/>
                  <a:pt x="126" y="8"/>
                  <a:pt x="126" y="8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8"/>
                  <a:pt x="125" y="8"/>
                  <a:pt x="125" y="8"/>
                </a:cubicBezTo>
                <a:cubicBezTo>
                  <a:pt x="125" y="8"/>
                  <a:pt x="124" y="7"/>
                  <a:pt x="124" y="7"/>
                </a:cubicBezTo>
                <a:close/>
                <a:moveTo>
                  <a:pt x="128" y="6"/>
                </a:moveTo>
                <a:cubicBezTo>
                  <a:pt x="128" y="6"/>
                  <a:pt x="128" y="5"/>
                  <a:pt x="129" y="5"/>
                </a:cubicBezTo>
                <a:cubicBezTo>
                  <a:pt x="129" y="5"/>
                  <a:pt x="129" y="5"/>
                  <a:pt x="129" y="5"/>
                </a:cubicBezTo>
                <a:cubicBezTo>
                  <a:pt x="129" y="5"/>
                  <a:pt x="130" y="5"/>
                  <a:pt x="130" y="6"/>
                </a:cubicBezTo>
                <a:cubicBezTo>
                  <a:pt x="130" y="6"/>
                  <a:pt x="130" y="6"/>
                  <a:pt x="130" y="6"/>
                </a:cubicBezTo>
                <a:cubicBezTo>
                  <a:pt x="130" y="6"/>
                  <a:pt x="130" y="7"/>
                  <a:pt x="129" y="7"/>
                </a:cubicBezTo>
                <a:cubicBezTo>
                  <a:pt x="129" y="7"/>
                  <a:pt x="129" y="7"/>
                  <a:pt x="129" y="7"/>
                </a:cubicBezTo>
                <a:cubicBezTo>
                  <a:pt x="129" y="7"/>
                  <a:pt x="129" y="7"/>
                  <a:pt x="129" y="7"/>
                </a:cubicBezTo>
                <a:cubicBezTo>
                  <a:pt x="129" y="7"/>
                  <a:pt x="129" y="7"/>
                  <a:pt x="129" y="7"/>
                </a:cubicBezTo>
                <a:cubicBezTo>
                  <a:pt x="129" y="7"/>
                  <a:pt x="128" y="6"/>
                  <a:pt x="128" y="6"/>
                </a:cubicBezTo>
                <a:close/>
                <a:moveTo>
                  <a:pt x="132" y="5"/>
                </a:moveTo>
                <a:cubicBezTo>
                  <a:pt x="132" y="5"/>
                  <a:pt x="132" y="4"/>
                  <a:pt x="133" y="4"/>
                </a:cubicBezTo>
                <a:cubicBezTo>
                  <a:pt x="133" y="4"/>
                  <a:pt x="133" y="4"/>
                  <a:pt x="133" y="4"/>
                </a:cubicBezTo>
                <a:cubicBezTo>
                  <a:pt x="133" y="4"/>
                  <a:pt x="134" y="4"/>
                  <a:pt x="134" y="5"/>
                </a:cubicBezTo>
                <a:cubicBezTo>
                  <a:pt x="134" y="5"/>
                  <a:pt x="134" y="5"/>
                  <a:pt x="134" y="5"/>
                </a:cubicBezTo>
                <a:cubicBezTo>
                  <a:pt x="134" y="5"/>
                  <a:pt x="134" y="6"/>
                  <a:pt x="133" y="6"/>
                </a:cubicBezTo>
                <a:cubicBezTo>
                  <a:pt x="133" y="6"/>
                  <a:pt x="133" y="6"/>
                  <a:pt x="133" y="6"/>
                </a:cubicBezTo>
                <a:cubicBezTo>
                  <a:pt x="133" y="6"/>
                  <a:pt x="133" y="6"/>
                  <a:pt x="133" y="6"/>
                </a:cubicBezTo>
                <a:cubicBezTo>
                  <a:pt x="133" y="6"/>
                  <a:pt x="133" y="6"/>
                  <a:pt x="133" y="6"/>
                </a:cubicBezTo>
                <a:cubicBezTo>
                  <a:pt x="133" y="6"/>
                  <a:pt x="132" y="6"/>
                  <a:pt x="132" y="5"/>
                </a:cubicBezTo>
                <a:close/>
                <a:moveTo>
                  <a:pt x="136" y="4"/>
                </a:moveTo>
                <a:cubicBezTo>
                  <a:pt x="136" y="4"/>
                  <a:pt x="136" y="3"/>
                  <a:pt x="137" y="3"/>
                </a:cubicBezTo>
                <a:cubicBezTo>
                  <a:pt x="137" y="3"/>
                  <a:pt x="137" y="3"/>
                  <a:pt x="137" y="3"/>
                </a:cubicBezTo>
                <a:cubicBezTo>
                  <a:pt x="137" y="3"/>
                  <a:pt x="138" y="3"/>
                  <a:pt x="138" y="4"/>
                </a:cubicBezTo>
                <a:cubicBezTo>
                  <a:pt x="138" y="4"/>
                  <a:pt x="138" y="4"/>
                  <a:pt x="138" y="4"/>
                </a:cubicBezTo>
                <a:cubicBezTo>
                  <a:pt x="138" y="4"/>
                  <a:pt x="138" y="5"/>
                  <a:pt x="137" y="5"/>
                </a:cubicBezTo>
                <a:cubicBezTo>
                  <a:pt x="137" y="5"/>
                  <a:pt x="137" y="5"/>
                  <a:pt x="137" y="5"/>
                </a:cubicBezTo>
                <a:cubicBezTo>
                  <a:pt x="137" y="5"/>
                  <a:pt x="137" y="5"/>
                  <a:pt x="137" y="5"/>
                </a:cubicBezTo>
                <a:cubicBezTo>
                  <a:pt x="137" y="5"/>
                  <a:pt x="137" y="5"/>
                  <a:pt x="137" y="5"/>
                </a:cubicBezTo>
                <a:cubicBezTo>
                  <a:pt x="136" y="5"/>
                  <a:pt x="136" y="5"/>
                  <a:pt x="136" y="4"/>
                </a:cubicBezTo>
                <a:close/>
                <a:moveTo>
                  <a:pt x="140" y="3"/>
                </a:moveTo>
                <a:cubicBezTo>
                  <a:pt x="140" y="3"/>
                  <a:pt x="140" y="2"/>
                  <a:pt x="140" y="2"/>
                </a:cubicBezTo>
                <a:cubicBezTo>
                  <a:pt x="140" y="2"/>
                  <a:pt x="140" y="2"/>
                  <a:pt x="140" y="2"/>
                </a:cubicBezTo>
                <a:cubicBezTo>
                  <a:pt x="141" y="2"/>
                  <a:pt x="142" y="2"/>
                  <a:pt x="142" y="3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3"/>
                  <a:pt x="142" y="4"/>
                  <a:pt x="141" y="4"/>
                </a:cubicBezTo>
                <a:cubicBezTo>
                  <a:pt x="141" y="4"/>
                  <a:pt x="141" y="4"/>
                  <a:pt x="141" y="4"/>
                </a:cubicBezTo>
                <a:cubicBezTo>
                  <a:pt x="141" y="4"/>
                  <a:pt x="141" y="4"/>
                  <a:pt x="141" y="4"/>
                </a:cubicBezTo>
                <a:cubicBezTo>
                  <a:pt x="141" y="4"/>
                  <a:pt x="141" y="4"/>
                  <a:pt x="141" y="4"/>
                </a:cubicBezTo>
                <a:cubicBezTo>
                  <a:pt x="140" y="4"/>
                  <a:pt x="140" y="4"/>
                  <a:pt x="140" y="3"/>
                </a:cubicBezTo>
                <a:close/>
                <a:moveTo>
                  <a:pt x="144" y="2"/>
                </a:moveTo>
                <a:cubicBezTo>
                  <a:pt x="143" y="2"/>
                  <a:pt x="144" y="1"/>
                  <a:pt x="144" y="1"/>
                </a:cubicBezTo>
                <a:cubicBezTo>
                  <a:pt x="144" y="1"/>
                  <a:pt x="144" y="1"/>
                  <a:pt x="144" y="1"/>
                </a:cubicBezTo>
                <a:cubicBezTo>
                  <a:pt x="145" y="1"/>
                  <a:pt x="145" y="1"/>
                  <a:pt x="146" y="2"/>
                </a:cubicBezTo>
                <a:cubicBezTo>
                  <a:pt x="146" y="2"/>
                  <a:pt x="146" y="2"/>
                  <a:pt x="146" y="2"/>
                </a:cubicBezTo>
                <a:cubicBezTo>
                  <a:pt x="146" y="2"/>
                  <a:pt x="145" y="3"/>
                  <a:pt x="145" y="3"/>
                </a:cubicBezTo>
                <a:cubicBezTo>
                  <a:pt x="145" y="3"/>
                  <a:pt x="145" y="3"/>
                  <a:pt x="145" y="3"/>
                </a:cubicBezTo>
                <a:cubicBezTo>
                  <a:pt x="145" y="3"/>
                  <a:pt x="145" y="3"/>
                  <a:pt x="145" y="3"/>
                </a:cubicBezTo>
                <a:cubicBezTo>
                  <a:pt x="145" y="3"/>
                  <a:pt x="145" y="3"/>
                  <a:pt x="145" y="3"/>
                </a:cubicBezTo>
                <a:cubicBezTo>
                  <a:pt x="144" y="3"/>
                  <a:pt x="144" y="3"/>
                  <a:pt x="144" y="2"/>
                </a:cubicBezTo>
                <a:close/>
                <a:moveTo>
                  <a:pt x="147" y="1"/>
                </a:moveTo>
                <a:cubicBezTo>
                  <a:pt x="147" y="1"/>
                  <a:pt x="148" y="0"/>
                  <a:pt x="14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9" y="0"/>
                  <a:pt x="149" y="0"/>
                  <a:pt x="149" y="1"/>
                </a:cubicBezTo>
                <a:cubicBezTo>
                  <a:pt x="149" y="1"/>
                  <a:pt x="149" y="1"/>
                  <a:pt x="149" y="1"/>
                </a:cubicBezTo>
                <a:cubicBezTo>
                  <a:pt x="150" y="1"/>
                  <a:pt x="149" y="2"/>
                  <a:pt x="149" y="2"/>
                </a:cubicBezTo>
                <a:cubicBezTo>
                  <a:pt x="149" y="2"/>
                  <a:pt x="149" y="2"/>
                  <a:pt x="149" y="2"/>
                </a:cubicBezTo>
                <a:cubicBezTo>
                  <a:pt x="149" y="2"/>
                  <a:pt x="149" y="2"/>
                  <a:pt x="148" y="2"/>
                </a:cubicBezTo>
                <a:cubicBezTo>
                  <a:pt x="148" y="2"/>
                  <a:pt x="148" y="2"/>
                  <a:pt x="148" y="2"/>
                </a:cubicBezTo>
                <a:cubicBezTo>
                  <a:pt x="148" y="2"/>
                  <a:pt x="148" y="2"/>
                  <a:pt x="14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624"/>
          <p:cNvSpPr>
            <a:spLocks noEditPoints="1"/>
          </p:cNvSpPr>
          <p:nvPr/>
        </p:nvSpPr>
        <p:spPr bwMode="auto">
          <a:xfrm>
            <a:off x="4927488" y="2918330"/>
            <a:ext cx="2842940" cy="38987"/>
          </a:xfrm>
          <a:custGeom>
            <a:avLst/>
            <a:gdLst>
              <a:gd name="T0" fmla="*/ 149 w 149"/>
              <a:gd name="T1" fmla="*/ 1 h 2"/>
              <a:gd name="T2" fmla="*/ 144 w 149"/>
              <a:gd name="T3" fmla="*/ 0 h 2"/>
              <a:gd name="T4" fmla="*/ 144 w 149"/>
              <a:gd name="T5" fmla="*/ 2 h 2"/>
              <a:gd name="T6" fmla="*/ 141 w 149"/>
              <a:gd name="T7" fmla="*/ 1 h 2"/>
              <a:gd name="T8" fmla="*/ 135 w 149"/>
              <a:gd name="T9" fmla="*/ 1 h 2"/>
              <a:gd name="T10" fmla="*/ 136 w 149"/>
              <a:gd name="T11" fmla="*/ 2 h 2"/>
              <a:gd name="T12" fmla="*/ 132 w 149"/>
              <a:gd name="T13" fmla="*/ 0 h 2"/>
              <a:gd name="T14" fmla="*/ 131 w 149"/>
              <a:gd name="T15" fmla="*/ 1 h 2"/>
              <a:gd name="T16" fmla="*/ 129 w 149"/>
              <a:gd name="T17" fmla="*/ 1 h 2"/>
              <a:gd name="T18" fmla="*/ 124 w 149"/>
              <a:gd name="T19" fmla="*/ 0 h 2"/>
              <a:gd name="T20" fmla="*/ 124 w 149"/>
              <a:gd name="T21" fmla="*/ 2 h 2"/>
              <a:gd name="T22" fmla="*/ 121 w 149"/>
              <a:gd name="T23" fmla="*/ 1 h 2"/>
              <a:gd name="T24" fmla="*/ 115 w 149"/>
              <a:gd name="T25" fmla="*/ 1 h 2"/>
              <a:gd name="T26" fmla="*/ 116 w 149"/>
              <a:gd name="T27" fmla="*/ 2 h 2"/>
              <a:gd name="T28" fmla="*/ 112 w 149"/>
              <a:gd name="T29" fmla="*/ 0 h 2"/>
              <a:gd name="T30" fmla="*/ 111 w 149"/>
              <a:gd name="T31" fmla="*/ 1 h 2"/>
              <a:gd name="T32" fmla="*/ 109 w 149"/>
              <a:gd name="T33" fmla="*/ 1 h 2"/>
              <a:gd name="T34" fmla="*/ 104 w 149"/>
              <a:gd name="T35" fmla="*/ 0 h 2"/>
              <a:gd name="T36" fmla="*/ 104 w 149"/>
              <a:gd name="T37" fmla="*/ 2 h 2"/>
              <a:gd name="T38" fmla="*/ 101 w 149"/>
              <a:gd name="T39" fmla="*/ 1 h 2"/>
              <a:gd name="T40" fmla="*/ 95 w 149"/>
              <a:gd name="T41" fmla="*/ 1 h 2"/>
              <a:gd name="T42" fmla="*/ 96 w 149"/>
              <a:gd name="T43" fmla="*/ 2 h 2"/>
              <a:gd name="T44" fmla="*/ 92 w 149"/>
              <a:gd name="T45" fmla="*/ 0 h 2"/>
              <a:gd name="T46" fmla="*/ 91 w 149"/>
              <a:gd name="T47" fmla="*/ 1 h 2"/>
              <a:gd name="T48" fmla="*/ 89 w 149"/>
              <a:gd name="T49" fmla="*/ 1 h 2"/>
              <a:gd name="T50" fmla="*/ 84 w 149"/>
              <a:gd name="T51" fmla="*/ 0 h 2"/>
              <a:gd name="T52" fmla="*/ 84 w 149"/>
              <a:gd name="T53" fmla="*/ 2 h 2"/>
              <a:gd name="T54" fmla="*/ 81 w 149"/>
              <a:gd name="T55" fmla="*/ 1 h 2"/>
              <a:gd name="T56" fmla="*/ 75 w 149"/>
              <a:gd name="T57" fmla="*/ 1 h 2"/>
              <a:gd name="T58" fmla="*/ 76 w 149"/>
              <a:gd name="T59" fmla="*/ 2 h 2"/>
              <a:gd name="T60" fmla="*/ 72 w 149"/>
              <a:gd name="T61" fmla="*/ 0 h 2"/>
              <a:gd name="T62" fmla="*/ 71 w 149"/>
              <a:gd name="T63" fmla="*/ 1 h 2"/>
              <a:gd name="T64" fmla="*/ 69 w 149"/>
              <a:gd name="T65" fmla="*/ 1 h 2"/>
              <a:gd name="T66" fmla="*/ 64 w 149"/>
              <a:gd name="T67" fmla="*/ 0 h 2"/>
              <a:gd name="T68" fmla="*/ 64 w 149"/>
              <a:gd name="T69" fmla="*/ 2 h 2"/>
              <a:gd name="T70" fmla="*/ 61 w 149"/>
              <a:gd name="T71" fmla="*/ 1 h 2"/>
              <a:gd name="T72" fmla="*/ 55 w 149"/>
              <a:gd name="T73" fmla="*/ 1 h 2"/>
              <a:gd name="T74" fmla="*/ 56 w 149"/>
              <a:gd name="T75" fmla="*/ 2 h 2"/>
              <a:gd name="T76" fmla="*/ 52 w 149"/>
              <a:gd name="T77" fmla="*/ 0 h 2"/>
              <a:gd name="T78" fmla="*/ 51 w 149"/>
              <a:gd name="T79" fmla="*/ 1 h 2"/>
              <a:gd name="T80" fmla="*/ 49 w 149"/>
              <a:gd name="T81" fmla="*/ 1 h 2"/>
              <a:gd name="T82" fmla="*/ 44 w 149"/>
              <a:gd name="T83" fmla="*/ 0 h 2"/>
              <a:gd name="T84" fmla="*/ 44 w 149"/>
              <a:gd name="T85" fmla="*/ 2 h 2"/>
              <a:gd name="T86" fmla="*/ 41 w 149"/>
              <a:gd name="T87" fmla="*/ 1 h 2"/>
              <a:gd name="T88" fmla="*/ 35 w 149"/>
              <a:gd name="T89" fmla="*/ 1 h 2"/>
              <a:gd name="T90" fmla="*/ 37 w 149"/>
              <a:gd name="T91" fmla="*/ 2 h 2"/>
              <a:gd name="T92" fmla="*/ 33 w 149"/>
              <a:gd name="T93" fmla="*/ 0 h 2"/>
              <a:gd name="T94" fmla="*/ 32 w 149"/>
              <a:gd name="T95" fmla="*/ 1 h 2"/>
              <a:gd name="T96" fmla="*/ 30 w 149"/>
              <a:gd name="T97" fmla="*/ 1 h 2"/>
              <a:gd name="T98" fmla="*/ 25 w 149"/>
              <a:gd name="T99" fmla="*/ 0 h 2"/>
              <a:gd name="T100" fmla="*/ 25 w 149"/>
              <a:gd name="T101" fmla="*/ 2 h 2"/>
              <a:gd name="T102" fmla="*/ 22 w 149"/>
              <a:gd name="T103" fmla="*/ 1 h 2"/>
              <a:gd name="T104" fmla="*/ 16 w 149"/>
              <a:gd name="T105" fmla="*/ 1 h 2"/>
              <a:gd name="T106" fmla="*/ 17 w 149"/>
              <a:gd name="T107" fmla="*/ 2 h 2"/>
              <a:gd name="T108" fmla="*/ 13 w 149"/>
              <a:gd name="T109" fmla="*/ 0 h 2"/>
              <a:gd name="T110" fmla="*/ 12 w 149"/>
              <a:gd name="T111" fmla="*/ 1 h 2"/>
              <a:gd name="T112" fmla="*/ 10 w 149"/>
              <a:gd name="T113" fmla="*/ 1 h 2"/>
              <a:gd name="T114" fmla="*/ 5 w 149"/>
              <a:gd name="T115" fmla="*/ 0 h 2"/>
              <a:gd name="T116" fmla="*/ 5 w 149"/>
              <a:gd name="T117" fmla="*/ 2 h 2"/>
              <a:gd name="T118" fmla="*/ 2 w 149"/>
              <a:gd name="T11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9" h="2">
                <a:moveTo>
                  <a:pt x="147" y="1"/>
                </a:moveTo>
                <a:cubicBezTo>
                  <a:pt x="147" y="0"/>
                  <a:pt x="147" y="0"/>
                  <a:pt x="14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9" y="0"/>
                  <a:pt x="149" y="0"/>
                  <a:pt x="149" y="1"/>
                </a:cubicBezTo>
                <a:cubicBezTo>
                  <a:pt x="149" y="1"/>
                  <a:pt x="149" y="1"/>
                  <a:pt x="149" y="1"/>
                </a:cubicBezTo>
                <a:cubicBezTo>
                  <a:pt x="149" y="1"/>
                  <a:pt x="149" y="2"/>
                  <a:pt x="148" y="2"/>
                </a:cubicBezTo>
                <a:cubicBezTo>
                  <a:pt x="148" y="2"/>
                  <a:pt x="148" y="2"/>
                  <a:pt x="148" y="2"/>
                </a:cubicBezTo>
                <a:cubicBezTo>
                  <a:pt x="147" y="2"/>
                  <a:pt x="147" y="1"/>
                  <a:pt x="147" y="1"/>
                </a:cubicBezTo>
                <a:close/>
                <a:moveTo>
                  <a:pt x="143" y="1"/>
                </a:moveTo>
                <a:cubicBezTo>
                  <a:pt x="143" y="0"/>
                  <a:pt x="143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5" y="0"/>
                  <a:pt x="145" y="0"/>
                  <a:pt x="145" y="1"/>
                </a:cubicBezTo>
                <a:cubicBezTo>
                  <a:pt x="145" y="1"/>
                  <a:pt x="145" y="1"/>
                  <a:pt x="145" y="1"/>
                </a:cubicBezTo>
                <a:cubicBezTo>
                  <a:pt x="145" y="1"/>
                  <a:pt x="145" y="2"/>
                  <a:pt x="144" y="2"/>
                </a:cubicBezTo>
                <a:cubicBezTo>
                  <a:pt x="144" y="2"/>
                  <a:pt x="144" y="2"/>
                  <a:pt x="144" y="2"/>
                </a:cubicBezTo>
                <a:cubicBezTo>
                  <a:pt x="143" y="2"/>
                  <a:pt x="143" y="1"/>
                  <a:pt x="143" y="1"/>
                </a:cubicBezTo>
                <a:close/>
                <a:moveTo>
                  <a:pt x="139" y="1"/>
                </a:moveTo>
                <a:cubicBezTo>
                  <a:pt x="139" y="0"/>
                  <a:pt x="139" y="0"/>
                  <a:pt x="140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1" y="0"/>
                  <a:pt x="141" y="0"/>
                  <a:pt x="141" y="1"/>
                </a:cubicBezTo>
                <a:cubicBezTo>
                  <a:pt x="141" y="1"/>
                  <a:pt x="141" y="1"/>
                  <a:pt x="141" y="1"/>
                </a:cubicBezTo>
                <a:cubicBezTo>
                  <a:pt x="141" y="1"/>
                  <a:pt x="141" y="2"/>
                  <a:pt x="140" y="2"/>
                </a:cubicBezTo>
                <a:cubicBezTo>
                  <a:pt x="140" y="2"/>
                  <a:pt x="140" y="2"/>
                  <a:pt x="140" y="2"/>
                </a:cubicBezTo>
                <a:cubicBezTo>
                  <a:pt x="139" y="2"/>
                  <a:pt x="139" y="1"/>
                  <a:pt x="139" y="1"/>
                </a:cubicBezTo>
                <a:close/>
                <a:moveTo>
                  <a:pt x="135" y="1"/>
                </a:moveTo>
                <a:cubicBezTo>
                  <a:pt x="135" y="0"/>
                  <a:pt x="136" y="0"/>
                  <a:pt x="136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7" y="0"/>
                  <a:pt x="137" y="0"/>
                  <a:pt x="137" y="1"/>
                </a:cubicBezTo>
                <a:cubicBezTo>
                  <a:pt x="137" y="1"/>
                  <a:pt x="137" y="1"/>
                  <a:pt x="137" y="1"/>
                </a:cubicBezTo>
                <a:cubicBezTo>
                  <a:pt x="137" y="1"/>
                  <a:pt x="137" y="2"/>
                  <a:pt x="136" y="2"/>
                </a:cubicBezTo>
                <a:cubicBezTo>
                  <a:pt x="136" y="2"/>
                  <a:pt x="136" y="2"/>
                  <a:pt x="136" y="2"/>
                </a:cubicBezTo>
                <a:cubicBezTo>
                  <a:pt x="136" y="2"/>
                  <a:pt x="135" y="1"/>
                  <a:pt x="135" y="1"/>
                </a:cubicBezTo>
                <a:close/>
                <a:moveTo>
                  <a:pt x="131" y="1"/>
                </a:moveTo>
                <a:cubicBezTo>
                  <a:pt x="131" y="0"/>
                  <a:pt x="132" y="0"/>
                  <a:pt x="132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3" y="0"/>
                  <a:pt x="133" y="0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2"/>
                  <a:pt x="132" y="2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2"/>
                  <a:pt x="131" y="1"/>
                  <a:pt x="131" y="1"/>
                </a:cubicBezTo>
                <a:close/>
                <a:moveTo>
                  <a:pt x="127" y="1"/>
                </a:moveTo>
                <a:cubicBezTo>
                  <a:pt x="127" y="0"/>
                  <a:pt x="128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9" y="0"/>
                  <a:pt x="129" y="0"/>
                  <a:pt x="129" y="1"/>
                </a:cubicBezTo>
                <a:cubicBezTo>
                  <a:pt x="129" y="1"/>
                  <a:pt x="129" y="1"/>
                  <a:pt x="129" y="1"/>
                </a:cubicBezTo>
                <a:cubicBezTo>
                  <a:pt x="129" y="1"/>
                  <a:pt x="129" y="2"/>
                  <a:pt x="128" y="2"/>
                </a:cubicBezTo>
                <a:cubicBezTo>
                  <a:pt x="128" y="2"/>
                  <a:pt x="128" y="2"/>
                  <a:pt x="128" y="2"/>
                </a:cubicBezTo>
                <a:cubicBezTo>
                  <a:pt x="128" y="2"/>
                  <a:pt x="127" y="1"/>
                  <a:pt x="127" y="1"/>
                </a:cubicBezTo>
                <a:close/>
                <a:moveTo>
                  <a:pt x="123" y="1"/>
                </a:moveTo>
                <a:cubicBezTo>
                  <a:pt x="123" y="0"/>
                  <a:pt x="124" y="0"/>
                  <a:pt x="124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5" y="0"/>
                  <a:pt x="125" y="0"/>
                  <a:pt x="125" y="1"/>
                </a:cubicBezTo>
                <a:cubicBezTo>
                  <a:pt x="125" y="1"/>
                  <a:pt x="125" y="1"/>
                  <a:pt x="125" y="1"/>
                </a:cubicBezTo>
                <a:cubicBezTo>
                  <a:pt x="125" y="1"/>
                  <a:pt x="125" y="2"/>
                  <a:pt x="124" y="2"/>
                </a:cubicBezTo>
                <a:cubicBezTo>
                  <a:pt x="124" y="2"/>
                  <a:pt x="124" y="2"/>
                  <a:pt x="124" y="2"/>
                </a:cubicBezTo>
                <a:cubicBezTo>
                  <a:pt x="124" y="2"/>
                  <a:pt x="123" y="1"/>
                  <a:pt x="123" y="1"/>
                </a:cubicBezTo>
                <a:close/>
                <a:moveTo>
                  <a:pt x="119" y="1"/>
                </a:moveTo>
                <a:cubicBezTo>
                  <a:pt x="119" y="0"/>
                  <a:pt x="120" y="0"/>
                  <a:pt x="120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1" y="0"/>
                  <a:pt x="121" y="0"/>
                  <a:pt x="121" y="1"/>
                </a:cubicBezTo>
                <a:cubicBezTo>
                  <a:pt x="121" y="1"/>
                  <a:pt x="121" y="1"/>
                  <a:pt x="121" y="1"/>
                </a:cubicBezTo>
                <a:cubicBezTo>
                  <a:pt x="121" y="1"/>
                  <a:pt x="121" y="2"/>
                  <a:pt x="120" y="2"/>
                </a:cubicBezTo>
                <a:cubicBezTo>
                  <a:pt x="120" y="2"/>
                  <a:pt x="120" y="2"/>
                  <a:pt x="120" y="2"/>
                </a:cubicBezTo>
                <a:cubicBezTo>
                  <a:pt x="120" y="2"/>
                  <a:pt x="119" y="1"/>
                  <a:pt x="119" y="1"/>
                </a:cubicBezTo>
                <a:close/>
                <a:moveTo>
                  <a:pt x="115" y="1"/>
                </a:moveTo>
                <a:cubicBezTo>
                  <a:pt x="115" y="0"/>
                  <a:pt x="116" y="0"/>
                  <a:pt x="11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7" y="0"/>
                  <a:pt x="117" y="0"/>
                  <a:pt x="117" y="1"/>
                </a:cubicBezTo>
                <a:cubicBezTo>
                  <a:pt x="117" y="1"/>
                  <a:pt x="117" y="1"/>
                  <a:pt x="117" y="1"/>
                </a:cubicBezTo>
                <a:cubicBezTo>
                  <a:pt x="117" y="1"/>
                  <a:pt x="117" y="2"/>
                  <a:pt x="116" y="2"/>
                </a:cubicBezTo>
                <a:cubicBezTo>
                  <a:pt x="116" y="2"/>
                  <a:pt x="116" y="2"/>
                  <a:pt x="116" y="2"/>
                </a:cubicBezTo>
                <a:cubicBezTo>
                  <a:pt x="116" y="2"/>
                  <a:pt x="115" y="1"/>
                  <a:pt x="115" y="1"/>
                </a:cubicBezTo>
                <a:close/>
                <a:moveTo>
                  <a:pt x="111" y="1"/>
                </a:moveTo>
                <a:cubicBezTo>
                  <a:pt x="111" y="0"/>
                  <a:pt x="112" y="0"/>
                  <a:pt x="112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3" y="0"/>
                  <a:pt x="113" y="0"/>
                  <a:pt x="113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1"/>
                  <a:pt x="113" y="2"/>
                  <a:pt x="112" y="2"/>
                </a:cubicBezTo>
                <a:cubicBezTo>
                  <a:pt x="112" y="2"/>
                  <a:pt x="112" y="2"/>
                  <a:pt x="112" y="2"/>
                </a:cubicBezTo>
                <a:cubicBezTo>
                  <a:pt x="112" y="2"/>
                  <a:pt x="111" y="1"/>
                  <a:pt x="111" y="1"/>
                </a:cubicBezTo>
                <a:close/>
                <a:moveTo>
                  <a:pt x="107" y="1"/>
                </a:moveTo>
                <a:cubicBezTo>
                  <a:pt x="107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9" y="0"/>
                  <a:pt x="109" y="0"/>
                  <a:pt x="109" y="1"/>
                </a:cubicBezTo>
                <a:cubicBezTo>
                  <a:pt x="109" y="1"/>
                  <a:pt x="109" y="1"/>
                  <a:pt x="109" y="1"/>
                </a:cubicBezTo>
                <a:cubicBezTo>
                  <a:pt x="109" y="1"/>
                  <a:pt x="109" y="2"/>
                  <a:pt x="108" y="2"/>
                </a:cubicBezTo>
                <a:cubicBezTo>
                  <a:pt x="108" y="2"/>
                  <a:pt x="108" y="2"/>
                  <a:pt x="108" y="2"/>
                </a:cubicBezTo>
                <a:cubicBezTo>
                  <a:pt x="108" y="2"/>
                  <a:pt x="107" y="1"/>
                  <a:pt x="107" y="1"/>
                </a:cubicBezTo>
                <a:close/>
                <a:moveTo>
                  <a:pt x="103" y="1"/>
                </a:move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5" y="0"/>
                  <a:pt x="105" y="0"/>
                  <a:pt x="105" y="1"/>
                </a:cubicBezTo>
                <a:cubicBezTo>
                  <a:pt x="105" y="1"/>
                  <a:pt x="105" y="1"/>
                  <a:pt x="105" y="1"/>
                </a:cubicBezTo>
                <a:cubicBezTo>
                  <a:pt x="105" y="1"/>
                  <a:pt x="105" y="2"/>
                  <a:pt x="104" y="2"/>
                </a:cubicBezTo>
                <a:cubicBezTo>
                  <a:pt x="104" y="2"/>
                  <a:pt x="104" y="2"/>
                  <a:pt x="104" y="2"/>
                </a:cubicBezTo>
                <a:cubicBezTo>
                  <a:pt x="104" y="2"/>
                  <a:pt x="103" y="1"/>
                  <a:pt x="103" y="1"/>
                </a:cubicBezTo>
                <a:close/>
                <a:moveTo>
                  <a:pt x="99" y="1"/>
                </a:moveTo>
                <a:cubicBezTo>
                  <a:pt x="99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1" y="0"/>
                  <a:pt x="101" y="0"/>
                  <a:pt x="101" y="1"/>
                </a:cubicBezTo>
                <a:cubicBezTo>
                  <a:pt x="101" y="1"/>
                  <a:pt x="101" y="1"/>
                  <a:pt x="101" y="1"/>
                </a:cubicBezTo>
                <a:cubicBezTo>
                  <a:pt x="101" y="1"/>
                  <a:pt x="101" y="2"/>
                  <a:pt x="100" y="2"/>
                </a:cubicBezTo>
                <a:cubicBezTo>
                  <a:pt x="100" y="2"/>
                  <a:pt x="100" y="2"/>
                  <a:pt x="100" y="2"/>
                </a:cubicBezTo>
                <a:cubicBezTo>
                  <a:pt x="100" y="2"/>
                  <a:pt x="99" y="1"/>
                  <a:pt x="99" y="1"/>
                </a:cubicBezTo>
                <a:close/>
                <a:moveTo>
                  <a:pt x="95" y="1"/>
                </a:moveTo>
                <a:cubicBezTo>
                  <a:pt x="95" y="0"/>
                  <a:pt x="96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7" y="0"/>
                  <a:pt x="97" y="0"/>
                  <a:pt x="97" y="1"/>
                </a:cubicBezTo>
                <a:cubicBezTo>
                  <a:pt x="97" y="1"/>
                  <a:pt x="97" y="1"/>
                  <a:pt x="97" y="1"/>
                </a:cubicBezTo>
                <a:cubicBezTo>
                  <a:pt x="97" y="1"/>
                  <a:pt x="97" y="2"/>
                  <a:pt x="96" y="2"/>
                </a:cubicBezTo>
                <a:cubicBezTo>
                  <a:pt x="96" y="2"/>
                  <a:pt x="96" y="2"/>
                  <a:pt x="96" y="2"/>
                </a:cubicBezTo>
                <a:cubicBezTo>
                  <a:pt x="96" y="2"/>
                  <a:pt x="95" y="1"/>
                  <a:pt x="95" y="1"/>
                </a:cubicBezTo>
                <a:close/>
                <a:moveTo>
                  <a:pt x="91" y="1"/>
                </a:moveTo>
                <a:cubicBezTo>
                  <a:pt x="91" y="0"/>
                  <a:pt x="92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3" y="0"/>
                  <a:pt x="93" y="0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3" y="1"/>
                  <a:pt x="93" y="2"/>
                  <a:pt x="92" y="2"/>
                </a:cubicBezTo>
                <a:cubicBezTo>
                  <a:pt x="92" y="2"/>
                  <a:pt x="92" y="2"/>
                  <a:pt x="92" y="2"/>
                </a:cubicBezTo>
                <a:cubicBezTo>
                  <a:pt x="92" y="2"/>
                  <a:pt x="91" y="1"/>
                  <a:pt x="91" y="1"/>
                </a:cubicBezTo>
                <a:close/>
                <a:moveTo>
                  <a:pt x="87" y="1"/>
                </a:moveTo>
                <a:cubicBezTo>
                  <a:pt x="87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9" y="0"/>
                  <a:pt x="89" y="0"/>
                  <a:pt x="89" y="1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1"/>
                  <a:pt x="89" y="2"/>
                  <a:pt x="88" y="2"/>
                </a:cubicBezTo>
                <a:cubicBezTo>
                  <a:pt x="88" y="2"/>
                  <a:pt x="88" y="2"/>
                  <a:pt x="88" y="2"/>
                </a:cubicBezTo>
                <a:cubicBezTo>
                  <a:pt x="88" y="2"/>
                  <a:pt x="87" y="1"/>
                  <a:pt x="87" y="1"/>
                </a:cubicBezTo>
                <a:close/>
                <a:moveTo>
                  <a:pt x="83" y="1"/>
                </a:moveTo>
                <a:cubicBezTo>
                  <a:pt x="83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5" y="0"/>
                  <a:pt x="85" y="0"/>
                  <a:pt x="85" y="1"/>
                </a:cubicBezTo>
                <a:cubicBezTo>
                  <a:pt x="85" y="1"/>
                  <a:pt x="85" y="1"/>
                  <a:pt x="85" y="1"/>
                </a:cubicBezTo>
                <a:cubicBezTo>
                  <a:pt x="85" y="1"/>
                  <a:pt x="85" y="2"/>
                  <a:pt x="84" y="2"/>
                </a:cubicBezTo>
                <a:cubicBezTo>
                  <a:pt x="84" y="2"/>
                  <a:pt x="84" y="2"/>
                  <a:pt x="84" y="2"/>
                </a:cubicBezTo>
                <a:cubicBezTo>
                  <a:pt x="84" y="2"/>
                  <a:pt x="83" y="1"/>
                  <a:pt x="83" y="1"/>
                </a:cubicBezTo>
                <a:close/>
                <a:moveTo>
                  <a:pt x="79" y="1"/>
                </a:moveTo>
                <a:cubicBezTo>
                  <a:pt x="79" y="0"/>
                  <a:pt x="80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1" y="0"/>
                  <a:pt x="81" y="0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1" y="1"/>
                  <a:pt x="81" y="2"/>
                  <a:pt x="80" y="2"/>
                </a:cubicBezTo>
                <a:cubicBezTo>
                  <a:pt x="80" y="2"/>
                  <a:pt x="80" y="2"/>
                  <a:pt x="80" y="2"/>
                </a:cubicBezTo>
                <a:cubicBezTo>
                  <a:pt x="80" y="2"/>
                  <a:pt x="79" y="1"/>
                  <a:pt x="79" y="1"/>
                </a:cubicBezTo>
                <a:close/>
                <a:moveTo>
                  <a:pt x="75" y="1"/>
                </a:moveTo>
                <a:cubicBezTo>
                  <a:pt x="75" y="0"/>
                  <a:pt x="76" y="0"/>
                  <a:pt x="76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7" y="0"/>
                  <a:pt x="77" y="0"/>
                  <a:pt x="77" y="1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1"/>
                  <a:pt x="77" y="2"/>
                  <a:pt x="76" y="2"/>
                </a:cubicBezTo>
                <a:cubicBezTo>
                  <a:pt x="76" y="2"/>
                  <a:pt x="76" y="2"/>
                  <a:pt x="76" y="2"/>
                </a:cubicBezTo>
                <a:cubicBezTo>
                  <a:pt x="76" y="2"/>
                  <a:pt x="75" y="1"/>
                  <a:pt x="75" y="1"/>
                </a:cubicBezTo>
                <a:close/>
                <a:moveTo>
                  <a:pt x="71" y="1"/>
                </a:moveTo>
                <a:cubicBezTo>
                  <a:pt x="71" y="0"/>
                  <a:pt x="72" y="0"/>
                  <a:pt x="7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3" y="0"/>
                  <a:pt x="73" y="0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3" y="1"/>
                  <a:pt x="73" y="2"/>
                  <a:pt x="72" y="2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2"/>
                  <a:pt x="71" y="1"/>
                  <a:pt x="71" y="1"/>
                </a:cubicBezTo>
                <a:close/>
                <a:moveTo>
                  <a:pt x="67" y="1"/>
                </a:move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69" y="1"/>
                  <a:pt x="69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8" y="2"/>
                  <a:pt x="67" y="1"/>
                  <a:pt x="67" y="1"/>
                </a:cubicBezTo>
                <a:close/>
                <a:moveTo>
                  <a:pt x="63" y="1"/>
                </a:moveTo>
                <a:cubicBezTo>
                  <a:pt x="63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1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1"/>
                  <a:pt x="65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2"/>
                  <a:pt x="63" y="1"/>
                  <a:pt x="63" y="1"/>
                </a:cubicBezTo>
                <a:close/>
                <a:moveTo>
                  <a:pt x="59" y="1"/>
                </a:moveTo>
                <a:cubicBezTo>
                  <a:pt x="59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1" y="0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1" y="2"/>
                  <a:pt x="60" y="2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2"/>
                  <a:pt x="59" y="1"/>
                  <a:pt x="59" y="1"/>
                </a:cubicBezTo>
                <a:close/>
                <a:moveTo>
                  <a:pt x="55" y="1"/>
                </a:moveTo>
                <a:cubicBezTo>
                  <a:pt x="55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7" y="0"/>
                  <a:pt x="57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1"/>
                  <a:pt x="57" y="2"/>
                  <a:pt x="56" y="2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2"/>
                  <a:pt x="55" y="1"/>
                  <a:pt x="55" y="1"/>
                </a:cubicBezTo>
                <a:close/>
                <a:moveTo>
                  <a:pt x="51" y="1"/>
                </a:moveTo>
                <a:cubicBezTo>
                  <a:pt x="51" y="0"/>
                  <a:pt x="52" y="0"/>
                  <a:pt x="5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cubicBezTo>
                  <a:pt x="53" y="1"/>
                  <a:pt x="53" y="1"/>
                  <a:pt x="53" y="1"/>
                </a:cubicBezTo>
                <a:cubicBezTo>
                  <a:pt x="53" y="1"/>
                  <a:pt x="53" y="2"/>
                  <a:pt x="52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1" y="1"/>
                  <a:pt x="51" y="1"/>
                </a:cubicBezTo>
                <a:close/>
                <a:moveTo>
                  <a:pt x="47" y="1"/>
                </a:moveTo>
                <a:cubicBezTo>
                  <a:pt x="47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"/>
                  <a:pt x="49" y="1"/>
                  <a:pt x="49" y="1"/>
                </a:cubicBezTo>
                <a:cubicBezTo>
                  <a:pt x="49" y="1"/>
                  <a:pt x="49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7" y="1"/>
                  <a:pt x="47" y="1"/>
                </a:cubicBezTo>
                <a:close/>
                <a:moveTo>
                  <a:pt x="43" y="1"/>
                </a:moveTo>
                <a:cubicBezTo>
                  <a:pt x="43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1"/>
                  <a:pt x="45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3" y="1"/>
                  <a:pt x="43" y="1"/>
                </a:cubicBezTo>
                <a:close/>
                <a:moveTo>
                  <a:pt x="39" y="1"/>
                </a:moveTo>
                <a:cubicBezTo>
                  <a:pt x="39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1" y="0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2"/>
                  <a:pt x="40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0" y="2"/>
                  <a:pt x="39" y="1"/>
                  <a:pt x="39" y="1"/>
                </a:cubicBezTo>
                <a:close/>
                <a:moveTo>
                  <a:pt x="35" y="1"/>
                </a:moveTo>
                <a:cubicBezTo>
                  <a:pt x="35" y="0"/>
                  <a:pt x="36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6" y="2"/>
                  <a:pt x="35" y="1"/>
                  <a:pt x="35" y="1"/>
                </a:cubicBezTo>
                <a:close/>
                <a:moveTo>
                  <a:pt x="32" y="1"/>
                </a:moveTo>
                <a:cubicBezTo>
                  <a:pt x="32" y="0"/>
                  <a:pt x="32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4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3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2" y="2"/>
                  <a:pt x="32" y="1"/>
                  <a:pt x="32" y="1"/>
                </a:cubicBezTo>
                <a:close/>
                <a:moveTo>
                  <a:pt x="28" y="1"/>
                </a:moveTo>
                <a:cubicBezTo>
                  <a:pt x="28" y="0"/>
                  <a:pt x="28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8" y="2"/>
                  <a:pt x="28" y="1"/>
                  <a:pt x="28" y="1"/>
                </a:cubicBezTo>
                <a:close/>
                <a:moveTo>
                  <a:pt x="24" y="1"/>
                </a:moveTo>
                <a:cubicBezTo>
                  <a:pt x="24" y="0"/>
                  <a:pt x="24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6" y="0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4" y="2"/>
                  <a:pt x="24" y="1"/>
                  <a:pt x="24" y="1"/>
                </a:cubicBezTo>
                <a:close/>
                <a:moveTo>
                  <a:pt x="20" y="1"/>
                </a:moveTo>
                <a:cubicBezTo>
                  <a:pt x="20" y="0"/>
                  <a:pt x="20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1"/>
                  <a:pt x="20" y="1"/>
                </a:cubicBezTo>
                <a:close/>
                <a:moveTo>
                  <a:pt x="16" y="1"/>
                </a:moveTo>
                <a:cubicBezTo>
                  <a:pt x="16" y="0"/>
                  <a:pt x="16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1"/>
                  <a:pt x="16" y="1"/>
                </a:cubicBezTo>
                <a:close/>
                <a:moveTo>
                  <a:pt x="12" y="1"/>
                </a:moveTo>
                <a:cubicBezTo>
                  <a:pt x="12" y="0"/>
                  <a:pt x="12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4" y="0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2"/>
                  <a:pt x="12" y="1"/>
                  <a:pt x="12" y="1"/>
                </a:cubicBezTo>
                <a:close/>
                <a:moveTo>
                  <a:pt x="8" y="1"/>
                </a:move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1"/>
                  <a:pt x="8" y="1"/>
                </a:cubicBezTo>
                <a:close/>
                <a:moveTo>
                  <a:pt x="4" y="1"/>
                </a:moveTo>
                <a:cubicBezTo>
                  <a:pt x="4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1"/>
                  <a:pt x="4" y="1"/>
                </a:cubicBezTo>
                <a:close/>
                <a:moveTo>
                  <a:pt x="0" y="1"/>
                </a:move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626"/>
          <p:cNvSpPr>
            <a:spLocks noEditPoints="1"/>
          </p:cNvSpPr>
          <p:nvPr/>
        </p:nvSpPr>
        <p:spPr bwMode="auto">
          <a:xfrm>
            <a:off x="4260029" y="2918330"/>
            <a:ext cx="3510400" cy="824967"/>
          </a:xfrm>
          <a:custGeom>
            <a:avLst/>
            <a:gdLst>
              <a:gd name="T0" fmla="*/ 2 w 184"/>
              <a:gd name="T1" fmla="*/ 43 h 43"/>
              <a:gd name="T2" fmla="*/ 6 w 184"/>
              <a:gd name="T3" fmla="*/ 43 h 43"/>
              <a:gd name="T4" fmla="*/ 10 w 184"/>
              <a:gd name="T5" fmla="*/ 41 h 43"/>
              <a:gd name="T6" fmla="*/ 13 w 184"/>
              <a:gd name="T7" fmla="*/ 39 h 43"/>
              <a:gd name="T8" fmla="*/ 12 w 184"/>
              <a:gd name="T9" fmla="*/ 40 h 43"/>
              <a:gd name="T10" fmla="*/ 17 w 184"/>
              <a:gd name="T11" fmla="*/ 40 h 43"/>
              <a:gd name="T12" fmla="*/ 21 w 184"/>
              <a:gd name="T13" fmla="*/ 39 h 43"/>
              <a:gd name="T14" fmla="*/ 26 w 184"/>
              <a:gd name="T15" fmla="*/ 37 h 43"/>
              <a:gd name="T16" fmla="*/ 28 w 184"/>
              <a:gd name="T17" fmla="*/ 35 h 43"/>
              <a:gd name="T18" fmla="*/ 28 w 184"/>
              <a:gd name="T19" fmla="*/ 37 h 43"/>
              <a:gd name="T20" fmla="*/ 32 w 184"/>
              <a:gd name="T21" fmla="*/ 36 h 43"/>
              <a:gd name="T22" fmla="*/ 37 w 184"/>
              <a:gd name="T23" fmla="*/ 36 h 43"/>
              <a:gd name="T24" fmla="*/ 41 w 184"/>
              <a:gd name="T25" fmla="*/ 34 h 43"/>
              <a:gd name="T26" fmla="*/ 44 w 184"/>
              <a:gd name="T27" fmla="*/ 32 h 43"/>
              <a:gd name="T28" fmla="*/ 43 w 184"/>
              <a:gd name="T29" fmla="*/ 33 h 43"/>
              <a:gd name="T30" fmla="*/ 48 w 184"/>
              <a:gd name="T31" fmla="*/ 33 h 43"/>
              <a:gd name="T32" fmla="*/ 52 w 184"/>
              <a:gd name="T33" fmla="*/ 32 h 43"/>
              <a:gd name="T34" fmla="*/ 57 w 184"/>
              <a:gd name="T35" fmla="*/ 30 h 43"/>
              <a:gd name="T36" fmla="*/ 59 w 184"/>
              <a:gd name="T37" fmla="*/ 28 h 43"/>
              <a:gd name="T38" fmla="*/ 59 w 184"/>
              <a:gd name="T39" fmla="*/ 30 h 43"/>
              <a:gd name="T40" fmla="*/ 63 w 184"/>
              <a:gd name="T41" fmla="*/ 30 h 43"/>
              <a:gd name="T42" fmla="*/ 67 w 184"/>
              <a:gd name="T43" fmla="*/ 29 h 43"/>
              <a:gd name="T44" fmla="*/ 72 w 184"/>
              <a:gd name="T45" fmla="*/ 27 h 43"/>
              <a:gd name="T46" fmla="*/ 75 w 184"/>
              <a:gd name="T47" fmla="*/ 25 h 43"/>
              <a:gd name="T48" fmla="*/ 74 w 184"/>
              <a:gd name="T49" fmla="*/ 26 h 43"/>
              <a:gd name="T50" fmla="*/ 79 w 184"/>
              <a:gd name="T51" fmla="*/ 26 h 43"/>
              <a:gd name="T52" fmla="*/ 83 w 184"/>
              <a:gd name="T53" fmla="*/ 25 h 43"/>
              <a:gd name="T54" fmla="*/ 88 w 184"/>
              <a:gd name="T55" fmla="*/ 23 h 43"/>
              <a:gd name="T56" fmla="*/ 90 w 184"/>
              <a:gd name="T57" fmla="*/ 21 h 43"/>
              <a:gd name="T58" fmla="*/ 89 w 184"/>
              <a:gd name="T59" fmla="*/ 23 h 43"/>
              <a:gd name="T60" fmla="*/ 94 w 184"/>
              <a:gd name="T61" fmla="*/ 23 h 43"/>
              <a:gd name="T62" fmla="*/ 98 w 184"/>
              <a:gd name="T63" fmla="*/ 22 h 43"/>
              <a:gd name="T64" fmla="*/ 103 w 184"/>
              <a:gd name="T65" fmla="*/ 20 h 43"/>
              <a:gd name="T66" fmla="*/ 106 w 184"/>
              <a:gd name="T67" fmla="*/ 18 h 43"/>
              <a:gd name="T68" fmla="*/ 105 w 184"/>
              <a:gd name="T69" fmla="*/ 19 h 43"/>
              <a:gd name="T70" fmla="*/ 110 w 184"/>
              <a:gd name="T71" fmla="*/ 19 h 43"/>
              <a:gd name="T72" fmla="*/ 114 w 184"/>
              <a:gd name="T73" fmla="*/ 18 h 43"/>
              <a:gd name="T74" fmla="*/ 118 w 184"/>
              <a:gd name="T75" fmla="*/ 16 h 43"/>
              <a:gd name="T76" fmla="*/ 121 w 184"/>
              <a:gd name="T77" fmla="*/ 14 h 43"/>
              <a:gd name="T78" fmla="*/ 120 w 184"/>
              <a:gd name="T79" fmla="*/ 16 h 43"/>
              <a:gd name="T80" fmla="*/ 125 w 184"/>
              <a:gd name="T81" fmla="*/ 16 h 43"/>
              <a:gd name="T82" fmla="*/ 129 w 184"/>
              <a:gd name="T83" fmla="*/ 15 h 43"/>
              <a:gd name="T84" fmla="*/ 134 w 184"/>
              <a:gd name="T85" fmla="*/ 13 h 43"/>
              <a:gd name="T86" fmla="*/ 137 w 184"/>
              <a:gd name="T87" fmla="*/ 11 h 43"/>
              <a:gd name="T88" fmla="*/ 136 w 184"/>
              <a:gd name="T89" fmla="*/ 12 h 43"/>
              <a:gd name="T90" fmla="*/ 141 w 184"/>
              <a:gd name="T91" fmla="*/ 12 h 43"/>
              <a:gd name="T92" fmla="*/ 145 w 184"/>
              <a:gd name="T93" fmla="*/ 11 h 43"/>
              <a:gd name="T94" fmla="*/ 149 w 184"/>
              <a:gd name="T95" fmla="*/ 9 h 43"/>
              <a:gd name="T96" fmla="*/ 152 w 184"/>
              <a:gd name="T97" fmla="*/ 8 h 43"/>
              <a:gd name="T98" fmla="*/ 151 w 184"/>
              <a:gd name="T99" fmla="*/ 9 h 43"/>
              <a:gd name="T100" fmla="*/ 156 w 184"/>
              <a:gd name="T101" fmla="*/ 9 h 43"/>
              <a:gd name="T102" fmla="*/ 160 w 184"/>
              <a:gd name="T103" fmla="*/ 8 h 43"/>
              <a:gd name="T104" fmla="*/ 165 w 184"/>
              <a:gd name="T105" fmla="*/ 6 h 43"/>
              <a:gd name="T106" fmla="*/ 167 w 184"/>
              <a:gd name="T107" fmla="*/ 4 h 43"/>
              <a:gd name="T108" fmla="*/ 167 w 184"/>
              <a:gd name="T109" fmla="*/ 5 h 43"/>
              <a:gd name="T110" fmla="*/ 172 w 184"/>
              <a:gd name="T111" fmla="*/ 5 h 43"/>
              <a:gd name="T112" fmla="*/ 176 w 184"/>
              <a:gd name="T113" fmla="*/ 4 h 43"/>
              <a:gd name="T114" fmla="*/ 180 w 184"/>
              <a:gd name="T115" fmla="*/ 2 h 43"/>
              <a:gd name="T116" fmla="*/ 183 w 184"/>
              <a:gd name="T117" fmla="*/ 1 h 43"/>
              <a:gd name="T118" fmla="*/ 182 w 184"/>
              <a:gd name="T119" fmla="*/ 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4" h="43">
                <a:moveTo>
                  <a:pt x="1" y="43"/>
                </a:moveTo>
                <a:cubicBezTo>
                  <a:pt x="0" y="42"/>
                  <a:pt x="1" y="42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2" y="41"/>
                  <a:pt x="2" y="42"/>
                  <a:pt x="3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3" y="43"/>
                  <a:pt x="2" y="43"/>
                  <a:pt x="2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1" y="43"/>
                  <a:pt x="1" y="43"/>
                  <a:pt x="1" y="43"/>
                </a:cubicBezTo>
                <a:close/>
                <a:moveTo>
                  <a:pt x="4" y="42"/>
                </a:moveTo>
                <a:cubicBezTo>
                  <a:pt x="4" y="41"/>
                  <a:pt x="5" y="41"/>
                  <a:pt x="5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6" y="40"/>
                  <a:pt x="6" y="41"/>
                  <a:pt x="6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2"/>
                  <a:pt x="6" y="42"/>
                  <a:pt x="6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3"/>
                  <a:pt x="5" y="43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3"/>
                  <a:pt x="5" y="42"/>
                  <a:pt x="4" y="42"/>
                </a:cubicBezTo>
                <a:close/>
                <a:moveTo>
                  <a:pt x="8" y="41"/>
                </a:moveTo>
                <a:cubicBezTo>
                  <a:pt x="8" y="40"/>
                  <a:pt x="8" y="40"/>
                  <a:pt x="9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10" y="40"/>
                  <a:pt x="10" y="40"/>
                  <a:pt x="10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10" y="41"/>
                  <a:pt x="10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8" y="41"/>
                  <a:pt x="8" y="41"/>
                </a:cubicBezTo>
                <a:close/>
                <a:moveTo>
                  <a:pt x="12" y="40"/>
                </a:moveTo>
                <a:cubicBezTo>
                  <a:pt x="12" y="40"/>
                  <a:pt x="12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1"/>
                  <a:pt x="13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1"/>
                  <a:pt x="12" y="41"/>
                  <a:pt x="12" y="40"/>
                </a:cubicBezTo>
                <a:close/>
                <a:moveTo>
                  <a:pt x="16" y="39"/>
                </a:moveTo>
                <a:cubicBezTo>
                  <a:pt x="16" y="39"/>
                  <a:pt x="16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8" y="38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9"/>
                  <a:pt x="18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6" y="40"/>
                  <a:pt x="16" y="39"/>
                </a:cubicBezTo>
                <a:close/>
                <a:moveTo>
                  <a:pt x="20" y="38"/>
                </a:moveTo>
                <a:cubicBezTo>
                  <a:pt x="20" y="38"/>
                  <a:pt x="20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7"/>
                  <a:pt x="22" y="37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0" y="39"/>
                  <a:pt x="20" y="39"/>
                  <a:pt x="20" y="38"/>
                </a:cubicBezTo>
                <a:close/>
                <a:moveTo>
                  <a:pt x="24" y="37"/>
                </a:moveTo>
                <a:cubicBezTo>
                  <a:pt x="24" y="37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6" y="36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4" y="38"/>
                  <a:pt x="24" y="38"/>
                  <a:pt x="24" y="37"/>
                </a:cubicBezTo>
                <a:close/>
                <a:moveTo>
                  <a:pt x="28" y="37"/>
                </a:moveTo>
                <a:cubicBezTo>
                  <a:pt x="27" y="36"/>
                  <a:pt x="28" y="36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9" y="35"/>
                  <a:pt x="29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8" y="37"/>
                  <a:pt x="28" y="37"/>
                  <a:pt x="28" y="37"/>
                </a:cubicBezTo>
                <a:close/>
                <a:moveTo>
                  <a:pt x="31" y="36"/>
                </a:moveTo>
                <a:cubicBezTo>
                  <a:pt x="31" y="35"/>
                  <a:pt x="32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3" y="34"/>
                  <a:pt x="33" y="35"/>
                  <a:pt x="33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4" y="36"/>
                  <a:pt x="33" y="36"/>
                  <a:pt x="33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6"/>
                  <a:pt x="33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1" y="36"/>
                </a:cubicBezTo>
                <a:close/>
                <a:moveTo>
                  <a:pt x="35" y="35"/>
                </a:moveTo>
                <a:cubicBezTo>
                  <a:pt x="35" y="34"/>
                  <a:pt x="36" y="34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5"/>
                  <a:pt x="37" y="35"/>
                  <a:pt x="37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5" y="35"/>
                  <a:pt x="35" y="35"/>
                </a:cubicBezTo>
                <a:close/>
                <a:moveTo>
                  <a:pt x="39" y="34"/>
                </a:move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3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39" y="34"/>
                  <a:pt x="39" y="34"/>
                </a:cubicBezTo>
                <a:close/>
                <a:moveTo>
                  <a:pt x="43" y="33"/>
                </a:moveTo>
                <a:cubicBezTo>
                  <a:pt x="43" y="33"/>
                  <a:pt x="43" y="32"/>
                  <a:pt x="44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2"/>
                  <a:pt x="45" y="32"/>
                  <a:pt x="45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3"/>
                  <a:pt x="45" y="34"/>
                  <a:pt x="44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4" y="34"/>
                  <a:pt x="43" y="34"/>
                  <a:pt x="43" y="33"/>
                </a:cubicBezTo>
                <a:close/>
                <a:moveTo>
                  <a:pt x="47" y="32"/>
                </a:moveTo>
                <a:cubicBezTo>
                  <a:pt x="47" y="32"/>
                  <a:pt x="47" y="31"/>
                  <a:pt x="48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9" y="31"/>
                  <a:pt x="4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49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7" y="33"/>
                  <a:pt x="47" y="33"/>
                  <a:pt x="47" y="32"/>
                </a:cubicBezTo>
                <a:close/>
                <a:moveTo>
                  <a:pt x="51" y="31"/>
                </a:moveTo>
                <a:cubicBezTo>
                  <a:pt x="51" y="31"/>
                  <a:pt x="51" y="30"/>
                  <a:pt x="52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0"/>
                  <a:pt x="53" y="30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2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1" y="32"/>
                  <a:pt x="51" y="32"/>
                  <a:pt x="51" y="31"/>
                </a:cubicBezTo>
                <a:close/>
                <a:moveTo>
                  <a:pt x="55" y="30"/>
                </a:moveTo>
                <a:cubicBezTo>
                  <a:pt x="55" y="30"/>
                  <a:pt x="55" y="29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6" y="29"/>
                  <a:pt x="56" y="30"/>
                  <a:pt x="57" y="30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1"/>
                  <a:pt x="56" y="31"/>
                  <a:pt x="56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5" y="31"/>
                  <a:pt x="55" y="31"/>
                  <a:pt x="55" y="30"/>
                </a:cubicBezTo>
                <a:close/>
                <a:moveTo>
                  <a:pt x="59" y="30"/>
                </a:moveTo>
                <a:cubicBezTo>
                  <a:pt x="58" y="29"/>
                  <a:pt x="59" y="29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8"/>
                  <a:pt x="60" y="29"/>
                  <a:pt x="60" y="29"/>
                </a:cubicBezTo>
                <a:cubicBezTo>
                  <a:pt x="60" y="29"/>
                  <a:pt x="60" y="29"/>
                  <a:pt x="60" y="29"/>
                </a:cubicBezTo>
                <a:cubicBezTo>
                  <a:pt x="61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59" y="30"/>
                </a:cubicBezTo>
                <a:cubicBezTo>
                  <a:pt x="59" y="30"/>
                  <a:pt x="59" y="30"/>
                  <a:pt x="59" y="30"/>
                </a:cubicBezTo>
                <a:cubicBezTo>
                  <a:pt x="59" y="30"/>
                  <a:pt x="59" y="30"/>
                  <a:pt x="59" y="30"/>
                </a:cubicBezTo>
                <a:close/>
                <a:moveTo>
                  <a:pt x="62" y="29"/>
                </a:moveTo>
                <a:cubicBezTo>
                  <a:pt x="62" y="28"/>
                  <a:pt x="63" y="28"/>
                  <a:pt x="63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64" y="27"/>
                  <a:pt x="64" y="28"/>
                  <a:pt x="64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29"/>
                  <a:pt x="64" y="29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2" y="29"/>
                  <a:pt x="62" y="29"/>
                </a:cubicBezTo>
                <a:close/>
                <a:moveTo>
                  <a:pt x="66" y="28"/>
                </a:moveTo>
                <a:cubicBezTo>
                  <a:pt x="66" y="27"/>
                  <a:pt x="66" y="27"/>
                  <a:pt x="67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8" y="28"/>
                  <a:pt x="68" y="29"/>
                  <a:pt x="67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6" y="28"/>
                  <a:pt x="66" y="28"/>
                </a:cubicBezTo>
                <a:close/>
                <a:moveTo>
                  <a:pt x="70" y="27"/>
                </a:moveTo>
                <a:cubicBezTo>
                  <a:pt x="70" y="26"/>
                  <a:pt x="70" y="26"/>
                  <a:pt x="71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1" y="26"/>
                  <a:pt x="72" y="26"/>
                  <a:pt x="72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7"/>
                  <a:pt x="72" y="28"/>
                  <a:pt x="71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8"/>
                  <a:pt x="70" y="27"/>
                  <a:pt x="70" y="27"/>
                </a:cubicBezTo>
                <a:close/>
                <a:moveTo>
                  <a:pt x="74" y="26"/>
                </a:moveTo>
                <a:cubicBezTo>
                  <a:pt x="74" y="26"/>
                  <a:pt x="74" y="25"/>
                  <a:pt x="75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6" y="25"/>
                  <a:pt x="76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7"/>
                  <a:pt x="75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74" y="27"/>
                  <a:pt x="74" y="27"/>
                  <a:pt x="74" y="26"/>
                </a:cubicBezTo>
                <a:close/>
                <a:moveTo>
                  <a:pt x="78" y="25"/>
                </a:moveTo>
                <a:cubicBezTo>
                  <a:pt x="78" y="25"/>
                  <a:pt x="78" y="24"/>
                  <a:pt x="79" y="24"/>
                </a:cubicBezTo>
                <a:cubicBezTo>
                  <a:pt x="79" y="24"/>
                  <a:pt x="79" y="24"/>
                  <a:pt x="79" y="24"/>
                </a:cubicBezTo>
                <a:cubicBezTo>
                  <a:pt x="79" y="24"/>
                  <a:pt x="80" y="24"/>
                  <a:pt x="80" y="25"/>
                </a:cubicBezTo>
                <a:cubicBezTo>
                  <a:pt x="80" y="25"/>
                  <a:pt x="80" y="25"/>
                  <a:pt x="80" y="25"/>
                </a:cubicBezTo>
                <a:cubicBezTo>
                  <a:pt x="80" y="25"/>
                  <a:pt x="80" y="26"/>
                  <a:pt x="79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8" y="26"/>
                  <a:pt x="78" y="26"/>
                  <a:pt x="78" y="25"/>
                </a:cubicBezTo>
                <a:close/>
                <a:moveTo>
                  <a:pt x="82" y="24"/>
                </a:moveTo>
                <a:cubicBezTo>
                  <a:pt x="82" y="24"/>
                  <a:pt x="82" y="23"/>
                  <a:pt x="82" y="23"/>
                </a:cubicBezTo>
                <a:cubicBezTo>
                  <a:pt x="82" y="23"/>
                  <a:pt x="82" y="23"/>
                  <a:pt x="82" y="23"/>
                </a:cubicBezTo>
                <a:cubicBezTo>
                  <a:pt x="83" y="23"/>
                  <a:pt x="84" y="23"/>
                  <a:pt x="84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4" y="24"/>
                  <a:pt x="83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2" y="25"/>
                  <a:pt x="82" y="25"/>
                  <a:pt x="82" y="24"/>
                </a:cubicBezTo>
                <a:close/>
                <a:moveTo>
                  <a:pt x="86" y="24"/>
                </a:moveTo>
                <a:cubicBezTo>
                  <a:pt x="85" y="23"/>
                  <a:pt x="86" y="22"/>
                  <a:pt x="86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87" y="22"/>
                  <a:pt x="87" y="23"/>
                  <a:pt x="88" y="23"/>
                </a:cubicBezTo>
                <a:cubicBezTo>
                  <a:pt x="88" y="23"/>
                  <a:pt x="88" y="23"/>
                  <a:pt x="88" y="23"/>
                </a:cubicBezTo>
                <a:cubicBezTo>
                  <a:pt x="88" y="24"/>
                  <a:pt x="87" y="24"/>
                  <a:pt x="87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7" y="24"/>
                  <a:pt x="87" y="24"/>
                  <a:pt x="87" y="24"/>
                </a:cubicBezTo>
                <a:cubicBezTo>
                  <a:pt x="86" y="24"/>
                  <a:pt x="86" y="24"/>
                  <a:pt x="86" y="24"/>
                </a:cubicBezTo>
                <a:close/>
                <a:moveTo>
                  <a:pt x="89" y="23"/>
                </a:moveTo>
                <a:cubicBezTo>
                  <a:pt x="89" y="22"/>
                  <a:pt x="90" y="22"/>
                  <a:pt x="90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1" y="21"/>
                  <a:pt x="91" y="22"/>
                  <a:pt x="91" y="22"/>
                </a:cubicBezTo>
                <a:cubicBezTo>
                  <a:pt x="91" y="22"/>
                  <a:pt x="91" y="22"/>
                  <a:pt x="91" y="22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3"/>
                  <a:pt x="90" y="23"/>
                  <a:pt x="90" y="23"/>
                </a:cubicBezTo>
                <a:cubicBezTo>
                  <a:pt x="90" y="23"/>
                  <a:pt x="90" y="23"/>
                  <a:pt x="90" y="23"/>
                </a:cubicBezTo>
                <a:cubicBezTo>
                  <a:pt x="90" y="23"/>
                  <a:pt x="90" y="23"/>
                  <a:pt x="89" y="23"/>
                </a:cubicBezTo>
                <a:close/>
                <a:moveTo>
                  <a:pt x="93" y="22"/>
                </a:moveTo>
                <a:cubicBezTo>
                  <a:pt x="93" y="21"/>
                  <a:pt x="94" y="21"/>
                  <a:pt x="94" y="21"/>
                </a:cubicBezTo>
                <a:cubicBezTo>
                  <a:pt x="94" y="21"/>
                  <a:pt x="94" y="21"/>
                  <a:pt x="94" y="21"/>
                </a:cubicBezTo>
                <a:cubicBezTo>
                  <a:pt x="95" y="20"/>
                  <a:pt x="95" y="21"/>
                  <a:pt x="95" y="21"/>
                </a:cubicBezTo>
                <a:cubicBezTo>
                  <a:pt x="95" y="21"/>
                  <a:pt x="95" y="21"/>
                  <a:pt x="95" y="21"/>
                </a:cubicBezTo>
                <a:cubicBezTo>
                  <a:pt x="95" y="22"/>
                  <a:pt x="95" y="22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4" y="23"/>
                  <a:pt x="93" y="22"/>
                  <a:pt x="93" y="22"/>
                </a:cubicBezTo>
                <a:close/>
                <a:moveTo>
                  <a:pt x="97" y="21"/>
                </a:moveTo>
                <a:cubicBezTo>
                  <a:pt x="97" y="20"/>
                  <a:pt x="97" y="20"/>
                  <a:pt x="98" y="20"/>
                </a:cubicBezTo>
                <a:cubicBezTo>
                  <a:pt x="98" y="20"/>
                  <a:pt x="98" y="20"/>
                  <a:pt x="98" y="20"/>
                </a:cubicBezTo>
                <a:cubicBezTo>
                  <a:pt x="98" y="20"/>
                  <a:pt x="99" y="20"/>
                  <a:pt x="99" y="20"/>
                </a:cubicBezTo>
                <a:cubicBezTo>
                  <a:pt x="99" y="20"/>
                  <a:pt x="99" y="20"/>
                  <a:pt x="99" y="20"/>
                </a:cubicBezTo>
                <a:cubicBezTo>
                  <a:pt x="99" y="21"/>
                  <a:pt x="99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7" y="21"/>
                  <a:pt x="97" y="21"/>
                </a:cubicBezTo>
                <a:close/>
                <a:moveTo>
                  <a:pt x="101" y="20"/>
                </a:moveTo>
                <a:cubicBezTo>
                  <a:pt x="101" y="20"/>
                  <a:pt x="101" y="19"/>
                  <a:pt x="102" y="19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2" y="19"/>
                  <a:pt x="103" y="19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1"/>
                  <a:pt x="102" y="21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102" y="21"/>
                  <a:pt x="101" y="21"/>
                  <a:pt x="101" y="20"/>
                </a:cubicBezTo>
                <a:close/>
                <a:moveTo>
                  <a:pt x="105" y="19"/>
                </a:moveTo>
                <a:cubicBezTo>
                  <a:pt x="105" y="19"/>
                  <a:pt x="105" y="18"/>
                  <a:pt x="106" y="18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6" y="18"/>
                  <a:pt x="107" y="18"/>
                  <a:pt x="107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7" y="20"/>
                  <a:pt x="106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5" y="20"/>
                  <a:pt x="105" y="20"/>
                  <a:pt x="105" y="19"/>
                </a:cubicBezTo>
                <a:close/>
                <a:moveTo>
                  <a:pt x="109" y="18"/>
                </a:moveTo>
                <a:cubicBezTo>
                  <a:pt x="109" y="18"/>
                  <a:pt x="109" y="17"/>
                  <a:pt x="109" y="17"/>
                </a:cubicBezTo>
                <a:cubicBezTo>
                  <a:pt x="109" y="17"/>
                  <a:pt x="109" y="17"/>
                  <a:pt x="109" y="17"/>
                </a:cubicBezTo>
                <a:cubicBezTo>
                  <a:pt x="110" y="17"/>
                  <a:pt x="111" y="17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8"/>
                  <a:pt x="110" y="19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09" y="19"/>
                  <a:pt x="109" y="19"/>
                  <a:pt x="109" y="18"/>
                </a:cubicBezTo>
                <a:close/>
                <a:moveTo>
                  <a:pt x="113" y="17"/>
                </a:moveTo>
                <a:cubicBezTo>
                  <a:pt x="112" y="17"/>
                  <a:pt x="113" y="16"/>
                  <a:pt x="113" y="16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4" y="16"/>
                  <a:pt x="114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8"/>
                  <a:pt x="114" y="18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3" y="18"/>
                  <a:pt x="113" y="18"/>
                  <a:pt x="113" y="17"/>
                </a:cubicBezTo>
                <a:close/>
                <a:moveTo>
                  <a:pt x="116" y="17"/>
                </a:moveTo>
                <a:cubicBezTo>
                  <a:pt x="116" y="16"/>
                  <a:pt x="117" y="15"/>
                  <a:pt x="117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8" y="15"/>
                  <a:pt x="118" y="16"/>
                  <a:pt x="118" y="16"/>
                </a:cubicBezTo>
                <a:cubicBezTo>
                  <a:pt x="118" y="16"/>
                  <a:pt x="118" y="16"/>
                  <a:pt x="118" y="16"/>
                </a:cubicBezTo>
                <a:cubicBezTo>
                  <a:pt x="119" y="17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8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lose/>
                <a:moveTo>
                  <a:pt x="120" y="16"/>
                </a:moveTo>
                <a:cubicBezTo>
                  <a:pt x="120" y="15"/>
                  <a:pt x="121" y="15"/>
                  <a:pt x="121" y="14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2" y="14"/>
                  <a:pt x="122" y="15"/>
                  <a:pt x="122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22" y="16"/>
                  <a:pt x="122" y="16"/>
                  <a:pt x="122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0" y="16"/>
                  <a:pt x="120" y="16"/>
                </a:cubicBezTo>
                <a:close/>
                <a:moveTo>
                  <a:pt x="124" y="15"/>
                </a:moveTo>
                <a:cubicBezTo>
                  <a:pt x="124" y="14"/>
                  <a:pt x="124" y="14"/>
                  <a:pt x="125" y="14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5" y="14"/>
                  <a:pt x="126" y="14"/>
                  <a:pt x="126" y="14"/>
                </a:cubicBezTo>
                <a:cubicBezTo>
                  <a:pt x="126" y="14"/>
                  <a:pt x="126" y="14"/>
                  <a:pt x="126" y="14"/>
                </a:cubicBezTo>
                <a:cubicBezTo>
                  <a:pt x="126" y="15"/>
                  <a:pt x="126" y="15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4" y="15"/>
                  <a:pt x="124" y="15"/>
                </a:cubicBezTo>
                <a:close/>
                <a:moveTo>
                  <a:pt x="128" y="14"/>
                </a:moveTo>
                <a:cubicBezTo>
                  <a:pt x="128" y="13"/>
                  <a:pt x="128" y="13"/>
                  <a:pt x="129" y="13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9" y="13"/>
                  <a:pt x="130" y="13"/>
                  <a:pt x="130" y="14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5"/>
                  <a:pt x="129" y="15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9" y="15"/>
                  <a:pt x="128" y="14"/>
                  <a:pt x="128" y="14"/>
                </a:cubicBezTo>
                <a:close/>
                <a:moveTo>
                  <a:pt x="132" y="13"/>
                </a:moveTo>
                <a:cubicBezTo>
                  <a:pt x="132" y="13"/>
                  <a:pt x="132" y="12"/>
                  <a:pt x="133" y="12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12"/>
                  <a:pt x="134" y="12"/>
                  <a:pt x="134" y="13"/>
                </a:cubicBezTo>
                <a:cubicBezTo>
                  <a:pt x="134" y="13"/>
                  <a:pt x="134" y="13"/>
                  <a:pt x="134" y="13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3" y="14"/>
                  <a:pt x="133" y="14"/>
                  <a:pt x="133" y="14"/>
                </a:cubicBezTo>
                <a:cubicBezTo>
                  <a:pt x="132" y="14"/>
                  <a:pt x="132" y="14"/>
                  <a:pt x="132" y="13"/>
                </a:cubicBezTo>
                <a:close/>
                <a:moveTo>
                  <a:pt x="136" y="12"/>
                </a:moveTo>
                <a:cubicBezTo>
                  <a:pt x="136" y="12"/>
                  <a:pt x="136" y="11"/>
                  <a:pt x="137" y="11"/>
                </a:cubicBezTo>
                <a:cubicBezTo>
                  <a:pt x="137" y="11"/>
                  <a:pt x="137" y="11"/>
                  <a:pt x="137" y="11"/>
                </a:cubicBezTo>
                <a:cubicBezTo>
                  <a:pt x="137" y="11"/>
                  <a:pt x="138" y="11"/>
                  <a:pt x="138" y="12"/>
                </a:cubicBezTo>
                <a:cubicBezTo>
                  <a:pt x="138" y="12"/>
                  <a:pt x="138" y="12"/>
                  <a:pt x="138" y="12"/>
                </a:cubicBezTo>
                <a:cubicBezTo>
                  <a:pt x="138" y="12"/>
                  <a:pt x="138" y="13"/>
                  <a:pt x="137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36" y="13"/>
                  <a:pt x="136" y="13"/>
                  <a:pt x="136" y="12"/>
                </a:cubicBezTo>
                <a:close/>
                <a:moveTo>
                  <a:pt x="140" y="11"/>
                </a:moveTo>
                <a:cubicBezTo>
                  <a:pt x="140" y="11"/>
                  <a:pt x="140" y="10"/>
                  <a:pt x="140" y="10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1" y="10"/>
                  <a:pt x="141" y="10"/>
                  <a:pt x="142" y="11"/>
                </a:cubicBezTo>
                <a:cubicBezTo>
                  <a:pt x="142" y="11"/>
                  <a:pt x="142" y="11"/>
                  <a:pt x="142" y="11"/>
                </a:cubicBezTo>
                <a:cubicBezTo>
                  <a:pt x="142" y="11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0" y="12"/>
                  <a:pt x="140" y="12"/>
                  <a:pt x="140" y="11"/>
                </a:cubicBezTo>
                <a:close/>
                <a:moveTo>
                  <a:pt x="144" y="10"/>
                </a:moveTo>
                <a:cubicBezTo>
                  <a:pt x="143" y="10"/>
                  <a:pt x="144" y="9"/>
                  <a:pt x="144" y="9"/>
                </a:cubicBezTo>
                <a:cubicBezTo>
                  <a:pt x="144" y="9"/>
                  <a:pt x="144" y="9"/>
                  <a:pt x="144" y="9"/>
                </a:cubicBezTo>
                <a:cubicBezTo>
                  <a:pt x="145" y="9"/>
                  <a:pt x="145" y="9"/>
                  <a:pt x="145" y="10"/>
                </a:cubicBezTo>
                <a:cubicBezTo>
                  <a:pt x="145" y="10"/>
                  <a:pt x="145" y="10"/>
                  <a:pt x="145" y="10"/>
                </a:cubicBezTo>
                <a:cubicBezTo>
                  <a:pt x="146" y="11"/>
                  <a:pt x="145" y="11"/>
                  <a:pt x="145" y="11"/>
                </a:cubicBezTo>
                <a:cubicBezTo>
                  <a:pt x="145" y="11"/>
                  <a:pt x="145" y="11"/>
                  <a:pt x="145" y="11"/>
                </a:cubicBezTo>
                <a:cubicBezTo>
                  <a:pt x="145" y="11"/>
                  <a:pt x="145" y="11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4" y="11"/>
                  <a:pt x="144" y="11"/>
                  <a:pt x="144" y="10"/>
                </a:cubicBezTo>
                <a:close/>
                <a:moveTo>
                  <a:pt x="147" y="10"/>
                </a:moveTo>
                <a:cubicBezTo>
                  <a:pt x="147" y="9"/>
                  <a:pt x="148" y="9"/>
                  <a:pt x="148" y="8"/>
                </a:cubicBezTo>
                <a:cubicBezTo>
                  <a:pt x="148" y="8"/>
                  <a:pt x="148" y="8"/>
                  <a:pt x="148" y="8"/>
                </a:cubicBezTo>
                <a:cubicBezTo>
                  <a:pt x="149" y="8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9" y="10"/>
                  <a:pt x="148" y="10"/>
                  <a:pt x="148" y="10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48" y="10"/>
                  <a:pt x="147" y="10"/>
                  <a:pt x="147" y="10"/>
                </a:cubicBezTo>
                <a:close/>
                <a:moveTo>
                  <a:pt x="151" y="9"/>
                </a:moveTo>
                <a:cubicBezTo>
                  <a:pt x="151" y="8"/>
                  <a:pt x="151" y="8"/>
                  <a:pt x="152" y="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3" y="7"/>
                  <a:pt x="153" y="8"/>
                  <a:pt x="153" y="8"/>
                </a:cubicBezTo>
                <a:cubicBezTo>
                  <a:pt x="153" y="8"/>
                  <a:pt x="153" y="8"/>
                  <a:pt x="153" y="8"/>
                </a:cubicBezTo>
                <a:cubicBezTo>
                  <a:pt x="153" y="9"/>
                  <a:pt x="153" y="9"/>
                  <a:pt x="152" y="9"/>
                </a:cubicBezTo>
                <a:cubicBezTo>
                  <a:pt x="152" y="9"/>
                  <a:pt x="152" y="9"/>
                  <a:pt x="152" y="9"/>
                </a:cubicBezTo>
                <a:cubicBezTo>
                  <a:pt x="152" y="9"/>
                  <a:pt x="152" y="10"/>
                  <a:pt x="152" y="10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52" y="10"/>
                  <a:pt x="151" y="9"/>
                  <a:pt x="151" y="9"/>
                </a:cubicBezTo>
                <a:close/>
                <a:moveTo>
                  <a:pt x="155" y="8"/>
                </a:moveTo>
                <a:cubicBezTo>
                  <a:pt x="155" y="7"/>
                  <a:pt x="155" y="7"/>
                  <a:pt x="156" y="7"/>
                </a:cubicBezTo>
                <a:cubicBezTo>
                  <a:pt x="156" y="7"/>
                  <a:pt x="156" y="7"/>
                  <a:pt x="156" y="7"/>
                </a:cubicBezTo>
                <a:cubicBezTo>
                  <a:pt x="156" y="7"/>
                  <a:pt x="157" y="7"/>
                  <a:pt x="157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7" y="8"/>
                  <a:pt x="157" y="8"/>
                  <a:pt x="156" y="9"/>
                </a:cubicBezTo>
                <a:cubicBezTo>
                  <a:pt x="156" y="9"/>
                  <a:pt x="156" y="9"/>
                  <a:pt x="156" y="9"/>
                </a:cubicBezTo>
                <a:cubicBezTo>
                  <a:pt x="156" y="9"/>
                  <a:pt x="156" y="9"/>
                  <a:pt x="156" y="9"/>
                </a:cubicBezTo>
                <a:cubicBezTo>
                  <a:pt x="156" y="9"/>
                  <a:pt x="156" y="9"/>
                  <a:pt x="156" y="9"/>
                </a:cubicBezTo>
                <a:cubicBezTo>
                  <a:pt x="156" y="9"/>
                  <a:pt x="155" y="8"/>
                  <a:pt x="155" y="8"/>
                </a:cubicBezTo>
                <a:close/>
                <a:moveTo>
                  <a:pt x="159" y="7"/>
                </a:moveTo>
                <a:cubicBezTo>
                  <a:pt x="159" y="6"/>
                  <a:pt x="159" y="6"/>
                  <a:pt x="160" y="6"/>
                </a:cubicBezTo>
                <a:cubicBezTo>
                  <a:pt x="160" y="6"/>
                  <a:pt x="160" y="6"/>
                  <a:pt x="160" y="6"/>
                </a:cubicBezTo>
                <a:cubicBezTo>
                  <a:pt x="160" y="6"/>
                  <a:pt x="161" y="6"/>
                  <a:pt x="161" y="7"/>
                </a:cubicBezTo>
                <a:cubicBezTo>
                  <a:pt x="161" y="7"/>
                  <a:pt x="161" y="7"/>
                  <a:pt x="161" y="7"/>
                </a:cubicBezTo>
                <a:cubicBezTo>
                  <a:pt x="161" y="7"/>
                  <a:pt x="161" y="8"/>
                  <a:pt x="160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60" y="8"/>
                  <a:pt x="160" y="8"/>
                  <a:pt x="160" y="8"/>
                </a:cubicBezTo>
                <a:cubicBezTo>
                  <a:pt x="159" y="8"/>
                  <a:pt x="159" y="7"/>
                  <a:pt x="159" y="7"/>
                </a:cubicBezTo>
                <a:close/>
                <a:moveTo>
                  <a:pt x="163" y="6"/>
                </a:moveTo>
                <a:cubicBezTo>
                  <a:pt x="163" y="6"/>
                  <a:pt x="163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5" y="5"/>
                  <a:pt x="165" y="6"/>
                </a:cubicBezTo>
                <a:cubicBezTo>
                  <a:pt x="165" y="6"/>
                  <a:pt x="165" y="6"/>
                  <a:pt x="165" y="6"/>
                </a:cubicBezTo>
                <a:cubicBezTo>
                  <a:pt x="165" y="6"/>
                  <a:pt x="165" y="7"/>
                  <a:pt x="164" y="7"/>
                </a:cubicBezTo>
                <a:cubicBezTo>
                  <a:pt x="164" y="7"/>
                  <a:pt x="164" y="7"/>
                  <a:pt x="164" y="7"/>
                </a:cubicBezTo>
                <a:cubicBezTo>
                  <a:pt x="164" y="7"/>
                  <a:pt x="164" y="7"/>
                  <a:pt x="164" y="7"/>
                </a:cubicBezTo>
                <a:cubicBezTo>
                  <a:pt x="164" y="7"/>
                  <a:pt x="164" y="7"/>
                  <a:pt x="164" y="7"/>
                </a:cubicBezTo>
                <a:cubicBezTo>
                  <a:pt x="163" y="7"/>
                  <a:pt x="163" y="7"/>
                  <a:pt x="163" y="6"/>
                </a:cubicBezTo>
                <a:close/>
                <a:moveTo>
                  <a:pt x="167" y="5"/>
                </a:moveTo>
                <a:cubicBezTo>
                  <a:pt x="167" y="5"/>
                  <a:pt x="167" y="4"/>
                  <a:pt x="167" y="4"/>
                </a:cubicBezTo>
                <a:cubicBezTo>
                  <a:pt x="167" y="4"/>
                  <a:pt x="167" y="4"/>
                  <a:pt x="167" y="4"/>
                </a:cubicBezTo>
                <a:cubicBezTo>
                  <a:pt x="168" y="4"/>
                  <a:pt x="169" y="4"/>
                  <a:pt x="169" y="5"/>
                </a:cubicBezTo>
                <a:cubicBezTo>
                  <a:pt x="169" y="5"/>
                  <a:pt x="169" y="5"/>
                  <a:pt x="169" y="5"/>
                </a:cubicBezTo>
                <a:cubicBezTo>
                  <a:pt x="169" y="5"/>
                  <a:pt x="168" y="6"/>
                  <a:pt x="168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67" y="6"/>
                  <a:pt x="167" y="6"/>
                  <a:pt x="167" y="5"/>
                </a:cubicBezTo>
                <a:close/>
                <a:moveTo>
                  <a:pt x="171" y="4"/>
                </a:moveTo>
                <a:cubicBezTo>
                  <a:pt x="170" y="4"/>
                  <a:pt x="171" y="3"/>
                  <a:pt x="171" y="3"/>
                </a:cubicBezTo>
                <a:cubicBezTo>
                  <a:pt x="171" y="3"/>
                  <a:pt x="171" y="3"/>
                  <a:pt x="171" y="3"/>
                </a:cubicBezTo>
                <a:cubicBezTo>
                  <a:pt x="172" y="3"/>
                  <a:pt x="172" y="3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73" y="4"/>
                  <a:pt x="172" y="5"/>
                  <a:pt x="172" y="5"/>
                </a:cubicBezTo>
                <a:cubicBezTo>
                  <a:pt x="172" y="5"/>
                  <a:pt x="172" y="5"/>
                  <a:pt x="172" y="5"/>
                </a:cubicBezTo>
                <a:cubicBezTo>
                  <a:pt x="172" y="5"/>
                  <a:pt x="172" y="5"/>
                  <a:pt x="172" y="5"/>
                </a:cubicBezTo>
                <a:cubicBezTo>
                  <a:pt x="172" y="5"/>
                  <a:pt x="172" y="5"/>
                  <a:pt x="172" y="5"/>
                </a:cubicBezTo>
                <a:cubicBezTo>
                  <a:pt x="171" y="5"/>
                  <a:pt x="171" y="5"/>
                  <a:pt x="171" y="4"/>
                </a:cubicBezTo>
                <a:close/>
                <a:moveTo>
                  <a:pt x="174" y="3"/>
                </a:moveTo>
                <a:cubicBezTo>
                  <a:pt x="174" y="3"/>
                  <a:pt x="175" y="2"/>
                  <a:pt x="175" y="2"/>
                </a:cubicBezTo>
                <a:cubicBezTo>
                  <a:pt x="175" y="2"/>
                  <a:pt x="175" y="2"/>
                  <a:pt x="175" y="2"/>
                </a:cubicBezTo>
                <a:cubicBezTo>
                  <a:pt x="176" y="2"/>
                  <a:pt x="176" y="3"/>
                  <a:pt x="176" y="3"/>
                </a:cubicBezTo>
                <a:cubicBezTo>
                  <a:pt x="176" y="3"/>
                  <a:pt x="176" y="3"/>
                  <a:pt x="176" y="3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4"/>
                  <a:pt x="175" y="4"/>
                  <a:pt x="175" y="4"/>
                </a:cubicBezTo>
                <a:cubicBezTo>
                  <a:pt x="175" y="4"/>
                  <a:pt x="175" y="4"/>
                  <a:pt x="175" y="4"/>
                </a:cubicBezTo>
                <a:cubicBezTo>
                  <a:pt x="175" y="4"/>
                  <a:pt x="175" y="4"/>
                  <a:pt x="174" y="3"/>
                </a:cubicBezTo>
                <a:close/>
                <a:moveTo>
                  <a:pt x="178" y="3"/>
                </a:moveTo>
                <a:cubicBezTo>
                  <a:pt x="178" y="2"/>
                  <a:pt x="179" y="2"/>
                  <a:pt x="179" y="1"/>
                </a:cubicBezTo>
                <a:cubicBezTo>
                  <a:pt x="179" y="1"/>
                  <a:pt x="179" y="1"/>
                  <a:pt x="179" y="1"/>
                </a:cubicBezTo>
                <a:cubicBezTo>
                  <a:pt x="180" y="1"/>
                  <a:pt x="180" y="2"/>
                  <a:pt x="180" y="2"/>
                </a:cubicBezTo>
                <a:cubicBezTo>
                  <a:pt x="180" y="2"/>
                  <a:pt x="180" y="2"/>
                  <a:pt x="180" y="2"/>
                </a:cubicBezTo>
                <a:cubicBezTo>
                  <a:pt x="180" y="3"/>
                  <a:pt x="180" y="3"/>
                  <a:pt x="179" y="3"/>
                </a:cubicBezTo>
                <a:cubicBezTo>
                  <a:pt x="179" y="3"/>
                  <a:pt x="179" y="3"/>
                  <a:pt x="179" y="3"/>
                </a:cubicBezTo>
                <a:cubicBezTo>
                  <a:pt x="179" y="3"/>
                  <a:pt x="179" y="3"/>
                  <a:pt x="179" y="3"/>
                </a:cubicBezTo>
                <a:cubicBezTo>
                  <a:pt x="179" y="3"/>
                  <a:pt x="179" y="3"/>
                  <a:pt x="179" y="3"/>
                </a:cubicBezTo>
                <a:cubicBezTo>
                  <a:pt x="179" y="3"/>
                  <a:pt x="178" y="3"/>
                  <a:pt x="178" y="3"/>
                </a:cubicBezTo>
                <a:close/>
                <a:moveTo>
                  <a:pt x="182" y="2"/>
                </a:moveTo>
                <a:cubicBezTo>
                  <a:pt x="182" y="1"/>
                  <a:pt x="182" y="1"/>
                  <a:pt x="183" y="1"/>
                </a:cubicBezTo>
                <a:cubicBezTo>
                  <a:pt x="183" y="1"/>
                  <a:pt x="183" y="1"/>
                  <a:pt x="183" y="1"/>
                </a:cubicBezTo>
                <a:cubicBezTo>
                  <a:pt x="183" y="0"/>
                  <a:pt x="184" y="1"/>
                  <a:pt x="184" y="1"/>
                </a:cubicBezTo>
                <a:cubicBezTo>
                  <a:pt x="184" y="1"/>
                  <a:pt x="184" y="1"/>
                  <a:pt x="184" y="1"/>
                </a:cubicBezTo>
                <a:cubicBezTo>
                  <a:pt x="184" y="2"/>
                  <a:pt x="184" y="2"/>
                  <a:pt x="183" y="3"/>
                </a:cubicBezTo>
                <a:cubicBezTo>
                  <a:pt x="183" y="3"/>
                  <a:pt x="183" y="3"/>
                  <a:pt x="183" y="3"/>
                </a:cubicBezTo>
                <a:cubicBezTo>
                  <a:pt x="183" y="3"/>
                  <a:pt x="183" y="3"/>
                  <a:pt x="183" y="3"/>
                </a:cubicBezTo>
                <a:cubicBezTo>
                  <a:pt x="183" y="3"/>
                  <a:pt x="183" y="3"/>
                  <a:pt x="183" y="3"/>
                </a:cubicBezTo>
                <a:cubicBezTo>
                  <a:pt x="183" y="3"/>
                  <a:pt x="182" y="2"/>
                  <a:pt x="182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628"/>
          <p:cNvSpPr>
            <a:spLocks noEditPoints="1"/>
          </p:cNvSpPr>
          <p:nvPr/>
        </p:nvSpPr>
        <p:spPr bwMode="auto">
          <a:xfrm>
            <a:off x="4278743" y="3724583"/>
            <a:ext cx="3855046" cy="57700"/>
          </a:xfrm>
          <a:custGeom>
            <a:avLst/>
            <a:gdLst>
              <a:gd name="T0" fmla="*/ 202 w 202"/>
              <a:gd name="T1" fmla="*/ 2 h 3"/>
              <a:gd name="T2" fmla="*/ 198 w 202"/>
              <a:gd name="T3" fmla="*/ 2 h 3"/>
              <a:gd name="T4" fmla="*/ 193 w 202"/>
              <a:gd name="T5" fmla="*/ 1 h 3"/>
              <a:gd name="T6" fmla="*/ 188 w 202"/>
              <a:gd name="T7" fmla="*/ 2 h 3"/>
              <a:gd name="T8" fmla="*/ 188 w 202"/>
              <a:gd name="T9" fmla="*/ 2 h 3"/>
              <a:gd name="T10" fmla="*/ 186 w 202"/>
              <a:gd name="T11" fmla="*/ 2 h 3"/>
              <a:gd name="T12" fmla="*/ 182 w 202"/>
              <a:gd name="T13" fmla="*/ 2 h 3"/>
              <a:gd name="T14" fmla="*/ 178 w 202"/>
              <a:gd name="T15" fmla="*/ 2 h 3"/>
              <a:gd name="T16" fmla="*/ 173 w 202"/>
              <a:gd name="T17" fmla="*/ 1 h 3"/>
              <a:gd name="T18" fmla="*/ 169 w 202"/>
              <a:gd name="T19" fmla="*/ 1 h 3"/>
              <a:gd name="T20" fmla="*/ 164 w 202"/>
              <a:gd name="T21" fmla="*/ 2 h 3"/>
              <a:gd name="T22" fmla="*/ 164 w 202"/>
              <a:gd name="T23" fmla="*/ 2 h 3"/>
              <a:gd name="T24" fmla="*/ 161 w 202"/>
              <a:gd name="T25" fmla="*/ 3 h 3"/>
              <a:gd name="T26" fmla="*/ 158 w 202"/>
              <a:gd name="T27" fmla="*/ 2 h 3"/>
              <a:gd name="T28" fmla="*/ 153 w 202"/>
              <a:gd name="T29" fmla="*/ 1 h 3"/>
              <a:gd name="T30" fmla="*/ 148 w 202"/>
              <a:gd name="T31" fmla="*/ 2 h 3"/>
              <a:gd name="T32" fmla="*/ 149 w 202"/>
              <a:gd name="T33" fmla="*/ 3 h 3"/>
              <a:gd name="T34" fmla="*/ 145 w 202"/>
              <a:gd name="T35" fmla="*/ 3 h 3"/>
              <a:gd name="T36" fmla="*/ 142 w 202"/>
              <a:gd name="T37" fmla="*/ 2 h 3"/>
              <a:gd name="T38" fmla="*/ 138 w 202"/>
              <a:gd name="T39" fmla="*/ 2 h 3"/>
              <a:gd name="T40" fmla="*/ 133 w 202"/>
              <a:gd name="T41" fmla="*/ 1 h 3"/>
              <a:gd name="T42" fmla="*/ 129 w 202"/>
              <a:gd name="T43" fmla="*/ 1 h 3"/>
              <a:gd name="T44" fmla="*/ 124 w 202"/>
              <a:gd name="T45" fmla="*/ 2 h 3"/>
              <a:gd name="T46" fmla="*/ 124 w 202"/>
              <a:gd name="T47" fmla="*/ 2 h 3"/>
              <a:gd name="T48" fmla="*/ 122 w 202"/>
              <a:gd name="T49" fmla="*/ 2 h 3"/>
              <a:gd name="T50" fmla="*/ 118 w 202"/>
              <a:gd name="T51" fmla="*/ 2 h 3"/>
              <a:gd name="T52" fmla="*/ 113 w 202"/>
              <a:gd name="T53" fmla="*/ 1 h 3"/>
              <a:gd name="T54" fmla="*/ 109 w 202"/>
              <a:gd name="T55" fmla="*/ 1 h 3"/>
              <a:gd name="T56" fmla="*/ 105 w 202"/>
              <a:gd name="T57" fmla="*/ 3 h 3"/>
              <a:gd name="T58" fmla="*/ 105 w 202"/>
              <a:gd name="T59" fmla="*/ 3 h 3"/>
              <a:gd name="T60" fmla="*/ 102 w 202"/>
              <a:gd name="T61" fmla="*/ 2 h 3"/>
              <a:gd name="T62" fmla="*/ 98 w 202"/>
              <a:gd name="T63" fmla="*/ 2 h 3"/>
              <a:gd name="T64" fmla="*/ 93 w 202"/>
              <a:gd name="T65" fmla="*/ 1 h 3"/>
              <a:gd name="T66" fmla="*/ 89 w 202"/>
              <a:gd name="T67" fmla="*/ 1 h 3"/>
              <a:gd name="T68" fmla="*/ 84 w 202"/>
              <a:gd name="T69" fmla="*/ 2 h 3"/>
              <a:gd name="T70" fmla="*/ 84 w 202"/>
              <a:gd name="T71" fmla="*/ 2 h 3"/>
              <a:gd name="T72" fmla="*/ 81 w 202"/>
              <a:gd name="T73" fmla="*/ 3 h 3"/>
              <a:gd name="T74" fmla="*/ 78 w 202"/>
              <a:gd name="T75" fmla="*/ 2 h 3"/>
              <a:gd name="T76" fmla="*/ 74 w 202"/>
              <a:gd name="T77" fmla="*/ 2 h 3"/>
              <a:gd name="T78" fmla="*/ 68 w 202"/>
              <a:gd name="T79" fmla="*/ 2 h 3"/>
              <a:gd name="T80" fmla="*/ 69 w 202"/>
              <a:gd name="T81" fmla="*/ 3 h 3"/>
              <a:gd name="T82" fmla="*/ 65 w 202"/>
              <a:gd name="T83" fmla="*/ 3 h 3"/>
              <a:gd name="T84" fmla="*/ 62 w 202"/>
              <a:gd name="T85" fmla="*/ 2 h 3"/>
              <a:gd name="T86" fmla="*/ 58 w 202"/>
              <a:gd name="T87" fmla="*/ 2 h 3"/>
              <a:gd name="T88" fmla="*/ 53 w 202"/>
              <a:gd name="T89" fmla="*/ 1 h 3"/>
              <a:gd name="T90" fmla="*/ 49 w 202"/>
              <a:gd name="T91" fmla="*/ 0 h 3"/>
              <a:gd name="T92" fmla="*/ 44 w 202"/>
              <a:gd name="T93" fmla="*/ 1 h 3"/>
              <a:gd name="T94" fmla="*/ 44 w 202"/>
              <a:gd name="T95" fmla="*/ 1 h 3"/>
              <a:gd name="T96" fmla="*/ 42 w 202"/>
              <a:gd name="T97" fmla="*/ 1 h 3"/>
              <a:gd name="T98" fmla="*/ 38 w 202"/>
              <a:gd name="T99" fmla="*/ 1 h 3"/>
              <a:gd name="T100" fmla="*/ 32 w 202"/>
              <a:gd name="T101" fmla="*/ 1 h 3"/>
              <a:gd name="T102" fmla="*/ 33 w 202"/>
              <a:gd name="T103" fmla="*/ 2 h 3"/>
              <a:gd name="T104" fmla="*/ 29 w 202"/>
              <a:gd name="T105" fmla="*/ 2 h 3"/>
              <a:gd name="T106" fmla="*/ 26 w 202"/>
              <a:gd name="T107" fmla="*/ 1 h 3"/>
              <a:gd name="T108" fmla="*/ 22 w 202"/>
              <a:gd name="T109" fmla="*/ 1 h 3"/>
              <a:gd name="T110" fmla="*/ 17 w 202"/>
              <a:gd name="T111" fmla="*/ 0 h 3"/>
              <a:gd name="T112" fmla="*/ 13 w 202"/>
              <a:gd name="T113" fmla="*/ 0 h 3"/>
              <a:gd name="T114" fmla="*/ 8 w 202"/>
              <a:gd name="T115" fmla="*/ 1 h 3"/>
              <a:gd name="T116" fmla="*/ 8 w 202"/>
              <a:gd name="T117" fmla="*/ 1 h 3"/>
              <a:gd name="T118" fmla="*/ 6 w 202"/>
              <a:gd name="T119" fmla="*/ 1 h 3"/>
              <a:gd name="T120" fmla="*/ 2 w 202"/>
              <a:gd name="T12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2" h="3">
                <a:moveTo>
                  <a:pt x="201" y="3"/>
                </a:moveTo>
                <a:cubicBezTo>
                  <a:pt x="201" y="3"/>
                  <a:pt x="200" y="3"/>
                  <a:pt x="200" y="2"/>
                </a:cubicBezTo>
                <a:cubicBezTo>
                  <a:pt x="200" y="2"/>
                  <a:pt x="200" y="2"/>
                  <a:pt x="200" y="2"/>
                </a:cubicBezTo>
                <a:cubicBezTo>
                  <a:pt x="200" y="1"/>
                  <a:pt x="201" y="1"/>
                  <a:pt x="201" y="1"/>
                </a:cubicBezTo>
                <a:cubicBezTo>
                  <a:pt x="201" y="1"/>
                  <a:pt x="201" y="1"/>
                  <a:pt x="201" y="1"/>
                </a:cubicBezTo>
                <a:cubicBezTo>
                  <a:pt x="202" y="1"/>
                  <a:pt x="202" y="1"/>
                  <a:pt x="202" y="2"/>
                </a:cubicBezTo>
                <a:cubicBezTo>
                  <a:pt x="202" y="2"/>
                  <a:pt x="202" y="2"/>
                  <a:pt x="202" y="2"/>
                </a:cubicBezTo>
                <a:cubicBezTo>
                  <a:pt x="202" y="3"/>
                  <a:pt x="202" y="3"/>
                  <a:pt x="201" y="3"/>
                </a:cubicBezTo>
                <a:cubicBezTo>
                  <a:pt x="201" y="3"/>
                  <a:pt x="201" y="3"/>
                  <a:pt x="201" y="3"/>
                </a:cubicBezTo>
                <a:close/>
                <a:moveTo>
                  <a:pt x="196" y="2"/>
                </a:moveTo>
                <a:cubicBezTo>
                  <a:pt x="196" y="1"/>
                  <a:pt x="197" y="1"/>
                  <a:pt x="197" y="1"/>
                </a:cubicBezTo>
                <a:cubicBezTo>
                  <a:pt x="197" y="1"/>
                  <a:pt x="197" y="1"/>
                  <a:pt x="197" y="1"/>
                </a:cubicBezTo>
                <a:cubicBezTo>
                  <a:pt x="198" y="1"/>
                  <a:pt x="198" y="1"/>
                  <a:pt x="198" y="2"/>
                </a:cubicBezTo>
                <a:cubicBezTo>
                  <a:pt x="198" y="2"/>
                  <a:pt x="198" y="2"/>
                  <a:pt x="198" y="2"/>
                </a:cubicBezTo>
                <a:cubicBezTo>
                  <a:pt x="198" y="3"/>
                  <a:pt x="198" y="3"/>
                  <a:pt x="197" y="3"/>
                </a:cubicBezTo>
                <a:cubicBezTo>
                  <a:pt x="197" y="3"/>
                  <a:pt x="197" y="3"/>
                  <a:pt x="197" y="3"/>
                </a:cubicBezTo>
                <a:cubicBezTo>
                  <a:pt x="197" y="3"/>
                  <a:pt x="196" y="3"/>
                  <a:pt x="196" y="2"/>
                </a:cubicBezTo>
                <a:close/>
                <a:moveTo>
                  <a:pt x="193" y="3"/>
                </a:moveTo>
                <a:cubicBezTo>
                  <a:pt x="193" y="3"/>
                  <a:pt x="192" y="3"/>
                  <a:pt x="192" y="2"/>
                </a:cubicBezTo>
                <a:cubicBezTo>
                  <a:pt x="192" y="2"/>
                  <a:pt x="192" y="2"/>
                  <a:pt x="192" y="2"/>
                </a:cubicBezTo>
                <a:cubicBezTo>
                  <a:pt x="192" y="1"/>
                  <a:pt x="193" y="1"/>
                  <a:pt x="193" y="1"/>
                </a:cubicBezTo>
                <a:cubicBezTo>
                  <a:pt x="193" y="1"/>
                  <a:pt x="193" y="1"/>
                  <a:pt x="193" y="1"/>
                </a:cubicBezTo>
                <a:cubicBezTo>
                  <a:pt x="194" y="1"/>
                  <a:pt x="194" y="1"/>
                  <a:pt x="194" y="2"/>
                </a:cubicBezTo>
                <a:cubicBezTo>
                  <a:pt x="194" y="2"/>
                  <a:pt x="194" y="2"/>
                  <a:pt x="194" y="2"/>
                </a:cubicBezTo>
                <a:cubicBezTo>
                  <a:pt x="194" y="3"/>
                  <a:pt x="194" y="3"/>
                  <a:pt x="193" y="3"/>
                </a:cubicBezTo>
                <a:cubicBezTo>
                  <a:pt x="193" y="3"/>
                  <a:pt x="193" y="3"/>
                  <a:pt x="193" y="3"/>
                </a:cubicBezTo>
                <a:cubicBezTo>
                  <a:pt x="193" y="3"/>
                  <a:pt x="193" y="3"/>
                  <a:pt x="193" y="3"/>
                </a:cubicBezTo>
                <a:close/>
                <a:moveTo>
                  <a:pt x="188" y="2"/>
                </a:moveTo>
                <a:cubicBezTo>
                  <a:pt x="188" y="1"/>
                  <a:pt x="189" y="1"/>
                  <a:pt x="189" y="1"/>
                </a:cubicBezTo>
                <a:cubicBezTo>
                  <a:pt x="189" y="1"/>
                  <a:pt x="189" y="1"/>
                  <a:pt x="189" y="1"/>
                </a:cubicBezTo>
                <a:cubicBezTo>
                  <a:pt x="190" y="1"/>
                  <a:pt x="190" y="1"/>
                  <a:pt x="190" y="2"/>
                </a:cubicBezTo>
                <a:cubicBezTo>
                  <a:pt x="190" y="2"/>
                  <a:pt x="190" y="2"/>
                  <a:pt x="190" y="2"/>
                </a:cubicBezTo>
                <a:cubicBezTo>
                  <a:pt x="190" y="3"/>
                  <a:pt x="190" y="3"/>
                  <a:pt x="189" y="3"/>
                </a:cubicBezTo>
                <a:cubicBezTo>
                  <a:pt x="189" y="3"/>
                  <a:pt x="189" y="3"/>
                  <a:pt x="189" y="3"/>
                </a:cubicBezTo>
                <a:cubicBezTo>
                  <a:pt x="189" y="3"/>
                  <a:pt x="188" y="3"/>
                  <a:pt x="188" y="2"/>
                </a:cubicBezTo>
                <a:close/>
                <a:moveTo>
                  <a:pt x="185" y="3"/>
                </a:moveTo>
                <a:cubicBezTo>
                  <a:pt x="185" y="3"/>
                  <a:pt x="184" y="2"/>
                  <a:pt x="184" y="2"/>
                </a:cubicBezTo>
                <a:cubicBezTo>
                  <a:pt x="184" y="2"/>
                  <a:pt x="184" y="2"/>
                  <a:pt x="184" y="2"/>
                </a:cubicBezTo>
                <a:cubicBezTo>
                  <a:pt x="184" y="1"/>
                  <a:pt x="185" y="1"/>
                  <a:pt x="185" y="1"/>
                </a:cubicBezTo>
                <a:cubicBezTo>
                  <a:pt x="185" y="1"/>
                  <a:pt x="185" y="1"/>
                  <a:pt x="185" y="1"/>
                </a:cubicBezTo>
                <a:cubicBezTo>
                  <a:pt x="186" y="1"/>
                  <a:pt x="186" y="1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6" y="2"/>
                  <a:pt x="186" y="3"/>
                  <a:pt x="185" y="3"/>
                </a:cubicBezTo>
                <a:cubicBezTo>
                  <a:pt x="185" y="3"/>
                  <a:pt x="185" y="3"/>
                  <a:pt x="185" y="3"/>
                </a:cubicBezTo>
                <a:close/>
                <a:moveTo>
                  <a:pt x="180" y="2"/>
                </a:moveTo>
                <a:cubicBezTo>
                  <a:pt x="180" y="1"/>
                  <a:pt x="181" y="1"/>
                  <a:pt x="181" y="1"/>
                </a:cubicBezTo>
                <a:cubicBezTo>
                  <a:pt x="181" y="1"/>
                  <a:pt x="181" y="1"/>
                  <a:pt x="181" y="1"/>
                </a:cubicBezTo>
                <a:cubicBezTo>
                  <a:pt x="182" y="1"/>
                  <a:pt x="182" y="1"/>
                  <a:pt x="182" y="2"/>
                </a:cubicBezTo>
                <a:cubicBezTo>
                  <a:pt x="182" y="2"/>
                  <a:pt x="182" y="2"/>
                  <a:pt x="182" y="2"/>
                </a:cubicBezTo>
                <a:cubicBezTo>
                  <a:pt x="182" y="2"/>
                  <a:pt x="182" y="3"/>
                  <a:pt x="181" y="3"/>
                </a:cubicBezTo>
                <a:cubicBezTo>
                  <a:pt x="181" y="3"/>
                  <a:pt x="181" y="3"/>
                  <a:pt x="181" y="3"/>
                </a:cubicBezTo>
                <a:cubicBezTo>
                  <a:pt x="181" y="3"/>
                  <a:pt x="180" y="2"/>
                  <a:pt x="180" y="2"/>
                </a:cubicBezTo>
                <a:close/>
                <a:moveTo>
                  <a:pt x="176" y="2"/>
                </a:moveTo>
                <a:cubicBezTo>
                  <a:pt x="176" y="1"/>
                  <a:pt x="177" y="1"/>
                  <a:pt x="177" y="1"/>
                </a:cubicBezTo>
                <a:cubicBezTo>
                  <a:pt x="177" y="1"/>
                  <a:pt x="177" y="1"/>
                  <a:pt x="177" y="1"/>
                </a:cubicBezTo>
                <a:cubicBezTo>
                  <a:pt x="178" y="1"/>
                  <a:pt x="178" y="1"/>
                  <a:pt x="178" y="2"/>
                </a:cubicBezTo>
                <a:cubicBezTo>
                  <a:pt x="178" y="2"/>
                  <a:pt x="178" y="2"/>
                  <a:pt x="178" y="2"/>
                </a:cubicBezTo>
                <a:cubicBezTo>
                  <a:pt x="178" y="2"/>
                  <a:pt x="178" y="3"/>
                  <a:pt x="177" y="3"/>
                </a:cubicBezTo>
                <a:cubicBezTo>
                  <a:pt x="177" y="3"/>
                  <a:pt x="177" y="3"/>
                  <a:pt x="177" y="3"/>
                </a:cubicBezTo>
                <a:cubicBezTo>
                  <a:pt x="177" y="3"/>
                  <a:pt x="176" y="2"/>
                  <a:pt x="176" y="2"/>
                </a:cubicBezTo>
                <a:close/>
                <a:moveTo>
                  <a:pt x="172" y="2"/>
                </a:moveTo>
                <a:cubicBezTo>
                  <a:pt x="172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4" y="1"/>
                  <a:pt x="174" y="1"/>
                  <a:pt x="174" y="2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2"/>
                  <a:pt x="174" y="3"/>
                  <a:pt x="173" y="3"/>
                </a:cubicBezTo>
                <a:cubicBezTo>
                  <a:pt x="173" y="3"/>
                  <a:pt x="173" y="3"/>
                  <a:pt x="173" y="3"/>
                </a:cubicBezTo>
                <a:cubicBezTo>
                  <a:pt x="173" y="3"/>
                  <a:pt x="172" y="2"/>
                  <a:pt x="172" y="2"/>
                </a:cubicBezTo>
                <a:close/>
                <a:moveTo>
                  <a:pt x="168" y="2"/>
                </a:moveTo>
                <a:cubicBezTo>
                  <a:pt x="168" y="1"/>
                  <a:pt x="169" y="1"/>
                  <a:pt x="169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70" y="1"/>
                  <a:pt x="170" y="1"/>
                  <a:pt x="170" y="2"/>
                </a:cubicBezTo>
                <a:cubicBezTo>
                  <a:pt x="170" y="2"/>
                  <a:pt x="170" y="2"/>
                  <a:pt x="170" y="2"/>
                </a:cubicBezTo>
                <a:cubicBezTo>
                  <a:pt x="170" y="2"/>
                  <a:pt x="170" y="3"/>
                  <a:pt x="169" y="3"/>
                </a:cubicBezTo>
                <a:cubicBezTo>
                  <a:pt x="169" y="3"/>
                  <a:pt x="169" y="3"/>
                  <a:pt x="169" y="3"/>
                </a:cubicBezTo>
                <a:cubicBezTo>
                  <a:pt x="169" y="3"/>
                  <a:pt x="168" y="2"/>
                  <a:pt x="168" y="2"/>
                </a:cubicBezTo>
                <a:close/>
                <a:moveTo>
                  <a:pt x="164" y="2"/>
                </a:moveTo>
                <a:cubicBezTo>
                  <a:pt x="164" y="1"/>
                  <a:pt x="165" y="1"/>
                  <a:pt x="165" y="1"/>
                </a:cubicBezTo>
                <a:cubicBezTo>
                  <a:pt x="165" y="1"/>
                  <a:pt x="165" y="1"/>
                  <a:pt x="165" y="1"/>
                </a:cubicBezTo>
                <a:cubicBezTo>
                  <a:pt x="166" y="1"/>
                  <a:pt x="166" y="1"/>
                  <a:pt x="166" y="2"/>
                </a:cubicBezTo>
                <a:cubicBezTo>
                  <a:pt x="166" y="2"/>
                  <a:pt x="166" y="2"/>
                  <a:pt x="166" y="2"/>
                </a:cubicBezTo>
                <a:cubicBezTo>
                  <a:pt x="166" y="2"/>
                  <a:pt x="166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5" y="3"/>
                  <a:pt x="164" y="2"/>
                  <a:pt x="164" y="2"/>
                </a:cubicBezTo>
                <a:close/>
                <a:moveTo>
                  <a:pt x="160" y="2"/>
                </a:moveTo>
                <a:cubicBezTo>
                  <a:pt x="160" y="1"/>
                  <a:pt x="161" y="1"/>
                  <a:pt x="161" y="1"/>
                </a:cubicBezTo>
                <a:cubicBezTo>
                  <a:pt x="161" y="1"/>
                  <a:pt x="161" y="1"/>
                  <a:pt x="161" y="1"/>
                </a:cubicBezTo>
                <a:cubicBezTo>
                  <a:pt x="162" y="1"/>
                  <a:pt x="162" y="1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2" y="3"/>
                  <a:pt x="161" y="3"/>
                </a:cubicBezTo>
                <a:cubicBezTo>
                  <a:pt x="161" y="3"/>
                  <a:pt x="161" y="3"/>
                  <a:pt x="161" y="3"/>
                </a:cubicBezTo>
                <a:cubicBezTo>
                  <a:pt x="161" y="3"/>
                  <a:pt x="160" y="2"/>
                  <a:pt x="160" y="2"/>
                </a:cubicBezTo>
                <a:close/>
                <a:moveTo>
                  <a:pt x="157" y="3"/>
                </a:moveTo>
                <a:cubicBezTo>
                  <a:pt x="157" y="3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1"/>
                  <a:pt x="157" y="1"/>
                  <a:pt x="157" y="1"/>
                </a:cubicBezTo>
                <a:cubicBezTo>
                  <a:pt x="157" y="1"/>
                  <a:pt x="157" y="1"/>
                  <a:pt x="157" y="1"/>
                </a:cubicBezTo>
                <a:cubicBezTo>
                  <a:pt x="158" y="1"/>
                  <a:pt x="158" y="1"/>
                  <a:pt x="158" y="2"/>
                </a:cubicBezTo>
                <a:cubicBezTo>
                  <a:pt x="158" y="2"/>
                  <a:pt x="158" y="2"/>
                  <a:pt x="158" y="2"/>
                </a:cubicBezTo>
                <a:cubicBezTo>
                  <a:pt x="158" y="2"/>
                  <a:pt x="158" y="3"/>
                  <a:pt x="157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57" y="3"/>
                  <a:pt x="157" y="3"/>
                  <a:pt x="157" y="3"/>
                </a:cubicBezTo>
                <a:close/>
                <a:moveTo>
                  <a:pt x="152" y="2"/>
                </a:moveTo>
                <a:cubicBezTo>
                  <a:pt x="152" y="1"/>
                  <a:pt x="153" y="1"/>
                  <a:pt x="153" y="1"/>
                </a:cubicBezTo>
                <a:cubicBezTo>
                  <a:pt x="153" y="1"/>
                  <a:pt x="153" y="1"/>
                  <a:pt x="153" y="1"/>
                </a:cubicBezTo>
                <a:cubicBezTo>
                  <a:pt x="154" y="1"/>
                  <a:pt x="154" y="1"/>
                  <a:pt x="154" y="2"/>
                </a:cubicBezTo>
                <a:cubicBezTo>
                  <a:pt x="154" y="2"/>
                  <a:pt x="154" y="2"/>
                  <a:pt x="154" y="2"/>
                </a:cubicBezTo>
                <a:cubicBezTo>
                  <a:pt x="154" y="2"/>
                  <a:pt x="154" y="3"/>
                  <a:pt x="153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3" y="3"/>
                  <a:pt x="152" y="2"/>
                  <a:pt x="152" y="2"/>
                </a:cubicBezTo>
                <a:close/>
                <a:moveTo>
                  <a:pt x="149" y="3"/>
                </a:moveTo>
                <a:cubicBezTo>
                  <a:pt x="149" y="3"/>
                  <a:pt x="148" y="2"/>
                  <a:pt x="148" y="2"/>
                </a:cubicBezTo>
                <a:cubicBezTo>
                  <a:pt x="148" y="2"/>
                  <a:pt x="148" y="2"/>
                  <a:pt x="148" y="2"/>
                </a:cubicBezTo>
                <a:cubicBezTo>
                  <a:pt x="148" y="1"/>
                  <a:pt x="149" y="1"/>
                  <a:pt x="149" y="1"/>
                </a:cubicBezTo>
                <a:cubicBezTo>
                  <a:pt x="149" y="1"/>
                  <a:pt x="149" y="1"/>
                  <a:pt x="149" y="1"/>
                </a:cubicBezTo>
                <a:cubicBezTo>
                  <a:pt x="150" y="1"/>
                  <a:pt x="150" y="1"/>
                  <a:pt x="150" y="2"/>
                </a:cubicBezTo>
                <a:cubicBezTo>
                  <a:pt x="150" y="2"/>
                  <a:pt x="150" y="2"/>
                  <a:pt x="150" y="2"/>
                </a:cubicBezTo>
                <a:cubicBezTo>
                  <a:pt x="150" y="2"/>
                  <a:pt x="150" y="3"/>
                  <a:pt x="149" y="3"/>
                </a:cubicBezTo>
                <a:cubicBezTo>
                  <a:pt x="149" y="3"/>
                  <a:pt x="149" y="3"/>
                  <a:pt x="149" y="3"/>
                </a:cubicBezTo>
                <a:close/>
                <a:moveTo>
                  <a:pt x="144" y="2"/>
                </a:moveTo>
                <a:cubicBezTo>
                  <a:pt x="144" y="1"/>
                  <a:pt x="145" y="1"/>
                  <a:pt x="145" y="1"/>
                </a:cubicBezTo>
                <a:cubicBezTo>
                  <a:pt x="145" y="1"/>
                  <a:pt x="145" y="1"/>
                  <a:pt x="145" y="1"/>
                </a:cubicBezTo>
                <a:cubicBezTo>
                  <a:pt x="146" y="1"/>
                  <a:pt x="146" y="1"/>
                  <a:pt x="146" y="2"/>
                </a:cubicBezTo>
                <a:cubicBezTo>
                  <a:pt x="146" y="2"/>
                  <a:pt x="146" y="2"/>
                  <a:pt x="146" y="2"/>
                </a:cubicBezTo>
                <a:cubicBezTo>
                  <a:pt x="146" y="2"/>
                  <a:pt x="146" y="3"/>
                  <a:pt x="145" y="3"/>
                </a:cubicBezTo>
                <a:cubicBezTo>
                  <a:pt x="145" y="3"/>
                  <a:pt x="145" y="3"/>
                  <a:pt x="145" y="3"/>
                </a:cubicBezTo>
                <a:cubicBezTo>
                  <a:pt x="145" y="3"/>
                  <a:pt x="144" y="2"/>
                  <a:pt x="144" y="2"/>
                </a:cubicBezTo>
                <a:close/>
                <a:moveTo>
                  <a:pt x="141" y="3"/>
                </a:moveTo>
                <a:cubicBezTo>
                  <a:pt x="141" y="3"/>
                  <a:pt x="140" y="2"/>
                  <a:pt x="140" y="2"/>
                </a:cubicBezTo>
                <a:cubicBezTo>
                  <a:pt x="140" y="2"/>
                  <a:pt x="140" y="2"/>
                  <a:pt x="140" y="2"/>
                </a:cubicBezTo>
                <a:cubicBezTo>
                  <a:pt x="140" y="1"/>
                  <a:pt x="141" y="1"/>
                  <a:pt x="141" y="1"/>
                </a:cubicBezTo>
                <a:cubicBezTo>
                  <a:pt x="141" y="1"/>
                  <a:pt x="141" y="1"/>
                  <a:pt x="141" y="1"/>
                </a:cubicBezTo>
                <a:cubicBezTo>
                  <a:pt x="142" y="1"/>
                  <a:pt x="142" y="1"/>
                  <a:pt x="142" y="2"/>
                </a:cubicBezTo>
                <a:cubicBezTo>
                  <a:pt x="142" y="2"/>
                  <a:pt x="142" y="2"/>
                  <a:pt x="142" y="2"/>
                </a:cubicBezTo>
                <a:cubicBezTo>
                  <a:pt x="142" y="2"/>
                  <a:pt x="142" y="3"/>
                  <a:pt x="141" y="3"/>
                </a:cubicBezTo>
                <a:cubicBezTo>
                  <a:pt x="141" y="3"/>
                  <a:pt x="141" y="3"/>
                  <a:pt x="141" y="3"/>
                </a:cubicBezTo>
                <a:close/>
                <a:moveTo>
                  <a:pt x="136" y="2"/>
                </a:moveTo>
                <a:cubicBezTo>
                  <a:pt x="136" y="1"/>
                  <a:pt x="137" y="1"/>
                  <a:pt x="137" y="1"/>
                </a:cubicBezTo>
                <a:cubicBezTo>
                  <a:pt x="137" y="1"/>
                  <a:pt x="137" y="1"/>
                  <a:pt x="137" y="1"/>
                </a:cubicBezTo>
                <a:cubicBezTo>
                  <a:pt x="138" y="1"/>
                  <a:pt x="138" y="1"/>
                  <a:pt x="138" y="2"/>
                </a:cubicBezTo>
                <a:cubicBezTo>
                  <a:pt x="138" y="2"/>
                  <a:pt x="138" y="2"/>
                  <a:pt x="138" y="2"/>
                </a:cubicBezTo>
                <a:cubicBezTo>
                  <a:pt x="138" y="2"/>
                  <a:pt x="138" y="3"/>
                  <a:pt x="137" y="3"/>
                </a:cubicBezTo>
                <a:cubicBezTo>
                  <a:pt x="137" y="3"/>
                  <a:pt x="137" y="3"/>
                  <a:pt x="137" y="3"/>
                </a:cubicBezTo>
                <a:cubicBezTo>
                  <a:pt x="137" y="3"/>
                  <a:pt x="136" y="2"/>
                  <a:pt x="136" y="2"/>
                </a:cubicBezTo>
                <a:close/>
                <a:moveTo>
                  <a:pt x="132" y="2"/>
                </a:moveTo>
                <a:cubicBezTo>
                  <a:pt x="132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4" y="1"/>
                  <a:pt x="134" y="1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4" y="3"/>
                  <a:pt x="133" y="3"/>
                </a:cubicBezTo>
                <a:cubicBezTo>
                  <a:pt x="133" y="3"/>
                  <a:pt x="133" y="3"/>
                  <a:pt x="133" y="3"/>
                </a:cubicBezTo>
                <a:cubicBezTo>
                  <a:pt x="133" y="3"/>
                  <a:pt x="132" y="2"/>
                  <a:pt x="132" y="2"/>
                </a:cubicBezTo>
                <a:close/>
                <a:moveTo>
                  <a:pt x="128" y="2"/>
                </a:moveTo>
                <a:cubicBezTo>
                  <a:pt x="128" y="1"/>
                  <a:pt x="129" y="1"/>
                  <a:pt x="129" y="1"/>
                </a:cubicBezTo>
                <a:cubicBezTo>
                  <a:pt x="129" y="1"/>
                  <a:pt x="129" y="1"/>
                  <a:pt x="129" y="1"/>
                </a:cubicBezTo>
                <a:cubicBezTo>
                  <a:pt x="130" y="1"/>
                  <a:pt x="130" y="1"/>
                  <a:pt x="130" y="2"/>
                </a:cubicBezTo>
                <a:cubicBezTo>
                  <a:pt x="130" y="2"/>
                  <a:pt x="130" y="2"/>
                  <a:pt x="130" y="2"/>
                </a:cubicBezTo>
                <a:cubicBezTo>
                  <a:pt x="130" y="2"/>
                  <a:pt x="130" y="3"/>
                  <a:pt x="129" y="3"/>
                </a:cubicBezTo>
                <a:cubicBezTo>
                  <a:pt x="129" y="3"/>
                  <a:pt x="129" y="3"/>
                  <a:pt x="129" y="3"/>
                </a:cubicBezTo>
                <a:cubicBezTo>
                  <a:pt x="129" y="3"/>
                  <a:pt x="128" y="2"/>
                  <a:pt x="128" y="2"/>
                </a:cubicBezTo>
                <a:close/>
                <a:moveTo>
                  <a:pt x="124" y="2"/>
                </a:moveTo>
                <a:cubicBezTo>
                  <a:pt x="124" y="1"/>
                  <a:pt x="125" y="1"/>
                  <a:pt x="125" y="1"/>
                </a:cubicBezTo>
                <a:cubicBezTo>
                  <a:pt x="125" y="1"/>
                  <a:pt x="125" y="1"/>
                  <a:pt x="125" y="1"/>
                </a:cubicBezTo>
                <a:cubicBezTo>
                  <a:pt x="126" y="1"/>
                  <a:pt x="126" y="1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3"/>
                  <a:pt x="125" y="3"/>
                </a:cubicBezTo>
                <a:cubicBezTo>
                  <a:pt x="125" y="3"/>
                  <a:pt x="125" y="3"/>
                  <a:pt x="125" y="3"/>
                </a:cubicBezTo>
                <a:cubicBezTo>
                  <a:pt x="125" y="3"/>
                  <a:pt x="124" y="2"/>
                  <a:pt x="124" y="2"/>
                </a:cubicBezTo>
                <a:close/>
                <a:moveTo>
                  <a:pt x="121" y="3"/>
                </a:moveTo>
                <a:cubicBezTo>
                  <a:pt x="121" y="3"/>
                  <a:pt x="120" y="2"/>
                  <a:pt x="120" y="2"/>
                </a:cubicBezTo>
                <a:cubicBezTo>
                  <a:pt x="120" y="2"/>
                  <a:pt x="120" y="2"/>
                  <a:pt x="120" y="2"/>
                </a:cubicBezTo>
                <a:cubicBezTo>
                  <a:pt x="120" y="1"/>
                  <a:pt x="121" y="1"/>
                  <a:pt x="121" y="1"/>
                </a:cubicBezTo>
                <a:cubicBezTo>
                  <a:pt x="121" y="1"/>
                  <a:pt x="121" y="1"/>
                  <a:pt x="121" y="1"/>
                </a:cubicBezTo>
                <a:cubicBezTo>
                  <a:pt x="122" y="1"/>
                  <a:pt x="122" y="1"/>
                  <a:pt x="122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22" y="2"/>
                  <a:pt x="122" y="3"/>
                  <a:pt x="121" y="3"/>
                </a:cubicBezTo>
                <a:cubicBezTo>
                  <a:pt x="121" y="3"/>
                  <a:pt x="121" y="3"/>
                  <a:pt x="121" y="3"/>
                </a:cubicBezTo>
                <a:close/>
                <a:moveTo>
                  <a:pt x="116" y="2"/>
                </a:moveTo>
                <a:cubicBezTo>
                  <a:pt x="116" y="1"/>
                  <a:pt x="117" y="1"/>
                  <a:pt x="117" y="1"/>
                </a:cubicBezTo>
                <a:cubicBezTo>
                  <a:pt x="117" y="1"/>
                  <a:pt x="117" y="1"/>
                  <a:pt x="117" y="1"/>
                </a:cubicBezTo>
                <a:cubicBezTo>
                  <a:pt x="118" y="1"/>
                  <a:pt x="118" y="1"/>
                  <a:pt x="118" y="2"/>
                </a:cubicBezTo>
                <a:cubicBezTo>
                  <a:pt x="118" y="2"/>
                  <a:pt x="118" y="2"/>
                  <a:pt x="118" y="2"/>
                </a:cubicBezTo>
                <a:cubicBezTo>
                  <a:pt x="118" y="2"/>
                  <a:pt x="118" y="3"/>
                  <a:pt x="117" y="3"/>
                </a:cubicBezTo>
                <a:cubicBezTo>
                  <a:pt x="117" y="3"/>
                  <a:pt x="117" y="3"/>
                  <a:pt x="117" y="3"/>
                </a:cubicBezTo>
                <a:cubicBezTo>
                  <a:pt x="116" y="3"/>
                  <a:pt x="116" y="2"/>
                  <a:pt x="116" y="2"/>
                </a:cubicBezTo>
                <a:close/>
                <a:moveTo>
                  <a:pt x="113" y="3"/>
                </a:moveTo>
                <a:cubicBezTo>
                  <a:pt x="112" y="3"/>
                  <a:pt x="112" y="2"/>
                  <a:pt x="112" y="2"/>
                </a:cubicBezTo>
                <a:cubicBezTo>
                  <a:pt x="112" y="2"/>
                  <a:pt x="112" y="2"/>
                  <a:pt x="112" y="2"/>
                </a:cubicBezTo>
                <a:cubicBezTo>
                  <a:pt x="112" y="1"/>
                  <a:pt x="112" y="1"/>
                  <a:pt x="113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4" y="1"/>
                  <a:pt x="114" y="1"/>
                  <a:pt x="114" y="2"/>
                </a:cubicBezTo>
                <a:cubicBezTo>
                  <a:pt x="114" y="2"/>
                  <a:pt x="114" y="2"/>
                  <a:pt x="114" y="2"/>
                </a:cubicBezTo>
                <a:cubicBezTo>
                  <a:pt x="114" y="2"/>
                  <a:pt x="114" y="3"/>
                  <a:pt x="113" y="3"/>
                </a:cubicBezTo>
                <a:cubicBezTo>
                  <a:pt x="113" y="3"/>
                  <a:pt x="113" y="3"/>
                  <a:pt x="113" y="3"/>
                </a:cubicBezTo>
                <a:close/>
                <a:moveTo>
                  <a:pt x="108" y="2"/>
                </a:moveTo>
                <a:cubicBezTo>
                  <a:pt x="108" y="1"/>
                  <a:pt x="108" y="1"/>
                  <a:pt x="109" y="1"/>
                </a:cubicBezTo>
                <a:cubicBezTo>
                  <a:pt x="109" y="1"/>
                  <a:pt x="109" y="1"/>
                  <a:pt x="109" y="1"/>
                </a:cubicBezTo>
                <a:cubicBezTo>
                  <a:pt x="110" y="1"/>
                  <a:pt x="110" y="1"/>
                  <a:pt x="110" y="2"/>
                </a:cubicBezTo>
                <a:cubicBezTo>
                  <a:pt x="110" y="2"/>
                  <a:pt x="110" y="2"/>
                  <a:pt x="110" y="2"/>
                </a:cubicBezTo>
                <a:cubicBezTo>
                  <a:pt x="110" y="2"/>
                  <a:pt x="110" y="3"/>
                  <a:pt x="109" y="3"/>
                </a:cubicBezTo>
                <a:cubicBezTo>
                  <a:pt x="109" y="3"/>
                  <a:pt x="109" y="3"/>
                  <a:pt x="109" y="3"/>
                </a:cubicBezTo>
                <a:cubicBezTo>
                  <a:pt x="108" y="3"/>
                  <a:pt x="108" y="2"/>
                  <a:pt x="108" y="2"/>
                </a:cubicBezTo>
                <a:close/>
                <a:moveTo>
                  <a:pt x="105" y="3"/>
                </a:moveTo>
                <a:cubicBezTo>
                  <a:pt x="104" y="3"/>
                  <a:pt x="104" y="2"/>
                  <a:pt x="104" y="2"/>
                </a:cubicBezTo>
                <a:cubicBezTo>
                  <a:pt x="104" y="2"/>
                  <a:pt x="104" y="2"/>
                  <a:pt x="104" y="2"/>
                </a:cubicBezTo>
                <a:cubicBezTo>
                  <a:pt x="104" y="1"/>
                  <a:pt x="104" y="1"/>
                  <a:pt x="105" y="1"/>
                </a:cubicBezTo>
                <a:cubicBezTo>
                  <a:pt x="105" y="1"/>
                  <a:pt x="105" y="1"/>
                  <a:pt x="105" y="1"/>
                </a:cubicBezTo>
                <a:cubicBezTo>
                  <a:pt x="106" y="1"/>
                  <a:pt x="106" y="1"/>
                  <a:pt x="106" y="2"/>
                </a:cubicBezTo>
                <a:cubicBezTo>
                  <a:pt x="106" y="2"/>
                  <a:pt x="106" y="2"/>
                  <a:pt x="106" y="2"/>
                </a:cubicBezTo>
                <a:cubicBezTo>
                  <a:pt x="106" y="2"/>
                  <a:pt x="106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3"/>
                  <a:pt x="105" y="3"/>
                  <a:pt x="105" y="3"/>
                </a:cubicBezTo>
                <a:close/>
                <a:moveTo>
                  <a:pt x="100" y="2"/>
                </a:moveTo>
                <a:cubicBezTo>
                  <a:pt x="100" y="1"/>
                  <a:pt x="100" y="1"/>
                  <a:pt x="101" y="1"/>
                </a:cubicBezTo>
                <a:cubicBezTo>
                  <a:pt x="101" y="1"/>
                  <a:pt x="101" y="1"/>
                  <a:pt x="101" y="1"/>
                </a:cubicBezTo>
                <a:cubicBezTo>
                  <a:pt x="102" y="1"/>
                  <a:pt x="102" y="1"/>
                  <a:pt x="102" y="2"/>
                </a:cubicBezTo>
                <a:cubicBezTo>
                  <a:pt x="102" y="2"/>
                  <a:pt x="102" y="2"/>
                  <a:pt x="102" y="2"/>
                </a:cubicBezTo>
                <a:cubicBezTo>
                  <a:pt x="102" y="2"/>
                  <a:pt x="102" y="3"/>
                  <a:pt x="101" y="3"/>
                </a:cubicBezTo>
                <a:cubicBezTo>
                  <a:pt x="101" y="3"/>
                  <a:pt x="101" y="3"/>
                  <a:pt x="101" y="3"/>
                </a:cubicBezTo>
                <a:cubicBezTo>
                  <a:pt x="100" y="3"/>
                  <a:pt x="100" y="2"/>
                  <a:pt x="100" y="2"/>
                </a:cubicBezTo>
                <a:close/>
                <a:moveTo>
                  <a:pt x="96" y="2"/>
                </a:moveTo>
                <a:cubicBezTo>
                  <a:pt x="96" y="1"/>
                  <a:pt x="96" y="1"/>
                  <a:pt x="97" y="1"/>
                </a:cubicBezTo>
                <a:cubicBezTo>
                  <a:pt x="97" y="1"/>
                  <a:pt x="97" y="1"/>
                  <a:pt x="97" y="1"/>
                </a:cubicBezTo>
                <a:cubicBezTo>
                  <a:pt x="98" y="1"/>
                  <a:pt x="98" y="1"/>
                  <a:pt x="98" y="2"/>
                </a:cubicBezTo>
                <a:cubicBezTo>
                  <a:pt x="98" y="2"/>
                  <a:pt x="98" y="2"/>
                  <a:pt x="98" y="2"/>
                </a:cubicBezTo>
                <a:cubicBezTo>
                  <a:pt x="98" y="2"/>
                  <a:pt x="98" y="3"/>
                  <a:pt x="97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96" y="3"/>
                  <a:pt x="96" y="2"/>
                  <a:pt x="96" y="2"/>
                </a:cubicBezTo>
                <a:close/>
                <a:moveTo>
                  <a:pt x="92" y="2"/>
                </a:moveTo>
                <a:cubicBezTo>
                  <a:pt x="92" y="1"/>
                  <a:pt x="92" y="1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4" y="1"/>
                  <a:pt x="94" y="1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3"/>
                  <a:pt x="93" y="3"/>
                </a:cubicBezTo>
                <a:cubicBezTo>
                  <a:pt x="93" y="3"/>
                  <a:pt x="93" y="3"/>
                  <a:pt x="93" y="3"/>
                </a:cubicBezTo>
                <a:cubicBezTo>
                  <a:pt x="92" y="3"/>
                  <a:pt x="92" y="2"/>
                  <a:pt x="92" y="2"/>
                </a:cubicBezTo>
                <a:close/>
                <a:moveTo>
                  <a:pt x="88" y="2"/>
                </a:moveTo>
                <a:cubicBezTo>
                  <a:pt x="88" y="1"/>
                  <a:pt x="88" y="1"/>
                  <a:pt x="89" y="1"/>
                </a:cubicBezTo>
                <a:cubicBezTo>
                  <a:pt x="89" y="1"/>
                  <a:pt x="89" y="1"/>
                  <a:pt x="89" y="1"/>
                </a:cubicBezTo>
                <a:cubicBezTo>
                  <a:pt x="90" y="1"/>
                  <a:pt x="90" y="1"/>
                  <a:pt x="90" y="2"/>
                </a:cubicBezTo>
                <a:cubicBezTo>
                  <a:pt x="90" y="2"/>
                  <a:pt x="90" y="2"/>
                  <a:pt x="90" y="2"/>
                </a:cubicBezTo>
                <a:cubicBezTo>
                  <a:pt x="90" y="2"/>
                  <a:pt x="90" y="3"/>
                  <a:pt x="89" y="3"/>
                </a:cubicBezTo>
                <a:cubicBezTo>
                  <a:pt x="89" y="3"/>
                  <a:pt x="89" y="3"/>
                  <a:pt x="89" y="3"/>
                </a:cubicBezTo>
                <a:cubicBezTo>
                  <a:pt x="88" y="3"/>
                  <a:pt x="88" y="2"/>
                  <a:pt x="88" y="2"/>
                </a:cubicBezTo>
                <a:close/>
                <a:moveTo>
                  <a:pt x="84" y="2"/>
                </a:moveTo>
                <a:cubicBezTo>
                  <a:pt x="84" y="1"/>
                  <a:pt x="84" y="1"/>
                  <a:pt x="85" y="1"/>
                </a:cubicBezTo>
                <a:cubicBezTo>
                  <a:pt x="85" y="1"/>
                  <a:pt x="85" y="1"/>
                  <a:pt x="85" y="1"/>
                </a:cubicBezTo>
                <a:cubicBezTo>
                  <a:pt x="86" y="1"/>
                  <a:pt x="86" y="1"/>
                  <a:pt x="86" y="2"/>
                </a:cubicBezTo>
                <a:cubicBezTo>
                  <a:pt x="86" y="2"/>
                  <a:pt x="86" y="2"/>
                  <a:pt x="86" y="2"/>
                </a:cubicBezTo>
                <a:cubicBezTo>
                  <a:pt x="86" y="2"/>
                  <a:pt x="85" y="3"/>
                  <a:pt x="85" y="3"/>
                </a:cubicBezTo>
                <a:cubicBezTo>
                  <a:pt x="85" y="3"/>
                  <a:pt x="85" y="3"/>
                  <a:pt x="85" y="3"/>
                </a:cubicBezTo>
                <a:cubicBezTo>
                  <a:pt x="84" y="3"/>
                  <a:pt x="84" y="2"/>
                  <a:pt x="84" y="2"/>
                </a:cubicBezTo>
                <a:close/>
                <a:moveTo>
                  <a:pt x="80" y="2"/>
                </a:moveTo>
                <a:cubicBezTo>
                  <a:pt x="80" y="1"/>
                  <a:pt x="80" y="1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1" y="1"/>
                  <a:pt x="82" y="1"/>
                  <a:pt x="82" y="2"/>
                </a:cubicBezTo>
                <a:cubicBezTo>
                  <a:pt x="82" y="2"/>
                  <a:pt x="82" y="2"/>
                  <a:pt x="82" y="2"/>
                </a:cubicBezTo>
                <a:cubicBezTo>
                  <a:pt x="82" y="2"/>
                  <a:pt x="81" y="3"/>
                  <a:pt x="81" y="3"/>
                </a:cubicBezTo>
                <a:cubicBezTo>
                  <a:pt x="81" y="3"/>
                  <a:pt x="81" y="3"/>
                  <a:pt x="81" y="3"/>
                </a:cubicBezTo>
                <a:cubicBezTo>
                  <a:pt x="80" y="3"/>
                  <a:pt x="80" y="2"/>
                  <a:pt x="80" y="2"/>
                </a:cubicBezTo>
                <a:close/>
                <a:moveTo>
                  <a:pt x="77" y="3"/>
                </a:moveTo>
                <a:cubicBezTo>
                  <a:pt x="76" y="3"/>
                  <a:pt x="76" y="2"/>
                  <a:pt x="76" y="2"/>
                </a:cubicBezTo>
                <a:cubicBezTo>
                  <a:pt x="76" y="2"/>
                  <a:pt x="76" y="2"/>
                  <a:pt x="76" y="2"/>
                </a:cubicBezTo>
                <a:cubicBezTo>
                  <a:pt x="76" y="1"/>
                  <a:pt x="76" y="1"/>
                  <a:pt x="77" y="1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1"/>
                  <a:pt x="78" y="1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2"/>
                  <a:pt x="77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lose/>
                <a:moveTo>
                  <a:pt x="72" y="2"/>
                </a:move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3" y="1"/>
                  <a:pt x="74" y="1"/>
                  <a:pt x="74" y="2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2"/>
                  <a:pt x="73" y="3"/>
                  <a:pt x="73" y="3"/>
                </a:cubicBezTo>
                <a:cubicBezTo>
                  <a:pt x="73" y="3"/>
                  <a:pt x="73" y="3"/>
                  <a:pt x="73" y="3"/>
                </a:cubicBezTo>
                <a:cubicBezTo>
                  <a:pt x="72" y="3"/>
                  <a:pt x="72" y="2"/>
                  <a:pt x="72" y="2"/>
                </a:cubicBezTo>
                <a:close/>
                <a:moveTo>
                  <a:pt x="69" y="3"/>
                </a:moveTo>
                <a:cubicBezTo>
                  <a:pt x="68" y="3"/>
                  <a:pt x="68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8" y="1"/>
                  <a:pt x="68" y="1"/>
                  <a:pt x="69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69" y="1"/>
                  <a:pt x="70" y="1"/>
                  <a:pt x="70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0" y="2"/>
                  <a:pt x="69" y="3"/>
                  <a:pt x="69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9" y="3"/>
                  <a:pt x="69" y="3"/>
                  <a:pt x="69" y="3"/>
                </a:cubicBezTo>
                <a:close/>
                <a:moveTo>
                  <a:pt x="64" y="2"/>
                </a:moveTo>
                <a:cubicBezTo>
                  <a:pt x="64" y="1"/>
                  <a:pt x="64" y="1"/>
                  <a:pt x="65" y="1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1"/>
                  <a:pt x="66" y="1"/>
                  <a:pt x="66" y="2"/>
                </a:cubicBezTo>
                <a:cubicBezTo>
                  <a:pt x="66" y="2"/>
                  <a:pt x="66" y="2"/>
                  <a:pt x="66" y="2"/>
                </a:cubicBezTo>
                <a:cubicBezTo>
                  <a:pt x="66" y="2"/>
                  <a:pt x="65" y="3"/>
                  <a:pt x="65" y="3"/>
                </a:cubicBezTo>
                <a:cubicBezTo>
                  <a:pt x="65" y="3"/>
                  <a:pt x="65" y="3"/>
                  <a:pt x="65" y="3"/>
                </a:cubicBezTo>
                <a:cubicBezTo>
                  <a:pt x="64" y="3"/>
                  <a:pt x="64" y="2"/>
                  <a:pt x="64" y="2"/>
                </a:cubicBezTo>
                <a:close/>
                <a:moveTo>
                  <a:pt x="61" y="3"/>
                </a:moveTo>
                <a:cubicBezTo>
                  <a:pt x="60" y="3"/>
                  <a:pt x="60" y="2"/>
                  <a:pt x="60" y="2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0" y="1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2"/>
                </a:cubicBezTo>
                <a:cubicBezTo>
                  <a:pt x="62" y="2"/>
                  <a:pt x="62" y="2"/>
                  <a:pt x="62" y="2"/>
                </a:cubicBezTo>
                <a:cubicBezTo>
                  <a:pt x="62" y="2"/>
                  <a:pt x="61" y="3"/>
                  <a:pt x="61" y="3"/>
                </a:cubicBezTo>
                <a:cubicBezTo>
                  <a:pt x="61" y="3"/>
                  <a:pt x="61" y="3"/>
                  <a:pt x="61" y="3"/>
                </a:cubicBezTo>
                <a:close/>
                <a:moveTo>
                  <a:pt x="56" y="2"/>
                </a:moveTo>
                <a:cubicBezTo>
                  <a:pt x="56" y="1"/>
                  <a:pt x="56" y="1"/>
                  <a:pt x="57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1"/>
                  <a:pt x="58" y="1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7" y="3"/>
                  <a:pt x="57" y="3"/>
                </a:cubicBezTo>
                <a:cubicBezTo>
                  <a:pt x="57" y="3"/>
                  <a:pt x="57" y="3"/>
                  <a:pt x="57" y="3"/>
                </a:cubicBezTo>
                <a:cubicBezTo>
                  <a:pt x="56" y="3"/>
                  <a:pt x="56" y="2"/>
                  <a:pt x="56" y="2"/>
                </a:cubicBezTo>
                <a:close/>
                <a:moveTo>
                  <a:pt x="52" y="2"/>
                </a:moveTo>
                <a:cubicBezTo>
                  <a:pt x="52" y="1"/>
                  <a:pt x="52" y="1"/>
                  <a:pt x="53" y="1"/>
                </a:cubicBezTo>
                <a:cubicBezTo>
                  <a:pt x="53" y="1"/>
                  <a:pt x="53" y="1"/>
                  <a:pt x="53" y="1"/>
                </a:cubicBezTo>
                <a:cubicBezTo>
                  <a:pt x="53" y="1"/>
                  <a:pt x="54" y="1"/>
                  <a:pt x="54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2"/>
                  <a:pt x="53" y="3"/>
                  <a:pt x="53" y="3"/>
                </a:cubicBezTo>
                <a:cubicBezTo>
                  <a:pt x="53" y="3"/>
                  <a:pt x="53" y="3"/>
                  <a:pt x="53" y="3"/>
                </a:cubicBezTo>
                <a:cubicBezTo>
                  <a:pt x="52" y="3"/>
                  <a:pt x="52" y="2"/>
                  <a:pt x="52" y="2"/>
                </a:cubicBezTo>
                <a:close/>
                <a:moveTo>
                  <a:pt x="48" y="1"/>
                </a:moveTo>
                <a:cubicBezTo>
                  <a:pt x="48" y="1"/>
                  <a:pt x="48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50" y="1"/>
                  <a:pt x="50" y="2"/>
                </a:cubicBezTo>
                <a:cubicBezTo>
                  <a:pt x="50" y="2"/>
                  <a:pt x="50" y="2"/>
                  <a:pt x="50" y="2"/>
                </a:cubicBezTo>
                <a:cubicBezTo>
                  <a:pt x="50" y="2"/>
                  <a:pt x="49" y="3"/>
                  <a:pt x="49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8" y="3"/>
                  <a:pt x="48" y="2"/>
                  <a:pt x="48" y="1"/>
                </a:cubicBezTo>
                <a:close/>
                <a:moveTo>
                  <a:pt x="44" y="1"/>
                </a:moveTo>
                <a:cubicBezTo>
                  <a:pt x="44" y="1"/>
                  <a:pt x="44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6" y="1"/>
                  <a:pt x="46" y="1"/>
                </a:cubicBezTo>
                <a:cubicBezTo>
                  <a:pt x="46" y="1"/>
                  <a:pt x="46" y="1"/>
                  <a:pt x="46" y="1"/>
                </a:cubicBezTo>
                <a:cubicBezTo>
                  <a:pt x="46" y="2"/>
                  <a:pt x="45" y="2"/>
                  <a:pt x="45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4" y="2"/>
                  <a:pt x="44" y="2"/>
                  <a:pt x="44" y="1"/>
                </a:cubicBezTo>
                <a:close/>
                <a:moveTo>
                  <a:pt x="41" y="2"/>
                </a:moveTo>
                <a:cubicBezTo>
                  <a:pt x="40" y="2"/>
                  <a:pt x="40" y="2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2"/>
                  <a:pt x="41" y="2"/>
                  <a:pt x="41" y="2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1" y="2"/>
                  <a:pt x="41" y="2"/>
                </a:cubicBezTo>
                <a:close/>
                <a:moveTo>
                  <a:pt x="36" y="1"/>
                </a:moveTo>
                <a:cubicBezTo>
                  <a:pt x="36" y="1"/>
                  <a:pt x="36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6" y="2"/>
                  <a:pt x="36" y="2"/>
                  <a:pt x="36" y="1"/>
                </a:cubicBezTo>
                <a:close/>
                <a:moveTo>
                  <a:pt x="33" y="2"/>
                </a:moveTo>
                <a:cubicBezTo>
                  <a:pt x="32" y="2"/>
                  <a:pt x="32" y="2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2"/>
                  <a:pt x="33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lose/>
                <a:moveTo>
                  <a:pt x="28" y="1"/>
                </a:moveTo>
                <a:cubicBezTo>
                  <a:pt x="28" y="1"/>
                  <a:pt x="28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8" y="2"/>
                  <a:pt x="28" y="2"/>
                  <a:pt x="28" y="1"/>
                </a:cubicBezTo>
                <a:close/>
                <a:moveTo>
                  <a:pt x="25" y="2"/>
                </a:moveTo>
                <a:cubicBezTo>
                  <a:pt x="24" y="2"/>
                  <a:pt x="24" y="2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lose/>
                <a:moveTo>
                  <a:pt x="20" y="1"/>
                </a:moveTo>
                <a:cubicBezTo>
                  <a:pt x="20" y="1"/>
                  <a:pt x="20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1"/>
                </a:cubicBezTo>
                <a:close/>
                <a:moveTo>
                  <a:pt x="16" y="1"/>
                </a:moveTo>
                <a:cubicBezTo>
                  <a:pt x="16" y="1"/>
                  <a:pt x="16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2"/>
                  <a:pt x="16" y="1"/>
                </a:cubicBezTo>
                <a:close/>
                <a:moveTo>
                  <a:pt x="12" y="1"/>
                </a:moveTo>
                <a:cubicBezTo>
                  <a:pt x="12" y="1"/>
                  <a:pt x="12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2"/>
                  <a:pt x="12" y="2"/>
                  <a:pt x="12" y="1"/>
                </a:cubicBezTo>
                <a:close/>
                <a:moveTo>
                  <a:pt x="8" y="1"/>
                </a:moveTo>
                <a:cubicBezTo>
                  <a:pt x="8" y="1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1"/>
                </a:cubicBezTo>
                <a:close/>
                <a:moveTo>
                  <a:pt x="5" y="2"/>
                </a:moveTo>
                <a:cubicBezTo>
                  <a:pt x="4" y="2"/>
                  <a:pt x="4" y="2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lose/>
                <a:moveTo>
                  <a:pt x="0" y="1"/>
                </a:move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630"/>
          <p:cNvSpPr>
            <a:spLocks noEditPoints="1"/>
          </p:cNvSpPr>
          <p:nvPr/>
        </p:nvSpPr>
        <p:spPr bwMode="auto">
          <a:xfrm>
            <a:off x="4908774" y="3763570"/>
            <a:ext cx="3243728" cy="670578"/>
          </a:xfrm>
          <a:custGeom>
            <a:avLst/>
            <a:gdLst>
              <a:gd name="T0" fmla="*/ 1 w 170"/>
              <a:gd name="T1" fmla="*/ 35 h 35"/>
              <a:gd name="T2" fmla="*/ 6 w 170"/>
              <a:gd name="T3" fmla="*/ 33 h 35"/>
              <a:gd name="T4" fmla="*/ 8 w 170"/>
              <a:gd name="T5" fmla="*/ 33 h 35"/>
              <a:gd name="T6" fmla="*/ 9 w 170"/>
              <a:gd name="T7" fmla="*/ 33 h 35"/>
              <a:gd name="T8" fmla="*/ 14 w 170"/>
              <a:gd name="T9" fmla="*/ 31 h 35"/>
              <a:gd name="T10" fmla="*/ 16 w 170"/>
              <a:gd name="T11" fmla="*/ 30 h 35"/>
              <a:gd name="T12" fmla="*/ 16 w 170"/>
              <a:gd name="T13" fmla="*/ 32 h 35"/>
              <a:gd name="T14" fmla="*/ 21 w 170"/>
              <a:gd name="T15" fmla="*/ 31 h 35"/>
              <a:gd name="T16" fmla="*/ 24 w 170"/>
              <a:gd name="T17" fmla="*/ 28 h 35"/>
              <a:gd name="T18" fmla="*/ 23 w 170"/>
              <a:gd name="T19" fmla="*/ 29 h 35"/>
              <a:gd name="T20" fmla="*/ 28 w 170"/>
              <a:gd name="T21" fmla="*/ 29 h 35"/>
              <a:gd name="T22" fmla="*/ 33 w 170"/>
              <a:gd name="T23" fmla="*/ 28 h 35"/>
              <a:gd name="T24" fmla="*/ 35 w 170"/>
              <a:gd name="T25" fmla="*/ 27 h 35"/>
              <a:gd name="T26" fmla="*/ 36 w 170"/>
              <a:gd name="T27" fmla="*/ 28 h 35"/>
              <a:gd name="T28" fmla="*/ 41 w 170"/>
              <a:gd name="T29" fmla="*/ 26 h 35"/>
              <a:gd name="T30" fmla="*/ 44 w 170"/>
              <a:gd name="T31" fmla="*/ 24 h 35"/>
              <a:gd name="T32" fmla="*/ 44 w 170"/>
              <a:gd name="T33" fmla="*/ 26 h 35"/>
              <a:gd name="T34" fmla="*/ 48 w 170"/>
              <a:gd name="T35" fmla="*/ 26 h 35"/>
              <a:gd name="T36" fmla="*/ 51 w 170"/>
              <a:gd name="T37" fmla="*/ 23 h 35"/>
              <a:gd name="T38" fmla="*/ 51 w 170"/>
              <a:gd name="T39" fmla="*/ 24 h 35"/>
              <a:gd name="T40" fmla="*/ 56 w 170"/>
              <a:gd name="T41" fmla="*/ 24 h 35"/>
              <a:gd name="T42" fmla="*/ 60 w 170"/>
              <a:gd name="T43" fmla="*/ 22 h 35"/>
              <a:gd name="T44" fmla="*/ 62 w 170"/>
              <a:gd name="T45" fmla="*/ 22 h 35"/>
              <a:gd name="T46" fmla="*/ 63 w 170"/>
              <a:gd name="T47" fmla="*/ 23 h 35"/>
              <a:gd name="T48" fmla="*/ 68 w 170"/>
              <a:gd name="T49" fmla="*/ 21 h 35"/>
              <a:gd name="T50" fmla="*/ 71 w 170"/>
              <a:gd name="T51" fmla="*/ 19 h 35"/>
              <a:gd name="T52" fmla="*/ 71 w 170"/>
              <a:gd name="T53" fmla="*/ 21 h 35"/>
              <a:gd name="T54" fmla="*/ 75 w 170"/>
              <a:gd name="T55" fmla="*/ 20 h 35"/>
              <a:gd name="T56" fmla="*/ 79 w 170"/>
              <a:gd name="T57" fmla="*/ 17 h 35"/>
              <a:gd name="T58" fmla="*/ 78 w 170"/>
              <a:gd name="T59" fmla="*/ 19 h 35"/>
              <a:gd name="T60" fmla="*/ 83 w 170"/>
              <a:gd name="T61" fmla="*/ 19 h 35"/>
              <a:gd name="T62" fmla="*/ 88 w 170"/>
              <a:gd name="T63" fmla="*/ 17 h 35"/>
              <a:gd name="T64" fmla="*/ 90 w 170"/>
              <a:gd name="T65" fmla="*/ 16 h 35"/>
              <a:gd name="T66" fmla="*/ 91 w 170"/>
              <a:gd name="T67" fmla="*/ 17 h 35"/>
              <a:gd name="T68" fmla="*/ 95 w 170"/>
              <a:gd name="T69" fmla="*/ 15 h 35"/>
              <a:gd name="T70" fmla="*/ 98 w 170"/>
              <a:gd name="T71" fmla="*/ 14 h 35"/>
              <a:gd name="T72" fmla="*/ 98 w 170"/>
              <a:gd name="T73" fmla="*/ 16 h 35"/>
              <a:gd name="T74" fmla="*/ 102 w 170"/>
              <a:gd name="T75" fmla="*/ 15 h 35"/>
              <a:gd name="T76" fmla="*/ 106 w 170"/>
              <a:gd name="T77" fmla="*/ 12 h 35"/>
              <a:gd name="T78" fmla="*/ 105 w 170"/>
              <a:gd name="T79" fmla="*/ 13 h 35"/>
              <a:gd name="T80" fmla="*/ 110 w 170"/>
              <a:gd name="T81" fmla="*/ 13 h 35"/>
              <a:gd name="T82" fmla="*/ 115 w 170"/>
              <a:gd name="T83" fmla="*/ 11 h 35"/>
              <a:gd name="T84" fmla="*/ 117 w 170"/>
              <a:gd name="T85" fmla="*/ 11 h 35"/>
              <a:gd name="T86" fmla="*/ 118 w 170"/>
              <a:gd name="T87" fmla="*/ 12 h 35"/>
              <a:gd name="T88" fmla="*/ 123 w 170"/>
              <a:gd name="T89" fmla="*/ 10 h 35"/>
              <a:gd name="T90" fmla="*/ 125 w 170"/>
              <a:gd name="T91" fmla="*/ 8 h 35"/>
              <a:gd name="T92" fmla="*/ 126 w 170"/>
              <a:gd name="T93" fmla="*/ 10 h 35"/>
              <a:gd name="T94" fmla="*/ 130 w 170"/>
              <a:gd name="T95" fmla="*/ 9 h 35"/>
              <a:gd name="T96" fmla="*/ 133 w 170"/>
              <a:gd name="T97" fmla="*/ 7 h 35"/>
              <a:gd name="T98" fmla="*/ 132 w 170"/>
              <a:gd name="T99" fmla="*/ 8 h 35"/>
              <a:gd name="T100" fmla="*/ 137 w 170"/>
              <a:gd name="T101" fmla="*/ 8 h 35"/>
              <a:gd name="T102" fmla="*/ 142 w 170"/>
              <a:gd name="T103" fmla="*/ 6 h 35"/>
              <a:gd name="T104" fmla="*/ 144 w 170"/>
              <a:gd name="T105" fmla="*/ 6 h 35"/>
              <a:gd name="T106" fmla="*/ 145 w 170"/>
              <a:gd name="T107" fmla="*/ 6 h 35"/>
              <a:gd name="T108" fmla="*/ 150 w 170"/>
              <a:gd name="T109" fmla="*/ 4 h 35"/>
              <a:gd name="T110" fmla="*/ 153 w 170"/>
              <a:gd name="T111" fmla="*/ 3 h 35"/>
              <a:gd name="T112" fmla="*/ 153 w 170"/>
              <a:gd name="T113" fmla="*/ 5 h 35"/>
              <a:gd name="T114" fmla="*/ 157 w 170"/>
              <a:gd name="T115" fmla="*/ 4 h 35"/>
              <a:gd name="T116" fmla="*/ 160 w 170"/>
              <a:gd name="T117" fmla="*/ 1 h 35"/>
              <a:gd name="T118" fmla="*/ 160 w 170"/>
              <a:gd name="T119" fmla="*/ 3 h 35"/>
              <a:gd name="T120" fmla="*/ 165 w 170"/>
              <a:gd name="T121" fmla="*/ 3 h 35"/>
              <a:gd name="T122" fmla="*/ 169 w 170"/>
              <a:gd name="T123" fmla="*/ 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0" h="35">
                <a:moveTo>
                  <a:pt x="0" y="34"/>
                </a:moveTo>
                <a:cubicBezTo>
                  <a:pt x="0" y="34"/>
                  <a:pt x="0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2" y="33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5"/>
                  <a:pt x="1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lose/>
                <a:moveTo>
                  <a:pt x="4" y="33"/>
                </a:moveTo>
                <a:cubicBezTo>
                  <a:pt x="4" y="33"/>
                  <a:pt x="4" y="32"/>
                  <a:pt x="5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6" y="32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34"/>
                  <a:pt x="4" y="34"/>
                  <a:pt x="4" y="33"/>
                </a:cubicBezTo>
                <a:close/>
                <a:moveTo>
                  <a:pt x="8" y="33"/>
                </a:moveTo>
                <a:cubicBezTo>
                  <a:pt x="8" y="32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9" y="31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8" y="33"/>
                  <a:pt x="8" y="33"/>
                  <a:pt x="8" y="33"/>
                </a:cubicBezTo>
                <a:close/>
                <a:moveTo>
                  <a:pt x="12" y="32"/>
                </a:moveTo>
                <a:cubicBezTo>
                  <a:pt x="11" y="31"/>
                  <a:pt x="12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3" y="30"/>
                  <a:pt x="13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2"/>
                  <a:pt x="13" y="32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2"/>
                  <a:pt x="12" y="32"/>
                </a:cubicBezTo>
                <a:close/>
                <a:moveTo>
                  <a:pt x="15" y="31"/>
                </a:moveTo>
                <a:cubicBezTo>
                  <a:pt x="15" y="30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1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1"/>
                  <a:pt x="15" y="31"/>
                </a:cubicBezTo>
                <a:close/>
                <a:moveTo>
                  <a:pt x="19" y="30"/>
                </a:moveTo>
                <a:cubicBezTo>
                  <a:pt x="19" y="30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1" y="29"/>
                  <a:pt x="21" y="29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0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19" y="31"/>
                  <a:pt x="19" y="30"/>
                </a:cubicBezTo>
                <a:close/>
                <a:moveTo>
                  <a:pt x="23" y="29"/>
                </a:moveTo>
                <a:cubicBezTo>
                  <a:pt x="23" y="29"/>
                  <a:pt x="24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5" y="28"/>
                  <a:pt x="25" y="29"/>
                  <a:pt x="2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30"/>
                  <a:pt x="25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3" y="30"/>
                  <a:pt x="23" y="29"/>
                </a:cubicBezTo>
                <a:close/>
                <a:moveTo>
                  <a:pt x="27" y="29"/>
                </a:moveTo>
                <a:cubicBezTo>
                  <a:pt x="27" y="28"/>
                  <a:pt x="27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9" y="27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7" y="29"/>
                  <a:pt x="27" y="29"/>
                </a:cubicBezTo>
                <a:close/>
                <a:moveTo>
                  <a:pt x="31" y="28"/>
                </a:moveTo>
                <a:cubicBezTo>
                  <a:pt x="31" y="27"/>
                  <a:pt x="31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3" y="27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3" y="28"/>
                  <a:pt x="33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1" y="28"/>
                  <a:pt x="31" y="28"/>
                </a:cubicBezTo>
                <a:close/>
                <a:moveTo>
                  <a:pt x="35" y="27"/>
                </a:moveTo>
                <a:cubicBezTo>
                  <a:pt x="35" y="27"/>
                  <a:pt x="35" y="26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6"/>
                  <a:pt x="37" y="26"/>
                  <a:pt x="3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7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5" y="28"/>
                  <a:pt x="35" y="27"/>
                </a:cubicBezTo>
                <a:close/>
                <a:moveTo>
                  <a:pt x="39" y="26"/>
                </a:moveTo>
                <a:cubicBezTo>
                  <a:pt x="39" y="26"/>
                  <a:pt x="39" y="25"/>
                  <a:pt x="40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41" y="25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7"/>
                  <a:pt x="41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39" y="27"/>
                  <a:pt x="39" y="27"/>
                  <a:pt x="39" y="26"/>
                </a:cubicBezTo>
                <a:close/>
                <a:moveTo>
                  <a:pt x="43" y="26"/>
                </a:moveTo>
                <a:cubicBezTo>
                  <a:pt x="43" y="25"/>
                  <a:pt x="43" y="25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5" y="25"/>
                  <a:pt x="45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6"/>
                  <a:pt x="44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3" y="26"/>
                  <a:pt x="43" y="26"/>
                  <a:pt x="43" y="26"/>
                </a:cubicBezTo>
                <a:close/>
                <a:moveTo>
                  <a:pt x="47" y="25"/>
                </a:moveTo>
                <a:cubicBezTo>
                  <a:pt x="47" y="24"/>
                  <a:pt x="47" y="24"/>
                  <a:pt x="47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8" y="24"/>
                  <a:pt x="49" y="24"/>
                  <a:pt x="49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5"/>
                  <a:pt x="48" y="26"/>
                  <a:pt x="4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7" y="26"/>
                  <a:pt x="47" y="25"/>
                  <a:pt x="47" y="25"/>
                </a:cubicBezTo>
                <a:close/>
                <a:moveTo>
                  <a:pt x="51" y="24"/>
                </a:moveTo>
                <a:cubicBezTo>
                  <a:pt x="50" y="24"/>
                  <a:pt x="51" y="23"/>
                  <a:pt x="51" y="23"/>
                </a:cubicBezTo>
                <a:cubicBezTo>
                  <a:pt x="51" y="23"/>
                  <a:pt x="51" y="23"/>
                  <a:pt x="51" y="23"/>
                </a:cubicBezTo>
                <a:cubicBezTo>
                  <a:pt x="52" y="23"/>
                  <a:pt x="52" y="23"/>
                  <a:pt x="53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3" y="24"/>
                  <a:pt x="52" y="25"/>
                  <a:pt x="52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1" y="25"/>
                  <a:pt x="51" y="25"/>
                  <a:pt x="51" y="24"/>
                </a:cubicBezTo>
                <a:close/>
                <a:moveTo>
                  <a:pt x="54" y="23"/>
                </a:moveTo>
                <a:cubicBezTo>
                  <a:pt x="54" y="23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6" y="22"/>
                  <a:pt x="56" y="22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6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24"/>
                  <a:pt x="56" y="24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5" y="24"/>
                  <a:pt x="54" y="23"/>
                </a:cubicBezTo>
                <a:close/>
                <a:moveTo>
                  <a:pt x="58" y="23"/>
                </a:moveTo>
                <a:cubicBezTo>
                  <a:pt x="58" y="22"/>
                  <a:pt x="59" y="21"/>
                  <a:pt x="59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60" y="21"/>
                  <a:pt x="60" y="22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60" y="23"/>
                  <a:pt x="60" y="23"/>
                  <a:pt x="60" y="23"/>
                </a:cubicBezTo>
                <a:cubicBezTo>
                  <a:pt x="60" y="23"/>
                  <a:pt x="60" y="23"/>
                  <a:pt x="60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23"/>
                  <a:pt x="58" y="23"/>
                  <a:pt x="58" y="23"/>
                </a:cubicBezTo>
                <a:close/>
                <a:moveTo>
                  <a:pt x="62" y="22"/>
                </a:moveTo>
                <a:cubicBezTo>
                  <a:pt x="62" y="21"/>
                  <a:pt x="63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0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2"/>
                  <a:pt x="64" y="22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3"/>
                  <a:pt x="62" y="22"/>
                  <a:pt x="62" y="22"/>
                </a:cubicBezTo>
                <a:close/>
                <a:moveTo>
                  <a:pt x="66" y="21"/>
                </a:moveTo>
                <a:cubicBezTo>
                  <a:pt x="66" y="20"/>
                  <a:pt x="66" y="20"/>
                  <a:pt x="67" y="20"/>
                </a:cubicBezTo>
                <a:cubicBezTo>
                  <a:pt x="67" y="20"/>
                  <a:pt x="67" y="20"/>
                  <a:pt x="67" y="20"/>
                </a:cubicBezTo>
                <a:cubicBezTo>
                  <a:pt x="67" y="20"/>
                  <a:pt x="68" y="20"/>
                  <a:pt x="68" y="21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1"/>
                  <a:pt x="68" y="22"/>
                  <a:pt x="67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2"/>
                  <a:pt x="66" y="21"/>
                  <a:pt x="66" y="21"/>
                </a:cubicBezTo>
                <a:close/>
                <a:moveTo>
                  <a:pt x="70" y="20"/>
                </a:moveTo>
                <a:cubicBezTo>
                  <a:pt x="70" y="20"/>
                  <a:pt x="70" y="19"/>
                  <a:pt x="71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19"/>
                  <a:pt x="72" y="19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2" y="21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1"/>
                  <a:pt x="70" y="21"/>
                  <a:pt x="70" y="20"/>
                </a:cubicBezTo>
                <a:close/>
                <a:moveTo>
                  <a:pt x="74" y="19"/>
                </a:moveTo>
                <a:cubicBezTo>
                  <a:pt x="74" y="19"/>
                  <a:pt x="74" y="18"/>
                  <a:pt x="75" y="18"/>
                </a:cubicBezTo>
                <a:cubicBezTo>
                  <a:pt x="75" y="18"/>
                  <a:pt x="75" y="18"/>
                  <a:pt x="75" y="18"/>
                </a:cubicBezTo>
                <a:cubicBezTo>
                  <a:pt x="75" y="18"/>
                  <a:pt x="76" y="19"/>
                  <a:pt x="76" y="19"/>
                </a:cubicBezTo>
                <a:cubicBezTo>
                  <a:pt x="76" y="19"/>
                  <a:pt x="76" y="19"/>
                  <a:pt x="76" y="19"/>
                </a:cubicBezTo>
                <a:cubicBezTo>
                  <a:pt x="76" y="20"/>
                  <a:pt x="76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5" y="20"/>
                  <a:pt x="75" y="20"/>
                  <a:pt x="75" y="20"/>
                </a:cubicBezTo>
                <a:cubicBezTo>
                  <a:pt x="74" y="20"/>
                  <a:pt x="74" y="20"/>
                  <a:pt x="74" y="19"/>
                </a:cubicBezTo>
                <a:close/>
                <a:moveTo>
                  <a:pt x="78" y="19"/>
                </a:moveTo>
                <a:cubicBezTo>
                  <a:pt x="78" y="18"/>
                  <a:pt x="78" y="18"/>
                  <a:pt x="79" y="17"/>
                </a:cubicBezTo>
                <a:cubicBezTo>
                  <a:pt x="79" y="17"/>
                  <a:pt x="79" y="17"/>
                  <a:pt x="79" y="17"/>
                </a:cubicBezTo>
                <a:cubicBezTo>
                  <a:pt x="79" y="17"/>
                  <a:pt x="80" y="18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9"/>
                  <a:pt x="80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8" y="19"/>
                  <a:pt x="78" y="19"/>
                  <a:pt x="78" y="19"/>
                </a:cubicBezTo>
                <a:close/>
                <a:moveTo>
                  <a:pt x="82" y="18"/>
                </a:moveTo>
                <a:cubicBezTo>
                  <a:pt x="82" y="17"/>
                  <a:pt x="82" y="17"/>
                  <a:pt x="83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84" y="17"/>
                  <a:pt x="84" y="18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18"/>
                  <a:pt x="83" y="19"/>
                  <a:pt x="83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82" y="19"/>
                  <a:pt x="82" y="18"/>
                  <a:pt x="82" y="18"/>
                </a:cubicBezTo>
                <a:close/>
                <a:moveTo>
                  <a:pt x="86" y="17"/>
                </a:moveTo>
                <a:cubicBezTo>
                  <a:pt x="86" y="17"/>
                  <a:pt x="86" y="16"/>
                  <a:pt x="86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7" y="16"/>
                  <a:pt x="87" y="16"/>
                  <a:pt x="88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8" y="17"/>
                  <a:pt x="87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6" y="18"/>
                  <a:pt x="86" y="18"/>
                  <a:pt x="86" y="17"/>
                </a:cubicBezTo>
                <a:close/>
                <a:moveTo>
                  <a:pt x="90" y="16"/>
                </a:moveTo>
                <a:cubicBezTo>
                  <a:pt x="89" y="16"/>
                  <a:pt x="90" y="15"/>
                  <a:pt x="90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1" y="15"/>
                  <a:pt x="91" y="15"/>
                  <a:pt x="91" y="16"/>
                </a:cubicBezTo>
                <a:cubicBezTo>
                  <a:pt x="91" y="16"/>
                  <a:pt x="91" y="16"/>
                  <a:pt x="91" y="16"/>
                </a:cubicBezTo>
                <a:cubicBezTo>
                  <a:pt x="92" y="17"/>
                  <a:pt x="91" y="17"/>
                  <a:pt x="91" y="17"/>
                </a:cubicBezTo>
                <a:cubicBezTo>
                  <a:pt x="91" y="17"/>
                  <a:pt x="91" y="17"/>
                  <a:pt x="91" y="17"/>
                </a:cubicBezTo>
                <a:cubicBezTo>
                  <a:pt x="91" y="17"/>
                  <a:pt x="91" y="17"/>
                  <a:pt x="91" y="17"/>
                </a:cubicBezTo>
                <a:cubicBezTo>
                  <a:pt x="91" y="17"/>
                  <a:pt x="91" y="17"/>
                  <a:pt x="91" y="17"/>
                </a:cubicBezTo>
                <a:cubicBezTo>
                  <a:pt x="90" y="17"/>
                  <a:pt x="90" y="17"/>
                  <a:pt x="90" y="16"/>
                </a:cubicBezTo>
                <a:close/>
                <a:moveTo>
                  <a:pt x="93" y="16"/>
                </a:moveTo>
                <a:cubicBezTo>
                  <a:pt x="93" y="15"/>
                  <a:pt x="94" y="15"/>
                  <a:pt x="94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95" y="14"/>
                  <a:pt x="95" y="15"/>
                  <a:pt x="95" y="15"/>
                </a:cubicBezTo>
                <a:cubicBezTo>
                  <a:pt x="95" y="15"/>
                  <a:pt x="95" y="15"/>
                  <a:pt x="95" y="15"/>
                </a:cubicBezTo>
                <a:cubicBezTo>
                  <a:pt x="95" y="16"/>
                  <a:pt x="95" y="16"/>
                  <a:pt x="95" y="16"/>
                </a:cubicBezTo>
                <a:cubicBezTo>
                  <a:pt x="95" y="16"/>
                  <a:pt x="95" y="16"/>
                  <a:pt x="95" y="16"/>
                </a:cubicBezTo>
                <a:cubicBezTo>
                  <a:pt x="95" y="16"/>
                  <a:pt x="94" y="16"/>
                  <a:pt x="94" y="16"/>
                </a:cubicBezTo>
                <a:cubicBezTo>
                  <a:pt x="94" y="16"/>
                  <a:pt x="94" y="16"/>
                  <a:pt x="94" y="16"/>
                </a:cubicBezTo>
                <a:cubicBezTo>
                  <a:pt x="94" y="16"/>
                  <a:pt x="94" y="16"/>
                  <a:pt x="93" y="16"/>
                </a:cubicBezTo>
                <a:close/>
                <a:moveTo>
                  <a:pt x="97" y="15"/>
                </a:moveTo>
                <a:cubicBezTo>
                  <a:pt x="97" y="14"/>
                  <a:pt x="98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15"/>
                  <a:pt x="99" y="16"/>
                  <a:pt x="98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98" y="16"/>
                  <a:pt x="97" y="15"/>
                  <a:pt x="97" y="15"/>
                </a:cubicBezTo>
                <a:close/>
                <a:moveTo>
                  <a:pt x="101" y="14"/>
                </a:moveTo>
                <a:cubicBezTo>
                  <a:pt x="101" y="14"/>
                  <a:pt x="101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3" y="13"/>
                  <a:pt x="103" y="13"/>
                  <a:pt x="103" y="14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4"/>
                  <a:pt x="103" y="15"/>
                  <a:pt x="102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1" y="15"/>
                  <a:pt x="101" y="14"/>
                </a:cubicBezTo>
                <a:close/>
                <a:moveTo>
                  <a:pt x="105" y="13"/>
                </a:moveTo>
                <a:cubicBezTo>
                  <a:pt x="105" y="13"/>
                  <a:pt x="105" y="12"/>
                  <a:pt x="106" y="12"/>
                </a:cubicBezTo>
                <a:cubicBezTo>
                  <a:pt x="106" y="12"/>
                  <a:pt x="106" y="12"/>
                  <a:pt x="106" y="12"/>
                </a:cubicBezTo>
                <a:cubicBezTo>
                  <a:pt x="106" y="12"/>
                  <a:pt x="107" y="12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4"/>
                  <a:pt x="106" y="14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6" y="14"/>
                  <a:pt x="105" y="14"/>
                  <a:pt x="105" y="13"/>
                </a:cubicBezTo>
                <a:close/>
                <a:moveTo>
                  <a:pt x="109" y="13"/>
                </a:moveTo>
                <a:cubicBezTo>
                  <a:pt x="109" y="12"/>
                  <a:pt x="109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11" y="12"/>
                  <a:pt x="111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1" y="13"/>
                  <a:pt x="111" y="13"/>
                  <a:pt x="110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10" y="13"/>
                  <a:pt x="109" y="13"/>
                  <a:pt x="109" y="13"/>
                </a:cubicBezTo>
                <a:close/>
                <a:moveTo>
                  <a:pt x="113" y="12"/>
                </a:moveTo>
                <a:cubicBezTo>
                  <a:pt x="113" y="11"/>
                  <a:pt x="113" y="11"/>
                  <a:pt x="114" y="11"/>
                </a:cubicBezTo>
                <a:cubicBezTo>
                  <a:pt x="114" y="11"/>
                  <a:pt x="114" y="11"/>
                  <a:pt x="114" y="11"/>
                </a:cubicBezTo>
                <a:cubicBezTo>
                  <a:pt x="114" y="10"/>
                  <a:pt x="115" y="11"/>
                  <a:pt x="115" y="11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12"/>
                  <a:pt x="115" y="12"/>
                  <a:pt x="114" y="13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3" y="13"/>
                  <a:pt x="113" y="12"/>
                  <a:pt x="113" y="12"/>
                </a:cubicBezTo>
                <a:close/>
                <a:moveTo>
                  <a:pt x="117" y="11"/>
                </a:moveTo>
                <a:cubicBezTo>
                  <a:pt x="117" y="10"/>
                  <a:pt x="117" y="10"/>
                  <a:pt x="118" y="10"/>
                </a:cubicBezTo>
                <a:cubicBezTo>
                  <a:pt x="118" y="10"/>
                  <a:pt x="118" y="10"/>
                  <a:pt x="118" y="10"/>
                </a:cubicBezTo>
                <a:cubicBezTo>
                  <a:pt x="118" y="10"/>
                  <a:pt x="119" y="10"/>
                  <a:pt x="119" y="1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9" y="11"/>
                  <a:pt x="119" y="12"/>
                  <a:pt x="118" y="12"/>
                </a:cubicBezTo>
                <a:cubicBezTo>
                  <a:pt x="118" y="12"/>
                  <a:pt x="118" y="12"/>
                  <a:pt x="118" y="12"/>
                </a:cubicBezTo>
                <a:cubicBezTo>
                  <a:pt x="118" y="12"/>
                  <a:pt x="118" y="12"/>
                  <a:pt x="118" y="12"/>
                </a:cubicBezTo>
                <a:cubicBezTo>
                  <a:pt x="118" y="12"/>
                  <a:pt x="118" y="12"/>
                  <a:pt x="118" y="12"/>
                </a:cubicBezTo>
                <a:cubicBezTo>
                  <a:pt x="117" y="12"/>
                  <a:pt x="117" y="11"/>
                  <a:pt x="117" y="11"/>
                </a:cubicBezTo>
                <a:close/>
                <a:moveTo>
                  <a:pt x="121" y="10"/>
                </a:moveTo>
                <a:cubicBezTo>
                  <a:pt x="121" y="10"/>
                  <a:pt x="121" y="9"/>
                  <a:pt x="121" y="9"/>
                </a:cubicBezTo>
                <a:cubicBezTo>
                  <a:pt x="121" y="9"/>
                  <a:pt x="121" y="9"/>
                  <a:pt x="121" y="9"/>
                </a:cubicBezTo>
                <a:cubicBezTo>
                  <a:pt x="122" y="9"/>
                  <a:pt x="123" y="9"/>
                  <a:pt x="123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3" y="10"/>
                  <a:pt x="122" y="11"/>
                  <a:pt x="122" y="11"/>
                </a:cubicBezTo>
                <a:cubicBezTo>
                  <a:pt x="122" y="11"/>
                  <a:pt x="122" y="11"/>
                  <a:pt x="122" y="11"/>
                </a:cubicBezTo>
                <a:cubicBezTo>
                  <a:pt x="122" y="11"/>
                  <a:pt x="122" y="11"/>
                  <a:pt x="122" y="11"/>
                </a:cubicBezTo>
                <a:cubicBezTo>
                  <a:pt x="122" y="11"/>
                  <a:pt x="122" y="11"/>
                  <a:pt x="122" y="11"/>
                </a:cubicBezTo>
                <a:cubicBezTo>
                  <a:pt x="121" y="11"/>
                  <a:pt x="121" y="11"/>
                  <a:pt x="121" y="10"/>
                </a:cubicBezTo>
                <a:close/>
                <a:moveTo>
                  <a:pt x="125" y="9"/>
                </a:moveTo>
                <a:cubicBezTo>
                  <a:pt x="124" y="9"/>
                  <a:pt x="125" y="8"/>
                  <a:pt x="125" y="8"/>
                </a:cubicBezTo>
                <a:cubicBezTo>
                  <a:pt x="125" y="8"/>
                  <a:pt x="125" y="8"/>
                  <a:pt x="125" y="8"/>
                </a:cubicBezTo>
                <a:cubicBezTo>
                  <a:pt x="126" y="8"/>
                  <a:pt x="126" y="9"/>
                  <a:pt x="127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27" y="10"/>
                  <a:pt x="126" y="10"/>
                  <a:pt x="126" y="10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5" y="10"/>
                  <a:pt x="125" y="10"/>
                  <a:pt x="125" y="9"/>
                </a:cubicBezTo>
                <a:close/>
                <a:moveTo>
                  <a:pt x="128" y="9"/>
                </a:moveTo>
                <a:cubicBezTo>
                  <a:pt x="128" y="8"/>
                  <a:pt x="129" y="8"/>
                  <a:pt x="129" y="7"/>
                </a:cubicBezTo>
                <a:cubicBezTo>
                  <a:pt x="129" y="7"/>
                  <a:pt x="129" y="7"/>
                  <a:pt x="129" y="7"/>
                </a:cubicBezTo>
                <a:cubicBezTo>
                  <a:pt x="130" y="7"/>
                  <a:pt x="130" y="8"/>
                  <a:pt x="130" y="8"/>
                </a:cubicBezTo>
                <a:cubicBezTo>
                  <a:pt x="130" y="8"/>
                  <a:pt x="130" y="8"/>
                  <a:pt x="130" y="8"/>
                </a:cubicBezTo>
                <a:cubicBezTo>
                  <a:pt x="131" y="9"/>
                  <a:pt x="130" y="9"/>
                  <a:pt x="130" y="9"/>
                </a:cubicBezTo>
                <a:cubicBezTo>
                  <a:pt x="130" y="9"/>
                  <a:pt x="130" y="9"/>
                  <a:pt x="130" y="9"/>
                </a:cubicBezTo>
                <a:cubicBezTo>
                  <a:pt x="130" y="9"/>
                  <a:pt x="130" y="9"/>
                  <a:pt x="129" y="9"/>
                </a:cubicBezTo>
                <a:cubicBezTo>
                  <a:pt x="129" y="9"/>
                  <a:pt x="129" y="9"/>
                  <a:pt x="129" y="9"/>
                </a:cubicBezTo>
                <a:cubicBezTo>
                  <a:pt x="129" y="9"/>
                  <a:pt x="129" y="9"/>
                  <a:pt x="128" y="9"/>
                </a:cubicBezTo>
                <a:close/>
                <a:moveTo>
                  <a:pt x="132" y="8"/>
                </a:moveTo>
                <a:cubicBezTo>
                  <a:pt x="132" y="7"/>
                  <a:pt x="133" y="7"/>
                  <a:pt x="133" y="7"/>
                </a:cubicBezTo>
                <a:cubicBezTo>
                  <a:pt x="133" y="7"/>
                  <a:pt x="133" y="7"/>
                  <a:pt x="133" y="7"/>
                </a:cubicBezTo>
                <a:cubicBezTo>
                  <a:pt x="134" y="7"/>
                  <a:pt x="134" y="7"/>
                  <a:pt x="134" y="8"/>
                </a:cubicBezTo>
                <a:cubicBezTo>
                  <a:pt x="134" y="8"/>
                  <a:pt x="134" y="8"/>
                  <a:pt x="134" y="8"/>
                </a:cubicBezTo>
                <a:cubicBezTo>
                  <a:pt x="134" y="8"/>
                  <a:pt x="134" y="9"/>
                  <a:pt x="134" y="9"/>
                </a:cubicBezTo>
                <a:cubicBezTo>
                  <a:pt x="134" y="9"/>
                  <a:pt x="134" y="9"/>
                  <a:pt x="134" y="9"/>
                </a:cubicBezTo>
                <a:cubicBezTo>
                  <a:pt x="133" y="9"/>
                  <a:pt x="133" y="9"/>
                  <a:pt x="133" y="9"/>
                </a:cubicBezTo>
                <a:cubicBezTo>
                  <a:pt x="133" y="9"/>
                  <a:pt x="133" y="9"/>
                  <a:pt x="133" y="9"/>
                </a:cubicBezTo>
                <a:cubicBezTo>
                  <a:pt x="133" y="9"/>
                  <a:pt x="132" y="8"/>
                  <a:pt x="132" y="8"/>
                </a:cubicBezTo>
                <a:close/>
                <a:moveTo>
                  <a:pt x="136" y="7"/>
                </a:moveTo>
                <a:cubicBezTo>
                  <a:pt x="136" y="7"/>
                  <a:pt x="137" y="6"/>
                  <a:pt x="137" y="6"/>
                </a:cubicBezTo>
                <a:cubicBezTo>
                  <a:pt x="137" y="6"/>
                  <a:pt x="137" y="6"/>
                  <a:pt x="137" y="6"/>
                </a:cubicBezTo>
                <a:cubicBezTo>
                  <a:pt x="138" y="6"/>
                  <a:pt x="138" y="6"/>
                  <a:pt x="138" y="7"/>
                </a:cubicBezTo>
                <a:cubicBezTo>
                  <a:pt x="138" y="7"/>
                  <a:pt x="138" y="7"/>
                  <a:pt x="138" y="7"/>
                </a:cubicBezTo>
                <a:cubicBezTo>
                  <a:pt x="138" y="7"/>
                  <a:pt x="138" y="8"/>
                  <a:pt x="137" y="8"/>
                </a:cubicBezTo>
                <a:cubicBezTo>
                  <a:pt x="137" y="8"/>
                  <a:pt x="137" y="8"/>
                  <a:pt x="137" y="8"/>
                </a:cubicBezTo>
                <a:cubicBezTo>
                  <a:pt x="137" y="8"/>
                  <a:pt x="137" y="8"/>
                  <a:pt x="137" y="8"/>
                </a:cubicBezTo>
                <a:cubicBezTo>
                  <a:pt x="137" y="8"/>
                  <a:pt x="137" y="8"/>
                  <a:pt x="137" y="8"/>
                </a:cubicBezTo>
                <a:cubicBezTo>
                  <a:pt x="137" y="8"/>
                  <a:pt x="136" y="8"/>
                  <a:pt x="136" y="7"/>
                </a:cubicBezTo>
                <a:close/>
                <a:moveTo>
                  <a:pt x="140" y="6"/>
                </a:moveTo>
                <a:cubicBezTo>
                  <a:pt x="140" y="6"/>
                  <a:pt x="140" y="5"/>
                  <a:pt x="141" y="5"/>
                </a:cubicBezTo>
                <a:cubicBezTo>
                  <a:pt x="141" y="5"/>
                  <a:pt x="141" y="5"/>
                  <a:pt x="141" y="5"/>
                </a:cubicBezTo>
                <a:cubicBezTo>
                  <a:pt x="142" y="5"/>
                  <a:pt x="142" y="5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2" y="7"/>
                  <a:pt x="142" y="7"/>
                  <a:pt x="141" y="7"/>
                </a:cubicBezTo>
                <a:cubicBezTo>
                  <a:pt x="141" y="7"/>
                  <a:pt x="141" y="7"/>
                  <a:pt x="141" y="7"/>
                </a:cubicBezTo>
                <a:cubicBezTo>
                  <a:pt x="141" y="7"/>
                  <a:pt x="141" y="7"/>
                  <a:pt x="141" y="7"/>
                </a:cubicBezTo>
                <a:cubicBezTo>
                  <a:pt x="141" y="7"/>
                  <a:pt x="141" y="7"/>
                  <a:pt x="141" y="7"/>
                </a:cubicBezTo>
                <a:cubicBezTo>
                  <a:pt x="141" y="7"/>
                  <a:pt x="140" y="7"/>
                  <a:pt x="140" y="6"/>
                </a:cubicBezTo>
                <a:close/>
                <a:moveTo>
                  <a:pt x="144" y="6"/>
                </a:moveTo>
                <a:cubicBezTo>
                  <a:pt x="144" y="5"/>
                  <a:pt x="144" y="5"/>
                  <a:pt x="145" y="4"/>
                </a:cubicBezTo>
                <a:cubicBezTo>
                  <a:pt x="145" y="4"/>
                  <a:pt x="145" y="4"/>
                  <a:pt x="145" y="4"/>
                </a:cubicBezTo>
                <a:cubicBezTo>
                  <a:pt x="145" y="4"/>
                  <a:pt x="146" y="5"/>
                  <a:pt x="146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46" y="6"/>
                  <a:pt x="146" y="6"/>
                  <a:pt x="145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6"/>
                  <a:pt x="144" y="6"/>
                  <a:pt x="144" y="6"/>
                </a:cubicBezTo>
                <a:close/>
                <a:moveTo>
                  <a:pt x="148" y="5"/>
                </a:moveTo>
                <a:cubicBezTo>
                  <a:pt x="148" y="4"/>
                  <a:pt x="148" y="4"/>
                  <a:pt x="149" y="4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4"/>
                  <a:pt x="150" y="4"/>
                  <a:pt x="150" y="4"/>
                </a:cubicBezTo>
                <a:cubicBezTo>
                  <a:pt x="150" y="4"/>
                  <a:pt x="150" y="4"/>
                  <a:pt x="150" y="4"/>
                </a:cubicBezTo>
                <a:cubicBezTo>
                  <a:pt x="150" y="5"/>
                  <a:pt x="150" y="5"/>
                  <a:pt x="149" y="6"/>
                </a:cubicBezTo>
                <a:cubicBezTo>
                  <a:pt x="149" y="6"/>
                  <a:pt x="149" y="6"/>
                  <a:pt x="149" y="6"/>
                </a:cubicBezTo>
                <a:cubicBezTo>
                  <a:pt x="149" y="6"/>
                  <a:pt x="149" y="6"/>
                  <a:pt x="149" y="6"/>
                </a:cubicBezTo>
                <a:cubicBezTo>
                  <a:pt x="149" y="6"/>
                  <a:pt x="149" y="6"/>
                  <a:pt x="149" y="6"/>
                </a:cubicBezTo>
                <a:cubicBezTo>
                  <a:pt x="148" y="6"/>
                  <a:pt x="148" y="5"/>
                  <a:pt x="148" y="5"/>
                </a:cubicBezTo>
                <a:close/>
                <a:moveTo>
                  <a:pt x="152" y="4"/>
                </a:moveTo>
                <a:cubicBezTo>
                  <a:pt x="152" y="4"/>
                  <a:pt x="152" y="3"/>
                  <a:pt x="153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3" y="3"/>
                  <a:pt x="154" y="3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5"/>
                  <a:pt x="153" y="5"/>
                </a:cubicBezTo>
                <a:cubicBezTo>
                  <a:pt x="153" y="5"/>
                  <a:pt x="153" y="5"/>
                  <a:pt x="153" y="5"/>
                </a:cubicBezTo>
                <a:cubicBezTo>
                  <a:pt x="153" y="5"/>
                  <a:pt x="153" y="5"/>
                  <a:pt x="153" y="5"/>
                </a:cubicBezTo>
                <a:cubicBezTo>
                  <a:pt x="153" y="5"/>
                  <a:pt x="153" y="5"/>
                  <a:pt x="153" y="5"/>
                </a:cubicBezTo>
                <a:cubicBezTo>
                  <a:pt x="152" y="5"/>
                  <a:pt x="152" y="5"/>
                  <a:pt x="152" y="4"/>
                </a:cubicBezTo>
                <a:close/>
                <a:moveTo>
                  <a:pt x="156" y="3"/>
                </a:moveTo>
                <a:cubicBezTo>
                  <a:pt x="156" y="3"/>
                  <a:pt x="156" y="2"/>
                  <a:pt x="157" y="2"/>
                </a:cubicBezTo>
                <a:cubicBezTo>
                  <a:pt x="157" y="2"/>
                  <a:pt x="157" y="2"/>
                  <a:pt x="157" y="2"/>
                </a:cubicBezTo>
                <a:cubicBezTo>
                  <a:pt x="157" y="2"/>
                  <a:pt x="158" y="2"/>
                  <a:pt x="158" y="3"/>
                </a:cubicBezTo>
                <a:cubicBezTo>
                  <a:pt x="158" y="3"/>
                  <a:pt x="158" y="3"/>
                  <a:pt x="158" y="3"/>
                </a:cubicBezTo>
                <a:cubicBezTo>
                  <a:pt x="158" y="3"/>
                  <a:pt x="157" y="4"/>
                  <a:pt x="157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6" y="4"/>
                  <a:pt x="156" y="4"/>
                  <a:pt x="156" y="3"/>
                </a:cubicBezTo>
                <a:close/>
                <a:moveTo>
                  <a:pt x="160" y="3"/>
                </a:moveTo>
                <a:cubicBezTo>
                  <a:pt x="160" y="2"/>
                  <a:pt x="160" y="1"/>
                  <a:pt x="160" y="1"/>
                </a:cubicBezTo>
                <a:cubicBezTo>
                  <a:pt x="160" y="1"/>
                  <a:pt x="160" y="1"/>
                  <a:pt x="160" y="1"/>
                </a:cubicBezTo>
                <a:cubicBezTo>
                  <a:pt x="161" y="1"/>
                  <a:pt x="162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2" y="3"/>
                  <a:pt x="161" y="3"/>
                  <a:pt x="161" y="3"/>
                </a:cubicBezTo>
                <a:cubicBezTo>
                  <a:pt x="161" y="3"/>
                  <a:pt x="161" y="3"/>
                  <a:pt x="161" y="3"/>
                </a:cubicBezTo>
                <a:cubicBezTo>
                  <a:pt x="161" y="3"/>
                  <a:pt x="161" y="3"/>
                  <a:pt x="161" y="3"/>
                </a:cubicBezTo>
                <a:cubicBezTo>
                  <a:pt x="161" y="3"/>
                  <a:pt x="161" y="3"/>
                  <a:pt x="161" y="3"/>
                </a:cubicBezTo>
                <a:cubicBezTo>
                  <a:pt x="160" y="3"/>
                  <a:pt x="160" y="3"/>
                  <a:pt x="160" y="3"/>
                </a:cubicBezTo>
                <a:close/>
                <a:moveTo>
                  <a:pt x="164" y="2"/>
                </a:moveTo>
                <a:cubicBezTo>
                  <a:pt x="163" y="1"/>
                  <a:pt x="164" y="1"/>
                  <a:pt x="164" y="1"/>
                </a:cubicBezTo>
                <a:cubicBezTo>
                  <a:pt x="164" y="1"/>
                  <a:pt x="164" y="1"/>
                  <a:pt x="164" y="1"/>
                </a:cubicBezTo>
                <a:cubicBezTo>
                  <a:pt x="165" y="0"/>
                  <a:pt x="165" y="1"/>
                  <a:pt x="166" y="1"/>
                </a:cubicBezTo>
                <a:cubicBezTo>
                  <a:pt x="166" y="1"/>
                  <a:pt x="166" y="1"/>
                  <a:pt x="166" y="1"/>
                </a:cubicBezTo>
                <a:cubicBezTo>
                  <a:pt x="166" y="2"/>
                  <a:pt x="165" y="2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4" y="3"/>
                  <a:pt x="164" y="2"/>
                  <a:pt x="164" y="2"/>
                </a:cubicBezTo>
                <a:close/>
                <a:moveTo>
                  <a:pt x="167" y="1"/>
                </a:moveTo>
                <a:cubicBezTo>
                  <a:pt x="167" y="0"/>
                  <a:pt x="168" y="0"/>
                  <a:pt x="168" y="0"/>
                </a:cubicBezTo>
                <a:cubicBezTo>
                  <a:pt x="168" y="0"/>
                  <a:pt x="168" y="0"/>
                  <a:pt x="168" y="0"/>
                </a:cubicBezTo>
                <a:cubicBezTo>
                  <a:pt x="169" y="0"/>
                  <a:pt x="169" y="0"/>
                  <a:pt x="169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70" y="1"/>
                  <a:pt x="169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69" y="2"/>
                  <a:pt x="169" y="2"/>
                  <a:pt x="168" y="2"/>
                </a:cubicBezTo>
                <a:cubicBezTo>
                  <a:pt x="168" y="2"/>
                  <a:pt x="168" y="2"/>
                  <a:pt x="168" y="2"/>
                </a:cubicBezTo>
                <a:cubicBezTo>
                  <a:pt x="168" y="2"/>
                  <a:pt x="168" y="1"/>
                  <a:pt x="16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632"/>
          <p:cNvSpPr>
            <a:spLocks noEditPoints="1"/>
          </p:cNvSpPr>
          <p:nvPr/>
        </p:nvSpPr>
        <p:spPr bwMode="auto">
          <a:xfrm>
            <a:off x="4908774" y="4415434"/>
            <a:ext cx="2442153" cy="38987"/>
          </a:xfrm>
          <a:custGeom>
            <a:avLst/>
            <a:gdLst>
              <a:gd name="T0" fmla="*/ 128 w 128"/>
              <a:gd name="T1" fmla="*/ 1 h 2"/>
              <a:gd name="T2" fmla="*/ 123 w 128"/>
              <a:gd name="T3" fmla="*/ 0 h 2"/>
              <a:gd name="T4" fmla="*/ 123 w 128"/>
              <a:gd name="T5" fmla="*/ 2 h 2"/>
              <a:gd name="T6" fmla="*/ 120 w 128"/>
              <a:gd name="T7" fmla="*/ 1 h 2"/>
              <a:gd name="T8" fmla="*/ 114 w 128"/>
              <a:gd name="T9" fmla="*/ 1 h 2"/>
              <a:gd name="T10" fmla="*/ 115 w 128"/>
              <a:gd name="T11" fmla="*/ 2 h 2"/>
              <a:gd name="T12" fmla="*/ 111 w 128"/>
              <a:gd name="T13" fmla="*/ 0 h 2"/>
              <a:gd name="T14" fmla="*/ 110 w 128"/>
              <a:gd name="T15" fmla="*/ 1 h 2"/>
              <a:gd name="T16" fmla="*/ 108 w 128"/>
              <a:gd name="T17" fmla="*/ 1 h 2"/>
              <a:gd name="T18" fmla="*/ 103 w 128"/>
              <a:gd name="T19" fmla="*/ 0 h 2"/>
              <a:gd name="T20" fmla="*/ 103 w 128"/>
              <a:gd name="T21" fmla="*/ 2 h 2"/>
              <a:gd name="T22" fmla="*/ 100 w 128"/>
              <a:gd name="T23" fmla="*/ 1 h 2"/>
              <a:gd name="T24" fmla="*/ 95 w 128"/>
              <a:gd name="T25" fmla="*/ 1 h 2"/>
              <a:gd name="T26" fmla="*/ 96 w 128"/>
              <a:gd name="T27" fmla="*/ 2 h 2"/>
              <a:gd name="T28" fmla="*/ 92 w 128"/>
              <a:gd name="T29" fmla="*/ 0 h 2"/>
              <a:gd name="T30" fmla="*/ 91 w 128"/>
              <a:gd name="T31" fmla="*/ 1 h 2"/>
              <a:gd name="T32" fmla="*/ 89 w 128"/>
              <a:gd name="T33" fmla="*/ 1 h 2"/>
              <a:gd name="T34" fmla="*/ 84 w 128"/>
              <a:gd name="T35" fmla="*/ 0 h 2"/>
              <a:gd name="T36" fmla="*/ 84 w 128"/>
              <a:gd name="T37" fmla="*/ 2 h 2"/>
              <a:gd name="T38" fmla="*/ 81 w 128"/>
              <a:gd name="T39" fmla="*/ 1 h 2"/>
              <a:gd name="T40" fmla="*/ 75 w 128"/>
              <a:gd name="T41" fmla="*/ 1 h 2"/>
              <a:gd name="T42" fmla="*/ 76 w 128"/>
              <a:gd name="T43" fmla="*/ 2 h 2"/>
              <a:gd name="T44" fmla="*/ 72 w 128"/>
              <a:gd name="T45" fmla="*/ 0 h 2"/>
              <a:gd name="T46" fmla="*/ 71 w 128"/>
              <a:gd name="T47" fmla="*/ 1 h 2"/>
              <a:gd name="T48" fmla="*/ 69 w 128"/>
              <a:gd name="T49" fmla="*/ 1 h 2"/>
              <a:gd name="T50" fmla="*/ 64 w 128"/>
              <a:gd name="T51" fmla="*/ 0 h 2"/>
              <a:gd name="T52" fmla="*/ 64 w 128"/>
              <a:gd name="T53" fmla="*/ 2 h 2"/>
              <a:gd name="T54" fmla="*/ 61 w 128"/>
              <a:gd name="T55" fmla="*/ 1 h 2"/>
              <a:gd name="T56" fmla="*/ 55 w 128"/>
              <a:gd name="T57" fmla="*/ 1 h 2"/>
              <a:gd name="T58" fmla="*/ 56 w 128"/>
              <a:gd name="T59" fmla="*/ 2 h 2"/>
              <a:gd name="T60" fmla="*/ 52 w 128"/>
              <a:gd name="T61" fmla="*/ 0 h 2"/>
              <a:gd name="T62" fmla="*/ 51 w 128"/>
              <a:gd name="T63" fmla="*/ 1 h 2"/>
              <a:gd name="T64" fmla="*/ 49 w 128"/>
              <a:gd name="T65" fmla="*/ 1 h 2"/>
              <a:gd name="T66" fmla="*/ 44 w 128"/>
              <a:gd name="T67" fmla="*/ 0 h 2"/>
              <a:gd name="T68" fmla="*/ 44 w 128"/>
              <a:gd name="T69" fmla="*/ 2 h 2"/>
              <a:gd name="T70" fmla="*/ 41 w 128"/>
              <a:gd name="T71" fmla="*/ 1 h 2"/>
              <a:gd name="T72" fmla="*/ 35 w 128"/>
              <a:gd name="T73" fmla="*/ 1 h 2"/>
              <a:gd name="T74" fmla="*/ 36 w 128"/>
              <a:gd name="T75" fmla="*/ 2 h 2"/>
              <a:gd name="T76" fmla="*/ 32 w 128"/>
              <a:gd name="T77" fmla="*/ 0 h 2"/>
              <a:gd name="T78" fmla="*/ 31 w 128"/>
              <a:gd name="T79" fmla="*/ 1 h 2"/>
              <a:gd name="T80" fmla="*/ 30 w 128"/>
              <a:gd name="T81" fmla="*/ 1 h 2"/>
              <a:gd name="T82" fmla="*/ 25 w 128"/>
              <a:gd name="T83" fmla="*/ 0 h 2"/>
              <a:gd name="T84" fmla="*/ 25 w 128"/>
              <a:gd name="T85" fmla="*/ 2 h 2"/>
              <a:gd name="T86" fmla="*/ 22 w 128"/>
              <a:gd name="T87" fmla="*/ 1 h 2"/>
              <a:gd name="T88" fmla="*/ 16 w 128"/>
              <a:gd name="T89" fmla="*/ 1 h 2"/>
              <a:gd name="T90" fmla="*/ 17 w 128"/>
              <a:gd name="T91" fmla="*/ 2 h 2"/>
              <a:gd name="T92" fmla="*/ 13 w 128"/>
              <a:gd name="T93" fmla="*/ 0 h 2"/>
              <a:gd name="T94" fmla="*/ 12 w 128"/>
              <a:gd name="T95" fmla="*/ 1 h 2"/>
              <a:gd name="T96" fmla="*/ 10 w 128"/>
              <a:gd name="T97" fmla="*/ 1 h 2"/>
              <a:gd name="T98" fmla="*/ 5 w 128"/>
              <a:gd name="T99" fmla="*/ 0 h 2"/>
              <a:gd name="T100" fmla="*/ 5 w 128"/>
              <a:gd name="T101" fmla="*/ 2 h 2"/>
              <a:gd name="T102" fmla="*/ 2 w 128"/>
              <a:gd name="T10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" h="2">
                <a:moveTo>
                  <a:pt x="126" y="1"/>
                </a:moveTo>
                <a:cubicBezTo>
                  <a:pt x="126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8" y="0"/>
                  <a:pt x="128" y="0"/>
                  <a:pt x="128" y="1"/>
                </a:cubicBezTo>
                <a:cubicBezTo>
                  <a:pt x="128" y="1"/>
                  <a:pt x="128" y="1"/>
                  <a:pt x="128" y="1"/>
                </a:cubicBezTo>
                <a:cubicBezTo>
                  <a:pt x="128" y="1"/>
                  <a:pt x="128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6" y="1"/>
                  <a:pt x="126" y="1"/>
                </a:cubicBezTo>
                <a:close/>
                <a:moveTo>
                  <a:pt x="122" y="1"/>
                </a:moveTo>
                <a:cubicBezTo>
                  <a:pt x="122" y="0"/>
                  <a:pt x="123" y="0"/>
                  <a:pt x="123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24" y="0"/>
                  <a:pt x="124" y="0"/>
                  <a:pt x="124" y="1"/>
                </a:cubicBezTo>
                <a:cubicBezTo>
                  <a:pt x="124" y="1"/>
                  <a:pt x="124" y="1"/>
                  <a:pt x="124" y="1"/>
                </a:cubicBezTo>
                <a:cubicBezTo>
                  <a:pt x="124" y="1"/>
                  <a:pt x="124" y="2"/>
                  <a:pt x="123" y="2"/>
                </a:cubicBezTo>
                <a:cubicBezTo>
                  <a:pt x="123" y="2"/>
                  <a:pt x="123" y="2"/>
                  <a:pt x="123" y="2"/>
                </a:cubicBezTo>
                <a:cubicBezTo>
                  <a:pt x="123" y="2"/>
                  <a:pt x="122" y="1"/>
                  <a:pt x="122" y="1"/>
                </a:cubicBezTo>
                <a:close/>
                <a:moveTo>
                  <a:pt x="118" y="1"/>
                </a:moveTo>
                <a:cubicBezTo>
                  <a:pt x="118" y="0"/>
                  <a:pt x="119" y="0"/>
                  <a:pt x="119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20" y="0"/>
                  <a:pt x="120" y="0"/>
                  <a:pt x="120" y="1"/>
                </a:cubicBezTo>
                <a:cubicBezTo>
                  <a:pt x="120" y="1"/>
                  <a:pt x="120" y="1"/>
                  <a:pt x="120" y="1"/>
                </a:cubicBezTo>
                <a:cubicBezTo>
                  <a:pt x="120" y="1"/>
                  <a:pt x="120" y="2"/>
                  <a:pt x="119" y="2"/>
                </a:cubicBezTo>
                <a:cubicBezTo>
                  <a:pt x="119" y="2"/>
                  <a:pt x="119" y="2"/>
                  <a:pt x="119" y="2"/>
                </a:cubicBezTo>
                <a:cubicBezTo>
                  <a:pt x="119" y="2"/>
                  <a:pt x="118" y="1"/>
                  <a:pt x="118" y="1"/>
                </a:cubicBezTo>
                <a:close/>
                <a:moveTo>
                  <a:pt x="114" y="1"/>
                </a:moveTo>
                <a:cubicBezTo>
                  <a:pt x="114" y="0"/>
                  <a:pt x="115" y="0"/>
                  <a:pt x="115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6" y="0"/>
                  <a:pt x="116" y="0"/>
                  <a:pt x="116" y="1"/>
                </a:cubicBezTo>
                <a:cubicBezTo>
                  <a:pt x="116" y="1"/>
                  <a:pt x="116" y="1"/>
                  <a:pt x="116" y="1"/>
                </a:cubicBezTo>
                <a:cubicBezTo>
                  <a:pt x="116" y="1"/>
                  <a:pt x="116" y="2"/>
                  <a:pt x="115" y="2"/>
                </a:cubicBezTo>
                <a:cubicBezTo>
                  <a:pt x="115" y="2"/>
                  <a:pt x="115" y="2"/>
                  <a:pt x="115" y="2"/>
                </a:cubicBezTo>
                <a:cubicBezTo>
                  <a:pt x="115" y="2"/>
                  <a:pt x="114" y="1"/>
                  <a:pt x="114" y="1"/>
                </a:cubicBezTo>
                <a:close/>
                <a:moveTo>
                  <a:pt x="110" y="1"/>
                </a:moveTo>
                <a:cubicBezTo>
                  <a:pt x="110" y="0"/>
                  <a:pt x="111" y="0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2" y="0"/>
                  <a:pt x="112" y="0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2"/>
                  <a:pt x="111" y="2"/>
                </a:cubicBezTo>
                <a:cubicBezTo>
                  <a:pt x="111" y="2"/>
                  <a:pt x="111" y="2"/>
                  <a:pt x="111" y="2"/>
                </a:cubicBezTo>
                <a:cubicBezTo>
                  <a:pt x="111" y="2"/>
                  <a:pt x="110" y="1"/>
                  <a:pt x="110" y="1"/>
                </a:cubicBezTo>
                <a:close/>
                <a:moveTo>
                  <a:pt x="106" y="1"/>
                </a:moveTo>
                <a:cubicBezTo>
                  <a:pt x="106" y="0"/>
                  <a:pt x="107" y="0"/>
                  <a:pt x="107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0"/>
                  <a:pt x="108" y="0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2"/>
                  <a:pt x="107" y="2"/>
                </a:cubicBezTo>
                <a:cubicBezTo>
                  <a:pt x="107" y="2"/>
                  <a:pt x="107" y="2"/>
                  <a:pt x="107" y="2"/>
                </a:cubicBezTo>
                <a:cubicBezTo>
                  <a:pt x="107" y="2"/>
                  <a:pt x="106" y="1"/>
                  <a:pt x="106" y="1"/>
                </a:cubicBezTo>
                <a:close/>
                <a:moveTo>
                  <a:pt x="102" y="1"/>
                </a:moveTo>
                <a:cubicBezTo>
                  <a:pt x="102" y="0"/>
                  <a:pt x="103" y="0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4" y="0"/>
                  <a:pt x="104" y="0"/>
                  <a:pt x="104" y="1"/>
                </a:cubicBezTo>
                <a:cubicBezTo>
                  <a:pt x="104" y="1"/>
                  <a:pt x="104" y="1"/>
                  <a:pt x="104" y="1"/>
                </a:cubicBezTo>
                <a:cubicBezTo>
                  <a:pt x="104" y="1"/>
                  <a:pt x="104" y="2"/>
                  <a:pt x="103" y="2"/>
                </a:cubicBezTo>
                <a:cubicBezTo>
                  <a:pt x="103" y="2"/>
                  <a:pt x="103" y="2"/>
                  <a:pt x="103" y="2"/>
                </a:cubicBezTo>
                <a:cubicBezTo>
                  <a:pt x="103" y="2"/>
                  <a:pt x="102" y="1"/>
                  <a:pt x="102" y="1"/>
                </a:cubicBezTo>
                <a:close/>
                <a:moveTo>
                  <a:pt x="98" y="1"/>
                </a:moveTo>
                <a:cubicBezTo>
                  <a:pt x="98" y="0"/>
                  <a:pt x="99" y="0"/>
                  <a:pt x="9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0" y="0"/>
                  <a:pt x="100" y="0"/>
                  <a:pt x="10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0" y="1"/>
                  <a:pt x="100" y="2"/>
                  <a:pt x="99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8" y="1"/>
                  <a:pt x="98" y="1"/>
                </a:cubicBezTo>
                <a:close/>
                <a:moveTo>
                  <a:pt x="95" y="1"/>
                </a:moveTo>
                <a:cubicBezTo>
                  <a:pt x="95" y="0"/>
                  <a:pt x="95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0"/>
                  <a:pt x="97" y="0"/>
                  <a:pt x="97" y="1"/>
                </a:cubicBezTo>
                <a:cubicBezTo>
                  <a:pt x="97" y="1"/>
                  <a:pt x="97" y="1"/>
                  <a:pt x="97" y="1"/>
                </a:cubicBezTo>
                <a:cubicBezTo>
                  <a:pt x="97" y="1"/>
                  <a:pt x="96" y="2"/>
                  <a:pt x="96" y="2"/>
                </a:cubicBezTo>
                <a:cubicBezTo>
                  <a:pt x="96" y="2"/>
                  <a:pt x="96" y="2"/>
                  <a:pt x="96" y="2"/>
                </a:cubicBezTo>
                <a:cubicBezTo>
                  <a:pt x="95" y="2"/>
                  <a:pt x="95" y="1"/>
                  <a:pt x="95" y="1"/>
                </a:cubicBezTo>
                <a:close/>
                <a:moveTo>
                  <a:pt x="91" y="1"/>
                </a:moveTo>
                <a:cubicBezTo>
                  <a:pt x="91" y="0"/>
                  <a:pt x="91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0"/>
                  <a:pt x="93" y="0"/>
                  <a:pt x="93" y="1"/>
                </a:cubicBezTo>
                <a:cubicBezTo>
                  <a:pt x="93" y="1"/>
                  <a:pt x="93" y="1"/>
                  <a:pt x="93" y="1"/>
                </a:cubicBezTo>
                <a:cubicBezTo>
                  <a:pt x="93" y="1"/>
                  <a:pt x="92" y="2"/>
                  <a:pt x="92" y="2"/>
                </a:cubicBezTo>
                <a:cubicBezTo>
                  <a:pt x="92" y="2"/>
                  <a:pt x="92" y="2"/>
                  <a:pt x="92" y="2"/>
                </a:cubicBezTo>
                <a:cubicBezTo>
                  <a:pt x="91" y="2"/>
                  <a:pt x="91" y="1"/>
                  <a:pt x="91" y="1"/>
                </a:cubicBezTo>
                <a:close/>
                <a:moveTo>
                  <a:pt x="87" y="1"/>
                </a:moveTo>
                <a:cubicBezTo>
                  <a:pt x="87" y="0"/>
                  <a:pt x="87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9" y="0"/>
                  <a:pt x="89" y="1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1"/>
                  <a:pt x="88" y="2"/>
                  <a:pt x="88" y="2"/>
                </a:cubicBezTo>
                <a:cubicBezTo>
                  <a:pt x="88" y="2"/>
                  <a:pt x="88" y="2"/>
                  <a:pt x="88" y="2"/>
                </a:cubicBezTo>
                <a:cubicBezTo>
                  <a:pt x="87" y="2"/>
                  <a:pt x="87" y="1"/>
                  <a:pt x="87" y="1"/>
                </a:cubicBezTo>
                <a:close/>
                <a:moveTo>
                  <a:pt x="83" y="1"/>
                </a:moveTo>
                <a:cubicBezTo>
                  <a:pt x="83" y="0"/>
                  <a:pt x="83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5" y="0"/>
                  <a:pt x="85" y="1"/>
                </a:cubicBezTo>
                <a:cubicBezTo>
                  <a:pt x="85" y="1"/>
                  <a:pt x="85" y="1"/>
                  <a:pt x="85" y="1"/>
                </a:cubicBezTo>
                <a:cubicBezTo>
                  <a:pt x="85" y="1"/>
                  <a:pt x="84" y="2"/>
                  <a:pt x="84" y="2"/>
                </a:cubicBezTo>
                <a:cubicBezTo>
                  <a:pt x="84" y="2"/>
                  <a:pt x="84" y="2"/>
                  <a:pt x="84" y="2"/>
                </a:cubicBezTo>
                <a:cubicBezTo>
                  <a:pt x="83" y="2"/>
                  <a:pt x="83" y="1"/>
                  <a:pt x="83" y="1"/>
                </a:cubicBezTo>
                <a:close/>
                <a:moveTo>
                  <a:pt x="79" y="1"/>
                </a:moveTo>
                <a:cubicBezTo>
                  <a:pt x="79" y="0"/>
                  <a:pt x="79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1" y="0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1" y="1"/>
                  <a:pt x="80" y="2"/>
                  <a:pt x="80" y="2"/>
                </a:cubicBezTo>
                <a:cubicBezTo>
                  <a:pt x="80" y="2"/>
                  <a:pt x="80" y="2"/>
                  <a:pt x="80" y="2"/>
                </a:cubicBezTo>
                <a:cubicBezTo>
                  <a:pt x="79" y="2"/>
                  <a:pt x="79" y="1"/>
                  <a:pt x="79" y="1"/>
                </a:cubicBezTo>
                <a:close/>
                <a:moveTo>
                  <a:pt x="75" y="1"/>
                </a:moveTo>
                <a:cubicBezTo>
                  <a:pt x="75" y="0"/>
                  <a:pt x="75" y="0"/>
                  <a:pt x="76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0"/>
                  <a:pt x="77" y="0"/>
                  <a:pt x="77" y="1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1"/>
                  <a:pt x="76" y="2"/>
                  <a:pt x="76" y="2"/>
                </a:cubicBezTo>
                <a:cubicBezTo>
                  <a:pt x="76" y="2"/>
                  <a:pt x="76" y="2"/>
                  <a:pt x="76" y="2"/>
                </a:cubicBezTo>
                <a:cubicBezTo>
                  <a:pt x="75" y="2"/>
                  <a:pt x="75" y="1"/>
                  <a:pt x="75" y="1"/>
                </a:cubicBezTo>
                <a:close/>
                <a:moveTo>
                  <a:pt x="71" y="1"/>
                </a:moveTo>
                <a:cubicBezTo>
                  <a:pt x="71" y="0"/>
                  <a:pt x="71" y="0"/>
                  <a:pt x="7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2" y="0"/>
                  <a:pt x="73" y="0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3" y="1"/>
                  <a:pt x="72" y="2"/>
                  <a:pt x="72" y="2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2"/>
                  <a:pt x="71" y="1"/>
                  <a:pt x="71" y="1"/>
                </a:cubicBezTo>
                <a:close/>
                <a:moveTo>
                  <a:pt x="67" y="1"/>
                </a:moveTo>
                <a:cubicBezTo>
                  <a:pt x="67" y="0"/>
                  <a:pt x="67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9" y="0"/>
                  <a:pt x="69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69" y="1"/>
                  <a:pt x="68" y="2"/>
                  <a:pt x="68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7" y="2"/>
                  <a:pt x="67" y="1"/>
                  <a:pt x="67" y="1"/>
                </a:cubicBezTo>
                <a:close/>
                <a:moveTo>
                  <a:pt x="63" y="1"/>
                </a:moveTo>
                <a:cubicBezTo>
                  <a:pt x="63" y="0"/>
                  <a:pt x="63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1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1"/>
                  <a:pt x="65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3" y="2"/>
                  <a:pt x="63" y="1"/>
                  <a:pt x="63" y="1"/>
                </a:cubicBezTo>
                <a:close/>
                <a:moveTo>
                  <a:pt x="59" y="1"/>
                </a:moveTo>
                <a:cubicBezTo>
                  <a:pt x="59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1" y="0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1" y="2"/>
                  <a:pt x="60" y="2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2"/>
                  <a:pt x="59" y="1"/>
                  <a:pt x="59" y="1"/>
                </a:cubicBezTo>
                <a:close/>
                <a:moveTo>
                  <a:pt x="55" y="1"/>
                </a:moveTo>
                <a:cubicBezTo>
                  <a:pt x="55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7" y="0"/>
                  <a:pt x="57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1"/>
                  <a:pt x="57" y="2"/>
                  <a:pt x="56" y="2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2"/>
                  <a:pt x="55" y="1"/>
                  <a:pt x="55" y="1"/>
                </a:cubicBezTo>
                <a:close/>
                <a:moveTo>
                  <a:pt x="51" y="1"/>
                </a:moveTo>
                <a:cubicBezTo>
                  <a:pt x="51" y="0"/>
                  <a:pt x="52" y="0"/>
                  <a:pt x="5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cubicBezTo>
                  <a:pt x="53" y="1"/>
                  <a:pt x="53" y="1"/>
                  <a:pt x="53" y="1"/>
                </a:cubicBezTo>
                <a:cubicBezTo>
                  <a:pt x="53" y="1"/>
                  <a:pt x="53" y="2"/>
                  <a:pt x="52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1" y="1"/>
                  <a:pt x="51" y="1"/>
                </a:cubicBezTo>
                <a:close/>
                <a:moveTo>
                  <a:pt x="47" y="1"/>
                </a:moveTo>
                <a:cubicBezTo>
                  <a:pt x="47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"/>
                  <a:pt x="49" y="1"/>
                  <a:pt x="49" y="1"/>
                </a:cubicBezTo>
                <a:cubicBezTo>
                  <a:pt x="49" y="1"/>
                  <a:pt x="49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7" y="1"/>
                  <a:pt x="47" y="1"/>
                </a:cubicBezTo>
                <a:close/>
                <a:moveTo>
                  <a:pt x="43" y="1"/>
                </a:moveTo>
                <a:cubicBezTo>
                  <a:pt x="43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1"/>
                  <a:pt x="45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3" y="1"/>
                  <a:pt x="43" y="1"/>
                </a:cubicBezTo>
                <a:close/>
                <a:moveTo>
                  <a:pt x="39" y="1"/>
                </a:moveTo>
                <a:cubicBezTo>
                  <a:pt x="39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1" y="0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2"/>
                  <a:pt x="40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0" y="2"/>
                  <a:pt x="39" y="1"/>
                  <a:pt x="39" y="1"/>
                </a:cubicBezTo>
                <a:close/>
                <a:moveTo>
                  <a:pt x="35" y="1"/>
                </a:moveTo>
                <a:cubicBezTo>
                  <a:pt x="35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7" y="0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7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5" y="1"/>
                  <a:pt x="35" y="1"/>
                </a:cubicBezTo>
                <a:close/>
                <a:moveTo>
                  <a:pt x="31" y="1"/>
                </a:moveTo>
                <a:cubicBezTo>
                  <a:pt x="31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2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2" y="2"/>
                  <a:pt x="31" y="1"/>
                  <a:pt x="31" y="1"/>
                </a:cubicBezTo>
                <a:close/>
                <a:moveTo>
                  <a:pt x="28" y="1"/>
                </a:moveTo>
                <a:cubicBezTo>
                  <a:pt x="28" y="0"/>
                  <a:pt x="28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8" y="2"/>
                  <a:pt x="28" y="1"/>
                  <a:pt x="28" y="1"/>
                </a:cubicBezTo>
                <a:close/>
                <a:moveTo>
                  <a:pt x="24" y="1"/>
                </a:moveTo>
                <a:cubicBezTo>
                  <a:pt x="24" y="0"/>
                  <a:pt x="24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6" y="0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4" y="2"/>
                  <a:pt x="24" y="1"/>
                  <a:pt x="24" y="1"/>
                </a:cubicBezTo>
                <a:close/>
                <a:moveTo>
                  <a:pt x="20" y="1"/>
                </a:moveTo>
                <a:cubicBezTo>
                  <a:pt x="20" y="0"/>
                  <a:pt x="20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1"/>
                  <a:pt x="20" y="1"/>
                </a:cubicBezTo>
                <a:close/>
                <a:moveTo>
                  <a:pt x="16" y="1"/>
                </a:moveTo>
                <a:cubicBezTo>
                  <a:pt x="16" y="0"/>
                  <a:pt x="16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1"/>
                  <a:pt x="16" y="1"/>
                </a:cubicBezTo>
                <a:close/>
                <a:moveTo>
                  <a:pt x="12" y="1"/>
                </a:moveTo>
                <a:cubicBezTo>
                  <a:pt x="12" y="0"/>
                  <a:pt x="12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4" y="0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2"/>
                  <a:pt x="12" y="1"/>
                  <a:pt x="12" y="1"/>
                </a:cubicBezTo>
                <a:close/>
                <a:moveTo>
                  <a:pt x="8" y="1"/>
                </a:move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1"/>
                  <a:pt x="8" y="1"/>
                </a:cubicBezTo>
                <a:close/>
                <a:moveTo>
                  <a:pt x="4" y="1"/>
                </a:moveTo>
                <a:cubicBezTo>
                  <a:pt x="4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1"/>
                  <a:pt x="4" y="1"/>
                </a:cubicBezTo>
                <a:close/>
                <a:moveTo>
                  <a:pt x="0" y="1"/>
                </a:move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634"/>
          <p:cNvSpPr>
            <a:spLocks noEditPoints="1"/>
          </p:cNvSpPr>
          <p:nvPr/>
        </p:nvSpPr>
        <p:spPr bwMode="auto">
          <a:xfrm>
            <a:off x="4239755" y="4415434"/>
            <a:ext cx="3111172" cy="633151"/>
          </a:xfrm>
          <a:custGeom>
            <a:avLst/>
            <a:gdLst>
              <a:gd name="T0" fmla="*/ 1 w 163"/>
              <a:gd name="T1" fmla="*/ 33 h 33"/>
              <a:gd name="T2" fmla="*/ 6 w 163"/>
              <a:gd name="T3" fmla="*/ 31 h 33"/>
              <a:gd name="T4" fmla="*/ 8 w 163"/>
              <a:gd name="T5" fmla="*/ 31 h 33"/>
              <a:gd name="T6" fmla="*/ 9 w 163"/>
              <a:gd name="T7" fmla="*/ 31 h 33"/>
              <a:gd name="T8" fmla="*/ 14 w 163"/>
              <a:gd name="T9" fmla="*/ 30 h 33"/>
              <a:gd name="T10" fmla="*/ 17 w 163"/>
              <a:gd name="T11" fmla="*/ 28 h 33"/>
              <a:gd name="T12" fmla="*/ 17 w 163"/>
              <a:gd name="T13" fmla="*/ 30 h 33"/>
              <a:gd name="T14" fmla="*/ 21 w 163"/>
              <a:gd name="T15" fmla="*/ 29 h 33"/>
              <a:gd name="T16" fmla="*/ 25 w 163"/>
              <a:gd name="T17" fmla="*/ 26 h 33"/>
              <a:gd name="T18" fmla="*/ 24 w 163"/>
              <a:gd name="T19" fmla="*/ 28 h 33"/>
              <a:gd name="T20" fmla="*/ 29 w 163"/>
              <a:gd name="T21" fmla="*/ 28 h 33"/>
              <a:gd name="T22" fmla="*/ 34 w 163"/>
              <a:gd name="T23" fmla="*/ 26 h 33"/>
              <a:gd name="T24" fmla="*/ 36 w 163"/>
              <a:gd name="T25" fmla="*/ 25 h 33"/>
              <a:gd name="T26" fmla="*/ 37 w 163"/>
              <a:gd name="T27" fmla="*/ 26 h 33"/>
              <a:gd name="T28" fmla="*/ 41 w 163"/>
              <a:gd name="T29" fmla="*/ 24 h 33"/>
              <a:gd name="T30" fmla="*/ 44 w 163"/>
              <a:gd name="T31" fmla="*/ 23 h 33"/>
              <a:gd name="T32" fmla="*/ 44 w 163"/>
              <a:gd name="T33" fmla="*/ 25 h 33"/>
              <a:gd name="T34" fmla="*/ 49 w 163"/>
              <a:gd name="T35" fmla="*/ 24 h 33"/>
              <a:gd name="T36" fmla="*/ 52 w 163"/>
              <a:gd name="T37" fmla="*/ 21 h 33"/>
              <a:gd name="T38" fmla="*/ 51 w 163"/>
              <a:gd name="T39" fmla="*/ 22 h 33"/>
              <a:gd name="T40" fmla="*/ 56 w 163"/>
              <a:gd name="T41" fmla="*/ 22 h 33"/>
              <a:gd name="T42" fmla="*/ 61 w 163"/>
              <a:gd name="T43" fmla="*/ 21 h 33"/>
              <a:gd name="T44" fmla="*/ 63 w 163"/>
              <a:gd name="T45" fmla="*/ 20 h 33"/>
              <a:gd name="T46" fmla="*/ 64 w 163"/>
              <a:gd name="T47" fmla="*/ 21 h 33"/>
              <a:gd name="T48" fmla="*/ 69 w 163"/>
              <a:gd name="T49" fmla="*/ 19 h 33"/>
              <a:gd name="T50" fmla="*/ 72 w 163"/>
              <a:gd name="T51" fmla="*/ 18 h 33"/>
              <a:gd name="T52" fmla="*/ 72 w 163"/>
              <a:gd name="T53" fmla="*/ 20 h 33"/>
              <a:gd name="T54" fmla="*/ 76 w 163"/>
              <a:gd name="T55" fmla="*/ 19 h 33"/>
              <a:gd name="T56" fmla="*/ 80 w 163"/>
              <a:gd name="T57" fmla="*/ 16 h 33"/>
              <a:gd name="T58" fmla="*/ 79 w 163"/>
              <a:gd name="T59" fmla="*/ 17 h 33"/>
              <a:gd name="T60" fmla="*/ 84 w 163"/>
              <a:gd name="T61" fmla="*/ 17 h 33"/>
              <a:gd name="T62" fmla="*/ 89 w 163"/>
              <a:gd name="T63" fmla="*/ 15 h 33"/>
              <a:gd name="T64" fmla="*/ 90 w 163"/>
              <a:gd name="T65" fmla="*/ 15 h 33"/>
              <a:gd name="T66" fmla="*/ 91 w 163"/>
              <a:gd name="T67" fmla="*/ 16 h 33"/>
              <a:gd name="T68" fmla="*/ 96 w 163"/>
              <a:gd name="T69" fmla="*/ 14 h 33"/>
              <a:gd name="T70" fmla="*/ 99 w 163"/>
              <a:gd name="T71" fmla="*/ 12 h 33"/>
              <a:gd name="T72" fmla="*/ 99 w 163"/>
              <a:gd name="T73" fmla="*/ 14 h 33"/>
              <a:gd name="T74" fmla="*/ 103 w 163"/>
              <a:gd name="T75" fmla="*/ 14 h 33"/>
              <a:gd name="T76" fmla="*/ 107 w 163"/>
              <a:gd name="T77" fmla="*/ 11 h 33"/>
              <a:gd name="T78" fmla="*/ 106 w 163"/>
              <a:gd name="T79" fmla="*/ 12 h 33"/>
              <a:gd name="T80" fmla="*/ 111 w 163"/>
              <a:gd name="T81" fmla="*/ 12 h 33"/>
              <a:gd name="T82" fmla="*/ 116 w 163"/>
              <a:gd name="T83" fmla="*/ 10 h 33"/>
              <a:gd name="T84" fmla="*/ 118 w 163"/>
              <a:gd name="T85" fmla="*/ 10 h 33"/>
              <a:gd name="T86" fmla="*/ 119 w 163"/>
              <a:gd name="T87" fmla="*/ 11 h 33"/>
              <a:gd name="T88" fmla="*/ 124 w 163"/>
              <a:gd name="T89" fmla="*/ 9 h 33"/>
              <a:gd name="T90" fmla="*/ 127 w 163"/>
              <a:gd name="T91" fmla="*/ 7 h 33"/>
              <a:gd name="T92" fmla="*/ 127 w 163"/>
              <a:gd name="T93" fmla="*/ 9 h 33"/>
              <a:gd name="T94" fmla="*/ 131 w 163"/>
              <a:gd name="T95" fmla="*/ 8 h 33"/>
              <a:gd name="T96" fmla="*/ 134 w 163"/>
              <a:gd name="T97" fmla="*/ 6 h 33"/>
              <a:gd name="T98" fmla="*/ 134 w 163"/>
              <a:gd name="T99" fmla="*/ 7 h 33"/>
              <a:gd name="T100" fmla="*/ 139 w 163"/>
              <a:gd name="T101" fmla="*/ 7 h 33"/>
              <a:gd name="T102" fmla="*/ 143 w 163"/>
              <a:gd name="T103" fmla="*/ 5 h 33"/>
              <a:gd name="T104" fmla="*/ 145 w 163"/>
              <a:gd name="T105" fmla="*/ 5 h 33"/>
              <a:gd name="T106" fmla="*/ 146 w 163"/>
              <a:gd name="T107" fmla="*/ 5 h 33"/>
              <a:gd name="T108" fmla="*/ 151 w 163"/>
              <a:gd name="T109" fmla="*/ 3 h 33"/>
              <a:gd name="T110" fmla="*/ 154 w 163"/>
              <a:gd name="T111" fmla="*/ 2 h 33"/>
              <a:gd name="T112" fmla="*/ 154 w 163"/>
              <a:gd name="T113" fmla="*/ 4 h 33"/>
              <a:gd name="T114" fmla="*/ 158 w 163"/>
              <a:gd name="T115" fmla="*/ 3 h 33"/>
              <a:gd name="T116" fmla="*/ 162 w 163"/>
              <a:gd name="T117" fmla="*/ 0 h 33"/>
              <a:gd name="T118" fmla="*/ 161 w 163"/>
              <a:gd name="T119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3" h="33">
                <a:moveTo>
                  <a:pt x="0" y="32"/>
                </a:moveTo>
                <a:cubicBezTo>
                  <a:pt x="0" y="32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31"/>
                  <a:pt x="2" y="31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0" y="33"/>
                  <a:pt x="0" y="32"/>
                </a:cubicBezTo>
                <a:close/>
                <a:moveTo>
                  <a:pt x="4" y="31"/>
                </a:moveTo>
                <a:cubicBezTo>
                  <a:pt x="4" y="31"/>
                  <a:pt x="4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6" y="30"/>
                  <a:pt x="6" y="30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2"/>
                  <a:pt x="6" y="32"/>
                  <a:pt x="5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4" y="32"/>
                  <a:pt x="4" y="31"/>
                </a:cubicBezTo>
                <a:close/>
                <a:moveTo>
                  <a:pt x="8" y="31"/>
                </a:moveTo>
                <a:cubicBezTo>
                  <a:pt x="8" y="30"/>
                  <a:pt x="8" y="30"/>
                  <a:pt x="9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9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1"/>
                  <a:pt x="10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8" y="31"/>
                  <a:pt x="8" y="31"/>
                </a:cubicBezTo>
                <a:close/>
                <a:moveTo>
                  <a:pt x="12" y="30"/>
                </a:moveTo>
                <a:cubicBezTo>
                  <a:pt x="12" y="29"/>
                  <a:pt x="12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4" y="29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2" y="30"/>
                  <a:pt x="12" y="30"/>
                </a:cubicBezTo>
                <a:close/>
                <a:moveTo>
                  <a:pt x="16" y="29"/>
                </a:moveTo>
                <a:cubicBezTo>
                  <a:pt x="16" y="29"/>
                  <a:pt x="16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8" y="28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29"/>
                </a:cubicBezTo>
                <a:close/>
                <a:moveTo>
                  <a:pt x="20" y="28"/>
                </a:moveTo>
                <a:cubicBezTo>
                  <a:pt x="20" y="28"/>
                  <a:pt x="20" y="27"/>
                  <a:pt x="21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2" y="27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28"/>
                </a:cubicBezTo>
                <a:close/>
                <a:moveTo>
                  <a:pt x="24" y="28"/>
                </a:moveTo>
                <a:cubicBezTo>
                  <a:pt x="24" y="27"/>
                  <a:pt x="24" y="27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6" y="27"/>
                  <a:pt x="26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8"/>
                  <a:pt x="26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4" y="28"/>
                  <a:pt x="24" y="28"/>
                  <a:pt x="24" y="28"/>
                </a:cubicBezTo>
                <a:close/>
                <a:moveTo>
                  <a:pt x="28" y="27"/>
                </a:moveTo>
                <a:cubicBezTo>
                  <a:pt x="28" y="26"/>
                  <a:pt x="28" y="26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30" y="26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7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8" y="28"/>
                  <a:pt x="28" y="27"/>
                  <a:pt x="28" y="27"/>
                </a:cubicBezTo>
                <a:close/>
                <a:moveTo>
                  <a:pt x="32" y="26"/>
                </a:moveTo>
                <a:cubicBezTo>
                  <a:pt x="32" y="26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3" y="25"/>
                  <a:pt x="34" y="25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3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2" y="27"/>
                  <a:pt x="32" y="27"/>
                  <a:pt x="32" y="26"/>
                </a:cubicBezTo>
                <a:close/>
                <a:moveTo>
                  <a:pt x="36" y="25"/>
                </a:moveTo>
                <a:cubicBezTo>
                  <a:pt x="35" y="25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6"/>
                  <a:pt x="37" y="26"/>
                  <a:pt x="37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6"/>
                  <a:pt x="36" y="26"/>
                  <a:pt x="36" y="25"/>
                </a:cubicBezTo>
                <a:close/>
                <a:moveTo>
                  <a:pt x="39" y="25"/>
                </a:moveTo>
                <a:cubicBezTo>
                  <a:pt x="39" y="24"/>
                  <a:pt x="40" y="24"/>
                  <a:pt x="40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1" y="23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2" y="25"/>
                  <a:pt x="41" y="25"/>
                  <a:pt x="41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5"/>
                  <a:pt x="40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40" y="25"/>
                  <a:pt x="39" y="25"/>
                </a:cubicBezTo>
                <a:close/>
                <a:moveTo>
                  <a:pt x="43" y="24"/>
                </a:moveTo>
                <a:cubicBezTo>
                  <a:pt x="43" y="23"/>
                  <a:pt x="44" y="23"/>
                  <a:pt x="44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5" y="23"/>
                  <a:pt x="45" y="23"/>
                  <a:pt x="45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5" y="25"/>
                  <a:pt x="45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5"/>
                  <a:pt x="44" y="25"/>
                  <a:pt x="44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4" y="24"/>
                  <a:pt x="43" y="24"/>
                </a:cubicBezTo>
                <a:close/>
                <a:moveTo>
                  <a:pt x="47" y="23"/>
                </a:moveTo>
                <a:cubicBezTo>
                  <a:pt x="47" y="23"/>
                  <a:pt x="48" y="22"/>
                  <a:pt x="48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9" y="22"/>
                  <a:pt x="49" y="22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23"/>
                  <a:pt x="49" y="24"/>
                  <a:pt x="49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7" y="24"/>
                  <a:pt x="47" y="23"/>
                </a:cubicBezTo>
                <a:close/>
                <a:moveTo>
                  <a:pt x="51" y="22"/>
                </a:moveTo>
                <a:cubicBezTo>
                  <a:pt x="51" y="22"/>
                  <a:pt x="52" y="21"/>
                  <a:pt x="52" y="21"/>
                </a:cubicBezTo>
                <a:cubicBezTo>
                  <a:pt x="52" y="21"/>
                  <a:pt x="52" y="21"/>
                  <a:pt x="52" y="21"/>
                </a:cubicBezTo>
                <a:cubicBezTo>
                  <a:pt x="53" y="21"/>
                  <a:pt x="53" y="22"/>
                  <a:pt x="53" y="22"/>
                </a:cubicBezTo>
                <a:cubicBezTo>
                  <a:pt x="53" y="22"/>
                  <a:pt x="53" y="22"/>
                  <a:pt x="53" y="22"/>
                </a:cubicBezTo>
                <a:cubicBezTo>
                  <a:pt x="53" y="23"/>
                  <a:pt x="53" y="23"/>
                  <a:pt x="52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3"/>
                  <a:pt x="51" y="23"/>
                  <a:pt x="51" y="22"/>
                </a:cubicBezTo>
                <a:close/>
                <a:moveTo>
                  <a:pt x="55" y="22"/>
                </a:moveTo>
                <a:cubicBezTo>
                  <a:pt x="55" y="21"/>
                  <a:pt x="55" y="21"/>
                  <a:pt x="56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7" y="20"/>
                  <a:pt x="57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2"/>
                  <a:pt x="57" y="22"/>
                  <a:pt x="56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22"/>
                  <a:pt x="55" y="22"/>
                  <a:pt x="55" y="22"/>
                </a:cubicBezTo>
                <a:close/>
                <a:moveTo>
                  <a:pt x="59" y="21"/>
                </a:moveTo>
                <a:cubicBezTo>
                  <a:pt x="59" y="20"/>
                  <a:pt x="59" y="20"/>
                  <a:pt x="60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20"/>
                  <a:pt x="61" y="20"/>
                  <a:pt x="61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1"/>
                  <a:pt x="61" y="22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60" y="22"/>
                  <a:pt x="59" y="21"/>
                  <a:pt x="59" y="21"/>
                </a:cubicBezTo>
                <a:close/>
                <a:moveTo>
                  <a:pt x="63" y="20"/>
                </a:moveTo>
                <a:cubicBezTo>
                  <a:pt x="63" y="20"/>
                  <a:pt x="63" y="19"/>
                  <a:pt x="64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4" y="19"/>
                  <a:pt x="65" y="19"/>
                  <a:pt x="65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5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0"/>
                </a:cubicBezTo>
                <a:close/>
                <a:moveTo>
                  <a:pt x="67" y="19"/>
                </a:moveTo>
                <a:cubicBezTo>
                  <a:pt x="67" y="19"/>
                  <a:pt x="67" y="18"/>
                  <a:pt x="68" y="18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9" y="19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20"/>
                  <a:pt x="69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7" y="19"/>
                </a:cubicBezTo>
                <a:close/>
                <a:moveTo>
                  <a:pt x="71" y="19"/>
                </a:moveTo>
                <a:cubicBezTo>
                  <a:pt x="71" y="18"/>
                  <a:pt x="71" y="18"/>
                  <a:pt x="72" y="18"/>
                </a:cubicBezTo>
                <a:cubicBezTo>
                  <a:pt x="72" y="18"/>
                  <a:pt x="72" y="18"/>
                  <a:pt x="72" y="18"/>
                </a:cubicBezTo>
                <a:cubicBezTo>
                  <a:pt x="72" y="17"/>
                  <a:pt x="73" y="18"/>
                  <a:pt x="73" y="18"/>
                </a:cubicBezTo>
                <a:cubicBezTo>
                  <a:pt x="73" y="18"/>
                  <a:pt x="73" y="18"/>
                  <a:pt x="73" y="18"/>
                </a:cubicBezTo>
                <a:cubicBezTo>
                  <a:pt x="73" y="19"/>
                  <a:pt x="73" y="19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2" y="20"/>
                  <a:pt x="72" y="20"/>
                </a:cubicBezTo>
                <a:cubicBezTo>
                  <a:pt x="71" y="20"/>
                  <a:pt x="71" y="19"/>
                  <a:pt x="71" y="19"/>
                </a:cubicBezTo>
                <a:close/>
                <a:moveTo>
                  <a:pt x="75" y="18"/>
                </a:moveTo>
                <a:cubicBezTo>
                  <a:pt x="75" y="17"/>
                  <a:pt x="75" y="17"/>
                  <a:pt x="76" y="17"/>
                </a:cubicBezTo>
                <a:cubicBezTo>
                  <a:pt x="76" y="17"/>
                  <a:pt x="76" y="17"/>
                  <a:pt x="76" y="17"/>
                </a:cubicBezTo>
                <a:cubicBezTo>
                  <a:pt x="76" y="17"/>
                  <a:pt x="77" y="17"/>
                  <a:pt x="77" y="18"/>
                </a:cubicBezTo>
                <a:cubicBezTo>
                  <a:pt x="77" y="18"/>
                  <a:pt x="77" y="18"/>
                  <a:pt x="77" y="18"/>
                </a:cubicBezTo>
                <a:cubicBezTo>
                  <a:pt x="77" y="18"/>
                  <a:pt x="77" y="19"/>
                  <a:pt x="76" y="19"/>
                </a:cubicBezTo>
                <a:cubicBezTo>
                  <a:pt x="76" y="19"/>
                  <a:pt x="76" y="19"/>
                  <a:pt x="76" y="19"/>
                </a:cubicBezTo>
                <a:cubicBezTo>
                  <a:pt x="76" y="19"/>
                  <a:pt x="76" y="19"/>
                  <a:pt x="76" y="19"/>
                </a:cubicBezTo>
                <a:cubicBezTo>
                  <a:pt x="76" y="19"/>
                  <a:pt x="76" y="19"/>
                  <a:pt x="76" y="19"/>
                </a:cubicBezTo>
                <a:cubicBezTo>
                  <a:pt x="75" y="19"/>
                  <a:pt x="75" y="18"/>
                  <a:pt x="75" y="18"/>
                </a:cubicBezTo>
                <a:close/>
                <a:moveTo>
                  <a:pt x="79" y="17"/>
                </a:moveTo>
                <a:cubicBezTo>
                  <a:pt x="79" y="17"/>
                  <a:pt x="79" y="16"/>
                  <a:pt x="8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6"/>
                  <a:pt x="81" y="16"/>
                  <a:pt x="81" y="17"/>
                </a:cubicBezTo>
                <a:cubicBezTo>
                  <a:pt x="81" y="17"/>
                  <a:pt x="81" y="17"/>
                  <a:pt x="81" y="17"/>
                </a:cubicBezTo>
                <a:cubicBezTo>
                  <a:pt x="81" y="17"/>
                  <a:pt x="80" y="18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79" y="18"/>
                  <a:pt x="79" y="18"/>
                  <a:pt x="79" y="17"/>
                </a:cubicBezTo>
                <a:close/>
                <a:moveTo>
                  <a:pt x="83" y="16"/>
                </a:moveTo>
                <a:cubicBezTo>
                  <a:pt x="83" y="16"/>
                  <a:pt x="83" y="15"/>
                  <a:pt x="83" y="15"/>
                </a:cubicBezTo>
                <a:cubicBezTo>
                  <a:pt x="83" y="15"/>
                  <a:pt x="83" y="15"/>
                  <a:pt x="83" y="15"/>
                </a:cubicBezTo>
                <a:cubicBezTo>
                  <a:pt x="84" y="15"/>
                  <a:pt x="85" y="16"/>
                  <a:pt x="85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5" y="17"/>
                  <a:pt x="84" y="17"/>
                  <a:pt x="84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17"/>
                  <a:pt x="83" y="17"/>
                  <a:pt x="83" y="16"/>
                </a:cubicBezTo>
                <a:close/>
                <a:moveTo>
                  <a:pt x="87" y="16"/>
                </a:moveTo>
                <a:cubicBezTo>
                  <a:pt x="86" y="15"/>
                  <a:pt x="87" y="15"/>
                  <a:pt x="87" y="15"/>
                </a:cubicBezTo>
                <a:cubicBezTo>
                  <a:pt x="87" y="15"/>
                  <a:pt x="87" y="15"/>
                  <a:pt x="87" y="15"/>
                </a:cubicBezTo>
                <a:cubicBezTo>
                  <a:pt x="88" y="14"/>
                  <a:pt x="88" y="15"/>
                  <a:pt x="89" y="15"/>
                </a:cubicBezTo>
                <a:cubicBezTo>
                  <a:pt x="89" y="15"/>
                  <a:pt x="89" y="15"/>
                  <a:pt x="89" y="15"/>
                </a:cubicBezTo>
                <a:cubicBezTo>
                  <a:pt x="89" y="16"/>
                  <a:pt x="88" y="16"/>
                  <a:pt x="88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7" y="17"/>
                  <a:pt x="87" y="16"/>
                  <a:pt x="87" y="16"/>
                </a:cubicBezTo>
                <a:close/>
                <a:moveTo>
                  <a:pt x="90" y="15"/>
                </a:moveTo>
                <a:cubicBezTo>
                  <a:pt x="90" y="14"/>
                  <a:pt x="91" y="14"/>
                  <a:pt x="91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2" y="14"/>
                  <a:pt x="92" y="14"/>
                  <a:pt x="92" y="15"/>
                </a:cubicBezTo>
                <a:cubicBezTo>
                  <a:pt x="92" y="15"/>
                  <a:pt x="92" y="15"/>
                  <a:pt x="92" y="15"/>
                </a:cubicBezTo>
                <a:cubicBezTo>
                  <a:pt x="93" y="15"/>
                  <a:pt x="92" y="16"/>
                  <a:pt x="92" y="16"/>
                </a:cubicBezTo>
                <a:cubicBezTo>
                  <a:pt x="92" y="16"/>
                  <a:pt x="92" y="16"/>
                  <a:pt x="92" y="16"/>
                </a:cubicBezTo>
                <a:cubicBezTo>
                  <a:pt x="92" y="16"/>
                  <a:pt x="92" y="16"/>
                  <a:pt x="91" y="16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16"/>
                  <a:pt x="91" y="15"/>
                  <a:pt x="90" y="15"/>
                </a:cubicBezTo>
                <a:close/>
                <a:moveTo>
                  <a:pt x="94" y="14"/>
                </a:moveTo>
                <a:cubicBezTo>
                  <a:pt x="94" y="14"/>
                  <a:pt x="95" y="13"/>
                  <a:pt x="95" y="13"/>
                </a:cubicBezTo>
                <a:cubicBezTo>
                  <a:pt x="95" y="13"/>
                  <a:pt x="95" y="13"/>
                  <a:pt x="95" y="13"/>
                </a:cubicBezTo>
                <a:cubicBezTo>
                  <a:pt x="96" y="13"/>
                  <a:pt x="96" y="13"/>
                  <a:pt x="96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6" y="15"/>
                  <a:pt x="96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15"/>
                  <a:pt x="95" y="15"/>
                  <a:pt x="95" y="15"/>
                </a:cubicBezTo>
                <a:cubicBezTo>
                  <a:pt x="95" y="15"/>
                  <a:pt x="95" y="15"/>
                  <a:pt x="95" y="15"/>
                </a:cubicBezTo>
                <a:cubicBezTo>
                  <a:pt x="95" y="15"/>
                  <a:pt x="95" y="15"/>
                  <a:pt x="94" y="14"/>
                </a:cubicBezTo>
                <a:close/>
                <a:moveTo>
                  <a:pt x="98" y="14"/>
                </a:moveTo>
                <a:cubicBezTo>
                  <a:pt x="98" y="13"/>
                  <a:pt x="99" y="12"/>
                  <a:pt x="99" y="12"/>
                </a:cubicBezTo>
                <a:cubicBezTo>
                  <a:pt x="99" y="12"/>
                  <a:pt x="99" y="12"/>
                  <a:pt x="99" y="12"/>
                </a:cubicBezTo>
                <a:cubicBezTo>
                  <a:pt x="100" y="12"/>
                  <a:pt x="100" y="13"/>
                  <a:pt x="100" y="13"/>
                </a:cubicBezTo>
                <a:cubicBezTo>
                  <a:pt x="100" y="13"/>
                  <a:pt x="100" y="13"/>
                  <a:pt x="100" y="13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14"/>
                  <a:pt x="99" y="14"/>
                  <a:pt x="99" y="14"/>
                </a:cubicBezTo>
                <a:cubicBezTo>
                  <a:pt x="99" y="14"/>
                  <a:pt x="98" y="14"/>
                  <a:pt x="98" y="14"/>
                </a:cubicBezTo>
                <a:close/>
                <a:moveTo>
                  <a:pt x="102" y="13"/>
                </a:moveTo>
                <a:cubicBezTo>
                  <a:pt x="102" y="12"/>
                  <a:pt x="103" y="12"/>
                  <a:pt x="103" y="12"/>
                </a:cubicBezTo>
                <a:cubicBezTo>
                  <a:pt x="103" y="12"/>
                  <a:pt x="103" y="12"/>
                  <a:pt x="103" y="12"/>
                </a:cubicBezTo>
                <a:cubicBezTo>
                  <a:pt x="104" y="11"/>
                  <a:pt x="104" y="12"/>
                  <a:pt x="104" y="12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13"/>
                  <a:pt x="104" y="13"/>
                  <a:pt x="103" y="14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3" y="14"/>
                  <a:pt x="102" y="13"/>
                  <a:pt x="102" y="13"/>
                </a:cubicBezTo>
                <a:close/>
                <a:moveTo>
                  <a:pt x="106" y="12"/>
                </a:moveTo>
                <a:cubicBezTo>
                  <a:pt x="106" y="11"/>
                  <a:pt x="106" y="11"/>
                  <a:pt x="107" y="11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8" y="11"/>
                  <a:pt x="108" y="11"/>
                  <a:pt x="108" y="12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8" y="12"/>
                  <a:pt x="108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2"/>
                  <a:pt x="106" y="12"/>
                </a:cubicBezTo>
                <a:close/>
                <a:moveTo>
                  <a:pt x="110" y="11"/>
                </a:moveTo>
                <a:cubicBezTo>
                  <a:pt x="110" y="11"/>
                  <a:pt x="110" y="10"/>
                  <a:pt x="111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1" y="10"/>
                  <a:pt x="112" y="10"/>
                  <a:pt x="112" y="11"/>
                </a:cubicBezTo>
                <a:cubicBezTo>
                  <a:pt x="112" y="11"/>
                  <a:pt x="112" y="11"/>
                  <a:pt x="112" y="11"/>
                </a:cubicBezTo>
                <a:cubicBezTo>
                  <a:pt x="112" y="11"/>
                  <a:pt x="112" y="12"/>
                  <a:pt x="111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1" y="12"/>
                  <a:pt x="110" y="12"/>
                  <a:pt x="110" y="11"/>
                </a:cubicBezTo>
                <a:close/>
                <a:moveTo>
                  <a:pt x="114" y="11"/>
                </a:moveTo>
                <a:cubicBezTo>
                  <a:pt x="114" y="10"/>
                  <a:pt x="114" y="9"/>
                  <a:pt x="115" y="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9"/>
                  <a:pt x="116" y="10"/>
                  <a:pt x="116" y="10"/>
                </a:cubicBezTo>
                <a:cubicBezTo>
                  <a:pt x="116" y="10"/>
                  <a:pt x="116" y="10"/>
                  <a:pt x="116" y="10"/>
                </a:cubicBezTo>
                <a:cubicBezTo>
                  <a:pt x="116" y="11"/>
                  <a:pt x="116" y="11"/>
                  <a:pt x="115" y="11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11"/>
                  <a:pt x="114" y="11"/>
                  <a:pt x="114" y="11"/>
                </a:cubicBezTo>
                <a:close/>
                <a:moveTo>
                  <a:pt x="118" y="10"/>
                </a:moveTo>
                <a:cubicBezTo>
                  <a:pt x="118" y="9"/>
                  <a:pt x="118" y="9"/>
                  <a:pt x="119" y="9"/>
                </a:cubicBezTo>
                <a:cubicBezTo>
                  <a:pt x="119" y="9"/>
                  <a:pt x="119" y="9"/>
                  <a:pt x="119" y="9"/>
                </a:cubicBezTo>
                <a:cubicBezTo>
                  <a:pt x="119" y="9"/>
                  <a:pt x="120" y="9"/>
                  <a:pt x="120" y="9"/>
                </a:cubicBezTo>
                <a:cubicBezTo>
                  <a:pt x="120" y="9"/>
                  <a:pt x="120" y="9"/>
                  <a:pt x="120" y="9"/>
                </a:cubicBezTo>
                <a:cubicBezTo>
                  <a:pt x="120" y="10"/>
                  <a:pt x="120" y="10"/>
                  <a:pt x="119" y="1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9" y="11"/>
                  <a:pt x="119" y="11"/>
                  <a:pt x="119" y="11"/>
                </a:cubicBezTo>
                <a:cubicBezTo>
                  <a:pt x="118" y="11"/>
                  <a:pt x="118" y="10"/>
                  <a:pt x="118" y="10"/>
                </a:cubicBezTo>
                <a:close/>
                <a:moveTo>
                  <a:pt x="122" y="9"/>
                </a:moveTo>
                <a:cubicBezTo>
                  <a:pt x="122" y="8"/>
                  <a:pt x="122" y="8"/>
                  <a:pt x="123" y="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8"/>
                  <a:pt x="124" y="8"/>
                  <a:pt x="124" y="9"/>
                </a:cubicBezTo>
                <a:cubicBezTo>
                  <a:pt x="124" y="9"/>
                  <a:pt x="124" y="9"/>
                  <a:pt x="124" y="9"/>
                </a:cubicBezTo>
                <a:cubicBezTo>
                  <a:pt x="124" y="9"/>
                  <a:pt x="124" y="10"/>
                  <a:pt x="123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10"/>
                  <a:pt x="122" y="10"/>
                  <a:pt x="122" y="9"/>
                </a:cubicBezTo>
                <a:close/>
                <a:moveTo>
                  <a:pt x="126" y="8"/>
                </a:moveTo>
                <a:cubicBezTo>
                  <a:pt x="126" y="8"/>
                  <a:pt x="126" y="7"/>
                  <a:pt x="127" y="7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7"/>
                  <a:pt x="128" y="7"/>
                  <a:pt x="128" y="8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8"/>
                  <a:pt x="127" y="9"/>
                  <a:pt x="127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27" y="9"/>
                  <a:pt x="127" y="9"/>
                  <a:pt x="127" y="9"/>
                </a:cubicBezTo>
                <a:cubicBezTo>
                  <a:pt x="126" y="9"/>
                  <a:pt x="126" y="9"/>
                  <a:pt x="126" y="8"/>
                </a:cubicBezTo>
                <a:close/>
                <a:moveTo>
                  <a:pt x="130" y="8"/>
                </a:moveTo>
                <a:cubicBezTo>
                  <a:pt x="130" y="7"/>
                  <a:pt x="130" y="6"/>
                  <a:pt x="131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6"/>
                  <a:pt x="132" y="7"/>
                  <a:pt x="132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2" y="8"/>
                  <a:pt x="131" y="8"/>
                  <a:pt x="131" y="8"/>
                </a:cubicBezTo>
                <a:cubicBezTo>
                  <a:pt x="131" y="8"/>
                  <a:pt x="131" y="8"/>
                  <a:pt x="131" y="8"/>
                </a:cubicBezTo>
                <a:cubicBezTo>
                  <a:pt x="131" y="8"/>
                  <a:pt x="131" y="8"/>
                  <a:pt x="131" y="8"/>
                </a:cubicBezTo>
                <a:cubicBezTo>
                  <a:pt x="131" y="8"/>
                  <a:pt x="131" y="8"/>
                  <a:pt x="131" y="8"/>
                </a:cubicBezTo>
                <a:cubicBezTo>
                  <a:pt x="130" y="8"/>
                  <a:pt x="130" y="8"/>
                  <a:pt x="130" y="8"/>
                </a:cubicBezTo>
                <a:close/>
                <a:moveTo>
                  <a:pt x="134" y="7"/>
                </a:moveTo>
                <a:cubicBezTo>
                  <a:pt x="134" y="6"/>
                  <a:pt x="134" y="6"/>
                  <a:pt x="134" y="6"/>
                </a:cubicBezTo>
                <a:cubicBezTo>
                  <a:pt x="134" y="6"/>
                  <a:pt x="134" y="6"/>
                  <a:pt x="134" y="6"/>
                </a:cubicBezTo>
                <a:cubicBezTo>
                  <a:pt x="135" y="6"/>
                  <a:pt x="135" y="6"/>
                  <a:pt x="136" y="6"/>
                </a:cubicBezTo>
                <a:cubicBezTo>
                  <a:pt x="136" y="6"/>
                  <a:pt x="136" y="6"/>
                  <a:pt x="136" y="6"/>
                </a:cubicBezTo>
                <a:cubicBezTo>
                  <a:pt x="136" y="7"/>
                  <a:pt x="135" y="8"/>
                  <a:pt x="135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5" y="8"/>
                  <a:pt x="135" y="8"/>
                  <a:pt x="135" y="8"/>
                </a:cubicBezTo>
                <a:cubicBezTo>
                  <a:pt x="134" y="8"/>
                  <a:pt x="134" y="7"/>
                  <a:pt x="134" y="7"/>
                </a:cubicBezTo>
                <a:close/>
                <a:moveTo>
                  <a:pt x="138" y="6"/>
                </a:moveTo>
                <a:cubicBezTo>
                  <a:pt x="137" y="6"/>
                  <a:pt x="138" y="5"/>
                  <a:pt x="138" y="5"/>
                </a:cubicBezTo>
                <a:cubicBezTo>
                  <a:pt x="138" y="5"/>
                  <a:pt x="138" y="5"/>
                  <a:pt x="138" y="5"/>
                </a:cubicBezTo>
                <a:cubicBezTo>
                  <a:pt x="139" y="5"/>
                  <a:pt x="139" y="5"/>
                  <a:pt x="140" y="6"/>
                </a:cubicBezTo>
                <a:cubicBezTo>
                  <a:pt x="140" y="6"/>
                  <a:pt x="140" y="6"/>
                  <a:pt x="140" y="6"/>
                </a:cubicBezTo>
                <a:cubicBezTo>
                  <a:pt x="140" y="6"/>
                  <a:pt x="139" y="7"/>
                  <a:pt x="139" y="7"/>
                </a:cubicBezTo>
                <a:cubicBezTo>
                  <a:pt x="139" y="7"/>
                  <a:pt x="139" y="7"/>
                  <a:pt x="139" y="7"/>
                </a:cubicBezTo>
                <a:cubicBezTo>
                  <a:pt x="139" y="7"/>
                  <a:pt x="139" y="7"/>
                  <a:pt x="139" y="7"/>
                </a:cubicBezTo>
                <a:cubicBezTo>
                  <a:pt x="139" y="7"/>
                  <a:pt x="139" y="7"/>
                  <a:pt x="139" y="7"/>
                </a:cubicBezTo>
                <a:cubicBezTo>
                  <a:pt x="138" y="7"/>
                  <a:pt x="138" y="7"/>
                  <a:pt x="138" y="6"/>
                </a:cubicBezTo>
                <a:close/>
                <a:moveTo>
                  <a:pt x="141" y="5"/>
                </a:moveTo>
                <a:cubicBezTo>
                  <a:pt x="141" y="5"/>
                  <a:pt x="142" y="4"/>
                  <a:pt x="142" y="4"/>
                </a:cubicBezTo>
                <a:cubicBezTo>
                  <a:pt x="142" y="4"/>
                  <a:pt x="142" y="4"/>
                  <a:pt x="142" y="4"/>
                </a:cubicBezTo>
                <a:cubicBezTo>
                  <a:pt x="143" y="4"/>
                  <a:pt x="143" y="4"/>
                  <a:pt x="143" y="5"/>
                </a:cubicBezTo>
                <a:cubicBezTo>
                  <a:pt x="143" y="5"/>
                  <a:pt x="143" y="5"/>
                  <a:pt x="143" y="5"/>
                </a:cubicBezTo>
                <a:cubicBezTo>
                  <a:pt x="144" y="5"/>
                  <a:pt x="143" y="6"/>
                  <a:pt x="143" y="6"/>
                </a:cubicBezTo>
                <a:cubicBezTo>
                  <a:pt x="143" y="6"/>
                  <a:pt x="143" y="6"/>
                  <a:pt x="143" y="6"/>
                </a:cubicBezTo>
                <a:cubicBezTo>
                  <a:pt x="143" y="6"/>
                  <a:pt x="143" y="6"/>
                  <a:pt x="142" y="6"/>
                </a:cubicBezTo>
                <a:cubicBezTo>
                  <a:pt x="142" y="6"/>
                  <a:pt x="142" y="6"/>
                  <a:pt x="142" y="6"/>
                </a:cubicBezTo>
                <a:cubicBezTo>
                  <a:pt x="142" y="6"/>
                  <a:pt x="142" y="6"/>
                  <a:pt x="141" y="5"/>
                </a:cubicBezTo>
                <a:close/>
                <a:moveTo>
                  <a:pt x="145" y="5"/>
                </a:moveTo>
                <a:cubicBezTo>
                  <a:pt x="145" y="4"/>
                  <a:pt x="146" y="4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4"/>
                  <a:pt x="147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7" y="5"/>
                  <a:pt x="147" y="5"/>
                  <a:pt x="147" y="5"/>
                </a:cubicBezTo>
                <a:cubicBezTo>
                  <a:pt x="147" y="5"/>
                  <a:pt x="147" y="5"/>
                  <a:pt x="147" y="5"/>
                </a:cubicBezTo>
                <a:cubicBezTo>
                  <a:pt x="147" y="5"/>
                  <a:pt x="146" y="5"/>
                  <a:pt x="146" y="5"/>
                </a:cubicBezTo>
                <a:cubicBezTo>
                  <a:pt x="146" y="5"/>
                  <a:pt x="146" y="5"/>
                  <a:pt x="146" y="5"/>
                </a:cubicBezTo>
                <a:cubicBezTo>
                  <a:pt x="146" y="5"/>
                  <a:pt x="145" y="5"/>
                  <a:pt x="145" y="5"/>
                </a:cubicBezTo>
                <a:close/>
                <a:moveTo>
                  <a:pt x="149" y="4"/>
                </a:moveTo>
                <a:cubicBezTo>
                  <a:pt x="149" y="3"/>
                  <a:pt x="150" y="3"/>
                  <a:pt x="150" y="3"/>
                </a:cubicBezTo>
                <a:cubicBezTo>
                  <a:pt x="150" y="3"/>
                  <a:pt x="150" y="3"/>
                  <a:pt x="150" y="3"/>
                </a:cubicBezTo>
                <a:cubicBezTo>
                  <a:pt x="151" y="3"/>
                  <a:pt x="151" y="3"/>
                  <a:pt x="151" y="3"/>
                </a:cubicBezTo>
                <a:cubicBezTo>
                  <a:pt x="151" y="3"/>
                  <a:pt x="151" y="3"/>
                  <a:pt x="151" y="3"/>
                </a:cubicBezTo>
                <a:cubicBezTo>
                  <a:pt x="151" y="4"/>
                  <a:pt x="151" y="5"/>
                  <a:pt x="150" y="5"/>
                </a:cubicBezTo>
                <a:cubicBezTo>
                  <a:pt x="150" y="5"/>
                  <a:pt x="150" y="5"/>
                  <a:pt x="150" y="5"/>
                </a:cubicBezTo>
                <a:cubicBezTo>
                  <a:pt x="150" y="5"/>
                  <a:pt x="150" y="5"/>
                  <a:pt x="150" y="5"/>
                </a:cubicBezTo>
                <a:cubicBezTo>
                  <a:pt x="150" y="5"/>
                  <a:pt x="150" y="5"/>
                  <a:pt x="150" y="5"/>
                </a:cubicBezTo>
                <a:cubicBezTo>
                  <a:pt x="150" y="5"/>
                  <a:pt x="149" y="4"/>
                  <a:pt x="149" y="4"/>
                </a:cubicBezTo>
                <a:close/>
                <a:moveTo>
                  <a:pt x="153" y="3"/>
                </a:moveTo>
                <a:cubicBezTo>
                  <a:pt x="153" y="3"/>
                  <a:pt x="153" y="2"/>
                  <a:pt x="154" y="2"/>
                </a:cubicBezTo>
                <a:cubicBezTo>
                  <a:pt x="154" y="2"/>
                  <a:pt x="154" y="2"/>
                  <a:pt x="154" y="2"/>
                </a:cubicBezTo>
                <a:cubicBezTo>
                  <a:pt x="155" y="2"/>
                  <a:pt x="155" y="2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3" y="4"/>
                  <a:pt x="153" y="3"/>
                </a:cubicBezTo>
                <a:close/>
                <a:moveTo>
                  <a:pt x="157" y="2"/>
                </a:moveTo>
                <a:cubicBezTo>
                  <a:pt x="157" y="2"/>
                  <a:pt x="157" y="1"/>
                  <a:pt x="158" y="1"/>
                </a:cubicBezTo>
                <a:cubicBezTo>
                  <a:pt x="158" y="1"/>
                  <a:pt x="158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59" y="2"/>
                  <a:pt x="159" y="2"/>
                  <a:pt x="159" y="2"/>
                </a:cubicBezTo>
                <a:cubicBezTo>
                  <a:pt x="159" y="3"/>
                  <a:pt x="159" y="3"/>
                  <a:pt x="158" y="3"/>
                </a:cubicBezTo>
                <a:cubicBezTo>
                  <a:pt x="158" y="3"/>
                  <a:pt x="158" y="3"/>
                  <a:pt x="158" y="3"/>
                </a:cubicBezTo>
                <a:cubicBezTo>
                  <a:pt x="158" y="3"/>
                  <a:pt x="158" y="3"/>
                  <a:pt x="158" y="3"/>
                </a:cubicBezTo>
                <a:cubicBezTo>
                  <a:pt x="158" y="3"/>
                  <a:pt x="158" y="3"/>
                  <a:pt x="158" y="3"/>
                </a:cubicBezTo>
                <a:cubicBezTo>
                  <a:pt x="158" y="3"/>
                  <a:pt x="157" y="3"/>
                  <a:pt x="157" y="2"/>
                </a:cubicBezTo>
                <a:close/>
                <a:moveTo>
                  <a:pt x="161" y="2"/>
                </a:moveTo>
                <a:cubicBezTo>
                  <a:pt x="161" y="1"/>
                  <a:pt x="161" y="1"/>
                  <a:pt x="162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62" y="0"/>
                  <a:pt x="163" y="1"/>
                  <a:pt x="163" y="1"/>
                </a:cubicBezTo>
                <a:cubicBezTo>
                  <a:pt x="163" y="1"/>
                  <a:pt x="163" y="1"/>
                  <a:pt x="163" y="1"/>
                </a:cubicBezTo>
                <a:cubicBezTo>
                  <a:pt x="163" y="2"/>
                  <a:pt x="163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1" y="2"/>
                  <a:pt x="161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636"/>
          <p:cNvSpPr>
            <a:spLocks noEditPoints="1"/>
          </p:cNvSpPr>
          <p:nvPr/>
        </p:nvSpPr>
        <p:spPr bwMode="auto">
          <a:xfrm>
            <a:off x="4239755" y="5029842"/>
            <a:ext cx="3511960" cy="37428"/>
          </a:xfrm>
          <a:custGeom>
            <a:avLst/>
            <a:gdLst>
              <a:gd name="T0" fmla="*/ 183 w 184"/>
              <a:gd name="T1" fmla="*/ 2 h 2"/>
              <a:gd name="T2" fmla="*/ 180 w 184"/>
              <a:gd name="T3" fmla="*/ 1 h 2"/>
              <a:gd name="T4" fmla="*/ 175 w 184"/>
              <a:gd name="T5" fmla="*/ 0 h 2"/>
              <a:gd name="T6" fmla="*/ 174 w 184"/>
              <a:gd name="T7" fmla="*/ 1 h 2"/>
              <a:gd name="T8" fmla="*/ 171 w 184"/>
              <a:gd name="T9" fmla="*/ 2 h 2"/>
              <a:gd name="T10" fmla="*/ 168 w 184"/>
              <a:gd name="T11" fmla="*/ 1 h 2"/>
              <a:gd name="T12" fmla="*/ 162 w 184"/>
              <a:gd name="T13" fmla="*/ 0 h 2"/>
              <a:gd name="T14" fmla="*/ 161 w 184"/>
              <a:gd name="T15" fmla="*/ 1 h 2"/>
              <a:gd name="T16" fmla="*/ 158 w 184"/>
              <a:gd name="T17" fmla="*/ 2 h 2"/>
              <a:gd name="T18" fmla="*/ 155 w 184"/>
              <a:gd name="T19" fmla="*/ 1 h 2"/>
              <a:gd name="T20" fmla="*/ 150 w 184"/>
              <a:gd name="T21" fmla="*/ 0 h 2"/>
              <a:gd name="T22" fmla="*/ 149 w 184"/>
              <a:gd name="T23" fmla="*/ 1 h 2"/>
              <a:gd name="T24" fmla="*/ 146 w 184"/>
              <a:gd name="T25" fmla="*/ 2 h 2"/>
              <a:gd name="T26" fmla="*/ 143 w 184"/>
              <a:gd name="T27" fmla="*/ 1 h 2"/>
              <a:gd name="T28" fmla="*/ 138 w 184"/>
              <a:gd name="T29" fmla="*/ 0 h 2"/>
              <a:gd name="T30" fmla="*/ 137 w 184"/>
              <a:gd name="T31" fmla="*/ 1 h 2"/>
              <a:gd name="T32" fmla="*/ 134 w 184"/>
              <a:gd name="T33" fmla="*/ 2 h 2"/>
              <a:gd name="T34" fmla="*/ 131 w 184"/>
              <a:gd name="T35" fmla="*/ 1 h 2"/>
              <a:gd name="T36" fmla="*/ 126 w 184"/>
              <a:gd name="T37" fmla="*/ 0 h 2"/>
              <a:gd name="T38" fmla="*/ 125 w 184"/>
              <a:gd name="T39" fmla="*/ 1 h 2"/>
              <a:gd name="T40" fmla="*/ 122 w 184"/>
              <a:gd name="T41" fmla="*/ 2 h 2"/>
              <a:gd name="T42" fmla="*/ 119 w 184"/>
              <a:gd name="T43" fmla="*/ 1 h 2"/>
              <a:gd name="T44" fmla="*/ 114 w 184"/>
              <a:gd name="T45" fmla="*/ 0 h 2"/>
              <a:gd name="T46" fmla="*/ 113 w 184"/>
              <a:gd name="T47" fmla="*/ 1 h 2"/>
              <a:gd name="T48" fmla="*/ 110 w 184"/>
              <a:gd name="T49" fmla="*/ 2 h 2"/>
              <a:gd name="T50" fmla="*/ 107 w 184"/>
              <a:gd name="T51" fmla="*/ 1 h 2"/>
              <a:gd name="T52" fmla="*/ 102 w 184"/>
              <a:gd name="T53" fmla="*/ 0 h 2"/>
              <a:gd name="T54" fmla="*/ 101 w 184"/>
              <a:gd name="T55" fmla="*/ 1 h 2"/>
              <a:gd name="T56" fmla="*/ 98 w 184"/>
              <a:gd name="T57" fmla="*/ 2 h 2"/>
              <a:gd name="T58" fmla="*/ 95 w 184"/>
              <a:gd name="T59" fmla="*/ 1 h 2"/>
              <a:gd name="T60" fmla="*/ 90 w 184"/>
              <a:gd name="T61" fmla="*/ 0 h 2"/>
              <a:gd name="T62" fmla="*/ 89 w 184"/>
              <a:gd name="T63" fmla="*/ 1 h 2"/>
              <a:gd name="T64" fmla="*/ 86 w 184"/>
              <a:gd name="T65" fmla="*/ 2 h 2"/>
              <a:gd name="T66" fmla="*/ 83 w 184"/>
              <a:gd name="T67" fmla="*/ 1 h 2"/>
              <a:gd name="T68" fmla="*/ 78 w 184"/>
              <a:gd name="T69" fmla="*/ 0 h 2"/>
              <a:gd name="T70" fmla="*/ 77 w 184"/>
              <a:gd name="T71" fmla="*/ 1 h 2"/>
              <a:gd name="T72" fmla="*/ 74 w 184"/>
              <a:gd name="T73" fmla="*/ 2 h 2"/>
              <a:gd name="T74" fmla="*/ 71 w 184"/>
              <a:gd name="T75" fmla="*/ 1 h 2"/>
              <a:gd name="T76" fmla="*/ 66 w 184"/>
              <a:gd name="T77" fmla="*/ 0 h 2"/>
              <a:gd name="T78" fmla="*/ 65 w 184"/>
              <a:gd name="T79" fmla="*/ 1 h 2"/>
              <a:gd name="T80" fmla="*/ 62 w 184"/>
              <a:gd name="T81" fmla="*/ 2 h 2"/>
              <a:gd name="T82" fmla="*/ 59 w 184"/>
              <a:gd name="T83" fmla="*/ 1 h 2"/>
              <a:gd name="T84" fmla="*/ 54 w 184"/>
              <a:gd name="T85" fmla="*/ 0 h 2"/>
              <a:gd name="T86" fmla="*/ 53 w 184"/>
              <a:gd name="T87" fmla="*/ 1 h 2"/>
              <a:gd name="T88" fmla="*/ 50 w 184"/>
              <a:gd name="T89" fmla="*/ 2 h 2"/>
              <a:gd name="T90" fmla="*/ 47 w 184"/>
              <a:gd name="T91" fmla="*/ 1 h 2"/>
              <a:gd name="T92" fmla="*/ 42 w 184"/>
              <a:gd name="T93" fmla="*/ 0 h 2"/>
              <a:gd name="T94" fmla="*/ 41 w 184"/>
              <a:gd name="T95" fmla="*/ 1 h 2"/>
              <a:gd name="T96" fmla="*/ 38 w 184"/>
              <a:gd name="T97" fmla="*/ 2 h 2"/>
              <a:gd name="T98" fmla="*/ 35 w 184"/>
              <a:gd name="T99" fmla="*/ 1 h 2"/>
              <a:gd name="T100" fmla="*/ 30 w 184"/>
              <a:gd name="T101" fmla="*/ 0 h 2"/>
              <a:gd name="T102" fmla="*/ 29 w 184"/>
              <a:gd name="T103" fmla="*/ 1 h 2"/>
              <a:gd name="T104" fmla="*/ 26 w 184"/>
              <a:gd name="T105" fmla="*/ 2 h 2"/>
              <a:gd name="T106" fmla="*/ 23 w 184"/>
              <a:gd name="T107" fmla="*/ 1 h 2"/>
              <a:gd name="T108" fmla="*/ 17 w 184"/>
              <a:gd name="T109" fmla="*/ 0 h 2"/>
              <a:gd name="T110" fmla="*/ 16 w 184"/>
              <a:gd name="T111" fmla="*/ 1 h 2"/>
              <a:gd name="T112" fmla="*/ 13 w 184"/>
              <a:gd name="T113" fmla="*/ 2 h 2"/>
              <a:gd name="T114" fmla="*/ 10 w 184"/>
              <a:gd name="T115" fmla="*/ 1 h 2"/>
              <a:gd name="T116" fmla="*/ 5 w 184"/>
              <a:gd name="T117" fmla="*/ 0 h 2"/>
              <a:gd name="T118" fmla="*/ 4 w 184"/>
              <a:gd name="T119" fmla="*/ 1 h 2"/>
              <a:gd name="T120" fmla="*/ 1 w 184"/>
              <a:gd name="T12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4" h="2">
                <a:moveTo>
                  <a:pt x="182" y="1"/>
                </a:moveTo>
                <a:cubicBezTo>
                  <a:pt x="182" y="0"/>
                  <a:pt x="182" y="0"/>
                  <a:pt x="183" y="0"/>
                </a:cubicBezTo>
                <a:cubicBezTo>
                  <a:pt x="183" y="0"/>
                  <a:pt x="183" y="0"/>
                  <a:pt x="183" y="0"/>
                </a:cubicBezTo>
                <a:cubicBezTo>
                  <a:pt x="183" y="0"/>
                  <a:pt x="184" y="0"/>
                  <a:pt x="184" y="1"/>
                </a:cubicBezTo>
                <a:cubicBezTo>
                  <a:pt x="184" y="1"/>
                  <a:pt x="184" y="1"/>
                  <a:pt x="184" y="1"/>
                </a:cubicBezTo>
                <a:cubicBezTo>
                  <a:pt x="184" y="1"/>
                  <a:pt x="183" y="2"/>
                  <a:pt x="183" y="2"/>
                </a:cubicBezTo>
                <a:cubicBezTo>
                  <a:pt x="183" y="2"/>
                  <a:pt x="183" y="2"/>
                  <a:pt x="183" y="2"/>
                </a:cubicBezTo>
                <a:cubicBezTo>
                  <a:pt x="182" y="2"/>
                  <a:pt x="182" y="1"/>
                  <a:pt x="182" y="1"/>
                </a:cubicBezTo>
                <a:close/>
                <a:moveTo>
                  <a:pt x="178" y="1"/>
                </a:moveTo>
                <a:cubicBezTo>
                  <a:pt x="178" y="0"/>
                  <a:pt x="178" y="0"/>
                  <a:pt x="179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9" y="0"/>
                  <a:pt x="180" y="0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79" y="2"/>
                  <a:pt x="179" y="2"/>
                </a:cubicBezTo>
                <a:cubicBezTo>
                  <a:pt x="179" y="2"/>
                  <a:pt x="179" y="2"/>
                  <a:pt x="179" y="2"/>
                </a:cubicBezTo>
                <a:cubicBezTo>
                  <a:pt x="178" y="2"/>
                  <a:pt x="178" y="1"/>
                  <a:pt x="178" y="1"/>
                </a:cubicBezTo>
                <a:close/>
                <a:moveTo>
                  <a:pt x="174" y="1"/>
                </a:moveTo>
                <a:cubicBezTo>
                  <a:pt x="174" y="0"/>
                  <a:pt x="174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6" y="0"/>
                  <a:pt x="176" y="1"/>
                </a:cubicBezTo>
                <a:cubicBezTo>
                  <a:pt x="176" y="1"/>
                  <a:pt x="176" y="1"/>
                  <a:pt x="176" y="1"/>
                </a:cubicBezTo>
                <a:cubicBezTo>
                  <a:pt x="176" y="1"/>
                  <a:pt x="175" y="2"/>
                  <a:pt x="175" y="2"/>
                </a:cubicBezTo>
                <a:cubicBezTo>
                  <a:pt x="175" y="2"/>
                  <a:pt x="175" y="2"/>
                  <a:pt x="175" y="2"/>
                </a:cubicBezTo>
                <a:cubicBezTo>
                  <a:pt x="174" y="2"/>
                  <a:pt x="174" y="1"/>
                  <a:pt x="174" y="1"/>
                </a:cubicBezTo>
                <a:close/>
                <a:moveTo>
                  <a:pt x="170" y="1"/>
                </a:moveTo>
                <a:cubicBezTo>
                  <a:pt x="170" y="0"/>
                  <a:pt x="170" y="0"/>
                  <a:pt x="171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0"/>
                  <a:pt x="172" y="0"/>
                  <a:pt x="172" y="1"/>
                </a:cubicBezTo>
                <a:cubicBezTo>
                  <a:pt x="172" y="1"/>
                  <a:pt x="172" y="1"/>
                  <a:pt x="172" y="1"/>
                </a:cubicBezTo>
                <a:cubicBezTo>
                  <a:pt x="172" y="1"/>
                  <a:pt x="171" y="2"/>
                  <a:pt x="171" y="2"/>
                </a:cubicBezTo>
                <a:cubicBezTo>
                  <a:pt x="171" y="2"/>
                  <a:pt x="171" y="2"/>
                  <a:pt x="171" y="2"/>
                </a:cubicBezTo>
                <a:cubicBezTo>
                  <a:pt x="170" y="2"/>
                  <a:pt x="170" y="1"/>
                  <a:pt x="170" y="1"/>
                </a:cubicBezTo>
                <a:close/>
                <a:moveTo>
                  <a:pt x="166" y="1"/>
                </a:moveTo>
                <a:cubicBezTo>
                  <a:pt x="166" y="0"/>
                  <a:pt x="166" y="0"/>
                  <a:pt x="167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0"/>
                  <a:pt x="168" y="0"/>
                  <a:pt x="168" y="1"/>
                </a:cubicBezTo>
                <a:cubicBezTo>
                  <a:pt x="168" y="1"/>
                  <a:pt x="168" y="1"/>
                  <a:pt x="168" y="1"/>
                </a:cubicBezTo>
                <a:cubicBezTo>
                  <a:pt x="168" y="1"/>
                  <a:pt x="167" y="2"/>
                  <a:pt x="167" y="2"/>
                </a:cubicBezTo>
                <a:cubicBezTo>
                  <a:pt x="167" y="2"/>
                  <a:pt x="167" y="2"/>
                  <a:pt x="167" y="2"/>
                </a:cubicBezTo>
                <a:cubicBezTo>
                  <a:pt x="166" y="2"/>
                  <a:pt x="166" y="1"/>
                  <a:pt x="166" y="1"/>
                </a:cubicBezTo>
                <a:close/>
                <a:moveTo>
                  <a:pt x="161" y="1"/>
                </a:moveTo>
                <a:cubicBezTo>
                  <a:pt x="161" y="0"/>
                  <a:pt x="162" y="0"/>
                  <a:pt x="162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63" y="0"/>
                  <a:pt x="163" y="0"/>
                  <a:pt x="163" y="1"/>
                </a:cubicBezTo>
                <a:cubicBezTo>
                  <a:pt x="163" y="1"/>
                  <a:pt x="163" y="1"/>
                  <a:pt x="163" y="1"/>
                </a:cubicBezTo>
                <a:cubicBezTo>
                  <a:pt x="163" y="1"/>
                  <a:pt x="163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1" y="1"/>
                  <a:pt x="161" y="1"/>
                </a:cubicBezTo>
                <a:close/>
                <a:moveTo>
                  <a:pt x="157" y="1"/>
                </a:moveTo>
                <a:cubicBezTo>
                  <a:pt x="157" y="0"/>
                  <a:pt x="158" y="0"/>
                  <a:pt x="158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9" y="0"/>
                  <a:pt x="159" y="0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2"/>
                  <a:pt x="158" y="2"/>
                </a:cubicBezTo>
                <a:cubicBezTo>
                  <a:pt x="158" y="2"/>
                  <a:pt x="158" y="2"/>
                  <a:pt x="158" y="2"/>
                </a:cubicBezTo>
                <a:cubicBezTo>
                  <a:pt x="158" y="2"/>
                  <a:pt x="157" y="1"/>
                  <a:pt x="157" y="1"/>
                </a:cubicBezTo>
                <a:close/>
                <a:moveTo>
                  <a:pt x="153" y="1"/>
                </a:moveTo>
                <a:cubicBezTo>
                  <a:pt x="153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5" y="0"/>
                  <a:pt x="155" y="0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2"/>
                  <a:pt x="154" y="2"/>
                </a:cubicBezTo>
                <a:cubicBezTo>
                  <a:pt x="154" y="2"/>
                  <a:pt x="154" y="2"/>
                  <a:pt x="154" y="2"/>
                </a:cubicBezTo>
                <a:cubicBezTo>
                  <a:pt x="154" y="2"/>
                  <a:pt x="153" y="1"/>
                  <a:pt x="153" y="1"/>
                </a:cubicBezTo>
                <a:close/>
                <a:moveTo>
                  <a:pt x="149" y="1"/>
                </a:moveTo>
                <a:cubicBezTo>
                  <a:pt x="149" y="0"/>
                  <a:pt x="150" y="0"/>
                  <a:pt x="15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1" y="0"/>
                  <a:pt x="151" y="0"/>
                  <a:pt x="151" y="1"/>
                </a:cubicBezTo>
                <a:cubicBezTo>
                  <a:pt x="151" y="1"/>
                  <a:pt x="151" y="1"/>
                  <a:pt x="151" y="1"/>
                </a:cubicBezTo>
                <a:cubicBezTo>
                  <a:pt x="151" y="1"/>
                  <a:pt x="151" y="2"/>
                  <a:pt x="150" y="2"/>
                </a:cubicBezTo>
                <a:cubicBezTo>
                  <a:pt x="150" y="2"/>
                  <a:pt x="150" y="2"/>
                  <a:pt x="150" y="2"/>
                </a:cubicBezTo>
                <a:cubicBezTo>
                  <a:pt x="150" y="2"/>
                  <a:pt x="149" y="1"/>
                  <a:pt x="149" y="1"/>
                </a:cubicBezTo>
                <a:close/>
                <a:moveTo>
                  <a:pt x="145" y="1"/>
                </a:moveTo>
                <a:cubicBezTo>
                  <a:pt x="145" y="0"/>
                  <a:pt x="146" y="0"/>
                  <a:pt x="146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7" y="0"/>
                  <a:pt x="147" y="0"/>
                  <a:pt x="147" y="1"/>
                </a:cubicBezTo>
                <a:cubicBezTo>
                  <a:pt x="147" y="1"/>
                  <a:pt x="147" y="1"/>
                  <a:pt x="147" y="1"/>
                </a:cubicBezTo>
                <a:cubicBezTo>
                  <a:pt x="147" y="1"/>
                  <a:pt x="147" y="2"/>
                  <a:pt x="146" y="2"/>
                </a:cubicBezTo>
                <a:cubicBezTo>
                  <a:pt x="146" y="2"/>
                  <a:pt x="146" y="2"/>
                  <a:pt x="146" y="2"/>
                </a:cubicBezTo>
                <a:cubicBezTo>
                  <a:pt x="146" y="2"/>
                  <a:pt x="145" y="1"/>
                  <a:pt x="145" y="1"/>
                </a:cubicBezTo>
                <a:close/>
                <a:moveTo>
                  <a:pt x="141" y="1"/>
                </a:moveTo>
                <a:cubicBezTo>
                  <a:pt x="141" y="0"/>
                  <a:pt x="142" y="0"/>
                  <a:pt x="142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3" y="0"/>
                  <a:pt x="143" y="0"/>
                  <a:pt x="143" y="1"/>
                </a:cubicBezTo>
                <a:cubicBezTo>
                  <a:pt x="143" y="1"/>
                  <a:pt x="143" y="1"/>
                  <a:pt x="143" y="1"/>
                </a:cubicBezTo>
                <a:cubicBezTo>
                  <a:pt x="143" y="1"/>
                  <a:pt x="143" y="2"/>
                  <a:pt x="142" y="2"/>
                </a:cubicBezTo>
                <a:cubicBezTo>
                  <a:pt x="142" y="2"/>
                  <a:pt x="142" y="2"/>
                  <a:pt x="142" y="2"/>
                </a:cubicBezTo>
                <a:cubicBezTo>
                  <a:pt x="142" y="2"/>
                  <a:pt x="141" y="1"/>
                  <a:pt x="141" y="1"/>
                </a:cubicBezTo>
                <a:close/>
                <a:moveTo>
                  <a:pt x="137" y="1"/>
                </a:moveTo>
                <a:cubicBezTo>
                  <a:pt x="137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9" y="0"/>
                  <a:pt x="139" y="0"/>
                  <a:pt x="139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39" y="1"/>
                  <a:pt x="139" y="2"/>
                  <a:pt x="138" y="2"/>
                </a:cubicBezTo>
                <a:cubicBezTo>
                  <a:pt x="138" y="2"/>
                  <a:pt x="138" y="2"/>
                  <a:pt x="138" y="2"/>
                </a:cubicBezTo>
                <a:cubicBezTo>
                  <a:pt x="138" y="2"/>
                  <a:pt x="137" y="1"/>
                  <a:pt x="137" y="1"/>
                </a:cubicBezTo>
                <a:close/>
                <a:moveTo>
                  <a:pt x="133" y="1"/>
                </a:moveTo>
                <a:cubicBezTo>
                  <a:pt x="133" y="0"/>
                  <a:pt x="134" y="0"/>
                  <a:pt x="13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35" y="0"/>
                  <a:pt x="135" y="0"/>
                  <a:pt x="135" y="1"/>
                </a:cubicBezTo>
                <a:cubicBezTo>
                  <a:pt x="135" y="1"/>
                  <a:pt x="135" y="1"/>
                  <a:pt x="135" y="1"/>
                </a:cubicBezTo>
                <a:cubicBezTo>
                  <a:pt x="135" y="1"/>
                  <a:pt x="135" y="2"/>
                  <a:pt x="134" y="2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3" y="1"/>
                  <a:pt x="133" y="1"/>
                </a:cubicBezTo>
                <a:close/>
                <a:moveTo>
                  <a:pt x="129" y="1"/>
                </a:moveTo>
                <a:cubicBezTo>
                  <a:pt x="129" y="0"/>
                  <a:pt x="130" y="0"/>
                  <a:pt x="130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31" y="0"/>
                  <a:pt x="131" y="0"/>
                  <a:pt x="131" y="1"/>
                </a:cubicBezTo>
                <a:cubicBezTo>
                  <a:pt x="131" y="1"/>
                  <a:pt x="131" y="1"/>
                  <a:pt x="131" y="1"/>
                </a:cubicBezTo>
                <a:cubicBezTo>
                  <a:pt x="131" y="1"/>
                  <a:pt x="131" y="2"/>
                  <a:pt x="130" y="2"/>
                </a:cubicBezTo>
                <a:cubicBezTo>
                  <a:pt x="130" y="2"/>
                  <a:pt x="130" y="2"/>
                  <a:pt x="130" y="2"/>
                </a:cubicBezTo>
                <a:cubicBezTo>
                  <a:pt x="130" y="2"/>
                  <a:pt x="129" y="1"/>
                  <a:pt x="129" y="1"/>
                </a:cubicBezTo>
                <a:close/>
                <a:moveTo>
                  <a:pt x="125" y="1"/>
                </a:moveTo>
                <a:cubicBezTo>
                  <a:pt x="125" y="0"/>
                  <a:pt x="126" y="0"/>
                  <a:pt x="126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7" y="0"/>
                  <a:pt x="127" y="0"/>
                  <a:pt x="127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27" y="1"/>
                  <a:pt x="127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5" y="1"/>
                  <a:pt x="125" y="1"/>
                </a:cubicBezTo>
                <a:close/>
                <a:moveTo>
                  <a:pt x="121" y="1"/>
                </a:moveTo>
                <a:cubicBezTo>
                  <a:pt x="121" y="0"/>
                  <a:pt x="122" y="0"/>
                  <a:pt x="12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3" y="0"/>
                  <a:pt x="123" y="0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2"/>
                  <a:pt x="122" y="2"/>
                </a:cubicBezTo>
                <a:cubicBezTo>
                  <a:pt x="122" y="2"/>
                  <a:pt x="122" y="2"/>
                  <a:pt x="122" y="2"/>
                </a:cubicBezTo>
                <a:cubicBezTo>
                  <a:pt x="122" y="2"/>
                  <a:pt x="121" y="1"/>
                  <a:pt x="121" y="1"/>
                </a:cubicBezTo>
                <a:close/>
                <a:moveTo>
                  <a:pt x="117" y="1"/>
                </a:moveTo>
                <a:cubicBezTo>
                  <a:pt x="117" y="0"/>
                  <a:pt x="118" y="0"/>
                  <a:pt x="118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19" y="0"/>
                  <a:pt x="119" y="0"/>
                  <a:pt x="119" y="1"/>
                </a:cubicBez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119" y="2"/>
                  <a:pt x="118" y="2"/>
                </a:cubicBezTo>
                <a:cubicBezTo>
                  <a:pt x="118" y="2"/>
                  <a:pt x="118" y="2"/>
                  <a:pt x="118" y="2"/>
                </a:cubicBezTo>
                <a:cubicBezTo>
                  <a:pt x="118" y="2"/>
                  <a:pt x="117" y="1"/>
                  <a:pt x="117" y="1"/>
                </a:cubicBezTo>
                <a:close/>
                <a:moveTo>
                  <a:pt x="113" y="1"/>
                </a:moveTo>
                <a:cubicBezTo>
                  <a:pt x="113" y="0"/>
                  <a:pt x="114" y="0"/>
                  <a:pt x="114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5" y="0"/>
                  <a:pt x="115" y="1"/>
                </a:cubicBezTo>
                <a:cubicBezTo>
                  <a:pt x="115" y="1"/>
                  <a:pt x="115" y="1"/>
                  <a:pt x="115" y="1"/>
                </a:cubicBezTo>
                <a:cubicBezTo>
                  <a:pt x="115" y="1"/>
                  <a:pt x="115" y="2"/>
                  <a:pt x="114" y="2"/>
                </a:cubicBezTo>
                <a:cubicBezTo>
                  <a:pt x="114" y="2"/>
                  <a:pt x="114" y="2"/>
                  <a:pt x="114" y="2"/>
                </a:cubicBezTo>
                <a:cubicBezTo>
                  <a:pt x="114" y="2"/>
                  <a:pt x="113" y="1"/>
                  <a:pt x="113" y="1"/>
                </a:cubicBezTo>
                <a:close/>
                <a:moveTo>
                  <a:pt x="109" y="1"/>
                </a:moveTo>
                <a:cubicBezTo>
                  <a:pt x="109" y="0"/>
                  <a:pt x="110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1" y="0"/>
                  <a:pt x="111" y="0"/>
                  <a:pt x="111" y="1"/>
                </a:cubicBezTo>
                <a:cubicBezTo>
                  <a:pt x="111" y="1"/>
                  <a:pt x="111" y="1"/>
                  <a:pt x="111" y="1"/>
                </a:cubicBezTo>
                <a:cubicBezTo>
                  <a:pt x="111" y="1"/>
                  <a:pt x="111" y="2"/>
                  <a:pt x="110" y="2"/>
                </a:cubicBezTo>
                <a:cubicBezTo>
                  <a:pt x="110" y="2"/>
                  <a:pt x="110" y="2"/>
                  <a:pt x="110" y="2"/>
                </a:cubicBezTo>
                <a:cubicBezTo>
                  <a:pt x="110" y="2"/>
                  <a:pt x="109" y="1"/>
                  <a:pt x="109" y="1"/>
                </a:cubicBezTo>
                <a:close/>
                <a:moveTo>
                  <a:pt x="105" y="1"/>
                </a:moveTo>
                <a:cubicBezTo>
                  <a:pt x="105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0"/>
                  <a:pt x="107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1"/>
                  <a:pt x="107" y="2"/>
                  <a:pt x="106" y="2"/>
                </a:cubicBezTo>
                <a:cubicBezTo>
                  <a:pt x="106" y="2"/>
                  <a:pt x="106" y="2"/>
                  <a:pt x="106" y="2"/>
                </a:cubicBezTo>
                <a:cubicBezTo>
                  <a:pt x="106" y="2"/>
                  <a:pt x="105" y="1"/>
                  <a:pt x="105" y="1"/>
                </a:cubicBezTo>
                <a:close/>
                <a:moveTo>
                  <a:pt x="101" y="1"/>
                </a:moveTo>
                <a:cubicBezTo>
                  <a:pt x="101" y="0"/>
                  <a:pt x="102" y="0"/>
                  <a:pt x="10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3" y="0"/>
                  <a:pt x="103" y="0"/>
                  <a:pt x="103" y="1"/>
                </a:cubicBezTo>
                <a:cubicBezTo>
                  <a:pt x="103" y="1"/>
                  <a:pt x="103" y="1"/>
                  <a:pt x="103" y="1"/>
                </a:cubicBezTo>
                <a:cubicBezTo>
                  <a:pt x="103" y="1"/>
                  <a:pt x="103" y="2"/>
                  <a:pt x="102" y="2"/>
                </a:cubicBezTo>
                <a:cubicBezTo>
                  <a:pt x="102" y="2"/>
                  <a:pt x="102" y="2"/>
                  <a:pt x="102" y="2"/>
                </a:cubicBezTo>
                <a:cubicBezTo>
                  <a:pt x="102" y="2"/>
                  <a:pt x="101" y="1"/>
                  <a:pt x="101" y="1"/>
                </a:cubicBezTo>
                <a:close/>
                <a:moveTo>
                  <a:pt x="97" y="1"/>
                </a:moveTo>
                <a:cubicBezTo>
                  <a:pt x="97" y="0"/>
                  <a:pt x="97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99" y="0"/>
                  <a:pt x="99" y="0"/>
                  <a:pt x="99" y="1"/>
                </a:cubicBezTo>
                <a:cubicBezTo>
                  <a:pt x="99" y="1"/>
                  <a:pt x="99" y="1"/>
                  <a:pt x="99" y="1"/>
                </a:cubicBezTo>
                <a:cubicBezTo>
                  <a:pt x="99" y="1"/>
                  <a:pt x="99" y="2"/>
                  <a:pt x="98" y="2"/>
                </a:cubicBezTo>
                <a:cubicBezTo>
                  <a:pt x="98" y="2"/>
                  <a:pt x="98" y="2"/>
                  <a:pt x="98" y="2"/>
                </a:cubicBezTo>
                <a:cubicBezTo>
                  <a:pt x="97" y="2"/>
                  <a:pt x="97" y="1"/>
                  <a:pt x="97" y="1"/>
                </a:cubicBezTo>
                <a:close/>
                <a:moveTo>
                  <a:pt x="93" y="1"/>
                </a:moveTo>
                <a:cubicBezTo>
                  <a:pt x="93" y="0"/>
                  <a:pt x="93" y="0"/>
                  <a:pt x="94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5" y="0"/>
                  <a:pt x="95" y="1"/>
                </a:cubicBezTo>
                <a:cubicBezTo>
                  <a:pt x="95" y="1"/>
                  <a:pt x="95" y="1"/>
                  <a:pt x="95" y="1"/>
                </a:cubicBezTo>
                <a:cubicBezTo>
                  <a:pt x="95" y="1"/>
                  <a:pt x="95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3" y="2"/>
                  <a:pt x="93" y="1"/>
                  <a:pt x="93" y="1"/>
                </a:cubicBezTo>
                <a:close/>
                <a:moveTo>
                  <a:pt x="89" y="1"/>
                </a:moveTo>
                <a:cubicBezTo>
                  <a:pt x="89" y="0"/>
                  <a:pt x="89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1" y="0"/>
                  <a:pt x="91" y="0"/>
                  <a:pt x="91" y="1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1" y="2"/>
                  <a:pt x="90" y="2"/>
                </a:cubicBezTo>
                <a:cubicBezTo>
                  <a:pt x="90" y="2"/>
                  <a:pt x="90" y="2"/>
                  <a:pt x="90" y="2"/>
                </a:cubicBezTo>
                <a:cubicBezTo>
                  <a:pt x="89" y="2"/>
                  <a:pt x="89" y="1"/>
                  <a:pt x="89" y="1"/>
                </a:cubicBezTo>
                <a:close/>
                <a:moveTo>
                  <a:pt x="85" y="1"/>
                </a:moveTo>
                <a:cubicBezTo>
                  <a:pt x="85" y="0"/>
                  <a:pt x="85" y="0"/>
                  <a:pt x="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7" y="0"/>
                  <a:pt x="87" y="0"/>
                  <a:pt x="87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1"/>
                  <a:pt x="87" y="2"/>
                  <a:pt x="86" y="2"/>
                </a:cubicBezTo>
                <a:cubicBezTo>
                  <a:pt x="86" y="2"/>
                  <a:pt x="86" y="2"/>
                  <a:pt x="86" y="2"/>
                </a:cubicBezTo>
                <a:cubicBezTo>
                  <a:pt x="85" y="2"/>
                  <a:pt x="85" y="1"/>
                  <a:pt x="85" y="1"/>
                </a:cubicBezTo>
                <a:close/>
                <a:moveTo>
                  <a:pt x="81" y="1"/>
                </a:moveTo>
                <a:cubicBezTo>
                  <a:pt x="81" y="0"/>
                  <a:pt x="81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3" y="0"/>
                  <a:pt x="83" y="1"/>
                </a:cubicBezTo>
                <a:cubicBezTo>
                  <a:pt x="83" y="1"/>
                  <a:pt x="83" y="1"/>
                  <a:pt x="83" y="1"/>
                </a:cubicBezTo>
                <a:cubicBezTo>
                  <a:pt x="83" y="1"/>
                  <a:pt x="82" y="2"/>
                  <a:pt x="82" y="2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2"/>
                  <a:pt x="81" y="1"/>
                  <a:pt x="81" y="1"/>
                </a:cubicBezTo>
                <a:close/>
                <a:moveTo>
                  <a:pt x="77" y="1"/>
                </a:moveTo>
                <a:cubicBezTo>
                  <a:pt x="77" y="0"/>
                  <a:pt x="77" y="0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8" y="0"/>
                  <a:pt x="79" y="0"/>
                  <a:pt x="79" y="1"/>
                </a:cubicBez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8" y="2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7" y="2"/>
                  <a:pt x="77" y="1"/>
                  <a:pt x="77" y="1"/>
                </a:cubicBezTo>
                <a:close/>
                <a:moveTo>
                  <a:pt x="73" y="1"/>
                </a:moveTo>
                <a:cubicBezTo>
                  <a:pt x="73" y="0"/>
                  <a:pt x="73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75" y="0"/>
                  <a:pt x="75" y="1"/>
                </a:cubicBezTo>
                <a:cubicBezTo>
                  <a:pt x="75" y="1"/>
                  <a:pt x="75" y="1"/>
                  <a:pt x="75" y="1"/>
                </a:cubicBezTo>
                <a:cubicBezTo>
                  <a:pt x="75" y="1"/>
                  <a:pt x="74" y="2"/>
                  <a:pt x="74" y="2"/>
                </a:cubicBezTo>
                <a:cubicBezTo>
                  <a:pt x="74" y="2"/>
                  <a:pt x="74" y="2"/>
                  <a:pt x="74" y="2"/>
                </a:cubicBezTo>
                <a:cubicBezTo>
                  <a:pt x="73" y="2"/>
                  <a:pt x="73" y="1"/>
                  <a:pt x="73" y="1"/>
                </a:cubicBezTo>
                <a:close/>
                <a:moveTo>
                  <a:pt x="69" y="1"/>
                </a:moveTo>
                <a:cubicBezTo>
                  <a:pt x="69" y="0"/>
                  <a:pt x="69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0"/>
                  <a:pt x="71" y="0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1" y="1"/>
                  <a:pt x="70" y="2"/>
                  <a:pt x="70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69" y="2"/>
                  <a:pt x="69" y="1"/>
                  <a:pt x="69" y="1"/>
                </a:cubicBezTo>
                <a:close/>
                <a:moveTo>
                  <a:pt x="65" y="1"/>
                </a:moveTo>
                <a:cubicBezTo>
                  <a:pt x="65" y="0"/>
                  <a:pt x="65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7" y="0"/>
                  <a:pt x="67" y="1"/>
                </a:cubicBezTo>
                <a:cubicBezTo>
                  <a:pt x="67" y="1"/>
                  <a:pt x="67" y="1"/>
                  <a:pt x="67" y="1"/>
                </a:cubicBezTo>
                <a:cubicBezTo>
                  <a:pt x="67" y="1"/>
                  <a:pt x="66" y="2"/>
                  <a:pt x="66" y="2"/>
                </a:cubicBezTo>
                <a:cubicBezTo>
                  <a:pt x="66" y="2"/>
                  <a:pt x="66" y="2"/>
                  <a:pt x="66" y="2"/>
                </a:cubicBezTo>
                <a:cubicBezTo>
                  <a:pt x="65" y="2"/>
                  <a:pt x="65" y="1"/>
                  <a:pt x="65" y="1"/>
                </a:cubicBezTo>
                <a:close/>
                <a:moveTo>
                  <a:pt x="61" y="1"/>
                </a:moveTo>
                <a:cubicBezTo>
                  <a:pt x="61" y="0"/>
                  <a:pt x="61" y="0"/>
                  <a:pt x="6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3" y="0"/>
                  <a:pt x="63" y="1"/>
                </a:cubicBezTo>
                <a:cubicBezTo>
                  <a:pt x="63" y="1"/>
                  <a:pt x="63" y="1"/>
                  <a:pt x="63" y="1"/>
                </a:cubicBezTo>
                <a:cubicBezTo>
                  <a:pt x="63" y="1"/>
                  <a:pt x="62" y="2"/>
                  <a:pt x="62" y="2"/>
                </a:cubicBezTo>
                <a:cubicBezTo>
                  <a:pt x="62" y="2"/>
                  <a:pt x="62" y="2"/>
                  <a:pt x="62" y="2"/>
                </a:cubicBezTo>
                <a:cubicBezTo>
                  <a:pt x="61" y="2"/>
                  <a:pt x="61" y="1"/>
                  <a:pt x="61" y="1"/>
                </a:cubicBezTo>
                <a:close/>
                <a:moveTo>
                  <a:pt x="57" y="1"/>
                </a:moveTo>
                <a:cubicBezTo>
                  <a:pt x="57" y="0"/>
                  <a:pt x="57" y="0"/>
                  <a:pt x="58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9" y="0"/>
                  <a:pt x="59" y="1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1"/>
                  <a:pt x="58" y="2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7" y="2"/>
                  <a:pt x="57" y="1"/>
                  <a:pt x="57" y="1"/>
                </a:cubicBezTo>
                <a:close/>
                <a:moveTo>
                  <a:pt x="53" y="1"/>
                </a:moveTo>
                <a:cubicBezTo>
                  <a:pt x="53" y="0"/>
                  <a:pt x="53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0"/>
                  <a:pt x="55" y="1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1"/>
                  <a:pt x="54" y="2"/>
                  <a:pt x="54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3" y="2"/>
                  <a:pt x="53" y="1"/>
                  <a:pt x="53" y="1"/>
                </a:cubicBezTo>
                <a:close/>
                <a:moveTo>
                  <a:pt x="49" y="1"/>
                </a:moveTo>
                <a:cubicBezTo>
                  <a:pt x="49" y="0"/>
                  <a:pt x="49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0"/>
                  <a:pt x="51" y="0"/>
                  <a:pt x="51" y="1"/>
                </a:cubicBezTo>
                <a:cubicBezTo>
                  <a:pt x="51" y="1"/>
                  <a:pt x="51" y="1"/>
                  <a:pt x="51" y="1"/>
                </a:cubicBezTo>
                <a:cubicBezTo>
                  <a:pt x="51" y="1"/>
                  <a:pt x="50" y="2"/>
                  <a:pt x="50" y="2"/>
                </a:cubicBezTo>
                <a:cubicBezTo>
                  <a:pt x="50" y="2"/>
                  <a:pt x="50" y="2"/>
                  <a:pt x="50" y="2"/>
                </a:cubicBezTo>
                <a:cubicBezTo>
                  <a:pt x="49" y="2"/>
                  <a:pt x="49" y="1"/>
                  <a:pt x="49" y="1"/>
                </a:cubicBezTo>
                <a:close/>
                <a:moveTo>
                  <a:pt x="45" y="1"/>
                </a:moveTo>
                <a:cubicBezTo>
                  <a:pt x="45" y="0"/>
                  <a:pt x="45" y="0"/>
                  <a:pt x="46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0"/>
                  <a:pt x="47" y="0"/>
                  <a:pt x="47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7" y="1"/>
                  <a:pt x="46" y="2"/>
                  <a:pt x="46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5" y="1"/>
                  <a:pt x="45" y="1"/>
                </a:cubicBezTo>
                <a:close/>
                <a:moveTo>
                  <a:pt x="41" y="1"/>
                </a:moveTo>
                <a:cubicBezTo>
                  <a:pt x="41" y="0"/>
                  <a:pt x="41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3" y="0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2" y="2"/>
                  <a:pt x="42" y="2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2"/>
                  <a:pt x="41" y="1"/>
                  <a:pt x="41" y="1"/>
                </a:cubicBezTo>
                <a:close/>
                <a:moveTo>
                  <a:pt x="37" y="1"/>
                </a:moveTo>
                <a:cubicBezTo>
                  <a:pt x="37" y="0"/>
                  <a:pt x="37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9" y="0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8" y="2"/>
                  <a:pt x="38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1"/>
                  <a:pt x="37" y="1"/>
                </a:cubicBezTo>
                <a:close/>
                <a:moveTo>
                  <a:pt x="33" y="1"/>
                </a:moveTo>
                <a:cubicBezTo>
                  <a:pt x="33" y="0"/>
                  <a:pt x="33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4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3" y="2"/>
                  <a:pt x="33" y="1"/>
                  <a:pt x="33" y="1"/>
                </a:cubicBezTo>
                <a:close/>
                <a:moveTo>
                  <a:pt x="29" y="1"/>
                </a:moveTo>
                <a:cubicBezTo>
                  <a:pt x="29" y="0"/>
                  <a:pt x="29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29" y="2"/>
                  <a:pt x="29" y="1"/>
                  <a:pt x="29" y="1"/>
                </a:cubicBezTo>
                <a:close/>
                <a:moveTo>
                  <a:pt x="25" y="1"/>
                </a:moveTo>
                <a:cubicBezTo>
                  <a:pt x="25" y="0"/>
                  <a:pt x="25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7" y="0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5" y="1"/>
                  <a:pt x="25" y="1"/>
                </a:cubicBezTo>
                <a:close/>
                <a:moveTo>
                  <a:pt x="21" y="1"/>
                </a:move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3" y="0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1"/>
                  <a:pt x="21" y="1"/>
                </a:cubicBezTo>
                <a:close/>
                <a:moveTo>
                  <a:pt x="16" y="1"/>
                </a:move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6" y="1"/>
                  <a:pt x="16" y="1"/>
                </a:cubicBezTo>
                <a:close/>
                <a:moveTo>
                  <a:pt x="12" y="1"/>
                </a:moveTo>
                <a:cubicBezTo>
                  <a:pt x="12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2" y="1"/>
                  <a:pt x="12" y="1"/>
                </a:cubicBezTo>
                <a:close/>
                <a:moveTo>
                  <a:pt x="8" y="1"/>
                </a:move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lose/>
                <a:moveTo>
                  <a:pt x="4" y="1"/>
                </a:moveTo>
                <a:cubicBezTo>
                  <a:pt x="4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1"/>
                  <a:pt x="4" y="1"/>
                </a:cubicBezTo>
                <a:close/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76" name="图片 75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5036185" y="2550033"/>
            <a:ext cx="2073903" cy="2069592"/>
          </a:xfrm>
          <a:prstGeom prst="rect">
            <a:avLst/>
          </a:prstGeom>
        </p:spPr>
      </p:pic>
      <p:pic>
        <p:nvPicPr>
          <p:cNvPr id="45" name="终于等到你加配音加配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1851" end="47617.5625"/>
                </p14:media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8605444" y="-1224413"/>
            <a:ext cx="609600" cy="609600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-494756" y="-521217"/>
            <a:ext cx="13173884" cy="10929384"/>
            <a:chOff x="-494756" y="-521217"/>
            <a:chExt cx="13173884" cy="10929384"/>
          </a:xfrm>
        </p:grpSpPr>
        <p:grpSp>
          <p:nvGrpSpPr>
            <p:cNvPr id="137" name="组合 136"/>
            <p:cNvGrpSpPr/>
            <p:nvPr/>
          </p:nvGrpSpPr>
          <p:grpSpPr>
            <a:xfrm>
              <a:off x="0" y="0"/>
              <a:ext cx="12221497" cy="6858000"/>
              <a:chOff x="2523665" y="898199"/>
              <a:chExt cx="12221497" cy="6858000"/>
            </a:xfrm>
          </p:grpSpPr>
          <p:sp>
            <p:nvSpPr>
              <p:cNvPr id="138" name="矩形 137"/>
              <p:cNvSpPr/>
              <p:nvPr/>
            </p:nvSpPr>
            <p:spPr>
              <a:xfrm>
                <a:off x="2524134" y="898199"/>
                <a:ext cx="12192000" cy="6858000"/>
              </a:xfrm>
              <a:prstGeom prst="rect">
                <a:avLst/>
              </a:prstGeom>
              <a:solidFill>
                <a:srgbClr val="E7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39" name="矩形 138"/>
              <p:cNvSpPr/>
              <p:nvPr/>
            </p:nvSpPr>
            <p:spPr>
              <a:xfrm>
                <a:off x="8649162" y="898199"/>
                <a:ext cx="6096000" cy="6858000"/>
              </a:xfrm>
              <a:prstGeom prst="rect">
                <a:avLst/>
              </a:prstGeom>
              <a:solidFill>
                <a:srgbClr val="B6E0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0" name="矩形 139"/>
              <p:cNvSpPr/>
              <p:nvPr/>
            </p:nvSpPr>
            <p:spPr>
              <a:xfrm>
                <a:off x="2523665" y="898199"/>
                <a:ext cx="6096000" cy="6858000"/>
              </a:xfrm>
              <a:prstGeom prst="rect">
                <a:avLst/>
              </a:prstGeom>
              <a:solidFill>
                <a:srgbClr val="F2C2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141" name="图片 140"/>
              <p:cNvPicPr>
                <a:picLocks noChangeAspect="1"/>
              </p:cNvPicPr>
              <p:nvPr/>
            </p:nvPicPr>
            <p:blipFill rotWithShape="1">
              <a:blip r:embed="rId9"/>
              <a:srcRect b="21860"/>
              <a:stretch/>
            </p:blipFill>
            <p:spPr>
              <a:xfrm>
                <a:off x="11984014" y="5680624"/>
                <a:ext cx="829414" cy="951625"/>
              </a:xfrm>
              <a:prstGeom prst="rect">
                <a:avLst/>
              </a:prstGeom>
            </p:spPr>
          </p:pic>
          <p:pic>
            <p:nvPicPr>
              <p:cNvPr id="142" name="图片 141"/>
              <p:cNvPicPr>
                <a:picLocks noChangeAspect="1"/>
              </p:cNvPicPr>
              <p:nvPr/>
            </p:nvPicPr>
            <p:blipFill rotWithShape="1">
              <a:blip r:embed="rId10"/>
              <a:srcRect b="21868"/>
              <a:stretch/>
            </p:blipFill>
            <p:spPr>
              <a:xfrm>
                <a:off x="12199728" y="4406574"/>
                <a:ext cx="973356" cy="1208781"/>
              </a:xfrm>
              <a:prstGeom prst="rect">
                <a:avLst/>
              </a:prstGeom>
            </p:spPr>
          </p:pic>
          <p:pic>
            <p:nvPicPr>
              <p:cNvPr id="143" name="图片 142"/>
              <p:cNvPicPr>
                <a:picLocks noChangeAspect="1"/>
              </p:cNvPicPr>
              <p:nvPr/>
            </p:nvPicPr>
            <p:blipFill rotWithShape="1">
              <a:blip r:embed="rId11"/>
              <a:srcRect b="23262"/>
              <a:stretch/>
            </p:blipFill>
            <p:spPr>
              <a:xfrm>
                <a:off x="10709899" y="4591692"/>
                <a:ext cx="1358285" cy="1606604"/>
              </a:xfrm>
              <a:prstGeom prst="rect">
                <a:avLst/>
              </a:prstGeom>
            </p:spPr>
          </p:pic>
          <p:pic>
            <p:nvPicPr>
              <p:cNvPr id="144" name="图片 143"/>
              <p:cNvPicPr>
                <a:picLocks noChangeAspect="1"/>
              </p:cNvPicPr>
              <p:nvPr/>
            </p:nvPicPr>
            <p:blipFill rotWithShape="1">
              <a:blip r:embed="rId12"/>
              <a:srcRect b="24884"/>
              <a:stretch/>
            </p:blipFill>
            <p:spPr>
              <a:xfrm>
                <a:off x="10125752" y="5748054"/>
                <a:ext cx="666082" cy="792665"/>
              </a:xfrm>
              <a:prstGeom prst="rect">
                <a:avLst/>
              </a:prstGeom>
            </p:spPr>
          </p:pic>
          <p:pic>
            <p:nvPicPr>
              <p:cNvPr id="145" name="图片 144"/>
              <p:cNvPicPr>
                <a:picLocks noChangeAspect="1"/>
              </p:cNvPicPr>
              <p:nvPr/>
            </p:nvPicPr>
            <p:blipFill rotWithShape="1">
              <a:blip r:embed="rId13"/>
              <a:srcRect b="25441"/>
              <a:stretch/>
            </p:blipFill>
            <p:spPr>
              <a:xfrm>
                <a:off x="9742067" y="4790624"/>
                <a:ext cx="886654" cy="1012950"/>
              </a:xfrm>
              <a:prstGeom prst="rect">
                <a:avLst/>
              </a:prstGeom>
            </p:spPr>
          </p:pic>
          <p:pic>
            <p:nvPicPr>
              <p:cNvPr id="146" name="图片 145"/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155868" y="3416775"/>
                <a:ext cx="1197942" cy="1357395"/>
              </a:xfrm>
              <a:prstGeom prst="rect">
                <a:avLst/>
              </a:prstGeom>
            </p:spPr>
          </p:pic>
          <p:pic>
            <p:nvPicPr>
              <p:cNvPr id="147" name="图片 146"/>
              <p:cNvPicPr>
                <a:picLocks noChangeAspect="1"/>
              </p:cNvPicPr>
              <p:nvPr/>
            </p:nvPicPr>
            <p:blipFill rotWithShape="1">
              <a:blip r:embed="rId15"/>
              <a:srcRect b="20921"/>
              <a:stretch/>
            </p:blipFill>
            <p:spPr>
              <a:xfrm>
                <a:off x="11434378" y="3731708"/>
                <a:ext cx="910031" cy="1103444"/>
              </a:xfrm>
              <a:prstGeom prst="rect">
                <a:avLst/>
              </a:prstGeom>
            </p:spPr>
          </p:pic>
          <p:pic>
            <p:nvPicPr>
              <p:cNvPr id="148" name="图片 147"/>
              <p:cNvPicPr>
                <a:picLocks noChangeAspect="1"/>
              </p:cNvPicPr>
              <p:nvPr/>
            </p:nvPicPr>
            <p:blipFill rotWithShape="1">
              <a:blip r:embed="rId16"/>
              <a:srcRect b="20649"/>
              <a:stretch/>
            </p:blipFill>
            <p:spPr>
              <a:xfrm>
                <a:off x="12262533" y="2845736"/>
                <a:ext cx="1129625" cy="1383831"/>
              </a:xfrm>
              <a:prstGeom prst="rect">
                <a:avLst/>
              </a:prstGeom>
            </p:spPr>
          </p:pic>
          <p:pic>
            <p:nvPicPr>
              <p:cNvPr id="149" name="图片 148"/>
              <p:cNvPicPr>
                <a:picLocks noChangeAspect="1"/>
              </p:cNvPicPr>
              <p:nvPr/>
            </p:nvPicPr>
            <p:blipFill rotWithShape="1">
              <a:blip r:embed="rId17"/>
              <a:srcRect b="20653"/>
              <a:stretch/>
            </p:blipFill>
            <p:spPr>
              <a:xfrm>
                <a:off x="11013118" y="2127825"/>
                <a:ext cx="1282660" cy="1504049"/>
              </a:xfrm>
              <a:prstGeom prst="rect">
                <a:avLst/>
              </a:prstGeom>
            </p:spPr>
          </p:pic>
          <p:pic>
            <p:nvPicPr>
              <p:cNvPr id="150" name="图片 149"/>
              <p:cNvPicPr>
                <a:picLocks noChangeAspect="1"/>
              </p:cNvPicPr>
              <p:nvPr/>
            </p:nvPicPr>
            <p:blipFill rotWithShape="1">
              <a:blip r:embed="rId18"/>
              <a:srcRect b="23335"/>
              <a:stretch/>
            </p:blipFill>
            <p:spPr>
              <a:xfrm>
                <a:off x="10136558" y="2562775"/>
                <a:ext cx="674326" cy="817987"/>
              </a:xfrm>
              <a:prstGeom prst="rect">
                <a:avLst/>
              </a:prstGeom>
            </p:spPr>
          </p:pic>
          <p:pic>
            <p:nvPicPr>
              <p:cNvPr id="151" name="图片 150"/>
              <p:cNvPicPr>
                <a:picLocks noChangeAspect="1"/>
              </p:cNvPicPr>
              <p:nvPr/>
            </p:nvPicPr>
            <p:blipFill rotWithShape="1">
              <a:blip r:embed="rId19"/>
              <a:srcRect b="20971"/>
              <a:stretch/>
            </p:blipFill>
            <p:spPr>
              <a:xfrm>
                <a:off x="3894475" y="2099699"/>
                <a:ext cx="1233159" cy="1462932"/>
              </a:xfrm>
              <a:prstGeom prst="rect">
                <a:avLst/>
              </a:prstGeom>
            </p:spPr>
          </p:pic>
          <p:pic>
            <p:nvPicPr>
              <p:cNvPr id="152" name="图片 151"/>
              <p:cNvPicPr>
                <a:picLocks noChangeAspect="1"/>
              </p:cNvPicPr>
              <p:nvPr/>
            </p:nvPicPr>
            <p:blipFill rotWithShape="1">
              <a:blip r:embed="rId20"/>
              <a:srcRect b="22314"/>
              <a:stretch/>
            </p:blipFill>
            <p:spPr>
              <a:xfrm>
                <a:off x="5312205" y="2269800"/>
                <a:ext cx="1275929" cy="1575696"/>
              </a:xfrm>
              <a:prstGeom prst="rect">
                <a:avLst/>
              </a:prstGeom>
            </p:spPr>
          </p:pic>
          <p:pic>
            <p:nvPicPr>
              <p:cNvPr id="153" name="图片 152"/>
              <p:cNvPicPr>
                <a:picLocks noChangeAspect="1"/>
              </p:cNvPicPr>
              <p:nvPr/>
            </p:nvPicPr>
            <p:blipFill rotWithShape="1">
              <a:blip r:embed="rId21"/>
              <a:srcRect b="22543"/>
              <a:stretch/>
            </p:blipFill>
            <p:spPr>
              <a:xfrm>
                <a:off x="6537261" y="3337001"/>
                <a:ext cx="863673" cy="982791"/>
              </a:xfrm>
              <a:prstGeom prst="rect">
                <a:avLst/>
              </a:prstGeom>
            </p:spPr>
          </p:pic>
          <p:pic>
            <p:nvPicPr>
              <p:cNvPr id="154" name="图片 153"/>
              <p:cNvPicPr>
                <a:picLocks noChangeAspect="1"/>
              </p:cNvPicPr>
              <p:nvPr/>
            </p:nvPicPr>
            <p:blipFill rotWithShape="1">
              <a:blip r:embed="rId22"/>
              <a:srcRect b="21096"/>
              <a:stretch/>
            </p:blipFill>
            <p:spPr>
              <a:xfrm>
                <a:off x="4765684" y="3660344"/>
                <a:ext cx="830522" cy="1004311"/>
              </a:xfrm>
              <a:prstGeom prst="rect">
                <a:avLst/>
              </a:prstGeom>
            </p:spPr>
          </p:pic>
          <p:pic>
            <p:nvPicPr>
              <p:cNvPr id="155" name="图片 154"/>
              <p:cNvPicPr>
                <a:picLocks noChangeAspect="1"/>
              </p:cNvPicPr>
              <p:nvPr/>
            </p:nvPicPr>
            <p:blipFill rotWithShape="1">
              <a:blip r:embed="rId23"/>
              <a:srcRect b="22250"/>
              <a:stretch/>
            </p:blipFill>
            <p:spPr>
              <a:xfrm>
                <a:off x="3508384" y="3518863"/>
                <a:ext cx="1174750" cy="1395519"/>
              </a:xfrm>
              <a:prstGeom prst="rect">
                <a:avLst/>
              </a:prstGeom>
            </p:spPr>
          </p:pic>
          <p:pic>
            <p:nvPicPr>
              <p:cNvPr id="156" name="图片 155"/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620287" y="3955301"/>
                <a:ext cx="1183747" cy="1394191"/>
              </a:xfrm>
              <a:prstGeom prst="rect">
                <a:avLst/>
              </a:prstGeom>
            </p:spPr>
          </p:pic>
          <p:pic>
            <p:nvPicPr>
              <p:cNvPr id="157" name="图片 156"/>
              <p:cNvPicPr>
                <a:picLocks noChangeAspect="1"/>
              </p:cNvPicPr>
              <p:nvPr/>
            </p:nvPicPr>
            <p:blipFill rotWithShape="1">
              <a:blip r:embed="rId25"/>
              <a:srcRect b="27774"/>
              <a:stretch/>
            </p:blipFill>
            <p:spPr>
              <a:xfrm>
                <a:off x="6768057" y="4933624"/>
                <a:ext cx="620178" cy="692915"/>
              </a:xfrm>
              <a:prstGeom prst="rect">
                <a:avLst/>
              </a:prstGeom>
            </p:spPr>
          </p:pic>
          <p:pic>
            <p:nvPicPr>
              <p:cNvPr id="158" name="图片 157"/>
              <p:cNvPicPr>
                <a:picLocks noChangeAspect="1"/>
              </p:cNvPicPr>
              <p:nvPr/>
            </p:nvPicPr>
            <p:blipFill rotWithShape="1">
              <a:blip r:embed="rId26"/>
              <a:srcRect b="26328"/>
              <a:stretch/>
            </p:blipFill>
            <p:spPr>
              <a:xfrm>
                <a:off x="4530734" y="4632390"/>
                <a:ext cx="1003300" cy="1149618"/>
              </a:xfrm>
              <a:prstGeom prst="rect">
                <a:avLst/>
              </a:prstGeom>
            </p:spPr>
          </p:pic>
          <p:pic>
            <p:nvPicPr>
              <p:cNvPr id="159" name="图片 158"/>
              <p:cNvPicPr>
                <a:picLocks noChangeAspect="1"/>
              </p:cNvPicPr>
              <p:nvPr/>
            </p:nvPicPr>
            <p:blipFill rotWithShape="1">
              <a:blip r:embed="rId27"/>
              <a:srcRect b="15435"/>
              <a:stretch/>
            </p:blipFill>
            <p:spPr>
              <a:xfrm>
                <a:off x="6011293" y="5435274"/>
                <a:ext cx="817184" cy="1012825"/>
              </a:xfrm>
              <a:prstGeom prst="rect">
                <a:avLst/>
              </a:prstGeom>
            </p:spPr>
          </p:pic>
          <p:pic>
            <p:nvPicPr>
              <p:cNvPr id="160" name="图片 159"/>
              <p:cNvPicPr>
                <a:picLocks noChangeAspect="1"/>
              </p:cNvPicPr>
              <p:nvPr/>
            </p:nvPicPr>
            <p:blipFill rotWithShape="1">
              <a:blip r:embed="rId28"/>
              <a:srcRect b="21098"/>
              <a:stretch/>
            </p:blipFill>
            <p:spPr>
              <a:xfrm>
                <a:off x="4975234" y="5704631"/>
                <a:ext cx="828676" cy="959404"/>
              </a:xfrm>
              <a:prstGeom prst="rect">
                <a:avLst/>
              </a:prstGeom>
            </p:spPr>
          </p:pic>
          <p:sp>
            <p:nvSpPr>
              <p:cNvPr id="161" name="Freeform 620"/>
              <p:cNvSpPr>
                <a:spLocks noEditPoints="1"/>
              </p:cNvSpPr>
              <p:nvPr/>
            </p:nvSpPr>
            <p:spPr bwMode="auto">
              <a:xfrm>
                <a:off x="6726461" y="3049263"/>
                <a:ext cx="3549387" cy="57700"/>
              </a:xfrm>
              <a:custGeom>
                <a:avLst/>
                <a:gdLst>
                  <a:gd name="T0" fmla="*/ 185 w 186"/>
                  <a:gd name="T1" fmla="*/ 3 h 3"/>
                  <a:gd name="T2" fmla="*/ 181 w 186"/>
                  <a:gd name="T3" fmla="*/ 3 h 3"/>
                  <a:gd name="T4" fmla="*/ 177 w 186"/>
                  <a:gd name="T5" fmla="*/ 1 h 3"/>
                  <a:gd name="T6" fmla="*/ 173 w 186"/>
                  <a:gd name="T7" fmla="*/ 1 h 3"/>
                  <a:gd name="T8" fmla="*/ 168 w 186"/>
                  <a:gd name="T9" fmla="*/ 2 h 3"/>
                  <a:gd name="T10" fmla="*/ 168 w 186"/>
                  <a:gd name="T11" fmla="*/ 2 h 3"/>
                  <a:gd name="T12" fmla="*/ 165 w 186"/>
                  <a:gd name="T13" fmla="*/ 3 h 3"/>
                  <a:gd name="T14" fmla="*/ 161 w 186"/>
                  <a:gd name="T15" fmla="*/ 3 h 3"/>
                  <a:gd name="T16" fmla="*/ 158 w 186"/>
                  <a:gd name="T17" fmla="*/ 2 h 3"/>
                  <a:gd name="T18" fmla="*/ 153 w 186"/>
                  <a:gd name="T19" fmla="*/ 1 h 3"/>
                  <a:gd name="T20" fmla="*/ 149 w 186"/>
                  <a:gd name="T21" fmla="*/ 1 h 3"/>
                  <a:gd name="T22" fmla="*/ 144 w 186"/>
                  <a:gd name="T23" fmla="*/ 2 h 3"/>
                  <a:gd name="T24" fmla="*/ 144 w 186"/>
                  <a:gd name="T25" fmla="*/ 2 h 3"/>
                  <a:gd name="T26" fmla="*/ 142 w 186"/>
                  <a:gd name="T27" fmla="*/ 2 h 3"/>
                  <a:gd name="T28" fmla="*/ 138 w 186"/>
                  <a:gd name="T29" fmla="*/ 2 h 3"/>
                  <a:gd name="T30" fmla="*/ 134 w 186"/>
                  <a:gd name="T31" fmla="*/ 2 h 3"/>
                  <a:gd name="T32" fmla="*/ 128 w 186"/>
                  <a:gd name="T33" fmla="*/ 2 h 3"/>
                  <a:gd name="T34" fmla="*/ 124 w 186"/>
                  <a:gd name="T35" fmla="*/ 2 h 3"/>
                  <a:gd name="T36" fmla="*/ 124 w 186"/>
                  <a:gd name="T37" fmla="*/ 2 h 3"/>
                  <a:gd name="T38" fmla="*/ 121 w 186"/>
                  <a:gd name="T39" fmla="*/ 3 h 3"/>
                  <a:gd name="T40" fmla="*/ 117 w 186"/>
                  <a:gd name="T41" fmla="*/ 3 h 3"/>
                  <a:gd name="T42" fmla="*/ 113 w 186"/>
                  <a:gd name="T43" fmla="*/ 1 h 3"/>
                  <a:gd name="T44" fmla="*/ 109 w 186"/>
                  <a:gd name="T45" fmla="*/ 1 h 3"/>
                  <a:gd name="T46" fmla="*/ 105 w 186"/>
                  <a:gd name="T47" fmla="*/ 1 h 3"/>
                  <a:gd name="T48" fmla="*/ 101 w 186"/>
                  <a:gd name="T49" fmla="*/ 3 h 3"/>
                  <a:gd name="T50" fmla="*/ 101 w 186"/>
                  <a:gd name="T51" fmla="*/ 3 h 3"/>
                  <a:gd name="T52" fmla="*/ 97 w 186"/>
                  <a:gd name="T53" fmla="*/ 3 h 3"/>
                  <a:gd name="T54" fmla="*/ 94 w 186"/>
                  <a:gd name="T55" fmla="*/ 2 h 3"/>
                  <a:gd name="T56" fmla="*/ 90 w 186"/>
                  <a:gd name="T57" fmla="*/ 2 h 3"/>
                  <a:gd name="T58" fmla="*/ 85 w 186"/>
                  <a:gd name="T59" fmla="*/ 1 h 3"/>
                  <a:gd name="T60" fmla="*/ 81 w 186"/>
                  <a:gd name="T61" fmla="*/ 1 h 3"/>
                  <a:gd name="T62" fmla="*/ 77 w 186"/>
                  <a:gd name="T63" fmla="*/ 3 h 3"/>
                  <a:gd name="T64" fmla="*/ 77 w 186"/>
                  <a:gd name="T65" fmla="*/ 3 h 3"/>
                  <a:gd name="T66" fmla="*/ 73 w 186"/>
                  <a:gd name="T67" fmla="*/ 3 h 3"/>
                  <a:gd name="T68" fmla="*/ 70 w 186"/>
                  <a:gd name="T69" fmla="*/ 2 h 3"/>
                  <a:gd name="T70" fmla="*/ 65 w 186"/>
                  <a:gd name="T71" fmla="*/ 1 h 3"/>
                  <a:gd name="T72" fmla="*/ 61 w 186"/>
                  <a:gd name="T73" fmla="*/ 1 h 3"/>
                  <a:gd name="T74" fmla="*/ 56 w 186"/>
                  <a:gd name="T75" fmla="*/ 2 h 3"/>
                  <a:gd name="T76" fmla="*/ 56 w 186"/>
                  <a:gd name="T77" fmla="*/ 2 h 3"/>
                  <a:gd name="T78" fmla="*/ 54 w 186"/>
                  <a:gd name="T79" fmla="*/ 2 h 3"/>
                  <a:gd name="T80" fmla="*/ 50 w 186"/>
                  <a:gd name="T81" fmla="*/ 2 h 3"/>
                  <a:gd name="T82" fmla="*/ 45 w 186"/>
                  <a:gd name="T83" fmla="*/ 1 h 3"/>
                  <a:gd name="T84" fmla="*/ 41 w 186"/>
                  <a:gd name="T85" fmla="*/ 0 h 3"/>
                  <a:gd name="T86" fmla="*/ 37 w 186"/>
                  <a:gd name="T87" fmla="*/ 2 h 3"/>
                  <a:gd name="T88" fmla="*/ 37 w 186"/>
                  <a:gd name="T89" fmla="*/ 2 h 3"/>
                  <a:gd name="T90" fmla="*/ 33 w 186"/>
                  <a:gd name="T91" fmla="*/ 2 h 3"/>
                  <a:gd name="T92" fmla="*/ 30 w 186"/>
                  <a:gd name="T93" fmla="*/ 1 h 3"/>
                  <a:gd name="T94" fmla="*/ 26 w 186"/>
                  <a:gd name="T95" fmla="*/ 1 h 3"/>
                  <a:gd name="T96" fmla="*/ 21 w 186"/>
                  <a:gd name="T97" fmla="*/ 0 h 3"/>
                  <a:gd name="T98" fmla="*/ 17 w 186"/>
                  <a:gd name="T99" fmla="*/ 0 h 3"/>
                  <a:gd name="T100" fmla="*/ 12 w 186"/>
                  <a:gd name="T101" fmla="*/ 1 h 3"/>
                  <a:gd name="T102" fmla="*/ 12 w 186"/>
                  <a:gd name="T103" fmla="*/ 1 h 3"/>
                  <a:gd name="T104" fmla="*/ 9 w 186"/>
                  <a:gd name="T105" fmla="*/ 2 h 3"/>
                  <a:gd name="T106" fmla="*/ 5 w 186"/>
                  <a:gd name="T107" fmla="*/ 2 h 3"/>
                  <a:gd name="T108" fmla="*/ 2 w 186"/>
                  <a:gd name="T10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6" h="3">
                    <a:moveTo>
                      <a:pt x="184" y="2"/>
                    </a:moveTo>
                    <a:cubicBezTo>
                      <a:pt x="184" y="1"/>
                      <a:pt x="185" y="1"/>
                      <a:pt x="185" y="1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6" y="1"/>
                      <a:pt x="186" y="1"/>
                      <a:pt x="186" y="2"/>
                    </a:cubicBezTo>
                    <a:cubicBezTo>
                      <a:pt x="186" y="2"/>
                      <a:pt x="186" y="2"/>
                      <a:pt x="186" y="2"/>
                    </a:cubicBezTo>
                    <a:cubicBezTo>
                      <a:pt x="186" y="3"/>
                      <a:pt x="186" y="3"/>
                      <a:pt x="185" y="3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185" y="3"/>
                      <a:pt x="184" y="3"/>
                      <a:pt x="184" y="2"/>
                    </a:cubicBezTo>
                    <a:close/>
                    <a:moveTo>
                      <a:pt x="180" y="2"/>
                    </a:moveTo>
                    <a:cubicBezTo>
                      <a:pt x="180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2" y="1"/>
                      <a:pt x="182" y="1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3"/>
                      <a:pt x="182" y="3"/>
                      <a:pt x="181" y="3"/>
                    </a:cubicBezTo>
                    <a:cubicBezTo>
                      <a:pt x="181" y="3"/>
                      <a:pt x="181" y="3"/>
                      <a:pt x="181" y="3"/>
                    </a:cubicBezTo>
                    <a:cubicBezTo>
                      <a:pt x="181" y="3"/>
                      <a:pt x="180" y="3"/>
                      <a:pt x="180" y="2"/>
                    </a:cubicBezTo>
                    <a:close/>
                    <a:moveTo>
                      <a:pt x="177" y="3"/>
                    </a:moveTo>
                    <a:cubicBezTo>
                      <a:pt x="177" y="3"/>
                      <a:pt x="176" y="3"/>
                      <a:pt x="176" y="2"/>
                    </a:cubicBezTo>
                    <a:cubicBezTo>
                      <a:pt x="176" y="2"/>
                      <a:pt x="176" y="2"/>
                      <a:pt x="176" y="2"/>
                    </a:cubicBezTo>
                    <a:cubicBezTo>
                      <a:pt x="176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8" y="1"/>
                      <a:pt x="178" y="1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3"/>
                      <a:pt x="178" y="3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lose/>
                    <a:moveTo>
                      <a:pt x="172" y="2"/>
                    </a:moveTo>
                    <a:cubicBezTo>
                      <a:pt x="172" y="1"/>
                      <a:pt x="173" y="1"/>
                      <a:pt x="173" y="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4" y="1"/>
                      <a:pt x="174" y="1"/>
                      <a:pt x="174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3" y="3"/>
                    </a:cubicBezTo>
                    <a:cubicBezTo>
                      <a:pt x="173" y="3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2" y="2"/>
                    </a:cubicBezTo>
                    <a:close/>
                    <a:moveTo>
                      <a:pt x="168" y="2"/>
                    </a:moveTo>
                    <a:cubicBezTo>
                      <a:pt x="168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70" y="1"/>
                      <a:pt x="170" y="1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8" y="2"/>
                      <a:pt x="168" y="2"/>
                    </a:cubicBezTo>
                    <a:close/>
                    <a:moveTo>
                      <a:pt x="164" y="2"/>
                    </a:moveTo>
                    <a:cubicBezTo>
                      <a:pt x="164" y="1"/>
                      <a:pt x="165" y="1"/>
                      <a:pt x="165" y="1"/>
                    </a:cubicBezTo>
                    <a:cubicBezTo>
                      <a:pt x="165" y="1"/>
                      <a:pt x="165" y="1"/>
                      <a:pt x="165" y="1"/>
                    </a:cubicBezTo>
                    <a:cubicBezTo>
                      <a:pt x="166" y="1"/>
                      <a:pt x="166" y="1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4" y="2"/>
                      <a:pt x="164" y="2"/>
                    </a:cubicBezTo>
                    <a:close/>
                    <a:moveTo>
                      <a:pt x="160" y="2"/>
                    </a:moveTo>
                    <a:cubicBezTo>
                      <a:pt x="160" y="1"/>
                      <a:pt x="161" y="1"/>
                      <a:pt x="161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2" y="1"/>
                      <a:pt x="162" y="1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0" y="2"/>
                      <a:pt x="160" y="2"/>
                    </a:cubicBezTo>
                    <a:close/>
                    <a:moveTo>
                      <a:pt x="156" y="2"/>
                    </a:moveTo>
                    <a:cubicBezTo>
                      <a:pt x="156" y="1"/>
                      <a:pt x="157" y="1"/>
                      <a:pt x="157" y="1"/>
                    </a:cubicBezTo>
                    <a:cubicBezTo>
                      <a:pt x="157" y="1"/>
                      <a:pt x="157" y="1"/>
                      <a:pt x="157" y="1"/>
                    </a:cubicBezTo>
                    <a:cubicBezTo>
                      <a:pt x="158" y="1"/>
                      <a:pt x="158" y="1"/>
                      <a:pt x="158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8" y="2"/>
                      <a:pt x="158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6" y="2"/>
                      <a:pt x="156" y="2"/>
                    </a:cubicBezTo>
                    <a:close/>
                    <a:moveTo>
                      <a:pt x="153" y="3"/>
                    </a:moveTo>
                    <a:cubicBezTo>
                      <a:pt x="153" y="3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1"/>
                      <a:pt x="153" y="1"/>
                      <a:pt x="153" y="1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4" y="1"/>
                      <a:pt x="154" y="1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4" y="2"/>
                      <a:pt x="154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lose/>
                    <a:moveTo>
                      <a:pt x="148" y="2"/>
                    </a:moveTo>
                    <a:cubicBezTo>
                      <a:pt x="148" y="1"/>
                      <a:pt x="149" y="1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50" y="1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50" y="3"/>
                      <a:pt x="149" y="3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9" y="3"/>
                      <a:pt x="148" y="2"/>
                      <a:pt x="148" y="2"/>
                    </a:cubicBezTo>
                    <a:close/>
                    <a:moveTo>
                      <a:pt x="144" y="2"/>
                    </a:moveTo>
                    <a:cubicBezTo>
                      <a:pt x="144" y="1"/>
                      <a:pt x="145" y="1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6" y="1"/>
                      <a:pt x="146" y="1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4" y="2"/>
                      <a:pt x="144" y="2"/>
                    </a:cubicBezTo>
                    <a:close/>
                    <a:moveTo>
                      <a:pt x="141" y="3"/>
                    </a:moveTo>
                    <a:cubicBezTo>
                      <a:pt x="141" y="3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1"/>
                      <a:pt x="141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42" y="1"/>
                      <a:pt x="142" y="1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2" y="3"/>
                      <a:pt x="141" y="3"/>
                    </a:cubicBezTo>
                    <a:cubicBezTo>
                      <a:pt x="141" y="3"/>
                      <a:pt x="141" y="3"/>
                      <a:pt x="141" y="3"/>
                    </a:cubicBezTo>
                    <a:close/>
                    <a:moveTo>
                      <a:pt x="136" y="2"/>
                    </a:moveTo>
                    <a:cubicBezTo>
                      <a:pt x="136" y="1"/>
                      <a:pt x="137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8" y="1"/>
                      <a:pt x="138" y="1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6" y="2"/>
                      <a:pt x="136" y="2"/>
                    </a:cubicBezTo>
                    <a:close/>
                    <a:moveTo>
                      <a:pt x="132" y="2"/>
                    </a:moveTo>
                    <a:cubicBezTo>
                      <a:pt x="132" y="1"/>
                      <a:pt x="133" y="1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1"/>
                      <a:pt x="134" y="1"/>
                      <a:pt x="134" y="2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4" y="2"/>
                      <a:pt x="134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2" y="2"/>
                      <a:pt x="132" y="2"/>
                    </a:cubicBezTo>
                    <a:close/>
                    <a:moveTo>
                      <a:pt x="129" y="3"/>
                    </a:moveTo>
                    <a:cubicBezTo>
                      <a:pt x="129" y="3"/>
                      <a:pt x="128" y="2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30" y="1"/>
                      <a:pt x="130" y="1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lose/>
                    <a:moveTo>
                      <a:pt x="124" y="2"/>
                    </a:moveTo>
                    <a:cubicBezTo>
                      <a:pt x="124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6" y="1"/>
                      <a:pt x="126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4" y="2"/>
                      <a:pt x="124" y="2"/>
                    </a:cubicBezTo>
                    <a:close/>
                    <a:moveTo>
                      <a:pt x="120" y="2"/>
                    </a:moveTo>
                    <a:cubicBezTo>
                      <a:pt x="120" y="1"/>
                      <a:pt x="121" y="1"/>
                      <a:pt x="121" y="1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2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2" y="2"/>
                      <a:pt x="122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21" y="3"/>
                      <a:pt x="120" y="2"/>
                      <a:pt x="120" y="2"/>
                    </a:cubicBezTo>
                    <a:close/>
                    <a:moveTo>
                      <a:pt x="116" y="2"/>
                    </a:moveTo>
                    <a:cubicBezTo>
                      <a:pt x="116" y="1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8" y="1"/>
                      <a:pt x="118" y="1"/>
                      <a:pt x="118" y="2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2"/>
                      <a:pt x="118" y="3"/>
                      <a:pt x="117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7" y="3"/>
                      <a:pt x="116" y="2"/>
                      <a:pt x="116" y="2"/>
                    </a:cubicBezTo>
                    <a:close/>
                    <a:moveTo>
                      <a:pt x="113" y="3"/>
                    </a:moveTo>
                    <a:cubicBezTo>
                      <a:pt x="113" y="3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1"/>
                      <a:pt x="113" y="1"/>
                      <a:pt x="113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4" y="1"/>
                      <a:pt x="114" y="1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3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lose/>
                    <a:moveTo>
                      <a:pt x="108" y="2"/>
                    </a:moveTo>
                    <a:cubicBezTo>
                      <a:pt x="108" y="1"/>
                      <a:pt x="109" y="1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10" y="1"/>
                      <a:pt x="110" y="1"/>
                      <a:pt x="11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10" y="3"/>
                      <a:pt x="109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3"/>
                      <a:pt x="108" y="2"/>
                      <a:pt x="108" y="2"/>
                    </a:cubicBezTo>
                    <a:close/>
                    <a:moveTo>
                      <a:pt x="104" y="2"/>
                    </a:moveTo>
                    <a:cubicBezTo>
                      <a:pt x="104" y="1"/>
                      <a:pt x="104" y="1"/>
                      <a:pt x="105" y="1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6" y="1"/>
                      <a:pt x="106" y="1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6" y="3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4" y="3"/>
                      <a:pt x="104" y="2"/>
                      <a:pt x="104" y="2"/>
                    </a:cubicBezTo>
                    <a:close/>
                    <a:moveTo>
                      <a:pt x="101" y="3"/>
                    </a:moveTo>
                    <a:cubicBezTo>
                      <a:pt x="100" y="3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1"/>
                      <a:pt x="100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2" y="1"/>
                      <a:pt x="102" y="1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lose/>
                    <a:moveTo>
                      <a:pt x="96" y="2"/>
                    </a:moveTo>
                    <a:cubicBezTo>
                      <a:pt x="96" y="1"/>
                      <a:pt x="96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3"/>
                      <a:pt x="96" y="2"/>
                      <a:pt x="96" y="2"/>
                    </a:cubicBezTo>
                    <a:close/>
                    <a:moveTo>
                      <a:pt x="92" y="2"/>
                    </a:moveTo>
                    <a:cubicBezTo>
                      <a:pt x="92" y="1"/>
                      <a:pt x="92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4" y="1"/>
                      <a:pt x="94" y="1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4" y="2"/>
                      <a:pt x="94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3"/>
                      <a:pt x="92" y="2"/>
                      <a:pt x="92" y="2"/>
                    </a:cubicBezTo>
                    <a:close/>
                    <a:moveTo>
                      <a:pt x="88" y="2"/>
                    </a:moveTo>
                    <a:cubicBezTo>
                      <a:pt x="88" y="1"/>
                      <a:pt x="88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1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2"/>
                      <a:pt x="90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2"/>
                      <a:pt x="88" y="2"/>
                    </a:cubicBezTo>
                    <a:close/>
                    <a:moveTo>
                      <a:pt x="84" y="2"/>
                    </a:moveTo>
                    <a:cubicBezTo>
                      <a:pt x="84" y="1"/>
                      <a:pt x="84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3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4" y="2"/>
                      <a:pt x="84" y="2"/>
                    </a:cubicBezTo>
                    <a:close/>
                    <a:moveTo>
                      <a:pt x="80" y="2"/>
                    </a:moveTo>
                    <a:cubicBezTo>
                      <a:pt x="80" y="1"/>
                      <a:pt x="80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2" y="1"/>
                      <a:pt x="82" y="1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2"/>
                      <a:pt x="82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0" y="3"/>
                      <a:pt x="80" y="2"/>
                      <a:pt x="80" y="2"/>
                    </a:cubicBezTo>
                    <a:close/>
                    <a:moveTo>
                      <a:pt x="77" y="3"/>
                    </a:moveTo>
                    <a:cubicBezTo>
                      <a:pt x="76" y="3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1"/>
                      <a:pt x="76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8" y="1"/>
                      <a:pt x="78" y="1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3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lose/>
                    <a:moveTo>
                      <a:pt x="72" y="2"/>
                    </a:moveTo>
                    <a:cubicBezTo>
                      <a:pt x="72" y="1"/>
                      <a:pt x="72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2" y="3"/>
                      <a:pt x="72" y="2"/>
                      <a:pt x="72" y="2"/>
                    </a:cubicBezTo>
                    <a:close/>
                    <a:moveTo>
                      <a:pt x="68" y="2"/>
                    </a:moveTo>
                    <a:cubicBezTo>
                      <a:pt x="68" y="1"/>
                      <a:pt x="68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2"/>
                      <a:pt x="68" y="2"/>
                    </a:cubicBezTo>
                    <a:close/>
                    <a:moveTo>
                      <a:pt x="65" y="3"/>
                    </a:moveTo>
                    <a:cubicBezTo>
                      <a:pt x="64" y="3"/>
                      <a:pt x="64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1"/>
                      <a:pt x="64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  <a:moveTo>
                      <a:pt x="60" y="2"/>
                    </a:moveTo>
                    <a:cubicBezTo>
                      <a:pt x="60" y="1"/>
                      <a:pt x="60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2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3"/>
                      <a:pt x="60" y="2"/>
                      <a:pt x="60" y="2"/>
                    </a:cubicBezTo>
                    <a:close/>
                    <a:moveTo>
                      <a:pt x="56" y="2"/>
                    </a:moveTo>
                    <a:cubicBezTo>
                      <a:pt x="56" y="1"/>
                      <a:pt x="56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8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2"/>
                      <a:pt x="56" y="2"/>
                    </a:cubicBezTo>
                    <a:close/>
                    <a:moveTo>
                      <a:pt x="53" y="3"/>
                    </a:moveTo>
                    <a:cubicBezTo>
                      <a:pt x="52" y="3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1"/>
                      <a:pt x="52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4" y="1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lose/>
                    <a:moveTo>
                      <a:pt x="48" y="2"/>
                    </a:moveTo>
                    <a:cubicBezTo>
                      <a:pt x="48" y="1"/>
                      <a:pt x="48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50" y="1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2"/>
                      <a:pt x="48" y="2"/>
                    </a:cubicBezTo>
                    <a:close/>
                    <a:moveTo>
                      <a:pt x="44" y="2"/>
                    </a:moveTo>
                    <a:cubicBezTo>
                      <a:pt x="44" y="1"/>
                      <a:pt x="44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6" y="1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lose/>
                    <a:moveTo>
                      <a:pt x="40" y="1"/>
                    </a:moveTo>
                    <a:cubicBezTo>
                      <a:pt x="40" y="1"/>
                      <a:pt x="40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40" y="1"/>
                    </a:cubicBezTo>
                    <a:close/>
                    <a:moveTo>
                      <a:pt x="37" y="2"/>
                    </a:move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lose/>
                    <a:moveTo>
                      <a:pt x="32" y="1"/>
                    </a:moveTo>
                    <a:cubicBezTo>
                      <a:pt x="32" y="1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1"/>
                    </a:cubicBezTo>
                    <a:close/>
                    <a:moveTo>
                      <a:pt x="28" y="1"/>
                    </a:moveTo>
                    <a:cubicBezTo>
                      <a:pt x="28" y="1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1"/>
                    </a:cubicBezTo>
                    <a:close/>
                    <a:moveTo>
                      <a:pt x="24" y="1"/>
                    </a:moveTo>
                    <a:cubicBezTo>
                      <a:pt x="24" y="1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1"/>
                    </a:cubicBezTo>
                    <a:close/>
                    <a:moveTo>
                      <a:pt x="20" y="1"/>
                    </a:moveTo>
                    <a:cubicBezTo>
                      <a:pt x="20" y="1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622"/>
              <p:cNvSpPr>
                <a:spLocks noEditPoints="1"/>
              </p:cNvSpPr>
              <p:nvPr/>
            </p:nvSpPr>
            <p:spPr bwMode="auto">
              <a:xfrm>
                <a:off x="7432908" y="3088250"/>
                <a:ext cx="2861654" cy="746993"/>
              </a:xfrm>
              <a:custGeom>
                <a:avLst/>
                <a:gdLst>
                  <a:gd name="T0" fmla="*/ 2 w 150"/>
                  <a:gd name="T1" fmla="*/ 39 h 39"/>
                  <a:gd name="T2" fmla="*/ 6 w 150"/>
                  <a:gd name="T3" fmla="*/ 36 h 39"/>
                  <a:gd name="T4" fmla="*/ 8 w 150"/>
                  <a:gd name="T5" fmla="*/ 36 h 39"/>
                  <a:gd name="T6" fmla="*/ 9 w 150"/>
                  <a:gd name="T7" fmla="*/ 37 h 39"/>
                  <a:gd name="T8" fmla="*/ 14 w 150"/>
                  <a:gd name="T9" fmla="*/ 35 h 39"/>
                  <a:gd name="T10" fmla="*/ 17 w 150"/>
                  <a:gd name="T11" fmla="*/ 33 h 39"/>
                  <a:gd name="T12" fmla="*/ 17 w 150"/>
                  <a:gd name="T13" fmla="*/ 35 h 39"/>
                  <a:gd name="T14" fmla="*/ 21 w 150"/>
                  <a:gd name="T15" fmla="*/ 34 h 39"/>
                  <a:gd name="T16" fmla="*/ 24 w 150"/>
                  <a:gd name="T17" fmla="*/ 31 h 39"/>
                  <a:gd name="T18" fmla="*/ 24 w 150"/>
                  <a:gd name="T19" fmla="*/ 32 h 39"/>
                  <a:gd name="T20" fmla="*/ 29 w 150"/>
                  <a:gd name="T21" fmla="*/ 32 h 39"/>
                  <a:gd name="T22" fmla="*/ 33 w 150"/>
                  <a:gd name="T23" fmla="*/ 30 h 39"/>
                  <a:gd name="T24" fmla="*/ 35 w 150"/>
                  <a:gd name="T25" fmla="*/ 29 h 39"/>
                  <a:gd name="T26" fmla="*/ 36 w 150"/>
                  <a:gd name="T27" fmla="*/ 30 h 39"/>
                  <a:gd name="T28" fmla="*/ 41 w 150"/>
                  <a:gd name="T29" fmla="*/ 28 h 39"/>
                  <a:gd name="T30" fmla="*/ 44 w 150"/>
                  <a:gd name="T31" fmla="*/ 26 h 39"/>
                  <a:gd name="T32" fmla="*/ 44 w 150"/>
                  <a:gd name="T33" fmla="*/ 28 h 39"/>
                  <a:gd name="T34" fmla="*/ 48 w 150"/>
                  <a:gd name="T35" fmla="*/ 27 h 39"/>
                  <a:gd name="T36" fmla="*/ 52 w 150"/>
                  <a:gd name="T37" fmla="*/ 24 h 39"/>
                  <a:gd name="T38" fmla="*/ 51 w 150"/>
                  <a:gd name="T39" fmla="*/ 25 h 39"/>
                  <a:gd name="T40" fmla="*/ 56 w 150"/>
                  <a:gd name="T41" fmla="*/ 25 h 39"/>
                  <a:gd name="T42" fmla="*/ 61 w 150"/>
                  <a:gd name="T43" fmla="*/ 23 h 39"/>
                  <a:gd name="T44" fmla="*/ 62 w 150"/>
                  <a:gd name="T45" fmla="*/ 22 h 39"/>
                  <a:gd name="T46" fmla="*/ 63 w 150"/>
                  <a:gd name="T47" fmla="*/ 23 h 39"/>
                  <a:gd name="T48" fmla="*/ 68 w 150"/>
                  <a:gd name="T49" fmla="*/ 21 h 39"/>
                  <a:gd name="T50" fmla="*/ 71 w 150"/>
                  <a:gd name="T51" fmla="*/ 19 h 39"/>
                  <a:gd name="T52" fmla="*/ 71 w 150"/>
                  <a:gd name="T53" fmla="*/ 21 h 39"/>
                  <a:gd name="T54" fmla="*/ 75 w 150"/>
                  <a:gd name="T55" fmla="*/ 20 h 39"/>
                  <a:gd name="T56" fmla="*/ 79 w 150"/>
                  <a:gd name="T57" fmla="*/ 17 h 39"/>
                  <a:gd name="T58" fmla="*/ 78 w 150"/>
                  <a:gd name="T59" fmla="*/ 19 h 39"/>
                  <a:gd name="T60" fmla="*/ 83 w 150"/>
                  <a:gd name="T61" fmla="*/ 18 h 39"/>
                  <a:gd name="T62" fmla="*/ 88 w 150"/>
                  <a:gd name="T63" fmla="*/ 16 h 39"/>
                  <a:gd name="T64" fmla="*/ 89 w 150"/>
                  <a:gd name="T65" fmla="*/ 16 h 39"/>
                  <a:gd name="T66" fmla="*/ 90 w 150"/>
                  <a:gd name="T67" fmla="*/ 16 h 39"/>
                  <a:gd name="T68" fmla="*/ 95 w 150"/>
                  <a:gd name="T69" fmla="*/ 14 h 39"/>
                  <a:gd name="T70" fmla="*/ 98 w 150"/>
                  <a:gd name="T71" fmla="*/ 13 h 39"/>
                  <a:gd name="T72" fmla="*/ 98 w 150"/>
                  <a:gd name="T73" fmla="*/ 15 h 39"/>
                  <a:gd name="T74" fmla="*/ 102 w 150"/>
                  <a:gd name="T75" fmla="*/ 14 h 39"/>
                  <a:gd name="T76" fmla="*/ 106 w 150"/>
                  <a:gd name="T77" fmla="*/ 11 h 39"/>
                  <a:gd name="T78" fmla="*/ 105 w 150"/>
                  <a:gd name="T79" fmla="*/ 12 h 39"/>
                  <a:gd name="T80" fmla="*/ 110 w 150"/>
                  <a:gd name="T81" fmla="*/ 12 h 39"/>
                  <a:gd name="T82" fmla="*/ 115 w 150"/>
                  <a:gd name="T83" fmla="*/ 9 h 39"/>
                  <a:gd name="T84" fmla="*/ 117 w 150"/>
                  <a:gd name="T85" fmla="*/ 9 h 39"/>
                  <a:gd name="T86" fmla="*/ 118 w 150"/>
                  <a:gd name="T87" fmla="*/ 10 h 39"/>
                  <a:gd name="T88" fmla="*/ 122 w 150"/>
                  <a:gd name="T89" fmla="*/ 7 h 39"/>
                  <a:gd name="T90" fmla="*/ 125 w 150"/>
                  <a:gd name="T91" fmla="*/ 6 h 39"/>
                  <a:gd name="T92" fmla="*/ 125 w 150"/>
                  <a:gd name="T93" fmla="*/ 8 h 39"/>
                  <a:gd name="T94" fmla="*/ 129 w 150"/>
                  <a:gd name="T95" fmla="*/ 7 h 39"/>
                  <a:gd name="T96" fmla="*/ 133 w 150"/>
                  <a:gd name="T97" fmla="*/ 4 h 39"/>
                  <a:gd name="T98" fmla="*/ 132 w 150"/>
                  <a:gd name="T99" fmla="*/ 5 h 39"/>
                  <a:gd name="T100" fmla="*/ 137 w 150"/>
                  <a:gd name="T101" fmla="*/ 5 h 39"/>
                  <a:gd name="T102" fmla="*/ 142 w 150"/>
                  <a:gd name="T103" fmla="*/ 3 h 39"/>
                  <a:gd name="T104" fmla="*/ 144 w 150"/>
                  <a:gd name="T105" fmla="*/ 2 h 39"/>
                  <a:gd name="T106" fmla="*/ 145 w 150"/>
                  <a:gd name="T107" fmla="*/ 3 h 39"/>
                  <a:gd name="T108" fmla="*/ 149 w 150"/>
                  <a:gd name="T10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39">
                    <a:moveTo>
                      <a:pt x="1" y="38"/>
                    </a:moveTo>
                    <a:cubicBezTo>
                      <a:pt x="0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7"/>
                      <a:pt x="2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8"/>
                      <a:pt x="1" y="38"/>
                    </a:cubicBezTo>
                    <a:close/>
                    <a:moveTo>
                      <a:pt x="4" y="37"/>
                    </a:moveTo>
                    <a:cubicBezTo>
                      <a:pt x="4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7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7"/>
                      <a:pt x="4" y="37"/>
                    </a:cubicBezTo>
                    <a:close/>
                    <a:moveTo>
                      <a:pt x="8" y="36"/>
                    </a:moveTo>
                    <a:cubicBezTo>
                      <a:pt x="8" y="35"/>
                      <a:pt x="8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8" y="36"/>
                      <a:pt x="8" y="36"/>
                    </a:cubicBezTo>
                    <a:close/>
                    <a:moveTo>
                      <a:pt x="12" y="35"/>
                    </a:moveTo>
                    <a:cubicBezTo>
                      <a:pt x="12" y="35"/>
                      <a:pt x="12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2" y="35"/>
                      <a:pt x="12" y="35"/>
                    </a:cubicBezTo>
                    <a:close/>
                    <a:moveTo>
                      <a:pt x="16" y="34"/>
                    </a:moveTo>
                    <a:cubicBezTo>
                      <a:pt x="16" y="34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8" y="33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6" y="35"/>
                      <a:pt x="16" y="34"/>
                    </a:cubicBezTo>
                    <a:close/>
                    <a:moveTo>
                      <a:pt x="20" y="33"/>
                    </a:moveTo>
                    <a:cubicBezTo>
                      <a:pt x="20" y="33"/>
                      <a:pt x="20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20" y="34"/>
                      <a:pt x="20" y="33"/>
                    </a:cubicBezTo>
                    <a:close/>
                    <a:moveTo>
                      <a:pt x="24" y="32"/>
                    </a:moveTo>
                    <a:cubicBezTo>
                      <a:pt x="24" y="32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4" y="33"/>
                      <a:pt x="24" y="33"/>
                      <a:pt x="24" y="32"/>
                    </a:cubicBezTo>
                    <a:close/>
                    <a:moveTo>
                      <a:pt x="28" y="31"/>
                    </a:moveTo>
                    <a:cubicBezTo>
                      <a:pt x="27" y="31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9" y="30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8" y="32"/>
                      <a:pt x="28" y="32"/>
                      <a:pt x="28" y="31"/>
                    </a:cubicBezTo>
                    <a:close/>
                    <a:moveTo>
                      <a:pt x="31" y="30"/>
                    </a:moveTo>
                    <a:cubicBezTo>
                      <a:pt x="31" y="30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1" y="30"/>
                    </a:cubicBezTo>
                    <a:close/>
                    <a:moveTo>
                      <a:pt x="35" y="29"/>
                    </a:moveTo>
                    <a:cubicBezTo>
                      <a:pt x="35" y="29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7" y="28"/>
                      <a:pt x="37" y="28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5" y="30"/>
                      <a:pt x="35" y="29"/>
                    </a:cubicBezTo>
                    <a:close/>
                    <a:moveTo>
                      <a:pt x="39" y="28"/>
                    </a:moveTo>
                    <a:cubicBezTo>
                      <a:pt x="39" y="28"/>
                      <a:pt x="39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1" y="27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39" y="29"/>
                      <a:pt x="39" y="28"/>
                    </a:cubicBezTo>
                    <a:close/>
                    <a:moveTo>
                      <a:pt x="43" y="27"/>
                    </a:moveTo>
                    <a:cubicBezTo>
                      <a:pt x="43" y="27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5" y="26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3" y="28"/>
                      <a:pt x="43" y="27"/>
                    </a:cubicBezTo>
                    <a:close/>
                    <a:moveTo>
                      <a:pt x="47" y="26"/>
                    </a:moveTo>
                    <a:cubicBezTo>
                      <a:pt x="47" y="26"/>
                      <a:pt x="47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9" y="25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7" y="27"/>
                      <a:pt x="47" y="27"/>
                      <a:pt x="47" y="26"/>
                    </a:cubicBezTo>
                    <a:close/>
                    <a:moveTo>
                      <a:pt x="51" y="25"/>
                    </a:moveTo>
                    <a:cubicBezTo>
                      <a:pt x="51" y="25"/>
                      <a:pt x="51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3" y="24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6"/>
                      <a:pt x="51" y="26"/>
                      <a:pt x="51" y="25"/>
                    </a:cubicBezTo>
                    <a:close/>
                    <a:moveTo>
                      <a:pt x="55" y="24"/>
                    </a:moveTo>
                    <a:cubicBezTo>
                      <a:pt x="55" y="24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7" y="23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5" y="25"/>
                      <a:pt x="55" y="25"/>
                      <a:pt x="55" y="24"/>
                    </a:cubicBezTo>
                    <a:close/>
                    <a:moveTo>
                      <a:pt x="59" y="23"/>
                    </a:moveTo>
                    <a:cubicBezTo>
                      <a:pt x="58" y="23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0" y="22"/>
                      <a:pt x="60" y="22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59" y="24"/>
                      <a:pt x="59" y="24"/>
                      <a:pt x="59" y="23"/>
                    </a:cubicBezTo>
                    <a:close/>
                    <a:moveTo>
                      <a:pt x="62" y="22"/>
                    </a:moveTo>
                    <a:cubicBezTo>
                      <a:pt x="62" y="22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1"/>
                      <a:pt x="64" y="21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2" y="22"/>
                    </a:cubicBezTo>
                    <a:close/>
                    <a:moveTo>
                      <a:pt x="66" y="22"/>
                    </a:moveTo>
                    <a:cubicBezTo>
                      <a:pt x="66" y="21"/>
                      <a:pt x="66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8" y="20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2"/>
                      <a:pt x="66" y="22"/>
                    </a:cubicBezTo>
                    <a:close/>
                    <a:moveTo>
                      <a:pt x="70" y="21"/>
                    </a:moveTo>
                    <a:cubicBezTo>
                      <a:pt x="70" y="20"/>
                      <a:pt x="70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1"/>
                      <a:pt x="72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0" y="21"/>
                      <a:pt x="70" y="21"/>
                    </a:cubicBezTo>
                    <a:close/>
                    <a:moveTo>
                      <a:pt x="74" y="20"/>
                    </a:moveTo>
                    <a:cubicBezTo>
                      <a:pt x="74" y="19"/>
                      <a:pt x="74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20"/>
                      <a:pt x="76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4" y="20"/>
                      <a:pt x="74" y="20"/>
                    </a:cubicBezTo>
                    <a:close/>
                    <a:moveTo>
                      <a:pt x="78" y="19"/>
                    </a:moveTo>
                    <a:cubicBezTo>
                      <a:pt x="78" y="18"/>
                      <a:pt x="78" y="18"/>
                      <a:pt x="79" y="17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9"/>
                      <a:pt x="80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19"/>
                      <a:pt x="78" y="19"/>
                      <a:pt x="78" y="19"/>
                    </a:cubicBezTo>
                    <a:close/>
                    <a:moveTo>
                      <a:pt x="82" y="18"/>
                    </a:moveTo>
                    <a:cubicBezTo>
                      <a:pt x="82" y="17"/>
                      <a:pt x="82" y="17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3" y="16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8"/>
                      <a:pt x="82" y="18"/>
                      <a:pt x="82" y="18"/>
                    </a:cubicBezTo>
                    <a:close/>
                    <a:moveTo>
                      <a:pt x="86" y="17"/>
                    </a:moveTo>
                    <a:cubicBezTo>
                      <a:pt x="85" y="16"/>
                      <a:pt x="86" y="16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5"/>
                      <a:pt x="87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7"/>
                      <a:pt x="86" y="17"/>
                      <a:pt x="86" y="17"/>
                    </a:cubicBezTo>
                    <a:close/>
                    <a:moveTo>
                      <a:pt x="89" y="16"/>
                    </a:moveTo>
                    <a:cubicBezTo>
                      <a:pt x="89" y="15"/>
                      <a:pt x="90" y="15"/>
                      <a:pt x="90" y="14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1" y="14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1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1" y="16"/>
                      <a:pt x="91" y="16"/>
                      <a:pt x="90" y="16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16"/>
                      <a:pt x="90" y="16"/>
                      <a:pt x="89" y="16"/>
                    </a:cubicBezTo>
                    <a:close/>
                    <a:moveTo>
                      <a:pt x="93" y="15"/>
                    </a:moveTo>
                    <a:cubicBezTo>
                      <a:pt x="93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3"/>
                      <a:pt x="95" y="14"/>
                      <a:pt x="95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5"/>
                      <a:pt x="93" y="15"/>
                    </a:cubicBezTo>
                    <a:close/>
                    <a:moveTo>
                      <a:pt x="97" y="14"/>
                    </a:moveTo>
                    <a:cubicBezTo>
                      <a:pt x="97" y="13"/>
                      <a:pt x="97" y="13"/>
                      <a:pt x="98" y="13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2"/>
                      <a:pt x="99" y="13"/>
                      <a:pt x="99" y="13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9" y="14"/>
                      <a:pt x="99" y="14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7" y="14"/>
                      <a:pt x="97" y="14"/>
                    </a:cubicBezTo>
                    <a:close/>
                    <a:moveTo>
                      <a:pt x="101" y="13"/>
                    </a:moveTo>
                    <a:cubicBezTo>
                      <a:pt x="101" y="12"/>
                      <a:pt x="101" y="12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1"/>
                      <a:pt x="103" y="12"/>
                      <a:pt x="103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13"/>
                      <a:pt x="103" y="13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1" y="13"/>
                      <a:pt x="101" y="13"/>
                    </a:cubicBezTo>
                    <a:close/>
                    <a:moveTo>
                      <a:pt x="105" y="12"/>
                    </a:moveTo>
                    <a:cubicBezTo>
                      <a:pt x="105" y="11"/>
                      <a:pt x="105" y="11"/>
                      <a:pt x="106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7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2"/>
                      <a:pt x="107" y="12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5" y="13"/>
                      <a:pt x="105" y="12"/>
                      <a:pt x="105" y="12"/>
                    </a:cubicBezTo>
                    <a:close/>
                    <a:moveTo>
                      <a:pt x="109" y="11"/>
                    </a:moveTo>
                    <a:cubicBezTo>
                      <a:pt x="109" y="10"/>
                      <a:pt x="109" y="10"/>
                      <a:pt x="110" y="10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0" y="10"/>
                      <a:pt x="111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1"/>
                      <a:pt x="111" y="11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09" y="12"/>
                      <a:pt x="109" y="11"/>
                      <a:pt x="109" y="11"/>
                    </a:cubicBezTo>
                    <a:close/>
                    <a:moveTo>
                      <a:pt x="113" y="10"/>
                    </a:move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4" y="9"/>
                      <a:pt x="115" y="9"/>
                      <a:pt x="115" y="9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15" y="10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3" y="11"/>
                      <a:pt x="113" y="10"/>
                      <a:pt x="113" y="10"/>
                    </a:cubicBezTo>
                    <a:close/>
                    <a:moveTo>
                      <a:pt x="117" y="9"/>
                    </a:moveTo>
                    <a:cubicBezTo>
                      <a:pt x="116" y="8"/>
                      <a:pt x="117" y="8"/>
                      <a:pt x="117" y="8"/>
                    </a:cubicBezTo>
                    <a:cubicBezTo>
                      <a:pt x="117" y="8"/>
                      <a:pt x="117" y="8"/>
                      <a:pt x="117" y="8"/>
                    </a:cubicBezTo>
                    <a:cubicBezTo>
                      <a:pt x="118" y="8"/>
                      <a:pt x="118" y="8"/>
                      <a:pt x="119" y="8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9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7" y="10"/>
                      <a:pt x="117" y="9"/>
                      <a:pt x="117" y="9"/>
                    </a:cubicBezTo>
                    <a:close/>
                    <a:moveTo>
                      <a:pt x="120" y="8"/>
                    </a:moveTo>
                    <a:cubicBezTo>
                      <a:pt x="120" y="7"/>
                      <a:pt x="121" y="7"/>
                      <a:pt x="121" y="7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8"/>
                      <a:pt x="122" y="9"/>
                      <a:pt x="122" y="9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1" y="9"/>
                      <a:pt x="121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9"/>
                      <a:pt x="121" y="8"/>
                      <a:pt x="120" y="8"/>
                    </a:cubicBezTo>
                    <a:close/>
                    <a:moveTo>
                      <a:pt x="124" y="7"/>
                    </a:moveTo>
                    <a:cubicBezTo>
                      <a:pt x="124" y="6"/>
                      <a:pt x="124" y="6"/>
                      <a:pt x="125" y="6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6" y="6"/>
                      <a:pt x="126" y="6"/>
                      <a:pt x="126" y="7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26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5" y="8"/>
                      <a:pt x="124" y="7"/>
                      <a:pt x="124" y="7"/>
                    </a:cubicBezTo>
                    <a:close/>
                    <a:moveTo>
                      <a:pt x="128" y="6"/>
                    </a:moveTo>
                    <a:cubicBezTo>
                      <a:pt x="128" y="6"/>
                      <a:pt x="128" y="5"/>
                      <a:pt x="129" y="5"/>
                    </a:cubicBezTo>
                    <a:cubicBezTo>
                      <a:pt x="129" y="5"/>
                      <a:pt x="129" y="5"/>
                      <a:pt x="129" y="5"/>
                    </a:cubicBezTo>
                    <a:cubicBezTo>
                      <a:pt x="129" y="5"/>
                      <a:pt x="130" y="5"/>
                      <a:pt x="130" y="6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0" y="6"/>
                      <a:pt x="130" y="7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29" y="7"/>
                      <a:pt x="128" y="6"/>
                      <a:pt x="128" y="6"/>
                    </a:cubicBezTo>
                    <a:close/>
                    <a:moveTo>
                      <a:pt x="132" y="5"/>
                    </a:moveTo>
                    <a:cubicBezTo>
                      <a:pt x="132" y="5"/>
                      <a:pt x="132" y="4"/>
                      <a:pt x="133" y="4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3" y="4"/>
                      <a:pt x="134" y="4"/>
                      <a:pt x="134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4" y="5"/>
                      <a:pt x="134" y="6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2" y="6"/>
                      <a:pt x="132" y="5"/>
                    </a:cubicBezTo>
                    <a:close/>
                    <a:moveTo>
                      <a:pt x="136" y="4"/>
                    </a:moveTo>
                    <a:cubicBezTo>
                      <a:pt x="136" y="4"/>
                      <a:pt x="136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8" y="3"/>
                      <a:pt x="138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8" y="4"/>
                      <a:pt x="138" y="5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6" y="5"/>
                      <a:pt x="136" y="5"/>
                      <a:pt x="136" y="4"/>
                    </a:cubicBezTo>
                    <a:close/>
                    <a:moveTo>
                      <a:pt x="140" y="3"/>
                    </a:moveTo>
                    <a:cubicBezTo>
                      <a:pt x="140" y="3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1" y="2"/>
                      <a:pt x="142" y="2"/>
                      <a:pt x="142" y="3"/>
                    </a:cubicBezTo>
                    <a:cubicBezTo>
                      <a:pt x="142" y="3"/>
                      <a:pt x="142" y="3"/>
                      <a:pt x="142" y="3"/>
                    </a:cubicBezTo>
                    <a:cubicBezTo>
                      <a:pt x="142" y="3"/>
                      <a:pt x="142" y="4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0" y="4"/>
                      <a:pt x="140" y="4"/>
                      <a:pt x="140" y="3"/>
                    </a:cubicBezTo>
                    <a:close/>
                    <a:moveTo>
                      <a:pt x="144" y="2"/>
                    </a:moveTo>
                    <a:cubicBezTo>
                      <a:pt x="143" y="2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5" y="1"/>
                      <a:pt x="145" y="1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5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3"/>
                      <a:pt x="144" y="3"/>
                      <a:pt x="144" y="2"/>
                    </a:cubicBezTo>
                    <a:close/>
                    <a:moveTo>
                      <a:pt x="147" y="1"/>
                    </a:moveTo>
                    <a:cubicBezTo>
                      <a:pt x="147" y="1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9" y="0"/>
                      <a:pt x="149" y="0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49" y="2"/>
                      <a:pt x="149" y="2"/>
                    </a:cubicBezTo>
                    <a:cubicBezTo>
                      <a:pt x="149" y="2"/>
                      <a:pt x="149" y="2"/>
                      <a:pt x="149" y="2"/>
                    </a:cubicBezTo>
                    <a:cubicBezTo>
                      <a:pt x="149" y="2"/>
                      <a:pt x="149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8" y="2"/>
                      <a:pt x="148" y="2"/>
                      <a:pt x="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624"/>
              <p:cNvSpPr>
                <a:spLocks noEditPoints="1"/>
              </p:cNvSpPr>
              <p:nvPr/>
            </p:nvSpPr>
            <p:spPr bwMode="auto">
              <a:xfrm>
                <a:off x="7451622" y="3816529"/>
                <a:ext cx="2842940" cy="38987"/>
              </a:xfrm>
              <a:custGeom>
                <a:avLst/>
                <a:gdLst>
                  <a:gd name="T0" fmla="*/ 149 w 149"/>
                  <a:gd name="T1" fmla="*/ 1 h 2"/>
                  <a:gd name="T2" fmla="*/ 144 w 149"/>
                  <a:gd name="T3" fmla="*/ 0 h 2"/>
                  <a:gd name="T4" fmla="*/ 144 w 149"/>
                  <a:gd name="T5" fmla="*/ 2 h 2"/>
                  <a:gd name="T6" fmla="*/ 141 w 149"/>
                  <a:gd name="T7" fmla="*/ 1 h 2"/>
                  <a:gd name="T8" fmla="*/ 135 w 149"/>
                  <a:gd name="T9" fmla="*/ 1 h 2"/>
                  <a:gd name="T10" fmla="*/ 136 w 149"/>
                  <a:gd name="T11" fmla="*/ 2 h 2"/>
                  <a:gd name="T12" fmla="*/ 132 w 149"/>
                  <a:gd name="T13" fmla="*/ 0 h 2"/>
                  <a:gd name="T14" fmla="*/ 131 w 149"/>
                  <a:gd name="T15" fmla="*/ 1 h 2"/>
                  <a:gd name="T16" fmla="*/ 129 w 149"/>
                  <a:gd name="T17" fmla="*/ 1 h 2"/>
                  <a:gd name="T18" fmla="*/ 124 w 149"/>
                  <a:gd name="T19" fmla="*/ 0 h 2"/>
                  <a:gd name="T20" fmla="*/ 124 w 149"/>
                  <a:gd name="T21" fmla="*/ 2 h 2"/>
                  <a:gd name="T22" fmla="*/ 121 w 149"/>
                  <a:gd name="T23" fmla="*/ 1 h 2"/>
                  <a:gd name="T24" fmla="*/ 115 w 149"/>
                  <a:gd name="T25" fmla="*/ 1 h 2"/>
                  <a:gd name="T26" fmla="*/ 116 w 149"/>
                  <a:gd name="T27" fmla="*/ 2 h 2"/>
                  <a:gd name="T28" fmla="*/ 112 w 149"/>
                  <a:gd name="T29" fmla="*/ 0 h 2"/>
                  <a:gd name="T30" fmla="*/ 111 w 149"/>
                  <a:gd name="T31" fmla="*/ 1 h 2"/>
                  <a:gd name="T32" fmla="*/ 109 w 149"/>
                  <a:gd name="T33" fmla="*/ 1 h 2"/>
                  <a:gd name="T34" fmla="*/ 104 w 149"/>
                  <a:gd name="T35" fmla="*/ 0 h 2"/>
                  <a:gd name="T36" fmla="*/ 104 w 149"/>
                  <a:gd name="T37" fmla="*/ 2 h 2"/>
                  <a:gd name="T38" fmla="*/ 101 w 149"/>
                  <a:gd name="T39" fmla="*/ 1 h 2"/>
                  <a:gd name="T40" fmla="*/ 95 w 149"/>
                  <a:gd name="T41" fmla="*/ 1 h 2"/>
                  <a:gd name="T42" fmla="*/ 96 w 149"/>
                  <a:gd name="T43" fmla="*/ 2 h 2"/>
                  <a:gd name="T44" fmla="*/ 92 w 149"/>
                  <a:gd name="T45" fmla="*/ 0 h 2"/>
                  <a:gd name="T46" fmla="*/ 91 w 149"/>
                  <a:gd name="T47" fmla="*/ 1 h 2"/>
                  <a:gd name="T48" fmla="*/ 89 w 149"/>
                  <a:gd name="T49" fmla="*/ 1 h 2"/>
                  <a:gd name="T50" fmla="*/ 84 w 149"/>
                  <a:gd name="T51" fmla="*/ 0 h 2"/>
                  <a:gd name="T52" fmla="*/ 84 w 149"/>
                  <a:gd name="T53" fmla="*/ 2 h 2"/>
                  <a:gd name="T54" fmla="*/ 81 w 149"/>
                  <a:gd name="T55" fmla="*/ 1 h 2"/>
                  <a:gd name="T56" fmla="*/ 75 w 149"/>
                  <a:gd name="T57" fmla="*/ 1 h 2"/>
                  <a:gd name="T58" fmla="*/ 76 w 149"/>
                  <a:gd name="T59" fmla="*/ 2 h 2"/>
                  <a:gd name="T60" fmla="*/ 72 w 149"/>
                  <a:gd name="T61" fmla="*/ 0 h 2"/>
                  <a:gd name="T62" fmla="*/ 71 w 149"/>
                  <a:gd name="T63" fmla="*/ 1 h 2"/>
                  <a:gd name="T64" fmla="*/ 69 w 149"/>
                  <a:gd name="T65" fmla="*/ 1 h 2"/>
                  <a:gd name="T66" fmla="*/ 64 w 149"/>
                  <a:gd name="T67" fmla="*/ 0 h 2"/>
                  <a:gd name="T68" fmla="*/ 64 w 149"/>
                  <a:gd name="T69" fmla="*/ 2 h 2"/>
                  <a:gd name="T70" fmla="*/ 61 w 149"/>
                  <a:gd name="T71" fmla="*/ 1 h 2"/>
                  <a:gd name="T72" fmla="*/ 55 w 149"/>
                  <a:gd name="T73" fmla="*/ 1 h 2"/>
                  <a:gd name="T74" fmla="*/ 56 w 149"/>
                  <a:gd name="T75" fmla="*/ 2 h 2"/>
                  <a:gd name="T76" fmla="*/ 52 w 149"/>
                  <a:gd name="T77" fmla="*/ 0 h 2"/>
                  <a:gd name="T78" fmla="*/ 51 w 149"/>
                  <a:gd name="T79" fmla="*/ 1 h 2"/>
                  <a:gd name="T80" fmla="*/ 49 w 149"/>
                  <a:gd name="T81" fmla="*/ 1 h 2"/>
                  <a:gd name="T82" fmla="*/ 44 w 149"/>
                  <a:gd name="T83" fmla="*/ 0 h 2"/>
                  <a:gd name="T84" fmla="*/ 44 w 149"/>
                  <a:gd name="T85" fmla="*/ 2 h 2"/>
                  <a:gd name="T86" fmla="*/ 41 w 149"/>
                  <a:gd name="T87" fmla="*/ 1 h 2"/>
                  <a:gd name="T88" fmla="*/ 35 w 149"/>
                  <a:gd name="T89" fmla="*/ 1 h 2"/>
                  <a:gd name="T90" fmla="*/ 37 w 149"/>
                  <a:gd name="T91" fmla="*/ 2 h 2"/>
                  <a:gd name="T92" fmla="*/ 33 w 149"/>
                  <a:gd name="T93" fmla="*/ 0 h 2"/>
                  <a:gd name="T94" fmla="*/ 32 w 149"/>
                  <a:gd name="T95" fmla="*/ 1 h 2"/>
                  <a:gd name="T96" fmla="*/ 30 w 149"/>
                  <a:gd name="T97" fmla="*/ 1 h 2"/>
                  <a:gd name="T98" fmla="*/ 25 w 149"/>
                  <a:gd name="T99" fmla="*/ 0 h 2"/>
                  <a:gd name="T100" fmla="*/ 25 w 149"/>
                  <a:gd name="T101" fmla="*/ 2 h 2"/>
                  <a:gd name="T102" fmla="*/ 22 w 149"/>
                  <a:gd name="T103" fmla="*/ 1 h 2"/>
                  <a:gd name="T104" fmla="*/ 16 w 149"/>
                  <a:gd name="T105" fmla="*/ 1 h 2"/>
                  <a:gd name="T106" fmla="*/ 17 w 149"/>
                  <a:gd name="T107" fmla="*/ 2 h 2"/>
                  <a:gd name="T108" fmla="*/ 13 w 149"/>
                  <a:gd name="T109" fmla="*/ 0 h 2"/>
                  <a:gd name="T110" fmla="*/ 12 w 149"/>
                  <a:gd name="T111" fmla="*/ 1 h 2"/>
                  <a:gd name="T112" fmla="*/ 10 w 149"/>
                  <a:gd name="T113" fmla="*/ 1 h 2"/>
                  <a:gd name="T114" fmla="*/ 5 w 149"/>
                  <a:gd name="T115" fmla="*/ 0 h 2"/>
                  <a:gd name="T116" fmla="*/ 5 w 149"/>
                  <a:gd name="T117" fmla="*/ 2 h 2"/>
                  <a:gd name="T118" fmla="*/ 2 w 149"/>
                  <a:gd name="T1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9" h="2">
                    <a:moveTo>
                      <a:pt x="147" y="1"/>
                    </a:moveTo>
                    <a:cubicBezTo>
                      <a:pt x="147" y="0"/>
                      <a:pt x="147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9" y="0"/>
                      <a:pt x="149" y="0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49" y="1"/>
                      <a:pt x="149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2"/>
                      <a:pt x="147" y="1"/>
                      <a:pt x="147" y="1"/>
                    </a:cubicBezTo>
                    <a:close/>
                    <a:moveTo>
                      <a:pt x="143" y="1"/>
                    </a:moveTo>
                    <a:cubicBezTo>
                      <a:pt x="143" y="0"/>
                      <a:pt x="143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5" y="1"/>
                      <a:pt x="145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3" y="2"/>
                      <a:pt x="143" y="1"/>
                      <a:pt x="143" y="1"/>
                    </a:cubicBezTo>
                    <a:close/>
                    <a:moveTo>
                      <a:pt x="139" y="1"/>
                    </a:moveTo>
                    <a:cubicBezTo>
                      <a:pt x="139" y="0"/>
                      <a:pt x="139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1" y="0"/>
                      <a:pt x="141" y="0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41" y="1"/>
                      <a:pt x="141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2"/>
                      <a:pt x="139" y="1"/>
                      <a:pt x="139" y="1"/>
                    </a:cubicBezTo>
                    <a:close/>
                    <a:moveTo>
                      <a:pt x="135" y="1"/>
                    </a:move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7" y="0"/>
                      <a:pt x="137" y="0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7" y="1"/>
                      <a:pt x="137" y="2"/>
                      <a:pt x="136" y="2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6" y="2"/>
                      <a:pt x="135" y="1"/>
                      <a:pt x="135" y="1"/>
                    </a:cubicBezTo>
                    <a:close/>
                    <a:moveTo>
                      <a:pt x="131" y="1"/>
                    </a:moveTo>
                    <a:cubicBezTo>
                      <a:pt x="131" y="0"/>
                      <a:pt x="132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3" y="0"/>
                      <a:pt x="133" y="0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3" y="1"/>
                      <a:pt x="133" y="2"/>
                      <a:pt x="132" y="2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2"/>
                      <a:pt x="131" y="1"/>
                      <a:pt x="131" y="1"/>
                    </a:cubicBezTo>
                    <a:close/>
                    <a:moveTo>
                      <a:pt x="127" y="1"/>
                    </a:moveTo>
                    <a:cubicBezTo>
                      <a:pt x="127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2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2"/>
                      <a:pt x="127" y="1"/>
                      <a:pt x="127" y="1"/>
                    </a:cubicBezTo>
                    <a:close/>
                    <a:moveTo>
                      <a:pt x="123" y="1"/>
                    </a:moveTo>
                    <a:cubicBezTo>
                      <a:pt x="123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5" y="0"/>
                      <a:pt x="125" y="0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2"/>
                      <a:pt x="124" y="2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4" y="2"/>
                      <a:pt x="123" y="1"/>
                      <a:pt x="123" y="1"/>
                    </a:cubicBezTo>
                    <a:close/>
                    <a:moveTo>
                      <a:pt x="119" y="1"/>
                    </a:moveTo>
                    <a:cubicBezTo>
                      <a:pt x="119" y="0"/>
                      <a:pt x="120" y="0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1" y="0"/>
                      <a:pt x="121" y="0"/>
                      <a:pt x="121" y="1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1" y="1"/>
                      <a:pt x="121" y="2"/>
                      <a:pt x="120" y="2"/>
                    </a:cubicBezTo>
                    <a:cubicBezTo>
                      <a:pt x="120" y="2"/>
                      <a:pt x="120" y="2"/>
                      <a:pt x="120" y="2"/>
                    </a:cubicBezTo>
                    <a:cubicBezTo>
                      <a:pt x="120" y="2"/>
                      <a:pt x="119" y="1"/>
                      <a:pt x="119" y="1"/>
                    </a:cubicBezTo>
                    <a:close/>
                    <a:moveTo>
                      <a:pt x="115" y="1"/>
                    </a:moveTo>
                    <a:cubicBezTo>
                      <a:pt x="115" y="0"/>
                      <a:pt x="116" y="0"/>
                      <a:pt x="116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7" y="0"/>
                      <a:pt x="117" y="0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1"/>
                      <a:pt x="117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5" y="1"/>
                      <a:pt x="115" y="1"/>
                    </a:cubicBezTo>
                    <a:close/>
                    <a:moveTo>
                      <a:pt x="111" y="1"/>
                    </a:moveTo>
                    <a:cubicBezTo>
                      <a:pt x="111" y="0"/>
                      <a:pt x="112" y="0"/>
                      <a:pt x="112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3" y="0"/>
                      <a:pt x="113" y="0"/>
                      <a:pt x="113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3" y="1"/>
                      <a:pt x="113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1" y="1"/>
                      <a:pt x="111" y="1"/>
                    </a:cubicBezTo>
                    <a:close/>
                    <a:moveTo>
                      <a:pt x="107" y="1"/>
                    </a:moveTo>
                    <a:cubicBezTo>
                      <a:pt x="107" y="0"/>
                      <a:pt x="108" y="0"/>
                      <a:pt x="108" y="0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9" y="0"/>
                      <a:pt x="109" y="0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09" y="1"/>
                      <a:pt x="109" y="2"/>
                      <a:pt x="108" y="2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2"/>
                      <a:pt x="107" y="1"/>
                      <a:pt x="107" y="1"/>
                    </a:cubicBezTo>
                    <a:close/>
                    <a:moveTo>
                      <a:pt x="103" y="1"/>
                    </a:moveTo>
                    <a:cubicBezTo>
                      <a:pt x="103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5" y="0"/>
                      <a:pt x="105" y="0"/>
                      <a:pt x="105" y="1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5" y="1"/>
                      <a:pt x="105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2"/>
                      <a:pt x="103" y="1"/>
                      <a:pt x="103" y="1"/>
                    </a:cubicBezTo>
                    <a:close/>
                    <a:moveTo>
                      <a:pt x="99" y="1"/>
                    </a:moveTo>
                    <a:cubicBezTo>
                      <a:pt x="99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1" y="0"/>
                      <a:pt x="101" y="0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99" y="1"/>
                      <a:pt x="99" y="1"/>
                    </a:cubicBezTo>
                    <a:close/>
                    <a:moveTo>
                      <a:pt x="95" y="1"/>
                    </a:moveTo>
                    <a:cubicBezTo>
                      <a:pt x="95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7" y="0"/>
                      <a:pt x="97" y="0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2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1"/>
                    </a:cubicBezTo>
                    <a:close/>
                    <a:moveTo>
                      <a:pt x="91" y="1"/>
                    </a:moveTo>
                    <a:cubicBezTo>
                      <a:pt x="91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3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2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1" y="1"/>
                      <a:pt x="91" y="1"/>
                    </a:cubicBezTo>
                    <a:close/>
                    <a:moveTo>
                      <a:pt x="87" y="1"/>
                    </a:moveTo>
                    <a:cubicBezTo>
                      <a:pt x="87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0"/>
                      <a:pt x="89" y="0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2"/>
                      <a:pt x="88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2"/>
                      <a:pt x="87" y="1"/>
                      <a:pt x="87" y="1"/>
                    </a:cubicBezTo>
                    <a:close/>
                    <a:moveTo>
                      <a:pt x="83" y="1"/>
                    </a:move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2"/>
                      <a:pt x="83" y="1"/>
                      <a:pt x="83" y="1"/>
                    </a:cubicBezTo>
                    <a:close/>
                    <a:moveTo>
                      <a:pt x="79" y="1"/>
                    </a:moveTo>
                    <a:cubicBezTo>
                      <a:pt x="79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1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79" y="1"/>
                      <a:pt x="79" y="1"/>
                    </a:cubicBezTo>
                    <a:close/>
                    <a:moveTo>
                      <a:pt x="75" y="1"/>
                    </a:moveTo>
                    <a:cubicBezTo>
                      <a:pt x="75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5" y="1"/>
                      <a:pt x="75" y="1"/>
                    </a:cubicBezTo>
                    <a:close/>
                    <a:moveTo>
                      <a:pt x="71" y="1"/>
                    </a:moveTo>
                    <a:cubicBezTo>
                      <a:pt x="71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3" y="0"/>
                      <a:pt x="73" y="0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1"/>
                      <a:pt x="71" y="1"/>
                    </a:cubicBezTo>
                    <a:close/>
                    <a:moveTo>
                      <a:pt x="67" y="1"/>
                    </a:moveTo>
                    <a:cubicBezTo>
                      <a:pt x="67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9" y="0"/>
                      <a:pt x="69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7" y="1"/>
                      <a:pt x="67" y="1"/>
                    </a:cubicBezTo>
                    <a:close/>
                    <a:moveTo>
                      <a:pt x="63" y="1"/>
                    </a:moveTo>
                    <a:cubicBezTo>
                      <a:pt x="63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3" y="1"/>
                      <a:pt x="63" y="1"/>
                    </a:cubicBezTo>
                    <a:close/>
                    <a:moveTo>
                      <a:pt x="59" y="1"/>
                    </a:moveTo>
                    <a:cubicBezTo>
                      <a:pt x="59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0"/>
                      <a:pt x="61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lose/>
                    <a:moveTo>
                      <a:pt x="55" y="1"/>
                    </a:moveTo>
                    <a:cubicBezTo>
                      <a:pt x="55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0"/>
                      <a:pt x="57" y="0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1"/>
                      <a:pt x="55" y="1"/>
                    </a:cubicBezTo>
                    <a:close/>
                    <a:moveTo>
                      <a:pt x="51" y="1"/>
                    </a:moveTo>
                    <a:cubicBezTo>
                      <a:pt x="51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1" y="1"/>
                      <a:pt x="51" y="1"/>
                    </a:cubicBezTo>
                    <a:close/>
                    <a:moveTo>
                      <a:pt x="47" y="1"/>
                    </a:moveTo>
                    <a:cubicBezTo>
                      <a:pt x="47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7" y="1"/>
                      <a:pt x="47" y="1"/>
                    </a:cubicBezTo>
                    <a:close/>
                    <a:moveTo>
                      <a:pt x="43" y="1"/>
                    </a:move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1"/>
                      <a:pt x="43" y="1"/>
                    </a:cubicBezTo>
                    <a:close/>
                    <a:moveTo>
                      <a:pt x="39" y="1"/>
                    </a:move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1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lose/>
                    <a:moveTo>
                      <a:pt x="35" y="1"/>
                    </a:moveTo>
                    <a:cubicBezTo>
                      <a:pt x="35" y="0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5" y="1"/>
                      <a:pt x="35" y="1"/>
                    </a:cubicBezTo>
                    <a:close/>
                    <a:moveTo>
                      <a:pt x="32" y="1"/>
                    </a:moveTo>
                    <a:cubicBezTo>
                      <a:pt x="32" y="0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lose/>
                    <a:moveTo>
                      <a:pt x="28" y="1"/>
                    </a:move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lose/>
                    <a:moveTo>
                      <a:pt x="24" y="1"/>
                    </a:moveTo>
                    <a:cubicBezTo>
                      <a:pt x="24" y="0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1"/>
                      <a:pt x="24" y="1"/>
                    </a:cubicBezTo>
                    <a:close/>
                    <a:moveTo>
                      <a:pt x="20" y="1"/>
                    </a:moveTo>
                    <a:cubicBezTo>
                      <a:pt x="20" y="0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626"/>
              <p:cNvSpPr>
                <a:spLocks noEditPoints="1"/>
              </p:cNvSpPr>
              <p:nvPr/>
            </p:nvSpPr>
            <p:spPr bwMode="auto">
              <a:xfrm>
                <a:off x="6784163" y="3816529"/>
                <a:ext cx="3510400" cy="824967"/>
              </a:xfrm>
              <a:custGeom>
                <a:avLst/>
                <a:gdLst>
                  <a:gd name="T0" fmla="*/ 2 w 184"/>
                  <a:gd name="T1" fmla="*/ 43 h 43"/>
                  <a:gd name="T2" fmla="*/ 6 w 184"/>
                  <a:gd name="T3" fmla="*/ 43 h 43"/>
                  <a:gd name="T4" fmla="*/ 10 w 184"/>
                  <a:gd name="T5" fmla="*/ 41 h 43"/>
                  <a:gd name="T6" fmla="*/ 13 w 184"/>
                  <a:gd name="T7" fmla="*/ 39 h 43"/>
                  <a:gd name="T8" fmla="*/ 12 w 184"/>
                  <a:gd name="T9" fmla="*/ 40 h 43"/>
                  <a:gd name="T10" fmla="*/ 17 w 184"/>
                  <a:gd name="T11" fmla="*/ 40 h 43"/>
                  <a:gd name="T12" fmla="*/ 21 w 184"/>
                  <a:gd name="T13" fmla="*/ 39 h 43"/>
                  <a:gd name="T14" fmla="*/ 26 w 184"/>
                  <a:gd name="T15" fmla="*/ 37 h 43"/>
                  <a:gd name="T16" fmla="*/ 28 w 184"/>
                  <a:gd name="T17" fmla="*/ 35 h 43"/>
                  <a:gd name="T18" fmla="*/ 28 w 184"/>
                  <a:gd name="T19" fmla="*/ 37 h 43"/>
                  <a:gd name="T20" fmla="*/ 32 w 184"/>
                  <a:gd name="T21" fmla="*/ 36 h 43"/>
                  <a:gd name="T22" fmla="*/ 37 w 184"/>
                  <a:gd name="T23" fmla="*/ 36 h 43"/>
                  <a:gd name="T24" fmla="*/ 41 w 184"/>
                  <a:gd name="T25" fmla="*/ 34 h 43"/>
                  <a:gd name="T26" fmla="*/ 44 w 184"/>
                  <a:gd name="T27" fmla="*/ 32 h 43"/>
                  <a:gd name="T28" fmla="*/ 43 w 184"/>
                  <a:gd name="T29" fmla="*/ 33 h 43"/>
                  <a:gd name="T30" fmla="*/ 48 w 184"/>
                  <a:gd name="T31" fmla="*/ 33 h 43"/>
                  <a:gd name="T32" fmla="*/ 52 w 184"/>
                  <a:gd name="T33" fmla="*/ 32 h 43"/>
                  <a:gd name="T34" fmla="*/ 57 w 184"/>
                  <a:gd name="T35" fmla="*/ 30 h 43"/>
                  <a:gd name="T36" fmla="*/ 59 w 184"/>
                  <a:gd name="T37" fmla="*/ 28 h 43"/>
                  <a:gd name="T38" fmla="*/ 59 w 184"/>
                  <a:gd name="T39" fmla="*/ 30 h 43"/>
                  <a:gd name="T40" fmla="*/ 63 w 184"/>
                  <a:gd name="T41" fmla="*/ 30 h 43"/>
                  <a:gd name="T42" fmla="*/ 67 w 184"/>
                  <a:gd name="T43" fmla="*/ 29 h 43"/>
                  <a:gd name="T44" fmla="*/ 72 w 184"/>
                  <a:gd name="T45" fmla="*/ 27 h 43"/>
                  <a:gd name="T46" fmla="*/ 75 w 184"/>
                  <a:gd name="T47" fmla="*/ 25 h 43"/>
                  <a:gd name="T48" fmla="*/ 74 w 184"/>
                  <a:gd name="T49" fmla="*/ 26 h 43"/>
                  <a:gd name="T50" fmla="*/ 79 w 184"/>
                  <a:gd name="T51" fmla="*/ 26 h 43"/>
                  <a:gd name="T52" fmla="*/ 83 w 184"/>
                  <a:gd name="T53" fmla="*/ 25 h 43"/>
                  <a:gd name="T54" fmla="*/ 88 w 184"/>
                  <a:gd name="T55" fmla="*/ 23 h 43"/>
                  <a:gd name="T56" fmla="*/ 90 w 184"/>
                  <a:gd name="T57" fmla="*/ 21 h 43"/>
                  <a:gd name="T58" fmla="*/ 89 w 184"/>
                  <a:gd name="T59" fmla="*/ 23 h 43"/>
                  <a:gd name="T60" fmla="*/ 94 w 184"/>
                  <a:gd name="T61" fmla="*/ 23 h 43"/>
                  <a:gd name="T62" fmla="*/ 98 w 184"/>
                  <a:gd name="T63" fmla="*/ 22 h 43"/>
                  <a:gd name="T64" fmla="*/ 103 w 184"/>
                  <a:gd name="T65" fmla="*/ 20 h 43"/>
                  <a:gd name="T66" fmla="*/ 106 w 184"/>
                  <a:gd name="T67" fmla="*/ 18 h 43"/>
                  <a:gd name="T68" fmla="*/ 105 w 184"/>
                  <a:gd name="T69" fmla="*/ 19 h 43"/>
                  <a:gd name="T70" fmla="*/ 110 w 184"/>
                  <a:gd name="T71" fmla="*/ 19 h 43"/>
                  <a:gd name="T72" fmla="*/ 114 w 184"/>
                  <a:gd name="T73" fmla="*/ 18 h 43"/>
                  <a:gd name="T74" fmla="*/ 118 w 184"/>
                  <a:gd name="T75" fmla="*/ 16 h 43"/>
                  <a:gd name="T76" fmla="*/ 121 w 184"/>
                  <a:gd name="T77" fmla="*/ 14 h 43"/>
                  <a:gd name="T78" fmla="*/ 120 w 184"/>
                  <a:gd name="T79" fmla="*/ 16 h 43"/>
                  <a:gd name="T80" fmla="*/ 125 w 184"/>
                  <a:gd name="T81" fmla="*/ 16 h 43"/>
                  <a:gd name="T82" fmla="*/ 129 w 184"/>
                  <a:gd name="T83" fmla="*/ 15 h 43"/>
                  <a:gd name="T84" fmla="*/ 134 w 184"/>
                  <a:gd name="T85" fmla="*/ 13 h 43"/>
                  <a:gd name="T86" fmla="*/ 137 w 184"/>
                  <a:gd name="T87" fmla="*/ 11 h 43"/>
                  <a:gd name="T88" fmla="*/ 136 w 184"/>
                  <a:gd name="T89" fmla="*/ 12 h 43"/>
                  <a:gd name="T90" fmla="*/ 141 w 184"/>
                  <a:gd name="T91" fmla="*/ 12 h 43"/>
                  <a:gd name="T92" fmla="*/ 145 w 184"/>
                  <a:gd name="T93" fmla="*/ 11 h 43"/>
                  <a:gd name="T94" fmla="*/ 149 w 184"/>
                  <a:gd name="T95" fmla="*/ 9 h 43"/>
                  <a:gd name="T96" fmla="*/ 152 w 184"/>
                  <a:gd name="T97" fmla="*/ 8 h 43"/>
                  <a:gd name="T98" fmla="*/ 151 w 184"/>
                  <a:gd name="T99" fmla="*/ 9 h 43"/>
                  <a:gd name="T100" fmla="*/ 156 w 184"/>
                  <a:gd name="T101" fmla="*/ 9 h 43"/>
                  <a:gd name="T102" fmla="*/ 160 w 184"/>
                  <a:gd name="T103" fmla="*/ 8 h 43"/>
                  <a:gd name="T104" fmla="*/ 165 w 184"/>
                  <a:gd name="T105" fmla="*/ 6 h 43"/>
                  <a:gd name="T106" fmla="*/ 167 w 184"/>
                  <a:gd name="T107" fmla="*/ 4 h 43"/>
                  <a:gd name="T108" fmla="*/ 167 w 184"/>
                  <a:gd name="T109" fmla="*/ 5 h 43"/>
                  <a:gd name="T110" fmla="*/ 172 w 184"/>
                  <a:gd name="T111" fmla="*/ 5 h 43"/>
                  <a:gd name="T112" fmla="*/ 176 w 184"/>
                  <a:gd name="T113" fmla="*/ 4 h 43"/>
                  <a:gd name="T114" fmla="*/ 180 w 184"/>
                  <a:gd name="T115" fmla="*/ 2 h 43"/>
                  <a:gd name="T116" fmla="*/ 183 w 184"/>
                  <a:gd name="T117" fmla="*/ 1 h 43"/>
                  <a:gd name="T118" fmla="*/ 182 w 184"/>
                  <a:gd name="T119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4" h="43">
                    <a:moveTo>
                      <a:pt x="1" y="43"/>
                    </a:moveTo>
                    <a:cubicBezTo>
                      <a:pt x="0" y="42"/>
                      <a:pt x="1" y="42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1"/>
                      <a:pt x="2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lose/>
                    <a:moveTo>
                      <a:pt x="4" y="42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2"/>
                      <a:pt x="4" y="42"/>
                    </a:cubicBezTo>
                    <a:close/>
                    <a:moveTo>
                      <a:pt x="8" y="41"/>
                    </a:moveTo>
                    <a:cubicBezTo>
                      <a:pt x="8" y="40"/>
                      <a:pt x="8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10" y="40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8" y="41"/>
                      <a:pt x="8" y="41"/>
                    </a:cubicBezTo>
                    <a:close/>
                    <a:moveTo>
                      <a:pt x="12" y="40"/>
                    </a:moveTo>
                    <a:cubicBezTo>
                      <a:pt x="12" y="40"/>
                      <a:pt x="12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4" y="39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2" y="41"/>
                      <a:pt x="12" y="40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6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8" y="38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6" y="40"/>
                      <a:pt x="16" y="39"/>
                    </a:cubicBezTo>
                    <a:close/>
                    <a:moveTo>
                      <a:pt x="20" y="38"/>
                    </a:moveTo>
                    <a:cubicBezTo>
                      <a:pt x="20" y="38"/>
                      <a:pt x="20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2" y="37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39"/>
                      <a:pt x="20" y="39"/>
                      <a:pt x="20" y="38"/>
                    </a:cubicBezTo>
                    <a:close/>
                    <a:moveTo>
                      <a:pt x="24" y="37"/>
                    </a:moveTo>
                    <a:cubicBezTo>
                      <a:pt x="24" y="37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6" y="36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38"/>
                      <a:pt x="24" y="38"/>
                      <a:pt x="24" y="37"/>
                    </a:cubicBezTo>
                    <a:close/>
                    <a:moveTo>
                      <a:pt x="28" y="37"/>
                    </a:moveTo>
                    <a:cubicBezTo>
                      <a:pt x="27" y="36"/>
                      <a:pt x="28" y="36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7"/>
                      <a:pt x="28" y="37"/>
                      <a:pt x="28" y="37"/>
                    </a:cubicBezTo>
                    <a:close/>
                    <a:moveTo>
                      <a:pt x="31" y="36"/>
                    </a:moveTo>
                    <a:cubicBezTo>
                      <a:pt x="31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4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1" y="36"/>
                    </a:cubicBezTo>
                    <a:close/>
                    <a:moveTo>
                      <a:pt x="35" y="35"/>
                    </a:moveTo>
                    <a:cubicBezTo>
                      <a:pt x="35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5" y="35"/>
                      <a:pt x="35" y="35"/>
                    </a:cubicBezTo>
                    <a:close/>
                    <a:moveTo>
                      <a:pt x="39" y="34"/>
                    </a:moveTo>
                    <a:cubicBezTo>
                      <a:pt x="39" y="33"/>
                      <a:pt x="39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39" y="34"/>
                      <a:pt x="39" y="34"/>
                    </a:cubicBezTo>
                    <a:close/>
                    <a:moveTo>
                      <a:pt x="43" y="33"/>
                    </a:moveTo>
                    <a:cubicBezTo>
                      <a:pt x="43" y="33"/>
                      <a:pt x="43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5" y="32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3" y="34"/>
                      <a:pt x="43" y="33"/>
                    </a:cubicBezTo>
                    <a:close/>
                    <a:moveTo>
                      <a:pt x="47" y="32"/>
                    </a:moveTo>
                    <a:cubicBezTo>
                      <a:pt x="47" y="32"/>
                      <a:pt x="47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9" y="31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7" y="33"/>
                      <a:pt x="47" y="33"/>
                      <a:pt x="47" y="32"/>
                    </a:cubicBezTo>
                    <a:close/>
                    <a:moveTo>
                      <a:pt x="51" y="31"/>
                    </a:moveTo>
                    <a:cubicBezTo>
                      <a:pt x="51" y="31"/>
                      <a:pt x="51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0"/>
                      <a:pt x="53" y="30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1" y="32"/>
                      <a:pt x="51" y="32"/>
                      <a:pt x="51" y="31"/>
                    </a:cubicBezTo>
                    <a:close/>
                    <a:moveTo>
                      <a:pt x="55" y="30"/>
                    </a:moveTo>
                    <a:cubicBezTo>
                      <a:pt x="55" y="30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6" y="29"/>
                      <a:pt x="56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31"/>
                      <a:pt x="55" y="31"/>
                      <a:pt x="55" y="30"/>
                    </a:cubicBezTo>
                    <a:close/>
                    <a:moveTo>
                      <a:pt x="59" y="30"/>
                    </a:moveTo>
                    <a:cubicBezTo>
                      <a:pt x="58" y="29"/>
                      <a:pt x="59" y="29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60" y="28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1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lose/>
                    <a:moveTo>
                      <a:pt x="62" y="29"/>
                    </a:moveTo>
                    <a:cubicBezTo>
                      <a:pt x="62" y="28"/>
                      <a:pt x="63" y="28"/>
                      <a:pt x="63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4" y="27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9"/>
                      <a:pt x="64" y="29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2" y="29"/>
                      <a:pt x="62" y="29"/>
                    </a:cubicBezTo>
                    <a:close/>
                    <a:moveTo>
                      <a:pt x="66" y="28"/>
                    </a:moveTo>
                    <a:cubicBezTo>
                      <a:pt x="66" y="27"/>
                      <a:pt x="66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8" y="28"/>
                      <a:pt x="68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6" y="28"/>
                      <a:pt x="66" y="28"/>
                    </a:cubicBezTo>
                    <a:close/>
                    <a:moveTo>
                      <a:pt x="70" y="27"/>
                    </a:moveTo>
                    <a:cubicBezTo>
                      <a:pt x="70" y="26"/>
                      <a:pt x="70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2" y="26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0" y="27"/>
                      <a:pt x="70" y="27"/>
                    </a:cubicBezTo>
                    <a:close/>
                    <a:moveTo>
                      <a:pt x="74" y="26"/>
                    </a:moveTo>
                    <a:cubicBezTo>
                      <a:pt x="74" y="26"/>
                      <a:pt x="74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6" y="25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7"/>
                      <a:pt x="74" y="27"/>
                      <a:pt x="74" y="26"/>
                    </a:cubicBezTo>
                    <a:close/>
                    <a:moveTo>
                      <a:pt x="78" y="25"/>
                    </a:moveTo>
                    <a:cubicBezTo>
                      <a:pt x="78" y="25"/>
                      <a:pt x="78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80" y="24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8" y="26"/>
                      <a:pt x="78" y="26"/>
                      <a:pt x="78" y="25"/>
                    </a:cubicBezTo>
                    <a:close/>
                    <a:moveTo>
                      <a:pt x="82" y="24"/>
                    </a:moveTo>
                    <a:cubicBezTo>
                      <a:pt x="82" y="24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4" y="23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2" y="25"/>
                      <a:pt x="82" y="25"/>
                      <a:pt x="82" y="24"/>
                    </a:cubicBezTo>
                    <a:close/>
                    <a:moveTo>
                      <a:pt x="86" y="24"/>
                    </a:moveTo>
                    <a:cubicBezTo>
                      <a:pt x="85" y="23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7" y="22"/>
                      <a:pt x="87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6" y="24"/>
                      <a:pt x="86" y="24"/>
                      <a:pt x="86" y="24"/>
                    </a:cubicBezTo>
                    <a:close/>
                    <a:moveTo>
                      <a:pt x="89" y="23"/>
                    </a:moveTo>
                    <a:cubicBezTo>
                      <a:pt x="89" y="22"/>
                      <a:pt x="90" y="22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1" y="21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89" y="23"/>
                    </a:cubicBezTo>
                    <a:close/>
                    <a:moveTo>
                      <a:pt x="93" y="22"/>
                    </a:moveTo>
                    <a:cubicBezTo>
                      <a:pt x="93" y="21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5" y="20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5" y="22"/>
                      <a:pt x="95" y="22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3" y="22"/>
                      <a:pt x="93" y="22"/>
                    </a:cubicBezTo>
                    <a:close/>
                    <a:moveTo>
                      <a:pt x="97" y="21"/>
                    </a:moveTo>
                    <a:cubicBezTo>
                      <a:pt x="97" y="20"/>
                      <a:pt x="97" y="20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1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7" y="21"/>
                      <a:pt x="97" y="21"/>
                    </a:cubicBezTo>
                    <a:close/>
                    <a:moveTo>
                      <a:pt x="101" y="20"/>
                    </a:moveTo>
                    <a:cubicBezTo>
                      <a:pt x="101" y="20"/>
                      <a:pt x="101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3" y="19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3" y="20"/>
                      <a:pt x="103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1" y="21"/>
                      <a:pt x="101" y="20"/>
                    </a:cubicBezTo>
                    <a:close/>
                    <a:moveTo>
                      <a:pt x="105" y="19"/>
                    </a:moveTo>
                    <a:cubicBezTo>
                      <a:pt x="105" y="19"/>
                      <a:pt x="105" y="18"/>
                      <a:pt x="106" y="18"/>
                    </a:cubicBezTo>
                    <a:cubicBezTo>
                      <a:pt x="106" y="18"/>
                      <a:pt x="106" y="18"/>
                      <a:pt x="106" y="18"/>
                    </a:cubicBezTo>
                    <a:cubicBezTo>
                      <a:pt x="106" y="18"/>
                      <a:pt x="107" y="18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19"/>
                      <a:pt x="107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5" y="20"/>
                      <a:pt x="105" y="20"/>
                      <a:pt x="105" y="19"/>
                    </a:cubicBezTo>
                    <a:close/>
                    <a:moveTo>
                      <a:pt x="109" y="18"/>
                    </a:moveTo>
                    <a:cubicBezTo>
                      <a:pt x="109" y="18"/>
                      <a:pt x="109" y="17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10" y="17"/>
                      <a:pt x="111" y="17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1" y="18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9" y="19"/>
                      <a:pt x="109" y="19"/>
                      <a:pt x="109" y="18"/>
                    </a:cubicBezTo>
                    <a:close/>
                    <a:moveTo>
                      <a:pt x="113" y="17"/>
                    </a:moveTo>
                    <a:cubicBezTo>
                      <a:pt x="112" y="17"/>
                      <a:pt x="113" y="16"/>
                      <a:pt x="113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4" y="16"/>
                      <a:pt x="114" y="16"/>
                      <a:pt x="115" y="17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3" y="18"/>
                      <a:pt x="113" y="18"/>
                      <a:pt x="113" y="17"/>
                    </a:cubicBezTo>
                    <a:close/>
                    <a:moveTo>
                      <a:pt x="116" y="17"/>
                    </a:moveTo>
                    <a:cubicBezTo>
                      <a:pt x="116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8" y="15"/>
                      <a:pt x="118" y="16"/>
                      <a:pt x="118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9" y="17"/>
                      <a:pt x="118" y="17"/>
                      <a:pt x="118" y="17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8" y="17"/>
                      <a:pt x="118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6" y="17"/>
                    </a:cubicBezTo>
                    <a:close/>
                    <a:moveTo>
                      <a:pt x="120" y="16"/>
                    </a:moveTo>
                    <a:cubicBezTo>
                      <a:pt x="120" y="15"/>
                      <a:pt x="121" y="15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2" y="14"/>
                      <a:pt x="122" y="15"/>
                      <a:pt x="122" y="15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6"/>
                      <a:pt x="122" y="16"/>
                      <a:pt x="122" y="16"/>
                    </a:cubicBezTo>
                    <a:cubicBezTo>
                      <a:pt x="122" y="16"/>
                      <a:pt x="122" y="16"/>
                      <a:pt x="122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1" y="16"/>
                      <a:pt x="120" y="16"/>
                      <a:pt x="120" y="16"/>
                    </a:cubicBezTo>
                    <a:close/>
                    <a:moveTo>
                      <a:pt x="124" y="15"/>
                    </a:moveTo>
                    <a:cubicBezTo>
                      <a:pt x="124" y="14"/>
                      <a:pt x="124" y="14"/>
                      <a:pt x="125" y="14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5" y="14"/>
                      <a:pt x="126" y="14"/>
                      <a:pt x="126" y="14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5"/>
                      <a:pt x="126" y="15"/>
                      <a:pt x="125" y="16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4" y="15"/>
                      <a:pt x="124" y="15"/>
                    </a:cubicBezTo>
                    <a:close/>
                    <a:moveTo>
                      <a:pt x="128" y="14"/>
                    </a:moveTo>
                    <a:cubicBezTo>
                      <a:pt x="128" y="13"/>
                      <a:pt x="128" y="13"/>
                      <a:pt x="129" y="13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9" y="13"/>
                      <a:pt x="130" y="13"/>
                      <a:pt x="130" y="14"/>
                    </a:cubicBezTo>
                    <a:cubicBezTo>
                      <a:pt x="130" y="14"/>
                      <a:pt x="130" y="14"/>
                      <a:pt x="130" y="14"/>
                    </a:cubicBezTo>
                    <a:cubicBezTo>
                      <a:pt x="130" y="14"/>
                      <a:pt x="130" y="15"/>
                      <a:pt x="129" y="15"/>
                    </a:cubicBezTo>
                    <a:cubicBezTo>
                      <a:pt x="129" y="15"/>
                      <a:pt x="129" y="15"/>
                      <a:pt x="129" y="15"/>
                    </a:cubicBezTo>
                    <a:cubicBezTo>
                      <a:pt x="129" y="15"/>
                      <a:pt x="129" y="15"/>
                      <a:pt x="129" y="15"/>
                    </a:cubicBezTo>
                    <a:cubicBezTo>
                      <a:pt x="129" y="15"/>
                      <a:pt x="129" y="15"/>
                      <a:pt x="129" y="15"/>
                    </a:cubicBezTo>
                    <a:cubicBezTo>
                      <a:pt x="129" y="15"/>
                      <a:pt x="128" y="14"/>
                      <a:pt x="128" y="14"/>
                    </a:cubicBezTo>
                    <a:close/>
                    <a:moveTo>
                      <a:pt x="132" y="13"/>
                    </a:moveTo>
                    <a:cubicBezTo>
                      <a:pt x="132" y="13"/>
                      <a:pt x="132" y="12"/>
                      <a:pt x="133" y="12"/>
                    </a:cubicBezTo>
                    <a:cubicBezTo>
                      <a:pt x="133" y="12"/>
                      <a:pt x="133" y="12"/>
                      <a:pt x="133" y="12"/>
                    </a:cubicBezTo>
                    <a:cubicBezTo>
                      <a:pt x="133" y="12"/>
                      <a:pt x="134" y="12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4" y="13"/>
                      <a:pt x="134" y="14"/>
                      <a:pt x="133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2" y="14"/>
                      <a:pt x="132" y="14"/>
                      <a:pt x="132" y="13"/>
                    </a:cubicBezTo>
                    <a:close/>
                    <a:moveTo>
                      <a:pt x="136" y="12"/>
                    </a:moveTo>
                    <a:cubicBezTo>
                      <a:pt x="136" y="12"/>
                      <a:pt x="136" y="11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7" y="11"/>
                      <a:pt x="138" y="11"/>
                      <a:pt x="138" y="12"/>
                    </a:cubicBezTo>
                    <a:cubicBezTo>
                      <a:pt x="138" y="12"/>
                      <a:pt x="138" y="12"/>
                      <a:pt x="138" y="12"/>
                    </a:cubicBezTo>
                    <a:cubicBezTo>
                      <a:pt x="138" y="12"/>
                      <a:pt x="138" y="13"/>
                      <a:pt x="137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6" y="13"/>
                      <a:pt x="136" y="13"/>
                      <a:pt x="136" y="12"/>
                    </a:cubicBezTo>
                    <a:close/>
                    <a:moveTo>
                      <a:pt x="140" y="11"/>
                    </a:moveTo>
                    <a:cubicBezTo>
                      <a:pt x="140" y="11"/>
                      <a:pt x="140" y="10"/>
                      <a:pt x="140" y="10"/>
                    </a:cubicBezTo>
                    <a:cubicBezTo>
                      <a:pt x="140" y="10"/>
                      <a:pt x="140" y="10"/>
                      <a:pt x="140" y="10"/>
                    </a:cubicBezTo>
                    <a:cubicBezTo>
                      <a:pt x="141" y="10"/>
                      <a:pt x="141" y="10"/>
                      <a:pt x="142" y="11"/>
                    </a:cubicBezTo>
                    <a:cubicBezTo>
                      <a:pt x="142" y="11"/>
                      <a:pt x="142" y="11"/>
                      <a:pt x="142" y="11"/>
                    </a:cubicBezTo>
                    <a:cubicBezTo>
                      <a:pt x="142" y="11"/>
                      <a:pt x="141" y="12"/>
                      <a:pt x="141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0" y="12"/>
                      <a:pt x="140" y="12"/>
                      <a:pt x="140" y="11"/>
                    </a:cubicBezTo>
                    <a:close/>
                    <a:moveTo>
                      <a:pt x="144" y="10"/>
                    </a:moveTo>
                    <a:cubicBezTo>
                      <a:pt x="143" y="10"/>
                      <a:pt x="144" y="9"/>
                      <a:pt x="144" y="9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5" y="9"/>
                      <a:pt x="145" y="9"/>
                      <a:pt x="145" y="10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6" y="11"/>
                      <a:pt x="145" y="11"/>
                      <a:pt x="145" y="11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5" y="11"/>
                      <a:pt x="145" y="11"/>
                      <a:pt x="144" y="11"/>
                    </a:cubicBezTo>
                    <a:cubicBezTo>
                      <a:pt x="144" y="11"/>
                      <a:pt x="144" y="11"/>
                      <a:pt x="144" y="11"/>
                    </a:cubicBezTo>
                    <a:cubicBezTo>
                      <a:pt x="144" y="11"/>
                      <a:pt x="144" y="11"/>
                      <a:pt x="144" y="10"/>
                    </a:cubicBezTo>
                    <a:close/>
                    <a:moveTo>
                      <a:pt x="147" y="10"/>
                    </a:moveTo>
                    <a:cubicBezTo>
                      <a:pt x="147" y="9"/>
                      <a:pt x="148" y="9"/>
                      <a:pt x="148" y="8"/>
                    </a:cubicBezTo>
                    <a:cubicBezTo>
                      <a:pt x="148" y="8"/>
                      <a:pt x="148" y="8"/>
                      <a:pt x="148" y="8"/>
                    </a:cubicBezTo>
                    <a:cubicBezTo>
                      <a:pt x="149" y="8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10"/>
                      <a:pt x="149" y="10"/>
                      <a:pt x="149" y="10"/>
                    </a:cubicBezTo>
                    <a:cubicBezTo>
                      <a:pt x="149" y="10"/>
                      <a:pt x="149" y="10"/>
                      <a:pt x="149" y="10"/>
                    </a:cubicBezTo>
                    <a:cubicBezTo>
                      <a:pt x="149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7" y="10"/>
                      <a:pt x="147" y="10"/>
                    </a:cubicBezTo>
                    <a:close/>
                    <a:moveTo>
                      <a:pt x="151" y="9"/>
                    </a:moveTo>
                    <a:cubicBezTo>
                      <a:pt x="151" y="8"/>
                      <a:pt x="151" y="8"/>
                      <a:pt x="152" y="8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3" y="7"/>
                      <a:pt x="153" y="8"/>
                      <a:pt x="153" y="8"/>
                    </a:cubicBezTo>
                    <a:cubicBezTo>
                      <a:pt x="153" y="8"/>
                      <a:pt x="153" y="8"/>
                      <a:pt x="153" y="8"/>
                    </a:cubicBezTo>
                    <a:cubicBezTo>
                      <a:pt x="153" y="9"/>
                      <a:pt x="153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1" y="9"/>
                      <a:pt x="151" y="9"/>
                    </a:cubicBezTo>
                    <a:close/>
                    <a:moveTo>
                      <a:pt x="155" y="8"/>
                    </a:moveTo>
                    <a:cubicBezTo>
                      <a:pt x="155" y="7"/>
                      <a:pt x="155" y="7"/>
                      <a:pt x="156" y="7"/>
                    </a:cubicBezTo>
                    <a:cubicBezTo>
                      <a:pt x="156" y="7"/>
                      <a:pt x="156" y="7"/>
                      <a:pt x="156" y="7"/>
                    </a:cubicBezTo>
                    <a:cubicBezTo>
                      <a:pt x="156" y="7"/>
                      <a:pt x="157" y="7"/>
                      <a:pt x="157" y="7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157" y="8"/>
                      <a:pt x="157" y="8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5" y="8"/>
                      <a:pt x="155" y="8"/>
                    </a:cubicBezTo>
                    <a:close/>
                    <a:moveTo>
                      <a:pt x="159" y="7"/>
                    </a:moveTo>
                    <a:cubicBezTo>
                      <a:pt x="159" y="6"/>
                      <a:pt x="159" y="6"/>
                      <a:pt x="160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60" y="6"/>
                      <a:pt x="161" y="6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8"/>
                      <a:pt x="160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59" y="8"/>
                      <a:pt x="159" y="7"/>
                      <a:pt x="159" y="7"/>
                    </a:cubicBezTo>
                    <a:close/>
                    <a:moveTo>
                      <a:pt x="163" y="6"/>
                    </a:moveTo>
                    <a:cubicBezTo>
                      <a:pt x="163" y="6"/>
                      <a:pt x="163" y="5"/>
                      <a:pt x="164" y="5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4" y="5"/>
                      <a:pt x="165" y="5"/>
                      <a:pt x="165" y="6"/>
                    </a:cubicBezTo>
                    <a:cubicBezTo>
                      <a:pt x="165" y="6"/>
                      <a:pt x="165" y="6"/>
                      <a:pt x="165" y="6"/>
                    </a:cubicBezTo>
                    <a:cubicBezTo>
                      <a:pt x="165" y="6"/>
                      <a:pt x="165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7"/>
                      <a:pt x="163" y="7"/>
                      <a:pt x="163" y="6"/>
                    </a:cubicBezTo>
                    <a:close/>
                    <a:moveTo>
                      <a:pt x="167" y="5"/>
                    </a:moveTo>
                    <a:cubicBezTo>
                      <a:pt x="167" y="5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8" y="4"/>
                      <a:pt x="169" y="4"/>
                      <a:pt x="169" y="5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5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7" y="6"/>
                      <a:pt x="167" y="6"/>
                      <a:pt x="167" y="5"/>
                    </a:cubicBezTo>
                    <a:close/>
                    <a:moveTo>
                      <a:pt x="171" y="4"/>
                    </a:moveTo>
                    <a:cubicBezTo>
                      <a:pt x="170" y="4"/>
                      <a:pt x="171" y="3"/>
                      <a:pt x="171" y="3"/>
                    </a:cubicBezTo>
                    <a:cubicBezTo>
                      <a:pt x="171" y="3"/>
                      <a:pt x="171" y="3"/>
                      <a:pt x="171" y="3"/>
                    </a:cubicBezTo>
                    <a:cubicBezTo>
                      <a:pt x="172" y="3"/>
                      <a:pt x="172" y="3"/>
                      <a:pt x="173" y="4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3" y="4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1" y="5"/>
                      <a:pt x="171" y="5"/>
                      <a:pt x="171" y="4"/>
                    </a:cubicBezTo>
                    <a:close/>
                    <a:moveTo>
                      <a:pt x="174" y="3"/>
                    </a:moveTo>
                    <a:cubicBezTo>
                      <a:pt x="174" y="3"/>
                      <a:pt x="175" y="2"/>
                      <a:pt x="175" y="2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6" y="2"/>
                      <a:pt x="176" y="3"/>
                      <a:pt x="176" y="3"/>
                    </a:cubicBezTo>
                    <a:cubicBezTo>
                      <a:pt x="176" y="3"/>
                      <a:pt x="176" y="3"/>
                      <a:pt x="176" y="3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6" y="4"/>
                      <a:pt x="175" y="4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75" y="4"/>
                      <a:pt x="175" y="4"/>
                      <a:pt x="174" y="3"/>
                    </a:cubicBezTo>
                    <a:close/>
                    <a:moveTo>
                      <a:pt x="178" y="3"/>
                    </a:moveTo>
                    <a:cubicBezTo>
                      <a:pt x="178" y="2"/>
                      <a:pt x="179" y="2"/>
                      <a:pt x="179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80" y="1"/>
                      <a:pt x="180" y="2"/>
                      <a:pt x="180" y="2"/>
                    </a:cubicBezTo>
                    <a:cubicBezTo>
                      <a:pt x="180" y="2"/>
                      <a:pt x="180" y="2"/>
                      <a:pt x="180" y="2"/>
                    </a:cubicBezTo>
                    <a:cubicBezTo>
                      <a:pt x="180" y="3"/>
                      <a:pt x="180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8" y="3"/>
                      <a:pt x="178" y="3"/>
                    </a:cubicBezTo>
                    <a:close/>
                    <a:moveTo>
                      <a:pt x="182" y="2"/>
                    </a:moveTo>
                    <a:cubicBezTo>
                      <a:pt x="182" y="1"/>
                      <a:pt x="182" y="1"/>
                      <a:pt x="183" y="1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83" y="0"/>
                      <a:pt x="184" y="1"/>
                      <a:pt x="184" y="1"/>
                    </a:cubicBezTo>
                    <a:cubicBezTo>
                      <a:pt x="184" y="1"/>
                      <a:pt x="184" y="1"/>
                      <a:pt x="184" y="1"/>
                    </a:cubicBezTo>
                    <a:cubicBezTo>
                      <a:pt x="184" y="2"/>
                      <a:pt x="184" y="2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2" y="2"/>
                      <a:pt x="18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628"/>
              <p:cNvSpPr>
                <a:spLocks noEditPoints="1"/>
              </p:cNvSpPr>
              <p:nvPr/>
            </p:nvSpPr>
            <p:spPr bwMode="auto">
              <a:xfrm>
                <a:off x="6802877" y="4622782"/>
                <a:ext cx="3855046" cy="57700"/>
              </a:xfrm>
              <a:custGeom>
                <a:avLst/>
                <a:gdLst>
                  <a:gd name="T0" fmla="*/ 202 w 202"/>
                  <a:gd name="T1" fmla="*/ 2 h 3"/>
                  <a:gd name="T2" fmla="*/ 198 w 202"/>
                  <a:gd name="T3" fmla="*/ 2 h 3"/>
                  <a:gd name="T4" fmla="*/ 193 w 202"/>
                  <a:gd name="T5" fmla="*/ 1 h 3"/>
                  <a:gd name="T6" fmla="*/ 188 w 202"/>
                  <a:gd name="T7" fmla="*/ 2 h 3"/>
                  <a:gd name="T8" fmla="*/ 188 w 202"/>
                  <a:gd name="T9" fmla="*/ 2 h 3"/>
                  <a:gd name="T10" fmla="*/ 186 w 202"/>
                  <a:gd name="T11" fmla="*/ 2 h 3"/>
                  <a:gd name="T12" fmla="*/ 182 w 202"/>
                  <a:gd name="T13" fmla="*/ 2 h 3"/>
                  <a:gd name="T14" fmla="*/ 178 w 202"/>
                  <a:gd name="T15" fmla="*/ 2 h 3"/>
                  <a:gd name="T16" fmla="*/ 173 w 202"/>
                  <a:gd name="T17" fmla="*/ 1 h 3"/>
                  <a:gd name="T18" fmla="*/ 169 w 202"/>
                  <a:gd name="T19" fmla="*/ 1 h 3"/>
                  <a:gd name="T20" fmla="*/ 164 w 202"/>
                  <a:gd name="T21" fmla="*/ 2 h 3"/>
                  <a:gd name="T22" fmla="*/ 164 w 202"/>
                  <a:gd name="T23" fmla="*/ 2 h 3"/>
                  <a:gd name="T24" fmla="*/ 161 w 202"/>
                  <a:gd name="T25" fmla="*/ 3 h 3"/>
                  <a:gd name="T26" fmla="*/ 158 w 202"/>
                  <a:gd name="T27" fmla="*/ 2 h 3"/>
                  <a:gd name="T28" fmla="*/ 153 w 202"/>
                  <a:gd name="T29" fmla="*/ 1 h 3"/>
                  <a:gd name="T30" fmla="*/ 148 w 202"/>
                  <a:gd name="T31" fmla="*/ 2 h 3"/>
                  <a:gd name="T32" fmla="*/ 149 w 202"/>
                  <a:gd name="T33" fmla="*/ 3 h 3"/>
                  <a:gd name="T34" fmla="*/ 145 w 202"/>
                  <a:gd name="T35" fmla="*/ 3 h 3"/>
                  <a:gd name="T36" fmla="*/ 142 w 202"/>
                  <a:gd name="T37" fmla="*/ 2 h 3"/>
                  <a:gd name="T38" fmla="*/ 138 w 202"/>
                  <a:gd name="T39" fmla="*/ 2 h 3"/>
                  <a:gd name="T40" fmla="*/ 133 w 202"/>
                  <a:gd name="T41" fmla="*/ 1 h 3"/>
                  <a:gd name="T42" fmla="*/ 129 w 202"/>
                  <a:gd name="T43" fmla="*/ 1 h 3"/>
                  <a:gd name="T44" fmla="*/ 124 w 202"/>
                  <a:gd name="T45" fmla="*/ 2 h 3"/>
                  <a:gd name="T46" fmla="*/ 124 w 202"/>
                  <a:gd name="T47" fmla="*/ 2 h 3"/>
                  <a:gd name="T48" fmla="*/ 122 w 202"/>
                  <a:gd name="T49" fmla="*/ 2 h 3"/>
                  <a:gd name="T50" fmla="*/ 118 w 202"/>
                  <a:gd name="T51" fmla="*/ 2 h 3"/>
                  <a:gd name="T52" fmla="*/ 113 w 202"/>
                  <a:gd name="T53" fmla="*/ 1 h 3"/>
                  <a:gd name="T54" fmla="*/ 109 w 202"/>
                  <a:gd name="T55" fmla="*/ 1 h 3"/>
                  <a:gd name="T56" fmla="*/ 105 w 202"/>
                  <a:gd name="T57" fmla="*/ 3 h 3"/>
                  <a:gd name="T58" fmla="*/ 105 w 202"/>
                  <a:gd name="T59" fmla="*/ 3 h 3"/>
                  <a:gd name="T60" fmla="*/ 102 w 202"/>
                  <a:gd name="T61" fmla="*/ 2 h 3"/>
                  <a:gd name="T62" fmla="*/ 98 w 202"/>
                  <a:gd name="T63" fmla="*/ 2 h 3"/>
                  <a:gd name="T64" fmla="*/ 93 w 202"/>
                  <a:gd name="T65" fmla="*/ 1 h 3"/>
                  <a:gd name="T66" fmla="*/ 89 w 202"/>
                  <a:gd name="T67" fmla="*/ 1 h 3"/>
                  <a:gd name="T68" fmla="*/ 84 w 202"/>
                  <a:gd name="T69" fmla="*/ 2 h 3"/>
                  <a:gd name="T70" fmla="*/ 84 w 202"/>
                  <a:gd name="T71" fmla="*/ 2 h 3"/>
                  <a:gd name="T72" fmla="*/ 81 w 202"/>
                  <a:gd name="T73" fmla="*/ 3 h 3"/>
                  <a:gd name="T74" fmla="*/ 78 w 202"/>
                  <a:gd name="T75" fmla="*/ 2 h 3"/>
                  <a:gd name="T76" fmla="*/ 74 w 202"/>
                  <a:gd name="T77" fmla="*/ 2 h 3"/>
                  <a:gd name="T78" fmla="*/ 68 w 202"/>
                  <a:gd name="T79" fmla="*/ 2 h 3"/>
                  <a:gd name="T80" fmla="*/ 69 w 202"/>
                  <a:gd name="T81" fmla="*/ 3 h 3"/>
                  <a:gd name="T82" fmla="*/ 65 w 202"/>
                  <a:gd name="T83" fmla="*/ 3 h 3"/>
                  <a:gd name="T84" fmla="*/ 62 w 202"/>
                  <a:gd name="T85" fmla="*/ 2 h 3"/>
                  <a:gd name="T86" fmla="*/ 58 w 202"/>
                  <a:gd name="T87" fmla="*/ 2 h 3"/>
                  <a:gd name="T88" fmla="*/ 53 w 202"/>
                  <a:gd name="T89" fmla="*/ 1 h 3"/>
                  <a:gd name="T90" fmla="*/ 49 w 202"/>
                  <a:gd name="T91" fmla="*/ 0 h 3"/>
                  <a:gd name="T92" fmla="*/ 44 w 202"/>
                  <a:gd name="T93" fmla="*/ 1 h 3"/>
                  <a:gd name="T94" fmla="*/ 44 w 202"/>
                  <a:gd name="T95" fmla="*/ 1 h 3"/>
                  <a:gd name="T96" fmla="*/ 42 w 202"/>
                  <a:gd name="T97" fmla="*/ 1 h 3"/>
                  <a:gd name="T98" fmla="*/ 38 w 202"/>
                  <a:gd name="T99" fmla="*/ 1 h 3"/>
                  <a:gd name="T100" fmla="*/ 32 w 202"/>
                  <a:gd name="T101" fmla="*/ 1 h 3"/>
                  <a:gd name="T102" fmla="*/ 33 w 202"/>
                  <a:gd name="T103" fmla="*/ 2 h 3"/>
                  <a:gd name="T104" fmla="*/ 29 w 202"/>
                  <a:gd name="T105" fmla="*/ 2 h 3"/>
                  <a:gd name="T106" fmla="*/ 26 w 202"/>
                  <a:gd name="T107" fmla="*/ 1 h 3"/>
                  <a:gd name="T108" fmla="*/ 22 w 202"/>
                  <a:gd name="T109" fmla="*/ 1 h 3"/>
                  <a:gd name="T110" fmla="*/ 17 w 202"/>
                  <a:gd name="T111" fmla="*/ 0 h 3"/>
                  <a:gd name="T112" fmla="*/ 13 w 202"/>
                  <a:gd name="T113" fmla="*/ 0 h 3"/>
                  <a:gd name="T114" fmla="*/ 8 w 202"/>
                  <a:gd name="T115" fmla="*/ 1 h 3"/>
                  <a:gd name="T116" fmla="*/ 8 w 202"/>
                  <a:gd name="T117" fmla="*/ 1 h 3"/>
                  <a:gd name="T118" fmla="*/ 6 w 202"/>
                  <a:gd name="T119" fmla="*/ 1 h 3"/>
                  <a:gd name="T120" fmla="*/ 2 w 202"/>
                  <a:gd name="T1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2" h="3">
                    <a:moveTo>
                      <a:pt x="201" y="3"/>
                    </a:moveTo>
                    <a:cubicBezTo>
                      <a:pt x="201" y="3"/>
                      <a:pt x="200" y="3"/>
                      <a:pt x="200" y="2"/>
                    </a:cubicBezTo>
                    <a:cubicBezTo>
                      <a:pt x="200" y="2"/>
                      <a:pt x="200" y="2"/>
                      <a:pt x="200" y="2"/>
                    </a:cubicBezTo>
                    <a:cubicBezTo>
                      <a:pt x="200" y="1"/>
                      <a:pt x="201" y="1"/>
                      <a:pt x="201" y="1"/>
                    </a:cubicBezTo>
                    <a:cubicBezTo>
                      <a:pt x="201" y="1"/>
                      <a:pt x="201" y="1"/>
                      <a:pt x="201" y="1"/>
                    </a:cubicBezTo>
                    <a:cubicBezTo>
                      <a:pt x="202" y="1"/>
                      <a:pt x="202" y="1"/>
                      <a:pt x="202" y="2"/>
                    </a:cubicBezTo>
                    <a:cubicBezTo>
                      <a:pt x="202" y="2"/>
                      <a:pt x="202" y="2"/>
                      <a:pt x="202" y="2"/>
                    </a:cubicBezTo>
                    <a:cubicBezTo>
                      <a:pt x="202" y="3"/>
                      <a:pt x="202" y="3"/>
                      <a:pt x="201" y="3"/>
                    </a:cubicBezTo>
                    <a:cubicBezTo>
                      <a:pt x="201" y="3"/>
                      <a:pt x="201" y="3"/>
                      <a:pt x="201" y="3"/>
                    </a:cubicBezTo>
                    <a:close/>
                    <a:moveTo>
                      <a:pt x="196" y="2"/>
                    </a:moveTo>
                    <a:cubicBezTo>
                      <a:pt x="196" y="1"/>
                      <a:pt x="197" y="1"/>
                      <a:pt x="197" y="1"/>
                    </a:cubicBezTo>
                    <a:cubicBezTo>
                      <a:pt x="197" y="1"/>
                      <a:pt x="197" y="1"/>
                      <a:pt x="197" y="1"/>
                    </a:cubicBezTo>
                    <a:cubicBezTo>
                      <a:pt x="198" y="1"/>
                      <a:pt x="198" y="1"/>
                      <a:pt x="198" y="2"/>
                    </a:cubicBezTo>
                    <a:cubicBezTo>
                      <a:pt x="198" y="2"/>
                      <a:pt x="198" y="2"/>
                      <a:pt x="198" y="2"/>
                    </a:cubicBezTo>
                    <a:cubicBezTo>
                      <a:pt x="198" y="3"/>
                      <a:pt x="198" y="3"/>
                      <a:pt x="197" y="3"/>
                    </a:cubicBezTo>
                    <a:cubicBezTo>
                      <a:pt x="197" y="3"/>
                      <a:pt x="197" y="3"/>
                      <a:pt x="197" y="3"/>
                    </a:cubicBezTo>
                    <a:cubicBezTo>
                      <a:pt x="197" y="3"/>
                      <a:pt x="196" y="3"/>
                      <a:pt x="196" y="2"/>
                    </a:cubicBezTo>
                    <a:close/>
                    <a:moveTo>
                      <a:pt x="193" y="3"/>
                    </a:moveTo>
                    <a:cubicBezTo>
                      <a:pt x="193" y="3"/>
                      <a:pt x="192" y="3"/>
                      <a:pt x="192" y="2"/>
                    </a:cubicBezTo>
                    <a:cubicBezTo>
                      <a:pt x="192" y="2"/>
                      <a:pt x="192" y="2"/>
                      <a:pt x="192" y="2"/>
                    </a:cubicBezTo>
                    <a:cubicBezTo>
                      <a:pt x="192" y="1"/>
                      <a:pt x="193" y="1"/>
                      <a:pt x="193" y="1"/>
                    </a:cubicBezTo>
                    <a:cubicBezTo>
                      <a:pt x="193" y="1"/>
                      <a:pt x="193" y="1"/>
                      <a:pt x="193" y="1"/>
                    </a:cubicBezTo>
                    <a:cubicBezTo>
                      <a:pt x="194" y="1"/>
                      <a:pt x="194" y="1"/>
                      <a:pt x="194" y="2"/>
                    </a:cubicBezTo>
                    <a:cubicBezTo>
                      <a:pt x="194" y="2"/>
                      <a:pt x="194" y="2"/>
                      <a:pt x="194" y="2"/>
                    </a:cubicBezTo>
                    <a:cubicBezTo>
                      <a:pt x="194" y="3"/>
                      <a:pt x="194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lose/>
                    <a:moveTo>
                      <a:pt x="188" y="2"/>
                    </a:moveTo>
                    <a:cubicBezTo>
                      <a:pt x="188" y="1"/>
                      <a:pt x="189" y="1"/>
                      <a:pt x="189" y="1"/>
                    </a:cubicBezTo>
                    <a:cubicBezTo>
                      <a:pt x="189" y="1"/>
                      <a:pt x="189" y="1"/>
                      <a:pt x="189" y="1"/>
                    </a:cubicBezTo>
                    <a:cubicBezTo>
                      <a:pt x="190" y="1"/>
                      <a:pt x="190" y="1"/>
                      <a:pt x="190" y="2"/>
                    </a:cubicBezTo>
                    <a:cubicBezTo>
                      <a:pt x="190" y="2"/>
                      <a:pt x="190" y="2"/>
                      <a:pt x="190" y="2"/>
                    </a:cubicBezTo>
                    <a:cubicBezTo>
                      <a:pt x="190" y="3"/>
                      <a:pt x="190" y="3"/>
                      <a:pt x="189" y="3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89" y="3"/>
                      <a:pt x="188" y="3"/>
                      <a:pt x="188" y="2"/>
                    </a:cubicBezTo>
                    <a:close/>
                    <a:moveTo>
                      <a:pt x="185" y="3"/>
                    </a:moveTo>
                    <a:cubicBezTo>
                      <a:pt x="185" y="3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1"/>
                      <a:pt x="185" y="1"/>
                      <a:pt x="185" y="1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6" y="1"/>
                      <a:pt x="186" y="1"/>
                      <a:pt x="186" y="2"/>
                    </a:cubicBezTo>
                    <a:cubicBezTo>
                      <a:pt x="186" y="2"/>
                      <a:pt x="186" y="2"/>
                      <a:pt x="186" y="2"/>
                    </a:cubicBezTo>
                    <a:cubicBezTo>
                      <a:pt x="186" y="2"/>
                      <a:pt x="186" y="3"/>
                      <a:pt x="185" y="3"/>
                    </a:cubicBezTo>
                    <a:cubicBezTo>
                      <a:pt x="185" y="3"/>
                      <a:pt x="185" y="3"/>
                      <a:pt x="185" y="3"/>
                    </a:cubicBezTo>
                    <a:close/>
                    <a:moveTo>
                      <a:pt x="180" y="2"/>
                    </a:moveTo>
                    <a:cubicBezTo>
                      <a:pt x="180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2" y="1"/>
                      <a:pt x="182" y="1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2"/>
                      <a:pt x="182" y="3"/>
                      <a:pt x="181" y="3"/>
                    </a:cubicBezTo>
                    <a:cubicBezTo>
                      <a:pt x="181" y="3"/>
                      <a:pt x="181" y="3"/>
                      <a:pt x="181" y="3"/>
                    </a:cubicBezTo>
                    <a:cubicBezTo>
                      <a:pt x="181" y="3"/>
                      <a:pt x="180" y="2"/>
                      <a:pt x="180" y="2"/>
                    </a:cubicBezTo>
                    <a:close/>
                    <a:moveTo>
                      <a:pt x="176" y="2"/>
                    </a:moveTo>
                    <a:cubicBezTo>
                      <a:pt x="176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8" y="1"/>
                      <a:pt x="178" y="1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8" y="3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7" y="3"/>
                      <a:pt x="176" y="2"/>
                      <a:pt x="176" y="2"/>
                    </a:cubicBezTo>
                    <a:close/>
                    <a:moveTo>
                      <a:pt x="172" y="2"/>
                    </a:moveTo>
                    <a:cubicBezTo>
                      <a:pt x="172" y="1"/>
                      <a:pt x="173" y="1"/>
                      <a:pt x="173" y="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4" y="1"/>
                      <a:pt x="174" y="1"/>
                      <a:pt x="174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3" y="3"/>
                    </a:cubicBezTo>
                    <a:cubicBezTo>
                      <a:pt x="173" y="3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2" y="2"/>
                    </a:cubicBezTo>
                    <a:close/>
                    <a:moveTo>
                      <a:pt x="168" y="2"/>
                    </a:moveTo>
                    <a:cubicBezTo>
                      <a:pt x="168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70" y="1"/>
                      <a:pt x="170" y="1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8" y="2"/>
                      <a:pt x="168" y="2"/>
                    </a:cubicBezTo>
                    <a:close/>
                    <a:moveTo>
                      <a:pt x="164" y="2"/>
                    </a:moveTo>
                    <a:cubicBezTo>
                      <a:pt x="164" y="1"/>
                      <a:pt x="165" y="1"/>
                      <a:pt x="165" y="1"/>
                    </a:cubicBezTo>
                    <a:cubicBezTo>
                      <a:pt x="165" y="1"/>
                      <a:pt x="165" y="1"/>
                      <a:pt x="165" y="1"/>
                    </a:cubicBezTo>
                    <a:cubicBezTo>
                      <a:pt x="166" y="1"/>
                      <a:pt x="166" y="1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4" y="2"/>
                      <a:pt x="164" y="2"/>
                    </a:cubicBezTo>
                    <a:close/>
                    <a:moveTo>
                      <a:pt x="160" y="2"/>
                    </a:moveTo>
                    <a:cubicBezTo>
                      <a:pt x="160" y="1"/>
                      <a:pt x="161" y="1"/>
                      <a:pt x="161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2" y="1"/>
                      <a:pt x="162" y="1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0" y="2"/>
                      <a:pt x="160" y="2"/>
                    </a:cubicBezTo>
                    <a:close/>
                    <a:moveTo>
                      <a:pt x="157" y="3"/>
                    </a:moveTo>
                    <a:cubicBezTo>
                      <a:pt x="157" y="3"/>
                      <a:pt x="156" y="2"/>
                      <a:pt x="156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156" y="1"/>
                      <a:pt x="157" y="1"/>
                      <a:pt x="157" y="1"/>
                    </a:cubicBezTo>
                    <a:cubicBezTo>
                      <a:pt x="157" y="1"/>
                      <a:pt x="157" y="1"/>
                      <a:pt x="157" y="1"/>
                    </a:cubicBezTo>
                    <a:cubicBezTo>
                      <a:pt x="158" y="1"/>
                      <a:pt x="158" y="1"/>
                      <a:pt x="158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8" y="2"/>
                      <a:pt x="158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lose/>
                    <a:moveTo>
                      <a:pt x="152" y="2"/>
                    </a:moveTo>
                    <a:cubicBezTo>
                      <a:pt x="152" y="1"/>
                      <a:pt x="153" y="1"/>
                      <a:pt x="153" y="1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4" y="1"/>
                      <a:pt x="154" y="1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4" y="2"/>
                      <a:pt x="154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3"/>
                      <a:pt x="152" y="2"/>
                      <a:pt x="152" y="2"/>
                    </a:cubicBezTo>
                    <a:close/>
                    <a:moveTo>
                      <a:pt x="149" y="3"/>
                    </a:moveTo>
                    <a:cubicBezTo>
                      <a:pt x="149" y="3"/>
                      <a:pt x="148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8" y="1"/>
                      <a:pt x="149" y="1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50" y="1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50" y="3"/>
                      <a:pt x="149" y="3"/>
                    </a:cubicBezTo>
                    <a:cubicBezTo>
                      <a:pt x="149" y="3"/>
                      <a:pt x="149" y="3"/>
                      <a:pt x="149" y="3"/>
                    </a:cubicBezTo>
                    <a:close/>
                    <a:moveTo>
                      <a:pt x="144" y="2"/>
                    </a:moveTo>
                    <a:cubicBezTo>
                      <a:pt x="144" y="1"/>
                      <a:pt x="145" y="1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6" y="1"/>
                      <a:pt x="146" y="1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4" y="2"/>
                      <a:pt x="144" y="2"/>
                    </a:cubicBezTo>
                    <a:close/>
                    <a:moveTo>
                      <a:pt x="141" y="3"/>
                    </a:moveTo>
                    <a:cubicBezTo>
                      <a:pt x="141" y="3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1"/>
                      <a:pt x="141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42" y="1"/>
                      <a:pt x="142" y="1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2" y="3"/>
                      <a:pt x="141" y="3"/>
                    </a:cubicBezTo>
                    <a:cubicBezTo>
                      <a:pt x="141" y="3"/>
                      <a:pt x="141" y="3"/>
                      <a:pt x="141" y="3"/>
                    </a:cubicBezTo>
                    <a:close/>
                    <a:moveTo>
                      <a:pt x="136" y="2"/>
                    </a:moveTo>
                    <a:cubicBezTo>
                      <a:pt x="136" y="1"/>
                      <a:pt x="137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8" y="1"/>
                      <a:pt x="138" y="1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6" y="2"/>
                      <a:pt x="136" y="2"/>
                    </a:cubicBezTo>
                    <a:close/>
                    <a:moveTo>
                      <a:pt x="132" y="2"/>
                    </a:moveTo>
                    <a:cubicBezTo>
                      <a:pt x="132" y="1"/>
                      <a:pt x="133" y="1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1"/>
                      <a:pt x="134" y="1"/>
                      <a:pt x="134" y="2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4" y="2"/>
                      <a:pt x="134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2" y="2"/>
                      <a:pt x="132" y="2"/>
                    </a:cubicBezTo>
                    <a:close/>
                    <a:moveTo>
                      <a:pt x="128" y="2"/>
                    </a:moveTo>
                    <a:cubicBezTo>
                      <a:pt x="128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30" y="1"/>
                      <a:pt x="130" y="1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9" y="3"/>
                      <a:pt x="128" y="2"/>
                      <a:pt x="128" y="2"/>
                    </a:cubicBezTo>
                    <a:close/>
                    <a:moveTo>
                      <a:pt x="124" y="2"/>
                    </a:moveTo>
                    <a:cubicBezTo>
                      <a:pt x="124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6" y="1"/>
                      <a:pt x="126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4" y="2"/>
                      <a:pt x="124" y="2"/>
                    </a:cubicBezTo>
                    <a:close/>
                    <a:moveTo>
                      <a:pt x="121" y="3"/>
                    </a:moveTo>
                    <a:cubicBezTo>
                      <a:pt x="121" y="3"/>
                      <a:pt x="120" y="2"/>
                      <a:pt x="120" y="2"/>
                    </a:cubicBezTo>
                    <a:cubicBezTo>
                      <a:pt x="120" y="2"/>
                      <a:pt x="120" y="2"/>
                      <a:pt x="120" y="2"/>
                    </a:cubicBezTo>
                    <a:cubicBezTo>
                      <a:pt x="120" y="1"/>
                      <a:pt x="121" y="1"/>
                      <a:pt x="121" y="1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2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2" y="2"/>
                      <a:pt x="122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lose/>
                    <a:moveTo>
                      <a:pt x="116" y="2"/>
                    </a:moveTo>
                    <a:cubicBezTo>
                      <a:pt x="116" y="1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8" y="1"/>
                      <a:pt x="118" y="1"/>
                      <a:pt x="118" y="2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2"/>
                      <a:pt x="118" y="3"/>
                      <a:pt x="117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6" y="3"/>
                      <a:pt x="116" y="2"/>
                      <a:pt x="116" y="2"/>
                    </a:cubicBezTo>
                    <a:close/>
                    <a:moveTo>
                      <a:pt x="113" y="3"/>
                    </a:moveTo>
                    <a:cubicBezTo>
                      <a:pt x="112" y="3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1"/>
                      <a:pt x="112" y="1"/>
                      <a:pt x="113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4" y="1"/>
                      <a:pt x="114" y="1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3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lose/>
                    <a:moveTo>
                      <a:pt x="108" y="2"/>
                    </a:moveTo>
                    <a:cubicBezTo>
                      <a:pt x="108" y="1"/>
                      <a:pt x="108" y="1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10" y="1"/>
                      <a:pt x="110" y="1"/>
                      <a:pt x="11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10" y="3"/>
                      <a:pt x="109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3"/>
                      <a:pt x="108" y="2"/>
                      <a:pt x="108" y="2"/>
                    </a:cubicBezTo>
                    <a:close/>
                    <a:moveTo>
                      <a:pt x="105" y="3"/>
                    </a:moveTo>
                    <a:cubicBezTo>
                      <a:pt x="104" y="3"/>
                      <a:pt x="104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5" y="1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6" y="1"/>
                      <a:pt x="106" y="1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6" y="3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lose/>
                    <a:moveTo>
                      <a:pt x="100" y="2"/>
                    </a:moveTo>
                    <a:cubicBezTo>
                      <a:pt x="100" y="1"/>
                      <a:pt x="100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2" y="1"/>
                      <a:pt x="102" y="1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2"/>
                      <a:pt x="100" y="2"/>
                    </a:cubicBezTo>
                    <a:close/>
                    <a:moveTo>
                      <a:pt x="96" y="2"/>
                    </a:moveTo>
                    <a:cubicBezTo>
                      <a:pt x="96" y="1"/>
                      <a:pt x="96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3"/>
                      <a:pt x="96" y="2"/>
                      <a:pt x="96" y="2"/>
                    </a:cubicBezTo>
                    <a:close/>
                    <a:moveTo>
                      <a:pt x="92" y="2"/>
                    </a:moveTo>
                    <a:cubicBezTo>
                      <a:pt x="92" y="1"/>
                      <a:pt x="92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4" y="1"/>
                      <a:pt x="94" y="1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4" y="2"/>
                      <a:pt x="94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3"/>
                      <a:pt x="92" y="2"/>
                      <a:pt x="92" y="2"/>
                    </a:cubicBezTo>
                    <a:close/>
                    <a:moveTo>
                      <a:pt x="88" y="2"/>
                    </a:moveTo>
                    <a:cubicBezTo>
                      <a:pt x="88" y="1"/>
                      <a:pt x="88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1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2"/>
                      <a:pt x="90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2"/>
                      <a:pt x="88" y="2"/>
                    </a:cubicBezTo>
                    <a:close/>
                    <a:moveTo>
                      <a:pt x="84" y="2"/>
                    </a:moveTo>
                    <a:cubicBezTo>
                      <a:pt x="84" y="1"/>
                      <a:pt x="84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5" y="3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4" y="2"/>
                      <a:pt x="84" y="2"/>
                    </a:cubicBezTo>
                    <a:close/>
                    <a:moveTo>
                      <a:pt x="80" y="2"/>
                    </a:moveTo>
                    <a:cubicBezTo>
                      <a:pt x="80" y="1"/>
                      <a:pt x="80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2" y="1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2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0" y="3"/>
                      <a:pt x="80" y="2"/>
                      <a:pt x="80" y="2"/>
                    </a:cubicBezTo>
                    <a:close/>
                    <a:moveTo>
                      <a:pt x="77" y="3"/>
                    </a:moveTo>
                    <a:cubicBezTo>
                      <a:pt x="76" y="3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1"/>
                      <a:pt x="76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8" y="1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7" y="3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lose/>
                    <a:moveTo>
                      <a:pt x="72" y="2"/>
                    </a:moveTo>
                    <a:cubicBezTo>
                      <a:pt x="72" y="1"/>
                      <a:pt x="72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2" y="3"/>
                      <a:pt x="72" y="2"/>
                      <a:pt x="72" y="2"/>
                    </a:cubicBezTo>
                    <a:close/>
                    <a:moveTo>
                      <a:pt x="69" y="3"/>
                    </a:moveTo>
                    <a:cubicBezTo>
                      <a:pt x="68" y="3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lose/>
                    <a:moveTo>
                      <a:pt x="64" y="2"/>
                    </a:moveTo>
                    <a:cubicBezTo>
                      <a:pt x="64" y="1"/>
                      <a:pt x="64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2"/>
                      <a:pt x="64" y="2"/>
                    </a:cubicBezTo>
                    <a:close/>
                    <a:moveTo>
                      <a:pt x="61" y="3"/>
                    </a:moveTo>
                    <a:cubicBezTo>
                      <a:pt x="60" y="3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1"/>
                      <a:pt x="60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2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lose/>
                    <a:moveTo>
                      <a:pt x="56" y="2"/>
                    </a:moveTo>
                    <a:cubicBezTo>
                      <a:pt x="56" y="1"/>
                      <a:pt x="56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8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2"/>
                      <a:pt x="56" y="2"/>
                    </a:cubicBezTo>
                    <a:close/>
                    <a:moveTo>
                      <a:pt x="52" y="2"/>
                    </a:moveTo>
                    <a:cubicBezTo>
                      <a:pt x="52" y="1"/>
                      <a:pt x="52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4" y="1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2"/>
                      <a:pt x="52" y="2"/>
                    </a:cubicBezTo>
                    <a:close/>
                    <a:moveTo>
                      <a:pt x="48" y="1"/>
                    </a:moveTo>
                    <a:cubicBezTo>
                      <a:pt x="48" y="1"/>
                      <a:pt x="48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50" y="1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2"/>
                      <a:pt x="48" y="1"/>
                    </a:cubicBezTo>
                    <a:close/>
                    <a:moveTo>
                      <a:pt x="44" y="1"/>
                    </a:moveTo>
                    <a:cubicBezTo>
                      <a:pt x="44" y="1"/>
                      <a:pt x="44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1"/>
                    </a:cubicBezTo>
                    <a:close/>
                    <a:moveTo>
                      <a:pt x="41" y="2"/>
                    </a:moveTo>
                    <a:cubicBezTo>
                      <a:pt x="40" y="2"/>
                      <a:pt x="40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lose/>
                    <a:moveTo>
                      <a:pt x="36" y="1"/>
                    </a:moveTo>
                    <a:cubicBezTo>
                      <a:pt x="36" y="1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2"/>
                      <a:pt x="36" y="1"/>
                    </a:cubicBezTo>
                    <a:close/>
                    <a:moveTo>
                      <a:pt x="33" y="2"/>
                    </a:moveTo>
                    <a:cubicBezTo>
                      <a:pt x="32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lose/>
                    <a:moveTo>
                      <a:pt x="28" y="1"/>
                    </a:moveTo>
                    <a:cubicBezTo>
                      <a:pt x="28" y="1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1"/>
                    </a:cubicBezTo>
                    <a:close/>
                    <a:moveTo>
                      <a:pt x="25" y="2"/>
                    </a:moveTo>
                    <a:cubicBezTo>
                      <a:pt x="24" y="2"/>
                      <a:pt x="24" y="2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lose/>
                    <a:moveTo>
                      <a:pt x="20" y="1"/>
                    </a:moveTo>
                    <a:cubicBezTo>
                      <a:pt x="20" y="1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1"/>
                    </a:cubicBezTo>
                    <a:close/>
                    <a:moveTo>
                      <a:pt x="5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630"/>
              <p:cNvSpPr>
                <a:spLocks noEditPoints="1"/>
              </p:cNvSpPr>
              <p:nvPr/>
            </p:nvSpPr>
            <p:spPr bwMode="auto">
              <a:xfrm>
                <a:off x="7432908" y="4661769"/>
                <a:ext cx="3243728" cy="670578"/>
              </a:xfrm>
              <a:custGeom>
                <a:avLst/>
                <a:gdLst>
                  <a:gd name="T0" fmla="*/ 1 w 170"/>
                  <a:gd name="T1" fmla="*/ 35 h 35"/>
                  <a:gd name="T2" fmla="*/ 6 w 170"/>
                  <a:gd name="T3" fmla="*/ 33 h 35"/>
                  <a:gd name="T4" fmla="*/ 8 w 170"/>
                  <a:gd name="T5" fmla="*/ 33 h 35"/>
                  <a:gd name="T6" fmla="*/ 9 w 170"/>
                  <a:gd name="T7" fmla="*/ 33 h 35"/>
                  <a:gd name="T8" fmla="*/ 14 w 170"/>
                  <a:gd name="T9" fmla="*/ 31 h 35"/>
                  <a:gd name="T10" fmla="*/ 16 w 170"/>
                  <a:gd name="T11" fmla="*/ 30 h 35"/>
                  <a:gd name="T12" fmla="*/ 16 w 170"/>
                  <a:gd name="T13" fmla="*/ 32 h 35"/>
                  <a:gd name="T14" fmla="*/ 21 w 170"/>
                  <a:gd name="T15" fmla="*/ 31 h 35"/>
                  <a:gd name="T16" fmla="*/ 24 w 170"/>
                  <a:gd name="T17" fmla="*/ 28 h 35"/>
                  <a:gd name="T18" fmla="*/ 23 w 170"/>
                  <a:gd name="T19" fmla="*/ 29 h 35"/>
                  <a:gd name="T20" fmla="*/ 28 w 170"/>
                  <a:gd name="T21" fmla="*/ 29 h 35"/>
                  <a:gd name="T22" fmla="*/ 33 w 170"/>
                  <a:gd name="T23" fmla="*/ 28 h 35"/>
                  <a:gd name="T24" fmla="*/ 35 w 170"/>
                  <a:gd name="T25" fmla="*/ 27 h 35"/>
                  <a:gd name="T26" fmla="*/ 36 w 170"/>
                  <a:gd name="T27" fmla="*/ 28 h 35"/>
                  <a:gd name="T28" fmla="*/ 41 w 170"/>
                  <a:gd name="T29" fmla="*/ 26 h 35"/>
                  <a:gd name="T30" fmla="*/ 44 w 170"/>
                  <a:gd name="T31" fmla="*/ 24 h 35"/>
                  <a:gd name="T32" fmla="*/ 44 w 170"/>
                  <a:gd name="T33" fmla="*/ 26 h 35"/>
                  <a:gd name="T34" fmla="*/ 48 w 170"/>
                  <a:gd name="T35" fmla="*/ 26 h 35"/>
                  <a:gd name="T36" fmla="*/ 51 w 170"/>
                  <a:gd name="T37" fmla="*/ 23 h 35"/>
                  <a:gd name="T38" fmla="*/ 51 w 170"/>
                  <a:gd name="T39" fmla="*/ 24 h 35"/>
                  <a:gd name="T40" fmla="*/ 56 w 170"/>
                  <a:gd name="T41" fmla="*/ 24 h 35"/>
                  <a:gd name="T42" fmla="*/ 60 w 170"/>
                  <a:gd name="T43" fmla="*/ 22 h 35"/>
                  <a:gd name="T44" fmla="*/ 62 w 170"/>
                  <a:gd name="T45" fmla="*/ 22 h 35"/>
                  <a:gd name="T46" fmla="*/ 63 w 170"/>
                  <a:gd name="T47" fmla="*/ 23 h 35"/>
                  <a:gd name="T48" fmla="*/ 68 w 170"/>
                  <a:gd name="T49" fmla="*/ 21 h 35"/>
                  <a:gd name="T50" fmla="*/ 71 w 170"/>
                  <a:gd name="T51" fmla="*/ 19 h 35"/>
                  <a:gd name="T52" fmla="*/ 71 w 170"/>
                  <a:gd name="T53" fmla="*/ 21 h 35"/>
                  <a:gd name="T54" fmla="*/ 75 w 170"/>
                  <a:gd name="T55" fmla="*/ 20 h 35"/>
                  <a:gd name="T56" fmla="*/ 79 w 170"/>
                  <a:gd name="T57" fmla="*/ 17 h 35"/>
                  <a:gd name="T58" fmla="*/ 78 w 170"/>
                  <a:gd name="T59" fmla="*/ 19 h 35"/>
                  <a:gd name="T60" fmla="*/ 83 w 170"/>
                  <a:gd name="T61" fmla="*/ 19 h 35"/>
                  <a:gd name="T62" fmla="*/ 88 w 170"/>
                  <a:gd name="T63" fmla="*/ 17 h 35"/>
                  <a:gd name="T64" fmla="*/ 90 w 170"/>
                  <a:gd name="T65" fmla="*/ 16 h 35"/>
                  <a:gd name="T66" fmla="*/ 91 w 170"/>
                  <a:gd name="T67" fmla="*/ 17 h 35"/>
                  <a:gd name="T68" fmla="*/ 95 w 170"/>
                  <a:gd name="T69" fmla="*/ 15 h 35"/>
                  <a:gd name="T70" fmla="*/ 98 w 170"/>
                  <a:gd name="T71" fmla="*/ 14 h 35"/>
                  <a:gd name="T72" fmla="*/ 98 w 170"/>
                  <a:gd name="T73" fmla="*/ 16 h 35"/>
                  <a:gd name="T74" fmla="*/ 102 w 170"/>
                  <a:gd name="T75" fmla="*/ 15 h 35"/>
                  <a:gd name="T76" fmla="*/ 106 w 170"/>
                  <a:gd name="T77" fmla="*/ 12 h 35"/>
                  <a:gd name="T78" fmla="*/ 105 w 170"/>
                  <a:gd name="T79" fmla="*/ 13 h 35"/>
                  <a:gd name="T80" fmla="*/ 110 w 170"/>
                  <a:gd name="T81" fmla="*/ 13 h 35"/>
                  <a:gd name="T82" fmla="*/ 115 w 170"/>
                  <a:gd name="T83" fmla="*/ 11 h 35"/>
                  <a:gd name="T84" fmla="*/ 117 w 170"/>
                  <a:gd name="T85" fmla="*/ 11 h 35"/>
                  <a:gd name="T86" fmla="*/ 118 w 170"/>
                  <a:gd name="T87" fmla="*/ 12 h 35"/>
                  <a:gd name="T88" fmla="*/ 123 w 170"/>
                  <a:gd name="T89" fmla="*/ 10 h 35"/>
                  <a:gd name="T90" fmla="*/ 125 w 170"/>
                  <a:gd name="T91" fmla="*/ 8 h 35"/>
                  <a:gd name="T92" fmla="*/ 126 w 170"/>
                  <a:gd name="T93" fmla="*/ 10 h 35"/>
                  <a:gd name="T94" fmla="*/ 130 w 170"/>
                  <a:gd name="T95" fmla="*/ 9 h 35"/>
                  <a:gd name="T96" fmla="*/ 133 w 170"/>
                  <a:gd name="T97" fmla="*/ 7 h 35"/>
                  <a:gd name="T98" fmla="*/ 132 w 170"/>
                  <a:gd name="T99" fmla="*/ 8 h 35"/>
                  <a:gd name="T100" fmla="*/ 137 w 170"/>
                  <a:gd name="T101" fmla="*/ 8 h 35"/>
                  <a:gd name="T102" fmla="*/ 142 w 170"/>
                  <a:gd name="T103" fmla="*/ 6 h 35"/>
                  <a:gd name="T104" fmla="*/ 144 w 170"/>
                  <a:gd name="T105" fmla="*/ 6 h 35"/>
                  <a:gd name="T106" fmla="*/ 145 w 170"/>
                  <a:gd name="T107" fmla="*/ 6 h 35"/>
                  <a:gd name="T108" fmla="*/ 150 w 170"/>
                  <a:gd name="T109" fmla="*/ 4 h 35"/>
                  <a:gd name="T110" fmla="*/ 153 w 170"/>
                  <a:gd name="T111" fmla="*/ 3 h 35"/>
                  <a:gd name="T112" fmla="*/ 153 w 170"/>
                  <a:gd name="T113" fmla="*/ 5 h 35"/>
                  <a:gd name="T114" fmla="*/ 157 w 170"/>
                  <a:gd name="T115" fmla="*/ 4 h 35"/>
                  <a:gd name="T116" fmla="*/ 160 w 170"/>
                  <a:gd name="T117" fmla="*/ 1 h 35"/>
                  <a:gd name="T118" fmla="*/ 160 w 170"/>
                  <a:gd name="T119" fmla="*/ 3 h 35"/>
                  <a:gd name="T120" fmla="*/ 165 w 170"/>
                  <a:gd name="T121" fmla="*/ 3 h 35"/>
                  <a:gd name="T122" fmla="*/ 169 w 170"/>
                  <a:gd name="T12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" h="35">
                    <a:moveTo>
                      <a:pt x="0" y="34"/>
                    </a:moveTo>
                    <a:cubicBezTo>
                      <a:pt x="0" y="34"/>
                      <a:pt x="0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4"/>
                    </a:cubicBezTo>
                    <a:close/>
                    <a:moveTo>
                      <a:pt x="4" y="33"/>
                    </a:moveTo>
                    <a:cubicBezTo>
                      <a:pt x="4" y="33"/>
                      <a:pt x="4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6" y="32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4"/>
                      <a:pt x="4" y="33"/>
                    </a:cubicBezTo>
                    <a:close/>
                    <a:moveTo>
                      <a:pt x="8" y="33"/>
                    </a:move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3"/>
                      <a:pt x="8" y="33"/>
                      <a:pt x="8" y="33"/>
                    </a:cubicBezTo>
                    <a:close/>
                    <a:moveTo>
                      <a:pt x="12" y="32"/>
                    </a:moveTo>
                    <a:cubicBezTo>
                      <a:pt x="11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30"/>
                      <a:pt x="13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2"/>
                      <a:pt x="13" y="32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2"/>
                      <a:pt x="12" y="32"/>
                    </a:cubicBezTo>
                    <a:close/>
                    <a:moveTo>
                      <a:pt x="15" y="31"/>
                    </a:move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7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5" y="31"/>
                    </a:cubicBezTo>
                    <a:close/>
                    <a:moveTo>
                      <a:pt x="19" y="30"/>
                    </a:moveTo>
                    <a:cubicBezTo>
                      <a:pt x="19" y="30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1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19" y="31"/>
                      <a:pt x="19" y="30"/>
                    </a:cubicBezTo>
                    <a:close/>
                    <a:moveTo>
                      <a:pt x="23" y="29"/>
                    </a:moveTo>
                    <a:cubicBezTo>
                      <a:pt x="23" y="29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30"/>
                      <a:pt x="25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3" y="30"/>
                      <a:pt x="23" y="29"/>
                    </a:cubicBezTo>
                    <a:close/>
                    <a:moveTo>
                      <a:pt x="27" y="29"/>
                    </a:moveTo>
                    <a:cubicBezTo>
                      <a:pt x="27" y="28"/>
                      <a:pt x="27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7" y="29"/>
                      <a:pt x="27" y="29"/>
                    </a:cubicBezTo>
                    <a:close/>
                    <a:moveTo>
                      <a:pt x="31" y="28"/>
                    </a:moveTo>
                    <a:cubicBezTo>
                      <a:pt x="31" y="27"/>
                      <a:pt x="31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1" y="28"/>
                      <a:pt x="31" y="28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7" y="26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5" y="28"/>
                      <a:pt x="35" y="27"/>
                    </a:cubicBezTo>
                    <a:close/>
                    <a:moveTo>
                      <a:pt x="39" y="26"/>
                    </a:moveTo>
                    <a:cubicBezTo>
                      <a:pt x="39" y="26"/>
                      <a:pt x="39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7"/>
                      <a:pt x="41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9" y="27"/>
                      <a:pt x="39" y="27"/>
                      <a:pt x="39" y="26"/>
                    </a:cubicBezTo>
                    <a:close/>
                    <a:moveTo>
                      <a:pt x="43" y="26"/>
                    </a:moveTo>
                    <a:cubicBezTo>
                      <a:pt x="43" y="25"/>
                      <a:pt x="43" y="25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3" y="26"/>
                      <a:pt x="43" y="26"/>
                      <a:pt x="43" y="26"/>
                    </a:cubicBezTo>
                    <a:close/>
                    <a:moveTo>
                      <a:pt x="47" y="25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8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5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5"/>
                      <a:pt x="47" y="25"/>
                    </a:cubicBezTo>
                    <a:close/>
                    <a:moveTo>
                      <a:pt x="51" y="24"/>
                    </a:moveTo>
                    <a:cubicBezTo>
                      <a:pt x="50" y="24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1" y="25"/>
                      <a:pt x="51" y="25"/>
                      <a:pt x="51" y="24"/>
                    </a:cubicBezTo>
                    <a:close/>
                    <a:moveTo>
                      <a:pt x="54" y="23"/>
                    </a:moveTo>
                    <a:cubicBezTo>
                      <a:pt x="54" y="23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6" y="22"/>
                      <a:pt x="56" y="22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7" y="23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4" y="23"/>
                    </a:cubicBezTo>
                    <a:close/>
                    <a:moveTo>
                      <a:pt x="58" y="23"/>
                    </a:moveTo>
                    <a:cubicBezTo>
                      <a:pt x="58" y="22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21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8" y="23"/>
                      <a:pt x="58" y="23"/>
                    </a:cubicBezTo>
                    <a:close/>
                    <a:moveTo>
                      <a:pt x="62" y="22"/>
                    </a:moveTo>
                    <a:cubicBezTo>
                      <a:pt x="62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0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2"/>
                      <a:pt x="64" y="22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2" y="22"/>
                      <a:pt x="62" y="22"/>
                    </a:cubicBezTo>
                    <a:close/>
                    <a:moveTo>
                      <a:pt x="66" y="21"/>
                    </a:moveTo>
                    <a:cubicBezTo>
                      <a:pt x="66" y="20"/>
                      <a:pt x="66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1"/>
                      <a:pt x="66" y="21"/>
                    </a:cubicBezTo>
                    <a:close/>
                    <a:moveTo>
                      <a:pt x="70" y="20"/>
                    </a:moveTo>
                    <a:cubicBezTo>
                      <a:pt x="70" y="20"/>
                      <a:pt x="70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2" y="19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0" y="21"/>
                      <a:pt x="70" y="20"/>
                    </a:cubicBezTo>
                    <a:close/>
                    <a:moveTo>
                      <a:pt x="74" y="19"/>
                    </a:moveTo>
                    <a:cubicBezTo>
                      <a:pt x="74" y="19"/>
                      <a:pt x="74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20"/>
                      <a:pt x="76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4" y="20"/>
                      <a:pt x="74" y="20"/>
                      <a:pt x="74" y="19"/>
                    </a:cubicBezTo>
                    <a:close/>
                    <a:moveTo>
                      <a:pt x="78" y="19"/>
                    </a:moveTo>
                    <a:cubicBezTo>
                      <a:pt x="78" y="18"/>
                      <a:pt x="78" y="18"/>
                      <a:pt x="79" y="17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9"/>
                      <a:pt x="80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19"/>
                      <a:pt x="78" y="19"/>
                      <a:pt x="78" y="19"/>
                    </a:cubicBezTo>
                    <a:close/>
                    <a:moveTo>
                      <a:pt x="82" y="18"/>
                    </a:moveTo>
                    <a:cubicBezTo>
                      <a:pt x="82" y="17"/>
                      <a:pt x="82" y="17"/>
                      <a:pt x="83" y="17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4" y="17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2" y="19"/>
                      <a:pt x="82" y="18"/>
                      <a:pt x="82" y="18"/>
                    </a:cubicBezTo>
                    <a:close/>
                    <a:moveTo>
                      <a:pt x="86" y="17"/>
                    </a:moveTo>
                    <a:cubicBezTo>
                      <a:pt x="86" y="17"/>
                      <a:pt x="86" y="16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7" y="16"/>
                      <a:pt x="87" y="16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6" y="18"/>
                      <a:pt x="86" y="18"/>
                      <a:pt x="86" y="17"/>
                    </a:cubicBezTo>
                    <a:close/>
                    <a:moveTo>
                      <a:pt x="90" y="16"/>
                    </a:moveTo>
                    <a:cubicBezTo>
                      <a:pt x="89" y="16"/>
                      <a:pt x="90" y="15"/>
                      <a:pt x="90" y="15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1" y="15"/>
                      <a:pt x="91" y="15"/>
                      <a:pt x="91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2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0" y="17"/>
                      <a:pt x="90" y="17"/>
                      <a:pt x="90" y="16"/>
                    </a:cubicBezTo>
                    <a:close/>
                    <a:moveTo>
                      <a:pt x="93" y="16"/>
                    </a:moveTo>
                    <a:cubicBezTo>
                      <a:pt x="93" y="15"/>
                      <a:pt x="94" y="15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3" y="16"/>
                    </a:cubicBezTo>
                    <a:close/>
                    <a:moveTo>
                      <a:pt x="97" y="15"/>
                    </a:moveTo>
                    <a:cubicBezTo>
                      <a:pt x="97" y="14"/>
                      <a:pt x="98" y="14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7" y="15"/>
                      <a:pt x="97" y="15"/>
                    </a:cubicBezTo>
                    <a:close/>
                    <a:moveTo>
                      <a:pt x="101" y="14"/>
                    </a:moveTo>
                    <a:cubicBezTo>
                      <a:pt x="101" y="14"/>
                      <a:pt x="101" y="13"/>
                      <a:pt x="102" y="13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103" y="13"/>
                      <a:pt x="103" y="13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5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1" y="15"/>
                      <a:pt x="101" y="14"/>
                    </a:cubicBezTo>
                    <a:close/>
                    <a:moveTo>
                      <a:pt x="105" y="13"/>
                    </a:moveTo>
                    <a:cubicBezTo>
                      <a:pt x="105" y="13"/>
                      <a:pt x="105" y="12"/>
                      <a:pt x="106" y="12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2"/>
                      <a:pt x="107" y="12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5" y="14"/>
                      <a:pt x="105" y="13"/>
                    </a:cubicBezTo>
                    <a:close/>
                    <a:moveTo>
                      <a:pt x="109" y="13"/>
                    </a:moveTo>
                    <a:cubicBezTo>
                      <a:pt x="109" y="12"/>
                      <a:pt x="109" y="11"/>
                      <a:pt x="110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10" y="11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3"/>
                      <a:pt x="111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09" y="13"/>
                      <a:pt x="109" y="13"/>
                    </a:cubicBezTo>
                    <a:close/>
                    <a:moveTo>
                      <a:pt x="113" y="12"/>
                    </a:moveTo>
                    <a:cubicBezTo>
                      <a:pt x="113" y="11"/>
                      <a:pt x="113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0"/>
                      <a:pt x="115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2"/>
                      <a:pt x="115" y="12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3" y="13"/>
                      <a:pt x="113" y="12"/>
                      <a:pt x="113" y="12"/>
                    </a:cubicBezTo>
                    <a:close/>
                    <a:moveTo>
                      <a:pt x="117" y="11"/>
                    </a:moveTo>
                    <a:cubicBezTo>
                      <a:pt x="117" y="10"/>
                      <a:pt x="117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9" y="10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7" y="12"/>
                      <a:pt x="117" y="11"/>
                      <a:pt x="117" y="11"/>
                    </a:cubicBezTo>
                    <a:close/>
                    <a:moveTo>
                      <a:pt x="121" y="10"/>
                    </a:moveTo>
                    <a:cubicBezTo>
                      <a:pt x="121" y="10"/>
                      <a:pt x="121" y="9"/>
                      <a:pt x="121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2" y="9"/>
                      <a:pt x="123" y="9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2" y="11"/>
                      <a:pt x="122" y="11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1" y="11"/>
                      <a:pt x="121" y="11"/>
                      <a:pt x="121" y="10"/>
                    </a:cubicBezTo>
                    <a:close/>
                    <a:moveTo>
                      <a:pt x="125" y="9"/>
                    </a:moveTo>
                    <a:cubicBezTo>
                      <a:pt x="124" y="9"/>
                      <a:pt x="125" y="8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6" y="8"/>
                      <a:pt x="126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7" y="10"/>
                      <a:pt x="126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5" y="10"/>
                      <a:pt x="125" y="10"/>
                      <a:pt x="125" y="9"/>
                    </a:cubicBezTo>
                    <a:close/>
                    <a:moveTo>
                      <a:pt x="128" y="9"/>
                    </a:moveTo>
                    <a:cubicBezTo>
                      <a:pt x="128" y="8"/>
                      <a:pt x="129" y="8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30" y="7"/>
                      <a:pt x="130" y="8"/>
                      <a:pt x="130" y="8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1" y="9"/>
                      <a:pt x="130" y="9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0" y="9"/>
                      <a:pt x="130" y="9"/>
                      <a:pt x="129" y="9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29" y="9"/>
                      <a:pt x="129" y="9"/>
                      <a:pt x="128" y="9"/>
                    </a:cubicBezTo>
                    <a:close/>
                    <a:moveTo>
                      <a:pt x="132" y="8"/>
                    </a:moveTo>
                    <a:cubicBezTo>
                      <a:pt x="132" y="7"/>
                      <a:pt x="133" y="7"/>
                      <a:pt x="133" y="7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4" y="7"/>
                      <a:pt x="134" y="7"/>
                      <a:pt x="134" y="8"/>
                    </a:cubicBezTo>
                    <a:cubicBezTo>
                      <a:pt x="134" y="8"/>
                      <a:pt x="134" y="8"/>
                      <a:pt x="134" y="8"/>
                    </a:cubicBezTo>
                    <a:cubicBezTo>
                      <a:pt x="134" y="8"/>
                      <a:pt x="134" y="9"/>
                      <a:pt x="134" y="9"/>
                    </a:cubicBezTo>
                    <a:cubicBezTo>
                      <a:pt x="134" y="9"/>
                      <a:pt x="134" y="9"/>
                      <a:pt x="134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3" y="9"/>
                      <a:pt x="132" y="8"/>
                      <a:pt x="132" y="8"/>
                    </a:cubicBezTo>
                    <a:close/>
                    <a:moveTo>
                      <a:pt x="136" y="7"/>
                    </a:moveTo>
                    <a:cubicBezTo>
                      <a:pt x="136" y="7"/>
                      <a:pt x="137" y="6"/>
                      <a:pt x="137" y="6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8" y="6"/>
                      <a:pt x="138" y="6"/>
                      <a:pt x="138" y="7"/>
                    </a:cubicBezTo>
                    <a:cubicBezTo>
                      <a:pt x="138" y="7"/>
                      <a:pt x="138" y="7"/>
                      <a:pt x="138" y="7"/>
                    </a:cubicBezTo>
                    <a:cubicBezTo>
                      <a:pt x="138" y="7"/>
                      <a:pt x="138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6" y="8"/>
                      <a:pt x="136" y="7"/>
                    </a:cubicBezTo>
                    <a:close/>
                    <a:moveTo>
                      <a:pt x="140" y="6"/>
                    </a:moveTo>
                    <a:cubicBezTo>
                      <a:pt x="140" y="6"/>
                      <a:pt x="140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2" y="5"/>
                      <a:pt x="142" y="5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7"/>
                      <a:pt x="142" y="7"/>
                      <a:pt x="141" y="7"/>
                    </a:cubicBezTo>
                    <a:cubicBezTo>
                      <a:pt x="141" y="7"/>
                      <a:pt x="141" y="7"/>
                      <a:pt x="141" y="7"/>
                    </a:cubicBezTo>
                    <a:cubicBezTo>
                      <a:pt x="141" y="7"/>
                      <a:pt x="141" y="7"/>
                      <a:pt x="141" y="7"/>
                    </a:cubicBezTo>
                    <a:cubicBezTo>
                      <a:pt x="141" y="7"/>
                      <a:pt x="141" y="7"/>
                      <a:pt x="141" y="7"/>
                    </a:cubicBezTo>
                    <a:cubicBezTo>
                      <a:pt x="141" y="7"/>
                      <a:pt x="140" y="7"/>
                      <a:pt x="140" y="6"/>
                    </a:cubicBezTo>
                    <a:close/>
                    <a:moveTo>
                      <a:pt x="144" y="6"/>
                    </a:moveTo>
                    <a:cubicBezTo>
                      <a:pt x="144" y="5"/>
                      <a:pt x="144" y="5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6" y="5"/>
                      <a:pt x="146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6" y="6"/>
                      <a:pt x="146" y="6"/>
                      <a:pt x="145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5" y="6"/>
                      <a:pt x="144" y="6"/>
                      <a:pt x="144" y="6"/>
                    </a:cubicBezTo>
                    <a:close/>
                    <a:moveTo>
                      <a:pt x="148" y="5"/>
                    </a:moveTo>
                    <a:cubicBezTo>
                      <a:pt x="148" y="4"/>
                      <a:pt x="148" y="4"/>
                      <a:pt x="149" y="4"/>
                    </a:cubicBezTo>
                    <a:cubicBezTo>
                      <a:pt x="149" y="4"/>
                      <a:pt x="149" y="4"/>
                      <a:pt x="149" y="4"/>
                    </a:cubicBezTo>
                    <a:cubicBezTo>
                      <a:pt x="149" y="4"/>
                      <a:pt x="150" y="4"/>
                      <a:pt x="150" y="4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5"/>
                      <a:pt x="150" y="5"/>
                      <a:pt x="149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8" y="6"/>
                      <a:pt x="148" y="5"/>
                      <a:pt x="148" y="5"/>
                    </a:cubicBezTo>
                    <a:close/>
                    <a:moveTo>
                      <a:pt x="152" y="4"/>
                    </a:moveTo>
                    <a:cubicBezTo>
                      <a:pt x="152" y="4"/>
                      <a:pt x="152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3"/>
                      <a:pt x="154" y="3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4" y="5"/>
                      <a:pt x="153" y="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2" y="5"/>
                      <a:pt x="152" y="5"/>
                      <a:pt x="152" y="4"/>
                    </a:cubicBezTo>
                    <a:close/>
                    <a:moveTo>
                      <a:pt x="156" y="3"/>
                    </a:moveTo>
                    <a:cubicBezTo>
                      <a:pt x="156" y="3"/>
                      <a:pt x="156" y="2"/>
                      <a:pt x="157" y="2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57" y="2"/>
                      <a:pt x="158" y="2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6" y="4"/>
                      <a:pt x="156" y="4"/>
                      <a:pt x="156" y="3"/>
                    </a:cubicBezTo>
                    <a:close/>
                    <a:moveTo>
                      <a:pt x="160" y="3"/>
                    </a:moveTo>
                    <a:cubicBezTo>
                      <a:pt x="160" y="2"/>
                      <a:pt x="160" y="1"/>
                      <a:pt x="160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1" y="1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3"/>
                      <a:pt x="161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0" y="3"/>
                      <a:pt x="160" y="3"/>
                      <a:pt x="160" y="3"/>
                    </a:cubicBezTo>
                    <a:close/>
                    <a:moveTo>
                      <a:pt x="164" y="2"/>
                    </a:moveTo>
                    <a:cubicBezTo>
                      <a:pt x="163" y="1"/>
                      <a:pt x="164" y="1"/>
                      <a:pt x="164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5" y="0"/>
                      <a:pt x="165" y="1"/>
                      <a:pt x="166" y="1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6" y="2"/>
                      <a:pt x="165" y="2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4" y="3"/>
                      <a:pt x="164" y="2"/>
                      <a:pt x="164" y="2"/>
                    </a:cubicBezTo>
                    <a:close/>
                    <a:moveTo>
                      <a:pt x="167" y="1"/>
                    </a:moveTo>
                    <a:cubicBezTo>
                      <a:pt x="167" y="0"/>
                      <a:pt x="168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69" y="0"/>
                      <a:pt x="169" y="0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70" y="1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8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8" y="2"/>
                      <a:pt x="168" y="1"/>
                      <a:pt x="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632"/>
              <p:cNvSpPr>
                <a:spLocks noEditPoints="1"/>
              </p:cNvSpPr>
              <p:nvPr/>
            </p:nvSpPr>
            <p:spPr bwMode="auto">
              <a:xfrm>
                <a:off x="7432908" y="5313633"/>
                <a:ext cx="2442153" cy="38987"/>
              </a:xfrm>
              <a:custGeom>
                <a:avLst/>
                <a:gdLst>
                  <a:gd name="T0" fmla="*/ 128 w 128"/>
                  <a:gd name="T1" fmla="*/ 1 h 2"/>
                  <a:gd name="T2" fmla="*/ 123 w 128"/>
                  <a:gd name="T3" fmla="*/ 0 h 2"/>
                  <a:gd name="T4" fmla="*/ 123 w 128"/>
                  <a:gd name="T5" fmla="*/ 2 h 2"/>
                  <a:gd name="T6" fmla="*/ 120 w 128"/>
                  <a:gd name="T7" fmla="*/ 1 h 2"/>
                  <a:gd name="T8" fmla="*/ 114 w 128"/>
                  <a:gd name="T9" fmla="*/ 1 h 2"/>
                  <a:gd name="T10" fmla="*/ 115 w 128"/>
                  <a:gd name="T11" fmla="*/ 2 h 2"/>
                  <a:gd name="T12" fmla="*/ 111 w 128"/>
                  <a:gd name="T13" fmla="*/ 0 h 2"/>
                  <a:gd name="T14" fmla="*/ 110 w 128"/>
                  <a:gd name="T15" fmla="*/ 1 h 2"/>
                  <a:gd name="T16" fmla="*/ 108 w 128"/>
                  <a:gd name="T17" fmla="*/ 1 h 2"/>
                  <a:gd name="T18" fmla="*/ 103 w 128"/>
                  <a:gd name="T19" fmla="*/ 0 h 2"/>
                  <a:gd name="T20" fmla="*/ 103 w 128"/>
                  <a:gd name="T21" fmla="*/ 2 h 2"/>
                  <a:gd name="T22" fmla="*/ 100 w 128"/>
                  <a:gd name="T23" fmla="*/ 1 h 2"/>
                  <a:gd name="T24" fmla="*/ 95 w 128"/>
                  <a:gd name="T25" fmla="*/ 1 h 2"/>
                  <a:gd name="T26" fmla="*/ 96 w 128"/>
                  <a:gd name="T27" fmla="*/ 2 h 2"/>
                  <a:gd name="T28" fmla="*/ 92 w 128"/>
                  <a:gd name="T29" fmla="*/ 0 h 2"/>
                  <a:gd name="T30" fmla="*/ 91 w 128"/>
                  <a:gd name="T31" fmla="*/ 1 h 2"/>
                  <a:gd name="T32" fmla="*/ 89 w 128"/>
                  <a:gd name="T33" fmla="*/ 1 h 2"/>
                  <a:gd name="T34" fmla="*/ 84 w 128"/>
                  <a:gd name="T35" fmla="*/ 0 h 2"/>
                  <a:gd name="T36" fmla="*/ 84 w 128"/>
                  <a:gd name="T37" fmla="*/ 2 h 2"/>
                  <a:gd name="T38" fmla="*/ 81 w 128"/>
                  <a:gd name="T39" fmla="*/ 1 h 2"/>
                  <a:gd name="T40" fmla="*/ 75 w 128"/>
                  <a:gd name="T41" fmla="*/ 1 h 2"/>
                  <a:gd name="T42" fmla="*/ 76 w 128"/>
                  <a:gd name="T43" fmla="*/ 2 h 2"/>
                  <a:gd name="T44" fmla="*/ 72 w 128"/>
                  <a:gd name="T45" fmla="*/ 0 h 2"/>
                  <a:gd name="T46" fmla="*/ 71 w 128"/>
                  <a:gd name="T47" fmla="*/ 1 h 2"/>
                  <a:gd name="T48" fmla="*/ 69 w 128"/>
                  <a:gd name="T49" fmla="*/ 1 h 2"/>
                  <a:gd name="T50" fmla="*/ 64 w 128"/>
                  <a:gd name="T51" fmla="*/ 0 h 2"/>
                  <a:gd name="T52" fmla="*/ 64 w 128"/>
                  <a:gd name="T53" fmla="*/ 2 h 2"/>
                  <a:gd name="T54" fmla="*/ 61 w 128"/>
                  <a:gd name="T55" fmla="*/ 1 h 2"/>
                  <a:gd name="T56" fmla="*/ 55 w 128"/>
                  <a:gd name="T57" fmla="*/ 1 h 2"/>
                  <a:gd name="T58" fmla="*/ 56 w 128"/>
                  <a:gd name="T59" fmla="*/ 2 h 2"/>
                  <a:gd name="T60" fmla="*/ 52 w 128"/>
                  <a:gd name="T61" fmla="*/ 0 h 2"/>
                  <a:gd name="T62" fmla="*/ 51 w 128"/>
                  <a:gd name="T63" fmla="*/ 1 h 2"/>
                  <a:gd name="T64" fmla="*/ 49 w 128"/>
                  <a:gd name="T65" fmla="*/ 1 h 2"/>
                  <a:gd name="T66" fmla="*/ 44 w 128"/>
                  <a:gd name="T67" fmla="*/ 0 h 2"/>
                  <a:gd name="T68" fmla="*/ 44 w 128"/>
                  <a:gd name="T69" fmla="*/ 2 h 2"/>
                  <a:gd name="T70" fmla="*/ 41 w 128"/>
                  <a:gd name="T71" fmla="*/ 1 h 2"/>
                  <a:gd name="T72" fmla="*/ 35 w 128"/>
                  <a:gd name="T73" fmla="*/ 1 h 2"/>
                  <a:gd name="T74" fmla="*/ 36 w 128"/>
                  <a:gd name="T75" fmla="*/ 2 h 2"/>
                  <a:gd name="T76" fmla="*/ 32 w 128"/>
                  <a:gd name="T77" fmla="*/ 0 h 2"/>
                  <a:gd name="T78" fmla="*/ 31 w 128"/>
                  <a:gd name="T79" fmla="*/ 1 h 2"/>
                  <a:gd name="T80" fmla="*/ 30 w 128"/>
                  <a:gd name="T81" fmla="*/ 1 h 2"/>
                  <a:gd name="T82" fmla="*/ 25 w 128"/>
                  <a:gd name="T83" fmla="*/ 0 h 2"/>
                  <a:gd name="T84" fmla="*/ 25 w 128"/>
                  <a:gd name="T85" fmla="*/ 2 h 2"/>
                  <a:gd name="T86" fmla="*/ 22 w 128"/>
                  <a:gd name="T87" fmla="*/ 1 h 2"/>
                  <a:gd name="T88" fmla="*/ 16 w 128"/>
                  <a:gd name="T89" fmla="*/ 1 h 2"/>
                  <a:gd name="T90" fmla="*/ 17 w 128"/>
                  <a:gd name="T91" fmla="*/ 2 h 2"/>
                  <a:gd name="T92" fmla="*/ 13 w 128"/>
                  <a:gd name="T93" fmla="*/ 0 h 2"/>
                  <a:gd name="T94" fmla="*/ 12 w 128"/>
                  <a:gd name="T95" fmla="*/ 1 h 2"/>
                  <a:gd name="T96" fmla="*/ 10 w 128"/>
                  <a:gd name="T97" fmla="*/ 1 h 2"/>
                  <a:gd name="T98" fmla="*/ 5 w 128"/>
                  <a:gd name="T99" fmla="*/ 0 h 2"/>
                  <a:gd name="T100" fmla="*/ 5 w 128"/>
                  <a:gd name="T101" fmla="*/ 2 h 2"/>
                  <a:gd name="T102" fmla="*/ 2 w 128"/>
                  <a:gd name="T10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" h="2">
                    <a:moveTo>
                      <a:pt x="126" y="1"/>
                    </a:moveTo>
                    <a:cubicBezTo>
                      <a:pt x="126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8" y="0"/>
                      <a:pt x="128" y="0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2"/>
                      <a:pt x="126" y="1"/>
                      <a:pt x="126" y="1"/>
                    </a:cubicBezTo>
                    <a:close/>
                    <a:moveTo>
                      <a:pt x="122" y="1"/>
                    </a:moveTo>
                    <a:cubicBezTo>
                      <a:pt x="122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4" y="0"/>
                      <a:pt x="124" y="0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1"/>
                      <a:pt x="124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2" y="1"/>
                      <a:pt x="122" y="1"/>
                    </a:cubicBezTo>
                    <a:close/>
                    <a:moveTo>
                      <a:pt x="118" y="1"/>
                    </a:moveTo>
                    <a:cubicBezTo>
                      <a:pt x="118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20" y="0"/>
                      <a:pt x="120" y="0"/>
                      <a:pt x="120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0" y="1"/>
                      <a:pt x="120" y="2"/>
                      <a:pt x="119" y="2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9" y="2"/>
                      <a:pt x="118" y="1"/>
                      <a:pt x="118" y="1"/>
                    </a:cubicBezTo>
                    <a:close/>
                    <a:moveTo>
                      <a:pt x="114" y="1"/>
                    </a:moveTo>
                    <a:cubicBezTo>
                      <a:pt x="114" y="0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6" y="0"/>
                      <a:pt x="116" y="0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4" y="1"/>
                      <a:pt x="114" y="1"/>
                    </a:cubicBezTo>
                    <a:close/>
                    <a:moveTo>
                      <a:pt x="110" y="1"/>
                    </a:moveTo>
                    <a:cubicBezTo>
                      <a:pt x="110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2" y="0"/>
                      <a:pt x="112" y="0"/>
                      <a:pt x="112" y="1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112" y="1"/>
                      <a:pt x="112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0" y="1"/>
                      <a:pt x="110" y="1"/>
                    </a:cubicBezTo>
                    <a:close/>
                    <a:moveTo>
                      <a:pt x="106" y="1"/>
                    </a:moveTo>
                    <a:cubicBezTo>
                      <a:pt x="106" y="0"/>
                      <a:pt x="107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8" y="0"/>
                      <a:pt x="108" y="0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1"/>
                      <a:pt x="108" y="2"/>
                      <a:pt x="107" y="2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6" y="1"/>
                      <a:pt x="106" y="1"/>
                    </a:cubicBezTo>
                    <a:close/>
                    <a:moveTo>
                      <a:pt x="102" y="1"/>
                    </a:moveTo>
                    <a:cubicBezTo>
                      <a:pt x="102" y="0"/>
                      <a:pt x="103" y="0"/>
                      <a:pt x="103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4" y="0"/>
                      <a:pt x="104" y="1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4" y="1"/>
                      <a:pt x="104" y="2"/>
                      <a:pt x="103" y="2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3" y="2"/>
                      <a:pt x="102" y="1"/>
                      <a:pt x="102" y="1"/>
                    </a:cubicBezTo>
                    <a:close/>
                    <a:moveTo>
                      <a:pt x="98" y="1"/>
                    </a:moveTo>
                    <a:cubicBezTo>
                      <a:pt x="98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0" y="0"/>
                      <a:pt x="100" y="0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98" y="1"/>
                      <a:pt x="98" y="1"/>
                    </a:cubicBezTo>
                    <a:close/>
                    <a:moveTo>
                      <a:pt x="95" y="1"/>
                    </a:moveTo>
                    <a:cubicBezTo>
                      <a:pt x="95" y="0"/>
                      <a:pt x="95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7" y="0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6" y="2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5" y="2"/>
                      <a:pt x="95" y="1"/>
                      <a:pt x="95" y="1"/>
                    </a:cubicBezTo>
                    <a:close/>
                    <a:moveTo>
                      <a:pt x="91" y="1"/>
                    </a:moveTo>
                    <a:cubicBezTo>
                      <a:pt x="91" y="0"/>
                      <a:pt x="91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1" y="2"/>
                      <a:pt x="91" y="1"/>
                      <a:pt x="91" y="1"/>
                    </a:cubicBezTo>
                    <a:close/>
                    <a:moveTo>
                      <a:pt x="87" y="1"/>
                    </a:moveTo>
                    <a:cubicBezTo>
                      <a:pt x="87" y="0"/>
                      <a:pt x="87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9" y="0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8" y="2"/>
                      <a:pt x="88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2"/>
                      <a:pt x="87" y="1"/>
                      <a:pt x="87" y="1"/>
                    </a:cubicBezTo>
                    <a:close/>
                    <a:moveTo>
                      <a:pt x="83" y="1"/>
                    </a:moveTo>
                    <a:cubicBezTo>
                      <a:pt x="83" y="0"/>
                      <a:pt x="83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5" y="0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3" y="2"/>
                      <a:pt x="83" y="1"/>
                      <a:pt x="83" y="1"/>
                    </a:cubicBezTo>
                    <a:close/>
                    <a:moveTo>
                      <a:pt x="79" y="1"/>
                    </a:moveTo>
                    <a:cubicBezTo>
                      <a:pt x="79" y="0"/>
                      <a:pt x="79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1"/>
                      <a:pt x="79" y="1"/>
                    </a:cubicBezTo>
                    <a:close/>
                    <a:moveTo>
                      <a:pt x="75" y="1"/>
                    </a:moveTo>
                    <a:cubicBezTo>
                      <a:pt x="75" y="0"/>
                      <a:pt x="75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7" y="0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1"/>
                      <a:pt x="75" y="1"/>
                    </a:cubicBezTo>
                    <a:close/>
                    <a:moveTo>
                      <a:pt x="71" y="1"/>
                    </a:moveTo>
                    <a:cubicBezTo>
                      <a:pt x="71" y="0"/>
                      <a:pt x="71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3" y="0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2"/>
                      <a:pt x="71" y="1"/>
                      <a:pt x="71" y="1"/>
                    </a:cubicBezTo>
                    <a:close/>
                    <a:moveTo>
                      <a:pt x="67" y="1"/>
                    </a:moveTo>
                    <a:cubicBezTo>
                      <a:pt x="67" y="0"/>
                      <a:pt x="67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9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7" y="2"/>
                      <a:pt x="67" y="1"/>
                      <a:pt x="67" y="1"/>
                    </a:cubicBezTo>
                    <a:close/>
                    <a:moveTo>
                      <a:pt x="63" y="1"/>
                    </a:moveTo>
                    <a:cubicBezTo>
                      <a:pt x="63" y="0"/>
                      <a:pt x="63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3" y="2"/>
                      <a:pt x="63" y="1"/>
                      <a:pt x="63" y="1"/>
                    </a:cubicBezTo>
                    <a:close/>
                    <a:moveTo>
                      <a:pt x="59" y="1"/>
                    </a:moveTo>
                    <a:cubicBezTo>
                      <a:pt x="59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0"/>
                      <a:pt x="61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lose/>
                    <a:moveTo>
                      <a:pt x="55" y="1"/>
                    </a:moveTo>
                    <a:cubicBezTo>
                      <a:pt x="55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0"/>
                      <a:pt x="57" y="0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1"/>
                      <a:pt x="55" y="1"/>
                    </a:cubicBezTo>
                    <a:close/>
                    <a:moveTo>
                      <a:pt x="51" y="1"/>
                    </a:moveTo>
                    <a:cubicBezTo>
                      <a:pt x="51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1" y="1"/>
                      <a:pt x="51" y="1"/>
                    </a:cubicBezTo>
                    <a:close/>
                    <a:moveTo>
                      <a:pt x="47" y="1"/>
                    </a:moveTo>
                    <a:cubicBezTo>
                      <a:pt x="47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7" y="1"/>
                      <a:pt x="47" y="1"/>
                    </a:cubicBezTo>
                    <a:close/>
                    <a:moveTo>
                      <a:pt x="43" y="1"/>
                    </a:move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1"/>
                      <a:pt x="43" y="1"/>
                    </a:cubicBezTo>
                    <a:close/>
                    <a:moveTo>
                      <a:pt x="39" y="1"/>
                    </a:move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1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lose/>
                    <a:moveTo>
                      <a:pt x="35" y="1"/>
                    </a:move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5" y="1"/>
                      <a:pt x="35" y="1"/>
                    </a:cubicBezTo>
                    <a:close/>
                    <a:moveTo>
                      <a:pt x="31" y="1"/>
                    </a:moveTo>
                    <a:cubicBezTo>
                      <a:pt x="31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1" y="1"/>
                      <a:pt x="31" y="1"/>
                    </a:cubicBezTo>
                    <a:close/>
                    <a:moveTo>
                      <a:pt x="28" y="1"/>
                    </a:move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lose/>
                    <a:moveTo>
                      <a:pt x="24" y="1"/>
                    </a:moveTo>
                    <a:cubicBezTo>
                      <a:pt x="24" y="0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1"/>
                      <a:pt x="24" y="1"/>
                    </a:cubicBezTo>
                    <a:close/>
                    <a:moveTo>
                      <a:pt x="20" y="1"/>
                    </a:moveTo>
                    <a:cubicBezTo>
                      <a:pt x="20" y="0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634"/>
              <p:cNvSpPr>
                <a:spLocks noEditPoints="1"/>
              </p:cNvSpPr>
              <p:nvPr/>
            </p:nvSpPr>
            <p:spPr bwMode="auto">
              <a:xfrm>
                <a:off x="6763889" y="5313633"/>
                <a:ext cx="3111172" cy="633151"/>
              </a:xfrm>
              <a:custGeom>
                <a:avLst/>
                <a:gdLst>
                  <a:gd name="T0" fmla="*/ 1 w 163"/>
                  <a:gd name="T1" fmla="*/ 33 h 33"/>
                  <a:gd name="T2" fmla="*/ 6 w 163"/>
                  <a:gd name="T3" fmla="*/ 31 h 33"/>
                  <a:gd name="T4" fmla="*/ 8 w 163"/>
                  <a:gd name="T5" fmla="*/ 31 h 33"/>
                  <a:gd name="T6" fmla="*/ 9 w 163"/>
                  <a:gd name="T7" fmla="*/ 31 h 33"/>
                  <a:gd name="T8" fmla="*/ 14 w 163"/>
                  <a:gd name="T9" fmla="*/ 30 h 33"/>
                  <a:gd name="T10" fmla="*/ 17 w 163"/>
                  <a:gd name="T11" fmla="*/ 28 h 33"/>
                  <a:gd name="T12" fmla="*/ 17 w 163"/>
                  <a:gd name="T13" fmla="*/ 30 h 33"/>
                  <a:gd name="T14" fmla="*/ 21 w 163"/>
                  <a:gd name="T15" fmla="*/ 29 h 33"/>
                  <a:gd name="T16" fmla="*/ 25 w 163"/>
                  <a:gd name="T17" fmla="*/ 26 h 33"/>
                  <a:gd name="T18" fmla="*/ 24 w 163"/>
                  <a:gd name="T19" fmla="*/ 28 h 33"/>
                  <a:gd name="T20" fmla="*/ 29 w 163"/>
                  <a:gd name="T21" fmla="*/ 28 h 33"/>
                  <a:gd name="T22" fmla="*/ 34 w 163"/>
                  <a:gd name="T23" fmla="*/ 26 h 33"/>
                  <a:gd name="T24" fmla="*/ 36 w 163"/>
                  <a:gd name="T25" fmla="*/ 25 h 33"/>
                  <a:gd name="T26" fmla="*/ 37 w 163"/>
                  <a:gd name="T27" fmla="*/ 26 h 33"/>
                  <a:gd name="T28" fmla="*/ 41 w 163"/>
                  <a:gd name="T29" fmla="*/ 24 h 33"/>
                  <a:gd name="T30" fmla="*/ 44 w 163"/>
                  <a:gd name="T31" fmla="*/ 23 h 33"/>
                  <a:gd name="T32" fmla="*/ 44 w 163"/>
                  <a:gd name="T33" fmla="*/ 25 h 33"/>
                  <a:gd name="T34" fmla="*/ 49 w 163"/>
                  <a:gd name="T35" fmla="*/ 24 h 33"/>
                  <a:gd name="T36" fmla="*/ 52 w 163"/>
                  <a:gd name="T37" fmla="*/ 21 h 33"/>
                  <a:gd name="T38" fmla="*/ 51 w 163"/>
                  <a:gd name="T39" fmla="*/ 22 h 33"/>
                  <a:gd name="T40" fmla="*/ 56 w 163"/>
                  <a:gd name="T41" fmla="*/ 22 h 33"/>
                  <a:gd name="T42" fmla="*/ 61 w 163"/>
                  <a:gd name="T43" fmla="*/ 21 h 33"/>
                  <a:gd name="T44" fmla="*/ 63 w 163"/>
                  <a:gd name="T45" fmla="*/ 20 h 33"/>
                  <a:gd name="T46" fmla="*/ 64 w 163"/>
                  <a:gd name="T47" fmla="*/ 21 h 33"/>
                  <a:gd name="T48" fmla="*/ 69 w 163"/>
                  <a:gd name="T49" fmla="*/ 19 h 33"/>
                  <a:gd name="T50" fmla="*/ 72 w 163"/>
                  <a:gd name="T51" fmla="*/ 18 h 33"/>
                  <a:gd name="T52" fmla="*/ 72 w 163"/>
                  <a:gd name="T53" fmla="*/ 20 h 33"/>
                  <a:gd name="T54" fmla="*/ 76 w 163"/>
                  <a:gd name="T55" fmla="*/ 19 h 33"/>
                  <a:gd name="T56" fmla="*/ 80 w 163"/>
                  <a:gd name="T57" fmla="*/ 16 h 33"/>
                  <a:gd name="T58" fmla="*/ 79 w 163"/>
                  <a:gd name="T59" fmla="*/ 17 h 33"/>
                  <a:gd name="T60" fmla="*/ 84 w 163"/>
                  <a:gd name="T61" fmla="*/ 17 h 33"/>
                  <a:gd name="T62" fmla="*/ 89 w 163"/>
                  <a:gd name="T63" fmla="*/ 15 h 33"/>
                  <a:gd name="T64" fmla="*/ 90 w 163"/>
                  <a:gd name="T65" fmla="*/ 15 h 33"/>
                  <a:gd name="T66" fmla="*/ 91 w 163"/>
                  <a:gd name="T67" fmla="*/ 16 h 33"/>
                  <a:gd name="T68" fmla="*/ 96 w 163"/>
                  <a:gd name="T69" fmla="*/ 14 h 33"/>
                  <a:gd name="T70" fmla="*/ 99 w 163"/>
                  <a:gd name="T71" fmla="*/ 12 h 33"/>
                  <a:gd name="T72" fmla="*/ 99 w 163"/>
                  <a:gd name="T73" fmla="*/ 14 h 33"/>
                  <a:gd name="T74" fmla="*/ 103 w 163"/>
                  <a:gd name="T75" fmla="*/ 14 h 33"/>
                  <a:gd name="T76" fmla="*/ 107 w 163"/>
                  <a:gd name="T77" fmla="*/ 11 h 33"/>
                  <a:gd name="T78" fmla="*/ 106 w 163"/>
                  <a:gd name="T79" fmla="*/ 12 h 33"/>
                  <a:gd name="T80" fmla="*/ 111 w 163"/>
                  <a:gd name="T81" fmla="*/ 12 h 33"/>
                  <a:gd name="T82" fmla="*/ 116 w 163"/>
                  <a:gd name="T83" fmla="*/ 10 h 33"/>
                  <a:gd name="T84" fmla="*/ 118 w 163"/>
                  <a:gd name="T85" fmla="*/ 10 h 33"/>
                  <a:gd name="T86" fmla="*/ 119 w 163"/>
                  <a:gd name="T87" fmla="*/ 11 h 33"/>
                  <a:gd name="T88" fmla="*/ 124 w 163"/>
                  <a:gd name="T89" fmla="*/ 9 h 33"/>
                  <a:gd name="T90" fmla="*/ 127 w 163"/>
                  <a:gd name="T91" fmla="*/ 7 h 33"/>
                  <a:gd name="T92" fmla="*/ 127 w 163"/>
                  <a:gd name="T93" fmla="*/ 9 h 33"/>
                  <a:gd name="T94" fmla="*/ 131 w 163"/>
                  <a:gd name="T95" fmla="*/ 8 h 33"/>
                  <a:gd name="T96" fmla="*/ 134 w 163"/>
                  <a:gd name="T97" fmla="*/ 6 h 33"/>
                  <a:gd name="T98" fmla="*/ 134 w 163"/>
                  <a:gd name="T99" fmla="*/ 7 h 33"/>
                  <a:gd name="T100" fmla="*/ 139 w 163"/>
                  <a:gd name="T101" fmla="*/ 7 h 33"/>
                  <a:gd name="T102" fmla="*/ 143 w 163"/>
                  <a:gd name="T103" fmla="*/ 5 h 33"/>
                  <a:gd name="T104" fmla="*/ 145 w 163"/>
                  <a:gd name="T105" fmla="*/ 5 h 33"/>
                  <a:gd name="T106" fmla="*/ 146 w 163"/>
                  <a:gd name="T107" fmla="*/ 5 h 33"/>
                  <a:gd name="T108" fmla="*/ 151 w 163"/>
                  <a:gd name="T109" fmla="*/ 3 h 33"/>
                  <a:gd name="T110" fmla="*/ 154 w 163"/>
                  <a:gd name="T111" fmla="*/ 2 h 33"/>
                  <a:gd name="T112" fmla="*/ 154 w 163"/>
                  <a:gd name="T113" fmla="*/ 4 h 33"/>
                  <a:gd name="T114" fmla="*/ 158 w 163"/>
                  <a:gd name="T115" fmla="*/ 3 h 33"/>
                  <a:gd name="T116" fmla="*/ 162 w 163"/>
                  <a:gd name="T117" fmla="*/ 0 h 33"/>
                  <a:gd name="T118" fmla="*/ 161 w 163"/>
                  <a:gd name="T119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3" h="33">
                    <a:moveTo>
                      <a:pt x="0" y="32"/>
                    </a:moveTo>
                    <a:cubicBezTo>
                      <a:pt x="0" y="32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2" y="31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0" y="33"/>
                      <a:pt x="0" y="32"/>
                    </a:cubicBezTo>
                    <a:close/>
                    <a:moveTo>
                      <a:pt x="4" y="31"/>
                    </a:moveTo>
                    <a:cubicBezTo>
                      <a:pt x="4" y="31"/>
                      <a:pt x="4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4" y="32"/>
                      <a:pt x="4" y="31"/>
                    </a:cubicBezTo>
                    <a:close/>
                    <a:moveTo>
                      <a:pt x="8" y="31"/>
                    </a:moveTo>
                    <a:cubicBezTo>
                      <a:pt x="8" y="30"/>
                      <a:pt x="8" y="30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lose/>
                    <a:moveTo>
                      <a:pt x="12" y="30"/>
                    </a:moveTo>
                    <a:cubicBezTo>
                      <a:pt x="12" y="29"/>
                      <a:pt x="12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4" y="29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2" y="30"/>
                      <a:pt x="12" y="30"/>
                    </a:cubicBezTo>
                    <a:close/>
                    <a:moveTo>
                      <a:pt x="16" y="29"/>
                    </a:moveTo>
                    <a:cubicBezTo>
                      <a:pt x="16" y="29"/>
                      <a:pt x="16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30"/>
                      <a:pt x="16" y="30"/>
                      <a:pt x="16" y="29"/>
                    </a:cubicBezTo>
                    <a:close/>
                    <a:moveTo>
                      <a:pt x="20" y="28"/>
                    </a:moveTo>
                    <a:cubicBezTo>
                      <a:pt x="20" y="28"/>
                      <a:pt x="20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2" y="27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9"/>
                      <a:pt x="22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20" y="28"/>
                    </a:cubicBezTo>
                    <a:close/>
                    <a:moveTo>
                      <a:pt x="24" y="28"/>
                    </a:moveTo>
                    <a:cubicBezTo>
                      <a:pt x="24" y="27"/>
                      <a:pt x="24" y="27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6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8"/>
                      <a:pt x="24" y="28"/>
                      <a:pt x="24" y="28"/>
                    </a:cubicBezTo>
                    <a:close/>
                    <a:moveTo>
                      <a:pt x="28" y="27"/>
                    </a:move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30" y="26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8"/>
                      <a:pt x="28" y="27"/>
                      <a:pt x="28" y="27"/>
                    </a:cubicBezTo>
                    <a:close/>
                    <a:moveTo>
                      <a:pt x="32" y="26"/>
                    </a:moveTo>
                    <a:cubicBezTo>
                      <a:pt x="32" y="26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4" y="25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6"/>
                    </a:cubicBezTo>
                    <a:close/>
                    <a:moveTo>
                      <a:pt x="36" y="25"/>
                    </a:moveTo>
                    <a:cubicBezTo>
                      <a:pt x="35" y="25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4"/>
                      <a:pt x="37" y="24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6"/>
                      <a:pt x="36" y="26"/>
                      <a:pt x="36" y="25"/>
                    </a:cubicBezTo>
                    <a:close/>
                    <a:moveTo>
                      <a:pt x="39" y="25"/>
                    </a:moveTo>
                    <a:cubicBezTo>
                      <a:pt x="39" y="24"/>
                      <a:pt x="40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3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39" y="25"/>
                    </a:cubicBezTo>
                    <a:close/>
                    <a:moveTo>
                      <a:pt x="43" y="24"/>
                    </a:moveTo>
                    <a:cubicBezTo>
                      <a:pt x="43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4"/>
                      <a:pt x="43" y="24"/>
                    </a:cubicBezTo>
                    <a:close/>
                    <a:moveTo>
                      <a:pt x="47" y="23"/>
                    </a:moveTo>
                    <a:cubicBezTo>
                      <a:pt x="47" y="23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9" y="22"/>
                      <a:pt x="49" y="22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4"/>
                      <a:pt x="47" y="23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21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1" y="23"/>
                      <a:pt x="51" y="22"/>
                    </a:cubicBezTo>
                    <a:close/>
                    <a:moveTo>
                      <a:pt x="55" y="22"/>
                    </a:moveTo>
                    <a:cubicBezTo>
                      <a:pt x="55" y="21"/>
                      <a:pt x="55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7" y="20"/>
                      <a:pt x="57" y="21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2"/>
                      <a:pt x="57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5" y="22"/>
                      <a:pt x="55" y="22"/>
                    </a:cubicBezTo>
                    <a:close/>
                    <a:moveTo>
                      <a:pt x="59" y="21"/>
                    </a:moveTo>
                    <a:cubicBezTo>
                      <a:pt x="59" y="20"/>
                      <a:pt x="59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1" y="20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59" y="21"/>
                      <a:pt x="59" y="21"/>
                    </a:cubicBezTo>
                    <a:close/>
                    <a:moveTo>
                      <a:pt x="63" y="20"/>
                    </a:moveTo>
                    <a:cubicBezTo>
                      <a:pt x="63" y="20"/>
                      <a:pt x="63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5" y="19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3" y="21"/>
                      <a:pt x="63" y="20"/>
                    </a:cubicBezTo>
                    <a:close/>
                    <a:moveTo>
                      <a:pt x="67" y="19"/>
                    </a:moveTo>
                    <a:cubicBezTo>
                      <a:pt x="67" y="19"/>
                      <a:pt x="67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0"/>
                      <a:pt x="69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0"/>
                      <a:pt x="67" y="20"/>
                      <a:pt x="67" y="19"/>
                    </a:cubicBezTo>
                    <a:close/>
                    <a:moveTo>
                      <a:pt x="71" y="19"/>
                    </a:moveTo>
                    <a:cubicBezTo>
                      <a:pt x="71" y="18"/>
                      <a:pt x="71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7"/>
                      <a:pt x="73" y="18"/>
                      <a:pt x="73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9"/>
                      <a:pt x="73" y="19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1" y="20"/>
                      <a:pt x="71" y="19"/>
                      <a:pt x="71" y="19"/>
                    </a:cubicBezTo>
                    <a:close/>
                    <a:moveTo>
                      <a:pt x="75" y="18"/>
                    </a:moveTo>
                    <a:cubicBezTo>
                      <a:pt x="75" y="17"/>
                      <a:pt x="75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7" y="17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5" y="19"/>
                      <a:pt x="75" y="18"/>
                      <a:pt x="75" y="18"/>
                    </a:cubicBezTo>
                    <a:close/>
                    <a:moveTo>
                      <a:pt x="79" y="17"/>
                    </a:moveTo>
                    <a:cubicBezTo>
                      <a:pt x="79" y="17"/>
                      <a:pt x="79" y="16"/>
                      <a:pt x="80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6"/>
                      <a:pt x="81" y="16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17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7"/>
                    </a:cubicBezTo>
                    <a:close/>
                    <a:moveTo>
                      <a:pt x="83" y="16"/>
                    </a:moveTo>
                    <a:cubicBezTo>
                      <a:pt x="83" y="16"/>
                      <a:pt x="83" y="15"/>
                      <a:pt x="83" y="15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4" y="15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3" y="17"/>
                      <a:pt x="83" y="17"/>
                      <a:pt x="83" y="16"/>
                    </a:cubicBezTo>
                    <a:close/>
                    <a:moveTo>
                      <a:pt x="87" y="16"/>
                    </a:move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8" y="14"/>
                      <a:pt x="88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6"/>
                      <a:pt x="88" y="16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7" y="17"/>
                      <a:pt x="87" y="16"/>
                      <a:pt x="87" y="16"/>
                    </a:cubicBezTo>
                    <a:close/>
                    <a:moveTo>
                      <a:pt x="90" y="15"/>
                    </a:moveTo>
                    <a:cubicBezTo>
                      <a:pt x="90" y="14"/>
                      <a:pt x="91" y="14"/>
                      <a:pt x="91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2" y="14"/>
                      <a:pt x="92" y="14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3" y="15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1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1" y="16"/>
                      <a:pt x="91" y="15"/>
                      <a:pt x="90" y="15"/>
                    </a:cubicBezTo>
                    <a:close/>
                    <a:moveTo>
                      <a:pt x="94" y="14"/>
                    </a:moveTo>
                    <a:cubicBezTo>
                      <a:pt x="94" y="14"/>
                      <a:pt x="95" y="13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6" y="13"/>
                      <a:pt x="96" y="13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5"/>
                      <a:pt x="96" y="15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6" y="15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4" y="14"/>
                    </a:cubicBezTo>
                    <a:close/>
                    <a:moveTo>
                      <a:pt x="98" y="14"/>
                    </a:moveTo>
                    <a:cubicBezTo>
                      <a:pt x="98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100" y="12"/>
                      <a:pt x="100" y="13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0" y="14"/>
                      <a:pt x="100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8" y="14"/>
                      <a:pt x="98" y="14"/>
                    </a:cubicBezTo>
                    <a:close/>
                    <a:moveTo>
                      <a:pt x="102" y="13"/>
                    </a:moveTo>
                    <a:cubicBezTo>
                      <a:pt x="102" y="12"/>
                      <a:pt x="103" y="12"/>
                      <a:pt x="103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1"/>
                      <a:pt x="104" y="12"/>
                      <a:pt x="104" y="12"/>
                    </a:cubicBezTo>
                    <a:cubicBezTo>
                      <a:pt x="104" y="12"/>
                      <a:pt x="104" y="12"/>
                      <a:pt x="104" y="12"/>
                    </a:cubicBezTo>
                    <a:cubicBezTo>
                      <a:pt x="104" y="13"/>
                      <a:pt x="104" y="13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2" y="13"/>
                      <a:pt x="102" y="13"/>
                    </a:cubicBezTo>
                    <a:close/>
                    <a:moveTo>
                      <a:pt x="106" y="12"/>
                    </a:moveTo>
                    <a:cubicBezTo>
                      <a:pt x="106" y="11"/>
                      <a:pt x="106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8" y="11"/>
                      <a:pt x="108" y="11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8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6" y="12"/>
                      <a:pt x="106" y="12"/>
                    </a:cubicBezTo>
                    <a:close/>
                    <a:moveTo>
                      <a:pt x="110" y="11"/>
                    </a:moveTo>
                    <a:cubicBezTo>
                      <a:pt x="110" y="11"/>
                      <a:pt x="110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"/>
                      <a:pt x="112" y="10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1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0" y="12"/>
                      <a:pt x="110" y="11"/>
                    </a:cubicBezTo>
                    <a:close/>
                    <a:moveTo>
                      <a:pt x="114" y="11"/>
                    </a:moveTo>
                    <a:cubicBezTo>
                      <a:pt x="114" y="10"/>
                      <a:pt x="114" y="9"/>
                      <a:pt x="115" y="9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15" y="9"/>
                      <a:pt x="116" y="10"/>
                      <a:pt x="116" y="10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6" y="11"/>
                      <a:pt x="116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1"/>
                      <a:pt x="114" y="11"/>
                      <a:pt x="114" y="11"/>
                    </a:cubicBezTo>
                    <a:close/>
                    <a:moveTo>
                      <a:pt x="118" y="10"/>
                    </a:moveTo>
                    <a:cubicBezTo>
                      <a:pt x="118" y="9"/>
                      <a:pt x="118" y="9"/>
                      <a:pt x="119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9"/>
                      <a:pt x="120" y="9"/>
                      <a:pt x="120" y="9"/>
                    </a:cubicBezTo>
                    <a:cubicBezTo>
                      <a:pt x="120" y="9"/>
                      <a:pt x="120" y="9"/>
                      <a:pt x="120" y="9"/>
                    </a:cubicBezTo>
                    <a:cubicBezTo>
                      <a:pt x="120" y="10"/>
                      <a:pt x="120" y="10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11"/>
                      <a:pt x="118" y="10"/>
                      <a:pt x="118" y="10"/>
                    </a:cubicBezTo>
                    <a:close/>
                    <a:moveTo>
                      <a:pt x="122" y="9"/>
                    </a:moveTo>
                    <a:cubicBezTo>
                      <a:pt x="122" y="8"/>
                      <a:pt x="122" y="8"/>
                      <a:pt x="123" y="8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23" y="8"/>
                      <a:pt x="124" y="8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2" y="10"/>
                      <a:pt x="122" y="10"/>
                      <a:pt x="122" y="9"/>
                    </a:cubicBezTo>
                    <a:close/>
                    <a:moveTo>
                      <a:pt x="126" y="8"/>
                    </a:moveTo>
                    <a:cubicBezTo>
                      <a:pt x="126" y="8"/>
                      <a:pt x="126" y="7"/>
                      <a:pt x="127" y="7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7"/>
                      <a:pt x="128" y="7"/>
                      <a:pt x="128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8"/>
                      <a:pt x="127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6" y="9"/>
                      <a:pt x="126" y="9"/>
                      <a:pt x="126" y="8"/>
                    </a:cubicBezTo>
                    <a:close/>
                    <a:moveTo>
                      <a:pt x="130" y="8"/>
                    </a:moveTo>
                    <a:cubicBezTo>
                      <a:pt x="130" y="7"/>
                      <a:pt x="130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2" y="7"/>
                      <a:pt x="132" y="7"/>
                    </a:cubicBezTo>
                    <a:cubicBezTo>
                      <a:pt x="132" y="7"/>
                      <a:pt x="132" y="7"/>
                      <a:pt x="132" y="7"/>
                    </a:cubicBezTo>
                    <a:cubicBezTo>
                      <a:pt x="132" y="8"/>
                      <a:pt x="131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0" y="8"/>
                      <a:pt x="130" y="8"/>
                      <a:pt x="130" y="8"/>
                    </a:cubicBezTo>
                    <a:close/>
                    <a:moveTo>
                      <a:pt x="134" y="7"/>
                    </a:move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5" y="6"/>
                      <a:pt x="135" y="6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7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4" y="8"/>
                      <a:pt x="134" y="7"/>
                      <a:pt x="134" y="7"/>
                    </a:cubicBezTo>
                    <a:close/>
                    <a:moveTo>
                      <a:pt x="138" y="6"/>
                    </a:moveTo>
                    <a:cubicBezTo>
                      <a:pt x="137" y="6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9" y="5"/>
                      <a:pt x="139" y="5"/>
                      <a:pt x="140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6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8" y="7"/>
                      <a:pt x="138" y="7"/>
                      <a:pt x="138" y="6"/>
                    </a:cubicBezTo>
                    <a:close/>
                    <a:moveTo>
                      <a:pt x="141" y="5"/>
                    </a:moveTo>
                    <a:cubicBezTo>
                      <a:pt x="141" y="5"/>
                      <a:pt x="142" y="4"/>
                      <a:pt x="142" y="4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3" y="4"/>
                      <a:pt x="143" y="4"/>
                      <a:pt x="143" y="5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5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6"/>
                      <a:pt x="142" y="6"/>
                      <a:pt x="141" y="5"/>
                    </a:cubicBezTo>
                    <a:close/>
                    <a:moveTo>
                      <a:pt x="145" y="5"/>
                    </a:moveTo>
                    <a:cubicBezTo>
                      <a:pt x="145" y="4"/>
                      <a:pt x="146" y="4"/>
                      <a:pt x="146" y="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7" y="3"/>
                      <a:pt x="147" y="4"/>
                      <a:pt x="147" y="4"/>
                    </a:cubicBezTo>
                    <a:cubicBezTo>
                      <a:pt x="147" y="4"/>
                      <a:pt x="147" y="4"/>
                      <a:pt x="147" y="4"/>
                    </a:cubicBezTo>
                    <a:cubicBezTo>
                      <a:pt x="147" y="5"/>
                      <a:pt x="147" y="5"/>
                      <a:pt x="147" y="5"/>
                    </a:cubicBezTo>
                    <a:cubicBezTo>
                      <a:pt x="147" y="5"/>
                      <a:pt x="147" y="5"/>
                      <a:pt x="147" y="5"/>
                    </a:cubicBezTo>
                    <a:cubicBezTo>
                      <a:pt x="147" y="5"/>
                      <a:pt x="146" y="5"/>
                      <a:pt x="146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6" y="5"/>
                      <a:pt x="145" y="5"/>
                      <a:pt x="145" y="5"/>
                    </a:cubicBezTo>
                    <a:close/>
                    <a:moveTo>
                      <a:pt x="149" y="4"/>
                    </a:moveTo>
                    <a:cubicBezTo>
                      <a:pt x="149" y="3"/>
                      <a:pt x="150" y="3"/>
                      <a:pt x="150" y="3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4"/>
                      <a:pt x="151" y="5"/>
                      <a:pt x="150" y="5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0" y="5"/>
                      <a:pt x="149" y="4"/>
                      <a:pt x="149" y="4"/>
                    </a:cubicBezTo>
                    <a:close/>
                    <a:moveTo>
                      <a:pt x="153" y="3"/>
                    </a:moveTo>
                    <a:cubicBezTo>
                      <a:pt x="153" y="3"/>
                      <a:pt x="153" y="2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5" y="2"/>
                      <a:pt x="155" y="2"/>
                      <a:pt x="155" y="3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5" y="3"/>
                      <a:pt x="155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3" y="4"/>
                      <a:pt x="153" y="3"/>
                    </a:cubicBezTo>
                    <a:close/>
                    <a:moveTo>
                      <a:pt x="157" y="2"/>
                    </a:moveTo>
                    <a:cubicBezTo>
                      <a:pt x="157" y="2"/>
                      <a:pt x="157" y="1"/>
                      <a:pt x="158" y="1"/>
                    </a:cubicBezTo>
                    <a:cubicBezTo>
                      <a:pt x="158" y="1"/>
                      <a:pt x="158" y="1"/>
                      <a:pt x="158" y="1"/>
                    </a:cubicBezTo>
                    <a:cubicBezTo>
                      <a:pt x="159" y="1"/>
                      <a:pt x="159" y="1"/>
                      <a:pt x="159" y="2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3"/>
                      <a:pt x="159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7" y="3"/>
                      <a:pt x="157" y="2"/>
                    </a:cubicBezTo>
                    <a:close/>
                    <a:moveTo>
                      <a:pt x="161" y="2"/>
                    </a:moveTo>
                    <a:cubicBezTo>
                      <a:pt x="161" y="1"/>
                      <a:pt x="161" y="1"/>
                      <a:pt x="162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62" y="0"/>
                      <a:pt x="163" y="1"/>
                      <a:pt x="163" y="1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2"/>
                      <a:pt x="163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1" y="2"/>
                      <a:pt x="16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636"/>
              <p:cNvSpPr>
                <a:spLocks noEditPoints="1"/>
              </p:cNvSpPr>
              <p:nvPr/>
            </p:nvSpPr>
            <p:spPr bwMode="auto">
              <a:xfrm>
                <a:off x="6763889" y="5928041"/>
                <a:ext cx="3511960" cy="37428"/>
              </a:xfrm>
              <a:custGeom>
                <a:avLst/>
                <a:gdLst>
                  <a:gd name="T0" fmla="*/ 183 w 184"/>
                  <a:gd name="T1" fmla="*/ 2 h 2"/>
                  <a:gd name="T2" fmla="*/ 180 w 184"/>
                  <a:gd name="T3" fmla="*/ 1 h 2"/>
                  <a:gd name="T4" fmla="*/ 175 w 184"/>
                  <a:gd name="T5" fmla="*/ 0 h 2"/>
                  <a:gd name="T6" fmla="*/ 174 w 184"/>
                  <a:gd name="T7" fmla="*/ 1 h 2"/>
                  <a:gd name="T8" fmla="*/ 171 w 184"/>
                  <a:gd name="T9" fmla="*/ 2 h 2"/>
                  <a:gd name="T10" fmla="*/ 168 w 184"/>
                  <a:gd name="T11" fmla="*/ 1 h 2"/>
                  <a:gd name="T12" fmla="*/ 162 w 184"/>
                  <a:gd name="T13" fmla="*/ 0 h 2"/>
                  <a:gd name="T14" fmla="*/ 161 w 184"/>
                  <a:gd name="T15" fmla="*/ 1 h 2"/>
                  <a:gd name="T16" fmla="*/ 158 w 184"/>
                  <a:gd name="T17" fmla="*/ 2 h 2"/>
                  <a:gd name="T18" fmla="*/ 155 w 184"/>
                  <a:gd name="T19" fmla="*/ 1 h 2"/>
                  <a:gd name="T20" fmla="*/ 150 w 184"/>
                  <a:gd name="T21" fmla="*/ 0 h 2"/>
                  <a:gd name="T22" fmla="*/ 149 w 184"/>
                  <a:gd name="T23" fmla="*/ 1 h 2"/>
                  <a:gd name="T24" fmla="*/ 146 w 184"/>
                  <a:gd name="T25" fmla="*/ 2 h 2"/>
                  <a:gd name="T26" fmla="*/ 143 w 184"/>
                  <a:gd name="T27" fmla="*/ 1 h 2"/>
                  <a:gd name="T28" fmla="*/ 138 w 184"/>
                  <a:gd name="T29" fmla="*/ 0 h 2"/>
                  <a:gd name="T30" fmla="*/ 137 w 184"/>
                  <a:gd name="T31" fmla="*/ 1 h 2"/>
                  <a:gd name="T32" fmla="*/ 134 w 184"/>
                  <a:gd name="T33" fmla="*/ 2 h 2"/>
                  <a:gd name="T34" fmla="*/ 131 w 184"/>
                  <a:gd name="T35" fmla="*/ 1 h 2"/>
                  <a:gd name="T36" fmla="*/ 126 w 184"/>
                  <a:gd name="T37" fmla="*/ 0 h 2"/>
                  <a:gd name="T38" fmla="*/ 125 w 184"/>
                  <a:gd name="T39" fmla="*/ 1 h 2"/>
                  <a:gd name="T40" fmla="*/ 122 w 184"/>
                  <a:gd name="T41" fmla="*/ 2 h 2"/>
                  <a:gd name="T42" fmla="*/ 119 w 184"/>
                  <a:gd name="T43" fmla="*/ 1 h 2"/>
                  <a:gd name="T44" fmla="*/ 114 w 184"/>
                  <a:gd name="T45" fmla="*/ 0 h 2"/>
                  <a:gd name="T46" fmla="*/ 113 w 184"/>
                  <a:gd name="T47" fmla="*/ 1 h 2"/>
                  <a:gd name="T48" fmla="*/ 110 w 184"/>
                  <a:gd name="T49" fmla="*/ 2 h 2"/>
                  <a:gd name="T50" fmla="*/ 107 w 184"/>
                  <a:gd name="T51" fmla="*/ 1 h 2"/>
                  <a:gd name="T52" fmla="*/ 102 w 184"/>
                  <a:gd name="T53" fmla="*/ 0 h 2"/>
                  <a:gd name="T54" fmla="*/ 101 w 184"/>
                  <a:gd name="T55" fmla="*/ 1 h 2"/>
                  <a:gd name="T56" fmla="*/ 98 w 184"/>
                  <a:gd name="T57" fmla="*/ 2 h 2"/>
                  <a:gd name="T58" fmla="*/ 95 w 184"/>
                  <a:gd name="T59" fmla="*/ 1 h 2"/>
                  <a:gd name="T60" fmla="*/ 90 w 184"/>
                  <a:gd name="T61" fmla="*/ 0 h 2"/>
                  <a:gd name="T62" fmla="*/ 89 w 184"/>
                  <a:gd name="T63" fmla="*/ 1 h 2"/>
                  <a:gd name="T64" fmla="*/ 86 w 184"/>
                  <a:gd name="T65" fmla="*/ 2 h 2"/>
                  <a:gd name="T66" fmla="*/ 83 w 184"/>
                  <a:gd name="T67" fmla="*/ 1 h 2"/>
                  <a:gd name="T68" fmla="*/ 78 w 184"/>
                  <a:gd name="T69" fmla="*/ 0 h 2"/>
                  <a:gd name="T70" fmla="*/ 77 w 184"/>
                  <a:gd name="T71" fmla="*/ 1 h 2"/>
                  <a:gd name="T72" fmla="*/ 74 w 184"/>
                  <a:gd name="T73" fmla="*/ 2 h 2"/>
                  <a:gd name="T74" fmla="*/ 71 w 184"/>
                  <a:gd name="T75" fmla="*/ 1 h 2"/>
                  <a:gd name="T76" fmla="*/ 66 w 184"/>
                  <a:gd name="T77" fmla="*/ 0 h 2"/>
                  <a:gd name="T78" fmla="*/ 65 w 184"/>
                  <a:gd name="T79" fmla="*/ 1 h 2"/>
                  <a:gd name="T80" fmla="*/ 62 w 184"/>
                  <a:gd name="T81" fmla="*/ 2 h 2"/>
                  <a:gd name="T82" fmla="*/ 59 w 184"/>
                  <a:gd name="T83" fmla="*/ 1 h 2"/>
                  <a:gd name="T84" fmla="*/ 54 w 184"/>
                  <a:gd name="T85" fmla="*/ 0 h 2"/>
                  <a:gd name="T86" fmla="*/ 53 w 184"/>
                  <a:gd name="T87" fmla="*/ 1 h 2"/>
                  <a:gd name="T88" fmla="*/ 50 w 184"/>
                  <a:gd name="T89" fmla="*/ 2 h 2"/>
                  <a:gd name="T90" fmla="*/ 47 w 184"/>
                  <a:gd name="T91" fmla="*/ 1 h 2"/>
                  <a:gd name="T92" fmla="*/ 42 w 184"/>
                  <a:gd name="T93" fmla="*/ 0 h 2"/>
                  <a:gd name="T94" fmla="*/ 41 w 184"/>
                  <a:gd name="T95" fmla="*/ 1 h 2"/>
                  <a:gd name="T96" fmla="*/ 38 w 184"/>
                  <a:gd name="T97" fmla="*/ 2 h 2"/>
                  <a:gd name="T98" fmla="*/ 35 w 184"/>
                  <a:gd name="T99" fmla="*/ 1 h 2"/>
                  <a:gd name="T100" fmla="*/ 30 w 184"/>
                  <a:gd name="T101" fmla="*/ 0 h 2"/>
                  <a:gd name="T102" fmla="*/ 29 w 184"/>
                  <a:gd name="T103" fmla="*/ 1 h 2"/>
                  <a:gd name="T104" fmla="*/ 26 w 184"/>
                  <a:gd name="T105" fmla="*/ 2 h 2"/>
                  <a:gd name="T106" fmla="*/ 23 w 184"/>
                  <a:gd name="T107" fmla="*/ 1 h 2"/>
                  <a:gd name="T108" fmla="*/ 17 w 184"/>
                  <a:gd name="T109" fmla="*/ 0 h 2"/>
                  <a:gd name="T110" fmla="*/ 16 w 184"/>
                  <a:gd name="T111" fmla="*/ 1 h 2"/>
                  <a:gd name="T112" fmla="*/ 13 w 184"/>
                  <a:gd name="T113" fmla="*/ 2 h 2"/>
                  <a:gd name="T114" fmla="*/ 10 w 184"/>
                  <a:gd name="T115" fmla="*/ 1 h 2"/>
                  <a:gd name="T116" fmla="*/ 5 w 184"/>
                  <a:gd name="T117" fmla="*/ 0 h 2"/>
                  <a:gd name="T118" fmla="*/ 4 w 184"/>
                  <a:gd name="T119" fmla="*/ 1 h 2"/>
                  <a:gd name="T120" fmla="*/ 1 w 184"/>
                  <a:gd name="T1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4" h="2">
                    <a:moveTo>
                      <a:pt x="182" y="1"/>
                    </a:moveTo>
                    <a:cubicBezTo>
                      <a:pt x="182" y="0"/>
                      <a:pt x="182" y="0"/>
                      <a:pt x="183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184" y="0"/>
                      <a:pt x="184" y="1"/>
                    </a:cubicBezTo>
                    <a:cubicBezTo>
                      <a:pt x="184" y="1"/>
                      <a:pt x="184" y="1"/>
                      <a:pt x="184" y="1"/>
                    </a:cubicBezTo>
                    <a:cubicBezTo>
                      <a:pt x="184" y="1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2" y="2"/>
                      <a:pt x="182" y="1"/>
                      <a:pt x="182" y="1"/>
                    </a:cubicBezTo>
                    <a:close/>
                    <a:moveTo>
                      <a:pt x="178" y="1"/>
                    </a:moveTo>
                    <a:cubicBezTo>
                      <a:pt x="178" y="0"/>
                      <a:pt x="178" y="0"/>
                      <a:pt x="179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0"/>
                      <a:pt x="180" y="0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79" y="2"/>
                      <a:pt x="179" y="2"/>
                    </a:cubicBezTo>
                    <a:cubicBezTo>
                      <a:pt x="179" y="2"/>
                      <a:pt x="179" y="2"/>
                      <a:pt x="179" y="2"/>
                    </a:cubicBezTo>
                    <a:cubicBezTo>
                      <a:pt x="178" y="2"/>
                      <a:pt x="178" y="1"/>
                      <a:pt x="178" y="1"/>
                    </a:cubicBezTo>
                    <a:close/>
                    <a:moveTo>
                      <a:pt x="174" y="1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75" y="0"/>
                      <a:pt x="176" y="0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5" y="2"/>
                      <a:pt x="175" y="2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4" y="2"/>
                      <a:pt x="174" y="1"/>
                      <a:pt x="174" y="1"/>
                    </a:cubicBezTo>
                    <a:close/>
                    <a:moveTo>
                      <a:pt x="170" y="1"/>
                    </a:moveTo>
                    <a:cubicBezTo>
                      <a:pt x="170" y="0"/>
                      <a:pt x="170" y="0"/>
                      <a:pt x="171" y="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71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1" y="2"/>
                      <a:pt x="171" y="2"/>
                    </a:cubicBezTo>
                    <a:cubicBezTo>
                      <a:pt x="171" y="2"/>
                      <a:pt x="171" y="2"/>
                      <a:pt x="171" y="2"/>
                    </a:cubicBezTo>
                    <a:cubicBezTo>
                      <a:pt x="170" y="2"/>
                      <a:pt x="170" y="1"/>
                      <a:pt x="170" y="1"/>
                    </a:cubicBezTo>
                    <a:close/>
                    <a:moveTo>
                      <a:pt x="166" y="1"/>
                    </a:moveTo>
                    <a:cubicBezTo>
                      <a:pt x="166" y="0"/>
                      <a:pt x="166" y="0"/>
                      <a:pt x="167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7" y="0"/>
                      <a:pt x="168" y="0"/>
                      <a:pt x="168" y="1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1"/>
                      <a:pt x="167" y="2"/>
                      <a:pt x="167" y="2"/>
                    </a:cubicBezTo>
                    <a:cubicBezTo>
                      <a:pt x="167" y="2"/>
                      <a:pt x="167" y="2"/>
                      <a:pt x="167" y="2"/>
                    </a:cubicBezTo>
                    <a:cubicBezTo>
                      <a:pt x="166" y="2"/>
                      <a:pt x="166" y="1"/>
                      <a:pt x="166" y="1"/>
                    </a:cubicBezTo>
                    <a:close/>
                    <a:moveTo>
                      <a:pt x="161" y="1"/>
                    </a:moveTo>
                    <a:cubicBezTo>
                      <a:pt x="161" y="0"/>
                      <a:pt x="162" y="0"/>
                      <a:pt x="162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63" y="0"/>
                      <a:pt x="163" y="0"/>
                      <a:pt x="163" y="1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1"/>
                      <a:pt x="163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1" y="1"/>
                      <a:pt x="161" y="1"/>
                    </a:cubicBezTo>
                    <a:close/>
                    <a:moveTo>
                      <a:pt x="157" y="1"/>
                    </a:moveTo>
                    <a:cubicBezTo>
                      <a:pt x="157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9" y="0"/>
                      <a:pt x="159" y="0"/>
                      <a:pt x="159" y="1"/>
                    </a:cubicBezTo>
                    <a:cubicBezTo>
                      <a:pt x="159" y="1"/>
                      <a:pt x="159" y="1"/>
                      <a:pt x="159" y="1"/>
                    </a:cubicBezTo>
                    <a:cubicBezTo>
                      <a:pt x="159" y="1"/>
                      <a:pt x="159" y="2"/>
                      <a:pt x="158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8" y="2"/>
                      <a:pt x="157" y="1"/>
                      <a:pt x="157" y="1"/>
                    </a:cubicBezTo>
                    <a:close/>
                    <a:moveTo>
                      <a:pt x="153" y="1"/>
                    </a:moveTo>
                    <a:cubicBezTo>
                      <a:pt x="153" y="0"/>
                      <a:pt x="154" y="0"/>
                      <a:pt x="154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5" y="0"/>
                      <a:pt x="155" y="0"/>
                      <a:pt x="155" y="1"/>
                    </a:cubicBezTo>
                    <a:cubicBezTo>
                      <a:pt x="155" y="1"/>
                      <a:pt x="155" y="1"/>
                      <a:pt x="155" y="1"/>
                    </a:cubicBezTo>
                    <a:cubicBezTo>
                      <a:pt x="155" y="1"/>
                      <a:pt x="155" y="2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4" y="2"/>
                      <a:pt x="153" y="1"/>
                      <a:pt x="153" y="1"/>
                    </a:cubicBezTo>
                    <a:close/>
                    <a:moveTo>
                      <a:pt x="149" y="1"/>
                    </a:moveTo>
                    <a:cubicBezTo>
                      <a:pt x="149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1" y="0"/>
                      <a:pt x="151" y="0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2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49" y="1"/>
                      <a:pt x="149" y="1"/>
                    </a:cubicBezTo>
                    <a:close/>
                    <a:moveTo>
                      <a:pt x="145" y="1"/>
                    </a:moveTo>
                    <a:cubicBezTo>
                      <a:pt x="145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7" y="0"/>
                      <a:pt x="147" y="0"/>
                      <a:pt x="147" y="1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7" y="1"/>
                      <a:pt x="147" y="2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5" y="1"/>
                      <a:pt x="145" y="1"/>
                    </a:cubicBezTo>
                    <a:close/>
                    <a:moveTo>
                      <a:pt x="141" y="1"/>
                    </a:moveTo>
                    <a:cubicBezTo>
                      <a:pt x="141" y="0"/>
                      <a:pt x="142" y="0"/>
                      <a:pt x="142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3" y="0"/>
                      <a:pt x="143" y="0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2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1" y="1"/>
                      <a:pt x="141" y="1"/>
                    </a:cubicBezTo>
                    <a:close/>
                    <a:moveTo>
                      <a:pt x="137" y="1"/>
                    </a:moveTo>
                    <a:cubicBezTo>
                      <a:pt x="137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9" y="0"/>
                      <a:pt x="139" y="0"/>
                      <a:pt x="139" y="1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39" y="1"/>
                      <a:pt x="139" y="2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7" y="1"/>
                      <a:pt x="137" y="1"/>
                    </a:cubicBezTo>
                    <a:close/>
                    <a:moveTo>
                      <a:pt x="133" y="1"/>
                    </a:moveTo>
                    <a:cubicBezTo>
                      <a:pt x="133" y="0"/>
                      <a:pt x="134" y="0"/>
                      <a:pt x="134" y="0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5" y="0"/>
                      <a:pt x="135" y="0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2"/>
                      <a:pt x="134" y="2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4" y="2"/>
                      <a:pt x="133" y="1"/>
                      <a:pt x="133" y="1"/>
                    </a:cubicBezTo>
                    <a:close/>
                    <a:moveTo>
                      <a:pt x="129" y="1"/>
                    </a:moveTo>
                    <a:cubicBezTo>
                      <a:pt x="129" y="0"/>
                      <a:pt x="130" y="0"/>
                      <a:pt x="130" y="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0"/>
                      <a:pt x="131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1"/>
                      <a:pt x="131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29" y="1"/>
                      <a:pt x="129" y="1"/>
                    </a:cubicBezTo>
                    <a:close/>
                    <a:moveTo>
                      <a:pt x="125" y="1"/>
                    </a:moveTo>
                    <a:cubicBezTo>
                      <a:pt x="125" y="0"/>
                      <a:pt x="126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7" y="0"/>
                      <a:pt x="127" y="0"/>
                      <a:pt x="127" y="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27" y="1"/>
                      <a:pt x="127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5" y="1"/>
                      <a:pt x="125" y="1"/>
                    </a:cubicBezTo>
                    <a:close/>
                    <a:moveTo>
                      <a:pt x="121" y="1"/>
                    </a:moveTo>
                    <a:cubicBezTo>
                      <a:pt x="121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3" y="0"/>
                      <a:pt x="123" y="0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2"/>
                      <a:pt x="122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2" y="2"/>
                      <a:pt x="121" y="1"/>
                      <a:pt x="121" y="1"/>
                    </a:cubicBezTo>
                    <a:close/>
                    <a:moveTo>
                      <a:pt x="117" y="1"/>
                    </a:moveTo>
                    <a:cubicBezTo>
                      <a:pt x="117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2"/>
                      <a:pt x="118" y="2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7" y="1"/>
                    </a:cubicBezTo>
                    <a:close/>
                    <a:moveTo>
                      <a:pt x="113" y="1"/>
                    </a:moveTo>
                    <a:cubicBezTo>
                      <a:pt x="113" y="0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5" y="0"/>
                      <a:pt x="115" y="0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5" y="1"/>
                      <a:pt x="115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3" y="1"/>
                      <a:pt x="113" y="1"/>
                    </a:cubicBezTo>
                    <a:close/>
                    <a:moveTo>
                      <a:pt x="109" y="1"/>
                    </a:moveTo>
                    <a:cubicBezTo>
                      <a:pt x="109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1" y="0"/>
                      <a:pt x="111" y="0"/>
                      <a:pt x="111" y="1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1"/>
                      <a:pt x="111" y="2"/>
                      <a:pt x="11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09" y="1"/>
                      <a:pt x="109" y="1"/>
                    </a:cubicBezTo>
                    <a:close/>
                    <a:moveTo>
                      <a:pt x="105" y="1"/>
                    </a:moveTo>
                    <a:cubicBezTo>
                      <a:pt x="105" y="0"/>
                      <a:pt x="106" y="0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7" y="0"/>
                      <a:pt x="107" y="0"/>
                      <a:pt x="107" y="1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7" y="1"/>
                      <a:pt x="107" y="2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5" y="1"/>
                      <a:pt x="105" y="1"/>
                    </a:cubicBezTo>
                    <a:close/>
                    <a:moveTo>
                      <a:pt x="101" y="1"/>
                    </a:moveTo>
                    <a:cubicBezTo>
                      <a:pt x="101" y="0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3" y="0"/>
                      <a:pt x="103" y="0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2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1" y="1"/>
                      <a:pt x="101" y="1"/>
                    </a:cubicBezTo>
                    <a:close/>
                    <a:moveTo>
                      <a:pt x="97" y="1"/>
                    </a:moveTo>
                    <a:cubicBezTo>
                      <a:pt x="97" y="0"/>
                      <a:pt x="97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9" y="0"/>
                      <a:pt x="99" y="0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1"/>
                      <a:pt x="97" y="1"/>
                    </a:cubicBezTo>
                    <a:close/>
                    <a:moveTo>
                      <a:pt x="93" y="1"/>
                    </a:moveTo>
                    <a:cubicBezTo>
                      <a:pt x="93" y="0"/>
                      <a:pt x="93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0"/>
                      <a:pt x="95" y="0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2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3" y="2"/>
                      <a:pt x="93" y="1"/>
                      <a:pt x="93" y="1"/>
                    </a:cubicBezTo>
                    <a:close/>
                    <a:moveTo>
                      <a:pt x="89" y="1"/>
                    </a:moveTo>
                    <a:cubicBezTo>
                      <a:pt x="89" y="0"/>
                      <a:pt x="89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1" y="0"/>
                      <a:pt x="91" y="0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2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9" y="2"/>
                      <a:pt x="89" y="1"/>
                      <a:pt x="89" y="1"/>
                    </a:cubicBezTo>
                    <a:close/>
                    <a:moveTo>
                      <a:pt x="85" y="1"/>
                    </a:moveTo>
                    <a:cubicBezTo>
                      <a:pt x="85" y="0"/>
                      <a:pt x="85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7" y="0"/>
                      <a:pt x="87" y="0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2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5" y="2"/>
                      <a:pt x="85" y="1"/>
                      <a:pt x="85" y="1"/>
                    </a:cubicBezTo>
                    <a:close/>
                    <a:moveTo>
                      <a:pt x="81" y="1"/>
                    </a:moveTo>
                    <a:cubicBezTo>
                      <a:pt x="81" y="0"/>
                      <a:pt x="81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2" y="2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1" y="2"/>
                      <a:pt x="81" y="1"/>
                      <a:pt x="81" y="1"/>
                    </a:cubicBezTo>
                    <a:close/>
                    <a:moveTo>
                      <a:pt x="77" y="1"/>
                    </a:moveTo>
                    <a:cubicBezTo>
                      <a:pt x="77" y="0"/>
                      <a:pt x="77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9" y="0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2"/>
                      <a:pt x="77" y="1"/>
                      <a:pt x="77" y="1"/>
                    </a:cubicBezTo>
                    <a:close/>
                    <a:moveTo>
                      <a:pt x="73" y="1"/>
                    </a:moveTo>
                    <a:cubicBezTo>
                      <a:pt x="73" y="0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5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3" y="2"/>
                      <a:pt x="73" y="1"/>
                      <a:pt x="73" y="1"/>
                    </a:cubicBezTo>
                    <a:close/>
                    <a:moveTo>
                      <a:pt x="69" y="1"/>
                    </a:moveTo>
                    <a:cubicBezTo>
                      <a:pt x="69" y="0"/>
                      <a:pt x="69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1" y="0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1"/>
                      <a:pt x="69" y="1"/>
                    </a:cubicBezTo>
                    <a:close/>
                    <a:moveTo>
                      <a:pt x="65" y="1"/>
                    </a:moveTo>
                    <a:cubicBezTo>
                      <a:pt x="65" y="0"/>
                      <a:pt x="65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7" y="0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1"/>
                      <a:pt x="65" y="1"/>
                    </a:cubicBezTo>
                    <a:close/>
                    <a:moveTo>
                      <a:pt x="61" y="1"/>
                    </a:moveTo>
                    <a:cubicBezTo>
                      <a:pt x="61" y="0"/>
                      <a:pt x="61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3" y="0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1" y="1"/>
                      <a:pt x="61" y="1"/>
                    </a:cubicBezTo>
                    <a:close/>
                    <a:moveTo>
                      <a:pt x="57" y="1"/>
                    </a:moveTo>
                    <a:cubicBezTo>
                      <a:pt x="57" y="0"/>
                      <a:pt x="57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9" y="0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7" y="2"/>
                      <a:pt x="57" y="1"/>
                      <a:pt x="57" y="1"/>
                    </a:cubicBezTo>
                    <a:close/>
                    <a:moveTo>
                      <a:pt x="53" y="1"/>
                    </a:moveTo>
                    <a:cubicBezTo>
                      <a:pt x="53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1"/>
                      <a:pt x="53" y="1"/>
                    </a:cubicBezTo>
                    <a:close/>
                    <a:moveTo>
                      <a:pt x="49" y="1"/>
                    </a:moveTo>
                    <a:cubicBezTo>
                      <a:pt x="49" y="0"/>
                      <a:pt x="49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1"/>
                      <a:pt x="49" y="1"/>
                    </a:cubicBezTo>
                    <a:close/>
                    <a:moveTo>
                      <a:pt x="45" y="1"/>
                    </a:moveTo>
                    <a:cubicBezTo>
                      <a:pt x="45" y="0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7" y="0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1"/>
                      <a:pt x="45" y="1"/>
                    </a:cubicBezTo>
                    <a:close/>
                    <a:moveTo>
                      <a:pt x="41" y="1"/>
                    </a:moveTo>
                    <a:cubicBezTo>
                      <a:pt x="41" y="0"/>
                      <a:pt x="41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3" y="0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2"/>
                      <a:pt x="41" y="1"/>
                      <a:pt x="41" y="1"/>
                    </a:cubicBezTo>
                    <a:close/>
                    <a:moveTo>
                      <a:pt x="37" y="1"/>
                    </a:moveTo>
                    <a:cubicBezTo>
                      <a:pt x="37" y="0"/>
                      <a:pt x="37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9" y="0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lose/>
                    <a:moveTo>
                      <a:pt x="33" y="1"/>
                    </a:moveTo>
                    <a:cubicBezTo>
                      <a:pt x="33" y="0"/>
                      <a:pt x="33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5" y="0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1"/>
                      <a:pt x="33" y="1"/>
                    </a:cubicBezTo>
                    <a:close/>
                    <a:moveTo>
                      <a:pt x="29" y="1"/>
                    </a:moveTo>
                    <a:cubicBezTo>
                      <a:pt x="29" y="0"/>
                      <a:pt x="29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1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1"/>
                      <a:pt x="29" y="1"/>
                    </a:cubicBezTo>
                    <a:close/>
                    <a:moveTo>
                      <a:pt x="25" y="1"/>
                    </a:moveTo>
                    <a:cubicBezTo>
                      <a:pt x="25" y="0"/>
                      <a:pt x="25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7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1"/>
                      <a:pt x="25" y="1"/>
                    </a:cubicBezTo>
                    <a:close/>
                    <a:moveTo>
                      <a:pt x="21" y="1"/>
                    </a:moveTo>
                    <a:cubicBezTo>
                      <a:pt x="21" y="0"/>
                      <a:pt x="21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1"/>
                      <a:pt x="21" y="1"/>
                    </a:cubicBezTo>
                    <a:close/>
                    <a:moveTo>
                      <a:pt x="16" y="1"/>
                    </a:move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1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1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70" name="图片 169"/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60319" y="3448232"/>
                <a:ext cx="2073903" cy="2069592"/>
              </a:xfrm>
              <a:prstGeom prst="rect">
                <a:avLst/>
              </a:prstGeom>
            </p:spPr>
          </p:pic>
        </p:grpSp>
        <p:grpSp>
          <p:nvGrpSpPr>
            <p:cNvPr id="46" name="组合 45"/>
            <p:cNvGrpSpPr/>
            <p:nvPr/>
          </p:nvGrpSpPr>
          <p:grpSpPr>
            <a:xfrm>
              <a:off x="-494756" y="-521217"/>
              <a:ext cx="13173884" cy="10929384"/>
              <a:chOff x="8148857" y="1479179"/>
              <a:chExt cx="4057650" cy="3332164"/>
            </a:xfrm>
          </p:grpSpPr>
          <p:sp>
            <p:nvSpPr>
              <p:cNvPr id="47" name="Freeform 86"/>
              <p:cNvSpPr>
                <a:spLocks/>
              </p:cNvSpPr>
              <p:nvPr/>
            </p:nvSpPr>
            <p:spPr bwMode="auto">
              <a:xfrm>
                <a:off x="9693494" y="4176342"/>
                <a:ext cx="973138" cy="579438"/>
              </a:xfrm>
              <a:custGeom>
                <a:avLst/>
                <a:gdLst>
                  <a:gd name="T0" fmla="*/ 613 w 613"/>
                  <a:gd name="T1" fmla="*/ 365 h 365"/>
                  <a:gd name="T2" fmla="*/ 0 w 613"/>
                  <a:gd name="T3" fmla="*/ 365 h 365"/>
                  <a:gd name="T4" fmla="*/ 45 w 613"/>
                  <a:gd name="T5" fmla="*/ 0 h 365"/>
                  <a:gd name="T6" fmla="*/ 568 w 613"/>
                  <a:gd name="T7" fmla="*/ 0 h 365"/>
                  <a:gd name="T8" fmla="*/ 613 w 613"/>
                  <a:gd name="T9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3" h="365">
                    <a:moveTo>
                      <a:pt x="613" y="365"/>
                    </a:moveTo>
                    <a:lnTo>
                      <a:pt x="0" y="365"/>
                    </a:lnTo>
                    <a:lnTo>
                      <a:pt x="45" y="0"/>
                    </a:lnTo>
                    <a:lnTo>
                      <a:pt x="568" y="0"/>
                    </a:lnTo>
                    <a:lnTo>
                      <a:pt x="613" y="365"/>
                    </a:ln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任意多边形 47"/>
              <p:cNvSpPr>
                <a:spLocks/>
              </p:cNvSpPr>
              <p:nvPr/>
            </p:nvSpPr>
            <p:spPr bwMode="auto">
              <a:xfrm>
                <a:off x="8148857" y="1479179"/>
                <a:ext cx="4057650" cy="2398713"/>
              </a:xfrm>
              <a:custGeom>
                <a:avLst/>
                <a:gdLst>
                  <a:gd name="connsiteX0" fmla="*/ 147021 w 4057650"/>
                  <a:gd name="connsiteY0" fmla="*/ 147638 h 2398713"/>
                  <a:gd name="connsiteX1" fmla="*/ 147021 w 4057650"/>
                  <a:gd name="connsiteY1" fmla="*/ 1090613 h 2398713"/>
                  <a:gd name="connsiteX2" fmla="*/ 147021 w 4057650"/>
                  <a:gd name="connsiteY2" fmla="*/ 2251076 h 2398713"/>
                  <a:gd name="connsiteX3" fmla="*/ 2031384 w 4057650"/>
                  <a:gd name="connsiteY3" fmla="*/ 2251076 h 2398713"/>
                  <a:gd name="connsiteX4" fmla="*/ 3915746 w 4057650"/>
                  <a:gd name="connsiteY4" fmla="*/ 2251076 h 2398713"/>
                  <a:gd name="connsiteX5" fmla="*/ 3915746 w 4057650"/>
                  <a:gd name="connsiteY5" fmla="*/ 1090613 h 2398713"/>
                  <a:gd name="connsiteX6" fmla="*/ 3915746 w 4057650"/>
                  <a:gd name="connsiteY6" fmla="*/ 147638 h 2398713"/>
                  <a:gd name="connsiteX7" fmla="*/ 2031384 w 4057650"/>
                  <a:gd name="connsiteY7" fmla="*/ 147638 h 2398713"/>
                  <a:gd name="connsiteX8" fmla="*/ 146906 w 4057650"/>
                  <a:gd name="connsiteY8" fmla="*/ 0 h 2398713"/>
                  <a:gd name="connsiteX9" fmla="*/ 3915810 w 4057650"/>
                  <a:gd name="connsiteY9" fmla="*/ 0 h 2398713"/>
                  <a:gd name="connsiteX10" fmla="*/ 4057650 w 4057650"/>
                  <a:gd name="connsiteY10" fmla="*/ 147067 h 2398713"/>
                  <a:gd name="connsiteX11" fmla="*/ 4057650 w 4057650"/>
                  <a:gd name="connsiteY11" fmla="*/ 2398713 h 2398713"/>
                  <a:gd name="connsiteX12" fmla="*/ 0 w 4057650"/>
                  <a:gd name="connsiteY12" fmla="*/ 2398713 h 2398713"/>
                  <a:gd name="connsiteX13" fmla="*/ 0 w 4057650"/>
                  <a:gd name="connsiteY13" fmla="*/ 147067 h 2398713"/>
                  <a:gd name="connsiteX14" fmla="*/ 146906 w 4057650"/>
                  <a:gd name="connsiteY14" fmla="*/ 0 h 239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57650" h="2398713">
                    <a:moveTo>
                      <a:pt x="147021" y="147638"/>
                    </a:moveTo>
                    <a:lnTo>
                      <a:pt x="147021" y="1090613"/>
                    </a:lnTo>
                    <a:lnTo>
                      <a:pt x="147021" y="2251076"/>
                    </a:lnTo>
                    <a:lnTo>
                      <a:pt x="2031384" y="2251076"/>
                    </a:lnTo>
                    <a:lnTo>
                      <a:pt x="3915746" y="2251076"/>
                    </a:lnTo>
                    <a:lnTo>
                      <a:pt x="3915746" y="1090613"/>
                    </a:lnTo>
                    <a:lnTo>
                      <a:pt x="3915746" y="147638"/>
                    </a:lnTo>
                    <a:lnTo>
                      <a:pt x="2031384" y="147638"/>
                    </a:lnTo>
                    <a:close/>
                    <a:moveTo>
                      <a:pt x="146906" y="0"/>
                    </a:moveTo>
                    <a:cubicBezTo>
                      <a:pt x="146906" y="0"/>
                      <a:pt x="146906" y="0"/>
                      <a:pt x="3915810" y="0"/>
                    </a:cubicBezTo>
                    <a:cubicBezTo>
                      <a:pt x="3991796" y="0"/>
                      <a:pt x="4057650" y="65927"/>
                      <a:pt x="4057650" y="147067"/>
                    </a:cubicBezTo>
                    <a:cubicBezTo>
                      <a:pt x="4057650" y="147067"/>
                      <a:pt x="4057650" y="147067"/>
                      <a:pt x="4057650" y="2398713"/>
                    </a:cubicBezTo>
                    <a:cubicBezTo>
                      <a:pt x="4057650" y="2398713"/>
                      <a:pt x="4057650" y="2398713"/>
                      <a:pt x="0" y="2398713"/>
                    </a:cubicBezTo>
                    <a:cubicBezTo>
                      <a:pt x="0" y="2398713"/>
                      <a:pt x="0" y="2398713"/>
                      <a:pt x="0" y="147067"/>
                    </a:cubicBezTo>
                    <a:cubicBezTo>
                      <a:pt x="0" y="65927"/>
                      <a:pt x="65855" y="0"/>
                      <a:pt x="146906" y="0"/>
                    </a:cubicBez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89"/>
              <p:cNvSpPr>
                <a:spLocks/>
              </p:cNvSpPr>
              <p:nvPr/>
            </p:nvSpPr>
            <p:spPr bwMode="auto">
              <a:xfrm>
                <a:off x="8148857" y="3877892"/>
                <a:ext cx="4057650" cy="298450"/>
              </a:xfrm>
              <a:custGeom>
                <a:avLst/>
                <a:gdLst>
                  <a:gd name="T0" fmla="*/ 0 w 801"/>
                  <a:gd name="T1" fmla="*/ 30 h 59"/>
                  <a:gd name="T2" fmla="*/ 29 w 801"/>
                  <a:gd name="T3" fmla="*/ 59 h 59"/>
                  <a:gd name="T4" fmla="*/ 773 w 801"/>
                  <a:gd name="T5" fmla="*/ 59 h 59"/>
                  <a:gd name="T6" fmla="*/ 801 w 801"/>
                  <a:gd name="T7" fmla="*/ 30 h 59"/>
                  <a:gd name="T8" fmla="*/ 801 w 801"/>
                  <a:gd name="T9" fmla="*/ 0 h 59"/>
                  <a:gd name="T10" fmla="*/ 0 w 801"/>
                  <a:gd name="T11" fmla="*/ 0 h 59"/>
                  <a:gd name="T12" fmla="*/ 0 w 801"/>
                  <a:gd name="T13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1" h="59">
                    <a:moveTo>
                      <a:pt x="0" y="30"/>
                    </a:moveTo>
                    <a:cubicBezTo>
                      <a:pt x="0" y="46"/>
                      <a:pt x="13" y="59"/>
                      <a:pt x="29" y="59"/>
                    </a:cubicBezTo>
                    <a:cubicBezTo>
                      <a:pt x="773" y="59"/>
                      <a:pt x="773" y="59"/>
                      <a:pt x="773" y="59"/>
                    </a:cubicBezTo>
                    <a:cubicBezTo>
                      <a:pt x="788" y="59"/>
                      <a:pt x="801" y="46"/>
                      <a:pt x="801" y="30"/>
                    </a:cubicBezTo>
                    <a:cubicBezTo>
                      <a:pt x="801" y="0"/>
                      <a:pt x="801" y="0"/>
                      <a:pt x="8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solidFill>
                <a:srgbClr val="2EB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03"/>
              <p:cNvSpPr>
                <a:spLocks/>
              </p:cNvSpPr>
              <p:nvPr/>
            </p:nvSpPr>
            <p:spPr bwMode="auto">
              <a:xfrm>
                <a:off x="9972894" y="3974730"/>
                <a:ext cx="415925" cy="85725"/>
              </a:xfrm>
              <a:custGeom>
                <a:avLst/>
                <a:gdLst>
                  <a:gd name="T0" fmla="*/ 74 w 82"/>
                  <a:gd name="T1" fmla="*/ 17 h 17"/>
                  <a:gd name="T2" fmla="*/ 8 w 82"/>
                  <a:gd name="T3" fmla="*/ 17 h 17"/>
                  <a:gd name="T4" fmla="*/ 0 w 82"/>
                  <a:gd name="T5" fmla="*/ 8 h 17"/>
                  <a:gd name="T6" fmla="*/ 8 w 82"/>
                  <a:gd name="T7" fmla="*/ 0 h 17"/>
                  <a:gd name="T8" fmla="*/ 74 w 82"/>
                  <a:gd name="T9" fmla="*/ 0 h 17"/>
                  <a:gd name="T10" fmla="*/ 82 w 82"/>
                  <a:gd name="T11" fmla="*/ 8 h 17"/>
                  <a:gd name="T12" fmla="*/ 74 w 82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7">
                    <a:moveTo>
                      <a:pt x="74" y="17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3" y="17"/>
                      <a:pt x="0" y="13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8" y="0"/>
                      <a:pt x="82" y="3"/>
                      <a:pt x="82" y="8"/>
                    </a:cubicBezTo>
                    <a:cubicBezTo>
                      <a:pt x="82" y="13"/>
                      <a:pt x="78" y="17"/>
                      <a:pt x="74" y="17"/>
                    </a:cubicBez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04"/>
              <p:cNvSpPr>
                <a:spLocks/>
              </p:cNvSpPr>
              <p:nvPr/>
            </p:nvSpPr>
            <p:spPr bwMode="auto">
              <a:xfrm>
                <a:off x="9693494" y="4176342"/>
                <a:ext cx="901700" cy="579438"/>
              </a:xfrm>
              <a:custGeom>
                <a:avLst/>
                <a:gdLst>
                  <a:gd name="T0" fmla="*/ 568 w 568"/>
                  <a:gd name="T1" fmla="*/ 0 h 365"/>
                  <a:gd name="T2" fmla="*/ 45 w 568"/>
                  <a:gd name="T3" fmla="*/ 0 h 365"/>
                  <a:gd name="T4" fmla="*/ 0 w 568"/>
                  <a:gd name="T5" fmla="*/ 365 h 365"/>
                  <a:gd name="T6" fmla="*/ 568 w 568"/>
                  <a:gd name="T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8" h="365">
                    <a:moveTo>
                      <a:pt x="568" y="0"/>
                    </a:moveTo>
                    <a:lnTo>
                      <a:pt x="45" y="0"/>
                    </a:lnTo>
                    <a:lnTo>
                      <a:pt x="0" y="365"/>
                    </a:ln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314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06"/>
              <p:cNvSpPr>
                <a:spLocks/>
              </p:cNvSpPr>
              <p:nvPr/>
            </p:nvSpPr>
            <p:spPr bwMode="auto">
              <a:xfrm>
                <a:off x="9577607" y="4724030"/>
                <a:ext cx="1204913" cy="87313"/>
              </a:xfrm>
              <a:custGeom>
                <a:avLst/>
                <a:gdLst>
                  <a:gd name="T0" fmla="*/ 232 w 238"/>
                  <a:gd name="T1" fmla="*/ 17 h 17"/>
                  <a:gd name="T2" fmla="*/ 5 w 238"/>
                  <a:gd name="T3" fmla="*/ 17 h 17"/>
                  <a:gd name="T4" fmla="*/ 0 w 238"/>
                  <a:gd name="T5" fmla="*/ 9 h 17"/>
                  <a:gd name="T6" fmla="*/ 5 w 238"/>
                  <a:gd name="T7" fmla="*/ 0 h 17"/>
                  <a:gd name="T8" fmla="*/ 232 w 238"/>
                  <a:gd name="T9" fmla="*/ 0 h 17"/>
                  <a:gd name="T10" fmla="*/ 238 w 238"/>
                  <a:gd name="T11" fmla="*/ 9 h 17"/>
                  <a:gd name="T12" fmla="*/ 232 w 238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7">
                    <a:moveTo>
                      <a:pt x="232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2" y="17"/>
                      <a:pt x="0" y="13"/>
                      <a:pt x="0" y="9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235" y="0"/>
                      <a:pt x="238" y="4"/>
                      <a:pt x="238" y="9"/>
                    </a:cubicBezTo>
                    <a:cubicBezTo>
                      <a:pt x="238" y="13"/>
                      <a:pt x="235" y="17"/>
                      <a:pt x="232" y="17"/>
                    </a:cubicBezTo>
                    <a:close/>
                  </a:path>
                </a:pathLst>
              </a:custGeom>
              <a:solidFill>
                <a:srgbClr val="2EB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82" name="矩形 81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4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、课程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中  可能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需要网络</a:t>
            </a:r>
          </a:p>
        </p:txBody>
      </p:sp>
      <p:pic>
        <p:nvPicPr>
          <p:cNvPr id="2" name="swosh 0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-2620960" y="1744404"/>
            <a:ext cx="609600" cy="609600"/>
          </a:xfrm>
          <a:prstGeom prst="rect">
            <a:avLst/>
          </a:prstGeom>
        </p:spPr>
      </p:pic>
      <p:pic>
        <p:nvPicPr>
          <p:cNvPr id="84" name="swosh 0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-2620960" y="2765463"/>
            <a:ext cx="609600" cy="609600"/>
          </a:xfrm>
          <a:prstGeom prst="rect">
            <a:avLst/>
          </a:prstGeom>
        </p:spPr>
      </p:pic>
      <p:pic>
        <p:nvPicPr>
          <p:cNvPr id="86" name="swosh 0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-2620960" y="3573240"/>
            <a:ext cx="609600" cy="609600"/>
          </a:xfrm>
          <a:prstGeom prst="rect">
            <a:avLst/>
          </a:prstGeom>
        </p:spPr>
      </p:pic>
      <p:pic>
        <p:nvPicPr>
          <p:cNvPr id="88" name="swosh 0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-2620960" y="4470767"/>
            <a:ext cx="609600" cy="609600"/>
          </a:xfrm>
          <a:prstGeom prst="rect">
            <a:avLst/>
          </a:prstGeom>
        </p:spPr>
      </p:pic>
      <p:pic>
        <p:nvPicPr>
          <p:cNvPr id="90" name="swosh 0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-2620960" y="5338537"/>
            <a:ext cx="609600" cy="609600"/>
          </a:xfrm>
          <a:prstGeom prst="rect">
            <a:avLst/>
          </a:prstGeom>
        </p:spPr>
      </p:pic>
      <p:pic>
        <p:nvPicPr>
          <p:cNvPr id="92" name="swosh 0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-2620960" y="6257036"/>
            <a:ext cx="609600" cy="609600"/>
          </a:xfrm>
          <a:prstGeom prst="rect">
            <a:avLst/>
          </a:prstGeom>
        </p:spPr>
      </p:pic>
      <p:pic>
        <p:nvPicPr>
          <p:cNvPr id="3" name="字幕音效2-啾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30"/>
          <a:stretch>
            <a:fillRect/>
          </a:stretch>
        </p:blipFill>
        <p:spPr>
          <a:xfrm>
            <a:off x="-2684430" y="722633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3428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6" presetClass="emph" presetSubtype="0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3" dur="250" fill="hold"/>
                                        <p:tgtEl>
                                          <p:spTgt spid="6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40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402" fill="hold"/>
                                        <p:tgtEl>
                                          <p:spTgt spid="8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402" fill="hold"/>
                                        <p:tgtEl>
                                          <p:spTgt spid="8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402" fill="hold"/>
                                        <p:tgtEl>
                                          <p:spTgt spid="8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402" fill="hold"/>
                                        <p:tgtEl>
                                          <p:spTgt spid="9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402" fill="hold"/>
                                        <p:tgtEl>
                                          <p:spTgt spid="9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" dur="250" fill="hold"/>
                                        <p:tgtEl>
                                          <p:spTgt spid="6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mph" presetSubtype="0" autoRev="1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39" dur="250" fill="hold"/>
                                        <p:tgtEl>
                                          <p:spTgt spid="6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46" dur="250" fill="hold"/>
                                        <p:tgtEl>
                                          <p:spTgt spid="6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53" dur="250" fill="hold"/>
                                        <p:tgtEl>
                                          <p:spTgt spid="7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60" dur="250" fill="hold"/>
                                        <p:tgtEl>
                                          <p:spTgt spid="71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17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6" presetClass="emph" presetSubtype="0" autoRev="1" fill="hold" nodeType="withEffect">
                                  <p:stCondLst>
                                    <p:cond delay="170"/>
                                  </p:stCondLst>
                                  <p:childTnLst>
                                    <p:animScale>
                                      <p:cBhvr>
                                        <p:cTn id="67" dur="250" fill="hold"/>
                                        <p:tgtEl>
                                          <p:spTgt spid="7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autoRev="1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7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6" presetClass="emph" presetSubtype="0" autoRev="1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animScale>
                                      <p:cBhvr>
                                        <p:cTn id="81" dur="250" fill="hold"/>
                                        <p:tgtEl>
                                          <p:spTgt spid="7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6" presetClass="emph" presetSubtype="0" autoRev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88" dur="250" fill="hold"/>
                                        <p:tgtEl>
                                          <p:spTgt spid="7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95" dur="250" fill="hold"/>
                                        <p:tgtEl>
                                          <p:spTgt spid="2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6" presetClass="emph" presetSubtype="0" autoRev="1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102" dur="250" fill="hold"/>
                                        <p:tgtEl>
                                          <p:spTgt spid="31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nodeType="withEffect">
                                  <p:stCondLst>
                                    <p:cond delay="63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6" presetClass="emph" presetSubtype="0" autoRev="1" fill="hold" nodeType="withEffect">
                                  <p:stCondLst>
                                    <p:cond delay="630"/>
                                  </p:stCondLst>
                                  <p:childTnLst>
                                    <p:animScale>
                                      <p:cBhvr>
                                        <p:cTn id="109" dur="250" fill="hold"/>
                                        <p:tgtEl>
                                          <p:spTgt spid="2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6" presetClass="emph" presetSubtype="0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16" dur="250" fill="hold"/>
                                        <p:tgtEl>
                                          <p:spTgt spid="2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nodeType="withEffect">
                                  <p:stCondLst>
                                    <p:cond delay="57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mph" presetSubtype="0" autoRev="1" fill="hold" nodeType="withEffect">
                                  <p:stCondLst>
                                    <p:cond delay="570"/>
                                  </p:stCondLst>
                                  <p:childTnLst>
                                    <p:animScale>
                                      <p:cBhvr>
                                        <p:cTn id="123" dur="250" fill="hold"/>
                                        <p:tgtEl>
                                          <p:spTgt spid="21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nodeType="withEffect">
                                  <p:stCondLst>
                                    <p:cond delay="73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6" presetClass="emph" presetSubtype="0" autoRev="1" fill="hold" nodeType="withEffect">
                                  <p:stCondLst>
                                    <p:cond delay="730"/>
                                  </p:stCondLst>
                                  <p:childTnLst>
                                    <p:animScale>
                                      <p:cBhvr>
                                        <p:cTn id="130" dur="250" fill="hold"/>
                                        <p:tgtEl>
                                          <p:spTgt spid="1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37" dur="250" fill="hold"/>
                                        <p:tgtEl>
                                          <p:spTgt spid="1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38" presetID="53" presetClass="entr" presetSubtype="16" fill="hold" nodeType="withEffect">
                                  <p:stCondLst>
                                    <p:cond delay="62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6" presetClass="emph" presetSubtype="0" autoRev="1" fill="hold" nodeType="withEffect">
                                  <p:stCondLst>
                                    <p:cond delay="620"/>
                                  </p:stCondLst>
                                  <p:childTnLst>
                                    <p:animScale>
                                      <p:cBhvr>
                                        <p:cTn id="144" dur="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51" dur="250" fill="hold"/>
                                        <p:tgtEl>
                                          <p:spTgt spid="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6" presetClass="emph" presetSubtype="0" autoRev="1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animScale>
                                      <p:cBhvr>
                                        <p:cTn id="158" dur="250" fill="hold"/>
                                        <p:tgtEl>
                                          <p:spTgt spid="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59" presetID="17" presetClass="entr" presetSubtype="1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22" presetClass="entr" presetSubtype="8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5" dur="1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84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22" presetClass="entr" presetSubtype="2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0" dur="1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22" presetClass="entr" presetSubtype="8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3" dur="1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22" presetClass="entr" presetSubtype="2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6" dur="1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9" dur="1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2" presetClass="entr" presetSubtype="2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2" dur="1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22" presetClass="entr" presetSubtype="8" fill="hold" grpId="0" nodeType="withEffect">
                                  <p:stCondLst>
                                    <p:cond delay="255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5" dur="1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22" presetClass="entr" presetSubtype="2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8" dur="1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22" presetClass="entr" presetSubtype="8" fill="hold" grpId="0" nodeType="withEffect">
                                  <p:stCondLst>
                                    <p:cond delay="285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1" dur="1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999">
                <p:cTn id="2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5"/>
                </p:tgtEl>
              </p:cMediaNode>
            </p:audio>
            <p:audio>
              <p:cMediaNode vol="80000">
                <p:cTn id="2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4"/>
                </p:tgtEl>
              </p:cMediaNode>
            </p:audio>
            <p:audio>
              <p:cMediaNode vol="80000">
                <p:cTn id="2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6"/>
                </p:tgtEl>
              </p:cMediaNode>
            </p:audio>
            <p:audio>
              <p:cMediaNode vol="80000">
                <p:cTn id="2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8"/>
                </p:tgtEl>
              </p:cMediaNode>
            </p:audio>
            <p:audio>
              <p:cMediaNode vol="80000">
                <p:cTn id="26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0"/>
                </p:tgtEl>
              </p:cMediaNode>
            </p:audio>
            <p:audio>
              <p:cMediaNode vol="80000">
                <p:cTn id="2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2"/>
                </p:tgtEl>
              </p:cMediaNode>
            </p:audio>
            <p:audio>
              <p:cMediaNode vol="80000">
                <p:cTn id="2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79" grpId="0" animBg="1"/>
      <p:bldP spid="79" grpId="1" animBg="1"/>
      <p:bldP spid="81" grpId="0" animBg="1"/>
      <p:bldP spid="81" grpId="1" animBg="1"/>
      <p:bldP spid="83" grpId="0" animBg="1"/>
      <p:bldP spid="83" grpId="1" animBg="1"/>
      <p:bldP spid="85" grpId="0" animBg="1"/>
      <p:bldP spid="85" grpId="1" animBg="1"/>
      <p:bldP spid="87" grpId="0" animBg="1"/>
      <p:bldP spid="87" grpId="1" animBg="1"/>
      <p:bldP spid="89" grpId="0" animBg="1"/>
      <p:bldP spid="89" grpId="1" animBg="1"/>
      <p:bldP spid="91" grpId="0" animBg="1"/>
      <p:bldP spid="91" grpId="1" animBg="1"/>
      <p:bldP spid="93" grpId="0" animBg="1"/>
      <p:bldP spid="93" grpId="1" animBg="1"/>
      <p:bldP spid="95" grpId="0" animBg="1"/>
      <p:bldP spid="95" grpId="1" animBg="1"/>
      <p:bldP spid="8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4134660" y="1550524"/>
            <a:ext cx="3765216" cy="8838560"/>
            <a:chOff x="-4315916" y="840012"/>
            <a:chExt cx="3765216" cy="8838560"/>
          </a:xfrm>
        </p:grpSpPr>
        <p:grpSp>
          <p:nvGrpSpPr>
            <p:cNvPr id="712" name="组合 711"/>
            <p:cNvGrpSpPr/>
            <p:nvPr/>
          </p:nvGrpSpPr>
          <p:grpSpPr>
            <a:xfrm>
              <a:off x="-3354525" y="8522872"/>
              <a:ext cx="2149475" cy="1155700"/>
              <a:chOff x="2132013" y="4262438"/>
              <a:chExt cx="2149475" cy="1155700"/>
            </a:xfrm>
            <a:solidFill>
              <a:srgbClr val="2EBDC3"/>
            </a:solidFill>
          </p:grpSpPr>
          <p:sp>
            <p:nvSpPr>
              <p:cNvPr id="724" name="Freeform 9"/>
              <p:cNvSpPr>
                <a:spLocks/>
              </p:cNvSpPr>
              <p:nvPr/>
            </p:nvSpPr>
            <p:spPr bwMode="auto">
              <a:xfrm>
                <a:off x="2705100" y="4262438"/>
                <a:ext cx="293687" cy="295275"/>
              </a:xfrm>
              <a:custGeom>
                <a:avLst/>
                <a:gdLst>
                  <a:gd name="T0" fmla="*/ 9 w 89"/>
                  <a:gd name="T1" fmla="*/ 61 h 89"/>
                  <a:gd name="T2" fmla="*/ 61 w 89"/>
                  <a:gd name="T3" fmla="*/ 79 h 89"/>
                  <a:gd name="T4" fmla="*/ 80 w 89"/>
                  <a:gd name="T5" fmla="*/ 27 h 89"/>
                  <a:gd name="T6" fmla="*/ 28 w 89"/>
                  <a:gd name="T7" fmla="*/ 9 h 89"/>
                  <a:gd name="T8" fmla="*/ 9 w 89"/>
                  <a:gd name="T9" fmla="*/ 6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89">
                    <a:moveTo>
                      <a:pt x="9" y="61"/>
                    </a:moveTo>
                    <a:cubicBezTo>
                      <a:pt x="19" y="81"/>
                      <a:pt x="42" y="89"/>
                      <a:pt x="61" y="79"/>
                    </a:cubicBezTo>
                    <a:cubicBezTo>
                      <a:pt x="81" y="70"/>
                      <a:pt x="89" y="47"/>
                      <a:pt x="80" y="27"/>
                    </a:cubicBezTo>
                    <a:cubicBezTo>
                      <a:pt x="70" y="8"/>
                      <a:pt x="47" y="0"/>
                      <a:pt x="28" y="9"/>
                    </a:cubicBezTo>
                    <a:cubicBezTo>
                      <a:pt x="8" y="19"/>
                      <a:pt x="0" y="42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0"/>
              <p:cNvSpPr>
                <a:spLocks/>
              </p:cNvSpPr>
              <p:nvPr/>
            </p:nvSpPr>
            <p:spPr bwMode="auto">
              <a:xfrm>
                <a:off x="2546350" y="4664075"/>
                <a:ext cx="290512" cy="290513"/>
              </a:xfrm>
              <a:custGeom>
                <a:avLst/>
                <a:gdLst>
                  <a:gd name="T0" fmla="*/ 68 w 88"/>
                  <a:gd name="T1" fmla="*/ 14 h 88"/>
                  <a:gd name="T2" fmla="*/ 13 w 88"/>
                  <a:gd name="T3" fmla="*/ 20 h 88"/>
                  <a:gd name="T4" fmla="*/ 19 w 88"/>
                  <a:gd name="T5" fmla="*/ 75 h 88"/>
                  <a:gd name="T6" fmla="*/ 74 w 88"/>
                  <a:gd name="T7" fmla="*/ 69 h 88"/>
                  <a:gd name="T8" fmla="*/ 68 w 88"/>
                  <a:gd name="T9" fmla="*/ 1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88">
                    <a:moveTo>
                      <a:pt x="68" y="14"/>
                    </a:moveTo>
                    <a:cubicBezTo>
                      <a:pt x="51" y="0"/>
                      <a:pt x="27" y="3"/>
                      <a:pt x="13" y="20"/>
                    </a:cubicBezTo>
                    <a:cubicBezTo>
                      <a:pt x="0" y="37"/>
                      <a:pt x="3" y="61"/>
                      <a:pt x="19" y="75"/>
                    </a:cubicBezTo>
                    <a:cubicBezTo>
                      <a:pt x="36" y="88"/>
                      <a:pt x="61" y="85"/>
                      <a:pt x="74" y="69"/>
                    </a:cubicBezTo>
                    <a:cubicBezTo>
                      <a:pt x="88" y="52"/>
                      <a:pt x="85" y="27"/>
                      <a:pt x="6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1"/>
              <p:cNvSpPr>
                <a:spLocks/>
              </p:cNvSpPr>
              <p:nvPr/>
            </p:nvSpPr>
            <p:spPr bwMode="auto">
              <a:xfrm>
                <a:off x="2962275" y="4381500"/>
                <a:ext cx="508000" cy="661988"/>
              </a:xfrm>
              <a:custGeom>
                <a:avLst/>
                <a:gdLst>
                  <a:gd name="T0" fmla="*/ 140 w 154"/>
                  <a:gd name="T1" fmla="*/ 58 h 200"/>
                  <a:gd name="T2" fmla="*/ 154 w 154"/>
                  <a:gd name="T3" fmla="*/ 37 h 200"/>
                  <a:gd name="T4" fmla="*/ 53 w 154"/>
                  <a:gd name="T5" fmla="*/ 8 h 200"/>
                  <a:gd name="T6" fmla="*/ 6 w 154"/>
                  <a:gd name="T7" fmla="*/ 57 h 200"/>
                  <a:gd name="T8" fmla="*/ 23 w 154"/>
                  <a:gd name="T9" fmla="*/ 185 h 200"/>
                  <a:gd name="T10" fmla="*/ 39 w 154"/>
                  <a:gd name="T11" fmla="*/ 199 h 200"/>
                  <a:gd name="T12" fmla="*/ 53 w 154"/>
                  <a:gd name="T13" fmla="*/ 183 h 200"/>
                  <a:gd name="T14" fmla="*/ 56 w 154"/>
                  <a:gd name="T15" fmla="*/ 87 h 200"/>
                  <a:gd name="T16" fmla="*/ 122 w 154"/>
                  <a:gd name="T17" fmla="*/ 103 h 200"/>
                  <a:gd name="T18" fmla="*/ 140 w 154"/>
                  <a:gd name="T19" fmla="*/ 5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200">
                    <a:moveTo>
                      <a:pt x="140" y="58"/>
                    </a:moveTo>
                    <a:cubicBezTo>
                      <a:pt x="144" y="49"/>
                      <a:pt x="149" y="42"/>
                      <a:pt x="154" y="37"/>
                    </a:cubicBezTo>
                    <a:cubicBezTo>
                      <a:pt x="125" y="28"/>
                      <a:pt x="53" y="8"/>
                      <a:pt x="53" y="8"/>
                    </a:cubicBezTo>
                    <a:cubicBezTo>
                      <a:pt x="31" y="0"/>
                      <a:pt x="0" y="21"/>
                      <a:pt x="6" y="57"/>
                    </a:cubicBezTo>
                    <a:cubicBezTo>
                      <a:pt x="23" y="185"/>
                      <a:pt x="23" y="185"/>
                      <a:pt x="23" y="185"/>
                    </a:cubicBezTo>
                    <a:cubicBezTo>
                      <a:pt x="24" y="193"/>
                      <a:pt x="31" y="200"/>
                      <a:pt x="39" y="199"/>
                    </a:cubicBezTo>
                    <a:cubicBezTo>
                      <a:pt x="47" y="199"/>
                      <a:pt x="54" y="192"/>
                      <a:pt x="53" y="183"/>
                    </a:cubicBezTo>
                    <a:cubicBezTo>
                      <a:pt x="56" y="87"/>
                      <a:pt x="56" y="87"/>
                      <a:pt x="56" y="87"/>
                    </a:cubicBezTo>
                    <a:cubicBezTo>
                      <a:pt x="122" y="103"/>
                      <a:pt x="122" y="103"/>
                      <a:pt x="122" y="103"/>
                    </a:cubicBezTo>
                    <a:cubicBezTo>
                      <a:pt x="127" y="91"/>
                      <a:pt x="135" y="72"/>
                      <a:pt x="14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2"/>
              <p:cNvSpPr>
                <a:spLocks/>
              </p:cNvSpPr>
              <p:nvPr/>
            </p:nvSpPr>
            <p:spPr bwMode="auto">
              <a:xfrm>
                <a:off x="3549650" y="4716463"/>
                <a:ext cx="487362" cy="331788"/>
              </a:xfrm>
              <a:custGeom>
                <a:avLst/>
                <a:gdLst>
                  <a:gd name="T0" fmla="*/ 129 w 148"/>
                  <a:gd name="T1" fmla="*/ 59 h 100"/>
                  <a:gd name="T2" fmla="*/ 44 w 148"/>
                  <a:gd name="T3" fmla="*/ 52 h 100"/>
                  <a:gd name="T4" fmla="*/ 25 w 148"/>
                  <a:gd name="T5" fmla="*/ 0 h 100"/>
                  <a:gd name="T6" fmla="*/ 8 w 148"/>
                  <a:gd name="T7" fmla="*/ 54 h 100"/>
                  <a:gd name="T8" fmla="*/ 3 w 148"/>
                  <a:gd name="T9" fmla="*/ 68 h 100"/>
                  <a:gd name="T10" fmla="*/ 3 w 148"/>
                  <a:gd name="T11" fmla="*/ 68 h 100"/>
                  <a:gd name="T12" fmla="*/ 0 w 148"/>
                  <a:gd name="T13" fmla="*/ 77 h 100"/>
                  <a:gd name="T14" fmla="*/ 1 w 148"/>
                  <a:gd name="T15" fmla="*/ 80 h 100"/>
                  <a:gd name="T16" fmla="*/ 28 w 148"/>
                  <a:gd name="T17" fmla="*/ 98 h 100"/>
                  <a:gd name="T18" fmla="*/ 126 w 148"/>
                  <a:gd name="T19" fmla="*/ 99 h 100"/>
                  <a:gd name="T20" fmla="*/ 147 w 148"/>
                  <a:gd name="T21" fmla="*/ 80 h 100"/>
                  <a:gd name="T22" fmla="*/ 129 w 148"/>
                  <a:gd name="T23" fmla="*/ 5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100">
                    <a:moveTo>
                      <a:pt x="129" y="59"/>
                    </a:moveTo>
                    <a:cubicBezTo>
                      <a:pt x="44" y="52"/>
                      <a:pt x="44" y="52"/>
                      <a:pt x="44" y="5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5" y="62"/>
                      <a:pt x="4" y="66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71"/>
                      <a:pt x="1" y="74"/>
                      <a:pt x="0" y="77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7" y="89"/>
                      <a:pt x="16" y="98"/>
                      <a:pt x="28" y="98"/>
                    </a:cubicBezTo>
                    <a:cubicBezTo>
                      <a:pt x="126" y="99"/>
                      <a:pt x="126" y="99"/>
                      <a:pt x="126" y="99"/>
                    </a:cubicBezTo>
                    <a:cubicBezTo>
                      <a:pt x="136" y="100"/>
                      <a:pt x="146" y="91"/>
                      <a:pt x="147" y="80"/>
                    </a:cubicBezTo>
                    <a:cubicBezTo>
                      <a:pt x="148" y="69"/>
                      <a:pt x="140" y="60"/>
                      <a:pt x="129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3"/>
              <p:cNvSpPr>
                <a:spLocks/>
              </p:cNvSpPr>
              <p:nvPr/>
            </p:nvSpPr>
            <p:spPr bwMode="auto">
              <a:xfrm>
                <a:off x="2349500" y="4805363"/>
                <a:ext cx="682625" cy="238125"/>
              </a:xfrm>
              <a:custGeom>
                <a:avLst/>
                <a:gdLst>
                  <a:gd name="T0" fmla="*/ 201 w 207"/>
                  <a:gd name="T1" fmla="*/ 58 h 72"/>
                  <a:gd name="T2" fmla="*/ 193 w 207"/>
                  <a:gd name="T3" fmla="*/ 0 h 72"/>
                  <a:gd name="T4" fmla="*/ 153 w 207"/>
                  <a:gd name="T5" fmla="*/ 23 h 72"/>
                  <a:gd name="T6" fmla="*/ 15 w 207"/>
                  <a:gd name="T7" fmla="*/ 41 h 72"/>
                  <a:gd name="T8" fmla="*/ 0 w 207"/>
                  <a:gd name="T9" fmla="*/ 58 h 72"/>
                  <a:gd name="T10" fmla="*/ 17 w 207"/>
                  <a:gd name="T11" fmla="*/ 72 h 72"/>
                  <a:gd name="T12" fmla="*/ 207 w 207"/>
                  <a:gd name="T13" fmla="*/ 72 h 72"/>
                  <a:gd name="T14" fmla="*/ 201 w 207"/>
                  <a:gd name="T15" fmla="*/ 5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72">
                    <a:moveTo>
                      <a:pt x="201" y="58"/>
                    </a:moveTo>
                    <a:cubicBezTo>
                      <a:pt x="193" y="0"/>
                      <a:pt x="193" y="0"/>
                      <a:pt x="193" y="0"/>
                    </a:cubicBezTo>
                    <a:cubicBezTo>
                      <a:pt x="165" y="0"/>
                      <a:pt x="156" y="10"/>
                      <a:pt x="153" y="23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6" y="42"/>
                      <a:pt x="0" y="49"/>
                      <a:pt x="0" y="58"/>
                    </a:cubicBezTo>
                    <a:cubicBezTo>
                      <a:pt x="1" y="66"/>
                      <a:pt x="8" y="72"/>
                      <a:pt x="17" y="72"/>
                    </a:cubicBezTo>
                    <a:cubicBezTo>
                      <a:pt x="17" y="72"/>
                      <a:pt x="125" y="72"/>
                      <a:pt x="207" y="72"/>
                    </a:cubicBezTo>
                    <a:cubicBezTo>
                      <a:pt x="204" y="68"/>
                      <a:pt x="202" y="63"/>
                      <a:pt x="20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4"/>
              <p:cNvSpPr>
                <a:spLocks/>
              </p:cNvSpPr>
              <p:nvPr/>
            </p:nvSpPr>
            <p:spPr bwMode="auto">
              <a:xfrm>
                <a:off x="3143250" y="4298950"/>
                <a:ext cx="788987" cy="744538"/>
              </a:xfrm>
              <a:custGeom>
                <a:avLst/>
                <a:gdLst>
                  <a:gd name="T0" fmla="*/ 233 w 239"/>
                  <a:gd name="T1" fmla="*/ 12 h 225"/>
                  <a:gd name="T2" fmla="*/ 206 w 239"/>
                  <a:gd name="T3" fmla="*/ 6 h 225"/>
                  <a:gd name="T4" fmla="*/ 117 w 239"/>
                  <a:gd name="T5" fmla="*/ 59 h 225"/>
                  <a:gd name="T6" fmla="*/ 93 w 239"/>
                  <a:gd name="T7" fmla="*/ 86 h 225"/>
                  <a:gd name="T8" fmla="*/ 68 w 239"/>
                  <a:gd name="T9" fmla="*/ 146 h 225"/>
                  <a:gd name="T10" fmla="*/ 45 w 239"/>
                  <a:gd name="T11" fmla="*/ 153 h 225"/>
                  <a:gd name="T12" fmla="*/ 8 w 239"/>
                  <a:gd name="T13" fmla="*/ 153 h 225"/>
                  <a:gd name="T14" fmla="*/ 6 w 239"/>
                  <a:gd name="T15" fmla="*/ 208 h 225"/>
                  <a:gd name="T16" fmla="*/ 0 w 239"/>
                  <a:gd name="T17" fmla="*/ 225 h 225"/>
                  <a:gd name="T18" fmla="*/ 56 w 239"/>
                  <a:gd name="T19" fmla="*/ 225 h 225"/>
                  <a:gd name="T20" fmla="*/ 120 w 239"/>
                  <a:gd name="T21" fmla="*/ 185 h 225"/>
                  <a:gd name="T22" fmla="*/ 146 w 239"/>
                  <a:gd name="T23" fmla="*/ 100 h 225"/>
                  <a:gd name="T24" fmla="*/ 228 w 239"/>
                  <a:gd name="T25" fmla="*/ 39 h 225"/>
                  <a:gd name="T26" fmla="*/ 233 w 239"/>
                  <a:gd name="T27" fmla="*/ 1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9" h="225">
                    <a:moveTo>
                      <a:pt x="233" y="12"/>
                    </a:moveTo>
                    <a:cubicBezTo>
                      <a:pt x="227" y="3"/>
                      <a:pt x="215" y="0"/>
                      <a:pt x="206" y="6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07" y="65"/>
                      <a:pt x="98" y="72"/>
                      <a:pt x="93" y="86"/>
                    </a:cubicBezTo>
                    <a:cubicBezTo>
                      <a:pt x="93" y="86"/>
                      <a:pt x="70" y="144"/>
                      <a:pt x="68" y="146"/>
                    </a:cubicBezTo>
                    <a:cubicBezTo>
                      <a:pt x="66" y="152"/>
                      <a:pt x="68" y="153"/>
                      <a:pt x="45" y="153"/>
                    </a:cubicBezTo>
                    <a:cubicBezTo>
                      <a:pt x="45" y="153"/>
                      <a:pt x="27" y="153"/>
                      <a:pt x="8" y="153"/>
                    </a:cubicBezTo>
                    <a:cubicBezTo>
                      <a:pt x="6" y="208"/>
                      <a:pt x="6" y="208"/>
                      <a:pt x="6" y="208"/>
                    </a:cubicBezTo>
                    <a:cubicBezTo>
                      <a:pt x="7" y="215"/>
                      <a:pt x="4" y="220"/>
                      <a:pt x="0" y="225"/>
                    </a:cubicBezTo>
                    <a:cubicBezTo>
                      <a:pt x="32" y="225"/>
                      <a:pt x="54" y="225"/>
                      <a:pt x="56" y="225"/>
                    </a:cubicBezTo>
                    <a:cubicBezTo>
                      <a:pt x="97" y="224"/>
                      <a:pt x="108" y="216"/>
                      <a:pt x="120" y="185"/>
                    </a:cubicBezTo>
                    <a:cubicBezTo>
                      <a:pt x="120" y="185"/>
                      <a:pt x="146" y="100"/>
                      <a:pt x="146" y="100"/>
                    </a:cubicBezTo>
                    <a:cubicBezTo>
                      <a:pt x="228" y="39"/>
                      <a:pt x="228" y="39"/>
                      <a:pt x="228" y="39"/>
                    </a:cubicBezTo>
                    <a:cubicBezTo>
                      <a:pt x="237" y="33"/>
                      <a:pt x="239" y="21"/>
                      <a:pt x="2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5"/>
              <p:cNvSpPr>
                <a:spLocks/>
              </p:cNvSpPr>
              <p:nvPr/>
            </p:nvSpPr>
            <p:spPr bwMode="auto">
              <a:xfrm>
                <a:off x="2132013" y="4759325"/>
                <a:ext cx="2149475" cy="658813"/>
              </a:xfrm>
              <a:custGeom>
                <a:avLst/>
                <a:gdLst>
                  <a:gd name="T0" fmla="*/ 1279 w 1354"/>
                  <a:gd name="T1" fmla="*/ 154 h 415"/>
                  <a:gd name="T2" fmla="*/ 1279 w 1354"/>
                  <a:gd name="T3" fmla="*/ 198 h 415"/>
                  <a:gd name="T4" fmla="*/ 74 w 1354"/>
                  <a:gd name="T5" fmla="*/ 198 h 415"/>
                  <a:gd name="T6" fmla="*/ 74 w 1354"/>
                  <a:gd name="T7" fmla="*/ 0 h 415"/>
                  <a:gd name="T8" fmla="*/ 0 w 1354"/>
                  <a:gd name="T9" fmla="*/ 0 h 415"/>
                  <a:gd name="T10" fmla="*/ 0 w 1354"/>
                  <a:gd name="T11" fmla="*/ 415 h 415"/>
                  <a:gd name="T12" fmla="*/ 74 w 1354"/>
                  <a:gd name="T13" fmla="*/ 415 h 415"/>
                  <a:gd name="T14" fmla="*/ 74 w 1354"/>
                  <a:gd name="T15" fmla="*/ 263 h 415"/>
                  <a:gd name="T16" fmla="*/ 1279 w 1354"/>
                  <a:gd name="T17" fmla="*/ 263 h 415"/>
                  <a:gd name="T18" fmla="*/ 1279 w 1354"/>
                  <a:gd name="T19" fmla="*/ 415 h 415"/>
                  <a:gd name="T20" fmla="*/ 1354 w 1354"/>
                  <a:gd name="T21" fmla="*/ 415 h 415"/>
                  <a:gd name="T22" fmla="*/ 1354 w 1354"/>
                  <a:gd name="T23" fmla="*/ 154 h 415"/>
                  <a:gd name="T24" fmla="*/ 1279 w 1354"/>
                  <a:gd name="T25" fmla="*/ 15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4" h="415">
                    <a:moveTo>
                      <a:pt x="1279" y="154"/>
                    </a:moveTo>
                    <a:lnTo>
                      <a:pt x="1279" y="198"/>
                    </a:lnTo>
                    <a:lnTo>
                      <a:pt x="74" y="19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0" y="415"/>
                    </a:lnTo>
                    <a:lnTo>
                      <a:pt x="74" y="415"/>
                    </a:lnTo>
                    <a:lnTo>
                      <a:pt x="74" y="263"/>
                    </a:lnTo>
                    <a:lnTo>
                      <a:pt x="1279" y="263"/>
                    </a:lnTo>
                    <a:lnTo>
                      <a:pt x="1279" y="415"/>
                    </a:lnTo>
                    <a:lnTo>
                      <a:pt x="1354" y="415"/>
                    </a:lnTo>
                    <a:lnTo>
                      <a:pt x="1354" y="154"/>
                    </a:lnTo>
                    <a:lnTo>
                      <a:pt x="1279" y="1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13" name="组合 712"/>
            <p:cNvGrpSpPr/>
            <p:nvPr/>
          </p:nvGrpSpPr>
          <p:grpSpPr>
            <a:xfrm>
              <a:off x="-3354525" y="5814229"/>
              <a:ext cx="2149475" cy="1595438"/>
              <a:chOff x="7156450" y="4127500"/>
              <a:chExt cx="2149475" cy="1595438"/>
            </a:xfrm>
            <a:solidFill>
              <a:srgbClr val="2EBDC3"/>
            </a:solidFill>
          </p:grpSpPr>
          <p:sp>
            <p:nvSpPr>
              <p:cNvPr id="719" name="Oval 21"/>
              <p:cNvSpPr>
                <a:spLocks noChangeArrowheads="1"/>
              </p:cNvSpPr>
              <p:nvPr/>
            </p:nvSpPr>
            <p:spPr bwMode="auto">
              <a:xfrm>
                <a:off x="8142288" y="4127500"/>
                <a:ext cx="257175" cy="258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2"/>
              <p:cNvSpPr>
                <a:spLocks/>
              </p:cNvSpPr>
              <p:nvPr/>
            </p:nvSpPr>
            <p:spPr bwMode="auto">
              <a:xfrm>
                <a:off x="7594600" y="4289425"/>
                <a:ext cx="688975" cy="1052513"/>
              </a:xfrm>
              <a:custGeom>
                <a:avLst/>
                <a:gdLst>
                  <a:gd name="T0" fmla="*/ 207 w 209"/>
                  <a:gd name="T1" fmla="*/ 159 h 318"/>
                  <a:gd name="T2" fmla="*/ 172 w 209"/>
                  <a:gd name="T3" fmla="*/ 30 h 318"/>
                  <a:gd name="T4" fmla="*/ 106 w 209"/>
                  <a:gd name="T5" fmla="*/ 22 h 318"/>
                  <a:gd name="T6" fmla="*/ 34 w 209"/>
                  <a:gd name="T7" fmla="*/ 108 h 318"/>
                  <a:gd name="T8" fmla="*/ 28 w 209"/>
                  <a:gd name="T9" fmla="*/ 157 h 318"/>
                  <a:gd name="T10" fmla="*/ 29 w 209"/>
                  <a:gd name="T11" fmla="*/ 158 h 318"/>
                  <a:gd name="T12" fmla="*/ 59 w 209"/>
                  <a:gd name="T13" fmla="*/ 214 h 318"/>
                  <a:gd name="T14" fmla="*/ 7 w 209"/>
                  <a:gd name="T15" fmla="*/ 283 h 318"/>
                  <a:gd name="T16" fmla="*/ 10 w 209"/>
                  <a:gd name="T17" fmla="*/ 311 h 318"/>
                  <a:gd name="T18" fmla="*/ 38 w 209"/>
                  <a:gd name="T19" fmla="*/ 308 h 318"/>
                  <a:gd name="T20" fmla="*/ 106 w 209"/>
                  <a:gd name="T21" fmla="*/ 233 h 318"/>
                  <a:gd name="T22" fmla="*/ 109 w 209"/>
                  <a:gd name="T23" fmla="*/ 204 h 318"/>
                  <a:gd name="T24" fmla="*/ 93 w 209"/>
                  <a:gd name="T25" fmla="*/ 163 h 318"/>
                  <a:gd name="T26" fmla="*/ 150 w 209"/>
                  <a:gd name="T27" fmla="*/ 95 h 318"/>
                  <a:gd name="T28" fmla="*/ 178 w 209"/>
                  <a:gd name="T29" fmla="*/ 168 h 318"/>
                  <a:gd name="T30" fmla="*/ 197 w 209"/>
                  <a:gd name="T31" fmla="*/ 178 h 318"/>
                  <a:gd name="T32" fmla="*/ 207 w 209"/>
                  <a:gd name="T33" fmla="*/ 159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9" h="318">
                    <a:moveTo>
                      <a:pt x="207" y="159"/>
                    </a:moveTo>
                    <a:cubicBezTo>
                      <a:pt x="172" y="30"/>
                      <a:pt x="172" y="30"/>
                      <a:pt x="172" y="30"/>
                    </a:cubicBezTo>
                    <a:cubicBezTo>
                      <a:pt x="162" y="0"/>
                      <a:pt x="120" y="3"/>
                      <a:pt x="106" y="22"/>
                    </a:cubicBezTo>
                    <a:cubicBezTo>
                      <a:pt x="94" y="38"/>
                      <a:pt x="48" y="90"/>
                      <a:pt x="34" y="108"/>
                    </a:cubicBezTo>
                    <a:cubicBezTo>
                      <a:pt x="20" y="125"/>
                      <a:pt x="21" y="144"/>
                      <a:pt x="28" y="157"/>
                    </a:cubicBezTo>
                    <a:cubicBezTo>
                      <a:pt x="29" y="157"/>
                      <a:pt x="29" y="158"/>
                      <a:pt x="29" y="158"/>
                    </a:cubicBezTo>
                    <a:cubicBezTo>
                      <a:pt x="59" y="214"/>
                      <a:pt x="59" y="214"/>
                      <a:pt x="59" y="214"/>
                    </a:cubicBezTo>
                    <a:cubicBezTo>
                      <a:pt x="7" y="283"/>
                      <a:pt x="7" y="283"/>
                      <a:pt x="7" y="283"/>
                    </a:cubicBezTo>
                    <a:cubicBezTo>
                      <a:pt x="0" y="291"/>
                      <a:pt x="1" y="304"/>
                      <a:pt x="10" y="311"/>
                    </a:cubicBezTo>
                    <a:cubicBezTo>
                      <a:pt x="18" y="318"/>
                      <a:pt x="31" y="317"/>
                      <a:pt x="38" y="308"/>
                    </a:cubicBezTo>
                    <a:cubicBezTo>
                      <a:pt x="106" y="233"/>
                      <a:pt x="106" y="233"/>
                      <a:pt x="106" y="233"/>
                    </a:cubicBezTo>
                    <a:cubicBezTo>
                      <a:pt x="111" y="227"/>
                      <a:pt x="114" y="216"/>
                      <a:pt x="109" y="204"/>
                    </a:cubicBezTo>
                    <a:cubicBezTo>
                      <a:pt x="93" y="163"/>
                      <a:pt x="93" y="163"/>
                      <a:pt x="93" y="163"/>
                    </a:cubicBezTo>
                    <a:cubicBezTo>
                      <a:pt x="150" y="95"/>
                      <a:pt x="150" y="95"/>
                      <a:pt x="150" y="95"/>
                    </a:cubicBezTo>
                    <a:cubicBezTo>
                      <a:pt x="178" y="168"/>
                      <a:pt x="178" y="168"/>
                      <a:pt x="178" y="168"/>
                    </a:cubicBezTo>
                    <a:cubicBezTo>
                      <a:pt x="181" y="176"/>
                      <a:pt x="189" y="180"/>
                      <a:pt x="197" y="178"/>
                    </a:cubicBezTo>
                    <a:cubicBezTo>
                      <a:pt x="205" y="175"/>
                      <a:pt x="209" y="167"/>
                      <a:pt x="207" y="1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3"/>
              <p:cNvSpPr>
                <a:spLocks/>
              </p:cNvSpPr>
              <p:nvPr/>
            </p:nvSpPr>
            <p:spPr bwMode="auto">
              <a:xfrm>
                <a:off x="8626475" y="4694238"/>
                <a:ext cx="290512" cy="290513"/>
              </a:xfrm>
              <a:custGeom>
                <a:avLst/>
                <a:gdLst>
                  <a:gd name="T0" fmla="*/ 58 w 88"/>
                  <a:gd name="T1" fmla="*/ 81 h 88"/>
                  <a:gd name="T2" fmla="*/ 81 w 88"/>
                  <a:gd name="T3" fmla="*/ 31 h 88"/>
                  <a:gd name="T4" fmla="*/ 31 w 88"/>
                  <a:gd name="T5" fmla="*/ 8 h 88"/>
                  <a:gd name="T6" fmla="*/ 8 w 88"/>
                  <a:gd name="T7" fmla="*/ 58 h 88"/>
                  <a:gd name="T8" fmla="*/ 58 w 88"/>
                  <a:gd name="T9" fmla="*/ 8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88">
                    <a:moveTo>
                      <a:pt x="58" y="81"/>
                    </a:moveTo>
                    <a:cubicBezTo>
                      <a:pt x="78" y="73"/>
                      <a:pt x="88" y="51"/>
                      <a:pt x="81" y="31"/>
                    </a:cubicBezTo>
                    <a:cubicBezTo>
                      <a:pt x="73" y="10"/>
                      <a:pt x="51" y="0"/>
                      <a:pt x="31" y="8"/>
                    </a:cubicBezTo>
                    <a:cubicBezTo>
                      <a:pt x="10" y="15"/>
                      <a:pt x="0" y="37"/>
                      <a:pt x="8" y="58"/>
                    </a:cubicBezTo>
                    <a:cubicBezTo>
                      <a:pt x="15" y="78"/>
                      <a:pt x="37" y="88"/>
                      <a:pt x="58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4"/>
              <p:cNvSpPr>
                <a:spLocks/>
              </p:cNvSpPr>
              <p:nvPr/>
            </p:nvSpPr>
            <p:spPr bwMode="auto">
              <a:xfrm>
                <a:off x="7842250" y="4786313"/>
                <a:ext cx="771525" cy="552450"/>
              </a:xfrm>
              <a:custGeom>
                <a:avLst/>
                <a:gdLst>
                  <a:gd name="T0" fmla="*/ 203 w 234"/>
                  <a:gd name="T1" fmla="*/ 0 h 167"/>
                  <a:gd name="T2" fmla="*/ 138 w 234"/>
                  <a:gd name="T3" fmla="*/ 1 h 167"/>
                  <a:gd name="T4" fmla="*/ 139 w 234"/>
                  <a:gd name="T5" fmla="*/ 6 h 167"/>
                  <a:gd name="T6" fmla="*/ 125 w 234"/>
                  <a:gd name="T7" fmla="*/ 35 h 167"/>
                  <a:gd name="T8" fmla="*/ 117 w 234"/>
                  <a:gd name="T9" fmla="*/ 36 h 167"/>
                  <a:gd name="T10" fmla="*/ 96 w 234"/>
                  <a:gd name="T11" fmla="*/ 21 h 167"/>
                  <a:gd name="T12" fmla="*/ 88 w 234"/>
                  <a:gd name="T13" fmla="*/ 1 h 167"/>
                  <a:gd name="T14" fmla="*/ 74 w 234"/>
                  <a:gd name="T15" fmla="*/ 1 h 167"/>
                  <a:gd name="T16" fmla="*/ 41 w 234"/>
                  <a:gd name="T17" fmla="*/ 63 h 167"/>
                  <a:gd name="T18" fmla="*/ 74 w 234"/>
                  <a:gd name="T19" fmla="*/ 119 h 167"/>
                  <a:gd name="T20" fmla="*/ 19 w 234"/>
                  <a:gd name="T21" fmla="*/ 125 h 167"/>
                  <a:gd name="T22" fmla="*/ 0 w 234"/>
                  <a:gd name="T23" fmla="*/ 146 h 167"/>
                  <a:gd name="T24" fmla="*/ 21 w 234"/>
                  <a:gd name="T25" fmla="*/ 164 h 167"/>
                  <a:gd name="T26" fmla="*/ 110 w 234"/>
                  <a:gd name="T27" fmla="*/ 164 h 167"/>
                  <a:gd name="T28" fmla="*/ 132 w 234"/>
                  <a:gd name="T29" fmla="*/ 130 h 167"/>
                  <a:gd name="T30" fmla="*/ 105 w 234"/>
                  <a:gd name="T31" fmla="*/ 71 h 167"/>
                  <a:gd name="T32" fmla="*/ 196 w 234"/>
                  <a:gd name="T33" fmla="*/ 71 h 167"/>
                  <a:gd name="T34" fmla="*/ 196 w 234"/>
                  <a:gd name="T35" fmla="*/ 74 h 167"/>
                  <a:gd name="T36" fmla="*/ 203 w 234"/>
                  <a:gd name="T37" fmla="*/ 152 h 167"/>
                  <a:gd name="T38" fmla="*/ 219 w 234"/>
                  <a:gd name="T39" fmla="*/ 166 h 167"/>
                  <a:gd name="T40" fmla="*/ 233 w 234"/>
                  <a:gd name="T41" fmla="*/ 151 h 167"/>
                  <a:gd name="T42" fmla="*/ 234 w 234"/>
                  <a:gd name="T43" fmla="*/ 72 h 167"/>
                  <a:gd name="T44" fmla="*/ 234 w 234"/>
                  <a:gd name="T45" fmla="*/ 27 h 167"/>
                  <a:gd name="T46" fmla="*/ 203 w 234"/>
                  <a:gd name="T47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4" h="167">
                    <a:moveTo>
                      <a:pt x="203" y="0"/>
                    </a:moveTo>
                    <a:cubicBezTo>
                      <a:pt x="195" y="0"/>
                      <a:pt x="166" y="1"/>
                      <a:pt x="138" y="1"/>
                    </a:cubicBezTo>
                    <a:cubicBezTo>
                      <a:pt x="139" y="6"/>
                      <a:pt x="139" y="6"/>
                      <a:pt x="139" y="6"/>
                    </a:cubicBezTo>
                    <a:cubicBezTo>
                      <a:pt x="143" y="18"/>
                      <a:pt x="137" y="31"/>
                      <a:pt x="125" y="35"/>
                    </a:cubicBezTo>
                    <a:cubicBezTo>
                      <a:pt x="122" y="36"/>
                      <a:pt x="120" y="36"/>
                      <a:pt x="117" y="36"/>
                    </a:cubicBezTo>
                    <a:cubicBezTo>
                      <a:pt x="107" y="36"/>
                      <a:pt x="99" y="30"/>
                      <a:pt x="96" y="2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0" y="1"/>
                      <a:pt x="74" y="1"/>
                      <a:pt x="74" y="1"/>
                    </a:cubicBezTo>
                    <a:cubicBezTo>
                      <a:pt x="36" y="1"/>
                      <a:pt x="23" y="27"/>
                      <a:pt x="41" y="63"/>
                    </a:cubicBezTo>
                    <a:cubicBezTo>
                      <a:pt x="74" y="119"/>
                      <a:pt x="74" y="119"/>
                      <a:pt x="74" y="119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8" y="125"/>
                      <a:pt x="0" y="135"/>
                      <a:pt x="0" y="146"/>
                    </a:cubicBezTo>
                    <a:cubicBezTo>
                      <a:pt x="1" y="156"/>
                      <a:pt x="10" y="165"/>
                      <a:pt x="21" y="164"/>
                    </a:cubicBezTo>
                    <a:cubicBezTo>
                      <a:pt x="110" y="164"/>
                      <a:pt x="110" y="164"/>
                      <a:pt x="110" y="164"/>
                    </a:cubicBezTo>
                    <a:cubicBezTo>
                      <a:pt x="131" y="164"/>
                      <a:pt x="137" y="142"/>
                      <a:pt x="132" y="130"/>
                    </a:cubicBezTo>
                    <a:cubicBezTo>
                      <a:pt x="105" y="71"/>
                      <a:pt x="105" y="71"/>
                      <a:pt x="105" y="71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6" y="74"/>
                      <a:pt x="196" y="74"/>
                      <a:pt x="196" y="74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3" y="160"/>
                      <a:pt x="210" y="167"/>
                      <a:pt x="219" y="166"/>
                    </a:cubicBezTo>
                    <a:cubicBezTo>
                      <a:pt x="227" y="166"/>
                      <a:pt x="234" y="159"/>
                      <a:pt x="233" y="151"/>
                    </a:cubicBezTo>
                    <a:cubicBezTo>
                      <a:pt x="234" y="72"/>
                      <a:pt x="234" y="72"/>
                      <a:pt x="234" y="72"/>
                    </a:cubicBezTo>
                    <a:cubicBezTo>
                      <a:pt x="234" y="27"/>
                      <a:pt x="234" y="27"/>
                      <a:pt x="234" y="27"/>
                    </a:cubicBezTo>
                    <a:cubicBezTo>
                      <a:pt x="234" y="12"/>
                      <a:pt x="220" y="0"/>
                      <a:pt x="20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5"/>
              <p:cNvSpPr>
                <a:spLocks/>
              </p:cNvSpPr>
              <p:nvPr/>
            </p:nvSpPr>
            <p:spPr bwMode="auto">
              <a:xfrm>
                <a:off x="7156450" y="5064125"/>
                <a:ext cx="2149475" cy="658813"/>
              </a:xfrm>
              <a:custGeom>
                <a:avLst/>
                <a:gdLst>
                  <a:gd name="T0" fmla="*/ 75 w 1354"/>
                  <a:gd name="T1" fmla="*/ 154 h 415"/>
                  <a:gd name="T2" fmla="*/ 75 w 1354"/>
                  <a:gd name="T3" fmla="*/ 198 h 415"/>
                  <a:gd name="T4" fmla="*/ 1279 w 1354"/>
                  <a:gd name="T5" fmla="*/ 198 h 415"/>
                  <a:gd name="T6" fmla="*/ 1279 w 1354"/>
                  <a:gd name="T7" fmla="*/ 0 h 415"/>
                  <a:gd name="T8" fmla="*/ 1354 w 1354"/>
                  <a:gd name="T9" fmla="*/ 0 h 415"/>
                  <a:gd name="T10" fmla="*/ 1354 w 1354"/>
                  <a:gd name="T11" fmla="*/ 415 h 415"/>
                  <a:gd name="T12" fmla="*/ 1279 w 1354"/>
                  <a:gd name="T13" fmla="*/ 415 h 415"/>
                  <a:gd name="T14" fmla="*/ 1279 w 1354"/>
                  <a:gd name="T15" fmla="*/ 263 h 415"/>
                  <a:gd name="T16" fmla="*/ 75 w 1354"/>
                  <a:gd name="T17" fmla="*/ 263 h 415"/>
                  <a:gd name="T18" fmla="*/ 75 w 1354"/>
                  <a:gd name="T19" fmla="*/ 415 h 415"/>
                  <a:gd name="T20" fmla="*/ 0 w 1354"/>
                  <a:gd name="T21" fmla="*/ 415 h 415"/>
                  <a:gd name="T22" fmla="*/ 0 w 1354"/>
                  <a:gd name="T23" fmla="*/ 154 h 415"/>
                  <a:gd name="T24" fmla="*/ 75 w 1354"/>
                  <a:gd name="T25" fmla="*/ 15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4" h="415">
                    <a:moveTo>
                      <a:pt x="75" y="154"/>
                    </a:moveTo>
                    <a:lnTo>
                      <a:pt x="75" y="198"/>
                    </a:lnTo>
                    <a:lnTo>
                      <a:pt x="1279" y="198"/>
                    </a:lnTo>
                    <a:lnTo>
                      <a:pt x="1279" y="0"/>
                    </a:lnTo>
                    <a:lnTo>
                      <a:pt x="1354" y="0"/>
                    </a:lnTo>
                    <a:lnTo>
                      <a:pt x="1354" y="415"/>
                    </a:lnTo>
                    <a:lnTo>
                      <a:pt x="1279" y="415"/>
                    </a:lnTo>
                    <a:lnTo>
                      <a:pt x="1279" y="263"/>
                    </a:lnTo>
                    <a:lnTo>
                      <a:pt x="75" y="263"/>
                    </a:lnTo>
                    <a:lnTo>
                      <a:pt x="75" y="415"/>
                    </a:lnTo>
                    <a:lnTo>
                      <a:pt x="0" y="415"/>
                    </a:lnTo>
                    <a:lnTo>
                      <a:pt x="0" y="154"/>
                    </a:lnTo>
                    <a:lnTo>
                      <a:pt x="75" y="1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14" name="组合 713"/>
            <p:cNvGrpSpPr/>
            <p:nvPr/>
          </p:nvGrpSpPr>
          <p:grpSpPr>
            <a:xfrm>
              <a:off x="-3354525" y="3673589"/>
              <a:ext cx="2149475" cy="1198238"/>
              <a:chOff x="5226050" y="-390200"/>
              <a:chExt cx="2149475" cy="1198238"/>
            </a:xfrm>
          </p:grpSpPr>
          <p:sp>
            <p:nvSpPr>
              <p:cNvPr id="715" name="Freeform 25"/>
              <p:cNvSpPr>
                <a:spLocks/>
              </p:cNvSpPr>
              <p:nvPr/>
            </p:nvSpPr>
            <p:spPr bwMode="auto">
              <a:xfrm>
                <a:off x="5226050" y="149225"/>
                <a:ext cx="2149475" cy="658813"/>
              </a:xfrm>
              <a:custGeom>
                <a:avLst/>
                <a:gdLst>
                  <a:gd name="T0" fmla="*/ 75 w 1354"/>
                  <a:gd name="T1" fmla="*/ 154 h 415"/>
                  <a:gd name="T2" fmla="*/ 75 w 1354"/>
                  <a:gd name="T3" fmla="*/ 198 h 415"/>
                  <a:gd name="T4" fmla="*/ 1279 w 1354"/>
                  <a:gd name="T5" fmla="*/ 198 h 415"/>
                  <a:gd name="T6" fmla="*/ 1279 w 1354"/>
                  <a:gd name="T7" fmla="*/ 0 h 415"/>
                  <a:gd name="T8" fmla="*/ 1354 w 1354"/>
                  <a:gd name="T9" fmla="*/ 0 h 415"/>
                  <a:gd name="T10" fmla="*/ 1354 w 1354"/>
                  <a:gd name="T11" fmla="*/ 415 h 415"/>
                  <a:gd name="T12" fmla="*/ 1279 w 1354"/>
                  <a:gd name="T13" fmla="*/ 415 h 415"/>
                  <a:gd name="T14" fmla="*/ 1279 w 1354"/>
                  <a:gd name="T15" fmla="*/ 263 h 415"/>
                  <a:gd name="T16" fmla="*/ 75 w 1354"/>
                  <a:gd name="T17" fmla="*/ 263 h 415"/>
                  <a:gd name="T18" fmla="*/ 75 w 1354"/>
                  <a:gd name="T19" fmla="*/ 415 h 415"/>
                  <a:gd name="T20" fmla="*/ 0 w 1354"/>
                  <a:gd name="T21" fmla="*/ 415 h 415"/>
                  <a:gd name="T22" fmla="*/ 0 w 1354"/>
                  <a:gd name="T23" fmla="*/ 154 h 415"/>
                  <a:gd name="T24" fmla="*/ 75 w 1354"/>
                  <a:gd name="T25" fmla="*/ 15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4" h="415">
                    <a:moveTo>
                      <a:pt x="75" y="154"/>
                    </a:moveTo>
                    <a:lnTo>
                      <a:pt x="75" y="198"/>
                    </a:lnTo>
                    <a:lnTo>
                      <a:pt x="1279" y="198"/>
                    </a:lnTo>
                    <a:lnTo>
                      <a:pt x="1279" y="0"/>
                    </a:lnTo>
                    <a:lnTo>
                      <a:pt x="1354" y="0"/>
                    </a:lnTo>
                    <a:lnTo>
                      <a:pt x="1354" y="415"/>
                    </a:lnTo>
                    <a:lnTo>
                      <a:pt x="1279" y="415"/>
                    </a:lnTo>
                    <a:lnTo>
                      <a:pt x="1279" y="263"/>
                    </a:lnTo>
                    <a:lnTo>
                      <a:pt x="75" y="263"/>
                    </a:lnTo>
                    <a:lnTo>
                      <a:pt x="75" y="415"/>
                    </a:lnTo>
                    <a:lnTo>
                      <a:pt x="0" y="415"/>
                    </a:lnTo>
                    <a:lnTo>
                      <a:pt x="0" y="154"/>
                    </a:lnTo>
                    <a:lnTo>
                      <a:pt x="75" y="154"/>
                    </a:lnTo>
                    <a:close/>
                  </a:path>
                </a:pathLst>
              </a:custGeom>
              <a:solidFill>
                <a:srgbClr val="2EB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716" name="组合 715"/>
              <p:cNvGrpSpPr/>
              <p:nvPr/>
            </p:nvGrpSpPr>
            <p:grpSpPr>
              <a:xfrm>
                <a:off x="5671297" y="-390200"/>
                <a:ext cx="1301003" cy="821999"/>
                <a:chOff x="-57151" y="876399"/>
                <a:chExt cx="6256339" cy="3952875"/>
              </a:xfrm>
              <a:solidFill>
                <a:srgbClr val="2EBDC3"/>
              </a:solidFill>
            </p:grpSpPr>
            <p:sp>
              <p:nvSpPr>
                <p:cNvPr id="717" name="Freeform 5"/>
                <p:cNvSpPr>
                  <a:spLocks/>
                </p:cNvSpPr>
                <p:nvPr/>
              </p:nvSpPr>
              <p:spPr bwMode="auto">
                <a:xfrm>
                  <a:off x="-57151" y="1128811"/>
                  <a:ext cx="1309688" cy="1312861"/>
                </a:xfrm>
                <a:custGeom>
                  <a:avLst/>
                  <a:gdLst>
                    <a:gd name="T0" fmla="*/ 8 w 94"/>
                    <a:gd name="T1" fmla="*/ 61 h 94"/>
                    <a:gd name="T2" fmla="*/ 61 w 94"/>
                    <a:gd name="T3" fmla="*/ 86 h 94"/>
                    <a:gd name="T4" fmla="*/ 86 w 94"/>
                    <a:gd name="T5" fmla="*/ 32 h 94"/>
                    <a:gd name="T6" fmla="*/ 33 w 94"/>
                    <a:gd name="T7" fmla="*/ 8 h 94"/>
                    <a:gd name="T8" fmla="*/ 8 w 94"/>
                    <a:gd name="T9" fmla="*/ 6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4" h="94">
                      <a:moveTo>
                        <a:pt x="8" y="61"/>
                      </a:moveTo>
                      <a:cubicBezTo>
                        <a:pt x="16" y="83"/>
                        <a:pt x="40" y="94"/>
                        <a:pt x="61" y="86"/>
                      </a:cubicBezTo>
                      <a:cubicBezTo>
                        <a:pt x="83" y="78"/>
                        <a:pt x="94" y="54"/>
                        <a:pt x="86" y="32"/>
                      </a:cubicBezTo>
                      <a:cubicBezTo>
                        <a:pt x="78" y="11"/>
                        <a:pt x="54" y="0"/>
                        <a:pt x="33" y="8"/>
                      </a:cubicBezTo>
                      <a:cubicBezTo>
                        <a:pt x="11" y="16"/>
                        <a:pt x="0" y="40"/>
                        <a:pt x="8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6"/>
                <p:cNvSpPr>
                  <a:spLocks/>
                </p:cNvSpPr>
                <p:nvPr/>
              </p:nvSpPr>
              <p:spPr bwMode="auto">
                <a:xfrm>
                  <a:off x="542927" y="876399"/>
                  <a:ext cx="5656261" cy="3952875"/>
                </a:xfrm>
                <a:custGeom>
                  <a:avLst/>
                  <a:gdLst>
                    <a:gd name="T0" fmla="*/ 218 w 406"/>
                    <a:gd name="T1" fmla="*/ 81 h 283"/>
                    <a:gd name="T2" fmla="*/ 128 w 406"/>
                    <a:gd name="T3" fmla="*/ 66 h 283"/>
                    <a:gd name="T4" fmla="*/ 142 w 406"/>
                    <a:gd name="T5" fmla="*/ 44 h 283"/>
                    <a:gd name="T6" fmla="*/ 195 w 406"/>
                    <a:gd name="T7" fmla="*/ 74 h 283"/>
                    <a:gd name="T8" fmla="*/ 216 w 406"/>
                    <a:gd name="T9" fmla="*/ 69 h 283"/>
                    <a:gd name="T10" fmla="*/ 211 w 406"/>
                    <a:gd name="T11" fmla="*/ 48 h 283"/>
                    <a:gd name="T12" fmla="*/ 146 w 406"/>
                    <a:gd name="T13" fmla="*/ 4 h 283"/>
                    <a:gd name="T14" fmla="*/ 146 w 406"/>
                    <a:gd name="T15" fmla="*/ 4 h 283"/>
                    <a:gd name="T16" fmla="*/ 146 w 406"/>
                    <a:gd name="T17" fmla="*/ 4 h 283"/>
                    <a:gd name="T18" fmla="*/ 146 w 406"/>
                    <a:gd name="T19" fmla="*/ 4 h 283"/>
                    <a:gd name="T20" fmla="*/ 123 w 406"/>
                    <a:gd name="T21" fmla="*/ 8 h 283"/>
                    <a:gd name="T22" fmla="*/ 81 w 406"/>
                    <a:gd name="T23" fmla="*/ 49 h 283"/>
                    <a:gd name="T24" fmla="*/ 47 w 406"/>
                    <a:gd name="T25" fmla="*/ 103 h 283"/>
                    <a:gd name="T26" fmla="*/ 4 w 406"/>
                    <a:gd name="T27" fmla="*/ 259 h 283"/>
                    <a:gd name="T28" fmla="*/ 13 w 406"/>
                    <a:gd name="T29" fmla="*/ 280 h 283"/>
                    <a:gd name="T30" fmla="*/ 34 w 406"/>
                    <a:gd name="T31" fmla="*/ 271 h 283"/>
                    <a:gd name="T32" fmla="*/ 94 w 406"/>
                    <a:gd name="T33" fmla="*/ 156 h 283"/>
                    <a:gd name="T34" fmla="*/ 218 w 406"/>
                    <a:gd name="T35" fmla="*/ 169 h 283"/>
                    <a:gd name="T36" fmla="*/ 237 w 406"/>
                    <a:gd name="T37" fmla="*/ 251 h 283"/>
                    <a:gd name="T38" fmla="*/ 263 w 406"/>
                    <a:gd name="T39" fmla="*/ 277 h 283"/>
                    <a:gd name="T40" fmla="*/ 385 w 406"/>
                    <a:gd name="T41" fmla="*/ 277 h 283"/>
                    <a:gd name="T42" fmla="*/ 405 w 406"/>
                    <a:gd name="T43" fmla="*/ 259 h 283"/>
                    <a:gd name="T44" fmla="*/ 388 w 406"/>
                    <a:gd name="T45" fmla="*/ 239 h 283"/>
                    <a:gd name="T46" fmla="*/ 298 w 406"/>
                    <a:gd name="T47" fmla="*/ 230 h 283"/>
                    <a:gd name="T48" fmla="*/ 290 w 406"/>
                    <a:gd name="T49" fmla="*/ 149 h 283"/>
                    <a:gd name="T50" fmla="*/ 218 w 406"/>
                    <a:gd name="T51" fmla="*/ 81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06" h="283">
                      <a:moveTo>
                        <a:pt x="218" y="81"/>
                      </a:moveTo>
                      <a:cubicBezTo>
                        <a:pt x="186" y="74"/>
                        <a:pt x="149" y="68"/>
                        <a:pt x="128" y="66"/>
                      </a:cubicBezTo>
                      <a:cubicBezTo>
                        <a:pt x="142" y="44"/>
                        <a:pt x="142" y="44"/>
                        <a:pt x="142" y="44"/>
                      </a:cubicBezTo>
                      <a:cubicBezTo>
                        <a:pt x="195" y="74"/>
                        <a:pt x="195" y="74"/>
                        <a:pt x="195" y="74"/>
                      </a:cubicBezTo>
                      <a:cubicBezTo>
                        <a:pt x="202" y="78"/>
                        <a:pt x="212" y="76"/>
                        <a:pt x="216" y="69"/>
                      </a:cubicBezTo>
                      <a:cubicBezTo>
                        <a:pt x="220" y="61"/>
                        <a:pt x="218" y="52"/>
                        <a:pt x="211" y="48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46" y="4"/>
                        <a:pt x="146" y="4"/>
                        <a:pt x="146" y="4"/>
                      </a:cubicBezTo>
                      <a:cubicBezTo>
                        <a:pt x="139" y="0"/>
                        <a:pt x="129" y="1"/>
                        <a:pt x="123" y="8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66" y="64"/>
                        <a:pt x="57" y="75"/>
                        <a:pt x="47" y="103"/>
                      </a:cubicBezTo>
                      <a:cubicBezTo>
                        <a:pt x="4" y="259"/>
                        <a:pt x="4" y="259"/>
                        <a:pt x="4" y="259"/>
                      </a:cubicBezTo>
                      <a:cubicBezTo>
                        <a:pt x="0" y="268"/>
                        <a:pt x="5" y="277"/>
                        <a:pt x="13" y="280"/>
                      </a:cubicBezTo>
                      <a:cubicBezTo>
                        <a:pt x="21" y="283"/>
                        <a:pt x="31" y="279"/>
                        <a:pt x="34" y="271"/>
                      </a:cubicBezTo>
                      <a:cubicBezTo>
                        <a:pt x="94" y="156"/>
                        <a:pt x="94" y="156"/>
                        <a:pt x="94" y="156"/>
                      </a:cubicBezTo>
                      <a:cubicBezTo>
                        <a:pt x="117" y="155"/>
                        <a:pt x="204" y="162"/>
                        <a:pt x="218" y="169"/>
                      </a:cubicBezTo>
                      <a:cubicBezTo>
                        <a:pt x="237" y="251"/>
                        <a:pt x="237" y="251"/>
                        <a:pt x="237" y="251"/>
                      </a:cubicBezTo>
                      <a:cubicBezTo>
                        <a:pt x="242" y="265"/>
                        <a:pt x="243" y="273"/>
                        <a:pt x="263" y="277"/>
                      </a:cubicBezTo>
                      <a:cubicBezTo>
                        <a:pt x="385" y="277"/>
                        <a:pt x="385" y="277"/>
                        <a:pt x="385" y="277"/>
                      </a:cubicBezTo>
                      <a:cubicBezTo>
                        <a:pt x="396" y="278"/>
                        <a:pt x="405" y="270"/>
                        <a:pt x="405" y="259"/>
                      </a:cubicBezTo>
                      <a:cubicBezTo>
                        <a:pt x="406" y="249"/>
                        <a:pt x="398" y="240"/>
                        <a:pt x="388" y="239"/>
                      </a:cubicBezTo>
                      <a:cubicBezTo>
                        <a:pt x="298" y="230"/>
                        <a:pt x="298" y="230"/>
                        <a:pt x="298" y="230"/>
                      </a:cubicBezTo>
                      <a:cubicBezTo>
                        <a:pt x="290" y="149"/>
                        <a:pt x="290" y="149"/>
                        <a:pt x="290" y="149"/>
                      </a:cubicBezTo>
                      <a:cubicBezTo>
                        <a:pt x="288" y="115"/>
                        <a:pt x="279" y="95"/>
                        <a:pt x="218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78" name="组合 677"/>
            <p:cNvGrpSpPr/>
            <p:nvPr/>
          </p:nvGrpSpPr>
          <p:grpSpPr>
            <a:xfrm>
              <a:off x="-4315916" y="840012"/>
              <a:ext cx="3765216" cy="2112823"/>
              <a:chOff x="2523665" y="898199"/>
              <a:chExt cx="12221497" cy="6858000"/>
            </a:xfrm>
          </p:grpSpPr>
          <p:sp>
            <p:nvSpPr>
              <p:cNvPr id="679" name="矩形 678"/>
              <p:cNvSpPr/>
              <p:nvPr/>
            </p:nvSpPr>
            <p:spPr>
              <a:xfrm>
                <a:off x="2524134" y="898199"/>
                <a:ext cx="12192000" cy="6858000"/>
              </a:xfrm>
              <a:prstGeom prst="rect">
                <a:avLst/>
              </a:prstGeom>
              <a:solidFill>
                <a:srgbClr val="E7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80" name="矩形 679"/>
              <p:cNvSpPr/>
              <p:nvPr/>
            </p:nvSpPr>
            <p:spPr>
              <a:xfrm>
                <a:off x="8649162" y="898199"/>
                <a:ext cx="6096000" cy="6858000"/>
              </a:xfrm>
              <a:prstGeom prst="rect">
                <a:avLst/>
              </a:prstGeom>
              <a:solidFill>
                <a:srgbClr val="B6E0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81" name="矩形 680"/>
              <p:cNvSpPr/>
              <p:nvPr/>
            </p:nvSpPr>
            <p:spPr>
              <a:xfrm>
                <a:off x="2523665" y="898199"/>
                <a:ext cx="6096000" cy="6858000"/>
              </a:xfrm>
              <a:prstGeom prst="rect">
                <a:avLst/>
              </a:prstGeom>
              <a:solidFill>
                <a:srgbClr val="F2C2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682" name="图片 681"/>
              <p:cNvPicPr>
                <a:picLocks noChangeAspect="1"/>
              </p:cNvPicPr>
              <p:nvPr/>
            </p:nvPicPr>
            <p:blipFill rotWithShape="1">
              <a:blip r:embed="rId5"/>
              <a:srcRect b="21860"/>
              <a:stretch/>
            </p:blipFill>
            <p:spPr>
              <a:xfrm>
                <a:off x="11984014" y="5680624"/>
                <a:ext cx="829414" cy="951625"/>
              </a:xfrm>
              <a:prstGeom prst="rect">
                <a:avLst/>
              </a:prstGeom>
            </p:spPr>
          </p:pic>
          <p:pic>
            <p:nvPicPr>
              <p:cNvPr id="683" name="图片 682"/>
              <p:cNvPicPr>
                <a:picLocks noChangeAspect="1"/>
              </p:cNvPicPr>
              <p:nvPr/>
            </p:nvPicPr>
            <p:blipFill rotWithShape="1">
              <a:blip r:embed="rId6"/>
              <a:srcRect b="21868"/>
              <a:stretch/>
            </p:blipFill>
            <p:spPr>
              <a:xfrm>
                <a:off x="12199728" y="4406574"/>
                <a:ext cx="973356" cy="1208781"/>
              </a:xfrm>
              <a:prstGeom prst="rect">
                <a:avLst/>
              </a:prstGeom>
            </p:spPr>
          </p:pic>
          <p:pic>
            <p:nvPicPr>
              <p:cNvPr id="684" name="图片 683"/>
              <p:cNvPicPr>
                <a:picLocks noChangeAspect="1"/>
              </p:cNvPicPr>
              <p:nvPr/>
            </p:nvPicPr>
            <p:blipFill rotWithShape="1">
              <a:blip r:embed="rId7"/>
              <a:srcRect b="23262"/>
              <a:stretch/>
            </p:blipFill>
            <p:spPr>
              <a:xfrm>
                <a:off x="10709899" y="4591692"/>
                <a:ext cx="1358285" cy="1606604"/>
              </a:xfrm>
              <a:prstGeom prst="rect">
                <a:avLst/>
              </a:prstGeom>
            </p:spPr>
          </p:pic>
          <p:pic>
            <p:nvPicPr>
              <p:cNvPr id="685" name="图片 684"/>
              <p:cNvPicPr>
                <a:picLocks noChangeAspect="1"/>
              </p:cNvPicPr>
              <p:nvPr/>
            </p:nvPicPr>
            <p:blipFill rotWithShape="1">
              <a:blip r:embed="rId8"/>
              <a:srcRect b="24884"/>
              <a:stretch/>
            </p:blipFill>
            <p:spPr>
              <a:xfrm>
                <a:off x="10125752" y="5748054"/>
                <a:ext cx="666082" cy="792665"/>
              </a:xfrm>
              <a:prstGeom prst="rect">
                <a:avLst/>
              </a:prstGeom>
            </p:spPr>
          </p:pic>
          <p:pic>
            <p:nvPicPr>
              <p:cNvPr id="686" name="图片 685"/>
              <p:cNvPicPr>
                <a:picLocks noChangeAspect="1"/>
              </p:cNvPicPr>
              <p:nvPr/>
            </p:nvPicPr>
            <p:blipFill rotWithShape="1">
              <a:blip r:embed="rId9"/>
              <a:srcRect b="25441"/>
              <a:stretch/>
            </p:blipFill>
            <p:spPr>
              <a:xfrm>
                <a:off x="9742067" y="4790624"/>
                <a:ext cx="886654" cy="1012950"/>
              </a:xfrm>
              <a:prstGeom prst="rect">
                <a:avLst/>
              </a:prstGeom>
            </p:spPr>
          </p:pic>
          <p:pic>
            <p:nvPicPr>
              <p:cNvPr id="687" name="图片 686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155868" y="3416775"/>
                <a:ext cx="1197942" cy="1357395"/>
              </a:xfrm>
              <a:prstGeom prst="rect">
                <a:avLst/>
              </a:prstGeom>
            </p:spPr>
          </p:pic>
          <p:pic>
            <p:nvPicPr>
              <p:cNvPr id="688" name="图片 687"/>
              <p:cNvPicPr>
                <a:picLocks noChangeAspect="1"/>
              </p:cNvPicPr>
              <p:nvPr/>
            </p:nvPicPr>
            <p:blipFill rotWithShape="1">
              <a:blip r:embed="rId11"/>
              <a:srcRect b="20921"/>
              <a:stretch/>
            </p:blipFill>
            <p:spPr>
              <a:xfrm>
                <a:off x="11434378" y="3731708"/>
                <a:ext cx="910031" cy="1103444"/>
              </a:xfrm>
              <a:prstGeom prst="rect">
                <a:avLst/>
              </a:prstGeom>
            </p:spPr>
          </p:pic>
          <p:pic>
            <p:nvPicPr>
              <p:cNvPr id="689" name="图片 688"/>
              <p:cNvPicPr>
                <a:picLocks noChangeAspect="1"/>
              </p:cNvPicPr>
              <p:nvPr/>
            </p:nvPicPr>
            <p:blipFill rotWithShape="1">
              <a:blip r:embed="rId12"/>
              <a:srcRect b="20649"/>
              <a:stretch/>
            </p:blipFill>
            <p:spPr>
              <a:xfrm>
                <a:off x="12262533" y="2845736"/>
                <a:ext cx="1129625" cy="1383831"/>
              </a:xfrm>
              <a:prstGeom prst="rect">
                <a:avLst/>
              </a:prstGeom>
            </p:spPr>
          </p:pic>
          <p:pic>
            <p:nvPicPr>
              <p:cNvPr id="690" name="图片 689"/>
              <p:cNvPicPr>
                <a:picLocks noChangeAspect="1"/>
              </p:cNvPicPr>
              <p:nvPr/>
            </p:nvPicPr>
            <p:blipFill rotWithShape="1">
              <a:blip r:embed="rId13"/>
              <a:srcRect b="20653"/>
              <a:stretch/>
            </p:blipFill>
            <p:spPr>
              <a:xfrm>
                <a:off x="11013118" y="2127825"/>
                <a:ext cx="1282660" cy="1504049"/>
              </a:xfrm>
              <a:prstGeom prst="rect">
                <a:avLst/>
              </a:prstGeom>
            </p:spPr>
          </p:pic>
          <p:pic>
            <p:nvPicPr>
              <p:cNvPr id="691" name="图片 690"/>
              <p:cNvPicPr>
                <a:picLocks noChangeAspect="1"/>
              </p:cNvPicPr>
              <p:nvPr/>
            </p:nvPicPr>
            <p:blipFill rotWithShape="1">
              <a:blip r:embed="rId14"/>
              <a:srcRect b="23335"/>
              <a:stretch/>
            </p:blipFill>
            <p:spPr>
              <a:xfrm>
                <a:off x="10136558" y="2562775"/>
                <a:ext cx="674326" cy="817987"/>
              </a:xfrm>
              <a:prstGeom prst="rect">
                <a:avLst/>
              </a:prstGeom>
            </p:spPr>
          </p:pic>
          <p:pic>
            <p:nvPicPr>
              <p:cNvPr id="692" name="图片 691"/>
              <p:cNvPicPr>
                <a:picLocks noChangeAspect="1"/>
              </p:cNvPicPr>
              <p:nvPr/>
            </p:nvPicPr>
            <p:blipFill rotWithShape="1">
              <a:blip r:embed="rId15"/>
              <a:srcRect b="20971"/>
              <a:stretch/>
            </p:blipFill>
            <p:spPr>
              <a:xfrm>
                <a:off x="3894475" y="2099699"/>
                <a:ext cx="1233159" cy="1462932"/>
              </a:xfrm>
              <a:prstGeom prst="rect">
                <a:avLst/>
              </a:prstGeom>
            </p:spPr>
          </p:pic>
          <p:pic>
            <p:nvPicPr>
              <p:cNvPr id="693" name="图片 692"/>
              <p:cNvPicPr>
                <a:picLocks noChangeAspect="1"/>
              </p:cNvPicPr>
              <p:nvPr/>
            </p:nvPicPr>
            <p:blipFill rotWithShape="1">
              <a:blip r:embed="rId16"/>
              <a:srcRect b="22314"/>
              <a:stretch/>
            </p:blipFill>
            <p:spPr>
              <a:xfrm>
                <a:off x="5312205" y="2269800"/>
                <a:ext cx="1275929" cy="1575696"/>
              </a:xfrm>
              <a:prstGeom prst="rect">
                <a:avLst/>
              </a:prstGeom>
            </p:spPr>
          </p:pic>
          <p:pic>
            <p:nvPicPr>
              <p:cNvPr id="694" name="图片 693"/>
              <p:cNvPicPr>
                <a:picLocks noChangeAspect="1"/>
              </p:cNvPicPr>
              <p:nvPr/>
            </p:nvPicPr>
            <p:blipFill rotWithShape="1">
              <a:blip r:embed="rId17"/>
              <a:srcRect b="22543"/>
              <a:stretch/>
            </p:blipFill>
            <p:spPr>
              <a:xfrm>
                <a:off x="6537261" y="3337001"/>
                <a:ext cx="863673" cy="982791"/>
              </a:xfrm>
              <a:prstGeom prst="rect">
                <a:avLst/>
              </a:prstGeom>
            </p:spPr>
          </p:pic>
          <p:pic>
            <p:nvPicPr>
              <p:cNvPr id="695" name="图片 694"/>
              <p:cNvPicPr>
                <a:picLocks noChangeAspect="1"/>
              </p:cNvPicPr>
              <p:nvPr/>
            </p:nvPicPr>
            <p:blipFill rotWithShape="1">
              <a:blip r:embed="rId18"/>
              <a:srcRect b="21096"/>
              <a:stretch/>
            </p:blipFill>
            <p:spPr>
              <a:xfrm>
                <a:off x="4765684" y="3660344"/>
                <a:ext cx="830522" cy="1004311"/>
              </a:xfrm>
              <a:prstGeom prst="rect">
                <a:avLst/>
              </a:prstGeom>
            </p:spPr>
          </p:pic>
          <p:pic>
            <p:nvPicPr>
              <p:cNvPr id="696" name="图片 695"/>
              <p:cNvPicPr>
                <a:picLocks noChangeAspect="1"/>
              </p:cNvPicPr>
              <p:nvPr/>
            </p:nvPicPr>
            <p:blipFill rotWithShape="1">
              <a:blip r:embed="rId19"/>
              <a:srcRect b="22250"/>
              <a:stretch/>
            </p:blipFill>
            <p:spPr>
              <a:xfrm>
                <a:off x="3508384" y="3518863"/>
                <a:ext cx="1174750" cy="1395519"/>
              </a:xfrm>
              <a:prstGeom prst="rect">
                <a:avLst/>
              </a:prstGeom>
            </p:spPr>
          </p:pic>
          <p:pic>
            <p:nvPicPr>
              <p:cNvPr id="697" name="图片 696"/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620287" y="3955301"/>
                <a:ext cx="1183747" cy="1394191"/>
              </a:xfrm>
              <a:prstGeom prst="rect">
                <a:avLst/>
              </a:prstGeom>
            </p:spPr>
          </p:pic>
          <p:pic>
            <p:nvPicPr>
              <p:cNvPr id="698" name="图片 697"/>
              <p:cNvPicPr>
                <a:picLocks noChangeAspect="1"/>
              </p:cNvPicPr>
              <p:nvPr/>
            </p:nvPicPr>
            <p:blipFill rotWithShape="1">
              <a:blip r:embed="rId21"/>
              <a:srcRect b="27774"/>
              <a:stretch/>
            </p:blipFill>
            <p:spPr>
              <a:xfrm>
                <a:off x="6768057" y="4933624"/>
                <a:ext cx="620178" cy="692915"/>
              </a:xfrm>
              <a:prstGeom prst="rect">
                <a:avLst/>
              </a:prstGeom>
            </p:spPr>
          </p:pic>
          <p:pic>
            <p:nvPicPr>
              <p:cNvPr id="699" name="图片 698"/>
              <p:cNvPicPr>
                <a:picLocks noChangeAspect="1"/>
              </p:cNvPicPr>
              <p:nvPr/>
            </p:nvPicPr>
            <p:blipFill rotWithShape="1">
              <a:blip r:embed="rId22"/>
              <a:srcRect b="26328"/>
              <a:stretch/>
            </p:blipFill>
            <p:spPr>
              <a:xfrm>
                <a:off x="4530734" y="4632390"/>
                <a:ext cx="1003300" cy="1149618"/>
              </a:xfrm>
              <a:prstGeom prst="rect">
                <a:avLst/>
              </a:prstGeom>
            </p:spPr>
          </p:pic>
          <p:pic>
            <p:nvPicPr>
              <p:cNvPr id="700" name="图片 699"/>
              <p:cNvPicPr>
                <a:picLocks noChangeAspect="1"/>
              </p:cNvPicPr>
              <p:nvPr/>
            </p:nvPicPr>
            <p:blipFill rotWithShape="1">
              <a:blip r:embed="rId23"/>
              <a:srcRect b="15435"/>
              <a:stretch/>
            </p:blipFill>
            <p:spPr>
              <a:xfrm>
                <a:off x="6011293" y="5435274"/>
                <a:ext cx="817184" cy="1012825"/>
              </a:xfrm>
              <a:prstGeom prst="rect">
                <a:avLst/>
              </a:prstGeom>
            </p:spPr>
          </p:pic>
          <p:pic>
            <p:nvPicPr>
              <p:cNvPr id="701" name="图片 700"/>
              <p:cNvPicPr>
                <a:picLocks noChangeAspect="1"/>
              </p:cNvPicPr>
              <p:nvPr/>
            </p:nvPicPr>
            <p:blipFill rotWithShape="1">
              <a:blip r:embed="rId24"/>
              <a:srcRect b="21098"/>
              <a:stretch/>
            </p:blipFill>
            <p:spPr>
              <a:xfrm>
                <a:off x="4975234" y="5704631"/>
                <a:ext cx="828676" cy="959404"/>
              </a:xfrm>
              <a:prstGeom prst="rect">
                <a:avLst/>
              </a:prstGeom>
            </p:spPr>
          </p:pic>
          <p:sp>
            <p:nvSpPr>
              <p:cNvPr id="702" name="Freeform 620"/>
              <p:cNvSpPr>
                <a:spLocks noEditPoints="1"/>
              </p:cNvSpPr>
              <p:nvPr/>
            </p:nvSpPr>
            <p:spPr bwMode="auto">
              <a:xfrm>
                <a:off x="6726461" y="3049263"/>
                <a:ext cx="3549387" cy="57700"/>
              </a:xfrm>
              <a:custGeom>
                <a:avLst/>
                <a:gdLst>
                  <a:gd name="T0" fmla="*/ 185 w 186"/>
                  <a:gd name="T1" fmla="*/ 3 h 3"/>
                  <a:gd name="T2" fmla="*/ 181 w 186"/>
                  <a:gd name="T3" fmla="*/ 3 h 3"/>
                  <a:gd name="T4" fmla="*/ 177 w 186"/>
                  <a:gd name="T5" fmla="*/ 1 h 3"/>
                  <a:gd name="T6" fmla="*/ 173 w 186"/>
                  <a:gd name="T7" fmla="*/ 1 h 3"/>
                  <a:gd name="T8" fmla="*/ 168 w 186"/>
                  <a:gd name="T9" fmla="*/ 2 h 3"/>
                  <a:gd name="T10" fmla="*/ 168 w 186"/>
                  <a:gd name="T11" fmla="*/ 2 h 3"/>
                  <a:gd name="T12" fmla="*/ 165 w 186"/>
                  <a:gd name="T13" fmla="*/ 3 h 3"/>
                  <a:gd name="T14" fmla="*/ 161 w 186"/>
                  <a:gd name="T15" fmla="*/ 3 h 3"/>
                  <a:gd name="T16" fmla="*/ 158 w 186"/>
                  <a:gd name="T17" fmla="*/ 2 h 3"/>
                  <a:gd name="T18" fmla="*/ 153 w 186"/>
                  <a:gd name="T19" fmla="*/ 1 h 3"/>
                  <a:gd name="T20" fmla="*/ 149 w 186"/>
                  <a:gd name="T21" fmla="*/ 1 h 3"/>
                  <a:gd name="T22" fmla="*/ 144 w 186"/>
                  <a:gd name="T23" fmla="*/ 2 h 3"/>
                  <a:gd name="T24" fmla="*/ 144 w 186"/>
                  <a:gd name="T25" fmla="*/ 2 h 3"/>
                  <a:gd name="T26" fmla="*/ 142 w 186"/>
                  <a:gd name="T27" fmla="*/ 2 h 3"/>
                  <a:gd name="T28" fmla="*/ 138 w 186"/>
                  <a:gd name="T29" fmla="*/ 2 h 3"/>
                  <a:gd name="T30" fmla="*/ 134 w 186"/>
                  <a:gd name="T31" fmla="*/ 2 h 3"/>
                  <a:gd name="T32" fmla="*/ 128 w 186"/>
                  <a:gd name="T33" fmla="*/ 2 h 3"/>
                  <a:gd name="T34" fmla="*/ 124 w 186"/>
                  <a:gd name="T35" fmla="*/ 2 h 3"/>
                  <a:gd name="T36" fmla="*/ 124 w 186"/>
                  <a:gd name="T37" fmla="*/ 2 h 3"/>
                  <a:gd name="T38" fmla="*/ 121 w 186"/>
                  <a:gd name="T39" fmla="*/ 3 h 3"/>
                  <a:gd name="T40" fmla="*/ 117 w 186"/>
                  <a:gd name="T41" fmla="*/ 3 h 3"/>
                  <a:gd name="T42" fmla="*/ 113 w 186"/>
                  <a:gd name="T43" fmla="*/ 1 h 3"/>
                  <a:gd name="T44" fmla="*/ 109 w 186"/>
                  <a:gd name="T45" fmla="*/ 1 h 3"/>
                  <a:gd name="T46" fmla="*/ 105 w 186"/>
                  <a:gd name="T47" fmla="*/ 1 h 3"/>
                  <a:gd name="T48" fmla="*/ 101 w 186"/>
                  <a:gd name="T49" fmla="*/ 3 h 3"/>
                  <a:gd name="T50" fmla="*/ 101 w 186"/>
                  <a:gd name="T51" fmla="*/ 3 h 3"/>
                  <a:gd name="T52" fmla="*/ 97 w 186"/>
                  <a:gd name="T53" fmla="*/ 3 h 3"/>
                  <a:gd name="T54" fmla="*/ 94 w 186"/>
                  <a:gd name="T55" fmla="*/ 2 h 3"/>
                  <a:gd name="T56" fmla="*/ 90 w 186"/>
                  <a:gd name="T57" fmla="*/ 2 h 3"/>
                  <a:gd name="T58" fmla="*/ 85 w 186"/>
                  <a:gd name="T59" fmla="*/ 1 h 3"/>
                  <a:gd name="T60" fmla="*/ 81 w 186"/>
                  <a:gd name="T61" fmla="*/ 1 h 3"/>
                  <a:gd name="T62" fmla="*/ 77 w 186"/>
                  <a:gd name="T63" fmla="*/ 3 h 3"/>
                  <a:gd name="T64" fmla="*/ 77 w 186"/>
                  <a:gd name="T65" fmla="*/ 3 h 3"/>
                  <a:gd name="T66" fmla="*/ 73 w 186"/>
                  <a:gd name="T67" fmla="*/ 3 h 3"/>
                  <a:gd name="T68" fmla="*/ 70 w 186"/>
                  <a:gd name="T69" fmla="*/ 2 h 3"/>
                  <a:gd name="T70" fmla="*/ 65 w 186"/>
                  <a:gd name="T71" fmla="*/ 1 h 3"/>
                  <a:gd name="T72" fmla="*/ 61 w 186"/>
                  <a:gd name="T73" fmla="*/ 1 h 3"/>
                  <a:gd name="T74" fmla="*/ 56 w 186"/>
                  <a:gd name="T75" fmla="*/ 2 h 3"/>
                  <a:gd name="T76" fmla="*/ 56 w 186"/>
                  <a:gd name="T77" fmla="*/ 2 h 3"/>
                  <a:gd name="T78" fmla="*/ 54 w 186"/>
                  <a:gd name="T79" fmla="*/ 2 h 3"/>
                  <a:gd name="T80" fmla="*/ 50 w 186"/>
                  <a:gd name="T81" fmla="*/ 2 h 3"/>
                  <a:gd name="T82" fmla="*/ 45 w 186"/>
                  <a:gd name="T83" fmla="*/ 1 h 3"/>
                  <a:gd name="T84" fmla="*/ 41 w 186"/>
                  <a:gd name="T85" fmla="*/ 0 h 3"/>
                  <a:gd name="T86" fmla="*/ 37 w 186"/>
                  <a:gd name="T87" fmla="*/ 2 h 3"/>
                  <a:gd name="T88" fmla="*/ 37 w 186"/>
                  <a:gd name="T89" fmla="*/ 2 h 3"/>
                  <a:gd name="T90" fmla="*/ 33 w 186"/>
                  <a:gd name="T91" fmla="*/ 2 h 3"/>
                  <a:gd name="T92" fmla="*/ 30 w 186"/>
                  <a:gd name="T93" fmla="*/ 1 h 3"/>
                  <a:gd name="T94" fmla="*/ 26 w 186"/>
                  <a:gd name="T95" fmla="*/ 1 h 3"/>
                  <a:gd name="T96" fmla="*/ 21 w 186"/>
                  <a:gd name="T97" fmla="*/ 0 h 3"/>
                  <a:gd name="T98" fmla="*/ 17 w 186"/>
                  <a:gd name="T99" fmla="*/ 0 h 3"/>
                  <a:gd name="T100" fmla="*/ 12 w 186"/>
                  <a:gd name="T101" fmla="*/ 1 h 3"/>
                  <a:gd name="T102" fmla="*/ 12 w 186"/>
                  <a:gd name="T103" fmla="*/ 1 h 3"/>
                  <a:gd name="T104" fmla="*/ 9 w 186"/>
                  <a:gd name="T105" fmla="*/ 2 h 3"/>
                  <a:gd name="T106" fmla="*/ 5 w 186"/>
                  <a:gd name="T107" fmla="*/ 2 h 3"/>
                  <a:gd name="T108" fmla="*/ 2 w 186"/>
                  <a:gd name="T10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6" h="3">
                    <a:moveTo>
                      <a:pt x="184" y="2"/>
                    </a:moveTo>
                    <a:cubicBezTo>
                      <a:pt x="184" y="1"/>
                      <a:pt x="185" y="1"/>
                      <a:pt x="185" y="1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6" y="1"/>
                      <a:pt x="186" y="1"/>
                      <a:pt x="186" y="2"/>
                    </a:cubicBezTo>
                    <a:cubicBezTo>
                      <a:pt x="186" y="2"/>
                      <a:pt x="186" y="2"/>
                      <a:pt x="186" y="2"/>
                    </a:cubicBezTo>
                    <a:cubicBezTo>
                      <a:pt x="186" y="3"/>
                      <a:pt x="186" y="3"/>
                      <a:pt x="185" y="3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185" y="3"/>
                      <a:pt x="184" y="3"/>
                      <a:pt x="184" y="2"/>
                    </a:cubicBezTo>
                    <a:close/>
                    <a:moveTo>
                      <a:pt x="180" y="2"/>
                    </a:moveTo>
                    <a:cubicBezTo>
                      <a:pt x="180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2" y="1"/>
                      <a:pt x="182" y="1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3"/>
                      <a:pt x="182" y="3"/>
                      <a:pt x="181" y="3"/>
                    </a:cubicBezTo>
                    <a:cubicBezTo>
                      <a:pt x="181" y="3"/>
                      <a:pt x="181" y="3"/>
                      <a:pt x="181" y="3"/>
                    </a:cubicBezTo>
                    <a:cubicBezTo>
                      <a:pt x="181" y="3"/>
                      <a:pt x="180" y="3"/>
                      <a:pt x="180" y="2"/>
                    </a:cubicBezTo>
                    <a:close/>
                    <a:moveTo>
                      <a:pt x="177" y="3"/>
                    </a:moveTo>
                    <a:cubicBezTo>
                      <a:pt x="177" y="3"/>
                      <a:pt x="176" y="3"/>
                      <a:pt x="176" y="2"/>
                    </a:cubicBezTo>
                    <a:cubicBezTo>
                      <a:pt x="176" y="2"/>
                      <a:pt x="176" y="2"/>
                      <a:pt x="176" y="2"/>
                    </a:cubicBezTo>
                    <a:cubicBezTo>
                      <a:pt x="176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8" y="1"/>
                      <a:pt x="178" y="1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3"/>
                      <a:pt x="178" y="3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lose/>
                    <a:moveTo>
                      <a:pt x="172" y="2"/>
                    </a:moveTo>
                    <a:cubicBezTo>
                      <a:pt x="172" y="1"/>
                      <a:pt x="173" y="1"/>
                      <a:pt x="173" y="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4" y="1"/>
                      <a:pt x="174" y="1"/>
                      <a:pt x="174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3" y="3"/>
                    </a:cubicBezTo>
                    <a:cubicBezTo>
                      <a:pt x="173" y="3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2" y="2"/>
                    </a:cubicBezTo>
                    <a:close/>
                    <a:moveTo>
                      <a:pt x="168" y="2"/>
                    </a:moveTo>
                    <a:cubicBezTo>
                      <a:pt x="168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70" y="1"/>
                      <a:pt x="170" y="1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8" y="2"/>
                      <a:pt x="168" y="2"/>
                    </a:cubicBezTo>
                    <a:close/>
                    <a:moveTo>
                      <a:pt x="164" y="2"/>
                    </a:moveTo>
                    <a:cubicBezTo>
                      <a:pt x="164" y="1"/>
                      <a:pt x="165" y="1"/>
                      <a:pt x="165" y="1"/>
                    </a:cubicBezTo>
                    <a:cubicBezTo>
                      <a:pt x="165" y="1"/>
                      <a:pt x="165" y="1"/>
                      <a:pt x="165" y="1"/>
                    </a:cubicBezTo>
                    <a:cubicBezTo>
                      <a:pt x="166" y="1"/>
                      <a:pt x="166" y="1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4" y="2"/>
                      <a:pt x="164" y="2"/>
                    </a:cubicBezTo>
                    <a:close/>
                    <a:moveTo>
                      <a:pt x="160" y="2"/>
                    </a:moveTo>
                    <a:cubicBezTo>
                      <a:pt x="160" y="1"/>
                      <a:pt x="161" y="1"/>
                      <a:pt x="161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2" y="1"/>
                      <a:pt x="162" y="1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0" y="2"/>
                      <a:pt x="160" y="2"/>
                    </a:cubicBezTo>
                    <a:close/>
                    <a:moveTo>
                      <a:pt x="156" y="2"/>
                    </a:moveTo>
                    <a:cubicBezTo>
                      <a:pt x="156" y="1"/>
                      <a:pt x="157" y="1"/>
                      <a:pt x="157" y="1"/>
                    </a:cubicBezTo>
                    <a:cubicBezTo>
                      <a:pt x="157" y="1"/>
                      <a:pt x="157" y="1"/>
                      <a:pt x="157" y="1"/>
                    </a:cubicBezTo>
                    <a:cubicBezTo>
                      <a:pt x="158" y="1"/>
                      <a:pt x="158" y="1"/>
                      <a:pt x="158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8" y="2"/>
                      <a:pt x="158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6" y="2"/>
                      <a:pt x="156" y="2"/>
                    </a:cubicBezTo>
                    <a:close/>
                    <a:moveTo>
                      <a:pt x="153" y="3"/>
                    </a:moveTo>
                    <a:cubicBezTo>
                      <a:pt x="153" y="3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1"/>
                      <a:pt x="153" y="1"/>
                      <a:pt x="153" y="1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4" y="1"/>
                      <a:pt x="154" y="1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4" y="2"/>
                      <a:pt x="154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lose/>
                    <a:moveTo>
                      <a:pt x="148" y="2"/>
                    </a:moveTo>
                    <a:cubicBezTo>
                      <a:pt x="148" y="1"/>
                      <a:pt x="149" y="1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50" y="1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50" y="3"/>
                      <a:pt x="149" y="3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9" y="3"/>
                      <a:pt x="148" y="2"/>
                      <a:pt x="148" y="2"/>
                    </a:cubicBezTo>
                    <a:close/>
                    <a:moveTo>
                      <a:pt x="144" y="2"/>
                    </a:moveTo>
                    <a:cubicBezTo>
                      <a:pt x="144" y="1"/>
                      <a:pt x="145" y="1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6" y="1"/>
                      <a:pt x="146" y="1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4" y="2"/>
                      <a:pt x="144" y="2"/>
                    </a:cubicBezTo>
                    <a:close/>
                    <a:moveTo>
                      <a:pt x="141" y="3"/>
                    </a:moveTo>
                    <a:cubicBezTo>
                      <a:pt x="141" y="3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1"/>
                      <a:pt x="141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42" y="1"/>
                      <a:pt x="142" y="1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2" y="3"/>
                      <a:pt x="141" y="3"/>
                    </a:cubicBezTo>
                    <a:cubicBezTo>
                      <a:pt x="141" y="3"/>
                      <a:pt x="141" y="3"/>
                      <a:pt x="141" y="3"/>
                    </a:cubicBezTo>
                    <a:close/>
                    <a:moveTo>
                      <a:pt x="136" y="2"/>
                    </a:moveTo>
                    <a:cubicBezTo>
                      <a:pt x="136" y="1"/>
                      <a:pt x="137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8" y="1"/>
                      <a:pt x="138" y="1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6" y="2"/>
                      <a:pt x="136" y="2"/>
                    </a:cubicBezTo>
                    <a:close/>
                    <a:moveTo>
                      <a:pt x="132" y="2"/>
                    </a:moveTo>
                    <a:cubicBezTo>
                      <a:pt x="132" y="1"/>
                      <a:pt x="133" y="1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1"/>
                      <a:pt x="134" y="1"/>
                      <a:pt x="134" y="2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4" y="2"/>
                      <a:pt x="134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2" y="2"/>
                      <a:pt x="132" y="2"/>
                    </a:cubicBezTo>
                    <a:close/>
                    <a:moveTo>
                      <a:pt x="129" y="3"/>
                    </a:moveTo>
                    <a:cubicBezTo>
                      <a:pt x="129" y="3"/>
                      <a:pt x="128" y="2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30" y="1"/>
                      <a:pt x="130" y="1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lose/>
                    <a:moveTo>
                      <a:pt x="124" y="2"/>
                    </a:moveTo>
                    <a:cubicBezTo>
                      <a:pt x="124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6" y="1"/>
                      <a:pt x="126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4" y="2"/>
                      <a:pt x="124" y="2"/>
                    </a:cubicBezTo>
                    <a:close/>
                    <a:moveTo>
                      <a:pt x="120" y="2"/>
                    </a:moveTo>
                    <a:cubicBezTo>
                      <a:pt x="120" y="1"/>
                      <a:pt x="121" y="1"/>
                      <a:pt x="121" y="1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2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2" y="2"/>
                      <a:pt x="122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21" y="3"/>
                      <a:pt x="120" y="2"/>
                      <a:pt x="120" y="2"/>
                    </a:cubicBezTo>
                    <a:close/>
                    <a:moveTo>
                      <a:pt x="116" y="2"/>
                    </a:moveTo>
                    <a:cubicBezTo>
                      <a:pt x="116" y="1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8" y="1"/>
                      <a:pt x="118" y="1"/>
                      <a:pt x="118" y="2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2"/>
                      <a:pt x="118" y="3"/>
                      <a:pt x="117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7" y="3"/>
                      <a:pt x="116" y="2"/>
                      <a:pt x="116" y="2"/>
                    </a:cubicBezTo>
                    <a:close/>
                    <a:moveTo>
                      <a:pt x="113" y="3"/>
                    </a:moveTo>
                    <a:cubicBezTo>
                      <a:pt x="113" y="3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1"/>
                      <a:pt x="113" y="1"/>
                      <a:pt x="113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4" y="1"/>
                      <a:pt x="114" y="1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3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lose/>
                    <a:moveTo>
                      <a:pt x="108" y="2"/>
                    </a:moveTo>
                    <a:cubicBezTo>
                      <a:pt x="108" y="1"/>
                      <a:pt x="109" y="1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10" y="1"/>
                      <a:pt x="110" y="1"/>
                      <a:pt x="11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10" y="3"/>
                      <a:pt x="109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3"/>
                      <a:pt x="108" y="2"/>
                      <a:pt x="108" y="2"/>
                    </a:cubicBezTo>
                    <a:close/>
                    <a:moveTo>
                      <a:pt x="104" y="2"/>
                    </a:moveTo>
                    <a:cubicBezTo>
                      <a:pt x="104" y="1"/>
                      <a:pt x="104" y="1"/>
                      <a:pt x="105" y="1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6" y="1"/>
                      <a:pt x="106" y="1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6" y="3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4" y="3"/>
                      <a:pt x="104" y="2"/>
                      <a:pt x="104" y="2"/>
                    </a:cubicBezTo>
                    <a:close/>
                    <a:moveTo>
                      <a:pt x="101" y="3"/>
                    </a:moveTo>
                    <a:cubicBezTo>
                      <a:pt x="100" y="3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1"/>
                      <a:pt x="100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2" y="1"/>
                      <a:pt x="102" y="1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lose/>
                    <a:moveTo>
                      <a:pt x="96" y="2"/>
                    </a:moveTo>
                    <a:cubicBezTo>
                      <a:pt x="96" y="1"/>
                      <a:pt x="96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3"/>
                      <a:pt x="96" y="2"/>
                      <a:pt x="96" y="2"/>
                    </a:cubicBezTo>
                    <a:close/>
                    <a:moveTo>
                      <a:pt x="92" y="2"/>
                    </a:moveTo>
                    <a:cubicBezTo>
                      <a:pt x="92" y="1"/>
                      <a:pt x="92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4" y="1"/>
                      <a:pt x="94" y="1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4" y="2"/>
                      <a:pt x="94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3"/>
                      <a:pt x="92" y="2"/>
                      <a:pt x="92" y="2"/>
                    </a:cubicBezTo>
                    <a:close/>
                    <a:moveTo>
                      <a:pt x="88" y="2"/>
                    </a:moveTo>
                    <a:cubicBezTo>
                      <a:pt x="88" y="1"/>
                      <a:pt x="88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1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2"/>
                      <a:pt x="90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2"/>
                      <a:pt x="88" y="2"/>
                    </a:cubicBezTo>
                    <a:close/>
                    <a:moveTo>
                      <a:pt x="84" y="2"/>
                    </a:moveTo>
                    <a:cubicBezTo>
                      <a:pt x="84" y="1"/>
                      <a:pt x="84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3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4" y="2"/>
                      <a:pt x="84" y="2"/>
                    </a:cubicBezTo>
                    <a:close/>
                    <a:moveTo>
                      <a:pt x="80" y="2"/>
                    </a:moveTo>
                    <a:cubicBezTo>
                      <a:pt x="80" y="1"/>
                      <a:pt x="80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2" y="1"/>
                      <a:pt x="82" y="1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2"/>
                      <a:pt x="82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0" y="3"/>
                      <a:pt x="80" y="2"/>
                      <a:pt x="80" y="2"/>
                    </a:cubicBezTo>
                    <a:close/>
                    <a:moveTo>
                      <a:pt x="77" y="3"/>
                    </a:moveTo>
                    <a:cubicBezTo>
                      <a:pt x="76" y="3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1"/>
                      <a:pt x="76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8" y="1"/>
                      <a:pt x="78" y="1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3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lose/>
                    <a:moveTo>
                      <a:pt x="72" y="2"/>
                    </a:moveTo>
                    <a:cubicBezTo>
                      <a:pt x="72" y="1"/>
                      <a:pt x="72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2" y="3"/>
                      <a:pt x="72" y="2"/>
                      <a:pt x="72" y="2"/>
                    </a:cubicBezTo>
                    <a:close/>
                    <a:moveTo>
                      <a:pt x="68" y="2"/>
                    </a:moveTo>
                    <a:cubicBezTo>
                      <a:pt x="68" y="1"/>
                      <a:pt x="68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2"/>
                      <a:pt x="68" y="2"/>
                    </a:cubicBezTo>
                    <a:close/>
                    <a:moveTo>
                      <a:pt x="65" y="3"/>
                    </a:moveTo>
                    <a:cubicBezTo>
                      <a:pt x="64" y="3"/>
                      <a:pt x="64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1"/>
                      <a:pt x="64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  <a:moveTo>
                      <a:pt x="60" y="2"/>
                    </a:moveTo>
                    <a:cubicBezTo>
                      <a:pt x="60" y="1"/>
                      <a:pt x="60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2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3"/>
                      <a:pt x="60" y="2"/>
                      <a:pt x="60" y="2"/>
                    </a:cubicBezTo>
                    <a:close/>
                    <a:moveTo>
                      <a:pt x="56" y="2"/>
                    </a:moveTo>
                    <a:cubicBezTo>
                      <a:pt x="56" y="1"/>
                      <a:pt x="56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8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2"/>
                      <a:pt x="56" y="2"/>
                    </a:cubicBezTo>
                    <a:close/>
                    <a:moveTo>
                      <a:pt x="53" y="3"/>
                    </a:moveTo>
                    <a:cubicBezTo>
                      <a:pt x="52" y="3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1"/>
                      <a:pt x="52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4" y="1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lose/>
                    <a:moveTo>
                      <a:pt x="48" y="2"/>
                    </a:moveTo>
                    <a:cubicBezTo>
                      <a:pt x="48" y="1"/>
                      <a:pt x="48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50" y="1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2"/>
                      <a:pt x="48" y="2"/>
                    </a:cubicBezTo>
                    <a:close/>
                    <a:moveTo>
                      <a:pt x="44" y="2"/>
                    </a:moveTo>
                    <a:cubicBezTo>
                      <a:pt x="44" y="1"/>
                      <a:pt x="44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6" y="1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lose/>
                    <a:moveTo>
                      <a:pt x="40" y="1"/>
                    </a:moveTo>
                    <a:cubicBezTo>
                      <a:pt x="40" y="1"/>
                      <a:pt x="40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40" y="1"/>
                    </a:cubicBezTo>
                    <a:close/>
                    <a:moveTo>
                      <a:pt x="37" y="2"/>
                    </a:move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lose/>
                    <a:moveTo>
                      <a:pt x="32" y="1"/>
                    </a:moveTo>
                    <a:cubicBezTo>
                      <a:pt x="32" y="1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1"/>
                    </a:cubicBezTo>
                    <a:close/>
                    <a:moveTo>
                      <a:pt x="28" y="1"/>
                    </a:moveTo>
                    <a:cubicBezTo>
                      <a:pt x="28" y="1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1"/>
                    </a:cubicBezTo>
                    <a:close/>
                    <a:moveTo>
                      <a:pt x="24" y="1"/>
                    </a:moveTo>
                    <a:cubicBezTo>
                      <a:pt x="24" y="1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1"/>
                    </a:cubicBezTo>
                    <a:close/>
                    <a:moveTo>
                      <a:pt x="20" y="1"/>
                    </a:moveTo>
                    <a:cubicBezTo>
                      <a:pt x="20" y="1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622"/>
              <p:cNvSpPr>
                <a:spLocks noEditPoints="1"/>
              </p:cNvSpPr>
              <p:nvPr/>
            </p:nvSpPr>
            <p:spPr bwMode="auto">
              <a:xfrm>
                <a:off x="7432908" y="3088250"/>
                <a:ext cx="2861654" cy="746993"/>
              </a:xfrm>
              <a:custGeom>
                <a:avLst/>
                <a:gdLst>
                  <a:gd name="T0" fmla="*/ 2 w 150"/>
                  <a:gd name="T1" fmla="*/ 39 h 39"/>
                  <a:gd name="T2" fmla="*/ 6 w 150"/>
                  <a:gd name="T3" fmla="*/ 36 h 39"/>
                  <a:gd name="T4" fmla="*/ 8 w 150"/>
                  <a:gd name="T5" fmla="*/ 36 h 39"/>
                  <a:gd name="T6" fmla="*/ 9 w 150"/>
                  <a:gd name="T7" fmla="*/ 37 h 39"/>
                  <a:gd name="T8" fmla="*/ 14 w 150"/>
                  <a:gd name="T9" fmla="*/ 35 h 39"/>
                  <a:gd name="T10" fmla="*/ 17 w 150"/>
                  <a:gd name="T11" fmla="*/ 33 h 39"/>
                  <a:gd name="T12" fmla="*/ 17 w 150"/>
                  <a:gd name="T13" fmla="*/ 35 h 39"/>
                  <a:gd name="T14" fmla="*/ 21 w 150"/>
                  <a:gd name="T15" fmla="*/ 34 h 39"/>
                  <a:gd name="T16" fmla="*/ 24 w 150"/>
                  <a:gd name="T17" fmla="*/ 31 h 39"/>
                  <a:gd name="T18" fmla="*/ 24 w 150"/>
                  <a:gd name="T19" fmla="*/ 32 h 39"/>
                  <a:gd name="T20" fmla="*/ 29 w 150"/>
                  <a:gd name="T21" fmla="*/ 32 h 39"/>
                  <a:gd name="T22" fmla="*/ 33 w 150"/>
                  <a:gd name="T23" fmla="*/ 30 h 39"/>
                  <a:gd name="T24" fmla="*/ 35 w 150"/>
                  <a:gd name="T25" fmla="*/ 29 h 39"/>
                  <a:gd name="T26" fmla="*/ 36 w 150"/>
                  <a:gd name="T27" fmla="*/ 30 h 39"/>
                  <a:gd name="T28" fmla="*/ 41 w 150"/>
                  <a:gd name="T29" fmla="*/ 28 h 39"/>
                  <a:gd name="T30" fmla="*/ 44 w 150"/>
                  <a:gd name="T31" fmla="*/ 26 h 39"/>
                  <a:gd name="T32" fmla="*/ 44 w 150"/>
                  <a:gd name="T33" fmla="*/ 28 h 39"/>
                  <a:gd name="T34" fmla="*/ 48 w 150"/>
                  <a:gd name="T35" fmla="*/ 27 h 39"/>
                  <a:gd name="T36" fmla="*/ 52 w 150"/>
                  <a:gd name="T37" fmla="*/ 24 h 39"/>
                  <a:gd name="T38" fmla="*/ 51 w 150"/>
                  <a:gd name="T39" fmla="*/ 25 h 39"/>
                  <a:gd name="T40" fmla="*/ 56 w 150"/>
                  <a:gd name="T41" fmla="*/ 25 h 39"/>
                  <a:gd name="T42" fmla="*/ 61 w 150"/>
                  <a:gd name="T43" fmla="*/ 23 h 39"/>
                  <a:gd name="T44" fmla="*/ 62 w 150"/>
                  <a:gd name="T45" fmla="*/ 22 h 39"/>
                  <a:gd name="T46" fmla="*/ 63 w 150"/>
                  <a:gd name="T47" fmla="*/ 23 h 39"/>
                  <a:gd name="T48" fmla="*/ 68 w 150"/>
                  <a:gd name="T49" fmla="*/ 21 h 39"/>
                  <a:gd name="T50" fmla="*/ 71 w 150"/>
                  <a:gd name="T51" fmla="*/ 19 h 39"/>
                  <a:gd name="T52" fmla="*/ 71 w 150"/>
                  <a:gd name="T53" fmla="*/ 21 h 39"/>
                  <a:gd name="T54" fmla="*/ 75 w 150"/>
                  <a:gd name="T55" fmla="*/ 20 h 39"/>
                  <a:gd name="T56" fmla="*/ 79 w 150"/>
                  <a:gd name="T57" fmla="*/ 17 h 39"/>
                  <a:gd name="T58" fmla="*/ 78 w 150"/>
                  <a:gd name="T59" fmla="*/ 19 h 39"/>
                  <a:gd name="T60" fmla="*/ 83 w 150"/>
                  <a:gd name="T61" fmla="*/ 18 h 39"/>
                  <a:gd name="T62" fmla="*/ 88 w 150"/>
                  <a:gd name="T63" fmla="*/ 16 h 39"/>
                  <a:gd name="T64" fmla="*/ 89 w 150"/>
                  <a:gd name="T65" fmla="*/ 16 h 39"/>
                  <a:gd name="T66" fmla="*/ 90 w 150"/>
                  <a:gd name="T67" fmla="*/ 16 h 39"/>
                  <a:gd name="T68" fmla="*/ 95 w 150"/>
                  <a:gd name="T69" fmla="*/ 14 h 39"/>
                  <a:gd name="T70" fmla="*/ 98 w 150"/>
                  <a:gd name="T71" fmla="*/ 13 h 39"/>
                  <a:gd name="T72" fmla="*/ 98 w 150"/>
                  <a:gd name="T73" fmla="*/ 15 h 39"/>
                  <a:gd name="T74" fmla="*/ 102 w 150"/>
                  <a:gd name="T75" fmla="*/ 14 h 39"/>
                  <a:gd name="T76" fmla="*/ 106 w 150"/>
                  <a:gd name="T77" fmla="*/ 11 h 39"/>
                  <a:gd name="T78" fmla="*/ 105 w 150"/>
                  <a:gd name="T79" fmla="*/ 12 h 39"/>
                  <a:gd name="T80" fmla="*/ 110 w 150"/>
                  <a:gd name="T81" fmla="*/ 12 h 39"/>
                  <a:gd name="T82" fmla="*/ 115 w 150"/>
                  <a:gd name="T83" fmla="*/ 9 h 39"/>
                  <a:gd name="T84" fmla="*/ 117 w 150"/>
                  <a:gd name="T85" fmla="*/ 9 h 39"/>
                  <a:gd name="T86" fmla="*/ 118 w 150"/>
                  <a:gd name="T87" fmla="*/ 10 h 39"/>
                  <a:gd name="T88" fmla="*/ 122 w 150"/>
                  <a:gd name="T89" fmla="*/ 7 h 39"/>
                  <a:gd name="T90" fmla="*/ 125 w 150"/>
                  <a:gd name="T91" fmla="*/ 6 h 39"/>
                  <a:gd name="T92" fmla="*/ 125 w 150"/>
                  <a:gd name="T93" fmla="*/ 8 h 39"/>
                  <a:gd name="T94" fmla="*/ 129 w 150"/>
                  <a:gd name="T95" fmla="*/ 7 h 39"/>
                  <a:gd name="T96" fmla="*/ 133 w 150"/>
                  <a:gd name="T97" fmla="*/ 4 h 39"/>
                  <a:gd name="T98" fmla="*/ 132 w 150"/>
                  <a:gd name="T99" fmla="*/ 5 h 39"/>
                  <a:gd name="T100" fmla="*/ 137 w 150"/>
                  <a:gd name="T101" fmla="*/ 5 h 39"/>
                  <a:gd name="T102" fmla="*/ 142 w 150"/>
                  <a:gd name="T103" fmla="*/ 3 h 39"/>
                  <a:gd name="T104" fmla="*/ 144 w 150"/>
                  <a:gd name="T105" fmla="*/ 2 h 39"/>
                  <a:gd name="T106" fmla="*/ 145 w 150"/>
                  <a:gd name="T107" fmla="*/ 3 h 39"/>
                  <a:gd name="T108" fmla="*/ 149 w 150"/>
                  <a:gd name="T10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39">
                    <a:moveTo>
                      <a:pt x="1" y="38"/>
                    </a:moveTo>
                    <a:cubicBezTo>
                      <a:pt x="0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7"/>
                      <a:pt x="2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8"/>
                      <a:pt x="1" y="38"/>
                    </a:cubicBezTo>
                    <a:close/>
                    <a:moveTo>
                      <a:pt x="4" y="37"/>
                    </a:moveTo>
                    <a:cubicBezTo>
                      <a:pt x="4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7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7"/>
                      <a:pt x="4" y="37"/>
                    </a:cubicBezTo>
                    <a:close/>
                    <a:moveTo>
                      <a:pt x="8" y="36"/>
                    </a:moveTo>
                    <a:cubicBezTo>
                      <a:pt x="8" y="35"/>
                      <a:pt x="8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8" y="36"/>
                      <a:pt x="8" y="36"/>
                    </a:cubicBezTo>
                    <a:close/>
                    <a:moveTo>
                      <a:pt x="12" y="35"/>
                    </a:moveTo>
                    <a:cubicBezTo>
                      <a:pt x="12" y="35"/>
                      <a:pt x="12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2" y="35"/>
                      <a:pt x="12" y="35"/>
                    </a:cubicBezTo>
                    <a:close/>
                    <a:moveTo>
                      <a:pt x="16" y="34"/>
                    </a:moveTo>
                    <a:cubicBezTo>
                      <a:pt x="16" y="34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8" y="33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6" y="35"/>
                      <a:pt x="16" y="34"/>
                    </a:cubicBezTo>
                    <a:close/>
                    <a:moveTo>
                      <a:pt x="20" y="33"/>
                    </a:moveTo>
                    <a:cubicBezTo>
                      <a:pt x="20" y="33"/>
                      <a:pt x="20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20" y="34"/>
                      <a:pt x="20" y="33"/>
                    </a:cubicBezTo>
                    <a:close/>
                    <a:moveTo>
                      <a:pt x="24" y="32"/>
                    </a:moveTo>
                    <a:cubicBezTo>
                      <a:pt x="24" y="32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4" y="33"/>
                      <a:pt x="24" y="33"/>
                      <a:pt x="24" y="32"/>
                    </a:cubicBezTo>
                    <a:close/>
                    <a:moveTo>
                      <a:pt x="28" y="31"/>
                    </a:moveTo>
                    <a:cubicBezTo>
                      <a:pt x="27" y="31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9" y="30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8" y="32"/>
                      <a:pt x="28" y="32"/>
                      <a:pt x="28" y="31"/>
                    </a:cubicBezTo>
                    <a:close/>
                    <a:moveTo>
                      <a:pt x="31" y="30"/>
                    </a:moveTo>
                    <a:cubicBezTo>
                      <a:pt x="31" y="30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1" y="30"/>
                    </a:cubicBezTo>
                    <a:close/>
                    <a:moveTo>
                      <a:pt x="35" y="29"/>
                    </a:moveTo>
                    <a:cubicBezTo>
                      <a:pt x="35" y="29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7" y="28"/>
                      <a:pt x="37" y="28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5" y="30"/>
                      <a:pt x="35" y="29"/>
                    </a:cubicBezTo>
                    <a:close/>
                    <a:moveTo>
                      <a:pt x="39" y="28"/>
                    </a:moveTo>
                    <a:cubicBezTo>
                      <a:pt x="39" y="28"/>
                      <a:pt x="39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1" y="27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39" y="29"/>
                      <a:pt x="39" y="28"/>
                    </a:cubicBezTo>
                    <a:close/>
                    <a:moveTo>
                      <a:pt x="43" y="27"/>
                    </a:moveTo>
                    <a:cubicBezTo>
                      <a:pt x="43" y="27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5" y="26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3" y="28"/>
                      <a:pt x="43" y="27"/>
                    </a:cubicBezTo>
                    <a:close/>
                    <a:moveTo>
                      <a:pt x="47" y="26"/>
                    </a:moveTo>
                    <a:cubicBezTo>
                      <a:pt x="47" y="26"/>
                      <a:pt x="47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9" y="25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7" y="27"/>
                      <a:pt x="47" y="27"/>
                      <a:pt x="47" y="26"/>
                    </a:cubicBezTo>
                    <a:close/>
                    <a:moveTo>
                      <a:pt x="51" y="25"/>
                    </a:moveTo>
                    <a:cubicBezTo>
                      <a:pt x="51" y="25"/>
                      <a:pt x="51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3" y="24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6"/>
                      <a:pt x="51" y="26"/>
                      <a:pt x="51" y="25"/>
                    </a:cubicBezTo>
                    <a:close/>
                    <a:moveTo>
                      <a:pt x="55" y="24"/>
                    </a:moveTo>
                    <a:cubicBezTo>
                      <a:pt x="55" y="24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7" y="23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5" y="25"/>
                      <a:pt x="55" y="25"/>
                      <a:pt x="55" y="24"/>
                    </a:cubicBezTo>
                    <a:close/>
                    <a:moveTo>
                      <a:pt x="59" y="23"/>
                    </a:moveTo>
                    <a:cubicBezTo>
                      <a:pt x="58" y="23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0" y="22"/>
                      <a:pt x="60" y="22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59" y="24"/>
                      <a:pt x="59" y="24"/>
                      <a:pt x="59" y="23"/>
                    </a:cubicBezTo>
                    <a:close/>
                    <a:moveTo>
                      <a:pt x="62" y="22"/>
                    </a:moveTo>
                    <a:cubicBezTo>
                      <a:pt x="62" y="22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1"/>
                      <a:pt x="64" y="21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2" y="22"/>
                    </a:cubicBezTo>
                    <a:close/>
                    <a:moveTo>
                      <a:pt x="66" y="22"/>
                    </a:moveTo>
                    <a:cubicBezTo>
                      <a:pt x="66" y="21"/>
                      <a:pt x="66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8" y="20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2"/>
                      <a:pt x="66" y="22"/>
                    </a:cubicBezTo>
                    <a:close/>
                    <a:moveTo>
                      <a:pt x="70" y="21"/>
                    </a:moveTo>
                    <a:cubicBezTo>
                      <a:pt x="70" y="20"/>
                      <a:pt x="70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1"/>
                      <a:pt x="72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0" y="21"/>
                      <a:pt x="70" y="21"/>
                    </a:cubicBezTo>
                    <a:close/>
                    <a:moveTo>
                      <a:pt x="74" y="20"/>
                    </a:moveTo>
                    <a:cubicBezTo>
                      <a:pt x="74" y="19"/>
                      <a:pt x="74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20"/>
                      <a:pt x="76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4" y="20"/>
                      <a:pt x="74" y="20"/>
                    </a:cubicBezTo>
                    <a:close/>
                    <a:moveTo>
                      <a:pt x="78" y="19"/>
                    </a:moveTo>
                    <a:cubicBezTo>
                      <a:pt x="78" y="18"/>
                      <a:pt x="78" y="18"/>
                      <a:pt x="79" y="17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9"/>
                      <a:pt x="80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19"/>
                      <a:pt x="78" y="19"/>
                      <a:pt x="78" y="19"/>
                    </a:cubicBezTo>
                    <a:close/>
                    <a:moveTo>
                      <a:pt x="82" y="18"/>
                    </a:moveTo>
                    <a:cubicBezTo>
                      <a:pt x="82" y="17"/>
                      <a:pt x="82" y="17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3" y="16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8"/>
                      <a:pt x="82" y="18"/>
                      <a:pt x="82" y="18"/>
                    </a:cubicBezTo>
                    <a:close/>
                    <a:moveTo>
                      <a:pt x="86" y="17"/>
                    </a:moveTo>
                    <a:cubicBezTo>
                      <a:pt x="85" y="16"/>
                      <a:pt x="86" y="16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5"/>
                      <a:pt x="87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7"/>
                      <a:pt x="86" y="17"/>
                      <a:pt x="86" y="17"/>
                    </a:cubicBezTo>
                    <a:close/>
                    <a:moveTo>
                      <a:pt x="89" y="16"/>
                    </a:moveTo>
                    <a:cubicBezTo>
                      <a:pt x="89" y="15"/>
                      <a:pt x="90" y="15"/>
                      <a:pt x="90" y="14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1" y="14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1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1" y="16"/>
                      <a:pt x="91" y="16"/>
                      <a:pt x="90" y="16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16"/>
                      <a:pt x="90" y="16"/>
                      <a:pt x="89" y="16"/>
                    </a:cubicBezTo>
                    <a:close/>
                    <a:moveTo>
                      <a:pt x="93" y="15"/>
                    </a:moveTo>
                    <a:cubicBezTo>
                      <a:pt x="93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3"/>
                      <a:pt x="95" y="14"/>
                      <a:pt x="95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5"/>
                      <a:pt x="93" y="15"/>
                    </a:cubicBezTo>
                    <a:close/>
                    <a:moveTo>
                      <a:pt x="97" y="14"/>
                    </a:moveTo>
                    <a:cubicBezTo>
                      <a:pt x="97" y="13"/>
                      <a:pt x="97" y="13"/>
                      <a:pt x="98" y="13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2"/>
                      <a:pt x="99" y="13"/>
                      <a:pt x="99" y="13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9" y="14"/>
                      <a:pt x="99" y="14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7" y="14"/>
                      <a:pt x="97" y="14"/>
                    </a:cubicBezTo>
                    <a:close/>
                    <a:moveTo>
                      <a:pt x="101" y="13"/>
                    </a:moveTo>
                    <a:cubicBezTo>
                      <a:pt x="101" y="12"/>
                      <a:pt x="101" y="12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1"/>
                      <a:pt x="103" y="12"/>
                      <a:pt x="103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13"/>
                      <a:pt x="103" y="13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1" y="13"/>
                      <a:pt x="101" y="13"/>
                    </a:cubicBezTo>
                    <a:close/>
                    <a:moveTo>
                      <a:pt x="105" y="12"/>
                    </a:moveTo>
                    <a:cubicBezTo>
                      <a:pt x="105" y="11"/>
                      <a:pt x="105" y="11"/>
                      <a:pt x="106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7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2"/>
                      <a:pt x="107" y="12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5" y="13"/>
                      <a:pt x="105" y="12"/>
                      <a:pt x="105" y="12"/>
                    </a:cubicBezTo>
                    <a:close/>
                    <a:moveTo>
                      <a:pt x="109" y="11"/>
                    </a:moveTo>
                    <a:cubicBezTo>
                      <a:pt x="109" y="10"/>
                      <a:pt x="109" y="10"/>
                      <a:pt x="110" y="10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0" y="10"/>
                      <a:pt x="111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1"/>
                      <a:pt x="111" y="11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09" y="12"/>
                      <a:pt x="109" y="11"/>
                      <a:pt x="109" y="11"/>
                    </a:cubicBezTo>
                    <a:close/>
                    <a:moveTo>
                      <a:pt x="113" y="10"/>
                    </a:move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4" y="9"/>
                      <a:pt x="115" y="9"/>
                      <a:pt x="115" y="9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15" y="10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3" y="11"/>
                      <a:pt x="113" y="10"/>
                      <a:pt x="113" y="10"/>
                    </a:cubicBezTo>
                    <a:close/>
                    <a:moveTo>
                      <a:pt x="117" y="9"/>
                    </a:moveTo>
                    <a:cubicBezTo>
                      <a:pt x="116" y="8"/>
                      <a:pt x="117" y="8"/>
                      <a:pt x="117" y="8"/>
                    </a:cubicBezTo>
                    <a:cubicBezTo>
                      <a:pt x="117" y="8"/>
                      <a:pt x="117" y="8"/>
                      <a:pt x="117" y="8"/>
                    </a:cubicBezTo>
                    <a:cubicBezTo>
                      <a:pt x="118" y="8"/>
                      <a:pt x="118" y="8"/>
                      <a:pt x="119" y="8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9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7" y="10"/>
                      <a:pt x="117" y="9"/>
                      <a:pt x="117" y="9"/>
                    </a:cubicBezTo>
                    <a:close/>
                    <a:moveTo>
                      <a:pt x="120" y="8"/>
                    </a:moveTo>
                    <a:cubicBezTo>
                      <a:pt x="120" y="7"/>
                      <a:pt x="121" y="7"/>
                      <a:pt x="121" y="7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8"/>
                      <a:pt x="122" y="9"/>
                      <a:pt x="122" y="9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1" y="9"/>
                      <a:pt x="121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9"/>
                      <a:pt x="121" y="8"/>
                      <a:pt x="120" y="8"/>
                    </a:cubicBezTo>
                    <a:close/>
                    <a:moveTo>
                      <a:pt x="124" y="7"/>
                    </a:moveTo>
                    <a:cubicBezTo>
                      <a:pt x="124" y="6"/>
                      <a:pt x="124" y="6"/>
                      <a:pt x="125" y="6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6" y="6"/>
                      <a:pt x="126" y="6"/>
                      <a:pt x="126" y="7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26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5" y="8"/>
                      <a:pt x="124" y="7"/>
                      <a:pt x="124" y="7"/>
                    </a:cubicBezTo>
                    <a:close/>
                    <a:moveTo>
                      <a:pt x="128" y="6"/>
                    </a:moveTo>
                    <a:cubicBezTo>
                      <a:pt x="128" y="6"/>
                      <a:pt x="128" y="5"/>
                      <a:pt x="129" y="5"/>
                    </a:cubicBezTo>
                    <a:cubicBezTo>
                      <a:pt x="129" y="5"/>
                      <a:pt x="129" y="5"/>
                      <a:pt x="129" y="5"/>
                    </a:cubicBezTo>
                    <a:cubicBezTo>
                      <a:pt x="129" y="5"/>
                      <a:pt x="130" y="5"/>
                      <a:pt x="130" y="6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0" y="6"/>
                      <a:pt x="130" y="7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29" y="7"/>
                      <a:pt x="128" y="6"/>
                      <a:pt x="128" y="6"/>
                    </a:cubicBezTo>
                    <a:close/>
                    <a:moveTo>
                      <a:pt x="132" y="5"/>
                    </a:moveTo>
                    <a:cubicBezTo>
                      <a:pt x="132" y="5"/>
                      <a:pt x="132" y="4"/>
                      <a:pt x="133" y="4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3" y="4"/>
                      <a:pt x="134" y="4"/>
                      <a:pt x="134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4" y="5"/>
                      <a:pt x="134" y="6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2" y="6"/>
                      <a:pt x="132" y="5"/>
                    </a:cubicBezTo>
                    <a:close/>
                    <a:moveTo>
                      <a:pt x="136" y="4"/>
                    </a:moveTo>
                    <a:cubicBezTo>
                      <a:pt x="136" y="4"/>
                      <a:pt x="136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8" y="3"/>
                      <a:pt x="138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8" y="4"/>
                      <a:pt x="138" y="5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6" y="5"/>
                      <a:pt x="136" y="5"/>
                      <a:pt x="136" y="4"/>
                    </a:cubicBezTo>
                    <a:close/>
                    <a:moveTo>
                      <a:pt x="140" y="3"/>
                    </a:moveTo>
                    <a:cubicBezTo>
                      <a:pt x="140" y="3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1" y="2"/>
                      <a:pt x="142" y="2"/>
                      <a:pt x="142" y="3"/>
                    </a:cubicBezTo>
                    <a:cubicBezTo>
                      <a:pt x="142" y="3"/>
                      <a:pt x="142" y="3"/>
                      <a:pt x="142" y="3"/>
                    </a:cubicBezTo>
                    <a:cubicBezTo>
                      <a:pt x="142" y="3"/>
                      <a:pt x="142" y="4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0" y="4"/>
                      <a:pt x="140" y="4"/>
                      <a:pt x="140" y="3"/>
                    </a:cubicBezTo>
                    <a:close/>
                    <a:moveTo>
                      <a:pt x="144" y="2"/>
                    </a:moveTo>
                    <a:cubicBezTo>
                      <a:pt x="143" y="2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5" y="1"/>
                      <a:pt x="145" y="1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5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3"/>
                      <a:pt x="144" y="3"/>
                      <a:pt x="144" y="2"/>
                    </a:cubicBezTo>
                    <a:close/>
                    <a:moveTo>
                      <a:pt x="147" y="1"/>
                    </a:moveTo>
                    <a:cubicBezTo>
                      <a:pt x="147" y="1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9" y="0"/>
                      <a:pt x="149" y="0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49" y="2"/>
                      <a:pt x="149" y="2"/>
                    </a:cubicBezTo>
                    <a:cubicBezTo>
                      <a:pt x="149" y="2"/>
                      <a:pt x="149" y="2"/>
                      <a:pt x="149" y="2"/>
                    </a:cubicBezTo>
                    <a:cubicBezTo>
                      <a:pt x="149" y="2"/>
                      <a:pt x="149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8" y="2"/>
                      <a:pt x="148" y="2"/>
                      <a:pt x="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624"/>
              <p:cNvSpPr>
                <a:spLocks noEditPoints="1"/>
              </p:cNvSpPr>
              <p:nvPr/>
            </p:nvSpPr>
            <p:spPr bwMode="auto">
              <a:xfrm>
                <a:off x="7451622" y="3816529"/>
                <a:ext cx="2842940" cy="38987"/>
              </a:xfrm>
              <a:custGeom>
                <a:avLst/>
                <a:gdLst>
                  <a:gd name="T0" fmla="*/ 149 w 149"/>
                  <a:gd name="T1" fmla="*/ 1 h 2"/>
                  <a:gd name="T2" fmla="*/ 144 w 149"/>
                  <a:gd name="T3" fmla="*/ 0 h 2"/>
                  <a:gd name="T4" fmla="*/ 144 w 149"/>
                  <a:gd name="T5" fmla="*/ 2 h 2"/>
                  <a:gd name="T6" fmla="*/ 141 w 149"/>
                  <a:gd name="T7" fmla="*/ 1 h 2"/>
                  <a:gd name="T8" fmla="*/ 135 w 149"/>
                  <a:gd name="T9" fmla="*/ 1 h 2"/>
                  <a:gd name="T10" fmla="*/ 136 w 149"/>
                  <a:gd name="T11" fmla="*/ 2 h 2"/>
                  <a:gd name="T12" fmla="*/ 132 w 149"/>
                  <a:gd name="T13" fmla="*/ 0 h 2"/>
                  <a:gd name="T14" fmla="*/ 131 w 149"/>
                  <a:gd name="T15" fmla="*/ 1 h 2"/>
                  <a:gd name="T16" fmla="*/ 129 w 149"/>
                  <a:gd name="T17" fmla="*/ 1 h 2"/>
                  <a:gd name="T18" fmla="*/ 124 w 149"/>
                  <a:gd name="T19" fmla="*/ 0 h 2"/>
                  <a:gd name="T20" fmla="*/ 124 w 149"/>
                  <a:gd name="T21" fmla="*/ 2 h 2"/>
                  <a:gd name="T22" fmla="*/ 121 w 149"/>
                  <a:gd name="T23" fmla="*/ 1 h 2"/>
                  <a:gd name="T24" fmla="*/ 115 w 149"/>
                  <a:gd name="T25" fmla="*/ 1 h 2"/>
                  <a:gd name="T26" fmla="*/ 116 w 149"/>
                  <a:gd name="T27" fmla="*/ 2 h 2"/>
                  <a:gd name="T28" fmla="*/ 112 w 149"/>
                  <a:gd name="T29" fmla="*/ 0 h 2"/>
                  <a:gd name="T30" fmla="*/ 111 w 149"/>
                  <a:gd name="T31" fmla="*/ 1 h 2"/>
                  <a:gd name="T32" fmla="*/ 109 w 149"/>
                  <a:gd name="T33" fmla="*/ 1 h 2"/>
                  <a:gd name="T34" fmla="*/ 104 w 149"/>
                  <a:gd name="T35" fmla="*/ 0 h 2"/>
                  <a:gd name="T36" fmla="*/ 104 w 149"/>
                  <a:gd name="T37" fmla="*/ 2 h 2"/>
                  <a:gd name="T38" fmla="*/ 101 w 149"/>
                  <a:gd name="T39" fmla="*/ 1 h 2"/>
                  <a:gd name="T40" fmla="*/ 95 w 149"/>
                  <a:gd name="T41" fmla="*/ 1 h 2"/>
                  <a:gd name="T42" fmla="*/ 96 w 149"/>
                  <a:gd name="T43" fmla="*/ 2 h 2"/>
                  <a:gd name="T44" fmla="*/ 92 w 149"/>
                  <a:gd name="T45" fmla="*/ 0 h 2"/>
                  <a:gd name="T46" fmla="*/ 91 w 149"/>
                  <a:gd name="T47" fmla="*/ 1 h 2"/>
                  <a:gd name="T48" fmla="*/ 89 w 149"/>
                  <a:gd name="T49" fmla="*/ 1 h 2"/>
                  <a:gd name="T50" fmla="*/ 84 w 149"/>
                  <a:gd name="T51" fmla="*/ 0 h 2"/>
                  <a:gd name="T52" fmla="*/ 84 w 149"/>
                  <a:gd name="T53" fmla="*/ 2 h 2"/>
                  <a:gd name="T54" fmla="*/ 81 w 149"/>
                  <a:gd name="T55" fmla="*/ 1 h 2"/>
                  <a:gd name="T56" fmla="*/ 75 w 149"/>
                  <a:gd name="T57" fmla="*/ 1 h 2"/>
                  <a:gd name="T58" fmla="*/ 76 w 149"/>
                  <a:gd name="T59" fmla="*/ 2 h 2"/>
                  <a:gd name="T60" fmla="*/ 72 w 149"/>
                  <a:gd name="T61" fmla="*/ 0 h 2"/>
                  <a:gd name="T62" fmla="*/ 71 w 149"/>
                  <a:gd name="T63" fmla="*/ 1 h 2"/>
                  <a:gd name="T64" fmla="*/ 69 w 149"/>
                  <a:gd name="T65" fmla="*/ 1 h 2"/>
                  <a:gd name="T66" fmla="*/ 64 w 149"/>
                  <a:gd name="T67" fmla="*/ 0 h 2"/>
                  <a:gd name="T68" fmla="*/ 64 w 149"/>
                  <a:gd name="T69" fmla="*/ 2 h 2"/>
                  <a:gd name="T70" fmla="*/ 61 w 149"/>
                  <a:gd name="T71" fmla="*/ 1 h 2"/>
                  <a:gd name="T72" fmla="*/ 55 w 149"/>
                  <a:gd name="T73" fmla="*/ 1 h 2"/>
                  <a:gd name="T74" fmla="*/ 56 w 149"/>
                  <a:gd name="T75" fmla="*/ 2 h 2"/>
                  <a:gd name="T76" fmla="*/ 52 w 149"/>
                  <a:gd name="T77" fmla="*/ 0 h 2"/>
                  <a:gd name="T78" fmla="*/ 51 w 149"/>
                  <a:gd name="T79" fmla="*/ 1 h 2"/>
                  <a:gd name="T80" fmla="*/ 49 w 149"/>
                  <a:gd name="T81" fmla="*/ 1 h 2"/>
                  <a:gd name="T82" fmla="*/ 44 w 149"/>
                  <a:gd name="T83" fmla="*/ 0 h 2"/>
                  <a:gd name="T84" fmla="*/ 44 w 149"/>
                  <a:gd name="T85" fmla="*/ 2 h 2"/>
                  <a:gd name="T86" fmla="*/ 41 w 149"/>
                  <a:gd name="T87" fmla="*/ 1 h 2"/>
                  <a:gd name="T88" fmla="*/ 35 w 149"/>
                  <a:gd name="T89" fmla="*/ 1 h 2"/>
                  <a:gd name="T90" fmla="*/ 37 w 149"/>
                  <a:gd name="T91" fmla="*/ 2 h 2"/>
                  <a:gd name="T92" fmla="*/ 33 w 149"/>
                  <a:gd name="T93" fmla="*/ 0 h 2"/>
                  <a:gd name="T94" fmla="*/ 32 w 149"/>
                  <a:gd name="T95" fmla="*/ 1 h 2"/>
                  <a:gd name="T96" fmla="*/ 30 w 149"/>
                  <a:gd name="T97" fmla="*/ 1 h 2"/>
                  <a:gd name="T98" fmla="*/ 25 w 149"/>
                  <a:gd name="T99" fmla="*/ 0 h 2"/>
                  <a:gd name="T100" fmla="*/ 25 w 149"/>
                  <a:gd name="T101" fmla="*/ 2 h 2"/>
                  <a:gd name="T102" fmla="*/ 22 w 149"/>
                  <a:gd name="T103" fmla="*/ 1 h 2"/>
                  <a:gd name="T104" fmla="*/ 16 w 149"/>
                  <a:gd name="T105" fmla="*/ 1 h 2"/>
                  <a:gd name="T106" fmla="*/ 17 w 149"/>
                  <a:gd name="T107" fmla="*/ 2 h 2"/>
                  <a:gd name="T108" fmla="*/ 13 w 149"/>
                  <a:gd name="T109" fmla="*/ 0 h 2"/>
                  <a:gd name="T110" fmla="*/ 12 w 149"/>
                  <a:gd name="T111" fmla="*/ 1 h 2"/>
                  <a:gd name="T112" fmla="*/ 10 w 149"/>
                  <a:gd name="T113" fmla="*/ 1 h 2"/>
                  <a:gd name="T114" fmla="*/ 5 w 149"/>
                  <a:gd name="T115" fmla="*/ 0 h 2"/>
                  <a:gd name="T116" fmla="*/ 5 w 149"/>
                  <a:gd name="T117" fmla="*/ 2 h 2"/>
                  <a:gd name="T118" fmla="*/ 2 w 149"/>
                  <a:gd name="T1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9" h="2">
                    <a:moveTo>
                      <a:pt x="147" y="1"/>
                    </a:moveTo>
                    <a:cubicBezTo>
                      <a:pt x="147" y="0"/>
                      <a:pt x="147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9" y="0"/>
                      <a:pt x="149" y="0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49" y="1"/>
                      <a:pt x="149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2"/>
                      <a:pt x="147" y="1"/>
                      <a:pt x="147" y="1"/>
                    </a:cubicBezTo>
                    <a:close/>
                    <a:moveTo>
                      <a:pt x="143" y="1"/>
                    </a:moveTo>
                    <a:cubicBezTo>
                      <a:pt x="143" y="0"/>
                      <a:pt x="143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5" y="1"/>
                      <a:pt x="145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3" y="2"/>
                      <a:pt x="143" y="1"/>
                      <a:pt x="143" y="1"/>
                    </a:cubicBezTo>
                    <a:close/>
                    <a:moveTo>
                      <a:pt x="139" y="1"/>
                    </a:moveTo>
                    <a:cubicBezTo>
                      <a:pt x="139" y="0"/>
                      <a:pt x="139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1" y="0"/>
                      <a:pt x="141" y="0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41" y="1"/>
                      <a:pt x="141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2"/>
                      <a:pt x="139" y="1"/>
                      <a:pt x="139" y="1"/>
                    </a:cubicBezTo>
                    <a:close/>
                    <a:moveTo>
                      <a:pt x="135" y="1"/>
                    </a:move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7" y="0"/>
                      <a:pt x="137" y="0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7" y="1"/>
                      <a:pt x="137" y="2"/>
                      <a:pt x="136" y="2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6" y="2"/>
                      <a:pt x="135" y="1"/>
                      <a:pt x="135" y="1"/>
                    </a:cubicBezTo>
                    <a:close/>
                    <a:moveTo>
                      <a:pt x="131" y="1"/>
                    </a:moveTo>
                    <a:cubicBezTo>
                      <a:pt x="131" y="0"/>
                      <a:pt x="132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3" y="0"/>
                      <a:pt x="133" y="0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3" y="1"/>
                      <a:pt x="133" y="2"/>
                      <a:pt x="132" y="2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2"/>
                      <a:pt x="131" y="1"/>
                      <a:pt x="131" y="1"/>
                    </a:cubicBezTo>
                    <a:close/>
                    <a:moveTo>
                      <a:pt x="127" y="1"/>
                    </a:moveTo>
                    <a:cubicBezTo>
                      <a:pt x="127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2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2"/>
                      <a:pt x="127" y="1"/>
                      <a:pt x="127" y="1"/>
                    </a:cubicBezTo>
                    <a:close/>
                    <a:moveTo>
                      <a:pt x="123" y="1"/>
                    </a:moveTo>
                    <a:cubicBezTo>
                      <a:pt x="123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5" y="0"/>
                      <a:pt x="125" y="0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2"/>
                      <a:pt x="124" y="2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4" y="2"/>
                      <a:pt x="123" y="1"/>
                      <a:pt x="123" y="1"/>
                    </a:cubicBezTo>
                    <a:close/>
                    <a:moveTo>
                      <a:pt x="119" y="1"/>
                    </a:moveTo>
                    <a:cubicBezTo>
                      <a:pt x="119" y="0"/>
                      <a:pt x="120" y="0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1" y="0"/>
                      <a:pt x="121" y="0"/>
                      <a:pt x="121" y="1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1" y="1"/>
                      <a:pt x="121" y="2"/>
                      <a:pt x="120" y="2"/>
                    </a:cubicBezTo>
                    <a:cubicBezTo>
                      <a:pt x="120" y="2"/>
                      <a:pt x="120" y="2"/>
                      <a:pt x="120" y="2"/>
                    </a:cubicBezTo>
                    <a:cubicBezTo>
                      <a:pt x="120" y="2"/>
                      <a:pt x="119" y="1"/>
                      <a:pt x="119" y="1"/>
                    </a:cubicBezTo>
                    <a:close/>
                    <a:moveTo>
                      <a:pt x="115" y="1"/>
                    </a:moveTo>
                    <a:cubicBezTo>
                      <a:pt x="115" y="0"/>
                      <a:pt x="116" y="0"/>
                      <a:pt x="116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7" y="0"/>
                      <a:pt x="117" y="0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1"/>
                      <a:pt x="117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5" y="1"/>
                      <a:pt x="115" y="1"/>
                    </a:cubicBezTo>
                    <a:close/>
                    <a:moveTo>
                      <a:pt x="111" y="1"/>
                    </a:moveTo>
                    <a:cubicBezTo>
                      <a:pt x="111" y="0"/>
                      <a:pt x="112" y="0"/>
                      <a:pt x="112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3" y="0"/>
                      <a:pt x="113" y="0"/>
                      <a:pt x="113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3" y="1"/>
                      <a:pt x="113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1" y="1"/>
                      <a:pt x="111" y="1"/>
                    </a:cubicBezTo>
                    <a:close/>
                    <a:moveTo>
                      <a:pt x="107" y="1"/>
                    </a:moveTo>
                    <a:cubicBezTo>
                      <a:pt x="107" y="0"/>
                      <a:pt x="108" y="0"/>
                      <a:pt x="108" y="0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9" y="0"/>
                      <a:pt x="109" y="0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09" y="1"/>
                      <a:pt x="109" y="2"/>
                      <a:pt x="108" y="2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2"/>
                      <a:pt x="107" y="1"/>
                      <a:pt x="107" y="1"/>
                    </a:cubicBezTo>
                    <a:close/>
                    <a:moveTo>
                      <a:pt x="103" y="1"/>
                    </a:moveTo>
                    <a:cubicBezTo>
                      <a:pt x="103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5" y="0"/>
                      <a:pt x="105" y="0"/>
                      <a:pt x="105" y="1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5" y="1"/>
                      <a:pt x="105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2"/>
                      <a:pt x="103" y="1"/>
                      <a:pt x="103" y="1"/>
                    </a:cubicBezTo>
                    <a:close/>
                    <a:moveTo>
                      <a:pt x="99" y="1"/>
                    </a:moveTo>
                    <a:cubicBezTo>
                      <a:pt x="99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1" y="0"/>
                      <a:pt x="101" y="0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99" y="1"/>
                      <a:pt x="99" y="1"/>
                    </a:cubicBezTo>
                    <a:close/>
                    <a:moveTo>
                      <a:pt x="95" y="1"/>
                    </a:moveTo>
                    <a:cubicBezTo>
                      <a:pt x="95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7" y="0"/>
                      <a:pt x="97" y="0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2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1"/>
                    </a:cubicBezTo>
                    <a:close/>
                    <a:moveTo>
                      <a:pt x="91" y="1"/>
                    </a:moveTo>
                    <a:cubicBezTo>
                      <a:pt x="91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3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2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1" y="1"/>
                      <a:pt x="91" y="1"/>
                    </a:cubicBezTo>
                    <a:close/>
                    <a:moveTo>
                      <a:pt x="87" y="1"/>
                    </a:moveTo>
                    <a:cubicBezTo>
                      <a:pt x="87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0"/>
                      <a:pt x="89" y="0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2"/>
                      <a:pt x="88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2"/>
                      <a:pt x="87" y="1"/>
                      <a:pt x="87" y="1"/>
                    </a:cubicBezTo>
                    <a:close/>
                    <a:moveTo>
                      <a:pt x="83" y="1"/>
                    </a:move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2"/>
                      <a:pt x="83" y="1"/>
                      <a:pt x="83" y="1"/>
                    </a:cubicBezTo>
                    <a:close/>
                    <a:moveTo>
                      <a:pt x="79" y="1"/>
                    </a:moveTo>
                    <a:cubicBezTo>
                      <a:pt x="79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1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79" y="1"/>
                      <a:pt x="79" y="1"/>
                    </a:cubicBezTo>
                    <a:close/>
                    <a:moveTo>
                      <a:pt x="75" y="1"/>
                    </a:moveTo>
                    <a:cubicBezTo>
                      <a:pt x="75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5" y="1"/>
                      <a:pt x="75" y="1"/>
                    </a:cubicBezTo>
                    <a:close/>
                    <a:moveTo>
                      <a:pt x="71" y="1"/>
                    </a:moveTo>
                    <a:cubicBezTo>
                      <a:pt x="71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3" y="0"/>
                      <a:pt x="73" y="0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1"/>
                      <a:pt x="71" y="1"/>
                    </a:cubicBezTo>
                    <a:close/>
                    <a:moveTo>
                      <a:pt x="67" y="1"/>
                    </a:moveTo>
                    <a:cubicBezTo>
                      <a:pt x="67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9" y="0"/>
                      <a:pt x="69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7" y="1"/>
                      <a:pt x="67" y="1"/>
                    </a:cubicBezTo>
                    <a:close/>
                    <a:moveTo>
                      <a:pt x="63" y="1"/>
                    </a:moveTo>
                    <a:cubicBezTo>
                      <a:pt x="63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3" y="1"/>
                      <a:pt x="63" y="1"/>
                    </a:cubicBezTo>
                    <a:close/>
                    <a:moveTo>
                      <a:pt x="59" y="1"/>
                    </a:moveTo>
                    <a:cubicBezTo>
                      <a:pt x="59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0"/>
                      <a:pt x="61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lose/>
                    <a:moveTo>
                      <a:pt x="55" y="1"/>
                    </a:moveTo>
                    <a:cubicBezTo>
                      <a:pt x="55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0"/>
                      <a:pt x="57" y="0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1"/>
                      <a:pt x="55" y="1"/>
                    </a:cubicBezTo>
                    <a:close/>
                    <a:moveTo>
                      <a:pt x="51" y="1"/>
                    </a:moveTo>
                    <a:cubicBezTo>
                      <a:pt x="51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1" y="1"/>
                      <a:pt x="51" y="1"/>
                    </a:cubicBezTo>
                    <a:close/>
                    <a:moveTo>
                      <a:pt x="47" y="1"/>
                    </a:moveTo>
                    <a:cubicBezTo>
                      <a:pt x="47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7" y="1"/>
                      <a:pt x="47" y="1"/>
                    </a:cubicBezTo>
                    <a:close/>
                    <a:moveTo>
                      <a:pt x="43" y="1"/>
                    </a:move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1"/>
                      <a:pt x="43" y="1"/>
                    </a:cubicBezTo>
                    <a:close/>
                    <a:moveTo>
                      <a:pt x="39" y="1"/>
                    </a:move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1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lose/>
                    <a:moveTo>
                      <a:pt x="35" y="1"/>
                    </a:moveTo>
                    <a:cubicBezTo>
                      <a:pt x="35" y="0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5" y="1"/>
                      <a:pt x="35" y="1"/>
                    </a:cubicBezTo>
                    <a:close/>
                    <a:moveTo>
                      <a:pt x="32" y="1"/>
                    </a:moveTo>
                    <a:cubicBezTo>
                      <a:pt x="32" y="0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lose/>
                    <a:moveTo>
                      <a:pt x="28" y="1"/>
                    </a:move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lose/>
                    <a:moveTo>
                      <a:pt x="24" y="1"/>
                    </a:moveTo>
                    <a:cubicBezTo>
                      <a:pt x="24" y="0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1"/>
                      <a:pt x="24" y="1"/>
                    </a:cubicBezTo>
                    <a:close/>
                    <a:moveTo>
                      <a:pt x="20" y="1"/>
                    </a:moveTo>
                    <a:cubicBezTo>
                      <a:pt x="20" y="0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626"/>
              <p:cNvSpPr>
                <a:spLocks noEditPoints="1"/>
              </p:cNvSpPr>
              <p:nvPr/>
            </p:nvSpPr>
            <p:spPr bwMode="auto">
              <a:xfrm>
                <a:off x="6784163" y="3816529"/>
                <a:ext cx="3510400" cy="824967"/>
              </a:xfrm>
              <a:custGeom>
                <a:avLst/>
                <a:gdLst>
                  <a:gd name="T0" fmla="*/ 2 w 184"/>
                  <a:gd name="T1" fmla="*/ 43 h 43"/>
                  <a:gd name="T2" fmla="*/ 6 w 184"/>
                  <a:gd name="T3" fmla="*/ 43 h 43"/>
                  <a:gd name="T4" fmla="*/ 10 w 184"/>
                  <a:gd name="T5" fmla="*/ 41 h 43"/>
                  <a:gd name="T6" fmla="*/ 13 w 184"/>
                  <a:gd name="T7" fmla="*/ 39 h 43"/>
                  <a:gd name="T8" fmla="*/ 12 w 184"/>
                  <a:gd name="T9" fmla="*/ 40 h 43"/>
                  <a:gd name="T10" fmla="*/ 17 w 184"/>
                  <a:gd name="T11" fmla="*/ 40 h 43"/>
                  <a:gd name="T12" fmla="*/ 21 w 184"/>
                  <a:gd name="T13" fmla="*/ 39 h 43"/>
                  <a:gd name="T14" fmla="*/ 26 w 184"/>
                  <a:gd name="T15" fmla="*/ 37 h 43"/>
                  <a:gd name="T16" fmla="*/ 28 w 184"/>
                  <a:gd name="T17" fmla="*/ 35 h 43"/>
                  <a:gd name="T18" fmla="*/ 28 w 184"/>
                  <a:gd name="T19" fmla="*/ 37 h 43"/>
                  <a:gd name="T20" fmla="*/ 32 w 184"/>
                  <a:gd name="T21" fmla="*/ 36 h 43"/>
                  <a:gd name="T22" fmla="*/ 37 w 184"/>
                  <a:gd name="T23" fmla="*/ 36 h 43"/>
                  <a:gd name="T24" fmla="*/ 41 w 184"/>
                  <a:gd name="T25" fmla="*/ 34 h 43"/>
                  <a:gd name="T26" fmla="*/ 44 w 184"/>
                  <a:gd name="T27" fmla="*/ 32 h 43"/>
                  <a:gd name="T28" fmla="*/ 43 w 184"/>
                  <a:gd name="T29" fmla="*/ 33 h 43"/>
                  <a:gd name="T30" fmla="*/ 48 w 184"/>
                  <a:gd name="T31" fmla="*/ 33 h 43"/>
                  <a:gd name="T32" fmla="*/ 52 w 184"/>
                  <a:gd name="T33" fmla="*/ 32 h 43"/>
                  <a:gd name="T34" fmla="*/ 57 w 184"/>
                  <a:gd name="T35" fmla="*/ 30 h 43"/>
                  <a:gd name="T36" fmla="*/ 59 w 184"/>
                  <a:gd name="T37" fmla="*/ 28 h 43"/>
                  <a:gd name="T38" fmla="*/ 59 w 184"/>
                  <a:gd name="T39" fmla="*/ 30 h 43"/>
                  <a:gd name="T40" fmla="*/ 63 w 184"/>
                  <a:gd name="T41" fmla="*/ 30 h 43"/>
                  <a:gd name="T42" fmla="*/ 67 w 184"/>
                  <a:gd name="T43" fmla="*/ 29 h 43"/>
                  <a:gd name="T44" fmla="*/ 72 w 184"/>
                  <a:gd name="T45" fmla="*/ 27 h 43"/>
                  <a:gd name="T46" fmla="*/ 75 w 184"/>
                  <a:gd name="T47" fmla="*/ 25 h 43"/>
                  <a:gd name="T48" fmla="*/ 74 w 184"/>
                  <a:gd name="T49" fmla="*/ 26 h 43"/>
                  <a:gd name="T50" fmla="*/ 79 w 184"/>
                  <a:gd name="T51" fmla="*/ 26 h 43"/>
                  <a:gd name="T52" fmla="*/ 83 w 184"/>
                  <a:gd name="T53" fmla="*/ 25 h 43"/>
                  <a:gd name="T54" fmla="*/ 88 w 184"/>
                  <a:gd name="T55" fmla="*/ 23 h 43"/>
                  <a:gd name="T56" fmla="*/ 90 w 184"/>
                  <a:gd name="T57" fmla="*/ 21 h 43"/>
                  <a:gd name="T58" fmla="*/ 89 w 184"/>
                  <a:gd name="T59" fmla="*/ 23 h 43"/>
                  <a:gd name="T60" fmla="*/ 94 w 184"/>
                  <a:gd name="T61" fmla="*/ 23 h 43"/>
                  <a:gd name="T62" fmla="*/ 98 w 184"/>
                  <a:gd name="T63" fmla="*/ 22 h 43"/>
                  <a:gd name="T64" fmla="*/ 103 w 184"/>
                  <a:gd name="T65" fmla="*/ 20 h 43"/>
                  <a:gd name="T66" fmla="*/ 106 w 184"/>
                  <a:gd name="T67" fmla="*/ 18 h 43"/>
                  <a:gd name="T68" fmla="*/ 105 w 184"/>
                  <a:gd name="T69" fmla="*/ 19 h 43"/>
                  <a:gd name="T70" fmla="*/ 110 w 184"/>
                  <a:gd name="T71" fmla="*/ 19 h 43"/>
                  <a:gd name="T72" fmla="*/ 114 w 184"/>
                  <a:gd name="T73" fmla="*/ 18 h 43"/>
                  <a:gd name="T74" fmla="*/ 118 w 184"/>
                  <a:gd name="T75" fmla="*/ 16 h 43"/>
                  <a:gd name="T76" fmla="*/ 121 w 184"/>
                  <a:gd name="T77" fmla="*/ 14 h 43"/>
                  <a:gd name="T78" fmla="*/ 120 w 184"/>
                  <a:gd name="T79" fmla="*/ 16 h 43"/>
                  <a:gd name="T80" fmla="*/ 125 w 184"/>
                  <a:gd name="T81" fmla="*/ 16 h 43"/>
                  <a:gd name="T82" fmla="*/ 129 w 184"/>
                  <a:gd name="T83" fmla="*/ 15 h 43"/>
                  <a:gd name="T84" fmla="*/ 134 w 184"/>
                  <a:gd name="T85" fmla="*/ 13 h 43"/>
                  <a:gd name="T86" fmla="*/ 137 w 184"/>
                  <a:gd name="T87" fmla="*/ 11 h 43"/>
                  <a:gd name="T88" fmla="*/ 136 w 184"/>
                  <a:gd name="T89" fmla="*/ 12 h 43"/>
                  <a:gd name="T90" fmla="*/ 141 w 184"/>
                  <a:gd name="T91" fmla="*/ 12 h 43"/>
                  <a:gd name="T92" fmla="*/ 145 w 184"/>
                  <a:gd name="T93" fmla="*/ 11 h 43"/>
                  <a:gd name="T94" fmla="*/ 149 w 184"/>
                  <a:gd name="T95" fmla="*/ 9 h 43"/>
                  <a:gd name="T96" fmla="*/ 152 w 184"/>
                  <a:gd name="T97" fmla="*/ 8 h 43"/>
                  <a:gd name="T98" fmla="*/ 151 w 184"/>
                  <a:gd name="T99" fmla="*/ 9 h 43"/>
                  <a:gd name="T100" fmla="*/ 156 w 184"/>
                  <a:gd name="T101" fmla="*/ 9 h 43"/>
                  <a:gd name="T102" fmla="*/ 160 w 184"/>
                  <a:gd name="T103" fmla="*/ 8 h 43"/>
                  <a:gd name="T104" fmla="*/ 165 w 184"/>
                  <a:gd name="T105" fmla="*/ 6 h 43"/>
                  <a:gd name="T106" fmla="*/ 167 w 184"/>
                  <a:gd name="T107" fmla="*/ 4 h 43"/>
                  <a:gd name="T108" fmla="*/ 167 w 184"/>
                  <a:gd name="T109" fmla="*/ 5 h 43"/>
                  <a:gd name="T110" fmla="*/ 172 w 184"/>
                  <a:gd name="T111" fmla="*/ 5 h 43"/>
                  <a:gd name="T112" fmla="*/ 176 w 184"/>
                  <a:gd name="T113" fmla="*/ 4 h 43"/>
                  <a:gd name="T114" fmla="*/ 180 w 184"/>
                  <a:gd name="T115" fmla="*/ 2 h 43"/>
                  <a:gd name="T116" fmla="*/ 183 w 184"/>
                  <a:gd name="T117" fmla="*/ 1 h 43"/>
                  <a:gd name="T118" fmla="*/ 182 w 184"/>
                  <a:gd name="T119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4" h="43">
                    <a:moveTo>
                      <a:pt x="1" y="43"/>
                    </a:moveTo>
                    <a:cubicBezTo>
                      <a:pt x="0" y="42"/>
                      <a:pt x="1" y="42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1"/>
                      <a:pt x="2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lose/>
                    <a:moveTo>
                      <a:pt x="4" y="42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2"/>
                      <a:pt x="4" y="42"/>
                    </a:cubicBezTo>
                    <a:close/>
                    <a:moveTo>
                      <a:pt x="8" y="41"/>
                    </a:moveTo>
                    <a:cubicBezTo>
                      <a:pt x="8" y="40"/>
                      <a:pt x="8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10" y="40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8" y="41"/>
                      <a:pt x="8" y="41"/>
                    </a:cubicBezTo>
                    <a:close/>
                    <a:moveTo>
                      <a:pt x="12" y="40"/>
                    </a:moveTo>
                    <a:cubicBezTo>
                      <a:pt x="12" y="40"/>
                      <a:pt x="12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4" y="39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2" y="41"/>
                      <a:pt x="12" y="40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6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8" y="38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6" y="40"/>
                      <a:pt x="16" y="39"/>
                    </a:cubicBezTo>
                    <a:close/>
                    <a:moveTo>
                      <a:pt x="20" y="38"/>
                    </a:moveTo>
                    <a:cubicBezTo>
                      <a:pt x="20" y="38"/>
                      <a:pt x="20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2" y="37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39"/>
                      <a:pt x="20" y="39"/>
                      <a:pt x="20" y="38"/>
                    </a:cubicBezTo>
                    <a:close/>
                    <a:moveTo>
                      <a:pt x="24" y="37"/>
                    </a:moveTo>
                    <a:cubicBezTo>
                      <a:pt x="24" y="37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6" y="36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38"/>
                      <a:pt x="24" y="38"/>
                      <a:pt x="24" y="37"/>
                    </a:cubicBezTo>
                    <a:close/>
                    <a:moveTo>
                      <a:pt x="28" y="37"/>
                    </a:moveTo>
                    <a:cubicBezTo>
                      <a:pt x="27" y="36"/>
                      <a:pt x="28" y="36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7"/>
                      <a:pt x="28" y="37"/>
                      <a:pt x="28" y="37"/>
                    </a:cubicBezTo>
                    <a:close/>
                    <a:moveTo>
                      <a:pt x="31" y="36"/>
                    </a:moveTo>
                    <a:cubicBezTo>
                      <a:pt x="31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4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1" y="36"/>
                    </a:cubicBezTo>
                    <a:close/>
                    <a:moveTo>
                      <a:pt x="35" y="35"/>
                    </a:moveTo>
                    <a:cubicBezTo>
                      <a:pt x="35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5" y="35"/>
                      <a:pt x="35" y="35"/>
                    </a:cubicBezTo>
                    <a:close/>
                    <a:moveTo>
                      <a:pt x="39" y="34"/>
                    </a:moveTo>
                    <a:cubicBezTo>
                      <a:pt x="39" y="33"/>
                      <a:pt x="39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39" y="34"/>
                      <a:pt x="39" y="34"/>
                    </a:cubicBezTo>
                    <a:close/>
                    <a:moveTo>
                      <a:pt x="43" y="33"/>
                    </a:moveTo>
                    <a:cubicBezTo>
                      <a:pt x="43" y="33"/>
                      <a:pt x="43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5" y="32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3" y="34"/>
                      <a:pt x="43" y="33"/>
                    </a:cubicBezTo>
                    <a:close/>
                    <a:moveTo>
                      <a:pt x="47" y="32"/>
                    </a:moveTo>
                    <a:cubicBezTo>
                      <a:pt x="47" y="32"/>
                      <a:pt x="47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9" y="31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7" y="33"/>
                      <a:pt x="47" y="33"/>
                      <a:pt x="47" y="32"/>
                    </a:cubicBezTo>
                    <a:close/>
                    <a:moveTo>
                      <a:pt x="51" y="31"/>
                    </a:moveTo>
                    <a:cubicBezTo>
                      <a:pt x="51" y="31"/>
                      <a:pt x="51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0"/>
                      <a:pt x="53" y="30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1" y="32"/>
                      <a:pt x="51" y="32"/>
                      <a:pt x="51" y="31"/>
                    </a:cubicBezTo>
                    <a:close/>
                    <a:moveTo>
                      <a:pt x="55" y="30"/>
                    </a:moveTo>
                    <a:cubicBezTo>
                      <a:pt x="55" y="30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6" y="29"/>
                      <a:pt x="56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31"/>
                      <a:pt x="55" y="31"/>
                      <a:pt x="55" y="30"/>
                    </a:cubicBezTo>
                    <a:close/>
                    <a:moveTo>
                      <a:pt x="59" y="30"/>
                    </a:moveTo>
                    <a:cubicBezTo>
                      <a:pt x="58" y="29"/>
                      <a:pt x="59" y="29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60" y="28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1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lose/>
                    <a:moveTo>
                      <a:pt x="62" y="29"/>
                    </a:moveTo>
                    <a:cubicBezTo>
                      <a:pt x="62" y="28"/>
                      <a:pt x="63" y="28"/>
                      <a:pt x="63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4" y="27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9"/>
                      <a:pt x="64" y="29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2" y="29"/>
                      <a:pt x="62" y="29"/>
                    </a:cubicBezTo>
                    <a:close/>
                    <a:moveTo>
                      <a:pt x="66" y="28"/>
                    </a:moveTo>
                    <a:cubicBezTo>
                      <a:pt x="66" y="27"/>
                      <a:pt x="66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8" y="28"/>
                      <a:pt x="68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6" y="28"/>
                      <a:pt x="66" y="28"/>
                    </a:cubicBezTo>
                    <a:close/>
                    <a:moveTo>
                      <a:pt x="70" y="27"/>
                    </a:moveTo>
                    <a:cubicBezTo>
                      <a:pt x="70" y="26"/>
                      <a:pt x="70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2" y="26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0" y="27"/>
                      <a:pt x="70" y="27"/>
                    </a:cubicBezTo>
                    <a:close/>
                    <a:moveTo>
                      <a:pt x="74" y="26"/>
                    </a:moveTo>
                    <a:cubicBezTo>
                      <a:pt x="74" y="26"/>
                      <a:pt x="74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6" y="25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7"/>
                      <a:pt x="74" y="27"/>
                      <a:pt x="74" y="26"/>
                    </a:cubicBezTo>
                    <a:close/>
                    <a:moveTo>
                      <a:pt x="78" y="25"/>
                    </a:moveTo>
                    <a:cubicBezTo>
                      <a:pt x="78" y="25"/>
                      <a:pt x="78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80" y="24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8" y="26"/>
                      <a:pt x="78" y="26"/>
                      <a:pt x="78" y="25"/>
                    </a:cubicBezTo>
                    <a:close/>
                    <a:moveTo>
                      <a:pt x="82" y="24"/>
                    </a:moveTo>
                    <a:cubicBezTo>
                      <a:pt x="82" y="24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4" y="23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2" y="25"/>
                      <a:pt x="82" y="25"/>
                      <a:pt x="82" y="24"/>
                    </a:cubicBezTo>
                    <a:close/>
                    <a:moveTo>
                      <a:pt x="86" y="24"/>
                    </a:moveTo>
                    <a:cubicBezTo>
                      <a:pt x="85" y="23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7" y="22"/>
                      <a:pt x="87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6" y="24"/>
                      <a:pt x="86" y="24"/>
                      <a:pt x="86" y="24"/>
                    </a:cubicBezTo>
                    <a:close/>
                    <a:moveTo>
                      <a:pt x="89" y="23"/>
                    </a:moveTo>
                    <a:cubicBezTo>
                      <a:pt x="89" y="22"/>
                      <a:pt x="90" y="22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1" y="21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89" y="23"/>
                    </a:cubicBezTo>
                    <a:close/>
                    <a:moveTo>
                      <a:pt x="93" y="22"/>
                    </a:moveTo>
                    <a:cubicBezTo>
                      <a:pt x="93" y="21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5" y="20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5" y="22"/>
                      <a:pt x="95" y="22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3" y="22"/>
                      <a:pt x="93" y="22"/>
                    </a:cubicBezTo>
                    <a:close/>
                    <a:moveTo>
                      <a:pt x="97" y="21"/>
                    </a:moveTo>
                    <a:cubicBezTo>
                      <a:pt x="97" y="20"/>
                      <a:pt x="97" y="20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1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7" y="21"/>
                      <a:pt x="97" y="21"/>
                    </a:cubicBezTo>
                    <a:close/>
                    <a:moveTo>
                      <a:pt x="101" y="20"/>
                    </a:moveTo>
                    <a:cubicBezTo>
                      <a:pt x="101" y="20"/>
                      <a:pt x="101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3" y="19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3" y="20"/>
                      <a:pt x="103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1" y="21"/>
                      <a:pt x="101" y="20"/>
                    </a:cubicBezTo>
                    <a:close/>
                    <a:moveTo>
                      <a:pt x="105" y="19"/>
                    </a:moveTo>
                    <a:cubicBezTo>
                      <a:pt x="105" y="19"/>
                      <a:pt x="105" y="18"/>
                      <a:pt x="106" y="18"/>
                    </a:cubicBezTo>
                    <a:cubicBezTo>
                      <a:pt x="106" y="18"/>
                      <a:pt x="106" y="18"/>
                      <a:pt x="106" y="18"/>
                    </a:cubicBezTo>
                    <a:cubicBezTo>
                      <a:pt x="106" y="18"/>
                      <a:pt x="107" y="18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19"/>
                      <a:pt x="107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5" y="20"/>
                      <a:pt x="105" y="20"/>
                      <a:pt x="105" y="19"/>
                    </a:cubicBezTo>
                    <a:close/>
                    <a:moveTo>
                      <a:pt x="109" y="18"/>
                    </a:moveTo>
                    <a:cubicBezTo>
                      <a:pt x="109" y="18"/>
                      <a:pt x="109" y="17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10" y="17"/>
                      <a:pt x="111" y="17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1" y="18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9" y="19"/>
                      <a:pt x="109" y="19"/>
                      <a:pt x="109" y="18"/>
                    </a:cubicBezTo>
                    <a:close/>
                    <a:moveTo>
                      <a:pt x="113" y="17"/>
                    </a:moveTo>
                    <a:cubicBezTo>
                      <a:pt x="112" y="17"/>
                      <a:pt x="113" y="16"/>
                      <a:pt x="113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4" y="16"/>
                      <a:pt x="114" y="16"/>
                      <a:pt x="115" y="17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3" y="18"/>
                      <a:pt x="113" y="18"/>
                      <a:pt x="113" y="17"/>
                    </a:cubicBezTo>
                    <a:close/>
                    <a:moveTo>
                      <a:pt x="116" y="17"/>
                    </a:moveTo>
                    <a:cubicBezTo>
                      <a:pt x="116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8" y="15"/>
                      <a:pt x="118" y="16"/>
                      <a:pt x="118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9" y="17"/>
                      <a:pt x="118" y="17"/>
                      <a:pt x="118" y="17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8" y="17"/>
                      <a:pt x="118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6" y="17"/>
                    </a:cubicBezTo>
                    <a:close/>
                    <a:moveTo>
                      <a:pt x="120" y="16"/>
                    </a:moveTo>
                    <a:cubicBezTo>
                      <a:pt x="120" y="15"/>
                      <a:pt x="121" y="15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2" y="14"/>
                      <a:pt x="122" y="15"/>
                      <a:pt x="122" y="15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6"/>
                      <a:pt x="122" y="16"/>
                      <a:pt x="122" y="16"/>
                    </a:cubicBezTo>
                    <a:cubicBezTo>
                      <a:pt x="122" y="16"/>
                      <a:pt x="122" y="16"/>
                      <a:pt x="122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1" y="16"/>
                      <a:pt x="120" y="16"/>
                      <a:pt x="120" y="16"/>
                    </a:cubicBezTo>
                    <a:close/>
                    <a:moveTo>
                      <a:pt x="124" y="15"/>
                    </a:moveTo>
                    <a:cubicBezTo>
                      <a:pt x="124" y="14"/>
                      <a:pt x="124" y="14"/>
                      <a:pt x="125" y="14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5" y="14"/>
                      <a:pt x="126" y="14"/>
                      <a:pt x="126" y="14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5"/>
                      <a:pt x="126" y="15"/>
                      <a:pt x="125" y="16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4" y="15"/>
                      <a:pt x="124" y="15"/>
                    </a:cubicBezTo>
                    <a:close/>
                    <a:moveTo>
                      <a:pt x="128" y="14"/>
                    </a:moveTo>
                    <a:cubicBezTo>
                      <a:pt x="128" y="13"/>
                      <a:pt x="128" y="13"/>
                      <a:pt x="129" y="13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9" y="13"/>
                      <a:pt x="130" y="13"/>
                      <a:pt x="130" y="14"/>
                    </a:cubicBezTo>
                    <a:cubicBezTo>
                      <a:pt x="130" y="14"/>
                      <a:pt x="130" y="14"/>
                      <a:pt x="130" y="14"/>
                    </a:cubicBezTo>
                    <a:cubicBezTo>
                      <a:pt x="130" y="14"/>
                      <a:pt x="130" y="15"/>
                      <a:pt x="129" y="15"/>
                    </a:cubicBezTo>
                    <a:cubicBezTo>
                      <a:pt x="129" y="15"/>
                      <a:pt x="129" y="15"/>
                      <a:pt x="129" y="15"/>
                    </a:cubicBezTo>
                    <a:cubicBezTo>
                      <a:pt x="129" y="15"/>
                      <a:pt x="129" y="15"/>
                      <a:pt x="129" y="15"/>
                    </a:cubicBezTo>
                    <a:cubicBezTo>
                      <a:pt x="129" y="15"/>
                      <a:pt x="129" y="15"/>
                      <a:pt x="129" y="15"/>
                    </a:cubicBezTo>
                    <a:cubicBezTo>
                      <a:pt x="129" y="15"/>
                      <a:pt x="128" y="14"/>
                      <a:pt x="128" y="14"/>
                    </a:cubicBezTo>
                    <a:close/>
                    <a:moveTo>
                      <a:pt x="132" y="13"/>
                    </a:moveTo>
                    <a:cubicBezTo>
                      <a:pt x="132" y="13"/>
                      <a:pt x="132" y="12"/>
                      <a:pt x="133" y="12"/>
                    </a:cubicBezTo>
                    <a:cubicBezTo>
                      <a:pt x="133" y="12"/>
                      <a:pt x="133" y="12"/>
                      <a:pt x="133" y="12"/>
                    </a:cubicBezTo>
                    <a:cubicBezTo>
                      <a:pt x="133" y="12"/>
                      <a:pt x="134" y="12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4" y="13"/>
                      <a:pt x="134" y="14"/>
                      <a:pt x="133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2" y="14"/>
                      <a:pt x="132" y="14"/>
                      <a:pt x="132" y="13"/>
                    </a:cubicBezTo>
                    <a:close/>
                    <a:moveTo>
                      <a:pt x="136" y="12"/>
                    </a:moveTo>
                    <a:cubicBezTo>
                      <a:pt x="136" y="12"/>
                      <a:pt x="136" y="11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7" y="11"/>
                      <a:pt x="138" y="11"/>
                      <a:pt x="138" y="12"/>
                    </a:cubicBezTo>
                    <a:cubicBezTo>
                      <a:pt x="138" y="12"/>
                      <a:pt x="138" y="12"/>
                      <a:pt x="138" y="12"/>
                    </a:cubicBezTo>
                    <a:cubicBezTo>
                      <a:pt x="138" y="12"/>
                      <a:pt x="138" y="13"/>
                      <a:pt x="137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6" y="13"/>
                      <a:pt x="136" y="13"/>
                      <a:pt x="136" y="12"/>
                    </a:cubicBezTo>
                    <a:close/>
                    <a:moveTo>
                      <a:pt x="140" y="11"/>
                    </a:moveTo>
                    <a:cubicBezTo>
                      <a:pt x="140" y="11"/>
                      <a:pt x="140" y="10"/>
                      <a:pt x="140" y="10"/>
                    </a:cubicBezTo>
                    <a:cubicBezTo>
                      <a:pt x="140" y="10"/>
                      <a:pt x="140" y="10"/>
                      <a:pt x="140" y="10"/>
                    </a:cubicBezTo>
                    <a:cubicBezTo>
                      <a:pt x="141" y="10"/>
                      <a:pt x="141" y="10"/>
                      <a:pt x="142" y="11"/>
                    </a:cubicBezTo>
                    <a:cubicBezTo>
                      <a:pt x="142" y="11"/>
                      <a:pt x="142" y="11"/>
                      <a:pt x="142" y="11"/>
                    </a:cubicBezTo>
                    <a:cubicBezTo>
                      <a:pt x="142" y="11"/>
                      <a:pt x="141" y="12"/>
                      <a:pt x="141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0" y="12"/>
                      <a:pt x="140" y="12"/>
                      <a:pt x="140" y="11"/>
                    </a:cubicBezTo>
                    <a:close/>
                    <a:moveTo>
                      <a:pt x="144" y="10"/>
                    </a:moveTo>
                    <a:cubicBezTo>
                      <a:pt x="143" y="10"/>
                      <a:pt x="144" y="9"/>
                      <a:pt x="144" y="9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5" y="9"/>
                      <a:pt x="145" y="9"/>
                      <a:pt x="145" y="10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6" y="11"/>
                      <a:pt x="145" y="11"/>
                      <a:pt x="145" y="11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5" y="11"/>
                      <a:pt x="145" y="11"/>
                      <a:pt x="144" y="11"/>
                    </a:cubicBezTo>
                    <a:cubicBezTo>
                      <a:pt x="144" y="11"/>
                      <a:pt x="144" y="11"/>
                      <a:pt x="144" y="11"/>
                    </a:cubicBezTo>
                    <a:cubicBezTo>
                      <a:pt x="144" y="11"/>
                      <a:pt x="144" y="11"/>
                      <a:pt x="144" y="10"/>
                    </a:cubicBezTo>
                    <a:close/>
                    <a:moveTo>
                      <a:pt x="147" y="10"/>
                    </a:moveTo>
                    <a:cubicBezTo>
                      <a:pt x="147" y="9"/>
                      <a:pt x="148" y="9"/>
                      <a:pt x="148" y="8"/>
                    </a:cubicBezTo>
                    <a:cubicBezTo>
                      <a:pt x="148" y="8"/>
                      <a:pt x="148" y="8"/>
                      <a:pt x="148" y="8"/>
                    </a:cubicBezTo>
                    <a:cubicBezTo>
                      <a:pt x="149" y="8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10"/>
                      <a:pt x="149" y="10"/>
                      <a:pt x="149" y="10"/>
                    </a:cubicBezTo>
                    <a:cubicBezTo>
                      <a:pt x="149" y="10"/>
                      <a:pt x="149" y="10"/>
                      <a:pt x="149" y="10"/>
                    </a:cubicBezTo>
                    <a:cubicBezTo>
                      <a:pt x="149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7" y="10"/>
                      <a:pt x="147" y="10"/>
                    </a:cubicBezTo>
                    <a:close/>
                    <a:moveTo>
                      <a:pt x="151" y="9"/>
                    </a:moveTo>
                    <a:cubicBezTo>
                      <a:pt x="151" y="8"/>
                      <a:pt x="151" y="8"/>
                      <a:pt x="152" y="8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3" y="7"/>
                      <a:pt x="153" y="8"/>
                      <a:pt x="153" y="8"/>
                    </a:cubicBezTo>
                    <a:cubicBezTo>
                      <a:pt x="153" y="8"/>
                      <a:pt x="153" y="8"/>
                      <a:pt x="153" y="8"/>
                    </a:cubicBezTo>
                    <a:cubicBezTo>
                      <a:pt x="153" y="9"/>
                      <a:pt x="153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1" y="9"/>
                      <a:pt x="151" y="9"/>
                    </a:cubicBezTo>
                    <a:close/>
                    <a:moveTo>
                      <a:pt x="155" y="8"/>
                    </a:moveTo>
                    <a:cubicBezTo>
                      <a:pt x="155" y="7"/>
                      <a:pt x="155" y="7"/>
                      <a:pt x="156" y="7"/>
                    </a:cubicBezTo>
                    <a:cubicBezTo>
                      <a:pt x="156" y="7"/>
                      <a:pt x="156" y="7"/>
                      <a:pt x="156" y="7"/>
                    </a:cubicBezTo>
                    <a:cubicBezTo>
                      <a:pt x="156" y="7"/>
                      <a:pt x="157" y="7"/>
                      <a:pt x="157" y="7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157" y="8"/>
                      <a:pt x="157" y="8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5" y="8"/>
                      <a:pt x="155" y="8"/>
                    </a:cubicBezTo>
                    <a:close/>
                    <a:moveTo>
                      <a:pt x="159" y="7"/>
                    </a:moveTo>
                    <a:cubicBezTo>
                      <a:pt x="159" y="6"/>
                      <a:pt x="159" y="6"/>
                      <a:pt x="160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60" y="6"/>
                      <a:pt x="161" y="6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8"/>
                      <a:pt x="160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59" y="8"/>
                      <a:pt x="159" y="7"/>
                      <a:pt x="159" y="7"/>
                    </a:cubicBezTo>
                    <a:close/>
                    <a:moveTo>
                      <a:pt x="163" y="6"/>
                    </a:moveTo>
                    <a:cubicBezTo>
                      <a:pt x="163" y="6"/>
                      <a:pt x="163" y="5"/>
                      <a:pt x="164" y="5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4" y="5"/>
                      <a:pt x="165" y="5"/>
                      <a:pt x="165" y="6"/>
                    </a:cubicBezTo>
                    <a:cubicBezTo>
                      <a:pt x="165" y="6"/>
                      <a:pt x="165" y="6"/>
                      <a:pt x="165" y="6"/>
                    </a:cubicBezTo>
                    <a:cubicBezTo>
                      <a:pt x="165" y="6"/>
                      <a:pt x="165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7"/>
                      <a:pt x="163" y="7"/>
                      <a:pt x="163" y="6"/>
                    </a:cubicBezTo>
                    <a:close/>
                    <a:moveTo>
                      <a:pt x="167" y="5"/>
                    </a:moveTo>
                    <a:cubicBezTo>
                      <a:pt x="167" y="5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8" y="4"/>
                      <a:pt x="169" y="4"/>
                      <a:pt x="169" y="5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5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7" y="6"/>
                      <a:pt x="167" y="6"/>
                      <a:pt x="167" y="5"/>
                    </a:cubicBezTo>
                    <a:close/>
                    <a:moveTo>
                      <a:pt x="171" y="4"/>
                    </a:moveTo>
                    <a:cubicBezTo>
                      <a:pt x="170" y="4"/>
                      <a:pt x="171" y="3"/>
                      <a:pt x="171" y="3"/>
                    </a:cubicBezTo>
                    <a:cubicBezTo>
                      <a:pt x="171" y="3"/>
                      <a:pt x="171" y="3"/>
                      <a:pt x="171" y="3"/>
                    </a:cubicBezTo>
                    <a:cubicBezTo>
                      <a:pt x="172" y="3"/>
                      <a:pt x="172" y="3"/>
                      <a:pt x="173" y="4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3" y="4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1" y="5"/>
                      <a:pt x="171" y="5"/>
                      <a:pt x="171" y="4"/>
                    </a:cubicBezTo>
                    <a:close/>
                    <a:moveTo>
                      <a:pt x="174" y="3"/>
                    </a:moveTo>
                    <a:cubicBezTo>
                      <a:pt x="174" y="3"/>
                      <a:pt x="175" y="2"/>
                      <a:pt x="175" y="2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6" y="2"/>
                      <a:pt x="176" y="3"/>
                      <a:pt x="176" y="3"/>
                    </a:cubicBezTo>
                    <a:cubicBezTo>
                      <a:pt x="176" y="3"/>
                      <a:pt x="176" y="3"/>
                      <a:pt x="176" y="3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6" y="4"/>
                      <a:pt x="175" y="4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75" y="4"/>
                      <a:pt x="175" y="4"/>
                      <a:pt x="174" y="3"/>
                    </a:cubicBezTo>
                    <a:close/>
                    <a:moveTo>
                      <a:pt x="178" y="3"/>
                    </a:moveTo>
                    <a:cubicBezTo>
                      <a:pt x="178" y="2"/>
                      <a:pt x="179" y="2"/>
                      <a:pt x="179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80" y="1"/>
                      <a:pt x="180" y="2"/>
                      <a:pt x="180" y="2"/>
                    </a:cubicBezTo>
                    <a:cubicBezTo>
                      <a:pt x="180" y="2"/>
                      <a:pt x="180" y="2"/>
                      <a:pt x="180" y="2"/>
                    </a:cubicBezTo>
                    <a:cubicBezTo>
                      <a:pt x="180" y="3"/>
                      <a:pt x="180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8" y="3"/>
                      <a:pt x="178" y="3"/>
                    </a:cubicBezTo>
                    <a:close/>
                    <a:moveTo>
                      <a:pt x="182" y="2"/>
                    </a:moveTo>
                    <a:cubicBezTo>
                      <a:pt x="182" y="1"/>
                      <a:pt x="182" y="1"/>
                      <a:pt x="183" y="1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83" y="0"/>
                      <a:pt x="184" y="1"/>
                      <a:pt x="184" y="1"/>
                    </a:cubicBezTo>
                    <a:cubicBezTo>
                      <a:pt x="184" y="1"/>
                      <a:pt x="184" y="1"/>
                      <a:pt x="184" y="1"/>
                    </a:cubicBezTo>
                    <a:cubicBezTo>
                      <a:pt x="184" y="2"/>
                      <a:pt x="184" y="2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2" y="2"/>
                      <a:pt x="18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628"/>
              <p:cNvSpPr>
                <a:spLocks noEditPoints="1"/>
              </p:cNvSpPr>
              <p:nvPr/>
            </p:nvSpPr>
            <p:spPr bwMode="auto">
              <a:xfrm>
                <a:off x="6802877" y="4622782"/>
                <a:ext cx="3855046" cy="57700"/>
              </a:xfrm>
              <a:custGeom>
                <a:avLst/>
                <a:gdLst>
                  <a:gd name="T0" fmla="*/ 202 w 202"/>
                  <a:gd name="T1" fmla="*/ 2 h 3"/>
                  <a:gd name="T2" fmla="*/ 198 w 202"/>
                  <a:gd name="T3" fmla="*/ 2 h 3"/>
                  <a:gd name="T4" fmla="*/ 193 w 202"/>
                  <a:gd name="T5" fmla="*/ 1 h 3"/>
                  <a:gd name="T6" fmla="*/ 188 w 202"/>
                  <a:gd name="T7" fmla="*/ 2 h 3"/>
                  <a:gd name="T8" fmla="*/ 188 w 202"/>
                  <a:gd name="T9" fmla="*/ 2 h 3"/>
                  <a:gd name="T10" fmla="*/ 186 w 202"/>
                  <a:gd name="T11" fmla="*/ 2 h 3"/>
                  <a:gd name="T12" fmla="*/ 182 w 202"/>
                  <a:gd name="T13" fmla="*/ 2 h 3"/>
                  <a:gd name="T14" fmla="*/ 178 w 202"/>
                  <a:gd name="T15" fmla="*/ 2 h 3"/>
                  <a:gd name="T16" fmla="*/ 173 w 202"/>
                  <a:gd name="T17" fmla="*/ 1 h 3"/>
                  <a:gd name="T18" fmla="*/ 169 w 202"/>
                  <a:gd name="T19" fmla="*/ 1 h 3"/>
                  <a:gd name="T20" fmla="*/ 164 w 202"/>
                  <a:gd name="T21" fmla="*/ 2 h 3"/>
                  <a:gd name="T22" fmla="*/ 164 w 202"/>
                  <a:gd name="T23" fmla="*/ 2 h 3"/>
                  <a:gd name="T24" fmla="*/ 161 w 202"/>
                  <a:gd name="T25" fmla="*/ 3 h 3"/>
                  <a:gd name="T26" fmla="*/ 158 w 202"/>
                  <a:gd name="T27" fmla="*/ 2 h 3"/>
                  <a:gd name="T28" fmla="*/ 153 w 202"/>
                  <a:gd name="T29" fmla="*/ 1 h 3"/>
                  <a:gd name="T30" fmla="*/ 148 w 202"/>
                  <a:gd name="T31" fmla="*/ 2 h 3"/>
                  <a:gd name="T32" fmla="*/ 149 w 202"/>
                  <a:gd name="T33" fmla="*/ 3 h 3"/>
                  <a:gd name="T34" fmla="*/ 145 w 202"/>
                  <a:gd name="T35" fmla="*/ 3 h 3"/>
                  <a:gd name="T36" fmla="*/ 142 w 202"/>
                  <a:gd name="T37" fmla="*/ 2 h 3"/>
                  <a:gd name="T38" fmla="*/ 138 w 202"/>
                  <a:gd name="T39" fmla="*/ 2 h 3"/>
                  <a:gd name="T40" fmla="*/ 133 w 202"/>
                  <a:gd name="T41" fmla="*/ 1 h 3"/>
                  <a:gd name="T42" fmla="*/ 129 w 202"/>
                  <a:gd name="T43" fmla="*/ 1 h 3"/>
                  <a:gd name="T44" fmla="*/ 124 w 202"/>
                  <a:gd name="T45" fmla="*/ 2 h 3"/>
                  <a:gd name="T46" fmla="*/ 124 w 202"/>
                  <a:gd name="T47" fmla="*/ 2 h 3"/>
                  <a:gd name="T48" fmla="*/ 122 w 202"/>
                  <a:gd name="T49" fmla="*/ 2 h 3"/>
                  <a:gd name="T50" fmla="*/ 118 w 202"/>
                  <a:gd name="T51" fmla="*/ 2 h 3"/>
                  <a:gd name="T52" fmla="*/ 113 w 202"/>
                  <a:gd name="T53" fmla="*/ 1 h 3"/>
                  <a:gd name="T54" fmla="*/ 109 w 202"/>
                  <a:gd name="T55" fmla="*/ 1 h 3"/>
                  <a:gd name="T56" fmla="*/ 105 w 202"/>
                  <a:gd name="T57" fmla="*/ 3 h 3"/>
                  <a:gd name="T58" fmla="*/ 105 w 202"/>
                  <a:gd name="T59" fmla="*/ 3 h 3"/>
                  <a:gd name="T60" fmla="*/ 102 w 202"/>
                  <a:gd name="T61" fmla="*/ 2 h 3"/>
                  <a:gd name="T62" fmla="*/ 98 w 202"/>
                  <a:gd name="T63" fmla="*/ 2 h 3"/>
                  <a:gd name="T64" fmla="*/ 93 w 202"/>
                  <a:gd name="T65" fmla="*/ 1 h 3"/>
                  <a:gd name="T66" fmla="*/ 89 w 202"/>
                  <a:gd name="T67" fmla="*/ 1 h 3"/>
                  <a:gd name="T68" fmla="*/ 84 w 202"/>
                  <a:gd name="T69" fmla="*/ 2 h 3"/>
                  <a:gd name="T70" fmla="*/ 84 w 202"/>
                  <a:gd name="T71" fmla="*/ 2 h 3"/>
                  <a:gd name="T72" fmla="*/ 81 w 202"/>
                  <a:gd name="T73" fmla="*/ 3 h 3"/>
                  <a:gd name="T74" fmla="*/ 78 w 202"/>
                  <a:gd name="T75" fmla="*/ 2 h 3"/>
                  <a:gd name="T76" fmla="*/ 74 w 202"/>
                  <a:gd name="T77" fmla="*/ 2 h 3"/>
                  <a:gd name="T78" fmla="*/ 68 w 202"/>
                  <a:gd name="T79" fmla="*/ 2 h 3"/>
                  <a:gd name="T80" fmla="*/ 69 w 202"/>
                  <a:gd name="T81" fmla="*/ 3 h 3"/>
                  <a:gd name="T82" fmla="*/ 65 w 202"/>
                  <a:gd name="T83" fmla="*/ 3 h 3"/>
                  <a:gd name="T84" fmla="*/ 62 w 202"/>
                  <a:gd name="T85" fmla="*/ 2 h 3"/>
                  <a:gd name="T86" fmla="*/ 58 w 202"/>
                  <a:gd name="T87" fmla="*/ 2 h 3"/>
                  <a:gd name="T88" fmla="*/ 53 w 202"/>
                  <a:gd name="T89" fmla="*/ 1 h 3"/>
                  <a:gd name="T90" fmla="*/ 49 w 202"/>
                  <a:gd name="T91" fmla="*/ 0 h 3"/>
                  <a:gd name="T92" fmla="*/ 44 w 202"/>
                  <a:gd name="T93" fmla="*/ 1 h 3"/>
                  <a:gd name="T94" fmla="*/ 44 w 202"/>
                  <a:gd name="T95" fmla="*/ 1 h 3"/>
                  <a:gd name="T96" fmla="*/ 42 w 202"/>
                  <a:gd name="T97" fmla="*/ 1 h 3"/>
                  <a:gd name="T98" fmla="*/ 38 w 202"/>
                  <a:gd name="T99" fmla="*/ 1 h 3"/>
                  <a:gd name="T100" fmla="*/ 32 w 202"/>
                  <a:gd name="T101" fmla="*/ 1 h 3"/>
                  <a:gd name="T102" fmla="*/ 33 w 202"/>
                  <a:gd name="T103" fmla="*/ 2 h 3"/>
                  <a:gd name="T104" fmla="*/ 29 w 202"/>
                  <a:gd name="T105" fmla="*/ 2 h 3"/>
                  <a:gd name="T106" fmla="*/ 26 w 202"/>
                  <a:gd name="T107" fmla="*/ 1 h 3"/>
                  <a:gd name="T108" fmla="*/ 22 w 202"/>
                  <a:gd name="T109" fmla="*/ 1 h 3"/>
                  <a:gd name="T110" fmla="*/ 17 w 202"/>
                  <a:gd name="T111" fmla="*/ 0 h 3"/>
                  <a:gd name="T112" fmla="*/ 13 w 202"/>
                  <a:gd name="T113" fmla="*/ 0 h 3"/>
                  <a:gd name="T114" fmla="*/ 8 w 202"/>
                  <a:gd name="T115" fmla="*/ 1 h 3"/>
                  <a:gd name="T116" fmla="*/ 8 w 202"/>
                  <a:gd name="T117" fmla="*/ 1 h 3"/>
                  <a:gd name="T118" fmla="*/ 6 w 202"/>
                  <a:gd name="T119" fmla="*/ 1 h 3"/>
                  <a:gd name="T120" fmla="*/ 2 w 202"/>
                  <a:gd name="T1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2" h="3">
                    <a:moveTo>
                      <a:pt x="201" y="3"/>
                    </a:moveTo>
                    <a:cubicBezTo>
                      <a:pt x="201" y="3"/>
                      <a:pt x="200" y="3"/>
                      <a:pt x="200" y="2"/>
                    </a:cubicBezTo>
                    <a:cubicBezTo>
                      <a:pt x="200" y="2"/>
                      <a:pt x="200" y="2"/>
                      <a:pt x="200" y="2"/>
                    </a:cubicBezTo>
                    <a:cubicBezTo>
                      <a:pt x="200" y="1"/>
                      <a:pt x="201" y="1"/>
                      <a:pt x="201" y="1"/>
                    </a:cubicBezTo>
                    <a:cubicBezTo>
                      <a:pt x="201" y="1"/>
                      <a:pt x="201" y="1"/>
                      <a:pt x="201" y="1"/>
                    </a:cubicBezTo>
                    <a:cubicBezTo>
                      <a:pt x="202" y="1"/>
                      <a:pt x="202" y="1"/>
                      <a:pt x="202" y="2"/>
                    </a:cubicBezTo>
                    <a:cubicBezTo>
                      <a:pt x="202" y="2"/>
                      <a:pt x="202" y="2"/>
                      <a:pt x="202" y="2"/>
                    </a:cubicBezTo>
                    <a:cubicBezTo>
                      <a:pt x="202" y="3"/>
                      <a:pt x="202" y="3"/>
                      <a:pt x="201" y="3"/>
                    </a:cubicBezTo>
                    <a:cubicBezTo>
                      <a:pt x="201" y="3"/>
                      <a:pt x="201" y="3"/>
                      <a:pt x="201" y="3"/>
                    </a:cubicBezTo>
                    <a:close/>
                    <a:moveTo>
                      <a:pt x="196" y="2"/>
                    </a:moveTo>
                    <a:cubicBezTo>
                      <a:pt x="196" y="1"/>
                      <a:pt x="197" y="1"/>
                      <a:pt x="197" y="1"/>
                    </a:cubicBezTo>
                    <a:cubicBezTo>
                      <a:pt x="197" y="1"/>
                      <a:pt x="197" y="1"/>
                      <a:pt x="197" y="1"/>
                    </a:cubicBezTo>
                    <a:cubicBezTo>
                      <a:pt x="198" y="1"/>
                      <a:pt x="198" y="1"/>
                      <a:pt x="198" y="2"/>
                    </a:cubicBezTo>
                    <a:cubicBezTo>
                      <a:pt x="198" y="2"/>
                      <a:pt x="198" y="2"/>
                      <a:pt x="198" y="2"/>
                    </a:cubicBezTo>
                    <a:cubicBezTo>
                      <a:pt x="198" y="3"/>
                      <a:pt x="198" y="3"/>
                      <a:pt x="197" y="3"/>
                    </a:cubicBezTo>
                    <a:cubicBezTo>
                      <a:pt x="197" y="3"/>
                      <a:pt x="197" y="3"/>
                      <a:pt x="197" y="3"/>
                    </a:cubicBezTo>
                    <a:cubicBezTo>
                      <a:pt x="197" y="3"/>
                      <a:pt x="196" y="3"/>
                      <a:pt x="196" y="2"/>
                    </a:cubicBezTo>
                    <a:close/>
                    <a:moveTo>
                      <a:pt x="193" y="3"/>
                    </a:moveTo>
                    <a:cubicBezTo>
                      <a:pt x="193" y="3"/>
                      <a:pt x="192" y="3"/>
                      <a:pt x="192" y="2"/>
                    </a:cubicBezTo>
                    <a:cubicBezTo>
                      <a:pt x="192" y="2"/>
                      <a:pt x="192" y="2"/>
                      <a:pt x="192" y="2"/>
                    </a:cubicBezTo>
                    <a:cubicBezTo>
                      <a:pt x="192" y="1"/>
                      <a:pt x="193" y="1"/>
                      <a:pt x="193" y="1"/>
                    </a:cubicBezTo>
                    <a:cubicBezTo>
                      <a:pt x="193" y="1"/>
                      <a:pt x="193" y="1"/>
                      <a:pt x="193" y="1"/>
                    </a:cubicBezTo>
                    <a:cubicBezTo>
                      <a:pt x="194" y="1"/>
                      <a:pt x="194" y="1"/>
                      <a:pt x="194" y="2"/>
                    </a:cubicBezTo>
                    <a:cubicBezTo>
                      <a:pt x="194" y="2"/>
                      <a:pt x="194" y="2"/>
                      <a:pt x="194" y="2"/>
                    </a:cubicBezTo>
                    <a:cubicBezTo>
                      <a:pt x="194" y="3"/>
                      <a:pt x="194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lose/>
                    <a:moveTo>
                      <a:pt x="188" y="2"/>
                    </a:moveTo>
                    <a:cubicBezTo>
                      <a:pt x="188" y="1"/>
                      <a:pt x="189" y="1"/>
                      <a:pt x="189" y="1"/>
                    </a:cubicBezTo>
                    <a:cubicBezTo>
                      <a:pt x="189" y="1"/>
                      <a:pt x="189" y="1"/>
                      <a:pt x="189" y="1"/>
                    </a:cubicBezTo>
                    <a:cubicBezTo>
                      <a:pt x="190" y="1"/>
                      <a:pt x="190" y="1"/>
                      <a:pt x="190" y="2"/>
                    </a:cubicBezTo>
                    <a:cubicBezTo>
                      <a:pt x="190" y="2"/>
                      <a:pt x="190" y="2"/>
                      <a:pt x="190" y="2"/>
                    </a:cubicBezTo>
                    <a:cubicBezTo>
                      <a:pt x="190" y="3"/>
                      <a:pt x="190" y="3"/>
                      <a:pt x="189" y="3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89" y="3"/>
                      <a:pt x="188" y="3"/>
                      <a:pt x="188" y="2"/>
                    </a:cubicBezTo>
                    <a:close/>
                    <a:moveTo>
                      <a:pt x="185" y="3"/>
                    </a:moveTo>
                    <a:cubicBezTo>
                      <a:pt x="185" y="3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1"/>
                      <a:pt x="185" y="1"/>
                      <a:pt x="185" y="1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6" y="1"/>
                      <a:pt x="186" y="1"/>
                      <a:pt x="186" y="2"/>
                    </a:cubicBezTo>
                    <a:cubicBezTo>
                      <a:pt x="186" y="2"/>
                      <a:pt x="186" y="2"/>
                      <a:pt x="186" y="2"/>
                    </a:cubicBezTo>
                    <a:cubicBezTo>
                      <a:pt x="186" y="2"/>
                      <a:pt x="186" y="3"/>
                      <a:pt x="185" y="3"/>
                    </a:cubicBezTo>
                    <a:cubicBezTo>
                      <a:pt x="185" y="3"/>
                      <a:pt x="185" y="3"/>
                      <a:pt x="185" y="3"/>
                    </a:cubicBezTo>
                    <a:close/>
                    <a:moveTo>
                      <a:pt x="180" y="2"/>
                    </a:moveTo>
                    <a:cubicBezTo>
                      <a:pt x="180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2" y="1"/>
                      <a:pt x="182" y="1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2"/>
                      <a:pt x="182" y="3"/>
                      <a:pt x="181" y="3"/>
                    </a:cubicBezTo>
                    <a:cubicBezTo>
                      <a:pt x="181" y="3"/>
                      <a:pt x="181" y="3"/>
                      <a:pt x="181" y="3"/>
                    </a:cubicBezTo>
                    <a:cubicBezTo>
                      <a:pt x="181" y="3"/>
                      <a:pt x="180" y="2"/>
                      <a:pt x="180" y="2"/>
                    </a:cubicBezTo>
                    <a:close/>
                    <a:moveTo>
                      <a:pt x="176" y="2"/>
                    </a:moveTo>
                    <a:cubicBezTo>
                      <a:pt x="176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8" y="1"/>
                      <a:pt x="178" y="1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8" y="3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7" y="3"/>
                      <a:pt x="176" y="2"/>
                      <a:pt x="176" y="2"/>
                    </a:cubicBezTo>
                    <a:close/>
                    <a:moveTo>
                      <a:pt x="172" y="2"/>
                    </a:moveTo>
                    <a:cubicBezTo>
                      <a:pt x="172" y="1"/>
                      <a:pt x="173" y="1"/>
                      <a:pt x="173" y="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4" y="1"/>
                      <a:pt x="174" y="1"/>
                      <a:pt x="174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3" y="3"/>
                    </a:cubicBezTo>
                    <a:cubicBezTo>
                      <a:pt x="173" y="3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2" y="2"/>
                    </a:cubicBezTo>
                    <a:close/>
                    <a:moveTo>
                      <a:pt x="168" y="2"/>
                    </a:moveTo>
                    <a:cubicBezTo>
                      <a:pt x="168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70" y="1"/>
                      <a:pt x="170" y="1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8" y="2"/>
                      <a:pt x="168" y="2"/>
                    </a:cubicBezTo>
                    <a:close/>
                    <a:moveTo>
                      <a:pt x="164" y="2"/>
                    </a:moveTo>
                    <a:cubicBezTo>
                      <a:pt x="164" y="1"/>
                      <a:pt x="165" y="1"/>
                      <a:pt x="165" y="1"/>
                    </a:cubicBezTo>
                    <a:cubicBezTo>
                      <a:pt x="165" y="1"/>
                      <a:pt x="165" y="1"/>
                      <a:pt x="165" y="1"/>
                    </a:cubicBezTo>
                    <a:cubicBezTo>
                      <a:pt x="166" y="1"/>
                      <a:pt x="166" y="1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4" y="2"/>
                      <a:pt x="164" y="2"/>
                    </a:cubicBezTo>
                    <a:close/>
                    <a:moveTo>
                      <a:pt x="160" y="2"/>
                    </a:moveTo>
                    <a:cubicBezTo>
                      <a:pt x="160" y="1"/>
                      <a:pt x="161" y="1"/>
                      <a:pt x="161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2" y="1"/>
                      <a:pt x="162" y="1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0" y="2"/>
                      <a:pt x="160" y="2"/>
                    </a:cubicBezTo>
                    <a:close/>
                    <a:moveTo>
                      <a:pt x="157" y="3"/>
                    </a:moveTo>
                    <a:cubicBezTo>
                      <a:pt x="157" y="3"/>
                      <a:pt x="156" y="2"/>
                      <a:pt x="156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156" y="1"/>
                      <a:pt x="157" y="1"/>
                      <a:pt x="157" y="1"/>
                    </a:cubicBezTo>
                    <a:cubicBezTo>
                      <a:pt x="157" y="1"/>
                      <a:pt x="157" y="1"/>
                      <a:pt x="157" y="1"/>
                    </a:cubicBezTo>
                    <a:cubicBezTo>
                      <a:pt x="158" y="1"/>
                      <a:pt x="158" y="1"/>
                      <a:pt x="158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8" y="2"/>
                      <a:pt x="158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lose/>
                    <a:moveTo>
                      <a:pt x="152" y="2"/>
                    </a:moveTo>
                    <a:cubicBezTo>
                      <a:pt x="152" y="1"/>
                      <a:pt x="153" y="1"/>
                      <a:pt x="153" y="1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4" y="1"/>
                      <a:pt x="154" y="1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4" y="2"/>
                      <a:pt x="154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3"/>
                      <a:pt x="152" y="2"/>
                      <a:pt x="152" y="2"/>
                    </a:cubicBezTo>
                    <a:close/>
                    <a:moveTo>
                      <a:pt x="149" y="3"/>
                    </a:moveTo>
                    <a:cubicBezTo>
                      <a:pt x="149" y="3"/>
                      <a:pt x="148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8" y="1"/>
                      <a:pt x="149" y="1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50" y="1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50" y="3"/>
                      <a:pt x="149" y="3"/>
                    </a:cubicBezTo>
                    <a:cubicBezTo>
                      <a:pt x="149" y="3"/>
                      <a:pt x="149" y="3"/>
                      <a:pt x="149" y="3"/>
                    </a:cubicBezTo>
                    <a:close/>
                    <a:moveTo>
                      <a:pt x="144" y="2"/>
                    </a:moveTo>
                    <a:cubicBezTo>
                      <a:pt x="144" y="1"/>
                      <a:pt x="145" y="1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6" y="1"/>
                      <a:pt x="146" y="1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4" y="2"/>
                      <a:pt x="144" y="2"/>
                    </a:cubicBezTo>
                    <a:close/>
                    <a:moveTo>
                      <a:pt x="141" y="3"/>
                    </a:moveTo>
                    <a:cubicBezTo>
                      <a:pt x="141" y="3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1"/>
                      <a:pt x="141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42" y="1"/>
                      <a:pt x="142" y="1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2" y="3"/>
                      <a:pt x="141" y="3"/>
                    </a:cubicBezTo>
                    <a:cubicBezTo>
                      <a:pt x="141" y="3"/>
                      <a:pt x="141" y="3"/>
                      <a:pt x="141" y="3"/>
                    </a:cubicBezTo>
                    <a:close/>
                    <a:moveTo>
                      <a:pt x="136" y="2"/>
                    </a:moveTo>
                    <a:cubicBezTo>
                      <a:pt x="136" y="1"/>
                      <a:pt x="137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8" y="1"/>
                      <a:pt x="138" y="1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6" y="2"/>
                      <a:pt x="136" y="2"/>
                    </a:cubicBezTo>
                    <a:close/>
                    <a:moveTo>
                      <a:pt x="132" y="2"/>
                    </a:moveTo>
                    <a:cubicBezTo>
                      <a:pt x="132" y="1"/>
                      <a:pt x="133" y="1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1"/>
                      <a:pt x="134" y="1"/>
                      <a:pt x="134" y="2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4" y="2"/>
                      <a:pt x="134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2" y="2"/>
                      <a:pt x="132" y="2"/>
                    </a:cubicBezTo>
                    <a:close/>
                    <a:moveTo>
                      <a:pt x="128" y="2"/>
                    </a:moveTo>
                    <a:cubicBezTo>
                      <a:pt x="128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30" y="1"/>
                      <a:pt x="130" y="1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9" y="3"/>
                      <a:pt x="128" y="2"/>
                      <a:pt x="128" y="2"/>
                    </a:cubicBezTo>
                    <a:close/>
                    <a:moveTo>
                      <a:pt x="124" y="2"/>
                    </a:moveTo>
                    <a:cubicBezTo>
                      <a:pt x="124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6" y="1"/>
                      <a:pt x="126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4" y="2"/>
                      <a:pt x="124" y="2"/>
                    </a:cubicBezTo>
                    <a:close/>
                    <a:moveTo>
                      <a:pt x="121" y="3"/>
                    </a:moveTo>
                    <a:cubicBezTo>
                      <a:pt x="121" y="3"/>
                      <a:pt x="120" y="2"/>
                      <a:pt x="120" y="2"/>
                    </a:cubicBezTo>
                    <a:cubicBezTo>
                      <a:pt x="120" y="2"/>
                      <a:pt x="120" y="2"/>
                      <a:pt x="120" y="2"/>
                    </a:cubicBezTo>
                    <a:cubicBezTo>
                      <a:pt x="120" y="1"/>
                      <a:pt x="121" y="1"/>
                      <a:pt x="121" y="1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2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2" y="2"/>
                      <a:pt x="122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lose/>
                    <a:moveTo>
                      <a:pt x="116" y="2"/>
                    </a:moveTo>
                    <a:cubicBezTo>
                      <a:pt x="116" y="1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8" y="1"/>
                      <a:pt x="118" y="1"/>
                      <a:pt x="118" y="2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2"/>
                      <a:pt x="118" y="3"/>
                      <a:pt x="117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6" y="3"/>
                      <a:pt x="116" y="2"/>
                      <a:pt x="116" y="2"/>
                    </a:cubicBezTo>
                    <a:close/>
                    <a:moveTo>
                      <a:pt x="113" y="3"/>
                    </a:moveTo>
                    <a:cubicBezTo>
                      <a:pt x="112" y="3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1"/>
                      <a:pt x="112" y="1"/>
                      <a:pt x="113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4" y="1"/>
                      <a:pt x="114" y="1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3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lose/>
                    <a:moveTo>
                      <a:pt x="108" y="2"/>
                    </a:moveTo>
                    <a:cubicBezTo>
                      <a:pt x="108" y="1"/>
                      <a:pt x="108" y="1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10" y="1"/>
                      <a:pt x="110" y="1"/>
                      <a:pt x="11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10" y="3"/>
                      <a:pt x="109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3"/>
                      <a:pt x="108" y="2"/>
                      <a:pt x="108" y="2"/>
                    </a:cubicBezTo>
                    <a:close/>
                    <a:moveTo>
                      <a:pt x="105" y="3"/>
                    </a:moveTo>
                    <a:cubicBezTo>
                      <a:pt x="104" y="3"/>
                      <a:pt x="104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5" y="1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6" y="1"/>
                      <a:pt x="106" y="1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6" y="3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lose/>
                    <a:moveTo>
                      <a:pt x="100" y="2"/>
                    </a:moveTo>
                    <a:cubicBezTo>
                      <a:pt x="100" y="1"/>
                      <a:pt x="100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2" y="1"/>
                      <a:pt x="102" y="1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2"/>
                      <a:pt x="100" y="2"/>
                    </a:cubicBezTo>
                    <a:close/>
                    <a:moveTo>
                      <a:pt x="96" y="2"/>
                    </a:moveTo>
                    <a:cubicBezTo>
                      <a:pt x="96" y="1"/>
                      <a:pt x="96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3"/>
                      <a:pt x="96" y="2"/>
                      <a:pt x="96" y="2"/>
                    </a:cubicBezTo>
                    <a:close/>
                    <a:moveTo>
                      <a:pt x="92" y="2"/>
                    </a:moveTo>
                    <a:cubicBezTo>
                      <a:pt x="92" y="1"/>
                      <a:pt x="92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4" y="1"/>
                      <a:pt x="94" y="1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4" y="2"/>
                      <a:pt x="94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3"/>
                      <a:pt x="92" y="2"/>
                      <a:pt x="92" y="2"/>
                    </a:cubicBezTo>
                    <a:close/>
                    <a:moveTo>
                      <a:pt x="88" y="2"/>
                    </a:moveTo>
                    <a:cubicBezTo>
                      <a:pt x="88" y="1"/>
                      <a:pt x="88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1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2"/>
                      <a:pt x="90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2"/>
                      <a:pt x="88" y="2"/>
                    </a:cubicBezTo>
                    <a:close/>
                    <a:moveTo>
                      <a:pt x="84" y="2"/>
                    </a:moveTo>
                    <a:cubicBezTo>
                      <a:pt x="84" y="1"/>
                      <a:pt x="84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5" y="3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4" y="2"/>
                      <a:pt x="84" y="2"/>
                    </a:cubicBezTo>
                    <a:close/>
                    <a:moveTo>
                      <a:pt x="80" y="2"/>
                    </a:moveTo>
                    <a:cubicBezTo>
                      <a:pt x="80" y="1"/>
                      <a:pt x="80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2" y="1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2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0" y="3"/>
                      <a:pt x="80" y="2"/>
                      <a:pt x="80" y="2"/>
                    </a:cubicBezTo>
                    <a:close/>
                    <a:moveTo>
                      <a:pt x="77" y="3"/>
                    </a:moveTo>
                    <a:cubicBezTo>
                      <a:pt x="76" y="3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1"/>
                      <a:pt x="76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8" y="1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7" y="3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lose/>
                    <a:moveTo>
                      <a:pt x="72" y="2"/>
                    </a:moveTo>
                    <a:cubicBezTo>
                      <a:pt x="72" y="1"/>
                      <a:pt x="72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2" y="3"/>
                      <a:pt x="72" y="2"/>
                      <a:pt x="72" y="2"/>
                    </a:cubicBezTo>
                    <a:close/>
                    <a:moveTo>
                      <a:pt x="69" y="3"/>
                    </a:moveTo>
                    <a:cubicBezTo>
                      <a:pt x="68" y="3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lose/>
                    <a:moveTo>
                      <a:pt x="64" y="2"/>
                    </a:moveTo>
                    <a:cubicBezTo>
                      <a:pt x="64" y="1"/>
                      <a:pt x="64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2"/>
                      <a:pt x="64" y="2"/>
                    </a:cubicBezTo>
                    <a:close/>
                    <a:moveTo>
                      <a:pt x="61" y="3"/>
                    </a:moveTo>
                    <a:cubicBezTo>
                      <a:pt x="60" y="3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1"/>
                      <a:pt x="60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2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lose/>
                    <a:moveTo>
                      <a:pt x="56" y="2"/>
                    </a:moveTo>
                    <a:cubicBezTo>
                      <a:pt x="56" y="1"/>
                      <a:pt x="56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8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2"/>
                      <a:pt x="56" y="2"/>
                    </a:cubicBezTo>
                    <a:close/>
                    <a:moveTo>
                      <a:pt x="52" y="2"/>
                    </a:moveTo>
                    <a:cubicBezTo>
                      <a:pt x="52" y="1"/>
                      <a:pt x="52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4" y="1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2"/>
                      <a:pt x="52" y="2"/>
                    </a:cubicBezTo>
                    <a:close/>
                    <a:moveTo>
                      <a:pt x="48" y="1"/>
                    </a:moveTo>
                    <a:cubicBezTo>
                      <a:pt x="48" y="1"/>
                      <a:pt x="48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50" y="1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2"/>
                      <a:pt x="48" y="1"/>
                    </a:cubicBezTo>
                    <a:close/>
                    <a:moveTo>
                      <a:pt x="44" y="1"/>
                    </a:moveTo>
                    <a:cubicBezTo>
                      <a:pt x="44" y="1"/>
                      <a:pt x="44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1"/>
                    </a:cubicBezTo>
                    <a:close/>
                    <a:moveTo>
                      <a:pt x="41" y="2"/>
                    </a:moveTo>
                    <a:cubicBezTo>
                      <a:pt x="40" y="2"/>
                      <a:pt x="40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lose/>
                    <a:moveTo>
                      <a:pt x="36" y="1"/>
                    </a:moveTo>
                    <a:cubicBezTo>
                      <a:pt x="36" y="1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2"/>
                      <a:pt x="36" y="1"/>
                    </a:cubicBezTo>
                    <a:close/>
                    <a:moveTo>
                      <a:pt x="33" y="2"/>
                    </a:moveTo>
                    <a:cubicBezTo>
                      <a:pt x="32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lose/>
                    <a:moveTo>
                      <a:pt x="28" y="1"/>
                    </a:moveTo>
                    <a:cubicBezTo>
                      <a:pt x="28" y="1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1"/>
                    </a:cubicBezTo>
                    <a:close/>
                    <a:moveTo>
                      <a:pt x="25" y="2"/>
                    </a:moveTo>
                    <a:cubicBezTo>
                      <a:pt x="24" y="2"/>
                      <a:pt x="24" y="2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lose/>
                    <a:moveTo>
                      <a:pt x="20" y="1"/>
                    </a:moveTo>
                    <a:cubicBezTo>
                      <a:pt x="20" y="1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1"/>
                    </a:cubicBezTo>
                    <a:close/>
                    <a:moveTo>
                      <a:pt x="5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30"/>
              <p:cNvSpPr>
                <a:spLocks noEditPoints="1"/>
              </p:cNvSpPr>
              <p:nvPr/>
            </p:nvSpPr>
            <p:spPr bwMode="auto">
              <a:xfrm>
                <a:off x="7432908" y="4661769"/>
                <a:ext cx="3243728" cy="670578"/>
              </a:xfrm>
              <a:custGeom>
                <a:avLst/>
                <a:gdLst>
                  <a:gd name="T0" fmla="*/ 1 w 170"/>
                  <a:gd name="T1" fmla="*/ 35 h 35"/>
                  <a:gd name="T2" fmla="*/ 6 w 170"/>
                  <a:gd name="T3" fmla="*/ 33 h 35"/>
                  <a:gd name="T4" fmla="*/ 8 w 170"/>
                  <a:gd name="T5" fmla="*/ 33 h 35"/>
                  <a:gd name="T6" fmla="*/ 9 w 170"/>
                  <a:gd name="T7" fmla="*/ 33 h 35"/>
                  <a:gd name="T8" fmla="*/ 14 w 170"/>
                  <a:gd name="T9" fmla="*/ 31 h 35"/>
                  <a:gd name="T10" fmla="*/ 16 w 170"/>
                  <a:gd name="T11" fmla="*/ 30 h 35"/>
                  <a:gd name="T12" fmla="*/ 16 w 170"/>
                  <a:gd name="T13" fmla="*/ 32 h 35"/>
                  <a:gd name="T14" fmla="*/ 21 w 170"/>
                  <a:gd name="T15" fmla="*/ 31 h 35"/>
                  <a:gd name="T16" fmla="*/ 24 w 170"/>
                  <a:gd name="T17" fmla="*/ 28 h 35"/>
                  <a:gd name="T18" fmla="*/ 23 w 170"/>
                  <a:gd name="T19" fmla="*/ 29 h 35"/>
                  <a:gd name="T20" fmla="*/ 28 w 170"/>
                  <a:gd name="T21" fmla="*/ 29 h 35"/>
                  <a:gd name="T22" fmla="*/ 33 w 170"/>
                  <a:gd name="T23" fmla="*/ 28 h 35"/>
                  <a:gd name="T24" fmla="*/ 35 w 170"/>
                  <a:gd name="T25" fmla="*/ 27 h 35"/>
                  <a:gd name="T26" fmla="*/ 36 w 170"/>
                  <a:gd name="T27" fmla="*/ 28 h 35"/>
                  <a:gd name="T28" fmla="*/ 41 w 170"/>
                  <a:gd name="T29" fmla="*/ 26 h 35"/>
                  <a:gd name="T30" fmla="*/ 44 w 170"/>
                  <a:gd name="T31" fmla="*/ 24 h 35"/>
                  <a:gd name="T32" fmla="*/ 44 w 170"/>
                  <a:gd name="T33" fmla="*/ 26 h 35"/>
                  <a:gd name="T34" fmla="*/ 48 w 170"/>
                  <a:gd name="T35" fmla="*/ 26 h 35"/>
                  <a:gd name="T36" fmla="*/ 51 w 170"/>
                  <a:gd name="T37" fmla="*/ 23 h 35"/>
                  <a:gd name="T38" fmla="*/ 51 w 170"/>
                  <a:gd name="T39" fmla="*/ 24 h 35"/>
                  <a:gd name="T40" fmla="*/ 56 w 170"/>
                  <a:gd name="T41" fmla="*/ 24 h 35"/>
                  <a:gd name="T42" fmla="*/ 60 w 170"/>
                  <a:gd name="T43" fmla="*/ 22 h 35"/>
                  <a:gd name="T44" fmla="*/ 62 w 170"/>
                  <a:gd name="T45" fmla="*/ 22 h 35"/>
                  <a:gd name="T46" fmla="*/ 63 w 170"/>
                  <a:gd name="T47" fmla="*/ 23 h 35"/>
                  <a:gd name="T48" fmla="*/ 68 w 170"/>
                  <a:gd name="T49" fmla="*/ 21 h 35"/>
                  <a:gd name="T50" fmla="*/ 71 w 170"/>
                  <a:gd name="T51" fmla="*/ 19 h 35"/>
                  <a:gd name="T52" fmla="*/ 71 w 170"/>
                  <a:gd name="T53" fmla="*/ 21 h 35"/>
                  <a:gd name="T54" fmla="*/ 75 w 170"/>
                  <a:gd name="T55" fmla="*/ 20 h 35"/>
                  <a:gd name="T56" fmla="*/ 79 w 170"/>
                  <a:gd name="T57" fmla="*/ 17 h 35"/>
                  <a:gd name="T58" fmla="*/ 78 w 170"/>
                  <a:gd name="T59" fmla="*/ 19 h 35"/>
                  <a:gd name="T60" fmla="*/ 83 w 170"/>
                  <a:gd name="T61" fmla="*/ 19 h 35"/>
                  <a:gd name="T62" fmla="*/ 88 w 170"/>
                  <a:gd name="T63" fmla="*/ 17 h 35"/>
                  <a:gd name="T64" fmla="*/ 90 w 170"/>
                  <a:gd name="T65" fmla="*/ 16 h 35"/>
                  <a:gd name="T66" fmla="*/ 91 w 170"/>
                  <a:gd name="T67" fmla="*/ 17 h 35"/>
                  <a:gd name="T68" fmla="*/ 95 w 170"/>
                  <a:gd name="T69" fmla="*/ 15 h 35"/>
                  <a:gd name="T70" fmla="*/ 98 w 170"/>
                  <a:gd name="T71" fmla="*/ 14 h 35"/>
                  <a:gd name="T72" fmla="*/ 98 w 170"/>
                  <a:gd name="T73" fmla="*/ 16 h 35"/>
                  <a:gd name="T74" fmla="*/ 102 w 170"/>
                  <a:gd name="T75" fmla="*/ 15 h 35"/>
                  <a:gd name="T76" fmla="*/ 106 w 170"/>
                  <a:gd name="T77" fmla="*/ 12 h 35"/>
                  <a:gd name="T78" fmla="*/ 105 w 170"/>
                  <a:gd name="T79" fmla="*/ 13 h 35"/>
                  <a:gd name="T80" fmla="*/ 110 w 170"/>
                  <a:gd name="T81" fmla="*/ 13 h 35"/>
                  <a:gd name="T82" fmla="*/ 115 w 170"/>
                  <a:gd name="T83" fmla="*/ 11 h 35"/>
                  <a:gd name="T84" fmla="*/ 117 w 170"/>
                  <a:gd name="T85" fmla="*/ 11 h 35"/>
                  <a:gd name="T86" fmla="*/ 118 w 170"/>
                  <a:gd name="T87" fmla="*/ 12 h 35"/>
                  <a:gd name="T88" fmla="*/ 123 w 170"/>
                  <a:gd name="T89" fmla="*/ 10 h 35"/>
                  <a:gd name="T90" fmla="*/ 125 w 170"/>
                  <a:gd name="T91" fmla="*/ 8 h 35"/>
                  <a:gd name="T92" fmla="*/ 126 w 170"/>
                  <a:gd name="T93" fmla="*/ 10 h 35"/>
                  <a:gd name="T94" fmla="*/ 130 w 170"/>
                  <a:gd name="T95" fmla="*/ 9 h 35"/>
                  <a:gd name="T96" fmla="*/ 133 w 170"/>
                  <a:gd name="T97" fmla="*/ 7 h 35"/>
                  <a:gd name="T98" fmla="*/ 132 w 170"/>
                  <a:gd name="T99" fmla="*/ 8 h 35"/>
                  <a:gd name="T100" fmla="*/ 137 w 170"/>
                  <a:gd name="T101" fmla="*/ 8 h 35"/>
                  <a:gd name="T102" fmla="*/ 142 w 170"/>
                  <a:gd name="T103" fmla="*/ 6 h 35"/>
                  <a:gd name="T104" fmla="*/ 144 w 170"/>
                  <a:gd name="T105" fmla="*/ 6 h 35"/>
                  <a:gd name="T106" fmla="*/ 145 w 170"/>
                  <a:gd name="T107" fmla="*/ 6 h 35"/>
                  <a:gd name="T108" fmla="*/ 150 w 170"/>
                  <a:gd name="T109" fmla="*/ 4 h 35"/>
                  <a:gd name="T110" fmla="*/ 153 w 170"/>
                  <a:gd name="T111" fmla="*/ 3 h 35"/>
                  <a:gd name="T112" fmla="*/ 153 w 170"/>
                  <a:gd name="T113" fmla="*/ 5 h 35"/>
                  <a:gd name="T114" fmla="*/ 157 w 170"/>
                  <a:gd name="T115" fmla="*/ 4 h 35"/>
                  <a:gd name="T116" fmla="*/ 160 w 170"/>
                  <a:gd name="T117" fmla="*/ 1 h 35"/>
                  <a:gd name="T118" fmla="*/ 160 w 170"/>
                  <a:gd name="T119" fmla="*/ 3 h 35"/>
                  <a:gd name="T120" fmla="*/ 165 w 170"/>
                  <a:gd name="T121" fmla="*/ 3 h 35"/>
                  <a:gd name="T122" fmla="*/ 169 w 170"/>
                  <a:gd name="T12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" h="35">
                    <a:moveTo>
                      <a:pt x="0" y="34"/>
                    </a:moveTo>
                    <a:cubicBezTo>
                      <a:pt x="0" y="34"/>
                      <a:pt x="0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4"/>
                    </a:cubicBezTo>
                    <a:close/>
                    <a:moveTo>
                      <a:pt x="4" y="33"/>
                    </a:moveTo>
                    <a:cubicBezTo>
                      <a:pt x="4" y="33"/>
                      <a:pt x="4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6" y="32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4"/>
                      <a:pt x="4" y="33"/>
                    </a:cubicBezTo>
                    <a:close/>
                    <a:moveTo>
                      <a:pt x="8" y="33"/>
                    </a:move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3"/>
                      <a:pt x="8" y="33"/>
                      <a:pt x="8" y="33"/>
                    </a:cubicBezTo>
                    <a:close/>
                    <a:moveTo>
                      <a:pt x="12" y="32"/>
                    </a:moveTo>
                    <a:cubicBezTo>
                      <a:pt x="11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30"/>
                      <a:pt x="13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2"/>
                      <a:pt x="13" y="32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2"/>
                      <a:pt x="12" y="32"/>
                    </a:cubicBezTo>
                    <a:close/>
                    <a:moveTo>
                      <a:pt x="15" y="31"/>
                    </a:move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7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5" y="31"/>
                    </a:cubicBezTo>
                    <a:close/>
                    <a:moveTo>
                      <a:pt x="19" y="30"/>
                    </a:moveTo>
                    <a:cubicBezTo>
                      <a:pt x="19" y="30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1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19" y="31"/>
                      <a:pt x="19" y="30"/>
                    </a:cubicBezTo>
                    <a:close/>
                    <a:moveTo>
                      <a:pt x="23" y="29"/>
                    </a:moveTo>
                    <a:cubicBezTo>
                      <a:pt x="23" y="29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30"/>
                      <a:pt x="25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3" y="30"/>
                      <a:pt x="23" y="29"/>
                    </a:cubicBezTo>
                    <a:close/>
                    <a:moveTo>
                      <a:pt x="27" y="29"/>
                    </a:moveTo>
                    <a:cubicBezTo>
                      <a:pt x="27" y="28"/>
                      <a:pt x="27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7" y="29"/>
                      <a:pt x="27" y="29"/>
                    </a:cubicBezTo>
                    <a:close/>
                    <a:moveTo>
                      <a:pt x="31" y="28"/>
                    </a:moveTo>
                    <a:cubicBezTo>
                      <a:pt x="31" y="27"/>
                      <a:pt x="31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1" y="28"/>
                      <a:pt x="31" y="28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7" y="26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5" y="28"/>
                      <a:pt x="35" y="27"/>
                    </a:cubicBezTo>
                    <a:close/>
                    <a:moveTo>
                      <a:pt x="39" y="26"/>
                    </a:moveTo>
                    <a:cubicBezTo>
                      <a:pt x="39" y="26"/>
                      <a:pt x="39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7"/>
                      <a:pt x="41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9" y="27"/>
                      <a:pt x="39" y="27"/>
                      <a:pt x="39" y="26"/>
                    </a:cubicBezTo>
                    <a:close/>
                    <a:moveTo>
                      <a:pt x="43" y="26"/>
                    </a:moveTo>
                    <a:cubicBezTo>
                      <a:pt x="43" y="25"/>
                      <a:pt x="43" y="25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3" y="26"/>
                      <a:pt x="43" y="26"/>
                      <a:pt x="43" y="26"/>
                    </a:cubicBezTo>
                    <a:close/>
                    <a:moveTo>
                      <a:pt x="47" y="25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8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5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5"/>
                      <a:pt x="47" y="25"/>
                    </a:cubicBezTo>
                    <a:close/>
                    <a:moveTo>
                      <a:pt x="51" y="24"/>
                    </a:moveTo>
                    <a:cubicBezTo>
                      <a:pt x="50" y="24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1" y="25"/>
                      <a:pt x="51" y="25"/>
                      <a:pt x="51" y="24"/>
                    </a:cubicBezTo>
                    <a:close/>
                    <a:moveTo>
                      <a:pt x="54" y="23"/>
                    </a:moveTo>
                    <a:cubicBezTo>
                      <a:pt x="54" y="23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6" y="22"/>
                      <a:pt x="56" y="22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7" y="23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4" y="23"/>
                    </a:cubicBezTo>
                    <a:close/>
                    <a:moveTo>
                      <a:pt x="58" y="23"/>
                    </a:moveTo>
                    <a:cubicBezTo>
                      <a:pt x="58" y="22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21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8" y="23"/>
                      <a:pt x="58" y="23"/>
                    </a:cubicBezTo>
                    <a:close/>
                    <a:moveTo>
                      <a:pt x="62" y="22"/>
                    </a:moveTo>
                    <a:cubicBezTo>
                      <a:pt x="62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0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2"/>
                      <a:pt x="64" y="22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2" y="22"/>
                      <a:pt x="62" y="22"/>
                    </a:cubicBezTo>
                    <a:close/>
                    <a:moveTo>
                      <a:pt x="66" y="21"/>
                    </a:moveTo>
                    <a:cubicBezTo>
                      <a:pt x="66" y="20"/>
                      <a:pt x="66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1"/>
                      <a:pt x="66" y="21"/>
                    </a:cubicBezTo>
                    <a:close/>
                    <a:moveTo>
                      <a:pt x="70" y="20"/>
                    </a:moveTo>
                    <a:cubicBezTo>
                      <a:pt x="70" y="20"/>
                      <a:pt x="70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2" y="19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0" y="21"/>
                      <a:pt x="70" y="20"/>
                    </a:cubicBezTo>
                    <a:close/>
                    <a:moveTo>
                      <a:pt x="74" y="19"/>
                    </a:moveTo>
                    <a:cubicBezTo>
                      <a:pt x="74" y="19"/>
                      <a:pt x="74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20"/>
                      <a:pt x="76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4" y="20"/>
                      <a:pt x="74" y="20"/>
                      <a:pt x="74" y="19"/>
                    </a:cubicBezTo>
                    <a:close/>
                    <a:moveTo>
                      <a:pt x="78" y="19"/>
                    </a:moveTo>
                    <a:cubicBezTo>
                      <a:pt x="78" y="18"/>
                      <a:pt x="78" y="18"/>
                      <a:pt x="79" y="17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9"/>
                      <a:pt x="80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19"/>
                      <a:pt x="78" y="19"/>
                      <a:pt x="78" y="19"/>
                    </a:cubicBezTo>
                    <a:close/>
                    <a:moveTo>
                      <a:pt x="82" y="18"/>
                    </a:moveTo>
                    <a:cubicBezTo>
                      <a:pt x="82" y="17"/>
                      <a:pt x="82" y="17"/>
                      <a:pt x="83" y="17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4" y="17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2" y="19"/>
                      <a:pt x="82" y="18"/>
                      <a:pt x="82" y="18"/>
                    </a:cubicBezTo>
                    <a:close/>
                    <a:moveTo>
                      <a:pt x="86" y="17"/>
                    </a:moveTo>
                    <a:cubicBezTo>
                      <a:pt x="86" y="17"/>
                      <a:pt x="86" y="16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7" y="16"/>
                      <a:pt x="87" y="16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6" y="18"/>
                      <a:pt x="86" y="18"/>
                      <a:pt x="86" y="17"/>
                    </a:cubicBezTo>
                    <a:close/>
                    <a:moveTo>
                      <a:pt x="90" y="16"/>
                    </a:moveTo>
                    <a:cubicBezTo>
                      <a:pt x="89" y="16"/>
                      <a:pt x="90" y="15"/>
                      <a:pt x="90" y="15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1" y="15"/>
                      <a:pt x="91" y="15"/>
                      <a:pt x="91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2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0" y="17"/>
                      <a:pt x="90" y="17"/>
                      <a:pt x="90" y="16"/>
                    </a:cubicBezTo>
                    <a:close/>
                    <a:moveTo>
                      <a:pt x="93" y="16"/>
                    </a:moveTo>
                    <a:cubicBezTo>
                      <a:pt x="93" y="15"/>
                      <a:pt x="94" y="15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3" y="16"/>
                    </a:cubicBezTo>
                    <a:close/>
                    <a:moveTo>
                      <a:pt x="97" y="15"/>
                    </a:moveTo>
                    <a:cubicBezTo>
                      <a:pt x="97" y="14"/>
                      <a:pt x="98" y="14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7" y="15"/>
                      <a:pt x="97" y="15"/>
                    </a:cubicBezTo>
                    <a:close/>
                    <a:moveTo>
                      <a:pt x="101" y="14"/>
                    </a:moveTo>
                    <a:cubicBezTo>
                      <a:pt x="101" y="14"/>
                      <a:pt x="101" y="13"/>
                      <a:pt x="102" y="13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103" y="13"/>
                      <a:pt x="103" y="13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5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1" y="15"/>
                      <a:pt x="101" y="14"/>
                    </a:cubicBezTo>
                    <a:close/>
                    <a:moveTo>
                      <a:pt x="105" y="13"/>
                    </a:moveTo>
                    <a:cubicBezTo>
                      <a:pt x="105" y="13"/>
                      <a:pt x="105" y="12"/>
                      <a:pt x="106" y="12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2"/>
                      <a:pt x="107" y="12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5" y="14"/>
                      <a:pt x="105" y="13"/>
                    </a:cubicBezTo>
                    <a:close/>
                    <a:moveTo>
                      <a:pt x="109" y="13"/>
                    </a:moveTo>
                    <a:cubicBezTo>
                      <a:pt x="109" y="12"/>
                      <a:pt x="109" y="11"/>
                      <a:pt x="110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10" y="11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3"/>
                      <a:pt x="111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09" y="13"/>
                      <a:pt x="109" y="13"/>
                    </a:cubicBezTo>
                    <a:close/>
                    <a:moveTo>
                      <a:pt x="113" y="12"/>
                    </a:moveTo>
                    <a:cubicBezTo>
                      <a:pt x="113" y="11"/>
                      <a:pt x="113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0"/>
                      <a:pt x="115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2"/>
                      <a:pt x="115" y="12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3" y="13"/>
                      <a:pt x="113" y="12"/>
                      <a:pt x="113" y="12"/>
                    </a:cubicBezTo>
                    <a:close/>
                    <a:moveTo>
                      <a:pt x="117" y="11"/>
                    </a:moveTo>
                    <a:cubicBezTo>
                      <a:pt x="117" y="10"/>
                      <a:pt x="117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9" y="10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7" y="12"/>
                      <a:pt x="117" y="11"/>
                      <a:pt x="117" y="11"/>
                    </a:cubicBezTo>
                    <a:close/>
                    <a:moveTo>
                      <a:pt x="121" y="10"/>
                    </a:moveTo>
                    <a:cubicBezTo>
                      <a:pt x="121" y="10"/>
                      <a:pt x="121" y="9"/>
                      <a:pt x="121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2" y="9"/>
                      <a:pt x="123" y="9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2" y="11"/>
                      <a:pt x="122" y="11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1" y="11"/>
                      <a:pt x="121" y="11"/>
                      <a:pt x="121" y="10"/>
                    </a:cubicBezTo>
                    <a:close/>
                    <a:moveTo>
                      <a:pt x="125" y="9"/>
                    </a:moveTo>
                    <a:cubicBezTo>
                      <a:pt x="124" y="9"/>
                      <a:pt x="125" y="8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6" y="8"/>
                      <a:pt x="126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7" y="10"/>
                      <a:pt x="126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5" y="10"/>
                      <a:pt x="125" y="10"/>
                      <a:pt x="125" y="9"/>
                    </a:cubicBezTo>
                    <a:close/>
                    <a:moveTo>
                      <a:pt x="128" y="9"/>
                    </a:moveTo>
                    <a:cubicBezTo>
                      <a:pt x="128" y="8"/>
                      <a:pt x="129" y="8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30" y="7"/>
                      <a:pt x="130" y="8"/>
                      <a:pt x="130" y="8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1" y="9"/>
                      <a:pt x="130" y="9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0" y="9"/>
                      <a:pt x="130" y="9"/>
                      <a:pt x="129" y="9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29" y="9"/>
                      <a:pt x="129" y="9"/>
                      <a:pt x="128" y="9"/>
                    </a:cubicBezTo>
                    <a:close/>
                    <a:moveTo>
                      <a:pt x="132" y="8"/>
                    </a:moveTo>
                    <a:cubicBezTo>
                      <a:pt x="132" y="7"/>
                      <a:pt x="133" y="7"/>
                      <a:pt x="133" y="7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4" y="7"/>
                      <a:pt x="134" y="7"/>
                      <a:pt x="134" y="8"/>
                    </a:cubicBezTo>
                    <a:cubicBezTo>
                      <a:pt x="134" y="8"/>
                      <a:pt x="134" y="8"/>
                      <a:pt x="134" y="8"/>
                    </a:cubicBezTo>
                    <a:cubicBezTo>
                      <a:pt x="134" y="8"/>
                      <a:pt x="134" y="9"/>
                      <a:pt x="134" y="9"/>
                    </a:cubicBezTo>
                    <a:cubicBezTo>
                      <a:pt x="134" y="9"/>
                      <a:pt x="134" y="9"/>
                      <a:pt x="134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3" y="9"/>
                      <a:pt x="132" y="8"/>
                      <a:pt x="132" y="8"/>
                    </a:cubicBezTo>
                    <a:close/>
                    <a:moveTo>
                      <a:pt x="136" y="7"/>
                    </a:moveTo>
                    <a:cubicBezTo>
                      <a:pt x="136" y="7"/>
                      <a:pt x="137" y="6"/>
                      <a:pt x="137" y="6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8" y="6"/>
                      <a:pt x="138" y="6"/>
                      <a:pt x="138" y="7"/>
                    </a:cubicBezTo>
                    <a:cubicBezTo>
                      <a:pt x="138" y="7"/>
                      <a:pt x="138" y="7"/>
                      <a:pt x="138" y="7"/>
                    </a:cubicBezTo>
                    <a:cubicBezTo>
                      <a:pt x="138" y="7"/>
                      <a:pt x="138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6" y="8"/>
                      <a:pt x="136" y="7"/>
                    </a:cubicBezTo>
                    <a:close/>
                    <a:moveTo>
                      <a:pt x="140" y="6"/>
                    </a:moveTo>
                    <a:cubicBezTo>
                      <a:pt x="140" y="6"/>
                      <a:pt x="140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2" y="5"/>
                      <a:pt x="142" y="5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7"/>
                      <a:pt x="142" y="7"/>
                      <a:pt x="141" y="7"/>
                    </a:cubicBezTo>
                    <a:cubicBezTo>
                      <a:pt x="141" y="7"/>
                      <a:pt x="141" y="7"/>
                      <a:pt x="141" y="7"/>
                    </a:cubicBezTo>
                    <a:cubicBezTo>
                      <a:pt x="141" y="7"/>
                      <a:pt x="141" y="7"/>
                      <a:pt x="141" y="7"/>
                    </a:cubicBezTo>
                    <a:cubicBezTo>
                      <a:pt x="141" y="7"/>
                      <a:pt x="141" y="7"/>
                      <a:pt x="141" y="7"/>
                    </a:cubicBezTo>
                    <a:cubicBezTo>
                      <a:pt x="141" y="7"/>
                      <a:pt x="140" y="7"/>
                      <a:pt x="140" y="6"/>
                    </a:cubicBezTo>
                    <a:close/>
                    <a:moveTo>
                      <a:pt x="144" y="6"/>
                    </a:moveTo>
                    <a:cubicBezTo>
                      <a:pt x="144" y="5"/>
                      <a:pt x="144" y="5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6" y="5"/>
                      <a:pt x="146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6" y="6"/>
                      <a:pt x="146" y="6"/>
                      <a:pt x="145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5" y="6"/>
                      <a:pt x="144" y="6"/>
                      <a:pt x="144" y="6"/>
                    </a:cubicBezTo>
                    <a:close/>
                    <a:moveTo>
                      <a:pt x="148" y="5"/>
                    </a:moveTo>
                    <a:cubicBezTo>
                      <a:pt x="148" y="4"/>
                      <a:pt x="148" y="4"/>
                      <a:pt x="149" y="4"/>
                    </a:cubicBezTo>
                    <a:cubicBezTo>
                      <a:pt x="149" y="4"/>
                      <a:pt x="149" y="4"/>
                      <a:pt x="149" y="4"/>
                    </a:cubicBezTo>
                    <a:cubicBezTo>
                      <a:pt x="149" y="4"/>
                      <a:pt x="150" y="4"/>
                      <a:pt x="150" y="4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5"/>
                      <a:pt x="150" y="5"/>
                      <a:pt x="149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8" y="6"/>
                      <a:pt x="148" y="5"/>
                      <a:pt x="148" y="5"/>
                    </a:cubicBezTo>
                    <a:close/>
                    <a:moveTo>
                      <a:pt x="152" y="4"/>
                    </a:moveTo>
                    <a:cubicBezTo>
                      <a:pt x="152" y="4"/>
                      <a:pt x="152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3"/>
                      <a:pt x="154" y="3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4" y="5"/>
                      <a:pt x="153" y="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2" y="5"/>
                      <a:pt x="152" y="5"/>
                      <a:pt x="152" y="4"/>
                    </a:cubicBezTo>
                    <a:close/>
                    <a:moveTo>
                      <a:pt x="156" y="3"/>
                    </a:moveTo>
                    <a:cubicBezTo>
                      <a:pt x="156" y="3"/>
                      <a:pt x="156" y="2"/>
                      <a:pt x="157" y="2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57" y="2"/>
                      <a:pt x="158" y="2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6" y="4"/>
                      <a:pt x="156" y="4"/>
                      <a:pt x="156" y="3"/>
                    </a:cubicBezTo>
                    <a:close/>
                    <a:moveTo>
                      <a:pt x="160" y="3"/>
                    </a:moveTo>
                    <a:cubicBezTo>
                      <a:pt x="160" y="2"/>
                      <a:pt x="160" y="1"/>
                      <a:pt x="160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1" y="1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3"/>
                      <a:pt x="161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0" y="3"/>
                      <a:pt x="160" y="3"/>
                      <a:pt x="160" y="3"/>
                    </a:cubicBezTo>
                    <a:close/>
                    <a:moveTo>
                      <a:pt x="164" y="2"/>
                    </a:moveTo>
                    <a:cubicBezTo>
                      <a:pt x="163" y="1"/>
                      <a:pt x="164" y="1"/>
                      <a:pt x="164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5" y="0"/>
                      <a:pt x="165" y="1"/>
                      <a:pt x="166" y="1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6" y="2"/>
                      <a:pt x="165" y="2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4" y="3"/>
                      <a:pt x="164" y="2"/>
                      <a:pt x="164" y="2"/>
                    </a:cubicBezTo>
                    <a:close/>
                    <a:moveTo>
                      <a:pt x="167" y="1"/>
                    </a:moveTo>
                    <a:cubicBezTo>
                      <a:pt x="167" y="0"/>
                      <a:pt x="168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69" y="0"/>
                      <a:pt x="169" y="0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70" y="1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8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8" y="2"/>
                      <a:pt x="168" y="1"/>
                      <a:pt x="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32"/>
              <p:cNvSpPr>
                <a:spLocks noEditPoints="1"/>
              </p:cNvSpPr>
              <p:nvPr/>
            </p:nvSpPr>
            <p:spPr bwMode="auto">
              <a:xfrm>
                <a:off x="7432908" y="5313633"/>
                <a:ext cx="2442153" cy="38987"/>
              </a:xfrm>
              <a:custGeom>
                <a:avLst/>
                <a:gdLst>
                  <a:gd name="T0" fmla="*/ 128 w 128"/>
                  <a:gd name="T1" fmla="*/ 1 h 2"/>
                  <a:gd name="T2" fmla="*/ 123 w 128"/>
                  <a:gd name="T3" fmla="*/ 0 h 2"/>
                  <a:gd name="T4" fmla="*/ 123 w 128"/>
                  <a:gd name="T5" fmla="*/ 2 h 2"/>
                  <a:gd name="T6" fmla="*/ 120 w 128"/>
                  <a:gd name="T7" fmla="*/ 1 h 2"/>
                  <a:gd name="T8" fmla="*/ 114 w 128"/>
                  <a:gd name="T9" fmla="*/ 1 h 2"/>
                  <a:gd name="T10" fmla="*/ 115 w 128"/>
                  <a:gd name="T11" fmla="*/ 2 h 2"/>
                  <a:gd name="T12" fmla="*/ 111 w 128"/>
                  <a:gd name="T13" fmla="*/ 0 h 2"/>
                  <a:gd name="T14" fmla="*/ 110 w 128"/>
                  <a:gd name="T15" fmla="*/ 1 h 2"/>
                  <a:gd name="T16" fmla="*/ 108 w 128"/>
                  <a:gd name="T17" fmla="*/ 1 h 2"/>
                  <a:gd name="T18" fmla="*/ 103 w 128"/>
                  <a:gd name="T19" fmla="*/ 0 h 2"/>
                  <a:gd name="T20" fmla="*/ 103 w 128"/>
                  <a:gd name="T21" fmla="*/ 2 h 2"/>
                  <a:gd name="T22" fmla="*/ 100 w 128"/>
                  <a:gd name="T23" fmla="*/ 1 h 2"/>
                  <a:gd name="T24" fmla="*/ 95 w 128"/>
                  <a:gd name="T25" fmla="*/ 1 h 2"/>
                  <a:gd name="T26" fmla="*/ 96 w 128"/>
                  <a:gd name="T27" fmla="*/ 2 h 2"/>
                  <a:gd name="T28" fmla="*/ 92 w 128"/>
                  <a:gd name="T29" fmla="*/ 0 h 2"/>
                  <a:gd name="T30" fmla="*/ 91 w 128"/>
                  <a:gd name="T31" fmla="*/ 1 h 2"/>
                  <a:gd name="T32" fmla="*/ 89 w 128"/>
                  <a:gd name="T33" fmla="*/ 1 h 2"/>
                  <a:gd name="T34" fmla="*/ 84 w 128"/>
                  <a:gd name="T35" fmla="*/ 0 h 2"/>
                  <a:gd name="T36" fmla="*/ 84 w 128"/>
                  <a:gd name="T37" fmla="*/ 2 h 2"/>
                  <a:gd name="T38" fmla="*/ 81 w 128"/>
                  <a:gd name="T39" fmla="*/ 1 h 2"/>
                  <a:gd name="T40" fmla="*/ 75 w 128"/>
                  <a:gd name="T41" fmla="*/ 1 h 2"/>
                  <a:gd name="T42" fmla="*/ 76 w 128"/>
                  <a:gd name="T43" fmla="*/ 2 h 2"/>
                  <a:gd name="T44" fmla="*/ 72 w 128"/>
                  <a:gd name="T45" fmla="*/ 0 h 2"/>
                  <a:gd name="T46" fmla="*/ 71 w 128"/>
                  <a:gd name="T47" fmla="*/ 1 h 2"/>
                  <a:gd name="T48" fmla="*/ 69 w 128"/>
                  <a:gd name="T49" fmla="*/ 1 h 2"/>
                  <a:gd name="T50" fmla="*/ 64 w 128"/>
                  <a:gd name="T51" fmla="*/ 0 h 2"/>
                  <a:gd name="T52" fmla="*/ 64 w 128"/>
                  <a:gd name="T53" fmla="*/ 2 h 2"/>
                  <a:gd name="T54" fmla="*/ 61 w 128"/>
                  <a:gd name="T55" fmla="*/ 1 h 2"/>
                  <a:gd name="T56" fmla="*/ 55 w 128"/>
                  <a:gd name="T57" fmla="*/ 1 h 2"/>
                  <a:gd name="T58" fmla="*/ 56 w 128"/>
                  <a:gd name="T59" fmla="*/ 2 h 2"/>
                  <a:gd name="T60" fmla="*/ 52 w 128"/>
                  <a:gd name="T61" fmla="*/ 0 h 2"/>
                  <a:gd name="T62" fmla="*/ 51 w 128"/>
                  <a:gd name="T63" fmla="*/ 1 h 2"/>
                  <a:gd name="T64" fmla="*/ 49 w 128"/>
                  <a:gd name="T65" fmla="*/ 1 h 2"/>
                  <a:gd name="T66" fmla="*/ 44 w 128"/>
                  <a:gd name="T67" fmla="*/ 0 h 2"/>
                  <a:gd name="T68" fmla="*/ 44 w 128"/>
                  <a:gd name="T69" fmla="*/ 2 h 2"/>
                  <a:gd name="T70" fmla="*/ 41 w 128"/>
                  <a:gd name="T71" fmla="*/ 1 h 2"/>
                  <a:gd name="T72" fmla="*/ 35 w 128"/>
                  <a:gd name="T73" fmla="*/ 1 h 2"/>
                  <a:gd name="T74" fmla="*/ 36 w 128"/>
                  <a:gd name="T75" fmla="*/ 2 h 2"/>
                  <a:gd name="T76" fmla="*/ 32 w 128"/>
                  <a:gd name="T77" fmla="*/ 0 h 2"/>
                  <a:gd name="T78" fmla="*/ 31 w 128"/>
                  <a:gd name="T79" fmla="*/ 1 h 2"/>
                  <a:gd name="T80" fmla="*/ 30 w 128"/>
                  <a:gd name="T81" fmla="*/ 1 h 2"/>
                  <a:gd name="T82" fmla="*/ 25 w 128"/>
                  <a:gd name="T83" fmla="*/ 0 h 2"/>
                  <a:gd name="T84" fmla="*/ 25 w 128"/>
                  <a:gd name="T85" fmla="*/ 2 h 2"/>
                  <a:gd name="T86" fmla="*/ 22 w 128"/>
                  <a:gd name="T87" fmla="*/ 1 h 2"/>
                  <a:gd name="T88" fmla="*/ 16 w 128"/>
                  <a:gd name="T89" fmla="*/ 1 h 2"/>
                  <a:gd name="T90" fmla="*/ 17 w 128"/>
                  <a:gd name="T91" fmla="*/ 2 h 2"/>
                  <a:gd name="T92" fmla="*/ 13 w 128"/>
                  <a:gd name="T93" fmla="*/ 0 h 2"/>
                  <a:gd name="T94" fmla="*/ 12 w 128"/>
                  <a:gd name="T95" fmla="*/ 1 h 2"/>
                  <a:gd name="T96" fmla="*/ 10 w 128"/>
                  <a:gd name="T97" fmla="*/ 1 h 2"/>
                  <a:gd name="T98" fmla="*/ 5 w 128"/>
                  <a:gd name="T99" fmla="*/ 0 h 2"/>
                  <a:gd name="T100" fmla="*/ 5 w 128"/>
                  <a:gd name="T101" fmla="*/ 2 h 2"/>
                  <a:gd name="T102" fmla="*/ 2 w 128"/>
                  <a:gd name="T10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" h="2">
                    <a:moveTo>
                      <a:pt x="126" y="1"/>
                    </a:moveTo>
                    <a:cubicBezTo>
                      <a:pt x="126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8" y="0"/>
                      <a:pt x="128" y="0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2"/>
                      <a:pt x="126" y="1"/>
                      <a:pt x="126" y="1"/>
                    </a:cubicBezTo>
                    <a:close/>
                    <a:moveTo>
                      <a:pt x="122" y="1"/>
                    </a:moveTo>
                    <a:cubicBezTo>
                      <a:pt x="122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4" y="0"/>
                      <a:pt x="124" y="0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1"/>
                      <a:pt x="124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2" y="1"/>
                      <a:pt x="122" y="1"/>
                    </a:cubicBezTo>
                    <a:close/>
                    <a:moveTo>
                      <a:pt x="118" y="1"/>
                    </a:moveTo>
                    <a:cubicBezTo>
                      <a:pt x="118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20" y="0"/>
                      <a:pt x="120" y="0"/>
                      <a:pt x="120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0" y="1"/>
                      <a:pt x="120" y="2"/>
                      <a:pt x="119" y="2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9" y="2"/>
                      <a:pt x="118" y="1"/>
                      <a:pt x="118" y="1"/>
                    </a:cubicBezTo>
                    <a:close/>
                    <a:moveTo>
                      <a:pt x="114" y="1"/>
                    </a:moveTo>
                    <a:cubicBezTo>
                      <a:pt x="114" y="0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6" y="0"/>
                      <a:pt x="116" y="0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4" y="1"/>
                      <a:pt x="114" y="1"/>
                    </a:cubicBezTo>
                    <a:close/>
                    <a:moveTo>
                      <a:pt x="110" y="1"/>
                    </a:moveTo>
                    <a:cubicBezTo>
                      <a:pt x="110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2" y="0"/>
                      <a:pt x="112" y="0"/>
                      <a:pt x="112" y="1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112" y="1"/>
                      <a:pt x="112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0" y="1"/>
                      <a:pt x="110" y="1"/>
                    </a:cubicBezTo>
                    <a:close/>
                    <a:moveTo>
                      <a:pt x="106" y="1"/>
                    </a:moveTo>
                    <a:cubicBezTo>
                      <a:pt x="106" y="0"/>
                      <a:pt x="107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8" y="0"/>
                      <a:pt x="108" y="0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1"/>
                      <a:pt x="108" y="2"/>
                      <a:pt x="107" y="2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6" y="1"/>
                      <a:pt x="106" y="1"/>
                    </a:cubicBezTo>
                    <a:close/>
                    <a:moveTo>
                      <a:pt x="102" y="1"/>
                    </a:moveTo>
                    <a:cubicBezTo>
                      <a:pt x="102" y="0"/>
                      <a:pt x="103" y="0"/>
                      <a:pt x="103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4" y="0"/>
                      <a:pt x="104" y="1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4" y="1"/>
                      <a:pt x="104" y="2"/>
                      <a:pt x="103" y="2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3" y="2"/>
                      <a:pt x="102" y="1"/>
                      <a:pt x="102" y="1"/>
                    </a:cubicBezTo>
                    <a:close/>
                    <a:moveTo>
                      <a:pt x="98" y="1"/>
                    </a:moveTo>
                    <a:cubicBezTo>
                      <a:pt x="98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0" y="0"/>
                      <a:pt x="100" y="0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98" y="1"/>
                      <a:pt x="98" y="1"/>
                    </a:cubicBezTo>
                    <a:close/>
                    <a:moveTo>
                      <a:pt x="95" y="1"/>
                    </a:moveTo>
                    <a:cubicBezTo>
                      <a:pt x="95" y="0"/>
                      <a:pt x="95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7" y="0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6" y="2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5" y="2"/>
                      <a:pt x="95" y="1"/>
                      <a:pt x="95" y="1"/>
                    </a:cubicBezTo>
                    <a:close/>
                    <a:moveTo>
                      <a:pt x="91" y="1"/>
                    </a:moveTo>
                    <a:cubicBezTo>
                      <a:pt x="91" y="0"/>
                      <a:pt x="91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1" y="2"/>
                      <a:pt x="91" y="1"/>
                      <a:pt x="91" y="1"/>
                    </a:cubicBezTo>
                    <a:close/>
                    <a:moveTo>
                      <a:pt x="87" y="1"/>
                    </a:moveTo>
                    <a:cubicBezTo>
                      <a:pt x="87" y="0"/>
                      <a:pt x="87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9" y="0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8" y="2"/>
                      <a:pt x="88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2"/>
                      <a:pt x="87" y="1"/>
                      <a:pt x="87" y="1"/>
                    </a:cubicBezTo>
                    <a:close/>
                    <a:moveTo>
                      <a:pt x="83" y="1"/>
                    </a:moveTo>
                    <a:cubicBezTo>
                      <a:pt x="83" y="0"/>
                      <a:pt x="83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5" y="0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3" y="2"/>
                      <a:pt x="83" y="1"/>
                      <a:pt x="83" y="1"/>
                    </a:cubicBezTo>
                    <a:close/>
                    <a:moveTo>
                      <a:pt x="79" y="1"/>
                    </a:moveTo>
                    <a:cubicBezTo>
                      <a:pt x="79" y="0"/>
                      <a:pt x="79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1"/>
                      <a:pt x="79" y="1"/>
                    </a:cubicBezTo>
                    <a:close/>
                    <a:moveTo>
                      <a:pt x="75" y="1"/>
                    </a:moveTo>
                    <a:cubicBezTo>
                      <a:pt x="75" y="0"/>
                      <a:pt x="75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7" y="0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1"/>
                      <a:pt x="75" y="1"/>
                    </a:cubicBezTo>
                    <a:close/>
                    <a:moveTo>
                      <a:pt x="71" y="1"/>
                    </a:moveTo>
                    <a:cubicBezTo>
                      <a:pt x="71" y="0"/>
                      <a:pt x="71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3" y="0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2"/>
                      <a:pt x="71" y="1"/>
                      <a:pt x="71" y="1"/>
                    </a:cubicBezTo>
                    <a:close/>
                    <a:moveTo>
                      <a:pt x="67" y="1"/>
                    </a:moveTo>
                    <a:cubicBezTo>
                      <a:pt x="67" y="0"/>
                      <a:pt x="67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9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7" y="2"/>
                      <a:pt x="67" y="1"/>
                      <a:pt x="67" y="1"/>
                    </a:cubicBezTo>
                    <a:close/>
                    <a:moveTo>
                      <a:pt x="63" y="1"/>
                    </a:moveTo>
                    <a:cubicBezTo>
                      <a:pt x="63" y="0"/>
                      <a:pt x="63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3" y="2"/>
                      <a:pt x="63" y="1"/>
                      <a:pt x="63" y="1"/>
                    </a:cubicBezTo>
                    <a:close/>
                    <a:moveTo>
                      <a:pt x="59" y="1"/>
                    </a:moveTo>
                    <a:cubicBezTo>
                      <a:pt x="59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0"/>
                      <a:pt x="61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lose/>
                    <a:moveTo>
                      <a:pt x="55" y="1"/>
                    </a:moveTo>
                    <a:cubicBezTo>
                      <a:pt x="55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0"/>
                      <a:pt x="57" y="0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1"/>
                      <a:pt x="55" y="1"/>
                    </a:cubicBezTo>
                    <a:close/>
                    <a:moveTo>
                      <a:pt x="51" y="1"/>
                    </a:moveTo>
                    <a:cubicBezTo>
                      <a:pt x="51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1" y="1"/>
                      <a:pt x="51" y="1"/>
                    </a:cubicBezTo>
                    <a:close/>
                    <a:moveTo>
                      <a:pt x="47" y="1"/>
                    </a:moveTo>
                    <a:cubicBezTo>
                      <a:pt x="47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7" y="1"/>
                      <a:pt x="47" y="1"/>
                    </a:cubicBezTo>
                    <a:close/>
                    <a:moveTo>
                      <a:pt x="43" y="1"/>
                    </a:move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1"/>
                      <a:pt x="43" y="1"/>
                    </a:cubicBezTo>
                    <a:close/>
                    <a:moveTo>
                      <a:pt x="39" y="1"/>
                    </a:move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1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lose/>
                    <a:moveTo>
                      <a:pt x="35" y="1"/>
                    </a:move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5" y="1"/>
                      <a:pt x="35" y="1"/>
                    </a:cubicBezTo>
                    <a:close/>
                    <a:moveTo>
                      <a:pt x="31" y="1"/>
                    </a:moveTo>
                    <a:cubicBezTo>
                      <a:pt x="31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1" y="1"/>
                      <a:pt x="31" y="1"/>
                    </a:cubicBezTo>
                    <a:close/>
                    <a:moveTo>
                      <a:pt x="28" y="1"/>
                    </a:move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lose/>
                    <a:moveTo>
                      <a:pt x="24" y="1"/>
                    </a:moveTo>
                    <a:cubicBezTo>
                      <a:pt x="24" y="0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1"/>
                      <a:pt x="24" y="1"/>
                    </a:cubicBezTo>
                    <a:close/>
                    <a:moveTo>
                      <a:pt x="20" y="1"/>
                    </a:moveTo>
                    <a:cubicBezTo>
                      <a:pt x="20" y="0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34"/>
              <p:cNvSpPr>
                <a:spLocks noEditPoints="1"/>
              </p:cNvSpPr>
              <p:nvPr/>
            </p:nvSpPr>
            <p:spPr bwMode="auto">
              <a:xfrm>
                <a:off x="6763889" y="5313633"/>
                <a:ext cx="3111172" cy="633151"/>
              </a:xfrm>
              <a:custGeom>
                <a:avLst/>
                <a:gdLst>
                  <a:gd name="T0" fmla="*/ 1 w 163"/>
                  <a:gd name="T1" fmla="*/ 33 h 33"/>
                  <a:gd name="T2" fmla="*/ 6 w 163"/>
                  <a:gd name="T3" fmla="*/ 31 h 33"/>
                  <a:gd name="T4" fmla="*/ 8 w 163"/>
                  <a:gd name="T5" fmla="*/ 31 h 33"/>
                  <a:gd name="T6" fmla="*/ 9 w 163"/>
                  <a:gd name="T7" fmla="*/ 31 h 33"/>
                  <a:gd name="T8" fmla="*/ 14 w 163"/>
                  <a:gd name="T9" fmla="*/ 30 h 33"/>
                  <a:gd name="T10" fmla="*/ 17 w 163"/>
                  <a:gd name="T11" fmla="*/ 28 h 33"/>
                  <a:gd name="T12" fmla="*/ 17 w 163"/>
                  <a:gd name="T13" fmla="*/ 30 h 33"/>
                  <a:gd name="T14" fmla="*/ 21 w 163"/>
                  <a:gd name="T15" fmla="*/ 29 h 33"/>
                  <a:gd name="T16" fmla="*/ 25 w 163"/>
                  <a:gd name="T17" fmla="*/ 26 h 33"/>
                  <a:gd name="T18" fmla="*/ 24 w 163"/>
                  <a:gd name="T19" fmla="*/ 28 h 33"/>
                  <a:gd name="T20" fmla="*/ 29 w 163"/>
                  <a:gd name="T21" fmla="*/ 28 h 33"/>
                  <a:gd name="T22" fmla="*/ 34 w 163"/>
                  <a:gd name="T23" fmla="*/ 26 h 33"/>
                  <a:gd name="T24" fmla="*/ 36 w 163"/>
                  <a:gd name="T25" fmla="*/ 25 h 33"/>
                  <a:gd name="T26" fmla="*/ 37 w 163"/>
                  <a:gd name="T27" fmla="*/ 26 h 33"/>
                  <a:gd name="T28" fmla="*/ 41 w 163"/>
                  <a:gd name="T29" fmla="*/ 24 h 33"/>
                  <a:gd name="T30" fmla="*/ 44 w 163"/>
                  <a:gd name="T31" fmla="*/ 23 h 33"/>
                  <a:gd name="T32" fmla="*/ 44 w 163"/>
                  <a:gd name="T33" fmla="*/ 25 h 33"/>
                  <a:gd name="T34" fmla="*/ 49 w 163"/>
                  <a:gd name="T35" fmla="*/ 24 h 33"/>
                  <a:gd name="T36" fmla="*/ 52 w 163"/>
                  <a:gd name="T37" fmla="*/ 21 h 33"/>
                  <a:gd name="T38" fmla="*/ 51 w 163"/>
                  <a:gd name="T39" fmla="*/ 22 h 33"/>
                  <a:gd name="T40" fmla="*/ 56 w 163"/>
                  <a:gd name="T41" fmla="*/ 22 h 33"/>
                  <a:gd name="T42" fmla="*/ 61 w 163"/>
                  <a:gd name="T43" fmla="*/ 21 h 33"/>
                  <a:gd name="T44" fmla="*/ 63 w 163"/>
                  <a:gd name="T45" fmla="*/ 20 h 33"/>
                  <a:gd name="T46" fmla="*/ 64 w 163"/>
                  <a:gd name="T47" fmla="*/ 21 h 33"/>
                  <a:gd name="T48" fmla="*/ 69 w 163"/>
                  <a:gd name="T49" fmla="*/ 19 h 33"/>
                  <a:gd name="T50" fmla="*/ 72 w 163"/>
                  <a:gd name="T51" fmla="*/ 18 h 33"/>
                  <a:gd name="T52" fmla="*/ 72 w 163"/>
                  <a:gd name="T53" fmla="*/ 20 h 33"/>
                  <a:gd name="T54" fmla="*/ 76 w 163"/>
                  <a:gd name="T55" fmla="*/ 19 h 33"/>
                  <a:gd name="T56" fmla="*/ 80 w 163"/>
                  <a:gd name="T57" fmla="*/ 16 h 33"/>
                  <a:gd name="T58" fmla="*/ 79 w 163"/>
                  <a:gd name="T59" fmla="*/ 17 h 33"/>
                  <a:gd name="T60" fmla="*/ 84 w 163"/>
                  <a:gd name="T61" fmla="*/ 17 h 33"/>
                  <a:gd name="T62" fmla="*/ 89 w 163"/>
                  <a:gd name="T63" fmla="*/ 15 h 33"/>
                  <a:gd name="T64" fmla="*/ 90 w 163"/>
                  <a:gd name="T65" fmla="*/ 15 h 33"/>
                  <a:gd name="T66" fmla="*/ 91 w 163"/>
                  <a:gd name="T67" fmla="*/ 16 h 33"/>
                  <a:gd name="T68" fmla="*/ 96 w 163"/>
                  <a:gd name="T69" fmla="*/ 14 h 33"/>
                  <a:gd name="T70" fmla="*/ 99 w 163"/>
                  <a:gd name="T71" fmla="*/ 12 h 33"/>
                  <a:gd name="T72" fmla="*/ 99 w 163"/>
                  <a:gd name="T73" fmla="*/ 14 h 33"/>
                  <a:gd name="T74" fmla="*/ 103 w 163"/>
                  <a:gd name="T75" fmla="*/ 14 h 33"/>
                  <a:gd name="T76" fmla="*/ 107 w 163"/>
                  <a:gd name="T77" fmla="*/ 11 h 33"/>
                  <a:gd name="T78" fmla="*/ 106 w 163"/>
                  <a:gd name="T79" fmla="*/ 12 h 33"/>
                  <a:gd name="T80" fmla="*/ 111 w 163"/>
                  <a:gd name="T81" fmla="*/ 12 h 33"/>
                  <a:gd name="T82" fmla="*/ 116 w 163"/>
                  <a:gd name="T83" fmla="*/ 10 h 33"/>
                  <a:gd name="T84" fmla="*/ 118 w 163"/>
                  <a:gd name="T85" fmla="*/ 10 h 33"/>
                  <a:gd name="T86" fmla="*/ 119 w 163"/>
                  <a:gd name="T87" fmla="*/ 11 h 33"/>
                  <a:gd name="T88" fmla="*/ 124 w 163"/>
                  <a:gd name="T89" fmla="*/ 9 h 33"/>
                  <a:gd name="T90" fmla="*/ 127 w 163"/>
                  <a:gd name="T91" fmla="*/ 7 h 33"/>
                  <a:gd name="T92" fmla="*/ 127 w 163"/>
                  <a:gd name="T93" fmla="*/ 9 h 33"/>
                  <a:gd name="T94" fmla="*/ 131 w 163"/>
                  <a:gd name="T95" fmla="*/ 8 h 33"/>
                  <a:gd name="T96" fmla="*/ 134 w 163"/>
                  <a:gd name="T97" fmla="*/ 6 h 33"/>
                  <a:gd name="T98" fmla="*/ 134 w 163"/>
                  <a:gd name="T99" fmla="*/ 7 h 33"/>
                  <a:gd name="T100" fmla="*/ 139 w 163"/>
                  <a:gd name="T101" fmla="*/ 7 h 33"/>
                  <a:gd name="T102" fmla="*/ 143 w 163"/>
                  <a:gd name="T103" fmla="*/ 5 h 33"/>
                  <a:gd name="T104" fmla="*/ 145 w 163"/>
                  <a:gd name="T105" fmla="*/ 5 h 33"/>
                  <a:gd name="T106" fmla="*/ 146 w 163"/>
                  <a:gd name="T107" fmla="*/ 5 h 33"/>
                  <a:gd name="T108" fmla="*/ 151 w 163"/>
                  <a:gd name="T109" fmla="*/ 3 h 33"/>
                  <a:gd name="T110" fmla="*/ 154 w 163"/>
                  <a:gd name="T111" fmla="*/ 2 h 33"/>
                  <a:gd name="T112" fmla="*/ 154 w 163"/>
                  <a:gd name="T113" fmla="*/ 4 h 33"/>
                  <a:gd name="T114" fmla="*/ 158 w 163"/>
                  <a:gd name="T115" fmla="*/ 3 h 33"/>
                  <a:gd name="T116" fmla="*/ 162 w 163"/>
                  <a:gd name="T117" fmla="*/ 0 h 33"/>
                  <a:gd name="T118" fmla="*/ 161 w 163"/>
                  <a:gd name="T119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3" h="33">
                    <a:moveTo>
                      <a:pt x="0" y="32"/>
                    </a:moveTo>
                    <a:cubicBezTo>
                      <a:pt x="0" y="32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2" y="31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0" y="33"/>
                      <a:pt x="0" y="32"/>
                    </a:cubicBezTo>
                    <a:close/>
                    <a:moveTo>
                      <a:pt x="4" y="31"/>
                    </a:moveTo>
                    <a:cubicBezTo>
                      <a:pt x="4" y="31"/>
                      <a:pt x="4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4" y="32"/>
                      <a:pt x="4" y="31"/>
                    </a:cubicBezTo>
                    <a:close/>
                    <a:moveTo>
                      <a:pt x="8" y="31"/>
                    </a:moveTo>
                    <a:cubicBezTo>
                      <a:pt x="8" y="30"/>
                      <a:pt x="8" y="30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lose/>
                    <a:moveTo>
                      <a:pt x="12" y="30"/>
                    </a:moveTo>
                    <a:cubicBezTo>
                      <a:pt x="12" y="29"/>
                      <a:pt x="12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4" y="29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2" y="30"/>
                      <a:pt x="12" y="30"/>
                    </a:cubicBezTo>
                    <a:close/>
                    <a:moveTo>
                      <a:pt x="16" y="29"/>
                    </a:moveTo>
                    <a:cubicBezTo>
                      <a:pt x="16" y="29"/>
                      <a:pt x="16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30"/>
                      <a:pt x="16" y="30"/>
                      <a:pt x="16" y="29"/>
                    </a:cubicBezTo>
                    <a:close/>
                    <a:moveTo>
                      <a:pt x="20" y="28"/>
                    </a:moveTo>
                    <a:cubicBezTo>
                      <a:pt x="20" y="28"/>
                      <a:pt x="20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2" y="27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9"/>
                      <a:pt x="22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20" y="28"/>
                    </a:cubicBezTo>
                    <a:close/>
                    <a:moveTo>
                      <a:pt x="24" y="28"/>
                    </a:moveTo>
                    <a:cubicBezTo>
                      <a:pt x="24" y="27"/>
                      <a:pt x="24" y="27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6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8"/>
                      <a:pt x="24" y="28"/>
                      <a:pt x="24" y="28"/>
                    </a:cubicBezTo>
                    <a:close/>
                    <a:moveTo>
                      <a:pt x="28" y="27"/>
                    </a:move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30" y="26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8"/>
                      <a:pt x="28" y="27"/>
                      <a:pt x="28" y="27"/>
                    </a:cubicBezTo>
                    <a:close/>
                    <a:moveTo>
                      <a:pt x="32" y="26"/>
                    </a:moveTo>
                    <a:cubicBezTo>
                      <a:pt x="32" y="26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4" y="25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6"/>
                    </a:cubicBezTo>
                    <a:close/>
                    <a:moveTo>
                      <a:pt x="36" y="25"/>
                    </a:moveTo>
                    <a:cubicBezTo>
                      <a:pt x="35" y="25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4"/>
                      <a:pt x="37" y="24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6"/>
                      <a:pt x="36" y="26"/>
                      <a:pt x="36" y="25"/>
                    </a:cubicBezTo>
                    <a:close/>
                    <a:moveTo>
                      <a:pt x="39" y="25"/>
                    </a:moveTo>
                    <a:cubicBezTo>
                      <a:pt x="39" y="24"/>
                      <a:pt x="40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3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39" y="25"/>
                    </a:cubicBezTo>
                    <a:close/>
                    <a:moveTo>
                      <a:pt x="43" y="24"/>
                    </a:moveTo>
                    <a:cubicBezTo>
                      <a:pt x="43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4"/>
                      <a:pt x="43" y="24"/>
                    </a:cubicBezTo>
                    <a:close/>
                    <a:moveTo>
                      <a:pt x="47" y="23"/>
                    </a:moveTo>
                    <a:cubicBezTo>
                      <a:pt x="47" y="23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9" y="22"/>
                      <a:pt x="49" y="22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4"/>
                      <a:pt x="47" y="23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21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1" y="23"/>
                      <a:pt x="51" y="22"/>
                    </a:cubicBezTo>
                    <a:close/>
                    <a:moveTo>
                      <a:pt x="55" y="22"/>
                    </a:moveTo>
                    <a:cubicBezTo>
                      <a:pt x="55" y="21"/>
                      <a:pt x="55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7" y="20"/>
                      <a:pt x="57" y="21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2"/>
                      <a:pt x="57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5" y="22"/>
                      <a:pt x="55" y="22"/>
                    </a:cubicBezTo>
                    <a:close/>
                    <a:moveTo>
                      <a:pt x="59" y="21"/>
                    </a:moveTo>
                    <a:cubicBezTo>
                      <a:pt x="59" y="20"/>
                      <a:pt x="59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1" y="20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59" y="21"/>
                      <a:pt x="59" y="21"/>
                    </a:cubicBezTo>
                    <a:close/>
                    <a:moveTo>
                      <a:pt x="63" y="20"/>
                    </a:moveTo>
                    <a:cubicBezTo>
                      <a:pt x="63" y="20"/>
                      <a:pt x="63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5" y="19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3" y="21"/>
                      <a:pt x="63" y="20"/>
                    </a:cubicBezTo>
                    <a:close/>
                    <a:moveTo>
                      <a:pt x="67" y="19"/>
                    </a:moveTo>
                    <a:cubicBezTo>
                      <a:pt x="67" y="19"/>
                      <a:pt x="67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0"/>
                      <a:pt x="69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0"/>
                      <a:pt x="67" y="20"/>
                      <a:pt x="67" y="19"/>
                    </a:cubicBezTo>
                    <a:close/>
                    <a:moveTo>
                      <a:pt x="71" y="19"/>
                    </a:moveTo>
                    <a:cubicBezTo>
                      <a:pt x="71" y="18"/>
                      <a:pt x="71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7"/>
                      <a:pt x="73" y="18"/>
                      <a:pt x="73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9"/>
                      <a:pt x="73" y="19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1" y="20"/>
                      <a:pt x="71" y="19"/>
                      <a:pt x="71" y="19"/>
                    </a:cubicBezTo>
                    <a:close/>
                    <a:moveTo>
                      <a:pt x="75" y="18"/>
                    </a:moveTo>
                    <a:cubicBezTo>
                      <a:pt x="75" y="17"/>
                      <a:pt x="75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7" y="17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5" y="19"/>
                      <a:pt x="75" y="18"/>
                      <a:pt x="75" y="18"/>
                    </a:cubicBezTo>
                    <a:close/>
                    <a:moveTo>
                      <a:pt x="79" y="17"/>
                    </a:moveTo>
                    <a:cubicBezTo>
                      <a:pt x="79" y="17"/>
                      <a:pt x="79" y="16"/>
                      <a:pt x="80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6"/>
                      <a:pt x="81" y="16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17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7"/>
                    </a:cubicBezTo>
                    <a:close/>
                    <a:moveTo>
                      <a:pt x="83" y="16"/>
                    </a:moveTo>
                    <a:cubicBezTo>
                      <a:pt x="83" y="16"/>
                      <a:pt x="83" y="15"/>
                      <a:pt x="83" y="15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4" y="15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3" y="17"/>
                      <a:pt x="83" y="17"/>
                      <a:pt x="83" y="16"/>
                    </a:cubicBezTo>
                    <a:close/>
                    <a:moveTo>
                      <a:pt x="87" y="16"/>
                    </a:move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8" y="14"/>
                      <a:pt x="88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6"/>
                      <a:pt x="88" y="16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7" y="17"/>
                      <a:pt x="87" y="16"/>
                      <a:pt x="87" y="16"/>
                    </a:cubicBezTo>
                    <a:close/>
                    <a:moveTo>
                      <a:pt x="90" y="15"/>
                    </a:moveTo>
                    <a:cubicBezTo>
                      <a:pt x="90" y="14"/>
                      <a:pt x="91" y="14"/>
                      <a:pt x="91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2" y="14"/>
                      <a:pt x="92" y="14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3" y="15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1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1" y="16"/>
                      <a:pt x="91" y="15"/>
                      <a:pt x="90" y="15"/>
                    </a:cubicBezTo>
                    <a:close/>
                    <a:moveTo>
                      <a:pt x="94" y="14"/>
                    </a:moveTo>
                    <a:cubicBezTo>
                      <a:pt x="94" y="14"/>
                      <a:pt x="95" y="13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6" y="13"/>
                      <a:pt x="96" y="13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5"/>
                      <a:pt x="96" y="15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6" y="15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4" y="14"/>
                    </a:cubicBezTo>
                    <a:close/>
                    <a:moveTo>
                      <a:pt x="98" y="14"/>
                    </a:moveTo>
                    <a:cubicBezTo>
                      <a:pt x="98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100" y="12"/>
                      <a:pt x="100" y="13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0" y="14"/>
                      <a:pt x="100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8" y="14"/>
                      <a:pt x="98" y="14"/>
                    </a:cubicBezTo>
                    <a:close/>
                    <a:moveTo>
                      <a:pt x="102" y="13"/>
                    </a:moveTo>
                    <a:cubicBezTo>
                      <a:pt x="102" y="12"/>
                      <a:pt x="103" y="12"/>
                      <a:pt x="103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1"/>
                      <a:pt x="104" y="12"/>
                      <a:pt x="104" y="12"/>
                    </a:cubicBezTo>
                    <a:cubicBezTo>
                      <a:pt x="104" y="12"/>
                      <a:pt x="104" y="12"/>
                      <a:pt x="104" y="12"/>
                    </a:cubicBezTo>
                    <a:cubicBezTo>
                      <a:pt x="104" y="13"/>
                      <a:pt x="104" y="13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2" y="13"/>
                      <a:pt x="102" y="13"/>
                    </a:cubicBezTo>
                    <a:close/>
                    <a:moveTo>
                      <a:pt x="106" y="12"/>
                    </a:moveTo>
                    <a:cubicBezTo>
                      <a:pt x="106" y="11"/>
                      <a:pt x="106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8" y="11"/>
                      <a:pt x="108" y="11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8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6" y="12"/>
                      <a:pt x="106" y="12"/>
                    </a:cubicBezTo>
                    <a:close/>
                    <a:moveTo>
                      <a:pt x="110" y="11"/>
                    </a:moveTo>
                    <a:cubicBezTo>
                      <a:pt x="110" y="11"/>
                      <a:pt x="110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"/>
                      <a:pt x="112" y="10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1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0" y="12"/>
                      <a:pt x="110" y="11"/>
                    </a:cubicBezTo>
                    <a:close/>
                    <a:moveTo>
                      <a:pt x="114" y="11"/>
                    </a:moveTo>
                    <a:cubicBezTo>
                      <a:pt x="114" y="10"/>
                      <a:pt x="114" y="9"/>
                      <a:pt x="115" y="9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15" y="9"/>
                      <a:pt x="116" y="10"/>
                      <a:pt x="116" y="10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6" y="11"/>
                      <a:pt x="116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1"/>
                      <a:pt x="114" y="11"/>
                      <a:pt x="114" y="11"/>
                    </a:cubicBezTo>
                    <a:close/>
                    <a:moveTo>
                      <a:pt x="118" y="10"/>
                    </a:moveTo>
                    <a:cubicBezTo>
                      <a:pt x="118" y="9"/>
                      <a:pt x="118" y="9"/>
                      <a:pt x="119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9"/>
                      <a:pt x="120" y="9"/>
                      <a:pt x="120" y="9"/>
                    </a:cubicBezTo>
                    <a:cubicBezTo>
                      <a:pt x="120" y="9"/>
                      <a:pt x="120" y="9"/>
                      <a:pt x="120" y="9"/>
                    </a:cubicBezTo>
                    <a:cubicBezTo>
                      <a:pt x="120" y="10"/>
                      <a:pt x="120" y="10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11"/>
                      <a:pt x="118" y="10"/>
                      <a:pt x="118" y="10"/>
                    </a:cubicBezTo>
                    <a:close/>
                    <a:moveTo>
                      <a:pt x="122" y="9"/>
                    </a:moveTo>
                    <a:cubicBezTo>
                      <a:pt x="122" y="8"/>
                      <a:pt x="122" y="8"/>
                      <a:pt x="123" y="8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23" y="8"/>
                      <a:pt x="124" y="8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2" y="10"/>
                      <a:pt x="122" y="10"/>
                      <a:pt x="122" y="9"/>
                    </a:cubicBezTo>
                    <a:close/>
                    <a:moveTo>
                      <a:pt x="126" y="8"/>
                    </a:moveTo>
                    <a:cubicBezTo>
                      <a:pt x="126" y="8"/>
                      <a:pt x="126" y="7"/>
                      <a:pt x="127" y="7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7"/>
                      <a:pt x="128" y="7"/>
                      <a:pt x="128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8"/>
                      <a:pt x="127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6" y="9"/>
                      <a:pt x="126" y="9"/>
                      <a:pt x="126" y="8"/>
                    </a:cubicBezTo>
                    <a:close/>
                    <a:moveTo>
                      <a:pt x="130" y="8"/>
                    </a:moveTo>
                    <a:cubicBezTo>
                      <a:pt x="130" y="7"/>
                      <a:pt x="130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2" y="7"/>
                      <a:pt x="132" y="7"/>
                    </a:cubicBezTo>
                    <a:cubicBezTo>
                      <a:pt x="132" y="7"/>
                      <a:pt x="132" y="7"/>
                      <a:pt x="132" y="7"/>
                    </a:cubicBezTo>
                    <a:cubicBezTo>
                      <a:pt x="132" y="8"/>
                      <a:pt x="131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0" y="8"/>
                      <a:pt x="130" y="8"/>
                      <a:pt x="130" y="8"/>
                    </a:cubicBezTo>
                    <a:close/>
                    <a:moveTo>
                      <a:pt x="134" y="7"/>
                    </a:move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5" y="6"/>
                      <a:pt x="135" y="6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7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4" y="8"/>
                      <a:pt x="134" y="7"/>
                      <a:pt x="134" y="7"/>
                    </a:cubicBezTo>
                    <a:close/>
                    <a:moveTo>
                      <a:pt x="138" y="6"/>
                    </a:moveTo>
                    <a:cubicBezTo>
                      <a:pt x="137" y="6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9" y="5"/>
                      <a:pt x="139" y="5"/>
                      <a:pt x="140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6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8" y="7"/>
                      <a:pt x="138" y="7"/>
                      <a:pt x="138" y="6"/>
                    </a:cubicBezTo>
                    <a:close/>
                    <a:moveTo>
                      <a:pt x="141" y="5"/>
                    </a:moveTo>
                    <a:cubicBezTo>
                      <a:pt x="141" y="5"/>
                      <a:pt x="142" y="4"/>
                      <a:pt x="142" y="4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3" y="4"/>
                      <a:pt x="143" y="4"/>
                      <a:pt x="143" y="5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5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6"/>
                      <a:pt x="142" y="6"/>
                      <a:pt x="141" y="5"/>
                    </a:cubicBezTo>
                    <a:close/>
                    <a:moveTo>
                      <a:pt x="145" y="5"/>
                    </a:moveTo>
                    <a:cubicBezTo>
                      <a:pt x="145" y="4"/>
                      <a:pt x="146" y="4"/>
                      <a:pt x="146" y="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7" y="3"/>
                      <a:pt x="147" y="4"/>
                      <a:pt x="147" y="4"/>
                    </a:cubicBezTo>
                    <a:cubicBezTo>
                      <a:pt x="147" y="4"/>
                      <a:pt x="147" y="4"/>
                      <a:pt x="147" y="4"/>
                    </a:cubicBezTo>
                    <a:cubicBezTo>
                      <a:pt x="147" y="5"/>
                      <a:pt x="147" y="5"/>
                      <a:pt x="147" y="5"/>
                    </a:cubicBezTo>
                    <a:cubicBezTo>
                      <a:pt x="147" y="5"/>
                      <a:pt x="147" y="5"/>
                      <a:pt x="147" y="5"/>
                    </a:cubicBezTo>
                    <a:cubicBezTo>
                      <a:pt x="147" y="5"/>
                      <a:pt x="146" y="5"/>
                      <a:pt x="146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6" y="5"/>
                      <a:pt x="145" y="5"/>
                      <a:pt x="145" y="5"/>
                    </a:cubicBezTo>
                    <a:close/>
                    <a:moveTo>
                      <a:pt x="149" y="4"/>
                    </a:moveTo>
                    <a:cubicBezTo>
                      <a:pt x="149" y="3"/>
                      <a:pt x="150" y="3"/>
                      <a:pt x="150" y="3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4"/>
                      <a:pt x="151" y="5"/>
                      <a:pt x="150" y="5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0" y="5"/>
                      <a:pt x="149" y="4"/>
                      <a:pt x="149" y="4"/>
                    </a:cubicBezTo>
                    <a:close/>
                    <a:moveTo>
                      <a:pt x="153" y="3"/>
                    </a:moveTo>
                    <a:cubicBezTo>
                      <a:pt x="153" y="3"/>
                      <a:pt x="153" y="2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5" y="2"/>
                      <a:pt x="155" y="2"/>
                      <a:pt x="155" y="3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5" y="3"/>
                      <a:pt x="155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3" y="4"/>
                      <a:pt x="153" y="3"/>
                    </a:cubicBezTo>
                    <a:close/>
                    <a:moveTo>
                      <a:pt x="157" y="2"/>
                    </a:moveTo>
                    <a:cubicBezTo>
                      <a:pt x="157" y="2"/>
                      <a:pt x="157" y="1"/>
                      <a:pt x="158" y="1"/>
                    </a:cubicBezTo>
                    <a:cubicBezTo>
                      <a:pt x="158" y="1"/>
                      <a:pt x="158" y="1"/>
                      <a:pt x="158" y="1"/>
                    </a:cubicBezTo>
                    <a:cubicBezTo>
                      <a:pt x="159" y="1"/>
                      <a:pt x="159" y="1"/>
                      <a:pt x="159" y="2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3"/>
                      <a:pt x="159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7" y="3"/>
                      <a:pt x="157" y="2"/>
                    </a:cubicBezTo>
                    <a:close/>
                    <a:moveTo>
                      <a:pt x="161" y="2"/>
                    </a:moveTo>
                    <a:cubicBezTo>
                      <a:pt x="161" y="1"/>
                      <a:pt x="161" y="1"/>
                      <a:pt x="162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62" y="0"/>
                      <a:pt x="163" y="1"/>
                      <a:pt x="163" y="1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2"/>
                      <a:pt x="163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1" y="2"/>
                      <a:pt x="16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36"/>
              <p:cNvSpPr>
                <a:spLocks noEditPoints="1"/>
              </p:cNvSpPr>
              <p:nvPr/>
            </p:nvSpPr>
            <p:spPr bwMode="auto">
              <a:xfrm>
                <a:off x="6763889" y="5928041"/>
                <a:ext cx="3511960" cy="37428"/>
              </a:xfrm>
              <a:custGeom>
                <a:avLst/>
                <a:gdLst>
                  <a:gd name="T0" fmla="*/ 183 w 184"/>
                  <a:gd name="T1" fmla="*/ 2 h 2"/>
                  <a:gd name="T2" fmla="*/ 180 w 184"/>
                  <a:gd name="T3" fmla="*/ 1 h 2"/>
                  <a:gd name="T4" fmla="*/ 175 w 184"/>
                  <a:gd name="T5" fmla="*/ 0 h 2"/>
                  <a:gd name="T6" fmla="*/ 174 w 184"/>
                  <a:gd name="T7" fmla="*/ 1 h 2"/>
                  <a:gd name="T8" fmla="*/ 171 w 184"/>
                  <a:gd name="T9" fmla="*/ 2 h 2"/>
                  <a:gd name="T10" fmla="*/ 168 w 184"/>
                  <a:gd name="T11" fmla="*/ 1 h 2"/>
                  <a:gd name="T12" fmla="*/ 162 w 184"/>
                  <a:gd name="T13" fmla="*/ 0 h 2"/>
                  <a:gd name="T14" fmla="*/ 161 w 184"/>
                  <a:gd name="T15" fmla="*/ 1 h 2"/>
                  <a:gd name="T16" fmla="*/ 158 w 184"/>
                  <a:gd name="T17" fmla="*/ 2 h 2"/>
                  <a:gd name="T18" fmla="*/ 155 w 184"/>
                  <a:gd name="T19" fmla="*/ 1 h 2"/>
                  <a:gd name="T20" fmla="*/ 150 w 184"/>
                  <a:gd name="T21" fmla="*/ 0 h 2"/>
                  <a:gd name="T22" fmla="*/ 149 w 184"/>
                  <a:gd name="T23" fmla="*/ 1 h 2"/>
                  <a:gd name="T24" fmla="*/ 146 w 184"/>
                  <a:gd name="T25" fmla="*/ 2 h 2"/>
                  <a:gd name="T26" fmla="*/ 143 w 184"/>
                  <a:gd name="T27" fmla="*/ 1 h 2"/>
                  <a:gd name="T28" fmla="*/ 138 w 184"/>
                  <a:gd name="T29" fmla="*/ 0 h 2"/>
                  <a:gd name="T30" fmla="*/ 137 w 184"/>
                  <a:gd name="T31" fmla="*/ 1 h 2"/>
                  <a:gd name="T32" fmla="*/ 134 w 184"/>
                  <a:gd name="T33" fmla="*/ 2 h 2"/>
                  <a:gd name="T34" fmla="*/ 131 w 184"/>
                  <a:gd name="T35" fmla="*/ 1 h 2"/>
                  <a:gd name="T36" fmla="*/ 126 w 184"/>
                  <a:gd name="T37" fmla="*/ 0 h 2"/>
                  <a:gd name="T38" fmla="*/ 125 w 184"/>
                  <a:gd name="T39" fmla="*/ 1 h 2"/>
                  <a:gd name="T40" fmla="*/ 122 w 184"/>
                  <a:gd name="T41" fmla="*/ 2 h 2"/>
                  <a:gd name="T42" fmla="*/ 119 w 184"/>
                  <a:gd name="T43" fmla="*/ 1 h 2"/>
                  <a:gd name="T44" fmla="*/ 114 w 184"/>
                  <a:gd name="T45" fmla="*/ 0 h 2"/>
                  <a:gd name="T46" fmla="*/ 113 w 184"/>
                  <a:gd name="T47" fmla="*/ 1 h 2"/>
                  <a:gd name="T48" fmla="*/ 110 w 184"/>
                  <a:gd name="T49" fmla="*/ 2 h 2"/>
                  <a:gd name="T50" fmla="*/ 107 w 184"/>
                  <a:gd name="T51" fmla="*/ 1 h 2"/>
                  <a:gd name="T52" fmla="*/ 102 w 184"/>
                  <a:gd name="T53" fmla="*/ 0 h 2"/>
                  <a:gd name="T54" fmla="*/ 101 w 184"/>
                  <a:gd name="T55" fmla="*/ 1 h 2"/>
                  <a:gd name="T56" fmla="*/ 98 w 184"/>
                  <a:gd name="T57" fmla="*/ 2 h 2"/>
                  <a:gd name="T58" fmla="*/ 95 w 184"/>
                  <a:gd name="T59" fmla="*/ 1 h 2"/>
                  <a:gd name="T60" fmla="*/ 90 w 184"/>
                  <a:gd name="T61" fmla="*/ 0 h 2"/>
                  <a:gd name="T62" fmla="*/ 89 w 184"/>
                  <a:gd name="T63" fmla="*/ 1 h 2"/>
                  <a:gd name="T64" fmla="*/ 86 w 184"/>
                  <a:gd name="T65" fmla="*/ 2 h 2"/>
                  <a:gd name="T66" fmla="*/ 83 w 184"/>
                  <a:gd name="T67" fmla="*/ 1 h 2"/>
                  <a:gd name="T68" fmla="*/ 78 w 184"/>
                  <a:gd name="T69" fmla="*/ 0 h 2"/>
                  <a:gd name="T70" fmla="*/ 77 w 184"/>
                  <a:gd name="T71" fmla="*/ 1 h 2"/>
                  <a:gd name="T72" fmla="*/ 74 w 184"/>
                  <a:gd name="T73" fmla="*/ 2 h 2"/>
                  <a:gd name="T74" fmla="*/ 71 w 184"/>
                  <a:gd name="T75" fmla="*/ 1 h 2"/>
                  <a:gd name="T76" fmla="*/ 66 w 184"/>
                  <a:gd name="T77" fmla="*/ 0 h 2"/>
                  <a:gd name="T78" fmla="*/ 65 w 184"/>
                  <a:gd name="T79" fmla="*/ 1 h 2"/>
                  <a:gd name="T80" fmla="*/ 62 w 184"/>
                  <a:gd name="T81" fmla="*/ 2 h 2"/>
                  <a:gd name="T82" fmla="*/ 59 w 184"/>
                  <a:gd name="T83" fmla="*/ 1 h 2"/>
                  <a:gd name="T84" fmla="*/ 54 w 184"/>
                  <a:gd name="T85" fmla="*/ 0 h 2"/>
                  <a:gd name="T86" fmla="*/ 53 w 184"/>
                  <a:gd name="T87" fmla="*/ 1 h 2"/>
                  <a:gd name="T88" fmla="*/ 50 w 184"/>
                  <a:gd name="T89" fmla="*/ 2 h 2"/>
                  <a:gd name="T90" fmla="*/ 47 w 184"/>
                  <a:gd name="T91" fmla="*/ 1 h 2"/>
                  <a:gd name="T92" fmla="*/ 42 w 184"/>
                  <a:gd name="T93" fmla="*/ 0 h 2"/>
                  <a:gd name="T94" fmla="*/ 41 w 184"/>
                  <a:gd name="T95" fmla="*/ 1 h 2"/>
                  <a:gd name="T96" fmla="*/ 38 w 184"/>
                  <a:gd name="T97" fmla="*/ 2 h 2"/>
                  <a:gd name="T98" fmla="*/ 35 w 184"/>
                  <a:gd name="T99" fmla="*/ 1 h 2"/>
                  <a:gd name="T100" fmla="*/ 30 w 184"/>
                  <a:gd name="T101" fmla="*/ 0 h 2"/>
                  <a:gd name="T102" fmla="*/ 29 w 184"/>
                  <a:gd name="T103" fmla="*/ 1 h 2"/>
                  <a:gd name="T104" fmla="*/ 26 w 184"/>
                  <a:gd name="T105" fmla="*/ 2 h 2"/>
                  <a:gd name="T106" fmla="*/ 23 w 184"/>
                  <a:gd name="T107" fmla="*/ 1 h 2"/>
                  <a:gd name="T108" fmla="*/ 17 w 184"/>
                  <a:gd name="T109" fmla="*/ 0 h 2"/>
                  <a:gd name="T110" fmla="*/ 16 w 184"/>
                  <a:gd name="T111" fmla="*/ 1 h 2"/>
                  <a:gd name="T112" fmla="*/ 13 w 184"/>
                  <a:gd name="T113" fmla="*/ 2 h 2"/>
                  <a:gd name="T114" fmla="*/ 10 w 184"/>
                  <a:gd name="T115" fmla="*/ 1 h 2"/>
                  <a:gd name="T116" fmla="*/ 5 w 184"/>
                  <a:gd name="T117" fmla="*/ 0 h 2"/>
                  <a:gd name="T118" fmla="*/ 4 w 184"/>
                  <a:gd name="T119" fmla="*/ 1 h 2"/>
                  <a:gd name="T120" fmla="*/ 1 w 184"/>
                  <a:gd name="T1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4" h="2">
                    <a:moveTo>
                      <a:pt x="182" y="1"/>
                    </a:moveTo>
                    <a:cubicBezTo>
                      <a:pt x="182" y="0"/>
                      <a:pt x="182" y="0"/>
                      <a:pt x="183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184" y="0"/>
                      <a:pt x="184" y="1"/>
                    </a:cubicBezTo>
                    <a:cubicBezTo>
                      <a:pt x="184" y="1"/>
                      <a:pt x="184" y="1"/>
                      <a:pt x="184" y="1"/>
                    </a:cubicBezTo>
                    <a:cubicBezTo>
                      <a:pt x="184" y="1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2" y="2"/>
                      <a:pt x="182" y="1"/>
                      <a:pt x="182" y="1"/>
                    </a:cubicBezTo>
                    <a:close/>
                    <a:moveTo>
                      <a:pt x="178" y="1"/>
                    </a:moveTo>
                    <a:cubicBezTo>
                      <a:pt x="178" y="0"/>
                      <a:pt x="178" y="0"/>
                      <a:pt x="179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0"/>
                      <a:pt x="180" y="0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79" y="2"/>
                      <a:pt x="179" y="2"/>
                    </a:cubicBezTo>
                    <a:cubicBezTo>
                      <a:pt x="179" y="2"/>
                      <a:pt x="179" y="2"/>
                      <a:pt x="179" y="2"/>
                    </a:cubicBezTo>
                    <a:cubicBezTo>
                      <a:pt x="178" y="2"/>
                      <a:pt x="178" y="1"/>
                      <a:pt x="178" y="1"/>
                    </a:cubicBezTo>
                    <a:close/>
                    <a:moveTo>
                      <a:pt x="174" y="1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75" y="0"/>
                      <a:pt x="176" y="0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5" y="2"/>
                      <a:pt x="175" y="2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4" y="2"/>
                      <a:pt x="174" y="1"/>
                      <a:pt x="174" y="1"/>
                    </a:cubicBezTo>
                    <a:close/>
                    <a:moveTo>
                      <a:pt x="170" y="1"/>
                    </a:moveTo>
                    <a:cubicBezTo>
                      <a:pt x="170" y="0"/>
                      <a:pt x="170" y="0"/>
                      <a:pt x="171" y="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71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1" y="2"/>
                      <a:pt x="171" y="2"/>
                    </a:cubicBezTo>
                    <a:cubicBezTo>
                      <a:pt x="171" y="2"/>
                      <a:pt x="171" y="2"/>
                      <a:pt x="171" y="2"/>
                    </a:cubicBezTo>
                    <a:cubicBezTo>
                      <a:pt x="170" y="2"/>
                      <a:pt x="170" y="1"/>
                      <a:pt x="170" y="1"/>
                    </a:cubicBezTo>
                    <a:close/>
                    <a:moveTo>
                      <a:pt x="166" y="1"/>
                    </a:moveTo>
                    <a:cubicBezTo>
                      <a:pt x="166" y="0"/>
                      <a:pt x="166" y="0"/>
                      <a:pt x="167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7" y="0"/>
                      <a:pt x="168" y="0"/>
                      <a:pt x="168" y="1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1"/>
                      <a:pt x="167" y="2"/>
                      <a:pt x="167" y="2"/>
                    </a:cubicBezTo>
                    <a:cubicBezTo>
                      <a:pt x="167" y="2"/>
                      <a:pt x="167" y="2"/>
                      <a:pt x="167" y="2"/>
                    </a:cubicBezTo>
                    <a:cubicBezTo>
                      <a:pt x="166" y="2"/>
                      <a:pt x="166" y="1"/>
                      <a:pt x="166" y="1"/>
                    </a:cubicBezTo>
                    <a:close/>
                    <a:moveTo>
                      <a:pt x="161" y="1"/>
                    </a:moveTo>
                    <a:cubicBezTo>
                      <a:pt x="161" y="0"/>
                      <a:pt x="162" y="0"/>
                      <a:pt x="162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63" y="0"/>
                      <a:pt x="163" y="0"/>
                      <a:pt x="163" y="1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1"/>
                      <a:pt x="163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1" y="1"/>
                      <a:pt x="161" y="1"/>
                    </a:cubicBezTo>
                    <a:close/>
                    <a:moveTo>
                      <a:pt x="157" y="1"/>
                    </a:moveTo>
                    <a:cubicBezTo>
                      <a:pt x="157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9" y="0"/>
                      <a:pt x="159" y="0"/>
                      <a:pt x="159" y="1"/>
                    </a:cubicBezTo>
                    <a:cubicBezTo>
                      <a:pt x="159" y="1"/>
                      <a:pt x="159" y="1"/>
                      <a:pt x="159" y="1"/>
                    </a:cubicBezTo>
                    <a:cubicBezTo>
                      <a:pt x="159" y="1"/>
                      <a:pt x="159" y="2"/>
                      <a:pt x="158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8" y="2"/>
                      <a:pt x="157" y="1"/>
                      <a:pt x="157" y="1"/>
                    </a:cubicBezTo>
                    <a:close/>
                    <a:moveTo>
                      <a:pt x="153" y="1"/>
                    </a:moveTo>
                    <a:cubicBezTo>
                      <a:pt x="153" y="0"/>
                      <a:pt x="154" y="0"/>
                      <a:pt x="154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5" y="0"/>
                      <a:pt x="155" y="0"/>
                      <a:pt x="155" y="1"/>
                    </a:cubicBezTo>
                    <a:cubicBezTo>
                      <a:pt x="155" y="1"/>
                      <a:pt x="155" y="1"/>
                      <a:pt x="155" y="1"/>
                    </a:cubicBezTo>
                    <a:cubicBezTo>
                      <a:pt x="155" y="1"/>
                      <a:pt x="155" y="2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4" y="2"/>
                      <a:pt x="153" y="1"/>
                      <a:pt x="153" y="1"/>
                    </a:cubicBezTo>
                    <a:close/>
                    <a:moveTo>
                      <a:pt x="149" y="1"/>
                    </a:moveTo>
                    <a:cubicBezTo>
                      <a:pt x="149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1" y="0"/>
                      <a:pt x="151" y="0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2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49" y="1"/>
                      <a:pt x="149" y="1"/>
                    </a:cubicBezTo>
                    <a:close/>
                    <a:moveTo>
                      <a:pt x="145" y="1"/>
                    </a:moveTo>
                    <a:cubicBezTo>
                      <a:pt x="145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7" y="0"/>
                      <a:pt x="147" y="0"/>
                      <a:pt x="147" y="1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7" y="1"/>
                      <a:pt x="147" y="2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5" y="1"/>
                      <a:pt x="145" y="1"/>
                    </a:cubicBezTo>
                    <a:close/>
                    <a:moveTo>
                      <a:pt x="141" y="1"/>
                    </a:moveTo>
                    <a:cubicBezTo>
                      <a:pt x="141" y="0"/>
                      <a:pt x="142" y="0"/>
                      <a:pt x="142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3" y="0"/>
                      <a:pt x="143" y="0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2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1" y="1"/>
                      <a:pt x="141" y="1"/>
                    </a:cubicBezTo>
                    <a:close/>
                    <a:moveTo>
                      <a:pt x="137" y="1"/>
                    </a:moveTo>
                    <a:cubicBezTo>
                      <a:pt x="137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9" y="0"/>
                      <a:pt x="139" y="0"/>
                      <a:pt x="139" y="1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39" y="1"/>
                      <a:pt x="139" y="2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7" y="1"/>
                      <a:pt x="137" y="1"/>
                    </a:cubicBezTo>
                    <a:close/>
                    <a:moveTo>
                      <a:pt x="133" y="1"/>
                    </a:moveTo>
                    <a:cubicBezTo>
                      <a:pt x="133" y="0"/>
                      <a:pt x="134" y="0"/>
                      <a:pt x="134" y="0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5" y="0"/>
                      <a:pt x="135" y="0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2"/>
                      <a:pt x="134" y="2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4" y="2"/>
                      <a:pt x="133" y="1"/>
                      <a:pt x="133" y="1"/>
                    </a:cubicBezTo>
                    <a:close/>
                    <a:moveTo>
                      <a:pt x="129" y="1"/>
                    </a:moveTo>
                    <a:cubicBezTo>
                      <a:pt x="129" y="0"/>
                      <a:pt x="130" y="0"/>
                      <a:pt x="130" y="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0"/>
                      <a:pt x="131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1"/>
                      <a:pt x="131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29" y="1"/>
                      <a:pt x="129" y="1"/>
                    </a:cubicBezTo>
                    <a:close/>
                    <a:moveTo>
                      <a:pt x="125" y="1"/>
                    </a:moveTo>
                    <a:cubicBezTo>
                      <a:pt x="125" y="0"/>
                      <a:pt x="126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7" y="0"/>
                      <a:pt x="127" y="0"/>
                      <a:pt x="127" y="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27" y="1"/>
                      <a:pt x="127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5" y="1"/>
                      <a:pt x="125" y="1"/>
                    </a:cubicBezTo>
                    <a:close/>
                    <a:moveTo>
                      <a:pt x="121" y="1"/>
                    </a:moveTo>
                    <a:cubicBezTo>
                      <a:pt x="121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3" y="0"/>
                      <a:pt x="123" y="0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2"/>
                      <a:pt x="122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2" y="2"/>
                      <a:pt x="121" y="1"/>
                      <a:pt x="121" y="1"/>
                    </a:cubicBezTo>
                    <a:close/>
                    <a:moveTo>
                      <a:pt x="117" y="1"/>
                    </a:moveTo>
                    <a:cubicBezTo>
                      <a:pt x="117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2"/>
                      <a:pt x="118" y="2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7" y="1"/>
                    </a:cubicBezTo>
                    <a:close/>
                    <a:moveTo>
                      <a:pt x="113" y="1"/>
                    </a:moveTo>
                    <a:cubicBezTo>
                      <a:pt x="113" y="0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5" y="0"/>
                      <a:pt x="115" y="0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5" y="1"/>
                      <a:pt x="115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3" y="1"/>
                      <a:pt x="113" y="1"/>
                    </a:cubicBezTo>
                    <a:close/>
                    <a:moveTo>
                      <a:pt x="109" y="1"/>
                    </a:moveTo>
                    <a:cubicBezTo>
                      <a:pt x="109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1" y="0"/>
                      <a:pt x="111" y="0"/>
                      <a:pt x="111" y="1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1"/>
                      <a:pt x="111" y="2"/>
                      <a:pt x="11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09" y="1"/>
                      <a:pt x="109" y="1"/>
                    </a:cubicBezTo>
                    <a:close/>
                    <a:moveTo>
                      <a:pt x="105" y="1"/>
                    </a:moveTo>
                    <a:cubicBezTo>
                      <a:pt x="105" y="0"/>
                      <a:pt x="106" y="0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7" y="0"/>
                      <a:pt x="107" y="0"/>
                      <a:pt x="107" y="1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7" y="1"/>
                      <a:pt x="107" y="2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5" y="1"/>
                      <a:pt x="105" y="1"/>
                    </a:cubicBezTo>
                    <a:close/>
                    <a:moveTo>
                      <a:pt x="101" y="1"/>
                    </a:moveTo>
                    <a:cubicBezTo>
                      <a:pt x="101" y="0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3" y="0"/>
                      <a:pt x="103" y="0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2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1" y="1"/>
                      <a:pt x="101" y="1"/>
                    </a:cubicBezTo>
                    <a:close/>
                    <a:moveTo>
                      <a:pt x="97" y="1"/>
                    </a:moveTo>
                    <a:cubicBezTo>
                      <a:pt x="97" y="0"/>
                      <a:pt x="97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9" y="0"/>
                      <a:pt x="99" y="0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1"/>
                      <a:pt x="97" y="1"/>
                    </a:cubicBezTo>
                    <a:close/>
                    <a:moveTo>
                      <a:pt x="93" y="1"/>
                    </a:moveTo>
                    <a:cubicBezTo>
                      <a:pt x="93" y="0"/>
                      <a:pt x="93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0"/>
                      <a:pt x="95" y="0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2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3" y="2"/>
                      <a:pt x="93" y="1"/>
                      <a:pt x="93" y="1"/>
                    </a:cubicBezTo>
                    <a:close/>
                    <a:moveTo>
                      <a:pt x="89" y="1"/>
                    </a:moveTo>
                    <a:cubicBezTo>
                      <a:pt x="89" y="0"/>
                      <a:pt x="89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1" y="0"/>
                      <a:pt x="91" y="0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2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9" y="2"/>
                      <a:pt x="89" y="1"/>
                      <a:pt x="89" y="1"/>
                    </a:cubicBezTo>
                    <a:close/>
                    <a:moveTo>
                      <a:pt x="85" y="1"/>
                    </a:moveTo>
                    <a:cubicBezTo>
                      <a:pt x="85" y="0"/>
                      <a:pt x="85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7" y="0"/>
                      <a:pt x="87" y="0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2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5" y="2"/>
                      <a:pt x="85" y="1"/>
                      <a:pt x="85" y="1"/>
                    </a:cubicBezTo>
                    <a:close/>
                    <a:moveTo>
                      <a:pt x="81" y="1"/>
                    </a:moveTo>
                    <a:cubicBezTo>
                      <a:pt x="81" y="0"/>
                      <a:pt x="81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2" y="2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1" y="2"/>
                      <a:pt x="81" y="1"/>
                      <a:pt x="81" y="1"/>
                    </a:cubicBezTo>
                    <a:close/>
                    <a:moveTo>
                      <a:pt x="77" y="1"/>
                    </a:moveTo>
                    <a:cubicBezTo>
                      <a:pt x="77" y="0"/>
                      <a:pt x="77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9" y="0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2"/>
                      <a:pt x="77" y="1"/>
                      <a:pt x="77" y="1"/>
                    </a:cubicBezTo>
                    <a:close/>
                    <a:moveTo>
                      <a:pt x="73" y="1"/>
                    </a:moveTo>
                    <a:cubicBezTo>
                      <a:pt x="73" y="0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5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3" y="2"/>
                      <a:pt x="73" y="1"/>
                      <a:pt x="73" y="1"/>
                    </a:cubicBezTo>
                    <a:close/>
                    <a:moveTo>
                      <a:pt x="69" y="1"/>
                    </a:moveTo>
                    <a:cubicBezTo>
                      <a:pt x="69" y="0"/>
                      <a:pt x="69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1" y="0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1"/>
                      <a:pt x="69" y="1"/>
                    </a:cubicBezTo>
                    <a:close/>
                    <a:moveTo>
                      <a:pt x="65" y="1"/>
                    </a:moveTo>
                    <a:cubicBezTo>
                      <a:pt x="65" y="0"/>
                      <a:pt x="65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7" y="0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1"/>
                      <a:pt x="65" y="1"/>
                    </a:cubicBezTo>
                    <a:close/>
                    <a:moveTo>
                      <a:pt x="61" y="1"/>
                    </a:moveTo>
                    <a:cubicBezTo>
                      <a:pt x="61" y="0"/>
                      <a:pt x="61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3" y="0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1" y="1"/>
                      <a:pt x="61" y="1"/>
                    </a:cubicBezTo>
                    <a:close/>
                    <a:moveTo>
                      <a:pt x="57" y="1"/>
                    </a:moveTo>
                    <a:cubicBezTo>
                      <a:pt x="57" y="0"/>
                      <a:pt x="57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9" y="0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7" y="2"/>
                      <a:pt x="57" y="1"/>
                      <a:pt x="57" y="1"/>
                    </a:cubicBezTo>
                    <a:close/>
                    <a:moveTo>
                      <a:pt x="53" y="1"/>
                    </a:moveTo>
                    <a:cubicBezTo>
                      <a:pt x="53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1"/>
                      <a:pt x="53" y="1"/>
                    </a:cubicBezTo>
                    <a:close/>
                    <a:moveTo>
                      <a:pt x="49" y="1"/>
                    </a:moveTo>
                    <a:cubicBezTo>
                      <a:pt x="49" y="0"/>
                      <a:pt x="49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1"/>
                      <a:pt x="49" y="1"/>
                    </a:cubicBezTo>
                    <a:close/>
                    <a:moveTo>
                      <a:pt x="45" y="1"/>
                    </a:moveTo>
                    <a:cubicBezTo>
                      <a:pt x="45" y="0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7" y="0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1"/>
                      <a:pt x="45" y="1"/>
                    </a:cubicBezTo>
                    <a:close/>
                    <a:moveTo>
                      <a:pt x="41" y="1"/>
                    </a:moveTo>
                    <a:cubicBezTo>
                      <a:pt x="41" y="0"/>
                      <a:pt x="41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3" y="0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2"/>
                      <a:pt x="41" y="1"/>
                      <a:pt x="41" y="1"/>
                    </a:cubicBezTo>
                    <a:close/>
                    <a:moveTo>
                      <a:pt x="37" y="1"/>
                    </a:moveTo>
                    <a:cubicBezTo>
                      <a:pt x="37" y="0"/>
                      <a:pt x="37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9" y="0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lose/>
                    <a:moveTo>
                      <a:pt x="33" y="1"/>
                    </a:moveTo>
                    <a:cubicBezTo>
                      <a:pt x="33" y="0"/>
                      <a:pt x="33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5" y="0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1"/>
                      <a:pt x="33" y="1"/>
                    </a:cubicBezTo>
                    <a:close/>
                    <a:moveTo>
                      <a:pt x="29" y="1"/>
                    </a:moveTo>
                    <a:cubicBezTo>
                      <a:pt x="29" y="0"/>
                      <a:pt x="29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1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1"/>
                      <a:pt x="29" y="1"/>
                    </a:cubicBezTo>
                    <a:close/>
                    <a:moveTo>
                      <a:pt x="25" y="1"/>
                    </a:moveTo>
                    <a:cubicBezTo>
                      <a:pt x="25" y="0"/>
                      <a:pt x="25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7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1"/>
                      <a:pt x="25" y="1"/>
                    </a:cubicBezTo>
                    <a:close/>
                    <a:moveTo>
                      <a:pt x="21" y="1"/>
                    </a:moveTo>
                    <a:cubicBezTo>
                      <a:pt x="21" y="0"/>
                      <a:pt x="21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1"/>
                      <a:pt x="21" y="1"/>
                    </a:cubicBezTo>
                    <a:close/>
                    <a:moveTo>
                      <a:pt x="16" y="1"/>
                    </a:move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1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1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711" name="图片 710"/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60319" y="3448232"/>
                <a:ext cx="2073903" cy="2069592"/>
              </a:xfrm>
              <a:prstGeom prst="rect">
                <a:avLst/>
              </a:prstGeom>
            </p:spPr>
          </p:pic>
        </p:grpSp>
      </p:grpSp>
      <p:sp>
        <p:nvSpPr>
          <p:cNvPr id="167" name="任意多边形 166"/>
          <p:cNvSpPr>
            <a:spLocks/>
          </p:cNvSpPr>
          <p:nvPr/>
        </p:nvSpPr>
        <p:spPr bwMode="auto">
          <a:xfrm>
            <a:off x="0" y="-1"/>
            <a:ext cx="12192000" cy="6858001"/>
          </a:xfrm>
          <a:custGeom>
            <a:avLst/>
            <a:gdLst>
              <a:gd name="connsiteX0" fmla="*/ 4133850 w 12192000"/>
              <a:gd name="connsiteY0" fmla="*/ 1574801 h 6858001"/>
              <a:gd name="connsiteX1" fmla="*/ 4133850 w 12192000"/>
              <a:gd name="connsiteY1" fmla="*/ 2517776 h 6858001"/>
              <a:gd name="connsiteX2" fmla="*/ 4133850 w 12192000"/>
              <a:gd name="connsiteY2" fmla="*/ 3678239 h 6858001"/>
              <a:gd name="connsiteX3" fmla="*/ 6018213 w 12192000"/>
              <a:gd name="connsiteY3" fmla="*/ 3678239 h 6858001"/>
              <a:gd name="connsiteX4" fmla="*/ 7902575 w 12192000"/>
              <a:gd name="connsiteY4" fmla="*/ 3678239 h 6858001"/>
              <a:gd name="connsiteX5" fmla="*/ 7902575 w 12192000"/>
              <a:gd name="connsiteY5" fmla="*/ 2517776 h 6858001"/>
              <a:gd name="connsiteX6" fmla="*/ 7902575 w 12192000"/>
              <a:gd name="connsiteY6" fmla="*/ 1574801 h 6858001"/>
              <a:gd name="connsiteX7" fmla="*/ 6018213 w 12192000"/>
              <a:gd name="connsiteY7" fmla="*/ 1574801 h 6858001"/>
              <a:gd name="connsiteX8" fmla="*/ 0 w 12192000"/>
              <a:gd name="connsiteY8" fmla="*/ 0 h 6858001"/>
              <a:gd name="connsiteX9" fmla="*/ 6096000 w 12192000"/>
              <a:gd name="connsiteY9" fmla="*/ 0 h 6858001"/>
              <a:gd name="connsiteX10" fmla="*/ 12192000 w 12192000"/>
              <a:gd name="connsiteY10" fmla="*/ 0 h 6858001"/>
              <a:gd name="connsiteX11" fmla="*/ 12192000 w 12192000"/>
              <a:gd name="connsiteY11" fmla="*/ 3074455 h 6858001"/>
              <a:gd name="connsiteX12" fmla="*/ 12192000 w 12192000"/>
              <a:gd name="connsiteY12" fmla="*/ 6858001 h 6858001"/>
              <a:gd name="connsiteX13" fmla="*/ 6096000 w 12192000"/>
              <a:gd name="connsiteY13" fmla="*/ 6858001 h 6858001"/>
              <a:gd name="connsiteX14" fmla="*/ 0 w 12192000"/>
              <a:gd name="connsiteY14" fmla="*/ 6858001 h 6858001"/>
              <a:gd name="connsiteX15" fmla="*/ 0 w 12192000"/>
              <a:gd name="connsiteY15" fmla="*/ 3074455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2000" h="6858001">
                <a:moveTo>
                  <a:pt x="4133850" y="1574801"/>
                </a:moveTo>
                <a:lnTo>
                  <a:pt x="4133850" y="2517776"/>
                </a:lnTo>
                <a:lnTo>
                  <a:pt x="4133850" y="3678239"/>
                </a:lnTo>
                <a:lnTo>
                  <a:pt x="6018213" y="3678239"/>
                </a:lnTo>
                <a:lnTo>
                  <a:pt x="7902575" y="3678239"/>
                </a:lnTo>
                <a:lnTo>
                  <a:pt x="7902575" y="2517776"/>
                </a:lnTo>
                <a:lnTo>
                  <a:pt x="7902575" y="1574801"/>
                </a:lnTo>
                <a:lnTo>
                  <a:pt x="6018213" y="1574801"/>
                </a:lnTo>
                <a:close/>
                <a:moveTo>
                  <a:pt x="0" y="0"/>
                </a:moveTo>
                <a:lnTo>
                  <a:pt x="6096000" y="0"/>
                </a:lnTo>
                <a:lnTo>
                  <a:pt x="12192000" y="0"/>
                </a:lnTo>
                <a:lnTo>
                  <a:pt x="12192000" y="3074455"/>
                </a:lnTo>
                <a:lnTo>
                  <a:pt x="12192000" y="6858001"/>
                </a:lnTo>
                <a:lnTo>
                  <a:pt x="6096000" y="6858001"/>
                </a:lnTo>
                <a:lnTo>
                  <a:pt x="0" y="6858001"/>
                </a:lnTo>
                <a:lnTo>
                  <a:pt x="0" y="3074455"/>
                </a:lnTo>
                <a:close/>
              </a:path>
            </a:pathLst>
          </a:custGeom>
          <a:solidFill>
            <a:srgbClr val="BCE5E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281" name="组合 280"/>
          <p:cNvGrpSpPr/>
          <p:nvPr/>
        </p:nvGrpSpPr>
        <p:grpSpPr>
          <a:xfrm>
            <a:off x="3985234" y="1395000"/>
            <a:ext cx="4058629" cy="3367141"/>
            <a:chOff x="-494756" y="-521217"/>
            <a:chExt cx="13173884" cy="10929384"/>
          </a:xfrm>
        </p:grpSpPr>
        <p:grpSp>
          <p:nvGrpSpPr>
            <p:cNvPr id="282" name="组合 281"/>
            <p:cNvGrpSpPr/>
            <p:nvPr/>
          </p:nvGrpSpPr>
          <p:grpSpPr>
            <a:xfrm>
              <a:off x="0" y="0"/>
              <a:ext cx="12221497" cy="6858000"/>
              <a:chOff x="2523665" y="898199"/>
              <a:chExt cx="12221497" cy="6858000"/>
            </a:xfrm>
          </p:grpSpPr>
          <p:sp>
            <p:nvSpPr>
              <p:cNvPr id="290" name="矩形 289"/>
              <p:cNvSpPr/>
              <p:nvPr/>
            </p:nvSpPr>
            <p:spPr>
              <a:xfrm>
                <a:off x="2524134" y="898199"/>
                <a:ext cx="12192000" cy="6858000"/>
              </a:xfrm>
              <a:prstGeom prst="rect">
                <a:avLst/>
              </a:prstGeom>
              <a:solidFill>
                <a:srgbClr val="E7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91" name="矩形 290"/>
              <p:cNvSpPr/>
              <p:nvPr/>
            </p:nvSpPr>
            <p:spPr>
              <a:xfrm>
                <a:off x="8649162" y="898199"/>
                <a:ext cx="6096000" cy="6858000"/>
              </a:xfrm>
              <a:prstGeom prst="rect">
                <a:avLst/>
              </a:prstGeom>
              <a:solidFill>
                <a:srgbClr val="B6E0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92" name="矩形 291"/>
              <p:cNvSpPr/>
              <p:nvPr/>
            </p:nvSpPr>
            <p:spPr>
              <a:xfrm>
                <a:off x="2523665" y="898199"/>
                <a:ext cx="6096000" cy="6858000"/>
              </a:xfrm>
              <a:prstGeom prst="rect">
                <a:avLst/>
              </a:prstGeom>
              <a:solidFill>
                <a:srgbClr val="F2C2C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293" name="图片 292"/>
              <p:cNvPicPr>
                <a:picLocks noChangeAspect="1"/>
              </p:cNvPicPr>
              <p:nvPr/>
            </p:nvPicPr>
            <p:blipFill rotWithShape="1">
              <a:blip r:embed="rId5"/>
              <a:srcRect b="21860"/>
              <a:stretch/>
            </p:blipFill>
            <p:spPr>
              <a:xfrm>
                <a:off x="11984014" y="5680624"/>
                <a:ext cx="829414" cy="951625"/>
              </a:xfrm>
              <a:prstGeom prst="rect">
                <a:avLst/>
              </a:prstGeom>
            </p:spPr>
          </p:pic>
          <p:pic>
            <p:nvPicPr>
              <p:cNvPr id="294" name="图片 293"/>
              <p:cNvPicPr>
                <a:picLocks noChangeAspect="1"/>
              </p:cNvPicPr>
              <p:nvPr/>
            </p:nvPicPr>
            <p:blipFill rotWithShape="1">
              <a:blip r:embed="rId6"/>
              <a:srcRect b="21868"/>
              <a:stretch/>
            </p:blipFill>
            <p:spPr>
              <a:xfrm>
                <a:off x="12199728" y="4406574"/>
                <a:ext cx="973356" cy="1208781"/>
              </a:xfrm>
              <a:prstGeom prst="rect">
                <a:avLst/>
              </a:prstGeom>
            </p:spPr>
          </p:pic>
          <p:pic>
            <p:nvPicPr>
              <p:cNvPr id="295" name="图片 294"/>
              <p:cNvPicPr>
                <a:picLocks noChangeAspect="1"/>
              </p:cNvPicPr>
              <p:nvPr/>
            </p:nvPicPr>
            <p:blipFill rotWithShape="1">
              <a:blip r:embed="rId7"/>
              <a:srcRect b="23262"/>
              <a:stretch/>
            </p:blipFill>
            <p:spPr>
              <a:xfrm>
                <a:off x="10709899" y="4591692"/>
                <a:ext cx="1358285" cy="1606604"/>
              </a:xfrm>
              <a:prstGeom prst="rect">
                <a:avLst/>
              </a:prstGeom>
            </p:spPr>
          </p:pic>
          <p:pic>
            <p:nvPicPr>
              <p:cNvPr id="296" name="图片 295"/>
              <p:cNvPicPr>
                <a:picLocks noChangeAspect="1"/>
              </p:cNvPicPr>
              <p:nvPr/>
            </p:nvPicPr>
            <p:blipFill rotWithShape="1">
              <a:blip r:embed="rId8"/>
              <a:srcRect b="24884"/>
              <a:stretch/>
            </p:blipFill>
            <p:spPr>
              <a:xfrm>
                <a:off x="10125752" y="5748054"/>
                <a:ext cx="666082" cy="792665"/>
              </a:xfrm>
              <a:prstGeom prst="rect">
                <a:avLst/>
              </a:prstGeom>
            </p:spPr>
          </p:pic>
          <p:pic>
            <p:nvPicPr>
              <p:cNvPr id="297" name="图片 296"/>
              <p:cNvPicPr>
                <a:picLocks noChangeAspect="1"/>
              </p:cNvPicPr>
              <p:nvPr/>
            </p:nvPicPr>
            <p:blipFill rotWithShape="1">
              <a:blip r:embed="rId9"/>
              <a:srcRect b="25441"/>
              <a:stretch/>
            </p:blipFill>
            <p:spPr>
              <a:xfrm>
                <a:off x="9742067" y="4790624"/>
                <a:ext cx="886654" cy="1012950"/>
              </a:xfrm>
              <a:prstGeom prst="rect">
                <a:avLst/>
              </a:prstGeom>
            </p:spPr>
          </p:pic>
          <p:pic>
            <p:nvPicPr>
              <p:cNvPr id="298" name="图片 297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155868" y="3416775"/>
                <a:ext cx="1197942" cy="1357395"/>
              </a:xfrm>
              <a:prstGeom prst="rect">
                <a:avLst/>
              </a:prstGeom>
            </p:spPr>
          </p:pic>
          <p:pic>
            <p:nvPicPr>
              <p:cNvPr id="299" name="图片 298"/>
              <p:cNvPicPr>
                <a:picLocks noChangeAspect="1"/>
              </p:cNvPicPr>
              <p:nvPr/>
            </p:nvPicPr>
            <p:blipFill rotWithShape="1">
              <a:blip r:embed="rId11"/>
              <a:srcRect b="20921"/>
              <a:stretch/>
            </p:blipFill>
            <p:spPr>
              <a:xfrm>
                <a:off x="11434378" y="3731708"/>
                <a:ext cx="910031" cy="1103444"/>
              </a:xfrm>
              <a:prstGeom prst="rect">
                <a:avLst/>
              </a:prstGeom>
            </p:spPr>
          </p:pic>
          <p:pic>
            <p:nvPicPr>
              <p:cNvPr id="300" name="图片 299"/>
              <p:cNvPicPr>
                <a:picLocks noChangeAspect="1"/>
              </p:cNvPicPr>
              <p:nvPr/>
            </p:nvPicPr>
            <p:blipFill rotWithShape="1">
              <a:blip r:embed="rId12"/>
              <a:srcRect b="20649"/>
              <a:stretch/>
            </p:blipFill>
            <p:spPr>
              <a:xfrm>
                <a:off x="12262533" y="2845736"/>
                <a:ext cx="1129625" cy="1383831"/>
              </a:xfrm>
              <a:prstGeom prst="rect">
                <a:avLst/>
              </a:prstGeom>
            </p:spPr>
          </p:pic>
          <p:pic>
            <p:nvPicPr>
              <p:cNvPr id="301" name="图片 300"/>
              <p:cNvPicPr>
                <a:picLocks noChangeAspect="1"/>
              </p:cNvPicPr>
              <p:nvPr/>
            </p:nvPicPr>
            <p:blipFill rotWithShape="1">
              <a:blip r:embed="rId13"/>
              <a:srcRect b="20653"/>
              <a:stretch/>
            </p:blipFill>
            <p:spPr>
              <a:xfrm>
                <a:off x="11013118" y="2127825"/>
                <a:ext cx="1282660" cy="1504049"/>
              </a:xfrm>
              <a:prstGeom prst="rect">
                <a:avLst/>
              </a:prstGeom>
            </p:spPr>
          </p:pic>
          <p:pic>
            <p:nvPicPr>
              <p:cNvPr id="302" name="图片 301"/>
              <p:cNvPicPr>
                <a:picLocks noChangeAspect="1"/>
              </p:cNvPicPr>
              <p:nvPr/>
            </p:nvPicPr>
            <p:blipFill rotWithShape="1">
              <a:blip r:embed="rId14"/>
              <a:srcRect b="23335"/>
              <a:stretch/>
            </p:blipFill>
            <p:spPr>
              <a:xfrm>
                <a:off x="10136558" y="2562775"/>
                <a:ext cx="674326" cy="817987"/>
              </a:xfrm>
              <a:prstGeom prst="rect">
                <a:avLst/>
              </a:prstGeom>
            </p:spPr>
          </p:pic>
          <p:pic>
            <p:nvPicPr>
              <p:cNvPr id="303" name="图片 302"/>
              <p:cNvPicPr>
                <a:picLocks noChangeAspect="1"/>
              </p:cNvPicPr>
              <p:nvPr/>
            </p:nvPicPr>
            <p:blipFill rotWithShape="1">
              <a:blip r:embed="rId15"/>
              <a:srcRect b="20971"/>
              <a:stretch/>
            </p:blipFill>
            <p:spPr>
              <a:xfrm>
                <a:off x="3894475" y="2099699"/>
                <a:ext cx="1233159" cy="1462932"/>
              </a:xfrm>
              <a:prstGeom prst="rect">
                <a:avLst/>
              </a:prstGeom>
            </p:spPr>
          </p:pic>
          <p:pic>
            <p:nvPicPr>
              <p:cNvPr id="304" name="图片 303"/>
              <p:cNvPicPr>
                <a:picLocks noChangeAspect="1"/>
              </p:cNvPicPr>
              <p:nvPr/>
            </p:nvPicPr>
            <p:blipFill rotWithShape="1">
              <a:blip r:embed="rId16"/>
              <a:srcRect b="22314"/>
              <a:stretch/>
            </p:blipFill>
            <p:spPr>
              <a:xfrm>
                <a:off x="5312205" y="2269800"/>
                <a:ext cx="1275929" cy="1575696"/>
              </a:xfrm>
              <a:prstGeom prst="rect">
                <a:avLst/>
              </a:prstGeom>
            </p:spPr>
          </p:pic>
          <p:pic>
            <p:nvPicPr>
              <p:cNvPr id="305" name="图片 304"/>
              <p:cNvPicPr>
                <a:picLocks noChangeAspect="1"/>
              </p:cNvPicPr>
              <p:nvPr/>
            </p:nvPicPr>
            <p:blipFill rotWithShape="1">
              <a:blip r:embed="rId17"/>
              <a:srcRect b="22543"/>
              <a:stretch/>
            </p:blipFill>
            <p:spPr>
              <a:xfrm>
                <a:off x="6537261" y="3337001"/>
                <a:ext cx="863673" cy="982791"/>
              </a:xfrm>
              <a:prstGeom prst="rect">
                <a:avLst/>
              </a:prstGeom>
            </p:spPr>
          </p:pic>
          <p:pic>
            <p:nvPicPr>
              <p:cNvPr id="306" name="图片 305"/>
              <p:cNvPicPr>
                <a:picLocks noChangeAspect="1"/>
              </p:cNvPicPr>
              <p:nvPr/>
            </p:nvPicPr>
            <p:blipFill rotWithShape="1">
              <a:blip r:embed="rId18"/>
              <a:srcRect b="21096"/>
              <a:stretch/>
            </p:blipFill>
            <p:spPr>
              <a:xfrm>
                <a:off x="4765684" y="3660344"/>
                <a:ext cx="830522" cy="1004311"/>
              </a:xfrm>
              <a:prstGeom prst="rect">
                <a:avLst/>
              </a:prstGeom>
            </p:spPr>
          </p:pic>
          <p:pic>
            <p:nvPicPr>
              <p:cNvPr id="307" name="图片 306"/>
              <p:cNvPicPr>
                <a:picLocks noChangeAspect="1"/>
              </p:cNvPicPr>
              <p:nvPr/>
            </p:nvPicPr>
            <p:blipFill rotWithShape="1">
              <a:blip r:embed="rId19"/>
              <a:srcRect b="22250"/>
              <a:stretch/>
            </p:blipFill>
            <p:spPr>
              <a:xfrm>
                <a:off x="3508384" y="3518863"/>
                <a:ext cx="1174750" cy="1395519"/>
              </a:xfrm>
              <a:prstGeom prst="rect">
                <a:avLst/>
              </a:prstGeom>
            </p:spPr>
          </p:pic>
          <p:pic>
            <p:nvPicPr>
              <p:cNvPr id="308" name="图片 307"/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620287" y="3955301"/>
                <a:ext cx="1183747" cy="1394191"/>
              </a:xfrm>
              <a:prstGeom prst="rect">
                <a:avLst/>
              </a:prstGeom>
            </p:spPr>
          </p:pic>
          <p:pic>
            <p:nvPicPr>
              <p:cNvPr id="309" name="图片 308"/>
              <p:cNvPicPr>
                <a:picLocks noChangeAspect="1"/>
              </p:cNvPicPr>
              <p:nvPr/>
            </p:nvPicPr>
            <p:blipFill rotWithShape="1">
              <a:blip r:embed="rId21"/>
              <a:srcRect b="27774"/>
              <a:stretch/>
            </p:blipFill>
            <p:spPr>
              <a:xfrm>
                <a:off x="6768057" y="4933624"/>
                <a:ext cx="620178" cy="692915"/>
              </a:xfrm>
              <a:prstGeom prst="rect">
                <a:avLst/>
              </a:prstGeom>
            </p:spPr>
          </p:pic>
          <p:pic>
            <p:nvPicPr>
              <p:cNvPr id="310" name="图片 309"/>
              <p:cNvPicPr>
                <a:picLocks noChangeAspect="1"/>
              </p:cNvPicPr>
              <p:nvPr/>
            </p:nvPicPr>
            <p:blipFill rotWithShape="1">
              <a:blip r:embed="rId22"/>
              <a:srcRect b="26328"/>
              <a:stretch/>
            </p:blipFill>
            <p:spPr>
              <a:xfrm>
                <a:off x="4530734" y="4632390"/>
                <a:ext cx="1003300" cy="1149618"/>
              </a:xfrm>
              <a:prstGeom prst="rect">
                <a:avLst/>
              </a:prstGeom>
            </p:spPr>
          </p:pic>
          <p:pic>
            <p:nvPicPr>
              <p:cNvPr id="311" name="图片 310"/>
              <p:cNvPicPr>
                <a:picLocks noChangeAspect="1"/>
              </p:cNvPicPr>
              <p:nvPr/>
            </p:nvPicPr>
            <p:blipFill rotWithShape="1">
              <a:blip r:embed="rId23"/>
              <a:srcRect b="15435"/>
              <a:stretch/>
            </p:blipFill>
            <p:spPr>
              <a:xfrm>
                <a:off x="6011293" y="5435274"/>
                <a:ext cx="817184" cy="1012825"/>
              </a:xfrm>
              <a:prstGeom prst="rect">
                <a:avLst/>
              </a:prstGeom>
            </p:spPr>
          </p:pic>
          <p:pic>
            <p:nvPicPr>
              <p:cNvPr id="312" name="图片 311"/>
              <p:cNvPicPr>
                <a:picLocks noChangeAspect="1"/>
              </p:cNvPicPr>
              <p:nvPr/>
            </p:nvPicPr>
            <p:blipFill rotWithShape="1">
              <a:blip r:embed="rId24"/>
              <a:srcRect b="21098"/>
              <a:stretch/>
            </p:blipFill>
            <p:spPr>
              <a:xfrm>
                <a:off x="4975234" y="5704631"/>
                <a:ext cx="828676" cy="959404"/>
              </a:xfrm>
              <a:prstGeom prst="rect">
                <a:avLst/>
              </a:prstGeom>
            </p:spPr>
          </p:pic>
          <p:sp>
            <p:nvSpPr>
              <p:cNvPr id="313" name="Freeform 620"/>
              <p:cNvSpPr>
                <a:spLocks noEditPoints="1"/>
              </p:cNvSpPr>
              <p:nvPr/>
            </p:nvSpPr>
            <p:spPr bwMode="auto">
              <a:xfrm>
                <a:off x="6726461" y="3049263"/>
                <a:ext cx="3549387" cy="57700"/>
              </a:xfrm>
              <a:custGeom>
                <a:avLst/>
                <a:gdLst>
                  <a:gd name="T0" fmla="*/ 185 w 186"/>
                  <a:gd name="T1" fmla="*/ 3 h 3"/>
                  <a:gd name="T2" fmla="*/ 181 w 186"/>
                  <a:gd name="T3" fmla="*/ 3 h 3"/>
                  <a:gd name="T4" fmla="*/ 177 w 186"/>
                  <a:gd name="T5" fmla="*/ 1 h 3"/>
                  <a:gd name="T6" fmla="*/ 173 w 186"/>
                  <a:gd name="T7" fmla="*/ 1 h 3"/>
                  <a:gd name="T8" fmla="*/ 168 w 186"/>
                  <a:gd name="T9" fmla="*/ 2 h 3"/>
                  <a:gd name="T10" fmla="*/ 168 w 186"/>
                  <a:gd name="T11" fmla="*/ 2 h 3"/>
                  <a:gd name="T12" fmla="*/ 165 w 186"/>
                  <a:gd name="T13" fmla="*/ 3 h 3"/>
                  <a:gd name="T14" fmla="*/ 161 w 186"/>
                  <a:gd name="T15" fmla="*/ 3 h 3"/>
                  <a:gd name="T16" fmla="*/ 158 w 186"/>
                  <a:gd name="T17" fmla="*/ 2 h 3"/>
                  <a:gd name="T18" fmla="*/ 153 w 186"/>
                  <a:gd name="T19" fmla="*/ 1 h 3"/>
                  <a:gd name="T20" fmla="*/ 149 w 186"/>
                  <a:gd name="T21" fmla="*/ 1 h 3"/>
                  <a:gd name="T22" fmla="*/ 144 w 186"/>
                  <a:gd name="T23" fmla="*/ 2 h 3"/>
                  <a:gd name="T24" fmla="*/ 144 w 186"/>
                  <a:gd name="T25" fmla="*/ 2 h 3"/>
                  <a:gd name="T26" fmla="*/ 142 w 186"/>
                  <a:gd name="T27" fmla="*/ 2 h 3"/>
                  <a:gd name="T28" fmla="*/ 138 w 186"/>
                  <a:gd name="T29" fmla="*/ 2 h 3"/>
                  <a:gd name="T30" fmla="*/ 134 w 186"/>
                  <a:gd name="T31" fmla="*/ 2 h 3"/>
                  <a:gd name="T32" fmla="*/ 128 w 186"/>
                  <a:gd name="T33" fmla="*/ 2 h 3"/>
                  <a:gd name="T34" fmla="*/ 124 w 186"/>
                  <a:gd name="T35" fmla="*/ 2 h 3"/>
                  <a:gd name="T36" fmla="*/ 124 w 186"/>
                  <a:gd name="T37" fmla="*/ 2 h 3"/>
                  <a:gd name="T38" fmla="*/ 121 w 186"/>
                  <a:gd name="T39" fmla="*/ 3 h 3"/>
                  <a:gd name="T40" fmla="*/ 117 w 186"/>
                  <a:gd name="T41" fmla="*/ 3 h 3"/>
                  <a:gd name="T42" fmla="*/ 113 w 186"/>
                  <a:gd name="T43" fmla="*/ 1 h 3"/>
                  <a:gd name="T44" fmla="*/ 109 w 186"/>
                  <a:gd name="T45" fmla="*/ 1 h 3"/>
                  <a:gd name="T46" fmla="*/ 105 w 186"/>
                  <a:gd name="T47" fmla="*/ 1 h 3"/>
                  <a:gd name="T48" fmla="*/ 101 w 186"/>
                  <a:gd name="T49" fmla="*/ 3 h 3"/>
                  <a:gd name="T50" fmla="*/ 101 w 186"/>
                  <a:gd name="T51" fmla="*/ 3 h 3"/>
                  <a:gd name="T52" fmla="*/ 97 w 186"/>
                  <a:gd name="T53" fmla="*/ 3 h 3"/>
                  <a:gd name="T54" fmla="*/ 94 w 186"/>
                  <a:gd name="T55" fmla="*/ 2 h 3"/>
                  <a:gd name="T56" fmla="*/ 90 w 186"/>
                  <a:gd name="T57" fmla="*/ 2 h 3"/>
                  <a:gd name="T58" fmla="*/ 85 w 186"/>
                  <a:gd name="T59" fmla="*/ 1 h 3"/>
                  <a:gd name="T60" fmla="*/ 81 w 186"/>
                  <a:gd name="T61" fmla="*/ 1 h 3"/>
                  <a:gd name="T62" fmla="*/ 77 w 186"/>
                  <a:gd name="T63" fmla="*/ 3 h 3"/>
                  <a:gd name="T64" fmla="*/ 77 w 186"/>
                  <a:gd name="T65" fmla="*/ 3 h 3"/>
                  <a:gd name="T66" fmla="*/ 73 w 186"/>
                  <a:gd name="T67" fmla="*/ 3 h 3"/>
                  <a:gd name="T68" fmla="*/ 70 w 186"/>
                  <a:gd name="T69" fmla="*/ 2 h 3"/>
                  <a:gd name="T70" fmla="*/ 65 w 186"/>
                  <a:gd name="T71" fmla="*/ 1 h 3"/>
                  <a:gd name="T72" fmla="*/ 61 w 186"/>
                  <a:gd name="T73" fmla="*/ 1 h 3"/>
                  <a:gd name="T74" fmla="*/ 56 w 186"/>
                  <a:gd name="T75" fmla="*/ 2 h 3"/>
                  <a:gd name="T76" fmla="*/ 56 w 186"/>
                  <a:gd name="T77" fmla="*/ 2 h 3"/>
                  <a:gd name="T78" fmla="*/ 54 w 186"/>
                  <a:gd name="T79" fmla="*/ 2 h 3"/>
                  <a:gd name="T80" fmla="*/ 50 w 186"/>
                  <a:gd name="T81" fmla="*/ 2 h 3"/>
                  <a:gd name="T82" fmla="*/ 45 w 186"/>
                  <a:gd name="T83" fmla="*/ 1 h 3"/>
                  <a:gd name="T84" fmla="*/ 41 w 186"/>
                  <a:gd name="T85" fmla="*/ 0 h 3"/>
                  <a:gd name="T86" fmla="*/ 37 w 186"/>
                  <a:gd name="T87" fmla="*/ 2 h 3"/>
                  <a:gd name="T88" fmla="*/ 37 w 186"/>
                  <a:gd name="T89" fmla="*/ 2 h 3"/>
                  <a:gd name="T90" fmla="*/ 33 w 186"/>
                  <a:gd name="T91" fmla="*/ 2 h 3"/>
                  <a:gd name="T92" fmla="*/ 30 w 186"/>
                  <a:gd name="T93" fmla="*/ 1 h 3"/>
                  <a:gd name="T94" fmla="*/ 26 w 186"/>
                  <a:gd name="T95" fmla="*/ 1 h 3"/>
                  <a:gd name="T96" fmla="*/ 21 w 186"/>
                  <a:gd name="T97" fmla="*/ 0 h 3"/>
                  <a:gd name="T98" fmla="*/ 17 w 186"/>
                  <a:gd name="T99" fmla="*/ 0 h 3"/>
                  <a:gd name="T100" fmla="*/ 12 w 186"/>
                  <a:gd name="T101" fmla="*/ 1 h 3"/>
                  <a:gd name="T102" fmla="*/ 12 w 186"/>
                  <a:gd name="T103" fmla="*/ 1 h 3"/>
                  <a:gd name="T104" fmla="*/ 9 w 186"/>
                  <a:gd name="T105" fmla="*/ 2 h 3"/>
                  <a:gd name="T106" fmla="*/ 5 w 186"/>
                  <a:gd name="T107" fmla="*/ 2 h 3"/>
                  <a:gd name="T108" fmla="*/ 2 w 186"/>
                  <a:gd name="T10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6" h="3">
                    <a:moveTo>
                      <a:pt x="184" y="2"/>
                    </a:moveTo>
                    <a:cubicBezTo>
                      <a:pt x="184" y="1"/>
                      <a:pt x="185" y="1"/>
                      <a:pt x="185" y="1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6" y="1"/>
                      <a:pt x="186" y="1"/>
                      <a:pt x="186" y="2"/>
                    </a:cubicBezTo>
                    <a:cubicBezTo>
                      <a:pt x="186" y="2"/>
                      <a:pt x="186" y="2"/>
                      <a:pt x="186" y="2"/>
                    </a:cubicBezTo>
                    <a:cubicBezTo>
                      <a:pt x="186" y="3"/>
                      <a:pt x="186" y="3"/>
                      <a:pt x="185" y="3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185" y="3"/>
                      <a:pt x="184" y="3"/>
                      <a:pt x="184" y="2"/>
                    </a:cubicBezTo>
                    <a:close/>
                    <a:moveTo>
                      <a:pt x="180" y="2"/>
                    </a:moveTo>
                    <a:cubicBezTo>
                      <a:pt x="180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2" y="1"/>
                      <a:pt x="182" y="1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3"/>
                      <a:pt x="182" y="3"/>
                      <a:pt x="181" y="3"/>
                    </a:cubicBezTo>
                    <a:cubicBezTo>
                      <a:pt x="181" y="3"/>
                      <a:pt x="181" y="3"/>
                      <a:pt x="181" y="3"/>
                    </a:cubicBezTo>
                    <a:cubicBezTo>
                      <a:pt x="181" y="3"/>
                      <a:pt x="180" y="3"/>
                      <a:pt x="180" y="2"/>
                    </a:cubicBezTo>
                    <a:close/>
                    <a:moveTo>
                      <a:pt x="177" y="3"/>
                    </a:moveTo>
                    <a:cubicBezTo>
                      <a:pt x="177" y="3"/>
                      <a:pt x="176" y="3"/>
                      <a:pt x="176" y="2"/>
                    </a:cubicBezTo>
                    <a:cubicBezTo>
                      <a:pt x="176" y="2"/>
                      <a:pt x="176" y="2"/>
                      <a:pt x="176" y="2"/>
                    </a:cubicBezTo>
                    <a:cubicBezTo>
                      <a:pt x="176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8" y="1"/>
                      <a:pt x="178" y="1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3"/>
                      <a:pt x="178" y="3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lose/>
                    <a:moveTo>
                      <a:pt x="172" y="2"/>
                    </a:moveTo>
                    <a:cubicBezTo>
                      <a:pt x="172" y="1"/>
                      <a:pt x="173" y="1"/>
                      <a:pt x="173" y="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4" y="1"/>
                      <a:pt x="174" y="1"/>
                      <a:pt x="174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3" y="3"/>
                    </a:cubicBezTo>
                    <a:cubicBezTo>
                      <a:pt x="173" y="3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2" y="2"/>
                    </a:cubicBezTo>
                    <a:close/>
                    <a:moveTo>
                      <a:pt x="168" y="2"/>
                    </a:moveTo>
                    <a:cubicBezTo>
                      <a:pt x="168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70" y="1"/>
                      <a:pt x="170" y="1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8" y="2"/>
                      <a:pt x="168" y="2"/>
                    </a:cubicBezTo>
                    <a:close/>
                    <a:moveTo>
                      <a:pt x="164" y="2"/>
                    </a:moveTo>
                    <a:cubicBezTo>
                      <a:pt x="164" y="1"/>
                      <a:pt x="165" y="1"/>
                      <a:pt x="165" y="1"/>
                    </a:cubicBezTo>
                    <a:cubicBezTo>
                      <a:pt x="165" y="1"/>
                      <a:pt x="165" y="1"/>
                      <a:pt x="165" y="1"/>
                    </a:cubicBezTo>
                    <a:cubicBezTo>
                      <a:pt x="166" y="1"/>
                      <a:pt x="166" y="1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4" y="2"/>
                      <a:pt x="164" y="2"/>
                    </a:cubicBezTo>
                    <a:close/>
                    <a:moveTo>
                      <a:pt x="160" y="2"/>
                    </a:moveTo>
                    <a:cubicBezTo>
                      <a:pt x="160" y="1"/>
                      <a:pt x="161" y="1"/>
                      <a:pt x="161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2" y="1"/>
                      <a:pt x="162" y="1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0" y="2"/>
                      <a:pt x="160" y="2"/>
                    </a:cubicBezTo>
                    <a:close/>
                    <a:moveTo>
                      <a:pt x="156" y="2"/>
                    </a:moveTo>
                    <a:cubicBezTo>
                      <a:pt x="156" y="1"/>
                      <a:pt x="157" y="1"/>
                      <a:pt x="157" y="1"/>
                    </a:cubicBezTo>
                    <a:cubicBezTo>
                      <a:pt x="157" y="1"/>
                      <a:pt x="157" y="1"/>
                      <a:pt x="157" y="1"/>
                    </a:cubicBezTo>
                    <a:cubicBezTo>
                      <a:pt x="158" y="1"/>
                      <a:pt x="158" y="1"/>
                      <a:pt x="158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8" y="2"/>
                      <a:pt x="158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6" y="2"/>
                      <a:pt x="156" y="2"/>
                    </a:cubicBezTo>
                    <a:close/>
                    <a:moveTo>
                      <a:pt x="153" y="3"/>
                    </a:moveTo>
                    <a:cubicBezTo>
                      <a:pt x="153" y="3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1"/>
                      <a:pt x="153" y="1"/>
                      <a:pt x="153" y="1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4" y="1"/>
                      <a:pt x="154" y="1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4" y="2"/>
                      <a:pt x="154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lose/>
                    <a:moveTo>
                      <a:pt x="148" y="2"/>
                    </a:moveTo>
                    <a:cubicBezTo>
                      <a:pt x="148" y="1"/>
                      <a:pt x="149" y="1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50" y="1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50" y="3"/>
                      <a:pt x="149" y="3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9" y="3"/>
                      <a:pt x="148" y="2"/>
                      <a:pt x="148" y="2"/>
                    </a:cubicBezTo>
                    <a:close/>
                    <a:moveTo>
                      <a:pt x="144" y="2"/>
                    </a:moveTo>
                    <a:cubicBezTo>
                      <a:pt x="144" y="1"/>
                      <a:pt x="145" y="1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6" y="1"/>
                      <a:pt x="146" y="1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4" y="2"/>
                      <a:pt x="144" y="2"/>
                    </a:cubicBezTo>
                    <a:close/>
                    <a:moveTo>
                      <a:pt x="141" y="3"/>
                    </a:moveTo>
                    <a:cubicBezTo>
                      <a:pt x="141" y="3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1"/>
                      <a:pt x="141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42" y="1"/>
                      <a:pt x="142" y="1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2" y="3"/>
                      <a:pt x="141" y="3"/>
                    </a:cubicBezTo>
                    <a:cubicBezTo>
                      <a:pt x="141" y="3"/>
                      <a:pt x="141" y="3"/>
                      <a:pt x="141" y="3"/>
                    </a:cubicBezTo>
                    <a:close/>
                    <a:moveTo>
                      <a:pt x="136" y="2"/>
                    </a:moveTo>
                    <a:cubicBezTo>
                      <a:pt x="136" y="1"/>
                      <a:pt x="137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8" y="1"/>
                      <a:pt x="138" y="1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6" y="2"/>
                      <a:pt x="136" y="2"/>
                    </a:cubicBezTo>
                    <a:close/>
                    <a:moveTo>
                      <a:pt x="132" y="2"/>
                    </a:moveTo>
                    <a:cubicBezTo>
                      <a:pt x="132" y="1"/>
                      <a:pt x="133" y="1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1"/>
                      <a:pt x="134" y="1"/>
                      <a:pt x="134" y="2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4" y="2"/>
                      <a:pt x="134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2" y="2"/>
                      <a:pt x="132" y="2"/>
                    </a:cubicBezTo>
                    <a:close/>
                    <a:moveTo>
                      <a:pt x="129" y="3"/>
                    </a:moveTo>
                    <a:cubicBezTo>
                      <a:pt x="129" y="3"/>
                      <a:pt x="128" y="2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30" y="1"/>
                      <a:pt x="130" y="1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lose/>
                    <a:moveTo>
                      <a:pt x="124" y="2"/>
                    </a:moveTo>
                    <a:cubicBezTo>
                      <a:pt x="124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6" y="1"/>
                      <a:pt x="126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4" y="2"/>
                      <a:pt x="124" y="2"/>
                    </a:cubicBezTo>
                    <a:close/>
                    <a:moveTo>
                      <a:pt x="120" y="2"/>
                    </a:moveTo>
                    <a:cubicBezTo>
                      <a:pt x="120" y="1"/>
                      <a:pt x="121" y="1"/>
                      <a:pt x="121" y="1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2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2" y="2"/>
                      <a:pt x="122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21" y="3"/>
                      <a:pt x="120" y="2"/>
                      <a:pt x="120" y="2"/>
                    </a:cubicBezTo>
                    <a:close/>
                    <a:moveTo>
                      <a:pt x="116" y="2"/>
                    </a:moveTo>
                    <a:cubicBezTo>
                      <a:pt x="116" y="1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8" y="1"/>
                      <a:pt x="118" y="1"/>
                      <a:pt x="118" y="2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2"/>
                      <a:pt x="118" y="3"/>
                      <a:pt x="117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7" y="3"/>
                      <a:pt x="116" y="2"/>
                      <a:pt x="116" y="2"/>
                    </a:cubicBezTo>
                    <a:close/>
                    <a:moveTo>
                      <a:pt x="113" y="3"/>
                    </a:moveTo>
                    <a:cubicBezTo>
                      <a:pt x="113" y="3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1"/>
                      <a:pt x="113" y="1"/>
                      <a:pt x="113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4" y="1"/>
                      <a:pt x="114" y="1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3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lose/>
                    <a:moveTo>
                      <a:pt x="108" y="2"/>
                    </a:moveTo>
                    <a:cubicBezTo>
                      <a:pt x="108" y="1"/>
                      <a:pt x="109" y="1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10" y="1"/>
                      <a:pt x="110" y="1"/>
                      <a:pt x="11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10" y="3"/>
                      <a:pt x="109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3"/>
                      <a:pt x="108" y="2"/>
                      <a:pt x="108" y="2"/>
                    </a:cubicBezTo>
                    <a:close/>
                    <a:moveTo>
                      <a:pt x="104" y="2"/>
                    </a:moveTo>
                    <a:cubicBezTo>
                      <a:pt x="104" y="1"/>
                      <a:pt x="104" y="1"/>
                      <a:pt x="105" y="1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6" y="1"/>
                      <a:pt x="106" y="1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6" y="3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4" y="3"/>
                      <a:pt x="104" y="2"/>
                      <a:pt x="104" y="2"/>
                    </a:cubicBezTo>
                    <a:close/>
                    <a:moveTo>
                      <a:pt x="101" y="3"/>
                    </a:moveTo>
                    <a:cubicBezTo>
                      <a:pt x="100" y="3"/>
                      <a:pt x="100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1"/>
                      <a:pt x="100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2" y="1"/>
                      <a:pt x="102" y="1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lose/>
                    <a:moveTo>
                      <a:pt x="96" y="2"/>
                    </a:moveTo>
                    <a:cubicBezTo>
                      <a:pt x="96" y="1"/>
                      <a:pt x="96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3"/>
                      <a:pt x="96" y="2"/>
                      <a:pt x="96" y="2"/>
                    </a:cubicBezTo>
                    <a:close/>
                    <a:moveTo>
                      <a:pt x="92" y="2"/>
                    </a:moveTo>
                    <a:cubicBezTo>
                      <a:pt x="92" y="1"/>
                      <a:pt x="92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4" y="1"/>
                      <a:pt x="94" y="1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4" y="2"/>
                      <a:pt x="94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3"/>
                      <a:pt x="92" y="2"/>
                      <a:pt x="92" y="2"/>
                    </a:cubicBezTo>
                    <a:close/>
                    <a:moveTo>
                      <a:pt x="88" y="2"/>
                    </a:moveTo>
                    <a:cubicBezTo>
                      <a:pt x="88" y="1"/>
                      <a:pt x="88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1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2"/>
                      <a:pt x="90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2"/>
                      <a:pt x="88" y="2"/>
                    </a:cubicBezTo>
                    <a:close/>
                    <a:moveTo>
                      <a:pt x="84" y="2"/>
                    </a:moveTo>
                    <a:cubicBezTo>
                      <a:pt x="84" y="1"/>
                      <a:pt x="84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3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4" y="2"/>
                      <a:pt x="84" y="2"/>
                    </a:cubicBezTo>
                    <a:close/>
                    <a:moveTo>
                      <a:pt x="80" y="2"/>
                    </a:moveTo>
                    <a:cubicBezTo>
                      <a:pt x="80" y="1"/>
                      <a:pt x="80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2" y="1"/>
                      <a:pt x="82" y="1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2"/>
                      <a:pt x="82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0" y="3"/>
                      <a:pt x="80" y="2"/>
                      <a:pt x="80" y="2"/>
                    </a:cubicBezTo>
                    <a:close/>
                    <a:moveTo>
                      <a:pt x="77" y="3"/>
                    </a:moveTo>
                    <a:cubicBezTo>
                      <a:pt x="76" y="3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1"/>
                      <a:pt x="76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8" y="1"/>
                      <a:pt x="78" y="1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3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lose/>
                    <a:moveTo>
                      <a:pt x="72" y="2"/>
                    </a:moveTo>
                    <a:cubicBezTo>
                      <a:pt x="72" y="1"/>
                      <a:pt x="72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2" y="3"/>
                      <a:pt x="72" y="2"/>
                      <a:pt x="72" y="2"/>
                    </a:cubicBezTo>
                    <a:close/>
                    <a:moveTo>
                      <a:pt x="68" y="2"/>
                    </a:moveTo>
                    <a:cubicBezTo>
                      <a:pt x="68" y="1"/>
                      <a:pt x="68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2"/>
                      <a:pt x="68" y="2"/>
                    </a:cubicBezTo>
                    <a:close/>
                    <a:moveTo>
                      <a:pt x="65" y="3"/>
                    </a:moveTo>
                    <a:cubicBezTo>
                      <a:pt x="64" y="3"/>
                      <a:pt x="64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1"/>
                      <a:pt x="64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lose/>
                    <a:moveTo>
                      <a:pt x="60" y="2"/>
                    </a:moveTo>
                    <a:cubicBezTo>
                      <a:pt x="60" y="1"/>
                      <a:pt x="60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2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3"/>
                      <a:pt x="60" y="2"/>
                      <a:pt x="60" y="2"/>
                    </a:cubicBezTo>
                    <a:close/>
                    <a:moveTo>
                      <a:pt x="56" y="2"/>
                    </a:moveTo>
                    <a:cubicBezTo>
                      <a:pt x="56" y="1"/>
                      <a:pt x="56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8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2"/>
                      <a:pt x="56" y="2"/>
                    </a:cubicBezTo>
                    <a:close/>
                    <a:moveTo>
                      <a:pt x="53" y="3"/>
                    </a:moveTo>
                    <a:cubicBezTo>
                      <a:pt x="52" y="3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1"/>
                      <a:pt x="52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4" y="1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lose/>
                    <a:moveTo>
                      <a:pt x="48" y="2"/>
                    </a:moveTo>
                    <a:cubicBezTo>
                      <a:pt x="48" y="1"/>
                      <a:pt x="48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50" y="1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2"/>
                      <a:pt x="48" y="2"/>
                    </a:cubicBezTo>
                    <a:close/>
                    <a:moveTo>
                      <a:pt x="44" y="2"/>
                    </a:moveTo>
                    <a:cubicBezTo>
                      <a:pt x="44" y="1"/>
                      <a:pt x="44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6" y="1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lose/>
                    <a:moveTo>
                      <a:pt x="40" y="1"/>
                    </a:moveTo>
                    <a:cubicBezTo>
                      <a:pt x="40" y="1"/>
                      <a:pt x="40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40" y="1"/>
                    </a:cubicBezTo>
                    <a:close/>
                    <a:moveTo>
                      <a:pt x="37" y="2"/>
                    </a:move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lose/>
                    <a:moveTo>
                      <a:pt x="32" y="1"/>
                    </a:moveTo>
                    <a:cubicBezTo>
                      <a:pt x="32" y="1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1"/>
                    </a:cubicBezTo>
                    <a:close/>
                    <a:moveTo>
                      <a:pt x="28" y="1"/>
                    </a:moveTo>
                    <a:cubicBezTo>
                      <a:pt x="28" y="1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1"/>
                    </a:cubicBezTo>
                    <a:close/>
                    <a:moveTo>
                      <a:pt x="24" y="1"/>
                    </a:moveTo>
                    <a:cubicBezTo>
                      <a:pt x="24" y="1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1"/>
                    </a:cubicBezTo>
                    <a:close/>
                    <a:moveTo>
                      <a:pt x="20" y="1"/>
                    </a:moveTo>
                    <a:cubicBezTo>
                      <a:pt x="20" y="1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622"/>
              <p:cNvSpPr>
                <a:spLocks noEditPoints="1"/>
              </p:cNvSpPr>
              <p:nvPr/>
            </p:nvSpPr>
            <p:spPr bwMode="auto">
              <a:xfrm>
                <a:off x="7432908" y="3088250"/>
                <a:ext cx="2861654" cy="746993"/>
              </a:xfrm>
              <a:custGeom>
                <a:avLst/>
                <a:gdLst>
                  <a:gd name="T0" fmla="*/ 2 w 150"/>
                  <a:gd name="T1" fmla="*/ 39 h 39"/>
                  <a:gd name="T2" fmla="*/ 6 w 150"/>
                  <a:gd name="T3" fmla="*/ 36 h 39"/>
                  <a:gd name="T4" fmla="*/ 8 w 150"/>
                  <a:gd name="T5" fmla="*/ 36 h 39"/>
                  <a:gd name="T6" fmla="*/ 9 w 150"/>
                  <a:gd name="T7" fmla="*/ 37 h 39"/>
                  <a:gd name="T8" fmla="*/ 14 w 150"/>
                  <a:gd name="T9" fmla="*/ 35 h 39"/>
                  <a:gd name="T10" fmla="*/ 17 w 150"/>
                  <a:gd name="T11" fmla="*/ 33 h 39"/>
                  <a:gd name="T12" fmla="*/ 17 w 150"/>
                  <a:gd name="T13" fmla="*/ 35 h 39"/>
                  <a:gd name="T14" fmla="*/ 21 w 150"/>
                  <a:gd name="T15" fmla="*/ 34 h 39"/>
                  <a:gd name="T16" fmla="*/ 24 w 150"/>
                  <a:gd name="T17" fmla="*/ 31 h 39"/>
                  <a:gd name="T18" fmla="*/ 24 w 150"/>
                  <a:gd name="T19" fmla="*/ 32 h 39"/>
                  <a:gd name="T20" fmla="*/ 29 w 150"/>
                  <a:gd name="T21" fmla="*/ 32 h 39"/>
                  <a:gd name="T22" fmla="*/ 33 w 150"/>
                  <a:gd name="T23" fmla="*/ 30 h 39"/>
                  <a:gd name="T24" fmla="*/ 35 w 150"/>
                  <a:gd name="T25" fmla="*/ 29 h 39"/>
                  <a:gd name="T26" fmla="*/ 36 w 150"/>
                  <a:gd name="T27" fmla="*/ 30 h 39"/>
                  <a:gd name="T28" fmla="*/ 41 w 150"/>
                  <a:gd name="T29" fmla="*/ 28 h 39"/>
                  <a:gd name="T30" fmla="*/ 44 w 150"/>
                  <a:gd name="T31" fmla="*/ 26 h 39"/>
                  <a:gd name="T32" fmla="*/ 44 w 150"/>
                  <a:gd name="T33" fmla="*/ 28 h 39"/>
                  <a:gd name="T34" fmla="*/ 48 w 150"/>
                  <a:gd name="T35" fmla="*/ 27 h 39"/>
                  <a:gd name="T36" fmla="*/ 52 w 150"/>
                  <a:gd name="T37" fmla="*/ 24 h 39"/>
                  <a:gd name="T38" fmla="*/ 51 w 150"/>
                  <a:gd name="T39" fmla="*/ 25 h 39"/>
                  <a:gd name="T40" fmla="*/ 56 w 150"/>
                  <a:gd name="T41" fmla="*/ 25 h 39"/>
                  <a:gd name="T42" fmla="*/ 61 w 150"/>
                  <a:gd name="T43" fmla="*/ 23 h 39"/>
                  <a:gd name="T44" fmla="*/ 62 w 150"/>
                  <a:gd name="T45" fmla="*/ 22 h 39"/>
                  <a:gd name="T46" fmla="*/ 63 w 150"/>
                  <a:gd name="T47" fmla="*/ 23 h 39"/>
                  <a:gd name="T48" fmla="*/ 68 w 150"/>
                  <a:gd name="T49" fmla="*/ 21 h 39"/>
                  <a:gd name="T50" fmla="*/ 71 w 150"/>
                  <a:gd name="T51" fmla="*/ 19 h 39"/>
                  <a:gd name="T52" fmla="*/ 71 w 150"/>
                  <a:gd name="T53" fmla="*/ 21 h 39"/>
                  <a:gd name="T54" fmla="*/ 75 w 150"/>
                  <a:gd name="T55" fmla="*/ 20 h 39"/>
                  <a:gd name="T56" fmla="*/ 79 w 150"/>
                  <a:gd name="T57" fmla="*/ 17 h 39"/>
                  <a:gd name="T58" fmla="*/ 78 w 150"/>
                  <a:gd name="T59" fmla="*/ 19 h 39"/>
                  <a:gd name="T60" fmla="*/ 83 w 150"/>
                  <a:gd name="T61" fmla="*/ 18 h 39"/>
                  <a:gd name="T62" fmla="*/ 88 w 150"/>
                  <a:gd name="T63" fmla="*/ 16 h 39"/>
                  <a:gd name="T64" fmla="*/ 89 w 150"/>
                  <a:gd name="T65" fmla="*/ 16 h 39"/>
                  <a:gd name="T66" fmla="*/ 90 w 150"/>
                  <a:gd name="T67" fmla="*/ 16 h 39"/>
                  <a:gd name="T68" fmla="*/ 95 w 150"/>
                  <a:gd name="T69" fmla="*/ 14 h 39"/>
                  <a:gd name="T70" fmla="*/ 98 w 150"/>
                  <a:gd name="T71" fmla="*/ 13 h 39"/>
                  <a:gd name="T72" fmla="*/ 98 w 150"/>
                  <a:gd name="T73" fmla="*/ 15 h 39"/>
                  <a:gd name="T74" fmla="*/ 102 w 150"/>
                  <a:gd name="T75" fmla="*/ 14 h 39"/>
                  <a:gd name="T76" fmla="*/ 106 w 150"/>
                  <a:gd name="T77" fmla="*/ 11 h 39"/>
                  <a:gd name="T78" fmla="*/ 105 w 150"/>
                  <a:gd name="T79" fmla="*/ 12 h 39"/>
                  <a:gd name="T80" fmla="*/ 110 w 150"/>
                  <a:gd name="T81" fmla="*/ 12 h 39"/>
                  <a:gd name="T82" fmla="*/ 115 w 150"/>
                  <a:gd name="T83" fmla="*/ 9 h 39"/>
                  <a:gd name="T84" fmla="*/ 117 w 150"/>
                  <a:gd name="T85" fmla="*/ 9 h 39"/>
                  <a:gd name="T86" fmla="*/ 118 w 150"/>
                  <a:gd name="T87" fmla="*/ 10 h 39"/>
                  <a:gd name="T88" fmla="*/ 122 w 150"/>
                  <a:gd name="T89" fmla="*/ 7 h 39"/>
                  <a:gd name="T90" fmla="*/ 125 w 150"/>
                  <a:gd name="T91" fmla="*/ 6 h 39"/>
                  <a:gd name="T92" fmla="*/ 125 w 150"/>
                  <a:gd name="T93" fmla="*/ 8 h 39"/>
                  <a:gd name="T94" fmla="*/ 129 w 150"/>
                  <a:gd name="T95" fmla="*/ 7 h 39"/>
                  <a:gd name="T96" fmla="*/ 133 w 150"/>
                  <a:gd name="T97" fmla="*/ 4 h 39"/>
                  <a:gd name="T98" fmla="*/ 132 w 150"/>
                  <a:gd name="T99" fmla="*/ 5 h 39"/>
                  <a:gd name="T100" fmla="*/ 137 w 150"/>
                  <a:gd name="T101" fmla="*/ 5 h 39"/>
                  <a:gd name="T102" fmla="*/ 142 w 150"/>
                  <a:gd name="T103" fmla="*/ 3 h 39"/>
                  <a:gd name="T104" fmla="*/ 144 w 150"/>
                  <a:gd name="T105" fmla="*/ 2 h 39"/>
                  <a:gd name="T106" fmla="*/ 145 w 150"/>
                  <a:gd name="T107" fmla="*/ 3 h 39"/>
                  <a:gd name="T108" fmla="*/ 149 w 150"/>
                  <a:gd name="T10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0" h="39">
                    <a:moveTo>
                      <a:pt x="1" y="38"/>
                    </a:moveTo>
                    <a:cubicBezTo>
                      <a:pt x="0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7"/>
                      <a:pt x="2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8"/>
                      <a:pt x="1" y="38"/>
                    </a:cubicBezTo>
                    <a:close/>
                    <a:moveTo>
                      <a:pt x="4" y="37"/>
                    </a:moveTo>
                    <a:cubicBezTo>
                      <a:pt x="4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7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5" y="38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5" y="37"/>
                      <a:pt x="4" y="37"/>
                    </a:cubicBezTo>
                    <a:close/>
                    <a:moveTo>
                      <a:pt x="8" y="36"/>
                    </a:moveTo>
                    <a:cubicBezTo>
                      <a:pt x="8" y="35"/>
                      <a:pt x="8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8" y="36"/>
                      <a:pt x="8" y="36"/>
                    </a:cubicBezTo>
                    <a:close/>
                    <a:moveTo>
                      <a:pt x="12" y="35"/>
                    </a:moveTo>
                    <a:cubicBezTo>
                      <a:pt x="12" y="35"/>
                      <a:pt x="12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2" y="35"/>
                      <a:pt x="12" y="35"/>
                    </a:cubicBezTo>
                    <a:close/>
                    <a:moveTo>
                      <a:pt x="16" y="34"/>
                    </a:moveTo>
                    <a:cubicBezTo>
                      <a:pt x="16" y="34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8" y="33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6" y="35"/>
                      <a:pt x="16" y="34"/>
                    </a:cubicBezTo>
                    <a:close/>
                    <a:moveTo>
                      <a:pt x="20" y="33"/>
                    </a:moveTo>
                    <a:cubicBezTo>
                      <a:pt x="20" y="33"/>
                      <a:pt x="20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2" y="32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34"/>
                      <a:pt x="20" y="34"/>
                      <a:pt x="20" y="33"/>
                    </a:cubicBezTo>
                    <a:close/>
                    <a:moveTo>
                      <a:pt x="24" y="32"/>
                    </a:moveTo>
                    <a:cubicBezTo>
                      <a:pt x="24" y="32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1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4" y="33"/>
                      <a:pt x="24" y="33"/>
                      <a:pt x="24" y="32"/>
                    </a:cubicBezTo>
                    <a:close/>
                    <a:moveTo>
                      <a:pt x="28" y="31"/>
                    </a:moveTo>
                    <a:cubicBezTo>
                      <a:pt x="27" y="31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29" y="30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8" y="32"/>
                      <a:pt x="28" y="32"/>
                      <a:pt x="28" y="31"/>
                    </a:cubicBezTo>
                    <a:close/>
                    <a:moveTo>
                      <a:pt x="31" y="30"/>
                    </a:moveTo>
                    <a:cubicBezTo>
                      <a:pt x="31" y="30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1" y="30"/>
                    </a:cubicBezTo>
                    <a:close/>
                    <a:moveTo>
                      <a:pt x="35" y="29"/>
                    </a:moveTo>
                    <a:cubicBezTo>
                      <a:pt x="35" y="29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7" y="28"/>
                      <a:pt x="37" y="28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5" y="30"/>
                      <a:pt x="35" y="29"/>
                    </a:cubicBezTo>
                    <a:close/>
                    <a:moveTo>
                      <a:pt x="39" y="28"/>
                    </a:moveTo>
                    <a:cubicBezTo>
                      <a:pt x="39" y="28"/>
                      <a:pt x="39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1" y="27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39" y="29"/>
                      <a:pt x="39" y="28"/>
                    </a:cubicBezTo>
                    <a:close/>
                    <a:moveTo>
                      <a:pt x="43" y="27"/>
                    </a:moveTo>
                    <a:cubicBezTo>
                      <a:pt x="43" y="27"/>
                      <a:pt x="43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5" y="26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3" y="28"/>
                      <a:pt x="43" y="27"/>
                    </a:cubicBezTo>
                    <a:close/>
                    <a:moveTo>
                      <a:pt x="47" y="26"/>
                    </a:moveTo>
                    <a:cubicBezTo>
                      <a:pt x="47" y="26"/>
                      <a:pt x="47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9" y="25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7" y="27"/>
                      <a:pt x="47" y="27"/>
                      <a:pt x="47" y="26"/>
                    </a:cubicBezTo>
                    <a:close/>
                    <a:moveTo>
                      <a:pt x="51" y="25"/>
                    </a:moveTo>
                    <a:cubicBezTo>
                      <a:pt x="51" y="25"/>
                      <a:pt x="51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3" y="24"/>
                      <a:pt x="53" y="25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6"/>
                      <a:pt x="51" y="26"/>
                      <a:pt x="51" y="25"/>
                    </a:cubicBezTo>
                    <a:close/>
                    <a:moveTo>
                      <a:pt x="55" y="24"/>
                    </a:moveTo>
                    <a:cubicBezTo>
                      <a:pt x="55" y="24"/>
                      <a:pt x="55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7" y="23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5" y="25"/>
                      <a:pt x="55" y="25"/>
                      <a:pt x="55" y="24"/>
                    </a:cubicBezTo>
                    <a:close/>
                    <a:moveTo>
                      <a:pt x="59" y="23"/>
                    </a:moveTo>
                    <a:cubicBezTo>
                      <a:pt x="58" y="23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0" y="22"/>
                      <a:pt x="60" y="22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59" y="24"/>
                      <a:pt x="59" y="24"/>
                      <a:pt x="59" y="23"/>
                    </a:cubicBezTo>
                    <a:close/>
                    <a:moveTo>
                      <a:pt x="62" y="22"/>
                    </a:moveTo>
                    <a:cubicBezTo>
                      <a:pt x="62" y="22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1"/>
                      <a:pt x="64" y="21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2" y="22"/>
                    </a:cubicBezTo>
                    <a:close/>
                    <a:moveTo>
                      <a:pt x="66" y="22"/>
                    </a:moveTo>
                    <a:cubicBezTo>
                      <a:pt x="66" y="21"/>
                      <a:pt x="66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8" y="20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2"/>
                      <a:pt x="66" y="22"/>
                    </a:cubicBezTo>
                    <a:close/>
                    <a:moveTo>
                      <a:pt x="70" y="21"/>
                    </a:moveTo>
                    <a:cubicBezTo>
                      <a:pt x="70" y="20"/>
                      <a:pt x="70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1"/>
                      <a:pt x="72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0" y="21"/>
                      <a:pt x="70" y="21"/>
                    </a:cubicBezTo>
                    <a:close/>
                    <a:moveTo>
                      <a:pt x="74" y="20"/>
                    </a:moveTo>
                    <a:cubicBezTo>
                      <a:pt x="74" y="19"/>
                      <a:pt x="74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20"/>
                      <a:pt x="76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4" y="20"/>
                      <a:pt x="74" y="20"/>
                    </a:cubicBezTo>
                    <a:close/>
                    <a:moveTo>
                      <a:pt x="78" y="19"/>
                    </a:moveTo>
                    <a:cubicBezTo>
                      <a:pt x="78" y="18"/>
                      <a:pt x="78" y="18"/>
                      <a:pt x="79" y="17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9"/>
                      <a:pt x="80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19"/>
                      <a:pt x="78" y="19"/>
                      <a:pt x="78" y="19"/>
                    </a:cubicBezTo>
                    <a:close/>
                    <a:moveTo>
                      <a:pt x="82" y="18"/>
                    </a:moveTo>
                    <a:cubicBezTo>
                      <a:pt x="82" y="17"/>
                      <a:pt x="82" y="17"/>
                      <a:pt x="82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3" y="16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8"/>
                      <a:pt x="82" y="18"/>
                      <a:pt x="82" y="18"/>
                    </a:cubicBezTo>
                    <a:close/>
                    <a:moveTo>
                      <a:pt x="86" y="17"/>
                    </a:moveTo>
                    <a:cubicBezTo>
                      <a:pt x="85" y="16"/>
                      <a:pt x="86" y="16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5"/>
                      <a:pt x="87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7"/>
                      <a:pt x="86" y="17"/>
                      <a:pt x="86" y="17"/>
                    </a:cubicBezTo>
                    <a:close/>
                    <a:moveTo>
                      <a:pt x="89" y="16"/>
                    </a:moveTo>
                    <a:cubicBezTo>
                      <a:pt x="89" y="15"/>
                      <a:pt x="90" y="15"/>
                      <a:pt x="90" y="14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1" y="14"/>
                      <a:pt x="91" y="15"/>
                      <a:pt x="91" y="15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2" y="16"/>
                      <a:pt x="91" y="16"/>
                      <a:pt x="91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1" y="16"/>
                      <a:pt x="91" y="16"/>
                      <a:pt x="90" y="16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0" y="16"/>
                      <a:pt x="90" y="16"/>
                      <a:pt x="89" y="16"/>
                    </a:cubicBezTo>
                    <a:close/>
                    <a:moveTo>
                      <a:pt x="93" y="15"/>
                    </a:moveTo>
                    <a:cubicBezTo>
                      <a:pt x="93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3"/>
                      <a:pt x="95" y="14"/>
                      <a:pt x="95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4" y="15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3" y="15"/>
                      <a:pt x="93" y="15"/>
                    </a:cubicBezTo>
                    <a:close/>
                    <a:moveTo>
                      <a:pt x="97" y="14"/>
                    </a:moveTo>
                    <a:cubicBezTo>
                      <a:pt x="97" y="13"/>
                      <a:pt x="97" y="13"/>
                      <a:pt x="98" y="13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2"/>
                      <a:pt x="99" y="13"/>
                      <a:pt x="99" y="13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9" y="14"/>
                      <a:pt x="99" y="14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7" y="14"/>
                      <a:pt x="97" y="14"/>
                    </a:cubicBezTo>
                    <a:close/>
                    <a:moveTo>
                      <a:pt x="101" y="13"/>
                    </a:moveTo>
                    <a:cubicBezTo>
                      <a:pt x="101" y="12"/>
                      <a:pt x="101" y="12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1"/>
                      <a:pt x="103" y="12"/>
                      <a:pt x="103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3" y="13"/>
                      <a:pt x="103" y="13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4"/>
                      <a:pt x="101" y="13"/>
                      <a:pt x="101" y="13"/>
                    </a:cubicBezTo>
                    <a:close/>
                    <a:moveTo>
                      <a:pt x="105" y="12"/>
                    </a:moveTo>
                    <a:cubicBezTo>
                      <a:pt x="105" y="11"/>
                      <a:pt x="105" y="11"/>
                      <a:pt x="106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0"/>
                      <a:pt x="107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12"/>
                      <a:pt x="107" y="12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5" y="13"/>
                      <a:pt x="105" y="12"/>
                      <a:pt x="105" y="12"/>
                    </a:cubicBezTo>
                    <a:close/>
                    <a:moveTo>
                      <a:pt x="109" y="11"/>
                    </a:moveTo>
                    <a:cubicBezTo>
                      <a:pt x="109" y="10"/>
                      <a:pt x="109" y="10"/>
                      <a:pt x="110" y="10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0" y="10"/>
                      <a:pt x="111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1"/>
                      <a:pt x="111" y="11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09" y="12"/>
                      <a:pt x="109" y="11"/>
                      <a:pt x="109" y="11"/>
                    </a:cubicBezTo>
                    <a:close/>
                    <a:moveTo>
                      <a:pt x="113" y="10"/>
                    </a:move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4" y="9"/>
                      <a:pt x="115" y="9"/>
                      <a:pt x="115" y="9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15" y="10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3" y="11"/>
                      <a:pt x="113" y="10"/>
                      <a:pt x="113" y="10"/>
                    </a:cubicBezTo>
                    <a:close/>
                    <a:moveTo>
                      <a:pt x="117" y="9"/>
                    </a:moveTo>
                    <a:cubicBezTo>
                      <a:pt x="116" y="8"/>
                      <a:pt x="117" y="8"/>
                      <a:pt x="117" y="8"/>
                    </a:cubicBezTo>
                    <a:cubicBezTo>
                      <a:pt x="117" y="8"/>
                      <a:pt x="117" y="8"/>
                      <a:pt x="117" y="8"/>
                    </a:cubicBezTo>
                    <a:cubicBezTo>
                      <a:pt x="118" y="8"/>
                      <a:pt x="118" y="8"/>
                      <a:pt x="119" y="8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9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7" y="10"/>
                      <a:pt x="117" y="9"/>
                      <a:pt x="117" y="9"/>
                    </a:cubicBezTo>
                    <a:close/>
                    <a:moveTo>
                      <a:pt x="120" y="8"/>
                    </a:moveTo>
                    <a:cubicBezTo>
                      <a:pt x="120" y="7"/>
                      <a:pt x="121" y="7"/>
                      <a:pt x="121" y="7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8"/>
                      <a:pt x="122" y="9"/>
                      <a:pt x="122" y="9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2" y="9"/>
                      <a:pt x="121" y="9"/>
                      <a:pt x="121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9"/>
                      <a:pt x="121" y="8"/>
                      <a:pt x="120" y="8"/>
                    </a:cubicBezTo>
                    <a:close/>
                    <a:moveTo>
                      <a:pt x="124" y="7"/>
                    </a:moveTo>
                    <a:cubicBezTo>
                      <a:pt x="124" y="6"/>
                      <a:pt x="124" y="6"/>
                      <a:pt x="125" y="6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6" y="6"/>
                      <a:pt x="126" y="6"/>
                      <a:pt x="126" y="7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7"/>
                      <a:pt x="126" y="8"/>
                      <a:pt x="126" y="8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5" y="8"/>
                      <a:pt x="124" y="7"/>
                      <a:pt x="124" y="7"/>
                    </a:cubicBezTo>
                    <a:close/>
                    <a:moveTo>
                      <a:pt x="128" y="6"/>
                    </a:moveTo>
                    <a:cubicBezTo>
                      <a:pt x="128" y="6"/>
                      <a:pt x="128" y="5"/>
                      <a:pt x="129" y="5"/>
                    </a:cubicBezTo>
                    <a:cubicBezTo>
                      <a:pt x="129" y="5"/>
                      <a:pt x="129" y="5"/>
                      <a:pt x="129" y="5"/>
                    </a:cubicBezTo>
                    <a:cubicBezTo>
                      <a:pt x="129" y="5"/>
                      <a:pt x="130" y="5"/>
                      <a:pt x="130" y="6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30" y="6"/>
                      <a:pt x="130" y="7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29" y="7"/>
                      <a:pt x="128" y="6"/>
                      <a:pt x="128" y="6"/>
                    </a:cubicBezTo>
                    <a:close/>
                    <a:moveTo>
                      <a:pt x="132" y="5"/>
                    </a:moveTo>
                    <a:cubicBezTo>
                      <a:pt x="132" y="5"/>
                      <a:pt x="132" y="4"/>
                      <a:pt x="133" y="4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3" y="4"/>
                      <a:pt x="134" y="4"/>
                      <a:pt x="134" y="5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4" y="5"/>
                      <a:pt x="134" y="6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3" y="6"/>
                      <a:pt x="132" y="6"/>
                      <a:pt x="132" y="5"/>
                    </a:cubicBezTo>
                    <a:close/>
                    <a:moveTo>
                      <a:pt x="136" y="4"/>
                    </a:moveTo>
                    <a:cubicBezTo>
                      <a:pt x="136" y="4"/>
                      <a:pt x="136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8" y="3"/>
                      <a:pt x="138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8" y="4"/>
                      <a:pt x="138" y="5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6" y="5"/>
                      <a:pt x="136" y="5"/>
                      <a:pt x="136" y="4"/>
                    </a:cubicBezTo>
                    <a:close/>
                    <a:moveTo>
                      <a:pt x="140" y="3"/>
                    </a:moveTo>
                    <a:cubicBezTo>
                      <a:pt x="140" y="3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1" y="2"/>
                      <a:pt x="142" y="2"/>
                      <a:pt x="142" y="3"/>
                    </a:cubicBezTo>
                    <a:cubicBezTo>
                      <a:pt x="142" y="3"/>
                      <a:pt x="142" y="3"/>
                      <a:pt x="142" y="3"/>
                    </a:cubicBezTo>
                    <a:cubicBezTo>
                      <a:pt x="142" y="3"/>
                      <a:pt x="142" y="4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0" y="4"/>
                      <a:pt x="140" y="4"/>
                      <a:pt x="140" y="3"/>
                    </a:cubicBezTo>
                    <a:close/>
                    <a:moveTo>
                      <a:pt x="144" y="2"/>
                    </a:moveTo>
                    <a:cubicBezTo>
                      <a:pt x="143" y="2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5" y="1"/>
                      <a:pt x="145" y="1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5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3"/>
                      <a:pt x="144" y="3"/>
                      <a:pt x="144" y="2"/>
                    </a:cubicBezTo>
                    <a:close/>
                    <a:moveTo>
                      <a:pt x="147" y="1"/>
                    </a:moveTo>
                    <a:cubicBezTo>
                      <a:pt x="147" y="1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9" y="0"/>
                      <a:pt x="149" y="0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49" y="2"/>
                      <a:pt x="149" y="2"/>
                    </a:cubicBezTo>
                    <a:cubicBezTo>
                      <a:pt x="149" y="2"/>
                      <a:pt x="149" y="2"/>
                      <a:pt x="149" y="2"/>
                    </a:cubicBezTo>
                    <a:cubicBezTo>
                      <a:pt x="149" y="2"/>
                      <a:pt x="149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8" y="2"/>
                      <a:pt x="148" y="2"/>
                      <a:pt x="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624"/>
              <p:cNvSpPr>
                <a:spLocks noEditPoints="1"/>
              </p:cNvSpPr>
              <p:nvPr/>
            </p:nvSpPr>
            <p:spPr bwMode="auto">
              <a:xfrm>
                <a:off x="7451622" y="3816529"/>
                <a:ext cx="2842940" cy="38987"/>
              </a:xfrm>
              <a:custGeom>
                <a:avLst/>
                <a:gdLst>
                  <a:gd name="T0" fmla="*/ 149 w 149"/>
                  <a:gd name="T1" fmla="*/ 1 h 2"/>
                  <a:gd name="T2" fmla="*/ 144 w 149"/>
                  <a:gd name="T3" fmla="*/ 0 h 2"/>
                  <a:gd name="T4" fmla="*/ 144 w 149"/>
                  <a:gd name="T5" fmla="*/ 2 h 2"/>
                  <a:gd name="T6" fmla="*/ 141 w 149"/>
                  <a:gd name="T7" fmla="*/ 1 h 2"/>
                  <a:gd name="T8" fmla="*/ 135 w 149"/>
                  <a:gd name="T9" fmla="*/ 1 h 2"/>
                  <a:gd name="T10" fmla="*/ 136 w 149"/>
                  <a:gd name="T11" fmla="*/ 2 h 2"/>
                  <a:gd name="T12" fmla="*/ 132 w 149"/>
                  <a:gd name="T13" fmla="*/ 0 h 2"/>
                  <a:gd name="T14" fmla="*/ 131 w 149"/>
                  <a:gd name="T15" fmla="*/ 1 h 2"/>
                  <a:gd name="T16" fmla="*/ 129 w 149"/>
                  <a:gd name="T17" fmla="*/ 1 h 2"/>
                  <a:gd name="T18" fmla="*/ 124 w 149"/>
                  <a:gd name="T19" fmla="*/ 0 h 2"/>
                  <a:gd name="T20" fmla="*/ 124 w 149"/>
                  <a:gd name="T21" fmla="*/ 2 h 2"/>
                  <a:gd name="T22" fmla="*/ 121 w 149"/>
                  <a:gd name="T23" fmla="*/ 1 h 2"/>
                  <a:gd name="T24" fmla="*/ 115 w 149"/>
                  <a:gd name="T25" fmla="*/ 1 h 2"/>
                  <a:gd name="T26" fmla="*/ 116 w 149"/>
                  <a:gd name="T27" fmla="*/ 2 h 2"/>
                  <a:gd name="T28" fmla="*/ 112 w 149"/>
                  <a:gd name="T29" fmla="*/ 0 h 2"/>
                  <a:gd name="T30" fmla="*/ 111 w 149"/>
                  <a:gd name="T31" fmla="*/ 1 h 2"/>
                  <a:gd name="T32" fmla="*/ 109 w 149"/>
                  <a:gd name="T33" fmla="*/ 1 h 2"/>
                  <a:gd name="T34" fmla="*/ 104 w 149"/>
                  <a:gd name="T35" fmla="*/ 0 h 2"/>
                  <a:gd name="T36" fmla="*/ 104 w 149"/>
                  <a:gd name="T37" fmla="*/ 2 h 2"/>
                  <a:gd name="T38" fmla="*/ 101 w 149"/>
                  <a:gd name="T39" fmla="*/ 1 h 2"/>
                  <a:gd name="T40" fmla="*/ 95 w 149"/>
                  <a:gd name="T41" fmla="*/ 1 h 2"/>
                  <a:gd name="T42" fmla="*/ 96 w 149"/>
                  <a:gd name="T43" fmla="*/ 2 h 2"/>
                  <a:gd name="T44" fmla="*/ 92 w 149"/>
                  <a:gd name="T45" fmla="*/ 0 h 2"/>
                  <a:gd name="T46" fmla="*/ 91 w 149"/>
                  <a:gd name="T47" fmla="*/ 1 h 2"/>
                  <a:gd name="T48" fmla="*/ 89 w 149"/>
                  <a:gd name="T49" fmla="*/ 1 h 2"/>
                  <a:gd name="T50" fmla="*/ 84 w 149"/>
                  <a:gd name="T51" fmla="*/ 0 h 2"/>
                  <a:gd name="T52" fmla="*/ 84 w 149"/>
                  <a:gd name="T53" fmla="*/ 2 h 2"/>
                  <a:gd name="T54" fmla="*/ 81 w 149"/>
                  <a:gd name="T55" fmla="*/ 1 h 2"/>
                  <a:gd name="T56" fmla="*/ 75 w 149"/>
                  <a:gd name="T57" fmla="*/ 1 h 2"/>
                  <a:gd name="T58" fmla="*/ 76 w 149"/>
                  <a:gd name="T59" fmla="*/ 2 h 2"/>
                  <a:gd name="T60" fmla="*/ 72 w 149"/>
                  <a:gd name="T61" fmla="*/ 0 h 2"/>
                  <a:gd name="T62" fmla="*/ 71 w 149"/>
                  <a:gd name="T63" fmla="*/ 1 h 2"/>
                  <a:gd name="T64" fmla="*/ 69 w 149"/>
                  <a:gd name="T65" fmla="*/ 1 h 2"/>
                  <a:gd name="T66" fmla="*/ 64 w 149"/>
                  <a:gd name="T67" fmla="*/ 0 h 2"/>
                  <a:gd name="T68" fmla="*/ 64 w 149"/>
                  <a:gd name="T69" fmla="*/ 2 h 2"/>
                  <a:gd name="T70" fmla="*/ 61 w 149"/>
                  <a:gd name="T71" fmla="*/ 1 h 2"/>
                  <a:gd name="T72" fmla="*/ 55 w 149"/>
                  <a:gd name="T73" fmla="*/ 1 h 2"/>
                  <a:gd name="T74" fmla="*/ 56 w 149"/>
                  <a:gd name="T75" fmla="*/ 2 h 2"/>
                  <a:gd name="T76" fmla="*/ 52 w 149"/>
                  <a:gd name="T77" fmla="*/ 0 h 2"/>
                  <a:gd name="T78" fmla="*/ 51 w 149"/>
                  <a:gd name="T79" fmla="*/ 1 h 2"/>
                  <a:gd name="T80" fmla="*/ 49 w 149"/>
                  <a:gd name="T81" fmla="*/ 1 h 2"/>
                  <a:gd name="T82" fmla="*/ 44 w 149"/>
                  <a:gd name="T83" fmla="*/ 0 h 2"/>
                  <a:gd name="T84" fmla="*/ 44 w 149"/>
                  <a:gd name="T85" fmla="*/ 2 h 2"/>
                  <a:gd name="T86" fmla="*/ 41 w 149"/>
                  <a:gd name="T87" fmla="*/ 1 h 2"/>
                  <a:gd name="T88" fmla="*/ 35 w 149"/>
                  <a:gd name="T89" fmla="*/ 1 h 2"/>
                  <a:gd name="T90" fmla="*/ 37 w 149"/>
                  <a:gd name="T91" fmla="*/ 2 h 2"/>
                  <a:gd name="T92" fmla="*/ 33 w 149"/>
                  <a:gd name="T93" fmla="*/ 0 h 2"/>
                  <a:gd name="T94" fmla="*/ 32 w 149"/>
                  <a:gd name="T95" fmla="*/ 1 h 2"/>
                  <a:gd name="T96" fmla="*/ 30 w 149"/>
                  <a:gd name="T97" fmla="*/ 1 h 2"/>
                  <a:gd name="T98" fmla="*/ 25 w 149"/>
                  <a:gd name="T99" fmla="*/ 0 h 2"/>
                  <a:gd name="T100" fmla="*/ 25 w 149"/>
                  <a:gd name="T101" fmla="*/ 2 h 2"/>
                  <a:gd name="T102" fmla="*/ 22 w 149"/>
                  <a:gd name="T103" fmla="*/ 1 h 2"/>
                  <a:gd name="T104" fmla="*/ 16 w 149"/>
                  <a:gd name="T105" fmla="*/ 1 h 2"/>
                  <a:gd name="T106" fmla="*/ 17 w 149"/>
                  <a:gd name="T107" fmla="*/ 2 h 2"/>
                  <a:gd name="T108" fmla="*/ 13 w 149"/>
                  <a:gd name="T109" fmla="*/ 0 h 2"/>
                  <a:gd name="T110" fmla="*/ 12 w 149"/>
                  <a:gd name="T111" fmla="*/ 1 h 2"/>
                  <a:gd name="T112" fmla="*/ 10 w 149"/>
                  <a:gd name="T113" fmla="*/ 1 h 2"/>
                  <a:gd name="T114" fmla="*/ 5 w 149"/>
                  <a:gd name="T115" fmla="*/ 0 h 2"/>
                  <a:gd name="T116" fmla="*/ 5 w 149"/>
                  <a:gd name="T117" fmla="*/ 2 h 2"/>
                  <a:gd name="T118" fmla="*/ 2 w 149"/>
                  <a:gd name="T1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9" h="2">
                    <a:moveTo>
                      <a:pt x="147" y="1"/>
                    </a:moveTo>
                    <a:cubicBezTo>
                      <a:pt x="147" y="0"/>
                      <a:pt x="147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9" y="0"/>
                      <a:pt x="149" y="0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49" y="1"/>
                      <a:pt x="149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2"/>
                      <a:pt x="147" y="1"/>
                      <a:pt x="147" y="1"/>
                    </a:cubicBezTo>
                    <a:close/>
                    <a:moveTo>
                      <a:pt x="143" y="1"/>
                    </a:moveTo>
                    <a:cubicBezTo>
                      <a:pt x="143" y="0"/>
                      <a:pt x="143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5" y="1"/>
                      <a:pt x="145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3" y="2"/>
                      <a:pt x="143" y="1"/>
                      <a:pt x="143" y="1"/>
                    </a:cubicBezTo>
                    <a:close/>
                    <a:moveTo>
                      <a:pt x="139" y="1"/>
                    </a:moveTo>
                    <a:cubicBezTo>
                      <a:pt x="139" y="0"/>
                      <a:pt x="139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1" y="0"/>
                      <a:pt x="141" y="0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41" y="1"/>
                      <a:pt x="141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2"/>
                      <a:pt x="139" y="1"/>
                      <a:pt x="139" y="1"/>
                    </a:cubicBezTo>
                    <a:close/>
                    <a:moveTo>
                      <a:pt x="135" y="1"/>
                    </a:move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7" y="0"/>
                      <a:pt x="137" y="0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7" y="1"/>
                      <a:pt x="137" y="2"/>
                      <a:pt x="136" y="2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6" y="2"/>
                      <a:pt x="135" y="1"/>
                      <a:pt x="135" y="1"/>
                    </a:cubicBezTo>
                    <a:close/>
                    <a:moveTo>
                      <a:pt x="131" y="1"/>
                    </a:moveTo>
                    <a:cubicBezTo>
                      <a:pt x="131" y="0"/>
                      <a:pt x="132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3" y="0"/>
                      <a:pt x="133" y="0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3" y="1"/>
                      <a:pt x="133" y="2"/>
                      <a:pt x="132" y="2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2"/>
                      <a:pt x="131" y="1"/>
                      <a:pt x="131" y="1"/>
                    </a:cubicBezTo>
                    <a:close/>
                    <a:moveTo>
                      <a:pt x="127" y="1"/>
                    </a:moveTo>
                    <a:cubicBezTo>
                      <a:pt x="127" y="0"/>
                      <a:pt x="128" y="0"/>
                      <a:pt x="12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9" y="0"/>
                      <a:pt x="129" y="0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9" y="1"/>
                      <a:pt x="129" y="2"/>
                      <a:pt x="128" y="2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8" y="2"/>
                      <a:pt x="127" y="1"/>
                      <a:pt x="127" y="1"/>
                    </a:cubicBezTo>
                    <a:close/>
                    <a:moveTo>
                      <a:pt x="123" y="1"/>
                    </a:moveTo>
                    <a:cubicBezTo>
                      <a:pt x="123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5" y="0"/>
                      <a:pt x="125" y="0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5" y="1"/>
                      <a:pt x="125" y="2"/>
                      <a:pt x="124" y="2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4" y="2"/>
                      <a:pt x="123" y="1"/>
                      <a:pt x="123" y="1"/>
                    </a:cubicBezTo>
                    <a:close/>
                    <a:moveTo>
                      <a:pt x="119" y="1"/>
                    </a:moveTo>
                    <a:cubicBezTo>
                      <a:pt x="119" y="0"/>
                      <a:pt x="120" y="0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1" y="0"/>
                      <a:pt x="121" y="0"/>
                      <a:pt x="121" y="1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1" y="1"/>
                      <a:pt x="121" y="2"/>
                      <a:pt x="120" y="2"/>
                    </a:cubicBezTo>
                    <a:cubicBezTo>
                      <a:pt x="120" y="2"/>
                      <a:pt x="120" y="2"/>
                      <a:pt x="120" y="2"/>
                    </a:cubicBezTo>
                    <a:cubicBezTo>
                      <a:pt x="120" y="2"/>
                      <a:pt x="119" y="1"/>
                      <a:pt x="119" y="1"/>
                    </a:cubicBezTo>
                    <a:close/>
                    <a:moveTo>
                      <a:pt x="115" y="1"/>
                    </a:moveTo>
                    <a:cubicBezTo>
                      <a:pt x="115" y="0"/>
                      <a:pt x="116" y="0"/>
                      <a:pt x="116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7" y="0"/>
                      <a:pt x="117" y="0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1"/>
                      <a:pt x="117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5" y="1"/>
                      <a:pt x="115" y="1"/>
                    </a:cubicBezTo>
                    <a:close/>
                    <a:moveTo>
                      <a:pt x="111" y="1"/>
                    </a:moveTo>
                    <a:cubicBezTo>
                      <a:pt x="111" y="0"/>
                      <a:pt x="112" y="0"/>
                      <a:pt x="112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3" y="0"/>
                      <a:pt x="113" y="0"/>
                      <a:pt x="113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3" y="1"/>
                      <a:pt x="113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1" y="1"/>
                      <a:pt x="111" y="1"/>
                    </a:cubicBezTo>
                    <a:close/>
                    <a:moveTo>
                      <a:pt x="107" y="1"/>
                    </a:moveTo>
                    <a:cubicBezTo>
                      <a:pt x="107" y="0"/>
                      <a:pt x="108" y="0"/>
                      <a:pt x="108" y="0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09" y="0"/>
                      <a:pt x="109" y="0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09" y="1"/>
                      <a:pt x="109" y="2"/>
                      <a:pt x="108" y="2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2"/>
                      <a:pt x="107" y="1"/>
                      <a:pt x="107" y="1"/>
                    </a:cubicBezTo>
                    <a:close/>
                    <a:moveTo>
                      <a:pt x="103" y="1"/>
                    </a:moveTo>
                    <a:cubicBezTo>
                      <a:pt x="103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5" y="0"/>
                      <a:pt x="105" y="0"/>
                      <a:pt x="105" y="1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5" y="1"/>
                      <a:pt x="105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2"/>
                      <a:pt x="103" y="1"/>
                      <a:pt x="103" y="1"/>
                    </a:cubicBezTo>
                    <a:close/>
                    <a:moveTo>
                      <a:pt x="99" y="1"/>
                    </a:moveTo>
                    <a:cubicBezTo>
                      <a:pt x="99" y="0"/>
                      <a:pt x="100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1" y="0"/>
                      <a:pt x="101" y="0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1"/>
                      <a:pt x="101" y="2"/>
                      <a:pt x="100" y="2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99" y="1"/>
                      <a:pt x="99" y="1"/>
                    </a:cubicBezTo>
                    <a:close/>
                    <a:moveTo>
                      <a:pt x="95" y="1"/>
                    </a:moveTo>
                    <a:cubicBezTo>
                      <a:pt x="95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7" y="0"/>
                      <a:pt x="97" y="0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2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2"/>
                      <a:pt x="95" y="1"/>
                      <a:pt x="95" y="1"/>
                    </a:cubicBezTo>
                    <a:close/>
                    <a:moveTo>
                      <a:pt x="91" y="1"/>
                    </a:moveTo>
                    <a:cubicBezTo>
                      <a:pt x="91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3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2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2" y="2"/>
                      <a:pt x="91" y="1"/>
                      <a:pt x="91" y="1"/>
                    </a:cubicBezTo>
                    <a:close/>
                    <a:moveTo>
                      <a:pt x="87" y="1"/>
                    </a:moveTo>
                    <a:cubicBezTo>
                      <a:pt x="87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0"/>
                      <a:pt x="89" y="0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2"/>
                      <a:pt x="88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2"/>
                      <a:pt x="87" y="1"/>
                      <a:pt x="87" y="1"/>
                    </a:cubicBezTo>
                    <a:close/>
                    <a:moveTo>
                      <a:pt x="83" y="1"/>
                    </a:move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5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2"/>
                      <a:pt x="83" y="1"/>
                      <a:pt x="83" y="1"/>
                    </a:cubicBezTo>
                    <a:close/>
                    <a:moveTo>
                      <a:pt x="79" y="1"/>
                    </a:moveTo>
                    <a:cubicBezTo>
                      <a:pt x="79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1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79" y="1"/>
                      <a:pt x="79" y="1"/>
                    </a:cubicBezTo>
                    <a:close/>
                    <a:moveTo>
                      <a:pt x="75" y="1"/>
                    </a:moveTo>
                    <a:cubicBezTo>
                      <a:pt x="75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7" y="0"/>
                      <a:pt x="77" y="0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7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2"/>
                      <a:pt x="75" y="1"/>
                      <a:pt x="75" y="1"/>
                    </a:cubicBezTo>
                    <a:close/>
                    <a:moveTo>
                      <a:pt x="71" y="1"/>
                    </a:moveTo>
                    <a:cubicBezTo>
                      <a:pt x="71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3" y="0"/>
                      <a:pt x="73" y="0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3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1" y="1"/>
                      <a:pt x="71" y="1"/>
                    </a:cubicBezTo>
                    <a:close/>
                    <a:moveTo>
                      <a:pt x="67" y="1"/>
                    </a:moveTo>
                    <a:cubicBezTo>
                      <a:pt x="67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9" y="0"/>
                      <a:pt x="69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2"/>
                      <a:pt x="67" y="1"/>
                      <a:pt x="67" y="1"/>
                    </a:cubicBezTo>
                    <a:close/>
                    <a:moveTo>
                      <a:pt x="63" y="1"/>
                    </a:moveTo>
                    <a:cubicBezTo>
                      <a:pt x="63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2"/>
                      <a:pt x="63" y="1"/>
                      <a:pt x="63" y="1"/>
                    </a:cubicBezTo>
                    <a:close/>
                    <a:moveTo>
                      <a:pt x="59" y="1"/>
                    </a:moveTo>
                    <a:cubicBezTo>
                      <a:pt x="59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0"/>
                      <a:pt x="61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lose/>
                    <a:moveTo>
                      <a:pt x="55" y="1"/>
                    </a:moveTo>
                    <a:cubicBezTo>
                      <a:pt x="55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0"/>
                      <a:pt x="57" y="0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1"/>
                      <a:pt x="55" y="1"/>
                    </a:cubicBezTo>
                    <a:close/>
                    <a:moveTo>
                      <a:pt x="51" y="1"/>
                    </a:moveTo>
                    <a:cubicBezTo>
                      <a:pt x="51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1" y="1"/>
                      <a:pt x="51" y="1"/>
                    </a:cubicBezTo>
                    <a:close/>
                    <a:moveTo>
                      <a:pt x="47" y="1"/>
                    </a:moveTo>
                    <a:cubicBezTo>
                      <a:pt x="47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7" y="1"/>
                      <a:pt x="47" y="1"/>
                    </a:cubicBezTo>
                    <a:close/>
                    <a:moveTo>
                      <a:pt x="43" y="1"/>
                    </a:move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1"/>
                      <a:pt x="43" y="1"/>
                    </a:cubicBezTo>
                    <a:close/>
                    <a:moveTo>
                      <a:pt x="39" y="1"/>
                    </a:move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1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lose/>
                    <a:moveTo>
                      <a:pt x="35" y="1"/>
                    </a:moveTo>
                    <a:cubicBezTo>
                      <a:pt x="35" y="0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5" y="1"/>
                      <a:pt x="35" y="1"/>
                    </a:cubicBezTo>
                    <a:close/>
                    <a:moveTo>
                      <a:pt x="32" y="1"/>
                    </a:moveTo>
                    <a:cubicBezTo>
                      <a:pt x="32" y="0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lose/>
                    <a:moveTo>
                      <a:pt x="28" y="1"/>
                    </a:move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lose/>
                    <a:moveTo>
                      <a:pt x="24" y="1"/>
                    </a:moveTo>
                    <a:cubicBezTo>
                      <a:pt x="24" y="0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1"/>
                      <a:pt x="24" y="1"/>
                    </a:cubicBezTo>
                    <a:close/>
                    <a:moveTo>
                      <a:pt x="20" y="1"/>
                    </a:moveTo>
                    <a:cubicBezTo>
                      <a:pt x="20" y="0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626"/>
              <p:cNvSpPr>
                <a:spLocks noEditPoints="1"/>
              </p:cNvSpPr>
              <p:nvPr/>
            </p:nvSpPr>
            <p:spPr bwMode="auto">
              <a:xfrm>
                <a:off x="6784163" y="3816529"/>
                <a:ext cx="3510400" cy="824967"/>
              </a:xfrm>
              <a:custGeom>
                <a:avLst/>
                <a:gdLst>
                  <a:gd name="T0" fmla="*/ 2 w 184"/>
                  <a:gd name="T1" fmla="*/ 43 h 43"/>
                  <a:gd name="T2" fmla="*/ 6 w 184"/>
                  <a:gd name="T3" fmla="*/ 43 h 43"/>
                  <a:gd name="T4" fmla="*/ 10 w 184"/>
                  <a:gd name="T5" fmla="*/ 41 h 43"/>
                  <a:gd name="T6" fmla="*/ 13 w 184"/>
                  <a:gd name="T7" fmla="*/ 39 h 43"/>
                  <a:gd name="T8" fmla="*/ 12 w 184"/>
                  <a:gd name="T9" fmla="*/ 40 h 43"/>
                  <a:gd name="T10" fmla="*/ 17 w 184"/>
                  <a:gd name="T11" fmla="*/ 40 h 43"/>
                  <a:gd name="T12" fmla="*/ 21 w 184"/>
                  <a:gd name="T13" fmla="*/ 39 h 43"/>
                  <a:gd name="T14" fmla="*/ 26 w 184"/>
                  <a:gd name="T15" fmla="*/ 37 h 43"/>
                  <a:gd name="T16" fmla="*/ 28 w 184"/>
                  <a:gd name="T17" fmla="*/ 35 h 43"/>
                  <a:gd name="T18" fmla="*/ 28 w 184"/>
                  <a:gd name="T19" fmla="*/ 37 h 43"/>
                  <a:gd name="T20" fmla="*/ 32 w 184"/>
                  <a:gd name="T21" fmla="*/ 36 h 43"/>
                  <a:gd name="T22" fmla="*/ 37 w 184"/>
                  <a:gd name="T23" fmla="*/ 36 h 43"/>
                  <a:gd name="T24" fmla="*/ 41 w 184"/>
                  <a:gd name="T25" fmla="*/ 34 h 43"/>
                  <a:gd name="T26" fmla="*/ 44 w 184"/>
                  <a:gd name="T27" fmla="*/ 32 h 43"/>
                  <a:gd name="T28" fmla="*/ 43 w 184"/>
                  <a:gd name="T29" fmla="*/ 33 h 43"/>
                  <a:gd name="T30" fmla="*/ 48 w 184"/>
                  <a:gd name="T31" fmla="*/ 33 h 43"/>
                  <a:gd name="T32" fmla="*/ 52 w 184"/>
                  <a:gd name="T33" fmla="*/ 32 h 43"/>
                  <a:gd name="T34" fmla="*/ 57 w 184"/>
                  <a:gd name="T35" fmla="*/ 30 h 43"/>
                  <a:gd name="T36" fmla="*/ 59 w 184"/>
                  <a:gd name="T37" fmla="*/ 28 h 43"/>
                  <a:gd name="T38" fmla="*/ 59 w 184"/>
                  <a:gd name="T39" fmla="*/ 30 h 43"/>
                  <a:gd name="T40" fmla="*/ 63 w 184"/>
                  <a:gd name="T41" fmla="*/ 30 h 43"/>
                  <a:gd name="T42" fmla="*/ 67 w 184"/>
                  <a:gd name="T43" fmla="*/ 29 h 43"/>
                  <a:gd name="T44" fmla="*/ 72 w 184"/>
                  <a:gd name="T45" fmla="*/ 27 h 43"/>
                  <a:gd name="T46" fmla="*/ 75 w 184"/>
                  <a:gd name="T47" fmla="*/ 25 h 43"/>
                  <a:gd name="T48" fmla="*/ 74 w 184"/>
                  <a:gd name="T49" fmla="*/ 26 h 43"/>
                  <a:gd name="T50" fmla="*/ 79 w 184"/>
                  <a:gd name="T51" fmla="*/ 26 h 43"/>
                  <a:gd name="T52" fmla="*/ 83 w 184"/>
                  <a:gd name="T53" fmla="*/ 25 h 43"/>
                  <a:gd name="T54" fmla="*/ 88 w 184"/>
                  <a:gd name="T55" fmla="*/ 23 h 43"/>
                  <a:gd name="T56" fmla="*/ 90 w 184"/>
                  <a:gd name="T57" fmla="*/ 21 h 43"/>
                  <a:gd name="T58" fmla="*/ 89 w 184"/>
                  <a:gd name="T59" fmla="*/ 23 h 43"/>
                  <a:gd name="T60" fmla="*/ 94 w 184"/>
                  <a:gd name="T61" fmla="*/ 23 h 43"/>
                  <a:gd name="T62" fmla="*/ 98 w 184"/>
                  <a:gd name="T63" fmla="*/ 22 h 43"/>
                  <a:gd name="T64" fmla="*/ 103 w 184"/>
                  <a:gd name="T65" fmla="*/ 20 h 43"/>
                  <a:gd name="T66" fmla="*/ 106 w 184"/>
                  <a:gd name="T67" fmla="*/ 18 h 43"/>
                  <a:gd name="T68" fmla="*/ 105 w 184"/>
                  <a:gd name="T69" fmla="*/ 19 h 43"/>
                  <a:gd name="T70" fmla="*/ 110 w 184"/>
                  <a:gd name="T71" fmla="*/ 19 h 43"/>
                  <a:gd name="T72" fmla="*/ 114 w 184"/>
                  <a:gd name="T73" fmla="*/ 18 h 43"/>
                  <a:gd name="T74" fmla="*/ 118 w 184"/>
                  <a:gd name="T75" fmla="*/ 16 h 43"/>
                  <a:gd name="T76" fmla="*/ 121 w 184"/>
                  <a:gd name="T77" fmla="*/ 14 h 43"/>
                  <a:gd name="T78" fmla="*/ 120 w 184"/>
                  <a:gd name="T79" fmla="*/ 16 h 43"/>
                  <a:gd name="T80" fmla="*/ 125 w 184"/>
                  <a:gd name="T81" fmla="*/ 16 h 43"/>
                  <a:gd name="T82" fmla="*/ 129 w 184"/>
                  <a:gd name="T83" fmla="*/ 15 h 43"/>
                  <a:gd name="T84" fmla="*/ 134 w 184"/>
                  <a:gd name="T85" fmla="*/ 13 h 43"/>
                  <a:gd name="T86" fmla="*/ 137 w 184"/>
                  <a:gd name="T87" fmla="*/ 11 h 43"/>
                  <a:gd name="T88" fmla="*/ 136 w 184"/>
                  <a:gd name="T89" fmla="*/ 12 h 43"/>
                  <a:gd name="T90" fmla="*/ 141 w 184"/>
                  <a:gd name="T91" fmla="*/ 12 h 43"/>
                  <a:gd name="T92" fmla="*/ 145 w 184"/>
                  <a:gd name="T93" fmla="*/ 11 h 43"/>
                  <a:gd name="T94" fmla="*/ 149 w 184"/>
                  <a:gd name="T95" fmla="*/ 9 h 43"/>
                  <a:gd name="T96" fmla="*/ 152 w 184"/>
                  <a:gd name="T97" fmla="*/ 8 h 43"/>
                  <a:gd name="T98" fmla="*/ 151 w 184"/>
                  <a:gd name="T99" fmla="*/ 9 h 43"/>
                  <a:gd name="T100" fmla="*/ 156 w 184"/>
                  <a:gd name="T101" fmla="*/ 9 h 43"/>
                  <a:gd name="T102" fmla="*/ 160 w 184"/>
                  <a:gd name="T103" fmla="*/ 8 h 43"/>
                  <a:gd name="T104" fmla="*/ 165 w 184"/>
                  <a:gd name="T105" fmla="*/ 6 h 43"/>
                  <a:gd name="T106" fmla="*/ 167 w 184"/>
                  <a:gd name="T107" fmla="*/ 4 h 43"/>
                  <a:gd name="T108" fmla="*/ 167 w 184"/>
                  <a:gd name="T109" fmla="*/ 5 h 43"/>
                  <a:gd name="T110" fmla="*/ 172 w 184"/>
                  <a:gd name="T111" fmla="*/ 5 h 43"/>
                  <a:gd name="T112" fmla="*/ 176 w 184"/>
                  <a:gd name="T113" fmla="*/ 4 h 43"/>
                  <a:gd name="T114" fmla="*/ 180 w 184"/>
                  <a:gd name="T115" fmla="*/ 2 h 43"/>
                  <a:gd name="T116" fmla="*/ 183 w 184"/>
                  <a:gd name="T117" fmla="*/ 1 h 43"/>
                  <a:gd name="T118" fmla="*/ 182 w 184"/>
                  <a:gd name="T119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4" h="43">
                    <a:moveTo>
                      <a:pt x="1" y="43"/>
                    </a:moveTo>
                    <a:cubicBezTo>
                      <a:pt x="0" y="42"/>
                      <a:pt x="1" y="42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1"/>
                      <a:pt x="2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lose/>
                    <a:moveTo>
                      <a:pt x="4" y="42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2"/>
                      <a:pt x="4" y="42"/>
                    </a:cubicBezTo>
                    <a:close/>
                    <a:moveTo>
                      <a:pt x="8" y="41"/>
                    </a:moveTo>
                    <a:cubicBezTo>
                      <a:pt x="8" y="40"/>
                      <a:pt x="8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10" y="40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8" y="41"/>
                      <a:pt x="8" y="41"/>
                    </a:cubicBezTo>
                    <a:close/>
                    <a:moveTo>
                      <a:pt x="12" y="40"/>
                    </a:moveTo>
                    <a:cubicBezTo>
                      <a:pt x="12" y="40"/>
                      <a:pt x="12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4" y="39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2" y="41"/>
                      <a:pt x="12" y="40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6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8" y="38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6" y="40"/>
                      <a:pt x="16" y="39"/>
                    </a:cubicBezTo>
                    <a:close/>
                    <a:moveTo>
                      <a:pt x="20" y="38"/>
                    </a:moveTo>
                    <a:cubicBezTo>
                      <a:pt x="20" y="38"/>
                      <a:pt x="20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2" y="37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39"/>
                      <a:pt x="20" y="39"/>
                      <a:pt x="20" y="38"/>
                    </a:cubicBezTo>
                    <a:close/>
                    <a:moveTo>
                      <a:pt x="24" y="37"/>
                    </a:moveTo>
                    <a:cubicBezTo>
                      <a:pt x="24" y="37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6"/>
                      <a:pt x="26" y="36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38"/>
                      <a:pt x="24" y="38"/>
                      <a:pt x="24" y="37"/>
                    </a:cubicBezTo>
                    <a:close/>
                    <a:moveTo>
                      <a:pt x="28" y="37"/>
                    </a:moveTo>
                    <a:cubicBezTo>
                      <a:pt x="27" y="36"/>
                      <a:pt x="28" y="36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7"/>
                      <a:pt x="28" y="37"/>
                      <a:pt x="28" y="37"/>
                    </a:cubicBezTo>
                    <a:close/>
                    <a:moveTo>
                      <a:pt x="31" y="36"/>
                    </a:moveTo>
                    <a:cubicBezTo>
                      <a:pt x="31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3" y="34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1" y="36"/>
                    </a:cubicBezTo>
                    <a:close/>
                    <a:moveTo>
                      <a:pt x="35" y="35"/>
                    </a:moveTo>
                    <a:cubicBezTo>
                      <a:pt x="35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5"/>
                      <a:pt x="37" y="35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5" y="35"/>
                      <a:pt x="35" y="35"/>
                    </a:cubicBezTo>
                    <a:close/>
                    <a:moveTo>
                      <a:pt x="39" y="34"/>
                    </a:moveTo>
                    <a:cubicBezTo>
                      <a:pt x="39" y="33"/>
                      <a:pt x="39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1" y="33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39" y="34"/>
                      <a:pt x="39" y="34"/>
                    </a:cubicBezTo>
                    <a:close/>
                    <a:moveTo>
                      <a:pt x="43" y="33"/>
                    </a:moveTo>
                    <a:cubicBezTo>
                      <a:pt x="43" y="33"/>
                      <a:pt x="43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5" y="32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4"/>
                      <a:pt x="43" y="34"/>
                      <a:pt x="43" y="33"/>
                    </a:cubicBezTo>
                    <a:close/>
                    <a:moveTo>
                      <a:pt x="47" y="32"/>
                    </a:moveTo>
                    <a:cubicBezTo>
                      <a:pt x="47" y="32"/>
                      <a:pt x="47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9" y="31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7" y="33"/>
                      <a:pt x="47" y="33"/>
                      <a:pt x="47" y="32"/>
                    </a:cubicBezTo>
                    <a:close/>
                    <a:moveTo>
                      <a:pt x="51" y="31"/>
                    </a:moveTo>
                    <a:cubicBezTo>
                      <a:pt x="51" y="31"/>
                      <a:pt x="51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0"/>
                      <a:pt x="53" y="30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1" y="32"/>
                      <a:pt x="51" y="32"/>
                      <a:pt x="51" y="31"/>
                    </a:cubicBezTo>
                    <a:close/>
                    <a:moveTo>
                      <a:pt x="55" y="30"/>
                    </a:moveTo>
                    <a:cubicBezTo>
                      <a:pt x="55" y="30"/>
                      <a:pt x="55" y="29"/>
                      <a:pt x="55" y="29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6" y="29"/>
                      <a:pt x="56" y="30"/>
                      <a:pt x="57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5" y="31"/>
                      <a:pt x="55" y="31"/>
                      <a:pt x="55" y="30"/>
                    </a:cubicBezTo>
                    <a:close/>
                    <a:moveTo>
                      <a:pt x="59" y="30"/>
                    </a:moveTo>
                    <a:cubicBezTo>
                      <a:pt x="58" y="29"/>
                      <a:pt x="59" y="29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60" y="28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1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lose/>
                    <a:moveTo>
                      <a:pt x="62" y="29"/>
                    </a:moveTo>
                    <a:cubicBezTo>
                      <a:pt x="62" y="28"/>
                      <a:pt x="63" y="28"/>
                      <a:pt x="63" y="28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4" y="27"/>
                      <a:pt x="64" y="28"/>
                      <a:pt x="64" y="28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4" y="29"/>
                      <a:pt x="64" y="29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2" y="29"/>
                      <a:pt x="62" y="29"/>
                    </a:cubicBezTo>
                    <a:close/>
                    <a:moveTo>
                      <a:pt x="66" y="28"/>
                    </a:moveTo>
                    <a:cubicBezTo>
                      <a:pt x="66" y="27"/>
                      <a:pt x="66" y="27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68" y="28"/>
                      <a:pt x="68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6" y="28"/>
                      <a:pt x="66" y="28"/>
                    </a:cubicBezTo>
                    <a:close/>
                    <a:moveTo>
                      <a:pt x="70" y="27"/>
                    </a:moveTo>
                    <a:cubicBezTo>
                      <a:pt x="70" y="26"/>
                      <a:pt x="70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6"/>
                      <a:pt x="72" y="26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8"/>
                      <a:pt x="70" y="27"/>
                      <a:pt x="70" y="27"/>
                    </a:cubicBezTo>
                    <a:close/>
                    <a:moveTo>
                      <a:pt x="74" y="26"/>
                    </a:moveTo>
                    <a:cubicBezTo>
                      <a:pt x="74" y="26"/>
                      <a:pt x="74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6" y="25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6"/>
                      <a:pt x="76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7"/>
                      <a:pt x="74" y="27"/>
                      <a:pt x="74" y="26"/>
                    </a:cubicBezTo>
                    <a:close/>
                    <a:moveTo>
                      <a:pt x="78" y="25"/>
                    </a:moveTo>
                    <a:cubicBezTo>
                      <a:pt x="78" y="25"/>
                      <a:pt x="78" y="24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4"/>
                      <a:pt x="80" y="24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0" y="25"/>
                      <a:pt x="80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8" y="26"/>
                      <a:pt x="78" y="26"/>
                      <a:pt x="78" y="25"/>
                    </a:cubicBezTo>
                    <a:close/>
                    <a:moveTo>
                      <a:pt x="82" y="24"/>
                    </a:moveTo>
                    <a:cubicBezTo>
                      <a:pt x="82" y="24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3"/>
                      <a:pt x="84" y="23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2" y="25"/>
                      <a:pt x="82" y="25"/>
                      <a:pt x="82" y="24"/>
                    </a:cubicBezTo>
                    <a:close/>
                    <a:moveTo>
                      <a:pt x="86" y="24"/>
                    </a:moveTo>
                    <a:cubicBezTo>
                      <a:pt x="85" y="23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7" y="22"/>
                      <a:pt x="87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6" y="24"/>
                      <a:pt x="86" y="24"/>
                      <a:pt x="86" y="24"/>
                    </a:cubicBezTo>
                    <a:close/>
                    <a:moveTo>
                      <a:pt x="89" y="23"/>
                    </a:moveTo>
                    <a:cubicBezTo>
                      <a:pt x="89" y="22"/>
                      <a:pt x="90" y="22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1" y="21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89" y="23"/>
                    </a:cubicBezTo>
                    <a:close/>
                    <a:moveTo>
                      <a:pt x="93" y="22"/>
                    </a:moveTo>
                    <a:cubicBezTo>
                      <a:pt x="93" y="21"/>
                      <a:pt x="94" y="21"/>
                      <a:pt x="94" y="21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5" y="20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5" y="22"/>
                      <a:pt x="95" y="22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4" y="23"/>
                      <a:pt x="93" y="22"/>
                      <a:pt x="93" y="22"/>
                    </a:cubicBezTo>
                    <a:close/>
                    <a:moveTo>
                      <a:pt x="97" y="21"/>
                    </a:moveTo>
                    <a:cubicBezTo>
                      <a:pt x="97" y="20"/>
                      <a:pt x="97" y="20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0"/>
                      <a:pt x="99" y="20"/>
                      <a:pt x="99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21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7" y="21"/>
                      <a:pt x="97" y="21"/>
                    </a:cubicBezTo>
                    <a:close/>
                    <a:moveTo>
                      <a:pt x="101" y="20"/>
                    </a:moveTo>
                    <a:cubicBezTo>
                      <a:pt x="101" y="20"/>
                      <a:pt x="101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3" y="19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3" y="20"/>
                      <a:pt x="103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1" y="21"/>
                      <a:pt x="101" y="20"/>
                    </a:cubicBezTo>
                    <a:close/>
                    <a:moveTo>
                      <a:pt x="105" y="19"/>
                    </a:moveTo>
                    <a:cubicBezTo>
                      <a:pt x="105" y="19"/>
                      <a:pt x="105" y="18"/>
                      <a:pt x="106" y="18"/>
                    </a:cubicBezTo>
                    <a:cubicBezTo>
                      <a:pt x="106" y="18"/>
                      <a:pt x="106" y="18"/>
                      <a:pt x="106" y="18"/>
                    </a:cubicBezTo>
                    <a:cubicBezTo>
                      <a:pt x="106" y="18"/>
                      <a:pt x="107" y="18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19"/>
                      <a:pt x="107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5" y="20"/>
                      <a:pt x="105" y="20"/>
                      <a:pt x="105" y="19"/>
                    </a:cubicBezTo>
                    <a:close/>
                    <a:moveTo>
                      <a:pt x="109" y="18"/>
                    </a:moveTo>
                    <a:cubicBezTo>
                      <a:pt x="109" y="18"/>
                      <a:pt x="109" y="17"/>
                      <a:pt x="109" y="17"/>
                    </a:cubicBezTo>
                    <a:cubicBezTo>
                      <a:pt x="109" y="17"/>
                      <a:pt x="109" y="17"/>
                      <a:pt x="109" y="17"/>
                    </a:cubicBezTo>
                    <a:cubicBezTo>
                      <a:pt x="110" y="17"/>
                      <a:pt x="111" y="17"/>
                      <a:pt x="111" y="18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1" y="18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10" y="19"/>
                      <a:pt x="110" y="19"/>
                      <a:pt x="110" y="19"/>
                    </a:cubicBezTo>
                    <a:cubicBezTo>
                      <a:pt x="109" y="19"/>
                      <a:pt x="109" y="19"/>
                      <a:pt x="109" y="18"/>
                    </a:cubicBezTo>
                    <a:close/>
                    <a:moveTo>
                      <a:pt x="113" y="17"/>
                    </a:moveTo>
                    <a:cubicBezTo>
                      <a:pt x="112" y="17"/>
                      <a:pt x="113" y="16"/>
                      <a:pt x="113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4" y="16"/>
                      <a:pt x="114" y="16"/>
                      <a:pt x="115" y="17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3" y="18"/>
                      <a:pt x="113" y="18"/>
                      <a:pt x="113" y="17"/>
                    </a:cubicBezTo>
                    <a:close/>
                    <a:moveTo>
                      <a:pt x="116" y="17"/>
                    </a:moveTo>
                    <a:cubicBezTo>
                      <a:pt x="116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8" y="15"/>
                      <a:pt x="118" y="16"/>
                      <a:pt x="118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9" y="17"/>
                      <a:pt x="118" y="17"/>
                      <a:pt x="118" y="17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8" y="17"/>
                      <a:pt x="118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6" y="17"/>
                    </a:cubicBezTo>
                    <a:close/>
                    <a:moveTo>
                      <a:pt x="120" y="16"/>
                    </a:moveTo>
                    <a:cubicBezTo>
                      <a:pt x="120" y="15"/>
                      <a:pt x="121" y="15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2" y="14"/>
                      <a:pt x="122" y="15"/>
                      <a:pt x="122" y="15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6"/>
                      <a:pt x="122" y="16"/>
                      <a:pt x="122" y="16"/>
                    </a:cubicBezTo>
                    <a:cubicBezTo>
                      <a:pt x="122" y="16"/>
                      <a:pt x="122" y="16"/>
                      <a:pt x="122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1" y="16"/>
                      <a:pt x="120" y="16"/>
                      <a:pt x="120" y="16"/>
                    </a:cubicBezTo>
                    <a:close/>
                    <a:moveTo>
                      <a:pt x="124" y="15"/>
                    </a:moveTo>
                    <a:cubicBezTo>
                      <a:pt x="124" y="14"/>
                      <a:pt x="124" y="14"/>
                      <a:pt x="125" y="14"/>
                    </a:cubicBezTo>
                    <a:cubicBezTo>
                      <a:pt x="125" y="14"/>
                      <a:pt x="125" y="14"/>
                      <a:pt x="125" y="14"/>
                    </a:cubicBezTo>
                    <a:cubicBezTo>
                      <a:pt x="125" y="14"/>
                      <a:pt x="126" y="14"/>
                      <a:pt x="126" y="14"/>
                    </a:cubicBezTo>
                    <a:cubicBezTo>
                      <a:pt x="126" y="14"/>
                      <a:pt x="126" y="14"/>
                      <a:pt x="126" y="14"/>
                    </a:cubicBezTo>
                    <a:cubicBezTo>
                      <a:pt x="126" y="15"/>
                      <a:pt x="126" y="15"/>
                      <a:pt x="125" y="16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5" y="16"/>
                      <a:pt x="125" y="16"/>
                    </a:cubicBezTo>
                    <a:cubicBezTo>
                      <a:pt x="125" y="16"/>
                      <a:pt x="124" y="15"/>
                      <a:pt x="124" y="15"/>
                    </a:cubicBezTo>
                    <a:close/>
                    <a:moveTo>
                      <a:pt x="128" y="14"/>
                    </a:moveTo>
                    <a:cubicBezTo>
                      <a:pt x="128" y="13"/>
                      <a:pt x="128" y="13"/>
                      <a:pt x="129" y="13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9" y="13"/>
                      <a:pt x="130" y="13"/>
                      <a:pt x="130" y="14"/>
                    </a:cubicBezTo>
                    <a:cubicBezTo>
                      <a:pt x="130" y="14"/>
                      <a:pt x="130" y="14"/>
                      <a:pt x="130" y="14"/>
                    </a:cubicBezTo>
                    <a:cubicBezTo>
                      <a:pt x="130" y="14"/>
                      <a:pt x="130" y="15"/>
                      <a:pt x="129" y="15"/>
                    </a:cubicBezTo>
                    <a:cubicBezTo>
                      <a:pt x="129" y="15"/>
                      <a:pt x="129" y="15"/>
                      <a:pt x="129" y="15"/>
                    </a:cubicBezTo>
                    <a:cubicBezTo>
                      <a:pt x="129" y="15"/>
                      <a:pt x="129" y="15"/>
                      <a:pt x="129" y="15"/>
                    </a:cubicBezTo>
                    <a:cubicBezTo>
                      <a:pt x="129" y="15"/>
                      <a:pt x="129" y="15"/>
                      <a:pt x="129" y="15"/>
                    </a:cubicBezTo>
                    <a:cubicBezTo>
                      <a:pt x="129" y="15"/>
                      <a:pt x="128" y="14"/>
                      <a:pt x="128" y="14"/>
                    </a:cubicBezTo>
                    <a:close/>
                    <a:moveTo>
                      <a:pt x="132" y="13"/>
                    </a:moveTo>
                    <a:cubicBezTo>
                      <a:pt x="132" y="13"/>
                      <a:pt x="132" y="12"/>
                      <a:pt x="133" y="12"/>
                    </a:cubicBezTo>
                    <a:cubicBezTo>
                      <a:pt x="133" y="12"/>
                      <a:pt x="133" y="12"/>
                      <a:pt x="133" y="12"/>
                    </a:cubicBezTo>
                    <a:cubicBezTo>
                      <a:pt x="133" y="12"/>
                      <a:pt x="134" y="12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4" y="13"/>
                      <a:pt x="134" y="14"/>
                      <a:pt x="133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3" y="14"/>
                      <a:pt x="133" y="14"/>
                      <a:pt x="133" y="14"/>
                    </a:cubicBezTo>
                    <a:cubicBezTo>
                      <a:pt x="132" y="14"/>
                      <a:pt x="132" y="14"/>
                      <a:pt x="132" y="13"/>
                    </a:cubicBezTo>
                    <a:close/>
                    <a:moveTo>
                      <a:pt x="136" y="12"/>
                    </a:moveTo>
                    <a:cubicBezTo>
                      <a:pt x="136" y="12"/>
                      <a:pt x="136" y="11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7" y="11"/>
                      <a:pt x="138" y="11"/>
                      <a:pt x="138" y="12"/>
                    </a:cubicBezTo>
                    <a:cubicBezTo>
                      <a:pt x="138" y="12"/>
                      <a:pt x="138" y="12"/>
                      <a:pt x="138" y="12"/>
                    </a:cubicBezTo>
                    <a:cubicBezTo>
                      <a:pt x="138" y="12"/>
                      <a:pt x="138" y="13"/>
                      <a:pt x="137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7" y="13"/>
                      <a:pt x="137" y="13"/>
                      <a:pt x="137" y="13"/>
                    </a:cubicBezTo>
                    <a:cubicBezTo>
                      <a:pt x="136" y="13"/>
                      <a:pt x="136" y="13"/>
                      <a:pt x="136" y="12"/>
                    </a:cubicBezTo>
                    <a:close/>
                    <a:moveTo>
                      <a:pt x="140" y="11"/>
                    </a:moveTo>
                    <a:cubicBezTo>
                      <a:pt x="140" y="11"/>
                      <a:pt x="140" y="10"/>
                      <a:pt x="140" y="10"/>
                    </a:cubicBezTo>
                    <a:cubicBezTo>
                      <a:pt x="140" y="10"/>
                      <a:pt x="140" y="10"/>
                      <a:pt x="140" y="10"/>
                    </a:cubicBezTo>
                    <a:cubicBezTo>
                      <a:pt x="141" y="10"/>
                      <a:pt x="141" y="10"/>
                      <a:pt x="142" y="11"/>
                    </a:cubicBezTo>
                    <a:cubicBezTo>
                      <a:pt x="142" y="11"/>
                      <a:pt x="142" y="11"/>
                      <a:pt x="142" y="11"/>
                    </a:cubicBezTo>
                    <a:cubicBezTo>
                      <a:pt x="142" y="11"/>
                      <a:pt x="141" y="12"/>
                      <a:pt x="141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0" y="12"/>
                      <a:pt x="140" y="12"/>
                      <a:pt x="140" y="11"/>
                    </a:cubicBezTo>
                    <a:close/>
                    <a:moveTo>
                      <a:pt x="144" y="10"/>
                    </a:moveTo>
                    <a:cubicBezTo>
                      <a:pt x="143" y="10"/>
                      <a:pt x="144" y="9"/>
                      <a:pt x="144" y="9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5" y="9"/>
                      <a:pt x="145" y="9"/>
                      <a:pt x="145" y="10"/>
                    </a:cubicBezTo>
                    <a:cubicBezTo>
                      <a:pt x="145" y="10"/>
                      <a:pt x="145" y="10"/>
                      <a:pt x="145" y="10"/>
                    </a:cubicBezTo>
                    <a:cubicBezTo>
                      <a:pt x="146" y="11"/>
                      <a:pt x="145" y="11"/>
                      <a:pt x="145" y="11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5" y="11"/>
                      <a:pt x="145" y="11"/>
                      <a:pt x="144" y="11"/>
                    </a:cubicBezTo>
                    <a:cubicBezTo>
                      <a:pt x="144" y="11"/>
                      <a:pt x="144" y="11"/>
                      <a:pt x="144" y="11"/>
                    </a:cubicBezTo>
                    <a:cubicBezTo>
                      <a:pt x="144" y="11"/>
                      <a:pt x="144" y="11"/>
                      <a:pt x="144" y="10"/>
                    </a:cubicBezTo>
                    <a:close/>
                    <a:moveTo>
                      <a:pt x="147" y="10"/>
                    </a:moveTo>
                    <a:cubicBezTo>
                      <a:pt x="147" y="9"/>
                      <a:pt x="148" y="9"/>
                      <a:pt x="148" y="8"/>
                    </a:cubicBezTo>
                    <a:cubicBezTo>
                      <a:pt x="148" y="8"/>
                      <a:pt x="148" y="8"/>
                      <a:pt x="148" y="8"/>
                    </a:cubicBezTo>
                    <a:cubicBezTo>
                      <a:pt x="149" y="8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10"/>
                      <a:pt x="149" y="10"/>
                      <a:pt x="149" y="10"/>
                    </a:cubicBezTo>
                    <a:cubicBezTo>
                      <a:pt x="149" y="10"/>
                      <a:pt x="149" y="10"/>
                      <a:pt x="149" y="10"/>
                    </a:cubicBezTo>
                    <a:cubicBezTo>
                      <a:pt x="149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7" y="10"/>
                      <a:pt x="147" y="10"/>
                    </a:cubicBezTo>
                    <a:close/>
                    <a:moveTo>
                      <a:pt x="151" y="9"/>
                    </a:moveTo>
                    <a:cubicBezTo>
                      <a:pt x="151" y="8"/>
                      <a:pt x="151" y="8"/>
                      <a:pt x="152" y="8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3" y="7"/>
                      <a:pt x="153" y="8"/>
                      <a:pt x="153" y="8"/>
                    </a:cubicBezTo>
                    <a:cubicBezTo>
                      <a:pt x="153" y="8"/>
                      <a:pt x="153" y="8"/>
                      <a:pt x="153" y="8"/>
                    </a:cubicBezTo>
                    <a:cubicBezTo>
                      <a:pt x="153" y="9"/>
                      <a:pt x="153" y="9"/>
                      <a:pt x="152" y="9"/>
                    </a:cubicBezTo>
                    <a:cubicBezTo>
                      <a:pt x="152" y="9"/>
                      <a:pt x="152" y="9"/>
                      <a:pt x="152" y="9"/>
                    </a:cubicBezTo>
                    <a:cubicBezTo>
                      <a:pt x="152" y="9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1" y="9"/>
                      <a:pt x="151" y="9"/>
                    </a:cubicBezTo>
                    <a:close/>
                    <a:moveTo>
                      <a:pt x="155" y="8"/>
                    </a:moveTo>
                    <a:cubicBezTo>
                      <a:pt x="155" y="7"/>
                      <a:pt x="155" y="7"/>
                      <a:pt x="156" y="7"/>
                    </a:cubicBezTo>
                    <a:cubicBezTo>
                      <a:pt x="156" y="7"/>
                      <a:pt x="156" y="7"/>
                      <a:pt x="156" y="7"/>
                    </a:cubicBezTo>
                    <a:cubicBezTo>
                      <a:pt x="156" y="7"/>
                      <a:pt x="157" y="7"/>
                      <a:pt x="157" y="7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157" y="8"/>
                      <a:pt x="157" y="8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5" y="8"/>
                      <a:pt x="155" y="8"/>
                    </a:cubicBezTo>
                    <a:close/>
                    <a:moveTo>
                      <a:pt x="159" y="7"/>
                    </a:moveTo>
                    <a:cubicBezTo>
                      <a:pt x="159" y="6"/>
                      <a:pt x="159" y="6"/>
                      <a:pt x="160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60" y="6"/>
                      <a:pt x="161" y="6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8"/>
                      <a:pt x="160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60" y="8"/>
                      <a:pt x="160" y="8"/>
                      <a:pt x="160" y="8"/>
                    </a:cubicBezTo>
                    <a:cubicBezTo>
                      <a:pt x="159" y="8"/>
                      <a:pt x="159" y="7"/>
                      <a:pt x="159" y="7"/>
                    </a:cubicBezTo>
                    <a:close/>
                    <a:moveTo>
                      <a:pt x="163" y="6"/>
                    </a:moveTo>
                    <a:cubicBezTo>
                      <a:pt x="163" y="6"/>
                      <a:pt x="163" y="5"/>
                      <a:pt x="164" y="5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4" y="5"/>
                      <a:pt x="165" y="5"/>
                      <a:pt x="165" y="6"/>
                    </a:cubicBezTo>
                    <a:cubicBezTo>
                      <a:pt x="165" y="6"/>
                      <a:pt x="165" y="6"/>
                      <a:pt x="165" y="6"/>
                    </a:cubicBezTo>
                    <a:cubicBezTo>
                      <a:pt x="165" y="6"/>
                      <a:pt x="165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3" y="7"/>
                      <a:pt x="163" y="7"/>
                      <a:pt x="163" y="6"/>
                    </a:cubicBezTo>
                    <a:close/>
                    <a:moveTo>
                      <a:pt x="167" y="5"/>
                    </a:moveTo>
                    <a:cubicBezTo>
                      <a:pt x="167" y="5"/>
                      <a:pt x="167" y="4"/>
                      <a:pt x="167" y="4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8" y="4"/>
                      <a:pt x="169" y="4"/>
                      <a:pt x="169" y="5"/>
                    </a:cubicBezTo>
                    <a:cubicBezTo>
                      <a:pt x="169" y="5"/>
                      <a:pt x="169" y="5"/>
                      <a:pt x="169" y="5"/>
                    </a:cubicBezTo>
                    <a:cubicBezTo>
                      <a:pt x="169" y="5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8" y="6"/>
                      <a:pt x="168" y="6"/>
                      <a:pt x="168" y="6"/>
                    </a:cubicBezTo>
                    <a:cubicBezTo>
                      <a:pt x="167" y="6"/>
                      <a:pt x="167" y="6"/>
                      <a:pt x="167" y="5"/>
                    </a:cubicBezTo>
                    <a:close/>
                    <a:moveTo>
                      <a:pt x="171" y="4"/>
                    </a:moveTo>
                    <a:cubicBezTo>
                      <a:pt x="170" y="4"/>
                      <a:pt x="171" y="3"/>
                      <a:pt x="171" y="3"/>
                    </a:cubicBezTo>
                    <a:cubicBezTo>
                      <a:pt x="171" y="3"/>
                      <a:pt x="171" y="3"/>
                      <a:pt x="171" y="3"/>
                    </a:cubicBezTo>
                    <a:cubicBezTo>
                      <a:pt x="172" y="3"/>
                      <a:pt x="172" y="3"/>
                      <a:pt x="173" y="4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3" y="4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1" y="5"/>
                      <a:pt x="171" y="5"/>
                      <a:pt x="171" y="4"/>
                    </a:cubicBezTo>
                    <a:close/>
                    <a:moveTo>
                      <a:pt x="174" y="3"/>
                    </a:moveTo>
                    <a:cubicBezTo>
                      <a:pt x="174" y="3"/>
                      <a:pt x="175" y="2"/>
                      <a:pt x="175" y="2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6" y="2"/>
                      <a:pt x="176" y="3"/>
                      <a:pt x="176" y="3"/>
                    </a:cubicBezTo>
                    <a:cubicBezTo>
                      <a:pt x="176" y="3"/>
                      <a:pt x="176" y="3"/>
                      <a:pt x="176" y="3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6" y="4"/>
                      <a:pt x="176" y="4"/>
                      <a:pt x="176" y="4"/>
                    </a:cubicBezTo>
                    <a:cubicBezTo>
                      <a:pt x="176" y="4"/>
                      <a:pt x="175" y="4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75" y="4"/>
                      <a:pt x="175" y="4"/>
                      <a:pt x="174" y="3"/>
                    </a:cubicBezTo>
                    <a:close/>
                    <a:moveTo>
                      <a:pt x="178" y="3"/>
                    </a:moveTo>
                    <a:cubicBezTo>
                      <a:pt x="178" y="2"/>
                      <a:pt x="179" y="2"/>
                      <a:pt x="179" y="1"/>
                    </a:cubicBezTo>
                    <a:cubicBezTo>
                      <a:pt x="179" y="1"/>
                      <a:pt x="179" y="1"/>
                      <a:pt x="179" y="1"/>
                    </a:cubicBezTo>
                    <a:cubicBezTo>
                      <a:pt x="180" y="1"/>
                      <a:pt x="180" y="2"/>
                      <a:pt x="180" y="2"/>
                    </a:cubicBezTo>
                    <a:cubicBezTo>
                      <a:pt x="180" y="2"/>
                      <a:pt x="180" y="2"/>
                      <a:pt x="180" y="2"/>
                    </a:cubicBezTo>
                    <a:cubicBezTo>
                      <a:pt x="180" y="3"/>
                      <a:pt x="180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9" y="3"/>
                      <a:pt x="178" y="3"/>
                      <a:pt x="178" y="3"/>
                    </a:cubicBezTo>
                    <a:close/>
                    <a:moveTo>
                      <a:pt x="182" y="2"/>
                    </a:moveTo>
                    <a:cubicBezTo>
                      <a:pt x="182" y="1"/>
                      <a:pt x="182" y="1"/>
                      <a:pt x="183" y="1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83" y="0"/>
                      <a:pt x="184" y="1"/>
                      <a:pt x="184" y="1"/>
                    </a:cubicBezTo>
                    <a:cubicBezTo>
                      <a:pt x="184" y="1"/>
                      <a:pt x="184" y="1"/>
                      <a:pt x="184" y="1"/>
                    </a:cubicBezTo>
                    <a:cubicBezTo>
                      <a:pt x="184" y="2"/>
                      <a:pt x="184" y="2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3" y="3"/>
                      <a:pt x="183" y="3"/>
                    </a:cubicBezTo>
                    <a:cubicBezTo>
                      <a:pt x="183" y="3"/>
                      <a:pt x="182" y="2"/>
                      <a:pt x="18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628"/>
              <p:cNvSpPr>
                <a:spLocks noEditPoints="1"/>
              </p:cNvSpPr>
              <p:nvPr/>
            </p:nvSpPr>
            <p:spPr bwMode="auto">
              <a:xfrm>
                <a:off x="6802877" y="4622782"/>
                <a:ext cx="3855046" cy="57700"/>
              </a:xfrm>
              <a:custGeom>
                <a:avLst/>
                <a:gdLst>
                  <a:gd name="T0" fmla="*/ 202 w 202"/>
                  <a:gd name="T1" fmla="*/ 2 h 3"/>
                  <a:gd name="T2" fmla="*/ 198 w 202"/>
                  <a:gd name="T3" fmla="*/ 2 h 3"/>
                  <a:gd name="T4" fmla="*/ 193 w 202"/>
                  <a:gd name="T5" fmla="*/ 1 h 3"/>
                  <a:gd name="T6" fmla="*/ 188 w 202"/>
                  <a:gd name="T7" fmla="*/ 2 h 3"/>
                  <a:gd name="T8" fmla="*/ 188 w 202"/>
                  <a:gd name="T9" fmla="*/ 2 h 3"/>
                  <a:gd name="T10" fmla="*/ 186 w 202"/>
                  <a:gd name="T11" fmla="*/ 2 h 3"/>
                  <a:gd name="T12" fmla="*/ 182 w 202"/>
                  <a:gd name="T13" fmla="*/ 2 h 3"/>
                  <a:gd name="T14" fmla="*/ 178 w 202"/>
                  <a:gd name="T15" fmla="*/ 2 h 3"/>
                  <a:gd name="T16" fmla="*/ 173 w 202"/>
                  <a:gd name="T17" fmla="*/ 1 h 3"/>
                  <a:gd name="T18" fmla="*/ 169 w 202"/>
                  <a:gd name="T19" fmla="*/ 1 h 3"/>
                  <a:gd name="T20" fmla="*/ 164 w 202"/>
                  <a:gd name="T21" fmla="*/ 2 h 3"/>
                  <a:gd name="T22" fmla="*/ 164 w 202"/>
                  <a:gd name="T23" fmla="*/ 2 h 3"/>
                  <a:gd name="T24" fmla="*/ 161 w 202"/>
                  <a:gd name="T25" fmla="*/ 3 h 3"/>
                  <a:gd name="T26" fmla="*/ 158 w 202"/>
                  <a:gd name="T27" fmla="*/ 2 h 3"/>
                  <a:gd name="T28" fmla="*/ 153 w 202"/>
                  <a:gd name="T29" fmla="*/ 1 h 3"/>
                  <a:gd name="T30" fmla="*/ 148 w 202"/>
                  <a:gd name="T31" fmla="*/ 2 h 3"/>
                  <a:gd name="T32" fmla="*/ 149 w 202"/>
                  <a:gd name="T33" fmla="*/ 3 h 3"/>
                  <a:gd name="T34" fmla="*/ 145 w 202"/>
                  <a:gd name="T35" fmla="*/ 3 h 3"/>
                  <a:gd name="T36" fmla="*/ 142 w 202"/>
                  <a:gd name="T37" fmla="*/ 2 h 3"/>
                  <a:gd name="T38" fmla="*/ 138 w 202"/>
                  <a:gd name="T39" fmla="*/ 2 h 3"/>
                  <a:gd name="T40" fmla="*/ 133 w 202"/>
                  <a:gd name="T41" fmla="*/ 1 h 3"/>
                  <a:gd name="T42" fmla="*/ 129 w 202"/>
                  <a:gd name="T43" fmla="*/ 1 h 3"/>
                  <a:gd name="T44" fmla="*/ 124 w 202"/>
                  <a:gd name="T45" fmla="*/ 2 h 3"/>
                  <a:gd name="T46" fmla="*/ 124 w 202"/>
                  <a:gd name="T47" fmla="*/ 2 h 3"/>
                  <a:gd name="T48" fmla="*/ 122 w 202"/>
                  <a:gd name="T49" fmla="*/ 2 h 3"/>
                  <a:gd name="T50" fmla="*/ 118 w 202"/>
                  <a:gd name="T51" fmla="*/ 2 h 3"/>
                  <a:gd name="T52" fmla="*/ 113 w 202"/>
                  <a:gd name="T53" fmla="*/ 1 h 3"/>
                  <a:gd name="T54" fmla="*/ 109 w 202"/>
                  <a:gd name="T55" fmla="*/ 1 h 3"/>
                  <a:gd name="T56" fmla="*/ 105 w 202"/>
                  <a:gd name="T57" fmla="*/ 3 h 3"/>
                  <a:gd name="T58" fmla="*/ 105 w 202"/>
                  <a:gd name="T59" fmla="*/ 3 h 3"/>
                  <a:gd name="T60" fmla="*/ 102 w 202"/>
                  <a:gd name="T61" fmla="*/ 2 h 3"/>
                  <a:gd name="T62" fmla="*/ 98 w 202"/>
                  <a:gd name="T63" fmla="*/ 2 h 3"/>
                  <a:gd name="T64" fmla="*/ 93 w 202"/>
                  <a:gd name="T65" fmla="*/ 1 h 3"/>
                  <a:gd name="T66" fmla="*/ 89 w 202"/>
                  <a:gd name="T67" fmla="*/ 1 h 3"/>
                  <a:gd name="T68" fmla="*/ 84 w 202"/>
                  <a:gd name="T69" fmla="*/ 2 h 3"/>
                  <a:gd name="T70" fmla="*/ 84 w 202"/>
                  <a:gd name="T71" fmla="*/ 2 h 3"/>
                  <a:gd name="T72" fmla="*/ 81 w 202"/>
                  <a:gd name="T73" fmla="*/ 3 h 3"/>
                  <a:gd name="T74" fmla="*/ 78 w 202"/>
                  <a:gd name="T75" fmla="*/ 2 h 3"/>
                  <a:gd name="T76" fmla="*/ 74 w 202"/>
                  <a:gd name="T77" fmla="*/ 2 h 3"/>
                  <a:gd name="T78" fmla="*/ 68 w 202"/>
                  <a:gd name="T79" fmla="*/ 2 h 3"/>
                  <a:gd name="T80" fmla="*/ 69 w 202"/>
                  <a:gd name="T81" fmla="*/ 3 h 3"/>
                  <a:gd name="T82" fmla="*/ 65 w 202"/>
                  <a:gd name="T83" fmla="*/ 3 h 3"/>
                  <a:gd name="T84" fmla="*/ 62 w 202"/>
                  <a:gd name="T85" fmla="*/ 2 h 3"/>
                  <a:gd name="T86" fmla="*/ 58 w 202"/>
                  <a:gd name="T87" fmla="*/ 2 h 3"/>
                  <a:gd name="T88" fmla="*/ 53 w 202"/>
                  <a:gd name="T89" fmla="*/ 1 h 3"/>
                  <a:gd name="T90" fmla="*/ 49 w 202"/>
                  <a:gd name="T91" fmla="*/ 0 h 3"/>
                  <a:gd name="T92" fmla="*/ 44 w 202"/>
                  <a:gd name="T93" fmla="*/ 1 h 3"/>
                  <a:gd name="T94" fmla="*/ 44 w 202"/>
                  <a:gd name="T95" fmla="*/ 1 h 3"/>
                  <a:gd name="T96" fmla="*/ 42 w 202"/>
                  <a:gd name="T97" fmla="*/ 1 h 3"/>
                  <a:gd name="T98" fmla="*/ 38 w 202"/>
                  <a:gd name="T99" fmla="*/ 1 h 3"/>
                  <a:gd name="T100" fmla="*/ 32 w 202"/>
                  <a:gd name="T101" fmla="*/ 1 h 3"/>
                  <a:gd name="T102" fmla="*/ 33 w 202"/>
                  <a:gd name="T103" fmla="*/ 2 h 3"/>
                  <a:gd name="T104" fmla="*/ 29 w 202"/>
                  <a:gd name="T105" fmla="*/ 2 h 3"/>
                  <a:gd name="T106" fmla="*/ 26 w 202"/>
                  <a:gd name="T107" fmla="*/ 1 h 3"/>
                  <a:gd name="T108" fmla="*/ 22 w 202"/>
                  <a:gd name="T109" fmla="*/ 1 h 3"/>
                  <a:gd name="T110" fmla="*/ 17 w 202"/>
                  <a:gd name="T111" fmla="*/ 0 h 3"/>
                  <a:gd name="T112" fmla="*/ 13 w 202"/>
                  <a:gd name="T113" fmla="*/ 0 h 3"/>
                  <a:gd name="T114" fmla="*/ 8 w 202"/>
                  <a:gd name="T115" fmla="*/ 1 h 3"/>
                  <a:gd name="T116" fmla="*/ 8 w 202"/>
                  <a:gd name="T117" fmla="*/ 1 h 3"/>
                  <a:gd name="T118" fmla="*/ 6 w 202"/>
                  <a:gd name="T119" fmla="*/ 1 h 3"/>
                  <a:gd name="T120" fmla="*/ 2 w 202"/>
                  <a:gd name="T1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2" h="3">
                    <a:moveTo>
                      <a:pt x="201" y="3"/>
                    </a:moveTo>
                    <a:cubicBezTo>
                      <a:pt x="201" y="3"/>
                      <a:pt x="200" y="3"/>
                      <a:pt x="200" y="2"/>
                    </a:cubicBezTo>
                    <a:cubicBezTo>
                      <a:pt x="200" y="2"/>
                      <a:pt x="200" y="2"/>
                      <a:pt x="200" y="2"/>
                    </a:cubicBezTo>
                    <a:cubicBezTo>
                      <a:pt x="200" y="1"/>
                      <a:pt x="201" y="1"/>
                      <a:pt x="201" y="1"/>
                    </a:cubicBezTo>
                    <a:cubicBezTo>
                      <a:pt x="201" y="1"/>
                      <a:pt x="201" y="1"/>
                      <a:pt x="201" y="1"/>
                    </a:cubicBezTo>
                    <a:cubicBezTo>
                      <a:pt x="202" y="1"/>
                      <a:pt x="202" y="1"/>
                      <a:pt x="202" y="2"/>
                    </a:cubicBezTo>
                    <a:cubicBezTo>
                      <a:pt x="202" y="2"/>
                      <a:pt x="202" y="2"/>
                      <a:pt x="202" y="2"/>
                    </a:cubicBezTo>
                    <a:cubicBezTo>
                      <a:pt x="202" y="3"/>
                      <a:pt x="202" y="3"/>
                      <a:pt x="201" y="3"/>
                    </a:cubicBezTo>
                    <a:cubicBezTo>
                      <a:pt x="201" y="3"/>
                      <a:pt x="201" y="3"/>
                      <a:pt x="201" y="3"/>
                    </a:cubicBezTo>
                    <a:close/>
                    <a:moveTo>
                      <a:pt x="196" y="2"/>
                    </a:moveTo>
                    <a:cubicBezTo>
                      <a:pt x="196" y="1"/>
                      <a:pt x="197" y="1"/>
                      <a:pt x="197" y="1"/>
                    </a:cubicBezTo>
                    <a:cubicBezTo>
                      <a:pt x="197" y="1"/>
                      <a:pt x="197" y="1"/>
                      <a:pt x="197" y="1"/>
                    </a:cubicBezTo>
                    <a:cubicBezTo>
                      <a:pt x="198" y="1"/>
                      <a:pt x="198" y="1"/>
                      <a:pt x="198" y="2"/>
                    </a:cubicBezTo>
                    <a:cubicBezTo>
                      <a:pt x="198" y="2"/>
                      <a:pt x="198" y="2"/>
                      <a:pt x="198" y="2"/>
                    </a:cubicBezTo>
                    <a:cubicBezTo>
                      <a:pt x="198" y="3"/>
                      <a:pt x="198" y="3"/>
                      <a:pt x="197" y="3"/>
                    </a:cubicBezTo>
                    <a:cubicBezTo>
                      <a:pt x="197" y="3"/>
                      <a:pt x="197" y="3"/>
                      <a:pt x="197" y="3"/>
                    </a:cubicBezTo>
                    <a:cubicBezTo>
                      <a:pt x="197" y="3"/>
                      <a:pt x="196" y="3"/>
                      <a:pt x="196" y="2"/>
                    </a:cubicBezTo>
                    <a:close/>
                    <a:moveTo>
                      <a:pt x="193" y="3"/>
                    </a:moveTo>
                    <a:cubicBezTo>
                      <a:pt x="193" y="3"/>
                      <a:pt x="192" y="3"/>
                      <a:pt x="192" y="2"/>
                    </a:cubicBezTo>
                    <a:cubicBezTo>
                      <a:pt x="192" y="2"/>
                      <a:pt x="192" y="2"/>
                      <a:pt x="192" y="2"/>
                    </a:cubicBezTo>
                    <a:cubicBezTo>
                      <a:pt x="192" y="1"/>
                      <a:pt x="193" y="1"/>
                      <a:pt x="193" y="1"/>
                    </a:cubicBezTo>
                    <a:cubicBezTo>
                      <a:pt x="193" y="1"/>
                      <a:pt x="193" y="1"/>
                      <a:pt x="193" y="1"/>
                    </a:cubicBezTo>
                    <a:cubicBezTo>
                      <a:pt x="194" y="1"/>
                      <a:pt x="194" y="1"/>
                      <a:pt x="194" y="2"/>
                    </a:cubicBezTo>
                    <a:cubicBezTo>
                      <a:pt x="194" y="2"/>
                      <a:pt x="194" y="2"/>
                      <a:pt x="194" y="2"/>
                    </a:cubicBezTo>
                    <a:cubicBezTo>
                      <a:pt x="194" y="3"/>
                      <a:pt x="194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lose/>
                    <a:moveTo>
                      <a:pt x="188" y="2"/>
                    </a:moveTo>
                    <a:cubicBezTo>
                      <a:pt x="188" y="1"/>
                      <a:pt x="189" y="1"/>
                      <a:pt x="189" y="1"/>
                    </a:cubicBezTo>
                    <a:cubicBezTo>
                      <a:pt x="189" y="1"/>
                      <a:pt x="189" y="1"/>
                      <a:pt x="189" y="1"/>
                    </a:cubicBezTo>
                    <a:cubicBezTo>
                      <a:pt x="190" y="1"/>
                      <a:pt x="190" y="1"/>
                      <a:pt x="190" y="2"/>
                    </a:cubicBezTo>
                    <a:cubicBezTo>
                      <a:pt x="190" y="2"/>
                      <a:pt x="190" y="2"/>
                      <a:pt x="190" y="2"/>
                    </a:cubicBezTo>
                    <a:cubicBezTo>
                      <a:pt x="190" y="3"/>
                      <a:pt x="190" y="3"/>
                      <a:pt x="189" y="3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89" y="3"/>
                      <a:pt x="188" y="3"/>
                      <a:pt x="188" y="2"/>
                    </a:cubicBezTo>
                    <a:close/>
                    <a:moveTo>
                      <a:pt x="185" y="3"/>
                    </a:moveTo>
                    <a:cubicBezTo>
                      <a:pt x="185" y="3"/>
                      <a:pt x="184" y="2"/>
                      <a:pt x="184" y="2"/>
                    </a:cubicBezTo>
                    <a:cubicBezTo>
                      <a:pt x="184" y="2"/>
                      <a:pt x="184" y="2"/>
                      <a:pt x="184" y="2"/>
                    </a:cubicBezTo>
                    <a:cubicBezTo>
                      <a:pt x="184" y="1"/>
                      <a:pt x="185" y="1"/>
                      <a:pt x="185" y="1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6" y="1"/>
                      <a:pt x="186" y="1"/>
                      <a:pt x="186" y="2"/>
                    </a:cubicBezTo>
                    <a:cubicBezTo>
                      <a:pt x="186" y="2"/>
                      <a:pt x="186" y="2"/>
                      <a:pt x="186" y="2"/>
                    </a:cubicBezTo>
                    <a:cubicBezTo>
                      <a:pt x="186" y="2"/>
                      <a:pt x="186" y="3"/>
                      <a:pt x="185" y="3"/>
                    </a:cubicBezTo>
                    <a:cubicBezTo>
                      <a:pt x="185" y="3"/>
                      <a:pt x="185" y="3"/>
                      <a:pt x="185" y="3"/>
                    </a:cubicBezTo>
                    <a:close/>
                    <a:moveTo>
                      <a:pt x="180" y="2"/>
                    </a:moveTo>
                    <a:cubicBezTo>
                      <a:pt x="180" y="1"/>
                      <a:pt x="181" y="1"/>
                      <a:pt x="181" y="1"/>
                    </a:cubicBezTo>
                    <a:cubicBezTo>
                      <a:pt x="181" y="1"/>
                      <a:pt x="181" y="1"/>
                      <a:pt x="181" y="1"/>
                    </a:cubicBezTo>
                    <a:cubicBezTo>
                      <a:pt x="182" y="1"/>
                      <a:pt x="182" y="1"/>
                      <a:pt x="182" y="2"/>
                    </a:cubicBezTo>
                    <a:cubicBezTo>
                      <a:pt x="182" y="2"/>
                      <a:pt x="182" y="2"/>
                      <a:pt x="182" y="2"/>
                    </a:cubicBezTo>
                    <a:cubicBezTo>
                      <a:pt x="182" y="2"/>
                      <a:pt x="182" y="3"/>
                      <a:pt x="181" y="3"/>
                    </a:cubicBezTo>
                    <a:cubicBezTo>
                      <a:pt x="181" y="3"/>
                      <a:pt x="181" y="3"/>
                      <a:pt x="181" y="3"/>
                    </a:cubicBezTo>
                    <a:cubicBezTo>
                      <a:pt x="181" y="3"/>
                      <a:pt x="180" y="2"/>
                      <a:pt x="180" y="2"/>
                    </a:cubicBezTo>
                    <a:close/>
                    <a:moveTo>
                      <a:pt x="176" y="2"/>
                    </a:moveTo>
                    <a:cubicBezTo>
                      <a:pt x="176" y="1"/>
                      <a:pt x="177" y="1"/>
                      <a:pt x="177" y="1"/>
                    </a:cubicBezTo>
                    <a:cubicBezTo>
                      <a:pt x="177" y="1"/>
                      <a:pt x="177" y="1"/>
                      <a:pt x="177" y="1"/>
                    </a:cubicBezTo>
                    <a:cubicBezTo>
                      <a:pt x="178" y="1"/>
                      <a:pt x="178" y="1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8" y="3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7" y="3"/>
                      <a:pt x="176" y="2"/>
                      <a:pt x="176" y="2"/>
                    </a:cubicBezTo>
                    <a:close/>
                    <a:moveTo>
                      <a:pt x="172" y="2"/>
                    </a:moveTo>
                    <a:cubicBezTo>
                      <a:pt x="172" y="1"/>
                      <a:pt x="173" y="1"/>
                      <a:pt x="173" y="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4" y="1"/>
                      <a:pt x="174" y="1"/>
                      <a:pt x="174" y="2"/>
                    </a:cubicBezTo>
                    <a:cubicBezTo>
                      <a:pt x="174" y="2"/>
                      <a:pt x="174" y="2"/>
                      <a:pt x="174" y="2"/>
                    </a:cubicBezTo>
                    <a:cubicBezTo>
                      <a:pt x="174" y="2"/>
                      <a:pt x="174" y="3"/>
                      <a:pt x="173" y="3"/>
                    </a:cubicBezTo>
                    <a:cubicBezTo>
                      <a:pt x="173" y="3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2" y="2"/>
                    </a:cubicBezTo>
                    <a:close/>
                    <a:moveTo>
                      <a:pt x="168" y="2"/>
                    </a:moveTo>
                    <a:cubicBezTo>
                      <a:pt x="168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70" y="1"/>
                      <a:pt x="170" y="1"/>
                      <a:pt x="170" y="2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2"/>
                      <a:pt x="170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8" y="2"/>
                      <a:pt x="168" y="2"/>
                    </a:cubicBezTo>
                    <a:close/>
                    <a:moveTo>
                      <a:pt x="164" y="2"/>
                    </a:moveTo>
                    <a:cubicBezTo>
                      <a:pt x="164" y="1"/>
                      <a:pt x="165" y="1"/>
                      <a:pt x="165" y="1"/>
                    </a:cubicBezTo>
                    <a:cubicBezTo>
                      <a:pt x="165" y="1"/>
                      <a:pt x="165" y="1"/>
                      <a:pt x="165" y="1"/>
                    </a:cubicBezTo>
                    <a:cubicBezTo>
                      <a:pt x="166" y="1"/>
                      <a:pt x="166" y="1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4" y="2"/>
                      <a:pt x="164" y="2"/>
                    </a:cubicBezTo>
                    <a:close/>
                    <a:moveTo>
                      <a:pt x="160" y="2"/>
                    </a:moveTo>
                    <a:cubicBezTo>
                      <a:pt x="160" y="1"/>
                      <a:pt x="161" y="1"/>
                      <a:pt x="161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2" y="1"/>
                      <a:pt x="162" y="1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0" y="2"/>
                      <a:pt x="160" y="2"/>
                    </a:cubicBezTo>
                    <a:close/>
                    <a:moveTo>
                      <a:pt x="157" y="3"/>
                    </a:moveTo>
                    <a:cubicBezTo>
                      <a:pt x="157" y="3"/>
                      <a:pt x="156" y="2"/>
                      <a:pt x="156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156" y="1"/>
                      <a:pt x="157" y="1"/>
                      <a:pt x="157" y="1"/>
                    </a:cubicBezTo>
                    <a:cubicBezTo>
                      <a:pt x="157" y="1"/>
                      <a:pt x="157" y="1"/>
                      <a:pt x="157" y="1"/>
                    </a:cubicBezTo>
                    <a:cubicBezTo>
                      <a:pt x="158" y="1"/>
                      <a:pt x="158" y="1"/>
                      <a:pt x="158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8" y="2"/>
                      <a:pt x="158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157" y="3"/>
                      <a:pt x="157" y="3"/>
                      <a:pt x="157" y="3"/>
                    </a:cubicBezTo>
                    <a:close/>
                    <a:moveTo>
                      <a:pt x="152" y="2"/>
                    </a:moveTo>
                    <a:cubicBezTo>
                      <a:pt x="152" y="1"/>
                      <a:pt x="153" y="1"/>
                      <a:pt x="153" y="1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4" y="1"/>
                      <a:pt x="154" y="1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4" y="2"/>
                      <a:pt x="154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3"/>
                      <a:pt x="152" y="2"/>
                      <a:pt x="152" y="2"/>
                    </a:cubicBezTo>
                    <a:close/>
                    <a:moveTo>
                      <a:pt x="149" y="3"/>
                    </a:moveTo>
                    <a:cubicBezTo>
                      <a:pt x="149" y="3"/>
                      <a:pt x="148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8" y="1"/>
                      <a:pt x="149" y="1"/>
                      <a:pt x="149" y="1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0" y="1"/>
                      <a:pt x="150" y="1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50" y="3"/>
                      <a:pt x="149" y="3"/>
                    </a:cubicBezTo>
                    <a:cubicBezTo>
                      <a:pt x="149" y="3"/>
                      <a:pt x="149" y="3"/>
                      <a:pt x="149" y="3"/>
                    </a:cubicBezTo>
                    <a:close/>
                    <a:moveTo>
                      <a:pt x="144" y="2"/>
                    </a:moveTo>
                    <a:cubicBezTo>
                      <a:pt x="144" y="1"/>
                      <a:pt x="145" y="1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6" y="1"/>
                      <a:pt x="146" y="1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3"/>
                      <a:pt x="145" y="3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3"/>
                      <a:pt x="144" y="2"/>
                      <a:pt x="144" y="2"/>
                    </a:cubicBezTo>
                    <a:close/>
                    <a:moveTo>
                      <a:pt x="141" y="3"/>
                    </a:moveTo>
                    <a:cubicBezTo>
                      <a:pt x="141" y="3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1"/>
                      <a:pt x="141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42" y="1"/>
                      <a:pt x="142" y="1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2" y="3"/>
                      <a:pt x="141" y="3"/>
                    </a:cubicBezTo>
                    <a:cubicBezTo>
                      <a:pt x="141" y="3"/>
                      <a:pt x="141" y="3"/>
                      <a:pt x="141" y="3"/>
                    </a:cubicBezTo>
                    <a:close/>
                    <a:moveTo>
                      <a:pt x="136" y="2"/>
                    </a:moveTo>
                    <a:cubicBezTo>
                      <a:pt x="136" y="1"/>
                      <a:pt x="137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8" y="1"/>
                      <a:pt x="138" y="1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6" y="2"/>
                      <a:pt x="136" y="2"/>
                    </a:cubicBezTo>
                    <a:close/>
                    <a:moveTo>
                      <a:pt x="132" y="2"/>
                    </a:moveTo>
                    <a:cubicBezTo>
                      <a:pt x="132" y="1"/>
                      <a:pt x="133" y="1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1"/>
                      <a:pt x="134" y="1"/>
                      <a:pt x="134" y="2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4" y="2"/>
                      <a:pt x="134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2" y="2"/>
                      <a:pt x="132" y="2"/>
                    </a:cubicBezTo>
                    <a:close/>
                    <a:moveTo>
                      <a:pt x="128" y="2"/>
                    </a:moveTo>
                    <a:cubicBezTo>
                      <a:pt x="128" y="1"/>
                      <a:pt x="129" y="1"/>
                      <a:pt x="129" y="1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30" y="1"/>
                      <a:pt x="130" y="1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30" y="3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9" y="3"/>
                      <a:pt x="128" y="2"/>
                      <a:pt x="128" y="2"/>
                    </a:cubicBezTo>
                    <a:close/>
                    <a:moveTo>
                      <a:pt x="124" y="2"/>
                    </a:moveTo>
                    <a:cubicBezTo>
                      <a:pt x="124" y="1"/>
                      <a:pt x="125" y="1"/>
                      <a:pt x="125" y="1"/>
                    </a:cubicBezTo>
                    <a:cubicBezTo>
                      <a:pt x="125" y="1"/>
                      <a:pt x="125" y="1"/>
                      <a:pt x="125" y="1"/>
                    </a:cubicBezTo>
                    <a:cubicBezTo>
                      <a:pt x="126" y="1"/>
                      <a:pt x="126" y="1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6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5" y="3"/>
                      <a:pt x="124" y="2"/>
                      <a:pt x="124" y="2"/>
                    </a:cubicBezTo>
                    <a:close/>
                    <a:moveTo>
                      <a:pt x="121" y="3"/>
                    </a:moveTo>
                    <a:cubicBezTo>
                      <a:pt x="121" y="3"/>
                      <a:pt x="120" y="2"/>
                      <a:pt x="120" y="2"/>
                    </a:cubicBezTo>
                    <a:cubicBezTo>
                      <a:pt x="120" y="2"/>
                      <a:pt x="120" y="2"/>
                      <a:pt x="120" y="2"/>
                    </a:cubicBezTo>
                    <a:cubicBezTo>
                      <a:pt x="120" y="1"/>
                      <a:pt x="121" y="1"/>
                      <a:pt x="121" y="1"/>
                    </a:cubicBezTo>
                    <a:cubicBezTo>
                      <a:pt x="121" y="1"/>
                      <a:pt x="121" y="1"/>
                      <a:pt x="121" y="1"/>
                    </a:cubicBezTo>
                    <a:cubicBezTo>
                      <a:pt x="122" y="1"/>
                      <a:pt x="122" y="1"/>
                      <a:pt x="122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2" y="2"/>
                      <a:pt x="122" y="3"/>
                      <a:pt x="121" y="3"/>
                    </a:cubicBezTo>
                    <a:cubicBezTo>
                      <a:pt x="121" y="3"/>
                      <a:pt x="121" y="3"/>
                      <a:pt x="121" y="3"/>
                    </a:cubicBezTo>
                    <a:close/>
                    <a:moveTo>
                      <a:pt x="116" y="2"/>
                    </a:moveTo>
                    <a:cubicBezTo>
                      <a:pt x="116" y="1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8" y="1"/>
                      <a:pt x="118" y="1"/>
                      <a:pt x="118" y="2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2"/>
                      <a:pt x="118" y="3"/>
                      <a:pt x="117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6" y="3"/>
                      <a:pt x="116" y="2"/>
                      <a:pt x="116" y="2"/>
                    </a:cubicBezTo>
                    <a:close/>
                    <a:moveTo>
                      <a:pt x="113" y="3"/>
                    </a:moveTo>
                    <a:cubicBezTo>
                      <a:pt x="112" y="3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1"/>
                      <a:pt x="112" y="1"/>
                      <a:pt x="113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4" y="1"/>
                      <a:pt x="114" y="1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3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lose/>
                    <a:moveTo>
                      <a:pt x="108" y="2"/>
                    </a:moveTo>
                    <a:cubicBezTo>
                      <a:pt x="108" y="1"/>
                      <a:pt x="108" y="1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10" y="1"/>
                      <a:pt x="110" y="1"/>
                      <a:pt x="11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10" y="3"/>
                      <a:pt x="109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3"/>
                      <a:pt x="108" y="2"/>
                      <a:pt x="108" y="2"/>
                    </a:cubicBezTo>
                    <a:close/>
                    <a:moveTo>
                      <a:pt x="105" y="3"/>
                    </a:moveTo>
                    <a:cubicBezTo>
                      <a:pt x="104" y="3"/>
                      <a:pt x="104" y="2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4" y="1"/>
                      <a:pt x="104" y="1"/>
                      <a:pt x="105" y="1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6" y="1"/>
                      <a:pt x="106" y="1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6" y="3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lose/>
                    <a:moveTo>
                      <a:pt x="100" y="2"/>
                    </a:moveTo>
                    <a:cubicBezTo>
                      <a:pt x="100" y="1"/>
                      <a:pt x="100" y="1"/>
                      <a:pt x="101" y="1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2" y="1"/>
                      <a:pt x="102" y="1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2"/>
                      <a:pt x="100" y="2"/>
                    </a:cubicBezTo>
                    <a:close/>
                    <a:moveTo>
                      <a:pt x="96" y="2"/>
                    </a:moveTo>
                    <a:cubicBezTo>
                      <a:pt x="96" y="1"/>
                      <a:pt x="96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3"/>
                      <a:pt x="96" y="2"/>
                      <a:pt x="96" y="2"/>
                    </a:cubicBezTo>
                    <a:close/>
                    <a:moveTo>
                      <a:pt x="92" y="2"/>
                    </a:moveTo>
                    <a:cubicBezTo>
                      <a:pt x="92" y="1"/>
                      <a:pt x="92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4" y="1"/>
                      <a:pt x="94" y="1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4" y="2"/>
                      <a:pt x="94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3"/>
                      <a:pt x="92" y="2"/>
                      <a:pt x="92" y="2"/>
                    </a:cubicBezTo>
                    <a:close/>
                    <a:moveTo>
                      <a:pt x="88" y="2"/>
                    </a:moveTo>
                    <a:cubicBezTo>
                      <a:pt x="88" y="1"/>
                      <a:pt x="88" y="1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90" y="1"/>
                      <a:pt x="90" y="1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2"/>
                      <a:pt x="90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8" y="3"/>
                      <a:pt x="88" y="2"/>
                      <a:pt x="88" y="2"/>
                    </a:cubicBezTo>
                    <a:close/>
                    <a:moveTo>
                      <a:pt x="84" y="2"/>
                    </a:moveTo>
                    <a:cubicBezTo>
                      <a:pt x="84" y="1"/>
                      <a:pt x="84" y="1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5" y="3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4" y="2"/>
                      <a:pt x="84" y="2"/>
                    </a:cubicBezTo>
                    <a:close/>
                    <a:moveTo>
                      <a:pt x="80" y="2"/>
                    </a:moveTo>
                    <a:cubicBezTo>
                      <a:pt x="80" y="1"/>
                      <a:pt x="80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2" y="1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2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0" y="3"/>
                      <a:pt x="80" y="2"/>
                      <a:pt x="80" y="2"/>
                    </a:cubicBezTo>
                    <a:close/>
                    <a:moveTo>
                      <a:pt x="77" y="3"/>
                    </a:moveTo>
                    <a:cubicBezTo>
                      <a:pt x="76" y="3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1"/>
                      <a:pt x="76" y="1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8" y="1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7" y="3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lose/>
                    <a:moveTo>
                      <a:pt x="72" y="2"/>
                    </a:moveTo>
                    <a:cubicBezTo>
                      <a:pt x="72" y="1"/>
                      <a:pt x="72" y="1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2" y="3"/>
                      <a:pt x="72" y="2"/>
                      <a:pt x="72" y="2"/>
                    </a:cubicBezTo>
                    <a:close/>
                    <a:moveTo>
                      <a:pt x="69" y="3"/>
                    </a:moveTo>
                    <a:cubicBezTo>
                      <a:pt x="68" y="3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lose/>
                    <a:moveTo>
                      <a:pt x="64" y="2"/>
                    </a:moveTo>
                    <a:cubicBezTo>
                      <a:pt x="64" y="1"/>
                      <a:pt x="64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5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4" y="2"/>
                      <a:pt x="64" y="2"/>
                    </a:cubicBezTo>
                    <a:close/>
                    <a:moveTo>
                      <a:pt x="61" y="3"/>
                    </a:moveTo>
                    <a:cubicBezTo>
                      <a:pt x="60" y="3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1"/>
                      <a:pt x="60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2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lose/>
                    <a:moveTo>
                      <a:pt x="56" y="2"/>
                    </a:moveTo>
                    <a:cubicBezTo>
                      <a:pt x="56" y="1"/>
                      <a:pt x="56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8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3"/>
                      <a:pt x="56" y="2"/>
                      <a:pt x="56" y="2"/>
                    </a:cubicBezTo>
                    <a:close/>
                    <a:moveTo>
                      <a:pt x="52" y="2"/>
                    </a:moveTo>
                    <a:cubicBezTo>
                      <a:pt x="52" y="1"/>
                      <a:pt x="52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4" y="1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2"/>
                      <a:pt x="52" y="2"/>
                    </a:cubicBezTo>
                    <a:close/>
                    <a:moveTo>
                      <a:pt x="48" y="1"/>
                    </a:moveTo>
                    <a:cubicBezTo>
                      <a:pt x="48" y="1"/>
                      <a:pt x="48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50" y="1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3"/>
                      <a:pt x="48" y="2"/>
                      <a:pt x="48" y="1"/>
                    </a:cubicBezTo>
                    <a:close/>
                    <a:moveTo>
                      <a:pt x="44" y="1"/>
                    </a:moveTo>
                    <a:cubicBezTo>
                      <a:pt x="44" y="1"/>
                      <a:pt x="44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1"/>
                    </a:cubicBezTo>
                    <a:close/>
                    <a:moveTo>
                      <a:pt x="41" y="2"/>
                    </a:moveTo>
                    <a:cubicBezTo>
                      <a:pt x="40" y="2"/>
                      <a:pt x="40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lose/>
                    <a:moveTo>
                      <a:pt x="36" y="1"/>
                    </a:moveTo>
                    <a:cubicBezTo>
                      <a:pt x="36" y="1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2"/>
                      <a:pt x="36" y="1"/>
                    </a:cubicBezTo>
                    <a:close/>
                    <a:moveTo>
                      <a:pt x="33" y="2"/>
                    </a:moveTo>
                    <a:cubicBezTo>
                      <a:pt x="32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lose/>
                    <a:moveTo>
                      <a:pt x="28" y="1"/>
                    </a:moveTo>
                    <a:cubicBezTo>
                      <a:pt x="28" y="1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1"/>
                    </a:cubicBezTo>
                    <a:close/>
                    <a:moveTo>
                      <a:pt x="25" y="2"/>
                    </a:moveTo>
                    <a:cubicBezTo>
                      <a:pt x="24" y="2"/>
                      <a:pt x="24" y="2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lose/>
                    <a:moveTo>
                      <a:pt x="20" y="1"/>
                    </a:moveTo>
                    <a:cubicBezTo>
                      <a:pt x="20" y="1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1"/>
                    </a:cubicBezTo>
                    <a:close/>
                    <a:moveTo>
                      <a:pt x="5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630"/>
              <p:cNvSpPr>
                <a:spLocks noEditPoints="1"/>
              </p:cNvSpPr>
              <p:nvPr/>
            </p:nvSpPr>
            <p:spPr bwMode="auto">
              <a:xfrm>
                <a:off x="7432908" y="4661769"/>
                <a:ext cx="3243728" cy="670578"/>
              </a:xfrm>
              <a:custGeom>
                <a:avLst/>
                <a:gdLst>
                  <a:gd name="T0" fmla="*/ 1 w 170"/>
                  <a:gd name="T1" fmla="*/ 35 h 35"/>
                  <a:gd name="T2" fmla="*/ 6 w 170"/>
                  <a:gd name="T3" fmla="*/ 33 h 35"/>
                  <a:gd name="T4" fmla="*/ 8 w 170"/>
                  <a:gd name="T5" fmla="*/ 33 h 35"/>
                  <a:gd name="T6" fmla="*/ 9 w 170"/>
                  <a:gd name="T7" fmla="*/ 33 h 35"/>
                  <a:gd name="T8" fmla="*/ 14 w 170"/>
                  <a:gd name="T9" fmla="*/ 31 h 35"/>
                  <a:gd name="T10" fmla="*/ 16 w 170"/>
                  <a:gd name="T11" fmla="*/ 30 h 35"/>
                  <a:gd name="T12" fmla="*/ 16 w 170"/>
                  <a:gd name="T13" fmla="*/ 32 h 35"/>
                  <a:gd name="T14" fmla="*/ 21 w 170"/>
                  <a:gd name="T15" fmla="*/ 31 h 35"/>
                  <a:gd name="T16" fmla="*/ 24 w 170"/>
                  <a:gd name="T17" fmla="*/ 28 h 35"/>
                  <a:gd name="T18" fmla="*/ 23 w 170"/>
                  <a:gd name="T19" fmla="*/ 29 h 35"/>
                  <a:gd name="T20" fmla="*/ 28 w 170"/>
                  <a:gd name="T21" fmla="*/ 29 h 35"/>
                  <a:gd name="T22" fmla="*/ 33 w 170"/>
                  <a:gd name="T23" fmla="*/ 28 h 35"/>
                  <a:gd name="T24" fmla="*/ 35 w 170"/>
                  <a:gd name="T25" fmla="*/ 27 h 35"/>
                  <a:gd name="T26" fmla="*/ 36 w 170"/>
                  <a:gd name="T27" fmla="*/ 28 h 35"/>
                  <a:gd name="T28" fmla="*/ 41 w 170"/>
                  <a:gd name="T29" fmla="*/ 26 h 35"/>
                  <a:gd name="T30" fmla="*/ 44 w 170"/>
                  <a:gd name="T31" fmla="*/ 24 h 35"/>
                  <a:gd name="T32" fmla="*/ 44 w 170"/>
                  <a:gd name="T33" fmla="*/ 26 h 35"/>
                  <a:gd name="T34" fmla="*/ 48 w 170"/>
                  <a:gd name="T35" fmla="*/ 26 h 35"/>
                  <a:gd name="T36" fmla="*/ 51 w 170"/>
                  <a:gd name="T37" fmla="*/ 23 h 35"/>
                  <a:gd name="T38" fmla="*/ 51 w 170"/>
                  <a:gd name="T39" fmla="*/ 24 h 35"/>
                  <a:gd name="T40" fmla="*/ 56 w 170"/>
                  <a:gd name="T41" fmla="*/ 24 h 35"/>
                  <a:gd name="T42" fmla="*/ 60 w 170"/>
                  <a:gd name="T43" fmla="*/ 22 h 35"/>
                  <a:gd name="T44" fmla="*/ 62 w 170"/>
                  <a:gd name="T45" fmla="*/ 22 h 35"/>
                  <a:gd name="T46" fmla="*/ 63 w 170"/>
                  <a:gd name="T47" fmla="*/ 23 h 35"/>
                  <a:gd name="T48" fmla="*/ 68 w 170"/>
                  <a:gd name="T49" fmla="*/ 21 h 35"/>
                  <a:gd name="T50" fmla="*/ 71 w 170"/>
                  <a:gd name="T51" fmla="*/ 19 h 35"/>
                  <a:gd name="T52" fmla="*/ 71 w 170"/>
                  <a:gd name="T53" fmla="*/ 21 h 35"/>
                  <a:gd name="T54" fmla="*/ 75 w 170"/>
                  <a:gd name="T55" fmla="*/ 20 h 35"/>
                  <a:gd name="T56" fmla="*/ 79 w 170"/>
                  <a:gd name="T57" fmla="*/ 17 h 35"/>
                  <a:gd name="T58" fmla="*/ 78 w 170"/>
                  <a:gd name="T59" fmla="*/ 19 h 35"/>
                  <a:gd name="T60" fmla="*/ 83 w 170"/>
                  <a:gd name="T61" fmla="*/ 19 h 35"/>
                  <a:gd name="T62" fmla="*/ 88 w 170"/>
                  <a:gd name="T63" fmla="*/ 17 h 35"/>
                  <a:gd name="T64" fmla="*/ 90 w 170"/>
                  <a:gd name="T65" fmla="*/ 16 h 35"/>
                  <a:gd name="T66" fmla="*/ 91 w 170"/>
                  <a:gd name="T67" fmla="*/ 17 h 35"/>
                  <a:gd name="T68" fmla="*/ 95 w 170"/>
                  <a:gd name="T69" fmla="*/ 15 h 35"/>
                  <a:gd name="T70" fmla="*/ 98 w 170"/>
                  <a:gd name="T71" fmla="*/ 14 h 35"/>
                  <a:gd name="T72" fmla="*/ 98 w 170"/>
                  <a:gd name="T73" fmla="*/ 16 h 35"/>
                  <a:gd name="T74" fmla="*/ 102 w 170"/>
                  <a:gd name="T75" fmla="*/ 15 h 35"/>
                  <a:gd name="T76" fmla="*/ 106 w 170"/>
                  <a:gd name="T77" fmla="*/ 12 h 35"/>
                  <a:gd name="T78" fmla="*/ 105 w 170"/>
                  <a:gd name="T79" fmla="*/ 13 h 35"/>
                  <a:gd name="T80" fmla="*/ 110 w 170"/>
                  <a:gd name="T81" fmla="*/ 13 h 35"/>
                  <a:gd name="T82" fmla="*/ 115 w 170"/>
                  <a:gd name="T83" fmla="*/ 11 h 35"/>
                  <a:gd name="T84" fmla="*/ 117 w 170"/>
                  <a:gd name="T85" fmla="*/ 11 h 35"/>
                  <a:gd name="T86" fmla="*/ 118 w 170"/>
                  <a:gd name="T87" fmla="*/ 12 h 35"/>
                  <a:gd name="T88" fmla="*/ 123 w 170"/>
                  <a:gd name="T89" fmla="*/ 10 h 35"/>
                  <a:gd name="T90" fmla="*/ 125 w 170"/>
                  <a:gd name="T91" fmla="*/ 8 h 35"/>
                  <a:gd name="T92" fmla="*/ 126 w 170"/>
                  <a:gd name="T93" fmla="*/ 10 h 35"/>
                  <a:gd name="T94" fmla="*/ 130 w 170"/>
                  <a:gd name="T95" fmla="*/ 9 h 35"/>
                  <a:gd name="T96" fmla="*/ 133 w 170"/>
                  <a:gd name="T97" fmla="*/ 7 h 35"/>
                  <a:gd name="T98" fmla="*/ 132 w 170"/>
                  <a:gd name="T99" fmla="*/ 8 h 35"/>
                  <a:gd name="T100" fmla="*/ 137 w 170"/>
                  <a:gd name="T101" fmla="*/ 8 h 35"/>
                  <a:gd name="T102" fmla="*/ 142 w 170"/>
                  <a:gd name="T103" fmla="*/ 6 h 35"/>
                  <a:gd name="T104" fmla="*/ 144 w 170"/>
                  <a:gd name="T105" fmla="*/ 6 h 35"/>
                  <a:gd name="T106" fmla="*/ 145 w 170"/>
                  <a:gd name="T107" fmla="*/ 6 h 35"/>
                  <a:gd name="T108" fmla="*/ 150 w 170"/>
                  <a:gd name="T109" fmla="*/ 4 h 35"/>
                  <a:gd name="T110" fmla="*/ 153 w 170"/>
                  <a:gd name="T111" fmla="*/ 3 h 35"/>
                  <a:gd name="T112" fmla="*/ 153 w 170"/>
                  <a:gd name="T113" fmla="*/ 5 h 35"/>
                  <a:gd name="T114" fmla="*/ 157 w 170"/>
                  <a:gd name="T115" fmla="*/ 4 h 35"/>
                  <a:gd name="T116" fmla="*/ 160 w 170"/>
                  <a:gd name="T117" fmla="*/ 1 h 35"/>
                  <a:gd name="T118" fmla="*/ 160 w 170"/>
                  <a:gd name="T119" fmla="*/ 3 h 35"/>
                  <a:gd name="T120" fmla="*/ 165 w 170"/>
                  <a:gd name="T121" fmla="*/ 3 h 35"/>
                  <a:gd name="T122" fmla="*/ 169 w 170"/>
                  <a:gd name="T12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" h="35">
                    <a:moveTo>
                      <a:pt x="0" y="34"/>
                    </a:moveTo>
                    <a:cubicBezTo>
                      <a:pt x="0" y="34"/>
                      <a:pt x="0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4"/>
                    </a:cubicBezTo>
                    <a:close/>
                    <a:moveTo>
                      <a:pt x="4" y="33"/>
                    </a:moveTo>
                    <a:cubicBezTo>
                      <a:pt x="4" y="33"/>
                      <a:pt x="4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6" y="32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4"/>
                      <a:pt x="4" y="34"/>
                      <a:pt x="4" y="33"/>
                    </a:cubicBezTo>
                    <a:close/>
                    <a:moveTo>
                      <a:pt x="8" y="33"/>
                    </a:moveTo>
                    <a:cubicBezTo>
                      <a:pt x="8" y="32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3"/>
                      <a:pt x="8" y="33"/>
                      <a:pt x="8" y="33"/>
                    </a:cubicBezTo>
                    <a:close/>
                    <a:moveTo>
                      <a:pt x="12" y="32"/>
                    </a:moveTo>
                    <a:cubicBezTo>
                      <a:pt x="11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30"/>
                      <a:pt x="13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2"/>
                      <a:pt x="13" y="32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2"/>
                      <a:pt x="12" y="32"/>
                    </a:cubicBezTo>
                    <a:close/>
                    <a:moveTo>
                      <a:pt x="15" y="31"/>
                    </a:move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7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1"/>
                      <a:pt x="15" y="31"/>
                    </a:cubicBezTo>
                    <a:close/>
                    <a:moveTo>
                      <a:pt x="19" y="30"/>
                    </a:moveTo>
                    <a:cubicBezTo>
                      <a:pt x="19" y="30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21" y="29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19" y="31"/>
                      <a:pt x="19" y="30"/>
                    </a:cubicBezTo>
                    <a:close/>
                    <a:moveTo>
                      <a:pt x="23" y="29"/>
                    </a:moveTo>
                    <a:cubicBezTo>
                      <a:pt x="23" y="29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30"/>
                      <a:pt x="25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3" y="30"/>
                      <a:pt x="23" y="29"/>
                    </a:cubicBezTo>
                    <a:close/>
                    <a:moveTo>
                      <a:pt x="27" y="29"/>
                    </a:moveTo>
                    <a:cubicBezTo>
                      <a:pt x="27" y="28"/>
                      <a:pt x="27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7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7" y="29"/>
                      <a:pt x="27" y="29"/>
                    </a:cubicBezTo>
                    <a:close/>
                    <a:moveTo>
                      <a:pt x="31" y="28"/>
                    </a:moveTo>
                    <a:cubicBezTo>
                      <a:pt x="31" y="27"/>
                      <a:pt x="31" y="27"/>
                      <a:pt x="32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1" y="28"/>
                      <a:pt x="31" y="28"/>
                    </a:cubicBezTo>
                    <a:close/>
                    <a:moveTo>
                      <a:pt x="35" y="27"/>
                    </a:moveTo>
                    <a:cubicBezTo>
                      <a:pt x="35" y="27"/>
                      <a:pt x="35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7" y="26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5" y="28"/>
                      <a:pt x="35" y="27"/>
                    </a:cubicBezTo>
                    <a:close/>
                    <a:moveTo>
                      <a:pt x="39" y="26"/>
                    </a:moveTo>
                    <a:cubicBezTo>
                      <a:pt x="39" y="26"/>
                      <a:pt x="39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1" y="25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7"/>
                      <a:pt x="41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9" y="27"/>
                      <a:pt x="39" y="27"/>
                      <a:pt x="39" y="26"/>
                    </a:cubicBezTo>
                    <a:close/>
                    <a:moveTo>
                      <a:pt x="43" y="26"/>
                    </a:moveTo>
                    <a:cubicBezTo>
                      <a:pt x="43" y="25"/>
                      <a:pt x="43" y="25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3" y="26"/>
                      <a:pt x="43" y="26"/>
                      <a:pt x="43" y="26"/>
                    </a:cubicBezTo>
                    <a:close/>
                    <a:moveTo>
                      <a:pt x="47" y="25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8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5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5"/>
                      <a:pt x="47" y="25"/>
                    </a:cubicBezTo>
                    <a:close/>
                    <a:moveTo>
                      <a:pt x="51" y="24"/>
                    </a:moveTo>
                    <a:cubicBezTo>
                      <a:pt x="50" y="24"/>
                      <a:pt x="51" y="23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4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1" y="25"/>
                      <a:pt x="51" y="25"/>
                      <a:pt x="51" y="24"/>
                    </a:cubicBezTo>
                    <a:close/>
                    <a:moveTo>
                      <a:pt x="54" y="23"/>
                    </a:moveTo>
                    <a:cubicBezTo>
                      <a:pt x="54" y="23"/>
                      <a:pt x="55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6" y="22"/>
                      <a:pt x="56" y="22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7" y="23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4" y="23"/>
                    </a:cubicBezTo>
                    <a:close/>
                    <a:moveTo>
                      <a:pt x="58" y="23"/>
                    </a:moveTo>
                    <a:cubicBezTo>
                      <a:pt x="58" y="22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21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3"/>
                      <a:pt x="58" y="23"/>
                      <a:pt x="58" y="23"/>
                    </a:cubicBezTo>
                    <a:close/>
                    <a:moveTo>
                      <a:pt x="62" y="22"/>
                    </a:moveTo>
                    <a:cubicBezTo>
                      <a:pt x="62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4" y="20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2"/>
                      <a:pt x="64" y="22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2" y="22"/>
                      <a:pt x="62" y="22"/>
                    </a:cubicBezTo>
                    <a:close/>
                    <a:moveTo>
                      <a:pt x="66" y="21"/>
                    </a:moveTo>
                    <a:cubicBezTo>
                      <a:pt x="66" y="20"/>
                      <a:pt x="66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8" y="20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6" y="21"/>
                      <a:pt x="66" y="21"/>
                    </a:cubicBezTo>
                    <a:close/>
                    <a:moveTo>
                      <a:pt x="70" y="20"/>
                    </a:moveTo>
                    <a:cubicBezTo>
                      <a:pt x="70" y="20"/>
                      <a:pt x="70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2" y="19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0" y="21"/>
                      <a:pt x="70" y="20"/>
                    </a:cubicBezTo>
                    <a:close/>
                    <a:moveTo>
                      <a:pt x="74" y="19"/>
                    </a:moveTo>
                    <a:cubicBezTo>
                      <a:pt x="74" y="19"/>
                      <a:pt x="74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20"/>
                      <a:pt x="76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4" y="20"/>
                      <a:pt x="74" y="20"/>
                      <a:pt x="74" y="19"/>
                    </a:cubicBezTo>
                    <a:close/>
                    <a:moveTo>
                      <a:pt x="78" y="19"/>
                    </a:moveTo>
                    <a:cubicBezTo>
                      <a:pt x="78" y="18"/>
                      <a:pt x="78" y="18"/>
                      <a:pt x="79" y="17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7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9"/>
                      <a:pt x="80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19"/>
                      <a:pt x="78" y="19"/>
                      <a:pt x="78" y="19"/>
                    </a:cubicBezTo>
                    <a:close/>
                    <a:moveTo>
                      <a:pt x="82" y="18"/>
                    </a:moveTo>
                    <a:cubicBezTo>
                      <a:pt x="82" y="17"/>
                      <a:pt x="82" y="17"/>
                      <a:pt x="83" y="17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3" y="17"/>
                      <a:pt x="84" y="17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2" y="19"/>
                      <a:pt x="82" y="18"/>
                      <a:pt x="82" y="18"/>
                    </a:cubicBezTo>
                    <a:close/>
                    <a:moveTo>
                      <a:pt x="86" y="17"/>
                    </a:moveTo>
                    <a:cubicBezTo>
                      <a:pt x="86" y="17"/>
                      <a:pt x="86" y="16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7" y="16"/>
                      <a:pt x="87" y="16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6" y="18"/>
                      <a:pt x="86" y="18"/>
                      <a:pt x="86" y="17"/>
                    </a:cubicBezTo>
                    <a:close/>
                    <a:moveTo>
                      <a:pt x="90" y="16"/>
                    </a:moveTo>
                    <a:cubicBezTo>
                      <a:pt x="89" y="16"/>
                      <a:pt x="90" y="15"/>
                      <a:pt x="90" y="15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1" y="15"/>
                      <a:pt x="91" y="15"/>
                      <a:pt x="91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2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90" y="17"/>
                      <a:pt x="90" y="17"/>
                      <a:pt x="90" y="16"/>
                    </a:cubicBezTo>
                    <a:close/>
                    <a:moveTo>
                      <a:pt x="93" y="16"/>
                    </a:moveTo>
                    <a:cubicBezTo>
                      <a:pt x="93" y="15"/>
                      <a:pt x="94" y="15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6"/>
                      <a:pt x="94" y="16"/>
                      <a:pt x="93" y="16"/>
                    </a:cubicBezTo>
                    <a:close/>
                    <a:moveTo>
                      <a:pt x="97" y="15"/>
                    </a:moveTo>
                    <a:cubicBezTo>
                      <a:pt x="97" y="14"/>
                      <a:pt x="98" y="14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7" y="15"/>
                      <a:pt x="97" y="15"/>
                    </a:cubicBezTo>
                    <a:close/>
                    <a:moveTo>
                      <a:pt x="101" y="14"/>
                    </a:moveTo>
                    <a:cubicBezTo>
                      <a:pt x="101" y="14"/>
                      <a:pt x="101" y="13"/>
                      <a:pt x="102" y="13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103" y="13"/>
                      <a:pt x="103" y="13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5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5"/>
                      <a:pt x="101" y="15"/>
                      <a:pt x="101" y="14"/>
                    </a:cubicBezTo>
                    <a:close/>
                    <a:moveTo>
                      <a:pt x="105" y="13"/>
                    </a:moveTo>
                    <a:cubicBezTo>
                      <a:pt x="105" y="13"/>
                      <a:pt x="105" y="12"/>
                      <a:pt x="106" y="12"/>
                    </a:cubicBezTo>
                    <a:cubicBezTo>
                      <a:pt x="106" y="12"/>
                      <a:pt x="106" y="12"/>
                      <a:pt x="106" y="12"/>
                    </a:cubicBezTo>
                    <a:cubicBezTo>
                      <a:pt x="106" y="12"/>
                      <a:pt x="107" y="12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5" y="14"/>
                      <a:pt x="105" y="13"/>
                    </a:cubicBezTo>
                    <a:close/>
                    <a:moveTo>
                      <a:pt x="109" y="13"/>
                    </a:moveTo>
                    <a:cubicBezTo>
                      <a:pt x="109" y="12"/>
                      <a:pt x="109" y="11"/>
                      <a:pt x="110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10" y="11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3"/>
                      <a:pt x="111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09" y="13"/>
                      <a:pt x="109" y="13"/>
                    </a:cubicBezTo>
                    <a:close/>
                    <a:moveTo>
                      <a:pt x="113" y="12"/>
                    </a:moveTo>
                    <a:cubicBezTo>
                      <a:pt x="113" y="11"/>
                      <a:pt x="113" y="11"/>
                      <a:pt x="114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14" y="10"/>
                      <a:pt x="115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2"/>
                      <a:pt x="115" y="12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3" y="13"/>
                      <a:pt x="113" y="12"/>
                      <a:pt x="113" y="12"/>
                    </a:cubicBezTo>
                    <a:close/>
                    <a:moveTo>
                      <a:pt x="117" y="11"/>
                    </a:moveTo>
                    <a:cubicBezTo>
                      <a:pt x="117" y="10"/>
                      <a:pt x="117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9" y="10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7" y="12"/>
                      <a:pt x="117" y="11"/>
                      <a:pt x="117" y="11"/>
                    </a:cubicBezTo>
                    <a:close/>
                    <a:moveTo>
                      <a:pt x="121" y="10"/>
                    </a:moveTo>
                    <a:cubicBezTo>
                      <a:pt x="121" y="10"/>
                      <a:pt x="121" y="9"/>
                      <a:pt x="121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2" y="9"/>
                      <a:pt x="123" y="9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2" y="11"/>
                      <a:pt x="122" y="11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2" y="11"/>
                      <a:pt x="122" y="11"/>
                      <a:pt x="122" y="11"/>
                    </a:cubicBezTo>
                    <a:cubicBezTo>
                      <a:pt x="121" y="11"/>
                      <a:pt x="121" y="11"/>
                      <a:pt x="121" y="10"/>
                    </a:cubicBezTo>
                    <a:close/>
                    <a:moveTo>
                      <a:pt x="125" y="9"/>
                    </a:moveTo>
                    <a:cubicBezTo>
                      <a:pt x="124" y="9"/>
                      <a:pt x="125" y="8"/>
                      <a:pt x="125" y="8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6" y="8"/>
                      <a:pt x="126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7" y="10"/>
                      <a:pt x="126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5" y="10"/>
                      <a:pt x="125" y="10"/>
                      <a:pt x="125" y="9"/>
                    </a:cubicBezTo>
                    <a:close/>
                    <a:moveTo>
                      <a:pt x="128" y="9"/>
                    </a:moveTo>
                    <a:cubicBezTo>
                      <a:pt x="128" y="8"/>
                      <a:pt x="129" y="8"/>
                      <a:pt x="129" y="7"/>
                    </a:cubicBezTo>
                    <a:cubicBezTo>
                      <a:pt x="129" y="7"/>
                      <a:pt x="129" y="7"/>
                      <a:pt x="129" y="7"/>
                    </a:cubicBezTo>
                    <a:cubicBezTo>
                      <a:pt x="130" y="7"/>
                      <a:pt x="130" y="8"/>
                      <a:pt x="130" y="8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1" y="9"/>
                      <a:pt x="130" y="9"/>
                      <a:pt x="130" y="9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30" y="9"/>
                      <a:pt x="130" y="9"/>
                      <a:pt x="129" y="9"/>
                    </a:cubicBezTo>
                    <a:cubicBezTo>
                      <a:pt x="129" y="9"/>
                      <a:pt x="129" y="9"/>
                      <a:pt x="129" y="9"/>
                    </a:cubicBezTo>
                    <a:cubicBezTo>
                      <a:pt x="129" y="9"/>
                      <a:pt x="129" y="9"/>
                      <a:pt x="128" y="9"/>
                    </a:cubicBezTo>
                    <a:close/>
                    <a:moveTo>
                      <a:pt x="132" y="8"/>
                    </a:moveTo>
                    <a:cubicBezTo>
                      <a:pt x="132" y="7"/>
                      <a:pt x="133" y="7"/>
                      <a:pt x="133" y="7"/>
                    </a:cubicBezTo>
                    <a:cubicBezTo>
                      <a:pt x="133" y="7"/>
                      <a:pt x="133" y="7"/>
                      <a:pt x="133" y="7"/>
                    </a:cubicBezTo>
                    <a:cubicBezTo>
                      <a:pt x="134" y="7"/>
                      <a:pt x="134" y="7"/>
                      <a:pt x="134" y="8"/>
                    </a:cubicBezTo>
                    <a:cubicBezTo>
                      <a:pt x="134" y="8"/>
                      <a:pt x="134" y="8"/>
                      <a:pt x="134" y="8"/>
                    </a:cubicBezTo>
                    <a:cubicBezTo>
                      <a:pt x="134" y="8"/>
                      <a:pt x="134" y="9"/>
                      <a:pt x="134" y="9"/>
                    </a:cubicBezTo>
                    <a:cubicBezTo>
                      <a:pt x="134" y="9"/>
                      <a:pt x="134" y="9"/>
                      <a:pt x="134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3" y="9"/>
                      <a:pt x="133" y="9"/>
                      <a:pt x="133" y="9"/>
                    </a:cubicBezTo>
                    <a:cubicBezTo>
                      <a:pt x="133" y="9"/>
                      <a:pt x="132" y="8"/>
                      <a:pt x="132" y="8"/>
                    </a:cubicBezTo>
                    <a:close/>
                    <a:moveTo>
                      <a:pt x="136" y="7"/>
                    </a:moveTo>
                    <a:cubicBezTo>
                      <a:pt x="136" y="7"/>
                      <a:pt x="137" y="6"/>
                      <a:pt x="137" y="6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8" y="6"/>
                      <a:pt x="138" y="6"/>
                      <a:pt x="138" y="7"/>
                    </a:cubicBezTo>
                    <a:cubicBezTo>
                      <a:pt x="138" y="7"/>
                      <a:pt x="138" y="7"/>
                      <a:pt x="138" y="7"/>
                    </a:cubicBezTo>
                    <a:cubicBezTo>
                      <a:pt x="138" y="7"/>
                      <a:pt x="138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37" y="8"/>
                      <a:pt x="136" y="8"/>
                      <a:pt x="136" y="7"/>
                    </a:cubicBezTo>
                    <a:close/>
                    <a:moveTo>
                      <a:pt x="140" y="6"/>
                    </a:moveTo>
                    <a:cubicBezTo>
                      <a:pt x="140" y="6"/>
                      <a:pt x="140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42" y="5"/>
                      <a:pt x="142" y="5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7"/>
                      <a:pt x="142" y="7"/>
                      <a:pt x="141" y="7"/>
                    </a:cubicBezTo>
                    <a:cubicBezTo>
                      <a:pt x="141" y="7"/>
                      <a:pt x="141" y="7"/>
                      <a:pt x="141" y="7"/>
                    </a:cubicBezTo>
                    <a:cubicBezTo>
                      <a:pt x="141" y="7"/>
                      <a:pt x="141" y="7"/>
                      <a:pt x="141" y="7"/>
                    </a:cubicBezTo>
                    <a:cubicBezTo>
                      <a:pt x="141" y="7"/>
                      <a:pt x="141" y="7"/>
                      <a:pt x="141" y="7"/>
                    </a:cubicBezTo>
                    <a:cubicBezTo>
                      <a:pt x="141" y="7"/>
                      <a:pt x="140" y="7"/>
                      <a:pt x="140" y="6"/>
                    </a:cubicBezTo>
                    <a:close/>
                    <a:moveTo>
                      <a:pt x="144" y="6"/>
                    </a:moveTo>
                    <a:cubicBezTo>
                      <a:pt x="144" y="5"/>
                      <a:pt x="144" y="5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6" y="5"/>
                      <a:pt x="146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6" y="6"/>
                      <a:pt x="146" y="6"/>
                      <a:pt x="145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5" y="6"/>
                      <a:pt x="145" y="6"/>
                      <a:pt x="145" y="6"/>
                    </a:cubicBezTo>
                    <a:cubicBezTo>
                      <a:pt x="145" y="6"/>
                      <a:pt x="144" y="6"/>
                      <a:pt x="144" y="6"/>
                    </a:cubicBezTo>
                    <a:close/>
                    <a:moveTo>
                      <a:pt x="148" y="5"/>
                    </a:moveTo>
                    <a:cubicBezTo>
                      <a:pt x="148" y="4"/>
                      <a:pt x="148" y="4"/>
                      <a:pt x="149" y="4"/>
                    </a:cubicBezTo>
                    <a:cubicBezTo>
                      <a:pt x="149" y="4"/>
                      <a:pt x="149" y="4"/>
                      <a:pt x="149" y="4"/>
                    </a:cubicBezTo>
                    <a:cubicBezTo>
                      <a:pt x="149" y="4"/>
                      <a:pt x="150" y="4"/>
                      <a:pt x="150" y="4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5"/>
                      <a:pt x="150" y="5"/>
                      <a:pt x="149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8" y="6"/>
                      <a:pt x="148" y="5"/>
                      <a:pt x="148" y="5"/>
                    </a:cubicBezTo>
                    <a:close/>
                    <a:moveTo>
                      <a:pt x="152" y="4"/>
                    </a:moveTo>
                    <a:cubicBezTo>
                      <a:pt x="152" y="4"/>
                      <a:pt x="152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3"/>
                      <a:pt x="154" y="3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4" y="5"/>
                      <a:pt x="153" y="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2" y="5"/>
                      <a:pt x="152" y="5"/>
                      <a:pt x="152" y="4"/>
                    </a:cubicBezTo>
                    <a:close/>
                    <a:moveTo>
                      <a:pt x="156" y="3"/>
                    </a:moveTo>
                    <a:cubicBezTo>
                      <a:pt x="156" y="3"/>
                      <a:pt x="156" y="2"/>
                      <a:pt x="157" y="2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57" y="2"/>
                      <a:pt x="158" y="2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6" y="4"/>
                      <a:pt x="156" y="4"/>
                      <a:pt x="156" y="3"/>
                    </a:cubicBezTo>
                    <a:close/>
                    <a:moveTo>
                      <a:pt x="160" y="3"/>
                    </a:moveTo>
                    <a:cubicBezTo>
                      <a:pt x="160" y="2"/>
                      <a:pt x="160" y="1"/>
                      <a:pt x="160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1" y="1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3"/>
                      <a:pt x="161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60" y="3"/>
                      <a:pt x="160" y="3"/>
                      <a:pt x="160" y="3"/>
                    </a:cubicBezTo>
                    <a:close/>
                    <a:moveTo>
                      <a:pt x="164" y="2"/>
                    </a:moveTo>
                    <a:cubicBezTo>
                      <a:pt x="163" y="1"/>
                      <a:pt x="164" y="1"/>
                      <a:pt x="164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5" y="0"/>
                      <a:pt x="165" y="1"/>
                      <a:pt x="166" y="1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6" y="2"/>
                      <a:pt x="165" y="2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4" y="3"/>
                      <a:pt x="164" y="2"/>
                      <a:pt x="164" y="2"/>
                    </a:cubicBezTo>
                    <a:close/>
                    <a:moveTo>
                      <a:pt x="167" y="1"/>
                    </a:moveTo>
                    <a:cubicBezTo>
                      <a:pt x="167" y="0"/>
                      <a:pt x="168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69" y="0"/>
                      <a:pt x="169" y="0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70" y="1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8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8" y="2"/>
                      <a:pt x="168" y="1"/>
                      <a:pt x="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632"/>
              <p:cNvSpPr>
                <a:spLocks noEditPoints="1"/>
              </p:cNvSpPr>
              <p:nvPr/>
            </p:nvSpPr>
            <p:spPr bwMode="auto">
              <a:xfrm>
                <a:off x="7432908" y="5313633"/>
                <a:ext cx="2442153" cy="38987"/>
              </a:xfrm>
              <a:custGeom>
                <a:avLst/>
                <a:gdLst>
                  <a:gd name="T0" fmla="*/ 128 w 128"/>
                  <a:gd name="T1" fmla="*/ 1 h 2"/>
                  <a:gd name="T2" fmla="*/ 123 w 128"/>
                  <a:gd name="T3" fmla="*/ 0 h 2"/>
                  <a:gd name="T4" fmla="*/ 123 w 128"/>
                  <a:gd name="T5" fmla="*/ 2 h 2"/>
                  <a:gd name="T6" fmla="*/ 120 w 128"/>
                  <a:gd name="T7" fmla="*/ 1 h 2"/>
                  <a:gd name="T8" fmla="*/ 114 w 128"/>
                  <a:gd name="T9" fmla="*/ 1 h 2"/>
                  <a:gd name="T10" fmla="*/ 115 w 128"/>
                  <a:gd name="T11" fmla="*/ 2 h 2"/>
                  <a:gd name="T12" fmla="*/ 111 w 128"/>
                  <a:gd name="T13" fmla="*/ 0 h 2"/>
                  <a:gd name="T14" fmla="*/ 110 w 128"/>
                  <a:gd name="T15" fmla="*/ 1 h 2"/>
                  <a:gd name="T16" fmla="*/ 108 w 128"/>
                  <a:gd name="T17" fmla="*/ 1 h 2"/>
                  <a:gd name="T18" fmla="*/ 103 w 128"/>
                  <a:gd name="T19" fmla="*/ 0 h 2"/>
                  <a:gd name="T20" fmla="*/ 103 w 128"/>
                  <a:gd name="T21" fmla="*/ 2 h 2"/>
                  <a:gd name="T22" fmla="*/ 100 w 128"/>
                  <a:gd name="T23" fmla="*/ 1 h 2"/>
                  <a:gd name="T24" fmla="*/ 95 w 128"/>
                  <a:gd name="T25" fmla="*/ 1 h 2"/>
                  <a:gd name="T26" fmla="*/ 96 w 128"/>
                  <a:gd name="T27" fmla="*/ 2 h 2"/>
                  <a:gd name="T28" fmla="*/ 92 w 128"/>
                  <a:gd name="T29" fmla="*/ 0 h 2"/>
                  <a:gd name="T30" fmla="*/ 91 w 128"/>
                  <a:gd name="T31" fmla="*/ 1 h 2"/>
                  <a:gd name="T32" fmla="*/ 89 w 128"/>
                  <a:gd name="T33" fmla="*/ 1 h 2"/>
                  <a:gd name="T34" fmla="*/ 84 w 128"/>
                  <a:gd name="T35" fmla="*/ 0 h 2"/>
                  <a:gd name="T36" fmla="*/ 84 w 128"/>
                  <a:gd name="T37" fmla="*/ 2 h 2"/>
                  <a:gd name="T38" fmla="*/ 81 w 128"/>
                  <a:gd name="T39" fmla="*/ 1 h 2"/>
                  <a:gd name="T40" fmla="*/ 75 w 128"/>
                  <a:gd name="T41" fmla="*/ 1 h 2"/>
                  <a:gd name="T42" fmla="*/ 76 w 128"/>
                  <a:gd name="T43" fmla="*/ 2 h 2"/>
                  <a:gd name="T44" fmla="*/ 72 w 128"/>
                  <a:gd name="T45" fmla="*/ 0 h 2"/>
                  <a:gd name="T46" fmla="*/ 71 w 128"/>
                  <a:gd name="T47" fmla="*/ 1 h 2"/>
                  <a:gd name="T48" fmla="*/ 69 w 128"/>
                  <a:gd name="T49" fmla="*/ 1 h 2"/>
                  <a:gd name="T50" fmla="*/ 64 w 128"/>
                  <a:gd name="T51" fmla="*/ 0 h 2"/>
                  <a:gd name="T52" fmla="*/ 64 w 128"/>
                  <a:gd name="T53" fmla="*/ 2 h 2"/>
                  <a:gd name="T54" fmla="*/ 61 w 128"/>
                  <a:gd name="T55" fmla="*/ 1 h 2"/>
                  <a:gd name="T56" fmla="*/ 55 w 128"/>
                  <a:gd name="T57" fmla="*/ 1 h 2"/>
                  <a:gd name="T58" fmla="*/ 56 w 128"/>
                  <a:gd name="T59" fmla="*/ 2 h 2"/>
                  <a:gd name="T60" fmla="*/ 52 w 128"/>
                  <a:gd name="T61" fmla="*/ 0 h 2"/>
                  <a:gd name="T62" fmla="*/ 51 w 128"/>
                  <a:gd name="T63" fmla="*/ 1 h 2"/>
                  <a:gd name="T64" fmla="*/ 49 w 128"/>
                  <a:gd name="T65" fmla="*/ 1 h 2"/>
                  <a:gd name="T66" fmla="*/ 44 w 128"/>
                  <a:gd name="T67" fmla="*/ 0 h 2"/>
                  <a:gd name="T68" fmla="*/ 44 w 128"/>
                  <a:gd name="T69" fmla="*/ 2 h 2"/>
                  <a:gd name="T70" fmla="*/ 41 w 128"/>
                  <a:gd name="T71" fmla="*/ 1 h 2"/>
                  <a:gd name="T72" fmla="*/ 35 w 128"/>
                  <a:gd name="T73" fmla="*/ 1 h 2"/>
                  <a:gd name="T74" fmla="*/ 36 w 128"/>
                  <a:gd name="T75" fmla="*/ 2 h 2"/>
                  <a:gd name="T76" fmla="*/ 32 w 128"/>
                  <a:gd name="T77" fmla="*/ 0 h 2"/>
                  <a:gd name="T78" fmla="*/ 31 w 128"/>
                  <a:gd name="T79" fmla="*/ 1 h 2"/>
                  <a:gd name="T80" fmla="*/ 30 w 128"/>
                  <a:gd name="T81" fmla="*/ 1 h 2"/>
                  <a:gd name="T82" fmla="*/ 25 w 128"/>
                  <a:gd name="T83" fmla="*/ 0 h 2"/>
                  <a:gd name="T84" fmla="*/ 25 w 128"/>
                  <a:gd name="T85" fmla="*/ 2 h 2"/>
                  <a:gd name="T86" fmla="*/ 22 w 128"/>
                  <a:gd name="T87" fmla="*/ 1 h 2"/>
                  <a:gd name="T88" fmla="*/ 16 w 128"/>
                  <a:gd name="T89" fmla="*/ 1 h 2"/>
                  <a:gd name="T90" fmla="*/ 17 w 128"/>
                  <a:gd name="T91" fmla="*/ 2 h 2"/>
                  <a:gd name="T92" fmla="*/ 13 w 128"/>
                  <a:gd name="T93" fmla="*/ 0 h 2"/>
                  <a:gd name="T94" fmla="*/ 12 w 128"/>
                  <a:gd name="T95" fmla="*/ 1 h 2"/>
                  <a:gd name="T96" fmla="*/ 10 w 128"/>
                  <a:gd name="T97" fmla="*/ 1 h 2"/>
                  <a:gd name="T98" fmla="*/ 5 w 128"/>
                  <a:gd name="T99" fmla="*/ 0 h 2"/>
                  <a:gd name="T100" fmla="*/ 5 w 128"/>
                  <a:gd name="T101" fmla="*/ 2 h 2"/>
                  <a:gd name="T102" fmla="*/ 2 w 128"/>
                  <a:gd name="T10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8" h="2">
                    <a:moveTo>
                      <a:pt x="126" y="1"/>
                    </a:moveTo>
                    <a:cubicBezTo>
                      <a:pt x="126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8" y="0"/>
                      <a:pt x="128" y="0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2"/>
                      <a:pt x="126" y="1"/>
                      <a:pt x="126" y="1"/>
                    </a:cubicBezTo>
                    <a:close/>
                    <a:moveTo>
                      <a:pt x="122" y="1"/>
                    </a:moveTo>
                    <a:cubicBezTo>
                      <a:pt x="122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4" y="0"/>
                      <a:pt x="124" y="0"/>
                      <a:pt x="124" y="1"/>
                    </a:cubicBezTo>
                    <a:cubicBezTo>
                      <a:pt x="124" y="1"/>
                      <a:pt x="124" y="1"/>
                      <a:pt x="124" y="1"/>
                    </a:cubicBezTo>
                    <a:cubicBezTo>
                      <a:pt x="124" y="1"/>
                      <a:pt x="124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2" y="1"/>
                      <a:pt x="122" y="1"/>
                    </a:cubicBezTo>
                    <a:close/>
                    <a:moveTo>
                      <a:pt x="118" y="1"/>
                    </a:moveTo>
                    <a:cubicBezTo>
                      <a:pt x="118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20" y="0"/>
                      <a:pt x="120" y="0"/>
                      <a:pt x="120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0" y="1"/>
                      <a:pt x="120" y="2"/>
                      <a:pt x="119" y="2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9" y="2"/>
                      <a:pt x="118" y="1"/>
                      <a:pt x="118" y="1"/>
                    </a:cubicBezTo>
                    <a:close/>
                    <a:moveTo>
                      <a:pt x="114" y="1"/>
                    </a:moveTo>
                    <a:cubicBezTo>
                      <a:pt x="114" y="0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6" y="0"/>
                      <a:pt x="116" y="0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4" y="1"/>
                      <a:pt x="114" y="1"/>
                    </a:cubicBezTo>
                    <a:close/>
                    <a:moveTo>
                      <a:pt x="110" y="1"/>
                    </a:moveTo>
                    <a:cubicBezTo>
                      <a:pt x="110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2" y="0"/>
                      <a:pt x="112" y="0"/>
                      <a:pt x="112" y="1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112" y="1"/>
                      <a:pt x="112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0" y="1"/>
                      <a:pt x="110" y="1"/>
                    </a:cubicBezTo>
                    <a:close/>
                    <a:moveTo>
                      <a:pt x="106" y="1"/>
                    </a:moveTo>
                    <a:cubicBezTo>
                      <a:pt x="106" y="0"/>
                      <a:pt x="107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8" y="0"/>
                      <a:pt x="108" y="0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8" y="1"/>
                      <a:pt x="108" y="2"/>
                      <a:pt x="107" y="2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6" y="1"/>
                      <a:pt x="106" y="1"/>
                    </a:cubicBezTo>
                    <a:close/>
                    <a:moveTo>
                      <a:pt x="102" y="1"/>
                    </a:moveTo>
                    <a:cubicBezTo>
                      <a:pt x="102" y="0"/>
                      <a:pt x="103" y="0"/>
                      <a:pt x="103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4" y="0"/>
                      <a:pt x="104" y="1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4" y="1"/>
                      <a:pt x="104" y="2"/>
                      <a:pt x="103" y="2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3" y="2"/>
                      <a:pt x="102" y="1"/>
                      <a:pt x="102" y="1"/>
                    </a:cubicBezTo>
                    <a:close/>
                    <a:moveTo>
                      <a:pt x="98" y="1"/>
                    </a:moveTo>
                    <a:cubicBezTo>
                      <a:pt x="98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0" y="0"/>
                      <a:pt x="100" y="0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98" y="1"/>
                      <a:pt x="98" y="1"/>
                    </a:cubicBezTo>
                    <a:close/>
                    <a:moveTo>
                      <a:pt x="95" y="1"/>
                    </a:moveTo>
                    <a:cubicBezTo>
                      <a:pt x="95" y="0"/>
                      <a:pt x="95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7" y="0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6" y="2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5" y="2"/>
                      <a:pt x="95" y="1"/>
                      <a:pt x="95" y="1"/>
                    </a:cubicBezTo>
                    <a:close/>
                    <a:moveTo>
                      <a:pt x="91" y="1"/>
                    </a:moveTo>
                    <a:cubicBezTo>
                      <a:pt x="91" y="0"/>
                      <a:pt x="91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1" y="2"/>
                      <a:pt x="91" y="1"/>
                      <a:pt x="91" y="1"/>
                    </a:cubicBezTo>
                    <a:close/>
                    <a:moveTo>
                      <a:pt x="87" y="1"/>
                    </a:moveTo>
                    <a:cubicBezTo>
                      <a:pt x="87" y="0"/>
                      <a:pt x="87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9" y="0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8" y="2"/>
                      <a:pt x="88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2"/>
                      <a:pt x="87" y="1"/>
                      <a:pt x="87" y="1"/>
                    </a:cubicBezTo>
                    <a:close/>
                    <a:moveTo>
                      <a:pt x="83" y="1"/>
                    </a:moveTo>
                    <a:cubicBezTo>
                      <a:pt x="83" y="0"/>
                      <a:pt x="83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5" y="0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1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3" y="2"/>
                      <a:pt x="83" y="1"/>
                      <a:pt x="83" y="1"/>
                    </a:cubicBezTo>
                    <a:close/>
                    <a:moveTo>
                      <a:pt x="79" y="1"/>
                    </a:moveTo>
                    <a:cubicBezTo>
                      <a:pt x="79" y="0"/>
                      <a:pt x="79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1" y="0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0" y="2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9" y="2"/>
                      <a:pt x="79" y="1"/>
                      <a:pt x="79" y="1"/>
                    </a:cubicBezTo>
                    <a:close/>
                    <a:moveTo>
                      <a:pt x="75" y="1"/>
                    </a:moveTo>
                    <a:cubicBezTo>
                      <a:pt x="75" y="0"/>
                      <a:pt x="75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7" y="0"/>
                      <a:pt x="77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7" y="1"/>
                      <a:pt x="76" y="2"/>
                      <a:pt x="76" y="2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2"/>
                      <a:pt x="75" y="1"/>
                      <a:pt x="75" y="1"/>
                    </a:cubicBezTo>
                    <a:close/>
                    <a:moveTo>
                      <a:pt x="71" y="1"/>
                    </a:moveTo>
                    <a:cubicBezTo>
                      <a:pt x="71" y="0"/>
                      <a:pt x="71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3" y="0"/>
                      <a:pt x="73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2"/>
                      <a:pt x="71" y="1"/>
                      <a:pt x="71" y="1"/>
                    </a:cubicBezTo>
                    <a:close/>
                    <a:moveTo>
                      <a:pt x="67" y="1"/>
                    </a:moveTo>
                    <a:cubicBezTo>
                      <a:pt x="67" y="0"/>
                      <a:pt x="67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9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8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7" y="2"/>
                      <a:pt x="67" y="1"/>
                      <a:pt x="67" y="1"/>
                    </a:cubicBezTo>
                    <a:close/>
                    <a:moveTo>
                      <a:pt x="63" y="1"/>
                    </a:moveTo>
                    <a:cubicBezTo>
                      <a:pt x="63" y="0"/>
                      <a:pt x="63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3" y="2"/>
                      <a:pt x="63" y="1"/>
                      <a:pt x="63" y="1"/>
                    </a:cubicBezTo>
                    <a:close/>
                    <a:moveTo>
                      <a:pt x="59" y="1"/>
                    </a:moveTo>
                    <a:cubicBezTo>
                      <a:pt x="59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0"/>
                      <a:pt x="61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59" y="1"/>
                      <a:pt x="59" y="1"/>
                    </a:cubicBezTo>
                    <a:close/>
                    <a:moveTo>
                      <a:pt x="55" y="1"/>
                    </a:moveTo>
                    <a:cubicBezTo>
                      <a:pt x="55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0"/>
                      <a:pt x="57" y="0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1"/>
                      <a:pt x="55" y="1"/>
                    </a:cubicBezTo>
                    <a:close/>
                    <a:moveTo>
                      <a:pt x="51" y="1"/>
                    </a:moveTo>
                    <a:cubicBezTo>
                      <a:pt x="51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1"/>
                      <a:pt x="53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1" y="1"/>
                      <a:pt x="51" y="1"/>
                    </a:cubicBezTo>
                    <a:close/>
                    <a:moveTo>
                      <a:pt x="47" y="1"/>
                    </a:moveTo>
                    <a:cubicBezTo>
                      <a:pt x="47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7" y="1"/>
                      <a:pt x="47" y="1"/>
                    </a:cubicBezTo>
                    <a:close/>
                    <a:moveTo>
                      <a:pt x="43" y="1"/>
                    </a:move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3" y="1"/>
                      <a:pt x="43" y="1"/>
                    </a:cubicBezTo>
                    <a:close/>
                    <a:moveTo>
                      <a:pt x="39" y="1"/>
                    </a:moveTo>
                    <a:cubicBezTo>
                      <a:pt x="39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1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39" y="1"/>
                      <a:pt x="39" y="1"/>
                    </a:cubicBezTo>
                    <a:close/>
                    <a:moveTo>
                      <a:pt x="35" y="1"/>
                    </a:move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5" y="1"/>
                      <a:pt x="35" y="1"/>
                    </a:cubicBezTo>
                    <a:close/>
                    <a:moveTo>
                      <a:pt x="31" y="1"/>
                    </a:moveTo>
                    <a:cubicBezTo>
                      <a:pt x="31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1" y="1"/>
                      <a:pt x="31" y="1"/>
                    </a:cubicBezTo>
                    <a:close/>
                    <a:moveTo>
                      <a:pt x="28" y="1"/>
                    </a:moveTo>
                    <a:cubicBezTo>
                      <a:pt x="28" y="0"/>
                      <a:pt x="28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0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lose/>
                    <a:moveTo>
                      <a:pt x="24" y="1"/>
                    </a:moveTo>
                    <a:cubicBezTo>
                      <a:pt x="24" y="0"/>
                      <a:pt x="2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4" y="1"/>
                      <a:pt x="24" y="1"/>
                    </a:cubicBezTo>
                    <a:close/>
                    <a:moveTo>
                      <a:pt x="20" y="1"/>
                    </a:moveTo>
                    <a:cubicBezTo>
                      <a:pt x="20" y="0"/>
                      <a:pt x="20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lose/>
                    <a:moveTo>
                      <a:pt x="16" y="1"/>
                    </a:move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1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634"/>
              <p:cNvSpPr>
                <a:spLocks noEditPoints="1"/>
              </p:cNvSpPr>
              <p:nvPr/>
            </p:nvSpPr>
            <p:spPr bwMode="auto">
              <a:xfrm>
                <a:off x="6763889" y="5313633"/>
                <a:ext cx="3111172" cy="633151"/>
              </a:xfrm>
              <a:custGeom>
                <a:avLst/>
                <a:gdLst>
                  <a:gd name="T0" fmla="*/ 1 w 163"/>
                  <a:gd name="T1" fmla="*/ 33 h 33"/>
                  <a:gd name="T2" fmla="*/ 6 w 163"/>
                  <a:gd name="T3" fmla="*/ 31 h 33"/>
                  <a:gd name="T4" fmla="*/ 8 w 163"/>
                  <a:gd name="T5" fmla="*/ 31 h 33"/>
                  <a:gd name="T6" fmla="*/ 9 w 163"/>
                  <a:gd name="T7" fmla="*/ 31 h 33"/>
                  <a:gd name="T8" fmla="*/ 14 w 163"/>
                  <a:gd name="T9" fmla="*/ 30 h 33"/>
                  <a:gd name="T10" fmla="*/ 17 w 163"/>
                  <a:gd name="T11" fmla="*/ 28 h 33"/>
                  <a:gd name="T12" fmla="*/ 17 w 163"/>
                  <a:gd name="T13" fmla="*/ 30 h 33"/>
                  <a:gd name="T14" fmla="*/ 21 w 163"/>
                  <a:gd name="T15" fmla="*/ 29 h 33"/>
                  <a:gd name="T16" fmla="*/ 25 w 163"/>
                  <a:gd name="T17" fmla="*/ 26 h 33"/>
                  <a:gd name="T18" fmla="*/ 24 w 163"/>
                  <a:gd name="T19" fmla="*/ 28 h 33"/>
                  <a:gd name="T20" fmla="*/ 29 w 163"/>
                  <a:gd name="T21" fmla="*/ 28 h 33"/>
                  <a:gd name="T22" fmla="*/ 34 w 163"/>
                  <a:gd name="T23" fmla="*/ 26 h 33"/>
                  <a:gd name="T24" fmla="*/ 36 w 163"/>
                  <a:gd name="T25" fmla="*/ 25 h 33"/>
                  <a:gd name="T26" fmla="*/ 37 w 163"/>
                  <a:gd name="T27" fmla="*/ 26 h 33"/>
                  <a:gd name="T28" fmla="*/ 41 w 163"/>
                  <a:gd name="T29" fmla="*/ 24 h 33"/>
                  <a:gd name="T30" fmla="*/ 44 w 163"/>
                  <a:gd name="T31" fmla="*/ 23 h 33"/>
                  <a:gd name="T32" fmla="*/ 44 w 163"/>
                  <a:gd name="T33" fmla="*/ 25 h 33"/>
                  <a:gd name="T34" fmla="*/ 49 w 163"/>
                  <a:gd name="T35" fmla="*/ 24 h 33"/>
                  <a:gd name="T36" fmla="*/ 52 w 163"/>
                  <a:gd name="T37" fmla="*/ 21 h 33"/>
                  <a:gd name="T38" fmla="*/ 51 w 163"/>
                  <a:gd name="T39" fmla="*/ 22 h 33"/>
                  <a:gd name="T40" fmla="*/ 56 w 163"/>
                  <a:gd name="T41" fmla="*/ 22 h 33"/>
                  <a:gd name="T42" fmla="*/ 61 w 163"/>
                  <a:gd name="T43" fmla="*/ 21 h 33"/>
                  <a:gd name="T44" fmla="*/ 63 w 163"/>
                  <a:gd name="T45" fmla="*/ 20 h 33"/>
                  <a:gd name="T46" fmla="*/ 64 w 163"/>
                  <a:gd name="T47" fmla="*/ 21 h 33"/>
                  <a:gd name="T48" fmla="*/ 69 w 163"/>
                  <a:gd name="T49" fmla="*/ 19 h 33"/>
                  <a:gd name="T50" fmla="*/ 72 w 163"/>
                  <a:gd name="T51" fmla="*/ 18 h 33"/>
                  <a:gd name="T52" fmla="*/ 72 w 163"/>
                  <a:gd name="T53" fmla="*/ 20 h 33"/>
                  <a:gd name="T54" fmla="*/ 76 w 163"/>
                  <a:gd name="T55" fmla="*/ 19 h 33"/>
                  <a:gd name="T56" fmla="*/ 80 w 163"/>
                  <a:gd name="T57" fmla="*/ 16 h 33"/>
                  <a:gd name="T58" fmla="*/ 79 w 163"/>
                  <a:gd name="T59" fmla="*/ 17 h 33"/>
                  <a:gd name="T60" fmla="*/ 84 w 163"/>
                  <a:gd name="T61" fmla="*/ 17 h 33"/>
                  <a:gd name="T62" fmla="*/ 89 w 163"/>
                  <a:gd name="T63" fmla="*/ 15 h 33"/>
                  <a:gd name="T64" fmla="*/ 90 w 163"/>
                  <a:gd name="T65" fmla="*/ 15 h 33"/>
                  <a:gd name="T66" fmla="*/ 91 w 163"/>
                  <a:gd name="T67" fmla="*/ 16 h 33"/>
                  <a:gd name="T68" fmla="*/ 96 w 163"/>
                  <a:gd name="T69" fmla="*/ 14 h 33"/>
                  <a:gd name="T70" fmla="*/ 99 w 163"/>
                  <a:gd name="T71" fmla="*/ 12 h 33"/>
                  <a:gd name="T72" fmla="*/ 99 w 163"/>
                  <a:gd name="T73" fmla="*/ 14 h 33"/>
                  <a:gd name="T74" fmla="*/ 103 w 163"/>
                  <a:gd name="T75" fmla="*/ 14 h 33"/>
                  <a:gd name="T76" fmla="*/ 107 w 163"/>
                  <a:gd name="T77" fmla="*/ 11 h 33"/>
                  <a:gd name="T78" fmla="*/ 106 w 163"/>
                  <a:gd name="T79" fmla="*/ 12 h 33"/>
                  <a:gd name="T80" fmla="*/ 111 w 163"/>
                  <a:gd name="T81" fmla="*/ 12 h 33"/>
                  <a:gd name="T82" fmla="*/ 116 w 163"/>
                  <a:gd name="T83" fmla="*/ 10 h 33"/>
                  <a:gd name="T84" fmla="*/ 118 w 163"/>
                  <a:gd name="T85" fmla="*/ 10 h 33"/>
                  <a:gd name="T86" fmla="*/ 119 w 163"/>
                  <a:gd name="T87" fmla="*/ 11 h 33"/>
                  <a:gd name="T88" fmla="*/ 124 w 163"/>
                  <a:gd name="T89" fmla="*/ 9 h 33"/>
                  <a:gd name="T90" fmla="*/ 127 w 163"/>
                  <a:gd name="T91" fmla="*/ 7 h 33"/>
                  <a:gd name="T92" fmla="*/ 127 w 163"/>
                  <a:gd name="T93" fmla="*/ 9 h 33"/>
                  <a:gd name="T94" fmla="*/ 131 w 163"/>
                  <a:gd name="T95" fmla="*/ 8 h 33"/>
                  <a:gd name="T96" fmla="*/ 134 w 163"/>
                  <a:gd name="T97" fmla="*/ 6 h 33"/>
                  <a:gd name="T98" fmla="*/ 134 w 163"/>
                  <a:gd name="T99" fmla="*/ 7 h 33"/>
                  <a:gd name="T100" fmla="*/ 139 w 163"/>
                  <a:gd name="T101" fmla="*/ 7 h 33"/>
                  <a:gd name="T102" fmla="*/ 143 w 163"/>
                  <a:gd name="T103" fmla="*/ 5 h 33"/>
                  <a:gd name="T104" fmla="*/ 145 w 163"/>
                  <a:gd name="T105" fmla="*/ 5 h 33"/>
                  <a:gd name="T106" fmla="*/ 146 w 163"/>
                  <a:gd name="T107" fmla="*/ 5 h 33"/>
                  <a:gd name="T108" fmla="*/ 151 w 163"/>
                  <a:gd name="T109" fmla="*/ 3 h 33"/>
                  <a:gd name="T110" fmla="*/ 154 w 163"/>
                  <a:gd name="T111" fmla="*/ 2 h 33"/>
                  <a:gd name="T112" fmla="*/ 154 w 163"/>
                  <a:gd name="T113" fmla="*/ 4 h 33"/>
                  <a:gd name="T114" fmla="*/ 158 w 163"/>
                  <a:gd name="T115" fmla="*/ 3 h 33"/>
                  <a:gd name="T116" fmla="*/ 162 w 163"/>
                  <a:gd name="T117" fmla="*/ 0 h 33"/>
                  <a:gd name="T118" fmla="*/ 161 w 163"/>
                  <a:gd name="T119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3" h="33">
                    <a:moveTo>
                      <a:pt x="0" y="32"/>
                    </a:moveTo>
                    <a:cubicBezTo>
                      <a:pt x="0" y="32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2" y="31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0" y="33"/>
                      <a:pt x="0" y="32"/>
                    </a:cubicBezTo>
                    <a:close/>
                    <a:moveTo>
                      <a:pt x="4" y="31"/>
                    </a:moveTo>
                    <a:cubicBezTo>
                      <a:pt x="4" y="31"/>
                      <a:pt x="4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6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4" y="32"/>
                      <a:pt x="4" y="31"/>
                    </a:cubicBezTo>
                    <a:close/>
                    <a:moveTo>
                      <a:pt x="8" y="31"/>
                    </a:moveTo>
                    <a:cubicBezTo>
                      <a:pt x="8" y="30"/>
                      <a:pt x="8" y="30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lose/>
                    <a:moveTo>
                      <a:pt x="12" y="30"/>
                    </a:moveTo>
                    <a:cubicBezTo>
                      <a:pt x="12" y="29"/>
                      <a:pt x="12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4" y="29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2" y="30"/>
                      <a:pt x="12" y="30"/>
                    </a:cubicBezTo>
                    <a:close/>
                    <a:moveTo>
                      <a:pt x="16" y="29"/>
                    </a:moveTo>
                    <a:cubicBezTo>
                      <a:pt x="16" y="29"/>
                      <a:pt x="16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8" y="28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30"/>
                      <a:pt x="16" y="30"/>
                      <a:pt x="16" y="29"/>
                    </a:cubicBezTo>
                    <a:close/>
                    <a:moveTo>
                      <a:pt x="20" y="28"/>
                    </a:moveTo>
                    <a:cubicBezTo>
                      <a:pt x="20" y="28"/>
                      <a:pt x="20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2" y="27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9"/>
                      <a:pt x="22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20" y="28"/>
                    </a:cubicBezTo>
                    <a:close/>
                    <a:moveTo>
                      <a:pt x="24" y="28"/>
                    </a:moveTo>
                    <a:cubicBezTo>
                      <a:pt x="24" y="27"/>
                      <a:pt x="24" y="27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6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8"/>
                      <a:pt x="24" y="28"/>
                      <a:pt x="24" y="28"/>
                    </a:cubicBezTo>
                    <a:close/>
                    <a:moveTo>
                      <a:pt x="28" y="27"/>
                    </a:move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30" y="26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8"/>
                      <a:pt x="28" y="27"/>
                      <a:pt x="28" y="27"/>
                    </a:cubicBezTo>
                    <a:close/>
                    <a:moveTo>
                      <a:pt x="32" y="26"/>
                    </a:moveTo>
                    <a:cubicBezTo>
                      <a:pt x="32" y="26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4" y="25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27"/>
                      <a:pt x="32" y="27"/>
                      <a:pt x="32" y="26"/>
                    </a:cubicBezTo>
                    <a:close/>
                    <a:moveTo>
                      <a:pt x="36" y="25"/>
                    </a:moveTo>
                    <a:cubicBezTo>
                      <a:pt x="35" y="25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4"/>
                      <a:pt x="37" y="24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6"/>
                      <a:pt x="36" y="26"/>
                      <a:pt x="36" y="25"/>
                    </a:cubicBezTo>
                    <a:close/>
                    <a:moveTo>
                      <a:pt x="39" y="25"/>
                    </a:moveTo>
                    <a:cubicBezTo>
                      <a:pt x="39" y="24"/>
                      <a:pt x="40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3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39" y="25"/>
                    </a:cubicBezTo>
                    <a:close/>
                    <a:moveTo>
                      <a:pt x="43" y="24"/>
                    </a:moveTo>
                    <a:cubicBezTo>
                      <a:pt x="43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4"/>
                      <a:pt x="43" y="24"/>
                    </a:cubicBezTo>
                    <a:close/>
                    <a:moveTo>
                      <a:pt x="47" y="23"/>
                    </a:moveTo>
                    <a:cubicBezTo>
                      <a:pt x="47" y="23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9" y="22"/>
                      <a:pt x="49" y="22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3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4"/>
                      <a:pt x="47" y="23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21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3"/>
                      <a:pt x="53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3"/>
                      <a:pt x="51" y="23"/>
                      <a:pt x="51" y="22"/>
                    </a:cubicBezTo>
                    <a:close/>
                    <a:moveTo>
                      <a:pt x="55" y="22"/>
                    </a:moveTo>
                    <a:cubicBezTo>
                      <a:pt x="55" y="21"/>
                      <a:pt x="55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7" y="20"/>
                      <a:pt x="57" y="21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7" y="22"/>
                      <a:pt x="57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5" y="22"/>
                      <a:pt x="55" y="22"/>
                    </a:cubicBezTo>
                    <a:close/>
                    <a:moveTo>
                      <a:pt x="59" y="21"/>
                    </a:moveTo>
                    <a:cubicBezTo>
                      <a:pt x="59" y="20"/>
                      <a:pt x="59" y="20"/>
                      <a:pt x="60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1" y="20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2"/>
                      <a:pt x="59" y="21"/>
                      <a:pt x="59" y="21"/>
                    </a:cubicBezTo>
                    <a:close/>
                    <a:moveTo>
                      <a:pt x="63" y="20"/>
                    </a:moveTo>
                    <a:cubicBezTo>
                      <a:pt x="63" y="20"/>
                      <a:pt x="63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5" y="19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4" y="21"/>
                      <a:pt x="63" y="21"/>
                      <a:pt x="63" y="20"/>
                    </a:cubicBezTo>
                    <a:close/>
                    <a:moveTo>
                      <a:pt x="67" y="19"/>
                    </a:moveTo>
                    <a:cubicBezTo>
                      <a:pt x="67" y="19"/>
                      <a:pt x="67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9" y="19"/>
                      <a:pt x="69" y="19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0"/>
                      <a:pt x="69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0"/>
                      <a:pt x="67" y="20"/>
                      <a:pt x="67" y="19"/>
                    </a:cubicBezTo>
                    <a:close/>
                    <a:moveTo>
                      <a:pt x="71" y="19"/>
                    </a:moveTo>
                    <a:cubicBezTo>
                      <a:pt x="71" y="18"/>
                      <a:pt x="71" y="18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7"/>
                      <a:pt x="73" y="18"/>
                      <a:pt x="73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9"/>
                      <a:pt x="73" y="19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1" y="20"/>
                      <a:pt x="71" y="19"/>
                      <a:pt x="71" y="19"/>
                    </a:cubicBezTo>
                    <a:close/>
                    <a:moveTo>
                      <a:pt x="75" y="18"/>
                    </a:moveTo>
                    <a:cubicBezTo>
                      <a:pt x="75" y="17"/>
                      <a:pt x="75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6" y="17"/>
                      <a:pt x="77" y="17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5" y="19"/>
                      <a:pt x="75" y="18"/>
                      <a:pt x="75" y="18"/>
                    </a:cubicBezTo>
                    <a:close/>
                    <a:moveTo>
                      <a:pt x="79" y="17"/>
                    </a:moveTo>
                    <a:cubicBezTo>
                      <a:pt x="79" y="17"/>
                      <a:pt x="79" y="16"/>
                      <a:pt x="80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6"/>
                      <a:pt x="81" y="16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17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18"/>
                      <a:pt x="79" y="18"/>
                      <a:pt x="79" y="17"/>
                    </a:cubicBezTo>
                    <a:close/>
                    <a:moveTo>
                      <a:pt x="83" y="16"/>
                    </a:moveTo>
                    <a:cubicBezTo>
                      <a:pt x="83" y="16"/>
                      <a:pt x="83" y="15"/>
                      <a:pt x="83" y="15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4" y="15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3" y="17"/>
                      <a:pt x="83" y="17"/>
                      <a:pt x="83" y="16"/>
                    </a:cubicBezTo>
                    <a:close/>
                    <a:moveTo>
                      <a:pt x="87" y="16"/>
                    </a:moveTo>
                    <a:cubicBezTo>
                      <a:pt x="86" y="15"/>
                      <a:pt x="87" y="15"/>
                      <a:pt x="87" y="15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8" y="14"/>
                      <a:pt x="88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6"/>
                      <a:pt x="88" y="16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7" y="17"/>
                      <a:pt x="87" y="16"/>
                      <a:pt x="87" y="16"/>
                    </a:cubicBezTo>
                    <a:close/>
                    <a:moveTo>
                      <a:pt x="90" y="15"/>
                    </a:moveTo>
                    <a:cubicBezTo>
                      <a:pt x="90" y="14"/>
                      <a:pt x="91" y="14"/>
                      <a:pt x="91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2" y="14"/>
                      <a:pt x="92" y="14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3" y="15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6"/>
                      <a:pt x="91" y="16"/>
                    </a:cubicBezTo>
                    <a:cubicBezTo>
                      <a:pt x="91" y="16"/>
                      <a:pt x="91" y="16"/>
                      <a:pt x="91" y="16"/>
                    </a:cubicBezTo>
                    <a:cubicBezTo>
                      <a:pt x="91" y="16"/>
                      <a:pt x="91" y="15"/>
                      <a:pt x="90" y="15"/>
                    </a:cubicBezTo>
                    <a:close/>
                    <a:moveTo>
                      <a:pt x="94" y="14"/>
                    </a:moveTo>
                    <a:cubicBezTo>
                      <a:pt x="94" y="14"/>
                      <a:pt x="95" y="13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6" y="13"/>
                      <a:pt x="96" y="13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4"/>
                      <a:pt x="96" y="15"/>
                      <a:pt x="96" y="15"/>
                    </a:cubicBezTo>
                    <a:cubicBezTo>
                      <a:pt x="96" y="15"/>
                      <a:pt x="96" y="15"/>
                      <a:pt x="96" y="15"/>
                    </a:cubicBezTo>
                    <a:cubicBezTo>
                      <a:pt x="96" y="15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5"/>
                      <a:pt x="95" y="15"/>
                      <a:pt x="94" y="14"/>
                    </a:cubicBezTo>
                    <a:close/>
                    <a:moveTo>
                      <a:pt x="98" y="14"/>
                    </a:moveTo>
                    <a:cubicBezTo>
                      <a:pt x="98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100" y="12"/>
                      <a:pt x="100" y="13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0" y="14"/>
                      <a:pt x="100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4"/>
                      <a:pt x="98" y="14"/>
                      <a:pt x="98" y="14"/>
                    </a:cubicBezTo>
                    <a:close/>
                    <a:moveTo>
                      <a:pt x="102" y="13"/>
                    </a:moveTo>
                    <a:cubicBezTo>
                      <a:pt x="102" y="12"/>
                      <a:pt x="103" y="12"/>
                      <a:pt x="103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4" y="11"/>
                      <a:pt x="104" y="12"/>
                      <a:pt x="104" y="12"/>
                    </a:cubicBezTo>
                    <a:cubicBezTo>
                      <a:pt x="104" y="12"/>
                      <a:pt x="104" y="12"/>
                      <a:pt x="104" y="12"/>
                    </a:cubicBezTo>
                    <a:cubicBezTo>
                      <a:pt x="104" y="13"/>
                      <a:pt x="104" y="13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14"/>
                      <a:pt x="102" y="13"/>
                      <a:pt x="102" y="13"/>
                    </a:cubicBezTo>
                    <a:close/>
                    <a:moveTo>
                      <a:pt x="106" y="12"/>
                    </a:moveTo>
                    <a:cubicBezTo>
                      <a:pt x="106" y="11"/>
                      <a:pt x="106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8" y="11"/>
                      <a:pt x="108" y="11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8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6" y="12"/>
                      <a:pt x="106" y="12"/>
                    </a:cubicBezTo>
                    <a:close/>
                    <a:moveTo>
                      <a:pt x="110" y="11"/>
                    </a:moveTo>
                    <a:cubicBezTo>
                      <a:pt x="110" y="11"/>
                      <a:pt x="110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"/>
                      <a:pt x="112" y="10"/>
                      <a:pt x="112" y="11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112" y="11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0" y="12"/>
                      <a:pt x="110" y="11"/>
                    </a:cubicBezTo>
                    <a:close/>
                    <a:moveTo>
                      <a:pt x="114" y="11"/>
                    </a:moveTo>
                    <a:cubicBezTo>
                      <a:pt x="114" y="10"/>
                      <a:pt x="114" y="9"/>
                      <a:pt x="115" y="9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15" y="9"/>
                      <a:pt x="116" y="10"/>
                      <a:pt x="116" y="10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6" y="11"/>
                      <a:pt x="116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11"/>
                      <a:pt x="114" y="11"/>
                      <a:pt x="114" y="11"/>
                    </a:cubicBezTo>
                    <a:close/>
                    <a:moveTo>
                      <a:pt x="118" y="10"/>
                    </a:moveTo>
                    <a:cubicBezTo>
                      <a:pt x="118" y="9"/>
                      <a:pt x="118" y="9"/>
                      <a:pt x="119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9"/>
                      <a:pt x="120" y="9"/>
                      <a:pt x="120" y="9"/>
                    </a:cubicBezTo>
                    <a:cubicBezTo>
                      <a:pt x="120" y="9"/>
                      <a:pt x="120" y="9"/>
                      <a:pt x="120" y="9"/>
                    </a:cubicBezTo>
                    <a:cubicBezTo>
                      <a:pt x="120" y="10"/>
                      <a:pt x="120" y="10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11"/>
                      <a:pt x="118" y="10"/>
                      <a:pt x="118" y="10"/>
                    </a:cubicBezTo>
                    <a:close/>
                    <a:moveTo>
                      <a:pt x="122" y="9"/>
                    </a:moveTo>
                    <a:cubicBezTo>
                      <a:pt x="122" y="8"/>
                      <a:pt x="122" y="8"/>
                      <a:pt x="123" y="8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23" y="8"/>
                      <a:pt x="124" y="8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2" y="10"/>
                      <a:pt x="122" y="10"/>
                      <a:pt x="122" y="9"/>
                    </a:cubicBezTo>
                    <a:close/>
                    <a:moveTo>
                      <a:pt x="126" y="8"/>
                    </a:moveTo>
                    <a:cubicBezTo>
                      <a:pt x="126" y="8"/>
                      <a:pt x="126" y="7"/>
                      <a:pt x="127" y="7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7"/>
                      <a:pt x="128" y="7"/>
                      <a:pt x="128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8"/>
                      <a:pt x="127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7" y="9"/>
                      <a:pt x="127" y="9"/>
                      <a:pt x="127" y="9"/>
                    </a:cubicBezTo>
                    <a:cubicBezTo>
                      <a:pt x="126" y="9"/>
                      <a:pt x="126" y="9"/>
                      <a:pt x="126" y="8"/>
                    </a:cubicBezTo>
                    <a:close/>
                    <a:moveTo>
                      <a:pt x="130" y="8"/>
                    </a:moveTo>
                    <a:cubicBezTo>
                      <a:pt x="130" y="7"/>
                      <a:pt x="130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2" y="7"/>
                      <a:pt x="132" y="7"/>
                    </a:cubicBezTo>
                    <a:cubicBezTo>
                      <a:pt x="132" y="7"/>
                      <a:pt x="132" y="7"/>
                      <a:pt x="132" y="7"/>
                    </a:cubicBezTo>
                    <a:cubicBezTo>
                      <a:pt x="132" y="8"/>
                      <a:pt x="131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0" y="8"/>
                      <a:pt x="130" y="8"/>
                      <a:pt x="130" y="8"/>
                    </a:cubicBezTo>
                    <a:close/>
                    <a:moveTo>
                      <a:pt x="134" y="7"/>
                    </a:move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5" y="6"/>
                      <a:pt x="135" y="6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6" y="7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5" y="8"/>
                      <a:pt x="135" y="8"/>
                      <a:pt x="135" y="8"/>
                    </a:cubicBezTo>
                    <a:cubicBezTo>
                      <a:pt x="134" y="8"/>
                      <a:pt x="134" y="7"/>
                      <a:pt x="134" y="7"/>
                    </a:cubicBezTo>
                    <a:close/>
                    <a:moveTo>
                      <a:pt x="138" y="6"/>
                    </a:moveTo>
                    <a:cubicBezTo>
                      <a:pt x="137" y="6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9" y="5"/>
                      <a:pt x="139" y="5"/>
                      <a:pt x="140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6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38" y="7"/>
                      <a:pt x="138" y="7"/>
                      <a:pt x="138" y="6"/>
                    </a:cubicBezTo>
                    <a:close/>
                    <a:moveTo>
                      <a:pt x="141" y="5"/>
                    </a:moveTo>
                    <a:cubicBezTo>
                      <a:pt x="141" y="5"/>
                      <a:pt x="142" y="4"/>
                      <a:pt x="142" y="4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3" y="4"/>
                      <a:pt x="143" y="4"/>
                      <a:pt x="143" y="5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44" y="5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3" y="6"/>
                    </a:cubicBezTo>
                    <a:cubicBezTo>
                      <a:pt x="143" y="6"/>
                      <a:pt x="143" y="6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6"/>
                      <a:pt x="142" y="6"/>
                      <a:pt x="141" y="5"/>
                    </a:cubicBezTo>
                    <a:close/>
                    <a:moveTo>
                      <a:pt x="145" y="5"/>
                    </a:moveTo>
                    <a:cubicBezTo>
                      <a:pt x="145" y="4"/>
                      <a:pt x="146" y="4"/>
                      <a:pt x="146" y="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7" y="3"/>
                      <a:pt x="147" y="4"/>
                      <a:pt x="147" y="4"/>
                    </a:cubicBezTo>
                    <a:cubicBezTo>
                      <a:pt x="147" y="4"/>
                      <a:pt x="147" y="4"/>
                      <a:pt x="147" y="4"/>
                    </a:cubicBezTo>
                    <a:cubicBezTo>
                      <a:pt x="147" y="5"/>
                      <a:pt x="147" y="5"/>
                      <a:pt x="147" y="5"/>
                    </a:cubicBezTo>
                    <a:cubicBezTo>
                      <a:pt x="147" y="5"/>
                      <a:pt x="147" y="5"/>
                      <a:pt x="147" y="5"/>
                    </a:cubicBezTo>
                    <a:cubicBezTo>
                      <a:pt x="147" y="5"/>
                      <a:pt x="146" y="5"/>
                      <a:pt x="146" y="5"/>
                    </a:cubicBezTo>
                    <a:cubicBezTo>
                      <a:pt x="146" y="5"/>
                      <a:pt x="146" y="5"/>
                      <a:pt x="146" y="5"/>
                    </a:cubicBezTo>
                    <a:cubicBezTo>
                      <a:pt x="146" y="5"/>
                      <a:pt x="145" y="5"/>
                      <a:pt x="145" y="5"/>
                    </a:cubicBezTo>
                    <a:close/>
                    <a:moveTo>
                      <a:pt x="149" y="4"/>
                    </a:moveTo>
                    <a:cubicBezTo>
                      <a:pt x="149" y="3"/>
                      <a:pt x="150" y="3"/>
                      <a:pt x="150" y="3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4"/>
                      <a:pt x="151" y="5"/>
                      <a:pt x="150" y="5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0" y="5"/>
                      <a:pt x="149" y="4"/>
                      <a:pt x="149" y="4"/>
                    </a:cubicBezTo>
                    <a:close/>
                    <a:moveTo>
                      <a:pt x="153" y="3"/>
                    </a:moveTo>
                    <a:cubicBezTo>
                      <a:pt x="153" y="3"/>
                      <a:pt x="153" y="2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5" y="2"/>
                      <a:pt x="155" y="2"/>
                      <a:pt x="155" y="3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5" y="3"/>
                      <a:pt x="155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4" y="4"/>
                      <a:pt x="154" y="4"/>
                    </a:cubicBezTo>
                    <a:cubicBezTo>
                      <a:pt x="154" y="4"/>
                      <a:pt x="153" y="4"/>
                      <a:pt x="153" y="3"/>
                    </a:cubicBezTo>
                    <a:close/>
                    <a:moveTo>
                      <a:pt x="157" y="2"/>
                    </a:moveTo>
                    <a:cubicBezTo>
                      <a:pt x="157" y="2"/>
                      <a:pt x="157" y="1"/>
                      <a:pt x="158" y="1"/>
                    </a:cubicBezTo>
                    <a:cubicBezTo>
                      <a:pt x="158" y="1"/>
                      <a:pt x="158" y="1"/>
                      <a:pt x="158" y="1"/>
                    </a:cubicBezTo>
                    <a:cubicBezTo>
                      <a:pt x="159" y="1"/>
                      <a:pt x="159" y="1"/>
                      <a:pt x="159" y="2"/>
                    </a:cubicBezTo>
                    <a:cubicBezTo>
                      <a:pt x="159" y="2"/>
                      <a:pt x="159" y="2"/>
                      <a:pt x="159" y="2"/>
                    </a:cubicBezTo>
                    <a:cubicBezTo>
                      <a:pt x="159" y="3"/>
                      <a:pt x="159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8" y="3"/>
                      <a:pt x="157" y="3"/>
                      <a:pt x="157" y="2"/>
                    </a:cubicBezTo>
                    <a:close/>
                    <a:moveTo>
                      <a:pt x="161" y="2"/>
                    </a:moveTo>
                    <a:cubicBezTo>
                      <a:pt x="161" y="1"/>
                      <a:pt x="161" y="1"/>
                      <a:pt x="162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62" y="0"/>
                      <a:pt x="163" y="1"/>
                      <a:pt x="163" y="1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2"/>
                      <a:pt x="163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1" y="2"/>
                      <a:pt x="16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636"/>
              <p:cNvSpPr>
                <a:spLocks noEditPoints="1"/>
              </p:cNvSpPr>
              <p:nvPr/>
            </p:nvSpPr>
            <p:spPr bwMode="auto">
              <a:xfrm>
                <a:off x="6763889" y="5928041"/>
                <a:ext cx="3511960" cy="37428"/>
              </a:xfrm>
              <a:custGeom>
                <a:avLst/>
                <a:gdLst>
                  <a:gd name="T0" fmla="*/ 183 w 184"/>
                  <a:gd name="T1" fmla="*/ 2 h 2"/>
                  <a:gd name="T2" fmla="*/ 180 w 184"/>
                  <a:gd name="T3" fmla="*/ 1 h 2"/>
                  <a:gd name="T4" fmla="*/ 175 w 184"/>
                  <a:gd name="T5" fmla="*/ 0 h 2"/>
                  <a:gd name="T6" fmla="*/ 174 w 184"/>
                  <a:gd name="T7" fmla="*/ 1 h 2"/>
                  <a:gd name="T8" fmla="*/ 171 w 184"/>
                  <a:gd name="T9" fmla="*/ 2 h 2"/>
                  <a:gd name="T10" fmla="*/ 168 w 184"/>
                  <a:gd name="T11" fmla="*/ 1 h 2"/>
                  <a:gd name="T12" fmla="*/ 162 w 184"/>
                  <a:gd name="T13" fmla="*/ 0 h 2"/>
                  <a:gd name="T14" fmla="*/ 161 w 184"/>
                  <a:gd name="T15" fmla="*/ 1 h 2"/>
                  <a:gd name="T16" fmla="*/ 158 w 184"/>
                  <a:gd name="T17" fmla="*/ 2 h 2"/>
                  <a:gd name="T18" fmla="*/ 155 w 184"/>
                  <a:gd name="T19" fmla="*/ 1 h 2"/>
                  <a:gd name="T20" fmla="*/ 150 w 184"/>
                  <a:gd name="T21" fmla="*/ 0 h 2"/>
                  <a:gd name="T22" fmla="*/ 149 w 184"/>
                  <a:gd name="T23" fmla="*/ 1 h 2"/>
                  <a:gd name="T24" fmla="*/ 146 w 184"/>
                  <a:gd name="T25" fmla="*/ 2 h 2"/>
                  <a:gd name="T26" fmla="*/ 143 w 184"/>
                  <a:gd name="T27" fmla="*/ 1 h 2"/>
                  <a:gd name="T28" fmla="*/ 138 w 184"/>
                  <a:gd name="T29" fmla="*/ 0 h 2"/>
                  <a:gd name="T30" fmla="*/ 137 w 184"/>
                  <a:gd name="T31" fmla="*/ 1 h 2"/>
                  <a:gd name="T32" fmla="*/ 134 w 184"/>
                  <a:gd name="T33" fmla="*/ 2 h 2"/>
                  <a:gd name="T34" fmla="*/ 131 w 184"/>
                  <a:gd name="T35" fmla="*/ 1 h 2"/>
                  <a:gd name="T36" fmla="*/ 126 w 184"/>
                  <a:gd name="T37" fmla="*/ 0 h 2"/>
                  <a:gd name="T38" fmla="*/ 125 w 184"/>
                  <a:gd name="T39" fmla="*/ 1 h 2"/>
                  <a:gd name="T40" fmla="*/ 122 w 184"/>
                  <a:gd name="T41" fmla="*/ 2 h 2"/>
                  <a:gd name="T42" fmla="*/ 119 w 184"/>
                  <a:gd name="T43" fmla="*/ 1 h 2"/>
                  <a:gd name="T44" fmla="*/ 114 w 184"/>
                  <a:gd name="T45" fmla="*/ 0 h 2"/>
                  <a:gd name="T46" fmla="*/ 113 w 184"/>
                  <a:gd name="T47" fmla="*/ 1 h 2"/>
                  <a:gd name="T48" fmla="*/ 110 w 184"/>
                  <a:gd name="T49" fmla="*/ 2 h 2"/>
                  <a:gd name="T50" fmla="*/ 107 w 184"/>
                  <a:gd name="T51" fmla="*/ 1 h 2"/>
                  <a:gd name="T52" fmla="*/ 102 w 184"/>
                  <a:gd name="T53" fmla="*/ 0 h 2"/>
                  <a:gd name="T54" fmla="*/ 101 w 184"/>
                  <a:gd name="T55" fmla="*/ 1 h 2"/>
                  <a:gd name="T56" fmla="*/ 98 w 184"/>
                  <a:gd name="T57" fmla="*/ 2 h 2"/>
                  <a:gd name="T58" fmla="*/ 95 w 184"/>
                  <a:gd name="T59" fmla="*/ 1 h 2"/>
                  <a:gd name="T60" fmla="*/ 90 w 184"/>
                  <a:gd name="T61" fmla="*/ 0 h 2"/>
                  <a:gd name="T62" fmla="*/ 89 w 184"/>
                  <a:gd name="T63" fmla="*/ 1 h 2"/>
                  <a:gd name="T64" fmla="*/ 86 w 184"/>
                  <a:gd name="T65" fmla="*/ 2 h 2"/>
                  <a:gd name="T66" fmla="*/ 83 w 184"/>
                  <a:gd name="T67" fmla="*/ 1 h 2"/>
                  <a:gd name="T68" fmla="*/ 78 w 184"/>
                  <a:gd name="T69" fmla="*/ 0 h 2"/>
                  <a:gd name="T70" fmla="*/ 77 w 184"/>
                  <a:gd name="T71" fmla="*/ 1 h 2"/>
                  <a:gd name="T72" fmla="*/ 74 w 184"/>
                  <a:gd name="T73" fmla="*/ 2 h 2"/>
                  <a:gd name="T74" fmla="*/ 71 w 184"/>
                  <a:gd name="T75" fmla="*/ 1 h 2"/>
                  <a:gd name="T76" fmla="*/ 66 w 184"/>
                  <a:gd name="T77" fmla="*/ 0 h 2"/>
                  <a:gd name="T78" fmla="*/ 65 w 184"/>
                  <a:gd name="T79" fmla="*/ 1 h 2"/>
                  <a:gd name="T80" fmla="*/ 62 w 184"/>
                  <a:gd name="T81" fmla="*/ 2 h 2"/>
                  <a:gd name="T82" fmla="*/ 59 w 184"/>
                  <a:gd name="T83" fmla="*/ 1 h 2"/>
                  <a:gd name="T84" fmla="*/ 54 w 184"/>
                  <a:gd name="T85" fmla="*/ 0 h 2"/>
                  <a:gd name="T86" fmla="*/ 53 w 184"/>
                  <a:gd name="T87" fmla="*/ 1 h 2"/>
                  <a:gd name="T88" fmla="*/ 50 w 184"/>
                  <a:gd name="T89" fmla="*/ 2 h 2"/>
                  <a:gd name="T90" fmla="*/ 47 w 184"/>
                  <a:gd name="T91" fmla="*/ 1 h 2"/>
                  <a:gd name="T92" fmla="*/ 42 w 184"/>
                  <a:gd name="T93" fmla="*/ 0 h 2"/>
                  <a:gd name="T94" fmla="*/ 41 w 184"/>
                  <a:gd name="T95" fmla="*/ 1 h 2"/>
                  <a:gd name="T96" fmla="*/ 38 w 184"/>
                  <a:gd name="T97" fmla="*/ 2 h 2"/>
                  <a:gd name="T98" fmla="*/ 35 w 184"/>
                  <a:gd name="T99" fmla="*/ 1 h 2"/>
                  <a:gd name="T100" fmla="*/ 30 w 184"/>
                  <a:gd name="T101" fmla="*/ 0 h 2"/>
                  <a:gd name="T102" fmla="*/ 29 w 184"/>
                  <a:gd name="T103" fmla="*/ 1 h 2"/>
                  <a:gd name="T104" fmla="*/ 26 w 184"/>
                  <a:gd name="T105" fmla="*/ 2 h 2"/>
                  <a:gd name="T106" fmla="*/ 23 w 184"/>
                  <a:gd name="T107" fmla="*/ 1 h 2"/>
                  <a:gd name="T108" fmla="*/ 17 w 184"/>
                  <a:gd name="T109" fmla="*/ 0 h 2"/>
                  <a:gd name="T110" fmla="*/ 16 w 184"/>
                  <a:gd name="T111" fmla="*/ 1 h 2"/>
                  <a:gd name="T112" fmla="*/ 13 w 184"/>
                  <a:gd name="T113" fmla="*/ 2 h 2"/>
                  <a:gd name="T114" fmla="*/ 10 w 184"/>
                  <a:gd name="T115" fmla="*/ 1 h 2"/>
                  <a:gd name="T116" fmla="*/ 5 w 184"/>
                  <a:gd name="T117" fmla="*/ 0 h 2"/>
                  <a:gd name="T118" fmla="*/ 4 w 184"/>
                  <a:gd name="T119" fmla="*/ 1 h 2"/>
                  <a:gd name="T120" fmla="*/ 1 w 184"/>
                  <a:gd name="T1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4" h="2">
                    <a:moveTo>
                      <a:pt x="182" y="1"/>
                    </a:moveTo>
                    <a:cubicBezTo>
                      <a:pt x="182" y="0"/>
                      <a:pt x="182" y="0"/>
                      <a:pt x="183" y="0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3" y="0"/>
                      <a:pt x="184" y="0"/>
                      <a:pt x="184" y="1"/>
                    </a:cubicBezTo>
                    <a:cubicBezTo>
                      <a:pt x="184" y="1"/>
                      <a:pt x="184" y="1"/>
                      <a:pt x="184" y="1"/>
                    </a:cubicBezTo>
                    <a:cubicBezTo>
                      <a:pt x="184" y="1"/>
                      <a:pt x="183" y="2"/>
                      <a:pt x="183" y="2"/>
                    </a:cubicBezTo>
                    <a:cubicBezTo>
                      <a:pt x="183" y="2"/>
                      <a:pt x="183" y="2"/>
                      <a:pt x="183" y="2"/>
                    </a:cubicBezTo>
                    <a:cubicBezTo>
                      <a:pt x="182" y="2"/>
                      <a:pt x="182" y="1"/>
                      <a:pt x="182" y="1"/>
                    </a:cubicBezTo>
                    <a:close/>
                    <a:moveTo>
                      <a:pt x="178" y="1"/>
                    </a:moveTo>
                    <a:cubicBezTo>
                      <a:pt x="178" y="0"/>
                      <a:pt x="178" y="0"/>
                      <a:pt x="179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0"/>
                      <a:pt x="180" y="0"/>
                      <a:pt x="180" y="1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1"/>
                      <a:pt x="179" y="2"/>
                      <a:pt x="179" y="2"/>
                    </a:cubicBezTo>
                    <a:cubicBezTo>
                      <a:pt x="179" y="2"/>
                      <a:pt x="179" y="2"/>
                      <a:pt x="179" y="2"/>
                    </a:cubicBezTo>
                    <a:cubicBezTo>
                      <a:pt x="178" y="2"/>
                      <a:pt x="178" y="1"/>
                      <a:pt x="178" y="1"/>
                    </a:cubicBezTo>
                    <a:close/>
                    <a:moveTo>
                      <a:pt x="174" y="1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5" y="0"/>
                      <a:pt x="175" y="0"/>
                      <a:pt x="175" y="0"/>
                    </a:cubicBezTo>
                    <a:cubicBezTo>
                      <a:pt x="175" y="0"/>
                      <a:pt x="176" y="0"/>
                      <a:pt x="176" y="1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1"/>
                      <a:pt x="175" y="2"/>
                      <a:pt x="175" y="2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4" y="2"/>
                      <a:pt x="174" y="1"/>
                      <a:pt x="174" y="1"/>
                    </a:cubicBezTo>
                    <a:close/>
                    <a:moveTo>
                      <a:pt x="170" y="1"/>
                    </a:moveTo>
                    <a:cubicBezTo>
                      <a:pt x="170" y="0"/>
                      <a:pt x="170" y="0"/>
                      <a:pt x="171" y="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71" y="0"/>
                      <a:pt x="172" y="0"/>
                      <a:pt x="172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2" y="1"/>
                      <a:pt x="171" y="2"/>
                      <a:pt x="171" y="2"/>
                    </a:cubicBezTo>
                    <a:cubicBezTo>
                      <a:pt x="171" y="2"/>
                      <a:pt x="171" y="2"/>
                      <a:pt x="171" y="2"/>
                    </a:cubicBezTo>
                    <a:cubicBezTo>
                      <a:pt x="170" y="2"/>
                      <a:pt x="170" y="1"/>
                      <a:pt x="170" y="1"/>
                    </a:cubicBezTo>
                    <a:close/>
                    <a:moveTo>
                      <a:pt x="166" y="1"/>
                    </a:moveTo>
                    <a:cubicBezTo>
                      <a:pt x="166" y="0"/>
                      <a:pt x="166" y="0"/>
                      <a:pt x="167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7" y="0"/>
                      <a:pt x="168" y="0"/>
                      <a:pt x="168" y="1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1"/>
                      <a:pt x="167" y="2"/>
                      <a:pt x="167" y="2"/>
                    </a:cubicBezTo>
                    <a:cubicBezTo>
                      <a:pt x="167" y="2"/>
                      <a:pt x="167" y="2"/>
                      <a:pt x="167" y="2"/>
                    </a:cubicBezTo>
                    <a:cubicBezTo>
                      <a:pt x="166" y="2"/>
                      <a:pt x="166" y="1"/>
                      <a:pt x="166" y="1"/>
                    </a:cubicBezTo>
                    <a:close/>
                    <a:moveTo>
                      <a:pt x="161" y="1"/>
                    </a:moveTo>
                    <a:cubicBezTo>
                      <a:pt x="161" y="0"/>
                      <a:pt x="162" y="0"/>
                      <a:pt x="162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63" y="0"/>
                      <a:pt x="163" y="0"/>
                      <a:pt x="163" y="1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1"/>
                      <a:pt x="163" y="2"/>
                      <a:pt x="162" y="2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2" y="2"/>
                      <a:pt x="161" y="1"/>
                      <a:pt x="161" y="1"/>
                    </a:cubicBezTo>
                    <a:close/>
                    <a:moveTo>
                      <a:pt x="157" y="1"/>
                    </a:moveTo>
                    <a:cubicBezTo>
                      <a:pt x="157" y="0"/>
                      <a:pt x="158" y="0"/>
                      <a:pt x="158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59" y="0"/>
                      <a:pt x="159" y="0"/>
                      <a:pt x="159" y="1"/>
                    </a:cubicBezTo>
                    <a:cubicBezTo>
                      <a:pt x="159" y="1"/>
                      <a:pt x="159" y="1"/>
                      <a:pt x="159" y="1"/>
                    </a:cubicBezTo>
                    <a:cubicBezTo>
                      <a:pt x="159" y="1"/>
                      <a:pt x="159" y="2"/>
                      <a:pt x="158" y="2"/>
                    </a:cubicBezTo>
                    <a:cubicBezTo>
                      <a:pt x="158" y="2"/>
                      <a:pt x="158" y="2"/>
                      <a:pt x="158" y="2"/>
                    </a:cubicBezTo>
                    <a:cubicBezTo>
                      <a:pt x="158" y="2"/>
                      <a:pt x="157" y="1"/>
                      <a:pt x="157" y="1"/>
                    </a:cubicBezTo>
                    <a:close/>
                    <a:moveTo>
                      <a:pt x="153" y="1"/>
                    </a:moveTo>
                    <a:cubicBezTo>
                      <a:pt x="153" y="0"/>
                      <a:pt x="154" y="0"/>
                      <a:pt x="154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5" y="0"/>
                      <a:pt x="155" y="0"/>
                      <a:pt x="155" y="1"/>
                    </a:cubicBezTo>
                    <a:cubicBezTo>
                      <a:pt x="155" y="1"/>
                      <a:pt x="155" y="1"/>
                      <a:pt x="155" y="1"/>
                    </a:cubicBezTo>
                    <a:cubicBezTo>
                      <a:pt x="155" y="1"/>
                      <a:pt x="155" y="2"/>
                      <a:pt x="154" y="2"/>
                    </a:cubicBezTo>
                    <a:cubicBezTo>
                      <a:pt x="154" y="2"/>
                      <a:pt x="154" y="2"/>
                      <a:pt x="154" y="2"/>
                    </a:cubicBezTo>
                    <a:cubicBezTo>
                      <a:pt x="154" y="2"/>
                      <a:pt x="153" y="1"/>
                      <a:pt x="153" y="1"/>
                    </a:cubicBezTo>
                    <a:close/>
                    <a:moveTo>
                      <a:pt x="149" y="1"/>
                    </a:moveTo>
                    <a:cubicBezTo>
                      <a:pt x="149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1" y="0"/>
                      <a:pt x="151" y="0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2"/>
                      <a:pt x="150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50" y="2"/>
                      <a:pt x="149" y="1"/>
                      <a:pt x="149" y="1"/>
                    </a:cubicBezTo>
                    <a:close/>
                    <a:moveTo>
                      <a:pt x="145" y="1"/>
                    </a:moveTo>
                    <a:cubicBezTo>
                      <a:pt x="145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7" y="0"/>
                      <a:pt x="147" y="0"/>
                      <a:pt x="147" y="1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7" y="1"/>
                      <a:pt x="147" y="2"/>
                      <a:pt x="146" y="2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5" y="1"/>
                      <a:pt x="145" y="1"/>
                    </a:cubicBezTo>
                    <a:close/>
                    <a:moveTo>
                      <a:pt x="141" y="1"/>
                    </a:moveTo>
                    <a:cubicBezTo>
                      <a:pt x="141" y="0"/>
                      <a:pt x="142" y="0"/>
                      <a:pt x="142" y="0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3" y="0"/>
                      <a:pt x="143" y="0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2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1" y="1"/>
                      <a:pt x="141" y="1"/>
                    </a:cubicBezTo>
                    <a:close/>
                    <a:moveTo>
                      <a:pt x="137" y="1"/>
                    </a:moveTo>
                    <a:cubicBezTo>
                      <a:pt x="137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9" y="0"/>
                      <a:pt x="139" y="0"/>
                      <a:pt x="139" y="1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39" y="1"/>
                      <a:pt x="139" y="2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7" y="1"/>
                      <a:pt x="137" y="1"/>
                    </a:cubicBezTo>
                    <a:close/>
                    <a:moveTo>
                      <a:pt x="133" y="1"/>
                    </a:moveTo>
                    <a:cubicBezTo>
                      <a:pt x="133" y="0"/>
                      <a:pt x="134" y="0"/>
                      <a:pt x="134" y="0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5" y="0"/>
                      <a:pt x="135" y="0"/>
                      <a:pt x="135" y="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2"/>
                      <a:pt x="134" y="2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4" y="2"/>
                      <a:pt x="133" y="1"/>
                      <a:pt x="133" y="1"/>
                    </a:cubicBezTo>
                    <a:close/>
                    <a:moveTo>
                      <a:pt x="129" y="1"/>
                    </a:moveTo>
                    <a:cubicBezTo>
                      <a:pt x="129" y="0"/>
                      <a:pt x="130" y="0"/>
                      <a:pt x="130" y="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1" y="0"/>
                      <a:pt x="131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1"/>
                      <a:pt x="131" y="2"/>
                      <a:pt x="130" y="2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2"/>
                      <a:pt x="129" y="1"/>
                      <a:pt x="129" y="1"/>
                    </a:cubicBezTo>
                    <a:close/>
                    <a:moveTo>
                      <a:pt x="125" y="1"/>
                    </a:moveTo>
                    <a:cubicBezTo>
                      <a:pt x="125" y="0"/>
                      <a:pt x="126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7" y="0"/>
                      <a:pt x="127" y="0"/>
                      <a:pt x="127" y="1"/>
                    </a:cubicBezTo>
                    <a:cubicBezTo>
                      <a:pt x="127" y="1"/>
                      <a:pt x="127" y="1"/>
                      <a:pt x="127" y="1"/>
                    </a:cubicBezTo>
                    <a:cubicBezTo>
                      <a:pt x="127" y="1"/>
                      <a:pt x="127" y="2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2"/>
                      <a:pt x="125" y="1"/>
                      <a:pt x="125" y="1"/>
                    </a:cubicBezTo>
                    <a:close/>
                    <a:moveTo>
                      <a:pt x="121" y="1"/>
                    </a:moveTo>
                    <a:cubicBezTo>
                      <a:pt x="121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3" y="0"/>
                      <a:pt x="123" y="0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2"/>
                      <a:pt x="122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2" y="2"/>
                      <a:pt x="121" y="1"/>
                      <a:pt x="121" y="1"/>
                    </a:cubicBezTo>
                    <a:close/>
                    <a:moveTo>
                      <a:pt x="117" y="1"/>
                    </a:moveTo>
                    <a:cubicBezTo>
                      <a:pt x="117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2"/>
                      <a:pt x="118" y="2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2"/>
                      <a:pt x="117" y="1"/>
                      <a:pt x="117" y="1"/>
                    </a:cubicBezTo>
                    <a:close/>
                    <a:moveTo>
                      <a:pt x="113" y="1"/>
                    </a:moveTo>
                    <a:cubicBezTo>
                      <a:pt x="113" y="0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5" y="0"/>
                      <a:pt x="115" y="0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5" y="1"/>
                      <a:pt x="115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3" y="1"/>
                      <a:pt x="113" y="1"/>
                    </a:cubicBezTo>
                    <a:close/>
                    <a:moveTo>
                      <a:pt x="109" y="1"/>
                    </a:moveTo>
                    <a:cubicBezTo>
                      <a:pt x="109" y="0"/>
                      <a:pt x="110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1" y="0"/>
                      <a:pt x="111" y="0"/>
                      <a:pt x="111" y="1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1"/>
                      <a:pt x="111" y="2"/>
                      <a:pt x="110" y="2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2"/>
                      <a:pt x="109" y="1"/>
                      <a:pt x="109" y="1"/>
                    </a:cubicBezTo>
                    <a:close/>
                    <a:moveTo>
                      <a:pt x="105" y="1"/>
                    </a:moveTo>
                    <a:cubicBezTo>
                      <a:pt x="105" y="0"/>
                      <a:pt x="106" y="0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7" y="0"/>
                      <a:pt x="107" y="0"/>
                      <a:pt x="107" y="1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7" y="1"/>
                      <a:pt x="107" y="2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6" y="2"/>
                      <a:pt x="105" y="1"/>
                      <a:pt x="105" y="1"/>
                    </a:cubicBezTo>
                    <a:close/>
                    <a:moveTo>
                      <a:pt x="101" y="1"/>
                    </a:moveTo>
                    <a:cubicBezTo>
                      <a:pt x="101" y="0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3" y="0"/>
                      <a:pt x="103" y="0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2"/>
                      <a:pt x="102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1" y="1"/>
                      <a:pt x="101" y="1"/>
                    </a:cubicBezTo>
                    <a:close/>
                    <a:moveTo>
                      <a:pt x="97" y="1"/>
                    </a:moveTo>
                    <a:cubicBezTo>
                      <a:pt x="97" y="0"/>
                      <a:pt x="97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9" y="0"/>
                      <a:pt x="99" y="0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1"/>
                      <a:pt x="97" y="1"/>
                    </a:cubicBezTo>
                    <a:close/>
                    <a:moveTo>
                      <a:pt x="93" y="1"/>
                    </a:moveTo>
                    <a:cubicBezTo>
                      <a:pt x="93" y="0"/>
                      <a:pt x="93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0"/>
                      <a:pt x="95" y="0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2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3" y="2"/>
                      <a:pt x="93" y="1"/>
                      <a:pt x="93" y="1"/>
                    </a:cubicBezTo>
                    <a:close/>
                    <a:moveTo>
                      <a:pt x="89" y="1"/>
                    </a:moveTo>
                    <a:cubicBezTo>
                      <a:pt x="89" y="0"/>
                      <a:pt x="89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1" y="0"/>
                      <a:pt x="91" y="0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2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9" y="2"/>
                      <a:pt x="89" y="1"/>
                      <a:pt x="89" y="1"/>
                    </a:cubicBezTo>
                    <a:close/>
                    <a:moveTo>
                      <a:pt x="85" y="1"/>
                    </a:moveTo>
                    <a:cubicBezTo>
                      <a:pt x="85" y="0"/>
                      <a:pt x="85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7" y="0"/>
                      <a:pt x="87" y="0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1"/>
                      <a:pt x="87" y="2"/>
                      <a:pt x="86" y="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5" y="2"/>
                      <a:pt x="85" y="1"/>
                      <a:pt x="85" y="1"/>
                    </a:cubicBezTo>
                    <a:close/>
                    <a:moveTo>
                      <a:pt x="81" y="1"/>
                    </a:moveTo>
                    <a:cubicBezTo>
                      <a:pt x="81" y="0"/>
                      <a:pt x="81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3" y="1"/>
                      <a:pt x="82" y="2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1" y="2"/>
                      <a:pt x="81" y="1"/>
                      <a:pt x="81" y="1"/>
                    </a:cubicBezTo>
                    <a:close/>
                    <a:moveTo>
                      <a:pt x="77" y="1"/>
                    </a:moveTo>
                    <a:cubicBezTo>
                      <a:pt x="77" y="0"/>
                      <a:pt x="77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9" y="0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2"/>
                      <a:pt x="77" y="1"/>
                      <a:pt x="77" y="1"/>
                    </a:cubicBezTo>
                    <a:close/>
                    <a:moveTo>
                      <a:pt x="73" y="1"/>
                    </a:moveTo>
                    <a:cubicBezTo>
                      <a:pt x="73" y="0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5" y="0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3" y="2"/>
                      <a:pt x="73" y="1"/>
                      <a:pt x="73" y="1"/>
                    </a:cubicBezTo>
                    <a:close/>
                    <a:moveTo>
                      <a:pt x="69" y="1"/>
                    </a:moveTo>
                    <a:cubicBezTo>
                      <a:pt x="69" y="0"/>
                      <a:pt x="69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1" y="0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0" y="2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1"/>
                      <a:pt x="69" y="1"/>
                    </a:cubicBezTo>
                    <a:close/>
                    <a:moveTo>
                      <a:pt x="65" y="1"/>
                    </a:moveTo>
                    <a:cubicBezTo>
                      <a:pt x="65" y="0"/>
                      <a:pt x="65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7" y="0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1"/>
                      <a:pt x="65" y="1"/>
                    </a:cubicBezTo>
                    <a:close/>
                    <a:moveTo>
                      <a:pt x="61" y="1"/>
                    </a:moveTo>
                    <a:cubicBezTo>
                      <a:pt x="61" y="0"/>
                      <a:pt x="61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3" y="0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2" y="2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1" y="1"/>
                      <a:pt x="61" y="1"/>
                    </a:cubicBezTo>
                    <a:close/>
                    <a:moveTo>
                      <a:pt x="57" y="1"/>
                    </a:moveTo>
                    <a:cubicBezTo>
                      <a:pt x="57" y="0"/>
                      <a:pt x="57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9" y="0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7" y="2"/>
                      <a:pt x="57" y="1"/>
                      <a:pt x="57" y="1"/>
                    </a:cubicBezTo>
                    <a:close/>
                    <a:moveTo>
                      <a:pt x="53" y="1"/>
                    </a:moveTo>
                    <a:cubicBezTo>
                      <a:pt x="53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1"/>
                      <a:pt x="53" y="1"/>
                    </a:cubicBezTo>
                    <a:close/>
                    <a:moveTo>
                      <a:pt x="49" y="1"/>
                    </a:moveTo>
                    <a:cubicBezTo>
                      <a:pt x="49" y="0"/>
                      <a:pt x="49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1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2"/>
                      <a:pt x="49" y="1"/>
                      <a:pt x="49" y="1"/>
                    </a:cubicBezTo>
                    <a:close/>
                    <a:moveTo>
                      <a:pt x="45" y="1"/>
                    </a:moveTo>
                    <a:cubicBezTo>
                      <a:pt x="45" y="0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7" y="0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1"/>
                      <a:pt x="45" y="1"/>
                    </a:cubicBezTo>
                    <a:close/>
                    <a:moveTo>
                      <a:pt x="41" y="1"/>
                    </a:moveTo>
                    <a:cubicBezTo>
                      <a:pt x="41" y="0"/>
                      <a:pt x="41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3" y="0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2"/>
                      <a:pt x="41" y="1"/>
                      <a:pt x="41" y="1"/>
                    </a:cubicBezTo>
                    <a:close/>
                    <a:moveTo>
                      <a:pt x="37" y="1"/>
                    </a:moveTo>
                    <a:cubicBezTo>
                      <a:pt x="37" y="0"/>
                      <a:pt x="37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9" y="0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lose/>
                    <a:moveTo>
                      <a:pt x="33" y="1"/>
                    </a:moveTo>
                    <a:cubicBezTo>
                      <a:pt x="33" y="0"/>
                      <a:pt x="33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5" y="0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3" y="2"/>
                      <a:pt x="33" y="1"/>
                      <a:pt x="33" y="1"/>
                    </a:cubicBezTo>
                    <a:close/>
                    <a:moveTo>
                      <a:pt x="29" y="1"/>
                    </a:moveTo>
                    <a:cubicBezTo>
                      <a:pt x="29" y="0"/>
                      <a:pt x="29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1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1"/>
                      <a:pt x="29" y="1"/>
                    </a:cubicBezTo>
                    <a:close/>
                    <a:moveTo>
                      <a:pt x="25" y="1"/>
                    </a:moveTo>
                    <a:cubicBezTo>
                      <a:pt x="25" y="0"/>
                      <a:pt x="25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7" y="0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1"/>
                      <a:pt x="25" y="1"/>
                    </a:cubicBezTo>
                    <a:close/>
                    <a:moveTo>
                      <a:pt x="21" y="1"/>
                    </a:moveTo>
                    <a:cubicBezTo>
                      <a:pt x="21" y="0"/>
                      <a:pt x="21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1"/>
                      <a:pt x="21" y="1"/>
                    </a:cubicBezTo>
                    <a:close/>
                    <a:moveTo>
                      <a:pt x="16" y="1"/>
                    </a:move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1"/>
                      <a:pt x="16" y="1"/>
                    </a:cubicBezTo>
                    <a:close/>
                    <a:moveTo>
                      <a:pt x="12" y="1"/>
                    </a:move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1"/>
                      <a:pt x="12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22" name="图片 321"/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60319" y="3448232"/>
                <a:ext cx="2073903" cy="2069592"/>
              </a:xfrm>
              <a:prstGeom prst="rect">
                <a:avLst/>
              </a:prstGeom>
            </p:spPr>
          </p:pic>
        </p:grpSp>
        <p:grpSp>
          <p:nvGrpSpPr>
            <p:cNvPr id="283" name="组合 282"/>
            <p:cNvGrpSpPr/>
            <p:nvPr/>
          </p:nvGrpSpPr>
          <p:grpSpPr>
            <a:xfrm>
              <a:off x="-494756" y="-521217"/>
              <a:ext cx="13173884" cy="10929384"/>
              <a:chOff x="8148857" y="1479179"/>
              <a:chExt cx="4057650" cy="3332164"/>
            </a:xfrm>
          </p:grpSpPr>
          <p:sp>
            <p:nvSpPr>
              <p:cNvPr id="284" name="Freeform 86"/>
              <p:cNvSpPr>
                <a:spLocks/>
              </p:cNvSpPr>
              <p:nvPr/>
            </p:nvSpPr>
            <p:spPr bwMode="auto">
              <a:xfrm>
                <a:off x="9693494" y="4176342"/>
                <a:ext cx="973138" cy="579438"/>
              </a:xfrm>
              <a:custGeom>
                <a:avLst/>
                <a:gdLst>
                  <a:gd name="T0" fmla="*/ 613 w 613"/>
                  <a:gd name="T1" fmla="*/ 365 h 365"/>
                  <a:gd name="T2" fmla="*/ 0 w 613"/>
                  <a:gd name="T3" fmla="*/ 365 h 365"/>
                  <a:gd name="T4" fmla="*/ 45 w 613"/>
                  <a:gd name="T5" fmla="*/ 0 h 365"/>
                  <a:gd name="T6" fmla="*/ 568 w 613"/>
                  <a:gd name="T7" fmla="*/ 0 h 365"/>
                  <a:gd name="T8" fmla="*/ 613 w 613"/>
                  <a:gd name="T9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3" h="365">
                    <a:moveTo>
                      <a:pt x="613" y="365"/>
                    </a:moveTo>
                    <a:lnTo>
                      <a:pt x="0" y="365"/>
                    </a:lnTo>
                    <a:lnTo>
                      <a:pt x="45" y="0"/>
                    </a:lnTo>
                    <a:lnTo>
                      <a:pt x="568" y="0"/>
                    </a:lnTo>
                    <a:lnTo>
                      <a:pt x="613" y="365"/>
                    </a:ln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任意多边形 284"/>
              <p:cNvSpPr>
                <a:spLocks/>
              </p:cNvSpPr>
              <p:nvPr/>
            </p:nvSpPr>
            <p:spPr bwMode="auto">
              <a:xfrm>
                <a:off x="8148857" y="1479179"/>
                <a:ext cx="4057650" cy="2398713"/>
              </a:xfrm>
              <a:custGeom>
                <a:avLst/>
                <a:gdLst>
                  <a:gd name="connsiteX0" fmla="*/ 147021 w 4057650"/>
                  <a:gd name="connsiteY0" fmla="*/ 147638 h 2398713"/>
                  <a:gd name="connsiteX1" fmla="*/ 147021 w 4057650"/>
                  <a:gd name="connsiteY1" fmla="*/ 1090613 h 2398713"/>
                  <a:gd name="connsiteX2" fmla="*/ 147021 w 4057650"/>
                  <a:gd name="connsiteY2" fmla="*/ 2251076 h 2398713"/>
                  <a:gd name="connsiteX3" fmla="*/ 2031384 w 4057650"/>
                  <a:gd name="connsiteY3" fmla="*/ 2251076 h 2398713"/>
                  <a:gd name="connsiteX4" fmla="*/ 3915746 w 4057650"/>
                  <a:gd name="connsiteY4" fmla="*/ 2251076 h 2398713"/>
                  <a:gd name="connsiteX5" fmla="*/ 3915746 w 4057650"/>
                  <a:gd name="connsiteY5" fmla="*/ 1090613 h 2398713"/>
                  <a:gd name="connsiteX6" fmla="*/ 3915746 w 4057650"/>
                  <a:gd name="connsiteY6" fmla="*/ 147638 h 2398713"/>
                  <a:gd name="connsiteX7" fmla="*/ 2031384 w 4057650"/>
                  <a:gd name="connsiteY7" fmla="*/ 147638 h 2398713"/>
                  <a:gd name="connsiteX8" fmla="*/ 146906 w 4057650"/>
                  <a:gd name="connsiteY8" fmla="*/ 0 h 2398713"/>
                  <a:gd name="connsiteX9" fmla="*/ 3915810 w 4057650"/>
                  <a:gd name="connsiteY9" fmla="*/ 0 h 2398713"/>
                  <a:gd name="connsiteX10" fmla="*/ 4057650 w 4057650"/>
                  <a:gd name="connsiteY10" fmla="*/ 147067 h 2398713"/>
                  <a:gd name="connsiteX11" fmla="*/ 4057650 w 4057650"/>
                  <a:gd name="connsiteY11" fmla="*/ 2398713 h 2398713"/>
                  <a:gd name="connsiteX12" fmla="*/ 0 w 4057650"/>
                  <a:gd name="connsiteY12" fmla="*/ 2398713 h 2398713"/>
                  <a:gd name="connsiteX13" fmla="*/ 0 w 4057650"/>
                  <a:gd name="connsiteY13" fmla="*/ 147067 h 2398713"/>
                  <a:gd name="connsiteX14" fmla="*/ 146906 w 4057650"/>
                  <a:gd name="connsiteY14" fmla="*/ 0 h 239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57650" h="2398713">
                    <a:moveTo>
                      <a:pt x="147021" y="147638"/>
                    </a:moveTo>
                    <a:lnTo>
                      <a:pt x="147021" y="1090613"/>
                    </a:lnTo>
                    <a:lnTo>
                      <a:pt x="147021" y="2251076"/>
                    </a:lnTo>
                    <a:lnTo>
                      <a:pt x="2031384" y="2251076"/>
                    </a:lnTo>
                    <a:lnTo>
                      <a:pt x="3915746" y="2251076"/>
                    </a:lnTo>
                    <a:lnTo>
                      <a:pt x="3915746" y="1090613"/>
                    </a:lnTo>
                    <a:lnTo>
                      <a:pt x="3915746" y="147638"/>
                    </a:lnTo>
                    <a:lnTo>
                      <a:pt x="2031384" y="147638"/>
                    </a:lnTo>
                    <a:close/>
                    <a:moveTo>
                      <a:pt x="146906" y="0"/>
                    </a:moveTo>
                    <a:cubicBezTo>
                      <a:pt x="146906" y="0"/>
                      <a:pt x="146906" y="0"/>
                      <a:pt x="3915810" y="0"/>
                    </a:cubicBezTo>
                    <a:cubicBezTo>
                      <a:pt x="3991796" y="0"/>
                      <a:pt x="4057650" y="65927"/>
                      <a:pt x="4057650" y="147067"/>
                    </a:cubicBezTo>
                    <a:cubicBezTo>
                      <a:pt x="4057650" y="147067"/>
                      <a:pt x="4057650" y="147067"/>
                      <a:pt x="4057650" y="2398713"/>
                    </a:cubicBezTo>
                    <a:cubicBezTo>
                      <a:pt x="4057650" y="2398713"/>
                      <a:pt x="4057650" y="2398713"/>
                      <a:pt x="0" y="2398713"/>
                    </a:cubicBezTo>
                    <a:cubicBezTo>
                      <a:pt x="0" y="2398713"/>
                      <a:pt x="0" y="2398713"/>
                      <a:pt x="0" y="147067"/>
                    </a:cubicBezTo>
                    <a:cubicBezTo>
                      <a:pt x="0" y="65927"/>
                      <a:pt x="65855" y="0"/>
                      <a:pt x="146906" y="0"/>
                    </a:cubicBez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89"/>
              <p:cNvSpPr>
                <a:spLocks/>
              </p:cNvSpPr>
              <p:nvPr/>
            </p:nvSpPr>
            <p:spPr bwMode="auto">
              <a:xfrm>
                <a:off x="8148857" y="3877892"/>
                <a:ext cx="4057650" cy="298450"/>
              </a:xfrm>
              <a:custGeom>
                <a:avLst/>
                <a:gdLst>
                  <a:gd name="T0" fmla="*/ 0 w 801"/>
                  <a:gd name="T1" fmla="*/ 30 h 59"/>
                  <a:gd name="T2" fmla="*/ 29 w 801"/>
                  <a:gd name="T3" fmla="*/ 59 h 59"/>
                  <a:gd name="T4" fmla="*/ 773 w 801"/>
                  <a:gd name="T5" fmla="*/ 59 h 59"/>
                  <a:gd name="T6" fmla="*/ 801 w 801"/>
                  <a:gd name="T7" fmla="*/ 30 h 59"/>
                  <a:gd name="T8" fmla="*/ 801 w 801"/>
                  <a:gd name="T9" fmla="*/ 0 h 59"/>
                  <a:gd name="T10" fmla="*/ 0 w 801"/>
                  <a:gd name="T11" fmla="*/ 0 h 59"/>
                  <a:gd name="T12" fmla="*/ 0 w 801"/>
                  <a:gd name="T13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1" h="59">
                    <a:moveTo>
                      <a:pt x="0" y="30"/>
                    </a:moveTo>
                    <a:cubicBezTo>
                      <a:pt x="0" y="46"/>
                      <a:pt x="13" y="59"/>
                      <a:pt x="29" y="59"/>
                    </a:cubicBezTo>
                    <a:cubicBezTo>
                      <a:pt x="773" y="59"/>
                      <a:pt x="773" y="59"/>
                      <a:pt x="773" y="59"/>
                    </a:cubicBezTo>
                    <a:cubicBezTo>
                      <a:pt x="788" y="59"/>
                      <a:pt x="801" y="46"/>
                      <a:pt x="801" y="30"/>
                    </a:cubicBezTo>
                    <a:cubicBezTo>
                      <a:pt x="801" y="0"/>
                      <a:pt x="801" y="0"/>
                      <a:pt x="8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solidFill>
                <a:srgbClr val="2EB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03"/>
              <p:cNvSpPr>
                <a:spLocks/>
              </p:cNvSpPr>
              <p:nvPr/>
            </p:nvSpPr>
            <p:spPr bwMode="auto">
              <a:xfrm>
                <a:off x="9972894" y="3974730"/>
                <a:ext cx="415925" cy="85725"/>
              </a:xfrm>
              <a:custGeom>
                <a:avLst/>
                <a:gdLst>
                  <a:gd name="T0" fmla="*/ 74 w 82"/>
                  <a:gd name="T1" fmla="*/ 17 h 17"/>
                  <a:gd name="T2" fmla="*/ 8 w 82"/>
                  <a:gd name="T3" fmla="*/ 17 h 17"/>
                  <a:gd name="T4" fmla="*/ 0 w 82"/>
                  <a:gd name="T5" fmla="*/ 8 h 17"/>
                  <a:gd name="T6" fmla="*/ 8 w 82"/>
                  <a:gd name="T7" fmla="*/ 0 h 17"/>
                  <a:gd name="T8" fmla="*/ 74 w 82"/>
                  <a:gd name="T9" fmla="*/ 0 h 17"/>
                  <a:gd name="T10" fmla="*/ 82 w 82"/>
                  <a:gd name="T11" fmla="*/ 8 h 17"/>
                  <a:gd name="T12" fmla="*/ 74 w 82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7">
                    <a:moveTo>
                      <a:pt x="74" y="17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3" y="17"/>
                      <a:pt x="0" y="13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8" y="0"/>
                      <a:pt x="82" y="3"/>
                      <a:pt x="82" y="8"/>
                    </a:cubicBezTo>
                    <a:cubicBezTo>
                      <a:pt x="82" y="13"/>
                      <a:pt x="78" y="17"/>
                      <a:pt x="74" y="17"/>
                    </a:cubicBez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04"/>
              <p:cNvSpPr>
                <a:spLocks/>
              </p:cNvSpPr>
              <p:nvPr/>
            </p:nvSpPr>
            <p:spPr bwMode="auto">
              <a:xfrm>
                <a:off x="9693494" y="4176342"/>
                <a:ext cx="901700" cy="579438"/>
              </a:xfrm>
              <a:custGeom>
                <a:avLst/>
                <a:gdLst>
                  <a:gd name="T0" fmla="*/ 568 w 568"/>
                  <a:gd name="T1" fmla="*/ 0 h 365"/>
                  <a:gd name="T2" fmla="*/ 45 w 568"/>
                  <a:gd name="T3" fmla="*/ 0 h 365"/>
                  <a:gd name="T4" fmla="*/ 0 w 568"/>
                  <a:gd name="T5" fmla="*/ 365 h 365"/>
                  <a:gd name="T6" fmla="*/ 568 w 568"/>
                  <a:gd name="T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8" h="365">
                    <a:moveTo>
                      <a:pt x="568" y="0"/>
                    </a:moveTo>
                    <a:lnTo>
                      <a:pt x="45" y="0"/>
                    </a:lnTo>
                    <a:lnTo>
                      <a:pt x="0" y="365"/>
                    </a:ln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314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06"/>
              <p:cNvSpPr>
                <a:spLocks/>
              </p:cNvSpPr>
              <p:nvPr/>
            </p:nvSpPr>
            <p:spPr bwMode="auto">
              <a:xfrm>
                <a:off x="9577607" y="4724030"/>
                <a:ext cx="1204913" cy="87313"/>
              </a:xfrm>
              <a:custGeom>
                <a:avLst/>
                <a:gdLst>
                  <a:gd name="T0" fmla="*/ 232 w 238"/>
                  <a:gd name="T1" fmla="*/ 17 h 17"/>
                  <a:gd name="T2" fmla="*/ 5 w 238"/>
                  <a:gd name="T3" fmla="*/ 17 h 17"/>
                  <a:gd name="T4" fmla="*/ 0 w 238"/>
                  <a:gd name="T5" fmla="*/ 9 h 17"/>
                  <a:gd name="T6" fmla="*/ 5 w 238"/>
                  <a:gd name="T7" fmla="*/ 0 h 17"/>
                  <a:gd name="T8" fmla="*/ 232 w 238"/>
                  <a:gd name="T9" fmla="*/ 0 h 17"/>
                  <a:gd name="T10" fmla="*/ 238 w 238"/>
                  <a:gd name="T11" fmla="*/ 9 h 17"/>
                  <a:gd name="T12" fmla="*/ 232 w 238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7">
                    <a:moveTo>
                      <a:pt x="232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2" y="17"/>
                      <a:pt x="0" y="13"/>
                      <a:pt x="0" y="9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235" y="0"/>
                      <a:pt x="238" y="4"/>
                      <a:pt x="238" y="9"/>
                    </a:cubicBezTo>
                    <a:cubicBezTo>
                      <a:pt x="238" y="13"/>
                      <a:pt x="235" y="17"/>
                      <a:pt x="232" y="17"/>
                    </a:cubicBezTo>
                    <a:close/>
                  </a:path>
                </a:pathLst>
              </a:custGeom>
              <a:solidFill>
                <a:srgbClr val="2EBD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757238" y="774700"/>
            <a:ext cx="1922462" cy="1627282"/>
            <a:chOff x="757238" y="774700"/>
            <a:chExt cx="1922462" cy="1627282"/>
          </a:xfrm>
        </p:grpSpPr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2347937" y="774700"/>
              <a:ext cx="131192" cy="557565"/>
            </a:xfrm>
            <a:prstGeom prst="rect">
              <a:avLst/>
            </a:pr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6"/>
            <p:cNvSpPr>
              <a:spLocks noChangeArrowheads="1"/>
            </p:cNvSpPr>
            <p:nvPr/>
          </p:nvSpPr>
          <p:spPr bwMode="auto">
            <a:xfrm>
              <a:off x="2347937" y="774700"/>
              <a:ext cx="131192" cy="557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7"/>
            <p:cNvSpPr>
              <a:spLocks noChangeArrowheads="1"/>
            </p:cNvSpPr>
            <p:nvPr/>
          </p:nvSpPr>
          <p:spPr bwMode="auto">
            <a:xfrm>
              <a:off x="1467439" y="774700"/>
              <a:ext cx="266168" cy="557565"/>
            </a:xfrm>
            <a:prstGeom prst="rect">
              <a:avLst/>
            </a:pr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Rectangle 8"/>
            <p:cNvSpPr>
              <a:spLocks noChangeArrowheads="1"/>
            </p:cNvSpPr>
            <p:nvPr/>
          </p:nvSpPr>
          <p:spPr bwMode="auto">
            <a:xfrm>
              <a:off x="1467439" y="774700"/>
              <a:ext cx="266168" cy="557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9"/>
            <p:cNvSpPr>
              <a:spLocks noChangeArrowheads="1"/>
            </p:cNvSpPr>
            <p:nvPr/>
          </p:nvSpPr>
          <p:spPr bwMode="auto">
            <a:xfrm>
              <a:off x="1733606" y="868048"/>
              <a:ext cx="119839" cy="4642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1733606" y="868048"/>
              <a:ext cx="119839" cy="464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11"/>
            <p:cNvSpPr>
              <a:spLocks noChangeArrowheads="1"/>
            </p:cNvSpPr>
            <p:nvPr/>
          </p:nvSpPr>
          <p:spPr bwMode="auto">
            <a:xfrm>
              <a:off x="1853445" y="801191"/>
              <a:ext cx="78210" cy="531074"/>
            </a:xfrm>
            <a:prstGeom prst="rect">
              <a:avLst/>
            </a:prstGeom>
            <a:solidFill>
              <a:srgbClr val="FFC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12"/>
            <p:cNvSpPr>
              <a:spLocks noChangeArrowheads="1"/>
            </p:cNvSpPr>
            <p:nvPr/>
          </p:nvSpPr>
          <p:spPr bwMode="auto">
            <a:xfrm>
              <a:off x="1931656" y="774700"/>
              <a:ext cx="126146" cy="557565"/>
            </a:xfrm>
            <a:prstGeom prst="rect">
              <a:avLst/>
            </a:pr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1931656" y="774700"/>
              <a:ext cx="126146" cy="557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2057802" y="774700"/>
              <a:ext cx="170297" cy="5575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2057802" y="774700"/>
              <a:ext cx="170297" cy="557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Oval 16"/>
            <p:cNvSpPr>
              <a:spLocks noChangeArrowheads="1"/>
            </p:cNvSpPr>
            <p:nvPr/>
          </p:nvSpPr>
          <p:spPr bwMode="auto">
            <a:xfrm>
              <a:off x="901044" y="1068620"/>
              <a:ext cx="267429" cy="263645"/>
            </a:xfrm>
            <a:prstGeom prst="ellipse">
              <a:avLst/>
            </a:pr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17"/>
            <p:cNvSpPr>
              <a:spLocks noChangeArrowheads="1"/>
            </p:cNvSpPr>
            <p:nvPr/>
          </p:nvSpPr>
          <p:spPr bwMode="auto">
            <a:xfrm>
              <a:off x="1033498" y="1068620"/>
              <a:ext cx="266168" cy="263645"/>
            </a:xfrm>
            <a:prstGeom prst="ellipse">
              <a:avLst/>
            </a:prstGeom>
            <a:solidFill>
              <a:srgbClr val="FFC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 noEditPoints="1"/>
            </p:cNvSpPr>
            <p:nvPr/>
          </p:nvSpPr>
          <p:spPr bwMode="auto">
            <a:xfrm>
              <a:off x="1164689" y="1199812"/>
              <a:ext cx="134976" cy="132454"/>
            </a:xfrm>
            <a:custGeom>
              <a:avLst/>
              <a:gdLst>
                <a:gd name="T0" fmla="*/ 1 w 45"/>
                <a:gd name="T1" fmla="*/ 44 h 44"/>
                <a:gd name="T2" fmla="*/ 1 w 45"/>
                <a:gd name="T3" fmla="*/ 44 h 44"/>
                <a:gd name="T4" fmla="*/ 1 w 45"/>
                <a:gd name="T5" fmla="*/ 44 h 44"/>
                <a:gd name="T6" fmla="*/ 1 w 45"/>
                <a:gd name="T7" fmla="*/ 44 h 44"/>
                <a:gd name="T8" fmla="*/ 1 w 45"/>
                <a:gd name="T9" fmla="*/ 44 h 44"/>
                <a:gd name="T10" fmla="*/ 1 w 45"/>
                <a:gd name="T11" fmla="*/ 44 h 44"/>
                <a:gd name="T12" fmla="*/ 0 w 45"/>
                <a:gd name="T13" fmla="*/ 44 h 44"/>
                <a:gd name="T14" fmla="*/ 0 w 45"/>
                <a:gd name="T15" fmla="*/ 44 h 44"/>
                <a:gd name="T16" fmla="*/ 0 w 45"/>
                <a:gd name="T17" fmla="*/ 44 h 44"/>
                <a:gd name="T18" fmla="*/ 0 w 45"/>
                <a:gd name="T19" fmla="*/ 44 h 44"/>
                <a:gd name="T20" fmla="*/ 0 w 45"/>
                <a:gd name="T21" fmla="*/ 44 h 44"/>
                <a:gd name="T22" fmla="*/ 0 w 45"/>
                <a:gd name="T23" fmla="*/ 44 h 44"/>
                <a:gd name="T24" fmla="*/ 45 w 45"/>
                <a:gd name="T25" fmla="*/ 0 h 44"/>
                <a:gd name="T26" fmla="*/ 45 w 45"/>
                <a:gd name="T27" fmla="*/ 0 h 44"/>
                <a:gd name="T28" fmla="*/ 45 w 45"/>
                <a:gd name="T29" fmla="*/ 0 h 44"/>
                <a:gd name="T30" fmla="*/ 45 w 45"/>
                <a:gd name="T31" fmla="*/ 0 h 44"/>
                <a:gd name="T32" fmla="*/ 45 w 45"/>
                <a:gd name="T33" fmla="*/ 0 h 44"/>
                <a:gd name="T34" fmla="*/ 45 w 45"/>
                <a:gd name="T35" fmla="*/ 0 h 44"/>
                <a:gd name="T36" fmla="*/ 45 w 45"/>
                <a:gd name="T37" fmla="*/ 0 h 44"/>
                <a:gd name="T38" fmla="*/ 45 w 45"/>
                <a:gd name="T39" fmla="*/ 0 h 44"/>
                <a:gd name="T40" fmla="*/ 45 w 45"/>
                <a:gd name="T41" fmla="*/ 0 h 44"/>
                <a:gd name="T42" fmla="*/ 45 w 45"/>
                <a:gd name="T43" fmla="*/ 0 h 44"/>
                <a:gd name="T44" fmla="*/ 45 w 45"/>
                <a:gd name="T45" fmla="*/ 0 h 44"/>
                <a:gd name="T46" fmla="*/ 45 w 45"/>
                <a:gd name="T4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4">
                  <a:moveTo>
                    <a:pt x="1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1" y="44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062511" y="1095110"/>
              <a:ext cx="237154" cy="237154"/>
            </a:xfrm>
            <a:custGeom>
              <a:avLst/>
              <a:gdLst>
                <a:gd name="T0" fmla="*/ 61 w 79"/>
                <a:gd name="T1" fmla="*/ 0 h 79"/>
                <a:gd name="T2" fmla="*/ 70 w 79"/>
                <a:gd name="T3" fmla="*/ 27 h 79"/>
                <a:gd name="T4" fmla="*/ 26 w 79"/>
                <a:gd name="T5" fmla="*/ 71 h 79"/>
                <a:gd name="T6" fmla="*/ 0 w 79"/>
                <a:gd name="T7" fmla="*/ 62 h 79"/>
                <a:gd name="T8" fmla="*/ 34 w 79"/>
                <a:gd name="T9" fmla="*/ 79 h 79"/>
                <a:gd name="T10" fmla="*/ 34 w 79"/>
                <a:gd name="T11" fmla="*/ 79 h 79"/>
                <a:gd name="T12" fmla="*/ 34 w 79"/>
                <a:gd name="T13" fmla="*/ 79 h 79"/>
                <a:gd name="T14" fmla="*/ 34 w 79"/>
                <a:gd name="T15" fmla="*/ 79 h 79"/>
                <a:gd name="T16" fmla="*/ 35 w 79"/>
                <a:gd name="T17" fmla="*/ 79 h 79"/>
                <a:gd name="T18" fmla="*/ 35 w 79"/>
                <a:gd name="T19" fmla="*/ 79 h 79"/>
                <a:gd name="T20" fmla="*/ 35 w 79"/>
                <a:gd name="T21" fmla="*/ 79 h 79"/>
                <a:gd name="T22" fmla="*/ 35 w 79"/>
                <a:gd name="T23" fmla="*/ 79 h 79"/>
                <a:gd name="T24" fmla="*/ 35 w 79"/>
                <a:gd name="T25" fmla="*/ 79 h 79"/>
                <a:gd name="T26" fmla="*/ 79 w 79"/>
                <a:gd name="T27" fmla="*/ 35 h 79"/>
                <a:gd name="T28" fmla="*/ 79 w 79"/>
                <a:gd name="T29" fmla="*/ 35 h 79"/>
                <a:gd name="T30" fmla="*/ 79 w 79"/>
                <a:gd name="T31" fmla="*/ 35 h 79"/>
                <a:gd name="T32" fmla="*/ 79 w 79"/>
                <a:gd name="T33" fmla="*/ 35 h 79"/>
                <a:gd name="T34" fmla="*/ 79 w 79"/>
                <a:gd name="T35" fmla="*/ 35 h 79"/>
                <a:gd name="T36" fmla="*/ 79 w 79"/>
                <a:gd name="T37" fmla="*/ 35 h 79"/>
                <a:gd name="T38" fmla="*/ 79 w 79"/>
                <a:gd name="T39" fmla="*/ 35 h 79"/>
                <a:gd name="T40" fmla="*/ 79 w 79"/>
                <a:gd name="T41" fmla="*/ 35 h 79"/>
                <a:gd name="T42" fmla="*/ 79 w 79"/>
                <a:gd name="T43" fmla="*/ 35 h 79"/>
                <a:gd name="T44" fmla="*/ 79 w 79"/>
                <a:gd name="T45" fmla="*/ 35 h 79"/>
                <a:gd name="T46" fmla="*/ 61 w 79"/>
                <a:gd name="T4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79">
                  <a:moveTo>
                    <a:pt x="61" y="0"/>
                  </a:moveTo>
                  <a:cubicBezTo>
                    <a:pt x="67" y="7"/>
                    <a:pt x="70" y="17"/>
                    <a:pt x="70" y="27"/>
                  </a:cubicBezTo>
                  <a:cubicBezTo>
                    <a:pt x="70" y="51"/>
                    <a:pt x="51" y="71"/>
                    <a:pt x="26" y="71"/>
                  </a:cubicBezTo>
                  <a:cubicBezTo>
                    <a:pt x="16" y="71"/>
                    <a:pt x="7" y="67"/>
                    <a:pt x="0" y="62"/>
                  </a:cubicBezTo>
                  <a:cubicBezTo>
                    <a:pt x="8" y="72"/>
                    <a:pt x="20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5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59" y="79"/>
                    <a:pt x="79" y="59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20"/>
                    <a:pt x="72" y="8"/>
                    <a:pt x="61" y="0"/>
                  </a:cubicBezTo>
                </a:path>
              </a:pathLst>
            </a:custGeom>
            <a:solidFill>
              <a:srgbClr val="D1A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1155859" y="990410"/>
              <a:ext cx="26491" cy="111008"/>
            </a:xfrm>
            <a:custGeom>
              <a:avLst/>
              <a:gdLst>
                <a:gd name="T0" fmla="*/ 4 w 9"/>
                <a:gd name="T1" fmla="*/ 0 h 37"/>
                <a:gd name="T2" fmla="*/ 0 w 9"/>
                <a:gd name="T3" fmla="*/ 5 h 37"/>
                <a:gd name="T4" fmla="*/ 0 w 9"/>
                <a:gd name="T5" fmla="*/ 32 h 37"/>
                <a:gd name="T6" fmla="*/ 4 w 9"/>
                <a:gd name="T7" fmla="*/ 37 h 37"/>
                <a:gd name="T8" fmla="*/ 9 w 9"/>
                <a:gd name="T9" fmla="*/ 32 h 37"/>
                <a:gd name="T10" fmla="*/ 9 w 9"/>
                <a:gd name="T11" fmla="*/ 5 h 37"/>
                <a:gd name="T12" fmla="*/ 4 w 9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7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2" y="37"/>
                    <a:pt x="4" y="37"/>
                  </a:cubicBezTo>
                  <a:cubicBezTo>
                    <a:pt x="7" y="37"/>
                    <a:pt x="9" y="35"/>
                    <a:pt x="9" y="3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21"/>
            <p:cNvSpPr>
              <a:spLocks noChangeArrowheads="1"/>
            </p:cNvSpPr>
            <p:nvPr/>
          </p:nvSpPr>
          <p:spPr bwMode="auto">
            <a:xfrm>
              <a:off x="1177304" y="987887"/>
              <a:ext cx="185435" cy="8325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22"/>
            <p:cNvSpPr>
              <a:spLocks noChangeArrowheads="1"/>
            </p:cNvSpPr>
            <p:nvPr/>
          </p:nvSpPr>
          <p:spPr bwMode="auto">
            <a:xfrm>
              <a:off x="1661704" y="774700"/>
              <a:ext cx="71904" cy="557565"/>
            </a:xfrm>
            <a:prstGeom prst="rect">
              <a:avLst/>
            </a:prstGeom>
            <a:solidFill>
              <a:srgbClr val="D05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1661704" y="774700"/>
              <a:ext cx="71904" cy="557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1733606" y="868048"/>
              <a:ext cx="65596" cy="464217"/>
            </a:xfrm>
            <a:custGeom>
              <a:avLst/>
              <a:gdLst>
                <a:gd name="T0" fmla="*/ 0 w 52"/>
                <a:gd name="T1" fmla="*/ 0 h 368"/>
                <a:gd name="T2" fmla="*/ 0 w 52"/>
                <a:gd name="T3" fmla="*/ 0 h 368"/>
                <a:gd name="T4" fmla="*/ 0 w 52"/>
                <a:gd name="T5" fmla="*/ 368 h 368"/>
                <a:gd name="T6" fmla="*/ 52 w 52"/>
                <a:gd name="T7" fmla="*/ 368 h 368"/>
                <a:gd name="T8" fmla="*/ 0 w 52"/>
                <a:gd name="T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8">
                  <a:moveTo>
                    <a:pt x="0" y="0"/>
                  </a:moveTo>
                  <a:lnTo>
                    <a:pt x="0" y="0"/>
                  </a:lnTo>
                  <a:lnTo>
                    <a:pt x="0" y="368"/>
                  </a:lnTo>
                  <a:lnTo>
                    <a:pt x="52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1733606" y="868048"/>
              <a:ext cx="65596" cy="464217"/>
            </a:xfrm>
            <a:custGeom>
              <a:avLst/>
              <a:gdLst>
                <a:gd name="T0" fmla="*/ 0 w 52"/>
                <a:gd name="T1" fmla="*/ 0 h 368"/>
                <a:gd name="T2" fmla="*/ 0 w 52"/>
                <a:gd name="T3" fmla="*/ 0 h 368"/>
                <a:gd name="T4" fmla="*/ 0 w 52"/>
                <a:gd name="T5" fmla="*/ 368 h 368"/>
                <a:gd name="T6" fmla="*/ 52 w 52"/>
                <a:gd name="T7" fmla="*/ 368 h 368"/>
                <a:gd name="T8" fmla="*/ 0 w 52"/>
                <a:gd name="T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68">
                  <a:moveTo>
                    <a:pt x="0" y="0"/>
                  </a:moveTo>
                  <a:lnTo>
                    <a:pt x="0" y="0"/>
                  </a:lnTo>
                  <a:lnTo>
                    <a:pt x="0" y="368"/>
                  </a:lnTo>
                  <a:lnTo>
                    <a:pt x="52" y="36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2057802" y="774700"/>
              <a:ext cx="83256" cy="557565"/>
            </a:xfrm>
            <a:custGeom>
              <a:avLst/>
              <a:gdLst>
                <a:gd name="T0" fmla="*/ 0 w 66"/>
                <a:gd name="T1" fmla="*/ 0 h 442"/>
                <a:gd name="T2" fmla="*/ 0 w 66"/>
                <a:gd name="T3" fmla="*/ 0 h 442"/>
                <a:gd name="T4" fmla="*/ 0 w 66"/>
                <a:gd name="T5" fmla="*/ 442 h 442"/>
                <a:gd name="T6" fmla="*/ 66 w 66"/>
                <a:gd name="T7" fmla="*/ 442 h 442"/>
                <a:gd name="T8" fmla="*/ 0 w 66"/>
                <a:gd name="T9" fmla="*/ 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42">
                  <a:moveTo>
                    <a:pt x="0" y="0"/>
                  </a:moveTo>
                  <a:lnTo>
                    <a:pt x="0" y="0"/>
                  </a:lnTo>
                  <a:lnTo>
                    <a:pt x="0" y="442"/>
                  </a:lnTo>
                  <a:lnTo>
                    <a:pt x="66" y="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2057802" y="774700"/>
              <a:ext cx="83256" cy="557565"/>
            </a:xfrm>
            <a:custGeom>
              <a:avLst/>
              <a:gdLst>
                <a:gd name="T0" fmla="*/ 0 w 66"/>
                <a:gd name="T1" fmla="*/ 0 h 442"/>
                <a:gd name="T2" fmla="*/ 0 w 66"/>
                <a:gd name="T3" fmla="*/ 0 h 442"/>
                <a:gd name="T4" fmla="*/ 0 w 66"/>
                <a:gd name="T5" fmla="*/ 442 h 442"/>
                <a:gd name="T6" fmla="*/ 66 w 66"/>
                <a:gd name="T7" fmla="*/ 442 h 442"/>
                <a:gd name="T8" fmla="*/ 0 w 66"/>
                <a:gd name="T9" fmla="*/ 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42">
                  <a:moveTo>
                    <a:pt x="0" y="0"/>
                  </a:moveTo>
                  <a:lnTo>
                    <a:pt x="0" y="0"/>
                  </a:lnTo>
                  <a:lnTo>
                    <a:pt x="0" y="442"/>
                  </a:lnTo>
                  <a:lnTo>
                    <a:pt x="66" y="44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28"/>
            <p:cNvSpPr>
              <a:spLocks noChangeArrowheads="1"/>
            </p:cNvSpPr>
            <p:nvPr/>
          </p:nvSpPr>
          <p:spPr bwMode="auto">
            <a:xfrm>
              <a:off x="2021219" y="774700"/>
              <a:ext cx="36583" cy="557565"/>
            </a:xfrm>
            <a:prstGeom prst="rect">
              <a:avLst/>
            </a:prstGeom>
            <a:solidFill>
              <a:srgbClr val="D05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Rectangle 29"/>
            <p:cNvSpPr>
              <a:spLocks noChangeArrowheads="1"/>
            </p:cNvSpPr>
            <p:nvPr/>
          </p:nvSpPr>
          <p:spPr bwMode="auto">
            <a:xfrm>
              <a:off x="2021219" y="774700"/>
              <a:ext cx="36583" cy="557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30"/>
            <p:cNvSpPr>
              <a:spLocks noChangeArrowheads="1"/>
            </p:cNvSpPr>
            <p:nvPr/>
          </p:nvSpPr>
          <p:spPr bwMode="auto">
            <a:xfrm>
              <a:off x="2437500" y="774700"/>
              <a:ext cx="41629" cy="557565"/>
            </a:xfrm>
            <a:prstGeom prst="rect">
              <a:avLst/>
            </a:prstGeom>
            <a:solidFill>
              <a:srgbClr val="D05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Rectangle 31"/>
            <p:cNvSpPr>
              <a:spLocks noChangeArrowheads="1"/>
            </p:cNvSpPr>
            <p:nvPr/>
          </p:nvSpPr>
          <p:spPr bwMode="auto">
            <a:xfrm>
              <a:off x="2437500" y="774700"/>
              <a:ext cx="41629" cy="557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Rectangle 32"/>
            <p:cNvSpPr>
              <a:spLocks noChangeArrowheads="1"/>
            </p:cNvSpPr>
            <p:nvPr/>
          </p:nvSpPr>
          <p:spPr bwMode="auto">
            <a:xfrm>
              <a:off x="757238" y="1332265"/>
              <a:ext cx="1922462" cy="198049"/>
            </a:xfrm>
            <a:prstGeom prst="rect">
              <a:avLst/>
            </a:pr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33"/>
            <p:cNvSpPr>
              <a:spLocks noChangeArrowheads="1"/>
            </p:cNvSpPr>
            <p:nvPr/>
          </p:nvSpPr>
          <p:spPr bwMode="auto">
            <a:xfrm>
              <a:off x="877077" y="1937765"/>
              <a:ext cx="560087" cy="266168"/>
            </a:xfrm>
            <a:prstGeom prst="rect">
              <a:avLst/>
            </a:pr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34"/>
            <p:cNvSpPr>
              <a:spLocks noChangeArrowheads="1"/>
            </p:cNvSpPr>
            <p:nvPr/>
          </p:nvSpPr>
          <p:spPr bwMode="auto">
            <a:xfrm>
              <a:off x="877077" y="1937765"/>
              <a:ext cx="560087" cy="266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Rectangle 35"/>
            <p:cNvSpPr>
              <a:spLocks noChangeArrowheads="1"/>
            </p:cNvSpPr>
            <p:nvPr/>
          </p:nvSpPr>
          <p:spPr bwMode="auto">
            <a:xfrm>
              <a:off x="877077" y="2132029"/>
              <a:ext cx="560087" cy="71904"/>
            </a:xfrm>
            <a:prstGeom prst="rect">
              <a:avLst/>
            </a:prstGeom>
            <a:solidFill>
              <a:srgbClr val="D05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36"/>
            <p:cNvSpPr>
              <a:spLocks noChangeArrowheads="1"/>
            </p:cNvSpPr>
            <p:nvPr/>
          </p:nvSpPr>
          <p:spPr bwMode="auto">
            <a:xfrm>
              <a:off x="877077" y="2132029"/>
              <a:ext cx="560087" cy="719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37"/>
            <p:cNvSpPr>
              <a:spLocks noChangeArrowheads="1"/>
            </p:cNvSpPr>
            <p:nvPr/>
          </p:nvSpPr>
          <p:spPr bwMode="auto">
            <a:xfrm>
              <a:off x="1598631" y="1880999"/>
              <a:ext cx="468001" cy="1198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Rectangle 38"/>
            <p:cNvSpPr>
              <a:spLocks noChangeArrowheads="1"/>
            </p:cNvSpPr>
            <p:nvPr/>
          </p:nvSpPr>
          <p:spPr bwMode="auto">
            <a:xfrm>
              <a:off x="1569617" y="2000837"/>
              <a:ext cx="526028" cy="80733"/>
            </a:xfrm>
            <a:prstGeom prst="rect">
              <a:avLst/>
            </a:prstGeom>
            <a:solidFill>
              <a:srgbClr val="FFC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Rectangle 39"/>
            <p:cNvSpPr>
              <a:spLocks noChangeArrowheads="1"/>
            </p:cNvSpPr>
            <p:nvPr/>
          </p:nvSpPr>
          <p:spPr bwMode="auto">
            <a:xfrm>
              <a:off x="1554479" y="2081571"/>
              <a:ext cx="556303" cy="122362"/>
            </a:xfrm>
            <a:prstGeom prst="rect">
              <a:avLst/>
            </a:pr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Rectangle 40"/>
            <p:cNvSpPr>
              <a:spLocks noChangeArrowheads="1"/>
            </p:cNvSpPr>
            <p:nvPr/>
          </p:nvSpPr>
          <p:spPr bwMode="auto">
            <a:xfrm>
              <a:off x="1554479" y="2081571"/>
              <a:ext cx="556303" cy="122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Rectangle 41"/>
            <p:cNvSpPr>
              <a:spLocks noChangeArrowheads="1"/>
            </p:cNvSpPr>
            <p:nvPr/>
          </p:nvSpPr>
          <p:spPr bwMode="auto">
            <a:xfrm>
              <a:off x="1554479" y="2171135"/>
              <a:ext cx="556303" cy="32798"/>
            </a:xfrm>
            <a:prstGeom prst="rect">
              <a:avLst/>
            </a:prstGeom>
            <a:solidFill>
              <a:srgbClr val="D05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Rectangle 42"/>
            <p:cNvSpPr>
              <a:spLocks noChangeArrowheads="1"/>
            </p:cNvSpPr>
            <p:nvPr/>
          </p:nvSpPr>
          <p:spPr bwMode="auto">
            <a:xfrm>
              <a:off x="1554479" y="2171135"/>
              <a:ext cx="556303" cy="32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Rectangle 43"/>
            <p:cNvSpPr>
              <a:spLocks noChangeArrowheads="1"/>
            </p:cNvSpPr>
            <p:nvPr/>
          </p:nvSpPr>
          <p:spPr bwMode="auto">
            <a:xfrm>
              <a:off x="757238" y="2203933"/>
              <a:ext cx="1922462" cy="198049"/>
            </a:xfrm>
            <a:prstGeom prst="rect">
              <a:avLst/>
            </a:pr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2245758" y="1643845"/>
              <a:ext cx="305273" cy="560087"/>
            </a:xfrm>
            <a:custGeom>
              <a:avLst/>
              <a:gdLst>
                <a:gd name="T0" fmla="*/ 66 w 102"/>
                <a:gd name="T1" fmla="*/ 28 h 187"/>
                <a:gd name="T2" fmla="*/ 66 w 102"/>
                <a:gd name="T3" fmla="*/ 0 h 187"/>
                <a:gd name="T4" fmla="*/ 51 w 102"/>
                <a:gd name="T5" fmla="*/ 0 h 187"/>
                <a:gd name="T6" fmla="*/ 36 w 102"/>
                <a:gd name="T7" fmla="*/ 0 h 187"/>
                <a:gd name="T8" fmla="*/ 36 w 102"/>
                <a:gd name="T9" fmla="*/ 28 h 187"/>
                <a:gd name="T10" fmla="*/ 0 w 102"/>
                <a:gd name="T11" fmla="*/ 76 h 187"/>
                <a:gd name="T12" fmla="*/ 0 w 102"/>
                <a:gd name="T13" fmla="*/ 187 h 187"/>
                <a:gd name="T14" fmla="*/ 51 w 102"/>
                <a:gd name="T15" fmla="*/ 187 h 187"/>
                <a:gd name="T16" fmla="*/ 102 w 102"/>
                <a:gd name="T17" fmla="*/ 187 h 187"/>
                <a:gd name="T18" fmla="*/ 102 w 102"/>
                <a:gd name="T19" fmla="*/ 76 h 187"/>
                <a:gd name="T20" fmla="*/ 66 w 102"/>
                <a:gd name="T21" fmla="*/ 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187">
                  <a:moveTo>
                    <a:pt x="66" y="28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15" y="34"/>
                    <a:pt x="0" y="53"/>
                    <a:pt x="0" y="7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102" y="187"/>
                    <a:pt x="102" y="187"/>
                    <a:pt x="102" y="18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2" y="53"/>
                    <a:pt x="87" y="34"/>
                    <a:pt x="66" y="28"/>
                  </a:cubicBezTo>
                </a:path>
              </a:pathLst>
            </a:custGeom>
            <a:solidFill>
              <a:srgbClr val="FFC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398395" y="1643845"/>
              <a:ext cx="152637" cy="560087"/>
            </a:xfrm>
            <a:custGeom>
              <a:avLst/>
              <a:gdLst>
                <a:gd name="T0" fmla="*/ 15 w 51"/>
                <a:gd name="T1" fmla="*/ 0 h 187"/>
                <a:gd name="T2" fmla="*/ 0 w 51"/>
                <a:gd name="T3" fmla="*/ 0 h 187"/>
                <a:gd name="T4" fmla="*/ 0 w 51"/>
                <a:gd name="T5" fmla="*/ 26 h 187"/>
                <a:gd name="T6" fmla="*/ 0 w 51"/>
                <a:gd name="T7" fmla="*/ 30 h 187"/>
                <a:gd name="T8" fmla="*/ 0 w 51"/>
                <a:gd name="T9" fmla="*/ 76 h 187"/>
                <a:gd name="T10" fmla="*/ 0 w 51"/>
                <a:gd name="T11" fmla="*/ 187 h 187"/>
                <a:gd name="T12" fmla="*/ 51 w 51"/>
                <a:gd name="T13" fmla="*/ 187 h 187"/>
                <a:gd name="T14" fmla="*/ 51 w 51"/>
                <a:gd name="T15" fmla="*/ 76 h 187"/>
                <a:gd name="T16" fmla="*/ 15 w 51"/>
                <a:gd name="T17" fmla="*/ 28 h 187"/>
                <a:gd name="T18" fmla="*/ 15 w 51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87">
                  <a:moveTo>
                    <a:pt x="1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53"/>
                    <a:pt x="36" y="34"/>
                    <a:pt x="15" y="28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D1A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2339106" y="1628708"/>
              <a:ext cx="119839" cy="30275"/>
            </a:xfrm>
            <a:custGeom>
              <a:avLst/>
              <a:gdLst>
                <a:gd name="T0" fmla="*/ 35 w 40"/>
                <a:gd name="T1" fmla="*/ 10 h 10"/>
                <a:gd name="T2" fmla="*/ 5 w 40"/>
                <a:gd name="T3" fmla="*/ 10 h 10"/>
                <a:gd name="T4" fmla="*/ 0 w 40"/>
                <a:gd name="T5" fmla="*/ 5 h 10"/>
                <a:gd name="T6" fmla="*/ 5 w 40"/>
                <a:gd name="T7" fmla="*/ 0 h 10"/>
                <a:gd name="T8" fmla="*/ 35 w 40"/>
                <a:gd name="T9" fmla="*/ 0 h 10"/>
                <a:gd name="T10" fmla="*/ 40 w 40"/>
                <a:gd name="T11" fmla="*/ 5 h 10"/>
                <a:gd name="T12" fmla="*/ 35 w 4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0">
                  <a:moveTo>
                    <a:pt x="3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40" y="2"/>
                    <a:pt x="40" y="5"/>
                  </a:cubicBezTo>
                  <a:cubicBezTo>
                    <a:pt x="40" y="8"/>
                    <a:pt x="38" y="10"/>
                    <a:pt x="35" y="10"/>
                  </a:cubicBezTo>
                  <a:close/>
                </a:path>
              </a:pathLst>
            </a:custGeom>
            <a:solidFill>
              <a:srgbClr val="FFC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9358033" y="928688"/>
            <a:ext cx="1996533" cy="2894012"/>
            <a:chOff x="9358033" y="928688"/>
            <a:chExt cx="1996533" cy="2894012"/>
          </a:xfrm>
        </p:grpSpPr>
        <p:sp>
          <p:nvSpPr>
            <p:cNvPr id="54" name="Freeform 50"/>
            <p:cNvSpPr>
              <a:spLocks/>
            </p:cNvSpPr>
            <p:nvPr/>
          </p:nvSpPr>
          <p:spPr bwMode="auto">
            <a:xfrm>
              <a:off x="9415626" y="1057071"/>
              <a:ext cx="1882548" cy="2638447"/>
            </a:xfrm>
            <a:custGeom>
              <a:avLst/>
              <a:gdLst>
                <a:gd name="T0" fmla="*/ 0 w 1569"/>
                <a:gd name="T1" fmla="*/ 2199 h 2199"/>
                <a:gd name="T2" fmla="*/ 783 w 1569"/>
                <a:gd name="T3" fmla="*/ 2199 h 2199"/>
                <a:gd name="T4" fmla="*/ 1569 w 1569"/>
                <a:gd name="T5" fmla="*/ 2199 h 2199"/>
                <a:gd name="T6" fmla="*/ 1569 w 1569"/>
                <a:gd name="T7" fmla="*/ 1099 h 2199"/>
                <a:gd name="T8" fmla="*/ 1569 w 1569"/>
                <a:gd name="T9" fmla="*/ 0 h 2199"/>
                <a:gd name="T10" fmla="*/ 783 w 1569"/>
                <a:gd name="T11" fmla="*/ 0 h 2199"/>
                <a:gd name="T12" fmla="*/ 0 w 1569"/>
                <a:gd name="T13" fmla="*/ 0 h 2199"/>
                <a:gd name="T14" fmla="*/ 0 w 1569"/>
                <a:gd name="T15" fmla="*/ 1099 h 2199"/>
                <a:gd name="T16" fmla="*/ 0 w 1569"/>
                <a:gd name="T17" fmla="*/ 2199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9" h="2199">
                  <a:moveTo>
                    <a:pt x="0" y="2199"/>
                  </a:moveTo>
                  <a:lnTo>
                    <a:pt x="783" y="2199"/>
                  </a:lnTo>
                  <a:lnTo>
                    <a:pt x="1569" y="2199"/>
                  </a:lnTo>
                  <a:lnTo>
                    <a:pt x="1569" y="1099"/>
                  </a:lnTo>
                  <a:lnTo>
                    <a:pt x="1569" y="0"/>
                  </a:lnTo>
                  <a:lnTo>
                    <a:pt x="783" y="0"/>
                  </a:lnTo>
                  <a:lnTo>
                    <a:pt x="0" y="0"/>
                  </a:lnTo>
                  <a:lnTo>
                    <a:pt x="0" y="1099"/>
                  </a:lnTo>
                  <a:lnTo>
                    <a:pt x="0" y="21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9415626" y="1057071"/>
              <a:ext cx="1882548" cy="2638447"/>
            </a:xfrm>
            <a:custGeom>
              <a:avLst/>
              <a:gdLst>
                <a:gd name="T0" fmla="*/ 0 w 1569"/>
                <a:gd name="T1" fmla="*/ 2199 h 2199"/>
                <a:gd name="T2" fmla="*/ 783 w 1569"/>
                <a:gd name="T3" fmla="*/ 2199 h 2199"/>
                <a:gd name="T4" fmla="*/ 1569 w 1569"/>
                <a:gd name="T5" fmla="*/ 2199 h 2199"/>
                <a:gd name="T6" fmla="*/ 1569 w 1569"/>
                <a:gd name="T7" fmla="*/ 1099 h 2199"/>
                <a:gd name="T8" fmla="*/ 1569 w 1569"/>
                <a:gd name="T9" fmla="*/ 0 h 2199"/>
                <a:gd name="T10" fmla="*/ 783 w 1569"/>
                <a:gd name="T11" fmla="*/ 0 h 2199"/>
                <a:gd name="T12" fmla="*/ 0 w 1569"/>
                <a:gd name="T13" fmla="*/ 0 h 2199"/>
                <a:gd name="T14" fmla="*/ 0 w 1569"/>
                <a:gd name="T15" fmla="*/ 1099 h 2199"/>
                <a:gd name="T16" fmla="*/ 0 w 1569"/>
                <a:gd name="T17" fmla="*/ 2199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9" h="2199">
                  <a:moveTo>
                    <a:pt x="0" y="2199"/>
                  </a:moveTo>
                  <a:lnTo>
                    <a:pt x="783" y="2199"/>
                  </a:lnTo>
                  <a:lnTo>
                    <a:pt x="1569" y="2199"/>
                  </a:lnTo>
                  <a:lnTo>
                    <a:pt x="1569" y="1099"/>
                  </a:lnTo>
                  <a:lnTo>
                    <a:pt x="1569" y="0"/>
                  </a:lnTo>
                  <a:lnTo>
                    <a:pt x="783" y="0"/>
                  </a:lnTo>
                  <a:lnTo>
                    <a:pt x="0" y="0"/>
                  </a:lnTo>
                  <a:lnTo>
                    <a:pt x="0" y="1099"/>
                  </a:lnTo>
                  <a:lnTo>
                    <a:pt x="0" y="21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Rectangle 52"/>
            <p:cNvSpPr>
              <a:spLocks noChangeArrowheads="1"/>
            </p:cNvSpPr>
            <p:nvPr/>
          </p:nvSpPr>
          <p:spPr bwMode="auto">
            <a:xfrm>
              <a:off x="9486416" y="1124262"/>
              <a:ext cx="1739767" cy="2502864"/>
            </a:xfrm>
            <a:prstGeom prst="rect">
              <a:avLst/>
            </a:prstGeom>
            <a:solidFill>
              <a:srgbClr val="92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Rectangle 53"/>
            <p:cNvSpPr>
              <a:spLocks noChangeArrowheads="1"/>
            </p:cNvSpPr>
            <p:nvPr/>
          </p:nvSpPr>
          <p:spPr bwMode="auto">
            <a:xfrm>
              <a:off x="9486416" y="1124262"/>
              <a:ext cx="1739767" cy="25028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10019145" y="2489679"/>
              <a:ext cx="179976" cy="1137448"/>
            </a:xfrm>
            <a:custGeom>
              <a:avLst/>
              <a:gdLst>
                <a:gd name="T0" fmla="*/ 0 w 150"/>
                <a:gd name="T1" fmla="*/ 173 h 948"/>
                <a:gd name="T2" fmla="*/ 0 w 150"/>
                <a:gd name="T3" fmla="*/ 948 h 948"/>
                <a:gd name="T4" fmla="*/ 150 w 150"/>
                <a:gd name="T5" fmla="*/ 948 h 948"/>
                <a:gd name="T6" fmla="*/ 150 w 150"/>
                <a:gd name="T7" fmla="*/ 173 h 948"/>
                <a:gd name="T8" fmla="*/ 128 w 150"/>
                <a:gd name="T9" fmla="*/ 173 h 948"/>
                <a:gd name="T10" fmla="*/ 128 w 150"/>
                <a:gd name="T11" fmla="*/ 0 h 948"/>
                <a:gd name="T12" fmla="*/ 24 w 150"/>
                <a:gd name="T13" fmla="*/ 0 h 948"/>
                <a:gd name="T14" fmla="*/ 24 w 150"/>
                <a:gd name="T15" fmla="*/ 173 h 948"/>
                <a:gd name="T16" fmla="*/ 0 w 150"/>
                <a:gd name="T17" fmla="*/ 17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948">
                  <a:moveTo>
                    <a:pt x="0" y="173"/>
                  </a:moveTo>
                  <a:lnTo>
                    <a:pt x="0" y="948"/>
                  </a:lnTo>
                  <a:lnTo>
                    <a:pt x="150" y="948"/>
                  </a:lnTo>
                  <a:lnTo>
                    <a:pt x="150" y="173"/>
                  </a:lnTo>
                  <a:lnTo>
                    <a:pt x="128" y="173"/>
                  </a:lnTo>
                  <a:lnTo>
                    <a:pt x="128" y="0"/>
                  </a:lnTo>
                  <a:lnTo>
                    <a:pt x="24" y="0"/>
                  </a:lnTo>
                  <a:lnTo>
                    <a:pt x="24" y="173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6DC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/>
            </p:cNvSpPr>
            <p:nvPr/>
          </p:nvSpPr>
          <p:spPr bwMode="auto">
            <a:xfrm>
              <a:off x="10881829" y="2774041"/>
              <a:ext cx="259165" cy="853086"/>
            </a:xfrm>
            <a:custGeom>
              <a:avLst/>
              <a:gdLst>
                <a:gd name="T0" fmla="*/ 0 w 216"/>
                <a:gd name="T1" fmla="*/ 0 h 711"/>
                <a:gd name="T2" fmla="*/ 0 w 216"/>
                <a:gd name="T3" fmla="*/ 711 h 711"/>
                <a:gd name="T4" fmla="*/ 216 w 216"/>
                <a:gd name="T5" fmla="*/ 711 h 711"/>
                <a:gd name="T6" fmla="*/ 216 w 216"/>
                <a:gd name="T7" fmla="*/ 175 h 711"/>
                <a:gd name="T8" fmla="*/ 140 w 216"/>
                <a:gd name="T9" fmla="*/ 175 h 711"/>
                <a:gd name="T10" fmla="*/ 140 w 216"/>
                <a:gd name="T11" fmla="*/ 0 h 711"/>
                <a:gd name="T12" fmla="*/ 0 w 216"/>
                <a:gd name="T1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11">
                  <a:moveTo>
                    <a:pt x="0" y="0"/>
                  </a:moveTo>
                  <a:lnTo>
                    <a:pt x="0" y="711"/>
                  </a:lnTo>
                  <a:lnTo>
                    <a:pt x="216" y="711"/>
                  </a:lnTo>
                  <a:lnTo>
                    <a:pt x="216" y="175"/>
                  </a:lnTo>
                  <a:lnTo>
                    <a:pt x="140" y="175"/>
                  </a:lnTo>
                  <a:lnTo>
                    <a:pt x="1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C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10508679" y="1946152"/>
              <a:ext cx="319157" cy="1680975"/>
            </a:xfrm>
            <a:custGeom>
              <a:avLst/>
              <a:gdLst>
                <a:gd name="T0" fmla="*/ 0 w 266"/>
                <a:gd name="T1" fmla="*/ 263 h 1401"/>
                <a:gd name="T2" fmla="*/ 0 w 266"/>
                <a:gd name="T3" fmla="*/ 1401 h 1401"/>
                <a:gd name="T4" fmla="*/ 266 w 266"/>
                <a:gd name="T5" fmla="*/ 1401 h 1401"/>
                <a:gd name="T6" fmla="*/ 266 w 266"/>
                <a:gd name="T7" fmla="*/ 263 h 1401"/>
                <a:gd name="T8" fmla="*/ 223 w 266"/>
                <a:gd name="T9" fmla="*/ 263 h 1401"/>
                <a:gd name="T10" fmla="*/ 223 w 266"/>
                <a:gd name="T11" fmla="*/ 173 h 1401"/>
                <a:gd name="T12" fmla="*/ 207 w 266"/>
                <a:gd name="T13" fmla="*/ 173 h 1401"/>
                <a:gd name="T14" fmla="*/ 207 w 266"/>
                <a:gd name="T15" fmla="*/ 0 h 1401"/>
                <a:gd name="T16" fmla="*/ 186 w 266"/>
                <a:gd name="T17" fmla="*/ 0 h 1401"/>
                <a:gd name="T18" fmla="*/ 186 w 266"/>
                <a:gd name="T19" fmla="*/ 173 h 1401"/>
                <a:gd name="T20" fmla="*/ 41 w 266"/>
                <a:gd name="T21" fmla="*/ 173 h 1401"/>
                <a:gd name="T22" fmla="*/ 41 w 266"/>
                <a:gd name="T23" fmla="*/ 263 h 1401"/>
                <a:gd name="T24" fmla="*/ 0 w 266"/>
                <a:gd name="T25" fmla="*/ 263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6" h="1401">
                  <a:moveTo>
                    <a:pt x="0" y="263"/>
                  </a:moveTo>
                  <a:lnTo>
                    <a:pt x="0" y="1401"/>
                  </a:lnTo>
                  <a:lnTo>
                    <a:pt x="266" y="1401"/>
                  </a:lnTo>
                  <a:lnTo>
                    <a:pt x="266" y="263"/>
                  </a:lnTo>
                  <a:lnTo>
                    <a:pt x="223" y="263"/>
                  </a:lnTo>
                  <a:lnTo>
                    <a:pt x="223" y="173"/>
                  </a:lnTo>
                  <a:lnTo>
                    <a:pt x="207" y="173"/>
                  </a:lnTo>
                  <a:lnTo>
                    <a:pt x="207" y="0"/>
                  </a:lnTo>
                  <a:lnTo>
                    <a:pt x="186" y="0"/>
                  </a:lnTo>
                  <a:lnTo>
                    <a:pt x="186" y="173"/>
                  </a:lnTo>
                  <a:lnTo>
                    <a:pt x="41" y="173"/>
                  </a:lnTo>
                  <a:lnTo>
                    <a:pt x="41" y="263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6DC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10508679" y="1946152"/>
              <a:ext cx="319157" cy="1680975"/>
            </a:xfrm>
            <a:custGeom>
              <a:avLst/>
              <a:gdLst>
                <a:gd name="T0" fmla="*/ 0 w 266"/>
                <a:gd name="T1" fmla="*/ 263 h 1401"/>
                <a:gd name="T2" fmla="*/ 0 w 266"/>
                <a:gd name="T3" fmla="*/ 1401 h 1401"/>
                <a:gd name="T4" fmla="*/ 266 w 266"/>
                <a:gd name="T5" fmla="*/ 1401 h 1401"/>
                <a:gd name="T6" fmla="*/ 266 w 266"/>
                <a:gd name="T7" fmla="*/ 263 h 1401"/>
                <a:gd name="T8" fmla="*/ 223 w 266"/>
                <a:gd name="T9" fmla="*/ 263 h 1401"/>
                <a:gd name="T10" fmla="*/ 223 w 266"/>
                <a:gd name="T11" fmla="*/ 173 h 1401"/>
                <a:gd name="T12" fmla="*/ 207 w 266"/>
                <a:gd name="T13" fmla="*/ 173 h 1401"/>
                <a:gd name="T14" fmla="*/ 207 w 266"/>
                <a:gd name="T15" fmla="*/ 0 h 1401"/>
                <a:gd name="T16" fmla="*/ 186 w 266"/>
                <a:gd name="T17" fmla="*/ 0 h 1401"/>
                <a:gd name="T18" fmla="*/ 186 w 266"/>
                <a:gd name="T19" fmla="*/ 173 h 1401"/>
                <a:gd name="T20" fmla="*/ 41 w 266"/>
                <a:gd name="T21" fmla="*/ 173 h 1401"/>
                <a:gd name="T22" fmla="*/ 41 w 266"/>
                <a:gd name="T23" fmla="*/ 263 h 1401"/>
                <a:gd name="T24" fmla="*/ 0 w 266"/>
                <a:gd name="T25" fmla="*/ 263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6" h="1401">
                  <a:moveTo>
                    <a:pt x="0" y="263"/>
                  </a:moveTo>
                  <a:lnTo>
                    <a:pt x="0" y="1401"/>
                  </a:lnTo>
                  <a:lnTo>
                    <a:pt x="266" y="1401"/>
                  </a:lnTo>
                  <a:lnTo>
                    <a:pt x="266" y="263"/>
                  </a:lnTo>
                  <a:lnTo>
                    <a:pt x="223" y="263"/>
                  </a:lnTo>
                  <a:lnTo>
                    <a:pt x="223" y="173"/>
                  </a:lnTo>
                  <a:lnTo>
                    <a:pt x="207" y="173"/>
                  </a:lnTo>
                  <a:lnTo>
                    <a:pt x="207" y="0"/>
                  </a:lnTo>
                  <a:lnTo>
                    <a:pt x="186" y="0"/>
                  </a:lnTo>
                  <a:lnTo>
                    <a:pt x="186" y="173"/>
                  </a:lnTo>
                  <a:lnTo>
                    <a:pt x="41" y="173"/>
                  </a:lnTo>
                  <a:lnTo>
                    <a:pt x="41" y="263"/>
                  </a:lnTo>
                  <a:lnTo>
                    <a:pt x="0" y="2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10253114" y="2595265"/>
              <a:ext cx="190775" cy="1031862"/>
            </a:xfrm>
            <a:custGeom>
              <a:avLst/>
              <a:gdLst>
                <a:gd name="T0" fmla="*/ 0 w 159"/>
                <a:gd name="T1" fmla="*/ 80 h 860"/>
                <a:gd name="T2" fmla="*/ 0 w 159"/>
                <a:gd name="T3" fmla="*/ 860 h 860"/>
                <a:gd name="T4" fmla="*/ 159 w 159"/>
                <a:gd name="T5" fmla="*/ 860 h 860"/>
                <a:gd name="T6" fmla="*/ 159 w 159"/>
                <a:gd name="T7" fmla="*/ 0 h 860"/>
                <a:gd name="T8" fmla="*/ 61 w 159"/>
                <a:gd name="T9" fmla="*/ 0 h 860"/>
                <a:gd name="T10" fmla="*/ 61 w 159"/>
                <a:gd name="T11" fmla="*/ 80 h 860"/>
                <a:gd name="T12" fmla="*/ 0 w 159"/>
                <a:gd name="T13" fmla="*/ 8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860">
                  <a:moveTo>
                    <a:pt x="0" y="80"/>
                  </a:moveTo>
                  <a:lnTo>
                    <a:pt x="0" y="860"/>
                  </a:lnTo>
                  <a:lnTo>
                    <a:pt x="159" y="860"/>
                  </a:lnTo>
                  <a:lnTo>
                    <a:pt x="159" y="0"/>
                  </a:lnTo>
                  <a:lnTo>
                    <a:pt x="61" y="0"/>
                  </a:lnTo>
                  <a:lnTo>
                    <a:pt x="61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6DC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59"/>
            <p:cNvSpPr>
              <a:spLocks noChangeArrowheads="1"/>
            </p:cNvSpPr>
            <p:nvPr/>
          </p:nvSpPr>
          <p:spPr bwMode="auto">
            <a:xfrm>
              <a:off x="9358033" y="3695517"/>
              <a:ext cx="1996533" cy="12718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60"/>
            <p:cNvSpPr>
              <a:spLocks noChangeArrowheads="1"/>
            </p:cNvSpPr>
            <p:nvPr/>
          </p:nvSpPr>
          <p:spPr bwMode="auto">
            <a:xfrm>
              <a:off x="9358033" y="928688"/>
              <a:ext cx="1996533" cy="12838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9458820" y="2304904"/>
              <a:ext cx="1796159" cy="105586"/>
            </a:xfrm>
            <a:custGeom>
              <a:avLst/>
              <a:gdLst>
                <a:gd name="T0" fmla="*/ 612 w 1497"/>
                <a:gd name="T1" fmla="*/ 31 h 88"/>
                <a:gd name="T2" fmla="*/ 612 w 1497"/>
                <a:gd name="T3" fmla="*/ 0 h 88"/>
                <a:gd name="T4" fmla="*/ 885 w 1497"/>
                <a:gd name="T5" fmla="*/ 0 h 88"/>
                <a:gd name="T6" fmla="*/ 885 w 1497"/>
                <a:gd name="T7" fmla="*/ 31 h 88"/>
                <a:gd name="T8" fmla="*/ 1497 w 1497"/>
                <a:gd name="T9" fmla="*/ 31 h 88"/>
                <a:gd name="T10" fmla="*/ 1497 w 1497"/>
                <a:gd name="T11" fmla="*/ 88 h 88"/>
                <a:gd name="T12" fmla="*/ 0 w 1497"/>
                <a:gd name="T13" fmla="*/ 88 h 88"/>
                <a:gd name="T14" fmla="*/ 0 w 1497"/>
                <a:gd name="T15" fmla="*/ 31 h 88"/>
                <a:gd name="T16" fmla="*/ 612 w 1497"/>
                <a:gd name="T17" fmla="*/ 3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7" h="88">
                  <a:moveTo>
                    <a:pt x="612" y="31"/>
                  </a:moveTo>
                  <a:lnTo>
                    <a:pt x="612" y="0"/>
                  </a:lnTo>
                  <a:lnTo>
                    <a:pt x="885" y="0"/>
                  </a:lnTo>
                  <a:lnTo>
                    <a:pt x="885" y="31"/>
                  </a:lnTo>
                  <a:lnTo>
                    <a:pt x="1497" y="31"/>
                  </a:lnTo>
                  <a:lnTo>
                    <a:pt x="1497" y="88"/>
                  </a:lnTo>
                  <a:lnTo>
                    <a:pt x="0" y="88"/>
                  </a:lnTo>
                  <a:lnTo>
                    <a:pt x="0" y="31"/>
                  </a:lnTo>
                  <a:lnTo>
                    <a:pt x="612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2"/>
            <p:cNvSpPr>
              <a:spLocks noEditPoints="1"/>
            </p:cNvSpPr>
            <p:nvPr/>
          </p:nvSpPr>
          <p:spPr bwMode="auto">
            <a:xfrm>
              <a:off x="9486416" y="1445819"/>
              <a:ext cx="1739767" cy="566324"/>
            </a:xfrm>
            <a:custGeom>
              <a:avLst/>
              <a:gdLst>
                <a:gd name="T0" fmla="*/ 439 w 611"/>
                <a:gd name="T1" fmla="*/ 71 h 199"/>
                <a:gd name="T2" fmla="*/ 364 w 611"/>
                <a:gd name="T3" fmla="*/ 71 h 199"/>
                <a:gd name="T4" fmla="*/ 0 w 611"/>
                <a:gd name="T5" fmla="*/ 177 h 199"/>
                <a:gd name="T6" fmla="*/ 0 w 611"/>
                <a:gd name="T7" fmla="*/ 199 h 199"/>
                <a:gd name="T8" fmla="*/ 117 w 611"/>
                <a:gd name="T9" fmla="*/ 165 h 199"/>
                <a:gd name="T10" fmla="*/ 134 w 611"/>
                <a:gd name="T11" fmla="*/ 143 h 199"/>
                <a:gd name="T12" fmla="*/ 154 w 611"/>
                <a:gd name="T13" fmla="*/ 138 h 199"/>
                <a:gd name="T14" fmla="*/ 179 w 611"/>
                <a:gd name="T15" fmla="*/ 147 h 199"/>
                <a:gd name="T16" fmla="*/ 439 w 611"/>
                <a:gd name="T17" fmla="*/ 71 h 199"/>
                <a:gd name="T18" fmla="*/ 611 w 611"/>
                <a:gd name="T19" fmla="*/ 0 h 199"/>
                <a:gd name="T20" fmla="*/ 521 w 611"/>
                <a:gd name="T21" fmla="*/ 26 h 199"/>
                <a:gd name="T22" fmla="*/ 545 w 611"/>
                <a:gd name="T23" fmla="*/ 41 h 199"/>
                <a:gd name="T24" fmla="*/ 611 w 611"/>
                <a:gd name="T25" fmla="*/ 22 h 199"/>
                <a:gd name="T26" fmla="*/ 611 w 611"/>
                <a:gd name="T2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1" h="199">
                  <a:moveTo>
                    <a:pt x="439" y="71"/>
                  </a:moveTo>
                  <a:cubicBezTo>
                    <a:pt x="364" y="71"/>
                    <a:pt x="364" y="71"/>
                    <a:pt x="364" y="71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20" y="156"/>
                    <a:pt x="126" y="148"/>
                    <a:pt x="134" y="143"/>
                  </a:cubicBezTo>
                  <a:cubicBezTo>
                    <a:pt x="141" y="139"/>
                    <a:pt x="147" y="138"/>
                    <a:pt x="154" y="138"/>
                  </a:cubicBezTo>
                  <a:cubicBezTo>
                    <a:pt x="163" y="138"/>
                    <a:pt x="172" y="141"/>
                    <a:pt x="179" y="147"/>
                  </a:cubicBezTo>
                  <a:cubicBezTo>
                    <a:pt x="439" y="71"/>
                    <a:pt x="439" y="71"/>
                    <a:pt x="439" y="71"/>
                  </a:cubicBezTo>
                  <a:moveTo>
                    <a:pt x="611" y="0"/>
                  </a:moveTo>
                  <a:cubicBezTo>
                    <a:pt x="521" y="26"/>
                    <a:pt x="521" y="26"/>
                    <a:pt x="521" y="26"/>
                  </a:cubicBezTo>
                  <a:cubicBezTo>
                    <a:pt x="531" y="28"/>
                    <a:pt x="539" y="33"/>
                    <a:pt x="545" y="41"/>
                  </a:cubicBezTo>
                  <a:cubicBezTo>
                    <a:pt x="611" y="22"/>
                    <a:pt x="611" y="22"/>
                    <a:pt x="611" y="22"/>
                  </a:cubicBezTo>
                  <a:cubicBezTo>
                    <a:pt x="611" y="0"/>
                    <a:pt x="611" y="0"/>
                    <a:pt x="611" y="0"/>
                  </a:cubicBezTo>
                </a:path>
              </a:pathLst>
            </a:custGeom>
            <a:solidFill>
              <a:srgbClr val="A8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3"/>
            <p:cNvSpPr>
              <a:spLocks noEditPoints="1"/>
            </p:cNvSpPr>
            <p:nvPr/>
          </p:nvSpPr>
          <p:spPr bwMode="auto">
            <a:xfrm>
              <a:off x="9486416" y="1576601"/>
              <a:ext cx="1739767" cy="730702"/>
            </a:xfrm>
            <a:custGeom>
              <a:avLst/>
              <a:gdLst>
                <a:gd name="T0" fmla="*/ 81 w 611"/>
                <a:gd name="T1" fmla="*/ 154 h 257"/>
                <a:gd name="T2" fmla="*/ 0 w 611"/>
                <a:gd name="T3" fmla="*/ 178 h 257"/>
                <a:gd name="T4" fmla="*/ 0 w 611"/>
                <a:gd name="T5" fmla="*/ 257 h 257"/>
                <a:gd name="T6" fmla="*/ 236 w 611"/>
                <a:gd name="T7" fmla="*/ 189 h 257"/>
                <a:gd name="T8" fmla="*/ 67 w 611"/>
                <a:gd name="T9" fmla="*/ 189 h 257"/>
                <a:gd name="T10" fmla="*/ 81 w 611"/>
                <a:gd name="T11" fmla="*/ 154 h 257"/>
                <a:gd name="T12" fmla="*/ 611 w 611"/>
                <a:gd name="T13" fmla="*/ 0 h 257"/>
                <a:gd name="T14" fmla="*/ 555 w 611"/>
                <a:gd name="T15" fmla="*/ 17 h 257"/>
                <a:gd name="T16" fmla="*/ 556 w 611"/>
                <a:gd name="T17" fmla="*/ 25 h 257"/>
                <a:gd name="T18" fmla="*/ 525 w 611"/>
                <a:gd name="T19" fmla="*/ 25 h 257"/>
                <a:gd name="T20" fmla="*/ 250 w 611"/>
                <a:gd name="T21" fmla="*/ 105 h 257"/>
                <a:gd name="T22" fmla="*/ 258 w 611"/>
                <a:gd name="T23" fmla="*/ 142 h 257"/>
                <a:gd name="T24" fmla="*/ 264 w 611"/>
                <a:gd name="T25" fmla="*/ 142 h 257"/>
                <a:gd name="T26" fmla="*/ 304 w 611"/>
                <a:gd name="T27" fmla="*/ 169 h 257"/>
                <a:gd name="T28" fmla="*/ 611 w 611"/>
                <a:gd name="T29" fmla="*/ 80 h 257"/>
                <a:gd name="T30" fmla="*/ 611 w 611"/>
                <a:gd name="T3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257">
                  <a:moveTo>
                    <a:pt x="81" y="154"/>
                  </a:moveTo>
                  <a:cubicBezTo>
                    <a:pt x="0" y="178"/>
                    <a:pt x="0" y="178"/>
                    <a:pt x="0" y="178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67" y="189"/>
                    <a:pt x="67" y="189"/>
                    <a:pt x="67" y="189"/>
                  </a:cubicBezTo>
                  <a:cubicBezTo>
                    <a:pt x="67" y="175"/>
                    <a:pt x="72" y="163"/>
                    <a:pt x="81" y="154"/>
                  </a:cubicBezTo>
                  <a:moveTo>
                    <a:pt x="611" y="0"/>
                  </a:moveTo>
                  <a:cubicBezTo>
                    <a:pt x="555" y="17"/>
                    <a:pt x="555" y="17"/>
                    <a:pt x="555" y="17"/>
                  </a:cubicBezTo>
                  <a:cubicBezTo>
                    <a:pt x="555" y="20"/>
                    <a:pt x="556" y="22"/>
                    <a:pt x="556" y="25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9" y="115"/>
                    <a:pt x="262" y="129"/>
                    <a:pt x="258" y="142"/>
                  </a:cubicBezTo>
                  <a:cubicBezTo>
                    <a:pt x="264" y="142"/>
                    <a:pt x="264" y="142"/>
                    <a:pt x="264" y="142"/>
                  </a:cubicBezTo>
                  <a:cubicBezTo>
                    <a:pt x="282" y="142"/>
                    <a:pt x="297" y="153"/>
                    <a:pt x="304" y="169"/>
                  </a:cubicBezTo>
                  <a:cubicBezTo>
                    <a:pt x="611" y="80"/>
                    <a:pt x="611" y="80"/>
                    <a:pt x="611" y="80"/>
                  </a:cubicBezTo>
                  <a:cubicBezTo>
                    <a:pt x="611" y="0"/>
                    <a:pt x="611" y="0"/>
                    <a:pt x="611" y="0"/>
                  </a:cubicBezTo>
                </a:path>
              </a:pathLst>
            </a:custGeom>
            <a:solidFill>
              <a:srgbClr val="A8E3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4"/>
            <p:cNvSpPr>
              <a:spLocks noEditPoints="1"/>
            </p:cNvSpPr>
            <p:nvPr/>
          </p:nvSpPr>
          <p:spPr bwMode="auto">
            <a:xfrm>
              <a:off x="10381496" y="1375028"/>
              <a:ext cx="686308" cy="273563"/>
            </a:xfrm>
            <a:custGeom>
              <a:avLst/>
              <a:gdLst>
                <a:gd name="T0" fmla="*/ 231 w 241"/>
                <a:gd name="T1" fmla="*/ 66 h 96"/>
                <a:gd name="T2" fmla="*/ 125 w 241"/>
                <a:gd name="T3" fmla="*/ 96 h 96"/>
                <a:gd name="T4" fmla="*/ 211 w 241"/>
                <a:gd name="T5" fmla="*/ 96 h 96"/>
                <a:gd name="T6" fmla="*/ 241 w 241"/>
                <a:gd name="T7" fmla="*/ 88 h 96"/>
                <a:gd name="T8" fmla="*/ 231 w 241"/>
                <a:gd name="T9" fmla="*/ 66 h 96"/>
                <a:gd name="T10" fmla="*/ 154 w 241"/>
                <a:gd name="T11" fmla="*/ 0 h 96"/>
                <a:gd name="T12" fmla="*/ 121 w 241"/>
                <a:gd name="T13" fmla="*/ 19 h 96"/>
                <a:gd name="T14" fmla="*/ 121 w 241"/>
                <a:gd name="T15" fmla="*/ 19 h 96"/>
                <a:gd name="T16" fmla="*/ 120 w 241"/>
                <a:gd name="T17" fmla="*/ 19 h 96"/>
                <a:gd name="T18" fmla="*/ 87 w 241"/>
                <a:gd name="T19" fmla="*/ 0 h 96"/>
                <a:gd name="T20" fmla="*/ 68 w 241"/>
                <a:gd name="T21" fmla="*/ 5 h 96"/>
                <a:gd name="T22" fmla="*/ 50 w 241"/>
                <a:gd name="T23" fmla="*/ 50 h 96"/>
                <a:gd name="T24" fmla="*/ 44 w 241"/>
                <a:gd name="T25" fmla="*/ 50 h 96"/>
                <a:gd name="T26" fmla="*/ 0 w 241"/>
                <a:gd name="T27" fmla="*/ 96 h 96"/>
                <a:gd name="T28" fmla="*/ 50 w 241"/>
                <a:gd name="T29" fmla="*/ 96 h 96"/>
                <a:gd name="T30" fmla="*/ 207 w 241"/>
                <a:gd name="T31" fmla="*/ 51 h 96"/>
                <a:gd name="T32" fmla="*/ 198 w 241"/>
                <a:gd name="T33" fmla="*/ 50 h 96"/>
                <a:gd name="T34" fmla="*/ 191 w 241"/>
                <a:gd name="T35" fmla="*/ 50 h 96"/>
                <a:gd name="T36" fmla="*/ 174 w 241"/>
                <a:gd name="T37" fmla="*/ 5 h 96"/>
                <a:gd name="T38" fmla="*/ 154 w 241"/>
                <a:gd name="T3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1" h="96">
                  <a:moveTo>
                    <a:pt x="231" y="66"/>
                  </a:moveTo>
                  <a:cubicBezTo>
                    <a:pt x="125" y="96"/>
                    <a:pt x="125" y="96"/>
                    <a:pt x="125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41" y="88"/>
                    <a:pt x="241" y="88"/>
                    <a:pt x="241" y="88"/>
                  </a:cubicBezTo>
                  <a:cubicBezTo>
                    <a:pt x="239" y="79"/>
                    <a:pt x="236" y="72"/>
                    <a:pt x="231" y="66"/>
                  </a:cubicBezTo>
                  <a:moveTo>
                    <a:pt x="154" y="0"/>
                  </a:moveTo>
                  <a:cubicBezTo>
                    <a:pt x="141" y="0"/>
                    <a:pt x="128" y="6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13" y="6"/>
                    <a:pt x="100" y="0"/>
                    <a:pt x="87" y="0"/>
                  </a:cubicBezTo>
                  <a:cubicBezTo>
                    <a:pt x="81" y="0"/>
                    <a:pt x="74" y="1"/>
                    <a:pt x="68" y="5"/>
                  </a:cubicBezTo>
                  <a:cubicBezTo>
                    <a:pt x="52" y="14"/>
                    <a:pt x="45" y="33"/>
                    <a:pt x="50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20" y="50"/>
                    <a:pt x="0" y="71"/>
                    <a:pt x="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207" y="51"/>
                    <a:pt x="207" y="51"/>
                    <a:pt x="207" y="51"/>
                  </a:cubicBezTo>
                  <a:cubicBezTo>
                    <a:pt x="204" y="50"/>
                    <a:pt x="201" y="50"/>
                    <a:pt x="198" y="5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6" y="33"/>
                    <a:pt x="190" y="14"/>
                    <a:pt x="174" y="5"/>
                  </a:cubicBezTo>
                  <a:cubicBezTo>
                    <a:pt x="168" y="1"/>
                    <a:pt x="161" y="0"/>
                    <a:pt x="154" y="0"/>
                  </a:cubicBezTo>
                </a:path>
              </a:pathLst>
            </a:custGeom>
            <a:solidFill>
              <a:srgbClr val="C9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5"/>
            <p:cNvSpPr>
              <a:spLocks/>
            </p:cNvSpPr>
            <p:nvPr/>
          </p:nvSpPr>
          <p:spPr bwMode="auto">
            <a:xfrm>
              <a:off x="10523077" y="1520209"/>
              <a:ext cx="515931" cy="128383"/>
            </a:xfrm>
            <a:custGeom>
              <a:avLst/>
              <a:gdLst>
                <a:gd name="T0" fmla="*/ 157 w 181"/>
                <a:gd name="T1" fmla="*/ 0 h 45"/>
                <a:gd name="T2" fmla="*/ 0 w 181"/>
                <a:gd name="T3" fmla="*/ 45 h 45"/>
                <a:gd name="T4" fmla="*/ 75 w 181"/>
                <a:gd name="T5" fmla="*/ 45 h 45"/>
                <a:gd name="T6" fmla="*/ 181 w 181"/>
                <a:gd name="T7" fmla="*/ 15 h 45"/>
                <a:gd name="T8" fmla="*/ 157 w 181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45">
                  <a:moveTo>
                    <a:pt x="157" y="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75" y="7"/>
                    <a:pt x="167" y="2"/>
                    <a:pt x="157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6"/>
            <p:cNvSpPr>
              <a:spLocks/>
            </p:cNvSpPr>
            <p:nvPr/>
          </p:nvSpPr>
          <p:spPr bwMode="auto">
            <a:xfrm>
              <a:off x="10981416" y="1625795"/>
              <a:ext cx="88788" cy="22797"/>
            </a:xfrm>
            <a:custGeom>
              <a:avLst/>
              <a:gdLst>
                <a:gd name="T0" fmla="*/ 30 w 31"/>
                <a:gd name="T1" fmla="*/ 0 h 8"/>
                <a:gd name="T2" fmla="*/ 0 w 31"/>
                <a:gd name="T3" fmla="*/ 8 h 8"/>
                <a:gd name="T4" fmla="*/ 31 w 31"/>
                <a:gd name="T5" fmla="*/ 8 h 8"/>
                <a:gd name="T6" fmla="*/ 30 w 31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8">
                  <a:moveTo>
                    <a:pt x="3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5"/>
                    <a:pt x="30" y="3"/>
                    <a:pt x="3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7"/>
            <p:cNvSpPr>
              <a:spLocks noEditPoints="1"/>
            </p:cNvSpPr>
            <p:nvPr/>
          </p:nvSpPr>
          <p:spPr bwMode="auto">
            <a:xfrm>
              <a:off x="9717985" y="1838166"/>
              <a:ext cx="645513" cy="275963"/>
            </a:xfrm>
            <a:custGeom>
              <a:avLst/>
              <a:gdLst>
                <a:gd name="T0" fmla="*/ 223 w 227"/>
                <a:gd name="T1" fmla="*/ 77 h 97"/>
                <a:gd name="T2" fmla="*/ 155 w 227"/>
                <a:gd name="T3" fmla="*/ 97 h 97"/>
                <a:gd name="T4" fmla="*/ 227 w 227"/>
                <a:gd name="T5" fmla="*/ 97 h 97"/>
                <a:gd name="T6" fmla="*/ 223 w 227"/>
                <a:gd name="T7" fmla="*/ 77 h 97"/>
                <a:gd name="T8" fmla="*/ 140 w 227"/>
                <a:gd name="T9" fmla="*/ 0 h 97"/>
                <a:gd name="T10" fmla="*/ 107 w 227"/>
                <a:gd name="T11" fmla="*/ 19 h 97"/>
                <a:gd name="T12" fmla="*/ 106 w 227"/>
                <a:gd name="T13" fmla="*/ 20 h 97"/>
                <a:gd name="T14" fmla="*/ 106 w 227"/>
                <a:gd name="T15" fmla="*/ 19 h 97"/>
                <a:gd name="T16" fmla="*/ 98 w 227"/>
                <a:gd name="T17" fmla="*/ 9 h 97"/>
                <a:gd name="T18" fmla="*/ 36 w 227"/>
                <a:gd name="T19" fmla="*/ 27 h 97"/>
                <a:gd name="T20" fmla="*/ 36 w 227"/>
                <a:gd name="T21" fmla="*/ 50 h 97"/>
                <a:gd name="T22" fmla="*/ 30 w 227"/>
                <a:gd name="T23" fmla="*/ 50 h 97"/>
                <a:gd name="T24" fmla="*/ 0 w 227"/>
                <a:gd name="T25" fmla="*/ 62 h 97"/>
                <a:gd name="T26" fmla="*/ 169 w 227"/>
                <a:gd name="T27" fmla="*/ 13 h 97"/>
                <a:gd name="T28" fmla="*/ 159 w 227"/>
                <a:gd name="T29" fmla="*/ 5 h 97"/>
                <a:gd name="T30" fmla="*/ 140 w 227"/>
                <a:gd name="T3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97">
                  <a:moveTo>
                    <a:pt x="223" y="77"/>
                  </a:moveTo>
                  <a:cubicBezTo>
                    <a:pt x="155" y="97"/>
                    <a:pt x="155" y="97"/>
                    <a:pt x="155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89"/>
                    <a:pt x="226" y="83"/>
                    <a:pt x="223" y="77"/>
                  </a:cubicBezTo>
                  <a:moveTo>
                    <a:pt x="140" y="0"/>
                  </a:moveTo>
                  <a:cubicBezTo>
                    <a:pt x="127" y="0"/>
                    <a:pt x="114" y="7"/>
                    <a:pt x="107" y="19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4" y="15"/>
                    <a:pt x="101" y="12"/>
                    <a:pt x="98" y="9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4" y="34"/>
                    <a:pt x="34" y="42"/>
                    <a:pt x="36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18" y="50"/>
                    <a:pt x="7" y="55"/>
                    <a:pt x="0" y="62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6" y="10"/>
                    <a:pt x="163" y="7"/>
                    <a:pt x="159" y="5"/>
                  </a:cubicBezTo>
                  <a:cubicBezTo>
                    <a:pt x="153" y="1"/>
                    <a:pt x="147" y="0"/>
                    <a:pt x="140" y="0"/>
                  </a:cubicBezTo>
                </a:path>
              </a:pathLst>
            </a:custGeom>
            <a:solidFill>
              <a:srgbClr val="C9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9819971" y="1838166"/>
              <a:ext cx="176377" cy="76790"/>
            </a:xfrm>
            <a:custGeom>
              <a:avLst/>
              <a:gdLst>
                <a:gd name="T0" fmla="*/ 37 w 62"/>
                <a:gd name="T1" fmla="*/ 0 h 27"/>
                <a:gd name="T2" fmla="*/ 17 w 62"/>
                <a:gd name="T3" fmla="*/ 5 h 27"/>
                <a:gd name="T4" fmla="*/ 0 w 62"/>
                <a:gd name="T5" fmla="*/ 27 h 27"/>
                <a:gd name="T6" fmla="*/ 62 w 62"/>
                <a:gd name="T7" fmla="*/ 9 h 27"/>
                <a:gd name="T8" fmla="*/ 37 w 6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7">
                  <a:moveTo>
                    <a:pt x="37" y="0"/>
                  </a:moveTo>
                  <a:cubicBezTo>
                    <a:pt x="30" y="0"/>
                    <a:pt x="24" y="1"/>
                    <a:pt x="17" y="5"/>
                  </a:cubicBezTo>
                  <a:cubicBezTo>
                    <a:pt x="9" y="10"/>
                    <a:pt x="3" y="18"/>
                    <a:pt x="0" y="2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5" y="3"/>
                    <a:pt x="46" y="0"/>
                    <a:pt x="37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9"/>
            <p:cNvSpPr>
              <a:spLocks/>
            </p:cNvSpPr>
            <p:nvPr/>
          </p:nvSpPr>
          <p:spPr bwMode="auto">
            <a:xfrm>
              <a:off x="9677191" y="1875361"/>
              <a:ext cx="675510" cy="238768"/>
            </a:xfrm>
            <a:custGeom>
              <a:avLst/>
              <a:gdLst>
                <a:gd name="T0" fmla="*/ 183 w 237"/>
                <a:gd name="T1" fmla="*/ 0 h 84"/>
                <a:gd name="T2" fmla="*/ 14 w 237"/>
                <a:gd name="T3" fmla="*/ 49 h 84"/>
                <a:gd name="T4" fmla="*/ 0 w 237"/>
                <a:gd name="T5" fmla="*/ 84 h 84"/>
                <a:gd name="T6" fmla="*/ 169 w 237"/>
                <a:gd name="T7" fmla="*/ 84 h 84"/>
                <a:gd name="T8" fmla="*/ 237 w 237"/>
                <a:gd name="T9" fmla="*/ 64 h 84"/>
                <a:gd name="T10" fmla="*/ 197 w 237"/>
                <a:gd name="T11" fmla="*/ 37 h 84"/>
                <a:gd name="T12" fmla="*/ 191 w 237"/>
                <a:gd name="T13" fmla="*/ 37 h 84"/>
                <a:gd name="T14" fmla="*/ 183 w 237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84">
                  <a:moveTo>
                    <a:pt x="183" y="0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5" y="58"/>
                    <a:pt x="0" y="70"/>
                    <a:pt x="0" y="84"/>
                  </a:cubicBezTo>
                  <a:cubicBezTo>
                    <a:pt x="169" y="84"/>
                    <a:pt x="169" y="84"/>
                    <a:pt x="169" y="84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0" y="48"/>
                    <a:pt x="215" y="37"/>
                    <a:pt x="197" y="37"/>
                  </a:cubicBezTo>
                  <a:cubicBezTo>
                    <a:pt x="191" y="37"/>
                    <a:pt x="191" y="37"/>
                    <a:pt x="191" y="37"/>
                  </a:cubicBezTo>
                  <a:cubicBezTo>
                    <a:pt x="195" y="24"/>
                    <a:pt x="192" y="10"/>
                    <a:pt x="183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3411539" y="3623890"/>
            <a:ext cx="5313361" cy="3230935"/>
            <a:chOff x="3411539" y="3623890"/>
            <a:chExt cx="5313361" cy="3230935"/>
          </a:xfrm>
        </p:grpSpPr>
        <p:sp>
          <p:nvSpPr>
            <p:cNvPr id="78" name="Rectangle 73"/>
            <p:cNvSpPr>
              <a:spLocks noChangeArrowheads="1"/>
            </p:cNvSpPr>
            <p:nvPr/>
          </p:nvSpPr>
          <p:spPr bwMode="auto">
            <a:xfrm>
              <a:off x="3521804" y="4972360"/>
              <a:ext cx="1147813" cy="498182"/>
            </a:xfrm>
            <a:prstGeom prst="rect">
              <a:avLst/>
            </a:pr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3788829" y="5073325"/>
              <a:ext cx="613761" cy="53139"/>
            </a:xfrm>
            <a:custGeom>
              <a:avLst/>
              <a:gdLst>
                <a:gd name="T0" fmla="*/ 186 w 195"/>
                <a:gd name="T1" fmla="*/ 17 h 17"/>
                <a:gd name="T2" fmla="*/ 8 w 195"/>
                <a:gd name="T3" fmla="*/ 17 h 17"/>
                <a:gd name="T4" fmla="*/ 0 w 195"/>
                <a:gd name="T5" fmla="*/ 9 h 17"/>
                <a:gd name="T6" fmla="*/ 8 w 195"/>
                <a:gd name="T7" fmla="*/ 0 h 17"/>
                <a:gd name="T8" fmla="*/ 186 w 195"/>
                <a:gd name="T9" fmla="*/ 0 h 17"/>
                <a:gd name="T10" fmla="*/ 195 w 195"/>
                <a:gd name="T11" fmla="*/ 9 h 17"/>
                <a:gd name="T12" fmla="*/ 186 w 19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7">
                  <a:moveTo>
                    <a:pt x="186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91" y="0"/>
                    <a:pt x="195" y="4"/>
                    <a:pt x="195" y="9"/>
                  </a:cubicBezTo>
                  <a:cubicBezTo>
                    <a:pt x="195" y="13"/>
                    <a:pt x="191" y="17"/>
                    <a:pt x="186" y="17"/>
                  </a:cubicBezTo>
                  <a:close/>
                </a:path>
              </a:pathLst>
            </a:cu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75"/>
            <p:cNvSpPr>
              <a:spLocks noChangeArrowheads="1"/>
            </p:cNvSpPr>
            <p:nvPr/>
          </p:nvSpPr>
          <p:spPr bwMode="auto">
            <a:xfrm>
              <a:off x="3521804" y="5599406"/>
              <a:ext cx="1147813" cy="498182"/>
            </a:xfrm>
            <a:prstGeom prst="rect">
              <a:avLst/>
            </a:pr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3788829" y="5700371"/>
              <a:ext cx="613761" cy="54468"/>
            </a:xfrm>
            <a:custGeom>
              <a:avLst/>
              <a:gdLst>
                <a:gd name="T0" fmla="*/ 186 w 195"/>
                <a:gd name="T1" fmla="*/ 17 h 17"/>
                <a:gd name="T2" fmla="*/ 8 w 195"/>
                <a:gd name="T3" fmla="*/ 17 h 17"/>
                <a:gd name="T4" fmla="*/ 0 w 195"/>
                <a:gd name="T5" fmla="*/ 9 h 17"/>
                <a:gd name="T6" fmla="*/ 8 w 195"/>
                <a:gd name="T7" fmla="*/ 0 h 17"/>
                <a:gd name="T8" fmla="*/ 186 w 195"/>
                <a:gd name="T9" fmla="*/ 0 h 17"/>
                <a:gd name="T10" fmla="*/ 195 w 195"/>
                <a:gd name="T11" fmla="*/ 9 h 17"/>
                <a:gd name="T12" fmla="*/ 186 w 19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7">
                  <a:moveTo>
                    <a:pt x="186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91" y="0"/>
                    <a:pt x="195" y="4"/>
                    <a:pt x="195" y="9"/>
                  </a:cubicBezTo>
                  <a:cubicBezTo>
                    <a:pt x="195" y="13"/>
                    <a:pt x="191" y="17"/>
                    <a:pt x="186" y="17"/>
                  </a:cubicBezTo>
                  <a:close/>
                </a:path>
              </a:pathLst>
            </a:cu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77"/>
            <p:cNvSpPr>
              <a:spLocks noChangeArrowheads="1"/>
            </p:cNvSpPr>
            <p:nvPr/>
          </p:nvSpPr>
          <p:spPr bwMode="auto">
            <a:xfrm>
              <a:off x="3521804" y="6227779"/>
              <a:ext cx="1147813" cy="496854"/>
            </a:xfrm>
            <a:prstGeom prst="rect">
              <a:avLst/>
            </a:pr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3788829" y="6327416"/>
              <a:ext cx="613761" cy="54468"/>
            </a:xfrm>
            <a:custGeom>
              <a:avLst/>
              <a:gdLst>
                <a:gd name="T0" fmla="*/ 186 w 195"/>
                <a:gd name="T1" fmla="*/ 17 h 17"/>
                <a:gd name="T2" fmla="*/ 8 w 195"/>
                <a:gd name="T3" fmla="*/ 17 h 17"/>
                <a:gd name="T4" fmla="*/ 0 w 195"/>
                <a:gd name="T5" fmla="*/ 9 h 17"/>
                <a:gd name="T6" fmla="*/ 8 w 195"/>
                <a:gd name="T7" fmla="*/ 0 h 17"/>
                <a:gd name="T8" fmla="*/ 186 w 195"/>
                <a:gd name="T9" fmla="*/ 0 h 17"/>
                <a:gd name="T10" fmla="*/ 195 w 195"/>
                <a:gd name="T11" fmla="*/ 9 h 17"/>
                <a:gd name="T12" fmla="*/ 186 w 19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7">
                  <a:moveTo>
                    <a:pt x="186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91" y="0"/>
                    <a:pt x="195" y="4"/>
                    <a:pt x="195" y="9"/>
                  </a:cubicBezTo>
                  <a:cubicBezTo>
                    <a:pt x="195" y="13"/>
                    <a:pt x="191" y="17"/>
                    <a:pt x="186" y="17"/>
                  </a:cubicBezTo>
                  <a:close/>
                </a:path>
              </a:pathLst>
            </a:cu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79"/>
            <p:cNvSpPr>
              <a:spLocks noChangeArrowheads="1"/>
            </p:cNvSpPr>
            <p:nvPr/>
          </p:nvSpPr>
          <p:spPr bwMode="auto">
            <a:xfrm>
              <a:off x="3509847" y="5470542"/>
              <a:ext cx="1173054" cy="128863"/>
            </a:xfrm>
            <a:prstGeom prst="rect">
              <a:avLst/>
            </a:pr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Rectangle 80"/>
            <p:cNvSpPr>
              <a:spLocks noChangeArrowheads="1"/>
            </p:cNvSpPr>
            <p:nvPr/>
          </p:nvSpPr>
          <p:spPr bwMode="auto">
            <a:xfrm>
              <a:off x="3509847" y="6097588"/>
              <a:ext cx="1173054" cy="130192"/>
            </a:xfrm>
            <a:prstGeom prst="rect">
              <a:avLst/>
            </a:pr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81"/>
            <p:cNvSpPr>
              <a:spLocks noChangeArrowheads="1"/>
            </p:cNvSpPr>
            <p:nvPr/>
          </p:nvSpPr>
          <p:spPr bwMode="auto">
            <a:xfrm>
              <a:off x="3411539" y="6724633"/>
              <a:ext cx="1368341" cy="130192"/>
            </a:xfrm>
            <a:prstGeom prst="rect">
              <a:avLst/>
            </a:pr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3411539" y="4765116"/>
              <a:ext cx="5300662" cy="2089709"/>
            </a:xfrm>
            <a:custGeom>
              <a:avLst/>
              <a:gdLst>
                <a:gd name="T0" fmla="*/ 0 w 3990"/>
                <a:gd name="T1" fmla="*/ 0 h 1573"/>
                <a:gd name="T2" fmla="*/ 0 w 3990"/>
                <a:gd name="T3" fmla="*/ 156 h 1573"/>
                <a:gd name="T4" fmla="*/ 0 w 3990"/>
                <a:gd name="T5" fmla="*/ 334 h 1573"/>
                <a:gd name="T6" fmla="*/ 0 w 3990"/>
                <a:gd name="T7" fmla="*/ 1518 h 1573"/>
                <a:gd name="T8" fmla="*/ 48 w 3990"/>
                <a:gd name="T9" fmla="*/ 1518 h 1573"/>
                <a:gd name="T10" fmla="*/ 97 w 3990"/>
                <a:gd name="T11" fmla="*/ 1518 h 1573"/>
                <a:gd name="T12" fmla="*/ 97 w 3990"/>
                <a:gd name="T13" fmla="*/ 334 h 1573"/>
                <a:gd name="T14" fmla="*/ 97 w 3990"/>
                <a:gd name="T15" fmla="*/ 156 h 1573"/>
                <a:gd name="T16" fmla="*/ 933 w 3990"/>
                <a:gd name="T17" fmla="*/ 156 h 1573"/>
                <a:gd name="T18" fmla="*/ 933 w 3990"/>
                <a:gd name="T19" fmla="*/ 334 h 1573"/>
                <a:gd name="T20" fmla="*/ 933 w 3990"/>
                <a:gd name="T21" fmla="*/ 1518 h 1573"/>
                <a:gd name="T22" fmla="*/ 980 w 3990"/>
                <a:gd name="T23" fmla="*/ 1518 h 1573"/>
                <a:gd name="T24" fmla="*/ 1030 w 3990"/>
                <a:gd name="T25" fmla="*/ 1518 h 1573"/>
                <a:gd name="T26" fmla="*/ 1030 w 3990"/>
                <a:gd name="T27" fmla="*/ 334 h 1573"/>
                <a:gd name="T28" fmla="*/ 1030 w 3990"/>
                <a:gd name="T29" fmla="*/ 156 h 1573"/>
                <a:gd name="T30" fmla="*/ 3893 w 3990"/>
                <a:gd name="T31" fmla="*/ 156 h 1573"/>
                <a:gd name="T32" fmla="*/ 3893 w 3990"/>
                <a:gd name="T33" fmla="*/ 334 h 1573"/>
                <a:gd name="T34" fmla="*/ 3893 w 3990"/>
                <a:gd name="T35" fmla="*/ 1518 h 1573"/>
                <a:gd name="T36" fmla="*/ 3893 w 3990"/>
                <a:gd name="T37" fmla="*/ 1573 h 1573"/>
                <a:gd name="T38" fmla="*/ 3990 w 3990"/>
                <a:gd name="T39" fmla="*/ 1573 h 1573"/>
                <a:gd name="T40" fmla="*/ 3990 w 3990"/>
                <a:gd name="T41" fmla="*/ 1518 h 1573"/>
                <a:gd name="T42" fmla="*/ 3990 w 3990"/>
                <a:gd name="T43" fmla="*/ 334 h 1573"/>
                <a:gd name="T44" fmla="*/ 3990 w 3990"/>
                <a:gd name="T45" fmla="*/ 156 h 1573"/>
                <a:gd name="T46" fmla="*/ 3990 w 3990"/>
                <a:gd name="T47" fmla="*/ 0 h 1573"/>
                <a:gd name="T48" fmla="*/ 0 w 3990"/>
                <a:gd name="T49" fmla="*/ 0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90" h="1573">
                  <a:moveTo>
                    <a:pt x="0" y="0"/>
                  </a:moveTo>
                  <a:lnTo>
                    <a:pt x="0" y="156"/>
                  </a:lnTo>
                  <a:lnTo>
                    <a:pt x="0" y="334"/>
                  </a:lnTo>
                  <a:lnTo>
                    <a:pt x="0" y="1518"/>
                  </a:lnTo>
                  <a:lnTo>
                    <a:pt x="48" y="1518"/>
                  </a:lnTo>
                  <a:lnTo>
                    <a:pt x="97" y="1518"/>
                  </a:lnTo>
                  <a:lnTo>
                    <a:pt x="97" y="334"/>
                  </a:lnTo>
                  <a:lnTo>
                    <a:pt x="97" y="156"/>
                  </a:lnTo>
                  <a:lnTo>
                    <a:pt x="933" y="156"/>
                  </a:lnTo>
                  <a:lnTo>
                    <a:pt x="933" y="334"/>
                  </a:lnTo>
                  <a:lnTo>
                    <a:pt x="933" y="1518"/>
                  </a:lnTo>
                  <a:lnTo>
                    <a:pt x="980" y="1518"/>
                  </a:lnTo>
                  <a:lnTo>
                    <a:pt x="1030" y="1518"/>
                  </a:lnTo>
                  <a:lnTo>
                    <a:pt x="1030" y="334"/>
                  </a:lnTo>
                  <a:lnTo>
                    <a:pt x="1030" y="156"/>
                  </a:lnTo>
                  <a:lnTo>
                    <a:pt x="3893" y="156"/>
                  </a:lnTo>
                  <a:lnTo>
                    <a:pt x="3893" y="334"/>
                  </a:lnTo>
                  <a:lnTo>
                    <a:pt x="3893" y="1518"/>
                  </a:lnTo>
                  <a:lnTo>
                    <a:pt x="3893" y="1573"/>
                  </a:lnTo>
                  <a:lnTo>
                    <a:pt x="3990" y="1573"/>
                  </a:lnTo>
                  <a:lnTo>
                    <a:pt x="3990" y="1518"/>
                  </a:lnTo>
                  <a:lnTo>
                    <a:pt x="3990" y="334"/>
                  </a:lnTo>
                  <a:lnTo>
                    <a:pt x="3990" y="156"/>
                  </a:lnTo>
                  <a:lnTo>
                    <a:pt x="39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5530850" y="4124325"/>
              <a:ext cx="973138" cy="579438"/>
            </a:xfrm>
            <a:custGeom>
              <a:avLst/>
              <a:gdLst>
                <a:gd name="T0" fmla="*/ 613 w 613"/>
                <a:gd name="T1" fmla="*/ 365 h 365"/>
                <a:gd name="T2" fmla="*/ 0 w 613"/>
                <a:gd name="T3" fmla="*/ 365 h 365"/>
                <a:gd name="T4" fmla="*/ 45 w 613"/>
                <a:gd name="T5" fmla="*/ 0 h 365"/>
                <a:gd name="T6" fmla="*/ 568 w 613"/>
                <a:gd name="T7" fmla="*/ 0 h 365"/>
                <a:gd name="T8" fmla="*/ 613 w 613"/>
                <a:gd name="T9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365">
                  <a:moveTo>
                    <a:pt x="613" y="365"/>
                  </a:moveTo>
                  <a:lnTo>
                    <a:pt x="0" y="365"/>
                  </a:lnTo>
                  <a:lnTo>
                    <a:pt x="45" y="0"/>
                  </a:lnTo>
                  <a:lnTo>
                    <a:pt x="568" y="0"/>
                  </a:lnTo>
                  <a:lnTo>
                    <a:pt x="613" y="3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5530850" y="4124325"/>
              <a:ext cx="901700" cy="579438"/>
            </a:xfrm>
            <a:custGeom>
              <a:avLst/>
              <a:gdLst>
                <a:gd name="T0" fmla="*/ 568 w 568"/>
                <a:gd name="T1" fmla="*/ 0 h 365"/>
                <a:gd name="T2" fmla="*/ 45 w 568"/>
                <a:gd name="T3" fmla="*/ 0 h 365"/>
                <a:gd name="T4" fmla="*/ 0 w 568"/>
                <a:gd name="T5" fmla="*/ 365 h 365"/>
                <a:gd name="T6" fmla="*/ 568 w 568"/>
                <a:gd name="T7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8" h="365">
                  <a:moveTo>
                    <a:pt x="568" y="0"/>
                  </a:moveTo>
                  <a:lnTo>
                    <a:pt x="45" y="0"/>
                  </a:lnTo>
                  <a:lnTo>
                    <a:pt x="0" y="365"/>
                  </a:lnTo>
                  <a:lnTo>
                    <a:pt x="5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AutoShape 112"/>
            <p:cNvSpPr>
              <a:spLocks noChangeAspect="1" noChangeArrowheads="1" noTextEdit="1"/>
            </p:cNvSpPr>
            <p:nvPr/>
          </p:nvSpPr>
          <p:spPr bwMode="auto">
            <a:xfrm>
              <a:off x="3851275" y="4651375"/>
              <a:ext cx="676275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3943350" y="4646612"/>
              <a:ext cx="434975" cy="122238"/>
            </a:xfrm>
            <a:custGeom>
              <a:avLst/>
              <a:gdLst>
                <a:gd name="T0" fmla="*/ 0 w 274"/>
                <a:gd name="T1" fmla="*/ 0 h 77"/>
                <a:gd name="T2" fmla="*/ 137 w 274"/>
                <a:gd name="T3" fmla="*/ 0 h 77"/>
                <a:gd name="T4" fmla="*/ 274 w 274"/>
                <a:gd name="T5" fmla="*/ 0 h 77"/>
                <a:gd name="T6" fmla="*/ 274 w 274"/>
                <a:gd name="T7" fmla="*/ 37 h 77"/>
                <a:gd name="T8" fmla="*/ 274 w 274"/>
                <a:gd name="T9" fmla="*/ 77 h 77"/>
                <a:gd name="T10" fmla="*/ 137 w 274"/>
                <a:gd name="T11" fmla="*/ 77 h 77"/>
                <a:gd name="T12" fmla="*/ 0 w 274"/>
                <a:gd name="T13" fmla="*/ 77 h 77"/>
                <a:gd name="T14" fmla="*/ 0 w 274"/>
                <a:gd name="T15" fmla="*/ 37 h 77"/>
                <a:gd name="T16" fmla="*/ 0 w 274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4" h="77">
                  <a:moveTo>
                    <a:pt x="0" y="0"/>
                  </a:moveTo>
                  <a:lnTo>
                    <a:pt x="137" y="0"/>
                  </a:lnTo>
                  <a:lnTo>
                    <a:pt x="274" y="0"/>
                  </a:lnTo>
                  <a:lnTo>
                    <a:pt x="274" y="37"/>
                  </a:lnTo>
                  <a:lnTo>
                    <a:pt x="274" y="77"/>
                  </a:lnTo>
                  <a:lnTo>
                    <a:pt x="137" y="77"/>
                  </a:lnTo>
                  <a:lnTo>
                    <a:pt x="0" y="7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5"/>
            <p:cNvSpPr>
              <a:spLocks/>
            </p:cNvSpPr>
            <p:nvPr/>
          </p:nvSpPr>
          <p:spPr bwMode="auto">
            <a:xfrm>
              <a:off x="3943350" y="4646612"/>
              <a:ext cx="434975" cy="122238"/>
            </a:xfrm>
            <a:custGeom>
              <a:avLst/>
              <a:gdLst>
                <a:gd name="T0" fmla="*/ 0 w 274"/>
                <a:gd name="T1" fmla="*/ 0 h 77"/>
                <a:gd name="T2" fmla="*/ 137 w 274"/>
                <a:gd name="T3" fmla="*/ 0 h 77"/>
                <a:gd name="T4" fmla="*/ 274 w 274"/>
                <a:gd name="T5" fmla="*/ 0 h 77"/>
                <a:gd name="T6" fmla="*/ 274 w 274"/>
                <a:gd name="T7" fmla="*/ 37 h 77"/>
                <a:gd name="T8" fmla="*/ 274 w 274"/>
                <a:gd name="T9" fmla="*/ 77 h 77"/>
                <a:gd name="T10" fmla="*/ 137 w 274"/>
                <a:gd name="T11" fmla="*/ 77 h 77"/>
                <a:gd name="T12" fmla="*/ 0 w 274"/>
                <a:gd name="T13" fmla="*/ 77 h 77"/>
                <a:gd name="T14" fmla="*/ 0 w 274"/>
                <a:gd name="T15" fmla="*/ 37 h 77"/>
                <a:gd name="T16" fmla="*/ 0 w 274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4" h="77">
                  <a:moveTo>
                    <a:pt x="0" y="0"/>
                  </a:moveTo>
                  <a:lnTo>
                    <a:pt x="137" y="0"/>
                  </a:lnTo>
                  <a:lnTo>
                    <a:pt x="274" y="0"/>
                  </a:lnTo>
                  <a:lnTo>
                    <a:pt x="274" y="37"/>
                  </a:lnTo>
                  <a:lnTo>
                    <a:pt x="274" y="77"/>
                  </a:lnTo>
                  <a:lnTo>
                    <a:pt x="137" y="77"/>
                  </a:lnTo>
                  <a:lnTo>
                    <a:pt x="0" y="77"/>
                  </a:lnTo>
                  <a:lnTo>
                    <a:pt x="0" y="3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378325" y="4646612"/>
              <a:ext cx="95250" cy="122238"/>
            </a:xfrm>
            <a:custGeom>
              <a:avLst/>
              <a:gdLst>
                <a:gd name="T0" fmla="*/ 0 w 60"/>
                <a:gd name="T1" fmla="*/ 37 h 77"/>
                <a:gd name="T2" fmla="*/ 0 w 60"/>
                <a:gd name="T3" fmla="*/ 0 h 77"/>
                <a:gd name="T4" fmla="*/ 60 w 60"/>
                <a:gd name="T5" fmla="*/ 27 h 77"/>
                <a:gd name="T6" fmla="*/ 60 w 60"/>
                <a:gd name="T7" fmla="*/ 50 h 77"/>
                <a:gd name="T8" fmla="*/ 0 w 60"/>
                <a:gd name="T9" fmla="*/ 77 h 77"/>
                <a:gd name="T10" fmla="*/ 0 w 60"/>
                <a:gd name="T11" fmla="*/ 3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77">
                  <a:moveTo>
                    <a:pt x="0" y="37"/>
                  </a:moveTo>
                  <a:lnTo>
                    <a:pt x="0" y="0"/>
                  </a:lnTo>
                  <a:lnTo>
                    <a:pt x="60" y="27"/>
                  </a:lnTo>
                  <a:lnTo>
                    <a:pt x="60" y="50"/>
                  </a:lnTo>
                  <a:lnTo>
                    <a:pt x="0" y="7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378325" y="4646612"/>
              <a:ext cx="95250" cy="122238"/>
            </a:xfrm>
            <a:custGeom>
              <a:avLst/>
              <a:gdLst>
                <a:gd name="T0" fmla="*/ 0 w 60"/>
                <a:gd name="T1" fmla="*/ 37 h 77"/>
                <a:gd name="T2" fmla="*/ 0 w 60"/>
                <a:gd name="T3" fmla="*/ 0 h 77"/>
                <a:gd name="T4" fmla="*/ 60 w 60"/>
                <a:gd name="T5" fmla="*/ 27 h 77"/>
                <a:gd name="T6" fmla="*/ 60 w 60"/>
                <a:gd name="T7" fmla="*/ 50 h 77"/>
                <a:gd name="T8" fmla="*/ 0 w 60"/>
                <a:gd name="T9" fmla="*/ 77 h 77"/>
                <a:gd name="T10" fmla="*/ 0 w 60"/>
                <a:gd name="T11" fmla="*/ 3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77">
                  <a:moveTo>
                    <a:pt x="0" y="37"/>
                  </a:moveTo>
                  <a:lnTo>
                    <a:pt x="0" y="0"/>
                  </a:lnTo>
                  <a:lnTo>
                    <a:pt x="60" y="27"/>
                  </a:lnTo>
                  <a:lnTo>
                    <a:pt x="60" y="50"/>
                  </a:lnTo>
                  <a:lnTo>
                    <a:pt x="0" y="77"/>
                  </a:lnTo>
                  <a:lnTo>
                    <a:pt x="0" y="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473575" y="4689475"/>
              <a:ext cx="50800" cy="36513"/>
            </a:xfrm>
            <a:custGeom>
              <a:avLst/>
              <a:gdLst>
                <a:gd name="T0" fmla="*/ 32 w 32"/>
                <a:gd name="T1" fmla="*/ 10 h 23"/>
                <a:gd name="T2" fmla="*/ 0 w 32"/>
                <a:gd name="T3" fmla="*/ 23 h 23"/>
                <a:gd name="T4" fmla="*/ 0 w 32"/>
                <a:gd name="T5" fmla="*/ 0 h 23"/>
                <a:gd name="T6" fmla="*/ 32 w 32"/>
                <a:gd name="T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3">
                  <a:moveTo>
                    <a:pt x="32" y="1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848100" y="4646612"/>
              <a:ext cx="109538" cy="122238"/>
            </a:xfrm>
            <a:custGeom>
              <a:avLst/>
              <a:gdLst>
                <a:gd name="T0" fmla="*/ 13 w 29"/>
                <a:gd name="T1" fmla="*/ 0 h 29"/>
                <a:gd name="T2" fmla="*/ 13 w 29"/>
                <a:gd name="T3" fmla="*/ 0 h 29"/>
                <a:gd name="T4" fmla="*/ 23 w 29"/>
                <a:gd name="T5" fmla="*/ 0 h 29"/>
                <a:gd name="T6" fmla="*/ 29 w 29"/>
                <a:gd name="T7" fmla="*/ 0 h 29"/>
                <a:gd name="T8" fmla="*/ 29 w 29"/>
                <a:gd name="T9" fmla="*/ 14 h 29"/>
                <a:gd name="T10" fmla="*/ 29 w 29"/>
                <a:gd name="T11" fmla="*/ 29 h 29"/>
                <a:gd name="T12" fmla="*/ 23 w 29"/>
                <a:gd name="T13" fmla="*/ 29 h 29"/>
                <a:gd name="T14" fmla="*/ 13 w 29"/>
                <a:gd name="T15" fmla="*/ 29 h 29"/>
                <a:gd name="T16" fmla="*/ 13 w 29"/>
                <a:gd name="T17" fmla="*/ 29 h 29"/>
                <a:gd name="T18" fmla="*/ 0 w 29"/>
                <a:gd name="T19" fmla="*/ 14 h 29"/>
                <a:gd name="T20" fmla="*/ 13 w 29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6" y="29"/>
                    <a:pt x="0" y="22"/>
                    <a:pt x="0" y="14"/>
                  </a:cubicBezTo>
                  <a:cubicBezTo>
                    <a:pt x="0" y="7"/>
                    <a:pt x="6" y="0"/>
                    <a:pt x="13" y="0"/>
                  </a:cubicBezTo>
                </a:path>
              </a:pathLst>
            </a:cu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43350" y="4705350"/>
              <a:ext cx="434975" cy="63500"/>
            </a:xfrm>
            <a:custGeom>
              <a:avLst/>
              <a:gdLst>
                <a:gd name="T0" fmla="*/ 274 w 274"/>
                <a:gd name="T1" fmla="*/ 0 h 40"/>
                <a:gd name="T2" fmla="*/ 9 w 274"/>
                <a:gd name="T3" fmla="*/ 0 h 40"/>
                <a:gd name="T4" fmla="*/ 9 w 274"/>
                <a:gd name="T5" fmla="*/ 40 h 40"/>
                <a:gd name="T6" fmla="*/ 0 w 274"/>
                <a:gd name="T7" fmla="*/ 40 h 40"/>
                <a:gd name="T8" fmla="*/ 0 w 274"/>
                <a:gd name="T9" fmla="*/ 40 h 40"/>
                <a:gd name="T10" fmla="*/ 137 w 274"/>
                <a:gd name="T11" fmla="*/ 40 h 40"/>
                <a:gd name="T12" fmla="*/ 274 w 274"/>
                <a:gd name="T13" fmla="*/ 40 h 40"/>
                <a:gd name="T14" fmla="*/ 274 w 274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40">
                  <a:moveTo>
                    <a:pt x="274" y="0"/>
                  </a:moveTo>
                  <a:lnTo>
                    <a:pt x="9" y="0"/>
                  </a:lnTo>
                  <a:lnTo>
                    <a:pt x="9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37" y="40"/>
                  </a:lnTo>
                  <a:lnTo>
                    <a:pt x="274" y="4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D1A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3943350" y="4705350"/>
              <a:ext cx="434975" cy="63500"/>
            </a:xfrm>
            <a:custGeom>
              <a:avLst/>
              <a:gdLst>
                <a:gd name="T0" fmla="*/ 274 w 274"/>
                <a:gd name="T1" fmla="*/ 0 h 40"/>
                <a:gd name="T2" fmla="*/ 9 w 274"/>
                <a:gd name="T3" fmla="*/ 0 h 40"/>
                <a:gd name="T4" fmla="*/ 9 w 274"/>
                <a:gd name="T5" fmla="*/ 40 h 40"/>
                <a:gd name="T6" fmla="*/ 0 w 274"/>
                <a:gd name="T7" fmla="*/ 40 h 40"/>
                <a:gd name="T8" fmla="*/ 0 w 274"/>
                <a:gd name="T9" fmla="*/ 40 h 40"/>
                <a:gd name="T10" fmla="*/ 137 w 274"/>
                <a:gd name="T11" fmla="*/ 40 h 40"/>
                <a:gd name="T12" fmla="*/ 274 w 274"/>
                <a:gd name="T13" fmla="*/ 40 h 40"/>
                <a:gd name="T14" fmla="*/ 274 w 274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40">
                  <a:moveTo>
                    <a:pt x="274" y="0"/>
                  </a:moveTo>
                  <a:lnTo>
                    <a:pt x="9" y="0"/>
                  </a:lnTo>
                  <a:lnTo>
                    <a:pt x="9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37" y="40"/>
                  </a:lnTo>
                  <a:lnTo>
                    <a:pt x="274" y="40"/>
                  </a:lnTo>
                  <a:lnTo>
                    <a:pt x="2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378325" y="4705350"/>
              <a:ext cx="0" cy="63500"/>
            </a:xfrm>
            <a:custGeom>
              <a:avLst/>
              <a:gdLst>
                <a:gd name="T0" fmla="*/ 0 h 40"/>
                <a:gd name="T1" fmla="*/ 0 h 40"/>
                <a:gd name="T2" fmla="*/ 40 h 40"/>
                <a:gd name="T3" fmla="*/ 0 h 4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0">
                  <a:moveTo>
                    <a:pt x="0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378325" y="4705350"/>
              <a:ext cx="0" cy="63500"/>
            </a:xfrm>
            <a:custGeom>
              <a:avLst/>
              <a:gdLst>
                <a:gd name="T0" fmla="*/ 0 h 40"/>
                <a:gd name="T1" fmla="*/ 0 h 40"/>
                <a:gd name="T2" fmla="*/ 40 h 40"/>
                <a:gd name="T3" fmla="*/ 0 h 4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0">
                  <a:moveTo>
                    <a:pt x="0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3848100" y="4705350"/>
              <a:ext cx="109538" cy="63500"/>
            </a:xfrm>
            <a:custGeom>
              <a:avLst/>
              <a:gdLst>
                <a:gd name="T0" fmla="*/ 29 w 29"/>
                <a:gd name="T1" fmla="*/ 0 h 15"/>
                <a:gd name="T2" fmla="*/ 0 w 29"/>
                <a:gd name="T3" fmla="*/ 0 h 15"/>
                <a:gd name="T4" fmla="*/ 0 w 29"/>
                <a:gd name="T5" fmla="*/ 0 h 15"/>
                <a:gd name="T6" fmla="*/ 13 w 29"/>
                <a:gd name="T7" fmla="*/ 15 h 15"/>
                <a:gd name="T8" fmla="*/ 13 w 29"/>
                <a:gd name="T9" fmla="*/ 15 h 15"/>
                <a:gd name="T10" fmla="*/ 23 w 29"/>
                <a:gd name="T11" fmla="*/ 15 h 15"/>
                <a:gd name="T12" fmla="*/ 25 w 29"/>
                <a:gd name="T13" fmla="*/ 15 h 15"/>
                <a:gd name="T14" fmla="*/ 29 w 29"/>
                <a:gd name="T15" fmla="*/ 15 h 15"/>
                <a:gd name="T16" fmla="*/ 29 w 29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5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6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D05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49" name="组合 148"/>
            <p:cNvGrpSpPr/>
            <p:nvPr/>
          </p:nvGrpSpPr>
          <p:grpSpPr>
            <a:xfrm>
              <a:off x="8212138" y="3623890"/>
              <a:ext cx="512762" cy="1143373"/>
              <a:chOff x="1824038" y="5033962"/>
              <a:chExt cx="649287" cy="1447801"/>
            </a:xfrm>
          </p:grpSpPr>
          <p:sp>
            <p:nvSpPr>
              <p:cNvPr id="134" name="Freeform 128"/>
              <p:cNvSpPr>
                <a:spLocks/>
              </p:cNvSpPr>
              <p:nvPr/>
            </p:nvSpPr>
            <p:spPr bwMode="auto">
              <a:xfrm>
                <a:off x="2133600" y="5449888"/>
                <a:ext cx="30162" cy="925513"/>
              </a:xfrm>
              <a:custGeom>
                <a:avLst/>
                <a:gdLst>
                  <a:gd name="T0" fmla="*/ 4 w 8"/>
                  <a:gd name="T1" fmla="*/ 0 h 245"/>
                  <a:gd name="T2" fmla="*/ 0 w 8"/>
                  <a:gd name="T3" fmla="*/ 5 h 245"/>
                  <a:gd name="T4" fmla="*/ 0 w 8"/>
                  <a:gd name="T5" fmla="*/ 241 h 245"/>
                  <a:gd name="T6" fmla="*/ 4 w 8"/>
                  <a:gd name="T7" fmla="*/ 245 h 245"/>
                  <a:gd name="T8" fmla="*/ 8 w 8"/>
                  <a:gd name="T9" fmla="*/ 241 h 245"/>
                  <a:gd name="T10" fmla="*/ 8 w 8"/>
                  <a:gd name="T11" fmla="*/ 5 h 245"/>
                  <a:gd name="T12" fmla="*/ 4 w 8"/>
                  <a:gd name="T13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5">
                    <a:moveTo>
                      <a:pt x="4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0" y="243"/>
                      <a:pt x="2" y="245"/>
                      <a:pt x="4" y="245"/>
                    </a:cubicBezTo>
                    <a:cubicBezTo>
                      <a:pt x="6" y="245"/>
                      <a:pt x="8" y="243"/>
                      <a:pt x="8" y="24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2"/>
                      <a:pt x="6" y="0"/>
                      <a:pt x="4" y="0"/>
                    </a:cubicBezTo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Oval 129"/>
              <p:cNvSpPr>
                <a:spLocks noChangeArrowheads="1"/>
              </p:cNvSpPr>
              <p:nvPr/>
            </p:nvSpPr>
            <p:spPr bwMode="auto">
              <a:xfrm>
                <a:off x="1931988" y="5589588"/>
                <a:ext cx="209550" cy="90488"/>
              </a:xfrm>
              <a:prstGeom prst="ellipse">
                <a:avLst/>
              </a:pr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Oval 130"/>
              <p:cNvSpPr>
                <a:spLocks noChangeArrowheads="1"/>
              </p:cNvSpPr>
              <p:nvPr/>
            </p:nvSpPr>
            <p:spPr bwMode="auto">
              <a:xfrm>
                <a:off x="2155825" y="5589588"/>
                <a:ext cx="206375" cy="90488"/>
              </a:xfrm>
              <a:prstGeom prst="ellipse">
                <a:avLst/>
              </a:pr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Oval 131"/>
              <p:cNvSpPr>
                <a:spLocks noChangeArrowheads="1"/>
              </p:cNvSpPr>
              <p:nvPr/>
            </p:nvSpPr>
            <p:spPr bwMode="auto">
              <a:xfrm>
                <a:off x="1931988" y="5756275"/>
                <a:ext cx="209550" cy="90488"/>
              </a:xfrm>
              <a:prstGeom prst="ellipse">
                <a:avLst/>
              </a:pr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Oval 132"/>
              <p:cNvSpPr>
                <a:spLocks noChangeArrowheads="1"/>
              </p:cNvSpPr>
              <p:nvPr/>
            </p:nvSpPr>
            <p:spPr bwMode="auto">
              <a:xfrm>
                <a:off x="2155825" y="5756275"/>
                <a:ext cx="206375" cy="90488"/>
              </a:xfrm>
              <a:prstGeom prst="ellipse">
                <a:avLst/>
              </a:pr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33"/>
              <p:cNvSpPr>
                <a:spLocks/>
              </p:cNvSpPr>
              <p:nvPr/>
            </p:nvSpPr>
            <p:spPr bwMode="auto">
              <a:xfrm>
                <a:off x="1881188" y="5033962"/>
                <a:ext cx="534987" cy="509588"/>
              </a:xfrm>
              <a:custGeom>
                <a:avLst/>
                <a:gdLst>
                  <a:gd name="T0" fmla="*/ 140 w 140"/>
                  <a:gd name="T1" fmla="*/ 67 h 135"/>
                  <a:gd name="T2" fmla="*/ 120 w 140"/>
                  <a:gd name="T3" fmla="*/ 38 h 135"/>
                  <a:gd name="T4" fmla="*/ 105 w 140"/>
                  <a:gd name="T5" fmla="*/ 7 h 135"/>
                  <a:gd name="T6" fmla="*/ 70 w 140"/>
                  <a:gd name="T7" fmla="*/ 9 h 135"/>
                  <a:gd name="T8" fmla="*/ 35 w 140"/>
                  <a:gd name="T9" fmla="*/ 7 h 135"/>
                  <a:gd name="T10" fmla="*/ 20 w 140"/>
                  <a:gd name="T11" fmla="*/ 38 h 135"/>
                  <a:gd name="T12" fmla="*/ 0 w 140"/>
                  <a:gd name="T13" fmla="*/ 67 h 135"/>
                  <a:gd name="T14" fmla="*/ 20 w 140"/>
                  <a:gd name="T15" fmla="*/ 96 h 135"/>
                  <a:gd name="T16" fmla="*/ 35 w 140"/>
                  <a:gd name="T17" fmla="*/ 128 h 135"/>
                  <a:gd name="T18" fmla="*/ 70 w 140"/>
                  <a:gd name="T19" fmla="*/ 125 h 135"/>
                  <a:gd name="T20" fmla="*/ 105 w 140"/>
                  <a:gd name="T21" fmla="*/ 128 h 135"/>
                  <a:gd name="T22" fmla="*/ 120 w 140"/>
                  <a:gd name="T23" fmla="*/ 96 h 135"/>
                  <a:gd name="T24" fmla="*/ 140 w 140"/>
                  <a:gd name="T25" fmla="*/ 6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35">
                    <a:moveTo>
                      <a:pt x="140" y="67"/>
                    </a:moveTo>
                    <a:cubicBezTo>
                      <a:pt x="140" y="54"/>
                      <a:pt x="132" y="43"/>
                      <a:pt x="120" y="38"/>
                    </a:cubicBezTo>
                    <a:cubicBezTo>
                      <a:pt x="122" y="26"/>
                      <a:pt x="116" y="13"/>
                      <a:pt x="105" y="7"/>
                    </a:cubicBezTo>
                    <a:cubicBezTo>
                      <a:pt x="94" y="0"/>
                      <a:pt x="80" y="1"/>
                      <a:pt x="70" y="9"/>
                    </a:cubicBezTo>
                    <a:cubicBezTo>
                      <a:pt x="60" y="1"/>
                      <a:pt x="46" y="0"/>
                      <a:pt x="35" y="7"/>
                    </a:cubicBezTo>
                    <a:cubicBezTo>
                      <a:pt x="23" y="13"/>
                      <a:pt x="18" y="26"/>
                      <a:pt x="20" y="38"/>
                    </a:cubicBezTo>
                    <a:cubicBezTo>
                      <a:pt x="8" y="43"/>
                      <a:pt x="0" y="54"/>
                      <a:pt x="0" y="67"/>
                    </a:cubicBezTo>
                    <a:cubicBezTo>
                      <a:pt x="0" y="80"/>
                      <a:pt x="8" y="92"/>
                      <a:pt x="20" y="96"/>
                    </a:cubicBezTo>
                    <a:cubicBezTo>
                      <a:pt x="18" y="109"/>
                      <a:pt x="23" y="121"/>
                      <a:pt x="35" y="128"/>
                    </a:cubicBezTo>
                    <a:cubicBezTo>
                      <a:pt x="46" y="135"/>
                      <a:pt x="60" y="133"/>
                      <a:pt x="70" y="125"/>
                    </a:cubicBezTo>
                    <a:cubicBezTo>
                      <a:pt x="80" y="133"/>
                      <a:pt x="94" y="135"/>
                      <a:pt x="105" y="128"/>
                    </a:cubicBezTo>
                    <a:cubicBezTo>
                      <a:pt x="116" y="121"/>
                      <a:pt x="122" y="109"/>
                      <a:pt x="120" y="96"/>
                    </a:cubicBezTo>
                    <a:cubicBezTo>
                      <a:pt x="132" y="92"/>
                      <a:pt x="140" y="80"/>
                      <a:pt x="140" y="67"/>
                    </a:cubicBezTo>
                    <a:close/>
                  </a:path>
                </a:pathLst>
              </a:custGeom>
              <a:solidFill>
                <a:srgbClr val="FE6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Oval 134"/>
              <p:cNvSpPr>
                <a:spLocks noChangeArrowheads="1"/>
              </p:cNvSpPr>
              <p:nvPr/>
            </p:nvSpPr>
            <p:spPr bwMode="auto">
              <a:xfrm>
                <a:off x="2030413" y="5170488"/>
                <a:ext cx="236537" cy="233363"/>
              </a:xfrm>
              <a:prstGeom prst="ellipse">
                <a:avLst/>
              </a:prstGeom>
              <a:solidFill>
                <a:srgbClr val="FFC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>
                <a:spLocks/>
              </p:cNvSpPr>
              <p:nvPr/>
            </p:nvSpPr>
            <p:spPr bwMode="auto">
              <a:xfrm>
                <a:off x="1824038" y="5970588"/>
                <a:ext cx="649287" cy="511175"/>
              </a:xfrm>
              <a:custGeom>
                <a:avLst/>
                <a:gdLst>
                  <a:gd name="T0" fmla="*/ 409 w 409"/>
                  <a:gd name="T1" fmla="*/ 0 h 322"/>
                  <a:gd name="T2" fmla="*/ 0 w 409"/>
                  <a:gd name="T3" fmla="*/ 0 h 322"/>
                  <a:gd name="T4" fmla="*/ 39 w 409"/>
                  <a:gd name="T5" fmla="*/ 322 h 322"/>
                  <a:gd name="T6" fmla="*/ 371 w 409"/>
                  <a:gd name="T7" fmla="*/ 322 h 322"/>
                  <a:gd name="T8" fmla="*/ 409 w 409"/>
                  <a:gd name="T9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9" h="322">
                    <a:moveTo>
                      <a:pt x="409" y="0"/>
                    </a:moveTo>
                    <a:lnTo>
                      <a:pt x="0" y="0"/>
                    </a:lnTo>
                    <a:lnTo>
                      <a:pt x="39" y="322"/>
                    </a:lnTo>
                    <a:lnTo>
                      <a:pt x="371" y="322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rgbClr val="FFC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>
                <a:spLocks/>
              </p:cNvSpPr>
              <p:nvPr/>
            </p:nvSpPr>
            <p:spPr bwMode="auto">
              <a:xfrm>
                <a:off x="1824038" y="5970588"/>
                <a:ext cx="649287" cy="511175"/>
              </a:xfrm>
              <a:custGeom>
                <a:avLst/>
                <a:gdLst>
                  <a:gd name="T0" fmla="*/ 409 w 409"/>
                  <a:gd name="T1" fmla="*/ 0 h 322"/>
                  <a:gd name="T2" fmla="*/ 0 w 409"/>
                  <a:gd name="T3" fmla="*/ 0 h 322"/>
                  <a:gd name="T4" fmla="*/ 39 w 409"/>
                  <a:gd name="T5" fmla="*/ 322 h 322"/>
                  <a:gd name="T6" fmla="*/ 371 w 409"/>
                  <a:gd name="T7" fmla="*/ 322 h 322"/>
                  <a:gd name="T8" fmla="*/ 409 w 409"/>
                  <a:gd name="T9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9" h="322">
                    <a:moveTo>
                      <a:pt x="409" y="0"/>
                    </a:moveTo>
                    <a:lnTo>
                      <a:pt x="0" y="0"/>
                    </a:lnTo>
                    <a:lnTo>
                      <a:pt x="39" y="322"/>
                    </a:lnTo>
                    <a:lnTo>
                      <a:pt x="371" y="322"/>
                    </a:lnTo>
                    <a:lnTo>
                      <a:pt x="4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37"/>
              <p:cNvSpPr>
                <a:spLocks/>
              </p:cNvSpPr>
              <p:nvPr/>
            </p:nvSpPr>
            <p:spPr bwMode="auto">
              <a:xfrm>
                <a:off x="1831975" y="6046788"/>
                <a:ext cx="633412" cy="63500"/>
              </a:xfrm>
              <a:custGeom>
                <a:avLst/>
                <a:gdLst>
                  <a:gd name="T0" fmla="*/ 394 w 399"/>
                  <a:gd name="T1" fmla="*/ 40 h 40"/>
                  <a:gd name="T2" fmla="*/ 399 w 399"/>
                  <a:gd name="T3" fmla="*/ 0 h 40"/>
                  <a:gd name="T4" fmla="*/ 0 w 399"/>
                  <a:gd name="T5" fmla="*/ 0 h 40"/>
                  <a:gd name="T6" fmla="*/ 5 w 399"/>
                  <a:gd name="T7" fmla="*/ 40 h 40"/>
                  <a:gd name="T8" fmla="*/ 394 w 399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9" h="40">
                    <a:moveTo>
                      <a:pt x="394" y="40"/>
                    </a:moveTo>
                    <a:lnTo>
                      <a:pt x="399" y="0"/>
                    </a:lnTo>
                    <a:lnTo>
                      <a:pt x="0" y="0"/>
                    </a:lnTo>
                    <a:lnTo>
                      <a:pt x="5" y="40"/>
                    </a:lnTo>
                    <a:lnTo>
                      <a:pt x="394" y="40"/>
                    </a:lnTo>
                    <a:close/>
                  </a:path>
                </a:pathLst>
              </a:custGeom>
              <a:solidFill>
                <a:srgbClr val="FE6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38"/>
              <p:cNvSpPr>
                <a:spLocks/>
              </p:cNvSpPr>
              <p:nvPr/>
            </p:nvSpPr>
            <p:spPr bwMode="auto">
              <a:xfrm>
                <a:off x="1831975" y="6046788"/>
                <a:ext cx="633412" cy="63500"/>
              </a:xfrm>
              <a:custGeom>
                <a:avLst/>
                <a:gdLst>
                  <a:gd name="T0" fmla="*/ 394 w 399"/>
                  <a:gd name="T1" fmla="*/ 40 h 40"/>
                  <a:gd name="T2" fmla="*/ 399 w 399"/>
                  <a:gd name="T3" fmla="*/ 0 h 40"/>
                  <a:gd name="T4" fmla="*/ 0 w 399"/>
                  <a:gd name="T5" fmla="*/ 0 h 40"/>
                  <a:gd name="T6" fmla="*/ 5 w 399"/>
                  <a:gd name="T7" fmla="*/ 40 h 40"/>
                  <a:gd name="T8" fmla="*/ 394 w 399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9" h="40">
                    <a:moveTo>
                      <a:pt x="394" y="40"/>
                    </a:moveTo>
                    <a:lnTo>
                      <a:pt x="399" y="0"/>
                    </a:lnTo>
                    <a:lnTo>
                      <a:pt x="0" y="0"/>
                    </a:lnTo>
                    <a:lnTo>
                      <a:pt x="5" y="40"/>
                    </a:lnTo>
                    <a:lnTo>
                      <a:pt x="394" y="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39"/>
              <p:cNvSpPr>
                <a:spLocks/>
              </p:cNvSpPr>
              <p:nvPr/>
            </p:nvSpPr>
            <p:spPr bwMode="auto">
              <a:xfrm>
                <a:off x="2149475" y="5970588"/>
                <a:ext cx="323850" cy="511175"/>
              </a:xfrm>
              <a:custGeom>
                <a:avLst/>
                <a:gdLst>
                  <a:gd name="T0" fmla="*/ 204 w 204"/>
                  <a:gd name="T1" fmla="*/ 0 h 322"/>
                  <a:gd name="T2" fmla="*/ 9 w 204"/>
                  <a:gd name="T3" fmla="*/ 0 h 322"/>
                  <a:gd name="T4" fmla="*/ 0 w 204"/>
                  <a:gd name="T5" fmla="*/ 0 h 322"/>
                  <a:gd name="T6" fmla="*/ 0 w 204"/>
                  <a:gd name="T7" fmla="*/ 48 h 322"/>
                  <a:gd name="T8" fmla="*/ 199 w 204"/>
                  <a:gd name="T9" fmla="*/ 48 h 322"/>
                  <a:gd name="T10" fmla="*/ 194 w 204"/>
                  <a:gd name="T11" fmla="*/ 88 h 322"/>
                  <a:gd name="T12" fmla="*/ 0 w 204"/>
                  <a:gd name="T13" fmla="*/ 88 h 322"/>
                  <a:gd name="T14" fmla="*/ 0 w 204"/>
                  <a:gd name="T15" fmla="*/ 322 h 322"/>
                  <a:gd name="T16" fmla="*/ 166 w 204"/>
                  <a:gd name="T17" fmla="*/ 322 h 322"/>
                  <a:gd name="T18" fmla="*/ 204 w 204"/>
                  <a:gd name="T19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322">
                    <a:moveTo>
                      <a:pt x="204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99" y="48"/>
                    </a:lnTo>
                    <a:lnTo>
                      <a:pt x="194" y="88"/>
                    </a:lnTo>
                    <a:lnTo>
                      <a:pt x="0" y="88"/>
                    </a:lnTo>
                    <a:lnTo>
                      <a:pt x="0" y="322"/>
                    </a:lnTo>
                    <a:lnTo>
                      <a:pt x="166" y="322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D1AA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0"/>
              <p:cNvSpPr>
                <a:spLocks/>
              </p:cNvSpPr>
              <p:nvPr/>
            </p:nvSpPr>
            <p:spPr bwMode="auto">
              <a:xfrm>
                <a:off x="2149475" y="5970588"/>
                <a:ext cx="323850" cy="511175"/>
              </a:xfrm>
              <a:custGeom>
                <a:avLst/>
                <a:gdLst>
                  <a:gd name="T0" fmla="*/ 204 w 204"/>
                  <a:gd name="T1" fmla="*/ 0 h 322"/>
                  <a:gd name="T2" fmla="*/ 9 w 204"/>
                  <a:gd name="T3" fmla="*/ 0 h 322"/>
                  <a:gd name="T4" fmla="*/ 0 w 204"/>
                  <a:gd name="T5" fmla="*/ 0 h 322"/>
                  <a:gd name="T6" fmla="*/ 0 w 204"/>
                  <a:gd name="T7" fmla="*/ 48 h 322"/>
                  <a:gd name="T8" fmla="*/ 199 w 204"/>
                  <a:gd name="T9" fmla="*/ 48 h 322"/>
                  <a:gd name="T10" fmla="*/ 194 w 204"/>
                  <a:gd name="T11" fmla="*/ 88 h 322"/>
                  <a:gd name="T12" fmla="*/ 0 w 204"/>
                  <a:gd name="T13" fmla="*/ 88 h 322"/>
                  <a:gd name="T14" fmla="*/ 0 w 204"/>
                  <a:gd name="T15" fmla="*/ 322 h 322"/>
                  <a:gd name="T16" fmla="*/ 166 w 204"/>
                  <a:gd name="T17" fmla="*/ 322 h 322"/>
                  <a:gd name="T18" fmla="*/ 204 w 204"/>
                  <a:gd name="T19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322">
                    <a:moveTo>
                      <a:pt x="204" y="0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99" y="48"/>
                    </a:lnTo>
                    <a:lnTo>
                      <a:pt x="194" y="88"/>
                    </a:lnTo>
                    <a:lnTo>
                      <a:pt x="0" y="88"/>
                    </a:lnTo>
                    <a:lnTo>
                      <a:pt x="0" y="322"/>
                    </a:lnTo>
                    <a:lnTo>
                      <a:pt x="166" y="322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1"/>
              <p:cNvSpPr>
                <a:spLocks/>
              </p:cNvSpPr>
              <p:nvPr/>
            </p:nvSpPr>
            <p:spPr bwMode="auto">
              <a:xfrm>
                <a:off x="2149475" y="6046788"/>
                <a:ext cx="315912" cy="63500"/>
              </a:xfrm>
              <a:custGeom>
                <a:avLst/>
                <a:gdLst>
                  <a:gd name="T0" fmla="*/ 199 w 199"/>
                  <a:gd name="T1" fmla="*/ 0 h 40"/>
                  <a:gd name="T2" fmla="*/ 0 w 199"/>
                  <a:gd name="T3" fmla="*/ 0 h 40"/>
                  <a:gd name="T4" fmla="*/ 0 w 199"/>
                  <a:gd name="T5" fmla="*/ 40 h 40"/>
                  <a:gd name="T6" fmla="*/ 194 w 199"/>
                  <a:gd name="T7" fmla="*/ 40 h 40"/>
                  <a:gd name="T8" fmla="*/ 199 w 199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40">
                    <a:moveTo>
                      <a:pt x="199" y="0"/>
                    </a:moveTo>
                    <a:lnTo>
                      <a:pt x="0" y="0"/>
                    </a:lnTo>
                    <a:lnTo>
                      <a:pt x="0" y="40"/>
                    </a:lnTo>
                    <a:lnTo>
                      <a:pt x="194" y="40"/>
                    </a:lnTo>
                    <a:lnTo>
                      <a:pt x="199" y="0"/>
                    </a:lnTo>
                    <a:close/>
                  </a:path>
                </a:pathLst>
              </a:custGeom>
              <a:solidFill>
                <a:srgbClr val="D053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2"/>
              <p:cNvSpPr>
                <a:spLocks/>
              </p:cNvSpPr>
              <p:nvPr/>
            </p:nvSpPr>
            <p:spPr bwMode="auto">
              <a:xfrm>
                <a:off x="2149475" y="6046788"/>
                <a:ext cx="315912" cy="63500"/>
              </a:xfrm>
              <a:custGeom>
                <a:avLst/>
                <a:gdLst>
                  <a:gd name="T0" fmla="*/ 199 w 199"/>
                  <a:gd name="T1" fmla="*/ 0 h 40"/>
                  <a:gd name="T2" fmla="*/ 0 w 199"/>
                  <a:gd name="T3" fmla="*/ 0 h 40"/>
                  <a:gd name="T4" fmla="*/ 0 w 199"/>
                  <a:gd name="T5" fmla="*/ 40 h 40"/>
                  <a:gd name="T6" fmla="*/ 194 w 199"/>
                  <a:gd name="T7" fmla="*/ 40 h 40"/>
                  <a:gd name="T8" fmla="*/ 199 w 199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40">
                    <a:moveTo>
                      <a:pt x="199" y="0"/>
                    </a:moveTo>
                    <a:lnTo>
                      <a:pt x="0" y="0"/>
                    </a:lnTo>
                    <a:lnTo>
                      <a:pt x="0" y="40"/>
                    </a:lnTo>
                    <a:lnTo>
                      <a:pt x="194" y="40"/>
                    </a:lnTo>
                    <a:lnTo>
                      <a:pt x="19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4" name="组合 323"/>
          <p:cNvGrpSpPr/>
          <p:nvPr/>
        </p:nvGrpSpPr>
        <p:grpSpPr>
          <a:xfrm>
            <a:off x="4137659" y="1556609"/>
            <a:ext cx="3765216" cy="2112823"/>
            <a:chOff x="2523665" y="898199"/>
            <a:chExt cx="12221497" cy="6858000"/>
          </a:xfrm>
        </p:grpSpPr>
        <p:sp>
          <p:nvSpPr>
            <p:cNvPr id="332" name="矩形 331"/>
            <p:cNvSpPr/>
            <p:nvPr/>
          </p:nvSpPr>
          <p:spPr>
            <a:xfrm>
              <a:off x="2524134" y="898199"/>
              <a:ext cx="12192000" cy="6858000"/>
            </a:xfrm>
            <a:prstGeom prst="rect">
              <a:avLst/>
            </a:prstGeom>
            <a:solidFill>
              <a:srgbClr val="E7E5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33" name="矩形 332"/>
            <p:cNvSpPr/>
            <p:nvPr/>
          </p:nvSpPr>
          <p:spPr>
            <a:xfrm>
              <a:off x="8649162" y="898199"/>
              <a:ext cx="6096000" cy="6858000"/>
            </a:xfrm>
            <a:prstGeom prst="rect">
              <a:avLst/>
            </a:prstGeom>
            <a:solidFill>
              <a:srgbClr val="B6E0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34" name="矩形 333"/>
            <p:cNvSpPr/>
            <p:nvPr/>
          </p:nvSpPr>
          <p:spPr>
            <a:xfrm>
              <a:off x="2523665" y="898199"/>
              <a:ext cx="6096000" cy="6858000"/>
            </a:xfrm>
            <a:prstGeom prst="rect">
              <a:avLst/>
            </a:prstGeom>
            <a:solidFill>
              <a:srgbClr val="F2C2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35" name="图片 334"/>
            <p:cNvPicPr>
              <a:picLocks noChangeAspect="1"/>
            </p:cNvPicPr>
            <p:nvPr/>
          </p:nvPicPr>
          <p:blipFill rotWithShape="1">
            <a:blip r:embed="rId5"/>
            <a:srcRect b="21860"/>
            <a:stretch/>
          </p:blipFill>
          <p:spPr>
            <a:xfrm>
              <a:off x="11984014" y="5680624"/>
              <a:ext cx="829414" cy="951625"/>
            </a:xfrm>
            <a:prstGeom prst="rect">
              <a:avLst/>
            </a:prstGeom>
          </p:spPr>
        </p:pic>
        <p:pic>
          <p:nvPicPr>
            <p:cNvPr id="336" name="图片 335"/>
            <p:cNvPicPr>
              <a:picLocks noChangeAspect="1"/>
            </p:cNvPicPr>
            <p:nvPr/>
          </p:nvPicPr>
          <p:blipFill rotWithShape="1">
            <a:blip r:embed="rId6"/>
            <a:srcRect b="21868"/>
            <a:stretch/>
          </p:blipFill>
          <p:spPr>
            <a:xfrm>
              <a:off x="12199728" y="4406574"/>
              <a:ext cx="973356" cy="1208781"/>
            </a:xfrm>
            <a:prstGeom prst="rect">
              <a:avLst/>
            </a:prstGeom>
          </p:spPr>
        </p:pic>
        <p:pic>
          <p:nvPicPr>
            <p:cNvPr id="337" name="图片 336"/>
            <p:cNvPicPr>
              <a:picLocks noChangeAspect="1"/>
            </p:cNvPicPr>
            <p:nvPr/>
          </p:nvPicPr>
          <p:blipFill rotWithShape="1">
            <a:blip r:embed="rId7"/>
            <a:srcRect b="23262"/>
            <a:stretch/>
          </p:blipFill>
          <p:spPr>
            <a:xfrm>
              <a:off x="10709899" y="4591692"/>
              <a:ext cx="1358285" cy="1606604"/>
            </a:xfrm>
            <a:prstGeom prst="rect">
              <a:avLst/>
            </a:prstGeom>
          </p:spPr>
        </p:pic>
        <p:pic>
          <p:nvPicPr>
            <p:cNvPr id="338" name="图片 337"/>
            <p:cNvPicPr>
              <a:picLocks noChangeAspect="1"/>
            </p:cNvPicPr>
            <p:nvPr/>
          </p:nvPicPr>
          <p:blipFill rotWithShape="1">
            <a:blip r:embed="rId8"/>
            <a:srcRect b="24884"/>
            <a:stretch/>
          </p:blipFill>
          <p:spPr>
            <a:xfrm>
              <a:off x="10125752" y="5748054"/>
              <a:ext cx="666082" cy="792665"/>
            </a:xfrm>
            <a:prstGeom prst="rect">
              <a:avLst/>
            </a:prstGeom>
          </p:spPr>
        </p:pic>
        <p:pic>
          <p:nvPicPr>
            <p:cNvPr id="339" name="图片 338"/>
            <p:cNvPicPr>
              <a:picLocks noChangeAspect="1"/>
            </p:cNvPicPr>
            <p:nvPr/>
          </p:nvPicPr>
          <p:blipFill rotWithShape="1">
            <a:blip r:embed="rId9"/>
            <a:srcRect b="25441"/>
            <a:stretch/>
          </p:blipFill>
          <p:spPr>
            <a:xfrm>
              <a:off x="9742067" y="4790624"/>
              <a:ext cx="886654" cy="1012950"/>
            </a:xfrm>
            <a:prstGeom prst="rect">
              <a:avLst/>
            </a:prstGeom>
          </p:spPr>
        </p:pic>
        <p:pic>
          <p:nvPicPr>
            <p:cNvPr id="340" name="图片 33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0155868" y="3416775"/>
              <a:ext cx="1197942" cy="1357395"/>
            </a:xfrm>
            <a:prstGeom prst="rect">
              <a:avLst/>
            </a:prstGeom>
          </p:spPr>
        </p:pic>
        <p:pic>
          <p:nvPicPr>
            <p:cNvPr id="341" name="图片 340"/>
            <p:cNvPicPr>
              <a:picLocks noChangeAspect="1"/>
            </p:cNvPicPr>
            <p:nvPr/>
          </p:nvPicPr>
          <p:blipFill rotWithShape="1">
            <a:blip r:embed="rId11"/>
            <a:srcRect b="20921"/>
            <a:stretch/>
          </p:blipFill>
          <p:spPr>
            <a:xfrm>
              <a:off x="11434378" y="3731708"/>
              <a:ext cx="910031" cy="1103444"/>
            </a:xfrm>
            <a:prstGeom prst="rect">
              <a:avLst/>
            </a:prstGeom>
          </p:spPr>
        </p:pic>
        <p:pic>
          <p:nvPicPr>
            <p:cNvPr id="342" name="图片 341"/>
            <p:cNvPicPr>
              <a:picLocks noChangeAspect="1"/>
            </p:cNvPicPr>
            <p:nvPr/>
          </p:nvPicPr>
          <p:blipFill rotWithShape="1">
            <a:blip r:embed="rId12"/>
            <a:srcRect b="20649"/>
            <a:stretch/>
          </p:blipFill>
          <p:spPr>
            <a:xfrm>
              <a:off x="12262533" y="2845736"/>
              <a:ext cx="1129625" cy="1383831"/>
            </a:xfrm>
            <a:prstGeom prst="rect">
              <a:avLst/>
            </a:prstGeom>
          </p:spPr>
        </p:pic>
        <p:pic>
          <p:nvPicPr>
            <p:cNvPr id="343" name="图片 342"/>
            <p:cNvPicPr>
              <a:picLocks noChangeAspect="1"/>
            </p:cNvPicPr>
            <p:nvPr/>
          </p:nvPicPr>
          <p:blipFill rotWithShape="1">
            <a:blip r:embed="rId13"/>
            <a:srcRect b="20653"/>
            <a:stretch/>
          </p:blipFill>
          <p:spPr>
            <a:xfrm>
              <a:off x="11013118" y="2127825"/>
              <a:ext cx="1282660" cy="1504049"/>
            </a:xfrm>
            <a:prstGeom prst="rect">
              <a:avLst/>
            </a:prstGeom>
          </p:spPr>
        </p:pic>
        <p:pic>
          <p:nvPicPr>
            <p:cNvPr id="344" name="图片 343"/>
            <p:cNvPicPr>
              <a:picLocks noChangeAspect="1"/>
            </p:cNvPicPr>
            <p:nvPr/>
          </p:nvPicPr>
          <p:blipFill rotWithShape="1">
            <a:blip r:embed="rId14"/>
            <a:srcRect b="23335"/>
            <a:stretch/>
          </p:blipFill>
          <p:spPr>
            <a:xfrm>
              <a:off x="10136558" y="2562775"/>
              <a:ext cx="674326" cy="817987"/>
            </a:xfrm>
            <a:prstGeom prst="rect">
              <a:avLst/>
            </a:prstGeom>
          </p:spPr>
        </p:pic>
        <p:pic>
          <p:nvPicPr>
            <p:cNvPr id="345" name="图片 344"/>
            <p:cNvPicPr>
              <a:picLocks noChangeAspect="1"/>
            </p:cNvPicPr>
            <p:nvPr/>
          </p:nvPicPr>
          <p:blipFill rotWithShape="1">
            <a:blip r:embed="rId15"/>
            <a:srcRect b="20971"/>
            <a:stretch/>
          </p:blipFill>
          <p:spPr>
            <a:xfrm>
              <a:off x="3894475" y="2099699"/>
              <a:ext cx="1233159" cy="1462932"/>
            </a:xfrm>
            <a:prstGeom prst="rect">
              <a:avLst/>
            </a:prstGeom>
          </p:spPr>
        </p:pic>
        <p:pic>
          <p:nvPicPr>
            <p:cNvPr id="346" name="图片 345"/>
            <p:cNvPicPr>
              <a:picLocks noChangeAspect="1"/>
            </p:cNvPicPr>
            <p:nvPr/>
          </p:nvPicPr>
          <p:blipFill rotWithShape="1">
            <a:blip r:embed="rId16"/>
            <a:srcRect b="22314"/>
            <a:stretch/>
          </p:blipFill>
          <p:spPr>
            <a:xfrm>
              <a:off x="5312205" y="2269800"/>
              <a:ext cx="1275929" cy="1575696"/>
            </a:xfrm>
            <a:prstGeom prst="rect">
              <a:avLst/>
            </a:prstGeom>
          </p:spPr>
        </p:pic>
        <p:pic>
          <p:nvPicPr>
            <p:cNvPr id="347" name="图片 346"/>
            <p:cNvPicPr>
              <a:picLocks noChangeAspect="1"/>
            </p:cNvPicPr>
            <p:nvPr/>
          </p:nvPicPr>
          <p:blipFill rotWithShape="1">
            <a:blip r:embed="rId17"/>
            <a:srcRect b="22543"/>
            <a:stretch/>
          </p:blipFill>
          <p:spPr>
            <a:xfrm>
              <a:off x="6537261" y="3337001"/>
              <a:ext cx="863673" cy="982791"/>
            </a:xfrm>
            <a:prstGeom prst="rect">
              <a:avLst/>
            </a:prstGeom>
          </p:spPr>
        </p:pic>
        <p:pic>
          <p:nvPicPr>
            <p:cNvPr id="348" name="图片 347"/>
            <p:cNvPicPr>
              <a:picLocks noChangeAspect="1"/>
            </p:cNvPicPr>
            <p:nvPr/>
          </p:nvPicPr>
          <p:blipFill rotWithShape="1">
            <a:blip r:embed="rId18"/>
            <a:srcRect b="21096"/>
            <a:stretch/>
          </p:blipFill>
          <p:spPr>
            <a:xfrm>
              <a:off x="4765684" y="3660344"/>
              <a:ext cx="830522" cy="1004311"/>
            </a:xfrm>
            <a:prstGeom prst="rect">
              <a:avLst/>
            </a:prstGeom>
          </p:spPr>
        </p:pic>
        <p:pic>
          <p:nvPicPr>
            <p:cNvPr id="349" name="图片 348"/>
            <p:cNvPicPr>
              <a:picLocks noChangeAspect="1"/>
            </p:cNvPicPr>
            <p:nvPr/>
          </p:nvPicPr>
          <p:blipFill rotWithShape="1">
            <a:blip r:embed="rId19"/>
            <a:srcRect b="22250"/>
            <a:stretch/>
          </p:blipFill>
          <p:spPr>
            <a:xfrm>
              <a:off x="3508384" y="3518863"/>
              <a:ext cx="1174750" cy="1395519"/>
            </a:xfrm>
            <a:prstGeom prst="rect">
              <a:avLst/>
            </a:prstGeom>
          </p:spPr>
        </p:pic>
        <p:pic>
          <p:nvPicPr>
            <p:cNvPr id="350" name="图片 349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620287" y="3955301"/>
              <a:ext cx="1183747" cy="1394191"/>
            </a:xfrm>
            <a:prstGeom prst="rect">
              <a:avLst/>
            </a:prstGeom>
          </p:spPr>
        </p:pic>
        <p:pic>
          <p:nvPicPr>
            <p:cNvPr id="351" name="图片 350"/>
            <p:cNvPicPr>
              <a:picLocks noChangeAspect="1"/>
            </p:cNvPicPr>
            <p:nvPr/>
          </p:nvPicPr>
          <p:blipFill rotWithShape="1">
            <a:blip r:embed="rId21"/>
            <a:srcRect b="27774"/>
            <a:stretch/>
          </p:blipFill>
          <p:spPr>
            <a:xfrm>
              <a:off x="6768057" y="4933624"/>
              <a:ext cx="620178" cy="692915"/>
            </a:xfrm>
            <a:prstGeom prst="rect">
              <a:avLst/>
            </a:prstGeom>
          </p:spPr>
        </p:pic>
        <p:pic>
          <p:nvPicPr>
            <p:cNvPr id="352" name="图片 351"/>
            <p:cNvPicPr>
              <a:picLocks noChangeAspect="1"/>
            </p:cNvPicPr>
            <p:nvPr/>
          </p:nvPicPr>
          <p:blipFill rotWithShape="1">
            <a:blip r:embed="rId22"/>
            <a:srcRect b="26328"/>
            <a:stretch/>
          </p:blipFill>
          <p:spPr>
            <a:xfrm>
              <a:off x="4530734" y="4632390"/>
              <a:ext cx="1003300" cy="1149618"/>
            </a:xfrm>
            <a:prstGeom prst="rect">
              <a:avLst/>
            </a:prstGeom>
          </p:spPr>
        </p:pic>
        <p:pic>
          <p:nvPicPr>
            <p:cNvPr id="353" name="图片 352"/>
            <p:cNvPicPr>
              <a:picLocks noChangeAspect="1"/>
            </p:cNvPicPr>
            <p:nvPr/>
          </p:nvPicPr>
          <p:blipFill rotWithShape="1">
            <a:blip r:embed="rId23"/>
            <a:srcRect b="15435"/>
            <a:stretch/>
          </p:blipFill>
          <p:spPr>
            <a:xfrm>
              <a:off x="6011293" y="5435274"/>
              <a:ext cx="817184" cy="1012825"/>
            </a:xfrm>
            <a:prstGeom prst="rect">
              <a:avLst/>
            </a:prstGeom>
          </p:spPr>
        </p:pic>
        <p:pic>
          <p:nvPicPr>
            <p:cNvPr id="354" name="图片 353"/>
            <p:cNvPicPr>
              <a:picLocks noChangeAspect="1"/>
            </p:cNvPicPr>
            <p:nvPr/>
          </p:nvPicPr>
          <p:blipFill rotWithShape="1">
            <a:blip r:embed="rId24"/>
            <a:srcRect b="21098"/>
            <a:stretch/>
          </p:blipFill>
          <p:spPr>
            <a:xfrm>
              <a:off x="4975234" y="5704631"/>
              <a:ext cx="828676" cy="959404"/>
            </a:xfrm>
            <a:prstGeom prst="rect">
              <a:avLst/>
            </a:prstGeom>
          </p:spPr>
        </p:pic>
        <p:sp>
          <p:nvSpPr>
            <p:cNvPr id="355" name="Freeform 620"/>
            <p:cNvSpPr>
              <a:spLocks noEditPoints="1"/>
            </p:cNvSpPr>
            <p:nvPr/>
          </p:nvSpPr>
          <p:spPr bwMode="auto">
            <a:xfrm>
              <a:off x="6726461" y="3049263"/>
              <a:ext cx="3549387" cy="57700"/>
            </a:xfrm>
            <a:custGeom>
              <a:avLst/>
              <a:gdLst>
                <a:gd name="T0" fmla="*/ 185 w 186"/>
                <a:gd name="T1" fmla="*/ 3 h 3"/>
                <a:gd name="T2" fmla="*/ 181 w 186"/>
                <a:gd name="T3" fmla="*/ 3 h 3"/>
                <a:gd name="T4" fmla="*/ 177 w 186"/>
                <a:gd name="T5" fmla="*/ 1 h 3"/>
                <a:gd name="T6" fmla="*/ 173 w 186"/>
                <a:gd name="T7" fmla="*/ 1 h 3"/>
                <a:gd name="T8" fmla="*/ 168 w 186"/>
                <a:gd name="T9" fmla="*/ 2 h 3"/>
                <a:gd name="T10" fmla="*/ 168 w 186"/>
                <a:gd name="T11" fmla="*/ 2 h 3"/>
                <a:gd name="T12" fmla="*/ 165 w 186"/>
                <a:gd name="T13" fmla="*/ 3 h 3"/>
                <a:gd name="T14" fmla="*/ 161 w 186"/>
                <a:gd name="T15" fmla="*/ 3 h 3"/>
                <a:gd name="T16" fmla="*/ 158 w 186"/>
                <a:gd name="T17" fmla="*/ 2 h 3"/>
                <a:gd name="T18" fmla="*/ 153 w 186"/>
                <a:gd name="T19" fmla="*/ 1 h 3"/>
                <a:gd name="T20" fmla="*/ 149 w 186"/>
                <a:gd name="T21" fmla="*/ 1 h 3"/>
                <a:gd name="T22" fmla="*/ 144 w 186"/>
                <a:gd name="T23" fmla="*/ 2 h 3"/>
                <a:gd name="T24" fmla="*/ 144 w 186"/>
                <a:gd name="T25" fmla="*/ 2 h 3"/>
                <a:gd name="T26" fmla="*/ 142 w 186"/>
                <a:gd name="T27" fmla="*/ 2 h 3"/>
                <a:gd name="T28" fmla="*/ 138 w 186"/>
                <a:gd name="T29" fmla="*/ 2 h 3"/>
                <a:gd name="T30" fmla="*/ 134 w 186"/>
                <a:gd name="T31" fmla="*/ 2 h 3"/>
                <a:gd name="T32" fmla="*/ 128 w 186"/>
                <a:gd name="T33" fmla="*/ 2 h 3"/>
                <a:gd name="T34" fmla="*/ 124 w 186"/>
                <a:gd name="T35" fmla="*/ 2 h 3"/>
                <a:gd name="T36" fmla="*/ 124 w 186"/>
                <a:gd name="T37" fmla="*/ 2 h 3"/>
                <a:gd name="T38" fmla="*/ 121 w 186"/>
                <a:gd name="T39" fmla="*/ 3 h 3"/>
                <a:gd name="T40" fmla="*/ 117 w 186"/>
                <a:gd name="T41" fmla="*/ 3 h 3"/>
                <a:gd name="T42" fmla="*/ 113 w 186"/>
                <a:gd name="T43" fmla="*/ 1 h 3"/>
                <a:gd name="T44" fmla="*/ 109 w 186"/>
                <a:gd name="T45" fmla="*/ 1 h 3"/>
                <a:gd name="T46" fmla="*/ 105 w 186"/>
                <a:gd name="T47" fmla="*/ 1 h 3"/>
                <a:gd name="T48" fmla="*/ 101 w 186"/>
                <a:gd name="T49" fmla="*/ 3 h 3"/>
                <a:gd name="T50" fmla="*/ 101 w 186"/>
                <a:gd name="T51" fmla="*/ 3 h 3"/>
                <a:gd name="T52" fmla="*/ 97 w 186"/>
                <a:gd name="T53" fmla="*/ 3 h 3"/>
                <a:gd name="T54" fmla="*/ 94 w 186"/>
                <a:gd name="T55" fmla="*/ 2 h 3"/>
                <a:gd name="T56" fmla="*/ 90 w 186"/>
                <a:gd name="T57" fmla="*/ 2 h 3"/>
                <a:gd name="T58" fmla="*/ 85 w 186"/>
                <a:gd name="T59" fmla="*/ 1 h 3"/>
                <a:gd name="T60" fmla="*/ 81 w 186"/>
                <a:gd name="T61" fmla="*/ 1 h 3"/>
                <a:gd name="T62" fmla="*/ 77 w 186"/>
                <a:gd name="T63" fmla="*/ 3 h 3"/>
                <a:gd name="T64" fmla="*/ 77 w 186"/>
                <a:gd name="T65" fmla="*/ 3 h 3"/>
                <a:gd name="T66" fmla="*/ 73 w 186"/>
                <a:gd name="T67" fmla="*/ 3 h 3"/>
                <a:gd name="T68" fmla="*/ 70 w 186"/>
                <a:gd name="T69" fmla="*/ 2 h 3"/>
                <a:gd name="T70" fmla="*/ 65 w 186"/>
                <a:gd name="T71" fmla="*/ 1 h 3"/>
                <a:gd name="T72" fmla="*/ 61 w 186"/>
                <a:gd name="T73" fmla="*/ 1 h 3"/>
                <a:gd name="T74" fmla="*/ 56 w 186"/>
                <a:gd name="T75" fmla="*/ 2 h 3"/>
                <a:gd name="T76" fmla="*/ 56 w 186"/>
                <a:gd name="T77" fmla="*/ 2 h 3"/>
                <a:gd name="T78" fmla="*/ 54 w 186"/>
                <a:gd name="T79" fmla="*/ 2 h 3"/>
                <a:gd name="T80" fmla="*/ 50 w 186"/>
                <a:gd name="T81" fmla="*/ 2 h 3"/>
                <a:gd name="T82" fmla="*/ 45 w 186"/>
                <a:gd name="T83" fmla="*/ 1 h 3"/>
                <a:gd name="T84" fmla="*/ 41 w 186"/>
                <a:gd name="T85" fmla="*/ 0 h 3"/>
                <a:gd name="T86" fmla="*/ 37 w 186"/>
                <a:gd name="T87" fmla="*/ 2 h 3"/>
                <a:gd name="T88" fmla="*/ 37 w 186"/>
                <a:gd name="T89" fmla="*/ 2 h 3"/>
                <a:gd name="T90" fmla="*/ 33 w 186"/>
                <a:gd name="T91" fmla="*/ 2 h 3"/>
                <a:gd name="T92" fmla="*/ 30 w 186"/>
                <a:gd name="T93" fmla="*/ 1 h 3"/>
                <a:gd name="T94" fmla="*/ 26 w 186"/>
                <a:gd name="T95" fmla="*/ 1 h 3"/>
                <a:gd name="T96" fmla="*/ 21 w 186"/>
                <a:gd name="T97" fmla="*/ 0 h 3"/>
                <a:gd name="T98" fmla="*/ 17 w 186"/>
                <a:gd name="T99" fmla="*/ 0 h 3"/>
                <a:gd name="T100" fmla="*/ 12 w 186"/>
                <a:gd name="T101" fmla="*/ 1 h 3"/>
                <a:gd name="T102" fmla="*/ 12 w 186"/>
                <a:gd name="T103" fmla="*/ 1 h 3"/>
                <a:gd name="T104" fmla="*/ 9 w 186"/>
                <a:gd name="T105" fmla="*/ 2 h 3"/>
                <a:gd name="T106" fmla="*/ 5 w 186"/>
                <a:gd name="T107" fmla="*/ 2 h 3"/>
                <a:gd name="T108" fmla="*/ 2 w 186"/>
                <a:gd name="T10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6" h="3">
                  <a:moveTo>
                    <a:pt x="184" y="2"/>
                  </a:moveTo>
                  <a:cubicBezTo>
                    <a:pt x="184" y="1"/>
                    <a:pt x="185" y="1"/>
                    <a:pt x="185" y="1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86" y="1"/>
                    <a:pt x="186" y="1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3"/>
                    <a:pt x="186" y="3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4" y="3"/>
                    <a:pt x="184" y="2"/>
                  </a:cubicBezTo>
                  <a:close/>
                  <a:moveTo>
                    <a:pt x="180" y="2"/>
                  </a:moveTo>
                  <a:cubicBezTo>
                    <a:pt x="180" y="1"/>
                    <a:pt x="181" y="1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82" y="1"/>
                    <a:pt x="182" y="1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3"/>
                    <a:pt x="182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80" y="2"/>
                  </a:cubicBezTo>
                  <a:close/>
                  <a:moveTo>
                    <a:pt x="177" y="3"/>
                  </a:moveTo>
                  <a:cubicBezTo>
                    <a:pt x="177" y="3"/>
                    <a:pt x="176" y="3"/>
                    <a:pt x="176" y="2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6" y="1"/>
                    <a:pt x="177" y="1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8" y="1"/>
                    <a:pt x="178" y="1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8" y="3"/>
                    <a:pt x="178" y="3"/>
                    <a:pt x="177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7" y="3"/>
                    <a:pt x="177" y="3"/>
                    <a:pt x="177" y="3"/>
                  </a:cubicBezTo>
                  <a:close/>
                  <a:moveTo>
                    <a:pt x="172" y="2"/>
                  </a:moveTo>
                  <a:cubicBezTo>
                    <a:pt x="172" y="1"/>
                    <a:pt x="173" y="1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4" y="1"/>
                    <a:pt x="174" y="1"/>
                    <a:pt x="174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3"/>
                    <a:pt x="172" y="2"/>
                    <a:pt x="172" y="2"/>
                  </a:cubicBezTo>
                  <a:close/>
                  <a:moveTo>
                    <a:pt x="168" y="2"/>
                  </a:moveTo>
                  <a:cubicBezTo>
                    <a:pt x="168" y="1"/>
                    <a:pt x="169" y="1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70" y="1"/>
                    <a:pt x="170" y="1"/>
                    <a:pt x="170" y="2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0" y="2"/>
                    <a:pt x="170" y="3"/>
                    <a:pt x="169" y="3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69" y="3"/>
                    <a:pt x="168" y="2"/>
                    <a:pt x="168" y="2"/>
                  </a:cubicBezTo>
                  <a:close/>
                  <a:moveTo>
                    <a:pt x="164" y="2"/>
                  </a:moveTo>
                  <a:cubicBezTo>
                    <a:pt x="164" y="1"/>
                    <a:pt x="165" y="1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6" y="1"/>
                    <a:pt x="166" y="1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6" y="3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5" y="3"/>
                    <a:pt x="164" y="2"/>
                    <a:pt x="164" y="2"/>
                  </a:cubicBezTo>
                  <a:close/>
                  <a:moveTo>
                    <a:pt x="160" y="2"/>
                  </a:moveTo>
                  <a:cubicBezTo>
                    <a:pt x="160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62" y="1"/>
                    <a:pt x="162" y="1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2"/>
                    <a:pt x="162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0" y="2"/>
                    <a:pt x="160" y="2"/>
                  </a:cubicBezTo>
                  <a:close/>
                  <a:moveTo>
                    <a:pt x="156" y="2"/>
                  </a:moveTo>
                  <a:cubicBezTo>
                    <a:pt x="156" y="1"/>
                    <a:pt x="157" y="1"/>
                    <a:pt x="157" y="1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8" y="1"/>
                    <a:pt x="158" y="1"/>
                    <a:pt x="158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8" y="2"/>
                    <a:pt x="158" y="3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3"/>
                    <a:pt x="156" y="2"/>
                    <a:pt x="156" y="2"/>
                  </a:cubicBezTo>
                  <a:close/>
                  <a:moveTo>
                    <a:pt x="153" y="3"/>
                  </a:moveTo>
                  <a:cubicBezTo>
                    <a:pt x="153" y="3"/>
                    <a:pt x="152" y="2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4" y="1"/>
                    <a:pt x="154" y="1"/>
                    <a:pt x="154" y="2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4" y="2"/>
                    <a:pt x="154" y="3"/>
                    <a:pt x="153" y="3"/>
                  </a:cubicBezTo>
                  <a:cubicBezTo>
                    <a:pt x="153" y="3"/>
                    <a:pt x="153" y="3"/>
                    <a:pt x="153" y="3"/>
                  </a:cubicBezTo>
                  <a:close/>
                  <a:moveTo>
                    <a:pt x="148" y="2"/>
                  </a:moveTo>
                  <a:cubicBezTo>
                    <a:pt x="148" y="1"/>
                    <a:pt x="149" y="1"/>
                    <a:pt x="149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0" y="1"/>
                    <a:pt x="150" y="1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3"/>
                    <a:pt x="148" y="2"/>
                    <a:pt x="148" y="2"/>
                  </a:cubicBezTo>
                  <a:close/>
                  <a:moveTo>
                    <a:pt x="144" y="2"/>
                  </a:moveTo>
                  <a:cubicBezTo>
                    <a:pt x="144" y="1"/>
                    <a:pt x="145" y="1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6" y="1"/>
                    <a:pt x="146" y="1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6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4" y="2"/>
                    <a:pt x="144" y="2"/>
                  </a:cubicBezTo>
                  <a:close/>
                  <a:moveTo>
                    <a:pt x="141" y="3"/>
                  </a:moveTo>
                  <a:cubicBezTo>
                    <a:pt x="141" y="3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1"/>
                    <a:pt x="141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2" y="1"/>
                    <a:pt x="142" y="1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2"/>
                    <a:pt x="142" y="3"/>
                    <a:pt x="141" y="3"/>
                  </a:cubicBezTo>
                  <a:cubicBezTo>
                    <a:pt x="141" y="3"/>
                    <a:pt x="141" y="3"/>
                    <a:pt x="141" y="3"/>
                  </a:cubicBezTo>
                  <a:close/>
                  <a:moveTo>
                    <a:pt x="136" y="2"/>
                  </a:moveTo>
                  <a:cubicBezTo>
                    <a:pt x="136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8" y="1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2"/>
                    <a:pt x="138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6" y="2"/>
                    <a:pt x="136" y="2"/>
                  </a:cubicBezTo>
                  <a:close/>
                  <a:moveTo>
                    <a:pt x="132" y="2"/>
                  </a:moveTo>
                  <a:cubicBezTo>
                    <a:pt x="132" y="1"/>
                    <a:pt x="133" y="1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4" y="1"/>
                    <a:pt x="134" y="1"/>
                    <a:pt x="134" y="2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4" y="2"/>
                    <a:pt x="134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2" y="2"/>
                    <a:pt x="132" y="2"/>
                  </a:cubicBezTo>
                  <a:close/>
                  <a:moveTo>
                    <a:pt x="129" y="3"/>
                  </a:moveTo>
                  <a:cubicBezTo>
                    <a:pt x="129" y="3"/>
                    <a:pt x="128" y="2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1"/>
                    <a:pt x="130" y="1"/>
                    <a:pt x="130" y="2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30" y="3"/>
                    <a:pt x="129" y="3"/>
                  </a:cubicBezTo>
                  <a:cubicBezTo>
                    <a:pt x="129" y="3"/>
                    <a:pt x="129" y="3"/>
                    <a:pt x="129" y="3"/>
                  </a:cubicBezTo>
                  <a:close/>
                  <a:moveTo>
                    <a:pt x="124" y="2"/>
                  </a:moveTo>
                  <a:cubicBezTo>
                    <a:pt x="124" y="1"/>
                    <a:pt x="125" y="1"/>
                    <a:pt x="125" y="1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6" y="1"/>
                    <a:pt x="126" y="1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4" y="2"/>
                    <a:pt x="124" y="2"/>
                  </a:cubicBezTo>
                  <a:close/>
                  <a:moveTo>
                    <a:pt x="120" y="2"/>
                  </a:moveTo>
                  <a:cubicBezTo>
                    <a:pt x="120" y="1"/>
                    <a:pt x="121" y="1"/>
                    <a:pt x="121" y="1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22" y="1"/>
                    <a:pt x="122" y="1"/>
                    <a:pt x="122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2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3"/>
                    <a:pt x="120" y="2"/>
                    <a:pt x="120" y="2"/>
                  </a:cubicBezTo>
                  <a:close/>
                  <a:moveTo>
                    <a:pt x="116" y="2"/>
                  </a:moveTo>
                  <a:cubicBezTo>
                    <a:pt x="116" y="1"/>
                    <a:pt x="117" y="1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8" y="1"/>
                    <a:pt x="118" y="1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8" y="2"/>
                    <a:pt x="118" y="3"/>
                    <a:pt x="117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7" y="3"/>
                    <a:pt x="116" y="2"/>
                    <a:pt x="116" y="2"/>
                  </a:cubicBezTo>
                  <a:close/>
                  <a:moveTo>
                    <a:pt x="113" y="3"/>
                  </a:moveTo>
                  <a:cubicBezTo>
                    <a:pt x="113" y="3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1"/>
                    <a:pt x="114" y="1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lose/>
                  <a:moveTo>
                    <a:pt x="108" y="2"/>
                  </a:moveTo>
                  <a:cubicBezTo>
                    <a:pt x="108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0" y="1"/>
                    <a:pt x="110" y="1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3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8" y="3"/>
                    <a:pt x="108" y="2"/>
                    <a:pt x="108" y="2"/>
                  </a:cubicBezTo>
                  <a:close/>
                  <a:moveTo>
                    <a:pt x="104" y="2"/>
                  </a:moveTo>
                  <a:cubicBezTo>
                    <a:pt x="104" y="1"/>
                    <a:pt x="104" y="1"/>
                    <a:pt x="105" y="1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106" y="1"/>
                    <a:pt x="106" y="1"/>
                    <a:pt x="106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6" y="2"/>
                    <a:pt x="106" y="3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3"/>
                    <a:pt x="104" y="2"/>
                    <a:pt x="104" y="2"/>
                  </a:cubicBezTo>
                  <a:close/>
                  <a:moveTo>
                    <a:pt x="101" y="3"/>
                  </a:moveTo>
                  <a:cubicBezTo>
                    <a:pt x="100" y="3"/>
                    <a:pt x="100" y="2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1"/>
                    <a:pt x="100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lose/>
                  <a:moveTo>
                    <a:pt x="96" y="2"/>
                  </a:moveTo>
                  <a:cubicBezTo>
                    <a:pt x="96" y="1"/>
                    <a:pt x="96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8" y="1"/>
                    <a:pt x="98" y="1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6" y="3"/>
                    <a:pt x="96" y="2"/>
                    <a:pt x="96" y="2"/>
                  </a:cubicBezTo>
                  <a:close/>
                  <a:moveTo>
                    <a:pt x="92" y="2"/>
                  </a:moveTo>
                  <a:cubicBezTo>
                    <a:pt x="92" y="1"/>
                    <a:pt x="92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1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3"/>
                    <a:pt x="92" y="2"/>
                    <a:pt x="92" y="2"/>
                  </a:cubicBezTo>
                  <a:close/>
                  <a:moveTo>
                    <a:pt x="88" y="2"/>
                  </a:moveTo>
                  <a:cubicBezTo>
                    <a:pt x="88" y="1"/>
                    <a:pt x="88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90" y="1"/>
                    <a:pt x="90" y="1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8" y="3"/>
                    <a:pt x="88" y="2"/>
                    <a:pt x="88" y="2"/>
                  </a:cubicBezTo>
                  <a:close/>
                  <a:moveTo>
                    <a:pt x="84" y="2"/>
                  </a:moveTo>
                  <a:cubicBezTo>
                    <a:pt x="84" y="1"/>
                    <a:pt x="84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6" y="1"/>
                    <a:pt x="86" y="1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3"/>
                    <a:pt x="84" y="2"/>
                    <a:pt x="84" y="2"/>
                  </a:cubicBezTo>
                  <a:close/>
                  <a:moveTo>
                    <a:pt x="80" y="2"/>
                  </a:moveTo>
                  <a:cubicBezTo>
                    <a:pt x="80" y="1"/>
                    <a:pt x="80" y="1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1"/>
                    <a:pt x="82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2"/>
                    <a:pt x="80" y="2"/>
                  </a:cubicBezTo>
                  <a:close/>
                  <a:moveTo>
                    <a:pt x="77" y="3"/>
                  </a:moveTo>
                  <a:cubicBezTo>
                    <a:pt x="76" y="3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6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lose/>
                  <a:moveTo>
                    <a:pt x="72" y="2"/>
                  </a:moveTo>
                  <a:cubicBezTo>
                    <a:pt x="72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4" y="1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3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2" y="3"/>
                    <a:pt x="72" y="2"/>
                    <a:pt x="72" y="2"/>
                  </a:cubicBezTo>
                  <a:close/>
                  <a:moveTo>
                    <a:pt x="68" y="2"/>
                  </a:moveTo>
                  <a:cubicBezTo>
                    <a:pt x="68" y="1"/>
                    <a:pt x="68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70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2"/>
                    <a:pt x="68" y="2"/>
                  </a:cubicBezTo>
                  <a:close/>
                  <a:moveTo>
                    <a:pt x="65" y="3"/>
                  </a:moveTo>
                  <a:cubicBezTo>
                    <a:pt x="64" y="3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4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lose/>
                  <a:moveTo>
                    <a:pt x="60" y="2"/>
                  </a:moveTo>
                  <a:cubicBezTo>
                    <a:pt x="60" y="1"/>
                    <a:pt x="60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2" y="1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60" y="2"/>
                    <a:pt x="60" y="2"/>
                  </a:cubicBezTo>
                  <a:close/>
                  <a:moveTo>
                    <a:pt x="56" y="2"/>
                  </a:moveTo>
                  <a:cubicBezTo>
                    <a:pt x="56" y="1"/>
                    <a:pt x="56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8" y="1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6" y="3"/>
                    <a:pt x="56" y="2"/>
                    <a:pt x="56" y="2"/>
                  </a:cubicBezTo>
                  <a:close/>
                  <a:moveTo>
                    <a:pt x="53" y="3"/>
                  </a:moveTo>
                  <a:cubicBezTo>
                    <a:pt x="52" y="3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4" y="1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lose/>
                  <a:moveTo>
                    <a:pt x="48" y="2"/>
                  </a:moveTo>
                  <a:cubicBezTo>
                    <a:pt x="48" y="1"/>
                    <a:pt x="48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3"/>
                    <a:pt x="48" y="2"/>
                    <a:pt x="48" y="2"/>
                  </a:cubicBezTo>
                  <a:close/>
                  <a:moveTo>
                    <a:pt x="44" y="2"/>
                  </a:moveTo>
                  <a:cubicBezTo>
                    <a:pt x="44" y="1"/>
                    <a:pt x="44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2"/>
                    <a:pt x="44" y="2"/>
                    <a:pt x="44" y="2"/>
                  </a:cubicBezTo>
                  <a:close/>
                  <a:moveTo>
                    <a:pt x="40" y="1"/>
                  </a:moveTo>
                  <a:cubicBezTo>
                    <a:pt x="40" y="1"/>
                    <a:pt x="40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40" y="2"/>
                    <a:pt x="40" y="1"/>
                  </a:cubicBezTo>
                  <a:close/>
                  <a:moveTo>
                    <a:pt x="37" y="2"/>
                  </a:moveTo>
                  <a:cubicBezTo>
                    <a:pt x="36" y="2"/>
                    <a:pt x="36" y="2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lose/>
                  <a:moveTo>
                    <a:pt x="32" y="1"/>
                  </a:moveTo>
                  <a:cubicBezTo>
                    <a:pt x="32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1"/>
                  </a:cubicBezTo>
                  <a:close/>
                  <a:moveTo>
                    <a:pt x="28" y="1"/>
                  </a:moveTo>
                  <a:cubicBezTo>
                    <a:pt x="28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1"/>
                  </a:cubicBezTo>
                  <a:close/>
                  <a:moveTo>
                    <a:pt x="24" y="1"/>
                  </a:moveTo>
                  <a:cubicBezTo>
                    <a:pt x="24" y="1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1"/>
                  </a:cubicBezTo>
                  <a:close/>
                  <a:moveTo>
                    <a:pt x="20" y="1"/>
                  </a:moveTo>
                  <a:cubicBezTo>
                    <a:pt x="20" y="1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1"/>
                  </a:cubicBezTo>
                  <a:close/>
                  <a:moveTo>
                    <a:pt x="12" y="1"/>
                  </a:move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1"/>
                  </a:cubicBezTo>
                  <a:close/>
                  <a:moveTo>
                    <a:pt x="4" y="1"/>
                  </a:move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622"/>
            <p:cNvSpPr>
              <a:spLocks noEditPoints="1"/>
            </p:cNvSpPr>
            <p:nvPr/>
          </p:nvSpPr>
          <p:spPr bwMode="auto">
            <a:xfrm>
              <a:off x="7432908" y="3088250"/>
              <a:ext cx="2861654" cy="746993"/>
            </a:xfrm>
            <a:custGeom>
              <a:avLst/>
              <a:gdLst>
                <a:gd name="T0" fmla="*/ 2 w 150"/>
                <a:gd name="T1" fmla="*/ 39 h 39"/>
                <a:gd name="T2" fmla="*/ 6 w 150"/>
                <a:gd name="T3" fmla="*/ 36 h 39"/>
                <a:gd name="T4" fmla="*/ 8 w 150"/>
                <a:gd name="T5" fmla="*/ 36 h 39"/>
                <a:gd name="T6" fmla="*/ 9 w 150"/>
                <a:gd name="T7" fmla="*/ 37 h 39"/>
                <a:gd name="T8" fmla="*/ 14 w 150"/>
                <a:gd name="T9" fmla="*/ 35 h 39"/>
                <a:gd name="T10" fmla="*/ 17 w 150"/>
                <a:gd name="T11" fmla="*/ 33 h 39"/>
                <a:gd name="T12" fmla="*/ 17 w 150"/>
                <a:gd name="T13" fmla="*/ 35 h 39"/>
                <a:gd name="T14" fmla="*/ 21 w 150"/>
                <a:gd name="T15" fmla="*/ 34 h 39"/>
                <a:gd name="T16" fmla="*/ 24 w 150"/>
                <a:gd name="T17" fmla="*/ 31 h 39"/>
                <a:gd name="T18" fmla="*/ 24 w 150"/>
                <a:gd name="T19" fmla="*/ 32 h 39"/>
                <a:gd name="T20" fmla="*/ 29 w 150"/>
                <a:gd name="T21" fmla="*/ 32 h 39"/>
                <a:gd name="T22" fmla="*/ 33 w 150"/>
                <a:gd name="T23" fmla="*/ 30 h 39"/>
                <a:gd name="T24" fmla="*/ 35 w 150"/>
                <a:gd name="T25" fmla="*/ 29 h 39"/>
                <a:gd name="T26" fmla="*/ 36 w 150"/>
                <a:gd name="T27" fmla="*/ 30 h 39"/>
                <a:gd name="T28" fmla="*/ 41 w 150"/>
                <a:gd name="T29" fmla="*/ 28 h 39"/>
                <a:gd name="T30" fmla="*/ 44 w 150"/>
                <a:gd name="T31" fmla="*/ 26 h 39"/>
                <a:gd name="T32" fmla="*/ 44 w 150"/>
                <a:gd name="T33" fmla="*/ 28 h 39"/>
                <a:gd name="T34" fmla="*/ 48 w 150"/>
                <a:gd name="T35" fmla="*/ 27 h 39"/>
                <a:gd name="T36" fmla="*/ 52 w 150"/>
                <a:gd name="T37" fmla="*/ 24 h 39"/>
                <a:gd name="T38" fmla="*/ 51 w 150"/>
                <a:gd name="T39" fmla="*/ 25 h 39"/>
                <a:gd name="T40" fmla="*/ 56 w 150"/>
                <a:gd name="T41" fmla="*/ 25 h 39"/>
                <a:gd name="T42" fmla="*/ 61 w 150"/>
                <a:gd name="T43" fmla="*/ 23 h 39"/>
                <a:gd name="T44" fmla="*/ 62 w 150"/>
                <a:gd name="T45" fmla="*/ 22 h 39"/>
                <a:gd name="T46" fmla="*/ 63 w 150"/>
                <a:gd name="T47" fmla="*/ 23 h 39"/>
                <a:gd name="T48" fmla="*/ 68 w 150"/>
                <a:gd name="T49" fmla="*/ 21 h 39"/>
                <a:gd name="T50" fmla="*/ 71 w 150"/>
                <a:gd name="T51" fmla="*/ 19 h 39"/>
                <a:gd name="T52" fmla="*/ 71 w 150"/>
                <a:gd name="T53" fmla="*/ 21 h 39"/>
                <a:gd name="T54" fmla="*/ 75 w 150"/>
                <a:gd name="T55" fmla="*/ 20 h 39"/>
                <a:gd name="T56" fmla="*/ 79 w 150"/>
                <a:gd name="T57" fmla="*/ 17 h 39"/>
                <a:gd name="T58" fmla="*/ 78 w 150"/>
                <a:gd name="T59" fmla="*/ 19 h 39"/>
                <a:gd name="T60" fmla="*/ 83 w 150"/>
                <a:gd name="T61" fmla="*/ 18 h 39"/>
                <a:gd name="T62" fmla="*/ 88 w 150"/>
                <a:gd name="T63" fmla="*/ 16 h 39"/>
                <a:gd name="T64" fmla="*/ 89 w 150"/>
                <a:gd name="T65" fmla="*/ 16 h 39"/>
                <a:gd name="T66" fmla="*/ 90 w 150"/>
                <a:gd name="T67" fmla="*/ 16 h 39"/>
                <a:gd name="T68" fmla="*/ 95 w 150"/>
                <a:gd name="T69" fmla="*/ 14 h 39"/>
                <a:gd name="T70" fmla="*/ 98 w 150"/>
                <a:gd name="T71" fmla="*/ 13 h 39"/>
                <a:gd name="T72" fmla="*/ 98 w 150"/>
                <a:gd name="T73" fmla="*/ 15 h 39"/>
                <a:gd name="T74" fmla="*/ 102 w 150"/>
                <a:gd name="T75" fmla="*/ 14 h 39"/>
                <a:gd name="T76" fmla="*/ 106 w 150"/>
                <a:gd name="T77" fmla="*/ 11 h 39"/>
                <a:gd name="T78" fmla="*/ 105 w 150"/>
                <a:gd name="T79" fmla="*/ 12 h 39"/>
                <a:gd name="T80" fmla="*/ 110 w 150"/>
                <a:gd name="T81" fmla="*/ 12 h 39"/>
                <a:gd name="T82" fmla="*/ 115 w 150"/>
                <a:gd name="T83" fmla="*/ 9 h 39"/>
                <a:gd name="T84" fmla="*/ 117 w 150"/>
                <a:gd name="T85" fmla="*/ 9 h 39"/>
                <a:gd name="T86" fmla="*/ 118 w 150"/>
                <a:gd name="T87" fmla="*/ 10 h 39"/>
                <a:gd name="T88" fmla="*/ 122 w 150"/>
                <a:gd name="T89" fmla="*/ 7 h 39"/>
                <a:gd name="T90" fmla="*/ 125 w 150"/>
                <a:gd name="T91" fmla="*/ 6 h 39"/>
                <a:gd name="T92" fmla="*/ 125 w 150"/>
                <a:gd name="T93" fmla="*/ 8 h 39"/>
                <a:gd name="T94" fmla="*/ 129 w 150"/>
                <a:gd name="T95" fmla="*/ 7 h 39"/>
                <a:gd name="T96" fmla="*/ 133 w 150"/>
                <a:gd name="T97" fmla="*/ 4 h 39"/>
                <a:gd name="T98" fmla="*/ 132 w 150"/>
                <a:gd name="T99" fmla="*/ 5 h 39"/>
                <a:gd name="T100" fmla="*/ 137 w 150"/>
                <a:gd name="T101" fmla="*/ 5 h 39"/>
                <a:gd name="T102" fmla="*/ 142 w 150"/>
                <a:gd name="T103" fmla="*/ 3 h 39"/>
                <a:gd name="T104" fmla="*/ 144 w 150"/>
                <a:gd name="T105" fmla="*/ 2 h 39"/>
                <a:gd name="T106" fmla="*/ 145 w 150"/>
                <a:gd name="T107" fmla="*/ 3 h 39"/>
                <a:gd name="T108" fmla="*/ 149 w 150"/>
                <a:gd name="T10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39">
                  <a:moveTo>
                    <a:pt x="1" y="38"/>
                  </a:moveTo>
                  <a:cubicBezTo>
                    <a:pt x="0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2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8"/>
                    <a:pt x="1" y="38"/>
                  </a:cubicBezTo>
                  <a:close/>
                  <a:moveTo>
                    <a:pt x="4" y="37"/>
                  </a:moveTo>
                  <a:cubicBezTo>
                    <a:pt x="4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7"/>
                    <a:pt x="4" y="37"/>
                  </a:cubicBezTo>
                  <a:close/>
                  <a:moveTo>
                    <a:pt x="8" y="36"/>
                  </a:move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8" y="36"/>
                    <a:pt x="8" y="36"/>
                  </a:cubicBezTo>
                  <a:close/>
                  <a:moveTo>
                    <a:pt x="12" y="35"/>
                  </a:moveTo>
                  <a:cubicBezTo>
                    <a:pt x="12" y="35"/>
                    <a:pt x="12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4" y="3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lose/>
                  <a:moveTo>
                    <a:pt x="16" y="34"/>
                  </a:moveTo>
                  <a:cubicBezTo>
                    <a:pt x="16" y="34"/>
                    <a:pt x="16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3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6" y="35"/>
                    <a:pt x="16" y="34"/>
                  </a:cubicBezTo>
                  <a:close/>
                  <a:moveTo>
                    <a:pt x="20" y="33"/>
                  </a:moveTo>
                  <a:cubicBezTo>
                    <a:pt x="20" y="33"/>
                    <a:pt x="20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2" y="32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4"/>
                    <a:pt x="20" y="33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3"/>
                    <a:pt x="24" y="33"/>
                    <a:pt x="24" y="32"/>
                  </a:cubicBezTo>
                  <a:close/>
                  <a:moveTo>
                    <a:pt x="28" y="31"/>
                  </a:moveTo>
                  <a:cubicBezTo>
                    <a:pt x="27" y="31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8" y="31"/>
                  </a:cubicBezTo>
                  <a:close/>
                  <a:moveTo>
                    <a:pt x="31" y="30"/>
                  </a:moveTo>
                  <a:cubicBezTo>
                    <a:pt x="31" y="30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9"/>
                    <a:pt x="33" y="29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1" y="30"/>
                  </a:cubicBezTo>
                  <a:close/>
                  <a:moveTo>
                    <a:pt x="35" y="29"/>
                  </a:moveTo>
                  <a:cubicBezTo>
                    <a:pt x="35" y="29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7" y="28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5" y="30"/>
                    <a:pt x="35" y="29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1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39" y="29"/>
                    <a:pt x="39" y="28"/>
                  </a:cubicBezTo>
                  <a:close/>
                  <a:moveTo>
                    <a:pt x="43" y="27"/>
                  </a:moveTo>
                  <a:cubicBezTo>
                    <a:pt x="43" y="27"/>
                    <a:pt x="43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5" y="26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3" y="28"/>
                    <a:pt x="43" y="27"/>
                  </a:cubicBezTo>
                  <a:close/>
                  <a:moveTo>
                    <a:pt x="47" y="26"/>
                  </a:moveTo>
                  <a:cubicBezTo>
                    <a:pt x="47" y="26"/>
                    <a:pt x="47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9" y="25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7" y="27"/>
                    <a:pt x="47" y="27"/>
                    <a:pt x="47" y="26"/>
                  </a:cubicBezTo>
                  <a:close/>
                  <a:moveTo>
                    <a:pt x="51" y="25"/>
                  </a:moveTo>
                  <a:cubicBezTo>
                    <a:pt x="51" y="25"/>
                    <a:pt x="51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3" y="24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25"/>
                    <a:pt x="53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1" y="26"/>
                    <a:pt x="51" y="26"/>
                    <a:pt x="51" y="25"/>
                  </a:cubicBezTo>
                  <a:close/>
                  <a:moveTo>
                    <a:pt x="55" y="24"/>
                  </a:moveTo>
                  <a:cubicBezTo>
                    <a:pt x="55" y="24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3"/>
                    <a:pt x="57" y="23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5" y="25"/>
                    <a:pt x="55" y="25"/>
                    <a:pt x="55" y="24"/>
                  </a:cubicBezTo>
                  <a:close/>
                  <a:moveTo>
                    <a:pt x="59" y="23"/>
                  </a:moveTo>
                  <a:cubicBezTo>
                    <a:pt x="58" y="23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0" y="22"/>
                    <a:pt x="60" y="22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0" y="24"/>
                    <a:pt x="60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4"/>
                    <a:pt x="59" y="24"/>
                    <a:pt x="59" y="23"/>
                  </a:cubicBezTo>
                  <a:close/>
                  <a:moveTo>
                    <a:pt x="62" y="22"/>
                  </a:moveTo>
                  <a:cubicBezTo>
                    <a:pt x="62" y="22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1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2" y="22"/>
                  </a:cubicBezTo>
                  <a:close/>
                  <a:moveTo>
                    <a:pt x="66" y="22"/>
                  </a:moveTo>
                  <a:cubicBezTo>
                    <a:pt x="66" y="21"/>
                    <a:pt x="66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8" y="20"/>
                    <a:pt x="68" y="20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6" y="22"/>
                    <a:pt x="66" y="22"/>
                  </a:cubicBezTo>
                  <a:close/>
                  <a:moveTo>
                    <a:pt x="70" y="21"/>
                  </a:moveTo>
                  <a:cubicBezTo>
                    <a:pt x="70" y="20"/>
                    <a:pt x="70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2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lose/>
                  <a:moveTo>
                    <a:pt x="74" y="20"/>
                  </a:moveTo>
                  <a:cubicBezTo>
                    <a:pt x="74" y="19"/>
                    <a:pt x="74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6" y="19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20"/>
                    <a:pt x="76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4" y="20"/>
                    <a:pt x="74" y="20"/>
                  </a:cubicBezTo>
                  <a:close/>
                  <a:moveTo>
                    <a:pt x="78" y="19"/>
                  </a:moveTo>
                  <a:cubicBezTo>
                    <a:pt x="78" y="18"/>
                    <a:pt x="78" y="18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8" y="19"/>
                    <a:pt x="78" y="19"/>
                    <a:pt x="78" y="19"/>
                  </a:cubicBezTo>
                  <a:close/>
                  <a:moveTo>
                    <a:pt x="82" y="18"/>
                  </a:moveTo>
                  <a:cubicBezTo>
                    <a:pt x="82" y="17"/>
                    <a:pt x="82" y="17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3" y="16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8"/>
                    <a:pt x="84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2" y="18"/>
                    <a:pt x="82" y="18"/>
                    <a:pt x="82" y="18"/>
                  </a:cubicBezTo>
                  <a:close/>
                  <a:moveTo>
                    <a:pt x="86" y="17"/>
                  </a:moveTo>
                  <a:cubicBezTo>
                    <a:pt x="85" y="16"/>
                    <a:pt x="86" y="16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7" y="15"/>
                    <a:pt x="87" y="16"/>
                    <a:pt x="88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7"/>
                    <a:pt x="87" y="17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6" y="17"/>
                    <a:pt x="86" y="17"/>
                    <a:pt x="86" y="17"/>
                  </a:cubicBezTo>
                  <a:close/>
                  <a:moveTo>
                    <a:pt x="89" y="16"/>
                  </a:moveTo>
                  <a:cubicBezTo>
                    <a:pt x="89" y="15"/>
                    <a:pt x="90" y="15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1" y="14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90" y="16"/>
                    <a:pt x="89" y="16"/>
                  </a:cubicBezTo>
                  <a:close/>
                  <a:moveTo>
                    <a:pt x="93" y="15"/>
                  </a:moveTo>
                  <a:cubicBezTo>
                    <a:pt x="93" y="14"/>
                    <a:pt x="94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5" y="13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5"/>
                    <a:pt x="94" y="16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5"/>
                    <a:pt x="93" y="15"/>
                  </a:cubicBezTo>
                  <a:close/>
                  <a:moveTo>
                    <a:pt x="97" y="14"/>
                  </a:moveTo>
                  <a:cubicBezTo>
                    <a:pt x="97" y="13"/>
                    <a:pt x="97" y="13"/>
                    <a:pt x="98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8" y="12"/>
                    <a:pt x="99" y="13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4"/>
                    <a:pt x="99" y="14"/>
                    <a:pt x="98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5"/>
                    <a:pt x="97" y="14"/>
                    <a:pt x="97" y="14"/>
                  </a:cubicBezTo>
                  <a:close/>
                  <a:moveTo>
                    <a:pt x="101" y="13"/>
                  </a:moveTo>
                  <a:cubicBezTo>
                    <a:pt x="101" y="12"/>
                    <a:pt x="101" y="12"/>
                    <a:pt x="102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1"/>
                    <a:pt x="103" y="12"/>
                    <a:pt x="103" y="12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3" y="13"/>
                    <a:pt x="103" y="13"/>
                    <a:pt x="102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101" y="13"/>
                    <a:pt x="101" y="13"/>
                  </a:cubicBezTo>
                  <a:close/>
                  <a:moveTo>
                    <a:pt x="105" y="12"/>
                  </a:moveTo>
                  <a:cubicBezTo>
                    <a:pt x="105" y="11"/>
                    <a:pt x="105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0"/>
                    <a:pt x="107" y="11"/>
                    <a:pt x="107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2"/>
                    <a:pt x="107" y="12"/>
                    <a:pt x="106" y="13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5" y="13"/>
                    <a:pt x="105" y="12"/>
                    <a:pt x="105" y="12"/>
                  </a:cubicBezTo>
                  <a:close/>
                  <a:moveTo>
                    <a:pt x="109" y="11"/>
                  </a:moveTo>
                  <a:cubicBezTo>
                    <a:pt x="109" y="10"/>
                    <a:pt x="109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10"/>
                    <a:pt x="111" y="10"/>
                    <a:pt x="111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1"/>
                    <a:pt x="111" y="11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9" y="12"/>
                    <a:pt x="109" y="11"/>
                    <a:pt x="109" y="11"/>
                  </a:cubicBezTo>
                  <a:close/>
                  <a:moveTo>
                    <a:pt x="113" y="10"/>
                  </a:moveTo>
                  <a:cubicBezTo>
                    <a:pt x="113" y="9"/>
                    <a:pt x="113" y="9"/>
                    <a:pt x="113" y="9"/>
                  </a:cubicBezTo>
                  <a:cubicBezTo>
                    <a:pt x="113" y="9"/>
                    <a:pt x="113" y="9"/>
                    <a:pt x="113" y="9"/>
                  </a:cubicBezTo>
                  <a:cubicBezTo>
                    <a:pt x="114" y="9"/>
                    <a:pt x="115" y="9"/>
                    <a:pt x="115" y="9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5" y="10"/>
                    <a:pt x="114" y="11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3" y="11"/>
                    <a:pt x="113" y="10"/>
                    <a:pt x="113" y="10"/>
                  </a:cubicBezTo>
                  <a:close/>
                  <a:moveTo>
                    <a:pt x="117" y="9"/>
                  </a:moveTo>
                  <a:cubicBezTo>
                    <a:pt x="116" y="8"/>
                    <a:pt x="117" y="8"/>
                    <a:pt x="117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8" y="8"/>
                    <a:pt x="118" y="8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9"/>
                    <a:pt x="118" y="10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7" y="10"/>
                    <a:pt x="117" y="9"/>
                    <a:pt x="117" y="9"/>
                  </a:cubicBezTo>
                  <a:close/>
                  <a:moveTo>
                    <a:pt x="120" y="8"/>
                  </a:moveTo>
                  <a:cubicBezTo>
                    <a:pt x="120" y="7"/>
                    <a:pt x="121" y="7"/>
                    <a:pt x="121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8"/>
                    <a:pt x="122" y="9"/>
                    <a:pt x="122" y="9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22" y="9"/>
                    <a:pt x="121" y="9"/>
                    <a:pt x="121" y="9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1" y="9"/>
                    <a:pt x="121" y="8"/>
                    <a:pt x="120" y="8"/>
                  </a:cubicBezTo>
                  <a:close/>
                  <a:moveTo>
                    <a:pt x="124" y="7"/>
                  </a:moveTo>
                  <a:cubicBezTo>
                    <a:pt x="124" y="6"/>
                    <a:pt x="124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6" y="6"/>
                    <a:pt x="126" y="6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6" y="8"/>
                    <a:pt x="126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4" y="7"/>
                    <a:pt x="124" y="7"/>
                  </a:cubicBezTo>
                  <a:close/>
                  <a:moveTo>
                    <a:pt x="128" y="6"/>
                  </a:moveTo>
                  <a:cubicBezTo>
                    <a:pt x="128" y="6"/>
                    <a:pt x="128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30" y="5"/>
                    <a:pt x="130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8" y="6"/>
                    <a:pt x="128" y="6"/>
                  </a:cubicBezTo>
                  <a:close/>
                  <a:moveTo>
                    <a:pt x="132" y="5"/>
                  </a:moveTo>
                  <a:cubicBezTo>
                    <a:pt x="132" y="5"/>
                    <a:pt x="132" y="4"/>
                    <a:pt x="133" y="4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4"/>
                    <a:pt x="134" y="4"/>
                    <a:pt x="134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5"/>
                    <a:pt x="134" y="6"/>
                    <a:pt x="133" y="6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3" y="6"/>
                    <a:pt x="132" y="6"/>
                    <a:pt x="132" y="5"/>
                  </a:cubicBezTo>
                  <a:close/>
                  <a:moveTo>
                    <a:pt x="136" y="4"/>
                  </a:moveTo>
                  <a:cubicBezTo>
                    <a:pt x="136" y="4"/>
                    <a:pt x="136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8" y="3"/>
                    <a:pt x="138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4"/>
                    <a:pt x="138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6" y="5"/>
                    <a:pt x="136" y="5"/>
                    <a:pt x="136" y="4"/>
                  </a:cubicBezTo>
                  <a:close/>
                  <a:moveTo>
                    <a:pt x="140" y="3"/>
                  </a:moveTo>
                  <a:cubicBezTo>
                    <a:pt x="140" y="3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1" y="2"/>
                    <a:pt x="142" y="2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2" y="3"/>
                    <a:pt x="142" y="4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0" y="4"/>
                    <a:pt x="140" y="4"/>
                    <a:pt x="140" y="3"/>
                  </a:cubicBezTo>
                  <a:close/>
                  <a:moveTo>
                    <a:pt x="144" y="2"/>
                  </a:moveTo>
                  <a:cubicBezTo>
                    <a:pt x="143" y="2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5" y="1"/>
                    <a:pt x="145" y="1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3"/>
                    <a:pt x="144" y="3"/>
                    <a:pt x="144" y="2"/>
                  </a:cubicBezTo>
                  <a:close/>
                  <a:moveTo>
                    <a:pt x="147" y="1"/>
                  </a:moveTo>
                  <a:cubicBezTo>
                    <a:pt x="147" y="1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49" y="0"/>
                    <a:pt x="149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0" y="1"/>
                    <a:pt x="149" y="2"/>
                    <a:pt x="149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9" y="2"/>
                    <a:pt x="149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2"/>
                    <a:pt x="148" y="2"/>
                    <a:pt x="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624"/>
            <p:cNvSpPr>
              <a:spLocks noEditPoints="1"/>
            </p:cNvSpPr>
            <p:nvPr/>
          </p:nvSpPr>
          <p:spPr bwMode="auto">
            <a:xfrm>
              <a:off x="7451622" y="3816529"/>
              <a:ext cx="2842940" cy="38987"/>
            </a:xfrm>
            <a:custGeom>
              <a:avLst/>
              <a:gdLst>
                <a:gd name="T0" fmla="*/ 149 w 149"/>
                <a:gd name="T1" fmla="*/ 1 h 2"/>
                <a:gd name="T2" fmla="*/ 144 w 149"/>
                <a:gd name="T3" fmla="*/ 0 h 2"/>
                <a:gd name="T4" fmla="*/ 144 w 149"/>
                <a:gd name="T5" fmla="*/ 2 h 2"/>
                <a:gd name="T6" fmla="*/ 141 w 149"/>
                <a:gd name="T7" fmla="*/ 1 h 2"/>
                <a:gd name="T8" fmla="*/ 135 w 149"/>
                <a:gd name="T9" fmla="*/ 1 h 2"/>
                <a:gd name="T10" fmla="*/ 136 w 149"/>
                <a:gd name="T11" fmla="*/ 2 h 2"/>
                <a:gd name="T12" fmla="*/ 132 w 149"/>
                <a:gd name="T13" fmla="*/ 0 h 2"/>
                <a:gd name="T14" fmla="*/ 131 w 149"/>
                <a:gd name="T15" fmla="*/ 1 h 2"/>
                <a:gd name="T16" fmla="*/ 129 w 149"/>
                <a:gd name="T17" fmla="*/ 1 h 2"/>
                <a:gd name="T18" fmla="*/ 124 w 149"/>
                <a:gd name="T19" fmla="*/ 0 h 2"/>
                <a:gd name="T20" fmla="*/ 124 w 149"/>
                <a:gd name="T21" fmla="*/ 2 h 2"/>
                <a:gd name="T22" fmla="*/ 121 w 149"/>
                <a:gd name="T23" fmla="*/ 1 h 2"/>
                <a:gd name="T24" fmla="*/ 115 w 149"/>
                <a:gd name="T25" fmla="*/ 1 h 2"/>
                <a:gd name="T26" fmla="*/ 116 w 149"/>
                <a:gd name="T27" fmla="*/ 2 h 2"/>
                <a:gd name="T28" fmla="*/ 112 w 149"/>
                <a:gd name="T29" fmla="*/ 0 h 2"/>
                <a:gd name="T30" fmla="*/ 111 w 149"/>
                <a:gd name="T31" fmla="*/ 1 h 2"/>
                <a:gd name="T32" fmla="*/ 109 w 149"/>
                <a:gd name="T33" fmla="*/ 1 h 2"/>
                <a:gd name="T34" fmla="*/ 104 w 149"/>
                <a:gd name="T35" fmla="*/ 0 h 2"/>
                <a:gd name="T36" fmla="*/ 104 w 149"/>
                <a:gd name="T37" fmla="*/ 2 h 2"/>
                <a:gd name="T38" fmla="*/ 101 w 149"/>
                <a:gd name="T39" fmla="*/ 1 h 2"/>
                <a:gd name="T40" fmla="*/ 95 w 149"/>
                <a:gd name="T41" fmla="*/ 1 h 2"/>
                <a:gd name="T42" fmla="*/ 96 w 149"/>
                <a:gd name="T43" fmla="*/ 2 h 2"/>
                <a:gd name="T44" fmla="*/ 92 w 149"/>
                <a:gd name="T45" fmla="*/ 0 h 2"/>
                <a:gd name="T46" fmla="*/ 91 w 149"/>
                <a:gd name="T47" fmla="*/ 1 h 2"/>
                <a:gd name="T48" fmla="*/ 89 w 149"/>
                <a:gd name="T49" fmla="*/ 1 h 2"/>
                <a:gd name="T50" fmla="*/ 84 w 149"/>
                <a:gd name="T51" fmla="*/ 0 h 2"/>
                <a:gd name="T52" fmla="*/ 84 w 149"/>
                <a:gd name="T53" fmla="*/ 2 h 2"/>
                <a:gd name="T54" fmla="*/ 81 w 149"/>
                <a:gd name="T55" fmla="*/ 1 h 2"/>
                <a:gd name="T56" fmla="*/ 75 w 149"/>
                <a:gd name="T57" fmla="*/ 1 h 2"/>
                <a:gd name="T58" fmla="*/ 76 w 149"/>
                <a:gd name="T59" fmla="*/ 2 h 2"/>
                <a:gd name="T60" fmla="*/ 72 w 149"/>
                <a:gd name="T61" fmla="*/ 0 h 2"/>
                <a:gd name="T62" fmla="*/ 71 w 149"/>
                <a:gd name="T63" fmla="*/ 1 h 2"/>
                <a:gd name="T64" fmla="*/ 69 w 149"/>
                <a:gd name="T65" fmla="*/ 1 h 2"/>
                <a:gd name="T66" fmla="*/ 64 w 149"/>
                <a:gd name="T67" fmla="*/ 0 h 2"/>
                <a:gd name="T68" fmla="*/ 64 w 149"/>
                <a:gd name="T69" fmla="*/ 2 h 2"/>
                <a:gd name="T70" fmla="*/ 61 w 149"/>
                <a:gd name="T71" fmla="*/ 1 h 2"/>
                <a:gd name="T72" fmla="*/ 55 w 149"/>
                <a:gd name="T73" fmla="*/ 1 h 2"/>
                <a:gd name="T74" fmla="*/ 56 w 149"/>
                <a:gd name="T75" fmla="*/ 2 h 2"/>
                <a:gd name="T76" fmla="*/ 52 w 149"/>
                <a:gd name="T77" fmla="*/ 0 h 2"/>
                <a:gd name="T78" fmla="*/ 51 w 149"/>
                <a:gd name="T79" fmla="*/ 1 h 2"/>
                <a:gd name="T80" fmla="*/ 49 w 149"/>
                <a:gd name="T81" fmla="*/ 1 h 2"/>
                <a:gd name="T82" fmla="*/ 44 w 149"/>
                <a:gd name="T83" fmla="*/ 0 h 2"/>
                <a:gd name="T84" fmla="*/ 44 w 149"/>
                <a:gd name="T85" fmla="*/ 2 h 2"/>
                <a:gd name="T86" fmla="*/ 41 w 149"/>
                <a:gd name="T87" fmla="*/ 1 h 2"/>
                <a:gd name="T88" fmla="*/ 35 w 149"/>
                <a:gd name="T89" fmla="*/ 1 h 2"/>
                <a:gd name="T90" fmla="*/ 37 w 149"/>
                <a:gd name="T91" fmla="*/ 2 h 2"/>
                <a:gd name="T92" fmla="*/ 33 w 149"/>
                <a:gd name="T93" fmla="*/ 0 h 2"/>
                <a:gd name="T94" fmla="*/ 32 w 149"/>
                <a:gd name="T95" fmla="*/ 1 h 2"/>
                <a:gd name="T96" fmla="*/ 30 w 149"/>
                <a:gd name="T97" fmla="*/ 1 h 2"/>
                <a:gd name="T98" fmla="*/ 25 w 149"/>
                <a:gd name="T99" fmla="*/ 0 h 2"/>
                <a:gd name="T100" fmla="*/ 25 w 149"/>
                <a:gd name="T101" fmla="*/ 2 h 2"/>
                <a:gd name="T102" fmla="*/ 22 w 149"/>
                <a:gd name="T103" fmla="*/ 1 h 2"/>
                <a:gd name="T104" fmla="*/ 16 w 149"/>
                <a:gd name="T105" fmla="*/ 1 h 2"/>
                <a:gd name="T106" fmla="*/ 17 w 149"/>
                <a:gd name="T107" fmla="*/ 2 h 2"/>
                <a:gd name="T108" fmla="*/ 13 w 149"/>
                <a:gd name="T109" fmla="*/ 0 h 2"/>
                <a:gd name="T110" fmla="*/ 12 w 149"/>
                <a:gd name="T111" fmla="*/ 1 h 2"/>
                <a:gd name="T112" fmla="*/ 10 w 149"/>
                <a:gd name="T113" fmla="*/ 1 h 2"/>
                <a:gd name="T114" fmla="*/ 5 w 149"/>
                <a:gd name="T115" fmla="*/ 0 h 2"/>
                <a:gd name="T116" fmla="*/ 5 w 149"/>
                <a:gd name="T117" fmla="*/ 2 h 2"/>
                <a:gd name="T118" fmla="*/ 2 w 149"/>
                <a:gd name="T1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9" h="2">
                  <a:moveTo>
                    <a:pt x="147" y="1"/>
                  </a:moveTo>
                  <a:cubicBezTo>
                    <a:pt x="147" y="0"/>
                    <a:pt x="147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0"/>
                    <a:pt x="149" y="0"/>
                    <a:pt x="149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49" y="1"/>
                    <a:pt x="149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7" y="2"/>
                    <a:pt x="147" y="1"/>
                    <a:pt x="147" y="1"/>
                  </a:cubicBezTo>
                  <a:close/>
                  <a:moveTo>
                    <a:pt x="143" y="1"/>
                  </a:moveTo>
                  <a:cubicBezTo>
                    <a:pt x="143" y="0"/>
                    <a:pt x="143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45" y="2"/>
                    <a:pt x="144" y="2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2"/>
                    <a:pt x="143" y="1"/>
                    <a:pt x="143" y="1"/>
                  </a:cubicBezTo>
                  <a:close/>
                  <a:moveTo>
                    <a:pt x="139" y="1"/>
                  </a:moveTo>
                  <a:cubicBezTo>
                    <a:pt x="139" y="0"/>
                    <a:pt x="139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1" y="0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1"/>
                    <a:pt x="141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39" y="2"/>
                    <a:pt x="139" y="1"/>
                    <a:pt x="139" y="1"/>
                  </a:cubicBezTo>
                  <a:close/>
                  <a:moveTo>
                    <a:pt x="135" y="1"/>
                  </a:moveTo>
                  <a:cubicBezTo>
                    <a:pt x="135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7" y="0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2"/>
                    <a:pt x="136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6" y="2"/>
                    <a:pt x="135" y="1"/>
                    <a:pt x="135" y="1"/>
                  </a:cubicBezTo>
                  <a:close/>
                  <a:moveTo>
                    <a:pt x="131" y="1"/>
                  </a:moveTo>
                  <a:cubicBezTo>
                    <a:pt x="131" y="0"/>
                    <a:pt x="132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3" y="0"/>
                    <a:pt x="133" y="0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2"/>
                    <a:pt x="132" y="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2" y="2"/>
                    <a:pt x="131" y="1"/>
                    <a:pt x="131" y="1"/>
                  </a:cubicBezTo>
                  <a:close/>
                  <a:moveTo>
                    <a:pt x="127" y="1"/>
                  </a:moveTo>
                  <a:cubicBezTo>
                    <a:pt x="127" y="0"/>
                    <a:pt x="128" y="0"/>
                    <a:pt x="12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9" y="0"/>
                    <a:pt x="129" y="0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29" y="2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2"/>
                    <a:pt x="127" y="1"/>
                    <a:pt x="127" y="1"/>
                  </a:cubicBezTo>
                  <a:close/>
                  <a:moveTo>
                    <a:pt x="123" y="1"/>
                  </a:moveTo>
                  <a:cubicBezTo>
                    <a:pt x="123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5" y="0"/>
                    <a:pt x="125" y="0"/>
                    <a:pt x="125" y="1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5" y="1"/>
                    <a:pt x="125" y="2"/>
                    <a:pt x="124" y="2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2"/>
                    <a:pt x="123" y="1"/>
                    <a:pt x="123" y="1"/>
                  </a:cubicBezTo>
                  <a:close/>
                  <a:moveTo>
                    <a:pt x="119" y="1"/>
                  </a:moveTo>
                  <a:cubicBezTo>
                    <a:pt x="119" y="0"/>
                    <a:pt x="120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0"/>
                    <a:pt x="121" y="0"/>
                    <a:pt x="121" y="1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21" y="1"/>
                    <a:pt x="121" y="2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2"/>
                    <a:pt x="119" y="1"/>
                    <a:pt x="119" y="1"/>
                  </a:cubicBezTo>
                  <a:close/>
                  <a:moveTo>
                    <a:pt x="115" y="1"/>
                  </a:moveTo>
                  <a:cubicBezTo>
                    <a:pt x="115" y="0"/>
                    <a:pt x="116" y="0"/>
                    <a:pt x="116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7" y="0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1"/>
                    <a:pt x="117" y="2"/>
                    <a:pt x="116" y="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6" y="2"/>
                    <a:pt x="115" y="1"/>
                    <a:pt x="115" y="1"/>
                  </a:cubicBezTo>
                  <a:close/>
                  <a:moveTo>
                    <a:pt x="111" y="1"/>
                  </a:moveTo>
                  <a:cubicBezTo>
                    <a:pt x="111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3" y="0"/>
                    <a:pt x="113" y="0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1" y="1"/>
                    <a:pt x="111" y="1"/>
                  </a:cubicBezTo>
                  <a:close/>
                  <a:moveTo>
                    <a:pt x="107" y="1"/>
                  </a:moveTo>
                  <a:cubicBezTo>
                    <a:pt x="107" y="0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09" y="0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2"/>
                    <a:pt x="108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8" y="2"/>
                    <a:pt x="107" y="1"/>
                    <a:pt x="107" y="1"/>
                  </a:cubicBezTo>
                  <a:close/>
                  <a:moveTo>
                    <a:pt x="103" y="1"/>
                  </a:moveTo>
                  <a:cubicBezTo>
                    <a:pt x="103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0"/>
                    <a:pt x="105" y="0"/>
                    <a:pt x="105" y="1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105" y="1"/>
                    <a:pt x="105" y="2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2"/>
                    <a:pt x="103" y="1"/>
                    <a:pt x="103" y="1"/>
                  </a:cubicBezTo>
                  <a:close/>
                  <a:moveTo>
                    <a:pt x="99" y="1"/>
                  </a:moveTo>
                  <a:cubicBezTo>
                    <a:pt x="99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2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2"/>
                    <a:pt x="99" y="1"/>
                    <a:pt x="99" y="1"/>
                  </a:cubicBezTo>
                  <a:close/>
                  <a:moveTo>
                    <a:pt x="95" y="1"/>
                  </a:moveTo>
                  <a:cubicBezTo>
                    <a:pt x="95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97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5" y="1"/>
                    <a:pt x="95" y="1"/>
                  </a:cubicBezTo>
                  <a:close/>
                  <a:moveTo>
                    <a:pt x="91" y="1"/>
                  </a:moveTo>
                  <a:cubicBezTo>
                    <a:pt x="91" y="0"/>
                    <a:pt x="92" y="0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3" y="0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93" y="2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2"/>
                    <a:pt x="91" y="1"/>
                    <a:pt x="91" y="1"/>
                  </a:cubicBezTo>
                  <a:close/>
                  <a:moveTo>
                    <a:pt x="87" y="1"/>
                  </a:moveTo>
                  <a:cubicBezTo>
                    <a:pt x="87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9" y="0"/>
                    <a:pt x="89" y="0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89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7" y="1"/>
                    <a:pt x="87" y="1"/>
                  </a:cubicBezTo>
                  <a:close/>
                  <a:moveTo>
                    <a:pt x="83" y="1"/>
                  </a:move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2"/>
                    <a:pt x="83" y="1"/>
                    <a:pt x="83" y="1"/>
                  </a:cubicBezTo>
                  <a:close/>
                  <a:moveTo>
                    <a:pt x="79" y="1"/>
                  </a:moveTo>
                  <a:cubicBezTo>
                    <a:pt x="79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1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2"/>
                    <a:pt x="79" y="1"/>
                    <a:pt x="79" y="1"/>
                  </a:cubicBezTo>
                  <a:close/>
                  <a:moveTo>
                    <a:pt x="75" y="1"/>
                  </a:moveTo>
                  <a:cubicBezTo>
                    <a:pt x="75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7" y="0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5" y="1"/>
                    <a:pt x="75" y="1"/>
                  </a:cubicBezTo>
                  <a:close/>
                  <a:moveTo>
                    <a:pt x="71" y="1"/>
                  </a:moveTo>
                  <a:cubicBezTo>
                    <a:pt x="71" y="0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3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lose/>
                  <a:moveTo>
                    <a:pt x="67" y="1"/>
                  </a:moveTo>
                  <a:cubicBezTo>
                    <a:pt x="67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7" y="1"/>
                    <a:pt x="67" y="1"/>
                  </a:cubicBezTo>
                  <a:close/>
                  <a:moveTo>
                    <a:pt x="63" y="1"/>
                  </a:moveTo>
                  <a:cubicBezTo>
                    <a:pt x="63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63" y="1"/>
                    <a:pt x="63" y="1"/>
                  </a:cubicBezTo>
                  <a:close/>
                  <a:moveTo>
                    <a:pt x="59" y="1"/>
                  </a:moveTo>
                  <a:cubicBezTo>
                    <a:pt x="59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0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59" y="1"/>
                    <a:pt x="59" y="1"/>
                  </a:cubicBezTo>
                  <a:close/>
                  <a:moveTo>
                    <a:pt x="55" y="1"/>
                  </a:moveTo>
                  <a:cubicBezTo>
                    <a:pt x="55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5" y="1"/>
                    <a:pt x="55" y="1"/>
                  </a:cubicBezTo>
                  <a:close/>
                  <a:moveTo>
                    <a:pt x="51" y="1"/>
                  </a:moveTo>
                  <a:cubicBezTo>
                    <a:pt x="51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1" y="1"/>
                    <a:pt x="51" y="1"/>
                  </a:cubicBezTo>
                  <a:close/>
                  <a:moveTo>
                    <a:pt x="47" y="1"/>
                  </a:moveTo>
                  <a:cubicBezTo>
                    <a:pt x="47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7" y="1"/>
                    <a:pt x="47" y="1"/>
                  </a:cubicBezTo>
                  <a:close/>
                  <a:moveTo>
                    <a:pt x="43" y="1"/>
                  </a:moveTo>
                  <a:cubicBezTo>
                    <a:pt x="43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1"/>
                    <a:pt x="43" y="1"/>
                  </a:cubicBezTo>
                  <a:close/>
                  <a:moveTo>
                    <a:pt x="39" y="1"/>
                  </a:move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1"/>
                    <a:pt x="39" y="1"/>
                  </a:cubicBezTo>
                  <a:close/>
                  <a:moveTo>
                    <a:pt x="35" y="1"/>
                  </a:moveTo>
                  <a:cubicBezTo>
                    <a:pt x="35" y="0"/>
                    <a:pt x="36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5" y="1"/>
                    <a:pt x="35" y="1"/>
                  </a:cubicBezTo>
                  <a:close/>
                  <a:moveTo>
                    <a:pt x="32" y="1"/>
                  </a:move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1"/>
                    <a:pt x="32" y="1"/>
                  </a:cubicBezTo>
                  <a:close/>
                  <a:moveTo>
                    <a:pt x="28" y="1"/>
                  </a:moveTo>
                  <a:cubicBezTo>
                    <a:pt x="28" y="0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lose/>
                  <a:moveTo>
                    <a:pt x="24" y="1"/>
                  </a:moveTo>
                  <a:cubicBezTo>
                    <a:pt x="24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1"/>
                    <a:pt x="24" y="1"/>
                  </a:cubicBezTo>
                  <a:close/>
                  <a:moveTo>
                    <a:pt x="20" y="1"/>
                  </a:move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1"/>
                    <a:pt x="20" y="1"/>
                  </a:cubicBezTo>
                  <a:close/>
                  <a:moveTo>
                    <a:pt x="16" y="1"/>
                  </a:move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lose/>
                  <a:moveTo>
                    <a:pt x="12" y="1"/>
                  </a:move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1"/>
                    <a:pt x="12" y="1"/>
                  </a:cubicBezTo>
                  <a:close/>
                  <a:moveTo>
                    <a:pt x="8" y="1"/>
                  </a:move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lose/>
                  <a:moveTo>
                    <a:pt x="4" y="1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626"/>
            <p:cNvSpPr>
              <a:spLocks noEditPoints="1"/>
            </p:cNvSpPr>
            <p:nvPr/>
          </p:nvSpPr>
          <p:spPr bwMode="auto">
            <a:xfrm>
              <a:off x="6784163" y="3816529"/>
              <a:ext cx="3510400" cy="824967"/>
            </a:xfrm>
            <a:custGeom>
              <a:avLst/>
              <a:gdLst>
                <a:gd name="T0" fmla="*/ 2 w 184"/>
                <a:gd name="T1" fmla="*/ 43 h 43"/>
                <a:gd name="T2" fmla="*/ 6 w 184"/>
                <a:gd name="T3" fmla="*/ 43 h 43"/>
                <a:gd name="T4" fmla="*/ 10 w 184"/>
                <a:gd name="T5" fmla="*/ 41 h 43"/>
                <a:gd name="T6" fmla="*/ 13 w 184"/>
                <a:gd name="T7" fmla="*/ 39 h 43"/>
                <a:gd name="T8" fmla="*/ 12 w 184"/>
                <a:gd name="T9" fmla="*/ 40 h 43"/>
                <a:gd name="T10" fmla="*/ 17 w 184"/>
                <a:gd name="T11" fmla="*/ 40 h 43"/>
                <a:gd name="T12" fmla="*/ 21 w 184"/>
                <a:gd name="T13" fmla="*/ 39 h 43"/>
                <a:gd name="T14" fmla="*/ 26 w 184"/>
                <a:gd name="T15" fmla="*/ 37 h 43"/>
                <a:gd name="T16" fmla="*/ 28 w 184"/>
                <a:gd name="T17" fmla="*/ 35 h 43"/>
                <a:gd name="T18" fmla="*/ 28 w 184"/>
                <a:gd name="T19" fmla="*/ 37 h 43"/>
                <a:gd name="T20" fmla="*/ 32 w 184"/>
                <a:gd name="T21" fmla="*/ 36 h 43"/>
                <a:gd name="T22" fmla="*/ 37 w 184"/>
                <a:gd name="T23" fmla="*/ 36 h 43"/>
                <a:gd name="T24" fmla="*/ 41 w 184"/>
                <a:gd name="T25" fmla="*/ 34 h 43"/>
                <a:gd name="T26" fmla="*/ 44 w 184"/>
                <a:gd name="T27" fmla="*/ 32 h 43"/>
                <a:gd name="T28" fmla="*/ 43 w 184"/>
                <a:gd name="T29" fmla="*/ 33 h 43"/>
                <a:gd name="T30" fmla="*/ 48 w 184"/>
                <a:gd name="T31" fmla="*/ 33 h 43"/>
                <a:gd name="T32" fmla="*/ 52 w 184"/>
                <a:gd name="T33" fmla="*/ 32 h 43"/>
                <a:gd name="T34" fmla="*/ 57 w 184"/>
                <a:gd name="T35" fmla="*/ 30 h 43"/>
                <a:gd name="T36" fmla="*/ 59 w 184"/>
                <a:gd name="T37" fmla="*/ 28 h 43"/>
                <a:gd name="T38" fmla="*/ 59 w 184"/>
                <a:gd name="T39" fmla="*/ 30 h 43"/>
                <a:gd name="T40" fmla="*/ 63 w 184"/>
                <a:gd name="T41" fmla="*/ 30 h 43"/>
                <a:gd name="T42" fmla="*/ 67 w 184"/>
                <a:gd name="T43" fmla="*/ 29 h 43"/>
                <a:gd name="T44" fmla="*/ 72 w 184"/>
                <a:gd name="T45" fmla="*/ 27 h 43"/>
                <a:gd name="T46" fmla="*/ 75 w 184"/>
                <a:gd name="T47" fmla="*/ 25 h 43"/>
                <a:gd name="T48" fmla="*/ 74 w 184"/>
                <a:gd name="T49" fmla="*/ 26 h 43"/>
                <a:gd name="T50" fmla="*/ 79 w 184"/>
                <a:gd name="T51" fmla="*/ 26 h 43"/>
                <a:gd name="T52" fmla="*/ 83 w 184"/>
                <a:gd name="T53" fmla="*/ 25 h 43"/>
                <a:gd name="T54" fmla="*/ 88 w 184"/>
                <a:gd name="T55" fmla="*/ 23 h 43"/>
                <a:gd name="T56" fmla="*/ 90 w 184"/>
                <a:gd name="T57" fmla="*/ 21 h 43"/>
                <a:gd name="T58" fmla="*/ 89 w 184"/>
                <a:gd name="T59" fmla="*/ 23 h 43"/>
                <a:gd name="T60" fmla="*/ 94 w 184"/>
                <a:gd name="T61" fmla="*/ 23 h 43"/>
                <a:gd name="T62" fmla="*/ 98 w 184"/>
                <a:gd name="T63" fmla="*/ 22 h 43"/>
                <a:gd name="T64" fmla="*/ 103 w 184"/>
                <a:gd name="T65" fmla="*/ 20 h 43"/>
                <a:gd name="T66" fmla="*/ 106 w 184"/>
                <a:gd name="T67" fmla="*/ 18 h 43"/>
                <a:gd name="T68" fmla="*/ 105 w 184"/>
                <a:gd name="T69" fmla="*/ 19 h 43"/>
                <a:gd name="T70" fmla="*/ 110 w 184"/>
                <a:gd name="T71" fmla="*/ 19 h 43"/>
                <a:gd name="T72" fmla="*/ 114 w 184"/>
                <a:gd name="T73" fmla="*/ 18 h 43"/>
                <a:gd name="T74" fmla="*/ 118 w 184"/>
                <a:gd name="T75" fmla="*/ 16 h 43"/>
                <a:gd name="T76" fmla="*/ 121 w 184"/>
                <a:gd name="T77" fmla="*/ 14 h 43"/>
                <a:gd name="T78" fmla="*/ 120 w 184"/>
                <a:gd name="T79" fmla="*/ 16 h 43"/>
                <a:gd name="T80" fmla="*/ 125 w 184"/>
                <a:gd name="T81" fmla="*/ 16 h 43"/>
                <a:gd name="T82" fmla="*/ 129 w 184"/>
                <a:gd name="T83" fmla="*/ 15 h 43"/>
                <a:gd name="T84" fmla="*/ 134 w 184"/>
                <a:gd name="T85" fmla="*/ 13 h 43"/>
                <a:gd name="T86" fmla="*/ 137 w 184"/>
                <a:gd name="T87" fmla="*/ 11 h 43"/>
                <a:gd name="T88" fmla="*/ 136 w 184"/>
                <a:gd name="T89" fmla="*/ 12 h 43"/>
                <a:gd name="T90" fmla="*/ 141 w 184"/>
                <a:gd name="T91" fmla="*/ 12 h 43"/>
                <a:gd name="T92" fmla="*/ 145 w 184"/>
                <a:gd name="T93" fmla="*/ 11 h 43"/>
                <a:gd name="T94" fmla="*/ 149 w 184"/>
                <a:gd name="T95" fmla="*/ 9 h 43"/>
                <a:gd name="T96" fmla="*/ 152 w 184"/>
                <a:gd name="T97" fmla="*/ 8 h 43"/>
                <a:gd name="T98" fmla="*/ 151 w 184"/>
                <a:gd name="T99" fmla="*/ 9 h 43"/>
                <a:gd name="T100" fmla="*/ 156 w 184"/>
                <a:gd name="T101" fmla="*/ 9 h 43"/>
                <a:gd name="T102" fmla="*/ 160 w 184"/>
                <a:gd name="T103" fmla="*/ 8 h 43"/>
                <a:gd name="T104" fmla="*/ 165 w 184"/>
                <a:gd name="T105" fmla="*/ 6 h 43"/>
                <a:gd name="T106" fmla="*/ 167 w 184"/>
                <a:gd name="T107" fmla="*/ 4 h 43"/>
                <a:gd name="T108" fmla="*/ 167 w 184"/>
                <a:gd name="T109" fmla="*/ 5 h 43"/>
                <a:gd name="T110" fmla="*/ 172 w 184"/>
                <a:gd name="T111" fmla="*/ 5 h 43"/>
                <a:gd name="T112" fmla="*/ 176 w 184"/>
                <a:gd name="T113" fmla="*/ 4 h 43"/>
                <a:gd name="T114" fmla="*/ 180 w 184"/>
                <a:gd name="T115" fmla="*/ 2 h 43"/>
                <a:gd name="T116" fmla="*/ 183 w 184"/>
                <a:gd name="T117" fmla="*/ 1 h 43"/>
                <a:gd name="T118" fmla="*/ 182 w 184"/>
                <a:gd name="T119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4" h="43">
                  <a:moveTo>
                    <a:pt x="1" y="43"/>
                  </a:moveTo>
                  <a:cubicBezTo>
                    <a:pt x="0" y="42"/>
                    <a:pt x="1" y="42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" y="43"/>
                    <a:pt x="1" y="43"/>
                    <a:pt x="1" y="43"/>
                  </a:cubicBezTo>
                  <a:close/>
                  <a:moveTo>
                    <a:pt x="4" y="42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2"/>
                    <a:pt x="4" y="42"/>
                  </a:cubicBezTo>
                  <a:close/>
                  <a:moveTo>
                    <a:pt x="8" y="41"/>
                  </a:moveTo>
                  <a:cubicBezTo>
                    <a:pt x="8" y="40"/>
                    <a:pt x="8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40"/>
                    <a:pt x="10" y="40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8" y="41"/>
                    <a:pt x="8" y="41"/>
                  </a:cubicBezTo>
                  <a:close/>
                  <a:moveTo>
                    <a:pt x="12" y="40"/>
                  </a:moveTo>
                  <a:cubicBezTo>
                    <a:pt x="12" y="40"/>
                    <a:pt x="12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4" y="39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2" y="41"/>
                    <a:pt x="12" y="40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8" y="38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6" y="40"/>
                    <a:pt x="16" y="39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2" y="37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8"/>
                  </a:cubicBezTo>
                  <a:close/>
                  <a:moveTo>
                    <a:pt x="24" y="37"/>
                  </a:move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6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8"/>
                    <a:pt x="24" y="38"/>
                    <a:pt x="24" y="37"/>
                  </a:cubicBezTo>
                  <a:close/>
                  <a:moveTo>
                    <a:pt x="28" y="37"/>
                  </a:moveTo>
                  <a:cubicBezTo>
                    <a:pt x="27" y="36"/>
                    <a:pt x="28" y="36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9" y="35"/>
                    <a:pt x="29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8" y="37"/>
                    <a:pt x="28" y="37"/>
                    <a:pt x="28" y="37"/>
                  </a:cubicBezTo>
                  <a:close/>
                  <a:moveTo>
                    <a:pt x="31" y="36"/>
                  </a:moveTo>
                  <a:cubicBezTo>
                    <a:pt x="31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4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1" y="36"/>
                  </a:cubicBezTo>
                  <a:close/>
                  <a:moveTo>
                    <a:pt x="35" y="35"/>
                  </a:moveTo>
                  <a:cubicBezTo>
                    <a:pt x="35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5"/>
                    <a:pt x="37" y="35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5" y="35"/>
                    <a:pt x="35" y="35"/>
                  </a:cubicBezTo>
                  <a:close/>
                  <a:moveTo>
                    <a:pt x="39" y="34"/>
                  </a:moveTo>
                  <a:cubicBezTo>
                    <a:pt x="39" y="33"/>
                    <a:pt x="39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1" y="33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39" y="34"/>
                    <a:pt x="39" y="34"/>
                  </a:cubicBezTo>
                  <a:close/>
                  <a:moveTo>
                    <a:pt x="43" y="33"/>
                  </a:moveTo>
                  <a:cubicBezTo>
                    <a:pt x="43" y="33"/>
                    <a:pt x="43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5" y="32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3" y="34"/>
                    <a:pt x="43" y="33"/>
                  </a:cubicBezTo>
                  <a:close/>
                  <a:moveTo>
                    <a:pt x="47" y="32"/>
                  </a:moveTo>
                  <a:cubicBezTo>
                    <a:pt x="47" y="32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9" y="31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7" y="33"/>
                    <a:pt x="47" y="33"/>
                    <a:pt x="47" y="32"/>
                  </a:cubicBezTo>
                  <a:close/>
                  <a:moveTo>
                    <a:pt x="51" y="31"/>
                  </a:moveTo>
                  <a:cubicBezTo>
                    <a:pt x="51" y="31"/>
                    <a:pt x="51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2"/>
                    <a:pt x="51" y="32"/>
                    <a:pt x="51" y="31"/>
                  </a:cubicBezTo>
                  <a:close/>
                  <a:moveTo>
                    <a:pt x="55" y="30"/>
                  </a:moveTo>
                  <a:cubicBezTo>
                    <a:pt x="55" y="30"/>
                    <a:pt x="55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9"/>
                    <a:pt x="56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5" y="31"/>
                    <a:pt x="55" y="31"/>
                    <a:pt x="55" y="30"/>
                  </a:cubicBezTo>
                  <a:close/>
                  <a:moveTo>
                    <a:pt x="59" y="30"/>
                  </a:moveTo>
                  <a:cubicBezTo>
                    <a:pt x="58" y="29"/>
                    <a:pt x="59" y="29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lose/>
                  <a:moveTo>
                    <a:pt x="62" y="29"/>
                  </a:moveTo>
                  <a:cubicBezTo>
                    <a:pt x="62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9"/>
                    <a:pt x="64" y="29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2" y="29"/>
                    <a:pt x="62" y="29"/>
                  </a:cubicBezTo>
                  <a:close/>
                  <a:moveTo>
                    <a:pt x="66" y="28"/>
                  </a:moveTo>
                  <a:cubicBezTo>
                    <a:pt x="66" y="27"/>
                    <a:pt x="66" y="27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8"/>
                    <a:pt x="68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lose/>
                  <a:moveTo>
                    <a:pt x="70" y="27"/>
                  </a:moveTo>
                  <a:cubicBezTo>
                    <a:pt x="70" y="26"/>
                    <a:pt x="70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2" y="26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0" y="27"/>
                    <a:pt x="70" y="27"/>
                  </a:cubicBezTo>
                  <a:close/>
                  <a:moveTo>
                    <a:pt x="74" y="26"/>
                  </a:moveTo>
                  <a:cubicBezTo>
                    <a:pt x="74" y="26"/>
                    <a:pt x="74" y="25"/>
                    <a:pt x="75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6" y="25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4" y="27"/>
                    <a:pt x="74" y="27"/>
                    <a:pt x="74" y="26"/>
                  </a:cubicBezTo>
                  <a:close/>
                  <a:moveTo>
                    <a:pt x="78" y="25"/>
                  </a:moveTo>
                  <a:cubicBezTo>
                    <a:pt x="78" y="25"/>
                    <a:pt x="78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80" y="24"/>
                    <a:pt x="80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80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8" y="26"/>
                    <a:pt x="78" y="26"/>
                    <a:pt x="78" y="25"/>
                  </a:cubicBezTo>
                  <a:close/>
                  <a:moveTo>
                    <a:pt x="82" y="24"/>
                  </a:moveTo>
                  <a:cubicBezTo>
                    <a:pt x="82" y="24"/>
                    <a:pt x="82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3" y="23"/>
                    <a:pt x="84" y="23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2" y="25"/>
                    <a:pt x="82" y="25"/>
                    <a:pt x="82" y="24"/>
                  </a:cubicBezTo>
                  <a:close/>
                  <a:moveTo>
                    <a:pt x="86" y="24"/>
                  </a:moveTo>
                  <a:cubicBezTo>
                    <a:pt x="85" y="23"/>
                    <a:pt x="86" y="22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7" y="22"/>
                    <a:pt x="87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4"/>
                    <a:pt x="87" y="24"/>
                    <a:pt x="87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4"/>
                  </a:cubicBezTo>
                  <a:close/>
                  <a:moveTo>
                    <a:pt x="89" y="23"/>
                  </a:moveTo>
                  <a:cubicBezTo>
                    <a:pt x="89" y="22"/>
                    <a:pt x="90" y="22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21"/>
                    <a:pt x="91" y="22"/>
                    <a:pt x="91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0" y="23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3"/>
                    <a:pt x="89" y="23"/>
                  </a:cubicBezTo>
                  <a:close/>
                  <a:moveTo>
                    <a:pt x="93" y="22"/>
                  </a:moveTo>
                  <a:cubicBezTo>
                    <a:pt x="93" y="21"/>
                    <a:pt x="94" y="21"/>
                    <a:pt x="94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5" y="20"/>
                    <a:pt x="95" y="21"/>
                    <a:pt x="95" y="21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2"/>
                    <a:pt x="95" y="22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3"/>
                    <a:pt x="93" y="22"/>
                    <a:pt x="93" y="22"/>
                  </a:cubicBezTo>
                  <a:close/>
                  <a:moveTo>
                    <a:pt x="97" y="21"/>
                  </a:moveTo>
                  <a:cubicBezTo>
                    <a:pt x="97" y="20"/>
                    <a:pt x="97" y="20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9" y="20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21"/>
                    <a:pt x="99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7" y="21"/>
                    <a:pt x="97" y="21"/>
                  </a:cubicBezTo>
                  <a:close/>
                  <a:moveTo>
                    <a:pt x="101" y="20"/>
                  </a:moveTo>
                  <a:cubicBezTo>
                    <a:pt x="101" y="20"/>
                    <a:pt x="101" y="19"/>
                    <a:pt x="102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3" y="19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1"/>
                    <a:pt x="102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1"/>
                    <a:pt x="101" y="21"/>
                    <a:pt x="101" y="20"/>
                  </a:cubicBezTo>
                  <a:close/>
                  <a:moveTo>
                    <a:pt x="105" y="19"/>
                  </a:moveTo>
                  <a:cubicBezTo>
                    <a:pt x="105" y="19"/>
                    <a:pt x="105" y="18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18"/>
                    <a:pt x="107" y="18"/>
                    <a:pt x="107" y="19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7" y="19"/>
                    <a:pt x="107" y="20"/>
                    <a:pt x="106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5" y="20"/>
                    <a:pt x="105" y="20"/>
                    <a:pt x="105" y="19"/>
                  </a:cubicBezTo>
                  <a:close/>
                  <a:moveTo>
                    <a:pt x="109" y="18"/>
                  </a:moveTo>
                  <a:cubicBezTo>
                    <a:pt x="109" y="18"/>
                    <a:pt x="109" y="17"/>
                    <a:pt x="109" y="17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10" y="17"/>
                    <a:pt x="111" y="17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8"/>
                    <a:pt x="110" y="19"/>
                    <a:pt x="110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8"/>
                  </a:cubicBezTo>
                  <a:close/>
                  <a:moveTo>
                    <a:pt x="113" y="17"/>
                  </a:moveTo>
                  <a:cubicBezTo>
                    <a:pt x="112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4" y="16"/>
                    <a:pt x="114" y="16"/>
                    <a:pt x="115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3" y="18"/>
                    <a:pt x="113" y="18"/>
                    <a:pt x="113" y="17"/>
                  </a:cubicBezTo>
                  <a:close/>
                  <a:moveTo>
                    <a:pt x="116" y="17"/>
                  </a:moveTo>
                  <a:cubicBezTo>
                    <a:pt x="116" y="16"/>
                    <a:pt x="117" y="15"/>
                    <a:pt x="117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8" y="15"/>
                    <a:pt x="118" y="16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9" y="17"/>
                    <a:pt x="118" y="17"/>
                    <a:pt x="118" y="17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8" y="17"/>
                    <a:pt x="118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6" y="17"/>
                  </a:cubicBezTo>
                  <a:close/>
                  <a:moveTo>
                    <a:pt x="120" y="16"/>
                  </a:moveTo>
                  <a:cubicBezTo>
                    <a:pt x="120" y="15"/>
                    <a:pt x="121" y="15"/>
                    <a:pt x="121" y="14"/>
                  </a:cubicBezTo>
                  <a:cubicBezTo>
                    <a:pt x="121" y="14"/>
                    <a:pt x="121" y="14"/>
                    <a:pt x="121" y="14"/>
                  </a:cubicBezTo>
                  <a:cubicBezTo>
                    <a:pt x="122" y="14"/>
                    <a:pt x="122" y="15"/>
                    <a:pt x="122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0" y="16"/>
                    <a:pt x="120" y="16"/>
                  </a:cubicBezTo>
                  <a:close/>
                  <a:moveTo>
                    <a:pt x="124" y="15"/>
                  </a:moveTo>
                  <a:cubicBezTo>
                    <a:pt x="124" y="14"/>
                    <a:pt x="124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5"/>
                    <a:pt x="126" y="15"/>
                    <a:pt x="125" y="16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6"/>
                    <a:pt x="124" y="15"/>
                    <a:pt x="124" y="15"/>
                  </a:cubicBezTo>
                  <a:close/>
                  <a:moveTo>
                    <a:pt x="128" y="14"/>
                  </a:moveTo>
                  <a:cubicBezTo>
                    <a:pt x="128" y="13"/>
                    <a:pt x="128" y="13"/>
                    <a:pt x="129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30" y="13"/>
                    <a:pt x="130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0" y="14"/>
                    <a:pt x="130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8" y="14"/>
                    <a:pt x="128" y="14"/>
                  </a:cubicBezTo>
                  <a:close/>
                  <a:moveTo>
                    <a:pt x="132" y="13"/>
                  </a:moveTo>
                  <a:cubicBezTo>
                    <a:pt x="132" y="13"/>
                    <a:pt x="132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4" y="12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3"/>
                    <a:pt x="134" y="14"/>
                    <a:pt x="133" y="14"/>
                  </a:cubicBezTo>
                  <a:cubicBezTo>
                    <a:pt x="133" y="14"/>
                    <a:pt x="133" y="14"/>
                    <a:pt x="133" y="14"/>
                  </a:cubicBezTo>
                  <a:cubicBezTo>
                    <a:pt x="133" y="14"/>
                    <a:pt x="133" y="14"/>
                    <a:pt x="133" y="14"/>
                  </a:cubicBezTo>
                  <a:cubicBezTo>
                    <a:pt x="133" y="14"/>
                    <a:pt x="133" y="14"/>
                    <a:pt x="133" y="14"/>
                  </a:cubicBezTo>
                  <a:cubicBezTo>
                    <a:pt x="132" y="14"/>
                    <a:pt x="132" y="14"/>
                    <a:pt x="132" y="13"/>
                  </a:cubicBezTo>
                  <a:close/>
                  <a:moveTo>
                    <a:pt x="136" y="12"/>
                  </a:moveTo>
                  <a:cubicBezTo>
                    <a:pt x="136" y="12"/>
                    <a:pt x="136" y="11"/>
                    <a:pt x="137" y="11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7" y="11"/>
                    <a:pt x="138" y="11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8" y="12"/>
                    <a:pt x="138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6" y="13"/>
                    <a:pt x="136" y="13"/>
                    <a:pt x="136" y="12"/>
                  </a:cubicBezTo>
                  <a:close/>
                  <a:moveTo>
                    <a:pt x="140" y="11"/>
                  </a:moveTo>
                  <a:cubicBezTo>
                    <a:pt x="140" y="11"/>
                    <a:pt x="140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1" y="10"/>
                    <a:pt x="141" y="10"/>
                    <a:pt x="142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1"/>
                    <a:pt x="141" y="12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0" y="12"/>
                    <a:pt x="140" y="12"/>
                    <a:pt x="140" y="11"/>
                  </a:cubicBezTo>
                  <a:close/>
                  <a:moveTo>
                    <a:pt x="144" y="10"/>
                  </a:moveTo>
                  <a:cubicBezTo>
                    <a:pt x="143" y="10"/>
                    <a:pt x="144" y="9"/>
                    <a:pt x="144" y="9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5" y="9"/>
                    <a:pt x="145" y="9"/>
                    <a:pt x="145" y="10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6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11"/>
                    <a:pt x="144" y="11"/>
                    <a:pt x="144" y="10"/>
                  </a:cubicBezTo>
                  <a:close/>
                  <a:moveTo>
                    <a:pt x="147" y="10"/>
                  </a:moveTo>
                  <a:cubicBezTo>
                    <a:pt x="147" y="9"/>
                    <a:pt x="148" y="9"/>
                    <a:pt x="148" y="8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9" y="8"/>
                    <a:pt x="149" y="9"/>
                    <a:pt x="149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9" y="10"/>
                    <a:pt x="148" y="10"/>
                    <a:pt x="148" y="10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10"/>
                    <a:pt x="147" y="10"/>
                    <a:pt x="147" y="10"/>
                  </a:cubicBezTo>
                  <a:close/>
                  <a:moveTo>
                    <a:pt x="151" y="9"/>
                  </a:moveTo>
                  <a:cubicBezTo>
                    <a:pt x="151" y="8"/>
                    <a:pt x="151" y="8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3" y="7"/>
                    <a:pt x="153" y="8"/>
                    <a:pt x="153" y="8"/>
                  </a:cubicBezTo>
                  <a:cubicBezTo>
                    <a:pt x="153" y="8"/>
                    <a:pt x="153" y="8"/>
                    <a:pt x="153" y="8"/>
                  </a:cubicBezTo>
                  <a:cubicBezTo>
                    <a:pt x="153" y="9"/>
                    <a:pt x="153" y="9"/>
                    <a:pt x="152" y="9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2" y="9"/>
                    <a:pt x="152" y="10"/>
                    <a:pt x="152" y="10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2" y="10"/>
                    <a:pt x="151" y="9"/>
                    <a:pt x="151" y="9"/>
                  </a:cubicBezTo>
                  <a:close/>
                  <a:moveTo>
                    <a:pt x="155" y="8"/>
                  </a:moveTo>
                  <a:cubicBezTo>
                    <a:pt x="155" y="7"/>
                    <a:pt x="155" y="7"/>
                    <a:pt x="156" y="7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7"/>
                    <a:pt x="157" y="7"/>
                    <a:pt x="157" y="7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8"/>
                    <a:pt x="157" y="8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6" y="9"/>
                    <a:pt x="155" y="8"/>
                    <a:pt x="155" y="8"/>
                  </a:cubicBezTo>
                  <a:close/>
                  <a:moveTo>
                    <a:pt x="159" y="7"/>
                  </a:moveTo>
                  <a:cubicBezTo>
                    <a:pt x="159" y="6"/>
                    <a:pt x="159" y="6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60" y="6"/>
                    <a:pt x="161" y="6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1" y="7"/>
                    <a:pt x="161" y="8"/>
                    <a:pt x="160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59" y="8"/>
                    <a:pt x="159" y="7"/>
                    <a:pt x="159" y="7"/>
                  </a:cubicBezTo>
                  <a:close/>
                  <a:moveTo>
                    <a:pt x="163" y="6"/>
                  </a:moveTo>
                  <a:cubicBezTo>
                    <a:pt x="163" y="6"/>
                    <a:pt x="163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5" y="5"/>
                    <a:pt x="165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6"/>
                    <a:pt x="165" y="7"/>
                    <a:pt x="164" y="7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3" y="7"/>
                    <a:pt x="163" y="7"/>
                    <a:pt x="163" y="6"/>
                  </a:cubicBezTo>
                  <a:close/>
                  <a:moveTo>
                    <a:pt x="167" y="5"/>
                  </a:moveTo>
                  <a:cubicBezTo>
                    <a:pt x="167" y="5"/>
                    <a:pt x="167" y="4"/>
                    <a:pt x="167" y="4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8" y="4"/>
                    <a:pt x="169" y="4"/>
                    <a:pt x="169" y="5"/>
                  </a:cubicBezTo>
                  <a:cubicBezTo>
                    <a:pt x="169" y="5"/>
                    <a:pt x="169" y="5"/>
                    <a:pt x="169" y="5"/>
                  </a:cubicBezTo>
                  <a:cubicBezTo>
                    <a:pt x="169" y="5"/>
                    <a:pt x="168" y="6"/>
                    <a:pt x="168" y="6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7" y="6"/>
                    <a:pt x="167" y="6"/>
                    <a:pt x="167" y="5"/>
                  </a:cubicBezTo>
                  <a:close/>
                  <a:moveTo>
                    <a:pt x="171" y="4"/>
                  </a:moveTo>
                  <a:cubicBezTo>
                    <a:pt x="170" y="4"/>
                    <a:pt x="171" y="3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2" y="3"/>
                    <a:pt x="172" y="3"/>
                    <a:pt x="173" y="4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3" y="4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1" y="5"/>
                    <a:pt x="171" y="5"/>
                    <a:pt x="171" y="4"/>
                  </a:cubicBezTo>
                  <a:close/>
                  <a:moveTo>
                    <a:pt x="174" y="3"/>
                  </a:moveTo>
                  <a:cubicBezTo>
                    <a:pt x="174" y="3"/>
                    <a:pt x="175" y="2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6" y="2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5" y="4"/>
                    <a:pt x="175" y="4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4"/>
                    <a:pt x="174" y="3"/>
                  </a:cubicBezTo>
                  <a:close/>
                  <a:moveTo>
                    <a:pt x="178" y="3"/>
                  </a:moveTo>
                  <a:cubicBezTo>
                    <a:pt x="178" y="2"/>
                    <a:pt x="179" y="2"/>
                    <a:pt x="179" y="1"/>
                  </a:cubicBezTo>
                  <a:cubicBezTo>
                    <a:pt x="179" y="1"/>
                    <a:pt x="179" y="1"/>
                    <a:pt x="179" y="1"/>
                  </a:cubicBezTo>
                  <a:cubicBezTo>
                    <a:pt x="180" y="1"/>
                    <a:pt x="180" y="2"/>
                    <a:pt x="180" y="2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80" y="3"/>
                    <a:pt x="180" y="3"/>
                    <a:pt x="179" y="3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9" y="3"/>
                    <a:pt x="178" y="3"/>
                    <a:pt x="178" y="3"/>
                  </a:cubicBezTo>
                  <a:close/>
                  <a:moveTo>
                    <a:pt x="182" y="2"/>
                  </a:moveTo>
                  <a:cubicBezTo>
                    <a:pt x="182" y="1"/>
                    <a:pt x="182" y="1"/>
                    <a:pt x="183" y="1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3" y="0"/>
                    <a:pt x="184" y="1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2"/>
                    <a:pt x="184" y="2"/>
                    <a:pt x="183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3" y="3"/>
                    <a:pt x="182" y="2"/>
                    <a:pt x="18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628"/>
            <p:cNvSpPr>
              <a:spLocks noEditPoints="1"/>
            </p:cNvSpPr>
            <p:nvPr/>
          </p:nvSpPr>
          <p:spPr bwMode="auto">
            <a:xfrm>
              <a:off x="6802877" y="4622782"/>
              <a:ext cx="3855046" cy="57700"/>
            </a:xfrm>
            <a:custGeom>
              <a:avLst/>
              <a:gdLst>
                <a:gd name="T0" fmla="*/ 202 w 202"/>
                <a:gd name="T1" fmla="*/ 2 h 3"/>
                <a:gd name="T2" fmla="*/ 198 w 202"/>
                <a:gd name="T3" fmla="*/ 2 h 3"/>
                <a:gd name="T4" fmla="*/ 193 w 202"/>
                <a:gd name="T5" fmla="*/ 1 h 3"/>
                <a:gd name="T6" fmla="*/ 188 w 202"/>
                <a:gd name="T7" fmla="*/ 2 h 3"/>
                <a:gd name="T8" fmla="*/ 188 w 202"/>
                <a:gd name="T9" fmla="*/ 2 h 3"/>
                <a:gd name="T10" fmla="*/ 186 w 202"/>
                <a:gd name="T11" fmla="*/ 2 h 3"/>
                <a:gd name="T12" fmla="*/ 182 w 202"/>
                <a:gd name="T13" fmla="*/ 2 h 3"/>
                <a:gd name="T14" fmla="*/ 178 w 202"/>
                <a:gd name="T15" fmla="*/ 2 h 3"/>
                <a:gd name="T16" fmla="*/ 173 w 202"/>
                <a:gd name="T17" fmla="*/ 1 h 3"/>
                <a:gd name="T18" fmla="*/ 169 w 202"/>
                <a:gd name="T19" fmla="*/ 1 h 3"/>
                <a:gd name="T20" fmla="*/ 164 w 202"/>
                <a:gd name="T21" fmla="*/ 2 h 3"/>
                <a:gd name="T22" fmla="*/ 164 w 202"/>
                <a:gd name="T23" fmla="*/ 2 h 3"/>
                <a:gd name="T24" fmla="*/ 161 w 202"/>
                <a:gd name="T25" fmla="*/ 3 h 3"/>
                <a:gd name="T26" fmla="*/ 158 w 202"/>
                <a:gd name="T27" fmla="*/ 2 h 3"/>
                <a:gd name="T28" fmla="*/ 153 w 202"/>
                <a:gd name="T29" fmla="*/ 1 h 3"/>
                <a:gd name="T30" fmla="*/ 148 w 202"/>
                <a:gd name="T31" fmla="*/ 2 h 3"/>
                <a:gd name="T32" fmla="*/ 149 w 202"/>
                <a:gd name="T33" fmla="*/ 3 h 3"/>
                <a:gd name="T34" fmla="*/ 145 w 202"/>
                <a:gd name="T35" fmla="*/ 3 h 3"/>
                <a:gd name="T36" fmla="*/ 142 w 202"/>
                <a:gd name="T37" fmla="*/ 2 h 3"/>
                <a:gd name="T38" fmla="*/ 138 w 202"/>
                <a:gd name="T39" fmla="*/ 2 h 3"/>
                <a:gd name="T40" fmla="*/ 133 w 202"/>
                <a:gd name="T41" fmla="*/ 1 h 3"/>
                <a:gd name="T42" fmla="*/ 129 w 202"/>
                <a:gd name="T43" fmla="*/ 1 h 3"/>
                <a:gd name="T44" fmla="*/ 124 w 202"/>
                <a:gd name="T45" fmla="*/ 2 h 3"/>
                <a:gd name="T46" fmla="*/ 124 w 202"/>
                <a:gd name="T47" fmla="*/ 2 h 3"/>
                <a:gd name="T48" fmla="*/ 122 w 202"/>
                <a:gd name="T49" fmla="*/ 2 h 3"/>
                <a:gd name="T50" fmla="*/ 118 w 202"/>
                <a:gd name="T51" fmla="*/ 2 h 3"/>
                <a:gd name="T52" fmla="*/ 113 w 202"/>
                <a:gd name="T53" fmla="*/ 1 h 3"/>
                <a:gd name="T54" fmla="*/ 109 w 202"/>
                <a:gd name="T55" fmla="*/ 1 h 3"/>
                <a:gd name="T56" fmla="*/ 105 w 202"/>
                <a:gd name="T57" fmla="*/ 3 h 3"/>
                <a:gd name="T58" fmla="*/ 105 w 202"/>
                <a:gd name="T59" fmla="*/ 3 h 3"/>
                <a:gd name="T60" fmla="*/ 102 w 202"/>
                <a:gd name="T61" fmla="*/ 2 h 3"/>
                <a:gd name="T62" fmla="*/ 98 w 202"/>
                <a:gd name="T63" fmla="*/ 2 h 3"/>
                <a:gd name="T64" fmla="*/ 93 w 202"/>
                <a:gd name="T65" fmla="*/ 1 h 3"/>
                <a:gd name="T66" fmla="*/ 89 w 202"/>
                <a:gd name="T67" fmla="*/ 1 h 3"/>
                <a:gd name="T68" fmla="*/ 84 w 202"/>
                <a:gd name="T69" fmla="*/ 2 h 3"/>
                <a:gd name="T70" fmla="*/ 84 w 202"/>
                <a:gd name="T71" fmla="*/ 2 h 3"/>
                <a:gd name="T72" fmla="*/ 81 w 202"/>
                <a:gd name="T73" fmla="*/ 3 h 3"/>
                <a:gd name="T74" fmla="*/ 78 w 202"/>
                <a:gd name="T75" fmla="*/ 2 h 3"/>
                <a:gd name="T76" fmla="*/ 74 w 202"/>
                <a:gd name="T77" fmla="*/ 2 h 3"/>
                <a:gd name="T78" fmla="*/ 68 w 202"/>
                <a:gd name="T79" fmla="*/ 2 h 3"/>
                <a:gd name="T80" fmla="*/ 69 w 202"/>
                <a:gd name="T81" fmla="*/ 3 h 3"/>
                <a:gd name="T82" fmla="*/ 65 w 202"/>
                <a:gd name="T83" fmla="*/ 3 h 3"/>
                <a:gd name="T84" fmla="*/ 62 w 202"/>
                <a:gd name="T85" fmla="*/ 2 h 3"/>
                <a:gd name="T86" fmla="*/ 58 w 202"/>
                <a:gd name="T87" fmla="*/ 2 h 3"/>
                <a:gd name="T88" fmla="*/ 53 w 202"/>
                <a:gd name="T89" fmla="*/ 1 h 3"/>
                <a:gd name="T90" fmla="*/ 49 w 202"/>
                <a:gd name="T91" fmla="*/ 0 h 3"/>
                <a:gd name="T92" fmla="*/ 44 w 202"/>
                <a:gd name="T93" fmla="*/ 1 h 3"/>
                <a:gd name="T94" fmla="*/ 44 w 202"/>
                <a:gd name="T95" fmla="*/ 1 h 3"/>
                <a:gd name="T96" fmla="*/ 42 w 202"/>
                <a:gd name="T97" fmla="*/ 1 h 3"/>
                <a:gd name="T98" fmla="*/ 38 w 202"/>
                <a:gd name="T99" fmla="*/ 1 h 3"/>
                <a:gd name="T100" fmla="*/ 32 w 202"/>
                <a:gd name="T101" fmla="*/ 1 h 3"/>
                <a:gd name="T102" fmla="*/ 33 w 202"/>
                <a:gd name="T103" fmla="*/ 2 h 3"/>
                <a:gd name="T104" fmla="*/ 29 w 202"/>
                <a:gd name="T105" fmla="*/ 2 h 3"/>
                <a:gd name="T106" fmla="*/ 26 w 202"/>
                <a:gd name="T107" fmla="*/ 1 h 3"/>
                <a:gd name="T108" fmla="*/ 22 w 202"/>
                <a:gd name="T109" fmla="*/ 1 h 3"/>
                <a:gd name="T110" fmla="*/ 17 w 202"/>
                <a:gd name="T111" fmla="*/ 0 h 3"/>
                <a:gd name="T112" fmla="*/ 13 w 202"/>
                <a:gd name="T113" fmla="*/ 0 h 3"/>
                <a:gd name="T114" fmla="*/ 8 w 202"/>
                <a:gd name="T115" fmla="*/ 1 h 3"/>
                <a:gd name="T116" fmla="*/ 8 w 202"/>
                <a:gd name="T117" fmla="*/ 1 h 3"/>
                <a:gd name="T118" fmla="*/ 6 w 202"/>
                <a:gd name="T119" fmla="*/ 1 h 3"/>
                <a:gd name="T120" fmla="*/ 2 w 202"/>
                <a:gd name="T1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2" h="3">
                  <a:moveTo>
                    <a:pt x="201" y="3"/>
                  </a:moveTo>
                  <a:cubicBezTo>
                    <a:pt x="201" y="3"/>
                    <a:pt x="200" y="3"/>
                    <a:pt x="200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0" y="1"/>
                    <a:pt x="201" y="1"/>
                    <a:pt x="201" y="1"/>
                  </a:cubicBezTo>
                  <a:cubicBezTo>
                    <a:pt x="201" y="1"/>
                    <a:pt x="201" y="1"/>
                    <a:pt x="201" y="1"/>
                  </a:cubicBezTo>
                  <a:cubicBezTo>
                    <a:pt x="202" y="1"/>
                    <a:pt x="202" y="1"/>
                    <a:pt x="202" y="2"/>
                  </a:cubicBezTo>
                  <a:cubicBezTo>
                    <a:pt x="202" y="2"/>
                    <a:pt x="202" y="2"/>
                    <a:pt x="202" y="2"/>
                  </a:cubicBezTo>
                  <a:cubicBezTo>
                    <a:pt x="202" y="3"/>
                    <a:pt x="202" y="3"/>
                    <a:pt x="201" y="3"/>
                  </a:cubicBezTo>
                  <a:cubicBezTo>
                    <a:pt x="201" y="3"/>
                    <a:pt x="201" y="3"/>
                    <a:pt x="201" y="3"/>
                  </a:cubicBezTo>
                  <a:close/>
                  <a:moveTo>
                    <a:pt x="196" y="2"/>
                  </a:moveTo>
                  <a:cubicBezTo>
                    <a:pt x="196" y="1"/>
                    <a:pt x="197" y="1"/>
                    <a:pt x="197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8" y="1"/>
                    <a:pt x="198" y="1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3"/>
                    <a:pt x="198" y="3"/>
                    <a:pt x="197" y="3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7" y="3"/>
                    <a:pt x="196" y="3"/>
                    <a:pt x="196" y="2"/>
                  </a:cubicBezTo>
                  <a:close/>
                  <a:moveTo>
                    <a:pt x="193" y="3"/>
                  </a:moveTo>
                  <a:cubicBezTo>
                    <a:pt x="193" y="3"/>
                    <a:pt x="192" y="3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2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4" y="1"/>
                    <a:pt x="194" y="1"/>
                    <a:pt x="194" y="2"/>
                  </a:cubicBezTo>
                  <a:cubicBezTo>
                    <a:pt x="194" y="2"/>
                    <a:pt x="194" y="2"/>
                    <a:pt x="194" y="2"/>
                  </a:cubicBezTo>
                  <a:cubicBezTo>
                    <a:pt x="194" y="3"/>
                    <a:pt x="194" y="3"/>
                    <a:pt x="193" y="3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3" y="3"/>
                    <a:pt x="193" y="3"/>
                    <a:pt x="193" y="3"/>
                  </a:cubicBezTo>
                  <a:close/>
                  <a:moveTo>
                    <a:pt x="188" y="2"/>
                  </a:moveTo>
                  <a:cubicBezTo>
                    <a:pt x="188" y="1"/>
                    <a:pt x="189" y="1"/>
                    <a:pt x="189" y="1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90" y="1"/>
                    <a:pt x="190" y="1"/>
                    <a:pt x="190" y="2"/>
                  </a:cubicBezTo>
                  <a:cubicBezTo>
                    <a:pt x="190" y="2"/>
                    <a:pt x="190" y="2"/>
                    <a:pt x="190" y="2"/>
                  </a:cubicBezTo>
                  <a:cubicBezTo>
                    <a:pt x="190" y="3"/>
                    <a:pt x="190" y="3"/>
                    <a:pt x="189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9" y="3"/>
                    <a:pt x="188" y="3"/>
                    <a:pt x="188" y="2"/>
                  </a:cubicBezTo>
                  <a:close/>
                  <a:moveTo>
                    <a:pt x="185" y="3"/>
                  </a:moveTo>
                  <a:cubicBezTo>
                    <a:pt x="185" y="3"/>
                    <a:pt x="184" y="2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4" y="1"/>
                    <a:pt x="185" y="1"/>
                    <a:pt x="185" y="1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86" y="1"/>
                    <a:pt x="186" y="1"/>
                    <a:pt x="186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2"/>
                    <a:pt x="186" y="3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lose/>
                  <a:moveTo>
                    <a:pt x="180" y="2"/>
                  </a:moveTo>
                  <a:cubicBezTo>
                    <a:pt x="180" y="1"/>
                    <a:pt x="181" y="1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82" y="1"/>
                    <a:pt x="182" y="1"/>
                    <a:pt x="182" y="2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2"/>
                    <a:pt x="182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2"/>
                    <a:pt x="180" y="2"/>
                  </a:cubicBezTo>
                  <a:close/>
                  <a:moveTo>
                    <a:pt x="176" y="2"/>
                  </a:moveTo>
                  <a:cubicBezTo>
                    <a:pt x="176" y="1"/>
                    <a:pt x="177" y="1"/>
                    <a:pt x="177" y="1"/>
                  </a:cubicBezTo>
                  <a:cubicBezTo>
                    <a:pt x="177" y="1"/>
                    <a:pt x="177" y="1"/>
                    <a:pt x="177" y="1"/>
                  </a:cubicBezTo>
                  <a:cubicBezTo>
                    <a:pt x="178" y="1"/>
                    <a:pt x="178" y="1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8" y="2"/>
                    <a:pt x="178" y="3"/>
                    <a:pt x="177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7" y="3"/>
                    <a:pt x="176" y="2"/>
                    <a:pt x="176" y="2"/>
                  </a:cubicBezTo>
                  <a:close/>
                  <a:moveTo>
                    <a:pt x="172" y="2"/>
                  </a:moveTo>
                  <a:cubicBezTo>
                    <a:pt x="172" y="1"/>
                    <a:pt x="173" y="1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4" y="1"/>
                    <a:pt x="174" y="1"/>
                    <a:pt x="174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3"/>
                    <a:pt x="172" y="2"/>
                    <a:pt x="172" y="2"/>
                  </a:cubicBezTo>
                  <a:close/>
                  <a:moveTo>
                    <a:pt x="168" y="2"/>
                  </a:moveTo>
                  <a:cubicBezTo>
                    <a:pt x="168" y="1"/>
                    <a:pt x="169" y="1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70" y="1"/>
                    <a:pt x="170" y="1"/>
                    <a:pt x="170" y="2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0" y="2"/>
                    <a:pt x="170" y="3"/>
                    <a:pt x="169" y="3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69" y="3"/>
                    <a:pt x="168" y="2"/>
                    <a:pt x="168" y="2"/>
                  </a:cubicBezTo>
                  <a:close/>
                  <a:moveTo>
                    <a:pt x="164" y="2"/>
                  </a:moveTo>
                  <a:cubicBezTo>
                    <a:pt x="164" y="1"/>
                    <a:pt x="165" y="1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6" y="1"/>
                    <a:pt x="166" y="1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6" y="3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5" y="3"/>
                    <a:pt x="164" y="2"/>
                    <a:pt x="164" y="2"/>
                  </a:cubicBezTo>
                  <a:close/>
                  <a:moveTo>
                    <a:pt x="160" y="2"/>
                  </a:moveTo>
                  <a:cubicBezTo>
                    <a:pt x="160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62" y="1"/>
                    <a:pt x="162" y="1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2"/>
                    <a:pt x="162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0" y="2"/>
                    <a:pt x="160" y="2"/>
                  </a:cubicBezTo>
                  <a:close/>
                  <a:moveTo>
                    <a:pt x="157" y="3"/>
                  </a:moveTo>
                  <a:cubicBezTo>
                    <a:pt x="157" y="3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8" y="1"/>
                    <a:pt x="158" y="1"/>
                    <a:pt x="158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8" y="2"/>
                    <a:pt x="158" y="3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lose/>
                  <a:moveTo>
                    <a:pt x="152" y="2"/>
                  </a:moveTo>
                  <a:cubicBezTo>
                    <a:pt x="152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4" y="1"/>
                    <a:pt x="154" y="1"/>
                    <a:pt x="154" y="2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4" y="2"/>
                    <a:pt x="154" y="3"/>
                    <a:pt x="153" y="3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3" y="3"/>
                    <a:pt x="152" y="2"/>
                    <a:pt x="152" y="2"/>
                  </a:cubicBezTo>
                  <a:close/>
                  <a:moveTo>
                    <a:pt x="149" y="3"/>
                  </a:moveTo>
                  <a:cubicBezTo>
                    <a:pt x="149" y="3"/>
                    <a:pt x="148" y="2"/>
                    <a:pt x="148" y="2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8" y="1"/>
                    <a:pt x="149" y="1"/>
                    <a:pt x="149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0" y="1"/>
                    <a:pt x="150" y="1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49" y="3"/>
                  </a:cubicBezTo>
                  <a:cubicBezTo>
                    <a:pt x="149" y="3"/>
                    <a:pt x="149" y="3"/>
                    <a:pt x="149" y="3"/>
                  </a:cubicBezTo>
                  <a:close/>
                  <a:moveTo>
                    <a:pt x="144" y="2"/>
                  </a:moveTo>
                  <a:cubicBezTo>
                    <a:pt x="144" y="1"/>
                    <a:pt x="145" y="1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6" y="1"/>
                    <a:pt x="146" y="1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6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4" y="2"/>
                    <a:pt x="144" y="2"/>
                  </a:cubicBezTo>
                  <a:close/>
                  <a:moveTo>
                    <a:pt x="141" y="3"/>
                  </a:moveTo>
                  <a:cubicBezTo>
                    <a:pt x="141" y="3"/>
                    <a:pt x="140" y="2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1"/>
                    <a:pt x="141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2" y="1"/>
                    <a:pt x="142" y="1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2"/>
                    <a:pt x="142" y="3"/>
                    <a:pt x="141" y="3"/>
                  </a:cubicBezTo>
                  <a:cubicBezTo>
                    <a:pt x="141" y="3"/>
                    <a:pt x="141" y="3"/>
                    <a:pt x="141" y="3"/>
                  </a:cubicBezTo>
                  <a:close/>
                  <a:moveTo>
                    <a:pt x="136" y="2"/>
                  </a:moveTo>
                  <a:cubicBezTo>
                    <a:pt x="136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8" y="1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2"/>
                    <a:pt x="138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6" y="2"/>
                    <a:pt x="136" y="2"/>
                  </a:cubicBezTo>
                  <a:close/>
                  <a:moveTo>
                    <a:pt x="132" y="2"/>
                  </a:moveTo>
                  <a:cubicBezTo>
                    <a:pt x="132" y="1"/>
                    <a:pt x="133" y="1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4" y="1"/>
                    <a:pt x="134" y="1"/>
                    <a:pt x="134" y="2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4" y="2"/>
                    <a:pt x="134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2" y="2"/>
                    <a:pt x="132" y="2"/>
                  </a:cubicBezTo>
                  <a:close/>
                  <a:moveTo>
                    <a:pt x="128" y="2"/>
                  </a:moveTo>
                  <a:cubicBezTo>
                    <a:pt x="128" y="1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0" y="1"/>
                    <a:pt x="130" y="1"/>
                    <a:pt x="130" y="2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30" y="3"/>
                    <a:pt x="129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9" y="3"/>
                    <a:pt x="128" y="2"/>
                    <a:pt x="128" y="2"/>
                  </a:cubicBezTo>
                  <a:close/>
                  <a:moveTo>
                    <a:pt x="124" y="2"/>
                  </a:moveTo>
                  <a:cubicBezTo>
                    <a:pt x="124" y="1"/>
                    <a:pt x="125" y="1"/>
                    <a:pt x="125" y="1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6" y="1"/>
                    <a:pt x="126" y="1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4" y="2"/>
                    <a:pt x="124" y="2"/>
                  </a:cubicBezTo>
                  <a:close/>
                  <a:moveTo>
                    <a:pt x="121" y="3"/>
                  </a:moveTo>
                  <a:cubicBezTo>
                    <a:pt x="121" y="3"/>
                    <a:pt x="120" y="2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1"/>
                    <a:pt x="121" y="1"/>
                    <a:pt x="121" y="1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22" y="1"/>
                    <a:pt x="122" y="1"/>
                    <a:pt x="122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2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lose/>
                  <a:moveTo>
                    <a:pt x="116" y="2"/>
                  </a:moveTo>
                  <a:cubicBezTo>
                    <a:pt x="116" y="1"/>
                    <a:pt x="117" y="1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8" y="1"/>
                    <a:pt x="118" y="1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8" y="2"/>
                    <a:pt x="118" y="3"/>
                    <a:pt x="117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6" y="3"/>
                    <a:pt x="116" y="2"/>
                    <a:pt x="116" y="2"/>
                  </a:cubicBezTo>
                  <a:close/>
                  <a:moveTo>
                    <a:pt x="113" y="3"/>
                  </a:moveTo>
                  <a:cubicBezTo>
                    <a:pt x="112" y="3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1"/>
                    <a:pt x="112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1"/>
                    <a:pt x="114" y="1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lose/>
                  <a:moveTo>
                    <a:pt x="108" y="2"/>
                  </a:moveTo>
                  <a:cubicBezTo>
                    <a:pt x="108" y="1"/>
                    <a:pt x="108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0" y="1"/>
                    <a:pt x="110" y="1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3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8" y="3"/>
                    <a:pt x="108" y="2"/>
                    <a:pt x="108" y="2"/>
                  </a:cubicBezTo>
                  <a:close/>
                  <a:moveTo>
                    <a:pt x="105" y="3"/>
                  </a:moveTo>
                  <a:cubicBezTo>
                    <a:pt x="104" y="3"/>
                    <a:pt x="104" y="2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1"/>
                    <a:pt x="104" y="1"/>
                    <a:pt x="105" y="1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106" y="1"/>
                    <a:pt x="106" y="1"/>
                    <a:pt x="106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6" y="2"/>
                    <a:pt x="106" y="3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lose/>
                  <a:moveTo>
                    <a:pt x="100" y="2"/>
                  </a:moveTo>
                  <a:cubicBezTo>
                    <a:pt x="100" y="1"/>
                    <a:pt x="100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3"/>
                    <a:pt x="100" y="2"/>
                    <a:pt x="100" y="2"/>
                  </a:cubicBezTo>
                  <a:close/>
                  <a:moveTo>
                    <a:pt x="96" y="2"/>
                  </a:moveTo>
                  <a:cubicBezTo>
                    <a:pt x="96" y="1"/>
                    <a:pt x="96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8" y="1"/>
                    <a:pt x="98" y="1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6" y="3"/>
                    <a:pt x="96" y="2"/>
                    <a:pt x="96" y="2"/>
                  </a:cubicBezTo>
                  <a:close/>
                  <a:moveTo>
                    <a:pt x="92" y="2"/>
                  </a:moveTo>
                  <a:cubicBezTo>
                    <a:pt x="92" y="1"/>
                    <a:pt x="92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1"/>
                    <a:pt x="94" y="1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3"/>
                    <a:pt x="92" y="2"/>
                    <a:pt x="92" y="2"/>
                  </a:cubicBezTo>
                  <a:close/>
                  <a:moveTo>
                    <a:pt x="88" y="2"/>
                  </a:moveTo>
                  <a:cubicBezTo>
                    <a:pt x="88" y="1"/>
                    <a:pt x="88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90" y="1"/>
                    <a:pt x="90" y="1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8" y="3"/>
                    <a:pt x="88" y="2"/>
                    <a:pt x="88" y="2"/>
                  </a:cubicBezTo>
                  <a:close/>
                  <a:moveTo>
                    <a:pt x="84" y="2"/>
                  </a:moveTo>
                  <a:cubicBezTo>
                    <a:pt x="84" y="1"/>
                    <a:pt x="84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6" y="1"/>
                    <a:pt x="86" y="1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3"/>
                    <a:pt x="84" y="2"/>
                    <a:pt x="84" y="2"/>
                  </a:cubicBezTo>
                  <a:close/>
                  <a:moveTo>
                    <a:pt x="80" y="2"/>
                  </a:moveTo>
                  <a:cubicBezTo>
                    <a:pt x="80" y="1"/>
                    <a:pt x="80" y="1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2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2"/>
                    <a:pt x="80" y="2"/>
                  </a:cubicBezTo>
                  <a:close/>
                  <a:moveTo>
                    <a:pt x="77" y="3"/>
                  </a:moveTo>
                  <a:cubicBezTo>
                    <a:pt x="76" y="3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6" y="1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8" y="1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lose/>
                  <a:moveTo>
                    <a:pt x="72" y="2"/>
                  </a:moveTo>
                  <a:cubicBezTo>
                    <a:pt x="72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4" y="1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3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2" y="3"/>
                    <a:pt x="72" y="2"/>
                    <a:pt x="72" y="2"/>
                  </a:cubicBezTo>
                  <a:close/>
                  <a:moveTo>
                    <a:pt x="69" y="3"/>
                  </a:moveTo>
                  <a:cubicBezTo>
                    <a:pt x="68" y="3"/>
                    <a:pt x="68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1"/>
                    <a:pt x="68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70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lose/>
                  <a:moveTo>
                    <a:pt x="64" y="2"/>
                  </a:moveTo>
                  <a:cubicBezTo>
                    <a:pt x="64" y="1"/>
                    <a:pt x="64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2"/>
                    <a:pt x="64" y="2"/>
                  </a:cubicBezTo>
                  <a:close/>
                  <a:moveTo>
                    <a:pt x="61" y="3"/>
                  </a:moveTo>
                  <a:cubicBezTo>
                    <a:pt x="60" y="3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2" y="1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lose/>
                  <a:moveTo>
                    <a:pt x="56" y="2"/>
                  </a:moveTo>
                  <a:cubicBezTo>
                    <a:pt x="56" y="1"/>
                    <a:pt x="56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8" y="1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6" y="3"/>
                    <a:pt x="56" y="2"/>
                    <a:pt x="56" y="2"/>
                  </a:cubicBezTo>
                  <a:close/>
                  <a:moveTo>
                    <a:pt x="52" y="2"/>
                  </a:moveTo>
                  <a:cubicBezTo>
                    <a:pt x="52" y="1"/>
                    <a:pt x="52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4" y="1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2"/>
                    <a:pt x="52" y="2"/>
                  </a:cubicBezTo>
                  <a:close/>
                  <a:moveTo>
                    <a:pt x="48" y="1"/>
                  </a:moveTo>
                  <a:cubicBezTo>
                    <a:pt x="48" y="1"/>
                    <a:pt x="48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3"/>
                    <a:pt x="48" y="2"/>
                    <a:pt x="48" y="1"/>
                  </a:cubicBezTo>
                  <a:close/>
                  <a:moveTo>
                    <a:pt x="44" y="1"/>
                  </a:moveTo>
                  <a:cubicBezTo>
                    <a:pt x="44" y="1"/>
                    <a:pt x="4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4" y="2"/>
                    <a:pt x="44" y="2"/>
                    <a:pt x="44" y="1"/>
                  </a:cubicBezTo>
                  <a:close/>
                  <a:moveTo>
                    <a:pt x="41" y="2"/>
                  </a:moveTo>
                  <a:cubicBezTo>
                    <a:pt x="40" y="2"/>
                    <a:pt x="40" y="2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lose/>
                  <a:moveTo>
                    <a:pt x="36" y="1"/>
                  </a:moveTo>
                  <a:cubicBezTo>
                    <a:pt x="36" y="1"/>
                    <a:pt x="36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1"/>
                  </a:cubicBezTo>
                  <a:close/>
                  <a:moveTo>
                    <a:pt x="33" y="2"/>
                  </a:moveTo>
                  <a:cubicBezTo>
                    <a:pt x="32" y="2"/>
                    <a:pt x="32" y="2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lose/>
                  <a:moveTo>
                    <a:pt x="28" y="1"/>
                  </a:moveTo>
                  <a:cubicBezTo>
                    <a:pt x="28" y="1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1"/>
                  </a:cubicBezTo>
                  <a:close/>
                  <a:moveTo>
                    <a:pt x="25" y="2"/>
                  </a:moveTo>
                  <a:cubicBezTo>
                    <a:pt x="24" y="2"/>
                    <a:pt x="24" y="2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lose/>
                  <a:moveTo>
                    <a:pt x="20" y="1"/>
                  </a:moveTo>
                  <a:cubicBezTo>
                    <a:pt x="20" y="1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1"/>
                  </a:cubicBezTo>
                  <a:close/>
                  <a:moveTo>
                    <a:pt x="12" y="1"/>
                  </a:moveTo>
                  <a:cubicBezTo>
                    <a:pt x="12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1"/>
                  </a:cubicBezTo>
                  <a:close/>
                  <a:moveTo>
                    <a:pt x="5" y="2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630"/>
            <p:cNvSpPr>
              <a:spLocks noEditPoints="1"/>
            </p:cNvSpPr>
            <p:nvPr/>
          </p:nvSpPr>
          <p:spPr bwMode="auto">
            <a:xfrm>
              <a:off x="7432908" y="4661769"/>
              <a:ext cx="3243728" cy="670578"/>
            </a:xfrm>
            <a:custGeom>
              <a:avLst/>
              <a:gdLst>
                <a:gd name="T0" fmla="*/ 1 w 170"/>
                <a:gd name="T1" fmla="*/ 35 h 35"/>
                <a:gd name="T2" fmla="*/ 6 w 170"/>
                <a:gd name="T3" fmla="*/ 33 h 35"/>
                <a:gd name="T4" fmla="*/ 8 w 170"/>
                <a:gd name="T5" fmla="*/ 33 h 35"/>
                <a:gd name="T6" fmla="*/ 9 w 170"/>
                <a:gd name="T7" fmla="*/ 33 h 35"/>
                <a:gd name="T8" fmla="*/ 14 w 170"/>
                <a:gd name="T9" fmla="*/ 31 h 35"/>
                <a:gd name="T10" fmla="*/ 16 w 170"/>
                <a:gd name="T11" fmla="*/ 30 h 35"/>
                <a:gd name="T12" fmla="*/ 16 w 170"/>
                <a:gd name="T13" fmla="*/ 32 h 35"/>
                <a:gd name="T14" fmla="*/ 21 w 170"/>
                <a:gd name="T15" fmla="*/ 31 h 35"/>
                <a:gd name="T16" fmla="*/ 24 w 170"/>
                <a:gd name="T17" fmla="*/ 28 h 35"/>
                <a:gd name="T18" fmla="*/ 23 w 170"/>
                <a:gd name="T19" fmla="*/ 29 h 35"/>
                <a:gd name="T20" fmla="*/ 28 w 170"/>
                <a:gd name="T21" fmla="*/ 29 h 35"/>
                <a:gd name="T22" fmla="*/ 33 w 170"/>
                <a:gd name="T23" fmla="*/ 28 h 35"/>
                <a:gd name="T24" fmla="*/ 35 w 170"/>
                <a:gd name="T25" fmla="*/ 27 h 35"/>
                <a:gd name="T26" fmla="*/ 36 w 170"/>
                <a:gd name="T27" fmla="*/ 28 h 35"/>
                <a:gd name="T28" fmla="*/ 41 w 170"/>
                <a:gd name="T29" fmla="*/ 26 h 35"/>
                <a:gd name="T30" fmla="*/ 44 w 170"/>
                <a:gd name="T31" fmla="*/ 24 h 35"/>
                <a:gd name="T32" fmla="*/ 44 w 170"/>
                <a:gd name="T33" fmla="*/ 26 h 35"/>
                <a:gd name="T34" fmla="*/ 48 w 170"/>
                <a:gd name="T35" fmla="*/ 26 h 35"/>
                <a:gd name="T36" fmla="*/ 51 w 170"/>
                <a:gd name="T37" fmla="*/ 23 h 35"/>
                <a:gd name="T38" fmla="*/ 51 w 170"/>
                <a:gd name="T39" fmla="*/ 24 h 35"/>
                <a:gd name="T40" fmla="*/ 56 w 170"/>
                <a:gd name="T41" fmla="*/ 24 h 35"/>
                <a:gd name="T42" fmla="*/ 60 w 170"/>
                <a:gd name="T43" fmla="*/ 22 h 35"/>
                <a:gd name="T44" fmla="*/ 62 w 170"/>
                <a:gd name="T45" fmla="*/ 22 h 35"/>
                <a:gd name="T46" fmla="*/ 63 w 170"/>
                <a:gd name="T47" fmla="*/ 23 h 35"/>
                <a:gd name="T48" fmla="*/ 68 w 170"/>
                <a:gd name="T49" fmla="*/ 21 h 35"/>
                <a:gd name="T50" fmla="*/ 71 w 170"/>
                <a:gd name="T51" fmla="*/ 19 h 35"/>
                <a:gd name="T52" fmla="*/ 71 w 170"/>
                <a:gd name="T53" fmla="*/ 21 h 35"/>
                <a:gd name="T54" fmla="*/ 75 w 170"/>
                <a:gd name="T55" fmla="*/ 20 h 35"/>
                <a:gd name="T56" fmla="*/ 79 w 170"/>
                <a:gd name="T57" fmla="*/ 17 h 35"/>
                <a:gd name="T58" fmla="*/ 78 w 170"/>
                <a:gd name="T59" fmla="*/ 19 h 35"/>
                <a:gd name="T60" fmla="*/ 83 w 170"/>
                <a:gd name="T61" fmla="*/ 19 h 35"/>
                <a:gd name="T62" fmla="*/ 88 w 170"/>
                <a:gd name="T63" fmla="*/ 17 h 35"/>
                <a:gd name="T64" fmla="*/ 90 w 170"/>
                <a:gd name="T65" fmla="*/ 16 h 35"/>
                <a:gd name="T66" fmla="*/ 91 w 170"/>
                <a:gd name="T67" fmla="*/ 17 h 35"/>
                <a:gd name="T68" fmla="*/ 95 w 170"/>
                <a:gd name="T69" fmla="*/ 15 h 35"/>
                <a:gd name="T70" fmla="*/ 98 w 170"/>
                <a:gd name="T71" fmla="*/ 14 h 35"/>
                <a:gd name="T72" fmla="*/ 98 w 170"/>
                <a:gd name="T73" fmla="*/ 16 h 35"/>
                <a:gd name="T74" fmla="*/ 102 w 170"/>
                <a:gd name="T75" fmla="*/ 15 h 35"/>
                <a:gd name="T76" fmla="*/ 106 w 170"/>
                <a:gd name="T77" fmla="*/ 12 h 35"/>
                <a:gd name="T78" fmla="*/ 105 w 170"/>
                <a:gd name="T79" fmla="*/ 13 h 35"/>
                <a:gd name="T80" fmla="*/ 110 w 170"/>
                <a:gd name="T81" fmla="*/ 13 h 35"/>
                <a:gd name="T82" fmla="*/ 115 w 170"/>
                <a:gd name="T83" fmla="*/ 11 h 35"/>
                <a:gd name="T84" fmla="*/ 117 w 170"/>
                <a:gd name="T85" fmla="*/ 11 h 35"/>
                <a:gd name="T86" fmla="*/ 118 w 170"/>
                <a:gd name="T87" fmla="*/ 12 h 35"/>
                <a:gd name="T88" fmla="*/ 123 w 170"/>
                <a:gd name="T89" fmla="*/ 10 h 35"/>
                <a:gd name="T90" fmla="*/ 125 w 170"/>
                <a:gd name="T91" fmla="*/ 8 h 35"/>
                <a:gd name="T92" fmla="*/ 126 w 170"/>
                <a:gd name="T93" fmla="*/ 10 h 35"/>
                <a:gd name="T94" fmla="*/ 130 w 170"/>
                <a:gd name="T95" fmla="*/ 9 h 35"/>
                <a:gd name="T96" fmla="*/ 133 w 170"/>
                <a:gd name="T97" fmla="*/ 7 h 35"/>
                <a:gd name="T98" fmla="*/ 132 w 170"/>
                <a:gd name="T99" fmla="*/ 8 h 35"/>
                <a:gd name="T100" fmla="*/ 137 w 170"/>
                <a:gd name="T101" fmla="*/ 8 h 35"/>
                <a:gd name="T102" fmla="*/ 142 w 170"/>
                <a:gd name="T103" fmla="*/ 6 h 35"/>
                <a:gd name="T104" fmla="*/ 144 w 170"/>
                <a:gd name="T105" fmla="*/ 6 h 35"/>
                <a:gd name="T106" fmla="*/ 145 w 170"/>
                <a:gd name="T107" fmla="*/ 6 h 35"/>
                <a:gd name="T108" fmla="*/ 150 w 170"/>
                <a:gd name="T109" fmla="*/ 4 h 35"/>
                <a:gd name="T110" fmla="*/ 153 w 170"/>
                <a:gd name="T111" fmla="*/ 3 h 35"/>
                <a:gd name="T112" fmla="*/ 153 w 170"/>
                <a:gd name="T113" fmla="*/ 5 h 35"/>
                <a:gd name="T114" fmla="*/ 157 w 170"/>
                <a:gd name="T115" fmla="*/ 4 h 35"/>
                <a:gd name="T116" fmla="*/ 160 w 170"/>
                <a:gd name="T117" fmla="*/ 1 h 35"/>
                <a:gd name="T118" fmla="*/ 160 w 170"/>
                <a:gd name="T119" fmla="*/ 3 h 35"/>
                <a:gd name="T120" fmla="*/ 165 w 170"/>
                <a:gd name="T121" fmla="*/ 3 h 35"/>
                <a:gd name="T122" fmla="*/ 169 w 170"/>
                <a:gd name="T12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" h="35">
                  <a:moveTo>
                    <a:pt x="0" y="34"/>
                  </a:moveTo>
                  <a:cubicBezTo>
                    <a:pt x="0" y="34"/>
                    <a:pt x="0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33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lose/>
                  <a:moveTo>
                    <a:pt x="4" y="33"/>
                  </a:moveTo>
                  <a:cubicBezTo>
                    <a:pt x="4" y="33"/>
                    <a:pt x="4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6" y="32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3"/>
                  </a:cubicBezTo>
                  <a:close/>
                  <a:moveTo>
                    <a:pt x="8" y="33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3"/>
                    <a:pt x="8" y="33"/>
                    <a:pt x="8" y="33"/>
                  </a:cubicBezTo>
                  <a:close/>
                  <a:moveTo>
                    <a:pt x="12" y="32"/>
                  </a:moveTo>
                  <a:cubicBezTo>
                    <a:pt x="11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2" y="32"/>
                    <a:pt x="12" y="32"/>
                  </a:cubicBezTo>
                  <a:close/>
                  <a:moveTo>
                    <a:pt x="15" y="31"/>
                  </a:move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1"/>
                    <a:pt x="15" y="31"/>
                  </a:cubicBezTo>
                  <a:close/>
                  <a:moveTo>
                    <a:pt x="19" y="30"/>
                  </a:moveTo>
                  <a:cubicBezTo>
                    <a:pt x="19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9"/>
                    <a:pt x="21" y="29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19" y="31"/>
                    <a:pt x="19" y="30"/>
                  </a:cubicBezTo>
                  <a:close/>
                  <a:moveTo>
                    <a:pt x="23" y="29"/>
                  </a:moveTo>
                  <a:cubicBezTo>
                    <a:pt x="23" y="29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3" y="30"/>
                    <a:pt x="23" y="29"/>
                  </a:cubicBezTo>
                  <a:close/>
                  <a:moveTo>
                    <a:pt x="27" y="29"/>
                  </a:moveTo>
                  <a:cubicBezTo>
                    <a:pt x="27" y="28"/>
                    <a:pt x="27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7" y="29"/>
                    <a:pt x="27" y="29"/>
                  </a:cubicBezTo>
                  <a:close/>
                  <a:moveTo>
                    <a:pt x="31" y="28"/>
                  </a:move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3" y="27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1" y="28"/>
                    <a:pt x="31" y="28"/>
                  </a:cubicBezTo>
                  <a:close/>
                  <a:moveTo>
                    <a:pt x="35" y="27"/>
                  </a:moveTo>
                  <a:cubicBezTo>
                    <a:pt x="35" y="27"/>
                    <a:pt x="35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7" y="26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5" y="28"/>
                    <a:pt x="35" y="27"/>
                  </a:cubicBezTo>
                  <a:close/>
                  <a:moveTo>
                    <a:pt x="39" y="26"/>
                  </a:moveTo>
                  <a:cubicBezTo>
                    <a:pt x="39" y="26"/>
                    <a:pt x="39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1" y="25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7"/>
                    <a:pt x="41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9" y="27"/>
                    <a:pt x="39" y="26"/>
                  </a:cubicBezTo>
                  <a:close/>
                  <a:moveTo>
                    <a:pt x="43" y="26"/>
                  </a:moveTo>
                  <a:cubicBezTo>
                    <a:pt x="43" y="25"/>
                    <a:pt x="43" y="25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47" y="25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8" y="24"/>
                    <a:pt x="49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7" y="26"/>
                    <a:pt x="47" y="25"/>
                    <a:pt x="47" y="25"/>
                  </a:cubicBezTo>
                  <a:close/>
                  <a:moveTo>
                    <a:pt x="51" y="24"/>
                  </a:moveTo>
                  <a:cubicBezTo>
                    <a:pt x="50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2" y="23"/>
                    <a:pt x="52" y="23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1" y="25"/>
                    <a:pt x="51" y="25"/>
                    <a:pt x="51" y="24"/>
                  </a:cubicBezTo>
                  <a:close/>
                  <a:moveTo>
                    <a:pt x="54" y="23"/>
                  </a:moveTo>
                  <a:cubicBezTo>
                    <a:pt x="54" y="23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3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55" y="24"/>
                    <a:pt x="54" y="23"/>
                  </a:cubicBezTo>
                  <a:close/>
                  <a:moveTo>
                    <a:pt x="58" y="23"/>
                  </a:moveTo>
                  <a:cubicBezTo>
                    <a:pt x="58" y="22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0" y="21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8" y="23"/>
                    <a:pt x="58" y="23"/>
                  </a:cubicBezTo>
                  <a:close/>
                  <a:moveTo>
                    <a:pt x="62" y="22"/>
                  </a:move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0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2"/>
                    <a:pt x="64" y="22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2" y="22"/>
                    <a:pt x="62" y="22"/>
                  </a:cubicBezTo>
                  <a:close/>
                  <a:moveTo>
                    <a:pt x="66" y="21"/>
                  </a:moveTo>
                  <a:cubicBezTo>
                    <a:pt x="66" y="20"/>
                    <a:pt x="66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8" y="20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6" y="21"/>
                    <a:pt x="66" y="21"/>
                  </a:cubicBezTo>
                  <a:close/>
                  <a:moveTo>
                    <a:pt x="70" y="20"/>
                  </a:moveTo>
                  <a:cubicBezTo>
                    <a:pt x="70" y="20"/>
                    <a:pt x="70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0"/>
                  </a:cubicBezTo>
                  <a:close/>
                  <a:moveTo>
                    <a:pt x="74" y="19"/>
                  </a:moveTo>
                  <a:cubicBezTo>
                    <a:pt x="74" y="19"/>
                    <a:pt x="74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6" y="19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20"/>
                    <a:pt x="76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4" y="20"/>
                    <a:pt x="74" y="20"/>
                    <a:pt x="74" y="19"/>
                  </a:cubicBezTo>
                  <a:close/>
                  <a:moveTo>
                    <a:pt x="78" y="19"/>
                  </a:moveTo>
                  <a:cubicBezTo>
                    <a:pt x="78" y="18"/>
                    <a:pt x="78" y="18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8" y="19"/>
                    <a:pt x="78" y="19"/>
                    <a:pt x="78" y="19"/>
                  </a:cubicBezTo>
                  <a:close/>
                  <a:moveTo>
                    <a:pt x="82" y="18"/>
                  </a:moveTo>
                  <a:cubicBezTo>
                    <a:pt x="82" y="17"/>
                    <a:pt x="82" y="17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7"/>
                    <a:pt x="84" y="17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18"/>
                    <a:pt x="83" y="19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2" y="19"/>
                    <a:pt x="82" y="18"/>
                    <a:pt x="82" y="18"/>
                  </a:cubicBezTo>
                  <a:close/>
                  <a:moveTo>
                    <a:pt x="86" y="17"/>
                  </a:moveTo>
                  <a:cubicBezTo>
                    <a:pt x="86" y="17"/>
                    <a:pt x="86" y="16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7" y="16"/>
                    <a:pt x="87" y="16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7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6" y="18"/>
                    <a:pt x="86" y="18"/>
                    <a:pt x="86" y="17"/>
                  </a:cubicBezTo>
                  <a:close/>
                  <a:moveTo>
                    <a:pt x="90" y="16"/>
                  </a:moveTo>
                  <a:cubicBezTo>
                    <a:pt x="89" y="16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5"/>
                    <a:pt x="91" y="15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7"/>
                    <a:pt x="91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0" y="17"/>
                    <a:pt x="90" y="17"/>
                    <a:pt x="90" y="16"/>
                  </a:cubicBezTo>
                  <a:close/>
                  <a:moveTo>
                    <a:pt x="93" y="16"/>
                  </a:moveTo>
                  <a:cubicBezTo>
                    <a:pt x="93" y="15"/>
                    <a:pt x="94" y="15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5" y="14"/>
                    <a:pt x="95" y="15"/>
                    <a:pt x="95" y="15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4" y="16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4" y="16"/>
                    <a:pt x="93" y="16"/>
                  </a:cubicBezTo>
                  <a:close/>
                  <a:moveTo>
                    <a:pt x="97" y="15"/>
                  </a:moveTo>
                  <a:cubicBezTo>
                    <a:pt x="97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5"/>
                    <a:pt x="99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6"/>
                    <a:pt x="97" y="15"/>
                    <a:pt x="97" y="15"/>
                  </a:cubicBezTo>
                  <a:close/>
                  <a:moveTo>
                    <a:pt x="101" y="14"/>
                  </a:moveTo>
                  <a:cubicBezTo>
                    <a:pt x="101" y="14"/>
                    <a:pt x="101" y="13"/>
                    <a:pt x="102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3" y="13"/>
                    <a:pt x="103" y="13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5"/>
                    <a:pt x="102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5"/>
                    <a:pt x="101" y="15"/>
                    <a:pt x="101" y="14"/>
                  </a:cubicBezTo>
                  <a:close/>
                  <a:moveTo>
                    <a:pt x="105" y="13"/>
                  </a:moveTo>
                  <a:cubicBezTo>
                    <a:pt x="105" y="13"/>
                    <a:pt x="105" y="12"/>
                    <a:pt x="106" y="12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6" y="12"/>
                    <a:pt x="107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5" y="14"/>
                    <a:pt x="105" y="13"/>
                  </a:cubicBezTo>
                  <a:close/>
                  <a:moveTo>
                    <a:pt x="109" y="13"/>
                  </a:moveTo>
                  <a:cubicBezTo>
                    <a:pt x="109" y="12"/>
                    <a:pt x="109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11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3"/>
                    <a:pt x="111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09" y="13"/>
                    <a:pt x="109" y="13"/>
                  </a:cubicBezTo>
                  <a:close/>
                  <a:moveTo>
                    <a:pt x="113" y="12"/>
                  </a:moveTo>
                  <a:cubicBezTo>
                    <a:pt x="113" y="11"/>
                    <a:pt x="113" y="11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10"/>
                    <a:pt x="115" y="11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2"/>
                    <a:pt x="115" y="12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3" y="13"/>
                    <a:pt x="113" y="12"/>
                    <a:pt x="113" y="12"/>
                  </a:cubicBezTo>
                  <a:close/>
                  <a:moveTo>
                    <a:pt x="117" y="11"/>
                  </a:moveTo>
                  <a:cubicBezTo>
                    <a:pt x="117" y="10"/>
                    <a:pt x="117" y="10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10"/>
                    <a:pt x="119" y="10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1"/>
                    <a:pt x="119" y="12"/>
                    <a:pt x="118" y="1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7" y="12"/>
                    <a:pt x="117" y="11"/>
                    <a:pt x="117" y="11"/>
                  </a:cubicBezTo>
                  <a:close/>
                  <a:moveTo>
                    <a:pt x="121" y="10"/>
                  </a:moveTo>
                  <a:cubicBezTo>
                    <a:pt x="121" y="10"/>
                    <a:pt x="121" y="9"/>
                    <a:pt x="121" y="9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2" y="9"/>
                    <a:pt x="123" y="9"/>
                    <a:pt x="123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0"/>
                  </a:cubicBezTo>
                  <a:close/>
                  <a:moveTo>
                    <a:pt x="125" y="9"/>
                  </a:moveTo>
                  <a:cubicBezTo>
                    <a:pt x="124" y="9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6" y="8"/>
                    <a:pt x="126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7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5" y="10"/>
                    <a:pt x="125" y="10"/>
                    <a:pt x="125" y="9"/>
                  </a:cubicBezTo>
                  <a:close/>
                  <a:moveTo>
                    <a:pt x="128" y="9"/>
                  </a:moveTo>
                  <a:cubicBezTo>
                    <a:pt x="128" y="8"/>
                    <a:pt x="129" y="8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0" y="7"/>
                    <a:pt x="130" y="8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1" y="9"/>
                    <a:pt x="130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0" y="9"/>
                    <a:pt x="130" y="9"/>
                    <a:pt x="129" y="9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29" y="9"/>
                    <a:pt x="129" y="9"/>
                    <a:pt x="128" y="9"/>
                  </a:cubicBezTo>
                  <a:close/>
                  <a:moveTo>
                    <a:pt x="132" y="8"/>
                  </a:moveTo>
                  <a:cubicBezTo>
                    <a:pt x="132" y="7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4" y="7"/>
                    <a:pt x="134" y="7"/>
                    <a:pt x="134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4" y="8"/>
                    <a:pt x="134" y="9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9"/>
                    <a:pt x="132" y="8"/>
                    <a:pt x="132" y="8"/>
                  </a:cubicBezTo>
                  <a:close/>
                  <a:moveTo>
                    <a:pt x="136" y="7"/>
                  </a:moveTo>
                  <a:cubicBezTo>
                    <a:pt x="136" y="7"/>
                    <a:pt x="137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7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7"/>
                    <a:pt x="138" y="8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7" y="8"/>
                    <a:pt x="136" y="8"/>
                    <a:pt x="136" y="7"/>
                  </a:cubicBezTo>
                  <a:close/>
                  <a:moveTo>
                    <a:pt x="140" y="6"/>
                  </a:moveTo>
                  <a:cubicBezTo>
                    <a:pt x="140" y="6"/>
                    <a:pt x="140" y="5"/>
                    <a:pt x="141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2" y="5"/>
                    <a:pt x="142" y="5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7"/>
                    <a:pt x="142" y="7"/>
                    <a:pt x="141" y="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7"/>
                    <a:pt x="140" y="7"/>
                    <a:pt x="140" y="6"/>
                  </a:cubicBezTo>
                  <a:close/>
                  <a:moveTo>
                    <a:pt x="144" y="6"/>
                  </a:moveTo>
                  <a:cubicBezTo>
                    <a:pt x="144" y="5"/>
                    <a:pt x="144" y="5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4"/>
                    <a:pt x="146" y="5"/>
                    <a:pt x="146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6"/>
                    <a:pt x="146" y="6"/>
                    <a:pt x="145" y="6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5" y="6"/>
                    <a:pt x="144" y="6"/>
                    <a:pt x="144" y="6"/>
                  </a:cubicBezTo>
                  <a:close/>
                  <a:moveTo>
                    <a:pt x="148" y="5"/>
                  </a:moveTo>
                  <a:cubicBezTo>
                    <a:pt x="148" y="4"/>
                    <a:pt x="148" y="4"/>
                    <a:pt x="149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4"/>
                    <a:pt x="150" y="4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5"/>
                    <a:pt x="150" y="5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8" y="6"/>
                    <a:pt x="148" y="5"/>
                    <a:pt x="148" y="5"/>
                  </a:cubicBezTo>
                  <a:close/>
                  <a:moveTo>
                    <a:pt x="152" y="4"/>
                  </a:moveTo>
                  <a:cubicBezTo>
                    <a:pt x="152" y="4"/>
                    <a:pt x="152" y="3"/>
                    <a:pt x="153" y="3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3" y="3"/>
                    <a:pt x="154" y="3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5"/>
                    <a:pt x="153" y="5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2" y="5"/>
                    <a:pt x="152" y="5"/>
                    <a:pt x="152" y="4"/>
                  </a:cubicBezTo>
                  <a:close/>
                  <a:moveTo>
                    <a:pt x="156" y="3"/>
                  </a:moveTo>
                  <a:cubicBezTo>
                    <a:pt x="156" y="3"/>
                    <a:pt x="156" y="2"/>
                    <a:pt x="157" y="2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57" y="2"/>
                    <a:pt x="158" y="2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6" y="4"/>
                    <a:pt x="156" y="4"/>
                    <a:pt x="156" y="3"/>
                  </a:cubicBezTo>
                  <a:close/>
                  <a:moveTo>
                    <a:pt x="160" y="3"/>
                  </a:moveTo>
                  <a:cubicBezTo>
                    <a:pt x="160" y="2"/>
                    <a:pt x="160" y="1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1" y="1"/>
                    <a:pt x="162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3"/>
                    <a:pt x="161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0" y="3"/>
                    <a:pt x="160" y="3"/>
                    <a:pt x="160" y="3"/>
                  </a:cubicBezTo>
                  <a:close/>
                  <a:moveTo>
                    <a:pt x="164" y="2"/>
                  </a:moveTo>
                  <a:cubicBezTo>
                    <a:pt x="163" y="1"/>
                    <a:pt x="164" y="1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5" y="0"/>
                    <a:pt x="165" y="1"/>
                    <a:pt x="166" y="1"/>
                  </a:cubicBezTo>
                  <a:cubicBezTo>
                    <a:pt x="166" y="1"/>
                    <a:pt x="166" y="1"/>
                    <a:pt x="166" y="1"/>
                  </a:cubicBezTo>
                  <a:cubicBezTo>
                    <a:pt x="166" y="2"/>
                    <a:pt x="165" y="2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4" y="3"/>
                    <a:pt x="164" y="2"/>
                    <a:pt x="164" y="2"/>
                  </a:cubicBezTo>
                  <a:close/>
                  <a:moveTo>
                    <a:pt x="167" y="1"/>
                  </a:moveTo>
                  <a:cubicBezTo>
                    <a:pt x="167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9" y="0"/>
                    <a:pt x="169" y="0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70" y="1"/>
                    <a:pt x="169" y="2"/>
                    <a:pt x="169" y="2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69" y="2"/>
                    <a:pt x="168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8" y="2"/>
                    <a:pt x="168" y="1"/>
                    <a:pt x="1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632"/>
            <p:cNvSpPr>
              <a:spLocks noEditPoints="1"/>
            </p:cNvSpPr>
            <p:nvPr/>
          </p:nvSpPr>
          <p:spPr bwMode="auto">
            <a:xfrm>
              <a:off x="7432908" y="5313633"/>
              <a:ext cx="2442153" cy="38987"/>
            </a:xfrm>
            <a:custGeom>
              <a:avLst/>
              <a:gdLst>
                <a:gd name="T0" fmla="*/ 128 w 128"/>
                <a:gd name="T1" fmla="*/ 1 h 2"/>
                <a:gd name="T2" fmla="*/ 123 w 128"/>
                <a:gd name="T3" fmla="*/ 0 h 2"/>
                <a:gd name="T4" fmla="*/ 123 w 128"/>
                <a:gd name="T5" fmla="*/ 2 h 2"/>
                <a:gd name="T6" fmla="*/ 120 w 128"/>
                <a:gd name="T7" fmla="*/ 1 h 2"/>
                <a:gd name="T8" fmla="*/ 114 w 128"/>
                <a:gd name="T9" fmla="*/ 1 h 2"/>
                <a:gd name="T10" fmla="*/ 115 w 128"/>
                <a:gd name="T11" fmla="*/ 2 h 2"/>
                <a:gd name="T12" fmla="*/ 111 w 128"/>
                <a:gd name="T13" fmla="*/ 0 h 2"/>
                <a:gd name="T14" fmla="*/ 110 w 128"/>
                <a:gd name="T15" fmla="*/ 1 h 2"/>
                <a:gd name="T16" fmla="*/ 108 w 128"/>
                <a:gd name="T17" fmla="*/ 1 h 2"/>
                <a:gd name="T18" fmla="*/ 103 w 128"/>
                <a:gd name="T19" fmla="*/ 0 h 2"/>
                <a:gd name="T20" fmla="*/ 103 w 128"/>
                <a:gd name="T21" fmla="*/ 2 h 2"/>
                <a:gd name="T22" fmla="*/ 100 w 128"/>
                <a:gd name="T23" fmla="*/ 1 h 2"/>
                <a:gd name="T24" fmla="*/ 95 w 128"/>
                <a:gd name="T25" fmla="*/ 1 h 2"/>
                <a:gd name="T26" fmla="*/ 96 w 128"/>
                <a:gd name="T27" fmla="*/ 2 h 2"/>
                <a:gd name="T28" fmla="*/ 92 w 128"/>
                <a:gd name="T29" fmla="*/ 0 h 2"/>
                <a:gd name="T30" fmla="*/ 91 w 128"/>
                <a:gd name="T31" fmla="*/ 1 h 2"/>
                <a:gd name="T32" fmla="*/ 89 w 128"/>
                <a:gd name="T33" fmla="*/ 1 h 2"/>
                <a:gd name="T34" fmla="*/ 84 w 128"/>
                <a:gd name="T35" fmla="*/ 0 h 2"/>
                <a:gd name="T36" fmla="*/ 84 w 128"/>
                <a:gd name="T37" fmla="*/ 2 h 2"/>
                <a:gd name="T38" fmla="*/ 81 w 128"/>
                <a:gd name="T39" fmla="*/ 1 h 2"/>
                <a:gd name="T40" fmla="*/ 75 w 128"/>
                <a:gd name="T41" fmla="*/ 1 h 2"/>
                <a:gd name="T42" fmla="*/ 76 w 128"/>
                <a:gd name="T43" fmla="*/ 2 h 2"/>
                <a:gd name="T44" fmla="*/ 72 w 128"/>
                <a:gd name="T45" fmla="*/ 0 h 2"/>
                <a:gd name="T46" fmla="*/ 71 w 128"/>
                <a:gd name="T47" fmla="*/ 1 h 2"/>
                <a:gd name="T48" fmla="*/ 69 w 128"/>
                <a:gd name="T49" fmla="*/ 1 h 2"/>
                <a:gd name="T50" fmla="*/ 64 w 128"/>
                <a:gd name="T51" fmla="*/ 0 h 2"/>
                <a:gd name="T52" fmla="*/ 64 w 128"/>
                <a:gd name="T53" fmla="*/ 2 h 2"/>
                <a:gd name="T54" fmla="*/ 61 w 128"/>
                <a:gd name="T55" fmla="*/ 1 h 2"/>
                <a:gd name="T56" fmla="*/ 55 w 128"/>
                <a:gd name="T57" fmla="*/ 1 h 2"/>
                <a:gd name="T58" fmla="*/ 56 w 128"/>
                <a:gd name="T59" fmla="*/ 2 h 2"/>
                <a:gd name="T60" fmla="*/ 52 w 128"/>
                <a:gd name="T61" fmla="*/ 0 h 2"/>
                <a:gd name="T62" fmla="*/ 51 w 128"/>
                <a:gd name="T63" fmla="*/ 1 h 2"/>
                <a:gd name="T64" fmla="*/ 49 w 128"/>
                <a:gd name="T65" fmla="*/ 1 h 2"/>
                <a:gd name="T66" fmla="*/ 44 w 128"/>
                <a:gd name="T67" fmla="*/ 0 h 2"/>
                <a:gd name="T68" fmla="*/ 44 w 128"/>
                <a:gd name="T69" fmla="*/ 2 h 2"/>
                <a:gd name="T70" fmla="*/ 41 w 128"/>
                <a:gd name="T71" fmla="*/ 1 h 2"/>
                <a:gd name="T72" fmla="*/ 35 w 128"/>
                <a:gd name="T73" fmla="*/ 1 h 2"/>
                <a:gd name="T74" fmla="*/ 36 w 128"/>
                <a:gd name="T75" fmla="*/ 2 h 2"/>
                <a:gd name="T76" fmla="*/ 32 w 128"/>
                <a:gd name="T77" fmla="*/ 0 h 2"/>
                <a:gd name="T78" fmla="*/ 31 w 128"/>
                <a:gd name="T79" fmla="*/ 1 h 2"/>
                <a:gd name="T80" fmla="*/ 30 w 128"/>
                <a:gd name="T81" fmla="*/ 1 h 2"/>
                <a:gd name="T82" fmla="*/ 25 w 128"/>
                <a:gd name="T83" fmla="*/ 0 h 2"/>
                <a:gd name="T84" fmla="*/ 25 w 128"/>
                <a:gd name="T85" fmla="*/ 2 h 2"/>
                <a:gd name="T86" fmla="*/ 22 w 128"/>
                <a:gd name="T87" fmla="*/ 1 h 2"/>
                <a:gd name="T88" fmla="*/ 16 w 128"/>
                <a:gd name="T89" fmla="*/ 1 h 2"/>
                <a:gd name="T90" fmla="*/ 17 w 128"/>
                <a:gd name="T91" fmla="*/ 2 h 2"/>
                <a:gd name="T92" fmla="*/ 13 w 128"/>
                <a:gd name="T93" fmla="*/ 0 h 2"/>
                <a:gd name="T94" fmla="*/ 12 w 128"/>
                <a:gd name="T95" fmla="*/ 1 h 2"/>
                <a:gd name="T96" fmla="*/ 10 w 128"/>
                <a:gd name="T97" fmla="*/ 1 h 2"/>
                <a:gd name="T98" fmla="*/ 5 w 128"/>
                <a:gd name="T99" fmla="*/ 0 h 2"/>
                <a:gd name="T100" fmla="*/ 5 w 128"/>
                <a:gd name="T101" fmla="*/ 2 h 2"/>
                <a:gd name="T102" fmla="*/ 2 w 128"/>
                <a:gd name="T10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8" h="2">
                  <a:moveTo>
                    <a:pt x="126" y="1"/>
                  </a:moveTo>
                  <a:cubicBezTo>
                    <a:pt x="126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8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28" y="2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2"/>
                    <a:pt x="126" y="1"/>
                    <a:pt x="126" y="1"/>
                  </a:cubicBezTo>
                  <a:close/>
                  <a:moveTo>
                    <a:pt x="122" y="1"/>
                  </a:moveTo>
                  <a:cubicBezTo>
                    <a:pt x="122" y="0"/>
                    <a:pt x="123" y="0"/>
                    <a:pt x="123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4" y="0"/>
                    <a:pt x="124" y="0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2" y="1"/>
                    <a:pt x="122" y="1"/>
                  </a:cubicBezTo>
                  <a:close/>
                  <a:moveTo>
                    <a:pt x="118" y="1"/>
                  </a:moveTo>
                  <a:cubicBezTo>
                    <a:pt x="118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0" y="0"/>
                    <a:pt x="120" y="0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0" y="1"/>
                    <a:pt x="120" y="2"/>
                    <a:pt x="119" y="2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9" y="2"/>
                    <a:pt x="118" y="1"/>
                    <a:pt x="118" y="1"/>
                  </a:cubicBezTo>
                  <a:close/>
                  <a:moveTo>
                    <a:pt x="114" y="1"/>
                  </a:moveTo>
                  <a:cubicBezTo>
                    <a:pt x="114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6" y="0"/>
                    <a:pt x="116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6" y="1"/>
                    <a:pt x="116" y="2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2"/>
                    <a:pt x="114" y="1"/>
                    <a:pt x="114" y="1"/>
                  </a:cubicBezTo>
                  <a:close/>
                  <a:moveTo>
                    <a:pt x="110" y="1"/>
                  </a:moveTo>
                  <a:cubicBezTo>
                    <a:pt x="110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2"/>
                    <a:pt x="11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1" y="2"/>
                    <a:pt x="110" y="1"/>
                    <a:pt x="110" y="1"/>
                  </a:cubicBezTo>
                  <a:close/>
                  <a:moveTo>
                    <a:pt x="106" y="1"/>
                  </a:moveTo>
                  <a:cubicBezTo>
                    <a:pt x="106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2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2"/>
                    <a:pt x="106" y="1"/>
                    <a:pt x="106" y="1"/>
                  </a:cubicBezTo>
                  <a:close/>
                  <a:moveTo>
                    <a:pt x="102" y="1"/>
                  </a:moveTo>
                  <a:cubicBezTo>
                    <a:pt x="102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4" y="0"/>
                    <a:pt x="104" y="1"/>
                  </a:cubicBezTo>
                  <a:cubicBezTo>
                    <a:pt x="104" y="1"/>
                    <a:pt x="104" y="1"/>
                    <a:pt x="104" y="1"/>
                  </a:cubicBezTo>
                  <a:cubicBezTo>
                    <a:pt x="104" y="1"/>
                    <a:pt x="104" y="2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3" y="2"/>
                    <a:pt x="102" y="1"/>
                    <a:pt x="102" y="1"/>
                  </a:cubicBezTo>
                  <a:close/>
                  <a:moveTo>
                    <a:pt x="98" y="1"/>
                  </a:moveTo>
                  <a:cubicBezTo>
                    <a:pt x="98" y="0"/>
                    <a:pt x="99" y="0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0"/>
                    <a:pt x="100" y="0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8" y="1"/>
                    <a:pt x="98" y="1"/>
                  </a:cubicBezTo>
                  <a:close/>
                  <a:moveTo>
                    <a:pt x="95" y="1"/>
                  </a:moveTo>
                  <a:cubicBezTo>
                    <a:pt x="95" y="0"/>
                    <a:pt x="95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7" y="0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5" y="2"/>
                    <a:pt x="95" y="1"/>
                    <a:pt x="95" y="1"/>
                  </a:cubicBezTo>
                  <a:close/>
                  <a:moveTo>
                    <a:pt x="91" y="1"/>
                  </a:moveTo>
                  <a:cubicBezTo>
                    <a:pt x="91" y="0"/>
                    <a:pt x="91" y="0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93" y="0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1"/>
                    <a:pt x="91" y="1"/>
                  </a:cubicBezTo>
                  <a:close/>
                  <a:moveTo>
                    <a:pt x="87" y="1"/>
                  </a:moveTo>
                  <a:cubicBezTo>
                    <a:pt x="87" y="0"/>
                    <a:pt x="8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9" y="0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7" y="2"/>
                    <a:pt x="87" y="1"/>
                    <a:pt x="87" y="1"/>
                  </a:cubicBezTo>
                  <a:close/>
                  <a:moveTo>
                    <a:pt x="83" y="1"/>
                  </a:moveTo>
                  <a:cubicBezTo>
                    <a:pt x="83" y="0"/>
                    <a:pt x="83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5" y="0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4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1"/>
                    <a:pt x="83" y="1"/>
                  </a:cubicBezTo>
                  <a:close/>
                  <a:moveTo>
                    <a:pt x="79" y="1"/>
                  </a:moveTo>
                  <a:cubicBezTo>
                    <a:pt x="79" y="0"/>
                    <a:pt x="79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0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9" y="2"/>
                    <a:pt x="79" y="1"/>
                    <a:pt x="79" y="1"/>
                  </a:cubicBezTo>
                  <a:close/>
                  <a:moveTo>
                    <a:pt x="75" y="1"/>
                  </a:moveTo>
                  <a:cubicBezTo>
                    <a:pt x="75" y="0"/>
                    <a:pt x="75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2"/>
                    <a:pt x="75" y="1"/>
                    <a:pt x="75" y="1"/>
                  </a:cubicBezTo>
                  <a:close/>
                  <a:moveTo>
                    <a:pt x="71" y="1"/>
                  </a:moveTo>
                  <a:cubicBezTo>
                    <a:pt x="71" y="0"/>
                    <a:pt x="71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2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1" y="2"/>
                    <a:pt x="71" y="1"/>
                    <a:pt x="71" y="1"/>
                  </a:cubicBezTo>
                  <a:close/>
                  <a:moveTo>
                    <a:pt x="67" y="1"/>
                  </a:moveTo>
                  <a:cubicBezTo>
                    <a:pt x="67" y="0"/>
                    <a:pt x="67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9" y="0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8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7" y="2"/>
                    <a:pt x="67" y="1"/>
                    <a:pt x="67" y="1"/>
                  </a:cubicBezTo>
                  <a:close/>
                  <a:moveTo>
                    <a:pt x="63" y="1"/>
                  </a:moveTo>
                  <a:cubicBezTo>
                    <a:pt x="63" y="0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2"/>
                    <a:pt x="63" y="1"/>
                    <a:pt x="63" y="1"/>
                  </a:cubicBezTo>
                  <a:close/>
                  <a:moveTo>
                    <a:pt x="59" y="1"/>
                  </a:moveTo>
                  <a:cubicBezTo>
                    <a:pt x="59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0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59" y="1"/>
                    <a:pt x="59" y="1"/>
                  </a:cubicBezTo>
                  <a:close/>
                  <a:moveTo>
                    <a:pt x="55" y="1"/>
                  </a:moveTo>
                  <a:cubicBezTo>
                    <a:pt x="55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5" y="1"/>
                    <a:pt x="55" y="1"/>
                  </a:cubicBezTo>
                  <a:close/>
                  <a:moveTo>
                    <a:pt x="51" y="1"/>
                  </a:moveTo>
                  <a:cubicBezTo>
                    <a:pt x="51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1" y="1"/>
                    <a:pt x="51" y="1"/>
                  </a:cubicBezTo>
                  <a:close/>
                  <a:moveTo>
                    <a:pt x="47" y="1"/>
                  </a:moveTo>
                  <a:cubicBezTo>
                    <a:pt x="47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7" y="1"/>
                    <a:pt x="47" y="1"/>
                  </a:cubicBezTo>
                  <a:close/>
                  <a:moveTo>
                    <a:pt x="43" y="1"/>
                  </a:moveTo>
                  <a:cubicBezTo>
                    <a:pt x="43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1"/>
                    <a:pt x="43" y="1"/>
                  </a:cubicBezTo>
                  <a:close/>
                  <a:moveTo>
                    <a:pt x="39" y="1"/>
                  </a:move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1"/>
                    <a:pt x="39" y="1"/>
                  </a:cubicBezTo>
                  <a:close/>
                  <a:moveTo>
                    <a:pt x="35" y="1"/>
                  </a:move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5" y="1"/>
                    <a:pt x="35" y="1"/>
                  </a:cubicBezTo>
                  <a:close/>
                  <a:moveTo>
                    <a:pt x="31" y="1"/>
                  </a:moveTo>
                  <a:cubicBezTo>
                    <a:pt x="31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1"/>
                    <a:pt x="31" y="1"/>
                  </a:cubicBezTo>
                  <a:close/>
                  <a:moveTo>
                    <a:pt x="28" y="1"/>
                  </a:moveTo>
                  <a:cubicBezTo>
                    <a:pt x="28" y="0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lose/>
                  <a:moveTo>
                    <a:pt x="24" y="1"/>
                  </a:moveTo>
                  <a:cubicBezTo>
                    <a:pt x="24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1"/>
                    <a:pt x="24" y="1"/>
                  </a:cubicBezTo>
                  <a:close/>
                  <a:moveTo>
                    <a:pt x="20" y="1"/>
                  </a:move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1"/>
                    <a:pt x="20" y="1"/>
                  </a:cubicBezTo>
                  <a:close/>
                  <a:moveTo>
                    <a:pt x="16" y="1"/>
                  </a:move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lose/>
                  <a:moveTo>
                    <a:pt x="12" y="1"/>
                  </a:move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1"/>
                    <a:pt x="12" y="1"/>
                  </a:cubicBezTo>
                  <a:close/>
                  <a:moveTo>
                    <a:pt x="8" y="1"/>
                  </a:move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lose/>
                  <a:moveTo>
                    <a:pt x="4" y="1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634"/>
            <p:cNvSpPr>
              <a:spLocks noEditPoints="1"/>
            </p:cNvSpPr>
            <p:nvPr/>
          </p:nvSpPr>
          <p:spPr bwMode="auto">
            <a:xfrm>
              <a:off x="6763889" y="5313633"/>
              <a:ext cx="3111172" cy="633151"/>
            </a:xfrm>
            <a:custGeom>
              <a:avLst/>
              <a:gdLst>
                <a:gd name="T0" fmla="*/ 1 w 163"/>
                <a:gd name="T1" fmla="*/ 33 h 33"/>
                <a:gd name="T2" fmla="*/ 6 w 163"/>
                <a:gd name="T3" fmla="*/ 31 h 33"/>
                <a:gd name="T4" fmla="*/ 8 w 163"/>
                <a:gd name="T5" fmla="*/ 31 h 33"/>
                <a:gd name="T6" fmla="*/ 9 w 163"/>
                <a:gd name="T7" fmla="*/ 31 h 33"/>
                <a:gd name="T8" fmla="*/ 14 w 163"/>
                <a:gd name="T9" fmla="*/ 30 h 33"/>
                <a:gd name="T10" fmla="*/ 17 w 163"/>
                <a:gd name="T11" fmla="*/ 28 h 33"/>
                <a:gd name="T12" fmla="*/ 17 w 163"/>
                <a:gd name="T13" fmla="*/ 30 h 33"/>
                <a:gd name="T14" fmla="*/ 21 w 163"/>
                <a:gd name="T15" fmla="*/ 29 h 33"/>
                <a:gd name="T16" fmla="*/ 25 w 163"/>
                <a:gd name="T17" fmla="*/ 26 h 33"/>
                <a:gd name="T18" fmla="*/ 24 w 163"/>
                <a:gd name="T19" fmla="*/ 28 h 33"/>
                <a:gd name="T20" fmla="*/ 29 w 163"/>
                <a:gd name="T21" fmla="*/ 28 h 33"/>
                <a:gd name="T22" fmla="*/ 34 w 163"/>
                <a:gd name="T23" fmla="*/ 26 h 33"/>
                <a:gd name="T24" fmla="*/ 36 w 163"/>
                <a:gd name="T25" fmla="*/ 25 h 33"/>
                <a:gd name="T26" fmla="*/ 37 w 163"/>
                <a:gd name="T27" fmla="*/ 26 h 33"/>
                <a:gd name="T28" fmla="*/ 41 w 163"/>
                <a:gd name="T29" fmla="*/ 24 h 33"/>
                <a:gd name="T30" fmla="*/ 44 w 163"/>
                <a:gd name="T31" fmla="*/ 23 h 33"/>
                <a:gd name="T32" fmla="*/ 44 w 163"/>
                <a:gd name="T33" fmla="*/ 25 h 33"/>
                <a:gd name="T34" fmla="*/ 49 w 163"/>
                <a:gd name="T35" fmla="*/ 24 h 33"/>
                <a:gd name="T36" fmla="*/ 52 w 163"/>
                <a:gd name="T37" fmla="*/ 21 h 33"/>
                <a:gd name="T38" fmla="*/ 51 w 163"/>
                <a:gd name="T39" fmla="*/ 22 h 33"/>
                <a:gd name="T40" fmla="*/ 56 w 163"/>
                <a:gd name="T41" fmla="*/ 22 h 33"/>
                <a:gd name="T42" fmla="*/ 61 w 163"/>
                <a:gd name="T43" fmla="*/ 21 h 33"/>
                <a:gd name="T44" fmla="*/ 63 w 163"/>
                <a:gd name="T45" fmla="*/ 20 h 33"/>
                <a:gd name="T46" fmla="*/ 64 w 163"/>
                <a:gd name="T47" fmla="*/ 21 h 33"/>
                <a:gd name="T48" fmla="*/ 69 w 163"/>
                <a:gd name="T49" fmla="*/ 19 h 33"/>
                <a:gd name="T50" fmla="*/ 72 w 163"/>
                <a:gd name="T51" fmla="*/ 18 h 33"/>
                <a:gd name="T52" fmla="*/ 72 w 163"/>
                <a:gd name="T53" fmla="*/ 20 h 33"/>
                <a:gd name="T54" fmla="*/ 76 w 163"/>
                <a:gd name="T55" fmla="*/ 19 h 33"/>
                <a:gd name="T56" fmla="*/ 80 w 163"/>
                <a:gd name="T57" fmla="*/ 16 h 33"/>
                <a:gd name="T58" fmla="*/ 79 w 163"/>
                <a:gd name="T59" fmla="*/ 17 h 33"/>
                <a:gd name="T60" fmla="*/ 84 w 163"/>
                <a:gd name="T61" fmla="*/ 17 h 33"/>
                <a:gd name="T62" fmla="*/ 89 w 163"/>
                <a:gd name="T63" fmla="*/ 15 h 33"/>
                <a:gd name="T64" fmla="*/ 90 w 163"/>
                <a:gd name="T65" fmla="*/ 15 h 33"/>
                <a:gd name="T66" fmla="*/ 91 w 163"/>
                <a:gd name="T67" fmla="*/ 16 h 33"/>
                <a:gd name="T68" fmla="*/ 96 w 163"/>
                <a:gd name="T69" fmla="*/ 14 h 33"/>
                <a:gd name="T70" fmla="*/ 99 w 163"/>
                <a:gd name="T71" fmla="*/ 12 h 33"/>
                <a:gd name="T72" fmla="*/ 99 w 163"/>
                <a:gd name="T73" fmla="*/ 14 h 33"/>
                <a:gd name="T74" fmla="*/ 103 w 163"/>
                <a:gd name="T75" fmla="*/ 14 h 33"/>
                <a:gd name="T76" fmla="*/ 107 w 163"/>
                <a:gd name="T77" fmla="*/ 11 h 33"/>
                <a:gd name="T78" fmla="*/ 106 w 163"/>
                <a:gd name="T79" fmla="*/ 12 h 33"/>
                <a:gd name="T80" fmla="*/ 111 w 163"/>
                <a:gd name="T81" fmla="*/ 12 h 33"/>
                <a:gd name="T82" fmla="*/ 116 w 163"/>
                <a:gd name="T83" fmla="*/ 10 h 33"/>
                <a:gd name="T84" fmla="*/ 118 w 163"/>
                <a:gd name="T85" fmla="*/ 10 h 33"/>
                <a:gd name="T86" fmla="*/ 119 w 163"/>
                <a:gd name="T87" fmla="*/ 11 h 33"/>
                <a:gd name="T88" fmla="*/ 124 w 163"/>
                <a:gd name="T89" fmla="*/ 9 h 33"/>
                <a:gd name="T90" fmla="*/ 127 w 163"/>
                <a:gd name="T91" fmla="*/ 7 h 33"/>
                <a:gd name="T92" fmla="*/ 127 w 163"/>
                <a:gd name="T93" fmla="*/ 9 h 33"/>
                <a:gd name="T94" fmla="*/ 131 w 163"/>
                <a:gd name="T95" fmla="*/ 8 h 33"/>
                <a:gd name="T96" fmla="*/ 134 w 163"/>
                <a:gd name="T97" fmla="*/ 6 h 33"/>
                <a:gd name="T98" fmla="*/ 134 w 163"/>
                <a:gd name="T99" fmla="*/ 7 h 33"/>
                <a:gd name="T100" fmla="*/ 139 w 163"/>
                <a:gd name="T101" fmla="*/ 7 h 33"/>
                <a:gd name="T102" fmla="*/ 143 w 163"/>
                <a:gd name="T103" fmla="*/ 5 h 33"/>
                <a:gd name="T104" fmla="*/ 145 w 163"/>
                <a:gd name="T105" fmla="*/ 5 h 33"/>
                <a:gd name="T106" fmla="*/ 146 w 163"/>
                <a:gd name="T107" fmla="*/ 5 h 33"/>
                <a:gd name="T108" fmla="*/ 151 w 163"/>
                <a:gd name="T109" fmla="*/ 3 h 33"/>
                <a:gd name="T110" fmla="*/ 154 w 163"/>
                <a:gd name="T111" fmla="*/ 2 h 33"/>
                <a:gd name="T112" fmla="*/ 154 w 163"/>
                <a:gd name="T113" fmla="*/ 4 h 33"/>
                <a:gd name="T114" fmla="*/ 158 w 163"/>
                <a:gd name="T115" fmla="*/ 3 h 33"/>
                <a:gd name="T116" fmla="*/ 162 w 163"/>
                <a:gd name="T117" fmla="*/ 0 h 33"/>
                <a:gd name="T118" fmla="*/ 161 w 163"/>
                <a:gd name="T11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3" h="33">
                  <a:moveTo>
                    <a:pt x="0" y="32"/>
                  </a:moveTo>
                  <a:cubicBezTo>
                    <a:pt x="0" y="32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0" y="33"/>
                    <a:pt x="0" y="32"/>
                  </a:cubicBezTo>
                  <a:close/>
                  <a:moveTo>
                    <a:pt x="4" y="31"/>
                  </a:moveTo>
                  <a:cubicBezTo>
                    <a:pt x="4" y="31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4" y="32"/>
                    <a:pt x="4" y="31"/>
                  </a:cubicBezTo>
                  <a:close/>
                  <a:moveTo>
                    <a:pt x="8" y="31"/>
                  </a:moveTo>
                  <a:cubicBezTo>
                    <a:pt x="8" y="30"/>
                    <a:pt x="8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8" y="31"/>
                    <a:pt x="8" y="31"/>
                  </a:cubicBezTo>
                  <a:close/>
                  <a:moveTo>
                    <a:pt x="12" y="30"/>
                  </a:moveTo>
                  <a:cubicBezTo>
                    <a:pt x="12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2" y="30"/>
                    <a:pt x="12" y="30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8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30"/>
                    <a:pt x="16" y="30"/>
                    <a:pt x="16" y="29"/>
                  </a:cubicBezTo>
                  <a:close/>
                  <a:moveTo>
                    <a:pt x="20" y="28"/>
                  </a:moveTo>
                  <a:cubicBezTo>
                    <a:pt x="20" y="28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8"/>
                  </a:cubicBezTo>
                  <a:close/>
                  <a:moveTo>
                    <a:pt x="24" y="28"/>
                  </a:moveTo>
                  <a:cubicBezTo>
                    <a:pt x="24" y="27"/>
                    <a:pt x="24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6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8" y="27"/>
                  </a:moveTo>
                  <a:cubicBezTo>
                    <a:pt x="28" y="26"/>
                    <a:pt x="28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30" y="26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7"/>
                    <a:pt x="28" y="27"/>
                  </a:cubicBezTo>
                  <a:close/>
                  <a:moveTo>
                    <a:pt x="32" y="26"/>
                  </a:moveTo>
                  <a:cubicBezTo>
                    <a:pt x="32" y="26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4" y="25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7"/>
                    <a:pt x="32" y="27"/>
                    <a:pt x="32" y="26"/>
                  </a:cubicBezTo>
                  <a:close/>
                  <a:moveTo>
                    <a:pt x="36" y="25"/>
                  </a:moveTo>
                  <a:cubicBezTo>
                    <a:pt x="35" y="25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6" y="26"/>
                    <a:pt x="36" y="26"/>
                    <a:pt x="36" y="25"/>
                  </a:cubicBezTo>
                  <a:close/>
                  <a:moveTo>
                    <a:pt x="39" y="25"/>
                  </a:moveTo>
                  <a:cubicBezTo>
                    <a:pt x="39" y="24"/>
                    <a:pt x="40" y="24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3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39" y="25"/>
                  </a:cubicBezTo>
                  <a:close/>
                  <a:moveTo>
                    <a:pt x="43" y="24"/>
                  </a:moveTo>
                  <a:cubicBezTo>
                    <a:pt x="43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23"/>
                    <a:pt x="45" y="23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4"/>
                    <a:pt x="43" y="24"/>
                  </a:cubicBezTo>
                  <a:close/>
                  <a:moveTo>
                    <a:pt x="47" y="23"/>
                  </a:moveTo>
                  <a:cubicBezTo>
                    <a:pt x="47" y="23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49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7" y="24"/>
                    <a:pt x="47" y="23"/>
                  </a:cubicBezTo>
                  <a:close/>
                  <a:moveTo>
                    <a:pt x="51" y="22"/>
                  </a:moveTo>
                  <a:cubicBezTo>
                    <a:pt x="51" y="22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21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3"/>
                    <a:pt x="53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1" y="23"/>
                    <a:pt x="51" y="22"/>
                  </a:cubicBezTo>
                  <a:close/>
                  <a:moveTo>
                    <a:pt x="55" y="22"/>
                  </a:moveTo>
                  <a:cubicBezTo>
                    <a:pt x="55" y="21"/>
                    <a:pt x="55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7" y="20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5" y="22"/>
                    <a:pt x="55" y="22"/>
                  </a:cubicBezTo>
                  <a:close/>
                  <a:moveTo>
                    <a:pt x="59" y="21"/>
                  </a:moveTo>
                  <a:cubicBezTo>
                    <a:pt x="59" y="20"/>
                    <a:pt x="59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1" y="20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59" y="21"/>
                    <a:pt x="59" y="21"/>
                  </a:cubicBezTo>
                  <a:close/>
                  <a:moveTo>
                    <a:pt x="63" y="20"/>
                  </a:moveTo>
                  <a:cubicBezTo>
                    <a:pt x="63" y="20"/>
                    <a:pt x="63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5" y="19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3" y="21"/>
                    <a:pt x="63" y="20"/>
                  </a:cubicBezTo>
                  <a:close/>
                  <a:moveTo>
                    <a:pt x="67" y="19"/>
                  </a:moveTo>
                  <a:cubicBezTo>
                    <a:pt x="67" y="19"/>
                    <a:pt x="67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20"/>
                    <a:pt x="69" y="20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71" y="19"/>
                  </a:moveTo>
                  <a:cubicBezTo>
                    <a:pt x="71" y="18"/>
                    <a:pt x="71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7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9"/>
                    <a:pt x="73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19"/>
                    <a:pt x="71" y="19"/>
                  </a:cubicBezTo>
                  <a:close/>
                  <a:moveTo>
                    <a:pt x="75" y="18"/>
                  </a:moveTo>
                  <a:cubicBezTo>
                    <a:pt x="75" y="17"/>
                    <a:pt x="75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7" y="17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9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5" y="19"/>
                    <a:pt x="75" y="18"/>
                    <a:pt x="75" y="18"/>
                  </a:cubicBezTo>
                  <a:close/>
                  <a:moveTo>
                    <a:pt x="79" y="17"/>
                  </a:moveTo>
                  <a:cubicBezTo>
                    <a:pt x="79" y="17"/>
                    <a:pt x="79" y="16"/>
                    <a:pt x="80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6"/>
                    <a:pt x="81" y="16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8"/>
                    <a:pt x="79" y="18"/>
                    <a:pt x="79" y="17"/>
                  </a:cubicBezTo>
                  <a:close/>
                  <a:moveTo>
                    <a:pt x="83" y="16"/>
                  </a:moveTo>
                  <a:cubicBezTo>
                    <a:pt x="83" y="16"/>
                    <a:pt x="83" y="15"/>
                    <a:pt x="83" y="15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4" y="15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7"/>
                    <a:pt x="83" y="17"/>
                    <a:pt x="83" y="16"/>
                  </a:cubicBezTo>
                  <a:close/>
                  <a:moveTo>
                    <a:pt x="87" y="16"/>
                  </a:moveTo>
                  <a:cubicBezTo>
                    <a:pt x="86" y="15"/>
                    <a:pt x="87" y="15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8" y="14"/>
                    <a:pt x="88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6"/>
                    <a:pt x="88" y="16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7" y="17"/>
                    <a:pt x="87" y="16"/>
                    <a:pt x="87" y="16"/>
                  </a:cubicBezTo>
                  <a:close/>
                  <a:moveTo>
                    <a:pt x="90" y="15"/>
                  </a:moveTo>
                  <a:cubicBezTo>
                    <a:pt x="90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2" y="14"/>
                    <a:pt x="92" y="14"/>
                    <a:pt x="92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5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5"/>
                    <a:pt x="90" y="15"/>
                  </a:cubicBezTo>
                  <a:close/>
                  <a:moveTo>
                    <a:pt x="94" y="14"/>
                  </a:moveTo>
                  <a:cubicBezTo>
                    <a:pt x="94" y="14"/>
                    <a:pt x="95" y="13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6" y="13"/>
                    <a:pt x="96" y="13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4"/>
                    <a:pt x="96" y="15"/>
                    <a:pt x="96" y="1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6" y="15"/>
                    <a:pt x="95" y="15"/>
                    <a:pt x="95" y="15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5" y="15"/>
                    <a:pt x="95" y="15"/>
                    <a:pt x="94" y="14"/>
                  </a:cubicBezTo>
                  <a:close/>
                  <a:moveTo>
                    <a:pt x="98" y="14"/>
                  </a:moveTo>
                  <a:cubicBezTo>
                    <a:pt x="98" y="13"/>
                    <a:pt x="99" y="12"/>
                    <a:pt x="99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100" y="12"/>
                    <a:pt x="100" y="13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lose/>
                  <a:moveTo>
                    <a:pt x="102" y="13"/>
                  </a:moveTo>
                  <a:cubicBezTo>
                    <a:pt x="102" y="12"/>
                    <a:pt x="103" y="12"/>
                    <a:pt x="103" y="12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4" y="11"/>
                    <a:pt x="104" y="12"/>
                    <a:pt x="104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13"/>
                    <a:pt x="104" y="13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2" y="13"/>
                    <a:pt x="102" y="13"/>
                  </a:cubicBezTo>
                  <a:close/>
                  <a:moveTo>
                    <a:pt x="106" y="12"/>
                  </a:moveTo>
                  <a:cubicBezTo>
                    <a:pt x="106" y="11"/>
                    <a:pt x="106" y="11"/>
                    <a:pt x="107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8" y="11"/>
                    <a:pt x="108" y="11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8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6" y="12"/>
                    <a:pt x="106" y="12"/>
                  </a:cubicBezTo>
                  <a:close/>
                  <a:moveTo>
                    <a:pt x="110" y="11"/>
                  </a:moveTo>
                  <a:cubicBezTo>
                    <a:pt x="110" y="11"/>
                    <a:pt x="110" y="10"/>
                    <a:pt x="111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12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0" y="12"/>
                    <a:pt x="110" y="11"/>
                  </a:cubicBezTo>
                  <a:close/>
                  <a:moveTo>
                    <a:pt x="114" y="11"/>
                  </a:moveTo>
                  <a:cubicBezTo>
                    <a:pt x="114" y="10"/>
                    <a:pt x="114" y="9"/>
                    <a:pt x="115" y="9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5" y="9"/>
                    <a:pt x="116" y="10"/>
                    <a:pt x="116" y="10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6" y="11"/>
                    <a:pt x="116" y="11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1"/>
                    <a:pt x="114" y="11"/>
                    <a:pt x="114" y="11"/>
                  </a:cubicBezTo>
                  <a:close/>
                  <a:moveTo>
                    <a:pt x="118" y="10"/>
                  </a:moveTo>
                  <a:cubicBezTo>
                    <a:pt x="118" y="9"/>
                    <a:pt x="118" y="9"/>
                    <a:pt x="119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9" y="9"/>
                    <a:pt x="120" y="9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0" y="10"/>
                    <a:pt x="120" y="10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8" y="11"/>
                    <a:pt x="118" y="10"/>
                    <a:pt x="118" y="10"/>
                  </a:cubicBezTo>
                  <a:close/>
                  <a:moveTo>
                    <a:pt x="122" y="9"/>
                  </a:moveTo>
                  <a:cubicBezTo>
                    <a:pt x="122" y="8"/>
                    <a:pt x="122" y="8"/>
                    <a:pt x="123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8"/>
                    <a:pt x="124" y="8"/>
                    <a:pt x="124" y="9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9"/>
                    <a:pt x="124" y="10"/>
                    <a:pt x="123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2" y="10"/>
                    <a:pt x="122" y="10"/>
                    <a:pt x="122" y="9"/>
                  </a:cubicBezTo>
                  <a:close/>
                  <a:moveTo>
                    <a:pt x="126" y="8"/>
                  </a:moveTo>
                  <a:cubicBezTo>
                    <a:pt x="126" y="8"/>
                    <a:pt x="126" y="7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7"/>
                    <a:pt x="128" y="7"/>
                    <a:pt x="128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8" y="8"/>
                    <a:pt x="127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7" y="9"/>
                    <a:pt x="127" y="9"/>
                    <a:pt x="127" y="9"/>
                  </a:cubicBezTo>
                  <a:cubicBezTo>
                    <a:pt x="126" y="9"/>
                    <a:pt x="126" y="9"/>
                    <a:pt x="126" y="8"/>
                  </a:cubicBezTo>
                  <a:close/>
                  <a:moveTo>
                    <a:pt x="130" y="8"/>
                  </a:moveTo>
                  <a:cubicBezTo>
                    <a:pt x="130" y="7"/>
                    <a:pt x="130" y="6"/>
                    <a:pt x="131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6"/>
                    <a:pt x="132" y="7"/>
                    <a:pt x="132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0" y="8"/>
                    <a:pt x="130" y="8"/>
                    <a:pt x="130" y="8"/>
                  </a:cubicBezTo>
                  <a:close/>
                  <a:moveTo>
                    <a:pt x="134" y="7"/>
                  </a:moveTo>
                  <a:cubicBezTo>
                    <a:pt x="134" y="6"/>
                    <a:pt x="134" y="6"/>
                    <a:pt x="134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5" y="6"/>
                    <a:pt x="135" y="6"/>
                    <a:pt x="136" y="6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36" y="7"/>
                    <a:pt x="135" y="8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4" y="8"/>
                    <a:pt x="134" y="7"/>
                    <a:pt x="134" y="7"/>
                  </a:cubicBezTo>
                  <a:close/>
                  <a:moveTo>
                    <a:pt x="138" y="6"/>
                  </a:moveTo>
                  <a:cubicBezTo>
                    <a:pt x="137" y="6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9" y="5"/>
                    <a:pt x="139" y="5"/>
                    <a:pt x="140" y="6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39" y="7"/>
                    <a:pt x="139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8" y="7"/>
                    <a:pt x="138" y="7"/>
                    <a:pt x="138" y="6"/>
                  </a:cubicBezTo>
                  <a:close/>
                  <a:moveTo>
                    <a:pt x="141" y="5"/>
                  </a:moveTo>
                  <a:cubicBezTo>
                    <a:pt x="141" y="5"/>
                    <a:pt x="142" y="4"/>
                    <a:pt x="142" y="4"/>
                  </a:cubicBezTo>
                  <a:cubicBezTo>
                    <a:pt x="142" y="4"/>
                    <a:pt x="142" y="4"/>
                    <a:pt x="142" y="4"/>
                  </a:cubicBezTo>
                  <a:cubicBezTo>
                    <a:pt x="143" y="4"/>
                    <a:pt x="143" y="4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5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1" y="5"/>
                  </a:cubicBezTo>
                  <a:close/>
                  <a:moveTo>
                    <a:pt x="145" y="5"/>
                  </a:moveTo>
                  <a:cubicBezTo>
                    <a:pt x="145" y="4"/>
                    <a:pt x="146" y="4"/>
                    <a:pt x="146" y="3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7" y="3"/>
                    <a:pt x="147" y="4"/>
                    <a:pt x="14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5"/>
                    <a:pt x="146" y="5"/>
                    <a:pt x="146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5"/>
                    <a:pt x="145" y="5"/>
                    <a:pt x="145" y="5"/>
                  </a:cubicBezTo>
                  <a:close/>
                  <a:moveTo>
                    <a:pt x="149" y="4"/>
                  </a:moveTo>
                  <a:cubicBezTo>
                    <a:pt x="149" y="3"/>
                    <a:pt x="150" y="3"/>
                    <a:pt x="150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4"/>
                    <a:pt x="151" y="5"/>
                    <a:pt x="150" y="5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0" y="5"/>
                    <a:pt x="149" y="4"/>
                    <a:pt x="149" y="4"/>
                  </a:cubicBezTo>
                  <a:close/>
                  <a:moveTo>
                    <a:pt x="153" y="3"/>
                  </a:moveTo>
                  <a:cubicBezTo>
                    <a:pt x="153" y="3"/>
                    <a:pt x="153" y="2"/>
                    <a:pt x="154" y="2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5" y="2"/>
                    <a:pt x="155" y="2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3" y="4"/>
                    <a:pt x="153" y="3"/>
                  </a:cubicBezTo>
                  <a:close/>
                  <a:moveTo>
                    <a:pt x="157" y="2"/>
                  </a:moveTo>
                  <a:cubicBezTo>
                    <a:pt x="157" y="2"/>
                    <a:pt x="157" y="1"/>
                    <a:pt x="158" y="1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9" y="1"/>
                    <a:pt x="159" y="1"/>
                    <a:pt x="159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9" y="3"/>
                    <a:pt x="159" y="3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7" y="3"/>
                    <a:pt x="157" y="2"/>
                  </a:cubicBezTo>
                  <a:close/>
                  <a:moveTo>
                    <a:pt x="161" y="2"/>
                  </a:moveTo>
                  <a:cubicBezTo>
                    <a:pt x="161" y="1"/>
                    <a:pt x="161" y="1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0"/>
                    <a:pt x="163" y="1"/>
                    <a:pt x="163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3" y="2"/>
                    <a:pt x="163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2"/>
                    <a:pt x="161" y="2"/>
                    <a:pt x="16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636"/>
            <p:cNvSpPr>
              <a:spLocks noEditPoints="1"/>
            </p:cNvSpPr>
            <p:nvPr/>
          </p:nvSpPr>
          <p:spPr bwMode="auto">
            <a:xfrm>
              <a:off x="6763889" y="5928041"/>
              <a:ext cx="3511960" cy="37428"/>
            </a:xfrm>
            <a:custGeom>
              <a:avLst/>
              <a:gdLst>
                <a:gd name="T0" fmla="*/ 183 w 184"/>
                <a:gd name="T1" fmla="*/ 2 h 2"/>
                <a:gd name="T2" fmla="*/ 180 w 184"/>
                <a:gd name="T3" fmla="*/ 1 h 2"/>
                <a:gd name="T4" fmla="*/ 175 w 184"/>
                <a:gd name="T5" fmla="*/ 0 h 2"/>
                <a:gd name="T6" fmla="*/ 174 w 184"/>
                <a:gd name="T7" fmla="*/ 1 h 2"/>
                <a:gd name="T8" fmla="*/ 171 w 184"/>
                <a:gd name="T9" fmla="*/ 2 h 2"/>
                <a:gd name="T10" fmla="*/ 168 w 184"/>
                <a:gd name="T11" fmla="*/ 1 h 2"/>
                <a:gd name="T12" fmla="*/ 162 w 184"/>
                <a:gd name="T13" fmla="*/ 0 h 2"/>
                <a:gd name="T14" fmla="*/ 161 w 184"/>
                <a:gd name="T15" fmla="*/ 1 h 2"/>
                <a:gd name="T16" fmla="*/ 158 w 184"/>
                <a:gd name="T17" fmla="*/ 2 h 2"/>
                <a:gd name="T18" fmla="*/ 155 w 184"/>
                <a:gd name="T19" fmla="*/ 1 h 2"/>
                <a:gd name="T20" fmla="*/ 150 w 184"/>
                <a:gd name="T21" fmla="*/ 0 h 2"/>
                <a:gd name="T22" fmla="*/ 149 w 184"/>
                <a:gd name="T23" fmla="*/ 1 h 2"/>
                <a:gd name="T24" fmla="*/ 146 w 184"/>
                <a:gd name="T25" fmla="*/ 2 h 2"/>
                <a:gd name="T26" fmla="*/ 143 w 184"/>
                <a:gd name="T27" fmla="*/ 1 h 2"/>
                <a:gd name="T28" fmla="*/ 138 w 184"/>
                <a:gd name="T29" fmla="*/ 0 h 2"/>
                <a:gd name="T30" fmla="*/ 137 w 184"/>
                <a:gd name="T31" fmla="*/ 1 h 2"/>
                <a:gd name="T32" fmla="*/ 134 w 184"/>
                <a:gd name="T33" fmla="*/ 2 h 2"/>
                <a:gd name="T34" fmla="*/ 131 w 184"/>
                <a:gd name="T35" fmla="*/ 1 h 2"/>
                <a:gd name="T36" fmla="*/ 126 w 184"/>
                <a:gd name="T37" fmla="*/ 0 h 2"/>
                <a:gd name="T38" fmla="*/ 125 w 184"/>
                <a:gd name="T39" fmla="*/ 1 h 2"/>
                <a:gd name="T40" fmla="*/ 122 w 184"/>
                <a:gd name="T41" fmla="*/ 2 h 2"/>
                <a:gd name="T42" fmla="*/ 119 w 184"/>
                <a:gd name="T43" fmla="*/ 1 h 2"/>
                <a:gd name="T44" fmla="*/ 114 w 184"/>
                <a:gd name="T45" fmla="*/ 0 h 2"/>
                <a:gd name="T46" fmla="*/ 113 w 184"/>
                <a:gd name="T47" fmla="*/ 1 h 2"/>
                <a:gd name="T48" fmla="*/ 110 w 184"/>
                <a:gd name="T49" fmla="*/ 2 h 2"/>
                <a:gd name="T50" fmla="*/ 107 w 184"/>
                <a:gd name="T51" fmla="*/ 1 h 2"/>
                <a:gd name="T52" fmla="*/ 102 w 184"/>
                <a:gd name="T53" fmla="*/ 0 h 2"/>
                <a:gd name="T54" fmla="*/ 101 w 184"/>
                <a:gd name="T55" fmla="*/ 1 h 2"/>
                <a:gd name="T56" fmla="*/ 98 w 184"/>
                <a:gd name="T57" fmla="*/ 2 h 2"/>
                <a:gd name="T58" fmla="*/ 95 w 184"/>
                <a:gd name="T59" fmla="*/ 1 h 2"/>
                <a:gd name="T60" fmla="*/ 90 w 184"/>
                <a:gd name="T61" fmla="*/ 0 h 2"/>
                <a:gd name="T62" fmla="*/ 89 w 184"/>
                <a:gd name="T63" fmla="*/ 1 h 2"/>
                <a:gd name="T64" fmla="*/ 86 w 184"/>
                <a:gd name="T65" fmla="*/ 2 h 2"/>
                <a:gd name="T66" fmla="*/ 83 w 184"/>
                <a:gd name="T67" fmla="*/ 1 h 2"/>
                <a:gd name="T68" fmla="*/ 78 w 184"/>
                <a:gd name="T69" fmla="*/ 0 h 2"/>
                <a:gd name="T70" fmla="*/ 77 w 184"/>
                <a:gd name="T71" fmla="*/ 1 h 2"/>
                <a:gd name="T72" fmla="*/ 74 w 184"/>
                <a:gd name="T73" fmla="*/ 2 h 2"/>
                <a:gd name="T74" fmla="*/ 71 w 184"/>
                <a:gd name="T75" fmla="*/ 1 h 2"/>
                <a:gd name="T76" fmla="*/ 66 w 184"/>
                <a:gd name="T77" fmla="*/ 0 h 2"/>
                <a:gd name="T78" fmla="*/ 65 w 184"/>
                <a:gd name="T79" fmla="*/ 1 h 2"/>
                <a:gd name="T80" fmla="*/ 62 w 184"/>
                <a:gd name="T81" fmla="*/ 2 h 2"/>
                <a:gd name="T82" fmla="*/ 59 w 184"/>
                <a:gd name="T83" fmla="*/ 1 h 2"/>
                <a:gd name="T84" fmla="*/ 54 w 184"/>
                <a:gd name="T85" fmla="*/ 0 h 2"/>
                <a:gd name="T86" fmla="*/ 53 w 184"/>
                <a:gd name="T87" fmla="*/ 1 h 2"/>
                <a:gd name="T88" fmla="*/ 50 w 184"/>
                <a:gd name="T89" fmla="*/ 2 h 2"/>
                <a:gd name="T90" fmla="*/ 47 w 184"/>
                <a:gd name="T91" fmla="*/ 1 h 2"/>
                <a:gd name="T92" fmla="*/ 42 w 184"/>
                <a:gd name="T93" fmla="*/ 0 h 2"/>
                <a:gd name="T94" fmla="*/ 41 w 184"/>
                <a:gd name="T95" fmla="*/ 1 h 2"/>
                <a:gd name="T96" fmla="*/ 38 w 184"/>
                <a:gd name="T97" fmla="*/ 2 h 2"/>
                <a:gd name="T98" fmla="*/ 35 w 184"/>
                <a:gd name="T99" fmla="*/ 1 h 2"/>
                <a:gd name="T100" fmla="*/ 30 w 184"/>
                <a:gd name="T101" fmla="*/ 0 h 2"/>
                <a:gd name="T102" fmla="*/ 29 w 184"/>
                <a:gd name="T103" fmla="*/ 1 h 2"/>
                <a:gd name="T104" fmla="*/ 26 w 184"/>
                <a:gd name="T105" fmla="*/ 2 h 2"/>
                <a:gd name="T106" fmla="*/ 23 w 184"/>
                <a:gd name="T107" fmla="*/ 1 h 2"/>
                <a:gd name="T108" fmla="*/ 17 w 184"/>
                <a:gd name="T109" fmla="*/ 0 h 2"/>
                <a:gd name="T110" fmla="*/ 16 w 184"/>
                <a:gd name="T111" fmla="*/ 1 h 2"/>
                <a:gd name="T112" fmla="*/ 13 w 184"/>
                <a:gd name="T113" fmla="*/ 2 h 2"/>
                <a:gd name="T114" fmla="*/ 10 w 184"/>
                <a:gd name="T115" fmla="*/ 1 h 2"/>
                <a:gd name="T116" fmla="*/ 5 w 184"/>
                <a:gd name="T117" fmla="*/ 0 h 2"/>
                <a:gd name="T118" fmla="*/ 4 w 184"/>
                <a:gd name="T119" fmla="*/ 1 h 2"/>
                <a:gd name="T120" fmla="*/ 1 w 184"/>
                <a:gd name="T1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4" h="2">
                  <a:moveTo>
                    <a:pt x="182" y="1"/>
                  </a:moveTo>
                  <a:cubicBezTo>
                    <a:pt x="182" y="0"/>
                    <a:pt x="182" y="0"/>
                    <a:pt x="183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3" y="0"/>
                    <a:pt x="184" y="0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3" y="2"/>
                    <a:pt x="183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2" y="2"/>
                    <a:pt x="182" y="1"/>
                    <a:pt x="182" y="1"/>
                  </a:cubicBezTo>
                  <a:close/>
                  <a:moveTo>
                    <a:pt x="178" y="1"/>
                  </a:moveTo>
                  <a:cubicBezTo>
                    <a:pt x="178" y="0"/>
                    <a:pt x="178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80" y="0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79" y="2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8" y="2"/>
                    <a:pt x="178" y="1"/>
                    <a:pt x="178" y="1"/>
                  </a:cubicBezTo>
                  <a:close/>
                  <a:moveTo>
                    <a:pt x="174" y="1"/>
                  </a:moveTo>
                  <a:cubicBezTo>
                    <a:pt x="174" y="0"/>
                    <a:pt x="174" y="0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6" y="0"/>
                    <a:pt x="176" y="1"/>
                  </a:cubicBezTo>
                  <a:cubicBezTo>
                    <a:pt x="176" y="1"/>
                    <a:pt x="176" y="1"/>
                    <a:pt x="176" y="1"/>
                  </a:cubicBezTo>
                  <a:cubicBezTo>
                    <a:pt x="176" y="1"/>
                    <a:pt x="175" y="2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2"/>
                    <a:pt x="174" y="1"/>
                    <a:pt x="174" y="1"/>
                  </a:cubicBezTo>
                  <a:close/>
                  <a:moveTo>
                    <a:pt x="170" y="1"/>
                  </a:moveTo>
                  <a:cubicBezTo>
                    <a:pt x="170" y="0"/>
                    <a:pt x="170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2" y="0"/>
                    <a:pt x="172" y="1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72" y="1"/>
                    <a:pt x="171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0" y="2"/>
                    <a:pt x="170" y="1"/>
                    <a:pt x="170" y="1"/>
                  </a:cubicBezTo>
                  <a:close/>
                  <a:moveTo>
                    <a:pt x="166" y="1"/>
                  </a:moveTo>
                  <a:cubicBezTo>
                    <a:pt x="166" y="0"/>
                    <a:pt x="166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8" y="0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1"/>
                    <a:pt x="167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1"/>
                    <a:pt x="166" y="1"/>
                  </a:cubicBezTo>
                  <a:close/>
                  <a:moveTo>
                    <a:pt x="161" y="1"/>
                  </a:moveTo>
                  <a:cubicBezTo>
                    <a:pt x="161" y="0"/>
                    <a:pt x="162" y="0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3" y="0"/>
                    <a:pt x="163" y="0"/>
                    <a:pt x="163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3" y="1"/>
                    <a:pt x="163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2"/>
                    <a:pt x="161" y="1"/>
                    <a:pt x="161" y="1"/>
                  </a:cubicBezTo>
                  <a:close/>
                  <a:moveTo>
                    <a:pt x="157" y="1"/>
                  </a:moveTo>
                  <a:cubicBezTo>
                    <a:pt x="157" y="0"/>
                    <a:pt x="158" y="0"/>
                    <a:pt x="158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9" y="0"/>
                    <a:pt x="159" y="0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2"/>
                    <a:pt x="158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8" y="2"/>
                    <a:pt x="157" y="1"/>
                    <a:pt x="157" y="1"/>
                  </a:cubicBezTo>
                  <a:close/>
                  <a:moveTo>
                    <a:pt x="153" y="1"/>
                  </a:moveTo>
                  <a:cubicBezTo>
                    <a:pt x="153" y="0"/>
                    <a:pt x="154" y="0"/>
                    <a:pt x="154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5" y="0"/>
                    <a:pt x="155" y="0"/>
                    <a:pt x="155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2"/>
                    <a:pt x="154" y="2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4" y="2"/>
                    <a:pt x="153" y="1"/>
                    <a:pt x="153" y="1"/>
                  </a:cubicBezTo>
                  <a:close/>
                  <a:moveTo>
                    <a:pt x="149" y="1"/>
                  </a:moveTo>
                  <a:cubicBezTo>
                    <a:pt x="149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1" y="0"/>
                    <a:pt x="151" y="0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2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49" y="1"/>
                    <a:pt x="149" y="1"/>
                  </a:cubicBezTo>
                  <a:close/>
                  <a:moveTo>
                    <a:pt x="145" y="1"/>
                  </a:moveTo>
                  <a:cubicBezTo>
                    <a:pt x="145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7" y="0"/>
                    <a:pt x="147" y="0"/>
                    <a:pt x="147" y="1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7" y="1"/>
                    <a:pt x="147" y="2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6" y="2"/>
                    <a:pt x="145" y="1"/>
                    <a:pt x="145" y="1"/>
                  </a:cubicBezTo>
                  <a:close/>
                  <a:moveTo>
                    <a:pt x="141" y="1"/>
                  </a:moveTo>
                  <a:cubicBezTo>
                    <a:pt x="141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2"/>
                    <a:pt x="141" y="1"/>
                    <a:pt x="141" y="1"/>
                  </a:cubicBezTo>
                  <a:close/>
                  <a:moveTo>
                    <a:pt x="137" y="1"/>
                  </a:moveTo>
                  <a:cubicBezTo>
                    <a:pt x="137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9" y="1"/>
                    <a:pt x="139" y="2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2"/>
                    <a:pt x="137" y="1"/>
                    <a:pt x="137" y="1"/>
                  </a:cubicBezTo>
                  <a:close/>
                  <a:moveTo>
                    <a:pt x="133" y="1"/>
                  </a:moveTo>
                  <a:cubicBezTo>
                    <a:pt x="133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5" y="0"/>
                    <a:pt x="135" y="0"/>
                    <a:pt x="135" y="1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1"/>
                    <a:pt x="135" y="2"/>
                    <a:pt x="134" y="2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4" y="2"/>
                    <a:pt x="133" y="1"/>
                    <a:pt x="133" y="1"/>
                  </a:cubicBezTo>
                  <a:close/>
                  <a:moveTo>
                    <a:pt x="129" y="1"/>
                  </a:moveTo>
                  <a:cubicBezTo>
                    <a:pt x="129" y="0"/>
                    <a:pt x="130" y="0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1" y="0"/>
                    <a:pt x="131" y="0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1"/>
                    <a:pt x="131" y="2"/>
                    <a:pt x="130" y="2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2"/>
                    <a:pt x="129" y="1"/>
                    <a:pt x="129" y="1"/>
                  </a:cubicBezTo>
                  <a:close/>
                  <a:moveTo>
                    <a:pt x="125" y="1"/>
                  </a:moveTo>
                  <a:cubicBezTo>
                    <a:pt x="125" y="0"/>
                    <a:pt x="126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7" y="0"/>
                    <a:pt x="127" y="0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1"/>
                    <a:pt x="127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5" y="1"/>
                    <a:pt x="125" y="1"/>
                  </a:cubicBezTo>
                  <a:close/>
                  <a:moveTo>
                    <a:pt x="121" y="1"/>
                  </a:moveTo>
                  <a:cubicBezTo>
                    <a:pt x="121" y="0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3" y="0"/>
                    <a:pt x="123" y="0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3" y="2"/>
                    <a:pt x="122" y="2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2" y="2"/>
                    <a:pt x="121" y="1"/>
                    <a:pt x="121" y="1"/>
                  </a:cubicBezTo>
                  <a:close/>
                  <a:moveTo>
                    <a:pt x="117" y="1"/>
                  </a:moveTo>
                  <a:cubicBezTo>
                    <a:pt x="117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1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119" y="1"/>
                    <a:pt x="119" y="2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8" y="2"/>
                    <a:pt x="117" y="1"/>
                    <a:pt x="117" y="1"/>
                  </a:cubicBezTo>
                  <a:close/>
                  <a:moveTo>
                    <a:pt x="113" y="1"/>
                  </a:moveTo>
                  <a:cubicBezTo>
                    <a:pt x="113" y="0"/>
                    <a:pt x="114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5" y="1"/>
                    <a:pt x="115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3" y="1"/>
                    <a:pt x="113" y="1"/>
                  </a:cubicBezTo>
                  <a:close/>
                  <a:moveTo>
                    <a:pt x="109" y="1"/>
                  </a:moveTo>
                  <a:cubicBezTo>
                    <a:pt x="109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1" y="0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2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09" y="1"/>
                    <a:pt x="109" y="1"/>
                  </a:cubicBezTo>
                  <a:close/>
                  <a:moveTo>
                    <a:pt x="105" y="1"/>
                  </a:moveTo>
                  <a:cubicBezTo>
                    <a:pt x="105" y="0"/>
                    <a:pt x="106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7" y="0"/>
                    <a:pt x="107" y="0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2"/>
                    <a:pt x="106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6" y="2"/>
                    <a:pt x="105" y="1"/>
                    <a:pt x="105" y="1"/>
                  </a:cubicBezTo>
                  <a:close/>
                  <a:moveTo>
                    <a:pt x="101" y="1"/>
                  </a:moveTo>
                  <a:cubicBezTo>
                    <a:pt x="101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1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3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1" y="1"/>
                    <a:pt x="101" y="1"/>
                  </a:cubicBezTo>
                  <a:close/>
                  <a:moveTo>
                    <a:pt x="97" y="1"/>
                  </a:moveTo>
                  <a:cubicBezTo>
                    <a:pt x="97" y="0"/>
                    <a:pt x="97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0"/>
                    <a:pt x="99" y="0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7" y="2"/>
                    <a:pt x="97" y="1"/>
                    <a:pt x="97" y="1"/>
                  </a:cubicBezTo>
                  <a:close/>
                  <a:moveTo>
                    <a:pt x="93" y="1"/>
                  </a:moveTo>
                  <a:cubicBezTo>
                    <a:pt x="93" y="0"/>
                    <a:pt x="93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3" y="2"/>
                    <a:pt x="93" y="1"/>
                    <a:pt x="93" y="1"/>
                  </a:cubicBezTo>
                  <a:close/>
                  <a:moveTo>
                    <a:pt x="89" y="1"/>
                  </a:moveTo>
                  <a:cubicBezTo>
                    <a:pt x="89" y="0"/>
                    <a:pt x="89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1" y="0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1"/>
                    <a:pt x="91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9" y="2"/>
                    <a:pt x="89" y="1"/>
                    <a:pt x="89" y="1"/>
                  </a:cubicBezTo>
                  <a:close/>
                  <a:moveTo>
                    <a:pt x="85" y="1"/>
                  </a:moveTo>
                  <a:cubicBezTo>
                    <a:pt x="85" y="0"/>
                    <a:pt x="85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7" y="0"/>
                    <a:pt x="87" y="0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1"/>
                    <a:pt x="87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2"/>
                    <a:pt x="85" y="1"/>
                    <a:pt x="85" y="1"/>
                  </a:cubicBezTo>
                  <a:close/>
                  <a:moveTo>
                    <a:pt x="81" y="1"/>
                  </a:moveTo>
                  <a:cubicBezTo>
                    <a:pt x="81" y="0"/>
                    <a:pt x="81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3" y="0"/>
                    <a:pt x="83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1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1" y="2"/>
                    <a:pt x="81" y="1"/>
                    <a:pt x="81" y="1"/>
                  </a:cubicBezTo>
                  <a:close/>
                  <a:moveTo>
                    <a:pt x="77" y="1"/>
                  </a:moveTo>
                  <a:cubicBezTo>
                    <a:pt x="77" y="0"/>
                    <a:pt x="77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9" y="0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2"/>
                    <a:pt x="77" y="1"/>
                    <a:pt x="77" y="1"/>
                  </a:cubicBezTo>
                  <a:close/>
                  <a:moveTo>
                    <a:pt x="73" y="1"/>
                  </a:moveTo>
                  <a:cubicBezTo>
                    <a:pt x="73" y="0"/>
                    <a:pt x="73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5" y="0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4" y="2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3" y="2"/>
                    <a:pt x="73" y="1"/>
                    <a:pt x="73" y="1"/>
                  </a:cubicBezTo>
                  <a:close/>
                  <a:moveTo>
                    <a:pt x="69" y="1"/>
                  </a:moveTo>
                  <a:cubicBezTo>
                    <a:pt x="69" y="0"/>
                    <a:pt x="69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1" y="0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9" y="2"/>
                    <a:pt x="69" y="1"/>
                    <a:pt x="69" y="1"/>
                  </a:cubicBezTo>
                  <a:close/>
                  <a:moveTo>
                    <a:pt x="65" y="1"/>
                  </a:moveTo>
                  <a:cubicBezTo>
                    <a:pt x="65" y="0"/>
                    <a:pt x="65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0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2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5" y="1"/>
                    <a:pt x="65" y="1"/>
                  </a:cubicBezTo>
                  <a:close/>
                  <a:moveTo>
                    <a:pt x="61" y="1"/>
                  </a:moveTo>
                  <a:cubicBezTo>
                    <a:pt x="61" y="0"/>
                    <a:pt x="61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3" y="0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1" y="2"/>
                    <a:pt x="61" y="1"/>
                    <a:pt x="61" y="1"/>
                  </a:cubicBezTo>
                  <a:close/>
                  <a:moveTo>
                    <a:pt x="57" y="1"/>
                  </a:moveTo>
                  <a:cubicBezTo>
                    <a:pt x="57" y="0"/>
                    <a:pt x="57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9" y="0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7" y="2"/>
                    <a:pt x="57" y="1"/>
                    <a:pt x="57" y="1"/>
                  </a:cubicBezTo>
                  <a:close/>
                  <a:moveTo>
                    <a:pt x="53" y="1"/>
                  </a:moveTo>
                  <a:cubicBezTo>
                    <a:pt x="53" y="0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1"/>
                    <a:pt x="53" y="1"/>
                  </a:cubicBezTo>
                  <a:close/>
                  <a:moveTo>
                    <a:pt x="49" y="1"/>
                  </a:moveTo>
                  <a:cubicBezTo>
                    <a:pt x="49" y="0"/>
                    <a:pt x="49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1" y="0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1"/>
                    <a:pt x="49" y="1"/>
                  </a:cubicBezTo>
                  <a:close/>
                  <a:moveTo>
                    <a:pt x="45" y="1"/>
                  </a:moveTo>
                  <a:cubicBezTo>
                    <a:pt x="45" y="0"/>
                    <a:pt x="45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7" y="0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6" y="2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5" y="1"/>
                    <a:pt x="45" y="1"/>
                  </a:cubicBezTo>
                  <a:close/>
                  <a:moveTo>
                    <a:pt x="41" y="1"/>
                  </a:moveTo>
                  <a:cubicBezTo>
                    <a:pt x="41" y="0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3" y="0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2"/>
                    <a:pt x="41" y="1"/>
                    <a:pt x="41" y="1"/>
                  </a:cubicBezTo>
                  <a:close/>
                  <a:moveTo>
                    <a:pt x="37" y="1"/>
                  </a:moveTo>
                  <a:cubicBezTo>
                    <a:pt x="37" y="0"/>
                    <a:pt x="3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8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1"/>
                    <a:pt x="37" y="1"/>
                  </a:cubicBezTo>
                  <a:close/>
                  <a:moveTo>
                    <a:pt x="33" y="1"/>
                  </a:moveTo>
                  <a:cubicBezTo>
                    <a:pt x="33" y="0"/>
                    <a:pt x="33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5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1"/>
                    <a:pt x="33" y="1"/>
                  </a:cubicBezTo>
                  <a:close/>
                  <a:moveTo>
                    <a:pt x="29" y="1"/>
                  </a:moveTo>
                  <a:cubicBezTo>
                    <a:pt x="29" y="0"/>
                    <a:pt x="29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1"/>
                    <a:pt x="29" y="1"/>
                  </a:cubicBezTo>
                  <a:close/>
                  <a:moveTo>
                    <a:pt x="25" y="1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1"/>
                    <a:pt x="25" y="1"/>
                  </a:cubicBezTo>
                  <a:close/>
                  <a:moveTo>
                    <a:pt x="21" y="1"/>
                  </a:moveTo>
                  <a:cubicBezTo>
                    <a:pt x="21" y="0"/>
                    <a:pt x="2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3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1"/>
                    <a:pt x="21" y="1"/>
                  </a:cubicBezTo>
                  <a:close/>
                  <a:moveTo>
                    <a:pt x="16" y="1"/>
                  </a:move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1"/>
                    <a:pt x="16" y="1"/>
                  </a:cubicBezTo>
                  <a:close/>
                  <a:moveTo>
                    <a:pt x="12" y="1"/>
                  </a:move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lose/>
                  <a:moveTo>
                    <a:pt x="8" y="1"/>
                  </a:move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lose/>
                  <a:moveTo>
                    <a:pt x="4" y="1"/>
                  </a:move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lose/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4" name="图片 363"/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560319" y="3448232"/>
              <a:ext cx="2073903" cy="2069592"/>
            </a:xfrm>
            <a:prstGeom prst="rect">
              <a:avLst/>
            </a:prstGeom>
          </p:spPr>
        </p:pic>
      </p:grpSp>
      <p:grpSp>
        <p:nvGrpSpPr>
          <p:cNvPr id="325" name="组合 324"/>
          <p:cNvGrpSpPr/>
          <p:nvPr/>
        </p:nvGrpSpPr>
        <p:grpSpPr>
          <a:xfrm>
            <a:off x="3985234" y="1396032"/>
            <a:ext cx="4058629" cy="3367141"/>
            <a:chOff x="8148857" y="1479179"/>
            <a:chExt cx="4057650" cy="3332164"/>
          </a:xfrm>
        </p:grpSpPr>
        <p:sp>
          <p:nvSpPr>
            <p:cNvPr id="326" name="Freeform 86"/>
            <p:cNvSpPr>
              <a:spLocks/>
            </p:cNvSpPr>
            <p:nvPr/>
          </p:nvSpPr>
          <p:spPr bwMode="auto">
            <a:xfrm>
              <a:off x="9693494" y="4176342"/>
              <a:ext cx="973138" cy="579438"/>
            </a:xfrm>
            <a:custGeom>
              <a:avLst/>
              <a:gdLst>
                <a:gd name="T0" fmla="*/ 613 w 613"/>
                <a:gd name="T1" fmla="*/ 365 h 365"/>
                <a:gd name="T2" fmla="*/ 0 w 613"/>
                <a:gd name="T3" fmla="*/ 365 h 365"/>
                <a:gd name="T4" fmla="*/ 45 w 613"/>
                <a:gd name="T5" fmla="*/ 0 h 365"/>
                <a:gd name="T6" fmla="*/ 568 w 613"/>
                <a:gd name="T7" fmla="*/ 0 h 365"/>
                <a:gd name="T8" fmla="*/ 613 w 613"/>
                <a:gd name="T9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365">
                  <a:moveTo>
                    <a:pt x="613" y="365"/>
                  </a:moveTo>
                  <a:lnTo>
                    <a:pt x="0" y="365"/>
                  </a:lnTo>
                  <a:lnTo>
                    <a:pt x="45" y="0"/>
                  </a:lnTo>
                  <a:lnTo>
                    <a:pt x="568" y="0"/>
                  </a:lnTo>
                  <a:lnTo>
                    <a:pt x="613" y="365"/>
                  </a:lnTo>
                  <a:close/>
                </a:path>
              </a:pathLst>
            </a:cu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任意多边形 326"/>
            <p:cNvSpPr>
              <a:spLocks/>
            </p:cNvSpPr>
            <p:nvPr/>
          </p:nvSpPr>
          <p:spPr bwMode="auto">
            <a:xfrm>
              <a:off x="8148857" y="1479179"/>
              <a:ext cx="4057650" cy="2398713"/>
            </a:xfrm>
            <a:custGeom>
              <a:avLst/>
              <a:gdLst>
                <a:gd name="connsiteX0" fmla="*/ 147021 w 4057650"/>
                <a:gd name="connsiteY0" fmla="*/ 147638 h 2398713"/>
                <a:gd name="connsiteX1" fmla="*/ 147021 w 4057650"/>
                <a:gd name="connsiteY1" fmla="*/ 1090613 h 2398713"/>
                <a:gd name="connsiteX2" fmla="*/ 147021 w 4057650"/>
                <a:gd name="connsiteY2" fmla="*/ 2251076 h 2398713"/>
                <a:gd name="connsiteX3" fmla="*/ 2031384 w 4057650"/>
                <a:gd name="connsiteY3" fmla="*/ 2251076 h 2398713"/>
                <a:gd name="connsiteX4" fmla="*/ 3915746 w 4057650"/>
                <a:gd name="connsiteY4" fmla="*/ 2251076 h 2398713"/>
                <a:gd name="connsiteX5" fmla="*/ 3915746 w 4057650"/>
                <a:gd name="connsiteY5" fmla="*/ 1090613 h 2398713"/>
                <a:gd name="connsiteX6" fmla="*/ 3915746 w 4057650"/>
                <a:gd name="connsiteY6" fmla="*/ 147638 h 2398713"/>
                <a:gd name="connsiteX7" fmla="*/ 2031384 w 4057650"/>
                <a:gd name="connsiteY7" fmla="*/ 147638 h 2398713"/>
                <a:gd name="connsiteX8" fmla="*/ 146906 w 4057650"/>
                <a:gd name="connsiteY8" fmla="*/ 0 h 2398713"/>
                <a:gd name="connsiteX9" fmla="*/ 3915810 w 4057650"/>
                <a:gd name="connsiteY9" fmla="*/ 0 h 2398713"/>
                <a:gd name="connsiteX10" fmla="*/ 4057650 w 4057650"/>
                <a:gd name="connsiteY10" fmla="*/ 147067 h 2398713"/>
                <a:gd name="connsiteX11" fmla="*/ 4057650 w 4057650"/>
                <a:gd name="connsiteY11" fmla="*/ 2398713 h 2398713"/>
                <a:gd name="connsiteX12" fmla="*/ 0 w 4057650"/>
                <a:gd name="connsiteY12" fmla="*/ 2398713 h 2398713"/>
                <a:gd name="connsiteX13" fmla="*/ 0 w 4057650"/>
                <a:gd name="connsiteY13" fmla="*/ 147067 h 2398713"/>
                <a:gd name="connsiteX14" fmla="*/ 146906 w 4057650"/>
                <a:gd name="connsiteY14" fmla="*/ 0 h 23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57650" h="2398713">
                  <a:moveTo>
                    <a:pt x="147021" y="147638"/>
                  </a:moveTo>
                  <a:lnTo>
                    <a:pt x="147021" y="1090613"/>
                  </a:lnTo>
                  <a:lnTo>
                    <a:pt x="147021" y="2251076"/>
                  </a:lnTo>
                  <a:lnTo>
                    <a:pt x="2031384" y="2251076"/>
                  </a:lnTo>
                  <a:lnTo>
                    <a:pt x="3915746" y="2251076"/>
                  </a:lnTo>
                  <a:lnTo>
                    <a:pt x="3915746" y="1090613"/>
                  </a:lnTo>
                  <a:lnTo>
                    <a:pt x="3915746" y="147638"/>
                  </a:lnTo>
                  <a:lnTo>
                    <a:pt x="2031384" y="147638"/>
                  </a:lnTo>
                  <a:close/>
                  <a:moveTo>
                    <a:pt x="146906" y="0"/>
                  </a:moveTo>
                  <a:cubicBezTo>
                    <a:pt x="146906" y="0"/>
                    <a:pt x="146906" y="0"/>
                    <a:pt x="3915810" y="0"/>
                  </a:cubicBezTo>
                  <a:cubicBezTo>
                    <a:pt x="3991796" y="0"/>
                    <a:pt x="4057650" y="65927"/>
                    <a:pt x="4057650" y="147067"/>
                  </a:cubicBezTo>
                  <a:cubicBezTo>
                    <a:pt x="4057650" y="147067"/>
                    <a:pt x="4057650" y="147067"/>
                    <a:pt x="4057650" y="2398713"/>
                  </a:cubicBezTo>
                  <a:cubicBezTo>
                    <a:pt x="4057650" y="2398713"/>
                    <a:pt x="4057650" y="2398713"/>
                    <a:pt x="0" y="2398713"/>
                  </a:cubicBezTo>
                  <a:cubicBezTo>
                    <a:pt x="0" y="2398713"/>
                    <a:pt x="0" y="2398713"/>
                    <a:pt x="0" y="147067"/>
                  </a:cubicBezTo>
                  <a:cubicBezTo>
                    <a:pt x="0" y="65927"/>
                    <a:pt x="65855" y="0"/>
                    <a:pt x="146906" y="0"/>
                  </a:cubicBezTo>
                  <a:close/>
                </a:path>
              </a:pathLst>
            </a:cu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328" name="Freeform 89"/>
            <p:cNvSpPr>
              <a:spLocks/>
            </p:cNvSpPr>
            <p:nvPr/>
          </p:nvSpPr>
          <p:spPr bwMode="auto">
            <a:xfrm>
              <a:off x="8148857" y="3877892"/>
              <a:ext cx="4057650" cy="298450"/>
            </a:xfrm>
            <a:custGeom>
              <a:avLst/>
              <a:gdLst>
                <a:gd name="T0" fmla="*/ 0 w 801"/>
                <a:gd name="T1" fmla="*/ 30 h 59"/>
                <a:gd name="T2" fmla="*/ 29 w 801"/>
                <a:gd name="T3" fmla="*/ 59 h 59"/>
                <a:gd name="T4" fmla="*/ 773 w 801"/>
                <a:gd name="T5" fmla="*/ 59 h 59"/>
                <a:gd name="T6" fmla="*/ 801 w 801"/>
                <a:gd name="T7" fmla="*/ 30 h 59"/>
                <a:gd name="T8" fmla="*/ 801 w 801"/>
                <a:gd name="T9" fmla="*/ 0 h 59"/>
                <a:gd name="T10" fmla="*/ 0 w 801"/>
                <a:gd name="T11" fmla="*/ 0 h 59"/>
                <a:gd name="T12" fmla="*/ 0 w 801"/>
                <a:gd name="T13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" h="59">
                  <a:moveTo>
                    <a:pt x="0" y="30"/>
                  </a:moveTo>
                  <a:cubicBezTo>
                    <a:pt x="0" y="46"/>
                    <a:pt x="13" y="59"/>
                    <a:pt x="29" y="59"/>
                  </a:cubicBezTo>
                  <a:cubicBezTo>
                    <a:pt x="773" y="59"/>
                    <a:pt x="773" y="59"/>
                    <a:pt x="773" y="59"/>
                  </a:cubicBezTo>
                  <a:cubicBezTo>
                    <a:pt x="788" y="59"/>
                    <a:pt x="801" y="46"/>
                    <a:pt x="801" y="3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</a:path>
              </a:pathLst>
            </a:custGeom>
            <a:solidFill>
              <a:srgbClr val="2E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03"/>
            <p:cNvSpPr>
              <a:spLocks/>
            </p:cNvSpPr>
            <p:nvPr/>
          </p:nvSpPr>
          <p:spPr bwMode="auto">
            <a:xfrm>
              <a:off x="9972894" y="3974730"/>
              <a:ext cx="415925" cy="85725"/>
            </a:xfrm>
            <a:custGeom>
              <a:avLst/>
              <a:gdLst>
                <a:gd name="T0" fmla="*/ 74 w 82"/>
                <a:gd name="T1" fmla="*/ 17 h 17"/>
                <a:gd name="T2" fmla="*/ 8 w 82"/>
                <a:gd name="T3" fmla="*/ 17 h 17"/>
                <a:gd name="T4" fmla="*/ 0 w 82"/>
                <a:gd name="T5" fmla="*/ 8 h 17"/>
                <a:gd name="T6" fmla="*/ 8 w 82"/>
                <a:gd name="T7" fmla="*/ 0 h 17"/>
                <a:gd name="T8" fmla="*/ 74 w 82"/>
                <a:gd name="T9" fmla="*/ 0 h 17"/>
                <a:gd name="T10" fmla="*/ 82 w 82"/>
                <a:gd name="T11" fmla="*/ 8 h 17"/>
                <a:gd name="T12" fmla="*/ 74 w 82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7">
                  <a:moveTo>
                    <a:pt x="74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8" y="0"/>
                    <a:pt x="82" y="3"/>
                    <a:pt x="82" y="8"/>
                  </a:cubicBezTo>
                  <a:cubicBezTo>
                    <a:pt x="82" y="13"/>
                    <a:pt x="78" y="17"/>
                    <a:pt x="74" y="17"/>
                  </a:cubicBezTo>
                  <a:close/>
                </a:path>
              </a:pathLst>
            </a:custGeom>
            <a:solidFill>
              <a:srgbClr val="3C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04"/>
            <p:cNvSpPr>
              <a:spLocks/>
            </p:cNvSpPr>
            <p:nvPr/>
          </p:nvSpPr>
          <p:spPr bwMode="auto">
            <a:xfrm>
              <a:off x="9693494" y="4176342"/>
              <a:ext cx="901700" cy="579438"/>
            </a:xfrm>
            <a:custGeom>
              <a:avLst/>
              <a:gdLst>
                <a:gd name="T0" fmla="*/ 568 w 568"/>
                <a:gd name="T1" fmla="*/ 0 h 365"/>
                <a:gd name="T2" fmla="*/ 45 w 568"/>
                <a:gd name="T3" fmla="*/ 0 h 365"/>
                <a:gd name="T4" fmla="*/ 0 w 568"/>
                <a:gd name="T5" fmla="*/ 365 h 365"/>
                <a:gd name="T6" fmla="*/ 568 w 568"/>
                <a:gd name="T7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8" h="365">
                  <a:moveTo>
                    <a:pt x="568" y="0"/>
                  </a:moveTo>
                  <a:lnTo>
                    <a:pt x="45" y="0"/>
                  </a:lnTo>
                  <a:lnTo>
                    <a:pt x="0" y="365"/>
                  </a:lnTo>
                  <a:lnTo>
                    <a:pt x="568" y="0"/>
                  </a:lnTo>
                  <a:close/>
                </a:path>
              </a:pathLst>
            </a:custGeom>
            <a:solidFill>
              <a:srgbClr val="314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06"/>
            <p:cNvSpPr>
              <a:spLocks/>
            </p:cNvSpPr>
            <p:nvPr/>
          </p:nvSpPr>
          <p:spPr bwMode="auto">
            <a:xfrm>
              <a:off x="9577607" y="4724030"/>
              <a:ext cx="1204913" cy="87313"/>
            </a:xfrm>
            <a:custGeom>
              <a:avLst/>
              <a:gdLst>
                <a:gd name="T0" fmla="*/ 232 w 238"/>
                <a:gd name="T1" fmla="*/ 17 h 17"/>
                <a:gd name="T2" fmla="*/ 5 w 238"/>
                <a:gd name="T3" fmla="*/ 17 h 17"/>
                <a:gd name="T4" fmla="*/ 0 w 238"/>
                <a:gd name="T5" fmla="*/ 9 h 17"/>
                <a:gd name="T6" fmla="*/ 5 w 238"/>
                <a:gd name="T7" fmla="*/ 0 h 17"/>
                <a:gd name="T8" fmla="*/ 232 w 238"/>
                <a:gd name="T9" fmla="*/ 0 h 17"/>
                <a:gd name="T10" fmla="*/ 238 w 238"/>
                <a:gd name="T11" fmla="*/ 9 h 17"/>
                <a:gd name="T12" fmla="*/ 232 w 238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7">
                  <a:moveTo>
                    <a:pt x="232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2" y="17"/>
                    <a:pt x="0" y="13"/>
                    <a:pt x="0" y="9"/>
                  </a:cubicBezTo>
                  <a:cubicBezTo>
                    <a:pt x="0" y="4"/>
                    <a:pt x="2" y="0"/>
                    <a:pt x="5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5" y="0"/>
                    <a:pt x="238" y="4"/>
                    <a:pt x="238" y="9"/>
                  </a:cubicBezTo>
                  <a:cubicBezTo>
                    <a:pt x="238" y="13"/>
                    <a:pt x="235" y="17"/>
                    <a:pt x="232" y="17"/>
                  </a:cubicBezTo>
                  <a:close/>
                </a:path>
              </a:pathLst>
            </a:custGeom>
            <a:solidFill>
              <a:srgbClr val="2EB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416425" y="3957638"/>
            <a:ext cx="588963" cy="471488"/>
            <a:chOff x="4416425" y="3957638"/>
            <a:chExt cx="588963" cy="471488"/>
          </a:xfrm>
        </p:grpSpPr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416425" y="3957638"/>
              <a:ext cx="588963" cy="471488"/>
            </a:xfrm>
            <a:custGeom>
              <a:avLst/>
              <a:gdLst>
                <a:gd name="T0" fmla="*/ 94 w 116"/>
                <a:gd name="T1" fmla="*/ 64 h 93"/>
                <a:gd name="T2" fmla="*/ 94 w 116"/>
                <a:gd name="T3" fmla="*/ 64 h 93"/>
                <a:gd name="T4" fmla="*/ 94 w 116"/>
                <a:gd name="T5" fmla="*/ 0 h 93"/>
                <a:gd name="T6" fmla="*/ 0 w 116"/>
                <a:gd name="T7" fmla="*/ 0 h 93"/>
                <a:gd name="T8" fmla="*/ 0 w 116"/>
                <a:gd name="T9" fmla="*/ 64 h 93"/>
                <a:gd name="T10" fmla="*/ 25 w 116"/>
                <a:gd name="T11" fmla="*/ 93 h 93"/>
                <a:gd name="T12" fmla="*/ 80 w 116"/>
                <a:gd name="T13" fmla="*/ 93 h 93"/>
                <a:gd name="T14" fmla="*/ 104 w 116"/>
                <a:gd name="T15" fmla="*/ 93 h 93"/>
                <a:gd name="T16" fmla="*/ 115 w 116"/>
                <a:gd name="T17" fmla="*/ 93 h 93"/>
                <a:gd name="T18" fmla="*/ 116 w 116"/>
                <a:gd name="T19" fmla="*/ 93 h 93"/>
                <a:gd name="T20" fmla="*/ 94 w 116"/>
                <a:gd name="T21" fmla="*/ 6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93">
                  <a:moveTo>
                    <a:pt x="94" y="64"/>
                  </a:moveTo>
                  <a:cubicBezTo>
                    <a:pt x="94" y="64"/>
                    <a:pt x="94" y="64"/>
                    <a:pt x="94" y="64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82"/>
                    <a:pt x="17" y="93"/>
                    <a:pt x="25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07" y="90"/>
                    <a:pt x="94" y="77"/>
                    <a:pt x="94" y="64"/>
                  </a:cubicBezTo>
                  <a:close/>
                </a:path>
              </a:pathLst>
            </a:custGeom>
            <a:solidFill>
              <a:srgbClr val="FFC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483100" y="4029075"/>
              <a:ext cx="207963" cy="39688"/>
            </a:xfrm>
            <a:custGeom>
              <a:avLst/>
              <a:gdLst>
                <a:gd name="T0" fmla="*/ 38 w 41"/>
                <a:gd name="T1" fmla="*/ 8 h 8"/>
                <a:gd name="T2" fmla="*/ 3 w 41"/>
                <a:gd name="T3" fmla="*/ 8 h 8"/>
                <a:gd name="T4" fmla="*/ 0 w 41"/>
                <a:gd name="T5" fmla="*/ 4 h 8"/>
                <a:gd name="T6" fmla="*/ 3 w 41"/>
                <a:gd name="T7" fmla="*/ 0 h 8"/>
                <a:gd name="T8" fmla="*/ 38 w 41"/>
                <a:gd name="T9" fmla="*/ 0 h 8"/>
                <a:gd name="T10" fmla="*/ 41 w 41"/>
                <a:gd name="T11" fmla="*/ 4 h 8"/>
                <a:gd name="T12" fmla="*/ 38 w 4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8">
                  <a:moveTo>
                    <a:pt x="38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1" y="2"/>
                    <a:pt x="41" y="4"/>
                  </a:cubicBezTo>
                  <a:cubicBezTo>
                    <a:pt x="41" y="6"/>
                    <a:pt x="39" y="8"/>
                    <a:pt x="3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483100" y="4110038"/>
              <a:ext cx="319088" cy="46038"/>
            </a:xfrm>
            <a:custGeom>
              <a:avLst/>
              <a:gdLst>
                <a:gd name="T0" fmla="*/ 60 w 63"/>
                <a:gd name="T1" fmla="*/ 9 h 9"/>
                <a:gd name="T2" fmla="*/ 3 w 63"/>
                <a:gd name="T3" fmla="*/ 9 h 9"/>
                <a:gd name="T4" fmla="*/ 0 w 63"/>
                <a:gd name="T5" fmla="*/ 5 h 9"/>
                <a:gd name="T6" fmla="*/ 3 w 63"/>
                <a:gd name="T7" fmla="*/ 0 h 9"/>
                <a:gd name="T8" fmla="*/ 60 w 63"/>
                <a:gd name="T9" fmla="*/ 0 h 9"/>
                <a:gd name="T10" fmla="*/ 63 w 63"/>
                <a:gd name="T11" fmla="*/ 5 h 9"/>
                <a:gd name="T12" fmla="*/ 60 w 6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9">
                  <a:moveTo>
                    <a:pt x="60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3" y="2"/>
                    <a:pt x="63" y="5"/>
                  </a:cubicBezTo>
                  <a:cubicBezTo>
                    <a:pt x="63" y="7"/>
                    <a:pt x="61" y="9"/>
                    <a:pt x="60" y="9"/>
                  </a:cubicBezTo>
                  <a:close/>
                </a:path>
              </a:pathLst>
            </a:custGeom>
            <a:solidFill>
              <a:srgbClr val="FE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483100" y="4195763"/>
              <a:ext cx="207963" cy="46038"/>
            </a:xfrm>
            <a:custGeom>
              <a:avLst/>
              <a:gdLst>
                <a:gd name="T0" fmla="*/ 38 w 41"/>
                <a:gd name="T1" fmla="*/ 9 h 9"/>
                <a:gd name="T2" fmla="*/ 3 w 41"/>
                <a:gd name="T3" fmla="*/ 9 h 9"/>
                <a:gd name="T4" fmla="*/ 0 w 41"/>
                <a:gd name="T5" fmla="*/ 4 h 9"/>
                <a:gd name="T6" fmla="*/ 3 w 41"/>
                <a:gd name="T7" fmla="*/ 0 h 9"/>
                <a:gd name="T8" fmla="*/ 38 w 41"/>
                <a:gd name="T9" fmla="*/ 0 h 9"/>
                <a:gd name="T10" fmla="*/ 41 w 41"/>
                <a:gd name="T11" fmla="*/ 4 h 9"/>
                <a:gd name="T12" fmla="*/ 38 w 41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9">
                  <a:moveTo>
                    <a:pt x="38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1" y="2"/>
                    <a:pt x="41" y="4"/>
                  </a:cubicBezTo>
                  <a:cubicBezTo>
                    <a:pt x="41" y="7"/>
                    <a:pt x="39" y="9"/>
                    <a:pt x="3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1" name="矩形 250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请不要趁机浏览黄色网页</a:t>
            </a:r>
          </a:p>
        </p:txBody>
      </p:sp>
      <p:pic>
        <p:nvPicPr>
          <p:cNvPr id="3" name="苏晓浩 - 东京热 音频已提取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2148.2176"/>
                </p14:media>
              </p:ext>
            </p:extLst>
          </p:nvPr>
        </p:nvPicPr>
        <p:blipFill>
          <a:blip r:embed="rId26"/>
          <a:stretch>
            <a:fillRect/>
          </a:stretch>
        </p:blipFill>
        <p:spPr>
          <a:xfrm>
            <a:off x="-852488" y="-8223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270112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advClick="0" advTm="4000">
        <p159:morph option="byObject"/>
      </p:transition>
    </mc:Choice>
    <mc:Fallback>
      <p:transition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path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7 -3.7037E-7 L 4.16667E-7 -0.3419 " pathEditMode="relative" rAng="0" ptsTypes="AA">
                                      <p:cBhvr>
                                        <p:cTn id="1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67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9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16667E-7 -0.3419 L 4.16667E-7 -0.67847 " pathEditMode="relative" rAng="0" ptsTypes="AA">
                                      <p:cBhvr>
                                        <p:cTn id="2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625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7 -0.67847 L 4.16667E-7 -1.03125 " pathEditMode="relative" rAng="0" ptsTypes="AA">
                                      <p:cBhvr>
                                        <p:cTn id="2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641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51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1"/>
            <a:ext cx="12192000" cy="6858000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133850" y="1543050"/>
            <a:ext cx="3768725" cy="2135187"/>
            <a:chOff x="4133850" y="-1536826"/>
            <a:chExt cx="3768725" cy="2103438"/>
          </a:xfrm>
        </p:grpSpPr>
        <p:sp>
          <p:nvSpPr>
            <p:cNvPr id="12" name="Freeform 90"/>
            <p:cNvSpPr>
              <a:spLocks/>
            </p:cNvSpPr>
            <p:nvPr/>
          </p:nvSpPr>
          <p:spPr bwMode="auto">
            <a:xfrm>
              <a:off x="4133850" y="-1536826"/>
              <a:ext cx="3768725" cy="2103438"/>
            </a:xfrm>
            <a:custGeom>
              <a:avLst/>
              <a:gdLst>
                <a:gd name="T0" fmla="*/ 0 w 2374"/>
                <a:gd name="T1" fmla="*/ 1325 h 1325"/>
                <a:gd name="T2" fmla="*/ 0 w 2374"/>
                <a:gd name="T3" fmla="*/ 594 h 1325"/>
                <a:gd name="T4" fmla="*/ 0 w 2374"/>
                <a:gd name="T5" fmla="*/ 0 h 1325"/>
                <a:gd name="T6" fmla="*/ 1187 w 2374"/>
                <a:gd name="T7" fmla="*/ 0 h 1325"/>
                <a:gd name="T8" fmla="*/ 2374 w 2374"/>
                <a:gd name="T9" fmla="*/ 0 h 1325"/>
                <a:gd name="T10" fmla="*/ 2374 w 2374"/>
                <a:gd name="T11" fmla="*/ 594 h 1325"/>
                <a:gd name="T12" fmla="*/ 2374 w 2374"/>
                <a:gd name="T13" fmla="*/ 1325 h 1325"/>
                <a:gd name="T14" fmla="*/ 1187 w 2374"/>
                <a:gd name="T15" fmla="*/ 1325 h 1325"/>
                <a:gd name="T16" fmla="*/ 0 w 2374"/>
                <a:gd name="T17" fmla="*/ 1325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4" h="1325">
                  <a:moveTo>
                    <a:pt x="0" y="1325"/>
                  </a:moveTo>
                  <a:lnTo>
                    <a:pt x="0" y="594"/>
                  </a:lnTo>
                  <a:lnTo>
                    <a:pt x="0" y="0"/>
                  </a:lnTo>
                  <a:lnTo>
                    <a:pt x="1187" y="0"/>
                  </a:lnTo>
                  <a:lnTo>
                    <a:pt x="2374" y="0"/>
                  </a:lnTo>
                  <a:lnTo>
                    <a:pt x="2374" y="594"/>
                  </a:lnTo>
                  <a:lnTo>
                    <a:pt x="2374" y="1325"/>
                  </a:lnTo>
                  <a:lnTo>
                    <a:pt x="1187" y="1325"/>
                  </a:lnTo>
                  <a:lnTo>
                    <a:pt x="0" y="1325"/>
                  </a:lnTo>
                  <a:close/>
                </a:path>
              </a:pathLst>
            </a:custGeom>
            <a:solidFill>
              <a:srgbClr val="F2C2C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5332412" y="-378443"/>
              <a:ext cx="1411288" cy="721217"/>
            </a:xfrm>
            <a:custGeom>
              <a:avLst/>
              <a:gdLst>
                <a:gd name="T0" fmla="*/ 228 w 228"/>
                <a:gd name="T1" fmla="*/ 0 h 115"/>
                <a:gd name="T2" fmla="*/ 0 w 228"/>
                <a:gd name="T3" fmla="*/ 0 h 115"/>
                <a:gd name="T4" fmla="*/ 114 w 228"/>
                <a:gd name="T5" fmla="*/ 115 h 115"/>
                <a:gd name="T6" fmla="*/ 228 w 228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8" h="115">
                  <a:moveTo>
                    <a:pt x="2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3"/>
                    <a:pt x="51" y="115"/>
                    <a:pt x="114" y="115"/>
                  </a:cubicBezTo>
                  <a:cubicBezTo>
                    <a:pt x="177" y="115"/>
                    <a:pt x="228" y="63"/>
                    <a:pt x="2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5351463" y="-990441"/>
              <a:ext cx="446979" cy="272670"/>
            </a:xfrm>
            <a:custGeom>
              <a:avLst/>
              <a:gdLst>
                <a:gd name="T0" fmla="*/ 16 w 74"/>
                <a:gd name="T1" fmla="*/ 37 h 44"/>
                <a:gd name="T2" fmla="*/ 16 w 74"/>
                <a:gd name="T3" fmla="*/ 37 h 44"/>
                <a:gd name="T4" fmla="*/ 37 w 74"/>
                <a:gd name="T5" fmla="*/ 0 h 44"/>
                <a:gd name="T6" fmla="*/ 0 w 74"/>
                <a:gd name="T7" fmla="*/ 37 h 44"/>
                <a:gd name="T8" fmla="*/ 8 w 74"/>
                <a:gd name="T9" fmla="*/ 44 h 44"/>
                <a:gd name="T10" fmla="*/ 16 w 74"/>
                <a:gd name="T11" fmla="*/ 37 h 44"/>
                <a:gd name="T12" fmla="*/ 16 w 74"/>
                <a:gd name="T13" fmla="*/ 37 h 44"/>
                <a:gd name="T14" fmla="*/ 22 w 74"/>
                <a:gd name="T15" fmla="*/ 21 h 44"/>
                <a:gd name="T16" fmla="*/ 37 w 74"/>
                <a:gd name="T17" fmla="*/ 15 h 44"/>
                <a:gd name="T18" fmla="*/ 53 w 74"/>
                <a:gd name="T19" fmla="*/ 21 h 44"/>
                <a:gd name="T20" fmla="*/ 59 w 74"/>
                <a:gd name="T21" fmla="*/ 37 h 44"/>
                <a:gd name="T22" fmla="*/ 67 w 74"/>
                <a:gd name="T23" fmla="*/ 44 h 44"/>
                <a:gd name="T24" fmla="*/ 74 w 74"/>
                <a:gd name="T25" fmla="*/ 37 h 44"/>
                <a:gd name="T26" fmla="*/ 37 w 74"/>
                <a:gd name="T2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44">
                  <a:moveTo>
                    <a:pt x="16" y="37"/>
                  </a:moveTo>
                  <a:cubicBezTo>
                    <a:pt x="16" y="37"/>
                    <a:pt x="16" y="37"/>
                    <a:pt x="16" y="37"/>
                  </a:cubicBezTo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41"/>
                    <a:pt x="4" y="44"/>
                    <a:pt x="8" y="44"/>
                  </a:cubicBezTo>
                  <a:cubicBezTo>
                    <a:pt x="12" y="44"/>
                    <a:pt x="16" y="41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1"/>
                    <a:pt x="18" y="25"/>
                    <a:pt x="22" y="21"/>
                  </a:cubicBezTo>
                  <a:cubicBezTo>
                    <a:pt x="26" y="17"/>
                    <a:pt x="31" y="15"/>
                    <a:pt x="37" y="15"/>
                  </a:cubicBezTo>
                  <a:cubicBezTo>
                    <a:pt x="43" y="15"/>
                    <a:pt x="49" y="17"/>
                    <a:pt x="53" y="21"/>
                  </a:cubicBezTo>
                  <a:cubicBezTo>
                    <a:pt x="57" y="25"/>
                    <a:pt x="59" y="31"/>
                    <a:pt x="59" y="37"/>
                  </a:cubicBezTo>
                  <a:cubicBezTo>
                    <a:pt x="59" y="41"/>
                    <a:pt x="62" y="44"/>
                    <a:pt x="67" y="44"/>
                  </a:cubicBezTo>
                  <a:cubicBezTo>
                    <a:pt x="71" y="44"/>
                    <a:pt x="74" y="41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6309421" y="-990441"/>
              <a:ext cx="446979" cy="272670"/>
            </a:xfrm>
            <a:custGeom>
              <a:avLst/>
              <a:gdLst>
                <a:gd name="T0" fmla="*/ 16 w 74"/>
                <a:gd name="T1" fmla="*/ 37 h 44"/>
                <a:gd name="T2" fmla="*/ 16 w 74"/>
                <a:gd name="T3" fmla="*/ 37 h 44"/>
                <a:gd name="T4" fmla="*/ 37 w 74"/>
                <a:gd name="T5" fmla="*/ 0 h 44"/>
                <a:gd name="T6" fmla="*/ 0 w 74"/>
                <a:gd name="T7" fmla="*/ 37 h 44"/>
                <a:gd name="T8" fmla="*/ 8 w 74"/>
                <a:gd name="T9" fmla="*/ 44 h 44"/>
                <a:gd name="T10" fmla="*/ 16 w 74"/>
                <a:gd name="T11" fmla="*/ 37 h 44"/>
                <a:gd name="T12" fmla="*/ 16 w 74"/>
                <a:gd name="T13" fmla="*/ 37 h 44"/>
                <a:gd name="T14" fmla="*/ 22 w 74"/>
                <a:gd name="T15" fmla="*/ 21 h 44"/>
                <a:gd name="T16" fmla="*/ 37 w 74"/>
                <a:gd name="T17" fmla="*/ 15 h 44"/>
                <a:gd name="T18" fmla="*/ 53 w 74"/>
                <a:gd name="T19" fmla="*/ 21 h 44"/>
                <a:gd name="T20" fmla="*/ 59 w 74"/>
                <a:gd name="T21" fmla="*/ 37 h 44"/>
                <a:gd name="T22" fmla="*/ 67 w 74"/>
                <a:gd name="T23" fmla="*/ 44 h 44"/>
                <a:gd name="T24" fmla="*/ 74 w 74"/>
                <a:gd name="T25" fmla="*/ 37 h 44"/>
                <a:gd name="T26" fmla="*/ 37 w 74"/>
                <a:gd name="T2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44">
                  <a:moveTo>
                    <a:pt x="16" y="37"/>
                  </a:moveTo>
                  <a:cubicBezTo>
                    <a:pt x="16" y="37"/>
                    <a:pt x="16" y="37"/>
                    <a:pt x="16" y="37"/>
                  </a:cubicBezTo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41"/>
                    <a:pt x="4" y="44"/>
                    <a:pt x="8" y="44"/>
                  </a:cubicBezTo>
                  <a:cubicBezTo>
                    <a:pt x="12" y="44"/>
                    <a:pt x="16" y="41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1"/>
                    <a:pt x="18" y="25"/>
                    <a:pt x="22" y="21"/>
                  </a:cubicBezTo>
                  <a:cubicBezTo>
                    <a:pt x="26" y="17"/>
                    <a:pt x="31" y="15"/>
                    <a:pt x="37" y="15"/>
                  </a:cubicBezTo>
                  <a:cubicBezTo>
                    <a:pt x="43" y="15"/>
                    <a:pt x="49" y="17"/>
                    <a:pt x="53" y="21"/>
                  </a:cubicBezTo>
                  <a:cubicBezTo>
                    <a:pt x="57" y="25"/>
                    <a:pt x="59" y="31"/>
                    <a:pt x="59" y="37"/>
                  </a:cubicBezTo>
                  <a:cubicBezTo>
                    <a:pt x="59" y="41"/>
                    <a:pt x="62" y="44"/>
                    <a:pt x="67" y="44"/>
                  </a:cubicBezTo>
                  <a:cubicBezTo>
                    <a:pt x="71" y="44"/>
                    <a:pt x="74" y="41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090216" y="-1217863"/>
              <a:ext cx="346199" cy="646237"/>
            </a:xfrm>
            <a:prstGeom prst="rect">
              <a:avLst/>
            </a:prstGeom>
          </p:spPr>
        </p:pic>
      </p:grpSp>
      <p:sp>
        <p:nvSpPr>
          <p:cNvPr id="21" name="Freeform 90"/>
          <p:cNvSpPr>
            <a:spLocks/>
          </p:cNvSpPr>
          <p:nvPr/>
        </p:nvSpPr>
        <p:spPr bwMode="auto">
          <a:xfrm>
            <a:off x="4133850" y="1543050"/>
            <a:ext cx="3768725" cy="2135188"/>
          </a:xfrm>
          <a:custGeom>
            <a:avLst/>
            <a:gdLst>
              <a:gd name="T0" fmla="*/ 0 w 2374"/>
              <a:gd name="T1" fmla="*/ 1325 h 1325"/>
              <a:gd name="T2" fmla="*/ 0 w 2374"/>
              <a:gd name="T3" fmla="*/ 594 h 1325"/>
              <a:gd name="T4" fmla="*/ 0 w 2374"/>
              <a:gd name="T5" fmla="*/ 0 h 1325"/>
              <a:gd name="T6" fmla="*/ 1187 w 2374"/>
              <a:gd name="T7" fmla="*/ 0 h 1325"/>
              <a:gd name="T8" fmla="*/ 2374 w 2374"/>
              <a:gd name="T9" fmla="*/ 0 h 1325"/>
              <a:gd name="T10" fmla="*/ 2374 w 2374"/>
              <a:gd name="T11" fmla="*/ 594 h 1325"/>
              <a:gd name="T12" fmla="*/ 2374 w 2374"/>
              <a:gd name="T13" fmla="*/ 1325 h 1325"/>
              <a:gd name="T14" fmla="*/ 1187 w 2374"/>
              <a:gd name="T15" fmla="*/ 1325 h 1325"/>
              <a:gd name="T16" fmla="*/ 0 w 2374"/>
              <a:gd name="T17" fmla="*/ 1325 h 1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74" h="1325">
                <a:moveTo>
                  <a:pt x="0" y="1325"/>
                </a:moveTo>
                <a:lnTo>
                  <a:pt x="0" y="594"/>
                </a:lnTo>
                <a:lnTo>
                  <a:pt x="0" y="0"/>
                </a:lnTo>
                <a:lnTo>
                  <a:pt x="1187" y="0"/>
                </a:lnTo>
                <a:lnTo>
                  <a:pt x="2374" y="0"/>
                </a:lnTo>
                <a:lnTo>
                  <a:pt x="2374" y="594"/>
                </a:lnTo>
                <a:lnTo>
                  <a:pt x="2374" y="1325"/>
                </a:lnTo>
                <a:lnTo>
                  <a:pt x="1187" y="1325"/>
                </a:lnTo>
                <a:lnTo>
                  <a:pt x="0" y="1325"/>
                </a:lnTo>
                <a:close/>
              </a:path>
            </a:pathLst>
          </a:custGeom>
          <a:solidFill>
            <a:srgbClr val="F2C2C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22" name="Freeform 9"/>
          <p:cNvSpPr>
            <a:spLocks/>
          </p:cNvSpPr>
          <p:nvPr/>
        </p:nvSpPr>
        <p:spPr bwMode="auto">
          <a:xfrm>
            <a:off x="5332412" y="2733183"/>
            <a:ext cx="1411288" cy="721217"/>
          </a:xfrm>
          <a:custGeom>
            <a:avLst/>
            <a:gdLst>
              <a:gd name="T0" fmla="*/ 228 w 228"/>
              <a:gd name="T1" fmla="*/ 0 h 115"/>
              <a:gd name="T2" fmla="*/ 0 w 228"/>
              <a:gd name="T3" fmla="*/ 0 h 115"/>
              <a:gd name="T4" fmla="*/ 114 w 228"/>
              <a:gd name="T5" fmla="*/ 115 h 115"/>
              <a:gd name="T6" fmla="*/ 228 w 228"/>
              <a:gd name="T7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8" h="115">
                <a:moveTo>
                  <a:pt x="22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3"/>
                  <a:pt x="51" y="115"/>
                  <a:pt x="114" y="115"/>
                </a:cubicBezTo>
                <a:cubicBezTo>
                  <a:pt x="177" y="115"/>
                  <a:pt x="228" y="63"/>
                  <a:pt x="22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5"/>
          <p:cNvSpPr>
            <a:spLocks noEditPoints="1"/>
          </p:cNvSpPr>
          <p:nvPr/>
        </p:nvSpPr>
        <p:spPr bwMode="auto">
          <a:xfrm>
            <a:off x="5351463" y="2121185"/>
            <a:ext cx="446979" cy="272670"/>
          </a:xfrm>
          <a:custGeom>
            <a:avLst/>
            <a:gdLst>
              <a:gd name="T0" fmla="*/ 16 w 74"/>
              <a:gd name="T1" fmla="*/ 37 h 44"/>
              <a:gd name="T2" fmla="*/ 16 w 74"/>
              <a:gd name="T3" fmla="*/ 37 h 44"/>
              <a:gd name="T4" fmla="*/ 37 w 74"/>
              <a:gd name="T5" fmla="*/ 0 h 44"/>
              <a:gd name="T6" fmla="*/ 0 w 74"/>
              <a:gd name="T7" fmla="*/ 37 h 44"/>
              <a:gd name="T8" fmla="*/ 8 w 74"/>
              <a:gd name="T9" fmla="*/ 44 h 44"/>
              <a:gd name="T10" fmla="*/ 16 w 74"/>
              <a:gd name="T11" fmla="*/ 37 h 44"/>
              <a:gd name="T12" fmla="*/ 16 w 74"/>
              <a:gd name="T13" fmla="*/ 37 h 44"/>
              <a:gd name="T14" fmla="*/ 22 w 74"/>
              <a:gd name="T15" fmla="*/ 21 h 44"/>
              <a:gd name="T16" fmla="*/ 37 w 74"/>
              <a:gd name="T17" fmla="*/ 15 h 44"/>
              <a:gd name="T18" fmla="*/ 53 w 74"/>
              <a:gd name="T19" fmla="*/ 21 h 44"/>
              <a:gd name="T20" fmla="*/ 59 w 74"/>
              <a:gd name="T21" fmla="*/ 37 h 44"/>
              <a:gd name="T22" fmla="*/ 67 w 74"/>
              <a:gd name="T23" fmla="*/ 44 h 44"/>
              <a:gd name="T24" fmla="*/ 74 w 74"/>
              <a:gd name="T25" fmla="*/ 37 h 44"/>
              <a:gd name="T26" fmla="*/ 37 w 74"/>
              <a:gd name="T2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4" h="44">
                <a:moveTo>
                  <a:pt x="16" y="37"/>
                </a:moveTo>
                <a:cubicBezTo>
                  <a:pt x="16" y="37"/>
                  <a:pt x="16" y="37"/>
                  <a:pt x="16" y="37"/>
                </a:cubicBezTo>
                <a:moveTo>
                  <a:pt x="37" y="0"/>
                </a:moveTo>
                <a:cubicBezTo>
                  <a:pt x="17" y="0"/>
                  <a:pt x="0" y="16"/>
                  <a:pt x="0" y="37"/>
                </a:cubicBezTo>
                <a:cubicBezTo>
                  <a:pt x="0" y="41"/>
                  <a:pt x="4" y="44"/>
                  <a:pt x="8" y="44"/>
                </a:cubicBezTo>
                <a:cubicBezTo>
                  <a:pt x="12" y="44"/>
                  <a:pt x="16" y="41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1"/>
                  <a:pt x="18" y="25"/>
                  <a:pt x="22" y="21"/>
                </a:cubicBezTo>
                <a:cubicBezTo>
                  <a:pt x="26" y="17"/>
                  <a:pt x="31" y="15"/>
                  <a:pt x="37" y="15"/>
                </a:cubicBezTo>
                <a:cubicBezTo>
                  <a:pt x="43" y="15"/>
                  <a:pt x="49" y="17"/>
                  <a:pt x="53" y="21"/>
                </a:cubicBezTo>
                <a:cubicBezTo>
                  <a:pt x="57" y="25"/>
                  <a:pt x="59" y="31"/>
                  <a:pt x="59" y="37"/>
                </a:cubicBezTo>
                <a:cubicBezTo>
                  <a:pt x="59" y="41"/>
                  <a:pt x="62" y="44"/>
                  <a:pt x="67" y="44"/>
                </a:cubicBezTo>
                <a:cubicBezTo>
                  <a:pt x="71" y="44"/>
                  <a:pt x="74" y="41"/>
                  <a:pt x="74" y="37"/>
                </a:cubicBezTo>
                <a:cubicBezTo>
                  <a:pt x="74" y="16"/>
                  <a:pt x="58" y="0"/>
                  <a:pt x="3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5"/>
          <p:cNvSpPr>
            <a:spLocks noEditPoints="1"/>
          </p:cNvSpPr>
          <p:nvPr/>
        </p:nvSpPr>
        <p:spPr bwMode="auto">
          <a:xfrm>
            <a:off x="6309421" y="2121185"/>
            <a:ext cx="446979" cy="272670"/>
          </a:xfrm>
          <a:custGeom>
            <a:avLst/>
            <a:gdLst>
              <a:gd name="T0" fmla="*/ 16 w 74"/>
              <a:gd name="T1" fmla="*/ 37 h 44"/>
              <a:gd name="T2" fmla="*/ 16 w 74"/>
              <a:gd name="T3" fmla="*/ 37 h 44"/>
              <a:gd name="T4" fmla="*/ 37 w 74"/>
              <a:gd name="T5" fmla="*/ 0 h 44"/>
              <a:gd name="T6" fmla="*/ 0 w 74"/>
              <a:gd name="T7" fmla="*/ 37 h 44"/>
              <a:gd name="T8" fmla="*/ 8 w 74"/>
              <a:gd name="T9" fmla="*/ 44 h 44"/>
              <a:gd name="T10" fmla="*/ 16 w 74"/>
              <a:gd name="T11" fmla="*/ 37 h 44"/>
              <a:gd name="T12" fmla="*/ 16 w 74"/>
              <a:gd name="T13" fmla="*/ 37 h 44"/>
              <a:gd name="T14" fmla="*/ 22 w 74"/>
              <a:gd name="T15" fmla="*/ 21 h 44"/>
              <a:gd name="T16" fmla="*/ 37 w 74"/>
              <a:gd name="T17" fmla="*/ 15 h 44"/>
              <a:gd name="T18" fmla="*/ 53 w 74"/>
              <a:gd name="T19" fmla="*/ 21 h 44"/>
              <a:gd name="T20" fmla="*/ 59 w 74"/>
              <a:gd name="T21" fmla="*/ 37 h 44"/>
              <a:gd name="T22" fmla="*/ 67 w 74"/>
              <a:gd name="T23" fmla="*/ 44 h 44"/>
              <a:gd name="T24" fmla="*/ 74 w 74"/>
              <a:gd name="T25" fmla="*/ 37 h 44"/>
              <a:gd name="T26" fmla="*/ 37 w 74"/>
              <a:gd name="T2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4" h="44">
                <a:moveTo>
                  <a:pt x="16" y="37"/>
                </a:moveTo>
                <a:cubicBezTo>
                  <a:pt x="16" y="37"/>
                  <a:pt x="16" y="37"/>
                  <a:pt x="16" y="37"/>
                </a:cubicBezTo>
                <a:moveTo>
                  <a:pt x="37" y="0"/>
                </a:moveTo>
                <a:cubicBezTo>
                  <a:pt x="17" y="0"/>
                  <a:pt x="0" y="16"/>
                  <a:pt x="0" y="37"/>
                </a:cubicBezTo>
                <a:cubicBezTo>
                  <a:pt x="0" y="41"/>
                  <a:pt x="4" y="44"/>
                  <a:pt x="8" y="44"/>
                </a:cubicBezTo>
                <a:cubicBezTo>
                  <a:pt x="12" y="44"/>
                  <a:pt x="16" y="41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1"/>
                  <a:pt x="18" y="25"/>
                  <a:pt x="22" y="21"/>
                </a:cubicBezTo>
                <a:cubicBezTo>
                  <a:pt x="26" y="17"/>
                  <a:pt x="31" y="15"/>
                  <a:pt x="37" y="15"/>
                </a:cubicBezTo>
                <a:cubicBezTo>
                  <a:pt x="43" y="15"/>
                  <a:pt x="49" y="17"/>
                  <a:pt x="53" y="21"/>
                </a:cubicBezTo>
                <a:cubicBezTo>
                  <a:pt x="57" y="25"/>
                  <a:pt x="59" y="31"/>
                  <a:pt x="59" y="37"/>
                </a:cubicBezTo>
                <a:cubicBezTo>
                  <a:pt x="59" y="41"/>
                  <a:pt x="62" y="44"/>
                  <a:pt x="67" y="44"/>
                </a:cubicBezTo>
                <a:cubicBezTo>
                  <a:pt x="71" y="44"/>
                  <a:pt x="74" y="41"/>
                  <a:pt x="74" y="37"/>
                </a:cubicBezTo>
                <a:cubicBezTo>
                  <a:pt x="74" y="16"/>
                  <a:pt x="58" y="0"/>
                  <a:pt x="37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90216" y="1893763"/>
            <a:ext cx="346199" cy="646237"/>
          </a:xfrm>
          <a:prstGeom prst="rect">
            <a:avLst/>
          </a:prstGeom>
        </p:spPr>
      </p:pic>
      <p:sp>
        <p:nvSpPr>
          <p:cNvPr id="17" name="矩形 16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哎呦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喂  好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有画面感的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提醒  向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天歌君都害羞了</a:t>
            </a:r>
          </a:p>
        </p:txBody>
      </p:sp>
    </p:spTree>
    <p:extLst>
      <p:ext uri="{BB962C8B-B14F-4D97-AF65-F5344CB8AC3E}">
        <p14:creationId xmlns:p14="http://schemas.microsoft.com/office/powerpoint/2010/main" val="1831666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</p:cBhvr>
                                      <p:by x="10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6" presetClass="emph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</p:cBhvr>
                                      <p:by x="10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" presetClass="emph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</p:cBhvr>
                                      <p:by x="10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125E-6 1.85185E-6 L -3.125E-6 0.14745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361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2" grpId="1" animBg="1"/>
      <p:bldP spid="23" grpId="0" animBg="1"/>
      <p:bldP spid="23" grpId="1" animBg="1"/>
      <p:bldP spid="24" grpId="0" animBg="1"/>
      <p:bldP spid="24" grpId="1" animBg="1"/>
      <p:bldP spid="17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1" cy="6858000"/>
          </a:xfrm>
          <a:prstGeom prst="rect">
            <a:avLst/>
          </a:prstGeom>
        </p:spPr>
      </p:pic>
      <p:grpSp>
        <p:nvGrpSpPr>
          <p:cNvPr id="15" name="组合 14"/>
          <p:cNvGrpSpPr/>
          <p:nvPr/>
        </p:nvGrpSpPr>
        <p:grpSpPr>
          <a:xfrm>
            <a:off x="3985234" y="1396032"/>
            <a:ext cx="4058629" cy="3367141"/>
            <a:chOff x="3985234" y="1396032"/>
            <a:chExt cx="4058629" cy="3367141"/>
          </a:xfrm>
        </p:grpSpPr>
        <p:grpSp>
          <p:nvGrpSpPr>
            <p:cNvPr id="5" name="组合 4"/>
            <p:cNvGrpSpPr/>
            <p:nvPr/>
          </p:nvGrpSpPr>
          <p:grpSpPr>
            <a:xfrm>
              <a:off x="3985234" y="1396032"/>
              <a:ext cx="4058629" cy="3367141"/>
              <a:chOff x="8148857" y="1479179"/>
              <a:chExt cx="4057650" cy="3332164"/>
            </a:xfrm>
          </p:grpSpPr>
          <p:sp>
            <p:nvSpPr>
              <p:cNvPr id="6" name="Freeform 86"/>
              <p:cNvSpPr>
                <a:spLocks/>
              </p:cNvSpPr>
              <p:nvPr/>
            </p:nvSpPr>
            <p:spPr bwMode="auto">
              <a:xfrm>
                <a:off x="9693494" y="4176342"/>
                <a:ext cx="973138" cy="579438"/>
              </a:xfrm>
              <a:custGeom>
                <a:avLst/>
                <a:gdLst>
                  <a:gd name="T0" fmla="*/ 613 w 613"/>
                  <a:gd name="T1" fmla="*/ 365 h 365"/>
                  <a:gd name="T2" fmla="*/ 0 w 613"/>
                  <a:gd name="T3" fmla="*/ 365 h 365"/>
                  <a:gd name="T4" fmla="*/ 45 w 613"/>
                  <a:gd name="T5" fmla="*/ 0 h 365"/>
                  <a:gd name="T6" fmla="*/ 568 w 613"/>
                  <a:gd name="T7" fmla="*/ 0 h 365"/>
                  <a:gd name="T8" fmla="*/ 613 w 613"/>
                  <a:gd name="T9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3" h="365">
                    <a:moveTo>
                      <a:pt x="613" y="365"/>
                    </a:moveTo>
                    <a:lnTo>
                      <a:pt x="0" y="365"/>
                    </a:lnTo>
                    <a:lnTo>
                      <a:pt x="45" y="0"/>
                    </a:lnTo>
                    <a:lnTo>
                      <a:pt x="568" y="0"/>
                    </a:lnTo>
                    <a:lnTo>
                      <a:pt x="613" y="365"/>
                    </a:ln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/>
              <p:cNvSpPr>
                <a:spLocks/>
              </p:cNvSpPr>
              <p:nvPr/>
            </p:nvSpPr>
            <p:spPr bwMode="auto">
              <a:xfrm>
                <a:off x="8148857" y="1479179"/>
                <a:ext cx="4057650" cy="2398713"/>
              </a:xfrm>
              <a:custGeom>
                <a:avLst/>
                <a:gdLst>
                  <a:gd name="connsiteX0" fmla="*/ 147021 w 4057650"/>
                  <a:gd name="connsiteY0" fmla="*/ 147638 h 2398713"/>
                  <a:gd name="connsiteX1" fmla="*/ 147021 w 4057650"/>
                  <a:gd name="connsiteY1" fmla="*/ 1090613 h 2398713"/>
                  <a:gd name="connsiteX2" fmla="*/ 147021 w 4057650"/>
                  <a:gd name="connsiteY2" fmla="*/ 2251076 h 2398713"/>
                  <a:gd name="connsiteX3" fmla="*/ 2031384 w 4057650"/>
                  <a:gd name="connsiteY3" fmla="*/ 2251076 h 2398713"/>
                  <a:gd name="connsiteX4" fmla="*/ 3915746 w 4057650"/>
                  <a:gd name="connsiteY4" fmla="*/ 2251076 h 2398713"/>
                  <a:gd name="connsiteX5" fmla="*/ 3915746 w 4057650"/>
                  <a:gd name="connsiteY5" fmla="*/ 1090613 h 2398713"/>
                  <a:gd name="connsiteX6" fmla="*/ 3915746 w 4057650"/>
                  <a:gd name="connsiteY6" fmla="*/ 147638 h 2398713"/>
                  <a:gd name="connsiteX7" fmla="*/ 2031384 w 4057650"/>
                  <a:gd name="connsiteY7" fmla="*/ 147638 h 2398713"/>
                  <a:gd name="connsiteX8" fmla="*/ 146906 w 4057650"/>
                  <a:gd name="connsiteY8" fmla="*/ 0 h 2398713"/>
                  <a:gd name="connsiteX9" fmla="*/ 3915810 w 4057650"/>
                  <a:gd name="connsiteY9" fmla="*/ 0 h 2398713"/>
                  <a:gd name="connsiteX10" fmla="*/ 4057650 w 4057650"/>
                  <a:gd name="connsiteY10" fmla="*/ 147067 h 2398713"/>
                  <a:gd name="connsiteX11" fmla="*/ 4057650 w 4057650"/>
                  <a:gd name="connsiteY11" fmla="*/ 2398713 h 2398713"/>
                  <a:gd name="connsiteX12" fmla="*/ 0 w 4057650"/>
                  <a:gd name="connsiteY12" fmla="*/ 2398713 h 2398713"/>
                  <a:gd name="connsiteX13" fmla="*/ 0 w 4057650"/>
                  <a:gd name="connsiteY13" fmla="*/ 147067 h 2398713"/>
                  <a:gd name="connsiteX14" fmla="*/ 146906 w 4057650"/>
                  <a:gd name="connsiteY14" fmla="*/ 0 h 239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57650" h="2398713">
                    <a:moveTo>
                      <a:pt x="147021" y="147638"/>
                    </a:moveTo>
                    <a:lnTo>
                      <a:pt x="147021" y="1090613"/>
                    </a:lnTo>
                    <a:lnTo>
                      <a:pt x="147021" y="2251076"/>
                    </a:lnTo>
                    <a:lnTo>
                      <a:pt x="2031384" y="2251076"/>
                    </a:lnTo>
                    <a:lnTo>
                      <a:pt x="3915746" y="2251076"/>
                    </a:lnTo>
                    <a:lnTo>
                      <a:pt x="3915746" y="1090613"/>
                    </a:lnTo>
                    <a:lnTo>
                      <a:pt x="3915746" y="147638"/>
                    </a:lnTo>
                    <a:lnTo>
                      <a:pt x="2031384" y="147638"/>
                    </a:lnTo>
                    <a:close/>
                    <a:moveTo>
                      <a:pt x="146906" y="0"/>
                    </a:moveTo>
                    <a:cubicBezTo>
                      <a:pt x="146906" y="0"/>
                      <a:pt x="146906" y="0"/>
                      <a:pt x="3915810" y="0"/>
                    </a:cubicBezTo>
                    <a:cubicBezTo>
                      <a:pt x="3991796" y="0"/>
                      <a:pt x="4057650" y="65927"/>
                      <a:pt x="4057650" y="147067"/>
                    </a:cubicBezTo>
                    <a:cubicBezTo>
                      <a:pt x="4057650" y="147067"/>
                      <a:pt x="4057650" y="147067"/>
                      <a:pt x="4057650" y="2398713"/>
                    </a:cubicBezTo>
                    <a:cubicBezTo>
                      <a:pt x="4057650" y="2398713"/>
                      <a:pt x="4057650" y="2398713"/>
                      <a:pt x="0" y="2398713"/>
                    </a:cubicBezTo>
                    <a:cubicBezTo>
                      <a:pt x="0" y="2398713"/>
                      <a:pt x="0" y="2398713"/>
                      <a:pt x="0" y="147067"/>
                    </a:cubicBezTo>
                    <a:cubicBezTo>
                      <a:pt x="0" y="65927"/>
                      <a:pt x="65855" y="0"/>
                      <a:pt x="146906" y="0"/>
                    </a:cubicBez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8" name="Freeform 89"/>
              <p:cNvSpPr>
                <a:spLocks/>
              </p:cNvSpPr>
              <p:nvPr/>
            </p:nvSpPr>
            <p:spPr bwMode="auto">
              <a:xfrm>
                <a:off x="8148857" y="3877892"/>
                <a:ext cx="4057650" cy="298450"/>
              </a:xfrm>
              <a:custGeom>
                <a:avLst/>
                <a:gdLst>
                  <a:gd name="T0" fmla="*/ 0 w 801"/>
                  <a:gd name="T1" fmla="*/ 30 h 59"/>
                  <a:gd name="T2" fmla="*/ 29 w 801"/>
                  <a:gd name="T3" fmla="*/ 59 h 59"/>
                  <a:gd name="T4" fmla="*/ 773 w 801"/>
                  <a:gd name="T5" fmla="*/ 59 h 59"/>
                  <a:gd name="T6" fmla="*/ 801 w 801"/>
                  <a:gd name="T7" fmla="*/ 30 h 59"/>
                  <a:gd name="T8" fmla="*/ 801 w 801"/>
                  <a:gd name="T9" fmla="*/ 0 h 59"/>
                  <a:gd name="T10" fmla="*/ 0 w 801"/>
                  <a:gd name="T11" fmla="*/ 0 h 59"/>
                  <a:gd name="T12" fmla="*/ 0 w 801"/>
                  <a:gd name="T13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1" h="59">
                    <a:moveTo>
                      <a:pt x="0" y="30"/>
                    </a:moveTo>
                    <a:cubicBezTo>
                      <a:pt x="0" y="46"/>
                      <a:pt x="13" y="59"/>
                      <a:pt x="29" y="59"/>
                    </a:cubicBezTo>
                    <a:cubicBezTo>
                      <a:pt x="773" y="59"/>
                      <a:pt x="773" y="59"/>
                      <a:pt x="773" y="59"/>
                    </a:cubicBezTo>
                    <a:cubicBezTo>
                      <a:pt x="788" y="59"/>
                      <a:pt x="801" y="46"/>
                      <a:pt x="801" y="30"/>
                    </a:cubicBezTo>
                    <a:cubicBezTo>
                      <a:pt x="801" y="0"/>
                      <a:pt x="801" y="0"/>
                      <a:pt x="8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solidFill>
                <a:srgbClr val="2EBDC3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03"/>
              <p:cNvSpPr>
                <a:spLocks/>
              </p:cNvSpPr>
              <p:nvPr/>
            </p:nvSpPr>
            <p:spPr bwMode="auto">
              <a:xfrm>
                <a:off x="9972894" y="3974730"/>
                <a:ext cx="415925" cy="85725"/>
              </a:xfrm>
              <a:custGeom>
                <a:avLst/>
                <a:gdLst>
                  <a:gd name="T0" fmla="*/ 74 w 82"/>
                  <a:gd name="T1" fmla="*/ 17 h 17"/>
                  <a:gd name="T2" fmla="*/ 8 w 82"/>
                  <a:gd name="T3" fmla="*/ 17 h 17"/>
                  <a:gd name="T4" fmla="*/ 0 w 82"/>
                  <a:gd name="T5" fmla="*/ 8 h 17"/>
                  <a:gd name="T6" fmla="*/ 8 w 82"/>
                  <a:gd name="T7" fmla="*/ 0 h 17"/>
                  <a:gd name="T8" fmla="*/ 74 w 82"/>
                  <a:gd name="T9" fmla="*/ 0 h 17"/>
                  <a:gd name="T10" fmla="*/ 82 w 82"/>
                  <a:gd name="T11" fmla="*/ 8 h 17"/>
                  <a:gd name="T12" fmla="*/ 74 w 82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7">
                    <a:moveTo>
                      <a:pt x="74" y="17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3" y="17"/>
                      <a:pt x="0" y="13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8" y="0"/>
                      <a:pt x="82" y="3"/>
                      <a:pt x="82" y="8"/>
                    </a:cubicBezTo>
                    <a:cubicBezTo>
                      <a:pt x="82" y="13"/>
                      <a:pt x="78" y="17"/>
                      <a:pt x="74" y="17"/>
                    </a:cubicBez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104"/>
              <p:cNvSpPr>
                <a:spLocks/>
              </p:cNvSpPr>
              <p:nvPr/>
            </p:nvSpPr>
            <p:spPr bwMode="auto">
              <a:xfrm>
                <a:off x="9693494" y="4176342"/>
                <a:ext cx="901700" cy="579438"/>
              </a:xfrm>
              <a:custGeom>
                <a:avLst/>
                <a:gdLst>
                  <a:gd name="T0" fmla="*/ 568 w 568"/>
                  <a:gd name="T1" fmla="*/ 0 h 365"/>
                  <a:gd name="T2" fmla="*/ 45 w 568"/>
                  <a:gd name="T3" fmla="*/ 0 h 365"/>
                  <a:gd name="T4" fmla="*/ 0 w 568"/>
                  <a:gd name="T5" fmla="*/ 365 h 365"/>
                  <a:gd name="T6" fmla="*/ 568 w 568"/>
                  <a:gd name="T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8" h="365">
                    <a:moveTo>
                      <a:pt x="568" y="0"/>
                    </a:moveTo>
                    <a:lnTo>
                      <a:pt x="45" y="0"/>
                    </a:lnTo>
                    <a:lnTo>
                      <a:pt x="0" y="365"/>
                    </a:ln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314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06"/>
              <p:cNvSpPr>
                <a:spLocks/>
              </p:cNvSpPr>
              <p:nvPr/>
            </p:nvSpPr>
            <p:spPr bwMode="auto">
              <a:xfrm>
                <a:off x="9577607" y="4724030"/>
                <a:ext cx="1204913" cy="87313"/>
              </a:xfrm>
              <a:custGeom>
                <a:avLst/>
                <a:gdLst>
                  <a:gd name="T0" fmla="*/ 232 w 238"/>
                  <a:gd name="T1" fmla="*/ 17 h 17"/>
                  <a:gd name="T2" fmla="*/ 5 w 238"/>
                  <a:gd name="T3" fmla="*/ 17 h 17"/>
                  <a:gd name="T4" fmla="*/ 0 w 238"/>
                  <a:gd name="T5" fmla="*/ 9 h 17"/>
                  <a:gd name="T6" fmla="*/ 5 w 238"/>
                  <a:gd name="T7" fmla="*/ 0 h 17"/>
                  <a:gd name="T8" fmla="*/ 232 w 238"/>
                  <a:gd name="T9" fmla="*/ 0 h 17"/>
                  <a:gd name="T10" fmla="*/ 238 w 238"/>
                  <a:gd name="T11" fmla="*/ 9 h 17"/>
                  <a:gd name="T12" fmla="*/ 232 w 238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7">
                    <a:moveTo>
                      <a:pt x="232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2" y="17"/>
                      <a:pt x="0" y="13"/>
                      <a:pt x="0" y="9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235" y="0"/>
                      <a:pt x="238" y="4"/>
                      <a:pt x="238" y="9"/>
                    </a:cubicBezTo>
                    <a:cubicBezTo>
                      <a:pt x="238" y="13"/>
                      <a:pt x="235" y="17"/>
                      <a:pt x="232" y="17"/>
                    </a:cubicBezTo>
                    <a:close/>
                  </a:path>
                </a:pathLst>
              </a:custGeom>
              <a:solidFill>
                <a:srgbClr val="2EBDC3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" name="Freeform 90"/>
            <p:cNvSpPr>
              <a:spLocks/>
            </p:cNvSpPr>
            <p:nvPr/>
          </p:nvSpPr>
          <p:spPr bwMode="auto">
            <a:xfrm>
              <a:off x="4133850" y="1543050"/>
              <a:ext cx="3768725" cy="2135188"/>
            </a:xfrm>
            <a:custGeom>
              <a:avLst/>
              <a:gdLst>
                <a:gd name="T0" fmla="*/ 0 w 2374"/>
                <a:gd name="T1" fmla="*/ 1325 h 1325"/>
                <a:gd name="T2" fmla="*/ 0 w 2374"/>
                <a:gd name="T3" fmla="*/ 594 h 1325"/>
                <a:gd name="T4" fmla="*/ 0 w 2374"/>
                <a:gd name="T5" fmla="*/ 0 h 1325"/>
                <a:gd name="T6" fmla="*/ 1187 w 2374"/>
                <a:gd name="T7" fmla="*/ 0 h 1325"/>
                <a:gd name="T8" fmla="*/ 2374 w 2374"/>
                <a:gd name="T9" fmla="*/ 0 h 1325"/>
                <a:gd name="T10" fmla="*/ 2374 w 2374"/>
                <a:gd name="T11" fmla="*/ 594 h 1325"/>
                <a:gd name="T12" fmla="*/ 2374 w 2374"/>
                <a:gd name="T13" fmla="*/ 1325 h 1325"/>
                <a:gd name="T14" fmla="*/ 1187 w 2374"/>
                <a:gd name="T15" fmla="*/ 1325 h 1325"/>
                <a:gd name="T16" fmla="*/ 0 w 2374"/>
                <a:gd name="T17" fmla="*/ 1325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4" h="1325">
                  <a:moveTo>
                    <a:pt x="0" y="1325"/>
                  </a:moveTo>
                  <a:lnTo>
                    <a:pt x="0" y="594"/>
                  </a:lnTo>
                  <a:lnTo>
                    <a:pt x="0" y="0"/>
                  </a:lnTo>
                  <a:lnTo>
                    <a:pt x="1187" y="0"/>
                  </a:lnTo>
                  <a:lnTo>
                    <a:pt x="2374" y="0"/>
                  </a:lnTo>
                  <a:lnTo>
                    <a:pt x="2374" y="594"/>
                  </a:lnTo>
                  <a:lnTo>
                    <a:pt x="2374" y="1325"/>
                  </a:lnTo>
                  <a:lnTo>
                    <a:pt x="1187" y="1325"/>
                  </a:lnTo>
                  <a:lnTo>
                    <a:pt x="0" y="1325"/>
                  </a:lnTo>
                  <a:close/>
                </a:path>
              </a:pathLst>
            </a:custGeom>
            <a:solidFill>
              <a:srgbClr val="F2C2C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pic>
          <p:nvPicPr>
            <p:cNvPr id="12" name="图片 11"/>
            <p:cNvPicPr>
              <a:picLocks noChangeAspect="1"/>
            </p:cNvPicPr>
            <p:nvPr/>
          </p:nvPicPr>
          <p:blipFill rotWithShape="1">
            <a:blip r:embed="rId4"/>
            <a:srcRect l="2968" t="1435" r="2112" b="5849"/>
            <a:stretch/>
          </p:blipFill>
          <p:spPr>
            <a:xfrm>
              <a:off x="4232909" y="1571625"/>
              <a:ext cx="3600451" cy="198596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31636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4BF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椭圆 35"/>
          <p:cNvSpPr/>
          <p:nvPr/>
        </p:nvSpPr>
        <p:spPr>
          <a:xfrm>
            <a:off x="6258467" y="2106614"/>
            <a:ext cx="660400" cy="6604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7" name="椭圆 36"/>
          <p:cNvSpPr/>
          <p:nvPr/>
        </p:nvSpPr>
        <p:spPr>
          <a:xfrm>
            <a:off x="6398167" y="2246314"/>
            <a:ext cx="381000" cy="3810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38" name="组合 37"/>
          <p:cNvGrpSpPr/>
          <p:nvPr/>
        </p:nvGrpSpPr>
        <p:grpSpPr>
          <a:xfrm>
            <a:off x="5798820" y="1629602"/>
            <a:ext cx="1554480" cy="1761298"/>
            <a:chOff x="4215271" y="1484434"/>
            <a:chExt cx="3730752" cy="4227116"/>
          </a:xfrm>
        </p:grpSpPr>
        <p:cxnSp>
          <p:nvCxnSpPr>
            <p:cNvPr id="39" name="直接连接符 38"/>
            <p:cNvCxnSpPr/>
            <p:nvPr/>
          </p:nvCxnSpPr>
          <p:spPr>
            <a:xfrm>
              <a:off x="7170057" y="3421743"/>
              <a:ext cx="501646" cy="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/>
            <p:cNvCxnSpPr/>
            <p:nvPr/>
          </p:nvCxnSpPr>
          <p:spPr>
            <a:xfrm>
              <a:off x="6096000" y="2050143"/>
              <a:ext cx="0" cy="355729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/>
            <p:cNvCxnSpPr/>
            <p:nvPr/>
          </p:nvCxnSpPr>
          <p:spPr>
            <a:xfrm flipH="1">
              <a:off x="6606302" y="1484434"/>
              <a:ext cx="608201" cy="1053446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/>
            <p:cNvCxnSpPr/>
            <p:nvPr/>
          </p:nvCxnSpPr>
          <p:spPr>
            <a:xfrm flipH="1">
              <a:off x="6977119" y="2712317"/>
              <a:ext cx="347640" cy="200712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/>
            <p:cNvCxnSpPr/>
            <p:nvPr/>
          </p:nvCxnSpPr>
          <p:spPr>
            <a:xfrm flipH="1" flipV="1">
              <a:off x="7149192" y="3703947"/>
              <a:ext cx="796831" cy="213509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连接符 43"/>
            <p:cNvCxnSpPr/>
            <p:nvPr/>
          </p:nvCxnSpPr>
          <p:spPr>
            <a:xfrm flipH="1" flipV="1">
              <a:off x="7010400" y="3949673"/>
              <a:ext cx="130951" cy="75605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/>
            <p:cNvCxnSpPr/>
            <p:nvPr/>
          </p:nvCxnSpPr>
          <p:spPr>
            <a:xfrm flipH="1" flipV="1">
              <a:off x="6855278" y="4181021"/>
              <a:ext cx="505529" cy="505529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 flipH="1" flipV="1">
              <a:off x="6610350" y="4312623"/>
              <a:ext cx="171450" cy="296961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/>
            <p:cNvCxnSpPr/>
            <p:nvPr/>
          </p:nvCxnSpPr>
          <p:spPr>
            <a:xfrm flipH="1" flipV="1">
              <a:off x="6355389" y="4389795"/>
              <a:ext cx="182458" cy="680942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/>
            <p:cNvCxnSpPr/>
            <p:nvPr/>
          </p:nvCxnSpPr>
          <p:spPr>
            <a:xfrm flipV="1">
              <a:off x="6361638" y="2096879"/>
              <a:ext cx="89358" cy="333486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48"/>
            <p:cNvCxnSpPr/>
            <p:nvPr/>
          </p:nvCxnSpPr>
          <p:spPr>
            <a:xfrm flipV="1">
              <a:off x="6819900" y="2451875"/>
              <a:ext cx="245968" cy="245968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/>
            <p:cNvCxnSpPr/>
            <p:nvPr/>
          </p:nvCxnSpPr>
          <p:spPr>
            <a:xfrm flipV="1">
              <a:off x="7141029" y="3066751"/>
              <a:ext cx="279835" cy="74977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/>
            <p:cNvCxnSpPr/>
            <p:nvPr/>
          </p:nvCxnSpPr>
          <p:spPr>
            <a:xfrm>
              <a:off x="4617607" y="3421743"/>
              <a:ext cx="466022" cy="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51"/>
            <p:cNvCxnSpPr/>
            <p:nvPr/>
          </p:nvCxnSpPr>
          <p:spPr>
            <a:xfrm>
              <a:off x="6096000" y="4430614"/>
              <a:ext cx="0" cy="512839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连接符 52"/>
            <p:cNvCxnSpPr/>
            <p:nvPr/>
          </p:nvCxnSpPr>
          <p:spPr>
            <a:xfrm flipH="1">
              <a:off x="5458855" y="4324479"/>
              <a:ext cx="115951" cy="20083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/>
            <p:cNvCxnSpPr/>
            <p:nvPr/>
          </p:nvCxnSpPr>
          <p:spPr>
            <a:xfrm flipH="1">
              <a:off x="4727335" y="3932593"/>
              <a:ext cx="483850" cy="279346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连接符 54"/>
            <p:cNvCxnSpPr/>
            <p:nvPr/>
          </p:nvCxnSpPr>
          <p:spPr>
            <a:xfrm flipH="1" flipV="1">
              <a:off x="4608662" y="3023213"/>
              <a:ext cx="499255" cy="133774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55"/>
            <p:cNvCxnSpPr/>
            <p:nvPr/>
          </p:nvCxnSpPr>
          <p:spPr>
            <a:xfrm flipH="1" flipV="1">
              <a:off x="4908161" y="2735944"/>
              <a:ext cx="302468" cy="174630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/>
            <p:cNvCxnSpPr/>
            <p:nvPr/>
          </p:nvCxnSpPr>
          <p:spPr>
            <a:xfrm flipH="1" flipV="1">
              <a:off x="4655054" y="1980797"/>
              <a:ext cx="710827" cy="710827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/>
            <p:cNvCxnSpPr/>
            <p:nvPr/>
          </p:nvCxnSpPr>
          <p:spPr>
            <a:xfrm flipH="1" flipV="1">
              <a:off x="5410201" y="2233904"/>
              <a:ext cx="174705" cy="302597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/>
            <p:cNvCxnSpPr/>
            <p:nvPr/>
          </p:nvCxnSpPr>
          <p:spPr>
            <a:xfrm flipH="1" flipV="1">
              <a:off x="5709900" y="1980797"/>
              <a:ext cx="129211" cy="482225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接连接符 59"/>
            <p:cNvCxnSpPr/>
            <p:nvPr/>
          </p:nvCxnSpPr>
          <p:spPr>
            <a:xfrm flipV="1">
              <a:off x="5482445" y="4415396"/>
              <a:ext cx="347309" cy="1296154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接连接符 60"/>
            <p:cNvCxnSpPr/>
            <p:nvPr/>
          </p:nvCxnSpPr>
          <p:spPr>
            <a:xfrm flipV="1">
              <a:off x="5056519" y="4136703"/>
              <a:ext cx="324523" cy="324518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接连接符 61"/>
            <p:cNvCxnSpPr/>
            <p:nvPr/>
          </p:nvCxnSpPr>
          <p:spPr>
            <a:xfrm flipV="1">
              <a:off x="4215271" y="3687166"/>
              <a:ext cx="890155" cy="238517"/>
            </a:xfrm>
            <a:prstGeom prst="line">
              <a:avLst/>
            </a:prstGeom>
            <a:ln w="952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/>
          <p:cNvGrpSpPr/>
          <p:nvPr/>
        </p:nvGrpSpPr>
        <p:grpSpPr>
          <a:xfrm>
            <a:off x="-301237" y="1032902"/>
            <a:ext cx="7488530" cy="6173440"/>
            <a:chOff x="-297155" y="1014413"/>
            <a:chExt cx="7488530" cy="6173440"/>
          </a:xfrm>
        </p:grpSpPr>
        <p:grpSp>
          <p:nvGrpSpPr>
            <p:cNvPr id="566" name="组合 565"/>
            <p:cNvGrpSpPr/>
            <p:nvPr/>
          </p:nvGrpSpPr>
          <p:grpSpPr>
            <a:xfrm>
              <a:off x="3284538" y="1581151"/>
              <a:ext cx="620712" cy="635000"/>
              <a:chOff x="3157538" y="844551"/>
              <a:chExt cx="620712" cy="635000"/>
            </a:xfrm>
          </p:grpSpPr>
          <p:sp>
            <p:nvSpPr>
              <p:cNvPr id="527" name="Freeform 506"/>
              <p:cNvSpPr>
                <a:spLocks/>
              </p:cNvSpPr>
              <p:nvPr/>
            </p:nvSpPr>
            <p:spPr bwMode="auto">
              <a:xfrm>
                <a:off x="3181350" y="847726"/>
                <a:ext cx="596900" cy="546100"/>
              </a:xfrm>
              <a:custGeom>
                <a:avLst/>
                <a:gdLst>
                  <a:gd name="T0" fmla="*/ 116 w 159"/>
                  <a:gd name="T1" fmla="*/ 4 h 145"/>
                  <a:gd name="T2" fmla="*/ 126 w 159"/>
                  <a:gd name="T3" fmla="*/ 10 h 145"/>
                  <a:gd name="T4" fmla="*/ 155 w 159"/>
                  <a:gd name="T5" fmla="*/ 52 h 145"/>
                  <a:gd name="T6" fmla="*/ 153 w 159"/>
                  <a:gd name="T7" fmla="*/ 66 h 145"/>
                  <a:gd name="T8" fmla="*/ 146 w 159"/>
                  <a:gd name="T9" fmla="*/ 71 h 145"/>
                  <a:gd name="T10" fmla="*/ 139 w 159"/>
                  <a:gd name="T11" fmla="*/ 96 h 145"/>
                  <a:gd name="T12" fmla="*/ 134 w 159"/>
                  <a:gd name="T13" fmla="*/ 96 h 145"/>
                  <a:gd name="T14" fmla="*/ 115 w 159"/>
                  <a:gd name="T15" fmla="*/ 97 h 145"/>
                  <a:gd name="T16" fmla="*/ 72 w 159"/>
                  <a:gd name="T17" fmla="*/ 126 h 145"/>
                  <a:gd name="T18" fmla="*/ 52 w 159"/>
                  <a:gd name="T19" fmla="*/ 139 h 145"/>
                  <a:gd name="T20" fmla="*/ 33 w 159"/>
                  <a:gd name="T21" fmla="*/ 137 h 145"/>
                  <a:gd name="T22" fmla="*/ 4 w 159"/>
                  <a:gd name="T23" fmla="*/ 96 h 145"/>
                  <a:gd name="T24" fmla="*/ 6 w 159"/>
                  <a:gd name="T25" fmla="*/ 78 h 145"/>
                  <a:gd name="T26" fmla="*/ 43 w 159"/>
                  <a:gd name="T27" fmla="*/ 50 h 145"/>
                  <a:gd name="T28" fmla="*/ 102 w 159"/>
                  <a:gd name="T29" fmla="*/ 9 h 145"/>
                  <a:gd name="T30" fmla="*/ 116 w 159"/>
                  <a:gd name="T31" fmla="*/ 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9" h="145">
                    <a:moveTo>
                      <a:pt x="116" y="4"/>
                    </a:moveTo>
                    <a:cubicBezTo>
                      <a:pt x="121" y="4"/>
                      <a:pt x="124" y="7"/>
                      <a:pt x="126" y="10"/>
                    </a:cubicBezTo>
                    <a:cubicBezTo>
                      <a:pt x="136" y="24"/>
                      <a:pt x="144" y="39"/>
                      <a:pt x="155" y="52"/>
                    </a:cubicBezTo>
                    <a:cubicBezTo>
                      <a:pt x="159" y="57"/>
                      <a:pt x="159" y="62"/>
                      <a:pt x="153" y="66"/>
                    </a:cubicBezTo>
                    <a:cubicBezTo>
                      <a:pt x="151" y="68"/>
                      <a:pt x="149" y="69"/>
                      <a:pt x="146" y="71"/>
                    </a:cubicBezTo>
                    <a:cubicBezTo>
                      <a:pt x="133" y="79"/>
                      <a:pt x="132" y="82"/>
                      <a:pt x="139" y="96"/>
                    </a:cubicBezTo>
                    <a:cubicBezTo>
                      <a:pt x="137" y="97"/>
                      <a:pt x="135" y="97"/>
                      <a:pt x="134" y="96"/>
                    </a:cubicBezTo>
                    <a:cubicBezTo>
                      <a:pt x="127" y="89"/>
                      <a:pt x="121" y="93"/>
                      <a:pt x="115" y="97"/>
                    </a:cubicBezTo>
                    <a:cubicBezTo>
                      <a:pt x="101" y="107"/>
                      <a:pt x="87" y="117"/>
                      <a:pt x="72" y="126"/>
                    </a:cubicBezTo>
                    <a:cubicBezTo>
                      <a:pt x="64" y="127"/>
                      <a:pt x="59" y="134"/>
                      <a:pt x="52" y="139"/>
                    </a:cubicBezTo>
                    <a:cubicBezTo>
                      <a:pt x="44" y="145"/>
                      <a:pt x="40" y="145"/>
                      <a:pt x="33" y="137"/>
                    </a:cubicBezTo>
                    <a:cubicBezTo>
                      <a:pt x="22" y="124"/>
                      <a:pt x="15" y="109"/>
                      <a:pt x="4" y="96"/>
                    </a:cubicBezTo>
                    <a:cubicBezTo>
                      <a:pt x="0" y="91"/>
                      <a:pt x="1" y="84"/>
                      <a:pt x="6" y="78"/>
                    </a:cubicBezTo>
                    <a:cubicBezTo>
                      <a:pt x="17" y="67"/>
                      <a:pt x="30" y="59"/>
                      <a:pt x="43" y="50"/>
                    </a:cubicBezTo>
                    <a:cubicBezTo>
                      <a:pt x="63" y="36"/>
                      <a:pt x="82" y="22"/>
                      <a:pt x="102" y="9"/>
                    </a:cubicBezTo>
                    <a:cubicBezTo>
                      <a:pt x="106" y="7"/>
                      <a:pt x="110" y="0"/>
                      <a:pt x="116" y="4"/>
                    </a:cubicBezTo>
                    <a:close/>
                  </a:path>
                </a:pathLst>
              </a:custGeom>
              <a:solidFill>
                <a:srgbClr val="228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509"/>
              <p:cNvSpPr>
                <a:spLocks/>
              </p:cNvSpPr>
              <p:nvPr/>
            </p:nvSpPr>
            <p:spPr bwMode="auto">
              <a:xfrm>
                <a:off x="3451225" y="1163638"/>
                <a:ext cx="327025" cy="315913"/>
              </a:xfrm>
              <a:custGeom>
                <a:avLst/>
                <a:gdLst>
                  <a:gd name="T0" fmla="*/ 0 w 87"/>
                  <a:gd name="T1" fmla="*/ 39 h 84"/>
                  <a:gd name="T2" fmla="*/ 29 w 87"/>
                  <a:gd name="T3" fmla="*/ 18 h 84"/>
                  <a:gd name="T4" fmla="*/ 38 w 87"/>
                  <a:gd name="T5" fmla="*/ 12 h 84"/>
                  <a:gd name="T6" fmla="*/ 53 w 87"/>
                  <a:gd name="T7" fmla="*/ 2 h 84"/>
                  <a:gd name="T8" fmla="*/ 67 w 87"/>
                  <a:gd name="T9" fmla="*/ 12 h 84"/>
                  <a:gd name="T10" fmla="*/ 87 w 87"/>
                  <a:gd name="T11" fmla="*/ 40 h 84"/>
                  <a:gd name="T12" fmla="*/ 82 w 87"/>
                  <a:gd name="T13" fmla="*/ 49 h 84"/>
                  <a:gd name="T14" fmla="*/ 37 w 87"/>
                  <a:gd name="T15" fmla="*/ 82 h 84"/>
                  <a:gd name="T16" fmla="*/ 31 w 87"/>
                  <a:gd name="T17" fmla="*/ 84 h 84"/>
                  <a:gd name="T18" fmla="*/ 24 w 87"/>
                  <a:gd name="T19" fmla="*/ 79 h 84"/>
                  <a:gd name="T20" fmla="*/ 2 w 87"/>
                  <a:gd name="T21" fmla="*/ 44 h 84"/>
                  <a:gd name="T22" fmla="*/ 0 w 87"/>
                  <a:gd name="T23" fmla="*/ 3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84">
                    <a:moveTo>
                      <a:pt x="0" y="39"/>
                    </a:moveTo>
                    <a:cubicBezTo>
                      <a:pt x="9" y="30"/>
                      <a:pt x="20" y="25"/>
                      <a:pt x="29" y="18"/>
                    </a:cubicBezTo>
                    <a:cubicBezTo>
                      <a:pt x="32" y="16"/>
                      <a:pt x="35" y="14"/>
                      <a:pt x="38" y="12"/>
                    </a:cubicBezTo>
                    <a:cubicBezTo>
                      <a:pt x="43" y="8"/>
                      <a:pt x="48" y="4"/>
                      <a:pt x="53" y="2"/>
                    </a:cubicBezTo>
                    <a:cubicBezTo>
                      <a:pt x="61" y="0"/>
                      <a:pt x="61" y="11"/>
                      <a:pt x="67" y="12"/>
                    </a:cubicBezTo>
                    <a:cubicBezTo>
                      <a:pt x="74" y="21"/>
                      <a:pt x="80" y="30"/>
                      <a:pt x="87" y="40"/>
                    </a:cubicBezTo>
                    <a:cubicBezTo>
                      <a:pt x="86" y="43"/>
                      <a:pt x="86" y="47"/>
                      <a:pt x="82" y="49"/>
                    </a:cubicBezTo>
                    <a:cubicBezTo>
                      <a:pt x="67" y="59"/>
                      <a:pt x="51" y="69"/>
                      <a:pt x="37" y="82"/>
                    </a:cubicBezTo>
                    <a:cubicBezTo>
                      <a:pt x="35" y="83"/>
                      <a:pt x="33" y="83"/>
                      <a:pt x="31" y="84"/>
                    </a:cubicBezTo>
                    <a:cubicBezTo>
                      <a:pt x="28" y="84"/>
                      <a:pt x="26" y="82"/>
                      <a:pt x="24" y="79"/>
                    </a:cubicBezTo>
                    <a:cubicBezTo>
                      <a:pt x="19" y="66"/>
                      <a:pt x="9" y="56"/>
                      <a:pt x="2" y="44"/>
                    </a:cubicBezTo>
                    <a:cubicBezTo>
                      <a:pt x="1" y="42"/>
                      <a:pt x="0" y="41"/>
                      <a:pt x="0" y="39"/>
                    </a:cubicBezTo>
                    <a:close/>
                  </a:path>
                </a:pathLst>
              </a:custGeom>
              <a:solidFill>
                <a:srgbClr val="435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517"/>
              <p:cNvSpPr>
                <a:spLocks/>
              </p:cNvSpPr>
              <p:nvPr/>
            </p:nvSpPr>
            <p:spPr bwMode="auto">
              <a:xfrm>
                <a:off x="3157538" y="844551"/>
                <a:ext cx="458788" cy="615950"/>
              </a:xfrm>
              <a:custGeom>
                <a:avLst/>
                <a:gdLst>
                  <a:gd name="T0" fmla="*/ 78 w 122"/>
                  <a:gd name="T1" fmla="*/ 124 h 164"/>
                  <a:gd name="T2" fmla="*/ 105 w 122"/>
                  <a:gd name="T3" fmla="*/ 163 h 164"/>
                  <a:gd name="T4" fmla="*/ 100 w 122"/>
                  <a:gd name="T5" fmla="*/ 163 h 164"/>
                  <a:gd name="T6" fmla="*/ 81 w 122"/>
                  <a:gd name="T7" fmla="*/ 141 h 164"/>
                  <a:gd name="T8" fmla="*/ 66 w 122"/>
                  <a:gd name="T9" fmla="*/ 139 h 164"/>
                  <a:gd name="T10" fmla="*/ 64 w 122"/>
                  <a:gd name="T11" fmla="*/ 141 h 164"/>
                  <a:gd name="T12" fmla="*/ 31 w 122"/>
                  <a:gd name="T13" fmla="*/ 134 h 164"/>
                  <a:gd name="T14" fmla="*/ 8 w 122"/>
                  <a:gd name="T15" fmla="*/ 102 h 164"/>
                  <a:gd name="T16" fmla="*/ 2 w 122"/>
                  <a:gd name="T17" fmla="*/ 92 h 164"/>
                  <a:gd name="T18" fmla="*/ 8 w 122"/>
                  <a:gd name="T19" fmla="*/ 76 h 164"/>
                  <a:gd name="T20" fmla="*/ 51 w 122"/>
                  <a:gd name="T21" fmla="*/ 44 h 164"/>
                  <a:gd name="T22" fmla="*/ 106 w 122"/>
                  <a:gd name="T23" fmla="*/ 6 h 164"/>
                  <a:gd name="T24" fmla="*/ 117 w 122"/>
                  <a:gd name="T25" fmla="*/ 3 h 164"/>
                  <a:gd name="T26" fmla="*/ 122 w 122"/>
                  <a:gd name="T27" fmla="*/ 3 h 164"/>
                  <a:gd name="T28" fmla="*/ 122 w 122"/>
                  <a:gd name="T29" fmla="*/ 5 h 164"/>
                  <a:gd name="T30" fmla="*/ 61 w 122"/>
                  <a:gd name="T31" fmla="*/ 47 h 164"/>
                  <a:gd name="T32" fmla="*/ 24 w 122"/>
                  <a:gd name="T33" fmla="*/ 73 h 164"/>
                  <a:gd name="T34" fmla="*/ 14 w 122"/>
                  <a:gd name="T35" fmla="*/ 82 h 164"/>
                  <a:gd name="T36" fmla="*/ 13 w 122"/>
                  <a:gd name="T37" fmla="*/ 96 h 164"/>
                  <a:gd name="T38" fmla="*/ 41 w 122"/>
                  <a:gd name="T39" fmla="*/ 136 h 164"/>
                  <a:gd name="T40" fmla="*/ 56 w 122"/>
                  <a:gd name="T41" fmla="*/ 137 h 164"/>
                  <a:gd name="T42" fmla="*/ 78 w 122"/>
                  <a:gd name="T43" fmla="*/ 12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64">
                    <a:moveTo>
                      <a:pt x="78" y="124"/>
                    </a:moveTo>
                    <a:cubicBezTo>
                      <a:pt x="88" y="136"/>
                      <a:pt x="98" y="149"/>
                      <a:pt x="105" y="163"/>
                    </a:cubicBezTo>
                    <a:cubicBezTo>
                      <a:pt x="103" y="164"/>
                      <a:pt x="102" y="164"/>
                      <a:pt x="100" y="163"/>
                    </a:cubicBezTo>
                    <a:cubicBezTo>
                      <a:pt x="91" y="158"/>
                      <a:pt x="87" y="148"/>
                      <a:pt x="81" y="141"/>
                    </a:cubicBezTo>
                    <a:cubicBezTo>
                      <a:pt x="75" y="133"/>
                      <a:pt x="74" y="133"/>
                      <a:pt x="66" y="139"/>
                    </a:cubicBezTo>
                    <a:cubicBezTo>
                      <a:pt x="66" y="139"/>
                      <a:pt x="65" y="140"/>
                      <a:pt x="64" y="141"/>
                    </a:cubicBezTo>
                    <a:cubicBezTo>
                      <a:pt x="48" y="153"/>
                      <a:pt x="42" y="151"/>
                      <a:pt x="31" y="134"/>
                    </a:cubicBezTo>
                    <a:cubicBezTo>
                      <a:pt x="24" y="123"/>
                      <a:pt x="17" y="112"/>
                      <a:pt x="8" y="102"/>
                    </a:cubicBezTo>
                    <a:cubicBezTo>
                      <a:pt x="6" y="99"/>
                      <a:pt x="4" y="95"/>
                      <a:pt x="2" y="92"/>
                    </a:cubicBezTo>
                    <a:cubicBezTo>
                      <a:pt x="0" y="85"/>
                      <a:pt x="4" y="80"/>
                      <a:pt x="8" y="76"/>
                    </a:cubicBezTo>
                    <a:cubicBezTo>
                      <a:pt x="21" y="62"/>
                      <a:pt x="37" y="54"/>
                      <a:pt x="51" y="44"/>
                    </a:cubicBezTo>
                    <a:cubicBezTo>
                      <a:pt x="69" y="30"/>
                      <a:pt x="87" y="18"/>
                      <a:pt x="106" y="6"/>
                    </a:cubicBezTo>
                    <a:cubicBezTo>
                      <a:pt x="109" y="4"/>
                      <a:pt x="112" y="0"/>
                      <a:pt x="117" y="3"/>
                    </a:cubicBezTo>
                    <a:cubicBezTo>
                      <a:pt x="119" y="3"/>
                      <a:pt x="121" y="3"/>
                      <a:pt x="122" y="3"/>
                    </a:cubicBezTo>
                    <a:cubicBezTo>
                      <a:pt x="122" y="4"/>
                      <a:pt x="122" y="4"/>
                      <a:pt x="122" y="5"/>
                    </a:cubicBezTo>
                    <a:cubicBezTo>
                      <a:pt x="102" y="19"/>
                      <a:pt x="81" y="33"/>
                      <a:pt x="61" y="47"/>
                    </a:cubicBezTo>
                    <a:cubicBezTo>
                      <a:pt x="48" y="55"/>
                      <a:pt x="36" y="64"/>
                      <a:pt x="24" y="73"/>
                    </a:cubicBezTo>
                    <a:cubicBezTo>
                      <a:pt x="20" y="75"/>
                      <a:pt x="17" y="79"/>
                      <a:pt x="14" y="82"/>
                    </a:cubicBezTo>
                    <a:cubicBezTo>
                      <a:pt x="9" y="87"/>
                      <a:pt x="9" y="92"/>
                      <a:pt x="13" y="96"/>
                    </a:cubicBezTo>
                    <a:cubicBezTo>
                      <a:pt x="24" y="108"/>
                      <a:pt x="32" y="123"/>
                      <a:pt x="41" y="136"/>
                    </a:cubicBezTo>
                    <a:cubicBezTo>
                      <a:pt x="46" y="142"/>
                      <a:pt x="50" y="142"/>
                      <a:pt x="56" y="137"/>
                    </a:cubicBezTo>
                    <a:cubicBezTo>
                      <a:pt x="63" y="132"/>
                      <a:pt x="68" y="124"/>
                      <a:pt x="78" y="124"/>
                    </a:cubicBezTo>
                    <a:close/>
                  </a:path>
                </a:pathLst>
              </a:custGeom>
              <a:solidFill>
                <a:srgbClr val="99A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26" name="Freeform 505"/>
            <p:cNvSpPr>
              <a:spLocks/>
            </p:cNvSpPr>
            <p:nvPr/>
          </p:nvSpPr>
          <p:spPr bwMode="auto">
            <a:xfrm>
              <a:off x="3022600" y="1836738"/>
              <a:ext cx="3594100" cy="3609975"/>
            </a:xfrm>
            <a:custGeom>
              <a:avLst/>
              <a:gdLst>
                <a:gd name="T0" fmla="*/ 717 w 957"/>
                <a:gd name="T1" fmla="*/ 67 h 961"/>
                <a:gd name="T2" fmla="*/ 734 w 957"/>
                <a:gd name="T3" fmla="*/ 74 h 961"/>
                <a:gd name="T4" fmla="*/ 764 w 957"/>
                <a:gd name="T5" fmla="*/ 95 h 961"/>
                <a:gd name="T6" fmla="*/ 772 w 957"/>
                <a:gd name="T7" fmla="*/ 112 h 961"/>
                <a:gd name="T8" fmla="*/ 805 w 957"/>
                <a:gd name="T9" fmla="*/ 156 h 961"/>
                <a:gd name="T10" fmla="*/ 843 w 957"/>
                <a:gd name="T11" fmla="*/ 172 h 961"/>
                <a:gd name="T12" fmla="*/ 865 w 957"/>
                <a:gd name="T13" fmla="*/ 188 h 961"/>
                <a:gd name="T14" fmla="*/ 886 w 957"/>
                <a:gd name="T15" fmla="*/ 217 h 961"/>
                <a:gd name="T16" fmla="*/ 894 w 957"/>
                <a:gd name="T17" fmla="*/ 257 h 961"/>
                <a:gd name="T18" fmla="*/ 903 w 957"/>
                <a:gd name="T19" fmla="*/ 308 h 961"/>
                <a:gd name="T20" fmla="*/ 919 w 957"/>
                <a:gd name="T21" fmla="*/ 330 h 961"/>
                <a:gd name="T22" fmla="*/ 930 w 957"/>
                <a:gd name="T23" fmla="*/ 336 h 961"/>
                <a:gd name="T24" fmla="*/ 936 w 957"/>
                <a:gd name="T25" fmla="*/ 340 h 961"/>
                <a:gd name="T26" fmla="*/ 953 w 957"/>
                <a:gd name="T27" fmla="*/ 392 h 961"/>
                <a:gd name="T28" fmla="*/ 942 w 957"/>
                <a:gd name="T29" fmla="*/ 409 h 961"/>
                <a:gd name="T30" fmla="*/ 911 w 957"/>
                <a:gd name="T31" fmla="*/ 458 h 961"/>
                <a:gd name="T32" fmla="*/ 933 w 957"/>
                <a:gd name="T33" fmla="*/ 542 h 961"/>
                <a:gd name="T34" fmla="*/ 949 w 957"/>
                <a:gd name="T35" fmla="*/ 555 h 961"/>
                <a:gd name="T36" fmla="*/ 954 w 957"/>
                <a:gd name="T37" fmla="*/ 570 h 961"/>
                <a:gd name="T38" fmla="*/ 939 w 957"/>
                <a:gd name="T39" fmla="*/ 627 h 961"/>
                <a:gd name="T40" fmla="*/ 917 w 957"/>
                <a:gd name="T41" fmla="*/ 681 h 961"/>
                <a:gd name="T42" fmla="*/ 907 w 957"/>
                <a:gd name="T43" fmla="*/ 706 h 961"/>
                <a:gd name="T44" fmla="*/ 843 w 957"/>
                <a:gd name="T45" fmla="*/ 795 h 961"/>
                <a:gd name="T46" fmla="*/ 762 w 957"/>
                <a:gd name="T47" fmla="*/ 869 h 961"/>
                <a:gd name="T48" fmla="*/ 680 w 957"/>
                <a:gd name="T49" fmla="*/ 916 h 961"/>
                <a:gd name="T50" fmla="*/ 618 w 957"/>
                <a:gd name="T51" fmla="*/ 940 h 961"/>
                <a:gd name="T52" fmla="*/ 571 w 957"/>
                <a:gd name="T53" fmla="*/ 950 h 961"/>
                <a:gd name="T54" fmla="*/ 500 w 957"/>
                <a:gd name="T55" fmla="*/ 958 h 961"/>
                <a:gd name="T56" fmla="*/ 428 w 957"/>
                <a:gd name="T57" fmla="*/ 957 h 961"/>
                <a:gd name="T58" fmla="*/ 377 w 957"/>
                <a:gd name="T59" fmla="*/ 949 h 961"/>
                <a:gd name="T60" fmla="*/ 294 w 957"/>
                <a:gd name="T61" fmla="*/ 920 h 961"/>
                <a:gd name="T62" fmla="*/ 231 w 957"/>
                <a:gd name="T63" fmla="*/ 888 h 961"/>
                <a:gd name="T64" fmla="*/ 176 w 957"/>
                <a:gd name="T65" fmla="*/ 852 h 961"/>
                <a:gd name="T66" fmla="*/ 168 w 957"/>
                <a:gd name="T67" fmla="*/ 846 h 961"/>
                <a:gd name="T68" fmla="*/ 94 w 957"/>
                <a:gd name="T69" fmla="*/ 765 h 961"/>
                <a:gd name="T70" fmla="*/ 65 w 957"/>
                <a:gd name="T71" fmla="*/ 723 h 961"/>
                <a:gd name="T72" fmla="*/ 12 w 957"/>
                <a:gd name="T73" fmla="*/ 586 h 961"/>
                <a:gd name="T74" fmla="*/ 3 w 957"/>
                <a:gd name="T75" fmla="*/ 523 h 961"/>
                <a:gd name="T76" fmla="*/ 0 w 957"/>
                <a:gd name="T77" fmla="*/ 482 h 961"/>
                <a:gd name="T78" fmla="*/ 2 w 957"/>
                <a:gd name="T79" fmla="*/ 443 h 961"/>
                <a:gd name="T80" fmla="*/ 3 w 957"/>
                <a:gd name="T81" fmla="*/ 426 h 961"/>
                <a:gd name="T82" fmla="*/ 11 w 957"/>
                <a:gd name="T83" fmla="*/ 368 h 961"/>
                <a:gd name="T84" fmla="*/ 48 w 957"/>
                <a:gd name="T85" fmla="*/ 266 h 961"/>
                <a:gd name="T86" fmla="*/ 74 w 957"/>
                <a:gd name="T87" fmla="*/ 220 h 961"/>
                <a:gd name="T88" fmla="*/ 145 w 957"/>
                <a:gd name="T89" fmla="*/ 130 h 961"/>
                <a:gd name="T90" fmla="*/ 168 w 957"/>
                <a:gd name="T91" fmla="*/ 111 h 961"/>
                <a:gd name="T92" fmla="*/ 177 w 957"/>
                <a:gd name="T93" fmla="*/ 100 h 961"/>
                <a:gd name="T94" fmla="*/ 215 w 957"/>
                <a:gd name="T95" fmla="*/ 71 h 961"/>
                <a:gd name="T96" fmla="*/ 235 w 957"/>
                <a:gd name="T97" fmla="*/ 57 h 961"/>
                <a:gd name="T98" fmla="*/ 255 w 957"/>
                <a:gd name="T99" fmla="*/ 56 h 961"/>
                <a:gd name="T100" fmla="*/ 274 w 957"/>
                <a:gd name="T101" fmla="*/ 46 h 961"/>
                <a:gd name="T102" fmla="*/ 307 w 957"/>
                <a:gd name="T103" fmla="*/ 32 h 961"/>
                <a:gd name="T104" fmla="*/ 355 w 957"/>
                <a:gd name="T105" fmla="*/ 16 h 961"/>
                <a:gd name="T106" fmla="*/ 418 w 957"/>
                <a:gd name="T107" fmla="*/ 2 h 961"/>
                <a:gd name="T108" fmla="*/ 476 w 957"/>
                <a:gd name="T109" fmla="*/ 1 h 961"/>
                <a:gd name="T110" fmla="*/ 548 w 957"/>
                <a:gd name="T111" fmla="*/ 4 h 961"/>
                <a:gd name="T112" fmla="*/ 572 w 957"/>
                <a:gd name="T113" fmla="*/ 11 h 961"/>
                <a:gd name="T114" fmla="*/ 578 w 957"/>
                <a:gd name="T115" fmla="*/ 19 h 961"/>
                <a:gd name="T116" fmla="*/ 612 w 957"/>
                <a:gd name="T117" fmla="*/ 65 h 961"/>
                <a:gd name="T118" fmla="*/ 708 w 957"/>
                <a:gd name="T119" fmla="*/ 70 h 961"/>
                <a:gd name="T120" fmla="*/ 717 w 957"/>
                <a:gd name="T121" fmla="*/ 67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961">
                  <a:moveTo>
                    <a:pt x="717" y="67"/>
                  </a:moveTo>
                  <a:cubicBezTo>
                    <a:pt x="724" y="67"/>
                    <a:pt x="728" y="70"/>
                    <a:pt x="734" y="74"/>
                  </a:cubicBezTo>
                  <a:cubicBezTo>
                    <a:pt x="744" y="80"/>
                    <a:pt x="755" y="86"/>
                    <a:pt x="764" y="95"/>
                  </a:cubicBezTo>
                  <a:cubicBezTo>
                    <a:pt x="771" y="99"/>
                    <a:pt x="769" y="106"/>
                    <a:pt x="772" y="112"/>
                  </a:cubicBezTo>
                  <a:cubicBezTo>
                    <a:pt x="779" y="130"/>
                    <a:pt x="788" y="145"/>
                    <a:pt x="805" y="156"/>
                  </a:cubicBezTo>
                  <a:cubicBezTo>
                    <a:pt x="817" y="164"/>
                    <a:pt x="829" y="170"/>
                    <a:pt x="843" y="172"/>
                  </a:cubicBezTo>
                  <a:cubicBezTo>
                    <a:pt x="853" y="173"/>
                    <a:pt x="859" y="180"/>
                    <a:pt x="865" y="188"/>
                  </a:cubicBezTo>
                  <a:cubicBezTo>
                    <a:pt x="872" y="197"/>
                    <a:pt x="878" y="208"/>
                    <a:pt x="886" y="217"/>
                  </a:cubicBezTo>
                  <a:cubicBezTo>
                    <a:pt x="896" y="229"/>
                    <a:pt x="897" y="242"/>
                    <a:pt x="894" y="257"/>
                  </a:cubicBezTo>
                  <a:cubicBezTo>
                    <a:pt x="889" y="275"/>
                    <a:pt x="895" y="292"/>
                    <a:pt x="903" y="308"/>
                  </a:cubicBezTo>
                  <a:cubicBezTo>
                    <a:pt x="907" y="316"/>
                    <a:pt x="913" y="322"/>
                    <a:pt x="919" y="330"/>
                  </a:cubicBezTo>
                  <a:cubicBezTo>
                    <a:pt x="921" y="333"/>
                    <a:pt x="926" y="335"/>
                    <a:pt x="930" y="336"/>
                  </a:cubicBezTo>
                  <a:cubicBezTo>
                    <a:pt x="933" y="337"/>
                    <a:pt x="935" y="338"/>
                    <a:pt x="936" y="340"/>
                  </a:cubicBezTo>
                  <a:cubicBezTo>
                    <a:pt x="950" y="355"/>
                    <a:pt x="949" y="374"/>
                    <a:pt x="953" y="392"/>
                  </a:cubicBezTo>
                  <a:cubicBezTo>
                    <a:pt x="955" y="400"/>
                    <a:pt x="947" y="405"/>
                    <a:pt x="942" y="409"/>
                  </a:cubicBezTo>
                  <a:cubicBezTo>
                    <a:pt x="926" y="422"/>
                    <a:pt x="917" y="438"/>
                    <a:pt x="911" y="458"/>
                  </a:cubicBezTo>
                  <a:cubicBezTo>
                    <a:pt x="902" y="490"/>
                    <a:pt x="913" y="517"/>
                    <a:pt x="933" y="542"/>
                  </a:cubicBezTo>
                  <a:cubicBezTo>
                    <a:pt x="938" y="547"/>
                    <a:pt x="944" y="551"/>
                    <a:pt x="949" y="555"/>
                  </a:cubicBezTo>
                  <a:cubicBezTo>
                    <a:pt x="955" y="559"/>
                    <a:pt x="957" y="564"/>
                    <a:pt x="954" y="570"/>
                  </a:cubicBezTo>
                  <a:cubicBezTo>
                    <a:pt x="948" y="589"/>
                    <a:pt x="945" y="609"/>
                    <a:pt x="939" y="627"/>
                  </a:cubicBezTo>
                  <a:cubicBezTo>
                    <a:pt x="932" y="645"/>
                    <a:pt x="925" y="664"/>
                    <a:pt x="917" y="681"/>
                  </a:cubicBezTo>
                  <a:cubicBezTo>
                    <a:pt x="913" y="689"/>
                    <a:pt x="911" y="698"/>
                    <a:pt x="907" y="706"/>
                  </a:cubicBezTo>
                  <a:cubicBezTo>
                    <a:pt x="888" y="738"/>
                    <a:pt x="867" y="767"/>
                    <a:pt x="843" y="795"/>
                  </a:cubicBezTo>
                  <a:cubicBezTo>
                    <a:pt x="819" y="823"/>
                    <a:pt x="791" y="847"/>
                    <a:pt x="762" y="869"/>
                  </a:cubicBezTo>
                  <a:cubicBezTo>
                    <a:pt x="737" y="888"/>
                    <a:pt x="709" y="903"/>
                    <a:pt x="680" y="916"/>
                  </a:cubicBezTo>
                  <a:cubicBezTo>
                    <a:pt x="660" y="925"/>
                    <a:pt x="640" y="934"/>
                    <a:pt x="618" y="940"/>
                  </a:cubicBezTo>
                  <a:cubicBezTo>
                    <a:pt x="603" y="944"/>
                    <a:pt x="587" y="946"/>
                    <a:pt x="571" y="950"/>
                  </a:cubicBezTo>
                  <a:cubicBezTo>
                    <a:pt x="548" y="955"/>
                    <a:pt x="524" y="956"/>
                    <a:pt x="500" y="958"/>
                  </a:cubicBezTo>
                  <a:cubicBezTo>
                    <a:pt x="476" y="961"/>
                    <a:pt x="452" y="958"/>
                    <a:pt x="428" y="957"/>
                  </a:cubicBezTo>
                  <a:cubicBezTo>
                    <a:pt x="411" y="956"/>
                    <a:pt x="393" y="955"/>
                    <a:pt x="377" y="949"/>
                  </a:cubicBezTo>
                  <a:cubicBezTo>
                    <a:pt x="350" y="939"/>
                    <a:pt x="321" y="932"/>
                    <a:pt x="294" y="920"/>
                  </a:cubicBezTo>
                  <a:cubicBezTo>
                    <a:pt x="272" y="911"/>
                    <a:pt x="251" y="902"/>
                    <a:pt x="231" y="888"/>
                  </a:cubicBezTo>
                  <a:cubicBezTo>
                    <a:pt x="212" y="876"/>
                    <a:pt x="192" y="867"/>
                    <a:pt x="176" y="852"/>
                  </a:cubicBezTo>
                  <a:cubicBezTo>
                    <a:pt x="173" y="850"/>
                    <a:pt x="171" y="848"/>
                    <a:pt x="168" y="846"/>
                  </a:cubicBezTo>
                  <a:cubicBezTo>
                    <a:pt x="143" y="820"/>
                    <a:pt x="115" y="795"/>
                    <a:pt x="94" y="765"/>
                  </a:cubicBezTo>
                  <a:cubicBezTo>
                    <a:pt x="84" y="752"/>
                    <a:pt x="74" y="738"/>
                    <a:pt x="65" y="723"/>
                  </a:cubicBezTo>
                  <a:cubicBezTo>
                    <a:pt x="42" y="680"/>
                    <a:pt x="22" y="635"/>
                    <a:pt x="12" y="586"/>
                  </a:cubicBezTo>
                  <a:cubicBezTo>
                    <a:pt x="8" y="565"/>
                    <a:pt x="4" y="544"/>
                    <a:pt x="3" y="523"/>
                  </a:cubicBezTo>
                  <a:cubicBezTo>
                    <a:pt x="1" y="509"/>
                    <a:pt x="1" y="495"/>
                    <a:pt x="0" y="482"/>
                  </a:cubicBezTo>
                  <a:cubicBezTo>
                    <a:pt x="0" y="469"/>
                    <a:pt x="0" y="456"/>
                    <a:pt x="2" y="443"/>
                  </a:cubicBezTo>
                  <a:cubicBezTo>
                    <a:pt x="3" y="437"/>
                    <a:pt x="3" y="432"/>
                    <a:pt x="3" y="426"/>
                  </a:cubicBezTo>
                  <a:cubicBezTo>
                    <a:pt x="1" y="406"/>
                    <a:pt x="7" y="387"/>
                    <a:pt x="11" y="368"/>
                  </a:cubicBezTo>
                  <a:cubicBezTo>
                    <a:pt x="18" y="332"/>
                    <a:pt x="32" y="298"/>
                    <a:pt x="48" y="266"/>
                  </a:cubicBezTo>
                  <a:cubicBezTo>
                    <a:pt x="55" y="250"/>
                    <a:pt x="65" y="235"/>
                    <a:pt x="74" y="220"/>
                  </a:cubicBezTo>
                  <a:cubicBezTo>
                    <a:pt x="93" y="186"/>
                    <a:pt x="118" y="157"/>
                    <a:pt x="145" y="130"/>
                  </a:cubicBezTo>
                  <a:cubicBezTo>
                    <a:pt x="152" y="123"/>
                    <a:pt x="160" y="117"/>
                    <a:pt x="168" y="111"/>
                  </a:cubicBezTo>
                  <a:cubicBezTo>
                    <a:pt x="172" y="108"/>
                    <a:pt x="175" y="105"/>
                    <a:pt x="177" y="100"/>
                  </a:cubicBezTo>
                  <a:cubicBezTo>
                    <a:pt x="189" y="90"/>
                    <a:pt x="202" y="79"/>
                    <a:pt x="215" y="71"/>
                  </a:cubicBezTo>
                  <a:cubicBezTo>
                    <a:pt x="222" y="67"/>
                    <a:pt x="228" y="61"/>
                    <a:pt x="235" y="57"/>
                  </a:cubicBezTo>
                  <a:cubicBezTo>
                    <a:pt x="244" y="64"/>
                    <a:pt x="247" y="64"/>
                    <a:pt x="255" y="56"/>
                  </a:cubicBezTo>
                  <a:cubicBezTo>
                    <a:pt x="260" y="50"/>
                    <a:pt x="266" y="47"/>
                    <a:pt x="274" y="46"/>
                  </a:cubicBezTo>
                  <a:cubicBezTo>
                    <a:pt x="286" y="44"/>
                    <a:pt x="296" y="37"/>
                    <a:pt x="307" y="32"/>
                  </a:cubicBezTo>
                  <a:cubicBezTo>
                    <a:pt x="323" y="26"/>
                    <a:pt x="339" y="21"/>
                    <a:pt x="355" y="16"/>
                  </a:cubicBezTo>
                  <a:cubicBezTo>
                    <a:pt x="376" y="10"/>
                    <a:pt x="396" y="3"/>
                    <a:pt x="418" y="2"/>
                  </a:cubicBezTo>
                  <a:cubicBezTo>
                    <a:pt x="437" y="1"/>
                    <a:pt x="457" y="1"/>
                    <a:pt x="476" y="1"/>
                  </a:cubicBezTo>
                  <a:cubicBezTo>
                    <a:pt x="500" y="0"/>
                    <a:pt x="524" y="2"/>
                    <a:pt x="548" y="4"/>
                  </a:cubicBezTo>
                  <a:cubicBezTo>
                    <a:pt x="557" y="5"/>
                    <a:pt x="565" y="7"/>
                    <a:pt x="572" y="11"/>
                  </a:cubicBezTo>
                  <a:cubicBezTo>
                    <a:pt x="576" y="13"/>
                    <a:pt x="577" y="16"/>
                    <a:pt x="578" y="19"/>
                  </a:cubicBezTo>
                  <a:cubicBezTo>
                    <a:pt x="583" y="39"/>
                    <a:pt x="595" y="54"/>
                    <a:pt x="612" y="65"/>
                  </a:cubicBezTo>
                  <a:cubicBezTo>
                    <a:pt x="643" y="86"/>
                    <a:pt x="675" y="88"/>
                    <a:pt x="708" y="70"/>
                  </a:cubicBezTo>
                  <a:cubicBezTo>
                    <a:pt x="711" y="68"/>
                    <a:pt x="713" y="64"/>
                    <a:pt x="717" y="67"/>
                  </a:cubicBezTo>
                  <a:close/>
                </a:path>
              </a:pathLst>
            </a:custGeom>
            <a:solidFill>
              <a:srgbClr val="227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08"/>
            <p:cNvSpPr>
              <a:spLocks/>
            </p:cNvSpPr>
            <p:nvPr/>
          </p:nvSpPr>
          <p:spPr bwMode="auto">
            <a:xfrm>
              <a:off x="5692775" y="2392363"/>
              <a:ext cx="1498600" cy="3035300"/>
            </a:xfrm>
            <a:custGeom>
              <a:avLst/>
              <a:gdLst>
                <a:gd name="T0" fmla="*/ 340 w 399"/>
                <a:gd name="T1" fmla="*/ 52 h 808"/>
                <a:gd name="T2" fmla="*/ 362 w 399"/>
                <a:gd name="T3" fmla="*/ 147 h 808"/>
                <a:gd name="T4" fmla="*/ 318 w 399"/>
                <a:gd name="T5" fmla="*/ 232 h 808"/>
                <a:gd name="T6" fmla="*/ 322 w 399"/>
                <a:gd name="T7" fmla="*/ 246 h 808"/>
                <a:gd name="T8" fmla="*/ 385 w 399"/>
                <a:gd name="T9" fmla="*/ 319 h 808"/>
                <a:gd name="T10" fmla="*/ 395 w 399"/>
                <a:gd name="T11" fmla="*/ 350 h 808"/>
                <a:gd name="T12" fmla="*/ 385 w 399"/>
                <a:gd name="T13" fmla="*/ 435 h 808"/>
                <a:gd name="T14" fmla="*/ 377 w 399"/>
                <a:gd name="T15" fmla="*/ 468 h 808"/>
                <a:gd name="T16" fmla="*/ 345 w 399"/>
                <a:gd name="T17" fmla="*/ 527 h 808"/>
                <a:gd name="T18" fmla="*/ 236 w 399"/>
                <a:gd name="T19" fmla="*/ 650 h 808"/>
                <a:gd name="T20" fmla="*/ 209 w 399"/>
                <a:gd name="T21" fmla="*/ 672 h 808"/>
                <a:gd name="T22" fmla="*/ 130 w 399"/>
                <a:gd name="T23" fmla="*/ 734 h 808"/>
                <a:gd name="T24" fmla="*/ 130 w 399"/>
                <a:gd name="T25" fmla="*/ 734 h 808"/>
                <a:gd name="T26" fmla="*/ 28 w 399"/>
                <a:gd name="T27" fmla="*/ 797 h 808"/>
                <a:gd name="T28" fmla="*/ 1 w 399"/>
                <a:gd name="T29" fmla="*/ 807 h 808"/>
                <a:gd name="T30" fmla="*/ 11 w 399"/>
                <a:gd name="T31" fmla="*/ 796 h 808"/>
                <a:gd name="T32" fmla="*/ 91 w 399"/>
                <a:gd name="T33" fmla="*/ 750 h 808"/>
                <a:gd name="T34" fmla="*/ 138 w 399"/>
                <a:gd name="T35" fmla="*/ 717 h 808"/>
                <a:gd name="T36" fmla="*/ 205 w 399"/>
                <a:gd name="T37" fmla="*/ 665 h 808"/>
                <a:gd name="T38" fmla="*/ 278 w 399"/>
                <a:gd name="T39" fmla="*/ 595 h 808"/>
                <a:gd name="T40" fmla="*/ 333 w 399"/>
                <a:gd name="T41" fmla="*/ 528 h 808"/>
                <a:gd name="T42" fmla="*/ 369 w 399"/>
                <a:gd name="T43" fmla="*/ 461 h 808"/>
                <a:gd name="T44" fmla="*/ 387 w 399"/>
                <a:gd name="T45" fmla="*/ 386 h 808"/>
                <a:gd name="T46" fmla="*/ 371 w 399"/>
                <a:gd name="T47" fmla="*/ 306 h 808"/>
                <a:gd name="T48" fmla="*/ 330 w 399"/>
                <a:gd name="T49" fmla="*/ 261 h 808"/>
                <a:gd name="T50" fmla="*/ 313 w 399"/>
                <a:gd name="T51" fmla="*/ 251 h 808"/>
                <a:gd name="T52" fmla="*/ 309 w 399"/>
                <a:gd name="T53" fmla="*/ 229 h 808"/>
                <a:gd name="T54" fmla="*/ 337 w 399"/>
                <a:gd name="T55" fmla="*/ 184 h 808"/>
                <a:gd name="T56" fmla="*/ 358 w 399"/>
                <a:gd name="T57" fmla="*/ 124 h 808"/>
                <a:gd name="T58" fmla="*/ 348 w 399"/>
                <a:gd name="T59" fmla="*/ 79 h 808"/>
                <a:gd name="T60" fmla="*/ 291 w 399"/>
                <a:gd name="T61" fmla="*/ 33 h 808"/>
                <a:gd name="T62" fmla="*/ 264 w 399"/>
                <a:gd name="T63" fmla="*/ 33 h 808"/>
                <a:gd name="T64" fmla="*/ 237 w 399"/>
                <a:gd name="T65" fmla="*/ 40 h 808"/>
                <a:gd name="T66" fmla="*/ 230 w 399"/>
                <a:gd name="T67" fmla="*/ 40 h 808"/>
                <a:gd name="T68" fmla="*/ 221 w 399"/>
                <a:gd name="T69" fmla="*/ 31 h 808"/>
                <a:gd name="T70" fmla="*/ 237 w 399"/>
                <a:gd name="T71" fmla="*/ 0 h 808"/>
                <a:gd name="T72" fmla="*/ 237 w 399"/>
                <a:gd name="T73" fmla="*/ 12 h 808"/>
                <a:gd name="T74" fmla="*/ 232 w 399"/>
                <a:gd name="T75" fmla="*/ 23 h 808"/>
                <a:gd name="T76" fmla="*/ 233 w 399"/>
                <a:gd name="T77" fmla="*/ 30 h 808"/>
                <a:gd name="T78" fmla="*/ 240 w 399"/>
                <a:gd name="T79" fmla="*/ 30 h 808"/>
                <a:gd name="T80" fmla="*/ 278 w 399"/>
                <a:gd name="T81" fmla="*/ 23 h 808"/>
                <a:gd name="T82" fmla="*/ 340 w 399"/>
                <a:gd name="T83" fmla="*/ 52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9" h="808">
                  <a:moveTo>
                    <a:pt x="340" y="52"/>
                  </a:moveTo>
                  <a:cubicBezTo>
                    <a:pt x="370" y="84"/>
                    <a:pt x="374" y="112"/>
                    <a:pt x="362" y="147"/>
                  </a:cubicBezTo>
                  <a:cubicBezTo>
                    <a:pt x="352" y="178"/>
                    <a:pt x="336" y="205"/>
                    <a:pt x="318" y="232"/>
                  </a:cubicBezTo>
                  <a:cubicBezTo>
                    <a:pt x="314" y="239"/>
                    <a:pt x="314" y="242"/>
                    <a:pt x="322" y="246"/>
                  </a:cubicBezTo>
                  <a:cubicBezTo>
                    <a:pt x="354" y="260"/>
                    <a:pt x="376" y="285"/>
                    <a:pt x="385" y="319"/>
                  </a:cubicBezTo>
                  <a:cubicBezTo>
                    <a:pt x="388" y="329"/>
                    <a:pt x="394" y="339"/>
                    <a:pt x="395" y="350"/>
                  </a:cubicBezTo>
                  <a:cubicBezTo>
                    <a:pt x="399" y="379"/>
                    <a:pt x="394" y="408"/>
                    <a:pt x="385" y="435"/>
                  </a:cubicBezTo>
                  <a:cubicBezTo>
                    <a:pt x="382" y="446"/>
                    <a:pt x="381" y="457"/>
                    <a:pt x="377" y="468"/>
                  </a:cubicBezTo>
                  <a:cubicBezTo>
                    <a:pt x="368" y="489"/>
                    <a:pt x="357" y="508"/>
                    <a:pt x="345" y="527"/>
                  </a:cubicBezTo>
                  <a:cubicBezTo>
                    <a:pt x="314" y="573"/>
                    <a:pt x="275" y="612"/>
                    <a:pt x="236" y="650"/>
                  </a:cubicBezTo>
                  <a:cubicBezTo>
                    <a:pt x="228" y="658"/>
                    <a:pt x="218" y="665"/>
                    <a:pt x="209" y="672"/>
                  </a:cubicBezTo>
                  <a:cubicBezTo>
                    <a:pt x="183" y="693"/>
                    <a:pt x="158" y="715"/>
                    <a:pt x="130" y="734"/>
                  </a:cubicBezTo>
                  <a:cubicBezTo>
                    <a:pt x="130" y="734"/>
                    <a:pt x="130" y="734"/>
                    <a:pt x="130" y="734"/>
                  </a:cubicBezTo>
                  <a:cubicBezTo>
                    <a:pt x="98" y="758"/>
                    <a:pt x="63" y="778"/>
                    <a:pt x="28" y="797"/>
                  </a:cubicBezTo>
                  <a:cubicBezTo>
                    <a:pt x="20" y="801"/>
                    <a:pt x="12" y="808"/>
                    <a:pt x="1" y="807"/>
                  </a:cubicBezTo>
                  <a:cubicBezTo>
                    <a:pt x="0" y="800"/>
                    <a:pt x="7" y="798"/>
                    <a:pt x="11" y="796"/>
                  </a:cubicBezTo>
                  <a:cubicBezTo>
                    <a:pt x="39" y="782"/>
                    <a:pt x="65" y="766"/>
                    <a:pt x="91" y="750"/>
                  </a:cubicBezTo>
                  <a:cubicBezTo>
                    <a:pt x="107" y="740"/>
                    <a:pt x="122" y="728"/>
                    <a:pt x="138" y="717"/>
                  </a:cubicBezTo>
                  <a:cubicBezTo>
                    <a:pt x="161" y="701"/>
                    <a:pt x="183" y="683"/>
                    <a:pt x="205" y="665"/>
                  </a:cubicBezTo>
                  <a:cubicBezTo>
                    <a:pt x="231" y="643"/>
                    <a:pt x="255" y="620"/>
                    <a:pt x="278" y="595"/>
                  </a:cubicBezTo>
                  <a:cubicBezTo>
                    <a:pt x="298" y="574"/>
                    <a:pt x="316" y="552"/>
                    <a:pt x="333" y="528"/>
                  </a:cubicBezTo>
                  <a:cubicBezTo>
                    <a:pt x="348" y="507"/>
                    <a:pt x="362" y="486"/>
                    <a:pt x="369" y="461"/>
                  </a:cubicBezTo>
                  <a:cubicBezTo>
                    <a:pt x="376" y="436"/>
                    <a:pt x="384" y="412"/>
                    <a:pt x="387" y="386"/>
                  </a:cubicBezTo>
                  <a:cubicBezTo>
                    <a:pt x="390" y="358"/>
                    <a:pt x="380" y="332"/>
                    <a:pt x="371" y="306"/>
                  </a:cubicBezTo>
                  <a:cubicBezTo>
                    <a:pt x="363" y="285"/>
                    <a:pt x="348" y="272"/>
                    <a:pt x="330" y="261"/>
                  </a:cubicBezTo>
                  <a:cubicBezTo>
                    <a:pt x="324" y="257"/>
                    <a:pt x="319" y="253"/>
                    <a:pt x="313" y="251"/>
                  </a:cubicBezTo>
                  <a:cubicBezTo>
                    <a:pt x="304" y="247"/>
                    <a:pt x="303" y="238"/>
                    <a:pt x="309" y="229"/>
                  </a:cubicBezTo>
                  <a:cubicBezTo>
                    <a:pt x="319" y="215"/>
                    <a:pt x="329" y="200"/>
                    <a:pt x="337" y="184"/>
                  </a:cubicBezTo>
                  <a:cubicBezTo>
                    <a:pt x="346" y="165"/>
                    <a:pt x="355" y="146"/>
                    <a:pt x="358" y="124"/>
                  </a:cubicBezTo>
                  <a:cubicBezTo>
                    <a:pt x="360" y="108"/>
                    <a:pt x="356" y="93"/>
                    <a:pt x="348" y="79"/>
                  </a:cubicBezTo>
                  <a:cubicBezTo>
                    <a:pt x="335" y="57"/>
                    <a:pt x="319" y="38"/>
                    <a:pt x="291" y="33"/>
                  </a:cubicBezTo>
                  <a:cubicBezTo>
                    <a:pt x="282" y="30"/>
                    <a:pt x="273" y="30"/>
                    <a:pt x="264" y="33"/>
                  </a:cubicBezTo>
                  <a:cubicBezTo>
                    <a:pt x="255" y="35"/>
                    <a:pt x="246" y="37"/>
                    <a:pt x="237" y="40"/>
                  </a:cubicBezTo>
                  <a:cubicBezTo>
                    <a:pt x="235" y="40"/>
                    <a:pt x="232" y="40"/>
                    <a:pt x="230" y="40"/>
                  </a:cubicBezTo>
                  <a:cubicBezTo>
                    <a:pt x="224" y="39"/>
                    <a:pt x="221" y="36"/>
                    <a:pt x="221" y="31"/>
                  </a:cubicBezTo>
                  <a:cubicBezTo>
                    <a:pt x="223" y="19"/>
                    <a:pt x="227" y="8"/>
                    <a:pt x="237" y="0"/>
                  </a:cubicBezTo>
                  <a:cubicBezTo>
                    <a:pt x="243" y="3"/>
                    <a:pt x="238" y="8"/>
                    <a:pt x="237" y="12"/>
                  </a:cubicBezTo>
                  <a:cubicBezTo>
                    <a:pt x="236" y="16"/>
                    <a:pt x="234" y="19"/>
                    <a:pt x="232" y="23"/>
                  </a:cubicBezTo>
                  <a:cubicBezTo>
                    <a:pt x="232" y="25"/>
                    <a:pt x="231" y="28"/>
                    <a:pt x="233" y="30"/>
                  </a:cubicBezTo>
                  <a:cubicBezTo>
                    <a:pt x="235" y="32"/>
                    <a:pt x="238" y="31"/>
                    <a:pt x="240" y="30"/>
                  </a:cubicBezTo>
                  <a:cubicBezTo>
                    <a:pt x="252" y="25"/>
                    <a:pt x="265" y="23"/>
                    <a:pt x="278" y="23"/>
                  </a:cubicBezTo>
                  <a:cubicBezTo>
                    <a:pt x="304" y="23"/>
                    <a:pt x="324" y="32"/>
                    <a:pt x="340" y="52"/>
                  </a:cubicBezTo>
                  <a:close/>
                </a:path>
              </a:pathLst>
            </a:custGeom>
            <a:solidFill>
              <a:srgbClr val="C5B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11"/>
            <p:cNvSpPr>
              <a:spLocks/>
            </p:cNvSpPr>
            <p:nvPr/>
          </p:nvSpPr>
          <p:spPr bwMode="auto">
            <a:xfrm>
              <a:off x="2928938" y="5611813"/>
              <a:ext cx="2335213" cy="1028700"/>
            </a:xfrm>
            <a:custGeom>
              <a:avLst/>
              <a:gdLst>
                <a:gd name="T0" fmla="*/ 6 w 622"/>
                <a:gd name="T1" fmla="*/ 274 h 274"/>
                <a:gd name="T2" fmla="*/ 2 w 622"/>
                <a:gd name="T3" fmla="*/ 267 h 274"/>
                <a:gd name="T4" fmla="*/ 7 w 622"/>
                <a:gd name="T5" fmla="*/ 257 h 274"/>
                <a:gd name="T6" fmla="*/ 105 w 622"/>
                <a:gd name="T7" fmla="*/ 190 h 274"/>
                <a:gd name="T8" fmla="*/ 203 w 622"/>
                <a:gd name="T9" fmla="*/ 122 h 274"/>
                <a:gd name="T10" fmla="*/ 238 w 622"/>
                <a:gd name="T11" fmla="*/ 98 h 274"/>
                <a:gd name="T12" fmla="*/ 263 w 622"/>
                <a:gd name="T13" fmla="*/ 92 h 274"/>
                <a:gd name="T14" fmla="*/ 355 w 622"/>
                <a:gd name="T15" fmla="*/ 75 h 274"/>
                <a:gd name="T16" fmla="*/ 472 w 622"/>
                <a:gd name="T17" fmla="*/ 48 h 274"/>
                <a:gd name="T18" fmla="*/ 542 w 622"/>
                <a:gd name="T19" fmla="*/ 27 h 274"/>
                <a:gd name="T20" fmla="*/ 610 w 622"/>
                <a:gd name="T21" fmla="*/ 3 h 274"/>
                <a:gd name="T22" fmla="*/ 620 w 622"/>
                <a:gd name="T23" fmla="*/ 3 h 274"/>
                <a:gd name="T24" fmla="*/ 618 w 622"/>
                <a:gd name="T25" fmla="*/ 7 h 274"/>
                <a:gd name="T26" fmla="*/ 613 w 622"/>
                <a:gd name="T27" fmla="*/ 11 h 274"/>
                <a:gd name="T28" fmla="*/ 592 w 622"/>
                <a:gd name="T29" fmla="*/ 19 h 274"/>
                <a:gd name="T30" fmla="*/ 592 w 622"/>
                <a:gd name="T31" fmla="*/ 19 h 274"/>
                <a:gd name="T32" fmla="*/ 578 w 622"/>
                <a:gd name="T33" fmla="*/ 25 h 274"/>
                <a:gd name="T34" fmla="*/ 578 w 622"/>
                <a:gd name="T35" fmla="*/ 25 h 274"/>
                <a:gd name="T36" fmla="*/ 515 w 622"/>
                <a:gd name="T37" fmla="*/ 46 h 274"/>
                <a:gd name="T38" fmla="*/ 515 w 622"/>
                <a:gd name="T39" fmla="*/ 46 h 274"/>
                <a:gd name="T40" fmla="*/ 446 w 622"/>
                <a:gd name="T41" fmla="*/ 63 h 274"/>
                <a:gd name="T42" fmla="*/ 434 w 622"/>
                <a:gd name="T43" fmla="*/ 65 h 274"/>
                <a:gd name="T44" fmla="*/ 377 w 622"/>
                <a:gd name="T45" fmla="*/ 80 h 274"/>
                <a:gd name="T46" fmla="*/ 289 w 622"/>
                <a:gd name="T47" fmla="*/ 98 h 274"/>
                <a:gd name="T48" fmla="*/ 252 w 622"/>
                <a:gd name="T49" fmla="*/ 103 h 274"/>
                <a:gd name="T50" fmla="*/ 239 w 622"/>
                <a:gd name="T51" fmla="*/ 108 h 274"/>
                <a:gd name="T52" fmla="*/ 122 w 622"/>
                <a:gd name="T53" fmla="*/ 189 h 274"/>
                <a:gd name="T54" fmla="*/ 12 w 622"/>
                <a:gd name="T55" fmla="*/ 264 h 274"/>
                <a:gd name="T56" fmla="*/ 6 w 622"/>
                <a:gd name="T57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2" h="274">
                  <a:moveTo>
                    <a:pt x="6" y="274"/>
                  </a:moveTo>
                  <a:cubicBezTo>
                    <a:pt x="4" y="271"/>
                    <a:pt x="3" y="269"/>
                    <a:pt x="2" y="267"/>
                  </a:cubicBezTo>
                  <a:cubicBezTo>
                    <a:pt x="0" y="262"/>
                    <a:pt x="4" y="260"/>
                    <a:pt x="7" y="257"/>
                  </a:cubicBezTo>
                  <a:cubicBezTo>
                    <a:pt x="40" y="235"/>
                    <a:pt x="73" y="213"/>
                    <a:pt x="105" y="190"/>
                  </a:cubicBezTo>
                  <a:cubicBezTo>
                    <a:pt x="137" y="167"/>
                    <a:pt x="171" y="146"/>
                    <a:pt x="203" y="122"/>
                  </a:cubicBezTo>
                  <a:cubicBezTo>
                    <a:pt x="214" y="114"/>
                    <a:pt x="227" y="106"/>
                    <a:pt x="238" y="98"/>
                  </a:cubicBezTo>
                  <a:cubicBezTo>
                    <a:pt x="246" y="92"/>
                    <a:pt x="255" y="93"/>
                    <a:pt x="263" y="92"/>
                  </a:cubicBezTo>
                  <a:cubicBezTo>
                    <a:pt x="294" y="89"/>
                    <a:pt x="324" y="80"/>
                    <a:pt x="355" y="75"/>
                  </a:cubicBezTo>
                  <a:cubicBezTo>
                    <a:pt x="395" y="68"/>
                    <a:pt x="433" y="56"/>
                    <a:pt x="472" y="48"/>
                  </a:cubicBezTo>
                  <a:cubicBezTo>
                    <a:pt x="495" y="44"/>
                    <a:pt x="518" y="35"/>
                    <a:pt x="542" y="27"/>
                  </a:cubicBezTo>
                  <a:cubicBezTo>
                    <a:pt x="565" y="20"/>
                    <a:pt x="587" y="12"/>
                    <a:pt x="610" y="3"/>
                  </a:cubicBezTo>
                  <a:cubicBezTo>
                    <a:pt x="613" y="2"/>
                    <a:pt x="616" y="0"/>
                    <a:pt x="620" y="3"/>
                  </a:cubicBezTo>
                  <a:cubicBezTo>
                    <a:pt x="622" y="5"/>
                    <a:pt x="620" y="6"/>
                    <a:pt x="618" y="7"/>
                  </a:cubicBezTo>
                  <a:cubicBezTo>
                    <a:pt x="617" y="9"/>
                    <a:pt x="615" y="10"/>
                    <a:pt x="613" y="11"/>
                  </a:cubicBezTo>
                  <a:cubicBezTo>
                    <a:pt x="605" y="13"/>
                    <a:pt x="598" y="16"/>
                    <a:pt x="592" y="19"/>
                  </a:cubicBezTo>
                  <a:cubicBezTo>
                    <a:pt x="592" y="19"/>
                    <a:pt x="592" y="19"/>
                    <a:pt x="592" y="19"/>
                  </a:cubicBezTo>
                  <a:cubicBezTo>
                    <a:pt x="587" y="20"/>
                    <a:pt x="583" y="23"/>
                    <a:pt x="578" y="25"/>
                  </a:cubicBezTo>
                  <a:cubicBezTo>
                    <a:pt x="578" y="25"/>
                    <a:pt x="578" y="25"/>
                    <a:pt x="578" y="25"/>
                  </a:cubicBezTo>
                  <a:cubicBezTo>
                    <a:pt x="557" y="31"/>
                    <a:pt x="536" y="38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492" y="51"/>
                    <a:pt x="469" y="58"/>
                    <a:pt x="446" y="63"/>
                  </a:cubicBezTo>
                  <a:cubicBezTo>
                    <a:pt x="442" y="63"/>
                    <a:pt x="438" y="63"/>
                    <a:pt x="434" y="65"/>
                  </a:cubicBezTo>
                  <a:cubicBezTo>
                    <a:pt x="415" y="72"/>
                    <a:pt x="396" y="76"/>
                    <a:pt x="377" y="80"/>
                  </a:cubicBezTo>
                  <a:cubicBezTo>
                    <a:pt x="347" y="86"/>
                    <a:pt x="318" y="93"/>
                    <a:pt x="289" y="98"/>
                  </a:cubicBezTo>
                  <a:cubicBezTo>
                    <a:pt x="277" y="100"/>
                    <a:pt x="264" y="102"/>
                    <a:pt x="252" y="103"/>
                  </a:cubicBezTo>
                  <a:cubicBezTo>
                    <a:pt x="247" y="103"/>
                    <a:pt x="243" y="105"/>
                    <a:pt x="239" y="108"/>
                  </a:cubicBezTo>
                  <a:cubicBezTo>
                    <a:pt x="200" y="135"/>
                    <a:pt x="161" y="162"/>
                    <a:pt x="122" y="189"/>
                  </a:cubicBezTo>
                  <a:cubicBezTo>
                    <a:pt x="86" y="214"/>
                    <a:pt x="49" y="239"/>
                    <a:pt x="12" y="264"/>
                  </a:cubicBezTo>
                  <a:cubicBezTo>
                    <a:pt x="9" y="266"/>
                    <a:pt x="6" y="269"/>
                    <a:pt x="6" y="274"/>
                  </a:cubicBezTo>
                  <a:close/>
                </a:path>
              </a:pathLst>
            </a:custGeom>
            <a:solidFill>
              <a:srgbClr val="AAB6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12"/>
            <p:cNvSpPr>
              <a:spLocks/>
            </p:cNvSpPr>
            <p:nvPr/>
          </p:nvSpPr>
          <p:spPr bwMode="auto">
            <a:xfrm>
              <a:off x="5156200" y="1446213"/>
              <a:ext cx="754063" cy="731838"/>
            </a:xfrm>
            <a:custGeom>
              <a:avLst/>
              <a:gdLst>
                <a:gd name="T0" fmla="*/ 149 w 201"/>
                <a:gd name="T1" fmla="*/ 171 h 195"/>
                <a:gd name="T2" fmla="*/ 57 w 201"/>
                <a:gd name="T3" fmla="*/ 180 h 195"/>
                <a:gd name="T4" fmla="*/ 4 w 201"/>
                <a:gd name="T5" fmla="*/ 115 h 195"/>
                <a:gd name="T6" fmla="*/ 5 w 201"/>
                <a:gd name="T7" fmla="*/ 76 h 195"/>
                <a:gd name="T8" fmla="*/ 35 w 201"/>
                <a:gd name="T9" fmla="*/ 24 h 195"/>
                <a:gd name="T10" fmla="*/ 80 w 201"/>
                <a:gd name="T11" fmla="*/ 5 h 195"/>
                <a:gd name="T12" fmla="*/ 159 w 201"/>
                <a:gd name="T13" fmla="*/ 26 h 195"/>
                <a:gd name="T14" fmla="*/ 169 w 201"/>
                <a:gd name="T15" fmla="*/ 153 h 195"/>
                <a:gd name="T16" fmla="*/ 149 w 201"/>
                <a:gd name="T17" fmla="*/ 17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195">
                  <a:moveTo>
                    <a:pt x="149" y="171"/>
                  </a:moveTo>
                  <a:cubicBezTo>
                    <a:pt x="120" y="191"/>
                    <a:pt x="90" y="195"/>
                    <a:pt x="57" y="180"/>
                  </a:cubicBezTo>
                  <a:cubicBezTo>
                    <a:pt x="29" y="167"/>
                    <a:pt x="12" y="145"/>
                    <a:pt x="4" y="115"/>
                  </a:cubicBezTo>
                  <a:cubicBezTo>
                    <a:pt x="6" y="102"/>
                    <a:pt x="0" y="89"/>
                    <a:pt x="5" y="76"/>
                  </a:cubicBezTo>
                  <a:cubicBezTo>
                    <a:pt x="12" y="56"/>
                    <a:pt x="20" y="38"/>
                    <a:pt x="35" y="24"/>
                  </a:cubicBezTo>
                  <a:cubicBezTo>
                    <a:pt x="47" y="12"/>
                    <a:pt x="64" y="8"/>
                    <a:pt x="80" y="5"/>
                  </a:cubicBezTo>
                  <a:cubicBezTo>
                    <a:pt x="110" y="0"/>
                    <a:pt x="136" y="5"/>
                    <a:pt x="159" y="26"/>
                  </a:cubicBezTo>
                  <a:cubicBezTo>
                    <a:pt x="195" y="58"/>
                    <a:pt x="201" y="113"/>
                    <a:pt x="169" y="153"/>
                  </a:cubicBezTo>
                  <a:cubicBezTo>
                    <a:pt x="163" y="160"/>
                    <a:pt x="157" y="166"/>
                    <a:pt x="149" y="171"/>
                  </a:cubicBezTo>
                  <a:close/>
                </a:path>
              </a:pathLst>
            </a:custGeom>
            <a:solidFill>
              <a:srgbClr val="B2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13"/>
            <p:cNvSpPr>
              <a:spLocks/>
            </p:cNvSpPr>
            <p:nvPr/>
          </p:nvSpPr>
          <p:spPr bwMode="auto">
            <a:xfrm>
              <a:off x="5895975" y="1781176"/>
              <a:ext cx="1073150" cy="806450"/>
            </a:xfrm>
            <a:custGeom>
              <a:avLst/>
              <a:gdLst>
                <a:gd name="T0" fmla="*/ 286 w 286"/>
                <a:gd name="T1" fmla="*/ 215 h 215"/>
                <a:gd name="T2" fmla="*/ 257 w 286"/>
                <a:gd name="T3" fmla="*/ 194 h 215"/>
                <a:gd name="T4" fmla="*/ 187 w 286"/>
                <a:gd name="T5" fmla="*/ 194 h 215"/>
                <a:gd name="T6" fmla="*/ 176 w 286"/>
                <a:gd name="T7" fmla="*/ 196 h 215"/>
                <a:gd name="T8" fmla="*/ 178 w 286"/>
                <a:gd name="T9" fmla="*/ 183 h 215"/>
                <a:gd name="T10" fmla="*/ 184 w 286"/>
                <a:gd name="T11" fmla="*/ 163 h 215"/>
                <a:gd name="T12" fmla="*/ 182 w 286"/>
                <a:gd name="T13" fmla="*/ 155 h 215"/>
                <a:gd name="T14" fmla="*/ 186 w 286"/>
                <a:gd name="T15" fmla="*/ 121 h 215"/>
                <a:gd name="T16" fmla="*/ 181 w 286"/>
                <a:gd name="T17" fmla="*/ 80 h 215"/>
                <a:gd name="T18" fmla="*/ 145 w 286"/>
                <a:gd name="T19" fmla="*/ 28 h 215"/>
                <a:gd name="T20" fmla="*/ 96 w 286"/>
                <a:gd name="T21" fmla="*/ 11 h 215"/>
                <a:gd name="T22" fmla="*/ 32 w 286"/>
                <a:gd name="T23" fmla="*/ 39 h 215"/>
                <a:gd name="T24" fmla="*/ 11 w 286"/>
                <a:gd name="T25" fmla="*/ 92 h 215"/>
                <a:gd name="T26" fmla="*/ 4 w 286"/>
                <a:gd name="T27" fmla="*/ 110 h 215"/>
                <a:gd name="T28" fmla="*/ 0 w 286"/>
                <a:gd name="T29" fmla="*/ 108 h 215"/>
                <a:gd name="T30" fmla="*/ 4 w 286"/>
                <a:gd name="T31" fmla="*/ 75 h 215"/>
                <a:gd name="T32" fmla="*/ 94 w 286"/>
                <a:gd name="T33" fmla="*/ 2 h 215"/>
                <a:gd name="T34" fmla="*/ 172 w 286"/>
                <a:gd name="T35" fmla="*/ 47 h 215"/>
                <a:gd name="T36" fmla="*/ 195 w 286"/>
                <a:gd name="T37" fmla="*/ 95 h 215"/>
                <a:gd name="T38" fmla="*/ 183 w 286"/>
                <a:gd name="T39" fmla="*/ 180 h 215"/>
                <a:gd name="T40" fmla="*/ 181 w 286"/>
                <a:gd name="T41" fmla="*/ 184 h 215"/>
                <a:gd name="T42" fmla="*/ 181 w 286"/>
                <a:gd name="T43" fmla="*/ 191 h 215"/>
                <a:gd name="T44" fmla="*/ 188 w 286"/>
                <a:gd name="T45" fmla="*/ 191 h 215"/>
                <a:gd name="T46" fmla="*/ 229 w 286"/>
                <a:gd name="T47" fmla="*/ 184 h 215"/>
                <a:gd name="T48" fmla="*/ 284 w 286"/>
                <a:gd name="T49" fmla="*/ 211 h 215"/>
                <a:gd name="T50" fmla="*/ 286 w 286"/>
                <a:gd name="T51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6" h="215">
                  <a:moveTo>
                    <a:pt x="286" y="215"/>
                  </a:moveTo>
                  <a:cubicBezTo>
                    <a:pt x="276" y="208"/>
                    <a:pt x="269" y="199"/>
                    <a:pt x="257" y="194"/>
                  </a:cubicBezTo>
                  <a:cubicBezTo>
                    <a:pt x="234" y="185"/>
                    <a:pt x="211" y="186"/>
                    <a:pt x="187" y="194"/>
                  </a:cubicBezTo>
                  <a:cubicBezTo>
                    <a:pt x="184" y="195"/>
                    <a:pt x="179" y="199"/>
                    <a:pt x="176" y="196"/>
                  </a:cubicBezTo>
                  <a:cubicBezTo>
                    <a:pt x="172" y="192"/>
                    <a:pt x="176" y="187"/>
                    <a:pt x="178" y="183"/>
                  </a:cubicBezTo>
                  <a:cubicBezTo>
                    <a:pt x="180" y="177"/>
                    <a:pt x="184" y="171"/>
                    <a:pt x="184" y="163"/>
                  </a:cubicBezTo>
                  <a:cubicBezTo>
                    <a:pt x="181" y="161"/>
                    <a:pt x="181" y="158"/>
                    <a:pt x="182" y="155"/>
                  </a:cubicBezTo>
                  <a:cubicBezTo>
                    <a:pt x="184" y="143"/>
                    <a:pt x="185" y="132"/>
                    <a:pt x="186" y="121"/>
                  </a:cubicBezTo>
                  <a:cubicBezTo>
                    <a:pt x="188" y="107"/>
                    <a:pt x="187" y="93"/>
                    <a:pt x="181" y="80"/>
                  </a:cubicBezTo>
                  <a:cubicBezTo>
                    <a:pt x="171" y="61"/>
                    <a:pt x="161" y="43"/>
                    <a:pt x="145" y="28"/>
                  </a:cubicBezTo>
                  <a:cubicBezTo>
                    <a:pt x="131" y="15"/>
                    <a:pt x="114" y="10"/>
                    <a:pt x="96" y="11"/>
                  </a:cubicBezTo>
                  <a:cubicBezTo>
                    <a:pt x="72" y="12"/>
                    <a:pt x="50" y="20"/>
                    <a:pt x="32" y="39"/>
                  </a:cubicBezTo>
                  <a:cubicBezTo>
                    <a:pt x="18" y="55"/>
                    <a:pt x="11" y="72"/>
                    <a:pt x="11" y="92"/>
                  </a:cubicBezTo>
                  <a:cubicBezTo>
                    <a:pt x="11" y="99"/>
                    <a:pt x="12" y="106"/>
                    <a:pt x="4" y="110"/>
                  </a:cubicBezTo>
                  <a:cubicBezTo>
                    <a:pt x="2" y="111"/>
                    <a:pt x="0" y="110"/>
                    <a:pt x="0" y="108"/>
                  </a:cubicBezTo>
                  <a:cubicBezTo>
                    <a:pt x="3" y="97"/>
                    <a:pt x="1" y="86"/>
                    <a:pt x="4" y="75"/>
                  </a:cubicBezTo>
                  <a:cubicBezTo>
                    <a:pt x="13" y="34"/>
                    <a:pt x="53" y="4"/>
                    <a:pt x="94" y="2"/>
                  </a:cubicBezTo>
                  <a:cubicBezTo>
                    <a:pt x="130" y="0"/>
                    <a:pt x="154" y="19"/>
                    <a:pt x="172" y="47"/>
                  </a:cubicBezTo>
                  <a:cubicBezTo>
                    <a:pt x="182" y="62"/>
                    <a:pt x="193" y="77"/>
                    <a:pt x="195" y="95"/>
                  </a:cubicBezTo>
                  <a:cubicBezTo>
                    <a:pt x="200" y="125"/>
                    <a:pt x="194" y="153"/>
                    <a:pt x="183" y="180"/>
                  </a:cubicBezTo>
                  <a:cubicBezTo>
                    <a:pt x="183" y="181"/>
                    <a:pt x="182" y="183"/>
                    <a:pt x="181" y="184"/>
                  </a:cubicBezTo>
                  <a:cubicBezTo>
                    <a:pt x="180" y="186"/>
                    <a:pt x="179" y="189"/>
                    <a:pt x="181" y="191"/>
                  </a:cubicBezTo>
                  <a:cubicBezTo>
                    <a:pt x="183" y="194"/>
                    <a:pt x="186" y="192"/>
                    <a:pt x="188" y="191"/>
                  </a:cubicBezTo>
                  <a:cubicBezTo>
                    <a:pt x="201" y="186"/>
                    <a:pt x="215" y="184"/>
                    <a:pt x="229" y="184"/>
                  </a:cubicBezTo>
                  <a:cubicBezTo>
                    <a:pt x="251" y="186"/>
                    <a:pt x="269" y="194"/>
                    <a:pt x="284" y="211"/>
                  </a:cubicBezTo>
                  <a:cubicBezTo>
                    <a:pt x="285" y="212"/>
                    <a:pt x="285" y="214"/>
                    <a:pt x="286" y="215"/>
                  </a:cubicBezTo>
                  <a:close/>
                </a:path>
              </a:pathLst>
            </a:custGeom>
            <a:solidFill>
              <a:srgbClr val="B2C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15"/>
            <p:cNvSpPr>
              <a:spLocks/>
            </p:cNvSpPr>
            <p:nvPr/>
          </p:nvSpPr>
          <p:spPr bwMode="auto">
            <a:xfrm>
              <a:off x="5891213" y="2185988"/>
              <a:ext cx="627063" cy="923925"/>
            </a:xfrm>
            <a:custGeom>
              <a:avLst/>
              <a:gdLst>
                <a:gd name="T0" fmla="*/ 1 w 167"/>
                <a:gd name="T1" fmla="*/ 0 h 246"/>
                <a:gd name="T2" fmla="*/ 4 w 167"/>
                <a:gd name="T3" fmla="*/ 2 h 246"/>
                <a:gd name="T4" fmla="*/ 13 w 167"/>
                <a:gd name="T5" fmla="*/ 17 h 246"/>
                <a:gd name="T6" fmla="*/ 64 w 167"/>
                <a:gd name="T7" fmla="*/ 69 h 246"/>
                <a:gd name="T8" fmla="*/ 77 w 167"/>
                <a:gd name="T9" fmla="*/ 72 h 246"/>
                <a:gd name="T10" fmla="*/ 105 w 167"/>
                <a:gd name="T11" fmla="*/ 91 h 246"/>
                <a:gd name="T12" fmla="*/ 138 w 167"/>
                <a:gd name="T13" fmla="*/ 140 h 246"/>
                <a:gd name="T14" fmla="*/ 138 w 167"/>
                <a:gd name="T15" fmla="*/ 150 h 246"/>
                <a:gd name="T16" fmla="*/ 162 w 167"/>
                <a:gd name="T17" fmla="*/ 237 h 246"/>
                <a:gd name="T18" fmla="*/ 165 w 167"/>
                <a:gd name="T19" fmla="*/ 246 h 246"/>
                <a:gd name="T20" fmla="*/ 154 w 167"/>
                <a:gd name="T21" fmla="*/ 241 h 246"/>
                <a:gd name="T22" fmla="*/ 128 w 167"/>
                <a:gd name="T23" fmla="*/ 152 h 246"/>
                <a:gd name="T24" fmla="*/ 125 w 167"/>
                <a:gd name="T25" fmla="*/ 134 h 246"/>
                <a:gd name="T26" fmla="*/ 98 w 167"/>
                <a:gd name="T27" fmla="*/ 95 h 246"/>
                <a:gd name="T28" fmla="*/ 76 w 167"/>
                <a:gd name="T29" fmla="*/ 81 h 246"/>
                <a:gd name="T30" fmla="*/ 1 w 167"/>
                <a:gd name="T31" fmla="*/ 5 h 246"/>
                <a:gd name="T32" fmla="*/ 0 w 167"/>
                <a:gd name="T33" fmla="*/ 2 h 246"/>
                <a:gd name="T34" fmla="*/ 1 w 167"/>
                <a:gd name="T3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246">
                  <a:moveTo>
                    <a:pt x="1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11" y="5"/>
                    <a:pt x="11" y="11"/>
                    <a:pt x="13" y="17"/>
                  </a:cubicBezTo>
                  <a:cubicBezTo>
                    <a:pt x="22" y="43"/>
                    <a:pt x="39" y="60"/>
                    <a:pt x="64" y="69"/>
                  </a:cubicBezTo>
                  <a:cubicBezTo>
                    <a:pt x="68" y="70"/>
                    <a:pt x="73" y="71"/>
                    <a:pt x="77" y="72"/>
                  </a:cubicBezTo>
                  <a:cubicBezTo>
                    <a:pt x="89" y="74"/>
                    <a:pt x="98" y="81"/>
                    <a:pt x="105" y="91"/>
                  </a:cubicBezTo>
                  <a:cubicBezTo>
                    <a:pt x="117" y="107"/>
                    <a:pt x="128" y="123"/>
                    <a:pt x="138" y="140"/>
                  </a:cubicBezTo>
                  <a:cubicBezTo>
                    <a:pt x="139" y="143"/>
                    <a:pt x="139" y="146"/>
                    <a:pt x="138" y="150"/>
                  </a:cubicBezTo>
                  <a:cubicBezTo>
                    <a:pt x="130" y="183"/>
                    <a:pt x="138" y="212"/>
                    <a:pt x="162" y="237"/>
                  </a:cubicBezTo>
                  <a:cubicBezTo>
                    <a:pt x="165" y="239"/>
                    <a:pt x="167" y="242"/>
                    <a:pt x="165" y="246"/>
                  </a:cubicBezTo>
                  <a:cubicBezTo>
                    <a:pt x="161" y="246"/>
                    <a:pt x="157" y="244"/>
                    <a:pt x="154" y="241"/>
                  </a:cubicBezTo>
                  <a:cubicBezTo>
                    <a:pt x="131" y="215"/>
                    <a:pt x="120" y="186"/>
                    <a:pt x="128" y="152"/>
                  </a:cubicBezTo>
                  <a:cubicBezTo>
                    <a:pt x="130" y="145"/>
                    <a:pt x="128" y="140"/>
                    <a:pt x="125" y="134"/>
                  </a:cubicBezTo>
                  <a:cubicBezTo>
                    <a:pt x="115" y="121"/>
                    <a:pt x="107" y="108"/>
                    <a:pt x="98" y="95"/>
                  </a:cubicBezTo>
                  <a:cubicBezTo>
                    <a:pt x="93" y="87"/>
                    <a:pt x="86" y="83"/>
                    <a:pt x="76" y="81"/>
                  </a:cubicBezTo>
                  <a:cubicBezTo>
                    <a:pt x="34" y="73"/>
                    <a:pt x="10" y="46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969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18"/>
            <p:cNvSpPr>
              <a:spLocks/>
            </p:cNvSpPr>
            <p:nvPr/>
          </p:nvSpPr>
          <p:spPr bwMode="auto">
            <a:xfrm>
              <a:off x="5249863" y="5149851"/>
              <a:ext cx="931863" cy="488950"/>
            </a:xfrm>
            <a:custGeom>
              <a:avLst/>
              <a:gdLst>
                <a:gd name="T0" fmla="*/ 0 w 248"/>
                <a:gd name="T1" fmla="*/ 130 h 130"/>
                <a:gd name="T2" fmla="*/ 2 w 248"/>
                <a:gd name="T3" fmla="*/ 126 h 130"/>
                <a:gd name="T4" fmla="*/ 10 w 248"/>
                <a:gd name="T5" fmla="*/ 119 h 130"/>
                <a:gd name="T6" fmla="*/ 82 w 248"/>
                <a:gd name="T7" fmla="*/ 86 h 130"/>
                <a:gd name="T8" fmla="*/ 110 w 248"/>
                <a:gd name="T9" fmla="*/ 73 h 130"/>
                <a:gd name="T10" fmla="*/ 120 w 248"/>
                <a:gd name="T11" fmla="*/ 73 h 130"/>
                <a:gd name="T12" fmla="*/ 158 w 248"/>
                <a:gd name="T13" fmla="*/ 55 h 130"/>
                <a:gd name="T14" fmla="*/ 244 w 248"/>
                <a:gd name="T15" fmla="*/ 2 h 130"/>
                <a:gd name="T16" fmla="*/ 248 w 248"/>
                <a:gd name="T17" fmla="*/ 0 h 130"/>
                <a:gd name="T18" fmla="*/ 222 w 248"/>
                <a:gd name="T19" fmla="*/ 20 h 130"/>
                <a:gd name="T20" fmla="*/ 147 w 248"/>
                <a:gd name="T21" fmla="*/ 64 h 130"/>
                <a:gd name="T22" fmla="*/ 26 w 248"/>
                <a:gd name="T23" fmla="*/ 121 h 130"/>
                <a:gd name="T24" fmla="*/ 0 w 248"/>
                <a:gd name="T2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" h="130">
                  <a:moveTo>
                    <a:pt x="0" y="130"/>
                  </a:moveTo>
                  <a:cubicBezTo>
                    <a:pt x="1" y="129"/>
                    <a:pt x="2" y="128"/>
                    <a:pt x="2" y="126"/>
                  </a:cubicBezTo>
                  <a:cubicBezTo>
                    <a:pt x="2" y="121"/>
                    <a:pt x="7" y="121"/>
                    <a:pt x="10" y="119"/>
                  </a:cubicBezTo>
                  <a:cubicBezTo>
                    <a:pt x="33" y="107"/>
                    <a:pt x="58" y="97"/>
                    <a:pt x="82" y="86"/>
                  </a:cubicBezTo>
                  <a:cubicBezTo>
                    <a:pt x="91" y="82"/>
                    <a:pt x="100" y="76"/>
                    <a:pt x="110" y="73"/>
                  </a:cubicBezTo>
                  <a:cubicBezTo>
                    <a:pt x="113" y="72"/>
                    <a:pt x="116" y="70"/>
                    <a:pt x="120" y="73"/>
                  </a:cubicBezTo>
                  <a:cubicBezTo>
                    <a:pt x="133" y="68"/>
                    <a:pt x="146" y="61"/>
                    <a:pt x="158" y="55"/>
                  </a:cubicBezTo>
                  <a:cubicBezTo>
                    <a:pt x="188" y="38"/>
                    <a:pt x="216" y="21"/>
                    <a:pt x="244" y="2"/>
                  </a:cubicBezTo>
                  <a:cubicBezTo>
                    <a:pt x="245" y="1"/>
                    <a:pt x="247" y="0"/>
                    <a:pt x="248" y="0"/>
                  </a:cubicBezTo>
                  <a:cubicBezTo>
                    <a:pt x="241" y="9"/>
                    <a:pt x="231" y="14"/>
                    <a:pt x="222" y="20"/>
                  </a:cubicBezTo>
                  <a:cubicBezTo>
                    <a:pt x="198" y="37"/>
                    <a:pt x="173" y="51"/>
                    <a:pt x="147" y="64"/>
                  </a:cubicBezTo>
                  <a:cubicBezTo>
                    <a:pt x="107" y="84"/>
                    <a:pt x="67" y="105"/>
                    <a:pt x="26" y="121"/>
                  </a:cubicBezTo>
                  <a:cubicBezTo>
                    <a:pt x="17" y="125"/>
                    <a:pt x="9" y="129"/>
                    <a:pt x="0" y="130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20"/>
            <p:cNvSpPr>
              <a:spLocks/>
            </p:cNvSpPr>
            <p:nvPr/>
          </p:nvSpPr>
          <p:spPr bwMode="auto">
            <a:xfrm>
              <a:off x="4557713" y="5784851"/>
              <a:ext cx="304800" cy="71438"/>
            </a:xfrm>
            <a:custGeom>
              <a:avLst/>
              <a:gdLst>
                <a:gd name="T0" fmla="*/ 0 w 81"/>
                <a:gd name="T1" fmla="*/ 19 h 19"/>
                <a:gd name="T2" fmla="*/ 17 w 81"/>
                <a:gd name="T3" fmla="*/ 14 h 19"/>
                <a:gd name="T4" fmla="*/ 70 w 81"/>
                <a:gd name="T5" fmla="*/ 1 h 19"/>
                <a:gd name="T6" fmla="*/ 81 w 81"/>
                <a:gd name="T7" fmla="*/ 0 h 19"/>
                <a:gd name="T8" fmla="*/ 0 w 81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9">
                  <a:moveTo>
                    <a:pt x="0" y="19"/>
                  </a:moveTo>
                  <a:cubicBezTo>
                    <a:pt x="5" y="16"/>
                    <a:pt x="12" y="16"/>
                    <a:pt x="17" y="14"/>
                  </a:cubicBezTo>
                  <a:cubicBezTo>
                    <a:pt x="35" y="10"/>
                    <a:pt x="53" y="7"/>
                    <a:pt x="70" y="1"/>
                  </a:cubicBezTo>
                  <a:cubicBezTo>
                    <a:pt x="73" y="0"/>
                    <a:pt x="77" y="0"/>
                    <a:pt x="81" y="0"/>
                  </a:cubicBezTo>
                  <a:cubicBezTo>
                    <a:pt x="55" y="9"/>
                    <a:pt x="28" y="16"/>
                    <a:pt x="0" y="19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21"/>
            <p:cNvSpPr>
              <a:spLocks/>
            </p:cNvSpPr>
            <p:nvPr/>
          </p:nvSpPr>
          <p:spPr bwMode="auto">
            <a:xfrm>
              <a:off x="4862513" y="5694363"/>
              <a:ext cx="236538" cy="90488"/>
            </a:xfrm>
            <a:custGeom>
              <a:avLst/>
              <a:gdLst>
                <a:gd name="T0" fmla="*/ 0 w 63"/>
                <a:gd name="T1" fmla="*/ 24 h 24"/>
                <a:gd name="T2" fmla="*/ 39 w 63"/>
                <a:gd name="T3" fmla="*/ 9 h 24"/>
                <a:gd name="T4" fmla="*/ 63 w 63"/>
                <a:gd name="T5" fmla="*/ 3 h 24"/>
                <a:gd name="T6" fmla="*/ 0 w 63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24">
                  <a:moveTo>
                    <a:pt x="0" y="24"/>
                  </a:moveTo>
                  <a:cubicBezTo>
                    <a:pt x="12" y="16"/>
                    <a:pt x="25" y="12"/>
                    <a:pt x="39" y="9"/>
                  </a:cubicBezTo>
                  <a:cubicBezTo>
                    <a:pt x="47" y="7"/>
                    <a:pt x="54" y="0"/>
                    <a:pt x="63" y="3"/>
                  </a:cubicBezTo>
                  <a:cubicBezTo>
                    <a:pt x="43" y="11"/>
                    <a:pt x="21" y="18"/>
                    <a:pt x="0" y="24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22"/>
            <p:cNvSpPr>
              <a:spLocks/>
            </p:cNvSpPr>
            <p:nvPr/>
          </p:nvSpPr>
          <p:spPr bwMode="auto">
            <a:xfrm>
              <a:off x="5151438" y="5653088"/>
              <a:ext cx="79375" cy="30163"/>
            </a:xfrm>
            <a:custGeom>
              <a:avLst/>
              <a:gdLst>
                <a:gd name="T0" fmla="*/ 0 w 21"/>
                <a:gd name="T1" fmla="*/ 8 h 8"/>
                <a:gd name="T2" fmla="*/ 21 w 21"/>
                <a:gd name="T3" fmla="*/ 0 h 8"/>
                <a:gd name="T4" fmla="*/ 0 w 2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6" y="3"/>
                    <a:pt x="13" y="0"/>
                    <a:pt x="21" y="0"/>
                  </a:cubicBezTo>
                  <a:cubicBezTo>
                    <a:pt x="14" y="4"/>
                    <a:pt x="7" y="7"/>
                    <a:pt x="0" y="8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23"/>
            <p:cNvSpPr>
              <a:spLocks/>
            </p:cNvSpPr>
            <p:nvPr/>
          </p:nvSpPr>
          <p:spPr bwMode="auto">
            <a:xfrm>
              <a:off x="5099050" y="5680076"/>
              <a:ext cx="52388" cy="25400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1 h 7"/>
                <a:gd name="T4" fmla="*/ 0 w 1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4" y="3"/>
                    <a:pt x="8" y="0"/>
                    <a:pt x="14" y="1"/>
                  </a:cubicBezTo>
                  <a:cubicBezTo>
                    <a:pt x="10" y="4"/>
                    <a:pt x="5" y="6"/>
                    <a:pt x="0" y="7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24"/>
            <p:cNvSpPr>
              <a:spLocks/>
            </p:cNvSpPr>
            <p:nvPr/>
          </p:nvSpPr>
          <p:spPr bwMode="auto">
            <a:xfrm>
              <a:off x="1722438" y="2497138"/>
              <a:ext cx="5446713" cy="4125913"/>
            </a:xfrm>
            <a:custGeom>
              <a:avLst/>
              <a:gdLst>
                <a:gd name="T0" fmla="*/ 10 w 1450"/>
                <a:gd name="T1" fmla="*/ 643 h 1098"/>
                <a:gd name="T2" fmla="*/ 116 w 1450"/>
                <a:gd name="T3" fmla="*/ 791 h 1098"/>
                <a:gd name="T4" fmla="*/ 176 w 1450"/>
                <a:gd name="T5" fmla="*/ 856 h 1098"/>
                <a:gd name="T6" fmla="*/ 474 w 1450"/>
                <a:gd name="T7" fmla="*/ 650 h 1098"/>
                <a:gd name="T8" fmla="*/ 515 w 1450"/>
                <a:gd name="T9" fmla="*/ 667 h 1098"/>
                <a:gd name="T10" fmla="*/ 605 w 1450"/>
                <a:gd name="T11" fmla="*/ 727 h 1098"/>
                <a:gd name="T12" fmla="*/ 717 w 1450"/>
                <a:gd name="T13" fmla="*/ 770 h 1098"/>
                <a:gd name="T14" fmla="*/ 830 w 1450"/>
                <a:gd name="T15" fmla="*/ 783 h 1098"/>
                <a:gd name="T16" fmla="*/ 1008 w 1450"/>
                <a:gd name="T17" fmla="*/ 747 h 1098"/>
                <a:gd name="T18" fmla="*/ 1172 w 1450"/>
                <a:gd name="T19" fmla="*/ 636 h 1098"/>
                <a:gd name="T20" fmla="*/ 1282 w 1450"/>
                <a:gd name="T21" fmla="*/ 454 h 1098"/>
                <a:gd name="T22" fmla="*/ 1294 w 1450"/>
                <a:gd name="T23" fmla="*/ 380 h 1098"/>
                <a:gd name="T24" fmla="*/ 1286 w 1450"/>
                <a:gd name="T25" fmla="*/ 233 h 1098"/>
                <a:gd name="T26" fmla="*/ 1299 w 1450"/>
                <a:gd name="T27" fmla="*/ 213 h 1098"/>
                <a:gd name="T28" fmla="*/ 1279 w 1450"/>
                <a:gd name="T29" fmla="*/ 166 h 1098"/>
                <a:gd name="T30" fmla="*/ 1244 w 1450"/>
                <a:gd name="T31" fmla="*/ 116 h 1098"/>
                <a:gd name="T32" fmla="*/ 1245 w 1450"/>
                <a:gd name="T33" fmla="*/ 57 h 1098"/>
                <a:gd name="T34" fmla="*/ 1258 w 1450"/>
                <a:gd name="T35" fmla="*/ 25 h 1098"/>
                <a:gd name="T36" fmla="*/ 1295 w 1450"/>
                <a:gd name="T37" fmla="*/ 9 h 1098"/>
                <a:gd name="T38" fmla="*/ 1350 w 1450"/>
                <a:gd name="T39" fmla="*/ 1 h 1098"/>
                <a:gd name="T40" fmla="*/ 1408 w 1450"/>
                <a:gd name="T41" fmla="*/ 137 h 1098"/>
                <a:gd name="T42" fmla="*/ 1375 w 1450"/>
                <a:gd name="T43" fmla="*/ 221 h 1098"/>
                <a:gd name="T44" fmla="*/ 1448 w 1450"/>
                <a:gd name="T45" fmla="*/ 354 h 1098"/>
                <a:gd name="T46" fmla="*/ 1430 w 1450"/>
                <a:gd name="T47" fmla="*/ 434 h 1098"/>
                <a:gd name="T48" fmla="*/ 1296 w 1450"/>
                <a:gd name="T49" fmla="*/ 612 h 1098"/>
                <a:gd name="T50" fmla="*/ 1150 w 1450"/>
                <a:gd name="T51" fmla="*/ 726 h 1098"/>
                <a:gd name="T52" fmla="*/ 1059 w 1450"/>
                <a:gd name="T53" fmla="*/ 779 h 1098"/>
                <a:gd name="T54" fmla="*/ 879 w 1450"/>
                <a:gd name="T55" fmla="*/ 856 h 1098"/>
                <a:gd name="T56" fmla="*/ 709 w 1450"/>
                <a:gd name="T57" fmla="*/ 902 h 1098"/>
                <a:gd name="T58" fmla="*/ 570 w 1450"/>
                <a:gd name="T59" fmla="*/ 926 h 1098"/>
                <a:gd name="T60" fmla="*/ 457 w 1450"/>
                <a:gd name="T61" fmla="*/ 1003 h 1098"/>
                <a:gd name="T62" fmla="*/ 323 w 1450"/>
                <a:gd name="T63" fmla="*/ 1096 h 1098"/>
                <a:gd name="T64" fmla="*/ 314 w 1450"/>
                <a:gd name="T65" fmla="*/ 1092 h 1098"/>
                <a:gd name="T66" fmla="*/ 184 w 1450"/>
                <a:gd name="T67" fmla="*/ 904 h 1098"/>
                <a:gd name="T68" fmla="*/ 52 w 1450"/>
                <a:gd name="T69" fmla="*/ 717 h 1098"/>
                <a:gd name="T70" fmla="*/ 3 w 1450"/>
                <a:gd name="T71" fmla="*/ 639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50" h="1098">
                  <a:moveTo>
                    <a:pt x="7" y="641"/>
                  </a:moveTo>
                  <a:cubicBezTo>
                    <a:pt x="8" y="641"/>
                    <a:pt x="9" y="642"/>
                    <a:pt x="10" y="643"/>
                  </a:cubicBezTo>
                  <a:cubicBezTo>
                    <a:pt x="15" y="644"/>
                    <a:pt x="18" y="647"/>
                    <a:pt x="20" y="651"/>
                  </a:cubicBezTo>
                  <a:cubicBezTo>
                    <a:pt x="52" y="698"/>
                    <a:pt x="85" y="744"/>
                    <a:pt x="116" y="791"/>
                  </a:cubicBezTo>
                  <a:cubicBezTo>
                    <a:pt x="130" y="812"/>
                    <a:pt x="146" y="833"/>
                    <a:pt x="160" y="854"/>
                  </a:cubicBezTo>
                  <a:cubicBezTo>
                    <a:pt x="166" y="863"/>
                    <a:pt x="166" y="863"/>
                    <a:pt x="176" y="856"/>
                  </a:cubicBezTo>
                  <a:cubicBezTo>
                    <a:pt x="223" y="824"/>
                    <a:pt x="270" y="792"/>
                    <a:pt x="317" y="759"/>
                  </a:cubicBezTo>
                  <a:cubicBezTo>
                    <a:pt x="370" y="723"/>
                    <a:pt x="423" y="688"/>
                    <a:pt x="474" y="650"/>
                  </a:cubicBezTo>
                  <a:cubicBezTo>
                    <a:pt x="478" y="647"/>
                    <a:pt x="482" y="643"/>
                    <a:pt x="488" y="644"/>
                  </a:cubicBezTo>
                  <a:cubicBezTo>
                    <a:pt x="498" y="651"/>
                    <a:pt x="505" y="660"/>
                    <a:pt x="515" y="667"/>
                  </a:cubicBezTo>
                  <a:cubicBezTo>
                    <a:pt x="525" y="678"/>
                    <a:pt x="537" y="686"/>
                    <a:pt x="549" y="694"/>
                  </a:cubicBezTo>
                  <a:cubicBezTo>
                    <a:pt x="567" y="706"/>
                    <a:pt x="586" y="717"/>
                    <a:pt x="605" y="727"/>
                  </a:cubicBezTo>
                  <a:cubicBezTo>
                    <a:pt x="620" y="736"/>
                    <a:pt x="636" y="742"/>
                    <a:pt x="653" y="749"/>
                  </a:cubicBezTo>
                  <a:cubicBezTo>
                    <a:pt x="674" y="757"/>
                    <a:pt x="696" y="761"/>
                    <a:pt x="717" y="770"/>
                  </a:cubicBezTo>
                  <a:cubicBezTo>
                    <a:pt x="734" y="778"/>
                    <a:pt x="752" y="778"/>
                    <a:pt x="770" y="780"/>
                  </a:cubicBezTo>
                  <a:cubicBezTo>
                    <a:pt x="790" y="783"/>
                    <a:pt x="810" y="784"/>
                    <a:pt x="830" y="783"/>
                  </a:cubicBezTo>
                  <a:cubicBezTo>
                    <a:pt x="864" y="781"/>
                    <a:pt x="898" y="778"/>
                    <a:pt x="931" y="771"/>
                  </a:cubicBezTo>
                  <a:cubicBezTo>
                    <a:pt x="957" y="765"/>
                    <a:pt x="983" y="758"/>
                    <a:pt x="1008" y="747"/>
                  </a:cubicBezTo>
                  <a:cubicBezTo>
                    <a:pt x="1039" y="734"/>
                    <a:pt x="1069" y="719"/>
                    <a:pt x="1096" y="700"/>
                  </a:cubicBezTo>
                  <a:cubicBezTo>
                    <a:pt x="1124" y="681"/>
                    <a:pt x="1149" y="660"/>
                    <a:pt x="1172" y="636"/>
                  </a:cubicBezTo>
                  <a:cubicBezTo>
                    <a:pt x="1202" y="605"/>
                    <a:pt x="1228" y="571"/>
                    <a:pt x="1249" y="534"/>
                  </a:cubicBezTo>
                  <a:cubicBezTo>
                    <a:pt x="1261" y="507"/>
                    <a:pt x="1273" y="481"/>
                    <a:pt x="1282" y="454"/>
                  </a:cubicBezTo>
                  <a:cubicBezTo>
                    <a:pt x="1290" y="434"/>
                    <a:pt x="1294" y="414"/>
                    <a:pt x="1299" y="394"/>
                  </a:cubicBezTo>
                  <a:cubicBezTo>
                    <a:pt x="1301" y="388"/>
                    <a:pt x="1300" y="383"/>
                    <a:pt x="1294" y="380"/>
                  </a:cubicBezTo>
                  <a:cubicBezTo>
                    <a:pt x="1264" y="359"/>
                    <a:pt x="1252" y="330"/>
                    <a:pt x="1254" y="295"/>
                  </a:cubicBezTo>
                  <a:cubicBezTo>
                    <a:pt x="1255" y="270"/>
                    <a:pt x="1267" y="250"/>
                    <a:pt x="1286" y="233"/>
                  </a:cubicBezTo>
                  <a:cubicBezTo>
                    <a:pt x="1289" y="231"/>
                    <a:pt x="1292" y="228"/>
                    <a:pt x="1295" y="225"/>
                  </a:cubicBezTo>
                  <a:cubicBezTo>
                    <a:pt x="1299" y="222"/>
                    <a:pt x="1300" y="218"/>
                    <a:pt x="1299" y="213"/>
                  </a:cubicBezTo>
                  <a:cubicBezTo>
                    <a:pt x="1296" y="203"/>
                    <a:pt x="1294" y="194"/>
                    <a:pt x="1292" y="184"/>
                  </a:cubicBezTo>
                  <a:cubicBezTo>
                    <a:pt x="1291" y="176"/>
                    <a:pt x="1287" y="170"/>
                    <a:pt x="1279" y="166"/>
                  </a:cubicBezTo>
                  <a:cubicBezTo>
                    <a:pt x="1278" y="165"/>
                    <a:pt x="1276" y="164"/>
                    <a:pt x="1275" y="163"/>
                  </a:cubicBezTo>
                  <a:cubicBezTo>
                    <a:pt x="1261" y="149"/>
                    <a:pt x="1249" y="135"/>
                    <a:pt x="1244" y="116"/>
                  </a:cubicBezTo>
                  <a:cubicBezTo>
                    <a:pt x="1240" y="99"/>
                    <a:pt x="1239" y="83"/>
                    <a:pt x="1244" y="66"/>
                  </a:cubicBezTo>
                  <a:cubicBezTo>
                    <a:pt x="1244" y="63"/>
                    <a:pt x="1244" y="60"/>
                    <a:pt x="1245" y="57"/>
                  </a:cubicBezTo>
                  <a:cubicBezTo>
                    <a:pt x="1242" y="51"/>
                    <a:pt x="1243" y="45"/>
                    <a:pt x="1247" y="40"/>
                  </a:cubicBezTo>
                  <a:cubicBezTo>
                    <a:pt x="1251" y="35"/>
                    <a:pt x="1254" y="30"/>
                    <a:pt x="1258" y="25"/>
                  </a:cubicBezTo>
                  <a:cubicBezTo>
                    <a:pt x="1266" y="17"/>
                    <a:pt x="1274" y="7"/>
                    <a:pt x="1288" y="10"/>
                  </a:cubicBezTo>
                  <a:cubicBezTo>
                    <a:pt x="1290" y="10"/>
                    <a:pt x="1293" y="10"/>
                    <a:pt x="1295" y="9"/>
                  </a:cubicBezTo>
                  <a:cubicBezTo>
                    <a:pt x="1302" y="2"/>
                    <a:pt x="1311" y="4"/>
                    <a:pt x="1320" y="1"/>
                  </a:cubicBezTo>
                  <a:cubicBezTo>
                    <a:pt x="1330" y="0"/>
                    <a:pt x="1340" y="0"/>
                    <a:pt x="1350" y="1"/>
                  </a:cubicBezTo>
                  <a:cubicBezTo>
                    <a:pt x="1381" y="9"/>
                    <a:pt x="1399" y="30"/>
                    <a:pt x="1413" y="58"/>
                  </a:cubicBezTo>
                  <a:cubicBezTo>
                    <a:pt x="1427" y="86"/>
                    <a:pt x="1418" y="111"/>
                    <a:pt x="1408" y="137"/>
                  </a:cubicBezTo>
                  <a:cubicBezTo>
                    <a:pt x="1398" y="161"/>
                    <a:pt x="1386" y="184"/>
                    <a:pt x="1370" y="204"/>
                  </a:cubicBezTo>
                  <a:cubicBezTo>
                    <a:pt x="1363" y="212"/>
                    <a:pt x="1365" y="216"/>
                    <a:pt x="1375" y="221"/>
                  </a:cubicBezTo>
                  <a:cubicBezTo>
                    <a:pt x="1398" y="232"/>
                    <a:pt x="1419" y="247"/>
                    <a:pt x="1430" y="273"/>
                  </a:cubicBezTo>
                  <a:cubicBezTo>
                    <a:pt x="1441" y="299"/>
                    <a:pt x="1450" y="325"/>
                    <a:pt x="1448" y="354"/>
                  </a:cubicBezTo>
                  <a:cubicBezTo>
                    <a:pt x="1447" y="371"/>
                    <a:pt x="1443" y="388"/>
                    <a:pt x="1438" y="404"/>
                  </a:cubicBezTo>
                  <a:cubicBezTo>
                    <a:pt x="1435" y="414"/>
                    <a:pt x="1434" y="424"/>
                    <a:pt x="1430" y="434"/>
                  </a:cubicBezTo>
                  <a:cubicBezTo>
                    <a:pt x="1417" y="475"/>
                    <a:pt x="1392" y="507"/>
                    <a:pt x="1365" y="540"/>
                  </a:cubicBezTo>
                  <a:cubicBezTo>
                    <a:pt x="1344" y="566"/>
                    <a:pt x="1321" y="590"/>
                    <a:pt x="1296" y="612"/>
                  </a:cubicBezTo>
                  <a:cubicBezTo>
                    <a:pt x="1266" y="639"/>
                    <a:pt x="1235" y="666"/>
                    <a:pt x="1202" y="689"/>
                  </a:cubicBezTo>
                  <a:cubicBezTo>
                    <a:pt x="1185" y="702"/>
                    <a:pt x="1168" y="715"/>
                    <a:pt x="1150" y="726"/>
                  </a:cubicBezTo>
                  <a:cubicBezTo>
                    <a:pt x="1121" y="744"/>
                    <a:pt x="1092" y="760"/>
                    <a:pt x="1062" y="776"/>
                  </a:cubicBezTo>
                  <a:cubicBezTo>
                    <a:pt x="1061" y="777"/>
                    <a:pt x="1060" y="778"/>
                    <a:pt x="1059" y="779"/>
                  </a:cubicBezTo>
                  <a:cubicBezTo>
                    <a:pt x="1020" y="798"/>
                    <a:pt x="981" y="815"/>
                    <a:pt x="941" y="832"/>
                  </a:cubicBezTo>
                  <a:cubicBezTo>
                    <a:pt x="921" y="840"/>
                    <a:pt x="900" y="850"/>
                    <a:pt x="879" y="856"/>
                  </a:cubicBezTo>
                  <a:cubicBezTo>
                    <a:pt x="846" y="866"/>
                    <a:pt x="814" y="878"/>
                    <a:pt x="781" y="884"/>
                  </a:cubicBezTo>
                  <a:cubicBezTo>
                    <a:pt x="757" y="889"/>
                    <a:pt x="733" y="896"/>
                    <a:pt x="709" y="902"/>
                  </a:cubicBezTo>
                  <a:cubicBezTo>
                    <a:pt x="684" y="908"/>
                    <a:pt x="659" y="912"/>
                    <a:pt x="633" y="917"/>
                  </a:cubicBezTo>
                  <a:cubicBezTo>
                    <a:pt x="612" y="922"/>
                    <a:pt x="591" y="925"/>
                    <a:pt x="570" y="926"/>
                  </a:cubicBezTo>
                  <a:cubicBezTo>
                    <a:pt x="567" y="927"/>
                    <a:pt x="565" y="928"/>
                    <a:pt x="562" y="930"/>
                  </a:cubicBezTo>
                  <a:cubicBezTo>
                    <a:pt x="527" y="954"/>
                    <a:pt x="492" y="979"/>
                    <a:pt x="457" y="1003"/>
                  </a:cubicBezTo>
                  <a:cubicBezTo>
                    <a:pt x="428" y="1023"/>
                    <a:pt x="399" y="1042"/>
                    <a:pt x="370" y="1062"/>
                  </a:cubicBezTo>
                  <a:cubicBezTo>
                    <a:pt x="354" y="1073"/>
                    <a:pt x="338" y="1083"/>
                    <a:pt x="323" y="1096"/>
                  </a:cubicBezTo>
                  <a:cubicBezTo>
                    <a:pt x="322" y="1097"/>
                    <a:pt x="321" y="1097"/>
                    <a:pt x="321" y="1097"/>
                  </a:cubicBezTo>
                  <a:cubicBezTo>
                    <a:pt x="316" y="1098"/>
                    <a:pt x="316" y="1094"/>
                    <a:pt x="314" y="1092"/>
                  </a:cubicBezTo>
                  <a:cubicBezTo>
                    <a:pt x="298" y="1070"/>
                    <a:pt x="284" y="1048"/>
                    <a:pt x="269" y="1026"/>
                  </a:cubicBezTo>
                  <a:cubicBezTo>
                    <a:pt x="240" y="986"/>
                    <a:pt x="213" y="945"/>
                    <a:pt x="184" y="904"/>
                  </a:cubicBezTo>
                  <a:cubicBezTo>
                    <a:pt x="182" y="901"/>
                    <a:pt x="180" y="897"/>
                    <a:pt x="177" y="893"/>
                  </a:cubicBezTo>
                  <a:cubicBezTo>
                    <a:pt x="131" y="837"/>
                    <a:pt x="93" y="776"/>
                    <a:pt x="52" y="717"/>
                  </a:cubicBezTo>
                  <a:cubicBezTo>
                    <a:pt x="36" y="695"/>
                    <a:pt x="21" y="672"/>
                    <a:pt x="5" y="650"/>
                  </a:cubicBezTo>
                  <a:cubicBezTo>
                    <a:pt x="3" y="647"/>
                    <a:pt x="0" y="644"/>
                    <a:pt x="3" y="639"/>
                  </a:cubicBezTo>
                  <a:cubicBezTo>
                    <a:pt x="4" y="640"/>
                    <a:pt x="5" y="640"/>
                    <a:pt x="7" y="641"/>
                  </a:cubicBezTo>
                  <a:close/>
                </a:path>
              </a:pathLst>
            </a:custGeom>
            <a:solidFill>
              <a:srgbClr val="FBA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25"/>
            <p:cNvSpPr>
              <a:spLocks/>
            </p:cNvSpPr>
            <p:nvPr/>
          </p:nvSpPr>
          <p:spPr bwMode="auto">
            <a:xfrm>
              <a:off x="3413125" y="2227263"/>
              <a:ext cx="2813050" cy="2836863"/>
            </a:xfrm>
            <a:custGeom>
              <a:avLst/>
              <a:gdLst>
                <a:gd name="T0" fmla="*/ 375 w 749"/>
                <a:gd name="T1" fmla="*/ 0 h 755"/>
                <a:gd name="T2" fmla="*/ 748 w 749"/>
                <a:gd name="T3" fmla="*/ 375 h 755"/>
                <a:gd name="T4" fmla="*/ 431 w 749"/>
                <a:gd name="T5" fmla="*/ 741 h 755"/>
                <a:gd name="T6" fmla="*/ 132 w 749"/>
                <a:gd name="T7" fmla="*/ 652 h 755"/>
                <a:gd name="T8" fmla="*/ 5 w 749"/>
                <a:gd name="T9" fmla="*/ 396 h 755"/>
                <a:gd name="T10" fmla="*/ 375 w 749"/>
                <a:gd name="T11" fmla="*/ 0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9" h="755">
                  <a:moveTo>
                    <a:pt x="375" y="0"/>
                  </a:moveTo>
                  <a:cubicBezTo>
                    <a:pt x="587" y="7"/>
                    <a:pt x="749" y="162"/>
                    <a:pt x="748" y="375"/>
                  </a:cubicBezTo>
                  <a:cubicBezTo>
                    <a:pt x="747" y="584"/>
                    <a:pt x="585" y="721"/>
                    <a:pt x="431" y="741"/>
                  </a:cubicBezTo>
                  <a:cubicBezTo>
                    <a:pt x="319" y="755"/>
                    <a:pt x="214" y="732"/>
                    <a:pt x="132" y="652"/>
                  </a:cubicBezTo>
                  <a:cubicBezTo>
                    <a:pt x="61" y="582"/>
                    <a:pt x="7" y="500"/>
                    <a:pt x="5" y="396"/>
                  </a:cubicBezTo>
                  <a:cubicBezTo>
                    <a:pt x="0" y="151"/>
                    <a:pt x="185" y="3"/>
                    <a:pt x="375" y="0"/>
                  </a:cubicBezTo>
                  <a:close/>
                </a:path>
              </a:pathLst>
            </a:custGeom>
            <a:solidFill>
              <a:srgbClr val="9B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26"/>
            <p:cNvSpPr>
              <a:spLocks/>
            </p:cNvSpPr>
            <p:nvPr/>
          </p:nvSpPr>
          <p:spPr bwMode="auto">
            <a:xfrm>
              <a:off x="3649663" y="4484688"/>
              <a:ext cx="2774950" cy="965200"/>
            </a:xfrm>
            <a:custGeom>
              <a:avLst/>
              <a:gdLst>
                <a:gd name="T0" fmla="*/ 738 w 739"/>
                <a:gd name="T1" fmla="*/ 6 h 257"/>
                <a:gd name="T2" fmla="*/ 677 w 739"/>
                <a:gd name="T3" fmla="*/ 91 h 257"/>
                <a:gd name="T4" fmla="*/ 562 w 739"/>
                <a:gd name="T5" fmla="*/ 188 h 257"/>
                <a:gd name="T6" fmla="*/ 449 w 739"/>
                <a:gd name="T7" fmla="*/ 237 h 257"/>
                <a:gd name="T8" fmla="*/ 331 w 739"/>
                <a:gd name="T9" fmla="*/ 256 h 257"/>
                <a:gd name="T10" fmla="*/ 218 w 739"/>
                <a:gd name="T11" fmla="*/ 247 h 257"/>
                <a:gd name="T12" fmla="*/ 158 w 739"/>
                <a:gd name="T13" fmla="*/ 229 h 257"/>
                <a:gd name="T14" fmla="*/ 104 w 739"/>
                <a:gd name="T15" fmla="*/ 207 h 257"/>
                <a:gd name="T16" fmla="*/ 0 w 739"/>
                <a:gd name="T17" fmla="*/ 138 h 257"/>
                <a:gd name="T18" fmla="*/ 3 w 739"/>
                <a:gd name="T19" fmla="*/ 138 h 257"/>
                <a:gd name="T20" fmla="*/ 63 w 739"/>
                <a:gd name="T21" fmla="*/ 179 h 257"/>
                <a:gd name="T22" fmla="*/ 130 w 739"/>
                <a:gd name="T23" fmla="*/ 213 h 257"/>
                <a:gd name="T24" fmla="*/ 189 w 739"/>
                <a:gd name="T25" fmla="*/ 233 h 257"/>
                <a:gd name="T26" fmla="*/ 245 w 739"/>
                <a:gd name="T27" fmla="*/ 247 h 257"/>
                <a:gd name="T28" fmla="*/ 357 w 739"/>
                <a:gd name="T29" fmla="*/ 249 h 257"/>
                <a:gd name="T30" fmla="*/ 444 w 739"/>
                <a:gd name="T31" fmla="*/ 234 h 257"/>
                <a:gd name="T32" fmla="*/ 501 w 739"/>
                <a:gd name="T33" fmla="*/ 213 h 257"/>
                <a:gd name="T34" fmla="*/ 661 w 739"/>
                <a:gd name="T35" fmla="*/ 103 h 257"/>
                <a:gd name="T36" fmla="*/ 737 w 739"/>
                <a:gd name="T37" fmla="*/ 0 h 257"/>
                <a:gd name="T38" fmla="*/ 738 w 739"/>
                <a:gd name="T39" fmla="*/ 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9" h="257">
                  <a:moveTo>
                    <a:pt x="738" y="6"/>
                  </a:moveTo>
                  <a:cubicBezTo>
                    <a:pt x="721" y="36"/>
                    <a:pt x="700" y="64"/>
                    <a:pt x="677" y="91"/>
                  </a:cubicBezTo>
                  <a:cubicBezTo>
                    <a:pt x="644" y="129"/>
                    <a:pt x="605" y="161"/>
                    <a:pt x="562" y="188"/>
                  </a:cubicBezTo>
                  <a:cubicBezTo>
                    <a:pt x="526" y="209"/>
                    <a:pt x="489" y="227"/>
                    <a:pt x="449" y="237"/>
                  </a:cubicBezTo>
                  <a:cubicBezTo>
                    <a:pt x="410" y="247"/>
                    <a:pt x="371" y="254"/>
                    <a:pt x="331" y="256"/>
                  </a:cubicBezTo>
                  <a:cubicBezTo>
                    <a:pt x="293" y="257"/>
                    <a:pt x="255" y="255"/>
                    <a:pt x="218" y="247"/>
                  </a:cubicBezTo>
                  <a:cubicBezTo>
                    <a:pt x="197" y="243"/>
                    <a:pt x="178" y="236"/>
                    <a:pt x="158" y="229"/>
                  </a:cubicBezTo>
                  <a:cubicBezTo>
                    <a:pt x="140" y="222"/>
                    <a:pt x="121" y="216"/>
                    <a:pt x="104" y="207"/>
                  </a:cubicBezTo>
                  <a:cubicBezTo>
                    <a:pt x="67" y="188"/>
                    <a:pt x="31" y="167"/>
                    <a:pt x="0" y="138"/>
                  </a:cubicBezTo>
                  <a:cubicBezTo>
                    <a:pt x="1" y="137"/>
                    <a:pt x="2" y="137"/>
                    <a:pt x="3" y="138"/>
                  </a:cubicBezTo>
                  <a:cubicBezTo>
                    <a:pt x="22" y="154"/>
                    <a:pt x="43" y="167"/>
                    <a:pt x="63" y="179"/>
                  </a:cubicBezTo>
                  <a:cubicBezTo>
                    <a:pt x="84" y="193"/>
                    <a:pt x="106" y="204"/>
                    <a:pt x="130" y="213"/>
                  </a:cubicBezTo>
                  <a:cubicBezTo>
                    <a:pt x="149" y="220"/>
                    <a:pt x="169" y="227"/>
                    <a:pt x="189" y="233"/>
                  </a:cubicBezTo>
                  <a:cubicBezTo>
                    <a:pt x="208" y="239"/>
                    <a:pt x="226" y="245"/>
                    <a:pt x="245" y="247"/>
                  </a:cubicBezTo>
                  <a:cubicBezTo>
                    <a:pt x="282" y="252"/>
                    <a:pt x="319" y="252"/>
                    <a:pt x="357" y="249"/>
                  </a:cubicBezTo>
                  <a:cubicBezTo>
                    <a:pt x="386" y="247"/>
                    <a:pt x="415" y="239"/>
                    <a:pt x="444" y="234"/>
                  </a:cubicBezTo>
                  <a:cubicBezTo>
                    <a:pt x="464" y="230"/>
                    <a:pt x="483" y="221"/>
                    <a:pt x="501" y="213"/>
                  </a:cubicBezTo>
                  <a:cubicBezTo>
                    <a:pt x="562" y="187"/>
                    <a:pt x="615" y="150"/>
                    <a:pt x="661" y="103"/>
                  </a:cubicBezTo>
                  <a:cubicBezTo>
                    <a:pt x="691" y="72"/>
                    <a:pt x="715" y="37"/>
                    <a:pt x="737" y="0"/>
                  </a:cubicBezTo>
                  <a:cubicBezTo>
                    <a:pt x="739" y="2"/>
                    <a:pt x="739" y="4"/>
                    <a:pt x="738" y="6"/>
                  </a:cubicBezTo>
                  <a:close/>
                </a:path>
              </a:pathLst>
            </a:custGeom>
            <a:solidFill>
              <a:srgbClr val="A2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27"/>
            <p:cNvSpPr>
              <a:spLocks/>
            </p:cNvSpPr>
            <p:nvPr/>
          </p:nvSpPr>
          <p:spPr bwMode="auto">
            <a:xfrm>
              <a:off x="2995613" y="2185988"/>
              <a:ext cx="698500" cy="2817813"/>
            </a:xfrm>
            <a:custGeom>
              <a:avLst/>
              <a:gdLst>
                <a:gd name="T0" fmla="*/ 177 w 186"/>
                <a:gd name="T1" fmla="*/ 750 h 750"/>
                <a:gd name="T2" fmla="*/ 174 w 186"/>
                <a:gd name="T3" fmla="*/ 750 h 750"/>
                <a:gd name="T4" fmla="*/ 149 w 186"/>
                <a:gd name="T5" fmla="*/ 729 h 750"/>
                <a:gd name="T6" fmla="*/ 134 w 186"/>
                <a:gd name="T7" fmla="*/ 719 h 750"/>
                <a:gd name="T8" fmla="*/ 57 w 186"/>
                <a:gd name="T9" fmla="*/ 612 h 750"/>
                <a:gd name="T10" fmla="*/ 25 w 186"/>
                <a:gd name="T11" fmla="*/ 537 h 750"/>
                <a:gd name="T12" fmla="*/ 3 w 186"/>
                <a:gd name="T13" fmla="*/ 420 h 750"/>
                <a:gd name="T14" fmla="*/ 1 w 186"/>
                <a:gd name="T15" fmla="*/ 398 h 750"/>
                <a:gd name="T16" fmla="*/ 4 w 186"/>
                <a:gd name="T17" fmla="*/ 338 h 750"/>
                <a:gd name="T18" fmla="*/ 5 w 186"/>
                <a:gd name="T19" fmla="*/ 333 h 750"/>
                <a:gd name="T20" fmla="*/ 12 w 186"/>
                <a:gd name="T21" fmla="*/ 275 h 750"/>
                <a:gd name="T22" fmla="*/ 62 w 186"/>
                <a:gd name="T23" fmla="*/ 147 h 750"/>
                <a:gd name="T24" fmla="*/ 92 w 186"/>
                <a:gd name="T25" fmla="*/ 101 h 750"/>
                <a:gd name="T26" fmla="*/ 166 w 186"/>
                <a:gd name="T27" fmla="*/ 20 h 750"/>
                <a:gd name="T28" fmla="*/ 178 w 186"/>
                <a:gd name="T29" fmla="*/ 0 h 750"/>
                <a:gd name="T30" fmla="*/ 182 w 186"/>
                <a:gd name="T31" fmla="*/ 2 h 750"/>
                <a:gd name="T32" fmla="*/ 186 w 186"/>
                <a:gd name="T33" fmla="*/ 8 h 750"/>
                <a:gd name="T34" fmla="*/ 167 w 186"/>
                <a:gd name="T35" fmla="*/ 29 h 750"/>
                <a:gd name="T36" fmla="*/ 96 w 186"/>
                <a:gd name="T37" fmla="*/ 109 h 750"/>
                <a:gd name="T38" fmla="*/ 44 w 186"/>
                <a:gd name="T39" fmla="*/ 204 h 750"/>
                <a:gd name="T40" fmla="*/ 18 w 186"/>
                <a:gd name="T41" fmla="*/ 285 h 750"/>
                <a:gd name="T42" fmla="*/ 12 w 186"/>
                <a:gd name="T43" fmla="*/ 353 h 750"/>
                <a:gd name="T44" fmla="*/ 16 w 186"/>
                <a:gd name="T45" fmla="*/ 463 h 750"/>
                <a:gd name="T46" fmla="*/ 70 w 186"/>
                <a:gd name="T47" fmla="*/ 619 h 750"/>
                <a:gd name="T48" fmla="*/ 173 w 186"/>
                <a:gd name="T49" fmla="*/ 746 h 750"/>
                <a:gd name="T50" fmla="*/ 177 w 186"/>
                <a:gd name="T51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6" h="750">
                  <a:moveTo>
                    <a:pt x="177" y="750"/>
                  </a:moveTo>
                  <a:cubicBezTo>
                    <a:pt x="176" y="750"/>
                    <a:pt x="175" y="750"/>
                    <a:pt x="174" y="750"/>
                  </a:cubicBezTo>
                  <a:cubicBezTo>
                    <a:pt x="165" y="743"/>
                    <a:pt x="157" y="736"/>
                    <a:pt x="149" y="729"/>
                  </a:cubicBezTo>
                  <a:cubicBezTo>
                    <a:pt x="143" y="727"/>
                    <a:pt x="138" y="724"/>
                    <a:pt x="134" y="719"/>
                  </a:cubicBezTo>
                  <a:cubicBezTo>
                    <a:pt x="103" y="687"/>
                    <a:pt x="77" y="652"/>
                    <a:pt x="57" y="612"/>
                  </a:cubicBezTo>
                  <a:cubicBezTo>
                    <a:pt x="45" y="588"/>
                    <a:pt x="32" y="563"/>
                    <a:pt x="25" y="537"/>
                  </a:cubicBezTo>
                  <a:cubicBezTo>
                    <a:pt x="13" y="499"/>
                    <a:pt x="2" y="460"/>
                    <a:pt x="3" y="420"/>
                  </a:cubicBezTo>
                  <a:cubicBezTo>
                    <a:pt x="3" y="412"/>
                    <a:pt x="2" y="405"/>
                    <a:pt x="1" y="398"/>
                  </a:cubicBezTo>
                  <a:cubicBezTo>
                    <a:pt x="0" y="378"/>
                    <a:pt x="3" y="358"/>
                    <a:pt x="4" y="338"/>
                  </a:cubicBezTo>
                  <a:cubicBezTo>
                    <a:pt x="4" y="337"/>
                    <a:pt x="5" y="335"/>
                    <a:pt x="5" y="333"/>
                  </a:cubicBezTo>
                  <a:cubicBezTo>
                    <a:pt x="1" y="313"/>
                    <a:pt x="7" y="294"/>
                    <a:pt x="12" y="275"/>
                  </a:cubicBezTo>
                  <a:cubicBezTo>
                    <a:pt x="22" y="230"/>
                    <a:pt x="40" y="187"/>
                    <a:pt x="62" y="147"/>
                  </a:cubicBezTo>
                  <a:cubicBezTo>
                    <a:pt x="71" y="131"/>
                    <a:pt x="82" y="116"/>
                    <a:pt x="92" y="101"/>
                  </a:cubicBezTo>
                  <a:cubicBezTo>
                    <a:pt x="113" y="70"/>
                    <a:pt x="138" y="44"/>
                    <a:pt x="166" y="20"/>
                  </a:cubicBezTo>
                  <a:cubicBezTo>
                    <a:pt x="173" y="15"/>
                    <a:pt x="176" y="8"/>
                    <a:pt x="178" y="0"/>
                  </a:cubicBezTo>
                  <a:cubicBezTo>
                    <a:pt x="179" y="0"/>
                    <a:pt x="181" y="1"/>
                    <a:pt x="182" y="2"/>
                  </a:cubicBezTo>
                  <a:cubicBezTo>
                    <a:pt x="184" y="4"/>
                    <a:pt x="185" y="6"/>
                    <a:pt x="186" y="8"/>
                  </a:cubicBezTo>
                  <a:cubicBezTo>
                    <a:pt x="184" y="18"/>
                    <a:pt x="174" y="22"/>
                    <a:pt x="167" y="29"/>
                  </a:cubicBezTo>
                  <a:cubicBezTo>
                    <a:pt x="140" y="53"/>
                    <a:pt x="116" y="79"/>
                    <a:pt x="96" y="109"/>
                  </a:cubicBezTo>
                  <a:cubicBezTo>
                    <a:pt x="76" y="139"/>
                    <a:pt x="58" y="171"/>
                    <a:pt x="44" y="204"/>
                  </a:cubicBezTo>
                  <a:cubicBezTo>
                    <a:pt x="33" y="230"/>
                    <a:pt x="26" y="258"/>
                    <a:pt x="18" y="285"/>
                  </a:cubicBezTo>
                  <a:cubicBezTo>
                    <a:pt x="12" y="308"/>
                    <a:pt x="14" y="330"/>
                    <a:pt x="12" y="353"/>
                  </a:cubicBezTo>
                  <a:cubicBezTo>
                    <a:pt x="9" y="390"/>
                    <a:pt x="10" y="427"/>
                    <a:pt x="16" y="463"/>
                  </a:cubicBezTo>
                  <a:cubicBezTo>
                    <a:pt x="25" y="518"/>
                    <a:pt x="43" y="570"/>
                    <a:pt x="70" y="619"/>
                  </a:cubicBezTo>
                  <a:cubicBezTo>
                    <a:pt x="96" y="668"/>
                    <a:pt x="133" y="709"/>
                    <a:pt x="173" y="746"/>
                  </a:cubicBezTo>
                  <a:cubicBezTo>
                    <a:pt x="175" y="748"/>
                    <a:pt x="176" y="749"/>
                    <a:pt x="177" y="750"/>
                  </a:cubicBezTo>
                  <a:close/>
                </a:path>
              </a:pathLst>
            </a:custGeom>
            <a:solidFill>
              <a:srgbClr val="99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28"/>
            <p:cNvSpPr>
              <a:spLocks/>
            </p:cNvSpPr>
            <p:nvPr/>
          </p:nvSpPr>
          <p:spPr bwMode="auto">
            <a:xfrm>
              <a:off x="1760538" y="1014413"/>
              <a:ext cx="2109788" cy="4748213"/>
            </a:xfrm>
            <a:custGeom>
              <a:avLst/>
              <a:gdLst>
                <a:gd name="T0" fmla="*/ 424 w 562"/>
                <a:gd name="T1" fmla="*/ 414 h 1264"/>
                <a:gd name="T2" fmla="*/ 386 w 562"/>
                <a:gd name="T3" fmla="*/ 479 h 1264"/>
                <a:gd name="T4" fmla="*/ 359 w 562"/>
                <a:gd name="T5" fmla="*/ 541 h 1264"/>
                <a:gd name="T6" fmla="*/ 346 w 562"/>
                <a:gd name="T7" fmla="*/ 587 h 1264"/>
                <a:gd name="T8" fmla="*/ 338 w 562"/>
                <a:gd name="T9" fmla="*/ 645 h 1264"/>
                <a:gd name="T10" fmla="*/ 336 w 562"/>
                <a:gd name="T11" fmla="*/ 671 h 1264"/>
                <a:gd name="T12" fmla="*/ 336 w 562"/>
                <a:gd name="T13" fmla="*/ 735 h 1264"/>
                <a:gd name="T14" fmla="*/ 347 w 562"/>
                <a:gd name="T15" fmla="*/ 810 h 1264"/>
                <a:gd name="T16" fmla="*/ 382 w 562"/>
                <a:gd name="T17" fmla="*/ 906 h 1264"/>
                <a:gd name="T18" fmla="*/ 448 w 562"/>
                <a:gd name="T19" fmla="*/ 1009 h 1264"/>
                <a:gd name="T20" fmla="*/ 478 w 562"/>
                <a:gd name="T21" fmla="*/ 1041 h 1264"/>
                <a:gd name="T22" fmla="*/ 428 w 562"/>
                <a:gd name="T23" fmla="*/ 1076 h 1264"/>
                <a:gd name="T24" fmla="*/ 322 w 562"/>
                <a:gd name="T25" fmla="*/ 1149 h 1264"/>
                <a:gd name="T26" fmla="*/ 169 w 562"/>
                <a:gd name="T27" fmla="*/ 1255 h 1264"/>
                <a:gd name="T28" fmla="*/ 145 w 562"/>
                <a:gd name="T29" fmla="*/ 1250 h 1264"/>
                <a:gd name="T30" fmla="*/ 73 w 562"/>
                <a:gd name="T31" fmla="*/ 1144 h 1264"/>
                <a:gd name="T32" fmla="*/ 3 w 562"/>
                <a:gd name="T33" fmla="*/ 1043 h 1264"/>
                <a:gd name="T34" fmla="*/ 0 w 562"/>
                <a:gd name="T35" fmla="*/ 1038 h 1264"/>
                <a:gd name="T36" fmla="*/ 80 w 562"/>
                <a:gd name="T37" fmla="*/ 982 h 1264"/>
                <a:gd name="T38" fmla="*/ 170 w 562"/>
                <a:gd name="T39" fmla="*/ 920 h 1264"/>
                <a:gd name="T40" fmla="*/ 179 w 562"/>
                <a:gd name="T41" fmla="*/ 913 h 1264"/>
                <a:gd name="T42" fmla="*/ 179 w 562"/>
                <a:gd name="T43" fmla="*/ 913 h 1264"/>
                <a:gd name="T44" fmla="*/ 188 w 562"/>
                <a:gd name="T45" fmla="*/ 906 h 1264"/>
                <a:gd name="T46" fmla="*/ 196 w 562"/>
                <a:gd name="T47" fmla="*/ 884 h 1264"/>
                <a:gd name="T48" fmla="*/ 193 w 562"/>
                <a:gd name="T49" fmla="*/ 840 h 1264"/>
                <a:gd name="T50" fmla="*/ 188 w 562"/>
                <a:gd name="T51" fmla="*/ 772 h 1264"/>
                <a:gd name="T52" fmla="*/ 181 w 562"/>
                <a:gd name="T53" fmla="*/ 745 h 1264"/>
                <a:gd name="T54" fmla="*/ 178 w 562"/>
                <a:gd name="T55" fmla="*/ 691 h 1264"/>
                <a:gd name="T56" fmla="*/ 171 w 562"/>
                <a:gd name="T57" fmla="*/ 603 h 1264"/>
                <a:gd name="T58" fmla="*/ 166 w 562"/>
                <a:gd name="T59" fmla="*/ 512 h 1264"/>
                <a:gd name="T60" fmla="*/ 163 w 562"/>
                <a:gd name="T61" fmla="*/ 400 h 1264"/>
                <a:gd name="T62" fmla="*/ 162 w 562"/>
                <a:gd name="T63" fmla="*/ 369 h 1264"/>
                <a:gd name="T64" fmla="*/ 195 w 562"/>
                <a:gd name="T65" fmla="*/ 233 h 1264"/>
                <a:gd name="T66" fmla="*/ 262 w 562"/>
                <a:gd name="T67" fmla="*/ 141 h 1264"/>
                <a:gd name="T68" fmla="*/ 317 w 562"/>
                <a:gd name="T69" fmla="*/ 100 h 1264"/>
                <a:gd name="T70" fmla="*/ 423 w 562"/>
                <a:gd name="T71" fmla="*/ 27 h 1264"/>
                <a:gd name="T72" fmla="*/ 504 w 562"/>
                <a:gd name="T73" fmla="*/ 10 h 1264"/>
                <a:gd name="T74" fmla="*/ 553 w 562"/>
                <a:gd name="T75" fmla="*/ 58 h 1264"/>
                <a:gd name="T76" fmla="*/ 556 w 562"/>
                <a:gd name="T77" fmla="*/ 109 h 1264"/>
                <a:gd name="T78" fmla="*/ 523 w 562"/>
                <a:gd name="T79" fmla="*/ 154 h 1264"/>
                <a:gd name="T80" fmla="*/ 436 w 562"/>
                <a:gd name="T81" fmla="*/ 214 h 1264"/>
                <a:gd name="T82" fmla="*/ 416 w 562"/>
                <a:gd name="T83" fmla="*/ 231 h 1264"/>
                <a:gd name="T84" fmla="*/ 411 w 562"/>
                <a:gd name="T85" fmla="*/ 242 h 1264"/>
                <a:gd name="T86" fmla="*/ 408 w 562"/>
                <a:gd name="T87" fmla="*/ 251 h 1264"/>
                <a:gd name="T88" fmla="*/ 397 w 562"/>
                <a:gd name="T89" fmla="*/ 330 h 1264"/>
                <a:gd name="T90" fmla="*/ 422 w 562"/>
                <a:gd name="T91" fmla="*/ 404 h 1264"/>
                <a:gd name="T92" fmla="*/ 424 w 562"/>
                <a:gd name="T93" fmla="*/ 414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2" h="1264">
                  <a:moveTo>
                    <a:pt x="424" y="414"/>
                  </a:moveTo>
                  <a:cubicBezTo>
                    <a:pt x="412" y="436"/>
                    <a:pt x="396" y="456"/>
                    <a:pt x="386" y="479"/>
                  </a:cubicBezTo>
                  <a:cubicBezTo>
                    <a:pt x="376" y="500"/>
                    <a:pt x="367" y="520"/>
                    <a:pt x="359" y="541"/>
                  </a:cubicBezTo>
                  <a:cubicBezTo>
                    <a:pt x="354" y="556"/>
                    <a:pt x="349" y="571"/>
                    <a:pt x="346" y="587"/>
                  </a:cubicBezTo>
                  <a:cubicBezTo>
                    <a:pt x="341" y="606"/>
                    <a:pt x="334" y="624"/>
                    <a:pt x="338" y="645"/>
                  </a:cubicBezTo>
                  <a:cubicBezTo>
                    <a:pt x="339" y="653"/>
                    <a:pt x="337" y="662"/>
                    <a:pt x="336" y="671"/>
                  </a:cubicBezTo>
                  <a:cubicBezTo>
                    <a:pt x="333" y="693"/>
                    <a:pt x="336" y="714"/>
                    <a:pt x="336" y="735"/>
                  </a:cubicBezTo>
                  <a:cubicBezTo>
                    <a:pt x="336" y="761"/>
                    <a:pt x="341" y="785"/>
                    <a:pt x="347" y="810"/>
                  </a:cubicBezTo>
                  <a:cubicBezTo>
                    <a:pt x="355" y="843"/>
                    <a:pt x="367" y="875"/>
                    <a:pt x="382" y="906"/>
                  </a:cubicBezTo>
                  <a:cubicBezTo>
                    <a:pt x="399" y="943"/>
                    <a:pt x="421" y="978"/>
                    <a:pt x="448" y="1009"/>
                  </a:cubicBezTo>
                  <a:cubicBezTo>
                    <a:pt x="458" y="1020"/>
                    <a:pt x="468" y="1030"/>
                    <a:pt x="478" y="1041"/>
                  </a:cubicBezTo>
                  <a:cubicBezTo>
                    <a:pt x="461" y="1053"/>
                    <a:pt x="444" y="1065"/>
                    <a:pt x="428" y="1076"/>
                  </a:cubicBezTo>
                  <a:cubicBezTo>
                    <a:pt x="392" y="1101"/>
                    <a:pt x="357" y="1125"/>
                    <a:pt x="322" y="1149"/>
                  </a:cubicBezTo>
                  <a:cubicBezTo>
                    <a:pt x="271" y="1184"/>
                    <a:pt x="220" y="1219"/>
                    <a:pt x="169" y="1255"/>
                  </a:cubicBezTo>
                  <a:cubicBezTo>
                    <a:pt x="155" y="1264"/>
                    <a:pt x="155" y="1264"/>
                    <a:pt x="145" y="1250"/>
                  </a:cubicBezTo>
                  <a:cubicBezTo>
                    <a:pt x="121" y="1215"/>
                    <a:pt x="97" y="1179"/>
                    <a:pt x="73" y="1144"/>
                  </a:cubicBezTo>
                  <a:cubicBezTo>
                    <a:pt x="50" y="1110"/>
                    <a:pt x="26" y="1076"/>
                    <a:pt x="3" y="1043"/>
                  </a:cubicBezTo>
                  <a:cubicBezTo>
                    <a:pt x="2" y="1041"/>
                    <a:pt x="1" y="1039"/>
                    <a:pt x="0" y="1038"/>
                  </a:cubicBezTo>
                  <a:cubicBezTo>
                    <a:pt x="27" y="1019"/>
                    <a:pt x="54" y="1000"/>
                    <a:pt x="80" y="982"/>
                  </a:cubicBezTo>
                  <a:cubicBezTo>
                    <a:pt x="110" y="961"/>
                    <a:pt x="140" y="941"/>
                    <a:pt x="170" y="920"/>
                  </a:cubicBezTo>
                  <a:cubicBezTo>
                    <a:pt x="173" y="918"/>
                    <a:pt x="177" y="916"/>
                    <a:pt x="179" y="913"/>
                  </a:cubicBezTo>
                  <a:cubicBezTo>
                    <a:pt x="179" y="913"/>
                    <a:pt x="179" y="913"/>
                    <a:pt x="179" y="913"/>
                  </a:cubicBezTo>
                  <a:cubicBezTo>
                    <a:pt x="182" y="910"/>
                    <a:pt x="185" y="909"/>
                    <a:pt x="188" y="906"/>
                  </a:cubicBezTo>
                  <a:cubicBezTo>
                    <a:pt x="196" y="900"/>
                    <a:pt x="198" y="893"/>
                    <a:pt x="196" y="884"/>
                  </a:cubicBezTo>
                  <a:cubicBezTo>
                    <a:pt x="194" y="869"/>
                    <a:pt x="195" y="854"/>
                    <a:pt x="193" y="840"/>
                  </a:cubicBezTo>
                  <a:cubicBezTo>
                    <a:pt x="191" y="817"/>
                    <a:pt x="188" y="794"/>
                    <a:pt x="188" y="772"/>
                  </a:cubicBezTo>
                  <a:cubicBezTo>
                    <a:pt x="188" y="762"/>
                    <a:pt x="182" y="754"/>
                    <a:pt x="181" y="745"/>
                  </a:cubicBezTo>
                  <a:cubicBezTo>
                    <a:pt x="179" y="727"/>
                    <a:pt x="180" y="709"/>
                    <a:pt x="178" y="691"/>
                  </a:cubicBezTo>
                  <a:cubicBezTo>
                    <a:pt x="174" y="662"/>
                    <a:pt x="174" y="632"/>
                    <a:pt x="171" y="603"/>
                  </a:cubicBezTo>
                  <a:cubicBezTo>
                    <a:pt x="169" y="573"/>
                    <a:pt x="168" y="542"/>
                    <a:pt x="166" y="512"/>
                  </a:cubicBezTo>
                  <a:cubicBezTo>
                    <a:pt x="164" y="474"/>
                    <a:pt x="162" y="437"/>
                    <a:pt x="163" y="400"/>
                  </a:cubicBezTo>
                  <a:cubicBezTo>
                    <a:pt x="164" y="389"/>
                    <a:pt x="162" y="379"/>
                    <a:pt x="162" y="369"/>
                  </a:cubicBezTo>
                  <a:cubicBezTo>
                    <a:pt x="160" y="321"/>
                    <a:pt x="170" y="275"/>
                    <a:pt x="195" y="233"/>
                  </a:cubicBezTo>
                  <a:cubicBezTo>
                    <a:pt x="214" y="199"/>
                    <a:pt x="236" y="169"/>
                    <a:pt x="262" y="141"/>
                  </a:cubicBezTo>
                  <a:cubicBezTo>
                    <a:pt x="278" y="124"/>
                    <a:pt x="298" y="113"/>
                    <a:pt x="317" y="100"/>
                  </a:cubicBezTo>
                  <a:cubicBezTo>
                    <a:pt x="352" y="75"/>
                    <a:pt x="387" y="51"/>
                    <a:pt x="423" y="27"/>
                  </a:cubicBezTo>
                  <a:cubicBezTo>
                    <a:pt x="447" y="10"/>
                    <a:pt x="474" y="0"/>
                    <a:pt x="504" y="10"/>
                  </a:cubicBezTo>
                  <a:cubicBezTo>
                    <a:pt x="528" y="18"/>
                    <a:pt x="543" y="36"/>
                    <a:pt x="553" y="58"/>
                  </a:cubicBezTo>
                  <a:cubicBezTo>
                    <a:pt x="559" y="74"/>
                    <a:pt x="562" y="91"/>
                    <a:pt x="556" y="109"/>
                  </a:cubicBezTo>
                  <a:cubicBezTo>
                    <a:pt x="550" y="127"/>
                    <a:pt x="538" y="142"/>
                    <a:pt x="523" y="154"/>
                  </a:cubicBezTo>
                  <a:cubicBezTo>
                    <a:pt x="494" y="174"/>
                    <a:pt x="465" y="194"/>
                    <a:pt x="436" y="214"/>
                  </a:cubicBezTo>
                  <a:cubicBezTo>
                    <a:pt x="429" y="219"/>
                    <a:pt x="422" y="225"/>
                    <a:pt x="416" y="231"/>
                  </a:cubicBezTo>
                  <a:cubicBezTo>
                    <a:pt x="413" y="234"/>
                    <a:pt x="411" y="237"/>
                    <a:pt x="411" y="242"/>
                  </a:cubicBezTo>
                  <a:cubicBezTo>
                    <a:pt x="411" y="245"/>
                    <a:pt x="410" y="248"/>
                    <a:pt x="408" y="251"/>
                  </a:cubicBezTo>
                  <a:cubicBezTo>
                    <a:pt x="391" y="275"/>
                    <a:pt x="392" y="302"/>
                    <a:pt x="397" y="330"/>
                  </a:cubicBezTo>
                  <a:cubicBezTo>
                    <a:pt x="402" y="356"/>
                    <a:pt x="410" y="381"/>
                    <a:pt x="422" y="404"/>
                  </a:cubicBezTo>
                  <a:cubicBezTo>
                    <a:pt x="424" y="407"/>
                    <a:pt x="425" y="411"/>
                    <a:pt x="424" y="414"/>
                  </a:cubicBezTo>
                  <a:close/>
                </a:path>
              </a:pathLst>
            </a:custGeom>
            <a:solidFill>
              <a:srgbClr val="FAB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30"/>
            <p:cNvSpPr>
              <a:spLocks/>
            </p:cNvSpPr>
            <p:nvPr/>
          </p:nvSpPr>
          <p:spPr bwMode="auto">
            <a:xfrm>
              <a:off x="5907088" y="1784351"/>
              <a:ext cx="717550" cy="927100"/>
            </a:xfrm>
            <a:custGeom>
              <a:avLst/>
              <a:gdLst>
                <a:gd name="T0" fmla="*/ 181 w 191"/>
                <a:gd name="T1" fmla="*/ 199 h 247"/>
                <a:gd name="T2" fmla="*/ 136 w 191"/>
                <a:gd name="T3" fmla="*/ 233 h 247"/>
                <a:gd name="T4" fmla="*/ 131 w 191"/>
                <a:gd name="T5" fmla="*/ 247 h 247"/>
                <a:gd name="T6" fmla="*/ 99 w 191"/>
                <a:gd name="T7" fmla="*/ 202 h 247"/>
                <a:gd name="T8" fmla="*/ 70 w 191"/>
                <a:gd name="T9" fmla="*/ 183 h 247"/>
                <a:gd name="T10" fmla="*/ 0 w 191"/>
                <a:gd name="T11" fmla="*/ 109 h 247"/>
                <a:gd name="T12" fmla="*/ 5 w 191"/>
                <a:gd name="T13" fmla="*/ 74 h 247"/>
                <a:gd name="T14" fmla="*/ 42 w 191"/>
                <a:gd name="T15" fmla="*/ 22 h 247"/>
                <a:gd name="T16" fmla="*/ 123 w 191"/>
                <a:gd name="T17" fmla="*/ 10 h 247"/>
                <a:gd name="T18" fmla="*/ 164 w 191"/>
                <a:gd name="T19" fmla="*/ 45 h 247"/>
                <a:gd name="T20" fmla="*/ 188 w 191"/>
                <a:gd name="T21" fmla="*/ 115 h 247"/>
                <a:gd name="T22" fmla="*/ 181 w 191"/>
                <a:gd name="T23" fmla="*/ 162 h 247"/>
                <a:gd name="T24" fmla="*/ 171 w 191"/>
                <a:gd name="T25" fmla="*/ 183 h 247"/>
                <a:gd name="T26" fmla="*/ 181 w 191"/>
                <a:gd name="T27" fmla="*/ 19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247">
                  <a:moveTo>
                    <a:pt x="181" y="199"/>
                  </a:moveTo>
                  <a:cubicBezTo>
                    <a:pt x="159" y="202"/>
                    <a:pt x="147" y="216"/>
                    <a:pt x="136" y="233"/>
                  </a:cubicBezTo>
                  <a:cubicBezTo>
                    <a:pt x="133" y="237"/>
                    <a:pt x="131" y="242"/>
                    <a:pt x="131" y="247"/>
                  </a:cubicBezTo>
                  <a:cubicBezTo>
                    <a:pt x="120" y="232"/>
                    <a:pt x="109" y="217"/>
                    <a:pt x="99" y="202"/>
                  </a:cubicBezTo>
                  <a:cubicBezTo>
                    <a:pt x="92" y="192"/>
                    <a:pt x="83" y="185"/>
                    <a:pt x="70" y="183"/>
                  </a:cubicBezTo>
                  <a:cubicBezTo>
                    <a:pt x="32" y="175"/>
                    <a:pt x="7" y="148"/>
                    <a:pt x="0" y="109"/>
                  </a:cubicBezTo>
                  <a:cubicBezTo>
                    <a:pt x="7" y="98"/>
                    <a:pt x="3" y="86"/>
                    <a:pt x="5" y="74"/>
                  </a:cubicBezTo>
                  <a:cubicBezTo>
                    <a:pt x="11" y="52"/>
                    <a:pt x="23" y="34"/>
                    <a:pt x="42" y="22"/>
                  </a:cubicBezTo>
                  <a:cubicBezTo>
                    <a:pt x="66" y="6"/>
                    <a:pt x="93" y="0"/>
                    <a:pt x="123" y="10"/>
                  </a:cubicBezTo>
                  <a:cubicBezTo>
                    <a:pt x="142" y="17"/>
                    <a:pt x="153" y="31"/>
                    <a:pt x="164" y="45"/>
                  </a:cubicBezTo>
                  <a:cubicBezTo>
                    <a:pt x="178" y="66"/>
                    <a:pt x="191" y="88"/>
                    <a:pt x="188" y="115"/>
                  </a:cubicBezTo>
                  <a:cubicBezTo>
                    <a:pt x="187" y="131"/>
                    <a:pt x="185" y="147"/>
                    <a:pt x="181" y="162"/>
                  </a:cubicBezTo>
                  <a:cubicBezTo>
                    <a:pt x="178" y="169"/>
                    <a:pt x="175" y="176"/>
                    <a:pt x="171" y="183"/>
                  </a:cubicBezTo>
                  <a:cubicBezTo>
                    <a:pt x="165" y="196"/>
                    <a:pt x="166" y="199"/>
                    <a:pt x="181" y="199"/>
                  </a:cubicBezTo>
                  <a:close/>
                </a:path>
              </a:pathLst>
            </a:custGeom>
            <a:solidFill>
              <a:srgbClr val="FA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33"/>
            <p:cNvSpPr>
              <a:spLocks/>
            </p:cNvSpPr>
            <p:nvPr/>
          </p:nvSpPr>
          <p:spPr bwMode="auto">
            <a:xfrm>
              <a:off x="5178425" y="1476376"/>
              <a:ext cx="671513" cy="668338"/>
            </a:xfrm>
            <a:custGeom>
              <a:avLst/>
              <a:gdLst>
                <a:gd name="T0" fmla="*/ 88 w 179"/>
                <a:gd name="T1" fmla="*/ 177 h 178"/>
                <a:gd name="T2" fmla="*/ 1 w 179"/>
                <a:gd name="T3" fmla="*/ 84 h 178"/>
                <a:gd name="T4" fmla="*/ 33 w 179"/>
                <a:gd name="T5" fmla="*/ 18 h 178"/>
                <a:gd name="T6" fmla="*/ 97 w 179"/>
                <a:gd name="T7" fmla="*/ 1 h 178"/>
                <a:gd name="T8" fmla="*/ 178 w 179"/>
                <a:gd name="T9" fmla="*/ 87 h 178"/>
                <a:gd name="T10" fmla="*/ 88 w 179"/>
                <a:gd name="T11" fmla="*/ 17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178">
                  <a:moveTo>
                    <a:pt x="88" y="177"/>
                  </a:moveTo>
                  <a:cubicBezTo>
                    <a:pt x="37" y="175"/>
                    <a:pt x="0" y="142"/>
                    <a:pt x="1" y="84"/>
                  </a:cubicBezTo>
                  <a:cubicBezTo>
                    <a:pt x="2" y="59"/>
                    <a:pt x="13" y="35"/>
                    <a:pt x="33" y="18"/>
                  </a:cubicBezTo>
                  <a:cubicBezTo>
                    <a:pt x="51" y="3"/>
                    <a:pt x="74" y="0"/>
                    <a:pt x="97" y="1"/>
                  </a:cubicBezTo>
                  <a:cubicBezTo>
                    <a:pt x="145" y="2"/>
                    <a:pt x="179" y="38"/>
                    <a:pt x="178" y="87"/>
                  </a:cubicBezTo>
                  <a:cubicBezTo>
                    <a:pt x="177" y="136"/>
                    <a:pt x="140" y="178"/>
                    <a:pt x="88" y="177"/>
                  </a:cubicBezTo>
                  <a:close/>
                </a:path>
              </a:pathLst>
            </a:custGeom>
            <a:solidFill>
              <a:srgbClr val="FA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35"/>
            <p:cNvSpPr>
              <a:spLocks/>
            </p:cNvSpPr>
            <p:nvPr/>
          </p:nvSpPr>
          <p:spPr bwMode="auto">
            <a:xfrm>
              <a:off x="3446463" y="2230438"/>
              <a:ext cx="2760663" cy="2809875"/>
            </a:xfrm>
            <a:custGeom>
              <a:avLst/>
              <a:gdLst>
                <a:gd name="T0" fmla="*/ 1 w 735"/>
                <a:gd name="T1" fmla="*/ 333 h 748"/>
                <a:gd name="T2" fmla="*/ 349 w 735"/>
                <a:gd name="T3" fmla="*/ 6 h 748"/>
                <a:gd name="T4" fmla="*/ 628 w 735"/>
                <a:gd name="T5" fmla="*/ 112 h 748"/>
                <a:gd name="T6" fmla="*/ 734 w 735"/>
                <a:gd name="T7" fmla="*/ 368 h 748"/>
                <a:gd name="T8" fmla="*/ 425 w 735"/>
                <a:gd name="T9" fmla="*/ 734 h 748"/>
                <a:gd name="T10" fmla="*/ 132 w 735"/>
                <a:gd name="T11" fmla="*/ 654 h 748"/>
                <a:gd name="T12" fmla="*/ 1 w 735"/>
                <a:gd name="T13" fmla="*/ 33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5" h="748">
                  <a:moveTo>
                    <a:pt x="1" y="333"/>
                  </a:moveTo>
                  <a:cubicBezTo>
                    <a:pt x="2" y="165"/>
                    <a:pt x="159" y="16"/>
                    <a:pt x="349" y="6"/>
                  </a:cubicBezTo>
                  <a:cubicBezTo>
                    <a:pt x="456" y="0"/>
                    <a:pt x="551" y="36"/>
                    <a:pt x="628" y="112"/>
                  </a:cubicBezTo>
                  <a:cubicBezTo>
                    <a:pt x="699" y="182"/>
                    <a:pt x="733" y="269"/>
                    <a:pt x="734" y="368"/>
                  </a:cubicBezTo>
                  <a:cubicBezTo>
                    <a:pt x="735" y="578"/>
                    <a:pt x="578" y="714"/>
                    <a:pt x="425" y="734"/>
                  </a:cubicBezTo>
                  <a:cubicBezTo>
                    <a:pt x="317" y="748"/>
                    <a:pt x="213" y="730"/>
                    <a:pt x="132" y="654"/>
                  </a:cubicBezTo>
                  <a:cubicBezTo>
                    <a:pt x="55" y="582"/>
                    <a:pt x="0" y="493"/>
                    <a:pt x="1" y="333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40"/>
            <p:cNvSpPr>
              <a:spLocks/>
            </p:cNvSpPr>
            <p:nvPr/>
          </p:nvSpPr>
          <p:spPr bwMode="auto">
            <a:xfrm rot="18901903">
              <a:off x="4292600" y="2503488"/>
              <a:ext cx="571500" cy="1762125"/>
            </a:xfrm>
            <a:custGeom>
              <a:avLst/>
              <a:gdLst>
                <a:gd name="T0" fmla="*/ 17 w 152"/>
                <a:gd name="T1" fmla="*/ 367 h 469"/>
                <a:gd name="T2" fmla="*/ 8 w 152"/>
                <a:gd name="T3" fmla="*/ 345 h 469"/>
                <a:gd name="T4" fmla="*/ 22 w 152"/>
                <a:gd name="T5" fmla="*/ 275 h 469"/>
                <a:gd name="T6" fmla="*/ 55 w 152"/>
                <a:gd name="T7" fmla="*/ 253 h 469"/>
                <a:gd name="T8" fmla="*/ 67 w 152"/>
                <a:gd name="T9" fmla="*/ 238 h 469"/>
                <a:gd name="T10" fmla="*/ 90 w 152"/>
                <a:gd name="T11" fmla="*/ 119 h 469"/>
                <a:gd name="T12" fmla="*/ 109 w 152"/>
                <a:gd name="T13" fmla="*/ 21 h 469"/>
                <a:gd name="T14" fmla="*/ 127 w 152"/>
                <a:gd name="T15" fmla="*/ 1 h 469"/>
                <a:gd name="T16" fmla="*/ 149 w 152"/>
                <a:gd name="T17" fmla="*/ 21 h 469"/>
                <a:gd name="T18" fmla="*/ 146 w 152"/>
                <a:gd name="T19" fmla="*/ 60 h 469"/>
                <a:gd name="T20" fmla="*/ 122 w 152"/>
                <a:gd name="T21" fmla="*/ 181 h 469"/>
                <a:gd name="T22" fmla="*/ 108 w 152"/>
                <a:gd name="T23" fmla="*/ 249 h 469"/>
                <a:gd name="T24" fmla="*/ 114 w 152"/>
                <a:gd name="T25" fmla="*/ 265 h 469"/>
                <a:gd name="T26" fmla="*/ 145 w 152"/>
                <a:gd name="T27" fmla="*/ 331 h 469"/>
                <a:gd name="T28" fmla="*/ 105 w 152"/>
                <a:gd name="T29" fmla="*/ 387 h 469"/>
                <a:gd name="T30" fmla="*/ 78 w 152"/>
                <a:gd name="T31" fmla="*/ 421 h 469"/>
                <a:gd name="T32" fmla="*/ 72 w 152"/>
                <a:gd name="T33" fmla="*/ 449 h 469"/>
                <a:gd name="T34" fmla="*/ 38 w 152"/>
                <a:gd name="T35" fmla="*/ 460 h 469"/>
                <a:gd name="T36" fmla="*/ 32 w 152"/>
                <a:gd name="T37" fmla="*/ 446 h 469"/>
                <a:gd name="T38" fmla="*/ 39 w 152"/>
                <a:gd name="T39" fmla="*/ 401 h 469"/>
                <a:gd name="T40" fmla="*/ 28 w 152"/>
                <a:gd name="T41" fmla="*/ 378 h 469"/>
                <a:gd name="T42" fmla="*/ 17 w 152"/>
                <a:gd name="T43" fmla="*/ 36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2" h="469">
                  <a:moveTo>
                    <a:pt x="17" y="367"/>
                  </a:moveTo>
                  <a:cubicBezTo>
                    <a:pt x="14" y="359"/>
                    <a:pt x="10" y="352"/>
                    <a:pt x="8" y="345"/>
                  </a:cubicBezTo>
                  <a:cubicBezTo>
                    <a:pt x="0" y="319"/>
                    <a:pt x="4" y="296"/>
                    <a:pt x="22" y="275"/>
                  </a:cubicBezTo>
                  <a:cubicBezTo>
                    <a:pt x="31" y="265"/>
                    <a:pt x="41" y="256"/>
                    <a:pt x="55" y="253"/>
                  </a:cubicBezTo>
                  <a:cubicBezTo>
                    <a:pt x="63" y="251"/>
                    <a:pt x="66" y="246"/>
                    <a:pt x="67" y="238"/>
                  </a:cubicBezTo>
                  <a:cubicBezTo>
                    <a:pt x="75" y="198"/>
                    <a:pt x="83" y="158"/>
                    <a:pt x="90" y="119"/>
                  </a:cubicBezTo>
                  <a:cubicBezTo>
                    <a:pt x="97" y="86"/>
                    <a:pt x="105" y="54"/>
                    <a:pt x="109" y="21"/>
                  </a:cubicBezTo>
                  <a:cubicBezTo>
                    <a:pt x="110" y="12"/>
                    <a:pt x="120" y="1"/>
                    <a:pt x="127" y="1"/>
                  </a:cubicBezTo>
                  <a:cubicBezTo>
                    <a:pt x="137" y="0"/>
                    <a:pt x="147" y="11"/>
                    <a:pt x="149" y="21"/>
                  </a:cubicBezTo>
                  <a:cubicBezTo>
                    <a:pt x="152" y="34"/>
                    <a:pt x="149" y="47"/>
                    <a:pt x="146" y="60"/>
                  </a:cubicBezTo>
                  <a:cubicBezTo>
                    <a:pt x="138" y="100"/>
                    <a:pt x="130" y="140"/>
                    <a:pt x="122" y="181"/>
                  </a:cubicBezTo>
                  <a:cubicBezTo>
                    <a:pt x="117" y="203"/>
                    <a:pt x="113" y="226"/>
                    <a:pt x="108" y="249"/>
                  </a:cubicBezTo>
                  <a:cubicBezTo>
                    <a:pt x="106" y="256"/>
                    <a:pt x="108" y="261"/>
                    <a:pt x="114" y="265"/>
                  </a:cubicBezTo>
                  <a:cubicBezTo>
                    <a:pt x="138" y="280"/>
                    <a:pt x="145" y="304"/>
                    <a:pt x="145" y="331"/>
                  </a:cubicBezTo>
                  <a:cubicBezTo>
                    <a:pt x="145" y="355"/>
                    <a:pt x="127" y="382"/>
                    <a:pt x="105" y="387"/>
                  </a:cubicBezTo>
                  <a:cubicBezTo>
                    <a:pt x="84" y="391"/>
                    <a:pt x="81" y="405"/>
                    <a:pt x="78" y="421"/>
                  </a:cubicBezTo>
                  <a:cubicBezTo>
                    <a:pt x="77" y="431"/>
                    <a:pt x="75" y="440"/>
                    <a:pt x="72" y="449"/>
                  </a:cubicBezTo>
                  <a:cubicBezTo>
                    <a:pt x="68" y="464"/>
                    <a:pt x="51" y="469"/>
                    <a:pt x="38" y="460"/>
                  </a:cubicBezTo>
                  <a:cubicBezTo>
                    <a:pt x="34" y="457"/>
                    <a:pt x="31" y="452"/>
                    <a:pt x="32" y="446"/>
                  </a:cubicBezTo>
                  <a:cubicBezTo>
                    <a:pt x="32" y="431"/>
                    <a:pt x="36" y="416"/>
                    <a:pt x="39" y="401"/>
                  </a:cubicBezTo>
                  <a:cubicBezTo>
                    <a:pt x="42" y="388"/>
                    <a:pt x="41" y="385"/>
                    <a:pt x="28" y="378"/>
                  </a:cubicBezTo>
                  <a:cubicBezTo>
                    <a:pt x="24" y="375"/>
                    <a:pt x="19" y="372"/>
                    <a:pt x="17" y="367"/>
                  </a:cubicBezTo>
                  <a:close/>
                </a:path>
              </a:pathLst>
            </a:custGeom>
            <a:solidFill>
              <a:srgbClr val="E54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grpSp>
          <p:nvGrpSpPr>
            <p:cNvPr id="575" name="组合 574"/>
            <p:cNvGrpSpPr/>
            <p:nvPr/>
          </p:nvGrpSpPr>
          <p:grpSpPr>
            <a:xfrm>
              <a:off x="-297155" y="4727297"/>
              <a:ext cx="3393062" cy="2460556"/>
              <a:chOff x="-297155" y="4727297"/>
              <a:chExt cx="3393062" cy="2460556"/>
            </a:xfrm>
          </p:grpSpPr>
          <p:sp>
            <p:nvSpPr>
              <p:cNvPr id="552" name="Freeform 531"/>
              <p:cNvSpPr>
                <a:spLocks/>
              </p:cNvSpPr>
              <p:nvPr/>
            </p:nvSpPr>
            <p:spPr bwMode="auto">
              <a:xfrm>
                <a:off x="843662" y="4727297"/>
                <a:ext cx="2152650" cy="1893888"/>
              </a:xfrm>
              <a:custGeom>
                <a:avLst/>
                <a:gdLst>
                  <a:gd name="T0" fmla="*/ 255 w 573"/>
                  <a:gd name="T1" fmla="*/ 39 h 504"/>
                  <a:gd name="T2" fmla="*/ 305 w 573"/>
                  <a:gd name="T3" fmla="*/ 111 h 504"/>
                  <a:gd name="T4" fmla="*/ 395 w 573"/>
                  <a:gd name="T5" fmla="*/ 242 h 504"/>
                  <a:gd name="T6" fmla="*/ 469 w 573"/>
                  <a:gd name="T7" fmla="*/ 346 h 504"/>
                  <a:gd name="T8" fmla="*/ 546 w 573"/>
                  <a:gd name="T9" fmla="*/ 459 h 504"/>
                  <a:gd name="T10" fmla="*/ 573 w 573"/>
                  <a:gd name="T11" fmla="*/ 497 h 504"/>
                  <a:gd name="T12" fmla="*/ 573 w 573"/>
                  <a:gd name="T13" fmla="*/ 503 h 504"/>
                  <a:gd name="T14" fmla="*/ 564 w 573"/>
                  <a:gd name="T15" fmla="*/ 497 h 504"/>
                  <a:gd name="T16" fmla="*/ 465 w 573"/>
                  <a:gd name="T17" fmla="*/ 353 h 504"/>
                  <a:gd name="T18" fmla="*/ 419 w 573"/>
                  <a:gd name="T19" fmla="*/ 287 h 504"/>
                  <a:gd name="T20" fmla="*/ 408 w 573"/>
                  <a:gd name="T21" fmla="*/ 284 h 504"/>
                  <a:gd name="T22" fmla="*/ 339 w 573"/>
                  <a:gd name="T23" fmla="*/ 332 h 504"/>
                  <a:gd name="T24" fmla="*/ 202 w 573"/>
                  <a:gd name="T25" fmla="*/ 427 h 504"/>
                  <a:gd name="T26" fmla="*/ 193 w 573"/>
                  <a:gd name="T27" fmla="*/ 434 h 504"/>
                  <a:gd name="T28" fmla="*/ 184 w 573"/>
                  <a:gd name="T29" fmla="*/ 423 h 504"/>
                  <a:gd name="T30" fmla="*/ 121 w 573"/>
                  <a:gd name="T31" fmla="*/ 331 h 504"/>
                  <a:gd name="T32" fmla="*/ 22 w 573"/>
                  <a:gd name="T33" fmla="*/ 187 h 504"/>
                  <a:gd name="T34" fmla="*/ 4 w 573"/>
                  <a:gd name="T35" fmla="*/ 162 h 504"/>
                  <a:gd name="T36" fmla="*/ 6 w 573"/>
                  <a:gd name="T37" fmla="*/ 150 h 504"/>
                  <a:gd name="T38" fmla="*/ 62 w 573"/>
                  <a:gd name="T39" fmla="*/ 113 h 504"/>
                  <a:gd name="T40" fmla="*/ 69 w 573"/>
                  <a:gd name="T41" fmla="*/ 106 h 504"/>
                  <a:gd name="T42" fmla="*/ 89 w 573"/>
                  <a:gd name="T43" fmla="*/ 94 h 504"/>
                  <a:gd name="T44" fmla="*/ 218 w 573"/>
                  <a:gd name="T45" fmla="*/ 4 h 504"/>
                  <a:gd name="T46" fmla="*/ 232 w 573"/>
                  <a:gd name="T47" fmla="*/ 7 h 504"/>
                  <a:gd name="T48" fmla="*/ 255 w 573"/>
                  <a:gd name="T49" fmla="*/ 39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3" h="504">
                    <a:moveTo>
                      <a:pt x="255" y="39"/>
                    </a:moveTo>
                    <a:cubicBezTo>
                      <a:pt x="271" y="63"/>
                      <a:pt x="288" y="87"/>
                      <a:pt x="305" y="111"/>
                    </a:cubicBezTo>
                    <a:cubicBezTo>
                      <a:pt x="335" y="154"/>
                      <a:pt x="364" y="199"/>
                      <a:pt x="395" y="242"/>
                    </a:cubicBezTo>
                    <a:cubicBezTo>
                      <a:pt x="420" y="277"/>
                      <a:pt x="446" y="311"/>
                      <a:pt x="469" y="346"/>
                    </a:cubicBezTo>
                    <a:cubicBezTo>
                      <a:pt x="495" y="384"/>
                      <a:pt x="521" y="421"/>
                      <a:pt x="546" y="459"/>
                    </a:cubicBezTo>
                    <a:cubicBezTo>
                      <a:pt x="555" y="472"/>
                      <a:pt x="564" y="484"/>
                      <a:pt x="573" y="497"/>
                    </a:cubicBezTo>
                    <a:cubicBezTo>
                      <a:pt x="573" y="499"/>
                      <a:pt x="573" y="501"/>
                      <a:pt x="573" y="503"/>
                    </a:cubicBezTo>
                    <a:cubicBezTo>
                      <a:pt x="568" y="504"/>
                      <a:pt x="566" y="500"/>
                      <a:pt x="564" y="497"/>
                    </a:cubicBezTo>
                    <a:cubicBezTo>
                      <a:pt x="532" y="449"/>
                      <a:pt x="498" y="401"/>
                      <a:pt x="465" y="353"/>
                    </a:cubicBezTo>
                    <a:cubicBezTo>
                      <a:pt x="450" y="331"/>
                      <a:pt x="435" y="309"/>
                      <a:pt x="419" y="287"/>
                    </a:cubicBezTo>
                    <a:cubicBezTo>
                      <a:pt x="416" y="283"/>
                      <a:pt x="414" y="279"/>
                      <a:pt x="408" y="284"/>
                    </a:cubicBezTo>
                    <a:cubicBezTo>
                      <a:pt x="386" y="301"/>
                      <a:pt x="362" y="316"/>
                      <a:pt x="339" y="332"/>
                    </a:cubicBezTo>
                    <a:cubicBezTo>
                      <a:pt x="294" y="364"/>
                      <a:pt x="247" y="395"/>
                      <a:pt x="202" y="427"/>
                    </a:cubicBezTo>
                    <a:cubicBezTo>
                      <a:pt x="199" y="430"/>
                      <a:pt x="197" y="433"/>
                      <a:pt x="193" y="434"/>
                    </a:cubicBezTo>
                    <a:cubicBezTo>
                      <a:pt x="190" y="430"/>
                      <a:pt x="187" y="426"/>
                      <a:pt x="184" y="423"/>
                    </a:cubicBezTo>
                    <a:cubicBezTo>
                      <a:pt x="163" y="392"/>
                      <a:pt x="141" y="362"/>
                      <a:pt x="121" y="331"/>
                    </a:cubicBezTo>
                    <a:cubicBezTo>
                      <a:pt x="88" y="283"/>
                      <a:pt x="55" y="235"/>
                      <a:pt x="22" y="187"/>
                    </a:cubicBezTo>
                    <a:cubicBezTo>
                      <a:pt x="16" y="179"/>
                      <a:pt x="11" y="170"/>
                      <a:pt x="4" y="162"/>
                    </a:cubicBezTo>
                    <a:cubicBezTo>
                      <a:pt x="0" y="157"/>
                      <a:pt x="1" y="154"/>
                      <a:pt x="6" y="150"/>
                    </a:cubicBezTo>
                    <a:cubicBezTo>
                      <a:pt x="25" y="138"/>
                      <a:pt x="43" y="125"/>
                      <a:pt x="62" y="113"/>
                    </a:cubicBezTo>
                    <a:cubicBezTo>
                      <a:pt x="64" y="111"/>
                      <a:pt x="66" y="108"/>
                      <a:pt x="69" y="106"/>
                    </a:cubicBezTo>
                    <a:cubicBezTo>
                      <a:pt x="77" y="104"/>
                      <a:pt x="82" y="98"/>
                      <a:pt x="89" y="94"/>
                    </a:cubicBezTo>
                    <a:cubicBezTo>
                      <a:pt x="132" y="64"/>
                      <a:pt x="175" y="34"/>
                      <a:pt x="218" y="4"/>
                    </a:cubicBezTo>
                    <a:cubicBezTo>
                      <a:pt x="223" y="0"/>
                      <a:pt x="228" y="1"/>
                      <a:pt x="232" y="7"/>
                    </a:cubicBezTo>
                    <a:cubicBezTo>
                      <a:pt x="240" y="18"/>
                      <a:pt x="247" y="29"/>
                      <a:pt x="255" y="39"/>
                    </a:cubicBezTo>
                    <a:close/>
                  </a:path>
                </a:pathLst>
              </a:custGeom>
              <a:solidFill>
                <a:srgbClr val="F9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任意多边形 571"/>
              <p:cNvSpPr>
                <a:spLocks/>
              </p:cNvSpPr>
              <p:nvPr/>
            </p:nvSpPr>
            <p:spPr bwMode="auto">
              <a:xfrm>
                <a:off x="1567562" y="5765172"/>
                <a:ext cx="1528345" cy="1092829"/>
              </a:xfrm>
              <a:custGeom>
                <a:avLst/>
                <a:gdLst>
                  <a:gd name="connsiteX0" fmla="*/ 833236 w 1528345"/>
                  <a:gd name="connsiteY0" fmla="*/ 329 h 1092829"/>
                  <a:gd name="connsiteX1" fmla="*/ 876002 w 1528345"/>
                  <a:gd name="connsiteY1" fmla="*/ 47753 h 1092829"/>
                  <a:gd name="connsiteX2" fmla="*/ 1394836 w 1528345"/>
                  <a:gd name="connsiteY2" fmla="*/ 799020 h 1092829"/>
                  <a:gd name="connsiteX3" fmla="*/ 1428673 w 1528345"/>
                  <a:gd name="connsiteY3" fmla="*/ 851609 h 1092829"/>
                  <a:gd name="connsiteX4" fmla="*/ 1518905 w 1528345"/>
                  <a:gd name="connsiteY4" fmla="*/ 979324 h 1092829"/>
                  <a:gd name="connsiteX5" fmla="*/ 1500107 w 1528345"/>
                  <a:gd name="connsiteY5" fmla="*/ 1031913 h 1092829"/>
                  <a:gd name="connsiteX6" fmla="*/ 1411935 w 1528345"/>
                  <a:gd name="connsiteY6" fmla="*/ 1092829 h 1092829"/>
                  <a:gd name="connsiteX7" fmla="*/ 340712 w 1528345"/>
                  <a:gd name="connsiteY7" fmla="*/ 1092829 h 1092829"/>
                  <a:gd name="connsiteX8" fmla="*/ 240619 w 1528345"/>
                  <a:gd name="connsiteY8" fmla="*/ 949274 h 1092829"/>
                  <a:gd name="connsiteX9" fmla="*/ 3760 w 1528345"/>
                  <a:gd name="connsiteY9" fmla="*/ 603691 h 1092829"/>
                  <a:gd name="connsiteX10" fmla="*/ 0 w 1528345"/>
                  <a:gd name="connsiteY10" fmla="*/ 592422 h 1092829"/>
                  <a:gd name="connsiteX11" fmla="*/ 22558 w 1528345"/>
                  <a:gd name="connsiteY11" fmla="*/ 554858 h 1092829"/>
                  <a:gd name="connsiteX12" fmla="*/ 421083 w 1528345"/>
                  <a:gd name="connsiteY12" fmla="*/ 280646 h 1092829"/>
                  <a:gd name="connsiteX13" fmla="*/ 774491 w 1528345"/>
                  <a:gd name="connsiteY13" fmla="*/ 36484 h 1092829"/>
                  <a:gd name="connsiteX14" fmla="*/ 782011 w 1528345"/>
                  <a:gd name="connsiteY14" fmla="*/ 28971 h 1092829"/>
                  <a:gd name="connsiteX15" fmla="*/ 833236 w 1528345"/>
                  <a:gd name="connsiteY15" fmla="*/ 329 h 1092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28345" h="1092829">
                    <a:moveTo>
                      <a:pt x="833236" y="329"/>
                    </a:moveTo>
                    <a:cubicBezTo>
                      <a:pt x="844985" y="2677"/>
                      <a:pt x="855324" y="17702"/>
                      <a:pt x="876002" y="47753"/>
                    </a:cubicBezTo>
                    <a:cubicBezTo>
                      <a:pt x="1048947" y="299427"/>
                      <a:pt x="1221892" y="547346"/>
                      <a:pt x="1394836" y="799020"/>
                    </a:cubicBezTo>
                    <a:cubicBezTo>
                      <a:pt x="1406115" y="817802"/>
                      <a:pt x="1417394" y="832827"/>
                      <a:pt x="1428673" y="851609"/>
                    </a:cubicBezTo>
                    <a:cubicBezTo>
                      <a:pt x="1458751" y="892929"/>
                      <a:pt x="1488828" y="938005"/>
                      <a:pt x="1518905" y="979324"/>
                    </a:cubicBezTo>
                    <a:cubicBezTo>
                      <a:pt x="1541463" y="1005619"/>
                      <a:pt x="1518905" y="1016888"/>
                      <a:pt x="1500107" y="1031913"/>
                    </a:cubicBezTo>
                    <a:lnTo>
                      <a:pt x="1411935" y="1092829"/>
                    </a:lnTo>
                    <a:lnTo>
                      <a:pt x="340712" y="1092829"/>
                    </a:lnTo>
                    <a:lnTo>
                      <a:pt x="240619" y="949274"/>
                    </a:lnTo>
                    <a:cubicBezTo>
                      <a:pt x="161666" y="836584"/>
                      <a:pt x="82713" y="720137"/>
                      <a:pt x="3760" y="603691"/>
                    </a:cubicBezTo>
                    <a:cubicBezTo>
                      <a:pt x="0" y="599934"/>
                      <a:pt x="0" y="596178"/>
                      <a:pt x="0" y="592422"/>
                    </a:cubicBezTo>
                    <a:cubicBezTo>
                      <a:pt x="0" y="573640"/>
                      <a:pt x="11279" y="566127"/>
                      <a:pt x="22558" y="554858"/>
                    </a:cubicBezTo>
                    <a:cubicBezTo>
                      <a:pt x="157906" y="464706"/>
                      <a:pt x="289494" y="370798"/>
                      <a:pt x="421083" y="280646"/>
                    </a:cubicBezTo>
                    <a:cubicBezTo>
                      <a:pt x="537632" y="198006"/>
                      <a:pt x="654182" y="119123"/>
                      <a:pt x="774491" y="36484"/>
                    </a:cubicBezTo>
                    <a:cubicBezTo>
                      <a:pt x="778251" y="36484"/>
                      <a:pt x="778251" y="32727"/>
                      <a:pt x="782011" y="28971"/>
                    </a:cubicBezTo>
                    <a:cubicBezTo>
                      <a:pt x="808328" y="8311"/>
                      <a:pt x="821487" y="-2019"/>
                      <a:pt x="833236" y="329"/>
                    </a:cubicBezTo>
                    <a:close/>
                  </a:path>
                </a:pathLst>
              </a:custGeom>
              <a:solidFill>
                <a:srgbClr val="E54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574" name="任意多边形 573"/>
              <p:cNvSpPr/>
              <p:nvPr/>
            </p:nvSpPr>
            <p:spPr>
              <a:xfrm rot="3373233">
                <a:off x="192731" y="4952252"/>
                <a:ext cx="1262464" cy="2242236"/>
              </a:xfrm>
              <a:custGeom>
                <a:avLst/>
                <a:gdLst>
                  <a:gd name="connsiteX0" fmla="*/ 0 w 1262464"/>
                  <a:gd name="connsiteY0" fmla="*/ 0 h 2242236"/>
                  <a:gd name="connsiteX1" fmla="*/ 1262464 w 1262464"/>
                  <a:gd name="connsiteY1" fmla="*/ 0 h 2242236"/>
                  <a:gd name="connsiteX2" fmla="*/ 1262464 w 1262464"/>
                  <a:gd name="connsiteY2" fmla="*/ 1588674 h 2242236"/>
                  <a:gd name="connsiteX3" fmla="*/ 825282 w 1262464"/>
                  <a:gd name="connsiteY3" fmla="*/ 2242236 h 2242236"/>
                  <a:gd name="connsiteX4" fmla="*/ 0 w 1262464"/>
                  <a:gd name="connsiteY4" fmla="*/ 1690186 h 224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464" h="2242236">
                    <a:moveTo>
                      <a:pt x="0" y="0"/>
                    </a:moveTo>
                    <a:lnTo>
                      <a:pt x="1262464" y="0"/>
                    </a:lnTo>
                    <a:lnTo>
                      <a:pt x="1262464" y="1588674"/>
                    </a:lnTo>
                    <a:lnTo>
                      <a:pt x="825282" y="2242236"/>
                    </a:lnTo>
                    <a:lnTo>
                      <a:pt x="0" y="1690186"/>
                    </a:lnTo>
                    <a:close/>
                  </a:path>
                </a:pathLst>
              </a:custGeom>
              <a:solidFill>
                <a:srgbClr val="F9635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0" name="任意多边形 569"/>
              <p:cNvSpPr/>
              <p:nvPr/>
            </p:nvSpPr>
            <p:spPr>
              <a:xfrm rot="3373233">
                <a:off x="1041573" y="6364888"/>
                <a:ext cx="659707" cy="986224"/>
              </a:xfrm>
              <a:custGeom>
                <a:avLst/>
                <a:gdLst>
                  <a:gd name="connsiteX0" fmla="*/ 0 w 659707"/>
                  <a:gd name="connsiteY0" fmla="*/ 0 h 986224"/>
                  <a:gd name="connsiteX1" fmla="*/ 659707 w 659707"/>
                  <a:gd name="connsiteY1" fmla="*/ 0 h 986224"/>
                  <a:gd name="connsiteX2" fmla="*/ 0 w 659707"/>
                  <a:gd name="connsiteY2" fmla="*/ 986224 h 986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9707" h="986224">
                    <a:moveTo>
                      <a:pt x="0" y="0"/>
                    </a:moveTo>
                    <a:lnTo>
                      <a:pt x="659707" y="0"/>
                    </a:lnTo>
                    <a:lnTo>
                      <a:pt x="0" y="986224"/>
                    </a:lnTo>
                    <a:close/>
                  </a:path>
                </a:pathLst>
              </a:custGeom>
              <a:solidFill>
                <a:srgbClr val="E5413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63" name="矩形 62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打开方式不对</a:t>
            </a:r>
          </a:p>
        </p:txBody>
      </p:sp>
      <p:pic>
        <p:nvPicPr>
          <p:cNvPr id="4" name="弹出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462938" y="-96746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5965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000"/>
    </mc:Choice>
    <mc:Fallback xmlns="">
      <p:transition advClick="0" advTm="1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7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6" presetClass="emph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35" dur="300" fill="hold"/>
                                        <p:tgtEl>
                                          <p:spTgt spid="38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xit" presetSubtype="32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36" grpId="0" animBg="1"/>
      <p:bldP spid="36" grpId="1" animBg="1"/>
      <p:bldP spid="37" grpId="0" animBg="1"/>
      <p:bldP spid="37" grpId="1" animBg="1"/>
      <p:bldP spid="6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/>
          <p:cNvGrpSpPr/>
          <p:nvPr/>
        </p:nvGrpSpPr>
        <p:grpSpPr>
          <a:xfrm>
            <a:off x="-467702" y="-431199"/>
            <a:ext cx="13097852" cy="10756299"/>
            <a:chOff x="3985234" y="1396032"/>
            <a:chExt cx="4058629" cy="3367141"/>
          </a:xfrm>
        </p:grpSpPr>
        <p:grpSp>
          <p:nvGrpSpPr>
            <p:cNvPr id="37" name="组合 36"/>
            <p:cNvGrpSpPr/>
            <p:nvPr/>
          </p:nvGrpSpPr>
          <p:grpSpPr>
            <a:xfrm>
              <a:off x="3985234" y="1396032"/>
              <a:ext cx="4058629" cy="3367141"/>
              <a:chOff x="8148857" y="1479179"/>
              <a:chExt cx="4057650" cy="3332164"/>
            </a:xfrm>
          </p:grpSpPr>
          <p:sp>
            <p:nvSpPr>
              <p:cNvPr id="50" name="Freeform 86"/>
              <p:cNvSpPr>
                <a:spLocks/>
              </p:cNvSpPr>
              <p:nvPr/>
            </p:nvSpPr>
            <p:spPr bwMode="auto">
              <a:xfrm>
                <a:off x="9693494" y="4176342"/>
                <a:ext cx="973138" cy="579438"/>
              </a:xfrm>
              <a:custGeom>
                <a:avLst/>
                <a:gdLst>
                  <a:gd name="T0" fmla="*/ 613 w 613"/>
                  <a:gd name="T1" fmla="*/ 365 h 365"/>
                  <a:gd name="T2" fmla="*/ 0 w 613"/>
                  <a:gd name="T3" fmla="*/ 365 h 365"/>
                  <a:gd name="T4" fmla="*/ 45 w 613"/>
                  <a:gd name="T5" fmla="*/ 0 h 365"/>
                  <a:gd name="T6" fmla="*/ 568 w 613"/>
                  <a:gd name="T7" fmla="*/ 0 h 365"/>
                  <a:gd name="T8" fmla="*/ 613 w 613"/>
                  <a:gd name="T9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3" h="365">
                    <a:moveTo>
                      <a:pt x="613" y="365"/>
                    </a:moveTo>
                    <a:lnTo>
                      <a:pt x="0" y="365"/>
                    </a:lnTo>
                    <a:lnTo>
                      <a:pt x="45" y="0"/>
                    </a:lnTo>
                    <a:lnTo>
                      <a:pt x="568" y="0"/>
                    </a:lnTo>
                    <a:lnTo>
                      <a:pt x="613" y="365"/>
                    </a:ln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任意多边形 51"/>
              <p:cNvSpPr>
                <a:spLocks/>
              </p:cNvSpPr>
              <p:nvPr/>
            </p:nvSpPr>
            <p:spPr bwMode="auto">
              <a:xfrm>
                <a:off x="8148857" y="1479179"/>
                <a:ext cx="4057650" cy="2398713"/>
              </a:xfrm>
              <a:custGeom>
                <a:avLst/>
                <a:gdLst>
                  <a:gd name="connsiteX0" fmla="*/ 147021 w 4057650"/>
                  <a:gd name="connsiteY0" fmla="*/ 147638 h 2398713"/>
                  <a:gd name="connsiteX1" fmla="*/ 147021 w 4057650"/>
                  <a:gd name="connsiteY1" fmla="*/ 1090613 h 2398713"/>
                  <a:gd name="connsiteX2" fmla="*/ 147021 w 4057650"/>
                  <a:gd name="connsiteY2" fmla="*/ 2251076 h 2398713"/>
                  <a:gd name="connsiteX3" fmla="*/ 2031384 w 4057650"/>
                  <a:gd name="connsiteY3" fmla="*/ 2251076 h 2398713"/>
                  <a:gd name="connsiteX4" fmla="*/ 3915746 w 4057650"/>
                  <a:gd name="connsiteY4" fmla="*/ 2251076 h 2398713"/>
                  <a:gd name="connsiteX5" fmla="*/ 3915746 w 4057650"/>
                  <a:gd name="connsiteY5" fmla="*/ 1090613 h 2398713"/>
                  <a:gd name="connsiteX6" fmla="*/ 3915746 w 4057650"/>
                  <a:gd name="connsiteY6" fmla="*/ 147638 h 2398713"/>
                  <a:gd name="connsiteX7" fmla="*/ 2031384 w 4057650"/>
                  <a:gd name="connsiteY7" fmla="*/ 147638 h 2398713"/>
                  <a:gd name="connsiteX8" fmla="*/ 146906 w 4057650"/>
                  <a:gd name="connsiteY8" fmla="*/ 0 h 2398713"/>
                  <a:gd name="connsiteX9" fmla="*/ 3915810 w 4057650"/>
                  <a:gd name="connsiteY9" fmla="*/ 0 h 2398713"/>
                  <a:gd name="connsiteX10" fmla="*/ 4057650 w 4057650"/>
                  <a:gd name="connsiteY10" fmla="*/ 147067 h 2398713"/>
                  <a:gd name="connsiteX11" fmla="*/ 4057650 w 4057650"/>
                  <a:gd name="connsiteY11" fmla="*/ 2398713 h 2398713"/>
                  <a:gd name="connsiteX12" fmla="*/ 0 w 4057650"/>
                  <a:gd name="connsiteY12" fmla="*/ 2398713 h 2398713"/>
                  <a:gd name="connsiteX13" fmla="*/ 0 w 4057650"/>
                  <a:gd name="connsiteY13" fmla="*/ 147067 h 2398713"/>
                  <a:gd name="connsiteX14" fmla="*/ 146906 w 4057650"/>
                  <a:gd name="connsiteY14" fmla="*/ 0 h 239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57650" h="2398713">
                    <a:moveTo>
                      <a:pt x="147021" y="147638"/>
                    </a:moveTo>
                    <a:lnTo>
                      <a:pt x="147021" y="1090613"/>
                    </a:lnTo>
                    <a:lnTo>
                      <a:pt x="147021" y="2251076"/>
                    </a:lnTo>
                    <a:lnTo>
                      <a:pt x="2031384" y="2251076"/>
                    </a:lnTo>
                    <a:lnTo>
                      <a:pt x="3915746" y="2251076"/>
                    </a:lnTo>
                    <a:lnTo>
                      <a:pt x="3915746" y="1090613"/>
                    </a:lnTo>
                    <a:lnTo>
                      <a:pt x="3915746" y="147638"/>
                    </a:lnTo>
                    <a:lnTo>
                      <a:pt x="2031384" y="147638"/>
                    </a:lnTo>
                    <a:close/>
                    <a:moveTo>
                      <a:pt x="146906" y="0"/>
                    </a:moveTo>
                    <a:cubicBezTo>
                      <a:pt x="146906" y="0"/>
                      <a:pt x="146906" y="0"/>
                      <a:pt x="3915810" y="0"/>
                    </a:cubicBezTo>
                    <a:cubicBezTo>
                      <a:pt x="3991796" y="0"/>
                      <a:pt x="4057650" y="65927"/>
                      <a:pt x="4057650" y="147067"/>
                    </a:cubicBezTo>
                    <a:cubicBezTo>
                      <a:pt x="4057650" y="147067"/>
                      <a:pt x="4057650" y="147067"/>
                      <a:pt x="4057650" y="2398713"/>
                    </a:cubicBezTo>
                    <a:cubicBezTo>
                      <a:pt x="4057650" y="2398713"/>
                      <a:pt x="4057650" y="2398713"/>
                      <a:pt x="0" y="2398713"/>
                    </a:cubicBezTo>
                    <a:cubicBezTo>
                      <a:pt x="0" y="2398713"/>
                      <a:pt x="0" y="2398713"/>
                      <a:pt x="0" y="147067"/>
                    </a:cubicBezTo>
                    <a:cubicBezTo>
                      <a:pt x="0" y="65927"/>
                      <a:pt x="65855" y="0"/>
                      <a:pt x="146906" y="0"/>
                    </a:cubicBez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dirty="0"/>
              </a:p>
            </p:txBody>
          </p:sp>
          <p:sp>
            <p:nvSpPr>
              <p:cNvPr id="53" name="Freeform 89"/>
              <p:cNvSpPr>
                <a:spLocks/>
              </p:cNvSpPr>
              <p:nvPr/>
            </p:nvSpPr>
            <p:spPr bwMode="auto">
              <a:xfrm>
                <a:off x="8148857" y="3877892"/>
                <a:ext cx="4057650" cy="298450"/>
              </a:xfrm>
              <a:custGeom>
                <a:avLst/>
                <a:gdLst>
                  <a:gd name="T0" fmla="*/ 0 w 801"/>
                  <a:gd name="T1" fmla="*/ 30 h 59"/>
                  <a:gd name="T2" fmla="*/ 29 w 801"/>
                  <a:gd name="T3" fmla="*/ 59 h 59"/>
                  <a:gd name="T4" fmla="*/ 773 w 801"/>
                  <a:gd name="T5" fmla="*/ 59 h 59"/>
                  <a:gd name="T6" fmla="*/ 801 w 801"/>
                  <a:gd name="T7" fmla="*/ 30 h 59"/>
                  <a:gd name="T8" fmla="*/ 801 w 801"/>
                  <a:gd name="T9" fmla="*/ 0 h 59"/>
                  <a:gd name="T10" fmla="*/ 0 w 801"/>
                  <a:gd name="T11" fmla="*/ 0 h 59"/>
                  <a:gd name="T12" fmla="*/ 0 w 801"/>
                  <a:gd name="T13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1" h="59">
                    <a:moveTo>
                      <a:pt x="0" y="30"/>
                    </a:moveTo>
                    <a:cubicBezTo>
                      <a:pt x="0" y="46"/>
                      <a:pt x="13" y="59"/>
                      <a:pt x="29" y="59"/>
                    </a:cubicBezTo>
                    <a:cubicBezTo>
                      <a:pt x="773" y="59"/>
                      <a:pt x="773" y="59"/>
                      <a:pt x="773" y="59"/>
                    </a:cubicBezTo>
                    <a:cubicBezTo>
                      <a:pt x="788" y="59"/>
                      <a:pt x="801" y="46"/>
                      <a:pt x="801" y="30"/>
                    </a:cubicBezTo>
                    <a:cubicBezTo>
                      <a:pt x="801" y="0"/>
                      <a:pt x="801" y="0"/>
                      <a:pt x="8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solidFill>
                <a:srgbClr val="2EBDC3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03"/>
              <p:cNvSpPr>
                <a:spLocks/>
              </p:cNvSpPr>
              <p:nvPr/>
            </p:nvSpPr>
            <p:spPr bwMode="auto">
              <a:xfrm>
                <a:off x="9972894" y="3974730"/>
                <a:ext cx="415925" cy="85725"/>
              </a:xfrm>
              <a:custGeom>
                <a:avLst/>
                <a:gdLst>
                  <a:gd name="T0" fmla="*/ 74 w 82"/>
                  <a:gd name="T1" fmla="*/ 17 h 17"/>
                  <a:gd name="T2" fmla="*/ 8 w 82"/>
                  <a:gd name="T3" fmla="*/ 17 h 17"/>
                  <a:gd name="T4" fmla="*/ 0 w 82"/>
                  <a:gd name="T5" fmla="*/ 8 h 17"/>
                  <a:gd name="T6" fmla="*/ 8 w 82"/>
                  <a:gd name="T7" fmla="*/ 0 h 17"/>
                  <a:gd name="T8" fmla="*/ 74 w 82"/>
                  <a:gd name="T9" fmla="*/ 0 h 17"/>
                  <a:gd name="T10" fmla="*/ 82 w 82"/>
                  <a:gd name="T11" fmla="*/ 8 h 17"/>
                  <a:gd name="T12" fmla="*/ 74 w 82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7">
                    <a:moveTo>
                      <a:pt x="74" y="17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3" y="17"/>
                      <a:pt x="0" y="13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8" y="0"/>
                      <a:pt x="82" y="3"/>
                      <a:pt x="82" y="8"/>
                    </a:cubicBezTo>
                    <a:cubicBezTo>
                      <a:pt x="82" y="13"/>
                      <a:pt x="78" y="17"/>
                      <a:pt x="74" y="17"/>
                    </a:cubicBezTo>
                    <a:close/>
                  </a:path>
                </a:pathLst>
              </a:custGeom>
              <a:solidFill>
                <a:srgbClr val="3C5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04"/>
              <p:cNvSpPr>
                <a:spLocks/>
              </p:cNvSpPr>
              <p:nvPr/>
            </p:nvSpPr>
            <p:spPr bwMode="auto">
              <a:xfrm>
                <a:off x="9693494" y="4176342"/>
                <a:ext cx="901700" cy="579438"/>
              </a:xfrm>
              <a:custGeom>
                <a:avLst/>
                <a:gdLst>
                  <a:gd name="T0" fmla="*/ 568 w 568"/>
                  <a:gd name="T1" fmla="*/ 0 h 365"/>
                  <a:gd name="T2" fmla="*/ 45 w 568"/>
                  <a:gd name="T3" fmla="*/ 0 h 365"/>
                  <a:gd name="T4" fmla="*/ 0 w 568"/>
                  <a:gd name="T5" fmla="*/ 365 h 365"/>
                  <a:gd name="T6" fmla="*/ 568 w 568"/>
                  <a:gd name="T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8" h="365">
                    <a:moveTo>
                      <a:pt x="568" y="0"/>
                    </a:moveTo>
                    <a:lnTo>
                      <a:pt x="45" y="0"/>
                    </a:lnTo>
                    <a:lnTo>
                      <a:pt x="0" y="365"/>
                    </a:ln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314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06"/>
              <p:cNvSpPr>
                <a:spLocks/>
              </p:cNvSpPr>
              <p:nvPr/>
            </p:nvSpPr>
            <p:spPr bwMode="auto">
              <a:xfrm>
                <a:off x="9577607" y="4724030"/>
                <a:ext cx="1204913" cy="87313"/>
              </a:xfrm>
              <a:custGeom>
                <a:avLst/>
                <a:gdLst>
                  <a:gd name="T0" fmla="*/ 232 w 238"/>
                  <a:gd name="T1" fmla="*/ 17 h 17"/>
                  <a:gd name="T2" fmla="*/ 5 w 238"/>
                  <a:gd name="T3" fmla="*/ 17 h 17"/>
                  <a:gd name="T4" fmla="*/ 0 w 238"/>
                  <a:gd name="T5" fmla="*/ 9 h 17"/>
                  <a:gd name="T6" fmla="*/ 5 w 238"/>
                  <a:gd name="T7" fmla="*/ 0 h 17"/>
                  <a:gd name="T8" fmla="*/ 232 w 238"/>
                  <a:gd name="T9" fmla="*/ 0 h 17"/>
                  <a:gd name="T10" fmla="*/ 238 w 238"/>
                  <a:gd name="T11" fmla="*/ 9 h 17"/>
                  <a:gd name="T12" fmla="*/ 232 w 238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7">
                    <a:moveTo>
                      <a:pt x="232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2" y="17"/>
                      <a:pt x="0" y="13"/>
                      <a:pt x="0" y="9"/>
                    </a:cubicBezTo>
                    <a:cubicBezTo>
                      <a:pt x="0" y="4"/>
                      <a:pt x="2" y="0"/>
                      <a:pt x="5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235" y="0"/>
                      <a:pt x="238" y="4"/>
                      <a:pt x="238" y="9"/>
                    </a:cubicBezTo>
                    <a:cubicBezTo>
                      <a:pt x="238" y="13"/>
                      <a:pt x="235" y="17"/>
                      <a:pt x="232" y="17"/>
                    </a:cubicBezTo>
                    <a:close/>
                  </a:path>
                </a:pathLst>
              </a:custGeom>
              <a:solidFill>
                <a:srgbClr val="2EBDC3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0" name="Freeform 90"/>
            <p:cNvSpPr>
              <a:spLocks/>
            </p:cNvSpPr>
            <p:nvPr/>
          </p:nvSpPr>
          <p:spPr bwMode="auto">
            <a:xfrm>
              <a:off x="4133850" y="1543050"/>
              <a:ext cx="3768725" cy="2135188"/>
            </a:xfrm>
            <a:custGeom>
              <a:avLst/>
              <a:gdLst>
                <a:gd name="T0" fmla="*/ 0 w 2374"/>
                <a:gd name="T1" fmla="*/ 1325 h 1325"/>
                <a:gd name="T2" fmla="*/ 0 w 2374"/>
                <a:gd name="T3" fmla="*/ 594 h 1325"/>
                <a:gd name="T4" fmla="*/ 0 w 2374"/>
                <a:gd name="T5" fmla="*/ 0 h 1325"/>
                <a:gd name="T6" fmla="*/ 1187 w 2374"/>
                <a:gd name="T7" fmla="*/ 0 h 1325"/>
                <a:gd name="T8" fmla="*/ 2374 w 2374"/>
                <a:gd name="T9" fmla="*/ 0 h 1325"/>
                <a:gd name="T10" fmla="*/ 2374 w 2374"/>
                <a:gd name="T11" fmla="*/ 594 h 1325"/>
                <a:gd name="T12" fmla="*/ 2374 w 2374"/>
                <a:gd name="T13" fmla="*/ 1325 h 1325"/>
                <a:gd name="T14" fmla="*/ 1187 w 2374"/>
                <a:gd name="T15" fmla="*/ 1325 h 1325"/>
                <a:gd name="T16" fmla="*/ 0 w 2374"/>
                <a:gd name="T17" fmla="*/ 1325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4" h="1325">
                  <a:moveTo>
                    <a:pt x="0" y="1325"/>
                  </a:moveTo>
                  <a:lnTo>
                    <a:pt x="0" y="594"/>
                  </a:lnTo>
                  <a:lnTo>
                    <a:pt x="0" y="0"/>
                  </a:lnTo>
                  <a:lnTo>
                    <a:pt x="1187" y="0"/>
                  </a:lnTo>
                  <a:lnTo>
                    <a:pt x="2374" y="0"/>
                  </a:lnTo>
                  <a:lnTo>
                    <a:pt x="2374" y="594"/>
                  </a:lnTo>
                  <a:lnTo>
                    <a:pt x="2374" y="1325"/>
                  </a:lnTo>
                  <a:lnTo>
                    <a:pt x="1187" y="1325"/>
                  </a:lnTo>
                  <a:lnTo>
                    <a:pt x="0" y="1325"/>
                  </a:lnTo>
                  <a:close/>
                </a:path>
              </a:pathLst>
            </a:custGeom>
            <a:solidFill>
              <a:srgbClr val="F2C2C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 rotWithShape="1">
            <a:blip r:embed="rId5"/>
            <a:srcRect l="2968" t="1435" r="2112" b="5849"/>
            <a:stretch/>
          </p:blipFill>
          <p:spPr>
            <a:xfrm>
              <a:off x="4232909" y="1571625"/>
              <a:ext cx="3600451" cy="1985963"/>
            </a:xfrm>
            <a:prstGeom prst="rect">
              <a:avLst/>
            </a:prstGeom>
          </p:spPr>
        </p:pic>
      </p:grpSp>
      <p:sp>
        <p:nvSpPr>
          <p:cNvPr id="57" name="矩形 56"/>
          <p:cNvSpPr/>
          <p:nvPr/>
        </p:nvSpPr>
        <p:spPr>
          <a:xfrm>
            <a:off x="-6304016" y="0"/>
            <a:ext cx="6096000" cy="6858000"/>
          </a:xfrm>
          <a:prstGeom prst="rect">
            <a:avLst/>
          </a:prstGeom>
          <a:solidFill>
            <a:srgbClr val="87CC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矩形 57"/>
          <p:cNvSpPr/>
          <p:nvPr/>
        </p:nvSpPr>
        <p:spPr>
          <a:xfrm>
            <a:off x="12438515" y="0"/>
            <a:ext cx="6096000" cy="6858000"/>
          </a:xfrm>
          <a:prstGeom prst="rect">
            <a:avLst/>
          </a:prstGeom>
          <a:solidFill>
            <a:srgbClr val="19B6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5" name="图片 34"/>
          <p:cNvPicPr>
            <a:picLocks noChangeAspect="1"/>
          </p:cNvPicPr>
          <p:nvPr/>
        </p:nvPicPr>
        <p:blipFill rotWithShape="1">
          <a:blip r:embed="rId6"/>
          <a:srcRect b="20019"/>
          <a:stretch/>
        </p:blipFill>
        <p:spPr>
          <a:xfrm>
            <a:off x="1081594" y="3612417"/>
            <a:ext cx="1812893" cy="2216883"/>
          </a:xfrm>
          <a:prstGeom prst="rect">
            <a:avLst/>
          </a:prstGeom>
        </p:spPr>
      </p:pic>
      <p:pic>
        <p:nvPicPr>
          <p:cNvPr id="39" name="图片 38"/>
          <p:cNvPicPr>
            <a:picLocks noChangeAspect="1"/>
          </p:cNvPicPr>
          <p:nvPr/>
        </p:nvPicPr>
        <p:blipFill rotWithShape="1">
          <a:blip r:embed="rId7"/>
          <a:srcRect b="21846"/>
          <a:stretch/>
        </p:blipFill>
        <p:spPr>
          <a:xfrm>
            <a:off x="3099748" y="3609109"/>
            <a:ext cx="1840552" cy="2196735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023432" y="3477076"/>
            <a:ext cx="2251964" cy="2377624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 rotWithShape="1">
          <a:blip r:embed="rId9"/>
          <a:srcRect b="23145"/>
          <a:stretch/>
        </p:blipFill>
        <p:spPr>
          <a:xfrm>
            <a:off x="7246031" y="3615313"/>
            <a:ext cx="1840348" cy="2163187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 rotWithShape="1">
          <a:blip r:embed="rId10"/>
          <a:srcRect b="21426"/>
          <a:stretch/>
        </p:blipFill>
        <p:spPr>
          <a:xfrm>
            <a:off x="9336942" y="3619196"/>
            <a:ext cx="1757954" cy="214660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988040" y="1655483"/>
            <a:ext cx="1924556" cy="1483298"/>
            <a:chOff x="1988040" y="1655483"/>
            <a:chExt cx="1924556" cy="1483298"/>
          </a:xfrm>
        </p:grpSpPr>
        <p:sp>
          <p:nvSpPr>
            <p:cNvPr id="3" name="椭圆形标注 2"/>
            <p:cNvSpPr/>
            <p:nvPr/>
          </p:nvSpPr>
          <p:spPr>
            <a:xfrm>
              <a:off x="1988040" y="1655483"/>
              <a:ext cx="1924556" cy="1483298"/>
            </a:xfrm>
            <a:prstGeom prst="wedgeEllipseCallout">
              <a:avLst/>
            </a:prstGeom>
            <a:solidFill>
              <a:srgbClr val="BDE4F9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2633042" y="2259785"/>
              <a:ext cx="636623" cy="311224"/>
            </a:xfrm>
            <a:custGeom>
              <a:avLst/>
              <a:gdLst/>
              <a:ahLst/>
              <a:cxnLst/>
              <a:rect l="l" t="t" r="r" b="b"/>
              <a:pathLst>
                <a:path w="636623" h="311224">
                  <a:moveTo>
                    <a:pt x="515521" y="223823"/>
                  </a:moveTo>
                  <a:cubicBezTo>
                    <a:pt x="509882" y="223823"/>
                    <a:pt x="504537" y="224645"/>
                    <a:pt x="499486" y="226290"/>
                  </a:cubicBezTo>
                  <a:cubicBezTo>
                    <a:pt x="494434" y="227935"/>
                    <a:pt x="490088" y="230108"/>
                    <a:pt x="486446" y="232810"/>
                  </a:cubicBezTo>
                  <a:cubicBezTo>
                    <a:pt x="482804" y="235512"/>
                    <a:pt x="479867" y="238742"/>
                    <a:pt x="477635" y="242501"/>
                  </a:cubicBezTo>
                  <a:cubicBezTo>
                    <a:pt x="475403" y="246261"/>
                    <a:pt x="474287" y="250255"/>
                    <a:pt x="474287" y="254484"/>
                  </a:cubicBezTo>
                  <a:cubicBezTo>
                    <a:pt x="474287" y="258713"/>
                    <a:pt x="475345" y="262707"/>
                    <a:pt x="477459" y="266466"/>
                  </a:cubicBezTo>
                  <a:cubicBezTo>
                    <a:pt x="479574" y="270226"/>
                    <a:pt x="482511" y="273515"/>
                    <a:pt x="486270" y="276334"/>
                  </a:cubicBezTo>
                  <a:cubicBezTo>
                    <a:pt x="490029" y="279154"/>
                    <a:pt x="494434" y="281386"/>
                    <a:pt x="499486" y="283030"/>
                  </a:cubicBezTo>
                  <a:cubicBezTo>
                    <a:pt x="504537" y="284675"/>
                    <a:pt x="509882" y="285497"/>
                    <a:pt x="515521" y="285497"/>
                  </a:cubicBezTo>
                  <a:cubicBezTo>
                    <a:pt x="521160" y="285497"/>
                    <a:pt x="526446" y="284675"/>
                    <a:pt x="531380" y="283030"/>
                  </a:cubicBezTo>
                  <a:cubicBezTo>
                    <a:pt x="536314" y="281386"/>
                    <a:pt x="540661" y="279154"/>
                    <a:pt x="544420" y="276334"/>
                  </a:cubicBezTo>
                  <a:cubicBezTo>
                    <a:pt x="548179" y="273515"/>
                    <a:pt x="551116" y="270226"/>
                    <a:pt x="553230" y="266466"/>
                  </a:cubicBezTo>
                  <a:cubicBezTo>
                    <a:pt x="555345" y="262707"/>
                    <a:pt x="556402" y="258713"/>
                    <a:pt x="556402" y="254484"/>
                  </a:cubicBezTo>
                  <a:cubicBezTo>
                    <a:pt x="556402" y="250255"/>
                    <a:pt x="555345" y="246261"/>
                    <a:pt x="553230" y="242501"/>
                  </a:cubicBezTo>
                  <a:cubicBezTo>
                    <a:pt x="551116" y="238742"/>
                    <a:pt x="548179" y="235453"/>
                    <a:pt x="544420" y="232634"/>
                  </a:cubicBezTo>
                  <a:cubicBezTo>
                    <a:pt x="540661" y="229814"/>
                    <a:pt x="536314" y="227641"/>
                    <a:pt x="531380" y="226114"/>
                  </a:cubicBezTo>
                  <a:cubicBezTo>
                    <a:pt x="526446" y="224587"/>
                    <a:pt x="521160" y="223823"/>
                    <a:pt x="515521" y="223823"/>
                  </a:cubicBezTo>
                  <a:close/>
                  <a:moveTo>
                    <a:pt x="192347" y="165320"/>
                  </a:moveTo>
                  <a:cubicBezTo>
                    <a:pt x="200805" y="165790"/>
                    <a:pt x="209734" y="167259"/>
                    <a:pt x="219132" y="169726"/>
                  </a:cubicBezTo>
                  <a:cubicBezTo>
                    <a:pt x="228530" y="172193"/>
                    <a:pt x="236988" y="176598"/>
                    <a:pt x="244506" y="182942"/>
                  </a:cubicBezTo>
                  <a:cubicBezTo>
                    <a:pt x="258838" y="195159"/>
                    <a:pt x="265652" y="211958"/>
                    <a:pt x="264947" y="233338"/>
                  </a:cubicBezTo>
                  <a:cubicBezTo>
                    <a:pt x="264947" y="240622"/>
                    <a:pt x="264066" y="247083"/>
                    <a:pt x="262304" y="252722"/>
                  </a:cubicBezTo>
                  <a:cubicBezTo>
                    <a:pt x="260541" y="258361"/>
                    <a:pt x="258309" y="263236"/>
                    <a:pt x="255608" y="267347"/>
                  </a:cubicBezTo>
                  <a:cubicBezTo>
                    <a:pt x="252906" y="271459"/>
                    <a:pt x="249969" y="274925"/>
                    <a:pt x="246797" y="277744"/>
                  </a:cubicBezTo>
                  <a:cubicBezTo>
                    <a:pt x="243625" y="280563"/>
                    <a:pt x="240512" y="282913"/>
                    <a:pt x="237458" y="284792"/>
                  </a:cubicBezTo>
                  <a:cubicBezTo>
                    <a:pt x="232524" y="287847"/>
                    <a:pt x="227296" y="290079"/>
                    <a:pt x="221775" y="291489"/>
                  </a:cubicBezTo>
                  <a:cubicBezTo>
                    <a:pt x="216253" y="292898"/>
                    <a:pt x="211261" y="293603"/>
                    <a:pt x="206797" y="293603"/>
                  </a:cubicBezTo>
                  <a:cubicBezTo>
                    <a:pt x="202803" y="293603"/>
                    <a:pt x="199631" y="293016"/>
                    <a:pt x="197281" y="291841"/>
                  </a:cubicBezTo>
                  <a:cubicBezTo>
                    <a:pt x="193992" y="290196"/>
                    <a:pt x="191819" y="287729"/>
                    <a:pt x="190761" y="284440"/>
                  </a:cubicBezTo>
                  <a:cubicBezTo>
                    <a:pt x="189704" y="281151"/>
                    <a:pt x="189998" y="277861"/>
                    <a:pt x="191642" y="274572"/>
                  </a:cubicBezTo>
                  <a:cubicBezTo>
                    <a:pt x="193052" y="271988"/>
                    <a:pt x="195049" y="270108"/>
                    <a:pt x="197634" y="268933"/>
                  </a:cubicBezTo>
                  <a:cubicBezTo>
                    <a:pt x="200218" y="267759"/>
                    <a:pt x="202920" y="267406"/>
                    <a:pt x="205739" y="267876"/>
                  </a:cubicBezTo>
                  <a:cubicBezTo>
                    <a:pt x="207384" y="267641"/>
                    <a:pt x="210615" y="267112"/>
                    <a:pt x="215431" y="266290"/>
                  </a:cubicBezTo>
                  <a:cubicBezTo>
                    <a:pt x="220248" y="265468"/>
                    <a:pt x="224888" y="263060"/>
                    <a:pt x="229352" y="259065"/>
                  </a:cubicBezTo>
                  <a:cubicBezTo>
                    <a:pt x="235696" y="253427"/>
                    <a:pt x="239102" y="244734"/>
                    <a:pt x="239572" y="232986"/>
                  </a:cubicBezTo>
                  <a:cubicBezTo>
                    <a:pt x="239807" y="219359"/>
                    <a:pt x="235930" y="209139"/>
                    <a:pt x="227942" y="202325"/>
                  </a:cubicBezTo>
                  <a:cubicBezTo>
                    <a:pt x="223713" y="198801"/>
                    <a:pt x="218603" y="196158"/>
                    <a:pt x="212612" y="194395"/>
                  </a:cubicBezTo>
                  <a:cubicBezTo>
                    <a:pt x="206620" y="192633"/>
                    <a:pt x="200629" y="191517"/>
                    <a:pt x="194638" y="191047"/>
                  </a:cubicBezTo>
                  <a:cubicBezTo>
                    <a:pt x="188647" y="190578"/>
                    <a:pt x="183008" y="190578"/>
                    <a:pt x="177722" y="191047"/>
                  </a:cubicBezTo>
                  <a:cubicBezTo>
                    <a:pt x="172435" y="191517"/>
                    <a:pt x="168382" y="191987"/>
                    <a:pt x="165563" y="192457"/>
                  </a:cubicBezTo>
                  <a:cubicBezTo>
                    <a:pt x="162039" y="192927"/>
                    <a:pt x="158808" y="192163"/>
                    <a:pt x="155871" y="190166"/>
                  </a:cubicBezTo>
                  <a:cubicBezTo>
                    <a:pt x="152934" y="188169"/>
                    <a:pt x="151114" y="185526"/>
                    <a:pt x="150409" y="182237"/>
                  </a:cubicBezTo>
                  <a:cubicBezTo>
                    <a:pt x="149939" y="178713"/>
                    <a:pt x="150702" y="175482"/>
                    <a:pt x="152699" y="172545"/>
                  </a:cubicBezTo>
                  <a:cubicBezTo>
                    <a:pt x="154697" y="169608"/>
                    <a:pt x="157340" y="167787"/>
                    <a:pt x="160629" y="167083"/>
                  </a:cubicBezTo>
                  <a:cubicBezTo>
                    <a:pt x="161334" y="167083"/>
                    <a:pt x="164682" y="166671"/>
                    <a:pt x="170673" y="165849"/>
                  </a:cubicBezTo>
                  <a:cubicBezTo>
                    <a:pt x="176664" y="165027"/>
                    <a:pt x="183889" y="164851"/>
                    <a:pt x="192347" y="165320"/>
                  </a:cubicBezTo>
                  <a:close/>
                  <a:moveTo>
                    <a:pt x="107765" y="84615"/>
                  </a:moveTo>
                  <a:lnTo>
                    <a:pt x="267061" y="90254"/>
                  </a:lnTo>
                  <a:cubicBezTo>
                    <a:pt x="270586" y="90254"/>
                    <a:pt x="273581" y="91546"/>
                    <a:pt x="276048" y="94131"/>
                  </a:cubicBezTo>
                  <a:cubicBezTo>
                    <a:pt x="278515" y="96715"/>
                    <a:pt x="279631" y="99769"/>
                    <a:pt x="279396" y="103294"/>
                  </a:cubicBezTo>
                  <a:cubicBezTo>
                    <a:pt x="279161" y="106818"/>
                    <a:pt x="277810" y="109755"/>
                    <a:pt x="275343" y="112104"/>
                  </a:cubicBezTo>
                  <a:cubicBezTo>
                    <a:pt x="272876" y="114454"/>
                    <a:pt x="269998" y="115628"/>
                    <a:pt x="266709" y="115628"/>
                  </a:cubicBezTo>
                  <a:lnTo>
                    <a:pt x="266004" y="115628"/>
                  </a:lnTo>
                  <a:lnTo>
                    <a:pt x="165915" y="112457"/>
                  </a:lnTo>
                  <a:lnTo>
                    <a:pt x="120100" y="283030"/>
                  </a:lnTo>
                  <a:cubicBezTo>
                    <a:pt x="119395" y="286085"/>
                    <a:pt x="117868" y="288434"/>
                    <a:pt x="115519" y="290079"/>
                  </a:cubicBezTo>
                  <a:cubicBezTo>
                    <a:pt x="113169" y="291724"/>
                    <a:pt x="110585" y="292546"/>
                    <a:pt x="107765" y="292546"/>
                  </a:cubicBezTo>
                  <a:cubicBezTo>
                    <a:pt x="106356" y="292546"/>
                    <a:pt x="105298" y="292428"/>
                    <a:pt x="104593" y="292193"/>
                  </a:cubicBezTo>
                  <a:cubicBezTo>
                    <a:pt x="101069" y="291254"/>
                    <a:pt x="98426" y="289257"/>
                    <a:pt x="96664" y="286202"/>
                  </a:cubicBezTo>
                  <a:cubicBezTo>
                    <a:pt x="94902" y="283148"/>
                    <a:pt x="94491" y="279859"/>
                    <a:pt x="95430" y="276334"/>
                  </a:cubicBezTo>
                  <a:lnTo>
                    <a:pt x="139836" y="111399"/>
                  </a:lnTo>
                  <a:lnTo>
                    <a:pt x="106708" y="110342"/>
                  </a:lnTo>
                  <a:cubicBezTo>
                    <a:pt x="103184" y="110107"/>
                    <a:pt x="100247" y="108756"/>
                    <a:pt x="97897" y="106289"/>
                  </a:cubicBezTo>
                  <a:cubicBezTo>
                    <a:pt x="95548" y="103822"/>
                    <a:pt x="94373" y="100827"/>
                    <a:pt x="94373" y="97302"/>
                  </a:cubicBezTo>
                  <a:cubicBezTo>
                    <a:pt x="94608" y="93543"/>
                    <a:pt x="96077" y="90489"/>
                    <a:pt x="98778" y="88139"/>
                  </a:cubicBezTo>
                  <a:cubicBezTo>
                    <a:pt x="101480" y="85790"/>
                    <a:pt x="104476" y="84615"/>
                    <a:pt x="107765" y="84615"/>
                  </a:cubicBezTo>
                  <a:close/>
                  <a:moveTo>
                    <a:pt x="51598" y="73646"/>
                  </a:moveTo>
                  <a:cubicBezTo>
                    <a:pt x="53213" y="73323"/>
                    <a:pt x="54902" y="73337"/>
                    <a:pt x="56664" y="73690"/>
                  </a:cubicBezTo>
                  <a:cubicBezTo>
                    <a:pt x="60188" y="74395"/>
                    <a:pt x="62890" y="76216"/>
                    <a:pt x="64769" y="79153"/>
                  </a:cubicBezTo>
                  <a:cubicBezTo>
                    <a:pt x="66649" y="82089"/>
                    <a:pt x="67236" y="85320"/>
                    <a:pt x="66532" y="88844"/>
                  </a:cubicBezTo>
                  <a:lnTo>
                    <a:pt x="25298" y="287259"/>
                  </a:lnTo>
                  <a:cubicBezTo>
                    <a:pt x="24828" y="290314"/>
                    <a:pt x="23418" y="292781"/>
                    <a:pt x="21069" y="294660"/>
                  </a:cubicBezTo>
                  <a:cubicBezTo>
                    <a:pt x="18719" y="296540"/>
                    <a:pt x="16017" y="297480"/>
                    <a:pt x="12963" y="297480"/>
                  </a:cubicBezTo>
                  <a:cubicBezTo>
                    <a:pt x="12493" y="297480"/>
                    <a:pt x="12023" y="297421"/>
                    <a:pt x="11553" y="297304"/>
                  </a:cubicBezTo>
                  <a:cubicBezTo>
                    <a:pt x="11083" y="297186"/>
                    <a:pt x="10613" y="297127"/>
                    <a:pt x="10144" y="297127"/>
                  </a:cubicBezTo>
                  <a:cubicBezTo>
                    <a:pt x="6854" y="296423"/>
                    <a:pt x="4211" y="294543"/>
                    <a:pt x="2214" y="291489"/>
                  </a:cubicBezTo>
                  <a:cubicBezTo>
                    <a:pt x="217" y="288434"/>
                    <a:pt x="-429" y="285262"/>
                    <a:pt x="276" y="281973"/>
                  </a:cubicBezTo>
                  <a:lnTo>
                    <a:pt x="41509" y="83558"/>
                  </a:lnTo>
                  <a:cubicBezTo>
                    <a:pt x="42214" y="80269"/>
                    <a:pt x="44035" y="77625"/>
                    <a:pt x="46972" y="75628"/>
                  </a:cubicBezTo>
                  <a:cubicBezTo>
                    <a:pt x="48440" y="74630"/>
                    <a:pt x="49982" y="73969"/>
                    <a:pt x="51598" y="73646"/>
                  </a:cubicBezTo>
                  <a:close/>
                  <a:moveTo>
                    <a:pt x="508120" y="70166"/>
                  </a:moveTo>
                  <a:cubicBezTo>
                    <a:pt x="511644" y="70166"/>
                    <a:pt x="514640" y="71399"/>
                    <a:pt x="517107" y="73866"/>
                  </a:cubicBezTo>
                  <a:cubicBezTo>
                    <a:pt x="519574" y="76333"/>
                    <a:pt x="520807" y="79329"/>
                    <a:pt x="520807" y="82853"/>
                  </a:cubicBezTo>
                  <a:lnTo>
                    <a:pt x="520807" y="92368"/>
                  </a:lnTo>
                  <a:lnTo>
                    <a:pt x="582482" y="93073"/>
                  </a:lnTo>
                  <a:cubicBezTo>
                    <a:pt x="585771" y="93308"/>
                    <a:pt x="588532" y="94483"/>
                    <a:pt x="590764" y="96598"/>
                  </a:cubicBezTo>
                  <a:cubicBezTo>
                    <a:pt x="592996" y="98712"/>
                    <a:pt x="594112" y="101414"/>
                    <a:pt x="594112" y="104703"/>
                  </a:cubicBezTo>
                  <a:cubicBezTo>
                    <a:pt x="593877" y="107993"/>
                    <a:pt x="592702" y="110695"/>
                    <a:pt x="590587" y="112809"/>
                  </a:cubicBezTo>
                  <a:cubicBezTo>
                    <a:pt x="588473" y="114924"/>
                    <a:pt x="585771" y="115981"/>
                    <a:pt x="582482" y="115981"/>
                  </a:cubicBezTo>
                  <a:lnTo>
                    <a:pt x="520807" y="115276"/>
                  </a:lnTo>
                  <a:lnTo>
                    <a:pt x="520807" y="126906"/>
                  </a:lnTo>
                  <a:lnTo>
                    <a:pt x="563451" y="126554"/>
                  </a:lnTo>
                  <a:cubicBezTo>
                    <a:pt x="566505" y="126554"/>
                    <a:pt x="569207" y="127670"/>
                    <a:pt x="571557" y="129902"/>
                  </a:cubicBezTo>
                  <a:cubicBezTo>
                    <a:pt x="573906" y="132134"/>
                    <a:pt x="575081" y="134894"/>
                    <a:pt x="575081" y="138184"/>
                  </a:cubicBezTo>
                  <a:cubicBezTo>
                    <a:pt x="575081" y="141473"/>
                    <a:pt x="573965" y="144175"/>
                    <a:pt x="571733" y="146289"/>
                  </a:cubicBezTo>
                  <a:cubicBezTo>
                    <a:pt x="569501" y="148404"/>
                    <a:pt x="566740" y="149461"/>
                    <a:pt x="563451" y="149461"/>
                  </a:cubicBezTo>
                  <a:lnTo>
                    <a:pt x="520807" y="149814"/>
                  </a:lnTo>
                  <a:lnTo>
                    <a:pt x="520807" y="164263"/>
                  </a:lnTo>
                  <a:lnTo>
                    <a:pt x="582482" y="161091"/>
                  </a:lnTo>
                  <a:cubicBezTo>
                    <a:pt x="585771" y="161091"/>
                    <a:pt x="588532" y="162090"/>
                    <a:pt x="590764" y="164087"/>
                  </a:cubicBezTo>
                  <a:cubicBezTo>
                    <a:pt x="592996" y="166084"/>
                    <a:pt x="594229" y="168727"/>
                    <a:pt x="594464" y="172017"/>
                  </a:cubicBezTo>
                  <a:cubicBezTo>
                    <a:pt x="594699" y="175306"/>
                    <a:pt x="593759" y="178125"/>
                    <a:pt x="591645" y="180475"/>
                  </a:cubicBezTo>
                  <a:cubicBezTo>
                    <a:pt x="589530" y="182824"/>
                    <a:pt x="586828" y="183999"/>
                    <a:pt x="583539" y="183999"/>
                  </a:cubicBezTo>
                  <a:lnTo>
                    <a:pt x="520807" y="187171"/>
                  </a:lnTo>
                  <a:lnTo>
                    <a:pt x="520807" y="198448"/>
                  </a:lnTo>
                  <a:cubicBezTo>
                    <a:pt x="529266" y="199153"/>
                    <a:pt x="537254" y="201033"/>
                    <a:pt x="544772" y="204087"/>
                  </a:cubicBezTo>
                  <a:cubicBezTo>
                    <a:pt x="552291" y="207142"/>
                    <a:pt x="558752" y="211194"/>
                    <a:pt x="564156" y="216246"/>
                  </a:cubicBezTo>
                  <a:cubicBezTo>
                    <a:pt x="569559" y="221297"/>
                    <a:pt x="573847" y="227112"/>
                    <a:pt x="577019" y="233691"/>
                  </a:cubicBezTo>
                  <a:cubicBezTo>
                    <a:pt x="580191" y="240269"/>
                    <a:pt x="581777" y="247200"/>
                    <a:pt x="581777" y="254484"/>
                  </a:cubicBezTo>
                  <a:cubicBezTo>
                    <a:pt x="581777" y="262237"/>
                    <a:pt x="580015" y="269579"/>
                    <a:pt x="576491" y="276511"/>
                  </a:cubicBezTo>
                  <a:cubicBezTo>
                    <a:pt x="572966" y="283442"/>
                    <a:pt x="568209" y="289492"/>
                    <a:pt x="562217" y="294660"/>
                  </a:cubicBezTo>
                  <a:cubicBezTo>
                    <a:pt x="556226" y="299829"/>
                    <a:pt x="549178" y="303882"/>
                    <a:pt x="541072" y="306819"/>
                  </a:cubicBezTo>
                  <a:cubicBezTo>
                    <a:pt x="532966" y="309756"/>
                    <a:pt x="524332" y="311224"/>
                    <a:pt x="515169" y="311224"/>
                  </a:cubicBezTo>
                  <a:cubicBezTo>
                    <a:pt x="506006" y="311224"/>
                    <a:pt x="497371" y="309756"/>
                    <a:pt x="489265" y="306819"/>
                  </a:cubicBezTo>
                  <a:cubicBezTo>
                    <a:pt x="481160" y="303882"/>
                    <a:pt x="474111" y="299829"/>
                    <a:pt x="468120" y="294660"/>
                  </a:cubicBezTo>
                  <a:cubicBezTo>
                    <a:pt x="462129" y="289492"/>
                    <a:pt x="457371" y="283442"/>
                    <a:pt x="453847" y="276511"/>
                  </a:cubicBezTo>
                  <a:cubicBezTo>
                    <a:pt x="450322" y="269579"/>
                    <a:pt x="448560" y="262237"/>
                    <a:pt x="448560" y="254484"/>
                  </a:cubicBezTo>
                  <a:cubicBezTo>
                    <a:pt x="448560" y="248140"/>
                    <a:pt x="449735" y="242149"/>
                    <a:pt x="452084" y="236510"/>
                  </a:cubicBezTo>
                  <a:cubicBezTo>
                    <a:pt x="454434" y="230871"/>
                    <a:pt x="457665" y="225703"/>
                    <a:pt x="461776" y="221004"/>
                  </a:cubicBezTo>
                  <a:cubicBezTo>
                    <a:pt x="465888" y="216305"/>
                    <a:pt x="470763" y="212252"/>
                    <a:pt x="476402" y="208845"/>
                  </a:cubicBezTo>
                  <a:cubicBezTo>
                    <a:pt x="482041" y="205438"/>
                    <a:pt x="488267" y="202795"/>
                    <a:pt x="495080" y="200915"/>
                  </a:cubicBezTo>
                  <a:lnTo>
                    <a:pt x="495080" y="188580"/>
                  </a:lnTo>
                  <a:lnTo>
                    <a:pt x="434816" y="191752"/>
                  </a:lnTo>
                  <a:lnTo>
                    <a:pt x="434111" y="191752"/>
                  </a:lnTo>
                  <a:cubicBezTo>
                    <a:pt x="431056" y="191752"/>
                    <a:pt x="428413" y="190695"/>
                    <a:pt x="426181" y="188580"/>
                  </a:cubicBezTo>
                  <a:cubicBezTo>
                    <a:pt x="423949" y="186466"/>
                    <a:pt x="422716" y="183881"/>
                    <a:pt x="422481" y="180827"/>
                  </a:cubicBezTo>
                  <a:cubicBezTo>
                    <a:pt x="422481" y="177538"/>
                    <a:pt x="423479" y="174777"/>
                    <a:pt x="425476" y="172545"/>
                  </a:cubicBezTo>
                  <a:cubicBezTo>
                    <a:pt x="427473" y="170313"/>
                    <a:pt x="430117" y="169080"/>
                    <a:pt x="433406" y="168845"/>
                  </a:cubicBezTo>
                  <a:lnTo>
                    <a:pt x="495080" y="165673"/>
                  </a:lnTo>
                  <a:lnTo>
                    <a:pt x="495080" y="150166"/>
                  </a:lnTo>
                  <a:lnTo>
                    <a:pt x="446093" y="150166"/>
                  </a:lnTo>
                  <a:cubicBezTo>
                    <a:pt x="442804" y="150166"/>
                    <a:pt x="440102" y="149109"/>
                    <a:pt x="437988" y="146994"/>
                  </a:cubicBezTo>
                  <a:cubicBezTo>
                    <a:pt x="435873" y="144880"/>
                    <a:pt x="434816" y="142178"/>
                    <a:pt x="434816" y="138889"/>
                  </a:cubicBezTo>
                  <a:cubicBezTo>
                    <a:pt x="434816" y="135599"/>
                    <a:pt x="435873" y="132839"/>
                    <a:pt x="437988" y="130607"/>
                  </a:cubicBezTo>
                  <a:cubicBezTo>
                    <a:pt x="440102" y="128375"/>
                    <a:pt x="442804" y="127259"/>
                    <a:pt x="446093" y="127259"/>
                  </a:cubicBezTo>
                  <a:lnTo>
                    <a:pt x="495080" y="127259"/>
                  </a:lnTo>
                  <a:lnTo>
                    <a:pt x="495080" y="115276"/>
                  </a:lnTo>
                  <a:lnTo>
                    <a:pt x="433406" y="114571"/>
                  </a:lnTo>
                  <a:cubicBezTo>
                    <a:pt x="430117" y="114571"/>
                    <a:pt x="427415" y="113455"/>
                    <a:pt x="425300" y="111223"/>
                  </a:cubicBezTo>
                  <a:cubicBezTo>
                    <a:pt x="423186" y="108991"/>
                    <a:pt x="422128" y="106230"/>
                    <a:pt x="422128" y="102941"/>
                  </a:cubicBezTo>
                  <a:cubicBezTo>
                    <a:pt x="422128" y="99652"/>
                    <a:pt x="423244" y="96950"/>
                    <a:pt x="425476" y="94835"/>
                  </a:cubicBezTo>
                  <a:cubicBezTo>
                    <a:pt x="427708" y="92721"/>
                    <a:pt x="430352" y="91664"/>
                    <a:pt x="433406" y="91664"/>
                  </a:cubicBezTo>
                  <a:lnTo>
                    <a:pt x="433758" y="91664"/>
                  </a:lnTo>
                  <a:lnTo>
                    <a:pt x="495080" y="92368"/>
                  </a:lnTo>
                  <a:lnTo>
                    <a:pt x="495080" y="82853"/>
                  </a:lnTo>
                  <a:cubicBezTo>
                    <a:pt x="495080" y="79329"/>
                    <a:pt x="496373" y="76333"/>
                    <a:pt x="498957" y="73866"/>
                  </a:cubicBezTo>
                  <a:cubicBezTo>
                    <a:pt x="501541" y="71399"/>
                    <a:pt x="504596" y="70166"/>
                    <a:pt x="508120" y="70166"/>
                  </a:cubicBezTo>
                  <a:close/>
                  <a:moveTo>
                    <a:pt x="384066" y="37743"/>
                  </a:moveTo>
                  <a:cubicBezTo>
                    <a:pt x="387356" y="37273"/>
                    <a:pt x="390351" y="38212"/>
                    <a:pt x="393053" y="40562"/>
                  </a:cubicBezTo>
                  <a:cubicBezTo>
                    <a:pt x="395755" y="42911"/>
                    <a:pt x="397341" y="45848"/>
                    <a:pt x="397811" y="49373"/>
                  </a:cubicBezTo>
                  <a:lnTo>
                    <a:pt x="402040" y="100474"/>
                  </a:lnTo>
                  <a:cubicBezTo>
                    <a:pt x="402275" y="103998"/>
                    <a:pt x="401277" y="107112"/>
                    <a:pt x="399045" y="109813"/>
                  </a:cubicBezTo>
                  <a:cubicBezTo>
                    <a:pt x="396812" y="112515"/>
                    <a:pt x="393934" y="113984"/>
                    <a:pt x="390410" y="114219"/>
                  </a:cubicBezTo>
                  <a:cubicBezTo>
                    <a:pt x="390175" y="114454"/>
                    <a:pt x="389823" y="114571"/>
                    <a:pt x="389353" y="114571"/>
                  </a:cubicBezTo>
                  <a:cubicBezTo>
                    <a:pt x="386064" y="114571"/>
                    <a:pt x="383185" y="113396"/>
                    <a:pt x="380718" y="111047"/>
                  </a:cubicBezTo>
                  <a:cubicBezTo>
                    <a:pt x="378251" y="108697"/>
                    <a:pt x="376783" y="105878"/>
                    <a:pt x="376313" y="102589"/>
                  </a:cubicBezTo>
                  <a:lnTo>
                    <a:pt x="372084" y="51487"/>
                  </a:lnTo>
                  <a:cubicBezTo>
                    <a:pt x="371849" y="47963"/>
                    <a:pt x="372906" y="44909"/>
                    <a:pt x="375256" y="42324"/>
                  </a:cubicBezTo>
                  <a:cubicBezTo>
                    <a:pt x="377605" y="39740"/>
                    <a:pt x="380542" y="38212"/>
                    <a:pt x="384066" y="37743"/>
                  </a:cubicBezTo>
                  <a:close/>
                  <a:moveTo>
                    <a:pt x="42567" y="20474"/>
                  </a:moveTo>
                  <a:lnTo>
                    <a:pt x="257193" y="25760"/>
                  </a:lnTo>
                  <a:cubicBezTo>
                    <a:pt x="260718" y="25995"/>
                    <a:pt x="263713" y="27346"/>
                    <a:pt x="266180" y="29813"/>
                  </a:cubicBezTo>
                  <a:cubicBezTo>
                    <a:pt x="268647" y="32280"/>
                    <a:pt x="269763" y="35276"/>
                    <a:pt x="269528" y="38800"/>
                  </a:cubicBezTo>
                  <a:cubicBezTo>
                    <a:pt x="269293" y="42324"/>
                    <a:pt x="267942" y="45320"/>
                    <a:pt x="265475" y="47787"/>
                  </a:cubicBezTo>
                  <a:cubicBezTo>
                    <a:pt x="263008" y="50254"/>
                    <a:pt x="260130" y="51487"/>
                    <a:pt x="256841" y="51487"/>
                  </a:cubicBezTo>
                  <a:lnTo>
                    <a:pt x="256489" y="51487"/>
                  </a:lnTo>
                  <a:lnTo>
                    <a:pt x="42214" y="46201"/>
                  </a:lnTo>
                  <a:cubicBezTo>
                    <a:pt x="38690" y="45966"/>
                    <a:pt x="35694" y="44615"/>
                    <a:pt x="33227" y="42148"/>
                  </a:cubicBezTo>
                  <a:cubicBezTo>
                    <a:pt x="30760" y="39681"/>
                    <a:pt x="29527" y="36568"/>
                    <a:pt x="29527" y="32809"/>
                  </a:cubicBezTo>
                  <a:cubicBezTo>
                    <a:pt x="29762" y="29519"/>
                    <a:pt x="31113" y="26641"/>
                    <a:pt x="33580" y="24174"/>
                  </a:cubicBezTo>
                  <a:cubicBezTo>
                    <a:pt x="36047" y="21707"/>
                    <a:pt x="39042" y="20474"/>
                    <a:pt x="42567" y="20474"/>
                  </a:cubicBezTo>
                  <a:close/>
                  <a:moveTo>
                    <a:pt x="500014" y="33"/>
                  </a:moveTo>
                  <a:cubicBezTo>
                    <a:pt x="503539" y="-202"/>
                    <a:pt x="506593" y="855"/>
                    <a:pt x="509177" y="3205"/>
                  </a:cubicBezTo>
                  <a:cubicBezTo>
                    <a:pt x="511762" y="5554"/>
                    <a:pt x="513289" y="8491"/>
                    <a:pt x="513759" y="12016"/>
                  </a:cubicBezTo>
                  <a:lnTo>
                    <a:pt x="514816" y="28932"/>
                  </a:lnTo>
                  <a:cubicBezTo>
                    <a:pt x="524919" y="28227"/>
                    <a:pt x="534904" y="27933"/>
                    <a:pt x="544772" y="28051"/>
                  </a:cubicBezTo>
                  <a:cubicBezTo>
                    <a:pt x="554640" y="28168"/>
                    <a:pt x="564038" y="28991"/>
                    <a:pt x="572966" y="30518"/>
                  </a:cubicBezTo>
                  <a:cubicBezTo>
                    <a:pt x="581894" y="32045"/>
                    <a:pt x="590176" y="34453"/>
                    <a:pt x="597812" y="37743"/>
                  </a:cubicBezTo>
                  <a:cubicBezTo>
                    <a:pt x="605448" y="41032"/>
                    <a:pt x="612085" y="45261"/>
                    <a:pt x="617724" y="50430"/>
                  </a:cubicBezTo>
                  <a:cubicBezTo>
                    <a:pt x="634406" y="65702"/>
                    <a:pt x="640044" y="87082"/>
                    <a:pt x="634641" y="114571"/>
                  </a:cubicBezTo>
                  <a:cubicBezTo>
                    <a:pt x="633936" y="117626"/>
                    <a:pt x="632409" y="120093"/>
                    <a:pt x="630059" y="121972"/>
                  </a:cubicBezTo>
                  <a:cubicBezTo>
                    <a:pt x="627710" y="123852"/>
                    <a:pt x="625008" y="124792"/>
                    <a:pt x="621953" y="124792"/>
                  </a:cubicBezTo>
                  <a:cubicBezTo>
                    <a:pt x="620779" y="124792"/>
                    <a:pt x="619956" y="124674"/>
                    <a:pt x="619486" y="124439"/>
                  </a:cubicBezTo>
                  <a:cubicBezTo>
                    <a:pt x="615962" y="123969"/>
                    <a:pt x="613260" y="122266"/>
                    <a:pt x="611381" y="119329"/>
                  </a:cubicBezTo>
                  <a:cubicBezTo>
                    <a:pt x="609501" y="116392"/>
                    <a:pt x="608796" y="113162"/>
                    <a:pt x="609266" y="109637"/>
                  </a:cubicBezTo>
                  <a:cubicBezTo>
                    <a:pt x="613025" y="91546"/>
                    <a:pt x="610088" y="78036"/>
                    <a:pt x="600455" y="69108"/>
                  </a:cubicBezTo>
                  <a:cubicBezTo>
                    <a:pt x="593172" y="62530"/>
                    <a:pt x="582717" y="58124"/>
                    <a:pt x="569090" y="55892"/>
                  </a:cubicBezTo>
                  <a:cubicBezTo>
                    <a:pt x="555462" y="53660"/>
                    <a:pt x="540308" y="53014"/>
                    <a:pt x="523627" y="53954"/>
                  </a:cubicBezTo>
                  <a:cubicBezTo>
                    <a:pt x="506945" y="54894"/>
                    <a:pt x="489500" y="57126"/>
                    <a:pt x="471292" y="60650"/>
                  </a:cubicBezTo>
                  <a:cubicBezTo>
                    <a:pt x="453083" y="64174"/>
                    <a:pt x="435755" y="68286"/>
                    <a:pt x="419309" y="72985"/>
                  </a:cubicBezTo>
                  <a:cubicBezTo>
                    <a:pt x="416020" y="73925"/>
                    <a:pt x="412848" y="73514"/>
                    <a:pt x="409793" y="71752"/>
                  </a:cubicBezTo>
                  <a:cubicBezTo>
                    <a:pt x="406739" y="69989"/>
                    <a:pt x="404625" y="67464"/>
                    <a:pt x="403450" y="64174"/>
                  </a:cubicBezTo>
                  <a:cubicBezTo>
                    <a:pt x="402510" y="60650"/>
                    <a:pt x="402921" y="57361"/>
                    <a:pt x="404683" y="54307"/>
                  </a:cubicBezTo>
                  <a:cubicBezTo>
                    <a:pt x="406445" y="51252"/>
                    <a:pt x="409089" y="49255"/>
                    <a:pt x="412613" y="48315"/>
                  </a:cubicBezTo>
                  <a:cubicBezTo>
                    <a:pt x="421541" y="45731"/>
                    <a:pt x="432760" y="42853"/>
                    <a:pt x="446269" y="39681"/>
                  </a:cubicBezTo>
                  <a:cubicBezTo>
                    <a:pt x="459779" y="36509"/>
                    <a:pt x="474170" y="33866"/>
                    <a:pt x="489442" y="31751"/>
                  </a:cubicBezTo>
                  <a:lnTo>
                    <a:pt x="488032" y="13778"/>
                  </a:lnTo>
                  <a:cubicBezTo>
                    <a:pt x="487797" y="10253"/>
                    <a:pt x="488854" y="7199"/>
                    <a:pt x="491204" y="4615"/>
                  </a:cubicBezTo>
                  <a:cubicBezTo>
                    <a:pt x="493553" y="2030"/>
                    <a:pt x="496490" y="503"/>
                    <a:pt x="500014" y="33"/>
                  </a:cubicBezTo>
                  <a:close/>
                </a:path>
              </a:pathLst>
            </a:custGeom>
            <a:solidFill>
              <a:srgbClr val="19B6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639631" y="1812675"/>
            <a:ext cx="1695961" cy="1307115"/>
            <a:chOff x="3639631" y="1812675"/>
            <a:chExt cx="1695961" cy="1307115"/>
          </a:xfrm>
        </p:grpSpPr>
        <p:sp>
          <p:nvSpPr>
            <p:cNvPr id="45" name="椭圆形标注 44"/>
            <p:cNvSpPr/>
            <p:nvPr/>
          </p:nvSpPr>
          <p:spPr>
            <a:xfrm>
              <a:off x="3639631" y="1812675"/>
              <a:ext cx="1695961" cy="1307115"/>
            </a:xfrm>
            <a:prstGeom prst="wedgeEllipseCallout">
              <a:avLst/>
            </a:prstGeom>
            <a:solidFill>
              <a:srgbClr val="BDE4F9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4312099" y="2309166"/>
              <a:ext cx="263347" cy="430378"/>
            </a:xfrm>
            <a:custGeom>
              <a:avLst/>
              <a:gdLst/>
              <a:ahLst/>
              <a:cxnLst/>
              <a:rect l="l" t="t" r="r" b="b"/>
              <a:pathLst>
                <a:path w="263347" h="430378">
                  <a:moveTo>
                    <a:pt x="124968" y="362712"/>
                  </a:moveTo>
                  <a:cubicBezTo>
                    <a:pt x="135128" y="362712"/>
                    <a:pt x="143662" y="365760"/>
                    <a:pt x="150571" y="371856"/>
                  </a:cubicBezTo>
                  <a:cubicBezTo>
                    <a:pt x="157480" y="377952"/>
                    <a:pt x="160934" y="386283"/>
                    <a:pt x="160934" y="396850"/>
                  </a:cubicBezTo>
                  <a:cubicBezTo>
                    <a:pt x="160934" y="406197"/>
                    <a:pt x="157480" y="414122"/>
                    <a:pt x="150571" y="420624"/>
                  </a:cubicBezTo>
                  <a:cubicBezTo>
                    <a:pt x="143662" y="427126"/>
                    <a:pt x="135128" y="430378"/>
                    <a:pt x="124968" y="430378"/>
                  </a:cubicBezTo>
                  <a:cubicBezTo>
                    <a:pt x="114808" y="430378"/>
                    <a:pt x="106274" y="427126"/>
                    <a:pt x="99365" y="420624"/>
                  </a:cubicBezTo>
                  <a:cubicBezTo>
                    <a:pt x="92456" y="414122"/>
                    <a:pt x="89002" y="406197"/>
                    <a:pt x="89002" y="396850"/>
                  </a:cubicBezTo>
                  <a:cubicBezTo>
                    <a:pt x="89002" y="386283"/>
                    <a:pt x="92456" y="377952"/>
                    <a:pt x="99365" y="371856"/>
                  </a:cubicBezTo>
                  <a:cubicBezTo>
                    <a:pt x="106274" y="365760"/>
                    <a:pt x="114808" y="362712"/>
                    <a:pt x="124968" y="362712"/>
                  </a:cubicBezTo>
                  <a:close/>
                  <a:moveTo>
                    <a:pt x="134112" y="0"/>
                  </a:moveTo>
                  <a:cubicBezTo>
                    <a:pt x="156058" y="0"/>
                    <a:pt x="176886" y="6706"/>
                    <a:pt x="196596" y="20117"/>
                  </a:cubicBezTo>
                  <a:cubicBezTo>
                    <a:pt x="216306" y="33528"/>
                    <a:pt x="233274" y="52019"/>
                    <a:pt x="247498" y="75590"/>
                  </a:cubicBezTo>
                  <a:cubicBezTo>
                    <a:pt x="258064" y="94285"/>
                    <a:pt x="263347" y="114808"/>
                    <a:pt x="263347" y="137160"/>
                  </a:cubicBezTo>
                  <a:cubicBezTo>
                    <a:pt x="263347" y="150165"/>
                    <a:pt x="260401" y="163373"/>
                    <a:pt x="254508" y="176784"/>
                  </a:cubicBezTo>
                  <a:cubicBezTo>
                    <a:pt x="248615" y="190195"/>
                    <a:pt x="240487" y="204013"/>
                    <a:pt x="230124" y="218237"/>
                  </a:cubicBezTo>
                  <a:cubicBezTo>
                    <a:pt x="219761" y="232461"/>
                    <a:pt x="207670" y="247294"/>
                    <a:pt x="193853" y="262738"/>
                  </a:cubicBezTo>
                  <a:cubicBezTo>
                    <a:pt x="180035" y="278181"/>
                    <a:pt x="165202" y="294437"/>
                    <a:pt x="149352" y="311506"/>
                  </a:cubicBezTo>
                  <a:cubicBezTo>
                    <a:pt x="145694" y="315976"/>
                    <a:pt x="140208" y="318211"/>
                    <a:pt x="132893" y="318211"/>
                  </a:cubicBezTo>
                  <a:cubicBezTo>
                    <a:pt x="129235" y="318211"/>
                    <a:pt x="125781" y="317703"/>
                    <a:pt x="122530" y="316687"/>
                  </a:cubicBezTo>
                  <a:cubicBezTo>
                    <a:pt x="119278" y="315671"/>
                    <a:pt x="116637" y="313944"/>
                    <a:pt x="114605" y="311506"/>
                  </a:cubicBezTo>
                  <a:cubicBezTo>
                    <a:pt x="110947" y="306629"/>
                    <a:pt x="109118" y="300939"/>
                    <a:pt x="109118" y="294437"/>
                  </a:cubicBezTo>
                  <a:cubicBezTo>
                    <a:pt x="109118" y="287528"/>
                    <a:pt x="111150" y="281635"/>
                    <a:pt x="115214" y="276758"/>
                  </a:cubicBezTo>
                  <a:cubicBezTo>
                    <a:pt x="132283" y="258470"/>
                    <a:pt x="147218" y="242418"/>
                    <a:pt x="160020" y="228600"/>
                  </a:cubicBezTo>
                  <a:cubicBezTo>
                    <a:pt x="172822" y="214782"/>
                    <a:pt x="183286" y="202489"/>
                    <a:pt x="191414" y="191719"/>
                  </a:cubicBezTo>
                  <a:cubicBezTo>
                    <a:pt x="199542" y="180950"/>
                    <a:pt x="205638" y="171196"/>
                    <a:pt x="209702" y="162458"/>
                  </a:cubicBezTo>
                  <a:cubicBezTo>
                    <a:pt x="213766" y="153721"/>
                    <a:pt x="215798" y="145288"/>
                    <a:pt x="215798" y="137160"/>
                  </a:cubicBezTo>
                  <a:cubicBezTo>
                    <a:pt x="215798" y="129032"/>
                    <a:pt x="214986" y="122022"/>
                    <a:pt x="213360" y="116129"/>
                  </a:cubicBezTo>
                  <a:cubicBezTo>
                    <a:pt x="211734" y="110236"/>
                    <a:pt x="209905" y="105054"/>
                    <a:pt x="207874" y="100584"/>
                  </a:cubicBezTo>
                  <a:lnTo>
                    <a:pt x="207874" y="101194"/>
                  </a:lnTo>
                  <a:cubicBezTo>
                    <a:pt x="195682" y="80467"/>
                    <a:pt x="182778" y="66345"/>
                    <a:pt x="169164" y="58826"/>
                  </a:cubicBezTo>
                  <a:cubicBezTo>
                    <a:pt x="155550" y="51308"/>
                    <a:pt x="143459" y="47549"/>
                    <a:pt x="132893" y="47549"/>
                  </a:cubicBezTo>
                  <a:cubicBezTo>
                    <a:pt x="130048" y="47549"/>
                    <a:pt x="127102" y="47752"/>
                    <a:pt x="124054" y="48158"/>
                  </a:cubicBezTo>
                  <a:cubicBezTo>
                    <a:pt x="121006" y="48565"/>
                    <a:pt x="117856" y="49174"/>
                    <a:pt x="114605" y="49987"/>
                  </a:cubicBezTo>
                  <a:lnTo>
                    <a:pt x="109118" y="51206"/>
                  </a:lnTo>
                  <a:cubicBezTo>
                    <a:pt x="101397" y="54864"/>
                    <a:pt x="93878" y="59538"/>
                    <a:pt x="86563" y="65227"/>
                  </a:cubicBezTo>
                  <a:cubicBezTo>
                    <a:pt x="79248" y="70917"/>
                    <a:pt x="72644" y="76810"/>
                    <a:pt x="66751" y="82906"/>
                  </a:cubicBezTo>
                  <a:cubicBezTo>
                    <a:pt x="60858" y="89002"/>
                    <a:pt x="56185" y="94793"/>
                    <a:pt x="52730" y="100279"/>
                  </a:cubicBezTo>
                  <a:cubicBezTo>
                    <a:pt x="49276" y="105766"/>
                    <a:pt x="47549" y="110338"/>
                    <a:pt x="47549" y="113995"/>
                  </a:cubicBezTo>
                  <a:cubicBezTo>
                    <a:pt x="47549" y="120904"/>
                    <a:pt x="45212" y="126797"/>
                    <a:pt x="40538" y="131674"/>
                  </a:cubicBezTo>
                  <a:cubicBezTo>
                    <a:pt x="35865" y="136550"/>
                    <a:pt x="30277" y="138989"/>
                    <a:pt x="23774" y="138989"/>
                  </a:cubicBezTo>
                  <a:cubicBezTo>
                    <a:pt x="16866" y="138989"/>
                    <a:pt x="11176" y="136550"/>
                    <a:pt x="6706" y="131674"/>
                  </a:cubicBezTo>
                  <a:cubicBezTo>
                    <a:pt x="2235" y="126797"/>
                    <a:pt x="0" y="120904"/>
                    <a:pt x="0" y="113995"/>
                  </a:cubicBezTo>
                  <a:cubicBezTo>
                    <a:pt x="0" y="103429"/>
                    <a:pt x="2540" y="92558"/>
                    <a:pt x="7620" y="81382"/>
                  </a:cubicBezTo>
                  <a:cubicBezTo>
                    <a:pt x="12700" y="70206"/>
                    <a:pt x="19609" y="59639"/>
                    <a:pt x="28346" y="49682"/>
                  </a:cubicBezTo>
                  <a:cubicBezTo>
                    <a:pt x="37084" y="39726"/>
                    <a:pt x="47244" y="30886"/>
                    <a:pt x="58826" y="23165"/>
                  </a:cubicBezTo>
                  <a:cubicBezTo>
                    <a:pt x="70409" y="15443"/>
                    <a:pt x="82702" y="9550"/>
                    <a:pt x="95707" y="5486"/>
                  </a:cubicBezTo>
                  <a:cubicBezTo>
                    <a:pt x="101803" y="3454"/>
                    <a:pt x="108204" y="2032"/>
                    <a:pt x="114910" y="1219"/>
                  </a:cubicBezTo>
                  <a:cubicBezTo>
                    <a:pt x="121615" y="406"/>
                    <a:pt x="128016" y="0"/>
                    <a:pt x="134112" y="0"/>
                  </a:cubicBezTo>
                  <a:close/>
                </a:path>
              </a:pathLst>
            </a:custGeom>
            <a:solidFill>
              <a:srgbClr val="19B6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033248" y="1109433"/>
            <a:ext cx="2384638" cy="2010357"/>
            <a:chOff x="5033248" y="1109433"/>
            <a:chExt cx="2384638" cy="2010357"/>
          </a:xfrm>
        </p:grpSpPr>
        <p:sp>
          <p:nvSpPr>
            <p:cNvPr id="46" name="椭圆形标注 45"/>
            <p:cNvSpPr/>
            <p:nvPr/>
          </p:nvSpPr>
          <p:spPr>
            <a:xfrm>
              <a:off x="5033248" y="1109433"/>
              <a:ext cx="2384638" cy="2010357"/>
            </a:xfrm>
            <a:prstGeom prst="wedgeEllipseCallout">
              <a:avLst>
                <a:gd name="adj1" fmla="val 34795"/>
                <a:gd name="adj2" fmla="val 65831"/>
              </a:avLst>
            </a:prstGeom>
            <a:solidFill>
              <a:srgbClr val="BDE4F9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5905530" y="1762015"/>
              <a:ext cx="668675" cy="710203"/>
            </a:xfrm>
            <a:custGeom>
              <a:avLst/>
              <a:gdLst/>
              <a:ahLst/>
              <a:cxnLst/>
              <a:rect l="l" t="t" r="r" b="b"/>
              <a:pathLst>
                <a:path w="668675" h="710203">
                  <a:moveTo>
                    <a:pt x="57916" y="537162"/>
                  </a:moveTo>
                  <a:cubicBezTo>
                    <a:pt x="52512" y="554784"/>
                    <a:pt x="50632" y="570173"/>
                    <a:pt x="52277" y="583330"/>
                  </a:cubicBezTo>
                  <a:cubicBezTo>
                    <a:pt x="53922" y="596487"/>
                    <a:pt x="58503" y="606238"/>
                    <a:pt x="66022" y="612581"/>
                  </a:cubicBezTo>
                  <a:cubicBezTo>
                    <a:pt x="71660" y="617280"/>
                    <a:pt x="77123" y="621274"/>
                    <a:pt x="82409" y="624564"/>
                  </a:cubicBezTo>
                  <a:cubicBezTo>
                    <a:pt x="87696" y="627853"/>
                    <a:pt x="92923" y="630790"/>
                    <a:pt x="98092" y="633374"/>
                  </a:cubicBezTo>
                  <a:cubicBezTo>
                    <a:pt x="107960" y="619512"/>
                    <a:pt x="114891" y="604710"/>
                    <a:pt x="118885" y="588969"/>
                  </a:cubicBezTo>
                  <a:cubicBezTo>
                    <a:pt x="122880" y="573227"/>
                    <a:pt x="125112" y="558308"/>
                    <a:pt x="125582" y="544211"/>
                  </a:cubicBezTo>
                  <a:close/>
                  <a:moveTo>
                    <a:pt x="393072" y="494871"/>
                  </a:moveTo>
                  <a:cubicBezTo>
                    <a:pt x="396596" y="494871"/>
                    <a:pt x="399592" y="496164"/>
                    <a:pt x="402059" y="498748"/>
                  </a:cubicBezTo>
                  <a:cubicBezTo>
                    <a:pt x="404526" y="501332"/>
                    <a:pt x="405759" y="504387"/>
                    <a:pt x="405759" y="507911"/>
                  </a:cubicBezTo>
                  <a:lnTo>
                    <a:pt x="405759" y="591436"/>
                  </a:lnTo>
                  <a:cubicBezTo>
                    <a:pt x="405759" y="594960"/>
                    <a:pt x="404526" y="597956"/>
                    <a:pt x="402059" y="600423"/>
                  </a:cubicBezTo>
                  <a:cubicBezTo>
                    <a:pt x="399592" y="602890"/>
                    <a:pt x="396596" y="604123"/>
                    <a:pt x="393072" y="604123"/>
                  </a:cubicBezTo>
                  <a:cubicBezTo>
                    <a:pt x="389548" y="604123"/>
                    <a:pt x="386552" y="602890"/>
                    <a:pt x="384085" y="600423"/>
                  </a:cubicBezTo>
                  <a:cubicBezTo>
                    <a:pt x="381618" y="597956"/>
                    <a:pt x="380385" y="594960"/>
                    <a:pt x="380385" y="591436"/>
                  </a:cubicBezTo>
                  <a:lnTo>
                    <a:pt x="380385" y="507911"/>
                  </a:lnTo>
                  <a:cubicBezTo>
                    <a:pt x="380385" y="504387"/>
                    <a:pt x="381618" y="501332"/>
                    <a:pt x="384085" y="498748"/>
                  </a:cubicBezTo>
                  <a:cubicBezTo>
                    <a:pt x="386552" y="496164"/>
                    <a:pt x="389548" y="494871"/>
                    <a:pt x="393072" y="494871"/>
                  </a:cubicBezTo>
                  <a:close/>
                  <a:moveTo>
                    <a:pt x="85581" y="446237"/>
                  </a:moveTo>
                  <a:cubicBezTo>
                    <a:pt x="88988" y="445767"/>
                    <a:pt x="92101" y="446706"/>
                    <a:pt x="94921" y="449056"/>
                  </a:cubicBezTo>
                  <a:cubicBezTo>
                    <a:pt x="97740" y="451171"/>
                    <a:pt x="99385" y="453990"/>
                    <a:pt x="99854" y="457514"/>
                  </a:cubicBezTo>
                  <a:cubicBezTo>
                    <a:pt x="100324" y="461038"/>
                    <a:pt x="99385" y="464210"/>
                    <a:pt x="97035" y="467030"/>
                  </a:cubicBezTo>
                  <a:cubicBezTo>
                    <a:pt x="90926" y="474783"/>
                    <a:pt x="85464" y="482478"/>
                    <a:pt x="80647" y="490114"/>
                  </a:cubicBezTo>
                  <a:cubicBezTo>
                    <a:pt x="75831" y="497749"/>
                    <a:pt x="71660" y="505209"/>
                    <a:pt x="68136" y="512492"/>
                  </a:cubicBezTo>
                  <a:lnTo>
                    <a:pt x="125229" y="518484"/>
                  </a:lnTo>
                  <a:cubicBezTo>
                    <a:pt x="124759" y="510965"/>
                    <a:pt x="124231" y="505033"/>
                    <a:pt x="123643" y="500686"/>
                  </a:cubicBezTo>
                  <a:cubicBezTo>
                    <a:pt x="123056" y="496340"/>
                    <a:pt x="122645" y="494049"/>
                    <a:pt x="122410" y="493814"/>
                  </a:cubicBezTo>
                  <a:cubicBezTo>
                    <a:pt x="121705" y="490290"/>
                    <a:pt x="122351" y="487059"/>
                    <a:pt x="124348" y="484122"/>
                  </a:cubicBezTo>
                  <a:cubicBezTo>
                    <a:pt x="126345" y="481185"/>
                    <a:pt x="129106" y="479365"/>
                    <a:pt x="132630" y="478660"/>
                  </a:cubicBezTo>
                  <a:cubicBezTo>
                    <a:pt x="136154" y="477955"/>
                    <a:pt x="139385" y="478601"/>
                    <a:pt x="142322" y="480598"/>
                  </a:cubicBezTo>
                  <a:cubicBezTo>
                    <a:pt x="145259" y="482595"/>
                    <a:pt x="147079" y="485238"/>
                    <a:pt x="147784" y="488528"/>
                  </a:cubicBezTo>
                  <a:cubicBezTo>
                    <a:pt x="148019" y="489467"/>
                    <a:pt x="148548" y="492874"/>
                    <a:pt x="149370" y="498748"/>
                  </a:cubicBezTo>
                  <a:cubicBezTo>
                    <a:pt x="150193" y="504622"/>
                    <a:pt x="150839" y="512023"/>
                    <a:pt x="151309" y="520951"/>
                  </a:cubicBezTo>
                  <a:lnTo>
                    <a:pt x="173864" y="523418"/>
                  </a:lnTo>
                  <a:cubicBezTo>
                    <a:pt x="177388" y="523888"/>
                    <a:pt x="180266" y="525474"/>
                    <a:pt x="182498" y="528175"/>
                  </a:cubicBezTo>
                  <a:cubicBezTo>
                    <a:pt x="184730" y="530877"/>
                    <a:pt x="185611" y="533990"/>
                    <a:pt x="185141" y="537515"/>
                  </a:cubicBezTo>
                  <a:cubicBezTo>
                    <a:pt x="184671" y="540804"/>
                    <a:pt x="183262" y="543506"/>
                    <a:pt x="180912" y="545620"/>
                  </a:cubicBezTo>
                  <a:cubicBezTo>
                    <a:pt x="178563" y="547735"/>
                    <a:pt x="175743" y="548792"/>
                    <a:pt x="172454" y="548792"/>
                  </a:cubicBezTo>
                  <a:lnTo>
                    <a:pt x="171044" y="548792"/>
                  </a:lnTo>
                  <a:lnTo>
                    <a:pt x="151309" y="546678"/>
                  </a:lnTo>
                  <a:cubicBezTo>
                    <a:pt x="150604" y="561480"/>
                    <a:pt x="148313" y="577280"/>
                    <a:pt x="144436" y="594079"/>
                  </a:cubicBezTo>
                  <a:cubicBezTo>
                    <a:pt x="140560" y="610878"/>
                    <a:pt x="133452" y="626913"/>
                    <a:pt x="123115" y="642185"/>
                  </a:cubicBezTo>
                  <a:cubicBezTo>
                    <a:pt x="128518" y="643360"/>
                    <a:pt x="132689" y="644064"/>
                    <a:pt x="135626" y="644299"/>
                  </a:cubicBezTo>
                  <a:cubicBezTo>
                    <a:pt x="138562" y="644534"/>
                    <a:pt x="140148" y="644652"/>
                    <a:pt x="140383" y="644652"/>
                  </a:cubicBezTo>
                  <a:cubicBezTo>
                    <a:pt x="143673" y="644417"/>
                    <a:pt x="146610" y="645592"/>
                    <a:pt x="149194" y="648176"/>
                  </a:cubicBezTo>
                  <a:cubicBezTo>
                    <a:pt x="151778" y="650761"/>
                    <a:pt x="153188" y="653815"/>
                    <a:pt x="153423" y="657339"/>
                  </a:cubicBezTo>
                  <a:cubicBezTo>
                    <a:pt x="153423" y="660863"/>
                    <a:pt x="152248" y="663859"/>
                    <a:pt x="149899" y="666326"/>
                  </a:cubicBezTo>
                  <a:cubicBezTo>
                    <a:pt x="147549" y="668793"/>
                    <a:pt x="144612" y="670144"/>
                    <a:pt x="141088" y="670379"/>
                  </a:cubicBezTo>
                  <a:lnTo>
                    <a:pt x="140031" y="670379"/>
                  </a:lnTo>
                  <a:cubicBezTo>
                    <a:pt x="138386" y="670379"/>
                    <a:pt x="134451" y="670026"/>
                    <a:pt x="128225" y="669322"/>
                  </a:cubicBezTo>
                  <a:cubicBezTo>
                    <a:pt x="121999" y="668617"/>
                    <a:pt x="114421" y="666855"/>
                    <a:pt x="105493" y="664035"/>
                  </a:cubicBezTo>
                  <a:cubicBezTo>
                    <a:pt x="101734" y="667559"/>
                    <a:pt x="97857" y="670966"/>
                    <a:pt x="93863" y="674256"/>
                  </a:cubicBezTo>
                  <a:cubicBezTo>
                    <a:pt x="89869" y="677545"/>
                    <a:pt x="85523" y="680717"/>
                    <a:pt x="80824" y="683771"/>
                  </a:cubicBezTo>
                  <a:cubicBezTo>
                    <a:pt x="78944" y="684946"/>
                    <a:pt x="76712" y="685533"/>
                    <a:pt x="74127" y="685533"/>
                  </a:cubicBezTo>
                  <a:cubicBezTo>
                    <a:pt x="68959" y="685533"/>
                    <a:pt x="65317" y="683536"/>
                    <a:pt x="63202" y="679542"/>
                  </a:cubicBezTo>
                  <a:cubicBezTo>
                    <a:pt x="61323" y="676488"/>
                    <a:pt x="60735" y="673257"/>
                    <a:pt x="61440" y="669850"/>
                  </a:cubicBezTo>
                  <a:cubicBezTo>
                    <a:pt x="62145" y="666443"/>
                    <a:pt x="64025" y="663800"/>
                    <a:pt x="67079" y="661921"/>
                  </a:cubicBezTo>
                  <a:cubicBezTo>
                    <a:pt x="69428" y="660511"/>
                    <a:pt x="71660" y="659043"/>
                    <a:pt x="73775" y="657515"/>
                  </a:cubicBezTo>
                  <a:cubicBezTo>
                    <a:pt x="75890" y="655988"/>
                    <a:pt x="77887" y="654402"/>
                    <a:pt x="79766" y="652758"/>
                  </a:cubicBezTo>
                  <a:cubicBezTo>
                    <a:pt x="74832" y="650173"/>
                    <a:pt x="69898" y="647236"/>
                    <a:pt x="64964" y="643947"/>
                  </a:cubicBezTo>
                  <a:cubicBezTo>
                    <a:pt x="60030" y="640658"/>
                    <a:pt x="54862" y="636781"/>
                    <a:pt x="49458" y="632317"/>
                  </a:cubicBezTo>
                  <a:cubicBezTo>
                    <a:pt x="37240" y="621979"/>
                    <a:pt x="29781" y="608293"/>
                    <a:pt x="27079" y="591259"/>
                  </a:cubicBezTo>
                  <a:cubicBezTo>
                    <a:pt x="24377" y="574226"/>
                    <a:pt x="26080" y="555371"/>
                    <a:pt x="32189" y="534695"/>
                  </a:cubicBezTo>
                  <a:lnTo>
                    <a:pt x="11748" y="532581"/>
                  </a:lnTo>
                  <a:cubicBezTo>
                    <a:pt x="8224" y="532111"/>
                    <a:pt x="5287" y="530525"/>
                    <a:pt x="2938" y="527823"/>
                  </a:cubicBezTo>
                  <a:cubicBezTo>
                    <a:pt x="588" y="525121"/>
                    <a:pt x="-352" y="522008"/>
                    <a:pt x="118" y="518484"/>
                  </a:cubicBezTo>
                  <a:cubicBezTo>
                    <a:pt x="588" y="514959"/>
                    <a:pt x="2174" y="512081"/>
                    <a:pt x="4876" y="509849"/>
                  </a:cubicBezTo>
                  <a:cubicBezTo>
                    <a:pt x="7578" y="507617"/>
                    <a:pt x="10691" y="506736"/>
                    <a:pt x="14215" y="507206"/>
                  </a:cubicBezTo>
                  <a:lnTo>
                    <a:pt x="41352" y="509673"/>
                  </a:lnTo>
                  <a:cubicBezTo>
                    <a:pt x="45581" y="500040"/>
                    <a:pt x="50632" y="490348"/>
                    <a:pt x="56506" y="480598"/>
                  </a:cubicBezTo>
                  <a:cubicBezTo>
                    <a:pt x="62380" y="470848"/>
                    <a:pt x="69194" y="461038"/>
                    <a:pt x="76947" y="451171"/>
                  </a:cubicBezTo>
                  <a:cubicBezTo>
                    <a:pt x="79296" y="448351"/>
                    <a:pt x="82174" y="446706"/>
                    <a:pt x="85581" y="446237"/>
                  </a:cubicBezTo>
                  <a:close/>
                  <a:moveTo>
                    <a:pt x="178798" y="439893"/>
                  </a:moveTo>
                  <a:cubicBezTo>
                    <a:pt x="196419" y="438953"/>
                    <a:pt x="212396" y="439952"/>
                    <a:pt x="226727" y="442889"/>
                  </a:cubicBezTo>
                  <a:cubicBezTo>
                    <a:pt x="241059" y="445825"/>
                    <a:pt x="253394" y="449996"/>
                    <a:pt x="263732" y="455400"/>
                  </a:cubicBezTo>
                  <a:cubicBezTo>
                    <a:pt x="274070" y="460803"/>
                    <a:pt x="282352" y="467206"/>
                    <a:pt x="288578" y="474607"/>
                  </a:cubicBezTo>
                  <a:cubicBezTo>
                    <a:pt x="294804" y="482008"/>
                    <a:pt x="298740" y="489702"/>
                    <a:pt x="300384" y="497691"/>
                  </a:cubicBezTo>
                  <a:cubicBezTo>
                    <a:pt x="302734" y="508263"/>
                    <a:pt x="301265" y="518131"/>
                    <a:pt x="295979" y="527294"/>
                  </a:cubicBezTo>
                  <a:cubicBezTo>
                    <a:pt x="290693" y="536457"/>
                    <a:pt x="282058" y="544093"/>
                    <a:pt x="270076" y="550202"/>
                  </a:cubicBezTo>
                  <a:cubicBezTo>
                    <a:pt x="271485" y="556781"/>
                    <a:pt x="272895" y="564358"/>
                    <a:pt x="274305" y="572933"/>
                  </a:cubicBezTo>
                  <a:cubicBezTo>
                    <a:pt x="275715" y="581509"/>
                    <a:pt x="277007" y="590731"/>
                    <a:pt x="278182" y="600599"/>
                  </a:cubicBezTo>
                  <a:lnTo>
                    <a:pt x="325054" y="598837"/>
                  </a:lnTo>
                  <a:cubicBezTo>
                    <a:pt x="328343" y="598837"/>
                    <a:pt x="331339" y="600011"/>
                    <a:pt x="334041" y="602361"/>
                  </a:cubicBezTo>
                  <a:cubicBezTo>
                    <a:pt x="336743" y="604710"/>
                    <a:pt x="338211" y="607647"/>
                    <a:pt x="338446" y="611171"/>
                  </a:cubicBezTo>
                  <a:cubicBezTo>
                    <a:pt x="338681" y="614696"/>
                    <a:pt x="337565" y="617750"/>
                    <a:pt x="335098" y="620335"/>
                  </a:cubicBezTo>
                  <a:cubicBezTo>
                    <a:pt x="332631" y="622919"/>
                    <a:pt x="329636" y="624211"/>
                    <a:pt x="326111" y="624211"/>
                  </a:cubicBezTo>
                  <a:lnTo>
                    <a:pt x="280296" y="625973"/>
                  </a:lnTo>
                  <a:cubicBezTo>
                    <a:pt x="280766" y="639600"/>
                    <a:pt x="280179" y="652229"/>
                    <a:pt x="278534" y="663859"/>
                  </a:cubicBezTo>
                  <a:cubicBezTo>
                    <a:pt x="276889" y="675489"/>
                    <a:pt x="273130" y="684124"/>
                    <a:pt x="267256" y="689762"/>
                  </a:cubicBezTo>
                  <a:cubicBezTo>
                    <a:pt x="262322" y="694931"/>
                    <a:pt x="256214" y="697516"/>
                    <a:pt x="248930" y="697516"/>
                  </a:cubicBezTo>
                  <a:cubicBezTo>
                    <a:pt x="247756" y="697516"/>
                    <a:pt x="246698" y="697516"/>
                    <a:pt x="245758" y="697516"/>
                  </a:cubicBezTo>
                  <a:cubicBezTo>
                    <a:pt x="244819" y="697516"/>
                    <a:pt x="243761" y="697281"/>
                    <a:pt x="242587" y="696811"/>
                  </a:cubicBezTo>
                  <a:cubicBezTo>
                    <a:pt x="239062" y="696106"/>
                    <a:pt x="236360" y="694285"/>
                    <a:pt x="234481" y="691348"/>
                  </a:cubicBezTo>
                  <a:cubicBezTo>
                    <a:pt x="232601" y="688411"/>
                    <a:pt x="232014" y="685181"/>
                    <a:pt x="232719" y="681657"/>
                  </a:cubicBezTo>
                  <a:cubicBezTo>
                    <a:pt x="233424" y="678132"/>
                    <a:pt x="235244" y="675430"/>
                    <a:pt x="238181" y="673551"/>
                  </a:cubicBezTo>
                  <a:cubicBezTo>
                    <a:pt x="241118" y="671671"/>
                    <a:pt x="244349" y="671084"/>
                    <a:pt x="247873" y="671789"/>
                  </a:cubicBezTo>
                  <a:cubicBezTo>
                    <a:pt x="250692" y="670144"/>
                    <a:pt x="252572" y="665327"/>
                    <a:pt x="253512" y="657339"/>
                  </a:cubicBezTo>
                  <a:cubicBezTo>
                    <a:pt x="254452" y="649351"/>
                    <a:pt x="254687" y="639248"/>
                    <a:pt x="254217" y="627031"/>
                  </a:cubicBezTo>
                  <a:lnTo>
                    <a:pt x="151309" y="631260"/>
                  </a:lnTo>
                  <a:lnTo>
                    <a:pt x="150604" y="631260"/>
                  </a:lnTo>
                  <a:cubicBezTo>
                    <a:pt x="147314" y="631260"/>
                    <a:pt x="144436" y="630026"/>
                    <a:pt x="141969" y="627559"/>
                  </a:cubicBezTo>
                  <a:cubicBezTo>
                    <a:pt x="139502" y="625092"/>
                    <a:pt x="138151" y="622214"/>
                    <a:pt x="137916" y="618925"/>
                  </a:cubicBezTo>
                  <a:cubicBezTo>
                    <a:pt x="137681" y="615401"/>
                    <a:pt x="138797" y="612346"/>
                    <a:pt x="141264" y="609762"/>
                  </a:cubicBezTo>
                  <a:cubicBezTo>
                    <a:pt x="143731" y="607177"/>
                    <a:pt x="146727" y="605768"/>
                    <a:pt x="150251" y="605533"/>
                  </a:cubicBezTo>
                  <a:lnTo>
                    <a:pt x="252102" y="601656"/>
                  </a:lnTo>
                  <a:cubicBezTo>
                    <a:pt x="250222" y="583800"/>
                    <a:pt x="247168" y="565121"/>
                    <a:pt x="242939" y="545620"/>
                  </a:cubicBezTo>
                  <a:cubicBezTo>
                    <a:pt x="242234" y="542566"/>
                    <a:pt x="242645" y="539629"/>
                    <a:pt x="244172" y="536810"/>
                  </a:cubicBezTo>
                  <a:cubicBezTo>
                    <a:pt x="245700" y="533990"/>
                    <a:pt x="247990" y="531993"/>
                    <a:pt x="251045" y="530819"/>
                  </a:cubicBezTo>
                  <a:cubicBezTo>
                    <a:pt x="253159" y="530114"/>
                    <a:pt x="255744" y="528939"/>
                    <a:pt x="258798" y="527294"/>
                  </a:cubicBezTo>
                  <a:cubicBezTo>
                    <a:pt x="261852" y="525650"/>
                    <a:pt x="264731" y="523711"/>
                    <a:pt x="267433" y="521479"/>
                  </a:cubicBezTo>
                  <a:cubicBezTo>
                    <a:pt x="270134" y="519247"/>
                    <a:pt x="272308" y="516604"/>
                    <a:pt x="273952" y="513550"/>
                  </a:cubicBezTo>
                  <a:cubicBezTo>
                    <a:pt x="275597" y="510495"/>
                    <a:pt x="276067" y="506971"/>
                    <a:pt x="275362" y="502977"/>
                  </a:cubicBezTo>
                  <a:cubicBezTo>
                    <a:pt x="274422" y="498748"/>
                    <a:pt x="271662" y="494284"/>
                    <a:pt x="267080" y="489585"/>
                  </a:cubicBezTo>
                  <a:cubicBezTo>
                    <a:pt x="262499" y="484886"/>
                    <a:pt x="256272" y="480598"/>
                    <a:pt x="248402" y="476721"/>
                  </a:cubicBezTo>
                  <a:cubicBezTo>
                    <a:pt x="240531" y="472845"/>
                    <a:pt x="230898" y="469790"/>
                    <a:pt x="219503" y="467558"/>
                  </a:cubicBezTo>
                  <a:cubicBezTo>
                    <a:pt x="208108" y="465326"/>
                    <a:pt x="195127" y="464680"/>
                    <a:pt x="180560" y="465620"/>
                  </a:cubicBezTo>
                  <a:cubicBezTo>
                    <a:pt x="177036" y="465855"/>
                    <a:pt x="173922" y="464798"/>
                    <a:pt x="171221" y="462448"/>
                  </a:cubicBezTo>
                  <a:cubicBezTo>
                    <a:pt x="168519" y="460099"/>
                    <a:pt x="167050" y="457162"/>
                    <a:pt x="166815" y="453638"/>
                  </a:cubicBezTo>
                  <a:cubicBezTo>
                    <a:pt x="166580" y="450113"/>
                    <a:pt x="167638" y="447059"/>
                    <a:pt x="169987" y="444474"/>
                  </a:cubicBezTo>
                  <a:cubicBezTo>
                    <a:pt x="172337" y="441890"/>
                    <a:pt x="175273" y="440363"/>
                    <a:pt x="178798" y="439893"/>
                  </a:cubicBezTo>
                  <a:close/>
                  <a:moveTo>
                    <a:pt x="461090" y="437074"/>
                  </a:moveTo>
                  <a:cubicBezTo>
                    <a:pt x="464614" y="437309"/>
                    <a:pt x="467610" y="438718"/>
                    <a:pt x="470077" y="441303"/>
                  </a:cubicBezTo>
                  <a:cubicBezTo>
                    <a:pt x="472544" y="443887"/>
                    <a:pt x="473660" y="446941"/>
                    <a:pt x="473425" y="450466"/>
                  </a:cubicBezTo>
                  <a:lnTo>
                    <a:pt x="463557" y="665093"/>
                  </a:lnTo>
                  <a:cubicBezTo>
                    <a:pt x="463322" y="668617"/>
                    <a:pt x="461971" y="671554"/>
                    <a:pt x="459504" y="673903"/>
                  </a:cubicBezTo>
                  <a:cubicBezTo>
                    <a:pt x="457037" y="676253"/>
                    <a:pt x="454042" y="677427"/>
                    <a:pt x="450517" y="677427"/>
                  </a:cubicBezTo>
                  <a:lnTo>
                    <a:pt x="450165" y="677427"/>
                  </a:lnTo>
                  <a:cubicBezTo>
                    <a:pt x="446641" y="677192"/>
                    <a:pt x="443645" y="675783"/>
                    <a:pt x="441178" y="673198"/>
                  </a:cubicBezTo>
                  <a:cubicBezTo>
                    <a:pt x="438711" y="670614"/>
                    <a:pt x="437595" y="667559"/>
                    <a:pt x="437830" y="664035"/>
                  </a:cubicBezTo>
                  <a:lnTo>
                    <a:pt x="447698" y="449408"/>
                  </a:lnTo>
                  <a:cubicBezTo>
                    <a:pt x="447933" y="445884"/>
                    <a:pt x="449343" y="442947"/>
                    <a:pt x="451927" y="440598"/>
                  </a:cubicBezTo>
                  <a:cubicBezTo>
                    <a:pt x="454511" y="438248"/>
                    <a:pt x="457566" y="437074"/>
                    <a:pt x="461090" y="437074"/>
                  </a:cubicBezTo>
                  <a:close/>
                  <a:moveTo>
                    <a:pt x="572456" y="435311"/>
                  </a:moveTo>
                  <a:cubicBezTo>
                    <a:pt x="575981" y="435311"/>
                    <a:pt x="578976" y="436545"/>
                    <a:pt x="581443" y="439012"/>
                  </a:cubicBezTo>
                  <a:cubicBezTo>
                    <a:pt x="583910" y="441479"/>
                    <a:pt x="585144" y="444474"/>
                    <a:pt x="585144" y="447999"/>
                  </a:cubicBezTo>
                  <a:lnTo>
                    <a:pt x="585144" y="484651"/>
                  </a:lnTo>
                  <a:cubicBezTo>
                    <a:pt x="602060" y="487000"/>
                    <a:pt x="616510" y="491641"/>
                    <a:pt x="628492" y="498572"/>
                  </a:cubicBezTo>
                  <a:cubicBezTo>
                    <a:pt x="640474" y="505503"/>
                    <a:pt x="649872" y="514959"/>
                    <a:pt x="656686" y="526942"/>
                  </a:cubicBezTo>
                  <a:cubicBezTo>
                    <a:pt x="662795" y="537750"/>
                    <a:pt x="666495" y="549145"/>
                    <a:pt x="667787" y="561127"/>
                  </a:cubicBezTo>
                  <a:cubicBezTo>
                    <a:pt x="669080" y="573110"/>
                    <a:pt x="668962" y="584622"/>
                    <a:pt x="667435" y="595665"/>
                  </a:cubicBezTo>
                  <a:cubicBezTo>
                    <a:pt x="665908" y="606707"/>
                    <a:pt x="663617" y="616693"/>
                    <a:pt x="660563" y="625621"/>
                  </a:cubicBezTo>
                  <a:cubicBezTo>
                    <a:pt x="657508" y="634549"/>
                    <a:pt x="654806" y="641245"/>
                    <a:pt x="652457" y="645709"/>
                  </a:cubicBezTo>
                  <a:cubicBezTo>
                    <a:pt x="649872" y="650408"/>
                    <a:pt x="645996" y="652758"/>
                    <a:pt x="640827" y="652758"/>
                  </a:cubicBezTo>
                  <a:cubicBezTo>
                    <a:pt x="639417" y="652758"/>
                    <a:pt x="637538" y="652288"/>
                    <a:pt x="635188" y="651348"/>
                  </a:cubicBezTo>
                  <a:cubicBezTo>
                    <a:pt x="631899" y="649468"/>
                    <a:pt x="629725" y="646884"/>
                    <a:pt x="628668" y="643595"/>
                  </a:cubicBezTo>
                  <a:cubicBezTo>
                    <a:pt x="627611" y="640305"/>
                    <a:pt x="627905" y="637133"/>
                    <a:pt x="629549" y="634079"/>
                  </a:cubicBezTo>
                  <a:cubicBezTo>
                    <a:pt x="631899" y="629615"/>
                    <a:pt x="634307" y="623624"/>
                    <a:pt x="636774" y="616105"/>
                  </a:cubicBezTo>
                  <a:cubicBezTo>
                    <a:pt x="639241" y="608587"/>
                    <a:pt x="641003" y="600423"/>
                    <a:pt x="642060" y="591612"/>
                  </a:cubicBezTo>
                  <a:cubicBezTo>
                    <a:pt x="643118" y="582801"/>
                    <a:pt x="643235" y="573814"/>
                    <a:pt x="642413" y="564651"/>
                  </a:cubicBezTo>
                  <a:cubicBezTo>
                    <a:pt x="641590" y="555488"/>
                    <a:pt x="638947" y="547030"/>
                    <a:pt x="634483" y="539277"/>
                  </a:cubicBezTo>
                  <a:cubicBezTo>
                    <a:pt x="625790" y="523535"/>
                    <a:pt x="609344" y="513902"/>
                    <a:pt x="585144" y="510378"/>
                  </a:cubicBezTo>
                  <a:lnTo>
                    <a:pt x="585144" y="697163"/>
                  </a:lnTo>
                  <a:cubicBezTo>
                    <a:pt x="585144" y="700687"/>
                    <a:pt x="583910" y="703742"/>
                    <a:pt x="581443" y="706326"/>
                  </a:cubicBezTo>
                  <a:cubicBezTo>
                    <a:pt x="578976" y="708911"/>
                    <a:pt x="575981" y="710203"/>
                    <a:pt x="572456" y="710203"/>
                  </a:cubicBezTo>
                  <a:cubicBezTo>
                    <a:pt x="568697" y="710203"/>
                    <a:pt x="565584" y="708911"/>
                    <a:pt x="563117" y="706326"/>
                  </a:cubicBezTo>
                  <a:cubicBezTo>
                    <a:pt x="560650" y="703742"/>
                    <a:pt x="559417" y="700687"/>
                    <a:pt x="559417" y="697163"/>
                  </a:cubicBezTo>
                  <a:lnTo>
                    <a:pt x="559417" y="508968"/>
                  </a:lnTo>
                  <a:cubicBezTo>
                    <a:pt x="541560" y="510143"/>
                    <a:pt x="528286" y="516017"/>
                    <a:pt x="519593" y="526590"/>
                  </a:cubicBezTo>
                  <a:cubicBezTo>
                    <a:pt x="513954" y="533638"/>
                    <a:pt x="510077" y="542096"/>
                    <a:pt x="507963" y="551964"/>
                  </a:cubicBezTo>
                  <a:cubicBezTo>
                    <a:pt x="505848" y="561832"/>
                    <a:pt x="504791" y="571700"/>
                    <a:pt x="504791" y="581568"/>
                  </a:cubicBezTo>
                  <a:cubicBezTo>
                    <a:pt x="504791" y="591436"/>
                    <a:pt x="505437" y="600716"/>
                    <a:pt x="506729" y="609409"/>
                  </a:cubicBezTo>
                  <a:cubicBezTo>
                    <a:pt x="508021" y="618103"/>
                    <a:pt x="509372" y="624799"/>
                    <a:pt x="510782" y="629498"/>
                  </a:cubicBezTo>
                  <a:cubicBezTo>
                    <a:pt x="511957" y="632787"/>
                    <a:pt x="511604" y="635959"/>
                    <a:pt x="509725" y="639013"/>
                  </a:cubicBezTo>
                  <a:cubicBezTo>
                    <a:pt x="507845" y="642067"/>
                    <a:pt x="505261" y="644182"/>
                    <a:pt x="501971" y="645357"/>
                  </a:cubicBezTo>
                  <a:cubicBezTo>
                    <a:pt x="498682" y="646297"/>
                    <a:pt x="495510" y="645885"/>
                    <a:pt x="492456" y="644123"/>
                  </a:cubicBezTo>
                  <a:cubicBezTo>
                    <a:pt x="489402" y="642361"/>
                    <a:pt x="487287" y="639718"/>
                    <a:pt x="486112" y="636194"/>
                  </a:cubicBezTo>
                  <a:cubicBezTo>
                    <a:pt x="485877" y="635724"/>
                    <a:pt x="485290" y="633257"/>
                    <a:pt x="484350" y="628793"/>
                  </a:cubicBezTo>
                  <a:cubicBezTo>
                    <a:pt x="483410" y="624329"/>
                    <a:pt x="482470" y="618690"/>
                    <a:pt x="481531" y="611876"/>
                  </a:cubicBezTo>
                  <a:cubicBezTo>
                    <a:pt x="480591" y="605063"/>
                    <a:pt x="479886" y="597309"/>
                    <a:pt x="479416" y="588616"/>
                  </a:cubicBezTo>
                  <a:cubicBezTo>
                    <a:pt x="478946" y="579923"/>
                    <a:pt x="479240" y="571054"/>
                    <a:pt x="480297" y="562008"/>
                  </a:cubicBezTo>
                  <a:cubicBezTo>
                    <a:pt x="481354" y="552963"/>
                    <a:pt x="483352" y="543976"/>
                    <a:pt x="486288" y="535048"/>
                  </a:cubicBezTo>
                  <a:cubicBezTo>
                    <a:pt x="489225" y="526120"/>
                    <a:pt x="493631" y="518014"/>
                    <a:pt x="499504" y="510730"/>
                  </a:cubicBezTo>
                  <a:cubicBezTo>
                    <a:pt x="513366" y="493814"/>
                    <a:pt x="533337" y="484768"/>
                    <a:pt x="559417" y="483594"/>
                  </a:cubicBezTo>
                  <a:lnTo>
                    <a:pt x="559417" y="447999"/>
                  </a:lnTo>
                  <a:cubicBezTo>
                    <a:pt x="559417" y="444474"/>
                    <a:pt x="560650" y="441479"/>
                    <a:pt x="563117" y="439012"/>
                  </a:cubicBezTo>
                  <a:cubicBezTo>
                    <a:pt x="565584" y="436545"/>
                    <a:pt x="568697" y="435311"/>
                    <a:pt x="572456" y="435311"/>
                  </a:cubicBezTo>
                  <a:close/>
                  <a:moveTo>
                    <a:pt x="255538" y="188107"/>
                  </a:moveTo>
                  <a:cubicBezTo>
                    <a:pt x="257124" y="188400"/>
                    <a:pt x="258681" y="189017"/>
                    <a:pt x="260208" y="189957"/>
                  </a:cubicBezTo>
                  <a:cubicBezTo>
                    <a:pt x="263262" y="191837"/>
                    <a:pt x="265142" y="194538"/>
                    <a:pt x="265847" y="198063"/>
                  </a:cubicBezTo>
                  <a:cubicBezTo>
                    <a:pt x="266551" y="201587"/>
                    <a:pt x="265905" y="204818"/>
                    <a:pt x="263908" y="207754"/>
                  </a:cubicBezTo>
                  <a:cubicBezTo>
                    <a:pt x="261911" y="210691"/>
                    <a:pt x="259151" y="212512"/>
                    <a:pt x="255626" y="213217"/>
                  </a:cubicBezTo>
                  <a:lnTo>
                    <a:pt x="182674" y="228019"/>
                  </a:lnTo>
                  <a:cubicBezTo>
                    <a:pt x="182204" y="228019"/>
                    <a:pt x="181793" y="228078"/>
                    <a:pt x="181441" y="228195"/>
                  </a:cubicBezTo>
                  <a:cubicBezTo>
                    <a:pt x="181088" y="228313"/>
                    <a:pt x="180677" y="228371"/>
                    <a:pt x="180207" y="228371"/>
                  </a:cubicBezTo>
                  <a:cubicBezTo>
                    <a:pt x="177153" y="228371"/>
                    <a:pt x="174451" y="227431"/>
                    <a:pt x="172102" y="225552"/>
                  </a:cubicBezTo>
                  <a:cubicBezTo>
                    <a:pt x="169752" y="223672"/>
                    <a:pt x="168225" y="221088"/>
                    <a:pt x="167520" y="217799"/>
                  </a:cubicBezTo>
                  <a:cubicBezTo>
                    <a:pt x="166815" y="214509"/>
                    <a:pt x="167461" y="211396"/>
                    <a:pt x="169458" y="208459"/>
                  </a:cubicBezTo>
                  <a:cubicBezTo>
                    <a:pt x="171455" y="205522"/>
                    <a:pt x="174216" y="203702"/>
                    <a:pt x="177740" y="202997"/>
                  </a:cubicBezTo>
                  <a:lnTo>
                    <a:pt x="250692" y="188195"/>
                  </a:lnTo>
                  <a:cubicBezTo>
                    <a:pt x="252337" y="187842"/>
                    <a:pt x="253952" y="187813"/>
                    <a:pt x="255538" y="188107"/>
                  </a:cubicBezTo>
                  <a:close/>
                  <a:moveTo>
                    <a:pt x="387786" y="80353"/>
                  </a:moveTo>
                  <a:cubicBezTo>
                    <a:pt x="391310" y="80353"/>
                    <a:pt x="394306" y="81645"/>
                    <a:pt x="396772" y="84229"/>
                  </a:cubicBezTo>
                  <a:cubicBezTo>
                    <a:pt x="399239" y="86814"/>
                    <a:pt x="400473" y="89868"/>
                    <a:pt x="400473" y="93393"/>
                  </a:cubicBezTo>
                  <a:lnTo>
                    <a:pt x="400473" y="162820"/>
                  </a:lnTo>
                  <a:cubicBezTo>
                    <a:pt x="400473" y="166345"/>
                    <a:pt x="399239" y="169340"/>
                    <a:pt x="396772" y="171807"/>
                  </a:cubicBezTo>
                  <a:cubicBezTo>
                    <a:pt x="394306" y="174274"/>
                    <a:pt x="391310" y="175508"/>
                    <a:pt x="387786" y="175508"/>
                  </a:cubicBezTo>
                  <a:cubicBezTo>
                    <a:pt x="384261" y="175508"/>
                    <a:pt x="381207" y="174274"/>
                    <a:pt x="378623" y="171807"/>
                  </a:cubicBezTo>
                  <a:cubicBezTo>
                    <a:pt x="376038" y="169340"/>
                    <a:pt x="374746" y="166345"/>
                    <a:pt x="374746" y="162820"/>
                  </a:cubicBezTo>
                  <a:lnTo>
                    <a:pt x="374746" y="93393"/>
                  </a:lnTo>
                  <a:cubicBezTo>
                    <a:pt x="374746" y="89868"/>
                    <a:pt x="376038" y="86814"/>
                    <a:pt x="378623" y="84229"/>
                  </a:cubicBezTo>
                  <a:cubicBezTo>
                    <a:pt x="381207" y="81645"/>
                    <a:pt x="384261" y="80353"/>
                    <a:pt x="387786" y="80353"/>
                  </a:cubicBezTo>
                  <a:close/>
                  <a:moveTo>
                    <a:pt x="565408" y="64141"/>
                  </a:moveTo>
                  <a:cubicBezTo>
                    <a:pt x="568697" y="64141"/>
                    <a:pt x="571693" y="65316"/>
                    <a:pt x="574395" y="67665"/>
                  </a:cubicBezTo>
                  <a:cubicBezTo>
                    <a:pt x="577097" y="70015"/>
                    <a:pt x="578448" y="72952"/>
                    <a:pt x="578448" y="76476"/>
                  </a:cubicBezTo>
                  <a:lnTo>
                    <a:pt x="579505" y="108194"/>
                  </a:lnTo>
                  <a:cubicBezTo>
                    <a:pt x="597831" y="108664"/>
                    <a:pt x="612985" y="111425"/>
                    <a:pt x="624968" y="116476"/>
                  </a:cubicBezTo>
                  <a:cubicBezTo>
                    <a:pt x="636950" y="121528"/>
                    <a:pt x="645643" y="129105"/>
                    <a:pt x="651047" y="139208"/>
                  </a:cubicBezTo>
                  <a:cubicBezTo>
                    <a:pt x="655746" y="147431"/>
                    <a:pt x="657978" y="156124"/>
                    <a:pt x="657743" y="165287"/>
                  </a:cubicBezTo>
                  <a:cubicBezTo>
                    <a:pt x="657508" y="174450"/>
                    <a:pt x="656216" y="182908"/>
                    <a:pt x="653867" y="190662"/>
                  </a:cubicBezTo>
                  <a:cubicBezTo>
                    <a:pt x="651517" y="198415"/>
                    <a:pt x="648933" y="204935"/>
                    <a:pt x="646113" y="210221"/>
                  </a:cubicBezTo>
                  <a:cubicBezTo>
                    <a:pt x="643294" y="215508"/>
                    <a:pt x="641767" y="218386"/>
                    <a:pt x="641532" y="218856"/>
                  </a:cubicBezTo>
                  <a:cubicBezTo>
                    <a:pt x="639182" y="223085"/>
                    <a:pt x="635658" y="225199"/>
                    <a:pt x="630959" y="225199"/>
                  </a:cubicBezTo>
                  <a:cubicBezTo>
                    <a:pt x="628374" y="225199"/>
                    <a:pt x="626025" y="224495"/>
                    <a:pt x="623910" y="223085"/>
                  </a:cubicBezTo>
                  <a:cubicBezTo>
                    <a:pt x="620856" y="221205"/>
                    <a:pt x="618976" y="218562"/>
                    <a:pt x="618272" y="215155"/>
                  </a:cubicBezTo>
                  <a:cubicBezTo>
                    <a:pt x="617567" y="211749"/>
                    <a:pt x="618154" y="208518"/>
                    <a:pt x="620034" y="205464"/>
                  </a:cubicBezTo>
                  <a:cubicBezTo>
                    <a:pt x="621443" y="203114"/>
                    <a:pt x="623147" y="199825"/>
                    <a:pt x="625144" y="195596"/>
                  </a:cubicBezTo>
                  <a:cubicBezTo>
                    <a:pt x="627141" y="191367"/>
                    <a:pt x="628786" y="186668"/>
                    <a:pt x="630078" y="181499"/>
                  </a:cubicBezTo>
                  <a:cubicBezTo>
                    <a:pt x="631370" y="176330"/>
                    <a:pt x="632075" y="171102"/>
                    <a:pt x="632192" y="165816"/>
                  </a:cubicBezTo>
                  <a:cubicBezTo>
                    <a:pt x="632310" y="160529"/>
                    <a:pt x="631194" y="155772"/>
                    <a:pt x="628844" y="151543"/>
                  </a:cubicBezTo>
                  <a:cubicBezTo>
                    <a:pt x="626965" y="148253"/>
                    <a:pt x="624263" y="145493"/>
                    <a:pt x="620739" y="143261"/>
                  </a:cubicBezTo>
                  <a:cubicBezTo>
                    <a:pt x="617214" y="141029"/>
                    <a:pt x="613279" y="139208"/>
                    <a:pt x="608932" y="137798"/>
                  </a:cubicBezTo>
                  <a:cubicBezTo>
                    <a:pt x="604586" y="136388"/>
                    <a:pt x="599946" y="135331"/>
                    <a:pt x="595012" y="134626"/>
                  </a:cubicBezTo>
                  <a:cubicBezTo>
                    <a:pt x="590078" y="133921"/>
                    <a:pt x="585144" y="133569"/>
                    <a:pt x="580210" y="133569"/>
                  </a:cubicBezTo>
                  <a:lnTo>
                    <a:pt x="584791" y="281587"/>
                  </a:lnTo>
                  <a:cubicBezTo>
                    <a:pt x="584791" y="285112"/>
                    <a:pt x="583617" y="288166"/>
                    <a:pt x="581267" y="290751"/>
                  </a:cubicBezTo>
                  <a:cubicBezTo>
                    <a:pt x="578917" y="293335"/>
                    <a:pt x="575981" y="294745"/>
                    <a:pt x="572456" y="294980"/>
                  </a:cubicBezTo>
                  <a:lnTo>
                    <a:pt x="571752" y="294980"/>
                  </a:lnTo>
                  <a:cubicBezTo>
                    <a:pt x="568462" y="294980"/>
                    <a:pt x="565584" y="293746"/>
                    <a:pt x="563117" y="291279"/>
                  </a:cubicBezTo>
                  <a:cubicBezTo>
                    <a:pt x="560650" y="288812"/>
                    <a:pt x="559299" y="285934"/>
                    <a:pt x="559064" y="282645"/>
                  </a:cubicBezTo>
                  <a:lnTo>
                    <a:pt x="554483" y="134274"/>
                  </a:lnTo>
                  <a:cubicBezTo>
                    <a:pt x="550019" y="134744"/>
                    <a:pt x="545555" y="135507"/>
                    <a:pt x="541091" y="136565"/>
                  </a:cubicBezTo>
                  <a:cubicBezTo>
                    <a:pt x="536626" y="137622"/>
                    <a:pt x="532456" y="138914"/>
                    <a:pt x="528579" y="140441"/>
                  </a:cubicBezTo>
                  <a:cubicBezTo>
                    <a:pt x="524703" y="141968"/>
                    <a:pt x="521237" y="143907"/>
                    <a:pt x="518183" y="146256"/>
                  </a:cubicBezTo>
                  <a:cubicBezTo>
                    <a:pt x="515129" y="148606"/>
                    <a:pt x="512779" y="151425"/>
                    <a:pt x="511134" y="154714"/>
                  </a:cubicBezTo>
                  <a:cubicBezTo>
                    <a:pt x="508315" y="159648"/>
                    <a:pt x="507140" y="165052"/>
                    <a:pt x="507610" y="170926"/>
                  </a:cubicBezTo>
                  <a:cubicBezTo>
                    <a:pt x="508080" y="176800"/>
                    <a:pt x="509079" y="182204"/>
                    <a:pt x="510606" y="187138"/>
                  </a:cubicBezTo>
                  <a:cubicBezTo>
                    <a:pt x="512133" y="192072"/>
                    <a:pt x="513836" y="196242"/>
                    <a:pt x="515716" y="199649"/>
                  </a:cubicBezTo>
                  <a:cubicBezTo>
                    <a:pt x="517596" y="203055"/>
                    <a:pt x="518535" y="204759"/>
                    <a:pt x="518535" y="204759"/>
                  </a:cubicBezTo>
                  <a:cubicBezTo>
                    <a:pt x="520415" y="208048"/>
                    <a:pt x="520944" y="211337"/>
                    <a:pt x="520121" y="214627"/>
                  </a:cubicBezTo>
                  <a:cubicBezTo>
                    <a:pt x="519299" y="217916"/>
                    <a:pt x="517361" y="220500"/>
                    <a:pt x="514306" y="222380"/>
                  </a:cubicBezTo>
                  <a:cubicBezTo>
                    <a:pt x="511252" y="224260"/>
                    <a:pt x="508021" y="224847"/>
                    <a:pt x="504615" y="224142"/>
                  </a:cubicBezTo>
                  <a:cubicBezTo>
                    <a:pt x="501208" y="223437"/>
                    <a:pt x="498565" y="221558"/>
                    <a:pt x="496685" y="218503"/>
                  </a:cubicBezTo>
                  <a:cubicBezTo>
                    <a:pt x="496450" y="218034"/>
                    <a:pt x="495040" y="215332"/>
                    <a:pt x="492456" y="210398"/>
                  </a:cubicBezTo>
                  <a:cubicBezTo>
                    <a:pt x="489871" y="205464"/>
                    <a:pt x="487522" y="199355"/>
                    <a:pt x="485407" y="192072"/>
                  </a:cubicBezTo>
                  <a:cubicBezTo>
                    <a:pt x="483293" y="184788"/>
                    <a:pt x="482177" y="176741"/>
                    <a:pt x="482059" y="167930"/>
                  </a:cubicBezTo>
                  <a:cubicBezTo>
                    <a:pt x="481942" y="159120"/>
                    <a:pt x="484115" y="150603"/>
                    <a:pt x="488579" y="142380"/>
                  </a:cubicBezTo>
                  <a:cubicBezTo>
                    <a:pt x="499152" y="123349"/>
                    <a:pt x="520885" y="112189"/>
                    <a:pt x="553778" y="108899"/>
                  </a:cubicBezTo>
                  <a:lnTo>
                    <a:pt x="553073" y="77181"/>
                  </a:lnTo>
                  <a:cubicBezTo>
                    <a:pt x="552838" y="73657"/>
                    <a:pt x="553954" y="70661"/>
                    <a:pt x="556421" y="68194"/>
                  </a:cubicBezTo>
                  <a:cubicBezTo>
                    <a:pt x="558888" y="65727"/>
                    <a:pt x="561884" y="64376"/>
                    <a:pt x="565408" y="64141"/>
                  </a:cubicBezTo>
                  <a:close/>
                  <a:moveTo>
                    <a:pt x="506200" y="32423"/>
                  </a:moveTo>
                  <a:lnTo>
                    <a:pt x="625673" y="32423"/>
                  </a:lnTo>
                  <a:cubicBezTo>
                    <a:pt x="629197" y="32423"/>
                    <a:pt x="632251" y="33657"/>
                    <a:pt x="634836" y="36123"/>
                  </a:cubicBezTo>
                  <a:cubicBezTo>
                    <a:pt x="637420" y="38590"/>
                    <a:pt x="638712" y="41586"/>
                    <a:pt x="638712" y="45110"/>
                  </a:cubicBezTo>
                  <a:cubicBezTo>
                    <a:pt x="638712" y="48869"/>
                    <a:pt x="637420" y="51983"/>
                    <a:pt x="634836" y="54450"/>
                  </a:cubicBezTo>
                  <a:cubicBezTo>
                    <a:pt x="632251" y="56917"/>
                    <a:pt x="629197" y="58150"/>
                    <a:pt x="625673" y="58150"/>
                  </a:cubicBezTo>
                  <a:lnTo>
                    <a:pt x="506200" y="58150"/>
                  </a:lnTo>
                  <a:cubicBezTo>
                    <a:pt x="502676" y="58150"/>
                    <a:pt x="499681" y="56917"/>
                    <a:pt x="497214" y="54450"/>
                  </a:cubicBezTo>
                  <a:cubicBezTo>
                    <a:pt x="494747" y="51983"/>
                    <a:pt x="493513" y="48869"/>
                    <a:pt x="493513" y="45110"/>
                  </a:cubicBezTo>
                  <a:cubicBezTo>
                    <a:pt x="493513" y="41586"/>
                    <a:pt x="494747" y="38590"/>
                    <a:pt x="497214" y="36123"/>
                  </a:cubicBezTo>
                  <a:cubicBezTo>
                    <a:pt x="499681" y="33657"/>
                    <a:pt x="502676" y="32423"/>
                    <a:pt x="506200" y="32423"/>
                  </a:cubicBezTo>
                  <a:close/>
                  <a:moveTo>
                    <a:pt x="450165" y="32423"/>
                  </a:moveTo>
                  <a:cubicBezTo>
                    <a:pt x="453689" y="32658"/>
                    <a:pt x="456685" y="34068"/>
                    <a:pt x="459152" y="36652"/>
                  </a:cubicBezTo>
                  <a:cubicBezTo>
                    <a:pt x="461619" y="39237"/>
                    <a:pt x="462735" y="42291"/>
                    <a:pt x="462500" y="45815"/>
                  </a:cubicBezTo>
                  <a:lnTo>
                    <a:pt x="453337" y="224142"/>
                  </a:lnTo>
                  <a:cubicBezTo>
                    <a:pt x="453102" y="227666"/>
                    <a:pt x="451751" y="230603"/>
                    <a:pt x="449284" y="232953"/>
                  </a:cubicBezTo>
                  <a:cubicBezTo>
                    <a:pt x="446817" y="235302"/>
                    <a:pt x="443939" y="236477"/>
                    <a:pt x="440649" y="236477"/>
                  </a:cubicBezTo>
                  <a:lnTo>
                    <a:pt x="439945" y="236477"/>
                  </a:lnTo>
                  <a:cubicBezTo>
                    <a:pt x="436420" y="236242"/>
                    <a:pt x="433425" y="234832"/>
                    <a:pt x="430958" y="232248"/>
                  </a:cubicBezTo>
                  <a:cubicBezTo>
                    <a:pt x="428491" y="229664"/>
                    <a:pt x="427375" y="226609"/>
                    <a:pt x="427610" y="223085"/>
                  </a:cubicBezTo>
                  <a:lnTo>
                    <a:pt x="436773" y="44758"/>
                  </a:lnTo>
                  <a:cubicBezTo>
                    <a:pt x="437008" y="41234"/>
                    <a:pt x="438476" y="38356"/>
                    <a:pt x="441178" y="36123"/>
                  </a:cubicBezTo>
                  <a:cubicBezTo>
                    <a:pt x="443880" y="33891"/>
                    <a:pt x="446876" y="32658"/>
                    <a:pt x="450165" y="32423"/>
                  </a:cubicBezTo>
                  <a:close/>
                  <a:moveTo>
                    <a:pt x="149546" y="0"/>
                  </a:moveTo>
                  <a:cubicBezTo>
                    <a:pt x="153071" y="0"/>
                    <a:pt x="156066" y="1292"/>
                    <a:pt x="158533" y="3877"/>
                  </a:cubicBezTo>
                  <a:cubicBezTo>
                    <a:pt x="161000" y="6461"/>
                    <a:pt x="162116" y="9515"/>
                    <a:pt x="161881" y="13040"/>
                  </a:cubicBezTo>
                  <a:lnTo>
                    <a:pt x="161176" y="38414"/>
                  </a:lnTo>
                  <a:lnTo>
                    <a:pt x="208754" y="38414"/>
                  </a:lnTo>
                  <a:cubicBezTo>
                    <a:pt x="212278" y="38414"/>
                    <a:pt x="215274" y="39648"/>
                    <a:pt x="217741" y="42115"/>
                  </a:cubicBezTo>
                  <a:cubicBezTo>
                    <a:pt x="220208" y="44582"/>
                    <a:pt x="221441" y="47577"/>
                    <a:pt x="221441" y="51102"/>
                  </a:cubicBezTo>
                  <a:cubicBezTo>
                    <a:pt x="221441" y="54626"/>
                    <a:pt x="220208" y="57621"/>
                    <a:pt x="217741" y="60088"/>
                  </a:cubicBezTo>
                  <a:cubicBezTo>
                    <a:pt x="215274" y="62555"/>
                    <a:pt x="212278" y="63789"/>
                    <a:pt x="208754" y="63789"/>
                  </a:cubicBezTo>
                  <a:lnTo>
                    <a:pt x="160472" y="64141"/>
                  </a:lnTo>
                  <a:lnTo>
                    <a:pt x="159062" y="108194"/>
                  </a:lnTo>
                  <a:lnTo>
                    <a:pt x="196419" y="106785"/>
                  </a:lnTo>
                  <a:cubicBezTo>
                    <a:pt x="216390" y="91983"/>
                    <a:pt x="231133" y="80000"/>
                    <a:pt x="240648" y="70837"/>
                  </a:cubicBezTo>
                  <a:cubicBezTo>
                    <a:pt x="250164" y="61674"/>
                    <a:pt x="255039" y="56975"/>
                    <a:pt x="255274" y="56740"/>
                  </a:cubicBezTo>
                  <a:cubicBezTo>
                    <a:pt x="257623" y="54156"/>
                    <a:pt x="260560" y="52746"/>
                    <a:pt x="264085" y="52511"/>
                  </a:cubicBezTo>
                  <a:cubicBezTo>
                    <a:pt x="267609" y="52276"/>
                    <a:pt x="270663" y="53334"/>
                    <a:pt x="273248" y="55683"/>
                  </a:cubicBezTo>
                  <a:cubicBezTo>
                    <a:pt x="275832" y="58267"/>
                    <a:pt x="277242" y="61322"/>
                    <a:pt x="277477" y="64846"/>
                  </a:cubicBezTo>
                  <a:cubicBezTo>
                    <a:pt x="277712" y="68370"/>
                    <a:pt x="276654" y="71425"/>
                    <a:pt x="274305" y="74009"/>
                  </a:cubicBezTo>
                  <a:cubicBezTo>
                    <a:pt x="273835" y="74479"/>
                    <a:pt x="270839" y="77533"/>
                    <a:pt x="265318" y="83172"/>
                  </a:cubicBezTo>
                  <a:cubicBezTo>
                    <a:pt x="259797" y="88811"/>
                    <a:pt x="251397" y="96094"/>
                    <a:pt x="240120" y="105023"/>
                  </a:cubicBezTo>
                  <a:lnTo>
                    <a:pt x="288402" y="103260"/>
                  </a:lnTo>
                  <a:lnTo>
                    <a:pt x="288754" y="103260"/>
                  </a:lnTo>
                  <a:cubicBezTo>
                    <a:pt x="292279" y="103260"/>
                    <a:pt x="295274" y="104494"/>
                    <a:pt x="297741" y="106961"/>
                  </a:cubicBezTo>
                  <a:cubicBezTo>
                    <a:pt x="300208" y="109428"/>
                    <a:pt x="301559" y="112306"/>
                    <a:pt x="301794" y="115595"/>
                  </a:cubicBezTo>
                  <a:cubicBezTo>
                    <a:pt x="301794" y="119120"/>
                    <a:pt x="300619" y="122174"/>
                    <a:pt x="298270" y="124758"/>
                  </a:cubicBezTo>
                  <a:cubicBezTo>
                    <a:pt x="295920" y="127343"/>
                    <a:pt x="292983" y="128752"/>
                    <a:pt x="289459" y="128987"/>
                  </a:cubicBezTo>
                  <a:lnTo>
                    <a:pt x="205582" y="132159"/>
                  </a:lnTo>
                  <a:cubicBezTo>
                    <a:pt x="196184" y="138973"/>
                    <a:pt x="185846" y="146021"/>
                    <a:pt x="174569" y="153305"/>
                  </a:cubicBezTo>
                  <a:cubicBezTo>
                    <a:pt x="163291" y="160588"/>
                    <a:pt x="150839" y="168224"/>
                    <a:pt x="137212" y="176212"/>
                  </a:cubicBezTo>
                  <a:cubicBezTo>
                    <a:pt x="137916" y="176212"/>
                    <a:pt x="138562" y="176271"/>
                    <a:pt x="139150" y="176389"/>
                  </a:cubicBezTo>
                  <a:cubicBezTo>
                    <a:pt x="139737" y="176506"/>
                    <a:pt x="140383" y="176682"/>
                    <a:pt x="141088" y="176917"/>
                  </a:cubicBezTo>
                  <a:cubicBezTo>
                    <a:pt x="144378" y="178327"/>
                    <a:pt x="146668" y="180676"/>
                    <a:pt x="147960" y="183966"/>
                  </a:cubicBezTo>
                  <a:cubicBezTo>
                    <a:pt x="149253" y="187255"/>
                    <a:pt x="149194" y="190544"/>
                    <a:pt x="147784" y="193834"/>
                  </a:cubicBezTo>
                  <a:cubicBezTo>
                    <a:pt x="147784" y="193834"/>
                    <a:pt x="147138" y="195772"/>
                    <a:pt x="145846" y="199649"/>
                  </a:cubicBezTo>
                  <a:cubicBezTo>
                    <a:pt x="144554" y="203525"/>
                    <a:pt x="143496" y="208283"/>
                    <a:pt x="142674" y="213922"/>
                  </a:cubicBezTo>
                  <a:cubicBezTo>
                    <a:pt x="141852" y="219561"/>
                    <a:pt x="141793" y="225493"/>
                    <a:pt x="142498" y="231719"/>
                  </a:cubicBezTo>
                  <a:cubicBezTo>
                    <a:pt x="143203" y="237946"/>
                    <a:pt x="145552" y="243526"/>
                    <a:pt x="149546" y="248460"/>
                  </a:cubicBezTo>
                  <a:cubicBezTo>
                    <a:pt x="156830" y="256918"/>
                    <a:pt x="168988" y="261910"/>
                    <a:pt x="186022" y="263438"/>
                  </a:cubicBezTo>
                  <a:cubicBezTo>
                    <a:pt x="203056" y="264965"/>
                    <a:pt x="224613" y="262909"/>
                    <a:pt x="250692" y="257270"/>
                  </a:cubicBezTo>
                  <a:cubicBezTo>
                    <a:pt x="254217" y="256565"/>
                    <a:pt x="257447" y="257211"/>
                    <a:pt x="260384" y="259208"/>
                  </a:cubicBezTo>
                  <a:cubicBezTo>
                    <a:pt x="263321" y="261206"/>
                    <a:pt x="265259" y="263849"/>
                    <a:pt x="266199" y="267138"/>
                  </a:cubicBezTo>
                  <a:cubicBezTo>
                    <a:pt x="266904" y="270662"/>
                    <a:pt x="266258" y="273893"/>
                    <a:pt x="264261" y="276830"/>
                  </a:cubicBezTo>
                  <a:cubicBezTo>
                    <a:pt x="262264" y="279767"/>
                    <a:pt x="259620" y="281587"/>
                    <a:pt x="256331" y="282292"/>
                  </a:cubicBezTo>
                  <a:cubicBezTo>
                    <a:pt x="245054" y="284877"/>
                    <a:pt x="234598" y="286698"/>
                    <a:pt x="224965" y="287755"/>
                  </a:cubicBezTo>
                  <a:cubicBezTo>
                    <a:pt x="215332" y="288812"/>
                    <a:pt x="206287" y="289341"/>
                    <a:pt x="197829" y="289341"/>
                  </a:cubicBezTo>
                  <a:cubicBezTo>
                    <a:pt x="166110" y="289341"/>
                    <a:pt x="143438" y="281118"/>
                    <a:pt x="129811" y="264671"/>
                  </a:cubicBezTo>
                  <a:cubicBezTo>
                    <a:pt x="123232" y="256918"/>
                    <a:pt x="119238" y="248401"/>
                    <a:pt x="117828" y="239120"/>
                  </a:cubicBezTo>
                  <a:cubicBezTo>
                    <a:pt x="116418" y="229840"/>
                    <a:pt x="116125" y="221205"/>
                    <a:pt x="116947" y="213217"/>
                  </a:cubicBezTo>
                  <a:cubicBezTo>
                    <a:pt x="117769" y="205229"/>
                    <a:pt x="119120" y="198415"/>
                    <a:pt x="121000" y="192776"/>
                  </a:cubicBezTo>
                  <a:cubicBezTo>
                    <a:pt x="122880" y="187138"/>
                    <a:pt x="123937" y="184083"/>
                    <a:pt x="124172" y="183613"/>
                  </a:cubicBezTo>
                  <a:cubicBezTo>
                    <a:pt x="114304" y="189252"/>
                    <a:pt x="104025" y="194891"/>
                    <a:pt x="93335" y="200530"/>
                  </a:cubicBezTo>
                  <a:cubicBezTo>
                    <a:pt x="82644" y="206169"/>
                    <a:pt x="71308" y="211807"/>
                    <a:pt x="59326" y="217446"/>
                  </a:cubicBezTo>
                  <a:cubicBezTo>
                    <a:pt x="57681" y="218386"/>
                    <a:pt x="55801" y="218856"/>
                    <a:pt x="53687" y="218856"/>
                  </a:cubicBezTo>
                  <a:cubicBezTo>
                    <a:pt x="48518" y="218856"/>
                    <a:pt x="44641" y="216389"/>
                    <a:pt x="42057" y="211455"/>
                  </a:cubicBezTo>
                  <a:cubicBezTo>
                    <a:pt x="40647" y="208166"/>
                    <a:pt x="40530" y="204876"/>
                    <a:pt x="41704" y="201587"/>
                  </a:cubicBezTo>
                  <a:cubicBezTo>
                    <a:pt x="42879" y="198298"/>
                    <a:pt x="45111" y="195948"/>
                    <a:pt x="48400" y="194538"/>
                  </a:cubicBezTo>
                  <a:cubicBezTo>
                    <a:pt x="70486" y="183966"/>
                    <a:pt x="90456" y="173569"/>
                    <a:pt x="108313" y="163349"/>
                  </a:cubicBezTo>
                  <a:cubicBezTo>
                    <a:pt x="126169" y="153129"/>
                    <a:pt x="142498" y="143319"/>
                    <a:pt x="157300" y="133921"/>
                  </a:cubicBezTo>
                  <a:lnTo>
                    <a:pt x="53334" y="137446"/>
                  </a:lnTo>
                  <a:lnTo>
                    <a:pt x="52630" y="137446"/>
                  </a:lnTo>
                  <a:cubicBezTo>
                    <a:pt x="49340" y="137446"/>
                    <a:pt x="46462" y="136271"/>
                    <a:pt x="43995" y="133921"/>
                  </a:cubicBezTo>
                  <a:cubicBezTo>
                    <a:pt x="41528" y="131572"/>
                    <a:pt x="40177" y="128635"/>
                    <a:pt x="39942" y="125111"/>
                  </a:cubicBezTo>
                  <a:cubicBezTo>
                    <a:pt x="39707" y="121587"/>
                    <a:pt x="40823" y="118532"/>
                    <a:pt x="43290" y="115948"/>
                  </a:cubicBezTo>
                  <a:cubicBezTo>
                    <a:pt x="45757" y="113363"/>
                    <a:pt x="48753" y="112071"/>
                    <a:pt x="52277" y="112071"/>
                  </a:cubicBezTo>
                  <a:lnTo>
                    <a:pt x="133335" y="108899"/>
                  </a:lnTo>
                  <a:lnTo>
                    <a:pt x="134745" y="64494"/>
                  </a:lnTo>
                  <a:lnTo>
                    <a:pt x="76594" y="64494"/>
                  </a:lnTo>
                  <a:cubicBezTo>
                    <a:pt x="73070" y="64494"/>
                    <a:pt x="70075" y="63260"/>
                    <a:pt x="67608" y="60793"/>
                  </a:cubicBezTo>
                  <a:cubicBezTo>
                    <a:pt x="65141" y="58326"/>
                    <a:pt x="63907" y="55331"/>
                    <a:pt x="63907" y="51806"/>
                  </a:cubicBezTo>
                  <a:cubicBezTo>
                    <a:pt x="63907" y="48282"/>
                    <a:pt x="65141" y="45287"/>
                    <a:pt x="67608" y="42820"/>
                  </a:cubicBezTo>
                  <a:cubicBezTo>
                    <a:pt x="70075" y="40353"/>
                    <a:pt x="73070" y="39119"/>
                    <a:pt x="76594" y="39119"/>
                  </a:cubicBezTo>
                  <a:lnTo>
                    <a:pt x="135802" y="38767"/>
                  </a:lnTo>
                  <a:lnTo>
                    <a:pt x="136507" y="12335"/>
                  </a:lnTo>
                  <a:cubicBezTo>
                    <a:pt x="136507" y="8811"/>
                    <a:pt x="137858" y="5932"/>
                    <a:pt x="140560" y="3700"/>
                  </a:cubicBezTo>
                  <a:cubicBezTo>
                    <a:pt x="143261" y="1468"/>
                    <a:pt x="146257" y="235"/>
                    <a:pt x="149546" y="0"/>
                  </a:cubicBezTo>
                  <a:close/>
                </a:path>
              </a:pathLst>
            </a:custGeom>
            <a:solidFill>
              <a:srgbClr val="19B6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7320404" y="1437221"/>
            <a:ext cx="1922283" cy="1481546"/>
            <a:chOff x="7320404" y="1437221"/>
            <a:chExt cx="1922283" cy="1481546"/>
          </a:xfrm>
        </p:grpSpPr>
        <p:sp>
          <p:nvSpPr>
            <p:cNvPr id="47" name="椭圆形标注 46"/>
            <p:cNvSpPr/>
            <p:nvPr/>
          </p:nvSpPr>
          <p:spPr>
            <a:xfrm>
              <a:off x="7320404" y="1437221"/>
              <a:ext cx="1922283" cy="1481546"/>
            </a:xfrm>
            <a:prstGeom prst="wedgeEllipseCallout">
              <a:avLst/>
            </a:prstGeom>
            <a:solidFill>
              <a:srgbClr val="BDE4F9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7892801" y="1900989"/>
              <a:ext cx="657781" cy="692265"/>
            </a:xfrm>
            <a:custGeom>
              <a:avLst/>
              <a:gdLst/>
              <a:ahLst/>
              <a:cxnLst/>
              <a:rect l="l" t="t" r="r" b="b"/>
              <a:pathLst>
                <a:path w="657781" h="692265">
                  <a:moveTo>
                    <a:pt x="618187" y="544246"/>
                  </a:moveTo>
                  <a:cubicBezTo>
                    <a:pt x="621711" y="544011"/>
                    <a:pt x="624766" y="545069"/>
                    <a:pt x="627350" y="547418"/>
                  </a:cubicBezTo>
                  <a:cubicBezTo>
                    <a:pt x="629935" y="550003"/>
                    <a:pt x="631344" y="553057"/>
                    <a:pt x="631579" y="556581"/>
                  </a:cubicBezTo>
                  <a:cubicBezTo>
                    <a:pt x="631814" y="560105"/>
                    <a:pt x="630757" y="563160"/>
                    <a:pt x="628407" y="565744"/>
                  </a:cubicBezTo>
                  <a:lnTo>
                    <a:pt x="598099" y="599225"/>
                  </a:lnTo>
                  <a:lnTo>
                    <a:pt x="643914" y="623190"/>
                  </a:lnTo>
                  <a:cubicBezTo>
                    <a:pt x="647203" y="625069"/>
                    <a:pt x="649318" y="627654"/>
                    <a:pt x="650258" y="630943"/>
                  </a:cubicBezTo>
                  <a:cubicBezTo>
                    <a:pt x="651198" y="634232"/>
                    <a:pt x="650845" y="637404"/>
                    <a:pt x="649201" y="640458"/>
                  </a:cubicBezTo>
                  <a:cubicBezTo>
                    <a:pt x="648026" y="642808"/>
                    <a:pt x="646440" y="644570"/>
                    <a:pt x="644443" y="645745"/>
                  </a:cubicBezTo>
                  <a:cubicBezTo>
                    <a:pt x="642446" y="646920"/>
                    <a:pt x="640273" y="647507"/>
                    <a:pt x="637923" y="647507"/>
                  </a:cubicBezTo>
                  <a:cubicBezTo>
                    <a:pt x="636278" y="647507"/>
                    <a:pt x="634281" y="647037"/>
                    <a:pt x="631932" y="646097"/>
                  </a:cubicBezTo>
                  <a:lnTo>
                    <a:pt x="580478" y="618608"/>
                  </a:lnTo>
                  <a:lnTo>
                    <a:pt x="564266" y="636934"/>
                  </a:lnTo>
                  <a:cubicBezTo>
                    <a:pt x="561682" y="639754"/>
                    <a:pt x="558510" y="641163"/>
                    <a:pt x="554751" y="641163"/>
                  </a:cubicBezTo>
                  <a:cubicBezTo>
                    <a:pt x="551461" y="641163"/>
                    <a:pt x="548642" y="639988"/>
                    <a:pt x="546293" y="637639"/>
                  </a:cubicBezTo>
                  <a:cubicBezTo>
                    <a:pt x="543708" y="635289"/>
                    <a:pt x="542298" y="632353"/>
                    <a:pt x="542063" y="628828"/>
                  </a:cubicBezTo>
                  <a:cubicBezTo>
                    <a:pt x="541828" y="625304"/>
                    <a:pt x="542886" y="622250"/>
                    <a:pt x="545235" y="619665"/>
                  </a:cubicBezTo>
                  <a:lnTo>
                    <a:pt x="557218" y="606273"/>
                  </a:lnTo>
                  <a:lnTo>
                    <a:pt x="540301" y="597462"/>
                  </a:lnTo>
                  <a:cubicBezTo>
                    <a:pt x="537247" y="595818"/>
                    <a:pt x="535191" y="593351"/>
                    <a:pt x="534134" y="590062"/>
                  </a:cubicBezTo>
                  <a:cubicBezTo>
                    <a:pt x="533077" y="586772"/>
                    <a:pt x="533370" y="583483"/>
                    <a:pt x="535015" y="580194"/>
                  </a:cubicBezTo>
                  <a:cubicBezTo>
                    <a:pt x="536894" y="576904"/>
                    <a:pt x="539479" y="574790"/>
                    <a:pt x="542768" y="573850"/>
                  </a:cubicBezTo>
                  <a:cubicBezTo>
                    <a:pt x="546057" y="572910"/>
                    <a:pt x="549229" y="573263"/>
                    <a:pt x="552284" y="574907"/>
                  </a:cubicBezTo>
                  <a:lnTo>
                    <a:pt x="574839" y="586890"/>
                  </a:lnTo>
                  <a:lnTo>
                    <a:pt x="609377" y="548475"/>
                  </a:lnTo>
                  <a:cubicBezTo>
                    <a:pt x="611726" y="545891"/>
                    <a:pt x="614663" y="544481"/>
                    <a:pt x="618187" y="544246"/>
                  </a:cubicBezTo>
                  <a:close/>
                  <a:moveTo>
                    <a:pt x="250608" y="460634"/>
                  </a:moveTo>
                  <a:cubicBezTo>
                    <a:pt x="252253" y="460575"/>
                    <a:pt x="253897" y="460839"/>
                    <a:pt x="255542" y="461426"/>
                  </a:cubicBezTo>
                  <a:cubicBezTo>
                    <a:pt x="258831" y="462601"/>
                    <a:pt x="261181" y="464833"/>
                    <a:pt x="262591" y="468123"/>
                  </a:cubicBezTo>
                  <a:cubicBezTo>
                    <a:pt x="264000" y="471412"/>
                    <a:pt x="264118" y="474701"/>
                    <a:pt x="262943" y="477990"/>
                  </a:cubicBezTo>
                  <a:lnTo>
                    <a:pt x="252723" y="504070"/>
                  </a:lnTo>
                  <a:cubicBezTo>
                    <a:pt x="260946" y="505715"/>
                    <a:pt x="268582" y="507888"/>
                    <a:pt x="275630" y="510590"/>
                  </a:cubicBezTo>
                  <a:cubicBezTo>
                    <a:pt x="282679" y="513292"/>
                    <a:pt x="289022" y="516875"/>
                    <a:pt x="294661" y="521339"/>
                  </a:cubicBezTo>
                  <a:cubicBezTo>
                    <a:pt x="307349" y="531911"/>
                    <a:pt x="314045" y="544951"/>
                    <a:pt x="314749" y="560458"/>
                  </a:cubicBezTo>
                  <a:cubicBezTo>
                    <a:pt x="315219" y="570326"/>
                    <a:pt x="314808" y="578901"/>
                    <a:pt x="313516" y="586185"/>
                  </a:cubicBezTo>
                  <a:cubicBezTo>
                    <a:pt x="312224" y="593468"/>
                    <a:pt x="310462" y="599695"/>
                    <a:pt x="308230" y="604863"/>
                  </a:cubicBezTo>
                  <a:cubicBezTo>
                    <a:pt x="305998" y="610032"/>
                    <a:pt x="303354" y="614203"/>
                    <a:pt x="300300" y="617375"/>
                  </a:cubicBezTo>
                  <a:cubicBezTo>
                    <a:pt x="297246" y="620546"/>
                    <a:pt x="294309" y="623072"/>
                    <a:pt x="291489" y="624952"/>
                  </a:cubicBezTo>
                  <a:cubicBezTo>
                    <a:pt x="285381" y="628711"/>
                    <a:pt x="278450" y="630590"/>
                    <a:pt x="270696" y="630590"/>
                  </a:cubicBezTo>
                  <a:cubicBezTo>
                    <a:pt x="263413" y="630590"/>
                    <a:pt x="256482" y="628828"/>
                    <a:pt x="249903" y="625304"/>
                  </a:cubicBezTo>
                  <a:cubicBezTo>
                    <a:pt x="246849" y="623424"/>
                    <a:pt x="244793" y="620840"/>
                    <a:pt x="243736" y="617551"/>
                  </a:cubicBezTo>
                  <a:cubicBezTo>
                    <a:pt x="242679" y="614261"/>
                    <a:pt x="243090" y="610972"/>
                    <a:pt x="244969" y="607683"/>
                  </a:cubicBezTo>
                  <a:cubicBezTo>
                    <a:pt x="246614" y="604628"/>
                    <a:pt x="249081" y="602573"/>
                    <a:pt x="252370" y="601515"/>
                  </a:cubicBezTo>
                  <a:cubicBezTo>
                    <a:pt x="255660" y="600458"/>
                    <a:pt x="258949" y="600869"/>
                    <a:pt x="262238" y="602749"/>
                  </a:cubicBezTo>
                  <a:cubicBezTo>
                    <a:pt x="263413" y="603219"/>
                    <a:pt x="265469" y="603865"/>
                    <a:pt x="268406" y="604687"/>
                  </a:cubicBezTo>
                  <a:cubicBezTo>
                    <a:pt x="271342" y="605510"/>
                    <a:pt x="274456" y="604981"/>
                    <a:pt x="277745" y="603101"/>
                  </a:cubicBezTo>
                  <a:cubicBezTo>
                    <a:pt x="281974" y="600517"/>
                    <a:pt x="285087" y="595583"/>
                    <a:pt x="287084" y="588299"/>
                  </a:cubicBezTo>
                  <a:cubicBezTo>
                    <a:pt x="289081" y="581016"/>
                    <a:pt x="289845" y="572088"/>
                    <a:pt x="289375" y="561515"/>
                  </a:cubicBezTo>
                  <a:cubicBezTo>
                    <a:pt x="288905" y="553527"/>
                    <a:pt x="285381" y="546831"/>
                    <a:pt x="278802" y="541427"/>
                  </a:cubicBezTo>
                  <a:cubicBezTo>
                    <a:pt x="274808" y="538138"/>
                    <a:pt x="269815" y="535436"/>
                    <a:pt x="263824" y="533321"/>
                  </a:cubicBezTo>
                  <a:cubicBezTo>
                    <a:pt x="257833" y="531207"/>
                    <a:pt x="251078" y="529562"/>
                    <a:pt x="243560" y="528387"/>
                  </a:cubicBezTo>
                  <a:lnTo>
                    <a:pt x="203031" y="634467"/>
                  </a:lnTo>
                  <a:cubicBezTo>
                    <a:pt x="200681" y="640106"/>
                    <a:pt x="196687" y="642925"/>
                    <a:pt x="191048" y="642925"/>
                  </a:cubicBezTo>
                  <a:cubicBezTo>
                    <a:pt x="189404" y="642925"/>
                    <a:pt x="187877" y="642573"/>
                    <a:pt x="186467" y="641868"/>
                  </a:cubicBezTo>
                  <a:cubicBezTo>
                    <a:pt x="183178" y="640693"/>
                    <a:pt x="180828" y="638461"/>
                    <a:pt x="179418" y="635172"/>
                  </a:cubicBezTo>
                  <a:cubicBezTo>
                    <a:pt x="178009" y="631883"/>
                    <a:pt x="177891" y="628593"/>
                    <a:pt x="179066" y="625304"/>
                  </a:cubicBezTo>
                  <a:lnTo>
                    <a:pt x="216775" y="526625"/>
                  </a:lnTo>
                  <a:cubicBezTo>
                    <a:pt x="211372" y="526860"/>
                    <a:pt x="205791" y="527154"/>
                    <a:pt x="200035" y="527506"/>
                  </a:cubicBezTo>
                  <a:cubicBezTo>
                    <a:pt x="194279" y="527859"/>
                    <a:pt x="188346" y="528622"/>
                    <a:pt x="182238" y="529797"/>
                  </a:cubicBezTo>
                  <a:cubicBezTo>
                    <a:pt x="178713" y="530737"/>
                    <a:pt x="175542" y="530149"/>
                    <a:pt x="172722" y="528035"/>
                  </a:cubicBezTo>
                  <a:cubicBezTo>
                    <a:pt x="169903" y="525920"/>
                    <a:pt x="168141" y="523101"/>
                    <a:pt x="167436" y="519577"/>
                  </a:cubicBezTo>
                  <a:cubicBezTo>
                    <a:pt x="166966" y="516052"/>
                    <a:pt x="167730" y="512822"/>
                    <a:pt x="169727" y="509885"/>
                  </a:cubicBezTo>
                  <a:cubicBezTo>
                    <a:pt x="171724" y="506948"/>
                    <a:pt x="174484" y="505245"/>
                    <a:pt x="178009" y="504775"/>
                  </a:cubicBezTo>
                  <a:cubicBezTo>
                    <a:pt x="185527" y="503365"/>
                    <a:pt x="193398" y="502308"/>
                    <a:pt x="201621" y="501603"/>
                  </a:cubicBezTo>
                  <a:cubicBezTo>
                    <a:pt x="209844" y="500898"/>
                    <a:pt x="218185" y="500781"/>
                    <a:pt x="226643" y="501250"/>
                  </a:cubicBezTo>
                  <a:lnTo>
                    <a:pt x="238978" y="468827"/>
                  </a:lnTo>
                  <a:cubicBezTo>
                    <a:pt x="240153" y="465538"/>
                    <a:pt x="242385" y="463189"/>
                    <a:pt x="245674" y="461779"/>
                  </a:cubicBezTo>
                  <a:cubicBezTo>
                    <a:pt x="247319" y="461074"/>
                    <a:pt x="248964" y="460692"/>
                    <a:pt x="250608" y="460634"/>
                  </a:cubicBezTo>
                  <a:close/>
                  <a:moveTo>
                    <a:pt x="577218" y="454774"/>
                  </a:moveTo>
                  <a:cubicBezTo>
                    <a:pt x="578804" y="454980"/>
                    <a:pt x="580360" y="455553"/>
                    <a:pt x="581887" y="456493"/>
                  </a:cubicBezTo>
                  <a:cubicBezTo>
                    <a:pt x="585177" y="458137"/>
                    <a:pt x="587350" y="460604"/>
                    <a:pt x="588407" y="463893"/>
                  </a:cubicBezTo>
                  <a:cubicBezTo>
                    <a:pt x="589465" y="467183"/>
                    <a:pt x="589171" y="470472"/>
                    <a:pt x="587526" y="473761"/>
                  </a:cubicBezTo>
                  <a:lnTo>
                    <a:pt x="573429" y="500193"/>
                  </a:lnTo>
                  <a:lnTo>
                    <a:pt x="574134" y="500193"/>
                  </a:lnTo>
                  <a:lnTo>
                    <a:pt x="646381" y="507947"/>
                  </a:lnTo>
                  <a:cubicBezTo>
                    <a:pt x="649905" y="508416"/>
                    <a:pt x="652784" y="510002"/>
                    <a:pt x="655016" y="512704"/>
                  </a:cubicBezTo>
                  <a:cubicBezTo>
                    <a:pt x="657248" y="515406"/>
                    <a:pt x="658129" y="518519"/>
                    <a:pt x="657659" y="522044"/>
                  </a:cubicBezTo>
                  <a:cubicBezTo>
                    <a:pt x="657189" y="525333"/>
                    <a:pt x="655779" y="528035"/>
                    <a:pt x="653430" y="530149"/>
                  </a:cubicBezTo>
                  <a:cubicBezTo>
                    <a:pt x="651080" y="532264"/>
                    <a:pt x="648261" y="533321"/>
                    <a:pt x="644971" y="533321"/>
                  </a:cubicBezTo>
                  <a:lnTo>
                    <a:pt x="643562" y="533321"/>
                  </a:lnTo>
                  <a:lnTo>
                    <a:pt x="571315" y="525568"/>
                  </a:lnTo>
                  <a:cubicBezTo>
                    <a:pt x="567555" y="525098"/>
                    <a:pt x="564736" y="523571"/>
                    <a:pt x="562856" y="520986"/>
                  </a:cubicBezTo>
                  <a:lnTo>
                    <a:pt x="539596" y="565392"/>
                  </a:lnTo>
                  <a:cubicBezTo>
                    <a:pt x="536777" y="570091"/>
                    <a:pt x="533018" y="572440"/>
                    <a:pt x="528319" y="572440"/>
                  </a:cubicBezTo>
                  <a:cubicBezTo>
                    <a:pt x="526204" y="572440"/>
                    <a:pt x="524207" y="571853"/>
                    <a:pt x="522328" y="570678"/>
                  </a:cubicBezTo>
                  <a:cubicBezTo>
                    <a:pt x="519038" y="569034"/>
                    <a:pt x="516865" y="566567"/>
                    <a:pt x="515808" y="563277"/>
                  </a:cubicBezTo>
                  <a:cubicBezTo>
                    <a:pt x="514750" y="559988"/>
                    <a:pt x="515044" y="556699"/>
                    <a:pt x="516689" y="553409"/>
                  </a:cubicBezTo>
                  <a:lnTo>
                    <a:pt x="564619" y="461779"/>
                  </a:lnTo>
                  <a:cubicBezTo>
                    <a:pt x="566498" y="458490"/>
                    <a:pt x="569083" y="456316"/>
                    <a:pt x="572372" y="455259"/>
                  </a:cubicBezTo>
                  <a:cubicBezTo>
                    <a:pt x="574017" y="454730"/>
                    <a:pt x="575632" y="454569"/>
                    <a:pt x="577218" y="454774"/>
                  </a:cubicBezTo>
                  <a:close/>
                  <a:moveTo>
                    <a:pt x="77876" y="413012"/>
                  </a:moveTo>
                  <a:cubicBezTo>
                    <a:pt x="83720" y="412807"/>
                    <a:pt x="89080" y="413027"/>
                    <a:pt x="93955" y="413673"/>
                  </a:cubicBezTo>
                  <a:cubicBezTo>
                    <a:pt x="103706" y="414965"/>
                    <a:pt x="111929" y="417373"/>
                    <a:pt x="118625" y="420898"/>
                  </a:cubicBezTo>
                  <a:cubicBezTo>
                    <a:pt x="125321" y="424422"/>
                    <a:pt x="130725" y="428651"/>
                    <a:pt x="134837" y="433585"/>
                  </a:cubicBezTo>
                  <a:cubicBezTo>
                    <a:pt x="138948" y="438519"/>
                    <a:pt x="142179" y="443453"/>
                    <a:pt x="144528" y="448387"/>
                  </a:cubicBezTo>
                  <a:cubicBezTo>
                    <a:pt x="146408" y="452616"/>
                    <a:pt x="148111" y="458901"/>
                    <a:pt x="149638" y="467241"/>
                  </a:cubicBezTo>
                  <a:cubicBezTo>
                    <a:pt x="151166" y="475582"/>
                    <a:pt x="151870" y="486155"/>
                    <a:pt x="151753" y="498960"/>
                  </a:cubicBezTo>
                  <a:cubicBezTo>
                    <a:pt x="151635" y="511765"/>
                    <a:pt x="150519" y="526684"/>
                    <a:pt x="148405" y="543718"/>
                  </a:cubicBezTo>
                  <a:cubicBezTo>
                    <a:pt x="146290" y="560752"/>
                    <a:pt x="142531" y="579959"/>
                    <a:pt x="137127" y="601339"/>
                  </a:cubicBezTo>
                  <a:lnTo>
                    <a:pt x="143119" y="600987"/>
                  </a:lnTo>
                  <a:cubicBezTo>
                    <a:pt x="147113" y="601222"/>
                    <a:pt x="150285" y="602514"/>
                    <a:pt x="152634" y="604863"/>
                  </a:cubicBezTo>
                  <a:cubicBezTo>
                    <a:pt x="154984" y="607213"/>
                    <a:pt x="156158" y="610150"/>
                    <a:pt x="156158" y="613674"/>
                  </a:cubicBezTo>
                  <a:cubicBezTo>
                    <a:pt x="156393" y="617198"/>
                    <a:pt x="155277" y="620253"/>
                    <a:pt x="152810" y="622837"/>
                  </a:cubicBezTo>
                  <a:cubicBezTo>
                    <a:pt x="150343" y="625422"/>
                    <a:pt x="147348" y="626714"/>
                    <a:pt x="143823" y="626714"/>
                  </a:cubicBezTo>
                  <a:lnTo>
                    <a:pt x="18713" y="628828"/>
                  </a:lnTo>
                  <a:lnTo>
                    <a:pt x="18360" y="628828"/>
                  </a:lnTo>
                  <a:cubicBezTo>
                    <a:pt x="15071" y="628828"/>
                    <a:pt x="12134" y="627595"/>
                    <a:pt x="9549" y="625128"/>
                  </a:cubicBezTo>
                  <a:cubicBezTo>
                    <a:pt x="6965" y="622661"/>
                    <a:pt x="5673" y="619665"/>
                    <a:pt x="5673" y="616141"/>
                  </a:cubicBezTo>
                  <a:cubicBezTo>
                    <a:pt x="5673" y="612617"/>
                    <a:pt x="6906" y="609621"/>
                    <a:pt x="9373" y="607154"/>
                  </a:cubicBezTo>
                  <a:cubicBezTo>
                    <a:pt x="11840" y="604687"/>
                    <a:pt x="14836" y="603454"/>
                    <a:pt x="18360" y="603454"/>
                  </a:cubicBezTo>
                  <a:lnTo>
                    <a:pt x="25761" y="603101"/>
                  </a:lnTo>
                  <a:lnTo>
                    <a:pt x="25761" y="602749"/>
                  </a:lnTo>
                  <a:lnTo>
                    <a:pt x="20827" y="449796"/>
                  </a:lnTo>
                  <a:cubicBezTo>
                    <a:pt x="20592" y="446272"/>
                    <a:pt x="21708" y="443218"/>
                    <a:pt x="24175" y="440633"/>
                  </a:cubicBezTo>
                  <a:cubicBezTo>
                    <a:pt x="26642" y="438049"/>
                    <a:pt x="29638" y="436639"/>
                    <a:pt x="33162" y="436404"/>
                  </a:cubicBezTo>
                  <a:cubicBezTo>
                    <a:pt x="36451" y="436404"/>
                    <a:pt x="39447" y="437579"/>
                    <a:pt x="42149" y="439929"/>
                  </a:cubicBezTo>
                  <a:cubicBezTo>
                    <a:pt x="44851" y="442278"/>
                    <a:pt x="46202" y="445215"/>
                    <a:pt x="46202" y="448739"/>
                  </a:cubicBezTo>
                  <a:lnTo>
                    <a:pt x="47611" y="484334"/>
                  </a:lnTo>
                  <a:cubicBezTo>
                    <a:pt x="48551" y="483864"/>
                    <a:pt x="50078" y="483629"/>
                    <a:pt x="52193" y="483629"/>
                  </a:cubicBezTo>
                  <a:lnTo>
                    <a:pt x="87083" y="486801"/>
                  </a:lnTo>
                  <a:cubicBezTo>
                    <a:pt x="90607" y="487271"/>
                    <a:pt x="93485" y="488857"/>
                    <a:pt x="95717" y="491559"/>
                  </a:cubicBezTo>
                  <a:cubicBezTo>
                    <a:pt x="97949" y="494261"/>
                    <a:pt x="98948" y="497374"/>
                    <a:pt x="98713" y="500898"/>
                  </a:cubicBezTo>
                  <a:cubicBezTo>
                    <a:pt x="98243" y="504187"/>
                    <a:pt x="96775" y="506948"/>
                    <a:pt x="94308" y="509180"/>
                  </a:cubicBezTo>
                  <a:cubicBezTo>
                    <a:pt x="91841" y="511412"/>
                    <a:pt x="88963" y="512528"/>
                    <a:pt x="85673" y="512528"/>
                  </a:cubicBezTo>
                  <a:lnTo>
                    <a:pt x="84616" y="512528"/>
                  </a:lnTo>
                  <a:lnTo>
                    <a:pt x="50078" y="509356"/>
                  </a:lnTo>
                  <a:cubicBezTo>
                    <a:pt x="49843" y="509356"/>
                    <a:pt x="49256" y="509121"/>
                    <a:pt x="48316" y="508651"/>
                  </a:cubicBezTo>
                  <a:lnTo>
                    <a:pt x="49374" y="540722"/>
                  </a:lnTo>
                  <a:cubicBezTo>
                    <a:pt x="51723" y="539547"/>
                    <a:pt x="53955" y="538960"/>
                    <a:pt x="56070" y="538960"/>
                  </a:cubicBezTo>
                  <a:lnTo>
                    <a:pt x="86026" y="538960"/>
                  </a:lnTo>
                  <a:cubicBezTo>
                    <a:pt x="89550" y="538960"/>
                    <a:pt x="92546" y="540193"/>
                    <a:pt x="95013" y="542660"/>
                  </a:cubicBezTo>
                  <a:cubicBezTo>
                    <a:pt x="97480" y="545127"/>
                    <a:pt x="98713" y="548123"/>
                    <a:pt x="98713" y="551647"/>
                  </a:cubicBezTo>
                  <a:cubicBezTo>
                    <a:pt x="98713" y="555172"/>
                    <a:pt x="97480" y="558167"/>
                    <a:pt x="95013" y="560634"/>
                  </a:cubicBezTo>
                  <a:cubicBezTo>
                    <a:pt x="92546" y="563101"/>
                    <a:pt x="89550" y="564335"/>
                    <a:pt x="86026" y="564335"/>
                  </a:cubicBezTo>
                  <a:lnTo>
                    <a:pt x="56070" y="564335"/>
                  </a:lnTo>
                  <a:cubicBezTo>
                    <a:pt x="53720" y="564335"/>
                    <a:pt x="51723" y="563865"/>
                    <a:pt x="50078" y="562925"/>
                  </a:cubicBezTo>
                  <a:lnTo>
                    <a:pt x="51488" y="601692"/>
                  </a:lnTo>
                  <a:cubicBezTo>
                    <a:pt x="51488" y="601927"/>
                    <a:pt x="51429" y="602103"/>
                    <a:pt x="51312" y="602220"/>
                  </a:cubicBezTo>
                  <a:cubicBezTo>
                    <a:pt x="51194" y="602338"/>
                    <a:pt x="51136" y="602514"/>
                    <a:pt x="51136" y="602749"/>
                  </a:cubicBezTo>
                  <a:lnTo>
                    <a:pt x="111048" y="601692"/>
                  </a:lnTo>
                  <a:cubicBezTo>
                    <a:pt x="111283" y="601222"/>
                    <a:pt x="111342" y="600811"/>
                    <a:pt x="111224" y="600458"/>
                  </a:cubicBezTo>
                  <a:cubicBezTo>
                    <a:pt x="111107" y="600106"/>
                    <a:pt x="111165" y="599695"/>
                    <a:pt x="111400" y="599225"/>
                  </a:cubicBezTo>
                  <a:cubicBezTo>
                    <a:pt x="117979" y="574085"/>
                    <a:pt x="122208" y="552705"/>
                    <a:pt x="124088" y="535083"/>
                  </a:cubicBezTo>
                  <a:cubicBezTo>
                    <a:pt x="125967" y="517462"/>
                    <a:pt x="126731" y="503013"/>
                    <a:pt x="126378" y="491735"/>
                  </a:cubicBezTo>
                  <a:cubicBezTo>
                    <a:pt x="126026" y="480457"/>
                    <a:pt x="125086" y="472234"/>
                    <a:pt x="123559" y="467065"/>
                  </a:cubicBezTo>
                  <a:cubicBezTo>
                    <a:pt x="122032" y="461896"/>
                    <a:pt x="121268" y="459312"/>
                    <a:pt x="121268" y="459312"/>
                  </a:cubicBezTo>
                  <a:cubicBezTo>
                    <a:pt x="120563" y="457667"/>
                    <a:pt x="119271" y="455377"/>
                    <a:pt x="117392" y="452440"/>
                  </a:cubicBezTo>
                  <a:cubicBezTo>
                    <a:pt x="115512" y="449503"/>
                    <a:pt x="112458" y="446860"/>
                    <a:pt x="108228" y="444510"/>
                  </a:cubicBezTo>
                  <a:cubicBezTo>
                    <a:pt x="103999" y="442161"/>
                    <a:pt x="98243" y="440398"/>
                    <a:pt x="90960" y="439224"/>
                  </a:cubicBezTo>
                  <a:cubicBezTo>
                    <a:pt x="83676" y="438049"/>
                    <a:pt x="74278" y="438401"/>
                    <a:pt x="62766" y="440281"/>
                  </a:cubicBezTo>
                  <a:cubicBezTo>
                    <a:pt x="59241" y="440751"/>
                    <a:pt x="56011" y="439929"/>
                    <a:pt x="53074" y="437814"/>
                  </a:cubicBezTo>
                  <a:cubicBezTo>
                    <a:pt x="50137" y="435699"/>
                    <a:pt x="48434" y="432880"/>
                    <a:pt x="47964" y="429356"/>
                  </a:cubicBezTo>
                  <a:cubicBezTo>
                    <a:pt x="47494" y="426067"/>
                    <a:pt x="48316" y="422953"/>
                    <a:pt x="50431" y="420017"/>
                  </a:cubicBezTo>
                  <a:cubicBezTo>
                    <a:pt x="52545" y="417080"/>
                    <a:pt x="55365" y="415376"/>
                    <a:pt x="58889" y="414906"/>
                  </a:cubicBezTo>
                  <a:cubicBezTo>
                    <a:pt x="65703" y="413849"/>
                    <a:pt x="72031" y="413218"/>
                    <a:pt x="77876" y="413012"/>
                  </a:cubicBezTo>
                  <a:close/>
                  <a:moveTo>
                    <a:pt x="432459" y="408915"/>
                  </a:moveTo>
                  <a:cubicBezTo>
                    <a:pt x="436454" y="408915"/>
                    <a:pt x="439625" y="410149"/>
                    <a:pt x="441975" y="412616"/>
                  </a:cubicBezTo>
                  <a:cubicBezTo>
                    <a:pt x="444324" y="415083"/>
                    <a:pt x="445617" y="418078"/>
                    <a:pt x="445852" y="421602"/>
                  </a:cubicBezTo>
                  <a:lnTo>
                    <a:pt x="446204" y="437814"/>
                  </a:lnTo>
                  <a:lnTo>
                    <a:pt x="480389" y="437814"/>
                  </a:lnTo>
                  <a:cubicBezTo>
                    <a:pt x="483913" y="437814"/>
                    <a:pt x="486909" y="439106"/>
                    <a:pt x="489376" y="441691"/>
                  </a:cubicBezTo>
                  <a:cubicBezTo>
                    <a:pt x="491843" y="444275"/>
                    <a:pt x="493076" y="447329"/>
                    <a:pt x="493076" y="450854"/>
                  </a:cubicBezTo>
                  <a:cubicBezTo>
                    <a:pt x="493076" y="454378"/>
                    <a:pt x="491843" y="457374"/>
                    <a:pt x="489376" y="459841"/>
                  </a:cubicBezTo>
                  <a:cubicBezTo>
                    <a:pt x="486909" y="462308"/>
                    <a:pt x="483913" y="463541"/>
                    <a:pt x="480389" y="463541"/>
                  </a:cubicBezTo>
                  <a:lnTo>
                    <a:pt x="446909" y="463541"/>
                  </a:lnTo>
                  <a:lnTo>
                    <a:pt x="447614" y="491383"/>
                  </a:lnTo>
                  <a:lnTo>
                    <a:pt x="470874" y="491383"/>
                  </a:lnTo>
                  <a:cubicBezTo>
                    <a:pt x="476278" y="484334"/>
                    <a:pt x="480448" y="478695"/>
                    <a:pt x="483385" y="474466"/>
                  </a:cubicBezTo>
                  <a:cubicBezTo>
                    <a:pt x="486321" y="470237"/>
                    <a:pt x="487907" y="468005"/>
                    <a:pt x="488142" y="467770"/>
                  </a:cubicBezTo>
                  <a:cubicBezTo>
                    <a:pt x="490022" y="464716"/>
                    <a:pt x="492665" y="462777"/>
                    <a:pt x="496072" y="461955"/>
                  </a:cubicBezTo>
                  <a:cubicBezTo>
                    <a:pt x="499479" y="461133"/>
                    <a:pt x="502709" y="461661"/>
                    <a:pt x="505764" y="463541"/>
                  </a:cubicBezTo>
                  <a:cubicBezTo>
                    <a:pt x="508818" y="465421"/>
                    <a:pt x="510756" y="468064"/>
                    <a:pt x="511579" y="471471"/>
                  </a:cubicBezTo>
                  <a:cubicBezTo>
                    <a:pt x="512401" y="474877"/>
                    <a:pt x="511872" y="478108"/>
                    <a:pt x="509993" y="481162"/>
                  </a:cubicBezTo>
                  <a:cubicBezTo>
                    <a:pt x="509523" y="481632"/>
                    <a:pt x="508759" y="482689"/>
                    <a:pt x="507702" y="484334"/>
                  </a:cubicBezTo>
                  <a:cubicBezTo>
                    <a:pt x="506645" y="485979"/>
                    <a:pt x="505059" y="488328"/>
                    <a:pt x="502944" y="491383"/>
                  </a:cubicBezTo>
                  <a:lnTo>
                    <a:pt x="521270" y="491383"/>
                  </a:lnTo>
                  <a:cubicBezTo>
                    <a:pt x="524795" y="491383"/>
                    <a:pt x="527849" y="492616"/>
                    <a:pt x="530433" y="495083"/>
                  </a:cubicBezTo>
                  <a:cubicBezTo>
                    <a:pt x="533018" y="497550"/>
                    <a:pt x="534310" y="500546"/>
                    <a:pt x="534310" y="504070"/>
                  </a:cubicBezTo>
                  <a:cubicBezTo>
                    <a:pt x="534310" y="507594"/>
                    <a:pt x="533018" y="510590"/>
                    <a:pt x="530433" y="513057"/>
                  </a:cubicBezTo>
                  <a:cubicBezTo>
                    <a:pt x="527849" y="515524"/>
                    <a:pt x="524795" y="516757"/>
                    <a:pt x="521270" y="516757"/>
                  </a:cubicBezTo>
                  <a:lnTo>
                    <a:pt x="482856" y="516757"/>
                  </a:lnTo>
                  <a:cubicBezTo>
                    <a:pt x="478627" y="522161"/>
                    <a:pt x="473928" y="527565"/>
                    <a:pt x="468759" y="532969"/>
                  </a:cubicBezTo>
                  <a:cubicBezTo>
                    <a:pt x="477217" y="534848"/>
                    <a:pt x="484736" y="537727"/>
                    <a:pt x="491314" y="541603"/>
                  </a:cubicBezTo>
                  <a:cubicBezTo>
                    <a:pt x="497893" y="545480"/>
                    <a:pt x="502474" y="550590"/>
                    <a:pt x="505059" y="556934"/>
                  </a:cubicBezTo>
                  <a:cubicBezTo>
                    <a:pt x="510228" y="570326"/>
                    <a:pt x="504236" y="584775"/>
                    <a:pt x="487085" y="600282"/>
                  </a:cubicBezTo>
                  <a:lnTo>
                    <a:pt x="489200" y="610502"/>
                  </a:lnTo>
                  <a:lnTo>
                    <a:pt x="508935" y="607683"/>
                  </a:lnTo>
                  <a:cubicBezTo>
                    <a:pt x="512225" y="607213"/>
                    <a:pt x="515338" y="608035"/>
                    <a:pt x="518275" y="610150"/>
                  </a:cubicBezTo>
                  <a:cubicBezTo>
                    <a:pt x="521212" y="612264"/>
                    <a:pt x="522915" y="615084"/>
                    <a:pt x="523385" y="618608"/>
                  </a:cubicBezTo>
                  <a:cubicBezTo>
                    <a:pt x="523855" y="622132"/>
                    <a:pt x="523032" y="625304"/>
                    <a:pt x="520918" y="628123"/>
                  </a:cubicBezTo>
                  <a:cubicBezTo>
                    <a:pt x="518803" y="630943"/>
                    <a:pt x="515984" y="632588"/>
                    <a:pt x="512460" y="633057"/>
                  </a:cubicBezTo>
                  <a:lnTo>
                    <a:pt x="493781" y="635877"/>
                  </a:lnTo>
                  <a:cubicBezTo>
                    <a:pt x="494486" y="641986"/>
                    <a:pt x="494897" y="648094"/>
                    <a:pt x="495015" y="654203"/>
                  </a:cubicBezTo>
                  <a:cubicBezTo>
                    <a:pt x="495132" y="660312"/>
                    <a:pt x="494603" y="665716"/>
                    <a:pt x="493429" y="670415"/>
                  </a:cubicBezTo>
                  <a:cubicBezTo>
                    <a:pt x="492489" y="675113"/>
                    <a:pt x="490492" y="679166"/>
                    <a:pt x="487437" y="682573"/>
                  </a:cubicBezTo>
                  <a:cubicBezTo>
                    <a:pt x="484383" y="685980"/>
                    <a:pt x="480742" y="688623"/>
                    <a:pt x="476513" y="690503"/>
                  </a:cubicBezTo>
                  <a:cubicBezTo>
                    <a:pt x="472518" y="691677"/>
                    <a:pt x="468994" y="692265"/>
                    <a:pt x="465940" y="692265"/>
                  </a:cubicBezTo>
                  <a:cubicBezTo>
                    <a:pt x="460301" y="692265"/>
                    <a:pt x="455250" y="690738"/>
                    <a:pt x="450786" y="687683"/>
                  </a:cubicBezTo>
                  <a:cubicBezTo>
                    <a:pt x="447966" y="685804"/>
                    <a:pt x="446204" y="683102"/>
                    <a:pt x="445499" y="679578"/>
                  </a:cubicBezTo>
                  <a:cubicBezTo>
                    <a:pt x="444794" y="676053"/>
                    <a:pt x="445499" y="672764"/>
                    <a:pt x="447614" y="669710"/>
                  </a:cubicBezTo>
                  <a:cubicBezTo>
                    <a:pt x="449493" y="666890"/>
                    <a:pt x="452195" y="665187"/>
                    <a:pt x="455719" y="664600"/>
                  </a:cubicBezTo>
                  <a:cubicBezTo>
                    <a:pt x="459244" y="664012"/>
                    <a:pt x="462416" y="664658"/>
                    <a:pt x="465235" y="666538"/>
                  </a:cubicBezTo>
                  <a:lnTo>
                    <a:pt x="468407" y="664776"/>
                  </a:lnTo>
                  <a:cubicBezTo>
                    <a:pt x="469112" y="661721"/>
                    <a:pt x="469405" y="657962"/>
                    <a:pt x="469288" y="653498"/>
                  </a:cubicBezTo>
                  <a:cubicBezTo>
                    <a:pt x="469170" y="649034"/>
                    <a:pt x="468759" y="644335"/>
                    <a:pt x="468054" y="639401"/>
                  </a:cubicBezTo>
                  <a:lnTo>
                    <a:pt x="408495" y="647507"/>
                  </a:lnTo>
                  <a:cubicBezTo>
                    <a:pt x="408260" y="647742"/>
                    <a:pt x="407672" y="647859"/>
                    <a:pt x="406732" y="647859"/>
                  </a:cubicBezTo>
                  <a:cubicBezTo>
                    <a:pt x="403678" y="647859"/>
                    <a:pt x="400917" y="646802"/>
                    <a:pt x="398450" y="644688"/>
                  </a:cubicBezTo>
                  <a:cubicBezTo>
                    <a:pt x="395983" y="642573"/>
                    <a:pt x="394515" y="639871"/>
                    <a:pt x="394045" y="636582"/>
                  </a:cubicBezTo>
                  <a:cubicBezTo>
                    <a:pt x="393575" y="633292"/>
                    <a:pt x="394456" y="630179"/>
                    <a:pt x="396688" y="627242"/>
                  </a:cubicBezTo>
                  <a:cubicBezTo>
                    <a:pt x="398920" y="624306"/>
                    <a:pt x="401681" y="622602"/>
                    <a:pt x="404970" y="622132"/>
                  </a:cubicBezTo>
                  <a:lnTo>
                    <a:pt x="463825" y="614027"/>
                  </a:lnTo>
                  <a:cubicBezTo>
                    <a:pt x="463355" y="611207"/>
                    <a:pt x="462768" y="608564"/>
                    <a:pt x="462063" y="606097"/>
                  </a:cubicBezTo>
                  <a:cubicBezTo>
                    <a:pt x="461358" y="603630"/>
                    <a:pt x="460771" y="601339"/>
                    <a:pt x="460301" y="599225"/>
                  </a:cubicBezTo>
                  <a:cubicBezTo>
                    <a:pt x="458891" y="593586"/>
                    <a:pt x="460301" y="589004"/>
                    <a:pt x="464530" y="585480"/>
                  </a:cubicBezTo>
                  <a:cubicBezTo>
                    <a:pt x="468759" y="582191"/>
                    <a:pt x="471931" y="579371"/>
                    <a:pt x="474046" y="577022"/>
                  </a:cubicBezTo>
                  <a:cubicBezTo>
                    <a:pt x="476160" y="574672"/>
                    <a:pt x="477805" y="572675"/>
                    <a:pt x="478980" y="571031"/>
                  </a:cubicBezTo>
                  <a:cubicBezTo>
                    <a:pt x="480154" y="569151"/>
                    <a:pt x="480859" y="567624"/>
                    <a:pt x="481094" y="566449"/>
                  </a:cubicBezTo>
                  <a:cubicBezTo>
                    <a:pt x="480389" y="564570"/>
                    <a:pt x="476982" y="562514"/>
                    <a:pt x="470874" y="560282"/>
                  </a:cubicBezTo>
                  <a:cubicBezTo>
                    <a:pt x="464765" y="558050"/>
                    <a:pt x="456424" y="556346"/>
                    <a:pt x="445852" y="555172"/>
                  </a:cubicBezTo>
                  <a:cubicBezTo>
                    <a:pt x="436454" y="563630"/>
                    <a:pt x="426175" y="571970"/>
                    <a:pt x="415014" y="580194"/>
                  </a:cubicBezTo>
                  <a:cubicBezTo>
                    <a:pt x="403854" y="588417"/>
                    <a:pt x="391696" y="596170"/>
                    <a:pt x="378538" y="603454"/>
                  </a:cubicBezTo>
                  <a:cubicBezTo>
                    <a:pt x="376189" y="604628"/>
                    <a:pt x="374192" y="605216"/>
                    <a:pt x="372547" y="605216"/>
                  </a:cubicBezTo>
                  <a:cubicBezTo>
                    <a:pt x="370198" y="605216"/>
                    <a:pt x="368024" y="604628"/>
                    <a:pt x="366027" y="603454"/>
                  </a:cubicBezTo>
                  <a:cubicBezTo>
                    <a:pt x="364030" y="602279"/>
                    <a:pt x="362444" y="600634"/>
                    <a:pt x="361270" y="598520"/>
                  </a:cubicBezTo>
                  <a:cubicBezTo>
                    <a:pt x="359390" y="595231"/>
                    <a:pt x="358920" y="591941"/>
                    <a:pt x="359860" y="588652"/>
                  </a:cubicBezTo>
                  <a:cubicBezTo>
                    <a:pt x="360800" y="585363"/>
                    <a:pt x="362914" y="582778"/>
                    <a:pt x="366204" y="580899"/>
                  </a:cubicBezTo>
                  <a:cubicBezTo>
                    <a:pt x="380535" y="572910"/>
                    <a:pt x="394045" y="564100"/>
                    <a:pt x="406732" y="554467"/>
                  </a:cubicBezTo>
                  <a:lnTo>
                    <a:pt x="394750" y="555172"/>
                  </a:lnTo>
                  <a:cubicBezTo>
                    <a:pt x="391226" y="555641"/>
                    <a:pt x="388113" y="554702"/>
                    <a:pt x="385411" y="552352"/>
                  </a:cubicBezTo>
                  <a:cubicBezTo>
                    <a:pt x="382709" y="550003"/>
                    <a:pt x="381123" y="547066"/>
                    <a:pt x="380653" y="543542"/>
                  </a:cubicBezTo>
                  <a:cubicBezTo>
                    <a:pt x="380418" y="540017"/>
                    <a:pt x="381417" y="536904"/>
                    <a:pt x="383649" y="534202"/>
                  </a:cubicBezTo>
                  <a:cubicBezTo>
                    <a:pt x="385881" y="531500"/>
                    <a:pt x="388759" y="529914"/>
                    <a:pt x="392283" y="529444"/>
                  </a:cubicBezTo>
                  <a:cubicBezTo>
                    <a:pt x="396982" y="528975"/>
                    <a:pt x="403267" y="528622"/>
                    <a:pt x="411138" y="528387"/>
                  </a:cubicBezTo>
                  <a:cubicBezTo>
                    <a:pt x="419009" y="528152"/>
                    <a:pt x="427408" y="528270"/>
                    <a:pt x="436336" y="528740"/>
                  </a:cubicBezTo>
                  <a:cubicBezTo>
                    <a:pt x="440800" y="524745"/>
                    <a:pt x="444794" y="520751"/>
                    <a:pt x="448319" y="516757"/>
                  </a:cubicBezTo>
                  <a:lnTo>
                    <a:pt x="445499" y="516757"/>
                  </a:lnTo>
                  <a:cubicBezTo>
                    <a:pt x="442915" y="520047"/>
                    <a:pt x="439625" y="521926"/>
                    <a:pt x="435631" y="522396"/>
                  </a:cubicBezTo>
                  <a:lnTo>
                    <a:pt x="435279" y="522396"/>
                  </a:lnTo>
                  <a:cubicBezTo>
                    <a:pt x="433164" y="522396"/>
                    <a:pt x="431226" y="521867"/>
                    <a:pt x="429464" y="520810"/>
                  </a:cubicBezTo>
                  <a:cubicBezTo>
                    <a:pt x="427702" y="519753"/>
                    <a:pt x="426233" y="518402"/>
                    <a:pt x="425059" y="516757"/>
                  </a:cubicBezTo>
                  <a:lnTo>
                    <a:pt x="364089" y="516757"/>
                  </a:lnTo>
                  <a:cubicBezTo>
                    <a:pt x="360330" y="516757"/>
                    <a:pt x="357217" y="515524"/>
                    <a:pt x="354750" y="513057"/>
                  </a:cubicBezTo>
                  <a:cubicBezTo>
                    <a:pt x="352283" y="510590"/>
                    <a:pt x="351049" y="507594"/>
                    <a:pt x="351049" y="504070"/>
                  </a:cubicBezTo>
                  <a:cubicBezTo>
                    <a:pt x="351049" y="500546"/>
                    <a:pt x="352283" y="497550"/>
                    <a:pt x="354750" y="495083"/>
                  </a:cubicBezTo>
                  <a:cubicBezTo>
                    <a:pt x="357217" y="492616"/>
                    <a:pt x="360330" y="491383"/>
                    <a:pt x="364089" y="491383"/>
                  </a:cubicBezTo>
                  <a:lnTo>
                    <a:pt x="421887" y="491383"/>
                  </a:lnTo>
                  <a:lnTo>
                    <a:pt x="421182" y="463541"/>
                  </a:lnTo>
                  <a:lnTo>
                    <a:pt x="383120" y="463541"/>
                  </a:lnTo>
                  <a:cubicBezTo>
                    <a:pt x="379596" y="463541"/>
                    <a:pt x="376541" y="462308"/>
                    <a:pt x="373957" y="459841"/>
                  </a:cubicBezTo>
                  <a:cubicBezTo>
                    <a:pt x="371372" y="457374"/>
                    <a:pt x="370080" y="454378"/>
                    <a:pt x="370080" y="450854"/>
                  </a:cubicBezTo>
                  <a:cubicBezTo>
                    <a:pt x="370080" y="447329"/>
                    <a:pt x="371372" y="444275"/>
                    <a:pt x="373957" y="441691"/>
                  </a:cubicBezTo>
                  <a:cubicBezTo>
                    <a:pt x="376541" y="439106"/>
                    <a:pt x="379596" y="437814"/>
                    <a:pt x="383120" y="437814"/>
                  </a:cubicBezTo>
                  <a:lnTo>
                    <a:pt x="420477" y="437814"/>
                  </a:lnTo>
                  <a:lnTo>
                    <a:pt x="420125" y="422307"/>
                  </a:lnTo>
                  <a:cubicBezTo>
                    <a:pt x="419890" y="418783"/>
                    <a:pt x="421006" y="415729"/>
                    <a:pt x="423473" y="413144"/>
                  </a:cubicBezTo>
                  <a:cubicBezTo>
                    <a:pt x="425940" y="410560"/>
                    <a:pt x="428935" y="409150"/>
                    <a:pt x="432459" y="408915"/>
                  </a:cubicBezTo>
                  <a:close/>
                  <a:moveTo>
                    <a:pt x="198802" y="165675"/>
                  </a:moveTo>
                  <a:cubicBezTo>
                    <a:pt x="194808" y="165675"/>
                    <a:pt x="191342" y="167202"/>
                    <a:pt x="188405" y="170257"/>
                  </a:cubicBezTo>
                  <a:cubicBezTo>
                    <a:pt x="185468" y="173311"/>
                    <a:pt x="184000" y="177070"/>
                    <a:pt x="184000" y="181534"/>
                  </a:cubicBezTo>
                  <a:cubicBezTo>
                    <a:pt x="184000" y="185763"/>
                    <a:pt x="185468" y="189464"/>
                    <a:pt x="188405" y="192636"/>
                  </a:cubicBezTo>
                  <a:cubicBezTo>
                    <a:pt x="191342" y="195808"/>
                    <a:pt x="194808" y="197394"/>
                    <a:pt x="198802" y="197394"/>
                  </a:cubicBezTo>
                  <a:cubicBezTo>
                    <a:pt x="203031" y="197394"/>
                    <a:pt x="206614" y="195808"/>
                    <a:pt x="209551" y="192636"/>
                  </a:cubicBezTo>
                  <a:cubicBezTo>
                    <a:pt x="212488" y="189464"/>
                    <a:pt x="213956" y="185763"/>
                    <a:pt x="213956" y="181534"/>
                  </a:cubicBezTo>
                  <a:cubicBezTo>
                    <a:pt x="213956" y="176835"/>
                    <a:pt x="212488" y="173017"/>
                    <a:pt x="209551" y="170081"/>
                  </a:cubicBezTo>
                  <a:cubicBezTo>
                    <a:pt x="206614" y="167144"/>
                    <a:pt x="203031" y="165675"/>
                    <a:pt x="198802" y="165675"/>
                  </a:cubicBezTo>
                  <a:close/>
                  <a:moveTo>
                    <a:pt x="198802" y="139948"/>
                  </a:moveTo>
                  <a:cubicBezTo>
                    <a:pt x="204440" y="139948"/>
                    <a:pt x="209727" y="141064"/>
                    <a:pt x="214661" y="143296"/>
                  </a:cubicBezTo>
                  <a:cubicBezTo>
                    <a:pt x="219595" y="145528"/>
                    <a:pt x="223941" y="148524"/>
                    <a:pt x="227701" y="152283"/>
                  </a:cubicBezTo>
                  <a:cubicBezTo>
                    <a:pt x="231460" y="156042"/>
                    <a:pt x="234397" y="160448"/>
                    <a:pt x="236511" y="165499"/>
                  </a:cubicBezTo>
                  <a:cubicBezTo>
                    <a:pt x="238626" y="170550"/>
                    <a:pt x="239683" y="175896"/>
                    <a:pt x="239683" y="181534"/>
                  </a:cubicBezTo>
                  <a:cubicBezTo>
                    <a:pt x="239683" y="187173"/>
                    <a:pt x="238626" y="192518"/>
                    <a:pt x="236511" y="197570"/>
                  </a:cubicBezTo>
                  <a:cubicBezTo>
                    <a:pt x="234397" y="202621"/>
                    <a:pt x="231460" y="207026"/>
                    <a:pt x="227701" y="210786"/>
                  </a:cubicBezTo>
                  <a:cubicBezTo>
                    <a:pt x="223941" y="214545"/>
                    <a:pt x="219595" y="217482"/>
                    <a:pt x="214661" y="219596"/>
                  </a:cubicBezTo>
                  <a:cubicBezTo>
                    <a:pt x="209727" y="221711"/>
                    <a:pt x="204440" y="222768"/>
                    <a:pt x="198802" y="222768"/>
                  </a:cubicBezTo>
                  <a:cubicBezTo>
                    <a:pt x="193163" y="222768"/>
                    <a:pt x="187935" y="221711"/>
                    <a:pt x="183119" y="219596"/>
                  </a:cubicBezTo>
                  <a:cubicBezTo>
                    <a:pt x="178302" y="217482"/>
                    <a:pt x="174014" y="214545"/>
                    <a:pt x="170255" y="210786"/>
                  </a:cubicBezTo>
                  <a:cubicBezTo>
                    <a:pt x="166496" y="207026"/>
                    <a:pt x="163559" y="202621"/>
                    <a:pt x="161445" y="197570"/>
                  </a:cubicBezTo>
                  <a:cubicBezTo>
                    <a:pt x="159330" y="192518"/>
                    <a:pt x="158273" y="187173"/>
                    <a:pt x="158273" y="181534"/>
                  </a:cubicBezTo>
                  <a:cubicBezTo>
                    <a:pt x="158273" y="175896"/>
                    <a:pt x="159330" y="170550"/>
                    <a:pt x="161445" y="165499"/>
                  </a:cubicBezTo>
                  <a:cubicBezTo>
                    <a:pt x="163559" y="160448"/>
                    <a:pt x="166496" y="156042"/>
                    <a:pt x="170255" y="152283"/>
                  </a:cubicBezTo>
                  <a:cubicBezTo>
                    <a:pt x="174014" y="148524"/>
                    <a:pt x="178302" y="145528"/>
                    <a:pt x="183119" y="143296"/>
                  </a:cubicBezTo>
                  <a:cubicBezTo>
                    <a:pt x="187935" y="141064"/>
                    <a:pt x="193163" y="139948"/>
                    <a:pt x="198802" y="139948"/>
                  </a:cubicBezTo>
                  <a:close/>
                  <a:moveTo>
                    <a:pt x="36334" y="69111"/>
                  </a:moveTo>
                  <a:cubicBezTo>
                    <a:pt x="42677" y="68876"/>
                    <a:pt x="49021" y="69463"/>
                    <a:pt x="55365" y="70873"/>
                  </a:cubicBezTo>
                  <a:cubicBezTo>
                    <a:pt x="61708" y="72283"/>
                    <a:pt x="67347" y="74750"/>
                    <a:pt x="72281" y="78274"/>
                  </a:cubicBezTo>
                  <a:cubicBezTo>
                    <a:pt x="74396" y="79918"/>
                    <a:pt x="76686" y="82151"/>
                    <a:pt x="79153" y="84970"/>
                  </a:cubicBezTo>
                  <a:cubicBezTo>
                    <a:pt x="81620" y="87789"/>
                    <a:pt x="83617" y="91431"/>
                    <a:pt x="85145" y="95895"/>
                  </a:cubicBezTo>
                  <a:cubicBezTo>
                    <a:pt x="86672" y="100359"/>
                    <a:pt x="87494" y="105646"/>
                    <a:pt x="87612" y="111754"/>
                  </a:cubicBezTo>
                  <a:cubicBezTo>
                    <a:pt x="87729" y="117863"/>
                    <a:pt x="86496" y="124911"/>
                    <a:pt x="83911" y="132900"/>
                  </a:cubicBezTo>
                  <a:cubicBezTo>
                    <a:pt x="82032" y="138539"/>
                    <a:pt x="80152" y="144588"/>
                    <a:pt x="78272" y="151050"/>
                  </a:cubicBezTo>
                  <a:cubicBezTo>
                    <a:pt x="76393" y="157511"/>
                    <a:pt x="74866" y="163678"/>
                    <a:pt x="73691" y="169552"/>
                  </a:cubicBezTo>
                  <a:cubicBezTo>
                    <a:pt x="72516" y="175426"/>
                    <a:pt x="71811" y="180653"/>
                    <a:pt x="71576" y="185235"/>
                  </a:cubicBezTo>
                  <a:cubicBezTo>
                    <a:pt x="71341" y="189816"/>
                    <a:pt x="72046" y="193164"/>
                    <a:pt x="73691" y="195279"/>
                  </a:cubicBezTo>
                  <a:cubicBezTo>
                    <a:pt x="75805" y="197863"/>
                    <a:pt x="81444" y="198568"/>
                    <a:pt x="90607" y="197394"/>
                  </a:cubicBezTo>
                  <a:cubicBezTo>
                    <a:pt x="93897" y="196924"/>
                    <a:pt x="97010" y="197805"/>
                    <a:pt x="99947" y="200037"/>
                  </a:cubicBezTo>
                  <a:cubicBezTo>
                    <a:pt x="102883" y="202269"/>
                    <a:pt x="104587" y="205147"/>
                    <a:pt x="105057" y="208671"/>
                  </a:cubicBezTo>
                  <a:cubicBezTo>
                    <a:pt x="105527" y="212195"/>
                    <a:pt x="104645" y="215308"/>
                    <a:pt x="102413" y="218010"/>
                  </a:cubicBezTo>
                  <a:cubicBezTo>
                    <a:pt x="100181" y="220712"/>
                    <a:pt x="97303" y="222298"/>
                    <a:pt x="93779" y="222768"/>
                  </a:cubicBezTo>
                  <a:cubicBezTo>
                    <a:pt x="91899" y="223238"/>
                    <a:pt x="90196" y="223473"/>
                    <a:pt x="88669" y="223473"/>
                  </a:cubicBezTo>
                  <a:cubicBezTo>
                    <a:pt x="87142" y="223473"/>
                    <a:pt x="85556" y="223473"/>
                    <a:pt x="83911" y="223473"/>
                  </a:cubicBezTo>
                  <a:cubicBezTo>
                    <a:pt x="70519" y="223473"/>
                    <a:pt x="60534" y="219479"/>
                    <a:pt x="53955" y="211491"/>
                  </a:cubicBezTo>
                  <a:cubicBezTo>
                    <a:pt x="49961" y="206792"/>
                    <a:pt x="47494" y="201329"/>
                    <a:pt x="46554" y="195103"/>
                  </a:cubicBezTo>
                  <a:cubicBezTo>
                    <a:pt x="45614" y="188877"/>
                    <a:pt x="45614" y="182122"/>
                    <a:pt x="46554" y="174838"/>
                  </a:cubicBezTo>
                  <a:cubicBezTo>
                    <a:pt x="47494" y="167555"/>
                    <a:pt x="49139" y="159802"/>
                    <a:pt x="51488" y="151578"/>
                  </a:cubicBezTo>
                  <a:cubicBezTo>
                    <a:pt x="53838" y="143355"/>
                    <a:pt x="56305" y="135014"/>
                    <a:pt x="58889" y="126556"/>
                  </a:cubicBezTo>
                  <a:cubicBezTo>
                    <a:pt x="63353" y="112459"/>
                    <a:pt x="62766" y="103296"/>
                    <a:pt x="57127" y="99067"/>
                  </a:cubicBezTo>
                  <a:cubicBezTo>
                    <a:pt x="54542" y="97187"/>
                    <a:pt x="51429" y="95954"/>
                    <a:pt x="47788" y="95366"/>
                  </a:cubicBezTo>
                  <a:cubicBezTo>
                    <a:pt x="44146" y="94779"/>
                    <a:pt x="40445" y="94603"/>
                    <a:pt x="36686" y="94838"/>
                  </a:cubicBezTo>
                  <a:cubicBezTo>
                    <a:pt x="32927" y="95073"/>
                    <a:pt x="29520" y="95543"/>
                    <a:pt x="26466" y="96248"/>
                  </a:cubicBezTo>
                  <a:cubicBezTo>
                    <a:pt x="23412" y="96952"/>
                    <a:pt x="21297" y="97775"/>
                    <a:pt x="20122" y="98714"/>
                  </a:cubicBezTo>
                  <a:cubicBezTo>
                    <a:pt x="17068" y="100829"/>
                    <a:pt x="13837" y="101593"/>
                    <a:pt x="10431" y="101005"/>
                  </a:cubicBezTo>
                  <a:cubicBezTo>
                    <a:pt x="7024" y="100418"/>
                    <a:pt x="4263" y="98597"/>
                    <a:pt x="2149" y="95543"/>
                  </a:cubicBezTo>
                  <a:cubicBezTo>
                    <a:pt x="269" y="92723"/>
                    <a:pt x="-377" y="89551"/>
                    <a:pt x="210" y="86027"/>
                  </a:cubicBezTo>
                  <a:cubicBezTo>
                    <a:pt x="798" y="82503"/>
                    <a:pt x="2501" y="79801"/>
                    <a:pt x="5320" y="77921"/>
                  </a:cubicBezTo>
                  <a:cubicBezTo>
                    <a:pt x="8610" y="75572"/>
                    <a:pt x="13015" y="73575"/>
                    <a:pt x="18536" y="71930"/>
                  </a:cubicBezTo>
                  <a:cubicBezTo>
                    <a:pt x="24058" y="70286"/>
                    <a:pt x="29990" y="69346"/>
                    <a:pt x="36334" y="69111"/>
                  </a:cubicBezTo>
                  <a:close/>
                  <a:moveTo>
                    <a:pt x="199154" y="38802"/>
                  </a:moveTo>
                  <a:lnTo>
                    <a:pt x="199507" y="38802"/>
                  </a:lnTo>
                  <a:cubicBezTo>
                    <a:pt x="203031" y="39037"/>
                    <a:pt x="206026" y="40388"/>
                    <a:pt x="208493" y="42855"/>
                  </a:cubicBezTo>
                  <a:cubicBezTo>
                    <a:pt x="210960" y="45322"/>
                    <a:pt x="212076" y="48435"/>
                    <a:pt x="211841" y="52194"/>
                  </a:cubicBezTo>
                  <a:lnTo>
                    <a:pt x="211841" y="60300"/>
                  </a:lnTo>
                  <a:lnTo>
                    <a:pt x="222767" y="61005"/>
                  </a:lnTo>
                  <a:cubicBezTo>
                    <a:pt x="226291" y="61475"/>
                    <a:pt x="229228" y="63002"/>
                    <a:pt x="231577" y="65587"/>
                  </a:cubicBezTo>
                  <a:cubicBezTo>
                    <a:pt x="233927" y="68171"/>
                    <a:pt x="234984" y="71225"/>
                    <a:pt x="234749" y="74750"/>
                  </a:cubicBezTo>
                  <a:cubicBezTo>
                    <a:pt x="234279" y="78039"/>
                    <a:pt x="232811" y="80858"/>
                    <a:pt x="230344" y="83208"/>
                  </a:cubicBezTo>
                  <a:cubicBezTo>
                    <a:pt x="227877" y="85557"/>
                    <a:pt x="224999" y="86732"/>
                    <a:pt x="221709" y="86732"/>
                  </a:cubicBezTo>
                  <a:lnTo>
                    <a:pt x="221004" y="86732"/>
                  </a:lnTo>
                  <a:lnTo>
                    <a:pt x="211137" y="86027"/>
                  </a:lnTo>
                  <a:lnTo>
                    <a:pt x="210432" y="105058"/>
                  </a:lnTo>
                  <a:cubicBezTo>
                    <a:pt x="210432" y="105763"/>
                    <a:pt x="210314" y="106350"/>
                    <a:pt x="210079" y="106820"/>
                  </a:cubicBezTo>
                  <a:lnTo>
                    <a:pt x="237216" y="106468"/>
                  </a:lnTo>
                  <a:cubicBezTo>
                    <a:pt x="240740" y="106468"/>
                    <a:pt x="243795" y="107701"/>
                    <a:pt x="246379" y="110168"/>
                  </a:cubicBezTo>
                  <a:cubicBezTo>
                    <a:pt x="248964" y="112635"/>
                    <a:pt x="250256" y="115631"/>
                    <a:pt x="250256" y="119155"/>
                  </a:cubicBezTo>
                  <a:cubicBezTo>
                    <a:pt x="250256" y="122679"/>
                    <a:pt x="249022" y="125734"/>
                    <a:pt x="246555" y="128318"/>
                  </a:cubicBezTo>
                  <a:cubicBezTo>
                    <a:pt x="244088" y="130903"/>
                    <a:pt x="241093" y="132195"/>
                    <a:pt x="237568" y="132195"/>
                  </a:cubicBezTo>
                  <a:lnTo>
                    <a:pt x="156158" y="132547"/>
                  </a:lnTo>
                  <a:lnTo>
                    <a:pt x="155806" y="132547"/>
                  </a:lnTo>
                  <a:cubicBezTo>
                    <a:pt x="152282" y="132547"/>
                    <a:pt x="149286" y="131314"/>
                    <a:pt x="146819" y="128847"/>
                  </a:cubicBezTo>
                  <a:cubicBezTo>
                    <a:pt x="144352" y="126380"/>
                    <a:pt x="143119" y="123384"/>
                    <a:pt x="143119" y="119860"/>
                  </a:cubicBezTo>
                  <a:cubicBezTo>
                    <a:pt x="143119" y="116336"/>
                    <a:pt x="144352" y="113340"/>
                    <a:pt x="146819" y="110873"/>
                  </a:cubicBezTo>
                  <a:cubicBezTo>
                    <a:pt x="149286" y="108406"/>
                    <a:pt x="152282" y="107173"/>
                    <a:pt x="155806" y="107173"/>
                  </a:cubicBezTo>
                  <a:lnTo>
                    <a:pt x="185410" y="106820"/>
                  </a:lnTo>
                  <a:cubicBezTo>
                    <a:pt x="185410" y="106350"/>
                    <a:pt x="185351" y="105939"/>
                    <a:pt x="185233" y="105587"/>
                  </a:cubicBezTo>
                  <a:cubicBezTo>
                    <a:pt x="185116" y="105234"/>
                    <a:pt x="185057" y="104823"/>
                    <a:pt x="185057" y="104353"/>
                  </a:cubicBezTo>
                  <a:lnTo>
                    <a:pt x="185410" y="84265"/>
                  </a:lnTo>
                  <a:lnTo>
                    <a:pt x="163559" y="82855"/>
                  </a:lnTo>
                  <a:cubicBezTo>
                    <a:pt x="160035" y="82385"/>
                    <a:pt x="157098" y="80858"/>
                    <a:pt x="154749" y="78274"/>
                  </a:cubicBezTo>
                  <a:cubicBezTo>
                    <a:pt x="152399" y="75689"/>
                    <a:pt x="151459" y="72635"/>
                    <a:pt x="151929" y="69111"/>
                  </a:cubicBezTo>
                  <a:cubicBezTo>
                    <a:pt x="152164" y="65587"/>
                    <a:pt x="153515" y="62650"/>
                    <a:pt x="155982" y="60300"/>
                  </a:cubicBezTo>
                  <a:cubicBezTo>
                    <a:pt x="158449" y="57951"/>
                    <a:pt x="161562" y="56893"/>
                    <a:pt x="165321" y="57128"/>
                  </a:cubicBezTo>
                  <a:lnTo>
                    <a:pt x="186114" y="58538"/>
                  </a:lnTo>
                  <a:lnTo>
                    <a:pt x="186467" y="51490"/>
                  </a:lnTo>
                  <a:cubicBezTo>
                    <a:pt x="186467" y="47965"/>
                    <a:pt x="187700" y="44970"/>
                    <a:pt x="190167" y="42503"/>
                  </a:cubicBezTo>
                  <a:cubicBezTo>
                    <a:pt x="192634" y="40036"/>
                    <a:pt x="195630" y="38802"/>
                    <a:pt x="199154" y="38802"/>
                  </a:cubicBezTo>
                  <a:close/>
                  <a:moveTo>
                    <a:pt x="32854" y="9903"/>
                  </a:moveTo>
                  <a:cubicBezTo>
                    <a:pt x="34469" y="9786"/>
                    <a:pt x="36099" y="10021"/>
                    <a:pt x="37743" y="10608"/>
                  </a:cubicBezTo>
                  <a:lnTo>
                    <a:pt x="75101" y="22943"/>
                  </a:lnTo>
                  <a:cubicBezTo>
                    <a:pt x="78390" y="24118"/>
                    <a:pt x="80857" y="26291"/>
                    <a:pt x="82501" y="29463"/>
                  </a:cubicBezTo>
                  <a:cubicBezTo>
                    <a:pt x="84146" y="32635"/>
                    <a:pt x="84381" y="35865"/>
                    <a:pt x="83206" y="39155"/>
                  </a:cubicBezTo>
                  <a:cubicBezTo>
                    <a:pt x="82266" y="41739"/>
                    <a:pt x="80622" y="43854"/>
                    <a:pt x="78272" y="45498"/>
                  </a:cubicBezTo>
                  <a:cubicBezTo>
                    <a:pt x="75923" y="47143"/>
                    <a:pt x="73456" y="47965"/>
                    <a:pt x="70871" y="47965"/>
                  </a:cubicBezTo>
                  <a:cubicBezTo>
                    <a:pt x="69697" y="47965"/>
                    <a:pt x="68404" y="47730"/>
                    <a:pt x="66995" y="47260"/>
                  </a:cubicBezTo>
                  <a:lnTo>
                    <a:pt x="29990" y="34926"/>
                  </a:lnTo>
                  <a:cubicBezTo>
                    <a:pt x="26466" y="33751"/>
                    <a:pt x="23881" y="31578"/>
                    <a:pt x="22237" y="28406"/>
                  </a:cubicBezTo>
                  <a:cubicBezTo>
                    <a:pt x="20592" y="25234"/>
                    <a:pt x="20357" y="22003"/>
                    <a:pt x="21532" y="18714"/>
                  </a:cubicBezTo>
                  <a:cubicBezTo>
                    <a:pt x="22707" y="15425"/>
                    <a:pt x="24880" y="12958"/>
                    <a:pt x="28052" y="11313"/>
                  </a:cubicBezTo>
                  <a:cubicBezTo>
                    <a:pt x="29638" y="10491"/>
                    <a:pt x="31238" y="10021"/>
                    <a:pt x="32854" y="9903"/>
                  </a:cubicBezTo>
                  <a:close/>
                  <a:moveTo>
                    <a:pt x="521623" y="6732"/>
                  </a:moveTo>
                  <a:cubicBezTo>
                    <a:pt x="525147" y="6497"/>
                    <a:pt x="528201" y="7495"/>
                    <a:pt x="530786" y="9727"/>
                  </a:cubicBezTo>
                  <a:cubicBezTo>
                    <a:pt x="533370" y="11959"/>
                    <a:pt x="534897" y="14837"/>
                    <a:pt x="535367" y="18362"/>
                  </a:cubicBezTo>
                  <a:cubicBezTo>
                    <a:pt x="536072" y="27290"/>
                    <a:pt x="536894" y="35865"/>
                    <a:pt x="537834" y="44089"/>
                  </a:cubicBezTo>
                  <a:cubicBezTo>
                    <a:pt x="538774" y="52312"/>
                    <a:pt x="539831" y="60183"/>
                    <a:pt x="541006" y="67701"/>
                  </a:cubicBezTo>
                  <a:lnTo>
                    <a:pt x="614311" y="63472"/>
                  </a:lnTo>
                  <a:cubicBezTo>
                    <a:pt x="618070" y="63472"/>
                    <a:pt x="621183" y="64647"/>
                    <a:pt x="623650" y="66996"/>
                  </a:cubicBezTo>
                  <a:cubicBezTo>
                    <a:pt x="626117" y="69346"/>
                    <a:pt x="627468" y="72283"/>
                    <a:pt x="627703" y="75807"/>
                  </a:cubicBezTo>
                  <a:cubicBezTo>
                    <a:pt x="628173" y="79331"/>
                    <a:pt x="627174" y="82385"/>
                    <a:pt x="624707" y="84970"/>
                  </a:cubicBezTo>
                  <a:cubicBezTo>
                    <a:pt x="622240" y="87554"/>
                    <a:pt x="619244" y="88964"/>
                    <a:pt x="615720" y="89199"/>
                  </a:cubicBezTo>
                  <a:lnTo>
                    <a:pt x="545588" y="93076"/>
                  </a:lnTo>
                  <a:cubicBezTo>
                    <a:pt x="547467" y="102944"/>
                    <a:pt x="549699" y="112224"/>
                    <a:pt x="552284" y="120917"/>
                  </a:cubicBezTo>
                  <a:cubicBezTo>
                    <a:pt x="554868" y="129610"/>
                    <a:pt x="557570" y="137951"/>
                    <a:pt x="560389" y="145939"/>
                  </a:cubicBezTo>
                  <a:lnTo>
                    <a:pt x="609729" y="118803"/>
                  </a:lnTo>
                  <a:cubicBezTo>
                    <a:pt x="612783" y="116923"/>
                    <a:pt x="615955" y="116453"/>
                    <a:pt x="619244" y="117393"/>
                  </a:cubicBezTo>
                  <a:cubicBezTo>
                    <a:pt x="622534" y="118333"/>
                    <a:pt x="625118" y="120447"/>
                    <a:pt x="626998" y="123737"/>
                  </a:cubicBezTo>
                  <a:cubicBezTo>
                    <a:pt x="628877" y="126791"/>
                    <a:pt x="629289" y="130022"/>
                    <a:pt x="628231" y="133428"/>
                  </a:cubicBezTo>
                  <a:cubicBezTo>
                    <a:pt x="627174" y="136835"/>
                    <a:pt x="625118" y="139361"/>
                    <a:pt x="622064" y="141005"/>
                  </a:cubicBezTo>
                  <a:lnTo>
                    <a:pt x="570610" y="169552"/>
                  </a:lnTo>
                  <a:cubicBezTo>
                    <a:pt x="572489" y="172841"/>
                    <a:pt x="574310" y="176072"/>
                    <a:pt x="576072" y="179244"/>
                  </a:cubicBezTo>
                  <a:cubicBezTo>
                    <a:pt x="577835" y="182415"/>
                    <a:pt x="579655" y="185646"/>
                    <a:pt x="581535" y="188935"/>
                  </a:cubicBezTo>
                  <a:cubicBezTo>
                    <a:pt x="587879" y="199038"/>
                    <a:pt x="594340" y="204971"/>
                    <a:pt x="600918" y="206733"/>
                  </a:cubicBezTo>
                  <a:cubicBezTo>
                    <a:pt x="607497" y="208495"/>
                    <a:pt x="615720" y="206557"/>
                    <a:pt x="625588" y="200918"/>
                  </a:cubicBezTo>
                  <a:cubicBezTo>
                    <a:pt x="628877" y="199038"/>
                    <a:pt x="632167" y="198568"/>
                    <a:pt x="635456" y="199508"/>
                  </a:cubicBezTo>
                  <a:cubicBezTo>
                    <a:pt x="638745" y="200448"/>
                    <a:pt x="641330" y="202562"/>
                    <a:pt x="643209" y="205852"/>
                  </a:cubicBezTo>
                  <a:cubicBezTo>
                    <a:pt x="645089" y="208906"/>
                    <a:pt x="645559" y="212078"/>
                    <a:pt x="644619" y="215367"/>
                  </a:cubicBezTo>
                  <a:cubicBezTo>
                    <a:pt x="643679" y="218656"/>
                    <a:pt x="641682" y="221241"/>
                    <a:pt x="638628" y="223121"/>
                  </a:cubicBezTo>
                  <a:cubicBezTo>
                    <a:pt x="633929" y="225940"/>
                    <a:pt x="628819" y="228289"/>
                    <a:pt x="623297" y="230169"/>
                  </a:cubicBezTo>
                  <a:cubicBezTo>
                    <a:pt x="617776" y="232049"/>
                    <a:pt x="612079" y="232988"/>
                    <a:pt x="606205" y="232988"/>
                  </a:cubicBezTo>
                  <a:cubicBezTo>
                    <a:pt x="598451" y="232988"/>
                    <a:pt x="590581" y="230756"/>
                    <a:pt x="582592" y="226292"/>
                  </a:cubicBezTo>
                  <a:cubicBezTo>
                    <a:pt x="574604" y="221828"/>
                    <a:pt x="566968" y="213957"/>
                    <a:pt x="559685" y="202680"/>
                  </a:cubicBezTo>
                  <a:cubicBezTo>
                    <a:pt x="557805" y="199391"/>
                    <a:pt x="555925" y="195984"/>
                    <a:pt x="554046" y="192460"/>
                  </a:cubicBezTo>
                  <a:cubicBezTo>
                    <a:pt x="552166" y="188935"/>
                    <a:pt x="550287" y="185411"/>
                    <a:pt x="548407" y="181887"/>
                  </a:cubicBezTo>
                  <a:lnTo>
                    <a:pt x="500477" y="208319"/>
                  </a:lnTo>
                  <a:cubicBezTo>
                    <a:pt x="498833" y="209258"/>
                    <a:pt x="496835" y="209728"/>
                    <a:pt x="494486" y="209728"/>
                  </a:cubicBezTo>
                  <a:cubicBezTo>
                    <a:pt x="492137" y="209728"/>
                    <a:pt x="489963" y="209200"/>
                    <a:pt x="487966" y="208142"/>
                  </a:cubicBezTo>
                  <a:cubicBezTo>
                    <a:pt x="485969" y="207085"/>
                    <a:pt x="484383" y="205499"/>
                    <a:pt x="483208" y="203385"/>
                  </a:cubicBezTo>
                  <a:cubicBezTo>
                    <a:pt x="481329" y="200095"/>
                    <a:pt x="480859" y="196806"/>
                    <a:pt x="481799" y="193517"/>
                  </a:cubicBezTo>
                  <a:cubicBezTo>
                    <a:pt x="482739" y="190228"/>
                    <a:pt x="484853" y="187643"/>
                    <a:pt x="488142" y="185763"/>
                  </a:cubicBezTo>
                  <a:lnTo>
                    <a:pt x="537834" y="158274"/>
                  </a:lnTo>
                  <a:cubicBezTo>
                    <a:pt x="534075" y="148641"/>
                    <a:pt x="530727" y="138597"/>
                    <a:pt x="527790" y="128142"/>
                  </a:cubicBezTo>
                  <a:cubicBezTo>
                    <a:pt x="524853" y="117687"/>
                    <a:pt x="522210" y="106468"/>
                    <a:pt x="519861" y="94485"/>
                  </a:cubicBezTo>
                  <a:lnTo>
                    <a:pt x="487085" y="96248"/>
                  </a:lnTo>
                  <a:lnTo>
                    <a:pt x="486380" y="96248"/>
                  </a:lnTo>
                  <a:cubicBezTo>
                    <a:pt x="483796" y="96248"/>
                    <a:pt x="481447" y="95543"/>
                    <a:pt x="479332" y="94133"/>
                  </a:cubicBezTo>
                  <a:cubicBezTo>
                    <a:pt x="477217" y="92723"/>
                    <a:pt x="475690" y="90961"/>
                    <a:pt x="474750" y="88847"/>
                  </a:cubicBezTo>
                  <a:cubicBezTo>
                    <a:pt x="474281" y="100124"/>
                    <a:pt x="471696" y="111049"/>
                    <a:pt x="466997" y="121622"/>
                  </a:cubicBezTo>
                  <a:cubicBezTo>
                    <a:pt x="462298" y="132195"/>
                    <a:pt x="456542" y="141945"/>
                    <a:pt x="449728" y="150873"/>
                  </a:cubicBezTo>
                  <a:lnTo>
                    <a:pt x="477217" y="168142"/>
                  </a:lnTo>
                  <a:cubicBezTo>
                    <a:pt x="480272" y="170022"/>
                    <a:pt x="482210" y="172665"/>
                    <a:pt x="483032" y="176072"/>
                  </a:cubicBezTo>
                  <a:cubicBezTo>
                    <a:pt x="483855" y="179479"/>
                    <a:pt x="483326" y="182709"/>
                    <a:pt x="481447" y="185763"/>
                  </a:cubicBezTo>
                  <a:cubicBezTo>
                    <a:pt x="478862" y="189758"/>
                    <a:pt x="475220" y="191755"/>
                    <a:pt x="470521" y="191755"/>
                  </a:cubicBezTo>
                  <a:cubicBezTo>
                    <a:pt x="468172" y="191755"/>
                    <a:pt x="465822" y="191167"/>
                    <a:pt x="463473" y="189993"/>
                  </a:cubicBezTo>
                  <a:lnTo>
                    <a:pt x="433164" y="170609"/>
                  </a:lnTo>
                  <a:cubicBezTo>
                    <a:pt x="428230" y="175778"/>
                    <a:pt x="423414" y="180418"/>
                    <a:pt x="418715" y="184530"/>
                  </a:cubicBezTo>
                  <a:cubicBezTo>
                    <a:pt x="414016" y="188642"/>
                    <a:pt x="409787" y="192225"/>
                    <a:pt x="406028" y="195279"/>
                  </a:cubicBezTo>
                  <a:cubicBezTo>
                    <a:pt x="402268" y="198333"/>
                    <a:pt x="399155" y="200742"/>
                    <a:pt x="396688" y="202504"/>
                  </a:cubicBezTo>
                  <a:cubicBezTo>
                    <a:pt x="394221" y="204266"/>
                    <a:pt x="392870" y="205264"/>
                    <a:pt x="392635" y="205499"/>
                  </a:cubicBezTo>
                  <a:cubicBezTo>
                    <a:pt x="390051" y="206909"/>
                    <a:pt x="387584" y="207614"/>
                    <a:pt x="385234" y="207614"/>
                  </a:cubicBezTo>
                  <a:cubicBezTo>
                    <a:pt x="380770" y="207614"/>
                    <a:pt x="377246" y="205617"/>
                    <a:pt x="374662" y="201623"/>
                  </a:cubicBezTo>
                  <a:cubicBezTo>
                    <a:pt x="372782" y="198803"/>
                    <a:pt x="372195" y="195631"/>
                    <a:pt x="372900" y="192107"/>
                  </a:cubicBezTo>
                  <a:cubicBezTo>
                    <a:pt x="373604" y="188583"/>
                    <a:pt x="375367" y="185881"/>
                    <a:pt x="378186" y="184001"/>
                  </a:cubicBezTo>
                  <a:cubicBezTo>
                    <a:pt x="378186" y="184001"/>
                    <a:pt x="379126" y="183296"/>
                    <a:pt x="381005" y="181887"/>
                  </a:cubicBezTo>
                  <a:cubicBezTo>
                    <a:pt x="382885" y="180477"/>
                    <a:pt x="385352" y="178597"/>
                    <a:pt x="388406" y="176248"/>
                  </a:cubicBezTo>
                  <a:cubicBezTo>
                    <a:pt x="391461" y="173899"/>
                    <a:pt x="394926" y="171079"/>
                    <a:pt x="398803" y="167790"/>
                  </a:cubicBezTo>
                  <a:cubicBezTo>
                    <a:pt x="402680" y="164500"/>
                    <a:pt x="406732" y="160741"/>
                    <a:pt x="410961" y="156512"/>
                  </a:cubicBezTo>
                  <a:lnTo>
                    <a:pt x="372547" y="132547"/>
                  </a:lnTo>
                  <a:cubicBezTo>
                    <a:pt x="369493" y="130668"/>
                    <a:pt x="367613" y="128024"/>
                    <a:pt x="366908" y="124618"/>
                  </a:cubicBezTo>
                  <a:cubicBezTo>
                    <a:pt x="366204" y="121211"/>
                    <a:pt x="366791" y="117980"/>
                    <a:pt x="368671" y="114926"/>
                  </a:cubicBezTo>
                  <a:cubicBezTo>
                    <a:pt x="370550" y="111872"/>
                    <a:pt x="373193" y="109992"/>
                    <a:pt x="376600" y="109287"/>
                  </a:cubicBezTo>
                  <a:cubicBezTo>
                    <a:pt x="380007" y="108582"/>
                    <a:pt x="383237" y="109170"/>
                    <a:pt x="386292" y="111049"/>
                  </a:cubicBezTo>
                  <a:lnTo>
                    <a:pt x="428230" y="137129"/>
                  </a:lnTo>
                  <a:cubicBezTo>
                    <a:pt x="434574" y="128906"/>
                    <a:pt x="439860" y="120095"/>
                    <a:pt x="444089" y="110697"/>
                  </a:cubicBezTo>
                  <a:cubicBezTo>
                    <a:pt x="448319" y="101299"/>
                    <a:pt x="449963" y="91666"/>
                    <a:pt x="449023" y="81798"/>
                  </a:cubicBezTo>
                  <a:cubicBezTo>
                    <a:pt x="448788" y="77804"/>
                    <a:pt x="447144" y="74632"/>
                    <a:pt x="444089" y="72283"/>
                  </a:cubicBezTo>
                  <a:cubicBezTo>
                    <a:pt x="441035" y="70168"/>
                    <a:pt x="436982" y="68700"/>
                    <a:pt x="431931" y="67877"/>
                  </a:cubicBezTo>
                  <a:cubicBezTo>
                    <a:pt x="426879" y="67055"/>
                    <a:pt x="421652" y="66703"/>
                    <a:pt x="416248" y="66820"/>
                  </a:cubicBezTo>
                  <a:cubicBezTo>
                    <a:pt x="410844" y="66937"/>
                    <a:pt x="405616" y="67349"/>
                    <a:pt x="400565" y="68054"/>
                  </a:cubicBezTo>
                  <a:cubicBezTo>
                    <a:pt x="395514" y="68758"/>
                    <a:pt x="391343" y="69463"/>
                    <a:pt x="388054" y="70168"/>
                  </a:cubicBezTo>
                  <a:cubicBezTo>
                    <a:pt x="384765" y="71108"/>
                    <a:pt x="381593" y="70638"/>
                    <a:pt x="378538" y="68758"/>
                  </a:cubicBezTo>
                  <a:cubicBezTo>
                    <a:pt x="375484" y="66879"/>
                    <a:pt x="373487" y="64294"/>
                    <a:pt x="372547" y="61005"/>
                  </a:cubicBezTo>
                  <a:cubicBezTo>
                    <a:pt x="371607" y="57481"/>
                    <a:pt x="372077" y="54191"/>
                    <a:pt x="373957" y="51137"/>
                  </a:cubicBezTo>
                  <a:cubicBezTo>
                    <a:pt x="375837" y="48083"/>
                    <a:pt x="378538" y="46203"/>
                    <a:pt x="382063" y="45498"/>
                  </a:cubicBezTo>
                  <a:cubicBezTo>
                    <a:pt x="383472" y="45263"/>
                    <a:pt x="387055" y="44558"/>
                    <a:pt x="392812" y="43384"/>
                  </a:cubicBezTo>
                  <a:cubicBezTo>
                    <a:pt x="398568" y="42209"/>
                    <a:pt x="405323" y="41504"/>
                    <a:pt x="413076" y="41269"/>
                  </a:cubicBezTo>
                  <a:cubicBezTo>
                    <a:pt x="420829" y="41034"/>
                    <a:pt x="428818" y="41563"/>
                    <a:pt x="437041" y="42855"/>
                  </a:cubicBezTo>
                  <a:cubicBezTo>
                    <a:pt x="445264" y="44147"/>
                    <a:pt x="452548" y="47025"/>
                    <a:pt x="458891" y="51490"/>
                  </a:cubicBezTo>
                  <a:cubicBezTo>
                    <a:pt x="468289" y="58303"/>
                    <a:pt x="473458" y="67466"/>
                    <a:pt x="474398" y="78979"/>
                  </a:cubicBezTo>
                  <a:cubicBezTo>
                    <a:pt x="475338" y="76629"/>
                    <a:pt x="476806" y="74691"/>
                    <a:pt x="478803" y="73164"/>
                  </a:cubicBezTo>
                  <a:cubicBezTo>
                    <a:pt x="480800" y="71636"/>
                    <a:pt x="483091" y="70873"/>
                    <a:pt x="485675" y="70873"/>
                  </a:cubicBezTo>
                  <a:lnTo>
                    <a:pt x="515279" y="69111"/>
                  </a:lnTo>
                  <a:cubicBezTo>
                    <a:pt x="514104" y="61592"/>
                    <a:pt x="513106" y="53780"/>
                    <a:pt x="512283" y="45675"/>
                  </a:cubicBezTo>
                  <a:cubicBezTo>
                    <a:pt x="511461" y="37569"/>
                    <a:pt x="510580" y="29169"/>
                    <a:pt x="509640" y="20476"/>
                  </a:cubicBezTo>
                  <a:cubicBezTo>
                    <a:pt x="509405" y="16952"/>
                    <a:pt x="510463" y="13898"/>
                    <a:pt x="512812" y="11313"/>
                  </a:cubicBezTo>
                  <a:cubicBezTo>
                    <a:pt x="515162" y="8729"/>
                    <a:pt x="518099" y="7201"/>
                    <a:pt x="521623" y="6732"/>
                  </a:cubicBezTo>
                  <a:close/>
                  <a:moveTo>
                    <a:pt x="584707" y="1798"/>
                  </a:moveTo>
                  <a:cubicBezTo>
                    <a:pt x="588231" y="1563"/>
                    <a:pt x="591285" y="2620"/>
                    <a:pt x="593870" y="4969"/>
                  </a:cubicBezTo>
                  <a:lnTo>
                    <a:pt x="620302" y="27525"/>
                  </a:lnTo>
                  <a:cubicBezTo>
                    <a:pt x="622886" y="29874"/>
                    <a:pt x="624355" y="32811"/>
                    <a:pt x="624707" y="36335"/>
                  </a:cubicBezTo>
                  <a:cubicBezTo>
                    <a:pt x="625059" y="39860"/>
                    <a:pt x="624061" y="42914"/>
                    <a:pt x="621711" y="45498"/>
                  </a:cubicBezTo>
                  <a:cubicBezTo>
                    <a:pt x="619127" y="48553"/>
                    <a:pt x="615838" y="50080"/>
                    <a:pt x="611843" y="50080"/>
                  </a:cubicBezTo>
                  <a:cubicBezTo>
                    <a:pt x="608554" y="50080"/>
                    <a:pt x="605735" y="49023"/>
                    <a:pt x="603385" y="46908"/>
                  </a:cubicBezTo>
                  <a:lnTo>
                    <a:pt x="577306" y="24353"/>
                  </a:lnTo>
                  <a:cubicBezTo>
                    <a:pt x="574721" y="22003"/>
                    <a:pt x="573253" y="19066"/>
                    <a:pt x="572901" y="15542"/>
                  </a:cubicBezTo>
                  <a:cubicBezTo>
                    <a:pt x="572548" y="12018"/>
                    <a:pt x="573547" y="8964"/>
                    <a:pt x="575896" y="6379"/>
                  </a:cubicBezTo>
                  <a:cubicBezTo>
                    <a:pt x="578246" y="3560"/>
                    <a:pt x="581183" y="2033"/>
                    <a:pt x="584707" y="1798"/>
                  </a:cubicBezTo>
                  <a:close/>
                  <a:moveTo>
                    <a:pt x="192458" y="35"/>
                  </a:moveTo>
                  <a:cubicBezTo>
                    <a:pt x="221827" y="-669"/>
                    <a:pt x="245087" y="9492"/>
                    <a:pt x="262238" y="30520"/>
                  </a:cubicBezTo>
                  <a:cubicBezTo>
                    <a:pt x="279390" y="51548"/>
                    <a:pt x="289257" y="82385"/>
                    <a:pt x="291842" y="123032"/>
                  </a:cubicBezTo>
                  <a:cubicBezTo>
                    <a:pt x="292547" y="133605"/>
                    <a:pt x="292723" y="143942"/>
                    <a:pt x="292371" y="154045"/>
                  </a:cubicBezTo>
                  <a:cubicBezTo>
                    <a:pt x="292018" y="164148"/>
                    <a:pt x="291431" y="173370"/>
                    <a:pt x="290608" y="181711"/>
                  </a:cubicBezTo>
                  <a:cubicBezTo>
                    <a:pt x="289786" y="190051"/>
                    <a:pt x="288729" y="197335"/>
                    <a:pt x="287437" y="203561"/>
                  </a:cubicBezTo>
                  <a:cubicBezTo>
                    <a:pt x="286144" y="209787"/>
                    <a:pt x="285028" y="214310"/>
                    <a:pt x="284089" y="217129"/>
                  </a:cubicBezTo>
                  <a:cubicBezTo>
                    <a:pt x="283619" y="218304"/>
                    <a:pt x="282914" y="220066"/>
                    <a:pt x="281974" y="222416"/>
                  </a:cubicBezTo>
                  <a:cubicBezTo>
                    <a:pt x="281034" y="224765"/>
                    <a:pt x="279624" y="227232"/>
                    <a:pt x="277745" y="229817"/>
                  </a:cubicBezTo>
                  <a:cubicBezTo>
                    <a:pt x="275865" y="232401"/>
                    <a:pt x="273575" y="234986"/>
                    <a:pt x="270873" y="237570"/>
                  </a:cubicBezTo>
                  <a:cubicBezTo>
                    <a:pt x="268171" y="240154"/>
                    <a:pt x="264940" y="242269"/>
                    <a:pt x="261181" y="243914"/>
                  </a:cubicBezTo>
                  <a:cubicBezTo>
                    <a:pt x="257422" y="245558"/>
                    <a:pt x="253075" y="246381"/>
                    <a:pt x="248141" y="246381"/>
                  </a:cubicBezTo>
                  <a:cubicBezTo>
                    <a:pt x="242737" y="246381"/>
                    <a:pt x="237099" y="245088"/>
                    <a:pt x="231225" y="242504"/>
                  </a:cubicBezTo>
                  <a:cubicBezTo>
                    <a:pt x="227936" y="240859"/>
                    <a:pt x="225703" y="238392"/>
                    <a:pt x="224529" y="235103"/>
                  </a:cubicBezTo>
                  <a:cubicBezTo>
                    <a:pt x="223354" y="231814"/>
                    <a:pt x="223471" y="228524"/>
                    <a:pt x="224881" y="225235"/>
                  </a:cubicBezTo>
                  <a:cubicBezTo>
                    <a:pt x="226526" y="221946"/>
                    <a:pt x="228993" y="219714"/>
                    <a:pt x="232282" y="218539"/>
                  </a:cubicBezTo>
                  <a:cubicBezTo>
                    <a:pt x="235571" y="217364"/>
                    <a:pt x="238861" y="217599"/>
                    <a:pt x="242150" y="219244"/>
                  </a:cubicBezTo>
                  <a:cubicBezTo>
                    <a:pt x="244734" y="220419"/>
                    <a:pt x="246790" y="220947"/>
                    <a:pt x="248317" y="220830"/>
                  </a:cubicBezTo>
                  <a:cubicBezTo>
                    <a:pt x="249845" y="220712"/>
                    <a:pt x="250843" y="220536"/>
                    <a:pt x="251313" y="220301"/>
                  </a:cubicBezTo>
                  <a:cubicBezTo>
                    <a:pt x="253193" y="219361"/>
                    <a:pt x="254896" y="217775"/>
                    <a:pt x="256423" y="215543"/>
                  </a:cubicBezTo>
                  <a:cubicBezTo>
                    <a:pt x="257950" y="213311"/>
                    <a:pt x="259184" y="211138"/>
                    <a:pt x="260124" y="209024"/>
                  </a:cubicBezTo>
                  <a:cubicBezTo>
                    <a:pt x="260828" y="206909"/>
                    <a:pt x="261651" y="203209"/>
                    <a:pt x="262591" y="197922"/>
                  </a:cubicBezTo>
                  <a:cubicBezTo>
                    <a:pt x="263530" y="192636"/>
                    <a:pt x="264411" y="186175"/>
                    <a:pt x="265234" y="178539"/>
                  </a:cubicBezTo>
                  <a:cubicBezTo>
                    <a:pt x="266056" y="170903"/>
                    <a:pt x="266643" y="162445"/>
                    <a:pt x="266996" y="153164"/>
                  </a:cubicBezTo>
                  <a:cubicBezTo>
                    <a:pt x="267348" y="143884"/>
                    <a:pt x="267172" y="134309"/>
                    <a:pt x="266467" y="124442"/>
                  </a:cubicBezTo>
                  <a:cubicBezTo>
                    <a:pt x="264118" y="91079"/>
                    <a:pt x="256834" y="66233"/>
                    <a:pt x="244617" y="49904"/>
                  </a:cubicBezTo>
                  <a:cubicBezTo>
                    <a:pt x="232400" y="33575"/>
                    <a:pt x="215248" y="25528"/>
                    <a:pt x="193163" y="25763"/>
                  </a:cubicBezTo>
                  <a:cubicBezTo>
                    <a:pt x="155101" y="26467"/>
                    <a:pt x="135130" y="58303"/>
                    <a:pt x="133251" y="121270"/>
                  </a:cubicBezTo>
                  <a:cubicBezTo>
                    <a:pt x="132781" y="133957"/>
                    <a:pt x="133074" y="146351"/>
                    <a:pt x="134132" y="158451"/>
                  </a:cubicBezTo>
                  <a:cubicBezTo>
                    <a:pt x="135189" y="170550"/>
                    <a:pt x="136422" y="181358"/>
                    <a:pt x="137832" y="190874"/>
                  </a:cubicBezTo>
                  <a:cubicBezTo>
                    <a:pt x="139242" y="200389"/>
                    <a:pt x="140593" y="208084"/>
                    <a:pt x="141885" y="213957"/>
                  </a:cubicBezTo>
                  <a:cubicBezTo>
                    <a:pt x="143177" y="219831"/>
                    <a:pt x="143823" y="222886"/>
                    <a:pt x="143823" y="223121"/>
                  </a:cubicBezTo>
                  <a:cubicBezTo>
                    <a:pt x="144763" y="226410"/>
                    <a:pt x="144293" y="229582"/>
                    <a:pt x="142414" y="232636"/>
                  </a:cubicBezTo>
                  <a:cubicBezTo>
                    <a:pt x="140534" y="235690"/>
                    <a:pt x="137832" y="237570"/>
                    <a:pt x="134308" y="238275"/>
                  </a:cubicBezTo>
                  <a:cubicBezTo>
                    <a:pt x="130784" y="239215"/>
                    <a:pt x="127553" y="238745"/>
                    <a:pt x="124616" y="236865"/>
                  </a:cubicBezTo>
                  <a:cubicBezTo>
                    <a:pt x="121679" y="234986"/>
                    <a:pt x="119741" y="232284"/>
                    <a:pt x="118801" y="228759"/>
                  </a:cubicBezTo>
                  <a:cubicBezTo>
                    <a:pt x="118801" y="228289"/>
                    <a:pt x="118155" y="224883"/>
                    <a:pt x="116863" y="218539"/>
                  </a:cubicBezTo>
                  <a:cubicBezTo>
                    <a:pt x="115571" y="212195"/>
                    <a:pt x="114161" y="204031"/>
                    <a:pt x="112634" y="194045"/>
                  </a:cubicBezTo>
                  <a:cubicBezTo>
                    <a:pt x="111107" y="184060"/>
                    <a:pt x="109814" y="172665"/>
                    <a:pt x="108757" y="159860"/>
                  </a:cubicBezTo>
                  <a:cubicBezTo>
                    <a:pt x="107700" y="147055"/>
                    <a:pt x="107289" y="133957"/>
                    <a:pt x="107524" y="120565"/>
                  </a:cubicBezTo>
                  <a:cubicBezTo>
                    <a:pt x="108228" y="95895"/>
                    <a:pt x="111283" y="75807"/>
                    <a:pt x="116687" y="60300"/>
                  </a:cubicBezTo>
                  <a:cubicBezTo>
                    <a:pt x="122091" y="44793"/>
                    <a:pt x="128845" y="32576"/>
                    <a:pt x="136951" y="23648"/>
                  </a:cubicBezTo>
                  <a:cubicBezTo>
                    <a:pt x="145057" y="14720"/>
                    <a:pt x="153985" y="8611"/>
                    <a:pt x="163735" y="5322"/>
                  </a:cubicBezTo>
                  <a:cubicBezTo>
                    <a:pt x="173486" y="2033"/>
                    <a:pt x="183060" y="270"/>
                    <a:pt x="192458" y="35"/>
                  </a:cubicBezTo>
                  <a:close/>
                </a:path>
              </a:pathLst>
            </a:custGeom>
            <a:solidFill>
              <a:srgbClr val="19B6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9166906" y="1785043"/>
            <a:ext cx="1731813" cy="1334747"/>
            <a:chOff x="9166906" y="1785043"/>
            <a:chExt cx="1731813" cy="1334747"/>
          </a:xfrm>
        </p:grpSpPr>
        <p:sp>
          <p:nvSpPr>
            <p:cNvPr id="49" name="椭圆形标注 48"/>
            <p:cNvSpPr/>
            <p:nvPr/>
          </p:nvSpPr>
          <p:spPr>
            <a:xfrm>
              <a:off x="9166906" y="1785043"/>
              <a:ext cx="1731813" cy="1334747"/>
            </a:xfrm>
            <a:prstGeom prst="wedgeEllipseCallout">
              <a:avLst>
                <a:gd name="adj1" fmla="val 29756"/>
                <a:gd name="adj2" fmla="val 56622"/>
              </a:avLst>
            </a:prstGeom>
            <a:solidFill>
              <a:srgbClr val="BDE4F9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43" name="任意多边形 42"/>
            <p:cNvSpPr/>
            <p:nvPr/>
          </p:nvSpPr>
          <p:spPr>
            <a:xfrm>
              <a:off x="9614858" y="2368104"/>
              <a:ext cx="925561" cy="288484"/>
            </a:xfrm>
            <a:custGeom>
              <a:avLst/>
              <a:gdLst/>
              <a:ahLst/>
              <a:cxnLst/>
              <a:rect l="l" t="t" r="r" b="b"/>
              <a:pathLst>
                <a:path w="925561" h="288484">
                  <a:moveTo>
                    <a:pt x="907876" y="129188"/>
                  </a:moveTo>
                  <a:cubicBezTo>
                    <a:pt x="916100" y="129188"/>
                    <a:pt x="921738" y="133299"/>
                    <a:pt x="924793" y="141522"/>
                  </a:cubicBezTo>
                  <a:cubicBezTo>
                    <a:pt x="926202" y="145752"/>
                    <a:pt x="925674" y="150098"/>
                    <a:pt x="923207" y="154562"/>
                  </a:cubicBezTo>
                  <a:cubicBezTo>
                    <a:pt x="920740" y="159026"/>
                    <a:pt x="916922" y="162198"/>
                    <a:pt x="911753" y="164078"/>
                  </a:cubicBezTo>
                  <a:cubicBezTo>
                    <a:pt x="910343" y="164548"/>
                    <a:pt x="908934" y="164783"/>
                    <a:pt x="907524" y="164783"/>
                  </a:cubicBezTo>
                  <a:cubicBezTo>
                    <a:pt x="903530" y="164783"/>
                    <a:pt x="899947" y="163432"/>
                    <a:pt x="896775" y="160730"/>
                  </a:cubicBezTo>
                  <a:cubicBezTo>
                    <a:pt x="893603" y="158028"/>
                    <a:pt x="891195" y="154680"/>
                    <a:pt x="889550" y="150686"/>
                  </a:cubicBezTo>
                  <a:cubicBezTo>
                    <a:pt x="889315" y="148571"/>
                    <a:pt x="889198" y="146633"/>
                    <a:pt x="889198" y="144871"/>
                  </a:cubicBezTo>
                  <a:cubicBezTo>
                    <a:pt x="889198" y="143108"/>
                    <a:pt x="889550" y="141522"/>
                    <a:pt x="890255" y="140113"/>
                  </a:cubicBezTo>
                  <a:cubicBezTo>
                    <a:pt x="894014" y="135649"/>
                    <a:pt x="898008" y="132242"/>
                    <a:pt x="902237" y="129892"/>
                  </a:cubicBezTo>
                  <a:cubicBezTo>
                    <a:pt x="903177" y="129423"/>
                    <a:pt x="905057" y="129188"/>
                    <a:pt x="907876" y="129188"/>
                  </a:cubicBezTo>
                  <a:close/>
                  <a:moveTo>
                    <a:pt x="844440" y="129188"/>
                  </a:moveTo>
                  <a:cubicBezTo>
                    <a:pt x="847964" y="129188"/>
                    <a:pt x="851253" y="130421"/>
                    <a:pt x="854308" y="132888"/>
                  </a:cubicBezTo>
                  <a:cubicBezTo>
                    <a:pt x="857362" y="135355"/>
                    <a:pt x="859594" y="138233"/>
                    <a:pt x="861004" y="141522"/>
                  </a:cubicBezTo>
                  <a:cubicBezTo>
                    <a:pt x="862648" y="145987"/>
                    <a:pt x="862355" y="150451"/>
                    <a:pt x="860123" y="154915"/>
                  </a:cubicBezTo>
                  <a:cubicBezTo>
                    <a:pt x="857891" y="159379"/>
                    <a:pt x="854543" y="162433"/>
                    <a:pt x="850079" y="164078"/>
                  </a:cubicBezTo>
                  <a:lnTo>
                    <a:pt x="847964" y="164078"/>
                  </a:lnTo>
                  <a:cubicBezTo>
                    <a:pt x="846554" y="164548"/>
                    <a:pt x="845380" y="164783"/>
                    <a:pt x="844440" y="164783"/>
                  </a:cubicBezTo>
                  <a:cubicBezTo>
                    <a:pt x="840446" y="164783"/>
                    <a:pt x="836863" y="163667"/>
                    <a:pt x="833691" y="161434"/>
                  </a:cubicBezTo>
                  <a:cubicBezTo>
                    <a:pt x="830519" y="159202"/>
                    <a:pt x="828228" y="156089"/>
                    <a:pt x="826818" y="152095"/>
                  </a:cubicBezTo>
                  <a:cubicBezTo>
                    <a:pt x="825174" y="148101"/>
                    <a:pt x="825644" y="143755"/>
                    <a:pt x="828228" y="139056"/>
                  </a:cubicBezTo>
                  <a:cubicBezTo>
                    <a:pt x="829638" y="136941"/>
                    <a:pt x="831224" y="135120"/>
                    <a:pt x="832986" y="133593"/>
                  </a:cubicBezTo>
                  <a:cubicBezTo>
                    <a:pt x="834748" y="132066"/>
                    <a:pt x="836569" y="130832"/>
                    <a:pt x="838449" y="129892"/>
                  </a:cubicBezTo>
                  <a:cubicBezTo>
                    <a:pt x="839623" y="129658"/>
                    <a:pt x="840681" y="129481"/>
                    <a:pt x="841620" y="129364"/>
                  </a:cubicBezTo>
                  <a:cubicBezTo>
                    <a:pt x="842560" y="129246"/>
                    <a:pt x="843500" y="129188"/>
                    <a:pt x="844440" y="129188"/>
                  </a:cubicBezTo>
                  <a:close/>
                  <a:moveTo>
                    <a:pt x="778536" y="127778"/>
                  </a:moveTo>
                  <a:cubicBezTo>
                    <a:pt x="782296" y="127778"/>
                    <a:pt x="785644" y="129129"/>
                    <a:pt x="788580" y="131831"/>
                  </a:cubicBezTo>
                  <a:cubicBezTo>
                    <a:pt x="791517" y="134533"/>
                    <a:pt x="793808" y="137411"/>
                    <a:pt x="795453" y="140465"/>
                  </a:cubicBezTo>
                  <a:cubicBezTo>
                    <a:pt x="795923" y="142345"/>
                    <a:pt x="796334" y="144401"/>
                    <a:pt x="796686" y="146633"/>
                  </a:cubicBezTo>
                  <a:cubicBezTo>
                    <a:pt x="797039" y="148865"/>
                    <a:pt x="796862" y="150568"/>
                    <a:pt x="796158" y="151743"/>
                  </a:cubicBezTo>
                  <a:cubicBezTo>
                    <a:pt x="794278" y="154092"/>
                    <a:pt x="792340" y="156266"/>
                    <a:pt x="790343" y="158263"/>
                  </a:cubicBezTo>
                  <a:cubicBezTo>
                    <a:pt x="788345" y="160260"/>
                    <a:pt x="786055" y="161728"/>
                    <a:pt x="783470" y="162668"/>
                  </a:cubicBezTo>
                  <a:cubicBezTo>
                    <a:pt x="782530" y="163138"/>
                    <a:pt x="780768" y="163373"/>
                    <a:pt x="778184" y="163373"/>
                  </a:cubicBezTo>
                  <a:cubicBezTo>
                    <a:pt x="774425" y="163373"/>
                    <a:pt x="770900" y="162316"/>
                    <a:pt x="767611" y="160201"/>
                  </a:cubicBezTo>
                  <a:cubicBezTo>
                    <a:pt x="764322" y="158086"/>
                    <a:pt x="762090" y="155032"/>
                    <a:pt x="760915" y="151038"/>
                  </a:cubicBezTo>
                  <a:cubicBezTo>
                    <a:pt x="759740" y="145869"/>
                    <a:pt x="760210" y="141405"/>
                    <a:pt x="762325" y="137646"/>
                  </a:cubicBezTo>
                  <a:lnTo>
                    <a:pt x="762325" y="137998"/>
                  </a:lnTo>
                  <a:cubicBezTo>
                    <a:pt x="763265" y="135884"/>
                    <a:pt x="764792" y="133945"/>
                    <a:pt x="766906" y="132183"/>
                  </a:cubicBezTo>
                  <a:cubicBezTo>
                    <a:pt x="769021" y="130421"/>
                    <a:pt x="771488" y="129188"/>
                    <a:pt x="774307" y="128483"/>
                  </a:cubicBezTo>
                  <a:cubicBezTo>
                    <a:pt x="775717" y="128013"/>
                    <a:pt x="777127" y="127778"/>
                    <a:pt x="778536" y="127778"/>
                  </a:cubicBezTo>
                  <a:close/>
                  <a:moveTo>
                    <a:pt x="490253" y="126721"/>
                  </a:moveTo>
                  <a:cubicBezTo>
                    <a:pt x="493777" y="126721"/>
                    <a:pt x="496773" y="127954"/>
                    <a:pt x="499239" y="130421"/>
                  </a:cubicBezTo>
                  <a:cubicBezTo>
                    <a:pt x="501706" y="132888"/>
                    <a:pt x="502940" y="136001"/>
                    <a:pt x="502940" y="139760"/>
                  </a:cubicBezTo>
                  <a:lnTo>
                    <a:pt x="502588" y="275444"/>
                  </a:lnTo>
                  <a:cubicBezTo>
                    <a:pt x="502588" y="278968"/>
                    <a:pt x="501295" y="282023"/>
                    <a:pt x="498711" y="284607"/>
                  </a:cubicBezTo>
                  <a:cubicBezTo>
                    <a:pt x="496126" y="287192"/>
                    <a:pt x="493072" y="288484"/>
                    <a:pt x="489548" y="288484"/>
                  </a:cubicBezTo>
                  <a:cubicBezTo>
                    <a:pt x="486024" y="288249"/>
                    <a:pt x="483028" y="286898"/>
                    <a:pt x="480561" y="284431"/>
                  </a:cubicBezTo>
                  <a:cubicBezTo>
                    <a:pt x="478094" y="281964"/>
                    <a:pt x="476860" y="278968"/>
                    <a:pt x="476860" y="275444"/>
                  </a:cubicBezTo>
                  <a:lnTo>
                    <a:pt x="477213" y="139408"/>
                  </a:lnTo>
                  <a:cubicBezTo>
                    <a:pt x="477213" y="135884"/>
                    <a:pt x="478505" y="132888"/>
                    <a:pt x="481090" y="130421"/>
                  </a:cubicBezTo>
                  <a:cubicBezTo>
                    <a:pt x="483674" y="127954"/>
                    <a:pt x="486728" y="126721"/>
                    <a:pt x="490253" y="126721"/>
                  </a:cubicBezTo>
                  <a:close/>
                  <a:moveTo>
                    <a:pt x="38796" y="98879"/>
                  </a:moveTo>
                  <a:cubicBezTo>
                    <a:pt x="47489" y="98879"/>
                    <a:pt x="55008" y="99995"/>
                    <a:pt x="61351" y="102227"/>
                  </a:cubicBezTo>
                  <a:cubicBezTo>
                    <a:pt x="67695" y="104459"/>
                    <a:pt x="72923" y="107631"/>
                    <a:pt x="77034" y="111743"/>
                  </a:cubicBezTo>
                  <a:cubicBezTo>
                    <a:pt x="81146" y="115854"/>
                    <a:pt x="84142" y="120142"/>
                    <a:pt x="86021" y="124606"/>
                  </a:cubicBezTo>
                  <a:cubicBezTo>
                    <a:pt x="88841" y="131655"/>
                    <a:pt x="89369" y="139643"/>
                    <a:pt x="87607" y="148571"/>
                  </a:cubicBezTo>
                  <a:cubicBezTo>
                    <a:pt x="85845" y="157499"/>
                    <a:pt x="80852" y="166075"/>
                    <a:pt x="72629" y="174298"/>
                  </a:cubicBezTo>
                  <a:cubicBezTo>
                    <a:pt x="77328" y="177117"/>
                    <a:pt x="81205" y="180524"/>
                    <a:pt x="84259" y="184518"/>
                  </a:cubicBezTo>
                  <a:cubicBezTo>
                    <a:pt x="87313" y="188512"/>
                    <a:pt x="89428" y="192977"/>
                    <a:pt x="90603" y="197911"/>
                  </a:cubicBezTo>
                  <a:cubicBezTo>
                    <a:pt x="90838" y="199320"/>
                    <a:pt x="91073" y="201200"/>
                    <a:pt x="91308" y="203549"/>
                  </a:cubicBezTo>
                  <a:cubicBezTo>
                    <a:pt x="91543" y="205899"/>
                    <a:pt x="91425" y="208542"/>
                    <a:pt x="90955" y="211479"/>
                  </a:cubicBezTo>
                  <a:cubicBezTo>
                    <a:pt x="90485" y="214416"/>
                    <a:pt x="89428" y="217646"/>
                    <a:pt x="87783" y="221171"/>
                  </a:cubicBezTo>
                  <a:cubicBezTo>
                    <a:pt x="86139" y="224695"/>
                    <a:pt x="83789" y="228219"/>
                    <a:pt x="80735" y="231743"/>
                  </a:cubicBezTo>
                  <a:cubicBezTo>
                    <a:pt x="106579" y="237147"/>
                    <a:pt x="131836" y="239555"/>
                    <a:pt x="156506" y="238968"/>
                  </a:cubicBezTo>
                  <a:cubicBezTo>
                    <a:pt x="181176" y="238381"/>
                    <a:pt x="207138" y="235033"/>
                    <a:pt x="234392" y="228924"/>
                  </a:cubicBezTo>
                  <a:cubicBezTo>
                    <a:pt x="237916" y="228219"/>
                    <a:pt x="241147" y="228806"/>
                    <a:pt x="244084" y="230686"/>
                  </a:cubicBezTo>
                  <a:cubicBezTo>
                    <a:pt x="247021" y="232566"/>
                    <a:pt x="248959" y="235150"/>
                    <a:pt x="249899" y="238439"/>
                  </a:cubicBezTo>
                  <a:cubicBezTo>
                    <a:pt x="250604" y="241964"/>
                    <a:pt x="250016" y="245194"/>
                    <a:pt x="248137" y="248131"/>
                  </a:cubicBezTo>
                  <a:cubicBezTo>
                    <a:pt x="246257" y="251068"/>
                    <a:pt x="243555" y="253006"/>
                    <a:pt x="240031" y="253946"/>
                  </a:cubicBezTo>
                  <a:cubicBezTo>
                    <a:pt x="224054" y="257470"/>
                    <a:pt x="208724" y="260114"/>
                    <a:pt x="194039" y="261876"/>
                  </a:cubicBezTo>
                  <a:cubicBezTo>
                    <a:pt x="179355" y="263638"/>
                    <a:pt x="164612" y="264519"/>
                    <a:pt x="149810" y="264519"/>
                  </a:cubicBezTo>
                  <a:cubicBezTo>
                    <a:pt x="116917" y="264519"/>
                    <a:pt x="82732" y="259820"/>
                    <a:pt x="47254" y="250422"/>
                  </a:cubicBezTo>
                  <a:cubicBezTo>
                    <a:pt x="44670" y="249717"/>
                    <a:pt x="42555" y="248307"/>
                    <a:pt x="40911" y="246193"/>
                  </a:cubicBezTo>
                  <a:cubicBezTo>
                    <a:pt x="39266" y="244078"/>
                    <a:pt x="38209" y="241729"/>
                    <a:pt x="37739" y="239144"/>
                  </a:cubicBezTo>
                  <a:cubicBezTo>
                    <a:pt x="37504" y="236560"/>
                    <a:pt x="38033" y="234093"/>
                    <a:pt x="39325" y="231743"/>
                  </a:cubicBezTo>
                  <a:cubicBezTo>
                    <a:pt x="40617" y="229394"/>
                    <a:pt x="42555" y="227632"/>
                    <a:pt x="45140" y="226457"/>
                  </a:cubicBezTo>
                  <a:cubicBezTo>
                    <a:pt x="53833" y="222228"/>
                    <a:pt x="59589" y="218057"/>
                    <a:pt x="62409" y="213946"/>
                  </a:cubicBezTo>
                  <a:cubicBezTo>
                    <a:pt x="65228" y="209834"/>
                    <a:pt x="66403" y="206486"/>
                    <a:pt x="65933" y="203902"/>
                  </a:cubicBezTo>
                  <a:cubicBezTo>
                    <a:pt x="65228" y="201082"/>
                    <a:pt x="62879" y="198557"/>
                    <a:pt x="58884" y="196325"/>
                  </a:cubicBezTo>
                  <a:cubicBezTo>
                    <a:pt x="54890" y="194093"/>
                    <a:pt x="49721" y="192859"/>
                    <a:pt x="43378" y="192624"/>
                  </a:cubicBezTo>
                  <a:cubicBezTo>
                    <a:pt x="40793" y="192154"/>
                    <a:pt x="38268" y="191156"/>
                    <a:pt x="35801" y="189629"/>
                  </a:cubicBezTo>
                  <a:cubicBezTo>
                    <a:pt x="33334" y="188101"/>
                    <a:pt x="31748" y="185811"/>
                    <a:pt x="31043" y="182756"/>
                  </a:cubicBezTo>
                  <a:cubicBezTo>
                    <a:pt x="30338" y="179937"/>
                    <a:pt x="30632" y="177176"/>
                    <a:pt x="31924" y="174474"/>
                  </a:cubicBezTo>
                  <a:cubicBezTo>
                    <a:pt x="33216" y="171772"/>
                    <a:pt x="35155" y="169716"/>
                    <a:pt x="37739" y="168307"/>
                  </a:cubicBezTo>
                  <a:cubicBezTo>
                    <a:pt x="48077" y="162903"/>
                    <a:pt x="55184" y="156970"/>
                    <a:pt x="59061" y="150509"/>
                  </a:cubicBezTo>
                  <a:cubicBezTo>
                    <a:pt x="62937" y="144048"/>
                    <a:pt x="63936" y="138703"/>
                    <a:pt x="62056" y="134474"/>
                  </a:cubicBezTo>
                  <a:cubicBezTo>
                    <a:pt x="60177" y="130010"/>
                    <a:pt x="55478" y="126897"/>
                    <a:pt x="47959" y="125135"/>
                  </a:cubicBezTo>
                  <a:cubicBezTo>
                    <a:pt x="40441" y="123373"/>
                    <a:pt x="29986" y="124606"/>
                    <a:pt x="16593" y="128835"/>
                  </a:cubicBezTo>
                  <a:cubicBezTo>
                    <a:pt x="13304" y="130010"/>
                    <a:pt x="10132" y="129716"/>
                    <a:pt x="7078" y="127954"/>
                  </a:cubicBezTo>
                  <a:cubicBezTo>
                    <a:pt x="4024" y="126192"/>
                    <a:pt x="1909" y="123666"/>
                    <a:pt x="734" y="120377"/>
                  </a:cubicBezTo>
                  <a:cubicBezTo>
                    <a:pt x="-440" y="117088"/>
                    <a:pt x="-205" y="113857"/>
                    <a:pt x="1439" y="110685"/>
                  </a:cubicBezTo>
                  <a:cubicBezTo>
                    <a:pt x="3084" y="107513"/>
                    <a:pt x="5551" y="105340"/>
                    <a:pt x="8840" y="104165"/>
                  </a:cubicBezTo>
                  <a:cubicBezTo>
                    <a:pt x="20118" y="100641"/>
                    <a:pt x="30103" y="98879"/>
                    <a:pt x="38796" y="98879"/>
                  </a:cubicBezTo>
                  <a:close/>
                  <a:moveTo>
                    <a:pt x="142409" y="89892"/>
                  </a:moveTo>
                  <a:cubicBezTo>
                    <a:pt x="145933" y="89775"/>
                    <a:pt x="148988" y="90891"/>
                    <a:pt x="151572" y="93240"/>
                  </a:cubicBezTo>
                  <a:lnTo>
                    <a:pt x="184348" y="123901"/>
                  </a:lnTo>
                  <a:lnTo>
                    <a:pt x="220295" y="94650"/>
                  </a:lnTo>
                  <a:cubicBezTo>
                    <a:pt x="222880" y="92300"/>
                    <a:pt x="225934" y="91361"/>
                    <a:pt x="229458" y="91831"/>
                  </a:cubicBezTo>
                  <a:cubicBezTo>
                    <a:pt x="232982" y="92300"/>
                    <a:pt x="235919" y="93828"/>
                    <a:pt x="238269" y="96412"/>
                  </a:cubicBezTo>
                  <a:cubicBezTo>
                    <a:pt x="240383" y="99231"/>
                    <a:pt x="241264" y="102403"/>
                    <a:pt x="240912" y="105928"/>
                  </a:cubicBezTo>
                  <a:cubicBezTo>
                    <a:pt x="240560" y="109452"/>
                    <a:pt x="239091" y="112389"/>
                    <a:pt x="236507" y="114738"/>
                  </a:cubicBezTo>
                  <a:lnTo>
                    <a:pt x="203026" y="141875"/>
                  </a:lnTo>
                  <a:lnTo>
                    <a:pt x="247784" y="183813"/>
                  </a:lnTo>
                  <a:cubicBezTo>
                    <a:pt x="250369" y="186163"/>
                    <a:pt x="251720" y="189100"/>
                    <a:pt x="251837" y="192624"/>
                  </a:cubicBezTo>
                  <a:cubicBezTo>
                    <a:pt x="251955" y="196148"/>
                    <a:pt x="250721" y="199203"/>
                    <a:pt x="248137" y="201787"/>
                  </a:cubicBezTo>
                  <a:cubicBezTo>
                    <a:pt x="245552" y="204607"/>
                    <a:pt x="242498" y="206016"/>
                    <a:pt x="238974" y="206016"/>
                  </a:cubicBezTo>
                  <a:cubicBezTo>
                    <a:pt x="235919" y="206016"/>
                    <a:pt x="232982" y="204842"/>
                    <a:pt x="230163" y="202492"/>
                  </a:cubicBezTo>
                  <a:lnTo>
                    <a:pt x="182938" y="158086"/>
                  </a:lnTo>
                  <a:lnTo>
                    <a:pt x="129369" y="201787"/>
                  </a:lnTo>
                  <a:cubicBezTo>
                    <a:pt x="127020" y="203667"/>
                    <a:pt x="124318" y="204607"/>
                    <a:pt x="121264" y="204607"/>
                  </a:cubicBezTo>
                  <a:cubicBezTo>
                    <a:pt x="117270" y="204607"/>
                    <a:pt x="113980" y="202962"/>
                    <a:pt x="111396" y="199673"/>
                  </a:cubicBezTo>
                  <a:cubicBezTo>
                    <a:pt x="109281" y="197088"/>
                    <a:pt x="108400" y="194034"/>
                    <a:pt x="108753" y="190510"/>
                  </a:cubicBezTo>
                  <a:cubicBezTo>
                    <a:pt x="109105" y="186985"/>
                    <a:pt x="110573" y="184048"/>
                    <a:pt x="113158" y="181699"/>
                  </a:cubicBezTo>
                  <a:lnTo>
                    <a:pt x="164260" y="140465"/>
                  </a:lnTo>
                  <a:lnTo>
                    <a:pt x="133951" y="111919"/>
                  </a:lnTo>
                  <a:cubicBezTo>
                    <a:pt x="131367" y="109569"/>
                    <a:pt x="130016" y="106632"/>
                    <a:pt x="129898" y="103108"/>
                  </a:cubicBezTo>
                  <a:cubicBezTo>
                    <a:pt x="129781" y="99584"/>
                    <a:pt x="131014" y="96530"/>
                    <a:pt x="133599" y="93945"/>
                  </a:cubicBezTo>
                  <a:cubicBezTo>
                    <a:pt x="135948" y="91361"/>
                    <a:pt x="138885" y="90010"/>
                    <a:pt x="142409" y="89892"/>
                  </a:cubicBezTo>
                  <a:close/>
                  <a:moveTo>
                    <a:pt x="117387" y="44253"/>
                  </a:moveTo>
                  <a:lnTo>
                    <a:pt x="246022" y="48482"/>
                  </a:lnTo>
                  <a:cubicBezTo>
                    <a:pt x="249546" y="48717"/>
                    <a:pt x="252483" y="50127"/>
                    <a:pt x="254833" y="52711"/>
                  </a:cubicBezTo>
                  <a:cubicBezTo>
                    <a:pt x="257182" y="55296"/>
                    <a:pt x="258357" y="58350"/>
                    <a:pt x="258357" y="61874"/>
                  </a:cubicBezTo>
                  <a:cubicBezTo>
                    <a:pt x="258122" y="65399"/>
                    <a:pt x="256771" y="68336"/>
                    <a:pt x="254304" y="70685"/>
                  </a:cubicBezTo>
                  <a:cubicBezTo>
                    <a:pt x="251837" y="73035"/>
                    <a:pt x="248842" y="74209"/>
                    <a:pt x="245317" y="74209"/>
                  </a:cubicBezTo>
                  <a:lnTo>
                    <a:pt x="244965" y="74209"/>
                  </a:lnTo>
                  <a:lnTo>
                    <a:pt x="116682" y="69980"/>
                  </a:lnTo>
                  <a:cubicBezTo>
                    <a:pt x="112923" y="69745"/>
                    <a:pt x="109869" y="68336"/>
                    <a:pt x="107519" y="65751"/>
                  </a:cubicBezTo>
                  <a:cubicBezTo>
                    <a:pt x="105170" y="63167"/>
                    <a:pt x="103995" y="60112"/>
                    <a:pt x="103995" y="56588"/>
                  </a:cubicBezTo>
                  <a:cubicBezTo>
                    <a:pt x="104230" y="53064"/>
                    <a:pt x="105581" y="50186"/>
                    <a:pt x="108048" y="47954"/>
                  </a:cubicBezTo>
                  <a:cubicBezTo>
                    <a:pt x="110515" y="45722"/>
                    <a:pt x="113628" y="44488"/>
                    <a:pt x="117387" y="44253"/>
                  </a:cubicBezTo>
                  <a:close/>
                  <a:moveTo>
                    <a:pt x="32453" y="34429"/>
                  </a:moveTo>
                  <a:cubicBezTo>
                    <a:pt x="34097" y="34635"/>
                    <a:pt x="35742" y="35208"/>
                    <a:pt x="37387" y="36147"/>
                  </a:cubicBezTo>
                  <a:lnTo>
                    <a:pt x="65933" y="51654"/>
                  </a:lnTo>
                  <a:cubicBezTo>
                    <a:pt x="69222" y="53299"/>
                    <a:pt x="71337" y="55766"/>
                    <a:pt x="72277" y="59055"/>
                  </a:cubicBezTo>
                  <a:cubicBezTo>
                    <a:pt x="73216" y="62344"/>
                    <a:pt x="72864" y="65634"/>
                    <a:pt x="71219" y="68923"/>
                  </a:cubicBezTo>
                  <a:cubicBezTo>
                    <a:pt x="70045" y="71037"/>
                    <a:pt x="68400" y="72682"/>
                    <a:pt x="66285" y="73857"/>
                  </a:cubicBezTo>
                  <a:cubicBezTo>
                    <a:pt x="64171" y="75032"/>
                    <a:pt x="62056" y="75619"/>
                    <a:pt x="59942" y="75619"/>
                  </a:cubicBezTo>
                  <a:cubicBezTo>
                    <a:pt x="58062" y="75619"/>
                    <a:pt x="55948" y="75032"/>
                    <a:pt x="53598" y="73857"/>
                  </a:cubicBezTo>
                  <a:lnTo>
                    <a:pt x="25052" y="58703"/>
                  </a:lnTo>
                  <a:cubicBezTo>
                    <a:pt x="21997" y="56823"/>
                    <a:pt x="19942" y="54239"/>
                    <a:pt x="18884" y="50949"/>
                  </a:cubicBezTo>
                  <a:cubicBezTo>
                    <a:pt x="17827" y="47660"/>
                    <a:pt x="18238" y="44488"/>
                    <a:pt x="20118" y="41434"/>
                  </a:cubicBezTo>
                  <a:cubicBezTo>
                    <a:pt x="21762" y="38144"/>
                    <a:pt x="24229" y="35971"/>
                    <a:pt x="27519" y="34914"/>
                  </a:cubicBezTo>
                  <a:cubicBezTo>
                    <a:pt x="29163" y="34385"/>
                    <a:pt x="30808" y="34224"/>
                    <a:pt x="32453" y="34429"/>
                  </a:cubicBezTo>
                  <a:close/>
                  <a:moveTo>
                    <a:pt x="512455" y="3196"/>
                  </a:moveTo>
                  <a:cubicBezTo>
                    <a:pt x="515980" y="3783"/>
                    <a:pt x="518799" y="5486"/>
                    <a:pt x="520914" y="8306"/>
                  </a:cubicBezTo>
                  <a:cubicBezTo>
                    <a:pt x="523028" y="11360"/>
                    <a:pt x="523792" y="14591"/>
                    <a:pt x="523204" y="17998"/>
                  </a:cubicBezTo>
                  <a:cubicBezTo>
                    <a:pt x="522617" y="21404"/>
                    <a:pt x="520914" y="24165"/>
                    <a:pt x="518094" y="26280"/>
                  </a:cubicBezTo>
                  <a:lnTo>
                    <a:pt x="508226" y="33328"/>
                  </a:lnTo>
                  <a:lnTo>
                    <a:pt x="512455" y="35443"/>
                  </a:lnTo>
                  <a:lnTo>
                    <a:pt x="636157" y="133769"/>
                  </a:lnTo>
                  <a:cubicBezTo>
                    <a:pt x="638976" y="136119"/>
                    <a:pt x="640562" y="138997"/>
                    <a:pt x="640914" y="142404"/>
                  </a:cubicBezTo>
                  <a:cubicBezTo>
                    <a:pt x="641267" y="145810"/>
                    <a:pt x="640386" y="148923"/>
                    <a:pt x="638271" y="151743"/>
                  </a:cubicBezTo>
                  <a:cubicBezTo>
                    <a:pt x="635687" y="155032"/>
                    <a:pt x="632280" y="156677"/>
                    <a:pt x="628051" y="156677"/>
                  </a:cubicBezTo>
                  <a:cubicBezTo>
                    <a:pt x="625231" y="156677"/>
                    <a:pt x="622647" y="155737"/>
                    <a:pt x="620298" y="153857"/>
                  </a:cubicBezTo>
                  <a:lnTo>
                    <a:pt x="496596" y="55531"/>
                  </a:lnTo>
                  <a:cubicBezTo>
                    <a:pt x="494952" y="54356"/>
                    <a:pt x="493777" y="53005"/>
                    <a:pt x="493072" y="51478"/>
                  </a:cubicBezTo>
                  <a:cubicBezTo>
                    <a:pt x="492367" y="49951"/>
                    <a:pt x="491897" y="48247"/>
                    <a:pt x="491662" y="46368"/>
                  </a:cubicBezTo>
                  <a:cubicBezTo>
                    <a:pt x="483909" y="52711"/>
                    <a:pt x="474922" y="60230"/>
                    <a:pt x="464702" y="68923"/>
                  </a:cubicBezTo>
                  <a:cubicBezTo>
                    <a:pt x="454482" y="77616"/>
                    <a:pt x="443791" y="87249"/>
                    <a:pt x="432631" y="97822"/>
                  </a:cubicBezTo>
                  <a:cubicBezTo>
                    <a:pt x="421471" y="108395"/>
                    <a:pt x="410135" y="119790"/>
                    <a:pt x="398622" y="132007"/>
                  </a:cubicBezTo>
                  <a:cubicBezTo>
                    <a:pt x="387110" y="144224"/>
                    <a:pt x="376302" y="156794"/>
                    <a:pt x="366199" y="169716"/>
                  </a:cubicBezTo>
                  <a:cubicBezTo>
                    <a:pt x="363380" y="173006"/>
                    <a:pt x="359973" y="174650"/>
                    <a:pt x="355979" y="174650"/>
                  </a:cubicBezTo>
                  <a:cubicBezTo>
                    <a:pt x="353159" y="174650"/>
                    <a:pt x="350457" y="173711"/>
                    <a:pt x="347873" y="171831"/>
                  </a:cubicBezTo>
                  <a:cubicBezTo>
                    <a:pt x="345288" y="169716"/>
                    <a:pt x="343761" y="166897"/>
                    <a:pt x="343291" y="163373"/>
                  </a:cubicBezTo>
                  <a:cubicBezTo>
                    <a:pt x="342822" y="159849"/>
                    <a:pt x="343644" y="156677"/>
                    <a:pt x="345758" y="153857"/>
                  </a:cubicBezTo>
                  <a:cubicBezTo>
                    <a:pt x="356331" y="140465"/>
                    <a:pt x="367491" y="127543"/>
                    <a:pt x="379239" y="115091"/>
                  </a:cubicBezTo>
                  <a:cubicBezTo>
                    <a:pt x="390986" y="102638"/>
                    <a:pt x="402558" y="90949"/>
                    <a:pt x="413953" y="80024"/>
                  </a:cubicBezTo>
                  <a:cubicBezTo>
                    <a:pt x="425348" y="69099"/>
                    <a:pt x="436273" y="59172"/>
                    <a:pt x="446728" y="50244"/>
                  </a:cubicBezTo>
                  <a:cubicBezTo>
                    <a:pt x="457183" y="41316"/>
                    <a:pt x="466464" y="33622"/>
                    <a:pt x="474570" y="27161"/>
                  </a:cubicBezTo>
                  <a:cubicBezTo>
                    <a:pt x="482676" y="20699"/>
                    <a:pt x="489254" y="15589"/>
                    <a:pt x="494306" y="11830"/>
                  </a:cubicBezTo>
                  <a:cubicBezTo>
                    <a:pt x="499357" y="8071"/>
                    <a:pt x="502235" y="5956"/>
                    <a:pt x="502940" y="5486"/>
                  </a:cubicBezTo>
                  <a:cubicBezTo>
                    <a:pt x="505759" y="3372"/>
                    <a:pt x="508931" y="2608"/>
                    <a:pt x="512455" y="3196"/>
                  </a:cubicBezTo>
                  <a:close/>
                  <a:moveTo>
                    <a:pt x="175185" y="156"/>
                  </a:moveTo>
                  <a:cubicBezTo>
                    <a:pt x="176829" y="420"/>
                    <a:pt x="178474" y="1022"/>
                    <a:pt x="180119" y="1962"/>
                  </a:cubicBezTo>
                  <a:lnTo>
                    <a:pt x="207255" y="17821"/>
                  </a:lnTo>
                  <a:cubicBezTo>
                    <a:pt x="210310" y="19701"/>
                    <a:pt x="212307" y="22285"/>
                    <a:pt x="213247" y="25575"/>
                  </a:cubicBezTo>
                  <a:cubicBezTo>
                    <a:pt x="214186" y="28864"/>
                    <a:pt x="213717" y="32153"/>
                    <a:pt x="211837" y="35443"/>
                  </a:cubicBezTo>
                  <a:cubicBezTo>
                    <a:pt x="209252" y="39672"/>
                    <a:pt x="205611" y="41786"/>
                    <a:pt x="200912" y="41786"/>
                  </a:cubicBezTo>
                  <a:cubicBezTo>
                    <a:pt x="198797" y="41786"/>
                    <a:pt x="196565" y="41199"/>
                    <a:pt x="194216" y="40024"/>
                  </a:cubicBezTo>
                  <a:lnTo>
                    <a:pt x="167079" y="23813"/>
                  </a:lnTo>
                  <a:cubicBezTo>
                    <a:pt x="164025" y="21933"/>
                    <a:pt x="162028" y="19348"/>
                    <a:pt x="161088" y="16059"/>
                  </a:cubicBezTo>
                  <a:cubicBezTo>
                    <a:pt x="160148" y="12770"/>
                    <a:pt x="160618" y="9598"/>
                    <a:pt x="162497" y="6544"/>
                  </a:cubicBezTo>
                  <a:cubicBezTo>
                    <a:pt x="164377" y="3254"/>
                    <a:pt x="166961" y="1199"/>
                    <a:pt x="170251" y="376"/>
                  </a:cubicBezTo>
                  <a:cubicBezTo>
                    <a:pt x="171895" y="-35"/>
                    <a:pt x="173540" y="-108"/>
                    <a:pt x="175185" y="156"/>
                  </a:cubicBezTo>
                  <a:close/>
                </a:path>
              </a:pathLst>
            </a:custGeom>
            <a:solidFill>
              <a:srgbClr val="19B6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9" name="矩形 58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5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、对于课程内容有任何不明白的地方别害羞</a:t>
            </a:r>
          </a:p>
        </p:txBody>
      </p:sp>
      <p:pic>
        <p:nvPicPr>
          <p:cNvPr id="8" name="Cartoon5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14723" y="-1776214"/>
            <a:ext cx="609600" cy="609600"/>
          </a:xfrm>
          <a:prstGeom prst="rect">
            <a:avLst/>
          </a:prstGeom>
        </p:spPr>
      </p:pic>
      <p:pic>
        <p:nvPicPr>
          <p:cNvPr id="60" name="Cartoon5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683240" y="-1776214"/>
            <a:ext cx="609600" cy="609600"/>
          </a:xfrm>
          <a:prstGeom prst="rect">
            <a:avLst/>
          </a:prstGeom>
        </p:spPr>
      </p:pic>
      <p:pic>
        <p:nvPicPr>
          <p:cNvPr id="61" name="Cartoon5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2894487" y="-1776214"/>
            <a:ext cx="609600" cy="609600"/>
          </a:xfrm>
          <a:prstGeom prst="rect">
            <a:avLst/>
          </a:prstGeom>
        </p:spPr>
      </p:pic>
      <p:pic>
        <p:nvPicPr>
          <p:cNvPr id="62" name="Cartoon5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4913390" y="-1776214"/>
            <a:ext cx="609600" cy="609600"/>
          </a:xfrm>
          <a:prstGeom prst="rect">
            <a:avLst/>
          </a:prstGeom>
        </p:spPr>
      </p:pic>
      <p:pic>
        <p:nvPicPr>
          <p:cNvPr id="63" name="Cartoon5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6153162" y="-177621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617569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advClick="0" advTm="4000">
        <p159:morph option="byObject"/>
      </p:transition>
    </mc:Choice>
    <mc:Fallback>
      <p:transition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7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0 L 0.51706 -1.85185E-6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221" y="101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decel="7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0 L -0.52019 -3.33333E-6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612" y="1042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3" presetClass="entr" presetSubtype="32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82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3" presetClass="entr" presetSubtype="3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82" fill="hold"/>
                                        <p:tgtEl>
                                          <p:spTgt spid="6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23" presetClass="entr" presetSubtype="32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182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23" presetClass="entr" presetSubtype="32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mediacall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18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3" presetID="23" presetClass="entr" presetSubtype="3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mediacall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182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7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Rot by="120000">
                                      <p:cBhvr>
                                        <p:cTn id="6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0" presetID="32" presetClass="emph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120000">
                                      <p:cBhvr>
                                        <p:cTn id="7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120000">
                                      <p:cBhvr>
                                        <p:cTn id="7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2" presetID="32" presetClass="emph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Rot by="120000">
                                      <p:cBhvr>
                                        <p:cTn id="83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5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9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"/>
                </p:tgtEl>
              </p:cMediaNode>
            </p:audio>
            <p:audio>
              <p:cMediaNode vol="80000">
                <p:cTn id="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audio>
              <p:cMediaNode vol="80000">
                <p:cTn id="1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</p:childTnLst>
        </p:cTn>
      </p:par>
    </p:tnLst>
    <p:bldLst>
      <p:bldP spid="57" grpId="0" animBg="1"/>
      <p:bldP spid="58" grpId="0" animBg="1"/>
      <p:bldP spid="59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4630322" y="1157486"/>
            <a:ext cx="2931356" cy="4726238"/>
            <a:chOff x="3098800" y="1971675"/>
            <a:chExt cx="1625600" cy="2620963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719513" y="3162300"/>
              <a:ext cx="384175" cy="804863"/>
            </a:xfrm>
            <a:custGeom>
              <a:avLst/>
              <a:gdLst>
                <a:gd name="T0" fmla="*/ 0 w 102"/>
                <a:gd name="T1" fmla="*/ 0 h 214"/>
                <a:gd name="T2" fmla="*/ 102 w 102"/>
                <a:gd name="T3" fmla="*/ 0 h 214"/>
                <a:gd name="T4" fmla="*/ 102 w 102"/>
                <a:gd name="T5" fmla="*/ 158 h 214"/>
                <a:gd name="T6" fmla="*/ 0 w 102"/>
                <a:gd name="T7" fmla="*/ 158 h 214"/>
                <a:gd name="T8" fmla="*/ 0 w 102"/>
                <a:gd name="T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14">
                  <a:moveTo>
                    <a:pt x="0" y="0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208"/>
                    <a:pt x="0" y="214"/>
                    <a:pt x="0" y="1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135313" y="3681413"/>
              <a:ext cx="1550988" cy="911225"/>
            </a:xfrm>
            <a:custGeom>
              <a:avLst/>
              <a:gdLst>
                <a:gd name="T0" fmla="*/ 71 w 412"/>
                <a:gd name="T1" fmla="*/ 46 h 242"/>
                <a:gd name="T2" fmla="*/ 0 w 412"/>
                <a:gd name="T3" fmla="*/ 177 h 242"/>
                <a:gd name="T4" fmla="*/ 206 w 412"/>
                <a:gd name="T5" fmla="*/ 242 h 242"/>
                <a:gd name="T6" fmla="*/ 412 w 412"/>
                <a:gd name="T7" fmla="*/ 177 h 242"/>
                <a:gd name="T8" fmla="*/ 341 w 412"/>
                <a:gd name="T9" fmla="*/ 46 h 242"/>
                <a:gd name="T10" fmla="*/ 205 w 412"/>
                <a:gd name="T11" fmla="*/ 0 h 242"/>
                <a:gd name="T12" fmla="*/ 71 w 412"/>
                <a:gd name="T13" fmla="*/ 4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2" h="242">
                  <a:moveTo>
                    <a:pt x="71" y="46"/>
                  </a:moveTo>
                  <a:cubicBezTo>
                    <a:pt x="36" y="69"/>
                    <a:pt x="21" y="118"/>
                    <a:pt x="0" y="177"/>
                  </a:cubicBezTo>
                  <a:cubicBezTo>
                    <a:pt x="58" y="218"/>
                    <a:pt x="130" y="242"/>
                    <a:pt x="206" y="242"/>
                  </a:cubicBezTo>
                  <a:cubicBezTo>
                    <a:pt x="283" y="242"/>
                    <a:pt x="354" y="218"/>
                    <a:pt x="412" y="177"/>
                  </a:cubicBezTo>
                  <a:cubicBezTo>
                    <a:pt x="392" y="118"/>
                    <a:pt x="377" y="68"/>
                    <a:pt x="341" y="46"/>
                  </a:cubicBezTo>
                  <a:cubicBezTo>
                    <a:pt x="279" y="7"/>
                    <a:pt x="242" y="1"/>
                    <a:pt x="205" y="0"/>
                  </a:cubicBezTo>
                  <a:cubicBezTo>
                    <a:pt x="168" y="0"/>
                    <a:pt x="132" y="6"/>
                    <a:pt x="71" y="46"/>
                  </a:cubicBezTo>
                  <a:close/>
                </a:path>
              </a:pathLst>
            </a:custGeom>
            <a:solidFill>
              <a:srgbClr val="2E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3719513" y="3436938"/>
              <a:ext cx="384175" cy="263525"/>
            </a:xfrm>
            <a:custGeom>
              <a:avLst/>
              <a:gdLst>
                <a:gd name="T0" fmla="*/ 242 w 242"/>
                <a:gd name="T1" fmla="*/ 45 h 166"/>
                <a:gd name="T2" fmla="*/ 242 w 242"/>
                <a:gd name="T3" fmla="*/ 0 h 166"/>
                <a:gd name="T4" fmla="*/ 0 w 242"/>
                <a:gd name="T5" fmla="*/ 0 h 166"/>
                <a:gd name="T6" fmla="*/ 0 w 242"/>
                <a:gd name="T7" fmla="*/ 166 h 166"/>
                <a:gd name="T8" fmla="*/ 242 w 242"/>
                <a:gd name="T9" fmla="*/ 4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166">
                  <a:moveTo>
                    <a:pt x="242" y="45"/>
                  </a:moveTo>
                  <a:lnTo>
                    <a:pt x="242" y="0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242" y="45"/>
                  </a:lnTo>
                  <a:close/>
                </a:path>
              </a:pathLst>
            </a:custGeom>
            <a:solidFill>
              <a:srgbClr val="E8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098800" y="2454275"/>
              <a:ext cx="1625600" cy="1073150"/>
            </a:xfrm>
            <a:custGeom>
              <a:avLst/>
              <a:gdLst>
                <a:gd name="T0" fmla="*/ 216 w 432"/>
                <a:gd name="T1" fmla="*/ 0 h 285"/>
                <a:gd name="T2" fmla="*/ 216 w 432"/>
                <a:gd name="T3" fmla="*/ 285 h 285"/>
                <a:gd name="T4" fmla="*/ 216 w 432"/>
                <a:gd name="T5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" h="285">
                  <a:moveTo>
                    <a:pt x="216" y="0"/>
                  </a:moveTo>
                  <a:cubicBezTo>
                    <a:pt x="432" y="0"/>
                    <a:pt x="345" y="285"/>
                    <a:pt x="216" y="285"/>
                  </a:cubicBezTo>
                  <a:cubicBezTo>
                    <a:pt x="88" y="285"/>
                    <a:pt x="0" y="0"/>
                    <a:pt x="216" y="0"/>
                  </a:cubicBezTo>
                  <a:close/>
                </a:path>
              </a:pathLst>
            </a:custGeom>
            <a:solidFill>
              <a:srgbClr val="F0C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911600" y="2454275"/>
              <a:ext cx="812800" cy="1073150"/>
            </a:xfrm>
            <a:custGeom>
              <a:avLst/>
              <a:gdLst>
                <a:gd name="T0" fmla="*/ 0 w 216"/>
                <a:gd name="T1" fmla="*/ 0 h 285"/>
                <a:gd name="T2" fmla="*/ 0 w 216"/>
                <a:gd name="T3" fmla="*/ 285 h 285"/>
                <a:gd name="T4" fmla="*/ 0 w 216"/>
                <a:gd name="T5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285">
                  <a:moveTo>
                    <a:pt x="0" y="0"/>
                  </a:moveTo>
                  <a:cubicBezTo>
                    <a:pt x="216" y="0"/>
                    <a:pt x="129" y="285"/>
                    <a:pt x="0" y="2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3568700" y="2898775"/>
              <a:ext cx="685800" cy="258763"/>
            </a:xfrm>
            <a:custGeom>
              <a:avLst/>
              <a:gdLst>
                <a:gd name="T0" fmla="*/ 91 w 182"/>
                <a:gd name="T1" fmla="*/ 14 h 69"/>
                <a:gd name="T2" fmla="*/ 100 w 182"/>
                <a:gd name="T3" fmla="*/ 17 h 69"/>
                <a:gd name="T4" fmla="*/ 104 w 182"/>
                <a:gd name="T5" fmla="*/ 24 h 69"/>
                <a:gd name="T6" fmla="*/ 104 w 182"/>
                <a:gd name="T7" fmla="*/ 24 h 69"/>
                <a:gd name="T8" fmla="*/ 107 w 182"/>
                <a:gd name="T9" fmla="*/ 36 h 69"/>
                <a:gd name="T10" fmla="*/ 146 w 182"/>
                <a:gd name="T11" fmla="*/ 68 h 69"/>
                <a:gd name="T12" fmla="*/ 182 w 182"/>
                <a:gd name="T13" fmla="*/ 27 h 69"/>
                <a:gd name="T14" fmla="*/ 144 w 182"/>
                <a:gd name="T15" fmla="*/ 1 h 69"/>
                <a:gd name="T16" fmla="*/ 144 w 182"/>
                <a:gd name="T17" fmla="*/ 1 h 69"/>
                <a:gd name="T18" fmla="*/ 91 w 182"/>
                <a:gd name="T19" fmla="*/ 1 h 69"/>
                <a:gd name="T20" fmla="*/ 91 w 182"/>
                <a:gd name="T21" fmla="*/ 2 h 69"/>
                <a:gd name="T22" fmla="*/ 125 w 182"/>
                <a:gd name="T23" fmla="*/ 2 h 69"/>
                <a:gd name="T24" fmla="*/ 104 w 182"/>
                <a:gd name="T25" fmla="*/ 18 h 69"/>
                <a:gd name="T26" fmla="*/ 102 w 182"/>
                <a:gd name="T27" fmla="*/ 15 h 69"/>
                <a:gd name="T28" fmla="*/ 91 w 182"/>
                <a:gd name="T29" fmla="*/ 12 h 69"/>
                <a:gd name="T30" fmla="*/ 91 w 182"/>
                <a:gd name="T31" fmla="*/ 14 h 69"/>
                <a:gd name="T32" fmla="*/ 0 w 182"/>
                <a:gd name="T33" fmla="*/ 27 h 69"/>
                <a:gd name="T34" fmla="*/ 36 w 182"/>
                <a:gd name="T35" fmla="*/ 68 h 69"/>
                <a:gd name="T36" fmla="*/ 75 w 182"/>
                <a:gd name="T37" fmla="*/ 36 h 69"/>
                <a:gd name="T38" fmla="*/ 78 w 182"/>
                <a:gd name="T39" fmla="*/ 24 h 69"/>
                <a:gd name="T40" fmla="*/ 79 w 182"/>
                <a:gd name="T41" fmla="*/ 24 h 69"/>
                <a:gd name="T42" fmla="*/ 82 w 182"/>
                <a:gd name="T43" fmla="*/ 17 h 69"/>
                <a:gd name="T44" fmla="*/ 91 w 182"/>
                <a:gd name="T45" fmla="*/ 14 h 69"/>
                <a:gd name="T46" fmla="*/ 91 w 182"/>
                <a:gd name="T47" fmla="*/ 14 h 69"/>
                <a:gd name="T48" fmla="*/ 91 w 182"/>
                <a:gd name="T49" fmla="*/ 12 h 69"/>
                <a:gd name="T50" fmla="*/ 91 w 182"/>
                <a:gd name="T51" fmla="*/ 12 h 69"/>
                <a:gd name="T52" fmla="*/ 81 w 182"/>
                <a:gd name="T53" fmla="*/ 15 h 69"/>
                <a:gd name="T54" fmla="*/ 78 w 182"/>
                <a:gd name="T55" fmla="*/ 18 h 69"/>
                <a:gd name="T56" fmla="*/ 57 w 182"/>
                <a:gd name="T57" fmla="*/ 2 h 69"/>
                <a:gd name="T58" fmla="*/ 91 w 182"/>
                <a:gd name="T59" fmla="*/ 2 h 69"/>
                <a:gd name="T60" fmla="*/ 91 w 182"/>
                <a:gd name="T61" fmla="*/ 1 h 69"/>
                <a:gd name="T62" fmla="*/ 36 w 182"/>
                <a:gd name="T63" fmla="*/ 1 h 69"/>
                <a:gd name="T64" fmla="*/ 36 w 182"/>
                <a:gd name="T65" fmla="*/ 1 h 69"/>
                <a:gd name="T66" fmla="*/ 0 w 182"/>
                <a:gd name="T67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2" h="69">
                  <a:moveTo>
                    <a:pt x="91" y="14"/>
                  </a:moveTo>
                  <a:cubicBezTo>
                    <a:pt x="95" y="14"/>
                    <a:pt x="98" y="15"/>
                    <a:pt x="100" y="17"/>
                  </a:cubicBezTo>
                  <a:cubicBezTo>
                    <a:pt x="103" y="19"/>
                    <a:pt x="104" y="21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9"/>
                    <a:pt x="105" y="33"/>
                    <a:pt x="107" y="36"/>
                  </a:cubicBezTo>
                  <a:cubicBezTo>
                    <a:pt x="113" y="51"/>
                    <a:pt x="125" y="66"/>
                    <a:pt x="146" y="68"/>
                  </a:cubicBezTo>
                  <a:cubicBezTo>
                    <a:pt x="167" y="69"/>
                    <a:pt x="182" y="47"/>
                    <a:pt x="182" y="27"/>
                  </a:cubicBezTo>
                  <a:cubicBezTo>
                    <a:pt x="182" y="5"/>
                    <a:pt x="163" y="0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11" y="5"/>
                    <a:pt x="105" y="11"/>
                    <a:pt x="104" y="18"/>
                  </a:cubicBezTo>
                  <a:cubicBezTo>
                    <a:pt x="103" y="17"/>
                    <a:pt x="103" y="16"/>
                    <a:pt x="102" y="15"/>
                  </a:cubicBezTo>
                  <a:cubicBezTo>
                    <a:pt x="99" y="13"/>
                    <a:pt x="96" y="12"/>
                    <a:pt x="91" y="12"/>
                  </a:cubicBezTo>
                  <a:lnTo>
                    <a:pt x="91" y="14"/>
                  </a:lnTo>
                  <a:close/>
                  <a:moveTo>
                    <a:pt x="0" y="27"/>
                  </a:moveTo>
                  <a:cubicBezTo>
                    <a:pt x="0" y="47"/>
                    <a:pt x="15" y="69"/>
                    <a:pt x="36" y="68"/>
                  </a:cubicBezTo>
                  <a:cubicBezTo>
                    <a:pt x="57" y="66"/>
                    <a:pt x="69" y="51"/>
                    <a:pt x="75" y="36"/>
                  </a:cubicBezTo>
                  <a:cubicBezTo>
                    <a:pt x="77" y="33"/>
                    <a:pt x="78" y="29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1"/>
                    <a:pt x="80" y="19"/>
                    <a:pt x="82" y="17"/>
                  </a:cubicBezTo>
                  <a:cubicBezTo>
                    <a:pt x="84" y="15"/>
                    <a:pt x="87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6" y="12"/>
                    <a:pt x="83" y="13"/>
                    <a:pt x="81" y="15"/>
                  </a:cubicBezTo>
                  <a:cubicBezTo>
                    <a:pt x="80" y="16"/>
                    <a:pt x="79" y="17"/>
                    <a:pt x="78" y="18"/>
                  </a:cubicBezTo>
                  <a:cubicBezTo>
                    <a:pt x="77" y="11"/>
                    <a:pt x="72" y="5"/>
                    <a:pt x="57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18" y="1"/>
                    <a:pt x="0" y="6"/>
                    <a:pt x="0" y="27"/>
                  </a:cubicBezTo>
                  <a:close/>
                </a:path>
              </a:pathLst>
            </a:custGeom>
            <a:solidFill>
              <a:srgbClr val="2E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3733800" y="3681413"/>
              <a:ext cx="354013" cy="911225"/>
            </a:xfrm>
            <a:custGeom>
              <a:avLst/>
              <a:gdLst>
                <a:gd name="T0" fmla="*/ 36 w 94"/>
                <a:gd name="T1" fmla="*/ 87 h 242"/>
                <a:gd name="T2" fmla="*/ 25 w 94"/>
                <a:gd name="T3" fmla="*/ 241 h 242"/>
                <a:gd name="T4" fmla="*/ 47 w 94"/>
                <a:gd name="T5" fmla="*/ 242 h 242"/>
                <a:gd name="T6" fmla="*/ 69 w 94"/>
                <a:gd name="T7" fmla="*/ 241 h 242"/>
                <a:gd name="T8" fmla="*/ 58 w 94"/>
                <a:gd name="T9" fmla="*/ 87 h 242"/>
                <a:gd name="T10" fmla="*/ 94 w 94"/>
                <a:gd name="T11" fmla="*/ 1 h 242"/>
                <a:gd name="T12" fmla="*/ 0 w 94"/>
                <a:gd name="T13" fmla="*/ 1 h 242"/>
                <a:gd name="T14" fmla="*/ 36 w 94"/>
                <a:gd name="T15" fmla="*/ 8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242">
                  <a:moveTo>
                    <a:pt x="36" y="87"/>
                  </a:moveTo>
                  <a:cubicBezTo>
                    <a:pt x="25" y="241"/>
                    <a:pt x="25" y="241"/>
                    <a:pt x="25" y="241"/>
                  </a:cubicBezTo>
                  <a:cubicBezTo>
                    <a:pt x="32" y="242"/>
                    <a:pt x="40" y="242"/>
                    <a:pt x="47" y="242"/>
                  </a:cubicBezTo>
                  <a:cubicBezTo>
                    <a:pt x="55" y="242"/>
                    <a:pt x="62" y="242"/>
                    <a:pt x="69" y="241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61" y="0"/>
                    <a:pt x="34" y="0"/>
                    <a:pt x="0" y="1"/>
                  </a:cubicBezTo>
                  <a:lnTo>
                    <a:pt x="36" y="87"/>
                  </a:lnTo>
                  <a:close/>
                </a:path>
              </a:pathLst>
            </a:custGeom>
            <a:solidFill>
              <a:srgbClr val="214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3571875" y="3568700"/>
              <a:ext cx="334963" cy="409575"/>
            </a:xfrm>
            <a:custGeom>
              <a:avLst/>
              <a:gdLst>
                <a:gd name="T0" fmla="*/ 93 w 211"/>
                <a:gd name="T1" fmla="*/ 0 h 258"/>
                <a:gd name="T2" fmla="*/ 0 w 211"/>
                <a:gd name="T3" fmla="*/ 118 h 258"/>
                <a:gd name="T4" fmla="*/ 52 w 211"/>
                <a:gd name="T5" fmla="*/ 258 h 258"/>
                <a:gd name="T6" fmla="*/ 211 w 211"/>
                <a:gd name="T7" fmla="*/ 73 h 258"/>
                <a:gd name="T8" fmla="*/ 93 w 211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58">
                  <a:moveTo>
                    <a:pt x="93" y="0"/>
                  </a:moveTo>
                  <a:lnTo>
                    <a:pt x="0" y="118"/>
                  </a:lnTo>
                  <a:lnTo>
                    <a:pt x="52" y="258"/>
                  </a:lnTo>
                  <a:lnTo>
                    <a:pt x="211" y="7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214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3571875" y="3568700"/>
              <a:ext cx="334963" cy="360363"/>
            </a:xfrm>
            <a:custGeom>
              <a:avLst/>
              <a:gdLst>
                <a:gd name="T0" fmla="*/ 93 w 211"/>
                <a:gd name="T1" fmla="*/ 0 h 227"/>
                <a:gd name="T2" fmla="*/ 0 w 211"/>
                <a:gd name="T3" fmla="*/ 118 h 227"/>
                <a:gd name="T4" fmla="*/ 57 w 211"/>
                <a:gd name="T5" fmla="*/ 227 h 227"/>
                <a:gd name="T6" fmla="*/ 211 w 211"/>
                <a:gd name="T7" fmla="*/ 73 h 227"/>
                <a:gd name="T8" fmla="*/ 93 w 211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7">
                  <a:moveTo>
                    <a:pt x="93" y="0"/>
                  </a:moveTo>
                  <a:lnTo>
                    <a:pt x="0" y="118"/>
                  </a:lnTo>
                  <a:lnTo>
                    <a:pt x="57" y="227"/>
                  </a:lnTo>
                  <a:lnTo>
                    <a:pt x="211" y="7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2E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3914775" y="3568700"/>
              <a:ext cx="334963" cy="409575"/>
            </a:xfrm>
            <a:custGeom>
              <a:avLst/>
              <a:gdLst>
                <a:gd name="T0" fmla="*/ 119 w 211"/>
                <a:gd name="T1" fmla="*/ 0 h 258"/>
                <a:gd name="T2" fmla="*/ 211 w 211"/>
                <a:gd name="T3" fmla="*/ 118 h 258"/>
                <a:gd name="T4" fmla="*/ 159 w 211"/>
                <a:gd name="T5" fmla="*/ 258 h 258"/>
                <a:gd name="T6" fmla="*/ 0 w 211"/>
                <a:gd name="T7" fmla="*/ 73 h 258"/>
                <a:gd name="T8" fmla="*/ 119 w 211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58">
                  <a:moveTo>
                    <a:pt x="119" y="0"/>
                  </a:moveTo>
                  <a:lnTo>
                    <a:pt x="211" y="118"/>
                  </a:lnTo>
                  <a:lnTo>
                    <a:pt x="159" y="258"/>
                  </a:lnTo>
                  <a:lnTo>
                    <a:pt x="0" y="7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214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3914775" y="3568700"/>
              <a:ext cx="334963" cy="360363"/>
            </a:xfrm>
            <a:custGeom>
              <a:avLst/>
              <a:gdLst>
                <a:gd name="T0" fmla="*/ 119 w 211"/>
                <a:gd name="T1" fmla="*/ 0 h 227"/>
                <a:gd name="T2" fmla="*/ 211 w 211"/>
                <a:gd name="T3" fmla="*/ 118 h 227"/>
                <a:gd name="T4" fmla="*/ 154 w 211"/>
                <a:gd name="T5" fmla="*/ 227 h 227"/>
                <a:gd name="T6" fmla="*/ 0 w 211"/>
                <a:gd name="T7" fmla="*/ 73 h 227"/>
                <a:gd name="T8" fmla="*/ 119 w 211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7">
                  <a:moveTo>
                    <a:pt x="119" y="0"/>
                  </a:moveTo>
                  <a:lnTo>
                    <a:pt x="211" y="118"/>
                  </a:lnTo>
                  <a:lnTo>
                    <a:pt x="154" y="227"/>
                  </a:lnTo>
                  <a:lnTo>
                    <a:pt x="0" y="73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2E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3395663" y="2509838"/>
              <a:ext cx="1027113" cy="568325"/>
            </a:xfrm>
            <a:custGeom>
              <a:avLst/>
              <a:gdLst>
                <a:gd name="T0" fmla="*/ 73 w 273"/>
                <a:gd name="T1" fmla="*/ 70 h 151"/>
                <a:gd name="T2" fmla="*/ 32 w 273"/>
                <a:gd name="T3" fmla="*/ 126 h 151"/>
                <a:gd name="T4" fmla="*/ 1 w 273"/>
                <a:gd name="T5" fmla="*/ 102 h 151"/>
                <a:gd name="T6" fmla="*/ 11 w 273"/>
                <a:gd name="T7" fmla="*/ 53 h 151"/>
                <a:gd name="T8" fmla="*/ 182 w 273"/>
                <a:gd name="T9" fmla="*/ 0 h 151"/>
                <a:gd name="T10" fmla="*/ 263 w 273"/>
                <a:gd name="T11" fmla="*/ 56 h 151"/>
                <a:gd name="T12" fmla="*/ 268 w 273"/>
                <a:gd name="T13" fmla="*/ 100 h 151"/>
                <a:gd name="T14" fmla="*/ 242 w 273"/>
                <a:gd name="T15" fmla="*/ 123 h 151"/>
                <a:gd name="T16" fmla="*/ 73 w 273"/>
                <a:gd name="T17" fmla="*/ 7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151">
                  <a:moveTo>
                    <a:pt x="73" y="70"/>
                  </a:moveTo>
                  <a:cubicBezTo>
                    <a:pt x="93" y="55"/>
                    <a:pt x="32" y="101"/>
                    <a:pt x="32" y="126"/>
                  </a:cubicBezTo>
                  <a:cubicBezTo>
                    <a:pt x="32" y="151"/>
                    <a:pt x="3" y="126"/>
                    <a:pt x="1" y="102"/>
                  </a:cubicBezTo>
                  <a:cubicBezTo>
                    <a:pt x="0" y="78"/>
                    <a:pt x="2" y="75"/>
                    <a:pt x="11" y="53"/>
                  </a:cubicBezTo>
                  <a:cubicBezTo>
                    <a:pt x="21" y="31"/>
                    <a:pt x="143" y="0"/>
                    <a:pt x="182" y="0"/>
                  </a:cubicBezTo>
                  <a:cubicBezTo>
                    <a:pt x="221" y="0"/>
                    <a:pt x="253" y="39"/>
                    <a:pt x="263" y="56"/>
                  </a:cubicBezTo>
                  <a:cubicBezTo>
                    <a:pt x="272" y="73"/>
                    <a:pt x="273" y="85"/>
                    <a:pt x="268" y="100"/>
                  </a:cubicBezTo>
                  <a:cubicBezTo>
                    <a:pt x="264" y="115"/>
                    <a:pt x="249" y="142"/>
                    <a:pt x="242" y="123"/>
                  </a:cubicBezTo>
                  <a:cubicBezTo>
                    <a:pt x="208" y="33"/>
                    <a:pt x="59" y="80"/>
                    <a:pt x="73" y="70"/>
                  </a:cubicBezTo>
                  <a:close/>
                </a:path>
              </a:pathLst>
            </a:custGeom>
            <a:solidFill>
              <a:srgbClr val="E3B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4337050" y="2814638"/>
              <a:ext cx="138113" cy="263525"/>
            </a:xfrm>
            <a:custGeom>
              <a:avLst/>
              <a:gdLst>
                <a:gd name="T0" fmla="*/ 26 w 37"/>
                <a:gd name="T1" fmla="*/ 2 h 70"/>
                <a:gd name="T2" fmla="*/ 33 w 37"/>
                <a:gd name="T3" fmla="*/ 38 h 70"/>
                <a:gd name="T4" fmla="*/ 11 w 37"/>
                <a:gd name="T5" fmla="*/ 68 h 70"/>
                <a:gd name="T6" fmla="*/ 4 w 37"/>
                <a:gd name="T7" fmla="*/ 32 h 70"/>
                <a:gd name="T8" fmla="*/ 26 w 37"/>
                <a:gd name="T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70">
                  <a:moveTo>
                    <a:pt x="26" y="2"/>
                  </a:moveTo>
                  <a:cubicBezTo>
                    <a:pt x="34" y="4"/>
                    <a:pt x="37" y="20"/>
                    <a:pt x="33" y="38"/>
                  </a:cubicBezTo>
                  <a:cubicBezTo>
                    <a:pt x="29" y="56"/>
                    <a:pt x="19" y="70"/>
                    <a:pt x="11" y="68"/>
                  </a:cubicBezTo>
                  <a:cubicBezTo>
                    <a:pt x="3" y="66"/>
                    <a:pt x="0" y="50"/>
                    <a:pt x="4" y="32"/>
                  </a:cubicBezTo>
                  <a:cubicBezTo>
                    <a:pt x="8" y="14"/>
                    <a:pt x="18" y="0"/>
                    <a:pt x="26" y="2"/>
                  </a:cubicBezTo>
                  <a:close/>
                </a:path>
              </a:pathLst>
            </a:custGeom>
            <a:solidFill>
              <a:srgbClr val="FFD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3346450" y="2814638"/>
              <a:ext cx="139700" cy="263525"/>
            </a:xfrm>
            <a:custGeom>
              <a:avLst/>
              <a:gdLst>
                <a:gd name="T0" fmla="*/ 11 w 37"/>
                <a:gd name="T1" fmla="*/ 2 h 70"/>
                <a:gd name="T2" fmla="*/ 4 w 37"/>
                <a:gd name="T3" fmla="*/ 38 h 70"/>
                <a:gd name="T4" fmla="*/ 26 w 37"/>
                <a:gd name="T5" fmla="*/ 68 h 70"/>
                <a:gd name="T6" fmla="*/ 33 w 37"/>
                <a:gd name="T7" fmla="*/ 32 h 70"/>
                <a:gd name="T8" fmla="*/ 11 w 37"/>
                <a:gd name="T9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70">
                  <a:moveTo>
                    <a:pt x="11" y="2"/>
                  </a:moveTo>
                  <a:cubicBezTo>
                    <a:pt x="3" y="4"/>
                    <a:pt x="0" y="20"/>
                    <a:pt x="4" y="38"/>
                  </a:cubicBezTo>
                  <a:cubicBezTo>
                    <a:pt x="8" y="56"/>
                    <a:pt x="18" y="70"/>
                    <a:pt x="26" y="68"/>
                  </a:cubicBezTo>
                  <a:cubicBezTo>
                    <a:pt x="34" y="66"/>
                    <a:pt x="37" y="50"/>
                    <a:pt x="33" y="32"/>
                  </a:cubicBezTo>
                  <a:cubicBezTo>
                    <a:pt x="29" y="14"/>
                    <a:pt x="19" y="0"/>
                    <a:pt x="11" y="2"/>
                  </a:cubicBezTo>
                  <a:close/>
                </a:path>
              </a:pathLst>
            </a:custGeom>
            <a:solidFill>
              <a:srgbClr val="F7D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451225" y="2416175"/>
              <a:ext cx="919163" cy="508000"/>
            </a:xfrm>
            <a:prstGeom prst="ellipse">
              <a:avLst/>
            </a:prstGeom>
            <a:solidFill>
              <a:srgbClr val="214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3282950" y="1971675"/>
              <a:ext cx="1260475" cy="568325"/>
            </a:xfrm>
            <a:custGeom>
              <a:avLst/>
              <a:gdLst>
                <a:gd name="T0" fmla="*/ 281 w 335"/>
                <a:gd name="T1" fmla="*/ 151 h 151"/>
                <a:gd name="T2" fmla="*/ 313 w 335"/>
                <a:gd name="T3" fmla="*/ 63 h 151"/>
                <a:gd name="T4" fmla="*/ 21 w 335"/>
                <a:gd name="T5" fmla="*/ 63 h 151"/>
                <a:gd name="T6" fmla="*/ 53 w 335"/>
                <a:gd name="T7" fmla="*/ 151 h 151"/>
                <a:gd name="T8" fmla="*/ 281 w 33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151">
                  <a:moveTo>
                    <a:pt x="281" y="151"/>
                  </a:moveTo>
                  <a:cubicBezTo>
                    <a:pt x="312" y="110"/>
                    <a:pt x="335" y="70"/>
                    <a:pt x="313" y="63"/>
                  </a:cubicBezTo>
                  <a:cubicBezTo>
                    <a:pt x="101" y="0"/>
                    <a:pt x="234" y="0"/>
                    <a:pt x="21" y="63"/>
                  </a:cubicBezTo>
                  <a:cubicBezTo>
                    <a:pt x="0" y="70"/>
                    <a:pt x="23" y="110"/>
                    <a:pt x="53" y="151"/>
                  </a:cubicBezTo>
                  <a:lnTo>
                    <a:pt x="281" y="151"/>
                  </a:lnTo>
                  <a:close/>
                </a:path>
              </a:pathLst>
            </a:custGeom>
            <a:solidFill>
              <a:srgbClr val="2E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3763963" y="2136775"/>
              <a:ext cx="293688" cy="260350"/>
            </a:xfrm>
            <a:custGeom>
              <a:avLst/>
              <a:gdLst>
                <a:gd name="T0" fmla="*/ 75 w 78"/>
                <a:gd name="T1" fmla="*/ 17 h 69"/>
                <a:gd name="T2" fmla="*/ 3 w 78"/>
                <a:gd name="T3" fmla="*/ 17 h 69"/>
                <a:gd name="T4" fmla="*/ 39 w 78"/>
                <a:gd name="T5" fmla="*/ 69 h 69"/>
                <a:gd name="T6" fmla="*/ 75 w 78"/>
                <a:gd name="T7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69">
                  <a:moveTo>
                    <a:pt x="75" y="17"/>
                  </a:moveTo>
                  <a:cubicBezTo>
                    <a:pt x="23" y="0"/>
                    <a:pt x="56" y="0"/>
                    <a:pt x="3" y="17"/>
                  </a:cubicBezTo>
                  <a:cubicBezTo>
                    <a:pt x="0" y="18"/>
                    <a:pt x="16" y="69"/>
                    <a:pt x="39" y="69"/>
                  </a:cubicBezTo>
                  <a:cubicBezTo>
                    <a:pt x="62" y="69"/>
                    <a:pt x="78" y="18"/>
                    <a:pt x="75" y="17"/>
                  </a:cubicBezTo>
                  <a:close/>
                </a:path>
              </a:pathLst>
            </a:custGeom>
            <a:solidFill>
              <a:srgbClr val="E1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24"/>
            <p:cNvSpPr>
              <a:spLocks noChangeArrowheads="1"/>
            </p:cNvSpPr>
            <p:nvPr/>
          </p:nvSpPr>
          <p:spPr bwMode="auto">
            <a:xfrm>
              <a:off x="3448050" y="2495550"/>
              <a:ext cx="925513" cy="192088"/>
            </a:xfrm>
            <a:prstGeom prst="rect">
              <a:avLst/>
            </a:prstGeom>
            <a:solidFill>
              <a:srgbClr val="4A7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auto">
            <a:xfrm>
              <a:off x="3448050" y="2517775"/>
              <a:ext cx="925513" cy="147638"/>
            </a:xfrm>
            <a:prstGeom prst="rect">
              <a:avLst/>
            </a:prstGeom>
            <a:solidFill>
              <a:srgbClr val="2E5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238625" y="4197350"/>
              <a:ext cx="158750" cy="139700"/>
            </a:xfrm>
            <a:custGeom>
              <a:avLst/>
              <a:gdLst>
                <a:gd name="T0" fmla="*/ 41 w 42"/>
                <a:gd name="T1" fmla="*/ 9 h 37"/>
                <a:gd name="T2" fmla="*/ 2 w 42"/>
                <a:gd name="T3" fmla="*/ 9 h 37"/>
                <a:gd name="T4" fmla="*/ 21 w 42"/>
                <a:gd name="T5" fmla="*/ 37 h 37"/>
                <a:gd name="T6" fmla="*/ 41 w 42"/>
                <a:gd name="T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7">
                  <a:moveTo>
                    <a:pt x="41" y="9"/>
                  </a:moveTo>
                  <a:cubicBezTo>
                    <a:pt x="12" y="0"/>
                    <a:pt x="30" y="0"/>
                    <a:pt x="2" y="9"/>
                  </a:cubicBezTo>
                  <a:cubicBezTo>
                    <a:pt x="0" y="10"/>
                    <a:pt x="9" y="37"/>
                    <a:pt x="21" y="37"/>
                  </a:cubicBezTo>
                  <a:cubicBezTo>
                    <a:pt x="34" y="37"/>
                    <a:pt x="42" y="10"/>
                    <a:pt x="41" y="9"/>
                  </a:cubicBezTo>
                  <a:close/>
                </a:path>
              </a:pathLst>
            </a:custGeom>
            <a:solidFill>
              <a:srgbClr val="E1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Rectangle 27"/>
            <p:cNvSpPr>
              <a:spLocks noChangeArrowheads="1"/>
            </p:cNvSpPr>
            <p:nvPr/>
          </p:nvSpPr>
          <p:spPr bwMode="auto">
            <a:xfrm>
              <a:off x="3444875" y="4238625"/>
              <a:ext cx="236538" cy="49213"/>
            </a:xfrm>
            <a:prstGeom prst="rect">
              <a:avLst/>
            </a:prstGeom>
            <a:solidFill>
              <a:srgbClr val="E1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43062" y="1405659"/>
            <a:ext cx="3869725" cy="4485364"/>
          </a:xfrm>
          <a:prstGeom prst="rect">
            <a:avLst/>
          </a:prstGeom>
        </p:spPr>
      </p:pic>
      <p:grpSp>
        <p:nvGrpSpPr>
          <p:cNvPr id="7" name="组合 6"/>
          <p:cNvGrpSpPr/>
          <p:nvPr/>
        </p:nvGrpSpPr>
        <p:grpSpPr>
          <a:xfrm>
            <a:off x="-21976031" y="0"/>
            <a:ext cx="21925935" cy="6858000"/>
            <a:chOff x="-12192000" y="0"/>
            <a:chExt cx="21925935" cy="6858000"/>
          </a:xfrm>
        </p:grpSpPr>
        <p:sp>
          <p:nvSpPr>
            <p:cNvPr id="5" name="任意多边形 4"/>
            <p:cNvSpPr/>
            <p:nvPr/>
          </p:nvSpPr>
          <p:spPr>
            <a:xfrm>
              <a:off x="-12192000" y="0"/>
              <a:ext cx="12192000" cy="6858000"/>
            </a:xfrm>
            <a:custGeom>
              <a:avLst/>
              <a:gdLst>
                <a:gd name="connsiteX0" fmla="*/ 6096000 w 12192000"/>
                <a:gd name="connsiteY0" fmla="*/ 974276 h 6858000"/>
                <a:gd name="connsiteX1" fmla="*/ 3645570 w 12192000"/>
                <a:gd name="connsiteY1" fmla="*/ 3429000 h 6858000"/>
                <a:gd name="connsiteX2" fmla="*/ 6096000 w 12192000"/>
                <a:gd name="connsiteY2" fmla="*/ 5883724 h 6858000"/>
                <a:gd name="connsiteX3" fmla="*/ 8546430 w 12192000"/>
                <a:gd name="connsiteY3" fmla="*/ 3429000 h 6858000"/>
                <a:gd name="connsiteX4" fmla="*/ 6096000 w 12192000"/>
                <a:gd name="connsiteY4" fmla="*/ 974276 h 6858000"/>
                <a:gd name="connsiteX5" fmla="*/ 0 w 12192000"/>
                <a:gd name="connsiteY5" fmla="*/ 0 h 6858000"/>
                <a:gd name="connsiteX6" fmla="*/ 12192000 w 12192000"/>
                <a:gd name="connsiteY6" fmla="*/ 0 h 6858000"/>
                <a:gd name="connsiteX7" fmla="*/ 12192000 w 12192000"/>
                <a:gd name="connsiteY7" fmla="*/ 6858000 h 6858000"/>
                <a:gd name="connsiteX8" fmla="*/ 0 w 12192000"/>
                <a:gd name="connsiteY8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0" h="6858000">
                  <a:moveTo>
                    <a:pt x="6096000" y="974276"/>
                  </a:moveTo>
                  <a:cubicBezTo>
                    <a:pt x="4742665" y="974276"/>
                    <a:pt x="3645570" y="2073293"/>
                    <a:pt x="3645570" y="3429000"/>
                  </a:cubicBezTo>
                  <a:cubicBezTo>
                    <a:pt x="3645570" y="4784707"/>
                    <a:pt x="4742665" y="5883724"/>
                    <a:pt x="6096000" y="5883724"/>
                  </a:cubicBezTo>
                  <a:cubicBezTo>
                    <a:pt x="7449335" y="5883724"/>
                    <a:pt x="8546430" y="4784707"/>
                    <a:pt x="8546430" y="3429000"/>
                  </a:cubicBezTo>
                  <a:cubicBezTo>
                    <a:pt x="8546430" y="2073293"/>
                    <a:pt x="7449335" y="974276"/>
                    <a:pt x="6096000" y="974276"/>
                  </a:cubicBezTo>
                  <a:close/>
                  <a:moveTo>
                    <a:pt x="0" y="0"/>
                  </a:moveTo>
                  <a:lnTo>
                    <a:pt x="12192000" y="0"/>
                  </a:lnTo>
                  <a:lnTo>
                    <a:pt x="12192000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57D28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-88492" y="0"/>
              <a:ext cx="9822427" cy="6858000"/>
            </a:xfrm>
            <a:prstGeom prst="rect">
              <a:avLst/>
            </a:prstGeom>
            <a:solidFill>
              <a:srgbClr val="57D28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pic>
        <p:nvPicPr>
          <p:cNvPr id="31" name="图片 30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953" r="71955" b="87585"/>
          <a:stretch/>
        </p:blipFill>
        <p:spPr>
          <a:xfrm>
            <a:off x="5296487" y="2700863"/>
            <a:ext cx="551774" cy="370880"/>
          </a:xfrm>
          <a:prstGeom prst="rect">
            <a:avLst/>
          </a:prstGeom>
        </p:spPr>
      </p:pic>
      <p:sp>
        <p:nvSpPr>
          <p:cNvPr id="32" name="矩形 31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有问题找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人民警察  不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不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不  找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我们美丽的助教</a:t>
            </a:r>
          </a:p>
        </p:txBody>
      </p:sp>
      <p:pic>
        <p:nvPicPr>
          <p:cNvPr id="2" name="叮铃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2665.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659696" y="-11080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007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4000"/>
    </mc:Choice>
    <mc:Fallback xmlns="">
      <p:transition advClick="0" advTm="4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0 L 1.80248 0 " pathEditMode="relative" rAng="0" ptsTypes="AA">
                                      <p:cBhvr>
                                        <p:cTn id="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938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Rot by="21600000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82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6" presetID="53" presetClass="exit" presetSubtype="32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3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7D28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" name="矩形 1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96D7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0" y="1924050"/>
            <a:ext cx="12192000" cy="3025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39099" y="971550"/>
            <a:ext cx="4913802" cy="4919898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62934" y="2240177"/>
            <a:ext cx="2377646" cy="2377646"/>
          </a:xfrm>
          <a:prstGeom prst="rect">
            <a:avLst/>
          </a:prstGeom>
        </p:spPr>
      </p:pic>
      <p:sp>
        <p:nvSpPr>
          <p:cNvPr id="24" name="任意多边形 23"/>
          <p:cNvSpPr/>
          <p:nvPr/>
        </p:nvSpPr>
        <p:spPr>
          <a:xfrm>
            <a:off x="4668753" y="2604880"/>
            <a:ext cx="1996821" cy="751908"/>
          </a:xfrm>
          <a:custGeom>
            <a:avLst/>
            <a:gdLst/>
            <a:ahLst/>
            <a:cxnLst/>
            <a:rect l="l" t="t" r="r" b="b"/>
            <a:pathLst>
              <a:path w="1996821" h="751908">
                <a:moveTo>
                  <a:pt x="1930070" y="582744"/>
                </a:moveTo>
                <a:cubicBezTo>
                  <a:pt x="1932508" y="582744"/>
                  <a:pt x="1935251" y="582744"/>
                  <a:pt x="1938299" y="582744"/>
                </a:cubicBezTo>
                <a:cubicBezTo>
                  <a:pt x="1951711" y="582744"/>
                  <a:pt x="1962683" y="586401"/>
                  <a:pt x="1971218" y="593717"/>
                </a:cubicBezTo>
                <a:lnTo>
                  <a:pt x="1970303" y="593717"/>
                </a:lnTo>
                <a:cubicBezTo>
                  <a:pt x="1974571" y="595545"/>
                  <a:pt x="1977314" y="597984"/>
                  <a:pt x="1978533" y="601032"/>
                </a:cubicBezTo>
                <a:cubicBezTo>
                  <a:pt x="1983410" y="607128"/>
                  <a:pt x="1987677" y="614900"/>
                  <a:pt x="1991335" y="624349"/>
                </a:cubicBezTo>
                <a:cubicBezTo>
                  <a:pt x="1994992" y="633798"/>
                  <a:pt x="1996821" y="644314"/>
                  <a:pt x="1996821" y="655896"/>
                </a:cubicBezTo>
                <a:cubicBezTo>
                  <a:pt x="1996821" y="669917"/>
                  <a:pt x="1993316" y="684395"/>
                  <a:pt x="1986305" y="699330"/>
                </a:cubicBezTo>
                <a:cubicBezTo>
                  <a:pt x="1979295" y="714265"/>
                  <a:pt x="1966646" y="729657"/>
                  <a:pt x="1948358" y="745507"/>
                </a:cubicBezTo>
                <a:cubicBezTo>
                  <a:pt x="1944700" y="747945"/>
                  <a:pt x="1940738" y="749165"/>
                  <a:pt x="1936471" y="749165"/>
                </a:cubicBezTo>
                <a:cubicBezTo>
                  <a:pt x="1929155" y="749165"/>
                  <a:pt x="1924279" y="747031"/>
                  <a:pt x="1921840" y="742764"/>
                </a:cubicBezTo>
                <a:cubicBezTo>
                  <a:pt x="1918792" y="737887"/>
                  <a:pt x="1917268" y="732858"/>
                  <a:pt x="1917268" y="727676"/>
                </a:cubicBezTo>
                <a:cubicBezTo>
                  <a:pt x="1917268" y="722495"/>
                  <a:pt x="1919402" y="718075"/>
                  <a:pt x="1923669" y="714418"/>
                </a:cubicBezTo>
                <a:cubicBezTo>
                  <a:pt x="1938299" y="702835"/>
                  <a:pt x="1947748" y="692167"/>
                  <a:pt x="1952015" y="682414"/>
                </a:cubicBezTo>
                <a:cubicBezTo>
                  <a:pt x="1947139" y="684242"/>
                  <a:pt x="1942262" y="685157"/>
                  <a:pt x="1937385" y="685157"/>
                </a:cubicBezTo>
                <a:cubicBezTo>
                  <a:pt x="1927022" y="685157"/>
                  <a:pt x="1917268" y="681651"/>
                  <a:pt x="1908124" y="674641"/>
                </a:cubicBezTo>
                <a:cubicBezTo>
                  <a:pt x="1898980" y="667631"/>
                  <a:pt x="1892579" y="658944"/>
                  <a:pt x="1888922" y="648581"/>
                </a:cubicBezTo>
                <a:cubicBezTo>
                  <a:pt x="1884045" y="636389"/>
                  <a:pt x="1885264" y="623892"/>
                  <a:pt x="1892579" y="611090"/>
                </a:cubicBezTo>
                <a:cubicBezTo>
                  <a:pt x="1898066" y="597679"/>
                  <a:pt x="1908124" y="588840"/>
                  <a:pt x="1922755" y="584573"/>
                </a:cubicBezTo>
                <a:cubicBezTo>
                  <a:pt x="1925193" y="583353"/>
                  <a:pt x="1927631" y="582744"/>
                  <a:pt x="1930070" y="582744"/>
                </a:cubicBezTo>
                <a:close/>
                <a:moveTo>
                  <a:pt x="437769" y="550740"/>
                </a:moveTo>
                <a:lnTo>
                  <a:pt x="549326" y="559884"/>
                </a:lnTo>
                <a:cubicBezTo>
                  <a:pt x="558470" y="560493"/>
                  <a:pt x="566090" y="564303"/>
                  <a:pt x="572186" y="571314"/>
                </a:cubicBezTo>
                <a:cubicBezTo>
                  <a:pt x="578282" y="578324"/>
                  <a:pt x="581025" y="586401"/>
                  <a:pt x="580415" y="595545"/>
                </a:cubicBezTo>
                <a:cubicBezTo>
                  <a:pt x="579196" y="604080"/>
                  <a:pt x="575386" y="611243"/>
                  <a:pt x="568985" y="617034"/>
                </a:cubicBezTo>
                <a:cubicBezTo>
                  <a:pt x="562585" y="622825"/>
                  <a:pt x="555117" y="625721"/>
                  <a:pt x="546583" y="625721"/>
                </a:cubicBezTo>
                <a:lnTo>
                  <a:pt x="543839" y="625721"/>
                </a:lnTo>
                <a:lnTo>
                  <a:pt x="432283" y="616577"/>
                </a:lnTo>
                <a:cubicBezTo>
                  <a:pt x="423139" y="615967"/>
                  <a:pt x="415519" y="612157"/>
                  <a:pt x="409423" y="605147"/>
                </a:cubicBezTo>
                <a:cubicBezTo>
                  <a:pt x="403327" y="598136"/>
                  <a:pt x="400888" y="590059"/>
                  <a:pt x="402107" y="580915"/>
                </a:cubicBezTo>
                <a:cubicBezTo>
                  <a:pt x="403327" y="571771"/>
                  <a:pt x="407289" y="564151"/>
                  <a:pt x="413995" y="558055"/>
                </a:cubicBezTo>
                <a:cubicBezTo>
                  <a:pt x="420700" y="551959"/>
                  <a:pt x="428625" y="549521"/>
                  <a:pt x="437769" y="550740"/>
                </a:cubicBezTo>
                <a:close/>
                <a:moveTo>
                  <a:pt x="429539" y="466615"/>
                </a:moveTo>
                <a:lnTo>
                  <a:pt x="559384" y="467530"/>
                </a:lnTo>
                <a:cubicBezTo>
                  <a:pt x="568528" y="467530"/>
                  <a:pt x="576301" y="470730"/>
                  <a:pt x="582701" y="477131"/>
                </a:cubicBezTo>
                <a:cubicBezTo>
                  <a:pt x="589102" y="483531"/>
                  <a:pt x="592303" y="491304"/>
                  <a:pt x="592303" y="500448"/>
                </a:cubicBezTo>
                <a:cubicBezTo>
                  <a:pt x="592303" y="509592"/>
                  <a:pt x="589102" y="517364"/>
                  <a:pt x="582701" y="523765"/>
                </a:cubicBezTo>
                <a:cubicBezTo>
                  <a:pt x="576301" y="530166"/>
                  <a:pt x="568528" y="533366"/>
                  <a:pt x="559384" y="533366"/>
                </a:cubicBezTo>
                <a:lnTo>
                  <a:pt x="558470" y="533366"/>
                </a:lnTo>
                <a:lnTo>
                  <a:pt x="428625" y="532452"/>
                </a:lnTo>
                <a:cubicBezTo>
                  <a:pt x="419481" y="532452"/>
                  <a:pt x="411709" y="529251"/>
                  <a:pt x="405308" y="522851"/>
                </a:cubicBezTo>
                <a:cubicBezTo>
                  <a:pt x="398907" y="516450"/>
                  <a:pt x="395707" y="508678"/>
                  <a:pt x="395707" y="499533"/>
                </a:cubicBezTo>
                <a:cubicBezTo>
                  <a:pt x="395707" y="490389"/>
                  <a:pt x="399059" y="482617"/>
                  <a:pt x="405765" y="476216"/>
                </a:cubicBezTo>
                <a:cubicBezTo>
                  <a:pt x="412471" y="469816"/>
                  <a:pt x="420395" y="466615"/>
                  <a:pt x="429539" y="466615"/>
                </a:cubicBezTo>
                <a:close/>
                <a:moveTo>
                  <a:pt x="483803" y="362259"/>
                </a:moveTo>
                <a:cubicBezTo>
                  <a:pt x="493957" y="361878"/>
                  <a:pt x="504520" y="361916"/>
                  <a:pt x="515493" y="362373"/>
                </a:cubicBezTo>
                <a:cubicBezTo>
                  <a:pt x="608152" y="366031"/>
                  <a:pt x="672770" y="395901"/>
                  <a:pt x="709346" y="451985"/>
                </a:cubicBezTo>
                <a:cubicBezTo>
                  <a:pt x="720319" y="469663"/>
                  <a:pt x="727939" y="488103"/>
                  <a:pt x="732206" y="507306"/>
                </a:cubicBezTo>
                <a:cubicBezTo>
                  <a:pt x="736473" y="526508"/>
                  <a:pt x="738302" y="545406"/>
                  <a:pt x="737692" y="563999"/>
                </a:cubicBezTo>
                <a:cubicBezTo>
                  <a:pt x="737083" y="582591"/>
                  <a:pt x="734949" y="599965"/>
                  <a:pt x="731291" y="616120"/>
                </a:cubicBezTo>
                <a:cubicBezTo>
                  <a:pt x="727634" y="632274"/>
                  <a:pt x="723671" y="645837"/>
                  <a:pt x="719404" y="656810"/>
                </a:cubicBezTo>
                <a:cubicBezTo>
                  <a:pt x="709651" y="679975"/>
                  <a:pt x="696239" y="696130"/>
                  <a:pt x="679171" y="705274"/>
                </a:cubicBezTo>
                <a:cubicBezTo>
                  <a:pt x="662102" y="714418"/>
                  <a:pt x="645338" y="718989"/>
                  <a:pt x="628879" y="718989"/>
                </a:cubicBezTo>
                <a:cubicBezTo>
                  <a:pt x="618515" y="718989"/>
                  <a:pt x="608762" y="717466"/>
                  <a:pt x="599618" y="714418"/>
                </a:cubicBezTo>
                <a:cubicBezTo>
                  <a:pt x="591083" y="711370"/>
                  <a:pt x="584530" y="705731"/>
                  <a:pt x="579958" y="697501"/>
                </a:cubicBezTo>
                <a:cubicBezTo>
                  <a:pt x="575386" y="689272"/>
                  <a:pt x="574624" y="680889"/>
                  <a:pt x="577672" y="672355"/>
                </a:cubicBezTo>
                <a:cubicBezTo>
                  <a:pt x="580720" y="663821"/>
                  <a:pt x="586359" y="657420"/>
                  <a:pt x="594589" y="653153"/>
                </a:cubicBezTo>
                <a:cubicBezTo>
                  <a:pt x="602818" y="648885"/>
                  <a:pt x="611200" y="647971"/>
                  <a:pt x="619735" y="650410"/>
                </a:cubicBezTo>
                <a:cubicBezTo>
                  <a:pt x="624611" y="652238"/>
                  <a:pt x="630860" y="652543"/>
                  <a:pt x="638480" y="651324"/>
                </a:cubicBezTo>
                <a:cubicBezTo>
                  <a:pt x="646100" y="650105"/>
                  <a:pt x="652348" y="643704"/>
                  <a:pt x="657225" y="632122"/>
                </a:cubicBezTo>
                <a:cubicBezTo>
                  <a:pt x="657225" y="632122"/>
                  <a:pt x="658901" y="627245"/>
                  <a:pt x="662254" y="617491"/>
                </a:cubicBezTo>
                <a:cubicBezTo>
                  <a:pt x="665607" y="607737"/>
                  <a:pt x="668198" y="595850"/>
                  <a:pt x="670027" y="581829"/>
                </a:cubicBezTo>
                <a:cubicBezTo>
                  <a:pt x="671855" y="567809"/>
                  <a:pt x="671855" y="552416"/>
                  <a:pt x="670027" y="535652"/>
                </a:cubicBezTo>
                <a:cubicBezTo>
                  <a:pt x="668198" y="518888"/>
                  <a:pt x="662711" y="503191"/>
                  <a:pt x="653567" y="488561"/>
                </a:cubicBezTo>
                <a:cubicBezTo>
                  <a:pt x="630403" y="451985"/>
                  <a:pt x="583159" y="432173"/>
                  <a:pt x="511835" y="429125"/>
                </a:cubicBezTo>
                <a:cubicBezTo>
                  <a:pt x="449656" y="425467"/>
                  <a:pt x="407289" y="439183"/>
                  <a:pt x="384734" y="470273"/>
                </a:cubicBezTo>
                <a:cubicBezTo>
                  <a:pt x="374371" y="485513"/>
                  <a:pt x="368579" y="503039"/>
                  <a:pt x="367360" y="522851"/>
                </a:cubicBezTo>
                <a:cubicBezTo>
                  <a:pt x="366141" y="542663"/>
                  <a:pt x="366903" y="561408"/>
                  <a:pt x="369646" y="579086"/>
                </a:cubicBezTo>
                <a:cubicBezTo>
                  <a:pt x="372389" y="596765"/>
                  <a:pt x="375895" y="611852"/>
                  <a:pt x="380162" y="624349"/>
                </a:cubicBezTo>
                <a:cubicBezTo>
                  <a:pt x="384429" y="636846"/>
                  <a:pt x="386563" y="643399"/>
                  <a:pt x="386563" y="644009"/>
                </a:cubicBezTo>
                <a:cubicBezTo>
                  <a:pt x="389611" y="652543"/>
                  <a:pt x="389306" y="661078"/>
                  <a:pt x="385648" y="669612"/>
                </a:cubicBezTo>
                <a:cubicBezTo>
                  <a:pt x="381991" y="678146"/>
                  <a:pt x="375895" y="683937"/>
                  <a:pt x="367360" y="686985"/>
                </a:cubicBezTo>
                <a:cubicBezTo>
                  <a:pt x="358826" y="690643"/>
                  <a:pt x="350444" y="690643"/>
                  <a:pt x="342214" y="686985"/>
                </a:cubicBezTo>
                <a:cubicBezTo>
                  <a:pt x="333985" y="683328"/>
                  <a:pt x="328041" y="677232"/>
                  <a:pt x="324383" y="668697"/>
                </a:cubicBezTo>
                <a:cubicBezTo>
                  <a:pt x="323774" y="666869"/>
                  <a:pt x="320878" y="657877"/>
                  <a:pt x="315697" y="641723"/>
                </a:cubicBezTo>
                <a:cubicBezTo>
                  <a:pt x="310515" y="625568"/>
                  <a:pt x="306248" y="605604"/>
                  <a:pt x="302895" y="581829"/>
                </a:cubicBezTo>
                <a:cubicBezTo>
                  <a:pt x="299542" y="558055"/>
                  <a:pt x="299390" y="532757"/>
                  <a:pt x="302438" y="505934"/>
                </a:cubicBezTo>
                <a:cubicBezTo>
                  <a:pt x="305486" y="479112"/>
                  <a:pt x="314935" y="454423"/>
                  <a:pt x="330784" y="431868"/>
                </a:cubicBezTo>
                <a:cubicBezTo>
                  <a:pt x="361721" y="388129"/>
                  <a:pt x="412728" y="364926"/>
                  <a:pt x="483803" y="362259"/>
                </a:cubicBezTo>
                <a:close/>
                <a:moveTo>
                  <a:pt x="1322908" y="302023"/>
                </a:moveTo>
                <a:cubicBezTo>
                  <a:pt x="1311935" y="302023"/>
                  <a:pt x="1301725" y="304157"/>
                  <a:pt x="1292276" y="308424"/>
                </a:cubicBezTo>
                <a:cubicBezTo>
                  <a:pt x="1282827" y="312691"/>
                  <a:pt x="1274445" y="318635"/>
                  <a:pt x="1267130" y="326255"/>
                </a:cubicBezTo>
                <a:cubicBezTo>
                  <a:pt x="1259815" y="333875"/>
                  <a:pt x="1254176" y="342714"/>
                  <a:pt x="1250213" y="352772"/>
                </a:cubicBezTo>
                <a:cubicBezTo>
                  <a:pt x="1246251" y="362831"/>
                  <a:pt x="1244270" y="373651"/>
                  <a:pt x="1244270" y="385233"/>
                </a:cubicBezTo>
                <a:cubicBezTo>
                  <a:pt x="1244270" y="396816"/>
                  <a:pt x="1246251" y="407636"/>
                  <a:pt x="1250213" y="417695"/>
                </a:cubicBezTo>
                <a:cubicBezTo>
                  <a:pt x="1254176" y="427753"/>
                  <a:pt x="1259815" y="436592"/>
                  <a:pt x="1267130" y="444212"/>
                </a:cubicBezTo>
                <a:cubicBezTo>
                  <a:pt x="1274445" y="451832"/>
                  <a:pt x="1282827" y="457776"/>
                  <a:pt x="1292276" y="462043"/>
                </a:cubicBezTo>
                <a:cubicBezTo>
                  <a:pt x="1301725" y="466310"/>
                  <a:pt x="1311935" y="468444"/>
                  <a:pt x="1322908" y="468444"/>
                </a:cubicBezTo>
                <a:cubicBezTo>
                  <a:pt x="1333881" y="468444"/>
                  <a:pt x="1344092" y="466310"/>
                  <a:pt x="1353541" y="462043"/>
                </a:cubicBezTo>
                <a:cubicBezTo>
                  <a:pt x="1362989" y="457776"/>
                  <a:pt x="1371219" y="451832"/>
                  <a:pt x="1378229" y="444212"/>
                </a:cubicBezTo>
                <a:cubicBezTo>
                  <a:pt x="1385240" y="436592"/>
                  <a:pt x="1390879" y="427753"/>
                  <a:pt x="1395146" y="417695"/>
                </a:cubicBezTo>
                <a:cubicBezTo>
                  <a:pt x="1399413" y="407636"/>
                  <a:pt x="1401547" y="396816"/>
                  <a:pt x="1401547" y="385233"/>
                </a:cubicBezTo>
                <a:cubicBezTo>
                  <a:pt x="1401547" y="373651"/>
                  <a:pt x="1399413" y="362831"/>
                  <a:pt x="1395146" y="352772"/>
                </a:cubicBezTo>
                <a:cubicBezTo>
                  <a:pt x="1390879" y="342714"/>
                  <a:pt x="1385240" y="333875"/>
                  <a:pt x="1378229" y="326255"/>
                </a:cubicBezTo>
                <a:cubicBezTo>
                  <a:pt x="1371219" y="318635"/>
                  <a:pt x="1362989" y="312691"/>
                  <a:pt x="1353541" y="308424"/>
                </a:cubicBezTo>
                <a:cubicBezTo>
                  <a:pt x="1344092" y="304157"/>
                  <a:pt x="1333881" y="302023"/>
                  <a:pt x="1322908" y="302023"/>
                </a:cubicBezTo>
                <a:close/>
                <a:moveTo>
                  <a:pt x="1322908" y="235272"/>
                </a:moveTo>
                <a:cubicBezTo>
                  <a:pt x="1343025" y="235272"/>
                  <a:pt x="1361770" y="239234"/>
                  <a:pt x="1379144" y="247159"/>
                </a:cubicBezTo>
                <a:cubicBezTo>
                  <a:pt x="1396517" y="255084"/>
                  <a:pt x="1411757" y="265752"/>
                  <a:pt x="1424864" y="279163"/>
                </a:cubicBezTo>
                <a:cubicBezTo>
                  <a:pt x="1437970" y="292574"/>
                  <a:pt x="1448333" y="308424"/>
                  <a:pt x="1455953" y="326712"/>
                </a:cubicBezTo>
                <a:cubicBezTo>
                  <a:pt x="1463573" y="345000"/>
                  <a:pt x="1467383" y="364507"/>
                  <a:pt x="1467383" y="385233"/>
                </a:cubicBezTo>
                <a:cubicBezTo>
                  <a:pt x="1467383" y="405960"/>
                  <a:pt x="1463573" y="425315"/>
                  <a:pt x="1455953" y="443298"/>
                </a:cubicBezTo>
                <a:cubicBezTo>
                  <a:pt x="1448333" y="461281"/>
                  <a:pt x="1437970" y="477131"/>
                  <a:pt x="1424864" y="490847"/>
                </a:cubicBezTo>
                <a:cubicBezTo>
                  <a:pt x="1411757" y="504563"/>
                  <a:pt x="1396517" y="515383"/>
                  <a:pt x="1379144" y="523308"/>
                </a:cubicBezTo>
                <a:cubicBezTo>
                  <a:pt x="1361770" y="531233"/>
                  <a:pt x="1343025" y="535195"/>
                  <a:pt x="1322908" y="535195"/>
                </a:cubicBezTo>
                <a:cubicBezTo>
                  <a:pt x="1302791" y="535195"/>
                  <a:pt x="1283894" y="531233"/>
                  <a:pt x="1266215" y="523308"/>
                </a:cubicBezTo>
                <a:cubicBezTo>
                  <a:pt x="1248537" y="515383"/>
                  <a:pt x="1233145" y="504563"/>
                  <a:pt x="1220038" y="490847"/>
                </a:cubicBezTo>
                <a:cubicBezTo>
                  <a:pt x="1206932" y="477131"/>
                  <a:pt x="1196569" y="461281"/>
                  <a:pt x="1188949" y="443298"/>
                </a:cubicBezTo>
                <a:cubicBezTo>
                  <a:pt x="1181329" y="425315"/>
                  <a:pt x="1177519" y="405960"/>
                  <a:pt x="1177519" y="385233"/>
                </a:cubicBezTo>
                <a:cubicBezTo>
                  <a:pt x="1177519" y="364507"/>
                  <a:pt x="1181329" y="345000"/>
                  <a:pt x="1188949" y="326712"/>
                </a:cubicBezTo>
                <a:cubicBezTo>
                  <a:pt x="1196569" y="308424"/>
                  <a:pt x="1206932" y="292574"/>
                  <a:pt x="1220038" y="279163"/>
                </a:cubicBezTo>
                <a:cubicBezTo>
                  <a:pt x="1233145" y="265752"/>
                  <a:pt x="1248537" y="255084"/>
                  <a:pt x="1266215" y="247159"/>
                </a:cubicBezTo>
                <a:cubicBezTo>
                  <a:pt x="1283894" y="239234"/>
                  <a:pt x="1302791" y="235272"/>
                  <a:pt x="1322908" y="235272"/>
                </a:cubicBezTo>
                <a:close/>
                <a:moveTo>
                  <a:pt x="97155" y="222927"/>
                </a:moveTo>
                <a:cubicBezTo>
                  <a:pt x="114529" y="222013"/>
                  <a:pt x="132055" y="223385"/>
                  <a:pt x="149733" y="227042"/>
                </a:cubicBezTo>
                <a:cubicBezTo>
                  <a:pt x="167411" y="230700"/>
                  <a:pt x="183261" y="237710"/>
                  <a:pt x="197282" y="248073"/>
                </a:cubicBezTo>
                <a:cubicBezTo>
                  <a:pt x="203378" y="252341"/>
                  <a:pt x="209626" y="258132"/>
                  <a:pt x="216027" y="265447"/>
                </a:cubicBezTo>
                <a:cubicBezTo>
                  <a:pt x="222428" y="272762"/>
                  <a:pt x="227762" y="282363"/>
                  <a:pt x="232029" y="294251"/>
                </a:cubicBezTo>
                <a:cubicBezTo>
                  <a:pt x="236296" y="306138"/>
                  <a:pt x="238430" y="320159"/>
                  <a:pt x="238430" y="336313"/>
                </a:cubicBezTo>
                <a:cubicBezTo>
                  <a:pt x="238430" y="352467"/>
                  <a:pt x="234772" y="371517"/>
                  <a:pt x="227457" y="393463"/>
                </a:cubicBezTo>
                <a:cubicBezTo>
                  <a:pt x="222580" y="409313"/>
                  <a:pt x="217399" y="425924"/>
                  <a:pt x="211912" y="443298"/>
                </a:cubicBezTo>
                <a:cubicBezTo>
                  <a:pt x="206426" y="460672"/>
                  <a:pt x="202006" y="477283"/>
                  <a:pt x="198653" y="493133"/>
                </a:cubicBezTo>
                <a:cubicBezTo>
                  <a:pt x="195301" y="508982"/>
                  <a:pt x="193319" y="523155"/>
                  <a:pt x="192710" y="535652"/>
                </a:cubicBezTo>
                <a:cubicBezTo>
                  <a:pt x="192100" y="548149"/>
                  <a:pt x="194234" y="557141"/>
                  <a:pt x="199111" y="562627"/>
                </a:cubicBezTo>
                <a:cubicBezTo>
                  <a:pt x="205816" y="570552"/>
                  <a:pt x="222275" y="572990"/>
                  <a:pt x="248488" y="569942"/>
                </a:cubicBezTo>
                <a:cubicBezTo>
                  <a:pt x="257632" y="568723"/>
                  <a:pt x="265862" y="571009"/>
                  <a:pt x="273177" y="576800"/>
                </a:cubicBezTo>
                <a:cubicBezTo>
                  <a:pt x="280492" y="582591"/>
                  <a:pt x="284759" y="589754"/>
                  <a:pt x="285979" y="598289"/>
                </a:cubicBezTo>
                <a:cubicBezTo>
                  <a:pt x="287198" y="607433"/>
                  <a:pt x="284912" y="615662"/>
                  <a:pt x="279121" y="622977"/>
                </a:cubicBezTo>
                <a:cubicBezTo>
                  <a:pt x="273329" y="630293"/>
                  <a:pt x="265862" y="634560"/>
                  <a:pt x="256718" y="635779"/>
                </a:cubicBezTo>
                <a:cubicBezTo>
                  <a:pt x="251841" y="636389"/>
                  <a:pt x="247269" y="636846"/>
                  <a:pt x="243002" y="637151"/>
                </a:cubicBezTo>
                <a:cubicBezTo>
                  <a:pt x="238735" y="637455"/>
                  <a:pt x="234467" y="637608"/>
                  <a:pt x="230200" y="637608"/>
                </a:cubicBezTo>
                <a:cubicBezTo>
                  <a:pt x="193624" y="637608"/>
                  <a:pt x="166192" y="626635"/>
                  <a:pt x="147904" y="604689"/>
                </a:cubicBezTo>
                <a:cubicBezTo>
                  <a:pt x="137541" y="591888"/>
                  <a:pt x="131140" y="577105"/>
                  <a:pt x="128702" y="560341"/>
                </a:cubicBezTo>
                <a:cubicBezTo>
                  <a:pt x="126263" y="543577"/>
                  <a:pt x="126416" y="525441"/>
                  <a:pt x="129159" y="505934"/>
                </a:cubicBezTo>
                <a:cubicBezTo>
                  <a:pt x="131902" y="486427"/>
                  <a:pt x="136474" y="465701"/>
                  <a:pt x="142875" y="443755"/>
                </a:cubicBezTo>
                <a:cubicBezTo>
                  <a:pt x="149276" y="421810"/>
                  <a:pt x="156134" y="399254"/>
                  <a:pt x="163449" y="376089"/>
                </a:cubicBezTo>
                <a:cubicBezTo>
                  <a:pt x="175641" y="338294"/>
                  <a:pt x="173812" y="313301"/>
                  <a:pt x="157963" y="301109"/>
                </a:cubicBezTo>
                <a:cubicBezTo>
                  <a:pt x="150647" y="295622"/>
                  <a:pt x="141808" y="292117"/>
                  <a:pt x="131445" y="290593"/>
                </a:cubicBezTo>
                <a:cubicBezTo>
                  <a:pt x="121082" y="289069"/>
                  <a:pt x="110566" y="288612"/>
                  <a:pt x="99898" y="289221"/>
                </a:cubicBezTo>
                <a:cubicBezTo>
                  <a:pt x="89230" y="289831"/>
                  <a:pt x="79477" y="291203"/>
                  <a:pt x="70637" y="293336"/>
                </a:cubicBezTo>
                <a:cubicBezTo>
                  <a:pt x="61798" y="295470"/>
                  <a:pt x="55550" y="297756"/>
                  <a:pt x="51892" y="300194"/>
                </a:cubicBezTo>
                <a:cubicBezTo>
                  <a:pt x="44577" y="305071"/>
                  <a:pt x="36347" y="306747"/>
                  <a:pt x="27203" y="305223"/>
                </a:cubicBezTo>
                <a:cubicBezTo>
                  <a:pt x="18059" y="303699"/>
                  <a:pt x="11049" y="299280"/>
                  <a:pt x="6172" y="291965"/>
                </a:cubicBezTo>
                <a:cubicBezTo>
                  <a:pt x="686" y="284040"/>
                  <a:pt x="-1143" y="275658"/>
                  <a:pt x="686" y="266819"/>
                </a:cubicBezTo>
                <a:cubicBezTo>
                  <a:pt x="2515" y="257979"/>
                  <a:pt x="7087" y="250817"/>
                  <a:pt x="14402" y="245330"/>
                </a:cubicBezTo>
                <a:cubicBezTo>
                  <a:pt x="22327" y="239844"/>
                  <a:pt x="33757" y="234967"/>
                  <a:pt x="48692" y="230700"/>
                </a:cubicBezTo>
                <a:cubicBezTo>
                  <a:pt x="63627" y="226433"/>
                  <a:pt x="79781" y="223842"/>
                  <a:pt x="97155" y="222927"/>
                </a:cubicBezTo>
                <a:close/>
                <a:moveTo>
                  <a:pt x="1067791" y="189552"/>
                </a:moveTo>
                <a:cubicBezTo>
                  <a:pt x="1076935" y="190161"/>
                  <a:pt x="1084707" y="193667"/>
                  <a:pt x="1091108" y="200067"/>
                </a:cubicBezTo>
                <a:cubicBezTo>
                  <a:pt x="1097509" y="206468"/>
                  <a:pt x="1100709" y="214241"/>
                  <a:pt x="1100709" y="223385"/>
                </a:cubicBezTo>
                <a:lnTo>
                  <a:pt x="1087907" y="683328"/>
                </a:lnTo>
                <a:cubicBezTo>
                  <a:pt x="1087907" y="692472"/>
                  <a:pt x="1084707" y="700092"/>
                  <a:pt x="1078306" y="706188"/>
                </a:cubicBezTo>
                <a:cubicBezTo>
                  <a:pt x="1071905" y="712284"/>
                  <a:pt x="1064133" y="715332"/>
                  <a:pt x="1054989" y="715332"/>
                </a:cubicBezTo>
                <a:lnTo>
                  <a:pt x="1054075" y="715332"/>
                </a:lnTo>
                <a:cubicBezTo>
                  <a:pt x="1044931" y="715332"/>
                  <a:pt x="1037158" y="711979"/>
                  <a:pt x="1030757" y="705274"/>
                </a:cubicBezTo>
                <a:cubicBezTo>
                  <a:pt x="1024357" y="698568"/>
                  <a:pt x="1021461" y="690643"/>
                  <a:pt x="1022071" y="681499"/>
                </a:cubicBezTo>
                <a:lnTo>
                  <a:pt x="1033958" y="222470"/>
                </a:lnTo>
                <a:cubicBezTo>
                  <a:pt x="1033958" y="213326"/>
                  <a:pt x="1037006" y="205554"/>
                  <a:pt x="1043102" y="199153"/>
                </a:cubicBezTo>
                <a:cubicBezTo>
                  <a:pt x="1049198" y="192752"/>
                  <a:pt x="1057427" y="189552"/>
                  <a:pt x="1067791" y="189552"/>
                </a:cubicBezTo>
                <a:close/>
                <a:moveTo>
                  <a:pt x="89497" y="61650"/>
                </a:moveTo>
                <a:cubicBezTo>
                  <a:pt x="93688" y="61269"/>
                  <a:pt x="97917" y="61841"/>
                  <a:pt x="102184" y="63365"/>
                </a:cubicBezTo>
                <a:lnTo>
                  <a:pt x="204597" y="97197"/>
                </a:lnTo>
                <a:cubicBezTo>
                  <a:pt x="213131" y="100245"/>
                  <a:pt x="219532" y="105884"/>
                  <a:pt x="223799" y="114114"/>
                </a:cubicBezTo>
                <a:cubicBezTo>
                  <a:pt x="228067" y="122343"/>
                  <a:pt x="228676" y="130725"/>
                  <a:pt x="225628" y="139260"/>
                </a:cubicBezTo>
                <a:cubicBezTo>
                  <a:pt x="223190" y="145965"/>
                  <a:pt x="219075" y="151452"/>
                  <a:pt x="213284" y="155719"/>
                </a:cubicBezTo>
                <a:cubicBezTo>
                  <a:pt x="207493" y="159986"/>
                  <a:pt x="200939" y="162120"/>
                  <a:pt x="193624" y="162120"/>
                </a:cubicBezTo>
                <a:cubicBezTo>
                  <a:pt x="191795" y="162120"/>
                  <a:pt x="188443" y="161510"/>
                  <a:pt x="183566" y="160291"/>
                </a:cubicBezTo>
                <a:lnTo>
                  <a:pt x="81153" y="127373"/>
                </a:lnTo>
                <a:cubicBezTo>
                  <a:pt x="72619" y="124325"/>
                  <a:pt x="66218" y="118686"/>
                  <a:pt x="61951" y="110456"/>
                </a:cubicBezTo>
                <a:cubicBezTo>
                  <a:pt x="57683" y="102227"/>
                  <a:pt x="57074" y="93845"/>
                  <a:pt x="60122" y="85310"/>
                </a:cubicBezTo>
                <a:cubicBezTo>
                  <a:pt x="63170" y="76776"/>
                  <a:pt x="68809" y="70223"/>
                  <a:pt x="77038" y="65651"/>
                </a:cubicBezTo>
                <a:cubicBezTo>
                  <a:pt x="81153" y="63365"/>
                  <a:pt x="85306" y="62031"/>
                  <a:pt x="89497" y="61650"/>
                </a:cubicBezTo>
                <a:close/>
                <a:moveTo>
                  <a:pt x="1391488" y="53306"/>
                </a:moveTo>
                <a:cubicBezTo>
                  <a:pt x="1409776" y="52697"/>
                  <a:pt x="1429741" y="54525"/>
                  <a:pt x="1451381" y="58793"/>
                </a:cubicBezTo>
                <a:cubicBezTo>
                  <a:pt x="1473022" y="63060"/>
                  <a:pt x="1494511" y="71594"/>
                  <a:pt x="1515847" y="84396"/>
                </a:cubicBezTo>
                <a:cubicBezTo>
                  <a:pt x="1598143" y="134383"/>
                  <a:pt x="1641729" y="234662"/>
                  <a:pt x="1646606" y="385233"/>
                </a:cubicBezTo>
                <a:cubicBezTo>
                  <a:pt x="1650263" y="485208"/>
                  <a:pt x="1647063" y="562627"/>
                  <a:pt x="1637005" y="617491"/>
                </a:cubicBezTo>
                <a:cubicBezTo>
                  <a:pt x="1626946" y="672355"/>
                  <a:pt x="1608811" y="710455"/>
                  <a:pt x="1582598" y="731791"/>
                </a:cubicBezTo>
                <a:cubicBezTo>
                  <a:pt x="1576502" y="736668"/>
                  <a:pt x="1568729" y="741240"/>
                  <a:pt x="1559281" y="745507"/>
                </a:cubicBezTo>
                <a:cubicBezTo>
                  <a:pt x="1549832" y="749774"/>
                  <a:pt x="1538402" y="751908"/>
                  <a:pt x="1524991" y="751908"/>
                </a:cubicBezTo>
                <a:cubicBezTo>
                  <a:pt x="1515847" y="751908"/>
                  <a:pt x="1507312" y="750689"/>
                  <a:pt x="1499387" y="748250"/>
                </a:cubicBezTo>
                <a:cubicBezTo>
                  <a:pt x="1490243" y="746422"/>
                  <a:pt x="1483233" y="741545"/>
                  <a:pt x="1478356" y="733620"/>
                </a:cubicBezTo>
                <a:cubicBezTo>
                  <a:pt x="1473480" y="725695"/>
                  <a:pt x="1472260" y="717466"/>
                  <a:pt x="1474699" y="708931"/>
                </a:cubicBezTo>
                <a:cubicBezTo>
                  <a:pt x="1476527" y="699787"/>
                  <a:pt x="1481404" y="692777"/>
                  <a:pt x="1489329" y="687900"/>
                </a:cubicBezTo>
                <a:cubicBezTo>
                  <a:pt x="1497254" y="683023"/>
                  <a:pt x="1505483" y="681804"/>
                  <a:pt x="1514018" y="684242"/>
                </a:cubicBezTo>
                <a:cubicBezTo>
                  <a:pt x="1521943" y="685462"/>
                  <a:pt x="1527734" y="685614"/>
                  <a:pt x="1531391" y="684699"/>
                </a:cubicBezTo>
                <a:cubicBezTo>
                  <a:pt x="1535049" y="683785"/>
                  <a:pt x="1538097" y="682109"/>
                  <a:pt x="1540535" y="679670"/>
                </a:cubicBezTo>
                <a:cubicBezTo>
                  <a:pt x="1546022" y="675403"/>
                  <a:pt x="1551508" y="667478"/>
                  <a:pt x="1556995" y="655896"/>
                </a:cubicBezTo>
                <a:cubicBezTo>
                  <a:pt x="1562481" y="644314"/>
                  <a:pt x="1567206" y="627397"/>
                  <a:pt x="1571168" y="605147"/>
                </a:cubicBezTo>
                <a:cubicBezTo>
                  <a:pt x="1575130" y="582896"/>
                  <a:pt x="1578026" y="554093"/>
                  <a:pt x="1579855" y="518736"/>
                </a:cubicBezTo>
                <a:cubicBezTo>
                  <a:pt x="1581683" y="483379"/>
                  <a:pt x="1581683" y="439488"/>
                  <a:pt x="1579855" y="387062"/>
                </a:cubicBezTo>
                <a:cubicBezTo>
                  <a:pt x="1576197" y="266971"/>
                  <a:pt x="1546022" y="186809"/>
                  <a:pt x="1489329" y="146575"/>
                </a:cubicBezTo>
                <a:cubicBezTo>
                  <a:pt x="1473480" y="135602"/>
                  <a:pt x="1457173" y="128287"/>
                  <a:pt x="1440409" y="124629"/>
                </a:cubicBezTo>
                <a:cubicBezTo>
                  <a:pt x="1423645" y="120972"/>
                  <a:pt x="1408252" y="119448"/>
                  <a:pt x="1394231" y="120057"/>
                </a:cubicBezTo>
                <a:cubicBezTo>
                  <a:pt x="1378382" y="120667"/>
                  <a:pt x="1362532" y="122801"/>
                  <a:pt x="1346683" y="126458"/>
                </a:cubicBezTo>
                <a:cubicBezTo>
                  <a:pt x="1338148" y="130725"/>
                  <a:pt x="1329766" y="131335"/>
                  <a:pt x="1321537" y="128287"/>
                </a:cubicBezTo>
                <a:cubicBezTo>
                  <a:pt x="1313307" y="125239"/>
                  <a:pt x="1307363" y="119448"/>
                  <a:pt x="1303706" y="110913"/>
                </a:cubicBezTo>
                <a:cubicBezTo>
                  <a:pt x="1299439" y="102379"/>
                  <a:pt x="1298981" y="93692"/>
                  <a:pt x="1302334" y="84853"/>
                </a:cubicBezTo>
                <a:cubicBezTo>
                  <a:pt x="1305687" y="76014"/>
                  <a:pt x="1311631" y="69461"/>
                  <a:pt x="1320165" y="65193"/>
                </a:cubicBezTo>
                <a:cubicBezTo>
                  <a:pt x="1323823" y="63365"/>
                  <a:pt x="1332052" y="61079"/>
                  <a:pt x="1344854" y="58335"/>
                </a:cubicBezTo>
                <a:cubicBezTo>
                  <a:pt x="1357655" y="55592"/>
                  <a:pt x="1373200" y="53916"/>
                  <a:pt x="1391488" y="53306"/>
                </a:cubicBezTo>
                <a:close/>
                <a:moveTo>
                  <a:pt x="1136371" y="22674"/>
                </a:moveTo>
                <a:cubicBezTo>
                  <a:pt x="1145515" y="21150"/>
                  <a:pt x="1153744" y="23131"/>
                  <a:pt x="1161059" y="28617"/>
                </a:cubicBezTo>
                <a:lnTo>
                  <a:pt x="1229639" y="77995"/>
                </a:lnTo>
                <a:cubicBezTo>
                  <a:pt x="1236955" y="82872"/>
                  <a:pt x="1241374" y="89882"/>
                  <a:pt x="1242898" y="99026"/>
                </a:cubicBezTo>
                <a:cubicBezTo>
                  <a:pt x="1244422" y="108170"/>
                  <a:pt x="1242441" y="116400"/>
                  <a:pt x="1236955" y="123715"/>
                </a:cubicBezTo>
                <a:cubicBezTo>
                  <a:pt x="1230249" y="133469"/>
                  <a:pt x="1221410" y="138345"/>
                  <a:pt x="1210437" y="138345"/>
                </a:cubicBezTo>
                <a:cubicBezTo>
                  <a:pt x="1203731" y="138345"/>
                  <a:pt x="1197331" y="136212"/>
                  <a:pt x="1191235" y="131945"/>
                </a:cubicBezTo>
                <a:lnTo>
                  <a:pt x="1122655" y="82567"/>
                </a:lnTo>
                <a:cubicBezTo>
                  <a:pt x="1114730" y="77690"/>
                  <a:pt x="1110158" y="70680"/>
                  <a:pt x="1108939" y="61536"/>
                </a:cubicBezTo>
                <a:cubicBezTo>
                  <a:pt x="1107719" y="52392"/>
                  <a:pt x="1109548" y="44162"/>
                  <a:pt x="1114425" y="36847"/>
                </a:cubicBezTo>
                <a:cubicBezTo>
                  <a:pt x="1119911" y="28922"/>
                  <a:pt x="1127227" y="24198"/>
                  <a:pt x="1136371" y="22674"/>
                </a:cubicBezTo>
                <a:close/>
                <a:moveTo>
                  <a:pt x="511835" y="271"/>
                </a:moveTo>
                <a:cubicBezTo>
                  <a:pt x="520979" y="881"/>
                  <a:pt x="528752" y="4538"/>
                  <a:pt x="535153" y="11244"/>
                </a:cubicBezTo>
                <a:cubicBezTo>
                  <a:pt x="541553" y="17949"/>
                  <a:pt x="544754" y="25874"/>
                  <a:pt x="544754" y="35018"/>
                </a:cubicBezTo>
                <a:lnTo>
                  <a:pt x="543839" y="61536"/>
                </a:lnTo>
                <a:lnTo>
                  <a:pt x="669112" y="62450"/>
                </a:lnTo>
                <a:cubicBezTo>
                  <a:pt x="678256" y="62450"/>
                  <a:pt x="686181" y="65651"/>
                  <a:pt x="692887" y="72051"/>
                </a:cubicBezTo>
                <a:cubicBezTo>
                  <a:pt x="699592" y="78452"/>
                  <a:pt x="702640" y="86225"/>
                  <a:pt x="702031" y="95369"/>
                </a:cubicBezTo>
                <a:cubicBezTo>
                  <a:pt x="702031" y="104513"/>
                  <a:pt x="698830" y="112285"/>
                  <a:pt x="692429" y="118686"/>
                </a:cubicBezTo>
                <a:cubicBezTo>
                  <a:pt x="686029" y="125087"/>
                  <a:pt x="678256" y="128287"/>
                  <a:pt x="669112" y="128287"/>
                </a:cubicBezTo>
                <a:lnTo>
                  <a:pt x="542011" y="128287"/>
                </a:lnTo>
                <a:lnTo>
                  <a:pt x="542011" y="159377"/>
                </a:lnTo>
                <a:lnTo>
                  <a:pt x="612419" y="159377"/>
                </a:lnTo>
                <a:cubicBezTo>
                  <a:pt x="621563" y="159377"/>
                  <a:pt x="629336" y="162577"/>
                  <a:pt x="635737" y="168978"/>
                </a:cubicBezTo>
                <a:cubicBezTo>
                  <a:pt x="642137" y="175379"/>
                  <a:pt x="645338" y="183151"/>
                  <a:pt x="645338" y="192295"/>
                </a:cubicBezTo>
                <a:cubicBezTo>
                  <a:pt x="645338" y="201439"/>
                  <a:pt x="642137" y="209211"/>
                  <a:pt x="635737" y="215612"/>
                </a:cubicBezTo>
                <a:cubicBezTo>
                  <a:pt x="629336" y="222013"/>
                  <a:pt x="621563" y="225213"/>
                  <a:pt x="612419" y="225213"/>
                </a:cubicBezTo>
                <a:lnTo>
                  <a:pt x="540182" y="225213"/>
                </a:lnTo>
                <a:lnTo>
                  <a:pt x="539267" y="285564"/>
                </a:lnTo>
                <a:lnTo>
                  <a:pt x="680999" y="292879"/>
                </a:lnTo>
                <a:cubicBezTo>
                  <a:pt x="690143" y="293489"/>
                  <a:pt x="697763" y="297146"/>
                  <a:pt x="703859" y="303852"/>
                </a:cubicBezTo>
                <a:cubicBezTo>
                  <a:pt x="709955" y="310557"/>
                  <a:pt x="712699" y="318482"/>
                  <a:pt x="712089" y="327626"/>
                </a:cubicBezTo>
                <a:cubicBezTo>
                  <a:pt x="711479" y="336770"/>
                  <a:pt x="707974" y="344390"/>
                  <a:pt x="701573" y="350486"/>
                </a:cubicBezTo>
                <a:cubicBezTo>
                  <a:pt x="695173" y="356582"/>
                  <a:pt x="687705" y="359630"/>
                  <a:pt x="679171" y="359630"/>
                </a:cubicBezTo>
                <a:lnTo>
                  <a:pt x="677342" y="359630"/>
                </a:lnTo>
                <a:lnTo>
                  <a:pt x="344500" y="341342"/>
                </a:lnTo>
                <a:cubicBezTo>
                  <a:pt x="335356" y="340733"/>
                  <a:pt x="327736" y="337075"/>
                  <a:pt x="321640" y="330369"/>
                </a:cubicBezTo>
                <a:cubicBezTo>
                  <a:pt x="315544" y="323664"/>
                  <a:pt x="312801" y="315739"/>
                  <a:pt x="313411" y="306595"/>
                </a:cubicBezTo>
                <a:cubicBezTo>
                  <a:pt x="314020" y="297451"/>
                  <a:pt x="317525" y="289831"/>
                  <a:pt x="323926" y="283735"/>
                </a:cubicBezTo>
                <a:cubicBezTo>
                  <a:pt x="330327" y="277639"/>
                  <a:pt x="338404" y="274591"/>
                  <a:pt x="348158" y="274591"/>
                </a:cubicBezTo>
                <a:lnTo>
                  <a:pt x="472516" y="281906"/>
                </a:lnTo>
                <a:lnTo>
                  <a:pt x="473431" y="225213"/>
                </a:lnTo>
                <a:lnTo>
                  <a:pt x="392049" y="225213"/>
                </a:lnTo>
                <a:cubicBezTo>
                  <a:pt x="382295" y="225213"/>
                  <a:pt x="374218" y="222013"/>
                  <a:pt x="367817" y="215612"/>
                </a:cubicBezTo>
                <a:cubicBezTo>
                  <a:pt x="361417" y="209211"/>
                  <a:pt x="358216" y="201439"/>
                  <a:pt x="358216" y="192295"/>
                </a:cubicBezTo>
                <a:cubicBezTo>
                  <a:pt x="358216" y="183151"/>
                  <a:pt x="361417" y="175379"/>
                  <a:pt x="367817" y="168978"/>
                </a:cubicBezTo>
                <a:cubicBezTo>
                  <a:pt x="374218" y="162577"/>
                  <a:pt x="382295" y="159377"/>
                  <a:pt x="392049" y="159377"/>
                </a:cubicBezTo>
                <a:lnTo>
                  <a:pt x="475259" y="159377"/>
                </a:lnTo>
                <a:lnTo>
                  <a:pt x="476174" y="127373"/>
                </a:lnTo>
                <a:lnTo>
                  <a:pt x="332613" y="126458"/>
                </a:lnTo>
                <a:cubicBezTo>
                  <a:pt x="323469" y="126458"/>
                  <a:pt x="315697" y="123258"/>
                  <a:pt x="309296" y="116857"/>
                </a:cubicBezTo>
                <a:cubicBezTo>
                  <a:pt x="302895" y="110456"/>
                  <a:pt x="299695" y="102684"/>
                  <a:pt x="299695" y="93540"/>
                </a:cubicBezTo>
                <a:cubicBezTo>
                  <a:pt x="299695" y="84396"/>
                  <a:pt x="303047" y="76319"/>
                  <a:pt x="309753" y="69308"/>
                </a:cubicBezTo>
                <a:cubicBezTo>
                  <a:pt x="316459" y="62298"/>
                  <a:pt x="324383" y="59402"/>
                  <a:pt x="333527" y="60621"/>
                </a:cubicBezTo>
                <a:lnTo>
                  <a:pt x="477088" y="60621"/>
                </a:lnTo>
                <a:lnTo>
                  <a:pt x="478003" y="33189"/>
                </a:lnTo>
                <a:cubicBezTo>
                  <a:pt x="478003" y="24045"/>
                  <a:pt x="481355" y="15968"/>
                  <a:pt x="488061" y="8958"/>
                </a:cubicBezTo>
                <a:cubicBezTo>
                  <a:pt x="494767" y="1947"/>
                  <a:pt x="502691" y="-948"/>
                  <a:pt x="511835" y="271"/>
                </a:cubicBezTo>
                <a:close/>
              </a:path>
            </a:pathLst>
          </a:custGeom>
          <a:solidFill>
            <a:srgbClr val="96D7DD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6" name="任意多边形 25"/>
          <p:cNvSpPr/>
          <p:nvPr/>
        </p:nvSpPr>
        <p:spPr>
          <a:xfrm>
            <a:off x="4668753" y="3588591"/>
            <a:ext cx="5857567" cy="633984"/>
          </a:xfrm>
          <a:custGeom>
            <a:avLst/>
            <a:gdLst/>
            <a:ahLst/>
            <a:cxnLst/>
            <a:rect l="l" t="t" r="r" b="b"/>
            <a:pathLst>
              <a:path w="5857567" h="633984">
                <a:moveTo>
                  <a:pt x="5684592" y="502920"/>
                </a:moveTo>
                <a:cubicBezTo>
                  <a:pt x="5697292" y="502920"/>
                  <a:pt x="5707961" y="506730"/>
                  <a:pt x="5716597" y="514350"/>
                </a:cubicBezTo>
                <a:cubicBezTo>
                  <a:pt x="5725233" y="521970"/>
                  <a:pt x="5729551" y="532384"/>
                  <a:pt x="5729551" y="545592"/>
                </a:cubicBezTo>
                <a:cubicBezTo>
                  <a:pt x="5729551" y="557276"/>
                  <a:pt x="5725233" y="567182"/>
                  <a:pt x="5716597" y="575310"/>
                </a:cubicBezTo>
                <a:cubicBezTo>
                  <a:pt x="5707961" y="583438"/>
                  <a:pt x="5697292" y="587502"/>
                  <a:pt x="5684592" y="587502"/>
                </a:cubicBezTo>
                <a:cubicBezTo>
                  <a:pt x="5671893" y="587502"/>
                  <a:pt x="5661225" y="583438"/>
                  <a:pt x="5652588" y="575310"/>
                </a:cubicBezTo>
                <a:cubicBezTo>
                  <a:pt x="5643952" y="567182"/>
                  <a:pt x="5639635" y="557276"/>
                  <a:pt x="5639635" y="545592"/>
                </a:cubicBezTo>
                <a:cubicBezTo>
                  <a:pt x="5639635" y="532384"/>
                  <a:pt x="5643952" y="521970"/>
                  <a:pt x="5652588" y="514350"/>
                </a:cubicBezTo>
                <a:cubicBezTo>
                  <a:pt x="5661225" y="506730"/>
                  <a:pt x="5671893" y="502920"/>
                  <a:pt x="5684592" y="502920"/>
                </a:cubicBezTo>
                <a:close/>
                <a:moveTo>
                  <a:pt x="1083637" y="460248"/>
                </a:moveTo>
                <a:lnTo>
                  <a:pt x="1084399" y="460248"/>
                </a:lnTo>
                <a:lnTo>
                  <a:pt x="1217749" y="464820"/>
                </a:lnTo>
                <a:cubicBezTo>
                  <a:pt x="1225369" y="464820"/>
                  <a:pt x="1231846" y="467614"/>
                  <a:pt x="1237180" y="473202"/>
                </a:cubicBezTo>
                <a:cubicBezTo>
                  <a:pt x="1242514" y="478790"/>
                  <a:pt x="1244927" y="485394"/>
                  <a:pt x="1244419" y="493014"/>
                </a:cubicBezTo>
                <a:cubicBezTo>
                  <a:pt x="1244419" y="500634"/>
                  <a:pt x="1241752" y="506984"/>
                  <a:pt x="1236418" y="512064"/>
                </a:cubicBezTo>
                <a:cubicBezTo>
                  <a:pt x="1231084" y="517144"/>
                  <a:pt x="1224607" y="519684"/>
                  <a:pt x="1216987" y="519684"/>
                </a:cubicBezTo>
                <a:lnTo>
                  <a:pt x="1216225" y="519684"/>
                </a:lnTo>
                <a:lnTo>
                  <a:pt x="1082113" y="515874"/>
                </a:lnTo>
                <a:cubicBezTo>
                  <a:pt x="1074493" y="515366"/>
                  <a:pt x="1068143" y="512445"/>
                  <a:pt x="1063063" y="507111"/>
                </a:cubicBezTo>
                <a:cubicBezTo>
                  <a:pt x="1057983" y="501777"/>
                  <a:pt x="1055443" y="495300"/>
                  <a:pt x="1055443" y="487680"/>
                </a:cubicBezTo>
                <a:cubicBezTo>
                  <a:pt x="1055951" y="480060"/>
                  <a:pt x="1058872" y="473583"/>
                  <a:pt x="1064206" y="468249"/>
                </a:cubicBezTo>
                <a:cubicBezTo>
                  <a:pt x="1069540" y="462915"/>
                  <a:pt x="1076017" y="460248"/>
                  <a:pt x="1083637" y="460248"/>
                </a:cubicBezTo>
                <a:close/>
                <a:moveTo>
                  <a:pt x="5080326" y="404622"/>
                </a:moveTo>
                <a:cubicBezTo>
                  <a:pt x="5087439" y="404622"/>
                  <a:pt x="5093916" y="407162"/>
                  <a:pt x="5099758" y="412242"/>
                </a:cubicBezTo>
                <a:cubicBezTo>
                  <a:pt x="5105600" y="417322"/>
                  <a:pt x="5108520" y="423672"/>
                  <a:pt x="5108520" y="431292"/>
                </a:cubicBezTo>
                <a:cubicBezTo>
                  <a:pt x="5109029" y="438912"/>
                  <a:pt x="5106616" y="445516"/>
                  <a:pt x="5101282" y="451104"/>
                </a:cubicBezTo>
                <a:cubicBezTo>
                  <a:pt x="5095948" y="456692"/>
                  <a:pt x="5089470" y="459740"/>
                  <a:pt x="5081851" y="460248"/>
                </a:cubicBezTo>
                <a:lnTo>
                  <a:pt x="4845631" y="469392"/>
                </a:lnTo>
                <a:lnTo>
                  <a:pt x="4844106" y="469392"/>
                </a:lnTo>
                <a:cubicBezTo>
                  <a:pt x="4836995" y="469392"/>
                  <a:pt x="4830772" y="466725"/>
                  <a:pt x="4825438" y="461391"/>
                </a:cubicBezTo>
                <a:cubicBezTo>
                  <a:pt x="4820104" y="456057"/>
                  <a:pt x="4817182" y="449834"/>
                  <a:pt x="4816675" y="442722"/>
                </a:cubicBezTo>
                <a:cubicBezTo>
                  <a:pt x="4816167" y="435102"/>
                  <a:pt x="4818580" y="428498"/>
                  <a:pt x="4823914" y="422910"/>
                </a:cubicBezTo>
                <a:cubicBezTo>
                  <a:pt x="4829248" y="417322"/>
                  <a:pt x="4835725" y="414274"/>
                  <a:pt x="4843345" y="413766"/>
                </a:cubicBezTo>
                <a:close/>
                <a:moveTo>
                  <a:pt x="595957" y="397097"/>
                </a:moveTo>
                <a:cubicBezTo>
                  <a:pt x="599513" y="397542"/>
                  <a:pt x="603069" y="398780"/>
                  <a:pt x="606625" y="400812"/>
                </a:cubicBezTo>
                <a:lnTo>
                  <a:pt x="683587" y="441960"/>
                </a:lnTo>
                <a:cubicBezTo>
                  <a:pt x="690191" y="446024"/>
                  <a:pt x="694636" y="451612"/>
                  <a:pt x="696922" y="458724"/>
                </a:cubicBezTo>
                <a:cubicBezTo>
                  <a:pt x="699208" y="465836"/>
                  <a:pt x="698319" y="472948"/>
                  <a:pt x="694255" y="480060"/>
                </a:cubicBezTo>
                <a:cubicBezTo>
                  <a:pt x="689175" y="489712"/>
                  <a:pt x="681047" y="494538"/>
                  <a:pt x="669871" y="494538"/>
                </a:cubicBezTo>
                <a:cubicBezTo>
                  <a:pt x="666315" y="494538"/>
                  <a:pt x="661997" y="493268"/>
                  <a:pt x="656917" y="490728"/>
                </a:cubicBezTo>
                <a:lnTo>
                  <a:pt x="579955" y="449580"/>
                </a:lnTo>
                <a:cubicBezTo>
                  <a:pt x="573351" y="445516"/>
                  <a:pt x="568906" y="439928"/>
                  <a:pt x="566620" y="432816"/>
                </a:cubicBezTo>
                <a:cubicBezTo>
                  <a:pt x="564334" y="425704"/>
                  <a:pt x="565223" y="418592"/>
                  <a:pt x="569287" y="411480"/>
                </a:cubicBezTo>
                <a:cubicBezTo>
                  <a:pt x="572843" y="404876"/>
                  <a:pt x="578177" y="400431"/>
                  <a:pt x="585289" y="398145"/>
                </a:cubicBezTo>
                <a:cubicBezTo>
                  <a:pt x="588845" y="397002"/>
                  <a:pt x="592401" y="396653"/>
                  <a:pt x="595957" y="397097"/>
                </a:cubicBezTo>
                <a:close/>
                <a:moveTo>
                  <a:pt x="4339378" y="392240"/>
                </a:moveTo>
                <a:cubicBezTo>
                  <a:pt x="4342870" y="392875"/>
                  <a:pt x="4346267" y="394208"/>
                  <a:pt x="4349569" y="396240"/>
                </a:cubicBezTo>
                <a:lnTo>
                  <a:pt x="4428817" y="449580"/>
                </a:lnTo>
                <a:cubicBezTo>
                  <a:pt x="4435421" y="453644"/>
                  <a:pt x="4439358" y="459486"/>
                  <a:pt x="4440628" y="467106"/>
                </a:cubicBezTo>
                <a:cubicBezTo>
                  <a:pt x="4441898" y="474726"/>
                  <a:pt x="4440501" y="481838"/>
                  <a:pt x="4436437" y="488442"/>
                </a:cubicBezTo>
                <a:cubicBezTo>
                  <a:pt x="4430849" y="496570"/>
                  <a:pt x="4423229" y="500634"/>
                  <a:pt x="4413577" y="500634"/>
                </a:cubicBezTo>
                <a:cubicBezTo>
                  <a:pt x="4407989" y="500634"/>
                  <a:pt x="4402655" y="499110"/>
                  <a:pt x="4397575" y="496062"/>
                </a:cubicBezTo>
                <a:lnTo>
                  <a:pt x="4319089" y="442722"/>
                </a:lnTo>
                <a:cubicBezTo>
                  <a:pt x="4312486" y="438658"/>
                  <a:pt x="4308421" y="432816"/>
                  <a:pt x="4306897" y="425196"/>
                </a:cubicBezTo>
                <a:cubicBezTo>
                  <a:pt x="4305373" y="417576"/>
                  <a:pt x="4306643" y="410464"/>
                  <a:pt x="4310707" y="403860"/>
                </a:cubicBezTo>
                <a:cubicBezTo>
                  <a:pt x="4315279" y="397764"/>
                  <a:pt x="4321248" y="393954"/>
                  <a:pt x="4328614" y="392430"/>
                </a:cubicBezTo>
                <a:cubicBezTo>
                  <a:pt x="4332297" y="391668"/>
                  <a:pt x="4335885" y="391605"/>
                  <a:pt x="4339378" y="392240"/>
                </a:cubicBezTo>
                <a:close/>
                <a:moveTo>
                  <a:pt x="329352" y="375666"/>
                </a:moveTo>
                <a:cubicBezTo>
                  <a:pt x="332845" y="375920"/>
                  <a:pt x="336369" y="376936"/>
                  <a:pt x="339925" y="378714"/>
                </a:cubicBezTo>
                <a:cubicBezTo>
                  <a:pt x="347037" y="382270"/>
                  <a:pt x="351863" y="387604"/>
                  <a:pt x="354403" y="394716"/>
                </a:cubicBezTo>
                <a:cubicBezTo>
                  <a:pt x="356943" y="401828"/>
                  <a:pt x="356435" y="408940"/>
                  <a:pt x="352879" y="416052"/>
                </a:cubicBezTo>
                <a:lnTo>
                  <a:pt x="295729" y="531114"/>
                </a:lnTo>
                <a:cubicBezTo>
                  <a:pt x="293189" y="536194"/>
                  <a:pt x="289760" y="540004"/>
                  <a:pt x="285442" y="542544"/>
                </a:cubicBezTo>
                <a:cubicBezTo>
                  <a:pt x="281124" y="545084"/>
                  <a:pt x="276425" y="546354"/>
                  <a:pt x="271345" y="546354"/>
                </a:cubicBezTo>
                <a:cubicBezTo>
                  <a:pt x="266773" y="546354"/>
                  <a:pt x="262709" y="545592"/>
                  <a:pt x="259153" y="544068"/>
                </a:cubicBezTo>
                <a:cubicBezTo>
                  <a:pt x="252041" y="540512"/>
                  <a:pt x="247215" y="535178"/>
                  <a:pt x="244675" y="528066"/>
                </a:cubicBezTo>
                <a:cubicBezTo>
                  <a:pt x="242135" y="520954"/>
                  <a:pt x="242643" y="513842"/>
                  <a:pt x="246199" y="506730"/>
                </a:cubicBezTo>
                <a:lnTo>
                  <a:pt x="303349" y="391668"/>
                </a:lnTo>
                <a:cubicBezTo>
                  <a:pt x="306905" y="384556"/>
                  <a:pt x="312112" y="379730"/>
                  <a:pt x="318970" y="377190"/>
                </a:cubicBezTo>
                <a:cubicBezTo>
                  <a:pt x="322399" y="375920"/>
                  <a:pt x="325860" y="375412"/>
                  <a:pt x="329352" y="375666"/>
                </a:cubicBezTo>
                <a:close/>
                <a:moveTo>
                  <a:pt x="1085161" y="350520"/>
                </a:moveTo>
                <a:lnTo>
                  <a:pt x="1195651" y="352806"/>
                </a:lnTo>
                <a:cubicBezTo>
                  <a:pt x="1203271" y="352806"/>
                  <a:pt x="1209748" y="355600"/>
                  <a:pt x="1215082" y="361188"/>
                </a:cubicBezTo>
                <a:cubicBezTo>
                  <a:pt x="1220416" y="366776"/>
                  <a:pt x="1222829" y="373380"/>
                  <a:pt x="1222321" y="381000"/>
                </a:cubicBezTo>
                <a:cubicBezTo>
                  <a:pt x="1222321" y="388620"/>
                  <a:pt x="1219654" y="395097"/>
                  <a:pt x="1214320" y="400431"/>
                </a:cubicBezTo>
                <a:cubicBezTo>
                  <a:pt x="1208986" y="405765"/>
                  <a:pt x="1202509" y="408432"/>
                  <a:pt x="1194889" y="408432"/>
                </a:cubicBezTo>
                <a:lnTo>
                  <a:pt x="1194127" y="408432"/>
                </a:lnTo>
                <a:lnTo>
                  <a:pt x="1084399" y="406146"/>
                </a:lnTo>
                <a:cubicBezTo>
                  <a:pt x="1076779" y="405638"/>
                  <a:pt x="1070302" y="402717"/>
                  <a:pt x="1064968" y="397383"/>
                </a:cubicBezTo>
                <a:cubicBezTo>
                  <a:pt x="1059634" y="392049"/>
                  <a:pt x="1056967" y="385572"/>
                  <a:pt x="1056967" y="377952"/>
                </a:cubicBezTo>
                <a:cubicBezTo>
                  <a:pt x="1057475" y="370332"/>
                  <a:pt x="1060396" y="363855"/>
                  <a:pt x="1065730" y="358521"/>
                </a:cubicBezTo>
                <a:cubicBezTo>
                  <a:pt x="1071064" y="353187"/>
                  <a:pt x="1077541" y="350520"/>
                  <a:pt x="1085161" y="350520"/>
                </a:cubicBezTo>
                <a:close/>
                <a:moveTo>
                  <a:pt x="2839285" y="350425"/>
                </a:moveTo>
                <a:cubicBezTo>
                  <a:pt x="2842841" y="350361"/>
                  <a:pt x="2846397" y="351028"/>
                  <a:pt x="2849953" y="352425"/>
                </a:cubicBezTo>
                <a:cubicBezTo>
                  <a:pt x="2857065" y="355219"/>
                  <a:pt x="2862145" y="360172"/>
                  <a:pt x="2865193" y="367284"/>
                </a:cubicBezTo>
                <a:lnTo>
                  <a:pt x="2941393" y="541782"/>
                </a:lnTo>
                <a:cubicBezTo>
                  <a:pt x="2944441" y="548894"/>
                  <a:pt x="2944568" y="555879"/>
                  <a:pt x="2941774" y="562737"/>
                </a:cubicBezTo>
                <a:cubicBezTo>
                  <a:pt x="2938980" y="569595"/>
                  <a:pt x="2934027" y="574548"/>
                  <a:pt x="2926915" y="577596"/>
                </a:cubicBezTo>
                <a:cubicBezTo>
                  <a:pt x="2922851" y="579120"/>
                  <a:pt x="2919295" y="579882"/>
                  <a:pt x="2916247" y="579882"/>
                </a:cubicBezTo>
                <a:cubicBezTo>
                  <a:pt x="2904563" y="579882"/>
                  <a:pt x="2896181" y="574548"/>
                  <a:pt x="2891101" y="563880"/>
                </a:cubicBezTo>
                <a:lnTo>
                  <a:pt x="2814901" y="389382"/>
                </a:lnTo>
                <a:cubicBezTo>
                  <a:pt x="2811853" y="382270"/>
                  <a:pt x="2811599" y="375158"/>
                  <a:pt x="2814139" y="368046"/>
                </a:cubicBezTo>
                <a:cubicBezTo>
                  <a:pt x="2816679" y="360934"/>
                  <a:pt x="2821505" y="355854"/>
                  <a:pt x="2828617" y="352806"/>
                </a:cubicBezTo>
                <a:cubicBezTo>
                  <a:pt x="2832173" y="351282"/>
                  <a:pt x="2835729" y="350488"/>
                  <a:pt x="2839285" y="350425"/>
                </a:cubicBezTo>
                <a:close/>
                <a:moveTo>
                  <a:pt x="4092775" y="278892"/>
                </a:moveTo>
                <a:cubicBezTo>
                  <a:pt x="4100903" y="277876"/>
                  <a:pt x="4107761" y="279908"/>
                  <a:pt x="4113349" y="284988"/>
                </a:cubicBezTo>
                <a:cubicBezTo>
                  <a:pt x="4118938" y="290068"/>
                  <a:pt x="4121986" y="296418"/>
                  <a:pt x="4122493" y="304038"/>
                </a:cubicBezTo>
                <a:cubicBezTo>
                  <a:pt x="4123509" y="311658"/>
                  <a:pt x="4121477" y="318389"/>
                  <a:pt x="4116397" y="324231"/>
                </a:cubicBezTo>
                <a:cubicBezTo>
                  <a:pt x="4111317" y="330073"/>
                  <a:pt x="4104967" y="333248"/>
                  <a:pt x="4097347" y="333756"/>
                </a:cubicBezTo>
                <a:lnTo>
                  <a:pt x="4033339" y="339090"/>
                </a:lnTo>
                <a:cubicBezTo>
                  <a:pt x="4033339" y="340106"/>
                  <a:pt x="4033466" y="340868"/>
                  <a:pt x="4033720" y="341376"/>
                </a:cubicBezTo>
                <a:cubicBezTo>
                  <a:pt x="4033974" y="341884"/>
                  <a:pt x="4034101" y="342646"/>
                  <a:pt x="4034101" y="343662"/>
                </a:cubicBezTo>
                <a:lnTo>
                  <a:pt x="4034863" y="395478"/>
                </a:lnTo>
                <a:lnTo>
                  <a:pt x="4095061" y="387096"/>
                </a:lnTo>
                <a:cubicBezTo>
                  <a:pt x="4102173" y="386080"/>
                  <a:pt x="4108904" y="387985"/>
                  <a:pt x="4115254" y="392811"/>
                </a:cubicBezTo>
                <a:cubicBezTo>
                  <a:pt x="4121604" y="397637"/>
                  <a:pt x="4125287" y="403606"/>
                  <a:pt x="4126303" y="410718"/>
                </a:cubicBezTo>
                <a:cubicBezTo>
                  <a:pt x="4127320" y="418338"/>
                  <a:pt x="4125541" y="425196"/>
                  <a:pt x="4120969" y="431292"/>
                </a:cubicBezTo>
                <a:cubicBezTo>
                  <a:pt x="4116397" y="437388"/>
                  <a:pt x="4110301" y="440944"/>
                  <a:pt x="4102681" y="441960"/>
                </a:cubicBezTo>
                <a:lnTo>
                  <a:pt x="4035625" y="451866"/>
                </a:lnTo>
                <a:lnTo>
                  <a:pt x="4035625" y="485394"/>
                </a:lnTo>
                <a:cubicBezTo>
                  <a:pt x="4035625" y="492506"/>
                  <a:pt x="4033085" y="499110"/>
                  <a:pt x="4028005" y="505206"/>
                </a:cubicBezTo>
                <a:lnTo>
                  <a:pt x="4241365" y="550164"/>
                </a:lnTo>
                <a:cubicBezTo>
                  <a:pt x="4248985" y="552196"/>
                  <a:pt x="4254827" y="556387"/>
                  <a:pt x="4258891" y="562737"/>
                </a:cubicBezTo>
                <a:cubicBezTo>
                  <a:pt x="4262955" y="569087"/>
                  <a:pt x="4264225" y="576072"/>
                  <a:pt x="4262701" y="583692"/>
                </a:cubicBezTo>
                <a:cubicBezTo>
                  <a:pt x="4261685" y="590296"/>
                  <a:pt x="4258510" y="595503"/>
                  <a:pt x="4253176" y="599313"/>
                </a:cubicBezTo>
                <a:cubicBezTo>
                  <a:pt x="4247842" y="603123"/>
                  <a:pt x="4242127" y="605028"/>
                  <a:pt x="4236031" y="605028"/>
                </a:cubicBezTo>
                <a:lnTo>
                  <a:pt x="4229935" y="605028"/>
                </a:lnTo>
                <a:lnTo>
                  <a:pt x="3931993" y="541020"/>
                </a:lnTo>
                <a:cubicBezTo>
                  <a:pt x="3930977" y="541020"/>
                  <a:pt x="3929961" y="540766"/>
                  <a:pt x="3928945" y="540258"/>
                </a:cubicBezTo>
                <a:cubicBezTo>
                  <a:pt x="3927929" y="539750"/>
                  <a:pt x="3926913" y="539242"/>
                  <a:pt x="3925897" y="538734"/>
                </a:cubicBezTo>
                <a:lnTo>
                  <a:pt x="3920563" y="571500"/>
                </a:lnTo>
                <a:cubicBezTo>
                  <a:pt x="3919547" y="578612"/>
                  <a:pt x="3916499" y="584327"/>
                  <a:pt x="3911419" y="588645"/>
                </a:cubicBezTo>
                <a:cubicBezTo>
                  <a:pt x="3906339" y="592963"/>
                  <a:pt x="3900243" y="595122"/>
                  <a:pt x="3893131" y="595122"/>
                </a:cubicBezTo>
                <a:cubicBezTo>
                  <a:pt x="3891099" y="595122"/>
                  <a:pt x="3889575" y="594868"/>
                  <a:pt x="3888559" y="594360"/>
                </a:cubicBezTo>
                <a:cubicBezTo>
                  <a:pt x="3880939" y="593344"/>
                  <a:pt x="3874970" y="589788"/>
                  <a:pt x="3870652" y="583692"/>
                </a:cubicBezTo>
                <a:cubicBezTo>
                  <a:pt x="3866334" y="577596"/>
                  <a:pt x="3864683" y="570738"/>
                  <a:pt x="3865699" y="563118"/>
                </a:cubicBezTo>
                <a:lnTo>
                  <a:pt x="3887797" y="422148"/>
                </a:lnTo>
                <a:cubicBezTo>
                  <a:pt x="3889321" y="414528"/>
                  <a:pt x="3893131" y="408432"/>
                  <a:pt x="3899227" y="403860"/>
                </a:cubicBezTo>
                <a:cubicBezTo>
                  <a:pt x="3905323" y="399288"/>
                  <a:pt x="3912181" y="397510"/>
                  <a:pt x="3919801" y="398526"/>
                </a:cubicBezTo>
                <a:cubicBezTo>
                  <a:pt x="3927421" y="399542"/>
                  <a:pt x="3933390" y="403225"/>
                  <a:pt x="3937708" y="409575"/>
                </a:cubicBezTo>
                <a:cubicBezTo>
                  <a:pt x="3942026" y="415925"/>
                  <a:pt x="3943677" y="422910"/>
                  <a:pt x="3942661" y="430530"/>
                </a:cubicBezTo>
                <a:lnTo>
                  <a:pt x="3933517" y="486918"/>
                </a:lnTo>
                <a:cubicBezTo>
                  <a:pt x="3935549" y="486918"/>
                  <a:pt x="3937327" y="486791"/>
                  <a:pt x="3938851" y="486537"/>
                </a:cubicBezTo>
                <a:cubicBezTo>
                  <a:pt x="3940375" y="486283"/>
                  <a:pt x="3941899" y="486410"/>
                  <a:pt x="3943423" y="486918"/>
                </a:cubicBezTo>
                <a:lnTo>
                  <a:pt x="3982285" y="495300"/>
                </a:lnTo>
                <a:lnTo>
                  <a:pt x="3979999" y="486156"/>
                </a:lnTo>
                <a:lnTo>
                  <a:pt x="3979237" y="344424"/>
                </a:lnTo>
                <a:lnTo>
                  <a:pt x="3979237" y="343662"/>
                </a:lnTo>
                <a:lnTo>
                  <a:pt x="3877129" y="351282"/>
                </a:lnTo>
                <a:lnTo>
                  <a:pt x="3874843" y="351282"/>
                </a:lnTo>
                <a:cubicBezTo>
                  <a:pt x="3867731" y="351282"/>
                  <a:pt x="3861635" y="348869"/>
                  <a:pt x="3856555" y="344043"/>
                </a:cubicBezTo>
                <a:cubicBezTo>
                  <a:pt x="3851475" y="339217"/>
                  <a:pt x="3848427" y="333248"/>
                  <a:pt x="3847411" y="326136"/>
                </a:cubicBezTo>
                <a:cubicBezTo>
                  <a:pt x="3846903" y="318516"/>
                  <a:pt x="3849189" y="311785"/>
                  <a:pt x="3854269" y="305943"/>
                </a:cubicBezTo>
                <a:cubicBezTo>
                  <a:pt x="3859349" y="300101"/>
                  <a:pt x="3865699" y="296926"/>
                  <a:pt x="3873319" y="296418"/>
                </a:cubicBezTo>
                <a:close/>
                <a:moveTo>
                  <a:pt x="442795" y="270224"/>
                </a:moveTo>
                <a:cubicBezTo>
                  <a:pt x="446351" y="270288"/>
                  <a:pt x="449907" y="271018"/>
                  <a:pt x="453463" y="272415"/>
                </a:cubicBezTo>
                <a:cubicBezTo>
                  <a:pt x="460575" y="275209"/>
                  <a:pt x="465655" y="280162"/>
                  <a:pt x="468703" y="287274"/>
                </a:cubicBezTo>
                <a:cubicBezTo>
                  <a:pt x="470227" y="290322"/>
                  <a:pt x="473021" y="297307"/>
                  <a:pt x="477085" y="308229"/>
                </a:cubicBezTo>
                <a:cubicBezTo>
                  <a:pt x="481149" y="319151"/>
                  <a:pt x="485975" y="332486"/>
                  <a:pt x="491563" y="348234"/>
                </a:cubicBezTo>
                <a:cubicBezTo>
                  <a:pt x="497151" y="363982"/>
                  <a:pt x="502612" y="381381"/>
                  <a:pt x="507946" y="400431"/>
                </a:cubicBezTo>
                <a:cubicBezTo>
                  <a:pt x="513280" y="419481"/>
                  <a:pt x="517852" y="438912"/>
                  <a:pt x="521662" y="458724"/>
                </a:cubicBezTo>
                <a:cubicBezTo>
                  <a:pt x="525472" y="478536"/>
                  <a:pt x="527758" y="498094"/>
                  <a:pt x="528520" y="517398"/>
                </a:cubicBezTo>
                <a:cubicBezTo>
                  <a:pt x="529282" y="536702"/>
                  <a:pt x="527885" y="554228"/>
                  <a:pt x="524329" y="569976"/>
                </a:cubicBezTo>
                <a:cubicBezTo>
                  <a:pt x="519757" y="591820"/>
                  <a:pt x="503501" y="607822"/>
                  <a:pt x="475561" y="617982"/>
                </a:cubicBezTo>
                <a:cubicBezTo>
                  <a:pt x="466925" y="621030"/>
                  <a:pt x="457654" y="623443"/>
                  <a:pt x="447748" y="625221"/>
                </a:cubicBezTo>
                <a:cubicBezTo>
                  <a:pt x="437842" y="626999"/>
                  <a:pt x="427301" y="627888"/>
                  <a:pt x="416125" y="627888"/>
                </a:cubicBezTo>
                <a:cubicBezTo>
                  <a:pt x="400885" y="627888"/>
                  <a:pt x="385772" y="626110"/>
                  <a:pt x="370786" y="622554"/>
                </a:cubicBezTo>
                <a:cubicBezTo>
                  <a:pt x="355800" y="618998"/>
                  <a:pt x="342465" y="612902"/>
                  <a:pt x="330781" y="604266"/>
                </a:cubicBezTo>
                <a:cubicBezTo>
                  <a:pt x="324685" y="600202"/>
                  <a:pt x="321002" y="594360"/>
                  <a:pt x="319732" y="586740"/>
                </a:cubicBezTo>
                <a:cubicBezTo>
                  <a:pt x="318462" y="579120"/>
                  <a:pt x="320113" y="572262"/>
                  <a:pt x="324685" y="566166"/>
                </a:cubicBezTo>
                <a:cubicBezTo>
                  <a:pt x="328749" y="559562"/>
                  <a:pt x="334591" y="555625"/>
                  <a:pt x="342211" y="554355"/>
                </a:cubicBezTo>
                <a:cubicBezTo>
                  <a:pt x="349831" y="553085"/>
                  <a:pt x="356689" y="554736"/>
                  <a:pt x="362785" y="559308"/>
                </a:cubicBezTo>
                <a:cubicBezTo>
                  <a:pt x="371929" y="565912"/>
                  <a:pt x="384883" y="570103"/>
                  <a:pt x="401647" y="571881"/>
                </a:cubicBezTo>
                <a:cubicBezTo>
                  <a:pt x="418411" y="573659"/>
                  <a:pt x="434159" y="572516"/>
                  <a:pt x="448891" y="568452"/>
                </a:cubicBezTo>
                <a:cubicBezTo>
                  <a:pt x="457019" y="565912"/>
                  <a:pt x="462607" y="563626"/>
                  <a:pt x="465655" y="561594"/>
                </a:cubicBezTo>
                <a:cubicBezTo>
                  <a:pt x="468703" y="559562"/>
                  <a:pt x="470481" y="558038"/>
                  <a:pt x="470989" y="557022"/>
                </a:cubicBezTo>
                <a:cubicBezTo>
                  <a:pt x="474545" y="540766"/>
                  <a:pt x="474799" y="520954"/>
                  <a:pt x="471751" y="497586"/>
                </a:cubicBezTo>
                <a:cubicBezTo>
                  <a:pt x="468703" y="474218"/>
                  <a:pt x="464004" y="450469"/>
                  <a:pt x="457654" y="426339"/>
                </a:cubicBezTo>
                <a:cubicBezTo>
                  <a:pt x="451304" y="402209"/>
                  <a:pt x="444319" y="379476"/>
                  <a:pt x="436699" y="358140"/>
                </a:cubicBezTo>
                <a:cubicBezTo>
                  <a:pt x="429079" y="336804"/>
                  <a:pt x="422729" y="320294"/>
                  <a:pt x="417649" y="308610"/>
                </a:cubicBezTo>
                <a:cubicBezTo>
                  <a:pt x="414601" y="301498"/>
                  <a:pt x="414474" y="294386"/>
                  <a:pt x="417268" y="287274"/>
                </a:cubicBezTo>
                <a:cubicBezTo>
                  <a:pt x="420062" y="280162"/>
                  <a:pt x="425015" y="275082"/>
                  <a:pt x="432127" y="272034"/>
                </a:cubicBezTo>
                <a:cubicBezTo>
                  <a:pt x="435683" y="270764"/>
                  <a:pt x="439239" y="270161"/>
                  <a:pt x="442795" y="270224"/>
                </a:cubicBezTo>
                <a:close/>
                <a:moveTo>
                  <a:pt x="1685617" y="262128"/>
                </a:moveTo>
                <a:cubicBezTo>
                  <a:pt x="1692729" y="261112"/>
                  <a:pt x="1699333" y="262890"/>
                  <a:pt x="1705429" y="267462"/>
                </a:cubicBezTo>
                <a:cubicBezTo>
                  <a:pt x="1711525" y="272034"/>
                  <a:pt x="1715081" y="278130"/>
                  <a:pt x="1716097" y="285750"/>
                </a:cubicBezTo>
                <a:lnTo>
                  <a:pt x="1738957" y="471678"/>
                </a:lnTo>
                <a:cubicBezTo>
                  <a:pt x="1739973" y="478790"/>
                  <a:pt x="1738195" y="485394"/>
                  <a:pt x="1733623" y="491490"/>
                </a:cubicBezTo>
                <a:cubicBezTo>
                  <a:pt x="1729051" y="497586"/>
                  <a:pt x="1722955" y="501142"/>
                  <a:pt x="1715335" y="502158"/>
                </a:cubicBezTo>
                <a:lnTo>
                  <a:pt x="1711525" y="502158"/>
                </a:lnTo>
                <a:cubicBezTo>
                  <a:pt x="1704413" y="502158"/>
                  <a:pt x="1698317" y="499999"/>
                  <a:pt x="1693237" y="495681"/>
                </a:cubicBezTo>
                <a:cubicBezTo>
                  <a:pt x="1688157" y="491363"/>
                  <a:pt x="1685109" y="485648"/>
                  <a:pt x="1684093" y="478536"/>
                </a:cubicBezTo>
                <a:lnTo>
                  <a:pt x="1661233" y="292608"/>
                </a:lnTo>
                <a:cubicBezTo>
                  <a:pt x="1660217" y="284988"/>
                  <a:pt x="1662122" y="278257"/>
                  <a:pt x="1666948" y="272415"/>
                </a:cubicBezTo>
                <a:cubicBezTo>
                  <a:pt x="1671774" y="266573"/>
                  <a:pt x="1677997" y="263144"/>
                  <a:pt x="1685617" y="262128"/>
                </a:cubicBezTo>
                <a:close/>
                <a:moveTo>
                  <a:pt x="3417643" y="259080"/>
                </a:moveTo>
                <a:cubicBezTo>
                  <a:pt x="3408499" y="259080"/>
                  <a:pt x="3399990" y="260858"/>
                  <a:pt x="3392116" y="264414"/>
                </a:cubicBezTo>
                <a:cubicBezTo>
                  <a:pt x="3384242" y="267970"/>
                  <a:pt x="3377257" y="272923"/>
                  <a:pt x="3371161" y="279273"/>
                </a:cubicBezTo>
                <a:cubicBezTo>
                  <a:pt x="3365065" y="285623"/>
                  <a:pt x="3360366" y="292989"/>
                  <a:pt x="3357064" y="301371"/>
                </a:cubicBezTo>
                <a:cubicBezTo>
                  <a:pt x="3353762" y="309753"/>
                  <a:pt x="3352111" y="318770"/>
                  <a:pt x="3352111" y="328422"/>
                </a:cubicBezTo>
                <a:cubicBezTo>
                  <a:pt x="3352111" y="338074"/>
                  <a:pt x="3353762" y="347091"/>
                  <a:pt x="3357064" y="355473"/>
                </a:cubicBezTo>
                <a:cubicBezTo>
                  <a:pt x="3360366" y="363855"/>
                  <a:pt x="3365065" y="371221"/>
                  <a:pt x="3371161" y="377571"/>
                </a:cubicBezTo>
                <a:cubicBezTo>
                  <a:pt x="3377257" y="383921"/>
                  <a:pt x="3384242" y="388874"/>
                  <a:pt x="3392116" y="392430"/>
                </a:cubicBezTo>
                <a:cubicBezTo>
                  <a:pt x="3399990" y="395986"/>
                  <a:pt x="3408499" y="397764"/>
                  <a:pt x="3417643" y="397764"/>
                </a:cubicBezTo>
                <a:cubicBezTo>
                  <a:pt x="3426787" y="397764"/>
                  <a:pt x="3435296" y="395986"/>
                  <a:pt x="3443170" y="392430"/>
                </a:cubicBezTo>
                <a:cubicBezTo>
                  <a:pt x="3451044" y="388874"/>
                  <a:pt x="3457902" y="383921"/>
                  <a:pt x="3463744" y="377571"/>
                </a:cubicBezTo>
                <a:cubicBezTo>
                  <a:pt x="3469586" y="371221"/>
                  <a:pt x="3474285" y="363855"/>
                  <a:pt x="3477841" y="355473"/>
                </a:cubicBezTo>
                <a:cubicBezTo>
                  <a:pt x="3481397" y="347091"/>
                  <a:pt x="3483175" y="338074"/>
                  <a:pt x="3483175" y="328422"/>
                </a:cubicBezTo>
                <a:cubicBezTo>
                  <a:pt x="3483175" y="318770"/>
                  <a:pt x="3481397" y="309753"/>
                  <a:pt x="3477841" y="301371"/>
                </a:cubicBezTo>
                <a:cubicBezTo>
                  <a:pt x="3474285" y="292989"/>
                  <a:pt x="3469586" y="285623"/>
                  <a:pt x="3463744" y="279273"/>
                </a:cubicBezTo>
                <a:cubicBezTo>
                  <a:pt x="3457902" y="272923"/>
                  <a:pt x="3451044" y="267970"/>
                  <a:pt x="3443170" y="264414"/>
                </a:cubicBezTo>
                <a:cubicBezTo>
                  <a:pt x="3435296" y="260858"/>
                  <a:pt x="3426787" y="259080"/>
                  <a:pt x="3417643" y="259080"/>
                </a:cubicBezTo>
                <a:close/>
                <a:moveTo>
                  <a:pt x="4316041" y="250603"/>
                </a:moveTo>
                <a:cubicBezTo>
                  <a:pt x="4319597" y="250412"/>
                  <a:pt x="4323153" y="250952"/>
                  <a:pt x="4326709" y="252222"/>
                </a:cubicBezTo>
                <a:cubicBezTo>
                  <a:pt x="4333821" y="254762"/>
                  <a:pt x="4339028" y="259461"/>
                  <a:pt x="4342330" y="266319"/>
                </a:cubicBezTo>
                <a:cubicBezTo>
                  <a:pt x="4345632" y="273177"/>
                  <a:pt x="4346013" y="280162"/>
                  <a:pt x="4343473" y="287274"/>
                </a:cubicBezTo>
                <a:lnTo>
                  <a:pt x="4260415" y="518160"/>
                </a:lnTo>
                <a:cubicBezTo>
                  <a:pt x="4258383" y="523748"/>
                  <a:pt x="4254954" y="528193"/>
                  <a:pt x="4250128" y="531495"/>
                </a:cubicBezTo>
                <a:cubicBezTo>
                  <a:pt x="4245302" y="534797"/>
                  <a:pt x="4240096" y="536448"/>
                  <a:pt x="4234507" y="536448"/>
                </a:cubicBezTo>
                <a:cubicBezTo>
                  <a:pt x="4230443" y="536448"/>
                  <a:pt x="4227395" y="535940"/>
                  <a:pt x="4225363" y="534924"/>
                </a:cubicBezTo>
                <a:cubicBezTo>
                  <a:pt x="4218251" y="532384"/>
                  <a:pt x="4213044" y="527685"/>
                  <a:pt x="4209742" y="520827"/>
                </a:cubicBezTo>
                <a:cubicBezTo>
                  <a:pt x="4206440" y="513969"/>
                  <a:pt x="4206059" y="506984"/>
                  <a:pt x="4208599" y="499872"/>
                </a:cubicBezTo>
                <a:lnTo>
                  <a:pt x="4290895" y="268986"/>
                </a:lnTo>
                <a:cubicBezTo>
                  <a:pt x="4293436" y="261874"/>
                  <a:pt x="4298261" y="256667"/>
                  <a:pt x="4305373" y="253365"/>
                </a:cubicBezTo>
                <a:cubicBezTo>
                  <a:pt x="4308929" y="251714"/>
                  <a:pt x="4312485" y="250793"/>
                  <a:pt x="4316041" y="250603"/>
                </a:cubicBezTo>
                <a:close/>
                <a:moveTo>
                  <a:pt x="1150693" y="236982"/>
                </a:moveTo>
                <a:cubicBezTo>
                  <a:pt x="1229433" y="234442"/>
                  <a:pt x="1288869" y="255778"/>
                  <a:pt x="1329001" y="300990"/>
                </a:cubicBezTo>
                <a:cubicBezTo>
                  <a:pt x="1372689" y="351282"/>
                  <a:pt x="1387421" y="423926"/>
                  <a:pt x="1373197" y="518922"/>
                </a:cubicBezTo>
                <a:cubicBezTo>
                  <a:pt x="1371165" y="533146"/>
                  <a:pt x="1366593" y="547878"/>
                  <a:pt x="1359481" y="563118"/>
                </a:cubicBezTo>
                <a:cubicBezTo>
                  <a:pt x="1352369" y="578358"/>
                  <a:pt x="1341701" y="591058"/>
                  <a:pt x="1327477" y="601218"/>
                </a:cubicBezTo>
                <a:cubicBezTo>
                  <a:pt x="1311729" y="612394"/>
                  <a:pt x="1293949" y="617982"/>
                  <a:pt x="1274137" y="617982"/>
                </a:cubicBezTo>
                <a:cubicBezTo>
                  <a:pt x="1266517" y="617982"/>
                  <a:pt x="1259405" y="617220"/>
                  <a:pt x="1252801" y="615696"/>
                </a:cubicBezTo>
                <a:cubicBezTo>
                  <a:pt x="1245181" y="614172"/>
                  <a:pt x="1239212" y="610235"/>
                  <a:pt x="1234894" y="603885"/>
                </a:cubicBezTo>
                <a:cubicBezTo>
                  <a:pt x="1230576" y="597535"/>
                  <a:pt x="1229179" y="590550"/>
                  <a:pt x="1230703" y="582930"/>
                </a:cubicBezTo>
                <a:cubicBezTo>
                  <a:pt x="1231719" y="575310"/>
                  <a:pt x="1235529" y="569468"/>
                  <a:pt x="1242133" y="565404"/>
                </a:cubicBezTo>
                <a:cubicBezTo>
                  <a:pt x="1248737" y="561340"/>
                  <a:pt x="1255595" y="559816"/>
                  <a:pt x="1262707" y="560832"/>
                </a:cubicBezTo>
                <a:cubicBezTo>
                  <a:pt x="1275915" y="563880"/>
                  <a:pt x="1286837" y="562102"/>
                  <a:pt x="1295473" y="555498"/>
                </a:cubicBezTo>
                <a:cubicBezTo>
                  <a:pt x="1302585" y="549910"/>
                  <a:pt x="1307919" y="542925"/>
                  <a:pt x="1311475" y="534543"/>
                </a:cubicBezTo>
                <a:cubicBezTo>
                  <a:pt x="1315031" y="526161"/>
                  <a:pt x="1317317" y="519430"/>
                  <a:pt x="1318333" y="514350"/>
                </a:cubicBezTo>
                <a:cubicBezTo>
                  <a:pt x="1330525" y="433070"/>
                  <a:pt x="1320111" y="374142"/>
                  <a:pt x="1287091" y="337566"/>
                </a:cubicBezTo>
                <a:cubicBezTo>
                  <a:pt x="1259659" y="306070"/>
                  <a:pt x="1214447" y="291084"/>
                  <a:pt x="1151455" y="292608"/>
                </a:cubicBezTo>
                <a:cubicBezTo>
                  <a:pt x="1102687" y="293116"/>
                  <a:pt x="1066873" y="308610"/>
                  <a:pt x="1044013" y="339090"/>
                </a:cubicBezTo>
                <a:cubicBezTo>
                  <a:pt x="1032329" y="354330"/>
                  <a:pt x="1024455" y="372237"/>
                  <a:pt x="1020391" y="392811"/>
                </a:cubicBezTo>
                <a:cubicBezTo>
                  <a:pt x="1016327" y="413385"/>
                  <a:pt x="1014295" y="433832"/>
                  <a:pt x="1014295" y="454152"/>
                </a:cubicBezTo>
                <a:cubicBezTo>
                  <a:pt x="1014295" y="474472"/>
                  <a:pt x="1015819" y="493522"/>
                  <a:pt x="1018867" y="511302"/>
                </a:cubicBezTo>
                <a:cubicBezTo>
                  <a:pt x="1021915" y="529082"/>
                  <a:pt x="1024709" y="542798"/>
                  <a:pt x="1027249" y="552450"/>
                </a:cubicBezTo>
                <a:cubicBezTo>
                  <a:pt x="1029281" y="559562"/>
                  <a:pt x="1028392" y="566420"/>
                  <a:pt x="1024582" y="573024"/>
                </a:cubicBezTo>
                <a:cubicBezTo>
                  <a:pt x="1020772" y="579628"/>
                  <a:pt x="1015057" y="583946"/>
                  <a:pt x="1007437" y="585978"/>
                </a:cubicBezTo>
                <a:cubicBezTo>
                  <a:pt x="1000325" y="588518"/>
                  <a:pt x="993467" y="587756"/>
                  <a:pt x="986863" y="583692"/>
                </a:cubicBezTo>
                <a:cubicBezTo>
                  <a:pt x="980259" y="579628"/>
                  <a:pt x="975941" y="574040"/>
                  <a:pt x="973909" y="566928"/>
                </a:cubicBezTo>
                <a:cubicBezTo>
                  <a:pt x="973401" y="565912"/>
                  <a:pt x="972131" y="560959"/>
                  <a:pt x="970099" y="552069"/>
                </a:cubicBezTo>
                <a:cubicBezTo>
                  <a:pt x="968067" y="543179"/>
                  <a:pt x="966035" y="531749"/>
                  <a:pt x="964003" y="517779"/>
                </a:cubicBezTo>
                <a:cubicBezTo>
                  <a:pt x="961971" y="503809"/>
                  <a:pt x="960447" y="487807"/>
                  <a:pt x="959431" y="469773"/>
                </a:cubicBezTo>
                <a:cubicBezTo>
                  <a:pt x="958415" y="451739"/>
                  <a:pt x="958923" y="433324"/>
                  <a:pt x="960955" y="414528"/>
                </a:cubicBezTo>
                <a:cubicBezTo>
                  <a:pt x="962987" y="395732"/>
                  <a:pt x="967051" y="376936"/>
                  <a:pt x="973147" y="358140"/>
                </a:cubicBezTo>
                <a:cubicBezTo>
                  <a:pt x="979243" y="339344"/>
                  <a:pt x="988133" y="322072"/>
                  <a:pt x="999817" y="306324"/>
                </a:cubicBezTo>
                <a:cubicBezTo>
                  <a:pt x="1032837" y="261620"/>
                  <a:pt x="1083129" y="238506"/>
                  <a:pt x="1150693" y="236982"/>
                </a:cubicBezTo>
                <a:close/>
                <a:moveTo>
                  <a:pt x="3417643" y="203454"/>
                </a:moveTo>
                <a:cubicBezTo>
                  <a:pt x="3434407" y="203454"/>
                  <a:pt x="3450028" y="206756"/>
                  <a:pt x="3464506" y="213360"/>
                </a:cubicBezTo>
                <a:cubicBezTo>
                  <a:pt x="3478984" y="219964"/>
                  <a:pt x="3491684" y="228854"/>
                  <a:pt x="3502606" y="240030"/>
                </a:cubicBezTo>
                <a:cubicBezTo>
                  <a:pt x="3513528" y="251206"/>
                  <a:pt x="3522164" y="264414"/>
                  <a:pt x="3528514" y="279654"/>
                </a:cubicBezTo>
                <a:cubicBezTo>
                  <a:pt x="3534864" y="294894"/>
                  <a:pt x="3538039" y="311150"/>
                  <a:pt x="3538039" y="328422"/>
                </a:cubicBezTo>
                <a:cubicBezTo>
                  <a:pt x="3538039" y="345694"/>
                  <a:pt x="3534864" y="361823"/>
                  <a:pt x="3528514" y="376809"/>
                </a:cubicBezTo>
                <a:cubicBezTo>
                  <a:pt x="3522164" y="391795"/>
                  <a:pt x="3513528" y="405003"/>
                  <a:pt x="3502606" y="416433"/>
                </a:cubicBezTo>
                <a:cubicBezTo>
                  <a:pt x="3491684" y="427863"/>
                  <a:pt x="3478984" y="436880"/>
                  <a:pt x="3464506" y="443484"/>
                </a:cubicBezTo>
                <a:cubicBezTo>
                  <a:pt x="3450028" y="450088"/>
                  <a:pt x="3434407" y="453390"/>
                  <a:pt x="3417643" y="453390"/>
                </a:cubicBezTo>
                <a:cubicBezTo>
                  <a:pt x="3400879" y="453390"/>
                  <a:pt x="3385131" y="450088"/>
                  <a:pt x="3370399" y="443484"/>
                </a:cubicBezTo>
                <a:cubicBezTo>
                  <a:pt x="3355667" y="436880"/>
                  <a:pt x="3342840" y="427863"/>
                  <a:pt x="3331918" y="416433"/>
                </a:cubicBezTo>
                <a:cubicBezTo>
                  <a:pt x="3320996" y="405003"/>
                  <a:pt x="3312360" y="391795"/>
                  <a:pt x="3306010" y="376809"/>
                </a:cubicBezTo>
                <a:cubicBezTo>
                  <a:pt x="3299660" y="361823"/>
                  <a:pt x="3296485" y="345694"/>
                  <a:pt x="3296485" y="328422"/>
                </a:cubicBezTo>
                <a:cubicBezTo>
                  <a:pt x="3296485" y="311150"/>
                  <a:pt x="3299660" y="294894"/>
                  <a:pt x="3306010" y="279654"/>
                </a:cubicBezTo>
                <a:cubicBezTo>
                  <a:pt x="3312360" y="264414"/>
                  <a:pt x="3320996" y="251206"/>
                  <a:pt x="3331918" y="240030"/>
                </a:cubicBezTo>
                <a:cubicBezTo>
                  <a:pt x="3342840" y="228854"/>
                  <a:pt x="3355667" y="219964"/>
                  <a:pt x="3370399" y="213360"/>
                </a:cubicBezTo>
                <a:cubicBezTo>
                  <a:pt x="3385131" y="206756"/>
                  <a:pt x="3400879" y="203454"/>
                  <a:pt x="3417643" y="203454"/>
                </a:cubicBezTo>
                <a:close/>
                <a:moveTo>
                  <a:pt x="4724473" y="191262"/>
                </a:moveTo>
                <a:cubicBezTo>
                  <a:pt x="4714313" y="191262"/>
                  <a:pt x="4704661" y="193294"/>
                  <a:pt x="4695517" y="197358"/>
                </a:cubicBezTo>
                <a:cubicBezTo>
                  <a:pt x="4686373" y="201422"/>
                  <a:pt x="4678372" y="207010"/>
                  <a:pt x="4671514" y="214122"/>
                </a:cubicBezTo>
                <a:cubicBezTo>
                  <a:pt x="4664656" y="221234"/>
                  <a:pt x="4659322" y="229616"/>
                  <a:pt x="4655512" y="239268"/>
                </a:cubicBezTo>
                <a:cubicBezTo>
                  <a:pt x="4651702" y="248920"/>
                  <a:pt x="4649797" y="259080"/>
                  <a:pt x="4649797" y="269748"/>
                </a:cubicBezTo>
                <a:cubicBezTo>
                  <a:pt x="4649797" y="280416"/>
                  <a:pt x="4651702" y="290449"/>
                  <a:pt x="4655512" y="299847"/>
                </a:cubicBezTo>
                <a:cubicBezTo>
                  <a:pt x="4659322" y="309245"/>
                  <a:pt x="4664656" y="317500"/>
                  <a:pt x="4671514" y="324612"/>
                </a:cubicBezTo>
                <a:cubicBezTo>
                  <a:pt x="4678372" y="331724"/>
                  <a:pt x="4686373" y="337312"/>
                  <a:pt x="4695517" y="341376"/>
                </a:cubicBezTo>
                <a:cubicBezTo>
                  <a:pt x="4704661" y="345440"/>
                  <a:pt x="4714313" y="347472"/>
                  <a:pt x="4724473" y="347472"/>
                </a:cubicBezTo>
                <a:cubicBezTo>
                  <a:pt x="4734633" y="347472"/>
                  <a:pt x="4744285" y="345440"/>
                  <a:pt x="4753429" y="341376"/>
                </a:cubicBezTo>
                <a:cubicBezTo>
                  <a:pt x="4762573" y="337312"/>
                  <a:pt x="4770574" y="331724"/>
                  <a:pt x="4777432" y="324612"/>
                </a:cubicBezTo>
                <a:cubicBezTo>
                  <a:pt x="4784290" y="317500"/>
                  <a:pt x="4789624" y="309245"/>
                  <a:pt x="4793434" y="299847"/>
                </a:cubicBezTo>
                <a:cubicBezTo>
                  <a:pt x="4797244" y="290449"/>
                  <a:pt x="4799149" y="280416"/>
                  <a:pt x="4799149" y="269748"/>
                </a:cubicBezTo>
                <a:cubicBezTo>
                  <a:pt x="4798641" y="247904"/>
                  <a:pt x="4791275" y="229362"/>
                  <a:pt x="4777051" y="214122"/>
                </a:cubicBezTo>
                <a:cubicBezTo>
                  <a:pt x="4762828" y="198882"/>
                  <a:pt x="4745301" y="191262"/>
                  <a:pt x="4724473" y="191262"/>
                </a:cubicBezTo>
                <a:close/>
                <a:moveTo>
                  <a:pt x="2801090" y="174974"/>
                </a:moveTo>
                <a:cubicBezTo>
                  <a:pt x="2804582" y="175038"/>
                  <a:pt x="2808043" y="175768"/>
                  <a:pt x="2811472" y="177165"/>
                </a:cubicBezTo>
                <a:cubicBezTo>
                  <a:pt x="2818330" y="179959"/>
                  <a:pt x="2823029" y="184912"/>
                  <a:pt x="2825569" y="192024"/>
                </a:cubicBezTo>
                <a:cubicBezTo>
                  <a:pt x="2828617" y="199136"/>
                  <a:pt x="2828617" y="206248"/>
                  <a:pt x="2825569" y="213360"/>
                </a:cubicBezTo>
                <a:cubicBezTo>
                  <a:pt x="2822521" y="220472"/>
                  <a:pt x="2817441" y="225298"/>
                  <a:pt x="2810329" y="227838"/>
                </a:cubicBezTo>
                <a:cubicBezTo>
                  <a:pt x="2797629" y="232918"/>
                  <a:pt x="2781754" y="239522"/>
                  <a:pt x="2762704" y="247650"/>
                </a:cubicBezTo>
                <a:cubicBezTo>
                  <a:pt x="2743654" y="255778"/>
                  <a:pt x="2723334" y="265303"/>
                  <a:pt x="2701744" y="276225"/>
                </a:cubicBezTo>
                <a:cubicBezTo>
                  <a:pt x="2680154" y="287147"/>
                  <a:pt x="2658310" y="298831"/>
                  <a:pt x="2636212" y="311277"/>
                </a:cubicBezTo>
                <a:cubicBezTo>
                  <a:pt x="2614114" y="323723"/>
                  <a:pt x="2593667" y="336677"/>
                  <a:pt x="2574871" y="350139"/>
                </a:cubicBezTo>
                <a:cubicBezTo>
                  <a:pt x="2556075" y="363601"/>
                  <a:pt x="2539692" y="377444"/>
                  <a:pt x="2525722" y="391668"/>
                </a:cubicBezTo>
                <a:cubicBezTo>
                  <a:pt x="2511752" y="405892"/>
                  <a:pt x="2502481" y="419608"/>
                  <a:pt x="2497909" y="432816"/>
                </a:cubicBezTo>
                <a:cubicBezTo>
                  <a:pt x="2493337" y="443992"/>
                  <a:pt x="2494099" y="454660"/>
                  <a:pt x="2500195" y="464820"/>
                </a:cubicBezTo>
                <a:cubicBezTo>
                  <a:pt x="2507307" y="478028"/>
                  <a:pt x="2518737" y="488188"/>
                  <a:pt x="2534485" y="495300"/>
                </a:cubicBezTo>
                <a:cubicBezTo>
                  <a:pt x="2550233" y="502412"/>
                  <a:pt x="2568140" y="507619"/>
                  <a:pt x="2588206" y="510921"/>
                </a:cubicBezTo>
                <a:cubicBezTo>
                  <a:pt x="2608272" y="514223"/>
                  <a:pt x="2629608" y="515747"/>
                  <a:pt x="2652214" y="515493"/>
                </a:cubicBezTo>
                <a:cubicBezTo>
                  <a:pt x="2674820" y="515239"/>
                  <a:pt x="2696918" y="514096"/>
                  <a:pt x="2718508" y="512064"/>
                </a:cubicBezTo>
                <a:cubicBezTo>
                  <a:pt x="2740098" y="510032"/>
                  <a:pt x="2760164" y="507492"/>
                  <a:pt x="2778706" y="504444"/>
                </a:cubicBezTo>
                <a:cubicBezTo>
                  <a:pt x="2797248" y="501396"/>
                  <a:pt x="2812361" y="498602"/>
                  <a:pt x="2824045" y="496062"/>
                </a:cubicBezTo>
                <a:cubicBezTo>
                  <a:pt x="2831665" y="494030"/>
                  <a:pt x="2838650" y="495046"/>
                  <a:pt x="2845000" y="499110"/>
                </a:cubicBezTo>
                <a:cubicBezTo>
                  <a:pt x="2851350" y="503174"/>
                  <a:pt x="2855541" y="508762"/>
                  <a:pt x="2857573" y="515874"/>
                </a:cubicBezTo>
                <a:cubicBezTo>
                  <a:pt x="2859097" y="523494"/>
                  <a:pt x="2857827" y="530479"/>
                  <a:pt x="2853763" y="536829"/>
                </a:cubicBezTo>
                <a:cubicBezTo>
                  <a:pt x="2849699" y="543179"/>
                  <a:pt x="2844111" y="547370"/>
                  <a:pt x="2836999" y="549402"/>
                </a:cubicBezTo>
                <a:cubicBezTo>
                  <a:pt x="2832935" y="550418"/>
                  <a:pt x="2825188" y="552069"/>
                  <a:pt x="2813758" y="554355"/>
                </a:cubicBezTo>
                <a:cubicBezTo>
                  <a:pt x="2802328" y="556641"/>
                  <a:pt x="2788358" y="559054"/>
                  <a:pt x="2771848" y="561594"/>
                </a:cubicBezTo>
                <a:cubicBezTo>
                  <a:pt x="2755338" y="564134"/>
                  <a:pt x="2737050" y="566293"/>
                  <a:pt x="2716984" y="568071"/>
                </a:cubicBezTo>
                <a:cubicBezTo>
                  <a:pt x="2696918" y="569849"/>
                  <a:pt x="2676217" y="570738"/>
                  <a:pt x="2654881" y="570738"/>
                </a:cubicBezTo>
                <a:cubicBezTo>
                  <a:pt x="2634053" y="570738"/>
                  <a:pt x="2613479" y="569595"/>
                  <a:pt x="2593159" y="567309"/>
                </a:cubicBezTo>
                <a:cubicBezTo>
                  <a:pt x="2572839" y="565023"/>
                  <a:pt x="2553662" y="560832"/>
                  <a:pt x="2535628" y="554736"/>
                </a:cubicBezTo>
                <a:cubicBezTo>
                  <a:pt x="2517594" y="548640"/>
                  <a:pt x="2501338" y="540512"/>
                  <a:pt x="2486860" y="530352"/>
                </a:cubicBezTo>
                <a:cubicBezTo>
                  <a:pt x="2472382" y="520192"/>
                  <a:pt x="2460825" y="507238"/>
                  <a:pt x="2452189" y="491490"/>
                </a:cubicBezTo>
                <a:cubicBezTo>
                  <a:pt x="2438473" y="467614"/>
                  <a:pt x="2436441" y="441706"/>
                  <a:pt x="2446093" y="413766"/>
                </a:cubicBezTo>
                <a:cubicBezTo>
                  <a:pt x="2453205" y="393954"/>
                  <a:pt x="2465905" y="374650"/>
                  <a:pt x="2484193" y="355854"/>
                </a:cubicBezTo>
                <a:cubicBezTo>
                  <a:pt x="2502481" y="337058"/>
                  <a:pt x="2523563" y="319278"/>
                  <a:pt x="2547439" y="302514"/>
                </a:cubicBezTo>
                <a:cubicBezTo>
                  <a:pt x="2571315" y="285750"/>
                  <a:pt x="2596461" y="270002"/>
                  <a:pt x="2622877" y="255270"/>
                </a:cubicBezTo>
                <a:cubicBezTo>
                  <a:pt x="2649293" y="240538"/>
                  <a:pt x="2674058" y="227711"/>
                  <a:pt x="2697172" y="216789"/>
                </a:cubicBezTo>
                <a:cubicBezTo>
                  <a:pt x="2720286" y="205867"/>
                  <a:pt x="2740352" y="196977"/>
                  <a:pt x="2757370" y="190119"/>
                </a:cubicBezTo>
                <a:cubicBezTo>
                  <a:pt x="2774388" y="183261"/>
                  <a:pt x="2785437" y="178816"/>
                  <a:pt x="2790517" y="176784"/>
                </a:cubicBezTo>
                <a:cubicBezTo>
                  <a:pt x="2794073" y="175514"/>
                  <a:pt x="2797597" y="174911"/>
                  <a:pt x="2801090" y="174974"/>
                </a:cubicBezTo>
                <a:close/>
                <a:moveTo>
                  <a:pt x="3205045" y="165354"/>
                </a:moveTo>
                <a:cubicBezTo>
                  <a:pt x="3212665" y="165862"/>
                  <a:pt x="3219142" y="168783"/>
                  <a:pt x="3224476" y="174117"/>
                </a:cubicBezTo>
                <a:cubicBezTo>
                  <a:pt x="3229810" y="179451"/>
                  <a:pt x="3232477" y="185928"/>
                  <a:pt x="3232477" y="193548"/>
                </a:cubicBezTo>
                <a:lnTo>
                  <a:pt x="3221809" y="576834"/>
                </a:lnTo>
                <a:cubicBezTo>
                  <a:pt x="3221809" y="584454"/>
                  <a:pt x="3219142" y="590804"/>
                  <a:pt x="3213808" y="595884"/>
                </a:cubicBezTo>
                <a:cubicBezTo>
                  <a:pt x="3208474" y="600964"/>
                  <a:pt x="3201997" y="603504"/>
                  <a:pt x="3194377" y="603504"/>
                </a:cubicBezTo>
                <a:lnTo>
                  <a:pt x="3193615" y="603504"/>
                </a:lnTo>
                <a:cubicBezTo>
                  <a:pt x="3185995" y="603504"/>
                  <a:pt x="3179518" y="600710"/>
                  <a:pt x="3174184" y="595122"/>
                </a:cubicBezTo>
                <a:cubicBezTo>
                  <a:pt x="3168850" y="589534"/>
                  <a:pt x="3166437" y="582930"/>
                  <a:pt x="3166945" y="575310"/>
                </a:cubicBezTo>
                <a:lnTo>
                  <a:pt x="3176851" y="192786"/>
                </a:lnTo>
                <a:cubicBezTo>
                  <a:pt x="3176851" y="185166"/>
                  <a:pt x="3179391" y="178689"/>
                  <a:pt x="3184471" y="173355"/>
                </a:cubicBezTo>
                <a:cubicBezTo>
                  <a:pt x="3189551" y="168021"/>
                  <a:pt x="3196409" y="165354"/>
                  <a:pt x="3205045" y="165354"/>
                </a:cubicBezTo>
                <a:close/>
                <a:moveTo>
                  <a:pt x="245723" y="137922"/>
                </a:moveTo>
                <a:cubicBezTo>
                  <a:pt x="249215" y="137160"/>
                  <a:pt x="252803" y="137160"/>
                  <a:pt x="256486" y="137922"/>
                </a:cubicBezTo>
                <a:cubicBezTo>
                  <a:pt x="263852" y="139446"/>
                  <a:pt x="269567" y="143256"/>
                  <a:pt x="273631" y="149352"/>
                </a:cubicBezTo>
                <a:cubicBezTo>
                  <a:pt x="278203" y="155956"/>
                  <a:pt x="279727" y="163068"/>
                  <a:pt x="278203" y="170688"/>
                </a:cubicBezTo>
                <a:cubicBezTo>
                  <a:pt x="276679" y="178308"/>
                  <a:pt x="272869" y="184150"/>
                  <a:pt x="266773" y="188214"/>
                </a:cubicBezTo>
                <a:lnTo>
                  <a:pt x="169237" y="254508"/>
                </a:lnTo>
                <a:cubicBezTo>
                  <a:pt x="175841" y="255016"/>
                  <a:pt x="181556" y="257429"/>
                  <a:pt x="186382" y="261747"/>
                </a:cubicBezTo>
                <a:cubicBezTo>
                  <a:pt x="191208" y="266065"/>
                  <a:pt x="193875" y="271526"/>
                  <a:pt x="194383" y="278130"/>
                </a:cubicBezTo>
                <a:lnTo>
                  <a:pt x="217243" y="499110"/>
                </a:lnTo>
                <a:cubicBezTo>
                  <a:pt x="218259" y="506730"/>
                  <a:pt x="216227" y="513461"/>
                  <a:pt x="211147" y="519303"/>
                </a:cubicBezTo>
                <a:cubicBezTo>
                  <a:pt x="206067" y="525145"/>
                  <a:pt x="199717" y="528574"/>
                  <a:pt x="192097" y="529590"/>
                </a:cubicBezTo>
                <a:lnTo>
                  <a:pt x="189811" y="529590"/>
                </a:lnTo>
                <a:cubicBezTo>
                  <a:pt x="182699" y="529590"/>
                  <a:pt x="176476" y="527177"/>
                  <a:pt x="171142" y="522351"/>
                </a:cubicBezTo>
                <a:cubicBezTo>
                  <a:pt x="165808" y="517525"/>
                  <a:pt x="162887" y="511556"/>
                  <a:pt x="162379" y="504444"/>
                </a:cubicBezTo>
                <a:lnTo>
                  <a:pt x="139519" y="284226"/>
                </a:lnTo>
                <a:cubicBezTo>
                  <a:pt x="139011" y="281178"/>
                  <a:pt x="139265" y="277622"/>
                  <a:pt x="140281" y="273558"/>
                </a:cubicBezTo>
                <a:lnTo>
                  <a:pt x="42745" y="339852"/>
                </a:lnTo>
                <a:cubicBezTo>
                  <a:pt x="38173" y="342900"/>
                  <a:pt x="33093" y="344424"/>
                  <a:pt x="27505" y="344424"/>
                </a:cubicBezTo>
                <a:cubicBezTo>
                  <a:pt x="17853" y="344424"/>
                  <a:pt x="10233" y="340360"/>
                  <a:pt x="4645" y="332232"/>
                </a:cubicBezTo>
                <a:cubicBezTo>
                  <a:pt x="581" y="326136"/>
                  <a:pt x="-816" y="319278"/>
                  <a:pt x="454" y="311658"/>
                </a:cubicBezTo>
                <a:cubicBezTo>
                  <a:pt x="1724" y="304038"/>
                  <a:pt x="5661" y="298196"/>
                  <a:pt x="12265" y="294132"/>
                </a:cubicBezTo>
                <a:lnTo>
                  <a:pt x="235531" y="142494"/>
                </a:lnTo>
                <a:cubicBezTo>
                  <a:pt x="238833" y="140208"/>
                  <a:pt x="242230" y="138684"/>
                  <a:pt x="245723" y="137922"/>
                </a:cubicBezTo>
                <a:close/>
                <a:moveTo>
                  <a:pt x="1738195" y="137541"/>
                </a:moveTo>
                <a:cubicBezTo>
                  <a:pt x="1745815" y="137795"/>
                  <a:pt x="1752165" y="140716"/>
                  <a:pt x="1757245" y="146304"/>
                </a:cubicBezTo>
                <a:cubicBezTo>
                  <a:pt x="1762833" y="151892"/>
                  <a:pt x="1765500" y="158496"/>
                  <a:pt x="1765246" y="166116"/>
                </a:cubicBezTo>
                <a:cubicBezTo>
                  <a:pt x="1764992" y="173736"/>
                  <a:pt x="1762071" y="180340"/>
                  <a:pt x="1756483" y="185928"/>
                </a:cubicBezTo>
                <a:lnTo>
                  <a:pt x="1610941" y="321564"/>
                </a:lnTo>
                <a:cubicBezTo>
                  <a:pt x="1605861" y="326644"/>
                  <a:pt x="1599511" y="329184"/>
                  <a:pt x="1591891" y="329184"/>
                </a:cubicBezTo>
                <a:cubicBezTo>
                  <a:pt x="1583763" y="329184"/>
                  <a:pt x="1576905" y="326390"/>
                  <a:pt x="1571317" y="320802"/>
                </a:cubicBezTo>
                <a:cubicBezTo>
                  <a:pt x="1566237" y="315214"/>
                  <a:pt x="1563824" y="308610"/>
                  <a:pt x="1564078" y="300990"/>
                </a:cubicBezTo>
                <a:cubicBezTo>
                  <a:pt x="1564332" y="293370"/>
                  <a:pt x="1567253" y="286766"/>
                  <a:pt x="1572841" y="281178"/>
                </a:cubicBezTo>
                <a:lnTo>
                  <a:pt x="1718383" y="144780"/>
                </a:lnTo>
                <a:cubicBezTo>
                  <a:pt x="1723971" y="139700"/>
                  <a:pt x="1730575" y="137287"/>
                  <a:pt x="1738195" y="137541"/>
                </a:cubicBezTo>
                <a:close/>
                <a:moveTo>
                  <a:pt x="4724473" y="136398"/>
                </a:moveTo>
                <a:cubicBezTo>
                  <a:pt x="4742254" y="136398"/>
                  <a:pt x="4759017" y="139827"/>
                  <a:pt x="4774765" y="146685"/>
                </a:cubicBezTo>
                <a:cubicBezTo>
                  <a:pt x="4790513" y="153543"/>
                  <a:pt x="4804229" y="163068"/>
                  <a:pt x="4815913" y="175260"/>
                </a:cubicBezTo>
                <a:cubicBezTo>
                  <a:pt x="4827597" y="187452"/>
                  <a:pt x="4836868" y="201676"/>
                  <a:pt x="4843726" y="217932"/>
                </a:cubicBezTo>
                <a:cubicBezTo>
                  <a:pt x="4850584" y="234188"/>
                  <a:pt x="4854013" y="251460"/>
                  <a:pt x="4854013" y="269748"/>
                </a:cubicBezTo>
                <a:cubicBezTo>
                  <a:pt x="4854013" y="288036"/>
                  <a:pt x="4850584" y="305181"/>
                  <a:pt x="4843726" y="321183"/>
                </a:cubicBezTo>
                <a:cubicBezTo>
                  <a:pt x="4836868" y="337185"/>
                  <a:pt x="4827597" y="351282"/>
                  <a:pt x="4815913" y="363474"/>
                </a:cubicBezTo>
                <a:cubicBezTo>
                  <a:pt x="4804229" y="375666"/>
                  <a:pt x="4790513" y="385191"/>
                  <a:pt x="4774765" y="392049"/>
                </a:cubicBezTo>
                <a:cubicBezTo>
                  <a:pt x="4759017" y="398907"/>
                  <a:pt x="4742254" y="402336"/>
                  <a:pt x="4724473" y="402336"/>
                </a:cubicBezTo>
                <a:cubicBezTo>
                  <a:pt x="4706185" y="402336"/>
                  <a:pt x="4689167" y="398907"/>
                  <a:pt x="4673419" y="392049"/>
                </a:cubicBezTo>
                <a:cubicBezTo>
                  <a:pt x="4657671" y="385191"/>
                  <a:pt x="4643955" y="375666"/>
                  <a:pt x="4632271" y="363474"/>
                </a:cubicBezTo>
                <a:cubicBezTo>
                  <a:pt x="4620587" y="351282"/>
                  <a:pt x="4611316" y="337185"/>
                  <a:pt x="4604458" y="321183"/>
                </a:cubicBezTo>
                <a:cubicBezTo>
                  <a:pt x="4597600" y="305181"/>
                  <a:pt x="4594171" y="288036"/>
                  <a:pt x="4594171" y="269748"/>
                </a:cubicBezTo>
                <a:cubicBezTo>
                  <a:pt x="4594171" y="251460"/>
                  <a:pt x="4597600" y="234188"/>
                  <a:pt x="4604458" y="217932"/>
                </a:cubicBezTo>
                <a:cubicBezTo>
                  <a:pt x="4611316" y="201676"/>
                  <a:pt x="4620587" y="187452"/>
                  <a:pt x="4632271" y="175260"/>
                </a:cubicBezTo>
                <a:cubicBezTo>
                  <a:pt x="4643955" y="163068"/>
                  <a:pt x="4657671" y="153543"/>
                  <a:pt x="4673419" y="146685"/>
                </a:cubicBezTo>
                <a:cubicBezTo>
                  <a:pt x="4689167" y="139827"/>
                  <a:pt x="4706185" y="136398"/>
                  <a:pt x="4724473" y="136398"/>
                </a:cubicBezTo>
                <a:close/>
                <a:moveTo>
                  <a:pt x="4908115" y="105823"/>
                </a:moveTo>
                <a:cubicBezTo>
                  <a:pt x="4911670" y="105632"/>
                  <a:pt x="4915226" y="106172"/>
                  <a:pt x="4918783" y="107442"/>
                </a:cubicBezTo>
                <a:cubicBezTo>
                  <a:pt x="4925894" y="109982"/>
                  <a:pt x="4931102" y="114681"/>
                  <a:pt x="4934404" y="121539"/>
                </a:cubicBezTo>
                <a:cubicBezTo>
                  <a:pt x="4937706" y="128397"/>
                  <a:pt x="4938087" y="135382"/>
                  <a:pt x="4935547" y="142494"/>
                </a:cubicBezTo>
                <a:cubicBezTo>
                  <a:pt x="4933515" y="147574"/>
                  <a:pt x="4931356" y="155067"/>
                  <a:pt x="4929070" y="164973"/>
                </a:cubicBezTo>
                <a:cubicBezTo>
                  <a:pt x="4926784" y="174879"/>
                  <a:pt x="4925133" y="185547"/>
                  <a:pt x="4924117" y="196977"/>
                </a:cubicBezTo>
                <a:cubicBezTo>
                  <a:pt x="4923100" y="208407"/>
                  <a:pt x="4923354" y="219583"/>
                  <a:pt x="4924879" y="230505"/>
                </a:cubicBezTo>
                <a:cubicBezTo>
                  <a:pt x="4926403" y="241427"/>
                  <a:pt x="4930213" y="250698"/>
                  <a:pt x="4936308" y="258318"/>
                </a:cubicBezTo>
                <a:cubicBezTo>
                  <a:pt x="4951549" y="275590"/>
                  <a:pt x="4978981" y="280924"/>
                  <a:pt x="5018604" y="274320"/>
                </a:cubicBezTo>
                <a:cubicBezTo>
                  <a:pt x="5041972" y="270764"/>
                  <a:pt x="5062801" y="269621"/>
                  <a:pt x="5081088" y="270891"/>
                </a:cubicBezTo>
                <a:cubicBezTo>
                  <a:pt x="5099376" y="272161"/>
                  <a:pt x="5115760" y="274701"/>
                  <a:pt x="5130238" y="278511"/>
                </a:cubicBezTo>
                <a:cubicBezTo>
                  <a:pt x="5144716" y="282321"/>
                  <a:pt x="5157162" y="287147"/>
                  <a:pt x="5167576" y="292989"/>
                </a:cubicBezTo>
                <a:cubicBezTo>
                  <a:pt x="5177990" y="298831"/>
                  <a:pt x="5187006" y="304800"/>
                  <a:pt x="5194626" y="310896"/>
                </a:cubicBezTo>
                <a:cubicBezTo>
                  <a:pt x="5210883" y="324612"/>
                  <a:pt x="5223583" y="340995"/>
                  <a:pt x="5232726" y="360045"/>
                </a:cubicBezTo>
                <a:cubicBezTo>
                  <a:pt x="5241870" y="379095"/>
                  <a:pt x="5246950" y="399796"/>
                  <a:pt x="5247967" y="422148"/>
                </a:cubicBezTo>
                <a:cubicBezTo>
                  <a:pt x="5248983" y="451104"/>
                  <a:pt x="5245300" y="477393"/>
                  <a:pt x="5236918" y="501015"/>
                </a:cubicBezTo>
                <a:cubicBezTo>
                  <a:pt x="5228536" y="524637"/>
                  <a:pt x="5215963" y="544322"/>
                  <a:pt x="5199199" y="560070"/>
                </a:cubicBezTo>
                <a:cubicBezTo>
                  <a:pt x="5171767" y="584962"/>
                  <a:pt x="5137984" y="597408"/>
                  <a:pt x="5097853" y="597408"/>
                </a:cubicBezTo>
                <a:cubicBezTo>
                  <a:pt x="5093788" y="597408"/>
                  <a:pt x="5090106" y="597281"/>
                  <a:pt x="5086804" y="597027"/>
                </a:cubicBezTo>
                <a:cubicBezTo>
                  <a:pt x="5083502" y="596773"/>
                  <a:pt x="5079819" y="596392"/>
                  <a:pt x="5075754" y="595884"/>
                </a:cubicBezTo>
                <a:cubicBezTo>
                  <a:pt x="5068135" y="594868"/>
                  <a:pt x="5061912" y="591439"/>
                  <a:pt x="5057086" y="585597"/>
                </a:cubicBezTo>
                <a:cubicBezTo>
                  <a:pt x="5052260" y="579755"/>
                  <a:pt x="5050354" y="573024"/>
                  <a:pt x="5051370" y="565404"/>
                </a:cubicBezTo>
                <a:cubicBezTo>
                  <a:pt x="5052387" y="557784"/>
                  <a:pt x="5055816" y="551561"/>
                  <a:pt x="5061658" y="546735"/>
                </a:cubicBezTo>
                <a:cubicBezTo>
                  <a:pt x="5067500" y="541909"/>
                  <a:pt x="5073977" y="540004"/>
                  <a:pt x="5081088" y="541020"/>
                </a:cubicBezTo>
                <a:cubicBezTo>
                  <a:pt x="5115633" y="544068"/>
                  <a:pt x="5142303" y="536956"/>
                  <a:pt x="5161099" y="519684"/>
                </a:cubicBezTo>
                <a:cubicBezTo>
                  <a:pt x="5171767" y="509524"/>
                  <a:pt x="5179895" y="496316"/>
                  <a:pt x="5185483" y="480060"/>
                </a:cubicBezTo>
                <a:cubicBezTo>
                  <a:pt x="5191071" y="463804"/>
                  <a:pt x="5193357" y="445262"/>
                  <a:pt x="5192340" y="424434"/>
                </a:cubicBezTo>
                <a:cubicBezTo>
                  <a:pt x="5191324" y="394970"/>
                  <a:pt x="5180149" y="371348"/>
                  <a:pt x="5158813" y="353568"/>
                </a:cubicBezTo>
                <a:cubicBezTo>
                  <a:pt x="5129349" y="328676"/>
                  <a:pt x="5085406" y="320548"/>
                  <a:pt x="5026987" y="329184"/>
                </a:cubicBezTo>
                <a:cubicBezTo>
                  <a:pt x="4965519" y="339344"/>
                  <a:pt x="4921069" y="327406"/>
                  <a:pt x="4893637" y="293370"/>
                </a:cubicBezTo>
                <a:cubicBezTo>
                  <a:pt x="4881444" y="278638"/>
                  <a:pt x="4873824" y="262001"/>
                  <a:pt x="4870776" y="243459"/>
                </a:cubicBezTo>
                <a:cubicBezTo>
                  <a:pt x="4867729" y="224917"/>
                  <a:pt x="4866967" y="207264"/>
                  <a:pt x="4868490" y="190500"/>
                </a:cubicBezTo>
                <a:cubicBezTo>
                  <a:pt x="4870015" y="173736"/>
                  <a:pt x="4872555" y="159131"/>
                  <a:pt x="4876110" y="146685"/>
                </a:cubicBezTo>
                <a:cubicBezTo>
                  <a:pt x="4879666" y="134239"/>
                  <a:pt x="4881952" y="126746"/>
                  <a:pt x="4882969" y="124206"/>
                </a:cubicBezTo>
                <a:cubicBezTo>
                  <a:pt x="4885509" y="117094"/>
                  <a:pt x="4890334" y="111887"/>
                  <a:pt x="4897447" y="108585"/>
                </a:cubicBezTo>
                <a:cubicBezTo>
                  <a:pt x="4901002" y="106934"/>
                  <a:pt x="4904559" y="106013"/>
                  <a:pt x="4908115" y="105823"/>
                </a:cubicBezTo>
                <a:close/>
                <a:moveTo>
                  <a:pt x="4009717" y="103632"/>
                </a:moveTo>
                <a:cubicBezTo>
                  <a:pt x="4016321" y="102616"/>
                  <a:pt x="4022671" y="104775"/>
                  <a:pt x="4028767" y="110109"/>
                </a:cubicBezTo>
                <a:cubicBezTo>
                  <a:pt x="4034863" y="115443"/>
                  <a:pt x="4038165" y="121920"/>
                  <a:pt x="4038673" y="129540"/>
                </a:cubicBezTo>
                <a:cubicBezTo>
                  <a:pt x="4039181" y="137160"/>
                  <a:pt x="4036895" y="143764"/>
                  <a:pt x="4031815" y="149352"/>
                </a:cubicBezTo>
                <a:cubicBezTo>
                  <a:pt x="4026735" y="154940"/>
                  <a:pt x="4020385" y="158242"/>
                  <a:pt x="4012765" y="159258"/>
                </a:cubicBezTo>
                <a:lnTo>
                  <a:pt x="3941137" y="163830"/>
                </a:lnTo>
                <a:lnTo>
                  <a:pt x="3939613" y="163830"/>
                </a:lnTo>
                <a:cubicBezTo>
                  <a:pt x="3932501" y="163830"/>
                  <a:pt x="3926278" y="161290"/>
                  <a:pt x="3920944" y="156210"/>
                </a:cubicBezTo>
                <a:cubicBezTo>
                  <a:pt x="3915610" y="151130"/>
                  <a:pt x="3912689" y="145034"/>
                  <a:pt x="3912181" y="137922"/>
                </a:cubicBezTo>
                <a:cubicBezTo>
                  <a:pt x="3911165" y="130302"/>
                  <a:pt x="3913197" y="123698"/>
                  <a:pt x="3918277" y="118110"/>
                </a:cubicBezTo>
                <a:cubicBezTo>
                  <a:pt x="3923357" y="112522"/>
                  <a:pt x="3929961" y="109220"/>
                  <a:pt x="3938089" y="108204"/>
                </a:cubicBezTo>
                <a:close/>
                <a:moveTo>
                  <a:pt x="2600493" y="68390"/>
                </a:moveTo>
                <a:cubicBezTo>
                  <a:pt x="2603859" y="67755"/>
                  <a:pt x="2607383" y="67818"/>
                  <a:pt x="2611066" y="68580"/>
                </a:cubicBezTo>
                <a:cubicBezTo>
                  <a:pt x="2618432" y="70104"/>
                  <a:pt x="2624147" y="74168"/>
                  <a:pt x="2628211" y="80772"/>
                </a:cubicBezTo>
                <a:cubicBezTo>
                  <a:pt x="2632275" y="87376"/>
                  <a:pt x="2633545" y="94361"/>
                  <a:pt x="2632021" y="101727"/>
                </a:cubicBezTo>
                <a:cubicBezTo>
                  <a:pt x="2630497" y="109093"/>
                  <a:pt x="2626433" y="114808"/>
                  <a:pt x="2619829" y="118872"/>
                </a:cubicBezTo>
                <a:lnTo>
                  <a:pt x="2411041" y="249174"/>
                </a:lnTo>
                <a:cubicBezTo>
                  <a:pt x="2406469" y="252222"/>
                  <a:pt x="2401643" y="253746"/>
                  <a:pt x="2396563" y="253746"/>
                </a:cubicBezTo>
                <a:cubicBezTo>
                  <a:pt x="2386403" y="253746"/>
                  <a:pt x="2378529" y="249428"/>
                  <a:pt x="2372941" y="240792"/>
                </a:cubicBezTo>
                <a:cubicBezTo>
                  <a:pt x="2368877" y="234188"/>
                  <a:pt x="2367734" y="227203"/>
                  <a:pt x="2369512" y="219837"/>
                </a:cubicBezTo>
                <a:cubicBezTo>
                  <a:pt x="2371290" y="212471"/>
                  <a:pt x="2375481" y="206756"/>
                  <a:pt x="2382085" y="202692"/>
                </a:cubicBezTo>
                <a:lnTo>
                  <a:pt x="2590873" y="72390"/>
                </a:lnTo>
                <a:cubicBezTo>
                  <a:pt x="2593921" y="70358"/>
                  <a:pt x="2597128" y="69025"/>
                  <a:pt x="2600493" y="68390"/>
                </a:cubicBezTo>
                <a:close/>
                <a:moveTo>
                  <a:pt x="3986095" y="55626"/>
                </a:moveTo>
                <a:cubicBezTo>
                  <a:pt x="3974919" y="55626"/>
                  <a:pt x="3964505" y="57658"/>
                  <a:pt x="3954853" y="61722"/>
                </a:cubicBezTo>
                <a:cubicBezTo>
                  <a:pt x="3945201" y="65786"/>
                  <a:pt x="3936692" y="71374"/>
                  <a:pt x="3929326" y="78486"/>
                </a:cubicBezTo>
                <a:cubicBezTo>
                  <a:pt x="3921960" y="85598"/>
                  <a:pt x="3916245" y="93853"/>
                  <a:pt x="3912181" y="103251"/>
                </a:cubicBezTo>
                <a:cubicBezTo>
                  <a:pt x="3908117" y="112649"/>
                  <a:pt x="3906085" y="122682"/>
                  <a:pt x="3906085" y="133350"/>
                </a:cubicBezTo>
                <a:cubicBezTo>
                  <a:pt x="3906085" y="144018"/>
                  <a:pt x="3908117" y="154178"/>
                  <a:pt x="3912181" y="163830"/>
                </a:cubicBezTo>
                <a:cubicBezTo>
                  <a:pt x="3916245" y="173482"/>
                  <a:pt x="3921960" y="181864"/>
                  <a:pt x="3929326" y="188976"/>
                </a:cubicBezTo>
                <a:cubicBezTo>
                  <a:pt x="3936692" y="196088"/>
                  <a:pt x="3945201" y="201676"/>
                  <a:pt x="3954853" y="205740"/>
                </a:cubicBezTo>
                <a:cubicBezTo>
                  <a:pt x="3964505" y="209804"/>
                  <a:pt x="3974919" y="211836"/>
                  <a:pt x="3986095" y="211836"/>
                </a:cubicBezTo>
                <a:cubicBezTo>
                  <a:pt x="3996763" y="211836"/>
                  <a:pt x="4006923" y="209804"/>
                  <a:pt x="4016575" y="205740"/>
                </a:cubicBezTo>
                <a:cubicBezTo>
                  <a:pt x="4026227" y="201676"/>
                  <a:pt x="4034736" y="196088"/>
                  <a:pt x="4042102" y="188976"/>
                </a:cubicBezTo>
                <a:cubicBezTo>
                  <a:pt x="4049468" y="181864"/>
                  <a:pt x="4055183" y="173482"/>
                  <a:pt x="4059247" y="163830"/>
                </a:cubicBezTo>
                <a:cubicBezTo>
                  <a:pt x="4063311" y="154178"/>
                  <a:pt x="4065343" y="144018"/>
                  <a:pt x="4065343" y="133350"/>
                </a:cubicBezTo>
                <a:cubicBezTo>
                  <a:pt x="4065343" y="122682"/>
                  <a:pt x="4063311" y="112649"/>
                  <a:pt x="4059247" y="103251"/>
                </a:cubicBezTo>
                <a:cubicBezTo>
                  <a:pt x="4055183" y="93853"/>
                  <a:pt x="4049468" y="85598"/>
                  <a:pt x="4042102" y="78486"/>
                </a:cubicBezTo>
                <a:cubicBezTo>
                  <a:pt x="4034736" y="71374"/>
                  <a:pt x="4026227" y="65786"/>
                  <a:pt x="4016575" y="61722"/>
                </a:cubicBezTo>
                <a:cubicBezTo>
                  <a:pt x="4006923" y="57658"/>
                  <a:pt x="3996763" y="55626"/>
                  <a:pt x="3986095" y="55626"/>
                </a:cubicBezTo>
                <a:close/>
                <a:moveTo>
                  <a:pt x="3474793" y="51816"/>
                </a:moveTo>
                <a:cubicBezTo>
                  <a:pt x="3490033" y="51308"/>
                  <a:pt x="3506670" y="52832"/>
                  <a:pt x="3524704" y="56388"/>
                </a:cubicBezTo>
                <a:cubicBezTo>
                  <a:pt x="3542738" y="59944"/>
                  <a:pt x="3560645" y="67056"/>
                  <a:pt x="3578425" y="77724"/>
                </a:cubicBezTo>
                <a:cubicBezTo>
                  <a:pt x="3647005" y="119380"/>
                  <a:pt x="3683327" y="202946"/>
                  <a:pt x="3687391" y="328422"/>
                </a:cubicBezTo>
                <a:cubicBezTo>
                  <a:pt x="3690439" y="411734"/>
                  <a:pt x="3687772" y="476250"/>
                  <a:pt x="3679390" y="521970"/>
                </a:cubicBezTo>
                <a:cubicBezTo>
                  <a:pt x="3671008" y="567690"/>
                  <a:pt x="3655895" y="599440"/>
                  <a:pt x="3634051" y="617220"/>
                </a:cubicBezTo>
                <a:cubicBezTo>
                  <a:pt x="3628971" y="621284"/>
                  <a:pt x="3622494" y="625094"/>
                  <a:pt x="3614620" y="628650"/>
                </a:cubicBezTo>
                <a:cubicBezTo>
                  <a:pt x="3606746" y="632206"/>
                  <a:pt x="3597221" y="633984"/>
                  <a:pt x="3586045" y="633984"/>
                </a:cubicBezTo>
                <a:cubicBezTo>
                  <a:pt x="3578425" y="633984"/>
                  <a:pt x="3571313" y="632968"/>
                  <a:pt x="3564709" y="630936"/>
                </a:cubicBezTo>
                <a:cubicBezTo>
                  <a:pt x="3557089" y="629412"/>
                  <a:pt x="3551247" y="625348"/>
                  <a:pt x="3547183" y="618744"/>
                </a:cubicBezTo>
                <a:cubicBezTo>
                  <a:pt x="3543119" y="612140"/>
                  <a:pt x="3542103" y="605282"/>
                  <a:pt x="3544135" y="598170"/>
                </a:cubicBezTo>
                <a:cubicBezTo>
                  <a:pt x="3545659" y="590550"/>
                  <a:pt x="3549723" y="584708"/>
                  <a:pt x="3556327" y="580644"/>
                </a:cubicBezTo>
                <a:cubicBezTo>
                  <a:pt x="3562931" y="576580"/>
                  <a:pt x="3569789" y="575564"/>
                  <a:pt x="3576901" y="577596"/>
                </a:cubicBezTo>
                <a:cubicBezTo>
                  <a:pt x="3583505" y="578612"/>
                  <a:pt x="3588331" y="578739"/>
                  <a:pt x="3591379" y="577977"/>
                </a:cubicBezTo>
                <a:cubicBezTo>
                  <a:pt x="3594427" y="577215"/>
                  <a:pt x="3596967" y="575818"/>
                  <a:pt x="3598999" y="573786"/>
                </a:cubicBezTo>
                <a:cubicBezTo>
                  <a:pt x="3603571" y="570230"/>
                  <a:pt x="3608143" y="563626"/>
                  <a:pt x="3612715" y="553974"/>
                </a:cubicBezTo>
                <a:cubicBezTo>
                  <a:pt x="3617287" y="544322"/>
                  <a:pt x="3621224" y="530225"/>
                  <a:pt x="3624526" y="511683"/>
                </a:cubicBezTo>
                <a:cubicBezTo>
                  <a:pt x="3627828" y="493141"/>
                  <a:pt x="3630241" y="469138"/>
                  <a:pt x="3631765" y="439674"/>
                </a:cubicBezTo>
                <a:cubicBezTo>
                  <a:pt x="3633289" y="410210"/>
                  <a:pt x="3633289" y="373634"/>
                  <a:pt x="3631765" y="329946"/>
                </a:cubicBezTo>
                <a:cubicBezTo>
                  <a:pt x="3628717" y="229870"/>
                  <a:pt x="3603571" y="163068"/>
                  <a:pt x="3556327" y="129540"/>
                </a:cubicBezTo>
                <a:cubicBezTo>
                  <a:pt x="3543119" y="120396"/>
                  <a:pt x="3529530" y="114300"/>
                  <a:pt x="3515560" y="111252"/>
                </a:cubicBezTo>
                <a:cubicBezTo>
                  <a:pt x="3501590" y="108204"/>
                  <a:pt x="3488763" y="106934"/>
                  <a:pt x="3477079" y="107442"/>
                </a:cubicBezTo>
                <a:cubicBezTo>
                  <a:pt x="3463871" y="107950"/>
                  <a:pt x="3450663" y="109728"/>
                  <a:pt x="3437455" y="112776"/>
                </a:cubicBezTo>
                <a:cubicBezTo>
                  <a:pt x="3430343" y="116332"/>
                  <a:pt x="3423358" y="116840"/>
                  <a:pt x="3416500" y="114300"/>
                </a:cubicBezTo>
                <a:cubicBezTo>
                  <a:pt x="3409642" y="111760"/>
                  <a:pt x="3404689" y="106934"/>
                  <a:pt x="3401641" y="99822"/>
                </a:cubicBezTo>
                <a:cubicBezTo>
                  <a:pt x="3398085" y="92710"/>
                  <a:pt x="3397704" y="85471"/>
                  <a:pt x="3400498" y="78105"/>
                </a:cubicBezTo>
                <a:cubicBezTo>
                  <a:pt x="3403292" y="70739"/>
                  <a:pt x="3408245" y="65278"/>
                  <a:pt x="3415357" y="61722"/>
                </a:cubicBezTo>
                <a:cubicBezTo>
                  <a:pt x="3418405" y="60198"/>
                  <a:pt x="3425263" y="58293"/>
                  <a:pt x="3435931" y="56007"/>
                </a:cubicBezTo>
                <a:cubicBezTo>
                  <a:pt x="3446599" y="53721"/>
                  <a:pt x="3459553" y="52324"/>
                  <a:pt x="3474793" y="51816"/>
                </a:cubicBezTo>
                <a:close/>
                <a:moveTo>
                  <a:pt x="5696022" y="49530"/>
                </a:moveTo>
                <a:cubicBezTo>
                  <a:pt x="5723454" y="49530"/>
                  <a:pt x="5749490" y="57912"/>
                  <a:pt x="5774128" y="74676"/>
                </a:cubicBezTo>
                <a:cubicBezTo>
                  <a:pt x="5798766" y="91440"/>
                  <a:pt x="5819974" y="114554"/>
                  <a:pt x="5837754" y="144018"/>
                </a:cubicBezTo>
                <a:cubicBezTo>
                  <a:pt x="5850962" y="167386"/>
                  <a:pt x="5857567" y="193040"/>
                  <a:pt x="5857567" y="220980"/>
                </a:cubicBezTo>
                <a:cubicBezTo>
                  <a:pt x="5857567" y="237236"/>
                  <a:pt x="5853884" y="253746"/>
                  <a:pt x="5846518" y="270510"/>
                </a:cubicBezTo>
                <a:cubicBezTo>
                  <a:pt x="5839152" y="287274"/>
                  <a:pt x="5828992" y="304546"/>
                  <a:pt x="5816038" y="322326"/>
                </a:cubicBezTo>
                <a:cubicBezTo>
                  <a:pt x="5803084" y="340106"/>
                  <a:pt x="5787970" y="358648"/>
                  <a:pt x="5770699" y="377952"/>
                </a:cubicBezTo>
                <a:cubicBezTo>
                  <a:pt x="5753426" y="397256"/>
                  <a:pt x="5734885" y="417576"/>
                  <a:pt x="5715072" y="438912"/>
                </a:cubicBezTo>
                <a:cubicBezTo>
                  <a:pt x="5710501" y="444500"/>
                  <a:pt x="5703642" y="447294"/>
                  <a:pt x="5694499" y="447294"/>
                </a:cubicBezTo>
                <a:cubicBezTo>
                  <a:pt x="5689926" y="447294"/>
                  <a:pt x="5685609" y="446659"/>
                  <a:pt x="5681544" y="445389"/>
                </a:cubicBezTo>
                <a:cubicBezTo>
                  <a:pt x="5677481" y="444119"/>
                  <a:pt x="5674178" y="441960"/>
                  <a:pt x="5671638" y="438912"/>
                </a:cubicBezTo>
                <a:cubicBezTo>
                  <a:pt x="5667067" y="432816"/>
                  <a:pt x="5664781" y="425704"/>
                  <a:pt x="5664781" y="417576"/>
                </a:cubicBezTo>
                <a:cubicBezTo>
                  <a:pt x="5664781" y="408940"/>
                  <a:pt x="5667321" y="401574"/>
                  <a:pt x="5672401" y="395478"/>
                </a:cubicBezTo>
                <a:cubicBezTo>
                  <a:pt x="5693737" y="372618"/>
                  <a:pt x="5712406" y="352552"/>
                  <a:pt x="5728408" y="335280"/>
                </a:cubicBezTo>
                <a:cubicBezTo>
                  <a:pt x="5744410" y="318008"/>
                  <a:pt x="5757490" y="302641"/>
                  <a:pt x="5767651" y="289179"/>
                </a:cubicBezTo>
                <a:cubicBezTo>
                  <a:pt x="5777810" y="275717"/>
                  <a:pt x="5785431" y="263525"/>
                  <a:pt x="5790510" y="252603"/>
                </a:cubicBezTo>
                <a:cubicBezTo>
                  <a:pt x="5795590" y="241681"/>
                  <a:pt x="5798131" y="231140"/>
                  <a:pt x="5798131" y="220980"/>
                </a:cubicBezTo>
                <a:cubicBezTo>
                  <a:pt x="5798131" y="210820"/>
                  <a:pt x="5797115" y="202057"/>
                  <a:pt x="5795083" y="194691"/>
                </a:cubicBezTo>
                <a:cubicBezTo>
                  <a:pt x="5793051" y="187325"/>
                  <a:pt x="5790765" y="180848"/>
                  <a:pt x="5788224" y="175260"/>
                </a:cubicBezTo>
                <a:lnTo>
                  <a:pt x="5788224" y="176022"/>
                </a:lnTo>
                <a:cubicBezTo>
                  <a:pt x="5772985" y="150114"/>
                  <a:pt x="5756856" y="132461"/>
                  <a:pt x="5739838" y="123063"/>
                </a:cubicBezTo>
                <a:cubicBezTo>
                  <a:pt x="5722820" y="113665"/>
                  <a:pt x="5707707" y="108966"/>
                  <a:pt x="5694499" y="108966"/>
                </a:cubicBezTo>
                <a:cubicBezTo>
                  <a:pt x="5690943" y="108966"/>
                  <a:pt x="5687260" y="109220"/>
                  <a:pt x="5683450" y="109728"/>
                </a:cubicBezTo>
                <a:cubicBezTo>
                  <a:pt x="5679640" y="110236"/>
                  <a:pt x="5675703" y="110998"/>
                  <a:pt x="5671638" y="112014"/>
                </a:cubicBezTo>
                <a:lnTo>
                  <a:pt x="5664781" y="113538"/>
                </a:lnTo>
                <a:cubicBezTo>
                  <a:pt x="5655128" y="118110"/>
                  <a:pt x="5645731" y="123952"/>
                  <a:pt x="5636587" y="131064"/>
                </a:cubicBezTo>
                <a:cubicBezTo>
                  <a:pt x="5627442" y="138176"/>
                  <a:pt x="5619188" y="145542"/>
                  <a:pt x="5611822" y="153162"/>
                </a:cubicBezTo>
                <a:cubicBezTo>
                  <a:pt x="5604456" y="160782"/>
                  <a:pt x="5598614" y="168021"/>
                  <a:pt x="5594296" y="174879"/>
                </a:cubicBezTo>
                <a:cubicBezTo>
                  <a:pt x="5589978" y="181737"/>
                  <a:pt x="5587819" y="187452"/>
                  <a:pt x="5587819" y="192024"/>
                </a:cubicBezTo>
                <a:cubicBezTo>
                  <a:pt x="5587819" y="200660"/>
                  <a:pt x="5584898" y="208026"/>
                  <a:pt x="5579056" y="214122"/>
                </a:cubicBezTo>
                <a:cubicBezTo>
                  <a:pt x="5573214" y="220218"/>
                  <a:pt x="5566229" y="223266"/>
                  <a:pt x="5558101" y="223266"/>
                </a:cubicBezTo>
                <a:cubicBezTo>
                  <a:pt x="5549465" y="223266"/>
                  <a:pt x="5542353" y="220218"/>
                  <a:pt x="5536765" y="214122"/>
                </a:cubicBezTo>
                <a:cubicBezTo>
                  <a:pt x="5531177" y="208026"/>
                  <a:pt x="5528383" y="200660"/>
                  <a:pt x="5528383" y="192024"/>
                </a:cubicBezTo>
                <a:cubicBezTo>
                  <a:pt x="5528383" y="178816"/>
                  <a:pt x="5531558" y="165227"/>
                  <a:pt x="5537908" y="151257"/>
                </a:cubicBezTo>
                <a:cubicBezTo>
                  <a:pt x="5544258" y="137287"/>
                  <a:pt x="5552894" y="124079"/>
                  <a:pt x="5563816" y="111633"/>
                </a:cubicBezTo>
                <a:cubicBezTo>
                  <a:pt x="5574738" y="99187"/>
                  <a:pt x="5587438" y="88138"/>
                  <a:pt x="5601916" y="78486"/>
                </a:cubicBezTo>
                <a:cubicBezTo>
                  <a:pt x="5616394" y="68834"/>
                  <a:pt x="5631761" y="61468"/>
                  <a:pt x="5648017" y="56388"/>
                </a:cubicBezTo>
                <a:cubicBezTo>
                  <a:pt x="5655637" y="53848"/>
                  <a:pt x="5663638" y="52070"/>
                  <a:pt x="5672020" y="51054"/>
                </a:cubicBezTo>
                <a:cubicBezTo>
                  <a:pt x="5680402" y="50038"/>
                  <a:pt x="5688403" y="49530"/>
                  <a:pt x="5696022" y="49530"/>
                </a:cubicBezTo>
                <a:close/>
                <a:moveTo>
                  <a:pt x="383359" y="36671"/>
                </a:moveTo>
                <a:cubicBezTo>
                  <a:pt x="386915" y="37116"/>
                  <a:pt x="390471" y="38354"/>
                  <a:pt x="394027" y="40386"/>
                </a:cubicBezTo>
                <a:cubicBezTo>
                  <a:pt x="401139" y="43942"/>
                  <a:pt x="405838" y="49276"/>
                  <a:pt x="408124" y="56388"/>
                </a:cubicBezTo>
                <a:cubicBezTo>
                  <a:pt x="410410" y="63500"/>
                  <a:pt x="409775" y="70612"/>
                  <a:pt x="406219" y="77724"/>
                </a:cubicBezTo>
                <a:lnTo>
                  <a:pt x="365833" y="154686"/>
                </a:lnTo>
                <a:cubicBezTo>
                  <a:pt x="371929" y="153670"/>
                  <a:pt x="381454" y="152019"/>
                  <a:pt x="394408" y="149733"/>
                </a:cubicBezTo>
                <a:cubicBezTo>
                  <a:pt x="407362" y="147447"/>
                  <a:pt x="422348" y="145415"/>
                  <a:pt x="439366" y="143637"/>
                </a:cubicBezTo>
                <a:cubicBezTo>
                  <a:pt x="456384" y="141859"/>
                  <a:pt x="474672" y="140843"/>
                  <a:pt x="494230" y="140589"/>
                </a:cubicBezTo>
                <a:cubicBezTo>
                  <a:pt x="513788" y="140335"/>
                  <a:pt x="533092" y="141478"/>
                  <a:pt x="552142" y="144018"/>
                </a:cubicBezTo>
                <a:cubicBezTo>
                  <a:pt x="571192" y="146558"/>
                  <a:pt x="589099" y="150749"/>
                  <a:pt x="605863" y="156591"/>
                </a:cubicBezTo>
                <a:cubicBezTo>
                  <a:pt x="622627" y="162433"/>
                  <a:pt x="637105" y="170942"/>
                  <a:pt x="649297" y="182118"/>
                </a:cubicBezTo>
                <a:cubicBezTo>
                  <a:pt x="653361" y="186182"/>
                  <a:pt x="657552" y="191008"/>
                  <a:pt x="661870" y="196596"/>
                </a:cubicBezTo>
                <a:cubicBezTo>
                  <a:pt x="666188" y="202184"/>
                  <a:pt x="669871" y="208788"/>
                  <a:pt x="672919" y="216408"/>
                </a:cubicBezTo>
                <a:cubicBezTo>
                  <a:pt x="675967" y="224028"/>
                  <a:pt x="677999" y="232664"/>
                  <a:pt x="679015" y="242316"/>
                </a:cubicBezTo>
                <a:cubicBezTo>
                  <a:pt x="680031" y="251968"/>
                  <a:pt x="679777" y="262636"/>
                  <a:pt x="678253" y="274320"/>
                </a:cubicBezTo>
                <a:cubicBezTo>
                  <a:pt x="677237" y="281432"/>
                  <a:pt x="674189" y="287147"/>
                  <a:pt x="669109" y="291465"/>
                </a:cubicBezTo>
                <a:cubicBezTo>
                  <a:pt x="664029" y="295783"/>
                  <a:pt x="657933" y="297942"/>
                  <a:pt x="650821" y="297942"/>
                </a:cubicBezTo>
                <a:lnTo>
                  <a:pt x="647011" y="297942"/>
                </a:lnTo>
                <a:cubicBezTo>
                  <a:pt x="639391" y="296926"/>
                  <a:pt x="633295" y="293243"/>
                  <a:pt x="628723" y="286893"/>
                </a:cubicBezTo>
                <a:cubicBezTo>
                  <a:pt x="624151" y="280543"/>
                  <a:pt x="622373" y="273812"/>
                  <a:pt x="623389" y="266700"/>
                </a:cubicBezTo>
                <a:cubicBezTo>
                  <a:pt x="625421" y="253492"/>
                  <a:pt x="624786" y="243586"/>
                  <a:pt x="621484" y="236982"/>
                </a:cubicBezTo>
                <a:cubicBezTo>
                  <a:pt x="618182" y="230378"/>
                  <a:pt x="614753" y="225552"/>
                  <a:pt x="611197" y="222504"/>
                </a:cubicBezTo>
                <a:cubicBezTo>
                  <a:pt x="601037" y="212852"/>
                  <a:pt x="586178" y="206121"/>
                  <a:pt x="566620" y="202311"/>
                </a:cubicBezTo>
                <a:cubicBezTo>
                  <a:pt x="547062" y="198501"/>
                  <a:pt x="525853" y="196469"/>
                  <a:pt x="502993" y="196215"/>
                </a:cubicBezTo>
                <a:cubicBezTo>
                  <a:pt x="480133" y="195961"/>
                  <a:pt x="457019" y="197231"/>
                  <a:pt x="433651" y="200025"/>
                </a:cubicBezTo>
                <a:cubicBezTo>
                  <a:pt x="410283" y="202819"/>
                  <a:pt x="389963" y="206248"/>
                  <a:pt x="372691" y="210312"/>
                </a:cubicBezTo>
                <a:cubicBezTo>
                  <a:pt x="366595" y="211328"/>
                  <a:pt x="360880" y="210693"/>
                  <a:pt x="355546" y="208407"/>
                </a:cubicBezTo>
                <a:cubicBezTo>
                  <a:pt x="350212" y="206121"/>
                  <a:pt x="346275" y="202692"/>
                  <a:pt x="343735" y="198120"/>
                </a:cubicBezTo>
                <a:lnTo>
                  <a:pt x="291919" y="296418"/>
                </a:lnTo>
                <a:cubicBezTo>
                  <a:pt x="286839" y="306578"/>
                  <a:pt x="278711" y="311658"/>
                  <a:pt x="267535" y="311658"/>
                </a:cubicBezTo>
                <a:cubicBezTo>
                  <a:pt x="263979" y="311658"/>
                  <a:pt x="259661" y="310388"/>
                  <a:pt x="254581" y="307848"/>
                </a:cubicBezTo>
                <a:cubicBezTo>
                  <a:pt x="247469" y="304292"/>
                  <a:pt x="242897" y="298958"/>
                  <a:pt x="240865" y="291846"/>
                </a:cubicBezTo>
                <a:cubicBezTo>
                  <a:pt x="238833" y="284734"/>
                  <a:pt x="239595" y="277622"/>
                  <a:pt x="243151" y="270510"/>
                </a:cubicBezTo>
                <a:lnTo>
                  <a:pt x="356689" y="51816"/>
                </a:lnTo>
                <a:cubicBezTo>
                  <a:pt x="360245" y="44704"/>
                  <a:pt x="365579" y="40005"/>
                  <a:pt x="372691" y="37719"/>
                </a:cubicBezTo>
                <a:cubicBezTo>
                  <a:pt x="376247" y="36576"/>
                  <a:pt x="379803" y="36227"/>
                  <a:pt x="383359" y="36671"/>
                </a:cubicBezTo>
                <a:close/>
                <a:moveTo>
                  <a:pt x="3262195" y="26289"/>
                </a:moveTo>
                <a:cubicBezTo>
                  <a:pt x="3269815" y="25019"/>
                  <a:pt x="3276673" y="26670"/>
                  <a:pt x="3282769" y="31242"/>
                </a:cubicBezTo>
                <a:lnTo>
                  <a:pt x="3339919" y="72390"/>
                </a:lnTo>
                <a:cubicBezTo>
                  <a:pt x="3346015" y="76454"/>
                  <a:pt x="3349698" y="82296"/>
                  <a:pt x="3350968" y="89916"/>
                </a:cubicBezTo>
                <a:cubicBezTo>
                  <a:pt x="3352238" y="97536"/>
                  <a:pt x="3350587" y="104394"/>
                  <a:pt x="3346015" y="110490"/>
                </a:cubicBezTo>
                <a:cubicBezTo>
                  <a:pt x="3340427" y="118618"/>
                  <a:pt x="3333061" y="122682"/>
                  <a:pt x="3323917" y="122682"/>
                </a:cubicBezTo>
                <a:cubicBezTo>
                  <a:pt x="3318329" y="122682"/>
                  <a:pt x="3312995" y="120904"/>
                  <a:pt x="3307915" y="117348"/>
                </a:cubicBezTo>
                <a:lnTo>
                  <a:pt x="3250765" y="76200"/>
                </a:lnTo>
                <a:cubicBezTo>
                  <a:pt x="3244161" y="72136"/>
                  <a:pt x="3240351" y="66294"/>
                  <a:pt x="3239335" y="58674"/>
                </a:cubicBezTo>
                <a:cubicBezTo>
                  <a:pt x="3238319" y="51054"/>
                  <a:pt x="3239843" y="44196"/>
                  <a:pt x="3243907" y="38100"/>
                </a:cubicBezTo>
                <a:cubicBezTo>
                  <a:pt x="3248479" y="31496"/>
                  <a:pt x="3254575" y="27559"/>
                  <a:pt x="3262195" y="26289"/>
                </a:cubicBezTo>
                <a:close/>
                <a:moveTo>
                  <a:pt x="4213933" y="13716"/>
                </a:moveTo>
                <a:lnTo>
                  <a:pt x="4432627" y="32004"/>
                </a:lnTo>
                <a:cubicBezTo>
                  <a:pt x="4440247" y="32512"/>
                  <a:pt x="4446597" y="35687"/>
                  <a:pt x="4451677" y="41529"/>
                </a:cubicBezTo>
                <a:cubicBezTo>
                  <a:pt x="4456757" y="47371"/>
                  <a:pt x="4459043" y="54102"/>
                  <a:pt x="4458535" y="61722"/>
                </a:cubicBezTo>
                <a:cubicBezTo>
                  <a:pt x="4457519" y="68834"/>
                  <a:pt x="4454344" y="74803"/>
                  <a:pt x="4449010" y="79629"/>
                </a:cubicBezTo>
                <a:cubicBezTo>
                  <a:pt x="4443676" y="84455"/>
                  <a:pt x="4437454" y="86868"/>
                  <a:pt x="4430341" y="86868"/>
                </a:cubicBezTo>
                <a:lnTo>
                  <a:pt x="4428055" y="86868"/>
                </a:lnTo>
                <a:lnTo>
                  <a:pt x="4340425" y="80010"/>
                </a:lnTo>
                <a:cubicBezTo>
                  <a:pt x="4341441" y="85090"/>
                  <a:pt x="4340933" y="89916"/>
                  <a:pt x="4338901" y="94488"/>
                </a:cubicBezTo>
                <a:lnTo>
                  <a:pt x="4321375" y="137160"/>
                </a:lnTo>
                <a:cubicBezTo>
                  <a:pt x="4373699" y="140208"/>
                  <a:pt x="4411799" y="159004"/>
                  <a:pt x="4435675" y="193548"/>
                </a:cubicBezTo>
                <a:cubicBezTo>
                  <a:pt x="4447359" y="211328"/>
                  <a:pt x="4454471" y="230378"/>
                  <a:pt x="4457011" y="250698"/>
                </a:cubicBezTo>
                <a:cubicBezTo>
                  <a:pt x="4459551" y="271018"/>
                  <a:pt x="4459932" y="290195"/>
                  <a:pt x="4458154" y="308229"/>
                </a:cubicBezTo>
                <a:cubicBezTo>
                  <a:pt x="4456376" y="326263"/>
                  <a:pt x="4453709" y="341376"/>
                  <a:pt x="4450153" y="353568"/>
                </a:cubicBezTo>
                <a:cubicBezTo>
                  <a:pt x="4446597" y="365760"/>
                  <a:pt x="4444565" y="372364"/>
                  <a:pt x="4444057" y="373380"/>
                </a:cubicBezTo>
                <a:cubicBezTo>
                  <a:pt x="4441517" y="380492"/>
                  <a:pt x="4436691" y="385826"/>
                  <a:pt x="4429579" y="389382"/>
                </a:cubicBezTo>
                <a:cubicBezTo>
                  <a:pt x="4422467" y="392938"/>
                  <a:pt x="4415355" y="393446"/>
                  <a:pt x="4408243" y="390906"/>
                </a:cubicBezTo>
                <a:cubicBezTo>
                  <a:pt x="4401131" y="388366"/>
                  <a:pt x="4395924" y="383540"/>
                  <a:pt x="4392622" y="376428"/>
                </a:cubicBezTo>
                <a:cubicBezTo>
                  <a:pt x="4389320" y="369316"/>
                  <a:pt x="4388939" y="362204"/>
                  <a:pt x="4391479" y="355092"/>
                </a:cubicBezTo>
                <a:cubicBezTo>
                  <a:pt x="4393511" y="349504"/>
                  <a:pt x="4395797" y="341376"/>
                  <a:pt x="4398337" y="330708"/>
                </a:cubicBezTo>
                <a:cubicBezTo>
                  <a:pt x="4400878" y="320040"/>
                  <a:pt x="4402528" y="308356"/>
                  <a:pt x="4403290" y="295656"/>
                </a:cubicBezTo>
                <a:cubicBezTo>
                  <a:pt x="4404052" y="282956"/>
                  <a:pt x="4403544" y="270383"/>
                  <a:pt x="4401766" y="257937"/>
                </a:cubicBezTo>
                <a:cubicBezTo>
                  <a:pt x="4399988" y="245491"/>
                  <a:pt x="4395797" y="234442"/>
                  <a:pt x="4389193" y="224790"/>
                </a:cubicBezTo>
                <a:cubicBezTo>
                  <a:pt x="4375985" y="204978"/>
                  <a:pt x="4352363" y="194310"/>
                  <a:pt x="4318327" y="192786"/>
                </a:cubicBezTo>
                <a:cubicBezTo>
                  <a:pt x="4281243" y="191262"/>
                  <a:pt x="4254827" y="200152"/>
                  <a:pt x="4239079" y="219456"/>
                </a:cubicBezTo>
                <a:cubicBezTo>
                  <a:pt x="4231459" y="229108"/>
                  <a:pt x="4226125" y="240792"/>
                  <a:pt x="4223077" y="254508"/>
                </a:cubicBezTo>
                <a:cubicBezTo>
                  <a:pt x="4220029" y="268224"/>
                  <a:pt x="4218505" y="281940"/>
                  <a:pt x="4218505" y="295656"/>
                </a:cubicBezTo>
                <a:cubicBezTo>
                  <a:pt x="4218505" y="309372"/>
                  <a:pt x="4219521" y="322199"/>
                  <a:pt x="4221553" y="334137"/>
                </a:cubicBezTo>
                <a:cubicBezTo>
                  <a:pt x="4223585" y="346075"/>
                  <a:pt x="4225617" y="355346"/>
                  <a:pt x="4227649" y="361950"/>
                </a:cubicBezTo>
                <a:cubicBezTo>
                  <a:pt x="4229681" y="369062"/>
                  <a:pt x="4228792" y="375920"/>
                  <a:pt x="4224982" y="382524"/>
                </a:cubicBezTo>
                <a:cubicBezTo>
                  <a:pt x="4221172" y="389128"/>
                  <a:pt x="4215712" y="393446"/>
                  <a:pt x="4208599" y="395478"/>
                </a:cubicBezTo>
                <a:cubicBezTo>
                  <a:pt x="4204535" y="396494"/>
                  <a:pt x="4201996" y="397002"/>
                  <a:pt x="4200979" y="397002"/>
                </a:cubicBezTo>
                <a:cubicBezTo>
                  <a:pt x="4194883" y="397002"/>
                  <a:pt x="4189295" y="395097"/>
                  <a:pt x="4184215" y="391287"/>
                </a:cubicBezTo>
                <a:cubicBezTo>
                  <a:pt x="4179136" y="387477"/>
                  <a:pt x="4175833" y="382524"/>
                  <a:pt x="4174309" y="376428"/>
                </a:cubicBezTo>
                <a:cubicBezTo>
                  <a:pt x="4173801" y="375412"/>
                  <a:pt x="4172023" y="368046"/>
                  <a:pt x="4168975" y="354330"/>
                </a:cubicBezTo>
                <a:cubicBezTo>
                  <a:pt x="4165927" y="340614"/>
                  <a:pt x="4164022" y="324104"/>
                  <a:pt x="4163260" y="304800"/>
                </a:cubicBezTo>
                <a:cubicBezTo>
                  <a:pt x="4162498" y="285496"/>
                  <a:pt x="4164276" y="265049"/>
                  <a:pt x="4168594" y="243459"/>
                </a:cubicBezTo>
                <a:cubicBezTo>
                  <a:pt x="4172912" y="221869"/>
                  <a:pt x="4181929" y="202438"/>
                  <a:pt x="4195645" y="185166"/>
                </a:cubicBezTo>
                <a:cubicBezTo>
                  <a:pt x="4204281" y="173990"/>
                  <a:pt x="4214568" y="164973"/>
                  <a:pt x="4226506" y="158115"/>
                </a:cubicBezTo>
                <a:cubicBezTo>
                  <a:pt x="4238444" y="151257"/>
                  <a:pt x="4251779" y="146050"/>
                  <a:pt x="4266511" y="142494"/>
                </a:cubicBezTo>
                <a:cubicBezTo>
                  <a:pt x="4265495" y="139954"/>
                  <a:pt x="4264987" y="137033"/>
                  <a:pt x="4264987" y="133731"/>
                </a:cubicBezTo>
                <a:cubicBezTo>
                  <a:pt x="4264987" y="130429"/>
                  <a:pt x="4265749" y="127508"/>
                  <a:pt x="4267273" y="124968"/>
                </a:cubicBezTo>
                <a:lnTo>
                  <a:pt x="4287085" y="75438"/>
                </a:lnTo>
                <a:lnTo>
                  <a:pt x="4209361" y="69342"/>
                </a:lnTo>
                <a:cubicBezTo>
                  <a:pt x="4201741" y="68326"/>
                  <a:pt x="4195391" y="65024"/>
                  <a:pt x="4190311" y="59436"/>
                </a:cubicBezTo>
                <a:cubicBezTo>
                  <a:pt x="4185231" y="53848"/>
                  <a:pt x="4183199" y="47244"/>
                  <a:pt x="4184215" y="39624"/>
                </a:cubicBezTo>
                <a:cubicBezTo>
                  <a:pt x="4184723" y="32004"/>
                  <a:pt x="4188025" y="25527"/>
                  <a:pt x="4194121" y="20193"/>
                </a:cubicBezTo>
                <a:cubicBezTo>
                  <a:pt x="4200217" y="14859"/>
                  <a:pt x="4206821" y="12700"/>
                  <a:pt x="4213933" y="13716"/>
                </a:cubicBezTo>
                <a:close/>
                <a:moveTo>
                  <a:pt x="1977463" y="10668"/>
                </a:moveTo>
                <a:cubicBezTo>
                  <a:pt x="1984575" y="10160"/>
                  <a:pt x="1991179" y="12446"/>
                  <a:pt x="1997275" y="17526"/>
                </a:cubicBezTo>
                <a:cubicBezTo>
                  <a:pt x="2003371" y="22606"/>
                  <a:pt x="2006673" y="28956"/>
                  <a:pt x="2007181" y="36576"/>
                </a:cubicBezTo>
                <a:lnTo>
                  <a:pt x="2019373" y="233172"/>
                </a:lnTo>
                <a:lnTo>
                  <a:pt x="2148151" y="232410"/>
                </a:lnTo>
                <a:cubicBezTo>
                  <a:pt x="2155771" y="232410"/>
                  <a:pt x="2162248" y="235077"/>
                  <a:pt x="2167582" y="240411"/>
                </a:cubicBezTo>
                <a:cubicBezTo>
                  <a:pt x="2172916" y="245745"/>
                  <a:pt x="2175837" y="252222"/>
                  <a:pt x="2176345" y="259842"/>
                </a:cubicBezTo>
                <a:cubicBezTo>
                  <a:pt x="2176345" y="267462"/>
                  <a:pt x="2173678" y="274066"/>
                  <a:pt x="2168344" y="279654"/>
                </a:cubicBezTo>
                <a:cubicBezTo>
                  <a:pt x="2163010" y="285242"/>
                  <a:pt x="2156533" y="288036"/>
                  <a:pt x="2148913" y="288036"/>
                </a:cubicBezTo>
                <a:lnTo>
                  <a:pt x="2023183" y="288798"/>
                </a:lnTo>
                <a:lnTo>
                  <a:pt x="2040709" y="563118"/>
                </a:lnTo>
                <a:cubicBezTo>
                  <a:pt x="2041217" y="570738"/>
                  <a:pt x="2038931" y="577342"/>
                  <a:pt x="2033851" y="582930"/>
                </a:cubicBezTo>
                <a:cubicBezTo>
                  <a:pt x="2028771" y="588518"/>
                  <a:pt x="2022421" y="591820"/>
                  <a:pt x="2014801" y="592836"/>
                </a:cubicBezTo>
                <a:lnTo>
                  <a:pt x="2012515" y="592836"/>
                </a:lnTo>
                <a:cubicBezTo>
                  <a:pt x="2005403" y="592836"/>
                  <a:pt x="1999180" y="590296"/>
                  <a:pt x="1993846" y="585216"/>
                </a:cubicBezTo>
                <a:cubicBezTo>
                  <a:pt x="1988512" y="580136"/>
                  <a:pt x="1985591" y="574040"/>
                  <a:pt x="1985083" y="566928"/>
                </a:cubicBezTo>
                <a:lnTo>
                  <a:pt x="1967557" y="288798"/>
                </a:lnTo>
                <a:lnTo>
                  <a:pt x="1827349" y="290322"/>
                </a:lnTo>
                <a:cubicBezTo>
                  <a:pt x="1819729" y="290322"/>
                  <a:pt x="1813252" y="287655"/>
                  <a:pt x="1807918" y="282321"/>
                </a:cubicBezTo>
                <a:cubicBezTo>
                  <a:pt x="1802584" y="276987"/>
                  <a:pt x="1799917" y="270510"/>
                  <a:pt x="1799917" y="262890"/>
                </a:cubicBezTo>
                <a:cubicBezTo>
                  <a:pt x="1799917" y="255270"/>
                  <a:pt x="1802584" y="248666"/>
                  <a:pt x="1807918" y="243078"/>
                </a:cubicBezTo>
                <a:cubicBezTo>
                  <a:pt x="1813252" y="237490"/>
                  <a:pt x="1819729" y="234696"/>
                  <a:pt x="1827349" y="234696"/>
                </a:cubicBezTo>
                <a:lnTo>
                  <a:pt x="1964509" y="233934"/>
                </a:lnTo>
                <a:lnTo>
                  <a:pt x="1951555" y="40386"/>
                </a:lnTo>
                <a:cubicBezTo>
                  <a:pt x="1951047" y="32766"/>
                  <a:pt x="1953333" y="26035"/>
                  <a:pt x="1958413" y="20193"/>
                </a:cubicBezTo>
                <a:cubicBezTo>
                  <a:pt x="1963493" y="14351"/>
                  <a:pt x="1969843" y="11176"/>
                  <a:pt x="1977463" y="10668"/>
                </a:cubicBezTo>
                <a:close/>
                <a:moveTo>
                  <a:pt x="5016319" y="7239"/>
                </a:moveTo>
                <a:cubicBezTo>
                  <a:pt x="5025590" y="7112"/>
                  <a:pt x="5034860" y="7366"/>
                  <a:pt x="5044132" y="8001"/>
                </a:cubicBezTo>
                <a:cubicBezTo>
                  <a:pt x="5062674" y="9271"/>
                  <a:pt x="5080454" y="12954"/>
                  <a:pt x="5097472" y="19050"/>
                </a:cubicBezTo>
                <a:cubicBezTo>
                  <a:pt x="5114490" y="25146"/>
                  <a:pt x="5129349" y="34544"/>
                  <a:pt x="5142049" y="47244"/>
                </a:cubicBezTo>
                <a:cubicBezTo>
                  <a:pt x="5180149" y="86868"/>
                  <a:pt x="5183958" y="149606"/>
                  <a:pt x="5153479" y="235458"/>
                </a:cubicBezTo>
                <a:cubicBezTo>
                  <a:pt x="5148399" y="247650"/>
                  <a:pt x="5139763" y="253746"/>
                  <a:pt x="5127570" y="253746"/>
                </a:cubicBezTo>
                <a:cubicBezTo>
                  <a:pt x="5122999" y="253746"/>
                  <a:pt x="5119697" y="253238"/>
                  <a:pt x="5117665" y="252222"/>
                </a:cubicBezTo>
                <a:cubicBezTo>
                  <a:pt x="5110552" y="249682"/>
                  <a:pt x="5105346" y="244983"/>
                  <a:pt x="5102044" y="238125"/>
                </a:cubicBezTo>
                <a:cubicBezTo>
                  <a:pt x="5098742" y="231267"/>
                  <a:pt x="5098361" y="224282"/>
                  <a:pt x="5100901" y="217170"/>
                </a:cubicBezTo>
                <a:cubicBezTo>
                  <a:pt x="5104965" y="205994"/>
                  <a:pt x="5108648" y="194183"/>
                  <a:pt x="5111950" y="181737"/>
                </a:cubicBezTo>
                <a:cubicBezTo>
                  <a:pt x="5115252" y="169291"/>
                  <a:pt x="5117284" y="157226"/>
                  <a:pt x="5118046" y="145542"/>
                </a:cubicBezTo>
                <a:cubicBezTo>
                  <a:pt x="5118808" y="133858"/>
                  <a:pt x="5118046" y="122809"/>
                  <a:pt x="5115760" y="112395"/>
                </a:cubicBezTo>
                <a:cubicBezTo>
                  <a:pt x="5113474" y="101981"/>
                  <a:pt x="5109029" y="93218"/>
                  <a:pt x="5102424" y="86106"/>
                </a:cubicBezTo>
                <a:cubicBezTo>
                  <a:pt x="5091756" y="75438"/>
                  <a:pt x="5076771" y="68707"/>
                  <a:pt x="5057467" y="65913"/>
                </a:cubicBezTo>
                <a:cubicBezTo>
                  <a:pt x="5038163" y="63119"/>
                  <a:pt x="5018096" y="62611"/>
                  <a:pt x="4997269" y="64389"/>
                </a:cubicBezTo>
                <a:cubicBezTo>
                  <a:pt x="4976440" y="66167"/>
                  <a:pt x="4956629" y="69215"/>
                  <a:pt x="4937833" y="73533"/>
                </a:cubicBezTo>
                <a:cubicBezTo>
                  <a:pt x="4919037" y="77851"/>
                  <a:pt x="4904559" y="81788"/>
                  <a:pt x="4894399" y="85344"/>
                </a:cubicBezTo>
                <a:cubicBezTo>
                  <a:pt x="4887286" y="87884"/>
                  <a:pt x="4880175" y="87376"/>
                  <a:pt x="4873063" y="83820"/>
                </a:cubicBezTo>
                <a:cubicBezTo>
                  <a:pt x="4865950" y="80264"/>
                  <a:pt x="4861125" y="74930"/>
                  <a:pt x="4858585" y="67818"/>
                </a:cubicBezTo>
                <a:cubicBezTo>
                  <a:pt x="4856045" y="60706"/>
                  <a:pt x="4856553" y="53721"/>
                  <a:pt x="4860108" y="46863"/>
                </a:cubicBezTo>
                <a:cubicBezTo>
                  <a:pt x="4863665" y="40005"/>
                  <a:pt x="4868998" y="35306"/>
                  <a:pt x="4876110" y="32766"/>
                </a:cubicBezTo>
                <a:cubicBezTo>
                  <a:pt x="4879666" y="31750"/>
                  <a:pt x="4886906" y="29591"/>
                  <a:pt x="4897828" y="26289"/>
                </a:cubicBezTo>
                <a:cubicBezTo>
                  <a:pt x="4908750" y="22987"/>
                  <a:pt x="4921958" y="19685"/>
                  <a:pt x="4937452" y="16383"/>
                </a:cubicBezTo>
                <a:cubicBezTo>
                  <a:pt x="4952946" y="13081"/>
                  <a:pt x="4969964" y="10541"/>
                  <a:pt x="4988506" y="8763"/>
                </a:cubicBezTo>
                <a:cubicBezTo>
                  <a:pt x="4997777" y="7874"/>
                  <a:pt x="5007048" y="7366"/>
                  <a:pt x="5016319" y="7239"/>
                </a:cubicBezTo>
                <a:close/>
                <a:moveTo>
                  <a:pt x="1121737" y="4572"/>
                </a:moveTo>
                <a:cubicBezTo>
                  <a:pt x="1129357" y="3556"/>
                  <a:pt x="1136215" y="5080"/>
                  <a:pt x="1142311" y="9144"/>
                </a:cubicBezTo>
                <a:cubicBezTo>
                  <a:pt x="1148407" y="13716"/>
                  <a:pt x="1151963" y="19812"/>
                  <a:pt x="1152979" y="27432"/>
                </a:cubicBezTo>
                <a:cubicBezTo>
                  <a:pt x="1153995" y="35052"/>
                  <a:pt x="1152217" y="41910"/>
                  <a:pt x="1147645" y="48006"/>
                </a:cubicBezTo>
                <a:lnTo>
                  <a:pt x="1105735" y="104394"/>
                </a:lnTo>
                <a:lnTo>
                  <a:pt x="1352623" y="114300"/>
                </a:lnTo>
                <a:cubicBezTo>
                  <a:pt x="1360243" y="114808"/>
                  <a:pt x="1366593" y="117729"/>
                  <a:pt x="1371673" y="123063"/>
                </a:cubicBezTo>
                <a:cubicBezTo>
                  <a:pt x="1376753" y="128397"/>
                  <a:pt x="1379293" y="134874"/>
                  <a:pt x="1379293" y="142494"/>
                </a:cubicBezTo>
                <a:cubicBezTo>
                  <a:pt x="1378785" y="150114"/>
                  <a:pt x="1375864" y="156464"/>
                  <a:pt x="1370530" y="161544"/>
                </a:cubicBezTo>
                <a:cubicBezTo>
                  <a:pt x="1365196" y="166624"/>
                  <a:pt x="1358719" y="169164"/>
                  <a:pt x="1351099" y="169164"/>
                </a:cubicBezTo>
                <a:lnTo>
                  <a:pt x="1350337" y="169164"/>
                </a:lnTo>
                <a:lnTo>
                  <a:pt x="1065349" y="157734"/>
                </a:lnTo>
                <a:lnTo>
                  <a:pt x="902281" y="376428"/>
                </a:lnTo>
                <a:cubicBezTo>
                  <a:pt x="896693" y="383540"/>
                  <a:pt x="889327" y="387096"/>
                  <a:pt x="880183" y="387096"/>
                </a:cubicBezTo>
                <a:cubicBezTo>
                  <a:pt x="874087" y="387096"/>
                  <a:pt x="868499" y="385318"/>
                  <a:pt x="863419" y="381762"/>
                </a:cubicBezTo>
                <a:cubicBezTo>
                  <a:pt x="857323" y="377190"/>
                  <a:pt x="853767" y="371094"/>
                  <a:pt x="852751" y="363474"/>
                </a:cubicBezTo>
                <a:cubicBezTo>
                  <a:pt x="851735" y="355854"/>
                  <a:pt x="853513" y="348996"/>
                  <a:pt x="858085" y="342900"/>
                </a:cubicBezTo>
                <a:lnTo>
                  <a:pt x="998293" y="155448"/>
                </a:lnTo>
                <a:lnTo>
                  <a:pt x="904567" y="151638"/>
                </a:lnTo>
                <a:cubicBezTo>
                  <a:pt x="896947" y="151130"/>
                  <a:pt x="890470" y="148082"/>
                  <a:pt x="885136" y="142494"/>
                </a:cubicBezTo>
                <a:cubicBezTo>
                  <a:pt x="879802" y="136906"/>
                  <a:pt x="877389" y="130302"/>
                  <a:pt x="877897" y="122682"/>
                </a:cubicBezTo>
                <a:cubicBezTo>
                  <a:pt x="878405" y="115062"/>
                  <a:pt x="881199" y="108712"/>
                  <a:pt x="886279" y="103632"/>
                </a:cubicBezTo>
                <a:cubicBezTo>
                  <a:pt x="891359" y="98552"/>
                  <a:pt x="898217" y="96012"/>
                  <a:pt x="906853" y="96012"/>
                </a:cubicBezTo>
                <a:lnTo>
                  <a:pt x="1038679" y="101346"/>
                </a:lnTo>
                <a:lnTo>
                  <a:pt x="1103449" y="15240"/>
                </a:lnTo>
                <a:cubicBezTo>
                  <a:pt x="1108021" y="9144"/>
                  <a:pt x="1114117" y="5588"/>
                  <a:pt x="1121737" y="4572"/>
                </a:cubicBezTo>
                <a:close/>
                <a:moveTo>
                  <a:pt x="3986095" y="0"/>
                </a:moveTo>
                <a:cubicBezTo>
                  <a:pt x="4004383" y="0"/>
                  <a:pt x="4021782" y="3556"/>
                  <a:pt x="4038292" y="10668"/>
                </a:cubicBezTo>
                <a:cubicBezTo>
                  <a:pt x="4054802" y="17780"/>
                  <a:pt x="4069153" y="27305"/>
                  <a:pt x="4081345" y="39243"/>
                </a:cubicBezTo>
                <a:cubicBezTo>
                  <a:pt x="4093537" y="51181"/>
                  <a:pt x="4103189" y="65278"/>
                  <a:pt x="4110301" y="81534"/>
                </a:cubicBezTo>
                <a:cubicBezTo>
                  <a:pt x="4117413" y="97790"/>
                  <a:pt x="4120969" y="115062"/>
                  <a:pt x="4120969" y="133350"/>
                </a:cubicBezTo>
                <a:cubicBezTo>
                  <a:pt x="4120969" y="151638"/>
                  <a:pt x="4117413" y="168910"/>
                  <a:pt x="4110301" y="185166"/>
                </a:cubicBezTo>
                <a:cubicBezTo>
                  <a:pt x="4103189" y="201422"/>
                  <a:pt x="4093537" y="215646"/>
                  <a:pt x="4081345" y="227838"/>
                </a:cubicBezTo>
                <a:cubicBezTo>
                  <a:pt x="4069153" y="240030"/>
                  <a:pt x="4054802" y="249682"/>
                  <a:pt x="4038292" y="256794"/>
                </a:cubicBezTo>
                <a:cubicBezTo>
                  <a:pt x="4021782" y="263906"/>
                  <a:pt x="4004383" y="267462"/>
                  <a:pt x="3986095" y="267462"/>
                </a:cubicBezTo>
                <a:cubicBezTo>
                  <a:pt x="3967299" y="267462"/>
                  <a:pt x="3949646" y="263906"/>
                  <a:pt x="3933136" y="256794"/>
                </a:cubicBezTo>
                <a:cubicBezTo>
                  <a:pt x="3916626" y="249682"/>
                  <a:pt x="3902275" y="240030"/>
                  <a:pt x="3890083" y="227838"/>
                </a:cubicBezTo>
                <a:cubicBezTo>
                  <a:pt x="3877891" y="215646"/>
                  <a:pt x="3868239" y="201422"/>
                  <a:pt x="3861127" y="185166"/>
                </a:cubicBezTo>
                <a:cubicBezTo>
                  <a:pt x="3854015" y="168910"/>
                  <a:pt x="3850459" y="151638"/>
                  <a:pt x="3850459" y="133350"/>
                </a:cubicBezTo>
                <a:cubicBezTo>
                  <a:pt x="3850459" y="115062"/>
                  <a:pt x="3854015" y="97790"/>
                  <a:pt x="3861127" y="81534"/>
                </a:cubicBezTo>
                <a:cubicBezTo>
                  <a:pt x="3868239" y="65278"/>
                  <a:pt x="3877891" y="51181"/>
                  <a:pt x="3890083" y="39243"/>
                </a:cubicBezTo>
                <a:cubicBezTo>
                  <a:pt x="3902275" y="27305"/>
                  <a:pt x="3916626" y="17780"/>
                  <a:pt x="3933136" y="10668"/>
                </a:cubicBezTo>
                <a:cubicBezTo>
                  <a:pt x="3949646" y="3556"/>
                  <a:pt x="3967299" y="0"/>
                  <a:pt x="3986095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" name="矩形 9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请问  你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有什么问题吗</a:t>
            </a:r>
          </a:p>
        </p:txBody>
      </p:sp>
    </p:spTree>
    <p:extLst>
      <p:ext uri="{BB962C8B-B14F-4D97-AF65-F5344CB8AC3E}">
        <p14:creationId xmlns:p14="http://schemas.microsoft.com/office/powerpoint/2010/main" val="825257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48148E-6 L -0.28255 -0.00023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28" y="-2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</p:cBhvr>
                                      <p:by x="48350" y="48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repeatCount="3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4" grpId="0" animBg="1"/>
      <p:bldP spid="26" grpId="0" animBg="1"/>
      <p:bldP spid="1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7D28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" name="矩形 1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96D7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0" y="1924050"/>
            <a:ext cx="12192000" cy="3025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1462934" y="2240177"/>
            <a:ext cx="9063386" cy="2377646"/>
            <a:chOff x="1462934" y="2240177"/>
            <a:chExt cx="9063386" cy="2377646"/>
          </a:xfrm>
        </p:grpSpPr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462934" y="2240177"/>
              <a:ext cx="2377646" cy="2377646"/>
            </a:xfrm>
            <a:prstGeom prst="rect">
              <a:avLst/>
            </a:prstGeom>
          </p:spPr>
        </p:pic>
        <p:sp>
          <p:nvSpPr>
            <p:cNvPr id="24" name="任意多边形 23"/>
            <p:cNvSpPr/>
            <p:nvPr/>
          </p:nvSpPr>
          <p:spPr>
            <a:xfrm>
              <a:off x="4668753" y="2604880"/>
              <a:ext cx="1996821" cy="751908"/>
            </a:xfrm>
            <a:custGeom>
              <a:avLst/>
              <a:gdLst/>
              <a:ahLst/>
              <a:cxnLst/>
              <a:rect l="l" t="t" r="r" b="b"/>
              <a:pathLst>
                <a:path w="1996821" h="751908">
                  <a:moveTo>
                    <a:pt x="1930070" y="582744"/>
                  </a:moveTo>
                  <a:cubicBezTo>
                    <a:pt x="1932508" y="582744"/>
                    <a:pt x="1935251" y="582744"/>
                    <a:pt x="1938299" y="582744"/>
                  </a:cubicBezTo>
                  <a:cubicBezTo>
                    <a:pt x="1951711" y="582744"/>
                    <a:pt x="1962683" y="586401"/>
                    <a:pt x="1971218" y="593717"/>
                  </a:cubicBezTo>
                  <a:lnTo>
                    <a:pt x="1970303" y="593717"/>
                  </a:lnTo>
                  <a:cubicBezTo>
                    <a:pt x="1974571" y="595545"/>
                    <a:pt x="1977314" y="597984"/>
                    <a:pt x="1978533" y="601032"/>
                  </a:cubicBezTo>
                  <a:cubicBezTo>
                    <a:pt x="1983410" y="607128"/>
                    <a:pt x="1987677" y="614900"/>
                    <a:pt x="1991335" y="624349"/>
                  </a:cubicBezTo>
                  <a:cubicBezTo>
                    <a:pt x="1994992" y="633798"/>
                    <a:pt x="1996821" y="644314"/>
                    <a:pt x="1996821" y="655896"/>
                  </a:cubicBezTo>
                  <a:cubicBezTo>
                    <a:pt x="1996821" y="669917"/>
                    <a:pt x="1993316" y="684395"/>
                    <a:pt x="1986305" y="699330"/>
                  </a:cubicBezTo>
                  <a:cubicBezTo>
                    <a:pt x="1979295" y="714265"/>
                    <a:pt x="1966646" y="729657"/>
                    <a:pt x="1948358" y="745507"/>
                  </a:cubicBezTo>
                  <a:cubicBezTo>
                    <a:pt x="1944700" y="747945"/>
                    <a:pt x="1940738" y="749165"/>
                    <a:pt x="1936471" y="749165"/>
                  </a:cubicBezTo>
                  <a:cubicBezTo>
                    <a:pt x="1929155" y="749165"/>
                    <a:pt x="1924279" y="747031"/>
                    <a:pt x="1921840" y="742764"/>
                  </a:cubicBezTo>
                  <a:cubicBezTo>
                    <a:pt x="1918792" y="737887"/>
                    <a:pt x="1917268" y="732858"/>
                    <a:pt x="1917268" y="727676"/>
                  </a:cubicBezTo>
                  <a:cubicBezTo>
                    <a:pt x="1917268" y="722495"/>
                    <a:pt x="1919402" y="718075"/>
                    <a:pt x="1923669" y="714418"/>
                  </a:cubicBezTo>
                  <a:cubicBezTo>
                    <a:pt x="1938299" y="702835"/>
                    <a:pt x="1947748" y="692167"/>
                    <a:pt x="1952015" y="682414"/>
                  </a:cubicBezTo>
                  <a:cubicBezTo>
                    <a:pt x="1947139" y="684242"/>
                    <a:pt x="1942262" y="685157"/>
                    <a:pt x="1937385" y="685157"/>
                  </a:cubicBezTo>
                  <a:cubicBezTo>
                    <a:pt x="1927022" y="685157"/>
                    <a:pt x="1917268" y="681651"/>
                    <a:pt x="1908124" y="674641"/>
                  </a:cubicBezTo>
                  <a:cubicBezTo>
                    <a:pt x="1898980" y="667631"/>
                    <a:pt x="1892579" y="658944"/>
                    <a:pt x="1888922" y="648581"/>
                  </a:cubicBezTo>
                  <a:cubicBezTo>
                    <a:pt x="1884045" y="636389"/>
                    <a:pt x="1885264" y="623892"/>
                    <a:pt x="1892579" y="611090"/>
                  </a:cubicBezTo>
                  <a:cubicBezTo>
                    <a:pt x="1898066" y="597679"/>
                    <a:pt x="1908124" y="588840"/>
                    <a:pt x="1922755" y="584573"/>
                  </a:cubicBezTo>
                  <a:cubicBezTo>
                    <a:pt x="1925193" y="583353"/>
                    <a:pt x="1927631" y="582744"/>
                    <a:pt x="1930070" y="582744"/>
                  </a:cubicBezTo>
                  <a:close/>
                  <a:moveTo>
                    <a:pt x="437769" y="550740"/>
                  </a:moveTo>
                  <a:lnTo>
                    <a:pt x="549326" y="559884"/>
                  </a:lnTo>
                  <a:cubicBezTo>
                    <a:pt x="558470" y="560493"/>
                    <a:pt x="566090" y="564303"/>
                    <a:pt x="572186" y="571314"/>
                  </a:cubicBezTo>
                  <a:cubicBezTo>
                    <a:pt x="578282" y="578324"/>
                    <a:pt x="581025" y="586401"/>
                    <a:pt x="580415" y="595545"/>
                  </a:cubicBezTo>
                  <a:cubicBezTo>
                    <a:pt x="579196" y="604080"/>
                    <a:pt x="575386" y="611243"/>
                    <a:pt x="568985" y="617034"/>
                  </a:cubicBezTo>
                  <a:cubicBezTo>
                    <a:pt x="562585" y="622825"/>
                    <a:pt x="555117" y="625721"/>
                    <a:pt x="546583" y="625721"/>
                  </a:cubicBezTo>
                  <a:lnTo>
                    <a:pt x="543839" y="625721"/>
                  </a:lnTo>
                  <a:lnTo>
                    <a:pt x="432283" y="616577"/>
                  </a:lnTo>
                  <a:cubicBezTo>
                    <a:pt x="423139" y="615967"/>
                    <a:pt x="415519" y="612157"/>
                    <a:pt x="409423" y="605147"/>
                  </a:cubicBezTo>
                  <a:cubicBezTo>
                    <a:pt x="403327" y="598136"/>
                    <a:pt x="400888" y="590059"/>
                    <a:pt x="402107" y="580915"/>
                  </a:cubicBezTo>
                  <a:cubicBezTo>
                    <a:pt x="403327" y="571771"/>
                    <a:pt x="407289" y="564151"/>
                    <a:pt x="413995" y="558055"/>
                  </a:cubicBezTo>
                  <a:cubicBezTo>
                    <a:pt x="420700" y="551959"/>
                    <a:pt x="428625" y="549521"/>
                    <a:pt x="437769" y="550740"/>
                  </a:cubicBezTo>
                  <a:close/>
                  <a:moveTo>
                    <a:pt x="429539" y="466615"/>
                  </a:moveTo>
                  <a:lnTo>
                    <a:pt x="559384" y="467530"/>
                  </a:lnTo>
                  <a:cubicBezTo>
                    <a:pt x="568528" y="467530"/>
                    <a:pt x="576301" y="470730"/>
                    <a:pt x="582701" y="477131"/>
                  </a:cubicBezTo>
                  <a:cubicBezTo>
                    <a:pt x="589102" y="483531"/>
                    <a:pt x="592303" y="491304"/>
                    <a:pt x="592303" y="500448"/>
                  </a:cubicBezTo>
                  <a:cubicBezTo>
                    <a:pt x="592303" y="509592"/>
                    <a:pt x="589102" y="517364"/>
                    <a:pt x="582701" y="523765"/>
                  </a:cubicBezTo>
                  <a:cubicBezTo>
                    <a:pt x="576301" y="530166"/>
                    <a:pt x="568528" y="533366"/>
                    <a:pt x="559384" y="533366"/>
                  </a:cubicBezTo>
                  <a:lnTo>
                    <a:pt x="558470" y="533366"/>
                  </a:lnTo>
                  <a:lnTo>
                    <a:pt x="428625" y="532452"/>
                  </a:lnTo>
                  <a:cubicBezTo>
                    <a:pt x="419481" y="532452"/>
                    <a:pt x="411709" y="529251"/>
                    <a:pt x="405308" y="522851"/>
                  </a:cubicBezTo>
                  <a:cubicBezTo>
                    <a:pt x="398907" y="516450"/>
                    <a:pt x="395707" y="508678"/>
                    <a:pt x="395707" y="499533"/>
                  </a:cubicBezTo>
                  <a:cubicBezTo>
                    <a:pt x="395707" y="490389"/>
                    <a:pt x="399059" y="482617"/>
                    <a:pt x="405765" y="476216"/>
                  </a:cubicBezTo>
                  <a:cubicBezTo>
                    <a:pt x="412471" y="469816"/>
                    <a:pt x="420395" y="466615"/>
                    <a:pt x="429539" y="466615"/>
                  </a:cubicBezTo>
                  <a:close/>
                  <a:moveTo>
                    <a:pt x="483803" y="362259"/>
                  </a:moveTo>
                  <a:cubicBezTo>
                    <a:pt x="493957" y="361878"/>
                    <a:pt x="504520" y="361916"/>
                    <a:pt x="515493" y="362373"/>
                  </a:cubicBezTo>
                  <a:cubicBezTo>
                    <a:pt x="608152" y="366031"/>
                    <a:pt x="672770" y="395901"/>
                    <a:pt x="709346" y="451985"/>
                  </a:cubicBezTo>
                  <a:cubicBezTo>
                    <a:pt x="720319" y="469663"/>
                    <a:pt x="727939" y="488103"/>
                    <a:pt x="732206" y="507306"/>
                  </a:cubicBezTo>
                  <a:cubicBezTo>
                    <a:pt x="736473" y="526508"/>
                    <a:pt x="738302" y="545406"/>
                    <a:pt x="737692" y="563999"/>
                  </a:cubicBezTo>
                  <a:cubicBezTo>
                    <a:pt x="737083" y="582591"/>
                    <a:pt x="734949" y="599965"/>
                    <a:pt x="731291" y="616120"/>
                  </a:cubicBezTo>
                  <a:cubicBezTo>
                    <a:pt x="727634" y="632274"/>
                    <a:pt x="723671" y="645837"/>
                    <a:pt x="719404" y="656810"/>
                  </a:cubicBezTo>
                  <a:cubicBezTo>
                    <a:pt x="709651" y="679975"/>
                    <a:pt x="696239" y="696130"/>
                    <a:pt x="679171" y="705274"/>
                  </a:cubicBezTo>
                  <a:cubicBezTo>
                    <a:pt x="662102" y="714418"/>
                    <a:pt x="645338" y="718989"/>
                    <a:pt x="628879" y="718989"/>
                  </a:cubicBezTo>
                  <a:cubicBezTo>
                    <a:pt x="618515" y="718989"/>
                    <a:pt x="608762" y="717466"/>
                    <a:pt x="599618" y="714418"/>
                  </a:cubicBezTo>
                  <a:cubicBezTo>
                    <a:pt x="591083" y="711370"/>
                    <a:pt x="584530" y="705731"/>
                    <a:pt x="579958" y="697501"/>
                  </a:cubicBezTo>
                  <a:cubicBezTo>
                    <a:pt x="575386" y="689272"/>
                    <a:pt x="574624" y="680889"/>
                    <a:pt x="577672" y="672355"/>
                  </a:cubicBezTo>
                  <a:cubicBezTo>
                    <a:pt x="580720" y="663821"/>
                    <a:pt x="586359" y="657420"/>
                    <a:pt x="594589" y="653153"/>
                  </a:cubicBezTo>
                  <a:cubicBezTo>
                    <a:pt x="602818" y="648885"/>
                    <a:pt x="611200" y="647971"/>
                    <a:pt x="619735" y="650410"/>
                  </a:cubicBezTo>
                  <a:cubicBezTo>
                    <a:pt x="624611" y="652238"/>
                    <a:pt x="630860" y="652543"/>
                    <a:pt x="638480" y="651324"/>
                  </a:cubicBezTo>
                  <a:cubicBezTo>
                    <a:pt x="646100" y="650105"/>
                    <a:pt x="652348" y="643704"/>
                    <a:pt x="657225" y="632122"/>
                  </a:cubicBezTo>
                  <a:cubicBezTo>
                    <a:pt x="657225" y="632122"/>
                    <a:pt x="658901" y="627245"/>
                    <a:pt x="662254" y="617491"/>
                  </a:cubicBezTo>
                  <a:cubicBezTo>
                    <a:pt x="665607" y="607737"/>
                    <a:pt x="668198" y="595850"/>
                    <a:pt x="670027" y="581829"/>
                  </a:cubicBezTo>
                  <a:cubicBezTo>
                    <a:pt x="671855" y="567809"/>
                    <a:pt x="671855" y="552416"/>
                    <a:pt x="670027" y="535652"/>
                  </a:cubicBezTo>
                  <a:cubicBezTo>
                    <a:pt x="668198" y="518888"/>
                    <a:pt x="662711" y="503191"/>
                    <a:pt x="653567" y="488561"/>
                  </a:cubicBezTo>
                  <a:cubicBezTo>
                    <a:pt x="630403" y="451985"/>
                    <a:pt x="583159" y="432173"/>
                    <a:pt x="511835" y="429125"/>
                  </a:cubicBezTo>
                  <a:cubicBezTo>
                    <a:pt x="449656" y="425467"/>
                    <a:pt x="407289" y="439183"/>
                    <a:pt x="384734" y="470273"/>
                  </a:cubicBezTo>
                  <a:cubicBezTo>
                    <a:pt x="374371" y="485513"/>
                    <a:pt x="368579" y="503039"/>
                    <a:pt x="367360" y="522851"/>
                  </a:cubicBezTo>
                  <a:cubicBezTo>
                    <a:pt x="366141" y="542663"/>
                    <a:pt x="366903" y="561408"/>
                    <a:pt x="369646" y="579086"/>
                  </a:cubicBezTo>
                  <a:cubicBezTo>
                    <a:pt x="372389" y="596765"/>
                    <a:pt x="375895" y="611852"/>
                    <a:pt x="380162" y="624349"/>
                  </a:cubicBezTo>
                  <a:cubicBezTo>
                    <a:pt x="384429" y="636846"/>
                    <a:pt x="386563" y="643399"/>
                    <a:pt x="386563" y="644009"/>
                  </a:cubicBezTo>
                  <a:cubicBezTo>
                    <a:pt x="389611" y="652543"/>
                    <a:pt x="389306" y="661078"/>
                    <a:pt x="385648" y="669612"/>
                  </a:cubicBezTo>
                  <a:cubicBezTo>
                    <a:pt x="381991" y="678146"/>
                    <a:pt x="375895" y="683937"/>
                    <a:pt x="367360" y="686985"/>
                  </a:cubicBezTo>
                  <a:cubicBezTo>
                    <a:pt x="358826" y="690643"/>
                    <a:pt x="350444" y="690643"/>
                    <a:pt x="342214" y="686985"/>
                  </a:cubicBezTo>
                  <a:cubicBezTo>
                    <a:pt x="333985" y="683328"/>
                    <a:pt x="328041" y="677232"/>
                    <a:pt x="324383" y="668697"/>
                  </a:cubicBezTo>
                  <a:cubicBezTo>
                    <a:pt x="323774" y="666869"/>
                    <a:pt x="320878" y="657877"/>
                    <a:pt x="315697" y="641723"/>
                  </a:cubicBezTo>
                  <a:cubicBezTo>
                    <a:pt x="310515" y="625568"/>
                    <a:pt x="306248" y="605604"/>
                    <a:pt x="302895" y="581829"/>
                  </a:cubicBezTo>
                  <a:cubicBezTo>
                    <a:pt x="299542" y="558055"/>
                    <a:pt x="299390" y="532757"/>
                    <a:pt x="302438" y="505934"/>
                  </a:cubicBezTo>
                  <a:cubicBezTo>
                    <a:pt x="305486" y="479112"/>
                    <a:pt x="314935" y="454423"/>
                    <a:pt x="330784" y="431868"/>
                  </a:cubicBezTo>
                  <a:cubicBezTo>
                    <a:pt x="361721" y="388129"/>
                    <a:pt x="412728" y="364926"/>
                    <a:pt x="483803" y="362259"/>
                  </a:cubicBezTo>
                  <a:close/>
                  <a:moveTo>
                    <a:pt x="1322908" y="302023"/>
                  </a:moveTo>
                  <a:cubicBezTo>
                    <a:pt x="1311935" y="302023"/>
                    <a:pt x="1301725" y="304157"/>
                    <a:pt x="1292276" y="308424"/>
                  </a:cubicBezTo>
                  <a:cubicBezTo>
                    <a:pt x="1282827" y="312691"/>
                    <a:pt x="1274445" y="318635"/>
                    <a:pt x="1267130" y="326255"/>
                  </a:cubicBezTo>
                  <a:cubicBezTo>
                    <a:pt x="1259815" y="333875"/>
                    <a:pt x="1254176" y="342714"/>
                    <a:pt x="1250213" y="352772"/>
                  </a:cubicBezTo>
                  <a:cubicBezTo>
                    <a:pt x="1246251" y="362831"/>
                    <a:pt x="1244270" y="373651"/>
                    <a:pt x="1244270" y="385233"/>
                  </a:cubicBezTo>
                  <a:cubicBezTo>
                    <a:pt x="1244270" y="396816"/>
                    <a:pt x="1246251" y="407636"/>
                    <a:pt x="1250213" y="417695"/>
                  </a:cubicBezTo>
                  <a:cubicBezTo>
                    <a:pt x="1254176" y="427753"/>
                    <a:pt x="1259815" y="436592"/>
                    <a:pt x="1267130" y="444212"/>
                  </a:cubicBezTo>
                  <a:cubicBezTo>
                    <a:pt x="1274445" y="451832"/>
                    <a:pt x="1282827" y="457776"/>
                    <a:pt x="1292276" y="462043"/>
                  </a:cubicBezTo>
                  <a:cubicBezTo>
                    <a:pt x="1301725" y="466310"/>
                    <a:pt x="1311935" y="468444"/>
                    <a:pt x="1322908" y="468444"/>
                  </a:cubicBezTo>
                  <a:cubicBezTo>
                    <a:pt x="1333881" y="468444"/>
                    <a:pt x="1344092" y="466310"/>
                    <a:pt x="1353541" y="462043"/>
                  </a:cubicBezTo>
                  <a:cubicBezTo>
                    <a:pt x="1362989" y="457776"/>
                    <a:pt x="1371219" y="451832"/>
                    <a:pt x="1378229" y="444212"/>
                  </a:cubicBezTo>
                  <a:cubicBezTo>
                    <a:pt x="1385240" y="436592"/>
                    <a:pt x="1390879" y="427753"/>
                    <a:pt x="1395146" y="417695"/>
                  </a:cubicBezTo>
                  <a:cubicBezTo>
                    <a:pt x="1399413" y="407636"/>
                    <a:pt x="1401547" y="396816"/>
                    <a:pt x="1401547" y="385233"/>
                  </a:cubicBezTo>
                  <a:cubicBezTo>
                    <a:pt x="1401547" y="373651"/>
                    <a:pt x="1399413" y="362831"/>
                    <a:pt x="1395146" y="352772"/>
                  </a:cubicBezTo>
                  <a:cubicBezTo>
                    <a:pt x="1390879" y="342714"/>
                    <a:pt x="1385240" y="333875"/>
                    <a:pt x="1378229" y="326255"/>
                  </a:cubicBezTo>
                  <a:cubicBezTo>
                    <a:pt x="1371219" y="318635"/>
                    <a:pt x="1362989" y="312691"/>
                    <a:pt x="1353541" y="308424"/>
                  </a:cubicBezTo>
                  <a:cubicBezTo>
                    <a:pt x="1344092" y="304157"/>
                    <a:pt x="1333881" y="302023"/>
                    <a:pt x="1322908" y="302023"/>
                  </a:cubicBezTo>
                  <a:close/>
                  <a:moveTo>
                    <a:pt x="1322908" y="235272"/>
                  </a:moveTo>
                  <a:cubicBezTo>
                    <a:pt x="1343025" y="235272"/>
                    <a:pt x="1361770" y="239234"/>
                    <a:pt x="1379144" y="247159"/>
                  </a:cubicBezTo>
                  <a:cubicBezTo>
                    <a:pt x="1396517" y="255084"/>
                    <a:pt x="1411757" y="265752"/>
                    <a:pt x="1424864" y="279163"/>
                  </a:cubicBezTo>
                  <a:cubicBezTo>
                    <a:pt x="1437970" y="292574"/>
                    <a:pt x="1448333" y="308424"/>
                    <a:pt x="1455953" y="326712"/>
                  </a:cubicBezTo>
                  <a:cubicBezTo>
                    <a:pt x="1463573" y="345000"/>
                    <a:pt x="1467383" y="364507"/>
                    <a:pt x="1467383" y="385233"/>
                  </a:cubicBezTo>
                  <a:cubicBezTo>
                    <a:pt x="1467383" y="405960"/>
                    <a:pt x="1463573" y="425315"/>
                    <a:pt x="1455953" y="443298"/>
                  </a:cubicBezTo>
                  <a:cubicBezTo>
                    <a:pt x="1448333" y="461281"/>
                    <a:pt x="1437970" y="477131"/>
                    <a:pt x="1424864" y="490847"/>
                  </a:cubicBezTo>
                  <a:cubicBezTo>
                    <a:pt x="1411757" y="504563"/>
                    <a:pt x="1396517" y="515383"/>
                    <a:pt x="1379144" y="523308"/>
                  </a:cubicBezTo>
                  <a:cubicBezTo>
                    <a:pt x="1361770" y="531233"/>
                    <a:pt x="1343025" y="535195"/>
                    <a:pt x="1322908" y="535195"/>
                  </a:cubicBezTo>
                  <a:cubicBezTo>
                    <a:pt x="1302791" y="535195"/>
                    <a:pt x="1283894" y="531233"/>
                    <a:pt x="1266215" y="523308"/>
                  </a:cubicBezTo>
                  <a:cubicBezTo>
                    <a:pt x="1248537" y="515383"/>
                    <a:pt x="1233145" y="504563"/>
                    <a:pt x="1220038" y="490847"/>
                  </a:cubicBezTo>
                  <a:cubicBezTo>
                    <a:pt x="1206932" y="477131"/>
                    <a:pt x="1196569" y="461281"/>
                    <a:pt x="1188949" y="443298"/>
                  </a:cubicBezTo>
                  <a:cubicBezTo>
                    <a:pt x="1181329" y="425315"/>
                    <a:pt x="1177519" y="405960"/>
                    <a:pt x="1177519" y="385233"/>
                  </a:cubicBezTo>
                  <a:cubicBezTo>
                    <a:pt x="1177519" y="364507"/>
                    <a:pt x="1181329" y="345000"/>
                    <a:pt x="1188949" y="326712"/>
                  </a:cubicBezTo>
                  <a:cubicBezTo>
                    <a:pt x="1196569" y="308424"/>
                    <a:pt x="1206932" y="292574"/>
                    <a:pt x="1220038" y="279163"/>
                  </a:cubicBezTo>
                  <a:cubicBezTo>
                    <a:pt x="1233145" y="265752"/>
                    <a:pt x="1248537" y="255084"/>
                    <a:pt x="1266215" y="247159"/>
                  </a:cubicBezTo>
                  <a:cubicBezTo>
                    <a:pt x="1283894" y="239234"/>
                    <a:pt x="1302791" y="235272"/>
                    <a:pt x="1322908" y="235272"/>
                  </a:cubicBezTo>
                  <a:close/>
                  <a:moveTo>
                    <a:pt x="97155" y="222927"/>
                  </a:moveTo>
                  <a:cubicBezTo>
                    <a:pt x="114529" y="222013"/>
                    <a:pt x="132055" y="223385"/>
                    <a:pt x="149733" y="227042"/>
                  </a:cubicBezTo>
                  <a:cubicBezTo>
                    <a:pt x="167411" y="230700"/>
                    <a:pt x="183261" y="237710"/>
                    <a:pt x="197282" y="248073"/>
                  </a:cubicBezTo>
                  <a:cubicBezTo>
                    <a:pt x="203378" y="252341"/>
                    <a:pt x="209626" y="258132"/>
                    <a:pt x="216027" y="265447"/>
                  </a:cubicBezTo>
                  <a:cubicBezTo>
                    <a:pt x="222428" y="272762"/>
                    <a:pt x="227762" y="282363"/>
                    <a:pt x="232029" y="294251"/>
                  </a:cubicBezTo>
                  <a:cubicBezTo>
                    <a:pt x="236296" y="306138"/>
                    <a:pt x="238430" y="320159"/>
                    <a:pt x="238430" y="336313"/>
                  </a:cubicBezTo>
                  <a:cubicBezTo>
                    <a:pt x="238430" y="352467"/>
                    <a:pt x="234772" y="371517"/>
                    <a:pt x="227457" y="393463"/>
                  </a:cubicBezTo>
                  <a:cubicBezTo>
                    <a:pt x="222580" y="409313"/>
                    <a:pt x="217399" y="425924"/>
                    <a:pt x="211912" y="443298"/>
                  </a:cubicBezTo>
                  <a:cubicBezTo>
                    <a:pt x="206426" y="460672"/>
                    <a:pt x="202006" y="477283"/>
                    <a:pt x="198653" y="493133"/>
                  </a:cubicBezTo>
                  <a:cubicBezTo>
                    <a:pt x="195301" y="508982"/>
                    <a:pt x="193319" y="523155"/>
                    <a:pt x="192710" y="535652"/>
                  </a:cubicBezTo>
                  <a:cubicBezTo>
                    <a:pt x="192100" y="548149"/>
                    <a:pt x="194234" y="557141"/>
                    <a:pt x="199111" y="562627"/>
                  </a:cubicBezTo>
                  <a:cubicBezTo>
                    <a:pt x="205816" y="570552"/>
                    <a:pt x="222275" y="572990"/>
                    <a:pt x="248488" y="569942"/>
                  </a:cubicBezTo>
                  <a:cubicBezTo>
                    <a:pt x="257632" y="568723"/>
                    <a:pt x="265862" y="571009"/>
                    <a:pt x="273177" y="576800"/>
                  </a:cubicBezTo>
                  <a:cubicBezTo>
                    <a:pt x="280492" y="582591"/>
                    <a:pt x="284759" y="589754"/>
                    <a:pt x="285979" y="598289"/>
                  </a:cubicBezTo>
                  <a:cubicBezTo>
                    <a:pt x="287198" y="607433"/>
                    <a:pt x="284912" y="615662"/>
                    <a:pt x="279121" y="622977"/>
                  </a:cubicBezTo>
                  <a:cubicBezTo>
                    <a:pt x="273329" y="630293"/>
                    <a:pt x="265862" y="634560"/>
                    <a:pt x="256718" y="635779"/>
                  </a:cubicBezTo>
                  <a:cubicBezTo>
                    <a:pt x="251841" y="636389"/>
                    <a:pt x="247269" y="636846"/>
                    <a:pt x="243002" y="637151"/>
                  </a:cubicBezTo>
                  <a:cubicBezTo>
                    <a:pt x="238735" y="637455"/>
                    <a:pt x="234467" y="637608"/>
                    <a:pt x="230200" y="637608"/>
                  </a:cubicBezTo>
                  <a:cubicBezTo>
                    <a:pt x="193624" y="637608"/>
                    <a:pt x="166192" y="626635"/>
                    <a:pt x="147904" y="604689"/>
                  </a:cubicBezTo>
                  <a:cubicBezTo>
                    <a:pt x="137541" y="591888"/>
                    <a:pt x="131140" y="577105"/>
                    <a:pt x="128702" y="560341"/>
                  </a:cubicBezTo>
                  <a:cubicBezTo>
                    <a:pt x="126263" y="543577"/>
                    <a:pt x="126416" y="525441"/>
                    <a:pt x="129159" y="505934"/>
                  </a:cubicBezTo>
                  <a:cubicBezTo>
                    <a:pt x="131902" y="486427"/>
                    <a:pt x="136474" y="465701"/>
                    <a:pt x="142875" y="443755"/>
                  </a:cubicBezTo>
                  <a:cubicBezTo>
                    <a:pt x="149276" y="421810"/>
                    <a:pt x="156134" y="399254"/>
                    <a:pt x="163449" y="376089"/>
                  </a:cubicBezTo>
                  <a:cubicBezTo>
                    <a:pt x="175641" y="338294"/>
                    <a:pt x="173812" y="313301"/>
                    <a:pt x="157963" y="301109"/>
                  </a:cubicBezTo>
                  <a:cubicBezTo>
                    <a:pt x="150647" y="295622"/>
                    <a:pt x="141808" y="292117"/>
                    <a:pt x="131445" y="290593"/>
                  </a:cubicBezTo>
                  <a:cubicBezTo>
                    <a:pt x="121082" y="289069"/>
                    <a:pt x="110566" y="288612"/>
                    <a:pt x="99898" y="289221"/>
                  </a:cubicBezTo>
                  <a:cubicBezTo>
                    <a:pt x="89230" y="289831"/>
                    <a:pt x="79477" y="291203"/>
                    <a:pt x="70637" y="293336"/>
                  </a:cubicBezTo>
                  <a:cubicBezTo>
                    <a:pt x="61798" y="295470"/>
                    <a:pt x="55550" y="297756"/>
                    <a:pt x="51892" y="300194"/>
                  </a:cubicBezTo>
                  <a:cubicBezTo>
                    <a:pt x="44577" y="305071"/>
                    <a:pt x="36347" y="306747"/>
                    <a:pt x="27203" y="305223"/>
                  </a:cubicBezTo>
                  <a:cubicBezTo>
                    <a:pt x="18059" y="303699"/>
                    <a:pt x="11049" y="299280"/>
                    <a:pt x="6172" y="291965"/>
                  </a:cubicBezTo>
                  <a:cubicBezTo>
                    <a:pt x="686" y="284040"/>
                    <a:pt x="-1143" y="275658"/>
                    <a:pt x="686" y="266819"/>
                  </a:cubicBezTo>
                  <a:cubicBezTo>
                    <a:pt x="2515" y="257979"/>
                    <a:pt x="7087" y="250817"/>
                    <a:pt x="14402" y="245330"/>
                  </a:cubicBezTo>
                  <a:cubicBezTo>
                    <a:pt x="22327" y="239844"/>
                    <a:pt x="33757" y="234967"/>
                    <a:pt x="48692" y="230700"/>
                  </a:cubicBezTo>
                  <a:cubicBezTo>
                    <a:pt x="63627" y="226433"/>
                    <a:pt x="79781" y="223842"/>
                    <a:pt x="97155" y="222927"/>
                  </a:cubicBezTo>
                  <a:close/>
                  <a:moveTo>
                    <a:pt x="1067791" y="189552"/>
                  </a:moveTo>
                  <a:cubicBezTo>
                    <a:pt x="1076935" y="190161"/>
                    <a:pt x="1084707" y="193667"/>
                    <a:pt x="1091108" y="200067"/>
                  </a:cubicBezTo>
                  <a:cubicBezTo>
                    <a:pt x="1097509" y="206468"/>
                    <a:pt x="1100709" y="214241"/>
                    <a:pt x="1100709" y="223385"/>
                  </a:cubicBezTo>
                  <a:lnTo>
                    <a:pt x="1087907" y="683328"/>
                  </a:lnTo>
                  <a:cubicBezTo>
                    <a:pt x="1087907" y="692472"/>
                    <a:pt x="1084707" y="700092"/>
                    <a:pt x="1078306" y="706188"/>
                  </a:cubicBezTo>
                  <a:cubicBezTo>
                    <a:pt x="1071905" y="712284"/>
                    <a:pt x="1064133" y="715332"/>
                    <a:pt x="1054989" y="715332"/>
                  </a:cubicBezTo>
                  <a:lnTo>
                    <a:pt x="1054075" y="715332"/>
                  </a:lnTo>
                  <a:cubicBezTo>
                    <a:pt x="1044931" y="715332"/>
                    <a:pt x="1037158" y="711979"/>
                    <a:pt x="1030757" y="705274"/>
                  </a:cubicBezTo>
                  <a:cubicBezTo>
                    <a:pt x="1024357" y="698568"/>
                    <a:pt x="1021461" y="690643"/>
                    <a:pt x="1022071" y="681499"/>
                  </a:cubicBezTo>
                  <a:lnTo>
                    <a:pt x="1033958" y="222470"/>
                  </a:lnTo>
                  <a:cubicBezTo>
                    <a:pt x="1033958" y="213326"/>
                    <a:pt x="1037006" y="205554"/>
                    <a:pt x="1043102" y="199153"/>
                  </a:cubicBezTo>
                  <a:cubicBezTo>
                    <a:pt x="1049198" y="192752"/>
                    <a:pt x="1057427" y="189552"/>
                    <a:pt x="1067791" y="189552"/>
                  </a:cubicBezTo>
                  <a:close/>
                  <a:moveTo>
                    <a:pt x="89497" y="61650"/>
                  </a:moveTo>
                  <a:cubicBezTo>
                    <a:pt x="93688" y="61269"/>
                    <a:pt x="97917" y="61841"/>
                    <a:pt x="102184" y="63365"/>
                  </a:cubicBezTo>
                  <a:lnTo>
                    <a:pt x="204597" y="97197"/>
                  </a:lnTo>
                  <a:cubicBezTo>
                    <a:pt x="213131" y="100245"/>
                    <a:pt x="219532" y="105884"/>
                    <a:pt x="223799" y="114114"/>
                  </a:cubicBezTo>
                  <a:cubicBezTo>
                    <a:pt x="228067" y="122343"/>
                    <a:pt x="228676" y="130725"/>
                    <a:pt x="225628" y="139260"/>
                  </a:cubicBezTo>
                  <a:cubicBezTo>
                    <a:pt x="223190" y="145965"/>
                    <a:pt x="219075" y="151452"/>
                    <a:pt x="213284" y="155719"/>
                  </a:cubicBezTo>
                  <a:cubicBezTo>
                    <a:pt x="207493" y="159986"/>
                    <a:pt x="200939" y="162120"/>
                    <a:pt x="193624" y="162120"/>
                  </a:cubicBezTo>
                  <a:cubicBezTo>
                    <a:pt x="191795" y="162120"/>
                    <a:pt x="188443" y="161510"/>
                    <a:pt x="183566" y="160291"/>
                  </a:cubicBezTo>
                  <a:lnTo>
                    <a:pt x="81153" y="127373"/>
                  </a:lnTo>
                  <a:cubicBezTo>
                    <a:pt x="72619" y="124325"/>
                    <a:pt x="66218" y="118686"/>
                    <a:pt x="61951" y="110456"/>
                  </a:cubicBezTo>
                  <a:cubicBezTo>
                    <a:pt x="57683" y="102227"/>
                    <a:pt x="57074" y="93845"/>
                    <a:pt x="60122" y="85310"/>
                  </a:cubicBezTo>
                  <a:cubicBezTo>
                    <a:pt x="63170" y="76776"/>
                    <a:pt x="68809" y="70223"/>
                    <a:pt x="77038" y="65651"/>
                  </a:cubicBezTo>
                  <a:cubicBezTo>
                    <a:pt x="81153" y="63365"/>
                    <a:pt x="85306" y="62031"/>
                    <a:pt x="89497" y="61650"/>
                  </a:cubicBezTo>
                  <a:close/>
                  <a:moveTo>
                    <a:pt x="1391488" y="53306"/>
                  </a:moveTo>
                  <a:cubicBezTo>
                    <a:pt x="1409776" y="52697"/>
                    <a:pt x="1429741" y="54525"/>
                    <a:pt x="1451381" y="58793"/>
                  </a:cubicBezTo>
                  <a:cubicBezTo>
                    <a:pt x="1473022" y="63060"/>
                    <a:pt x="1494511" y="71594"/>
                    <a:pt x="1515847" y="84396"/>
                  </a:cubicBezTo>
                  <a:cubicBezTo>
                    <a:pt x="1598143" y="134383"/>
                    <a:pt x="1641729" y="234662"/>
                    <a:pt x="1646606" y="385233"/>
                  </a:cubicBezTo>
                  <a:cubicBezTo>
                    <a:pt x="1650263" y="485208"/>
                    <a:pt x="1647063" y="562627"/>
                    <a:pt x="1637005" y="617491"/>
                  </a:cubicBezTo>
                  <a:cubicBezTo>
                    <a:pt x="1626946" y="672355"/>
                    <a:pt x="1608811" y="710455"/>
                    <a:pt x="1582598" y="731791"/>
                  </a:cubicBezTo>
                  <a:cubicBezTo>
                    <a:pt x="1576502" y="736668"/>
                    <a:pt x="1568729" y="741240"/>
                    <a:pt x="1559281" y="745507"/>
                  </a:cubicBezTo>
                  <a:cubicBezTo>
                    <a:pt x="1549832" y="749774"/>
                    <a:pt x="1538402" y="751908"/>
                    <a:pt x="1524991" y="751908"/>
                  </a:cubicBezTo>
                  <a:cubicBezTo>
                    <a:pt x="1515847" y="751908"/>
                    <a:pt x="1507312" y="750689"/>
                    <a:pt x="1499387" y="748250"/>
                  </a:cubicBezTo>
                  <a:cubicBezTo>
                    <a:pt x="1490243" y="746422"/>
                    <a:pt x="1483233" y="741545"/>
                    <a:pt x="1478356" y="733620"/>
                  </a:cubicBezTo>
                  <a:cubicBezTo>
                    <a:pt x="1473480" y="725695"/>
                    <a:pt x="1472260" y="717466"/>
                    <a:pt x="1474699" y="708931"/>
                  </a:cubicBezTo>
                  <a:cubicBezTo>
                    <a:pt x="1476527" y="699787"/>
                    <a:pt x="1481404" y="692777"/>
                    <a:pt x="1489329" y="687900"/>
                  </a:cubicBezTo>
                  <a:cubicBezTo>
                    <a:pt x="1497254" y="683023"/>
                    <a:pt x="1505483" y="681804"/>
                    <a:pt x="1514018" y="684242"/>
                  </a:cubicBezTo>
                  <a:cubicBezTo>
                    <a:pt x="1521943" y="685462"/>
                    <a:pt x="1527734" y="685614"/>
                    <a:pt x="1531391" y="684699"/>
                  </a:cubicBezTo>
                  <a:cubicBezTo>
                    <a:pt x="1535049" y="683785"/>
                    <a:pt x="1538097" y="682109"/>
                    <a:pt x="1540535" y="679670"/>
                  </a:cubicBezTo>
                  <a:cubicBezTo>
                    <a:pt x="1546022" y="675403"/>
                    <a:pt x="1551508" y="667478"/>
                    <a:pt x="1556995" y="655896"/>
                  </a:cubicBezTo>
                  <a:cubicBezTo>
                    <a:pt x="1562481" y="644314"/>
                    <a:pt x="1567206" y="627397"/>
                    <a:pt x="1571168" y="605147"/>
                  </a:cubicBezTo>
                  <a:cubicBezTo>
                    <a:pt x="1575130" y="582896"/>
                    <a:pt x="1578026" y="554093"/>
                    <a:pt x="1579855" y="518736"/>
                  </a:cubicBezTo>
                  <a:cubicBezTo>
                    <a:pt x="1581683" y="483379"/>
                    <a:pt x="1581683" y="439488"/>
                    <a:pt x="1579855" y="387062"/>
                  </a:cubicBezTo>
                  <a:cubicBezTo>
                    <a:pt x="1576197" y="266971"/>
                    <a:pt x="1546022" y="186809"/>
                    <a:pt x="1489329" y="146575"/>
                  </a:cubicBezTo>
                  <a:cubicBezTo>
                    <a:pt x="1473480" y="135602"/>
                    <a:pt x="1457173" y="128287"/>
                    <a:pt x="1440409" y="124629"/>
                  </a:cubicBezTo>
                  <a:cubicBezTo>
                    <a:pt x="1423645" y="120972"/>
                    <a:pt x="1408252" y="119448"/>
                    <a:pt x="1394231" y="120057"/>
                  </a:cubicBezTo>
                  <a:cubicBezTo>
                    <a:pt x="1378382" y="120667"/>
                    <a:pt x="1362532" y="122801"/>
                    <a:pt x="1346683" y="126458"/>
                  </a:cubicBezTo>
                  <a:cubicBezTo>
                    <a:pt x="1338148" y="130725"/>
                    <a:pt x="1329766" y="131335"/>
                    <a:pt x="1321537" y="128287"/>
                  </a:cubicBezTo>
                  <a:cubicBezTo>
                    <a:pt x="1313307" y="125239"/>
                    <a:pt x="1307363" y="119448"/>
                    <a:pt x="1303706" y="110913"/>
                  </a:cubicBezTo>
                  <a:cubicBezTo>
                    <a:pt x="1299439" y="102379"/>
                    <a:pt x="1298981" y="93692"/>
                    <a:pt x="1302334" y="84853"/>
                  </a:cubicBezTo>
                  <a:cubicBezTo>
                    <a:pt x="1305687" y="76014"/>
                    <a:pt x="1311631" y="69461"/>
                    <a:pt x="1320165" y="65193"/>
                  </a:cubicBezTo>
                  <a:cubicBezTo>
                    <a:pt x="1323823" y="63365"/>
                    <a:pt x="1332052" y="61079"/>
                    <a:pt x="1344854" y="58335"/>
                  </a:cubicBezTo>
                  <a:cubicBezTo>
                    <a:pt x="1357655" y="55592"/>
                    <a:pt x="1373200" y="53916"/>
                    <a:pt x="1391488" y="53306"/>
                  </a:cubicBezTo>
                  <a:close/>
                  <a:moveTo>
                    <a:pt x="1136371" y="22674"/>
                  </a:moveTo>
                  <a:cubicBezTo>
                    <a:pt x="1145515" y="21150"/>
                    <a:pt x="1153744" y="23131"/>
                    <a:pt x="1161059" y="28617"/>
                  </a:cubicBezTo>
                  <a:lnTo>
                    <a:pt x="1229639" y="77995"/>
                  </a:lnTo>
                  <a:cubicBezTo>
                    <a:pt x="1236955" y="82872"/>
                    <a:pt x="1241374" y="89882"/>
                    <a:pt x="1242898" y="99026"/>
                  </a:cubicBezTo>
                  <a:cubicBezTo>
                    <a:pt x="1244422" y="108170"/>
                    <a:pt x="1242441" y="116400"/>
                    <a:pt x="1236955" y="123715"/>
                  </a:cubicBezTo>
                  <a:cubicBezTo>
                    <a:pt x="1230249" y="133469"/>
                    <a:pt x="1221410" y="138345"/>
                    <a:pt x="1210437" y="138345"/>
                  </a:cubicBezTo>
                  <a:cubicBezTo>
                    <a:pt x="1203731" y="138345"/>
                    <a:pt x="1197331" y="136212"/>
                    <a:pt x="1191235" y="131945"/>
                  </a:cubicBezTo>
                  <a:lnTo>
                    <a:pt x="1122655" y="82567"/>
                  </a:lnTo>
                  <a:cubicBezTo>
                    <a:pt x="1114730" y="77690"/>
                    <a:pt x="1110158" y="70680"/>
                    <a:pt x="1108939" y="61536"/>
                  </a:cubicBezTo>
                  <a:cubicBezTo>
                    <a:pt x="1107719" y="52392"/>
                    <a:pt x="1109548" y="44162"/>
                    <a:pt x="1114425" y="36847"/>
                  </a:cubicBezTo>
                  <a:cubicBezTo>
                    <a:pt x="1119911" y="28922"/>
                    <a:pt x="1127227" y="24198"/>
                    <a:pt x="1136371" y="22674"/>
                  </a:cubicBezTo>
                  <a:close/>
                  <a:moveTo>
                    <a:pt x="511835" y="271"/>
                  </a:moveTo>
                  <a:cubicBezTo>
                    <a:pt x="520979" y="881"/>
                    <a:pt x="528752" y="4538"/>
                    <a:pt x="535153" y="11244"/>
                  </a:cubicBezTo>
                  <a:cubicBezTo>
                    <a:pt x="541553" y="17949"/>
                    <a:pt x="544754" y="25874"/>
                    <a:pt x="544754" y="35018"/>
                  </a:cubicBezTo>
                  <a:lnTo>
                    <a:pt x="543839" y="61536"/>
                  </a:lnTo>
                  <a:lnTo>
                    <a:pt x="669112" y="62450"/>
                  </a:lnTo>
                  <a:cubicBezTo>
                    <a:pt x="678256" y="62450"/>
                    <a:pt x="686181" y="65651"/>
                    <a:pt x="692887" y="72051"/>
                  </a:cubicBezTo>
                  <a:cubicBezTo>
                    <a:pt x="699592" y="78452"/>
                    <a:pt x="702640" y="86225"/>
                    <a:pt x="702031" y="95369"/>
                  </a:cubicBezTo>
                  <a:cubicBezTo>
                    <a:pt x="702031" y="104513"/>
                    <a:pt x="698830" y="112285"/>
                    <a:pt x="692429" y="118686"/>
                  </a:cubicBezTo>
                  <a:cubicBezTo>
                    <a:pt x="686029" y="125087"/>
                    <a:pt x="678256" y="128287"/>
                    <a:pt x="669112" y="128287"/>
                  </a:cubicBezTo>
                  <a:lnTo>
                    <a:pt x="542011" y="128287"/>
                  </a:lnTo>
                  <a:lnTo>
                    <a:pt x="542011" y="159377"/>
                  </a:lnTo>
                  <a:lnTo>
                    <a:pt x="612419" y="159377"/>
                  </a:lnTo>
                  <a:cubicBezTo>
                    <a:pt x="621563" y="159377"/>
                    <a:pt x="629336" y="162577"/>
                    <a:pt x="635737" y="168978"/>
                  </a:cubicBezTo>
                  <a:cubicBezTo>
                    <a:pt x="642137" y="175379"/>
                    <a:pt x="645338" y="183151"/>
                    <a:pt x="645338" y="192295"/>
                  </a:cubicBezTo>
                  <a:cubicBezTo>
                    <a:pt x="645338" y="201439"/>
                    <a:pt x="642137" y="209211"/>
                    <a:pt x="635737" y="215612"/>
                  </a:cubicBezTo>
                  <a:cubicBezTo>
                    <a:pt x="629336" y="222013"/>
                    <a:pt x="621563" y="225213"/>
                    <a:pt x="612419" y="225213"/>
                  </a:cubicBezTo>
                  <a:lnTo>
                    <a:pt x="540182" y="225213"/>
                  </a:lnTo>
                  <a:lnTo>
                    <a:pt x="539267" y="285564"/>
                  </a:lnTo>
                  <a:lnTo>
                    <a:pt x="680999" y="292879"/>
                  </a:lnTo>
                  <a:cubicBezTo>
                    <a:pt x="690143" y="293489"/>
                    <a:pt x="697763" y="297146"/>
                    <a:pt x="703859" y="303852"/>
                  </a:cubicBezTo>
                  <a:cubicBezTo>
                    <a:pt x="709955" y="310557"/>
                    <a:pt x="712699" y="318482"/>
                    <a:pt x="712089" y="327626"/>
                  </a:cubicBezTo>
                  <a:cubicBezTo>
                    <a:pt x="711479" y="336770"/>
                    <a:pt x="707974" y="344390"/>
                    <a:pt x="701573" y="350486"/>
                  </a:cubicBezTo>
                  <a:cubicBezTo>
                    <a:pt x="695173" y="356582"/>
                    <a:pt x="687705" y="359630"/>
                    <a:pt x="679171" y="359630"/>
                  </a:cubicBezTo>
                  <a:lnTo>
                    <a:pt x="677342" y="359630"/>
                  </a:lnTo>
                  <a:lnTo>
                    <a:pt x="344500" y="341342"/>
                  </a:lnTo>
                  <a:cubicBezTo>
                    <a:pt x="335356" y="340733"/>
                    <a:pt x="327736" y="337075"/>
                    <a:pt x="321640" y="330369"/>
                  </a:cubicBezTo>
                  <a:cubicBezTo>
                    <a:pt x="315544" y="323664"/>
                    <a:pt x="312801" y="315739"/>
                    <a:pt x="313411" y="306595"/>
                  </a:cubicBezTo>
                  <a:cubicBezTo>
                    <a:pt x="314020" y="297451"/>
                    <a:pt x="317525" y="289831"/>
                    <a:pt x="323926" y="283735"/>
                  </a:cubicBezTo>
                  <a:cubicBezTo>
                    <a:pt x="330327" y="277639"/>
                    <a:pt x="338404" y="274591"/>
                    <a:pt x="348158" y="274591"/>
                  </a:cubicBezTo>
                  <a:lnTo>
                    <a:pt x="472516" y="281906"/>
                  </a:lnTo>
                  <a:lnTo>
                    <a:pt x="473431" y="225213"/>
                  </a:lnTo>
                  <a:lnTo>
                    <a:pt x="392049" y="225213"/>
                  </a:lnTo>
                  <a:cubicBezTo>
                    <a:pt x="382295" y="225213"/>
                    <a:pt x="374218" y="222013"/>
                    <a:pt x="367817" y="215612"/>
                  </a:cubicBezTo>
                  <a:cubicBezTo>
                    <a:pt x="361417" y="209211"/>
                    <a:pt x="358216" y="201439"/>
                    <a:pt x="358216" y="192295"/>
                  </a:cubicBezTo>
                  <a:cubicBezTo>
                    <a:pt x="358216" y="183151"/>
                    <a:pt x="361417" y="175379"/>
                    <a:pt x="367817" y="168978"/>
                  </a:cubicBezTo>
                  <a:cubicBezTo>
                    <a:pt x="374218" y="162577"/>
                    <a:pt x="382295" y="159377"/>
                    <a:pt x="392049" y="159377"/>
                  </a:cubicBezTo>
                  <a:lnTo>
                    <a:pt x="475259" y="159377"/>
                  </a:lnTo>
                  <a:lnTo>
                    <a:pt x="476174" y="127373"/>
                  </a:lnTo>
                  <a:lnTo>
                    <a:pt x="332613" y="126458"/>
                  </a:lnTo>
                  <a:cubicBezTo>
                    <a:pt x="323469" y="126458"/>
                    <a:pt x="315697" y="123258"/>
                    <a:pt x="309296" y="116857"/>
                  </a:cubicBezTo>
                  <a:cubicBezTo>
                    <a:pt x="302895" y="110456"/>
                    <a:pt x="299695" y="102684"/>
                    <a:pt x="299695" y="93540"/>
                  </a:cubicBezTo>
                  <a:cubicBezTo>
                    <a:pt x="299695" y="84396"/>
                    <a:pt x="303047" y="76319"/>
                    <a:pt x="309753" y="69308"/>
                  </a:cubicBezTo>
                  <a:cubicBezTo>
                    <a:pt x="316459" y="62298"/>
                    <a:pt x="324383" y="59402"/>
                    <a:pt x="333527" y="60621"/>
                  </a:cubicBezTo>
                  <a:lnTo>
                    <a:pt x="477088" y="60621"/>
                  </a:lnTo>
                  <a:lnTo>
                    <a:pt x="478003" y="33189"/>
                  </a:lnTo>
                  <a:cubicBezTo>
                    <a:pt x="478003" y="24045"/>
                    <a:pt x="481355" y="15968"/>
                    <a:pt x="488061" y="8958"/>
                  </a:cubicBezTo>
                  <a:cubicBezTo>
                    <a:pt x="494767" y="1947"/>
                    <a:pt x="502691" y="-948"/>
                    <a:pt x="511835" y="271"/>
                  </a:cubicBezTo>
                  <a:close/>
                </a:path>
              </a:pathLst>
            </a:custGeom>
            <a:solidFill>
              <a:srgbClr val="96D7DD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4668753" y="3588591"/>
              <a:ext cx="5857567" cy="633984"/>
            </a:xfrm>
            <a:custGeom>
              <a:avLst/>
              <a:gdLst/>
              <a:ahLst/>
              <a:cxnLst/>
              <a:rect l="l" t="t" r="r" b="b"/>
              <a:pathLst>
                <a:path w="5857567" h="633984">
                  <a:moveTo>
                    <a:pt x="5684592" y="502920"/>
                  </a:moveTo>
                  <a:cubicBezTo>
                    <a:pt x="5697292" y="502920"/>
                    <a:pt x="5707961" y="506730"/>
                    <a:pt x="5716597" y="514350"/>
                  </a:cubicBezTo>
                  <a:cubicBezTo>
                    <a:pt x="5725233" y="521970"/>
                    <a:pt x="5729551" y="532384"/>
                    <a:pt x="5729551" y="545592"/>
                  </a:cubicBezTo>
                  <a:cubicBezTo>
                    <a:pt x="5729551" y="557276"/>
                    <a:pt x="5725233" y="567182"/>
                    <a:pt x="5716597" y="575310"/>
                  </a:cubicBezTo>
                  <a:cubicBezTo>
                    <a:pt x="5707961" y="583438"/>
                    <a:pt x="5697292" y="587502"/>
                    <a:pt x="5684592" y="587502"/>
                  </a:cubicBezTo>
                  <a:cubicBezTo>
                    <a:pt x="5671893" y="587502"/>
                    <a:pt x="5661225" y="583438"/>
                    <a:pt x="5652588" y="575310"/>
                  </a:cubicBezTo>
                  <a:cubicBezTo>
                    <a:pt x="5643952" y="567182"/>
                    <a:pt x="5639635" y="557276"/>
                    <a:pt x="5639635" y="545592"/>
                  </a:cubicBezTo>
                  <a:cubicBezTo>
                    <a:pt x="5639635" y="532384"/>
                    <a:pt x="5643952" y="521970"/>
                    <a:pt x="5652588" y="514350"/>
                  </a:cubicBezTo>
                  <a:cubicBezTo>
                    <a:pt x="5661225" y="506730"/>
                    <a:pt x="5671893" y="502920"/>
                    <a:pt x="5684592" y="502920"/>
                  </a:cubicBezTo>
                  <a:close/>
                  <a:moveTo>
                    <a:pt x="1083637" y="460248"/>
                  </a:moveTo>
                  <a:lnTo>
                    <a:pt x="1084399" y="460248"/>
                  </a:lnTo>
                  <a:lnTo>
                    <a:pt x="1217749" y="464820"/>
                  </a:lnTo>
                  <a:cubicBezTo>
                    <a:pt x="1225369" y="464820"/>
                    <a:pt x="1231846" y="467614"/>
                    <a:pt x="1237180" y="473202"/>
                  </a:cubicBezTo>
                  <a:cubicBezTo>
                    <a:pt x="1242514" y="478790"/>
                    <a:pt x="1244927" y="485394"/>
                    <a:pt x="1244419" y="493014"/>
                  </a:cubicBezTo>
                  <a:cubicBezTo>
                    <a:pt x="1244419" y="500634"/>
                    <a:pt x="1241752" y="506984"/>
                    <a:pt x="1236418" y="512064"/>
                  </a:cubicBezTo>
                  <a:cubicBezTo>
                    <a:pt x="1231084" y="517144"/>
                    <a:pt x="1224607" y="519684"/>
                    <a:pt x="1216987" y="519684"/>
                  </a:cubicBezTo>
                  <a:lnTo>
                    <a:pt x="1216225" y="519684"/>
                  </a:lnTo>
                  <a:lnTo>
                    <a:pt x="1082113" y="515874"/>
                  </a:lnTo>
                  <a:cubicBezTo>
                    <a:pt x="1074493" y="515366"/>
                    <a:pt x="1068143" y="512445"/>
                    <a:pt x="1063063" y="507111"/>
                  </a:cubicBezTo>
                  <a:cubicBezTo>
                    <a:pt x="1057983" y="501777"/>
                    <a:pt x="1055443" y="495300"/>
                    <a:pt x="1055443" y="487680"/>
                  </a:cubicBezTo>
                  <a:cubicBezTo>
                    <a:pt x="1055951" y="480060"/>
                    <a:pt x="1058872" y="473583"/>
                    <a:pt x="1064206" y="468249"/>
                  </a:cubicBezTo>
                  <a:cubicBezTo>
                    <a:pt x="1069540" y="462915"/>
                    <a:pt x="1076017" y="460248"/>
                    <a:pt x="1083637" y="460248"/>
                  </a:cubicBezTo>
                  <a:close/>
                  <a:moveTo>
                    <a:pt x="5080326" y="404622"/>
                  </a:moveTo>
                  <a:cubicBezTo>
                    <a:pt x="5087439" y="404622"/>
                    <a:pt x="5093916" y="407162"/>
                    <a:pt x="5099758" y="412242"/>
                  </a:cubicBezTo>
                  <a:cubicBezTo>
                    <a:pt x="5105600" y="417322"/>
                    <a:pt x="5108520" y="423672"/>
                    <a:pt x="5108520" y="431292"/>
                  </a:cubicBezTo>
                  <a:cubicBezTo>
                    <a:pt x="5109029" y="438912"/>
                    <a:pt x="5106616" y="445516"/>
                    <a:pt x="5101282" y="451104"/>
                  </a:cubicBezTo>
                  <a:cubicBezTo>
                    <a:pt x="5095948" y="456692"/>
                    <a:pt x="5089470" y="459740"/>
                    <a:pt x="5081851" y="460248"/>
                  </a:cubicBezTo>
                  <a:lnTo>
                    <a:pt x="4845631" y="469392"/>
                  </a:lnTo>
                  <a:lnTo>
                    <a:pt x="4844106" y="469392"/>
                  </a:lnTo>
                  <a:cubicBezTo>
                    <a:pt x="4836995" y="469392"/>
                    <a:pt x="4830772" y="466725"/>
                    <a:pt x="4825438" y="461391"/>
                  </a:cubicBezTo>
                  <a:cubicBezTo>
                    <a:pt x="4820104" y="456057"/>
                    <a:pt x="4817182" y="449834"/>
                    <a:pt x="4816675" y="442722"/>
                  </a:cubicBezTo>
                  <a:cubicBezTo>
                    <a:pt x="4816167" y="435102"/>
                    <a:pt x="4818580" y="428498"/>
                    <a:pt x="4823914" y="422910"/>
                  </a:cubicBezTo>
                  <a:cubicBezTo>
                    <a:pt x="4829248" y="417322"/>
                    <a:pt x="4835725" y="414274"/>
                    <a:pt x="4843345" y="413766"/>
                  </a:cubicBezTo>
                  <a:close/>
                  <a:moveTo>
                    <a:pt x="595957" y="397097"/>
                  </a:moveTo>
                  <a:cubicBezTo>
                    <a:pt x="599513" y="397542"/>
                    <a:pt x="603069" y="398780"/>
                    <a:pt x="606625" y="400812"/>
                  </a:cubicBezTo>
                  <a:lnTo>
                    <a:pt x="683587" y="441960"/>
                  </a:lnTo>
                  <a:cubicBezTo>
                    <a:pt x="690191" y="446024"/>
                    <a:pt x="694636" y="451612"/>
                    <a:pt x="696922" y="458724"/>
                  </a:cubicBezTo>
                  <a:cubicBezTo>
                    <a:pt x="699208" y="465836"/>
                    <a:pt x="698319" y="472948"/>
                    <a:pt x="694255" y="480060"/>
                  </a:cubicBezTo>
                  <a:cubicBezTo>
                    <a:pt x="689175" y="489712"/>
                    <a:pt x="681047" y="494538"/>
                    <a:pt x="669871" y="494538"/>
                  </a:cubicBezTo>
                  <a:cubicBezTo>
                    <a:pt x="666315" y="494538"/>
                    <a:pt x="661997" y="493268"/>
                    <a:pt x="656917" y="490728"/>
                  </a:cubicBezTo>
                  <a:lnTo>
                    <a:pt x="579955" y="449580"/>
                  </a:lnTo>
                  <a:cubicBezTo>
                    <a:pt x="573351" y="445516"/>
                    <a:pt x="568906" y="439928"/>
                    <a:pt x="566620" y="432816"/>
                  </a:cubicBezTo>
                  <a:cubicBezTo>
                    <a:pt x="564334" y="425704"/>
                    <a:pt x="565223" y="418592"/>
                    <a:pt x="569287" y="411480"/>
                  </a:cubicBezTo>
                  <a:cubicBezTo>
                    <a:pt x="572843" y="404876"/>
                    <a:pt x="578177" y="400431"/>
                    <a:pt x="585289" y="398145"/>
                  </a:cubicBezTo>
                  <a:cubicBezTo>
                    <a:pt x="588845" y="397002"/>
                    <a:pt x="592401" y="396653"/>
                    <a:pt x="595957" y="397097"/>
                  </a:cubicBezTo>
                  <a:close/>
                  <a:moveTo>
                    <a:pt x="4339378" y="392240"/>
                  </a:moveTo>
                  <a:cubicBezTo>
                    <a:pt x="4342870" y="392875"/>
                    <a:pt x="4346267" y="394208"/>
                    <a:pt x="4349569" y="396240"/>
                  </a:cubicBezTo>
                  <a:lnTo>
                    <a:pt x="4428817" y="449580"/>
                  </a:lnTo>
                  <a:cubicBezTo>
                    <a:pt x="4435421" y="453644"/>
                    <a:pt x="4439358" y="459486"/>
                    <a:pt x="4440628" y="467106"/>
                  </a:cubicBezTo>
                  <a:cubicBezTo>
                    <a:pt x="4441898" y="474726"/>
                    <a:pt x="4440501" y="481838"/>
                    <a:pt x="4436437" y="488442"/>
                  </a:cubicBezTo>
                  <a:cubicBezTo>
                    <a:pt x="4430849" y="496570"/>
                    <a:pt x="4423229" y="500634"/>
                    <a:pt x="4413577" y="500634"/>
                  </a:cubicBezTo>
                  <a:cubicBezTo>
                    <a:pt x="4407989" y="500634"/>
                    <a:pt x="4402655" y="499110"/>
                    <a:pt x="4397575" y="496062"/>
                  </a:cubicBezTo>
                  <a:lnTo>
                    <a:pt x="4319089" y="442722"/>
                  </a:lnTo>
                  <a:cubicBezTo>
                    <a:pt x="4312486" y="438658"/>
                    <a:pt x="4308421" y="432816"/>
                    <a:pt x="4306897" y="425196"/>
                  </a:cubicBezTo>
                  <a:cubicBezTo>
                    <a:pt x="4305373" y="417576"/>
                    <a:pt x="4306643" y="410464"/>
                    <a:pt x="4310707" y="403860"/>
                  </a:cubicBezTo>
                  <a:cubicBezTo>
                    <a:pt x="4315279" y="397764"/>
                    <a:pt x="4321248" y="393954"/>
                    <a:pt x="4328614" y="392430"/>
                  </a:cubicBezTo>
                  <a:cubicBezTo>
                    <a:pt x="4332297" y="391668"/>
                    <a:pt x="4335885" y="391605"/>
                    <a:pt x="4339378" y="392240"/>
                  </a:cubicBezTo>
                  <a:close/>
                  <a:moveTo>
                    <a:pt x="329352" y="375666"/>
                  </a:moveTo>
                  <a:cubicBezTo>
                    <a:pt x="332845" y="375920"/>
                    <a:pt x="336369" y="376936"/>
                    <a:pt x="339925" y="378714"/>
                  </a:cubicBezTo>
                  <a:cubicBezTo>
                    <a:pt x="347037" y="382270"/>
                    <a:pt x="351863" y="387604"/>
                    <a:pt x="354403" y="394716"/>
                  </a:cubicBezTo>
                  <a:cubicBezTo>
                    <a:pt x="356943" y="401828"/>
                    <a:pt x="356435" y="408940"/>
                    <a:pt x="352879" y="416052"/>
                  </a:cubicBezTo>
                  <a:lnTo>
                    <a:pt x="295729" y="531114"/>
                  </a:lnTo>
                  <a:cubicBezTo>
                    <a:pt x="293189" y="536194"/>
                    <a:pt x="289760" y="540004"/>
                    <a:pt x="285442" y="542544"/>
                  </a:cubicBezTo>
                  <a:cubicBezTo>
                    <a:pt x="281124" y="545084"/>
                    <a:pt x="276425" y="546354"/>
                    <a:pt x="271345" y="546354"/>
                  </a:cubicBezTo>
                  <a:cubicBezTo>
                    <a:pt x="266773" y="546354"/>
                    <a:pt x="262709" y="545592"/>
                    <a:pt x="259153" y="544068"/>
                  </a:cubicBezTo>
                  <a:cubicBezTo>
                    <a:pt x="252041" y="540512"/>
                    <a:pt x="247215" y="535178"/>
                    <a:pt x="244675" y="528066"/>
                  </a:cubicBezTo>
                  <a:cubicBezTo>
                    <a:pt x="242135" y="520954"/>
                    <a:pt x="242643" y="513842"/>
                    <a:pt x="246199" y="506730"/>
                  </a:cubicBezTo>
                  <a:lnTo>
                    <a:pt x="303349" y="391668"/>
                  </a:lnTo>
                  <a:cubicBezTo>
                    <a:pt x="306905" y="384556"/>
                    <a:pt x="312112" y="379730"/>
                    <a:pt x="318970" y="377190"/>
                  </a:cubicBezTo>
                  <a:cubicBezTo>
                    <a:pt x="322399" y="375920"/>
                    <a:pt x="325860" y="375412"/>
                    <a:pt x="329352" y="375666"/>
                  </a:cubicBezTo>
                  <a:close/>
                  <a:moveTo>
                    <a:pt x="1085161" y="350520"/>
                  </a:moveTo>
                  <a:lnTo>
                    <a:pt x="1195651" y="352806"/>
                  </a:lnTo>
                  <a:cubicBezTo>
                    <a:pt x="1203271" y="352806"/>
                    <a:pt x="1209748" y="355600"/>
                    <a:pt x="1215082" y="361188"/>
                  </a:cubicBezTo>
                  <a:cubicBezTo>
                    <a:pt x="1220416" y="366776"/>
                    <a:pt x="1222829" y="373380"/>
                    <a:pt x="1222321" y="381000"/>
                  </a:cubicBezTo>
                  <a:cubicBezTo>
                    <a:pt x="1222321" y="388620"/>
                    <a:pt x="1219654" y="395097"/>
                    <a:pt x="1214320" y="400431"/>
                  </a:cubicBezTo>
                  <a:cubicBezTo>
                    <a:pt x="1208986" y="405765"/>
                    <a:pt x="1202509" y="408432"/>
                    <a:pt x="1194889" y="408432"/>
                  </a:cubicBezTo>
                  <a:lnTo>
                    <a:pt x="1194127" y="408432"/>
                  </a:lnTo>
                  <a:lnTo>
                    <a:pt x="1084399" y="406146"/>
                  </a:lnTo>
                  <a:cubicBezTo>
                    <a:pt x="1076779" y="405638"/>
                    <a:pt x="1070302" y="402717"/>
                    <a:pt x="1064968" y="397383"/>
                  </a:cubicBezTo>
                  <a:cubicBezTo>
                    <a:pt x="1059634" y="392049"/>
                    <a:pt x="1056967" y="385572"/>
                    <a:pt x="1056967" y="377952"/>
                  </a:cubicBezTo>
                  <a:cubicBezTo>
                    <a:pt x="1057475" y="370332"/>
                    <a:pt x="1060396" y="363855"/>
                    <a:pt x="1065730" y="358521"/>
                  </a:cubicBezTo>
                  <a:cubicBezTo>
                    <a:pt x="1071064" y="353187"/>
                    <a:pt x="1077541" y="350520"/>
                    <a:pt x="1085161" y="350520"/>
                  </a:cubicBezTo>
                  <a:close/>
                  <a:moveTo>
                    <a:pt x="2839285" y="350425"/>
                  </a:moveTo>
                  <a:cubicBezTo>
                    <a:pt x="2842841" y="350361"/>
                    <a:pt x="2846397" y="351028"/>
                    <a:pt x="2849953" y="352425"/>
                  </a:cubicBezTo>
                  <a:cubicBezTo>
                    <a:pt x="2857065" y="355219"/>
                    <a:pt x="2862145" y="360172"/>
                    <a:pt x="2865193" y="367284"/>
                  </a:cubicBezTo>
                  <a:lnTo>
                    <a:pt x="2941393" y="541782"/>
                  </a:lnTo>
                  <a:cubicBezTo>
                    <a:pt x="2944441" y="548894"/>
                    <a:pt x="2944568" y="555879"/>
                    <a:pt x="2941774" y="562737"/>
                  </a:cubicBezTo>
                  <a:cubicBezTo>
                    <a:pt x="2938980" y="569595"/>
                    <a:pt x="2934027" y="574548"/>
                    <a:pt x="2926915" y="577596"/>
                  </a:cubicBezTo>
                  <a:cubicBezTo>
                    <a:pt x="2922851" y="579120"/>
                    <a:pt x="2919295" y="579882"/>
                    <a:pt x="2916247" y="579882"/>
                  </a:cubicBezTo>
                  <a:cubicBezTo>
                    <a:pt x="2904563" y="579882"/>
                    <a:pt x="2896181" y="574548"/>
                    <a:pt x="2891101" y="563880"/>
                  </a:cubicBezTo>
                  <a:lnTo>
                    <a:pt x="2814901" y="389382"/>
                  </a:lnTo>
                  <a:cubicBezTo>
                    <a:pt x="2811853" y="382270"/>
                    <a:pt x="2811599" y="375158"/>
                    <a:pt x="2814139" y="368046"/>
                  </a:cubicBezTo>
                  <a:cubicBezTo>
                    <a:pt x="2816679" y="360934"/>
                    <a:pt x="2821505" y="355854"/>
                    <a:pt x="2828617" y="352806"/>
                  </a:cubicBezTo>
                  <a:cubicBezTo>
                    <a:pt x="2832173" y="351282"/>
                    <a:pt x="2835729" y="350488"/>
                    <a:pt x="2839285" y="350425"/>
                  </a:cubicBezTo>
                  <a:close/>
                  <a:moveTo>
                    <a:pt x="4092775" y="278892"/>
                  </a:moveTo>
                  <a:cubicBezTo>
                    <a:pt x="4100903" y="277876"/>
                    <a:pt x="4107761" y="279908"/>
                    <a:pt x="4113349" y="284988"/>
                  </a:cubicBezTo>
                  <a:cubicBezTo>
                    <a:pt x="4118938" y="290068"/>
                    <a:pt x="4121986" y="296418"/>
                    <a:pt x="4122493" y="304038"/>
                  </a:cubicBezTo>
                  <a:cubicBezTo>
                    <a:pt x="4123509" y="311658"/>
                    <a:pt x="4121477" y="318389"/>
                    <a:pt x="4116397" y="324231"/>
                  </a:cubicBezTo>
                  <a:cubicBezTo>
                    <a:pt x="4111317" y="330073"/>
                    <a:pt x="4104967" y="333248"/>
                    <a:pt x="4097347" y="333756"/>
                  </a:cubicBezTo>
                  <a:lnTo>
                    <a:pt x="4033339" y="339090"/>
                  </a:lnTo>
                  <a:cubicBezTo>
                    <a:pt x="4033339" y="340106"/>
                    <a:pt x="4033466" y="340868"/>
                    <a:pt x="4033720" y="341376"/>
                  </a:cubicBezTo>
                  <a:cubicBezTo>
                    <a:pt x="4033974" y="341884"/>
                    <a:pt x="4034101" y="342646"/>
                    <a:pt x="4034101" y="343662"/>
                  </a:cubicBezTo>
                  <a:lnTo>
                    <a:pt x="4034863" y="395478"/>
                  </a:lnTo>
                  <a:lnTo>
                    <a:pt x="4095061" y="387096"/>
                  </a:lnTo>
                  <a:cubicBezTo>
                    <a:pt x="4102173" y="386080"/>
                    <a:pt x="4108904" y="387985"/>
                    <a:pt x="4115254" y="392811"/>
                  </a:cubicBezTo>
                  <a:cubicBezTo>
                    <a:pt x="4121604" y="397637"/>
                    <a:pt x="4125287" y="403606"/>
                    <a:pt x="4126303" y="410718"/>
                  </a:cubicBezTo>
                  <a:cubicBezTo>
                    <a:pt x="4127320" y="418338"/>
                    <a:pt x="4125541" y="425196"/>
                    <a:pt x="4120969" y="431292"/>
                  </a:cubicBezTo>
                  <a:cubicBezTo>
                    <a:pt x="4116397" y="437388"/>
                    <a:pt x="4110301" y="440944"/>
                    <a:pt x="4102681" y="441960"/>
                  </a:cubicBezTo>
                  <a:lnTo>
                    <a:pt x="4035625" y="451866"/>
                  </a:lnTo>
                  <a:lnTo>
                    <a:pt x="4035625" y="485394"/>
                  </a:lnTo>
                  <a:cubicBezTo>
                    <a:pt x="4035625" y="492506"/>
                    <a:pt x="4033085" y="499110"/>
                    <a:pt x="4028005" y="505206"/>
                  </a:cubicBezTo>
                  <a:lnTo>
                    <a:pt x="4241365" y="550164"/>
                  </a:lnTo>
                  <a:cubicBezTo>
                    <a:pt x="4248985" y="552196"/>
                    <a:pt x="4254827" y="556387"/>
                    <a:pt x="4258891" y="562737"/>
                  </a:cubicBezTo>
                  <a:cubicBezTo>
                    <a:pt x="4262955" y="569087"/>
                    <a:pt x="4264225" y="576072"/>
                    <a:pt x="4262701" y="583692"/>
                  </a:cubicBezTo>
                  <a:cubicBezTo>
                    <a:pt x="4261685" y="590296"/>
                    <a:pt x="4258510" y="595503"/>
                    <a:pt x="4253176" y="599313"/>
                  </a:cubicBezTo>
                  <a:cubicBezTo>
                    <a:pt x="4247842" y="603123"/>
                    <a:pt x="4242127" y="605028"/>
                    <a:pt x="4236031" y="605028"/>
                  </a:cubicBezTo>
                  <a:lnTo>
                    <a:pt x="4229935" y="605028"/>
                  </a:lnTo>
                  <a:lnTo>
                    <a:pt x="3931993" y="541020"/>
                  </a:lnTo>
                  <a:cubicBezTo>
                    <a:pt x="3930977" y="541020"/>
                    <a:pt x="3929961" y="540766"/>
                    <a:pt x="3928945" y="540258"/>
                  </a:cubicBezTo>
                  <a:cubicBezTo>
                    <a:pt x="3927929" y="539750"/>
                    <a:pt x="3926913" y="539242"/>
                    <a:pt x="3925897" y="538734"/>
                  </a:cubicBezTo>
                  <a:lnTo>
                    <a:pt x="3920563" y="571500"/>
                  </a:lnTo>
                  <a:cubicBezTo>
                    <a:pt x="3919547" y="578612"/>
                    <a:pt x="3916499" y="584327"/>
                    <a:pt x="3911419" y="588645"/>
                  </a:cubicBezTo>
                  <a:cubicBezTo>
                    <a:pt x="3906339" y="592963"/>
                    <a:pt x="3900243" y="595122"/>
                    <a:pt x="3893131" y="595122"/>
                  </a:cubicBezTo>
                  <a:cubicBezTo>
                    <a:pt x="3891099" y="595122"/>
                    <a:pt x="3889575" y="594868"/>
                    <a:pt x="3888559" y="594360"/>
                  </a:cubicBezTo>
                  <a:cubicBezTo>
                    <a:pt x="3880939" y="593344"/>
                    <a:pt x="3874970" y="589788"/>
                    <a:pt x="3870652" y="583692"/>
                  </a:cubicBezTo>
                  <a:cubicBezTo>
                    <a:pt x="3866334" y="577596"/>
                    <a:pt x="3864683" y="570738"/>
                    <a:pt x="3865699" y="563118"/>
                  </a:cubicBezTo>
                  <a:lnTo>
                    <a:pt x="3887797" y="422148"/>
                  </a:lnTo>
                  <a:cubicBezTo>
                    <a:pt x="3889321" y="414528"/>
                    <a:pt x="3893131" y="408432"/>
                    <a:pt x="3899227" y="403860"/>
                  </a:cubicBezTo>
                  <a:cubicBezTo>
                    <a:pt x="3905323" y="399288"/>
                    <a:pt x="3912181" y="397510"/>
                    <a:pt x="3919801" y="398526"/>
                  </a:cubicBezTo>
                  <a:cubicBezTo>
                    <a:pt x="3927421" y="399542"/>
                    <a:pt x="3933390" y="403225"/>
                    <a:pt x="3937708" y="409575"/>
                  </a:cubicBezTo>
                  <a:cubicBezTo>
                    <a:pt x="3942026" y="415925"/>
                    <a:pt x="3943677" y="422910"/>
                    <a:pt x="3942661" y="430530"/>
                  </a:cubicBezTo>
                  <a:lnTo>
                    <a:pt x="3933517" y="486918"/>
                  </a:lnTo>
                  <a:cubicBezTo>
                    <a:pt x="3935549" y="486918"/>
                    <a:pt x="3937327" y="486791"/>
                    <a:pt x="3938851" y="486537"/>
                  </a:cubicBezTo>
                  <a:cubicBezTo>
                    <a:pt x="3940375" y="486283"/>
                    <a:pt x="3941899" y="486410"/>
                    <a:pt x="3943423" y="486918"/>
                  </a:cubicBezTo>
                  <a:lnTo>
                    <a:pt x="3982285" y="495300"/>
                  </a:lnTo>
                  <a:lnTo>
                    <a:pt x="3979999" y="486156"/>
                  </a:lnTo>
                  <a:lnTo>
                    <a:pt x="3979237" y="344424"/>
                  </a:lnTo>
                  <a:lnTo>
                    <a:pt x="3979237" y="343662"/>
                  </a:lnTo>
                  <a:lnTo>
                    <a:pt x="3877129" y="351282"/>
                  </a:lnTo>
                  <a:lnTo>
                    <a:pt x="3874843" y="351282"/>
                  </a:lnTo>
                  <a:cubicBezTo>
                    <a:pt x="3867731" y="351282"/>
                    <a:pt x="3861635" y="348869"/>
                    <a:pt x="3856555" y="344043"/>
                  </a:cubicBezTo>
                  <a:cubicBezTo>
                    <a:pt x="3851475" y="339217"/>
                    <a:pt x="3848427" y="333248"/>
                    <a:pt x="3847411" y="326136"/>
                  </a:cubicBezTo>
                  <a:cubicBezTo>
                    <a:pt x="3846903" y="318516"/>
                    <a:pt x="3849189" y="311785"/>
                    <a:pt x="3854269" y="305943"/>
                  </a:cubicBezTo>
                  <a:cubicBezTo>
                    <a:pt x="3859349" y="300101"/>
                    <a:pt x="3865699" y="296926"/>
                    <a:pt x="3873319" y="296418"/>
                  </a:cubicBezTo>
                  <a:close/>
                  <a:moveTo>
                    <a:pt x="442795" y="270224"/>
                  </a:moveTo>
                  <a:cubicBezTo>
                    <a:pt x="446351" y="270288"/>
                    <a:pt x="449907" y="271018"/>
                    <a:pt x="453463" y="272415"/>
                  </a:cubicBezTo>
                  <a:cubicBezTo>
                    <a:pt x="460575" y="275209"/>
                    <a:pt x="465655" y="280162"/>
                    <a:pt x="468703" y="287274"/>
                  </a:cubicBezTo>
                  <a:cubicBezTo>
                    <a:pt x="470227" y="290322"/>
                    <a:pt x="473021" y="297307"/>
                    <a:pt x="477085" y="308229"/>
                  </a:cubicBezTo>
                  <a:cubicBezTo>
                    <a:pt x="481149" y="319151"/>
                    <a:pt x="485975" y="332486"/>
                    <a:pt x="491563" y="348234"/>
                  </a:cubicBezTo>
                  <a:cubicBezTo>
                    <a:pt x="497151" y="363982"/>
                    <a:pt x="502612" y="381381"/>
                    <a:pt x="507946" y="400431"/>
                  </a:cubicBezTo>
                  <a:cubicBezTo>
                    <a:pt x="513280" y="419481"/>
                    <a:pt x="517852" y="438912"/>
                    <a:pt x="521662" y="458724"/>
                  </a:cubicBezTo>
                  <a:cubicBezTo>
                    <a:pt x="525472" y="478536"/>
                    <a:pt x="527758" y="498094"/>
                    <a:pt x="528520" y="517398"/>
                  </a:cubicBezTo>
                  <a:cubicBezTo>
                    <a:pt x="529282" y="536702"/>
                    <a:pt x="527885" y="554228"/>
                    <a:pt x="524329" y="569976"/>
                  </a:cubicBezTo>
                  <a:cubicBezTo>
                    <a:pt x="519757" y="591820"/>
                    <a:pt x="503501" y="607822"/>
                    <a:pt x="475561" y="617982"/>
                  </a:cubicBezTo>
                  <a:cubicBezTo>
                    <a:pt x="466925" y="621030"/>
                    <a:pt x="457654" y="623443"/>
                    <a:pt x="447748" y="625221"/>
                  </a:cubicBezTo>
                  <a:cubicBezTo>
                    <a:pt x="437842" y="626999"/>
                    <a:pt x="427301" y="627888"/>
                    <a:pt x="416125" y="627888"/>
                  </a:cubicBezTo>
                  <a:cubicBezTo>
                    <a:pt x="400885" y="627888"/>
                    <a:pt x="385772" y="626110"/>
                    <a:pt x="370786" y="622554"/>
                  </a:cubicBezTo>
                  <a:cubicBezTo>
                    <a:pt x="355800" y="618998"/>
                    <a:pt x="342465" y="612902"/>
                    <a:pt x="330781" y="604266"/>
                  </a:cubicBezTo>
                  <a:cubicBezTo>
                    <a:pt x="324685" y="600202"/>
                    <a:pt x="321002" y="594360"/>
                    <a:pt x="319732" y="586740"/>
                  </a:cubicBezTo>
                  <a:cubicBezTo>
                    <a:pt x="318462" y="579120"/>
                    <a:pt x="320113" y="572262"/>
                    <a:pt x="324685" y="566166"/>
                  </a:cubicBezTo>
                  <a:cubicBezTo>
                    <a:pt x="328749" y="559562"/>
                    <a:pt x="334591" y="555625"/>
                    <a:pt x="342211" y="554355"/>
                  </a:cubicBezTo>
                  <a:cubicBezTo>
                    <a:pt x="349831" y="553085"/>
                    <a:pt x="356689" y="554736"/>
                    <a:pt x="362785" y="559308"/>
                  </a:cubicBezTo>
                  <a:cubicBezTo>
                    <a:pt x="371929" y="565912"/>
                    <a:pt x="384883" y="570103"/>
                    <a:pt x="401647" y="571881"/>
                  </a:cubicBezTo>
                  <a:cubicBezTo>
                    <a:pt x="418411" y="573659"/>
                    <a:pt x="434159" y="572516"/>
                    <a:pt x="448891" y="568452"/>
                  </a:cubicBezTo>
                  <a:cubicBezTo>
                    <a:pt x="457019" y="565912"/>
                    <a:pt x="462607" y="563626"/>
                    <a:pt x="465655" y="561594"/>
                  </a:cubicBezTo>
                  <a:cubicBezTo>
                    <a:pt x="468703" y="559562"/>
                    <a:pt x="470481" y="558038"/>
                    <a:pt x="470989" y="557022"/>
                  </a:cubicBezTo>
                  <a:cubicBezTo>
                    <a:pt x="474545" y="540766"/>
                    <a:pt x="474799" y="520954"/>
                    <a:pt x="471751" y="497586"/>
                  </a:cubicBezTo>
                  <a:cubicBezTo>
                    <a:pt x="468703" y="474218"/>
                    <a:pt x="464004" y="450469"/>
                    <a:pt x="457654" y="426339"/>
                  </a:cubicBezTo>
                  <a:cubicBezTo>
                    <a:pt x="451304" y="402209"/>
                    <a:pt x="444319" y="379476"/>
                    <a:pt x="436699" y="358140"/>
                  </a:cubicBezTo>
                  <a:cubicBezTo>
                    <a:pt x="429079" y="336804"/>
                    <a:pt x="422729" y="320294"/>
                    <a:pt x="417649" y="308610"/>
                  </a:cubicBezTo>
                  <a:cubicBezTo>
                    <a:pt x="414601" y="301498"/>
                    <a:pt x="414474" y="294386"/>
                    <a:pt x="417268" y="287274"/>
                  </a:cubicBezTo>
                  <a:cubicBezTo>
                    <a:pt x="420062" y="280162"/>
                    <a:pt x="425015" y="275082"/>
                    <a:pt x="432127" y="272034"/>
                  </a:cubicBezTo>
                  <a:cubicBezTo>
                    <a:pt x="435683" y="270764"/>
                    <a:pt x="439239" y="270161"/>
                    <a:pt x="442795" y="270224"/>
                  </a:cubicBezTo>
                  <a:close/>
                  <a:moveTo>
                    <a:pt x="1685617" y="262128"/>
                  </a:moveTo>
                  <a:cubicBezTo>
                    <a:pt x="1692729" y="261112"/>
                    <a:pt x="1699333" y="262890"/>
                    <a:pt x="1705429" y="267462"/>
                  </a:cubicBezTo>
                  <a:cubicBezTo>
                    <a:pt x="1711525" y="272034"/>
                    <a:pt x="1715081" y="278130"/>
                    <a:pt x="1716097" y="285750"/>
                  </a:cubicBezTo>
                  <a:lnTo>
                    <a:pt x="1738957" y="471678"/>
                  </a:lnTo>
                  <a:cubicBezTo>
                    <a:pt x="1739973" y="478790"/>
                    <a:pt x="1738195" y="485394"/>
                    <a:pt x="1733623" y="491490"/>
                  </a:cubicBezTo>
                  <a:cubicBezTo>
                    <a:pt x="1729051" y="497586"/>
                    <a:pt x="1722955" y="501142"/>
                    <a:pt x="1715335" y="502158"/>
                  </a:cubicBezTo>
                  <a:lnTo>
                    <a:pt x="1711525" y="502158"/>
                  </a:lnTo>
                  <a:cubicBezTo>
                    <a:pt x="1704413" y="502158"/>
                    <a:pt x="1698317" y="499999"/>
                    <a:pt x="1693237" y="495681"/>
                  </a:cubicBezTo>
                  <a:cubicBezTo>
                    <a:pt x="1688157" y="491363"/>
                    <a:pt x="1685109" y="485648"/>
                    <a:pt x="1684093" y="478536"/>
                  </a:cubicBezTo>
                  <a:lnTo>
                    <a:pt x="1661233" y="292608"/>
                  </a:lnTo>
                  <a:cubicBezTo>
                    <a:pt x="1660217" y="284988"/>
                    <a:pt x="1662122" y="278257"/>
                    <a:pt x="1666948" y="272415"/>
                  </a:cubicBezTo>
                  <a:cubicBezTo>
                    <a:pt x="1671774" y="266573"/>
                    <a:pt x="1677997" y="263144"/>
                    <a:pt x="1685617" y="262128"/>
                  </a:cubicBezTo>
                  <a:close/>
                  <a:moveTo>
                    <a:pt x="3417643" y="259080"/>
                  </a:moveTo>
                  <a:cubicBezTo>
                    <a:pt x="3408499" y="259080"/>
                    <a:pt x="3399990" y="260858"/>
                    <a:pt x="3392116" y="264414"/>
                  </a:cubicBezTo>
                  <a:cubicBezTo>
                    <a:pt x="3384242" y="267970"/>
                    <a:pt x="3377257" y="272923"/>
                    <a:pt x="3371161" y="279273"/>
                  </a:cubicBezTo>
                  <a:cubicBezTo>
                    <a:pt x="3365065" y="285623"/>
                    <a:pt x="3360366" y="292989"/>
                    <a:pt x="3357064" y="301371"/>
                  </a:cubicBezTo>
                  <a:cubicBezTo>
                    <a:pt x="3353762" y="309753"/>
                    <a:pt x="3352111" y="318770"/>
                    <a:pt x="3352111" y="328422"/>
                  </a:cubicBezTo>
                  <a:cubicBezTo>
                    <a:pt x="3352111" y="338074"/>
                    <a:pt x="3353762" y="347091"/>
                    <a:pt x="3357064" y="355473"/>
                  </a:cubicBezTo>
                  <a:cubicBezTo>
                    <a:pt x="3360366" y="363855"/>
                    <a:pt x="3365065" y="371221"/>
                    <a:pt x="3371161" y="377571"/>
                  </a:cubicBezTo>
                  <a:cubicBezTo>
                    <a:pt x="3377257" y="383921"/>
                    <a:pt x="3384242" y="388874"/>
                    <a:pt x="3392116" y="392430"/>
                  </a:cubicBezTo>
                  <a:cubicBezTo>
                    <a:pt x="3399990" y="395986"/>
                    <a:pt x="3408499" y="397764"/>
                    <a:pt x="3417643" y="397764"/>
                  </a:cubicBezTo>
                  <a:cubicBezTo>
                    <a:pt x="3426787" y="397764"/>
                    <a:pt x="3435296" y="395986"/>
                    <a:pt x="3443170" y="392430"/>
                  </a:cubicBezTo>
                  <a:cubicBezTo>
                    <a:pt x="3451044" y="388874"/>
                    <a:pt x="3457902" y="383921"/>
                    <a:pt x="3463744" y="377571"/>
                  </a:cubicBezTo>
                  <a:cubicBezTo>
                    <a:pt x="3469586" y="371221"/>
                    <a:pt x="3474285" y="363855"/>
                    <a:pt x="3477841" y="355473"/>
                  </a:cubicBezTo>
                  <a:cubicBezTo>
                    <a:pt x="3481397" y="347091"/>
                    <a:pt x="3483175" y="338074"/>
                    <a:pt x="3483175" y="328422"/>
                  </a:cubicBezTo>
                  <a:cubicBezTo>
                    <a:pt x="3483175" y="318770"/>
                    <a:pt x="3481397" y="309753"/>
                    <a:pt x="3477841" y="301371"/>
                  </a:cubicBezTo>
                  <a:cubicBezTo>
                    <a:pt x="3474285" y="292989"/>
                    <a:pt x="3469586" y="285623"/>
                    <a:pt x="3463744" y="279273"/>
                  </a:cubicBezTo>
                  <a:cubicBezTo>
                    <a:pt x="3457902" y="272923"/>
                    <a:pt x="3451044" y="267970"/>
                    <a:pt x="3443170" y="264414"/>
                  </a:cubicBezTo>
                  <a:cubicBezTo>
                    <a:pt x="3435296" y="260858"/>
                    <a:pt x="3426787" y="259080"/>
                    <a:pt x="3417643" y="259080"/>
                  </a:cubicBezTo>
                  <a:close/>
                  <a:moveTo>
                    <a:pt x="4316041" y="250603"/>
                  </a:moveTo>
                  <a:cubicBezTo>
                    <a:pt x="4319597" y="250412"/>
                    <a:pt x="4323153" y="250952"/>
                    <a:pt x="4326709" y="252222"/>
                  </a:cubicBezTo>
                  <a:cubicBezTo>
                    <a:pt x="4333821" y="254762"/>
                    <a:pt x="4339028" y="259461"/>
                    <a:pt x="4342330" y="266319"/>
                  </a:cubicBezTo>
                  <a:cubicBezTo>
                    <a:pt x="4345632" y="273177"/>
                    <a:pt x="4346013" y="280162"/>
                    <a:pt x="4343473" y="287274"/>
                  </a:cubicBezTo>
                  <a:lnTo>
                    <a:pt x="4260415" y="518160"/>
                  </a:lnTo>
                  <a:cubicBezTo>
                    <a:pt x="4258383" y="523748"/>
                    <a:pt x="4254954" y="528193"/>
                    <a:pt x="4250128" y="531495"/>
                  </a:cubicBezTo>
                  <a:cubicBezTo>
                    <a:pt x="4245302" y="534797"/>
                    <a:pt x="4240096" y="536448"/>
                    <a:pt x="4234507" y="536448"/>
                  </a:cubicBezTo>
                  <a:cubicBezTo>
                    <a:pt x="4230443" y="536448"/>
                    <a:pt x="4227395" y="535940"/>
                    <a:pt x="4225363" y="534924"/>
                  </a:cubicBezTo>
                  <a:cubicBezTo>
                    <a:pt x="4218251" y="532384"/>
                    <a:pt x="4213044" y="527685"/>
                    <a:pt x="4209742" y="520827"/>
                  </a:cubicBezTo>
                  <a:cubicBezTo>
                    <a:pt x="4206440" y="513969"/>
                    <a:pt x="4206059" y="506984"/>
                    <a:pt x="4208599" y="499872"/>
                  </a:cubicBezTo>
                  <a:lnTo>
                    <a:pt x="4290895" y="268986"/>
                  </a:lnTo>
                  <a:cubicBezTo>
                    <a:pt x="4293436" y="261874"/>
                    <a:pt x="4298261" y="256667"/>
                    <a:pt x="4305373" y="253365"/>
                  </a:cubicBezTo>
                  <a:cubicBezTo>
                    <a:pt x="4308929" y="251714"/>
                    <a:pt x="4312485" y="250793"/>
                    <a:pt x="4316041" y="250603"/>
                  </a:cubicBezTo>
                  <a:close/>
                  <a:moveTo>
                    <a:pt x="1150693" y="236982"/>
                  </a:moveTo>
                  <a:cubicBezTo>
                    <a:pt x="1229433" y="234442"/>
                    <a:pt x="1288869" y="255778"/>
                    <a:pt x="1329001" y="300990"/>
                  </a:cubicBezTo>
                  <a:cubicBezTo>
                    <a:pt x="1372689" y="351282"/>
                    <a:pt x="1387421" y="423926"/>
                    <a:pt x="1373197" y="518922"/>
                  </a:cubicBezTo>
                  <a:cubicBezTo>
                    <a:pt x="1371165" y="533146"/>
                    <a:pt x="1366593" y="547878"/>
                    <a:pt x="1359481" y="563118"/>
                  </a:cubicBezTo>
                  <a:cubicBezTo>
                    <a:pt x="1352369" y="578358"/>
                    <a:pt x="1341701" y="591058"/>
                    <a:pt x="1327477" y="601218"/>
                  </a:cubicBezTo>
                  <a:cubicBezTo>
                    <a:pt x="1311729" y="612394"/>
                    <a:pt x="1293949" y="617982"/>
                    <a:pt x="1274137" y="617982"/>
                  </a:cubicBezTo>
                  <a:cubicBezTo>
                    <a:pt x="1266517" y="617982"/>
                    <a:pt x="1259405" y="617220"/>
                    <a:pt x="1252801" y="615696"/>
                  </a:cubicBezTo>
                  <a:cubicBezTo>
                    <a:pt x="1245181" y="614172"/>
                    <a:pt x="1239212" y="610235"/>
                    <a:pt x="1234894" y="603885"/>
                  </a:cubicBezTo>
                  <a:cubicBezTo>
                    <a:pt x="1230576" y="597535"/>
                    <a:pt x="1229179" y="590550"/>
                    <a:pt x="1230703" y="582930"/>
                  </a:cubicBezTo>
                  <a:cubicBezTo>
                    <a:pt x="1231719" y="575310"/>
                    <a:pt x="1235529" y="569468"/>
                    <a:pt x="1242133" y="565404"/>
                  </a:cubicBezTo>
                  <a:cubicBezTo>
                    <a:pt x="1248737" y="561340"/>
                    <a:pt x="1255595" y="559816"/>
                    <a:pt x="1262707" y="560832"/>
                  </a:cubicBezTo>
                  <a:cubicBezTo>
                    <a:pt x="1275915" y="563880"/>
                    <a:pt x="1286837" y="562102"/>
                    <a:pt x="1295473" y="555498"/>
                  </a:cubicBezTo>
                  <a:cubicBezTo>
                    <a:pt x="1302585" y="549910"/>
                    <a:pt x="1307919" y="542925"/>
                    <a:pt x="1311475" y="534543"/>
                  </a:cubicBezTo>
                  <a:cubicBezTo>
                    <a:pt x="1315031" y="526161"/>
                    <a:pt x="1317317" y="519430"/>
                    <a:pt x="1318333" y="514350"/>
                  </a:cubicBezTo>
                  <a:cubicBezTo>
                    <a:pt x="1330525" y="433070"/>
                    <a:pt x="1320111" y="374142"/>
                    <a:pt x="1287091" y="337566"/>
                  </a:cubicBezTo>
                  <a:cubicBezTo>
                    <a:pt x="1259659" y="306070"/>
                    <a:pt x="1214447" y="291084"/>
                    <a:pt x="1151455" y="292608"/>
                  </a:cubicBezTo>
                  <a:cubicBezTo>
                    <a:pt x="1102687" y="293116"/>
                    <a:pt x="1066873" y="308610"/>
                    <a:pt x="1044013" y="339090"/>
                  </a:cubicBezTo>
                  <a:cubicBezTo>
                    <a:pt x="1032329" y="354330"/>
                    <a:pt x="1024455" y="372237"/>
                    <a:pt x="1020391" y="392811"/>
                  </a:cubicBezTo>
                  <a:cubicBezTo>
                    <a:pt x="1016327" y="413385"/>
                    <a:pt x="1014295" y="433832"/>
                    <a:pt x="1014295" y="454152"/>
                  </a:cubicBezTo>
                  <a:cubicBezTo>
                    <a:pt x="1014295" y="474472"/>
                    <a:pt x="1015819" y="493522"/>
                    <a:pt x="1018867" y="511302"/>
                  </a:cubicBezTo>
                  <a:cubicBezTo>
                    <a:pt x="1021915" y="529082"/>
                    <a:pt x="1024709" y="542798"/>
                    <a:pt x="1027249" y="552450"/>
                  </a:cubicBezTo>
                  <a:cubicBezTo>
                    <a:pt x="1029281" y="559562"/>
                    <a:pt x="1028392" y="566420"/>
                    <a:pt x="1024582" y="573024"/>
                  </a:cubicBezTo>
                  <a:cubicBezTo>
                    <a:pt x="1020772" y="579628"/>
                    <a:pt x="1015057" y="583946"/>
                    <a:pt x="1007437" y="585978"/>
                  </a:cubicBezTo>
                  <a:cubicBezTo>
                    <a:pt x="1000325" y="588518"/>
                    <a:pt x="993467" y="587756"/>
                    <a:pt x="986863" y="583692"/>
                  </a:cubicBezTo>
                  <a:cubicBezTo>
                    <a:pt x="980259" y="579628"/>
                    <a:pt x="975941" y="574040"/>
                    <a:pt x="973909" y="566928"/>
                  </a:cubicBezTo>
                  <a:cubicBezTo>
                    <a:pt x="973401" y="565912"/>
                    <a:pt x="972131" y="560959"/>
                    <a:pt x="970099" y="552069"/>
                  </a:cubicBezTo>
                  <a:cubicBezTo>
                    <a:pt x="968067" y="543179"/>
                    <a:pt x="966035" y="531749"/>
                    <a:pt x="964003" y="517779"/>
                  </a:cubicBezTo>
                  <a:cubicBezTo>
                    <a:pt x="961971" y="503809"/>
                    <a:pt x="960447" y="487807"/>
                    <a:pt x="959431" y="469773"/>
                  </a:cubicBezTo>
                  <a:cubicBezTo>
                    <a:pt x="958415" y="451739"/>
                    <a:pt x="958923" y="433324"/>
                    <a:pt x="960955" y="414528"/>
                  </a:cubicBezTo>
                  <a:cubicBezTo>
                    <a:pt x="962987" y="395732"/>
                    <a:pt x="967051" y="376936"/>
                    <a:pt x="973147" y="358140"/>
                  </a:cubicBezTo>
                  <a:cubicBezTo>
                    <a:pt x="979243" y="339344"/>
                    <a:pt x="988133" y="322072"/>
                    <a:pt x="999817" y="306324"/>
                  </a:cubicBezTo>
                  <a:cubicBezTo>
                    <a:pt x="1032837" y="261620"/>
                    <a:pt x="1083129" y="238506"/>
                    <a:pt x="1150693" y="236982"/>
                  </a:cubicBezTo>
                  <a:close/>
                  <a:moveTo>
                    <a:pt x="3417643" y="203454"/>
                  </a:moveTo>
                  <a:cubicBezTo>
                    <a:pt x="3434407" y="203454"/>
                    <a:pt x="3450028" y="206756"/>
                    <a:pt x="3464506" y="213360"/>
                  </a:cubicBezTo>
                  <a:cubicBezTo>
                    <a:pt x="3478984" y="219964"/>
                    <a:pt x="3491684" y="228854"/>
                    <a:pt x="3502606" y="240030"/>
                  </a:cubicBezTo>
                  <a:cubicBezTo>
                    <a:pt x="3513528" y="251206"/>
                    <a:pt x="3522164" y="264414"/>
                    <a:pt x="3528514" y="279654"/>
                  </a:cubicBezTo>
                  <a:cubicBezTo>
                    <a:pt x="3534864" y="294894"/>
                    <a:pt x="3538039" y="311150"/>
                    <a:pt x="3538039" y="328422"/>
                  </a:cubicBezTo>
                  <a:cubicBezTo>
                    <a:pt x="3538039" y="345694"/>
                    <a:pt x="3534864" y="361823"/>
                    <a:pt x="3528514" y="376809"/>
                  </a:cubicBezTo>
                  <a:cubicBezTo>
                    <a:pt x="3522164" y="391795"/>
                    <a:pt x="3513528" y="405003"/>
                    <a:pt x="3502606" y="416433"/>
                  </a:cubicBezTo>
                  <a:cubicBezTo>
                    <a:pt x="3491684" y="427863"/>
                    <a:pt x="3478984" y="436880"/>
                    <a:pt x="3464506" y="443484"/>
                  </a:cubicBezTo>
                  <a:cubicBezTo>
                    <a:pt x="3450028" y="450088"/>
                    <a:pt x="3434407" y="453390"/>
                    <a:pt x="3417643" y="453390"/>
                  </a:cubicBezTo>
                  <a:cubicBezTo>
                    <a:pt x="3400879" y="453390"/>
                    <a:pt x="3385131" y="450088"/>
                    <a:pt x="3370399" y="443484"/>
                  </a:cubicBezTo>
                  <a:cubicBezTo>
                    <a:pt x="3355667" y="436880"/>
                    <a:pt x="3342840" y="427863"/>
                    <a:pt x="3331918" y="416433"/>
                  </a:cubicBezTo>
                  <a:cubicBezTo>
                    <a:pt x="3320996" y="405003"/>
                    <a:pt x="3312360" y="391795"/>
                    <a:pt x="3306010" y="376809"/>
                  </a:cubicBezTo>
                  <a:cubicBezTo>
                    <a:pt x="3299660" y="361823"/>
                    <a:pt x="3296485" y="345694"/>
                    <a:pt x="3296485" y="328422"/>
                  </a:cubicBezTo>
                  <a:cubicBezTo>
                    <a:pt x="3296485" y="311150"/>
                    <a:pt x="3299660" y="294894"/>
                    <a:pt x="3306010" y="279654"/>
                  </a:cubicBezTo>
                  <a:cubicBezTo>
                    <a:pt x="3312360" y="264414"/>
                    <a:pt x="3320996" y="251206"/>
                    <a:pt x="3331918" y="240030"/>
                  </a:cubicBezTo>
                  <a:cubicBezTo>
                    <a:pt x="3342840" y="228854"/>
                    <a:pt x="3355667" y="219964"/>
                    <a:pt x="3370399" y="213360"/>
                  </a:cubicBezTo>
                  <a:cubicBezTo>
                    <a:pt x="3385131" y="206756"/>
                    <a:pt x="3400879" y="203454"/>
                    <a:pt x="3417643" y="203454"/>
                  </a:cubicBezTo>
                  <a:close/>
                  <a:moveTo>
                    <a:pt x="4724473" y="191262"/>
                  </a:moveTo>
                  <a:cubicBezTo>
                    <a:pt x="4714313" y="191262"/>
                    <a:pt x="4704661" y="193294"/>
                    <a:pt x="4695517" y="197358"/>
                  </a:cubicBezTo>
                  <a:cubicBezTo>
                    <a:pt x="4686373" y="201422"/>
                    <a:pt x="4678372" y="207010"/>
                    <a:pt x="4671514" y="214122"/>
                  </a:cubicBezTo>
                  <a:cubicBezTo>
                    <a:pt x="4664656" y="221234"/>
                    <a:pt x="4659322" y="229616"/>
                    <a:pt x="4655512" y="239268"/>
                  </a:cubicBezTo>
                  <a:cubicBezTo>
                    <a:pt x="4651702" y="248920"/>
                    <a:pt x="4649797" y="259080"/>
                    <a:pt x="4649797" y="269748"/>
                  </a:cubicBezTo>
                  <a:cubicBezTo>
                    <a:pt x="4649797" y="280416"/>
                    <a:pt x="4651702" y="290449"/>
                    <a:pt x="4655512" y="299847"/>
                  </a:cubicBezTo>
                  <a:cubicBezTo>
                    <a:pt x="4659322" y="309245"/>
                    <a:pt x="4664656" y="317500"/>
                    <a:pt x="4671514" y="324612"/>
                  </a:cubicBezTo>
                  <a:cubicBezTo>
                    <a:pt x="4678372" y="331724"/>
                    <a:pt x="4686373" y="337312"/>
                    <a:pt x="4695517" y="341376"/>
                  </a:cubicBezTo>
                  <a:cubicBezTo>
                    <a:pt x="4704661" y="345440"/>
                    <a:pt x="4714313" y="347472"/>
                    <a:pt x="4724473" y="347472"/>
                  </a:cubicBezTo>
                  <a:cubicBezTo>
                    <a:pt x="4734633" y="347472"/>
                    <a:pt x="4744285" y="345440"/>
                    <a:pt x="4753429" y="341376"/>
                  </a:cubicBezTo>
                  <a:cubicBezTo>
                    <a:pt x="4762573" y="337312"/>
                    <a:pt x="4770574" y="331724"/>
                    <a:pt x="4777432" y="324612"/>
                  </a:cubicBezTo>
                  <a:cubicBezTo>
                    <a:pt x="4784290" y="317500"/>
                    <a:pt x="4789624" y="309245"/>
                    <a:pt x="4793434" y="299847"/>
                  </a:cubicBezTo>
                  <a:cubicBezTo>
                    <a:pt x="4797244" y="290449"/>
                    <a:pt x="4799149" y="280416"/>
                    <a:pt x="4799149" y="269748"/>
                  </a:cubicBezTo>
                  <a:cubicBezTo>
                    <a:pt x="4798641" y="247904"/>
                    <a:pt x="4791275" y="229362"/>
                    <a:pt x="4777051" y="214122"/>
                  </a:cubicBezTo>
                  <a:cubicBezTo>
                    <a:pt x="4762828" y="198882"/>
                    <a:pt x="4745301" y="191262"/>
                    <a:pt x="4724473" y="191262"/>
                  </a:cubicBezTo>
                  <a:close/>
                  <a:moveTo>
                    <a:pt x="2801090" y="174974"/>
                  </a:moveTo>
                  <a:cubicBezTo>
                    <a:pt x="2804582" y="175038"/>
                    <a:pt x="2808043" y="175768"/>
                    <a:pt x="2811472" y="177165"/>
                  </a:cubicBezTo>
                  <a:cubicBezTo>
                    <a:pt x="2818330" y="179959"/>
                    <a:pt x="2823029" y="184912"/>
                    <a:pt x="2825569" y="192024"/>
                  </a:cubicBezTo>
                  <a:cubicBezTo>
                    <a:pt x="2828617" y="199136"/>
                    <a:pt x="2828617" y="206248"/>
                    <a:pt x="2825569" y="213360"/>
                  </a:cubicBezTo>
                  <a:cubicBezTo>
                    <a:pt x="2822521" y="220472"/>
                    <a:pt x="2817441" y="225298"/>
                    <a:pt x="2810329" y="227838"/>
                  </a:cubicBezTo>
                  <a:cubicBezTo>
                    <a:pt x="2797629" y="232918"/>
                    <a:pt x="2781754" y="239522"/>
                    <a:pt x="2762704" y="247650"/>
                  </a:cubicBezTo>
                  <a:cubicBezTo>
                    <a:pt x="2743654" y="255778"/>
                    <a:pt x="2723334" y="265303"/>
                    <a:pt x="2701744" y="276225"/>
                  </a:cubicBezTo>
                  <a:cubicBezTo>
                    <a:pt x="2680154" y="287147"/>
                    <a:pt x="2658310" y="298831"/>
                    <a:pt x="2636212" y="311277"/>
                  </a:cubicBezTo>
                  <a:cubicBezTo>
                    <a:pt x="2614114" y="323723"/>
                    <a:pt x="2593667" y="336677"/>
                    <a:pt x="2574871" y="350139"/>
                  </a:cubicBezTo>
                  <a:cubicBezTo>
                    <a:pt x="2556075" y="363601"/>
                    <a:pt x="2539692" y="377444"/>
                    <a:pt x="2525722" y="391668"/>
                  </a:cubicBezTo>
                  <a:cubicBezTo>
                    <a:pt x="2511752" y="405892"/>
                    <a:pt x="2502481" y="419608"/>
                    <a:pt x="2497909" y="432816"/>
                  </a:cubicBezTo>
                  <a:cubicBezTo>
                    <a:pt x="2493337" y="443992"/>
                    <a:pt x="2494099" y="454660"/>
                    <a:pt x="2500195" y="464820"/>
                  </a:cubicBezTo>
                  <a:cubicBezTo>
                    <a:pt x="2507307" y="478028"/>
                    <a:pt x="2518737" y="488188"/>
                    <a:pt x="2534485" y="495300"/>
                  </a:cubicBezTo>
                  <a:cubicBezTo>
                    <a:pt x="2550233" y="502412"/>
                    <a:pt x="2568140" y="507619"/>
                    <a:pt x="2588206" y="510921"/>
                  </a:cubicBezTo>
                  <a:cubicBezTo>
                    <a:pt x="2608272" y="514223"/>
                    <a:pt x="2629608" y="515747"/>
                    <a:pt x="2652214" y="515493"/>
                  </a:cubicBezTo>
                  <a:cubicBezTo>
                    <a:pt x="2674820" y="515239"/>
                    <a:pt x="2696918" y="514096"/>
                    <a:pt x="2718508" y="512064"/>
                  </a:cubicBezTo>
                  <a:cubicBezTo>
                    <a:pt x="2740098" y="510032"/>
                    <a:pt x="2760164" y="507492"/>
                    <a:pt x="2778706" y="504444"/>
                  </a:cubicBezTo>
                  <a:cubicBezTo>
                    <a:pt x="2797248" y="501396"/>
                    <a:pt x="2812361" y="498602"/>
                    <a:pt x="2824045" y="496062"/>
                  </a:cubicBezTo>
                  <a:cubicBezTo>
                    <a:pt x="2831665" y="494030"/>
                    <a:pt x="2838650" y="495046"/>
                    <a:pt x="2845000" y="499110"/>
                  </a:cubicBezTo>
                  <a:cubicBezTo>
                    <a:pt x="2851350" y="503174"/>
                    <a:pt x="2855541" y="508762"/>
                    <a:pt x="2857573" y="515874"/>
                  </a:cubicBezTo>
                  <a:cubicBezTo>
                    <a:pt x="2859097" y="523494"/>
                    <a:pt x="2857827" y="530479"/>
                    <a:pt x="2853763" y="536829"/>
                  </a:cubicBezTo>
                  <a:cubicBezTo>
                    <a:pt x="2849699" y="543179"/>
                    <a:pt x="2844111" y="547370"/>
                    <a:pt x="2836999" y="549402"/>
                  </a:cubicBezTo>
                  <a:cubicBezTo>
                    <a:pt x="2832935" y="550418"/>
                    <a:pt x="2825188" y="552069"/>
                    <a:pt x="2813758" y="554355"/>
                  </a:cubicBezTo>
                  <a:cubicBezTo>
                    <a:pt x="2802328" y="556641"/>
                    <a:pt x="2788358" y="559054"/>
                    <a:pt x="2771848" y="561594"/>
                  </a:cubicBezTo>
                  <a:cubicBezTo>
                    <a:pt x="2755338" y="564134"/>
                    <a:pt x="2737050" y="566293"/>
                    <a:pt x="2716984" y="568071"/>
                  </a:cubicBezTo>
                  <a:cubicBezTo>
                    <a:pt x="2696918" y="569849"/>
                    <a:pt x="2676217" y="570738"/>
                    <a:pt x="2654881" y="570738"/>
                  </a:cubicBezTo>
                  <a:cubicBezTo>
                    <a:pt x="2634053" y="570738"/>
                    <a:pt x="2613479" y="569595"/>
                    <a:pt x="2593159" y="567309"/>
                  </a:cubicBezTo>
                  <a:cubicBezTo>
                    <a:pt x="2572839" y="565023"/>
                    <a:pt x="2553662" y="560832"/>
                    <a:pt x="2535628" y="554736"/>
                  </a:cubicBezTo>
                  <a:cubicBezTo>
                    <a:pt x="2517594" y="548640"/>
                    <a:pt x="2501338" y="540512"/>
                    <a:pt x="2486860" y="530352"/>
                  </a:cubicBezTo>
                  <a:cubicBezTo>
                    <a:pt x="2472382" y="520192"/>
                    <a:pt x="2460825" y="507238"/>
                    <a:pt x="2452189" y="491490"/>
                  </a:cubicBezTo>
                  <a:cubicBezTo>
                    <a:pt x="2438473" y="467614"/>
                    <a:pt x="2436441" y="441706"/>
                    <a:pt x="2446093" y="413766"/>
                  </a:cubicBezTo>
                  <a:cubicBezTo>
                    <a:pt x="2453205" y="393954"/>
                    <a:pt x="2465905" y="374650"/>
                    <a:pt x="2484193" y="355854"/>
                  </a:cubicBezTo>
                  <a:cubicBezTo>
                    <a:pt x="2502481" y="337058"/>
                    <a:pt x="2523563" y="319278"/>
                    <a:pt x="2547439" y="302514"/>
                  </a:cubicBezTo>
                  <a:cubicBezTo>
                    <a:pt x="2571315" y="285750"/>
                    <a:pt x="2596461" y="270002"/>
                    <a:pt x="2622877" y="255270"/>
                  </a:cubicBezTo>
                  <a:cubicBezTo>
                    <a:pt x="2649293" y="240538"/>
                    <a:pt x="2674058" y="227711"/>
                    <a:pt x="2697172" y="216789"/>
                  </a:cubicBezTo>
                  <a:cubicBezTo>
                    <a:pt x="2720286" y="205867"/>
                    <a:pt x="2740352" y="196977"/>
                    <a:pt x="2757370" y="190119"/>
                  </a:cubicBezTo>
                  <a:cubicBezTo>
                    <a:pt x="2774388" y="183261"/>
                    <a:pt x="2785437" y="178816"/>
                    <a:pt x="2790517" y="176784"/>
                  </a:cubicBezTo>
                  <a:cubicBezTo>
                    <a:pt x="2794073" y="175514"/>
                    <a:pt x="2797597" y="174911"/>
                    <a:pt x="2801090" y="174974"/>
                  </a:cubicBezTo>
                  <a:close/>
                  <a:moveTo>
                    <a:pt x="3205045" y="165354"/>
                  </a:moveTo>
                  <a:cubicBezTo>
                    <a:pt x="3212665" y="165862"/>
                    <a:pt x="3219142" y="168783"/>
                    <a:pt x="3224476" y="174117"/>
                  </a:cubicBezTo>
                  <a:cubicBezTo>
                    <a:pt x="3229810" y="179451"/>
                    <a:pt x="3232477" y="185928"/>
                    <a:pt x="3232477" y="193548"/>
                  </a:cubicBezTo>
                  <a:lnTo>
                    <a:pt x="3221809" y="576834"/>
                  </a:lnTo>
                  <a:cubicBezTo>
                    <a:pt x="3221809" y="584454"/>
                    <a:pt x="3219142" y="590804"/>
                    <a:pt x="3213808" y="595884"/>
                  </a:cubicBezTo>
                  <a:cubicBezTo>
                    <a:pt x="3208474" y="600964"/>
                    <a:pt x="3201997" y="603504"/>
                    <a:pt x="3194377" y="603504"/>
                  </a:cubicBezTo>
                  <a:lnTo>
                    <a:pt x="3193615" y="603504"/>
                  </a:lnTo>
                  <a:cubicBezTo>
                    <a:pt x="3185995" y="603504"/>
                    <a:pt x="3179518" y="600710"/>
                    <a:pt x="3174184" y="595122"/>
                  </a:cubicBezTo>
                  <a:cubicBezTo>
                    <a:pt x="3168850" y="589534"/>
                    <a:pt x="3166437" y="582930"/>
                    <a:pt x="3166945" y="575310"/>
                  </a:cubicBezTo>
                  <a:lnTo>
                    <a:pt x="3176851" y="192786"/>
                  </a:lnTo>
                  <a:cubicBezTo>
                    <a:pt x="3176851" y="185166"/>
                    <a:pt x="3179391" y="178689"/>
                    <a:pt x="3184471" y="173355"/>
                  </a:cubicBezTo>
                  <a:cubicBezTo>
                    <a:pt x="3189551" y="168021"/>
                    <a:pt x="3196409" y="165354"/>
                    <a:pt x="3205045" y="165354"/>
                  </a:cubicBezTo>
                  <a:close/>
                  <a:moveTo>
                    <a:pt x="245723" y="137922"/>
                  </a:moveTo>
                  <a:cubicBezTo>
                    <a:pt x="249215" y="137160"/>
                    <a:pt x="252803" y="137160"/>
                    <a:pt x="256486" y="137922"/>
                  </a:cubicBezTo>
                  <a:cubicBezTo>
                    <a:pt x="263852" y="139446"/>
                    <a:pt x="269567" y="143256"/>
                    <a:pt x="273631" y="149352"/>
                  </a:cubicBezTo>
                  <a:cubicBezTo>
                    <a:pt x="278203" y="155956"/>
                    <a:pt x="279727" y="163068"/>
                    <a:pt x="278203" y="170688"/>
                  </a:cubicBezTo>
                  <a:cubicBezTo>
                    <a:pt x="276679" y="178308"/>
                    <a:pt x="272869" y="184150"/>
                    <a:pt x="266773" y="188214"/>
                  </a:cubicBezTo>
                  <a:lnTo>
                    <a:pt x="169237" y="254508"/>
                  </a:lnTo>
                  <a:cubicBezTo>
                    <a:pt x="175841" y="255016"/>
                    <a:pt x="181556" y="257429"/>
                    <a:pt x="186382" y="261747"/>
                  </a:cubicBezTo>
                  <a:cubicBezTo>
                    <a:pt x="191208" y="266065"/>
                    <a:pt x="193875" y="271526"/>
                    <a:pt x="194383" y="278130"/>
                  </a:cubicBezTo>
                  <a:lnTo>
                    <a:pt x="217243" y="499110"/>
                  </a:lnTo>
                  <a:cubicBezTo>
                    <a:pt x="218259" y="506730"/>
                    <a:pt x="216227" y="513461"/>
                    <a:pt x="211147" y="519303"/>
                  </a:cubicBezTo>
                  <a:cubicBezTo>
                    <a:pt x="206067" y="525145"/>
                    <a:pt x="199717" y="528574"/>
                    <a:pt x="192097" y="529590"/>
                  </a:cubicBezTo>
                  <a:lnTo>
                    <a:pt x="189811" y="529590"/>
                  </a:lnTo>
                  <a:cubicBezTo>
                    <a:pt x="182699" y="529590"/>
                    <a:pt x="176476" y="527177"/>
                    <a:pt x="171142" y="522351"/>
                  </a:cubicBezTo>
                  <a:cubicBezTo>
                    <a:pt x="165808" y="517525"/>
                    <a:pt x="162887" y="511556"/>
                    <a:pt x="162379" y="504444"/>
                  </a:cubicBezTo>
                  <a:lnTo>
                    <a:pt x="139519" y="284226"/>
                  </a:lnTo>
                  <a:cubicBezTo>
                    <a:pt x="139011" y="281178"/>
                    <a:pt x="139265" y="277622"/>
                    <a:pt x="140281" y="273558"/>
                  </a:cubicBezTo>
                  <a:lnTo>
                    <a:pt x="42745" y="339852"/>
                  </a:lnTo>
                  <a:cubicBezTo>
                    <a:pt x="38173" y="342900"/>
                    <a:pt x="33093" y="344424"/>
                    <a:pt x="27505" y="344424"/>
                  </a:cubicBezTo>
                  <a:cubicBezTo>
                    <a:pt x="17853" y="344424"/>
                    <a:pt x="10233" y="340360"/>
                    <a:pt x="4645" y="332232"/>
                  </a:cubicBezTo>
                  <a:cubicBezTo>
                    <a:pt x="581" y="326136"/>
                    <a:pt x="-816" y="319278"/>
                    <a:pt x="454" y="311658"/>
                  </a:cubicBezTo>
                  <a:cubicBezTo>
                    <a:pt x="1724" y="304038"/>
                    <a:pt x="5661" y="298196"/>
                    <a:pt x="12265" y="294132"/>
                  </a:cubicBezTo>
                  <a:lnTo>
                    <a:pt x="235531" y="142494"/>
                  </a:lnTo>
                  <a:cubicBezTo>
                    <a:pt x="238833" y="140208"/>
                    <a:pt x="242230" y="138684"/>
                    <a:pt x="245723" y="137922"/>
                  </a:cubicBezTo>
                  <a:close/>
                  <a:moveTo>
                    <a:pt x="1738195" y="137541"/>
                  </a:moveTo>
                  <a:cubicBezTo>
                    <a:pt x="1745815" y="137795"/>
                    <a:pt x="1752165" y="140716"/>
                    <a:pt x="1757245" y="146304"/>
                  </a:cubicBezTo>
                  <a:cubicBezTo>
                    <a:pt x="1762833" y="151892"/>
                    <a:pt x="1765500" y="158496"/>
                    <a:pt x="1765246" y="166116"/>
                  </a:cubicBezTo>
                  <a:cubicBezTo>
                    <a:pt x="1764992" y="173736"/>
                    <a:pt x="1762071" y="180340"/>
                    <a:pt x="1756483" y="185928"/>
                  </a:cubicBezTo>
                  <a:lnTo>
                    <a:pt x="1610941" y="321564"/>
                  </a:lnTo>
                  <a:cubicBezTo>
                    <a:pt x="1605861" y="326644"/>
                    <a:pt x="1599511" y="329184"/>
                    <a:pt x="1591891" y="329184"/>
                  </a:cubicBezTo>
                  <a:cubicBezTo>
                    <a:pt x="1583763" y="329184"/>
                    <a:pt x="1576905" y="326390"/>
                    <a:pt x="1571317" y="320802"/>
                  </a:cubicBezTo>
                  <a:cubicBezTo>
                    <a:pt x="1566237" y="315214"/>
                    <a:pt x="1563824" y="308610"/>
                    <a:pt x="1564078" y="300990"/>
                  </a:cubicBezTo>
                  <a:cubicBezTo>
                    <a:pt x="1564332" y="293370"/>
                    <a:pt x="1567253" y="286766"/>
                    <a:pt x="1572841" y="281178"/>
                  </a:cubicBezTo>
                  <a:lnTo>
                    <a:pt x="1718383" y="144780"/>
                  </a:lnTo>
                  <a:cubicBezTo>
                    <a:pt x="1723971" y="139700"/>
                    <a:pt x="1730575" y="137287"/>
                    <a:pt x="1738195" y="137541"/>
                  </a:cubicBezTo>
                  <a:close/>
                  <a:moveTo>
                    <a:pt x="4724473" y="136398"/>
                  </a:moveTo>
                  <a:cubicBezTo>
                    <a:pt x="4742254" y="136398"/>
                    <a:pt x="4759017" y="139827"/>
                    <a:pt x="4774765" y="146685"/>
                  </a:cubicBezTo>
                  <a:cubicBezTo>
                    <a:pt x="4790513" y="153543"/>
                    <a:pt x="4804229" y="163068"/>
                    <a:pt x="4815913" y="175260"/>
                  </a:cubicBezTo>
                  <a:cubicBezTo>
                    <a:pt x="4827597" y="187452"/>
                    <a:pt x="4836868" y="201676"/>
                    <a:pt x="4843726" y="217932"/>
                  </a:cubicBezTo>
                  <a:cubicBezTo>
                    <a:pt x="4850584" y="234188"/>
                    <a:pt x="4854013" y="251460"/>
                    <a:pt x="4854013" y="269748"/>
                  </a:cubicBezTo>
                  <a:cubicBezTo>
                    <a:pt x="4854013" y="288036"/>
                    <a:pt x="4850584" y="305181"/>
                    <a:pt x="4843726" y="321183"/>
                  </a:cubicBezTo>
                  <a:cubicBezTo>
                    <a:pt x="4836868" y="337185"/>
                    <a:pt x="4827597" y="351282"/>
                    <a:pt x="4815913" y="363474"/>
                  </a:cubicBezTo>
                  <a:cubicBezTo>
                    <a:pt x="4804229" y="375666"/>
                    <a:pt x="4790513" y="385191"/>
                    <a:pt x="4774765" y="392049"/>
                  </a:cubicBezTo>
                  <a:cubicBezTo>
                    <a:pt x="4759017" y="398907"/>
                    <a:pt x="4742254" y="402336"/>
                    <a:pt x="4724473" y="402336"/>
                  </a:cubicBezTo>
                  <a:cubicBezTo>
                    <a:pt x="4706185" y="402336"/>
                    <a:pt x="4689167" y="398907"/>
                    <a:pt x="4673419" y="392049"/>
                  </a:cubicBezTo>
                  <a:cubicBezTo>
                    <a:pt x="4657671" y="385191"/>
                    <a:pt x="4643955" y="375666"/>
                    <a:pt x="4632271" y="363474"/>
                  </a:cubicBezTo>
                  <a:cubicBezTo>
                    <a:pt x="4620587" y="351282"/>
                    <a:pt x="4611316" y="337185"/>
                    <a:pt x="4604458" y="321183"/>
                  </a:cubicBezTo>
                  <a:cubicBezTo>
                    <a:pt x="4597600" y="305181"/>
                    <a:pt x="4594171" y="288036"/>
                    <a:pt x="4594171" y="269748"/>
                  </a:cubicBezTo>
                  <a:cubicBezTo>
                    <a:pt x="4594171" y="251460"/>
                    <a:pt x="4597600" y="234188"/>
                    <a:pt x="4604458" y="217932"/>
                  </a:cubicBezTo>
                  <a:cubicBezTo>
                    <a:pt x="4611316" y="201676"/>
                    <a:pt x="4620587" y="187452"/>
                    <a:pt x="4632271" y="175260"/>
                  </a:cubicBezTo>
                  <a:cubicBezTo>
                    <a:pt x="4643955" y="163068"/>
                    <a:pt x="4657671" y="153543"/>
                    <a:pt x="4673419" y="146685"/>
                  </a:cubicBezTo>
                  <a:cubicBezTo>
                    <a:pt x="4689167" y="139827"/>
                    <a:pt x="4706185" y="136398"/>
                    <a:pt x="4724473" y="136398"/>
                  </a:cubicBezTo>
                  <a:close/>
                  <a:moveTo>
                    <a:pt x="4908115" y="105823"/>
                  </a:moveTo>
                  <a:cubicBezTo>
                    <a:pt x="4911670" y="105632"/>
                    <a:pt x="4915226" y="106172"/>
                    <a:pt x="4918783" y="107442"/>
                  </a:cubicBezTo>
                  <a:cubicBezTo>
                    <a:pt x="4925894" y="109982"/>
                    <a:pt x="4931102" y="114681"/>
                    <a:pt x="4934404" y="121539"/>
                  </a:cubicBezTo>
                  <a:cubicBezTo>
                    <a:pt x="4937706" y="128397"/>
                    <a:pt x="4938087" y="135382"/>
                    <a:pt x="4935547" y="142494"/>
                  </a:cubicBezTo>
                  <a:cubicBezTo>
                    <a:pt x="4933515" y="147574"/>
                    <a:pt x="4931356" y="155067"/>
                    <a:pt x="4929070" y="164973"/>
                  </a:cubicBezTo>
                  <a:cubicBezTo>
                    <a:pt x="4926784" y="174879"/>
                    <a:pt x="4925133" y="185547"/>
                    <a:pt x="4924117" y="196977"/>
                  </a:cubicBezTo>
                  <a:cubicBezTo>
                    <a:pt x="4923100" y="208407"/>
                    <a:pt x="4923354" y="219583"/>
                    <a:pt x="4924879" y="230505"/>
                  </a:cubicBezTo>
                  <a:cubicBezTo>
                    <a:pt x="4926403" y="241427"/>
                    <a:pt x="4930213" y="250698"/>
                    <a:pt x="4936308" y="258318"/>
                  </a:cubicBezTo>
                  <a:cubicBezTo>
                    <a:pt x="4951549" y="275590"/>
                    <a:pt x="4978981" y="280924"/>
                    <a:pt x="5018604" y="274320"/>
                  </a:cubicBezTo>
                  <a:cubicBezTo>
                    <a:pt x="5041972" y="270764"/>
                    <a:pt x="5062801" y="269621"/>
                    <a:pt x="5081088" y="270891"/>
                  </a:cubicBezTo>
                  <a:cubicBezTo>
                    <a:pt x="5099376" y="272161"/>
                    <a:pt x="5115760" y="274701"/>
                    <a:pt x="5130238" y="278511"/>
                  </a:cubicBezTo>
                  <a:cubicBezTo>
                    <a:pt x="5144716" y="282321"/>
                    <a:pt x="5157162" y="287147"/>
                    <a:pt x="5167576" y="292989"/>
                  </a:cubicBezTo>
                  <a:cubicBezTo>
                    <a:pt x="5177990" y="298831"/>
                    <a:pt x="5187006" y="304800"/>
                    <a:pt x="5194626" y="310896"/>
                  </a:cubicBezTo>
                  <a:cubicBezTo>
                    <a:pt x="5210883" y="324612"/>
                    <a:pt x="5223583" y="340995"/>
                    <a:pt x="5232726" y="360045"/>
                  </a:cubicBezTo>
                  <a:cubicBezTo>
                    <a:pt x="5241870" y="379095"/>
                    <a:pt x="5246950" y="399796"/>
                    <a:pt x="5247967" y="422148"/>
                  </a:cubicBezTo>
                  <a:cubicBezTo>
                    <a:pt x="5248983" y="451104"/>
                    <a:pt x="5245300" y="477393"/>
                    <a:pt x="5236918" y="501015"/>
                  </a:cubicBezTo>
                  <a:cubicBezTo>
                    <a:pt x="5228536" y="524637"/>
                    <a:pt x="5215963" y="544322"/>
                    <a:pt x="5199199" y="560070"/>
                  </a:cubicBezTo>
                  <a:cubicBezTo>
                    <a:pt x="5171767" y="584962"/>
                    <a:pt x="5137984" y="597408"/>
                    <a:pt x="5097853" y="597408"/>
                  </a:cubicBezTo>
                  <a:cubicBezTo>
                    <a:pt x="5093788" y="597408"/>
                    <a:pt x="5090106" y="597281"/>
                    <a:pt x="5086804" y="597027"/>
                  </a:cubicBezTo>
                  <a:cubicBezTo>
                    <a:pt x="5083502" y="596773"/>
                    <a:pt x="5079819" y="596392"/>
                    <a:pt x="5075754" y="595884"/>
                  </a:cubicBezTo>
                  <a:cubicBezTo>
                    <a:pt x="5068135" y="594868"/>
                    <a:pt x="5061912" y="591439"/>
                    <a:pt x="5057086" y="585597"/>
                  </a:cubicBezTo>
                  <a:cubicBezTo>
                    <a:pt x="5052260" y="579755"/>
                    <a:pt x="5050354" y="573024"/>
                    <a:pt x="5051370" y="565404"/>
                  </a:cubicBezTo>
                  <a:cubicBezTo>
                    <a:pt x="5052387" y="557784"/>
                    <a:pt x="5055816" y="551561"/>
                    <a:pt x="5061658" y="546735"/>
                  </a:cubicBezTo>
                  <a:cubicBezTo>
                    <a:pt x="5067500" y="541909"/>
                    <a:pt x="5073977" y="540004"/>
                    <a:pt x="5081088" y="541020"/>
                  </a:cubicBezTo>
                  <a:cubicBezTo>
                    <a:pt x="5115633" y="544068"/>
                    <a:pt x="5142303" y="536956"/>
                    <a:pt x="5161099" y="519684"/>
                  </a:cubicBezTo>
                  <a:cubicBezTo>
                    <a:pt x="5171767" y="509524"/>
                    <a:pt x="5179895" y="496316"/>
                    <a:pt x="5185483" y="480060"/>
                  </a:cubicBezTo>
                  <a:cubicBezTo>
                    <a:pt x="5191071" y="463804"/>
                    <a:pt x="5193357" y="445262"/>
                    <a:pt x="5192340" y="424434"/>
                  </a:cubicBezTo>
                  <a:cubicBezTo>
                    <a:pt x="5191324" y="394970"/>
                    <a:pt x="5180149" y="371348"/>
                    <a:pt x="5158813" y="353568"/>
                  </a:cubicBezTo>
                  <a:cubicBezTo>
                    <a:pt x="5129349" y="328676"/>
                    <a:pt x="5085406" y="320548"/>
                    <a:pt x="5026987" y="329184"/>
                  </a:cubicBezTo>
                  <a:cubicBezTo>
                    <a:pt x="4965519" y="339344"/>
                    <a:pt x="4921069" y="327406"/>
                    <a:pt x="4893637" y="293370"/>
                  </a:cubicBezTo>
                  <a:cubicBezTo>
                    <a:pt x="4881444" y="278638"/>
                    <a:pt x="4873824" y="262001"/>
                    <a:pt x="4870776" y="243459"/>
                  </a:cubicBezTo>
                  <a:cubicBezTo>
                    <a:pt x="4867729" y="224917"/>
                    <a:pt x="4866967" y="207264"/>
                    <a:pt x="4868490" y="190500"/>
                  </a:cubicBezTo>
                  <a:cubicBezTo>
                    <a:pt x="4870015" y="173736"/>
                    <a:pt x="4872555" y="159131"/>
                    <a:pt x="4876110" y="146685"/>
                  </a:cubicBezTo>
                  <a:cubicBezTo>
                    <a:pt x="4879666" y="134239"/>
                    <a:pt x="4881952" y="126746"/>
                    <a:pt x="4882969" y="124206"/>
                  </a:cubicBezTo>
                  <a:cubicBezTo>
                    <a:pt x="4885509" y="117094"/>
                    <a:pt x="4890334" y="111887"/>
                    <a:pt x="4897447" y="108585"/>
                  </a:cubicBezTo>
                  <a:cubicBezTo>
                    <a:pt x="4901002" y="106934"/>
                    <a:pt x="4904559" y="106013"/>
                    <a:pt x="4908115" y="105823"/>
                  </a:cubicBezTo>
                  <a:close/>
                  <a:moveTo>
                    <a:pt x="4009717" y="103632"/>
                  </a:moveTo>
                  <a:cubicBezTo>
                    <a:pt x="4016321" y="102616"/>
                    <a:pt x="4022671" y="104775"/>
                    <a:pt x="4028767" y="110109"/>
                  </a:cubicBezTo>
                  <a:cubicBezTo>
                    <a:pt x="4034863" y="115443"/>
                    <a:pt x="4038165" y="121920"/>
                    <a:pt x="4038673" y="129540"/>
                  </a:cubicBezTo>
                  <a:cubicBezTo>
                    <a:pt x="4039181" y="137160"/>
                    <a:pt x="4036895" y="143764"/>
                    <a:pt x="4031815" y="149352"/>
                  </a:cubicBezTo>
                  <a:cubicBezTo>
                    <a:pt x="4026735" y="154940"/>
                    <a:pt x="4020385" y="158242"/>
                    <a:pt x="4012765" y="159258"/>
                  </a:cubicBezTo>
                  <a:lnTo>
                    <a:pt x="3941137" y="163830"/>
                  </a:lnTo>
                  <a:lnTo>
                    <a:pt x="3939613" y="163830"/>
                  </a:lnTo>
                  <a:cubicBezTo>
                    <a:pt x="3932501" y="163830"/>
                    <a:pt x="3926278" y="161290"/>
                    <a:pt x="3920944" y="156210"/>
                  </a:cubicBezTo>
                  <a:cubicBezTo>
                    <a:pt x="3915610" y="151130"/>
                    <a:pt x="3912689" y="145034"/>
                    <a:pt x="3912181" y="137922"/>
                  </a:cubicBezTo>
                  <a:cubicBezTo>
                    <a:pt x="3911165" y="130302"/>
                    <a:pt x="3913197" y="123698"/>
                    <a:pt x="3918277" y="118110"/>
                  </a:cubicBezTo>
                  <a:cubicBezTo>
                    <a:pt x="3923357" y="112522"/>
                    <a:pt x="3929961" y="109220"/>
                    <a:pt x="3938089" y="108204"/>
                  </a:cubicBezTo>
                  <a:close/>
                  <a:moveTo>
                    <a:pt x="2600493" y="68390"/>
                  </a:moveTo>
                  <a:cubicBezTo>
                    <a:pt x="2603859" y="67755"/>
                    <a:pt x="2607383" y="67818"/>
                    <a:pt x="2611066" y="68580"/>
                  </a:cubicBezTo>
                  <a:cubicBezTo>
                    <a:pt x="2618432" y="70104"/>
                    <a:pt x="2624147" y="74168"/>
                    <a:pt x="2628211" y="80772"/>
                  </a:cubicBezTo>
                  <a:cubicBezTo>
                    <a:pt x="2632275" y="87376"/>
                    <a:pt x="2633545" y="94361"/>
                    <a:pt x="2632021" y="101727"/>
                  </a:cubicBezTo>
                  <a:cubicBezTo>
                    <a:pt x="2630497" y="109093"/>
                    <a:pt x="2626433" y="114808"/>
                    <a:pt x="2619829" y="118872"/>
                  </a:cubicBezTo>
                  <a:lnTo>
                    <a:pt x="2411041" y="249174"/>
                  </a:lnTo>
                  <a:cubicBezTo>
                    <a:pt x="2406469" y="252222"/>
                    <a:pt x="2401643" y="253746"/>
                    <a:pt x="2396563" y="253746"/>
                  </a:cubicBezTo>
                  <a:cubicBezTo>
                    <a:pt x="2386403" y="253746"/>
                    <a:pt x="2378529" y="249428"/>
                    <a:pt x="2372941" y="240792"/>
                  </a:cubicBezTo>
                  <a:cubicBezTo>
                    <a:pt x="2368877" y="234188"/>
                    <a:pt x="2367734" y="227203"/>
                    <a:pt x="2369512" y="219837"/>
                  </a:cubicBezTo>
                  <a:cubicBezTo>
                    <a:pt x="2371290" y="212471"/>
                    <a:pt x="2375481" y="206756"/>
                    <a:pt x="2382085" y="202692"/>
                  </a:cubicBezTo>
                  <a:lnTo>
                    <a:pt x="2590873" y="72390"/>
                  </a:lnTo>
                  <a:cubicBezTo>
                    <a:pt x="2593921" y="70358"/>
                    <a:pt x="2597128" y="69025"/>
                    <a:pt x="2600493" y="68390"/>
                  </a:cubicBezTo>
                  <a:close/>
                  <a:moveTo>
                    <a:pt x="3986095" y="55626"/>
                  </a:moveTo>
                  <a:cubicBezTo>
                    <a:pt x="3974919" y="55626"/>
                    <a:pt x="3964505" y="57658"/>
                    <a:pt x="3954853" y="61722"/>
                  </a:cubicBezTo>
                  <a:cubicBezTo>
                    <a:pt x="3945201" y="65786"/>
                    <a:pt x="3936692" y="71374"/>
                    <a:pt x="3929326" y="78486"/>
                  </a:cubicBezTo>
                  <a:cubicBezTo>
                    <a:pt x="3921960" y="85598"/>
                    <a:pt x="3916245" y="93853"/>
                    <a:pt x="3912181" y="103251"/>
                  </a:cubicBezTo>
                  <a:cubicBezTo>
                    <a:pt x="3908117" y="112649"/>
                    <a:pt x="3906085" y="122682"/>
                    <a:pt x="3906085" y="133350"/>
                  </a:cubicBezTo>
                  <a:cubicBezTo>
                    <a:pt x="3906085" y="144018"/>
                    <a:pt x="3908117" y="154178"/>
                    <a:pt x="3912181" y="163830"/>
                  </a:cubicBezTo>
                  <a:cubicBezTo>
                    <a:pt x="3916245" y="173482"/>
                    <a:pt x="3921960" y="181864"/>
                    <a:pt x="3929326" y="188976"/>
                  </a:cubicBezTo>
                  <a:cubicBezTo>
                    <a:pt x="3936692" y="196088"/>
                    <a:pt x="3945201" y="201676"/>
                    <a:pt x="3954853" y="205740"/>
                  </a:cubicBezTo>
                  <a:cubicBezTo>
                    <a:pt x="3964505" y="209804"/>
                    <a:pt x="3974919" y="211836"/>
                    <a:pt x="3986095" y="211836"/>
                  </a:cubicBezTo>
                  <a:cubicBezTo>
                    <a:pt x="3996763" y="211836"/>
                    <a:pt x="4006923" y="209804"/>
                    <a:pt x="4016575" y="205740"/>
                  </a:cubicBezTo>
                  <a:cubicBezTo>
                    <a:pt x="4026227" y="201676"/>
                    <a:pt x="4034736" y="196088"/>
                    <a:pt x="4042102" y="188976"/>
                  </a:cubicBezTo>
                  <a:cubicBezTo>
                    <a:pt x="4049468" y="181864"/>
                    <a:pt x="4055183" y="173482"/>
                    <a:pt x="4059247" y="163830"/>
                  </a:cubicBezTo>
                  <a:cubicBezTo>
                    <a:pt x="4063311" y="154178"/>
                    <a:pt x="4065343" y="144018"/>
                    <a:pt x="4065343" y="133350"/>
                  </a:cubicBezTo>
                  <a:cubicBezTo>
                    <a:pt x="4065343" y="122682"/>
                    <a:pt x="4063311" y="112649"/>
                    <a:pt x="4059247" y="103251"/>
                  </a:cubicBezTo>
                  <a:cubicBezTo>
                    <a:pt x="4055183" y="93853"/>
                    <a:pt x="4049468" y="85598"/>
                    <a:pt x="4042102" y="78486"/>
                  </a:cubicBezTo>
                  <a:cubicBezTo>
                    <a:pt x="4034736" y="71374"/>
                    <a:pt x="4026227" y="65786"/>
                    <a:pt x="4016575" y="61722"/>
                  </a:cubicBezTo>
                  <a:cubicBezTo>
                    <a:pt x="4006923" y="57658"/>
                    <a:pt x="3996763" y="55626"/>
                    <a:pt x="3986095" y="55626"/>
                  </a:cubicBezTo>
                  <a:close/>
                  <a:moveTo>
                    <a:pt x="3474793" y="51816"/>
                  </a:moveTo>
                  <a:cubicBezTo>
                    <a:pt x="3490033" y="51308"/>
                    <a:pt x="3506670" y="52832"/>
                    <a:pt x="3524704" y="56388"/>
                  </a:cubicBezTo>
                  <a:cubicBezTo>
                    <a:pt x="3542738" y="59944"/>
                    <a:pt x="3560645" y="67056"/>
                    <a:pt x="3578425" y="77724"/>
                  </a:cubicBezTo>
                  <a:cubicBezTo>
                    <a:pt x="3647005" y="119380"/>
                    <a:pt x="3683327" y="202946"/>
                    <a:pt x="3687391" y="328422"/>
                  </a:cubicBezTo>
                  <a:cubicBezTo>
                    <a:pt x="3690439" y="411734"/>
                    <a:pt x="3687772" y="476250"/>
                    <a:pt x="3679390" y="521970"/>
                  </a:cubicBezTo>
                  <a:cubicBezTo>
                    <a:pt x="3671008" y="567690"/>
                    <a:pt x="3655895" y="599440"/>
                    <a:pt x="3634051" y="617220"/>
                  </a:cubicBezTo>
                  <a:cubicBezTo>
                    <a:pt x="3628971" y="621284"/>
                    <a:pt x="3622494" y="625094"/>
                    <a:pt x="3614620" y="628650"/>
                  </a:cubicBezTo>
                  <a:cubicBezTo>
                    <a:pt x="3606746" y="632206"/>
                    <a:pt x="3597221" y="633984"/>
                    <a:pt x="3586045" y="633984"/>
                  </a:cubicBezTo>
                  <a:cubicBezTo>
                    <a:pt x="3578425" y="633984"/>
                    <a:pt x="3571313" y="632968"/>
                    <a:pt x="3564709" y="630936"/>
                  </a:cubicBezTo>
                  <a:cubicBezTo>
                    <a:pt x="3557089" y="629412"/>
                    <a:pt x="3551247" y="625348"/>
                    <a:pt x="3547183" y="618744"/>
                  </a:cubicBezTo>
                  <a:cubicBezTo>
                    <a:pt x="3543119" y="612140"/>
                    <a:pt x="3542103" y="605282"/>
                    <a:pt x="3544135" y="598170"/>
                  </a:cubicBezTo>
                  <a:cubicBezTo>
                    <a:pt x="3545659" y="590550"/>
                    <a:pt x="3549723" y="584708"/>
                    <a:pt x="3556327" y="580644"/>
                  </a:cubicBezTo>
                  <a:cubicBezTo>
                    <a:pt x="3562931" y="576580"/>
                    <a:pt x="3569789" y="575564"/>
                    <a:pt x="3576901" y="577596"/>
                  </a:cubicBezTo>
                  <a:cubicBezTo>
                    <a:pt x="3583505" y="578612"/>
                    <a:pt x="3588331" y="578739"/>
                    <a:pt x="3591379" y="577977"/>
                  </a:cubicBezTo>
                  <a:cubicBezTo>
                    <a:pt x="3594427" y="577215"/>
                    <a:pt x="3596967" y="575818"/>
                    <a:pt x="3598999" y="573786"/>
                  </a:cubicBezTo>
                  <a:cubicBezTo>
                    <a:pt x="3603571" y="570230"/>
                    <a:pt x="3608143" y="563626"/>
                    <a:pt x="3612715" y="553974"/>
                  </a:cubicBezTo>
                  <a:cubicBezTo>
                    <a:pt x="3617287" y="544322"/>
                    <a:pt x="3621224" y="530225"/>
                    <a:pt x="3624526" y="511683"/>
                  </a:cubicBezTo>
                  <a:cubicBezTo>
                    <a:pt x="3627828" y="493141"/>
                    <a:pt x="3630241" y="469138"/>
                    <a:pt x="3631765" y="439674"/>
                  </a:cubicBezTo>
                  <a:cubicBezTo>
                    <a:pt x="3633289" y="410210"/>
                    <a:pt x="3633289" y="373634"/>
                    <a:pt x="3631765" y="329946"/>
                  </a:cubicBezTo>
                  <a:cubicBezTo>
                    <a:pt x="3628717" y="229870"/>
                    <a:pt x="3603571" y="163068"/>
                    <a:pt x="3556327" y="129540"/>
                  </a:cubicBezTo>
                  <a:cubicBezTo>
                    <a:pt x="3543119" y="120396"/>
                    <a:pt x="3529530" y="114300"/>
                    <a:pt x="3515560" y="111252"/>
                  </a:cubicBezTo>
                  <a:cubicBezTo>
                    <a:pt x="3501590" y="108204"/>
                    <a:pt x="3488763" y="106934"/>
                    <a:pt x="3477079" y="107442"/>
                  </a:cubicBezTo>
                  <a:cubicBezTo>
                    <a:pt x="3463871" y="107950"/>
                    <a:pt x="3450663" y="109728"/>
                    <a:pt x="3437455" y="112776"/>
                  </a:cubicBezTo>
                  <a:cubicBezTo>
                    <a:pt x="3430343" y="116332"/>
                    <a:pt x="3423358" y="116840"/>
                    <a:pt x="3416500" y="114300"/>
                  </a:cubicBezTo>
                  <a:cubicBezTo>
                    <a:pt x="3409642" y="111760"/>
                    <a:pt x="3404689" y="106934"/>
                    <a:pt x="3401641" y="99822"/>
                  </a:cubicBezTo>
                  <a:cubicBezTo>
                    <a:pt x="3398085" y="92710"/>
                    <a:pt x="3397704" y="85471"/>
                    <a:pt x="3400498" y="78105"/>
                  </a:cubicBezTo>
                  <a:cubicBezTo>
                    <a:pt x="3403292" y="70739"/>
                    <a:pt x="3408245" y="65278"/>
                    <a:pt x="3415357" y="61722"/>
                  </a:cubicBezTo>
                  <a:cubicBezTo>
                    <a:pt x="3418405" y="60198"/>
                    <a:pt x="3425263" y="58293"/>
                    <a:pt x="3435931" y="56007"/>
                  </a:cubicBezTo>
                  <a:cubicBezTo>
                    <a:pt x="3446599" y="53721"/>
                    <a:pt x="3459553" y="52324"/>
                    <a:pt x="3474793" y="51816"/>
                  </a:cubicBezTo>
                  <a:close/>
                  <a:moveTo>
                    <a:pt x="5696022" y="49530"/>
                  </a:moveTo>
                  <a:cubicBezTo>
                    <a:pt x="5723454" y="49530"/>
                    <a:pt x="5749490" y="57912"/>
                    <a:pt x="5774128" y="74676"/>
                  </a:cubicBezTo>
                  <a:cubicBezTo>
                    <a:pt x="5798766" y="91440"/>
                    <a:pt x="5819974" y="114554"/>
                    <a:pt x="5837754" y="144018"/>
                  </a:cubicBezTo>
                  <a:cubicBezTo>
                    <a:pt x="5850962" y="167386"/>
                    <a:pt x="5857567" y="193040"/>
                    <a:pt x="5857567" y="220980"/>
                  </a:cubicBezTo>
                  <a:cubicBezTo>
                    <a:pt x="5857567" y="237236"/>
                    <a:pt x="5853884" y="253746"/>
                    <a:pt x="5846518" y="270510"/>
                  </a:cubicBezTo>
                  <a:cubicBezTo>
                    <a:pt x="5839152" y="287274"/>
                    <a:pt x="5828992" y="304546"/>
                    <a:pt x="5816038" y="322326"/>
                  </a:cubicBezTo>
                  <a:cubicBezTo>
                    <a:pt x="5803084" y="340106"/>
                    <a:pt x="5787970" y="358648"/>
                    <a:pt x="5770699" y="377952"/>
                  </a:cubicBezTo>
                  <a:cubicBezTo>
                    <a:pt x="5753426" y="397256"/>
                    <a:pt x="5734885" y="417576"/>
                    <a:pt x="5715072" y="438912"/>
                  </a:cubicBezTo>
                  <a:cubicBezTo>
                    <a:pt x="5710501" y="444500"/>
                    <a:pt x="5703642" y="447294"/>
                    <a:pt x="5694499" y="447294"/>
                  </a:cubicBezTo>
                  <a:cubicBezTo>
                    <a:pt x="5689926" y="447294"/>
                    <a:pt x="5685609" y="446659"/>
                    <a:pt x="5681544" y="445389"/>
                  </a:cubicBezTo>
                  <a:cubicBezTo>
                    <a:pt x="5677481" y="444119"/>
                    <a:pt x="5674178" y="441960"/>
                    <a:pt x="5671638" y="438912"/>
                  </a:cubicBezTo>
                  <a:cubicBezTo>
                    <a:pt x="5667067" y="432816"/>
                    <a:pt x="5664781" y="425704"/>
                    <a:pt x="5664781" y="417576"/>
                  </a:cubicBezTo>
                  <a:cubicBezTo>
                    <a:pt x="5664781" y="408940"/>
                    <a:pt x="5667321" y="401574"/>
                    <a:pt x="5672401" y="395478"/>
                  </a:cubicBezTo>
                  <a:cubicBezTo>
                    <a:pt x="5693737" y="372618"/>
                    <a:pt x="5712406" y="352552"/>
                    <a:pt x="5728408" y="335280"/>
                  </a:cubicBezTo>
                  <a:cubicBezTo>
                    <a:pt x="5744410" y="318008"/>
                    <a:pt x="5757490" y="302641"/>
                    <a:pt x="5767651" y="289179"/>
                  </a:cubicBezTo>
                  <a:cubicBezTo>
                    <a:pt x="5777810" y="275717"/>
                    <a:pt x="5785431" y="263525"/>
                    <a:pt x="5790510" y="252603"/>
                  </a:cubicBezTo>
                  <a:cubicBezTo>
                    <a:pt x="5795590" y="241681"/>
                    <a:pt x="5798131" y="231140"/>
                    <a:pt x="5798131" y="220980"/>
                  </a:cubicBezTo>
                  <a:cubicBezTo>
                    <a:pt x="5798131" y="210820"/>
                    <a:pt x="5797115" y="202057"/>
                    <a:pt x="5795083" y="194691"/>
                  </a:cubicBezTo>
                  <a:cubicBezTo>
                    <a:pt x="5793051" y="187325"/>
                    <a:pt x="5790765" y="180848"/>
                    <a:pt x="5788224" y="175260"/>
                  </a:cubicBezTo>
                  <a:lnTo>
                    <a:pt x="5788224" y="176022"/>
                  </a:lnTo>
                  <a:cubicBezTo>
                    <a:pt x="5772985" y="150114"/>
                    <a:pt x="5756856" y="132461"/>
                    <a:pt x="5739838" y="123063"/>
                  </a:cubicBezTo>
                  <a:cubicBezTo>
                    <a:pt x="5722820" y="113665"/>
                    <a:pt x="5707707" y="108966"/>
                    <a:pt x="5694499" y="108966"/>
                  </a:cubicBezTo>
                  <a:cubicBezTo>
                    <a:pt x="5690943" y="108966"/>
                    <a:pt x="5687260" y="109220"/>
                    <a:pt x="5683450" y="109728"/>
                  </a:cubicBezTo>
                  <a:cubicBezTo>
                    <a:pt x="5679640" y="110236"/>
                    <a:pt x="5675703" y="110998"/>
                    <a:pt x="5671638" y="112014"/>
                  </a:cubicBezTo>
                  <a:lnTo>
                    <a:pt x="5664781" y="113538"/>
                  </a:lnTo>
                  <a:cubicBezTo>
                    <a:pt x="5655128" y="118110"/>
                    <a:pt x="5645731" y="123952"/>
                    <a:pt x="5636587" y="131064"/>
                  </a:cubicBezTo>
                  <a:cubicBezTo>
                    <a:pt x="5627442" y="138176"/>
                    <a:pt x="5619188" y="145542"/>
                    <a:pt x="5611822" y="153162"/>
                  </a:cubicBezTo>
                  <a:cubicBezTo>
                    <a:pt x="5604456" y="160782"/>
                    <a:pt x="5598614" y="168021"/>
                    <a:pt x="5594296" y="174879"/>
                  </a:cubicBezTo>
                  <a:cubicBezTo>
                    <a:pt x="5589978" y="181737"/>
                    <a:pt x="5587819" y="187452"/>
                    <a:pt x="5587819" y="192024"/>
                  </a:cubicBezTo>
                  <a:cubicBezTo>
                    <a:pt x="5587819" y="200660"/>
                    <a:pt x="5584898" y="208026"/>
                    <a:pt x="5579056" y="214122"/>
                  </a:cubicBezTo>
                  <a:cubicBezTo>
                    <a:pt x="5573214" y="220218"/>
                    <a:pt x="5566229" y="223266"/>
                    <a:pt x="5558101" y="223266"/>
                  </a:cubicBezTo>
                  <a:cubicBezTo>
                    <a:pt x="5549465" y="223266"/>
                    <a:pt x="5542353" y="220218"/>
                    <a:pt x="5536765" y="214122"/>
                  </a:cubicBezTo>
                  <a:cubicBezTo>
                    <a:pt x="5531177" y="208026"/>
                    <a:pt x="5528383" y="200660"/>
                    <a:pt x="5528383" y="192024"/>
                  </a:cubicBezTo>
                  <a:cubicBezTo>
                    <a:pt x="5528383" y="178816"/>
                    <a:pt x="5531558" y="165227"/>
                    <a:pt x="5537908" y="151257"/>
                  </a:cubicBezTo>
                  <a:cubicBezTo>
                    <a:pt x="5544258" y="137287"/>
                    <a:pt x="5552894" y="124079"/>
                    <a:pt x="5563816" y="111633"/>
                  </a:cubicBezTo>
                  <a:cubicBezTo>
                    <a:pt x="5574738" y="99187"/>
                    <a:pt x="5587438" y="88138"/>
                    <a:pt x="5601916" y="78486"/>
                  </a:cubicBezTo>
                  <a:cubicBezTo>
                    <a:pt x="5616394" y="68834"/>
                    <a:pt x="5631761" y="61468"/>
                    <a:pt x="5648017" y="56388"/>
                  </a:cubicBezTo>
                  <a:cubicBezTo>
                    <a:pt x="5655637" y="53848"/>
                    <a:pt x="5663638" y="52070"/>
                    <a:pt x="5672020" y="51054"/>
                  </a:cubicBezTo>
                  <a:cubicBezTo>
                    <a:pt x="5680402" y="50038"/>
                    <a:pt x="5688403" y="49530"/>
                    <a:pt x="5696022" y="49530"/>
                  </a:cubicBezTo>
                  <a:close/>
                  <a:moveTo>
                    <a:pt x="383359" y="36671"/>
                  </a:moveTo>
                  <a:cubicBezTo>
                    <a:pt x="386915" y="37116"/>
                    <a:pt x="390471" y="38354"/>
                    <a:pt x="394027" y="40386"/>
                  </a:cubicBezTo>
                  <a:cubicBezTo>
                    <a:pt x="401139" y="43942"/>
                    <a:pt x="405838" y="49276"/>
                    <a:pt x="408124" y="56388"/>
                  </a:cubicBezTo>
                  <a:cubicBezTo>
                    <a:pt x="410410" y="63500"/>
                    <a:pt x="409775" y="70612"/>
                    <a:pt x="406219" y="77724"/>
                  </a:cubicBezTo>
                  <a:lnTo>
                    <a:pt x="365833" y="154686"/>
                  </a:lnTo>
                  <a:cubicBezTo>
                    <a:pt x="371929" y="153670"/>
                    <a:pt x="381454" y="152019"/>
                    <a:pt x="394408" y="149733"/>
                  </a:cubicBezTo>
                  <a:cubicBezTo>
                    <a:pt x="407362" y="147447"/>
                    <a:pt x="422348" y="145415"/>
                    <a:pt x="439366" y="143637"/>
                  </a:cubicBezTo>
                  <a:cubicBezTo>
                    <a:pt x="456384" y="141859"/>
                    <a:pt x="474672" y="140843"/>
                    <a:pt x="494230" y="140589"/>
                  </a:cubicBezTo>
                  <a:cubicBezTo>
                    <a:pt x="513788" y="140335"/>
                    <a:pt x="533092" y="141478"/>
                    <a:pt x="552142" y="144018"/>
                  </a:cubicBezTo>
                  <a:cubicBezTo>
                    <a:pt x="571192" y="146558"/>
                    <a:pt x="589099" y="150749"/>
                    <a:pt x="605863" y="156591"/>
                  </a:cubicBezTo>
                  <a:cubicBezTo>
                    <a:pt x="622627" y="162433"/>
                    <a:pt x="637105" y="170942"/>
                    <a:pt x="649297" y="182118"/>
                  </a:cubicBezTo>
                  <a:cubicBezTo>
                    <a:pt x="653361" y="186182"/>
                    <a:pt x="657552" y="191008"/>
                    <a:pt x="661870" y="196596"/>
                  </a:cubicBezTo>
                  <a:cubicBezTo>
                    <a:pt x="666188" y="202184"/>
                    <a:pt x="669871" y="208788"/>
                    <a:pt x="672919" y="216408"/>
                  </a:cubicBezTo>
                  <a:cubicBezTo>
                    <a:pt x="675967" y="224028"/>
                    <a:pt x="677999" y="232664"/>
                    <a:pt x="679015" y="242316"/>
                  </a:cubicBezTo>
                  <a:cubicBezTo>
                    <a:pt x="680031" y="251968"/>
                    <a:pt x="679777" y="262636"/>
                    <a:pt x="678253" y="274320"/>
                  </a:cubicBezTo>
                  <a:cubicBezTo>
                    <a:pt x="677237" y="281432"/>
                    <a:pt x="674189" y="287147"/>
                    <a:pt x="669109" y="291465"/>
                  </a:cubicBezTo>
                  <a:cubicBezTo>
                    <a:pt x="664029" y="295783"/>
                    <a:pt x="657933" y="297942"/>
                    <a:pt x="650821" y="297942"/>
                  </a:cubicBezTo>
                  <a:lnTo>
                    <a:pt x="647011" y="297942"/>
                  </a:lnTo>
                  <a:cubicBezTo>
                    <a:pt x="639391" y="296926"/>
                    <a:pt x="633295" y="293243"/>
                    <a:pt x="628723" y="286893"/>
                  </a:cubicBezTo>
                  <a:cubicBezTo>
                    <a:pt x="624151" y="280543"/>
                    <a:pt x="622373" y="273812"/>
                    <a:pt x="623389" y="266700"/>
                  </a:cubicBezTo>
                  <a:cubicBezTo>
                    <a:pt x="625421" y="253492"/>
                    <a:pt x="624786" y="243586"/>
                    <a:pt x="621484" y="236982"/>
                  </a:cubicBezTo>
                  <a:cubicBezTo>
                    <a:pt x="618182" y="230378"/>
                    <a:pt x="614753" y="225552"/>
                    <a:pt x="611197" y="222504"/>
                  </a:cubicBezTo>
                  <a:cubicBezTo>
                    <a:pt x="601037" y="212852"/>
                    <a:pt x="586178" y="206121"/>
                    <a:pt x="566620" y="202311"/>
                  </a:cubicBezTo>
                  <a:cubicBezTo>
                    <a:pt x="547062" y="198501"/>
                    <a:pt x="525853" y="196469"/>
                    <a:pt x="502993" y="196215"/>
                  </a:cubicBezTo>
                  <a:cubicBezTo>
                    <a:pt x="480133" y="195961"/>
                    <a:pt x="457019" y="197231"/>
                    <a:pt x="433651" y="200025"/>
                  </a:cubicBezTo>
                  <a:cubicBezTo>
                    <a:pt x="410283" y="202819"/>
                    <a:pt x="389963" y="206248"/>
                    <a:pt x="372691" y="210312"/>
                  </a:cubicBezTo>
                  <a:cubicBezTo>
                    <a:pt x="366595" y="211328"/>
                    <a:pt x="360880" y="210693"/>
                    <a:pt x="355546" y="208407"/>
                  </a:cubicBezTo>
                  <a:cubicBezTo>
                    <a:pt x="350212" y="206121"/>
                    <a:pt x="346275" y="202692"/>
                    <a:pt x="343735" y="198120"/>
                  </a:cubicBezTo>
                  <a:lnTo>
                    <a:pt x="291919" y="296418"/>
                  </a:lnTo>
                  <a:cubicBezTo>
                    <a:pt x="286839" y="306578"/>
                    <a:pt x="278711" y="311658"/>
                    <a:pt x="267535" y="311658"/>
                  </a:cubicBezTo>
                  <a:cubicBezTo>
                    <a:pt x="263979" y="311658"/>
                    <a:pt x="259661" y="310388"/>
                    <a:pt x="254581" y="307848"/>
                  </a:cubicBezTo>
                  <a:cubicBezTo>
                    <a:pt x="247469" y="304292"/>
                    <a:pt x="242897" y="298958"/>
                    <a:pt x="240865" y="291846"/>
                  </a:cubicBezTo>
                  <a:cubicBezTo>
                    <a:pt x="238833" y="284734"/>
                    <a:pt x="239595" y="277622"/>
                    <a:pt x="243151" y="270510"/>
                  </a:cubicBezTo>
                  <a:lnTo>
                    <a:pt x="356689" y="51816"/>
                  </a:lnTo>
                  <a:cubicBezTo>
                    <a:pt x="360245" y="44704"/>
                    <a:pt x="365579" y="40005"/>
                    <a:pt x="372691" y="37719"/>
                  </a:cubicBezTo>
                  <a:cubicBezTo>
                    <a:pt x="376247" y="36576"/>
                    <a:pt x="379803" y="36227"/>
                    <a:pt x="383359" y="36671"/>
                  </a:cubicBezTo>
                  <a:close/>
                  <a:moveTo>
                    <a:pt x="3262195" y="26289"/>
                  </a:moveTo>
                  <a:cubicBezTo>
                    <a:pt x="3269815" y="25019"/>
                    <a:pt x="3276673" y="26670"/>
                    <a:pt x="3282769" y="31242"/>
                  </a:cubicBezTo>
                  <a:lnTo>
                    <a:pt x="3339919" y="72390"/>
                  </a:lnTo>
                  <a:cubicBezTo>
                    <a:pt x="3346015" y="76454"/>
                    <a:pt x="3349698" y="82296"/>
                    <a:pt x="3350968" y="89916"/>
                  </a:cubicBezTo>
                  <a:cubicBezTo>
                    <a:pt x="3352238" y="97536"/>
                    <a:pt x="3350587" y="104394"/>
                    <a:pt x="3346015" y="110490"/>
                  </a:cubicBezTo>
                  <a:cubicBezTo>
                    <a:pt x="3340427" y="118618"/>
                    <a:pt x="3333061" y="122682"/>
                    <a:pt x="3323917" y="122682"/>
                  </a:cubicBezTo>
                  <a:cubicBezTo>
                    <a:pt x="3318329" y="122682"/>
                    <a:pt x="3312995" y="120904"/>
                    <a:pt x="3307915" y="117348"/>
                  </a:cubicBezTo>
                  <a:lnTo>
                    <a:pt x="3250765" y="76200"/>
                  </a:lnTo>
                  <a:cubicBezTo>
                    <a:pt x="3244161" y="72136"/>
                    <a:pt x="3240351" y="66294"/>
                    <a:pt x="3239335" y="58674"/>
                  </a:cubicBezTo>
                  <a:cubicBezTo>
                    <a:pt x="3238319" y="51054"/>
                    <a:pt x="3239843" y="44196"/>
                    <a:pt x="3243907" y="38100"/>
                  </a:cubicBezTo>
                  <a:cubicBezTo>
                    <a:pt x="3248479" y="31496"/>
                    <a:pt x="3254575" y="27559"/>
                    <a:pt x="3262195" y="26289"/>
                  </a:cubicBezTo>
                  <a:close/>
                  <a:moveTo>
                    <a:pt x="4213933" y="13716"/>
                  </a:moveTo>
                  <a:lnTo>
                    <a:pt x="4432627" y="32004"/>
                  </a:lnTo>
                  <a:cubicBezTo>
                    <a:pt x="4440247" y="32512"/>
                    <a:pt x="4446597" y="35687"/>
                    <a:pt x="4451677" y="41529"/>
                  </a:cubicBezTo>
                  <a:cubicBezTo>
                    <a:pt x="4456757" y="47371"/>
                    <a:pt x="4459043" y="54102"/>
                    <a:pt x="4458535" y="61722"/>
                  </a:cubicBezTo>
                  <a:cubicBezTo>
                    <a:pt x="4457519" y="68834"/>
                    <a:pt x="4454344" y="74803"/>
                    <a:pt x="4449010" y="79629"/>
                  </a:cubicBezTo>
                  <a:cubicBezTo>
                    <a:pt x="4443676" y="84455"/>
                    <a:pt x="4437454" y="86868"/>
                    <a:pt x="4430341" y="86868"/>
                  </a:cubicBezTo>
                  <a:lnTo>
                    <a:pt x="4428055" y="86868"/>
                  </a:lnTo>
                  <a:lnTo>
                    <a:pt x="4340425" y="80010"/>
                  </a:lnTo>
                  <a:cubicBezTo>
                    <a:pt x="4341441" y="85090"/>
                    <a:pt x="4340933" y="89916"/>
                    <a:pt x="4338901" y="94488"/>
                  </a:cubicBezTo>
                  <a:lnTo>
                    <a:pt x="4321375" y="137160"/>
                  </a:lnTo>
                  <a:cubicBezTo>
                    <a:pt x="4373699" y="140208"/>
                    <a:pt x="4411799" y="159004"/>
                    <a:pt x="4435675" y="193548"/>
                  </a:cubicBezTo>
                  <a:cubicBezTo>
                    <a:pt x="4447359" y="211328"/>
                    <a:pt x="4454471" y="230378"/>
                    <a:pt x="4457011" y="250698"/>
                  </a:cubicBezTo>
                  <a:cubicBezTo>
                    <a:pt x="4459551" y="271018"/>
                    <a:pt x="4459932" y="290195"/>
                    <a:pt x="4458154" y="308229"/>
                  </a:cubicBezTo>
                  <a:cubicBezTo>
                    <a:pt x="4456376" y="326263"/>
                    <a:pt x="4453709" y="341376"/>
                    <a:pt x="4450153" y="353568"/>
                  </a:cubicBezTo>
                  <a:cubicBezTo>
                    <a:pt x="4446597" y="365760"/>
                    <a:pt x="4444565" y="372364"/>
                    <a:pt x="4444057" y="373380"/>
                  </a:cubicBezTo>
                  <a:cubicBezTo>
                    <a:pt x="4441517" y="380492"/>
                    <a:pt x="4436691" y="385826"/>
                    <a:pt x="4429579" y="389382"/>
                  </a:cubicBezTo>
                  <a:cubicBezTo>
                    <a:pt x="4422467" y="392938"/>
                    <a:pt x="4415355" y="393446"/>
                    <a:pt x="4408243" y="390906"/>
                  </a:cubicBezTo>
                  <a:cubicBezTo>
                    <a:pt x="4401131" y="388366"/>
                    <a:pt x="4395924" y="383540"/>
                    <a:pt x="4392622" y="376428"/>
                  </a:cubicBezTo>
                  <a:cubicBezTo>
                    <a:pt x="4389320" y="369316"/>
                    <a:pt x="4388939" y="362204"/>
                    <a:pt x="4391479" y="355092"/>
                  </a:cubicBezTo>
                  <a:cubicBezTo>
                    <a:pt x="4393511" y="349504"/>
                    <a:pt x="4395797" y="341376"/>
                    <a:pt x="4398337" y="330708"/>
                  </a:cubicBezTo>
                  <a:cubicBezTo>
                    <a:pt x="4400878" y="320040"/>
                    <a:pt x="4402528" y="308356"/>
                    <a:pt x="4403290" y="295656"/>
                  </a:cubicBezTo>
                  <a:cubicBezTo>
                    <a:pt x="4404052" y="282956"/>
                    <a:pt x="4403544" y="270383"/>
                    <a:pt x="4401766" y="257937"/>
                  </a:cubicBezTo>
                  <a:cubicBezTo>
                    <a:pt x="4399988" y="245491"/>
                    <a:pt x="4395797" y="234442"/>
                    <a:pt x="4389193" y="224790"/>
                  </a:cubicBezTo>
                  <a:cubicBezTo>
                    <a:pt x="4375985" y="204978"/>
                    <a:pt x="4352363" y="194310"/>
                    <a:pt x="4318327" y="192786"/>
                  </a:cubicBezTo>
                  <a:cubicBezTo>
                    <a:pt x="4281243" y="191262"/>
                    <a:pt x="4254827" y="200152"/>
                    <a:pt x="4239079" y="219456"/>
                  </a:cubicBezTo>
                  <a:cubicBezTo>
                    <a:pt x="4231459" y="229108"/>
                    <a:pt x="4226125" y="240792"/>
                    <a:pt x="4223077" y="254508"/>
                  </a:cubicBezTo>
                  <a:cubicBezTo>
                    <a:pt x="4220029" y="268224"/>
                    <a:pt x="4218505" y="281940"/>
                    <a:pt x="4218505" y="295656"/>
                  </a:cubicBezTo>
                  <a:cubicBezTo>
                    <a:pt x="4218505" y="309372"/>
                    <a:pt x="4219521" y="322199"/>
                    <a:pt x="4221553" y="334137"/>
                  </a:cubicBezTo>
                  <a:cubicBezTo>
                    <a:pt x="4223585" y="346075"/>
                    <a:pt x="4225617" y="355346"/>
                    <a:pt x="4227649" y="361950"/>
                  </a:cubicBezTo>
                  <a:cubicBezTo>
                    <a:pt x="4229681" y="369062"/>
                    <a:pt x="4228792" y="375920"/>
                    <a:pt x="4224982" y="382524"/>
                  </a:cubicBezTo>
                  <a:cubicBezTo>
                    <a:pt x="4221172" y="389128"/>
                    <a:pt x="4215712" y="393446"/>
                    <a:pt x="4208599" y="395478"/>
                  </a:cubicBezTo>
                  <a:cubicBezTo>
                    <a:pt x="4204535" y="396494"/>
                    <a:pt x="4201996" y="397002"/>
                    <a:pt x="4200979" y="397002"/>
                  </a:cubicBezTo>
                  <a:cubicBezTo>
                    <a:pt x="4194883" y="397002"/>
                    <a:pt x="4189295" y="395097"/>
                    <a:pt x="4184215" y="391287"/>
                  </a:cubicBezTo>
                  <a:cubicBezTo>
                    <a:pt x="4179136" y="387477"/>
                    <a:pt x="4175833" y="382524"/>
                    <a:pt x="4174309" y="376428"/>
                  </a:cubicBezTo>
                  <a:cubicBezTo>
                    <a:pt x="4173801" y="375412"/>
                    <a:pt x="4172023" y="368046"/>
                    <a:pt x="4168975" y="354330"/>
                  </a:cubicBezTo>
                  <a:cubicBezTo>
                    <a:pt x="4165927" y="340614"/>
                    <a:pt x="4164022" y="324104"/>
                    <a:pt x="4163260" y="304800"/>
                  </a:cubicBezTo>
                  <a:cubicBezTo>
                    <a:pt x="4162498" y="285496"/>
                    <a:pt x="4164276" y="265049"/>
                    <a:pt x="4168594" y="243459"/>
                  </a:cubicBezTo>
                  <a:cubicBezTo>
                    <a:pt x="4172912" y="221869"/>
                    <a:pt x="4181929" y="202438"/>
                    <a:pt x="4195645" y="185166"/>
                  </a:cubicBezTo>
                  <a:cubicBezTo>
                    <a:pt x="4204281" y="173990"/>
                    <a:pt x="4214568" y="164973"/>
                    <a:pt x="4226506" y="158115"/>
                  </a:cubicBezTo>
                  <a:cubicBezTo>
                    <a:pt x="4238444" y="151257"/>
                    <a:pt x="4251779" y="146050"/>
                    <a:pt x="4266511" y="142494"/>
                  </a:cubicBezTo>
                  <a:cubicBezTo>
                    <a:pt x="4265495" y="139954"/>
                    <a:pt x="4264987" y="137033"/>
                    <a:pt x="4264987" y="133731"/>
                  </a:cubicBezTo>
                  <a:cubicBezTo>
                    <a:pt x="4264987" y="130429"/>
                    <a:pt x="4265749" y="127508"/>
                    <a:pt x="4267273" y="124968"/>
                  </a:cubicBezTo>
                  <a:lnTo>
                    <a:pt x="4287085" y="75438"/>
                  </a:lnTo>
                  <a:lnTo>
                    <a:pt x="4209361" y="69342"/>
                  </a:lnTo>
                  <a:cubicBezTo>
                    <a:pt x="4201741" y="68326"/>
                    <a:pt x="4195391" y="65024"/>
                    <a:pt x="4190311" y="59436"/>
                  </a:cubicBezTo>
                  <a:cubicBezTo>
                    <a:pt x="4185231" y="53848"/>
                    <a:pt x="4183199" y="47244"/>
                    <a:pt x="4184215" y="39624"/>
                  </a:cubicBezTo>
                  <a:cubicBezTo>
                    <a:pt x="4184723" y="32004"/>
                    <a:pt x="4188025" y="25527"/>
                    <a:pt x="4194121" y="20193"/>
                  </a:cubicBezTo>
                  <a:cubicBezTo>
                    <a:pt x="4200217" y="14859"/>
                    <a:pt x="4206821" y="12700"/>
                    <a:pt x="4213933" y="13716"/>
                  </a:cubicBezTo>
                  <a:close/>
                  <a:moveTo>
                    <a:pt x="1977463" y="10668"/>
                  </a:moveTo>
                  <a:cubicBezTo>
                    <a:pt x="1984575" y="10160"/>
                    <a:pt x="1991179" y="12446"/>
                    <a:pt x="1997275" y="17526"/>
                  </a:cubicBezTo>
                  <a:cubicBezTo>
                    <a:pt x="2003371" y="22606"/>
                    <a:pt x="2006673" y="28956"/>
                    <a:pt x="2007181" y="36576"/>
                  </a:cubicBezTo>
                  <a:lnTo>
                    <a:pt x="2019373" y="233172"/>
                  </a:lnTo>
                  <a:lnTo>
                    <a:pt x="2148151" y="232410"/>
                  </a:lnTo>
                  <a:cubicBezTo>
                    <a:pt x="2155771" y="232410"/>
                    <a:pt x="2162248" y="235077"/>
                    <a:pt x="2167582" y="240411"/>
                  </a:cubicBezTo>
                  <a:cubicBezTo>
                    <a:pt x="2172916" y="245745"/>
                    <a:pt x="2175837" y="252222"/>
                    <a:pt x="2176345" y="259842"/>
                  </a:cubicBezTo>
                  <a:cubicBezTo>
                    <a:pt x="2176345" y="267462"/>
                    <a:pt x="2173678" y="274066"/>
                    <a:pt x="2168344" y="279654"/>
                  </a:cubicBezTo>
                  <a:cubicBezTo>
                    <a:pt x="2163010" y="285242"/>
                    <a:pt x="2156533" y="288036"/>
                    <a:pt x="2148913" y="288036"/>
                  </a:cubicBezTo>
                  <a:lnTo>
                    <a:pt x="2023183" y="288798"/>
                  </a:lnTo>
                  <a:lnTo>
                    <a:pt x="2040709" y="563118"/>
                  </a:lnTo>
                  <a:cubicBezTo>
                    <a:pt x="2041217" y="570738"/>
                    <a:pt x="2038931" y="577342"/>
                    <a:pt x="2033851" y="582930"/>
                  </a:cubicBezTo>
                  <a:cubicBezTo>
                    <a:pt x="2028771" y="588518"/>
                    <a:pt x="2022421" y="591820"/>
                    <a:pt x="2014801" y="592836"/>
                  </a:cubicBezTo>
                  <a:lnTo>
                    <a:pt x="2012515" y="592836"/>
                  </a:lnTo>
                  <a:cubicBezTo>
                    <a:pt x="2005403" y="592836"/>
                    <a:pt x="1999180" y="590296"/>
                    <a:pt x="1993846" y="585216"/>
                  </a:cubicBezTo>
                  <a:cubicBezTo>
                    <a:pt x="1988512" y="580136"/>
                    <a:pt x="1985591" y="574040"/>
                    <a:pt x="1985083" y="566928"/>
                  </a:cubicBezTo>
                  <a:lnTo>
                    <a:pt x="1967557" y="288798"/>
                  </a:lnTo>
                  <a:lnTo>
                    <a:pt x="1827349" y="290322"/>
                  </a:lnTo>
                  <a:cubicBezTo>
                    <a:pt x="1819729" y="290322"/>
                    <a:pt x="1813252" y="287655"/>
                    <a:pt x="1807918" y="282321"/>
                  </a:cubicBezTo>
                  <a:cubicBezTo>
                    <a:pt x="1802584" y="276987"/>
                    <a:pt x="1799917" y="270510"/>
                    <a:pt x="1799917" y="262890"/>
                  </a:cubicBezTo>
                  <a:cubicBezTo>
                    <a:pt x="1799917" y="255270"/>
                    <a:pt x="1802584" y="248666"/>
                    <a:pt x="1807918" y="243078"/>
                  </a:cubicBezTo>
                  <a:cubicBezTo>
                    <a:pt x="1813252" y="237490"/>
                    <a:pt x="1819729" y="234696"/>
                    <a:pt x="1827349" y="234696"/>
                  </a:cubicBezTo>
                  <a:lnTo>
                    <a:pt x="1964509" y="233934"/>
                  </a:lnTo>
                  <a:lnTo>
                    <a:pt x="1951555" y="40386"/>
                  </a:lnTo>
                  <a:cubicBezTo>
                    <a:pt x="1951047" y="32766"/>
                    <a:pt x="1953333" y="26035"/>
                    <a:pt x="1958413" y="20193"/>
                  </a:cubicBezTo>
                  <a:cubicBezTo>
                    <a:pt x="1963493" y="14351"/>
                    <a:pt x="1969843" y="11176"/>
                    <a:pt x="1977463" y="10668"/>
                  </a:cubicBezTo>
                  <a:close/>
                  <a:moveTo>
                    <a:pt x="5016319" y="7239"/>
                  </a:moveTo>
                  <a:cubicBezTo>
                    <a:pt x="5025590" y="7112"/>
                    <a:pt x="5034860" y="7366"/>
                    <a:pt x="5044132" y="8001"/>
                  </a:cubicBezTo>
                  <a:cubicBezTo>
                    <a:pt x="5062674" y="9271"/>
                    <a:pt x="5080454" y="12954"/>
                    <a:pt x="5097472" y="19050"/>
                  </a:cubicBezTo>
                  <a:cubicBezTo>
                    <a:pt x="5114490" y="25146"/>
                    <a:pt x="5129349" y="34544"/>
                    <a:pt x="5142049" y="47244"/>
                  </a:cubicBezTo>
                  <a:cubicBezTo>
                    <a:pt x="5180149" y="86868"/>
                    <a:pt x="5183958" y="149606"/>
                    <a:pt x="5153479" y="235458"/>
                  </a:cubicBezTo>
                  <a:cubicBezTo>
                    <a:pt x="5148399" y="247650"/>
                    <a:pt x="5139763" y="253746"/>
                    <a:pt x="5127570" y="253746"/>
                  </a:cubicBezTo>
                  <a:cubicBezTo>
                    <a:pt x="5122999" y="253746"/>
                    <a:pt x="5119697" y="253238"/>
                    <a:pt x="5117665" y="252222"/>
                  </a:cubicBezTo>
                  <a:cubicBezTo>
                    <a:pt x="5110552" y="249682"/>
                    <a:pt x="5105346" y="244983"/>
                    <a:pt x="5102044" y="238125"/>
                  </a:cubicBezTo>
                  <a:cubicBezTo>
                    <a:pt x="5098742" y="231267"/>
                    <a:pt x="5098361" y="224282"/>
                    <a:pt x="5100901" y="217170"/>
                  </a:cubicBezTo>
                  <a:cubicBezTo>
                    <a:pt x="5104965" y="205994"/>
                    <a:pt x="5108648" y="194183"/>
                    <a:pt x="5111950" y="181737"/>
                  </a:cubicBezTo>
                  <a:cubicBezTo>
                    <a:pt x="5115252" y="169291"/>
                    <a:pt x="5117284" y="157226"/>
                    <a:pt x="5118046" y="145542"/>
                  </a:cubicBezTo>
                  <a:cubicBezTo>
                    <a:pt x="5118808" y="133858"/>
                    <a:pt x="5118046" y="122809"/>
                    <a:pt x="5115760" y="112395"/>
                  </a:cubicBezTo>
                  <a:cubicBezTo>
                    <a:pt x="5113474" y="101981"/>
                    <a:pt x="5109029" y="93218"/>
                    <a:pt x="5102424" y="86106"/>
                  </a:cubicBezTo>
                  <a:cubicBezTo>
                    <a:pt x="5091756" y="75438"/>
                    <a:pt x="5076771" y="68707"/>
                    <a:pt x="5057467" y="65913"/>
                  </a:cubicBezTo>
                  <a:cubicBezTo>
                    <a:pt x="5038163" y="63119"/>
                    <a:pt x="5018096" y="62611"/>
                    <a:pt x="4997269" y="64389"/>
                  </a:cubicBezTo>
                  <a:cubicBezTo>
                    <a:pt x="4976440" y="66167"/>
                    <a:pt x="4956629" y="69215"/>
                    <a:pt x="4937833" y="73533"/>
                  </a:cubicBezTo>
                  <a:cubicBezTo>
                    <a:pt x="4919037" y="77851"/>
                    <a:pt x="4904559" y="81788"/>
                    <a:pt x="4894399" y="85344"/>
                  </a:cubicBezTo>
                  <a:cubicBezTo>
                    <a:pt x="4887286" y="87884"/>
                    <a:pt x="4880175" y="87376"/>
                    <a:pt x="4873063" y="83820"/>
                  </a:cubicBezTo>
                  <a:cubicBezTo>
                    <a:pt x="4865950" y="80264"/>
                    <a:pt x="4861125" y="74930"/>
                    <a:pt x="4858585" y="67818"/>
                  </a:cubicBezTo>
                  <a:cubicBezTo>
                    <a:pt x="4856045" y="60706"/>
                    <a:pt x="4856553" y="53721"/>
                    <a:pt x="4860108" y="46863"/>
                  </a:cubicBezTo>
                  <a:cubicBezTo>
                    <a:pt x="4863665" y="40005"/>
                    <a:pt x="4868998" y="35306"/>
                    <a:pt x="4876110" y="32766"/>
                  </a:cubicBezTo>
                  <a:cubicBezTo>
                    <a:pt x="4879666" y="31750"/>
                    <a:pt x="4886906" y="29591"/>
                    <a:pt x="4897828" y="26289"/>
                  </a:cubicBezTo>
                  <a:cubicBezTo>
                    <a:pt x="4908750" y="22987"/>
                    <a:pt x="4921958" y="19685"/>
                    <a:pt x="4937452" y="16383"/>
                  </a:cubicBezTo>
                  <a:cubicBezTo>
                    <a:pt x="4952946" y="13081"/>
                    <a:pt x="4969964" y="10541"/>
                    <a:pt x="4988506" y="8763"/>
                  </a:cubicBezTo>
                  <a:cubicBezTo>
                    <a:pt x="4997777" y="7874"/>
                    <a:pt x="5007048" y="7366"/>
                    <a:pt x="5016319" y="7239"/>
                  </a:cubicBezTo>
                  <a:close/>
                  <a:moveTo>
                    <a:pt x="1121737" y="4572"/>
                  </a:moveTo>
                  <a:cubicBezTo>
                    <a:pt x="1129357" y="3556"/>
                    <a:pt x="1136215" y="5080"/>
                    <a:pt x="1142311" y="9144"/>
                  </a:cubicBezTo>
                  <a:cubicBezTo>
                    <a:pt x="1148407" y="13716"/>
                    <a:pt x="1151963" y="19812"/>
                    <a:pt x="1152979" y="27432"/>
                  </a:cubicBezTo>
                  <a:cubicBezTo>
                    <a:pt x="1153995" y="35052"/>
                    <a:pt x="1152217" y="41910"/>
                    <a:pt x="1147645" y="48006"/>
                  </a:cubicBezTo>
                  <a:lnTo>
                    <a:pt x="1105735" y="104394"/>
                  </a:lnTo>
                  <a:lnTo>
                    <a:pt x="1352623" y="114300"/>
                  </a:lnTo>
                  <a:cubicBezTo>
                    <a:pt x="1360243" y="114808"/>
                    <a:pt x="1366593" y="117729"/>
                    <a:pt x="1371673" y="123063"/>
                  </a:cubicBezTo>
                  <a:cubicBezTo>
                    <a:pt x="1376753" y="128397"/>
                    <a:pt x="1379293" y="134874"/>
                    <a:pt x="1379293" y="142494"/>
                  </a:cubicBezTo>
                  <a:cubicBezTo>
                    <a:pt x="1378785" y="150114"/>
                    <a:pt x="1375864" y="156464"/>
                    <a:pt x="1370530" y="161544"/>
                  </a:cubicBezTo>
                  <a:cubicBezTo>
                    <a:pt x="1365196" y="166624"/>
                    <a:pt x="1358719" y="169164"/>
                    <a:pt x="1351099" y="169164"/>
                  </a:cubicBezTo>
                  <a:lnTo>
                    <a:pt x="1350337" y="169164"/>
                  </a:lnTo>
                  <a:lnTo>
                    <a:pt x="1065349" y="157734"/>
                  </a:lnTo>
                  <a:lnTo>
                    <a:pt x="902281" y="376428"/>
                  </a:lnTo>
                  <a:cubicBezTo>
                    <a:pt x="896693" y="383540"/>
                    <a:pt x="889327" y="387096"/>
                    <a:pt x="880183" y="387096"/>
                  </a:cubicBezTo>
                  <a:cubicBezTo>
                    <a:pt x="874087" y="387096"/>
                    <a:pt x="868499" y="385318"/>
                    <a:pt x="863419" y="381762"/>
                  </a:cubicBezTo>
                  <a:cubicBezTo>
                    <a:pt x="857323" y="377190"/>
                    <a:pt x="853767" y="371094"/>
                    <a:pt x="852751" y="363474"/>
                  </a:cubicBezTo>
                  <a:cubicBezTo>
                    <a:pt x="851735" y="355854"/>
                    <a:pt x="853513" y="348996"/>
                    <a:pt x="858085" y="342900"/>
                  </a:cubicBezTo>
                  <a:lnTo>
                    <a:pt x="998293" y="155448"/>
                  </a:lnTo>
                  <a:lnTo>
                    <a:pt x="904567" y="151638"/>
                  </a:lnTo>
                  <a:cubicBezTo>
                    <a:pt x="896947" y="151130"/>
                    <a:pt x="890470" y="148082"/>
                    <a:pt x="885136" y="142494"/>
                  </a:cubicBezTo>
                  <a:cubicBezTo>
                    <a:pt x="879802" y="136906"/>
                    <a:pt x="877389" y="130302"/>
                    <a:pt x="877897" y="122682"/>
                  </a:cubicBezTo>
                  <a:cubicBezTo>
                    <a:pt x="878405" y="115062"/>
                    <a:pt x="881199" y="108712"/>
                    <a:pt x="886279" y="103632"/>
                  </a:cubicBezTo>
                  <a:cubicBezTo>
                    <a:pt x="891359" y="98552"/>
                    <a:pt x="898217" y="96012"/>
                    <a:pt x="906853" y="96012"/>
                  </a:cubicBezTo>
                  <a:lnTo>
                    <a:pt x="1038679" y="101346"/>
                  </a:lnTo>
                  <a:lnTo>
                    <a:pt x="1103449" y="15240"/>
                  </a:lnTo>
                  <a:cubicBezTo>
                    <a:pt x="1108021" y="9144"/>
                    <a:pt x="1114117" y="5588"/>
                    <a:pt x="1121737" y="4572"/>
                  </a:cubicBezTo>
                  <a:close/>
                  <a:moveTo>
                    <a:pt x="3986095" y="0"/>
                  </a:moveTo>
                  <a:cubicBezTo>
                    <a:pt x="4004383" y="0"/>
                    <a:pt x="4021782" y="3556"/>
                    <a:pt x="4038292" y="10668"/>
                  </a:cubicBezTo>
                  <a:cubicBezTo>
                    <a:pt x="4054802" y="17780"/>
                    <a:pt x="4069153" y="27305"/>
                    <a:pt x="4081345" y="39243"/>
                  </a:cubicBezTo>
                  <a:cubicBezTo>
                    <a:pt x="4093537" y="51181"/>
                    <a:pt x="4103189" y="65278"/>
                    <a:pt x="4110301" y="81534"/>
                  </a:cubicBezTo>
                  <a:cubicBezTo>
                    <a:pt x="4117413" y="97790"/>
                    <a:pt x="4120969" y="115062"/>
                    <a:pt x="4120969" y="133350"/>
                  </a:cubicBezTo>
                  <a:cubicBezTo>
                    <a:pt x="4120969" y="151638"/>
                    <a:pt x="4117413" y="168910"/>
                    <a:pt x="4110301" y="185166"/>
                  </a:cubicBezTo>
                  <a:cubicBezTo>
                    <a:pt x="4103189" y="201422"/>
                    <a:pt x="4093537" y="215646"/>
                    <a:pt x="4081345" y="227838"/>
                  </a:cubicBezTo>
                  <a:cubicBezTo>
                    <a:pt x="4069153" y="240030"/>
                    <a:pt x="4054802" y="249682"/>
                    <a:pt x="4038292" y="256794"/>
                  </a:cubicBezTo>
                  <a:cubicBezTo>
                    <a:pt x="4021782" y="263906"/>
                    <a:pt x="4004383" y="267462"/>
                    <a:pt x="3986095" y="267462"/>
                  </a:cubicBezTo>
                  <a:cubicBezTo>
                    <a:pt x="3967299" y="267462"/>
                    <a:pt x="3949646" y="263906"/>
                    <a:pt x="3933136" y="256794"/>
                  </a:cubicBezTo>
                  <a:cubicBezTo>
                    <a:pt x="3916626" y="249682"/>
                    <a:pt x="3902275" y="240030"/>
                    <a:pt x="3890083" y="227838"/>
                  </a:cubicBezTo>
                  <a:cubicBezTo>
                    <a:pt x="3877891" y="215646"/>
                    <a:pt x="3868239" y="201422"/>
                    <a:pt x="3861127" y="185166"/>
                  </a:cubicBezTo>
                  <a:cubicBezTo>
                    <a:pt x="3854015" y="168910"/>
                    <a:pt x="3850459" y="151638"/>
                    <a:pt x="3850459" y="133350"/>
                  </a:cubicBezTo>
                  <a:cubicBezTo>
                    <a:pt x="3850459" y="115062"/>
                    <a:pt x="3854015" y="97790"/>
                    <a:pt x="3861127" y="81534"/>
                  </a:cubicBezTo>
                  <a:cubicBezTo>
                    <a:pt x="3868239" y="65278"/>
                    <a:pt x="3877891" y="51181"/>
                    <a:pt x="3890083" y="39243"/>
                  </a:cubicBezTo>
                  <a:cubicBezTo>
                    <a:pt x="3902275" y="27305"/>
                    <a:pt x="3916626" y="17780"/>
                    <a:pt x="3933136" y="10668"/>
                  </a:cubicBezTo>
                  <a:cubicBezTo>
                    <a:pt x="3949646" y="3556"/>
                    <a:pt x="3967299" y="0"/>
                    <a:pt x="3986095" y="0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10" name="矩形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67055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84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33333E-6 0 L 1.07656 0 " pathEditMode="relative" rAng="0" ptsTypes="AA">
                                      <p:cBhvr>
                                        <p:cTn id="6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828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" dur="250" fill="hold"/>
                                        <p:tgtEl>
                                          <p:spTgt spid="18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6" presetClass="entr" presetSubtype="4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1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0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B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组合 22"/>
          <p:cNvGrpSpPr/>
          <p:nvPr/>
        </p:nvGrpSpPr>
        <p:grpSpPr>
          <a:xfrm>
            <a:off x="5651500" y="854524"/>
            <a:ext cx="5037310" cy="4579960"/>
            <a:chOff x="12957424" y="850900"/>
            <a:chExt cx="5037310" cy="4579960"/>
          </a:xfrm>
        </p:grpSpPr>
        <p:grpSp>
          <p:nvGrpSpPr>
            <p:cNvPr id="127" name="组合 126"/>
            <p:cNvGrpSpPr/>
            <p:nvPr/>
          </p:nvGrpSpPr>
          <p:grpSpPr>
            <a:xfrm>
              <a:off x="13534595" y="850900"/>
              <a:ext cx="4460139" cy="4579960"/>
              <a:chOff x="1700213" y="-2933701"/>
              <a:chExt cx="6618288" cy="6796089"/>
            </a:xfrm>
          </p:grpSpPr>
          <p:sp>
            <p:nvSpPr>
              <p:cNvPr id="128" name="Oval 32"/>
              <p:cNvSpPr>
                <a:spLocks noChangeArrowheads="1"/>
              </p:cNvSpPr>
              <p:nvPr/>
            </p:nvSpPr>
            <p:spPr bwMode="auto">
              <a:xfrm>
                <a:off x="1700213" y="-1257300"/>
                <a:ext cx="1343025" cy="2114550"/>
              </a:xfrm>
              <a:prstGeom prst="ellipse">
                <a:avLst/>
              </a:prstGeom>
              <a:solidFill>
                <a:srgbClr val="EBC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Oval 33"/>
              <p:cNvSpPr>
                <a:spLocks noChangeArrowheads="1"/>
              </p:cNvSpPr>
              <p:nvPr/>
            </p:nvSpPr>
            <p:spPr bwMode="auto">
              <a:xfrm>
                <a:off x="1746250" y="-1185863"/>
                <a:ext cx="1250950" cy="1968500"/>
              </a:xfrm>
              <a:prstGeom prst="ellipse">
                <a:avLst/>
              </a:prstGeom>
              <a:solidFill>
                <a:srgbClr val="F9E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4"/>
              <p:cNvSpPr>
                <a:spLocks/>
              </p:cNvSpPr>
              <p:nvPr/>
            </p:nvSpPr>
            <p:spPr bwMode="auto">
              <a:xfrm>
                <a:off x="1920875" y="-1289050"/>
                <a:ext cx="1265238" cy="2235200"/>
              </a:xfrm>
              <a:custGeom>
                <a:avLst/>
                <a:gdLst>
                  <a:gd name="T0" fmla="*/ 0 w 551"/>
                  <a:gd name="T1" fmla="*/ 182 h 974"/>
                  <a:gd name="T2" fmla="*/ 370 w 551"/>
                  <a:gd name="T3" fmla="*/ 799 h 974"/>
                  <a:gd name="T4" fmla="*/ 231 w 551"/>
                  <a:gd name="T5" fmla="*/ 45 h 974"/>
                  <a:gd name="T6" fmla="*/ 0 w 551"/>
                  <a:gd name="T7" fmla="*/ 182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1" h="974">
                    <a:moveTo>
                      <a:pt x="0" y="182"/>
                    </a:moveTo>
                    <a:cubicBezTo>
                      <a:pt x="0" y="182"/>
                      <a:pt x="48" y="974"/>
                      <a:pt x="370" y="799"/>
                    </a:cubicBezTo>
                    <a:cubicBezTo>
                      <a:pt x="494" y="732"/>
                      <a:pt x="551" y="127"/>
                      <a:pt x="231" y="45"/>
                    </a:cubicBezTo>
                    <a:cubicBezTo>
                      <a:pt x="54" y="0"/>
                      <a:pt x="0" y="182"/>
                      <a:pt x="0" y="182"/>
                    </a:cubicBezTo>
                    <a:close/>
                  </a:path>
                </a:pathLst>
              </a:custGeom>
              <a:solidFill>
                <a:srgbClr val="F1C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5"/>
              <p:cNvSpPr>
                <a:spLocks/>
              </p:cNvSpPr>
              <p:nvPr/>
            </p:nvSpPr>
            <p:spPr bwMode="auto">
              <a:xfrm>
                <a:off x="3575050" y="1724025"/>
                <a:ext cx="1771650" cy="2138363"/>
              </a:xfrm>
              <a:custGeom>
                <a:avLst/>
                <a:gdLst>
                  <a:gd name="T0" fmla="*/ 101 w 772"/>
                  <a:gd name="T1" fmla="*/ 16 h 932"/>
                  <a:gd name="T2" fmla="*/ 772 w 772"/>
                  <a:gd name="T3" fmla="*/ 0 h 932"/>
                  <a:gd name="T4" fmla="*/ 653 w 772"/>
                  <a:gd name="T5" fmla="*/ 865 h 932"/>
                  <a:gd name="T6" fmla="*/ 643 w 772"/>
                  <a:gd name="T7" fmla="*/ 865 h 932"/>
                  <a:gd name="T8" fmla="*/ 15 w 772"/>
                  <a:gd name="T9" fmla="*/ 895 h 932"/>
                  <a:gd name="T10" fmla="*/ 15 w 772"/>
                  <a:gd name="T11" fmla="*/ 852 h 932"/>
                  <a:gd name="T12" fmla="*/ 101 w 772"/>
                  <a:gd name="T13" fmla="*/ 16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2" h="932">
                    <a:moveTo>
                      <a:pt x="101" y="16"/>
                    </a:moveTo>
                    <a:cubicBezTo>
                      <a:pt x="772" y="0"/>
                      <a:pt x="772" y="0"/>
                      <a:pt x="772" y="0"/>
                    </a:cubicBezTo>
                    <a:cubicBezTo>
                      <a:pt x="772" y="0"/>
                      <a:pt x="648" y="798"/>
                      <a:pt x="653" y="865"/>
                    </a:cubicBezTo>
                    <a:cubicBezTo>
                      <a:pt x="659" y="932"/>
                      <a:pt x="632" y="865"/>
                      <a:pt x="643" y="865"/>
                    </a:cubicBezTo>
                    <a:cubicBezTo>
                      <a:pt x="653" y="865"/>
                      <a:pt x="15" y="895"/>
                      <a:pt x="15" y="895"/>
                    </a:cubicBezTo>
                    <a:cubicBezTo>
                      <a:pt x="15" y="852"/>
                      <a:pt x="15" y="852"/>
                      <a:pt x="15" y="852"/>
                    </a:cubicBezTo>
                    <a:cubicBezTo>
                      <a:pt x="15" y="852"/>
                      <a:pt x="0" y="448"/>
                      <a:pt x="101" y="16"/>
                    </a:cubicBezTo>
                    <a:close/>
                  </a:path>
                </a:pathLst>
              </a:custGeom>
              <a:solidFill>
                <a:srgbClr val="989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6"/>
              <p:cNvSpPr>
                <a:spLocks/>
              </p:cNvSpPr>
              <p:nvPr/>
            </p:nvSpPr>
            <p:spPr bwMode="auto">
              <a:xfrm>
                <a:off x="3759200" y="1724025"/>
                <a:ext cx="1482725" cy="261938"/>
              </a:xfrm>
              <a:custGeom>
                <a:avLst/>
                <a:gdLst>
                  <a:gd name="T0" fmla="*/ 0 w 934"/>
                  <a:gd name="T1" fmla="*/ 165 h 165"/>
                  <a:gd name="T2" fmla="*/ 903 w 934"/>
                  <a:gd name="T3" fmla="*/ 165 h 165"/>
                  <a:gd name="T4" fmla="*/ 934 w 934"/>
                  <a:gd name="T5" fmla="*/ 0 h 165"/>
                  <a:gd name="T6" fmla="*/ 30 w 934"/>
                  <a:gd name="T7" fmla="*/ 23 h 165"/>
                  <a:gd name="T8" fmla="*/ 0 w 934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4" h="165">
                    <a:moveTo>
                      <a:pt x="0" y="165"/>
                    </a:moveTo>
                    <a:lnTo>
                      <a:pt x="903" y="165"/>
                    </a:lnTo>
                    <a:lnTo>
                      <a:pt x="934" y="0"/>
                    </a:lnTo>
                    <a:lnTo>
                      <a:pt x="30" y="23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A4A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7"/>
              <p:cNvSpPr>
                <a:spLocks/>
              </p:cNvSpPr>
              <p:nvPr/>
            </p:nvSpPr>
            <p:spPr bwMode="auto">
              <a:xfrm>
                <a:off x="4084638" y="1779587"/>
                <a:ext cx="1247775" cy="1903413"/>
              </a:xfrm>
              <a:custGeom>
                <a:avLst/>
                <a:gdLst>
                  <a:gd name="T0" fmla="*/ 500 w 544"/>
                  <a:gd name="T1" fmla="*/ 0 h 830"/>
                  <a:gd name="T2" fmla="*/ 0 w 544"/>
                  <a:gd name="T3" fmla="*/ 830 h 830"/>
                  <a:gd name="T4" fmla="*/ 431 w 544"/>
                  <a:gd name="T5" fmla="*/ 830 h 830"/>
                  <a:gd name="T6" fmla="*/ 544 w 544"/>
                  <a:gd name="T7" fmla="*/ 16 h 830"/>
                  <a:gd name="T8" fmla="*/ 500 w 544"/>
                  <a:gd name="T9" fmla="*/ 0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4" h="830">
                    <a:moveTo>
                      <a:pt x="500" y="0"/>
                    </a:moveTo>
                    <a:cubicBezTo>
                      <a:pt x="500" y="0"/>
                      <a:pt x="27" y="142"/>
                      <a:pt x="0" y="830"/>
                    </a:cubicBezTo>
                    <a:cubicBezTo>
                      <a:pt x="431" y="830"/>
                      <a:pt x="431" y="830"/>
                      <a:pt x="431" y="830"/>
                    </a:cubicBezTo>
                    <a:cubicBezTo>
                      <a:pt x="544" y="16"/>
                      <a:pt x="544" y="16"/>
                      <a:pt x="544" y="16"/>
                    </a:cubicBezTo>
                    <a:lnTo>
                      <a:pt x="500" y="0"/>
                    </a:lnTo>
                    <a:close/>
                  </a:path>
                </a:pathLst>
              </a:custGeom>
              <a:solidFill>
                <a:srgbClr val="9099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Rectangle 38"/>
              <p:cNvSpPr>
                <a:spLocks noChangeArrowheads="1"/>
              </p:cNvSpPr>
              <p:nvPr/>
            </p:nvSpPr>
            <p:spPr bwMode="auto">
              <a:xfrm>
                <a:off x="3867150" y="1985962"/>
                <a:ext cx="1027113" cy="20638"/>
              </a:xfrm>
              <a:prstGeom prst="rect">
                <a:avLst/>
              </a:prstGeom>
              <a:solidFill>
                <a:srgbClr val="9097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9"/>
              <p:cNvSpPr>
                <a:spLocks/>
              </p:cNvSpPr>
              <p:nvPr/>
            </p:nvSpPr>
            <p:spPr bwMode="auto">
              <a:xfrm>
                <a:off x="5072063" y="2625725"/>
                <a:ext cx="338138" cy="1057275"/>
              </a:xfrm>
              <a:custGeom>
                <a:avLst/>
                <a:gdLst>
                  <a:gd name="T0" fmla="*/ 43 w 148"/>
                  <a:gd name="T1" fmla="*/ 461 h 461"/>
                  <a:gd name="T2" fmla="*/ 112 w 148"/>
                  <a:gd name="T3" fmla="*/ 28 h 461"/>
                  <a:gd name="T4" fmla="*/ 51 w 148"/>
                  <a:gd name="T5" fmla="*/ 45 h 461"/>
                  <a:gd name="T6" fmla="*/ 0 w 148"/>
                  <a:gd name="T7" fmla="*/ 461 h 461"/>
                  <a:gd name="T8" fmla="*/ 43 w 148"/>
                  <a:gd name="T9" fmla="*/ 461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461">
                    <a:moveTo>
                      <a:pt x="43" y="461"/>
                    </a:moveTo>
                    <a:cubicBezTo>
                      <a:pt x="43" y="461"/>
                      <a:pt x="76" y="57"/>
                      <a:pt x="112" y="28"/>
                    </a:cubicBezTo>
                    <a:cubicBezTo>
                      <a:pt x="148" y="0"/>
                      <a:pt x="51" y="45"/>
                      <a:pt x="51" y="45"/>
                    </a:cubicBezTo>
                    <a:cubicBezTo>
                      <a:pt x="0" y="461"/>
                      <a:pt x="0" y="461"/>
                      <a:pt x="0" y="461"/>
                    </a:cubicBezTo>
                    <a:lnTo>
                      <a:pt x="43" y="461"/>
                    </a:lnTo>
                    <a:close/>
                  </a:path>
                </a:pathLst>
              </a:custGeom>
              <a:solidFill>
                <a:srgbClr val="7F8C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40"/>
              <p:cNvSpPr>
                <a:spLocks/>
              </p:cNvSpPr>
              <p:nvPr/>
            </p:nvSpPr>
            <p:spPr bwMode="auto">
              <a:xfrm>
                <a:off x="3954463" y="1914525"/>
                <a:ext cx="4364038" cy="1757363"/>
              </a:xfrm>
              <a:custGeom>
                <a:avLst/>
                <a:gdLst>
                  <a:gd name="T0" fmla="*/ 1127 w 1902"/>
                  <a:gd name="T1" fmla="*/ 0 h 766"/>
                  <a:gd name="T2" fmla="*/ 1138 w 1902"/>
                  <a:gd name="T3" fmla="*/ 37 h 766"/>
                  <a:gd name="T4" fmla="*/ 1677 w 1902"/>
                  <a:gd name="T5" fmla="*/ 29 h 766"/>
                  <a:gd name="T6" fmla="*/ 1902 w 1902"/>
                  <a:gd name="T7" fmla="*/ 694 h 766"/>
                  <a:gd name="T8" fmla="*/ 1712 w 1902"/>
                  <a:gd name="T9" fmla="*/ 726 h 766"/>
                  <a:gd name="T10" fmla="*/ 1554 w 1902"/>
                  <a:gd name="T11" fmla="*/ 264 h 766"/>
                  <a:gd name="T12" fmla="*/ 1066 w 1902"/>
                  <a:gd name="T13" fmla="*/ 282 h 766"/>
                  <a:gd name="T14" fmla="*/ 420 w 1902"/>
                  <a:gd name="T15" fmla="*/ 396 h 766"/>
                  <a:gd name="T16" fmla="*/ 234 w 1902"/>
                  <a:gd name="T17" fmla="*/ 444 h 766"/>
                  <a:gd name="T18" fmla="*/ 178 w 1902"/>
                  <a:gd name="T19" fmla="*/ 766 h 766"/>
                  <a:gd name="T20" fmla="*/ 0 w 1902"/>
                  <a:gd name="T21" fmla="*/ 766 h 766"/>
                  <a:gd name="T22" fmla="*/ 58 w 1902"/>
                  <a:gd name="T23" fmla="*/ 278 h 766"/>
                  <a:gd name="T24" fmla="*/ 546 w 1902"/>
                  <a:gd name="T25" fmla="*/ 154 h 766"/>
                  <a:gd name="T26" fmla="*/ 571 w 1902"/>
                  <a:gd name="T27" fmla="*/ 113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2" h="766">
                    <a:moveTo>
                      <a:pt x="1127" y="0"/>
                    </a:moveTo>
                    <a:cubicBezTo>
                      <a:pt x="1138" y="37"/>
                      <a:pt x="1138" y="37"/>
                      <a:pt x="1138" y="37"/>
                    </a:cubicBezTo>
                    <a:cubicBezTo>
                      <a:pt x="1677" y="29"/>
                      <a:pt x="1677" y="29"/>
                      <a:pt x="1677" y="29"/>
                    </a:cubicBezTo>
                    <a:cubicBezTo>
                      <a:pt x="1902" y="694"/>
                      <a:pt x="1902" y="694"/>
                      <a:pt x="1902" y="694"/>
                    </a:cubicBezTo>
                    <a:cubicBezTo>
                      <a:pt x="1712" y="726"/>
                      <a:pt x="1712" y="726"/>
                      <a:pt x="1712" y="726"/>
                    </a:cubicBezTo>
                    <a:cubicBezTo>
                      <a:pt x="1554" y="264"/>
                      <a:pt x="1554" y="264"/>
                      <a:pt x="1554" y="264"/>
                    </a:cubicBezTo>
                    <a:cubicBezTo>
                      <a:pt x="1554" y="264"/>
                      <a:pt x="1208" y="266"/>
                      <a:pt x="1066" y="282"/>
                    </a:cubicBezTo>
                    <a:cubicBezTo>
                      <a:pt x="924" y="298"/>
                      <a:pt x="554" y="338"/>
                      <a:pt x="420" y="396"/>
                    </a:cubicBezTo>
                    <a:cubicBezTo>
                      <a:pt x="234" y="444"/>
                      <a:pt x="234" y="444"/>
                      <a:pt x="234" y="444"/>
                    </a:cubicBezTo>
                    <a:cubicBezTo>
                      <a:pt x="178" y="766"/>
                      <a:pt x="178" y="766"/>
                      <a:pt x="178" y="766"/>
                    </a:cubicBezTo>
                    <a:cubicBezTo>
                      <a:pt x="0" y="766"/>
                      <a:pt x="0" y="766"/>
                      <a:pt x="0" y="766"/>
                    </a:cubicBezTo>
                    <a:cubicBezTo>
                      <a:pt x="58" y="278"/>
                      <a:pt x="58" y="278"/>
                      <a:pt x="58" y="278"/>
                    </a:cubicBezTo>
                    <a:cubicBezTo>
                      <a:pt x="546" y="154"/>
                      <a:pt x="546" y="154"/>
                      <a:pt x="546" y="154"/>
                    </a:cubicBezTo>
                    <a:cubicBezTo>
                      <a:pt x="571" y="113"/>
                      <a:pt x="571" y="113"/>
                      <a:pt x="571" y="113"/>
                    </a:cubicBezTo>
                  </a:path>
                </a:pathLst>
              </a:custGeom>
              <a:solidFill>
                <a:srgbClr val="5FA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41"/>
              <p:cNvSpPr>
                <a:spLocks/>
              </p:cNvSpPr>
              <p:nvPr/>
            </p:nvSpPr>
            <p:spPr bwMode="auto">
              <a:xfrm>
                <a:off x="2527300" y="-322263"/>
                <a:ext cx="530225" cy="515938"/>
              </a:xfrm>
              <a:custGeom>
                <a:avLst/>
                <a:gdLst>
                  <a:gd name="T0" fmla="*/ 0 w 231"/>
                  <a:gd name="T1" fmla="*/ 146 h 225"/>
                  <a:gd name="T2" fmla="*/ 171 w 231"/>
                  <a:gd name="T3" fmla="*/ 225 h 225"/>
                  <a:gd name="T4" fmla="*/ 179 w 231"/>
                  <a:gd name="T5" fmla="*/ 0 h 225"/>
                  <a:gd name="T6" fmla="*/ 16 w 231"/>
                  <a:gd name="T7" fmla="*/ 13 h 225"/>
                  <a:gd name="T8" fmla="*/ 5 w 231"/>
                  <a:gd name="T9" fmla="*/ 13 h 225"/>
                  <a:gd name="T10" fmla="*/ 0 w 231"/>
                  <a:gd name="T11" fmla="*/ 146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1" h="225">
                    <a:moveTo>
                      <a:pt x="0" y="146"/>
                    </a:moveTo>
                    <a:cubicBezTo>
                      <a:pt x="171" y="225"/>
                      <a:pt x="171" y="225"/>
                      <a:pt x="171" y="225"/>
                    </a:cubicBezTo>
                    <a:cubicBezTo>
                      <a:pt x="231" y="161"/>
                      <a:pt x="179" y="0"/>
                      <a:pt x="179" y="0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5" y="13"/>
                      <a:pt x="5" y="13"/>
                      <a:pt x="5" y="13"/>
                    </a:cubicBez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6D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2"/>
              <p:cNvSpPr>
                <a:spLocks/>
              </p:cNvSpPr>
              <p:nvPr/>
            </p:nvSpPr>
            <p:spPr bwMode="auto">
              <a:xfrm>
                <a:off x="2671763" y="-331788"/>
                <a:ext cx="447675" cy="525463"/>
              </a:xfrm>
              <a:custGeom>
                <a:avLst/>
                <a:gdLst>
                  <a:gd name="T0" fmla="*/ 0 w 195"/>
                  <a:gd name="T1" fmla="*/ 13 h 229"/>
                  <a:gd name="T2" fmla="*/ 71 w 195"/>
                  <a:gd name="T3" fmla="*/ 212 h 229"/>
                  <a:gd name="T4" fmla="*/ 108 w 195"/>
                  <a:gd name="T5" fmla="*/ 229 h 229"/>
                  <a:gd name="T6" fmla="*/ 102 w 195"/>
                  <a:gd name="T7" fmla="*/ 4 h 229"/>
                  <a:gd name="T8" fmla="*/ 0 w 195"/>
                  <a:gd name="T9" fmla="*/ 13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229">
                    <a:moveTo>
                      <a:pt x="0" y="13"/>
                    </a:moveTo>
                    <a:cubicBezTo>
                      <a:pt x="0" y="13"/>
                      <a:pt x="97" y="62"/>
                      <a:pt x="71" y="212"/>
                    </a:cubicBezTo>
                    <a:cubicBezTo>
                      <a:pt x="108" y="229"/>
                      <a:pt x="108" y="229"/>
                      <a:pt x="108" y="229"/>
                    </a:cubicBezTo>
                    <a:cubicBezTo>
                      <a:pt x="108" y="229"/>
                      <a:pt x="195" y="0"/>
                      <a:pt x="102" y="4"/>
                    </a:cubicBezTo>
                    <a:cubicBezTo>
                      <a:pt x="37" y="7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ECC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43"/>
              <p:cNvSpPr>
                <a:spLocks/>
              </p:cNvSpPr>
              <p:nvPr/>
            </p:nvSpPr>
            <p:spPr bwMode="auto">
              <a:xfrm>
                <a:off x="3070225" y="538162"/>
                <a:ext cx="214313" cy="442913"/>
              </a:xfrm>
              <a:custGeom>
                <a:avLst/>
                <a:gdLst>
                  <a:gd name="T0" fmla="*/ 54 w 93"/>
                  <a:gd name="T1" fmla="*/ 184 h 193"/>
                  <a:gd name="T2" fmla="*/ 90 w 93"/>
                  <a:gd name="T3" fmla="*/ 174 h 193"/>
                  <a:gd name="T4" fmla="*/ 51 w 93"/>
                  <a:gd name="T5" fmla="*/ 21 h 193"/>
                  <a:gd name="T6" fmla="*/ 13 w 93"/>
                  <a:gd name="T7" fmla="*/ 1 h 193"/>
                  <a:gd name="T8" fmla="*/ 0 w 93"/>
                  <a:gd name="T9" fmla="*/ 71 h 193"/>
                  <a:gd name="T10" fmla="*/ 27 w 93"/>
                  <a:gd name="T11" fmla="*/ 103 h 193"/>
                  <a:gd name="T12" fmla="*/ 54 w 93"/>
                  <a:gd name="T13" fmla="*/ 184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93">
                    <a:moveTo>
                      <a:pt x="54" y="184"/>
                    </a:moveTo>
                    <a:cubicBezTo>
                      <a:pt x="58" y="193"/>
                      <a:pt x="88" y="189"/>
                      <a:pt x="90" y="174"/>
                    </a:cubicBezTo>
                    <a:cubicBezTo>
                      <a:pt x="93" y="157"/>
                      <a:pt x="54" y="22"/>
                      <a:pt x="51" y="21"/>
                    </a:cubicBezTo>
                    <a:cubicBezTo>
                      <a:pt x="49" y="19"/>
                      <a:pt x="13" y="0"/>
                      <a:pt x="13" y="1"/>
                    </a:cubicBezTo>
                    <a:cubicBezTo>
                      <a:pt x="13" y="2"/>
                      <a:pt x="0" y="70"/>
                      <a:pt x="0" y="71"/>
                    </a:cubicBezTo>
                    <a:cubicBezTo>
                      <a:pt x="1" y="73"/>
                      <a:pt x="26" y="102"/>
                      <a:pt x="27" y="103"/>
                    </a:cubicBezTo>
                    <a:cubicBezTo>
                      <a:pt x="28" y="103"/>
                      <a:pt x="44" y="162"/>
                      <a:pt x="54" y="184"/>
                    </a:cubicBezTo>
                    <a:close/>
                  </a:path>
                </a:pathLst>
              </a:custGeom>
              <a:solidFill>
                <a:srgbClr val="DE9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44"/>
              <p:cNvSpPr>
                <a:spLocks/>
              </p:cNvSpPr>
              <p:nvPr/>
            </p:nvSpPr>
            <p:spPr bwMode="auto">
              <a:xfrm>
                <a:off x="3116263" y="334962"/>
                <a:ext cx="396875" cy="609600"/>
              </a:xfrm>
              <a:custGeom>
                <a:avLst/>
                <a:gdLst>
                  <a:gd name="T0" fmla="*/ 70 w 173"/>
                  <a:gd name="T1" fmla="*/ 264 h 265"/>
                  <a:gd name="T2" fmla="*/ 164 w 173"/>
                  <a:gd name="T3" fmla="*/ 223 h 265"/>
                  <a:gd name="T4" fmla="*/ 86 w 173"/>
                  <a:gd name="T5" fmla="*/ 50 h 265"/>
                  <a:gd name="T6" fmla="*/ 70 w 173"/>
                  <a:gd name="T7" fmla="*/ 12 h 265"/>
                  <a:gd name="T8" fmla="*/ 51 w 173"/>
                  <a:gd name="T9" fmla="*/ 0 h 265"/>
                  <a:gd name="T10" fmla="*/ 0 w 173"/>
                  <a:gd name="T11" fmla="*/ 20 h 265"/>
                  <a:gd name="T12" fmla="*/ 70 w 173"/>
                  <a:gd name="T13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" h="265">
                    <a:moveTo>
                      <a:pt x="70" y="264"/>
                    </a:moveTo>
                    <a:cubicBezTo>
                      <a:pt x="70" y="264"/>
                      <a:pt x="155" y="265"/>
                      <a:pt x="164" y="223"/>
                    </a:cubicBezTo>
                    <a:cubicBezTo>
                      <a:pt x="173" y="181"/>
                      <a:pt x="86" y="50"/>
                      <a:pt x="86" y="50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70" y="264"/>
                    </a:lnTo>
                    <a:close/>
                  </a:path>
                </a:pathLst>
              </a:custGeom>
              <a:solidFill>
                <a:srgbClr val="F6B6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45"/>
              <p:cNvSpPr>
                <a:spLocks/>
              </p:cNvSpPr>
              <p:nvPr/>
            </p:nvSpPr>
            <p:spPr bwMode="auto">
              <a:xfrm>
                <a:off x="3044825" y="312737"/>
                <a:ext cx="1266825" cy="1349375"/>
              </a:xfrm>
              <a:custGeom>
                <a:avLst/>
                <a:gdLst>
                  <a:gd name="T0" fmla="*/ 454 w 552"/>
                  <a:gd name="T1" fmla="*/ 269 h 588"/>
                  <a:gd name="T2" fmla="*/ 361 w 552"/>
                  <a:gd name="T3" fmla="*/ 366 h 588"/>
                  <a:gd name="T4" fmla="*/ 196 w 552"/>
                  <a:gd name="T5" fmla="*/ 164 h 588"/>
                  <a:gd name="T6" fmla="*/ 77 w 552"/>
                  <a:gd name="T7" fmla="*/ 4 h 588"/>
                  <a:gd name="T8" fmla="*/ 0 w 552"/>
                  <a:gd name="T9" fmla="*/ 54 h 588"/>
                  <a:gd name="T10" fmla="*/ 94 w 552"/>
                  <a:gd name="T11" fmla="*/ 76 h 588"/>
                  <a:gd name="T12" fmla="*/ 161 w 552"/>
                  <a:gd name="T13" fmla="*/ 191 h 588"/>
                  <a:gd name="T14" fmla="*/ 172 w 552"/>
                  <a:gd name="T15" fmla="*/ 231 h 588"/>
                  <a:gd name="T16" fmla="*/ 139 w 552"/>
                  <a:gd name="T17" fmla="*/ 271 h 588"/>
                  <a:gd name="T18" fmla="*/ 289 w 552"/>
                  <a:gd name="T19" fmla="*/ 488 h 588"/>
                  <a:gd name="T20" fmla="*/ 417 w 552"/>
                  <a:gd name="T21" fmla="*/ 519 h 588"/>
                  <a:gd name="T22" fmla="*/ 552 w 552"/>
                  <a:gd name="T23" fmla="*/ 419 h 588"/>
                  <a:gd name="T24" fmla="*/ 454 w 552"/>
                  <a:gd name="T25" fmla="*/ 265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2" h="588">
                    <a:moveTo>
                      <a:pt x="454" y="269"/>
                    </a:moveTo>
                    <a:cubicBezTo>
                      <a:pt x="361" y="366"/>
                      <a:pt x="361" y="366"/>
                      <a:pt x="361" y="366"/>
                    </a:cubicBezTo>
                    <a:cubicBezTo>
                      <a:pt x="196" y="164"/>
                      <a:pt x="196" y="164"/>
                      <a:pt x="196" y="164"/>
                    </a:cubicBezTo>
                    <a:cubicBezTo>
                      <a:pt x="196" y="164"/>
                      <a:pt x="208" y="0"/>
                      <a:pt x="77" y="4"/>
                    </a:cubicBezTo>
                    <a:cubicBezTo>
                      <a:pt x="77" y="4"/>
                      <a:pt x="0" y="28"/>
                      <a:pt x="0" y="54"/>
                    </a:cubicBezTo>
                    <a:cubicBezTo>
                      <a:pt x="0" y="81"/>
                      <a:pt x="53" y="89"/>
                      <a:pt x="94" y="76"/>
                    </a:cubicBezTo>
                    <a:cubicBezTo>
                      <a:pt x="94" y="76"/>
                      <a:pt x="118" y="185"/>
                      <a:pt x="161" y="191"/>
                    </a:cubicBezTo>
                    <a:cubicBezTo>
                      <a:pt x="161" y="191"/>
                      <a:pt x="167" y="221"/>
                      <a:pt x="172" y="231"/>
                    </a:cubicBezTo>
                    <a:cubicBezTo>
                      <a:pt x="183" y="257"/>
                      <a:pt x="139" y="271"/>
                      <a:pt x="139" y="271"/>
                    </a:cubicBezTo>
                    <a:cubicBezTo>
                      <a:pt x="289" y="488"/>
                      <a:pt x="289" y="488"/>
                      <a:pt x="289" y="488"/>
                    </a:cubicBezTo>
                    <a:cubicBezTo>
                      <a:pt x="289" y="488"/>
                      <a:pt x="339" y="588"/>
                      <a:pt x="417" y="519"/>
                    </a:cubicBezTo>
                    <a:cubicBezTo>
                      <a:pt x="552" y="419"/>
                      <a:pt x="552" y="419"/>
                      <a:pt x="552" y="419"/>
                    </a:cubicBezTo>
                    <a:cubicBezTo>
                      <a:pt x="454" y="265"/>
                      <a:pt x="454" y="265"/>
                      <a:pt x="454" y="265"/>
                    </a:cubicBezTo>
                  </a:path>
                </a:pathLst>
              </a:custGeom>
              <a:solidFill>
                <a:srgbClr val="F6C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46"/>
              <p:cNvSpPr>
                <a:spLocks/>
              </p:cNvSpPr>
              <p:nvPr/>
            </p:nvSpPr>
            <p:spPr bwMode="auto">
              <a:xfrm>
                <a:off x="4087813" y="-577850"/>
                <a:ext cx="2393950" cy="2682875"/>
              </a:xfrm>
              <a:custGeom>
                <a:avLst/>
                <a:gdLst>
                  <a:gd name="T0" fmla="*/ 974 w 1044"/>
                  <a:gd name="T1" fmla="*/ 178 h 1169"/>
                  <a:gd name="T2" fmla="*/ 842 w 1044"/>
                  <a:gd name="T3" fmla="*/ 0 h 1169"/>
                  <a:gd name="T4" fmla="*/ 740 w 1044"/>
                  <a:gd name="T5" fmla="*/ 105 h 1169"/>
                  <a:gd name="T6" fmla="*/ 202 w 1044"/>
                  <a:gd name="T7" fmla="*/ 411 h 1169"/>
                  <a:gd name="T8" fmla="*/ 202 w 1044"/>
                  <a:gd name="T9" fmla="*/ 461 h 1169"/>
                  <a:gd name="T10" fmla="*/ 0 w 1044"/>
                  <a:gd name="T11" fmla="*/ 653 h 1169"/>
                  <a:gd name="T12" fmla="*/ 111 w 1044"/>
                  <a:gd name="T13" fmla="*/ 828 h 1169"/>
                  <a:gd name="T14" fmla="*/ 233 w 1044"/>
                  <a:gd name="T15" fmla="*/ 757 h 1169"/>
                  <a:gd name="T16" fmla="*/ 381 w 1044"/>
                  <a:gd name="T17" fmla="*/ 1169 h 1169"/>
                  <a:gd name="T18" fmla="*/ 1044 w 1044"/>
                  <a:gd name="T19" fmla="*/ 1017 h 1169"/>
                  <a:gd name="T20" fmla="*/ 849 w 1044"/>
                  <a:gd name="T21" fmla="*/ 386 h 1169"/>
                  <a:gd name="T22" fmla="*/ 974 w 1044"/>
                  <a:gd name="T23" fmla="*/ 178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4" h="1169">
                    <a:moveTo>
                      <a:pt x="974" y="178"/>
                    </a:moveTo>
                    <a:cubicBezTo>
                      <a:pt x="842" y="0"/>
                      <a:pt x="842" y="0"/>
                      <a:pt x="842" y="0"/>
                    </a:cubicBezTo>
                    <a:cubicBezTo>
                      <a:pt x="740" y="105"/>
                      <a:pt x="740" y="105"/>
                      <a:pt x="740" y="105"/>
                    </a:cubicBezTo>
                    <a:cubicBezTo>
                      <a:pt x="740" y="105"/>
                      <a:pt x="503" y="434"/>
                      <a:pt x="202" y="411"/>
                    </a:cubicBezTo>
                    <a:cubicBezTo>
                      <a:pt x="202" y="461"/>
                      <a:pt x="202" y="461"/>
                      <a:pt x="202" y="461"/>
                    </a:cubicBezTo>
                    <a:cubicBezTo>
                      <a:pt x="0" y="653"/>
                      <a:pt x="0" y="653"/>
                      <a:pt x="0" y="653"/>
                    </a:cubicBezTo>
                    <a:cubicBezTo>
                      <a:pt x="111" y="828"/>
                      <a:pt x="111" y="828"/>
                      <a:pt x="111" y="828"/>
                    </a:cubicBezTo>
                    <a:cubicBezTo>
                      <a:pt x="233" y="757"/>
                      <a:pt x="233" y="757"/>
                      <a:pt x="233" y="757"/>
                    </a:cubicBezTo>
                    <a:cubicBezTo>
                      <a:pt x="381" y="1169"/>
                      <a:pt x="381" y="1169"/>
                      <a:pt x="381" y="1169"/>
                    </a:cubicBezTo>
                    <a:cubicBezTo>
                      <a:pt x="1044" y="1017"/>
                      <a:pt x="1044" y="1017"/>
                      <a:pt x="1044" y="1017"/>
                    </a:cubicBezTo>
                    <a:cubicBezTo>
                      <a:pt x="849" y="386"/>
                      <a:pt x="849" y="386"/>
                      <a:pt x="849" y="386"/>
                    </a:cubicBezTo>
                    <a:lnTo>
                      <a:pt x="974" y="178"/>
                    </a:lnTo>
                    <a:close/>
                  </a:path>
                </a:pathLst>
              </a:custGeom>
              <a:solidFill>
                <a:srgbClr val="EA5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47"/>
              <p:cNvSpPr>
                <a:spLocks/>
              </p:cNvSpPr>
              <p:nvPr/>
            </p:nvSpPr>
            <p:spPr bwMode="auto">
              <a:xfrm>
                <a:off x="4538663" y="-231775"/>
                <a:ext cx="1189038" cy="1023938"/>
              </a:xfrm>
              <a:custGeom>
                <a:avLst/>
                <a:gdLst>
                  <a:gd name="T0" fmla="*/ 0 w 518"/>
                  <a:gd name="T1" fmla="*/ 258 h 446"/>
                  <a:gd name="T2" fmla="*/ 518 w 518"/>
                  <a:gd name="T3" fmla="*/ 0 h 446"/>
                  <a:gd name="T4" fmla="*/ 373 w 518"/>
                  <a:gd name="T5" fmla="*/ 411 h 446"/>
                  <a:gd name="T6" fmla="*/ 282 w 518"/>
                  <a:gd name="T7" fmla="*/ 325 h 446"/>
                  <a:gd name="T8" fmla="*/ 207 w 518"/>
                  <a:gd name="T9" fmla="*/ 320 h 446"/>
                  <a:gd name="T10" fmla="*/ 151 w 518"/>
                  <a:gd name="T11" fmla="*/ 446 h 446"/>
                  <a:gd name="T12" fmla="*/ 5 w 518"/>
                  <a:gd name="T13" fmla="*/ 310 h 446"/>
                  <a:gd name="T14" fmla="*/ 0 w 518"/>
                  <a:gd name="T15" fmla="*/ 258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8" h="446">
                    <a:moveTo>
                      <a:pt x="0" y="258"/>
                    </a:moveTo>
                    <a:cubicBezTo>
                      <a:pt x="0" y="258"/>
                      <a:pt x="471" y="174"/>
                      <a:pt x="518" y="0"/>
                    </a:cubicBezTo>
                    <a:cubicBezTo>
                      <a:pt x="373" y="411"/>
                      <a:pt x="373" y="411"/>
                      <a:pt x="373" y="411"/>
                    </a:cubicBezTo>
                    <a:cubicBezTo>
                      <a:pt x="282" y="325"/>
                      <a:pt x="282" y="325"/>
                      <a:pt x="282" y="325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151" y="446"/>
                      <a:pt x="151" y="446"/>
                      <a:pt x="151" y="446"/>
                    </a:cubicBezTo>
                    <a:cubicBezTo>
                      <a:pt x="5" y="310"/>
                      <a:pt x="5" y="310"/>
                      <a:pt x="5" y="310"/>
                    </a:cubicBez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EF8C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48"/>
              <p:cNvSpPr>
                <a:spLocks/>
              </p:cNvSpPr>
              <p:nvPr/>
            </p:nvSpPr>
            <p:spPr bwMode="auto">
              <a:xfrm>
                <a:off x="4343400" y="-2495550"/>
                <a:ext cx="1797050" cy="2817813"/>
              </a:xfrm>
              <a:custGeom>
                <a:avLst/>
                <a:gdLst>
                  <a:gd name="T0" fmla="*/ 0 w 783"/>
                  <a:gd name="T1" fmla="*/ 292 h 1228"/>
                  <a:gd name="T2" fmla="*/ 300 w 783"/>
                  <a:gd name="T3" fmla="*/ 40 h 1228"/>
                  <a:gd name="T4" fmla="*/ 496 w 783"/>
                  <a:gd name="T5" fmla="*/ 200 h 1228"/>
                  <a:gd name="T6" fmla="*/ 607 w 783"/>
                  <a:gd name="T7" fmla="*/ 504 h 1228"/>
                  <a:gd name="T8" fmla="*/ 472 w 783"/>
                  <a:gd name="T9" fmla="*/ 1147 h 1228"/>
                  <a:gd name="T10" fmla="*/ 377 w 783"/>
                  <a:gd name="T11" fmla="*/ 1228 h 1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3" h="1228">
                    <a:moveTo>
                      <a:pt x="0" y="292"/>
                    </a:moveTo>
                    <a:cubicBezTo>
                      <a:pt x="0" y="292"/>
                      <a:pt x="221" y="0"/>
                      <a:pt x="300" y="40"/>
                    </a:cubicBezTo>
                    <a:cubicBezTo>
                      <a:pt x="379" y="80"/>
                      <a:pt x="496" y="200"/>
                      <a:pt x="496" y="200"/>
                    </a:cubicBezTo>
                    <a:cubicBezTo>
                      <a:pt x="607" y="504"/>
                      <a:pt x="607" y="504"/>
                      <a:pt x="607" y="504"/>
                    </a:cubicBezTo>
                    <a:cubicBezTo>
                      <a:pt x="607" y="504"/>
                      <a:pt x="783" y="920"/>
                      <a:pt x="472" y="1147"/>
                    </a:cubicBezTo>
                    <a:cubicBezTo>
                      <a:pt x="472" y="1147"/>
                      <a:pt x="444" y="1204"/>
                      <a:pt x="377" y="1228"/>
                    </a:cubicBezTo>
                  </a:path>
                </a:pathLst>
              </a:custGeom>
              <a:solidFill>
                <a:srgbClr val="FA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49"/>
              <p:cNvSpPr>
                <a:spLocks/>
              </p:cNvSpPr>
              <p:nvPr/>
            </p:nvSpPr>
            <p:spPr bwMode="auto">
              <a:xfrm>
                <a:off x="4403725" y="-2406650"/>
                <a:ext cx="1184275" cy="677863"/>
              </a:xfrm>
              <a:custGeom>
                <a:avLst/>
                <a:gdLst>
                  <a:gd name="T0" fmla="*/ 0 w 516"/>
                  <a:gd name="T1" fmla="*/ 245 h 295"/>
                  <a:gd name="T2" fmla="*/ 243 w 516"/>
                  <a:gd name="T3" fmla="*/ 91 h 295"/>
                  <a:gd name="T4" fmla="*/ 379 w 516"/>
                  <a:gd name="T5" fmla="*/ 136 h 295"/>
                  <a:gd name="T6" fmla="*/ 508 w 516"/>
                  <a:gd name="T7" fmla="*/ 283 h 295"/>
                  <a:gd name="T8" fmla="*/ 216 w 516"/>
                  <a:gd name="T9" fmla="*/ 10 h 295"/>
                  <a:gd name="T10" fmla="*/ 0 w 516"/>
                  <a:gd name="T11" fmla="*/ 24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6" h="295">
                    <a:moveTo>
                      <a:pt x="0" y="245"/>
                    </a:moveTo>
                    <a:cubicBezTo>
                      <a:pt x="0" y="245"/>
                      <a:pt x="152" y="201"/>
                      <a:pt x="243" y="91"/>
                    </a:cubicBezTo>
                    <a:cubicBezTo>
                      <a:pt x="243" y="91"/>
                      <a:pt x="286" y="34"/>
                      <a:pt x="379" y="136"/>
                    </a:cubicBezTo>
                    <a:cubicBezTo>
                      <a:pt x="472" y="238"/>
                      <a:pt x="500" y="272"/>
                      <a:pt x="508" y="283"/>
                    </a:cubicBezTo>
                    <a:cubicBezTo>
                      <a:pt x="516" y="295"/>
                      <a:pt x="383" y="0"/>
                      <a:pt x="216" y="10"/>
                    </a:cubicBezTo>
                    <a:cubicBezTo>
                      <a:pt x="49" y="21"/>
                      <a:pt x="5" y="244"/>
                      <a:pt x="0" y="245"/>
                    </a:cubicBezTo>
                    <a:close/>
                  </a:path>
                </a:pathLst>
              </a:custGeom>
              <a:solidFill>
                <a:srgbClr val="E2B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50"/>
              <p:cNvSpPr>
                <a:spLocks/>
              </p:cNvSpPr>
              <p:nvPr/>
            </p:nvSpPr>
            <p:spPr bwMode="auto">
              <a:xfrm>
                <a:off x="3359150" y="-2212975"/>
                <a:ext cx="1849438" cy="2701925"/>
              </a:xfrm>
              <a:custGeom>
                <a:avLst/>
                <a:gdLst>
                  <a:gd name="T0" fmla="*/ 382 w 806"/>
                  <a:gd name="T1" fmla="*/ 56 h 1178"/>
                  <a:gd name="T2" fmla="*/ 806 w 806"/>
                  <a:gd name="T3" fmla="*/ 1105 h 1178"/>
                  <a:gd name="T4" fmla="*/ 660 w 806"/>
                  <a:gd name="T5" fmla="*/ 1128 h 1178"/>
                  <a:gd name="T6" fmla="*/ 118 w 806"/>
                  <a:gd name="T7" fmla="*/ 705 h 1178"/>
                  <a:gd name="T8" fmla="*/ 28 w 806"/>
                  <a:gd name="T9" fmla="*/ 200 h 1178"/>
                  <a:gd name="T10" fmla="*/ 382 w 806"/>
                  <a:gd name="T11" fmla="*/ 56 h 1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06" h="1178">
                    <a:moveTo>
                      <a:pt x="382" y="56"/>
                    </a:moveTo>
                    <a:cubicBezTo>
                      <a:pt x="394" y="76"/>
                      <a:pt x="806" y="1105"/>
                      <a:pt x="806" y="1105"/>
                    </a:cubicBezTo>
                    <a:cubicBezTo>
                      <a:pt x="728" y="1140"/>
                      <a:pt x="660" y="1128"/>
                      <a:pt x="660" y="1128"/>
                    </a:cubicBezTo>
                    <a:cubicBezTo>
                      <a:pt x="249" y="1178"/>
                      <a:pt x="118" y="705"/>
                      <a:pt x="118" y="705"/>
                    </a:cubicBezTo>
                    <a:cubicBezTo>
                      <a:pt x="118" y="705"/>
                      <a:pt x="0" y="489"/>
                      <a:pt x="28" y="200"/>
                    </a:cubicBezTo>
                    <a:cubicBezTo>
                      <a:pt x="128" y="0"/>
                      <a:pt x="382" y="56"/>
                      <a:pt x="382" y="56"/>
                    </a:cubicBezTo>
                    <a:close/>
                  </a:path>
                </a:pathLst>
              </a:custGeom>
              <a:solidFill>
                <a:srgbClr val="FBD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51"/>
              <p:cNvSpPr>
                <a:spLocks/>
              </p:cNvSpPr>
              <p:nvPr/>
            </p:nvSpPr>
            <p:spPr bwMode="auto">
              <a:xfrm>
                <a:off x="3132138" y="-2933701"/>
                <a:ext cx="2605088" cy="2338388"/>
              </a:xfrm>
              <a:custGeom>
                <a:avLst/>
                <a:gdLst>
                  <a:gd name="T0" fmla="*/ 70 w 1135"/>
                  <a:gd name="T1" fmla="*/ 121 h 1019"/>
                  <a:gd name="T2" fmla="*/ 297 w 1135"/>
                  <a:gd name="T3" fmla="*/ 142 h 1019"/>
                  <a:gd name="T4" fmla="*/ 837 w 1135"/>
                  <a:gd name="T5" fmla="*/ 171 h 1019"/>
                  <a:gd name="T6" fmla="*/ 1135 w 1135"/>
                  <a:gd name="T7" fmla="*/ 695 h 1019"/>
                  <a:gd name="T8" fmla="*/ 803 w 1135"/>
                  <a:gd name="T9" fmla="*/ 268 h 1019"/>
                  <a:gd name="T10" fmla="*/ 472 w 1135"/>
                  <a:gd name="T11" fmla="*/ 496 h 1019"/>
                  <a:gd name="T12" fmla="*/ 290 w 1135"/>
                  <a:gd name="T13" fmla="*/ 480 h 1019"/>
                  <a:gd name="T14" fmla="*/ 217 w 1135"/>
                  <a:gd name="T15" fmla="*/ 1019 h 1019"/>
                  <a:gd name="T16" fmla="*/ 112 w 1135"/>
                  <a:gd name="T17" fmla="*/ 393 h 1019"/>
                  <a:gd name="T18" fmla="*/ 67 w 1135"/>
                  <a:gd name="T19" fmla="*/ 122 h 1019"/>
                  <a:gd name="T20" fmla="*/ 70 w 1135"/>
                  <a:gd name="T21" fmla="*/ 121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5" h="1019">
                    <a:moveTo>
                      <a:pt x="70" y="121"/>
                    </a:moveTo>
                    <a:cubicBezTo>
                      <a:pt x="67" y="125"/>
                      <a:pt x="102" y="226"/>
                      <a:pt x="297" y="142"/>
                    </a:cubicBezTo>
                    <a:cubicBezTo>
                      <a:pt x="497" y="57"/>
                      <a:pt x="683" y="0"/>
                      <a:pt x="837" y="171"/>
                    </a:cubicBezTo>
                    <a:cubicBezTo>
                      <a:pt x="837" y="171"/>
                      <a:pt x="1040" y="214"/>
                      <a:pt x="1135" y="695"/>
                    </a:cubicBezTo>
                    <a:cubicBezTo>
                      <a:pt x="1135" y="695"/>
                      <a:pt x="1062" y="358"/>
                      <a:pt x="803" y="268"/>
                    </a:cubicBezTo>
                    <a:cubicBezTo>
                      <a:pt x="761" y="279"/>
                      <a:pt x="716" y="452"/>
                      <a:pt x="472" y="496"/>
                    </a:cubicBezTo>
                    <a:cubicBezTo>
                      <a:pt x="472" y="496"/>
                      <a:pt x="403" y="509"/>
                      <a:pt x="290" y="480"/>
                    </a:cubicBezTo>
                    <a:cubicBezTo>
                      <a:pt x="177" y="450"/>
                      <a:pt x="71" y="520"/>
                      <a:pt x="217" y="1019"/>
                    </a:cubicBezTo>
                    <a:cubicBezTo>
                      <a:pt x="217" y="1019"/>
                      <a:pt x="38" y="679"/>
                      <a:pt x="112" y="393"/>
                    </a:cubicBezTo>
                    <a:cubicBezTo>
                      <a:pt x="112" y="393"/>
                      <a:pt x="0" y="311"/>
                      <a:pt x="67" y="122"/>
                    </a:cubicBezTo>
                    <a:cubicBezTo>
                      <a:pt x="70" y="112"/>
                      <a:pt x="70" y="121"/>
                      <a:pt x="70" y="121"/>
                    </a:cubicBezTo>
                    <a:close/>
                  </a:path>
                </a:pathLst>
              </a:custGeom>
              <a:solidFill>
                <a:srgbClr val="5A3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48" name="Freeform 52"/>
              <p:cNvSpPr>
                <a:spLocks/>
              </p:cNvSpPr>
              <p:nvPr/>
            </p:nvSpPr>
            <p:spPr bwMode="auto">
              <a:xfrm>
                <a:off x="3132138" y="-2933701"/>
                <a:ext cx="2605088" cy="2338388"/>
              </a:xfrm>
              <a:custGeom>
                <a:avLst/>
                <a:gdLst>
                  <a:gd name="T0" fmla="*/ 70 w 1135"/>
                  <a:gd name="T1" fmla="*/ 121 h 1019"/>
                  <a:gd name="T2" fmla="*/ 297 w 1135"/>
                  <a:gd name="T3" fmla="*/ 142 h 1019"/>
                  <a:gd name="T4" fmla="*/ 837 w 1135"/>
                  <a:gd name="T5" fmla="*/ 171 h 1019"/>
                  <a:gd name="T6" fmla="*/ 1135 w 1135"/>
                  <a:gd name="T7" fmla="*/ 695 h 1019"/>
                  <a:gd name="T8" fmla="*/ 803 w 1135"/>
                  <a:gd name="T9" fmla="*/ 268 h 1019"/>
                  <a:gd name="T10" fmla="*/ 472 w 1135"/>
                  <a:gd name="T11" fmla="*/ 496 h 1019"/>
                  <a:gd name="T12" fmla="*/ 290 w 1135"/>
                  <a:gd name="T13" fmla="*/ 480 h 1019"/>
                  <a:gd name="T14" fmla="*/ 217 w 1135"/>
                  <a:gd name="T15" fmla="*/ 1019 h 1019"/>
                  <a:gd name="T16" fmla="*/ 112 w 1135"/>
                  <a:gd name="T17" fmla="*/ 393 h 1019"/>
                  <a:gd name="T18" fmla="*/ 67 w 1135"/>
                  <a:gd name="T19" fmla="*/ 122 h 1019"/>
                  <a:gd name="T20" fmla="*/ 70 w 1135"/>
                  <a:gd name="T21" fmla="*/ 121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5" h="1019">
                    <a:moveTo>
                      <a:pt x="70" y="121"/>
                    </a:moveTo>
                    <a:cubicBezTo>
                      <a:pt x="67" y="125"/>
                      <a:pt x="102" y="226"/>
                      <a:pt x="297" y="142"/>
                    </a:cubicBezTo>
                    <a:cubicBezTo>
                      <a:pt x="497" y="57"/>
                      <a:pt x="683" y="0"/>
                      <a:pt x="837" y="171"/>
                    </a:cubicBezTo>
                    <a:cubicBezTo>
                      <a:pt x="837" y="171"/>
                      <a:pt x="1040" y="214"/>
                      <a:pt x="1135" y="695"/>
                    </a:cubicBezTo>
                    <a:cubicBezTo>
                      <a:pt x="1135" y="695"/>
                      <a:pt x="1062" y="358"/>
                      <a:pt x="803" y="268"/>
                    </a:cubicBezTo>
                    <a:cubicBezTo>
                      <a:pt x="761" y="279"/>
                      <a:pt x="716" y="452"/>
                      <a:pt x="472" y="496"/>
                    </a:cubicBezTo>
                    <a:cubicBezTo>
                      <a:pt x="472" y="496"/>
                      <a:pt x="403" y="509"/>
                      <a:pt x="290" y="480"/>
                    </a:cubicBezTo>
                    <a:cubicBezTo>
                      <a:pt x="177" y="450"/>
                      <a:pt x="71" y="520"/>
                      <a:pt x="217" y="1019"/>
                    </a:cubicBezTo>
                    <a:cubicBezTo>
                      <a:pt x="217" y="1019"/>
                      <a:pt x="38" y="679"/>
                      <a:pt x="112" y="393"/>
                    </a:cubicBezTo>
                    <a:cubicBezTo>
                      <a:pt x="112" y="393"/>
                      <a:pt x="0" y="311"/>
                      <a:pt x="67" y="122"/>
                    </a:cubicBezTo>
                    <a:cubicBezTo>
                      <a:pt x="70" y="112"/>
                      <a:pt x="70" y="121"/>
                      <a:pt x="70" y="121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5A3B3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53"/>
              <p:cNvSpPr>
                <a:spLocks/>
              </p:cNvSpPr>
              <p:nvPr/>
            </p:nvSpPr>
            <p:spPr bwMode="auto">
              <a:xfrm>
                <a:off x="3836988" y="-1319213"/>
                <a:ext cx="457200" cy="236538"/>
              </a:xfrm>
              <a:custGeom>
                <a:avLst/>
                <a:gdLst>
                  <a:gd name="T0" fmla="*/ 0 w 288"/>
                  <a:gd name="T1" fmla="*/ 109 h 149"/>
                  <a:gd name="T2" fmla="*/ 273 w 288"/>
                  <a:gd name="T3" fmla="*/ 0 h 149"/>
                  <a:gd name="T4" fmla="*/ 288 w 288"/>
                  <a:gd name="T5" fmla="*/ 42 h 149"/>
                  <a:gd name="T6" fmla="*/ 10 w 288"/>
                  <a:gd name="T7" fmla="*/ 149 h 149"/>
                  <a:gd name="T8" fmla="*/ 0 w 288"/>
                  <a:gd name="T9" fmla="*/ 10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149">
                    <a:moveTo>
                      <a:pt x="0" y="109"/>
                    </a:moveTo>
                    <a:lnTo>
                      <a:pt x="273" y="0"/>
                    </a:lnTo>
                    <a:lnTo>
                      <a:pt x="288" y="42"/>
                    </a:lnTo>
                    <a:lnTo>
                      <a:pt x="10" y="14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6D3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54"/>
              <p:cNvSpPr>
                <a:spLocks/>
              </p:cNvSpPr>
              <p:nvPr/>
            </p:nvSpPr>
            <p:spPr bwMode="auto">
              <a:xfrm>
                <a:off x="3836988" y="-1319213"/>
                <a:ext cx="457200" cy="236538"/>
              </a:xfrm>
              <a:custGeom>
                <a:avLst/>
                <a:gdLst>
                  <a:gd name="T0" fmla="*/ 0 w 288"/>
                  <a:gd name="T1" fmla="*/ 109 h 149"/>
                  <a:gd name="T2" fmla="*/ 273 w 288"/>
                  <a:gd name="T3" fmla="*/ 0 h 149"/>
                  <a:gd name="T4" fmla="*/ 288 w 288"/>
                  <a:gd name="T5" fmla="*/ 42 h 149"/>
                  <a:gd name="T6" fmla="*/ 10 w 288"/>
                  <a:gd name="T7" fmla="*/ 149 h 149"/>
                  <a:gd name="T8" fmla="*/ 0 w 288"/>
                  <a:gd name="T9" fmla="*/ 10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149">
                    <a:moveTo>
                      <a:pt x="0" y="109"/>
                    </a:moveTo>
                    <a:lnTo>
                      <a:pt x="273" y="0"/>
                    </a:lnTo>
                    <a:lnTo>
                      <a:pt x="288" y="42"/>
                    </a:lnTo>
                    <a:lnTo>
                      <a:pt x="10" y="149"/>
                    </a:lnTo>
                    <a:lnTo>
                      <a:pt x="0" y="109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5A3B3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55"/>
              <p:cNvSpPr>
                <a:spLocks/>
              </p:cNvSpPr>
              <p:nvPr/>
            </p:nvSpPr>
            <p:spPr bwMode="auto">
              <a:xfrm>
                <a:off x="4841875" y="-1708150"/>
                <a:ext cx="457200" cy="234950"/>
              </a:xfrm>
              <a:custGeom>
                <a:avLst/>
                <a:gdLst>
                  <a:gd name="T0" fmla="*/ 0 w 288"/>
                  <a:gd name="T1" fmla="*/ 108 h 148"/>
                  <a:gd name="T2" fmla="*/ 273 w 288"/>
                  <a:gd name="T3" fmla="*/ 0 h 148"/>
                  <a:gd name="T4" fmla="*/ 288 w 288"/>
                  <a:gd name="T5" fmla="*/ 41 h 148"/>
                  <a:gd name="T6" fmla="*/ 10 w 288"/>
                  <a:gd name="T7" fmla="*/ 148 h 148"/>
                  <a:gd name="T8" fmla="*/ 0 w 288"/>
                  <a:gd name="T9" fmla="*/ 10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148">
                    <a:moveTo>
                      <a:pt x="0" y="108"/>
                    </a:moveTo>
                    <a:lnTo>
                      <a:pt x="273" y="0"/>
                    </a:lnTo>
                    <a:lnTo>
                      <a:pt x="288" y="41"/>
                    </a:lnTo>
                    <a:lnTo>
                      <a:pt x="10" y="148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D3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56"/>
              <p:cNvSpPr>
                <a:spLocks/>
              </p:cNvSpPr>
              <p:nvPr/>
            </p:nvSpPr>
            <p:spPr bwMode="auto">
              <a:xfrm>
                <a:off x="4841875" y="-1708150"/>
                <a:ext cx="457200" cy="234950"/>
              </a:xfrm>
              <a:custGeom>
                <a:avLst/>
                <a:gdLst>
                  <a:gd name="T0" fmla="*/ 0 w 288"/>
                  <a:gd name="T1" fmla="*/ 108 h 148"/>
                  <a:gd name="T2" fmla="*/ 273 w 288"/>
                  <a:gd name="T3" fmla="*/ 0 h 148"/>
                  <a:gd name="T4" fmla="*/ 288 w 288"/>
                  <a:gd name="T5" fmla="*/ 41 h 148"/>
                  <a:gd name="T6" fmla="*/ 10 w 288"/>
                  <a:gd name="T7" fmla="*/ 148 h 148"/>
                  <a:gd name="T8" fmla="*/ 0 w 288"/>
                  <a:gd name="T9" fmla="*/ 10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148">
                    <a:moveTo>
                      <a:pt x="0" y="108"/>
                    </a:moveTo>
                    <a:lnTo>
                      <a:pt x="273" y="0"/>
                    </a:lnTo>
                    <a:lnTo>
                      <a:pt x="288" y="41"/>
                    </a:lnTo>
                    <a:lnTo>
                      <a:pt x="10" y="148"/>
                    </a:lnTo>
                    <a:lnTo>
                      <a:pt x="0" y="10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5A3B3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57"/>
              <p:cNvSpPr>
                <a:spLocks/>
              </p:cNvSpPr>
              <p:nvPr/>
            </p:nvSpPr>
            <p:spPr bwMode="auto">
              <a:xfrm>
                <a:off x="4037013" y="-1017588"/>
                <a:ext cx="295275" cy="347663"/>
              </a:xfrm>
              <a:custGeom>
                <a:avLst/>
                <a:gdLst>
                  <a:gd name="T0" fmla="*/ 114 w 129"/>
                  <a:gd name="T1" fmla="*/ 54 h 152"/>
                  <a:gd name="T2" fmla="*/ 93 w 129"/>
                  <a:gd name="T3" fmla="*/ 140 h 152"/>
                  <a:gd name="T4" fmla="*/ 16 w 129"/>
                  <a:gd name="T5" fmla="*/ 98 h 152"/>
                  <a:gd name="T6" fmla="*/ 36 w 129"/>
                  <a:gd name="T7" fmla="*/ 13 h 152"/>
                  <a:gd name="T8" fmla="*/ 114 w 129"/>
                  <a:gd name="T9" fmla="*/ 5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52">
                    <a:moveTo>
                      <a:pt x="114" y="54"/>
                    </a:moveTo>
                    <a:cubicBezTo>
                      <a:pt x="129" y="90"/>
                      <a:pt x="120" y="128"/>
                      <a:pt x="93" y="140"/>
                    </a:cubicBezTo>
                    <a:cubicBezTo>
                      <a:pt x="66" y="152"/>
                      <a:pt x="32" y="134"/>
                      <a:pt x="16" y="98"/>
                    </a:cubicBezTo>
                    <a:cubicBezTo>
                      <a:pt x="0" y="63"/>
                      <a:pt x="9" y="25"/>
                      <a:pt x="36" y="13"/>
                    </a:cubicBezTo>
                    <a:cubicBezTo>
                      <a:pt x="63" y="0"/>
                      <a:pt x="98" y="19"/>
                      <a:pt x="114" y="54"/>
                    </a:cubicBezTo>
                    <a:close/>
                  </a:path>
                </a:pathLst>
              </a:custGeom>
              <a:solidFill>
                <a:srgbClr val="6238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58"/>
              <p:cNvSpPr>
                <a:spLocks/>
              </p:cNvSpPr>
              <p:nvPr/>
            </p:nvSpPr>
            <p:spPr bwMode="auto">
              <a:xfrm>
                <a:off x="5030788" y="-1406525"/>
                <a:ext cx="296863" cy="349250"/>
              </a:xfrm>
              <a:custGeom>
                <a:avLst/>
                <a:gdLst>
                  <a:gd name="T0" fmla="*/ 114 w 130"/>
                  <a:gd name="T1" fmla="*/ 54 h 152"/>
                  <a:gd name="T2" fmla="*/ 94 w 130"/>
                  <a:gd name="T3" fmla="*/ 140 h 152"/>
                  <a:gd name="T4" fmla="*/ 16 w 130"/>
                  <a:gd name="T5" fmla="*/ 98 h 152"/>
                  <a:gd name="T6" fmla="*/ 36 w 130"/>
                  <a:gd name="T7" fmla="*/ 13 h 152"/>
                  <a:gd name="T8" fmla="*/ 114 w 130"/>
                  <a:gd name="T9" fmla="*/ 5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52">
                    <a:moveTo>
                      <a:pt x="114" y="54"/>
                    </a:moveTo>
                    <a:cubicBezTo>
                      <a:pt x="130" y="90"/>
                      <a:pt x="121" y="128"/>
                      <a:pt x="94" y="140"/>
                    </a:cubicBezTo>
                    <a:cubicBezTo>
                      <a:pt x="67" y="152"/>
                      <a:pt x="32" y="134"/>
                      <a:pt x="16" y="98"/>
                    </a:cubicBezTo>
                    <a:cubicBezTo>
                      <a:pt x="0" y="63"/>
                      <a:pt x="9" y="25"/>
                      <a:pt x="36" y="13"/>
                    </a:cubicBezTo>
                    <a:cubicBezTo>
                      <a:pt x="63" y="0"/>
                      <a:pt x="98" y="19"/>
                      <a:pt x="114" y="54"/>
                    </a:cubicBezTo>
                    <a:close/>
                  </a:path>
                </a:pathLst>
              </a:custGeom>
              <a:solidFill>
                <a:srgbClr val="6238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59"/>
              <p:cNvSpPr>
                <a:spLocks/>
              </p:cNvSpPr>
              <p:nvPr/>
            </p:nvSpPr>
            <p:spPr bwMode="auto">
              <a:xfrm>
                <a:off x="4046538" y="-947738"/>
                <a:ext cx="114300" cy="103188"/>
              </a:xfrm>
              <a:custGeom>
                <a:avLst/>
                <a:gdLst>
                  <a:gd name="T0" fmla="*/ 12 w 50"/>
                  <a:gd name="T1" fmla="*/ 0 h 45"/>
                  <a:gd name="T2" fmla="*/ 50 w 50"/>
                  <a:gd name="T3" fmla="*/ 43 h 45"/>
                  <a:gd name="T4" fmla="*/ 5 w 50"/>
                  <a:gd name="T5" fmla="*/ 45 h 45"/>
                  <a:gd name="T6" fmla="*/ 12 w 50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45">
                    <a:moveTo>
                      <a:pt x="12" y="0"/>
                    </a:moveTo>
                    <a:cubicBezTo>
                      <a:pt x="50" y="43"/>
                      <a:pt x="50" y="43"/>
                      <a:pt x="50" y="43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0" y="18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60"/>
              <p:cNvSpPr>
                <a:spLocks/>
              </p:cNvSpPr>
              <p:nvPr/>
            </p:nvSpPr>
            <p:spPr bwMode="auto">
              <a:xfrm>
                <a:off x="5048250" y="-1339850"/>
                <a:ext cx="106363" cy="103188"/>
              </a:xfrm>
              <a:custGeom>
                <a:avLst/>
                <a:gdLst>
                  <a:gd name="T0" fmla="*/ 9 w 46"/>
                  <a:gd name="T1" fmla="*/ 0 h 45"/>
                  <a:gd name="T2" fmla="*/ 46 w 46"/>
                  <a:gd name="T3" fmla="*/ 42 h 45"/>
                  <a:gd name="T4" fmla="*/ 1 w 46"/>
                  <a:gd name="T5" fmla="*/ 45 h 45"/>
                  <a:gd name="T6" fmla="*/ 1 w 46"/>
                  <a:gd name="T7" fmla="*/ 24 h 45"/>
                  <a:gd name="T8" fmla="*/ 9 w 46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9" y="0"/>
                    </a:moveTo>
                    <a:cubicBezTo>
                      <a:pt x="46" y="42"/>
                      <a:pt x="46" y="42"/>
                      <a:pt x="46" y="42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35"/>
                      <a:pt x="1" y="24"/>
                    </a:cubicBezTo>
                    <a:cubicBezTo>
                      <a:pt x="2" y="15"/>
                      <a:pt x="5" y="5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62"/>
              <p:cNvSpPr>
                <a:spLocks/>
              </p:cNvSpPr>
              <p:nvPr/>
            </p:nvSpPr>
            <p:spPr bwMode="auto">
              <a:xfrm>
                <a:off x="4658648" y="-354984"/>
                <a:ext cx="646719" cy="342291"/>
              </a:xfrm>
              <a:custGeom>
                <a:avLst/>
                <a:gdLst>
                  <a:gd name="T0" fmla="*/ 3 w 491"/>
                  <a:gd name="T1" fmla="*/ 192 h 242"/>
                  <a:gd name="T2" fmla="*/ 64 w 491"/>
                  <a:gd name="T3" fmla="*/ 212 h 242"/>
                  <a:gd name="T4" fmla="*/ 482 w 491"/>
                  <a:gd name="T5" fmla="*/ 48 h 242"/>
                  <a:gd name="T6" fmla="*/ 467 w 491"/>
                  <a:gd name="T7" fmla="*/ 10 h 242"/>
                  <a:gd name="T8" fmla="*/ 2 w 491"/>
                  <a:gd name="T9" fmla="*/ 187 h 242"/>
                  <a:gd name="T10" fmla="*/ 3 w 491"/>
                  <a:gd name="T11" fmla="*/ 19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1" h="242">
                    <a:moveTo>
                      <a:pt x="3" y="192"/>
                    </a:moveTo>
                    <a:cubicBezTo>
                      <a:pt x="3" y="192"/>
                      <a:pt x="0" y="242"/>
                      <a:pt x="64" y="212"/>
                    </a:cubicBezTo>
                    <a:cubicBezTo>
                      <a:pt x="144" y="175"/>
                      <a:pt x="446" y="72"/>
                      <a:pt x="482" y="48"/>
                    </a:cubicBezTo>
                    <a:cubicBezTo>
                      <a:pt x="491" y="42"/>
                      <a:pt x="487" y="0"/>
                      <a:pt x="467" y="10"/>
                    </a:cubicBezTo>
                    <a:cubicBezTo>
                      <a:pt x="428" y="28"/>
                      <a:pt x="2" y="187"/>
                      <a:pt x="2" y="187"/>
                    </a:cubicBezTo>
                    <a:lnTo>
                      <a:pt x="3" y="192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65"/>
              <p:cNvSpPr>
                <a:spLocks noChangeShapeType="1"/>
              </p:cNvSpPr>
              <p:nvPr/>
            </p:nvSpPr>
            <p:spPr bwMode="auto">
              <a:xfrm>
                <a:off x="5095875" y="58737"/>
                <a:ext cx="0" cy="0"/>
              </a:xfrm>
              <a:prstGeom prst="line">
                <a:avLst/>
              </a:prstGeom>
              <a:noFill/>
              <a:ln w="9525" cap="flat">
                <a:solidFill>
                  <a:srgbClr val="5A3B3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Line 66"/>
              <p:cNvSpPr>
                <a:spLocks noChangeShapeType="1"/>
              </p:cNvSpPr>
              <p:nvPr/>
            </p:nvSpPr>
            <p:spPr bwMode="auto">
              <a:xfrm>
                <a:off x="5360988" y="1079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Line 67"/>
              <p:cNvSpPr>
                <a:spLocks noChangeShapeType="1"/>
              </p:cNvSpPr>
              <p:nvPr/>
            </p:nvSpPr>
            <p:spPr bwMode="auto">
              <a:xfrm>
                <a:off x="5360988" y="1079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68"/>
              <p:cNvSpPr>
                <a:spLocks/>
              </p:cNvSpPr>
              <p:nvPr/>
            </p:nvSpPr>
            <p:spPr bwMode="auto">
              <a:xfrm>
                <a:off x="4986338" y="133350"/>
                <a:ext cx="257175" cy="169863"/>
              </a:xfrm>
              <a:custGeom>
                <a:avLst/>
                <a:gdLst>
                  <a:gd name="T0" fmla="*/ 0 w 112"/>
                  <a:gd name="T1" fmla="*/ 35 h 74"/>
                  <a:gd name="T2" fmla="*/ 62 w 112"/>
                  <a:gd name="T3" fmla="*/ 25 h 74"/>
                  <a:gd name="T4" fmla="*/ 112 w 112"/>
                  <a:gd name="T5" fmla="*/ 0 h 74"/>
                  <a:gd name="T6" fmla="*/ 0 w 112"/>
                  <a:gd name="T7" fmla="*/ 3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74">
                    <a:moveTo>
                      <a:pt x="0" y="35"/>
                    </a:moveTo>
                    <a:cubicBezTo>
                      <a:pt x="0" y="35"/>
                      <a:pt x="33" y="35"/>
                      <a:pt x="62" y="25"/>
                    </a:cubicBezTo>
                    <a:cubicBezTo>
                      <a:pt x="84" y="17"/>
                      <a:pt x="112" y="0"/>
                      <a:pt x="112" y="0"/>
                    </a:cubicBezTo>
                    <a:cubicBezTo>
                      <a:pt x="112" y="0"/>
                      <a:pt x="80" y="74"/>
                      <a:pt x="0" y="35"/>
                    </a:cubicBezTo>
                    <a:close/>
                  </a:path>
                </a:pathLst>
              </a:custGeom>
              <a:solidFill>
                <a:srgbClr val="F3C3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69"/>
              <p:cNvSpPr>
                <a:spLocks/>
              </p:cNvSpPr>
              <p:nvPr/>
            </p:nvSpPr>
            <p:spPr bwMode="auto">
              <a:xfrm>
                <a:off x="6018213" y="-2333625"/>
                <a:ext cx="1455738" cy="2074863"/>
              </a:xfrm>
              <a:custGeom>
                <a:avLst/>
                <a:gdLst>
                  <a:gd name="T0" fmla="*/ 539 w 634"/>
                  <a:gd name="T1" fmla="*/ 26 h 904"/>
                  <a:gd name="T2" fmla="*/ 457 w 634"/>
                  <a:gd name="T3" fmla="*/ 143 h 904"/>
                  <a:gd name="T4" fmla="*/ 348 w 634"/>
                  <a:gd name="T5" fmla="*/ 297 h 904"/>
                  <a:gd name="T6" fmla="*/ 0 w 634"/>
                  <a:gd name="T7" fmla="*/ 765 h 904"/>
                  <a:gd name="T8" fmla="*/ 105 w 634"/>
                  <a:gd name="T9" fmla="*/ 904 h 904"/>
                  <a:gd name="T10" fmla="*/ 447 w 634"/>
                  <a:gd name="T11" fmla="*/ 374 h 904"/>
                  <a:gd name="T12" fmla="*/ 513 w 634"/>
                  <a:gd name="T13" fmla="*/ 369 h 904"/>
                  <a:gd name="T14" fmla="*/ 520 w 634"/>
                  <a:gd name="T15" fmla="*/ 160 h 904"/>
                  <a:gd name="T16" fmla="*/ 586 w 634"/>
                  <a:gd name="T17" fmla="*/ 65 h 904"/>
                  <a:gd name="T18" fmla="*/ 539 w 634"/>
                  <a:gd name="T19" fmla="*/ 26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4" h="904">
                    <a:moveTo>
                      <a:pt x="539" y="26"/>
                    </a:moveTo>
                    <a:cubicBezTo>
                      <a:pt x="521" y="53"/>
                      <a:pt x="457" y="143"/>
                      <a:pt x="457" y="143"/>
                    </a:cubicBezTo>
                    <a:cubicBezTo>
                      <a:pt x="457" y="143"/>
                      <a:pt x="303" y="133"/>
                      <a:pt x="348" y="297"/>
                    </a:cubicBezTo>
                    <a:cubicBezTo>
                      <a:pt x="0" y="765"/>
                      <a:pt x="0" y="765"/>
                      <a:pt x="0" y="765"/>
                    </a:cubicBezTo>
                    <a:cubicBezTo>
                      <a:pt x="105" y="904"/>
                      <a:pt x="105" y="904"/>
                      <a:pt x="105" y="904"/>
                    </a:cubicBezTo>
                    <a:cubicBezTo>
                      <a:pt x="447" y="374"/>
                      <a:pt x="447" y="374"/>
                      <a:pt x="447" y="374"/>
                    </a:cubicBezTo>
                    <a:cubicBezTo>
                      <a:pt x="447" y="374"/>
                      <a:pt x="481" y="383"/>
                      <a:pt x="513" y="369"/>
                    </a:cubicBezTo>
                    <a:cubicBezTo>
                      <a:pt x="575" y="342"/>
                      <a:pt x="634" y="244"/>
                      <a:pt x="520" y="160"/>
                    </a:cubicBezTo>
                    <a:cubicBezTo>
                      <a:pt x="520" y="160"/>
                      <a:pt x="571" y="91"/>
                      <a:pt x="586" y="65"/>
                    </a:cubicBezTo>
                    <a:cubicBezTo>
                      <a:pt x="605" y="31"/>
                      <a:pt x="557" y="0"/>
                      <a:pt x="539" y="26"/>
                    </a:cubicBezTo>
                    <a:close/>
                  </a:path>
                </a:pathLst>
              </a:custGeom>
              <a:solidFill>
                <a:srgbClr val="F6C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70"/>
              <p:cNvSpPr>
                <a:spLocks/>
              </p:cNvSpPr>
              <p:nvPr/>
            </p:nvSpPr>
            <p:spPr bwMode="auto">
              <a:xfrm>
                <a:off x="4819650" y="354012"/>
                <a:ext cx="444500" cy="2082800"/>
              </a:xfrm>
              <a:custGeom>
                <a:avLst/>
                <a:gdLst>
                  <a:gd name="T0" fmla="*/ 50 w 194"/>
                  <a:gd name="T1" fmla="*/ 78 h 908"/>
                  <a:gd name="T2" fmla="*/ 161 w 194"/>
                  <a:gd name="T3" fmla="*/ 30 h 908"/>
                  <a:gd name="T4" fmla="*/ 149 w 194"/>
                  <a:gd name="T5" fmla="*/ 117 h 908"/>
                  <a:gd name="T6" fmla="*/ 121 w 194"/>
                  <a:gd name="T7" fmla="*/ 117 h 908"/>
                  <a:gd name="T8" fmla="*/ 194 w 194"/>
                  <a:gd name="T9" fmla="*/ 839 h 908"/>
                  <a:gd name="T10" fmla="*/ 98 w 194"/>
                  <a:gd name="T11" fmla="*/ 908 h 908"/>
                  <a:gd name="T12" fmla="*/ 0 w 194"/>
                  <a:gd name="T13" fmla="*/ 841 h 908"/>
                  <a:gd name="T14" fmla="*/ 92 w 194"/>
                  <a:gd name="T15" fmla="*/ 115 h 908"/>
                  <a:gd name="T16" fmla="*/ 63 w 194"/>
                  <a:gd name="T17" fmla="*/ 114 h 908"/>
                  <a:gd name="T18" fmla="*/ 50 w 194"/>
                  <a:gd name="T19" fmla="*/ 78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908">
                    <a:moveTo>
                      <a:pt x="50" y="78"/>
                    </a:moveTo>
                    <a:cubicBezTo>
                      <a:pt x="19" y="0"/>
                      <a:pt x="138" y="7"/>
                      <a:pt x="161" y="30"/>
                    </a:cubicBezTo>
                    <a:cubicBezTo>
                      <a:pt x="175" y="43"/>
                      <a:pt x="173" y="72"/>
                      <a:pt x="149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94" y="839"/>
                      <a:pt x="194" y="839"/>
                      <a:pt x="194" y="839"/>
                    </a:cubicBezTo>
                    <a:cubicBezTo>
                      <a:pt x="98" y="908"/>
                      <a:pt x="98" y="908"/>
                      <a:pt x="98" y="908"/>
                    </a:cubicBezTo>
                    <a:cubicBezTo>
                      <a:pt x="0" y="841"/>
                      <a:pt x="0" y="841"/>
                      <a:pt x="0" y="841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59" y="102"/>
                      <a:pt x="50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71"/>
              <p:cNvSpPr>
                <a:spLocks/>
              </p:cNvSpPr>
              <p:nvPr/>
            </p:nvSpPr>
            <p:spPr bwMode="auto">
              <a:xfrm>
                <a:off x="2979738" y="468312"/>
                <a:ext cx="306388" cy="390525"/>
              </a:xfrm>
              <a:custGeom>
                <a:avLst/>
                <a:gdLst>
                  <a:gd name="T0" fmla="*/ 33 w 134"/>
                  <a:gd name="T1" fmla="*/ 2 h 170"/>
                  <a:gd name="T2" fmla="*/ 111 w 134"/>
                  <a:gd name="T3" fmla="*/ 22 h 170"/>
                  <a:gd name="T4" fmla="*/ 119 w 134"/>
                  <a:gd name="T5" fmla="*/ 89 h 170"/>
                  <a:gd name="T6" fmla="*/ 88 w 134"/>
                  <a:gd name="T7" fmla="*/ 96 h 170"/>
                  <a:gd name="T8" fmla="*/ 88 w 134"/>
                  <a:gd name="T9" fmla="*/ 103 h 170"/>
                  <a:gd name="T10" fmla="*/ 130 w 134"/>
                  <a:gd name="T11" fmla="*/ 133 h 170"/>
                  <a:gd name="T12" fmla="*/ 46 w 134"/>
                  <a:gd name="T13" fmla="*/ 150 h 170"/>
                  <a:gd name="T14" fmla="*/ 40 w 134"/>
                  <a:gd name="T15" fmla="*/ 111 h 170"/>
                  <a:gd name="T16" fmla="*/ 16 w 134"/>
                  <a:gd name="T17" fmla="*/ 94 h 170"/>
                  <a:gd name="T18" fmla="*/ 11 w 134"/>
                  <a:gd name="T19" fmla="*/ 45 h 170"/>
                  <a:gd name="T20" fmla="*/ 33 w 134"/>
                  <a:gd name="T21" fmla="*/ 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170">
                    <a:moveTo>
                      <a:pt x="33" y="2"/>
                    </a:moveTo>
                    <a:cubicBezTo>
                      <a:pt x="53" y="3"/>
                      <a:pt x="109" y="11"/>
                      <a:pt x="111" y="22"/>
                    </a:cubicBezTo>
                    <a:cubicBezTo>
                      <a:pt x="113" y="33"/>
                      <a:pt x="125" y="83"/>
                      <a:pt x="119" y="89"/>
                    </a:cubicBezTo>
                    <a:cubicBezTo>
                      <a:pt x="113" y="95"/>
                      <a:pt x="94" y="96"/>
                      <a:pt x="88" y="96"/>
                    </a:cubicBezTo>
                    <a:cubicBezTo>
                      <a:pt x="88" y="96"/>
                      <a:pt x="87" y="102"/>
                      <a:pt x="88" y="103"/>
                    </a:cubicBezTo>
                    <a:cubicBezTo>
                      <a:pt x="88" y="104"/>
                      <a:pt x="134" y="96"/>
                      <a:pt x="130" y="133"/>
                    </a:cubicBezTo>
                    <a:cubicBezTo>
                      <a:pt x="126" y="170"/>
                      <a:pt x="54" y="158"/>
                      <a:pt x="46" y="150"/>
                    </a:cubicBezTo>
                    <a:cubicBezTo>
                      <a:pt x="39" y="142"/>
                      <a:pt x="40" y="111"/>
                      <a:pt x="40" y="111"/>
                    </a:cubicBezTo>
                    <a:cubicBezTo>
                      <a:pt x="40" y="111"/>
                      <a:pt x="22" y="108"/>
                      <a:pt x="16" y="94"/>
                    </a:cubicBezTo>
                    <a:cubicBezTo>
                      <a:pt x="11" y="81"/>
                      <a:pt x="16" y="58"/>
                      <a:pt x="11" y="45"/>
                    </a:cubicBezTo>
                    <a:cubicBezTo>
                      <a:pt x="0" y="13"/>
                      <a:pt x="18" y="0"/>
                      <a:pt x="33" y="2"/>
                    </a:cubicBezTo>
                    <a:close/>
                  </a:path>
                </a:pathLst>
              </a:custGeom>
              <a:solidFill>
                <a:srgbClr val="ECB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Line 72"/>
              <p:cNvSpPr>
                <a:spLocks noChangeShapeType="1"/>
              </p:cNvSpPr>
              <p:nvPr/>
            </p:nvSpPr>
            <p:spPr bwMode="auto">
              <a:xfrm>
                <a:off x="3105150" y="774700"/>
                <a:ext cx="0" cy="0"/>
              </a:xfrm>
              <a:prstGeom prst="line">
                <a:avLst/>
              </a:prstGeom>
              <a:noFill/>
              <a:ln w="9525" cap="flat">
                <a:solidFill>
                  <a:srgbClr val="5A3B3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73"/>
              <p:cNvSpPr>
                <a:spLocks/>
              </p:cNvSpPr>
              <p:nvPr/>
            </p:nvSpPr>
            <p:spPr bwMode="auto">
              <a:xfrm>
                <a:off x="3290888" y="-187325"/>
                <a:ext cx="390525" cy="469900"/>
              </a:xfrm>
              <a:custGeom>
                <a:avLst/>
                <a:gdLst>
                  <a:gd name="T0" fmla="*/ 26 w 170"/>
                  <a:gd name="T1" fmla="*/ 3 h 205"/>
                  <a:gd name="T2" fmla="*/ 84 w 170"/>
                  <a:gd name="T3" fmla="*/ 39 h 205"/>
                  <a:gd name="T4" fmla="*/ 149 w 170"/>
                  <a:gd name="T5" fmla="*/ 129 h 205"/>
                  <a:gd name="T6" fmla="*/ 78 w 170"/>
                  <a:gd name="T7" fmla="*/ 181 h 205"/>
                  <a:gd name="T8" fmla="*/ 0 w 170"/>
                  <a:gd name="T9" fmla="*/ 200 h 205"/>
                  <a:gd name="T10" fmla="*/ 26 w 170"/>
                  <a:gd name="T11" fmla="*/ 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205">
                    <a:moveTo>
                      <a:pt x="26" y="3"/>
                    </a:moveTo>
                    <a:cubicBezTo>
                      <a:pt x="24" y="0"/>
                      <a:pt x="71" y="11"/>
                      <a:pt x="84" y="39"/>
                    </a:cubicBezTo>
                    <a:cubicBezTo>
                      <a:pt x="84" y="39"/>
                      <a:pt x="170" y="37"/>
                      <a:pt x="149" y="129"/>
                    </a:cubicBezTo>
                    <a:cubicBezTo>
                      <a:pt x="135" y="190"/>
                      <a:pt x="78" y="181"/>
                      <a:pt x="78" y="181"/>
                    </a:cubicBezTo>
                    <a:cubicBezTo>
                      <a:pt x="78" y="181"/>
                      <a:pt x="44" y="205"/>
                      <a:pt x="0" y="200"/>
                    </a:cubicBezTo>
                    <a:cubicBezTo>
                      <a:pt x="0" y="200"/>
                      <a:pt x="100" y="136"/>
                      <a:pt x="26" y="3"/>
                    </a:cubicBezTo>
                    <a:close/>
                  </a:path>
                </a:pathLst>
              </a:custGeom>
              <a:solidFill>
                <a:srgbClr val="EE78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74"/>
              <p:cNvSpPr>
                <a:spLocks/>
              </p:cNvSpPr>
              <p:nvPr/>
            </p:nvSpPr>
            <p:spPr bwMode="auto">
              <a:xfrm>
                <a:off x="3400425" y="-98425"/>
                <a:ext cx="117475" cy="128588"/>
              </a:xfrm>
              <a:custGeom>
                <a:avLst/>
                <a:gdLst>
                  <a:gd name="T0" fmla="*/ 11 w 51"/>
                  <a:gd name="T1" fmla="*/ 8 h 56"/>
                  <a:gd name="T2" fmla="*/ 41 w 51"/>
                  <a:gd name="T3" fmla="*/ 46 h 56"/>
                  <a:gd name="T4" fmla="*/ 11 w 51"/>
                  <a:gd name="T5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56">
                    <a:moveTo>
                      <a:pt x="11" y="8"/>
                    </a:moveTo>
                    <a:cubicBezTo>
                      <a:pt x="20" y="0"/>
                      <a:pt x="51" y="32"/>
                      <a:pt x="41" y="46"/>
                    </a:cubicBezTo>
                    <a:cubicBezTo>
                      <a:pt x="34" y="56"/>
                      <a:pt x="0" y="20"/>
                      <a:pt x="11" y="8"/>
                    </a:cubicBezTo>
                    <a:close/>
                  </a:path>
                </a:pathLst>
              </a:custGeom>
              <a:solidFill>
                <a:srgbClr val="FCE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75"/>
              <p:cNvSpPr>
                <a:spLocks/>
              </p:cNvSpPr>
              <p:nvPr/>
            </p:nvSpPr>
            <p:spPr bwMode="auto">
              <a:xfrm>
                <a:off x="2833688" y="-868363"/>
                <a:ext cx="638175" cy="1439863"/>
              </a:xfrm>
              <a:custGeom>
                <a:avLst/>
                <a:gdLst>
                  <a:gd name="T0" fmla="*/ 14 w 278"/>
                  <a:gd name="T1" fmla="*/ 0 h 628"/>
                  <a:gd name="T2" fmla="*/ 225 w 278"/>
                  <a:gd name="T3" fmla="*/ 296 h 628"/>
                  <a:gd name="T4" fmla="*/ 193 w 278"/>
                  <a:gd name="T5" fmla="*/ 493 h 628"/>
                  <a:gd name="T6" fmla="*/ 0 w 278"/>
                  <a:gd name="T7" fmla="*/ 628 h 628"/>
                  <a:gd name="T8" fmla="*/ 14 w 278"/>
                  <a:gd name="T9" fmla="*/ 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8" h="628">
                    <a:moveTo>
                      <a:pt x="14" y="0"/>
                    </a:moveTo>
                    <a:cubicBezTo>
                      <a:pt x="14" y="0"/>
                      <a:pt x="178" y="218"/>
                      <a:pt x="225" y="296"/>
                    </a:cubicBezTo>
                    <a:cubicBezTo>
                      <a:pt x="251" y="339"/>
                      <a:pt x="278" y="436"/>
                      <a:pt x="193" y="493"/>
                    </a:cubicBezTo>
                    <a:cubicBezTo>
                      <a:pt x="145" y="527"/>
                      <a:pt x="0" y="628"/>
                      <a:pt x="0" y="628"/>
                    </a:cubicBezTo>
                    <a:cubicBezTo>
                      <a:pt x="0" y="628"/>
                      <a:pt x="194" y="246"/>
                      <a:pt x="14" y="0"/>
                    </a:cubicBezTo>
                    <a:close/>
                  </a:path>
                </a:pathLst>
              </a:custGeom>
              <a:solidFill>
                <a:srgbClr val="F6D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76"/>
              <p:cNvSpPr>
                <a:spLocks/>
              </p:cNvSpPr>
              <p:nvPr/>
            </p:nvSpPr>
            <p:spPr bwMode="auto">
              <a:xfrm>
                <a:off x="3021013" y="-139700"/>
                <a:ext cx="474663" cy="590550"/>
              </a:xfrm>
              <a:custGeom>
                <a:avLst/>
                <a:gdLst>
                  <a:gd name="T0" fmla="*/ 153 w 207"/>
                  <a:gd name="T1" fmla="*/ 0 h 257"/>
                  <a:gd name="T2" fmla="*/ 0 w 207"/>
                  <a:gd name="T3" fmla="*/ 257 h 257"/>
                  <a:gd name="T4" fmla="*/ 62 w 207"/>
                  <a:gd name="T5" fmla="*/ 214 h 257"/>
                  <a:gd name="T6" fmla="*/ 153 w 207"/>
                  <a:gd name="T7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7" h="257">
                    <a:moveTo>
                      <a:pt x="153" y="0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7"/>
                      <a:pt x="26" y="237"/>
                      <a:pt x="62" y="214"/>
                    </a:cubicBezTo>
                    <a:cubicBezTo>
                      <a:pt x="123" y="174"/>
                      <a:pt x="207" y="132"/>
                      <a:pt x="153" y="0"/>
                    </a:cubicBezTo>
                    <a:close/>
                  </a:path>
                </a:pathLst>
              </a:custGeom>
              <a:solidFill>
                <a:srgbClr val="F8E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77"/>
              <p:cNvSpPr>
                <a:spLocks/>
              </p:cNvSpPr>
              <p:nvPr/>
            </p:nvSpPr>
            <p:spPr bwMode="auto">
              <a:xfrm>
                <a:off x="3021013" y="-506413"/>
                <a:ext cx="330200" cy="401638"/>
              </a:xfrm>
              <a:custGeom>
                <a:avLst/>
                <a:gdLst>
                  <a:gd name="T0" fmla="*/ 14 w 208"/>
                  <a:gd name="T1" fmla="*/ 171 h 253"/>
                  <a:gd name="T2" fmla="*/ 208 w 208"/>
                  <a:gd name="T3" fmla="*/ 253 h 253"/>
                  <a:gd name="T4" fmla="*/ 0 w 208"/>
                  <a:gd name="T5" fmla="*/ 0 h 253"/>
                  <a:gd name="T6" fmla="*/ 14 w 208"/>
                  <a:gd name="T7" fmla="*/ 17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" h="253">
                    <a:moveTo>
                      <a:pt x="14" y="171"/>
                    </a:moveTo>
                    <a:lnTo>
                      <a:pt x="208" y="253"/>
                    </a:lnTo>
                    <a:lnTo>
                      <a:pt x="0" y="0"/>
                    </a:lnTo>
                    <a:lnTo>
                      <a:pt x="14" y="171"/>
                    </a:lnTo>
                    <a:close/>
                  </a:path>
                </a:pathLst>
              </a:custGeom>
              <a:solidFill>
                <a:srgbClr val="FDF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Oval 78"/>
              <p:cNvSpPr>
                <a:spLocks noChangeArrowheads="1"/>
              </p:cNvSpPr>
              <p:nvPr/>
            </p:nvSpPr>
            <p:spPr bwMode="auto">
              <a:xfrm>
                <a:off x="2451100" y="-293688"/>
                <a:ext cx="176213" cy="307975"/>
              </a:xfrm>
              <a:prstGeom prst="ellipse">
                <a:avLst/>
              </a:prstGeom>
              <a:solidFill>
                <a:srgbClr val="F8E2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79"/>
              <p:cNvSpPr>
                <a:spLocks/>
              </p:cNvSpPr>
              <p:nvPr/>
            </p:nvSpPr>
            <p:spPr bwMode="auto">
              <a:xfrm>
                <a:off x="5249863" y="2024062"/>
                <a:ext cx="98425" cy="149225"/>
              </a:xfrm>
              <a:custGeom>
                <a:avLst/>
                <a:gdLst>
                  <a:gd name="T0" fmla="*/ 0 w 62"/>
                  <a:gd name="T1" fmla="*/ 9 h 94"/>
                  <a:gd name="T2" fmla="*/ 39 w 62"/>
                  <a:gd name="T3" fmla="*/ 0 h 94"/>
                  <a:gd name="T4" fmla="*/ 62 w 62"/>
                  <a:gd name="T5" fmla="*/ 94 h 94"/>
                  <a:gd name="T6" fmla="*/ 9 w 62"/>
                  <a:gd name="T7" fmla="*/ 94 h 94"/>
                  <a:gd name="T8" fmla="*/ 0 w 62"/>
                  <a:gd name="T9" fmla="*/ 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94">
                    <a:moveTo>
                      <a:pt x="0" y="9"/>
                    </a:moveTo>
                    <a:lnTo>
                      <a:pt x="39" y="0"/>
                    </a:lnTo>
                    <a:lnTo>
                      <a:pt x="62" y="94"/>
                    </a:lnTo>
                    <a:lnTo>
                      <a:pt x="9" y="9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617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80"/>
              <p:cNvSpPr>
                <a:spLocks/>
              </p:cNvSpPr>
              <p:nvPr/>
            </p:nvSpPr>
            <p:spPr bwMode="auto">
              <a:xfrm>
                <a:off x="5311775" y="1874837"/>
                <a:ext cx="693738" cy="298450"/>
              </a:xfrm>
              <a:custGeom>
                <a:avLst/>
                <a:gdLst>
                  <a:gd name="T0" fmla="*/ 0 w 437"/>
                  <a:gd name="T1" fmla="*/ 94 h 188"/>
                  <a:gd name="T2" fmla="*/ 411 w 437"/>
                  <a:gd name="T3" fmla="*/ 0 h 188"/>
                  <a:gd name="T4" fmla="*/ 437 w 437"/>
                  <a:gd name="T5" fmla="*/ 94 h 188"/>
                  <a:gd name="T6" fmla="*/ 23 w 437"/>
                  <a:gd name="T7" fmla="*/ 188 h 188"/>
                  <a:gd name="T8" fmla="*/ 0 w 437"/>
                  <a:gd name="T9" fmla="*/ 9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7" h="188">
                    <a:moveTo>
                      <a:pt x="0" y="94"/>
                    </a:moveTo>
                    <a:lnTo>
                      <a:pt x="411" y="0"/>
                    </a:lnTo>
                    <a:lnTo>
                      <a:pt x="437" y="94"/>
                    </a:lnTo>
                    <a:lnTo>
                      <a:pt x="23" y="188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E6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81"/>
              <p:cNvSpPr>
                <a:spLocks/>
              </p:cNvSpPr>
              <p:nvPr/>
            </p:nvSpPr>
            <p:spPr bwMode="auto">
              <a:xfrm>
                <a:off x="6038850" y="1765300"/>
                <a:ext cx="501650" cy="242888"/>
              </a:xfrm>
              <a:custGeom>
                <a:avLst/>
                <a:gdLst>
                  <a:gd name="T0" fmla="*/ 0 w 316"/>
                  <a:gd name="T1" fmla="*/ 59 h 153"/>
                  <a:gd name="T2" fmla="*/ 290 w 316"/>
                  <a:gd name="T3" fmla="*/ 0 h 153"/>
                  <a:gd name="T4" fmla="*/ 316 w 316"/>
                  <a:gd name="T5" fmla="*/ 94 h 153"/>
                  <a:gd name="T6" fmla="*/ 24 w 316"/>
                  <a:gd name="T7" fmla="*/ 153 h 153"/>
                  <a:gd name="T8" fmla="*/ 0 w 316"/>
                  <a:gd name="T9" fmla="*/ 5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6" h="153">
                    <a:moveTo>
                      <a:pt x="0" y="59"/>
                    </a:moveTo>
                    <a:lnTo>
                      <a:pt x="290" y="0"/>
                    </a:lnTo>
                    <a:lnTo>
                      <a:pt x="316" y="94"/>
                    </a:lnTo>
                    <a:lnTo>
                      <a:pt x="24" y="153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E6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82"/>
              <p:cNvSpPr>
                <a:spLocks/>
              </p:cNvSpPr>
              <p:nvPr/>
            </p:nvSpPr>
            <p:spPr bwMode="auto">
              <a:xfrm>
                <a:off x="5953125" y="1858962"/>
                <a:ext cx="128588" cy="165100"/>
              </a:xfrm>
              <a:custGeom>
                <a:avLst/>
                <a:gdLst>
                  <a:gd name="T0" fmla="*/ 53 w 81"/>
                  <a:gd name="T1" fmla="*/ 0 h 104"/>
                  <a:gd name="T2" fmla="*/ 0 w 81"/>
                  <a:gd name="T3" fmla="*/ 10 h 104"/>
                  <a:gd name="T4" fmla="*/ 33 w 81"/>
                  <a:gd name="T5" fmla="*/ 104 h 104"/>
                  <a:gd name="T6" fmla="*/ 81 w 81"/>
                  <a:gd name="T7" fmla="*/ 96 h 104"/>
                  <a:gd name="T8" fmla="*/ 53 w 81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04">
                    <a:moveTo>
                      <a:pt x="53" y="0"/>
                    </a:moveTo>
                    <a:lnTo>
                      <a:pt x="0" y="10"/>
                    </a:lnTo>
                    <a:lnTo>
                      <a:pt x="33" y="104"/>
                    </a:lnTo>
                    <a:lnTo>
                      <a:pt x="81" y="96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617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83"/>
              <p:cNvSpPr>
                <a:spLocks/>
              </p:cNvSpPr>
              <p:nvPr/>
            </p:nvSpPr>
            <p:spPr bwMode="auto">
              <a:xfrm>
                <a:off x="5605463" y="2070100"/>
                <a:ext cx="255588" cy="344488"/>
              </a:xfrm>
              <a:custGeom>
                <a:avLst/>
                <a:gdLst>
                  <a:gd name="T0" fmla="*/ 78 w 161"/>
                  <a:gd name="T1" fmla="*/ 6 h 217"/>
                  <a:gd name="T2" fmla="*/ 115 w 161"/>
                  <a:gd name="T3" fmla="*/ 178 h 217"/>
                  <a:gd name="T4" fmla="*/ 54 w 161"/>
                  <a:gd name="T5" fmla="*/ 152 h 217"/>
                  <a:gd name="T6" fmla="*/ 0 w 161"/>
                  <a:gd name="T7" fmla="*/ 29 h 217"/>
                  <a:gd name="T8" fmla="*/ 34 w 161"/>
                  <a:gd name="T9" fmla="*/ 184 h 217"/>
                  <a:gd name="T10" fmla="*/ 161 w 161"/>
                  <a:gd name="T11" fmla="*/ 217 h 217"/>
                  <a:gd name="T12" fmla="*/ 104 w 161"/>
                  <a:gd name="T13" fmla="*/ 0 h 217"/>
                  <a:gd name="T14" fmla="*/ 78 w 161"/>
                  <a:gd name="T15" fmla="*/ 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217">
                    <a:moveTo>
                      <a:pt x="78" y="6"/>
                    </a:moveTo>
                    <a:lnTo>
                      <a:pt x="115" y="178"/>
                    </a:lnTo>
                    <a:lnTo>
                      <a:pt x="54" y="152"/>
                    </a:lnTo>
                    <a:lnTo>
                      <a:pt x="0" y="29"/>
                    </a:lnTo>
                    <a:lnTo>
                      <a:pt x="34" y="184"/>
                    </a:lnTo>
                    <a:lnTo>
                      <a:pt x="161" y="217"/>
                    </a:lnTo>
                    <a:lnTo>
                      <a:pt x="104" y="0"/>
                    </a:lnTo>
                    <a:lnTo>
                      <a:pt x="78" y="6"/>
                    </a:lnTo>
                    <a:close/>
                  </a:path>
                </a:pathLst>
              </a:custGeom>
              <a:solidFill>
                <a:srgbClr val="448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91"/>
              <p:cNvSpPr>
                <a:spLocks/>
              </p:cNvSpPr>
              <p:nvPr/>
            </p:nvSpPr>
            <p:spPr bwMode="auto">
              <a:xfrm>
                <a:off x="2362200" y="3182937"/>
                <a:ext cx="1041400" cy="201613"/>
              </a:xfrm>
              <a:custGeom>
                <a:avLst/>
                <a:gdLst>
                  <a:gd name="T0" fmla="*/ 43 w 454"/>
                  <a:gd name="T1" fmla="*/ 0 h 88"/>
                  <a:gd name="T2" fmla="*/ 43 w 454"/>
                  <a:gd name="T3" fmla="*/ 88 h 88"/>
                  <a:gd name="T4" fmla="*/ 418 w 454"/>
                  <a:gd name="T5" fmla="*/ 88 h 88"/>
                  <a:gd name="T6" fmla="*/ 412 w 454"/>
                  <a:gd name="T7" fmla="*/ 0 h 88"/>
                  <a:gd name="T8" fmla="*/ 43 w 454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88">
                    <a:moveTo>
                      <a:pt x="43" y="0"/>
                    </a:moveTo>
                    <a:cubicBezTo>
                      <a:pt x="43" y="0"/>
                      <a:pt x="0" y="47"/>
                      <a:pt x="43" y="88"/>
                    </a:cubicBezTo>
                    <a:cubicBezTo>
                      <a:pt x="418" y="88"/>
                      <a:pt x="418" y="88"/>
                      <a:pt x="418" y="88"/>
                    </a:cubicBezTo>
                    <a:cubicBezTo>
                      <a:pt x="418" y="88"/>
                      <a:pt x="454" y="45"/>
                      <a:pt x="412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989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Rectangle 92"/>
              <p:cNvSpPr>
                <a:spLocks noChangeArrowheads="1"/>
              </p:cNvSpPr>
              <p:nvPr/>
            </p:nvSpPr>
            <p:spPr bwMode="auto">
              <a:xfrm>
                <a:off x="2362200" y="3032125"/>
                <a:ext cx="1030288" cy="212725"/>
              </a:xfrm>
              <a:prstGeom prst="rect">
                <a:avLst/>
              </a:pr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93"/>
              <p:cNvSpPr>
                <a:spLocks/>
              </p:cNvSpPr>
              <p:nvPr/>
            </p:nvSpPr>
            <p:spPr bwMode="auto">
              <a:xfrm>
                <a:off x="2362200" y="3182937"/>
                <a:ext cx="1041400" cy="201613"/>
              </a:xfrm>
              <a:custGeom>
                <a:avLst/>
                <a:gdLst>
                  <a:gd name="T0" fmla="*/ 43 w 454"/>
                  <a:gd name="T1" fmla="*/ 0 h 88"/>
                  <a:gd name="T2" fmla="*/ 43 w 454"/>
                  <a:gd name="T3" fmla="*/ 88 h 88"/>
                  <a:gd name="T4" fmla="*/ 418 w 454"/>
                  <a:gd name="T5" fmla="*/ 88 h 88"/>
                  <a:gd name="T6" fmla="*/ 412 w 454"/>
                  <a:gd name="T7" fmla="*/ 0 h 88"/>
                  <a:gd name="T8" fmla="*/ 43 w 454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4" h="88">
                    <a:moveTo>
                      <a:pt x="43" y="0"/>
                    </a:moveTo>
                    <a:cubicBezTo>
                      <a:pt x="43" y="0"/>
                      <a:pt x="0" y="47"/>
                      <a:pt x="43" y="88"/>
                    </a:cubicBezTo>
                    <a:cubicBezTo>
                      <a:pt x="418" y="88"/>
                      <a:pt x="418" y="88"/>
                      <a:pt x="418" y="88"/>
                    </a:cubicBezTo>
                    <a:cubicBezTo>
                      <a:pt x="418" y="88"/>
                      <a:pt x="454" y="45"/>
                      <a:pt x="412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Rectangle 94"/>
              <p:cNvSpPr>
                <a:spLocks noChangeArrowheads="1"/>
              </p:cNvSpPr>
              <p:nvPr/>
            </p:nvSpPr>
            <p:spPr bwMode="auto">
              <a:xfrm>
                <a:off x="2708275" y="3384550"/>
                <a:ext cx="366713" cy="23813"/>
              </a:xfrm>
              <a:prstGeom prst="rect">
                <a:avLst/>
              </a:prstGeom>
              <a:solidFill>
                <a:srgbClr val="AAAD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95"/>
              <p:cNvSpPr>
                <a:spLocks/>
              </p:cNvSpPr>
              <p:nvPr/>
            </p:nvSpPr>
            <p:spPr bwMode="auto">
              <a:xfrm>
                <a:off x="2701925" y="3408362"/>
                <a:ext cx="401638" cy="277813"/>
              </a:xfrm>
              <a:custGeom>
                <a:avLst/>
                <a:gdLst>
                  <a:gd name="T0" fmla="*/ 0 w 253"/>
                  <a:gd name="T1" fmla="*/ 0 h 175"/>
                  <a:gd name="T2" fmla="*/ 26 w 253"/>
                  <a:gd name="T3" fmla="*/ 175 h 175"/>
                  <a:gd name="T4" fmla="*/ 253 w 253"/>
                  <a:gd name="T5" fmla="*/ 175 h 175"/>
                  <a:gd name="T6" fmla="*/ 231 w 253"/>
                  <a:gd name="T7" fmla="*/ 0 h 175"/>
                  <a:gd name="T8" fmla="*/ 0 w 253"/>
                  <a:gd name="T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175">
                    <a:moveTo>
                      <a:pt x="0" y="0"/>
                    </a:moveTo>
                    <a:lnTo>
                      <a:pt x="26" y="175"/>
                    </a:lnTo>
                    <a:lnTo>
                      <a:pt x="253" y="175"/>
                    </a:lnTo>
                    <a:lnTo>
                      <a:pt x="23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E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8" name="椭圆 187"/>
            <p:cNvSpPr/>
            <p:nvPr/>
          </p:nvSpPr>
          <p:spPr>
            <a:xfrm>
              <a:off x="12957424" y="2108200"/>
              <a:ext cx="1016000" cy="1016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6228671" y="857198"/>
            <a:ext cx="4460139" cy="4579960"/>
            <a:chOff x="1700213" y="-2933701"/>
            <a:chExt cx="6618288" cy="6796089"/>
          </a:xfrm>
        </p:grpSpPr>
        <p:sp>
          <p:nvSpPr>
            <p:cNvPr id="41" name="Oval 32"/>
            <p:cNvSpPr>
              <a:spLocks noChangeArrowheads="1"/>
            </p:cNvSpPr>
            <p:nvPr/>
          </p:nvSpPr>
          <p:spPr bwMode="auto">
            <a:xfrm>
              <a:off x="1700213" y="-1257300"/>
              <a:ext cx="1343025" cy="2114550"/>
            </a:xfrm>
            <a:prstGeom prst="ellipse">
              <a:avLst/>
            </a:prstGeom>
            <a:solidFill>
              <a:srgbClr val="EBC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33"/>
            <p:cNvSpPr>
              <a:spLocks noChangeArrowheads="1"/>
            </p:cNvSpPr>
            <p:nvPr/>
          </p:nvSpPr>
          <p:spPr bwMode="auto">
            <a:xfrm>
              <a:off x="1746250" y="-1185863"/>
              <a:ext cx="1250950" cy="1968500"/>
            </a:xfrm>
            <a:prstGeom prst="ellipse">
              <a:avLst/>
            </a:prstGeom>
            <a:solidFill>
              <a:srgbClr val="F9E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4"/>
            <p:cNvSpPr>
              <a:spLocks/>
            </p:cNvSpPr>
            <p:nvPr/>
          </p:nvSpPr>
          <p:spPr bwMode="auto">
            <a:xfrm>
              <a:off x="1920875" y="-1289050"/>
              <a:ext cx="1265238" cy="2235200"/>
            </a:xfrm>
            <a:custGeom>
              <a:avLst/>
              <a:gdLst>
                <a:gd name="T0" fmla="*/ 0 w 551"/>
                <a:gd name="T1" fmla="*/ 182 h 974"/>
                <a:gd name="T2" fmla="*/ 370 w 551"/>
                <a:gd name="T3" fmla="*/ 799 h 974"/>
                <a:gd name="T4" fmla="*/ 231 w 551"/>
                <a:gd name="T5" fmla="*/ 45 h 974"/>
                <a:gd name="T6" fmla="*/ 0 w 551"/>
                <a:gd name="T7" fmla="*/ 182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1" h="974">
                  <a:moveTo>
                    <a:pt x="0" y="182"/>
                  </a:moveTo>
                  <a:cubicBezTo>
                    <a:pt x="0" y="182"/>
                    <a:pt x="48" y="974"/>
                    <a:pt x="370" y="799"/>
                  </a:cubicBezTo>
                  <a:cubicBezTo>
                    <a:pt x="494" y="732"/>
                    <a:pt x="551" y="127"/>
                    <a:pt x="231" y="45"/>
                  </a:cubicBezTo>
                  <a:cubicBezTo>
                    <a:pt x="54" y="0"/>
                    <a:pt x="0" y="182"/>
                    <a:pt x="0" y="182"/>
                  </a:cubicBezTo>
                  <a:close/>
                </a:path>
              </a:pathLst>
            </a:custGeom>
            <a:solidFill>
              <a:srgbClr val="F1C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5"/>
            <p:cNvSpPr>
              <a:spLocks/>
            </p:cNvSpPr>
            <p:nvPr/>
          </p:nvSpPr>
          <p:spPr bwMode="auto">
            <a:xfrm>
              <a:off x="3575050" y="1724025"/>
              <a:ext cx="1771650" cy="2138363"/>
            </a:xfrm>
            <a:custGeom>
              <a:avLst/>
              <a:gdLst>
                <a:gd name="T0" fmla="*/ 101 w 772"/>
                <a:gd name="T1" fmla="*/ 16 h 932"/>
                <a:gd name="T2" fmla="*/ 772 w 772"/>
                <a:gd name="T3" fmla="*/ 0 h 932"/>
                <a:gd name="T4" fmla="*/ 653 w 772"/>
                <a:gd name="T5" fmla="*/ 865 h 932"/>
                <a:gd name="T6" fmla="*/ 643 w 772"/>
                <a:gd name="T7" fmla="*/ 865 h 932"/>
                <a:gd name="T8" fmla="*/ 15 w 772"/>
                <a:gd name="T9" fmla="*/ 895 h 932"/>
                <a:gd name="T10" fmla="*/ 15 w 772"/>
                <a:gd name="T11" fmla="*/ 852 h 932"/>
                <a:gd name="T12" fmla="*/ 101 w 772"/>
                <a:gd name="T13" fmla="*/ 16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2" h="932">
                  <a:moveTo>
                    <a:pt x="101" y="16"/>
                  </a:moveTo>
                  <a:cubicBezTo>
                    <a:pt x="772" y="0"/>
                    <a:pt x="772" y="0"/>
                    <a:pt x="772" y="0"/>
                  </a:cubicBezTo>
                  <a:cubicBezTo>
                    <a:pt x="772" y="0"/>
                    <a:pt x="648" y="798"/>
                    <a:pt x="653" y="865"/>
                  </a:cubicBezTo>
                  <a:cubicBezTo>
                    <a:pt x="659" y="932"/>
                    <a:pt x="632" y="865"/>
                    <a:pt x="643" y="865"/>
                  </a:cubicBezTo>
                  <a:cubicBezTo>
                    <a:pt x="653" y="865"/>
                    <a:pt x="15" y="895"/>
                    <a:pt x="15" y="895"/>
                  </a:cubicBezTo>
                  <a:cubicBezTo>
                    <a:pt x="15" y="852"/>
                    <a:pt x="15" y="852"/>
                    <a:pt x="15" y="852"/>
                  </a:cubicBezTo>
                  <a:cubicBezTo>
                    <a:pt x="15" y="852"/>
                    <a:pt x="0" y="448"/>
                    <a:pt x="101" y="16"/>
                  </a:cubicBezTo>
                  <a:close/>
                </a:path>
              </a:pathLst>
            </a:custGeom>
            <a:solidFill>
              <a:srgbClr val="989E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6"/>
            <p:cNvSpPr>
              <a:spLocks/>
            </p:cNvSpPr>
            <p:nvPr/>
          </p:nvSpPr>
          <p:spPr bwMode="auto">
            <a:xfrm>
              <a:off x="3759200" y="1724025"/>
              <a:ext cx="1482725" cy="261938"/>
            </a:xfrm>
            <a:custGeom>
              <a:avLst/>
              <a:gdLst>
                <a:gd name="T0" fmla="*/ 0 w 934"/>
                <a:gd name="T1" fmla="*/ 165 h 165"/>
                <a:gd name="T2" fmla="*/ 903 w 934"/>
                <a:gd name="T3" fmla="*/ 165 h 165"/>
                <a:gd name="T4" fmla="*/ 934 w 934"/>
                <a:gd name="T5" fmla="*/ 0 h 165"/>
                <a:gd name="T6" fmla="*/ 30 w 934"/>
                <a:gd name="T7" fmla="*/ 23 h 165"/>
                <a:gd name="T8" fmla="*/ 0 w 934"/>
                <a:gd name="T9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4" h="165">
                  <a:moveTo>
                    <a:pt x="0" y="165"/>
                  </a:moveTo>
                  <a:lnTo>
                    <a:pt x="903" y="165"/>
                  </a:lnTo>
                  <a:lnTo>
                    <a:pt x="934" y="0"/>
                  </a:lnTo>
                  <a:lnTo>
                    <a:pt x="30" y="23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A4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7"/>
            <p:cNvSpPr>
              <a:spLocks/>
            </p:cNvSpPr>
            <p:nvPr/>
          </p:nvSpPr>
          <p:spPr bwMode="auto">
            <a:xfrm>
              <a:off x="4084638" y="1779587"/>
              <a:ext cx="1247775" cy="1903413"/>
            </a:xfrm>
            <a:custGeom>
              <a:avLst/>
              <a:gdLst>
                <a:gd name="T0" fmla="*/ 500 w 544"/>
                <a:gd name="T1" fmla="*/ 0 h 830"/>
                <a:gd name="T2" fmla="*/ 0 w 544"/>
                <a:gd name="T3" fmla="*/ 830 h 830"/>
                <a:gd name="T4" fmla="*/ 431 w 544"/>
                <a:gd name="T5" fmla="*/ 830 h 830"/>
                <a:gd name="T6" fmla="*/ 544 w 544"/>
                <a:gd name="T7" fmla="*/ 16 h 830"/>
                <a:gd name="T8" fmla="*/ 500 w 544"/>
                <a:gd name="T9" fmla="*/ 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4" h="830">
                  <a:moveTo>
                    <a:pt x="500" y="0"/>
                  </a:moveTo>
                  <a:cubicBezTo>
                    <a:pt x="500" y="0"/>
                    <a:pt x="27" y="142"/>
                    <a:pt x="0" y="830"/>
                  </a:cubicBezTo>
                  <a:cubicBezTo>
                    <a:pt x="431" y="830"/>
                    <a:pt x="431" y="830"/>
                    <a:pt x="431" y="830"/>
                  </a:cubicBezTo>
                  <a:cubicBezTo>
                    <a:pt x="544" y="16"/>
                    <a:pt x="544" y="16"/>
                    <a:pt x="544" y="16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909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38"/>
            <p:cNvSpPr>
              <a:spLocks noChangeArrowheads="1"/>
            </p:cNvSpPr>
            <p:nvPr/>
          </p:nvSpPr>
          <p:spPr bwMode="auto">
            <a:xfrm>
              <a:off x="3867150" y="1985962"/>
              <a:ext cx="1027113" cy="20638"/>
            </a:xfrm>
            <a:prstGeom prst="rect">
              <a:avLst/>
            </a:prstGeom>
            <a:solidFill>
              <a:srgbClr val="909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9"/>
            <p:cNvSpPr>
              <a:spLocks/>
            </p:cNvSpPr>
            <p:nvPr/>
          </p:nvSpPr>
          <p:spPr bwMode="auto">
            <a:xfrm>
              <a:off x="5072063" y="2625725"/>
              <a:ext cx="338138" cy="1057275"/>
            </a:xfrm>
            <a:custGeom>
              <a:avLst/>
              <a:gdLst>
                <a:gd name="T0" fmla="*/ 43 w 148"/>
                <a:gd name="T1" fmla="*/ 461 h 461"/>
                <a:gd name="T2" fmla="*/ 112 w 148"/>
                <a:gd name="T3" fmla="*/ 28 h 461"/>
                <a:gd name="T4" fmla="*/ 51 w 148"/>
                <a:gd name="T5" fmla="*/ 45 h 461"/>
                <a:gd name="T6" fmla="*/ 0 w 148"/>
                <a:gd name="T7" fmla="*/ 461 h 461"/>
                <a:gd name="T8" fmla="*/ 43 w 148"/>
                <a:gd name="T9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461">
                  <a:moveTo>
                    <a:pt x="43" y="461"/>
                  </a:moveTo>
                  <a:cubicBezTo>
                    <a:pt x="43" y="461"/>
                    <a:pt x="76" y="57"/>
                    <a:pt x="112" y="28"/>
                  </a:cubicBezTo>
                  <a:cubicBezTo>
                    <a:pt x="148" y="0"/>
                    <a:pt x="51" y="45"/>
                    <a:pt x="51" y="45"/>
                  </a:cubicBezTo>
                  <a:cubicBezTo>
                    <a:pt x="0" y="461"/>
                    <a:pt x="0" y="461"/>
                    <a:pt x="0" y="461"/>
                  </a:cubicBezTo>
                  <a:lnTo>
                    <a:pt x="43" y="461"/>
                  </a:lnTo>
                  <a:close/>
                </a:path>
              </a:pathLst>
            </a:custGeom>
            <a:solidFill>
              <a:srgbClr val="7F8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0"/>
            <p:cNvSpPr>
              <a:spLocks/>
            </p:cNvSpPr>
            <p:nvPr/>
          </p:nvSpPr>
          <p:spPr bwMode="auto">
            <a:xfrm>
              <a:off x="3954463" y="1914525"/>
              <a:ext cx="4364038" cy="1757363"/>
            </a:xfrm>
            <a:custGeom>
              <a:avLst/>
              <a:gdLst>
                <a:gd name="T0" fmla="*/ 1127 w 1902"/>
                <a:gd name="T1" fmla="*/ 0 h 766"/>
                <a:gd name="T2" fmla="*/ 1138 w 1902"/>
                <a:gd name="T3" fmla="*/ 37 h 766"/>
                <a:gd name="T4" fmla="*/ 1677 w 1902"/>
                <a:gd name="T5" fmla="*/ 29 h 766"/>
                <a:gd name="T6" fmla="*/ 1902 w 1902"/>
                <a:gd name="T7" fmla="*/ 694 h 766"/>
                <a:gd name="T8" fmla="*/ 1712 w 1902"/>
                <a:gd name="T9" fmla="*/ 726 h 766"/>
                <a:gd name="T10" fmla="*/ 1554 w 1902"/>
                <a:gd name="T11" fmla="*/ 264 h 766"/>
                <a:gd name="T12" fmla="*/ 1066 w 1902"/>
                <a:gd name="T13" fmla="*/ 282 h 766"/>
                <a:gd name="T14" fmla="*/ 420 w 1902"/>
                <a:gd name="T15" fmla="*/ 396 h 766"/>
                <a:gd name="T16" fmla="*/ 234 w 1902"/>
                <a:gd name="T17" fmla="*/ 444 h 766"/>
                <a:gd name="T18" fmla="*/ 178 w 1902"/>
                <a:gd name="T19" fmla="*/ 766 h 766"/>
                <a:gd name="T20" fmla="*/ 0 w 1902"/>
                <a:gd name="T21" fmla="*/ 766 h 766"/>
                <a:gd name="T22" fmla="*/ 58 w 1902"/>
                <a:gd name="T23" fmla="*/ 278 h 766"/>
                <a:gd name="T24" fmla="*/ 546 w 1902"/>
                <a:gd name="T25" fmla="*/ 154 h 766"/>
                <a:gd name="T26" fmla="*/ 571 w 1902"/>
                <a:gd name="T27" fmla="*/ 113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2" h="766">
                  <a:moveTo>
                    <a:pt x="1127" y="0"/>
                  </a:moveTo>
                  <a:cubicBezTo>
                    <a:pt x="1138" y="37"/>
                    <a:pt x="1138" y="37"/>
                    <a:pt x="1138" y="37"/>
                  </a:cubicBezTo>
                  <a:cubicBezTo>
                    <a:pt x="1677" y="29"/>
                    <a:pt x="1677" y="29"/>
                    <a:pt x="1677" y="29"/>
                  </a:cubicBezTo>
                  <a:cubicBezTo>
                    <a:pt x="1902" y="694"/>
                    <a:pt x="1902" y="694"/>
                    <a:pt x="1902" y="694"/>
                  </a:cubicBezTo>
                  <a:cubicBezTo>
                    <a:pt x="1712" y="726"/>
                    <a:pt x="1712" y="726"/>
                    <a:pt x="1712" y="726"/>
                  </a:cubicBezTo>
                  <a:cubicBezTo>
                    <a:pt x="1554" y="264"/>
                    <a:pt x="1554" y="264"/>
                    <a:pt x="1554" y="264"/>
                  </a:cubicBezTo>
                  <a:cubicBezTo>
                    <a:pt x="1554" y="264"/>
                    <a:pt x="1208" y="266"/>
                    <a:pt x="1066" y="282"/>
                  </a:cubicBezTo>
                  <a:cubicBezTo>
                    <a:pt x="924" y="298"/>
                    <a:pt x="554" y="338"/>
                    <a:pt x="420" y="396"/>
                  </a:cubicBezTo>
                  <a:cubicBezTo>
                    <a:pt x="234" y="444"/>
                    <a:pt x="234" y="444"/>
                    <a:pt x="234" y="444"/>
                  </a:cubicBezTo>
                  <a:cubicBezTo>
                    <a:pt x="178" y="766"/>
                    <a:pt x="178" y="766"/>
                    <a:pt x="178" y="766"/>
                  </a:cubicBezTo>
                  <a:cubicBezTo>
                    <a:pt x="0" y="766"/>
                    <a:pt x="0" y="766"/>
                    <a:pt x="0" y="766"/>
                  </a:cubicBezTo>
                  <a:cubicBezTo>
                    <a:pt x="58" y="278"/>
                    <a:pt x="58" y="278"/>
                    <a:pt x="58" y="278"/>
                  </a:cubicBezTo>
                  <a:cubicBezTo>
                    <a:pt x="546" y="154"/>
                    <a:pt x="546" y="154"/>
                    <a:pt x="546" y="154"/>
                  </a:cubicBezTo>
                  <a:cubicBezTo>
                    <a:pt x="571" y="113"/>
                    <a:pt x="571" y="113"/>
                    <a:pt x="571" y="113"/>
                  </a:cubicBezTo>
                </a:path>
              </a:pathLst>
            </a:custGeom>
            <a:solidFill>
              <a:srgbClr val="5FA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1"/>
            <p:cNvSpPr>
              <a:spLocks/>
            </p:cNvSpPr>
            <p:nvPr/>
          </p:nvSpPr>
          <p:spPr bwMode="auto">
            <a:xfrm>
              <a:off x="2527300" y="-322263"/>
              <a:ext cx="530225" cy="515938"/>
            </a:xfrm>
            <a:custGeom>
              <a:avLst/>
              <a:gdLst>
                <a:gd name="T0" fmla="*/ 0 w 231"/>
                <a:gd name="T1" fmla="*/ 146 h 225"/>
                <a:gd name="T2" fmla="*/ 171 w 231"/>
                <a:gd name="T3" fmla="*/ 225 h 225"/>
                <a:gd name="T4" fmla="*/ 179 w 231"/>
                <a:gd name="T5" fmla="*/ 0 h 225"/>
                <a:gd name="T6" fmla="*/ 16 w 231"/>
                <a:gd name="T7" fmla="*/ 13 h 225"/>
                <a:gd name="T8" fmla="*/ 5 w 231"/>
                <a:gd name="T9" fmla="*/ 13 h 225"/>
                <a:gd name="T10" fmla="*/ 0 w 231"/>
                <a:gd name="T11" fmla="*/ 14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225">
                  <a:moveTo>
                    <a:pt x="0" y="146"/>
                  </a:moveTo>
                  <a:cubicBezTo>
                    <a:pt x="171" y="225"/>
                    <a:pt x="171" y="225"/>
                    <a:pt x="171" y="225"/>
                  </a:cubicBezTo>
                  <a:cubicBezTo>
                    <a:pt x="231" y="161"/>
                    <a:pt x="179" y="0"/>
                    <a:pt x="179" y="0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5" y="13"/>
                    <a:pt x="5" y="13"/>
                    <a:pt x="5" y="13"/>
                  </a:cubicBezTo>
                  <a:lnTo>
                    <a:pt x="0" y="146"/>
                  </a:lnTo>
                  <a:close/>
                </a:path>
              </a:pathLst>
            </a:custGeom>
            <a:solidFill>
              <a:srgbClr val="F6D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2"/>
            <p:cNvSpPr>
              <a:spLocks/>
            </p:cNvSpPr>
            <p:nvPr/>
          </p:nvSpPr>
          <p:spPr bwMode="auto">
            <a:xfrm>
              <a:off x="2671763" y="-331788"/>
              <a:ext cx="447675" cy="525463"/>
            </a:xfrm>
            <a:custGeom>
              <a:avLst/>
              <a:gdLst>
                <a:gd name="T0" fmla="*/ 0 w 195"/>
                <a:gd name="T1" fmla="*/ 13 h 229"/>
                <a:gd name="T2" fmla="*/ 71 w 195"/>
                <a:gd name="T3" fmla="*/ 212 h 229"/>
                <a:gd name="T4" fmla="*/ 108 w 195"/>
                <a:gd name="T5" fmla="*/ 229 h 229"/>
                <a:gd name="T6" fmla="*/ 102 w 195"/>
                <a:gd name="T7" fmla="*/ 4 h 229"/>
                <a:gd name="T8" fmla="*/ 0 w 195"/>
                <a:gd name="T9" fmla="*/ 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229">
                  <a:moveTo>
                    <a:pt x="0" y="13"/>
                  </a:moveTo>
                  <a:cubicBezTo>
                    <a:pt x="0" y="13"/>
                    <a:pt x="97" y="62"/>
                    <a:pt x="71" y="212"/>
                  </a:cubicBezTo>
                  <a:cubicBezTo>
                    <a:pt x="108" y="229"/>
                    <a:pt x="108" y="229"/>
                    <a:pt x="108" y="229"/>
                  </a:cubicBezTo>
                  <a:cubicBezTo>
                    <a:pt x="108" y="229"/>
                    <a:pt x="195" y="0"/>
                    <a:pt x="102" y="4"/>
                  </a:cubicBezTo>
                  <a:cubicBezTo>
                    <a:pt x="37" y="7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ECC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3"/>
            <p:cNvSpPr>
              <a:spLocks/>
            </p:cNvSpPr>
            <p:nvPr/>
          </p:nvSpPr>
          <p:spPr bwMode="auto">
            <a:xfrm>
              <a:off x="3070225" y="538162"/>
              <a:ext cx="214313" cy="442913"/>
            </a:xfrm>
            <a:custGeom>
              <a:avLst/>
              <a:gdLst>
                <a:gd name="T0" fmla="*/ 54 w 93"/>
                <a:gd name="T1" fmla="*/ 184 h 193"/>
                <a:gd name="T2" fmla="*/ 90 w 93"/>
                <a:gd name="T3" fmla="*/ 174 h 193"/>
                <a:gd name="T4" fmla="*/ 51 w 93"/>
                <a:gd name="T5" fmla="*/ 21 h 193"/>
                <a:gd name="T6" fmla="*/ 13 w 93"/>
                <a:gd name="T7" fmla="*/ 1 h 193"/>
                <a:gd name="T8" fmla="*/ 0 w 93"/>
                <a:gd name="T9" fmla="*/ 71 h 193"/>
                <a:gd name="T10" fmla="*/ 27 w 93"/>
                <a:gd name="T11" fmla="*/ 103 h 193"/>
                <a:gd name="T12" fmla="*/ 54 w 93"/>
                <a:gd name="T13" fmla="*/ 18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93">
                  <a:moveTo>
                    <a:pt x="54" y="184"/>
                  </a:moveTo>
                  <a:cubicBezTo>
                    <a:pt x="58" y="193"/>
                    <a:pt x="88" y="189"/>
                    <a:pt x="90" y="174"/>
                  </a:cubicBezTo>
                  <a:cubicBezTo>
                    <a:pt x="93" y="157"/>
                    <a:pt x="54" y="22"/>
                    <a:pt x="51" y="21"/>
                  </a:cubicBezTo>
                  <a:cubicBezTo>
                    <a:pt x="49" y="19"/>
                    <a:pt x="13" y="0"/>
                    <a:pt x="13" y="1"/>
                  </a:cubicBezTo>
                  <a:cubicBezTo>
                    <a:pt x="13" y="2"/>
                    <a:pt x="0" y="70"/>
                    <a:pt x="0" y="71"/>
                  </a:cubicBezTo>
                  <a:cubicBezTo>
                    <a:pt x="1" y="73"/>
                    <a:pt x="26" y="102"/>
                    <a:pt x="27" y="103"/>
                  </a:cubicBezTo>
                  <a:cubicBezTo>
                    <a:pt x="28" y="103"/>
                    <a:pt x="44" y="162"/>
                    <a:pt x="54" y="184"/>
                  </a:cubicBezTo>
                  <a:close/>
                </a:path>
              </a:pathLst>
            </a:custGeom>
            <a:solidFill>
              <a:srgbClr val="DE9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4"/>
            <p:cNvSpPr>
              <a:spLocks/>
            </p:cNvSpPr>
            <p:nvPr/>
          </p:nvSpPr>
          <p:spPr bwMode="auto">
            <a:xfrm>
              <a:off x="3116263" y="334962"/>
              <a:ext cx="396875" cy="609600"/>
            </a:xfrm>
            <a:custGeom>
              <a:avLst/>
              <a:gdLst>
                <a:gd name="T0" fmla="*/ 70 w 173"/>
                <a:gd name="T1" fmla="*/ 264 h 265"/>
                <a:gd name="T2" fmla="*/ 164 w 173"/>
                <a:gd name="T3" fmla="*/ 223 h 265"/>
                <a:gd name="T4" fmla="*/ 86 w 173"/>
                <a:gd name="T5" fmla="*/ 50 h 265"/>
                <a:gd name="T6" fmla="*/ 70 w 173"/>
                <a:gd name="T7" fmla="*/ 12 h 265"/>
                <a:gd name="T8" fmla="*/ 51 w 173"/>
                <a:gd name="T9" fmla="*/ 0 h 265"/>
                <a:gd name="T10" fmla="*/ 0 w 173"/>
                <a:gd name="T11" fmla="*/ 20 h 265"/>
                <a:gd name="T12" fmla="*/ 70 w 173"/>
                <a:gd name="T13" fmla="*/ 26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265">
                  <a:moveTo>
                    <a:pt x="70" y="264"/>
                  </a:moveTo>
                  <a:cubicBezTo>
                    <a:pt x="70" y="264"/>
                    <a:pt x="155" y="265"/>
                    <a:pt x="164" y="223"/>
                  </a:cubicBezTo>
                  <a:cubicBezTo>
                    <a:pt x="173" y="181"/>
                    <a:pt x="86" y="50"/>
                    <a:pt x="86" y="50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70" y="264"/>
                  </a:lnTo>
                  <a:close/>
                </a:path>
              </a:pathLst>
            </a:custGeom>
            <a:solidFill>
              <a:srgbClr val="F6B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5"/>
            <p:cNvSpPr>
              <a:spLocks/>
            </p:cNvSpPr>
            <p:nvPr/>
          </p:nvSpPr>
          <p:spPr bwMode="auto">
            <a:xfrm>
              <a:off x="3044825" y="312737"/>
              <a:ext cx="1266825" cy="1349375"/>
            </a:xfrm>
            <a:custGeom>
              <a:avLst/>
              <a:gdLst>
                <a:gd name="T0" fmla="*/ 454 w 552"/>
                <a:gd name="T1" fmla="*/ 269 h 588"/>
                <a:gd name="T2" fmla="*/ 361 w 552"/>
                <a:gd name="T3" fmla="*/ 366 h 588"/>
                <a:gd name="T4" fmla="*/ 196 w 552"/>
                <a:gd name="T5" fmla="*/ 164 h 588"/>
                <a:gd name="T6" fmla="*/ 77 w 552"/>
                <a:gd name="T7" fmla="*/ 4 h 588"/>
                <a:gd name="T8" fmla="*/ 0 w 552"/>
                <a:gd name="T9" fmla="*/ 54 h 588"/>
                <a:gd name="T10" fmla="*/ 94 w 552"/>
                <a:gd name="T11" fmla="*/ 76 h 588"/>
                <a:gd name="T12" fmla="*/ 161 w 552"/>
                <a:gd name="T13" fmla="*/ 191 h 588"/>
                <a:gd name="T14" fmla="*/ 172 w 552"/>
                <a:gd name="T15" fmla="*/ 231 h 588"/>
                <a:gd name="T16" fmla="*/ 139 w 552"/>
                <a:gd name="T17" fmla="*/ 271 h 588"/>
                <a:gd name="T18" fmla="*/ 289 w 552"/>
                <a:gd name="T19" fmla="*/ 488 h 588"/>
                <a:gd name="T20" fmla="*/ 417 w 552"/>
                <a:gd name="T21" fmla="*/ 519 h 588"/>
                <a:gd name="T22" fmla="*/ 552 w 552"/>
                <a:gd name="T23" fmla="*/ 419 h 588"/>
                <a:gd name="T24" fmla="*/ 454 w 552"/>
                <a:gd name="T25" fmla="*/ 265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2" h="588">
                  <a:moveTo>
                    <a:pt x="454" y="269"/>
                  </a:moveTo>
                  <a:cubicBezTo>
                    <a:pt x="361" y="366"/>
                    <a:pt x="361" y="366"/>
                    <a:pt x="361" y="366"/>
                  </a:cubicBezTo>
                  <a:cubicBezTo>
                    <a:pt x="196" y="164"/>
                    <a:pt x="196" y="164"/>
                    <a:pt x="196" y="164"/>
                  </a:cubicBezTo>
                  <a:cubicBezTo>
                    <a:pt x="196" y="164"/>
                    <a:pt x="208" y="0"/>
                    <a:pt x="77" y="4"/>
                  </a:cubicBezTo>
                  <a:cubicBezTo>
                    <a:pt x="77" y="4"/>
                    <a:pt x="0" y="28"/>
                    <a:pt x="0" y="54"/>
                  </a:cubicBezTo>
                  <a:cubicBezTo>
                    <a:pt x="0" y="81"/>
                    <a:pt x="53" y="89"/>
                    <a:pt x="94" y="76"/>
                  </a:cubicBezTo>
                  <a:cubicBezTo>
                    <a:pt x="94" y="76"/>
                    <a:pt x="118" y="185"/>
                    <a:pt x="161" y="191"/>
                  </a:cubicBezTo>
                  <a:cubicBezTo>
                    <a:pt x="161" y="191"/>
                    <a:pt x="167" y="221"/>
                    <a:pt x="172" y="231"/>
                  </a:cubicBezTo>
                  <a:cubicBezTo>
                    <a:pt x="183" y="257"/>
                    <a:pt x="139" y="271"/>
                    <a:pt x="139" y="271"/>
                  </a:cubicBezTo>
                  <a:cubicBezTo>
                    <a:pt x="289" y="488"/>
                    <a:pt x="289" y="488"/>
                    <a:pt x="289" y="488"/>
                  </a:cubicBezTo>
                  <a:cubicBezTo>
                    <a:pt x="289" y="488"/>
                    <a:pt x="339" y="588"/>
                    <a:pt x="417" y="519"/>
                  </a:cubicBezTo>
                  <a:cubicBezTo>
                    <a:pt x="552" y="419"/>
                    <a:pt x="552" y="419"/>
                    <a:pt x="552" y="419"/>
                  </a:cubicBezTo>
                  <a:cubicBezTo>
                    <a:pt x="454" y="265"/>
                    <a:pt x="454" y="265"/>
                    <a:pt x="454" y="265"/>
                  </a:cubicBezTo>
                </a:path>
              </a:pathLst>
            </a:custGeom>
            <a:solidFill>
              <a:srgbClr val="F6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6"/>
            <p:cNvSpPr>
              <a:spLocks/>
            </p:cNvSpPr>
            <p:nvPr/>
          </p:nvSpPr>
          <p:spPr bwMode="auto">
            <a:xfrm>
              <a:off x="4087813" y="-577850"/>
              <a:ext cx="2393950" cy="2682875"/>
            </a:xfrm>
            <a:custGeom>
              <a:avLst/>
              <a:gdLst>
                <a:gd name="T0" fmla="*/ 974 w 1044"/>
                <a:gd name="T1" fmla="*/ 178 h 1169"/>
                <a:gd name="T2" fmla="*/ 842 w 1044"/>
                <a:gd name="T3" fmla="*/ 0 h 1169"/>
                <a:gd name="T4" fmla="*/ 740 w 1044"/>
                <a:gd name="T5" fmla="*/ 105 h 1169"/>
                <a:gd name="T6" fmla="*/ 202 w 1044"/>
                <a:gd name="T7" fmla="*/ 411 h 1169"/>
                <a:gd name="T8" fmla="*/ 202 w 1044"/>
                <a:gd name="T9" fmla="*/ 461 h 1169"/>
                <a:gd name="T10" fmla="*/ 0 w 1044"/>
                <a:gd name="T11" fmla="*/ 653 h 1169"/>
                <a:gd name="T12" fmla="*/ 111 w 1044"/>
                <a:gd name="T13" fmla="*/ 828 h 1169"/>
                <a:gd name="T14" fmla="*/ 233 w 1044"/>
                <a:gd name="T15" fmla="*/ 757 h 1169"/>
                <a:gd name="T16" fmla="*/ 381 w 1044"/>
                <a:gd name="T17" fmla="*/ 1169 h 1169"/>
                <a:gd name="T18" fmla="*/ 1044 w 1044"/>
                <a:gd name="T19" fmla="*/ 1017 h 1169"/>
                <a:gd name="T20" fmla="*/ 849 w 1044"/>
                <a:gd name="T21" fmla="*/ 386 h 1169"/>
                <a:gd name="T22" fmla="*/ 974 w 1044"/>
                <a:gd name="T23" fmla="*/ 178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4" h="1169">
                  <a:moveTo>
                    <a:pt x="974" y="178"/>
                  </a:moveTo>
                  <a:cubicBezTo>
                    <a:pt x="842" y="0"/>
                    <a:pt x="842" y="0"/>
                    <a:pt x="842" y="0"/>
                  </a:cubicBezTo>
                  <a:cubicBezTo>
                    <a:pt x="740" y="105"/>
                    <a:pt x="740" y="105"/>
                    <a:pt x="740" y="105"/>
                  </a:cubicBezTo>
                  <a:cubicBezTo>
                    <a:pt x="740" y="105"/>
                    <a:pt x="503" y="434"/>
                    <a:pt x="202" y="411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0" y="653"/>
                    <a:pt x="0" y="653"/>
                    <a:pt x="0" y="653"/>
                  </a:cubicBezTo>
                  <a:cubicBezTo>
                    <a:pt x="111" y="828"/>
                    <a:pt x="111" y="828"/>
                    <a:pt x="111" y="828"/>
                  </a:cubicBezTo>
                  <a:cubicBezTo>
                    <a:pt x="233" y="757"/>
                    <a:pt x="233" y="757"/>
                    <a:pt x="233" y="757"/>
                  </a:cubicBezTo>
                  <a:cubicBezTo>
                    <a:pt x="381" y="1169"/>
                    <a:pt x="381" y="1169"/>
                    <a:pt x="381" y="1169"/>
                  </a:cubicBezTo>
                  <a:cubicBezTo>
                    <a:pt x="1044" y="1017"/>
                    <a:pt x="1044" y="1017"/>
                    <a:pt x="1044" y="1017"/>
                  </a:cubicBezTo>
                  <a:cubicBezTo>
                    <a:pt x="849" y="386"/>
                    <a:pt x="849" y="386"/>
                    <a:pt x="849" y="386"/>
                  </a:cubicBezTo>
                  <a:lnTo>
                    <a:pt x="974" y="178"/>
                  </a:lnTo>
                  <a:close/>
                </a:path>
              </a:pathLst>
            </a:custGeom>
            <a:solidFill>
              <a:srgbClr val="EA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7"/>
            <p:cNvSpPr>
              <a:spLocks/>
            </p:cNvSpPr>
            <p:nvPr/>
          </p:nvSpPr>
          <p:spPr bwMode="auto">
            <a:xfrm>
              <a:off x="4538663" y="-231775"/>
              <a:ext cx="1189038" cy="1023938"/>
            </a:xfrm>
            <a:custGeom>
              <a:avLst/>
              <a:gdLst>
                <a:gd name="T0" fmla="*/ 0 w 518"/>
                <a:gd name="T1" fmla="*/ 258 h 446"/>
                <a:gd name="T2" fmla="*/ 518 w 518"/>
                <a:gd name="T3" fmla="*/ 0 h 446"/>
                <a:gd name="T4" fmla="*/ 373 w 518"/>
                <a:gd name="T5" fmla="*/ 411 h 446"/>
                <a:gd name="T6" fmla="*/ 282 w 518"/>
                <a:gd name="T7" fmla="*/ 325 h 446"/>
                <a:gd name="T8" fmla="*/ 207 w 518"/>
                <a:gd name="T9" fmla="*/ 320 h 446"/>
                <a:gd name="T10" fmla="*/ 151 w 518"/>
                <a:gd name="T11" fmla="*/ 446 h 446"/>
                <a:gd name="T12" fmla="*/ 5 w 518"/>
                <a:gd name="T13" fmla="*/ 310 h 446"/>
                <a:gd name="T14" fmla="*/ 0 w 518"/>
                <a:gd name="T15" fmla="*/ 25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8" h="446">
                  <a:moveTo>
                    <a:pt x="0" y="258"/>
                  </a:moveTo>
                  <a:cubicBezTo>
                    <a:pt x="0" y="258"/>
                    <a:pt x="471" y="174"/>
                    <a:pt x="518" y="0"/>
                  </a:cubicBezTo>
                  <a:cubicBezTo>
                    <a:pt x="373" y="411"/>
                    <a:pt x="373" y="411"/>
                    <a:pt x="373" y="411"/>
                  </a:cubicBezTo>
                  <a:cubicBezTo>
                    <a:pt x="282" y="325"/>
                    <a:pt x="282" y="325"/>
                    <a:pt x="282" y="325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151" y="446"/>
                    <a:pt x="151" y="446"/>
                    <a:pt x="151" y="446"/>
                  </a:cubicBezTo>
                  <a:cubicBezTo>
                    <a:pt x="5" y="310"/>
                    <a:pt x="5" y="310"/>
                    <a:pt x="5" y="310"/>
                  </a:cubicBezTo>
                  <a:lnTo>
                    <a:pt x="0" y="258"/>
                  </a:lnTo>
                  <a:close/>
                </a:path>
              </a:pathLst>
            </a:custGeom>
            <a:solidFill>
              <a:srgbClr val="EF8C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8"/>
            <p:cNvSpPr>
              <a:spLocks/>
            </p:cNvSpPr>
            <p:nvPr/>
          </p:nvSpPr>
          <p:spPr bwMode="auto">
            <a:xfrm>
              <a:off x="4343400" y="-2495550"/>
              <a:ext cx="1797050" cy="2817813"/>
            </a:xfrm>
            <a:custGeom>
              <a:avLst/>
              <a:gdLst>
                <a:gd name="T0" fmla="*/ 0 w 783"/>
                <a:gd name="T1" fmla="*/ 292 h 1228"/>
                <a:gd name="T2" fmla="*/ 300 w 783"/>
                <a:gd name="T3" fmla="*/ 40 h 1228"/>
                <a:gd name="T4" fmla="*/ 496 w 783"/>
                <a:gd name="T5" fmla="*/ 200 h 1228"/>
                <a:gd name="T6" fmla="*/ 607 w 783"/>
                <a:gd name="T7" fmla="*/ 504 h 1228"/>
                <a:gd name="T8" fmla="*/ 472 w 783"/>
                <a:gd name="T9" fmla="*/ 1147 h 1228"/>
                <a:gd name="T10" fmla="*/ 377 w 783"/>
                <a:gd name="T11" fmla="*/ 1228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3" h="1228">
                  <a:moveTo>
                    <a:pt x="0" y="292"/>
                  </a:moveTo>
                  <a:cubicBezTo>
                    <a:pt x="0" y="292"/>
                    <a:pt x="221" y="0"/>
                    <a:pt x="300" y="40"/>
                  </a:cubicBezTo>
                  <a:cubicBezTo>
                    <a:pt x="379" y="80"/>
                    <a:pt x="496" y="200"/>
                    <a:pt x="496" y="200"/>
                  </a:cubicBezTo>
                  <a:cubicBezTo>
                    <a:pt x="607" y="504"/>
                    <a:pt x="607" y="504"/>
                    <a:pt x="607" y="504"/>
                  </a:cubicBezTo>
                  <a:cubicBezTo>
                    <a:pt x="607" y="504"/>
                    <a:pt x="783" y="920"/>
                    <a:pt x="472" y="1147"/>
                  </a:cubicBezTo>
                  <a:cubicBezTo>
                    <a:pt x="472" y="1147"/>
                    <a:pt x="444" y="1204"/>
                    <a:pt x="377" y="1228"/>
                  </a:cubicBezTo>
                </a:path>
              </a:pathLst>
            </a:custGeom>
            <a:solidFill>
              <a:srgbClr val="FAD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9"/>
            <p:cNvSpPr>
              <a:spLocks/>
            </p:cNvSpPr>
            <p:nvPr/>
          </p:nvSpPr>
          <p:spPr bwMode="auto">
            <a:xfrm>
              <a:off x="4403725" y="-2406650"/>
              <a:ext cx="1184275" cy="677863"/>
            </a:xfrm>
            <a:custGeom>
              <a:avLst/>
              <a:gdLst>
                <a:gd name="T0" fmla="*/ 0 w 516"/>
                <a:gd name="T1" fmla="*/ 245 h 295"/>
                <a:gd name="T2" fmla="*/ 243 w 516"/>
                <a:gd name="T3" fmla="*/ 91 h 295"/>
                <a:gd name="T4" fmla="*/ 379 w 516"/>
                <a:gd name="T5" fmla="*/ 136 h 295"/>
                <a:gd name="T6" fmla="*/ 508 w 516"/>
                <a:gd name="T7" fmla="*/ 283 h 295"/>
                <a:gd name="T8" fmla="*/ 216 w 516"/>
                <a:gd name="T9" fmla="*/ 10 h 295"/>
                <a:gd name="T10" fmla="*/ 0 w 516"/>
                <a:gd name="T11" fmla="*/ 24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6" h="295">
                  <a:moveTo>
                    <a:pt x="0" y="245"/>
                  </a:moveTo>
                  <a:cubicBezTo>
                    <a:pt x="0" y="245"/>
                    <a:pt x="152" y="201"/>
                    <a:pt x="243" y="91"/>
                  </a:cubicBezTo>
                  <a:cubicBezTo>
                    <a:pt x="243" y="91"/>
                    <a:pt x="286" y="34"/>
                    <a:pt x="379" y="136"/>
                  </a:cubicBezTo>
                  <a:cubicBezTo>
                    <a:pt x="472" y="238"/>
                    <a:pt x="500" y="272"/>
                    <a:pt x="508" y="283"/>
                  </a:cubicBezTo>
                  <a:cubicBezTo>
                    <a:pt x="516" y="295"/>
                    <a:pt x="383" y="0"/>
                    <a:pt x="216" y="10"/>
                  </a:cubicBezTo>
                  <a:cubicBezTo>
                    <a:pt x="49" y="21"/>
                    <a:pt x="5" y="244"/>
                    <a:pt x="0" y="245"/>
                  </a:cubicBezTo>
                  <a:close/>
                </a:path>
              </a:pathLst>
            </a:custGeom>
            <a:solidFill>
              <a:srgbClr val="E2B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0"/>
            <p:cNvSpPr>
              <a:spLocks/>
            </p:cNvSpPr>
            <p:nvPr/>
          </p:nvSpPr>
          <p:spPr bwMode="auto">
            <a:xfrm>
              <a:off x="3359150" y="-2212975"/>
              <a:ext cx="1849438" cy="2701925"/>
            </a:xfrm>
            <a:custGeom>
              <a:avLst/>
              <a:gdLst>
                <a:gd name="T0" fmla="*/ 382 w 806"/>
                <a:gd name="T1" fmla="*/ 56 h 1178"/>
                <a:gd name="T2" fmla="*/ 806 w 806"/>
                <a:gd name="T3" fmla="*/ 1105 h 1178"/>
                <a:gd name="T4" fmla="*/ 660 w 806"/>
                <a:gd name="T5" fmla="*/ 1128 h 1178"/>
                <a:gd name="T6" fmla="*/ 118 w 806"/>
                <a:gd name="T7" fmla="*/ 705 h 1178"/>
                <a:gd name="T8" fmla="*/ 28 w 806"/>
                <a:gd name="T9" fmla="*/ 200 h 1178"/>
                <a:gd name="T10" fmla="*/ 382 w 806"/>
                <a:gd name="T11" fmla="*/ 56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6" h="1178">
                  <a:moveTo>
                    <a:pt x="382" y="56"/>
                  </a:moveTo>
                  <a:cubicBezTo>
                    <a:pt x="394" y="76"/>
                    <a:pt x="806" y="1105"/>
                    <a:pt x="806" y="1105"/>
                  </a:cubicBezTo>
                  <a:cubicBezTo>
                    <a:pt x="728" y="1140"/>
                    <a:pt x="660" y="1128"/>
                    <a:pt x="660" y="1128"/>
                  </a:cubicBezTo>
                  <a:cubicBezTo>
                    <a:pt x="249" y="1178"/>
                    <a:pt x="118" y="705"/>
                    <a:pt x="118" y="705"/>
                  </a:cubicBezTo>
                  <a:cubicBezTo>
                    <a:pt x="118" y="705"/>
                    <a:pt x="0" y="489"/>
                    <a:pt x="28" y="200"/>
                  </a:cubicBezTo>
                  <a:cubicBezTo>
                    <a:pt x="128" y="0"/>
                    <a:pt x="382" y="56"/>
                    <a:pt x="382" y="56"/>
                  </a:cubicBezTo>
                  <a:close/>
                </a:path>
              </a:pathLst>
            </a:custGeom>
            <a:solidFill>
              <a:srgbClr val="FBD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1"/>
            <p:cNvSpPr>
              <a:spLocks/>
            </p:cNvSpPr>
            <p:nvPr/>
          </p:nvSpPr>
          <p:spPr bwMode="auto">
            <a:xfrm>
              <a:off x="3132138" y="-2933701"/>
              <a:ext cx="2605088" cy="2338388"/>
            </a:xfrm>
            <a:custGeom>
              <a:avLst/>
              <a:gdLst>
                <a:gd name="T0" fmla="*/ 70 w 1135"/>
                <a:gd name="T1" fmla="*/ 121 h 1019"/>
                <a:gd name="T2" fmla="*/ 297 w 1135"/>
                <a:gd name="T3" fmla="*/ 142 h 1019"/>
                <a:gd name="T4" fmla="*/ 837 w 1135"/>
                <a:gd name="T5" fmla="*/ 171 h 1019"/>
                <a:gd name="T6" fmla="*/ 1135 w 1135"/>
                <a:gd name="T7" fmla="*/ 695 h 1019"/>
                <a:gd name="T8" fmla="*/ 803 w 1135"/>
                <a:gd name="T9" fmla="*/ 268 h 1019"/>
                <a:gd name="T10" fmla="*/ 472 w 1135"/>
                <a:gd name="T11" fmla="*/ 496 h 1019"/>
                <a:gd name="T12" fmla="*/ 290 w 1135"/>
                <a:gd name="T13" fmla="*/ 480 h 1019"/>
                <a:gd name="T14" fmla="*/ 217 w 1135"/>
                <a:gd name="T15" fmla="*/ 1019 h 1019"/>
                <a:gd name="T16" fmla="*/ 112 w 1135"/>
                <a:gd name="T17" fmla="*/ 393 h 1019"/>
                <a:gd name="T18" fmla="*/ 67 w 1135"/>
                <a:gd name="T19" fmla="*/ 122 h 1019"/>
                <a:gd name="T20" fmla="*/ 70 w 1135"/>
                <a:gd name="T21" fmla="*/ 121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5" h="1019">
                  <a:moveTo>
                    <a:pt x="70" y="121"/>
                  </a:moveTo>
                  <a:cubicBezTo>
                    <a:pt x="67" y="125"/>
                    <a:pt x="102" y="226"/>
                    <a:pt x="297" y="142"/>
                  </a:cubicBezTo>
                  <a:cubicBezTo>
                    <a:pt x="497" y="57"/>
                    <a:pt x="683" y="0"/>
                    <a:pt x="837" y="171"/>
                  </a:cubicBezTo>
                  <a:cubicBezTo>
                    <a:pt x="837" y="171"/>
                    <a:pt x="1040" y="214"/>
                    <a:pt x="1135" y="695"/>
                  </a:cubicBezTo>
                  <a:cubicBezTo>
                    <a:pt x="1135" y="695"/>
                    <a:pt x="1062" y="358"/>
                    <a:pt x="803" y="268"/>
                  </a:cubicBezTo>
                  <a:cubicBezTo>
                    <a:pt x="761" y="279"/>
                    <a:pt x="716" y="452"/>
                    <a:pt x="472" y="496"/>
                  </a:cubicBezTo>
                  <a:cubicBezTo>
                    <a:pt x="472" y="496"/>
                    <a:pt x="403" y="509"/>
                    <a:pt x="290" y="480"/>
                  </a:cubicBezTo>
                  <a:cubicBezTo>
                    <a:pt x="177" y="450"/>
                    <a:pt x="71" y="520"/>
                    <a:pt x="217" y="1019"/>
                  </a:cubicBezTo>
                  <a:cubicBezTo>
                    <a:pt x="217" y="1019"/>
                    <a:pt x="38" y="679"/>
                    <a:pt x="112" y="393"/>
                  </a:cubicBezTo>
                  <a:cubicBezTo>
                    <a:pt x="112" y="393"/>
                    <a:pt x="0" y="311"/>
                    <a:pt x="67" y="122"/>
                  </a:cubicBezTo>
                  <a:cubicBezTo>
                    <a:pt x="70" y="112"/>
                    <a:pt x="70" y="121"/>
                    <a:pt x="70" y="121"/>
                  </a:cubicBezTo>
                  <a:close/>
                </a:path>
              </a:pathLst>
            </a:custGeom>
            <a:solidFill>
              <a:srgbClr val="5A3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2"/>
            <p:cNvSpPr>
              <a:spLocks/>
            </p:cNvSpPr>
            <p:nvPr/>
          </p:nvSpPr>
          <p:spPr bwMode="auto">
            <a:xfrm>
              <a:off x="3132138" y="-2933701"/>
              <a:ext cx="2605088" cy="2338388"/>
            </a:xfrm>
            <a:custGeom>
              <a:avLst/>
              <a:gdLst>
                <a:gd name="T0" fmla="*/ 70 w 1135"/>
                <a:gd name="T1" fmla="*/ 121 h 1019"/>
                <a:gd name="T2" fmla="*/ 297 w 1135"/>
                <a:gd name="T3" fmla="*/ 142 h 1019"/>
                <a:gd name="T4" fmla="*/ 837 w 1135"/>
                <a:gd name="T5" fmla="*/ 171 h 1019"/>
                <a:gd name="T6" fmla="*/ 1135 w 1135"/>
                <a:gd name="T7" fmla="*/ 695 h 1019"/>
                <a:gd name="T8" fmla="*/ 803 w 1135"/>
                <a:gd name="T9" fmla="*/ 268 h 1019"/>
                <a:gd name="T10" fmla="*/ 472 w 1135"/>
                <a:gd name="T11" fmla="*/ 496 h 1019"/>
                <a:gd name="T12" fmla="*/ 290 w 1135"/>
                <a:gd name="T13" fmla="*/ 480 h 1019"/>
                <a:gd name="T14" fmla="*/ 217 w 1135"/>
                <a:gd name="T15" fmla="*/ 1019 h 1019"/>
                <a:gd name="T16" fmla="*/ 112 w 1135"/>
                <a:gd name="T17" fmla="*/ 393 h 1019"/>
                <a:gd name="T18" fmla="*/ 67 w 1135"/>
                <a:gd name="T19" fmla="*/ 122 h 1019"/>
                <a:gd name="T20" fmla="*/ 70 w 1135"/>
                <a:gd name="T21" fmla="*/ 121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5" h="1019">
                  <a:moveTo>
                    <a:pt x="70" y="121"/>
                  </a:moveTo>
                  <a:cubicBezTo>
                    <a:pt x="67" y="125"/>
                    <a:pt x="102" y="226"/>
                    <a:pt x="297" y="142"/>
                  </a:cubicBezTo>
                  <a:cubicBezTo>
                    <a:pt x="497" y="57"/>
                    <a:pt x="683" y="0"/>
                    <a:pt x="837" y="171"/>
                  </a:cubicBezTo>
                  <a:cubicBezTo>
                    <a:pt x="837" y="171"/>
                    <a:pt x="1040" y="214"/>
                    <a:pt x="1135" y="695"/>
                  </a:cubicBezTo>
                  <a:cubicBezTo>
                    <a:pt x="1135" y="695"/>
                    <a:pt x="1062" y="358"/>
                    <a:pt x="803" y="268"/>
                  </a:cubicBezTo>
                  <a:cubicBezTo>
                    <a:pt x="761" y="279"/>
                    <a:pt x="716" y="452"/>
                    <a:pt x="472" y="496"/>
                  </a:cubicBezTo>
                  <a:cubicBezTo>
                    <a:pt x="472" y="496"/>
                    <a:pt x="403" y="509"/>
                    <a:pt x="290" y="480"/>
                  </a:cubicBezTo>
                  <a:cubicBezTo>
                    <a:pt x="177" y="450"/>
                    <a:pt x="71" y="520"/>
                    <a:pt x="217" y="1019"/>
                  </a:cubicBezTo>
                  <a:cubicBezTo>
                    <a:pt x="217" y="1019"/>
                    <a:pt x="38" y="679"/>
                    <a:pt x="112" y="393"/>
                  </a:cubicBezTo>
                  <a:cubicBezTo>
                    <a:pt x="112" y="393"/>
                    <a:pt x="0" y="311"/>
                    <a:pt x="67" y="122"/>
                  </a:cubicBezTo>
                  <a:cubicBezTo>
                    <a:pt x="70" y="112"/>
                    <a:pt x="70" y="121"/>
                    <a:pt x="70" y="121"/>
                  </a:cubicBezTo>
                  <a:close/>
                </a:path>
              </a:pathLst>
            </a:custGeom>
            <a:noFill/>
            <a:ln w="9525" cap="flat">
              <a:solidFill>
                <a:srgbClr val="5A3B3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3"/>
            <p:cNvSpPr>
              <a:spLocks/>
            </p:cNvSpPr>
            <p:nvPr/>
          </p:nvSpPr>
          <p:spPr bwMode="auto">
            <a:xfrm>
              <a:off x="3836988" y="-1319213"/>
              <a:ext cx="457200" cy="236538"/>
            </a:xfrm>
            <a:custGeom>
              <a:avLst/>
              <a:gdLst>
                <a:gd name="T0" fmla="*/ 0 w 288"/>
                <a:gd name="T1" fmla="*/ 109 h 149"/>
                <a:gd name="T2" fmla="*/ 273 w 288"/>
                <a:gd name="T3" fmla="*/ 0 h 149"/>
                <a:gd name="T4" fmla="*/ 288 w 288"/>
                <a:gd name="T5" fmla="*/ 42 h 149"/>
                <a:gd name="T6" fmla="*/ 10 w 288"/>
                <a:gd name="T7" fmla="*/ 149 h 149"/>
                <a:gd name="T8" fmla="*/ 0 w 288"/>
                <a:gd name="T9" fmla="*/ 10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149">
                  <a:moveTo>
                    <a:pt x="0" y="109"/>
                  </a:moveTo>
                  <a:lnTo>
                    <a:pt x="273" y="0"/>
                  </a:lnTo>
                  <a:lnTo>
                    <a:pt x="288" y="42"/>
                  </a:lnTo>
                  <a:lnTo>
                    <a:pt x="10" y="149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6D3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4"/>
            <p:cNvSpPr>
              <a:spLocks/>
            </p:cNvSpPr>
            <p:nvPr/>
          </p:nvSpPr>
          <p:spPr bwMode="auto">
            <a:xfrm>
              <a:off x="3836988" y="-1319213"/>
              <a:ext cx="457200" cy="236538"/>
            </a:xfrm>
            <a:custGeom>
              <a:avLst/>
              <a:gdLst>
                <a:gd name="T0" fmla="*/ 0 w 288"/>
                <a:gd name="T1" fmla="*/ 109 h 149"/>
                <a:gd name="T2" fmla="*/ 273 w 288"/>
                <a:gd name="T3" fmla="*/ 0 h 149"/>
                <a:gd name="T4" fmla="*/ 288 w 288"/>
                <a:gd name="T5" fmla="*/ 42 h 149"/>
                <a:gd name="T6" fmla="*/ 10 w 288"/>
                <a:gd name="T7" fmla="*/ 149 h 149"/>
                <a:gd name="T8" fmla="*/ 0 w 288"/>
                <a:gd name="T9" fmla="*/ 10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149">
                  <a:moveTo>
                    <a:pt x="0" y="109"/>
                  </a:moveTo>
                  <a:lnTo>
                    <a:pt x="273" y="0"/>
                  </a:lnTo>
                  <a:lnTo>
                    <a:pt x="288" y="42"/>
                  </a:lnTo>
                  <a:lnTo>
                    <a:pt x="10" y="149"/>
                  </a:lnTo>
                  <a:lnTo>
                    <a:pt x="0" y="109"/>
                  </a:lnTo>
                  <a:close/>
                </a:path>
              </a:pathLst>
            </a:custGeom>
            <a:noFill/>
            <a:ln w="9525" cap="flat">
              <a:solidFill>
                <a:srgbClr val="5A3B3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5"/>
            <p:cNvSpPr>
              <a:spLocks/>
            </p:cNvSpPr>
            <p:nvPr/>
          </p:nvSpPr>
          <p:spPr bwMode="auto">
            <a:xfrm>
              <a:off x="4841875" y="-1708150"/>
              <a:ext cx="457200" cy="234950"/>
            </a:xfrm>
            <a:custGeom>
              <a:avLst/>
              <a:gdLst>
                <a:gd name="T0" fmla="*/ 0 w 288"/>
                <a:gd name="T1" fmla="*/ 108 h 148"/>
                <a:gd name="T2" fmla="*/ 273 w 288"/>
                <a:gd name="T3" fmla="*/ 0 h 148"/>
                <a:gd name="T4" fmla="*/ 288 w 288"/>
                <a:gd name="T5" fmla="*/ 41 h 148"/>
                <a:gd name="T6" fmla="*/ 10 w 288"/>
                <a:gd name="T7" fmla="*/ 148 h 148"/>
                <a:gd name="T8" fmla="*/ 0 w 288"/>
                <a:gd name="T9" fmla="*/ 10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148">
                  <a:moveTo>
                    <a:pt x="0" y="108"/>
                  </a:moveTo>
                  <a:lnTo>
                    <a:pt x="273" y="0"/>
                  </a:lnTo>
                  <a:lnTo>
                    <a:pt x="288" y="41"/>
                  </a:lnTo>
                  <a:lnTo>
                    <a:pt x="10" y="14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6D3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6"/>
            <p:cNvSpPr>
              <a:spLocks/>
            </p:cNvSpPr>
            <p:nvPr/>
          </p:nvSpPr>
          <p:spPr bwMode="auto">
            <a:xfrm>
              <a:off x="4841875" y="-1708150"/>
              <a:ext cx="457200" cy="234950"/>
            </a:xfrm>
            <a:custGeom>
              <a:avLst/>
              <a:gdLst>
                <a:gd name="T0" fmla="*/ 0 w 288"/>
                <a:gd name="T1" fmla="*/ 108 h 148"/>
                <a:gd name="T2" fmla="*/ 273 w 288"/>
                <a:gd name="T3" fmla="*/ 0 h 148"/>
                <a:gd name="T4" fmla="*/ 288 w 288"/>
                <a:gd name="T5" fmla="*/ 41 h 148"/>
                <a:gd name="T6" fmla="*/ 10 w 288"/>
                <a:gd name="T7" fmla="*/ 148 h 148"/>
                <a:gd name="T8" fmla="*/ 0 w 288"/>
                <a:gd name="T9" fmla="*/ 10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148">
                  <a:moveTo>
                    <a:pt x="0" y="108"/>
                  </a:moveTo>
                  <a:lnTo>
                    <a:pt x="273" y="0"/>
                  </a:lnTo>
                  <a:lnTo>
                    <a:pt x="288" y="41"/>
                  </a:lnTo>
                  <a:lnTo>
                    <a:pt x="10" y="148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9525" cap="flat">
              <a:solidFill>
                <a:srgbClr val="5A3B3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7"/>
            <p:cNvSpPr>
              <a:spLocks/>
            </p:cNvSpPr>
            <p:nvPr/>
          </p:nvSpPr>
          <p:spPr bwMode="auto">
            <a:xfrm>
              <a:off x="4037013" y="-1017588"/>
              <a:ext cx="295275" cy="347663"/>
            </a:xfrm>
            <a:custGeom>
              <a:avLst/>
              <a:gdLst>
                <a:gd name="T0" fmla="*/ 114 w 129"/>
                <a:gd name="T1" fmla="*/ 54 h 152"/>
                <a:gd name="T2" fmla="*/ 93 w 129"/>
                <a:gd name="T3" fmla="*/ 140 h 152"/>
                <a:gd name="T4" fmla="*/ 16 w 129"/>
                <a:gd name="T5" fmla="*/ 98 h 152"/>
                <a:gd name="T6" fmla="*/ 36 w 129"/>
                <a:gd name="T7" fmla="*/ 13 h 152"/>
                <a:gd name="T8" fmla="*/ 114 w 129"/>
                <a:gd name="T9" fmla="*/ 5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52">
                  <a:moveTo>
                    <a:pt x="114" y="54"/>
                  </a:moveTo>
                  <a:cubicBezTo>
                    <a:pt x="129" y="90"/>
                    <a:pt x="120" y="128"/>
                    <a:pt x="93" y="140"/>
                  </a:cubicBezTo>
                  <a:cubicBezTo>
                    <a:pt x="66" y="152"/>
                    <a:pt x="32" y="134"/>
                    <a:pt x="16" y="98"/>
                  </a:cubicBezTo>
                  <a:cubicBezTo>
                    <a:pt x="0" y="63"/>
                    <a:pt x="9" y="25"/>
                    <a:pt x="36" y="13"/>
                  </a:cubicBezTo>
                  <a:cubicBezTo>
                    <a:pt x="63" y="0"/>
                    <a:pt x="98" y="19"/>
                    <a:pt x="114" y="54"/>
                  </a:cubicBezTo>
                  <a:close/>
                </a:path>
              </a:pathLst>
            </a:custGeom>
            <a:solidFill>
              <a:srgbClr val="623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58"/>
            <p:cNvSpPr>
              <a:spLocks/>
            </p:cNvSpPr>
            <p:nvPr/>
          </p:nvSpPr>
          <p:spPr bwMode="auto">
            <a:xfrm>
              <a:off x="5030788" y="-1406525"/>
              <a:ext cx="296863" cy="349250"/>
            </a:xfrm>
            <a:custGeom>
              <a:avLst/>
              <a:gdLst>
                <a:gd name="T0" fmla="*/ 114 w 130"/>
                <a:gd name="T1" fmla="*/ 54 h 152"/>
                <a:gd name="T2" fmla="*/ 94 w 130"/>
                <a:gd name="T3" fmla="*/ 140 h 152"/>
                <a:gd name="T4" fmla="*/ 16 w 130"/>
                <a:gd name="T5" fmla="*/ 98 h 152"/>
                <a:gd name="T6" fmla="*/ 36 w 130"/>
                <a:gd name="T7" fmla="*/ 13 h 152"/>
                <a:gd name="T8" fmla="*/ 114 w 130"/>
                <a:gd name="T9" fmla="*/ 5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52">
                  <a:moveTo>
                    <a:pt x="114" y="54"/>
                  </a:moveTo>
                  <a:cubicBezTo>
                    <a:pt x="130" y="90"/>
                    <a:pt x="121" y="128"/>
                    <a:pt x="94" y="140"/>
                  </a:cubicBezTo>
                  <a:cubicBezTo>
                    <a:pt x="67" y="152"/>
                    <a:pt x="32" y="134"/>
                    <a:pt x="16" y="98"/>
                  </a:cubicBezTo>
                  <a:cubicBezTo>
                    <a:pt x="0" y="63"/>
                    <a:pt x="9" y="25"/>
                    <a:pt x="36" y="13"/>
                  </a:cubicBezTo>
                  <a:cubicBezTo>
                    <a:pt x="63" y="0"/>
                    <a:pt x="98" y="19"/>
                    <a:pt x="114" y="54"/>
                  </a:cubicBezTo>
                  <a:close/>
                </a:path>
              </a:pathLst>
            </a:custGeom>
            <a:solidFill>
              <a:srgbClr val="623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59"/>
            <p:cNvSpPr>
              <a:spLocks/>
            </p:cNvSpPr>
            <p:nvPr/>
          </p:nvSpPr>
          <p:spPr bwMode="auto">
            <a:xfrm>
              <a:off x="4046538" y="-947738"/>
              <a:ext cx="114300" cy="103188"/>
            </a:xfrm>
            <a:custGeom>
              <a:avLst/>
              <a:gdLst>
                <a:gd name="T0" fmla="*/ 12 w 50"/>
                <a:gd name="T1" fmla="*/ 0 h 45"/>
                <a:gd name="T2" fmla="*/ 50 w 50"/>
                <a:gd name="T3" fmla="*/ 43 h 45"/>
                <a:gd name="T4" fmla="*/ 5 w 50"/>
                <a:gd name="T5" fmla="*/ 45 h 45"/>
                <a:gd name="T6" fmla="*/ 12 w 50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5">
                  <a:moveTo>
                    <a:pt x="12" y="0"/>
                  </a:moveTo>
                  <a:cubicBezTo>
                    <a:pt x="50" y="43"/>
                    <a:pt x="50" y="43"/>
                    <a:pt x="50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0" y="18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0"/>
            <p:cNvSpPr>
              <a:spLocks/>
            </p:cNvSpPr>
            <p:nvPr/>
          </p:nvSpPr>
          <p:spPr bwMode="auto">
            <a:xfrm>
              <a:off x="5048250" y="-1339850"/>
              <a:ext cx="106363" cy="103188"/>
            </a:xfrm>
            <a:custGeom>
              <a:avLst/>
              <a:gdLst>
                <a:gd name="T0" fmla="*/ 9 w 46"/>
                <a:gd name="T1" fmla="*/ 0 h 45"/>
                <a:gd name="T2" fmla="*/ 46 w 46"/>
                <a:gd name="T3" fmla="*/ 42 h 45"/>
                <a:gd name="T4" fmla="*/ 1 w 46"/>
                <a:gd name="T5" fmla="*/ 45 h 45"/>
                <a:gd name="T6" fmla="*/ 1 w 46"/>
                <a:gd name="T7" fmla="*/ 24 h 45"/>
                <a:gd name="T8" fmla="*/ 9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9" y="0"/>
                  </a:moveTo>
                  <a:cubicBezTo>
                    <a:pt x="46" y="42"/>
                    <a:pt x="46" y="42"/>
                    <a:pt x="46" y="42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0" y="35"/>
                    <a:pt x="1" y="24"/>
                  </a:cubicBezTo>
                  <a:cubicBezTo>
                    <a:pt x="2" y="15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2"/>
            <p:cNvSpPr>
              <a:spLocks/>
            </p:cNvSpPr>
            <p:nvPr/>
          </p:nvSpPr>
          <p:spPr bwMode="auto">
            <a:xfrm>
              <a:off x="4658648" y="-354984"/>
              <a:ext cx="646719" cy="342291"/>
            </a:xfrm>
            <a:custGeom>
              <a:avLst/>
              <a:gdLst>
                <a:gd name="T0" fmla="*/ 3 w 491"/>
                <a:gd name="T1" fmla="*/ 192 h 242"/>
                <a:gd name="T2" fmla="*/ 64 w 491"/>
                <a:gd name="T3" fmla="*/ 212 h 242"/>
                <a:gd name="T4" fmla="*/ 482 w 491"/>
                <a:gd name="T5" fmla="*/ 48 h 242"/>
                <a:gd name="T6" fmla="*/ 467 w 491"/>
                <a:gd name="T7" fmla="*/ 10 h 242"/>
                <a:gd name="T8" fmla="*/ 2 w 491"/>
                <a:gd name="T9" fmla="*/ 187 h 242"/>
                <a:gd name="T10" fmla="*/ 3 w 491"/>
                <a:gd name="T11" fmla="*/ 19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1" h="242">
                  <a:moveTo>
                    <a:pt x="3" y="192"/>
                  </a:moveTo>
                  <a:cubicBezTo>
                    <a:pt x="3" y="192"/>
                    <a:pt x="0" y="242"/>
                    <a:pt x="64" y="212"/>
                  </a:cubicBezTo>
                  <a:cubicBezTo>
                    <a:pt x="144" y="175"/>
                    <a:pt x="446" y="72"/>
                    <a:pt x="482" y="48"/>
                  </a:cubicBezTo>
                  <a:cubicBezTo>
                    <a:pt x="491" y="42"/>
                    <a:pt x="487" y="0"/>
                    <a:pt x="467" y="10"/>
                  </a:cubicBezTo>
                  <a:cubicBezTo>
                    <a:pt x="428" y="28"/>
                    <a:pt x="2" y="187"/>
                    <a:pt x="2" y="187"/>
                  </a:cubicBezTo>
                  <a:lnTo>
                    <a:pt x="3" y="192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Line 65"/>
            <p:cNvSpPr>
              <a:spLocks noChangeShapeType="1"/>
            </p:cNvSpPr>
            <p:nvPr/>
          </p:nvSpPr>
          <p:spPr bwMode="auto">
            <a:xfrm>
              <a:off x="5095875" y="58737"/>
              <a:ext cx="0" cy="0"/>
            </a:xfrm>
            <a:prstGeom prst="line">
              <a:avLst/>
            </a:prstGeom>
            <a:noFill/>
            <a:ln w="9525" cap="flat">
              <a:solidFill>
                <a:srgbClr val="5A3B3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Line 66"/>
            <p:cNvSpPr>
              <a:spLocks noChangeShapeType="1"/>
            </p:cNvSpPr>
            <p:nvPr/>
          </p:nvSpPr>
          <p:spPr bwMode="auto">
            <a:xfrm>
              <a:off x="5360988" y="1079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Line 67"/>
            <p:cNvSpPr>
              <a:spLocks noChangeShapeType="1"/>
            </p:cNvSpPr>
            <p:nvPr/>
          </p:nvSpPr>
          <p:spPr bwMode="auto">
            <a:xfrm>
              <a:off x="5360988" y="1079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8"/>
            <p:cNvSpPr>
              <a:spLocks/>
            </p:cNvSpPr>
            <p:nvPr/>
          </p:nvSpPr>
          <p:spPr bwMode="auto">
            <a:xfrm>
              <a:off x="4986338" y="133350"/>
              <a:ext cx="257175" cy="169863"/>
            </a:xfrm>
            <a:custGeom>
              <a:avLst/>
              <a:gdLst>
                <a:gd name="T0" fmla="*/ 0 w 112"/>
                <a:gd name="T1" fmla="*/ 35 h 74"/>
                <a:gd name="T2" fmla="*/ 62 w 112"/>
                <a:gd name="T3" fmla="*/ 25 h 74"/>
                <a:gd name="T4" fmla="*/ 112 w 112"/>
                <a:gd name="T5" fmla="*/ 0 h 74"/>
                <a:gd name="T6" fmla="*/ 0 w 112"/>
                <a:gd name="T7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74">
                  <a:moveTo>
                    <a:pt x="0" y="35"/>
                  </a:moveTo>
                  <a:cubicBezTo>
                    <a:pt x="0" y="35"/>
                    <a:pt x="33" y="35"/>
                    <a:pt x="62" y="25"/>
                  </a:cubicBezTo>
                  <a:cubicBezTo>
                    <a:pt x="84" y="17"/>
                    <a:pt x="112" y="0"/>
                    <a:pt x="112" y="0"/>
                  </a:cubicBezTo>
                  <a:cubicBezTo>
                    <a:pt x="112" y="0"/>
                    <a:pt x="80" y="74"/>
                    <a:pt x="0" y="35"/>
                  </a:cubicBezTo>
                  <a:close/>
                </a:path>
              </a:pathLst>
            </a:custGeom>
            <a:solidFill>
              <a:srgbClr val="F3C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9"/>
            <p:cNvSpPr>
              <a:spLocks/>
            </p:cNvSpPr>
            <p:nvPr/>
          </p:nvSpPr>
          <p:spPr bwMode="auto">
            <a:xfrm>
              <a:off x="6018213" y="-2333625"/>
              <a:ext cx="1455738" cy="2074863"/>
            </a:xfrm>
            <a:custGeom>
              <a:avLst/>
              <a:gdLst>
                <a:gd name="T0" fmla="*/ 539 w 634"/>
                <a:gd name="T1" fmla="*/ 26 h 904"/>
                <a:gd name="T2" fmla="*/ 457 w 634"/>
                <a:gd name="T3" fmla="*/ 143 h 904"/>
                <a:gd name="T4" fmla="*/ 348 w 634"/>
                <a:gd name="T5" fmla="*/ 297 h 904"/>
                <a:gd name="T6" fmla="*/ 0 w 634"/>
                <a:gd name="T7" fmla="*/ 765 h 904"/>
                <a:gd name="T8" fmla="*/ 105 w 634"/>
                <a:gd name="T9" fmla="*/ 904 h 904"/>
                <a:gd name="T10" fmla="*/ 447 w 634"/>
                <a:gd name="T11" fmla="*/ 374 h 904"/>
                <a:gd name="T12" fmla="*/ 513 w 634"/>
                <a:gd name="T13" fmla="*/ 369 h 904"/>
                <a:gd name="T14" fmla="*/ 520 w 634"/>
                <a:gd name="T15" fmla="*/ 160 h 904"/>
                <a:gd name="T16" fmla="*/ 586 w 634"/>
                <a:gd name="T17" fmla="*/ 65 h 904"/>
                <a:gd name="T18" fmla="*/ 539 w 634"/>
                <a:gd name="T19" fmla="*/ 26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4" h="904">
                  <a:moveTo>
                    <a:pt x="539" y="26"/>
                  </a:moveTo>
                  <a:cubicBezTo>
                    <a:pt x="521" y="53"/>
                    <a:pt x="457" y="143"/>
                    <a:pt x="457" y="143"/>
                  </a:cubicBezTo>
                  <a:cubicBezTo>
                    <a:pt x="457" y="143"/>
                    <a:pt x="303" y="133"/>
                    <a:pt x="348" y="297"/>
                  </a:cubicBezTo>
                  <a:cubicBezTo>
                    <a:pt x="0" y="765"/>
                    <a:pt x="0" y="765"/>
                    <a:pt x="0" y="765"/>
                  </a:cubicBezTo>
                  <a:cubicBezTo>
                    <a:pt x="105" y="904"/>
                    <a:pt x="105" y="904"/>
                    <a:pt x="105" y="904"/>
                  </a:cubicBezTo>
                  <a:cubicBezTo>
                    <a:pt x="447" y="374"/>
                    <a:pt x="447" y="374"/>
                    <a:pt x="447" y="374"/>
                  </a:cubicBezTo>
                  <a:cubicBezTo>
                    <a:pt x="447" y="374"/>
                    <a:pt x="481" y="383"/>
                    <a:pt x="513" y="369"/>
                  </a:cubicBezTo>
                  <a:cubicBezTo>
                    <a:pt x="575" y="342"/>
                    <a:pt x="634" y="244"/>
                    <a:pt x="520" y="160"/>
                  </a:cubicBezTo>
                  <a:cubicBezTo>
                    <a:pt x="520" y="160"/>
                    <a:pt x="571" y="91"/>
                    <a:pt x="586" y="65"/>
                  </a:cubicBezTo>
                  <a:cubicBezTo>
                    <a:pt x="605" y="31"/>
                    <a:pt x="557" y="0"/>
                    <a:pt x="539" y="26"/>
                  </a:cubicBezTo>
                  <a:close/>
                </a:path>
              </a:pathLst>
            </a:custGeom>
            <a:solidFill>
              <a:srgbClr val="F6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0"/>
            <p:cNvSpPr>
              <a:spLocks/>
            </p:cNvSpPr>
            <p:nvPr/>
          </p:nvSpPr>
          <p:spPr bwMode="auto">
            <a:xfrm>
              <a:off x="4819650" y="354012"/>
              <a:ext cx="444500" cy="2082800"/>
            </a:xfrm>
            <a:custGeom>
              <a:avLst/>
              <a:gdLst>
                <a:gd name="T0" fmla="*/ 50 w 194"/>
                <a:gd name="T1" fmla="*/ 78 h 908"/>
                <a:gd name="T2" fmla="*/ 161 w 194"/>
                <a:gd name="T3" fmla="*/ 30 h 908"/>
                <a:gd name="T4" fmla="*/ 149 w 194"/>
                <a:gd name="T5" fmla="*/ 117 h 908"/>
                <a:gd name="T6" fmla="*/ 121 w 194"/>
                <a:gd name="T7" fmla="*/ 117 h 908"/>
                <a:gd name="T8" fmla="*/ 194 w 194"/>
                <a:gd name="T9" fmla="*/ 839 h 908"/>
                <a:gd name="T10" fmla="*/ 98 w 194"/>
                <a:gd name="T11" fmla="*/ 908 h 908"/>
                <a:gd name="T12" fmla="*/ 0 w 194"/>
                <a:gd name="T13" fmla="*/ 841 h 908"/>
                <a:gd name="T14" fmla="*/ 92 w 194"/>
                <a:gd name="T15" fmla="*/ 115 h 908"/>
                <a:gd name="T16" fmla="*/ 63 w 194"/>
                <a:gd name="T17" fmla="*/ 114 h 908"/>
                <a:gd name="T18" fmla="*/ 50 w 194"/>
                <a:gd name="T19" fmla="*/ 78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908">
                  <a:moveTo>
                    <a:pt x="50" y="78"/>
                  </a:moveTo>
                  <a:cubicBezTo>
                    <a:pt x="19" y="0"/>
                    <a:pt x="138" y="7"/>
                    <a:pt x="161" y="30"/>
                  </a:cubicBezTo>
                  <a:cubicBezTo>
                    <a:pt x="175" y="43"/>
                    <a:pt x="173" y="72"/>
                    <a:pt x="149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94" y="839"/>
                    <a:pt x="194" y="839"/>
                    <a:pt x="194" y="839"/>
                  </a:cubicBezTo>
                  <a:cubicBezTo>
                    <a:pt x="98" y="908"/>
                    <a:pt x="98" y="908"/>
                    <a:pt x="98" y="908"/>
                  </a:cubicBezTo>
                  <a:cubicBezTo>
                    <a:pt x="0" y="841"/>
                    <a:pt x="0" y="841"/>
                    <a:pt x="0" y="841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59" y="102"/>
                    <a:pt x="50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1"/>
            <p:cNvSpPr>
              <a:spLocks/>
            </p:cNvSpPr>
            <p:nvPr/>
          </p:nvSpPr>
          <p:spPr bwMode="auto">
            <a:xfrm>
              <a:off x="2979738" y="468312"/>
              <a:ext cx="306388" cy="390525"/>
            </a:xfrm>
            <a:custGeom>
              <a:avLst/>
              <a:gdLst>
                <a:gd name="T0" fmla="*/ 33 w 134"/>
                <a:gd name="T1" fmla="*/ 2 h 170"/>
                <a:gd name="T2" fmla="*/ 111 w 134"/>
                <a:gd name="T3" fmla="*/ 22 h 170"/>
                <a:gd name="T4" fmla="*/ 119 w 134"/>
                <a:gd name="T5" fmla="*/ 89 h 170"/>
                <a:gd name="T6" fmla="*/ 88 w 134"/>
                <a:gd name="T7" fmla="*/ 96 h 170"/>
                <a:gd name="T8" fmla="*/ 88 w 134"/>
                <a:gd name="T9" fmla="*/ 103 h 170"/>
                <a:gd name="T10" fmla="*/ 130 w 134"/>
                <a:gd name="T11" fmla="*/ 133 h 170"/>
                <a:gd name="T12" fmla="*/ 46 w 134"/>
                <a:gd name="T13" fmla="*/ 150 h 170"/>
                <a:gd name="T14" fmla="*/ 40 w 134"/>
                <a:gd name="T15" fmla="*/ 111 h 170"/>
                <a:gd name="T16" fmla="*/ 16 w 134"/>
                <a:gd name="T17" fmla="*/ 94 h 170"/>
                <a:gd name="T18" fmla="*/ 11 w 134"/>
                <a:gd name="T19" fmla="*/ 45 h 170"/>
                <a:gd name="T20" fmla="*/ 33 w 134"/>
                <a:gd name="T21" fmla="*/ 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" h="170">
                  <a:moveTo>
                    <a:pt x="33" y="2"/>
                  </a:moveTo>
                  <a:cubicBezTo>
                    <a:pt x="53" y="3"/>
                    <a:pt x="109" y="11"/>
                    <a:pt x="111" y="22"/>
                  </a:cubicBezTo>
                  <a:cubicBezTo>
                    <a:pt x="113" y="33"/>
                    <a:pt x="125" y="83"/>
                    <a:pt x="119" y="89"/>
                  </a:cubicBezTo>
                  <a:cubicBezTo>
                    <a:pt x="113" y="95"/>
                    <a:pt x="94" y="96"/>
                    <a:pt x="88" y="96"/>
                  </a:cubicBezTo>
                  <a:cubicBezTo>
                    <a:pt x="88" y="96"/>
                    <a:pt x="87" y="102"/>
                    <a:pt x="88" y="103"/>
                  </a:cubicBezTo>
                  <a:cubicBezTo>
                    <a:pt x="88" y="104"/>
                    <a:pt x="134" y="96"/>
                    <a:pt x="130" y="133"/>
                  </a:cubicBezTo>
                  <a:cubicBezTo>
                    <a:pt x="126" y="170"/>
                    <a:pt x="54" y="158"/>
                    <a:pt x="46" y="150"/>
                  </a:cubicBezTo>
                  <a:cubicBezTo>
                    <a:pt x="39" y="142"/>
                    <a:pt x="40" y="111"/>
                    <a:pt x="40" y="111"/>
                  </a:cubicBezTo>
                  <a:cubicBezTo>
                    <a:pt x="40" y="111"/>
                    <a:pt x="22" y="108"/>
                    <a:pt x="16" y="94"/>
                  </a:cubicBezTo>
                  <a:cubicBezTo>
                    <a:pt x="11" y="81"/>
                    <a:pt x="16" y="58"/>
                    <a:pt x="11" y="45"/>
                  </a:cubicBezTo>
                  <a:cubicBezTo>
                    <a:pt x="0" y="13"/>
                    <a:pt x="18" y="0"/>
                    <a:pt x="33" y="2"/>
                  </a:cubicBezTo>
                  <a:close/>
                </a:path>
              </a:pathLst>
            </a:custGeom>
            <a:solidFill>
              <a:srgbClr val="ECB6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Line 72"/>
            <p:cNvSpPr>
              <a:spLocks noChangeShapeType="1"/>
            </p:cNvSpPr>
            <p:nvPr/>
          </p:nvSpPr>
          <p:spPr bwMode="auto">
            <a:xfrm>
              <a:off x="3105150" y="774700"/>
              <a:ext cx="0" cy="0"/>
            </a:xfrm>
            <a:prstGeom prst="line">
              <a:avLst/>
            </a:prstGeom>
            <a:noFill/>
            <a:ln w="9525" cap="flat">
              <a:solidFill>
                <a:srgbClr val="5A3B3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73"/>
            <p:cNvSpPr>
              <a:spLocks/>
            </p:cNvSpPr>
            <p:nvPr/>
          </p:nvSpPr>
          <p:spPr bwMode="auto">
            <a:xfrm>
              <a:off x="3290888" y="-187325"/>
              <a:ext cx="390525" cy="469900"/>
            </a:xfrm>
            <a:custGeom>
              <a:avLst/>
              <a:gdLst>
                <a:gd name="T0" fmla="*/ 26 w 170"/>
                <a:gd name="T1" fmla="*/ 3 h 205"/>
                <a:gd name="T2" fmla="*/ 84 w 170"/>
                <a:gd name="T3" fmla="*/ 39 h 205"/>
                <a:gd name="T4" fmla="*/ 149 w 170"/>
                <a:gd name="T5" fmla="*/ 129 h 205"/>
                <a:gd name="T6" fmla="*/ 78 w 170"/>
                <a:gd name="T7" fmla="*/ 181 h 205"/>
                <a:gd name="T8" fmla="*/ 0 w 170"/>
                <a:gd name="T9" fmla="*/ 200 h 205"/>
                <a:gd name="T10" fmla="*/ 26 w 170"/>
                <a:gd name="T11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205">
                  <a:moveTo>
                    <a:pt x="26" y="3"/>
                  </a:moveTo>
                  <a:cubicBezTo>
                    <a:pt x="24" y="0"/>
                    <a:pt x="71" y="11"/>
                    <a:pt x="84" y="39"/>
                  </a:cubicBezTo>
                  <a:cubicBezTo>
                    <a:pt x="84" y="39"/>
                    <a:pt x="170" y="37"/>
                    <a:pt x="149" y="129"/>
                  </a:cubicBezTo>
                  <a:cubicBezTo>
                    <a:pt x="135" y="190"/>
                    <a:pt x="78" y="181"/>
                    <a:pt x="78" y="181"/>
                  </a:cubicBezTo>
                  <a:cubicBezTo>
                    <a:pt x="78" y="181"/>
                    <a:pt x="44" y="205"/>
                    <a:pt x="0" y="200"/>
                  </a:cubicBezTo>
                  <a:cubicBezTo>
                    <a:pt x="0" y="200"/>
                    <a:pt x="100" y="136"/>
                    <a:pt x="26" y="3"/>
                  </a:cubicBezTo>
                  <a:close/>
                </a:path>
              </a:pathLst>
            </a:custGeom>
            <a:solidFill>
              <a:srgbClr val="EE7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74"/>
            <p:cNvSpPr>
              <a:spLocks/>
            </p:cNvSpPr>
            <p:nvPr/>
          </p:nvSpPr>
          <p:spPr bwMode="auto">
            <a:xfrm>
              <a:off x="3400425" y="-98425"/>
              <a:ext cx="117475" cy="128588"/>
            </a:xfrm>
            <a:custGeom>
              <a:avLst/>
              <a:gdLst>
                <a:gd name="T0" fmla="*/ 11 w 51"/>
                <a:gd name="T1" fmla="*/ 8 h 56"/>
                <a:gd name="T2" fmla="*/ 41 w 51"/>
                <a:gd name="T3" fmla="*/ 46 h 56"/>
                <a:gd name="T4" fmla="*/ 11 w 51"/>
                <a:gd name="T5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6">
                  <a:moveTo>
                    <a:pt x="11" y="8"/>
                  </a:moveTo>
                  <a:cubicBezTo>
                    <a:pt x="20" y="0"/>
                    <a:pt x="51" y="32"/>
                    <a:pt x="41" y="46"/>
                  </a:cubicBezTo>
                  <a:cubicBezTo>
                    <a:pt x="34" y="56"/>
                    <a:pt x="0" y="20"/>
                    <a:pt x="11" y="8"/>
                  </a:cubicBezTo>
                  <a:close/>
                </a:path>
              </a:pathLst>
            </a:custGeom>
            <a:solidFill>
              <a:srgbClr val="FCE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5"/>
            <p:cNvSpPr>
              <a:spLocks/>
            </p:cNvSpPr>
            <p:nvPr/>
          </p:nvSpPr>
          <p:spPr bwMode="auto">
            <a:xfrm>
              <a:off x="2833688" y="-868363"/>
              <a:ext cx="638175" cy="1439863"/>
            </a:xfrm>
            <a:custGeom>
              <a:avLst/>
              <a:gdLst>
                <a:gd name="T0" fmla="*/ 14 w 278"/>
                <a:gd name="T1" fmla="*/ 0 h 628"/>
                <a:gd name="T2" fmla="*/ 225 w 278"/>
                <a:gd name="T3" fmla="*/ 296 h 628"/>
                <a:gd name="T4" fmla="*/ 193 w 278"/>
                <a:gd name="T5" fmla="*/ 493 h 628"/>
                <a:gd name="T6" fmla="*/ 0 w 278"/>
                <a:gd name="T7" fmla="*/ 628 h 628"/>
                <a:gd name="T8" fmla="*/ 14 w 278"/>
                <a:gd name="T9" fmla="*/ 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628">
                  <a:moveTo>
                    <a:pt x="14" y="0"/>
                  </a:moveTo>
                  <a:cubicBezTo>
                    <a:pt x="14" y="0"/>
                    <a:pt x="178" y="218"/>
                    <a:pt x="225" y="296"/>
                  </a:cubicBezTo>
                  <a:cubicBezTo>
                    <a:pt x="251" y="339"/>
                    <a:pt x="278" y="436"/>
                    <a:pt x="193" y="493"/>
                  </a:cubicBezTo>
                  <a:cubicBezTo>
                    <a:pt x="145" y="527"/>
                    <a:pt x="0" y="628"/>
                    <a:pt x="0" y="628"/>
                  </a:cubicBezTo>
                  <a:cubicBezTo>
                    <a:pt x="0" y="628"/>
                    <a:pt x="194" y="246"/>
                    <a:pt x="14" y="0"/>
                  </a:cubicBezTo>
                  <a:close/>
                </a:path>
              </a:pathLst>
            </a:custGeom>
            <a:solidFill>
              <a:srgbClr val="F6D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6"/>
            <p:cNvSpPr>
              <a:spLocks/>
            </p:cNvSpPr>
            <p:nvPr/>
          </p:nvSpPr>
          <p:spPr bwMode="auto">
            <a:xfrm>
              <a:off x="3021013" y="-139700"/>
              <a:ext cx="474663" cy="590550"/>
            </a:xfrm>
            <a:custGeom>
              <a:avLst/>
              <a:gdLst>
                <a:gd name="T0" fmla="*/ 153 w 207"/>
                <a:gd name="T1" fmla="*/ 0 h 257"/>
                <a:gd name="T2" fmla="*/ 0 w 207"/>
                <a:gd name="T3" fmla="*/ 257 h 257"/>
                <a:gd name="T4" fmla="*/ 62 w 207"/>
                <a:gd name="T5" fmla="*/ 214 h 257"/>
                <a:gd name="T6" fmla="*/ 153 w 207"/>
                <a:gd name="T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57">
                  <a:moveTo>
                    <a:pt x="153" y="0"/>
                  </a:moveTo>
                  <a:cubicBezTo>
                    <a:pt x="0" y="257"/>
                    <a:pt x="0" y="257"/>
                    <a:pt x="0" y="257"/>
                  </a:cubicBezTo>
                  <a:cubicBezTo>
                    <a:pt x="0" y="257"/>
                    <a:pt x="26" y="237"/>
                    <a:pt x="62" y="214"/>
                  </a:cubicBezTo>
                  <a:cubicBezTo>
                    <a:pt x="123" y="174"/>
                    <a:pt x="207" y="132"/>
                    <a:pt x="153" y="0"/>
                  </a:cubicBezTo>
                  <a:close/>
                </a:path>
              </a:pathLst>
            </a:custGeom>
            <a:solidFill>
              <a:srgbClr val="F8E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7"/>
            <p:cNvSpPr>
              <a:spLocks/>
            </p:cNvSpPr>
            <p:nvPr/>
          </p:nvSpPr>
          <p:spPr bwMode="auto">
            <a:xfrm>
              <a:off x="3021013" y="-506413"/>
              <a:ext cx="330200" cy="401638"/>
            </a:xfrm>
            <a:custGeom>
              <a:avLst/>
              <a:gdLst>
                <a:gd name="T0" fmla="*/ 14 w 208"/>
                <a:gd name="T1" fmla="*/ 171 h 253"/>
                <a:gd name="T2" fmla="*/ 208 w 208"/>
                <a:gd name="T3" fmla="*/ 253 h 253"/>
                <a:gd name="T4" fmla="*/ 0 w 208"/>
                <a:gd name="T5" fmla="*/ 0 h 253"/>
                <a:gd name="T6" fmla="*/ 14 w 208"/>
                <a:gd name="T7" fmla="*/ 17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53">
                  <a:moveTo>
                    <a:pt x="14" y="171"/>
                  </a:moveTo>
                  <a:lnTo>
                    <a:pt x="208" y="253"/>
                  </a:lnTo>
                  <a:lnTo>
                    <a:pt x="0" y="0"/>
                  </a:lnTo>
                  <a:lnTo>
                    <a:pt x="14" y="171"/>
                  </a:lnTo>
                  <a:close/>
                </a:path>
              </a:pathLst>
            </a:custGeom>
            <a:solidFill>
              <a:srgbClr val="FDF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78"/>
            <p:cNvSpPr>
              <a:spLocks noChangeArrowheads="1"/>
            </p:cNvSpPr>
            <p:nvPr/>
          </p:nvSpPr>
          <p:spPr bwMode="auto">
            <a:xfrm>
              <a:off x="2451100" y="-293688"/>
              <a:ext cx="176213" cy="307975"/>
            </a:xfrm>
            <a:prstGeom prst="ellipse">
              <a:avLst/>
            </a:prstGeom>
            <a:solidFill>
              <a:srgbClr val="F8E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79"/>
            <p:cNvSpPr>
              <a:spLocks/>
            </p:cNvSpPr>
            <p:nvPr/>
          </p:nvSpPr>
          <p:spPr bwMode="auto">
            <a:xfrm>
              <a:off x="5249863" y="2024062"/>
              <a:ext cx="98425" cy="149225"/>
            </a:xfrm>
            <a:custGeom>
              <a:avLst/>
              <a:gdLst>
                <a:gd name="T0" fmla="*/ 0 w 62"/>
                <a:gd name="T1" fmla="*/ 9 h 94"/>
                <a:gd name="T2" fmla="*/ 39 w 62"/>
                <a:gd name="T3" fmla="*/ 0 h 94"/>
                <a:gd name="T4" fmla="*/ 62 w 62"/>
                <a:gd name="T5" fmla="*/ 94 h 94"/>
                <a:gd name="T6" fmla="*/ 9 w 62"/>
                <a:gd name="T7" fmla="*/ 94 h 94"/>
                <a:gd name="T8" fmla="*/ 0 w 62"/>
                <a:gd name="T9" fmla="*/ 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94">
                  <a:moveTo>
                    <a:pt x="0" y="9"/>
                  </a:moveTo>
                  <a:lnTo>
                    <a:pt x="39" y="0"/>
                  </a:lnTo>
                  <a:lnTo>
                    <a:pt x="62" y="94"/>
                  </a:lnTo>
                  <a:lnTo>
                    <a:pt x="9" y="9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17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0"/>
            <p:cNvSpPr>
              <a:spLocks/>
            </p:cNvSpPr>
            <p:nvPr/>
          </p:nvSpPr>
          <p:spPr bwMode="auto">
            <a:xfrm>
              <a:off x="5311775" y="1874837"/>
              <a:ext cx="693738" cy="298450"/>
            </a:xfrm>
            <a:custGeom>
              <a:avLst/>
              <a:gdLst>
                <a:gd name="T0" fmla="*/ 0 w 437"/>
                <a:gd name="T1" fmla="*/ 94 h 188"/>
                <a:gd name="T2" fmla="*/ 411 w 437"/>
                <a:gd name="T3" fmla="*/ 0 h 188"/>
                <a:gd name="T4" fmla="*/ 437 w 437"/>
                <a:gd name="T5" fmla="*/ 94 h 188"/>
                <a:gd name="T6" fmla="*/ 23 w 437"/>
                <a:gd name="T7" fmla="*/ 188 h 188"/>
                <a:gd name="T8" fmla="*/ 0 w 437"/>
                <a:gd name="T9" fmla="*/ 9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7" h="188">
                  <a:moveTo>
                    <a:pt x="0" y="94"/>
                  </a:moveTo>
                  <a:lnTo>
                    <a:pt x="411" y="0"/>
                  </a:lnTo>
                  <a:lnTo>
                    <a:pt x="437" y="94"/>
                  </a:lnTo>
                  <a:lnTo>
                    <a:pt x="23" y="188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E6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1"/>
            <p:cNvSpPr>
              <a:spLocks/>
            </p:cNvSpPr>
            <p:nvPr/>
          </p:nvSpPr>
          <p:spPr bwMode="auto">
            <a:xfrm>
              <a:off x="6038850" y="1765300"/>
              <a:ext cx="501650" cy="242888"/>
            </a:xfrm>
            <a:custGeom>
              <a:avLst/>
              <a:gdLst>
                <a:gd name="T0" fmla="*/ 0 w 316"/>
                <a:gd name="T1" fmla="*/ 59 h 153"/>
                <a:gd name="T2" fmla="*/ 290 w 316"/>
                <a:gd name="T3" fmla="*/ 0 h 153"/>
                <a:gd name="T4" fmla="*/ 316 w 316"/>
                <a:gd name="T5" fmla="*/ 94 h 153"/>
                <a:gd name="T6" fmla="*/ 24 w 316"/>
                <a:gd name="T7" fmla="*/ 153 h 153"/>
                <a:gd name="T8" fmla="*/ 0 w 316"/>
                <a:gd name="T9" fmla="*/ 5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153">
                  <a:moveTo>
                    <a:pt x="0" y="59"/>
                  </a:moveTo>
                  <a:lnTo>
                    <a:pt x="290" y="0"/>
                  </a:lnTo>
                  <a:lnTo>
                    <a:pt x="316" y="94"/>
                  </a:lnTo>
                  <a:lnTo>
                    <a:pt x="24" y="153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E6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2"/>
            <p:cNvSpPr>
              <a:spLocks/>
            </p:cNvSpPr>
            <p:nvPr/>
          </p:nvSpPr>
          <p:spPr bwMode="auto">
            <a:xfrm>
              <a:off x="5953125" y="1858962"/>
              <a:ext cx="128588" cy="165100"/>
            </a:xfrm>
            <a:custGeom>
              <a:avLst/>
              <a:gdLst>
                <a:gd name="T0" fmla="*/ 53 w 81"/>
                <a:gd name="T1" fmla="*/ 0 h 104"/>
                <a:gd name="T2" fmla="*/ 0 w 81"/>
                <a:gd name="T3" fmla="*/ 10 h 104"/>
                <a:gd name="T4" fmla="*/ 33 w 81"/>
                <a:gd name="T5" fmla="*/ 104 h 104"/>
                <a:gd name="T6" fmla="*/ 81 w 81"/>
                <a:gd name="T7" fmla="*/ 96 h 104"/>
                <a:gd name="T8" fmla="*/ 53 w 81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04">
                  <a:moveTo>
                    <a:pt x="53" y="0"/>
                  </a:moveTo>
                  <a:lnTo>
                    <a:pt x="0" y="10"/>
                  </a:lnTo>
                  <a:lnTo>
                    <a:pt x="33" y="104"/>
                  </a:lnTo>
                  <a:lnTo>
                    <a:pt x="81" y="96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617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83"/>
            <p:cNvSpPr>
              <a:spLocks/>
            </p:cNvSpPr>
            <p:nvPr/>
          </p:nvSpPr>
          <p:spPr bwMode="auto">
            <a:xfrm>
              <a:off x="5605463" y="2070100"/>
              <a:ext cx="255588" cy="344488"/>
            </a:xfrm>
            <a:custGeom>
              <a:avLst/>
              <a:gdLst>
                <a:gd name="T0" fmla="*/ 78 w 161"/>
                <a:gd name="T1" fmla="*/ 6 h 217"/>
                <a:gd name="T2" fmla="*/ 115 w 161"/>
                <a:gd name="T3" fmla="*/ 178 h 217"/>
                <a:gd name="T4" fmla="*/ 54 w 161"/>
                <a:gd name="T5" fmla="*/ 152 h 217"/>
                <a:gd name="T6" fmla="*/ 0 w 161"/>
                <a:gd name="T7" fmla="*/ 29 h 217"/>
                <a:gd name="T8" fmla="*/ 34 w 161"/>
                <a:gd name="T9" fmla="*/ 184 h 217"/>
                <a:gd name="T10" fmla="*/ 161 w 161"/>
                <a:gd name="T11" fmla="*/ 217 h 217"/>
                <a:gd name="T12" fmla="*/ 104 w 161"/>
                <a:gd name="T13" fmla="*/ 0 h 217"/>
                <a:gd name="T14" fmla="*/ 78 w 161"/>
                <a:gd name="T15" fmla="*/ 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217">
                  <a:moveTo>
                    <a:pt x="78" y="6"/>
                  </a:moveTo>
                  <a:lnTo>
                    <a:pt x="115" y="178"/>
                  </a:lnTo>
                  <a:lnTo>
                    <a:pt x="54" y="152"/>
                  </a:lnTo>
                  <a:lnTo>
                    <a:pt x="0" y="29"/>
                  </a:lnTo>
                  <a:lnTo>
                    <a:pt x="34" y="184"/>
                  </a:lnTo>
                  <a:lnTo>
                    <a:pt x="161" y="217"/>
                  </a:lnTo>
                  <a:lnTo>
                    <a:pt x="104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4486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1"/>
            <p:cNvSpPr>
              <a:spLocks/>
            </p:cNvSpPr>
            <p:nvPr/>
          </p:nvSpPr>
          <p:spPr bwMode="auto">
            <a:xfrm>
              <a:off x="2362200" y="3182937"/>
              <a:ext cx="1041400" cy="201613"/>
            </a:xfrm>
            <a:custGeom>
              <a:avLst/>
              <a:gdLst>
                <a:gd name="T0" fmla="*/ 43 w 454"/>
                <a:gd name="T1" fmla="*/ 0 h 88"/>
                <a:gd name="T2" fmla="*/ 43 w 454"/>
                <a:gd name="T3" fmla="*/ 88 h 88"/>
                <a:gd name="T4" fmla="*/ 418 w 454"/>
                <a:gd name="T5" fmla="*/ 88 h 88"/>
                <a:gd name="T6" fmla="*/ 412 w 454"/>
                <a:gd name="T7" fmla="*/ 0 h 88"/>
                <a:gd name="T8" fmla="*/ 43 w 454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88">
                  <a:moveTo>
                    <a:pt x="43" y="0"/>
                  </a:moveTo>
                  <a:cubicBezTo>
                    <a:pt x="43" y="0"/>
                    <a:pt x="0" y="47"/>
                    <a:pt x="43" y="88"/>
                  </a:cubicBezTo>
                  <a:cubicBezTo>
                    <a:pt x="418" y="88"/>
                    <a:pt x="418" y="88"/>
                    <a:pt x="418" y="88"/>
                  </a:cubicBezTo>
                  <a:cubicBezTo>
                    <a:pt x="418" y="88"/>
                    <a:pt x="454" y="45"/>
                    <a:pt x="412" y="0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989E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Rectangle 92"/>
            <p:cNvSpPr>
              <a:spLocks noChangeArrowheads="1"/>
            </p:cNvSpPr>
            <p:nvPr/>
          </p:nvSpPr>
          <p:spPr bwMode="auto">
            <a:xfrm>
              <a:off x="2362200" y="3032125"/>
              <a:ext cx="1030288" cy="212725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3"/>
            <p:cNvSpPr>
              <a:spLocks/>
            </p:cNvSpPr>
            <p:nvPr/>
          </p:nvSpPr>
          <p:spPr bwMode="auto">
            <a:xfrm>
              <a:off x="2362200" y="3182937"/>
              <a:ext cx="1041400" cy="201613"/>
            </a:xfrm>
            <a:custGeom>
              <a:avLst/>
              <a:gdLst>
                <a:gd name="T0" fmla="*/ 43 w 454"/>
                <a:gd name="T1" fmla="*/ 0 h 88"/>
                <a:gd name="T2" fmla="*/ 43 w 454"/>
                <a:gd name="T3" fmla="*/ 88 h 88"/>
                <a:gd name="T4" fmla="*/ 418 w 454"/>
                <a:gd name="T5" fmla="*/ 88 h 88"/>
                <a:gd name="T6" fmla="*/ 412 w 454"/>
                <a:gd name="T7" fmla="*/ 0 h 88"/>
                <a:gd name="T8" fmla="*/ 43 w 454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88">
                  <a:moveTo>
                    <a:pt x="43" y="0"/>
                  </a:moveTo>
                  <a:cubicBezTo>
                    <a:pt x="43" y="0"/>
                    <a:pt x="0" y="47"/>
                    <a:pt x="43" y="88"/>
                  </a:cubicBezTo>
                  <a:cubicBezTo>
                    <a:pt x="418" y="88"/>
                    <a:pt x="418" y="88"/>
                    <a:pt x="418" y="88"/>
                  </a:cubicBezTo>
                  <a:cubicBezTo>
                    <a:pt x="418" y="88"/>
                    <a:pt x="454" y="45"/>
                    <a:pt x="412" y="0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Rectangle 94"/>
            <p:cNvSpPr>
              <a:spLocks noChangeArrowheads="1"/>
            </p:cNvSpPr>
            <p:nvPr/>
          </p:nvSpPr>
          <p:spPr bwMode="auto">
            <a:xfrm>
              <a:off x="2708275" y="3384550"/>
              <a:ext cx="366713" cy="23813"/>
            </a:xfrm>
            <a:prstGeom prst="rect">
              <a:avLst/>
            </a:prstGeom>
            <a:solidFill>
              <a:srgbClr val="AAAD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95"/>
            <p:cNvSpPr>
              <a:spLocks/>
            </p:cNvSpPr>
            <p:nvPr/>
          </p:nvSpPr>
          <p:spPr bwMode="auto">
            <a:xfrm>
              <a:off x="2701925" y="3408362"/>
              <a:ext cx="401638" cy="277813"/>
            </a:xfrm>
            <a:custGeom>
              <a:avLst/>
              <a:gdLst>
                <a:gd name="T0" fmla="*/ 0 w 253"/>
                <a:gd name="T1" fmla="*/ 0 h 175"/>
                <a:gd name="T2" fmla="*/ 26 w 253"/>
                <a:gd name="T3" fmla="*/ 175 h 175"/>
                <a:gd name="T4" fmla="*/ 253 w 253"/>
                <a:gd name="T5" fmla="*/ 175 h 175"/>
                <a:gd name="T6" fmla="*/ 231 w 253"/>
                <a:gd name="T7" fmla="*/ 0 h 175"/>
                <a:gd name="T8" fmla="*/ 0 w 253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175">
                  <a:moveTo>
                    <a:pt x="0" y="0"/>
                  </a:moveTo>
                  <a:lnTo>
                    <a:pt x="26" y="175"/>
                  </a:lnTo>
                  <a:lnTo>
                    <a:pt x="253" y="175"/>
                  </a:lnTo>
                  <a:lnTo>
                    <a:pt x="2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5651500" y="2108200"/>
            <a:ext cx="1016000" cy="1016000"/>
            <a:chOff x="5651500" y="2108200"/>
            <a:chExt cx="1016000" cy="1016000"/>
          </a:xfrm>
        </p:grpSpPr>
        <p:sp>
          <p:nvSpPr>
            <p:cNvPr id="11" name="椭圆 10"/>
            <p:cNvSpPr/>
            <p:nvPr/>
          </p:nvSpPr>
          <p:spPr>
            <a:xfrm>
              <a:off x="5651500" y="2108200"/>
              <a:ext cx="1016000" cy="10160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5748283" y="2253508"/>
              <a:ext cx="409438" cy="593265"/>
              <a:chOff x="5748283" y="2253508"/>
              <a:chExt cx="409438" cy="593265"/>
            </a:xfrm>
          </p:grpSpPr>
          <p:sp>
            <p:nvSpPr>
              <p:cNvPr id="113" name="等腰三角形 112"/>
              <p:cNvSpPr/>
              <p:nvPr/>
            </p:nvSpPr>
            <p:spPr>
              <a:xfrm rot="6633706">
                <a:off x="5834379" y="2378518"/>
                <a:ext cx="181345" cy="353537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等腰三角形 113"/>
              <p:cNvSpPr/>
              <p:nvPr/>
            </p:nvSpPr>
            <p:spPr>
              <a:xfrm rot="2975705">
                <a:off x="5920533" y="2632708"/>
                <a:ext cx="145152" cy="282978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" name="等腰三角形 114"/>
              <p:cNvSpPr/>
              <p:nvPr/>
            </p:nvSpPr>
            <p:spPr>
              <a:xfrm rot="9532669">
                <a:off x="6022695" y="2253508"/>
                <a:ext cx="135026" cy="263237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6" name="组合 95"/>
          <p:cNvGrpSpPr/>
          <p:nvPr/>
        </p:nvGrpSpPr>
        <p:grpSpPr>
          <a:xfrm>
            <a:off x="7899238" y="2317655"/>
            <a:ext cx="952152" cy="669716"/>
            <a:chOff x="8056431" y="2472182"/>
            <a:chExt cx="952152" cy="669716"/>
          </a:xfrm>
        </p:grpSpPr>
        <p:sp>
          <p:nvSpPr>
            <p:cNvPr id="97" name="Freeform 61"/>
            <p:cNvSpPr>
              <a:spLocks/>
            </p:cNvSpPr>
            <p:nvPr/>
          </p:nvSpPr>
          <p:spPr bwMode="auto">
            <a:xfrm>
              <a:off x="8056431" y="2472182"/>
              <a:ext cx="952152" cy="669716"/>
            </a:xfrm>
            <a:custGeom>
              <a:avLst/>
              <a:gdLst>
                <a:gd name="T0" fmla="*/ 0 w 616"/>
                <a:gd name="T1" fmla="*/ 220 h 433"/>
                <a:gd name="T2" fmla="*/ 50 w 616"/>
                <a:gd name="T3" fmla="*/ 201 h 433"/>
                <a:gd name="T4" fmla="*/ 577 w 616"/>
                <a:gd name="T5" fmla="*/ 0 h 433"/>
                <a:gd name="T6" fmla="*/ 544 w 616"/>
                <a:gd name="T7" fmla="*/ 256 h 433"/>
                <a:gd name="T8" fmla="*/ 420 w 616"/>
                <a:gd name="T9" fmla="*/ 367 h 433"/>
                <a:gd name="T10" fmla="*/ 0 w 616"/>
                <a:gd name="T11" fmla="*/ 22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6" h="433">
                  <a:moveTo>
                    <a:pt x="0" y="220"/>
                  </a:moveTo>
                  <a:cubicBezTo>
                    <a:pt x="50" y="201"/>
                    <a:pt x="50" y="201"/>
                    <a:pt x="50" y="201"/>
                  </a:cubicBezTo>
                  <a:cubicBezTo>
                    <a:pt x="577" y="0"/>
                    <a:pt x="577" y="0"/>
                    <a:pt x="577" y="0"/>
                  </a:cubicBezTo>
                  <a:cubicBezTo>
                    <a:pt x="577" y="0"/>
                    <a:pt x="616" y="165"/>
                    <a:pt x="544" y="256"/>
                  </a:cubicBezTo>
                  <a:cubicBezTo>
                    <a:pt x="509" y="298"/>
                    <a:pt x="472" y="342"/>
                    <a:pt x="420" y="367"/>
                  </a:cubicBezTo>
                  <a:cubicBezTo>
                    <a:pt x="284" y="433"/>
                    <a:pt x="100" y="415"/>
                    <a:pt x="0" y="220"/>
                  </a:cubicBezTo>
                  <a:close/>
                </a:path>
              </a:pathLst>
            </a:custGeom>
            <a:solidFill>
              <a:srgbClr val="CA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2"/>
            <p:cNvSpPr>
              <a:spLocks/>
            </p:cNvSpPr>
            <p:nvPr/>
          </p:nvSpPr>
          <p:spPr bwMode="auto">
            <a:xfrm>
              <a:off x="8136669" y="2483951"/>
              <a:ext cx="759582" cy="374442"/>
            </a:xfrm>
            <a:custGeom>
              <a:avLst/>
              <a:gdLst>
                <a:gd name="T0" fmla="*/ 3 w 491"/>
                <a:gd name="T1" fmla="*/ 192 h 242"/>
                <a:gd name="T2" fmla="*/ 64 w 491"/>
                <a:gd name="T3" fmla="*/ 212 h 242"/>
                <a:gd name="T4" fmla="*/ 482 w 491"/>
                <a:gd name="T5" fmla="*/ 48 h 242"/>
                <a:gd name="T6" fmla="*/ 467 w 491"/>
                <a:gd name="T7" fmla="*/ 10 h 242"/>
                <a:gd name="T8" fmla="*/ 2 w 491"/>
                <a:gd name="T9" fmla="*/ 187 h 242"/>
                <a:gd name="T10" fmla="*/ 3 w 491"/>
                <a:gd name="T11" fmla="*/ 19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1" h="242">
                  <a:moveTo>
                    <a:pt x="3" y="192"/>
                  </a:moveTo>
                  <a:cubicBezTo>
                    <a:pt x="3" y="192"/>
                    <a:pt x="0" y="242"/>
                    <a:pt x="64" y="212"/>
                  </a:cubicBezTo>
                  <a:cubicBezTo>
                    <a:pt x="144" y="175"/>
                    <a:pt x="446" y="72"/>
                    <a:pt x="482" y="48"/>
                  </a:cubicBezTo>
                  <a:cubicBezTo>
                    <a:pt x="491" y="42"/>
                    <a:pt x="487" y="0"/>
                    <a:pt x="467" y="10"/>
                  </a:cubicBezTo>
                  <a:cubicBezTo>
                    <a:pt x="428" y="28"/>
                    <a:pt x="2" y="187"/>
                    <a:pt x="2" y="187"/>
                  </a:cubicBezTo>
                  <a:lnTo>
                    <a:pt x="3" y="19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3"/>
            <p:cNvSpPr>
              <a:spLocks/>
            </p:cNvSpPr>
            <p:nvPr/>
          </p:nvSpPr>
          <p:spPr bwMode="auto">
            <a:xfrm>
              <a:off x="8324959" y="2719314"/>
              <a:ext cx="601247" cy="354115"/>
            </a:xfrm>
            <a:custGeom>
              <a:avLst/>
              <a:gdLst>
                <a:gd name="T0" fmla="*/ 0 w 389"/>
                <a:gd name="T1" fmla="*/ 194 h 229"/>
                <a:gd name="T2" fmla="*/ 356 w 389"/>
                <a:gd name="T3" fmla="*/ 32 h 229"/>
                <a:gd name="T4" fmla="*/ 120 w 389"/>
                <a:gd name="T5" fmla="*/ 222 h 229"/>
                <a:gd name="T6" fmla="*/ 0 w 389"/>
                <a:gd name="T7" fmla="*/ 19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9" h="229">
                  <a:moveTo>
                    <a:pt x="0" y="194"/>
                  </a:moveTo>
                  <a:cubicBezTo>
                    <a:pt x="0" y="194"/>
                    <a:pt x="72" y="0"/>
                    <a:pt x="356" y="32"/>
                  </a:cubicBezTo>
                  <a:cubicBezTo>
                    <a:pt x="356" y="32"/>
                    <a:pt x="389" y="204"/>
                    <a:pt x="120" y="222"/>
                  </a:cubicBezTo>
                  <a:cubicBezTo>
                    <a:pt x="16" y="229"/>
                    <a:pt x="3" y="198"/>
                    <a:pt x="0" y="194"/>
                  </a:cubicBezTo>
                  <a:close/>
                </a:path>
              </a:pathLst>
            </a:custGeom>
            <a:solidFill>
              <a:srgbClr val="EC6A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4"/>
            <p:cNvSpPr>
              <a:spLocks/>
            </p:cNvSpPr>
            <p:nvPr/>
          </p:nvSpPr>
          <p:spPr bwMode="auto">
            <a:xfrm>
              <a:off x="8249001" y="2722523"/>
              <a:ext cx="707161" cy="414026"/>
            </a:xfrm>
            <a:custGeom>
              <a:avLst/>
              <a:gdLst>
                <a:gd name="T0" fmla="*/ 1 w 457"/>
                <a:gd name="T1" fmla="*/ 199 h 268"/>
                <a:gd name="T2" fmla="*/ 42 w 457"/>
                <a:gd name="T3" fmla="*/ 184 h 268"/>
                <a:gd name="T4" fmla="*/ 248 w 457"/>
                <a:gd name="T5" fmla="*/ 202 h 268"/>
                <a:gd name="T6" fmla="*/ 419 w 457"/>
                <a:gd name="T7" fmla="*/ 10 h 268"/>
                <a:gd name="T8" fmla="*/ 451 w 457"/>
                <a:gd name="T9" fmla="*/ 15 h 268"/>
                <a:gd name="T10" fmla="*/ 307 w 457"/>
                <a:gd name="T11" fmla="*/ 198 h 268"/>
                <a:gd name="T12" fmla="*/ 1 w 457"/>
                <a:gd name="T13" fmla="*/ 199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7" h="268">
                  <a:moveTo>
                    <a:pt x="1" y="199"/>
                  </a:moveTo>
                  <a:cubicBezTo>
                    <a:pt x="0" y="199"/>
                    <a:pt x="19" y="169"/>
                    <a:pt x="42" y="184"/>
                  </a:cubicBezTo>
                  <a:cubicBezTo>
                    <a:pt x="61" y="196"/>
                    <a:pt x="119" y="248"/>
                    <a:pt x="248" y="202"/>
                  </a:cubicBezTo>
                  <a:cubicBezTo>
                    <a:pt x="359" y="163"/>
                    <a:pt x="393" y="96"/>
                    <a:pt x="419" y="10"/>
                  </a:cubicBezTo>
                  <a:cubicBezTo>
                    <a:pt x="419" y="10"/>
                    <a:pt x="449" y="0"/>
                    <a:pt x="451" y="15"/>
                  </a:cubicBezTo>
                  <a:cubicBezTo>
                    <a:pt x="457" y="67"/>
                    <a:pt x="396" y="148"/>
                    <a:pt x="307" y="198"/>
                  </a:cubicBezTo>
                  <a:cubicBezTo>
                    <a:pt x="217" y="250"/>
                    <a:pt x="99" y="268"/>
                    <a:pt x="1" y="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0" y="5181600"/>
            <a:ext cx="12191999" cy="1676400"/>
            <a:chOff x="0" y="4914900"/>
            <a:chExt cx="12191999" cy="1943100"/>
          </a:xfrm>
        </p:grpSpPr>
        <p:sp>
          <p:nvSpPr>
            <p:cNvPr id="6" name="矩形 5"/>
            <p:cNvSpPr/>
            <p:nvPr/>
          </p:nvSpPr>
          <p:spPr>
            <a:xfrm>
              <a:off x="0" y="4914900"/>
              <a:ext cx="7791450" cy="1943100"/>
            </a:xfrm>
            <a:prstGeom prst="rect">
              <a:avLst/>
            </a:prstGeom>
            <a:solidFill>
              <a:srgbClr val="F6CD5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矩形 6"/>
            <p:cNvSpPr/>
            <p:nvPr/>
          </p:nvSpPr>
          <p:spPr>
            <a:xfrm>
              <a:off x="7781924" y="4914900"/>
              <a:ext cx="4410075" cy="1943100"/>
            </a:xfrm>
            <a:prstGeom prst="rect">
              <a:avLst/>
            </a:prstGeom>
            <a:solidFill>
              <a:srgbClr val="F2C23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499507" y="5436732"/>
            <a:ext cx="1393775" cy="1319668"/>
            <a:chOff x="1499507" y="5436732"/>
            <a:chExt cx="1393775" cy="1319668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1499507" y="5484474"/>
              <a:ext cx="1393775" cy="1271926"/>
            </a:xfrm>
            <a:custGeom>
              <a:avLst/>
              <a:gdLst>
                <a:gd name="T0" fmla="*/ 413 w 825"/>
                <a:gd name="T1" fmla="*/ 749 h 753"/>
                <a:gd name="T2" fmla="*/ 375 w 825"/>
                <a:gd name="T3" fmla="*/ 735 h 753"/>
                <a:gd name="T4" fmla="*/ 9 w 825"/>
                <a:gd name="T5" fmla="*/ 165 h 753"/>
                <a:gd name="T6" fmla="*/ 15 w 825"/>
                <a:gd name="T7" fmla="*/ 135 h 753"/>
                <a:gd name="T8" fmla="*/ 394 w 825"/>
                <a:gd name="T9" fmla="*/ 4 h 753"/>
                <a:gd name="T10" fmla="*/ 432 w 825"/>
                <a:gd name="T11" fmla="*/ 18 h 753"/>
                <a:gd name="T12" fmla="*/ 816 w 825"/>
                <a:gd name="T13" fmla="*/ 490 h 753"/>
                <a:gd name="T14" fmla="*/ 811 w 825"/>
                <a:gd name="T15" fmla="*/ 520 h 753"/>
                <a:gd name="T16" fmla="*/ 413 w 825"/>
                <a:gd name="T17" fmla="*/ 74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753">
                  <a:moveTo>
                    <a:pt x="413" y="749"/>
                  </a:moveTo>
                  <a:cubicBezTo>
                    <a:pt x="401" y="753"/>
                    <a:pt x="383" y="747"/>
                    <a:pt x="375" y="735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0" y="153"/>
                    <a:pt x="3" y="140"/>
                    <a:pt x="15" y="135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406" y="0"/>
                    <a:pt x="423" y="6"/>
                    <a:pt x="432" y="18"/>
                  </a:cubicBezTo>
                  <a:cubicBezTo>
                    <a:pt x="816" y="490"/>
                    <a:pt x="816" y="490"/>
                    <a:pt x="816" y="490"/>
                  </a:cubicBezTo>
                  <a:cubicBezTo>
                    <a:pt x="825" y="503"/>
                    <a:pt x="823" y="516"/>
                    <a:pt x="811" y="520"/>
                  </a:cubicBezTo>
                  <a:lnTo>
                    <a:pt x="413" y="749"/>
                  </a:lnTo>
                  <a:close/>
                </a:path>
              </a:pathLst>
            </a:custGeom>
            <a:solidFill>
              <a:srgbClr val="E2B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1499507" y="5436732"/>
              <a:ext cx="1393775" cy="1271926"/>
            </a:xfrm>
            <a:custGeom>
              <a:avLst/>
              <a:gdLst>
                <a:gd name="T0" fmla="*/ 413 w 825"/>
                <a:gd name="T1" fmla="*/ 749 h 753"/>
                <a:gd name="T2" fmla="*/ 375 w 825"/>
                <a:gd name="T3" fmla="*/ 735 h 753"/>
                <a:gd name="T4" fmla="*/ 9 w 825"/>
                <a:gd name="T5" fmla="*/ 165 h 753"/>
                <a:gd name="T6" fmla="*/ 15 w 825"/>
                <a:gd name="T7" fmla="*/ 135 h 753"/>
                <a:gd name="T8" fmla="*/ 394 w 825"/>
                <a:gd name="T9" fmla="*/ 4 h 753"/>
                <a:gd name="T10" fmla="*/ 432 w 825"/>
                <a:gd name="T11" fmla="*/ 18 h 753"/>
                <a:gd name="T12" fmla="*/ 816 w 825"/>
                <a:gd name="T13" fmla="*/ 490 h 753"/>
                <a:gd name="T14" fmla="*/ 811 w 825"/>
                <a:gd name="T15" fmla="*/ 520 h 753"/>
                <a:gd name="T16" fmla="*/ 413 w 825"/>
                <a:gd name="T17" fmla="*/ 74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5" h="753">
                  <a:moveTo>
                    <a:pt x="413" y="749"/>
                  </a:moveTo>
                  <a:cubicBezTo>
                    <a:pt x="401" y="753"/>
                    <a:pt x="383" y="747"/>
                    <a:pt x="375" y="735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0" y="153"/>
                    <a:pt x="3" y="140"/>
                    <a:pt x="15" y="135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406" y="0"/>
                    <a:pt x="423" y="6"/>
                    <a:pt x="432" y="18"/>
                  </a:cubicBezTo>
                  <a:cubicBezTo>
                    <a:pt x="816" y="490"/>
                    <a:pt x="816" y="490"/>
                    <a:pt x="816" y="490"/>
                  </a:cubicBezTo>
                  <a:cubicBezTo>
                    <a:pt x="825" y="503"/>
                    <a:pt x="823" y="516"/>
                    <a:pt x="811" y="520"/>
                  </a:cubicBezTo>
                  <a:lnTo>
                    <a:pt x="413" y="7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1597841" y="5533641"/>
              <a:ext cx="1167179" cy="1004715"/>
            </a:xfrm>
            <a:custGeom>
              <a:avLst/>
              <a:gdLst>
                <a:gd name="T0" fmla="*/ 0 w 1638"/>
                <a:gd name="T1" fmla="*/ 331 h 1410"/>
                <a:gd name="T2" fmla="*/ 891 w 1638"/>
                <a:gd name="T3" fmla="*/ 0 h 1410"/>
                <a:gd name="T4" fmla="*/ 1638 w 1638"/>
                <a:gd name="T5" fmla="*/ 905 h 1410"/>
                <a:gd name="T6" fmla="*/ 692 w 1638"/>
                <a:gd name="T7" fmla="*/ 1410 h 1410"/>
                <a:gd name="T8" fmla="*/ 0 w 1638"/>
                <a:gd name="T9" fmla="*/ 331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8" h="1410">
                  <a:moveTo>
                    <a:pt x="0" y="331"/>
                  </a:moveTo>
                  <a:lnTo>
                    <a:pt x="891" y="0"/>
                  </a:lnTo>
                  <a:lnTo>
                    <a:pt x="1638" y="905"/>
                  </a:lnTo>
                  <a:lnTo>
                    <a:pt x="692" y="1410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E6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1862914" y="5575682"/>
              <a:ext cx="76245" cy="52017"/>
            </a:xfrm>
            <a:prstGeom prst="ellipse">
              <a:avLst/>
            </a:prstGeom>
            <a:solidFill>
              <a:srgbClr val="E6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962560" y="5152306"/>
            <a:ext cx="437740" cy="437740"/>
            <a:chOff x="1962560" y="5152306"/>
            <a:chExt cx="437740" cy="437740"/>
          </a:xfrm>
        </p:grpSpPr>
        <p:sp>
          <p:nvSpPr>
            <p:cNvPr id="5" name="椭圆 4"/>
            <p:cNvSpPr/>
            <p:nvPr/>
          </p:nvSpPr>
          <p:spPr>
            <a:xfrm>
              <a:off x="1962560" y="5152306"/>
              <a:ext cx="437740" cy="43774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058870" y="5198736"/>
              <a:ext cx="265073" cy="176003"/>
              <a:chOff x="2058870" y="5198736"/>
              <a:chExt cx="265073" cy="176003"/>
            </a:xfrm>
          </p:grpSpPr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084522" y="5254316"/>
                <a:ext cx="42041" cy="89783"/>
              </a:xfrm>
              <a:custGeom>
                <a:avLst/>
                <a:gdLst>
                  <a:gd name="T0" fmla="*/ 0 w 59"/>
                  <a:gd name="T1" fmla="*/ 0 h 126"/>
                  <a:gd name="T2" fmla="*/ 59 w 59"/>
                  <a:gd name="T3" fmla="*/ 126 h 126"/>
                  <a:gd name="T4" fmla="*/ 0 w 59"/>
                  <a:gd name="T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126">
                    <a:moveTo>
                      <a:pt x="0" y="0"/>
                    </a:moveTo>
                    <a:lnTo>
                      <a:pt x="59" y="1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Line 10"/>
              <p:cNvSpPr>
                <a:spLocks noChangeShapeType="1"/>
              </p:cNvSpPr>
              <p:nvPr/>
            </p:nvSpPr>
            <p:spPr bwMode="auto">
              <a:xfrm>
                <a:off x="2084522" y="5254316"/>
                <a:ext cx="42041" cy="89783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058870" y="5225813"/>
                <a:ext cx="91208" cy="145363"/>
              </a:xfrm>
              <a:custGeom>
                <a:avLst/>
                <a:gdLst>
                  <a:gd name="T0" fmla="*/ 6 w 54"/>
                  <a:gd name="T1" fmla="*/ 22 h 86"/>
                  <a:gd name="T2" fmla="*/ 31 w 54"/>
                  <a:gd name="T3" fmla="*/ 75 h 86"/>
                  <a:gd name="T4" fmla="*/ 49 w 54"/>
                  <a:gd name="T5" fmla="*/ 64 h 86"/>
                  <a:gd name="T6" fmla="*/ 23 w 54"/>
                  <a:gd name="T7" fmla="*/ 12 h 86"/>
                  <a:gd name="T8" fmla="*/ 6 w 54"/>
                  <a:gd name="T9" fmla="*/ 2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86">
                    <a:moveTo>
                      <a:pt x="6" y="22"/>
                    </a:moveTo>
                    <a:cubicBezTo>
                      <a:pt x="14" y="40"/>
                      <a:pt x="23" y="57"/>
                      <a:pt x="31" y="75"/>
                    </a:cubicBezTo>
                    <a:cubicBezTo>
                      <a:pt x="37" y="86"/>
                      <a:pt x="54" y="76"/>
                      <a:pt x="49" y="64"/>
                    </a:cubicBezTo>
                    <a:cubicBezTo>
                      <a:pt x="40" y="47"/>
                      <a:pt x="32" y="29"/>
                      <a:pt x="23" y="12"/>
                    </a:cubicBezTo>
                    <a:cubicBezTo>
                      <a:pt x="18" y="0"/>
                      <a:pt x="0" y="11"/>
                      <a:pt x="6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170742" y="5198736"/>
                <a:ext cx="33491" cy="150351"/>
              </a:xfrm>
              <a:custGeom>
                <a:avLst/>
                <a:gdLst>
                  <a:gd name="T0" fmla="*/ 0 w 20"/>
                  <a:gd name="T1" fmla="*/ 13 h 89"/>
                  <a:gd name="T2" fmla="*/ 0 w 20"/>
                  <a:gd name="T3" fmla="*/ 76 h 89"/>
                  <a:gd name="T4" fmla="*/ 20 w 20"/>
                  <a:gd name="T5" fmla="*/ 76 h 89"/>
                  <a:gd name="T6" fmla="*/ 20 w 20"/>
                  <a:gd name="T7" fmla="*/ 13 h 89"/>
                  <a:gd name="T8" fmla="*/ 0 w 20"/>
                  <a:gd name="T9" fmla="*/ 1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89">
                    <a:moveTo>
                      <a:pt x="0" y="13"/>
                    </a:moveTo>
                    <a:cubicBezTo>
                      <a:pt x="0" y="34"/>
                      <a:pt x="0" y="55"/>
                      <a:pt x="0" y="76"/>
                    </a:cubicBezTo>
                    <a:cubicBezTo>
                      <a:pt x="0" y="89"/>
                      <a:pt x="20" y="89"/>
                      <a:pt x="20" y="76"/>
                    </a:cubicBezTo>
                    <a:cubicBezTo>
                      <a:pt x="20" y="55"/>
                      <a:pt x="20" y="34"/>
                      <a:pt x="20" y="13"/>
                    </a:cubicBezTo>
                    <a:cubicBezTo>
                      <a:pt x="20" y="0"/>
                      <a:pt x="0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212783" y="5227951"/>
                <a:ext cx="111160" cy="146788"/>
              </a:xfrm>
              <a:custGeom>
                <a:avLst/>
                <a:gdLst>
                  <a:gd name="T0" fmla="*/ 42 w 66"/>
                  <a:gd name="T1" fmla="*/ 11 h 87"/>
                  <a:gd name="T2" fmla="*/ 7 w 66"/>
                  <a:gd name="T3" fmla="*/ 66 h 87"/>
                  <a:gd name="T4" fmla="*/ 24 w 66"/>
                  <a:gd name="T5" fmla="*/ 76 h 87"/>
                  <a:gd name="T6" fmla="*/ 59 w 66"/>
                  <a:gd name="T7" fmla="*/ 21 h 87"/>
                  <a:gd name="T8" fmla="*/ 42 w 66"/>
                  <a:gd name="T9" fmla="*/ 1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87">
                    <a:moveTo>
                      <a:pt x="42" y="11"/>
                    </a:moveTo>
                    <a:cubicBezTo>
                      <a:pt x="30" y="29"/>
                      <a:pt x="19" y="48"/>
                      <a:pt x="7" y="66"/>
                    </a:cubicBezTo>
                    <a:cubicBezTo>
                      <a:pt x="0" y="77"/>
                      <a:pt x="17" y="87"/>
                      <a:pt x="24" y="76"/>
                    </a:cubicBezTo>
                    <a:cubicBezTo>
                      <a:pt x="36" y="58"/>
                      <a:pt x="47" y="39"/>
                      <a:pt x="59" y="21"/>
                    </a:cubicBezTo>
                    <a:cubicBezTo>
                      <a:pt x="66" y="10"/>
                      <a:pt x="49" y="0"/>
                      <a:pt x="4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4330702" y="5336768"/>
            <a:ext cx="2302327" cy="1419632"/>
            <a:chOff x="3076576" y="2476500"/>
            <a:chExt cx="5792788" cy="3571876"/>
          </a:xfrm>
        </p:grpSpPr>
        <p:sp>
          <p:nvSpPr>
            <p:cNvPr id="25" name="Freeform 17"/>
            <p:cNvSpPr>
              <a:spLocks/>
            </p:cNvSpPr>
            <p:nvPr/>
          </p:nvSpPr>
          <p:spPr bwMode="auto">
            <a:xfrm>
              <a:off x="5721351" y="4179888"/>
              <a:ext cx="3148013" cy="1868488"/>
            </a:xfrm>
            <a:custGeom>
              <a:avLst/>
              <a:gdLst>
                <a:gd name="T0" fmla="*/ 734 w 1983"/>
                <a:gd name="T1" fmla="*/ 1177 h 1177"/>
                <a:gd name="T2" fmla="*/ 0 w 1983"/>
                <a:gd name="T3" fmla="*/ 348 h 1177"/>
                <a:gd name="T4" fmla="*/ 1100 w 1983"/>
                <a:gd name="T5" fmla="*/ 0 h 1177"/>
                <a:gd name="T6" fmla="*/ 1983 w 1983"/>
                <a:gd name="T7" fmla="*/ 497 h 1177"/>
                <a:gd name="T8" fmla="*/ 734 w 1983"/>
                <a:gd name="T9" fmla="*/ 1177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3" h="1177">
                  <a:moveTo>
                    <a:pt x="734" y="1177"/>
                  </a:moveTo>
                  <a:lnTo>
                    <a:pt x="0" y="348"/>
                  </a:lnTo>
                  <a:lnTo>
                    <a:pt x="1100" y="0"/>
                  </a:lnTo>
                  <a:lnTo>
                    <a:pt x="1983" y="497"/>
                  </a:lnTo>
                  <a:lnTo>
                    <a:pt x="734" y="1177"/>
                  </a:lnTo>
                  <a:close/>
                </a:path>
              </a:pathLst>
            </a:custGeom>
            <a:solidFill>
              <a:srgbClr val="E0B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4308476" y="2513013"/>
              <a:ext cx="4065588" cy="3103563"/>
            </a:xfrm>
            <a:custGeom>
              <a:avLst/>
              <a:gdLst>
                <a:gd name="T0" fmla="*/ 651 w 1082"/>
                <a:gd name="T1" fmla="*/ 0 h 825"/>
                <a:gd name="T2" fmla="*/ 831 w 1082"/>
                <a:gd name="T3" fmla="*/ 281 h 825"/>
                <a:gd name="T4" fmla="*/ 1082 w 1082"/>
                <a:gd name="T5" fmla="*/ 576 h 825"/>
                <a:gd name="T6" fmla="*/ 440 w 1082"/>
                <a:gd name="T7" fmla="*/ 825 h 825"/>
                <a:gd name="T8" fmla="*/ 0 w 1082"/>
                <a:gd name="T9" fmla="*/ 300 h 825"/>
                <a:gd name="T10" fmla="*/ 480 w 1082"/>
                <a:gd name="T11" fmla="*/ 120 h 825"/>
                <a:gd name="T12" fmla="*/ 651 w 1082"/>
                <a:gd name="T13" fmla="*/ 0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2" h="825">
                  <a:moveTo>
                    <a:pt x="651" y="0"/>
                  </a:moveTo>
                  <a:cubicBezTo>
                    <a:pt x="651" y="0"/>
                    <a:pt x="686" y="113"/>
                    <a:pt x="831" y="281"/>
                  </a:cubicBezTo>
                  <a:cubicBezTo>
                    <a:pt x="976" y="449"/>
                    <a:pt x="1082" y="576"/>
                    <a:pt x="1082" y="576"/>
                  </a:cubicBezTo>
                  <a:cubicBezTo>
                    <a:pt x="1082" y="576"/>
                    <a:pt x="476" y="812"/>
                    <a:pt x="440" y="825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0" y="300"/>
                    <a:pt x="447" y="144"/>
                    <a:pt x="480" y="120"/>
                  </a:cubicBezTo>
                  <a:cubicBezTo>
                    <a:pt x="515" y="95"/>
                    <a:pt x="567" y="83"/>
                    <a:pt x="651" y="0"/>
                  </a:cubicBezTo>
                  <a:close/>
                </a:path>
              </a:pathLst>
            </a:custGeom>
            <a:solidFill>
              <a:srgbClr val="DF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9"/>
            <p:cNvSpPr>
              <a:spLocks/>
            </p:cNvSpPr>
            <p:nvPr/>
          </p:nvSpPr>
          <p:spPr bwMode="auto">
            <a:xfrm>
              <a:off x="4319588" y="2476500"/>
              <a:ext cx="4062413" cy="3101975"/>
            </a:xfrm>
            <a:custGeom>
              <a:avLst/>
              <a:gdLst>
                <a:gd name="T0" fmla="*/ 651 w 1081"/>
                <a:gd name="T1" fmla="*/ 0 h 825"/>
                <a:gd name="T2" fmla="*/ 831 w 1081"/>
                <a:gd name="T3" fmla="*/ 281 h 825"/>
                <a:gd name="T4" fmla="*/ 1081 w 1081"/>
                <a:gd name="T5" fmla="*/ 576 h 825"/>
                <a:gd name="T6" fmla="*/ 440 w 1081"/>
                <a:gd name="T7" fmla="*/ 825 h 825"/>
                <a:gd name="T8" fmla="*/ 0 w 1081"/>
                <a:gd name="T9" fmla="*/ 300 h 825"/>
                <a:gd name="T10" fmla="*/ 480 w 1081"/>
                <a:gd name="T11" fmla="*/ 120 h 825"/>
                <a:gd name="T12" fmla="*/ 651 w 1081"/>
                <a:gd name="T13" fmla="*/ 0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1" h="825">
                  <a:moveTo>
                    <a:pt x="651" y="0"/>
                  </a:moveTo>
                  <a:cubicBezTo>
                    <a:pt x="651" y="0"/>
                    <a:pt x="685" y="113"/>
                    <a:pt x="831" y="281"/>
                  </a:cubicBezTo>
                  <a:cubicBezTo>
                    <a:pt x="976" y="449"/>
                    <a:pt x="1081" y="576"/>
                    <a:pt x="1081" y="576"/>
                  </a:cubicBezTo>
                  <a:cubicBezTo>
                    <a:pt x="1081" y="576"/>
                    <a:pt x="476" y="812"/>
                    <a:pt x="440" y="825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0" y="300"/>
                    <a:pt x="447" y="144"/>
                    <a:pt x="480" y="120"/>
                  </a:cubicBezTo>
                  <a:cubicBezTo>
                    <a:pt x="514" y="95"/>
                    <a:pt x="567" y="82"/>
                    <a:pt x="6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6400801" y="4386263"/>
              <a:ext cx="1258888" cy="541338"/>
            </a:xfrm>
            <a:custGeom>
              <a:avLst/>
              <a:gdLst>
                <a:gd name="T0" fmla="*/ 729 w 793"/>
                <a:gd name="T1" fmla="*/ 0 h 341"/>
                <a:gd name="T2" fmla="*/ 793 w 793"/>
                <a:gd name="T3" fmla="*/ 48 h 341"/>
                <a:gd name="T4" fmla="*/ 34 w 793"/>
                <a:gd name="T5" fmla="*/ 341 h 341"/>
                <a:gd name="T6" fmla="*/ 0 w 793"/>
                <a:gd name="T7" fmla="*/ 294 h 341"/>
                <a:gd name="T8" fmla="*/ 729 w 793"/>
                <a:gd name="T9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3" h="341">
                  <a:moveTo>
                    <a:pt x="729" y="0"/>
                  </a:moveTo>
                  <a:lnTo>
                    <a:pt x="793" y="48"/>
                  </a:lnTo>
                  <a:lnTo>
                    <a:pt x="34" y="341"/>
                  </a:lnTo>
                  <a:lnTo>
                    <a:pt x="0" y="294"/>
                  </a:lnTo>
                  <a:lnTo>
                    <a:pt x="729" y="0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6111876" y="4067175"/>
              <a:ext cx="1250950" cy="544513"/>
            </a:xfrm>
            <a:custGeom>
              <a:avLst/>
              <a:gdLst>
                <a:gd name="T0" fmla="*/ 736 w 788"/>
                <a:gd name="T1" fmla="*/ 0 h 343"/>
                <a:gd name="T2" fmla="*/ 788 w 788"/>
                <a:gd name="T3" fmla="*/ 47 h 343"/>
                <a:gd name="T4" fmla="*/ 33 w 788"/>
                <a:gd name="T5" fmla="*/ 343 h 343"/>
                <a:gd name="T6" fmla="*/ 0 w 788"/>
                <a:gd name="T7" fmla="*/ 296 h 343"/>
                <a:gd name="T8" fmla="*/ 736 w 788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8" h="343">
                  <a:moveTo>
                    <a:pt x="736" y="0"/>
                  </a:moveTo>
                  <a:lnTo>
                    <a:pt x="788" y="47"/>
                  </a:lnTo>
                  <a:lnTo>
                    <a:pt x="33" y="343"/>
                  </a:lnTo>
                  <a:lnTo>
                    <a:pt x="0" y="296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"/>
            <p:cNvSpPr>
              <a:spLocks/>
            </p:cNvSpPr>
            <p:nvPr/>
          </p:nvSpPr>
          <p:spPr bwMode="auto">
            <a:xfrm>
              <a:off x="4398963" y="3443288"/>
              <a:ext cx="1660525" cy="560388"/>
            </a:xfrm>
            <a:custGeom>
              <a:avLst/>
              <a:gdLst>
                <a:gd name="T0" fmla="*/ 435 w 442"/>
                <a:gd name="T1" fmla="*/ 137 h 149"/>
                <a:gd name="T2" fmla="*/ 333 w 442"/>
                <a:gd name="T3" fmla="*/ 137 h 149"/>
                <a:gd name="T4" fmla="*/ 0 w 442"/>
                <a:gd name="T5" fmla="*/ 41 h 149"/>
                <a:gd name="T6" fmla="*/ 96 w 442"/>
                <a:gd name="T7" fmla="*/ 0 h 149"/>
                <a:gd name="T8" fmla="*/ 416 w 442"/>
                <a:gd name="T9" fmla="*/ 109 h 149"/>
                <a:gd name="T10" fmla="*/ 435 w 442"/>
                <a:gd name="T11" fmla="*/ 13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149">
                  <a:moveTo>
                    <a:pt x="435" y="137"/>
                  </a:moveTo>
                  <a:cubicBezTo>
                    <a:pt x="435" y="138"/>
                    <a:pt x="377" y="149"/>
                    <a:pt x="333" y="13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416" y="109"/>
                    <a:pt x="416" y="109"/>
                    <a:pt x="416" y="109"/>
                  </a:cubicBezTo>
                  <a:cubicBezTo>
                    <a:pt x="416" y="109"/>
                    <a:pt x="442" y="124"/>
                    <a:pt x="435" y="137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5451476" y="3924300"/>
              <a:ext cx="1779588" cy="763588"/>
            </a:xfrm>
            <a:custGeom>
              <a:avLst/>
              <a:gdLst>
                <a:gd name="T0" fmla="*/ 1072 w 1121"/>
                <a:gd name="T1" fmla="*/ 0 h 481"/>
                <a:gd name="T2" fmla="*/ 1121 w 1121"/>
                <a:gd name="T3" fmla="*/ 47 h 481"/>
                <a:gd name="T4" fmla="*/ 33 w 1121"/>
                <a:gd name="T5" fmla="*/ 481 h 481"/>
                <a:gd name="T6" fmla="*/ 0 w 1121"/>
                <a:gd name="T7" fmla="*/ 433 h 481"/>
                <a:gd name="T8" fmla="*/ 1072 w 1121"/>
                <a:gd name="T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1" h="481">
                  <a:moveTo>
                    <a:pt x="1072" y="0"/>
                  </a:moveTo>
                  <a:lnTo>
                    <a:pt x="1121" y="47"/>
                  </a:lnTo>
                  <a:lnTo>
                    <a:pt x="33" y="481"/>
                  </a:lnTo>
                  <a:lnTo>
                    <a:pt x="0" y="433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4"/>
            <p:cNvSpPr>
              <a:spLocks/>
            </p:cNvSpPr>
            <p:nvPr/>
          </p:nvSpPr>
          <p:spPr bwMode="auto">
            <a:xfrm>
              <a:off x="3132138" y="3108325"/>
              <a:ext cx="1417638" cy="488950"/>
            </a:xfrm>
            <a:custGeom>
              <a:avLst/>
              <a:gdLst>
                <a:gd name="T0" fmla="*/ 7 w 377"/>
                <a:gd name="T1" fmla="*/ 17 h 130"/>
                <a:gd name="T2" fmla="*/ 14 w 377"/>
                <a:gd name="T3" fmla="*/ 41 h 130"/>
                <a:gd name="T4" fmla="*/ 337 w 377"/>
                <a:gd name="T5" fmla="*/ 130 h 130"/>
                <a:gd name="T6" fmla="*/ 377 w 377"/>
                <a:gd name="T7" fmla="*/ 109 h 130"/>
                <a:gd name="T8" fmla="*/ 17 w 377"/>
                <a:gd name="T9" fmla="*/ 0 h 130"/>
                <a:gd name="T10" fmla="*/ 7 w 377"/>
                <a:gd name="T11" fmla="*/ 1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130">
                  <a:moveTo>
                    <a:pt x="7" y="17"/>
                  </a:moveTo>
                  <a:cubicBezTo>
                    <a:pt x="7" y="17"/>
                    <a:pt x="0" y="36"/>
                    <a:pt x="14" y="41"/>
                  </a:cubicBezTo>
                  <a:cubicBezTo>
                    <a:pt x="28" y="47"/>
                    <a:pt x="337" y="130"/>
                    <a:pt x="337" y="130"/>
                  </a:cubicBezTo>
                  <a:cubicBezTo>
                    <a:pt x="377" y="109"/>
                    <a:pt x="377" y="109"/>
                    <a:pt x="377" y="109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DBB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5"/>
            <p:cNvSpPr>
              <a:spLocks/>
            </p:cNvSpPr>
            <p:nvPr/>
          </p:nvSpPr>
          <p:spPr bwMode="auto">
            <a:xfrm>
              <a:off x="3076576" y="2965450"/>
              <a:ext cx="2724150" cy="936625"/>
            </a:xfrm>
            <a:custGeom>
              <a:avLst/>
              <a:gdLst>
                <a:gd name="T0" fmla="*/ 36 w 725"/>
                <a:gd name="T1" fmla="*/ 0 h 249"/>
                <a:gd name="T2" fmla="*/ 725 w 725"/>
                <a:gd name="T3" fmla="*/ 196 h 249"/>
                <a:gd name="T4" fmla="*/ 700 w 725"/>
                <a:gd name="T5" fmla="*/ 249 h 249"/>
                <a:gd name="T6" fmla="*/ 17 w 725"/>
                <a:gd name="T7" fmla="*/ 53 h 249"/>
                <a:gd name="T8" fmla="*/ 36 w 725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5" h="249">
                  <a:moveTo>
                    <a:pt x="36" y="0"/>
                  </a:moveTo>
                  <a:cubicBezTo>
                    <a:pt x="725" y="196"/>
                    <a:pt x="725" y="196"/>
                    <a:pt x="725" y="196"/>
                  </a:cubicBezTo>
                  <a:cubicBezTo>
                    <a:pt x="700" y="249"/>
                    <a:pt x="700" y="249"/>
                    <a:pt x="700" y="249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0" y="18"/>
                    <a:pt x="36" y="0"/>
                  </a:cubicBezTo>
                  <a:close/>
                </a:path>
              </a:pathLst>
            </a:custGeom>
            <a:solidFill>
              <a:srgbClr val="E36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6"/>
            <p:cNvSpPr>
              <a:spLocks/>
            </p:cNvSpPr>
            <p:nvPr/>
          </p:nvSpPr>
          <p:spPr bwMode="auto">
            <a:xfrm>
              <a:off x="5600701" y="3644900"/>
              <a:ext cx="1262063" cy="549275"/>
            </a:xfrm>
            <a:custGeom>
              <a:avLst/>
              <a:gdLst>
                <a:gd name="T0" fmla="*/ 746 w 795"/>
                <a:gd name="T1" fmla="*/ 0 h 346"/>
                <a:gd name="T2" fmla="*/ 795 w 795"/>
                <a:gd name="T3" fmla="*/ 48 h 346"/>
                <a:gd name="T4" fmla="*/ 33 w 795"/>
                <a:gd name="T5" fmla="*/ 346 h 346"/>
                <a:gd name="T6" fmla="*/ 0 w 795"/>
                <a:gd name="T7" fmla="*/ 299 h 346"/>
                <a:gd name="T8" fmla="*/ 746 w 795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5" h="346">
                  <a:moveTo>
                    <a:pt x="746" y="0"/>
                  </a:moveTo>
                  <a:lnTo>
                    <a:pt x="795" y="48"/>
                  </a:lnTo>
                  <a:lnTo>
                    <a:pt x="33" y="346"/>
                  </a:lnTo>
                  <a:lnTo>
                    <a:pt x="0" y="299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5668963" y="3698875"/>
              <a:ext cx="195263" cy="203200"/>
            </a:xfrm>
            <a:custGeom>
              <a:avLst/>
              <a:gdLst>
                <a:gd name="T0" fmla="*/ 32 w 52"/>
                <a:gd name="T1" fmla="*/ 0 h 54"/>
                <a:gd name="T2" fmla="*/ 10 w 52"/>
                <a:gd name="T3" fmla="*/ 54 h 54"/>
                <a:gd name="T4" fmla="*/ 42 w 52"/>
                <a:gd name="T5" fmla="*/ 54 h 54"/>
                <a:gd name="T6" fmla="*/ 52 w 52"/>
                <a:gd name="T7" fmla="*/ 22 h 54"/>
                <a:gd name="T8" fmla="*/ 52 w 52"/>
                <a:gd name="T9" fmla="*/ 17 h 54"/>
                <a:gd name="T10" fmla="*/ 34 w 52"/>
                <a:gd name="T11" fmla="*/ 0 h 54"/>
                <a:gd name="T12" fmla="*/ 32 w 52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4">
                  <a:moveTo>
                    <a:pt x="32" y="0"/>
                  </a:moveTo>
                  <a:cubicBezTo>
                    <a:pt x="32" y="0"/>
                    <a:pt x="0" y="12"/>
                    <a:pt x="10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EE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5778501" y="3762375"/>
              <a:ext cx="225425" cy="139700"/>
            </a:xfrm>
            <a:custGeom>
              <a:avLst/>
              <a:gdLst>
                <a:gd name="T0" fmla="*/ 57 w 60"/>
                <a:gd name="T1" fmla="*/ 28 h 37"/>
                <a:gd name="T2" fmla="*/ 23 w 60"/>
                <a:gd name="T3" fmla="*/ 0 h 37"/>
                <a:gd name="T4" fmla="*/ 13 w 60"/>
                <a:gd name="T5" fmla="*/ 37 h 37"/>
                <a:gd name="T6" fmla="*/ 57 w 60"/>
                <a:gd name="T7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37">
                  <a:moveTo>
                    <a:pt x="57" y="28"/>
                  </a:moveTo>
                  <a:cubicBezTo>
                    <a:pt x="60" y="21"/>
                    <a:pt x="23" y="0"/>
                    <a:pt x="23" y="0"/>
                  </a:cubicBezTo>
                  <a:cubicBezTo>
                    <a:pt x="23" y="0"/>
                    <a:pt x="0" y="15"/>
                    <a:pt x="13" y="37"/>
                  </a:cubicBezTo>
                  <a:cubicBezTo>
                    <a:pt x="13" y="37"/>
                    <a:pt x="55" y="35"/>
                    <a:pt x="57" y="28"/>
                  </a:cubicBezTo>
                  <a:close/>
                </a:path>
              </a:pathLst>
            </a:custGeom>
            <a:solidFill>
              <a:srgbClr val="E36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95" name="终于等到你加配音加配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3580" end="19298.5625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605444" y="-1224413"/>
            <a:ext cx="609600" cy="609600"/>
          </a:xfrm>
          <a:prstGeom prst="rect">
            <a:avLst/>
          </a:prstGeom>
        </p:spPr>
      </p:pic>
      <p:sp>
        <p:nvSpPr>
          <p:cNvPr id="126" name="矩形 125"/>
          <p:cNvSpPr/>
          <p:nvPr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rgbClr val="96D7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" name="组合 37"/>
          <p:cNvGrpSpPr/>
          <p:nvPr/>
        </p:nvGrpSpPr>
        <p:grpSpPr>
          <a:xfrm>
            <a:off x="0" y="5152306"/>
            <a:ext cx="12191999" cy="1705694"/>
            <a:chOff x="0" y="6702241"/>
            <a:chExt cx="12191999" cy="1705694"/>
          </a:xfrm>
        </p:grpSpPr>
        <p:grpSp>
          <p:nvGrpSpPr>
            <p:cNvPr id="193" name="组合 192"/>
            <p:cNvGrpSpPr/>
            <p:nvPr/>
          </p:nvGrpSpPr>
          <p:grpSpPr>
            <a:xfrm>
              <a:off x="0" y="6731535"/>
              <a:ext cx="12191999" cy="1676400"/>
              <a:chOff x="0" y="4914900"/>
              <a:chExt cx="12191999" cy="1943100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0" y="4914900"/>
                <a:ext cx="7791450" cy="1943100"/>
              </a:xfrm>
              <a:prstGeom prst="rect">
                <a:avLst/>
              </a:prstGeom>
              <a:solidFill>
                <a:srgbClr val="F6CD5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95" name="矩形 194"/>
              <p:cNvSpPr/>
              <p:nvPr/>
            </p:nvSpPr>
            <p:spPr>
              <a:xfrm>
                <a:off x="7781924" y="4914900"/>
                <a:ext cx="4410075" cy="1943100"/>
              </a:xfrm>
              <a:prstGeom prst="rect">
                <a:avLst/>
              </a:prstGeom>
              <a:solidFill>
                <a:srgbClr val="F2C23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grpSp>
          <p:nvGrpSpPr>
            <p:cNvPr id="196" name="组合 195"/>
            <p:cNvGrpSpPr/>
            <p:nvPr/>
          </p:nvGrpSpPr>
          <p:grpSpPr>
            <a:xfrm>
              <a:off x="1499507" y="6986667"/>
              <a:ext cx="1393775" cy="1319668"/>
              <a:chOff x="1499507" y="5436732"/>
              <a:chExt cx="1393775" cy="1319668"/>
            </a:xfrm>
          </p:grpSpPr>
          <p:sp>
            <p:nvSpPr>
              <p:cNvPr id="197" name="Freeform 5"/>
              <p:cNvSpPr>
                <a:spLocks/>
              </p:cNvSpPr>
              <p:nvPr/>
            </p:nvSpPr>
            <p:spPr bwMode="auto">
              <a:xfrm>
                <a:off x="1499507" y="5484474"/>
                <a:ext cx="1393775" cy="1271926"/>
              </a:xfrm>
              <a:custGeom>
                <a:avLst/>
                <a:gdLst>
                  <a:gd name="T0" fmla="*/ 413 w 825"/>
                  <a:gd name="T1" fmla="*/ 749 h 753"/>
                  <a:gd name="T2" fmla="*/ 375 w 825"/>
                  <a:gd name="T3" fmla="*/ 735 h 753"/>
                  <a:gd name="T4" fmla="*/ 9 w 825"/>
                  <a:gd name="T5" fmla="*/ 165 h 753"/>
                  <a:gd name="T6" fmla="*/ 15 w 825"/>
                  <a:gd name="T7" fmla="*/ 135 h 753"/>
                  <a:gd name="T8" fmla="*/ 394 w 825"/>
                  <a:gd name="T9" fmla="*/ 4 h 753"/>
                  <a:gd name="T10" fmla="*/ 432 w 825"/>
                  <a:gd name="T11" fmla="*/ 18 h 753"/>
                  <a:gd name="T12" fmla="*/ 816 w 825"/>
                  <a:gd name="T13" fmla="*/ 490 h 753"/>
                  <a:gd name="T14" fmla="*/ 811 w 825"/>
                  <a:gd name="T15" fmla="*/ 520 h 753"/>
                  <a:gd name="T16" fmla="*/ 413 w 825"/>
                  <a:gd name="T17" fmla="*/ 749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5" h="753">
                    <a:moveTo>
                      <a:pt x="413" y="749"/>
                    </a:moveTo>
                    <a:cubicBezTo>
                      <a:pt x="401" y="753"/>
                      <a:pt x="383" y="747"/>
                      <a:pt x="375" y="73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0" y="153"/>
                      <a:pt x="3" y="140"/>
                      <a:pt x="15" y="135"/>
                    </a:cubicBezTo>
                    <a:cubicBezTo>
                      <a:pt x="394" y="4"/>
                      <a:pt x="394" y="4"/>
                      <a:pt x="394" y="4"/>
                    </a:cubicBezTo>
                    <a:cubicBezTo>
                      <a:pt x="406" y="0"/>
                      <a:pt x="423" y="6"/>
                      <a:pt x="432" y="18"/>
                    </a:cubicBezTo>
                    <a:cubicBezTo>
                      <a:pt x="816" y="490"/>
                      <a:pt x="816" y="490"/>
                      <a:pt x="816" y="490"/>
                    </a:cubicBezTo>
                    <a:cubicBezTo>
                      <a:pt x="825" y="503"/>
                      <a:pt x="823" y="516"/>
                      <a:pt x="811" y="520"/>
                    </a:cubicBezTo>
                    <a:lnTo>
                      <a:pt x="413" y="749"/>
                    </a:lnTo>
                    <a:close/>
                  </a:path>
                </a:pathLst>
              </a:custGeom>
              <a:solidFill>
                <a:srgbClr val="E2B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6"/>
              <p:cNvSpPr>
                <a:spLocks/>
              </p:cNvSpPr>
              <p:nvPr/>
            </p:nvSpPr>
            <p:spPr bwMode="auto">
              <a:xfrm>
                <a:off x="1499507" y="5436732"/>
                <a:ext cx="1393775" cy="1271926"/>
              </a:xfrm>
              <a:custGeom>
                <a:avLst/>
                <a:gdLst>
                  <a:gd name="T0" fmla="*/ 413 w 825"/>
                  <a:gd name="T1" fmla="*/ 749 h 753"/>
                  <a:gd name="T2" fmla="*/ 375 w 825"/>
                  <a:gd name="T3" fmla="*/ 735 h 753"/>
                  <a:gd name="T4" fmla="*/ 9 w 825"/>
                  <a:gd name="T5" fmla="*/ 165 h 753"/>
                  <a:gd name="T6" fmla="*/ 15 w 825"/>
                  <a:gd name="T7" fmla="*/ 135 h 753"/>
                  <a:gd name="T8" fmla="*/ 394 w 825"/>
                  <a:gd name="T9" fmla="*/ 4 h 753"/>
                  <a:gd name="T10" fmla="*/ 432 w 825"/>
                  <a:gd name="T11" fmla="*/ 18 h 753"/>
                  <a:gd name="T12" fmla="*/ 816 w 825"/>
                  <a:gd name="T13" fmla="*/ 490 h 753"/>
                  <a:gd name="T14" fmla="*/ 811 w 825"/>
                  <a:gd name="T15" fmla="*/ 520 h 753"/>
                  <a:gd name="T16" fmla="*/ 413 w 825"/>
                  <a:gd name="T17" fmla="*/ 749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5" h="753">
                    <a:moveTo>
                      <a:pt x="413" y="749"/>
                    </a:moveTo>
                    <a:cubicBezTo>
                      <a:pt x="401" y="753"/>
                      <a:pt x="383" y="747"/>
                      <a:pt x="375" y="73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0" y="153"/>
                      <a:pt x="3" y="140"/>
                      <a:pt x="15" y="135"/>
                    </a:cubicBezTo>
                    <a:cubicBezTo>
                      <a:pt x="394" y="4"/>
                      <a:pt x="394" y="4"/>
                      <a:pt x="394" y="4"/>
                    </a:cubicBezTo>
                    <a:cubicBezTo>
                      <a:pt x="406" y="0"/>
                      <a:pt x="423" y="6"/>
                      <a:pt x="432" y="18"/>
                    </a:cubicBezTo>
                    <a:cubicBezTo>
                      <a:pt x="816" y="490"/>
                      <a:pt x="816" y="490"/>
                      <a:pt x="816" y="490"/>
                    </a:cubicBezTo>
                    <a:cubicBezTo>
                      <a:pt x="825" y="503"/>
                      <a:pt x="823" y="516"/>
                      <a:pt x="811" y="520"/>
                    </a:cubicBezTo>
                    <a:lnTo>
                      <a:pt x="413" y="74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7"/>
              <p:cNvSpPr>
                <a:spLocks/>
              </p:cNvSpPr>
              <p:nvPr/>
            </p:nvSpPr>
            <p:spPr bwMode="auto">
              <a:xfrm>
                <a:off x="1597841" y="5533641"/>
                <a:ext cx="1167179" cy="1004715"/>
              </a:xfrm>
              <a:custGeom>
                <a:avLst/>
                <a:gdLst>
                  <a:gd name="T0" fmla="*/ 0 w 1638"/>
                  <a:gd name="T1" fmla="*/ 331 h 1410"/>
                  <a:gd name="T2" fmla="*/ 891 w 1638"/>
                  <a:gd name="T3" fmla="*/ 0 h 1410"/>
                  <a:gd name="T4" fmla="*/ 1638 w 1638"/>
                  <a:gd name="T5" fmla="*/ 905 h 1410"/>
                  <a:gd name="T6" fmla="*/ 692 w 1638"/>
                  <a:gd name="T7" fmla="*/ 1410 h 1410"/>
                  <a:gd name="T8" fmla="*/ 0 w 1638"/>
                  <a:gd name="T9" fmla="*/ 331 h 1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8" h="1410">
                    <a:moveTo>
                      <a:pt x="0" y="331"/>
                    </a:moveTo>
                    <a:lnTo>
                      <a:pt x="891" y="0"/>
                    </a:lnTo>
                    <a:lnTo>
                      <a:pt x="1638" y="905"/>
                    </a:lnTo>
                    <a:lnTo>
                      <a:pt x="692" y="1410"/>
                    </a:lnTo>
                    <a:lnTo>
                      <a:pt x="0" y="331"/>
                    </a:lnTo>
                    <a:close/>
                  </a:path>
                </a:pathLst>
              </a:custGeom>
              <a:solidFill>
                <a:srgbClr val="E6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Oval 8"/>
              <p:cNvSpPr>
                <a:spLocks noChangeArrowheads="1"/>
              </p:cNvSpPr>
              <p:nvPr/>
            </p:nvSpPr>
            <p:spPr bwMode="auto">
              <a:xfrm>
                <a:off x="1862914" y="5575682"/>
                <a:ext cx="76245" cy="52017"/>
              </a:xfrm>
              <a:prstGeom prst="ellipse">
                <a:avLst/>
              </a:prstGeom>
              <a:solidFill>
                <a:srgbClr val="E6E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1" name="组合 200"/>
            <p:cNvGrpSpPr/>
            <p:nvPr/>
          </p:nvGrpSpPr>
          <p:grpSpPr>
            <a:xfrm>
              <a:off x="1962560" y="6702241"/>
              <a:ext cx="437740" cy="437740"/>
              <a:chOff x="1962560" y="5152306"/>
              <a:chExt cx="437740" cy="437740"/>
            </a:xfrm>
          </p:grpSpPr>
          <p:sp>
            <p:nvSpPr>
              <p:cNvPr id="202" name="椭圆 201"/>
              <p:cNvSpPr/>
              <p:nvPr/>
            </p:nvSpPr>
            <p:spPr>
              <a:xfrm>
                <a:off x="1962560" y="5152306"/>
                <a:ext cx="437740" cy="43774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grpSp>
            <p:nvGrpSpPr>
              <p:cNvPr id="203" name="组合 202"/>
              <p:cNvGrpSpPr/>
              <p:nvPr/>
            </p:nvGrpSpPr>
            <p:grpSpPr>
              <a:xfrm>
                <a:off x="2084522" y="5254316"/>
                <a:ext cx="42041" cy="89783"/>
                <a:chOff x="2084522" y="5254316"/>
                <a:chExt cx="42041" cy="89783"/>
              </a:xfrm>
            </p:grpSpPr>
            <p:sp>
              <p:nvSpPr>
                <p:cNvPr id="204" name="Freeform 9"/>
                <p:cNvSpPr>
                  <a:spLocks/>
                </p:cNvSpPr>
                <p:nvPr/>
              </p:nvSpPr>
              <p:spPr bwMode="auto">
                <a:xfrm>
                  <a:off x="2084522" y="5254316"/>
                  <a:ext cx="42041" cy="89783"/>
                </a:xfrm>
                <a:custGeom>
                  <a:avLst/>
                  <a:gdLst>
                    <a:gd name="T0" fmla="*/ 0 w 59"/>
                    <a:gd name="T1" fmla="*/ 0 h 126"/>
                    <a:gd name="T2" fmla="*/ 59 w 59"/>
                    <a:gd name="T3" fmla="*/ 126 h 126"/>
                    <a:gd name="T4" fmla="*/ 0 w 59"/>
                    <a:gd name="T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9" h="126">
                      <a:moveTo>
                        <a:pt x="0" y="0"/>
                      </a:moveTo>
                      <a:lnTo>
                        <a:pt x="59" y="1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B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Line 10"/>
                <p:cNvSpPr>
                  <a:spLocks noChangeShapeType="1"/>
                </p:cNvSpPr>
                <p:nvPr/>
              </p:nvSpPr>
              <p:spPr bwMode="auto">
                <a:xfrm>
                  <a:off x="2084522" y="5254316"/>
                  <a:ext cx="42041" cy="89783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9" name="组合 208"/>
            <p:cNvGrpSpPr/>
            <p:nvPr/>
          </p:nvGrpSpPr>
          <p:grpSpPr>
            <a:xfrm>
              <a:off x="4330702" y="6886703"/>
              <a:ext cx="2302327" cy="1419632"/>
              <a:chOff x="3076576" y="2476500"/>
              <a:chExt cx="5792788" cy="3571876"/>
            </a:xfrm>
          </p:grpSpPr>
          <p:sp>
            <p:nvSpPr>
              <p:cNvPr id="210" name="Freeform 17"/>
              <p:cNvSpPr>
                <a:spLocks/>
              </p:cNvSpPr>
              <p:nvPr/>
            </p:nvSpPr>
            <p:spPr bwMode="auto">
              <a:xfrm>
                <a:off x="5721351" y="4179888"/>
                <a:ext cx="3148013" cy="1868488"/>
              </a:xfrm>
              <a:custGeom>
                <a:avLst/>
                <a:gdLst>
                  <a:gd name="T0" fmla="*/ 734 w 1983"/>
                  <a:gd name="T1" fmla="*/ 1177 h 1177"/>
                  <a:gd name="T2" fmla="*/ 0 w 1983"/>
                  <a:gd name="T3" fmla="*/ 348 h 1177"/>
                  <a:gd name="T4" fmla="*/ 1100 w 1983"/>
                  <a:gd name="T5" fmla="*/ 0 h 1177"/>
                  <a:gd name="T6" fmla="*/ 1983 w 1983"/>
                  <a:gd name="T7" fmla="*/ 497 h 1177"/>
                  <a:gd name="T8" fmla="*/ 734 w 1983"/>
                  <a:gd name="T9" fmla="*/ 1177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3" h="1177">
                    <a:moveTo>
                      <a:pt x="734" y="1177"/>
                    </a:moveTo>
                    <a:lnTo>
                      <a:pt x="0" y="348"/>
                    </a:lnTo>
                    <a:lnTo>
                      <a:pt x="1100" y="0"/>
                    </a:lnTo>
                    <a:lnTo>
                      <a:pt x="1983" y="497"/>
                    </a:lnTo>
                    <a:lnTo>
                      <a:pt x="734" y="1177"/>
                    </a:lnTo>
                    <a:close/>
                  </a:path>
                </a:pathLst>
              </a:custGeom>
              <a:solidFill>
                <a:srgbClr val="E0B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8"/>
              <p:cNvSpPr>
                <a:spLocks/>
              </p:cNvSpPr>
              <p:nvPr/>
            </p:nvSpPr>
            <p:spPr bwMode="auto">
              <a:xfrm>
                <a:off x="4308476" y="2513013"/>
                <a:ext cx="4065588" cy="3103563"/>
              </a:xfrm>
              <a:custGeom>
                <a:avLst/>
                <a:gdLst>
                  <a:gd name="T0" fmla="*/ 651 w 1082"/>
                  <a:gd name="T1" fmla="*/ 0 h 825"/>
                  <a:gd name="T2" fmla="*/ 831 w 1082"/>
                  <a:gd name="T3" fmla="*/ 281 h 825"/>
                  <a:gd name="T4" fmla="*/ 1082 w 1082"/>
                  <a:gd name="T5" fmla="*/ 576 h 825"/>
                  <a:gd name="T6" fmla="*/ 440 w 1082"/>
                  <a:gd name="T7" fmla="*/ 825 h 825"/>
                  <a:gd name="T8" fmla="*/ 0 w 1082"/>
                  <a:gd name="T9" fmla="*/ 300 h 825"/>
                  <a:gd name="T10" fmla="*/ 480 w 1082"/>
                  <a:gd name="T11" fmla="*/ 120 h 825"/>
                  <a:gd name="T12" fmla="*/ 651 w 1082"/>
                  <a:gd name="T13" fmla="*/ 0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2" h="825">
                    <a:moveTo>
                      <a:pt x="651" y="0"/>
                    </a:moveTo>
                    <a:cubicBezTo>
                      <a:pt x="651" y="0"/>
                      <a:pt x="686" y="113"/>
                      <a:pt x="831" y="281"/>
                    </a:cubicBezTo>
                    <a:cubicBezTo>
                      <a:pt x="976" y="449"/>
                      <a:pt x="1082" y="576"/>
                      <a:pt x="1082" y="576"/>
                    </a:cubicBezTo>
                    <a:cubicBezTo>
                      <a:pt x="1082" y="576"/>
                      <a:pt x="476" y="812"/>
                      <a:pt x="440" y="825"/>
                    </a:cubicBezTo>
                    <a:cubicBezTo>
                      <a:pt x="0" y="300"/>
                      <a:pt x="0" y="300"/>
                      <a:pt x="0" y="300"/>
                    </a:cubicBezTo>
                    <a:cubicBezTo>
                      <a:pt x="0" y="300"/>
                      <a:pt x="447" y="144"/>
                      <a:pt x="480" y="120"/>
                    </a:cubicBezTo>
                    <a:cubicBezTo>
                      <a:pt x="515" y="95"/>
                      <a:pt x="567" y="83"/>
                      <a:pt x="651" y="0"/>
                    </a:cubicBezTo>
                    <a:close/>
                  </a:path>
                </a:pathLst>
              </a:custGeom>
              <a:solidFill>
                <a:srgbClr val="DFB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9"/>
              <p:cNvSpPr>
                <a:spLocks/>
              </p:cNvSpPr>
              <p:nvPr/>
            </p:nvSpPr>
            <p:spPr bwMode="auto">
              <a:xfrm>
                <a:off x="4319588" y="2476500"/>
                <a:ext cx="4062413" cy="3101975"/>
              </a:xfrm>
              <a:custGeom>
                <a:avLst/>
                <a:gdLst>
                  <a:gd name="T0" fmla="*/ 651 w 1081"/>
                  <a:gd name="T1" fmla="*/ 0 h 825"/>
                  <a:gd name="T2" fmla="*/ 831 w 1081"/>
                  <a:gd name="T3" fmla="*/ 281 h 825"/>
                  <a:gd name="T4" fmla="*/ 1081 w 1081"/>
                  <a:gd name="T5" fmla="*/ 576 h 825"/>
                  <a:gd name="T6" fmla="*/ 440 w 1081"/>
                  <a:gd name="T7" fmla="*/ 825 h 825"/>
                  <a:gd name="T8" fmla="*/ 0 w 1081"/>
                  <a:gd name="T9" fmla="*/ 300 h 825"/>
                  <a:gd name="T10" fmla="*/ 480 w 1081"/>
                  <a:gd name="T11" fmla="*/ 120 h 825"/>
                  <a:gd name="T12" fmla="*/ 651 w 1081"/>
                  <a:gd name="T13" fmla="*/ 0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1" h="825">
                    <a:moveTo>
                      <a:pt x="651" y="0"/>
                    </a:moveTo>
                    <a:cubicBezTo>
                      <a:pt x="651" y="0"/>
                      <a:pt x="685" y="113"/>
                      <a:pt x="831" y="281"/>
                    </a:cubicBezTo>
                    <a:cubicBezTo>
                      <a:pt x="976" y="449"/>
                      <a:pt x="1081" y="576"/>
                      <a:pt x="1081" y="576"/>
                    </a:cubicBezTo>
                    <a:cubicBezTo>
                      <a:pt x="1081" y="576"/>
                      <a:pt x="476" y="812"/>
                      <a:pt x="440" y="825"/>
                    </a:cubicBezTo>
                    <a:cubicBezTo>
                      <a:pt x="0" y="300"/>
                      <a:pt x="0" y="300"/>
                      <a:pt x="0" y="300"/>
                    </a:cubicBezTo>
                    <a:cubicBezTo>
                      <a:pt x="0" y="300"/>
                      <a:pt x="447" y="144"/>
                      <a:pt x="480" y="120"/>
                    </a:cubicBezTo>
                    <a:cubicBezTo>
                      <a:pt x="514" y="95"/>
                      <a:pt x="567" y="82"/>
                      <a:pt x="6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0"/>
              <p:cNvSpPr>
                <a:spLocks/>
              </p:cNvSpPr>
              <p:nvPr/>
            </p:nvSpPr>
            <p:spPr bwMode="auto">
              <a:xfrm>
                <a:off x="6400801" y="4386263"/>
                <a:ext cx="1258888" cy="541338"/>
              </a:xfrm>
              <a:custGeom>
                <a:avLst/>
                <a:gdLst>
                  <a:gd name="T0" fmla="*/ 729 w 793"/>
                  <a:gd name="T1" fmla="*/ 0 h 341"/>
                  <a:gd name="T2" fmla="*/ 793 w 793"/>
                  <a:gd name="T3" fmla="*/ 48 h 341"/>
                  <a:gd name="T4" fmla="*/ 34 w 793"/>
                  <a:gd name="T5" fmla="*/ 341 h 341"/>
                  <a:gd name="T6" fmla="*/ 0 w 793"/>
                  <a:gd name="T7" fmla="*/ 294 h 341"/>
                  <a:gd name="T8" fmla="*/ 729 w 793"/>
                  <a:gd name="T9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3" h="341">
                    <a:moveTo>
                      <a:pt x="729" y="0"/>
                    </a:moveTo>
                    <a:lnTo>
                      <a:pt x="793" y="48"/>
                    </a:lnTo>
                    <a:lnTo>
                      <a:pt x="34" y="341"/>
                    </a:lnTo>
                    <a:lnTo>
                      <a:pt x="0" y="294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21"/>
              <p:cNvSpPr>
                <a:spLocks/>
              </p:cNvSpPr>
              <p:nvPr/>
            </p:nvSpPr>
            <p:spPr bwMode="auto">
              <a:xfrm>
                <a:off x="6111876" y="4067175"/>
                <a:ext cx="1250950" cy="544513"/>
              </a:xfrm>
              <a:custGeom>
                <a:avLst/>
                <a:gdLst>
                  <a:gd name="T0" fmla="*/ 736 w 788"/>
                  <a:gd name="T1" fmla="*/ 0 h 343"/>
                  <a:gd name="T2" fmla="*/ 788 w 788"/>
                  <a:gd name="T3" fmla="*/ 47 h 343"/>
                  <a:gd name="T4" fmla="*/ 33 w 788"/>
                  <a:gd name="T5" fmla="*/ 343 h 343"/>
                  <a:gd name="T6" fmla="*/ 0 w 788"/>
                  <a:gd name="T7" fmla="*/ 296 h 343"/>
                  <a:gd name="T8" fmla="*/ 736 w 788"/>
                  <a:gd name="T9" fmla="*/ 0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343">
                    <a:moveTo>
                      <a:pt x="736" y="0"/>
                    </a:moveTo>
                    <a:lnTo>
                      <a:pt x="788" y="47"/>
                    </a:lnTo>
                    <a:lnTo>
                      <a:pt x="33" y="343"/>
                    </a:lnTo>
                    <a:lnTo>
                      <a:pt x="0" y="296"/>
                    </a:lnTo>
                    <a:lnTo>
                      <a:pt x="736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2"/>
              <p:cNvSpPr>
                <a:spLocks/>
              </p:cNvSpPr>
              <p:nvPr/>
            </p:nvSpPr>
            <p:spPr bwMode="auto">
              <a:xfrm>
                <a:off x="4398963" y="3443288"/>
                <a:ext cx="1660525" cy="560388"/>
              </a:xfrm>
              <a:custGeom>
                <a:avLst/>
                <a:gdLst>
                  <a:gd name="T0" fmla="*/ 435 w 442"/>
                  <a:gd name="T1" fmla="*/ 137 h 149"/>
                  <a:gd name="T2" fmla="*/ 333 w 442"/>
                  <a:gd name="T3" fmla="*/ 137 h 149"/>
                  <a:gd name="T4" fmla="*/ 0 w 442"/>
                  <a:gd name="T5" fmla="*/ 41 h 149"/>
                  <a:gd name="T6" fmla="*/ 96 w 442"/>
                  <a:gd name="T7" fmla="*/ 0 h 149"/>
                  <a:gd name="T8" fmla="*/ 416 w 442"/>
                  <a:gd name="T9" fmla="*/ 109 h 149"/>
                  <a:gd name="T10" fmla="*/ 435 w 442"/>
                  <a:gd name="T11" fmla="*/ 13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149">
                    <a:moveTo>
                      <a:pt x="435" y="137"/>
                    </a:moveTo>
                    <a:cubicBezTo>
                      <a:pt x="435" y="138"/>
                      <a:pt x="377" y="149"/>
                      <a:pt x="333" y="13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416" y="109"/>
                      <a:pt x="416" y="109"/>
                      <a:pt x="416" y="109"/>
                    </a:cubicBezTo>
                    <a:cubicBezTo>
                      <a:pt x="416" y="109"/>
                      <a:pt x="442" y="124"/>
                      <a:pt x="435" y="137"/>
                    </a:cubicBez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3"/>
              <p:cNvSpPr>
                <a:spLocks/>
              </p:cNvSpPr>
              <p:nvPr/>
            </p:nvSpPr>
            <p:spPr bwMode="auto">
              <a:xfrm>
                <a:off x="5451476" y="3924300"/>
                <a:ext cx="1779588" cy="763588"/>
              </a:xfrm>
              <a:custGeom>
                <a:avLst/>
                <a:gdLst>
                  <a:gd name="T0" fmla="*/ 1072 w 1121"/>
                  <a:gd name="T1" fmla="*/ 0 h 481"/>
                  <a:gd name="T2" fmla="*/ 1121 w 1121"/>
                  <a:gd name="T3" fmla="*/ 47 h 481"/>
                  <a:gd name="T4" fmla="*/ 33 w 1121"/>
                  <a:gd name="T5" fmla="*/ 481 h 481"/>
                  <a:gd name="T6" fmla="*/ 0 w 1121"/>
                  <a:gd name="T7" fmla="*/ 433 h 481"/>
                  <a:gd name="T8" fmla="*/ 1072 w 1121"/>
                  <a:gd name="T9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1" h="481">
                    <a:moveTo>
                      <a:pt x="1072" y="0"/>
                    </a:moveTo>
                    <a:lnTo>
                      <a:pt x="1121" y="47"/>
                    </a:lnTo>
                    <a:lnTo>
                      <a:pt x="33" y="481"/>
                    </a:lnTo>
                    <a:lnTo>
                      <a:pt x="0" y="433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4"/>
              <p:cNvSpPr>
                <a:spLocks/>
              </p:cNvSpPr>
              <p:nvPr/>
            </p:nvSpPr>
            <p:spPr bwMode="auto">
              <a:xfrm>
                <a:off x="3132138" y="3108325"/>
                <a:ext cx="1417638" cy="488950"/>
              </a:xfrm>
              <a:custGeom>
                <a:avLst/>
                <a:gdLst>
                  <a:gd name="T0" fmla="*/ 7 w 377"/>
                  <a:gd name="T1" fmla="*/ 17 h 130"/>
                  <a:gd name="T2" fmla="*/ 14 w 377"/>
                  <a:gd name="T3" fmla="*/ 41 h 130"/>
                  <a:gd name="T4" fmla="*/ 337 w 377"/>
                  <a:gd name="T5" fmla="*/ 130 h 130"/>
                  <a:gd name="T6" fmla="*/ 377 w 377"/>
                  <a:gd name="T7" fmla="*/ 109 h 130"/>
                  <a:gd name="T8" fmla="*/ 17 w 377"/>
                  <a:gd name="T9" fmla="*/ 0 h 130"/>
                  <a:gd name="T10" fmla="*/ 7 w 377"/>
                  <a:gd name="T11" fmla="*/ 1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7" h="130">
                    <a:moveTo>
                      <a:pt x="7" y="17"/>
                    </a:moveTo>
                    <a:cubicBezTo>
                      <a:pt x="7" y="17"/>
                      <a:pt x="0" y="36"/>
                      <a:pt x="14" y="41"/>
                    </a:cubicBezTo>
                    <a:cubicBezTo>
                      <a:pt x="28" y="47"/>
                      <a:pt x="337" y="130"/>
                      <a:pt x="337" y="130"/>
                    </a:cubicBezTo>
                    <a:cubicBezTo>
                      <a:pt x="377" y="109"/>
                      <a:pt x="377" y="109"/>
                      <a:pt x="377" y="109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DBB7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5"/>
              <p:cNvSpPr>
                <a:spLocks/>
              </p:cNvSpPr>
              <p:nvPr/>
            </p:nvSpPr>
            <p:spPr bwMode="auto">
              <a:xfrm>
                <a:off x="3076576" y="2965450"/>
                <a:ext cx="2724150" cy="936625"/>
              </a:xfrm>
              <a:custGeom>
                <a:avLst/>
                <a:gdLst>
                  <a:gd name="T0" fmla="*/ 36 w 725"/>
                  <a:gd name="T1" fmla="*/ 0 h 249"/>
                  <a:gd name="T2" fmla="*/ 725 w 725"/>
                  <a:gd name="T3" fmla="*/ 196 h 249"/>
                  <a:gd name="T4" fmla="*/ 700 w 725"/>
                  <a:gd name="T5" fmla="*/ 249 h 249"/>
                  <a:gd name="T6" fmla="*/ 17 w 725"/>
                  <a:gd name="T7" fmla="*/ 53 h 249"/>
                  <a:gd name="T8" fmla="*/ 36 w 725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5" h="249">
                    <a:moveTo>
                      <a:pt x="36" y="0"/>
                    </a:moveTo>
                    <a:cubicBezTo>
                      <a:pt x="725" y="196"/>
                      <a:pt x="725" y="196"/>
                      <a:pt x="725" y="196"/>
                    </a:cubicBezTo>
                    <a:cubicBezTo>
                      <a:pt x="700" y="249"/>
                      <a:pt x="700" y="249"/>
                      <a:pt x="700" y="249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0" y="18"/>
                      <a:pt x="36" y="0"/>
                    </a:cubicBezTo>
                    <a:close/>
                  </a:path>
                </a:pathLst>
              </a:custGeom>
              <a:solidFill>
                <a:srgbClr val="E36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6"/>
              <p:cNvSpPr>
                <a:spLocks/>
              </p:cNvSpPr>
              <p:nvPr/>
            </p:nvSpPr>
            <p:spPr bwMode="auto">
              <a:xfrm>
                <a:off x="5600701" y="3644900"/>
                <a:ext cx="1262063" cy="549275"/>
              </a:xfrm>
              <a:custGeom>
                <a:avLst/>
                <a:gdLst>
                  <a:gd name="T0" fmla="*/ 746 w 795"/>
                  <a:gd name="T1" fmla="*/ 0 h 346"/>
                  <a:gd name="T2" fmla="*/ 795 w 795"/>
                  <a:gd name="T3" fmla="*/ 48 h 346"/>
                  <a:gd name="T4" fmla="*/ 33 w 795"/>
                  <a:gd name="T5" fmla="*/ 346 h 346"/>
                  <a:gd name="T6" fmla="*/ 0 w 795"/>
                  <a:gd name="T7" fmla="*/ 299 h 346"/>
                  <a:gd name="T8" fmla="*/ 746 w 795"/>
                  <a:gd name="T9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5" h="346">
                    <a:moveTo>
                      <a:pt x="746" y="0"/>
                    </a:moveTo>
                    <a:lnTo>
                      <a:pt x="795" y="48"/>
                    </a:lnTo>
                    <a:lnTo>
                      <a:pt x="33" y="346"/>
                    </a:lnTo>
                    <a:lnTo>
                      <a:pt x="0" y="299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7"/>
              <p:cNvSpPr>
                <a:spLocks/>
              </p:cNvSpPr>
              <p:nvPr/>
            </p:nvSpPr>
            <p:spPr bwMode="auto">
              <a:xfrm>
                <a:off x="5668963" y="3698875"/>
                <a:ext cx="195263" cy="203200"/>
              </a:xfrm>
              <a:custGeom>
                <a:avLst/>
                <a:gdLst>
                  <a:gd name="T0" fmla="*/ 32 w 52"/>
                  <a:gd name="T1" fmla="*/ 0 h 54"/>
                  <a:gd name="T2" fmla="*/ 10 w 52"/>
                  <a:gd name="T3" fmla="*/ 54 h 54"/>
                  <a:gd name="T4" fmla="*/ 42 w 52"/>
                  <a:gd name="T5" fmla="*/ 54 h 54"/>
                  <a:gd name="T6" fmla="*/ 52 w 52"/>
                  <a:gd name="T7" fmla="*/ 22 h 54"/>
                  <a:gd name="T8" fmla="*/ 52 w 52"/>
                  <a:gd name="T9" fmla="*/ 17 h 54"/>
                  <a:gd name="T10" fmla="*/ 34 w 52"/>
                  <a:gd name="T11" fmla="*/ 0 h 54"/>
                  <a:gd name="T12" fmla="*/ 32 w 52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4">
                    <a:moveTo>
                      <a:pt x="32" y="0"/>
                    </a:moveTo>
                    <a:cubicBezTo>
                      <a:pt x="32" y="0"/>
                      <a:pt x="0" y="12"/>
                      <a:pt x="10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34" y="0"/>
                      <a:pt x="34" y="0"/>
                      <a:pt x="34" y="0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EEE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8"/>
              <p:cNvSpPr>
                <a:spLocks/>
              </p:cNvSpPr>
              <p:nvPr/>
            </p:nvSpPr>
            <p:spPr bwMode="auto">
              <a:xfrm>
                <a:off x="5778501" y="3762375"/>
                <a:ext cx="225425" cy="139700"/>
              </a:xfrm>
              <a:custGeom>
                <a:avLst/>
                <a:gdLst>
                  <a:gd name="T0" fmla="*/ 57 w 60"/>
                  <a:gd name="T1" fmla="*/ 28 h 37"/>
                  <a:gd name="T2" fmla="*/ 23 w 60"/>
                  <a:gd name="T3" fmla="*/ 0 h 37"/>
                  <a:gd name="T4" fmla="*/ 13 w 60"/>
                  <a:gd name="T5" fmla="*/ 37 h 37"/>
                  <a:gd name="T6" fmla="*/ 57 w 60"/>
                  <a:gd name="T7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37">
                    <a:moveTo>
                      <a:pt x="57" y="28"/>
                    </a:moveTo>
                    <a:cubicBezTo>
                      <a:pt x="60" y="21"/>
                      <a:pt x="23" y="0"/>
                      <a:pt x="23" y="0"/>
                    </a:cubicBezTo>
                    <a:cubicBezTo>
                      <a:pt x="23" y="0"/>
                      <a:pt x="0" y="15"/>
                      <a:pt x="13" y="37"/>
                    </a:cubicBezTo>
                    <a:cubicBezTo>
                      <a:pt x="13" y="37"/>
                      <a:pt x="55" y="35"/>
                      <a:pt x="57" y="28"/>
                    </a:cubicBezTo>
                    <a:close/>
                  </a:path>
                </a:pathLst>
              </a:custGeom>
              <a:solidFill>
                <a:srgbClr val="E36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38" name="组合 237"/>
          <p:cNvGrpSpPr/>
          <p:nvPr/>
        </p:nvGrpSpPr>
        <p:grpSpPr>
          <a:xfrm>
            <a:off x="5623493" y="2722931"/>
            <a:ext cx="1666453" cy="125475"/>
            <a:chOff x="1597841" y="4169940"/>
            <a:chExt cx="1311607" cy="98757"/>
          </a:xfrm>
        </p:grpSpPr>
        <p:sp>
          <p:nvSpPr>
            <p:cNvPr id="2" name="椭圆 1"/>
            <p:cNvSpPr/>
            <p:nvPr/>
          </p:nvSpPr>
          <p:spPr>
            <a:xfrm>
              <a:off x="1597841" y="4169940"/>
              <a:ext cx="98757" cy="9875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3" name="椭圆 232"/>
            <p:cNvSpPr/>
            <p:nvPr/>
          </p:nvSpPr>
          <p:spPr>
            <a:xfrm>
              <a:off x="1840411" y="4169940"/>
              <a:ext cx="98757" cy="9875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椭圆 233"/>
            <p:cNvSpPr/>
            <p:nvPr/>
          </p:nvSpPr>
          <p:spPr>
            <a:xfrm>
              <a:off x="2082981" y="4169940"/>
              <a:ext cx="98757" cy="9875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椭圆 234"/>
            <p:cNvSpPr/>
            <p:nvPr/>
          </p:nvSpPr>
          <p:spPr>
            <a:xfrm>
              <a:off x="2325551" y="4169940"/>
              <a:ext cx="98757" cy="9875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6" name="椭圆 235"/>
            <p:cNvSpPr/>
            <p:nvPr/>
          </p:nvSpPr>
          <p:spPr>
            <a:xfrm>
              <a:off x="2568121" y="4169940"/>
              <a:ext cx="98757" cy="9875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7" name="椭圆 236"/>
            <p:cNvSpPr/>
            <p:nvPr/>
          </p:nvSpPr>
          <p:spPr>
            <a:xfrm>
              <a:off x="2810691" y="4169940"/>
              <a:ext cx="98757" cy="9875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1" name="组合 270"/>
          <p:cNvGrpSpPr/>
          <p:nvPr/>
        </p:nvGrpSpPr>
        <p:grpSpPr>
          <a:xfrm>
            <a:off x="4368537" y="2059615"/>
            <a:ext cx="3720575" cy="1398349"/>
            <a:chOff x="-290496" y="282087"/>
            <a:chExt cx="3720575" cy="1398349"/>
          </a:xfrm>
        </p:grpSpPr>
        <p:grpSp>
          <p:nvGrpSpPr>
            <p:cNvPr id="248" name="组合 247"/>
            <p:cNvGrpSpPr/>
            <p:nvPr/>
          </p:nvGrpSpPr>
          <p:grpSpPr>
            <a:xfrm>
              <a:off x="-290496" y="282087"/>
              <a:ext cx="3580005" cy="1398349"/>
              <a:chOff x="1718213" y="1613656"/>
              <a:chExt cx="2995037" cy="1169861"/>
            </a:xfrm>
          </p:grpSpPr>
          <p:sp>
            <p:nvSpPr>
              <p:cNvPr id="253" name="矩形 6"/>
              <p:cNvSpPr/>
              <p:nvPr/>
            </p:nvSpPr>
            <p:spPr>
              <a:xfrm rot="653445">
                <a:off x="2226048" y="1659566"/>
                <a:ext cx="2487202" cy="1123951"/>
              </a:xfrm>
              <a:custGeom>
                <a:avLst/>
                <a:gdLst>
                  <a:gd name="connsiteX0" fmla="*/ 0 w 809625"/>
                  <a:gd name="connsiteY0" fmla="*/ 0 h 571500"/>
                  <a:gd name="connsiteX1" fmla="*/ 809625 w 809625"/>
                  <a:gd name="connsiteY1" fmla="*/ 0 h 571500"/>
                  <a:gd name="connsiteX2" fmla="*/ 809625 w 809625"/>
                  <a:gd name="connsiteY2" fmla="*/ 571500 h 571500"/>
                  <a:gd name="connsiteX3" fmla="*/ 0 w 809625"/>
                  <a:gd name="connsiteY3" fmla="*/ 571500 h 571500"/>
                  <a:gd name="connsiteX4" fmla="*/ 0 w 809625"/>
                  <a:gd name="connsiteY4" fmla="*/ 0 h 571500"/>
                  <a:gd name="connsiteX0" fmla="*/ 0 w 1219200"/>
                  <a:gd name="connsiteY0" fmla="*/ 76200 h 647700"/>
                  <a:gd name="connsiteX1" fmla="*/ 1219200 w 1219200"/>
                  <a:gd name="connsiteY1" fmla="*/ 0 h 647700"/>
                  <a:gd name="connsiteX2" fmla="*/ 809625 w 1219200"/>
                  <a:gd name="connsiteY2" fmla="*/ 647700 h 647700"/>
                  <a:gd name="connsiteX3" fmla="*/ 0 w 1219200"/>
                  <a:gd name="connsiteY3" fmla="*/ 647700 h 647700"/>
                  <a:gd name="connsiteX4" fmla="*/ 0 w 1219200"/>
                  <a:gd name="connsiteY4" fmla="*/ 76200 h 647700"/>
                  <a:gd name="connsiteX0" fmla="*/ 0 w 1219200"/>
                  <a:gd name="connsiteY0" fmla="*/ 76200 h 647700"/>
                  <a:gd name="connsiteX1" fmla="*/ 1219200 w 1219200"/>
                  <a:gd name="connsiteY1" fmla="*/ 0 h 647700"/>
                  <a:gd name="connsiteX2" fmla="*/ 1219200 w 1219200"/>
                  <a:gd name="connsiteY2" fmla="*/ 542925 h 647700"/>
                  <a:gd name="connsiteX3" fmla="*/ 0 w 1219200"/>
                  <a:gd name="connsiteY3" fmla="*/ 647700 h 647700"/>
                  <a:gd name="connsiteX4" fmla="*/ 0 w 1219200"/>
                  <a:gd name="connsiteY4" fmla="*/ 76200 h 647700"/>
                  <a:gd name="connsiteX0" fmla="*/ 0 w 1323975"/>
                  <a:gd name="connsiteY0" fmla="*/ 47625 h 647700"/>
                  <a:gd name="connsiteX1" fmla="*/ 1323975 w 1323975"/>
                  <a:gd name="connsiteY1" fmla="*/ 0 h 647700"/>
                  <a:gd name="connsiteX2" fmla="*/ 1323975 w 1323975"/>
                  <a:gd name="connsiteY2" fmla="*/ 542925 h 647700"/>
                  <a:gd name="connsiteX3" fmla="*/ 104775 w 1323975"/>
                  <a:gd name="connsiteY3" fmla="*/ 647700 h 647700"/>
                  <a:gd name="connsiteX4" fmla="*/ 0 w 1323975"/>
                  <a:gd name="connsiteY4" fmla="*/ 47625 h 647700"/>
                  <a:gd name="connsiteX0" fmla="*/ 95250 w 1419225"/>
                  <a:gd name="connsiteY0" fmla="*/ 47625 h 866775"/>
                  <a:gd name="connsiteX1" fmla="*/ 1419225 w 1419225"/>
                  <a:gd name="connsiteY1" fmla="*/ 0 h 866775"/>
                  <a:gd name="connsiteX2" fmla="*/ 1419225 w 1419225"/>
                  <a:gd name="connsiteY2" fmla="*/ 542925 h 866775"/>
                  <a:gd name="connsiteX3" fmla="*/ 0 w 1419225"/>
                  <a:gd name="connsiteY3" fmla="*/ 866775 h 866775"/>
                  <a:gd name="connsiteX4" fmla="*/ 95250 w 1419225"/>
                  <a:gd name="connsiteY4" fmla="*/ 47625 h 866775"/>
                  <a:gd name="connsiteX0" fmla="*/ 95250 w 1514475"/>
                  <a:gd name="connsiteY0" fmla="*/ 95250 h 914400"/>
                  <a:gd name="connsiteX1" fmla="*/ 1514475 w 1514475"/>
                  <a:gd name="connsiteY1" fmla="*/ 0 h 914400"/>
                  <a:gd name="connsiteX2" fmla="*/ 1419225 w 1514475"/>
                  <a:gd name="connsiteY2" fmla="*/ 590550 h 914400"/>
                  <a:gd name="connsiteX3" fmla="*/ 0 w 1514475"/>
                  <a:gd name="connsiteY3" fmla="*/ 914400 h 914400"/>
                  <a:gd name="connsiteX4" fmla="*/ 95250 w 1514475"/>
                  <a:gd name="connsiteY4" fmla="*/ 95250 h 914400"/>
                  <a:gd name="connsiteX0" fmla="*/ 133350 w 1552575"/>
                  <a:gd name="connsiteY0" fmla="*/ 95250 h 933450"/>
                  <a:gd name="connsiteX1" fmla="*/ 1552575 w 1552575"/>
                  <a:gd name="connsiteY1" fmla="*/ 0 h 933450"/>
                  <a:gd name="connsiteX2" fmla="*/ 1457325 w 1552575"/>
                  <a:gd name="connsiteY2" fmla="*/ 590550 h 933450"/>
                  <a:gd name="connsiteX3" fmla="*/ 0 w 1552575"/>
                  <a:gd name="connsiteY3" fmla="*/ 933450 h 933450"/>
                  <a:gd name="connsiteX4" fmla="*/ 133350 w 1552575"/>
                  <a:gd name="connsiteY4" fmla="*/ 95250 h 933450"/>
                  <a:gd name="connsiteX0" fmla="*/ 133350 w 1552575"/>
                  <a:gd name="connsiteY0" fmla="*/ 95250 h 933450"/>
                  <a:gd name="connsiteX1" fmla="*/ 1552575 w 1552575"/>
                  <a:gd name="connsiteY1" fmla="*/ 0 h 933450"/>
                  <a:gd name="connsiteX2" fmla="*/ 1495425 w 1552575"/>
                  <a:gd name="connsiteY2" fmla="*/ 647700 h 933450"/>
                  <a:gd name="connsiteX3" fmla="*/ 0 w 1552575"/>
                  <a:gd name="connsiteY3" fmla="*/ 933450 h 933450"/>
                  <a:gd name="connsiteX4" fmla="*/ 133350 w 1552575"/>
                  <a:gd name="connsiteY4" fmla="*/ 95250 h 933450"/>
                  <a:gd name="connsiteX0" fmla="*/ 133350 w 1847850"/>
                  <a:gd name="connsiteY0" fmla="*/ 123825 h 962025"/>
                  <a:gd name="connsiteX1" fmla="*/ 1847850 w 1847850"/>
                  <a:gd name="connsiteY1" fmla="*/ 0 h 962025"/>
                  <a:gd name="connsiteX2" fmla="*/ 1495425 w 1847850"/>
                  <a:gd name="connsiteY2" fmla="*/ 676275 h 962025"/>
                  <a:gd name="connsiteX3" fmla="*/ 0 w 1847850"/>
                  <a:gd name="connsiteY3" fmla="*/ 962025 h 962025"/>
                  <a:gd name="connsiteX4" fmla="*/ 133350 w 1847850"/>
                  <a:gd name="connsiteY4" fmla="*/ 123825 h 962025"/>
                  <a:gd name="connsiteX0" fmla="*/ 133350 w 1847850"/>
                  <a:gd name="connsiteY0" fmla="*/ 123825 h 962025"/>
                  <a:gd name="connsiteX1" fmla="*/ 1847850 w 1847850"/>
                  <a:gd name="connsiteY1" fmla="*/ 0 h 962025"/>
                  <a:gd name="connsiteX2" fmla="*/ 1714500 w 1847850"/>
                  <a:gd name="connsiteY2" fmla="*/ 638175 h 962025"/>
                  <a:gd name="connsiteX3" fmla="*/ 0 w 1847850"/>
                  <a:gd name="connsiteY3" fmla="*/ 962025 h 962025"/>
                  <a:gd name="connsiteX4" fmla="*/ 133350 w 1847850"/>
                  <a:gd name="connsiteY4" fmla="*/ 123825 h 962025"/>
                  <a:gd name="connsiteX0" fmla="*/ 133350 w 2219325"/>
                  <a:gd name="connsiteY0" fmla="*/ 447675 h 1285875"/>
                  <a:gd name="connsiteX1" fmla="*/ 2219325 w 2219325"/>
                  <a:gd name="connsiteY1" fmla="*/ 0 h 1285875"/>
                  <a:gd name="connsiteX2" fmla="*/ 1714500 w 2219325"/>
                  <a:gd name="connsiteY2" fmla="*/ 962025 h 1285875"/>
                  <a:gd name="connsiteX3" fmla="*/ 0 w 2219325"/>
                  <a:gd name="connsiteY3" fmla="*/ 1285875 h 1285875"/>
                  <a:gd name="connsiteX4" fmla="*/ 133350 w 2219325"/>
                  <a:gd name="connsiteY4" fmla="*/ 447675 h 1285875"/>
                  <a:gd name="connsiteX0" fmla="*/ 133350 w 2428875"/>
                  <a:gd name="connsiteY0" fmla="*/ 447675 h 1285875"/>
                  <a:gd name="connsiteX1" fmla="*/ 2219325 w 2428875"/>
                  <a:gd name="connsiteY1" fmla="*/ 0 h 1285875"/>
                  <a:gd name="connsiteX2" fmla="*/ 2428875 w 2428875"/>
                  <a:gd name="connsiteY2" fmla="*/ 438150 h 1285875"/>
                  <a:gd name="connsiteX3" fmla="*/ 0 w 2428875"/>
                  <a:gd name="connsiteY3" fmla="*/ 1285875 h 1285875"/>
                  <a:gd name="connsiteX4" fmla="*/ 133350 w 2428875"/>
                  <a:gd name="connsiteY4" fmla="*/ 447675 h 1285875"/>
                  <a:gd name="connsiteX0" fmla="*/ 0 w 2295525"/>
                  <a:gd name="connsiteY0" fmla="*/ 447675 h 962025"/>
                  <a:gd name="connsiteX1" fmla="*/ 2085975 w 2295525"/>
                  <a:gd name="connsiteY1" fmla="*/ 0 h 962025"/>
                  <a:gd name="connsiteX2" fmla="*/ 2295525 w 2295525"/>
                  <a:gd name="connsiteY2" fmla="*/ 438150 h 962025"/>
                  <a:gd name="connsiteX3" fmla="*/ 9525 w 2295525"/>
                  <a:gd name="connsiteY3" fmla="*/ 962025 h 962025"/>
                  <a:gd name="connsiteX4" fmla="*/ 0 w 2295525"/>
                  <a:gd name="connsiteY4" fmla="*/ 447675 h 962025"/>
                  <a:gd name="connsiteX0" fmla="*/ 28575 w 2324100"/>
                  <a:gd name="connsiteY0" fmla="*/ 447675 h 962025"/>
                  <a:gd name="connsiteX1" fmla="*/ 2114550 w 2324100"/>
                  <a:gd name="connsiteY1" fmla="*/ 0 h 962025"/>
                  <a:gd name="connsiteX2" fmla="*/ 2324100 w 2324100"/>
                  <a:gd name="connsiteY2" fmla="*/ 438150 h 962025"/>
                  <a:gd name="connsiteX3" fmla="*/ 0 w 2324100"/>
                  <a:gd name="connsiteY3" fmla="*/ 962025 h 962025"/>
                  <a:gd name="connsiteX4" fmla="*/ 28575 w 2324100"/>
                  <a:gd name="connsiteY4" fmla="*/ 447675 h 962025"/>
                  <a:gd name="connsiteX0" fmla="*/ 28575 w 2175188"/>
                  <a:gd name="connsiteY0" fmla="*/ 447675 h 962025"/>
                  <a:gd name="connsiteX1" fmla="*/ 2114550 w 2175188"/>
                  <a:gd name="connsiteY1" fmla="*/ 0 h 962025"/>
                  <a:gd name="connsiteX2" fmla="*/ 2175188 w 2175188"/>
                  <a:gd name="connsiteY2" fmla="*/ 474506 h 962025"/>
                  <a:gd name="connsiteX3" fmla="*/ 0 w 2175188"/>
                  <a:gd name="connsiteY3" fmla="*/ 962025 h 962025"/>
                  <a:gd name="connsiteX4" fmla="*/ 28575 w 2175188"/>
                  <a:gd name="connsiteY4" fmla="*/ 447675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5188" h="962025">
                    <a:moveTo>
                      <a:pt x="28575" y="447675"/>
                    </a:moveTo>
                    <a:lnTo>
                      <a:pt x="2114550" y="0"/>
                    </a:lnTo>
                    <a:lnTo>
                      <a:pt x="2175188" y="474506"/>
                    </a:lnTo>
                    <a:lnTo>
                      <a:pt x="0" y="962025"/>
                    </a:lnTo>
                    <a:lnTo>
                      <a:pt x="28575" y="447675"/>
                    </a:lnTo>
                    <a:close/>
                  </a:path>
                </a:pathLst>
              </a:custGeom>
              <a:solidFill>
                <a:srgbClr val="3D3F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4" name="矩形 6"/>
              <p:cNvSpPr/>
              <p:nvPr/>
            </p:nvSpPr>
            <p:spPr>
              <a:xfrm rot="301009">
                <a:off x="1718213" y="1613656"/>
                <a:ext cx="1094822" cy="575593"/>
              </a:xfrm>
              <a:custGeom>
                <a:avLst/>
                <a:gdLst>
                  <a:gd name="connsiteX0" fmla="*/ 0 w 809625"/>
                  <a:gd name="connsiteY0" fmla="*/ 0 h 571500"/>
                  <a:gd name="connsiteX1" fmla="*/ 809625 w 809625"/>
                  <a:gd name="connsiteY1" fmla="*/ 0 h 571500"/>
                  <a:gd name="connsiteX2" fmla="*/ 809625 w 809625"/>
                  <a:gd name="connsiteY2" fmla="*/ 571500 h 571500"/>
                  <a:gd name="connsiteX3" fmla="*/ 0 w 809625"/>
                  <a:gd name="connsiteY3" fmla="*/ 571500 h 571500"/>
                  <a:gd name="connsiteX4" fmla="*/ 0 w 809625"/>
                  <a:gd name="connsiteY4" fmla="*/ 0 h 571500"/>
                  <a:gd name="connsiteX0" fmla="*/ 0 w 1219200"/>
                  <a:gd name="connsiteY0" fmla="*/ 76200 h 647700"/>
                  <a:gd name="connsiteX1" fmla="*/ 1219200 w 1219200"/>
                  <a:gd name="connsiteY1" fmla="*/ 0 h 647700"/>
                  <a:gd name="connsiteX2" fmla="*/ 809625 w 1219200"/>
                  <a:gd name="connsiteY2" fmla="*/ 647700 h 647700"/>
                  <a:gd name="connsiteX3" fmla="*/ 0 w 1219200"/>
                  <a:gd name="connsiteY3" fmla="*/ 647700 h 647700"/>
                  <a:gd name="connsiteX4" fmla="*/ 0 w 1219200"/>
                  <a:gd name="connsiteY4" fmla="*/ 76200 h 647700"/>
                  <a:gd name="connsiteX0" fmla="*/ 0 w 1219200"/>
                  <a:gd name="connsiteY0" fmla="*/ 76200 h 647700"/>
                  <a:gd name="connsiteX1" fmla="*/ 1219200 w 1219200"/>
                  <a:gd name="connsiteY1" fmla="*/ 0 h 647700"/>
                  <a:gd name="connsiteX2" fmla="*/ 1219200 w 1219200"/>
                  <a:gd name="connsiteY2" fmla="*/ 542925 h 647700"/>
                  <a:gd name="connsiteX3" fmla="*/ 0 w 1219200"/>
                  <a:gd name="connsiteY3" fmla="*/ 647700 h 647700"/>
                  <a:gd name="connsiteX4" fmla="*/ 0 w 1219200"/>
                  <a:gd name="connsiteY4" fmla="*/ 76200 h 647700"/>
                  <a:gd name="connsiteX0" fmla="*/ 0 w 1323975"/>
                  <a:gd name="connsiteY0" fmla="*/ 47625 h 647700"/>
                  <a:gd name="connsiteX1" fmla="*/ 1323975 w 1323975"/>
                  <a:gd name="connsiteY1" fmla="*/ 0 h 647700"/>
                  <a:gd name="connsiteX2" fmla="*/ 1323975 w 1323975"/>
                  <a:gd name="connsiteY2" fmla="*/ 542925 h 647700"/>
                  <a:gd name="connsiteX3" fmla="*/ 104775 w 1323975"/>
                  <a:gd name="connsiteY3" fmla="*/ 647700 h 647700"/>
                  <a:gd name="connsiteX4" fmla="*/ 0 w 1323975"/>
                  <a:gd name="connsiteY4" fmla="*/ 47625 h 647700"/>
                  <a:gd name="connsiteX0" fmla="*/ 95250 w 1419225"/>
                  <a:gd name="connsiteY0" fmla="*/ 47625 h 866775"/>
                  <a:gd name="connsiteX1" fmla="*/ 1419225 w 1419225"/>
                  <a:gd name="connsiteY1" fmla="*/ 0 h 866775"/>
                  <a:gd name="connsiteX2" fmla="*/ 1419225 w 1419225"/>
                  <a:gd name="connsiteY2" fmla="*/ 542925 h 866775"/>
                  <a:gd name="connsiteX3" fmla="*/ 0 w 1419225"/>
                  <a:gd name="connsiteY3" fmla="*/ 866775 h 866775"/>
                  <a:gd name="connsiteX4" fmla="*/ 95250 w 1419225"/>
                  <a:gd name="connsiteY4" fmla="*/ 47625 h 866775"/>
                  <a:gd name="connsiteX0" fmla="*/ 95250 w 1514475"/>
                  <a:gd name="connsiteY0" fmla="*/ 95250 h 914400"/>
                  <a:gd name="connsiteX1" fmla="*/ 1514475 w 1514475"/>
                  <a:gd name="connsiteY1" fmla="*/ 0 h 914400"/>
                  <a:gd name="connsiteX2" fmla="*/ 1419225 w 1514475"/>
                  <a:gd name="connsiteY2" fmla="*/ 590550 h 914400"/>
                  <a:gd name="connsiteX3" fmla="*/ 0 w 1514475"/>
                  <a:gd name="connsiteY3" fmla="*/ 914400 h 914400"/>
                  <a:gd name="connsiteX4" fmla="*/ 95250 w 1514475"/>
                  <a:gd name="connsiteY4" fmla="*/ 95250 h 914400"/>
                  <a:gd name="connsiteX0" fmla="*/ 133350 w 1552575"/>
                  <a:gd name="connsiteY0" fmla="*/ 95250 h 933450"/>
                  <a:gd name="connsiteX1" fmla="*/ 1552575 w 1552575"/>
                  <a:gd name="connsiteY1" fmla="*/ 0 h 933450"/>
                  <a:gd name="connsiteX2" fmla="*/ 1457325 w 1552575"/>
                  <a:gd name="connsiteY2" fmla="*/ 590550 h 933450"/>
                  <a:gd name="connsiteX3" fmla="*/ 0 w 1552575"/>
                  <a:gd name="connsiteY3" fmla="*/ 933450 h 933450"/>
                  <a:gd name="connsiteX4" fmla="*/ 133350 w 1552575"/>
                  <a:gd name="connsiteY4" fmla="*/ 95250 h 933450"/>
                  <a:gd name="connsiteX0" fmla="*/ 133350 w 1552575"/>
                  <a:gd name="connsiteY0" fmla="*/ 95250 h 933450"/>
                  <a:gd name="connsiteX1" fmla="*/ 1552575 w 1552575"/>
                  <a:gd name="connsiteY1" fmla="*/ 0 h 933450"/>
                  <a:gd name="connsiteX2" fmla="*/ 1495425 w 1552575"/>
                  <a:gd name="connsiteY2" fmla="*/ 647700 h 933450"/>
                  <a:gd name="connsiteX3" fmla="*/ 0 w 1552575"/>
                  <a:gd name="connsiteY3" fmla="*/ 933450 h 933450"/>
                  <a:gd name="connsiteX4" fmla="*/ 133350 w 1552575"/>
                  <a:gd name="connsiteY4" fmla="*/ 95250 h 933450"/>
                  <a:gd name="connsiteX0" fmla="*/ 133350 w 1847850"/>
                  <a:gd name="connsiteY0" fmla="*/ 123825 h 962025"/>
                  <a:gd name="connsiteX1" fmla="*/ 1847850 w 1847850"/>
                  <a:gd name="connsiteY1" fmla="*/ 0 h 962025"/>
                  <a:gd name="connsiteX2" fmla="*/ 1495425 w 1847850"/>
                  <a:gd name="connsiteY2" fmla="*/ 676275 h 962025"/>
                  <a:gd name="connsiteX3" fmla="*/ 0 w 1847850"/>
                  <a:gd name="connsiteY3" fmla="*/ 962025 h 962025"/>
                  <a:gd name="connsiteX4" fmla="*/ 133350 w 1847850"/>
                  <a:gd name="connsiteY4" fmla="*/ 123825 h 962025"/>
                  <a:gd name="connsiteX0" fmla="*/ 133350 w 1847850"/>
                  <a:gd name="connsiteY0" fmla="*/ 123825 h 962025"/>
                  <a:gd name="connsiteX1" fmla="*/ 1847850 w 1847850"/>
                  <a:gd name="connsiteY1" fmla="*/ 0 h 962025"/>
                  <a:gd name="connsiteX2" fmla="*/ 1714500 w 1847850"/>
                  <a:gd name="connsiteY2" fmla="*/ 638175 h 962025"/>
                  <a:gd name="connsiteX3" fmla="*/ 0 w 1847850"/>
                  <a:gd name="connsiteY3" fmla="*/ 962025 h 962025"/>
                  <a:gd name="connsiteX4" fmla="*/ 133350 w 1847850"/>
                  <a:gd name="connsiteY4" fmla="*/ 123825 h 96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50" h="962025">
                    <a:moveTo>
                      <a:pt x="133350" y="123825"/>
                    </a:moveTo>
                    <a:lnTo>
                      <a:pt x="1847850" y="0"/>
                    </a:lnTo>
                    <a:lnTo>
                      <a:pt x="1714500" y="638175"/>
                    </a:lnTo>
                    <a:lnTo>
                      <a:pt x="0" y="962025"/>
                    </a:lnTo>
                    <a:lnTo>
                      <a:pt x="133350" y="123825"/>
                    </a:lnTo>
                    <a:close/>
                  </a:path>
                </a:pathLst>
              </a:custGeom>
              <a:solidFill>
                <a:srgbClr val="5EA1D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49" name="等腰三角形 248"/>
            <p:cNvSpPr/>
            <p:nvPr/>
          </p:nvSpPr>
          <p:spPr>
            <a:xfrm rot="12560841">
              <a:off x="3139269" y="355989"/>
              <a:ext cx="266700" cy="390641"/>
            </a:xfrm>
            <a:prstGeom prst="triangle">
              <a:avLst/>
            </a:prstGeom>
            <a:solidFill>
              <a:srgbClr val="5EA1D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等腰三角形 249"/>
            <p:cNvSpPr/>
            <p:nvPr/>
          </p:nvSpPr>
          <p:spPr>
            <a:xfrm rot="16200000">
              <a:off x="3248893" y="616044"/>
              <a:ext cx="147023" cy="215348"/>
            </a:xfrm>
            <a:prstGeom prst="triangle">
              <a:avLst/>
            </a:prstGeom>
            <a:solidFill>
              <a:srgbClr val="5EA1D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4" name="任意多边形 263"/>
            <p:cNvSpPr/>
            <p:nvPr/>
          </p:nvSpPr>
          <p:spPr>
            <a:xfrm>
              <a:off x="-22139" y="415594"/>
              <a:ext cx="602530" cy="308124"/>
            </a:xfrm>
            <a:custGeom>
              <a:avLst/>
              <a:gdLst/>
              <a:ahLst/>
              <a:cxnLst/>
              <a:rect l="l" t="t" r="r" b="b"/>
              <a:pathLst>
                <a:path w="602530" h="308124">
                  <a:moveTo>
                    <a:pt x="143908" y="245745"/>
                  </a:moveTo>
                  <a:cubicBezTo>
                    <a:pt x="147432" y="245510"/>
                    <a:pt x="150486" y="246685"/>
                    <a:pt x="153071" y="249269"/>
                  </a:cubicBezTo>
                  <a:lnTo>
                    <a:pt x="187256" y="280283"/>
                  </a:lnTo>
                  <a:cubicBezTo>
                    <a:pt x="189840" y="282867"/>
                    <a:pt x="191250" y="285922"/>
                    <a:pt x="191485" y="289446"/>
                  </a:cubicBezTo>
                  <a:cubicBezTo>
                    <a:pt x="191720" y="292970"/>
                    <a:pt x="190545" y="296024"/>
                    <a:pt x="187961" y="298609"/>
                  </a:cubicBezTo>
                  <a:cubicBezTo>
                    <a:pt x="185376" y="301193"/>
                    <a:pt x="182205" y="302485"/>
                    <a:pt x="178445" y="302485"/>
                  </a:cubicBezTo>
                  <a:cubicBezTo>
                    <a:pt x="175156" y="302485"/>
                    <a:pt x="172337" y="301428"/>
                    <a:pt x="169987" y="299314"/>
                  </a:cubicBezTo>
                  <a:lnTo>
                    <a:pt x="135802" y="268300"/>
                  </a:lnTo>
                  <a:cubicBezTo>
                    <a:pt x="133218" y="265716"/>
                    <a:pt x="131808" y="262661"/>
                    <a:pt x="131573" y="259137"/>
                  </a:cubicBezTo>
                  <a:cubicBezTo>
                    <a:pt x="131338" y="255613"/>
                    <a:pt x="132395" y="252559"/>
                    <a:pt x="134745" y="249974"/>
                  </a:cubicBezTo>
                  <a:cubicBezTo>
                    <a:pt x="137329" y="247390"/>
                    <a:pt x="140384" y="245980"/>
                    <a:pt x="143908" y="245745"/>
                  </a:cubicBezTo>
                  <a:close/>
                  <a:moveTo>
                    <a:pt x="107608" y="180458"/>
                  </a:moveTo>
                  <a:cubicBezTo>
                    <a:pt x="109253" y="180517"/>
                    <a:pt x="110897" y="180899"/>
                    <a:pt x="112542" y="181604"/>
                  </a:cubicBezTo>
                  <a:cubicBezTo>
                    <a:pt x="115831" y="183013"/>
                    <a:pt x="118063" y="185363"/>
                    <a:pt x="119238" y="188652"/>
                  </a:cubicBezTo>
                  <a:cubicBezTo>
                    <a:pt x="120413" y="191942"/>
                    <a:pt x="120295" y="195231"/>
                    <a:pt x="118886" y="198520"/>
                  </a:cubicBezTo>
                  <a:lnTo>
                    <a:pt x="115714" y="205216"/>
                  </a:lnTo>
                  <a:lnTo>
                    <a:pt x="201705" y="206626"/>
                  </a:lnTo>
                  <a:cubicBezTo>
                    <a:pt x="205230" y="206626"/>
                    <a:pt x="208225" y="207918"/>
                    <a:pt x="210692" y="210503"/>
                  </a:cubicBezTo>
                  <a:cubicBezTo>
                    <a:pt x="213159" y="213087"/>
                    <a:pt x="214393" y="216141"/>
                    <a:pt x="214393" y="219666"/>
                  </a:cubicBezTo>
                  <a:cubicBezTo>
                    <a:pt x="214393" y="223190"/>
                    <a:pt x="213159" y="226185"/>
                    <a:pt x="210692" y="228652"/>
                  </a:cubicBezTo>
                  <a:cubicBezTo>
                    <a:pt x="208225" y="231119"/>
                    <a:pt x="205230" y="232353"/>
                    <a:pt x="201705" y="232353"/>
                  </a:cubicBezTo>
                  <a:lnTo>
                    <a:pt x="201353" y="232353"/>
                  </a:lnTo>
                  <a:lnTo>
                    <a:pt x="104084" y="230943"/>
                  </a:lnTo>
                  <a:lnTo>
                    <a:pt x="71661" y="300723"/>
                  </a:lnTo>
                  <a:cubicBezTo>
                    <a:pt x="69311" y="305657"/>
                    <a:pt x="65434" y="308124"/>
                    <a:pt x="60031" y="308124"/>
                  </a:cubicBezTo>
                  <a:cubicBezTo>
                    <a:pt x="58151" y="308124"/>
                    <a:pt x="56389" y="307772"/>
                    <a:pt x="54744" y="307067"/>
                  </a:cubicBezTo>
                  <a:cubicBezTo>
                    <a:pt x="51455" y="305422"/>
                    <a:pt x="49223" y="303014"/>
                    <a:pt x="48048" y="299842"/>
                  </a:cubicBezTo>
                  <a:cubicBezTo>
                    <a:pt x="46873" y="296670"/>
                    <a:pt x="46991" y="293440"/>
                    <a:pt x="48401" y="290151"/>
                  </a:cubicBezTo>
                  <a:lnTo>
                    <a:pt x="75890" y="230238"/>
                  </a:lnTo>
                  <a:lnTo>
                    <a:pt x="23731" y="229534"/>
                  </a:lnTo>
                  <a:cubicBezTo>
                    <a:pt x="20207" y="229534"/>
                    <a:pt x="17211" y="228241"/>
                    <a:pt x="14744" y="225657"/>
                  </a:cubicBezTo>
                  <a:cubicBezTo>
                    <a:pt x="12277" y="223072"/>
                    <a:pt x="11161" y="220018"/>
                    <a:pt x="11396" y="216494"/>
                  </a:cubicBezTo>
                  <a:cubicBezTo>
                    <a:pt x="11396" y="212970"/>
                    <a:pt x="12629" y="210033"/>
                    <a:pt x="15096" y="207683"/>
                  </a:cubicBezTo>
                  <a:cubicBezTo>
                    <a:pt x="17563" y="205334"/>
                    <a:pt x="20559" y="204159"/>
                    <a:pt x="24083" y="204159"/>
                  </a:cubicBezTo>
                  <a:lnTo>
                    <a:pt x="87872" y="204864"/>
                  </a:lnTo>
                  <a:lnTo>
                    <a:pt x="95626" y="187947"/>
                  </a:lnTo>
                  <a:cubicBezTo>
                    <a:pt x="97035" y="184658"/>
                    <a:pt x="99385" y="182426"/>
                    <a:pt x="102674" y="181251"/>
                  </a:cubicBezTo>
                  <a:cubicBezTo>
                    <a:pt x="104319" y="180664"/>
                    <a:pt x="105963" y="180400"/>
                    <a:pt x="107608" y="180458"/>
                  </a:cubicBezTo>
                  <a:close/>
                  <a:moveTo>
                    <a:pt x="398359" y="121339"/>
                  </a:moveTo>
                  <a:cubicBezTo>
                    <a:pt x="392485" y="131207"/>
                    <a:pt x="388138" y="140664"/>
                    <a:pt x="385319" y="149709"/>
                  </a:cubicBezTo>
                  <a:cubicBezTo>
                    <a:pt x="382499" y="158755"/>
                    <a:pt x="381325" y="167154"/>
                    <a:pt x="381795" y="174908"/>
                  </a:cubicBezTo>
                  <a:cubicBezTo>
                    <a:pt x="382969" y="189475"/>
                    <a:pt x="390018" y="200987"/>
                    <a:pt x="402940" y="209445"/>
                  </a:cubicBezTo>
                  <a:cubicBezTo>
                    <a:pt x="412808" y="216024"/>
                    <a:pt x="423204" y="221486"/>
                    <a:pt x="434130" y="225833"/>
                  </a:cubicBezTo>
                  <a:cubicBezTo>
                    <a:pt x="445055" y="230180"/>
                    <a:pt x="456156" y="233763"/>
                    <a:pt x="467434" y="236582"/>
                  </a:cubicBezTo>
                  <a:cubicBezTo>
                    <a:pt x="478242" y="228829"/>
                    <a:pt x="487228" y="220429"/>
                    <a:pt x="494394" y="211384"/>
                  </a:cubicBezTo>
                  <a:cubicBezTo>
                    <a:pt x="501560" y="202338"/>
                    <a:pt x="507434" y="193234"/>
                    <a:pt x="512016" y="184071"/>
                  </a:cubicBezTo>
                  <a:cubicBezTo>
                    <a:pt x="516597" y="174908"/>
                    <a:pt x="520004" y="165862"/>
                    <a:pt x="522236" y="156934"/>
                  </a:cubicBezTo>
                  <a:cubicBezTo>
                    <a:pt x="524468" y="148006"/>
                    <a:pt x="525936" y="139548"/>
                    <a:pt x="526641" y="131559"/>
                  </a:cubicBezTo>
                  <a:close/>
                  <a:moveTo>
                    <a:pt x="452984" y="28299"/>
                  </a:moveTo>
                  <a:cubicBezTo>
                    <a:pt x="456509" y="28534"/>
                    <a:pt x="459446" y="30061"/>
                    <a:pt x="461795" y="32880"/>
                  </a:cubicBezTo>
                  <a:cubicBezTo>
                    <a:pt x="464144" y="35465"/>
                    <a:pt x="465143" y="38519"/>
                    <a:pt x="464791" y="42043"/>
                  </a:cubicBezTo>
                  <a:cubicBezTo>
                    <a:pt x="464438" y="45568"/>
                    <a:pt x="462970" y="48505"/>
                    <a:pt x="460385" y="50854"/>
                  </a:cubicBezTo>
                  <a:cubicBezTo>
                    <a:pt x="451457" y="58607"/>
                    <a:pt x="443293" y="66361"/>
                    <a:pt x="435892" y="74114"/>
                  </a:cubicBezTo>
                  <a:cubicBezTo>
                    <a:pt x="428491" y="81867"/>
                    <a:pt x="421736" y="89503"/>
                    <a:pt x="415627" y="97022"/>
                  </a:cubicBezTo>
                  <a:lnTo>
                    <a:pt x="527346" y="105832"/>
                  </a:lnTo>
                  <a:cubicBezTo>
                    <a:pt x="526876" y="100428"/>
                    <a:pt x="526406" y="95964"/>
                    <a:pt x="525936" y="92440"/>
                  </a:cubicBezTo>
                  <a:cubicBezTo>
                    <a:pt x="525467" y="88916"/>
                    <a:pt x="525114" y="86801"/>
                    <a:pt x="524879" y="86097"/>
                  </a:cubicBezTo>
                  <a:cubicBezTo>
                    <a:pt x="523939" y="82807"/>
                    <a:pt x="524468" y="79635"/>
                    <a:pt x="526465" y="76581"/>
                  </a:cubicBezTo>
                  <a:cubicBezTo>
                    <a:pt x="528462" y="73527"/>
                    <a:pt x="531105" y="71647"/>
                    <a:pt x="534395" y="70942"/>
                  </a:cubicBezTo>
                  <a:cubicBezTo>
                    <a:pt x="537919" y="70237"/>
                    <a:pt x="541150" y="70825"/>
                    <a:pt x="544086" y="72704"/>
                  </a:cubicBezTo>
                  <a:cubicBezTo>
                    <a:pt x="547023" y="74584"/>
                    <a:pt x="548962" y="77286"/>
                    <a:pt x="549901" y="80810"/>
                  </a:cubicBezTo>
                  <a:cubicBezTo>
                    <a:pt x="549901" y="81045"/>
                    <a:pt x="550254" y="83571"/>
                    <a:pt x="550959" y="88387"/>
                  </a:cubicBezTo>
                  <a:cubicBezTo>
                    <a:pt x="551663" y="93204"/>
                    <a:pt x="552133" y="99724"/>
                    <a:pt x="552368" y="107947"/>
                  </a:cubicBezTo>
                  <a:lnTo>
                    <a:pt x="590783" y="111119"/>
                  </a:lnTo>
                  <a:cubicBezTo>
                    <a:pt x="594307" y="111589"/>
                    <a:pt x="597244" y="113116"/>
                    <a:pt x="599593" y="115700"/>
                  </a:cubicBezTo>
                  <a:cubicBezTo>
                    <a:pt x="601943" y="118285"/>
                    <a:pt x="602882" y="121339"/>
                    <a:pt x="602413" y="124863"/>
                  </a:cubicBezTo>
                  <a:cubicBezTo>
                    <a:pt x="602178" y="128153"/>
                    <a:pt x="600827" y="130972"/>
                    <a:pt x="598360" y="133322"/>
                  </a:cubicBezTo>
                  <a:cubicBezTo>
                    <a:pt x="595893" y="135671"/>
                    <a:pt x="593015" y="136846"/>
                    <a:pt x="589725" y="136846"/>
                  </a:cubicBezTo>
                  <a:cubicBezTo>
                    <a:pt x="589490" y="136846"/>
                    <a:pt x="589314" y="136787"/>
                    <a:pt x="589197" y="136670"/>
                  </a:cubicBezTo>
                  <a:cubicBezTo>
                    <a:pt x="589079" y="136552"/>
                    <a:pt x="588903" y="136493"/>
                    <a:pt x="588668" y="136493"/>
                  </a:cubicBezTo>
                  <a:lnTo>
                    <a:pt x="551663" y="133674"/>
                  </a:lnTo>
                  <a:cubicBezTo>
                    <a:pt x="550959" y="141897"/>
                    <a:pt x="549549" y="150590"/>
                    <a:pt x="547434" y="159753"/>
                  </a:cubicBezTo>
                  <a:cubicBezTo>
                    <a:pt x="545320" y="168916"/>
                    <a:pt x="542207" y="178256"/>
                    <a:pt x="538095" y="187771"/>
                  </a:cubicBezTo>
                  <a:cubicBezTo>
                    <a:pt x="533983" y="197287"/>
                    <a:pt x="528815" y="206743"/>
                    <a:pt x="522588" y="216141"/>
                  </a:cubicBezTo>
                  <a:cubicBezTo>
                    <a:pt x="516362" y="225539"/>
                    <a:pt x="508668" y="234585"/>
                    <a:pt x="499505" y="243278"/>
                  </a:cubicBezTo>
                  <a:cubicBezTo>
                    <a:pt x="509138" y="244688"/>
                    <a:pt x="518183" y="245745"/>
                    <a:pt x="526641" y="246450"/>
                  </a:cubicBezTo>
                  <a:cubicBezTo>
                    <a:pt x="535100" y="247155"/>
                    <a:pt x="542500" y="247566"/>
                    <a:pt x="548844" y="247683"/>
                  </a:cubicBezTo>
                  <a:cubicBezTo>
                    <a:pt x="555188" y="247801"/>
                    <a:pt x="560239" y="247801"/>
                    <a:pt x="563998" y="247683"/>
                  </a:cubicBezTo>
                  <a:cubicBezTo>
                    <a:pt x="567758" y="247566"/>
                    <a:pt x="569637" y="247507"/>
                    <a:pt x="569637" y="247507"/>
                  </a:cubicBezTo>
                  <a:cubicBezTo>
                    <a:pt x="573396" y="247507"/>
                    <a:pt x="576568" y="248623"/>
                    <a:pt x="579153" y="250855"/>
                  </a:cubicBezTo>
                  <a:cubicBezTo>
                    <a:pt x="581737" y="253087"/>
                    <a:pt x="583147" y="255965"/>
                    <a:pt x="583382" y="259490"/>
                  </a:cubicBezTo>
                  <a:cubicBezTo>
                    <a:pt x="583617" y="263249"/>
                    <a:pt x="582559" y="266421"/>
                    <a:pt x="580210" y="269005"/>
                  </a:cubicBezTo>
                  <a:cubicBezTo>
                    <a:pt x="577860" y="271590"/>
                    <a:pt x="574923" y="272999"/>
                    <a:pt x="571399" y="273234"/>
                  </a:cubicBezTo>
                  <a:cubicBezTo>
                    <a:pt x="570929" y="273234"/>
                    <a:pt x="569578" y="273293"/>
                    <a:pt x="567346" y="273410"/>
                  </a:cubicBezTo>
                  <a:cubicBezTo>
                    <a:pt x="565114" y="273528"/>
                    <a:pt x="562001" y="273587"/>
                    <a:pt x="558007" y="273587"/>
                  </a:cubicBezTo>
                  <a:cubicBezTo>
                    <a:pt x="553778" y="273587"/>
                    <a:pt x="548609" y="273469"/>
                    <a:pt x="542500" y="273234"/>
                  </a:cubicBezTo>
                  <a:cubicBezTo>
                    <a:pt x="536392" y="272999"/>
                    <a:pt x="529637" y="272529"/>
                    <a:pt x="522236" y="271825"/>
                  </a:cubicBezTo>
                  <a:cubicBezTo>
                    <a:pt x="514835" y="271120"/>
                    <a:pt x="506906" y="270121"/>
                    <a:pt x="498447" y="268829"/>
                  </a:cubicBezTo>
                  <a:cubicBezTo>
                    <a:pt x="489989" y="267537"/>
                    <a:pt x="481413" y="265951"/>
                    <a:pt x="472720" y="264071"/>
                  </a:cubicBezTo>
                  <a:cubicBezTo>
                    <a:pt x="459563" y="272529"/>
                    <a:pt x="444409" y="279930"/>
                    <a:pt x="427257" y="286274"/>
                  </a:cubicBezTo>
                  <a:cubicBezTo>
                    <a:pt x="425378" y="286744"/>
                    <a:pt x="423968" y="286979"/>
                    <a:pt x="423028" y="286979"/>
                  </a:cubicBezTo>
                  <a:cubicBezTo>
                    <a:pt x="420444" y="286979"/>
                    <a:pt x="418036" y="286215"/>
                    <a:pt x="415804" y="284688"/>
                  </a:cubicBezTo>
                  <a:cubicBezTo>
                    <a:pt x="413572" y="283161"/>
                    <a:pt x="411868" y="281105"/>
                    <a:pt x="410693" y="278521"/>
                  </a:cubicBezTo>
                  <a:cubicBezTo>
                    <a:pt x="409519" y="275231"/>
                    <a:pt x="409695" y="271942"/>
                    <a:pt x="411222" y="268653"/>
                  </a:cubicBezTo>
                  <a:cubicBezTo>
                    <a:pt x="412749" y="265363"/>
                    <a:pt x="415158" y="263131"/>
                    <a:pt x="418447" y="261957"/>
                  </a:cubicBezTo>
                  <a:cubicBezTo>
                    <a:pt x="421736" y="260782"/>
                    <a:pt x="424967" y="259548"/>
                    <a:pt x="428138" y="258256"/>
                  </a:cubicBezTo>
                  <a:cubicBezTo>
                    <a:pt x="431310" y="256964"/>
                    <a:pt x="434306" y="255613"/>
                    <a:pt x="437125" y="254203"/>
                  </a:cubicBezTo>
                  <a:cubicBezTo>
                    <a:pt x="428902" y="251149"/>
                    <a:pt x="420679" y="247742"/>
                    <a:pt x="412456" y="243983"/>
                  </a:cubicBezTo>
                  <a:cubicBezTo>
                    <a:pt x="404232" y="240224"/>
                    <a:pt x="396362" y="235877"/>
                    <a:pt x="388843" y="230943"/>
                  </a:cubicBezTo>
                  <a:cubicBezTo>
                    <a:pt x="378975" y="224600"/>
                    <a:pt x="371281" y="216787"/>
                    <a:pt x="365759" y="207507"/>
                  </a:cubicBezTo>
                  <a:cubicBezTo>
                    <a:pt x="360238" y="198226"/>
                    <a:pt x="357007" y="187947"/>
                    <a:pt x="356068" y="176670"/>
                  </a:cubicBezTo>
                  <a:cubicBezTo>
                    <a:pt x="354893" y="158814"/>
                    <a:pt x="359709" y="139548"/>
                    <a:pt x="370517" y="118872"/>
                  </a:cubicBezTo>
                  <a:lnTo>
                    <a:pt x="331398" y="115700"/>
                  </a:lnTo>
                  <a:cubicBezTo>
                    <a:pt x="327874" y="115465"/>
                    <a:pt x="324937" y="113997"/>
                    <a:pt x="322587" y="111295"/>
                  </a:cubicBezTo>
                  <a:cubicBezTo>
                    <a:pt x="320238" y="108593"/>
                    <a:pt x="319298" y="105480"/>
                    <a:pt x="319768" y="101956"/>
                  </a:cubicBezTo>
                  <a:cubicBezTo>
                    <a:pt x="320238" y="98431"/>
                    <a:pt x="321765" y="95495"/>
                    <a:pt x="324349" y="93145"/>
                  </a:cubicBezTo>
                  <a:cubicBezTo>
                    <a:pt x="326934" y="90796"/>
                    <a:pt x="329988" y="89856"/>
                    <a:pt x="333512" y="90326"/>
                  </a:cubicBezTo>
                  <a:lnTo>
                    <a:pt x="385319" y="94555"/>
                  </a:lnTo>
                  <a:cubicBezTo>
                    <a:pt x="399886" y="73409"/>
                    <a:pt x="419269" y="52381"/>
                    <a:pt x="443469" y="31471"/>
                  </a:cubicBezTo>
                  <a:cubicBezTo>
                    <a:pt x="446288" y="29121"/>
                    <a:pt x="449460" y="28064"/>
                    <a:pt x="452984" y="28299"/>
                  </a:cubicBezTo>
                  <a:close/>
                  <a:moveTo>
                    <a:pt x="56859" y="105"/>
                  </a:moveTo>
                  <a:cubicBezTo>
                    <a:pt x="60383" y="340"/>
                    <a:pt x="63379" y="1750"/>
                    <a:pt x="65846" y="4334"/>
                  </a:cubicBezTo>
                  <a:cubicBezTo>
                    <a:pt x="68313" y="6918"/>
                    <a:pt x="69429" y="9973"/>
                    <a:pt x="69194" y="13497"/>
                  </a:cubicBezTo>
                  <a:lnTo>
                    <a:pt x="68841" y="35700"/>
                  </a:lnTo>
                  <a:cubicBezTo>
                    <a:pt x="68841" y="35935"/>
                    <a:pt x="68782" y="36111"/>
                    <a:pt x="68665" y="36228"/>
                  </a:cubicBezTo>
                  <a:cubicBezTo>
                    <a:pt x="68548" y="36346"/>
                    <a:pt x="68489" y="36640"/>
                    <a:pt x="68489" y="37109"/>
                  </a:cubicBezTo>
                  <a:lnTo>
                    <a:pt x="153423" y="42748"/>
                  </a:lnTo>
                  <a:cubicBezTo>
                    <a:pt x="153423" y="42043"/>
                    <a:pt x="153541" y="41456"/>
                    <a:pt x="153776" y="40986"/>
                  </a:cubicBezTo>
                  <a:lnTo>
                    <a:pt x="167520" y="8211"/>
                  </a:lnTo>
                  <a:cubicBezTo>
                    <a:pt x="168930" y="4921"/>
                    <a:pt x="171279" y="2631"/>
                    <a:pt x="174569" y="1338"/>
                  </a:cubicBezTo>
                  <a:cubicBezTo>
                    <a:pt x="177858" y="46"/>
                    <a:pt x="181147" y="-13"/>
                    <a:pt x="184437" y="1162"/>
                  </a:cubicBezTo>
                  <a:cubicBezTo>
                    <a:pt x="187726" y="2572"/>
                    <a:pt x="190017" y="4921"/>
                    <a:pt x="191309" y="8211"/>
                  </a:cubicBezTo>
                  <a:cubicBezTo>
                    <a:pt x="192601" y="11500"/>
                    <a:pt x="192542" y="14789"/>
                    <a:pt x="191133" y="18079"/>
                  </a:cubicBezTo>
                  <a:lnTo>
                    <a:pt x="180208" y="44510"/>
                  </a:lnTo>
                  <a:lnTo>
                    <a:pt x="210516" y="46273"/>
                  </a:lnTo>
                  <a:cubicBezTo>
                    <a:pt x="214040" y="46742"/>
                    <a:pt x="216977" y="48270"/>
                    <a:pt x="219327" y="50854"/>
                  </a:cubicBezTo>
                  <a:cubicBezTo>
                    <a:pt x="221676" y="53438"/>
                    <a:pt x="222733" y="56493"/>
                    <a:pt x="222499" y="60017"/>
                  </a:cubicBezTo>
                  <a:cubicBezTo>
                    <a:pt x="222264" y="63306"/>
                    <a:pt x="220913" y="66126"/>
                    <a:pt x="218446" y="68475"/>
                  </a:cubicBezTo>
                  <a:cubicBezTo>
                    <a:pt x="215979" y="70825"/>
                    <a:pt x="213100" y="72000"/>
                    <a:pt x="209811" y="72000"/>
                  </a:cubicBezTo>
                  <a:lnTo>
                    <a:pt x="208754" y="72000"/>
                  </a:lnTo>
                  <a:lnTo>
                    <a:pt x="126639" y="66361"/>
                  </a:lnTo>
                  <a:cubicBezTo>
                    <a:pt x="126639" y="66831"/>
                    <a:pt x="126698" y="67183"/>
                    <a:pt x="126815" y="67418"/>
                  </a:cubicBezTo>
                  <a:cubicBezTo>
                    <a:pt x="126933" y="67653"/>
                    <a:pt x="126991" y="68005"/>
                    <a:pt x="126991" y="68475"/>
                  </a:cubicBezTo>
                  <a:lnTo>
                    <a:pt x="127344" y="99489"/>
                  </a:lnTo>
                  <a:lnTo>
                    <a:pt x="169282" y="101956"/>
                  </a:lnTo>
                  <a:cubicBezTo>
                    <a:pt x="172807" y="102191"/>
                    <a:pt x="175743" y="103600"/>
                    <a:pt x="178093" y="106185"/>
                  </a:cubicBezTo>
                  <a:cubicBezTo>
                    <a:pt x="180442" y="108769"/>
                    <a:pt x="181500" y="111824"/>
                    <a:pt x="181265" y="115348"/>
                  </a:cubicBezTo>
                  <a:cubicBezTo>
                    <a:pt x="181030" y="118637"/>
                    <a:pt x="179679" y="121457"/>
                    <a:pt x="177212" y="123806"/>
                  </a:cubicBezTo>
                  <a:cubicBezTo>
                    <a:pt x="174745" y="126156"/>
                    <a:pt x="171867" y="127330"/>
                    <a:pt x="168577" y="127330"/>
                  </a:cubicBezTo>
                  <a:lnTo>
                    <a:pt x="167520" y="127330"/>
                  </a:lnTo>
                  <a:lnTo>
                    <a:pt x="127696" y="125216"/>
                  </a:lnTo>
                  <a:lnTo>
                    <a:pt x="128049" y="149533"/>
                  </a:lnTo>
                  <a:lnTo>
                    <a:pt x="196067" y="150590"/>
                  </a:lnTo>
                  <a:cubicBezTo>
                    <a:pt x="199591" y="150825"/>
                    <a:pt x="202586" y="152176"/>
                    <a:pt x="205053" y="154643"/>
                  </a:cubicBezTo>
                  <a:cubicBezTo>
                    <a:pt x="207520" y="157110"/>
                    <a:pt x="208754" y="160106"/>
                    <a:pt x="208754" y="163630"/>
                  </a:cubicBezTo>
                  <a:cubicBezTo>
                    <a:pt x="208519" y="167154"/>
                    <a:pt x="207168" y="170150"/>
                    <a:pt x="204701" y="172617"/>
                  </a:cubicBezTo>
                  <a:cubicBezTo>
                    <a:pt x="202234" y="175084"/>
                    <a:pt x="199238" y="176317"/>
                    <a:pt x="195714" y="176317"/>
                  </a:cubicBezTo>
                  <a:lnTo>
                    <a:pt x="20207" y="173498"/>
                  </a:lnTo>
                  <a:cubicBezTo>
                    <a:pt x="16682" y="173498"/>
                    <a:pt x="13687" y="172206"/>
                    <a:pt x="11220" y="169621"/>
                  </a:cubicBezTo>
                  <a:cubicBezTo>
                    <a:pt x="8753" y="167037"/>
                    <a:pt x="7519" y="163982"/>
                    <a:pt x="7519" y="160458"/>
                  </a:cubicBezTo>
                  <a:cubicBezTo>
                    <a:pt x="7519" y="156934"/>
                    <a:pt x="8812" y="153938"/>
                    <a:pt x="11396" y="151471"/>
                  </a:cubicBezTo>
                  <a:cubicBezTo>
                    <a:pt x="13980" y="149004"/>
                    <a:pt x="17035" y="147771"/>
                    <a:pt x="20559" y="147771"/>
                  </a:cubicBezTo>
                  <a:lnTo>
                    <a:pt x="102322" y="149181"/>
                  </a:lnTo>
                  <a:lnTo>
                    <a:pt x="101969" y="123454"/>
                  </a:lnTo>
                  <a:lnTo>
                    <a:pt x="49810" y="120634"/>
                  </a:lnTo>
                  <a:cubicBezTo>
                    <a:pt x="46286" y="120399"/>
                    <a:pt x="43349" y="118931"/>
                    <a:pt x="41000" y="116229"/>
                  </a:cubicBezTo>
                  <a:cubicBezTo>
                    <a:pt x="38650" y="113527"/>
                    <a:pt x="37593" y="110414"/>
                    <a:pt x="37828" y="106890"/>
                  </a:cubicBezTo>
                  <a:cubicBezTo>
                    <a:pt x="38063" y="103365"/>
                    <a:pt x="39472" y="100370"/>
                    <a:pt x="42057" y="97903"/>
                  </a:cubicBezTo>
                  <a:cubicBezTo>
                    <a:pt x="44641" y="95436"/>
                    <a:pt x="47813" y="94437"/>
                    <a:pt x="51572" y="94907"/>
                  </a:cubicBezTo>
                  <a:lnTo>
                    <a:pt x="101617" y="97727"/>
                  </a:lnTo>
                  <a:lnTo>
                    <a:pt x="101264" y="68828"/>
                  </a:lnTo>
                  <a:cubicBezTo>
                    <a:pt x="101264" y="67653"/>
                    <a:pt x="101499" y="66361"/>
                    <a:pt x="101969" y="64951"/>
                  </a:cubicBezTo>
                  <a:lnTo>
                    <a:pt x="12101" y="58960"/>
                  </a:lnTo>
                  <a:cubicBezTo>
                    <a:pt x="8342" y="58725"/>
                    <a:pt x="5287" y="57256"/>
                    <a:pt x="2938" y="54555"/>
                  </a:cubicBezTo>
                  <a:cubicBezTo>
                    <a:pt x="588" y="51853"/>
                    <a:pt x="-352" y="48740"/>
                    <a:pt x="118" y="45215"/>
                  </a:cubicBezTo>
                  <a:cubicBezTo>
                    <a:pt x="353" y="41691"/>
                    <a:pt x="1822" y="38754"/>
                    <a:pt x="4524" y="36405"/>
                  </a:cubicBezTo>
                  <a:cubicBezTo>
                    <a:pt x="7226" y="34055"/>
                    <a:pt x="10221" y="32998"/>
                    <a:pt x="13510" y="33233"/>
                  </a:cubicBezTo>
                  <a:lnTo>
                    <a:pt x="43114" y="35347"/>
                  </a:lnTo>
                  <a:lnTo>
                    <a:pt x="43114" y="34995"/>
                  </a:lnTo>
                  <a:lnTo>
                    <a:pt x="43819" y="12792"/>
                  </a:lnTo>
                  <a:cubicBezTo>
                    <a:pt x="43819" y="9268"/>
                    <a:pt x="45111" y="6155"/>
                    <a:pt x="47696" y="3453"/>
                  </a:cubicBezTo>
                  <a:cubicBezTo>
                    <a:pt x="50280" y="751"/>
                    <a:pt x="53334" y="-365"/>
                    <a:pt x="56859" y="10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67" name="文本框 266"/>
            <p:cNvSpPr txBox="1"/>
            <p:nvPr/>
          </p:nvSpPr>
          <p:spPr>
            <a:xfrm>
              <a:off x="527707" y="919664"/>
              <a:ext cx="2532791" cy="252374"/>
            </a:xfrm>
            <a:custGeom>
              <a:avLst/>
              <a:gdLst/>
              <a:ahLst/>
              <a:cxnLst/>
              <a:rect l="l" t="t" r="r" b="b"/>
              <a:pathLst>
                <a:path w="2532791" h="252374">
                  <a:moveTo>
                    <a:pt x="476174" y="198768"/>
                  </a:moveTo>
                  <a:cubicBezTo>
                    <a:pt x="477545" y="198641"/>
                    <a:pt x="478942" y="198831"/>
                    <a:pt x="480365" y="199339"/>
                  </a:cubicBezTo>
                  <a:lnTo>
                    <a:pt x="504749" y="206654"/>
                  </a:lnTo>
                  <a:cubicBezTo>
                    <a:pt x="507593" y="207670"/>
                    <a:pt x="509778" y="209499"/>
                    <a:pt x="511302" y="212141"/>
                  </a:cubicBezTo>
                  <a:cubicBezTo>
                    <a:pt x="512826" y="214782"/>
                    <a:pt x="513080" y="217627"/>
                    <a:pt x="512064" y="220675"/>
                  </a:cubicBezTo>
                  <a:cubicBezTo>
                    <a:pt x="511251" y="222910"/>
                    <a:pt x="509879" y="224739"/>
                    <a:pt x="507949" y="226161"/>
                  </a:cubicBezTo>
                  <a:cubicBezTo>
                    <a:pt x="506019" y="227584"/>
                    <a:pt x="503834" y="228295"/>
                    <a:pt x="501396" y="228295"/>
                  </a:cubicBezTo>
                  <a:cubicBezTo>
                    <a:pt x="499973" y="228295"/>
                    <a:pt x="498856" y="228193"/>
                    <a:pt x="498043" y="227990"/>
                  </a:cubicBezTo>
                  <a:lnTo>
                    <a:pt x="473964" y="220675"/>
                  </a:lnTo>
                  <a:cubicBezTo>
                    <a:pt x="471119" y="219659"/>
                    <a:pt x="468935" y="217830"/>
                    <a:pt x="467411" y="215189"/>
                  </a:cubicBezTo>
                  <a:cubicBezTo>
                    <a:pt x="465887" y="212547"/>
                    <a:pt x="465633" y="209702"/>
                    <a:pt x="466649" y="206654"/>
                  </a:cubicBezTo>
                  <a:cubicBezTo>
                    <a:pt x="467665" y="203809"/>
                    <a:pt x="469493" y="201625"/>
                    <a:pt x="472135" y="200101"/>
                  </a:cubicBezTo>
                  <a:cubicBezTo>
                    <a:pt x="473456" y="199339"/>
                    <a:pt x="474802" y="198895"/>
                    <a:pt x="476174" y="198768"/>
                  </a:cubicBezTo>
                  <a:close/>
                  <a:moveTo>
                    <a:pt x="402945" y="192938"/>
                  </a:moveTo>
                  <a:cubicBezTo>
                    <a:pt x="405993" y="193141"/>
                    <a:pt x="408635" y="194361"/>
                    <a:pt x="410870" y="196596"/>
                  </a:cubicBezTo>
                  <a:cubicBezTo>
                    <a:pt x="412902" y="198831"/>
                    <a:pt x="413867" y="201473"/>
                    <a:pt x="413766" y="204521"/>
                  </a:cubicBezTo>
                  <a:cubicBezTo>
                    <a:pt x="413664" y="207569"/>
                    <a:pt x="412496" y="210109"/>
                    <a:pt x="410261" y="212141"/>
                  </a:cubicBezTo>
                  <a:lnTo>
                    <a:pt x="380695" y="238963"/>
                  </a:lnTo>
                  <a:cubicBezTo>
                    <a:pt x="378257" y="240995"/>
                    <a:pt x="375818" y="242011"/>
                    <a:pt x="373380" y="242011"/>
                  </a:cubicBezTo>
                  <a:cubicBezTo>
                    <a:pt x="369925" y="242011"/>
                    <a:pt x="367182" y="240792"/>
                    <a:pt x="365150" y="238353"/>
                  </a:cubicBezTo>
                  <a:cubicBezTo>
                    <a:pt x="362915" y="236118"/>
                    <a:pt x="361899" y="233477"/>
                    <a:pt x="362102" y="230429"/>
                  </a:cubicBezTo>
                  <a:cubicBezTo>
                    <a:pt x="362305" y="227381"/>
                    <a:pt x="363525" y="224739"/>
                    <a:pt x="365760" y="222504"/>
                  </a:cubicBezTo>
                  <a:lnTo>
                    <a:pt x="395021" y="195986"/>
                  </a:lnTo>
                  <a:cubicBezTo>
                    <a:pt x="397256" y="193751"/>
                    <a:pt x="399897" y="192735"/>
                    <a:pt x="402945" y="192938"/>
                  </a:cubicBezTo>
                  <a:close/>
                  <a:moveTo>
                    <a:pt x="1020470" y="186233"/>
                  </a:moveTo>
                  <a:lnTo>
                    <a:pt x="1057656" y="189281"/>
                  </a:lnTo>
                  <a:cubicBezTo>
                    <a:pt x="1060704" y="189484"/>
                    <a:pt x="1063244" y="190754"/>
                    <a:pt x="1065276" y="193091"/>
                  </a:cubicBezTo>
                  <a:cubicBezTo>
                    <a:pt x="1067308" y="195427"/>
                    <a:pt x="1068222" y="198120"/>
                    <a:pt x="1068019" y="201168"/>
                  </a:cubicBezTo>
                  <a:cubicBezTo>
                    <a:pt x="1067613" y="204013"/>
                    <a:pt x="1066343" y="206400"/>
                    <a:pt x="1064209" y="208331"/>
                  </a:cubicBezTo>
                  <a:cubicBezTo>
                    <a:pt x="1062075" y="210261"/>
                    <a:pt x="1059586" y="211226"/>
                    <a:pt x="1056741" y="211226"/>
                  </a:cubicBezTo>
                  <a:lnTo>
                    <a:pt x="1055827" y="211226"/>
                  </a:lnTo>
                  <a:lnTo>
                    <a:pt x="1018641" y="208178"/>
                  </a:lnTo>
                  <a:cubicBezTo>
                    <a:pt x="1015593" y="207975"/>
                    <a:pt x="1013053" y="206705"/>
                    <a:pt x="1011021" y="204368"/>
                  </a:cubicBezTo>
                  <a:cubicBezTo>
                    <a:pt x="1008989" y="202031"/>
                    <a:pt x="1008177" y="199339"/>
                    <a:pt x="1008583" y="196291"/>
                  </a:cubicBezTo>
                  <a:cubicBezTo>
                    <a:pt x="1008989" y="193243"/>
                    <a:pt x="1010310" y="190703"/>
                    <a:pt x="1012545" y="188671"/>
                  </a:cubicBezTo>
                  <a:cubicBezTo>
                    <a:pt x="1014781" y="186639"/>
                    <a:pt x="1017422" y="185826"/>
                    <a:pt x="1020470" y="186233"/>
                  </a:cubicBezTo>
                  <a:close/>
                  <a:moveTo>
                    <a:pt x="2291791" y="185318"/>
                  </a:moveTo>
                  <a:cubicBezTo>
                    <a:pt x="2294839" y="185115"/>
                    <a:pt x="2297480" y="186029"/>
                    <a:pt x="2299715" y="188061"/>
                  </a:cubicBezTo>
                  <a:lnTo>
                    <a:pt x="2337815" y="220370"/>
                  </a:lnTo>
                  <a:cubicBezTo>
                    <a:pt x="2340051" y="222402"/>
                    <a:pt x="2341321" y="224942"/>
                    <a:pt x="2341625" y="227990"/>
                  </a:cubicBezTo>
                  <a:cubicBezTo>
                    <a:pt x="2341931" y="231038"/>
                    <a:pt x="2341067" y="233680"/>
                    <a:pt x="2339035" y="235915"/>
                  </a:cubicBezTo>
                  <a:cubicBezTo>
                    <a:pt x="2336799" y="238557"/>
                    <a:pt x="2333955" y="239877"/>
                    <a:pt x="2330500" y="239877"/>
                  </a:cubicBezTo>
                  <a:cubicBezTo>
                    <a:pt x="2327859" y="239877"/>
                    <a:pt x="2325522" y="238963"/>
                    <a:pt x="2323490" y="237134"/>
                  </a:cubicBezTo>
                  <a:lnTo>
                    <a:pt x="2285390" y="204825"/>
                  </a:lnTo>
                  <a:cubicBezTo>
                    <a:pt x="2282951" y="202793"/>
                    <a:pt x="2281580" y="200253"/>
                    <a:pt x="2281275" y="197205"/>
                  </a:cubicBezTo>
                  <a:cubicBezTo>
                    <a:pt x="2280971" y="194157"/>
                    <a:pt x="2281936" y="191516"/>
                    <a:pt x="2284171" y="189281"/>
                  </a:cubicBezTo>
                  <a:cubicBezTo>
                    <a:pt x="2286203" y="186842"/>
                    <a:pt x="2288743" y="185521"/>
                    <a:pt x="2291791" y="185318"/>
                  </a:cubicBezTo>
                  <a:close/>
                  <a:moveTo>
                    <a:pt x="1406042" y="158534"/>
                  </a:moveTo>
                  <a:cubicBezTo>
                    <a:pt x="1407465" y="158712"/>
                    <a:pt x="1408887" y="159207"/>
                    <a:pt x="1410309" y="160020"/>
                  </a:cubicBezTo>
                  <a:lnTo>
                    <a:pt x="1441094" y="176479"/>
                  </a:lnTo>
                  <a:cubicBezTo>
                    <a:pt x="1443736" y="178105"/>
                    <a:pt x="1445514" y="180340"/>
                    <a:pt x="1446428" y="183185"/>
                  </a:cubicBezTo>
                  <a:cubicBezTo>
                    <a:pt x="1447342" y="186029"/>
                    <a:pt x="1446987" y="188874"/>
                    <a:pt x="1445361" y="191719"/>
                  </a:cubicBezTo>
                  <a:cubicBezTo>
                    <a:pt x="1443329" y="195580"/>
                    <a:pt x="1440078" y="197510"/>
                    <a:pt x="1435608" y="197510"/>
                  </a:cubicBezTo>
                  <a:cubicBezTo>
                    <a:pt x="1434185" y="197510"/>
                    <a:pt x="1432458" y="197002"/>
                    <a:pt x="1430426" y="195986"/>
                  </a:cubicBezTo>
                  <a:lnTo>
                    <a:pt x="1399641" y="179527"/>
                  </a:lnTo>
                  <a:cubicBezTo>
                    <a:pt x="1397000" y="177901"/>
                    <a:pt x="1395222" y="175666"/>
                    <a:pt x="1394307" y="172821"/>
                  </a:cubicBezTo>
                  <a:cubicBezTo>
                    <a:pt x="1393393" y="169977"/>
                    <a:pt x="1393749" y="167132"/>
                    <a:pt x="1395374" y="164287"/>
                  </a:cubicBezTo>
                  <a:cubicBezTo>
                    <a:pt x="1396796" y="161645"/>
                    <a:pt x="1398930" y="159867"/>
                    <a:pt x="1401775" y="158953"/>
                  </a:cubicBezTo>
                  <a:cubicBezTo>
                    <a:pt x="1403197" y="158496"/>
                    <a:pt x="1404620" y="158356"/>
                    <a:pt x="1406042" y="158534"/>
                  </a:cubicBezTo>
                  <a:close/>
                  <a:moveTo>
                    <a:pt x="1017727" y="158191"/>
                  </a:moveTo>
                  <a:lnTo>
                    <a:pt x="1061009" y="158496"/>
                  </a:lnTo>
                  <a:cubicBezTo>
                    <a:pt x="1064057" y="158496"/>
                    <a:pt x="1066647" y="159563"/>
                    <a:pt x="1068781" y="161696"/>
                  </a:cubicBezTo>
                  <a:cubicBezTo>
                    <a:pt x="1070915" y="163830"/>
                    <a:pt x="1071981" y="166421"/>
                    <a:pt x="1071981" y="169469"/>
                  </a:cubicBezTo>
                  <a:cubicBezTo>
                    <a:pt x="1071981" y="172517"/>
                    <a:pt x="1070915" y="175107"/>
                    <a:pt x="1068781" y="177241"/>
                  </a:cubicBezTo>
                  <a:cubicBezTo>
                    <a:pt x="1066647" y="179375"/>
                    <a:pt x="1064057" y="180441"/>
                    <a:pt x="1061009" y="180441"/>
                  </a:cubicBezTo>
                  <a:lnTo>
                    <a:pt x="1060704" y="180441"/>
                  </a:lnTo>
                  <a:lnTo>
                    <a:pt x="1017422" y="180137"/>
                  </a:lnTo>
                  <a:cubicBezTo>
                    <a:pt x="1014374" y="180137"/>
                    <a:pt x="1011783" y="179070"/>
                    <a:pt x="1009650" y="176936"/>
                  </a:cubicBezTo>
                  <a:cubicBezTo>
                    <a:pt x="1007516" y="174803"/>
                    <a:pt x="1006449" y="172212"/>
                    <a:pt x="1006449" y="169164"/>
                  </a:cubicBezTo>
                  <a:cubicBezTo>
                    <a:pt x="1006449" y="166116"/>
                    <a:pt x="1007567" y="163525"/>
                    <a:pt x="1009802" y="161391"/>
                  </a:cubicBezTo>
                  <a:cubicBezTo>
                    <a:pt x="1012037" y="159258"/>
                    <a:pt x="1014679" y="158191"/>
                    <a:pt x="1017727" y="158191"/>
                  </a:cubicBezTo>
                  <a:close/>
                  <a:moveTo>
                    <a:pt x="1299400" y="149961"/>
                  </a:moveTo>
                  <a:cubicBezTo>
                    <a:pt x="1300797" y="150063"/>
                    <a:pt x="1302207" y="150469"/>
                    <a:pt x="1303629" y="151181"/>
                  </a:cubicBezTo>
                  <a:cubicBezTo>
                    <a:pt x="1306474" y="152603"/>
                    <a:pt x="1308404" y="154737"/>
                    <a:pt x="1309421" y="157581"/>
                  </a:cubicBezTo>
                  <a:cubicBezTo>
                    <a:pt x="1310436" y="160426"/>
                    <a:pt x="1310233" y="163271"/>
                    <a:pt x="1308811" y="166116"/>
                  </a:cubicBezTo>
                  <a:lnTo>
                    <a:pt x="1285951" y="212141"/>
                  </a:lnTo>
                  <a:cubicBezTo>
                    <a:pt x="1284935" y="214173"/>
                    <a:pt x="1283563" y="215697"/>
                    <a:pt x="1281836" y="216713"/>
                  </a:cubicBezTo>
                  <a:cubicBezTo>
                    <a:pt x="1280109" y="217729"/>
                    <a:pt x="1278229" y="218237"/>
                    <a:pt x="1276197" y="218237"/>
                  </a:cubicBezTo>
                  <a:cubicBezTo>
                    <a:pt x="1274368" y="218237"/>
                    <a:pt x="1272743" y="217932"/>
                    <a:pt x="1271321" y="217322"/>
                  </a:cubicBezTo>
                  <a:cubicBezTo>
                    <a:pt x="1268476" y="215900"/>
                    <a:pt x="1266545" y="213766"/>
                    <a:pt x="1265529" y="210921"/>
                  </a:cubicBezTo>
                  <a:cubicBezTo>
                    <a:pt x="1264513" y="208077"/>
                    <a:pt x="1264717" y="205232"/>
                    <a:pt x="1266139" y="202387"/>
                  </a:cubicBezTo>
                  <a:lnTo>
                    <a:pt x="1288999" y="156362"/>
                  </a:lnTo>
                  <a:cubicBezTo>
                    <a:pt x="1290421" y="153517"/>
                    <a:pt x="1292504" y="151587"/>
                    <a:pt x="1295247" y="150571"/>
                  </a:cubicBezTo>
                  <a:cubicBezTo>
                    <a:pt x="1296619" y="150063"/>
                    <a:pt x="1298003" y="149860"/>
                    <a:pt x="1299400" y="149961"/>
                  </a:cubicBezTo>
                  <a:close/>
                  <a:moveTo>
                    <a:pt x="722681" y="148742"/>
                  </a:moveTo>
                  <a:cubicBezTo>
                    <a:pt x="715975" y="148742"/>
                    <a:pt x="709727" y="149707"/>
                    <a:pt x="703935" y="151638"/>
                  </a:cubicBezTo>
                  <a:cubicBezTo>
                    <a:pt x="698144" y="153568"/>
                    <a:pt x="693064" y="156210"/>
                    <a:pt x="688695" y="159563"/>
                  </a:cubicBezTo>
                  <a:cubicBezTo>
                    <a:pt x="684327" y="162915"/>
                    <a:pt x="680872" y="166776"/>
                    <a:pt x="678332" y="171145"/>
                  </a:cubicBezTo>
                  <a:cubicBezTo>
                    <a:pt x="675792" y="175514"/>
                    <a:pt x="674522" y="180238"/>
                    <a:pt x="674522" y="185318"/>
                  </a:cubicBezTo>
                  <a:cubicBezTo>
                    <a:pt x="674522" y="190398"/>
                    <a:pt x="675792" y="195173"/>
                    <a:pt x="678332" y="199644"/>
                  </a:cubicBezTo>
                  <a:cubicBezTo>
                    <a:pt x="680872" y="204114"/>
                    <a:pt x="684327" y="208026"/>
                    <a:pt x="688695" y="211379"/>
                  </a:cubicBezTo>
                  <a:cubicBezTo>
                    <a:pt x="693064" y="214731"/>
                    <a:pt x="698144" y="217373"/>
                    <a:pt x="703935" y="219303"/>
                  </a:cubicBezTo>
                  <a:cubicBezTo>
                    <a:pt x="709727" y="221234"/>
                    <a:pt x="715975" y="222199"/>
                    <a:pt x="722681" y="222199"/>
                  </a:cubicBezTo>
                  <a:cubicBezTo>
                    <a:pt x="729386" y="222199"/>
                    <a:pt x="735635" y="221234"/>
                    <a:pt x="741426" y="219303"/>
                  </a:cubicBezTo>
                  <a:cubicBezTo>
                    <a:pt x="747217" y="217373"/>
                    <a:pt x="752297" y="214731"/>
                    <a:pt x="756666" y="211379"/>
                  </a:cubicBezTo>
                  <a:cubicBezTo>
                    <a:pt x="761035" y="208026"/>
                    <a:pt x="764489" y="204114"/>
                    <a:pt x="767029" y="199644"/>
                  </a:cubicBezTo>
                  <a:cubicBezTo>
                    <a:pt x="769569" y="195173"/>
                    <a:pt x="770839" y="190398"/>
                    <a:pt x="770839" y="185318"/>
                  </a:cubicBezTo>
                  <a:cubicBezTo>
                    <a:pt x="770839" y="180238"/>
                    <a:pt x="769569" y="175514"/>
                    <a:pt x="767029" y="171145"/>
                  </a:cubicBezTo>
                  <a:cubicBezTo>
                    <a:pt x="764489" y="166776"/>
                    <a:pt x="761035" y="162915"/>
                    <a:pt x="756666" y="159563"/>
                  </a:cubicBezTo>
                  <a:cubicBezTo>
                    <a:pt x="752297" y="156210"/>
                    <a:pt x="747217" y="153568"/>
                    <a:pt x="741426" y="151638"/>
                  </a:cubicBezTo>
                  <a:cubicBezTo>
                    <a:pt x="735635" y="149707"/>
                    <a:pt x="729386" y="148742"/>
                    <a:pt x="722681" y="148742"/>
                  </a:cubicBezTo>
                  <a:close/>
                  <a:moveTo>
                    <a:pt x="722681" y="126492"/>
                  </a:moveTo>
                  <a:cubicBezTo>
                    <a:pt x="732434" y="126492"/>
                    <a:pt x="741527" y="128067"/>
                    <a:pt x="749960" y="131216"/>
                  </a:cubicBezTo>
                  <a:cubicBezTo>
                    <a:pt x="758393" y="134366"/>
                    <a:pt x="765810" y="138582"/>
                    <a:pt x="772211" y="143865"/>
                  </a:cubicBezTo>
                  <a:cubicBezTo>
                    <a:pt x="778611" y="149149"/>
                    <a:pt x="783641" y="155346"/>
                    <a:pt x="787298" y="162458"/>
                  </a:cubicBezTo>
                  <a:cubicBezTo>
                    <a:pt x="790956" y="169570"/>
                    <a:pt x="792785" y="177190"/>
                    <a:pt x="792785" y="185318"/>
                  </a:cubicBezTo>
                  <a:cubicBezTo>
                    <a:pt x="792785" y="193446"/>
                    <a:pt x="790956" y="201117"/>
                    <a:pt x="787298" y="208331"/>
                  </a:cubicBezTo>
                  <a:cubicBezTo>
                    <a:pt x="783641" y="215544"/>
                    <a:pt x="778611" y="221793"/>
                    <a:pt x="772211" y="227076"/>
                  </a:cubicBezTo>
                  <a:cubicBezTo>
                    <a:pt x="765810" y="232359"/>
                    <a:pt x="758393" y="236575"/>
                    <a:pt x="749960" y="239725"/>
                  </a:cubicBezTo>
                  <a:cubicBezTo>
                    <a:pt x="741527" y="242875"/>
                    <a:pt x="732434" y="244449"/>
                    <a:pt x="722681" y="244449"/>
                  </a:cubicBezTo>
                  <a:cubicBezTo>
                    <a:pt x="712927" y="244449"/>
                    <a:pt x="703783" y="242875"/>
                    <a:pt x="695249" y="239725"/>
                  </a:cubicBezTo>
                  <a:cubicBezTo>
                    <a:pt x="686714" y="236575"/>
                    <a:pt x="679247" y="232359"/>
                    <a:pt x="672846" y="227076"/>
                  </a:cubicBezTo>
                  <a:cubicBezTo>
                    <a:pt x="666445" y="221793"/>
                    <a:pt x="661416" y="215544"/>
                    <a:pt x="657758" y="208331"/>
                  </a:cubicBezTo>
                  <a:cubicBezTo>
                    <a:pt x="654101" y="201117"/>
                    <a:pt x="652272" y="193446"/>
                    <a:pt x="652272" y="185318"/>
                  </a:cubicBezTo>
                  <a:cubicBezTo>
                    <a:pt x="652272" y="177190"/>
                    <a:pt x="654101" y="169570"/>
                    <a:pt x="657758" y="162458"/>
                  </a:cubicBezTo>
                  <a:cubicBezTo>
                    <a:pt x="661416" y="155346"/>
                    <a:pt x="666445" y="149149"/>
                    <a:pt x="672846" y="143865"/>
                  </a:cubicBezTo>
                  <a:cubicBezTo>
                    <a:pt x="679247" y="138582"/>
                    <a:pt x="686714" y="134366"/>
                    <a:pt x="695249" y="131216"/>
                  </a:cubicBezTo>
                  <a:cubicBezTo>
                    <a:pt x="703783" y="128067"/>
                    <a:pt x="712927" y="126492"/>
                    <a:pt x="722681" y="126492"/>
                  </a:cubicBezTo>
                  <a:close/>
                  <a:moveTo>
                    <a:pt x="1046378" y="123444"/>
                  </a:moveTo>
                  <a:cubicBezTo>
                    <a:pt x="1077265" y="124663"/>
                    <a:pt x="1098804" y="134620"/>
                    <a:pt x="1110996" y="153314"/>
                  </a:cubicBezTo>
                  <a:cubicBezTo>
                    <a:pt x="1114653" y="159207"/>
                    <a:pt x="1117193" y="165354"/>
                    <a:pt x="1118616" y="171755"/>
                  </a:cubicBezTo>
                  <a:cubicBezTo>
                    <a:pt x="1120038" y="178155"/>
                    <a:pt x="1120648" y="184455"/>
                    <a:pt x="1120445" y="190652"/>
                  </a:cubicBezTo>
                  <a:cubicBezTo>
                    <a:pt x="1120241" y="196850"/>
                    <a:pt x="1119530" y="202641"/>
                    <a:pt x="1118311" y="208026"/>
                  </a:cubicBezTo>
                  <a:cubicBezTo>
                    <a:pt x="1117092" y="213411"/>
                    <a:pt x="1115771" y="217932"/>
                    <a:pt x="1114349" y="221589"/>
                  </a:cubicBezTo>
                  <a:cubicBezTo>
                    <a:pt x="1111097" y="229311"/>
                    <a:pt x="1106627" y="234696"/>
                    <a:pt x="1100937" y="237744"/>
                  </a:cubicBezTo>
                  <a:cubicBezTo>
                    <a:pt x="1095248" y="240792"/>
                    <a:pt x="1089660" y="242316"/>
                    <a:pt x="1084174" y="242316"/>
                  </a:cubicBezTo>
                  <a:cubicBezTo>
                    <a:pt x="1080719" y="242316"/>
                    <a:pt x="1077468" y="241808"/>
                    <a:pt x="1074420" y="240792"/>
                  </a:cubicBezTo>
                  <a:cubicBezTo>
                    <a:pt x="1071575" y="239776"/>
                    <a:pt x="1069391" y="237896"/>
                    <a:pt x="1067867" y="235153"/>
                  </a:cubicBezTo>
                  <a:cubicBezTo>
                    <a:pt x="1066343" y="232410"/>
                    <a:pt x="1066089" y="229616"/>
                    <a:pt x="1067105" y="226771"/>
                  </a:cubicBezTo>
                  <a:cubicBezTo>
                    <a:pt x="1068121" y="223926"/>
                    <a:pt x="1070000" y="221793"/>
                    <a:pt x="1072744" y="220370"/>
                  </a:cubicBezTo>
                  <a:cubicBezTo>
                    <a:pt x="1075487" y="218948"/>
                    <a:pt x="1078281" y="218643"/>
                    <a:pt x="1081125" y="219456"/>
                  </a:cubicBezTo>
                  <a:cubicBezTo>
                    <a:pt x="1082751" y="220065"/>
                    <a:pt x="1084834" y="220167"/>
                    <a:pt x="1087374" y="219761"/>
                  </a:cubicBezTo>
                  <a:cubicBezTo>
                    <a:pt x="1089914" y="219354"/>
                    <a:pt x="1091997" y="217221"/>
                    <a:pt x="1093622" y="213360"/>
                  </a:cubicBezTo>
                  <a:cubicBezTo>
                    <a:pt x="1093622" y="213360"/>
                    <a:pt x="1094181" y="211734"/>
                    <a:pt x="1095299" y="208483"/>
                  </a:cubicBezTo>
                  <a:cubicBezTo>
                    <a:pt x="1096416" y="205232"/>
                    <a:pt x="1097280" y="201269"/>
                    <a:pt x="1097890" y="196596"/>
                  </a:cubicBezTo>
                  <a:cubicBezTo>
                    <a:pt x="1098499" y="191922"/>
                    <a:pt x="1098499" y="186791"/>
                    <a:pt x="1097890" y="181203"/>
                  </a:cubicBezTo>
                  <a:cubicBezTo>
                    <a:pt x="1097280" y="175615"/>
                    <a:pt x="1095451" y="170383"/>
                    <a:pt x="1092403" y="165506"/>
                  </a:cubicBezTo>
                  <a:cubicBezTo>
                    <a:pt x="1084681" y="153314"/>
                    <a:pt x="1068933" y="146710"/>
                    <a:pt x="1045159" y="145694"/>
                  </a:cubicBezTo>
                  <a:cubicBezTo>
                    <a:pt x="1024433" y="144475"/>
                    <a:pt x="1010310" y="149047"/>
                    <a:pt x="1002792" y="159410"/>
                  </a:cubicBezTo>
                  <a:cubicBezTo>
                    <a:pt x="999337" y="164490"/>
                    <a:pt x="997407" y="170332"/>
                    <a:pt x="997001" y="176936"/>
                  </a:cubicBezTo>
                  <a:cubicBezTo>
                    <a:pt x="996594" y="183540"/>
                    <a:pt x="996848" y="189789"/>
                    <a:pt x="997763" y="195681"/>
                  </a:cubicBezTo>
                  <a:cubicBezTo>
                    <a:pt x="998677" y="201574"/>
                    <a:pt x="999845" y="206603"/>
                    <a:pt x="1001268" y="210769"/>
                  </a:cubicBezTo>
                  <a:cubicBezTo>
                    <a:pt x="1002690" y="214935"/>
                    <a:pt x="1003401" y="217119"/>
                    <a:pt x="1003401" y="217322"/>
                  </a:cubicBezTo>
                  <a:cubicBezTo>
                    <a:pt x="1004417" y="220167"/>
                    <a:pt x="1004316" y="223012"/>
                    <a:pt x="1003097" y="225857"/>
                  </a:cubicBezTo>
                  <a:cubicBezTo>
                    <a:pt x="1001877" y="228701"/>
                    <a:pt x="999845" y="230632"/>
                    <a:pt x="997001" y="231648"/>
                  </a:cubicBezTo>
                  <a:cubicBezTo>
                    <a:pt x="994156" y="232867"/>
                    <a:pt x="991362" y="232867"/>
                    <a:pt x="988619" y="231648"/>
                  </a:cubicBezTo>
                  <a:cubicBezTo>
                    <a:pt x="985875" y="230429"/>
                    <a:pt x="983894" y="228397"/>
                    <a:pt x="982675" y="225552"/>
                  </a:cubicBezTo>
                  <a:cubicBezTo>
                    <a:pt x="982472" y="224942"/>
                    <a:pt x="981507" y="221945"/>
                    <a:pt x="979779" y="216560"/>
                  </a:cubicBezTo>
                  <a:cubicBezTo>
                    <a:pt x="978052" y="211175"/>
                    <a:pt x="976630" y="204521"/>
                    <a:pt x="975512" y="196596"/>
                  </a:cubicBezTo>
                  <a:cubicBezTo>
                    <a:pt x="974395" y="188671"/>
                    <a:pt x="974344" y="180238"/>
                    <a:pt x="975360" y="171297"/>
                  </a:cubicBezTo>
                  <a:cubicBezTo>
                    <a:pt x="976376" y="162357"/>
                    <a:pt x="979525" y="154127"/>
                    <a:pt x="984809" y="146609"/>
                  </a:cubicBezTo>
                  <a:cubicBezTo>
                    <a:pt x="996594" y="129946"/>
                    <a:pt x="1017117" y="122225"/>
                    <a:pt x="1046378" y="123444"/>
                  </a:cubicBezTo>
                  <a:close/>
                  <a:moveTo>
                    <a:pt x="141427" y="115367"/>
                  </a:moveTo>
                  <a:cubicBezTo>
                    <a:pt x="144475" y="114859"/>
                    <a:pt x="147218" y="115519"/>
                    <a:pt x="149657" y="117348"/>
                  </a:cubicBezTo>
                  <a:lnTo>
                    <a:pt x="195986" y="150571"/>
                  </a:lnTo>
                  <a:cubicBezTo>
                    <a:pt x="198425" y="152197"/>
                    <a:pt x="199898" y="154533"/>
                    <a:pt x="200406" y="157581"/>
                  </a:cubicBezTo>
                  <a:cubicBezTo>
                    <a:pt x="200914" y="160629"/>
                    <a:pt x="200253" y="163373"/>
                    <a:pt x="198425" y="165811"/>
                  </a:cubicBezTo>
                  <a:cubicBezTo>
                    <a:pt x="196189" y="169062"/>
                    <a:pt x="193243" y="170688"/>
                    <a:pt x="189585" y="170688"/>
                  </a:cubicBezTo>
                  <a:cubicBezTo>
                    <a:pt x="187350" y="170688"/>
                    <a:pt x="185217" y="169977"/>
                    <a:pt x="183185" y="168554"/>
                  </a:cubicBezTo>
                  <a:lnTo>
                    <a:pt x="136855" y="135331"/>
                  </a:lnTo>
                  <a:cubicBezTo>
                    <a:pt x="134213" y="133502"/>
                    <a:pt x="132639" y="131064"/>
                    <a:pt x="132131" y="128016"/>
                  </a:cubicBezTo>
                  <a:cubicBezTo>
                    <a:pt x="131623" y="124968"/>
                    <a:pt x="132283" y="122225"/>
                    <a:pt x="134112" y="119786"/>
                  </a:cubicBezTo>
                  <a:cubicBezTo>
                    <a:pt x="135941" y="117348"/>
                    <a:pt x="138379" y="115875"/>
                    <a:pt x="141427" y="115367"/>
                  </a:cubicBezTo>
                  <a:close/>
                  <a:moveTo>
                    <a:pt x="1340510" y="108509"/>
                  </a:moveTo>
                  <a:cubicBezTo>
                    <a:pt x="1343355" y="107493"/>
                    <a:pt x="1346200" y="107543"/>
                    <a:pt x="1349044" y="108661"/>
                  </a:cubicBezTo>
                  <a:cubicBezTo>
                    <a:pt x="1351889" y="109779"/>
                    <a:pt x="1353921" y="111760"/>
                    <a:pt x="1355140" y="114605"/>
                  </a:cubicBezTo>
                  <a:cubicBezTo>
                    <a:pt x="1355750" y="115824"/>
                    <a:pt x="1356868" y="118618"/>
                    <a:pt x="1358493" y="122987"/>
                  </a:cubicBezTo>
                  <a:cubicBezTo>
                    <a:pt x="1360119" y="127355"/>
                    <a:pt x="1362049" y="132689"/>
                    <a:pt x="1364284" y="138989"/>
                  </a:cubicBezTo>
                  <a:cubicBezTo>
                    <a:pt x="1366520" y="145288"/>
                    <a:pt x="1368704" y="152247"/>
                    <a:pt x="1370838" y="159867"/>
                  </a:cubicBezTo>
                  <a:cubicBezTo>
                    <a:pt x="1372971" y="167487"/>
                    <a:pt x="1374800" y="175260"/>
                    <a:pt x="1376324" y="183185"/>
                  </a:cubicBezTo>
                  <a:cubicBezTo>
                    <a:pt x="1377848" y="191109"/>
                    <a:pt x="1378763" y="198933"/>
                    <a:pt x="1379067" y="206654"/>
                  </a:cubicBezTo>
                  <a:cubicBezTo>
                    <a:pt x="1379372" y="214376"/>
                    <a:pt x="1378813" y="221386"/>
                    <a:pt x="1377391" y="227685"/>
                  </a:cubicBezTo>
                  <a:cubicBezTo>
                    <a:pt x="1375562" y="236423"/>
                    <a:pt x="1369060" y="242824"/>
                    <a:pt x="1357884" y="246888"/>
                  </a:cubicBezTo>
                  <a:cubicBezTo>
                    <a:pt x="1354429" y="248107"/>
                    <a:pt x="1350721" y="249072"/>
                    <a:pt x="1346759" y="249783"/>
                  </a:cubicBezTo>
                  <a:cubicBezTo>
                    <a:pt x="1342796" y="250495"/>
                    <a:pt x="1338580" y="250850"/>
                    <a:pt x="1334109" y="250850"/>
                  </a:cubicBezTo>
                  <a:cubicBezTo>
                    <a:pt x="1328013" y="250850"/>
                    <a:pt x="1321968" y="250139"/>
                    <a:pt x="1315973" y="248717"/>
                  </a:cubicBezTo>
                  <a:cubicBezTo>
                    <a:pt x="1309979" y="247294"/>
                    <a:pt x="1304645" y="244856"/>
                    <a:pt x="1299972" y="241401"/>
                  </a:cubicBezTo>
                  <a:cubicBezTo>
                    <a:pt x="1297533" y="239776"/>
                    <a:pt x="1296060" y="237439"/>
                    <a:pt x="1295552" y="234391"/>
                  </a:cubicBezTo>
                  <a:cubicBezTo>
                    <a:pt x="1295044" y="231343"/>
                    <a:pt x="1295705" y="228600"/>
                    <a:pt x="1297533" y="226161"/>
                  </a:cubicBezTo>
                  <a:cubicBezTo>
                    <a:pt x="1299159" y="223520"/>
                    <a:pt x="1301496" y="221945"/>
                    <a:pt x="1304544" y="221437"/>
                  </a:cubicBezTo>
                  <a:cubicBezTo>
                    <a:pt x="1307592" y="220929"/>
                    <a:pt x="1310335" y="221589"/>
                    <a:pt x="1312773" y="223418"/>
                  </a:cubicBezTo>
                  <a:cubicBezTo>
                    <a:pt x="1316431" y="226060"/>
                    <a:pt x="1321613" y="227736"/>
                    <a:pt x="1328318" y="228447"/>
                  </a:cubicBezTo>
                  <a:cubicBezTo>
                    <a:pt x="1335023" y="229159"/>
                    <a:pt x="1341323" y="228701"/>
                    <a:pt x="1347216" y="227076"/>
                  </a:cubicBezTo>
                  <a:cubicBezTo>
                    <a:pt x="1350467" y="226060"/>
                    <a:pt x="1352702" y="225145"/>
                    <a:pt x="1353921" y="224333"/>
                  </a:cubicBezTo>
                  <a:cubicBezTo>
                    <a:pt x="1355140" y="223520"/>
                    <a:pt x="1355852" y="222910"/>
                    <a:pt x="1356055" y="222504"/>
                  </a:cubicBezTo>
                  <a:cubicBezTo>
                    <a:pt x="1357477" y="216001"/>
                    <a:pt x="1357579" y="208077"/>
                    <a:pt x="1356360" y="198729"/>
                  </a:cubicBezTo>
                  <a:cubicBezTo>
                    <a:pt x="1355140" y="189382"/>
                    <a:pt x="1353261" y="179883"/>
                    <a:pt x="1350721" y="170231"/>
                  </a:cubicBezTo>
                  <a:cubicBezTo>
                    <a:pt x="1348181" y="160579"/>
                    <a:pt x="1345387" y="151485"/>
                    <a:pt x="1342339" y="142951"/>
                  </a:cubicBezTo>
                  <a:cubicBezTo>
                    <a:pt x="1339291" y="134417"/>
                    <a:pt x="1336751" y="127813"/>
                    <a:pt x="1334719" y="123139"/>
                  </a:cubicBezTo>
                  <a:cubicBezTo>
                    <a:pt x="1333500" y="120294"/>
                    <a:pt x="1333449" y="117449"/>
                    <a:pt x="1334567" y="114605"/>
                  </a:cubicBezTo>
                  <a:cubicBezTo>
                    <a:pt x="1335684" y="111760"/>
                    <a:pt x="1337665" y="109728"/>
                    <a:pt x="1340510" y="108509"/>
                  </a:cubicBezTo>
                  <a:close/>
                  <a:moveTo>
                    <a:pt x="1640433" y="108356"/>
                  </a:moveTo>
                  <a:cubicBezTo>
                    <a:pt x="1652219" y="107645"/>
                    <a:pt x="1662785" y="108102"/>
                    <a:pt x="1672133" y="109728"/>
                  </a:cubicBezTo>
                  <a:cubicBezTo>
                    <a:pt x="1681480" y="111353"/>
                    <a:pt x="1689455" y="114046"/>
                    <a:pt x="1696059" y="117805"/>
                  </a:cubicBezTo>
                  <a:cubicBezTo>
                    <a:pt x="1702663" y="121564"/>
                    <a:pt x="1707489" y="126289"/>
                    <a:pt x="1710537" y="131978"/>
                  </a:cubicBezTo>
                  <a:cubicBezTo>
                    <a:pt x="1711350" y="133604"/>
                    <a:pt x="1712163" y="135941"/>
                    <a:pt x="1712976" y="138989"/>
                  </a:cubicBezTo>
                  <a:cubicBezTo>
                    <a:pt x="1713788" y="142037"/>
                    <a:pt x="1713890" y="145593"/>
                    <a:pt x="1713280" y="149657"/>
                  </a:cubicBezTo>
                  <a:cubicBezTo>
                    <a:pt x="1712671" y="153721"/>
                    <a:pt x="1711045" y="158191"/>
                    <a:pt x="1708404" y="163068"/>
                  </a:cubicBezTo>
                  <a:cubicBezTo>
                    <a:pt x="1705762" y="167945"/>
                    <a:pt x="1701393" y="173126"/>
                    <a:pt x="1695297" y="178613"/>
                  </a:cubicBezTo>
                  <a:cubicBezTo>
                    <a:pt x="1688998" y="184099"/>
                    <a:pt x="1685137" y="188315"/>
                    <a:pt x="1683715" y="191262"/>
                  </a:cubicBezTo>
                  <a:cubicBezTo>
                    <a:pt x="1682293" y="194208"/>
                    <a:pt x="1681784" y="195885"/>
                    <a:pt x="1682191" y="196291"/>
                  </a:cubicBezTo>
                  <a:cubicBezTo>
                    <a:pt x="1682801" y="197510"/>
                    <a:pt x="1684528" y="198729"/>
                    <a:pt x="1687372" y="199949"/>
                  </a:cubicBezTo>
                  <a:cubicBezTo>
                    <a:pt x="1690217" y="201168"/>
                    <a:pt x="1693875" y="202235"/>
                    <a:pt x="1698345" y="203149"/>
                  </a:cubicBezTo>
                  <a:cubicBezTo>
                    <a:pt x="1702816" y="204063"/>
                    <a:pt x="1707743" y="204775"/>
                    <a:pt x="1713128" y="205283"/>
                  </a:cubicBezTo>
                  <a:cubicBezTo>
                    <a:pt x="1718513" y="205791"/>
                    <a:pt x="1724050" y="205841"/>
                    <a:pt x="1729740" y="205435"/>
                  </a:cubicBezTo>
                  <a:cubicBezTo>
                    <a:pt x="1732585" y="205029"/>
                    <a:pt x="1735175" y="205841"/>
                    <a:pt x="1737512" y="207873"/>
                  </a:cubicBezTo>
                  <a:cubicBezTo>
                    <a:pt x="1739849" y="209905"/>
                    <a:pt x="1741119" y="212547"/>
                    <a:pt x="1741322" y="215798"/>
                  </a:cubicBezTo>
                  <a:cubicBezTo>
                    <a:pt x="1741729" y="218846"/>
                    <a:pt x="1740916" y="221488"/>
                    <a:pt x="1738884" y="223723"/>
                  </a:cubicBezTo>
                  <a:cubicBezTo>
                    <a:pt x="1736852" y="225958"/>
                    <a:pt x="1734210" y="227177"/>
                    <a:pt x="1730959" y="227381"/>
                  </a:cubicBezTo>
                  <a:cubicBezTo>
                    <a:pt x="1730349" y="227584"/>
                    <a:pt x="1729232" y="227685"/>
                    <a:pt x="1727606" y="227685"/>
                  </a:cubicBezTo>
                  <a:cubicBezTo>
                    <a:pt x="1725980" y="227685"/>
                    <a:pt x="1724050" y="227685"/>
                    <a:pt x="1721815" y="227685"/>
                  </a:cubicBezTo>
                  <a:cubicBezTo>
                    <a:pt x="1717548" y="227685"/>
                    <a:pt x="1712366" y="227431"/>
                    <a:pt x="1706270" y="226923"/>
                  </a:cubicBezTo>
                  <a:cubicBezTo>
                    <a:pt x="1700174" y="226415"/>
                    <a:pt x="1694180" y="225399"/>
                    <a:pt x="1688287" y="223875"/>
                  </a:cubicBezTo>
                  <a:cubicBezTo>
                    <a:pt x="1682394" y="222351"/>
                    <a:pt x="1677009" y="220116"/>
                    <a:pt x="1672133" y="217170"/>
                  </a:cubicBezTo>
                  <a:cubicBezTo>
                    <a:pt x="1667256" y="214223"/>
                    <a:pt x="1663801" y="210210"/>
                    <a:pt x="1661769" y="205130"/>
                  </a:cubicBezTo>
                  <a:cubicBezTo>
                    <a:pt x="1659737" y="200253"/>
                    <a:pt x="1659229" y="195580"/>
                    <a:pt x="1660245" y="191109"/>
                  </a:cubicBezTo>
                  <a:cubicBezTo>
                    <a:pt x="1661261" y="186639"/>
                    <a:pt x="1662988" y="182473"/>
                    <a:pt x="1665427" y="178613"/>
                  </a:cubicBezTo>
                  <a:cubicBezTo>
                    <a:pt x="1667865" y="174752"/>
                    <a:pt x="1670558" y="171399"/>
                    <a:pt x="1673504" y="168554"/>
                  </a:cubicBezTo>
                  <a:cubicBezTo>
                    <a:pt x="1676450" y="165709"/>
                    <a:pt x="1678737" y="163576"/>
                    <a:pt x="1680362" y="162153"/>
                  </a:cubicBezTo>
                  <a:cubicBezTo>
                    <a:pt x="1684832" y="158089"/>
                    <a:pt x="1687982" y="154279"/>
                    <a:pt x="1689811" y="150723"/>
                  </a:cubicBezTo>
                  <a:cubicBezTo>
                    <a:pt x="1691640" y="147167"/>
                    <a:pt x="1692046" y="144272"/>
                    <a:pt x="1691030" y="142037"/>
                  </a:cubicBezTo>
                  <a:cubicBezTo>
                    <a:pt x="1689811" y="139598"/>
                    <a:pt x="1687068" y="137414"/>
                    <a:pt x="1682801" y="135483"/>
                  </a:cubicBezTo>
                  <a:cubicBezTo>
                    <a:pt x="1678533" y="133553"/>
                    <a:pt x="1672895" y="132131"/>
                    <a:pt x="1665884" y="131216"/>
                  </a:cubicBezTo>
                  <a:cubicBezTo>
                    <a:pt x="1658874" y="130302"/>
                    <a:pt x="1650492" y="130099"/>
                    <a:pt x="1640738" y="130607"/>
                  </a:cubicBezTo>
                  <a:cubicBezTo>
                    <a:pt x="1630984" y="131115"/>
                    <a:pt x="1619910" y="132791"/>
                    <a:pt x="1607515" y="135636"/>
                  </a:cubicBezTo>
                  <a:cubicBezTo>
                    <a:pt x="1604670" y="136449"/>
                    <a:pt x="1601927" y="136042"/>
                    <a:pt x="1599285" y="134417"/>
                  </a:cubicBezTo>
                  <a:cubicBezTo>
                    <a:pt x="1596644" y="132791"/>
                    <a:pt x="1594916" y="130454"/>
                    <a:pt x="1594104" y="127406"/>
                  </a:cubicBezTo>
                  <a:cubicBezTo>
                    <a:pt x="1593494" y="124358"/>
                    <a:pt x="1594002" y="121564"/>
                    <a:pt x="1595628" y="119024"/>
                  </a:cubicBezTo>
                  <a:cubicBezTo>
                    <a:pt x="1597253" y="116484"/>
                    <a:pt x="1599590" y="114808"/>
                    <a:pt x="1602638" y="113995"/>
                  </a:cubicBezTo>
                  <a:cubicBezTo>
                    <a:pt x="1616049" y="110947"/>
                    <a:pt x="1628648" y="109067"/>
                    <a:pt x="1640433" y="108356"/>
                  </a:cubicBezTo>
                  <a:close/>
                  <a:moveTo>
                    <a:pt x="1845411" y="101879"/>
                  </a:moveTo>
                  <a:cubicBezTo>
                    <a:pt x="1846834" y="101727"/>
                    <a:pt x="1848307" y="101905"/>
                    <a:pt x="1849831" y="102413"/>
                  </a:cubicBezTo>
                  <a:cubicBezTo>
                    <a:pt x="1852676" y="103225"/>
                    <a:pt x="1854911" y="104953"/>
                    <a:pt x="1856537" y="107594"/>
                  </a:cubicBezTo>
                  <a:cubicBezTo>
                    <a:pt x="1858162" y="110236"/>
                    <a:pt x="1858467" y="113081"/>
                    <a:pt x="1857451" y="116129"/>
                  </a:cubicBezTo>
                  <a:cubicBezTo>
                    <a:pt x="1855419" y="123647"/>
                    <a:pt x="1853692" y="131369"/>
                    <a:pt x="1852269" y="139293"/>
                  </a:cubicBezTo>
                  <a:cubicBezTo>
                    <a:pt x="1850847" y="147218"/>
                    <a:pt x="1849983" y="154686"/>
                    <a:pt x="1849679" y="161696"/>
                  </a:cubicBezTo>
                  <a:cubicBezTo>
                    <a:pt x="1849374" y="168707"/>
                    <a:pt x="1849577" y="174803"/>
                    <a:pt x="1850288" y="179984"/>
                  </a:cubicBezTo>
                  <a:cubicBezTo>
                    <a:pt x="1850999" y="185166"/>
                    <a:pt x="1852472" y="188671"/>
                    <a:pt x="1854708" y="190500"/>
                  </a:cubicBezTo>
                  <a:cubicBezTo>
                    <a:pt x="1855520" y="191109"/>
                    <a:pt x="1856587" y="191414"/>
                    <a:pt x="1857908" y="191414"/>
                  </a:cubicBezTo>
                  <a:cubicBezTo>
                    <a:pt x="1859229" y="191414"/>
                    <a:pt x="1860651" y="191262"/>
                    <a:pt x="1862175" y="190957"/>
                  </a:cubicBezTo>
                  <a:cubicBezTo>
                    <a:pt x="1863699" y="190652"/>
                    <a:pt x="1865122" y="190246"/>
                    <a:pt x="1866442" y="189738"/>
                  </a:cubicBezTo>
                  <a:cubicBezTo>
                    <a:pt x="1867763" y="189230"/>
                    <a:pt x="1868830" y="188773"/>
                    <a:pt x="1869643" y="188366"/>
                  </a:cubicBezTo>
                  <a:cubicBezTo>
                    <a:pt x="1872488" y="186944"/>
                    <a:pt x="1875332" y="186791"/>
                    <a:pt x="1878177" y="187909"/>
                  </a:cubicBezTo>
                  <a:cubicBezTo>
                    <a:pt x="1881022" y="189027"/>
                    <a:pt x="1883156" y="191008"/>
                    <a:pt x="1884578" y="193853"/>
                  </a:cubicBezTo>
                  <a:cubicBezTo>
                    <a:pt x="1885797" y="196697"/>
                    <a:pt x="1885899" y="199542"/>
                    <a:pt x="1884883" y="202387"/>
                  </a:cubicBezTo>
                  <a:cubicBezTo>
                    <a:pt x="1883867" y="205232"/>
                    <a:pt x="1881937" y="207264"/>
                    <a:pt x="1879092" y="208483"/>
                  </a:cubicBezTo>
                  <a:cubicBezTo>
                    <a:pt x="1875028" y="210515"/>
                    <a:pt x="1871269" y="211887"/>
                    <a:pt x="1867814" y="212598"/>
                  </a:cubicBezTo>
                  <a:cubicBezTo>
                    <a:pt x="1864359" y="213309"/>
                    <a:pt x="1861210" y="213665"/>
                    <a:pt x="1858365" y="213665"/>
                  </a:cubicBezTo>
                  <a:cubicBezTo>
                    <a:pt x="1854301" y="213665"/>
                    <a:pt x="1850745" y="213055"/>
                    <a:pt x="1847697" y="211836"/>
                  </a:cubicBezTo>
                  <a:cubicBezTo>
                    <a:pt x="1844649" y="210617"/>
                    <a:pt x="1842211" y="209194"/>
                    <a:pt x="1840382" y="207569"/>
                  </a:cubicBezTo>
                  <a:cubicBezTo>
                    <a:pt x="1836318" y="204114"/>
                    <a:pt x="1833321" y="199593"/>
                    <a:pt x="1831391" y="194005"/>
                  </a:cubicBezTo>
                  <a:cubicBezTo>
                    <a:pt x="1829460" y="188417"/>
                    <a:pt x="1828241" y="182372"/>
                    <a:pt x="1827733" y="175869"/>
                  </a:cubicBezTo>
                  <a:cubicBezTo>
                    <a:pt x="1827225" y="169367"/>
                    <a:pt x="1827276" y="162661"/>
                    <a:pt x="1827885" y="155753"/>
                  </a:cubicBezTo>
                  <a:cubicBezTo>
                    <a:pt x="1828495" y="148844"/>
                    <a:pt x="1829308" y="142341"/>
                    <a:pt x="1830324" y="136245"/>
                  </a:cubicBezTo>
                  <a:cubicBezTo>
                    <a:pt x="1831340" y="130149"/>
                    <a:pt x="1832407" y="124765"/>
                    <a:pt x="1833524" y="120091"/>
                  </a:cubicBezTo>
                  <a:cubicBezTo>
                    <a:pt x="1834642" y="115417"/>
                    <a:pt x="1835505" y="112065"/>
                    <a:pt x="1836115" y="110033"/>
                  </a:cubicBezTo>
                  <a:cubicBezTo>
                    <a:pt x="1836928" y="107188"/>
                    <a:pt x="1838655" y="104953"/>
                    <a:pt x="1841296" y="103327"/>
                  </a:cubicBezTo>
                  <a:cubicBezTo>
                    <a:pt x="1842617" y="102514"/>
                    <a:pt x="1843989" y="102032"/>
                    <a:pt x="1845411" y="101879"/>
                  </a:cubicBezTo>
                  <a:close/>
                  <a:moveTo>
                    <a:pt x="659282" y="93573"/>
                  </a:moveTo>
                  <a:lnTo>
                    <a:pt x="789432" y="94793"/>
                  </a:lnTo>
                  <a:cubicBezTo>
                    <a:pt x="792683" y="94793"/>
                    <a:pt x="795375" y="95859"/>
                    <a:pt x="797509" y="97993"/>
                  </a:cubicBezTo>
                  <a:cubicBezTo>
                    <a:pt x="799643" y="100127"/>
                    <a:pt x="800608" y="102717"/>
                    <a:pt x="800405" y="105765"/>
                  </a:cubicBezTo>
                  <a:cubicBezTo>
                    <a:pt x="800405" y="108813"/>
                    <a:pt x="799338" y="111404"/>
                    <a:pt x="797204" y="113538"/>
                  </a:cubicBezTo>
                  <a:cubicBezTo>
                    <a:pt x="795071" y="115671"/>
                    <a:pt x="792480" y="116738"/>
                    <a:pt x="789432" y="116738"/>
                  </a:cubicBezTo>
                  <a:lnTo>
                    <a:pt x="658977" y="115519"/>
                  </a:lnTo>
                  <a:cubicBezTo>
                    <a:pt x="655929" y="115519"/>
                    <a:pt x="653339" y="114452"/>
                    <a:pt x="651205" y="112319"/>
                  </a:cubicBezTo>
                  <a:cubicBezTo>
                    <a:pt x="649071" y="110185"/>
                    <a:pt x="648005" y="107594"/>
                    <a:pt x="648005" y="104546"/>
                  </a:cubicBezTo>
                  <a:cubicBezTo>
                    <a:pt x="648005" y="101498"/>
                    <a:pt x="649021" y="98806"/>
                    <a:pt x="651053" y="96469"/>
                  </a:cubicBezTo>
                  <a:cubicBezTo>
                    <a:pt x="653085" y="94132"/>
                    <a:pt x="655828" y="93167"/>
                    <a:pt x="659282" y="93573"/>
                  </a:cubicBezTo>
                  <a:close/>
                  <a:moveTo>
                    <a:pt x="1534668" y="91135"/>
                  </a:moveTo>
                  <a:cubicBezTo>
                    <a:pt x="1530197" y="91135"/>
                    <a:pt x="1526032" y="91948"/>
                    <a:pt x="1522171" y="93573"/>
                  </a:cubicBezTo>
                  <a:cubicBezTo>
                    <a:pt x="1518310" y="95199"/>
                    <a:pt x="1514907" y="97485"/>
                    <a:pt x="1511960" y="100431"/>
                  </a:cubicBezTo>
                  <a:cubicBezTo>
                    <a:pt x="1509014" y="103378"/>
                    <a:pt x="1506728" y="106781"/>
                    <a:pt x="1505102" y="110642"/>
                  </a:cubicBezTo>
                  <a:cubicBezTo>
                    <a:pt x="1503476" y="114503"/>
                    <a:pt x="1502664" y="118567"/>
                    <a:pt x="1502664" y="122834"/>
                  </a:cubicBezTo>
                  <a:cubicBezTo>
                    <a:pt x="1502664" y="127101"/>
                    <a:pt x="1503476" y="131165"/>
                    <a:pt x="1505102" y="135026"/>
                  </a:cubicBezTo>
                  <a:cubicBezTo>
                    <a:pt x="1506728" y="138887"/>
                    <a:pt x="1509014" y="142291"/>
                    <a:pt x="1511960" y="145237"/>
                  </a:cubicBezTo>
                  <a:cubicBezTo>
                    <a:pt x="1514907" y="148183"/>
                    <a:pt x="1518310" y="150469"/>
                    <a:pt x="1522171" y="152095"/>
                  </a:cubicBezTo>
                  <a:cubicBezTo>
                    <a:pt x="1526032" y="153721"/>
                    <a:pt x="1530197" y="154533"/>
                    <a:pt x="1534668" y="154533"/>
                  </a:cubicBezTo>
                  <a:cubicBezTo>
                    <a:pt x="1539138" y="154533"/>
                    <a:pt x="1543304" y="153721"/>
                    <a:pt x="1547164" y="152095"/>
                  </a:cubicBezTo>
                  <a:cubicBezTo>
                    <a:pt x="1551025" y="150469"/>
                    <a:pt x="1554378" y="148183"/>
                    <a:pt x="1557223" y="145237"/>
                  </a:cubicBezTo>
                  <a:cubicBezTo>
                    <a:pt x="1560068" y="142291"/>
                    <a:pt x="1562354" y="138887"/>
                    <a:pt x="1564081" y="135026"/>
                  </a:cubicBezTo>
                  <a:cubicBezTo>
                    <a:pt x="1565808" y="131165"/>
                    <a:pt x="1566672" y="127101"/>
                    <a:pt x="1566672" y="122834"/>
                  </a:cubicBezTo>
                  <a:cubicBezTo>
                    <a:pt x="1566672" y="118567"/>
                    <a:pt x="1565808" y="114503"/>
                    <a:pt x="1564081" y="110642"/>
                  </a:cubicBezTo>
                  <a:cubicBezTo>
                    <a:pt x="1562354" y="106781"/>
                    <a:pt x="1560068" y="103378"/>
                    <a:pt x="1557223" y="100431"/>
                  </a:cubicBezTo>
                  <a:cubicBezTo>
                    <a:pt x="1554378" y="97485"/>
                    <a:pt x="1551025" y="95199"/>
                    <a:pt x="1547164" y="93573"/>
                  </a:cubicBezTo>
                  <a:cubicBezTo>
                    <a:pt x="1543304" y="91948"/>
                    <a:pt x="1539138" y="91135"/>
                    <a:pt x="1534668" y="91135"/>
                  </a:cubicBezTo>
                  <a:close/>
                  <a:moveTo>
                    <a:pt x="2282380" y="79248"/>
                  </a:moveTo>
                  <a:cubicBezTo>
                    <a:pt x="2283777" y="79146"/>
                    <a:pt x="2285187" y="79349"/>
                    <a:pt x="2286609" y="79857"/>
                  </a:cubicBezTo>
                  <a:cubicBezTo>
                    <a:pt x="2289454" y="80873"/>
                    <a:pt x="2291537" y="82753"/>
                    <a:pt x="2292857" y="85496"/>
                  </a:cubicBezTo>
                  <a:cubicBezTo>
                    <a:pt x="2294179" y="88239"/>
                    <a:pt x="2294331" y="91033"/>
                    <a:pt x="2293315" y="93878"/>
                  </a:cubicBezTo>
                  <a:lnTo>
                    <a:pt x="2243937" y="239573"/>
                  </a:lnTo>
                  <a:cubicBezTo>
                    <a:pt x="2243125" y="241808"/>
                    <a:pt x="2241753" y="243637"/>
                    <a:pt x="2239823" y="245059"/>
                  </a:cubicBezTo>
                  <a:cubicBezTo>
                    <a:pt x="2237892" y="246481"/>
                    <a:pt x="2235708" y="247193"/>
                    <a:pt x="2233269" y="247193"/>
                  </a:cubicBezTo>
                  <a:cubicBezTo>
                    <a:pt x="2232659" y="247193"/>
                    <a:pt x="2232101" y="247142"/>
                    <a:pt x="2231593" y="247040"/>
                  </a:cubicBezTo>
                  <a:cubicBezTo>
                    <a:pt x="2231085" y="246939"/>
                    <a:pt x="2230526" y="246786"/>
                    <a:pt x="2229917" y="246583"/>
                  </a:cubicBezTo>
                  <a:cubicBezTo>
                    <a:pt x="2227071" y="245567"/>
                    <a:pt x="2224938" y="243687"/>
                    <a:pt x="2223516" y="240944"/>
                  </a:cubicBezTo>
                  <a:cubicBezTo>
                    <a:pt x="2222093" y="238201"/>
                    <a:pt x="2221890" y="235407"/>
                    <a:pt x="2222906" y="232562"/>
                  </a:cubicBezTo>
                  <a:lnTo>
                    <a:pt x="2272589" y="86868"/>
                  </a:lnTo>
                  <a:cubicBezTo>
                    <a:pt x="2273605" y="84023"/>
                    <a:pt x="2275484" y="81889"/>
                    <a:pt x="2278227" y="80467"/>
                  </a:cubicBezTo>
                  <a:cubicBezTo>
                    <a:pt x="2279599" y="79756"/>
                    <a:pt x="2280983" y="79349"/>
                    <a:pt x="2282380" y="79248"/>
                  </a:cubicBezTo>
                  <a:close/>
                  <a:moveTo>
                    <a:pt x="906932" y="76962"/>
                  </a:moveTo>
                  <a:cubicBezTo>
                    <a:pt x="912723" y="76657"/>
                    <a:pt x="918565" y="77114"/>
                    <a:pt x="924458" y="78333"/>
                  </a:cubicBezTo>
                  <a:cubicBezTo>
                    <a:pt x="930351" y="79553"/>
                    <a:pt x="935634" y="81889"/>
                    <a:pt x="940308" y="85344"/>
                  </a:cubicBezTo>
                  <a:cubicBezTo>
                    <a:pt x="942340" y="86766"/>
                    <a:pt x="944423" y="88697"/>
                    <a:pt x="946556" y="91135"/>
                  </a:cubicBezTo>
                  <a:cubicBezTo>
                    <a:pt x="948690" y="93573"/>
                    <a:pt x="950468" y="96774"/>
                    <a:pt x="951890" y="100736"/>
                  </a:cubicBezTo>
                  <a:cubicBezTo>
                    <a:pt x="953313" y="104699"/>
                    <a:pt x="954024" y="109372"/>
                    <a:pt x="954024" y="114757"/>
                  </a:cubicBezTo>
                  <a:cubicBezTo>
                    <a:pt x="954024" y="120142"/>
                    <a:pt x="952805" y="126492"/>
                    <a:pt x="950366" y="133807"/>
                  </a:cubicBezTo>
                  <a:cubicBezTo>
                    <a:pt x="948741" y="139090"/>
                    <a:pt x="947013" y="144627"/>
                    <a:pt x="945185" y="150419"/>
                  </a:cubicBezTo>
                  <a:cubicBezTo>
                    <a:pt x="943356" y="156210"/>
                    <a:pt x="941883" y="161747"/>
                    <a:pt x="940765" y="167030"/>
                  </a:cubicBezTo>
                  <a:cubicBezTo>
                    <a:pt x="939647" y="172313"/>
                    <a:pt x="938987" y="177038"/>
                    <a:pt x="938784" y="181203"/>
                  </a:cubicBezTo>
                  <a:cubicBezTo>
                    <a:pt x="938581" y="185369"/>
                    <a:pt x="939292" y="188366"/>
                    <a:pt x="940917" y="190195"/>
                  </a:cubicBezTo>
                  <a:cubicBezTo>
                    <a:pt x="943153" y="192837"/>
                    <a:pt x="948639" y="193649"/>
                    <a:pt x="957377" y="192633"/>
                  </a:cubicBezTo>
                  <a:cubicBezTo>
                    <a:pt x="960425" y="192227"/>
                    <a:pt x="963168" y="192989"/>
                    <a:pt x="965606" y="194919"/>
                  </a:cubicBezTo>
                  <a:cubicBezTo>
                    <a:pt x="968045" y="196850"/>
                    <a:pt x="969467" y="199237"/>
                    <a:pt x="969873" y="202082"/>
                  </a:cubicBezTo>
                  <a:cubicBezTo>
                    <a:pt x="970280" y="205130"/>
                    <a:pt x="969518" y="207873"/>
                    <a:pt x="967587" y="210312"/>
                  </a:cubicBezTo>
                  <a:cubicBezTo>
                    <a:pt x="965657" y="212750"/>
                    <a:pt x="963168" y="214173"/>
                    <a:pt x="960120" y="214579"/>
                  </a:cubicBezTo>
                  <a:cubicBezTo>
                    <a:pt x="958494" y="214782"/>
                    <a:pt x="956970" y="214935"/>
                    <a:pt x="955548" y="215036"/>
                  </a:cubicBezTo>
                  <a:cubicBezTo>
                    <a:pt x="954125" y="215138"/>
                    <a:pt x="952703" y="215189"/>
                    <a:pt x="951281" y="215189"/>
                  </a:cubicBezTo>
                  <a:cubicBezTo>
                    <a:pt x="939089" y="215189"/>
                    <a:pt x="929945" y="211531"/>
                    <a:pt x="923849" y="204216"/>
                  </a:cubicBezTo>
                  <a:cubicBezTo>
                    <a:pt x="920394" y="199949"/>
                    <a:pt x="918261" y="195021"/>
                    <a:pt x="917448" y="189433"/>
                  </a:cubicBezTo>
                  <a:cubicBezTo>
                    <a:pt x="916635" y="183845"/>
                    <a:pt x="916686" y="177800"/>
                    <a:pt x="917600" y="171297"/>
                  </a:cubicBezTo>
                  <a:cubicBezTo>
                    <a:pt x="918515" y="164795"/>
                    <a:pt x="920039" y="157886"/>
                    <a:pt x="922172" y="150571"/>
                  </a:cubicBezTo>
                  <a:cubicBezTo>
                    <a:pt x="924306" y="143256"/>
                    <a:pt x="926592" y="135737"/>
                    <a:pt x="929030" y="128016"/>
                  </a:cubicBezTo>
                  <a:cubicBezTo>
                    <a:pt x="933094" y="115417"/>
                    <a:pt x="932485" y="107086"/>
                    <a:pt x="927201" y="103022"/>
                  </a:cubicBezTo>
                  <a:cubicBezTo>
                    <a:pt x="924763" y="101193"/>
                    <a:pt x="921817" y="100025"/>
                    <a:pt x="918362" y="99517"/>
                  </a:cubicBezTo>
                  <a:cubicBezTo>
                    <a:pt x="914908" y="99009"/>
                    <a:pt x="911403" y="98857"/>
                    <a:pt x="907847" y="99060"/>
                  </a:cubicBezTo>
                  <a:cubicBezTo>
                    <a:pt x="904291" y="99263"/>
                    <a:pt x="901039" y="99720"/>
                    <a:pt x="898093" y="100431"/>
                  </a:cubicBezTo>
                  <a:cubicBezTo>
                    <a:pt x="895147" y="101143"/>
                    <a:pt x="893064" y="101905"/>
                    <a:pt x="891845" y="102717"/>
                  </a:cubicBezTo>
                  <a:cubicBezTo>
                    <a:pt x="889406" y="104343"/>
                    <a:pt x="886663" y="104902"/>
                    <a:pt x="883615" y="104394"/>
                  </a:cubicBezTo>
                  <a:cubicBezTo>
                    <a:pt x="880567" y="103886"/>
                    <a:pt x="878230" y="102413"/>
                    <a:pt x="876605" y="99974"/>
                  </a:cubicBezTo>
                  <a:cubicBezTo>
                    <a:pt x="874776" y="97333"/>
                    <a:pt x="874166" y="94539"/>
                    <a:pt x="874776" y="91592"/>
                  </a:cubicBezTo>
                  <a:cubicBezTo>
                    <a:pt x="875385" y="88646"/>
                    <a:pt x="876909" y="86258"/>
                    <a:pt x="879348" y="84429"/>
                  </a:cubicBezTo>
                  <a:cubicBezTo>
                    <a:pt x="881989" y="82601"/>
                    <a:pt x="885800" y="80975"/>
                    <a:pt x="890778" y="79553"/>
                  </a:cubicBezTo>
                  <a:cubicBezTo>
                    <a:pt x="895756" y="78130"/>
                    <a:pt x="901141" y="77267"/>
                    <a:pt x="906932" y="76962"/>
                  </a:cubicBezTo>
                  <a:close/>
                  <a:moveTo>
                    <a:pt x="2136038" y="75590"/>
                  </a:moveTo>
                  <a:cubicBezTo>
                    <a:pt x="2131771" y="75590"/>
                    <a:pt x="2127707" y="76403"/>
                    <a:pt x="2123846" y="78029"/>
                  </a:cubicBezTo>
                  <a:cubicBezTo>
                    <a:pt x="2119985" y="79654"/>
                    <a:pt x="2116633" y="81839"/>
                    <a:pt x="2113788" y="84582"/>
                  </a:cubicBezTo>
                  <a:cubicBezTo>
                    <a:pt x="2110943" y="87325"/>
                    <a:pt x="2108708" y="90525"/>
                    <a:pt x="2107082" y="94183"/>
                  </a:cubicBezTo>
                  <a:cubicBezTo>
                    <a:pt x="2105457" y="97841"/>
                    <a:pt x="2104644" y="101803"/>
                    <a:pt x="2104644" y="106070"/>
                  </a:cubicBezTo>
                  <a:cubicBezTo>
                    <a:pt x="2104644" y="110337"/>
                    <a:pt x="2105457" y="114351"/>
                    <a:pt x="2107082" y="118110"/>
                  </a:cubicBezTo>
                  <a:cubicBezTo>
                    <a:pt x="2108708" y="121869"/>
                    <a:pt x="2110943" y="125120"/>
                    <a:pt x="2113788" y="127863"/>
                  </a:cubicBezTo>
                  <a:cubicBezTo>
                    <a:pt x="2116633" y="130607"/>
                    <a:pt x="2119985" y="132791"/>
                    <a:pt x="2123846" y="134417"/>
                  </a:cubicBezTo>
                  <a:cubicBezTo>
                    <a:pt x="2127707" y="136042"/>
                    <a:pt x="2131771" y="136855"/>
                    <a:pt x="2136038" y="136855"/>
                  </a:cubicBezTo>
                  <a:cubicBezTo>
                    <a:pt x="2140305" y="136855"/>
                    <a:pt x="2144369" y="136042"/>
                    <a:pt x="2148230" y="134417"/>
                  </a:cubicBezTo>
                  <a:cubicBezTo>
                    <a:pt x="2152091" y="132791"/>
                    <a:pt x="2155495" y="130607"/>
                    <a:pt x="2158441" y="127863"/>
                  </a:cubicBezTo>
                  <a:cubicBezTo>
                    <a:pt x="2161387" y="125120"/>
                    <a:pt x="2163673" y="121869"/>
                    <a:pt x="2165299" y="118110"/>
                  </a:cubicBezTo>
                  <a:cubicBezTo>
                    <a:pt x="2166925" y="114351"/>
                    <a:pt x="2167737" y="110337"/>
                    <a:pt x="2167737" y="106070"/>
                  </a:cubicBezTo>
                  <a:cubicBezTo>
                    <a:pt x="2167737" y="101803"/>
                    <a:pt x="2166925" y="97841"/>
                    <a:pt x="2165299" y="94183"/>
                  </a:cubicBezTo>
                  <a:cubicBezTo>
                    <a:pt x="2163673" y="90525"/>
                    <a:pt x="2161387" y="87325"/>
                    <a:pt x="2158441" y="84582"/>
                  </a:cubicBezTo>
                  <a:cubicBezTo>
                    <a:pt x="2155495" y="81839"/>
                    <a:pt x="2152091" y="79654"/>
                    <a:pt x="2148230" y="78029"/>
                  </a:cubicBezTo>
                  <a:cubicBezTo>
                    <a:pt x="2144369" y="76403"/>
                    <a:pt x="2140305" y="75590"/>
                    <a:pt x="2136038" y="75590"/>
                  </a:cubicBezTo>
                  <a:close/>
                  <a:moveTo>
                    <a:pt x="296875" y="74828"/>
                  </a:moveTo>
                  <a:cubicBezTo>
                    <a:pt x="302158" y="74523"/>
                    <a:pt x="307441" y="74930"/>
                    <a:pt x="312725" y="76047"/>
                  </a:cubicBezTo>
                  <a:cubicBezTo>
                    <a:pt x="318008" y="77165"/>
                    <a:pt x="322783" y="79248"/>
                    <a:pt x="327050" y="82296"/>
                  </a:cubicBezTo>
                  <a:cubicBezTo>
                    <a:pt x="329082" y="83718"/>
                    <a:pt x="331216" y="85649"/>
                    <a:pt x="333451" y="88087"/>
                  </a:cubicBezTo>
                  <a:cubicBezTo>
                    <a:pt x="335686" y="90525"/>
                    <a:pt x="337515" y="93675"/>
                    <a:pt x="338937" y="97536"/>
                  </a:cubicBezTo>
                  <a:cubicBezTo>
                    <a:pt x="340360" y="101397"/>
                    <a:pt x="341122" y="106070"/>
                    <a:pt x="341223" y="111557"/>
                  </a:cubicBezTo>
                  <a:cubicBezTo>
                    <a:pt x="341325" y="117043"/>
                    <a:pt x="340258" y="123444"/>
                    <a:pt x="338023" y="130759"/>
                  </a:cubicBezTo>
                  <a:cubicBezTo>
                    <a:pt x="336397" y="135839"/>
                    <a:pt x="334772" y="141224"/>
                    <a:pt x="333146" y="146913"/>
                  </a:cubicBezTo>
                  <a:cubicBezTo>
                    <a:pt x="331521" y="152603"/>
                    <a:pt x="330200" y="158089"/>
                    <a:pt x="329184" y="163373"/>
                  </a:cubicBezTo>
                  <a:cubicBezTo>
                    <a:pt x="328168" y="168656"/>
                    <a:pt x="327558" y="173380"/>
                    <a:pt x="327355" y="177546"/>
                  </a:cubicBezTo>
                  <a:cubicBezTo>
                    <a:pt x="327152" y="181711"/>
                    <a:pt x="327863" y="184709"/>
                    <a:pt x="329489" y="186537"/>
                  </a:cubicBezTo>
                  <a:cubicBezTo>
                    <a:pt x="331317" y="188773"/>
                    <a:pt x="335991" y="189382"/>
                    <a:pt x="343509" y="188366"/>
                  </a:cubicBezTo>
                  <a:cubicBezTo>
                    <a:pt x="346557" y="187960"/>
                    <a:pt x="349250" y="188671"/>
                    <a:pt x="351587" y="190500"/>
                  </a:cubicBezTo>
                  <a:cubicBezTo>
                    <a:pt x="353923" y="192329"/>
                    <a:pt x="355295" y="194767"/>
                    <a:pt x="355701" y="197815"/>
                  </a:cubicBezTo>
                  <a:cubicBezTo>
                    <a:pt x="356108" y="200863"/>
                    <a:pt x="355397" y="203606"/>
                    <a:pt x="353568" y="206045"/>
                  </a:cubicBezTo>
                  <a:cubicBezTo>
                    <a:pt x="351739" y="208483"/>
                    <a:pt x="349301" y="209905"/>
                    <a:pt x="346253" y="210312"/>
                  </a:cubicBezTo>
                  <a:cubicBezTo>
                    <a:pt x="344627" y="210515"/>
                    <a:pt x="343154" y="210667"/>
                    <a:pt x="341833" y="210769"/>
                  </a:cubicBezTo>
                  <a:cubicBezTo>
                    <a:pt x="340512" y="210871"/>
                    <a:pt x="339141" y="210921"/>
                    <a:pt x="337718" y="210921"/>
                  </a:cubicBezTo>
                  <a:cubicBezTo>
                    <a:pt x="326542" y="210921"/>
                    <a:pt x="318109" y="207569"/>
                    <a:pt x="312420" y="200863"/>
                  </a:cubicBezTo>
                  <a:cubicBezTo>
                    <a:pt x="308965" y="196799"/>
                    <a:pt x="306832" y="191973"/>
                    <a:pt x="306019" y="186385"/>
                  </a:cubicBezTo>
                  <a:cubicBezTo>
                    <a:pt x="305206" y="180797"/>
                    <a:pt x="305155" y="174752"/>
                    <a:pt x="305867" y="168249"/>
                  </a:cubicBezTo>
                  <a:cubicBezTo>
                    <a:pt x="306578" y="161747"/>
                    <a:pt x="307949" y="154889"/>
                    <a:pt x="309981" y="147675"/>
                  </a:cubicBezTo>
                  <a:cubicBezTo>
                    <a:pt x="312013" y="140462"/>
                    <a:pt x="314147" y="133096"/>
                    <a:pt x="316382" y="125577"/>
                  </a:cubicBezTo>
                  <a:cubicBezTo>
                    <a:pt x="320243" y="112573"/>
                    <a:pt x="319532" y="104140"/>
                    <a:pt x="314249" y="100279"/>
                  </a:cubicBezTo>
                  <a:cubicBezTo>
                    <a:pt x="312013" y="98857"/>
                    <a:pt x="309423" y="97942"/>
                    <a:pt x="306476" y="97536"/>
                  </a:cubicBezTo>
                  <a:cubicBezTo>
                    <a:pt x="303530" y="97129"/>
                    <a:pt x="300533" y="97028"/>
                    <a:pt x="297485" y="97231"/>
                  </a:cubicBezTo>
                  <a:cubicBezTo>
                    <a:pt x="294437" y="97434"/>
                    <a:pt x="291643" y="97841"/>
                    <a:pt x="289103" y="98450"/>
                  </a:cubicBezTo>
                  <a:cubicBezTo>
                    <a:pt x="286563" y="99060"/>
                    <a:pt x="284785" y="99771"/>
                    <a:pt x="283769" y="100584"/>
                  </a:cubicBezTo>
                  <a:cubicBezTo>
                    <a:pt x="281330" y="102413"/>
                    <a:pt x="278587" y="103073"/>
                    <a:pt x="275539" y="102565"/>
                  </a:cubicBezTo>
                  <a:cubicBezTo>
                    <a:pt x="272491" y="102057"/>
                    <a:pt x="270053" y="100584"/>
                    <a:pt x="268224" y="98145"/>
                  </a:cubicBezTo>
                  <a:cubicBezTo>
                    <a:pt x="266395" y="95707"/>
                    <a:pt x="265735" y="92964"/>
                    <a:pt x="266243" y="89916"/>
                  </a:cubicBezTo>
                  <a:cubicBezTo>
                    <a:pt x="266751" y="86868"/>
                    <a:pt x="268224" y="84429"/>
                    <a:pt x="270662" y="82601"/>
                  </a:cubicBezTo>
                  <a:cubicBezTo>
                    <a:pt x="273507" y="80569"/>
                    <a:pt x="277266" y="78841"/>
                    <a:pt x="281940" y="77419"/>
                  </a:cubicBezTo>
                  <a:cubicBezTo>
                    <a:pt x="286613" y="75997"/>
                    <a:pt x="291592" y="75133"/>
                    <a:pt x="296875" y="74828"/>
                  </a:cubicBezTo>
                  <a:close/>
                  <a:moveTo>
                    <a:pt x="1931822" y="71933"/>
                  </a:moveTo>
                  <a:cubicBezTo>
                    <a:pt x="1934870" y="72542"/>
                    <a:pt x="1937258" y="74117"/>
                    <a:pt x="1938985" y="76657"/>
                  </a:cubicBezTo>
                  <a:cubicBezTo>
                    <a:pt x="1940712" y="79197"/>
                    <a:pt x="1941271" y="81991"/>
                    <a:pt x="1940661" y="85039"/>
                  </a:cubicBezTo>
                  <a:lnTo>
                    <a:pt x="1929079" y="147523"/>
                  </a:lnTo>
                  <a:cubicBezTo>
                    <a:pt x="1929282" y="147320"/>
                    <a:pt x="1929384" y="147117"/>
                    <a:pt x="1929384" y="146913"/>
                  </a:cubicBezTo>
                  <a:cubicBezTo>
                    <a:pt x="1929384" y="146710"/>
                    <a:pt x="1929485" y="146405"/>
                    <a:pt x="1929688" y="145999"/>
                  </a:cubicBezTo>
                  <a:cubicBezTo>
                    <a:pt x="1931314" y="143357"/>
                    <a:pt x="1933600" y="141732"/>
                    <a:pt x="1936546" y="141122"/>
                  </a:cubicBezTo>
                  <a:cubicBezTo>
                    <a:pt x="1939493" y="140513"/>
                    <a:pt x="1942287" y="141021"/>
                    <a:pt x="1944929" y="142646"/>
                  </a:cubicBezTo>
                  <a:lnTo>
                    <a:pt x="1995221" y="174345"/>
                  </a:lnTo>
                  <a:cubicBezTo>
                    <a:pt x="2000707" y="168046"/>
                    <a:pt x="2005025" y="161849"/>
                    <a:pt x="2008175" y="155753"/>
                  </a:cubicBezTo>
                  <a:cubicBezTo>
                    <a:pt x="2011324" y="149657"/>
                    <a:pt x="2012594" y="144170"/>
                    <a:pt x="2011985" y="139293"/>
                  </a:cubicBezTo>
                  <a:cubicBezTo>
                    <a:pt x="2010968" y="134010"/>
                    <a:pt x="2008632" y="130251"/>
                    <a:pt x="2004974" y="128016"/>
                  </a:cubicBezTo>
                  <a:cubicBezTo>
                    <a:pt x="2001520" y="125781"/>
                    <a:pt x="1997201" y="124460"/>
                    <a:pt x="1992020" y="124053"/>
                  </a:cubicBezTo>
                  <a:cubicBezTo>
                    <a:pt x="1986839" y="123647"/>
                    <a:pt x="1981606" y="123647"/>
                    <a:pt x="1976323" y="124053"/>
                  </a:cubicBezTo>
                  <a:cubicBezTo>
                    <a:pt x="1971040" y="124460"/>
                    <a:pt x="1966112" y="125171"/>
                    <a:pt x="1961540" y="126187"/>
                  </a:cubicBezTo>
                  <a:cubicBezTo>
                    <a:pt x="1956968" y="127203"/>
                    <a:pt x="1953463" y="128117"/>
                    <a:pt x="1951025" y="128930"/>
                  </a:cubicBezTo>
                  <a:cubicBezTo>
                    <a:pt x="1948179" y="129946"/>
                    <a:pt x="1945386" y="129743"/>
                    <a:pt x="1942642" y="128321"/>
                  </a:cubicBezTo>
                  <a:cubicBezTo>
                    <a:pt x="1939899" y="126898"/>
                    <a:pt x="1938020" y="124765"/>
                    <a:pt x="1937004" y="121920"/>
                  </a:cubicBezTo>
                  <a:cubicBezTo>
                    <a:pt x="1935988" y="118872"/>
                    <a:pt x="1936242" y="116027"/>
                    <a:pt x="1937766" y="113385"/>
                  </a:cubicBezTo>
                  <a:cubicBezTo>
                    <a:pt x="1939290" y="110744"/>
                    <a:pt x="1941474" y="108915"/>
                    <a:pt x="1944319" y="107899"/>
                  </a:cubicBezTo>
                  <a:cubicBezTo>
                    <a:pt x="1945538" y="107493"/>
                    <a:pt x="1948840" y="106629"/>
                    <a:pt x="1954225" y="105308"/>
                  </a:cubicBezTo>
                  <a:cubicBezTo>
                    <a:pt x="1959609" y="103987"/>
                    <a:pt x="1965909" y="102921"/>
                    <a:pt x="1973123" y="102108"/>
                  </a:cubicBezTo>
                  <a:cubicBezTo>
                    <a:pt x="1980336" y="101295"/>
                    <a:pt x="1987855" y="101295"/>
                    <a:pt x="1995678" y="102108"/>
                  </a:cubicBezTo>
                  <a:cubicBezTo>
                    <a:pt x="2003501" y="102921"/>
                    <a:pt x="2010562" y="105257"/>
                    <a:pt x="2016861" y="109118"/>
                  </a:cubicBezTo>
                  <a:cubicBezTo>
                    <a:pt x="2026412" y="115214"/>
                    <a:pt x="2032101" y="124257"/>
                    <a:pt x="2033930" y="136245"/>
                  </a:cubicBezTo>
                  <a:cubicBezTo>
                    <a:pt x="2034946" y="144373"/>
                    <a:pt x="2033575" y="152755"/>
                    <a:pt x="2029815" y="161391"/>
                  </a:cubicBezTo>
                  <a:cubicBezTo>
                    <a:pt x="2026056" y="170027"/>
                    <a:pt x="2020925" y="178308"/>
                    <a:pt x="2014423" y="186233"/>
                  </a:cubicBezTo>
                  <a:lnTo>
                    <a:pt x="2042769" y="204216"/>
                  </a:lnTo>
                  <a:cubicBezTo>
                    <a:pt x="2045411" y="205841"/>
                    <a:pt x="2047037" y="208127"/>
                    <a:pt x="2047646" y="211074"/>
                  </a:cubicBezTo>
                  <a:cubicBezTo>
                    <a:pt x="2048255" y="214020"/>
                    <a:pt x="2047748" y="216814"/>
                    <a:pt x="2046122" y="219456"/>
                  </a:cubicBezTo>
                  <a:cubicBezTo>
                    <a:pt x="2043887" y="222910"/>
                    <a:pt x="2040737" y="224637"/>
                    <a:pt x="2036673" y="224637"/>
                  </a:cubicBezTo>
                  <a:cubicBezTo>
                    <a:pt x="2034235" y="224637"/>
                    <a:pt x="2032305" y="224129"/>
                    <a:pt x="2030882" y="223113"/>
                  </a:cubicBezTo>
                  <a:lnTo>
                    <a:pt x="1998573" y="202692"/>
                  </a:lnTo>
                  <a:cubicBezTo>
                    <a:pt x="1990039" y="210210"/>
                    <a:pt x="1981200" y="216713"/>
                    <a:pt x="1972055" y="222199"/>
                  </a:cubicBezTo>
                  <a:cubicBezTo>
                    <a:pt x="1962912" y="227685"/>
                    <a:pt x="1954073" y="231851"/>
                    <a:pt x="1945538" y="234696"/>
                  </a:cubicBezTo>
                  <a:cubicBezTo>
                    <a:pt x="1944929" y="234899"/>
                    <a:pt x="1943811" y="235001"/>
                    <a:pt x="1942185" y="235001"/>
                  </a:cubicBezTo>
                  <a:cubicBezTo>
                    <a:pt x="1939950" y="235001"/>
                    <a:pt x="1937867" y="234340"/>
                    <a:pt x="1935937" y="233019"/>
                  </a:cubicBezTo>
                  <a:cubicBezTo>
                    <a:pt x="1934007" y="231699"/>
                    <a:pt x="1932635" y="229819"/>
                    <a:pt x="1931822" y="227381"/>
                  </a:cubicBezTo>
                  <a:cubicBezTo>
                    <a:pt x="1930806" y="224536"/>
                    <a:pt x="1931009" y="221742"/>
                    <a:pt x="1932432" y="218999"/>
                  </a:cubicBezTo>
                  <a:cubicBezTo>
                    <a:pt x="1933854" y="216255"/>
                    <a:pt x="1936089" y="214376"/>
                    <a:pt x="1939137" y="213360"/>
                  </a:cubicBezTo>
                  <a:cubicBezTo>
                    <a:pt x="1945437" y="211328"/>
                    <a:pt x="1951990" y="208280"/>
                    <a:pt x="1958797" y="204216"/>
                  </a:cubicBezTo>
                  <a:cubicBezTo>
                    <a:pt x="1965604" y="200152"/>
                    <a:pt x="1972259" y="195478"/>
                    <a:pt x="1978761" y="190195"/>
                  </a:cubicBezTo>
                  <a:lnTo>
                    <a:pt x="1933041" y="161239"/>
                  </a:lnTo>
                  <a:cubicBezTo>
                    <a:pt x="1930196" y="159410"/>
                    <a:pt x="1928571" y="156565"/>
                    <a:pt x="1928164" y="152705"/>
                  </a:cubicBezTo>
                  <a:lnTo>
                    <a:pt x="1915668" y="219761"/>
                  </a:lnTo>
                  <a:cubicBezTo>
                    <a:pt x="1915261" y="222605"/>
                    <a:pt x="1914042" y="224841"/>
                    <a:pt x="1912010" y="226466"/>
                  </a:cubicBezTo>
                  <a:cubicBezTo>
                    <a:pt x="1909978" y="228092"/>
                    <a:pt x="1907641" y="228905"/>
                    <a:pt x="1905000" y="228905"/>
                  </a:cubicBezTo>
                  <a:cubicBezTo>
                    <a:pt x="1903984" y="228905"/>
                    <a:pt x="1903273" y="228803"/>
                    <a:pt x="1902866" y="228600"/>
                  </a:cubicBezTo>
                  <a:cubicBezTo>
                    <a:pt x="1899818" y="228193"/>
                    <a:pt x="1897430" y="226720"/>
                    <a:pt x="1895703" y="224180"/>
                  </a:cubicBezTo>
                  <a:cubicBezTo>
                    <a:pt x="1893976" y="221640"/>
                    <a:pt x="1893417" y="218846"/>
                    <a:pt x="1894027" y="215798"/>
                  </a:cubicBezTo>
                  <a:lnTo>
                    <a:pt x="1919021" y="81077"/>
                  </a:lnTo>
                  <a:cubicBezTo>
                    <a:pt x="1919427" y="78029"/>
                    <a:pt x="1920900" y="75641"/>
                    <a:pt x="1923440" y="73914"/>
                  </a:cubicBezTo>
                  <a:cubicBezTo>
                    <a:pt x="1925980" y="72187"/>
                    <a:pt x="1928774" y="71526"/>
                    <a:pt x="1931822" y="71933"/>
                  </a:cubicBezTo>
                  <a:close/>
                  <a:moveTo>
                    <a:pt x="1534668" y="68885"/>
                  </a:moveTo>
                  <a:cubicBezTo>
                    <a:pt x="1542186" y="68885"/>
                    <a:pt x="1549247" y="70307"/>
                    <a:pt x="1555851" y="73152"/>
                  </a:cubicBezTo>
                  <a:cubicBezTo>
                    <a:pt x="1562455" y="75997"/>
                    <a:pt x="1568196" y="79857"/>
                    <a:pt x="1573072" y="84734"/>
                  </a:cubicBezTo>
                  <a:cubicBezTo>
                    <a:pt x="1577949" y="89611"/>
                    <a:pt x="1581810" y="95351"/>
                    <a:pt x="1584655" y="101955"/>
                  </a:cubicBezTo>
                  <a:cubicBezTo>
                    <a:pt x="1587500" y="108559"/>
                    <a:pt x="1588922" y="115519"/>
                    <a:pt x="1588922" y="122834"/>
                  </a:cubicBezTo>
                  <a:cubicBezTo>
                    <a:pt x="1588922" y="130353"/>
                    <a:pt x="1587500" y="137363"/>
                    <a:pt x="1584655" y="143865"/>
                  </a:cubicBezTo>
                  <a:cubicBezTo>
                    <a:pt x="1581810" y="150368"/>
                    <a:pt x="1577949" y="156057"/>
                    <a:pt x="1573072" y="160934"/>
                  </a:cubicBezTo>
                  <a:cubicBezTo>
                    <a:pt x="1568196" y="165811"/>
                    <a:pt x="1562455" y="169672"/>
                    <a:pt x="1555851" y="172517"/>
                  </a:cubicBezTo>
                  <a:cubicBezTo>
                    <a:pt x="1549247" y="175361"/>
                    <a:pt x="1542186" y="176784"/>
                    <a:pt x="1534668" y="176784"/>
                  </a:cubicBezTo>
                  <a:cubicBezTo>
                    <a:pt x="1527149" y="176784"/>
                    <a:pt x="1520088" y="175361"/>
                    <a:pt x="1513484" y="172517"/>
                  </a:cubicBezTo>
                  <a:cubicBezTo>
                    <a:pt x="1506880" y="169672"/>
                    <a:pt x="1501140" y="165811"/>
                    <a:pt x="1496263" y="160934"/>
                  </a:cubicBezTo>
                  <a:cubicBezTo>
                    <a:pt x="1491386" y="156057"/>
                    <a:pt x="1487525" y="150368"/>
                    <a:pt x="1484680" y="143865"/>
                  </a:cubicBezTo>
                  <a:cubicBezTo>
                    <a:pt x="1481836" y="137363"/>
                    <a:pt x="1480413" y="130353"/>
                    <a:pt x="1480413" y="122834"/>
                  </a:cubicBezTo>
                  <a:cubicBezTo>
                    <a:pt x="1480413" y="115519"/>
                    <a:pt x="1481836" y="108559"/>
                    <a:pt x="1484680" y="101955"/>
                  </a:cubicBezTo>
                  <a:cubicBezTo>
                    <a:pt x="1487525" y="95351"/>
                    <a:pt x="1491386" y="89611"/>
                    <a:pt x="1496263" y="84734"/>
                  </a:cubicBezTo>
                  <a:cubicBezTo>
                    <a:pt x="1501140" y="79857"/>
                    <a:pt x="1506880" y="75997"/>
                    <a:pt x="1513484" y="73152"/>
                  </a:cubicBezTo>
                  <a:cubicBezTo>
                    <a:pt x="1520088" y="70307"/>
                    <a:pt x="1527149" y="68885"/>
                    <a:pt x="1534668" y="68885"/>
                  </a:cubicBezTo>
                  <a:close/>
                  <a:moveTo>
                    <a:pt x="639470" y="65837"/>
                  </a:moveTo>
                  <a:cubicBezTo>
                    <a:pt x="642315" y="66853"/>
                    <a:pt x="644499" y="68732"/>
                    <a:pt x="646023" y="71475"/>
                  </a:cubicBezTo>
                  <a:cubicBezTo>
                    <a:pt x="647547" y="74219"/>
                    <a:pt x="647801" y="77013"/>
                    <a:pt x="646785" y="79857"/>
                  </a:cubicBezTo>
                  <a:lnTo>
                    <a:pt x="611124" y="194157"/>
                  </a:lnTo>
                  <a:cubicBezTo>
                    <a:pt x="610311" y="196393"/>
                    <a:pt x="608889" y="198221"/>
                    <a:pt x="606857" y="199644"/>
                  </a:cubicBezTo>
                  <a:cubicBezTo>
                    <a:pt x="604825" y="201066"/>
                    <a:pt x="602691" y="201777"/>
                    <a:pt x="600456" y="201777"/>
                  </a:cubicBezTo>
                  <a:cubicBezTo>
                    <a:pt x="599033" y="201777"/>
                    <a:pt x="597916" y="201676"/>
                    <a:pt x="597103" y="201473"/>
                  </a:cubicBezTo>
                  <a:cubicBezTo>
                    <a:pt x="594258" y="200457"/>
                    <a:pt x="592074" y="198577"/>
                    <a:pt x="590550" y="195834"/>
                  </a:cubicBezTo>
                  <a:cubicBezTo>
                    <a:pt x="589026" y="193091"/>
                    <a:pt x="588772" y="190297"/>
                    <a:pt x="589788" y="187452"/>
                  </a:cubicBezTo>
                  <a:lnTo>
                    <a:pt x="625449" y="73152"/>
                  </a:lnTo>
                  <a:cubicBezTo>
                    <a:pt x="626465" y="70307"/>
                    <a:pt x="628345" y="68173"/>
                    <a:pt x="631088" y="66751"/>
                  </a:cubicBezTo>
                  <a:cubicBezTo>
                    <a:pt x="633831" y="65329"/>
                    <a:pt x="636625" y="65024"/>
                    <a:pt x="639470" y="65837"/>
                  </a:cubicBezTo>
                  <a:close/>
                  <a:moveTo>
                    <a:pt x="1265948" y="54864"/>
                  </a:moveTo>
                  <a:cubicBezTo>
                    <a:pt x="1267345" y="54559"/>
                    <a:pt x="1268781" y="54559"/>
                    <a:pt x="1270254" y="54864"/>
                  </a:cubicBezTo>
                  <a:cubicBezTo>
                    <a:pt x="1273200" y="55473"/>
                    <a:pt x="1275486" y="56997"/>
                    <a:pt x="1277112" y="59436"/>
                  </a:cubicBezTo>
                  <a:cubicBezTo>
                    <a:pt x="1278940" y="62077"/>
                    <a:pt x="1279550" y="64922"/>
                    <a:pt x="1278940" y="67970"/>
                  </a:cubicBezTo>
                  <a:cubicBezTo>
                    <a:pt x="1278331" y="71018"/>
                    <a:pt x="1276807" y="73355"/>
                    <a:pt x="1274368" y="74981"/>
                  </a:cubicBezTo>
                  <a:lnTo>
                    <a:pt x="1235354" y="101498"/>
                  </a:lnTo>
                  <a:cubicBezTo>
                    <a:pt x="1237996" y="101701"/>
                    <a:pt x="1240282" y="102667"/>
                    <a:pt x="1242212" y="104394"/>
                  </a:cubicBezTo>
                  <a:cubicBezTo>
                    <a:pt x="1244142" y="106121"/>
                    <a:pt x="1245209" y="108305"/>
                    <a:pt x="1245413" y="110947"/>
                  </a:cubicBezTo>
                  <a:lnTo>
                    <a:pt x="1254557" y="199339"/>
                  </a:lnTo>
                  <a:cubicBezTo>
                    <a:pt x="1254963" y="202387"/>
                    <a:pt x="1254150" y="205079"/>
                    <a:pt x="1252118" y="207416"/>
                  </a:cubicBezTo>
                  <a:cubicBezTo>
                    <a:pt x="1250086" y="209753"/>
                    <a:pt x="1247546" y="211125"/>
                    <a:pt x="1244498" y="211531"/>
                  </a:cubicBezTo>
                  <a:lnTo>
                    <a:pt x="1243584" y="211531"/>
                  </a:lnTo>
                  <a:cubicBezTo>
                    <a:pt x="1240739" y="211531"/>
                    <a:pt x="1238250" y="210566"/>
                    <a:pt x="1236116" y="208635"/>
                  </a:cubicBezTo>
                  <a:cubicBezTo>
                    <a:pt x="1233983" y="206705"/>
                    <a:pt x="1232814" y="204317"/>
                    <a:pt x="1232611" y="201473"/>
                  </a:cubicBezTo>
                  <a:lnTo>
                    <a:pt x="1223467" y="113385"/>
                  </a:lnTo>
                  <a:cubicBezTo>
                    <a:pt x="1223264" y="112166"/>
                    <a:pt x="1223365" y="110744"/>
                    <a:pt x="1223772" y="109118"/>
                  </a:cubicBezTo>
                  <a:lnTo>
                    <a:pt x="1184757" y="135636"/>
                  </a:lnTo>
                  <a:cubicBezTo>
                    <a:pt x="1182929" y="136855"/>
                    <a:pt x="1180897" y="137465"/>
                    <a:pt x="1178661" y="137465"/>
                  </a:cubicBezTo>
                  <a:cubicBezTo>
                    <a:pt x="1174800" y="137465"/>
                    <a:pt x="1171752" y="135839"/>
                    <a:pt x="1169517" y="132588"/>
                  </a:cubicBezTo>
                  <a:cubicBezTo>
                    <a:pt x="1167892" y="130149"/>
                    <a:pt x="1167333" y="127406"/>
                    <a:pt x="1167841" y="124358"/>
                  </a:cubicBezTo>
                  <a:cubicBezTo>
                    <a:pt x="1168349" y="121310"/>
                    <a:pt x="1169924" y="118973"/>
                    <a:pt x="1172565" y="117348"/>
                  </a:cubicBezTo>
                  <a:lnTo>
                    <a:pt x="1261872" y="56693"/>
                  </a:lnTo>
                  <a:cubicBezTo>
                    <a:pt x="1263193" y="55778"/>
                    <a:pt x="1264551" y="55169"/>
                    <a:pt x="1265948" y="54864"/>
                  </a:cubicBezTo>
                  <a:close/>
                  <a:moveTo>
                    <a:pt x="2136038" y="53340"/>
                  </a:moveTo>
                  <a:cubicBezTo>
                    <a:pt x="2143353" y="53340"/>
                    <a:pt x="2150262" y="54711"/>
                    <a:pt x="2156765" y="57455"/>
                  </a:cubicBezTo>
                  <a:cubicBezTo>
                    <a:pt x="2163267" y="60198"/>
                    <a:pt x="2168957" y="63957"/>
                    <a:pt x="2173833" y="68732"/>
                  </a:cubicBezTo>
                  <a:cubicBezTo>
                    <a:pt x="2178710" y="73507"/>
                    <a:pt x="2182571" y="79095"/>
                    <a:pt x="2185416" y="85496"/>
                  </a:cubicBezTo>
                  <a:cubicBezTo>
                    <a:pt x="2188261" y="91897"/>
                    <a:pt x="2189683" y="98755"/>
                    <a:pt x="2189683" y="106070"/>
                  </a:cubicBezTo>
                  <a:cubicBezTo>
                    <a:pt x="2189683" y="113385"/>
                    <a:pt x="2188261" y="120243"/>
                    <a:pt x="2185416" y="126644"/>
                  </a:cubicBezTo>
                  <a:cubicBezTo>
                    <a:pt x="2182571" y="133045"/>
                    <a:pt x="2178710" y="138684"/>
                    <a:pt x="2173833" y="143561"/>
                  </a:cubicBezTo>
                  <a:cubicBezTo>
                    <a:pt x="2168957" y="148437"/>
                    <a:pt x="2163267" y="152247"/>
                    <a:pt x="2156765" y="154991"/>
                  </a:cubicBezTo>
                  <a:cubicBezTo>
                    <a:pt x="2150262" y="157734"/>
                    <a:pt x="2143353" y="159105"/>
                    <a:pt x="2136038" y="159105"/>
                  </a:cubicBezTo>
                  <a:cubicBezTo>
                    <a:pt x="2128723" y="159105"/>
                    <a:pt x="2121814" y="157734"/>
                    <a:pt x="2115312" y="154991"/>
                  </a:cubicBezTo>
                  <a:cubicBezTo>
                    <a:pt x="2108809" y="152247"/>
                    <a:pt x="2103120" y="148437"/>
                    <a:pt x="2098243" y="143561"/>
                  </a:cubicBezTo>
                  <a:cubicBezTo>
                    <a:pt x="2093366" y="138684"/>
                    <a:pt x="2089505" y="133045"/>
                    <a:pt x="2086661" y="126644"/>
                  </a:cubicBezTo>
                  <a:cubicBezTo>
                    <a:pt x="2083816" y="120243"/>
                    <a:pt x="2082393" y="113385"/>
                    <a:pt x="2082393" y="106070"/>
                  </a:cubicBezTo>
                  <a:cubicBezTo>
                    <a:pt x="2082393" y="98755"/>
                    <a:pt x="2083816" y="91897"/>
                    <a:pt x="2086661" y="85496"/>
                  </a:cubicBezTo>
                  <a:cubicBezTo>
                    <a:pt x="2089505" y="79095"/>
                    <a:pt x="2093366" y="73507"/>
                    <a:pt x="2098243" y="68732"/>
                  </a:cubicBezTo>
                  <a:cubicBezTo>
                    <a:pt x="2103120" y="63957"/>
                    <a:pt x="2108809" y="60198"/>
                    <a:pt x="2115312" y="57455"/>
                  </a:cubicBezTo>
                  <a:cubicBezTo>
                    <a:pt x="2121814" y="54711"/>
                    <a:pt x="2128723" y="53340"/>
                    <a:pt x="2136038" y="53340"/>
                  </a:cubicBezTo>
                  <a:close/>
                  <a:moveTo>
                    <a:pt x="2018385" y="39624"/>
                  </a:moveTo>
                  <a:cubicBezTo>
                    <a:pt x="2021230" y="39624"/>
                    <a:pt x="2023821" y="40640"/>
                    <a:pt x="2026158" y="42672"/>
                  </a:cubicBezTo>
                  <a:cubicBezTo>
                    <a:pt x="2028495" y="44704"/>
                    <a:pt x="2029866" y="47244"/>
                    <a:pt x="2030273" y="50292"/>
                  </a:cubicBezTo>
                  <a:cubicBezTo>
                    <a:pt x="2030475" y="53340"/>
                    <a:pt x="2029511" y="55981"/>
                    <a:pt x="2027377" y="58217"/>
                  </a:cubicBezTo>
                  <a:cubicBezTo>
                    <a:pt x="2025243" y="60452"/>
                    <a:pt x="2022653" y="61671"/>
                    <a:pt x="2019605" y="61874"/>
                  </a:cubicBezTo>
                  <a:lnTo>
                    <a:pt x="1935784" y="66446"/>
                  </a:lnTo>
                  <a:lnTo>
                    <a:pt x="1935175" y="66446"/>
                  </a:lnTo>
                  <a:cubicBezTo>
                    <a:pt x="1932330" y="66446"/>
                    <a:pt x="1929841" y="65430"/>
                    <a:pt x="1927707" y="63398"/>
                  </a:cubicBezTo>
                  <a:cubicBezTo>
                    <a:pt x="1925574" y="61366"/>
                    <a:pt x="1924405" y="58826"/>
                    <a:pt x="1924202" y="55778"/>
                  </a:cubicBezTo>
                  <a:cubicBezTo>
                    <a:pt x="1923999" y="52730"/>
                    <a:pt x="1924913" y="50089"/>
                    <a:pt x="1926945" y="47853"/>
                  </a:cubicBezTo>
                  <a:cubicBezTo>
                    <a:pt x="1928977" y="45618"/>
                    <a:pt x="1931517" y="44399"/>
                    <a:pt x="1934565" y="44196"/>
                  </a:cubicBezTo>
                  <a:close/>
                  <a:moveTo>
                    <a:pt x="10973" y="25908"/>
                  </a:moveTo>
                  <a:lnTo>
                    <a:pt x="11277" y="25908"/>
                  </a:lnTo>
                  <a:lnTo>
                    <a:pt x="199339" y="27432"/>
                  </a:lnTo>
                  <a:cubicBezTo>
                    <a:pt x="202387" y="27432"/>
                    <a:pt x="205029" y="28499"/>
                    <a:pt x="207264" y="30632"/>
                  </a:cubicBezTo>
                  <a:cubicBezTo>
                    <a:pt x="209499" y="32766"/>
                    <a:pt x="210515" y="35357"/>
                    <a:pt x="210312" y="38405"/>
                  </a:cubicBezTo>
                  <a:cubicBezTo>
                    <a:pt x="210312" y="41453"/>
                    <a:pt x="209245" y="44043"/>
                    <a:pt x="207111" y="46177"/>
                  </a:cubicBezTo>
                  <a:cubicBezTo>
                    <a:pt x="204978" y="48311"/>
                    <a:pt x="202387" y="49377"/>
                    <a:pt x="199339" y="49377"/>
                  </a:cubicBezTo>
                  <a:lnTo>
                    <a:pt x="97536" y="48768"/>
                  </a:lnTo>
                  <a:cubicBezTo>
                    <a:pt x="100990" y="50800"/>
                    <a:pt x="102717" y="53949"/>
                    <a:pt x="102717" y="58217"/>
                  </a:cubicBezTo>
                  <a:lnTo>
                    <a:pt x="99974" y="235915"/>
                  </a:lnTo>
                  <a:cubicBezTo>
                    <a:pt x="99974" y="238963"/>
                    <a:pt x="98907" y="241554"/>
                    <a:pt x="96774" y="243687"/>
                  </a:cubicBezTo>
                  <a:cubicBezTo>
                    <a:pt x="94640" y="245821"/>
                    <a:pt x="92049" y="246888"/>
                    <a:pt x="89001" y="246888"/>
                  </a:cubicBezTo>
                  <a:lnTo>
                    <a:pt x="88697" y="246888"/>
                  </a:lnTo>
                  <a:cubicBezTo>
                    <a:pt x="85649" y="246888"/>
                    <a:pt x="83058" y="245770"/>
                    <a:pt x="80924" y="243535"/>
                  </a:cubicBezTo>
                  <a:cubicBezTo>
                    <a:pt x="78791" y="241300"/>
                    <a:pt x="77825" y="238658"/>
                    <a:pt x="78029" y="235610"/>
                  </a:cubicBezTo>
                  <a:lnTo>
                    <a:pt x="80467" y="57912"/>
                  </a:lnTo>
                  <a:cubicBezTo>
                    <a:pt x="80873" y="53848"/>
                    <a:pt x="82804" y="50698"/>
                    <a:pt x="86258" y="48463"/>
                  </a:cubicBezTo>
                  <a:lnTo>
                    <a:pt x="10973" y="47853"/>
                  </a:lnTo>
                  <a:cubicBezTo>
                    <a:pt x="7925" y="47853"/>
                    <a:pt x="5334" y="46787"/>
                    <a:pt x="3200" y="44653"/>
                  </a:cubicBezTo>
                  <a:cubicBezTo>
                    <a:pt x="1067" y="42519"/>
                    <a:pt x="0" y="39929"/>
                    <a:pt x="0" y="36881"/>
                  </a:cubicBezTo>
                  <a:cubicBezTo>
                    <a:pt x="0" y="33833"/>
                    <a:pt x="1067" y="31242"/>
                    <a:pt x="3200" y="29108"/>
                  </a:cubicBezTo>
                  <a:cubicBezTo>
                    <a:pt x="5334" y="26975"/>
                    <a:pt x="7925" y="25908"/>
                    <a:pt x="10973" y="25908"/>
                  </a:cubicBezTo>
                  <a:close/>
                  <a:moveTo>
                    <a:pt x="1834591" y="24536"/>
                  </a:moveTo>
                  <a:cubicBezTo>
                    <a:pt x="1837436" y="23419"/>
                    <a:pt x="1840280" y="23469"/>
                    <a:pt x="1843125" y="24689"/>
                  </a:cubicBezTo>
                  <a:cubicBezTo>
                    <a:pt x="1845970" y="25908"/>
                    <a:pt x="1847951" y="27940"/>
                    <a:pt x="1849069" y="30785"/>
                  </a:cubicBezTo>
                  <a:cubicBezTo>
                    <a:pt x="1850187" y="33629"/>
                    <a:pt x="1850136" y="36474"/>
                    <a:pt x="1848917" y="39319"/>
                  </a:cubicBezTo>
                  <a:lnTo>
                    <a:pt x="1840687" y="59131"/>
                  </a:lnTo>
                  <a:cubicBezTo>
                    <a:pt x="1843532" y="58318"/>
                    <a:pt x="1846935" y="57607"/>
                    <a:pt x="1850898" y="56997"/>
                  </a:cubicBezTo>
                  <a:cubicBezTo>
                    <a:pt x="1854860" y="56388"/>
                    <a:pt x="1858975" y="56185"/>
                    <a:pt x="1863242" y="56388"/>
                  </a:cubicBezTo>
                  <a:cubicBezTo>
                    <a:pt x="1867509" y="56591"/>
                    <a:pt x="1871726" y="57302"/>
                    <a:pt x="1875891" y="58521"/>
                  </a:cubicBezTo>
                  <a:cubicBezTo>
                    <a:pt x="1880057" y="59741"/>
                    <a:pt x="1883765" y="61874"/>
                    <a:pt x="1887017" y="64922"/>
                  </a:cubicBezTo>
                  <a:cubicBezTo>
                    <a:pt x="1897177" y="74269"/>
                    <a:pt x="1899716" y="88595"/>
                    <a:pt x="1894637" y="107899"/>
                  </a:cubicBezTo>
                  <a:cubicBezTo>
                    <a:pt x="1894027" y="110541"/>
                    <a:pt x="1892706" y="112623"/>
                    <a:pt x="1890674" y="114147"/>
                  </a:cubicBezTo>
                  <a:cubicBezTo>
                    <a:pt x="1888642" y="115671"/>
                    <a:pt x="1886407" y="116433"/>
                    <a:pt x="1883968" y="116433"/>
                  </a:cubicBezTo>
                  <a:cubicBezTo>
                    <a:pt x="1883562" y="116433"/>
                    <a:pt x="1883105" y="116383"/>
                    <a:pt x="1882597" y="116281"/>
                  </a:cubicBezTo>
                  <a:cubicBezTo>
                    <a:pt x="1882089" y="116179"/>
                    <a:pt x="1881632" y="116129"/>
                    <a:pt x="1881225" y="116129"/>
                  </a:cubicBezTo>
                  <a:cubicBezTo>
                    <a:pt x="1878380" y="115316"/>
                    <a:pt x="1876145" y="113589"/>
                    <a:pt x="1874520" y="110947"/>
                  </a:cubicBezTo>
                  <a:cubicBezTo>
                    <a:pt x="1872894" y="108305"/>
                    <a:pt x="1872488" y="105461"/>
                    <a:pt x="1873301" y="102413"/>
                  </a:cubicBezTo>
                  <a:cubicBezTo>
                    <a:pt x="1876145" y="91643"/>
                    <a:pt x="1875841" y="84633"/>
                    <a:pt x="1872386" y="81381"/>
                  </a:cubicBezTo>
                  <a:cubicBezTo>
                    <a:pt x="1870761" y="79959"/>
                    <a:pt x="1868576" y="79095"/>
                    <a:pt x="1865833" y="78791"/>
                  </a:cubicBezTo>
                  <a:cubicBezTo>
                    <a:pt x="1863090" y="78486"/>
                    <a:pt x="1860194" y="78435"/>
                    <a:pt x="1857146" y="78638"/>
                  </a:cubicBezTo>
                  <a:cubicBezTo>
                    <a:pt x="1854098" y="78841"/>
                    <a:pt x="1851050" y="79299"/>
                    <a:pt x="1848002" y="80010"/>
                  </a:cubicBezTo>
                  <a:cubicBezTo>
                    <a:pt x="1844954" y="80721"/>
                    <a:pt x="1842414" y="81483"/>
                    <a:pt x="1840382" y="82296"/>
                  </a:cubicBezTo>
                  <a:cubicBezTo>
                    <a:pt x="1838757" y="82905"/>
                    <a:pt x="1837182" y="83109"/>
                    <a:pt x="1835658" y="82905"/>
                  </a:cubicBezTo>
                  <a:cubicBezTo>
                    <a:pt x="1834134" y="82702"/>
                    <a:pt x="1832661" y="82194"/>
                    <a:pt x="1831238" y="81381"/>
                  </a:cubicBezTo>
                  <a:lnTo>
                    <a:pt x="1816608" y="115214"/>
                  </a:lnTo>
                  <a:cubicBezTo>
                    <a:pt x="1815592" y="117449"/>
                    <a:pt x="1814220" y="119126"/>
                    <a:pt x="1812493" y="120243"/>
                  </a:cubicBezTo>
                  <a:cubicBezTo>
                    <a:pt x="1810766" y="121361"/>
                    <a:pt x="1808785" y="121920"/>
                    <a:pt x="1806549" y="121920"/>
                  </a:cubicBezTo>
                  <a:cubicBezTo>
                    <a:pt x="1804924" y="121920"/>
                    <a:pt x="1803400" y="121615"/>
                    <a:pt x="1801977" y="121005"/>
                  </a:cubicBezTo>
                  <a:cubicBezTo>
                    <a:pt x="1799132" y="119786"/>
                    <a:pt x="1797151" y="117805"/>
                    <a:pt x="1796034" y="115062"/>
                  </a:cubicBezTo>
                  <a:cubicBezTo>
                    <a:pt x="1794916" y="112319"/>
                    <a:pt x="1794967" y="109525"/>
                    <a:pt x="1796186" y="106680"/>
                  </a:cubicBezTo>
                  <a:lnTo>
                    <a:pt x="1828495" y="30480"/>
                  </a:lnTo>
                  <a:cubicBezTo>
                    <a:pt x="1829714" y="27635"/>
                    <a:pt x="1831746" y="25654"/>
                    <a:pt x="1834591" y="24536"/>
                  </a:cubicBezTo>
                  <a:close/>
                  <a:moveTo>
                    <a:pt x="904379" y="23203"/>
                  </a:moveTo>
                  <a:cubicBezTo>
                    <a:pt x="905777" y="23076"/>
                    <a:pt x="907186" y="23266"/>
                    <a:pt x="908609" y="23774"/>
                  </a:cubicBezTo>
                  <a:lnTo>
                    <a:pt x="942746" y="35052"/>
                  </a:lnTo>
                  <a:cubicBezTo>
                    <a:pt x="945591" y="36068"/>
                    <a:pt x="947725" y="37947"/>
                    <a:pt x="949147" y="40691"/>
                  </a:cubicBezTo>
                  <a:cubicBezTo>
                    <a:pt x="950569" y="43434"/>
                    <a:pt x="950773" y="46228"/>
                    <a:pt x="949757" y="49073"/>
                  </a:cubicBezTo>
                  <a:cubicBezTo>
                    <a:pt x="948944" y="51308"/>
                    <a:pt x="947572" y="53137"/>
                    <a:pt x="945642" y="54559"/>
                  </a:cubicBezTo>
                  <a:cubicBezTo>
                    <a:pt x="943711" y="55981"/>
                    <a:pt x="941527" y="56693"/>
                    <a:pt x="939089" y="56693"/>
                  </a:cubicBezTo>
                  <a:cubicBezTo>
                    <a:pt x="938479" y="56693"/>
                    <a:pt x="937361" y="56489"/>
                    <a:pt x="935736" y="56083"/>
                  </a:cubicBezTo>
                  <a:lnTo>
                    <a:pt x="901598" y="45110"/>
                  </a:lnTo>
                  <a:cubicBezTo>
                    <a:pt x="898753" y="44094"/>
                    <a:pt x="896620" y="42215"/>
                    <a:pt x="895197" y="39471"/>
                  </a:cubicBezTo>
                  <a:cubicBezTo>
                    <a:pt x="893775" y="36728"/>
                    <a:pt x="893572" y="33934"/>
                    <a:pt x="894588" y="31089"/>
                  </a:cubicBezTo>
                  <a:cubicBezTo>
                    <a:pt x="895604" y="28245"/>
                    <a:pt x="897483" y="26060"/>
                    <a:pt x="900227" y="24536"/>
                  </a:cubicBezTo>
                  <a:cubicBezTo>
                    <a:pt x="901598" y="23774"/>
                    <a:pt x="902983" y="23330"/>
                    <a:pt x="904379" y="23203"/>
                  </a:cubicBezTo>
                  <a:close/>
                  <a:moveTo>
                    <a:pt x="299009" y="23165"/>
                  </a:moveTo>
                  <a:lnTo>
                    <a:pt x="330403" y="34137"/>
                  </a:lnTo>
                  <a:cubicBezTo>
                    <a:pt x="333248" y="35153"/>
                    <a:pt x="335331" y="37033"/>
                    <a:pt x="336651" y="39776"/>
                  </a:cubicBezTo>
                  <a:cubicBezTo>
                    <a:pt x="337972" y="42519"/>
                    <a:pt x="338125" y="45313"/>
                    <a:pt x="337109" y="48158"/>
                  </a:cubicBezTo>
                  <a:cubicBezTo>
                    <a:pt x="336296" y="50393"/>
                    <a:pt x="334924" y="52171"/>
                    <a:pt x="332994" y="53492"/>
                  </a:cubicBezTo>
                  <a:cubicBezTo>
                    <a:pt x="331063" y="54813"/>
                    <a:pt x="328981" y="55473"/>
                    <a:pt x="326745" y="55473"/>
                  </a:cubicBezTo>
                  <a:cubicBezTo>
                    <a:pt x="325120" y="55473"/>
                    <a:pt x="323901" y="55270"/>
                    <a:pt x="323088" y="54864"/>
                  </a:cubicBezTo>
                  <a:lnTo>
                    <a:pt x="291693" y="44196"/>
                  </a:lnTo>
                  <a:cubicBezTo>
                    <a:pt x="288849" y="43180"/>
                    <a:pt x="286715" y="41249"/>
                    <a:pt x="285293" y="38405"/>
                  </a:cubicBezTo>
                  <a:cubicBezTo>
                    <a:pt x="283870" y="35560"/>
                    <a:pt x="283667" y="32715"/>
                    <a:pt x="284683" y="29870"/>
                  </a:cubicBezTo>
                  <a:cubicBezTo>
                    <a:pt x="285699" y="27025"/>
                    <a:pt x="287629" y="24943"/>
                    <a:pt x="290474" y="23622"/>
                  </a:cubicBezTo>
                  <a:cubicBezTo>
                    <a:pt x="293319" y="22301"/>
                    <a:pt x="296164" y="22149"/>
                    <a:pt x="299009" y="23165"/>
                  </a:cubicBezTo>
                  <a:close/>
                  <a:moveTo>
                    <a:pt x="434645" y="21945"/>
                  </a:moveTo>
                  <a:cubicBezTo>
                    <a:pt x="426923" y="21945"/>
                    <a:pt x="419709" y="23266"/>
                    <a:pt x="413004" y="25908"/>
                  </a:cubicBezTo>
                  <a:cubicBezTo>
                    <a:pt x="406298" y="28549"/>
                    <a:pt x="400456" y="32055"/>
                    <a:pt x="395478" y="36423"/>
                  </a:cubicBezTo>
                  <a:cubicBezTo>
                    <a:pt x="390499" y="40792"/>
                    <a:pt x="386537" y="45974"/>
                    <a:pt x="383591" y="51968"/>
                  </a:cubicBezTo>
                  <a:cubicBezTo>
                    <a:pt x="380644" y="57963"/>
                    <a:pt x="379171" y="64313"/>
                    <a:pt x="379171" y="71018"/>
                  </a:cubicBezTo>
                  <a:cubicBezTo>
                    <a:pt x="379171" y="76911"/>
                    <a:pt x="380289" y="82550"/>
                    <a:pt x="382524" y="87935"/>
                  </a:cubicBezTo>
                  <a:cubicBezTo>
                    <a:pt x="384759" y="93319"/>
                    <a:pt x="387858" y="98145"/>
                    <a:pt x="391820" y="102413"/>
                  </a:cubicBezTo>
                  <a:cubicBezTo>
                    <a:pt x="395783" y="106680"/>
                    <a:pt x="400456" y="110236"/>
                    <a:pt x="405841" y="113081"/>
                  </a:cubicBezTo>
                  <a:cubicBezTo>
                    <a:pt x="411226" y="115925"/>
                    <a:pt x="417068" y="117957"/>
                    <a:pt x="423367" y="119177"/>
                  </a:cubicBezTo>
                  <a:lnTo>
                    <a:pt x="422453" y="83820"/>
                  </a:lnTo>
                  <a:lnTo>
                    <a:pt x="397764" y="82296"/>
                  </a:lnTo>
                  <a:cubicBezTo>
                    <a:pt x="394716" y="81889"/>
                    <a:pt x="392125" y="80569"/>
                    <a:pt x="389991" y="78333"/>
                  </a:cubicBezTo>
                  <a:cubicBezTo>
                    <a:pt x="387858" y="76098"/>
                    <a:pt x="386994" y="73457"/>
                    <a:pt x="387401" y="70409"/>
                  </a:cubicBezTo>
                  <a:cubicBezTo>
                    <a:pt x="387604" y="67361"/>
                    <a:pt x="388874" y="64770"/>
                    <a:pt x="391211" y="62636"/>
                  </a:cubicBezTo>
                  <a:cubicBezTo>
                    <a:pt x="393547" y="60503"/>
                    <a:pt x="396138" y="59639"/>
                    <a:pt x="398983" y="60045"/>
                  </a:cubicBezTo>
                  <a:lnTo>
                    <a:pt x="421843" y="61569"/>
                  </a:lnTo>
                  <a:lnTo>
                    <a:pt x="421233" y="44805"/>
                  </a:lnTo>
                  <a:cubicBezTo>
                    <a:pt x="421030" y="41554"/>
                    <a:pt x="421995" y="38862"/>
                    <a:pt x="424129" y="36728"/>
                  </a:cubicBezTo>
                  <a:cubicBezTo>
                    <a:pt x="426263" y="34595"/>
                    <a:pt x="428853" y="33426"/>
                    <a:pt x="431901" y="33223"/>
                  </a:cubicBezTo>
                  <a:cubicBezTo>
                    <a:pt x="434949" y="33629"/>
                    <a:pt x="437591" y="34747"/>
                    <a:pt x="439826" y="36576"/>
                  </a:cubicBezTo>
                  <a:cubicBezTo>
                    <a:pt x="442061" y="38405"/>
                    <a:pt x="443281" y="40843"/>
                    <a:pt x="443484" y="43891"/>
                  </a:cubicBezTo>
                  <a:lnTo>
                    <a:pt x="444093" y="62789"/>
                  </a:lnTo>
                  <a:lnTo>
                    <a:pt x="463601" y="64008"/>
                  </a:lnTo>
                  <a:cubicBezTo>
                    <a:pt x="466649" y="64414"/>
                    <a:pt x="469239" y="65735"/>
                    <a:pt x="471373" y="67970"/>
                  </a:cubicBezTo>
                  <a:cubicBezTo>
                    <a:pt x="473507" y="70205"/>
                    <a:pt x="474370" y="72847"/>
                    <a:pt x="473964" y="75895"/>
                  </a:cubicBezTo>
                  <a:cubicBezTo>
                    <a:pt x="473761" y="78740"/>
                    <a:pt x="472592" y="81178"/>
                    <a:pt x="470459" y="83210"/>
                  </a:cubicBezTo>
                  <a:cubicBezTo>
                    <a:pt x="468325" y="85242"/>
                    <a:pt x="465836" y="86258"/>
                    <a:pt x="462991" y="86258"/>
                  </a:cubicBezTo>
                  <a:lnTo>
                    <a:pt x="462381" y="86258"/>
                  </a:lnTo>
                  <a:lnTo>
                    <a:pt x="444703" y="85039"/>
                  </a:lnTo>
                  <a:lnTo>
                    <a:pt x="445617" y="119177"/>
                  </a:lnTo>
                  <a:cubicBezTo>
                    <a:pt x="451917" y="117957"/>
                    <a:pt x="457759" y="115925"/>
                    <a:pt x="463143" y="113081"/>
                  </a:cubicBezTo>
                  <a:cubicBezTo>
                    <a:pt x="468528" y="110236"/>
                    <a:pt x="473202" y="106680"/>
                    <a:pt x="477164" y="102413"/>
                  </a:cubicBezTo>
                  <a:cubicBezTo>
                    <a:pt x="481127" y="98145"/>
                    <a:pt x="484225" y="93319"/>
                    <a:pt x="486461" y="87935"/>
                  </a:cubicBezTo>
                  <a:cubicBezTo>
                    <a:pt x="488696" y="82550"/>
                    <a:pt x="489813" y="76911"/>
                    <a:pt x="489813" y="71018"/>
                  </a:cubicBezTo>
                  <a:cubicBezTo>
                    <a:pt x="489813" y="64313"/>
                    <a:pt x="488391" y="57963"/>
                    <a:pt x="485546" y="51968"/>
                  </a:cubicBezTo>
                  <a:cubicBezTo>
                    <a:pt x="482701" y="45974"/>
                    <a:pt x="478739" y="40792"/>
                    <a:pt x="473659" y="36423"/>
                  </a:cubicBezTo>
                  <a:cubicBezTo>
                    <a:pt x="468579" y="32055"/>
                    <a:pt x="462686" y="28549"/>
                    <a:pt x="455981" y="25908"/>
                  </a:cubicBezTo>
                  <a:cubicBezTo>
                    <a:pt x="449275" y="23266"/>
                    <a:pt x="442163" y="21945"/>
                    <a:pt x="434645" y="21945"/>
                  </a:cubicBezTo>
                  <a:close/>
                  <a:moveTo>
                    <a:pt x="2281123" y="14630"/>
                  </a:moveTo>
                  <a:cubicBezTo>
                    <a:pt x="2306726" y="15849"/>
                    <a:pt x="2325929" y="25501"/>
                    <a:pt x="2338730" y="43586"/>
                  </a:cubicBezTo>
                  <a:cubicBezTo>
                    <a:pt x="2344013" y="51105"/>
                    <a:pt x="2347925" y="59487"/>
                    <a:pt x="2350465" y="68732"/>
                  </a:cubicBezTo>
                  <a:cubicBezTo>
                    <a:pt x="2353005" y="77978"/>
                    <a:pt x="2354529" y="87325"/>
                    <a:pt x="2355037" y="96774"/>
                  </a:cubicBezTo>
                  <a:cubicBezTo>
                    <a:pt x="2355545" y="106223"/>
                    <a:pt x="2355393" y="115417"/>
                    <a:pt x="2354580" y="124358"/>
                  </a:cubicBezTo>
                  <a:cubicBezTo>
                    <a:pt x="2353767" y="133299"/>
                    <a:pt x="2352751" y="141325"/>
                    <a:pt x="2351531" y="148437"/>
                  </a:cubicBezTo>
                  <a:cubicBezTo>
                    <a:pt x="2350313" y="155549"/>
                    <a:pt x="2349093" y="161391"/>
                    <a:pt x="2347874" y="165963"/>
                  </a:cubicBezTo>
                  <a:cubicBezTo>
                    <a:pt x="2346655" y="170535"/>
                    <a:pt x="2345943" y="173126"/>
                    <a:pt x="2345740" y="173736"/>
                  </a:cubicBezTo>
                  <a:cubicBezTo>
                    <a:pt x="2345131" y="176174"/>
                    <a:pt x="2343810" y="178105"/>
                    <a:pt x="2341778" y="179527"/>
                  </a:cubicBezTo>
                  <a:cubicBezTo>
                    <a:pt x="2339746" y="180949"/>
                    <a:pt x="2337511" y="181661"/>
                    <a:pt x="2335073" y="181661"/>
                  </a:cubicBezTo>
                  <a:cubicBezTo>
                    <a:pt x="2333853" y="181661"/>
                    <a:pt x="2332837" y="181559"/>
                    <a:pt x="2332024" y="181356"/>
                  </a:cubicBezTo>
                  <a:cubicBezTo>
                    <a:pt x="2329179" y="180340"/>
                    <a:pt x="2326995" y="178511"/>
                    <a:pt x="2325471" y="175869"/>
                  </a:cubicBezTo>
                  <a:cubicBezTo>
                    <a:pt x="2323947" y="173228"/>
                    <a:pt x="2323693" y="170485"/>
                    <a:pt x="2324709" y="167640"/>
                  </a:cubicBezTo>
                  <a:cubicBezTo>
                    <a:pt x="2324709" y="167437"/>
                    <a:pt x="2325217" y="165405"/>
                    <a:pt x="2326233" y="161544"/>
                  </a:cubicBezTo>
                  <a:cubicBezTo>
                    <a:pt x="2327249" y="157683"/>
                    <a:pt x="2328316" y="152654"/>
                    <a:pt x="2329433" y="146456"/>
                  </a:cubicBezTo>
                  <a:cubicBezTo>
                    <a:pt x="2330551" y="140259"/>
                    <a:pt x="2331517" y="133197"/>
                    <a:pt x="2332329" y="125273"/>
                  </a:cubicBezTo>
                  <a:cubicBezTo>
                    <a:pt x="2333142" y="117348"/>
                    <a:pt x="2333396" y="109321"/>
                    <a:pt x="2333091" y="101193"/>
                  </a:cubicBezTo>
                  <a:cubicBezTo>
                    <a:pt x="2332787" y="93065"/>
                    <a:pt x="2331669" y="85090"/>
                    <a:pt x="2329739" y="77267"/>
                  </a:cubicBezTo>
                  <a:cubicBezTo>
                    <a:pt x="2327808" y="69443"/>
                    <a:pt x="2324709" y="62484"/>
                    <a:pt x="2320442" y="56388"/>
                  </a:cubicBezTo>
                  <a:cubicBezTo>
                    <a:pt x="2311907" y="44196"/>
                    <a:pt x="2298497" y="37693"/>
                    <a:pt x="2280209" y="36881"/>
                  </a:cubicBezTo>
                  <a:cubicBezTo>
                    <a:pt x="2259075" y="35661"/>
                    <a:pt x="2243226" y="41453"/>
                    <a:pt x="2232659" y="54254"/>
                  </a:cubicBezTo>
                  <a:cubicBezTo>
                    <a:pt x="2229002" y="58928"/>
                    <a:pt x="2226056" y="64211"/>
                    <a:pt x="2223821" y="70104"/>
                  </a:cubicBezTo>
                  <a:cubicBezTo>
                    <a:pt x="2221585" y="75997"/>
                    <a:pt x="2219909" y="82245"/>
                    <a:pt x="2218791" y="88849"/>
                  </a:cubicBezTo>
                  <a:cubicBezTo>
                    <a:pt x="2217674" y="95453"/>
                    <a:pt x="2217064" y="102108"/>
                    <a:pt x="2216963" y="108813"/>
                  </a:cubicBezTo>
                  <a:cubicBezTo>
                    <a:pt x="2216861" y="115519"/>
                    <a:pt x="2217013" y="121920"/>
                    <a:pt x="2217420" y="128016"/>
                  </a:cubicBezTo>
                  <a:cubicBezTo>
                    <a:pt x="2217826" y="134112"/>
                    <a:pt x="2218436" y="139649"/>
                    <a:pt x="2219249" y="144627"/>
                  </a:cubicBezTo>
                  <a:cubicBezTo>
                    <a:pt x="2220061" y="149606"/>
                    <a:pt x="2220874" y="153721"/>
                    <a:pt x="2221687" y="156972"/>
                  </a:cubicBezTo>
                  <a:cubicBezTo>
                    <a:pt x="2222297" y="160020"/>
                    <a:pt x="2221789" y="162814"/>
                    <a:pt x="2220163" y="165354"/>
                  </a:cubicBezTo>
                  <a:cubicBezTo>
                    <a:pt x="2218537" y="167894"/>
                    <a:pt x="2216302" y="169570"/>
                    <a:pt x="2213457" y="170383"/>
                  </a:cubicBezTo>
                  <a:cubicBezTo>
                    <a:pt x="2210409" y="171196"/>
                    <a:pt x="2207615" y="170739"/>
                    <a:pt x="2205075" y="169011"/>
                  </a:cubicBezTo>
                  <a:cubicBezTo>
                    <a:pt x="2202535" y="167284"/>
                    <a:pt x="2200859" y="164998"/>
                    <a:pt x="2200046" y="162153"/>
                  </a:cubicBezTo>
                  <a:cubicBezTo>
                    <a:pt x="2199843" y="161544"/>
                    <a:pt x="2199335" y="159105"/>
                    <a:pt x="2198522" y="154838"/>
                  </a:cubicBezTo>
                  <a:cubicBezTo>
                    <a:pt x="2197709" y="150571"/>
                    <a:pt x="2196897" y="145034"/>
                    <a:pt x="2196084" y="138227"/>
                  </a:cubicBezTo>
                  <a:cubicBezTo>
                    <a:pt x="2195271" y="131419"/>
                    <a:pt x="2194763" y="123799"/>
                    <a:pt x="2194559" y="115367"/>
                  </a:cubicBezTo>
                  <a:cubicBezTo>
                    <a:pt x="2194357" y="106934"/>
                    <a:pt x="2194865" y="98298"/>
                    <a:pt x="2196084" y="89459"/>
                  </a:cubicBezTo>
                  <a:cubicBezTo>
                    <a:pt x="2197303" y="80619"/>
                    <a:pt x="2199437" y="71882"/>
                    <a:pt x="2202485" y="63246"/>
                  </a:cubicBezTo>
                  <a:cubicBezTo>
                    <a:pt x="2205533" y="54610"/>
                    <a:pt x="2209901" y="46837"/>
                    <a:pt x="2215591" y="39929"/>
                  </a:cubicBezTo>
                  <a:cubicBezTo>
                    <a:pt x="2230831" y="21844"/>
                    <a:pt x="2252675" y="13411"/>
                    <a:pt x="2281123" y="14630"/>
                  </a:cubicBezTo>
                  <a:close/>
                  <a:moveTo>
                    <a:pt x="1321003" y="14364"/>
                  </a:moveTo>
                  <a:cubicBezTo>
                    <a:pt x="1322425" y="14541"/>
                    <a:pt x="1323848" y="15037"/>
                    <a:pt x="1325270" y="15849"/>
                  </a:cubicBezTo>
                  <a:cubicBezTo>
                    <a:pt x="1328115" y="17272"/>
                    <a:pt x="1329994" y="19405"/>
                    <a:pt x="1330909" y="22250"/>
                  </a:cubicBezTo>
                  <a:cubicBezTo>
                    <a:pt x="1331823" y="25095"/>
                    <a:pt x="1331569" y="27940"/>
                    <a:pt x="1330147" y="30785"/>
                  </a:cubicBezTo>
                  <a:lnTo>
                    <a:pt x="1313992" y="61569"/>
                  </a:lnTo>
                  <a:cubicBezTo>
                    <a:pt x="1316431" y="61163"/>
                    <a:pt x="1320241" y="60503"/>
                    <a:pt x="1325422" y="59588"/>
                  </a:cubicBezTo>
                  <a:cubicBezTo>
                    <a:pt x="1330604" y="58674"/>
                    <a:pt x="1336599" y="57861"/>
                    <a:pt x="1343406" y="57150"/>
                  </a:cubicBezTo>
                  <a:cubicBezTo>
                    <a:pt x="1350213" y="56439"/>
                    <a:pt x="1357528" y="56032"/>
                    <a:pt x="1365351" y="55931"/>
                  </a:cubicBezTo>
                  <a:cubicBezTo>
                    <a:pt x="1373174" y="55829"/>
                    <a:pt x="1380896" y="56286"/>
                    <a:pt x="1388516" y="57302"/>
                  </a:cubicBezTo>
                  <a:cubicBezTo>
                    <a:pt x="1396136" y="58318"/>
                    <a:pt x="1403299" y="59995"/>
                    <a:pt x="1410005" y="62331"/>
                  </a:cubicBezTo>
                  <a:cubicBezTo>
                    <a:pt x="1416710" y="64668"/>
                    <a:pt x="1422501" y="68072"/>
                    <a:pt x="1427378" y="72542"/>
                  </a:cubicBezTo>
                  <a:cubicBezTo>
                    <a:pt x="1429004" y="74168"/>
                    <a:pt x="1430680" y="76098"/>
                    <a:pt x="1432407" y="78333"/>
                  </a:cubicBezTo>
                  <a:cubicBezTo>
                    <a:pt x="1434135" y="80569"/>
                    <a:pt x="1435608" y="83210"/>
                    <a:pt x="1436827" y="86258"/>
                  </a:cubicBezTo>
                  <a:cubicBezTo>
                    <a:pt x="1438046" y="89306"/>
                    <a:pt x="1438859" y="92761"/>
                    <a:pt x="1439265" y="96621"/>
                  </a:cubicBezTo>
                  <a:cubicBezTo>
                    <a:pt x="1439671" y="100482"/>
                    <a:pt x="1439570" y="104749"/>
                    <a:pt x="1438960" y="109423"/>
                  </a:cubicBezTo>
                  <a:cubicBezTo>
                    <a:pt x="1438554" y="112268"/>
                    <a:pt x="1437335" y="114554"/>
                    <a:pt x="1435303" y="116281"/>
                  </a:cubicBezTo>
                  <a:cubicBezTo>
                    <a:pt x="1433271" y="118008"/>
                    <a:pt x="1430832" y="118872"/>
                    <a:pt x="1427988" y="118872"/>
                  </a:cubicBezTo>
                  <a:lnTo>
                    <a:pt x="1426464" y="118872"/>
                  </a:lnTo>
                  <a:cubicBezTo>
                    <a:pt x="1423416" y="118465"/>
                    <a:pt x="1420977" y="116992"/>
                    <a:pt x="1419148" y="114452"/>
                  </a:cubicBezTo>
                  <a:cubicBezTo>
                    <a:pt x="1417319" y="111912"/>
                    <a:pt x="1416608" y="109220"/>
                    <a:pt x="1417015" y="106375"/>
                  </a:cubicBezTo>
                  <a:cubicBezTo>
                    <a:pt x="1417828" y="101092"/>
                    <a:pt x="1417574" y="97129"/>
                    <a:pt x="1416253" y="94488"/>
                  </a:cubicBezTo>
                  <a:cubicBezTo>
                    <a:pt x="1414932" y="91846"/>
                    <a:pt x="1413561" y="89916"/>
                    <a:pt x="1412138" y="88697"/>
                  </a:cubicBezTo>
                  <a:cubicBezTo>
                    <a:pt x="1408074" y="84836"/>
                    <a:pt x="1402131" y="82143"/>
                    <a:pt x="1394307" y="80619"/>
                  </a:cubicBezTo>
                  <a:cubicBezTo>
                    <a:pt x="1386484" y="79095"/>
                    <a:pt x="1378001" y="78283"/>
                    <a:pt x="1368856" y="78181"/>
                  </a:cubicBezTo>
                  <a:cubicBezTo>
                    <a:pt x="1359713" y="78079"/>
                    <a:pt x="1350467" y="78587"/>
                    <a:pt x="1341119" y="79705"/>
                  </a:cubicBezTo>
                  <a:cubicBezTo>
                    <a:pt x="1331773" y="80823"/>
                    <a:pt x="1323645" y="82194"/>
                    <a:pt x="1316736" y="83820"/>
                  </a:cubicBezTo>
                  <a:cubicBezTo>
                    <a:pt x="1314297" y="84226"/>
                    <a:pt x="1312011" y="83972"/>
                    <a:pt x="1309878" y="83058"/>
                  </a:cubicBezTo>
                  <a:cubicBezTo>
                    <a:pt x="1307744" y="82143"/>
                    <a:pt x="1306169" y="80772"/>
                    <a:pt x="1305153" y="78943"/>
                  </a:cubicBezTo>
                  <a:lnTo>
                    <a:pt x="1284427" y="118262"/>
                  </a:lnTo>
                  <a:cubicBezTo>
                    <a:pt x="1282395" y="122326"/>
                    <a:pt x="1279144" y="124358"/>
                    <a:pt x="1274673" y="124358"/>
                  </a:cubicBezTo>
                  <a:cubicBezTo>
                    <a:pt x="1273251" y="124358"/>
                    <a:pt x="1271524" y="123850"/>
                    <a:pt x="1269492" y="122834"/>
                  </a:cubicBezTo>
                  <a:cubicBezTo>
                    <a:pt x="1266647" y="121412"/>
                    <a:pt x="1264818" y="119278"/>
                    <a:pt x="1264005" y="116433"/>
                  </a:cubicBezTo>
                  <a:cubicBezTo>
                    <a:pt x="1263192" y="113589"/>
                    <a:pt x="1263497" y="110744"/>
                    <a:pt x="1264919" y="107899"/>
                  </a:cubicBezTo>
                  <a:lnTo>
                    <a:pt x="1310335" y="20421"/>
                  </a:lnTo>
                  <a:cubicBezTo>
                    <a:pt x="1311757" y="17577"/>
                    <a:pt x="1313891" y="15697"/>
                    <a:pt x="1316736" y="14783"/>
                  </a:cubicBezTo>
                  <a:cubicBezTo>
                    <a:pt x="1318158" y="14325"/>
                    <a:pt x="1319581" y="14186"/>
                    <a:pt x="1321003" y="14364"/>
                  </a:cubicBezTo>
                  <a:close/>
                  <a:moveTo>
                    <a:pt x="751027" y="12801"/>
                  </a:moveTo>
                  <a:cubicBezTo>
                    <a:pt x="753872" y="12598"/>
                    <a:pt x="756513" y="13513"/>
                    <a:pt x="758952" y="15545"/>
                  </a:cubicBezTo>
                  <a:cubicBezTo>
                    <a:pt x="761390" y="17577"/>
                    <a:pt x="762711" y="20117"/>
                    <a:pt x="762914" y="23165"/>
                  </a:cubicBezTo>
                  <a:cubicBezTo>
                    <a:pt x="763321" y="26213"/>
                    <a:pt x="762508" y="28854"/>
                    <a:pt x="760476" y="31089"/>
                  </a:cubicBezTo>
                  <a:cubicBezTo>
                    <a:pt x="758444" y="33325"/>
                    <a:pt x="755904" y="34645"/>
                    <a:pt x="752856" y="35052"/>
                  </a:cubicBezTo>
                  <a:lnTo>
                    <a:pt x="637032" y="43586"/>
                  </a:lnTo>
                  <a:cubicBezTo>
                    <a:pt x="636829" y="43789"/>
                    <a:pt x="636524" y="43891"/>
                    <a:pt x="636117" y="43891"/>
                  </a:cubicBezTo>
                  <a:cubicBezTo>
                    <a:pt x="633273" y="43891"/>
                    <a:pt x="630783" y="42875"/>
                    <a:pt x="628650" y="40843"/>
                  </a:cubicBezTo>
                  <a:cubicBezTo>
                    <a:pt x="626516" y="38811"/>
                    <a:pt x="625348" y="36373"/>
                    <a:pt x="625145" y="33528"/>
                  </a:cubicBezTo>
                  <a:cubicBezTo>
                    <a:pt x="624738" y="30480"/>
                    <a:pt x="625551" y="27787"/>
                    <a:pt x="627583" y="25451"/>
                  </a:cubicBezTo>
                  <a:cubicBezTo>
                    <a:pt x="629615" y="23114"/>
                    <a:pt x="632155" y="21844"/>
                    <a:pt x="635203" y="21641"/>
                  </a:cubicBezTo>
                  <a:close/>
                  <a:moveTo>
                    <a:pt x="2434666" y="5582"/>
                  </a:moveTo>
                  <a:cubicBezTo>
                    <a:pt x="2445943" y="6534"/>
                    <a:pt x="2457449" y="12801"/>
                    <a:pt x="2469184" y="24384"/>
                  </a:cubicBezTo>
                  <a:cubicBezTo>
                    <a:pt x="2472842" y="27838"/>
                    <a:pt x="2476957" y="31039"/>
                    <a:pt x="2481529" y="33985"/>
                  </a:cubicBezTo>
                  <a:cubicBezTo>
                    <a:pt x="2486101" y="36931"/>
                    <a:pt x="2490419" y="37897"/>
                    <a:pt x="2494483" y="36881"/>
                  </a:cubicBezTo>
                  <a:cubicBezTo>
                    <a:pt x="2496718" y="36474"/>
                    <a:pt x="2498699" y="35458"/>
                    <a:pt x="2500426" y="33833"/>
                  </a:cubicBezTo>
                  <a:cubicBezTo>
                    <a:pt x="2502153" y="32207"/>
                    <a:pt x="2503729" y="30480"/>
                    <a:pt x="2505151" y="28651"/>
                  </a:cubicBezTo>
                  <a:cubicBezTo>
                    <a:pt x="2506777" y="26416"/>
                    <a:pt x="2508199" y="24079"/>
                    <a:pt x="2509418" y="21641"/>
                  </a:cubicBezTo>
                  <a:cubicBezTo>
                    <a:pt x="2511044" y="18593"/>
                    <a:pt x="2513431" y="16357"/>
                    <a:pt x="2516581" y="14935"/>
                  </a:cubicBezTo>
                  <a:cubicBezTo>
                    <a:pt x="2519730" y="13513"/>
                    <a:pt x="2522727" y="13513"/>
                    <a:pt x="2525573" y="14935"/>
                  </a:cubicBezTo>
                  <a:cubicBezTo>
                    <a:pt x="2528621" y="16154"/>
                    <a:pt x="2530703" y="18237"/>
                    <a:pt x="2531821" y="21183"/>
                  </a:cubicBezTo>
                  <a:cubicBezTo>
                    <a:pt x="2532939" y="24130"/>
                    <a:pt x="2533091" y="27025"/>
                    <a:pt x="2532278" y="29870"/>
                  </a:cubicBezTo>
                  <a:cubicBezTo>
                    <a:pt x="2532075" y="30480"/>
                    <a:pt x="2531161" y="32156"/>
                    <a:pt x="2529535" y="34899"/>
                  </a:cubicBezTo>
                  <a:cubicBezTo>
                    <a:pt x="2527909" y="37643"/>
                    <a:pt x="2525674" y="40640"/>
                    <a:pt x="2522829" y="43891"/>
                  </a:cubicBezTo>
                  <a:cubicBezTo>
                    <a:pt x="2519984" y="47142"/>
                    <a:pt x="2516581" y="50292"/>
                    <a:pt x="2512619" y="53340"/>
                  </a:cubicBezTo>
                  <a:cubicBezTo>
                    <a:pt x="2508656" y="56388"/>
                    <a:pt x="2504237" y="58521"/>
                    <a:pt x="2499359" y="59741"/>
                  </a:cubicBezTo>
                  <a:cubicBezTo>
                    <a:pt x="2497125" y="60350"/>
                    <a:pt x="2494585" y="60655"/>
                    <a:pt x="2491739" y="60655"/>
                  </a:cubicBezTo>
                  <a:cubicBezTo>
                    <a:pt x="2485034" y="60655"/>
                    <a:pt x="2478481" y="59029"/>
                    <a:pt x="2472080" y="55778"/>
                  </a:cubicBezTo>
                  <a:cubicBezTo>
                    <a:pt x="2465679" y="52527"/>
                    <a:pt x="2459025" y="47650"/>
                    <a:pt x="2452115" y="41148"/>
                  </a:cubicBezTo>
                  <a:cubicBezTo>
                    <a:pt x="2448864" y="37897"/>
                    <a:pt x="2445156" y="34849"/>
                    <a:pt x="2440990" y="32004"/>
                  </a:cubicBezTo>
                  <a:cubicBezTo>
                    <a:pt x="2436825" y="29159"/>
                    <a:pt x="2433015" y="28245"/>
                    <a:pt x="2429561" y="29261"/>
                  </a:cubicBezTo>
                  <a:cubicBezTo>
                    <a:pt x="2427935" y="29667"/>
                    <a:pt x="2426411" y="30581"/>
                    <a:pt x="2424989" y="32004"/>
                  </a:cubicBezTo>
                  <a:cubicBezTo>
                    <a:pt x="2423566" y="33426"/>
                    <a:pt x="2422347" y="34950"/>
                    <a:pt x="2421331" y="36576"/>
                  </a:cubicBezTo>
                  <a:cubicBezTo>
                    <a:pt x="2420315" y="38201"/>
                    <a:pt x="2419451" y="39878"/>
                    <a:pt x="2418740" y="41605"/>
                  </a:cubicBezTo>
                  <a:cubicBezTo>
                    <a:pt x="2418029" y="43332"/>
                    <a:pt x="2417470" y="44704"/>
                    <a:pt x="2417063" y="45720"/>
                  </a:cubicBezTo>
                  <a:cubicBezTo>
                    <a:pt x="2416048" y="48158"/>
                    <a:pt x="2414015" y="50241"/>
                    <a:pt x="2410967" y="51968"/>
                  </a:cubicBezTo>
                  <a:cubicBezTo>
                    <a:pt x="2407920" y="53695"/>
                    <a:pt x="2404973" y="54356"/>
                    <a:pt x="2402129" y="53949"/>
                  </a:cubicBezTo>
                  <a:lnTo>
                    <a:pt x="2401823" y="53949"/>
                  </a:lnTo>
                  <a:cubicBezTo>
                    <a:pt x="2398572" y="52730"/>
                    <a:pt x="2396185" y="50800"/>
                    <a:pt x="2394661" y="48158"/>
                  </a:cubicBezTo>
                  <a:cubicBezTo>
                    <a:pt x="2393137" y="45517"/>
                    <a:pt x="2392781" y="42570"/>
                    <a:pt x="2393594" y="39319"/>
                  </a:cubicBezTo>
                  <a:cubicBezTo>
                    <a:pt x="2393797" y="38506"/>
                    <a:pt x="2394508" y="36576"/>
                    <a:pt x="2395728" y="33528"/>
                  </a:cubicBezTo>
                  <a:cubicBezTo>
                    <a:pt x="2396947" y="30480"/>
                    <a:pt x="2398775" y="27178"/>
                    <a:pt x="2401214" y="23622"/>
                  </a:cubicBezTo>
                  <a:cubicBezTo>
                    <a:pt x="2403653" y="20066"/>
                    <a:pt x="2406700" y="16662"/>
                    <a:pt x="2410358" y="13411"/>
                  </a:cubicBezTo>
                  <a:cubicBezTo>
                    <a:pt x="2414015" y="10160"/>
                    <a:pt x="2418385" y="7823"/>
                    <a:pt x="2423465" y="6401"/>
                  </a:cubicBezTo>
                  <a:cubicBezTo>
                    <a:pt x="2427173" y="5537"/>
                    <a:pt x="2430907" y="5264"/>
                    <a:pt x="2434666" y="5582"/>
                  </a:cubicBezTo>
                  <a:close/>
                  <a:moveTo>
                    <a:pt x="1629461" y="5486"/>
                  </a:moveTo>
                  <a:cubicBezTo>
                    <a:pt x="1630883" y="5588"/>
                    <a:pt x="1632305" y="5994"/>
                    <a:pt x="1633728" y="6705"/>
                  </a:cubicBezTo>
                  <a:cubicBezTo>
                    <a:pt x="1636573" y="7925"/>
                    <a:pt x="1638503" y="9957"/>
                    <a:pt x="1639519" y="12801"/>
                  </a:cubicBezTo>
                  <a:cubicBezTo>
                    <a:pt x="1640535" y="15646"/>
                    <a:pt x="1640433" y="18491"/>
                    <a:pt x="1639214" y="21336"/>
                  </a:cubicBezTo>
                  <a:lnTo>
                    <a:pt x="1628241" y="44805"/>
                  </a:lnTo>
                  <a:cubicBezTo>
                    <a:pt x="1630273" y="43586"/>
                    <a:pt x="1632407" y="43078"/>
                    <a:pt x="1634642" y="43281"/>
                  </a:cubicBezTo>
                  <a:lnTo>
                    <a:pt x="1720291" y="48158"/>
                  </a:lnTo>
                  <a:cubicBezTo>
                    <a:pt x="1723339" y="48361"/>
                    <a:pt x="1725930" y="49631"/>
                    <a:pt x="1728063" y="51968"/>
                  </a:cubicBezTo>
                  <a:cubicBezTo>
                    <a:pt x="1730197" y="54305"/>
                    <a:pt x="1731061" y="56997"/>
                    <a:pt x="1730654" y="60045"/>
                  </a:cubicBezTo>
                  <a:cubicBezTo>
                    <a:pt x="1730451" y="62890"/>
                    <a:pt x="1729283" y="65329"/>
                    <a:pt x="1727149" y="67361"/>
                  </a:cubicBezTo>
                  <a:cubicBezTo>
                    <a:pt x="1725015" y="69393"/>
                    <a:pt x="1722526" y="70409"/>
                    <a:pt x="1719681" y="70409"/>
                  </a:cubicBezTo>
                  <a:lnTo>
                    <a:pt x="1719072" y="70409"/>
                  </a:lnTo>
                  <a:lnTo>
                    <a:pt x="1633118" y="65227"/>
                  </a:lnTo>
                  <a:cubicBezTo>
                    <a:pt x="1630477" y="65024"/>
                    <a:pt x="1628241" y="64059"/>
                    <a:pt x="1626413" y="62331"/>
                  </a:cubicBezTo>
                  <a:cubicBezTo>
                    <a:pt x="1624584" y="60604"/>
                    <a:pt x="1623466" y="58420"/>
                    <a:pt x="1623060" y="55778"/>
                  </a:cubicBezTo>
                  <a:lnTo>
                    <a:pt x="1608125" y="87782"/>
                  </a:lnTo>
                  <a:cubicBezTo>
                    <a:pt x="1606093" y="92049"/>
                    <a:pt x="1602740" y="94183"/>
                    <a:pt x="1598066" y="94183"/>
                  </a:cubicBezTo>
                  <a:cubicBezTo>
                    <a:pt x="1596441" y="94183"/>
                    <a:pt x="1594916" y="93777"/>
                    <a:pt x="1593494" y="92964"/>
                  </a:cubicBezTo>
                  <a:cubicBezTo>
                    <a:pt x="1590649" y="91745"/>
                    <a:pt x="1588668" y="89713"/>
                    <a:pt x="1587551" y="86868"/>
                  </a:cubicBezTo>
                  <a:cubicBezTo>
                    <a:pt x="1586433" y="84023"/>
                    <a:pt x="1586585" y="81178"/>
                    <a:pt x="1588008" y="78333"/>
                  </a:cubicBezTo>
                  <a:lnTo>
                    <a:pt x="1619097" y="11887"/>
                  </a:lnTo>
                  <a:cubicBezTo>
                    <a:pt x="1620317" y="9042"/>
                    <a:pt x="1622349" y="7112"/>
                    <a:pt x="1625193" y="6096"/>
                  </a:cubicBezTo>
                  <a:cubicBezTo>
                    <a:pt x="1626616" y="5588"/>
                    <a:pt x="1628038" y="5385"/>
                    <a:pt x="1629461" y="5486"/>
                  </a:cubicBezTo>
                  <a:close/>
                  <a:moveTo>
                    <a:pt x="1045159" y="2743"/>
                  </a:moveTo>
                  <a:cubicBezTo>
                    <a:pt x="1048207" y="2946"/>
                    <a:pt x="1050798" y="4165"/>
                    <a:pt x="1052931" y="6401"/>
                  </a:cubicBezTo>
                  <a:cubicBezTo>
                    <a:pt x="1055065" y="8636"/>
                    <a:pt x="1056132" y="11277"/>
                    <a:pt x="1056132" y="14325"/>
                  </a:cubicBezTo>
                  <a:lnTo>
                    <a:pt x="1055827" y="23165"/>
                  </a:lnTo>
                  <a:lnTo>
                    <a:pt x="1097585" y="23469"/>
                  </a:lnTo>
                  <a:cubicBezTo>
                    <a:pt x="1100633" y="23469"/>
                    <a:pt x="1103274" y="24536"/>
                    <a:pt x="1105509" y="26670"/>
                  </a:cubicBezTo>
                  <a:cubicBezTo>
                    <a:pt x="1107745" y="28803"/>
                    <a:pt x="1108761" y="31394"/>
                    <a:pt x="1108557" y="34442"/>
                  </a:cubicBezTo>
                  <a:cubicBezTo>
                    <a:pt x="1108557" y="37490"/>
                    <a:pt x="1107491" y="40081"/>
                    <a:pt x="1105357" y="42215"/>
                  </a:cubicBezTo>
                  <a:cubicBezTo>
                    <a:pt x="1103223" y="44348"/>
                    <a:pt x="1100633" y="45415"/>
                    <a:pt x="1097585" y="45415"/>
                  </a:cubicBezTo>
                  <a:lnTo>
                    <a:pt x="1055217" y="45415"/>
                  </a:lnTo>
                  <a:lnTo>
                    <a:pt x="1055217" y="55778"/>
                  </a:lnTo>
                  <a:lnTo>
                    <a:pt x="1078687" y="55778"/>
                  </a:lnTo>
                  <a:cubicBezTo>
                    <a:pt x="1081735" y="55778"/>
                    <a:pt x="1084326" y="56845"/>
                    <a:pt x="1086459" y="58979"/>
                  </a:cubicBezTo>
                  <a:cubicBezTo>
                    <a:pt x="1088593" y="61112"/>
                    <a:pt x="1089660" y="63703"/>
                    <a:pt x="1089660" y="66751"/>
                  </a:cubicBezTo>
                  <a:cubicBezTo>
                    <a:pt x="1089660" y="69799"/>
                    <a:pt x="1088593" y="72390"/>
                    <a:pt x="1086459" y="74523"/>
                  </a:cubicBezTo>
                  <a:cubicBezTo>
                    <a:pt x="1084326" y="76657"/>
                    <a:pt x="1081735" y="77724"/>
                    <a:pt x="1078687" y="77724"/>
                  </a:cubicBezTo>
                  <a:lnTo>
                    <a:pt x="1054608" y="77724"/>
                  </a:lnTo>
                  <a:lnTo>
                    <a:pt x="1054303" y="97841"/>
                  </a:lnTo>
                  <a:lnTo>
                    <a:pt x="1101547" y="100279"/>
                  </a:lnTo>
                  <a:cubicBezTo>
                    <a:pt x="1104595" y="100482"/>
                    <a:pt x="1107135" y="101701"/>
                    <a:pt x="1109167" y="103937"/>
                  </a:cubicBezTo>
                  <a:cubicBezTo>
                    <a:pt x="1111199" y="106172"/>
                    <a:pt x="1112113" y="108813"/>
                    <a:pt x="1111910" y="111861"/>
                  </a:cubicBezTo>
                  <a:cubicBezTo>
                    <a:pt x="1111707" y="114909"/>
                    <a:pt x="1110539" y="117449"/>
                    <a:pt x="1108405" y="119481"/>
                  </a:cubicBezTo>
                  <a:cubicBezTo>
                    <a:pt x="1106271" y="121513"/>
                    <a:pt x="1103782" y="122529"/>
                    <a:pt x="1100937" y="122529"/>
                  </a:cubicBezTo>
                  <a:lnTo>
                    <a:pt x="1100328" y="122529"/>
                  </a:lnTo>
                  <a:lnTo>
                    <a:pt x="989381" y="116433"/>
                  </a:lnTo>
                  <a:cubicBezTo>
                    <a:pt x="986333" y="116230"/>
                    <a:pt x="983793" y="115011"/>
                    <a:pt x="981761" y="112776"/>
                  </a:cubicBezTo>
                  <a:cubicBezTo>
                    <a:pt x="979729" y="110541"/>
                    <a:pt x="978814" y="107899"/>
                    <a:pt x="979017" y="104851"/>
                  </a:cubicBezTo>
                  <a:cubicBezTo>
                    <a:pt x="979221" y="101803"/>
                    <a:pt x="980389" y="99263"/>
                    <a:pt x="982523" y="97231"/>
                  </a:cubicBezTo>
                  <a:cubicBezTo>
                    <a:pt x="984656" y="95199"/>
                    <a:pt x="987349" y="94183"/>
                    <a:pt x="990600" y="94183"/>
                  </a:cubicBezTo>
                  <a:lnTo>
                    <a:pt x="1032053" y="96621"/>
                  </a:lnTo>
                  <a:lnTo>
                    <a:pt x="1032357" y="77724"/>
                  </a:lnTo>
                  <a:lnTo>
                    <a:pt x="1005230" y="77724"/>
                  </a:lnTo>
                  <a:cubicBezTo>
                    <a:pt x="1001979" y="77724"/>
                    <a:pt x="999287" y="76657"/>
                    <a:pt x="997153" y="74523"/>
                  </a:cubicBezTo>
                  <a:cubicBezTo>
                    <a:pt x="995019" y="72390"/>
                    <a:pt x="993953" y="69799"/>
                    <a:pt x="993953" y="66751"/>
                  </a:cubicBezTo>
                  <a:cubicBezTo>
                    <a:pt x="993953" y="63703"/>
                    <a:pt x="995019" y="61112"/>
                    <a:pt x="997153" y="58979"/>
                  </a:cubicBezTo>
                  <a:cubicBezTo>
                    <a:pt x="999287" y="56845"/>
                    <a:pt x="1001979" y="55778"/>
                    <a:pt x="1005230" y="55778"/>
                  </a:cubicBezTo>
                  <a:lnTo>
                    <a:pt x="1032967" y="55778"/>
                  </a:lnTo>
                  <a:lnTo>
                    <a:pt x="1033272" y="45110"/>
                  </a:lnTo>
                  <a:lnTo>
                    <a:pt x="985418" y="44805"/>
                  </a:lnTo>
                  <a:cubicBezTo>
                    <a:pt x="982370" y="44805"/>
                    <a:pt x="979779" y="43739"/>
                    <a:pt x="977646" y="41605"/>
                  </a:cubicBezTo>
                  <a:cubicBezTo>
                    <a:pt x="975512" y="39471"/>
                    <a:pt x="974445" y="36881"/>
                    <a:pt x="974445" y="33833"/>
                  </a:cubicBezTo>
                  <a:cubicBezTo>
                    <a:pt x="974445" y="30785"/>
                    <a:pt x="975563" y="28092"/>
                    <a:pt x="977798" y="25755"/>
                  </a:cubicBezTo>
                  <a:cubicBezTo>
                    <a:pt x="980033" y="23419"/>
                    <a:pt x="982675" y="22453"/>
                    <a:pt x="985723" y="22860"/>
                  </a:cubicBezTo>
                  <a:lnTo>
                    <a:pt x="1033577" y="22860"/>
                  </a:lnTo>
                  <a:lnTo>
                    <a:pt x="1033881" y="13716"/>
                  </a:lnTo>
                  <a:cubicBezTo>
                    <a:pt x="1033881" y="10668"/>
                    <a:pt x="1034999" y="7975"/>
                    <a:pt x="1037234" y="5639"/>
                  </a:cubicBezTo>
                  <a:cubicBezTo>
                    <a:pt x="1039469" y="3302"/>
                    <a:pt x="1042111" y="2337"/>
                    <a:pt x="1045159" y="2743"/>
                  </a:cubicBezTo>
                  <a:close/>
                  <a:moveTo>
                    <a:pt x="434645" y="0"/>
                  </a:moveTo>
                  <a:cubicBezTo>
                    <a:pt x="445211" y="0"/>
                    <a:pt x="455219" y="1879"/>
                    <a:pt x="464667" y="5639"/>
                  </a:cubicBezTo>
                  <a:cubicBezTo>
                    <a:pt x="474116" y="9398"/>
                    <a:pt x="482346" y="14478"/>
                    <a:pt x="489356" y="20879"/>
                  </a:cubicBezTo>
                  <a:cubicBezTo>
                    <a:pt x="496367" y="27279"/>
                    <a:pt x="501904" y="34798"/>
                    <a:pt x="505968" y="43434"/>
                  </a:cubicBezTo>
                  <a:cubicBezTo>
                    <a:pt x="510032" y="52070"/>
                    <a:pt x="512064" y="61265"/>
                    <a:pt x="512064" y="71018"/>
                  </a:cubicBezTo>
                  <a:cubicBezTo>
                    <a:pt x="512064" y="79959"/>
                    <a:pt x="510387" y="88392"/>
                    <a:pt x="507035" y="96317"/>
                  </a:cubicBezTo>
                  <a:cubicBezTo>
                    <a:pt x="503682" y="104241"/>
                    <a:pt x="499059" y="111303"/>
                    <a:pt x="493166" y="117500"/>
                  </a:cubicBezTo>
                  <a:cubicBezTo>
                    <a:pt x="487273" y="123698"/>
                    <a:pt x="480314" y="128879"/>
                    <a:pt x="472287" y="133045"/>
                  </a:cubicBezTo>
                  <a:cubicBezTo>
                    <a:pt x="464261" y="137211"/>
                    <a:pt x="455574" y="139903"/>
                    <a:pt x="446227" y="141122"/>
                  </a:cubicBezTo>
                  <a:lnTo>
                    <a:pt x="446837" y="152705"/>
                  </a:lnTo>
                  <a:lnTo>
                    <a:pt x="489813" y="149961"/>
                  </a:lnTo>
                  <a:cubicBezTo>
                    <a:pt x="492861" y="149555"/>
                    <a:pt x="495503" y="150419"/>
                    <a:pt x="497738" y="152552"/>
                  </a:cubicBezTo>
                  <a:cubicBezTo>
                    <a:pt x="499973" y="154686"/>
                    <a:pt x="501294" y="157277"/>
                    <a:pt x="501701" y="160325"/>
                  </a:cubicBezTo>
                  <a:cubicBezTo>
                    <a:pt x="501904" y="163373"/>
                    <a:pt x="500989" y="166065"/>
                    <a:pt x="498957" y="168402"/>
                  </a:cubicBezTo>
                  <a:cubicBezTo>
                    <a:pt x="496925" y="170739"/>
                    <a:pt x="494385" y="172009"/>
                    <a:pt x="491337" y="172212"/>
                  </a:cubicBezTo>
                  <a:lnTo>
                    <a:pt x="447446" y="174955"/>
                  </a:lnTo>
                  <a:lnTo>
                    <a:pt x="449275" y="240792"/>
                  </a:lnTo>
                  <a:cubicBezTo>
                    <a:pt x="449478" y="243840"/>
                    <a:pt x="448513" y="246481"/>
                    <a:pt x="446379" y="248717"/>
                  </a:cubicBezTo>
                  <a:cubicBezTo>
                    <a:pt x="444246" y="250952"/>
                    <a:pt x="441655" y="252171"/>
                    <a:pt x="438607" y="252374"/>
                  </a:cubicBezTo>
                  <a:lnTo>
                    <a:pt x="438302" y="252374"/>
                  </a:lnTo>
                  <a:cubicBezTo>
                    <a:pt x="435254" y="252374"/>
                    <a:pt x="432663" y="251307"/>
                    <a:pt x="430530" y="249174"/>
                  </a:cubicBezTo>
                  <a:cubicBezTo>
                    <a:pt x="428396" y="247040"/>
                    <a:pt x="427329" y="244551"/>
                    <a:pt x="427329" y="241706"/>
                  </a:cubicBezTo>
                  <a:lnTo>
                    <a:pt x="425196" y="176479"/>
                  </a:lnTo>
                  <a:lnTo>
                    <a:pt x="373989" y="179527"/>
                  </a:lnTo>
                  <a:lnTo>
                    <a:pt x="373380" y="179527"/>
                  </a:lnTo>
                  <a:cubicBezTo>
                    <a:pt x="370535" y="179527"/>
                    <a:pt x="368046" y="178511"/>
                    <a:pt x="365912" y="176479"/>
                  </a:cubicBezTo>
                  <a:cubicBezTo>
                    <a:pt x="363779" y="174447"/>
                    <a:pt x="362509" y="172009"/>
                    <a:pt x="362102" y="169164"/>
                  </a:cubicBezTo>
                  <a:cubicBezTo>
                    <a:pt x="361899" y="166116"/>
                    <a:pt x="362813" y="163474"/>
                    <a:pt x="364845" y="161239"/>
                  </a:cubicBezTo>
                  <a:cubicBezTo>
                    <a:pt x="366877" y="159004"/>
                    <a:pt x="369417" y="157785"/>
                    <a:pt x="372465" y="157581"/>
                  </a:cubicBezTo>
                  <a:lnTo>
                    <a:pt x="424586" y="154229"/>
                  </a:lnTo>
                  <a:lnTo>
                    <a:pt x="424281" y="141427"/>
                  </a:lnTo>
                  <a:cubicBezTo>
                    <a:pt x="414731" y="140208"/>
                    <a:pt x="405892" y="137566"/>
                    <a:pt x="397764" y="133502"/>
                  </a:cubicBezTo>
                  <a:cubicBezTo>
                    <a:pt x="389636" y="129438"/>
                    <a:pt x="382524" y="124257"/>
                    <a:pt x="376428" y="117957"/>
                  </a:cubicBezTo>
                  <a:cubicBezTo>
                    <a:pt x="370332" y="111658"/>
                    <a:pt x="365557" y="104495"/>
                    <a:pt x="362102" y="96469"/>
                  </a:cubicBezTo>
                  <a:cubicBezTo>
                    <a:pt x="358648" y="88443"/>
                    <a:pt x="356921" y="79959"/>
                    <a:pt x="356921" y="71018"/>
                  </a:cubicBezTo>
                  <a:cubicBezTo>
                    <a:pt x="356921" y="61265"/>
                    <a:pt x="358953" y="52070"/>
                    <a:pt x="363017" y="43434"/>
                  </a:cubicBezTo>
                  <a:cubicBezTo>
                    <a:pt x="367081" y="34798"/>
                    <a:pt x="372669" y="27279"/>
                    <a:pt x="379781" y="20879"/>
                  </a:cubicBezTo>
                  <a:cubicBezTo>
                    <a:pt x="386893" y="14478"/>
                    <a:pt x="395122" y="9398"/>
                    <a:pt x="404469" y="5639"/>
                  </a:cubicBezTo>
                  <a:cubicBezTo>
                    <a:pt x="413817" y="1879"/>
                    <a:pt x="423875" y="0"/>
                    <a:pt x="43464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2400" dirty="0">
                <a:solidFill>
                  <a:schemeClr val="bg1"/>
                </a:solidFill>
                <a:latin typeface="汉仪乐喵体简" panose="00020600040101010101" pitchFamily="18" charset="-122"/>
                <a:ea typeface="汉仪乐喵体简" panose="00020600040101010101" pitchFamily="18" charset="-122"/>
              </a:endParaRPr>
            </a:p>
          </p:txBody>
        </p:sp>
      </p:grpSp>
      <p:grpSp>
        <p:nvGrpSpPr>
          <p:cNvPr id="272" name="组合 271"/>
          <p:cNvGrpSpPr/>
          <p:nvPr/>
        </p:nvGrpSpPr>
        <p:grpSpPr>
          <a:xfrm>
            <a:off x="4251127" y="2128139"/>
            <a:ext cx="3901349" cy="1061655"/>
            <a:chOff x="4406009" y="3524104"/>
            <a:chExt cx="3901349" cy="1061655"/>
          </a:xfrm>
        </p:grpSpPr>
        <p:grpSp>
          <p:nvGrpSpPr>
            <p:cNvPr id="256" name="组合 255"/>
            <p:cNvGrpSpPr/>
            <p:nvPr/>
          </p:nvGrpSpPr>
          <p:grpSpPr>
            <a:xfrm>
              <a:off x="4406009" y="3524104"/>
              <a:ext cx="3901349" cy="1061655"/>
              <a:chOff x="4239291" y="4380930"/>
              <a:chExt cx="2435829" cy="724470"/>
            </a:xfrm>
          </p:grpSpPr>
          <p:sp>
            <p:nvSpPr>
              <p:cNvPr id="258" name="矩形 8"/>
              <p:cNvSpPr/>
              <p:nvPr/>
            </p:nvSpPr>
            <p:spPr>
              <a:xfrm>
                <a:off x="4980830" y="4556759"/>
                <a:ext cx="1694290" cy="509479"/>
              </a:xfrm>
              <a:custGeom>
                <a:avLst/>
                <a:gdLst>
                  <a:gd name="connsiteX0" fmla="*/ 0 w 2910840"/>
                  <a:gd name="connsiteY0" fmla="*/ 0 h 624840"/>
                  <a:gd name="connsiteX1" fmla="*/ 2910840 w 2910840"/>
                  <a:gd name="connsiteY1" fmla="*/ 0 h 624840"/>
                  <a:gd name="connsiteX2" fmla="*/ 2910840 w 2910840"/>
                  <a:gd name="connsiteY2" fmla="*/ 624840 h 624840"/>
                  <a:gd name="connsiteX3" fmla="*/ 0 w 2910840"/>
                  <a:gd name="connsiteY3" fmla="*/ 624840 h 624840"/>
                  <a:gd name="connsiteX4" fmla="*/ 0 w 2910840"/>
                  <a:gd name="connsiteY4" fmla="*/ 0 h 624840"/>
                  <a:gd name="connsiteX0" fmla="*/ 0 w 2910840"/>
                  <a:gd name="connsiteY0" fmla="*/ 0 h 624840"/>
                  <a:gd name="connsiteX1" fmla="*/ 2910840 w 2910840"/>
                  <a:gd name="connsiteY1" fmla="*/ 0 h 624840"/>
                  <a:gd name="connsiteX2" fmla="*/ 2910840 w 2910840"/>
                  <a:gd name="connsiteY2" fmla="*/ 624840 h 624840"/>
                  <a:gd name="connsiteX3" fmla="*/ 91440 w 2910840"/>
                  <a:gd name="connsiteY3" fmla="*/ 601980 h 624840"/>
                  <a:gd name="connsiteX4" fmla="*/ 0 w 2910840"/>
                  <a:gd name="connsiteY4" fmla="*/ 0 h 624840"/>
                  <a:gd name="connsiteX0" fmla="*/ 0 w 2910840"/>
                  <a:gd name="connsiteY0" fmla="*/ 266700 h 891540"/>
                  <a:gd name="connsiteX1" fmla="*/ 2910840 w 2910840"/>
                  <a:gd name="connsiteY1" fmla="*/ 0 h 891540"/>
                  <a:gd name="connsiteX2" fmla="*/ 2910840 w 2910840"/>
                  <a:gd name="connsiteY2" fmla="*/ 891540 h 891540"/>
                  <a:gd name="connsiteX3" fmla="*/ 91440 w 2910840"/>
                  <a:gd name="connsiteY3" fmla="*/ 868680 h 891540"/>
                  <a:gd name="connsiteX4" fmla="*/ 0 w 2910840"/>
                  <a:gd name="connsiteY4" fmla="*/ 266700 h 891540"/>
                  <a:gd name="connsiteX0" fmla="*/ 0 w 2910840"/>
                  <a:gd name="connsiteY0" fmla="*/ 266700 h 868680"/>
                  <a:gd name="connsiteX1" fmla="*/ 2910840 w 2910840"/>
                  <a:gd name="connsiteY1" fmla="*/ 0 h 868680"/>
                  <a:gd name="connsiteX2" fmla="*/ 2697480 w 2910840"/>
                  <a:gd name="connsiteY2" fmla="*/ 731520 h 868680"/>
                  <a:gd name="connsiteX3" fmla="*/ 91440 w 2910840"/>
                  <a:gd name="connsiteY3" fmla="*/ 868680 h 868680"/>
                  <a:gd name="connsiteX4" fmla="*/ 0 w 2910840"/>
                  <a:gd name="connsiteY4" fmla="*/ 266700 h 868680"/>
                  <a:gd name="connsiteX0" fmla="*/ 0 w 2804160"/>
                  <a:gd name="connsiteY0" fmla="*/ 0 h 601980"/>
                  <a:gd name="connsiteX1" fmla="*/ 2804160 w 2804160"/>
                  <a:gd name="connsiteY1" fmla="*/ 7620 h 601980"/>
                  <a:gd name="connsiteX2" fmla="*/ 2697480 w 2804160"/>
                  <a:gd name="connsiteY2" fmla="*/ 464820 h 601980"/>
                  <a:gd name="connsiteX3" fmla="*/ 91440 w 2804160"/>
                  <a:gd name="connsiteY3" fmla="*/ 601980 h 601980"/>
                  <a:gd name="connsiteX4" fmla="*/ 0 w 2804160"/>
                  <a:gd name="connsiteY4" fmla="*/ 0 h 601980"/>
                  <a:gd name="connsiteX0" fmla="*/ 0 w 2804160"/>
                  <a:gd name="connsiteY0" fmla="*/ 0 h 601980"/>
                  <a:gd name="connsiteX1" fmla="*/ 2804160 w 2804160"/>
                  <a:gd name="connsiteY1" fmla="*/ 7620 h 601980"/>
                  <a:gd name="connsiteX2" fmla="*/ 2752463 w 2804160"/>
                  <a:gd name="connsiteY2" fmla="*/ 479153 h 601980"/>
                  <a:gd name="connsiteX3" fmla="*/ 91440 w 2804160"/>
                  <a:gd name="connsiteY3" fmla="*/ 601980 h 601980"/>
                  <a:gd name="connsiteX4" fmla="*/ 0 w 2804160"/>
                  <a:gd name="connsiteY4" fmla="*/ 0 h 601980"/>
                  <a:gd name="connsiteX0" fmla="*/ 252206 w 3056366"/>
                  <a:gd name="connsiteY0" fmla="*/ 0 h 479153"/>
                  <a:gd name="connsiteX1" fmla="*/ 3056366 w 3056366"/>
                  <a:gd name="connsiteY1" fmla="*/ 7620 h 479153"/>
                  <a:gd name="connsiteX2" fmla="*/ 3004669 w 3056366"/>
                  <a:gd name="connsiteY2" fmla="*/ 479153 h 479153"/>
                  <a:gd name="connsiteX3" fmla="*/ 0 w 3056366"/>
                  <a:gd name="connsiteY3" fmla="*/ 465818 h 479153"/>
                  <a:gd name="connsiteX4" fmla="*/ 252206 w 3056366"/>
                  <a:gd name="connsiteY4" fmla="*/ 0 h 479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6366" h="479153">
                    <a:moveTo>
                      <a:pt x="252206" y="0"/>
                    </a:moveTo>
                    <a:lnTo>
                      <a:pt x="3056366" y="7620"/>
                    </a:lnTo>
                    <a:lnTo>
                      <a:pt x="3004669" y="479153"/>
                    </a:lnTo>
                    <a:lnTo>
                      <a:pt x="0" y="465818"/>
                    </a:lnTo>
                    <a:lnTo>
                      <a:pt x="252206" y="0"/>
                    </a:lnTo>
                    <a:close/>
                  </a:path>
                </a:pathLst>
              </a:custGeom>
              <a:solidFill>
                <a:srgbClr val="97D7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9" name="矩形 8"/>
              <p:cNvSpPr/>
              <p:nvPr/>
            </p:nvSpPr>
            <p:spPr>
              <a:xfrm>
                <a:off x="4465320" y="4503420"/>
                <a:ext cx="2202180" cy="601980"/>
              </a:xfrm>
              <a:custGeom>
                <a:avLst/>
                <a:gdLst>
                  <a:gd name="connsiteX0" fmla="*/ 0 w 2910840"/>
                  <a:gd name="connsiteY0" fmla="*/ 0 h 624840"/>
                  <a:gd name="connsiteX1" fmla="*/ 2910840 w 2910840"/>
                  <a:gd name="connsiteY1" fmla="*/ 0 h 624840"/>
                  <a:gd name="connsiteX2" fmla="*/ 2910840 w 2910840"/>
                  <a:gd name="connsiteY2" fmla="*/ 624840 h 624840"/>
                  <a:gd name="connsiteX3" fmla="*/ 0 w 2910840"/>
                  <a:gd name="connsiteY3" fmla="*/ 624840 h 624840"/>
                  <a:gd name="connsiteX4" fmla="*/ 0 w 2910840"/>
                  <a:gd name="connsiteY4" fmla="*/ 0 h 624840"/>
                  <a:gd name="connsiteX0" fmla="*/ 0 w 2910840"/>
                  <a:gd name="connsiteY0" fmla="*/ 0 h 624840"/>
                  <a:gd name="connsiteX1" fmla="*/ 2910840 w 2910840"/>
                  <a:gd name="connsiteY1" fmla="*/ 0 h 624840"/>
                  <a:gd name="connsiteX2" fmla="*/ 2910840 w 2910840"/>
                  <a:gd name="connsiteY2" fmla="*/ 624840 h 624840"/>
                  <a:gd name="connsiteX3" fmla="*/ 91440 w 2910840"/>
                  <a:gd name="connsiteY3" fmla="*/ 601980 h 624840"/>
                  <a:gd name="connsiteX4" fmla="*/ 0 w 2910840"/>
                  <a:gd name="connsiteY4" fmla="*/ 0 h 624840"/>
                  <a:gd name="connsiteX0" fmla="*/ 0 w 2910840"/>
                  <a:gd name="connsiteY0" fmla="*/ 266700 h 891540"/>
                  <a:gd name="connsiteX1" fmla="*/ 2910840 w 2910840"/>
                  <a:gd name="connsiteY1" fmla="*/ 0 h 891540"/>
                  <a:gd name="connsiteX2" fmla="*/ 2910840 w 2910840"/>
                  <a:gd name="connsiteY2" fmla="*/ 891540 h 891540"/>
                  <a:gd name="connsiteX3" fmla="*/ 91440 w 2910840"/>
                  <a:gd name="connsiteY3" fmla="*/ 868680 h 891540"/>
                  <a:gd name="connsiteX4" fmla="*/ 0 w 2910840"/>
                  <a:gd name="connsiteY4" fmla="*/ 266700 h 891540"/>
                  <a:gd name="connsiteX0" fmla="*/ 0 w 2910840"/>
                  <a:gd name="connsiteY0" fmla="*/ 266700 h 868680"/>
                  <a:gd name="connsiteX1" fmla="*/ 2910840 w 2910840"/>
                  <a:gd name="connsiteY1" fmla="*/ 0 h 868680"/>
                  <a:gd name="connsiteX2" fmla="*/ 2697480 w 2910840"/>
                  <a:gd name="connsiteY2" fmla="*/ 731520 h 868680"/>
                  <a:gd name="connsiteX3" fmla="*/ 91440 w 2910840"/>
                  <a:gd name="connsiteY3" fmla="*/ 868680 h 868680"/>
                  <a:gd name="connsiteX4" fmla="*/ 0 w 2910840"/>
                  <a:gd name="connsiteY4" fmla="*/ 266700 h 868680"/>
                  <a:gd name="connsiteX0" fmla="*/ 0 w 2804160"/>
                  <a:gd name="connsiteY0" fmla="*/ 0 h 601980"/>
                  <a:gd name="connsiteX1" fmla="*/ 2804160 w 2804160"/>
                  <a:gd name="connsiteY1" fmla="*/ 7620 h 601980"/>
                  <a:gd name="connsiteX2" fmla="*/ 2697480 w 2804160"/>
                  <a:gd name="connsiteY2" fmla="*/ 464820 h 601980"/>
                  <a:gd name="connsiteX3" fmla="*/ 91440 w 2804160"/>
                  <a:gd name="connsiteY3" fmla="*/ 601980 h 601980"/>
                  <a:gd name="connsiteX4" fmla="*/ 0 w 2804160"/>
                  <a:gd name="connsiteY4" fmla="*/ 0 h 601980"/>
                  <a:gd name="connsiteX0" fmla="*/ 0 w 2804160"/>
                  <a:gd name="connsiteY0" fmla="*/ 0 h 601980"/>
                  <a:gd name="connsiteX1" fmla="*/ 2804160 w 2804160"/>
                  <a:gd name="connsiteY1" fmla="*/ 7620 h 601980"/>
                  <a:gd name="connsiteX2" fmla="*/ 2644140 w 2804160"/>
                  <a:gd name="connsiteY2" fmla="*/ 449580 h 601980"/>
                  <a:gd name="connsiteX3" fmla="*/ 91440 w 2804160"/>
                  <a:gd name="connsiteY3" fmla="*/ 601980 h 601980"/>
                  <a:gd name="connsiteX4" fmla="*/ 0 w 2804160"/>
                  <a:gd name="connsiteY4" fmla="*/ 0 h 601980"/>
                  <a:gd name="connsiteX0" fmla="*/ 0 w 2804160"/>
                  <a:gd name="connsiteY0" fmla="*/ 0 h 601980"/>
                  <a:gd name="connsiteX1" fmla="*/ 2804160 w 2804160"/>
                  <a:gd name="connsiteY1" fmla="*/ 7620 h 601980"/>
                  <a:gd name="connsiteX2" fmla="*/ 2682240 w 2804160"/>
                  <a:gd name="connsiteY2" fmla="*/ 480060 h 601980"/>
                  <a:gd name="connsiteX3" fmla="*/ 91440 w 2804160"/>
                  <a:gd name="connsiteY3" fmla="*/ 601980 h 601980"/>
                  <a:gd name="connsiteX4" fmla="*/ 0 w 2804160"/>
                  <a:gd name="connsiteY4" fmla="*/ 0 h 60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4160" h="601980">
                    <a:moveTo>
                      <a:pt x="0" y="0"/>
                    </a:moveTo>
                    <a:lnTo>
                      <a:pt x="2804160" y="7620"/>
                    </a:lnTo>
                    <a:lnTo>
                      <a:pt x="2682240" y="480060"/>
                    </a:lnTo>
                    <a:lnTo>
                      <a:pt x="91440" y="6019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3F5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0" name="等腰三角形 259"/>
              <p:cNvSpPr/>
              <p:nvPr/>
            </p:nvSpPr>
            <p:spPr>
              <a:xfrm rot="7608547">
                <a:off x="4301262" y="4341855"/>
                <a:ext cx="266700" cy="390641"/>
              </a:xfrm>
              <a:prstGeom prst="triangle">
                <a:avLst/>
              </a:prstGeom>
              <a:solidFill>
                <a:srgbClr val="97D7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1" name="等腰三角形 260"/>
              <p:cNvSpPr/>
              <p:nvPr/>
            </p:nvSpPr>
            <p:spPr>
              <a:xfrm rot="11247706">
                <a:off x="4548047" y="4380930"/>
                <a:ext cx="147023" cy="215348"/>
              </a:xfrm>
              <a:prstGeom prst="triangle">
                <a:avLst/>
              </a:prstGeom>
              <a:solidFill>
                <a:srgbClr val="97D7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70" name="任意多边形 269"/>
            <p:cNvSpPr/>
            <p:nvPr/>
          </p:nvSpPr>
          <p:spPr>
            <a:xfrm>
              <a:off x="5013014" y="3953523"/>
              <a:ext cx="3050634" cy="313076"/>
            </a:xfrm>
            <a:custGeom>
              <a:avLst/>
              <a:gdLst/>
              <a:ahLst/>
              <a:cxnLst/>
              <a:rect l="l" t="t" r="r" b="b"/>
              <a:pathLst>
                <a:path w="3050634" h="313076">
                  <a:moveTo>
                    <a:pt x="2970633" y="241181"/>
                  </a:moveTo>
                  <a:cubicBezTo>
                    <a:pt x="2976507" y="241181"/>
                    <a:pt x="2981441" y="242943"/>
                    <a:pt x="2985435" y="246468"/>
                  </a:cubicBezTo>
                  <a:cubicBezTo>
                    <a:pt x="2989430" y="249992"/>
                    <a:pt x="2991426" y="254808"/>
                    <a:pt x="2991426" y="260917"/>
                  </a:cubicBezTo>
                  <a:cubicBezTo>
                    <a:pt x="2991426" y="266321"/>
                    <a:pt x="2989430" y="270902"/>
                    <a:pt x="2985435" y="274662"/>
                  </a:cubicBezTo>
                  <a:cubicBezTo>
                    <a:pt x="2981441" y="278421"/>
                    <a:pt x="2976507" y="280300"/>
                    <a:pt x="2970633" y="280300"/>
                  </a:cubicBezTo>
                  <a:cubicBezTo>
                    <a:pt x="2964760" y="280300"/>
                    <a:pt x="2959826" y="278421"/>
                    <a:pt x="2955831" y="274662"/>
                  </a:cubicBezTo>
                  <a:cubicBezTo>
                    <a:pt x="2951837" y="270902"/>
                    <a:pt x="2949840" y="266321"/>
                    <a:pt x="2949840" y="260917"/>
                  </a:cubicBezTo>
                  <a:cubicBezTo>
                    <a:pt x="2949840" y="254808"/>
                    <a:pt x="2951837" y="249992"/>
                    <a:pt x="2955831" y="246468"/>
                  </a:cubicBezTo>
                  <a:cubicBezTo>
                    <a:pt x="2959826" y="242943"/>
                    <a:pt x="2964760" y="241181"/>
                    <a:pt x="2970633" y="241181"/>
                  </a:cubicBezTo>
                  <a:close/>
                  <a:moveTo>
                    <a:pt x="1557840" y="240741"/>
                  </a:moveTo>
                  <a:cubicBezTo>
                    <a:pt x="1559426" y="240447"/>
                    <a:pt x="1561041" y="240476"/>
                    <a:pt x="1562686" y="240829"/>
                  </a:cubicBezTo>
                  <a:lnTo>
                    <a:pt x="1639867" y="257393"/>
                  </a:lnTo>
                  <a:cubicBezTo>
                    <a:pt x="1643157" y="258098"/>
                    <a:pt x="1645800" y="259919"/>
                    <a:pt x="1647797" y="262855"/>
                  </a:cubicBezTo>
                  <a:cubicBezTo>
                    <a:pt x="1649794" y="265792"/>
                    <a:pt x="1650323" y="269023"/>
                    <a:pt x="1649383" y="272547"/>
                  </a:cubicBezTo>
                  <a:cubicBezTo>
                    <a:pt x="1648913" y="275601"/>
                    <a:pt x="1647503" y="278068"/>
                    <a:pt x="1645153" y="279948"/>
                  </a:cubicBezTo>
                  <a:cubicBezTo>
                    <a:pt x="1642804" y="281828"/>
                    <a:pt x="1640102" y="282767"/>
                    <a:pt x="1637048" y="282767"/>
                  </a:cubicBezTo>
                  <a:cubicBezTo>
                    <a:pt x="1636578" y="282767"/>
                    <a:pt x="1636108" y="282709"/>
                    <a:pt x="1635638" y="282591"/>
                  </a:cubicBezTo>
                  <a:cubicBezTo>
                    <a:pt x="1635168" y="282474"/>
                    <a:pt x="1634698" y="282415"/>
                    <a:pt x="1634228" y="282415"/>
                  </a:cubicBezTo>
                  <a:lnTo>
                    <a:pt x="1557400" y="265851"/>
                  </a:lnTo>
                  <a:cubicBezTo>
                    <a:pt x="1553875" y="265146"/>
                    <a:pt x="1551173" y="263267"/>
                    <a:pt x="1549294" y="260212"/>
                  </a:cubicBezTo>
                  <a:cubicBezTo>
                    <a:pt x="1547414" y="257158"/>
                    <a:pt x="1546827" y="253986"/>
                    <a:pt x="1547532" y="250697"/>
                  </a:cubicBezTo>
                  <a:cubicBezTo>
                    <a:pt x="1548237" y="247173"/>
                    <a:pt x="1550116" y="244471"/>
                    <a:pt x="1553171" y="242591"/>
                  </a:cubicBezTo>
                  <a:cubicBezTo>
                    <a:pt x="1554698" y="241651"/>
                    <a:pt x="1556254" y="241034"/>
                    <a:pt x="1557840" y="240741"/>
                  </a:cubicBezTo>
                  <a:close/>
                  <a:moveTo>
                    <a:pt x="1079854" y="236600"/>
                  </a:moveTo>
                  <a:cubicBezTo>
                    <a:pt x="1080794" y="236600"/>
                    <a:pt x="1081851" y="236600"/>
                    <a:pt x="1083026" y="236600"/>
                  </a:cubicBezTo>
                  <a:cubicBezTo>
                    <a:pt x="1088195" y="236600"/>
                    <a:pt x="1092424" y="238009"/>
                    <a:pt x="1095713" y="240829"/>
                  </a:cubicBezTo>
                  <a:lnTo>
                    <a:pt x="1095361" y="240829"/>
                  </a:lnTo>
                  <a:cubicBezTo>
                    <a:pt x="1097006" y="241534"/>
                    <a:pt x="1098063" y="242473"/>
                    <a:pt x="1098533" y="243648"/>
                  </a:cubicBezTo>
                  <a:cubicBezTo>
                    <a:pt x="1100413" y="245998"/>
                    <a:pt x="1102057" y="248993"/>
                    <a:pt x="1103467" y="252635"/>
                  </a:cubicBezTo>
                  <a:cubicBezTo>
                    <a:pt x="1104877" y="256277"/>
                    <a:pt x="1105581" y="260330"/>
                    <a:pt x="1105581" y="264794"/>
                  </a:cubicBezTo>
                  <a:cubicBezTo>
                    <a:pt x="1105581" y="270198"/>
                    <a:pt x="1104230" y="275778"/>
                    <a:pt x="1101529" y="281534"/>
                  </a:cubicBezTo>
                  <a:cubicBezTo>
                    <a:pt x="1098827" y="287290"/>
                    <a:pt x="1093951" y="293223"/>
                    <a:pt x="1086903" y="299331"/>
                  </a:cubicBezTo>
                  <a:cubicBezTo>
                    <a:pt x="1085493" y="300271"/>
                    <a:pt x="1083966" y="300741"/>
                    <a:pt x="1082321" y="300741"/>
                  </a:cubicBezTo>
                  <a:cubicBezTo>
                    <a:pt x="1079502" y="300741"/>
                    <a:pt x="1077622" y="299919"/>
                    <a:pt x="1076683" y="298274"/>
                  </a:cubicBezTo>
                  <a:cubicBezTo>
                    <a:pt x="1075508" y="296394"/>
                    <a:pt x="1074920" y="294456"/>
                    <a:pt x="1074920" y="292459"/>
                  </a:cubicBezTo>
                  <a:cubicBezTo>
                    <a:pt x="1074920" y="290462"/>
                    <a:pt x="1075743" y="288759"/>
                    <a:pt x="1077387" y="287349"/>
                  </a:cubicBezTo>
                  <a:cubicBezTo>
                    <a:pt x="1083026" y="282885"/>
                    <a:pt x="1086668" y="278773"/>
                    <a:pt x="1088313" y="275014"/>
                  </a:cubicBezTo>
                  <a:cubicBezTo>
                    <a:pt x="1086433" y="275719"/>
                    <a:pt x="1084553" y="276071"/>
                    <a:pt x="1082674" y="276071"/>
                  </a:cubicBezTo>
                  <a:cubicBezTo>
                    <a:pt x="1078679" y="276071"/>
                    <a:pt x="1074920" y="274720"/>
                    <a:pt x="1071396" y="272018"/>
                  </a:cubicBezTo>
                  <a:cubicBezTo>
                    <a:pt x="1067872" y="269317"/>
                    <a:pt x="1065405" y="265968"/>
                    <a:pt x="1063995" y="261974"/>
                  </a:cubicBezTo>
                  <a:cubicBezTo>
                    <a:pt x="1062115" y="257275"/>
                    <a:pt x="1062585" y="252459"/>
                    <a:pt x="1065405" y="247525"/>
                  </a:cubicBezTo>
                  <a:cubicBezTo>
                    <a:pt x="1067519" y="242356"/>
                    <a:pt x="1071396" y="238949"/>
                    <a:pt x="1077035" y="237305"/>
                  </a:cubicBezTo>
                  <a:cubicBezTo>
                    <a:pt x="1077975" y="236835"/>
                    <a:pt x="1078915" y="236600"/>
                    <a:pt x="1079854" y="236600"/>
                  </a:cubicBezTo>
                  <a:close/>
                  <a:moveTo>
                    <a:pt x="738354" y="232018"/>
                  </a:moveTo>
                  <a:cubicBezTo>
                    <a:pt x="733421" y="232018"/>
                    <a:pt x="729191" y="233780"/>
                    <a:pt x="725667" y="237305"/>
                  </a:cubicBezTo>
                  <a:cubicBezTo>
                    <a:pt x="722143" y="240829"/>
                    <a:pt x="720381" y="245058"/>
                    <a:pt x="720381" y="249992"/>
                  </a:cubicBezTo>
                  <a:cubicBezTo>
                    <a:pt x="720381" y="254926"/>
                    <a:pt x="722143" y="259155"/>
                    <a:pt x="725667" y="262679"/>
                  </a:cubicBezTo>
                  <a:cubicBezTo>
                    <a:pt x="729191" y="266203"/>
                    <a:pt x="733421" y="267966"/>
                    <a:pt x="738354" y="267966"/>
                  </a:cubicBezTo>
                  <a:cubicBezTo>
                    <a:pt x="743288" y="267966"/>
                    <a:pt x="747517" y="266262"/>
                    <a:pt x="751042" y="262855"/>
                  </a:cubicBezTo>
                  <a:cubicBezTo>
                    <a:pt x="754566" y="259449"/>
                    <a:pt x="756328" y="255161"/>
                    <a:pt x="756328" y="249992"/>
                  </a:cubicBezTo>
                  <a:cubicBezTo>
                    <a:pt x="756328" y="245058"/>
                    <a:pt x="754566" y="240829"/>
                    <a:pt x="751042" y="237305"/>
                  </a:cubicBezTo>
                  <a:cubicBezTo>
                    <a:pt x="747517" y="233780"/>
                    <a:pt x="743288" y="232018"/>
                    <a:pt x="738354" y="232018"/>
                  </a:cubicBezTo>
                  <a:close/>
                  <a:moveTo>
                    <a:pt x="738354" y="206644"/>
                  </a:moveTo>
                  <a:cubicBezTo>
                    <a:pt x="744228" y="206644"/>
                    <a:pt x="749808" y="207760"/>
                    <a:pt x="755095" y="209992"/>
                  </a:cubicBezTo>
                  <a:cubicBezTo>
                    <a:pt x="760381" y="212224"/>
                    <a:pt x="765021" y="215337"/>
                    <a:pt x="769015" y="219331"/>
                  </a:cubicBezTo>
                  <a:cubicBezTo>
                    <a:pt x="773009" y="223325"/>
                    <a:pt x="776123" y="227965"/>
                    <a:pt x="778355" y="233252"/>
                  </a:cubicBezTo>
                  <a:cubicBezTo>
                    <a:pt x="780587" y="238538"/>
                    <a:pt x="781703" y="244118"/>
                    <a:pt x="781703" y="249992"/>
                  </a:cubicBezTo>
                  <a:cubicBezTo>
                    <a:pt x="781703" y="256101"/>
                    <a:pt x="780587" y="261798"/>
                    <a:pt x="778355" y="267085"/>
                  </a:cubicBezTo>
                  <a:cubicBezTo>
                    <a:pt x="776123" y="272371"/>
                    <a:pt x="773009" y="277011"/>
                    <a:pt x="769015" y="281005"/>
                  </a:cubicBezTo>
                  <a:cubicBezTo>
                    <a:pt x="765021" y="284999"/>
                    <a:pt x="760381" y="288113"/>
                    <a:pt x="755095" y="290345"/>
                  </a:cubicBezTo>
                  <a:cubicBezTo>
                    <a:pt x="749808" y="292577"/>
                    <a:pt x="744228" y="293693"/>
                    <a:pt x="738354" y="293693"/>
                  </a:cubicBezTo>
                  <a:cubicBezTo>
                    <a:pt x="732246" y="293693"/>
                    <a:pt x="726548" y="292577"/>
                    <a:pt x="721262" y="290345"/>
                  </a:cubicBezTo>
                  <a:cubicBezTo>
                    <a:pt x="715975" y="288113"/>
                    <a:pt x="711335" y="284999"/>
                    <a:pt x="707341" y="281005"/>
                  </a:cubicBezTo>
                  <a:cubicBezTo>
                    <a:pt x="703347" y="277011"/>
                    <a:pt x="700234" y="272371"/>
                    <a:pt x="698002" y="267085"/>
                  </a:cubicBezTo>
                  <a:cubicBezTo>
                    <a:pt x="695770" y="261798"/>
                    <a:pt x="694654" y="256101"/>
                    <a:pt x="694654" y="249992"/>
                  </a:cubicBezTo>
                  <a:cubicBezTo>
                    <a:pt x="694654" y="244118"/>
                    <a:pt x="695770" y="238538"/>
                    <a:pt x="698002" y="233252"/>
                  </a:cubicBezTo>
                  <a:cubicBezTo>
                    <a:pt x="700234" y="227965"/>
                    <a:pt x="703347" y="223325"/>
                    <a:pt x="707341" y="219331"/>
                  </a:cubicBezTo>
                  <a:cubicBezTo>
                    <a:pt x="711335" y="215337"/>
                    <a:pt x="715975" y="212224"/>
                    <a:pt x="721262" y="209992"/>
                  </a:cubicBezTo>
                  <a:cubicBezTo>
                    <a:pt x="726548" y="207760"/>
                    <a:pt x="732246" y="206644"/>
                    <a:pt x="738354" y="206644"/>
                  </a:cubicBezTo>
                  <a:close/>
                  <a:moveTo>
                    <a:pt x="509983" y="202415"/>
                  </a:moveTo>
                  <a:cubicBezTo>
                    <a:pt x="513507" y="201945"/>
                    <a:pt x="516562" y="202884"/>
                    <a:pt x="519146" y="205234"/>
                  </a:cubicBezTo>
                  <a:lnTo>
                    <a:pt x="593860" y="262327"/>
                  </a:lnTo>
                  <a:cubicBezTo>
                    <a:pt x="596445" y="264676"/>
                    <a:pt x="597972" y="267554"/>
                    <a:pt x="598442" y="270961"/>
                  </a:cubicBezTo>
                  <a:cubicBezTo>
                    <a:pt x="598912" y="274368"/>
                    <a:pt x="598089" y="277481"/>
                    <a:pt x="595975" y="280300"/>
                  </a:cubicBezTo>
                  <a:cubicBezTo>
                    <a:pt x="593390" y="283825"/>
                    <a:pt x="589984" y="285587"/>
                    <a:pt x="585754" y="285587"/>
                  </a:cubicBezTo>
                  <a:cubicBezTo>
                    <a:pt x="583170" y="285587"/>
                    <a:pt x="580585" y="284647"/>
                    <a:pt x="578001" y="282767"/>
                  </a:cubicBezTo>
                  <a:lnTo>
                    <a:pt x="503639" y="225322"/>
                  </a:lnTo>
                  <a:cubicBezTo>
                    <a:pt x="500820" y="223208"/>
                    <a:pt x="499175" y="220388"/>
                    <a:pt x="498705" y="216864"/>
                  </a:cubicBezTo>
                  <a:cubicBezTo>
                    <a:pt x="498236" y="213340"/>
                    <a:pt x="499058" y="210168"/>
                    <a:pt x="501172" y="207348"/>
                  </a:cubicBezTo>
                  <a:cubicBezTo>
                    <a:pt x="503522" y="204529"/>
                    <a:pt x="506459" y="202884"/>
                    <a:pt x="509983" y="202415"/>
                  </a:cubicBezTo>
                  <a:close/>
                  <a:moveTo>
                    <a:pt x="1940133" y="199595"/>
                  </a:moveTo>
                  <a:lnTo>
                    <a:pt x="1993702" y="199595"/>
                  </a:lnTo>
                  <a:cubicBezTo>
                    <a:pt x="1997226" y="199595"/>
                    <a:pt x="2000221" y="200829"/>
                    <a:pt x="2002689" y="203296"/>
                  </a:cubicBezTo>
                  <a:cubicBezTo>
                    <a:pt x="2005155" y="205763"/>
                    <a:pt x="2006389" y="208758"/>
                    <a:pt x="2006389" y="212282"/>
                  </a:cubicBezTo>
                  <a:cubicBezTo>
                    <a:pt x="2006389" y="215807"/>
                    <a:pt x="2005097" y="218861"/>
                    <a:pt x="2002513" y="221445"/>
                  </a:cubicBezTo>
                  <a:cubicBezTo>
                    <a:pt x="1999928" y="224030"/>
                    <a:pt x="1996873" y="225322"/>
                    <a:pt x="1993349" y="225322"/>
                  </a:cubicBezTo>
                  <a:lnTo>
                    <a:pt x="1940133" y="224970"/>
                  </a:lnTo>
                  <a:cubicBezTo>
                    <a:pt x="1936609" y="224970"/>
                    <a:pt x="1933613" y="223736"/>
                    <a:pt x="1931146" y="221269"/>
                  </a:cubicBezTo>
                  <a:cubicBezTo>
                    <a:pt x="1928679" y="218802"/>
                    <a:pt x="1927446" y="215807"/>
                    <a:pt x="1927446" y="212282"/>
                  </a:cubicBezTo>
                  <a:cubicBezTo>
                    <a:pt x="1927446" y="208758"/>
                    <a:pt x="1928679" y="205763"/>
                    <a:pt x="1931146" y="203296"/>
                  </a:cubicBezTo>
                  <a:cubicBezTo>
                    <a:pt x="1933613" y="200829"/>
                    <a:pt x="1936609" y="199595"/>
                    <a:pt x="1940133" y="199595"/>
                  </a:cubicBezTo>
                  <a:close/>
                  <a:moveTo>
                    <a:pt x="908620" y="178097"/>
                  </a:moveTo>
                  <a:cubicBezTo>
                    <a:pt x="910235" y="177980"/>
                    <a:pt x="911865" y="178215"/>
                    <a:pt x="913510" y="178802"/>
                  </a:cubicBezTo>
                  <a:cubicBezTo>
                    <a:pt x="916799" y="179977"/>
                    <a:pt x="919266" y="182150"/>
                    <a:pt x="920911" y="185322"/>
                  </a:cubicBezTo>
                  <a:cubicBezTo>
                    <a:pt x="922555" y="188494"/>
                    <a:pt x="922790" y="191724"/>
                    <a:pt x="921615" y="195014"/>
                  </a:cubicBezTo>
                  <a:lnTo>
                    <a:pt x="908223" y="233780"/>
                  </a:lnTo>
                  <a:cubicBezTo>
                    <a:pt x="912687" y="231901"/>
                    <a:pt x="916799" y="232136"/>
                    <a:pt x="920558" y="234485"/>
                  </a:cubicBezTo>
                  <a:lnTo>
                    <a:pt x="950514" y="253164"/>
                  </a:lnTo>
                  <a:cubicBezTo>
                    <a:pt x="953569" y="255043"/>
                    <a:pt x="955507" y="257745"/>
                    <a:pt x="956329" y="261269"/>
                  </a:cubicBezTo>
                  <a:cubicBezTo>
                    <a:pt x="957152" y="264794"/>
                    <a:pt x="956623" y="268083"/>
                    <a:pt x="954743" y="271137"/>
                  </a:cubicBezTo>
                  <a:cubicBezTo>
                    <a:pt x="951924" y="275132"/>
                    <a:pt x="948282" y="277129"/>
                    <a:pt x="943818" y="277129"/>
                  </a:cubicBezTo>
                  <a:cubicBezTo>
                    <a:pt x="941234" y="277129"/>
                    <a:pt x="938884" y="276424"/>
                    <a:pt x="936770" y="275014"/>
                  </a:cubicBezTo>
                  <a:lnTo>
                    <a:pt x="906814" y="255983"/>
                  </a:lnTo>
                  <a:cubicBezTo>
                    <a:pt x="905639" y="255278"/>
                    <a:pt x="904758" y="254515"/>
                    <a:pt x="904170" y="253692"/>
                  </a:cubicBezTo>
                  <a:cubicBezTo>
                    <a:pt x="903583" y="252870"/>
                    <a:pt x="903054" y="251989"/>
                    <a:pt x="902585" y="251049"/>
                  </a:cubicBezTo>
                  <a:lnTo>
                    <a:pt x="892717" y="279243"/>
                  </a:lnTo>
                  <a:cubicBezTo>
                    <a:pt x="891777" y="281828"/>
                    <a:pt x="890191" y="283942"/>
                    <a:pt x="887959" y="285587"/>
                  </a:cubicBezTo>
                  <a:cubicBezTo>
                    <a:pt x="885727" y="287231"/>
                    <a:pt x="883319" y="288054"/>
                    <a:pt x="880734" y="288054"/>
                  </a:cubicBezTo>
                  <a:cubicBezTo>
                    <a:pt x="879794" y="288054"/>
                    <a:pt x="878385" y="287819"/>
                    <a:pt x="876505" y="287349"/>
                  </a:cubicBezTo>
                  <a:cubicBezTo>
                    <a:pt x="873216" y="286174"/>
                    <a:pt x="870749" y="284001"/>
                    <a:pt x="869104" y="280829"/>
                  </a:cubicBezTo>
                  <a:cubicBezTo>
                    <a:pt x="867459" y="277657"/>
                    <a:pt x="867225" y="274427"/>
                    <a:pt x="868399" y="271137"/>
                  </a:cubicBezTo>
                  <a:lnTo>
                    <a:pt x="897298" y="186908"/>
                  </a:lnTo>
                  <a:cubicBezTo>
                    <a:pt x="898473" y="183619"/>
                    <a:pt x="900646" y="181152"/>
                    <a:pt x="903818" y="179507"/>
                  </a:cubicBezTo>
                  <a:cubicBezTo>
                    <a:pt x="905404" y="178685"/>
                    <a:pt x="907005" y="178215"/>
                    <a:pt x="908620" y="178097"/>
                  </a:cubicBezTo>
                  <a:close/>
                  <a:moveTo>
                    <a:pt x="117029" y="174925"/>
                  </a:moveTo>
                  <a:cubicBezTo>
                    <a:pt x="109041" y="174925"/>
                    <a:pt x="102286" y="177216"/>
                    <a:pt x="96765" y="181798"/>
                  </a:cubicBezTo>
                  <a:cubicBezTo>
                    <a:pt x="91244" y="186379"/>
                    <a:pt x="88483" y="191959"/>
                    <a:pt x="88483" y="198538"/>
                  </a:cubicBezTo>
                  <a:cubicBezTo>
                    <a:pt x="88483" y="205116"/>
                    <a:pt x="91244" y="210696"/>
                    <a:pt x="96765" y="215278"/>
                  </a:cubicBezTo>
                  <a:cubicBezTo>
                    <a:pt x="102286" y="219860"/>
                    <a:pt x="109041" y="222150"/>
                    <a:pt x="117029" y="222150"/>
                  </a:cubicBezTo>
                  <a:cubicBezTo>
                    <a:pt x="125018" y="222150"/>
                    <a:pt x="131773" y="219860"/>
                    <a:pt x="137294" y="215278"/>
                  </a:cubicBezTo>
                  <a:cubicBezTo>
                    <a:pt x="142815" y="210696"/>
                    <a:pt x="145576" y="205116"/>
                    <a:pt x="145576" y="198538"/>
                  </a:cubicBezTo>
                  <a:cubicBezTo>
                    <a:pt x="145576" y="191959"/>
                    <a:pt x="142815" y="186379"/>
                    <a:pt x="137294" y="181798"/>
                  </a:cubicBezTo>
                  <a:cubicBezTo>
                    <a:pt x="131773" y="177216"/>
                    <a:pt x="125018" y="174925"/>
                    <a:pt x="117029" y="174925"/>
                  </a:cubicBezTo>
                  <a:close/>
                  <a:moveTo>
                    <a:pt x="2527635" y="171401"/>
                  </a:moveTo>
                  <a:lnTo>
                    <a:pt x="2562173" y="172811"/>
                  </a:lnTo>
                  <a:cubicBezTo>
                    <a:pt x="2565697" y="173046"/>
                    <a:pt x="2568693" y="174455"/>
                    <a:pt x="2571160" y="177040"/>
                  </a:cubicBezTo>
                  <a:cubicBezTo>
                    <a:pt x="2573627" y="179624"/>
                    <a:pt x="2574743" y="182679"/>
                    <a:pt x="2574508" y="186203"/>
                  </a:cubicBezTo>
                  <a:cubicBezTo>
                    <a:pt x="2574273" y="189727"/>
                    <a:pt x="2572922" y="192664"/>
                    <a:pt x="2570455" y="195014"/>
                  </a:cubicBezTo>
                  <a:cubicBezTo>
                    <a:pt x="2567988" y="197363"/>
                    <a:pt x="2564992" y="198538"/>
                    <a:pt x="2561468" y="198538"/>
                  </a:cubicBezTo>
                  <a:lnTo>
                    <a:pt x="2561116" y="198538"/>
                  </a:lnTo>
                  <a:lnTo>
                    <a:pt x="2526226" y="196776"/>
                  </a:lnTo>
                  <a:cubicBezTo>
                    <a:pt x="2522701" y="196541"/>
                    <a:pt x="2519765" y="195131"/>
                    <a:pt x="2517415" y="192547"/>
                  </a:cubicBezTo>
                  <a:cubicBezTo>
                    <a:pt x="2515065" y="189962"/>
                    <a:pt x="2514008" y="186908"/>
                    <a:pt x="2514243" y="183384"/>
                  </a:cubicBezTo>
                  <a:cubicBezTo>
                    <a:pt x="2514478" y="179859"/>
                    <a:pt x="2515888" y="176864"/>
                    <a:pt x="2518472" y="174397"/>
                  </a:cubicBezTo>
                  <a:cubicBezTo>
                    <a:pt x="2521057" y="171930"/>
                    <a:pt x="2524111" y="170931"/>
                    <a:pt x="2527635" y="171401"/>
                  </a:cubicBezTo>
                  <a:close/>
                  <a:moveTo>
                    <a:pt x="2674949" y="161533"/>
                  </a:moveTo>
                  <a:cubicBezTo>
                    <a:pt x="2676593" y="161651"/>
                    <a:pt x="2678238" y="162121"/>
                    <a:pt x="2679883" y="162943"/>
                  </a:cubicBezTo>
                  <a:lnTo>
                    <a:pt x="2703848" y="174221"/>
                  </a:lnTo>
                  <a:cubicBezTo>
                    <a:pt x="2707137" y="175865"/>
                    <a:pt x="2709369" y="178332"/>
                    <a:pt x="2710544" y="181621"/>
                  </a:cubicBezTo>
                  <a:cubicBezTo>
                    <a:pt x="2711719" y="184911"/>
                    <a:pt x="2711483" y="188200"/>
                    <a:pt x="2709839" y="191489"/>
                  </a:cubicBezTo>
                  <a:cubicBezTo>
                    <a:pt x="2708664" y="193839"/>
                    <a:pt x="2707078" y="195601"/>
                    <a:pt x="2705081" y="196776"/>
                  </a:cubicBezTo>
                  <a:cubicBezTo>
                    <a:pt x="2703084" y="197950"/>
                    <a:pt x="2700793" y="198538"/>
                    <a:pt x="2698209" y="198538"/>
                  </a:cubicBezTo>
                  <a:cubicBezTo>
                    <a:pt x="2696329" y="198538"/>
                    <a:pt x="2694567" y="198185"/>
                    <a:pt x="2692923" y="197481"/>
                  </a:cubicBezTo>
                  <a:lnTo>
                    <a:pt x="2668958" y="186203"/>
                  </a:lnTo>
                  <a:cubicBezTo>
                    <a:pt x="2665668" y="184558"/>
                    <a:pt x="2663436" y="182091"/>
                    <a:pt x="2662261" y="178802"/>
                  </a:cubicBezTo>
                  <a:cubicBezTo>
                    <a:pt x="2661087" y="175513"/>
                    <a:pt x="2661205" y="172223"/>
                    <a:pt x="2662614" y="168934"/>
                  </a:cubicBezTo>
                  <a:cubicBezTo>
                    <a:pt x="2664259" y="165645"/>
                    <a:pt x="2666725" y="163413"/>
                    <a:pt x="2670015" y="162238"/>
                  </a:cubicBezTo>
                  <a:cubicBezTo>
                    <a:pt x="2671659" y="161651"/>
                    <a:pt x="2673304" y="161416"/>
                    <a:pt x="2674949" y="161533"/>
                  </a:cubicBezTo>
                  <a:close/>
                  <a:moveTo>
                    <a:pt x="842672" y="156599"/>
                  </a:moveTo>
                  <a:cubicBezTo>
                    <a:pt x="846197" y="156129"/>
                    <a:pt x="849310" y="157128"/>
                    <a:pt x="852011" y="159595"/>
                  </a:cubicBezTo>
                  <a:cubicBezTo>
                    <a:pt x="854713" y="162062"/>
                    <a:pt x="856182" y="165057"/>
                    <a:pt x="856417" y="168582"/>
                  </a:cubicBezTo>
                  <a:cubicBezTo>
                    <a:pt x="856652" y="172106"/>
                    <a:pt x="855594" y="175160"/>
                    <a:pt x="853245" y="177745"/>
                  </a:cubicBezTo>
                  <a:cubicBezTo>
                    <a:pt x="850895" y="180329"/>
                    <a:pt x="847959" y="181739"/>
                    <a:pt x="844434" y="181974"/>
                  </a:cubicBezTo>
                  <a:lnTo>
                    <a:pt x="826813" y="183384"/>
                  </a:lnTo>
                  <a:cubicBezTo>
                    <a:pt x="829163" y="193486"/>
                    <a:pt x="831395" y="203883"/>
                    <a:pt x="833509" y="214573"/>
                  </a:cubicBezTo>
                  <a:cubicBezTo>
                    <a:pt x="835624" y="225263"/>
                    <a:pt x="836857" y="235601"/>
                    <a:pt x="837210" y="245587"/>
                  </a:cubicBezTo>
                  <a:cubicBezTo>
                    <a:pt x="837562" y="255572"/>
                    <a:pt x="836740" y="265029"/>
                    <a:pt x="834743" y="273957"/>
                  </a:cubicBezTo>
                  <a:cubicBezTo>
                    <a:pt x="832746" y="282885"/>
                    <a:pt x="828928" y="290521"/>
                    <a:pt x="823289" y="296864"/>
                  </a:cubicBezTo>
                  <a:cubicBezTo>
                    <a:pt x="813656" y="307672"/>
                    <a:pt x="799794" y="313076"/>
                    <a:pt x="781703" y="313076"/>
                  </a:cubicBezTo>
                  <a:cubicBezTo>
                    <a:pt x="779823" y="313076"/>
                    <a:pt x="778002" y="313017"/>
                    <a:pt x="776240" y="312900"/>
                  </a:cubicBezTo>
                  <a:cubicBezTo>
                    <a:pt x="774478" y="312782"/>
                    <a:pt x="772657" y="312606"/>
                    <a:pt x="770777" y="312371"/>
                  </a:cubicBezTo>
                  <a:cubicBezTo>
                    <a:pt x="767253" y="311901"/>
                    <a:pt x="764375" y="310315"/>
                    <a:pt x="762143" y="307613"/>
                  </a:cubicBezTo>
                  <a:cubicBezTo>
                    <a:pt x="759911" y="304911"/>
                    <a:pt x="759030" y="301798"/>
                    <a:pt x="759500" y="298274"/>
                  </a:cubicBezTo>
                  <a:cubicBezTo>
                    <a:pt x="759970" y="294750"/>
                    <a:pt x="761497" y="291872"/>
                    <a:pt x="764081" y="289640"/>
                  </a:cubicBezTo>
                  <a:cubicBezTo>
                    <a:pt x="766666" y="287408"/>
                    <a:pt x="769838" y="286527"/>
                    <a:pt x="773597" y="286997"/>
                  </a:cubicBezTo>
                  <a:cubicBezTo>
                    <a:pt x="788164" y="288406"/>
                    <a:pt x="798267" y="285939"/>
                    <a:pt x="803905" y="279596"/>
                  </a:cubicBezTo>
                  <a:cubicBezTo>
                    <a:pt x="807665" y="275366"/>
                    <a:pt x="809955" y="269610"/>
                    <a:pt x="810778" y="262327"/>
                  </a:cubicBezTo>
                  <a:cubicBezTo>
                    <a:pt x="811600" y="255043"/>
                    <a:pt x="811600" y="246996"/>
                    <a:pt x="810778" y="238186"/>
                  </a:cubicBezTo>
                  <a:cubicBezTo>
                    <a:pt x="809955" y="229375"/>
                    <a:pt x="808604" y="220271"/>
                    <a:pt x="806725" y="210873"/>
                  </a:cubicBezTo>
                  <a:cubicBezTo>
                    <a:pt x="804845" y="201475"/>
                    <a:pt x="802966" y="192782"/>
                    <a:pt x="801086" y="184793"/>
                  </a:cubicBezTo>
                  <a:lnTo>
                    <a:pt x="709103" y="190784"/>
                  </a:lnTo>
                  <a:lnTo>
                    <a:pt x="708398" y="190784"/>
                  </a:lnTo>
                  <a:cubicBezTo>
                    <a:pt x="704874" y="190784"/>
                    <a:pt x="701878" y="189610"/>
                    <a:pt x="699411" y="187260"/>
                  </a:cubicBezTo>
                  <a:cubicBezTo>
                    <a:pt x="696945" y="184911"/>
                    <a:pt x="695594" y="182091"/>
                    <a:pt x="695359" y="178802"/>
                  </a:cubicBezTo>
                  <a:cubicBezTo>
                    <a:pt x="695124" y="175278"/>
                    <a:pt x="696181" y="172223"/>
                    <a:pt x="698530" y="169639"/>
                  </a:cubicBezTo>
                  <a:cubicBezTo>
                    <a:pt x="700880" y="167055"/>
                    <a:pt x="703817" y="165645"/>
                    <a:pt x="707341" y="165410"/>
                  </a:cubicBezTo>
                  <a:close/>
                  <a:moveTo>
                    <a:pt x="117029" y="149198"/>
                  </a:moveTo>
                  <a:cubicBezTo>
                    <a:pt x="124548" y="149198"/>
                    <a:pt x="131596" y="150491"/>
                    <a:pt x="138175" y="153075"/>
                  </a:cubicBezTo>
                  <a:cubicBezTo>
                    <a:pt x="144753" y="155659"/>
                    <a:pt x="150510" y="159184"/>
                    <a:pt x="155443" y="163648"/>
                  </a:cubicBezTo>
                  <a:cubicBezTo>
                    <a:pt x="160377" y="168112"/>
                    <a:pt x="164254" y="173339"/>
                    <a:pt x="167074" y="179331"/>
                  </a:cubicBezTo>
                  <a:cubicBezTo>
                    <a:pt x="169893" y="185322"/>
                    <a:pt x="171303" y="191724"/>
                    <a:pt x="171303" y="198538"/>
                  </a:cubicBezTo>
                  <a:cubicBezTo>
                    <a:pt x="171303" y="205351"/>
                    <a:pt x="169893" y="211754"/>
                    <a:pt x="167074" y="217745"/>
                  </a:cubicBezTo>
                  <a:cubicBezTo>
                    <a:pt x="164254" y="223736"/>
                    <a:pt x="160377" y="228964"/>
                    <a:pt x="155443" y="233428"/>
                  </a:cubicBezTo>
                  <a:cubicBezTo>
                    <a:pt x="150510" y="237892"/>
                    <a:pt x="144753" y="241416"/>
                    <a:pt x="138175" y="244001"/>
                  </a:cubicBezTo>
                  <a:cubicBezTo>
                    <a:pt x="131596" y="246585"/>
                    <a:pt x="124548" y="247877"/>
                    <a:pt x="117029" y="247877"/>
                  </a:cubicBezTo>
                  <a:cubicBezTo>
                    <a:pt x="109511" y="247877"/>
                    <a:pt x="102463" y="246585"/>
                    <a:pt x="95884" y="244001"/>
                  </a:cubicBezTo>
                  <a:cubicBezTo>
                    <a:pt x="89305" y="241416"/>
                    <a:pt x="83549" y="237892"/>
                    <a:pt x="78615" y="233428"/>
                  </a:cubicBezTo>
                  <a:cubicBezTo>
                    <a:pt x="73681" y="228964"/>
                    <a:pt x="69804" y="223736"/>
                    <a:pt x="66985" y="217745"/>
                  </a:cubicBezTo>
                  <a:cubicBezTo>
                    <a:pt x="64166" y="211754"/>
                    <a:pt x="62756" y="205351"/>
                    <a:pt x="62756" y="198538"/>
                  </a:cubicBezTo>
                  <a:cubicBezTo>
                    <a:pt x="62756" y="191724"/>
                    <a:pt x="64166" y="185322"/>
                    <a:pt x="66985" y="179331"/>
                  </a:cubicBezTo>
                  <a:cubicBezTo>
                    <a:pt x="69804" y="173339"/>
                    <a:pt x="73681" y="168112"/>
                    <a:pt x="78615" y="163648"/>
                  </a:cubicBezTo>
                  <a:cubicBezTo>
                    <a:pt x="83549" y="159184"/>
                    <a:pt x="89305" y="155659"/>
                    <a:pt x="95884" y="153075"/>
                  </a:cubicBezTo>
                  <a:cubicBezTo>
                    <a:pt x="102463" y="150491"/>
                    <a:pt x="109511" y="149198"/>
                    <a:pt x="117029" y="149198"/>
                  </a:cubicBezTo>
                  <a:close/>
                  <a:moveTo>
                    <a:pt x="2544551" y="144969"/>
                  </a:moveTo>
                  <a:cubicBezTo>
                    <a:pt x="2538443" y="144969"/>
                    <a:pt x="2532628" y="146027"/>
                    <a:pt x="2527107" y="148141"/>
                  </a:cubicBezTo>
                  <a:cubicBezTo>
                    <a:pt x="2521585" y="150256"/>
                    <a:pt x="2516827" y="153134"/>
                    <a:pt x="2512833" y="156775"/>
                  </a:cubicBezTo>
                  <a:cubicBezTo>
                    <a:pt x="2508839" y="160417"/>
                    <a:pt x="2505667" y="164646"/>
                    <a:pt x="2503318" y="169463"/>
                  </a:cubicBezTo>
                  <a:cubicBezTo>
                    <a:pt x="2500968" y="174279"/>
                    <a:pt x="2499793" y="179389"/>
                    <a:pt x="2499793" y="184793"/>
                  </a:cubicBezTo>
                  <a:cubicBezTo>
                    <a:pt x="2499793" y="190432"/>
                    <a:pt x="2500968" y="195660"/>
                    <a:pt x="2503318" y="200476"/>
                  </a:cubicBezTo>
                  <a:cubicBezTo>
                    <a:pt x="2505667" y="205293"/>
                    <a:pt x="2508839" y="209522"/>
                    <a:pt x="2512833" y="213163"/>
                  </a:cubicBezTo>
                  <a:cubicBezTo>
                    <a:pt x="2516827" y="216805"/>
                    <a:pt x="2521585" y="219683"/>
                    <a:pt x="2527107" y="221798"/>
                  </a:cubicBezTo>
                  <a:cubicBezTo>
                    <a:pt x="2532628" y="223912"/>
                    <a:pt x="2538443" y="224970"/>
                    <a:pt x="2544551" y="224970"/>
                  </a:cubicBezTo>
                  <a:cubicBezTo>
                    <a:pt x="2550660" y="224970"/>
                    <a:pt x="2556417" y="223912"/>
                    <a:pt x="2561821" y="221798"/>
                  </a:cubicBezTo>
                  <a:cubicBezTo>
                    <a:pt x="2567224" y="219683"/>
                    <a:pt x="2571982" y="216805"/>
                    <a:pt x="2576093" y="213163"/>
                  </a:cubicBezTo>
                  <a:cubicBezTo>
                    <a:pt x="2580205" y="209522"/>
                    <a:pt x="2583436" y="205293"/>
                    <a:pt x="2585785" y="200476"/>
                  </a:cubicBezTo>
                  <a:cubicBezTo>
                    <a:pt x="2588135" y="195660"/>
                    <a:pt x="2589310" y="190432"/>
                    <a:pt x="2589310" y="184793"/>
                  </a:cubicBezTo>
                  <a:cubicBezTo>
                    <a:pt x="2589310" y="179389"/>
                    <a:pt x="2588135" y="174279"/>
                    <a:pt x="2585785" y="169463"/>
                  </a:cubicBezTo>
                  <a:cubicBezTo>
                    <a:pt x="2583436" y="164646"/>
                    <a:pt x="2580205" y="160417"/>
                    <a:pt x="2576093" y="156775"/>
                  </a:cubicBezTo>
                  <a:cubicBezTo>
                    <a:pt x="2571982" y="153134"/>
                    <a:pt x="2567224" y="150256"/>
                    <a:pt x="2561821" y="148141"/>
                  </a:cubicBezTo>
                  <a:cubicBezTo>
                    <a:pt x="2556417" y="146027"/>
                    <a:pt x="2550660" y="144969"/>
                    <a:pt x="2544551" y="144969"/>
                  </a:cubicBezTo>
                  <a:close/>
                  <a:moveTo>
                    <a:pt x="2306479" y="136863"/>
                  </a:moveTo>
                  <a:cubicBezTo>
                    <a:pt x="2316935" y="137333"/>
                    <a:pt x="2326215" y="138861"/>
                    <a:pt x="2334321" y="141445"/>
                  </a:cubicBezTo>
                  <a:cubicBezTo>
                    <a:pt x="2342426" y="144029"/>
                    <a:pt x="2349181" y="147554"/>
                    <a:pt x="2354585" y="152018"/>
                  </a:cubicBezTo>
                  <a:cubicBezTo>
                    <a:pt x="2359989" y="156482"/>
                    <a:pt x="2363395" y="161768"/>
                    <a:pt x="2364805" y="167877"/>
                  </a:cubicBezTo>
                  <a:cubicBezTo>
                    <a:pt x="2365275" y="169756"/>
                    <a:pt x="2365510" y="172106"/>
                    <a:pt x="2365510" y="174925"/>
                  </a:cubicBezTo>
                  <a:cubicBezTo>
                    <a:pt x="2365510" y="177745"/>
                    <a:pt x="2364805" y="180858"/>
                    <a:pt x="2363395" y="184265"/>
                  </a:cubicBezTo>
                  <a:cubicBezTo>
                    <a:pt x="2361986" y="187671"/>
                    <a:pt x="2359578" y="191196"/>
                    <a:pt x="2356171" y="194837"/>
                  </a:cubicBezTo>
                  <a:cubicBezTo>
                    <a:pt x="2352764" y="198479"/>
                    <a:pt x="2347771" y="201945"/>
                    <a:pt x="2341193" y="205234"/>
                  </a:cubicBezTo>
                  <a:cubicBezTo>
                    <a:pt x="2342133" y="207348"/>
                    <a:pt x="2343014" y="209522"/>
                    <a:pt x="2343836" y="211754"/>
                  </a:cubicBezTo>
                  <a:cubicBezTo>
                    <a:pt x="2344658" y="213986"/>
                    <a:pt x="2345422" y="216394"/>
                    <a:pt x="2346127" y="218978"/>
                  </a:cubicBezTo>
                  <a:lnTo>
                    <a:pt x="2403925" y="216512"/>
                  </a:lnTo>
                  <a:cubicBezTo>
                    <a:pt x="2407214" y="216277"/>
                    <a:pt x="2410209" y="217334"/>
                    <a:pt x="2412911" y="219683"/>
                  </a:cubicBezTo>
                  <a:cubicBezTo>
                    <a:pt x="2415613" y="222033"/>
                    <a:pt x="2417082" y="224970"/>
                    <a:pt x="2417317" y="228494"/>
                  </a:cubicBezTo>
                  <a:cubicBezTo>
                    <a:pt x="2417552" y="232018"/>
                    <a:pt x="2416494" y="235073"/>
                    <a:pt x="2414145" y="237657"/>
                  </a:cubicBezTo>
                  <a:cubicBezTo>
                    <a:pt x="2411795" y="240241"/>
                    <a:pt x="2408741" y="241651"/>
                    <a:pt x="2404982" y="241886"/>
                  </a:cubicBezTo>
                  <a:lnTo>
                    <a:pt x="2351765" y="244353"/>
                  </a:lnTo>
                  <a:cubicBezTo>
                    <a:pt x="2353410" y="254221"/>
                    <a:pt x="2353821" y="263736"/>
                    <a:pt x="2352999" y="272900"/>
                  </a:cubicBezTo>
                  <a:cubicBezTo>
                    <a:pt x="2352177" y="282063"/>
                    <a:pt x="2349533" y="289698"/>
                    <a:pt x="2345069" y="295807"/>
                  </a:cubicBezTo>
                  <a:cubicBezTo>
                    <a:pt x="2338961" y="304500"/>
                    <a:pt x="2330503" y="308847"/>
                    <a:pt x="2319695" y="308847"/>
                  </a:cubicBezTo>
                  <a:cubicBezTo>
                    <a:pt x="2318520" y="308847"/>
                    <a:pt x="2317404" y="308788"/>
                    <a:pt x="2316347" y="308671"/>
                  </a:cubicBezTo>
                  <a:cubicBezTo>
                    <a:pt x="2315289" y="308553"/>
                    <a:pt x="2314173" y="308377"/>
                    <a:pt x="2312999" y="308142"/>
                  </a:cubicBezTo>
                  <a:cubicBezTo>
                    <a:pt x="2309709" y="307672"/>
                    <a:pt x="2307007" y="305969"/>
                    <a:pt x="2304893" y="303032"/>
                  </a:cubicBezTo>
                  <a:cubicBezTo>
                    <a:pt x="2302779" y="300095"/>
                    <a:pt x="2301956" y="296864"/>
                    <a:pt x="2302426" y="293340"/>
                  </a:cubicBezTo>
                  <a:cubicBezTo>
                    <a:pt x="2303131" y="290051"/>
                    <a:pt x="2304893" y="287349"/>
                    <a:pt x="2307712" y="285234"/>
                  </a:cubicBezTo>
                  <a:cubicBezTo>
                    <a:pt x="2310532" y="283120"/>
                    <a:pt x="2313703" y="282298"/>
                    <a:pt x="2317228" y="282767"/>
                  </a:cubicBezTo>
                  <a:cubicBezTo>
                    <a:pt x="2319813" y="283237"/>
                    <a:pt x="2321516" y="283179"/>
                    <a:pt x="2322338" y="282591"/>
                  </a:cubicBezTo>
                  <a:cubicBezTo>
                    <a:pt x="2323161" y="282004"/>
                    <a:pt x="2323807" y="281475"/>
                    <a:pt x="2324277" y="281005"/>
                  </a:cubicBezTo>
                  <a:cubicBezTo>
                    <a:pt x="2326391" y="277951"/>
                    <a:pt x="2327566" y="273193"/>
                    <a:pt x="2327801" y="266732"/>
                  </a:cubicBezTo>
                  <a:cubicBezTo>
                    <a:pt x="2328036" y="260271"/>
                    <a:pt x="2327448" y="253164"/>
                    <a:pt x="2326039" y="245410"/>
                  </a:cubicBezTo>
                  <a:lnTo>
                    <a:pt x="2243923" y="249287"/>
                  </a:lnTo>
                  <a:lnTo>
                    <a:pt x="2243571" y="249287"/>
                  </a:lnTo>
                  <a:cubicBezTo>
                    <a:pt x="2240047" y="249287"/>
                    <a:pt x="2237051" y="248054"/>
                    <a:pt x="2234584" y="245587"/>
                  </a:cubicBezTo>
                  <a:cubicBezTo>
                    <a:pt x="2232117" y="243120"/>
                    <a:pt x="2230767" y="240241"/>
                    <a:pt x="2230531" y="236952"/>
                  </a:cubicBezTo>
                  <a:cubicBezTo>
                    <a:pt x="2230297" y="233428"/>
                    <a:pt x="2231413" y="230374"/>
                    <a:pt x="2233879" y="227789"/>
                  </a:cubicBezTo>
                  <a:cubicBezTo>
                    <a:pt x="2236347" y="225205"/>
                    <a:pt x="2239342" y="223795"/>
                    <a:pt x="2242866" y="223560"/>
                  </a:cubicBezTo>
                  <a:lnTo>
                    <a:pt x="2319343" y="220036"/>
                  </a:lnTo>
                  <a:cubicBezTo>
                    <a:pt x="2317463" y="214162"/>
                    <a:pt x="2315349" y="209111"/>
                    <a:pt x="2312999" y="204881"/>
                  </a:cubicBezTo>
                  <a:cubicBezTo>
                    <a:pt x="2311119" y="201357"/>
                    <a:pt x="2310884" y="197833"/>
                    <a:pt x="2312294" y="194309"/>
                  </a:cubicBezTo>
                  <a:cubicBezTo>
                    <a:pt x="2313939" y="190315"/>
                    <a:pt x="2316406" y="187848"/>
                    <a:pt x="2319695" y="186908"/>
                  </a:cubicBezTo>
                  <a:cubicBezTo>
                    <a:pt x="2327918" y="183853"/>
                    <a:pt x="2333322" y="181093"/>
                    <a:pt x="2335907" y="178626"/>
                  </a:cubicBezTo>
                  <a:cubicBezTo>
                    <a:pt x="2338491" y="176159"/>
                    <a:pt x="2339901" y="174573"/>
                    <a:pt x="2340135" y="173868"/>
                  </a:cubicBezTo>
                  <a:cubicBezTo>
                    <a:pt x="2339901" y="172928"/>
                    <a:pt x="2338373" y="171577"/>
                    <a:pt x="2335554" y="169815"/>
                  </a:cubicBezTo>
                  <a:cubicBezTo>
                    <a:pt x="2332735" y="168053"/>
                    <a:pt x="2328682" y="166467"/>
                    <a:pt x="2323395" y="165057"/>
                  </a:cubicBezTo>
                  <a:cubicBezTo>
                    <a:pt x="2318109" y="163648"/>
                    <a:pt x="2311589" y="162767"/>
                    <a:pt x="2303836" y="162414"/>
                  </a:cubicBezTo>
                  <a:cubicBezTo>
                    <a:pt x="2296083" y="162062"/>
                    <a:pt x="2287155" y="162708"/>
                    <a:pt x="2277051" y="164353"/>
                  </a:cubicBezTo>
                  <a:cubicBezTo>
                    <a:pt x="2273527" y="164823"/>
                    <a:pt x="2270355" y="164000"/>
                    <a:pt x="2267536" y="161886"/>
                  </a:cubicBezTo>
                  <a:cubicBezTo>
                    <a:pt x="2264717" y="159771"/>
                    <a:pt x="2263072" y="156952"/>
                    <a:pt x="2262602" y="153427"/>
                  </a:cubicBezTo>
                  <a:cubicBezTo>
                    <a:pt x="2261897" y="149903"/>
                    <a:pt x="2262602" y="146731"/>
                    <a:pt x="2264717" y="143912"/>
                  </a:cubicBezTo>
                  <a:cubicBezTo>
                    <a:pt x="2266831" y="141093"/>
                    <a:pt x="2269651" y="139448"/>
                    <a:pt x="2273175" y="138978"/>
                  </a:cubicBezTo>
                  <a:cubicBezTo>
                    <a:pt x="2284923" y="137098"/>
                    <a:pt x="2296024" y="136394"/>
                    <a:pt x="2306479" y="136863"/>
                  </a:cubicBezTo>
                  <a:close/>
                  <a:moveTo>
                    <a:pt x="1448148" y="136511"/>
                  </a:moveTo>
                  <a:cubicBezTo>
                    <a:pt x="1451672" y="136276"/>
                    <a:pt x="1454727" y="137333"/>
                    <a:pt x="1457311" y="139683"/>
                  </a:cubicBezTo>
                  <a:lnTo>
                    <a:pt x="1480571" y="159771"/>
                  </a:lnTo>
                  <a:cubicBezTo>
                    <a:pt x="1483155" y="162121"/>
                    <a:pt x="1484624" y="165057"/>
                    <a:pt x="1484976" y="168582"/>
                  </a:cubicBezTo>
                  <a:cubicBezTo>
                    <a:pt x="1485329" y="172106"/>
                    <a:pt x="1484330" y="175160"/>
                    <a:pt x="1481981" y="177745"/>
                  </a:cubicBezTo>
                  <a:cubicBezTo>
                    <a:pt x="1479161" y="180799"/>
                    <a:pt x="1475872" y="182326"/>
                    <a:pt x="1472113" y="182326"/>
                  </a:cubicBezTo>
                  <a:cubicBezTo>
                    <a:pt x="1468823" y="182326"/>
                    <a:pt x="1466004" y="181269"/>
                    <a:pt x="1463655" y="179154"/>
                  </a:cubicBezTo>
                  <a:lnTo>
                    <a:pt x="1440395" y="159066"/>
                  </a:lnTo>
                  <a:cubicBezTo>
                    <a:pt x="1437810" y="156717"/>
                    <a:pt x="1436342" y="153780"/>
                    <a:pt x="1435989" y="150256"/>
                  </a:cubicBezTo>
                  <a:cubicBezTo>
                    <a:pt x="1435637" y="146731"/>
                    <a:pt x="1436635" y="143677"/>
                    <a:pt x="1438985" y="141093"/>
                  </a:cubicBezTo>
                  <a:cubicBezTo>
                    <a:pt x="1441569" y="138273"/>
                    <a:pt x="1444624" y="136746"/>
                    <a:pt x="1448148" y="136511"/>
                  </a:cubicBezTo>
                  <a:close/>
                  <a:moveTo>
                    <a:pt x="1592290" y="125410"/>
                  </a:moveTo>
                  <a:cubicBezTo>
                    <a:pt x="1595814" y="124822"/>
                    <a:pt x="1599103" y="125586"/>
                    <a:pt x="1602157" y="127700"/>
                  </a:cubicBezTo>
                  <a:cubicBezTo>
                    <a:pt x="1604977" y="129580"/>
                    <a:pt x="1606680" y="132282"/>
                    <a:pt x="1607268" y="135806"/>
                  </a:cubicBezTo>
                  <a:cubicBezTo>
                    <a:pt x="1607855" y="139330"/>
                    <a:pt x="1607091" y="142502"/>
                    <a:pt x="1604977" y="145322"/>
                  </a:cubicBezTo>
                  <a:lnTo>
                    <a:pt x="1570792" y="193604"/>
                  </a:lnTo>
                  <a:lnTo>
                    <a:pt x="1629999" y="194661"/>
                  </a:lnTo>
                  <a:cubicBezTo>
                    <a:pt x="1633523" y="194661"/>
                    <a:pt x="1636519" y="195953"/>
                    <a:pt x="1638986" y="198538"/>
                  </a:cubicBezTo>
                  <a:cubicBezTo>
                    <a:pt x="1641453" y="201122"/>
                    <a:pt x="1642687" y="204177"/>
                    <a:pt x="1642687" y="207701"/>
                  </a:cubicBezTo>
                  <a:cubicBezTo>
                    <a:pt x="1642452" y="211225"/>
                    <a:pt x="1641101" y="214221"/>
                    <a:pt x="1638634" y="216688"/>
                  </a:cubicBezTo>
                  <a:cubicBezTo>
                    <a:pt x="1636167" y="219155"/>
                    <a:pt x="1633171" y="220388"/>
                    <a:pt x="1629647" y="220388"/>
                  </a:cubicBezTo>
                  <a:lnTo>
                    <a:pt x="1552466" y="218626"/>
                  </a:lnTo>
                  <a:lnTo>
                    <a:pt x="1500659" y="291578"/>
                  </a:lnTo>
                  <a:cubicBezTo>
                    <a:pt x="1498075" y="295102"/>
                    <a:pt x="1494551" y="296864"/>
                    <a:pt x="1490087" y="296864"/>
                  </a:cubicBezTo>
                  <a:cubicBezTo>
                    <a:pt x="1487502" y="296864"/>
                    <a:pt x="1485035" y="296042"/>
                    <a:pt x="1482685" y="294397"/>
                  </a:cubicBezTo>
                  <a:cubicBezTo>
                    <a:pt x="1479866" y="292518"/>
                    <a:pt x="1478163" y="289816"/>
                    <a:pt x="1477575" y="286292"/>
                  </a:cubicBezTo>
                  <a:cubicBezTo>
                    <a:pt x="1476988" y="282767"/>
                    <a:pt x="1477752" y="279596"/>
                    <a:pt x="1479866" y="276776"/>
                  </a:cubicBezTo>
                  <a:lnTo>
                    <a:pt x="1521452" y="218274"/>
                  </a:lnTo>
                  <a:lnTo>
                    <a:pt x="1459425" y="217216"/>
                  </a:lnTo>
                  <a:cubicBezTo>
                    <a:pt x="1455901" y="216981"/>
                    <a:pt x="1452906" y="215630"/>
                    <a:pt x="1450439" y="213163"/>
                  </a:cubicBezTo>
                  <a:cubicBezTo>
                    <a:pt x="1447972" y="210696"/>
                    <a:pt x="1446738" y="207583"/>
                    <a:pt x="1446738" y="203824"/>
                  </a:cubicBezTo>
                  <a:cubicBezTo>
                    <a:pt x="1446973" y="200300"/>
                    <a:pt x="1448324" y="197481"/>
                    <a:pt x="1450791" y="195366"/>
                  </a:cubicBezTo>
                  <a:cubicBezTo>
                    <a:pt x="1453258" y="193251"/>
                    <a:pt x="1456254" y="191959"/>
                    <a:pt x="1459778" y="191489"/>
                  </a:cubicBezTo>
                  <a:lnTo>
                    <a:pt x="1539426" y="192899"/>
                  </a:lnTo>
                  <a:lnTo>
                    <a:pt x="1584184" y="130520"/>
                  </a:lnTo>
                  <a:cubicBezTo>
                    <a:pt x="1586064" y="127700"/>
                    <a:pt x="1588765" y="125997"/>
                    <a:pt x="1592290" y="125410"/>
                  </a:cubicBezTo>
                  <a:close/>
                  <a:moveTo>
                    <a:pt x="1505241" y="119771"/>
                  </a:moveTo>
                  <a:cubicBezTo>
                    <a:pt x="1508765" y="119418"/>
                    <a:pt x="1511819" y="120534"/>
                    <a:pt x="1514404" y="123119"/>
                  </a:cubicBezTo>
                  <a:lnTo>
                    <a:pt x="1535197" y="141445"/>
                  </a:lnTo>
                  <a:cubicBezTo>
                    <a:pt x="1537781" y="143794"/>
                    <a:pt x="1539250" y="146731"/>
                    <a:pt x="1539602" y="150256"/>
                  </a:cubicBezTo>
                  <a:cubicBezTo>
                    <a:pt x="1539955" y="153780"/>
                    <a:pt x="1538956" y="156834"/>
                    <a:pt x="1536607" y="159419"/>
                  </a:cubicBezTo>
                  <a:cubicBezTo>
                    <a:pt x="1534022" y="162238"/>
                    <a:pt x="1530733" y="163648"/>
                    <a:pt x="1526739" y="163648"/>
                  </a:cubicBezTo>
                  <a:cubicBezTo>
                    <a:pt x="1525329" y="163648"/>
                    <a:pt x="1523861" y="163413"/>
                    <a:pt x="1522333" y="162943"/>
                  </a:cubicBezTo>
                  <a:cubicBezTo>
                    <a:pt x="1520806" y="162473"/>
                    <a:pt x="1519455" y="161651"/>
                    <a:pt x="1518280" y="160476"/>
                  </a:cubicBezTo>
                  <a:lnTo>
                    <a:pt x="1497487" y="142150"/>
                  </a:lnTo>
                  <a:cubicBezTo>
                    <a:pt x="1494903" y="139800"/>
                    <a:pt x="1493435" y="136863"/>
                    <a:pt x="1493082" y="133339"/>
                  </a:cubicBezTo>
                  <a:cubicBezTo>
                    <a:pt x="1492730" y="129815"/>
                    <a:pt x="1493846" y="126761"/>
                    <a:pt x="1496430" y="124176"/>
                  </a:cubicBezTo>
                  <a:cubicBezTo>
                    <a:pt x="1498780" y="121592"/>
                    <a:pt x="1501716" y="120123"/>
                    <a:pt x="1505241" y="119771"/>
                  </a:cubicBezTo>
                  <a:close/>
                  <a:moveTo>
                    <a:pt x="2544551" y="119242"/>
                  </a:moveTo>
                  <a:cubicBezTo>
                    <a:pt x="2554185" y="119242"/>
                    <a:pt x="2563289" y="120946"/>
                    <a:pt x="2571865" y="124352"/>
                  </a:cubicBezTo>
                  <a:cubicBezTo>
                    <a:pt x="2580440" y="127759"/>
                    <a:pt x="2587900" y="132458"/>
                    <a:pt x="2594244" y="138449"/>
                  </a:cubicBezTo>
                  <a:cubicBezTo>
                    <a:pt x="2600587" y="144441"/>
                    <a:pt x="2605639" y="151430"/>
                    <a:pt x="2609398" y="159419"/>
                  </a:cubicBezTo>
                  <a:cubicBezTo>
                    <a:pt x="2613157" y="167407"/>
                    <a:pt x="2615037" y="175865"/>
                    <a:pt x="2615037" y="184793"/>
                  </a:cubicBezTo>
                  <a:cubicBezTo>
                    <a:pt x="2615037" y="193956"/>
                    <a:pt x="2613157" y="202532"/>
                    <a:pt x="2609398" y="210520"/>
                  </a:cubicBezTo>
                  <a:cubicBezTo>
                    <a:pt x="2605639" y="218509"/>
                    <a:pt x="2600587" y="225498"/>
                    <a:pt x="2594244" y="231490"/>
                  </a:cubicBezTo>
                  <a:cubicBezTo>
                    <a:pt x="2587900" y="237481"/>
                    <a:pt x="2580440" y="242180"/>
                    <a:pt x="2571865" y="245587"/>
                  </a:cubicBezTo>
                  <a:cubicBezTo>
                    <a:pt x="2563289" y="248993"/>
                    <a:pt x="2554185" y="250697"/>
                    <a:pt x="2544551" y="250697"/>
                  </a:cubicBezTo>
                  <a:cubicBezTo>
                    <a:pt x="2534919" y="250697"/>
                    <a:pt x="2525815" y="248993"/>
                    <a:pt x="2517239" y="245587"/>
                  </a:cubicBezTo>
                  <a:cubicBezTo>
                    <a:pt x="2508663" y="242180"/>
                    <a:pt x="2501203" y="237481"/>
                    <a:pt x="2494860" y="231490"/>
                  </a:cubicBezTo>
                  <a:cubicBezTo>
                    <a:pt x="2488516" y="225498"/>
                    <a:pt x="2483465" y="218509"/>
                    <a:pt x="2479705" y="210520"/>
                  </a:cubicBezTo>
                  <a:cubicBezTo>
                    <a:pt x="2475946" y="202532"/>
                    <a:pt x="2474067" y="193956"/>
                    <a:pt x="2474067" y="184793"/>
                  </a:cubicBezTo>
                  <a:cubicBezTo>
                    <a:pt x="2474067" y="175865"/>
                    <a:pt x="2475946" y="167407"/>
                    <a:pt x="2479705" y="159419"/>
                  </a:cubicBezTo>
                  <a:cubicBezTo>
                    <a:pt x="2483465" y="151430"/>
                    <a:pt x="2488516" y="144441"/>
                    <a:pt x="2494860" y="138449"/>
                  </a:cubicBezTo>
                  <a:cubicBezTo>
                    <a:pt x="2501203" y="132458"/>
                    <a:pt x="2508663" y="127759"/>
                    <a:pt x="2517239" y="124352"/>
                  </a:cubicBezTo>
                  <a:cubicBezTo>
                    <a:pt x="2525815" y="120946"/>
                    <a:pt x="2534919" y="119242"/>
                    <a:pt x="2544551" y="119242"/>
                  </a:cubicBezTo>
                  <a:close/>
                  <a:moveTo>
                    <a:pt x="2247800" y="93163"/>
                  </a:moveTo>
                  <a:cubicBezTo>
                    <a:pt x="2251325" y="93633"/>
                    <a:pt x="2254203" y="95219"/>
                    <a:pt x="2256435" y="97921"/>
                  </a:cubicBezTo>
                  <a:cubicBezTo>
                    <a:pt x="2258667" y="100622"/>
                    <a:pt x="2259548" y="103736"/>
                    <a:pt x="2259078" y="107260"/>
                  </a:cubicBezTo>
                  <a:lnTo>
                    <a:pt x="2254496" y="146027"/>
                  </a:lnTo>
                  <a:cubicBezTo>
                    <a:pt x="2254027" y="149316"/>
                    <a:pt x="2252617" y="152018"/>
                    <a:pt x="2250267" y="154132"/>
                  </a:cubicBezTo>
                  <a:cubicBezTo>
                    <a:pt x="2247918" y="156247"/>
                    <a:pt x="2245099" y="157304"/>
                    <a:pt x="2241809" y="157304"/>
                  </a:cubicBezTo>
                  <a:lnTo>
                    <a:pt x="2240399" y="157304"/>
                  </a:lnTo>
                  <a:cubicBezTo>
                    <a:pt x="2236875" y="156834"/>
                    <a:pt x="2233997" y="155248"/>
                    <a:pt x="2231765" y="152546"/>
                  </a:cubicBezTo>
                  <a:cubicBezTo>
                    <a:pt x="2229533" y="149844"/>
                    <a:pt x="2228652" y="146731"/>
                    <a:pt x="2229122" y="143207"/>
                  </a:cubicBezTo>
                  <a:lnTo>
                    <a:pt x="2233703" y="104440"/>
                  </a:lnTo>
                  <a:cubicBezTo>
                    <a:pt x="2234173" y="100916"/>
                    <a:pt x="2235759" y="98038"/>
                    <a:pt x="2238461" y="95806"/>
                  </a:cubicBezTo>
                  <a:cubicBezTo>
                    <a:pt x="2241163" y="93574"/>
                    <a:pt x="2244276" y="92693"/>
                    <a:pt x="2247800" y="93163"/>
                  </a:cubicBezTo>
                  <a:close/>
                  <a:moveTo>
                    <a:pt x="734830" y="89286"/>
                  </a:moveTo>
                  <a:cubicBezTo>
                    <a:pt x="729191" y="89286"/>
                    <a:pt x="724375" y="91283"/>
                    <a:pt x="720381" y="95277"/>
                  </a:cubicBezTo>
                  <a:cubicBezTo>
                    <a:pt x="716387" y="99271"/>
                    <a:pt x="714389" y="104205"/>
                    <a:pt x="714389" y="110079"/>
                  </a:cubicBezTo>
                  <a:cubicBezTo>
                    <a:pt x="714389" y="115718"/>
                    <a:pt x="716387" y="120593"/>
                    <a:pt x="720381" y="124705"/>
                  </a:cubicBezTo>
                  <a:cubicBezTo>
                    <a:pt x="724375" y="128816"/>
                    <a:pt x="729191" y="130872"/>
                    <a:pt x="734830" y="130872"/>
                  </a:cubicBezTo>
                  <a:cubicBezTo>
                    <a:pt x="740704" y="130872"/>
                    <a:pt x="745638" y="128816"/>
                    <a:pt x="749632" y="124705"/>
                  </a:cubicBezTo>
                  <a:cubicBezTo>
                    <a:pt x="753626" y="120593"/>
                    <a:pt x="755623" y="115718"/>
                    <a:pt x="755623" y="110079"/>
                  </a:cubicBezTo>
                  <a:cubicBezTo>
                    <a:pt x="755623" y="104205"/>
                    <a:pt x="753626" y="99271"/>
                    <a:pt x="749632" y="95277"/>
                  </a:cubicBezTo>
                  <a:cubicBezTo>
                    <a:pt x="745638" y="91283"/>
                    <a:pt x="740704" y="89286"/>
                    <a:pt x="734830" y="89286"/>
                  </a:cubicBezTo>
                  <a:close/>
                  <a:moveTo>
                    <a:pt x="2556887" y="82194"/>
                  </a:moveTo>
                  <a:cubicBezTo>
                    <a:pt x="2558531" y="82282"/>
                    <a:pt x="2560176" y="82707"/>
                    <a:pt x="2561821" y="83471"/>
                  </a:cubicBezTo>
                  <a:cubicBezTo>
                    <a:pt x="2565110" y="84998"/>
                    <a:pt x="2567342" y="87406"/>
                    <a:pt x="2568517" y="90696"/>
                  </a:cubicBezTo>
                  <a:cubicBezTo>
                    <a:pt x="2569691" y="93985"/>
                    <a:pt x="2569515" y="97216"/>
                    <a:pt x="2567988" y="100387"/>
                  </a:cubicBezTo>
                  <a:cubicBezTo>
                    <a:pt x="2566461" y="103559"/>
                    <a:pt x="2564053" y="105733"/>
                    <a:pt x="2560763" y="106907"/>
                  </a:cubicBezTo>
                  <a:lnTo>
                    <a:pt x="2518472" y="122062"/>
                  </a:lnTo>
                  <a:cubicBezTo>
                    <a:pt x="2516593" y="122532"/>
                    <a:pt x="2515183" y="122766"/>
                    <a:pt x="2514243" y="122766"/>
                  </a:cubicBezTo>
                  <a:cubicBezTo>
                    <a:pt x="2508369" y="122766"/>
                    <a:pt x="2504257" y="119830"/>
                    <a:pt x="2501908" y="113956"/>
                  </a:cubicBezTo>
                  <a:cubicBezTo>
                    <a:pt x="2500733" y="110667"/>
                    <a:pt x="2500910" y="107436"/>
                    <a:pt x="2502437" y="104264"/>
                  </a:cubicBezTo>
                  <a:cubicBezTo>
                    <a:pt x="2503964" y="101092"/>
                    <a:pt x="2506372" y="98919"/>
                    <a:pt x="2509661" y="97744"/>
                  </a:cubicBezTo>
                  <a:lnTo>
                    <a:pt x="2551953" y="82942"/>
                  </a:lnTo>
                  <a:cubicBezTo>
                    <a:pt x="2553597" y="82355"/>
                    <a:pt x="2555242" y="82105"/>
                    <a:pt x="2556887" y="82194"/>
                  </a:cubicBezTo>
                  <a:close/>
                  <a:moveTo>
                    <a:pt x="1967005" y="75453"/>
                  </a:moveTo>
                  <a:cubicBezTo>
                    <a:pt x="1968591" y="75747"/>
                    <a:pt x="1970089" y="76364"/>
                    <a:pt x="1971499" y="77304"/>
                  </a:cubicBezTo>
                  <a:lnTo>
                    <a:pt x="1984186" y="85409"/>
                  </a:lnTo>
                  <a:cubicBezTo>
                    <a:pt x="1987241" y="87289"/>
                    <a:pt x="1989120" y="89932"/>
                    <a:pt x="1989825" y="93339"/>
                  </a:cubicBezTo>
                  <a:cubicBezTo>
                    <a:pt x="1990530" y="96746"/>
                    <a:pt x="1989943" y="99976"/>
                    <a:pt x="1988063" y="103031"/>
                  </a:cubicBezTo>
                  <a:cubicBezTo>
                    <a:pt x="1986888" y="104910"/>
                    <a:pt x="1985303" y="106320"/>
                    <a:pt x="1983305" y="107260"/>
                  </a:cubicBezTo>
                  <a:cubicBezTo>
                    <a:pt x="1981308" y="108200"/>
                    <a:pt x="1979253" y="108669"/>
                    <a:pt x="1977138" y="108669"/>
                  </a:cubicBezTo>
                  <a:cubicBezTo>
                    <a:pt x="1974319" y="108669"/>
                    <a:pt x="1972087" y="108082"/>
                    <a:pt x="1970442" y="106907"/>
                  </a:cubicBezTo>
                  <a:lnTo>
                    <a:pt x="1957755" y="98802"/>
                  </a:lnTo>
                  <a:cubicBezTo>
                    <a:pt x="1954700" y="96922"/>
                    <a:pt x="1952820" y="94279"/>
                    <a:pt x="1952116" y="90872"/>
                  </a:cubicBezTo>
                  <a:cubicBezTo>
                    <a:pt x="1951411" y="87465"/>
                    <a:pt x="1951998" y="84235"/>
                    <a:pt x="1953878" y="81180"/>
                  </a:cubicBezTo>
                  <a:cubicBezTo>
                    <a:pt x="1955757" y="78126"/>
                    <a:pt x="1958459" y="76246"/>
                    <a:pt x="1961983" y="75542"/>
                  </a:cubicBezTo>
                  <a:cubicBezTo>
                    <a:pt x="1963746" y="75189"/>
                    <a:pt x="1965420" y="75160"/>
                    <a:pt x="1967005" y="75453"/>
                  </a:cubicBezTo>
                  <a:close/>
                  <a:moveTo>
                    <a:pt x="2168505" y="71312"/>
                  </a:moveTo>
                  <a:cubicBezTo>
                    <a:pt x="2174848" y="71077"/>
                    <a:pt x="2181721" y="72722"/>
                    <a:pt x="2189121" y="76246"/>
                  </a:cubicBezTo>
                  <a:cubicBezTo>
                    <a:pt x="2196523" y="79771"/>
                    <a:pt x="2203277" y="87054"/>
                    <a:pt x="2209386" y="98097"/>
                  </a:cubicBezTo>
                  <a:cubicBezTo>
                    <a:pt x="2215025" y="108200"/>
                    <a:pt x="2219019" y="120299"/>
                    <a:pt x="2221368" y="134396"/>
                  </a:cubicBezTo>
                  <a:cubicBezTo>
                    <a:pt x="2223718" y="148494"/>
                    <a:pt x="2224716" y="162767"/>
                    <a:pt x="2224364" y="177216"/>
                  </a:cubicBezTo>
                  <a:cubicBezTo>
                    <a:pt x="2224011" y="191666"/>
                    <a:pt x="2222367" y="205351"/>
                    <a:pt x="2219430" y="218274"/>
                  </a:cubicBezTo>
                  <a:cubicBezTo>
                    <a:pt x="2216493" y="231196"/>
                    <a:pt x="2212558" y="241416"/>
                    <a:pt x="2207624" y="248935"/>
                  </a:cubicBezTo>
                  <a:cubicBezTo>
                    <a:pt x="2203630" y="255278"/>
                    <a:pt x="2199459" y="259331"/>
                    <a:pt x="2195113" y="261093"/>
                  </a:cubicBezTo>
                  <a:cubicBezTo>
                    <a:pt x="2190766" y="262855"/>
                    <a:pt x="2187183" y="263736"/>
                    <a:pt x="2184364" y="263736"/>
                  </a:cubicBezTo>
                  <a:lnTo>
                    <a:pt x="2182954" y="263736"/>
                  </a:lnTo>
                  <a:cubicBezTo>
                    <a:pt x="2179430" y="263502"/>
                    <a:pt x="2176434" y="262033"/>
                    <a:pt x="2173967" y="259331"/>
                  </a:cubicBezTo>
                  <a:cubicBezTo>
                    <a:pt x="2171500" y="256629"/>
                    <a:pt x="2170502" y="253516"/>
                    <a:pt x="2170971" y="249992"/>
                  </a:cubicBezTo>
                  <a:cubicBezTo>
                    <a:pt x="2171207" y="246468"/>
                    <a:pt x="2172675" y="243531"/>
                    <a:pt x="2175377" y="241181"/>
                  </a:cubicBezTo>
                  <a:cubicBezTo>
                    <a:pt x="2178079" y="238832"/>
                    <a:pt x="2181192" y="237892"/>
                    <a:pt x="2184716" y="238362"/>
                  </a:cubicBezTo>
                  <a:cubicBezTo>
                    <a:pt x="2186596" y="237187"/>
                    <a:pt x="2188711" y="232958"/>
                    <a:pt x="2191060" y="225675"/>
                  </a:cubicBezTo>
                  <a:cubicBezTo>
                    <a:pt x="2193409" y="218391"/>
                    <a:pt x="2195289" y="209522"/>
                    <a:pt x="2196699" y="199066"/>
                  </a:cubicBezTo>
                  <a:cubicBezTo>
                    <a:pt x="2198108" y="188611"/>
                    <a:pt x="2198755" y="177216"/>
                    <a:pt x="2198637" y="164881"/>
                  </a:cubicBezTo>
                  <a:cubicBezTo>
                    <a:pt x="2198519" y="152546"/>
                    <a:pt x="2196933" y="140505"/>
                    <a:pt x="2193879" y="128758"/>
                  </a:cubicBezTo>
                  <a:cubicBezTo>
                    <a:pt x="2192939" y="125233"/>
                    <a:pt x="2191765" y="121592"/>
                    <a:pt x="2190355" y="117833"/>
                  </a:cubicBezTo>
                  <a:cubicBezTo>
                    <a:pt x="2188945" y="114073"/>
                    <a:pt x="2187183" y="110667"/>
                    <a:pt x="2185069" y="107612"/>
                  </a:cubicBezTo>
                  <a:cubicBezTo>
                    <a:pt x="2182954" y="104558"/>
                    <a:pt x="2180605" y="102032"/>
                    <a:pt x="2178020" y="100035"/>
                  </a:cubicBezTo>
                  <a:cubicBezTo>
                    <a:pt x="2175436" y="98038"/>
                    <a:pt x="2172381" y="97039"/>
                    <a:pt x="2168857" y="97039"/>
                  </a:cubicBezTo>
                  <a:lnTo>
                    <a:pt x="2168505" y="97039"/>
                  </a:lnTo>
                  <a:cubicBezTo>
                    <a:pt x="2163336" y="97039"/>
                    <a:pt x="2158637" y="99271"/>
                    <a:pt x="2154407" y="103736"/>
                  </a:cubicBezTo>
                  <a:cubicBezTo>
                    <a:pt x="2152058" y="106320"/>
                    <a:pt x="2150061" y="109668"/>
                    <a:pt x="2148416" y="113780"/>
                  </a:cubicBezTo>
                  <a:cubicBezTo>
                    <a:pt x="2146772" y="117891"/>
                    <a:pt x="2145362" y="122414"/>
                    <a:pt x="2144187" y="127348"/>
                  </a:cubicBezTo>
                  <a:cubicBezTo>
                    <a:pt x="2145597" y="126643"/>
                    <a:pt x="2147124" y="126291"/>
                    <a:pt x="2148769" y="126291"/>
                  </a:cubicBezTo>
                  <a:lnTo>
                    <a:pt x="2173086" y="126291"/>
                  </a:lnTo>
                  <a:cubicBezTo>
                    <a:pt x="2176611" y="126291"/>
                    <a:pt x="2179606" y="127524"/>
                    <a:pt x="2182073" y="129991"/>
                  </a:cubicBezTo>
                  <a:cubicBezTo>
                    <a:pt x="2184540" y="132458"/>
                    <a:pt x="2185773" y="135454"/>
                    <a:pt x="2185773" y="138978"/>
                  </a:cubicBezTo>
                  <a:cubicBezTo>
                    <a:pt x="2185773" y="142502"/>
                    <a:pt x="2184540" y="145557"/>
                    <a:pt x="2182073" y="148141"/>
                  </a:cubicBezTo>
                  <a:cubicBezTo>
                    <a:pt x="2179606" y="150726"/>
                    <a:pt x="2176611" y="152018"/>
                    <a:pt x="2173086" y="152018"/>
                  </a:cubicBezTo>
                  <a:lnTo>
                    <a:pt x="2148769" y="152018"/>
                  </a:lnTo>
                  <a:cubicBezTo>
                    <a:pt x="2147359" y="152018"/>
                    <a:pt x="2145949" y="151724"/>
                    <a:pt x="2144540" y="151137"/>
                  </a:cubicBezTo>
                  <a:cubicBezTo>
                    <a:pt x="2143130" y="150549"/>
                    <a:pt x="2141838" y="149786"/>
                    <a:pt x="2140663" y="148846"/>
                  </a:cubicBezTo>
                  <a:cubicBezTo>
                    <a:pt x="2139958" y="156599"/>
                    <a:pt x="2139606" y="164588"/>
                    <a:pt x="2139606" y="172811"/>
                  </a:cubicBezTo>
                  <a:cubicBezTo>
                    <a:pt x="2140545" y="172576"/>
                    <a:pt x="2141955" y="172458"/>
                    <a:pt x="2143835" y="172458"/>
                  </a:cubicBezTo>
                  <a:lnTo>
                    <a:pt x="2174143" y="174925"/>
                  </a:lnTo>
                  <a:cubicBezTo>
                    <a:pt x="2177667" y="175395"/>
                    <a:pt x="2180605" y="176922"/>
                    <a:pt x="2182954" y="179507"/>
                  </a:cubicBezTo>
                  <a:cubicBezTo>
                    <a:pt x="2185304" y="182091"/>
                    <a:pt x="2186243" y="185146"/>
                    <a:pt x="2185773" y="188670"/>
                  </a:cubicBezTo>
                  <a:cubicBezTo>
                    <a:pt x="2185304" y="191959"/>
                    <a:pt x="2183894" y="194779"/>
                    <a:pt x="2181544" y="197128"/>
                  </a:cubicBezTo>
                  <a:cubicBezTo>
                    <a:pt x="2179195" y="199478"/>
                    <a:pt x="2176375" y="200652"/>
                    <a:pt x="2173086" y="200652"/>
                  </a:cubicBezTo>
                  <a:lnTo>
                    <a:pt x="2172029" y="200652"/>
                  </a:lnTo>
                  <a:lnTo>
                    <a:pt x="2141720" y="197833"/>
                  </a:lnTo>
                  <a:cubicBezTo>
                    <a:pt x="2141251" y="197833"/>
                    <a:pt x="2140957" y="197774"/>
                    <a:pt x="2140839" y="197657"/>
                  </a:cubicBezTo>
                  <a:cubicBezTo>
                    <a:pt x="2140722" y="197539"/>
                    <a:pt x="2140428" y="197481"/>
                    <a:pt x="2139958" y="197481"/>
                  </a:cubicBezTo>
                  <a:cubicBezTo>
                    <a:pt x="2140428" y="204294"/>
                    <a:pt x="2140957" y="210696"/>
                    <a:pt x="2141544" y="216688"/>
                  </a:cubicBezTo>
                  <a:cubicBezTo>
                    <a:pt x="2142131" y="222679"/>
                    <a:pt x="2142777" y="228376"/>
                    <a:pt x="2143482" y="233780"/>
                  </a:cubicBezTo>
                  <a:cubicBezTo>
                    <a:pt x="2143952" y="237070"/>
                    <a:pt x="2143130" y="240183"/>
                    <a:pt x="2141015" y="243120"/>
                  </a:cubicBezTo>
                  <a:cubicBezTo>
                    <a:pt x="2138901" y="246056"/>
                    <a:pt x="2136199" y="247760"/>
                    <a:pt x="2132909" y="248230"/>
                  </a:cubicBezTo>
                  <a:cubicBezTo>
                    <a:pt x="2129151" y="248700"/>
                    <a:pt x="2125861" y="247877"/>
                    <a:pt x="2123042" y="245763"/>
                  </a:cubicBezTo>
                  <a:cubicBezTo>
                    <a:pt x="2120222" y="243648"/>
                    <a:pt x="2118578" y="240829"/>
                    <a:pt x="2118108" y="237305"/>
                  </a:cubicBezTo>
                  <a:cubicBezTo>
                    <a:pt x="2117873" y="235425"/>
                    <a:pt x="2117344" y="231313"/>
                    <a:pt x="2116522" y="224970"/>
                  </a:cubicBezTo>
                  <a:cubicBezTo>
                    <a:pt x="2115700" y="218626"/>
                    <a:pt x="2114995" y="210931"/>
                    <a:pt x="2114407" y="201886"/>
                  </a:cubicBezTo>
                  <a:cubicBezTo>
                    <a:pt x="2113820" y="192840"/>
                    <a:pt x="2113526" y="182972"/>
                    <a:pt x="2113526" y="172282"/>
                  </a:cubicBezTo>
                  <a:cubicBezTo>
                    <a:pt x="2113526" y="161592"/>
                    <a:pt x="2114231" y="151019"/>
                    <a:pt x="2115641" y="140564"/>
                  </a:cubicBezTo>
                  <a:cubicBezTo>
                    <a:pt x="2117051" y="130109"/>
                    <a:pt x="2119283" y="120182"/>
                    <a:pt x="2122337" y="110784"/>
                  </a:cubicBezTo>
                  <a:cubicBezTo>
                    <a:pt x="2125391" y="101386"/>
                    <a:pt x="2129621" y="93515"/>
                    <a:pt x="2135024" y="87172"/>
                  </a:cubicBezTo>
                  <a:cubicBezTo>
                    <a:pt x="2144187" y="76599"/>
                    <a:pt x="2155347" y="71312"/>
                    <a:pt x="2168505" y="71312"/>
                  </a:cubicBezTo>
                  <a:close/>
                  <a:moveTo>
                    <a:pt x="1933525" y="70564"/>
                  </a:moveTo>
                  <a:cubicBezTo>
                    <a:pt x="1935111" y="70358"/>
                    <a:pt x="1936727" y="70490"/>
                    <a:pt x="1938371" y="70960"/>
                  </a:cubicBezTo>
                  <a:cubicBezTo>
                    <a:pt x="1941895" y="71900"/>
                    <a:pt x="1944539" y="73838"/>
                    <a:pt x="1946301" y="76775"/>
                  </a:cubicBezTo>
                  <a:cubicBezTo>
                    <a:pt x="1948063" y="79712"/>
                    <a:pt x="1948474" y="82942"/>
                    <a:pt x="1947534" y="86467"/>
                  </a:cubicBezTo>
                  <a:cubicBezTo>
                    <a:pt x="1943775" y="101503"/>
                    <a:pt x="1941837" y="114426"/>
                    <a:pt x="1941719" y="125233"/>
                  </a:cubicBezTo>
                  <a:cubicBezTo>
                    <a:pt x="1941602" y="136041"/>
                    <a:pt x="1943305" y="143677"/>
                    <a:pt x="1946829" y="148141"/>
                  </a:cubicBezTo>
                  <a:cubicBezTo>
                    <a:pt x="1947534" y="149316"/>
                    <a:pt x="1948768" y="150314"/>
                    <a:pt x="1950530" y="151137"/>
                  </a:cubicBezTo>
                  <a:cubicBezTo>
                    <a:pt x="1952292" y="151959"/>
                    <a:pt x="1954818" y="152253"/>
                    <a:pt x="1958107" y="152018"/>
                  </a:cubicBezTo>
                  <a:cubicBezTo>
                    <a:pt x="1960691" y="152018"/>
                    <a:pt x="1963100" y="151959"/>
                    <a:pt x="1965332" y="151842"/>
                  </a:cubicBezTo>
                  <a:cubicBezTo>
                    <a:pt x="1967563" y="151724"/>
                    <a:pt x="1969737" y="151548"/>
                    <a:pt x="1971851" y="151313"/>
                  </a:cubicBezTo>
                  <a:cubicBezTo>
                    <a:pt x="1977960" y="150843"/>
                    <a:pt x="1983599" y="150549"/>
                    <a:pt x="1988768" y="150432"/>
                  </a:cubicBezTo>
                  <a:cubicBezTo>
                    <a:pt x="1993937" y="150314"/>
                    <a:pt x="1999106" y="150843"/>
                    <a:pt x="2004275" y="152018"/>
                  </a:cubicBezTo>
                  <a:cubicBezTo>
                    <a:pt x="2036228" y="159301"/>
                    <a:pt x="2051852" y="181856"/>
                    <a:pt x="2051147" y="219683"/>
                  </a:cubicBezTo>
                  <a:cubicBezTo>
                    <a:pt x="2050677" y="235190"/>
                    <a:pt x="2047858" y="247055"/>
                    <a:pt x="2042689" y="255278"/>
                  </a:cubicBezTo>
                  <a:cubicBezTo>
                    <a:pt x="2037520" y="263502"/>
                    <a:pt x="2032233" y="269493"/>
                    <a:pt x="2026830" y="273252"/>
                  </a:cubicBezTo>
                  <a:cubicBezTo>
                    <a:pt x="2022131" y="276541"/>
                    <a:pt x="2017373" y="278832"/>
                    <a:pt x="2012557" y="280124"/>
                  </a:cubicBezTo>
                  <a:cubicBezTo>
                    <a:pt x="2007740" y="281416"/>
                    <a:pt x="2002982" y="282063"/>
                    <a:pt x="1998283" y="282063"/>
                  </a:cubicBezTo>
                  <a:cubicBezTo>
                    <a:pt x="1992645" y="282063"/>
                    <a:pt x="1987828" y="281240"/>
                    <a:pt x="1983834" y="279596"/>
                  </a:cubicBezTo>
                  <a:cubicBezTo>
                    <a:pt x="1980545" y="278421"/>
                    <a:pt x="1978136" y="276248"/>
                    <a:pt x="1976609" y="273076"/>
                  </a:cubicBezTo>
                  <a:cubicBezTo>
                    <a:pt x="1975082" y="269904"/>
                    <a:pt x="1974906" y="266673"/>
                    <a:pt x="1976081" y="263384"/>
                  </a:cubicBezTo>
                  <a:cubicBezTo>
                    <a:pt x="1977255" y="260095"/>
                    <a:pt x="1979429" y="257687"/>
                    <a:pt x="1982601" y="256159"/>
                  </a:cubicBezTo>
                  <a:cubicBezTo>
                    <a:pt x="1985772" y="254632"/>
                    <a:pt x="1989003" y="254456"/>
                    <a:pt x="1992292" y="255631"/>
                  </a:cubicBezTo>
                  <a:cubicBezTo>
                    <a:pt x="1994172" y="256336"/>
                    <a:pt x="1997050" y="256570"/>
                    <a:pt x="2000927" y="256336"/>
                  </a:cubicBezTo>
                  <a:cubicBezTo>
                    <a:pt x="2004803" y="256101"/>
                    <a:pt x="2008621" y="254691"/>
                    <a:pt x="2012380" y="252106"/>
                  </a:cubicBezTo>
                  <a:cubicBezTo>
                    <a:pt x="2017549" y="248582"/>
                    <a:pt x="2020956" y="243590"/>
                    <a:pt x="2022601" y="237128"/>
                  </a:cubicBezTo>
                  <a:cubicBezTo>
                    <a:pt x="2024245" y="230667"/>
                    <a:pt x="2025185" y="224617"/>
                    <a:pt x="2025420" y="218978"/>
                  </a:cubicBezTo>
                  <a:cubicBezTo>
                    <a:pt x="2025890" y="206291"/>
                    <a:pt x="2024010" y="196717"/>
                    <a:pt x="2019781" y="190256"/>
                  </a:cubicBezTo>
                  <a:cubicBezTo>
                    <a:pt x="2015552" y="183795"/>
                    <a:pt x="2008386" y="179389"/>
                    <a:pt x="1998283" y="177040"/>
                  </a:cubicBezTo>
                  <a:cubicBezTo>
                    <a:pt x="1994994" y="176335"/>
                    <a:pt x="1991353" y="175983"/>
                    <a:pt x="1987358" y="175983"/>
                  </a:cubicBezTo>
                  <a:cubicBezTo>
                    <a:pt x="1983364" y="175983"/>
                    <a:pt x="1978783" y="176218"/>
                    <a:pt x="1973613" y="176687"/>
                  </a:cubicBezTo>
                  <a:lnTo>
                    <a:pt x="1959164" y="177745"/>
                  </a:lnTo>
                  <a:cubicBezTo>
                    <a:pt x="1954700" y="177980"/>
                    <a:pt x="1950765" y="177686"/>
                    <a:pt x="1947358" y="176864"/>
                  </a:cubicBezTo>
                  <a:cubicBezTo>
                    <a:pt x="1943951" y="176041"/>
                    <a:pt x="1940956" y="174984"/>
                    <a:pt x="1938371" y="173692"/>
                  </a:cubicBezTo>
                  <a:cubicBezTo>
                    <a:pt x="1935787" y="172400"/>
                    <a:pt x="1933555" y="170931"/>
                    <a:pt x="1931675" y="169287"/>
                  </a:cubicBezTo>
                  <a:cubicBezTo>
                    <a:pt x="1929795" y="167642"/>
                    <a:pt x="1928151" y="165997"/>
                    <a:pt x="1926741" y="164353"/>
                  </a:cubicBezTo>
                  <a:cubicBezTo>
                    <a:pt x="1913819" y="148376"/>
                    <a:pt x="1912527" y="120299"/>
                    <a:pt x="1922864" y="80123"/>
                  </a:cubicBezTo>
                  <a:cubicBezTo>
                    <a:pt x="1923804" y="76599"/>
                    <a:pt x="1925801" y="73956"/>
                    <a:pt x="1928856" y="72193"/>
                  </a:cubicBezTo>
                  <a:cubicBezTo>
                    <a:pt x="1930383" y="71312"/>
                    <a:pt x="1931939" y="70769"/>
                    <a:pt x="1933525" y="70564"/>
                  </a:cubicBezTo>
                  <a:close/>
                  <a:moveTo>
                    <a:pt x="2684464" y="65321"/>
                  </a:moveTo>
                  <a:cubicBezTo>
                    <a:pt x="2687989" y="64851"/>
                    <a:pt x="2691161" y="65674"/>
                    <a:pt x="2693980" y="67788"/>
                  </a:cubicBezTo>
                  <a:cubicBezTo>
                    <a:pt x="2696799" y="69903"/>
                    <a:pt x="2698503" y="72663"/>
                    <a:pt x="2699090" y="76070"/>
                  </a:cubicBezTo>
                  <a:cubicBezTo>
                    <a:pt x="2699677" y="79477"/>
                    <a:pt x="2698914" y="82707"/>
                    <a:pt x="2696799" y="85762"/>
                  </a:cubicBezTo>
                  <a:lnTo>
                    <a:pt x="2686579" y="99506"/>
                  </a:lnTo>
                  <a:cubicBezTo>
                    <a:pt x="2690103" y="99271"/>
                    <a:pt x="2694626" y="99154"/>
                    <a:pt x="2700147" y="99154"/>
                  </a:cubicBezTo>
                  <a:cubicBezTo>
                    <a:pt x="2705669" y="99154"/>
                    <a:pt x="2711719" y="99741"/>
                    <a:pt x="2718297" y="100916"/>
                  </a:cubicBezTo>
                  <a:cubicBezTo>
                    <a:pt x="2724876" y="102091"/>
                    <a:pt x="2731513" y="104088"/>
                    <a:pt x="2738209" y="106907"/>
                  </a:cubicBezTo>
                  <a:cubicBezTo>
                    <a:pt x="2744905" y="109727"/>
                    <a:pt x="2751190" y="113721"/>
                    <a:pt x="2757064" y="118890"/>
                  </a:cubicBezTo>
                  <a:cubicBezTo>
                    <a:pt x="2773275" y="133457"/>
                    <a:pt x="2780677" y="154367"/>
                    <a:pt x="2779267" y="181621"/>
                  </a:cubicBezTo>
                  <a:cubicBezTo>
                    <a:pt x="2776682" y="222738"/>
                    <a:pt x="2765170" y="248817"/>
                    <a:pt x="2744729" y="259860"/>
                  </a:cubicBezTo>
                  <a:cubicBezTo>
                    <a:pt x="2737915" y="263384"/>
                    <a:pt x="2730749" y="265146"/>
                    <a:pt x="2723231" y="265146"/>
                  </a:cubicBezTo>
                  <a:cubicBezTo>
                    <a:pt x="2712893" y="265146"/>
                    <a:pt x="2702438" y="261974"/>
                    <a:pt x="2691865" y="255631"/>
                  </a:cubicBezTo>
                  <a:cubicBezTo>
                    <a:pt x="2688811" y="253751"/>
                    <a:pt x="2686814" y="251167"/>
                    <a:pt x="2685874" y="247877"/>
                  </a:cubicBezTo>
                  <a:cubicBezTo>
                    <a:pt x="2684934" y="244588"/>
                    <a:pt x="2685404" y="241299"/>
                    <a:pt x="2687284" y="238009"/>
                  </a:cubicBezTo>
                  <a:cubicBezTo>
                    <a:pt x="2689163" y="234955"/>
                    <a:pt x="2691807" y="232958"/>
                    <a:pt x="2695213" y="232018"/>
                  </a:cubicBezTo>
                  <a:cubicBezTo>
                    <a:pt x="2698620" y="231078"/>
                    <a:pt x="2701851" y="231548"/>
                    <a:pt x="2704905" y="233428"/>
                  </a:cubicBezTo>
                  <a:cubicBezTo>
                    <a:pt x="2706315" y="234368"/>
                    <a:pt x="2708135" y="235366"/>
                    <a:pt x="2710368" y="236424"/>
                  </a:cubicBezTo>
                  <a:cubicBezTo>
                    <a:pt x="2712599" y="237481"/>
                    <a:pt x="2714949" y="238303"/>
                    <a:pt x="2717416" y="238890"/>
                  </a:cubicBezTo>
                  <a:cubicBezTo>
                    <a:pt x="2719883" y="239478"/>
                    <a:pt x="2722409" y="239713"/>
                    <a:pt x="2724993" y="239595"/>
                  </a:cubicBezTo>
                  <a:cubicBezTo>
                    <a:pt x="2727578" y="239478"/>
                    <a:pt x="2730162" y="238714"/>
                    <a:pt x="2732747" y="237305"/>
                  </a:cubicBezTo>
                  <a:cubicBezTo>
                    <a:pt x="2738620" y="234015"/>
                    <a:pt x="2743319" y="227495"/>
                    <a:pt x="2746844" y="217745"/>
                  </a:cubicBezTo>
                  <a:cubicBezTo>
                    <a:pt x="2750368" y="207995"/>
                    <a:pt x="2752600" y="195601"/>
                    <a:pt x="2753540" y="180564"/>
                  </a:cubicBezTo>
                  <a:cubicBezTo>
                    <a:pt x="2754479" y="161298"/>
                    <a:pt x="2749898" y="147084"/>
                    <a:pt x="2739795" y="137921"/>
                  </a:cubicBezTo>
                  <a:cubicBezTo>
                    <a:pt x="2734861" y="133457"/>
                    <a:pt x="2729222" y="130344"/>
                    <a:pt x="2722879" y="128581"/>
                  </a:cubicBezTo>
                  <a:cubicBezTo>
                    <a:pt x="2716535" y="126819"/>
                    <a:pt x="2710485" y="125703"/>
                    <a:pt x="2704729" y="125233"/>
                  </a:cubicBezTo>
                  <a:cubicBezTo>
                    <a:pt x="2698973" y="124764"/>
                    <a:pt x="2694097" y="124705"/>
                    <a:pt x="2690103" y="125057"/>
                  </a:cubicBezTo>
                  <a:cubicBezTo>
                    <a:pt x="2686109" y="125410"/>
                    <a:pt x="2684112" y="125586"/>
                    <a:pt x="2684112" y="125586"/>
                  </a:cubicBezTo>
                  <a:cubicBezTo>
                    <a:pt x="2681527" y="126056"/>
                    <a:pt x="2679119" y="125762"/>
                    <a:pt x="2676887" y="124705"/>
                  </a:cubicBezTo>
                  <a:cubicBezTo>
                    <a:pt x="2674655" y="123648"/>
                    <a:pt x="2672952" y="122062"/>
                    <a:pt x="2671777" y="119947"/>
                  </a:cubicBezTo>
                  <a:lnTo>
                    <a:pt x="2643936" y="157657"/>
                  </a:lnTo>
                  <a:cubicBezTo>
                    <a:pt x="2641351" y="161181"/>
                    <a:pt x="2637944" y="162943"/>
                    <a:pt x="2633715" y="162943"/>
                  </a:cubicBezTo>
                  <a:cubicBezTo>
                    <a:pt x="2630896" y="162943"/>
                    <a:pt x="2628311" y="162121"/>
                    <a:pt x="2625962" y="160476"/>
                  </a:cubicBezTo>
                  <a:cubicBezTo>
                    <a:pt x="2623143" y="158361"/>
                    <a:pt x="2621498" y="155542"/>
                    <a:pt x="2621028" y="152018"/>
                  </a:cubicBezTo>
                  <a:cubicBezTo>
                    <a:pt x="2620558" y="148494"/>
                    <a:pt x="2621380" y="145322"/>
                    <a:pt x="2623495" y="142502"/>
                  </a:cubicBezTo>
                  <a:lnTo>
                    <a:pt x="2676006" y="70608"/>
                  </a:lnTo>
                  <a:cubicBezTo>
                    <a:pt x="2678121" y="67553"/>
                    <a:pt x="2680940" y="65791"/>
                    <a:pt x="2684464" y="65321"/>
                  </a:cubicBezTo>
                  <a:close/>
                  <a:moveTo>
                    <a:pt x="734830" y="63911"/>
                  </a:moveTo>
                  <a:cubicBezTo>
                    <a:pt x="741174" y="63911"/>
                    <a:pt x="747165" y="65086"/>
                    <a:pt x="752804" y="67436"/>
                  </a:cubicBezTo>
                  <a:cubicBezTo>
                    <a:pt x="758443" y="69785"/>
                    <a:pt x="763377" y="73075"/>
                    <a:pt x="767606" y="77304"/>
                  </a:cubicBezTo>
                  <a:cubicBezTo>
                    <a:pt x="771835" y="81533"/>
                    <a:pt x="775183" y="86467"/>
                    <a:pt x="777650" y="92105"/>
                  </a:cubicBezTo>
                  <a:cubicBezTo>
                    <a:pt x="780117" y="97744"/>
                    <a:pt x="781350" y="103736"/>
                    <a:pt x="781350" y="110079"/>
                  </a:cubicBezTo>
                  <a:cubicBezTo>
                    <a:pt x="781350" y="116423"/>
                    <a:pt x="780117" y="122414"/>
                    <a:pt x="777650" y="128053"/>
                  </a:cubicBezTo>
                  <a:cubicBezTo>
                    <a:pt x="775183" y="133692"/>
                    <a:pt x="771835" y="138567"/>
                    <a:pt x="767606" y="142678"/>
                  </a:cubicBezTo>
                  <a:cubicBezTo>
                    <a:pt x="763377" y="146790"/>
                    <a:pt x="758443" y="150079"/>
                    <a:pt x="752804" y="152546"/>
                  </a:cubicBezTo>
                  <a:cubicBezTo>
                    <a:pt x="747165" y="155013"/>
                    <a:pt x="741174" y="156247"/>
                    <a:pt x="734830" y="156247"/>
                  </a:cubicBezTo>
                  <a:cubicBezTo>
                    <a:pt x="728487" y="156247"/>
                    <a:pt x="722495" y="155013"/>
                    <a:pt x="716857" y="152546"/>
                  </a:cubicBezTo>
                  <a:cubicBezTo>
                    <a:pt x="711218" y="150079"/>
                    <a:pt x="706343" y="146790"/>
                    <a:pt x="702231" y="142678"/>
                  </a:cubicBezTo>
                  <a:cubicBezTo>
                    <a:pt x="698119" y="138567"/>
                    <a:pt x="694830" y="133692"/>
                    <a:pt x="692363" y="128053"/>
                  </a:cubicBezTo>
                  <a:cubicBezTo>
                    <a:pt x="689896" y="122414"/>
                    <a:pt x="688663" y="116423"/>
                    <a:pt x="688663" y="110079"/>
                  </a:cubicBezTo>
                  <a:cubicBezTo>
                    <a:pt x="688663" y="103736"/>
                    <a:pt x="689896" y="97744"/>
                    <a:pt x="692363" y="92105"/>
                  </a:cubicBezTo>
                  <a:cubicBezTo>
                    <a:pt x="694830" y="86467"/>
                    <a:pt x="698119" y="81533"/>
                    <a:pt x="702231" y="77304"/>
                  </a:cubicBezTo>
                  <a:cubicBezTo>
                    <a:pt x="706343" y="73075"/>
                    <a:pt x="711218" y="69785"/>
                    <a:pt x="716857" y="67436"/>
                  </a:cubicBezTo>
                  <a:cubicBezTo>
                    <a:pt x="722495" y="65086"/>
                    <a:pt x="728487" y="63911"/>
                    <a:pt x="734830" y="63911"/>
                  </a:cubicBezTo>
                  <a:close/>
                  <a:moveTo>
                    <a:pt x="802848" y="62854"/>
                  </a:moveTo>
                  <a:cubicBezTo>
                    <a:pt x="806137" y="62384"/>
                    <a:pt x="809133" y="63324"/>
                    <a:pt x="811835" y="65674"/>
                  </a:cubicBezTo>
                  <a:cubicBezTo>
                    <a:pt x="814537" y="68023"/>
                    <a:pt x="816123" y="70960"/>
                    <a:pt x="816593" y="74484"/>
                  </a:cubicBezTo>
                  <a:lnTo>
                    <a:pt x="823289" y="140035"/>
                  </a:lnTo>
                  <a:cubicBezTo>
                    <a:pt x="823759" y="143560"/>
                    <a:pt x="822819" y="146673"/>
                    <a:pt x="820469" y="149375"/>
                  </a:cubicBezTo>
                  <a:cubicBezTo>
                    <a:pt x="818120" y="152076"/>
                    <a:pt x="815183" y="153662"/>
                    <a:pt x="811659" y="154132"/>
                  </a:cubicBezTo>
                  <a:lnTo>
                    <a:pt x="810249" y="154132"/>
                  </a:lnTo>
                  <a:cubicBezTo>
                    <a:pt x="806960" y="154132"/>
                    <a:pt x="804141" y="153075"/>
                    <a:pt x="801791" y="150960"/>
                  </a:cubicBezTo>
                  <a:cubicBezTo>
                    <a:pt x="799441" y="148846"/>
                    <a:pt x="798032" y="146144"/>
                    <a:pt x="797562" y="142855"/>
                  </a:cubicBezTo>
                  <a:lnTo>
                    <a:pt x="791218" y="76951"/>
                  </a:lnTo>
                  <a:cubicBezTo>
                    <a:pt x="790748" y="73427"/>
                    <a:pt x="791688" y="70314"/>
                    <a:pt x="794038" y="67612"/>
                  </a:cubicBezTo>
                  <a:cubicBezTo>
                    <a:pt x="796387" y="64910"/>
                    <a:pt x="799324" y="63324"/>
                    <a:pt x="802848" y="62854"/>
                  </a:cubicBezTo>
                  <a:close/>
                  <a:moveTo>
                    <a:pt x="1829824" y="60035"/>
                  </a:moveTo>
                  <a:cubicBezTo>
                    <a:pt x="1822071" y="60035"/>
                    <a:pt x="1814846" y="61327"/>
                    <a:pt x="1808150" y="63911"/>
                  </a:cubicBezTo>
                  <a:cubicBezTo>
                    <a:pt x="1801454" y="66496"/>
                    <a:pt x="1795580" y="70079"/>
                    <a:pt x="1790529" y="74660"/>
                  </a:cubicBezTo>
                  <a:cubicBezTo>
                    <a:pt x="1785477" y="79242"/>
                    <a:pt x="1781483" y="84587"/>
                    <a:pt x="1778546" y="90696"/>
                  </a:cubicBezTo>
                  <a:cubicBezTo>
                    <a:pt x="1775610" y="96804"/>
                    <a:pt x="1774141" y="103383"/>
                    <a:pt x="1774141" y="110432"/>
                  </a:cubicBezTo>
                  <a:cubicBezTo>
                    <a:pt x="1774141" y="122179"/>
                    <a:pt x="1778018" y="132458"/>
                    <a:pt x="1785771" y="141269"/>
                  </a:cubicBezTo>
                  <a:cubicBezTo>
                    <a:pt x="1793524" y="150079"/>
                    <a:pt x="1803392" y="155894"/>
                    <a:pt x="1815375" y="158714"/>
                  </a:cubicBezTo>
                  <a:lnTo>
                    <a:pt x="1814317" y="124529"/>
                  </a:lnTo>
                  <a:lnTo>
                    <a:pt x="1791762" y="123119"/>
                  </a:lnTo>
                  <a:cubicBezTo>
                    <a:pt x="1788238" y="122884"/>
                    <a:pt x="1785243" y="121474"/>
                    <a:pt x="1782775" y="118890"/>
                  </a:cubicBezTo>
                  <a:cubicBezTo>
                    <a:pt x="1780309" y="116305"/>
                    <a:pt x="1779310" y="113134"/>
                    <a:pt x="1779780" y="109374"/>
                  </a:cubicBezTo>
                  <a:cubicBezTo>
                    <a:pt x="1780015" y="105850"/>
                    <a:pt x="1781425" y="102913"/>
                    <a:pt x="1784009" y="100564"/>
                  </a:cubicBezTo>
                  <a:cubicBezTo>
                    <a:pt x="1786593" y="98214"/>
                    <a:pt x="1789648" y="97274"/>
                    <a:pt x="1793172" y="97744"/>
                  </a:cubicBezTo>
                  <a:lnTo>
                    <a:pt x="1813260" y="98802"/>
                  </a:lnTo>
                  <a:lnTo>
                    <a:pt x="1812908" y="81533"/>
                  </a:lnTo>
                  <a:cubicBezTo>
                    <a:pt x="1812673" y="78008"/>
                    <a:pt x="1813789" y="74954"/>
                    <a:pt x="1816256" y="72370"/>
                  </a:cubicBezTo>
                  <a:cubicBezTo>
                    <a:pt x="1818723" y="69785"/>
                    <a:pt x="1821718" y="68493"/>
                    <a:pt x="1825243" y="68493"/>
                  </a:cubicBezTo>
                  <a:lnTo>
                    <a:pt x="1825595" y="68493"/>
                  </a:lnTo>
                  <a:cubicBezTo>
                    <a:pt x="1829119" y="68493"/>
                    <a:pt x="1832115" y="69668"/>
                    <a:pt x="1834582" y="72017"/>
                  </a:cubicBezTo>
                  <a:cubicBezTo>
                    <a:pt x="1837049" y="74367"/>
                    <a:pt x="1838282" y="77304"/>
                    <a:pt x="1838282" y="80828"/>
                  </a:cubicBezTo>
                  <a:lnTo>
                    <a:pt x="1838987" y="100564"/>
                  </a:lnTo>
                  <a:lnTo>
                    <a:pt x="1859780" y="101973"/>
                  </a:lnTo>
                  <a:cubicBezTo>
                    <a:pt x="1863305" y="102208"/>
                    <a:pt x="1866241" y="103618"/>
                    <a:pt x="1868591" y="106202"/>
                  </a:cubicBezTo>
                  <a:cubicBezTo>
                    <a:pt x="1870941" y="108787"/>
                    <a:pt x="1871998" y="111959"/>
                    <a:pt x="1871763" y="115718"/>
                  </a:cubicBezTo>
                  <a:cubicBezTo>
                    <a:pt x="1871528" y="119007"/>
                    <a:pt x="1870177" y="121827"/>
                    <a:pt x="1867710" y="124176"/>
                  </a:cubicBezTo>
                  <a:cubicBezTo>
                    <a:pt x="1865243" y="126526"/>
                    <a:pt x="1862365" y="127700"/>
                    <a:pt x="1859075" y="127700"/>
                  </a:cubicBezTo>
                  <a:cubicBezTo>
                    <a:pt x="1858606" y="127700"/>
                    <a:pt x="1858253" y="127583"/>
                    <a:pt x="1858018" y="127348"/>
                  </a:cubicBezTo>
                  <a:lnTo>
                    <a:pt x="1839692" y="126291"/>
                  </a:lnTo>
                  <a:lnTo>
                    <a:pt x="1840749" y="159771"/>
                  </a:lnTo>
                  <a:cubicBezTo>
                    <a:pt x="1847093" y="158596"/>
                    <a:pt x="1852967" y="156482"/>
                    <a:pt x="1858371" y="153427"/>
                  </a:cubicBezTo>
                  <a:cubicBezTo>
                    <a:pt x="1863774" y="150373"/>
                    <a:pt x="1868532" y="146673"/>
                    <a:pt x="1872644" y="142326"/>
                  </a:cubicBezTo>
                  <a:cubicBezTo>
                    <a:pt x="1876755" y="137979"/>
                    <a:pt x="1879927" y="133104"/>
                    <a:pt x="1882159" y="127700"/>
                  </a:cubicBezTo>
                  <a:cubicBezTo>
                    <a:pt x="1884391" y="122297"/>
                    <a:pt x="1885507" y="116540"/>
                    <a:pt x="1885507" y="110432"/>
                  </a:cubicBezTo>
                  <a:cubicBezTo>
                    <a:pt x="1885507" y="103383"/>
                    <a:pt x="1884039" y="96804"/>
                    <a:pt x="1881102" y="90696"/>
                  </a:cubicBezTo>
                  <a:cubicBezTo>
                    <a:pt x="1878165" y="84587"/>
                    <a:pt x="1874171" y="79242"/>
                    <a:pt x="1869120" y="74660"/>
                  </a:cubicBezTo>
                  <a:cubicBezTo>
                    <a:pt x="1864068" y="70079"/>
                    <a:pt x="1858194" y="66496"/>
                    <a:pt x="1851498" y="63911"/>
                  </a:cubicBezTo>
                  <a:cubicBezTo>
                    <a:pt x="1844802" y="61327"/>
                    <a:pt x="1837577" y="60035"/>
                    <a:pt x="1829824" y="60035"/>
                  </a:cubicBezTo>
                  <a:close/>
                  <a:moveTo>
                    <a:pt x="897386" y="57259"/>
                  </a:moveTo>
                  <a:cubicBezTo>
                    <a:pt x="898972" y="57113"/>
                    <a:pt x="900587" y="57333"/>
                    <a:pt x="902232" y="57920"/>
                  </a:cubicBezTo>
                  <a:cubicBezTo>
                    <a:pt x="905521" y="59095"/>
                    <a:pt x="908047" y="61210"/>
                    <a:pt x="909809" y="64264"/>
                  </a:cubicBezTo>
                  <a:cubicBezTo>
                    <a:pt x="911571" y="67318"/>
                    <a:pt x="911865" y="70608"/>
                    <a:pt x="910690" y="74132"/>
                  </a:cubicBezTo>
                  <a:lnTo>
                    <a:pt x="898003" y="113956"/>
                  </a:lnTo>
                  <a:cubicBezTo>
                    <a:pt x="898473" y="113721"/>
                    <a:pt x="898884" y="113486"/>
                    <a:pt x="899237" y="113251"/>
                  </a:cubicBezTo>
                  <a:cubicBezTo>
                    <a:pt x="899589" y="113016"/>
                    <a:pt x="900000" y="112899"/>
                    <a:pt x="900470" y="112899"/>
                  </a:cubicBezTo>
                  <a:cubicBezTo>
                    <a:pt x="906344" y="111019"/>
                    <a:pt x="912570" y="109551"/>
                    <a:pt x="919149" y="108493"/>
                  </a:cubicBezTo>
                  <a:cubicBezTo>
                    <a:pt x="925727" y="107436"/>
                    <a:pt x="932129" y="107142"/>
                    <a:pt x="938356" y="107612"/>
                  </a:cubicBezTo>
                  <a:cubicBezTo>
                    <a:pt x="944582" y="108082"/>
                    <a:pt x="950397" y="109433"/>
                    <a:pt x="955801" y="111665"/>
                  </a:cubicBezTo>
                  <a:cubicBezTo>
                    <a:pt x="961205" y="113897"/>
                    <a:pt x="965669" y="117245"/>
                    <a:pt x="969193" y="121709"/>
                  </a:cubicBezTo>
                  <a:cubicBezTo>
                    <a:pt x="971072" y="124059"/>
                    <a:pt x="972776" y="126878"/>
                    <a:pt x="974303" y="130167"/>
                  </a:cubicBezTo>
                  <a:cubicBezTo>
                    <a:pt x="975830" y="133457"/>
                    <a:pt x="976653" y="137392"/>
                    <a:pt x="976770" y="141974"/>
                  </a:cubicBezTo>
                  <a:cubicBezTo>
                    <a:pt x="976887" y="146555"/>
                    <a:pt x="976183" y="151783"/>
                    <a:pt x="974655" y="157657"/>
                  </a:cubicBezTo>
                  <a:cubicBezTo>
                    <a:pt x="973128" y="163530"/>
                    <a:pt x="970367" y="170226"/>
                    <a:pt x="966373" y="177745"/>
                  </a:cubicBezTo>
                  <a:cubicBezTo>
                    <a:pt x="964024" y="182209"/>
                    <a:pt x="960265" y="184441"/>
                    <a:pt x="955096" y="184441"/>
                  </a:cubicBezTo>
                  <a:cubicBezTo>
                    <a:pt x="952981" y="184441"/>
                    <a:pt x="950984" y="183971"/>
                    <a:pt x="949105" y="183031"/>
                  </a:cubicBezTo>
                  <a:cubicBezTo>
                    <a:pt x="945815" y="181386"/>
                    <a:pt x="943701" y="178920"/>
                    <a:pt x="942761" y="175630"/>
                  </a:cubicBezTo>
                  <a:cubicBezTo>
                    <a:pt x="941821" y="172341"/>
                    <a:pt x="942173" y="169052"/>
                    <a:pt x="943818" y="165762"/>
                  </a:cubicBezTo>
                  <a:cubicBezTo>
                    <a:pt x="947343" y="159184"/>
                    <a:pt x="949633" y="153427"/>
                    <a:pt x="950691" y="148494"/>
                  </a:cubicBezTo>
                  <a:cubicBezTo>
                    <a:pt x="951748" y="143560"/>
                    <a:pt x="951337" y="140035"/>
                    <a:pt x="949457" y="137921"/>
                  </a:cubicBezTo>
                  <a:cubicBezTo>
                    <a:pt x="947343" y="135336"/>
                    <a:pt x="942585" y="133750"/>
                    <a:pt x="935184" y="133163"/>
                  </a:cubicBezTo>
                  <a:cubicBezTo>
                    <a:pt x="927783" y="132576"/>
                    <a:pt x="918796" y="133927"/>
                    <a:pt x="908223" y="137216"/>
                  </a:cubicBezTo>
                  <a:cubicBezTo>
                    <a:pt x="904934" y="138156"/>
                    <a:pt x="901880" y="137979"/>
                    <a:pt x="899060" y="136687"/>
                  </a:cubicBezTo>
                  <a:cubicBezTo>
                    <a:pt x="896241" y="135395"/>
                    <a:pt x="894244" y="133339"/>
                    <a:pt x="893069" y="130520"/>
                  </a:cubicBezTo>
                  <a:lnTo>
                    <a:pt x="881791" y="165762"/>
                  </a:lnTo>
                  <a:cubicBezTo>
                    <a:pt x="880852" y="168582"/>
                    <a:pt x="879266" y="170814"/>
                    <a:pt x="877034" y="172458"/>
                  </a:cubicBezTo>
                  <a:cubicBezTo>
                    <a:pt x="874802" y="174103"/>
                    <a:pt x="872276" y="174925"/>
                    <a:pt x="869457" y="174925"/>
                  </a:cubicBezTo>
                  <a:cubicBezTo>
                    <a:pt x="868752" y="174925"/>
                    <a:pt x="867459" y="174690"/>
                    <a:pt x="865580" y="174221"/>
                  </a:cubicBezTo>
                  <a:cubicBezTo>
                    <a:pt x="862291" y="173046"/>
                    <a:pt x="859824" y="170931"/>
                    <a:pt x="858179" y="167877"/>
                  </a:cubicBezTo>
                  <a:cubicBezTo>
                    <a:pt x="856534" y="164823"/>
                    <a:pt x="856299" y="161533"/>
                    <a:pt x="857474" y="158009"/>
                  </a:cubicBezTo>
                  <a:lnTo>
                    <a:pt x="886373" y="66378"/>
                  </a:lnTo>
                  <a:cubicBezTo>
                    <a:pt x="887548" y="63089"/>
                    <a:pt x="889662" y="60563"/>
                    <a:pt x="892717" y="58801"/>
                  </a:cubicBezTo>
                  <a:cubicBezTo>
                    <a:pt x="894244" y="57920"/>
                    <a:pt x="895800" y="57406"/>
                    <a:pt x="897386" y="57259"/>
                  </a:cubicBezTo>
                  <a:close/>
                  <a:moveTo>
                    <a:pt x="410247" y="45233"/>
                  </a:moveTo>
                  <a:lnTo>
                    <a:pt x="585402" y="62854"/>
                  </a:lnTo>
                  <a:cubicBezTo>
                    <a:pt x="588926" y="63324"/>
                    <a:pt x="591863" y="64910"/>
                    <a:pt x="594213" y="67612"/>
                  </a:cubicBezTo>
                  <a:cubicBezTo>
                    <a:pt x="596562" y="70314"/>
                    <a:pt x="597502" y="73427"/>
                    <a:pt x="597032" y="76951"/>
                  </a:cubicBezTo>
                  <a:cubicBezTo>
                    <a:pt x="596562" y="80241"/>
                    <a:pt x="595152" y="82942"/>
                    <a:pt x="592803" y="85057"/>
                  </a:cubicBezTo>
                  <a:cubicBezTo>
                    <a:pt x="590453" y="87172"/>
                    <a:pt x="587634" y="88229"/>
                    <a:pt x="584345" y="88229"/>
                  </a:cubicBezTo>
                  <a:lnTo>
                    <a:pt x="582935" y="88229"/>
                  </a:lnTo>
                  <a:lnTo>
                    <a:pt x="495886" y="79418"/>
                  </a:lnTo>
                  <a:cubicBezTo>
                    <a:pt x="499410" y="83882"/>
                    <a:pt x="499645" y="88581"/>
                    <a:pt x="496591" y="93515"/>
                  </a:cubicBezTo>
                  <a:cubicBezTo>
                    <a:pt x="496356" y="93985"/>
                    <a:pt x="493360" y="99330"/>
                    <a:pt x="487604" y="109551"/>
                  </a:cubicBezTo>
                  <a:cubicBezTo>
                    <a:pt x="481848" y="119771"/>
                    <a:pt x="474741" y="132869"/>
                    <a:pt x="466282" y="148846"/>
                  </a:cubicBezTo>
                  <a:lnTo>
                    <a:pt x="612539" y="145322"/>
                  </a:lnTo>
                  <a:cubicBezTo>
                    <a:pt x="616063" y="145087"/>
                    <a:pt x="619117" y="146261"/>
                    <a:pt x="621702" y="148846"/>
                  </a:cubicBezTo>
                  <a:cubicBezTo>
                    <a:pt x="624286" y="151430"/>
                    <a:pt x="625578" y="154485"/>
                    <a:pt x="625578" y="158009"/>
                  </a:cubicBezTo>
                  <a:cubicBezTo>
                    <a:pt x="625813" y="161533"/>
                    <a:pt x="624697" y="164588"/>
                    <a:pt x="622230" y="167172"/>
                  </a:cubicBezTo>
                  <a:cubicBezTo>
                    <a:pt x="619763" y="169756"/>
                    <a:pt x="616768" y="171049"/>
                    <a:pt x="613243" y="171049"/>
                  </a:cubicBezTo>
                  <a:lnTo>
                    <a:pt x="452890" y="174573"/>
                  </a:lnTo>
                  <a:cubicBezTo>
                    <a:pt x="448191" y="183736"/>
                    <a:pt x="443551" y="193251"/>
                    <a:pt x="438969" y="203119"/>
                  </a:cubicBezTo>
                  <a:cubicBezTo>
                    <a:pt x="434388" y="212987"/>
                    <a:pt x="430041" y="222855"/>
                    <a:pt x="425930" y="232723"/>
                  </a:cubicBezTo>
                  <a:cubicBezTo>
                    <a:pt x="421818" y="242591"/>
                    <a:pt x="417941" y="252224"/>
                    <a:pt x="414300" y="261622"/>
                  </a:cubicBezTo>
                  <a:cubicBezTo>
                    <a:pt x="410658" y="271020"/>
                    <a:pt x="407662" y="279948"/>
                    <a:pt x="405313" y="288406"/>
                  </a:cubicBezTo>
                  <a:cubicBezTo>
                    <a:pt x="404373" y="291226"/>
                    <a:pt x="402787" y="293516"/>
                    <a:pt x="400555" y="295279"/>
                  </a:cubicBezTo>
                  <a:cubicBezTo>
                    <a:pt x="398323" y="297041"/>
                    <a:pt x="395797" y="297922"/>
                    <a:pt x="392978" y="297922"/>
                  </a:cubicBezTo>
                  <a:cubicBezTo>
                    <a:pt x="392038" y="297922"/>
                    <a:pt x="390863" y="297687"/>
                    <a:pt x="389454" y="297217"/>
                  </a:cubicBezTo>
                  <a:cubicBezTo>
                    <a:pt x="386164" y="296277"/>
                    <a:pt x="383580" y="294280"/>
                    <a:pt x="381700" y="291226"/>
                  </a:cubicBezTo>
                  <a:cubicBezTo>
                    <a:pt x="379821" y="288171"/>
                    <a:pt x="379468" y="284882"/>
                    <a:pt x="380643" y="281358"/>
                  </a:cubicBezTo>
                  <a:cubicBezTo>
                    <a:pt x="385342" y="265146"/>
                    <a:pt x="391627" y="247819"/>
                    <a:pt x="399498" y="229375"/>
                  </a:cubicBezTo>
                  <a:cubicBezTo>
                    <a:pt x="407369" y="210931"/>
                    <a:pt x="415533" y="192899"/>
                    <a:pt x="423991" y="175278"/>
                  </a:cubicBezTo>
                  <a:lnTo>
                    <a:pt x="348572" y="177040"/>
                  </a:lnTo>
                  <a:cubicBezTo>
                    <a:pt x="345048" y="177040"/>
                    <a:pt x="342053" y="175806"/>
                    <a:pt x="339586" y="173339"/>
                  </a:cubicBezTo>
                  <a:cubicBezTo>
                    <a:pt x="337119" y="170872"/>
                    <a:pt x="335768" y="167994"/>
                    <a:pt x="335533" y="164705"/>
                  </a:cubicBezTo>
                  <a:cubicBezTo>
                    <a:pt x="335533" y="161181"/>
                    <a:pt x="336766" y="158126"/>
                    <a:pt x="339233" y="155542"/>
                  </a:cubicBezTo>
                  <a:cubicBezTo>
                    <a:pt x="341700" y="152958"/>
                    <a:pt x="344696" y="151548"/>
                    <a:pt x="348220" y="151313"/>
                  </a:cubicBezTo>
                  <a:lnTo>
                    <a:pt x="437031" y="149551"/>
                  </a:lnTo>
                  <a:cubicBezTo>
                    <a:pt x="441965" y="140153"/>
                    <a:pt x="446605" y="131401"/>
                    <a:pt x="450952" y="123295"/>
                  </a:cubicBezTo>
                  <a:cubicBezTo>
                    <a:pt x="455299" y="115189"/>
                    <a:pt x="459175" y="108082"/>
                    <a:pt x="462582" y="101973"/>
                  </a:cubicBezTo>
                  <a:cubicBezTo>
                    <a:pt x="465989" y="95865"/>
                    <a:pt x="468749" y="90931"/>
                    <a:pt x="470864" y="87172"/>
                  </a:cubicBezTo>
                  <a:cubicBezTo>
                    <a:pt x="472978" y="83412"/>
                    <a:pt x="474271" y="81298"/>
                    <a:pt x="474741" y="80828"/>
                  </a:cubicBezTo>
                  <a:cubicBezTo>
                    <a:pt x="475445" y="79418"/>
                    <a:pt x="476268" y="78361"/>
                    <a:pt x="477207" y="77656"/>
                  </a:cubicBezTo>
                  <a:lnTo>
                    <a:pt x="407780" y="70608"/>
                  </a:lnTo>
                  <a:cubicBezTo>
                    <a:pt x="404255" y="70138"/>
                    <a:pt x="401319" y="68552"/>
                    <a:pt x="398969" y="65850"/>
                  </a:cubicBezTo>
                  <a:cubicBezTo>
                    <a:pt x="396620" y="63148"/>
                    <a:pt x="395680" y="60035"/>
                    <a:pt x="396150" y="56511"/>
                  </a:cubicBezTo>
                  <a:cubicBezTo>
                    <a:pt x="396620" y="52986"/>
                    <a:pt x="398206" y="50108"/>
                    <a:pt x="400907" y="47876"/>
                  </a:cubicBezTo>
                  <a:cubicBezTo>
                    <a:pt x="403609" y="45644"/>
                    <a:pt x="406723" y="44763"/>
                    <a:pt x="410247" y="45233"/>
                  </a:cubicBezTo>
                  <a:close/>
                  <a:moveTo>
                    <a:pt x="1829824" y="34660"/>
                  </a:moveTo>
                  <a:cubicBezTo>
                    <a:pt x="1841102" y="34660"/>
                    <a:pt x="1851616" y="36657"/>
                    <a:pt x="1861366" y="40651"/>
                  </a:cubicBezTo>
                  <a:cubicBezTo>
                    <a:pt x="1871117" y="44646"/>
                    <a:pt x="1879692" y="50049"/>
                    <a:pt x="1887093" y="56863"/>
                  </a:cubicBezTo>
                  <a:cubicBezTo>
                    <a:pt x="1894494" y="63677"/>
                    <a:pt x="1900309" y="71665"/>
                    <a:pt x="1904538" y="80828"/>
                  </a:cubicBezTo>
                  <a:cubicBezTo>
                    <a:pt x="1908767" y="89991"/>
                    <a:pt x="1910882" y="99859"/>
                    <a:pt x="1910882" y="110432"/>
                  </a:cubicBezTo>
                  <a:cubicBezTo>
                    <a:pt x="1910882" y="120065"/>
                    <a:pt x="1909120" y="129110"/>
                    <a:pt x="1905595" y="137568"/>
                  </a:cubicBezTo>
                  <a:cubicBezTo>
                    <a:pt x="1902071" y="146027"/>
                    <a:pt x="1897196" y="153545"/>
                    <a:pt x="1890970" y="160124"/>
                  </a:cubicBezTo>
                  <a:cubicBezTo>
                    <a:pt x="1884744" y="166702"/>
                    <a:pt x="1877460" y="172165"/>
                    <a:pt x="1869120" y="176511"/>
                  </a:cubicBezTo>
                  <a:cubicBezTo>
                    <a:pt x="1860779" y="180858"/>
                    <a:pt x="1851674" y="183736"/>
                    <a:pt x="1841807" y="185146"/>
                  </a:cubicBezTo>
                  <a:lnTo>
                    <a:pt x="1844274" y="264794"/>
                  </a:lnTo>
                  <a:cubicBezTo>
                    <a:pt x="1844509" y="268318"/>
                    <a:pt x="1843393" y="271372"/>
                    <a:pt x="1840925" y="273957"/>
                  </a:cubicBezTo>
                  <a:cubicBezTo>
                    <a:pt x="1838459" y="276541"/>
                    <a:pt x="1835463" y="277833"/>
                    <a:pt x="1831939" y="277833"/>
                  </a:cubicBezTo>
                  <a:lnTo>
                    <a:pt x="1831586" y="277833"/>
                  </a:lnTo>
                  <a:cubicBezTo>
                    <a:pt x="1828062" y="277833"/>
                    <a:pt x="1825067" y="276659"/>
                    <a:pt x="1822599" y="274309"/>
                  </a:cubicBezTo>
                  <a:cubicBezTo>
                    <a:pt x="1820133" y="271960"/>
                    <a:pt x="1818782" y="269023"/>
                    <a:pt x="1818547" y="265499"/>
                  </a:cubicBezTo>
                  <a:lnTo>
                    <a:pt x="1816079" y="185146"/>
                  </a:lnTo>
                  <a:cubicBezTo>
                    <a:pt x="1806447" y="183501"/>
                    <a:pt x="1797519" y="180447"/>
                    <a:pt x="1789295" y="175983"/>
                  </a:cubicBezTo>
                  <a:cubicBezTo>
                    <a:pt x="1781072" y="171519"/>
                    <a:pt x="1773906" y="165997"/>
                    <a:pt x="1767797" y="159419"/>
                  </a:cubicBezTo>
                  <a:cubicBezTo>
                    <a:pt x="1761689" y="152840"/>
                    <a:pt x="1756931" y="145380"/>
                    <a:pt x="1753524" y="137040"/>
                  </a:cubicBezTo>
                  <a:cubicBezTo>
                    <a:pt x="1750117" y="128699"/>
                    <a:pt x="1748414" y="119830"/>
                    <a:pt x="1748414" y="110432"/>
                  </a:cubicBezTo>
                  <a:cubicBezTo>
                    <a:pt x="1748414" y="99859"/>
                    <a:pt x="1750529" y="89991"/>
                    <a:pt x="1754758" y="80828"/>
                  </a:cubicBezTo>
                  <a:cubicBezTo>
                    <a:pt x="1758987" y="71665"/>
                    <a:pt x="1764802" y="63677"/>
                    <a:pt x="1772203" y="56863"/>
                  </a:cubicBezTo>
                  <a:cubicBezTo>
                    <a:pt x="1779603" y="50049"/>
                    <a:pt x="1788238" y="44646"/>
                    <a:pt x="1798106" y="40651"/>
                  </a:cubicBezTo>
                  <a:cubicBezTo>
                    <a:pt x="1807974" y="36657"/>
                    <a:pt x="1818547" y="34660"/>
                    <a:pt x="1829824" y="34660"/>
                  </a:cubicBezTo>
                  <a:close/>
                  <a:moveTo>
                    <a:pt x="2975920" y="31488"/>
                  </a:moveTo>
                  <a:cubicBezTo>
                    <a:pt x="2988607" y="31488"/>
                    <a:pt x="3000648" y="35365"/>
                    <a:pt x="3012043" y="43118"/>
                  </a:cubicBezTo>
                  <a:cubicBezTo>
                    <a:pt x="3023439" y="50872"/>
                    <a:pt x="3033248" y="61562"/>
                    <a:pt x="3041471" y="75189"/>
                  </a:cubicBezTo>
                  <a:cubicBezTo>
                    <a:pt x="3047580" y="85997"/>
                    <a:pt x="3050634" y="97862"/>
                    <a:pt x="3050634" y="110784"/>
                  </a:cubicBezTo>
                  <a:cubicBezTo>
                    <a:pt x="3050634" y="118302"/>
                    <a:pt x="3048931" y="125938"/>
                    <a:pt x="3045524" y="133692"/>
                  </a:cubicBezTo>
                  <a:cubicBezTo>
                    <a:pt x="3042117" y="141445"/>
                    <a:pt x="3037418" y="149433"/>
                    <a:pt x="3031427" y="157657"/>
                  </a:cubicBezTo>
                  <a:cubicBezTo>
                    <a:pt x="3025435" y="165880"/>
                    <a:pt x="3018446" y="174455"/>
                    <a:pt x="3010457" y="183384"/>
                  </a:cubicBezTo>
                  <a:cubicBezTo>
                    <a:pt x="3002469" y="192312"/>
                    <a:pt x="2993893" y="201710"/>
                    <a:pt x="2984730" y="211578"/>
                  </a:cubicBezTo>
                  <a:cubicBezTo>
                    <a:pt x="2982616" y="214162"/>
                    <a:pt x="2979444" y="215454"/>
                    <a:pt x="2975215" y="215454"/>
                  </a:cubicBezTo>
                  <a:cubicBezTo>
                    <a:pt x="2973101" y="215454"/>
                    <a:pt x="2971103" y="215161"/>
                    <a:pt x="2969224" y="214573"/>
                  </a:cubicBezTo>
                  <a:cubicBezTo>
                    <a:pt x="2967344" y="213986"/>
                    <a:pt x="2965817" y="212987"/>
                    <a:pt x="2964642" y="211578"/>
                  </a:cubicBezTo>
                  <a:cubicBezTo>
                    <a:pt x="2962527" y="208758"/>
                    <a:pt x="2961470" y="205469"/>
                    <a:pt x="2961470" y="201710"/>
                  </a:cubicBezTo>
                  <a:cubicBezTo>
                    <a:pt x="2961470" y="197716"/>
                    <a:pt x="2962645" y="194309"/>
                    <a:pt x="2964995" y="191489"/>
                  </a:cubicBezTo>
                  <a:cubicBezTo>
                    <a:pt x="2974863" y="180917"/>
                    <a:pt x="2983497" y="171636"/>
                    <a:pt x="2990898" y="163648"/>
                  </a:cubicBezTo>
                  <a:cubicBezTo>
                    <a:pt x="2998299" y="155659"/>
                    <a:pt x="3004349" y="148552"/>
                    <a:pt x="3009048" y="142326"/>
                  </a:cubicBezTo>
                  <a:cubicBezTo>
                    <a:pt x="3013747" y="136100"/>
                    <a:pt x="3017271" y="130461"/>
                    <a:pt x="3019620" y="125410"/>
                  </a:cubicBezTo>
                  <a:cubicBezTo>
                    <a:pt x="3021970" y="120358"/>
                    <a:pt x="3023145" y="115483"/>
                    <a:pt x="3023145" y="110784"/>
                  </a:cubicBezTo>
                  <a:cubicBezTo>
                    <a:pt x="3023145" y="106085"/>
                    <a:pt x="3022675" y="102032"/>
                    <a:pt x="3021735" y="98625"/>
                  </a:cubicBezTo>
                  <a:cubicBezTo>
                    <a:pt x="3020795" y="95219"/>
                    <a:pt x="3019738" y="92223"/>
                    <a:pt x="3018563" y="89639"/>
                  </a:cubicBezTo>
                  <a:lnTo>
                    <a:pt x="3018563" y="89991"/>
                  </a:lnTo>
                  <a:cubicBezTo>
                    <a:pt x="3011515" y="78008"/>
                    <a:pt x="3004055" y="69844"/>
                    <a:pt x="2996184" y="65497"/>
                  </a:cubicBezTo>
                  <a:cubicBezTo>
                    <a:pt x="2988313" y="61151"/>
                    <a:pt x="2981324" y="58978"/>
                    <a:pt x="2975215" y="58978"/>
                  </a:cubicBezTo>
                  <a:cubicBezTo>
                    <a:pt x="2973571" y="58978"/>
                    <a:pt x="2971867" y="59095"/>
                    <a:pt x="2970105" y="59330"/>
                  </a:cubicBezTo>
                  <a:cubicBezTo>
                    <a:pt x="2968343" y="59565"/>
                    <a:pt x="2966522" y="59917"/>
                    <a:pt x="2964642" y="60387"/>
                  </a:cubicBezTo>
                  <a:lnTo>
                    <a:pt x="2961470" y="61092"/>
                  </a:lnTo>
                  <a:cubicBezTo>
                    <a:pt x="2957007" y="63207"/>
                    <a:pt x="2952659" y="65909"/>
                    <a:pt x="2948431" y="69198"/>
                  </a:cubicBezTo>
                  <a:cubicBezTo>
                    <a:pt x="2944201" y="72487"/>
                    <a:pt x="2940383" y="75894"/>
                    <a:pt x="2936977" y="79418"/>
                  </a:cubicBezTo>
                  <a:cubicBezTo>
                    <a:pt x="2933570" y="82942"/>
                    <a:pt x="2930868" y="86290"/>
                    <a:pt x="2928871" y="89462"/>
                  </a:cubicBezTo>
                  <a:cubicBezTo>
                    <a:pt x="2926874" y="92634"/>
                    <a:pt x="2925875" y="95277"/>
                    <a:pt x="2925875" y="97392"/>
                  </a:cubicBezTo>
                  <a:cubicBezTo>
                    <a:pt x="2925875" y="101386"/>
                    <a:pt x="2924525" y="104793"/>
                    <a:pt x="2921823" y="107612"/>
                  </a:cubicBezTo>
                  <a:cubicBezTo>
                    <a:pt x="2919121" y="110432"/>
                    <a:pt x="2915890" y="111841"/>
                    <a:pt x="2912131" y="111841"/>
                  </a:cubicBezTo>
                  <a:cubicBezTo>
                    <a:pt x="2908137" y="111841"/>
                    <a:pt x="2904848" y="110432"/>
                    <a:pt x="2902263" y="107612"/>
                  </a:cubicBezTo>
                  <a:cubicBezTo>
                    <a:pt x="2899679" y="104793"/>
                    <a:pt x="2898386" y="101386"/>
                    <a:pt x="2898386" y="97392"/>
                  </a:cubicBezTo>
                  <a:cubicBezTo>
                    <a:pt x="2898386" y="91283"/>
                    <a:pt x="2899855" y="84998"/>
                    <a:pt x="2902792" y="78537"/>
                  </a:cubicBezTo>
                  <a:cubicBezTo>
                    <a:pt x="2905729" y="72076"/>
                    <a:pt x="2909723" y="65967"/>
                    <a:pt x="2914774" y="60211"/>
                  </a:cubicBezTo>
                  <a:cubicBezTo>
                    <a:pt x="2919825" y="54455"/>
                    <a:pt x="2925699" y="49345"/>
                    <a:pt x="2932395" y="44881"/>
                  </a:cubicBezTo>
                  <a:cubicBezTo>
                    <a:pt x="2939091" y="40416"/>
                    <a:pt x="2946199" y="37010"/>
                    <a:pt x="2953717" y="34660"/>
                  </a:cubicBezTo>
                  <a:cubicBezTo>
                    <a:pt x="2957241" y="33485"/>
                    <a:pt x="2960941" y="32663"/>
                    <a:pt x="2964819" y="32193"/>
                  </a:cubicBezTo>
                  <a:cubicBezTo>
                    <a:pt x="2968695" y="31723"/>
                    <a:pt x="2972395" y="31488"/>
                    <a:pt x="2975920" y="31488"/>
                  </a:cubicBezTo>
                  <a:close/>
                  <a:moveTo>
                    <a:pt x="696768" y="22678"/>
                  </a:moveTo>
                  <a:lnTo>
                    <a:pt x="841615" y="30431"/>
                  </a:lnTo>
                  <a:cubicBezTo>
                    <a:pt x="845139" y="30666"/>
                    <a:pt x="848076" y="32076"/>
                    <a:pt x="850426" y="34660"/>
                  </a:cubicBezTo>
                  <a:cubicBezTo>
                    <a:pt x="852775" y="37245"/>
                    <a:pt x="853832" y="40299"/>
                    <a:pt x="853597" y="43823"/>
                  </a:cubicBezTo>
                  <a:cubicBezTo>
                    <a:pt x="853363" y="47348"/>
                    <a:pt x="852011" y="50284"/>
                    <a:pt x="849544" y="52634"/>
                  </a:cubicBezTo>
                  <a:cubicBezTo>
                    <a:pt x="847078" y="54983"/>
                    <a:pt x="844199" y="56158"/>
                    <a:pt x="840910" y="56158"/>
                  </a:cubicBezTo>
                  <a:lnTo>
                    <a:pt x="840205" y="56158"/>
                  </a:lnTo>
                  <a:lnTo>
                    <a:pt x="695359" y="48405"/>
                  </a:lnTo>
                  <a:cubicBezTo>
                    <a:pt x="691834" y="48170"/>
                    <a:pt x="688897" y="46760"/>
                    <a:pt x="686548" y="44176"/>
                  </a:cubicBezTo>
                  <a:cubicBezTo>
                    <a:pt x="684198" y="41591"/>
                    <a:pt x="683141" y="38537"/>
                    <a:pt x="683376" y="35013"/>
                  </a:cubicBezTo>
                  <a:cubicBezTo>
                    <a:pt x="683611" y="31253"/>
                    <a:pt x="685021" y="28199"/>
                    <a:pt x="687605" y="25850"/>
                  </a:cubicBezTo>
                  <a:cubicBezTo>
                    <a:pt x="690190" y="23500"/>
                    <a:pt x="693244" y="22443"/>
                    <a:pt x="696768" y="22678"/>
                  </a:cubicBezTo>
                  <a:close/>
                  <a:moveTo>
                    <a:pt x="118439" y="17083"/>
                  </a:moveTo>
                  <a:cubicBezTo>
                    <a:pt x="120084" y="17289"/>
                    <a:pt x="121728" y="17861"/>
                    <a:pt x="123373" y="18801"/>
                  </a:cubicBezTo>
                  <a:cubicBezTo>
                    <a:pt x="126427" y="20446"/>
                    <a:pt x="128483" y="22913"/>
                    <a:pt x="129540" y="26202"/>
                  </a:cubicBezTo>
                  <a:cubicBezTo>
                    <a:pt x="130598" y="29491"/>
                    <a:pt x="130187" y="32781"/>
                    <a:pt x="128307" y="36070"/>
                  </a:cubicBezTo>
                  <a:lnTo>
                    <a:pt x="106809" y="75542"/>
                  </a:lnTo>
                  <a:cubicBezTo>
                    <a:pt x="107984" y="75542"/>
                    <a:pt x="109041" y="75483"/>
                    <a:pt x="109981" y="75365"/>
                  </a:cubicBezTo>
                  <a:cubicBezTo>
                    <a:pt x="110921" y="75248"/>
                    <a:pt x="111978" y="75189"/>
                    <a:pt x="113153" y="75189"/>
                  </a:cubicBezTo>
                  <a:cubicBezTo>
                    <a:pt x="130304" y="75189"/>
                    <a:pt x="145223" y="76951"/>
                    <a:pt x="157910" y="80475"/>
                  </a:cubicBezTo>
                  <a:cubicBezTo>
                    <a:pt x="170598" y="84000"/>
                    <a:pt x="181523" y="88581"/>
                    <a:pt x="190686" y="94220"/>
                  </a:cubicBezTo>
                  <a:cubicBezTo>
                    <a:pt x="199849" y="99859"/>
                    <a:pt x="207426" y="106144"/>
                    <a:pt x="213417" y="113075"/>
                  </a:cubicBezTo>
                  <a:cubicBezTo>
                    <a:pt x="219409" y="120006"/>
                    <a:pt x="224166" y="126761"/>
                    <a:pt x="227691" y="133339"/>
                  </a:cubicBezTo>
                  <a:cubicBezTo>
                    <a:pt x="234739" y="146496"/>
                    <a:pt x="239203" y="160182"/>
                    <a:pt x="241083" y="174397"/>
                  </a:cubicBezTo>
                  <a:cubicBezTo>
                    <a:pt x="242962" y="188611"/>
                    <a:pt x="243373" y="202180"/>
                    <a:pt x="242316" y="215102"/>
                  </a:cubicBezTo>
                  <a:cubicBezTo>
                    <a:pt x="241259" y="228024"/>
                    <a:pt x="239203" y="239419"/>
                    <a:pt x="236149" y="249287"/>
                  </a:cubicBezTo>
                  <a:cubicBezTo>
                    <a:pt x="233094" y="259155"/>
                    <a:pt x="230158" y="266203"/>
                    <a:pt x="227338" y="270433"/>
                  </a:cubicBezTo>
                  <a:cubicBezTo>
                    <a:pt x="225929" y="272782"/>
                    <a:pt x="224108" y="275425"/>
                    <a:pt x="221876" y="278362"/>
                  </a:cubicBezTo>
                  <a:cubicBezTo>
                    <a:pt x="219644" y="281299"/>
                    <a:pt x="216883" y="284060"/>
                    <a:pt x="213594" y="286644"/>
                  </a:cubicBezTo>
                  <a:cubicBezTo>
                    <a:pt x="210304" y="289229"/>
                    <a:pt x="206310" y="291402"/>
                    <a:pt x="201611" y="293164"/>
                  </a:cubicBezTo>
                  <a:cubicBezTo>
                    <a:pt x="196912" y="294926"/>
                    <a:pt x="191391" y="295807"/>
                    <a:pt x="185047" y="295807"/>
                  </a:cubicBezTo>
                  <a:cubicBezTo>
                    <a:pt x="180583" y="295807"/>
                    <a:pt x="176354" y="295337"/>
                    <a:pt x="172360" y="294397"/>
                  </a:cubicBezTo>
                  <a:cubicBezTo>
                    <a:pt x="168836" y="293928"/>
                    <a:pt x="166075" y="292224"/>
                    <a:pt x="164078" y="289287"/>
                  </a:cubicBezTo>
                  <a:cubicBezTo>
                    <a:pt x="162081" y="286350"/>
                    <a:pt x="161435" y="283120"/>
                    <a:pt x="162140" y="279596"/>
                  </a:cubicBezTo>
                  <a:cubicBezTo>
                    <a:pt x="162609" y="276071"/>
                    <a:pt x="164313" y="273311"/>
                    <a:pt x="167250" y="271314"/>
                  </a:cubicBezTo>
                  <a:cubicBezTo>
                    <a:pt x="170187" y="269317"/>
                    <a:pt x="173417" y="268670"/>
                    <a:pt x="176941" y="269375"/>
                  </a:cubicBezTo>
                  <a:cubicBezTo>
                    <a:pt x="181171" y="270080"/>
                    <a:pt x="184753" y="270256"/>
                    <a:pt x="187690" y="269904"/>
                  </a:cubicBezTo>
                  <a:cubicBezTo>
                    <a:pt x="190627" y="269551"/>
                    <a:pt x="193153" y="268788"/>
                    <a:pt x="195267" y="267613"/>
                  </a:cubicBezTo>
                  <a:cubicBezTo>
                    <a:pt x="197382" y="266438"/>
                    <a:pt x="199262" y="264911"/>
                    <a:pt x="200906" y="263032"/>
                  </a:cubicBezTo>
                  <a:cubicBezTo>
                    <a:pt x="202551" y="261152"/>
                    <a:pt x="204196" y="258920"/>
                    <a:pt x="205840" y="256336"/>
                  </a:cubicBezTo>
                  <a:cubicBezTo>
                    <a:pt x="207955" y="253281"/>
                    <a:pt x="210128" y="247642"/>
                    <a:pt x="212360" y="239419"/>
                  </a:cubicBezTo>
                  <a:cubicBezTo>
                    <a:pt x="214592" y="231196"/>
                    <a:pt x="216061" y="221798"/>
                    <a:pt x="216765" y="211225"/>
                  </a:cubicBezTo>
                  <a:cubicBezTo>
                    <a:pt x="217470" y="200652"/>
                    <a:pt x="217059" y="189551"/>
                    <a:pt x="215532" y="177921"/>
                  </a:cubicBezTo>
                  <a:cubicBezTo>
                    <a:pt x="214005" y="166291"/>
                    <a:pt x="210539" y="155425"/>
                    <a:pt x="205135" y="145322"/>
                  </a:cubicBezTo>
                  <a:cubicBezTo>
                    <a:pt x="189159" y="115718"/>
                    <a:pt x="158498" y="100916"/>
                    <a:pt x="113153" y="100916"/>
                  </a:cubicBezTo>
                  <a:cubicBezTo>
                    <a:pt x="80495" y="100916"/>
                    <a:pt x="57117" y="109609"/>
                    <a:pt x="43020" y="126996"/>
                  </a:cubicBezTo>
                  <a:cubicBezTo>
                    <a:pt x="35737" y="136159"/>
                    <a:pt x="30979" y="146966"/>
                    <a:pt x="28747" y="159419"/>
                  </a:cubicBezTo>
                  <a:cubicBezTo>
                    <a:pt x="26515" y="171871"/>
                    <a:pt x="25634" y="184617"/>
                    <a:pt x="26104" y="197657"/>
                  </a:cubicBezTo>
                  <a:cubicBezTo>
                    <a:pt x="26574" y="210696"/>
                    <a:pt x="27925" y="223266"/>
                    <a:pt x="30157" y="235366"/>
                  </a:cubicBezTo>
                  <a:cubicBezTo>
                    <a:pt x="32389" y="247466"/>
                    <a:pt x="34444" y="257628"/>
                    <a:pt x="36324" y="265851"/>
                  </a:cubicBezTo>
                  <a:lnTo>
                    <a:pt x="37381" y="270785"/>
                  </a:lnTo>
                  <a:cubicBezTo>
                    <a:pt x="38321" y="274074"/>
                    <a:pt x="37793" y="277187"/>
                    <a:pt x="35795" y="280124"/>
                  </a:cubicBezTo>
                  <a:cubicBezTo>
                    <a:pt x="33798" y="283061"/>
                    <a:pt x="31155" y="284999"/>
                    <a:pt x="27866" y="285939"/>
                  </a:cubicBezTo>
                  <a:cubicBezTo>
                    <a:pt x="24107" y="286879"/>
                    <a:pt x="20817" y="286350"/>
                    <a:pt x="17998" y="284353"/>
                  </a:cubicBezTo>
                  <a:cubicBezTo>
                    <a:pt x="15179" y="282356"/>
                    <a:pt x="13299" y="279596"/>
                    <a:pt x="12359" y="276071"/>
                  </a:cubicBezTo>
                  <a:lnTo>
                    <a:pt x="11302" y="271490"/>
                  </a:lnTo>
                  <a:cubicBezTo>
                    <a:pt x="9187" y="261387"/>
                    <a:pt x="6838" y="249522"/>
                    <a:pt x="4253" y="235895"/>
                  </a:cubicBezTo>
                  <a:cubicBezTo>
                    <a:pt x="1669" y="222268"/>
                    <a:pt x="259" y="208112"/>
                    <a:pt x="24" y="193428"/>
                  </a:cubicBezTo>
                  <a:cubicBezTo>
                    <a:pt x="-211" y="178743"/>
                    <a:pt x="1317" y="164176"/>
                    <a:pt x="4606" y="149727"/>
                  </a:cubicBezTo>
                  <a:cubicBezTo>
                    <a:pt x="7895" y="135278"/>
                    <a:pt x="14121" y="122297"/>
                    <a:pt x="23284" y="110784"/>
                  </a:cubicBezTo>
                  <a:cubicBezTo>
                    <a:pt x="36442" y="94338"/>
                    <a:pt x="55473" y="83647"/>
                    <a:pt x="80377" y="78713"/>
                  </a:cubicBezTo>
                  <a:cubicBezTo>
                    <a:pt x="79437" y="74954"/>
                    <a:pt x="79790" y="71782"/>
                    <a:pt x="81434" y="69198"/>
                  </a:cubicBezTo>
                  <a:lnTo>
                    <a:pt x="105752" y="23735"/>
                  </a:lnTo>
                  <a:cubicBezTo>
                    <a:pt x="107631" y="20681"/>
                    <a:pt x="110216" y="18625"/>
                    <a:pt x="113505" y="17568"/>
                  </a:cubicBezTo>
                  <a:cubicBezTo>
                    <a:pt x="115150" y="17039"/>
                    <a:pt x="116794" y="16877"/>
                    <a:pt x="118439" y="17083"/>
                  </a:cubicBezTo>
                  <a:close/>
                  <a:moveTo>
                    <a:pt x="2318990" y="12105"/>
                  </a:moveTo>
                  <a:cubicBezTo>
                    <a:pt x="2322749" y="12340"/>
                    <a:pt x="2325804" y="13750"/>
                    <a:pt x="2328153" y="16334"/>
                  </a:cubicBezTo>
                  <a:cubicBezTo>
                    <a:pt x="2330503" y="18919"/>
                    <a:pt x="2331560" y="21973"/>
                    <a:pt x="2331325" y="25497"/>
                  </a:cubicBezTo>
                  <a:lnTo>
                    <a:pt x="2330620" y="45585"/>
                  </a:lnTo>
                  <a:lnTo>
                    <a:pt x="2378550" y="46290"/>
                  </a:lnTo>
                  <a:cubicBezTo>
                    <a:pt x="2382309" y="46290"/>
                    <a:pt x="2385422" y="47524"/>
                    <a:pt x="2387889" y="49991"/>
                  </a:cubicBezTo>
                  <a:cubicBezTo>
                    <a:pt x="2390356" y="52458"/>
                    <a:pt x="2391472" y="55453"/>
                    <a:pt x="2391237" y="58978"/>
                  </a:cubicBezTo>
                  <a:cubicBezTo>
                    <a:pt x="2391237" y="62502"/>
                    <a:pt x="2390003" y="65497"/>
                    <a:pt x="2387537" y="67964"/>
                  </a:cubicBezTo>
                  <a:cubicBezTo>
                    <a:pt x="2385070" y="70431"/>
                    <a:pt x="2382074" y="71665"/>
                    <a:pt x="2378550" y="71665"/>
                  </a:cubicBezTo>
                  <a:lnTo>
                    <a:pt x="2378197" y="71665"/>
                  </a:lnTo>
                  <a:lnTo>
                    <a:pt x="2329563" y="70960"/>
                  </a:lnTo>
                  <a:lnTo>
                    <a:pt x="2328858" y="92458"/>
                  </a:lnTo>
                  <a:cubicBezTo>
                    <a:pt x="2341075" y="92458"/>
                    <a:pt x="2351413" y="93104"/>
                    <a:pt x="2359871" y="94396"/>
                  </a:cubicBezTo>
                  <a:cubicBezTo>
                    <a:pt x="2368329" y="95688"/>
                    <a:pt x="2375378" y="97333"/>
                    <a:pt x="2381017" y="99330"/>
                  </a:cubicBezTo>
                  <a:cubicBezTo>
                    <a:pt x="2386655" y="101327"/>
                    <a:pt x="2391120" y="103501"/>
                    <a:pt x="2394409" y="105850"/>
                  </a:cubicBezTo>
                  <a:cubicBezTo>
                    <a:pt x="2397698" y="108200"/>
                    <a:pt x="2400283" y="110549"/>
                    <a:pt x="2402162" y="112899"/>
                  </a:cubicBezTo>
                  <a:cubicBezTo>
                    <a:pt x="2404747" y="116188"/>
                    <a:pt x="2406861" y="120593"/>
                    <a:pt x="2408506" y="126115"/>
                  </a:cubicBezTo>
                  <a:cubicBezTo>
                    <a:pt x="2410151" y="131636"/>
                    <a:pt x="2409681" y="138508"/>
                    <a:pt x="2407096" y="146731"/>
                  </a:cubicBezTo>
                  <a:cubicBezTo>
                    <a:pt x="2406157" y="149316"/>
                    <a:pt x="2404571" y="151430"/>
                    <a:pt x="2402339" y="153075"/>
                  </a:cubicBezTo>
                  <a:cubicBezTo>
                    <a:pt x="2400107" y="154720"/>
                    <a:pt x="2397581" y="155542"/>
                    <a:pt x="2394761" y="155542"/>
                  </a:cubicBezTo>
                  <a:cubicBezTo>
                    <a:pt x="2394057" y="155542"/>
                    <a:pt x="2392764" y="155307"/>
                    <a:pt x="2390885" y="154837"/>
                  </a:cubicBezTo>
                  <a:cubicBezTo>
                    <a:pt x="2387595" y="153662"/>
                    <a:pt x="2385129" y="151489"/>
                    <a:pt x="2383484" y="148317"/>
                  </a:cubicBezTo>
                  <a:cubicBezTo>
                    <a:pt x="2381839" y="145145"/>
                    <a:pt x="2381604" y="141915"/>
                    <a:pt x="2382779" y="138626"/>
                  </a:cubicBezTo>
                  <a:cubicBezTo>
                    <a:pt x="2383953" y="135336"/>
                    <a:pt x="2384306" y="133104"/>
                    <a:pt x="2383836" y="131930"/>
                  </a:cubicBezTo>
                  <a:cubicBezTo>
                    <a:pt x="2383367" y="130755"/>
                    <a:pt x="2382896" y="129932"/>
                    <a:pt x="2382426" y="129463"/>
                  </a:cubicBezTo>
                  <a:cubicBezTo>
                    <a:pt x="2381487" y="128523"/>
                    <a:pt x="2379431" y="127113"/>
                    <a:pt x="2376259" y="125233"/>
                  </a:cubicBezTo>
                  <a:cubicBezTo>
                    <a:pt x="2373087" y="123354"/>
                    <a:pt x="2367625" y="121768"/>
                    <a:pt x="2359871" y="120476"/>
                  </a:cubicBezTo>
                  <a:cubicBezTo>
                    <a:pt x="2352118" y="119183"/>
                    <a:pt x="2341545" y="118479"/>
                    <a:pt x="2328153" y="118361"/>
                  </a:cubicBezTo>
                  <a:cubicBezTo>
                    <a:pt x="2314761" y="118244"/>
                    <a:pt x="2297492" y="119360"/>
                    <a:pt x="2276347" y="121709"/>
                  </a:cubicBezTo>
                  <a:cubicBezTo>
                    <a:pt x="2272823" y="122179"/>
                    <a:pt x="2269709" y="121239"/>
                    <a:pt x="2267007" y="118890"/>
                  </a:cubicBezTo>
                  <a:cubicBezTo>
                    <a:pt x="2264305" y="116540"/>
                    <a:pt x="2262719" y="113603"/>
                    <a:pt x="2262250" y="110079"/>
                  </a:cubicBezTo>
                  <a:cubicBezTo>
                    <a:pt x="2261780" y="106555"/>
                    <a:pt x="2262661" y="103442"/>
                    <a:pt x="2264893" y="100740"/>
                  </a:cubicBezTo>
                  <a:cubicBezTo>
                    <a:pt x="2267125" y="98038"/>
                    <a:pt x="2270003" y="96452"/>
                    <a:pt x="2273527" y="95982"/>
                  </a:cubicBezTo>
                  <a:cubicBezTo>
                    <a:pt x="2278931" y="95512"/>
                    <a:pt x="2284041" y="95042"/>
                    <a:pt x="2288858" y="94572"/>
                  </a:cubicBezTo>
                  <a:cubicBezTo>
                    <a:pt x="2293674" y="94103"/>
                    <a:pt x="2298432" y="93750"/>
                    <a:pt x="2303131" y="93515"/>
                  </a:cubicBezTo>
                  <a:lnTo>
                    <a:pt x="2304188" y="70608"/>
                  </a:lnTo>
                  <a:lnTo>
                    <a:pt x="2262955" y="70255"/>
                  </a:lnTo>
                  <a:cubicBezTo>
                    <a:pt x="2259430" y="70255"/>
                    <a:pt x="2256435" y="68963"/>
                    <a:pt x="2253967" y="66378"/>
                  </a:cubicBezTo>
                  <a:cubicBezTo>
                    <a:pt x="2251501" y="63794"/>
                    <a:pt x="2250267" y="60740"/>
                    <a:pt x="2250267" y="57215"/>
                  </a:cubicBezTo>
                  <a:cubicBezTo>
                    <a:pt x="2250267" y="53691"/>
                    <a:pt x="2251677" y="50696"/>
                    <a:pt x="2254496" y="48229"/>
                  </a:cubicBezTo>
                  <a:cubicBezTo>
                    <a:pt x="2257316" y="45762"/>
                    <a:pt x="2260253" y="44528"/>
                    <a:pt x="2263307" y="44528"/>
                  </a:cubicBezTo>
                  <a:lnTo>
                    <a:pt x="2304893" y="45233"/>
                  </a:lnTo>
                  <a:lnTo>
                    <a:pt x="2305950" y="24440"/>
                  </a:lnTo>
                  <a:cubicBezTo>
                    <a:pt x="2306185" y="20916"/>
                    <a:pt x="2307595" y="17979"/>
                    <a:pt x="2310179" y="15629"/>
                  </a:cubicBezTo>
                  <a:cubicBezTo>
                    <a:pt x="2312764" y="13280"/>
                    <a:pt x="2315701" y="12105"/>
                    <a:pt x="2318990" y="12105"/>
                  </a:cubicBezTo>
                  <a:close/>
                  <a:moveTo>
                    <a:pt x="1982645" y="6378"/>
                  </a:moveTo>
                  <a:cubicBezTo>
                    <a:pt x="1984260" y="6554"/>
                    <a:pt x="1985831" y="7054"/>
                    <a:pt x="1987358" y="7876"/>
                  </a:cubicBezTo>
                  <a:cubicBezTo>
                    <a:pt x="1990647" y="9756"/>
                    <a:pt x="1992762" y="12340"/>
                    <a:pt x="1993702" y="15629"/>
                  </a:cubicBezTo>
                  <a:cubicBezTo>
                    <a:pt x="1994642" y="18919"/>
                    <a:pt x="1994289" y="22208"/>
                    <a:pt x="1992645" y="25497"/>
                  </a:cubicBezTo>
                  <a:lnTo>
                    <a:pt x="1987358" y="34660"/>
                  </a:lnTo>
                  <a:cubicBezTo>
                    <a:pt x="1995111" y="36070"/>
                    <a:pt x="2001690" y="38654"/>
                    <a:pt x="2007094" y="42414"/>
                  </a:cubicBezTo>
                  <a:cubicBezTo>
                    <a:pt x="2009679" y="44293"/>
                    <a:pt x="2012321" y="46584"/>
                    <a:pt x="2015023" y="49286"/>
                  </a:cubicBezTo>
                  <a:cubicBezTo>
                    <a:pt x="2017725" y="51988"/>
                    <a:pt x="2020193" y="55277"/>
                    <a:pt x="2022425" y="59154"/>
                  </a:cubicBezTo>
                  <a:cubicBezTo>
                    <a:pt x="2024657" y="63030"/>
                    <a:pt x="2026477" y="67494"/>
                    <a:pt x="2027887" y="72546"/>
                  </a:cubicBezTo>
                  <a:cubicBezTo>
                    <a:pt x="2029297" y="77597"/>
                    <a:pt x="2030001" y="83412"/>
                    <a:pt x="2030001" y="89991"/>
                  </a:cubicBezTo>
                  <a:cubicBezTo>
                    <a:pt x="2030001" y="97039"/>
                    <a:pt x="2029414" y="103207"/>
                    <a:pt x="2028239" y="108493"/>
                  </a:cubicBezTo>
                  <a:cubicBezTo>
                    <a:pt x="2027065" y="113780"/>
                    <a:pt x="2025537" y="118361"/>
                    <a:pt x="2023658" y="122238"/>
                  </a:cubicBezTo>
                  <a:cubicBezTo>
                    <a:pt x="2021779" y="126115"/>
                    <a:pt x="2019664" y="129286"/>
                    <a:pt x="2017314" y="131753"/>
                  </a:cubicBezTo>
                  <a:cubicBezTo>
                    <a:pt x="2014965" y="134220"/>
                    <a:pt x="2012733" y="136159"/>
                    <a:pt x="2010618" y="137568"/>
                  </a:cubicBezTo>
                  <a:cubicBezTo>
                    <a:pt x="2004979" y="141328"/>
                    <a:pt x="1998988" y="143207"/>
                    <a:pt x="1992645" y="143207"/>
                  </a:cubicBezTo>
                  <a:cubicBezTo>
                    <a:pt x="1988415" y="143207"/>
                    <a:pt x="1984656" y="142385"/>
                    <a:pt x="1981367" y="140740"/>
                  </a:cubicBezTo>
                  <a:cubicBezTo>
                    <a:pt x="1978078" y="139565"/>
                    <a:pt x="1975787" y="137333"/>
                    <a:pt x="1974495" y="134044"/>
                  </a:cubicBezTo>
                  <a:cubicBezTo>
                    <a:pt x="1973203" y="130755"/>
                    <a:pt x="1973261" y="127465"/>
                    <a:pt x="1974671" y="124176"/>
                  </a:cubicBezTo>
                  <a:cubicBezTo>
                    <a:pt x="1975846" y="120887"/>
                    <a:pt x="1978078" y="118596"/>
                    <a:pt x="1981367" y="117304"/>
                  </a:cubicBezTo>
                  <a:cubicBezTo>
                    <a:pt x="1984656" y="116012"/>
                    <a:pt x="1987945" y="116070"/>
                    <a:pt x="1991235" y="117480"/>
                  </a:cubicBezTo>
                  <a:cubicBezTo>
                    <a:pt x="1991705" y="117480"/>
                    <a:pt x="1992409" y="117480"/>
                    <a:pt x="1993349" y="117480"/>
                  </a:cubicBezTo>
                  <a:cubicBezTo>
                    <a:pt x="1994289" y="117480"/>
                    <a:pt x="1995347" y="117128"/>
                    <a:pt x="1996521" y="116423"/>
                  </a:cubicBezTo>
                  <a:cubicBezTo>
                    <a:pt x="1999106" y="114543"/>
                    <a:pt x="2001103" y="111313"/>
                    <a:pt x="2002513" y="106731"/>
                  </a:cubicBezTo>
                  <a:cubicBezTo>
                    <a:pt x="2003922" y="102150"/>
                    <a:pt x="2004627" y="96570"/>
                    <a:pt x="2004627" y="89991"/>
                  </a:cubicBezTo>
                  <a:cubicBezTo>
                    <a:pt x="2004627" y="78008"/>
                    <a:pt x="2000750" y="69315"/>
                    <a:pt x="1992997" y="63911"/>
                  </a:cubicBezTo>
                  <a:cubicBezTo>
                    <a:pt x="1987828" y="60387"/>
                    <a:pt x="1981485" y="58449"/>
                    <a:pt x="1973966" y="58096"/>
                  </a:cubicBezTo>
                  <a:cubicBezTo>
                    <a:pt x="1966448" y="57744"/>
                    <a:pt x="1959047" y="58978"/>
                    <a:pt x="1951763" y="61797"/>
                  </a:cubicBezTo>
                  <a:cubicBezTo>
                    <a:pt x="1948474" y="63207"/>
                    <a:pt x="1945185" y="63207"/>
                    <a:pt x="1941895" y="61797"/>
                  </a:cubicBezTo>
                  <a:cubicBezTo>
                    <a:pt x="1938606" y="60387"/>
                    <a:pt x="1936257" y="58038"/>
                    <a:pt x="1934847" y="54748"/>
                  </a:cubicBezTo>
                  <a:cubicBezTo>
                    <a:pt x="1933672" y="51459"/>
                    <a:pt x="1933789" y="48170"/>
                    <a:pt x="1935199" y="44881"/>
                  </a:cubicBezTo>
                  <a:cubicBezTo>
                    <a:pt x="1936609" y="41591"/>
                    <a:pt x="1938959" y="39359"/>
                    <a:pt x="1942248" y="38184"/>
                  </a:cubicBezTo>
                  <a:cubicBezTo>
                    <a:pt x="1944832" y="37010"/>
                    <a:pt x="1947534" y="36070"/>
                    <a:pt x="1950353" y="35365"/>
                  </a:cubicBezTo>
                  <a:cubicBezTo>
                    <a:pt x="1953173" y="34660"/>
                    <a:pt x="1955992" y="34073"/>
                    <a:pt x="1958812" y="33603"/>
                  </a:cubicBezTo>
                  <a:lnTo>
                    <a:pt x="1970089" y="13162"/>
                  </a:lnTo>
                  <a:cubicBezTo>
                    <a:pt x="1971734" y="9873"/>
                    <a:pt x="1974260" y="7758"/>
                    <a:pt x="1977667" y="6819"/>
                  </a:cubicBezTo>
                  <a:cubicBezTo>
                    <a:pt x="1979370" y="6349"/>
                    <a:pt x="1981029" y="6202"/>
                    <a:pt x="1982645" y="6378"/>
                  </a:cubicBezTo>
                  <a:close/>
                  <a:moveTo>
                    <a:pt x="1561629" y="123"/>
                  </a:moveTo>
                  <a:cubicBezTo>
                    <a:pt x="1565153" y="592"/>
                    <a:pt x="1568031" y="2237"/>
                    <a:pt x="1570263" y="5057"/>
                  </a:cubicBezTo>
                  <a:cubicBezTo>
                    <a:pt x="1572495" y="7876"/>
                    <a:pt x="1573376" y="10930"/>
                    <a:pt x="1572906" y="14220"/>
                  </a:cubicBezTo>
                  <a:lnTo>
                    <a:pt x="1570792" y="32898"/>
                  </a:lnTo>
                  <a:lnTo>
                    <a:pt x="1633876" y="31488"/>
                  </a:lnTo>
                  <a:cubicBezTo>
                    <a:pt x="1637870" y="31019"/>
                    <a:pt x="1641042" y="32076"/>
                    <a:pt x="1643391" y="34660"/>
                  </a:cubicBezTo>
                  <a:cubicBezTo>
                    <a:pt x="1645741" y="37245"/>
                    <a:pt x="1646915" y="40299"/>
                    <a:pt x="1646915" y="43823"/>
                  </a:cubicBezTo>
                  <a:cubicBezTo>
                    <a:pt x="1647151" y="47348"/>
                    <a:pt x="1646035" y="50402"/>
                    <a:pt x="1643567" y="52986"/>
                  </a:cubicBezTo>
                  <a:cubicBezTo>
                    <a:pt x="1641101" y="55571"/>
                    <a:pt x="1638105" y="56863"/>
                    <a:pt x="1634581" y="56863"/>
                  </a:cubicBezTo>
                  <a:lnTo>
                    <a:pt x="1567620" y="58625"/>
                  </a:lnTo>
                  <a:lnTo>
                    <a:pt x="1565858" y="73779"/>
                  </a:lnTo>
                  <a:cubicBezTo>
                    <a:pt x="1577840" y="73779"/>
                    <a:pt x="1589764" y="74132"/>
                    <a:pt x="1601629" y="74837"/>
                  </a:cubicBezTo>
                  <a:cubicBezTo>
                    <a:pt x="1613494" y="75542"/>
                    <a:pt x="1624595" y="76951"/>
                    <a:pt x="1634933" y="79066"/>
                  </a:cubicBezTo>
                  <a:cubicBezTo>
                    <a:pt x="1645271" y="81180"/>
                    <a:pt x="1654493" y="84117"/>
                    <a:pt x="1662599" y="87876"/>
                  </a:cubicBezTo>
                  <a:cubicBezTo>
                    <a:pt x="1670704" y="91636"/>
                    <a:pt x="1677224" y="96452"/>
                    <a:pt x="1682158" y="102326"/>
                  </a:cubicBezTo>
                  <a:cubicBezTo>
                    <a:pt x="1685682" y="106555"/>
                    <a:pt x="1688502" y="112311"/>
                    <a:pt x="1690616" y="119595"/>
                  </a:cubicBezTo>
                  <a:cubicBezTo>
                    <a:pt x="1692731" y="126878"/>
                    <a:pt x="1691674" y="135806"/>
                    <a:pt x="1687445" y="146379"/>
                  </a:cubicBezTo>
                  <a:cubicBezTo>
                    <a:pt x="1685330" y="151783"/>
                    <a:pt x="1681336" y="154485"/>
                    <a:pt x="1675462" y="154485"/>
                  </a:cubicBezTo>
                  <a:cubicBezTo>
                    <a:pt x="1674757" y="154485"/>
                    <a:pt x="1673993" y="154485"/>
                    <a:pt x="1673171" y="154485"/>
                  </a:cubicBezTo>
                  <a:cubicBezTo>
                    <a:pt x="1672349" y="154485"/>
                    <a:pt x="1671585" y="154250"/>
                    <a:pt x="1670881" y="153780"/>
                  </a:cubicBezTo>
                  <a:cubicBezTo>
                    <a:pt x="1667591" y="152370"/>
                    <a:pt x="1665242" y="150079"/>
                    <a:pt x="1663832" y="146908"/>
                  </a:cubicBezTo>
                  <a:cubicBezTo>
                    <a:pt x="1662422" y="143736"/>
                    <a:pt x="1662422" y="140505"/>
                    <a:pt x="1663832" y="137216"/>
                  </a:cubicBezTo>
                  <a:cubicBezTo>
                    <a:pt x="1665712" y="131812"/>
                    <a:pt x="1666299" y="127759"/>
                    <a:pt x="1665594" y="125057"/>
                  </a:cubicBezTo>
                  <a:cubicBezTo>
                    <a:pt x="1664889" y="122355"/>
                    <a:pt x="1663949" y="120299"/>
                    <a:pt x="1662775" y="118890"/>
                  </a:cubicBezTo>
                  <a:cubicBezTo>
                    <a:pt x="1658546" y="113721"/>
                    <a:pt x="1651438" y="109727"/>
                    <a:pt x="1641453" y="106907"/>
                  </a:cubicBezTo>
                  <a:cubicBezTo>
                    <a:pt x="1631468" y="104088"/>
                    <a:pt x="1620014" y="102091"/>
                    <a:pt x="1607091" y="100916"/>
                  </a:cubicBezTo>
                  <a:cubicBezTo>
                    <a:pt x="1594169" y="99741"/>
                    <a:pt x="1580249" y="99271"/>
                    <a:pt x="1565329" y="99506"/>
                  </a:cubicBezTo>
                  <a:cubicBezTo>
                    <a:pt x="1550410" y="99741"/>
                    <a:pt x="1535784" y="100446"/>
                    <a:pt x="1521452" y="101621"/>
                  </a:cubicBezTo>
                  <a:cubicBezTo>
                    <a:pt x="1507120" y="102796"/>
                    <a:pt x="1493787" y="104205"/>
                    <a:pt x="1481452" y="105850"/>
                  </a:cubicBezTo>
                  <a:cubicBezTo>
                    <a:pt x="1469117" y="107495"/>
                    <a:pt x="1458956" y="109139"/>
                    <a:pt x="1450967" y="110784"/>
                  </a:cubicBezTo>
                  <a:cubicBezTo>
                    <a:pt x="1447443" y="111724"/>
                    <a:pt x="1444213" y="111195"/>
                    <a:pt x="1441276" y="109198"/>
                  </a:cubicBezTo>
                  <a:cubicBezTo>
                    <a:pt x="1438339" y="107201"/>
                    <a:pt x="1436401" y="104440"/>
                    <a:pt x="1435461" y="100916"/>
                  </a:cubicBezTo>
                  <a:cubicBezTo>
                    <a:pt x="1434756" y="97392"/>
                    <a:pt x="1435402" y="94161"/>
                    <a:pt x="1437399" y="91224"/>
                  </a:cubicBezTo>
                  <a:cubicBezTo>
                    <a:pt x="1439396" y="88288"/>
                    <a:pt x="1442157" y="86467"/>
                    <a:pt x="1445681" y="85762"/>
                  </a:cubicBezTo>
                  <a:cubicBezTo>
                    <a:pt x="1445916" y="85762"/>
                    <a:pt x="1448618" y="85292"/>
                    <a:pt x="1453787" y="84352"/>
                  </a:cubicBezTo>
                  <a:cubicBezTo>
                    <a:pt x="1458956" y="83412"/>
                    <a:pt x="1465828" y="82355"/>
                    <a:pt x="1474404" y="81180"/>
                  </a:cubicBezTo>
                  <a:cubicBezTo>
                    <a:pt x="1482979" y="80006"/>
                    <a:pt x="1492965" y="78831"/>
                    <a:pt x="1504360" y="77656"/>
                  </a:cubicBezTo>
                  <a:cubicBezTo>
                    <a:pt x="1515755" y="76481"/>
                    <a:pt x="1527679" y="75542"/>
                    <a:pt x="1540131" y="74837"/>
                  </a:cubicBezTo>
                  <a:lnTo>
                    <a:pt x="1541893" y="59330"/>
                  </a:lnTo>
                  <a:lnTo>
                    <a:pt x="1478456" y="61092"/>
                  </a:lnTo>
                  <a:lnTo>
                    <a:pt x="1478104" y="61092"/>
                  </a:lnTo>
                  <a:cubicBezTo>
                    <a:pt x="1474580" y="61092"/>
                    <a:pt x="1471584" y="59859"/>
                    <a:pt x="1469117" y="57392"/>
                  </a:cubicBezTo>
                  <a:cubicBezTo>
                    <a:pt x="1466650" y="54925"/>
                    <a:pt x="1465417" y="51929"/>
                    <a:pt x="1465417" y="48405"/>
                  </a:cubicBezTo>
                  <a:cubicBezTo>
                    <a:pt x="1465182" y="44881"/>
                    <a:pt x="1466298" y="41826"/>
                    <a:pt x="1468765" y="39242"/>
                  </a:cubicBezTo>
                  <a:cubicBezTo>
                    <a:pt x="1471232" y="36657"/>
                    <a:pt x="1474227" y="35365"/>
                    <a:pt x="1477752" y="35365"/>
                  </a:cubicBezTo>
                  <a:lnTo>
                    <a:pt x="1544712" y="33603"/>
                  </a:lnTo>
                  <a:lnTo>
                    <a:pt x="1547532" y="11400"/>
                  </a:lnTo>
                  <a:cubicBezTo>
                    <a:pt x="1548002" y="7876"/>
                    <a:pt x="1549588" y="4998"/>
                    <a:pt x="1552289" y="2766"/>
                  </a:cubicBezTo>
                  <a:cubicBezTo>
                    <a:pt x="1554991" y="534"/>
                    <a:pt x="1558104" y="-347"/>
                    <a:pt x="1561629" y="1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06" name="矩形 205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6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、课程中严禁大声</a:t>
            </a:r>
            <a:r>
              <a:rPr lang="en-US" altLang="zh-CN" sz="2000" b="1" dirty="0" err="1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BiBi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  躁动不安  打扰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其他小伙伴们的学习</a:t>
            </a:r>
          </a:p>
        </p:txBody>
      </p:sp>
      <p:pic>
        <p:nvPicPr>
          <p:cNvPr id="21" name="d261870def5f4542847f1f13dc24dcc9 音频已提取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0.4739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012825" y="-9175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752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xit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3" dur="1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repeatCount="25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409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3" presetID="53" presetClass="entr" presetSubtype="16" repeatCount="25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" presetClass="exit" presetSubtype="4" fill="hold" nodeType="withEffect">
                                  <p:stCondLst>
                                    <p:cond delay="5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" presetClass="exit" presetSubtype="4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7" presetClass="entr" presetSubtype="4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3" presetClass="entr" presetSubtype="16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path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2.70833E-6 1.48148E-6 L -0.26914 0.0125 " pathEditMode="relative" rAng="0" ptsTypes="AA">
                                      <p:cBhvr>
                                        <p:cTn id="75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64" y="625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pat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2.5E-6 -3.33333E-6 L -0.26914 0.0125 " pathEditMode="relative" rAng="0" ptsTypes="AA">
                                      <p:cBhvr>
                                        <p:cTn id="84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64" y="625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23" presetClass="entr" presetSubtype="16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path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animMotion origin="layout" path="M -3.75E-6 -1.48148E-6 L -0.26914 0.0125 " pathEditMode="relative" rAng="0" ptsTypes="AA">
                                      <p:cBhvr>
                                        <p:cTn id="93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64" y="625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999">
                <p:cTn id="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5"/>
                </p:tgtEl>
              </p:cMediaNode>
            </p:audio>
            <p:audio>
              <p:cMediaNode vol="80000">
                <p:cTn id="1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</p:childTnLst>
        </p:cTn>
      </p:par>
    </p:tnLst>
    <p:bldLst>
      <p:bldP spid="126" grpId="0" animBg="1"/>
      <p:bldP spid="206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6D7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组合 56"/>
          <p:cNvGrpSpPr/>
          <p:nvPr/>
        </p:nvGrpSpPr>
        <p:grpSpPr>
          <a:xfrm>
            <a:off x="4695816" y="892074"/>
            <a:ext cx="2914669" cy="4432300"/>
            <a:chOff x="3189288" y="-246063"/>
            <a:chExt cx="6100762" cy="9277351"/>
          </a:xfrm>
        </p:grpSpPr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3189288" y="-15875"/>
              <a:ext cx="6089649" cy="3198813"/>
            </a:xfrm>
            <a:custGeom>
              <a:avLst/>
              <a:gdLst>
                <a:gd name="T0" fmla="*/ 785 w 1621"/>
                <a:gd name="T1" fmla="*/ 0 h 852"/>
                <a:gd name="T2" fmla="*/ 84 w 1621"/>
                <a:gd name="T3" fmla="*/ 436 h 852"/>
                <a:gd name="T4" fmla="*/ 0 w 1621"/>
                <a:gd name="T5" fmla="*/ 728 h 852"/>
                <a:gd name="T6" fmla="*/ 2 w 1621"/>
                <a:gd name="T7" fmla="*/ 727 h 852"/>
                <a:gd name="T8" fmla="*/ 5 w 1621"/>
                <a:gd name="T9" fmla="*/ 725 h 852"/>
                <a:gd name="T10" fmla="*/ 4 w 1621"/>
                <a:gd name="T11" fmla="*/ 727 h 852"/>
                <a:gd name="T12" fmla="*/ 261 w 1621"/>
                <a:gd name="T13" fmla="*/ 608 h 852"/>
                <a:gd name="T14" fmla="*/ 417 w 1621"/>
                <a:gd name="T15" fmla="*/ 636 h 852"/>
                <a:gd name="T16" fmla="*/ 433 w 1621"/>
                <a:gd name="T17" fmla="*/ 644 h 852"/>
                <a:gd name="T18" fmla="*/ 630 w 1621"/>
                <a:gd name="T19" fmla="*/ 569 h 852"/>
                <a:gd name="T20" fmla="*/ 832 w 1621"/>
                <a:gd name="T21" fmla="*/ 655 h 852"/>
                <a:gd name="T22" fmla="*/ 871 w 1621"/>
                <a:gd name="T23" fmla="*/ 630 h 852"/>
                <a:gd name="T24" fmla="*/ 973 w 1621"/>
                <a:gd name="T25" fmla="*/ 607 h 852"/>
                <a:gd name="T26" fmla="*/ 1152 w 1621"/>
                <a:gd name="T27" fmla="*/ 681 h 852"/>
                <a:gd name="T28" fmla="*/ 1175 w 1621"/>
                <a:gd name="T29" fmla="*/ 706 h 852"/>
                <a:gd name="T30" fmla="*/ 1327 w 1621"/>
                <a:gd name="T31" fmla="*/ 678 h 852"/>
                <a:gd name="T32" fmla="*/ 1345 w 1621"/>
                <a:gd name="T33" fmla="*/ 678 h 852"/>
                <a:gd name="T34" fmla="*/ 1578 w 1621"/>
                <a:gd name="T35" fmla="*/ 841 h 852"/>
                <a:gd name="T36" fmla="*/ 1580 w 1621"/>
                <a:gd name="T37" fmla="*/ 847 h 852"/>
                <a:gd name="T38" fmla="*/ 1581 w 1621"/>
                <a:gd name="T39" fmla="*/ 850 h 852"/>
                <a:gd name="T40" fmla="*/ 1582 w 1621"/>
                <a:gd name="T41" fmla="*/ 852 h 852"/>
                <a:gd name="T42" fmla="*/ 1585 w 1621"/>
                <a:gd name="T43" fmla="*/ 844 h 852"/>
                <a:gd name="T44" fmla="*/ 878 w 1621"/>
                <a:gd name="T45" fmla="*/ 5 h 852"/>
                <a:gd name="T46" fmla="*/ 858 w 1621"/>
                <a:gd name="T47" fmla="*/ 3 h 852"/>
                <a:gd name="T48" fmla="*/ 811 w 1621"/>
                <a:gd name="T49" fmla="*/ 1 h 852"/>
                <a:gd name="T50" fmla="*/ 812 w 1621"/>
                <a:gd name="T51" fmla="*/ 0 h 852"/>
                <a:gd name="T52" fmla="*/ 785 w 1621"/>
                <a:gd name="T53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21" h="852">
                  <a:moveTo>
                    <a:pt x="785" y="0"/>
                  </a:moveTo>
                  <a:cubicBezTo>
                    <a:pt x="466" y="0"/>
                    <a:pt x="209" y="172"/>
                    <a:pt x="84" y="436"/>
                  </a:cubicBezTo>
                  <a:cubicBezTo>
                    <a:pt x="39" y="525"/>
                    <a:pt x="9" y="623"/>
                    <a:pt x="0" y="728"/>
                  </a:cubicBezTo>
                  <a:cubicBezTo>
                    <a:pt x="2" y="727"/>
                    <a:pt x="2" y="727"/>
                    <a:pt x="2" y="727"/>
                  </a:cubicBezTo>
                  <a:cubicBezTo>
                    <a:pt x="3" y="726"/>
                    <a:pt x="4" y="726"/>
                    <a:pt x="5" y="725"/>
                  </a:cubicBezTo>
                  <a:cubicBezTo>
                    <a:pt x="5" y="726"/>
                    <a:pt x="5" y="727"/>
                    <a:pt x="4" y="727"/>
                  </a:cubicBezTo>
                  <a:cubicBezTo>
                    <a:pt x="4" y="727"/>
                    <a:pt x="83" y="608"/>
                    <a:pt x="261" y="608"/>
                  </a:cubicBezTo>
                  <a:cubicBezTo>
                    <a:pt x="306" y="608"/>
                    <a:pt x="358" y="616"/>
                    <a:pt x="417" y="636"/>
                  </a:cubicBezTo>
                  <a:cubicBezTo>
                    <a:pt x="428" y="641"/>
                    <a:pt x="433" y="644"/>
                    <a:pt x="433" y="644"/>
                  </a:cubicBezTo>
                  <a:cubicBezTo>
                    <a:pt x="506" y="588"/>
                    <a:pt x="573" y="569"/>
                    <a:pt x="630" y="569"/>
                  </a:cubicBezTo>
                  <a:cubicBezTo>
                    <a:pt x="752" y="569"/>
                    <a:pt x="832" y="655"/>
                    <a:pt x="832" y="655"/>
                  </a:cubicBezTo>
                  <a:cubicBezTo>
                    <a:pt x="846" y="645"/>
                    <a:pt x="859" y="637"/>
                    <a:pt x="871" y="630"/>
                  </a:cubicBezTo>
                  <a:cubicBezTo>
                    <a:pt x="908" y="614"/>
                    <a:pt x="942" y="607"/>
                    <a:pt x="973" y="607"/>
                  </a:cubicBezTo>
                  <a:cubicBezTo>
                    <a:pt x="1056" y="607"/>
                    <a:pt x="1119" y="652"/>
                    <a:pt x="1152" y="681"/>
                  </a:cubicBezTo>
                  <a:cubicBezTo>
                    <a:pt x="1167" y="695"/>
                    <a:pt x="1175" y="706"/>
                    <a:pt x="1175" y="706"/>
                  </a:cubicBezTo>
                  <a:cubicBezTo>
                    <a:pt x="1233" y="686"/>
                    <a:pt x="1284" y="678"/>
                    <a:pt x="1327" y="678"/>
                  </a:cubicBezTo>
                  <a:cubicBezTo>
                    <a:pt x="1333" y="678"/>
                    <a:pt x="1339" y="678"/>
                    <a:pt x="1345" y="678"/>
                  </a:cubicBezTo>
                  <a:cubicBezTo>
                    <a:pt x="1502" y="687"/>
                    <a:pt x="1562" y="804"/>
                    <a:pt x="1578" y="841"/>
                  </a:cubicBezTo>
                  <a:cubicBezTo>
                    <a:pt x="1579" y="843"/>
                    <a:pt x="1579" y="845"/>
                    <a:pt x="1580" y="847"/>
                  </a:cubicBezTo>
                  <a:cubicBezTo>
                    <a:pt x="1580" y="848"/>
                    <a:pt x="1581" y="849"/>
                    <a:pt x="1581" y="850"/>
                  </a:cubicBezTo>
                  <a:cubicBezTo>
                    <a:pt x="1581" y="851"/>
                    <a:pt x="1582" y="852"/>
                    <a:pt x="1582" y="852"/>
                  </a:cubicBezTo>
                  <a:cubicBezTo>
                    <a:pt x="1585" y="844"/>
                    <a:pt x="1585" y="844"/>
                    <a:pt x="1585" y="844"/>
                  </a:cubicBezTo>
                  <a:cubicBezTo>
                    <a:pt x="1621" y="419"/>
                    <a:pt x="1306" y="48"/>
                    <a:pt x="878" y="5"/>
                  </a:cubicBezTo>
                  <a:cubicBezTo>
                    <a:pt x="871" y="4"/>
                    <a:pt x="864" y="4"/>
                    <a:pt x="858" y="3"/>
                  </a:cubicBezTo>
                  <a:cubicBezTo>
                    <a:pt x="842" y="2"/>
                    <a:pt x="826" y="1"/>
                    <a:pt x="811" y="1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3" y="0"/>
                    <a:pt x="794" y="0"/>
                    <a:pt x="785" y="0"/>
                  </a:cubicBezTo>
                </a:path>
              </a:pathLst>
            </a:custGeom>
            <a:solidFill>
              <a:srgbClr val="EE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6540500" y="3057525"/>
              <a:ext cx="2595562" cy="2549525"/>
            </a:xfrm>
            <a:custGeom>
              <a:avLst/>
              <a:gdLst>
                <a:gd name="T0" fmla="*/ 4 w 1635"/>
                <a:gd name="T1" fmla="*/ 1606 h 1606"/>
                <a:gd name="T2" fmla="*/ 0 w 1635"/>
                <a:gd name="T3" fmla="*/ 1601 h 1606"/>
                <a:gd name="T4" fmla="*/ 1630 w 1635"/>
                <a:gd name="T5" fmla="*/ 0 h 1606"/>
                <a:gd name="T6" fmla="*/ 1635 w 1635"/>
                <a:gd name="T7" fmla="*/ 5 h 1606"/>
                <a:gd name="T8" fmla="*/ 4 w 1635"/>
                <a:gd name="T9" fmla="*/ 1606 h 1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5" h="1606">
                  <a:moveTo>
                    <a:pt x="4" y="1606"/>
                  </a:moveTo>
                  <a:lnTo>
                    <a:pt x="0" y="1601"/>
                  </a:lnTo>
                  <a:lnTo>
                    <a:pt x="1630" y="0"/>
                  </a:lnTo>
                  <a:lnTo>
                    <a:pt x="1635" y="5"/>
                  </a:lnTo>
                  <a:lnTo>
                    <a:pt x="4" y="1606"/>
                  </a:lnTo>
                  <a:close/>
                </a:path>
              </a:pathLst>
            </a:custGeom>
            <a:solidFill>
              <a:srgbClr val="44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3195638" y="2581275"/>
              <a:ext cx="2578100" cy="2981325"/>
            </a:xfrm>
            <a:custGeom>
              <a:avLst/>
              <a:gdLst>
                <a:gd name="T0" fmla="*/ 1619 w 1624"/>
                <a:gd name="T1" fmla="*/ 1878 h 1878"/>
                <a:gd name="T2" fmla="*/ 0 w 1624"/>
                <a:gd name="T3" fmla="*/ 5 h 1878"/>
                <a:gd name="T4" fmla="*/ 5 w 1624"/>
                <a:gd name="T5" fmla="*/ 0 h 1878"/>
                <a:gd name="T6" fmla="*/ 1624 w 1624"/>
                <a:gd name="T7" fmla="*/ 1873 h 1878"/>
                <a:gd name="T8" fmla="*/ 1619 w 1624"/>
                <a:gd name="T9" fmla="*/ 1878 h 1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4" h="1878">
                  <a:moveTo>
                    <a:pt x="1619" y="187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24" y="1873"/>
                  </a:lnTo>
                  <a:lnTo>
                    <a:pt x="1619" y="1878"/>
                  </a:lnTo>
                  <a:close/>
                </a:path>
              </a:pathLst>
            </a:custGeom>
            <a:solidFill>
              <a:srgbClr val="44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6254750" y="2311400"/>
              <a:ext cx="1449387" cy="3281363"/>
            </a:xfrm>
            <a:custGeom>
              <a:avLst/>
              <a:gdLst>
                <a:gd name="T0" fmla="*/ 5 w 913"/>
                <a:gd name="T1" fmla="*/ 2067 h 2067"/>
                <a:gd name="T2" fmla="*/ 0 w 913"/>
                <a:gd name="T3" fmla="*/ 2067 h 2067"/>
                <a:gd name="T4" fmla="*/ 906 w 913"/>
                <a:gd name="T5" fmla="*/ 0 h 2067"/>
                <a:gd name="T6" fmla="*/ 913 w 913"/>
                <a:gd name="T7" fmla="*/ 2 h 2067"/>
                <a:gd name="T8" fmla="*/ 5 w 913"/>
                <a:gd name="T9" fmla="*/ 2067 h 2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3" h="2067">
                  <a:moveTo>
                    <a:pt x="5" y="2067"/>
                  </a:moveTo>
                  <a:lnTo>
                    <a:pt x="0" y="2067"/>
                  </a:lnTo>
                  <a:lnTo>
                    <a:pt x="906" y="0"/>
                  </a:lnTo>
                  <a:lnTo>
                    <a:pt x="913" y="2"/>
                  </a:lnTo>
                  <a:lnTo>
                    <a:pt x="5" y="2067"/>
                  </a:lnTo>
                  <a:close/>
                </a:path>
              </a:pathLst>
            </a:custGeom>
            <a:solidFill>
              <a:srgbClr val="44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4725988" y="1912938"/>
              <a:ext cx="1265237" cy="3671888"/>
            </a:xfrm>
            <a:custGeom>
              <a:avLst/>
              <a:gdLst>
                <a:gd name="T0" fmla="*/ 792 w 797"/>
                <a:gd name="T1" fmla="*/ 2313 h 2313"/>
                <a:gd name="T2" fmla="*/ 0 w 797"/>
                <a:gd name="T3" fmla="*/ 0 h 2313"/>
                <a:gd name="T4" fmla="*/ 4 w 797"/>
                <a:gd name="T5" fmla="*/ 0 h 2313"/>
                <a:gd name="T6" fmla="*/ 797 w 797"/>
                <a:gd name="T7" fmla="*/ 2311 h 2313"/>
                <a:gd name="T8" fmla="*/ 792 w 797"/>
                <a:gd name="T9" fmla="*/ 2313 h 2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2313">
                  <a:moveTo>
                    <a:pt x="792" y="231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97" y="2311"/>
                  </a:lnTo>
                  <a:lnTo>
                    <a:pt x="792" y="2313"/>
                  </a:lnTo>
                  <a:close/>
                </a:path>
              </a:pathLst>
            </a:custGeom>
            <a:solidFill>
              <a:srgbClr val="44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6145213" y="1722438"/>
              <a:ext cx="203200" cy="3573463"/>
            </a:xfrm>
            <a:custGeom>
              <a:avLst/>
              <a:gdLst>
                <a:gd name="T0" fmla="*/ 7 w 128"/>
                <a:gd name="T1" fmla="*/ 2251 h 2251"/>
                <a:gd name="T2" fmla="*/ 0 w 128"/>
                <a:gd name="T3" fmla="*/ 2249 h 2251"/>
                <a:gd name="T4" fmla="*/ 123 w 128"/>
                <a:gd name="T5" fmla="*/ 0 h 2251"/>
                <a:gd name="T6" fmla="*/ 128 w 128"/>
                <a:gd name="T7" fmla="*/ 0 h 2251"/>
                <a:gd name="T8" fmla="*/ 7 w 128"/>
                <a:gd name="T9" fmla="*/ 2251 h 2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2251">
                  <a:moveTo>
                    <a:pt x="7" y="2251"/>
                  </a:moveTo>
                  <a:lnTo>
                    <a:pt x="0" y="2249"/>
                  </a:lnTo>
                  <a:lnTo>
                    <a:pt x="123" y="0"/>
                  </a:lnTo>
                  <a:lnTo>
                    <a:pt x="128" y="0"/>
                  </a:lnTo>
                  <a:lnTo>
                    <a:pt x="7" y="2251"/>
                  </a:lnTo>
                  <a:close/>
                </a:path>
              </a:pathLst>
            </a:custGeom>
            <a:solidFill>
              <a:srgbClr val="444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3195638" y="-246063"/>
              <a:ext cx="6094412" cy="3308350"/>
            </a:xfrm>
            <a:custGeom>
              <a:avLst/>
              <a:gdLst>
                <a:gd name="T0" fmla="*/ 0 w 1622"/>
                <a:gd name="T1" fmla="*/ 758 h 881"/>
                <a:gd name="T2" fmla="*/ 857 w 1622"/>
                <a:gd name="T3" fmla="*/ 33 h 881"/>
                <a:gd name="T4" fmla="*/ 1585 w 1622"/>
                <a:gd name="T5" fmla="*/ 874 h 881"/>
                <a:gd name="T6" fmla="*/ 1581 w 1622"/>
                <a:gd name="T7" fmla="*/ 881 h 881"/>
                <a:gd name="T8" fmla="*/ 1175 w 1622"/>
                <a:gd name="T9" fmla="*/ 735 h 881"/>
                <a:gd name="T10" fmla="*/ 832 w 1622"/>
                <a:gd name="T11" fmla="*/ 684 h 881"/>
                <a:gd name="T12" fmla="*/ 433 w 1622"/>
                <a:gd name="T13" fmla="*/ 674 h 881"/>
                <a:gd name="T14" fmla="*/ 2 w 1622"/>
                <a:gd name="T15" fmla="*/ 757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2" h="881">
                  <a:moveTo>
                    <a:pt x="0" y="758"/>
                  </a:moveTo>
                  <a:cubicBezTo>
                    <a:pt x="37" y="326"/>
                    <a:pt x="419" y="0"/>
                    <a:pt x="857" y="33"/>
                  </a:cubicBezTo>
                  <a:cubicBezTo>
                    <a:pt x="1296" y="66"/>
                    <a:pt x="1622" y="442"/>
                    <a:pt x="1585" y="874"/>
                  </a:cubicBezTo>
                  <a:cubicBezTo>
                    <a:pt x="1581" y="881"/>
                    <a:pt x="1581" y="881"/>
                    <a:pt x="1581" y="881"/>
                  </a:cubicBezTo>
                  <a:cubicBezTo>
                    <a:pt x="1581" y="881"/>
                    <a:pt x="1502" y="624"/>
                    <a:pt x="1175" y="735"/>
                  </a:cubicBezTo>
                  <a:cubicBezTo>
                    <a:pt x="1175" y="735"/>
                    <a:pt x="1028" y="543"/>
                    <a:pt x="832" y="684"/>
                  </a:cubicBezTo>
                  <a:cubicBezTo>
                    <a:pt x="832" y="684"/>
                    <a:pt x="658" y="499"/>
                    <a:pt x="433" y="674"/>
                  </a:cubicBezTo>
                  <a:cubicBezTo>
                    <a:pt x="433" y="674"/>
                    <a:pt x="194" y="525"/>
                    <a:pt x="2" y="757"/>
                  </a:cubicBezTo>
                </a:path>
              </a:pathLst>
            </a:custGeom>
            <a:solidFill>
              <a:srgbClr val="F2B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6416675" y="-122237"/>
              <a:ext cx="2873375" cy="3184525"/>
            </a:xfrm>
            <a:custGeom>
              <a:avLst/>
              <a:gdLst>
                <a:gd name="T0" fmla="*/ 0 w 765"/>
                <a:gd name="T1" fmla="*/ 0 h 848"/>
                <a:gd name="T2" fmla="*/ 728 w 765"/>
                <a:gd name="T3" fmla="*/ 841 h 848"/>
                <a:gd name="T4" fmla="*/ 724 w 765"/>
                <a:gd name="T5" fmla="*/ 848 h 848"/>
                <a:gd name="T6" fmla="*/ 318 w 765"/>
                <a:gd name="T7" fmla="*/ 702 h 848"/>
                <a:gd name="T8" fmla="*/ 268 w 765"/>
                <a:gd name="T9" fmla="*/ 394 h 848"/>
                <a:gd name="T10" fmla="*/ 0 w 765"/>
                <a:gd name="T11" fmla="*/ 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5" h="848">
                  <a:moveTo>
                    <a:pt x="0" y="0"/>
                  </a:moveTo>
                  <a:cubicBezTo>
                    <a:pt x="439" y="33"/>
                    <a:pt x="765" y="409"/>
                    <a:pt x="728" y="841"/>
                  </a:cubicBezTo>
                  <a:cubicBezTo>
                    <a:pt x="724" y="848"/>
                    <a:pt x="724" y="848"/>
                    <a:pt x="724" y="848"/>
                  </a:cubicBezTo>
                  <a:cubicBezTo>
                    <a:pt x="724" y="848"/>
                    <a:pt x="645" y="591"/>
                    <a:pt x="318" y="702"/>
                  </a:cubicBezTo>
                  <a:cubicBezTo>
                    <a:pt x="318" y="702"/>
                    <a:pt x="323" y="536"/>
                    <a:pt x="268" y="394"/>
                  </a:cubicBezTo>
                  <a:cubicBezTo>
                    <a:pt x="160" y="11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2B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3211513" y="-180975"/>
              <a:ext cx="3035300" cy="2778125"/>
            </a:xfrm>
            <a:custGeom>
              <a:avLst/>
              <a:gdLst>
                <a:gd name="T0" fmla="*/ 808 w 808"/>
                <a:gd name="T1" fmla="*/ 13 h 740"/>
                <a:gd name="T2" fmla="*/ 0 w 808"/>
                <a:gd name="T3" fmla="*/ 740 h 740"/>
                <a:gd name="T4" fmla="*/ 425 w 808"/>
                <a:gd name="T5" fmla="*/ 652 h 740"/>
                <a:gd name="T6" fmla="*/ 505 w 808"/>
                <a:gd name="T7" fmla="*/ 378 h 740"/>
                <a:gd name="T8" fmla="*/ 808 w 808"/>
                <a:gd name="T9" fmla="*/ 13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740">
                  <a:moveTo>
                    <a:pt x="808" y="13"/>
                  </a:moveTo>
                  <a:cubicBezTo>
                    <a:pt x="368" y="0"/>
                    <a:pt x="42" y="310"/>
                    <a:pt x="0" y="740"/>
                  </a:cubicBezTo>
                  <a:cubicBezTo>
                    <a:pt x="0" y="740"/>
                    <a:pt x="128" y="547"/>
                    <a:pt x="425" y="652"/>
                  </a:cubicBezTo>
                  <a:cubicBezTo>
                    <a:pt x="425" y="652"/>
                    <a:pt x="436" y="514"/>
                    <a:pt x="505" y="378"/>
                  </a:cubicBezTo>
                  <a:cubicBezTo>
                    <a:pt x="641" y="114"/>
                    <a:pt x="808" y="13"/>
                    <a:pt x="808" y="13"/>
                  </a:cubicBezTo>
                  <a:close/>
                </a:path>
              </a:pathLst>
            </a:custGeom>
            <a:solidFill>
              <a:srgbClr val="EAA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6318250" y="-122237"/>
              <a:ext cx="1314450" cy="2632075"/>
            </a:xfrm>
            <a:custGeom>
              <a:avLst/>
              <a:gdLst>
                <a:gd name="T0" fmla="*/ 344 w 350"/>
                <a:gd name="T1" fmla="*/ 701 h 701"/>
                <a:gd name="T2" fmla="*/ 0 w 350"/>
                <a:gd name="T3" fmla="*/ 650 h 701"/>
                <a:gd name="T4" fmla="*/ 4 w 350"/>
                <a:gd name="T5" fmla="*/ 0 h 701"/>
                <a:gd name="T6" fmla="*/ 28 w 350"/>
                <a:gd name="T7" fmla="*/ 1 h 701"/>
                <a:gd name="T8" fmla="*/ 344 w 350"/>
                <a:gd name="T9" fmla="*/ 70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701">
                  <a:moveTo>
                    <a:pt x="344" y="701"/>
                  </a:moveTo>
                  <a:cubicBezTo>
                    <a:pt x="344" y="701"/>
                    <a:pt x="195" y="522"/>
                    <a:pt x="0" y="65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350" y="256"/>
                    <a:pt x="344" y="701"/>
                  </a:cubicBezTo>
                  <a:close/>
                </a:path>
              </a:pathLst>
            </a:custGeom>
            <a:solidFill>
              <a:srgbClr val="EAA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5589588" y="5510213"/>
              <a:ext cx="1089025" cy="1028700"/>
            </a:xfrm>
            <a:custGeom>
              <a:avLst/>
              <a:gdLst>
                <a:gd name="T0" fmla="*/ 279 w 290"/>
                <a:gd name="T1" fmla="*/ 227 h 274"/>
                <a:gd name="T2" fmla="*/ 228 w 290"/>
                <a:gd name="T3" fmla="*/ 272 h 274"/>
                <a:gd name="T4" fmla="*/ 46 w 290"/>
                <a:gd name="T5" fmla="*/ 261 h 274"/>
                <a:gd name="T6" fmla="*/ 1 w 290"/>
                <a:gd name="T7" fmla="*/ 210 h 274"/>
                <a:gd name="T8" fmla="*/ 11 w 290"/>
                <a:gd name="T9" fmla="*/ 47 h 274"/>
                <a:gd name="T10" fmla="*/ 62 w 290"/>
                <a:gd name="T11" fmla="*/ 2 h 274"/>
                <a:gd name="T12" fmla="*/ 244 w 290"/>
                <a:gd name="T13" fmla="*/ 13 h 274"/>
                <a:gd name="T14" fmla="*/ 289 w 290"/>
                <a:gd name="T15" fmla="*/ 64 h 274"/>
                <a:gd name="T16" fmla="*/ 279 w 290"/>
                <a:gd name="T17" fmla="*/ 22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0" h="274">
                  <a:moveTo>
                    <a:pt x="279" y="227"/>
                  </a:moveTo>
                  <a:cubicBezTo>
                    <a:pt x="277" y="254"/>
                    <a:pt x="254" y="274"/>
                    <a:pt x="228" y="272"/>
                  </a:cubicBezTo>
                  <a:cubicBezTo>
                    <a:pt x="46" y="261"/>
                    <a:pt x="46" y="261"/>
                    <a:pt x="46" y="261"/>
                  </a:cubicBezTo>
                  <a:cubicBezTo>
                    <a:pt x="20" y="260"/>
                    <a:pt x="0" y="237"/>
                    <a:pt x="1" y="21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3" y="20"/>
                    <a:pt x="36" y="0"/>
                    <a:pt x="62" y="2"/>
                  </a:cubicBezTo>
                  <a:cubicBezTo>
                    <a:pt x="244" y="13"/>
                    <a:pt x="244" y="13"/>
                    <a:pt x="244" y="13"/>
                  </a:cubicBezTo>
                  <a:cubicBezTo>
                    <a:pt x="270" y="14"/>
                    <a:pt x="290" y="37"/>
                    <a:pt x="289" y="64"/>
                  </a:cubicBezTo>
                  <a:cubicBezTo>
                    <a:pt x="279" y="227"/>
                    <a:pt x="279" y="227"/>
                    <a:pt x="279" y="227"/>
                  </a:cubicBezTo>
                </a:path>
              </a:pathLst>
            </a:custGeom>
            <a:solidFill>
              <a:srgbClr val="42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5468938" y="5599113"/>
              <a:ext cx="1285875" cy="1243013"/>
            </a:xfrm>
            <a:custGeom>
              <a:avLst/>
              <a:gdLst>
                <a:gd name="T0" fmla="*/ 329 w 342"/>
                <a:gd name="T1" fmla="*/ 331 h 331"/>
                <a:gd name="T2" fmla="*/ 340 w 342"/>
                <a:gd name="T3" fmla="*/ 71 h 331"/>
                <a:gd name="T4" fmla="*/ 294 w 342"/>
                <a:gd name="T5" fmla="*/ 14 h 331"/>
                <a:gd name="T6" fmla="*/ 65 w 342"/>
                <a:gd name="T7" fmla="*/ 2 h 331"/>
                <a:gd name="T8" fmla="*/ 13 w 342"/>
                <a:gd name="T9" fmla="*/ 54 h 331"/>
                <a:gd name="T10" fmla="*/ 0 w 342"/>
                <a:gd name="T11" fmla="*/ 315 h 331"/>
                <a:gd name="T12" fmla="*/ 329 w 342"/>
                <a:gd name="T13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2" h="331">
                  <a:moveTo>
                    <a:pt x="329" y="331"/>
                  </a:moveTo>
                  <a:cubicBezTo>
                    <a:pt x="340" y="71"/>
                    <a:pt x="340" y="71"/>
                    <a:pt x="340" y="71"/>
                  </a:cubicBezTo>
                  <a:cubicBezTo>
                    <a:pt x="342" y="41"/>
                    <a:pt x="321" y="15"/>
                    <a:pt x="294" y="1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38" y="0"/>
                    <a:pt x="14" y="24"/>
                    <a:pt x="13" y="54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329" y="331"/>
                    <a:pt x="329" y="331"/>
                    <a:pt x="329" y="3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3500438" y="5543550"/>
              <a:ext cx="560387" cy="382588"/>
            </a:xfrm>
            <a:custGeom>
              <a:avLst/>
              <a:gdLst>
                <a:gd name="T0" fmla="*/ 148 w 149"/>
                <a:gd name="T1" fmla="*/ 26 h 102"/>
                <a:gd name="T2" fmla="*/ 114 w 149"/>
                <a:gd name="T3" fmla="*/ 22 h 102"/>
                <a:gd name="T4" fmla="*/ 10 w 149"/>
                <a:gd name="T5" fmla="*/ 17 h 102"/>
                <a:gd name="T6" fmla="*/ 49 w 149"/>
                <a:gd name="T7" fmla="*/ 55 h 102"/>
                <a:gd name="T8" fmla="*/ 97 w 149"/>
                <a:gd name="T9" fmla="*/ 63 h 102"/>
                <a:gd name="T10" fmla="*/ 89 w 149"/>
                <a:gd name="T11" fmla="*/ 92 h 102"/>
                <a:gd name="T12" fmla="*/ 115 w 149"/>
                <a:gd name="T13" fmla="*/ 79 h 102"/>
                <a:gd name="T14" fmla="*/ 149 w 149"/>
                <a:gd name="T15" fmla="*/ 61 h 102"/>
                <a:gd name="T16" fmla="*/ 148 w 149"/>
                <a:gd name="T17" fmla="*/ 2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102">
                  <a:moveTo>
                    <a:pt x="148" y="26"/>
                  </a:moveTo>
                  <a:cubicBezTo>
                    <a:pt x="148" y="26"/>
                    <a:pt x="137" y="25"/>
                    <a:pt x="114" y="22"/>
                  </a:cubicBezTo>
                  <a:cubicBezTo>
                    <a:pt x="87" y="17"/>
                    <a:pt x="19" y="0"/>
                    <a:pt x="10" y="17"/>
                  </a:cubicBezTo>
                  <a:cubicBezTo>
                    <a:pt x="0" y="33"/>
                    <a:pt x="26" y="58"/>
                    <a:pt x="49" y="55"/>
                  </a:cubicBezTo>
                  <a:cubicBezTo>
                    <a:pt x="73" y="51"/>
                    <a:pt x="94" y="54"/>
                    <a:pt x="97" y="63"/>
                  </a:cubicBezTo>
                  <a:cubicBezTo>
                    <a:pt x="99" y="71"/>
                    <a:pt x="78" y="81"/>
                    <a:pt x="89" y="92"/>
                  </a:cubicBezTo>
                  <a:cubicBezTo>
                    <a:pt x="100" y="102"/>
                    <a:pt x="98" y="92"/>
                    <a:pt x="115" y="79"/>
                  </a:cubicBezTo>
                  <a:cubicBezTo>
                    <a:pt x="132" y="66"/>
                    <a:pt x="149" y="61"/>
                    <a:pt x="149" y="61"/>
                  </a:cubicBezTo>
                  <a:lnTo>
                    <a:pt x="148" y="26"/>
                  </a:lnTo>
                  <a:close/>
                </a:path>
              </a:pathLst>
            </a:custGeom>
            <a:solidFill>
              <a:srgbClr val="FCC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4030663" y="5599113"/>
              <a:ext cx="1655762" cy="409575"/>
            </a:xfrm>
            <a:custGeom>
              <a:avLst/>
              <a:gdLst>
                <a:gd name="T0" fmla="*/ 441 w 441"/>
                <a:gd name="T1" fmla="*/ 2 h 109"/>
                <a:gd name="T2" fmla="*/ 209 w 441"/>
                <a:gd name="T3" fmla="*/ 31 h 109"/>
                <a:gd name="T4" fmla="*/ 5 w 441"/>
                <a:gd name="T5" fmla="*/ 10 h 109"/>
                <a:gd name="T6" fmla="*/ 0 w 441"/>
                <a:gd name="T7" fmla="*/ 50 h 109"/>
                <a:gd name="T8" fmla="*/ 201 w 441"/>
                <a:gd name="T9" fmla="*/ 109 h 109"/>
                <a:gd name="T10" fmla="*/ 414 w 441"/>
                <a:gd name="T11" fmla="*/ 10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1" h="109">
                  <a:moveTo>
                    <a:pt x="441" y="2"/>
                  </a:moveTo>
                  <a:cubicBezTo>
                    <a:pt x="374" y="0"/>
                    <a:pt x="257" y="34"/>
                    <a:pt x="209" y="31"/>
                  </a:cubicBezTo>
                  <a:cubicBezTo>
                    <a:pt x="149" y="26"/>
                    <a:pt x="5" y="10"/>
                    <a:pt x="5" y="1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150" y="109"/>
                    <a:pt x="201" y="109"/>
                  </a:cubicBezTo>
                  <a:cubicBezTo>
                    <a:pt x="270" y="109"/>
                    <a:pt x="414" y="102"/>
                    <a:pt x="414" y="1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8162925" y="5824538"/>
              <a:ext cx="574675" cy="349250"/>
            </a:xfrm>
            <a:custGeom>
              <a:avLst/>
              <a:gdLst>
                <a:gd name="T0" fmla="*/ 0 w 153"/>
                <a:gd name="T1" fmla="*/ 12 h 93"/>
                <a:gd name="T2" fmla="*/ 41 w 153"/>
                <a:gd name="T3" fmla="*/ 12 h 93"/>
                <a:gd name="T4" fmla="*/ 145 w 153"/>
                <a:gd name="T5" fmla="*/ 18 h 93"/>
                <a:gd name="T6" fmla="*/ 102 w 153"/>
                <a:gd name="T7" fmla="*/ 51 h 93"/>
                <a:gd name="T8" fmla="*/ 53 w 153"/>
                <a:gd name="T9" fmla="*/ 54 h 93"/>
                <a:gd name="T10" fmla="*/ 58 w 153"/>
                <a:gd name="T11" fmla="*/ 84 h 93"/>
                <a:gd name="T12" fmla="*/ 34 w 153"/>
                <a:gd name="T13" fmla="*/ 68 h 93"/>
                <a:gd name="T14" fmla="*/ 2 w 153"/>
                <a:gd name="T15" fmla="*/ 47 h 93"/>
                <a:gd name="T16" fmla="*/ 0 w 153"/>
                <a:gd name="T17" fmla="*/ 1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93">
                  <a:moveTo>
                    <a:pt x="0" y="12"/>
                  </a:moveTo>
                  <a:cubicBezTo>
                    <a:pt x="0" y="12"/>
                    <a:pt x="18" y="13"/>
                    <a:pt x="41" y="12"/>
                  </a:cubicBezTo>
                  <a:cubicBezTo>
                    <a:pt x="68" y="10"/>
                    <a:pt x="137" y="0"/>
                    <a:pt x="145" y="18"/>
                  </a:cubicBezTo>
                  <a:cubicBezTo>
                    <a:pt x="153" y="35"/>
                    <a:pt x="124" y="57"/>
                    <a:pt x="102" y="51"/>
                  </a:cubicBezTo>
                  <a:cubicBezTo>
                    <a:pt x="79" y="45"/>
                    <a:pt x="57" y="46"/>
                    <a:pt x="53" y="54"/>
                  </a:cubicBezTo>
                  <a:cubicBezTo>
                    <a:pt x="50" y="62"/>
                    <a:pt x="70" y="74"/>
                    <a:pt x="58" y="84"/>
                  </a:cubicBezTo>
                  <a:cubicBezTo>
                    <a:pt x="47" y="93"/>
                    <a:pt x="49" y="83"/>
                    <a:pt x="34" y="68"/>
                  </a:cubicBezTo>
                  <a:cubicBezTo>
                    <a:pt x="18" y="53"/>
                    <a:pt x="2" y="47"/>
                    <a:pt x="2" y="47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CC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6546850" y="5653088"/>
              <a:ext cx="1630362" cy="514350"/>
            </a:xfrm>
            <a:custGeom>
              <a:avLst/>
              <a:gdLst>
                <a:gd name="T0" fmla="*/ 0 w 434"/>
                <a:gd name="T1" fmla="*/ 0 h 137"/>
                <a:gd name="T2" fmla="*/ 228 w 434"/>
                <a:gd name="T3" fmla="*/ 53 h 137"/>
                <a:gd name="T4" fmla="*/ 433 w 434"/>
                <a:gd name="T5" fmla="*/ 54 h 137"/>
                <a:gd name="T6" fmla="*/ 434 w 434"/>
                <a:gd name="T7" fmla="*/ 94 h 137"/>
                <a:gd name="T8" fmla="*/ 227 w 434"/>
                <a:gd name="T9" fmla="*/ 131 h 137"/>
                <a:gd name="T10" fmla="*/ 17 w 434"/>
                <a:gd name="T11" fmla="*/ 10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4" h="137">
                  <a:moveTo>
                    <a:pt x="0" y="0"/>
                  </a:moveTo>
                  <a:cubicBezTo>
                    <a:pt x="67" y="5"/>
                    <a:pt x="180" y="51"/>
                    <a:pt x="228" y="53"/>
                  </a:cubicBezTo>
                  <a:cubicBezTo>
                    <a:pt x="288" y="54"/>
                    <a:pt x="433" y="54"/>
                    <a:pt x="433" y="54"/>
                  </a:cubicBezTo>
                  <a:cubicBezTo>
                    <a:pt x="434" y="94"/>
                    <a:pt x="434" y="94"/>
                    <a:pt x="434" y="94"/>
                  </a:cubicBezTo>
                  <a:cubicBezTo>
                    <a:pt x="434" y="94"/>
                    <a:pt x="279" y="137"/>
                    <a:pt x="227" y="131"/>
                  </a:cubicBezTo>
                  <a:cubicBezTo>
                    <a:pt x="159" y="124"/>
                    <a:pt x="17" y="102"/>
                    <a:pt x="17" y="1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5454650" y="6770688"/>
              <a:ext cx="1254125" cy="417513"/>
            </a:xfrm>
            <a:custGeom>
              <a:avLst/>
              <a:gdLst>
                <a:gd name="T0" fmla="*/ 3 w 334"/>
                <a:gd name="T1" fmla="*/ 0 h 111"/>
                <a:gd name="T2" fmla="*/ 3 w 334"/>
                <a:gd name="T3" fmla="*/ 0 h 111"/>
                <a:gd name="T4" fmla="*/ 39 w 334"/>
                <a:gd name="T5" fmla="*/ 108 h 111"/>
                <a:gd name="T6" fmla="*/ 269 w 334"/>
                <a:gd name="T7" fmla="*/ 109 h 111"/>
                <a:gd name="T8" fmla="*/ 334 w 334"/>
                <a:gd name="T9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1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53"/>
                    <a:pt x="6" y="106"/>
                    <a:pt x="39" y="108"/>
                  </a:cubicBezTo>
                  <a:cubicBezTo>
                    <a:pt x="269" y="109"/>
                    <a:pt x="269" y="109"/>
                    <a:pt x="269" y="109"/>
                  </a:cubicBezTo>
                  <a:cubicBezTo>
                    <a:pt x="302" y="111"/>
                    <a:pt x="331" y="70"/>
                    <a:pt x="334" y="18"/>
                  </a:cubicBezTo>
                </a:path>
              </a:pathLst>
            </a:custGeom>
            <a:solidFill>
              <a:srgbClr val="2F5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4451350" y="6853238"/>
              <a:ext cx="1514475" cy="1385888"/>
            </a:xfrm>
            <a:custGeom>
              <a:avLst/>
              <a:gdLst>
                <a:gd name="T0" fmla="*/ 278 w 403"/>
                <a:gd name="T1" fmla="*/ 0 h 369"/>
                <a:gd name="T2" fmla="*/ 105 w 403"/>
                <a:gd name="T3" fmla="*/ 122 h 369"/>
                <a:gd name="T4" fmla="*/ 0 w 403"/>
                <a:gd name="T5" fmla="*/ 367 h 369"/>
                <a:gd name="T6" fmla="*/ 68 w 403"/>
                <a:gd name="T7" fmla="*/ 369 h 369"/>
                <a:gd name="T8" fmla="*/ 170 w 403"/>
                <a:gd name="T9" fmla="*/ 185 h 369"/>
                <a:gd name="T10" fmla="*/ 403 w 403"/>
                <a:gd name="T11" fmla="*/ 4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3" h="369">
                  <a:moveTo>
                    <a:pt x="278" y="0"/>
                  </a:moveTo>
                  <a:cubicBezTo>
                    <a:pt x="278" y="0"/>
                    <a:pt x="126" y="101"/>
                    <a:pt x="105" y="122"/>
                  </a:cubicBezTo>
                  <a:cubicBezTo>
                    <a:pt x="85" y="141"/>
                    <a:pt x="12" y="330"/>
                    <a:pt x="0" y="367"/>
                  </a:cubicBezTo>
                  <a:cubicBezTo>
                    <a:pt x="68" y="369"/>
                    <a:pt x="68" y="369"/>
                    <a:pt x="68" y="369"/>
                  </a:cubicBezTo>
                  <a:cubicBezTo>
                    <a:pt x="68" y="369"/>
                    <a:pt x="144" y="236"/>
                    <a:pt x="170" y="185"/>
                  </a:cubicBezTo>
                  <a:cubicBezTo>
                    <a:pt x="178" y="171"/>
                    <a:pt x="403" y="43"/>
                    <a:pt x="403" y="43"/>
                  </a:cubicBezTo>
                </a:path>
              </a:pathLst>
            </a:custGeom>
            <a:solidFill>
              <a:srgbClr val="2F5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5634038" y="7100888"/>
              <a:ext cx="981075" cy="1704975"/>
            </a:xfrm>
            <a:custGeom>
              <a:avLst/>
              <a:gdLst>
                <a:gd name="T0" fmla="*/ 122 w 261"/>
                <a:gd name="T1" fmla="*/ 3 h 454"/>
                <a:gd name="T2" fmla="*/ 14 w 261"/>
                <a:gd name="T3" fmla="*/ 179 h 454"/>
                <a:gd name="T4" fmla="*/ 2 w 261"/>
                <a:gd name="T5" fmla="*/ 454 h 454"/>
                <a:gd name="T6" fmla="*/ 66 w 261"/>
                <a:gd name="T7" fmla="*/ 440 h 454"/>
                <a:gd name="T8" fmla="*/ 110 w 261"/>
                <a:gd name="T9" fmla="*/ 205 h 454"/>
                <a:gd name="T10" fmla="*/ 261 w 261"/>
                <a:gd name="T1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" h="454">
                  <a:moveTo>
                    <a:pt x="122" y="3"/>
                  </a:moveTo>
                  <a:cubicBezTo>
                    <a:pt x="122" y="3"/>
                    <a:pt x="27" y="155"/>
                    <a:pt x="14" y="179"/>
                  </a:cubicBezTo>
                  <a:cubicBezTo>
                    <a:pt x="0" y="204"/>
                    <a:pt x="2" y="454"/>
                    <a:pt x="2" y="454"/>
                  </a:cubicBezTo>
                  <a:cubicBezTo>
                    <a:pt x="66" y="440"/>
                    <a:pt x="66" y="440"/>
                    <a:pt x="66" y="440"/>
                  </a:cubicBezTo>
                  <a:cubicBezTo>
                    <a:pt x="110" y="205"/>
                    <a:pt x="110" y="205"/>
                    <a:pt x="110" y="205"/>
                  </a:cubicBezTo>
                  <a:cubicBezTo>
                    <a:pt x="261" y="0"/>
                    <a:pt x="261" y="0"/>
                    <a:pt x="261" y="0"/>
                  </a:cubicBezTo>
                </a:path>
              </a:pathLst>
            </a:custGeom>
            <a:solidFill>
              <a:srgbClr val="2F5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4165600" y="8126413"/>
              <a:ext cx="544512" cy="360363"/>
            </a:xfrm>
            <a:custGeom>
              <a:avLst/>
              <a:gdLst>
                <a:gd name="T0" fmla="*/ 128 w 145"/>
                <a:gd name="T1" fmla="*/ 96 h 96"/>
                <a:gd name="T2" fmla="*/ 41 w 145"/>
                <a:gd name="T3" fmla="*/ 74 h 96"/>
                <a:gd name="T4" fmla="*/ 5 w 145"/>
                <a:gd name="T5" fmla="*/ 29 h 96"/>
                <a:gd name="T6" fmla="*/ 59 w 145"/>
                <a:gd name="T7" fmla="*/ 7 h 96"/>
                <a:gd name="T8" fmla="*/ 145 w 145"/>
                <a:gd name="T9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96">
                  <a:moveTo>
                    <a:pt x="128" y="96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16" y="68"/>
                    <a:pt x="0" y="47"/>
                    <a:pt x="5" y="29"/>
                  </a:cubicBezTo>
                  <a:cubicBezTo>
                    <a:pt x="10" y="10"/>
                    <a:pt x="34" y="0"/>
                    <a:pt x="59" y="7"/>
                  </a:cubicBezTo>
                  <a:cubicBezTo>
                    <a:pt x="145" y="29"/>
                    <a:pt x="145" y="29"/>
                    <a:pt x="145" y="2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5375275" y="8745538"/>
              <a:ext cx="522287" cy="285750"/>
            </a:xfrm>
            <a:custGeom>
              <a:avLst/>
              <a:gdLst>
                <a:gd name="T0" fmla="*/ 139 w 139"/>
                <a:gd name="T1" fmla="*/ 69 h 76"/>
                <a:gd name="T2" fmla="*/ 50 w 139"/>
                <a:gd name="T3" fmla="*/ 75 h 76"/>
                <a:gd name="T4" fmla="*/ 1 w 139"/>
                <a:gd name="T5" fmla="*/ 43 h 76"/>
                <a:gd name="T6" fmla="*/ 45 w 139"/>
                <a:gd name="T7" fmla="*/ 5 h 76"/>
                <a:gd name="T8" fmla="*/ 135 w 139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76">
                  <a:moveTo>
                    <a:pt x="139" y="69"/>
                  </a:moveTo>
                  <a:cubicBezTo>
                    <a:pt x="50" y="75"/>
                    <a:pt x="50" y="75"/>
                    <a:pt x="50" y="75"/>
                  </a:cubicBezTo>
                  <a:cubicBezTo>
                    <a:pt x="24" y="76"/>
                    <a:pt x="2" y="62"/>
                    <a:pt x="1" y="43"/>
                  </a:cubicBezTo>
                  <a:cubicBezTo>
                    <a:pt x="0" y="24"/>
                    <a:pt x="20" y="7"/>
                    <a:pt x="45" y="5"/>
                  </a:cubicBezTo>
                  <a:cubicBezTo>
                    <a:pt x="135" y="0"/>
                    <a:pt x="135" y="0"/>
                    <a:pt x="135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5465763" y="5554663"/>
              <a:ext cx="285750" cy="1025525"/>
            </a:xfrm>
            <a:custGeom>
              <a:avLst/>
              <a:gdLst>
                <a:gd name="T0" fmla="*/ 63 w 76"/>
                <a:gd name="T1" fmla="*/ 221 h 273"/>
                <a:gd name="T2" fmla="*/ 30 w 76"/>
                <a:gd name="T3" fmla="*/ 272 h 273"/>
                <a:gd name="T4" fmla="*/ 22 w 76"/>
                <a:gd name="T5" fmla="*/ 273 h 273"/>
                <a:gd name="T6" fmla="*/ 1 w 76"/>
                <a:gd name="T7" fmla="*/ 251 h 273"/>
                <a:gd name="T8" fmla="*/ 14 w 76"/>
                <a:gd name="T9" fmla="*/ 28 h 273"/>
                <a:gd name="T10" fmla="*/ 46 w 76"/>
                <a:gd name="T11" fmla="*/ 1 h 273"/>
                <a:gd name="T12" fmla="*/ 75 w 76"/>
                <a:gd name="T13" fmla="*/ 32 h 273"/>
                <a:gd name="T14" fmla="*/ 63 w 76"/>
                <a:gd name="T15" fmla="*/ 22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73">
                  <a:moveTo>
                    <a:pt x="63" y="221"/>
                  </a:moveTo>
                  <a:cubicBezTo>
                    <a:pt x="62" y="247"/>
                    <a:pt x="47" y="273"/>
                    <a:pt x="30" y="272"/>
                  </a:cubicBezTo>
                  <a:cubicBezTo>
                    <a:pt x="22" y="273"/>
                    <a:pt x="22" y="273"/>
                    <a:pt x="22" y="273"/>
                  </a:cubicBezTo>
                  <a:cubicBezTo>
                    <a:pt x="5" y="271"/>
                    <a:pt x="0" y="267"/>
                    <a:pt x="1" y="251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12"/>
                    <a:pt x="29" y="0"/>
                    <a:pt x="46" y="1"/>
                  </a:cubicBezTo>
                  <a:cubicBezTo>
                    <a:pt x="63" y="2"/>
                    <a:pt x="76" y="16"/>
                    <a:pt x="75" y="32"/>
                  </a:cubicBezTo>
                  <a:lnTo>
                    <a:pt x="63" y="221"/>
                  </a:lnTo>
                  <a:close/>
                </a:path>
              </a:pathLst>
            </a:custGeom>
            <a:solidFill>
              <a:srgbClr val="53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6491288" y="5637213"/>
              <a:ext cx="300037" cy="1028700"/>
            </a:xfrm>
            <a:custGeom>
              <a:avLst/>
              <a:gdLst>
                <a:gd name="T0" fmla="*/ 3 w 80"/>
                <a:gd name="T1" fmla="*/ 217 h 274"/>
                <a:gd name="T2" fmla="*/ 29 w 80"/>
                <a:gd name="T3" fmla="*/ 272 h 274"/>
                <a:gd name="T4" fmla="*/ 36 w 80"/>
                <a:gd name="T5" fmla="*/ 273 h 274"/>
                <a:gd name="T6" fmla="*/ 60 w 80"/>
                <a:gd name="T7" fmla="*/ 255 h 274"/>
                <a:gd name="T8" fmla="*/ 78 w 80"/>
                <a:gd name="T9" fmla="*/ 31 h 274"/>
                <a:gd name="T10" fmla="*/ 50 w 80"/>
                <a:gd name="T11" fmla="*/ 1 h 274"/>
                <a:gd name="T12" fmla="*/ 17 w 80"/>
                <a:gd name="T13" fmla="*/ 27 h 274"/>
                <a:gd name="T14" fmla="*/ 3 w 80"/>
                <a:gd name="T15" fmla="*/ 2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274">
                  <a:moveTo>
                    <a:pt x="3" y="217"/>
                  </a:moveTo>
                  <a:cubicBezTo>
                    <a:pt x="0" y="242"/>
                    <a:pt x="12" y="271"/>
                    <a:pt x="29" y="272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53" y="274"/>
                    <a:pt x="59" y="271"/>
                    <a:pt x="60" y="255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0" y="16"/>
                    <a:pt x="67" y="2"/>
                    <a:pt x="50" y="1"/>
                  </a:cubicBezTo>
                  <a:cubicBezTo>
                    <a:pt x="33" y="0"/>
                    <a:pt x="18" y="11"/>
                    <a:pt x="17" y="27"/>
                  </a:cubicBezTo>
                  <a:lnTo>
                    <a:pt x="3" y="217"/>
                  </a:lnTo>
                  <a:close/>
                </a:path>
              </a:pathLst>
            </a:custGeom>
            <a:solidFill>
              <a:srgbClr val="53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5573713" y="6249988"/>
              <a:ext cx="992187" cy="149225"/>
            </a:xfrm>
            <a:custGeom>
              <a:avLst/>
              <a:gdLst>
                <a:gd name="T0" fmla="*/ 623 w 625"/>
                <a:gd name="T1" fmla="*/ 94 h 94"/>
                <a:gd name="T2" fmla="*/ 0 w 625"/>
                <a:gd name="T3" fmla="*/ 66 h 94"/>
                <a:gd name="T4" fmla="*/ 3 w 625"/>
                <a:gd name="T5" fmla="*/ 0 h 94"/>
                <a:gd name="T6" fmla="*/ 625 w 625"/>
                <a:gd name="T7" fmla="*/ 30 h 94"/>
                <a:gd name="T8" fmla="*/ 623 w 625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5" h="94">
                  <a:moveTo>
                    <a:pt x="623" y="94"/>
                  </a:moveTo>
                  <a:lnTo>
                    <a:pt x="0" y="66"/>
                  </a:lnTo>
                  <a:lnTo>
                    <a:pt x="3" y="0"/>
                  </a:lnTo>
                  <a:lnTo>
                    <a:pt x="625" y="30"/>
                  </a:lnTo>
                  <a:lnTo>
                    <a:pt x="623" y="94"/>
                  </a:lnTo>
                  <a:close/>
                </a:path>
              </a:pathLst>
            </a:custGeom>
            <a:solidFill>
              <a:srgbClr val="53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4773613" y="5735638"/>
              <a:ext cx="1503363" cy="490538"/>
            </a:xfrm>
            <a:custGeom>
              <a:avLst/>
              <a:gdLst>
                <a:gd name="T0" fmla="*/ 329 w 400"/>
                <a:gd name="T1" fmla="*/ 4 h 131"/>
                <a:gd name="T2" fmla="*/ 354 w 400"/>
                <a:gd name="T3" fmla="*/ 33 h 131"/>
                <a:gd name="T4" fmla="*/ 185 w 400"/>
                <a:gd name="T5" fmla="*/ 55 h 131"/>
                <a:gd name="T6" fmla="*/ 0 w 400"/>
                <a:gd name="T7" fmla="*/ 83 h 131"/>
                <a:gd name="T8" fmla="*/ 3 w 400"/>
                <a:gd name="T9" fmla="*/ 123 h 131"/>
                <a:gd name="T10" fmla="*/ 55 w 400"/>
                <a:gd name="T11" fmla="*/ 127 h 131"/>
                <a:gd name="T12" fmla="*/ 146 w 400"/>
                <a:gd name="T13" fmla="*/ 90 h 131"/>
                <a:gd name="T14" fmla="*/ 318 w 400"/>
                <a:gd name="T15" fmla="*/ 86 h 131"/>
                <a:gd name="T16" fmla="*/ 366 w 400"/>
                <a:gd name="T17" fmla="*/ 35 h 131"/>
                <a:gd name="T18" fmla="*/ 400 w 400"/>
                <a:gd name="T19" fmla="*/ 2 h 131"/>
                <a:gd name="T20" fmla="*/ 362 w 400"/>
                <a:gd name="T21" fmla="*/ 4 h 131"/>
                <a:gd name="T22" fmla="*/ 329 w 400"/>
                <a:gd name="T23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0" h="131">
                  <a:moveTo>
                    <a:pt x="329" y="4"/>
                  </a:moveTo>
                  <a:cubicBezTo>
                    <a:pt x="354" y="33"/>
                    <a:pt x="354" y="33"/>
                    <a:pt x="354" y="33"/>
                  </a:cubicBezTo>
                  <a:cubicBezTo>
                    <a:pt x="354" y="33"/>
                    <a:pt x="269" y="110"/>
                    <a:pt x="185" y="55"/>
                  </a:cubicBezTo>
                  <a:cubicBezTo>
                    <a:pt x="100" y="0"/>
                    <a:pt x="0" y="83"/>
                    <a:pt x="0" y="8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7"/>
                    <a:pt x="89" y="87"/>
                    <a:pt x="146" y="90"/>
                  </a:cubicBezTo>
                  <a:cubicBezTo>
                    <a:pt x="187" y="92"/>
                    <a:pt x="234" y="131"/>
                    <a:pt x="318" y="86"/>
                  </a:cubicBezTo>
                  <a:cubicBezTo>
                    <a:pt x="360" y="64"/>
                    <a:pt x="366" y="35"/>
                    <a:pt x="366" y="35"/>
                  </a:cubicBezTo>
                  <a:cubicBezTo>
                    <a:pt x="400" y="2"/>
                    <a:pt x="400" y="2"/>
                    <a:pt x="400" y="2"/>
                  </a:cubicBezTo>
                  <a:cubicBezTo>
                    <a:pt x="362" y="4"/>
                    <a:pt x="362" y="4"/>
                    <a:pt x="362" y="4"/>
                  </a:cubicBezTo>
                  <a:cubicBezTo>
                    <a:pt x="329" y="4"/>
                    <a:pt x="329" y="4"/>
                    <a:pt x="329" y="4"/>
                  </a:cubicBezTo>
                </a:path>
              </a:pathLst>
            </a:custGeom>
            <a:solidFill>
              <a:srgbClr val="BD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6205538" y="5659438"/>
              <a:ext cx="206375" cy="230188"/>
            </a:xfrm>
            <a:custGeom>
              <a:avLst/>
              <a:gdLst>
                <a:gd name="T0" fmla="*/ 128 w 130"/>
                <a:gd name="T1" fmla="*/ 0 h 145"/>
                <a:gd name="T2" fmla="*/ 88 w 130"/>
                <a:gd name="T3" fmla="*/ 137 h 145"/>
                <a:gd name="T4" fmla="*/ 7 w 130"/>
                <a:gd name="T5" fmla="*/ 90 h 145"/>
                <a:gd name="T6" fmla="*/ 0 w 130"/>
                <a:gd name="T7" fmla="*/ 95 h 145"/>
                <a:gd name="T8" fmla="*/ 88 w 130"/>
                <a:gd name="T9" fmla="*/ 145 h 145"/>
                <a:gd name="T10" fmla="*/ 130 w 130"/>
                <a:gd name="T11" fmla="*/ 0 h 145"/>
                <a:gd name="T12" fmla="*/ 128 w 130"/>
                <a:gd name="T1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145">
                  <a:moveTo>
                    <a:pt x="128" y="0"/>
                  </a:moveTo>
                  <a:lnTo>
                    <a:pt x="88" y="137"/>
                  </a:lnTo>
                  <a:lnTo>
                    <a:pt x="7" y="90"/>
                  </a:lnTo>
                  <a:lnTo>
                    <a:pt x="0" y="95"/>
                  </a:lnTo>
                  <a:lnTo>
                    <a:pt x="88" y="145"/>
                  </a:lnTo>
                  <a:lnTo>
                    <a:pt x="130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6205538" y="5659438"/>
              <a:ext cx="206375" cy="230188"/>
            </a:xfrm>
            <a:custGeom>
              <a:avLst/>
              <a:gdLst>
                <a:gd name="T0" fmla="*/ 128 w 130"/>
                <a:gd name="T1" fmla="*/ 0 h 145"/>
                <a:gd name="T2" fmla="*/ 88 w 130"/>
                <a:gd name="T3" fmla="*/ 137 h 145"/>
                <a:gd name="T4" fmla="*/ 7 w 130"/>
                <a:gd name="T5" fmla="*/ 90 h 145"/>
                <a:gd name="T6" fmla="*/ 0 w 130"/>
                <a:gd name="T7" fmla="*/ 95 h 145"/>
                <a:gd name="T8" fmla="*/ 88 w 130"/>
                <a:gd name="T9" fmla="*/ 145 h 145"/>
                <a:gd name="T10" fmla="*/ 130 w 130"/>
                <a:gd name="T11" fmla="*/ 0 h 145"/>
                <a:gd name="T12" fmla="*/ 128 w 130"/>
                <a:gd name="T13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145">
                  <a:moveTo>
                    <a:pt x="128" y="0"/>
                  </a:moveTo>
                  <a:lnTo>
                    <a:pt x="88" y="137"/>
                  </a:lnTo>
                  <a:lnTo>
                    <a:pt x="7" y="90"/>
                  </a:lnTo>
                  <a:lnTo>
                    <a:pt x="0" y="95"/>
                  </a:lnTo>
                  <a:lnTo>
                    <a:pt x="88" y="145"/>
                  </a:lnTo>
                  <a:lnTo>
                    <a:pt x="130" y="0"/>
                  </a:lnTo>
                  <a:lnTo>
                    <a:pt x="1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6134100" y="5757863"/>
              <a:ext cx="82550" cy="52388"/>
            </a:xfrm>
            <a:custGeom>
              <a:avLst/>
              <a:gdLst>
                <a:gd name="T0" fmla="*/ 5 w 52"/>
                <a:gd name="T1" fmla="*/ 0 h 33"/>
                <a:gd name="T2" fmla="*/ 0 w 52"/>
                <a:gd name="T3" fmla="*/ 5 h 33"/>
                <a:gd name="T4" fmla="*/ 0 w 52"/>
                <a:gd name="T5" fmla="*/ 5 h 33"/>
                <a:gd name="T6" fmla="*/ 0 w 52"/>
                <a:gd name="T7" fmla="*/ 5 h 33"/>
                <a:gd name="T8" fmla="*/ 0 w 52"/>
                <a:gd name="T9" fmla="*/ 5 h 33"/>
                <a:gd name="T10" fmla="*/ 45 w 52"/>
                <a:gd name="T11" fmla="*/ 33 h 33"/>
                <a:gd name="T12" fmla="*/ 52 w 52"/>
                <a:gd name="T13" fmla="*/ 28 h 33"/>
                <a:gd name="T14" fmla="*/ 5 w 52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33">
                  <a:moveTo>
                    <a:pt x="5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5" y="33"/>
                  </a:lnTo>
                  <a:lnTo>
                    <a:pt x="52" y="2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12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6134100" y="5757863"/>
              <a:ext cx="82550" cy="52388"/>
            </a:xfrm>
            <a:custGeom>
              <a:avLst/>
              <a:gdLst>
                <a:gd name="T0" fmla="*/ 5 w 52"/>
                <a:gd name="T1" fmla="*/ 0 h 33"/>
                <a:gd name="T2" fmla="*/ 0 w 52"/>
                <a:gd name="T3" fmla="*/ 5 h 33"/>
                <a:gd name="T4" fmla="*/ 0 w 52"/>
                <a:gd name="T5" fmla="*/ 5 h 33"/>
                <a:gd name="T6" fmla="*/ 0 w 52"/>
                <a:gd name="T7" fmla="*/ 5 h 33"/>
                <a:gd name="T8" fmla="*/ 0 w 52"/>
                <a:gd name="T9" fmla="*/ 5 h 33"/>
                <a:gd name="T10" fmla="*/ 45 w 52"/>
                <a:gd name="T11" fmla="*/ 33 h 33"/>
                <a:gd name="T12" fmla="*/ 52 w 52"/>
                <a:gd name="T13" fmla="*/ 28 h 33"/>
                <a:gd name="T14" fmla="*/ 5 w 52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33">
                  <a:moveTo>
                    <a:pt x="5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45" y="33"/>
                  </a:lnTo>
                  <a:lnTo>
                    <a:pt x="52" y="28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6134100" y="5629275"/>
              <a:ext cx="277812" cy="247650"/>
            </a:xfrm>
            <a:custGeom>
              <a:avLst/>
              <a:gdLst>
                <a:gd name="T0" fmla="*/ 99 w 175"/>
                <a:gd name="T1" fmla="*/ 0 h 156"/>
                <a:gd name="T2" fmla="*/ 175 w 175"/>
                <a:gd name="T3" fmla="*/ 10 h 156"/>
                <a:gd name="T4" fmla="*/ 133 w 175"/>
                <a:gd name="T5" fmla="*/ 156 h 156"/>
                <a:gd name="T6" fmla="*/ 0 w 175"/>
                <a:gd name="T7" fmla="*/ 78 h 156"/>
                <a:gd name="T8" fmla="*/ 99 w 175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56">
                  <a:moveTo>
                    <a:pt x="99" y="0"/>
                  </a:moveTo>
                  <a:lnTo>
                    <a:pt x="175" y="10"/>
                  </a:lnTo>
                  <a:lnTo>
                    <a:pt x="133" y="156"/>
                  </a:lnTo>
                  <a:lnTo>
                    <a:pt x="0" y="7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6134100" y="5629275"/>
              <a:ext cx="277812" cy="247650"/>
            </a:xfrm>
            <a:custGeom>
              <a:avLst/>
              <a:gdLst>
                <a:gd name="T0" fmla="*/ 99 w 175"/>
                <a:gd name="T1" fmla="*/ 0 h 156"/>
                <a:gd name="T2" fmla="*/ 175 w 175"/>
                <a:gd name="T3" fmla="*/ 10 h 156"/>
                <a:gd name="T4" fmla="*/ 133 w 175"/>
                <a:gd name="T5" fmla="*/ 156 h 156"/>
                <a:gd name="T6" fmla="*/ 0 w 175"/>
                <a:gd name="T7" fmla="*/ 78 h 156"/>
                <a:gd name="T8" fmla="*/ 99 w 175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56">
                  <a:moveTo>
                    <a:pt x="99" y="0"/>
                  </a:moveTo>
                  <a:lnTo>
                    <a:pt x="175" y="10"/>
                  </a:lnTo>
                  <a:lnTo>
                    <a:pt x="133" y="156"/>
                  </a:lnTo>
                  <a:lnTo>
                    <a:pt x="0" y="78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5856288" y="5626100"/>
              <a:ext cx="263525" cy="239713"/>
            </a:xfrm>
            <a:custGeom>
              <a:avLst/>
              <a:gdLst>
                <a:gd name="T0" fmla="*/ 76 w 166"/>
                <a:gd name="T1" fmla="*/ 0 h 151"/>
                <a:gd name="T2" fmla="*/ 0 w 166"/>
                <a:gd name="T3" fmla="*/ 2 h 151"/>
                <a:gd name="T4" fmla="*/ 26 w 166"/>
                <a:gd name="T5" fmla="*/ 151 h 151"/>
                <a:gd name="T6" fmla="*/ 125 w 166"/>
                <a:gd name="T7" fmla="*/ 109 h 151"/>
                <a:gd name="T8" fmla="*/ 97 w 166"/>
                <a:gd name="T9" fmla="*/ 78 h 151"/>
                <a:gd name="T10" fmla="*/ 166 w 166"/>
                <a:gd name="T11" fmla="*/ 78 h 151"/>
                <a:gd name="T12" fmla="*/ 76 w 166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151">
                  <a:moveTo>
                    <a:pt x="76" y="0"/>
                  </a:moveTo>
                  <a:lnTo>
                    <a:pt x="0" y="2"/>
                  </a:lnTo>
                  <a:lnTo>
                    <a:pt x="26" y="151"/>
                  </a:lnTo>
                  <a:lnTo>
                    <a:pt x="125" y="109"/>
                  </a:lnTo>
                  <a:lnTo>
                    <a:pt x="97" y="78"/>
                  </a:lnTo>
                  <a:lnTo>
                    <a:pt x="166" y="7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5856288" y="5626100"/>
              <a:ext cx="263525" cy="239713"/>
            </a:xfrm>
            <a:custGeom>
              <a:avLst/>
              <a:gdLst>
                <a:gd name="T0" fmla="*/ 76 w 166"/>
                <a:gd name="T1" fmla="*/ 0 h 151"/>
                <a:gd name="T2" fmla="*/ 0 w 166"/>
                <a:gd name="T3" fmla="*/ 2 h 151"/>
                <a:gd name="T4" fmla="*/ 26 w 166"/>
                <a:gd name="T5" fmla="*/ 151 h 151"/>
                <a:gd name="T6" fmla="*/ 125 w 166"/>
                <a:gd name="T7" fmla="*/ 109 h 151"/>
                <a:gd name="T8" fmla="*/ 97 w 166"/>
                <a:gd name="T9" fmla="*/ 78 h 151"/>
                <a:gd name="T10" fmla="*/ 166 w 166"/>
                <a:gd name="T11" fmla="*/ 78 h 151"/>
                <a:gd name="T12" fmla="*/ 76 w 166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151">
                  <a:moveTo>
                    <a:pt x="76" y="0"/>
                  </a:moveTo>
                  <a:lnTo>
                    <a:pt x="0" y="2"/>
                  </a:lnTo>
                  <a:lnTo>
                    <a:pt x="26" y="151"/>
                  </a:lnTo>
                  <a:lnTo>
                    <a:pt x="125" y="109"/>
                  </a:lnTo>
                  <a:lnTo>
                    <a:pt x="97" y="78"/>
                  </a:lnTo>
                  <a:lnTo>
                    <a:pt x="166" y="78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6010275" y="5749925"/>
              <a:ext cx="123825" cy="49213"/>
            </a:xfrm>
            <a:custGeom>
              <a:avLst/>
              <a:gdLst>
                <a:gd name="T0" fmla="*/ 0 w 78"/>
                <a:gd name="T1" fmla="*/ 0 h 31"/>
                <a:gd name="T2" fmla="*/ 28 w 78"/>
                <a:gd name="T3" fmla="*/ 31 h 31"/>
                <a:gd name="T4" fmla="*/ 78 w 78"/>
                <a:gd name="T5" fmla="*/ 10 h 31"/>
                <a:gd name="T6" fmla="*/ 78 w 78"/>
                <a:gd name="T7" fmla="*/ 10 h 31"/>
                <a:gd name="T8" fmla="*/ 69 w 78"/>
                <a:gd name="T9" fmla="*/ 0 h 31"/>
                <a:gd name="T10" fmla="*/ 0 w 78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31">
                  <a:moveTo>
                    <a:pt x="0" y="0"/>
                  </a:moveTo>
                  <a:lnTo>
                    <a:pt x="28" y="31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2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6010275" y="5749925"/>
              <a:ext cx="123825" cy="49213"/>
            </a:xfrm>
            <a:custGeom>
              <a:avLst/>
              <a:gdLst>
                <a:gd name="T0" fmla="*/ 0 w 78"/>
                <a:gd name="T1" fmla="*/ 0 h 31"/>
                <a:gd name="T2" fmla="*/ 28 w 78"/>
                <a:gd name="T3" fmla="*/ 31 h 31"/>
                <a:gd name="T4" fmla="*/ 78 w 78"/>
                <a:gd name="T5" fmla="*/ 10 h 31"/>
                <a:gd name="T6" fmla="*/ 78 w 78"/>
                <a:gd name="T7" fmla="*/ 10 h 31"/>
                <a:gd name="T8" fmla="*/ 69 w 78"/>
                <a:gd name="T9" fmla="*/ 0 h 31"/>
                <a:gd name="T10" fmla="*/ 0 w 78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31">
                  <a:moveTo>
                    <a:pt x="0" y="0"/>
                  </a:moveTo>
                  <a:lnTo>
                    <a:pt x="28" y="31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6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44"/>
            <p:cNvSpPr>
              <a:spLocks noChangeArrowheads="1"/>
            </p:cNvSpPr>
            <p:nvPr/>
          </p:nvSpPr>
          <p:spPr bwMode="auto">
            <a:xfrm>
              <a:off x="6134100" y="5765800"/>
              <a:ext cx="1587" cy="1588"/>
            </a:xfrm>
            <a:prstGeom prst="rect">
              <a:avLst/>
            </a:prstGeom>
            <a:solidFill>
              <a:srgbClr val="891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6134100" y="5765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5856288" y="5614988"/>
              <a:ext cx="277812" cy="239713"/>
            </a:xfrm>
            <a:custGeom>
              <a:avLst/>
              <a:gdLst>
                <a:gd name="T0" fmla="*/ 76 w 175"/>
                <a:gd name="T1" fmla="*/ 0 h 151"/>
                <a:gd name="T2" fmla="*/ 0 w 175"/>
                <a:gd name="T3" fmla="*/ 0 h 151"/>
                <a:gd name="T4" fmla="*/ 26 w 175"/>
                <a:gd name="T5" fmla="*/ 151 h 151"/>
                <a:gd name="T6" fmla="*/ 175 w 175"/>
                <a:gd name="T7" fmla="*/ 85 h 151"/>
                <a:gd name="T8" fmla="*/ 76 w 175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51">
                  <a:moveTo>
                    <a:pt x="76" y="0"/>
                  </a:moveTo>
                  <a:lnTo>
                    <a:pt x="0" y="0"/>
                  </a:lnTo>
                  <a:lnTo>
                    <a:pt x="26" y="151"/>
                  </a:lnTo>
                  <a:lnTo>
                    <a:pt x="175" y="8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5856288" y="5614988"/>
              <a:ext cx="277812" cy="239713"/>
            </a:xfrm>
            <a:custGeom>
              <a:avLst/>
              <a:gdLst>
                <a:gd name="T0" fmla="*/ 76 w 175"/>
                <a:gd name="T1" fmla="*/ 0 h 151"/>
                <a:gd name="T2" fmla="*/ 0 w 175"/>
                <a:gd name="T3" fmla="*/ 0 h 151"/>
                <a:gd name="T4" fmla="*/ 26 w 175"/>
                <a:gd name="T5" fmla="*/ 151 h 151"/>
                <a:gd name="T6" fmla="*/ 175 w 175"/>
                <a:gd name="T7" fmla="*/ 8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151">
                  <a:moveTo>
                    <a:pt x="76" y="0"/>
                  </a:moveTo>
                  <a:lnTo>
                    <a:pt x="0" y="0"/>
                  </a:lnTo>
                  <a:lnTo>
                    <a:pt x="26" y="151"/>
                  </a:lnTo>
                  <a:lnTo>
                    <a:pt x="175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5597525" y="4473575"/>
              <a:ext cx="1133475" cy="1279525"/>
            </a:xfrm>
            <a:custGeom>
              <a:avLst/>
              <a:gdLst>
                <a:gd name="T0" fmla="*/ 278 w 302"/>
                <a:gd name="T1" fmla="*/ 124 h 341"/>
                <a:gd name="T2" fmla="*/ 275 w 302"/>
                <a:gd name="T3" fmla="*/ 124 h 341"/>
                <a:gd name="T4" fmla="*/ 176 w 302"/>
                <a:gd name="T5" fmla="*/ 13 h 341"/>
                <a:gd name="T6" fmla="*/ 26 w 302"/>
                <a:gd name="T7" fmla="*/ 114 h 341"/>
                <a:gd name="T8" fmla="*/ 2 w 302"/>
                <a:gd name="T9" fmla="*/ 139 h 341"/>
                <a:gd name="T10" fmla="*/ 1 w 302"/>
                <a:gd name="T11" fmla="*/ 158 h 341"/>
                <a:gd name="T12" fmla="*/ 23 w 302"/>
                <a:gd name="T13" fmla="*/ 186 h 341"/>
                <a:gd name="T14" fmla="*/ 102 w 302"/>
                <a:gd name="T15" fmla="*/ 281 h 341"/>
                <a:gd name="T16" fmla="*/ 101 w 302"/>
                <a:gd name="T17" fmla="*/ 304 h 341"/>
                <a:gd name="T18" fmla="*/ 143 w 302"/>
                <a:gd name="T19" fmla="*/ 341 h 341"/>
                <a:gd name="T20" fmla="*/ 184 w 302"/>
                <a:gd name="T21" fmla="*/ 308 h 341"/>
                <a:gd name="T22" fmla="*/ 185 w 302"/>
                <a:gd name="T23" fmla="*/ 281 h 341"/>
                <a:gd name="T24" fmla="*/ 267 w 302"/>
                <a:gd name="T25" fmla="*/ 198 h 341"/>
                <a:gd name="T26" fmla="*/ 295 w 302"/>
                <a:gd name="T27" fmla="*/ 176 h 341"/>
                <a:gd name="T28" fmla="*/ 299 w 302"/>
                <a:gd name="T29" fmla="*/ 157 h 341"/>
                <a:gd name="T30" fmla="*/ 278 w 302"/>
                <a:gd name="T31" fmla="*/ 12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2" h="341">
                  <a:moveTo>
                    <a:pt x="278" y="124"/>
                  </a:moveTo>
                  <a:cubicBezTo>
                    <a:pt x="277" y="124"/>
                    <a:pt x="276" y="124"/>
                    <a:pt x="275" y="124"/>
                  </a:cubicBezTo>
                  <a:cubicBezTo>
                    <a:pt x="268" y="70"/>
                    <a:pt x="230" y="24"/>
                    <a:pt x="176" y="13"/>
                  </a:cubicBezTo>
                  <a:cubicBezTo>
                    <a:pt x="109" y="0"/>
                    <a:pt x="44" y="44"/>
                    <a:pt x="26" y="114"/>
                  </a:cubicBezTo>
                  <a:cubicBezTo>
                    <a:pt x="13" y="115"/>
                    <a:pt x="3" y="125"/>
                    <a:pt x="2" y="139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0" y="172"/>
                    <a:pt x="10" y="184"/>
                    <a:pt x="23" y="186"/>
                  </a:cubicBezTo>
                  <a:cubicBezTo>
                    <a:pt x="33" y="229"/>
                    <a:pt x="62" y="265"/>
                    <a:pt x="102" y="281"/>
                  </a:cubicBezTo>
                  <a:cubicBezTo>
                    <a:pt x="101" y="304"/>
                    <a:pt x="101" y="304"/>
                    <a:pt x="101" y="304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84" y="308"/>
                    <a:pt x="184" y="308"/>
                    <a:pt x="184" y="308"/>
                  </a:cubicBezTo>
                  <a:cubicBezTo>
                    <a:pt x="185" y="281"/>
                    <a:pt x="185" y="281"/>
                    <a:pt x="185" y="281"/>
                  </a:cubicBezTo>
                  <a:cubicBezTo>
                    <a:pt x="222" y="268"/>
                    <a:pt x="253" y="238"/>
                    <a:pt x="267" y="198"/>
                  </a:cubicBezTo>
                  <a:cubicBezTo>
                    <a:pt x="280" y="198"/>
                    <a:pt x="292" y="189"/>
                    <a:pt x="295" y="176"/>
                  </a:cubicBezTo>
                  <a:cubicBezTo>
                    <a:pt x="299" y="157"/>
                    <a:pt x="299" y="157"/>
                    <a:pt x="299" y="157"/>
                  </a:cubicBezTo>
                  <a:cubicBezTo>
                    <a:pt x="302" y="142"/>
                    <a:pt x="293" y="127"/>
                    <a:pt x="278" y="124"/>
                  </a:cubicBezTo>
                  <a:close/>
                </a:path>
              </a:pathLst>
            </a:custGeom>
            <a:solidFill>
              <a:srgbClr val="FCC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5449888" y="4105275"/>
              <a:ext cx="1514475" cy="987425"/>
            </a:xfrm>
            <a:custGeom>
              <a:avLst/>
              <a:gdLst>
                <a:gd name="T0" fmla="*/ 237 w 403"/>
                <a:gd name="T1" fmla="*/ 143 h 263"/>
                <a:gd name="T2" fmla="*/ 0 w 403"/>
                <a:gd name="T3" fmla="*/ 189 h 263"/>
                <a:gd name="T4" fmla="*/ 54 w 403"/>
                <a:gd name="T5" fmla="*/ 155 h 263"/>
                <a:gd name="T6" fmla="*/ 20 w 403"/>
                <a:gd name="T7" fmla="*/ 162 h 263"/>
                <a:gd name="T8" fmla="*/ 67 w 403"/>
                <a:gd name="T9" fmla="*/ 110 h 263"/>
                <a:gd name="T10" fmla="*/ 160 w 403"/>
                <a:gd name="T11" fmla="*/ 59 h 263"/>
                <a:gd name="T12" fmla="*/ 97 w 403"/>
                <a:gd name="T13" fmla="*/ 56 h 263"/>
                <a:gd name="T14" fmla="*/ 233 w 403"/>
                <a:gd name="T15" fmla="*/ 24 h 263"/>
                <a:gd name="T16" fmla="*/ 321 w 403"/>
                <a:gd name="T17" fmla="*/ 94 h 263"/>
                <a:gd name="T18" fmla="*/ 370 w 403"/>
                <a:gd name="T19" fmla="*/ 130 h 263"/>
                <a:gd name="T20" fmla="*/ 341 w 403"/>
                <a:gd name="T21" fmla="*/ 127 h 263"/>
                <a:gd name="T22" fmla="*/ 362 w 403"/>
                <a:gd name="T23" fmla="*/ 240 h 263"/>
                <a:gd name="T24" fmla="*/ 337 w 403"/>
                <a:gd name="T25" fmla="*/ 263 h 263"/>
                <a:gd name="T26" fmla="*/ 309 w 403"/>
                <a:gd name="T27" fmla="*/ 224 h 263"/>
                <a:gd name="T28" fmla="*/ 284 w 403"/>
                <a:gd name="T29" fmla="*/ 248 h 263"/>
                <a:gd name="T30" fmla="*/ 237 w 403"/>
                <a:gd name="T31" fmla="*/ 14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3" h="263">
                  <a:moveTo>
                    <a:pt x="237" y="143"/>
                  </a:moveTo>
                  <a:cubicBezTo>
                    <a:pt x="237" y="143"/>
                    <a:pt x="132" y="255"/>
                    <a:pt x="0" y="189"/>
                  </a:cubicBezTo>
                  <a:cubicBezTo>
                    <a:pt x="0" y="189"/>
                    <a:pt x="49" y="178"/>
                    <a:pt x="54" y="155"/>
                  </a:cubicBezTo>
                  <a:cubicBezTo>
                    <a:pt x="54" y="155"/>
                    <a:pt x="41" y="168"/>
                    <a:pt x="20" y="162"/>
                  </a:cubicBezTo>
                  <a:cubicBezTo>
                    <a:pt x="20" y="162"/>
                    <a:pt x="53" y="138"/>
                    <a:pt x="67" y="110"/>
                  </a:cubicBezTo>
                  <a:cubicBezTo>
                    <a:pt x="81" y="82"/>
                    <a:pt x="118" y="61"/>
                    <a:pt x="160" y="59"/>
                  </a:cubicBezTo>
                  <a:cubicBezTo>
                    <a:pt x="160" y="59"/>
                    <a:pt x="108" y="51"/>
                    <a:pt x="97" y="56"/>
                  </a:cubicBezTo>
                  <a:cubicBezTo>
                    <a:pt x="97" y="56"/>
                    <a:pt x="174" y="0"/>
                    <a:pt x="233" y="24"/>
                  </a:cubicBezTo>
                  <a:cubicBezTo>
                    <a:pt x="291" y="49"/>
                    <a:pt x="310" y="69"/>
                    <a:pt x="321" y="94"/>
                  </a:cubicBezTo>
                  <a:cubicBezTo>
                    <a:pt x="321" y="94"/>
                    <a:pt x="363" y="111"/>
                    <a:pt x="370" y="130"/>
                  </a:cubicBezTo>
                  <a:cubicBezTo>
                    <a:pt x="370" y="130"/>
                    <a:pt x="353" y="123"/>
                    <a:pt x="341" y="127"/>
                  </a:cubicBezTo>
                  <a:cubicBezTo>
                    <a:pt x="341" y="127"/>
                    <a:pt x="403" y="167"/>
                    <a:pt x="362" y="240"/>
                  </a:cubicBezTo>
                  <a:cubicBezTo>
                    <a:pt x="359" y="246"/>
                    <a:pt x="337" y="263"/>
                    <a:pt x="337" y="263"/>
                  </a:cubicBezTo>
                  <a:cubicBezTo>
                    <a:pt x="337" y="263"/>
                    <a:pt x="346" y="222"/>
                    <a:pt x="309" y="224"/>
                  </a:cubicBezTo>
                  <a:cubicBezTo>
                    <a:pt x="301" y="224"/>
                    <a:pt x="294" y="229"/>
                    <a:pt x="284" y="248"/>
                  </a:cubicBezTo>
                  <a:cubicBezTo>
                    <a:pt x="284" y="248"/>
                    <a:pt x="290" y="168"/>
                    <a:pt x="237" y="143"/>
                  </a:cubicBezTo>
                  <a:close/>
                </a:path>
              </a:pathLst>
            </a:custGeom>
            <a:solidFill>
              <a:srgbClr val="6D36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5961063" y="4979988"/>
              <a:ext cx="109537" cy="192088"/>
            </a:xfrm>
            <a:custGeom>
              <a:avLst/>
              <a:gdLst>
                <a:gd name="T0" fmla="*/ 29 w 29"/>
                <a:gd name="T1" fmla="*/ 0 h 51"/>
                <a:gd name="T2" fmla="*/ 28 w 29"/>
                <a:gd name="T3" fmla="*/ 3 h 51"/>
                <a:gd name="T4" fmla="*/ 25 w 29"/>
                <a:gd name="T5" fmla="*/ 11 h 51"/>
                <a:gd name="T6" fmla="*/ 20 w 29"/>
                <a:gd name="T7" fmla="*/ 23 h 51"/>
                <a:gd name="T8" fmla="*/ 15 w 29"/>
                <a:gd name="T9" fmla="*/ 28 h 51"/>
                <a:gd name="T10" fmla="*/ 10 w 29"/>
                <a:gd name="T11" fmla="*/ 34 h 51"/>
                <a:gd name="T12" fmla="*/ 5 w 29"/>
                <a:gd name="T13" fmla="*/ 38 h 51"/>
                <a:gd name="T14" fmla="*/ 4 w 29"/>
                <a:gd name="T15" fmla="*/ 38 h 51"/>
                <a:gd name="T16" fmla="*/ 4 w 29"/>
                <a:gd name="T17" fmla="*/ 38 h 51"/>
                <a:gd name="T18" fmla="*/ 5 w 29"/>
                <a:gd name="T19" fmla="*/ 39 h 51"/>
                <a:gd name="T20" fmla="*/ 10 w 29"/>
                <a:gd name="T21" fmla="*/ 42 h 51"/>
                <a:gd name="T22" fmla="*/ 15 w 29"/>
                <a:gd name="T23" fmla="*/ 45 h 51"/>
                <a:gd name="T24" fmla="*/ 25 w 29"/>
                <a:gd name="T25" fmla="*/ 51 h 51"/>
                <a:gd name="T26" fmla="*/ 25 w 29"/>
                <a:gd name="T27" fmla="*/ 51 h 51"/>
                <a:gd name="T28" fmla="*/ 14 w 29"/>
                <a:gd name="T29" fmla="*/ 47 h 51"/>
                <a:gd name="T30" fmla="*/ 3 w 29"/>
                <a:gd name="T31" fmla="*/ 42 h 51"/>
                <a:gd name="T32" fmla="*/ 1 w 29"/>
                <a:gd name="T33" fmla="*/ 39 h 51"/>
                <a:gd name="T34" fmla="*/ 2 w 29"/>
                <a:gd name="T35" fmla="*/ 35 h 51"/>
                <a:gd name="T36" fmla="*/ 8 w 29"/>
                <a:gd name="T37" fmla="*/ 31 h 51"/>
                <a:gd name="T38" fmla="*/ 17 w 29"/>
                <a:gd name="T39" fmla="*/ 21 h 51"/>
                <a:gd name="T40" fmla="*/ 23 w 29"/>
                <a:gd name="T41" fmla="*/ 10 h 51"/>
                <a:gd name="T42" fmla="*/ 28 w 29"/>
                <a:gd name="T43" fmla="*/ 0 h 51"/>
                <a:gd name="T44" fmla="*/ 29 w 29"/>
                <a:gd name="T4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51">
                  <a:moveTo>
                    <a:pt x="29" y="0"/>
                  </a:moveTo>
                  <a:cubicBezTo>
                    <a:pt x="29" y="0"/>
                    <a:pt x="29" y="1"/>
                    <a:pt x="28" y="3"/>
                  </a:cubicBezTo>
                  <a:cubicBezTo>
                    <a:pt x="27" y="5"/>
                    <a:pt x="27" y="8"/>
                    <a:pt x="25" y="11"/>
                  </a:cubicBezTo>
                  <a:cubicBezTo>
                    <a:pt x="24" y="15"/>
                    <a:pt x="22" y="19"/>
                    <a:pt x="20" y="23"/>
                  </a:cubicBezTo>
                  <a:cubicBezTo>
                    <a:pt x="18" y="24"/>
                    <a:pt x="17" y="27"/>
                    <a:pt x="15" y="28"/>
                  </a:cubicBezTo>
                  <a:cubicBezTo>
                    <a:pt x="14" y="30"/>
                    <a:pt x="12" y="32"/>
                    <a:pt x="10" y="34"/>
                  </a:cubicBezTo>
                  <a:cubicBezTo>
                    <a:pt x="9" y="36"/>
                    <a:pt x="5" y="38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5" y="38"/>
                    <a:pt x="5" y="39"/>
                  </a:cubicBezTo>
                  <a:cubicBezTo>
                    <a:pt x="7" y="40"/>
                    <a:pt x="8" y="41"/>
                    <a:pt x="10" y="42"/>
                  </a:cubicBezTo>
                  <a:cubicBezTo>
                    <a:pt x="11" y="43"/>
                    <a:pt x="13" y="44"/>
                    <a:pt x="15" y="45"/>
                  </a:cubicBezTo>
                  <a:cubicBezTo>
                    <a:pt x="21" y="49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0" y="50"/>
                    <a:pt x="14" y="47"/>
                  </a:cubicBezTo>
                  <a:cubicBezTo>
                    <a:pt x="10" y="46"/>
                    <a:pt x="7" y="45"/>
                    <a:pt x="3" y="42"/>
                  </a:cubicBezTo>
                  <a:cubicBezTo>
                    <a:pt x="2" y="41"/>
                    <a:pt x="1" y="40"/>
                    <a:pt x="1" y="39"/>
                  </a:cubicBezTo>
                  <a:cubicBezTo>
                    <a:pt x="0" y="38"/>
                    <a:pt x="1" y="36"/>
                    <a:pt x="2" y="35"/>
                  </a:cubicBezTo>
                  <a:cubicBezTo>
                    <a:pt x="4" y="34"/>
                    <a:pt x="6" y="33"/>
                    <a:pt x="8" y="31"/>
                  </a:cubicBezTo>
                  <a:cubicBezTo>
                    <a:pt x="11" y="28"/>
                    <a:pt x="14" y="24"/>
                    <a:pt x="17" y="21"/>
                  </a:cubicBezTo>
                  <a:cubicBezTo>
                    <a:pt x="19" y="17"/>
                    <a:pt x="21" y="13"/>
                    <a:pt x="23" y="10"/>
                  </a:cubicBezTo>
                  <a:cubicBezTo>
                    <a:pt x="27" y="4"/>
                    <a:pt x="28" y="0"/>
                    <a:pt x="28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DD9F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5822950" y="5191125"/>
              <a:ext cx="476250" cy="206375"/>
            </a:xfrm>
            <a:custGeom>
              <a:avLst/>
              <a:gdLst>
                <a:gd name="T0" fmla="*/ 26 w 127"/>
                <a:gd name="T1" fmla="*/ 9 h 55"/>
                <a:gd name="T2" fmla="*/ 65 w 127"/>
                <a:gd name="T3" fmla="*/ 18 h 55"/>
                <a:gd name="T4" fmla="*/ 120 w 127"/>
                <a:gd name="T5" fmla="*/ 16 h 55"/>
                <a:gd name="T6" fmla="*/ 62 w 127"/>
                <a:gd name="T7" fmla="*/ 54 h 55"/>
                <a:gd name="T8" fmla="*/ 3 w 127"/>
                <a:gd name="T9" fmla="*/ 13 h 55"/>
                <a:gd name="T10" fmla="*/ 26 w 127"/>
                <a:gd name="T1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" h="55">
                  <a:moveTo>
                    <a:pt x="26" y="9"/>
                  </a:moveTo>
                  <a:cubicBezTo>
                    <a:pt x="34" y="13"/>
                    <a:pt x="39" y="18"/>
                    <a:pt x="65" y="18"/>
                  </a:cubicBezTo>
                  <a:cubicBezTo>
                    <a:pt x="82" y="18"/>
                    <a:pt x="114" y="0"/>
                    <a:pt x="120" y="16"/>
                  </a:cubicBezTo>
                  <a:cubicBezTo>
                    <a:pt x="127" y="33"/>
                    <a:pt x="110" y="55"/>
                    <a:pt x="62" y="54"/>
                  </a:cubicBezTo>
                  <a:cubicBezTo>
                    <a:pt x="24" y="53"/>
                    <a:pt x="0" y="25"/>
                    <a:pt x="3" y="13"/>
                  </a:cubicBezTo>
                  <a:cubicBezTo>
                    <a:pt x="6" y="1"/>
                    <a:pt x="21" y="6"/>
                    <a:pt x="26" y="9"/>
                  </a:cubicBezTo>
                  <a:close/>
                </a:path>
              </a:pathLst>
            </a:custGeom>
            <a:solidFill>
              <a:srgbClr val="FF7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6197600" y="4916488"/>
              <a:ext cx="90487" cy="90488"/>
            </a:xfrm>
            <a:custGeom>
              <a:avLst/>
              <a:gdLst>
                <a:gd name="T0" fmla="*/ 23 w 24"/>
                <a:gd name="T1" fmla="*/ 14 h 24"/>
                <a:gd name="T2" fmla="*/ 14 w 24"/>
                <a:gd name="T3" fmla="*/ 1 h 24"/>
                <a:gd name="T4" fmla="*/ 1 w 24"/>
                <a:gd name="T5" fmla="*/ 10 h 24"/>
                <a:gd name="T6" fmla="*/ 10 w 24"/>
                <a:gd name="T7" fmla="*/ 23 h 24"/>
                <a:gd name="T8" fmla="*/ 23 w 24"/>
                <a:gd name="T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3" y="14"/>
                  </a:moveTo>
                  <a:cubicBezTo>
                    <a:pt x="24" y="8"/>
                    <a:pt x="20" y="2"/>
                    <a:pt x="14" y="1"/>
                  </a:cubicBezTo>
                  <a:cubicBezTo>
                    <a:pt x="8" y="0"/>
                    <a:pt x="2" y="4"/>
                    <a:pt x="1" y="10"/>
                  </a:cubicBezTo>
                  <a:cubicBezTo>
                    <a:pt x="0" y="16"/>
                    <a:pt x="4" y="21"/>
                    <a:pt x="10" y="23"/>
                  </a:cubicBezTo>
                  <a:cubicBezTo>
                    <a:pt x="16" y="24"/>
                    <a:pt x="22" y="20"/>
                    <a:pt x="23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5853113" y="4905375"/>
              <a:ext cx="88900" cy="93663"/>
            </a:xfrm>
            <a:custGeom>
              <a:avLst/>
              <a:gdLst>
                <a:gd name="T0" fmla="*/ 23 w 24"/>
                <a:gd name="T1" fmla="*/ 15 h 25"/>
                <a:gd name="T2" fmla="*/ 14 w 24"/>
                <a:gd name="T3" fmla="*/ 2 h 25"/>
                <a:gd name="T4" fmla="*/ 1 w 24"/>
                <a:gd name="T5" fmla="*/ 10 h 25"/>
                <a:gd name="T6" fmla="*/ 10 w 24"/>
                <a:gd name="T7" fmla="*/ 23 h 25"/>
                <a:gd name="T8" fmla="*/ 23 w 24"/>
                <a:gd name="T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23" y="15"/>
                  </a:moveTo>
                  <a:cubicBezTo>
                    <a:pt x="24" y="9"/>
                    <a:pt x="20" y="3"/>
                    <a:pt x="14" y="2"/>
                  </a:cubicBezTo>
                  <a:cubicBezTo>
                    <a:pt x="8" y="0"/>
                    <a:pt x="2" y="4"/>
                    <a:pt x="1" y="10"/>
                  </a:cubicBezTo>
                  <a:cubicBezTo>
                    <a:pt x="0" y="16"/>
                    <a:pt x="4" y="22"/>
                    <a:pt x="10" y="23"/>
                  </a:cubicBezTo>
                  <a:cubicBezTo>
                    <a:pt x="16" y="25"/>
                    <a:pt x="22" y="21"/>
                    <a:pt x="23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-809625" y="889000"/>
            <a:ext cx="12793712" cy="14760767"/>
            <a:chOff x="-809625" y="889000"/>
            <a:chExt cx="12793712" cy="14760767"/>
          </a:xfrm>
        </p:grpSpPr>
        <p:sp>
          <p:nvSpPr>
            <p:cNvPr id="59" name="Freeform 5"/>
            <p:cNvSpPr>
              <a:spLocks/>
            </p:cNvSpPr>
            <p:nvPr/>
          </p:nvSpPr>
          <p:spPr bwMode="auto">
            <a:xfrm>
              <a:off x="5889625" y="3060790"/>
              <a:ext cx="1349375" cy="702209"/>
            </a:xfrm>
            <a:custGeom>
              <a:avLst/>
              <a:gdLst>
                <a:gd name="T0" fmla="*/ 950 w 1024"/>
                <a:gd name="T1" fmla="*/ 316 h 532"/>
                <a:gd name="T2" fmla="*/ 900 w 1024"/>
                <a:gd name="T3" fmla="*/ 304 h 532"/>
                <a:gd name="T4" fmla="*/ 862 w 1024"/>
                <a:gd name="T5" fmla="*/ 310 h 532"/>
                <a:gd name="T6" fmla="*/ 846 w 1024"/>
                <a:gd name="T7" fmla="*/ 310 h 532"/>
                <a:gd name="T8" fmla="*/ 858 w 1024"/>
                <a:gd name="T9" fmla="*/ 236 h 532"/>
                <a:gd name="T10" fmla="*/ 622 w 1024"/>
                <a:gd name="T11" fmla="*/ 0 h 532"/>
                <a:gd name="T12" fmla="*/ 386 w 1024"/>
                <a:gd name="T13" fmla="*/ 236 h 532"/>
                <a:gd name="T14" fmla="*/ 386 w 1024"/>
                <a:gd name="T15" fmla="*/ 241 h 532"/>
                <a:gd name="T16" fmla="*/ 304 w 1024"/>
                <a:gd name="T17" fmla="*/ 206 h 532"/>
                <a:gd name="T18" fmla="*/ 191 w 1024"/>
                <a:gd name="T19" fmla="*/ 310 h 532"/>
                <a:gd name="T20" fmla="*/ 182 w 1024"/>
                <a:gd name="T21" fmla="*/ 310 h 532"/>
                <a:gd name="T22" fmla="*/ 114 w 1024"/>
                <a:gd name="T23" fmla="*/ 288 h 532"/>
                <a:gd name="T24" fmla="*/ 0 w 1024"/>
                <a:gd name="T25" fmla="*/ 402 h 532"/>
                <a:gd name="T26" fmla="*/ 1 w 1024"/>
                <a:gd name="T27" fmla="*/ 412 h 532"/>
                <a:gd name="T28" fmla="*/ 0 w 1024"/>
                <a:gd name="T29" fmla="*/ 421 h 532"/>
                <a:gd name="T30" fmla="*/ 108 w 1024"/>
                <a:gd name="T31" fmla="*/ 532 h 532"/>
                <a:gd name="T32" fmla="*/ 917 w 1024"/>
                <a:gd name="T33" fmla="*/ 532 h 532"/>
                <a:gd name="T34" fmla="*/ 1024 w 1024"/>
                <a:gd name="T35" fmla="*/ 421 h 532"/>
                <a:gd name="T36" fmla="*/ 950 w 1024"/>
                <a:gd name="T37" fmla="*/ 316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4" h="532">
                  <a:moveTo>
                    <a:pt x="950" y="316"/>
                  </a:moveTo>
                  <a:cubicBezTo>
                    <a:pt x="935" y="308"/>
                    <a:pt x="918" y="304"/>
                    <a:pt x="900" y="304"/>
                  </a:cubicBezTo>
                  <a:cubicBezTo>
                    <a:pt x="886" y="304"/>
                    <a:pt x="874" y="306"/>
                    <a:pt x="862" y="310"/>
                  </a:cubicBezTo>
                  <a:cubicBezTo>
                    <a:pt x="846" y="310"/>
                    <a:pt x="846" y="310"/>
                    <a:pt x="846" y="310"/>
                  </a:cubicBezTo>
                  <a:cubicBezTo>
                    <a:pt x="854" y="287"/>
                    <a:pt x="858" y="262"/>
                    <a:pt x="858" y="236"/>
                  </a:cubicBezTo>
                  <a:cubicBezTo>
                    <a:pt x="858" y="106"/>
                    <a:pt x="752" y="0"/>
                    <a:pt x="622" y="0"/>
                  </a:cubicBezTo>
                  <a:cubicBezTo>
                    <a:pt x="491" y="0"/>
                    <a:pt x="386" y="106"/>
                    <a:pt x="386" y="236"/>
                  </a:cubicBezTo>
                  <a:cubicBezTo>
                    <a:pt x="386" y="238"/>
                    <a:pt x="386" y="239"/>
                    <a:pt x="386" y="241"/>
                  </a:cubicBezTo>
                  <a:cubicBezTo>
                    <a:pt x="365" y="220"/>
                    <a:pt x="336" y="206"/>
                    <a:pt x="304" y="206"/>
                  </a:cubicBezTo>
                  <a:cubicBezTo>
                    <a:pt x="245" y="206"/>
                    <a:pt x="196" y="252"/>
                    <a:pt x="191" y="310"/>
                  </a:cubicBezTo>
                  <a:cubicBezTo>
                    <a:pt x="182" y="310"/>
                    <a:pt x="182" y="310"/>
                    <a:pt x="182" y="310"/>
                  </a:cubicBezTo>
                  <a:cubicBezTo>
                    <a:pt x="163" y="296"/>
                    <a:pt x="140" y="288"/>
                    <a:pt x="114" y="288"/>
                  </a:cubicBezTo>
                  <a:cubicBezTo>
                    <a:pt x="51" y="288"/>
                    <a:pt x="0" y="339"/>
                    <a:pt x="0" y="402"/>
                  </a:cubicBezTo>
                  <a:cubicBezTo>
                    <a:pt x="0" y="405"/>
                    <a:pt x="0" y="408"/>
                    <a:pt x="1" y="412"/>
                  </a:cubicBezTo>
                  <a:cubicBezTo>
                    <a:pt x="0" y="415"/>
                    <a:pt x="0" y="418"/>
                    <a:pt x="0" y="421"/>
                  </a:cubicBezTo>
                  <a:cubicBezTo>
                    <a:pt x="0" y="483"/>
                    <a:pt x="48" y="532"/>
                    <a:pt x="108" y="532"/>
                  </a:cubicBezTo>
                  <a:cubicBezTo>
                    <a:pt x="917" y="532"/>
                    <a:pt x="917" y="532"/>
                    <a:pt x="917" y="532"/>
                  </a:cubicBezTo>
                  <a:cubicBezTo>
                    <a:pt x="976" y="532"/>
                    <a:pt x="1024" y="483"/>
                    <a:pt x="1024" y="421"/>
                  </a:cubicBezTo>
                  <a:cubicBezTo>
                    <a:pt x="1024" y="372"/>
                    <a:pt x="993" y="330"/>
                    <a:pt x="950" y="3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-809625" y="889000"/>
              <a:ext cx="12793712" cy="14760767"/>
              <a:chOff x="-809625" y="889000"/>
              <a:chExt cx="12793712" cy="14760767"/>
            </a:xfrm>
          </p:grpSpPr>
          <p:grpSp>
            <p:nvGrpSpPr>
              <p:cNvPr id="2" name="组合 1"/>
              <p:cNvGrpSpPr/>
              <p:nvPr/>
            </p:nvGrpSpPr>
            <p:grpSpPr>
              <a:xfrm>
                <a:off x="-809625" y="889000"/>
                <a:ext cx="12793712" cy="4569017"/>
                <a:chOff x="-809625" y="889000"/>
                <a:chExt cx="12793712" cy="4569017"/>
              </a:xfrm>
            </p:grpSpPr>
            <p:sp>
              <p:nvSpPr>
                <p:cNvPr id="8" name="Freeform 5"/>
                <p:cNvSpPr>
                  <a:spLocks/>
                </p:cNvSpPr>
                <p:nvPr/>
              </p:nvSpPr>
              <p:spPr bwMode="auto">
                <a:xfrm>
                  <a:off x="1060451" y="889000"/>
                  <a:ext cx="1898650" cy="988049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5"/>
                <p:cNvSpPr>
                  <a:spLocks/>
                </p:cNvSpPr>
                <p:nvPr/>
              </p:nvSpPr>
              <p:spPr bwMode="auto">
                <a:xfrm>
                  <a:off x="9347200" y="1123951"/>
                  <a:ext cx="2636887" cy="1372224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5"/>
                <p:cNvSpPr>
                  <a:spLocks/>
                </p:cNvSpPr>
                <p:nvPr/>
              </p:nvSpPr>
              <p:spPr bwMode="auto">
                <a:xfrm>
                  <a:off x="7283670" y="3733356"/>
                  <a:ext cx="2050830" cy="1067243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10645995" y="4995307"/>
                  <a:ext cx="888780" cy="462517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" name="Freeform 5"/>
                <p:cNvSpPr>
                  <a:spLocks/>
                </p:cNvSpPr>
                <p:nvPr/>
              </p:nvSpPr>
              <p:spPr bwMode="auto">
                <a:xfrm>
                  <a:off x="-809625" y="4223782"/>
                  <a:ext cx="2371725" cy="1234235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" name="Freeform 5"/>
                <p:cNvSpPr>
                  <a:spLocks/>
                </p:cNvSpPr>
                <p:nvPr/>
              </p:nvSpPr>
              <p:spPr bwMode="auto">
                <a:xfrm>
                  <a:off x="2331813" y="3036891"/>
                  <a:ext cx="1415462" cy="736600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" name="组合 63"/>
              <p:cNvGrpSpPr/>
              <p:nvPr/>
            </p:nvGrpSpPr>
            <p:grpSpPr>
              <a:xfrm>
                <a:off x="-809625" y="5784850"/>
                <a:ext cx="12793712" cy="4569017"/>
                <a:chOff x="-809625" y="889000"/>
                <a:chExt cx="12793712" cy="4569017"/>
              </a:xfrm>
            </p:grpSpPr>
            <p:sp>
              <p:nvSpPr>
                <p:cNvPr id="65" name="Freeform 5"/>
                <p:cNvSpPr>
                  <a:spLocks/>
                </p:cNvSpPr>
                <p:nvPr/>
              </p:nvSpPr>
              <p:spPr bwMode="auto">
                <a:xfrm>
                  <a:off x="1060451" y="889000"/>
                  <a:ext cx="1898650" cy="988049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5"/>
                <p:cNvSpPr>
                  <a:spLocks/>
                </p:cNvSpPr>
                <p:nvPr/>
              </p:nvSpPr>
              <p:spPr bwMode="auto">
                <a:xfrm>
                  <a:off x="9347200" y="1123951"/>
                  <a:ext cx="2636887" cy="1372224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" name="Freeform 5"/>
                <p:cNvSpPr>
                  <a:spLocks/>
                </p:cNvSpPr>
                <p:nvPr/>
              </p:nvSpPr>
              <p:spPr bwMode="auto">
                <a:xfrm>
                  <a:off x="7283670" y="3733356"/>
                  <a:ext cx="2050830" cy="1067243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5"/>
                <p:cNvSpPr>
                  <a:spLocks/>
                </p:cNvSpPr>
                <p:nvPr/>
              </p:nvSpPr>
              <p:spPr bwMode="auto">
                <a:xfrm>
                  <a:off x="10645995" y="4995307"/>
                  <a:ext cx="888780" cy="462517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" name="Freeform 5"/>
                <p:cNvSpPr>
                  <a:spLocks/>
                </p:cNvSpPr>
                <p:nvPr/>
              </p:nvSpPr>
              <p:spPr bwMode="auto">
                <a:xfrm>
                  <a:off x="-809625" y="4223782"/>
                  <a:ext cx="2371725" cy="1234235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Freeform 5"/>
                <p:cNvSpPr>
                  <a:spLocks/>
                </p:cNvSpPr>
                <p:nvPr/>
              </p:nvSpPr>
              <p:spPr bwMode="auto">
                <a:xfrm>
                  <a:off x="2331813" y="3036891"/>
                  <a:ext cx="1415462" cy="736600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" name="组合 70"/>
              <p:cNvGrpSpPr/>
              <p:nvPr/>
            </p:nvGrpSpPr>
            <p:grpSpPr>
              <a:xfrm>
                <a:off x="-809625" y="11080750"/>
                <a:ext cx="12793712" cy="4569017"/>
                <a:chOff x="-809625" y="889000"/>
                <a:chExt cx="12793712" cy="4569017"/>
              </a:xfrm>
            </p:grpSpPr>
            <p:sp>
              <p:nvSpPr>
                <p:cNvPr id="72" name="Freeform 5"/>
                <p:cNvSpPr>
                  <a:spLocks/>
                </p:cNvSpPr>
                <p:nvPr/>
              </p:nvSpPr>
              <p:spPr bwMode="auto">
                <a:xfrm>
                  <a:off x="1060451" y="889000"/>
                  <a:ext cx="1898650" cy="988049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Freeform 5"/>
                <p:cNvSpPr>
                  <a:spLocks/>
                </p:cNvSpPr>
                <p:nvPr/>
              </p:nvSpPr>
              <p:spPr bwMode="auto">
                <a:xfrm>
                  <a:off x="9347200" y="1123951"/>
                  <a:ext cx="2636887" cy="1372224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5"/>
                <p:cNvSpPr>
                  <a:spLocks/>
                </p:cNvSpPr>
                <p:nvPr/>
              </p:nvSpPr>
              <p:spPr bwMode="auto">
                <a:xfrm>
                  <a:off x="7283670" y="3733356"/>
                  <a:ext cx="2050830" cy="1067243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Freeform 5"/>
                <p:cNvSpPr>
                  <a:spLocks/>
                </p:cNvSpPr>
                <p:nvPr/>
              </p:nvSpPr>
              <p:spPr bwMode="auto">
                <a:xfrm>
                  <a:off x="10645995" y="4995307"/>
                  <a:ext cx="888780" cy="462517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" name="Freeform 5"/>
                <p:cNvSpPr>
                  <a:spLocks/>
                </p:cNvSpPr>
                <p:nvPr/>
              </p:nvSpPr>
              <p:spPr bwMode="auto">
                <a:xfrm>
                  <a:off x="-809625" y="4223782"/>
                  <a:ext cx="2371725" cy="1234235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" name="Freeform 5"/>
                <p:cNvSpPr>
                  <a:spLocks/>
                </p:cNvSpPr>
                <p:nvPr/>
              </p:nvSpPr>
              <p:spPr bwMode="auto">
                <a:xfrm>
                  <a:off x="2331813" y="3036891"/>
                  <a:ext cx="1415462" cy="736600"/>
                </a:xfrm>
                <a:custGeom>
                  <a:avLst/>
                  <a:gdLst>
                    <a:gd name="T0" fmla="*/ 950 w 1024"/>
                    <a:gd name="T1" fmla="*/ 316 h 532"/>
                    <a:gd name="T2" fmla="*/ 900 w 1024"/>
                    <a:gd name="T3" fmla="*/ 304 h 532"/>
                    <a:gd name="T4" fmla="*/ 862 w 1024"/>
                    <a:gd name="T5" fmla="*/ 310 h 532"/>
                    <a:gd name="T6" fmla="*/ 846 w 1024"/>
                    <a:gd name="T7" fmla="*/ 310 h 532"/>
                    <a:gd name="T8" fmla="*/ 858 w 1024"/>
                    <a:gd name="T9" fmla="*/ 236 h 532"/>
                    <a:gd name="T10" fmla="*/ 622 w 1024"/>
                    <a:gd name="T11" fmla="*/ 0 h 532"/>
                    <a:gd name="T12" fmla="*/ 386 w 1024"/>
                    <a:gd name="T13" fmla="*/ 236 h 532"/>
                    <a:gd name="T14" fmla="*/ 386 w 1024"/>
                    <a:gd name="T15" fmla="*/ 241 h 532"/>
                    <a:gd name="T16" fmla="*/ 304 w 1024"/>
                    <a:gd name="T17" fmla="*/ 206 h 532"/>
                    <a:gd name="T18" fmla="*/ 191 w 1024"/>
                    <a:gd name="T19" fmla="*/ 310 h 532"/>
                    <a:gd name="T20" fmla="*/ 182 w 1024"/>
                    <a:gd name="T21" fmla="*/ 310 h 532"/>
                    <a:gd name="T22" fmla="*/ 114 w 1024"/>
                    <a:gd name="T23" fmla="*/ 288 h 532"/>
                    <a:gd name="T24" fmla="*/ 0 w 1024"/>
                    <a:gd name="T25" fmla="*/ 402 h 532"/>
                    <a:gd name="T26" fmla="*/ 1 w 1024"/>
                    <a:gd name="T27" fmla="*/ 412 h 532"/>
                    <a:gd name="T28" fmla="*/ 0 w 1024"/>
                    <a:gd name="T29" fmla="*/ 421 h 532"/>
                    <a:gd name="T30" fmla="*/ 108 w 1024"/>
                    <a:gd name="T31" fmla="*/ 532 h 532"/>
                    <a:gd name="T32" fmla="*/ 917 w 1024"/>
                    <a:gd name="T33" fmla="*/ 532 h 532"/>
                    <a:gd name="T34" fmla="*/ 1024 w 1024"/>
                    <a:gd name="T35" fmla="*/ 421 h 532"/>
                    <a:gd name="T36" fmla="*/ 950 w 1024"/>
                    <a:gd name="T37" fmla="*/ 316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4" h="532">
                      <a:moveTo>
                        <a:pt x="950" y="316"/>
                      </a:moveTo>
                      <a:cubicBezTo>
                        <a:pt x="935" y="308"/>
                        <a:pt x="918" y="304"/>
                        <a:pt x="900" y="304"/>
                      </a:cubicBezTo>
                      <a:cubicBezTo>
                        <a:pt x="886" y="304"/>
                        <a:pt x="874" y="306"/>
                        <a:pt x="862" y="310"/>
                      </a:cubicBezTo>
                      <a:cubicBezTo>
                        <a:pt x="846" y="310"/>
                        <a:pt x="846" y="310"/>
                        <a:pt x="846" y="310"/>
                      </a:cubicBezTo>
                      <a:cubicBezTo>
                        <a:pt x="854" y="287"/>
                        <a:pt x="858" y="262"/>
                        <a:pt x="858" y="236"/>
                      </a:cubicBezTo>
                      <a:cubicBezTo>
                        <a:pt x="858" y="106"/>
                        <a:pt x="752" y="0"/>
                        <a:pt x="622" y="0"/>
                      </a:cubicBezTo>
                      <a:cubicBezTo>
                        <a:pt x="491" y="0"/>
                        <a:pt x="386" y="106"/>
                        <a:pt x="386" y="236"/>
                      </a:cubicBezTo>
                      <a:cubicBezTo>
                        <a:pt x="386" y="238"/>
                        <a:pt x="386" y="239"/>
                        <a:pt x="386" y="241"/>
                      </a:cubicBezTo>
                      <a:cubicBezTo>
                        <a:pt x="365" y="220"/>
                        <a:pt x="336" y="206"/>
                        <a:pt x="304" y="206"/>
                      </a:cubicBezTo>
                      <a:cubicBezTo>
                        <a:pt x="245" y="206"/>
                        <a:pt x="196" y="252"/>
                        <a:pt x="191" y="310"/>
                      </a:cubicBezTo>
                      <a:cubicBezTo>
                        <a:pt x="182" y="310"/>
                        <a:pt x="182" y="310"/>
                        <a:pt x="182" y="310"/>
                      </a:cubicBezTo>
                      <a:cubicBezTo>
                        <a:pt x="163" y="296"/>
                        <a:pt x="140" y="288"/>
                        <a:pt x="114" y="288"/>
                      </a:cubicBezTo>
                      <a:cubicBezTo>
                        <a:pt x="51" y="288"/>
                        <a:pt x="0" y="339"/>
                        <a:pt x="0" y="402"/>
                      </a:cubicBezTo>
                      <a:cubicBezTo>
                        <a:pt x="0" y="405"/>
                        <a:pt x="0" y="408"/>
                        <a:pt x="1" y="412"/>
                      </a:cubicBezTo>
                      <a:cubicBezTo>
                        <a:pt x="0" y="415"/>
                        <a:pt x="0" y="418"/>
                        <a:pt x="0" y="421"/>
                      </a:cubicBezTo>
                      <a:cubicBezTo>
                        <a:pt x="0" y="483"/>
                        <a:pt x="48" y="532"/>
                        <a:pt x="108" y="532"/>
                      </a:cubicBezTo>
                      <a:cubicBezTo>
                        <a:pt x="917" y="532"/>
                        <a:pt x="917" y="532"/>
                        <a:pt x="917" y="532"/>
                      </a:cubicBezTo>
                      <a:cubicBezTo>
                        <a:pt x="976" y="532"/>
                        <a:pt x="1024" y="483"/>
                        <a:pt x="1024" y="421"/>
                      </a:cubicBezTo>
                      <a:cubicBezTo>
                        <a:pt x="1024" y="372"/>
                        <a:pt x="993" y="330"/>
                        <a:pt x="950" y="3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85" name="矩形 184"/>
          <p:cNvSpPr/>
          <p:nvPr/>
        </p:nvSpPr>
        <p:spPr>
          <a:xfrm>
            <a:off x="0" y="1"/>
            <a:ext cx="12192000" cy="857250"/>
          </a:xfrm>
          <a:prstGeom prst="rect">
            <a:avLst/>
          </a:prstGeom>
          <a:solidFill>
            <a:srgbClr val="E55C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6" name="矩形 185"/>
          <p:cNvSpPr/>
          <p:nvPr/>
        </p:nvSpPr>
        <p:spPr>
          <a:xfrm>
            <a:off x="0" y="857251"/>
            <a:ext cx="12192000" cy="857250"/>
          </a:xfrm>
          <a:prstGeom prst="rect">
            <a:avLst/>
          </a:prstGeom>
          <a:solidFill>
            <a:srgbClr val="E55C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7" name="矩形 186"/>
          <p:cNvSpPr/>
          <p:nvPr/>
        </p:nvSpPr>
        <p:spPr>
          <a:xfrm>
            <a:off x="0" y="1714501"/>
            <a:ext cx="12192000" cy="857250"/>
          </a:xfrm>
          <a:prstGeom prst="rect">
            <a:avLst/>
          </a:prstGeom>
          <a:solidFill>
            <a:srgbClr val="E55C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8" name="矩形 187"/>
          <p:cNvSpPr/>
          <p:nvPr/>
        </p:nvSpPr>
        <p:spPr>
          <a:xfrm>
            <a:off x="0" y="2571751"/>
            <a:ext cx="12192000" cy="857250"/>
          </a:xfrm>
          <a:prstGeom prst="rect">
            <a:avLst/>
          </a:prstGeom>
          <a:solidFill>
            <a:srgbClr val="E55C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9" name="矩形 188"/>
          <p:cNvSpPr/>
          <p:nvPr/>
        </p:nvSpPr>
        <p:spPr>
          <a:xfrm>
            <a:off x="0" y="3429001"/>
            <a:ext cx="12192000" cy="857250"/>
          </a:xfrm>
          <a:prstGeom prst="rect">
            <a:avLst/>
          </a:prstGeom>
          <a:solidFill>
            <a:srgbClr val="E55C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0" name="矩形 189"/>
          <p:cNvSpPr/>
          <p:nvPr/>
        </p:nvSpPr>
        <p:spPr>
          <a:xfrm>
            <a:off x="0" y="4286250"/>
            <a:ext cx="12192000" cy="857250"/>
          </a:xfrm>
          <a:prstGeom prst="rect">
            <a:avLst/>
          </a:prstGeom>
          <a:solidFill>
            <a:srgbClr val="E55C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1" name="矩形 190"/>
          <p:cNvSpPr/>
          <p:nvPr/>
        </p:nvSpPr>
        <p:spPr>
          <a:xfrm>
            <a:off x="0" y="5143500"/>
            <a:ext cx="12192000" cy="857250"/>
          </a:xfrm>
          <a:prstGeom prst="rect">
            <a:avLst/>
          </a:prstGeom>
          <a:solidFill>
            <a:srgbClr val="E55C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2" name="矩形 191"/>
          <p:cNvSpPr/>
          <p:nvPr/>
        </p:nvSpPr>
        <p:spPr>
          <a:xfrm>
            <a:off x="0" y="6000750"/>
            <a:ext cx="12192000" cy="857250"/>
          </a:xfrm>
          <a:prstGeom prst="rect">
            <a:avLst/>
          </a:prstGeom>
          <a:solidFill>
            <a:srgbClr val="E55C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3" name="矩形 192"/>
          <p:cNvSpPr/>
          <p:nvPr/>
        </p:nvSpPr>
        <p:spPr>
          <a:xfrm>
            <a:off x="0" y="1"/>
            <a:ext cx="12192000" cy="857250"/>
          </a:xfrm>
          <a:prstGeom prst="rect">
            <a:avLst/>
          </a:prstGeom>
          <a:solidFill>
            <a:srgbClr val="F3B4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4" name="矩形 193"/>
          <p:cNvSpPr/>
          <p:nvPr/>
        </p:nvSpPr>
        <p:spPr>
          <a:xfrm>
            <a:off x="0" y="857251"/>
            <a:ext cx="12192000" cy="857250"/>
          </a:xfrm>
          <a:prstGeom prst="rect">
            <a:avLst/>
          </a:prstGeom>
          <a:solidFill>
            <a:srgbClr val="F3B4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5" name="矩形 194"/>
          <p:cNvSpPr/>
          <p:nvPr/>
        </p:nvSpPr>
        <p:spPr>
          <a:xfrm>
            <a:off x="0" y="1714501"/>
            <a:ext cx="12192000" cy="857250"/>
          </a:xfrm>
          <a:prstGeom prst="rect">
            <a:avLst/>
          </a:prstGeom>
          <a:solidFill>
            <a:srgbClr val="F3B4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6" name="矩形 195"/>
          <p:cNvSpPr/>
          <p:nvPr/>
        </p:nvSpPr>
        <p:spPr>
          <a:xfrm>
            <a:off x="0" y="2571751"/>
            <a:ext cx="12192000" cy="857250"/>
          </a:xfrm>
          <a:prstGeom prst="rect">
            <a:avLst/>
          </a:prstGeom>
          <a:solidFill>
            <a:srgbClr val="F3B4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7" name="矩形 196"/>
          <p:cNvSpPr/>
          <p:nvPr/>
        </p:nvSpPr>
        <p:spPr>
          <a:xfrm>
            <a:off x="0" y="3429001"/>
            <a:ext cx="12192000" cy="857250"/>
          </a:xfrm>
          <a:prstGeom prst="rect">
            <a:avLst/>
          </a:prstGeom>
          <a:solidFill>
            <a:srgbClr val="F3B4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8" name="矩形 197"/>
          <p:cNvSpPr/>
          <p:nvPr/>
        </p:nvSpPr>
        <p:spPr>
          <a:xfrm>
            <a:off x="0" y="4286250"/>
            <a:ext cx="12192000" cy="857250"/>
          </a:xfrm>
          <a:prstGeom prst="rect">
            <a:avLst/>
          </a:prstGeom>
          <a:solidFill>
            <a:srgbClr val="F3B4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9" name="矩形 198"/>
          <p:cNvSpPr/>
          <p:nvPr/>
        </p:nvSpPr>
        <p:spPr>
          <a:xfrm>
            <a:off x="0" y="5143500"/>
            <a:ext cx="12192000" cy="857250"/>
          </a:xfrm>
          <a:prstGeom prst="rect">
            <a:avLst/>
          </a:prstGeom>
          <a:solidFill>
            <a:srgbClr val="F3B4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00" name="矩形 199"/>
          <p:cNvSpPr/>
          <p:nvPr/>
        </p:nvSpPr>
        <p:spPr>
          <a:xfrm>
            <a:off x="0" y="6000750"/>
            <a:ext cx="12192000" cy="857250"/>
          </a:xfrm>
          <a:prstGeom prst="rect">
            <a:avLst/>
          </a:prstGeom>
          <a:solidFill>
            <a:srgbClr val="F3B4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89" name="矩形 88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不然课后小伙伴们天台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见  向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天歌君可不负责哦</a:t>
            </a:r>
          </a:p>
        </p:txBody>
      </p:sp>
      <p:pic>
        <p:nvPicPr>
          <p:cNvPr id="5" name="568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674688" y="-117633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4009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5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5E-6 -7.40741E-7 L 2.5E-6 0.01736 " pathEditMode="relative" rAng="0" ptsTypes="AA">
                                      <p:cBhvr>
                                        <p:cTn id="12" dur="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5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6 2.96296E-6 L 4.79167E-6 -1.14745 " pathEditMode="relative" rAng="0" ptsTypes="AA">
                                      <p:cBhvr>
                                        <p:cTn id="14" dur="3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0" y="-5838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decel="100000" fill="hold" grpId="0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decel="100000" fill="hold" grpId="0" nodeType="withEffect">
                                  <p:stCondLst>
                                    <p:cond delay="34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decel="100000" fill="hold" grpId="0" nodeType="withEffect">
                                  <p:stCondLst>
                                    <p:cond delay="35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decel="100000" fill="hold" grpId="0" nodeType="withEffect">
                                  <p:stCondLst>
                                    <p:cond delay="36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decel="10000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grpId="0" nodeType="withEffect">
                                  <p:stCondLst>
                                    <p:cond delay="38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decel="100000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decel="10000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decel="10000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decel="10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decel="100000" fill="hold" grpId="0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decel="10000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decel="10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decel="10000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89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B4A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" name="组合 120"/>
          <p:cNvGrpSpPr/>
          <p:nvPr/>
        </p:nvGrpSpPr>
        <p:grpSpPr>
          <a:xfrm>
            <a:off x="6294446" y="1421030"/>
            <a:ext cx="1584173" cy="2058728"/>
            <a:chOff x="6294446" y="1421030"/>
            <a:chExt cx="1584173" cy="2058728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6541028" y="2933090"/>
              <a:ext cx="1084031" cy="523406"/>
            </a:xfrm>
            <a:custGeom>
              <a:avLst/>
              <a:gdLst>
                <a:gd name="T0" fmla="*/ 433 w 466"/>
                <a:gd name="T1" fmla="*/ 225 h 225"/>
                <a:gd name="T2" fmla="*/ 34 w 466"/>
                <a:gd name="T3" fmla="*/ 225 h 225"/>
                <a:gd name="T4" fmla="*/ 0 w 466"/>
                <a:gd name="T5" fmla="*/ 0 h 225"/>
                <a:gd name="T6" fmla="*/ 466 w 466"/>
                <a:gd name="T7" fmla="*/ 0 h 225"/>
                <a:gd name="T8" fmla="*/ 433 w 466"/>
                <a:gd name="T9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6" h="225">
                  <a:moveTo>
                    <a:pt x="433" y="225"/>
                  </a:moveTo>
                  <a:lnTo>
                    <a:pt x="34" y="225"/>
                  </a:lnTo>
                  <a:lnTo>
                    <a:pt x="0" y="0"/>
                  </a:lnTo>
                  <a:lnTo>
                    <a:pt x="466" y="0"/>
                  </a:lnTo>
                  <a:lnTo>
                    <a:pt x="433" y="225"/>
                  </a:lnTo>
                  <a:close/>
                </a:path>
              </a:pathLst>
            </a:custGeom>
            <a:solidFill>
              <a:srgbClr val="554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6629426" y="2933090"/>
              <a:ext cx="902583" cy="546668"/>
            </a:xfrm>
            <a:custGeom>
              <a:avLst/>
              <a:gdLst>
                <a:gd name="T0" fmla="*/ 36 w 388"/>
                <a:gd name="T1" fmla="*/ 235 h 235"/>
                <a:gd name="T2" fmla="*/ 0 w 388"/>
                <a:gd name="T3" fmla="*/ 0 h 235"/>
                <a:gd name="T4" fmla="*/ 388 w 388"/>
                <a:gd name="T5" fmla="*/ 8 h 235"/>
                <a:gd name="T6" fmla="*/ 357 w 388"/>
                <a:gd name="T7" fmla="*/ 232 h 235"/>
                <a:gd name="T8" fmla="*/ 36 w 388"/>
                <a:gd name="T9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235">
                  <a:moveTo>
                    <a:pt x="36" y="235"/>
                  </a:moveTo>
                  <a:lnTo>
                    <a:pt x="0" y="0"/>
                  </a:lnTo>
                  <a:lnTo>
                    <a:pt x="388" y="8"/>
                  </a:lnTo>
                  <a:lnTo>
                    <a:pt x="357" y="232"/>
                  </a:lnTo>
                  <a:lnTo>
                    <a:pt x="36" y="235"/>
                  </a:lnTo>
                  <a:close/>
                </a:path>
              </a:pathLst>
            </a:custGeom>
            <a:solidFill>
              <a:srgbClr val="10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6294446" y="1421030"/>
              <a:ext cx="1584173" cy="1567890"/>
              <a:chOff x="6294446" y="1421030"/>
              <a:chExt cx="1584173" cy="1567890"/>
            </a:xfrm>
          </p:grpSpPr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6294446" y="1421030"/>
                <a:ext cx="1584173" cy="1567890"/>
              </a:xfrm>
              <a:custGeom>
                <a:avLst/>
                <a:gdLst>
                  <a:gd name="T0" fmla="*/ 247 w 288"/>
                  <a:gd name="T1" fmla="*/ 285 h 285"/>
                  <a:gd name="T2" fmla="*/ 40 w 288"/>
                  <a:gd name="T3" fmla="*/ 285 h 285"/>
                  <a:gd name="T4" fmla="*/ 0 w 288"/>
                  <a:gd name="T5" fmla="*/ 244 h 285"/>
                  <a:gd name="T6" fmla="*/ 0 w 288"/>
                  <a:gd name="T7" fmla="*/ 40 h 285"/>
                  <a:gd name="T8" fmla="*/ 41 w 288"/>
                  <a:gd name="T9" fmla="*/ 0 h 285"/>
                  <a:gd name="T10" fmla="*/ 247 w 288"/>
                  <a:gd name="T11" fmla="*/ 0 h 285"/>
                  <a:gd name="T12" fmla="*/ 288 w 288"/>
                  <a:gd name="T13" fmla="*/ 41 h 285"/>
                  <a:gd name="T14" fmla="*/ 288 w 288"/>
                  <a:gd name="T15" fmla="*/ 245 h 285"/>
                  <a:gd name="T16" fmla="*/ 247 w 288"/>
                  <a:gd name="T17" fmla="*/ 28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8" h="285">
                    <a:moveTo>
                      <a:pt x="247" y="285"/>
                    </a:moveTo>
                    <a:cubicBezTo>
                      <a:pt x="40" y="285"/>
                      <a:pt x="40" y="285"/>
                      <a:pt x="40" y="285"/>
                    </a:cubicBezTo>
                    <a:cubicBezTo>
                      <a:pt x="18" y="285"/>
                      <a:pt x="0" y="267"/>
                      <a:pt x="0" y="244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18"/>
                      <a:pt x="18" y="0"/>
                      <a:pt x="41" y="0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70" y="0"/>
                      <a:pt x="288" y="18"/>
                      <a:pt x="288" y="41"/>
                    </a:cubicBezTo>
                    <a:cubicBezTo>
                      <a:pt x="288" y="245"/>
                      <a:pt x="288" y="245"/>
                      <a:pt x="288" y="245"/>
                    </a:cubicBezTo>
                    <a:cubicBezTo>
                      <a:pt x="287" y="267"/>
                      <a:pt x="269" y="285"/>
                      <a:pt x="247" y="285"/>
                    </a:cubicBezTo>
                  </a:path>
                </a:pathLst>
              </a:custGeom>
              <a:solidFill>
                <a:srgbClr val="1B21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6420064" y="1546647"/>
                <a:ext cx="1325960" cy="1316655"/>
              </a:xfrm>
              <a:custGeom>
                <a:avLst/>
                <a:gdLst>
                  <a:gd name="T0" fmla="*/ 17 w 241"/>
                  <a:gd name="T1" fmla="*/ 239 h 239"/>
                  <a:gd name="T2" fmla="*/ 0 w 241"/>
                  <a:gd name="T3" fmla="*/ 221 h 239"/>
                  <a:gd name="T4" fmla="*/ 1 w 241"/>
                  <a:gd name="T5" fmla="*/ 17 h 239"/>
                  <a:gd name="T6" fmla="*/ 18 w 241"/>
                  <a:gd name="T7" fmla="*/ 0 h 239"/>
                  <a:gd name="T8" fmla="*/ 224 w 241"/>
                  <a:gd name="T9" fmla="*/ 1 h 239"/>
                  <a:gd name="T10" fmla="*/ 241 w 241"/>
                  <a:gd name="T11" fmla="*/ 18 h 239"/>
                  <a:gd name="T12" fmla="*/ 241 w 241"/>
                  <a:gd name="T13" fmla="*/ 222 h 239"/>
                  <a:gd name="T14" fmla="*/ 224 w 241"/>
                  <a:gd name="T15" fmla="*/ 239 h 239"/>
                  <a:gd name="T16" fmla="*/ 17 w 241"/>
                  <a:gd name="T17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1" h="239">
                    <a:moveTo>
                      <a:pt x="17" y="239"/>
                    </a:moveTo>
                    <a:cubicBezTo>
                      <a:pt x="8" y="238"/>
                      <a:pt x="0" y="231"/>
                      <a:pt x="0" y="22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8"/>
                      <a:pt x="8" y="0"/>
                      <a:pt x="18" y="0"/>
                    </a:cubicBezTo>
                    <a:cubicBezTo>
                      <a:pt x="224" y="1"/>
                      <a:pt x="224" y="1"/>
                      <a:pt x="224" y="1"/>
                    </a:cubicBezTo>
                    <a:cubicBezTo>
                      <a:pt x="234" y="1"/>
                      <a:pt x="241" y="8"/>
                      <a:pt x="241" y="18"/>
                    </a:cubicBezTo>
                    <a:cubicBezTo>
                      <a:pt x="241" y="222"/>
                      <a:pt x="241" y="222"/>
                      <a:pt x="241" y="222"/>
                    </a:cubicBezTo>
                    <a:cubicBezTo>
                      <a:pt x="241" y="231"/>
                      <a:pt x="233" y="239"/>
                      <a:pt x="224" y="239"/>
                    </a:cubicBezTo>
                    <a:cubicBezTo>
                      <a:pt x="17" y="239"/>
                      <a:pt x="17" y="239"/>
                      <a:pt x="17" y="239"/>
                    </a:cubicBezTo>
                  </a:path>
                </a:pathLst>
              </a:custGeom>
              <a:solidFill>
                <a:srgbClr val="C8D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6420064" y="1546647"/>
                <a:ext cx="1325960" cy="1316655"/>
              </a:xfrm>
              <a:custGeom>
                <a:avLst/>
                <a:gdLst>
                  <a:gd name="T0" fmla="*/ 12 w 241"/>
                  <a:gd name="T1" fmla="*/ 238 h 239"/>
                  <a:gd name="T2" fmla="*/ 235 w 241"/>
                  <a:gd name="T3" fmla="*/ 235 h 239"/>
                  <a:gd name="T4" fmla="*/ 239 w 241"/>
                  <a:gd name="T5" fmla="*/ 229 h 239"/>
                  <a:gd name="T6" fmla="*/ 1 w 241"/>
                  <a:gd name="T7" fmla="*/ 224 h 239"/>
                  <a:gd name="T8" fmla="*/ 0 w 241"/>
                  <a:gd name="T9" fmla="*/ 223 h 239"/>
                  <a:gd name="T10" fmla="*/ 241 w 241"/>
                  <a:gd name="T11" fmla="*/ 218 h 239"/>
                  <a:gd name="T12" fmla="*/ 0 w 241"/>
                  <a:gd name="T13" fmla="*/ 217 h 239"/>
                  <a:gd name="T14" fmla="*/ 241 w 241"/>
                  <a:gd name="T15" fmla="*/ 212 h 239"/>
                  <a:gd name="T16" fmla="*/ 0 w 241"/>
                  <a:gd name="T17" fmla="*/ 206 h 239"/>
                  <a:gd name="T18" fmla="*/ 0 w 241"/>
                  <a:gd name="T19" fmla="*/ 203 h 239"/>
                  <a:gd name="T20" fmla="*/ 0 w 241"/>
                  <a:gd name="T21" fmla="*/ 200 h 239"/>
                  <a:gd name="T22" fmla="*/ 0 w 241"/>
                  <a:gd name="T23" fmla="*/ 198 h 239"/>
                  <a:gd name="T24" fmla="*/ 241 w 241"/>
                  <a:gd name="T25" fmla="*/ 193 h 239"/>
                  <a:gd name="T26" fmla="*/ 0 w 241"/>
                  <a:gd name="T27" fmla="*/ 189 h 239"/>
                  <a:gd name="T28" fmla="*/ 241 w 241"/>
                  <a:gd name="T29" fmla="*/ 184 h 239"/>
                  <a:gd name="T30" fmla="*/ 0 w 241"/>
                  <a:gd name="T31" fmla="*/ 180 h 239"/>
                  <a:gd name="T32" fmla="*/ 241 w 241"/>
                  <a:gd name="T33" fmla="*/ 175 h 239"/>
                  <a:gd name="T34" fmla="*/ 0 w 241"/>
                  <a:gd name="T35" fmla="*/ 174 h 239"/>
                  <a:gd name="T36" fmla="*/ 241 w 241"/>
                  <a:gd name="T37" fmla="*/ 169 h 239"/>
                  <a:gd name="T38" fmla="*/ 0 w 241"/>
                  <a:gd name="T39" fmla="*/ 162 h 239"/>
                  <a:gd name="T40" fmla="*/ 241 w 241"/>
                  <a:gd name="T41" fmla="*/ 159 h 239"/>
                  <a:gd name="T42" fmla="*/ 0 w 241"/>
                  <a:gd name="T43" fmla="*/ 157 h 239"/>
                  <a:gd name="T44" fmla="*/ 0 w 241"/>
                  <a:gd name="T45" fmla="*/ 152 h 239"/>
                  <a:gd name="T46" fmla="*/ 0 w 241"/>
                  <a:gd name="T47" fmla="*/ 147 h 239"/>
                  <a:gd name="T48" fmla="*/ 241 w 241"/>
                  <a:gd name="T49" fmla="*/ 141 h 239"/>
                  <a:gd name="T50" fmla="*/ 241 w 241"/>
                  <a:gd name="T51" fmla="*/ 139 h 239"/>
                  <a:gd name="T52" fmla="*/ 241 w 241"/>
                  <a:gd name="T53" fmla="*/ 136 h 239"/>
                  <a:gd name="T54" fmla="*/ 0 w 241"/>
                  <a:gd name="T55" fmla="*/ 134 h 239"/>
                  <a:gd name="T56" fmla="*/ 241 w 241"/>
                  <a:gd name="T57" fmla="*/ 129 h 239"/>
                  <a:gd name="T58" fmla="*/ 241 w 241"/>
                  <a:gd name="T59" fmla="*/ 124 h 239"/>
                  <a:gd name="T60" fmla="*/ 241 w 241"/>
                  <a:gd name="T61" fmla="*/ 121 h 239"/>
                  <a:gd name="T62" fmla="*/ 0 w 241"/>
                  <a:gd name="T63" fmla="*/ 121 h 239"/>
                  <a:gd name="T64" fmla="*/ 241 w 241"/>
                  <a:gd name="T65" fmla="*/ 115 h 239"/>
                  <a:gd name="T66" fmla="*/ 241 w 241"/>
                  <a:gd name="T67" fmla="*/ 110 h 239"/>
                  <a:gd name="T68" fmla="*/ 241 w 241"/>
                  <a:gd name="T69" fmla="*/ 102 h 239"/>
                  <a:gd name="T70" fmla="*/ 0 w 241"/>
                  <a:gd name="T71" fmla="*/ 100 h 239"/>
                  <a:gd name="T72" fmla="*/ 241 w 241"/>
                  <a:gd name="T73" fmla="*/ 96 h 239"/>
                  <a:gd name="T74" fmla="*/ 0 w 241"/>
                  <a:gd name="T75" fmla="*/ 95 h 239"/>
                  <a:gd name="T76" fmla="*/ 241 w 241"/>
                  <a:gd name="T77" fmla="*/ 88 h 239"/>
                  <a:gd name="T78" fmla="*/ 1 w 241"/>
                  <a:gd name="T79" fmla="*/ 83 h 239"/>
                  <a:gd name="T80" fmla="*/ 241 w 241"/>
                  <a:gd name="T81" fmla="*/ 81 h 239"/>
                  <a:gd name="T82" fmla="*/ 241 w 241"/>
                  <a:gd name="T83" fmla="*/ 75 h 239"/>
                  <a:gd name="T84" fmla="*/ 241 w 241"/>
                  <a:gd name="T85" fmla="*/ 74 h 239"/>
                  <a:gd name="T86" fmla="*/ 241 w 241"/>
                  <a:gd name="T87" fmla="*/ 68 h 239"/>
                  <a:gd name="T88" fmla="*/ 1 w 241"/>
                  <a:gd name="T89" fmla="*/ 62 h 239"/>
                  <a:gd name="T90" fmla="*/ 1 w 241"/>
                  <a:gd name="T91" fmla="*/ 59 h 239"/>
                  <a:gd name="T92" fmla="*/ 241 w 241"/>
                  <a:gd name="T93" fmla="*/ 56 h 239"/>
                  <a:gd name="T94" fmla="*/ 1 w 241"/>
                  <a:gd name="T95" fmla="*/ 53 h 239"/>
                  <a:gd name="T96" fmla="*/ 1 w 241"/>
                  <a:gd name="T97" fmla="*/ 48 h 239"/>
                  <a:gd name="T98" fmla="*/ 241 w 241"/>
                  <a:gd name="T99" fmla="*/ 40 h 239"/>
                  <a:gd name="T100" fmla="*/ 241 w 241"/>
                  <a:gd name="T101" fmla="*/ 37 h 239"/>
                  <a:gd name="T102" fmla="*/ 1 w 241"/>
                  <a:gd name="T103" fmla="*/ 31 h 239"/>
                  <a:gd name="T104" fmla="*/ 241 w 241"/>
                  <a:gd name="T105" fmla="*/ 29 h 239"/>
                  <a:gd name="T106" fmla="*/ 241 w 241"/>
                  <a:gd name="T107" fmla="*/ 23 h 239"/>
                  <a:gd name="T108" fmla="*/ 1 w 241"/>
                  <a:gd name="T109" fmla="*/ 18 h 239"/>
                  <a:gd name="T110" fmla="*/ 1 w 241"/>
                  <a:gd name="T111" fmla="*/ 18 h 239"/>
                  <a:gd name="T112" fmla="*/ 1 w 241"/>
                  <a:gd name="T113" fmla="*/ 13 h 239"/>
                  <a:gd name="T114" fmla="*/ 239 w 241"/>
                  <a:gd name="T115" fmla="*/ 9 h 239"/>
                  <a:gd name="T116" fmla="*/ 227 w 241"/>
                  <a:gd name="T117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1" h="239">
                    <a:moveTo>
                      <a:pt x="117" y="239"/>
                    </a:moveTo>
                    <a:cubicBezTo>
                      <a:pt x="117" y="239"/>
                      <a:pt x="117" y="239"/>
                      <a:pt x="117" y="239"/>
                    </a:cubicBezTo>
                    <a:cubicBezTo>
                      <a:pt x="164" y="239"/>
                      <a:pt x="164" y="239"/>
                      <a:pt x="164" y="239"/>
                    </a:cubicBezTo>
                    <a:cubicBezTo>
                      <a:pt x="164" y="239"/>
                      <a:pt x="164" y="239"/>
                      <a:pt x="164" y="239"/>
                    </a:cubicBezTo>
                    <a:cubicBezTo>
                      <a:pt x="117" y="239"/>
                      <a:pt x="117" y="239"/>
                      <a:pt x="117" y="239"/>
                    </a:cubicBezTo>
                    <a:moveTo>
                      <a:pt x="233" y="236"/>
                    </a:moveTo>
                    <a:cubicBezTo>
                      <a:pt x="231" y="237"/>
                      <a:pt x="230" y="238"/>
                      <a:pt x="228" y="238"/>
                    </a:cubicBezTo>
                    <a:cubicBezTo>
                      <a:pt x="228" y="238"/>
                      <a:pt x="228" y="238"/>
                      <a:pt x="228" y="238"/>
                    </a:cubicBezTo>
                    <a:cubicBezTo>
                      <a:pt x="230" y="238"/>
                      <a:pt x="231" y="237"/>
                      <a:pt x="233" y="236"/>
                    </a:cubicBezTo>
                    <a:cubicBezTo>
                      <a:pt x="233" y="236"/>
                      <a:pt x="233" y="236"/>
                      <a:pt x="233" y="236"/>
                    </a:cubicBezTo>
                    <a:moveTo>
                      <a:pt x="8" y="235"/>
                    </a:moveTo>
                    <a:cubicBezTo>
                      <a:pt x="8" y="235"/>
                      <a:pt x="8" y="235"/>
                      <a:pt x="8" y="235"/>
                    </a:cubicBezTo>
                    <a:cubicBezTo>
                      <a:pt x="9" y="236"/>
                      <a:pt x="10" y="237"/>
                      <a:pt x="12" y="238"/>
                    </a:cubicBezTo>
                    <a:cubicBezTo>
                      <a:pt x="12" y="238"/>
                      <a:pt x="12" y="238"/>
                      <a:pt x="12" y="238"/>
                    </a:cubicBezTo>
                    <a:cubicBezTo>
                      <a:pt x="10" y="237"/>
                      <a:pt x="9" y="236"/>
                      <a:pt x="8" y="235"/>
                    </a:cubicBezTo>
                    <a:moveTo>
                      <a:pt x="6" y="234"/>
                    </a:moveTo>
                    <a:cubicBezTo>
                      <a:pt x="6" y="234"/>
                      <a:pt x="7" y="235"/>
                      <a:pt x="7" y="235"/>
                    </a:cubicBezTo>
                    <a:cubicBezTo>
                      <a:pt x="7" y="235"/>
                      <a:pt x="7" y="235"/>
                      <a:pt x="7" y="235"/>
                    </a:cubicBezTo>
                    <a:cubicBezTo>
                      <a:pt x="7" y="235"/>
                      <a:pt x="6" y="234"/>
                      <a:pt x="6" y="234"/>
                    </a:cubicBezTo>
                    <a:cubicBezTo>
                      <a:pt x="6" y="234"/>
                      <a:pt x="6" y="234"/>
                      <a:pt x="6" y="234"/>
                    </a:cubicBezTo>
                    <a:moveTo>
                      <a:pt x="4" y="232"/>
                    </a:moveTo>
                    <a:cubicBezTo>
                      <a:pt x="4" y="232"/>
                      <a:pt x="4" y="232"/>
                      <a:pt x="4" y="232"/>
                    </a:cubicBezTo>
                    <a:cubicBezTo>
                      <a:pt x="4" y="233"/>
                      <a:pt x="5" y="233"/>
                      <a:pt x="5" y="233"/>
                    </a:cubicBezTo>
                    <a:cubicBezTo>
                      <a:pt x="5" y="233"/>
                      <a:pt x="5" y="233"/>
                      <a:pt x="5" y="233"/>
                    </a:cubicBezTo>
                    <a:cubicBezTo>
                      <a:pt x="5" y="233"/>
                      <a:pt x="4" y="233"/>
                      <a:pt x="4" y="232"/>
                    </a:cubicBezTo>
                    <a:moveTo>
                      <a:pt x="238" y="232"/>
                    </a:moveTo>
                    <a:cubicBezTo>
                      <a:pt x="238" y="232"/>
                      <a:pt x="238" y="232"/>
                      <a:pt x="238" y="232"/>
                    </a:cubicBezTo>
                    <a:cubicBezTo>
                      <a:pt x="237" y="233"/>
                      <a:pt x="236" y="234"/>
                      <a:pt x="235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4"/>
                      <a:pt x="237" y="233"/>
                      <a:pt x="238" y="232"/>
                    </a:cubicBezTo>
                    <a:moveTo>
                      <a:pt x="239" y="230"/>
                    </a:moveTo>
                    <a:cubicBezTo>
                      <a:pt x="238" y="231"/>
                      <a:pt x="238" y="231"/>
                      <a:pt x="238" y="232"/>
                    </a:cubicBezTo>
                    <a:cubicBezTo>
                      <a:pt x="238" y="232"/>
                      <a:pt x="238" y="232"/>
                      <a:pt x="238" y="232"/>
                    </a:cubicBezTo>
                    <a:cubicBezTo>
                      <a:pt x="238" y="231"/>
                      <a:pt x="238" y="231"/>
                      <a:pt x="239" y="230"/>
                    </a:cubicBezTo>
                    <a:cubicBezTo>
                      <a:pt x="239" y="230"/>
                      <a:pt x="239" y="230"/>
                      <a:pt x="239" y="230"/>
                    </a:cubicBezTo>
                    <a:moveTo>
                      <a:pt x="3" y="230"/>
                    </a:moveTo>
                    <a:cubicBezTo>
                      <a:pt x="3" y="230"/>
                      <a:pt x="3" y="230"/>
                      <a:pt x="3" y="230"/>
                    </a:cubicBezTo>
                    <a:cubicBezTo>
                      <a:pt x="3" y="231"/>
                      <a:pt x="3" y="231"/>
                      <a:pt x="4" y="232"/>
                    </a:cubicBezTo>
                    <a:cubicBezTo>
                      <a:pt x="4" y="232"/>
                      <a:pt x="4" y="232"/>
                      <a:pt x="4" y="232"/>
                    </a:cubicBezTo>
                    <a:cubicBezTo>
                      <a:pt x="3" y="231"/>
                      <a:pt x="3" y="231"/>
                      <a:pt x="3" y="230"/>
                    </a:cubicBezTo>
                    <a:moveTo>
                      <a:pt x="240" y="227"/>
                    </a:moveTo>
                    <a:cubicBezTo>
                      <a:pt x="240" y="228"/>
                      <a:pt x="239" y="229"/>
                      <a:pt x="239" y="229"/>
                    </a:cubicBezTo>
                    <a:cubicBezTo>
                      <a:pt x="239" y="229"/>
                      <a:pt x="239" y="229"/>
                      <a:pt x="239" y="229"/>
                    </a:cubicBezTo>
                    <a:cubicBezTo>
                      <a:pt x="239" y="229"/>
                      <a:pt x="240" y="228"/>
                      <a:pt x="240" y="227"/>
                    </a:cubicBezTo>
                    <a:cubicBezTo>
                      <a:pt x="240" y="227"/>
                      <a:pt x="240" y="227"/>
                      <a:pt x="240" y="227"/>
                    </a:cubicBezTo>
                    <a:moveTo>
                      <a:pt x="1" y="227"/>
                    </a:moveTo>
                    <a:cubicBezTo>
                      <a:pt x="1" y="227"/>
                      <a:pt x="1" y="227"/>
                      <a:pt x="1" y="227"/>
                    </a:cubicBezTo>
                    <a:cubicBezTo>
                      <a:pt x="1" y="227"/>
                      <a:pt x="2" y="228"/>
                      <a:pt x="2" y="229"/>
                    </a:cubicBezTo>
                    <a:cubicBezTo>
                      <a:pt x="2" y="229"/>
                      <a:pt x="2" y="229"/>
                      <a:pt x="2" y="229"/>
                    </a:cubicBezTo>
                    <a:cubicBezTo>
                      <a:pt x="2" y="228"/>
                      <a:pt x="1" y="227"/>
                      <a:pt x="1" y="227"/>
                    </a:cubicBezTo>
                    <a:moveTo>
                      <a:pt x="241" y="225"/>
                    </a:moveTo>
                    <a:cubicBezTo>
                      <a:pt x="241" y="225"/>
                      <a:pt x="241" y="225"/>
                      <a:pt x="241" y="225"/>
                    </a:cubicBezTo>
                    <a:cubicBezTo>
                      <a:pt x="241" y="226"/>
                      <a:pt x="240" y="226"/>
                      <a:pt x="240" y="226"/>
                    </a:cubicBezTo>
                    <a:cubicBezTo>
                      <a:pt x="240" y="226"/>
                      <a:pt x="240" y="226"/>
                      <a:pt x="240" y="226"/>
                    </a:cubicBezTo>
                    <a:cubicBezTo>
                      <a:pt x="240" y="226"/>
                      <a:pt x="241" y="226"/>
                      <a:pt x="241" y="225"/>
                    </a:cubicBezTo>
                    <a:moveTo>
                      <a:pt x="1" y="224"/>
                    </a:moveTo>
                    <a:cubicBezTo>
                      <a:pt x="1" y="224"/>
                      <a:pt x="1" y="224"/>
                      <a:pt x="1" y="224"/>
                    </a:cubicBezTo>
                    <a:cubicBezTo>
                      <a:pt x="1" y="225"/>
                      <a:pt x="1" y="225"/>
                      <a:pt x="1" y="226"/>
                    </a:cubicBezTo>
                    <a:cubicBezTo>
                      <a:pt x="1" y="226"/>
                      <a:pt x="1" y="226"/>
                      <a:pt x="1" y="226"/>
                    </a:cubicBezTo>
                    <a:cubicBezTo>
                      <a:pt x="1" y="225"/>
                      <a:pt x="1" y="225"/>
                      <a:pt x="1" y="224"/>
                    </a:cubicBezTo>
                    <a:moveTo>
                      <a:pt x="241" y="222"/>
                    </a:moveTo>
                    <a:cubicBezTo>
                      <a:pt x="241" y="222"/>
                      <a:pt x="241" y="222"/>
                      <a:pt x="241" y="222"/>
                    </a:cubicBezTo>
                    <a:cubicBezTo>
                      <a:pt x="241" y="223"/>
                      <a:pt x="241" y="224"/>
                      <a:pt x="241" y="225"/>
                    </a:cubicBezTo>
                    <a:cubicBezTo>
                      <a:pt x="241" y="225"/>
                      <a:pt x="241" y="225"/>
                      <a:pt x="241" y="225"/>
                    </a:cubicBezTo>
                    <a:cubicBezTo>
                      <a:pt x="241" y="224"/>
                      <a:pt x="241" y="223"/>
                      <a:pt x="241" y="222"/>
                    </a:cubicBezTo>
                    <a:moveTo>
                      <a:pt x="0" y="221"/>
                    </a:move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2"/>
                      <a:pt x="0" y="223"/>
                      <a:pt x="0" y="223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0" y="223"/>
                      <a:pt x="0" y="222"/>
                      <a:pt x="0" y="221"/>
                    </a:cubicBezTo>
                    <a:cubicBezTo>
                      <a:pt x="0" y="221"/>
                      <a:pt x="0" y="221"/>
                      <a:pt x="0" y="221"/>
                    </a:cubicBezTo>
                    <a:moveTo>
                      <a:pt x="241" y="221"/>
                    </a:moveTo>
                    <a:cubicBezTo>
                      <a:pt x="241" y="222"/>
                      <a:pt x="241" y="222"/>
                      <a:pt x="241" y="222"/>
                    </a:cubicBezTo>
                    <a:cubicBezTo>
                      <a:pt x="241" y="222"/>
                      <a:pt x="241" y="222"/>
                      <a:pt x="241" y="222"/>
                    </a:cubicBezTo>
                    <a:cubicBezTo>
                      <a:pt x="241" y="222"/>
                      <a:pt x="241" y="222"/>
                      <a:pt x="241" y="222"/>
                    </a:cubicBezTo>
                    <a:cubicBezTo>
                      <a:pt x="241" y="222"/>
                      <a:pt x="241" y="222"/>
                      <a:pt x="241" y="222"/>
                    </a:cubicBezTo>
                    <a:cubicBezTo>
                      <a:pt x="241" y="221"/>
                      <a:pt x="241" y="221"/>
                      <a:pt x="241" y="221"/>
                    </a:cubicBezTo>
                    <a:cubicBezTo>
                      <a:pt x="241" y="221"/>
                      <a:pt x="241" y="221"/>
                      <a:pt x="241" y="221"/>
                    </a:cubicBezTo>
                    <a:moveTo>
                      <a:pt x="241" y="218"/>
                    </a:moveTo>
                    <a:cubicBezTo>
                      <a:pt x="241" y="220"/>
                      <a:pt x="241" y="220"/>
                      <a:pt x="241" y="220"/>
                    </a:cubicBezTo>
                    <a:cubicBezTo>
                      <a:pt x="241" y="220"/>
                      <a:pt x="241" y="220"/>
                      <a:pt x="241" y="220"/>
                    </a:cubicBezTo>
                    <a:cubicBezTo>
                      <a:pt x="241" y="218"/>
                      <a:pt x="241" y="218"/>
                      <a:pt x="241" y="218"/>
                    </a:cubicBezTo>
                    <a:cubicBezTo>
                      <a:pt x="241" y="218"/>
                      <a:pt x="241" y="218"/>
                      <a:pt x="241" y="218"/>
                    </a:cubicBezTo>
                    <a:moveTo>
                      <a:pt x="0" y="218"/>
                    </a:moveTo>
                    <a:cubicBezTo>
                      <a:pt x="0" y="218"/>
                      <a:pt x="0" y="218"/>
                      <a:pt x="0" y="218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241" y="215"/>
                    </a:moveTo>
                    <a:cubicBezTo>
                      <a:pt x="241" y="218"/>
                      <a:pt x="241" y="218"/>
                      <a:pt x="241" y="218"/>
                    </a:cubicBezTo>
                    <a:cubicBezTo>
                      <a:pt x="241" y="218"/>
                      <a:pt x="241" y="218"/>
                      <a:pt x="241" y="218"/>
                    </a:cubicBezTo>
                    <a:cubicBezTo>
                      <a:pt x="241" y="215"/>
                      <a:pt x="241" y="215"/>
                      <a:pt x="241" y="215"/>
                    </a:cubicBezTo>
                    <a:cubicBezTo>
                      <a:pt x="241" y="215"/>
                      <a:pt x="241" y="215"/>
                      <a:pt x="241" y="215"/>
                    </a:cubicBezTo>
                    <a:moveTo>
                      <a:pt x="0" y="215"/>
                    </a:move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0" y="215"/>
                      <a:pt x="0" y="215"/>
                      <a:pt x="0" y="215"/>
                    </a:cubicBezTo>
                    <a:moveTo>
                      <a:pt x="241" y="213"/>
                    </a:moveTo>
                    <a:cubicBezTo>
                      <a:pt x="241" y="215"/>
                      <a:pt x="241" y="215"/>
                      <a:pt x="241" y="215"/>
                    </a:cubicBezTo>
                    <a:cubicBezTo>
                      <a:pt x="241" y="215"/>
                      <a:pt x="241" y="215"/>
                      <a:pt x="241" y="215"/>
                    </a:cubicBezTo>
                    <a:cubicBezTo>
                      <a:pt x="241" y="213"/>
                      <a:pt x="241" y="213"/>
                      <a:pt x="241" y="213"/>
                    </a:cubicBezTo>
                    <a:cubicBezTo>
                      <a:pt x="241" y="213"/>
                      <a:pt x="241" y="213"/>
                      <a:pt x="241" y="213"/>
                    </a:cubicBezTo>
                    <a:moveTo>
                      <a:pt x="0" y="211"/>
                    </a:move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0" y="211"/>
                      <a:pt x="0" y="211"/>
                      <a:pt x="0" y="211"/>
                    </a:cubicBezTo>
                    <a:moveTo>
                      <a:pt x="241" y="210"/>
                    </a:moveTo>
                    <a:cubicBezTo>
                      <a:pt x="241" y="212"/>
                      <a:pt x="241" y="212"/>
                      <a:pt x="241" y="212"/>
                    </a:cubicBezTo>
                    <a:cubicBezTo>
                      <a:pt x="241" y="212"/>
                      <a:pt x="241" y="212"/>
                      <a:pt x="241" y="212"/>
                    </a:cubicBezTo>
                    <a:cubicBezTo>
                      <a:pt x="241" y="210"/>
                      <a:pt x="241" y="210"/>
                      <a:pt x="241" y="210"/>
                    </a:cubicBezTo>
                    <a:cubicBezTo>
                      <a:pt x="241" y="210"/>
                      <a:pt x="241" y="210"/>
                      <a:pt x="241" y="210"/>
                    </a:cubicBezTo>
                    <a:moveTo>
                      <a:pt x="0" y="209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0" y="209"/>
                      <a:pt x="0" y="209"/>
                      <a:pt x="0" y="209"/>
                    </a:cubicBezTo>
                    <a:moveTo>
                      <a:pt x="241" y="207"/>
                    </a:moveTo>
                    <a:cubicBezTo>
                      <a:pt x="241" y="208"/>
                      <a:pt x="241" y="208"/>
                      <a:pt x="241" y="208"/>
                    </a:cubicBezTo>
                    <a:cubicBezTo>
                      <a:pt x="241" y="208"/>
                      <a:pt x="241" y="208"/>
                      <a:pt x="241" y="208"/>
                    </a:cubicBezTo>
                    <a:cubicBezTo>
                      <a:pt x="241" y="207"/>
                      <a:pt x="241" y="207"/>
                      <a:pt x="241" y="207"/>
                    </a:cubicBezTo>
                    <a:cubicBezTo>
                      <a:pt x="241" y="207"/>
                      <a:pt x="241" y="207"/>
                      <a:pt x="241" y="207"/>
                    </a:cubicBezTo>
                    <a:moveTo>
                      <a:pt x="0" y="206"/>
                    </a:move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06"/>
                      <a:pt x="0" y="206"/>
                      <a:pt x="0" y="206"/>
                    </a:cubicBezTo>
                    <a:moveTo>
                      <a:pt x="0" y="205"/>
                    </a:move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0" y="205"/>
                      <a:pt x="0" y="205"/>
                      <a:pt x="0" y="205"/>
                    </a:cubicBezTo>
                    <a:moveTo>
                      <a:pt x="241" y="204"/>
                    </a:moveTo>
                    <a:cubicBezTo>
                      <a:pt x="241" y="206"/>
                      <a:pt x="241" y="206"/>
                      <a:pt x="241" y="206"/>
                    </a:cubicBezTo>
                    <a:cubicBezTo>
                      <a:pt x="241" y="206"/>
                      <a:pt x="241" y="206"/>
                      <a:pt x="241" y="206"/>
                    </a:cubicBezTo>
                    <a:cubicBezTo>
                      <a:pt x="241" y="204"/>
                      <a:pt x="241" y="204"/>
                      <a:pt x="241" y="204"/>
                    </a:cubicBezTo>
                    <a:cubicBezTo>
                      <a:pt x="241" y="204"/>
                      <a:pt x="241" y="204"/>
                      <a:pt x="241" y="204"/>
                    </a:cubicBezTo>
                    <a:moveTo>
                      <a:pt x="0" y="203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0" y="204"/>
                      <a:pt x="0" y="204"/>
                      <a:pt x="0" y="204"/>
                    </a:cubicBezTo>
                    <a:cubicBezTo>
                      <a:pt x="0" y="204"/>
                      <a:pt x="0" y="204"/>
                      <a:pt x="0" y="204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241" y="201"/>
                    </a:moveTo>
                    <a:cubicBezTo>
                      <a:pt x="241" y="203"/>
                      <a:pt x="241" y="203"/>
                      <a:pt x="241" y="203"/>
                    </a:cubicBezTo>
                    <a:cubicBezTo>
                      <a:pt x="241" y="203"/>
                      <a:pt x="241" y="203"/>
                      <a:pt x="241" y="203"/>
                    </a:cubicBezTo>
                    <a:cubicBezTo>
                      <a:pt x="241" y="201"/>
                      <a:pt x="241" y="201"/>
                      <a:pt x="241" y="201"/>
                    </a:cubicBezTo>
                    <a:cubicBezTo>
                      <a:pt x="241" y="201"/>
                      <a:pt x="241" y="201"/>
                      <a:pt x="241" y="201"/>
                    </a:cubicBezTo>
                    <a:moveTo>
                      <a:pt x="0" y="20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200"/>
                      <a:pt x="0" y="200"/>
                      <a:pt x="0" y="200"/>
                    </a:cubicBezTo>
                    <a:moveTo>
                      <a:pt x="0" y="199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199"/>
                      <a:pt x="0" y="199"/>
                      <a:pt x="0" y="199"/>
                    </a:cubicBezTo>
                    <a:moveTo>
                      <a:pt x="241" y="195"/>
                    </a:moveTo>
                    <a:cubicBezTo>
                      <a:pt x="241" y="200"/>
                      <a:pt x="241" y="200"/>
                      <a:pt x="241" y="200"/>
                    </a:cubicBezTo>
                    <a:cubicBezTo>
                      <a:pt x="241" y="200"/>
                      <a:pt x="241" y="200"/>
                      <a:pt x="241" y="200"/>
                    </a:cubicBezTo>
                    <a:cubicBezTo>
                      <a:pt x="241" y="195"/>
                      <a:pt x="241" y="195"/>
                      <a:pt x="241" y="195"/>
                    </a:cubicBezTo>
                    <a:cubicBezTo>
                      <a:pt x="241" y="195"/>
                      <a:pt x="241" y="195"/>
                      <a:pt x="241" y="195"/>
                    </a:cubicBezTo>
                    <a:moveTo>
                      <a:pt x="0" y="195"/>
                    </a:moveTo>
                    <a:cubicBezTo>
                      <a:pt x="0" y="195"/>
                      <a:pt x="0" y="195"/>
                      <a:pt x="0" y="195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195"/>
                      <a:pt x="0" y="195"/>
                      <a:pt x="0" y="195"/>
                    </a:cubicBezTo>
                    <a:moveTo>
                      <a:pt x="241" y="193"/>
                    </a:moveTo>
                    <a:cubicBezTo>
                      <a:pt x="241" y="193"/>
                      <a:pt x="241" y="193"/>
                      <a:pt x="241" y="193"/>
                    </a:cubicBezTo>
                    <a:cubicBezTo>
                      <a:pt x="241" y="194"/>
                      <a:pt x="241" y="194"/>
                      <a:pt x="241" y="194"/>
                    </a:cubicBezTo>
                    <a:cubicBezTo>
                      <a:pt x="241" y="194"/>
                      <a:pt x="241" y="194"/>
                      <a:pt x="241" y="194"/>
                    </a:cubicBezTo>
                    <a:cubicBezTo>
                      <a:pt x="241" y="193"/>
                      <a:pt x="241" y="193"/>
                      <a:pt x="241" y="193"/>
                    </a:cubicBezTo>
                    <a:moveTo>
                      <a:pt x="0" y="193"/>
                    </a:moveTo>
                    <a:cubicBezTo>
                      <a:pt x="0" y="194"/>
                      <a:pt x="0" y="194"/>
                      <a:pt x="0" y="194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0" y="193"/>
                      <a:pt x="0" y="193"/>
                      <a:pt x="0" y="193"/>
                    </a:cubicBezTo>
                    <a:moveTo>
                      <a:pt x="241" y="191"/>
                    </a:moveTo>
                    <a:cubicBezTo>
                      <a:pt x="241" y="193"/>
                      <a:pt x="241" y="193"/>
                      <a:pt x="241" y="193"/>
                    </a:cubicBezTo>
                    <a:cubicBezTo>
                      <a:pt x="241" y="193"/>
                      <a:pt x="241" y="193"/>
                      <a:pt x="241" y="193"/>
                    </a:cubicBezTo>
                    <a:cubicBezTo>
                      <a:pt x="241" y="191"/>
                      <a:pt x="241" y="191"/>
                      <a:pt x="241" y="191"/>
                    </a:cubicBezTo>
                    <a:cubicBezTo>
                      <a:pt x="241" y="191"/>
                      <a:pt x="241" y="191"/>
                      <a:pt x="241" y="191"/>
                    </a:cubicBezTo>
                    <a:moveTo>
                      <a:pt x="0" y="191"/>
                    </a:moveTo>
                    <a:cubicBezTo>
                      <a:pt x="0" y="191"/>
                      <a:pt x="0" y="191"/>
                      <a:pt x="0" y="191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0" y="191"/>
                      <a:pt x="0" y="191"/>
                      <a:pt x="0" y="191"/>
                    </a:cubicBezTo>
                    <a:moveTo>
                      <a:pt x="0" y="189"/>
                    </a:moveTo>
                    <a:cubicBezTo>
                      <a:pt x="0" y="189"/>
                      <a:pt x="0" y="189"/>
                      <a:pt x="0" y="189"/>
                    </a:cubicBezTo>
                    <a:cubicBezTo>
                      <a:pt x="0" y="191"/>
                      <a:pt x="0" y="191"/>
                      <a:pt x="0" y="191"/>
                    </a:cubicBezTo>
                    <a:cubicBezTo>
                      <a:pt x="0" y="191"/>
                      <a:pt x="0" y="191"/>
                      <a:pt x="0" y="191"/>
                    </a:cubicBezTo>
                    <a:cubicBezTo>
                      <a:pt x="0" y="189"/>
                      <a:pt x="0" y="189"/>
                      <a:pt x="0" y="189"/>
                    </a:cubicBezTo>
                    <a:moveTo>
                      <a:pt x="0" y="188"/>
                    </a:moveTo>
                    <a:cubicBezTo>
                      <a:pt x="0" y="189"/>
                      <a:pt x="0" y="189"/>
                      <a:pt x="0" y="189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8"/>
                      <a:pt x="0" y="188"/>
                      <a:pt x="0" y="188"/>
                    </a:cubicBezTo>
                    <a:moveTo>
                      <a:pt x="241" y="187"/>
                    </a:moveTo>
                    <a:cubicBezTo>
                      <a:pt x="241" y="191"/>
                      <a:pt x="241" y="191"/>
                      <a:pt x="241" y="191"/>
                    </a:cubicBezTo>
                    <a:cubicBezTo>
                      <a:pt x="241" y="191"/>
                      <a:pt x="241" y="191"/>
                      <a:pt x="241" y="191"/>
                    </a:cubicBezTo>
                    <a:cubicBezTo>
                      <a:pt x="241" y="187"/>
                      <a:pt x="241" y="187"/>
                      <a:pt x="241" y="187"/>
                    </a:cubicBezTo>
                    <a:cubicBezTo>
                      <a:pt x="241" y="187"/>
                      <a:pt x="241" y="187"/>
                      <a:pt x="241" y="187"/>
                    </a:cubicBezTo>
                    <a:moveTo>
                      <a:pt x="0" y="186"/>
                    </a:move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0" y="186"/>
                      <a:pt x="0" y="186"/>
                      <a:pt x="0" y="186"/>
                    </a:cubicBezTo>
                    <a:moveTo>
                      <a:pt x="241" y="184"/>
                    </a:moveTo>
                    <a:cubicBezTo>
                      <a:pt x="241" y="184"/>
                      <a:pt x="241" y="184"/>
                      <a:pt x="241" y="184"/>
                    </a:cubicBezTo>
                    <a:cubicBezTo>
                      <a:pt x="241" y="185"/>
                      <a:pt x="241" y="185"/>
                      <a:pt x="241" y="185"/>
                    </a:cubicBezTo>
                    <a:cubicBezTo>
                      <a:pt x="241" y="185"/>
                      <a:pt x="241" y="185"/>
                      <a:pt x="241" y="185"/>
                    </a:cubicBezTo>
                    <a:cubicBezTo>
                      <a:pt x="241" y="184"/>
                      <a:pt x="241" y="184"/>
                      <a:pt x="241" y="184"/>
                    </a:cubicBezTo>
                    <a:moveTo>
                      <a:pt x="0" y="183"/>
                    </a:move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3"/>
                      <a:pt x="0" y="183"/>
                      <a:pt x="0" y="183"/>
                    </a:cubicBezTo>
                    <a:moveTo>
                      <a:pt x="0" y="180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0" y="180"/>
                      <a:pt x="0" y="180"/>
                      <a:pt x="0" y="180"/>
                    </a:cubicBezTo>
                    <a:moveTo>
                      <a:pt x="241" y="178"/>
                    </a:moveTo>
                    <a:cubicBezTo>
                      <a:pt x="241" y="183"/>
                      <a:pt x="241" y="183"/>
                      <a:pt x="241" y="183"/>
                    </a:cubicBezTo>
                    <a:cubicBezTo>
                      <a:pt x="241" y="183"/>
                      <a:pt x="241" y="183"/>
                      <a:pt x="241" y="183"/>
                    </a:cubicBezTo>
                    <a:cubicBezTo>
                      <a:pt x="241" y="178"/>
                      <a:pt x="241" y="178"/>
                      <a:pt x="241" y="178"/>
                    </a:cubicBezTo>
                    <a:cubicBezTo>
                      <a:pt x="241" y="178"/>
                      <a:pt x="241" y="178"/>
                      <a:pt x="241" y="178"/>
                    </a:cubicBezTo>
                    <a:moveTo>
                      <a:pt x="0" y="178"/>
                    </a:move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78"/>
                      <a:pt x="0" y="178"/>
                      <a:pt x="0" y="178"/>
                    </a:cubicBezTo>
                    <a:moveTo>
                      <a:pt x="241" y="175"/>
                    </a:moveTo>
                    <a:cubicBezTo>
                      <a:pt x="241" y="177"/>
                      <a:pt x="241" y="177"/>
                      <a:pt x="241" y="177"/>
                    </a:cubicBezTo>
                    <a:cubicBezTo>
                      <a:pt x="241" y="177"/>
                      <a:pt x="241" y="177"/>
                      <a:pt x="241" y="177"/>
                    </a:cubicBezTo>
                    <a:cubicBezTo>
                      <a:pt x="241" y="175"/>
                      <a:pt x="241" y="175"/>
                      <a:pt x="241" y="175"/>
                    </a:cubicBezTo>
                    <a:cubicBezTo>
                      <a:pt x="241" y="175"/>
                      <a:pt x="241" y="175"/>
                      <a:pt x="241" y="175"/>
                    </a:cubicBezTo>
                    <a:moveTo>
                      <a:pt x="0" y="175"/>
                    </a:move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5"/>
                      <a:pt x="0" y="175"/>
                      <a:pt x="0" y="175"/>
                    </a:cubicBezTo>
                    <a:moveTo>
                      <a:pt x="241" y="173"/>
                    </a:moveTo>
                    <a:cubicBezTo>
                      <a:pt x="241" y="173"/>
                      <a:pt x="241" y="173"/>
                      <a:pt x="241" y="173"/>
                    </a:cubicBezTo>
                    <a:cubicBezTo>
                      <a:pt x="241" y="174"/>
                      <a:pt x="241" y="174"/>
                      <a:pt x="241" y="174"/>
                    </a:cubicBezTo>
                    <a:cubicBezTo>
                      <a:pt x="241" y="174"/>
                      <a:pt x="241" y="174"/>
                      <a:pt x="241" y="174"/>
                    </a:cubicBezTo>
                    <a:cubicBezTo>
                      <a:pt x="241" y="173"/>
                      <a:pt x="241" y="173"/>
                      <a:pt x="241" y="173"/>
                    </a:cubicBezTo>
                    <a:moveTo>
                      <a:pt x="0" y="170"/>
                    </a:move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moveTo>
                      <a:pt x="241" y="170"/>
                    </a:moveTo>
                    <a:cubicBezTo>
                      <a:pt x="241" y="172"/>
                      <a:pt x="241" y="172"/>
                      <a:pt x="241" y="172"/>
                    </a:cubicBezTo>
                    <a:cubicBezTo>
                      <a:pt x="241" y="172"/>
                      <a:pt x="241" y="172"/>
                      <a:pt x="241" y="172"/>
                    </a:cubicBezTo>
                    <a:cubicBezTo>
                      <a:pt x="241" y="170"/>
                      <a:pt x="241" y="170"/>
                      <a:pt x="241" y="170"/>
                    </a:cubicBezTo>
                    <a:cubicBezTo>
                      <a:pt x="241" y="170"/>
                      <a:pt x="241" y="170"/>
                      <a:pt x="241" y="170"/>
                    </a:cubicBezTo>
                    <a:moveTo>
                      <a:pt x="0" y="169"/>
                    </a:move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69"/>
                      <a:pt x="0" y="169"/>
                      <a:pt x="0" y="169"/>
                    </a:cubicBezTo>
                    <a:moveTo>
                      <a:pt x="241" y="167"/>
                    </a:moveTo>
                    <a:cubicBezTo>
                      <a:pt x="241" y="169"/>
                      <a:pt x="241" y="169"/>
                      <a:pt x="241" y="169"/>
                    </a:cubicBezTo>
                    <a:cubicBezTo>
                      <a:pt x="241" y="169"/>
                      <a:pt x="241" y="169"/>
                      <a:pt x="241" y="169"/>
                    </a:cubicBezTo>
                    <a:cubicBezTo>
                      <a:pt x="241" y="167"/>
                      <a:pt x="241" y="167"/>
                      <a:pt x="241" y="167"/>
                    </a:cubicBezTo>
                    <a:cubicBezTo>
                      <a:pt x="241" y="167"/>
                      <a:pt x="241" y="167"/>
                      <a:pt x="241" y="167"/>
                    </a:cubicBezTo>
                    <a:moveTo>
                      <a:pt x="0" y="166"/>
                    </a:move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66"/>
                      <a:pt x="0" y="166"/>
                      <a:pt x="0" y="166"/>
                    </a:cubicBezTo>
                    <a:moveTo>
                      <a:pt x="241" y="164"/>
                    </a:moveTo>
                    <a:cubicBezTo>
                      <a:pt x="241" y="166"/>
                      <a:pt x="241" y="166"/>
                      <a:pt x="241" y="166"/>
                    </a:cubicBezTo>
                    <a:cubicBezTo>
                      <a:pt x="241" y="166"/>
                      <a:pt x="241" y="166"/>
                      <a:pt x="241" y="166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41" y="164"/>
                      <a:pt x="241" y="164"/>
                      <a:pt x="241" y="164"/>
                    </a:cubicBezTo>
                    <a:moveTo>
                      <a:pt x="0" y="162"/>
                    </a:move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2"/>
                      <a:pt x="0" y="162"/>
                      <a:pt x="0" y="162"/>
                    </a:cubicBezTo>
                    <a:moveTo>
                      <a:pt x="241" y="161"/>
                    </a:moveTo>
                    <a:cubicBezTo>
                      <a:pt x="241" y="163"/>
                      <a:pt x="241" y="163"/>
                      <a:pt x="241" y="163"/>
                    </a:cubicBezTo>
                    <a:cubicBezTo>
                      <a:pt x="241" y="163"/>
                      <a:pt x="241" y="163"/>
                      <a:pt x="241" y="163"/>
                    </a:cubicBezTo>
                    <a:cubicBezTo>
                      <a:pt x="241" y="161"/>
                      <a:pt x="241" y="161"/>
                      <a:pt x="241" y="161"/>
                    </a:cubicBezTo>
                    <a:cubicBezTo>
                      <a:pt x="241" y="161"/>
                      <a:pt x="241" y="161"/>
                      <a:pt x="241" y="161"/>
                    </a:cubicBezTo>
                    <a:moveTo>
                      <a:pt x="241" y="159"/>
                    </a:moveTo>
                    <a:cubicBezTo>
                      <a:pt x="241" y="160"/>
                      <a:pt x="241" y="160"/>
                      <a:pt x="241" y="160"/>
                    </a:cubicBezTo>
                    <a:cubicBezTo>
                      <a:pt x="241" y="160"/>
                      <a:pt x="241" y="160"/>
                      <a:pt x="241" y="160"/>
                    </a:cubicBezTo>
                    <a:cubicBezTo>
                      <a:pt x="241" y="159"/>
                      <a:pt x="241" y="159"/>
                      <a:pt x="241" y="159"/>
                    </a:cubicBezTo>
                    <a:cubicBezTo>
                      <a:pt x="241" y="159"/>
                      <a:pt x="241" y="159"/>
                      <a:pt x="241" y="159"/>
                    </a:cubicBezTo>
                    <a:moveTo>
                      <a:pt x="0" y="158"/>
                    </a:move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58"/>
                      <a:pt x="0" y="158"/>
                      <a:pt x="0" y="158"/>
                    </a:cubicBezTo>
                    <a:moveTo>
                      <a:pt x="241" y="156"/>
                    </a:moveTo>
                    <a:cubicBezTo>
                      <a:pt x="241" y="158"/>
                      <a:pt x="241" y="158"/>
                      <a:pt x="241" y="158"/>
                    </a:cubicBezTo>
                    <a:cubicBezTo>
                      <a:pt x="241" y="158"/>
                      <a:pt x="241" y="158"/>
                      <a:pt x="241" y="158"/>
                    </a:cubicBezTo>
                    <a:cubicBezTo>
                      <a:pt x="241" y="156"/>
                      <a:pt x="241" y="156"/>
                      <a:pt x="241" y="156"/>
                    </a:cubicBezTo>
                    <a:cubicBezTo>
                      <a:pt x="241" y="156"/>
                      <a:pt x="241" y="156"/>
                      <a:pt x="241" y="156"/>
                    </a:cubicBezTo>
                    <a:moveTo>
                      <a:pt x="0" y="155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0" y="155"/>
                      <a:pt x="0" y="155"/>
                      <a:pt x="0" y="155"/>
                    </a:cubicBezTo>
                    <a:moveTo>
                      <a:pt x="0" y="153"/>
                    </a:move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3"/>
                      <a:pt x="0" y="153"/>
                      <a:pt x="0" y="153"/>
                    </a:cubicBezTo>
                    <a:moveTo>
                      <a:pt x="241" y="151"/>
                    </a:moveTo>
                    <a:cubicBezTo>
                      <a:pt x="241" y="151"/>
                      <a:pt x="241" y="151"/>
                      <a:pt x="241" y="151"/>
                    </a:cubicBezTo>
                    <a:cubicBezTo>
                      <a:pt x="241" y="155"/>
                      <a:pt x="241" y="155"/>
                      <a:pt x="241" y="155"/>
                    </a:cubicBezTo>
                    <a:cubicBezTo>
                      <a:pt x="241" y="155"/>
                      <a:pt x="241" y="155"/>
                      <a:pt x="241" y="155"/>
                    </a:cubicBezTo>
                    <a:cubicBezTo>
                      <a:pt x="241" y="151"/>
                      <a:pt x="241" y="151"/>
                      <a:pt x="241" y="151"/>
                    </a:cubicBezTo>
                    <a:moveTo>
                      <a:pt x="0" y="150"/>
                    </a:move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0"/>
                      <a:pt x="0" y="150"/>
                      <a:pt x="0" y="150"/>
                    </a:cubicBezTo>
                    <a:moveTo>
                      <a:pt x="241" y="150"/>
                    </a:moveTo>
                    <a:cubicBezTo>
                      <a:pt x="241" y="151"/>
                      <a:pt x="241" y="151"/>
                      <a:pt x="241" y="151"/>
                    </a:cubicBezTo>
                    <a:cubicBezTo>
                      <a:pt x="241" y="151"/>
                      <a:pt x="241" y="151"/>
                      <a:pt x="241" y="151"/>
                    </a:cubicBezTo>
                    <a:cubicBezTo>
                      <a:pt x="241" y="150"/>
                      <a:pt x="241" y="150"/>
                      <a:pt x="241" y="150"/>
                    </a:cubicBezTo>
                    <a:cubicBezTo>
                      <a:pt x="241" y="150"/>
                      <a:pt x="241" y="150"/>
                      <a:pt x="241" y="150"/>
                    </a:cubicBezTo>
                    <a:moveTo>
                      <a:pt x="241" y="147"/>
                    </a:moveTo>
                    <a:cubicBezTo>
                      <a:pt x="241" y="149"/>
                      <a:pt x="241" y="149"/>
                      <a:pt x="241" y="149"/>
                    </a:cubicBezTo>
                    <a:cubicBezTo>
                      <a:pt x="241" y="149"/>
                      <a:pt x="241" y="149"/>
                      <a:pt x="241" y="149"/>
                    </a:cubicBezTo>
                    <a:cubicBezTo>
                      <a:pt x="241" y="147"/>
                      <a:pt x="241" y="147"/>
                      <a:pt x="241" y="147"/>
                    </a:cubicBezTo>
                    <a:cubicBezTo>
                      <a:pt x="241" y="147"/>
                      <a:pt x="241" y="147"/>
                      <a:pt x="241" y="147"/>
                    </a:cubicBezTo>
                    <a:moveTo>
                      <a:pt x="0" y="147"/>
                    </a:move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47"/>
                      <a:pt x="0" y="147"/>
                      <a:pt x="0" y="147"/>
                    </a:cubicBezTo>
                    <a:moveTo>
                      <a:pt x="0" y="144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4"/>
                      <a:pt x="0" y="144"/>
                      <a:pt x="0" y="144"/>
                    </a:cubicBezTo>
                    <a:moveTo>
                      <a:pt x="241" y="144"/>
                    </a:moveTo>
                    <a:cubicBezTo>
                      <a:pt x="241" y="146"/>
                      <a:pt x="241" y="146"/>
                      <a:pt x="241" y="146"/>
                    </a:cubicBezTo>
                    <a:cubicBezTo>
                      <a:pt x="241" y="146"/>
                      <a:pt x="241" y="146"/>
                      <a:pt x="241" y="146"/>
                    </a:cubicBezTo>
                    <a:cubicBezTo>
                      <a:pt x="241" y="144"/>
                      <a:pt x="241" y="144"/>
                      <a:pt x="241" y="144"/>
                    </a:cubicBezTo>
                    <a:cubicBezTo>
                      <a:pt x="241" y="144"/>
                      <a:pt x="241" y="144"/>
                      <a:pt x="241" y="144"/>
                    </a:cubicBezTo>
                    <a:moveTo>
                      <a:pt x="241" y="141"/>
                    </a:moveTo>
                    <a:cubicBezTo>
                      <a:pt x="241" y="144"/>
                      <a:pt x="241" y="144"/>
                      <a:pt x="241" y="144"/>
                    </a:cubicBezTo>
                    <a:cubicBezTo>
                      <a:pt x="241" y="144"/>
                      <a:pt x="241" y="144"/>
                      <a:pt x="241" y="144"/>
                    </a:cubicBezTo>
                    <a:cubicBezTo>
                      <a:pt x="241" y="141"/>
                      <a:pt x="241" y="141"/>
                      <a:pt x="241" y="141"/>
                    </a:cubicBezTo>
                    <a:cubicBezTo>
                      <a:pt x="241" y="141"/>
                      <a:pt x="241" y="141"/>
                      <a:pt x="241" y="141"/>
                    </a:cubicBezTo>
                    <a:moveTo>
                      <a:pt x="0" y="141"/>
                    </a:move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1"/>
                      <a:pt x="0" y="141"/>
                      <a:pt x="0" y="141"/>
                    </a:cubicBezTo>
                    <a:moveTo>
                      <a:pt x="241" y="139"/>
                    </a:moveTo>
                    <a:cubicBezTo>
                      <a:pt x="241" y="141"/>
                      <a:pt x="241" y="141"/>
                      <a:pt x="241" y="141"/>
                    </a:cubicBezTo>
                    <a:cubicBezTo>
                      <a:pt x="241" y="141"/>
                      <a:pt x="241" y="141"/>
                      <a:pt x="241" y="141"/>
                    </a:cubicBezTo>
                    <a:cubicBezTo>
                      <a:pt x="241" y="139"/>
                      <a:pt x="241" y="139"/>
                      <a:pt x="241" y="139"/>
                    </a:cubicBezTo>
                    <a:cubicBezTo>
                      <a:pt x="241" y="139"/>
                      <a:pt x="241" y="139"/>
                      <a:pt x="241" y="139"/>
                    </a:cubicBezTo>
                    <a:moveTo>
                      <a:pt x="0" y="138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38"/>
                      <a:pt x="0" y="138"/>
                      <a:pt x="0" y="138"/>
                    </a:cubicBezTo>
                    <a:moveTo>
                      <a:pt x="0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0" y="136"/>
                      <a:pt x="0" y="136"/>
                      <a:pt x="0" y="136"/>
                    </a:cubicBezTo>
                    <a:moveTo>
                      <a:pt x="241" y="136"/>
                    </a:moveTo>
                    <a:cubicBezTo>
                      <a:pt x="241" y="138"/>
                      <a:pt x="241" y="138"/>
                      <a:pt x="241" y="138"/>
                    </a:cubicBezTo>
                    <a:cubicBezTo>
                      <a:pt x="241" y="138"/>
                      <a:pt x="241" y="138"/>
                      <a:pt x="241" y="138"/>
                    </a:cubicBezTo>
                    <a:cubicBezTo>
                      <a:pt x="241" y="136"/>
                      <a:pt x="241" y="136"/>
                      <a:pt x="241" y="136"/>
                    </a:cubicBezTo>
                    <a:cubicBezTo>
                      <a:pt x="241" y="136"/>
                      <a:pt x="241" y="136"/>
                      <a:pt x="241" y="136"/>
                    </a:cubicBezTo>
                    <a:moveTo>
                      <a:pt x="0" y="134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4"/>
                      <a:pt x="0" y="134"/>
                      <a:pt x="0" y="134"/>
                    </a:cubicBezTo>
                    <a:moveTo>
                      <a:pt x="241" y="133"/>
                    </a:moveTo>
                    <a:cubicBezTo>
                      <a:pt x="241" y="135"/>
                      <a:pt x="241" y="135"/>
                      <a:pt x="241" y="135"/>
                    </a:cubicBezTo>
                    <a:cubicBezTo>
                      <a:pt x="241" y="135"/>
                      <a:pt x="241" y="135"/>
                      <a:pt x="241" y="135"/>
                    </a:cubicBezTo>
                    <a:cubicBezTo>
                      <a:pt x="241" y="133"/>
                      <a:pt x="241" y="133"/>
                      <a:pt x="241" y="133"/>
                    </a:cubicBezTo>
                    <a:cubicBezTo>
                      <a:pt x="241" y="133"/>
                      <a:pt x="241" y="133"/>
                      <a:pt x="241" y="133"/>
                    </a:cubicBezTo>
                    <a:moveTo>
                      <a:pt x="0" y="132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2"/>
                      <a:pt x="0" y="132"/>
                      <a:pt x="0" y="132"/>
                    </a:cubicBezTo>
                    <a:moveTo>
                      <a:pt x="241" y="130"/>
                    </a:moveTo>
                    <a:cubicBezTo>
                      <a:pt x="241" y="132"/>
                      <a:pt x="241" y="132"/>
                      <a:pt x="241" y="132"/>
                    </a:cubicBezTo>
                    <a:cubicBezTo>
                      <a:pt x="241" y="132"/>
                      <a:pt x="241" y="132"/>
                      <a:pt x="241" y="132"/>
                    </a:cubicBezTo>
                    <a:cubicBezTo>
                      <a:pt x="241" y="130"/>
                      <a:pt x="241" y="130"/>
                      <a:pt x="241" y="130"/>
                    </a:cubicBezTo>
                    <a:cubicBezTo>
                      <a:pt x="241" y="130"/>
                      <a:pt x="241" y="130"/>
                      <a:pt x="241" y="130"/>
                    </a:cubicBezTo>
                    <a:moveTo>
                      <a:pt x="0" y="129"/>
                    </a:move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29"/>
                      <a:pt x="0" y="129"/>
                      <a:pt x="0" y="129"/>
                    </a:cubicBezTo>
                    <a:moveTo>
                      <a:pt x="241" y="127"/>
                    </a:moveTo>
                    <a:cubicBezTo>
                      <a:pt x="241" y="129"/>
                      <a:pt x="241" y="129"/>
                      <a:pt x="241" y="129"/>
                    </a:cubicBezTo>
                    <a:cubicBezTo>
                      <a:pt x="241" y="129"/>
                      <a:pt x="241" y="129"/>
                      <a:pt x="241" y="129"/>
                    </a:cubicBezTo>
                    <a:cubicBezTo>
                      <a:pt x="241" y="127"/>
                      <a:pt x="241" y="127"/>
                      <a:pt x="241" y="127"/>
                    </a:cubicBezTo>
                    <a:cubicBezTo>
                      <a:pt x="241" y="127"/>
                      <a:pt x="241" y="127"/>
                      <a:pt x="241" y="127"/>
                    </a:cubicBezTo>
                    <a:moveTo>
                      <a:pt x="0" y="127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7"/>
                      <a:pt x="0" y="127"/>
                      <a:pt x="0" y="127"/>
                    </a:cubicBezTo>
                    <a:moveTo>
                      <a:pt x="0" y="125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0" y="125"/>
                      <a:pt x="0" y="125"/>
                    </a:cubicBezTo>
                    <a:moveTo>
                      <a:pt x="241" y="124"/>
                    </a:moveTo>
                    <a:cubicBezTo>
                      <a:pt x="241" y="127"/>
                      <a:pt x="241" y="127"/>
                      <a:pt x="241" y="127"/>
                    </a:cubicBezTo>
                    <a:cubicBezTo>
                      <a:pt x="241" y="127"/>
                      <a:pt x="241" y="127"/>
                      <a:pt x="241" y="127"/>
                    </a:cubicBezTo>
                    <a:cubicBezTo>
                      <a:pt x="241" y="124"/>
                      <a:pt x="241" y="124"/>
                      <a:pt x="241" y="124"/>
                    </a:cubicBezTo>
                    <a:cubicBezTo>
                      <a:pt x="241" y="124"/>
                      <a:pt x="241" y="124"/>
                      <a:pt x="241" y="124"/>
                    </a:cubicBezTo>
                    <a:moveTo>
                      <a:pt x="0" y="122"/>
                    </a:move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moveTo>
                      <a:pt x="241" y="121"/>
                    </a:moveTo>
                    <a:cubicBezTo>
                      <a:pt x="241" y="124"/>
                      <a:pt x="241" y="124"/>
                      <a:pt x="241" y="124"/>
                    </a:cubicBezTo>
                    <a:cubicBezTo>
                      <a:pt x="241" y="124"/>
                      <a:pt x="241" y="124"/>
                      <a:pt x="241" y="124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moveTo>
                      <a:pt x="0" y="121"/>
                    </a:move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1"/>
                      <a:pt x="0" y="121"/>
                      <a:pt x="0" y="121"/>
                    </a:cubicBezTo>
                    <a:moveTo>
                      <a:pt x="241" y="119"/>
                    </a:move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1" y="119"/>
                      <a:pt x="241" y="119"/>
                      <a:pt x="241" y="119"/>
                    </a:cubicBezTo>
                    <a:cubicBezTo>
                      <a:pt x="241" y="119"/>
                      <a:pt x="241" y="119"/>
                      <a:pt x="241" y="119"/>
                    </a:cubicBezTo>
                    <a:moveTo>
                      <a:pt x="0" y="118"/>
                    </a:move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18"/>
                      <a:pt x="0" y="118"/>
                      <a:pt x="0" y="118"/>
                    </a:cubicBezTo>
                    <a:moveTo>
                      <a:pt x="241" y="116"/>
                    </a:moveTo>
                    <a:cubicBezTo>
                      <a:pt x="241" y="116"/>
                      <a:pt x="241" y="116"/>
                      <a:pt x="241" y="116"/>
                    </a:cubicBezTo>
                    <a:cubicBezTo>
                      <a:pt x="241" y="118"/>
                      <a:pt x="241" y="118"/>
                      <a:pt x="241" y="118"/>
                    </a:cubicBezTo>
                    <a:cubicBezTo>
                      <a:pt x="241" y="118"/>
                      <a:pt x="241" y="118"/>
                      <a:pt x="241" y="118"/>
                    </a:cubicBezTo>
                    <a:cubicBezTo>
                      <a:pt x="241" y="116"/>
                      <a:pt x="241" y="116"/>
                      <a:pt x="241" y="116"/>
                    </a:cubicBezTo>
                    <a:moveTo>
                      <a:pt x="0" y="116"/>
                    </a:move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moveTo>
                      <a:pt x="241" y="113"/>
                    </a:moveTo>
                    <a:cubicBezTo>
                      <a:pt x="241" y="115"/>
                      <a:pt x="241" y="115"/>
                      <a:pt x="241" y="115"/>
                    </a:cubicBezTo>
                    <a:cubicBezTo>
                      <a:pt x="241" y="115"/>
                      <a:pt x="241" y="115"/>
                      <a:pt x="241" y="115"/>
                    </a:cubicBezTo>
                    <a:cubicBezTo>
                      <a:pt x="241" y="113"/>
                      <a:pt x="241" y="113"/>
                      <a:pt x="241" y="113"/>
                    </a:cubicBezTo>
                    <a:cubicBezTo>
                      <a:pt x="241" y="113"/>
                      <a:pt x="241" y="113"/>
                      <a:pt x="241" y="113"/>
                    </a:cubicBezTo>
                    <a:moveTo>
                      <a:pt x="0" y="112"/>
                    </a:move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moveTo>
                      <a:pt x="241" y="110"/>
                    </a:moveTo>
                    <a:cubicBezTo>
                      <a:pt x="241" y="112"/>
                      <a:pt x="241" y="112"/>
                      <a:pt x="241" y="112"/>
                    </a:cubicBezTo>
                    <a:cubicBezTo>
                      <a:pt x="241" y="112"/>
                      <a:pt x="241" y="112"/>
                      <a:pt x="241" y="112"/>
                    </a:cubicBezTo>
                    <a:cubicBezTo>
                      <a:pt x="241" y="110"/>
                      <a:pt x="241" y="110"/>
                      <a:pt x="241" y="110"/>
                    </a:cubicBezTo>
                    <a:cubicBezTo>
                      <a:pt x="241" y="110"/>
                      <a:pt x="241" y="110"/>
                      <a:pt x="241" y="110"/>
                    </a:cubicBezTo>
                    <a:moveTo>
                      <a:pt x="241" y="108"/>
                    </a:moveTo>
                    <a:cubicBezTo>
                      <a:pt x="241" y="110"/>
                      <a:pt x="241" y="110"/>
                      <a:pt x="241" y="110"/>
                    </a:cubicBezTo>
                    <a:cubicBezTo>
                      <a:pt x="241" y="110"/>
                      <a:pt x="241" y="110"/>
                      <a:pt x="241" y="110"/>
                    </a:cubicBezTo>
                    <a:cubicBezTo>
                      <a:pt x="241" y="108"/>
                      <a:pt x="241" y="108"/>
                      <a:pt x="241" y="108"/>
                    </a:cubicBezTo>
                    <a:cubicBezTo>
                      <a:pt x="241" y="108"/>
                      <a:pt x="241" y="108"/>
                      <a:pt x="241" y="108"/>
                    </a:cubicBezTo>
                    <a:moveTo>
                      <a:pt x="0" y="106"/>
                    </a:move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moveTo>
                      <a:pt x="241" y="105"/>
                    </a:moveTo>
                    <a:cubicBezTo>
                      <a:pt x="241" y="107"/>
                      <a:pt x="241" y="107"/>
                      <a:pt x="241" y="107"/>
                    </a:cubicBezTo>
                    <a:cubicBezTo>
                      <a:pt x="241" y="107"/>
                      <a:pt x="241" y="107"/>
                      <a:pt x="241" y="107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41" y="105"/>
                      <a:pt x="241" y="105"/>
                      <a:pt x="241" y="105"/>
                    </a:cubicBezTo>
                    <a:moveTo>
                      <a:pt x="241" y="102"/>
                    </a:moveTo>
                    <a:cubicBezTo>
                      <a:pt x="241" y="104"/>
                      <a:pt x="241" y="104"/>
                      <a:pt x="241" y="104"/>
                    </a:cubicBezTo>
                    <a:cubicBezTo>
                      <a:pt x="241" y="104"/>
                      <a:pt x="241" y="104"/>
                      <a:pt x="241" y="104"/>
                    </a:cubicBezTo>
                    <a:cubicBezTo>
                      <a:pt x="241" y="102"/>
                      <a:pt x="241" y="102"/>
                      <a:pt x="241" y="102"/>
                    </a:cubicBezTo>
                    <a:cubicBezTo>
                      <a:pt x="241" y="102"/>
                      <a:pt x="241" y="102"/>
                      <a:pt x="241" y="102"/>
                    </a:cubicBezTo>
                    <a:moveTo>
                      <a:pt x="0" y="102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2"/>
                      <a:pt x="0" y="102"/>
                      <a:pt x="0" y="102"/>
                    </a:cubicBezTo>
                    <a:moveTo>
                      <a:pt x="0" y="100"/>
                    </a:move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moveTo>
                      <a:pt x="241" y="99"/>
                    </a:moveTo>
                    <a:cubicBezTo>
                      <a:pt x="241" y="101"/>
                      <a:pt x="241" y="101"/>
                      <a:pt x="241" y="101"/>
                    </a:cubicBezTo>
                    <a:cubicBezTo>
                      <a:pt x="241" y="101"/>
                      <a:pt x="241" y="101"/>
                      <a:pt x="241" y="101"/>
                    </a:cubicBezTo>
                    <a:cubicBezTo>
                      <a:pt x="241" y="99"/>
                      <a:pt x="241" y="99"/>
                      <a:pt x="241" y="99"/>
                    </a:cubicBezTo>
                    <a:cubicBezTo>
                      <a:pt x="241" y="99"/>
                      <a:pt x="241" y="99"/>
                      <a:pt x="241" y="99"/>
                    </a:cubicBezTo>
                    <a:moveTo>
                      <a:pt x="0" y="99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99"/>
                      <a:pt x="0" y="99"/>
                      <a:pt x="0" y="99"/>
                    </a:cubicBezTo>
                    <a:moveTo>
                      <a:pt x="241" y="96"/>
                    </a:moveTo>
                    <a:cubicBezTo>
                      <a:pt x="241" y="98"/>
                      <a:pt x="241" y="98"/>
                      <a:pt x="241" y="98"/>
                    </a:cubicBezTo>
                    <a:cubicBezTo>
                      <a:pt x="241" y="98"/>
                      <a:pt x="241" y="98"/>
                      <a:pt x="241" y="98"/>
                    </a:cubicBezTo>
                    <a:cubicBezTo>
                      <a:pt x="241" y="96"/>
                      <a:pt x="241" y="96"/>
                      <a:pt x="241" y="96"/>
                    </a:cubicBezTo>
                    <a:cubicBezTo>
                      <a:pt x="241" y="96"/>
                      <a:pt x="241" y="96"/>
                      <a:pt x="241" y="96"/>
                    </a:cubicBezTo>
                    <a:moveTo>
                      <a:pt x="0" y="96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6"/>
                      <a:pt x="0" y="96"/>
                      <a:pt x="0" y="96"/>
                    </a:cubicBezTo>
                    <a:moveTo>
                      <a:pt x="241" y="93"/>
                    </a:moveTo>
                    <a:cubicBezTo>
                      <a:pt x="241" y="95"/>
                      <a:pt x="241" y="95"/>
                      <a:pt x="241" y="95"/>
                    </a:cubicBezTo>
                    <a:cubicBezTo>
                      <a:pt x="241" y="95"/>
                      <a:pt x="241" y="95"/>
                      <a:pt x="241" y="95"/>
                    </a:cubicBezTo>
                    <a:cubicBezTo>
                      <a:pt x="241" y="93"/>
                      <a:pt x="241" y="93"/>
                      <a:pt x="241" y="93"/>
                    </a:cubicBezTo>
                    <a:cubicBezTo>
                      <a:pt x="241" y="93"/>
                      <a:pt x="241" y="93"/>
                      <a:pt x="241" y="93"/>
                    </a:cubicBezTo>
                    <a:moveTo>
                      <a:pt x="0" y="93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3"/>
                      <a:pt x="0" y="93"/>
                      <a:pt x="0" y="93"/>
                    </a:cubicBezTo>
                    <a:moveTo>
                      <a:pt x="241" y="90"/>
                    </a:moveTo>
                    <a:cubicBezTo>
                      <a:pt x="241" y="92"/>
                      <a:pt x="241" y="92"/>
                      <a:pt x="241" y="92"/>
                    </a:cubicBezTo>
                    <a:cubicBezTo>
                      <a:pt x="241" y="92"/>
                      <a:pt x="241" y="92"/>
                      <a:pt x="241" y="92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0"/>
                      <a:pt x="241" y="90"/>
                      <a:pt x="241" y="90"/>
                    </a:cubicBezTo>
                    <a:moveTo>
                      <a:pt x="1" y="89"/>
                    </a:moveTo>
                    <a:cubicBezTo>
                      <a:pt x="1" y="89"/>
                      <a:pt x="1" y="89"/>
                      <a:pt x="1" y="89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89"/>
                      <a:pt x="1" y="89"/>
                      <a:pt x="1" y="89"/>
                    </a:cubicBezTo>
                    <a:moveTo>
                      <a:pt x="241" y="87"/>
                    </a:moveTo>
                    <a:cubicBezTo>
                      <a:pt x="241" y="88"/>
                      <a:pt x="241" y="88"/>
                      <a:pt x="241" y="88"/>
                    </a:cubicBezTo>
                    <a:cubicBezTo>
                      <a:pt x="241" y="88"/>
                      <a:pt x="241" y="88"/>
                      <a:pt x="241" y="88"/>
                    </a:cubicBezTo>
                    <a:cubicBezTo>
                      <a:pt x="241" y="87"/>
                      <a:pt x="241" y="87"/>
                      <a:pt x="241" y="87"/>
                    </a:cubicBezTo>
                    <a:cubicBezTo>
                      <a:pt x="241" y="87"/>
                      <a:pt x="241" y="87"/>
                      <a:pt x="241" y="87"/>
                    </a:cubicBezTo>
                    <a:moveTo>
                      <a:pt x="1" y="86"/>
                    </a:moveTo>
                    <a:cubicBezTo>
                      <a:pt x="1" y="86"/>
                      <a:pt x="1" y="86"/>
                      <a:pt x="1" y="86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6"/>
                      <a:pt x="1" y="86"/>
                      <a:pt x="1" y="86"/>
                    </a:cubicBezTo>
                    <a:moveTo>
                      <a:pt x="241" y="83"/>
                    </a:moveTo>
                    <a:cubicBezTo>
                      <a:pt x="241" y="86"/>
                      <a:pt x="241" y="86"/>
                      <a:pt x="241" y="86"/>
                    </a:cubicBezTo>
                    <a:cubicBezTo>
                      <a:pt x="241" y="86"/>
                      <a:pt x="241" y="86"/>
                      <a:pt x="241" y="86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1" y="83"/>
                      <a:pt x="241" y="83"/>
                      <a:pt x="241" y="83"/>
                    </a:cubicBezTo>
                    <a:moveTo>
                      <a:pt x="1" y="83"/>
                    </a:moveTo>
                    <a:cubicBezTo>
                      <a:pt x="1" y="83"/>
                      <a:pt x="1" y="83"/>
                      <a:pt x="1" y="83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3"/>
                      <a:pt x="1" y="83"/>
                      <a:pt x="1" y="83"/>
                    </a:cubicBezTo>
                    <a:moveTo>
                      <a:pt x="1" y="81"/>
                    </a:moveTo>
                    <a:cubicBezTo>
                      <a:pt x="1" y="81"/>
                      <a:pt x="1" y="81"/>
                      <a:pt x="1" y="8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1"/>
                      <a:pt x="1" y="81"/>
                      <a:pt x="1" y="81"/>
                    </a:cubicBezTo>
                    <a:moveTo>
                      <a:pt x="241" y="81"/>
                    </a:moveTo>
                    <a:cubicBezTo>
                      <a:pt x="241" y="83"/>
                      <a:pt x="241" y="83"/>
                      <a:pt x="241" y="83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1" y="81"/>
                      <a:pt x="241" y="81"/>
                      <a:pt x="241" y="81"/>
                    </a:cubicBezTo>
                    <a:cubicBezTo>
                      <a:pt x="241" y="81"/>
                      <a:pt x="241" y="81"/>
                      <a:pt x="241" y="81"/>
                    </a:cubicBezTo>
                    <a:moveTo>
                      <a:pt x="241" y="78"/>
                    </a:moveTo>
                    <a:cubicBezTo>
                      <a:pt x="241" y="80"/>
                      <a:pt x="241" y="80"/>
                      <a:pt x="241" y="80"/>
                    </a:cubicBezTo>
                    <a:cubicBezTo>
                      <a:pt x="241" y="80"/>
                      <a:pt x="241" y="80"/>
                      <a:pt x="241" y="80"/>
                    </a:cubicBezTo>
                    <a:cubicBezTo>
                      <a:pt x="241" y="78"/>
                      <a:pt x="241" y="78"/>
                      <a:pt x="241" y="78"/>
                    </a:cubicBezTo>
                    <a:cubicBezTo>
                      <a:pt x="241" y="78"/>
                      <a:pt x="241" y="78"/>
                      <a:pt x="241" y="78"/>
                    </a:cubicBezTo>
                    <a:moveTo>
                      <a:pt x="1" y="77"/>
                    </a:moveTo>
                    <a:cubicBezTo>
                      <a:pt x="1" y="77"/>
                      <a:pt x="1" y="77"/>
                      <a:pt x="1" y="77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7"/>
                      <a:pt x="1" y="77"/>
                      <a:pt x="1" y="77"/>
                    </a:cubicBezTo>
                    <a:moveTo>
                      <a:pt x="241" y="75"/>
                    </a:moveTo>
                    <a:cubicBezTo>
                      <a:pt x="241" y="77"/>
                      <a:pt x="241" y="77"/>
                      <a:pt x="241" y="77"/>
                    </a:cubicBezTo>
                    <a:cubicBezTo>
                      <a:pt x="241" y="77"/>
                      <a:pt x="241" y="77"/>
                      <a:pt x="241" y="77"/>
                    </a:cubicBezTo>
                    <a:cubicBezTo>
                      <a:pt x="241" y="75"/>
                      <a:pt x="241" y="75"/>
                      <a:pt x="241" y="75"/>
                    </a:cubicBezTo>
                    <a:cubicBezTo>
                      <a:pt x="241" y="75"/>
                      <a:pt x="241" y="75"/>
                      <a:pt x="241" y="75"/>
                    </a:cubicBezTo>
                    <a:moveTo>
                      <a:pt x="1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4"/>
                      <a:pt x="1" y="74"/>
                      <a:pt x="1" y="74"/>
                    </a:cubicBezTo>
                    <a:moveTo>
                      <a:pt x="1" y="72"/>
                    </a:moveTo>
                    <a:cubicBezTo>
                      <a:pt x="1" y="72"/>
                      <a:pt x="1" y="72"/>
                      <a:pt x="1" y="72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2"/>
                      <a:pt x="1" y="72"/>
                      <a:pt x="1" y="72"/>
                    </a:cubicBezTo>
                    <a:moveTo>
                      <a:pt x="241" y="71"/>
                    </a:moveTo>
                    <a:cubicBezTo>
                      <a:pt x="241" y="74"/>
                      <a:pt x="241" y="74"/>
                      <a:pt x="241" y="74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41" y="71"/>
                      <a:pt x="241" y="71"/>
                      <a:pt x="241" y="71"/>
                    </a:cubicBezTo>
                    <a:cubicBezTo>
                      <a:pt x="241" y="71"/>
                      <a:pt x="241" y="71"/>
                      <a:pt x="241" y="71"/>
                    </a:cubicBezTo>
                    <a:moveTo>
                      <a:pt x="241" y="69"/>
                    </a:moveTo>
                    <a:cubicBezTo>
                      <a:pt x="241" y="71"/>
                      <a:pt x="241" y="71"/>
                      <a:pt x="241" y="71"/>
                    </a:cubicBezTo>
                    <a:cubicBezTo>
                      <a:pt x="241" y="71"/>
                      <a:pt x="241" y="71"/>
                      <a:pt x="241" y="71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moveTo>
                      <a:pt x="1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69"/>
                      <a:pt x="1" y="69"/>
                      <a:pt x="1" y="69"/>
                    </a:cubicBezTo>
                    <a:moveTo>
                      <a:pt x="241" y="65"/>
                    </a:move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moveTo>
                      <a:pt x="1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5"/>
                      <a:pt x="1" y="65"/>
                      <a:pt x="1" y="65"/>
                    </a:cubicBezTo>
                    <a:moveTo>
                      <a:pt x="241" y="62"/>
                    </a:move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1" y="62"/>
                      <a:pt x="241" y="62"/>
                      <a:pt x="241" y="62"/>
                    </a:cubicBezTo>
                    <a:moveTo>
                      <a:pt x="1" y="62"/>
                    </a:moveTo>
                    <a:cubicBezTo>
                      <a:pt x="1" y="62"/>
                      <a:pt x="1" y="62"/>
                      <a:pt x="1" y="62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2"/>
                      <a:pt x="1" y="62"/>
                      <a:pt x="1" y="62"/>
                    </a:cubicBezTo>
                    <a:moveTo>
                      <a:pt x="241" y="59"/>
                    </a:moveTo>
                    <a:cubicBezTo>
                      <a:pt x="241" y="61"/>
                      <a:pt x="241" y="61"/>
                      <a:pt x="241" y="61"/>
                    </a:cubicBezTo>
                    <a:cubicBezTo>
                      <a:pt x="241" y="61"/>
                      <a:pt x="241" y="61"/>
                      <a:pt x="241" y="61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moveTo>
                      <a:pt x="1" y="59"/>
                    </a:moveTo>
                    <a:cubicBezTo>
                      <a:pt x="1" y="59"/>
                      <a:pt x="1" y="59"/>
                      <a:pt x="1" y="59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59"/>
                      <a:pt x="1" y="59"/>
                      <a:pt x="1" y="59"/>
                    </a:cubicBezTo>
                    <a:moveTo>
                      <a:pt x="1" y="56"/>
                    </a:moveTo>
                    <a:cubicBezTo>
                      <a:pt x="1" y="56"/>
                      <a:pt x="1" y="56"/>
                      <a:pt x="1" y="56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6"/>
                      <a:pt x="1" y="56"/>
                      <a:pt x="1" y="56"/>
                    </a:cubicBezTo>
                    <a:moveTo>
                      <a:pt x="241" y="56"/>
                    </a:moveTo>
                    <a:cubicBezTo>
                      <a:pt x="241" y="58"/>
                      <a:pt x="241" y="58"/>
                      <a:pt x="241" y="58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1" y="56"/>
                      <a:pt x="241" y="56"/>
                      <a:pt x="241" y="56"/>
                    </a:cubicBezTo>
                    <a:cubicBezTo>
                      <a:pt x="241" y="56"/>
                      <a:pt x="241" y="56"/>
                      <a:pt x="241" y="56"/>
                    </a:cubicBezTo>
                    <a:moveTo>
                      <a:pt x="241" y="55"/>
                    </a:moveTo>
                    <a:cubicBezTo>
                      <a:pt x="241" y="55"/>
                      <a:pt x="241" y="55"/>
                      <a:pt x="241" y="55"/>
                    </a:cubicBezTo>
                    <a:cubicBezTo>
                      <a:pt x="241" y="56"/>
                      <a:pt x="241" y="56"/>
                      <a:pt x="241" y="56"/>
                    </a:cubicBezTo>
                    <a:cubicBezTo>
                      <a:pt x="241" y="56"/>
                      <a:pt x="241" y="56"/>
                      <a:pt x="241" y="56"/>
                    </a:cubicBezTo>
                    <a:cubicBezTo>
                      <a:pt x="241" y="55"/>
                      <a:pt x="241" y="55"/>
                      <a:pt x="241" y="55"/>
                    </a:cubicBezTo>
                    <a:moveTo>
                      <a:pt x="1" y="54"/>
                    </a:moveTo>
                    <a:cubicBezTo>
                      <a:pt x="1" y="54"/>
                      <a:pt x="1" y="54"/>
                      <a:pt x="1" y="54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4"/>
                      <a:pt x="1" y="54"/>
                      <a:pt x="1" y="54"/>
                    </a:cubicBezTo>
                    <a:moveTo>
                      <a:pt x="241" y="51"/>
                    </a:moveTo>
                    <a:cubicBezTo>
                      <a:pt x="241" y="55"/>
                      <a:pt x="241" y="55"/>
                      <a:pt x="241" y="55"/>
                    </a:cubicBezTo>
                    <a:cubicBezTo>
                      <a:pt x="241" y="55"/>
                      <a:pt x="241" y="55"/>
                      <a:pt x="241" y="55"/>
                    </a:cubicBezTo>
                    <a:cubicBezTo>
                      <a:pt x="241" y="51"/>
                      <a:pt x="241" y="51"/>
                      <a:pt x="241" y="51"/>
                    </a:cubicBezTo>
                    <a:cubicBezTo>
                      <a:pt x="241" y="51"/>
                      <a:pt x="241" y="51"/>
                      <a:pt x="241" y="51"/>
                    </a:cubicBezTo>
                    <a:moveTo>
                      <a:pt x="1" y="51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1"/>
                      <a:pt x="1" y="51"/>
                      <a:pt x="1" y="51"/>
                    </a:cubicBezTo>
                    <a:moveTo>
                      <a:pt x="1" y="49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moveTo>
                      <a:pt x="241" y="48"/>
                    </a:moveTo>
                    <a:cubicBezTo>
                      <a:pt x="241" y="51"/>
                      <a:pt x="241" y="51"/>
                      <a:pt x="241" y="51"/>
                    </a:cubicBezTo>
                    <a:cubicBezTo>
                      <a:pt x="241" y="51"/>
                      <a:pt x="241" y="51"/>
                      <a:pt x="241" y="51"/>
                    </a:cubicBezTo>
                    <a:cubicBezTo>
                      <a:pt x="241" y="48"/>
                      <a:pt x="241" y="48"/>
                      <a:pt x="241" y="48"/>
                    </a:cubicBezTo>
                    <a:cubicBezTo>
                      <a:pt x="241" y="48"/>
                      <a:pt x="241" y="48"/>
                      <a:pt x="241" y="48"/>
                    </a:cubicBezTo>
                    <a:moveTo>
                      <a:pt x="1" y="48"/>
                    </a:move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8"/>
                      <a:pt x="1" y="48"/>
                      <a:pt x="1" y="48"/>
                    </a:cubicBezTo>
                    <a:moveTo>
                      <a:pt x="241" y="44"/>
                    </a:moveTo>
                    <a:cubicBezTo>
                      <a:pt x="241" y="44"/>
                      <a:pt x="241" y="44"/>
                      <a:pt x="241" y="44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4"/>
                      <a:pt x="241" y="44"/>
                      <a:pt x="241" y="44"/>
                    </a:cubicBezTo>
                    <a:moveTo>
                      <a:pt x="1" y="42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moveTo>
                      <a:pt x="241" y="40"/>
                    </a:moveTo>
                    <a:cubicBezTo>
                      <a:pt x="241" y="43"/>
                      <a:pt x="241" y="43"/>
                      <a:pt x="241" y="43"/>
                    </a:cubicBezTo>
                    <a:cubicBezTo>
                      <a:pt x="241" y="43"/>
                      <a:pt x="241" y="43"/>
                      <a:pt x="241" y="43"/>
                    </a:cubicBezTo>
                    <a:cubicBezTo>
                      <a:pt x="241" y="40"/>
                      <a:pt x="241" y="40"/>
                      <a:pt x="241" y="40"/>
                    </a:cubicBezTo>
                    <a:cubicBezTo>
                      <a:pt x="241" y="40"/>
                      <a:pt x="241" y="40"/>
                      <a:pt x="241" y="40"/>
                    </a:cubicBezTo>
                    <a:moveTo>
                      <a:pt x="1" y="37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37"/>
                      <a:pt x="1" y="37"/>
                      <a:pt x="1" y="37"/>
                    </a:cubicBezTo>
                    <a:moveTo>
                      <a:pt x="241" y="37"/>
                    </a:moveTo>
                    <a:cubicBezTo>
                      <a:pt x="241" y="40"/>
                      <a:pt x="241" y="40"/>
                      <a:pt x="241" y="40"/>
                    </a:cubicBezTo>
                    <a:cubicBezTo>
                      <a:pt x="241" y="40"/>
                      <a:pt x="241" y="40"/>
                      <a:pt x="241" y="40"/>
                    </a:cubicBezTo>
                    <a:cubicBezTo>
                      <a:pt x="241" y="37"/>
                      <a:pt x="241" y="37"/>
                      <a:pt x="241" y="37"/>
                    </a:cubicBezTo>
                    <a:cubicBezTo>
                      <a:pt x="241" y="37"/>
                      <a:pt x="241" y="37"/>
                      <a:pt x="241" y="37"/>
                    </a:cubicBezTo>
                    <a:moveTo>
                      <a:pt x="241" y="35"/>
                    </a:moveTo>
                    <a:cubicBezTo>
                      <a:pt x="241" y="37"/>
                      <a:pt x="241" y="37"/>
                      <a:pt x="241" y="37"/>
                    </a:cubicBezTo>
                    <a:cubicBezTo>
                      <a:pt x="241" y="37"/>
                      <a:pt x="241" y="37"/>
                      <a:pt x="241" y="37"/>
                    </a:cubicBezTo>
                    <a:cubicBezTo>
                      <a:pt x="241" y="35"/>
                      <a:pt x="241" y="35"/>
                      <a:pt x="241" y="35"/>
                    </a:cubicBezTo>
                    <a:cubicBezTo>
                      <a:pt x="241" y="35"/>
                      <a:pt x="241" y="35"/>
                      <a:pt x="241" y="35"/>
                    </a:cubicBezTo>
                    <a:moveTo>
                      <a:pt x="241" y="32"/>
                    </a:moveTo>
                    <a:cubicBezTo>
                      <a:pt x="241" y="34"/>
                      <a:pt x="241" y="34"/>
                      <a:pt x="241" y="34"/>
                    </a:cubicBezTo>
                    <a:cubicBezTo>
                      <a:pt x="241" y="34"/>
                      <a:pt x="241" y="34"/>
                      <a:pt x="241" y="34"/>
                    </a:cubicBezTo>
                    <a:cubicBezTo>
                      <a:pt x="241" y="32"/>
                      <a:pt x="241" y="32"/>
                      <a:pt x="241" y="32"/>
                    </a:cubicBezTo>
                    <a:cubicBezTo>
                      <a:pt x="241" y="32"/>
                      <a:pt x="241" y="32"/>
                      <a:pt x="241" y="32"/>
                    </a:cubicBezTo>
                    <a:moveTo>
                      <a:pt x="1" y="31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moveTo>
                      <a:pt x="241" y="30"/>
                    </a:moveTo>
                    <a:cubicBezTo>
                      <a:pt x="241" y="32"/>
                      <a:pt x="241" y="32"/>
                      <a:pt x="241" y="32"/>
                    </a:cubicBezTo>
                    <a:cubicBezTo>
                      <a:pt x="241" y="32"/>
                      <a:pt x="241" y="32"/>
                      <a:pt x="241" y="32"/>
                    </a:cubicBezTo>
                    <a:cubicBezTo>
                      <a:pt x="241" y="30"/>
                      <a:pt x="241" y="30"/>
                      <a:pt x="241" y="30"/>
                    </a:cubicBezTo>
                    <a:cubicBezTo>
                      <a:pt x="241" y="30"/>
                      <a:pt x="241" y="30"/>
                      <a:pt x="241" y="30"/>
                    </a:cubicBezTo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41" y="27"/>
                    </a:move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7"/>
                      <a:pt x="241" y="27"/>
                      <a:pt x="241" y="27"/>
                    </a:cubicBezTo>
                    <a:cubicBezTo>
                      <a:pt x="241" y="27"/>
                      <a:pt x="241" y="27"/>
                      <a:pt x="241" y="27"/>
                    </a:cubicBezTo>
                    <a:moveTo>
                      <a:pt x="1" y="27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7"/>
                      <a:pt x="1" y="27"/>
                      <a:pt x="1" y="27"/>
                    </a:cubicBezTo>
                    <a:moveTo>
                      <a:pt x="241" y="24"/>
                    </a:moveTo>
                    <a:cubicBezTo>
                      <a:pt x="241" y="26"/>
                      <a:pt x="241" y="26"/>
                      <a:pt x="241" y="26"/>
                    </a:cubicBezTo>
                    <a:cubicBezTo>
                      <a:pt x="241" y="26"/>
                      <a:pt x="241" y="26"/>
                      <a:pt x="241" y="26"/>
                    </a:cubicBezTo>
                    <a:cubicBezTo>
                      <a:pt x="241" y="24"/>
                      <a:pt x="241" y="24"/>
                      <a:pt x="241" y="24"/>
                    </a:cubicBezTo>
                    <a:cubicBezTo>
                      <a:pt x="241" y="24"/>
                      <a:pt x="241" y="24"/>
                      <a:pt x="241" y="24"/>
                    </a:cubicBezTo>
                    <a:moveTo>
                      <a:pt x="241" y="22"/>
                    </a:moveTo>
                    <a:cubicBezTo>
                      <a:pt x="241" y="23"/>
                      <a:pt x="241" y="23"/>
                      <a:pt x="241" y="23"/>
                    </a:cubicBezTo>
                    <a:cubicBezTo>
                      <a:pt x="241" y="23"/>
                      <a:pt x="241" y="23"/>
                      <a:pt x="241" y="23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moveTo>
                      <a:pt x="1" y="21"/>
                    </a:moveTo>
                    <a:cubicBezTo>
                      <a:pt x="1" y="21"/>
                      <a:pt x="1" y="21"/>
                      <a:pt x="1" y="2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1"/>
                      <a:pt x="1" y="21"/>
                      <a:pt x="1" y="21"/>
                    </a:cubicBezTo>
                    <a:moveTo>
                      <a:pt x="241" y="18"/>
                    </a:moveTo>
                    <a:cubicBezTo>
                      <a:pt x="241" y="21"/>
                      <a:pt x="241" y="21"/>
                      <a:pt x="241" y="21"/>
                    </a:cubicBezTo>
                    <a:cubicBezTo>
                      <a:pt x="241" y="21"/>
                      <a:pt x="241" y="21"/>
                      <a:pt x="241" y="21"/>
                    </a:cubicBezTo>
                    <a:cubicBezTo>
                      <a:pt x="241" y="18"/>
                      <a:pt x="241" y="18"/>
                      <a:pt x="241" y="18"/>
                    </a:cubicBezTo>
                    <a:cubicBezTo>
                      <a:pt x="241" y="18"/>
                      <a:pt x="241" y="18"/>
                      <a:pt x="241" y="18"/>
                    </a:cubicBezTo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18"/>
                      <a:pt x="1" y="18"/>
                      <a:pt x="1" y="18"/>
                    </a:cubicBezTo>
                    <a:moveTo>
                      <a:pt x="241" y="16"/>
                    </a:moveTo>
                    <a:cubicBezTo>
                      <a:pt x="241" y="17"/>
                      <a:pt x="241" y="17"/>
                      <a:pt x="241" y="18"/>
                    </a:cubicBezTo>
                    <a:cubicBezTo>
                      <a:pt x="241" y="18"/>
                      <a:pt x="241" y="18"/>
                      <a:pt x="241" y="18"/>
                    </a:cubicBezTo>
                    <a:cubicBezTo>
                      <a:pt x="241" y="17"/>
                      <a:pt x="241" y="17"/>
                      <a:pt x="241" y="16"/>
                    </a:cubicBezTo>
                    <a:cubicBezTo>
                      <a:pt x="241" y="16"/>
                      <a:pt x="241" y="16"/>
                      <a:pt x="241" y="16"/>
                    </a:cubicBezTo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moveTo>
                      <a:pt x="1" y="14"/>
                    </a:move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240" y="13"/>
                    </a:moveTo>
                    <a:cubicBezTo>
                      <a:pt x="241" y="13"/>
                      <a:pt x="241" y="14"/>
                      <a:pt x="241" y="15"/>
                    </a:cubicBezTo>
                    <a:cubicBezTo>
                      <a:pt x="241" y="15"/>
                      <a:pt x="241" y="15"/>
                      <a:pt x="241" y="15"/>
                    </a:cubicBezTo>
                    <a:cubicBezTo>
                      <a:pt x="241" y="14"/>
                      <a:pt x="241" y="13"/>
                      <a:pt x="240" y="13"/>
                    </a:cubicBezTo>
                    <a:cubicBezTo>
                      <a:pt x="240" y="13"/>
                      <a:pt x="240" y="13"/>
                      <a:pt x="240" y="13"/>
                    </a:cubicBezTo>
                    <a:moveTo>
                      <a:pt x="2" y="11"/>
                    </a:move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2" y="11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239" y="10"/>
                    </a:moveTo>
                    <a:cubicBezTo>
                      <a:pt x="240" y="11"/>
                      <a:pt x="240" y="11"/>
                      <a:pt x="240" y="12"/>
                    </a:cubicBezTo>
                    <a:cubicBezTo>
                      <a:pt x="240" y="12"/>
                      <a:pt x="240" y="12"/>
                      <a:pt x="240" y="12"/>
                    </a:cubicBezTo>
                    <a:cubicBezTo>
                      <a:pt x="240" y="11"/>
                      <a:pt x="240" y="11"/>
                      <a:pt x="239" y="10"/>
                    </a:cubicBezTo>
                    <a:cubicBezTo>
                      <a:pt x="239" y="10"/>
                      <a:pt x="239" y="10"/>
                      <a:pt x="239" y="10"/>
                    </a:cubicBezTo>
                    <a:moveTo>
                      <a:pt x="238" y="8"/>
                    </a:moveTo>
                    <a:cubicBezTo>
                      <a:pt x="238" y="8"/>
                      <a:pt x="239" y="9"/>
                      <a:pt x="239" y="9"/>
                    </a:cubicBezTo>
                    <a:cubicBezTo>
                      <a:pt x="239" y="9"/>
                      <a:pt x="239" y="9"/>
                      <a:pt x="239" y="9"/>
                    </a:cubicBezTo>
                    <a:cubicBezTo>
                      <a:pt x="239" y="9"/>
                      <a:pt x="238" y="8"/>
                      <a:pt x="238" y="8"/>
                    </a:cubicBezTo>
                    <a:moveTo>
                      <a:pt x="234" y="4"/>
                    </a:moveTo>
                    <a:cubicBezTo>
                      <a:pt x="234" y="4"/>
                      <a:pt x="234" y="4"/>
                      <a:pt x="234" y="4"/>
                    </a:cubicBezTo>
                    <a:cubicBezTo>
                      <a:pt x="234" y="4"/>
                      <a:pt x="234" y="4"/>
                      <a:pt x="234" y="4"/>
                    </a:cubicBezTo>
                    <a:moveTo>
                      <a:pt x="232" y="3"/>
                    </a:moveTo>
                    <a:cubicBezTo>
                      <a:pt x="232" y="3"/>
                      <a:pt x="232" y="3"/>
                      <a:pt x="232" y="3"/>
                    </a:cubicBezTo>
                    <a:cubicBezTo>
                      <a:pt x="233" y="3"/>
                      <a:pt x="233" y="3"/>
                      <a:pt x="234" y="4"/>
                    </a:cubicBezTo>
                    <a:cubicBezTo>
                      <a:pt x="233" y="3"/>
                      <a:pt x="233" y="3"/>
                      <a:pt x="232" y="3"/>
                    </a:cubicBezTo>
                    <a:moveTo>
                      <a:pt x="227" y="1"/>
                    </a:moveTo>
                    <a:cubicBezTo>
                      <a:pt x="229" y="1"/>
                      <a:pt x="230" y="2"/>
                      <a:pt x="231" y="2"/>
                    </a:cubicBezTo>
                    <a:cubicBezTo>
                      <a:pt x="231" y="2"/>
                      <a:pt x="231" y="2"/>
                      <a:pt x="231" y="2"/>
                    </a:cubicBezTo>
                    <a:cubicBezTo>
                      <a:pt x="230" y="2"/>
                      <a:pt x="229" y="1"/>
                      <a:pt x="227" y="1"/>
                    </a:cubicBezTo>
                    <a:cubicBezTo>
                      <a:pt x="227" y="1"/>
                      <a:pt x="227" y="1"/>
                      <a:pt x="227" y="1"/>
                    </a:cubicBezTo>
                    <a:moveTo>
                      <a:pt x="101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155" y="1"/>
                      <a:pt x="155" y="1"/>
                      <a:pt x="155" y="1"/>
                    </a:cubicBezTo>
                    <a:cubicBezTo>
                      <a:pt x="155" y="1"/>
                      <a:pt x="155" y="1"/>
                      <a:pt x="155" y="1"/>
                    </a:cubicBezTo>
                    <a:cubicBezTo>
                      <a:pt x="101" y="0"/>
                      <a:pt x="101" y="0"/>
                      <a:pt x="101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1A1E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0"/>
              <p:cNvSpPr>
                <a:spLocks noEditPoints="1"/>
              </p:cNvSpPr>
              <p:nvPr/>
            </p:nvSpPr>
            <p:spPr bwMode="auto">
              <a:xfrm>
                <a:off x="6420064" y="1546647"/>
                <a:ext cx="1325960" cy="1316655"/>
              </a:xfrm>
              <a:custGeom>
                <a:avLst/>
                <a:gdLst>
                  <a:gd name="T0" fmla="*/ 240 w 241"/>
                  <a:gd name="T1" fmla="*/ 216 h 239"/>
                  <a:gd name="T2" fmla="*/ 109 w 241"/>
                  <a:gd name="T3" fmla="*/ 208 h 239"/>
                  <a:gd name="T4" fmla="*/ 219 w 241"/>
                  <a:gd name="T5" fmla="*/ 198 h 239"/>
                  <a:gd name="T6" fmla="*/ 180 w 241"/>
                  <a:gd name="T7" fmla="*/ 190 h 239"/>
                  <a:gd name="T8" fmla="*/ 49 w 241"/>
                  <a:gd name="T9" fmla="*/ 181 h 239"/>
                  <a:gd name="T10" fmla="*/ 211 w 241"/>
                  <a:gd name="T11" fmla="*/ 176 h 239"/>
                  <a:gd name="T12" fmla="*/ 85 w 241"/>
                  <a:gd name="T13" fmla="*/ 167 h 239"/>
                  <a:gd name="T14" fmla="*/ 208 w 241"/>
                  <a:gd name="T15" fmla="*/ 163 h 239"/>
                  <a:gd name="T16" fmla="*/ 114 w 241"/>
                  <a:gd name="T17" fmla="*/ 156 h 239"/>
                  <a:gd name="T18" fmla="*/ 15 w 241"/>
                  <a:gd name="T19" fmla="*/ 145 h 239"/>
                  <a:gd name="T20" fmla="*/ 191 w 241"/>
                  <a:gd name="T21" fmla="*/ 134 h 239"/>
                  <a:gd name="T22" fmla="*/ 96 w 241"/>
                  <a:gd name="T23" fmla="*/ 123 h 239"/>
                  <a:gd name="T24" fmla="*/ 35 w 241"/>
                  <a:gd name="T25" fmla="*/ 119 h 239"/>
                  <a:gd name="T26" fmla="*/ 74 w 241"/>
                  <a:gd name="T27" fmla="*/ 109 h 239"/>
                  <a:gd name="T28" fmla="*/ 129 w 241"/>
                  <a:gd name="T29" fmla="*/ 101 h 239"/>
                  <a:gd name="T30" fmla="*/ 7 w 241"/>
                  <a:gd name="T31" fmla="*/ 84 h 239"/>
                  <a:gd name="T32" fmla="*/ 92 w 241"/>
                  <a:gd name="T33" fmla="*/ 73 h 239"/>
                  <a:gd name="T34" fmla="*/ 224 w 241"/>
                  <a:gd name="T35" fmla="*/ 63 h 239"/>
                  <a:gd name="T36" fmla="*/ 188 w 241"/>
                  <a:gd name="T37" fmla="*/ 56 h 239"/>
                  <a:gd name="T38" fmla="*/ 212 w 241"/>
                  <a:gd name="T39" fmla="*/ 50 h 239"/>
                  <a:gd name="T40" fmla="*/ 205 w 241"/>
                  <a:gd name="T41" fmla="*/ 42 h 239"/>
                  <a:gd name="T42" fmla="*/ 189 w 241"/>
                  <a:gd name="T43" fmla="*/ 36 h 239"/>
                  <a:gd name="T44" fmla="*/ 17 w 241"/>
                  <a:gd name="T45" fmla="*/ 33 h 239"/>
                  <a:gd name="T46" fmla="*/ 127 w 241"/>
                  <a:gd name="T47" fmla="*/ 24 h 239"/>
                  <a:gd name="T48" fmla="*/ 48 w 241"/>
                  <a:gd name="T49" fmla="*/ 19 h 239"/>
                  <a:gd name="T50" fmla="*/ 12 w 241"/>
                  <a:gd name="T51" fmla="*/ 3 h 239"/>
                  <a:gd name="T52" fmla="*/ 63 w 241"/>
                  <a:gd name="T53" fmla="*/ 11 h 239"/>
                  <a:gd name="T54" fmla="*/ 1 w 241"/>
                  <a:gd name="T55" fmla="*/ 21 h 239"/>
                  <a:gd name="T56" fmla="*/ 25 w 241"/>
                  <a:gd name="T57" fmla="*/ 37 h 239"/>
                  <a:gd name="T58" fmla="*/ 67 w 241"/>
                  <a:gd name="T59" fmla="*/ 52 h 239"/>
                  <a:gd name="T60" fmla="*/ 49 w 241"/>
                  <a:gd name="T61" fmla="*/ 68 h 239"/>
                  <a:gd name="T62" fmla="*/ 66 w 241"/>
                  <a:gd name="T63" fmla="*/ 82 h 239"/>
                  <a:gd name="T64" fmla="*/ 136 w 241"/>
                  <a:gd name="T65" fmla="*/ 94 h 239"/>
                  <a:gd name="T66" fmla="*/ 23 w 241"/>
                  <a:gd name="T67" fmla="*/ 106 h 239"/>
                  <a:gd name="T68" fmla="*/ 0 w 241"/>
                  <a:gd name="T69" fmla="*/ 122 h 239"/>
                  <a:gd name="T70" fmla="*/ 0 w 241"/>
                  <a:gd name="T71" fmla="*/ 134 h 239"/>
                  <a:gd name="T72" fmla="*/ 90 w 241"/>
                  <a:gd name="T73" fmla="*/ 142 h 239"/>
                  <a:gd name="T74" fmla="*/ 0 w 241"/>
                  <a:gd name="T75" fmla="*/ 155 h 239"/>
                  <a:gd name="T76" fmla="*/ 8 w 241"/>
                  <a:gd name="T77" fmla="*/ 177 h 239"/>
                  <a:gd name="T78" fmla="*/ 0 w 241"/>
                  <a:gd name="T79" fmla="*/ 191 h 239"/>
                  <a:gd name="T80" fmla="*/ 0 w 241"/>
                  <a:gd name="T81" fmla="*/ 204 h 239"/>
                  <a:gd name="T82" fmla="*/ 38 w 241"/>
                  <a:gd name="T83" fmla="*/ 217 h 239"/>
                  <a:gd name="T84" fmla="*/ 52 w 241"/>
                  <a:gd name="T85" fmla="*/ 230 h 239"/>
                  <a:gd name="T86" fmla="*/ 210 w 241"/>
                  <a:gd name="T87" fmla="*/ 238 h 239"/>
                  <a:gd name="T88" fmla="*/ 221 w 241"/>
                  <a:gd name="T89" fmla="*/ 225 h 239"/>
                  <a:gd name="T90" fmla="*/ 110 w 241"/>
                  <a:gd name="T91" fmla="*/ 212 h 239"/>
                  <a:gd name="T92" fmla="*/ 148 w 241"/>
                  <a:gd name="T93" fmla="*/ 199 h 239"/>
                  <a:gd name="T94" fmla="*/ 241 w 241"/>
                  <a:gd name="T95" fmla="*/ 185 h 239"/>
                  <a:gd name="T96" fmla="*/ 181 w 241"/>
                  <a:gd name="T97" fmla="*/ 173 h 239"/>
                  <a:gd name="T98" fmla="*/ 164 w 241"/>
                  <a:gd name="T99" fmla="*/ 158 h 239"/>
                  <a:gd name="T100" fmla="*/ 241 w 241"/>
                  <a:gd name="T101" fmla="*/ 144 h 239"/>
                  <a:gd name="T102" fmla="*/ 224 w 241"/>
                  <a:gd name="T103" fmla="*/ 130 h 239"/>
                  <a:gd name="T104" fmla="*/ 241 w 241"/>
                  <a:gd name="T105" fmla="*/ 118 h 239"/>
                  <a:gd name="T106" fmla="*/ 183 w 241"/>
                  <a:gd name="T107" fmla="*/ 106 h 239"/>
                  <a:gd name="T108" fmla="*/ 228 w 241"/>
                  <a:gd name="T109" fmla="*/ 93 h 239"/>
                  <a:gd name="T110" fmla="*/ 241 w 241"/>
                  <a:gd name="T111" fmla="*/ 80 h 239"/>
                  <a:gd name="T112" fmla="*/ 222 w 241"/>
                  <a:gd name="T113" fmla="*/ 65 h 239"/>
                  <a:gd name="T114" fmla="*/ 222 w 241"/>
                  <a:gd name="T115" fmla="*/ 54 h 239"/>
                  <a:gd name="T116" fmla="*/ 155 w 241"/>
                  <a:gd name="T117" fmla="*/ 40 h 239"/>
                  <a:gd name="T118" fmla="*/ 241 w 241"/>
                  <a:gd name="T119" fmla="*/ 26 h 239"/>
                  <a:gd name="T120" fmla="*/ 177 w 241"/>
                  <a:gd name="T121" fmla="*/ 12 h 239"/>
                  <a:gd name="T122" fmla="*/ 205 w 241"/>
                  <a:gd name="T123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1" h="239">
                    <a:moveTo>
                      <a:pt x="194" y="234"/>
                    </a:moveTo>
                    <a:cubicBezTo>
                      <a:pt x="203" y="234"/>
                      <a:pt x="211" y="233"/>
                      <a:pt x="218" y="233"/>
                    </a:cubicBezTo>
                    <a:cubicBezTo>
                      <a:pt x="224" y="233"/>
                      <a:pt x="230" y="233"/>
                      <a:pt x="235" y="234"/>
                    </a:cubicBezTo>
                    <a:cubicBezTo>
                      <a:pt x="230" y="234"/>
                      <a:pt x="224" y="234"/>
                      <a:pt x="218" y="234"/>
                    </a:cubicBezTo>
                    <a:cubicBezTo>
                      <a:pt x="211" y="234"/>
                      <a:pt x="203" y="234"/>
                      <a:pt x="194" y="234"/>
                    </a:cubicBezTo>
                    <a:moveTo>
                      <a:pt x="142" y="233"/>
                    </a:moveTo>
                    <a:cubicBezTo>
                      <a:pt x="144" y="233"/>
                      <a:pt x="146" y="233"/>
                      <a:pt x="148" y="233"/>
                    </a:cubicBezTo>
                    <a:cubicBezTo>
                      <a:pt x="151" y="233"/>
                      <a:pt x="154" y="233"/>
                      <a:pt x="157" y="233"/>
                    </a:cubicBezTo>
                    <a:cubicBezTo>
                      <a:pt x="155" y="233"/>
                      <a:pt x="153" y="233"/>
                      <a:pt x="151" y="233"/>
                    </a:cubicBezTo>
                    <a:cubicBezTo>
                      <a:pt x="148" y="233"/>
                      <a:pt x="145" y="233"/>
                      <a:pt x="142" y="233"/>
                    </a:cubicBezTo>
                    <a:moveTo>
                      <a:pt x="189" y="228"/>
                    </a:moveTo>
                    <a:cubicBezTo>
                      <a:pt x="200" y="228"/>
                      <a:pt x="210" y="228"/>
                      <a:pt x="219" y="228"/>
                    </a:cubicBezTo>
                    <a:cubicBezTo>
                      <a:pt x="226" y="228"/>
                      <a:pt x="232" y="228"/>
                      <a:pt x="237" y="228"/>
                    </a:cubicBezTo>
                    <a:cubicBezTo>
                      <a:pt x="231" y="228"/>
                      <a:pt x="223" y="228"/>
                      <a:pt x="215" y="228"/>
                    </a:cubicBezTo>
                    <a:cubicBezTo>
                      <a:pt x="215" y="228"/>
                      <a:pt x="215" y="228"/>
                      <a:pt x="215" y="228"/>
                    </a:cubicBezTo>
                    <a:cubicBezTo>
                      <a:pt x="207" y="228"/>
                      <a:pt x="198" y="228"/>
                      <a:pt x="189" y="228"/>
                    </a:cubicBezTo>
                    <a:moveTo>
                      <a:pt x="98" y="227"/>
                    </a:moveTo>
                    <a:cubicBezTo>
                      <a:pt x="107" y="227"/>
                      <a:pt x="117" y="226"/>
                      <a:pt x="126" y="226"/>
                    </a:cubicBezTo>
                    <a:cubicBezTo>
                      <a:pt x="149" y="227"/>
                      <a:pt x="172" y="227"/>
                      <a:pt x="192" y="227"/>
                    </a:cubicBezTo>
                    <a:cubicBezTo>
                      <a:pt x="178" y="227"/>
                      <a:pt x="163" y="227"/>
                      <a:pt x="148" y="228"/>
                    </a:cubicBezTo>
                    <a:cubicBezTo>
                      <a:pt x="131" y="227"/>
                      <a:pt x="114" y="227"/>
                      <a:pt x="98" y="227"/>
                    </a:cubicBezTo>
                    <a:moveTo>
                      <a:pt x="95" y="225"/>
                    </a:moveTo>
                    <a:cubicBezTo>
                      <a:pt x="105" y="224"/>
                      <a:pt x="116" y="224"/>
                      <a:pt x="126" y="224"/>
                    </a:cubicBezTo>
                    <a:cubicBezTo>
                      <a:pt x="137" y="224"/>
                      <a:pt x="148" y="224"/>
                      <a:pt x="159" y="224"/>
                    </a:cubicBezTo>
                    <a:cubicBezTo>
                      <a:pt x="148" y="224"/>
                      <a:pt x="137" y="225"/>
                      <a:pt x="126" y="225"/>
                    </a:cubicBezTo>
                    <a:cubicBezTo>
                      <a:pt x="116" y="225"/>
                      <a:pt x="105" y="225"/>
                      <a:pt x="95" y="225"/>
                    </a:cubicBezTo>
                    <a:moveTo>
                      <a:pt x="192" y="217"/>
                    </a:moveTo>
                    <a:cubicBezTo>
                      <a:pt x="205" y="216"/>
                      <a:pt x="216" y="216"/>
                      <a:pt x="226" y="216"/>
                    </a:cubicBezTo>
                    <a:cubicBezTo>
                      <a:pt x="231" y="216"/>
                      <a:pt x="236" y="216"/>
                      <a:pt x="240" y="216"/>
                    </a:cubicBezTo>
                    <a:cubicBezTo>
                      <a:pt x="232" y="217"/>
                      <a:pt x="223" y="217"/>
                      <a:pt x="212" y="217"/>
                    </a:cubicBezTo>
                    <a:cubicBezTo>
                      <a:pt x="212" y="217"/>
                      <a:pt x="212" y="217"/>
                      <a:pt x="212" y="217"/>
                    </a:cubicBezTo>
                    <a:cubicBezTo>
                      <a:pt x="206" y="217"/>
                      <a:pt x="199" y="217"/>
                      <a:pt x="192" y="217"/>
                    </a:cubicBezTo>
                    <a:moveTo>
                      <a:pt x="110" y="216"/>
                    </a:moveTo>
                    <a:cubicBezTo>
                      <a:pt x="126" y="215"/>
                      <a:pt x="143" y="215"/>
                      <a:pt x="158" y="215"/>
                    </a:cubicBezTo>
                    <a:cubicBezTo>
                      <a:pt x="176" y="215"/>
                      <a:pt x="193" y="215"/>
                      <a:pt x="207" y="215"/>
                    </a:cubicBezTo>
                    <a:cubicBezTo>
                      <a:pt x="191" y="215"/>
                      <a:pt x="171" y="216"/>
                      <a:pt x="151" y="216"/>
                    </a:cubicBezTo>
                    <a:cubicBezTo>
                      <a:pt x="138" y="216"/>
                      <a:pt x="124" y="216"/>
                      <a:pt x="110" y="216"/>
                    </a:cubicBezTo>
                    <a:moveTo>
                      <a:pt x="215" y="214"/>
                    </a:moveTo>
                    <a:cubicBezTo>
                      <a:pt x="218" y="214"/>
                      <a:pt x="220" y="214"/>
                      <a:pt x="223" y="214"/>
                    </a:cubicBezTo>
                    <a:cubicBezTo>
                      <a:pt x="220" y="214"/>
                      <a:pt x="218" y="214"/>
                      <a:pt x="215" y="214"/>
                    </a:cubicBezTo>
                    <a:moveTo>
                      <a:pt x="2" y="213"/>
                    </a:moveTo>
                    <a:cubicBezTo>
                      <a:pt x="10" y="213"/>
                      <a:pt x="18" y="213"/>
                      <a:pt x="28" y="213"/>
                    </a:cubicBezTo>
                    <a:cubicBezTo>
                      <a:pt x="29" y="213"/>
                      <a:pt x="30" y="213"/>
                      <a:pt x="31" y="213"/>
                    </a:cubicBezTo>
                    <a:cubicBezTo>
                      <a:pt x="21" y="213"/>
                      <a:pt x="13" y="213"/>
                      <a:pt x="5" y="213"/>
                    </a:cubicBezTo>
                    <a:cubicBezTo>
                      <a:pt x="4" y="213"/>
                      <a:pt x="3" y="213"/>
                      <a:pt x="2" y="213"/>
                    </a:cubicBezTo>
                    <a:moveTo>
                      <a:pt x="59" y="212"/>
                    </a:moveTo>
                    <a:cubicBezTo>
                      <a:pt x="73" y="212"/>
                      <a:pt x="88" y="211"/>
                      <a:pt x="103" y="211"/>
                    </a:cubicBezTo>
                    <a:cubicBezTo>
                      <a:pt x="106" y="211"/>
                      <a:pt x="110" y="211"/>
                      <a:pt x="113" y="211"/>
                    </a:cubicBezTo>
                    <a:cubicBezTo>
                      <a:pt x="101" y="211"/>
                      <a:pt x="88" y="212"/>
                      <a:pt x="76" y="212"/>
                    </a:cubicBezTo>
                    <a:cubicBezTo>
                      <a:pt x="71" y="212"/>
                      <a:pt x="65" y="212"/>
                      <a:pt x="59" y="212"/>
                    </a:cubicBezTo>
                    <a:moveTo>
                      <a:pt x="186" y="211"/>
                    </a:moveTo>
                    <a:cubicBezTo>
                      <a:pt x="197" y="211"/>
                      <a:pt x="208" y="211"/>
                      <a:pt x="217" y="211"/>
                    </a:cubicBezTo>
                    <a:cubicBezTo>
                      <a:pt x="223" y="211"/>
                      <a:pt x="229" y="211"/>
                      <a:pt x="235" y="211"/>
                    </a:cubicBezTo>
                    <a:cubicBezTo>
                      <a:pt x="228" y="211"/>
                      <a:pt x="220" y="211"/>
                      <a:pt x="212" y="211"/>
                    </a:cubicBezTo>
                    <a:cubicBezTo>
                      <a:pt x="212" y="211"/>
                      <a:pt x="212" y="211"/>
                      <a:pt x="211" y="211"/>
                    </a:cubicBezTo>
                    <a:cubicBezTo>
                      <a:pt x="204" y="211"/>
                      <a:pt x="195" y="211"/>
                      <a:pt x="186" y="211"/>
                    </a:cubicBezTo>
                    <a:moveTo>
                      <a:pt x="50" y="209"/>
                    </a:moveTo>
                    <a:cubicBezTo>
                      <a:pt x="68" y="209"/>
                      <a:pt x="88" y="208"/>
                      <a:pt x="109" y="208"/>
                    </a:cubicBezTo>
                    <a:cubicBezTo>
                      <a:pt x="125" y="208"/>
                      <a:pt x="141" y="208"/>
                      <a:pt x="157" y="208"/>
                    </a:cubicBezTo>
                    <a:cubicBezTo>
                      <a:pt x="139" y="209"/>
                      <a:pt x="121" y="209"/>
                      <a:pt x="103" y="210"/>
                    </a:cubicBezTo>
                    <a:cubicBezTo>
                      <a:pt x="84" y="209"/>
                      <a:pt x="66" y="209"/>
                      <a:pt x="50" y="209"/>
                    </a:cubicBezTo>
                    <a:moveTo>
                      <a:pt x="3" y="208"/>
                    </a:moveTo>
                    <a:cubicBezTo>
                      <a:pt x="13" y="207"/>
                      <a:pt x="25" y="207"/>
                      <a:pt x="39" y="207"/>
                    </a:cubicBezTo>
                    <a:cubicBezTo>
                      <a:pt x="39" y="207"/>
                      <a:pt x="39" y="207"/>
                      <a:pt x="40" y="207"/>
                    </a:cubicBezTo>
                    <a:cubicBezTo>
                      <a:pt x="47" y="207"/>
                      <a:pt x="56" y="207"/>
                      <a:pt x="65" y="207"/>
                    </a:cubicBezTo>
                    <a:cubicBezTo>
                      <a:pt x="49" y="208"/>
                      <a:pt x="34" y="208"/>
                      <a:pt x="21" y="208"/>
                    </a:cubicBezTo>
                    <a:cubicBezTo>
                      <a:pt x="14" y="208"/>
                      <a:pt x="8" y="208"/>
                      <a:pt x="3" y="208"/>
                    </a:cubicBezTo>
                    <a:moveTo>
                      <a:pt x="35" y="206"/>
                    </a:moveTo>
                    <a:cubicBezTo>
                      <a:pt x="51" y="206"/>
                      <a:pt x="70" y="205"/>
                      <a:pt x="90" y="205"/>
                    </a:cubicBezTo>
                    <a:cubicBezTo>
                      <a:pt x="107" y="205"/>
                      <a:pt x="124" y="205"/>
                      <a:pt x="141" y="206"/>
                    </a:cubicBezTo>
                    <a:cubicBezTo>
                      <a:pt x="131" y="206"/>
                      <a:pt x="120" y="206"/>
                      <a:pt x="109" y="206"/>
                    </a:cubicBezTo>
                    <a:cubicBezTo>
                      <a:pt x="84" y="206"/>
                      <a:pt x="60" y="206"/>
                      <a:pt x="40" y="206"/>
                    </a:cubicBezTo>
                    <a:cubicBezTo>
                      <a:pt x="38" y="206"/>
                      <a:pt x="37" y="206"/>
                      <a:pt x="35" y="206"/>
                    </a:cubicBezTo>
                    <a:moveTo>
                      <a:pt x="208" y="202"/>
                    </a:moveTo>
                    <a:cubicBezTo>
                      <a:pt x="214" y="202"/>
                      <a:pt x="219" y="202"/>
                      <a:pt x="224" y="202"/>
                    </a:cubicBezTo>
                    <a:cubicBezTo>
                      <a:pt x="224" y="202"/>
                      <a:pt x="224" y="202"/>
                      <a:pt x="224" y="202"/>
                    </a:cubicBezTo>
                    <a:cubicBezTo>
                      <a:pt x="227" y="202"/>
                      <a:pt x="229" y="202"/>
                      <a:pt x="231" y="202"/>
                    </a:cubicBezTo>
                    <a:cubicBezTo>
                      <a:pt x="226" y="202"/>
                      <a:pt x="221" y="202"/>
                      <a:pt x="215" y="202"/>
                    </a:cubicBezTo>
                    <a:cubicBezTo>
                      <a:pt x="215" y="202"/>
                      <a:pt x="215" y="202"/>
                      <a:pt x="215" y="202"/>
                    </a:cubicBezTo>
                    <a:cubicBezTo>
                      <a:pt x="213" y="202"/>
                      <a:pt x="210" y="202"/>
                      <a:pt x="208" y="202"/>
                    </a:cubicBezTo>
                    <a:moveTo>
                      <a:pt x="60" y="200"/>
                    </a:moveTo>
                    <a:cubicBezTo>
                      <a:pt x="77" y="200"/>
                      <a:pt x="95" y="199"/>
                      <a:pt x="114" y="199"/>
                    </a:cubicBezTo>
                    <a:cubicBezTo>
                      <a:pt x="114" y="199"/>
                      <a:pt x="115" y="199"/>
                      <a:pt x="115" y="199"/>
                    </a:cubicBezTo>
                    <a:cubicBezTo>
                      <a:pt x="98" y="199"/>
                      <a:pt x="80" y="199"/>
                      <a:pt x="64" y="200"/>
                    </a:cubicBezTo>
                    <a:cubicBezTo>
                      <a:pt x="63" y="200"/>
                      <a:pt x="62" y="200"/>
                      <a:pt x="60" y="200"/>
                    </a:cubicBezTo>
                    <a:moveTo>
                      <a:pt x="187" y="198"/>
                    </a:moveTo>
                    <a:cubicBezTo>
                      <a:pt x="199" y="198"/>
                      <a:pt x="210" y="198"/>
                      <a:pt x="219" y="198"/>
                    </a:cubicBezTo>
                    <a:cubicBezTo>
                      <a:pt x="227" y="198"/>
                      <a:pt x="234" y="198"/>
                      <a:pt x="240" y="198"/>
                    </a:cubicBezTo>
                    <a:cubicBezTo>
                      <a:pt x="234" y="198"/>
                      <a:pt x="226" y="199"/>
                      <a:pt x="218" y="199"/>
                    </a:cubicBezTo>
                    <a:cubicBezTo>
                      <a:pt x="217" y="199"/>
                      <a:pt x="217" y="199"/>
                      <a:pt x="217" y="199"/>
                    </a:cubicBezTo>
                    <a:cubicBezTo>
                      <a:pt x="208" y="199"/>
                      <a:pt x="198" y="198"/>
                      <a:pt x="187" y="198"/>
                    </a:cubicBezTo>
                    <a:moveTo>
                      <a:pt x="145" y="198"/>
                    </a:moveTo>
                    <a:cubicBezTo>
                      <a:pt x="149" y="198"/>
                      <a:pt x="154" y="198"/>
                      <a:pt x="158" y="197"/>
                    </a:cubicBezTo>
                    <a:cubicBezTo>
                      <a:pt x="159" y="197"/>
                      <a:pt x="161" y="197"/>
                      <a:pt x="162" y="197"/>
                    </a:cubicBezTo>
                    <a:cubicBezTo>
                      <a:pt x="158" y="198"/>
                      <a:pt x="153" y="198"/>
                      <a:pt x="148" y="198"/>
                    </a:cubicBezTo>
                    <a:cubicBezTo>
                      <a:pt x="147" y="198"/>
                      <a:pt x="146" y="198"/>
                      <a:pt x="145" y="198"/>
                    </a:cubicBezTo>
                    <a:moveTo>
                      <a:pt x="52" y="196"/>
                    </a:moveTo>
                    <a:cubicBezTo>
                      <a:pt x="56" y="196"/>
                      <a:pt x="59" y="196"/>
                      <a:pt x="63" y="196"/>
                    </a:cubicBezTo>
                    <a:cubicBezTo>
                      <a:pt x="82" y="196"/>
                      <a:pt x="103" y="197"/>
                      <a:pt x="124" y="197"/>
                    </a:cubicBezTo>
                    <a:cubicBezTo>
                      <a:pt x="120" y="197"/>
                      <a:pt x="117" y="197"/>
                      <a:pt x="114" y="197"/>
                    </a:cubicBezTo>
                    <a:cubicBezTo>
                      <a:pt x="92" y="197"/>
                      <a:pt x="71" y="197"/>
                      <a:pt x="52" y="196"/>
                    </a:cubicBezTo>
                    <a:moveTo>
                      <a:pt x="205" y="196"/>
                    </a:moveTo>
                    <a:cubicBezTo>
                      <a:pt x="214" y="196"/>
                      <a:pt x="222" y="196"/>
                      <a:pt x="229" y="196"/>
                    </a:cubicBezTo>
                    <a:cubicBezTo>
                      <a:pt x="229" y="196"/>
                      <a:pt x="230" y="196"/>
                      <a:pt x="230" y="196"/>
                    </a:cubicBezTo>
                    <a:cubicBezTo>
                      <a:pt x="223" y="196"/>
                      <a:pt x="214" y="196"/>
                      <a:pt x="205" y="196"/>
                    </a:cubicBezTo>
                    <a:moveTo>
                      <a:pt x="108" y="192"/>
                    </a:moveTo>
                    <a:cubicBezTo>
                      <a:pt x="118" y="192"/>
                      <a:pt x="129" y="191"/>
                      <a:pt x="140" y="191"/>
                    </a:cubicBezTo>
                    <a:cubicBezTo>
                      <a:pt x="160" y="191"/>
                      <a:pt x="180" y="192"/>
                      <a:pt x="197" y="192"/>
                    </a:cubicBezTo>
                    <a:cubicBezTo>
                      <a:pt x="181" y="192"/>
                      <a:pt x="164" y="192"/>
                      <a:pt x="147" y="193"/>
                    </a:cubicBezTo>
                    <a:cubicBezTo>
                      <a:pt x="134" y="192"/>
                      <a:pt x="121" y="192"/>
                      <a:pt x="108" y="192"/>
                    </a:cubicBezTo>
                    <a:moveTo>
                      <a:pt x="41" y="191"/>
                    </a:moveTo>
                    <a:cubicBezTo>
                      <a:pt x="52" y="191"/>
                      <a:pt x="64" y="191"/>
                      <a:pt x="77" y="191"/>
                    </a:cubicBezTo>
                    <a:cubicBezTo>
                      <a:pt x="86" y="191"/>
                      <a:pt x="96" y="191"/>
                      <a:pt x="105" y="191"/>
                    </a:cubicBezTo>
                    <a:cubicBezTo>
                      <a:pt x="96" y="191"/>
                      <a:pt x="86" y="191"/>
                      <a:pt x="77" y="192"/>
                    </a:cubicBezTo>
                    <a:cubicBezTo>
                      <a:pt x="65" y="191"/>
                      <a:pt x="52" y="191"/>
                      <a:pt x="41" y="191"/>
                    </a:cubicBezTo>
                    <a:moveTo>
                      <a:pt x="180" y="190"/>
                    </a:moveTo>
                    <a:cubicBezTo>
                      <a:pt x="195" y="190"/>
                      <a:pt x="208" y="190"/>
                      <a:pt x="220" y="190"/>
                    </a:cubicBezTo>
                    <a:cubicBezTo>
                      <a:pt x="225" y="190"/>
                      <a:pt x="230" y="190"/>
                      <a:pt x="234" y="190"/>
                    </a:cubicBezTo>
                    <a:cubicBezTo>
                      <a:pt x="225" y="190"/>
                      <a:pt x="212" y="190"/>
                      <a:pt x="198" y="190"/>
                    </a:cubicBezTo>
                    <a:cubicBezTo>
                      <a:pt x="198" y="190"/>
                      <a:pt x="198" y="190"/>
                      <a:pt x="198" y="190"/>
                    </a:cubicBezTo>
                    <a:cubicBezTo>
                      <a:pt x="192" y="190"/>
                      <a:pt x="186" y="190"/>
                      <a:pt x="180" y="190"/>
                    </a:cubicBezTo>
                    <a:moveTo>
                      <a:pt x="116" y="190"/>
                    </a:moveTo>
                    <a:cubicBezTo>
                      <a:pt x="128" y="189"/>
                      <a:pt x="140" y="189"/>
                      <a:pt x="152" y="189"/>
                    </a:cubicBezTo>
                    <a:cubicBezTo>
                      <a:pt x="158" y="189"/>
                      <a:pt x="164" y="189"/>
                      <a:pt x="170" y="189"/>
                    </a:cubicBezTo>
                    <a:cubicBezTo>
                      <a:pt x="161" y="189"/>
                      <a:pt x="150" y="190"/>
                      <a:pt x="140" y="190"/>
                    </a:cubicBezTo>
                    <a:cubicBezTo>
                      <a:pt x="132" y="190"/>
                      <a:pt x="124" y="190"/>
                      <a:pt x="116" y="190"/>
                    </a:cubicBezTo>
                    <a:moveTo>
                      <a:pt x="57" y="189"/>
                    </a:moveTo>
                    <a:cubicBezTo>
                      <a:pt x="73" y="189"/>
                      <a:pt x="91" y="188"/>
                      <a:pt x="109" y="188"/>
                    </a:cubicBezTo>
                    <a:cubicBezTo>
                      <a:pt x="113" y="188"/>
                      <a:pt x="117" y="188"/>
                      <a:pt x="121" y="188"/>
                    </a:cubicBezTo>
                    <a:cubicBezTo>
                      <a:pt x="106" y="189"/>
                      <a:pt x="91" y="189"/>
                      <a:pt x="77" y="189"/>
                    </a:cubicBezTo>
                    <a:cubicBezTo>
                      <a:pt x="70" y="189"/>
                      <a:pt x="64" y="189"/>
                      <a:pt x="57" y="189"/>
                    </a:cubicBezTo>
                    <a:moveTo>
                      <a:pt x="188" y="188"/>
                    </a:moveTo>
                    <a:cubicBezTo>
                      <a:pt x="201" y="188"/>
                      <a:pt x="213" y="188"/>
                      <a:pt x="222" y="188"/>
                    </a:cubicBezTo>
                    <a:cubicBezTo>
                      <a:pt x="229" y="188"/>
                      <a:pt x="234" y="188"/>
                      <a:pt x="239" y="188"/>
                    </a:cubicBezTo>
                    <a:cubicBezTo>
                      <a:pt x="232" y="188"/>
                      <a:pt x="223" y="188"/>
                      <a:pt x="214" y="188"/>
                    </a:cubicBezTo>
                    <a:cubicBezTo>
                      <a:pt x="213" y="188"/>
                      <a:pt x="213" y="188"/>
                      <a:pt x="213" y="188"/>
                    </a:cubicBezTo>
                    <a:cubicBezTo>
                      <a:pt x="205" y="188"/>
                      <a:pt x="197" y="188"/>
                      <a:pt x="188" y="188"/>
                    </a:cubicBezTo>
                    <a:moveTo>
                      <a:pt x="55" y="182"/>
                    </a:moveTo>
                    <a:cubicBezTo>
                      <a:pt x="66" y="182"/>
                      <a:pt x="78" y="182"/>
                      <a:pt x="91" y="182"/>
                    </a:cubicBezTo>
                    <a:cubicBezTo>
                      <a:pt x="94" y="182"/>
                      <a:pt x="98" y="182"/>
                      <a:pt x="101" y="182"/>
                    </a:cubicBezTo>
                    <a:cubicBezTo>
                      <a:pt x="92" y="182"/>
                      <a:pt x="82" y="182"/>
                      <a:pt x="73" y="183"/>
                    </a:cubicBezTo>
                    <a:cubicBezTo>
                      <a:pt x="67" y="183"/>
                      <a:pt x="61" y="183"/>
                      <a:pt x="55" y="182"/>
                    </a:cubicBezTo>
                    <a:moveTo>
                      <a:pt x="2" y="181"/>
                    </a:moveTo>
                    <a:cubicBezTo>
                      <a:pt x="9" y="181"/>
                      <a:pt x="18" y="181"/>
                      <a:pt x="27" y="181"/>
                    </a:cubicBezTo>
                    <a:cubicBezTo>
                      <a:pt x="34" y="181"/>
                      <a:pt x="41" y="181"/>
                      <a:pt x="49" y="181"/>
                    </a:cubicBezTo>
                    <a:cubicBezTo>
                      <a:pt x="37" y="181"/>
                      <a:pt x="27" y="182"/>
                      <a:pt x="17" y="182"/>
                    </a:cubicBezTo>
                    <a:cubicBezTo>
                      <a:pt x="12" y="182"/>
                      <a:pt x="7" y="181"/>
                      <a:pt x="2" y="181"/>
                    </a:cubicBezTo>
                    <a:moveTo>
                      <a:pt x="169" y="182"/>
                    </a:moveTo>
                    <a:cubicBezTo>
                      <a:pt x="187" y="181"/>
                      <a:pt x="203" y="181"/>
                      <a:pt x="216" y="181"/>
                    </a:cubicBezTo>
                    <a:cubicBezTo>
                      <a:pt x="225" y="181"/>
                      <a:pt x="233" y="181"/>
                      <a:pt x="239" y="181"/>
                    </a:cubicBezTo>
                    <a:cubicBezTo>
                      <a:pt x="238" y="181"/>
                      <a:pt x="237" y="181"/>
                      <a:pt x="235" y="182"/>
                    </a:cubicBezTo>
                    <a:cubicBezTo>
                      <a:pt x="228" y="182"/>
                      <a:pt x="218" y="182"/>
                      <a:pt x="207" y="182"/>
                    </a:cubicBezTo>
                    <a:cubicBezTo>
                      <a:pt x="207" y="182"/>
                      <a:pt x="207" y="182"/>
                      <a:pt x="207" y="182"/>
                    </a:cubicBezTo>
                    <a:cubicBezTo>
                      <a:pt x="196" y="182"/>
                      <a:pt x="183" y="182"/>
                      <a:pt x="169" y="182"/>
                    </a:cubicBezTo>
                    <a:moveTo>
                      <a:pt x="125" y="181"/>
                    </a:moveTo>
                    <a:cubicBezTo>
                      <a:pt x="132" y="181"/>
                      <a:pt x="139" y="181"/>
                      <a:pt x="146" y="181"/>
                    </a:cubicBezTo>
                    <a:cubicBezTo>
                      <a:pt x="149" y="181"/>
                      <a:pt x="152" y="181"/>
                      <a:pt x="154" y="181"/>
                    </a:cubicBezTo>
                    <a:cubicBezTo>
                      <a:pt x="147" y="181"/>
                      <a:pt x="140" y="181"/>
                      <a:pt x="133" y="181"/>
                    </a:cubicBezTo>
                    <a:cubicBezTo>
                      <a:pt x="131" y="181"/>
                      <a:pt x="128" y="181"/>
                      <a:pt x="125" y="181"/>
                    </a:cubicBezTo>
                    <a:moveTo>
                      <a:pt x="29" y="180"/>
                    </a:moveTo>
                    <a:cubicBezTo>
                      <a:pt x="39" y="180"/>
                      <a:pt x="50" y="180"/>
                      <a:pt x="61" y="179"/>
                    </a:cubicBezTo>
                    <a:cubicBezTo>
                      <a:pt x="77" y="180"/>
                      <a:pt x="93" y="180"/>
                      <a:pt x="110" y="180"/>
                    </a:cubicBezTo>
                    <a:cubicBezTo>
                      <a:pt x="104" y="180"/>
                      <a:pt x="97" y="180"/>
                      <a:pt x="91" y="180"/>
                    </a:cubicBezTo>
                    <a:cubicBezTo>
                      <a:pt x="68" y="180"/>
                      <a:pt x="47" y="180"/>
                      <a:pt x="29" y="180"/>
                    </a:cubicBezTo>
                    <a:moveTo>
                      <a:pt x="190" y="180"/>
                    </a:moveTo>
                    <a:cubicBezTo>
                      <a:pt x="203" y="179"/>
                      <a:pt x="215" y="179"/>
                      <a:pt x="225" y="179"/>
                    </a:cubicBezTo>
                    <a:cubicBezTo>
                      <a:pt x="228" y="179"/>
                      <a:pt x="231" y="179"/>
                      <a:pt x="234" y="179"/>
                    </a:cubicBezTo>
                    <a:cubicBezTo>
                      <a:pt x="225" y="180"/>
                      <a:pt x="214" y="180"/>
                      <a:pt x="201" y="180"/>
                    </a:cubicBezTo>
                    <a:cubicBezTo>
                      <a:pt x="201" y="180"/>
                      <a:pt x="201" y="180"/>
                      <a:pt x="201" y="180"/>
                    </a:cubicBezTo>
                    <a:cubicBezTo>
                      <a:pt x="197" y="180"/>
                      <a:pt x="194" y="180"/>
                      <a:pt x="190" y="180"/>
                    </a:cubicBezTo>
                    <a:moveTo>
                      <a:pt x="209" y="176"/>
                    </a:moveTo>
                    <a:cubicBezTo>
                      <a:pt x="214" y="176"/>
                      <a:pt x="219" y="176"/>
                      <a:pt x="223" y="176"/>
                    </a:cubicBezTo>
                    <a:cubicBezTo>
                      <a:pt x="224" y="176"/>
                      <a:pt x="224" y="176"/>
                      <a:pt x="225" y="176"/>
                    </a:cubicBezTo>
                    <a:cubicBezTo>
                      <a:pt x="220" y="176"/>
                      <a:pt x="216" y="176"/>
                      <a:pt x="211" y="176"/>
                    </a:cubicBezTo>
                    <a:cubicBezTo>
                      <a:pt x="210" y="176"/>
                      <a:pt x="209" y="176"/>
                      <a:pt x="209" y="176"/>
                    </a:cubicBezTo>
                    <a:moveTo>
                      <a:pt x="17" y="176"/>
                    </a:moveTo>
                    <a:cubicBezTo>
                      <a:pt x="19" y="176"/>
                      <a:pt x="20" y="176"/>
                      <a:pt x="22" y="176"/>
                    </a:cubicBezTo>
                    <a:cubicBezTo>
                      <a:pt x="20" y="176"/>
                      <a:pt x="19" y="176"/>
                      <a:pt x="17" y="176"/>
                    </a:cubicBezTo>
                    <a:moveTo>
                      <a:pt x="45" y="174"/>
                    </a:moveTo>
                    <a:cubicBezTo>
                      <a:pt x="64" y="174"/>
                      <a:pt x="85" y="174"/>
                      <a:pt x="107" y="173"/>
                    </a:cubicBezTo>
                    <a:cubicBezTo>
                      <a:pt x="117" y="173"/>
                      <a:pt x="127" y="173"/>
                      <a:pt x="136" y="173"/>
                    </a:cubicBezTo>
                    <a:cubicBezTo>
                      <a:pt x="117" y="174"/>
                      <a:pt x="98" y="174"/>
                      <a:pt x="79" y="175"/>
                    </a:cubicBezTo>
                    <a:cubicBezTo>
                      <a:pt x="67" y="175"/>
                      <a:pt x="56" y="174"/>
                      <a:pt x="45" y="174"/>
                    </a:cubicBezTo>
                    <a:moveTo>
                      <a:pt x="2" y="173"/>
                    </a:moveTo>
                    <a:cubicBezTo>
                      <a:pt x="12" y="173"/>
                      <a:pt x="24" y="173"/>
                      <a:pt x="38" y="173"/>
                    </a:cubicBezTo>
                    <a:cubicBezTo>
                      <a:pt x="38" y="173"/>
                      <a:pt x="38" y="173"/>
                      <a:pt x="39" y="173"/>
                    </a:cubicBezTo>
                    <a:cubicBezTo>
                      <a:pt x="47" y="173"/>
                      <a:pt x="55" y="173"/>
                      <a:pt x="64" y="173"/>
                    </a:cubicBezTo>
                    <a:cubicBezTo>
                      <a:pt x="48" y="173"/>
                      <a:pt x="33" y="173"/>
                      <a:pt x="20" y="173"/>
                    </a:cubicBezTo>
                    <a:cubicBezTo>
                      <a:pt x="14" y="173"/>
                      <a:pt x="7" y="173"/>
                      <a:pt x="2" y="173"/>
                    </a:cubicBezTo>
                    <a:moveTo>
                      <a:pt x="213" y="171"/>
                    </a:moveTo>
                    <a:cubicBezTo>
                      <a:pt x="219" y="171"/>
                      <a:pt x="225" y="171"/>
                      <a:pt x="230" y="171"/>
                    </a:cubicBezTo>
                    <a:cubicBezTo>
                      <a:pt x="230" y="171"/>
                      <a:pt x="230" y="171"/>
                      <a:pt x="230" y="171"/>
                    </a:cubicBezTo>
                    <a:cubicBezTo>
                      <a:pt x="230" y="171"/>
                      <a:pt x="231" y="171"/>
                      <a:pt x="232" y="171"/>
                    </a:cubicBezTo>
                    <a:cubicBezTo>
                      <a:pt x="227" y="171"/>
                      <a:pt x="222" y="171"/>
                      <a:pt x="216" y="171"/>
                    </a:cubicBezTo>
                    <a:cubicBezTo>
                      <a:pt x="216" y="171"/>
                      <a:pt x="216" y="171"/>
                      <a:pt x="216" y="171"/>
                    </a:cubicBezTo>
                    <a:cubicBezTo>
                      <a:pt x="215" y="171"/>
                      <a:pt x="214" y="171"/>
                      <a:pt x="213" y="171"/>
                    </a:cubicBezTo>
                    <a:moveTo>
                      <a:pt x="72" y="171"/>
                    </a:moveTo>
                    <a:cubicBezTo>
                      <a:pt x="83" y="171"/>
                      <a:pt x="94" y="171"/>
                      <a:pt x="105" y="171"/>
                    </a:cubicBezTo>
                    <a:cubicBezTo>
                      <a:pt x="114" y="171"/>
                      <a:pt x="124" y="171"/>
                      <a:pt x="133" y="171"/>
                    </a:cubicBezTo>
                    <a:cubicBezTo>
                      <a:pt x="125" y="171"/>
                      <a:pt x="116" y="172"/>
                      <a:pt x="107" y="172"/>
                    </a:cubicBezTo>
                    <a:cubicBezTo>
                      <a:pt x="95" y="172"/>
                      <a:pt x="83" y="172"/>
                      <a:pt x="72" y="171"/>
                    </a:cubicBezTo>
                    <a:moveTo>
                      <a:pt x="41" y="168"/>
                    </a:moveTo>
                    <a:cubicBezTo>
                      <a:pt x="54" y="168"/>
                      <a:pt x="69" y="168"/>
                      <a:pt x="85" y="167"/>
                    </a:cubicBezTo>
                    <a:cubicBezTo>
                      <a:pt x="103" y="168"/>
                      <a:pt x="123" y="168"/>
                      <a:pt x="142" y="168"/>
                    </a:cubicBezTo>
                    <a:cubicBezTo>
                      <a:pt x="130" y="169"/>
                      <a:pt x="117" y="169"/>
                      <a:pt x="105" y="169"/>
                    </a:cubicBezTo>
                    <a:cubicBezTo>
                      <a:pt x="82" y="169"/>
                      <a:pt x="60" y="169"/>
                      <a:pt x="41" y="168"/>
                    </a:cubicBezTo>
                    <a:moveTo>
                      <a:pt x="1" y="167"/>
                    </a:moveTo>
                    <a:cubicBezTo>
                      <a:pt x="9" y="167"/>
                      <a:pt x="20" y="167"/>
                      <a:pt x="32" y="167"/>
                    </a:cubicBezTo>
                    <a:cubicBezTo>
                      <a:pt x="32" y="167"/>
                      <a:pt x="32" y="167"/>
                      <a:pt x="32" y="167"/>
                    </a:cubicBezTo>
                    <a:cubicBezTo>
                      <a:pt x="36" y="167"/>
                      <a:pt x="40" y="167"/>
                      <a:pt x="44" y="167"/>
                    </a:cubicBezTo>
                    <a:cubicBezTo>
                      <a:pt x="31" y="167"/>
                      <a:pt x="19" y="167"/>
                      <a:pt x="9" y="167"/>
                    </a:cubicBezTo>
                    <a:cubicBezTo>
                      <a:pt x="6" y="167"/>
                      <a:pt x="4" y="167"/>
                      <a:pt x="1" y="167"/>
                    </a:cubicBezTo>
                    <a:moveTo>
                      <a:pt x="43" y="166"/>
                    </a:moveTo>
                    <a:cubicBezTo>
                      <a:pt x="53" y="166"/>
                      <a:pt x="65" y="165"/>
                      <a:pt x="76" y="165"/>
                    </a:cubicBezTo>
                    <a:cubicBezTo>
                      <a:pt x="87" y="165"/>
                      <a:pt x="99" y="165"/>
                      <a:pt x="111" y="166"/>
                    </a:cubicBezTo>
                    <a:cubicBezTo>
                      <a:pt x="102" y="166"/>
                      <a:pt x="93" y="166"/>
                      <a:pt x="85" y="166"/>
                    </a:cubicBezTo>
                    <a:cubicBezTo>
                      <a:pt x="70" y="166"/>
                      <a:pt x="56" y="166"/>
                      <a:pt x="43" y="166"/>
                    </a:cubicBezTo>
                    <a:moveTo>
                      <a:pt x="183" y="165"/>
                    </a:moveTo>
                    <a:cubicBezTo>
                      <a:pt x="197" y="165"/>
                      <a:pt x="210" y="165"/>
                      <a:pt x="221" y="165"/>
                    </a:cubicBezTo>
                    <a:cubicBezTo>
                      <a:pt x="228" y="165"/>
                      <a:pt x="235" y="165"/>
                      <a:pt x="240" y="165"/>
                    </a:cubicBezTo>
                    <a:cubicBezTo>
                      <a:pt x="232" y="165"/>
                      <a:pt x="222" y="165"/>
                      <a:pt x="211" y="165"/>
                    </a:cubicBezTo>
                    <a:cubicBezTo>
                      <a:pt x="211" y="165"/>
                      <a:pt x="211" y="165"/>
                      <a:pt x="210" y="165"/>
                    </a:cubicBezTo>
                    <a:cubicBezTo>
                      <a:pt x="202" y="165"/>
                      <a:pt x="193" y="165"/>
                      <a:pt x="183" y="165"/>
                    </a:cubicBezTo>
                    <a:moveTo>
                      <a:pt x="8" y="165"/>
                    </a:moveTo>
                    <a:cubicBezTo>
                      <a:pt x="13" y="165"/>
                      <a:pt x="20" y="165"/>
                      <a:pt x="26" y="165"/>
                    </a:cubicBezTo>
                    <a:cubicBezTo>
                      <a:pt x="26" y="165"/>
                      <a:pt x="26" y="165"/>
                      <a:pt x="27" y="165"/>
                    </a:cubicBezTo>
                    <a:cubicBezTo>
                      <a:pt x="20" y="165"/>
                      <a:pt x="15" y="165"/>
                      <a:pt x="9" y="165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9" y="165"/>
                      <a:pt x="8" y="165"/>
                      <a:pt x="8" y="165"/>
                    </a:cubicBezTo>
                    <a:moveTo>
                      <a:pt x="111" y="164"/>
                    </a:moveTo>
                    <a:cubicBezTo>
                      <a:pt x="129" y="164"/>
                      <a:pt x="148" y="163"/>
                      <a:pt x="165" y="163"/>
                    </a:cubicBezTo>
                    <a:cubicBezTo>
                      <a:pt x="181" y="163"/>
                      <a:pt x="195" y="163"/>
                      <a:pt x="208" y="163"/>
                    </a:cubicBezTo>
                    <a:cubicBezTo>
                      <a:pt x="190" y="164"/>
                      <a:pt x="167" y="164"/>
                      <a:pt x="144" y="165"/>
                    </a:cubicBezTo>
                    <a:cubicBezTo>
                      <a:pt x="133" y="165"/>
                      <a:pt x="122" y="164"/>
                      <a:pt x="111" y="164"/>
                    </a:cubicBezTo>
                    <a:moveTo>
                      <a:pt x="50" y="163"/>
                    </a:moveTo>
                    <a:cubicBezTo>
                      <a:pt x="70" y="163"/>
                      <a:pt x="93" y="163"/>
                      <a:pt x="117" y="162"/>
                    </a:cubicBezTo>
                    <a:cubicBezTo>
                      <a:pt x="122" y="162"/>
                      <a:pt x="127" y="162"/>
                      <a:pt x="132" y="162"/>
                    </a:cubicBezTo>
                    <a:cubicBezTo>
                      <a:pt x="114" y="163"/>
                      <a:pt x="94" y="163"/>
                      <a:pt x="76" y="164"/>
                    </a:cubicBezTo>
                    <a:cubicBezTo>
                      <a:pt x="67" y="164"/>
                      <a:pt x="58" y="164"/>
                      <a:pt x="50" y="163"/>
                    </a:cubicBezTo>
                    <a:moveTo>
                      <a:pt x="209" y="162"/>
                    </a:moveTo>
                    <a:cubicBezTo>
                      <a:pt x="214" y="162"/>
                      <a:pt x="219" y="162"/>
                      <a:pt x="224" y="162"/>
                    </a:cubicBezTo>
                    <a:cubicBezTo>
                      <a:pt x="228" y="162"/>
                      <a:pt x="232" y="162"/>
                      <a:pt x="236" y="162"/>
                    </a:cubicBezTo>
                    <a:cubicBezTo>
                      <a:pt x="233" y="162"/>
                      <a:pt x="229" y="162"/>
                      <a:pt x="225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19" y="162"/>
                      <a:pt x="214" y="162"/>
                      <a:pt x="209" y="162"/>
                    </a:cubicBezTo>
                    <a:moveTo>
                      <a:pt x="150" y="161"/>
                    </a:moveTo>
                    <a:cubicBezTo>
                      <a:pt x="161" y="161"/>
                      <a:pt x="172" y="161"/>
                      <a:pt x="183" y="161"/>
                    </a:cubicBezTo>
                    <a:cubicBezTo>
                      <a:pt x="192" y="161"/>
                      <a:pt x="201" y="161"/>
                      <a:pt x="210" y="161"/>
                    </a:cubicBezTo>
                    <a:cubicBezTo>
                      <a:pt x="196" y="161"/>
                      <a:pt x="181" y="161"/>
                      <a:pt x="165" y="162"/>
                    </a:cubicBezTo>
                    <a:cubicBezTo>
                      <a:pt x="160" y="162"/>
                      <a:pt x="155" y="161"/>
                      <a:pt x="150" y="161"/>
                    </a:cubicBezTo>
                    <a:moveTo>
                      <a:pt x="66" y="160"/>
                    </a:moveTo>
                    <a:cubicBezTo>
                      <a:pt x="75" y="160"/>
                      <a:pt x="85" y="160"/>
                      <a:pt x="94" y="159"/>
                    </a:cubicBezTo>
                    <a:cubicBezTo>
                      <a:pt x="111" y="160"/>
                      <a:pt x="128" y="160"/>
                      <a:pt x="144" y="160"/>
                    </a:cubicBezTo>
                    <a:cubicBezTo>
                      <a:pt x="135" y="160"/>
                      <a:pt x="126" y="161"/>
                      <a:pt x="117" y="161"/>
                    </a:cubicBezTo>
                    <a:cubicBezTo>
                      <a:pt x="100" y="160"/>
                      <a:pt x="82" y="160"/>
                      <a:pt x="66" y="160"/>
                    </a:cubicBezTo>
                    <a:moveTo>
                      <a:pt x="2" y="159"/>
                    </a:moveTo>
                    <a:cubicBezTo>
                      <a:pt x="11" y="159"/>
                      <a:pt x="21" y="159"/>
                      <a:pt x="33" y="159"/>
                    </a:cubicBezTo>
                    <a:cubicBezTo>
                      <a:pt x="40" y="159"/>
                      <a:pt x="46" y="159"/>
                      <a:pt x="53" y="159"/>
                    </a:cubicBezTo>
                    <a:cubicBezTo>
                      <a:pt x="39" y="159"/>
                      <a:pt x="27" y="159"/>
                      <a:pt x="16" y="159"/>
                    </a:cubicBezTo>
                    <a:cubicBezTo>
                      <a:pt x="11" y="159"/>
                      <a:pt x="6" y="159"/>
                      <a:pt x="2" y="159"/>
                    </a:cubicBezTo>
                    <a:moveTo>
                      <a:pt x="114" y="156"/>
                    </a:moveTo>
                    <a:cubicBezTo>
                      <a:pt x="123" y="156"/>
                      <a:pt x="131" y="155"/>
                      <a:pt x="140" y="155"/>
                    </a:cubicBezTo>
                    <a:cubicBezTo>
                      <a:pt x="163" y="155"/>
                      <a:pt x="185" y="156"/>
                      <a:pt x="204" y="156"/>
                    </a:cubicBezTo>
                    <a:cubicBezTo>
                      <a:pt x="191" y="156"/>
                      <a:pt x="178" y="156"/>
                      <a:pt x="164" y="156"/>
                    </a:cubicBezTo>
                    <a:cubicBezTo>
                      <a:pt x="148" y="156"/>
                      <a:pt x="131" y="156"/>
                      <a:pt x="114" y="156"/>
                    </a:cubicBezTo>
                    <a:moveTo>
                      <a:pt x="181" y="154"/>
                    </a:moveTo>
                    <a:cubicBezTo>
                      <a:pt x="197" y="154"/>
                      <a:pt x="211" y="154"/>
                      <a:pt x="223" y="154"/>
                    </a:cubicBezTo>
                    <a:cubicBezTo>
                      <a:pt x="229" y="154"/>
                      <a:pt x="234" y="154"/>
                      <a:pt x="238" y="154"/>
                    </a:cubicBezTo>
                    <a:cubicBezTo>
                      <a:pt x="230" y="154"/>
                      <a:pt x="219" y="154"/>
                      <a:pt x="206" y="154"/>
                    </a:cubicBezTo>
                    <a:cubicBezTo>
                      <a:pt x="206" y="154"/>
                      <a:pt x="206" y="154"/>
                      <a:pt x="206" y="154"/>
                    </a:cubicBezTo>
                    <a:cubicBezTo>
                      <a:pt x="198" y="154"/>
                      <a:pt x="190" y="154"/>
                      <a:pt x="181" y="154"/>
                    </a:cubicBezTo>
                    <a:moveTo>
                      <a:pt x="97" y="153"/>
                    </a:moveTo>
                    <a:cubicBezTo>
                      <a:pt x="105" y="153"/>
                      <a:pt x="114" y="153"/>
                      <a:pt x="123" y="152"/>
                    </a:cubicBezTo>
                    <a:cubicBezTo>
                      <a:pt x="140" y="153"/>
                      <a:pt x="156" y="153"/>
                      <a:pt x="172" y="153"/>
                    </a:cubicBezTo>
                    <a:cubicBezTo>
                      <a:pt x="162" y="153"/>
                      <a:pt x="151" y="154"/>
                      <a:pt x="140" y="154"/>
                    </a:cubicBezTo>
                    <a:cubicBezTo>
                      <a:pt x="126" y="154"/>
                      <a:pt x="111" y="153"/>
                      <a:pt x="97" y="153"/>
                    </a:cubicBezTo>
                    <a:moveTo>
                      <a:pt x="6" y="148"/>
                    </a:moveTo>
                    <a:cubicBezTo>
                      <a:pt x="15" y="148"/>
                      <a:pt x="26" y="147"/>
                      <a:pt x="39" y="147"/>
                    </a:cubicBezTo>
                    <a:cubicBezTo>
                      <a:pt x="39" y="147"/>
                      <a:pt x="39" y="147"/>
                      <a:pt x="39" y="147"/>
                    </a:cubicBezTo>
                    <a:cubicBezTo>
                      <a:pt x="42" y="147"/>
                      <a:pt x="44" y="147"/>
                      <a:pt x="46" y="147"/>
                    </a:cubicBezTo>
                    <a:cubicBezTo>
                      <a:pt x="33" y="148"/>
                      <a:pt x="22" y="148"/>
                      <a:pt x="12" y="148"/>
                    </a:cubicBezTo>
                    <a:cubicBezTo>
                      <a:pt x="10" y="148"/>
                      <a:pt x="8" y="148"/>
                      <a:pt x="6" y="148"/>
                    </a:cubicBezTo>
                    <a:moveTo>
                      <a:pt x="40" y="146"/>
                    </a:moveTo>
                    <a:cubicBezTo>
                      <a:pt x="54" y="146"/>
                      <a:pt x="70" y="146"/>
                      <a:pt x="86" y="145"/>
                    </a:cubicBezTo>
                    <a:cubicBezTo>
                      <a:pt x="98" y="145"/>
                      <a:pt x="110" y="145"/>
                      <a:pt x="122" y="146"/>
                    </a:cubicBezTo>
                    <a:cubicBezTo>
                      <a:pt x="111" y="146"/>
                      <a:pt x="99" y="146"/>
                      <a:pt x="88" y="146"/>
                    </a:cubicBezTo>
                    <a:cubicBezTo>
                      <a:pt x="71" y="146"/>
                      <a:pt x="54" y="146"/>
                      <a:pt x="40" y="146"/>
                    </a:cubicBezTo>
                    <a:moveTo>
                      <a:pt x="15" y="145"/>
                    </a:moveTo>
                    <a:cubicBezTo>
                      <a:pt x="21" y="145"/>
                      <a:pt x="28" y="145"/>
                      <a:pt x="35" y="145"/>
                    </a:cubicBezTo>
                    <a:cubicBezTo>
                      <a:pt x="28" y="145"/>
                      <a:pt x="21" y="145"/>
                      <a:pt x="15" y="145"/>
                    </a:cubicBezTo>
                    <a:moveTo>
                      <a:pt x="122" y="144"/>
                    </a:moveTo>
                    <a:cubicBezTo>
                      <a:pt x="133" y="144"/>
                      <a:pt x="145" y="144"/>
                      <a:pt x="156" y="143"/>
                    </a:cubicBezTo>
                    <a:cubicBezTo>
                      <a:pt x="172" y="144"/>
                      <a:pt x="187" y="144"/>
                      <a:pt x="201" y="144"/>
                    </a:cubicBezTo>
                    <a:cubicBezTo>
                      <a:pt x="188" y="144"/>
                      <a:pt x="173" y="144"/>
                      <a:pt x="158" y="145"/>
                    </a:cubicBezTo>
                    <a:cubicBezTo>
                      <a:pt x="146" y="145"/>
                      <a:pt x="134" y="144"/>
                      <a:pt x="122" y="144"/>
                    </a:cubicBezTo>
                    <a:moveTo>
                      <a:pt x="200" y="143"/>
                    </a:moveTo>
                    <a:cubicBezTo>
                      <a:pt x="207" y="142"/>
                      <a:pt x="214" y="142"/>
                      <a:pt x="221" y="142"/>
                    </a:cubicBezTo>
                    <a:cubicBezTo>
                      <a:pt x="221" y="142"/>
                      <a:pt x="221" y="142"/>
                      <a:pt x="221" y="142"/>
                    </a:cubicBezTo>
                    <a:cubicBezTo>
                      <a:pt x="225" y="142"/>
                      <a:pt x="229" y="142"/>
                      <a:pt x="232" y="142"/>
                    </a:cubicBezTo>
                    <a:cubicBezTo>
                      <a:pt x="226" y="143"/>
                      <a:pt x="220" y="143"/>
                      <a:pt x="213" y="143"/>
                    </a:cubicBezTo>
                    <a:cubicBezTo>
                      <a:pt x="213" y="143"/>
                      <a:pt x="213" y="143"/>
                      <a:pt x="213" y="143"/>
                    </a:cubicBezTo>
                    <a:cubicBezTo>
                      <a:pt x="208" y="143"/>
                      <a:pt x="204" y="143"/>
                      <a:pt x="200" y="143"/>
                    </a:cubicBezTo>
                    <a:moveTo>
                      <a:pt x="7" y="142"/>
                    </a:moveTo>
                    <a:cubicBezTo>
                      <a:pt x="13" y="142"/>
                      <a:pt x="22" y="142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35" y="142"/>
                      <a:pt x="40" y="142"/>
                      <a:pt x="44" y="142"/>
                    </a:cubicBezTo>
                    <a:cubicBezTo>
                      <a:pt x="34" y="142"/>
                      <a:pt x="24" y="142"/>
                      <a:pt x="15" y="142"/>
                    </a:cubicBezTo>
                    <a:cubicBezTo>
                      <a:pt x="12" y="142"/>
                      <a:pt x="9" y="142"/>
                      <a:pt x="7" y="142"/>
                    </a:cubicBezTo>
                    <a:moveTo>
                      <a:pt x="126" y="142"/>
                    </a:moveTo>
                    <a:cubicBezTo>
                      <a:pt x="135" y="141"/>
                      <a:pt x="145" y="141"/>
                      <a:pt x="154" y="141"/>
                    </a:cubicBezTo>
                    <a:cubicBezTo>
                      <a:pt x="167" y="141"/>
                      <a:pt x="179" y="141"/>
                      <a:pt x="190" y="141"/>
                    </a:cubicBezTo>
                    <a:cubicBezTo>
                      <a:pt x="179" y="142"/>
                      <a:pt x="168" y="142"/>
                      <a:pt x="156" y="142"/>
                    </a:cubicBezTo>
                    <a:cubicBezTo>
                      <a:pt x="146" y="142"/>
                      <a:pt x="136" y="142"/>
                      <a:pt x="126" y="142"/>
                    </a:cubicBezTo>
                    <a:moveTo>
                      <a:pt x="201" y="140"/>
                    </a:moveTo>
                    <a:cubicBezTo>
                      <a:pt x="212" y="140"/>
                      <a:pt x="222" y="140"/>
                      <a:pt x="230" y="140"/>
                    </a:cubicBezTo>
                    <a:cubicBezTo>
                      <a:pt x="231" y="140"/>
                      <a:pt x="232" y="140"/>
                      <a:pt x="233" y="140"/>
                    </a:cubicBezTo>
                    <a:cubicBezTo>
                      <a:pt x="226" y="140"/>
                      <a:pt x="217" y="140"/>
                      <a:pt x="207" y="140"/>
                    </a:cubicBezTo>
                    <a:cubicBezTo>
                      <a:pt x="205" y="140"/>
                      <a:pt x="203" y="140"/>
                      <a:pt x="201" y="140"/>
                    </a:cubicBezTo>
                    <a:moveTo>
                      <a:pt x="191" y="134"/>
                    </a:moveTo>
                    <a:cubicBezTo>
                      <a:pt x="202" y="134"/>
                      <a:pt x="212" y="134"/>
                      <a:pt x="220" y="134"/>
                    </a:cubicBezTo>
                    <a:cubicBezTo>
                      <a:pt x="220" y="134"/>
                      <a:pt x="220" y="134"/>
                      <a:pt x="220" y="134"/>
                    </a:cubicBezTo>
                    <a:cubicBezTo>
                      <a:pt x="226" y="134"/>
                      <a:pt x="232" y="134"/>
                      <a:pt x="236" y="134"/>
                    </a:cubicBezTo>
                    <a:cubicBezTo>
                      <a:pt x="230" y="134"/>
                      <a:pt x="223" y="134"/>
                      <a:pt x="214" y="134"/>
                    </a:cubicBezTo>
                    <a:cubicBezTo>
                      <a:pt x="214" y="134"/>
                      <a:pt x="214" y="134"/>
                      <a:pt x="214" y="134"/>
                    </a:cubicBezTo>
                    <a:cubicBezTo>
                      <a:pt x="207" y="134"/>
                      <a:pt x="199" y="134"/>
                      <a:pt x="191" y="134"/>
                    </a:cubicBezTo>
                    <a:moveTo>
                      <a:pt x="49" y="132"/>
                    </a:moveTo>
                    <a:cubicBezTo>
                      <a:pt x="62" y="132"/>
                      <a:pt x="75" y="131"/>
                      <a:pt x="89" y="131"/>
                    </a:cubicBezTo>
                    <a:cubicBezTo>
                      <a:pt x="103" y="131"/>
                      <a:pt x="118" y="131"/>
                      <a:pt x="132" y="132"/>
                    </a:cubicBezTo>
                    <a:cubicBezTo>
                      <a:pt x="121" y="132"/>
                      <a:pt x="110" y="132"/>
                      <a:pt x="99" y="132"/>
                    </a:cubicBezTo>
                    <a:cubicBezTo>
                      <a:pt x="81" y="132"/>
                      <a:pt x="64" y="132"/>
                      <a:pt x="49" y="132"/>
                    </a:cubicBezTo>
                    <a:moveTo>
                      <a:pt x="1" y="131"/>
                    </a:moveTo>
                    <a:cubicBezTo>
                      <a:pt x="9" y="131"/>
                      <a:pt x="19" y="130"/>
                      <a:pt x="31" y="130"/>
                    </a:cubicBezTo>
                    <a:cubicBezTo>
                      <a:pt x="37" y="130"/>
                      <a:pt x="43" y="130"/>
                      <a:pt x="50" y="131"/>
                    </a:cubicBezTo>
                    <a:cubicBezTo>
                      <a:pt x="37" y="131"/>
                      <a:pt x="25" y="131"/>
                      <a:pt x="15" y="131"/>
                    </a:cubicBezTo>
                    <a:cubicBezTo>
                      <a:pt x="10" y="131"/>
                      <a:pt x="5" y="131"/>
                      <a:pt x="1" y="131"/>
                    </a:cubicBezTo>
                    <a:moveTo>
                      <a:pt x="116" y="127"/>
                    </a:moveTo>
                    <a:cubicBezTo>
                      <a:pt x="127" y="127"/>
                      <a:pt x="139" y="127"/>
                      <a:pt x="150" y="126"/>
                    </a:cubicBezTo>
                    <a:cubicBezTo>
                      <a:pt x="167" y="127"/>
                      <a:pt x="184" y="127"/>
                      <a:pt x="199" y="127"/>
                    </a:cubicBezTo>
                    <a:cubicBezTo>
                      <a:pt x="189" y="127"/>
                      <a:pt x="179" y="127"/>
                      <a:pt x="168" y="128"/>
                    </a:cubicBezTo>
                    <a:cubicBezTo>
                      <a:pt x="151" y="127"/>
                      <a:pt x="134" y="127"/>
                      <a:pt x="116" y="127"/>
                    </a:cubicBezTo>
                    <a:moveTo>
                      <a:pt x="193" y="126"/>
                    </a:moveTo>
                    <a:cubicBezTo>
                      <a:pt x="205" y="125"/>
                      <a:pt x="215" y="125"/>
                      <a:pt x="224" y="125"/>
                    </a:cubicBezTo>
                    <a:cubicBezTo>
                      <a:pt x="228" y="125"/>
                      <a:pt x="232" y="125"/>
                      <a:pt x="236" y="125"/>
                    </a:cubicBezTo>
                    <a:cubicBezTo>
                      <a:pt x="229" y="126"/>
                      <a:pt x="221" y="126"/>
                      <a:pt x="212" y="126"/>
                    </a:cubicBezTo>
                    <a:cubicBezTo>
                      <a:pt x="212" y="126"/>
                      <a:pt x="211" y="126"/>
                      <a:pt x="211" y="126"/>
                    </a:cubicBezTo>
                    <a:cubicBezTo>
                      <a:pt x="206" y="126"/>
                      <a:pt x="200" y="126"/>
                      <a:pt x="193" y="126"/>
                    </a:cubicBezTo>
                    <a:moveTo>
                      <a:pt x="55" y="124"/>
                    </a:moveTo>
                    <a:cubicBezTo>
                      <a:pt x="68" y="123"/>
                      <a:pt x="82" y="123"/>
                      <a:pt x="96" y="123"/>
                    </a:cubicBezTo>
                    <a:cubicBezTo>
                      <a:pt x="105" y="123"/>
                      <a:pt x="113" y="123"/>
                      <a:pt x="122" y="123"/>
                    </a:cubicBezTo>
                    <a:cubicBezTo>
                      <a:pt x="109" y="123"/>
                      <a:pt x="96" y="124"/>
                      <a:pt x="83" y="124"/>
                    </a:cubicBezTo>
                    <a:cubicBezTo>
                      <a:pt x="73" y="124"/>
                      <a:pt x="64" y="124"/>
                      <a:pt x="55" y="124"/>
                    </a:cubicBezTo>
                    <a:moveTo>
                      <a:pt x="197" y="123"/>
                    </a:moveTo>
                    <a:cubicBezTo>
                      <a:pt x="207" y="122"/>
                      <a:pt x="217" y="122"/>
                      <a:pt x="225" y="122"/>
                    </a:cubicBezTo>
                    <a:cubicBezTo>
                      <a:pt x="230" y="122"/>
                      <a:pt x="235" y="122"/>
                      <a:pt x="239" y="122"/>
                    </a:cubicBezTo>
                    <a:cubicBezTo>
                      <a:pt x="232" y="123"/>
                      <a:pt x="225" y="123"/>
                      <a:pt x="216" y="123"/>
                    </a:cubicBezTo>
                    <a:cubicBezTo>
                      <a:pt x="216" y="123"/>
                      <a:pt x="216" y="123"/>
                      <a:pt x="216" y="123"/>
                    </a:cubicBezTo>
                    <a:cubicBezTo>
                      <a:pt x="210" y="123"/>
                      <a:pt x="204" y="123"/>
                      <a:pt x="197" y="123"/>
                    </a:cubicBezTo>
                    <a:moveTo>
                      <a:pt x="128" y="122"/>
                    </a:moveTo>
                    <a:cubicBezTo>
                      <a:pt x="140" y="121"/>
                      <a:pt x="152" y="121"/>
                      <a:pt x="163" y="121"/>
                    </a:cubicBezTo>
                    <a:cubicBezTo>
                      <a:pt x="175" y="121"/>
                      <a:pt x="187" y="121"/>
                      <a:pt x="197" y="121"/>
                    </a:cubicBezTo>
                    <a:cubicBezTo>
                      <a:pt x="185" y="121"/>
                      <a:pt x="170" y="122"/>
                      <a:pt x="156" y="122"/>
                    </a:cubicBezTo>
                    <a:cubicBezTo>
                      <a:pt x="147" y="122"/>
                      <a:pt x="137" y="122"/>
                      <a:pt x="128" y="122"/>
                    </a:cubicBezTo>
                    <a:moveTo>
                      <a:pt x="56" y="121"/>
                    </a:moveTo>
                    <a:cubicBezTo>
                      <a:pt x="71" y="121"/>
                      <a:pt x="88" y="120"/>
                      <a:pt x="105" y="120"/>
                    </a:cubicBezTo>
                    <a:cubicBezTo>
                      <a:pt x="114" y="120"/>
                      <a:pt x="123" y="120"/>
                      <a:pt x="132" y="120"/>
                    </a:cubicBezTo>
                    <a:cubicBezTo>
                      <a:pt x="120" y="121"/>
                      <a:pt x="108" y="121"/>
                      <a:pt x="96" y="121"/>
                    </a:cubicBezTo>
                    <a:cubicBezTo>
                      <a:pt x="82" y="121"/>
                      <a:pt x="68" y="121"/>
                      <a:pt x="56" y="121"/>
                    </a:cubicBezTo>
                    <a:moveTo>
                      <a:pt x="203" y="120"/>
                    </a:moveTo>
                    <a:cubicBezTo>
                      <a:pt x="212" y="120"/>
                      <a:pt x="221" y="120"/>
                      <a:pt x="228" y="120"/>
                    </a:cubicBezTo>
                    <a:cubicBezTo>
                      <a:pt x="232" y="120"/>
                      <a:pt x="235" y="120"/>
                      <a:pt x="238" y="120"/>
                    </a:cubicBezTo>
                    <a:cubicBezTo>
                      <a:pt x="232" y="120"/>
                      <a:pt x="226" y="120"/>
                      <a:pt x="218" y="120"/>
                    </a:cubicBezTo>
                    <a:cubicBezTo>
                      <a:pt x="218" y="120"/>
                      <a:pt x="217" y="120"/>
                      <a:pt x="217" y="120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3" y="120"/>
                      <a:pt x="208" y="120"/>
                      <a:pt x="203" y="120"/>
                    </a:cubicBezTo>
                    <a:moveTo>
                      <a:pt x="2" y="120"/>
                    </a:moveTo>
                    <a:cubicBezTo>
                      <a:pt x="3" y="120"/>
                      <a:pt x="4" y="120"/>
                      <a:pt x="5" y="119"/>
                    </a:cubicBezTo>
                    <a:cubicBezTo>
                      <a:pt x="13" y="119"/>
                      <a:pt x="24" y="119"/>
                      <a:pt x="35" y="119"/>
                    </a:cubicBezTo>
                    <a:cubicBezTo>
                      <a:pt x="45" y="119"/>
                      <a:pt x="56" y="119"/>
                      <a:pt x="67" y="119"/>
                    </a:cubicBezTo>
                    <a:cubicBezTo>
                      <a:pt x="49" y="120"/>
                      <a:pt x="32" y="120"/>
                      <a:pt x="19" y="120"/>
                    </a:cubicBezTo>
                    <a:cubicBezTo>
                      <a:pt x="19" y="120"/>
                      <a:pt x="19" y="120"/>
                      <a:pt x="19" y="120"/>
                    </a:cubicBezTo>
                    <a:cubicBezTo>
                      <a:pt x="12" y="120"/>
                      <a:pt x="6" y="120"/>
                      <a:pt x="2" y="120"/>
                    </a:cubicBezTo>
                    <a:moveTo>
                      <a:pt x="179" y="114"/>
                    </a:moveTo>
                    <a:cubicBezTo>
                      <a:pt x="193" y="114"/>
                      <a:pt x="205" y="114"/>
                      <a:pt x="215" y="114"/>
                    </a:cubicBezTo>
                    <a:cubicBezTo>
                      <a:pt x="215" y="114"/>
                      <a:pt x="216" y="114"/>
                      <a:pt x="216" y="114"/>
                    </a:cubicBezTo>
                    <a:cubicBezTo>
                      <a:pt x="224" y="114"/>
                      <a:pt x="231" y="114"/>
                      <a:pt x="237" y="114"/>
                    </a:cubicBezTo>
                    <a:cubicBezTo>
                      <a:pt x="230" y="114"/>
                      <a:pt x="221" y="114"/>
                      <a:pt x="211" y="114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01" y="114"/>
                      <a:pt x="191" y="114"/>
                      <a:pt x="179" y="114"/>
                    </a:cubicBezTo>
                    <a:moveTo>
                      <a:pt x="12" y="114"/>
                    </a:moveTo>
                    <a:cubicBezTo>
                      <a:pt x="17" y="114"/>
                      <a:pt x="23" y="114"/>
                      <a:pt x="28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30" y="114"/>
                      <a:pt x="31" y="114"/>
                      <a:pt x="32" y="114"/>
                    </a:cubicBezTo>
                    <a:cubicBezTo>
                      <a:pt x="26" y="114"/>
                      <a:pt x="20" y="114"/>
                      <a:pt x="14" y="114"/>
                    </a:cubicBezTo>
                    <a:cubicBezTo>
                      <a:pt x="14" y="114"/>
                      <a:pt x="13" y="114"/>
                      <a:pt x="12" y="114"/>
                    </a:cubicBezTo>
                    <a:moveTo>
                      <a:pt x="61" y="112"/>
                    </a:moveTo>
                    <a:cubicBezTo>
                      <a:pt x="78" y="112"/>
                      <a:pt x="97" y="112"/>
                      <a:pt x="115" y="111"/>
                    </a:cubicBezTo>
                    <a:cubicBezTo>
                      <a:pt x="123" y="111"/>
                      <a:pt x="131" y="111"/>
                      <a:pt x="138" y="112"/>
                    </a:cubicBezTo>
                    <a:cubicBezTo>
                      <a:pt x="120" y="112"/>
                      <a:pt x="101" y="112"/>
                      <a:pt x="83" y="113"/>
                    </a:cubicBezTo>
                    <a:cubicBezTo>
                      <a:pt x="75" y="113"/>
                      <a:pt x="68" y="113"/>
                      <a:pt x="61" y="112"/>
                    </a:cubicBezTo>
                    <a:moveTo>
                      <a:pt x="149" y="110"/>
                    </a:moveTo>
                    <a:cubicBezTo>
                      <a:pt x="154" y="110"/>
                      <a:pt x="159" y="110"/>
                      <a:pt x="164" y="110"/>
                    </a:cubicBezTo>
                    <a:cubicBezTo>
                      <a:pt x="178" y="110"/>
                      <a:pt x="192" y="110"/>
                      <a:pt x="203" y="110"/>
                    </a:cubicBezTo>
                    <a:cubicBezTo>
                      <a:pt x="195" y="110"/>
                      <a:pt x="187" y="111"/>
                      <a:pt x="177" y="111"/>
                    </a:cubicBezTo>
                    <a:cubicBezTo>
                      <a:pt x="168" y="111"/>
                      <a:pt x="159" y="110"/>
                      <a:pt x="149" y="110"/>
                    </a:cubicBezTo>
                    <a:moveTo>
                      <a:pt x="74" y="109"/>
                    </a:moveTo>
                    <a:cubicBezTo>
                      <a:pt x="81" y="109"/>
                      <a:pt x="88" y="109"/>
                      <a:pt x="96" y="109"/>
                    </a:cubicBezTo>
                    <a:cubicBezTo>
                      <a:pt x="107" y="109"/>
                      <a:pt x="119" y="109"/>
                      <a:pt x="131" y="109"/>
                    </a:cubicBezTo>
                    <a:cubicBezTo>
                      <a:pt x="126" y="110"/>
                      <a:pt x="120" y="110"/>
                      <a:pt x="115" y="110"/>
                    </a:cubicBezTo>
                    <a:cubicBezTo>
                      <a:pt x="101" y="110"/>
                      <a:pt x="88" y="110"/>
                      <a:pt x="74" y="109"/>
                    </a:cubicBezTo>
                    <a:moveTo>
                      <a:pt x="1" y="108"/>
                    </a:moveTo>
                    <a:cubicBezTo>
                      <a:pt x="8" y="108"/>
                      <a:pt x="16" y="108"/>
                      <a:pt x="25" y="108"/>
                    </a:cubicBezTo>
                    <a:cubicBezTo>
                      <a:pt x="34" y="108"/>
                      <a:pt x="45" y="108"/>
                      <a:pt x="56" y="108"/>
                    </a:cubicBezTo>
                    <a:cubicBezTo>
                      <a:pt x="44" y="109"/>
                      <a:pt x="33" y="109"/>
                      <a:pt x="23" y="109"/>
                    </a:cubicBezTo>
                    <a:cubicBezTo>
                      <a:pt x="14" y="109"/>
                      <a:pt x="7" y="109"/>
                      <a:pt x="1" y="108"/>
                    </a:cubicBezTo>
                    <a:moveTo>
                      <a:pt x="58" y="107"/>
                    </a:moveTo>
                    <a:cubicBezTo>
                      <a:pt x="77" y="107"/>
                      <a:pt x="97" y="106"/>
                      <a:pt x="118" y="106"/>
                    </a:cubicBezTo>
                    <a:cubicBezTo>
                      <a:pt x="128" y="106"/>
                      <a:pt x="139" y="106"/>
                      <a:pt x="149" y="106"/>
                    </a:cubicBezTo>
                    <a:cubicBezTo>
                      <a:pt x="131" y="107"/>
                      <a:pt x="113" y="107"/>
                      <a:pt x="96" y="108"/>
                    </a:cubicBezTo>
                    <a:cubicBezTo>
                      <a:pt x="83" y="107"/>
                      <a:pt x="70" y="107"/>
                      <a:pt x="58" y="107"/>
                    </a:cubicBezTo>
                    <a:moveTo>
                      <a:pt x="65" y="104"/>
                    </a:moveTo>
                    <a:cubicBezTo>
                      <a:pt x="75" y="104"/>
                      <a:pt x="84" y="103"/>
                      <a:pt x="94" y="103"/>
                    </a:cubicBezTo>
                    <a:cubicBezTo>
                      <a:pt x="111" y="103"/>
                      <a:pt x="130" y="104"/>
                      <a:pt x="148" y="104"/>
                    </a:cubicBezTo>
                    <a:cubicBezTo>
                      <a:pt x="138" y="104"/>
                      <a:pt x="128" y="104"/>
                      <a:pt x="118" y="104"/>
                    </a:cubicBezTo>
                    <a:cubicBezTo>
                      <a:pt x="100" y="104"/>
                      <a:pt x="82" y="104"/>
                      <a:pt x="65" y="104"/>
                    </a:cubicBezTo>
                    <a:moveTo>
                      <a:pt x="4" y="103"/>
                    </a:moveTo>
                    <a:cubicBezTo>
                      <a:pt x="13" y="103"/>
                      <a:pt x="25" y="103"/>
                      <a:pt x="3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3" y="103"/>
                      <a:pt x="48" y="103"/>
                      <a:pt x="53" y="103"/>
                    </a:cubicBezTo>
                    <a:cubicBezTo>
                      <a:pt x="39" y="103"/>
                      <a:pt x="25" y="103"/>
                      <a:pt x="14" y="103"/>
                    </a:cubicBezTo>
                    <a:cubicBezTo>
                      <a:pt x="14" y="103"/>
                      <a:pt x="14" y="103"/>
                      <a:pt x="14" y="103"/>
                    </a:cubicBezTo>
                    <a:cubicBezTo>
                      <a:pt x="10" y="103"/>
                      <a:pt x="7" y="103"/>
                      <a:pt x="4" y="103"/>
                    </a:cubicBezTo>
                    <a:moveTo>
                      <a:pt x="35" y="101"/>
                    </a:moveTo>
                    <a:cubicBezTo>
                      <a:pt x="51" y="101"/>
                      <a:pt x="69" y="101"/>
                      <a:pt x="89" y="100"/>
                    </a:cubicBezTo>
                    <a:cubicBezTo>
                      <a:pt x="102" y="100"/>
                      <a:pt x="115" y="101"/>
                      <a:pt x="129" y="101"/>
                    </a:cubicBezTo>
                    <a:cubicBezTo>
                      <a:pt x="117" y="101"/>
                      <a:pt x="105" y="101"/>
                      <a:pt x="94" y="102"/>
                    </a:cubicBezTo>
                    <a:cubicBezTo>
                      <a:pt x="74" y="101"/>
                      <a:pt x="55" y="101"/>
                      <a:pt x="39" y="101"/>
                    </a:cubicBezTo>
                    <a:cubicBezTo>
                      <a:pt x="37" y="101"/>
                      <a:pt x="36" y="101"/>
                      <a:pt x="35" y="101"/>
                    </a:cubicBezTo>
                    <a:moveTo>
                      <a:pt x="207" y="100"/>
                    </a:moveTo>
                    <a:cubicBezTo>
                      <a:pt x="214" y="100"/>
                      <a:pt x="220" y="100"/>
                      <a:pt x="226" y="100"/>
                    </a:cubicBezTo>
                    <a:cubicBezTo>
                      <a:pt x="220" y="100"/>
                      <a:pt x="214" y="100"/>
                      <a:pt x="207" y="100"/>
                    </a:cubicBezTo>
                    <a:moveTo>
                      <a:pt x="13" y="97"/>
                    </a:moveTo>
                    <a:cubicBezTo>
                      <a:pt x="18" y="97"/>
                      <a:pt x="22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4" y="97"/>
                      <a:pt x="20" y="97"/>
                      <a:pt x="16" y="97"/>
                    </a:cubicBezTo>
                    <a:cubicBezTo>
                      <a:pt x="15" y="97"/>
                      <a:pt x="14" y="97"/>
                      <a:pt x="13" y="97"/>
                    </a:cubicBezTo>
                    <a:moveTo>
                      <a:pt x="3" y="94"/>
                    </a:moveTo>
                    <a:cubicBezTo>
                      <a:pt x="12" y="93"/>
                      <a:pt x="23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40" y="93"/>
                      <a:pt x="44" y="93"/>
                      <a:pt x="49" y="93"/>
                    </a:cubicBezTo>
                    <a:cubicBezTo>
                      <a:pt x="36" y="94"/>
                      <a:pt x="24" y="94"/>
                      <a:pt x="14" y="94"/>
                    </a:cubicBezTo>
                    <a:cubicBezTo>
                      <a:pt x="10" y="94"/>
                      <a:pt x="7" y="94"/>
                      <a:pt x="3" y="94"/>
                    </a:cubicBezTo>
                    <a:moveTo>
                      <a:pt x="172" y="85"/>
                    </a:moveTo>
                    <a:cubicBezTo>
                      <a:pt x="188" y="84"/>
                      <a:pt x="203" y="84"/>
                      <a:pt x="216" y="84"/>
                    </a:cubicBezTo>
                    <a:cubicBezTo>
                      <a:pt x="226" y="84"/>
                      <a:pt x="234" y="84"/>
                      <a:pt x="240" y="84"/>
                    </a:cubicBezTo>
                    <a:cubicBezTo>
                      <a:pt x="234" y="85"/>
                      <a:pt x="224" y="85"/>
                      <a:pt x="213" y="85"/>
                    </a:cubicBezTo>
                    <a:cubicBezTo>
                      <a:pt x="213" y="85"/>
                      <a:pt x="213" y="85"/>
                      <a:pt x="213" y="85"/>
                    </a:cubicBezTo>
                    <a:cubicBezTo>
                      <a:pt x="201" y="85"/>
                      <a:pt x="187" y="85"/>
                      <a:pt x="172" y="85"/>
                    </a:cubicBezTo>
                    <a:moveTo>
                      <a:pt x="2" y="84"/>
                    </a:moveTo>
                    <a:cubicBezTo>
                      <a:pt x="9" y="84"/>
                      <a:pt x="18" y="84"/>
                      <a:pt x="30" y="84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4" y="84"/>
                      <a:pt x="37" y="84"/>
                      <a:pt x="41" y="84"/>
                    </a:cubicBezTo>
                    <a:cubicBezTo>
                      <a:pt x="28" y="84"/>
                      <a:pt x="17" y="84"/>
                      <a:pt x="7" y="84"/>
                    </a:cubicBezTo>
                    <a:cubicBezTo>
                      <a:pt x="5" y="84"/>
                      <a:pt x="3" y="84"/>
                      <a:pt x="2" y="84"/>
                    </a:cubicBezTo>
                    <a:moveTo>
                      <a:pt x="109" y="83"/>
                    </a:moveTo>
                    <a:cubicBezTo>
                      <a:pt x="118" y="83"/>
                      <a:pt x="127" y="83"/>
                      <a:pt x="135" y="83"/>
                    </a:cubicBezTo>
                    <a:cubicBezTo>
                      <a:pt x="148" y="83"/>
                      <a:pt x="161" y="83"/>
                      <a:pt x="173" y="83"/>
                    </a:cubicBezTo>
                    <a:cubicBezTo>
                      <a:pt x="162" y="83"/>
                      <a:pt x="151" y="84"/>
                      <a:pt x="139" y="84"/>
                    </a:cubicBezTo>
                    <a:cubicBezTo>
                      <a:pt x="129" y="84"/>
                      <a:pt x="119" y="84"/>
                      <a:pt x="109" y="83"/>
                    </a:cubicBezTo>
                    <a:moveTo>
                      <a:pt x="174" y="82"/>
                    </a:moveTo>
                    <a:cubicBezTo>
                      <a:pt x="189" y="82"/>
                      <a:pt x="203" y="81"/>
                      <a:pt x="215" y="81"/>
                    </a:cubicBezTo>
                    <a:cubicBezTo>
                      <a:pt x="222" y="81"/>
                      <a:pt x="229" y="81"/>
                      <a:pt x="234" y="82"/>
                    </a:cubicBezTo>
                    <a:cubicBezTo>
                      <a:pt x="226" y="82"/>
                      <a:pt x="216" y="82"/>
                      <a:pt x="204" y="82"/>
                    </a:cubicBezTo>
                    <a:cubicBezTo>
                      <a:pt x="203" y="82"/>
                      <a:pt x="203" y="82"/>
                      <a:pt x="203" y="82"/>
                    </a:cubicBezTo>
                    <a:cubicBezTo>
                      <a:pt x="194" y="82"/>
                      <a:pt x="184" y="82"/>
                      <a:pt x="174" y="82"/>
                    </a:cubicBezTo>
                    <a:moveTo>
                      <a:pt x="107" y="81"/>
                    </a:moveTo>
                    <a:cubicBezTo>
                      <a:pt x="124" y="81"/>
                      <a:pt x="142" y="80"/>
                      <a:pt x="158" y="80"/>
                    </a:cubicBezTo>
                    <a:cubicBezTo>
                      <a:pt x="169" y="80"/>
                      <a:pt x="180" y="80"/>
                      <a:pt x="190" y="80"/>
                    </a:cubicBezTo>
                    <a:cubicBezTo>
                      <a:pt x="174" y="81"/>
                      <a:pt x="155" y="81"/>
                      <a:pt x="135" y="81"/>
                    </a:cubicBezTo>
                    <a:cubicBezTo>
                      <a:pt x="126" y="81"/>
                      <a:pt x="116" y="81"/>
                      <a:pt x="107" y="81"/>
                    </a:cubicBezTo>
                    <a:moveTo>
                      <a:pt x="6" y="79"/>
                    </a:moveTo>
                    <a:cubicBezTo>
                      <a:pt x="12" y="78"/>
                      <a:pt x="20" y="78"/>
                      <a:pt x="29" y="78"/>
                    </a:cubicBezTo>
                    <a:cubicBezTo>
                      <a:pt x="33" y="78"/>
                      <a:pt x="37" y="78"/>
                      <a:pt x="40" y="78"/>
                    </a:cubicBezTo>
                    <a:cubicBezTo>
                      <a:pt x="31" y="79"/>
                      <a:pt x="22" y="79"/>
                      <a:pt x="14" y="79"/>
                    </a:cubicBezTo>
                    <a:cubicBezTo>
                      <a:pt x="11" y="79"/>
                      <a:pt x="8" y="79"/>
                      <a:pt x="6" y="79"/>
                    </a:cubicBezTo>
                    <a:moveTo>
                      <a:pt x="194" y="76"/>
                    </a:moveTo>
                    <a:cubicBezTo>
                      <a:pt x="204" y="76"/>
                      <a:pt x="213" y="76"/>
                      <a:pt x="221" y="76"/>
                    </a:cubicBezTo>
                    <a:cubicBezTo>
                      <a:pt x="226" y="76"/>
                      <a:pt x="230" y="76"/>
                      <a:pt x="234" y="76"/>
                    </a:cubicBezTo>
                    <a:cubicBezTo>
                      <a:pt x="227" y="76"/>
                      <a:pt x="219" y="76"/>
                      <a:pt x="210" y="76"/>
                    </a:cubicBezTo>
                    <a:cubicBezTo>
                      <a:pt x="205" y="76"/>
                      <a:pt x="199" y="76"/>
                      <a:pt x="194" y="76"/>
                    </a:cubicBezTo>
                    <a:moveTo>
                      <a:pt x="53" y="74"/>
                    </a:moveTo>
                    <a:cubicBezTo>
                      <a:pt x="65" y="74"/>
                      <a:pt x="78" y="74"/>
                      <a:pt x="92" y="73"/>
                    </a:cubicBezTo>
                    <a:cubicBezTo>
                      <a:pt x="92" y="73"/>
                      <a:pt x="92" y="73"/>
                      <a:pt x="92" y="73"/>
                    </a:cubicBezTo>
                    <a:cubicBezTo>
                      <a:pt x="80" y="74"/>
                      <a:pt x="68" y="74"/>
                      <a:pt x="57" y="74"/>
                    </a:cubicBezTo>
                    <a:cubicBezTo>
                      <a:pt x="55" y="74"/>
                      <a:pt x="54" y="74"/>
                      <a:pt x="53" y="74"/>
                    </a:cubicBezTo>
                    <a:moveTo>
                      <a:pt x="5" y="73"/>
                    </a:moveTo>
                    <a:cubicBezTo>
                      <a:pt x="12" y="73"/>
                      <a:pt x="20" y="73"/>
                      <a:pt x="29" y="73"/>
                    </a:cubicBezTo>
                    <a:cubicBezTo>
                      <a:pt x="35" y="73"/>
                      <a:pt x="42" y="73"/>
                      <a:pt x="49" y="73"/>
                    </a:cubicBezTo>
                    <a:cubicBezTo>
                      <a:pt x="39" y="73"/>
                      <a:pt x="29" y="73"/>
                      <a:pt x="21" y="73"/>
                    </a:cubicBezTo>
                    <a:cubicBezTo>
                      <a:pt x="15" y="73"/>
                      <a:pt x="10" y="73"/>
                      <a:pt x="5" y="73"/>
                    </a:cubicBezTo>
                    <a:moveTo>
                      <a:pt x="165" y="73"/>
                    </a:moveTo>
                    <a:cubicBezTo>
                      <a:pt x="186" y="72"/>
                      <a:pt x="205" y="72"/>
                      <a:pt x="221" y="72"/>
                    </a:cubicBezTo>
                    <a:cubicBezTo>
                      <a:pt x="228" y="72"/>
                      <a:pt x="235" y="72"/>
                      <a:pt x="240" y="72"/>
                    </a:cubicBezTo>
                    <a:cubicBezTo>
                      <a:pt x="231" y="73"/>
                      <a:pt x="217" y="73"/>
                      <a:pt x="200" y="73"/>
                    </a:cubicBezTo>
                    <a:cubicBezTo>
                      <a:pt x="200" y="73"/>
                      <a:pt x="199" y="73"/>
                      <a:pt x="199" y="73"/>
                    </a:cubicBezTo>
                    <a:cubicBezTo>
                      <a:pt x="199" y="73"/>
                      <a:pt x="199" y="73"/>
                      <a:pt x="199" y="73"/>
                    </a:cubicBezTo>
                    <a:cubicBezTo>
                      <a:pt x="189" y="73"/>
                      <a:pt x="177" y="73"/>
                      <a:pt x="165" y="73"/>
                    </a:cubicBezTo>
                    <a:moveTo>
                      <a:pt x="127" y="72"/>
                    </a:moveTo>
                    <a:cubicBezTo>
                      <a:pt x="144" y="72"/>
                      <a:pt x="161" y="71"/>
                      <a:pt x="177" y="71"/>
                    </a:cubicBezTo>
                    <a:cubicBezTo>
                      <a:pt x="179" y="71"/>
                      <a:pt x="180" y="71"/>
                      <a:pt x="182" y="71"/>
                    </a:cubicBezTo>
                    <a:cubicBezTo>
                      <a:pt x="165" y="71"/>
                      <a:pt x="146" y="72"/>
                      <a:pt x="127" y="72"/>
                    </a:cubicBezTo>
                    <a:cubicBezTo>
                      <a:pt x="127" y="72"/>
                      <a:pt x="127" y="72"/>
                      <a:pt x="127" y="72"/>
                    </a:cubicBezTo>
                    <a:moveTo>
                      <a:pt x="176" y="67"/>
                    </a:moveTo>
                    <a:cubicBezTo>
                      <a:pt x="193" y="66"/>
                      <a:pt x="209" y="66"/>
                      <a:pt x="222" y="66"/>
                    </a:cubicBezTo>
                    <a:cubicBezTo>
                      <a:pt x="228" y="66"/>
                      <a:pt x="234" y="66"/>
                      <a:pt x="239" y="66"/>
                    </a:cubicBezTo>
                    <a:cubicBezTo>
                      <a:pt x="238" y="67"/>
                      <a:pt x="236" y="67"/>
                      <a:pt x="235" y="67"/>
                    </a:cubicBezTo>
                    <a:cubicBezTo>
                      <a:pt x="228" y="67"/>
                      <a:pt x="217" y="67"/>
                      <a:pt x="206" y="67"/>
                    </a:cubicBezTo>
                    <a:cubicBezTo>
                      <a:pt x="197" y="67"/>
                      <a:pt x="187" y="67"/>
                      <a:pt x="176" y="67"/>
                    </a:cubicBezTo>
                    <a:moveTo>
                      <a:pt x="205" y="63"/>
                    </a:moveTo>
                    <a:cubicBezTo>
                      <a:pt x="209" y="63"/>
                      <a:pt x="212" y="63"/>
                      <a:pt x="215" y="63"/>
                    </a:cubicBezTo>
                    <a:cubicBezTo>
                      <a:pt x="218" y="63"/>
                      <a:pt x="221" y="63"/>
                      <a:pt x="224" y="63"/>
                    </a:cubicBezTo>
                    <a:cubicBezTo>
                      <a:pt x="221" y="63"/>
                      <a:pt x="218" y="63"/>
                      <a:pt x="215" y="63"/>
                    </a:cubicBezTo>
                    <a:cubicBezTo>
                      <a:pt x="212" y="63"/>
                      <a:pt x="209" y="63"/>
                      <a:pt x="205" y="63"/>
                    </a:cubicBezTo>
                    <a:moveTo>
                      <a:pt x="7" y="63"/>
                    </a:moveTo>
                    <a:cubicBezTo>
                      <a:pt x="16" y="63"/>
                      <a:pt x="26" y="63"/>
                      <a:pt x="37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42" y="63"/>
                      <a:pt x="45" y="63"/>
                      <a:pt x="49" y="63"/>
                    </a:cubicBezTo>
                    <a:cubicBezTo>
                      <a:pt x="37" y="63"/>
                      <a:pt x="26" y="63"/>
                      <a:pt x="16" y="63"/>
                    </a:cubicBezTo>
                    <a:cubicBezTo>
                      <a:pt x="13" y="63"/>
                      <a:pt x="10" y="63"/>
                      <a:pt x="7" y="63"/>
                    </a:cubicBezTo>
                    <a:moveTo>
                      <a:pt x="1" y="60"/>
                    </a:moveTo>
                    <a:cubicBezTo>
                      <a:pt x="10" y="60"/>
                      <a:pt x="22" y="59"/>
                      <a:pt x="36" y="59"/>
                    </a:cubicBezTo>
                    <a:cubicBezTo>
                      <a:pt x="36" y="59"/>
                      <a:pt x="36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4" y="59"/>
                      <a:pt x="52" y="59"/>
                      <a:pt x="61" y="59"/>
                    </a:cubicBezTo>
                    <a:cubicBezTo>
                      <a:pt x="45" y="60"/>
                      <a:pt x="30" y="60"/>
                      <a:pt x="18" y="60"/>
                    </a:cubicBezTo>
                    <a:cubicBezTo>
                      <a:pt x="12" y="60"/>
                      <a:pt x="6" y="60"/>
                      <a:pt x="1" y="60"/>
                    </a:cubicBezTo>
                    <a:moveTo>
                      <a:pt x="37" y="58"/>
                    </a:moveTo>
                    <a:cubicBezTo>
                      <a:pt x="46" y="58"/>
                      <a:pt x="56" y="58"/>
                      <a:pt x="67" y="57"/>
                    </a:cubicBezTo>
                    <a:cubicBezTo>
                      <a:pt x="83" y="58"/>
                      <a:pt x="101" y="58"/>
                      <a:pt x="118" y="58"/>
                    </a:cubicBezTo>
                    <a:cubicBezTo>
                      <a:pt x="111" y="58"/>
                      <a:pt x="105" y="58"/>
                      <a:pt x="98" y="59"/>
                    </a:cubicBezTo>
                    <a:cubicBezTo>
                      <a:pt x="76" y="58"/>
                      <a:pt x="55" y="58"/>
                      <a:pt x="37" y="58"/>
                    </a:cubicBezTo>
                    <a:moveTo>
                      <a:pt x="199" y="57"/>
                    </a:moveTo>
                    <a:cubicBezTo>
                      <a:pt x="207" y="57"/>
                      <a:pt x="215" y="57"/>
                      <a:pt x="222" y="57"/>
                    </a:cubicBezTo>
                    <a:cubicBezTo>
                      <a:pt x="225" y="57"/>
                      <a:pt x="228" y="57"/>
                      <a:pt x="231" y="57"/>
                    </a:cubicBezTo>
                    <a:cubicBezTo>
                      <a:pt x="224" y="57"/>
                      <a:pt x="216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4" y="57"/>
                      <a:pt x="202" y="57"/>
                      <a:pt x="199" y="57"/>
                    </a:cubicBezTo>
                    <a:moveTo>
                      <a:pt x="107" y="57"/>
                    </a:moveTo>
                    <a:cubicBezTo>
                      <a:pt x="118" y="56"/>
                      <a:pt x="130" y="56"/>
                      <a:pt x="141" y="56"/>
                    </a:cubicBezTo>
                    <a:cubicBezTo>
                      <a:pt x="157" y="56"/>
                      <a:pt x="173" y="56"/>
                      <a:pt x="188" y="56"/>
                    </a:cubicBezTo>
                    <a:cubicBezTo>
                      <a:pt x="177" y="56"/>
                      <a:pt x="165" y="57"/>
                      <a:pt x="153" y="57"/>
                    </a:cubicBezTo>
                    <a:cubicBezTo>
                      <a:pt x="138" y="57"/>
                      <a:pt x="122" y="57"/>
                      <a:pt x="107" y="57"/>
                    </a:cubicBezTo>
                    <a:moveTo>
                      <a:pt x="54" y="56"/>
                    </a:moveTo>
                    <a:cubicBezTo>
                      <a:pt x="68" y="56"/>
                      <a:pt x="83" y="56"/>
                      <a:pt x="99" y="55"/>
                    </a:cubicBezTo>
                    <a:cubicBezTo>
                      <a:pt x="101" y="55"/>
                      <a:pt x="103" y="55"/>
                      <a:pt x="106" y="55"/>
                    </a:cubicBezTo>
                    <a:cubicBezTo>
                      <a:pt x="92" y="56"/>
                      <a:pt x="79" y="56"/>
                      <a:pt x="67" y="56"/>
                    </a:cubicBezTo>
                    <a:cubicBezTo>
                      <a:pt x="62" y="56"/>
                      <a:pt x="58" y="56"/>
                      <a:pt x="54" y="56"/>
                    </a:cubicBezTo>
                    <a:moveTo>
                      <a:pt x="3" y="55"/>
                    </a:moveTo>
                    <a:cubicBezTo>
                      <a:pt x="10" y="55"/>
                      <a:pt x="19" y="55"/>
                      <a:pt x="29" y="55"/>
                    </a:cubicBezTo>
                    <a:cubicBezTo>
                      <a:pt x="37" y="55"/>
                      <a:pt x="47" y="55"/>
                      <a:pt x="57" y="55"/>
                    </a:cubicBezTo>
                    <a:cubicBezTo>
                      <a:pt x="44" y="55"/>
                      <a:pt x="32" y="55"/>
                      <a:pt x="22" y="55"/>
                    </a:cubicBezTo>
                    <a:cubicBezTo>
                      <a:pt x="15" y="55"/>
                      <a:pt x="8" y="55"/>
                      <a:pt x="3" y="55"/>
                    </a:cubicBezTo>
                    <a:moveTo>
                      <a:pt x="135" y="54"/>
                    </a:moveTo>
                    <a:cubicBezTo>
                      <a:pt x="143" y="54"/>
                      <a:pt x="152" y="54"/>
                      <a:pt x="160" y="54"/>
                    </a:cubicBezTo>
                    <a:cubicBezTo>
                      <a:pt x="162" y="54"/>
                      <a:pt x="165" y="54"/>
                      <a:pt x="167" y="54"/>
                    </a:cubicBezTo>
                    <a:cubicBezTo>
                      <a:pt x="159" y="54"/>
                      <a:pt x="150" y="54"/>
                      <a:pt x="141" y="54"/>
                    </a:cubicBezTo>
                    <a:cubicBezTo>
                      <a:pt x="139" y="54"/>
                      <a:pt x="137" y="54"/>
                      <a:pt x="135" y="54"/>
                    </a:cubicBezTo>
                    <a:moveTo>
                      <a:pt x="209" y="53"/>
                    </a:moveTo>
                    <a:cubicBezTo>
                      <a:pt x="217" y="53"/>
                      <a:pt x="224" y="53"/>
                      <a:pt x="230" y="53"/>
                    </a:cubicBezTo>
                    <a:cubicBezTo>
                      <a:pt x="224" y="53"/>
                      <a:pt x="217" y="53"/>
                      <a:pt x="209" y="53"/>
                    </a:cubicBezTo>
                    <a:moveTo>
                      <a:pt x="24" y="51"/>
                    </a:moveTo>
                    <a:cubicBezTo>
                      <a:pt x="42" y="51"/>
                      <a:pt x="64" y="50"/>
                      <a:pt x="88" y="50"/>
                    </a:cubicBezTo>
                    <a:cubicBezTo>
                      <a:pt x="98" y="50"/>
                      <a:pt x="108" y="50"/>
                      <a:pt x="118" y="50"/>
                    </a:cubicBezTo>
                    <a:cubicBezTo>
                      <a:pt x="101" y="50"/>
                      <a:pt x="83" y="51"/>
                      <a:pt x="67" y="51"/>
                    </a:cubicBezTo>
                    <a:cubicBezTo>
                      <a:pt x="53" y="51"/>
                      <a:pt x="39" y="51"/>
                      <a:pt x="28" y="51"/>
                    </a:cubicBezTo>
                    <a:cubicBezTo>
                      <a:pt x="26" y="51"/>
                      <a:pt x="25" y="51"/>
                      <a:pt x="24" y="51"/>
                    </a:cubicBezTo>
                    <a:moveTo>
                      <a:pt x="212" y="50"/>
                    </a:moveTo>
                    <a:cubicBezTo>
                      <a:pt x="217" y="50"/>
                      <a:pt x="221" y="50"/>
                      <a:pt x="225" y="50"/>
                    </a:cubicBezTo>
                    <a:cubicBezTo>
                      <a:pt x="221" y="50"/>
                      <a:pt x="217" y="50"/>
                      <a:pt x="212" y="50"/>
                    </a:cubicBezTo>
                    <a:moveTo>
                      <a:pt x="99" y="45"/>
                    </a:moveTo>
                    <a:cubicBezTo>
                      <a:pt x="105" y="45"/>
                      <a:pt x="110" y="45"/>
                      <a:pt x="115" y="45"/>
                    </a:cubicBezTo>
                    <a:cubicBezTo>
                      <a:pt x="139" y="45"/>
                      <a:pt x="163" y="46"/>
                      <a:pt x="184" y="46"/>
                    </a:cubicBezTo>
                    <a:cubicBezTo>
                      <a:pt x="178" y="46"/>
                      <a:pt x="172" y="46"/>
                      <a:pt x="165" y="46"/>
                    </a:cubicBezTo>
                    <a:cubicBezTo>
                      <a:pt x="144" y="46"/>
                      <a:pt x="122" y="46"/>
                      <a:pt x="99" y="45"/>
                    </a:cubicBezTo>
                    <a:moveTo>
                      <a:pt x="51" y="45"/>
                    </a:moveTo>
                    <a:cubicBezTo>
                      <a:pt x="59" y="45"/>
                      <a:pt x="68" y="45"/>
                      <a:pt x="77" y="44"/>
                    </a:cubicBezTo>
                    <a:cubicBezTo>
                      <a:pt x="80" y="44"/>
                      <a:pt x="82" y="44"/>
                      <a:pt x="84" y="44"/>
                    </a:cubicBezTo>
                    <a:cubicBezTo>
                      <a:pt x="77" y="45"/>
                      <a:pt x="71" y="45"/>
                      <a:pt x="65" y="45"/>
                    </a:cubicBezTo>
                    <a:cubicBezTo>
                      <a:pt x="60" y="45"/>
                      <a:pt x="55" y="45"/>
                      <a:pt x="51" y="45"/>
                    </a:cubicBezTo>
                    <a:moveTo>
                      <a:pt x="16" y="44"/>
                    </a:moveTo>
                    <a:cubicBezTo>
                      <a:pt x="17" y="44"/>
                      <a:pt x="18" y="44"/>
                      <a:pt x="19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19" y="44"/>
                      <a:pt x="17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moveTo>
                      <a:pt x="113" y="44"/>
                    </a:moveTo>
                    <a:cubicBezTo>
                      <a:pt x="121" y="43"/>
                      <a:pt x="128" y="43"/>
                      <a:pt x="135" y="43"/>
                    </a:cubicBezTo>
                    <a:cubicBezTo>
                      <a:pt x="129" y="43"/>
                      <a:pt x="122" y="43"/>
                      <a:pt x="115" y="44"/>
                    </a:cubicBezTo>
                    <a:cubicBezTo>
                      <a:pt x="115" y="44"/>
                      <a:pt x="114" y="44"/>
                      <a:pt x="113" y="44"/>
                    </a:cubicBezTo>
                    <a:moveTo>
                      <a:pt x="205" y="42"/>
                    </a:moveTo>
                    <a:cubicBezTo>
                      <a:pt x="215" y="42"/>
                      <a:pt x="224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4" y="41"/>
                      <a:pt x="235" y="41"/>
                      <a:pt x="236" y="41"/>
                    </a:cubicBezTo>
                    <a:cubicBezTo>
                      <a:pt x="233" y="42"/>
                      <a:pt x="229" y="42"/>
                      <a:pt x="225" y="42"/>
                    </a:cubicBezTo>
                    <a:cubicBezTo>
                      <a:pt x="223" y="42"/>
                      <a:pt x="220" y="42"/>
                      <a:pt x="218" y="42"/>
                    </a:cubicBezTo>
                    <a:cubicBezTo>
                      <a:pt x="214" y="42"/>
                      <a:pt x="210" y="42"/>
                      <a:pt x="206" y="42"/>
                    </a:cubicBezTo>
                    <a:cubicBezTo>
                      <a:pt x="206" y="42"/>
                      <a:pt x="205" y="42"/>
                      <a:pt x="205" y="42"/>
                    </a:cubicBezTo>
                    <a:moveTo>
                      <a:pt x="43" y="43"/>
                    </a:moveTo>
                    <a:cubicBezTo>
                      <a:pt x="60" y="42"/>
                      <a:pt x="79" y="42"/>
                      <a:pt x="98" y="41"/>
                    </a:cubicBezTo>
                    <a:cubicBezTo>
                      <a:pt x="108" y="42"/>
                      <a:pt x="118" y="42"/>
                      <a:pt x="129" y="42"/>
                    </a:cubicBezTo>
                    <a:cubicBezTo>
                      <a:pt x="111" y="42"/>
                      <a:pt x="94" y="43"/>
                      <a:pt x="77" y="43"/>
                    </a:cubicBezTo>
                    <a:cubicBezTo>
                      <a:pt x="65" y="43"/>
                      <a:pt x="54" y="43"/>
                      <a:pt x="43" y="43"/>
                    </a:cubicBezTo>
                    <a:moveTo>
                      <a:pt x="57" y="39"/>
                    </a:moveTo>
                    <a:cubicBezTo>
                      <a:pt x="63" y="39"/>
                      <a:pt x="69" y="39"/>
                      <a:pt x="75" y="39"/>
                    </a:cubicBezTo>
                    <a:cubicBezTo>
                      <a:pt x="90" y="39"/>
                      <a:pt x="105" y="39"/>
                      <a:pt x="120" y="39"/>
                    </a:cubicBezTo>
                    <a:cubicBezTo>
                      <a:pt x="112" y="40"/>
                      <a:pt x="105" y="40"/>
                      <a:pt x="98" y="40"/>
                    </a:cubicBezTo>
                    <a:cubicBezTo>
                      <a:pt x="84" y="40"/>
                      <a:pt x="70" y="40"/>
                      <a:pt x="57" y="39"/>
                    </a:cubicBezTo>
                    <a:moveTo>
                      <a:pt x="8" y="39"/>
                    </a:moveTo>
                    <a:cubicBezTo>
                      <a:pt x="13" y="39"/>
                      <a:pt x="19" y="39"/>
                      <a:pt x="24" y="39"/>
                    </a:cubicBezTo>
                    <a:cubicBezTo>
                      <a:pt x="24" y="39"/>
                      <a:pt x="25" y="39"/>
                      <a:pt x="25" y="39"/>
                    </a:cubicBezTo>
                    <a:cubicBezTo>
                      <a:pt x="25" y="39"/>
                      <a:pt x="26" y="39"/>
                      <a:pt x="26" y="39"/>
                    </a:cubicBezTo>
                    <a:cubicBezTo>
                      <a:pt x="21" y="39"/>
                      <a:pt x="17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1" y="39"/>
                      <a:pt x="10" y="39"/>
                      <a:pt x="8" y="39"/>
                    </a:cubicBezTo>
                    <a:moveTo>
                      <a:pt x="201" y="39"/>
                    </a:moveTo>
                    <a:cubicBezTo>
                      <a:pt x="210" y="39"/>
                      <a:pt x="219" y="39"/>
                      <a:pt x="226" y="39"/>
                    </a:cubicBezTo>
                    <a:cubicBezTo>
                      <a:pt x="228" y="39"/>
                      <a:pt x="230" y="39"/>
                      <a:pt x="232" y="39"/>
                    </a:cubicBezTo>
                    <a:cubicBezTo>
                      <a:pt x="224" y="39"/>
                      <a:pt x="215" y="39"/>
                      <a:pt x="204" y="39"/>
                    </a:cubicBezTo>
                    <a:cubicBezTo>
                      <a:pt x="204" y="39"/>
                      <a:pt x="204" y="39"/>
                      <a:pt x="204" y="39"/>
                    </a:cubicBezTo>
                    <a:cubicBezTo>
                      <a:pt x="203" y="39"/>
                      <a:pt x="202" y="39"/>
                      <a:pt x="201" y="39"/>
                    </a:cubicBezTo>
                    <a:moveTo>
                      <a:pt x="109" y="38"/>
                    </a:moveTo>
                    <a:cubicBezTo>
                      <a:pt x="124" y="38"/>
                      <a:pt x="139" y="37"/>
                      <a:pt x="153" y="37"/>
                    </a:cubicBezTo>
                    <a:cubicBezTo>
                      <a:pt x="172" y="37"/>
                      <a:pt x="190" y="37"/>
                      <a:pt x="206" y="37"/>
                    </a:cubicBezTo>
                    <a:cubicBezTo>
                      <a:pt x="191" y="38"/>
                      <a:pt x="173" y="38"/>
                      <a:pt x="155" y="39"/>
                    </a:cubicBezTo>
                    <a:cubicBezTo>
                      <a:pt x="140" y="38"/>
                      <a:pt x="125" y="38"/>
                      <a:pt x="109" y="38"/>
                    </a:cubicBezTo>
                    <a:moveTo>
                      <a:pt x="189" y="36"/>
                    </a:moveTo>
                    <a:cubicBezTo>
                      <a:pt x="201" y="36"/>
                      <a:pt x="213" y="36"/>
                      <a:pt x="222" y="36"/>
                    </a:cubicBezTo>
                    <a:cubicBezTo>
                      <a:pt x="229" y="36"/>
                      <a:pt x="235" y="36"/>
                      <a:pt x="240" y="36"/>
                    </a:cubicBezTo>
                    <a:cubicBezTo>
                      <a:pt x="233" y="36"/>
                      <a:pt x="225" y="36"/>
                      <a:pt x="215" y="36"/>
                    </a:cubicBezTo>
                    <a:cubicBezTo>
                      <a:pt x="207" y="36"/>
                      <a:pt x="198" y="36"/>
                      <a:pt x="189" y="36"/>
                    </a:cubicBezTo>
                    <a:moveTo>
                      <a:pt x="5" y="35"/>
                    </a:moveTo>
                    <a:cubicBezTo>
                      <a:pt x="13" y="35"/>
                      <a:pt x="21" y="35"/>
                      <a:pt x="31" y="35"/>
                    </a:cubicBezTo>
                    <a:cubicBezTo>
                      <a:pt x="34" y="35"/>
                      <a:pt x="37" y="35"/>
                      <a:pt x="41" y="35"/>
                    </a:cubicBezTo>
                    <a:cubicBezTo>
                      <a:pt x="30" y="35"/>
                      <a:pt x="21" y="35"/>
                      <a:pt x="13" y="35"/>
                    </a:cubicBezTo>
                    <a:cubicBezTo>
                      <a:pt x="10" y="35"/>
                      <a:pt x="8" y="35"/>
                      <a:pt x="5" y="35"/>
                    </a:cubicBezTo>
                    <a:moveTo>
                      <a:pt x="117" y="35"/>
                    </a:moveTo>
                    <a:cubicBezTo>
                      <a:pt x="128" y="35"/>
                      <a:pt x="138" y="34"/>
                      <a:pt x="149" y="34"/>
                    </a:cubicBezTo>
                    <a:cubicBezTo>
                      <a:pt x="163" y="34"/>
                      <a:pt x="178" y="35"/>
                      <a:pt x="191" y="35"/>
                    </a:cubicBezTo>
                    <a:cubicBezTo>
                      <a:pt x="179" y="35"/>
                      <a:pt x="167" y="35"/>
                      <a:pt x="153" y="35"/>
                    </a:cubicBezTo>
                    <a:cubicBezTo>
                      <a:pt x="141" y="35"/>
                      <a:pt x="129" y="35"/>
                      <a:pt x="117" y="35"/>
                    </a:cubicBezTo>
                    <a:moveTo>
                      <a:pt x="55" y="34"/>
                    </a:moveTo>
                    <a:cubicBezTo>
                      <a:pt x="65" y="34"/>
                      <a:pt x="76" y="34"/>
                      <a:pt x="87" y="33"/>
                    </a:cubicBezTo>
                    <a:cubicBezTo>
                      <a:pt x="95" y="33"/>
                      <a:pt x="104" y="34"/>
                      <a:pt x="112" y="34"/>
                    </a:cubicBezTo>
                    <a:cubicBezTo>
                      <a:pt x="102" y="34"/>
                      <a:pt x="93" y="34"/>
                      <a:pt x="84" y="34"/>
                    </a:cubicBezTo>
                    <a:cubicBezTo>
                      <a:pt x="74" y="34"/>
                      <a:pt x="64" y="34"/>
                      <a:pt x="55" y="34"/>
                    </a:cubicBezTo>
                    <a:moveTo>
                      <a:pt x="195" y="33"/>
                    </a:moveTo>
                    <a:cubicBezTo>
                      <a:pt x="203" y="33"/>
                      <a:pt x="211" y="33"/>
                      <a:pt x="218" y="33"/>
                    </a:cubicBezTo>
                    <a:cubicBezTo>
                      <a:pt x="218" y="33"/>
                      <a:pt x="218" y="33"/>
                      <a:pt x="218" y="33"/>
                    </a:cubicBezTo>
                    <a:cubicBezTo>
                      <a:pt x="224" y="33"/>
                      <a:pt x="229" y="33"/>
                      <a:pt x="234" y="33"/>
                    </a:cubicBezTo>
                    <a:cubicBezTo>
                      <a:pt x="228" y="33"/>
                      <a:pt x="222" y="33"/>
                      <a:pt x="215" y="33"/>
                    </a:cubicBezTo>
                    <a:cubicBezTo>
                      <a:pt x="215" y="33"/>
                      <a:pt x="215" y="33"/>
                      <a:pt x="214" y="33"/>
                    </a:cubicBezTo>
                    <a:cubicBezTo>
                      <a:pt x="208" y="33"/>
                      <a:pt x="202" y="33"/>
                      <a:pt x="195" y="33"/>
                    </a:cubicBezTo>
                    <a:moveTo>
                      <a:pt x="17" y="33"/>
                    </a:moveTo>
                    <a:cubicBezTo>
                      <a:pt x="21" y="33"/>
                      <a:pt x="26" y="33"/>
                      <a:pt x="31" y="33"/>
                    </a:cubicBezTo>
                    <a:cubicBezTo>
                      <a:pt x="26" y="33"/>
                      <a:pt x="21" y="33"/>
                      <a:pt x="17" y="33"/>
                    </a:cubicBezTo>
                    <a:moveTo>
                      <a:pt x="125" y="33"/>
                    </a:moveTo>
                    <a:cubicBezTo>
                      <a:pt x="132" y="32"/>
                      <a:pt x="140" y="32"/>
                      <a:pt x="147" y="32"/>
                    </a:cubicBezTo>
                    <a:cubicBezTo>
                      <a:pt x="155" y="32"/>
                      <a:pt x="164" y="32"/>
                      <a:pt x="172" y="32"/>
                    </a:cubicBezTo>
                    <a:cubicBezTo>
                      <a:pt x="164" y="33"/>
                      <a:pt x="157" y="33"/>
                      <a:pt x="149" y="33"/>
                    </a:cubicBezTo>
                    <a:cubicBezTo>
                      <a:pt x="141" y="33"/>
                      <a:pt x="133" y="33"/>
                      <a:pt x="125" y="33"/>
                    </a:cubicBezTo>
                    <a:moveTo>
                      <a:pt x="66" y="32"/>
                    </a:moveTo>
                    <a:cubicBezTo>
                      <a:pt x="73" y="32"/>
                      <a:pt x="81" y="31"/>
                      <a:pt x="89" y="31"/>
                    </a:cubicBezTo>
                    <a:cubicBezTo>
                      <a:pt x="96" y="31"/>
                      <a:pt x="103" y="31"/>
                      <a:pt x="110" y="32"/>
                    </a:cubicBezTo>
                    <a:cubicBezTo>
                      <a:pt x="102" y="32"/>
                      <a:pt x="95" y="32"/>
                      <a:pt x="87" y="32"/>
                    </a:cubicBezTo>
                    <a:cubicBezTo>
                      <a:pt x="80" y="32"/>
                      <a:pt x="72" y="32"/>
                      <a:pt x="66" y="32"/>
                    </a:cubicBezTo>
                    <a:moveTo>
                      <a:pt x="191" y="31"/>
                    </a:moveTo>
                    <a:cubicBezTo>
                      <a:pt x="205" y="31"/>
                      <a:pt x="218" y="31"/>
                      <a:pt x="229" y="31"/>
                    </a:cubicBezTo>
                    <a:cubicBezTo>
                      <a:pt x="231" y="31"/>
                      <a:pt x="233" y="31"/>
                      <a:pt x="236" y="31"/>
                    </a:cubicBezTo>
                    <a:cubicBezTo>
                      <a:pt x="228" y="31"/>
                      <a:pt x="217" y="31"/>
                      <a:pt x="205" y="31"/>
                    </a:cubicBezTo>
                    <a:cubicBezTo>
                      <a:pt x="205" y="31"/>
                      <a:pt x="205" y="31"/>
                      <a:pt x="205" y="31"/>
                    </a:cubicBezTo>
                    <a:cubicBezTo>
                      <a:pt x="200" y="31"/>
                      <a:pt x="196" y="31"/>
                      <a:pt x="191" y="31"/>
                    </a:cubicBezTo>
                    <a:moveTo>
                      <a:pt x="193" y="25"/>
                    </a:moveTo>
                    <a:cubicBezTo>
                      <a:pt x="202" y="25"/>
                      <a:pt x="211" y="25"/>
                      <a:pt x="218" y="25"/>
                    </a:cubicBezTo>
                    <a:cubicBezTo>
                      <a:pt x="223" y="25"/>
                      <a:pt x="227" y="25"/>
                      <a:pt x="231" y="25"/>
                    </a:cubicBezTo>
                    <a:cubicBezTo>
                      <a:pt x="225" y="25"/>
                      <a:pt x="218" y="25"/>
                      <a:pt x="209" y="25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204" y="25"/>
                      <a:pt x="199" y="25"/>
                      <a:pt x="193" y="25"/>
                    </a:cubicBezTo>
                    <a:moveTo>
                      <a:pt x="4" y="25"/>
                    </a:moveTo>
                    <a:cubicBezTo>
                      <a:pt x="11" y="25"/>
                      <a:pt x="20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6" y="25"/>
                      <a:pt x="40" y="25"/>
                      <a:pt x="45" y="25"/>
                    </a:cubicBezTo>
                    <a:cubicBezTo>
                      <a:pt x="34" y="25"/>
                      <a:pt x="24" y="25"/>
                      <a:pt x="15" y="25"/>
                    </a:cubicBezTo>
                    <a:cubicBezTo>
                      <a:pt x="11" y="25"/>
                      <a:pt x="7" y="25"/>
                      <a:pt x="4" y="25"/>
                    </a:cubicBezTo>
                    <a:moveTo>
                      <a:pt x="127" y="24"/>
                    </a:moveTo>
                    <a:cubicBezTo>
                      <a:pt x="142" y="24"/>
                      <a:pt x="156" y="24"/>
                      <a:pt x="170" y="23"/>
                    </a:cubicBezTo>
                    <a:cubicBezTo>
                      <a:pt x="180" y="23"/>
                      <a:pt x="189" y="24"/>
                      <a:pt x="198" y="24"/>
                    </a:cubicBezTo>
                    <a:cubicBezTo>
                      <a:pt x="182" y="24"/>
                      <a:pt x="164" y="24"/>
                      <a:pt x="146" y="24"/>
                    </a:cubicBezTo>
                    <a:cubicBezTo>
                      <a:pt x="140" y="24"/>
                      <a:pt x="133" y="24"/>
                      <a:pt x="127" y="24"/>
                    </a:cubicBezTo>
                    <a:moveTo>
                      <a:pt x="42" y="23"/>
                    </a:moveTo>
                    <a:cubicBezTo>
                      <a:pt x="57" y="23"/>
                      <a:pt x="73" y="23"/>
                      <a:pt x="89" y="22"/>
                    </a:cubicBezTo>
                    <a:cubicBezTo>
                      <a:pt x="103" y="22"/>
                      <a:pt x="118" y="23"/>
                      <a:pt x="132" y="23"/>
                    </a:cubicBezTo>
                    <a:cubicBezTo>
                      <a:pt x="118" y="23"/>
                      <a:pt x="104" y="23"/>
                      <a:pt x="91" y="24"/>
                    </a:cubicBezTo>
                    <a:cubicBezTo>
                      <a:pt x="73" y="24"/>
                      <a:pt x="57" y="23"/>
                      <a:pt x="42" y="23"/>
                    </a:cubicBezTo>
                    <a:moveTo>
                      <a:pt x="3" y="22"/>
                    </a:moveTo>
                    <a:cubicBezTo>
                      <a:pt x="12" y="22"/>
                      <a:pt x="24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1" y="22"/>
                      <a:pt x="45" y="22"/>
                      <a:pt x="48" y="22"/>
                    </a:cubicBezTo>
                    <a:cubicBezTo>
                      <a:pt x="34" y="22"/>
                      <a:pt x="21" y="22"/>
                      <a:pt x="10" y="22"/>
                    </a:cubicBezTo>
                    <a:cubicBezTo>
                      <a:pt x="8" y="22"/>
                      <a:pt x="5" y="22"/>
                      <a:pt x="3" y="22"/>
                    </a:cubicBezTo>
                    <a:moveTo>
                      <a:pt x="45" y="21"/>
                    </a:moveTo>
                    <a:cubicBezTo>
                      <a:pt x="59" y="20"/>
                      <a:pt x="75" y="20"/>
                      <a:pt x="92" y="20"/>
                    </a:cubicBezTo>
                    <a:cubicBezTo>
                      <a:pt x="101" y="20"/>
                      <a:pt x="110" y="20"/>
                      <a:pt x="120" y="20"/>
                    </a:cubicBezTo>
                    <a:cubicBezTo>
                      <a:pt x="109" y="20"/>
                      <a:pt x="99" y="21"/>
                      <a:pt x="89" y="21"/>
                    </a:cubicBezTo>
                    <a:cubicBezTo>
                      <a:pt x="74" y="21"/>
                      <a:pt x="59" y="21"/>
                      <a:pt x="45" y="21"/>
                    </a:cubicBezTo>
                    <a:moveTo>
                      <a:pt x="191" y="20"/>
                    </a:moveTo>
                    <a:cubicBezTo>
                      <a:pt x="202" y="20"/>
                      <a:pt x="212" y="20"/>
                      <a:pt x="221" y="20"/>
                    </a:cubicBezTo>
                    <a:cubicBezTo>
                      <a:pt x="228" y="20"/>
                      <a:pt x="234" y="20"/>
                      <a:pt x="239" y="20"/>
                    </a:cubicBezTo>
                    <a:cubicBezTo>
                      <a:pt x="233" y="20"/>
                      <a:pt x="224" y="20"/>
                      <a:pt x="215" y="20"/>
                    </a:cubicBezTo>
                    <a:cubicBezTo>
                      <a:pt x="215" y="20"/>
                      <a:pt x="215" y="20"/>
                      <a:pt x="215" y="20"/>
                    </a:cubicBezTo>
                    <a:cubicBezTo>
                      <a:pt x="208" y="20"/>
                      <a:pt x="199" y="20"/>
                      <a:pt x="191" y="20"/>
                    </a:cubicBezTo>
                    <a:moveTo>
                      <a:pt x="3" y="19"/>
                    </a:moveTo>
                    <a:cubicBezTo>
                      <a:pt x="11" y="19"/>
                      <a:pt x="20" y="19"/>
                      <a:pt x="31" y="19"/>
                    </a:cubicBezTo>
                    <a:cubicBezTo>
                      <a:pt x="36" y="19"/>
                      <a:pt x="42" y="19"/>
                      <a:pt x="48" y="19"/>
                    </a:cubicBezTo>
                    <a:cubicBezTo>
                      <a:pt x="35" y="19"/>
                      <a:pt x="24" y="20"/>
                      <a:pt x="14" y="20"/>
                    </a:cubicBezTo>
                    <a:cubicBezTo>
                      <a:pt x="10" y="20"/>
                      <a:pt x="6" y="20"/>
                      <a:pt x="3" y="19"/>
                    </a:cubicBezTo>
                    <a:moveTo>
                      <a:pt x="216" y="14"/>
                    </a:moveTo>
                    <a:cubicBezTo>
                      <a:pt x="219" y="14"/>
                      <a:pt x="222" y="14"/>
                      <a:pt x="225" y="14"/>
                    </a:cubicBezTo>
                    <a:cubicBezTo>
                      <a:pt x="228" y="14"/>
                      <a:pt x="231" y="14"/>
                      <a:pt x="234" y="14"/>
                    </a:cubicBezTo>
                    <a:cubicBezTo>
                      <a:pt x="231" y="14"/>
                      <a:pt x="229" y="14"/>
                      <a:pt x="227" y="14"/>
                    </a:cubicBezTo>
                    <a:cubicBezTo>
                      <a:pt x="226" y="14"/>
                      <a:pt x="226" y="14"/>
                      <a:pt x="226" y="14"/>
                    </a:cubicBezTo>
                    <a:cubicBezTo>
                      <a:pt x="226" y="14"/>
                      <a:pt x="226" y="14"/>
                      <a:pt x="226" y="14"/>
                    </a:cubicBezTo>
                    <a:cubicBezTo>
                      <a:pt x="223" y="14"/>
                      <a:pt x="220" y="14"/>
                      <a:pt x="216" y="14"/>
                    </a:cubicBezTo>
                    <a:moveTo>
                      <a:pt x="85" y="12"/>
                    </a:moveTo>
                    <a:cubicBezTo>
                      <a:pt x="92" y="12"/>
                      <a:pt x="99" y="12"/>
                      <a:pt x="105" y="11"/>
                    </a:cubicBezTo>
                    <a:cubicBezTo>
                      <a:pt x="116" y="11"/>
                      <a:pt x="126" y="12"/>
                      <a:pt x="136" y="12"/>
                    </a:cubicBezTo>
                    <a:cubicBezTo>
                      <a:pt x="128" y="12"/>
                      <a:pt x="120" y="12"/>
                      <a:pt x="112" y="12"/>
                    </a:cubicBezTo>
                    <a:cubicBezTo>
                      <a:pt x="103" y="12"/>
                      <a:pt x="94" y="12"/>
                      <a:pt x="85" y="12"/>
                    </a:cubicBezTo>
                    <a:moveTo>
                      <a:pt x="40" y="6"/>
                    </a:moveTo>
                    <a:cubicBezTo>
                      <a:pt x="55" y="6"/>
                      <a:pt x="72" y="5"/>
                      <a:pt x="90" y="5"/>
                    </a:cubicBezTo>
                    <a:cubicBezTo>
                      <a:pt x="108" y="5"/>
                      <a:pt x="126" y="5"/>
                      <a:pt x="145" y="6"/>
                    </a:cubicBezTo>
                    <a:cubicBezTo>
                      <a:pt x="131" y="6"/>
                      <a:pt x="118" y="6"/>
                      <a:pt x="105" y="7"/>
                    </a:cubicBezTo>
                    <a:cubicBezTo>
                      <a:pt x="82" y="6"/>
                      <a:pt x="60" y="6"/>
                      <a:pt x="40" y="6"/>
                    </a:cubicBezTo>
                    <a:moveTo>
                      <a:pt x="123" y="4"/>
                    </a:moveTo>
                    <a:cubicBezTo>
                      <a:pt x="128" y="4"/>
                      <a:pt x="132" y="4"/>
                      <a:pt x="137" y="4"/>
                    </a:cubicBezTo>
                    <a:cubicBezTo>
                      <a:pt x="161" y="4"/>
                      <a:pt x="185" y="4"/>
                      <a:pt x="205" y="4"/>
                    </a:cubicBezTo>
                    <a:cubicBezTo>
                      <a:pt x="206" y="4"/>
                      <a:pt x="207" y="4"/>
                      <a:pt x="209" y="4"/>
                    </a:cubicBezTo>
                    <a:cubicBezTo>
                      <a:pt x="200" y="4"/>
                      <a:pt x="191" y="5"/>
                      <a:pt x="182" y="5"/>
                    </a:cubicBezTo>
                    <a:cubicBezTo>
                      <a:pt x="163" y="5"/>
                      <a:pt x="143" y="4"/>
                      <a:pt x="123" y="4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4" y="0"/>
                      <a:pt x="11" y="1"/>
                      <a:pt x="8" y="3"/>
                    </a:cubicBezTo>
                    <a:cubicBezTo>
                      <a:pt x="9" y="3"/>
                      <a:pt x="11" y="3"/>
                      <a:pt x="12" y="3"/>
                    </a:cubicBezTo>
                    <a:cubicBezTo>
                      <a:pt x="25" y="3"/>
                      <a:pt x="42" y="3"/>
                      <a:pt x="60" y="3"/>
                    </a:cubicBezTo>
                    <a:cubicBezTo>
                      <a:pt x="74" y="3"/>
                      <a:pt x="89" y="3"/>
                      <a:pt x="105" y="3"/>
                    </a:cubicBezTo>
                    <a:cubicBezTo>
                      <a:pt x="100" y="3"/>
                      <a:pt x="95" y="4"/>
                      <a:pt x="90" y="4"/>
                    </a:cubicBezTo>
                    <a:cubicBezTo>
                      <a:pt x="71" y="3"/>
                      <a:pt x="53" y="3"/>
                      <a:pt x="37" y="3"/>
                    </a:cubicBezTo>
                    <a:cubicBezTo>
                      <a:pt x="26" y="3"/>
                      <a:pt x="16" y="3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14" y="5"/>
                      <a:pt x="25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41" y="5"/>
                      <a:pt x="45" y="5"/>
                      <a:pt x="49" y="5"/>
                    </a:cubicBezTo>
                    <a:cubicBezTo>
                      <a:pt x="34" y="5"/>
                      <a:pt x="20" y="5"/>
                      <a:pt x="9" y="5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6"/>
                      <a:pt x="4" y="7"/>
                      <a:pt x="4" y="8"/>
                    </a:cubicBezTo>
                    <a:cubicBezTo>
                      <a:pt x="12" y="8"/>
                      <a:pt x="23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45" y="7"/>
                      <a:pt x="55" y="8"/>
                      <a:pt x="65" y="8"/>
                    </a:cubicBezTo>
                    <a:cubicBezTo>
                      <a:pt x="49" y="8"/>
                      <a:pt x="35" y="8"/>
                      <a:pt x="23" y="8"/>
                    </a:cubicBezTo>
                    <a:cubicBezTo>
                      <a:pt x="16" y="8"/>
                      <a:pt x="9" y="8"/>
                      <a:pt x="4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8" y="9"/>
                      <a:pt x="15" y="9"/>
                      <a:pt x="23" y="9"/>
                    </a:cubicBezTo>
                    <a:cubicBezTo>
                      <a:pt x="45" y="9"/>
                      <a:pt x="74" y="9"/>
                      <a:pt x="105" y="8"/>
                    </a:cubicBezTo>
                    <a:cubicBezTo>
                      <a:pt x="123" y="8"/>
                      <a:pt x="141" y="9"/>
                      <a:pt x="159" y="9"/>
                    </a:cubicBezTo>
                    <a:cubicBezTo>
                      <a:pt x="142" y="9"/>
                      <a:pt x="123" y="10"/>
                      <a:pt x="105" y="10"/>
                    </a:cubicBezTo>
                    <a:cubicBezTo>
                      <a:pt x="81" y="10"/>
                      <a:pt x="57" y="10"/>
                      <a:pt x="36" y="10"/>
                    </a:cubicBezTo>
                    <a:cubicBezTo>
                      <a:pt x="23" y="10"/>
                      <a:pt x="1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1" y="11"/>
                      <a:pt x="23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45" y="11"/>
                      <a:pt x="54" y="11"/>
                      <a:pt x="63" y="11"/>
                    </a:cubicBezTo>
                    <a:cubicBezTo>
                      <a:pt x="53" y="11"/>
                      <a:pt x="42" y="11"/>
                      <a:pt x="33" y="11"/>
                    </a:cubicBezTo>
                    <a:cubicBezTo>
                      <a:pt x="27" y="11"/>
                      <a:pt x="22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2" y="11"/>
                      <a:pt x="6" y="11"/>
                      <a:pt x="2" y="11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6" y="13"/>
                      <a:pt x="12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2" y="13"/>
                      <a:pt x="27" y="13"/>
                      <a:pt x="33" y="13"/>
                    </a:cubicBezTo>
                    <a:cubicBezTo>
                      <a:pt x="33" y="13"/>
                      <a:pt x="33" y="13"/>
                      <a:pt x="34" y="13"/>
                    </a:cubicBezTo>
                    <a:cubicBezTo>
                      <a:pt x="47" y="13"/>
                      <a:pt x="61" y="13"/>
                      <a:pt x="77" y="13"/>
                    </a:cubicBezTo>
                    <a:cubicBezTo>
                      <a:pt x="52" y="14"/>
                      <a:pt x="30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8" y="14"/>
                      <a:pt x="4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4" y="15"/>
                      <a:pt x="8" y="15"/>
                      <a:pt x="12" y="15"/>
                    </a:cubicBezTo>
                    <a:cubicBezTo>
                      <a:pt x="38" y="15"/>
                      <a:pt x="75" y="14"/>
                      <a:pt x="112" y="14"/>
                    </a:cubicBezTo>
                    <a:cubicBezTo>
                      <a:pt x="120" y="14"/>
                      <a:pt x="128" y="14"/>
                      <a:pt x="136" y="14"/>
                    </a:cubicBezTo>
                    <a:cubicBezTo>
                      <a:pt x="113" y="15"/>
                      <a:pt x="90" y="15"/>
                      <a:pt x="69" y="16"/>
                    </a:cubicBezTo>
                    <a:cubicBezTo>
                      <a:pt x="56" y="15"/>
                      <a:pt x="44" y="15"/>
                      <a:pt x="33" y="15"/>
                    </a:cubicBezTo>
                    <a:cubicBezTo>
                      <a:pt x="20" y="15"/>
                      <a:pt x="9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8"/>
                      <a:pt x="7" y="18"/>
                      <a:pt x="10" y="18"/>
                    </a:cubicBezTo>
                    <a:cubicBezTo>
                      <a:pt x="26" y="18"/>
                      <a:pt x="47" y="17"/>
                      <a:pt x="69" y="17"/>
                    </a:cubicBezTo>
                    <a:cubicBezTo>
                      <a:pt x="90" y="17"/>
                      <a:pt x="112" y="17"/>
                      <a:pt x="133" y="18"/>
                    </a:cubicBezTo>
                    <a:cubicBezTo>
                      <a:pt x="120" y="18"/>
                      <a:pt x="105" y="18"/>
                      <a:pt x="92" y="18"/>
                    </a:cubicBezTo>
                    <a:cubicBezTo>
                      <a:pt x="70" y="18"/>
                      <a:pt x="48" y="18"/>
                      <a:pt x="31" y="18"/>
                    </a:cubicBezTo>
                    <a:cubicBezTo>
                      <a:pt x="19" y="18"/>
                      <a:pt x="9" y="18"/>
                      <a:pt x="1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6" y="21"/>
                      <a:pt x="10" y="21"/>
                    </a:cubicBezTo>
                    <a:cubicBezTo>
                      <a:pt x="6" y="21"/>
                      <a:pt x="3" y="21"/>
                      <a:pt x="1" y="2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5" y="26"/>
                      <a:pt x="10" y="26"/>
                      <a:pt x="15" y="26"/>
                    </a:cubicBezTo>
                    <a:cubicBezTo>
                      <a:pt x="35" y="26"/>
                      <a:pt x="62" y="26"/>
                      <a:pt x="91" y="25"/>
                    </a:cubicBezTo>
                    <a:cubicBezTo>
                      <a:pt x="97" y="25"/>
                      <a:pt x="102" y="25"/>
                      <a:pt x="108" y="25"/>
                    </a:cubicBezTo>
                    <a:cubicBezTo>
                      <a:pt x="86" y="26"/>
                      <a:pt x="65" y="26"/>
                      <a:pt x="46" y="27"/>
                    </a:cubicBezTo>
                    <a:cubicBezTo>
                      <a:pt x="43" y="27"/>
                      <a:pt x="41" y="27"/>
                      <a:pt x="39" y="27"/>
                    </a:cubicBezTo>
                    <a:cubicBezTo>
                      <a:pt x="23" y="27"/>
                      <a:pt x="10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5" y="28"/>
                      <a:pt x="7" y="28"/>
                    </a:cubicBezTo>
                    <a:cubicBezTo>
                      <a:pt x="17" y="28"/>
                      <a:pt x="31" y="28"/>
                      <a:pt x="46" y="28"/>
                    </a:cubicBezTo>
                    <a:cubicBezTo>
                      <a:pt x="73" y="28"/>
                      <a:pt x="105" y="28"/>
                      <a:pt x="137" y="29"/>
                    </a:cubicBezTo>
                    <a:cubicBezTo>
                      <a:pt x="121" y="29"/>
                      <a:pt x="105" y="30"/>
                      <a:pt x="89" y="30"/>
                    </a:cubicBezTo>
                    <a:cubicBezTo>
                      <a:pt x="64" y="30"/>
                      <a:pt x="41" y="29"/>
                      <a:pt x="22" y="29"/>
                    </a:cubicBezTo>
                    <a:cubicBezTo>
                      <a:pt x="14" y="29"/>
                      <a:pt x="7" y="29"/>
                      <a:pt x="1" y="29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7" y="31"/>
                      <a:pt x="14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31" y="31"/>
                      <a:pt x="41" y="31"/>
                      <a:pt x="53" y="31"/>
                    </a:cubicBezTo>
                    <a:cubicBezTo>
                      <a:pt x="39" y="31"/>
                      <a:pt x="26" y="31"/>
                      <a:pt x="16" y="31"/>
                    </a:cubicBezTo>
                    <a:cubicBezTo>
                      <a:pt x="10" y="31"/>
                      <a:pt x="5" y="31"/>
                      <a:pt x="1" y="31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7"/>
                      <a:pt x="8" y="37"/>
                      <a:pt x="13" y="37"/>
                    </a:cubicBezTo>
                    <a:cubicBezTo>
                      <a:pt x="31" y="37"/>
                      <a:pt x="56" y="36"/>
                      <a:pt x="84" y="36"/>
                    </a:cubicBezTo>
                    <a:cubicBezTo>
                      <a:pt x="97" y="36"/>
                      <a:pt x="110" y="36"/>
                      <a:pt x="123" y="36"/>
                    </a:cubicBezTo>
                    <a:cubicBezTo>
                      <a:pt x="107" y="37"/>
                      <a:pt x="91" y="37"/>
                      <a:pt x="75" y="38"/>
                    </a:cubicBezTo>
                    <a:cubicBezTo>
                      <a:pt x="57" y="37"/>
                      <a:pt x="39" y="37"/>
                      <a:pt x="25" y="37"/>
                    </a:cubicBezTo>
                    <a:cubicBezTo>
                      <a:pt x="16" y="37"/>
                      <a:pt x="7" y="37"/>
                      <a:pt x="1" y="37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7" y="41"/>
                      <a:pt x="14" y="40"/>
                      <a:pt x="22" y="40"/>
                    </a:cubicBezTo>
                    <a:cubicBezTo>
                      <a:pt x="22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36" y="40"/>
                      <a:pt x="50" y="41"/>
                      <a:pt x="66" y="41"/>
                    </a:cubicBezTo>
                    <a:cubicBezTo>
                      <a:pt x="46" y="41"/>
                      <a:pt x="28" y="42"/>
                      <a:pt x="13" y="42"/>
                    </a:cubicBezTo>
                    <a:cubicBezTo>
                      <a:pt x="8" y="42"/>
                      <a:pt x="4" y="42"/>
                      <a:pt x="1" y="42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47"/>
                      <a:pt x="7" y="47"/>
                      <a:pt x="10" y="47"/>
                    </a:cubicBezTo>
                    <a:cubicBezTo>
                      <a:pt x="24" y="47"/>
                      <a:pt x="43" y="47"/>
                      <a:pt x="65" y="46"/>
                    </a:cubicBezTo>
                    <a:cubicBezTo>
                      <a:pt x="86" y="46"/>
                      <a:pt x="109" y="47"/>
                      <a:pt x="132" y="47"/>
                    </a:cubicBezTo>
                    <a:cubicBezTo>
                      <a:pt x="117" y="48"/>
                      <a:pt x="102" y="48"/>
                      <a:pt x="88" y="48"/>
                    </a:cubicBezTo>
                    <a:cubicBezTo>
                      <a:pt x="64" y="48"/>
                      <a:pt x="42" y="48"/>
                      <a:pt x="24" y="48"/>
                    </a:cubicBezTo>
                    <a:cubicBezTo>
                      <a:pt x="15" y="48"/>
                      <a:pt x="7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7" y="49"/>
                      <a:pt x="15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32" y="49"/>
                      <a:pt x="40" y="49"/>
                      <a:pt x="49" y="49"/>
                    </a:cubicBezTo>
                    <a:cubicBezTo>
                      <a:pt x="36" y="49"/>
                      <a:pt x="2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0" y="50"/>
                      <a:pt x="5" y="49"/>
                      <a:pt x="1" y="49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5" y="51"/>
                      <a:pt x="10" y="51"/>
                      <a:pt x="15" y="51"/>
                    </a:cubicBezTo>
                    <a:cubicBezTo>
                      <a:pt x="16" y="51"/>
                      <a:pt x="17" y="51"/>
                      <a:pt x="18" y="51"/>
                    </a:cubicBezTo>
                    <a:cubicBezTo>
                      <a:pt x="11" y="51"/>
                      <a:pt x="5" y="51"/>
                      <a:pt x="1" y="51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5" y="53"/>
                      <a:pt x="10" y="53"/>
                      <a:pt x="16" y="53"/>
                    </a:cubicBezTo>
                    <a:cubicBezTo>
                      <a:pt x="30" y="53"/>
                      <a:pt x="48" y="53"/>
                      <a:pt x="67" y="52"/>
                    </a:cubicBezTo>
                    <a:cubicBezTo>
                      <a:pt x="85" y="53"/>
                      <a:pt x="105" y="53"/>
                      <a:pt x="125" y="53"/>
                    </a:cubicBezTo>
                    <a:cubicBezTo>
                      <a:pt x="117" y="53"/>
                      <a:pt x="108" y="54"/>
                      <a:pt x="99" y="54"/>
                    </a:cubicBezTo>
                    <a:cubicBezTo>
                      <a:pt x="73" y="54"/>
                      <a:pt x="49" y="53"/>
                      <a:pt x="29" y="53"/>
                    </a:cubicBezTo>
                    <a:cubicBezTo>
                      <a:pt x="18" y="53"/>
                      <a:pt x="8" y="53"/>
                      <a:pt x="1" y="54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3" y="56"/>
                      <a:pt x="5" y="56"/>
                      <a:pt x="7" y="56"/>
                    </a:cubicBezTo>
                    <a:cubicBezTo>
                      <a:pt x="5" y="56"/>
                      <a:pt x="3" y="56"/>
                      <a:pt x="1" y="56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3" y="58"/>
                      <a:pt x="6" y="58"/>
                      <a:pt x="9" y="58"/>
                    </a:cubicBezTo>
                    <a:cubicBezTo>
                      <a:pt x="6" y="58"/>
                      <a:pt x="3" y="58"/>
                      <a:pt x="1" y="59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5" y="61"/>
                      <a:pt x="11" y="61"/>
                      <a:pt x="18" y="61"/>
                    </a:cubicBezTo>
                    <a:cubicBezTo>
                      <a:pt x="39" y="61"/>
                      <a:pt x="67" y="61"/>
                      <a:pt x="98" y="60"/>
                    </a:cubicBezTo>
                    <a:cubicBezTo>
                      <a:pt x="115" y="60"/>
                      <a:pt x="133" y="60"/>
                      <a:pt x="150" y="61"/>
                    </a:cubicBezTo>
                    <a:cubicBezTo>
                      <a:pt x="132" y="61"/>
                      <a:pt x="114" y="61"/>
                      <a:pt x="96" y="62"/>
                    </a:cubicBezTo>
                    <a:cubicBezTo>
                      <a:pt x="75" y="62"/>
                      <a:pt x="55" y="61"/>
                      <a:pt x="38" y="61"/>
                    </a:cubicBezTo>
                    <a:cubicBezTo>
                      <a:pt x="23" y="61"/>
                      <a:pt x="10" y="62"/>
                      <a:pt x="1" y="62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5" y="64"/>
                      <a:pt x="11" y="64"/>
                      <a:pt x="16" y="64"/>
                    </a:cubicBezTo>
                    <a:cubicBezTo>
                      <a:pt x="37" y="64"/>
                      <a:pt x="66" y="64"/>
                      <a:pt x="96" y="63"/>
                    </a:cubicBezTo>
                    <a:cubicBezTo>
                      <a:pt x="103" y="63"/>
                      <a:pt x="110" y="63"/>
                      <a:pt x="118" y="63"/>
                    </a:cubicBezTo>
                    <a:cubicBezTo>
                      <a:pt x="97" y="64"/>
                      <a:pt x="77" y="65"/>
                      <a:pt x="59" y="65"/>
                    </a:cubicBezTo>
                    <a:cubicBezTo>
                      <a:pt x="45" y="65"/>
                      <a:pt x="33" y="65"/>
                      <a:pt x="22" y="65"/>
                    </a:cubicBezTo>
                    <a:cubicBezTo>
                      <a:pt x="14" y="65"/>
                      <a:pt x="7" y="65"/>
                      <a:pt x="1" y="6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" y="67"/>
                      <a:pt x="5" y="67"/>
                      <a:pt x="8" y="67"/>
                    </a:cubicBezTo>
                    <a:cubicBezTo>
                      <a:pt x="21" y="67"/>
                      <a:pt x="39" y="67"/>
                      <a:pt x="59" y="66"/>
                    </a:cubicBezTo>
                    <a:cubicBezTo>
                      <a:pt x="74" y="66"/>
                      <a:pt x="92" y="67"/>
                      <a:pt x="109" y="67"/>
                    </a:cubicBezTo>
                    <a:cubicBezTo>
                      <a:pt x="88" y="68"/>
                      <a:pt x="68" y="68"/>
                      <a:pt x="49" y="68"/>
                    </a:cubicBezTo>
                    <a:cubicBezTo>
                      <a:pt x="43" y="68"/>
                      <a:pt x="36" y="68"/>
                      <a:pt x="30" y="68"/>
                    </a:cubicBezTo>
                    <a:cubicBezTo>
                      <a:pt x="19" y="68"/>
                      <a:pt x="8" y="68"/>
                      <a:pt x="1" y="69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3" y="70"/>
                      <a:pt x="5" y="70"/>
                      <a:pt x="8" y="70"/>
                    </a:cubicBezTo>
                    <a:cubicBezTo>
                      <a:pt x="19" y="70"/>
                      <a:pt x="33" y="70"/>
                      <a:pt x="49" y="70"/>
                    </a:cubicBezTo>
                    <a:cubicBezTo>
                      <a:pt x="76" y="70"/>
                      <a:pt x="108" y="70"/>
                      <a:pt x="139" y="71"/>
                    </a:cubicBezTo>
                    <a:cubicBezTo>
                      <a:pt x="123" y="71"/>
                      <a:pt x="107" y="72"/>
                      <a:pt x="92" y="72"/>
                    </a:cubicBezTo>
                    <a:cubicBezTo>
                      <a:pt x="69" y="72"/>
                      <a:pt x="46" y="71"/>
                      <a:pt x="29" y="71"/>
                    </a:cubicBezTo>
                    <a:cubicBezTo>
                      <a:pt x="17" y="71"/>
                      <a:pt x="8" y="72"/>
                      <a:pt x="1" y="72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2" y="74"/>
                      <a:pt x="3" y="74"/>
                      <a:pt x="4" y="74"/>
                    </a:cubicBezTo>
                    <a:cubicBezTo>
                      <a:pt x="3" y="74"/>
                      <a:pt x="2" y="74"/>
                      <a:pt x="1" y="74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4" y="76"/>
                      <a:pt x="7" y="76"/>
                      <a:pt x="12" y="76"/>
                    </a:cubicBezTo>
                    <a:cubicBezTo>
                      <a:pt x="24" y="76"/>
                      <a:pt x="39" y="76"/>
                      <a:pt x="57" y="75"/>
                    </a:cubicBezTo>
                    <a:cubicBezTo>
                      <a:pt x="77" y="76"/>
                      <a:pt x="100" y="76"/>
                      <a:pt x="122" y="76"/>
                    </a:cubicBezTo>
                    <a:cubicBezTo>
                      <a:pt x="109" y="77"/>
                      <a:pt x="95" y="77"/>
                      <a:pt x="82" y="77"/>
                    </a:cubicBezTo>
                    <a:cubicBezTo>
                      <a:pt x="63" y="77"/>
                      <a:pt x="45" y="77"/>
                      <a:pt x="29" y="77"/>
                    </a:cubicBezTo>
                    <a:cubicBezTo>
                      <a:pt x="18" y="77"/>
                      <a:pt x="8" y="77"/>
                      <a:pt x="1" y="77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4" y="80"/>
                      <a:pt x="9" y="80"/>
                      <a:pt x="14" y="80"/>
                    </a:cubicBezTo>
                    <a:cubicBezTo>
                      <a:pt x="32" y="80"/>
                      <a:pt x="56" y="79"/>
                      <a:pt x="82" y="79"/>
                    </a:cubicBezTo>
                    <a:cubicBezTo>
                      <a:pt x="95" y="79"/>
                      <a:pt x="108" y="79"/>
                      <a:pt x="122" y="79"/>
                    </a:cubicBezTo>
                    <a:cubicBezTo>
                      <a:pt x="103" y="80"/>
                      <a:pt x="84" y="80"/>
                      <a:pt x="66" y="81"/>
                    </a:cubicBezTo>
                    <a:cubicBezTo>
                      <a:pt x="53" y="80"/>
                      <a:pt x="40" y="80"/>
                      <a:pt x="29" y="80"/>
                    </a:cubicBezTo>
                    <a:cubicBezTo>
                      <a:pt x="18" y="80"/>
                      <a:pt x="8" y="80"/>
                      <a:pt x="1" y="8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5" y="82"/>
                      <a:pt x="11" y="82"/>
                      <a:pt x="17" y="82"/>
                    </a:cubicBezTo>
                    <a:cubicBezTo>
                      <a:pt x="31" y="82"/>
                      <a:pt x="48" y="82"/>
                      <a:pt x="66" y="82"/>
                    </a:cubicBezTo>
                    <a:cubicBezTo>
                      <a:pt x="78" y="82"/>
                      <a:pt x="90" y="82"/>
                      <a:pt x="102" y="82"/>
                    </a:cubicBezTo>
                    <a:cubicBezTo>
                      <a:pt x="94" y="83"/>
                      <a:pt x="86" y="83"/>
                      <a:pt x="79" y="83"/>
                    </a:cubicBezTo>
                    <a:cubicBezTo>
                      <a:pt x="61" y="83"/>
                      <a:pt x="44" y="82"/>
                      <a:pt x="30" y="82"/>
                    </a:cubicBezTo>
                    <a:cubicBezTo>
                      <a:pt x="18" y="82"/>
                      <a:pt x="8" y="83"/>
                      <a:pt x="1" y="83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3" y="85"/>
                      <a:pt x="5" y="86"/>
                      <a:pt x="7" y="86"/>
                    </a:cubicBezTo>
                    <a:cubicBezTo>
                      <a:pt x="25" y="86"/>
                      <a:pt x="51" y="85"/>
                      <a:pt x="79" y="84"/>
                    </a:cubicBezTo>
                    <a:cubicBezTo>
                      <a:pt x="89" y="84"/>
                      <a:pt x="100" y="85"/>
                      <a:pt x="110" y="85"/>
                    </a:cubicBezTo>
                    <a:cubicBezTo>
                      <a:pt x="95" y="85"/>
                      <a:pt x="79" y="86"/>
                      <a:pt x="65" y="86"/>
                    </a:cubicBezTo>
                    <a:cubicBezTo>
                      <a:pt x="55" y="86"/>
                      <a:pt x="46" y="86"/>
                      <a:pt x="37" y="86"/>
                    </a:cubicBezTo>
                    <a:cubicBezTo>
                      <a:pt x="22" y="86"/>
                      <a:pt x="10" y="86"/>
                      <a:pt x="1" y="86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4" y="88"/>
                      <a:pt x="8" y="88"/>
                      <a:pt x="12" y="88"/>
                    </a:cubicBezTo>
                    <a:cubicBezTo>
                      <a:pt x="26" y="88"/>
                      <a:pt x="44" y="88"/>
                      <a:pt x="65" y="87"/>
                    </a:cubicBezTo>
                    <a:cubicBezTo>
                      <a:pt x="83" y="87"/>
                      <a:pt x="103" y="88"/>
                      <a:pt x="123" y="88"/>
                    </a:cubicBezTo>
                    <a:cubicBezTo>
                      <a:pt x="105" y="88"/>
                      <a:pt x="86" y="89"/>
                      <a:pt x="68" y="89"/>
                    </a:cubicBezTo>
                    <a:cubicBezTo>
                      <a:pt x="55" y="89"/>
                      <a:pt x="43" y="89"/>
                      <a:pt x="32" y="89"/>
                    </a:cubicBezTo>
                    <a:cubicBezTo>
                      <a:pt x="20" y="89"/>
                      <a:pt x="9" y="89"/>
                      <a:pt x="1" y="89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4" y="91"/>
                      <a:pt x="8" y="91"/>
                      <a:pt x="12" y="91"/>
                    </a:cubicBezTo>
                    <a:cubicBezTo>
                      <a:pt x="27" y="91"/>
                      <a:pt x="46" y="91"/>
                      <a:pt x="68" y="90"/>
                    </a:cubicBezTo>
                    <a:cubicBezTo>
                      <a:pt x="89" y="91"/>
                      <a:pt x="112" y="91"/>
                      <a:pt x="134" y="91"/>
                    </a:cubicBezTo>
                    <a:cubicBezTo>
                      <a:pt x="119" y="92"/>
                      <a:pt x="105" y="92"/>
                      <a:pt x="91" y="92"/>
                    </a:cubicBezTo>
                    <a:cubicBezTo>
                      <a:pt x="71" y="92"/>
                      <a:pt x="52" y="92"/>
                      <a:pt x="35" y="92"/>
                    </a:cubicBezTo>
                    <a:cubicBezTo>
                      <a:pt x="21" y="92"/>
                      <a:pt x="9" y="92"/>
                      <a:pt x="0" y="93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5" y="95"/>
                      <a:pt x="9" y="95"/>
                      <a:pt x="14" y="95"/>
                    </a:cubicBezTo>
                    <a:cubicBezTo>
                      <a:pt x="34" y="95"/>
                      <a:pt x="62" y="95"/>
                      <a:pt x="91" y="94"/>
                    </a:cubicBezTo>
                    <a:cubicBezTo>
                      <a:pt x="106" y="94"/>
                      <a:pt x="121" y="94"/>
                      <a:pt x="136" y="94"/>
                    </a:cubicBezTo>
                    <a:cubicBezTo>
                      <a:pt x="117" y="95"/>
                      <a:pt x="99" y="95"/>
                      <a:pt x="81" y="96"/>
                    </a:cubicBezTo>
                    <a:cubicBezTo>
                      <a:pt x="61" y="95"/>
                      <a:pt x="43" y="95"/>
                      <a:pt x="27" y="95"/>
                    </a:cubicBezTo>
                    <a:cubicBezTo>
                      <a:pt x="17" y="95"/>
                      <a:pt x="8" y="95"/>
                      <a:pt x="0" y="96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5" y="98"/>
                      <a:pt x="10" y="98"/>
                      <a:pt x="16" y="98"/>
                    </a:cubicBezTo>
                    <a:cubicBezTo>
                      <a:pt x="33" y="98"/>
                      <a:pt x="56" y="98"/>
                      <a:pt x="81" y="97"/>
                    </a:cubicBezTo>
                    <a:cubicBezTo>
                      <a:pt x="97" y="97"/>
                      <a:pt x="114" y="97"/>
                      <a:pt x="131" y="98"/>
                    </a:cubicBezTo>
                    <a:cubicBezTo>
                      <a:pt x="117" y="98"/>
                      <a:pt x="103" y="98"/>
                      <a:pt x="89" y="99"/>
                    </a:cubicBezTo>
                    <a:cubicBezTo>
                      <a:pt x="66" y="98"/>
                      <a:pt x="44" y="98"/>
                      <a:pt x="27" y="98"/>
                    </a:cubicBezTo>
                    <a:cubicBezTo>
                      <a:pt x="17" y="98"/>
                      <a:pt x="8" y="98"/>
                      <a:pt x="0" y="9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8" y="100"/>
                      <a:pt x="16" y="100"/>
                      <a:pt x="26" y="100"/>
                    </a:cubicBezTo>
                    <a:cubicBezTo>
                      <a:pt x="26" y="100"/>
                      <a:pt x="26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35" y="100"/>
                      <a:pt x="43" y="100"/>
                      <a:pt x="53" y="100"/>
                    </a:cubicBezTo>
                    <a:cubicBezTo>
                      <a:pt x="39" y="100"/>
                      <a:pt x="26" y="100"/>
                      <a:pt x="15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9" y="100"/>
                      <a:pt x="5" y="100"/>
                      <a:pt x="0" y="100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" y="101"/>
                      <a:pt x="9" y="101"/>
                      <a:pt x="15" y="101"/>
                    </a:cubicBezTo>
                    <a:cubicBezTo>
                      <a:pt x="15" y="101"/>
                      <a:pt x="16" y="101"/>
                      <a:pt x="17" y="101"/>
                    </a:cubicBezTo>
                    <a:cubicBezTo>
                      <a:pt x="11" y="102"/>
                      <a:pt x="6" y="102"/>
                      <a:pt x="2" y="102"/>
                    </a:cubicBezTo>
                    <a:cubicBezTo>
                      <a:pt x="1" y="102"/>
                      <a:pt x="1" y="102"/>
                      <a:pt x="0" y="10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5"/>
                      <a:pt x="3" y="105"/>
                      <a:pt x="5" y="105"/>
                    </a:cubicBezTo>
                    <a:cubicBezTo>
                      <a:pt x="13" y="105"/>
                      <a:pt x="24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51" y="105"/>
                      <a:pt x="67" y="105"/>
                      <a:pt x="85" y="105"/>
                    </a:cubicBezTo>
                    <a:cubicBezTo>
                      <a:pt x="62" y="106"/>
                      <a:pt x="40" y="106"/>
                      <a:pt x="23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14" y="106"/>
                      <a:pt x="6" y="106"/>
                      <a:pt x="0" y="106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9" y="111"/>
                      <a:pt x="21" y="110"/>
                      <a:pt x="33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8" y="110"/>
                      <a:pt x="63" y="111"/>
                      <a:pt x="79" y="111"/>
                    </a:cubicBezTo>
                    <a:cubicBezTo>
                      <a:pt x="56" y="111"/>
                      <a:pt x="35" y="112"/>
                      <a:pt x="18" y="112"/>
                    </a:cubicBezTo>
                    <a:cubicBezTo>
                      <a:pt x="11" y="112"/>
                      <a:pt x="6" y="112"/>
                      <a:pt x="0" y="112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5" y="115"/>
                      <a:pt x="9" y="115"/>
                      <a:pt x="14" y="115"/>
                    </a:cubicBezTo>
                    <a:cubicBezTo>
                      <a:pt x="33" y="115"/>
                      <a:pt x="57" y="115"/>
                      <a:pt x="83" y="114"/>
                    </a:cubicBezTo>
                    <a:cubicBezTo>
                      <a:pt x="91" y="114"/>
                      <a:pt x="99" y="114"/>
                      <a:pt x="108" y="114"/>
                    </a:cubicBezTo>
                    <a:cubicBezTo>
                      <a:pt x="86" y="115"/>
                      <a:pt x="65" y="116"/>
                      <a:pt x="46" y="116"/>
                    </a:cubicBezTo>
                    <a:cubicBezTo>
                      <a:pt x="43" y="116"/>
                      <a:pt x="39" y="116"/>
                      <a:pt x="36" y="116"/>
                    </a:cubicBezTo>
                    <a:cubicBezTo>
                      <a:pt x="22" y="116"/>
                      <a:pt x="10" y="116"/>
                      <a:pt x="2" y="116"/>
                    </a:cubicBezTo>
                    <a:cubicBezTo>
                      <a:pt x="1" y="116"/>
                      <a:pt x="1" y="116"/>
                      <a:pt x="0" y="116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1" y="118"/>
                      <a:pt x="1" y="118"/>
                      <a:pt x="2" y="118"/>
                    </a:cubicBezTo>
                    <a:cubicBezTo>
                      <a:pt x="4" y="118"/>
                      <a:pt x="7" y="118"/>
                      <a:pt x="9" y="118"/>
                    </a:cubicBezTo>
                    <a:cubicBezTo>
                      <a:pt x="19" y="118"/>
                      <a:pt x="32" y="117"/>
                      <a:pt x="46" y="117"/>
                    </a:cubicBezTo>
                    <a:cubicBezTo>
                      <a:pt x="70" y="117"/>
                      <a:pt x="99" y="118"/>
                      <a:pt x="128" y="118"/>
                    </a:cubicBezTo>
                    <a:cubicBezTo>
                      <a:pt x="120" y="118"/>
                      <a:pt x="112" y="118"/>
                      <a:pt x="105" y="118"/>
                    </a:cubicBezTo>
                    <a:cubicBezTo>
                      <a:pt x="80" y="118"/>
                      <a:pt x="55" y="118"/>
                      <a:pt x="35" y="118"/>
                    </a:cubicBezTo>
                    <a:cubicBezTo>
                      <a:pt x="21" y="118"/>
                      <a:pt x="9" y="118"/>
                      <a:pt x="1" y="118"/>
                    </a:cubicBezTo>
                    <a:cubicBezTo>
                      <a:pt x="1" y="118"/>
                      <a:pt x="1" y="118"/>
                      <a:pt x="0" y="11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1"/>
                      <a:pt x="1" y="121"/>
                      <a:pt x="0" y="12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8" y="122"/>
                      <a:pt x="18" y="122"/>
                      <a:pt x="29" y="122"/>
                    </a:cubicBezTo>
                    <a:cubicBezTo>
                      <a:pt x="29" y="122"/>
                      <a:pt x="29" y="122"/>
                      <a:pt x="29" y="122"/>
                    </a:cubicBezTo>
                    <a:cubicBezTo>
                      <a:pt x="38" y="122"/>
                      <a:pt x="48" y="122"/>
                      <a:pt x="59" y="122"/>
                    </a:cubicBezTo>
                    <a:cubicBezTo>
                      <a:pt x="44" y="122"/>
                      <a:pt x="30" y="123"/>
                      <a:pt x="19" y="123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12" y="123"/>
                      <a:pt x="5" y="123"/>
                      <a:pt x="0" y="122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7" y="125"/>
                      <a:pt x="14" y="125"/>
                      <a:pt x="22" y="125"/>
                    </a:cubicBezTo>
                    <a:cubicBezTo>
                      <a:pt x="30" y="125"/>
                      <a:pt x="38" y="125"/>
                      <a:pt x="46" y="125"/>
                    </a:cubicBezTo>
                    <a:cubicBezTo>
                      <a:pt x="33" y="125"/>
                      <a:pt x="22" y="125"/>
                      <a:pt x="12" y="125"/>
                    </a:cubicBezTo>
                    <a:cubicBezTo>
                      <a:pt x="8" y="125"/>
                      <a:pt x="4" y="125"/>
                      <a:pt x="0" y="125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4" y="126"/>
                      <a:pt x="8" y="126"/>
                      <a:pt x="12" y="126"/>
                    </a:cubicBezTo>
                    <a:cubicBezTo>
                      <a:pt x="31" y="126"/>
                      <a:pt x="56" y="126"/>
                      <a:pt x="83" y="125"/>
                    </a:cubicBezTo>
                    <a:cubicBezTo>
                      <a:pt x="94" y="125"/>
                      <a:pt x="104" y="126"/>
                      <a:pt x="115" y="126"/>
                    </a:cubicBezTo>
                    <a:cubicBezTo>
                      <a:pt x="100" y="126"/>
                      <a:pt x="85" y="126"/>
                      <a:pt x="71" y="127"/>
                    </a:cubicBezTo>
                    <a:cubicBezTo>
                      <a:pt x="58" y="127"/>
                      <a:pt x="46" y="126"/>
                      <a:pt x="34" y="126"/>
                    </a:cubicBezTo>
                    <a:cubicBezTo>
                      <a:pt x="21" y="126"/>
                      <a:pt x="9" y="127"/>
                      <a:pt x="0" y="127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4" y="129"/>
                      <a:pt x="8" y="129"/>
                      <a:pt x="13" y="129"/>
                    </a:cubicBezTo>
                    <a:cubicBezTo>
                      <a:pt x="29" y="129"/>
                      <a:pt x="49" y="128"/>
                      <a:pt x="71" y="128"/>
                    </a:cubicBezTo>
                    <a:cubicBezTo>
                      <a:pt x="90" y="128"/>
                      <a:pt x="110" y="128"/>
                      <a:pt x="130" y="129"/>
                    </a:cubicBezTo>
                    <a:cubicBezTo>
                      <a:pt x="117" y="129"/>
                      <a:pt x="103" y="129"/>
                      <a:pt x="89" y="130"/>
                    </a:cubicBezTo>
                    <a:cubicBezTo>
                      <a:pt x="68" y="129"/>
                      <a:pt x="48" y="129"/>
                      <a:pt x="31" y="129"/>
                    </a:cubicBezTo>
                    <a:cubicBezTo>
                      <a:pt x="19" y="129"/>
                      <a:pt x="9" y="129"/>
                      <a:pt x="0" y="129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2" y="132"/>
                      <a:pt x="3" y="132"/>
                      <a:pt x="5" y="132"/>
                    </a:cubicBezTo>
                    <a:cubicBezTo>
                      <a:pt x="3" y="132"/>
                      <a:pt x="2" y="132"/>
                      <a:pt x="0" y="132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1" y="134"/>
                      <a:pt x="2" y="134"/>
                      <a:pt x="4" y="134"/>
                    </a:cubicBezTo>
                    <a:cubicBezTo>
                      <a:pt x="11" y="133"/>
                      <a:pt x="21" y="133"/>
                      <a:pt x="33" y="133"/>
                    </a:cubicBezTo>
                    <a:cubicBezTo>
                      <a:pt x="43" y="133"/>
                      <a:pt x="54" y="133"/>
                      <a:pt x="66" y="133"/>
                    </a:cubicBezTo>
                    <a:cubicBezTo>
                      <a:pt x="46" y="134"/>
                      <a:pt x="28" y="134"/>
                      <a:pt x="14" y="134"/>
                    </a:cubicBezTo>
                    <a:cubicBezTo>
                      <a:pt x="9" y="134"/>
                      <a:pt x="4" y="134"/>
                      <a:pt x="0" y="134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4" y="135"/>
                      <a:pt x="9" y="135"/>
                      <a:pt x="14" y="135"/>
                    </a:cubicBezTo>
                    <a:cubicBezTo>
                      <a:pt x="36" y="135"/>
                      <a:pt x="67" y="135"/>
                      <a:pt x="99" y="134"/>
                    </a:cubicBezTo>
                    <a:cubicBezTo>
                      <a:pt x="106" y="134"/>
                      <a:pt x="114" y="134"/>
                      <a:pt x="122" y="134"/>
                    </a:cubicBezTo>
                    <a:cubicBezTo>
                      <a:pt x="102" y="135"/>
                      <a:pt x="82" y="135"/>
                      <a:pt x="63" y="136"/>
                    </a:cubicBezTo>
                    <a:cubicBezTo>
                      <a:pt x="52" y="136"/>
                      <a:pt x="41" y="136"/>
                      <a:pt x="31" y="136"/>
                    </a:cubicBezTo>
                    <a:cubicBezTo>
                      <a:pt x="19" y="136"/>
                      <a:pt x="8" y="136"/>
                      <a:pt x="0" y="136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4" y="138"/>
                      <a:pt x="9" y="138"/>
                      <a:pt x="15" y="138"/>
                    </a:cubicBezTo>
                    <a:cubicBezTo>
                      <a:pt x="28" y="138"/>
                      <a:pt x="45" y="137"/>
                      <a:pt x="63" y="137"/>
                    </a:cubicBezTo>
                    <a:cubicBezTo>
                      <a:pt x="79" y="137"/>
                      <a:pt x="97" y="137"/>
                      <a:pt x="114" y="137"/>
                    </a:cubicBezTo>
                    <a:cubicBezTo>
                      <a:pt x="100" y="138"/>
                      <a:pt x="86" y="138"/>
                      <a:pt x="73" y="138"/>
                    </a:cubicBezTo>
                    <a:cubicBezTo>
                      <a:pt x="54" y="138"/>
                      <a:pt x="36" y="138"/>
                      <a:pt x="21" y="138"/>
                    </a:cubicBezTo>
                    <a:cubicBezTo>
                      <a:pt x="13" y="138"/>
                      <a:pt x="6" y="138"/>
                      <a:pt x="0" y="138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4" y="141"/>
                      <a:pt x="8" y="141"/>
                      <a:pt x="13" y="141"/>
                    </a:cubicBezTo>
                    <a:cubicBezTo>
                      <a:pt x="29" y="141"/>
                      <a:pt x="50" y="140"/>
                      <a:pt x="73" y="140"/>
                    </a:cubicBezTo>
                    <a:cubicBezTo>
                      <a:pt x="88" y="140"/>
                      <a:pt x="103" y="140"/>
                      <a:pt x="119" y="140"/>
                    </a:cubicBezTo>
                    <a:cubicBezTo>
                      <a:pt x="109" y="141"/>
                      <a:pt x="99" y="141"/>
                      <a:pt x="90" y="141"/>
                    </a:cubicBezTo>
                    <a:cubicBezTo>
                      <a:pt x="69" y="141"/>
                      <a:pt x="48" y="141"/>
                      <a:pt x="31" y="141"/>
                    </a:cubicBezTo>
                    <a:cubicBezTo>
                      <a:pt x="19" y="141"/>
                      <a:pt x="8" y="141"/>
                      <a:pt x="0" y="141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5" y="143"/>
                      <a:pt x="10" y="143"/>
                      <a:pt x="15" y="143"/>
                    </a:cubicBezTo>
                    <a:cubicBezTo>
                      <a:pt x="35" y="143"/>
                      <a:pt x="62" y="143"/>
                      <a:pt x="90" y="142"/>
                    </a:cubicBezTo>
                    <a:cubicBezTo>
                      <a:pt x="101" y="143"/>
                      <a:pt x="112" y="143"/>
                      <a:pt x="123" y="143"/>
                    </a:cubicBezTo>
                    <a:cubicBezTo>
                      <a:pt x="110" y="143"/>
                      <a:pt x="98" y="144"/>
                      <a:pt x="86" y="144"/>
                    </a:cubicBezTo>
                    <a:cubicBezTo>
                      <a:pt x="69" y="144"/>
                      <a:pt x="53" y="144"/>
                      <a:pt x="39" y="144"/>
                    </a:cubicBezTo>
                    <a:cubicBezTo>
                      <a:pt x="23" y="144"/>
                      <a:pt x="10" y="144"/>
                      <a:pt x="0" y="144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4" y="146"/>
                      <a:pt x="8" y="146"/>
                      <a:pt x="13" y="146"/>
                    </a:cubicBezTo>
                    <a:cubicBezTo>
                      <a:pt x="8" y="146"/>
                      <a:pt x="4" y="147"/>
                      <a:pt x="0" y="147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4" y="149"/>
                      <a:pt x="8" y="149"/>
                      <a:pt x="12" y="149"/>
                    </a:cubicBezTo>
                    <a:cubicBezTo>
                      <a:pt x="31" y="149"/>
                      <a:pt x="59" y="149"/>
                      <a:pt x="88" y="148"/>
                    </a:cubicBezTo>
                    <a:cubicBezTo>
                      <a:pt x="104" y="148"/>
                      <a:pt x="122" y="148"/>
                      <a:pt x="138" y="148"/>
                    </a:cubicBezTo>
                    <a:cubicBezTo>
                      <a:pt x="111" y="149"/>
                      <a:pt x="82" y="150"/>
                      <a:pt x="57" y="150"/>
                    </a:cubicBezTo>
                    <a:cubicBezTo>
                      <a:pt x="45" y="150"/>
                      <a:pt x="33" y="150"/>
                      <a:pt x="22" y="150"/>
                    </a:cubicBezTo>
                    <a:cubicBezTo>
                      <a:pt x="14" y="150"/>
                      <a:pt x="6" y="150"/>
                      <a:pt x="0" y="150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4" y="152"/>
                      <a:pt x="7" y="152"/>
                      <a:pt x="11" y="152"/>
                    </a:cubicBezTo>
                    <a:cubicBezTo>
                      <a:pt x="24" y="152"/>
                      <a:pt x="40" y="152"/>
                      <a:pt x="57" y="152"/>
                    </a:cubicBezTo>
                    <a:cubicBezTo>
                      <a:pt x="68" y="152"/>
                      <a:pt x="79" y="152"/>
                      <a:pt x="90" y="152"/>
                    </a:cubicBezTo>
                    <a:cubicBezTo>
                      <a:pt x="80" y="152"/>
                      <a:pt x="70" y="152"/>
                      <a:pt x="61" y="153"/>
                    </a:cubicBezTo>
                    <a:cubicBezTo>
                      <a:pt x="48" y="153"/>
                      <a:pt x="36" y="152"/>
                      <a:pt x="26" y="152"/>
                    </a:cubicBezTo>
                    <a:cubicBezTo>
                      <a:pt x="16" y="152"/>
                      <a:pt x="7" y="153"/>
                      <a:pt x="0" y="153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4" y="155"/>
                      <a:pt x="7" y="155"/>
                      <a:pt x="12" y="155"/>
                    </a:cubicBezTo>
                    <a:cubicBezTo>
                      <a:pt x="25" y="155"/>
                      <a:pt x="42" y="154"/>
                      <a:pt x="61" y="154"/>
                    </a:cubicBezTo>
                    <a:cubicBezTo>
                      <a:pt x="75" y="154"/>
                      <a:pt x="90" y="154"/>
                      <a:pt x="105" y="155"/>
                    </a:cubicBezTo>
                    <a:cubicBezTo>
                      <a:pt x="96" y="155"/>
                      <a:pt x="87" y="155"/>
                      <a:pt x="78" y="155"/>
                    </a:cubicBezTo>
                    <a:cubicBezTo>
                      <a:pt x="62" y="155"/>
                      <a:pt x="46" y="155"/>
                      <a:pt x="33" y="155"/>
                    </a:cubicBezTo>
                    <a:cubicBezTo>
                      <a:pt x="20" y="155"/>
                      <a:pt x="9" y="155"/>
                      <a:pt x="0" y="155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4" y="157"/>
                      <a:pt x="8" y="157"/>
                      <a:pt x="13" y="157"/>
                    </a:cubicBezTo>
                    <a:cubicBezTo>
                      <a:pt x="30" y="157"/>
                      <a:pt x="53" y="157"/>
                      <a:pt x="78" y="157"/>
                    </a:cubicBezTo>
                    <a:cubicBezTo>
                      <a:pt x="94" y="157"/>
                      <a:pt x="112" y="157"/>
                      <a:pt x="129" y="157"/>
                    </a:cubicBezTo>
                    <a:cubicBezTo>
                      <a:pt x="117" y="158"/>
                      <a:pt x="106" y="158"/>
                      <a:pt x="94" y="158"/>
                    </a:cubicBezTo>
                    <a:cubicBezTo>
                      <a:pt x="72" y="158"/>
                      <a:pt x="51" y="158"/>
                      <a:pt x="33" y="158"/>
                    </a:cubicBezTo>
                    <a:cubicBezTo>
                      <a:pt x="20" y="158"/>
                      <a:pt x="9" y="158"/>
                      <a:pt x="0" y="158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9" y="161"/>
                      <a:pt x="20" y="161"/>
                      <a:pt x="33" y="161"/>
                    </a:cubicBezTo>
                    <a:cubicBezTo>
                      <a:pt x="48" y="161"/>
                      <a:pt x="64" y="161"/>
                      <a:pt x="82" y="162"/>
                    </a:cubicBezTo>
                    <a:cubicBezTo>
                      <a:pt x="56" y="162"/>
                      <a:pt x="32" y="162"/>
                      <a:pt x="14" y="162"/>
                    </a:cubicBezTo>
                    <a:cubicBezTo>
                      <a:pt x="9" y="162"/>
                      <a:pt x="5" y="162"/>
                      <a:pt x="0" y="162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1" y="166"/>
                      <a:pt x="2" y="166"/>
                      <a:pt x="3" y="166"/>
                    </a:cubicBezTo>
                    <a:cubicBezTo>
                      <a:pt x="2" y="166"/>
                      <a:pt x="1" y="166"/>
                      <a:pt x="0" y="166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1" y="169"/>
                      <a:pt x="2" y="169"/>
                      <a:pt x="2" y="169"/>
                    </a:cubicBezTo>
                    <a:cubicBezTo>
                      <a:pt x="2" y="169"/>
                      <a:pt x="1" y="169"/>
                      <a:pt x="0" y="169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8" y="170"/>
                      <a:pt x="17" y="170"/>
                      <a:pt x="29" y="170"/>
                    </a:cubicBezTo>
                    <a:cubicBezTo>
                      <a:pt x="29" y="170"/>
                      <a:pt x="29" y="170"/>
                      <a:pt x="29" y="170"/>
                    </a:cubicBezTo>
                    <a:cubicBezTo>
                      <a:pt x="42" y="170"/>
                      <a:pt x="56" y="170"/>
                      <a:pt x="72" y="170"/>
                    </a:cubicBezTo>
                    <a:cubicBezTo>
                      <a:pt x="53" y="171"/>
                      <a:pt x="36" y="171"/>
                      <a:pt x="22" y="171"/>
                    </a:cubicBezTo>
                    <a:cubicBezTo>
                      <a:pt x="14" y="171"/>
                      <a:pt x="6" y="171"/>
                      <a:pt x="0" y="170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3" y="174"/>
                      <a:pt x="6" y="174"/>
                      <a:pt x="9" y="174"/>
                    </a:cubicBezTo>
                    <a:cubicBezTo>
                      <a:pt x="6" y="174"/>
                      <a:pt x="3" y="175"/>
                      <a:pt x="0" y="175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3" y="177"/>
                      <a:pt x="5" y="177"/>
                      <a:pt x="8" y="177"/>
                    </a:cubicBezTo>
                    <a:cubicBezTo>
                      <a:pt x="26" y="177"/>
                      <a:pt x="51" y="177"/>
                      <a:pt x="79" y="176"/>
                    </a:cubicBezTo>
                    <a:cubicBezTo>
                      <a:pt x="93" y="176"/>
                      <a:pt x="109" y="176"/>
                      <a:pt x="124" y="177"/>
                    </a:cubicBezTo>
                    <a:cubicBezTo>
                      <a:pt x="102" y="177"/>
                      <a:pt x="81" y="178"/>
                      <a:pt x="61" y="178"/>
                    </a:cubicBezTo>
                    <a:cubicBezTo>
                      <a:pt x="46" y="178"/>
                      <a:pt x="31" y="178"/>
                      <a:pt x="19" y="178"/>
                    </a:cubicBezTo>
                    <a:cubicBezTo>
                      <a:pt x="12" y="178"/>
                      <a:pt x="6" y="178"/>
                      <a:pt x="0" y="178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4" y="180"/>
                      <a:pt x="8" y="180"/>
                      <a:pt x="13" y="180"/>
                    </a:cubicBezTo>
                    <a:cubicBezTo>
                      <a:pt x="8" y="180"/>
                      <a:pt x="4" y="180"/>
                      <a:pt x="0" y="180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2" y="183"/>
                      <a:pt x="5" y="183"/>
                      <a:pt x="7" y="183"/>
                    </a:cubicBezTo>
                    <a:cubicBezTo>
                      <a:pt x="5" y="183"/>
                      <a:pt x="2" y="183"/>
                      <a:pt x="0" y="183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3" y="185"/>
                      <a:pt x="5" y="185"/>
                      <a:pt x="8" y="185"/>
                    </a:cubicBezTo>
                    <a:cubicBezTo>
                      <a:pt x="24" y="185"/>
                      <a:pt x="48" y="185"/>
                      <a:pt x="73" y="184"/>
                    </a:cubicBezTo>
                    <a:cubicBezTo>
                      <a:pt x="103" y="184"/>
                      <a:pt x="136" y="185"/>
                      <a:pt x="166" y="185"/>
                    </a:cubicBezTo>
                    <a:cubicBezTo>
                      <a:pt x="147" y="186"/>
                      <a:pt x="128" y="186"/>
                      <a:pt x="109" y="187"/>
                    </a:cubicBezTo>
                    <a:cubicBezTo>
                      <a:pt x="78" y="186"/>
                      <a:pt x="48" y="185"/>
                      <a:pt x="25" y="185"/>
                    </a:cubicBezTo>
                    <a:cubicBezTo>
                      <a:pt x="15" y="185"/>
                      <a:pt x="7" y="186"/>
                      <a:pt x="0" y="186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7" y="187"/>
                      <a:pt x="15" y="187"/>
                      <a:pt x="25" y="187"/>
                    </a:cubicBezTo>
                    <a:cubicBezTo>
                      <a:pt x="40" y="187"/>
                      <a:pt x="58" y="187"/>
                      <a:pt x="77" y="187"/>
                    </a:cubicBezTo>
                    <a:cubicBezTo>
                      <a:pt x="57" y="188"/>
                      <a:pt x="39" y="188"/>
                      <a:pt x="23" y="188"/>
                    </a:cubicBezTo>
                    <a:cubicBezTo>
                      <a:pt x="14" y="188"/>
                      <a:pt x="7" y="188"/>
                      <a:pt x="0" y="188"/>
                    </a:cubicBezTo>
                    <a:cubicBezTo>
                      <a:pt x="0" y="189"/>
                      <a:pt x="0" y="189"/>
                      <a:pt x="0" y="189"/>
                    </a:cubicBezTo>
                    <a:cubicBezTo>
                      <a:pt x="1" y="189"/>
                      <a:pt x="2" y="189"/>
                      <a:pt x="2" y="189"/>
                    </a:cubicBezTo>
                    <a:cubicBezTo>
                      <a:pt x="2" y="189"/>
                      <a:pt x="1" y="189"/>
                      <a:pt x="0" y="189"/>
                    </a:cubicBezTo>
                    <a:cubicBezTo>
                      <a:pt x="0" y="191"/>
                      <a:pt x="0" y="191"/>
                      <a:pt x="0" y="191"/>
                    </a:cubicBezTo>
                    <a:cubicBezTo>
                      <a:pt x="2" y="191"/>
                      <a:pt x="3" y="191"/>
                      <a:pt x="4" y="191"/>
                    </a:cubicBezTo>
                    <a:cubicBezTo>
                      <a:pt x="3" y="191"/>
                      <a:pt x="2" y="191"/>
                      <a:pt x="0" y="191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7" y="192"/>
                      <a:pt x="15" y="192"/>
                      <a:pt x="25" y="192"/>
                    </a:cubicBezTo>
                    <a:cubicBezTo>
                      <a:pt x="29" y="192"/>
                      <a:pt x="34" y="192"/>
                      <a:pt x="39" y="192"/>
                    </a:cubicBezTo>
                    <a:cubicBezTo>
                      <a:pt x="28" y="193"/>
                      <a:pt x="19" y="193"/>
                      <a:pt x="10" y="193"/>
                    </a:cubicBezTo>
                    <a:cubicBezTo>
                      <a:pt x="10" y="193"/>
                      <a:pt x="10" y="193"/>
                      <a:pt x="10" y="193"/>
                    </a:cubicBezTo>
                    <a:cubicBezTo>
                      <a:pt x="7" y="193"/>
                      <a:pt x="3" y="193"/>
                      <a:pt x="0" y="193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3" y="194"/>
                      <a:pt x="7" y="194"/>
                      <a:pt x="10" y="194"/>
                    </a:cubicBezTo>
                    <a:cubicBezTo>
                      <a:pt x="28" y="194"/>
                      <a:pt x="51" y="194"/>
                      <a:pt x="77" y="193"/>
                    </a:cubicBezTo>
                    <a:cubicBezTo>
                      <a:pt x="90" y="193"/>
                      <a:pt x="103" y="193"/>
                      <a:pt x="116" y="194"/>
                    </a:cubicBezTo>
                    <a:cubicBezTo>
                      <a:pt x="98" y="194"/>
                      <a:pt x="80" y="195"/>
                      <a:pt x="63" y="195"/>
                    </a:cubicBezTo>
                    <a:cubicBezTo>
                      <a:pt x="50" y="195"/>
                      <a:pt x="37" y="195"/>
                      <a:pt x="27" y="195"/>
                    </a:cubicBezTo>
                    <a:cubicBezTo>
                      <a:pt x="16" y="195"/>
                      <a:pt x="7" y="195"/>
                      <a:pt x="0" y="195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9" y="198"/>
                      <a:pt x="20" y="198"/>
                      <a:pt x="32" y="198"/>
                    </a:cubicBezTo>
                    <a:cubicBezTo>
                      <a:pt x="46" y="198"/>
                      <a:pt x="63" y="198"/>
                      <a:pt x="80" y="198"/>
                    </a:cubicBezTo>
                    <a:cubicBezTo>
                      <a:pt x="58" y="199"/>
                      <a:pt x="38" y="199"/>
                      <a:pt x="22" y="199"/>
                    </a:cubicBezTo>
                    <a:cubicBezTo>
                      <a:pt x="13" y="199"/>
                      <a:pt x="6" y="199"/>
                      <a:pt x="0" y="199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2" y="200"/>
                      <a:pt x="3" y="200"/>
                      <a:pt x="5" y="200"/>
                    </a:cubicBezTo>
                    <a:cubicBezTo>
                      <a:pt x="3" y="200"/>
                      <a:pt x="2" y="200"/>
                      <a:pt x="0" y="200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2" y="202"/>
                      <a:pt x="3" y="202"/>
                      <a:pt x="4" y="202"/>
                    </a:cubicBezTo>
                    <a:cubicBezTo>
                      <a:pt x="20" y="202"/>
                      <a:pt x="41" y="202"/>
                      <a:pt x="64" y="201"/>
                    </a:cubicBezTo>
                    <a:cubicBezTo>
                      <a:pt x="86" y="201"/>
                      <a:pt x="110" y="202"/>
                      <a:pt x="134" y="202"/>
                    </a:cubicBezTo>
                    <a:cubicBezTo>
                      <a:pt x="119" y="203"/>
                      <a:pt x="104" y="203"/>
                      <a:pt x="90" y="203"/>
                    </a:cubicBezTo>
                    <a:cubicBezTo>
                      <a:pt x="67" y="203"/>
                      <a:pt x="46" y="203"/>
                      <a:pt x="28" y="203"/>
                    </a:cubicBezTo>
                    <a:cubicBezTo>
                      <a:pt x="17" y="203"/>
                      <a:pt x="8" y="203"/>
                      <a:pt x="0" y="203"/>
                    </a:cubicBezTo>
                    <a:cubicBezTo>
                      <a:pt x="0" y="204"/>
                      <a:pt x="0" y="204"/>
                      <a:pt x="0" y="204"/>
                    </a:cubicBezTo>
                    <a:cubicBezTo>
                      <a:pt x="8" y="204"/>
                      <a:pt x="17" y="204"/>
                      <a:pt x="27" y="204"/>
                    </a:cubicBezTo>
                    <a:cubicBezTo>
                      <a:pt x="27" y="204"/>
                      <a:pt x="28" y="204"/>
                      <a:pt x="28" y="204"/>
                    </a:cubicBezTo>
                    <a:cubicBezTo>
                      <a:pt x="36" y="204"/>
                      <a:pt x="46" y="204"/>
                      <a:pt x="56" y="204"/>
                    </a:cubicBezTo>
                    <a:cubicBezTo>
                      <a:pt x="41" y="205"/>
                      <a:pt x="28" y="205"/>
                      <a:pt x="17" y="205"/>
                    </a:cubicBezTo>
                    <a:cubicBezTo>
                      <a:pt x="11" y="205"/>
                      <a:pt x="5" y="205"/>
                      <a:pt x="0" y="205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5" y="206"/>
                      <a:pt x="10" y="206"/>
                      <a:pt x="16" y="206"/>
                    </a:cubicBezTo>
                    <a:cubicBezTo>
                      <a:pt x="10" y="206"/>
                      <a:pt x="5" y="206"/>
                      <a:pt x="0" y="206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2" y="209"/>
                      <a:pt x="3" y="209"/>
                      <a:pt x="5" y="209"/>
                    </a:cubicBezTo>
                    <a:cubicBezTo>
                      <a:pt x="3" y="209"/>
                      <a:pt x="2" y="209"/>
                      <a:pt x="0" y="209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8" y="210"/>
                      <a:pt x="18" y="210"/>
                      <a:pt x="29" y="210"/>
                    </a:cubicBezTo>
                    <a:cubicBezTo>
                      <a:pt x="40" y="210"/>
                      <a:pt x="52" y="210"/>
                      <a:pt x="66" y="210"/>
                    </a:cubicBezTo>
                    <a:cubicBezTo>
                      <a:pt x="49" y="211"/>
                      <a:pt x="34" y="211"/>
                      <a:pt x="21" y="211"/>
                    </a:cubicBezTo>
                    <a:cubicBezTo>
                      <a:pt x="13" y="211"/>
                      <a:pt x="6" y="211"/>
                      <a:pt x="0" y="211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2" y="214"/>
                      <a:pt x="3" y="214"/>
                      <a:pt x="5" y="214"/>
                    </a:cubicBezTo>
                    <a:cubicBezTo>
                      <a:pt x="23" y="214"/>
                      <a:pt x="48" y="214"/>
                      <a:pt x="76" y="213"/>
                    </a:cubicBezTo>
                    <a:cubicBezTo>
                      <a:pt x="91" y="213"/>
                      <a:pt x="106" y="214"/>
                      <a:pt x="121" y="214"/>
                    </a:cubicBezTo>
                    <a:cubicBezTo>
                      <a:pt x="104" y="214"/>
                      <a:pt x="88" y="215"/>
                      <a:pt x="72" y="215"/>
                    </a:cubicBezTo>
                    <a:cubicBezTo>
                      <a:pt x="57" y="215"/>
                      <a:pt x="42" y="215"/>
                      <a:pt x="29" y="215"/>
                    </a:cubicBezTo>
                    <a:cubicBezTo>
                      <a:pt x="18" y="215"/>
                      <a:pt x="8" y="215"/>
                      <a:pt x="0" y="215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3" y="217"/>
                      <a:pt x="6" y="217"/>
                      <a:pt x="9" y="217"/>
                    </a:cubicBezTo>
                    <a:cubicBezTo>
                      <a:pt x="26" y="217"/>
                      <a:pt x="48" y="217"/>
                      <a:pt x="72" y="216"/>
                    </a:cubicBezTo>
                    <a:cubicBezTo>
                      <a:pt x="86" y="216"/>
                      <a:pt x="102" y="217"/>
                      <a:pt x="117" y="217"/>
                    </a:cubicBezTo>
                    <a:cubicBezTo>
                      <a:pt x="106" y="217"/>
                      <a:pt x="94" y="217"/>
                      <a:pt x="83" y="218"/>
                    </a:cubicBezTo>
                    <a:cubicBezTo>
                      <a:pt x="67" y="218"/>
                      <a:pt x="51" y="217"/>
                      <a:pt x="38" y="217"/>
                    </a:cubicBezTo>
                    <a:cubicBezTo>
                      <a:pt x="23" y="217"/>
                      <a:pt x="10" y="218"/>
                      <a:pt x="1" y="218"/>
                    </a:cubicBezTo>
                    <a:cubicBezTo>
                      <a:pt x="1" y="218"/>
                      <a:pt x="0" y="218"/>
                      <a:pt x="0" y="218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5" y="220"/>
                      <a:pt x="10" y="220"/>
                      <a:pt x="16" y="220"/>
                    </a:cubicBezTo>
                    <a:cubicBezTo>
                      <a:pt x="34" y="220"/>
                      <a:pt x="58" y="220"/>
                      <a:pt x="83" y="219"/>
                    </a:cubicBezTo>
                    <a:cubicBezTo>
                      <a:pt x="102" y="219"/>
                      <a:pt x="121" y="220"/>
                      <a:pt x="140" y="220"/>
                    </a:cubicBezTo>
                    <a:cubicBezTo>
                      <a:pt x="114" y="220"/>
                      <a:pt x="87" y="221"/>
                      <a:pt x="63" y="222"/>
                    </a:cubicBezTo>
                    <a:cubicBezTo>
                      <a:pt x="46" y="221"/>
                      <a:pt x="31" y="221"/>
                      <a:pt x="18" y="221"/>
                    </a:cubicBezTo>
                    <a:cubicBezTo>
                      <a:pt x="11" y="221"/>
                      <a:pt x="5" y="221"/>
                      <a:pt x="0" y="221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2"/>
                      <a:pt x="0" y="223"/>
                      <a:pt x="0" y="223"/>
                    </a:cubicBezTo>
                    <a:cubicBezTo>
                      <a:pt x="6" y="223"/>
                      <a:pt x="12" y="223"/>
                      <a:pt x="19" y="223"/>
                    </a:cubicBezTo>
                    <a:cubicBezTo>
                      <a:pt x="31" y="223"/>
                      <a:pt x="46" y="223"/>
                      <a:pt x="63" y="223"/>
                    </a:cubicBezTo>
                    <a:cubicBezTo>
                      <a:pt x="72" y="223"/>
                      <a:pt x="82" y="223"/>
                      <a:pt x="92" y="223"/>
                    </a:cubicBezTo>
                    <a:cubicBezTo>
                      <a:pt x="80" y="224"/>
                      <a:pt x="68" y="224"/>
                      <a:pt x="56" y="224"/>
                    </a:cubicBezTo>
                    <a:cubicBezTo>
                      <a:pt x="46" y="224"/>
                      <a:pt x="36" y="224"/>
                      <a:pt x="28" y="224"/>
                    </a:cubicBezTo>
                    <a:cubicBezTo>
                      <a:pt x="17" y="224"/>
                      <a:pt x="8" y="224"/>
                      <a:pt x="1" y="224"/>
                    </a:cubicBezTo>
                    <a:cubicBezTo>
                      <a:pt x="1" y="225"/>
                      <a:pt x="1" y="225"/>
                      <a:pt x="1" y="226"/>
                    </a:cubicBezTo>
                    <a:cubicBezTo>
                      <a:pt x="3" y="226"/>
                      <a:pt x="5" y="226"/>
                      <a:pt x="7" y="226"/>
                    </a:cubicBezTo>
                    <a:cubicBezTo>
                      <a:pt x="21" y="226"/>
                      <a:pt x="38" y="226"/>
                      <a:pt x="56" y="225"/>
                    </a:cubicBezTo>
                    <a:cubicBezTo>
                      <a:pt x="67" y="225"/>
                      <a:pt x="79" y="226"/>
                      <a:pt x="91" y="226"/>
                    </a:cubicBezTo>
                    <a:cubicBezTo>
                      <a:pt x="81" y="226"/>
                      <a:pt x="71" y="226"/>
                      <a:pt x="62" y="226"/>
                    </a:cubicBezTo>
                    <a:cubicBezTo>
                      <a:pt x="53" y="226"/>
                      <a:pt x="44" y="226"/>
                      <a:pt x="36" y="226"/>
                    </a:cubicBezTo>
                    <a:cubicBezTo>
                      <a:pt x="22" y="226"/>
                      <a:pt x="10" y="226"/>
                      <a:pt x="1" y="227"/>
                    </a:cubicBezTo>
                    <a:cubicBezTo>
                      <a:pt x="1" y="227"/>
                      <a:pt x="2" y="228"/>
                      <a:pt x="2" y="229"/>
                    </a:cubicBezTo>
                    <a:cubicBezTo>
                      <a:pt x="4" y="229"/>
                      <a:pt x="7" y="229"/>
                      <a:pt x="9" y="229"/>
                    </a:cubicBezTo>
                    <a:cubicBezTo>
                      <a:pt x="23" y="229"/>
                      <a:pt x="41" y="228"/>
                      <a:pt x="62" y="228"/>
                    </a:cubicBezTo>
                    <a:cubicBezTo>
                      <a:pt x="78" y="228"/>
                      <a:pt x="96" y="228"/>
                      <a:pt x="115" y="228"/>
                    </a:cubicBezTo>
                    <a:cubicBezTo>
                      <a:pt x="93" y="229"/>
                      <a:pt x="71" y="230"/>
                      <a:pt x="52" y="230"/>
                    </a:cubicBezTo>
                    <a:cubicBezTo>
                      <a:pt x="40" y="230"/>
                      <a:pt x="29" y="230"/>
                      <a:pt x="19" y="230"/>
                    </a:cubicBezTo>
                    <a:cubicBezTo>
                      <a:pt x="13" y="230"/>
                      <a:pt x="7" y="230"/>
                      <a:pt x="3" y="230"/>
                    </a:cubicBezTo>
                    <a:cubicBezTo>
                      <a:pt x="3" y="231"/>
                      <a:pt x="3" y="231"/>
                      <a:pt x="4" y="232"/>
                    </a:cubicBezTo>
                    <a:cubicBezTo>
                      <a:pt x="6" y="232"/>
                      <a:pt x="8" y="232"/>
                      <a:pt x="10" y="232"/>
                    </a:cubicBezTo>
                    <a:cubicBezTo>
                      <a:pt x="21" y="232"/>
                      <a:pt x="36" y="232"/>
                      <a:pt x="52" y="231"/>
                    </a:cubicBezTo>
                    <a:cubicBezTo>
                      <a:pt x="71" y="232"/>
                      <a:pt x="92" y="232"/>
                      <a:pt x="113" y="232"/>
                    </a:cubicBezTo>
                    <a:cubicBezTo>
                      <a:pt x="111" y="232"/>
                      <a:pt x="108" y="232"/>
                      <a:pt x="105" y="232"/>
                    </a:cubicBezTo>
                    <a:cubicBezTo>
                      <a:pt x="79" y="232"/>
                      <a:pt x="55" y="232"/>
                      <a:pt x="34" y="232"/>
                    </a:cubicBezTo>
                    <a:cubicBezTo>
                      <a:pt x="23" y="232"/>
                      <a:pt x="12" y="232"/>
                      <a:pt x="4" y="232"/>
                    </a:cubicBezTo>
                    <a:cubicBezTo>
                      <a:pt x="4" y="233"/>
                      <a:pt x="5" y="233"/>
                      <a:pt x="5" y="233"/>
                    </a:cubicBezTo>
                    <a:cubicBezTo>
                      <a:pt x="13" y="233"/>
                      <a:pt x="23" y="233"/>
                      <a:pt x="33" y="233"/>
                    </a:cubicBezTo>
                    <a:cubicBezTo>
                      <a:pt x="33" y="233"/>
                      <a:pt x="34" y="233"/>
                      <a:pt x="34" y="233"/>
                    </a:cubicBezTo>
                    <a:cubicBezTo>
                      <a:pt x="43" y="233"/>
                      <a:pt x="52" y="233"/>
                      <a:pt x="62" y="233"/>
                    </a:cubicBezTo>
                    <a:cubicBezTo>
                      <a:pt x="45" y="234"/>
                      <a:pt x="30" y="234"/>
                      <a:pt x="17" y="234"/>
                    </a:cubicBezTo>
                    <a:cubicBezTo>
                      <a:pt x="13" y="234"/>
                      <a:pt x="9" y="234"/>
                      <a:pt x="6" y="234"/>
                    </a:cubicBezTo>
                    <a:cubicBezTo>
                      <a:pt x="6" y="234"/>
                      <a:pt x="7" y="235"/>
                      <a:pt x="7" y="235"/>
                    </a:cubicBezTo>
                    <a:cubicBezTo>
                      <a:pt x="10" y="235"/>
                      <a:pt x="14" y="235"/>
                      <a:pt x="17" y="235"/>
                    </a:cubicBezTo>
                    <a:cubicBezTo>
                      <a:pt x="40" y="235"/>
                      <a:pt x="72" y="234"/>
                      <a:pt x="105" y="234"/>
                    </a:cubicBezTo>
                    <a:cubicBezTo>
                      <a:pt x="109" y="234"/>
                      <a:pt x="113" y="234"/>
                      <a:pt x="117" y="234"/>
                    </a:cubicBezTo>
                    <a:cubicBezTo>
                      <a:pt x="99" y="234"/>
                      <a:pt x="81" y="235"/>
                      <a:pt x="64" y="235"/>
                    </a:cubicBezTo>
                    <a:cubicBezTo>
                      <a:pt x="54" y="235"/>
                      <a:pt x="43" y="235"/>
                      <a:pt x="34" y="235"/>
                    </a:cubicBezTo>
                    <a:cubicBezTo>
                      <a:pt x="24" y="235"/>
                      <a:pt x="15" y="235"/>
                      <a:pt x="8" y="235"/>
                    </a:cubicBezTo>
                    <a:cubicBezTo>
                      <a:pt x="9" y="236"/>
                      <a:pt x="10" y="237"/>
                      <a:pt x="12" y="238"/>
                    </a:cubicBezTo>
                    <a:cubicBezTo>
                      <a:pt x="26" y="237"/>
                      <a:pt x="44" y="237"/>
                      <a:pt x="64" y="237"/>
                    </a:cubicBezTo>
                    <a:cubicBezTo>
                      <a:pt x="91" y="237"/>
                      <a:pt x="120" y="237"/>
                      <a:pt x="148" y="238"/>
                    </a:cubicBezTo>
                    <a:cubicBezTo>
                      <a:pt x="137" y="238"/>
                      <a:pt x="127" y="238"/>
                      <a:pt x="117" y="239"/>
                    </a:cubicBezTo>
                    <a:cubicBezTo>
                      <a:pt x="164" y="239"/>
                      <a:pt x="164" y="239"/>
                      <a:pt x="164" y="239"/>
                    </a:cubicBezTo>
                    <a:cubicBezTo>
                      <a:pt x="171" y="239"/>
                      <a:pt x="177" y="238"/>
                      <a:pt x="183" y="238"/>
                    </a:cubicBezTo>
                    <a:cubicBezTo>
                      <a:pt x="192" y="238"/>
                      <a:pt x="201" y="238"/>
                      <a:pt x="210" y="238"/>
                    </a:cubicBezTo>
                    <a:cubicBezTo>
                      <a:pt x="216" y="238"/>
                      <a:pt x="222" y="238"/>
                      <a:pt x="228" y="238"/>
                    </a:cubicBezTo>
                    <a:cubicBezTo>
                      <a:pt x="230" y="238"/>
                      <a:pt x="231" y="237"/>
                      <a:pt x="233" y="236"/>
                    </a:cubicBezTo>
                    <a:cubicBezTo>
                      <a:pt x="232" y="236"/>
                      <a:pt x="231" y="236"/>
                      <a:pt x="230" y="236"/>
                    </a:cubicBezTo>
                    <a:cubicBezTo>
                      <a:pt x="217" y="236"/>
                      <a:pt x="201" y="237"/>
                      <a:pt x="183" y="237"/>
                    </a:cubicBezTo>
                    <a:cubicBezTo>
                      <a:pt x="157" y="237"/>
                      <a:pt x="127" y="236"/>
                      <a:pt x="99" y="236"/>
                    </a:cubicBezTo>
                    <a:cubicBezTo>
                      <a:pt x="117" y="235"/>
                      <a:pt x="134" y="235"/>
                      <a:pt x="151" y="234"/>
                    </a:cubicBezTo>
                    <a:cubicBezTo>
                      <a:pt x="176" y="235"/>
                      <a:pt x="199" y="235"/>
                      <a:pt x="218" y="235"/>
                    </a:cubicBezTo>
                    <a:cubicBezTo>
                      <a:pt x="224" y="235"/>
                      <a:pt x="230" y="235"/>
                      <a:pt x="235" y="235"/>
                    </a:cubicBezTo>
                    <a:cubicBezTo>
                      <a:pt x="236" y="234"/>
                      <a:pt x="237" y="233"/>
                      <a:pt x="238" y="232"/>
                    </a:cubicBezTo>
                    <a:cubicBezTo>
                      <a:pt x="229" y="232"/>
                      <a:pt x="219" y="232"/>
                      <a:pt x="207" y="232"/>
                    </a:cubicBezTo>
                    <a:cubicBezTo>
                      <a:pt x="201" y="232"/>
                      <a:pt x="195" y="232"/>
                      <a:pt x="189" y="232"/>
                    </a:cubicBezTo>
                    <a:cubicBezTo>
                      <a:pt x="205" y="232"/>
                      <a:pt x="219" y="232"/>
                      <a:pt x="231" y="232"/>
                    </a:cubicBezTo>
                    <a:cubicBezTo>
                      <a:pt x="233" y="232"/>
                      <a:pt x="235" y="232"/>
                      <a:pt x="238" y="232"/>
                    </a:cubicBezTo>
                    <a:cubicBezTo>
                      <a:pt x="238" y="231"/>
                      <a:pt x="238" y="231"/>
                      <a:pt x="239" y="230"/>
                    </a:cubicBezTo>
                    <a:cubicBezTo>
                      <a:pt x="236" y="230"/>
                      <a:pt x="233" y="230"/>
                      <a:pt x="231" y="230"/>
                    </a:cubicBezTo>
                    <a:cubicBezTo>
                      <a:pt x="210" y="230"/>
                      <a:pt x="180" y="231"/>
                      <a:pt x="148" y="232"/>
                    </a:cubicBezTo>
                    <a:cubicBezTo>
                      <a:pt x="128" y="231"/>
                      <a:pt x="106" y="231"/>
                      <a:pt x="86" y="231"/>
                    </a:cubicBezTo>
                    <a:cubicBezTo>
                      <a:pt x="106" y="230"/>
                      <a:pt x="128" y="229"/>
                      <a:pt x="148" y="229"/>
                    </a:cubicBezTo>
                    <a:cubicBezTo>
                      <a:pt x="172" y="229"/>
                      <a:pt x="196" y="230"/>
                      <a:pt x="215" y="230"/>
                    </a:cubicBezTo>
                    <a:cubicBezTo>
                      <a:pt x="224" y="230"/>
                      <a:pt x="232" y="230"/>
                      <a:pt x="239" y="229"/>
                    </a:cubicBezTo>
                    <a:cubicBezTo>
                      <a:pt x="239" y="229"/>
                      <a:pt x="240" y="228"/>
                      <a:pt x="240" y="227"/>
                    </a:cubicBezTo>
                    <a:cubicBezTo>
                      <a:pt x="237" y="227"/>
                      <a:pt x="233" y="227"/>
                      <a:pt x="229" y="227"/>
                    </a:cubicBezTo>
                    <a:cubicBezTo>
                      <a:pt x="233" y="227"/>
                      <a:pt x="237" y="227"/>
                      <a:pt x="240" y="226"/>
                    </a:cubicBezTo>
                    <a:cubicBezTo>
                      <a:pt x="240" y="226"/>
                      <a:pt x="241" y="226"/>
                      <a:pt x="241" y="225"/>
                    </a:cubicBezTo>
                    <a:cubicBezTo>
                      <a:pt x="232" y="225"/>
                      <a:pt x="219" y="226"/>
                      <a:pt x="205" y="226"/>
                    </a:cubicBezTo>
                    <a:cubicBezTo>
                      <a:pt x="205" y="226"/>
                      <a:pt x="205" y="226"/>
                      <a:pt x="204" y="226"/>
                    </a:cubicBezTo>
                    <a:cubicBezTo>
                      <a:pt x="192" y="226"/>
                      <a:pt x="179" y="225"/>
                      <a:pt x="165" y="225"/>
                    </a:cubicBezTo>
                    <a:cubicBezTo>
                      <a:pt x="186" y="225"/>
                      <a:pt x="205" y="225"/>
                      <a:pt x="221" y="225"/>
                    </a:cubicBezTo>
                    <a:cubicBezTo>
                      <a:pt x="221" y="225"/>
                      <a:pt x="221" y="225"/>
                      <a:pt x="221" y="225"/>
                    </a:cubicBezTo>
                    <a:cubicBezTo>
                      <a:pt x="228" y="225"/>
                      <a:pt x="235" y="225"/>
                      <a:pt x="241" y="225"/>
                    </a:cubicBezTo>
                    <a:cubicBezTo>
                      <a:pt x="241" y="224"/>
                      <a:pt x="241" y="223"/>
                      <a:pt x="241" y="222"/>
                    </a:cubicBezTo>
                    <a:cubicBezTo>
                      <a:pt x="239" y="222"/>
                      <a:pt x="236" y="223"/>
                      <a:pt x="234" y="223"/>
                    </a:cubicBezTo>
                    <a:cubicBezTo>
                      <a:pt x="224" y="223"/>
                      <a:pt x="212" y="223"/>
                      <a:pt x="199" y="223"/>
                    </a:cubicBezTo>
                    <a:cubicBezTo>
                      <a:pt x="188" y="223"/>
                      <a:pt x="176" y="223"/>
                      <a:pt x="163" y="223"/>
                    </a:cubicBezTo>
                    <a:cubicBezTo>
                      <a:pt x="185" y="222"/>
                      <a:pt x="205" y="222"/>
                      <a:pt x="221" y="222"/>
                    </a:cubicBezTo>
                    <a:cubicBezTo>
                      <a:pt x="229" y="222"/>
                      <a:pt x="236" y="222"/>
                      <a:pt x="241" y="222"/>
                    </a:cubicBezTo>
                    <a:cubicBezTo>
                      <a:pt x="241" y="222"/>
                      <a:pt x="241" y="222"/>
                      <a:pt x="241" y="222"/>
                    </a:cubicBezTo>
                    <a:cubicBezTo>
                      <a:pt x="241" y="221"/>
                      <a:pt x="241" y="221"/>
                      <a:pt x="241" y="221"/>
                    </a:cubicBezTo>
                    <a:cubicBezTo>
                      <a:pt x="236" y="221"/>
                      <a:pt x="229" y="221"/>
                      <a:pt x="221" y="221"/>
                    </a:cubicBezTo>
                    <a:cubicBezTo>
                      <a:pt x="197" y="221"/>
                      <a:pt x="162" y="222"/>
                      <a:pt x="126" y="222"/>
                    </a:cubicBezTo>
                    <a:cubicBezTo>
                      <a:pt x="117" y="222"/>
                      <a:pt x="109" y="222"/>
                      <a:pt x="100" y="222"/>
                    </a:cubicBezTo>
                    <a:cubicBezTo>
                      <a:pt x="126" y="221"/>
                      <a:pt x="153" y="221"/>
                      <a:pt x="177" y="220"/>
                    </a:cubicBezTo>
                    <a:cubicBezTo>
                      <a:pt x="190" y="220"/>
                      <a:pt x="202" y="220"/>
                      <a:pt x="212" y="220"/>
                    </a:cubicBezTo>
                    <a:cubicBezTo>
                      <a:pt x="224" y="220"/>
                      <a:pt x="233" y="220"/>
                      <a:pt x="241" y="220"/>
                    </a:cubicBezTo>
                    <a:cubicBezTo>
                      <a:pt x="241" y="218"/>
                      <a:pt x="241" y="218"/>
                      <a:pt x="241" y="218"/>
                    </a:cubicBezTo>
                    <a:cubicBezTo>
                      <a:pt x="237" y="218"/>
                      <a:pt x="232" y="218"/>
                      <a:pt x="226" y="218"/>
                    </a:cubicBezTo>
                    <a:cubicBezTo>
                      <a:pt x="213" y="218"/>
                      <a:pt x="196" y="219"/>
                      <a:pt x="177" y="219"/>
                    </a:cubicBezTo>
                    <a:cubicBezTo>
                      <a:pt x="159" y="219"/>
                      <a:pt x="139" y="218"/>
                      <a:pt x="119" y="218"/>
                    </a:cubicBezTo>
                    <a:cubicBezTo>
                      <a:pt x="130" y="218"/>
                      <a:pt x="141" y="218"/>
                      <a:pt x="151" y="217"/>
                    </a:cubicBezTo>
                    <a:cubicBezTo>
                      <a:pt x="173" y="218"/>
                      <a:pt x="194" y="218"/>
                      <a:pt x="212" y="218"/>
                    </a:cubicBezTo>
                    <a:cubicBezTo>
                      <a:pt x="223" y="218"/>
                      <a:pt x="233" y="218"/>
                      <a:pt x="241" y="218"/>
                    </a:cubicBezTo>
                    <a:cubicBezTo>
                      <a:pt x="241" y="215"/>
                      <a:pt x="241" y="215"/>
                      <a:pt x="241" y="215"/>
                    </a:cubicBezTo>
                    <a:cubicBezTo>
                      <a:pt x="238" y="215"/>
                      <a:pt x="235" y="215"/>
                      <a:pt x="231" y="215"/>
                    </a:cubicBezTo>
                    <a:cubicBezTo>
                      <a:pt x="235" y="215"/>
                      <a:pt x="238" y="215"/>
                      <a:pt x="241" y="215"/>
                    </a:cubicBezTo>
                    <a:cubicBezTo>
                      <a:pt x="241" y="213"/>
                      <a:pt x="241" y="213"/>
                      <a:pt x="241" y="213"/>
                    </a:cubicBezTo>
                    <a:cubicBezTo>
                      <a:pt x="236" y="212"/>
                      <a:pt x="230" y="212"/>
                      <a:pt x="224" y="212"/>
                    </a:cubicBezTo>
                    <a:cubicBezTo>
                      <a:pt x="206" y="212"/>
                      <a:pt x="183" y="213"/>
                      <a:pt x="158" y="213"/>
                    </a:cubicBezTo>
                    <a:cubicBezTo>
                      <a:pt x="142" y="213"/>
                      <a:pt x="126" y="213"/>
                      <a:pt x="110" y="212"/>
                    </a:cubicBezTo>
                    <a:cubicBezTo>
                      <a:pt x="122" y="212"/>
                      <a:pt x="134" y="212"/>
                      <a:pt x="146" y="212"/>
                    </a:cubicBezTo>
                    <a:cubicBezTo>
                      <a:pt x="170" y="212"/>
                      <a:pt x="193" y="212"/>
                      <a:pt x="211" y="212"/>
                    </a:cubicBezTo>
                    <a:cubicBezTo>
                      <a:pt x="223" y="212"/>
                      <a:pt x="233" y="212"/>
                      <a:pt x="241" y="212"/>
                    </a:cubicBezTo>
                    <a:cubicBezTo>
                      <a:pt x="241" y="210"/>
                      <a:pt x="241" y="210"/>
                      <a:pt x="241" y="210"/>
                    </a:cubicBezTo>
                    <a:cubicBezTo>
                      <a:pt x="235" y="209"/>
                      <a:pt x="226" y="209"/>
                      <a:pt x="217" y="209"/>
                    </a:cubicBezTo>
                    <a:cubicBezTo>
                      <a:pt x="197" y="209"/>
                      <a:pt x="173" y="210"/>
                      <a:pt x="146" y="210"/>
                    </a:cubicBezTo>
                    <a:cubicBezTo>
                      <a:pt x="143" y="210"/>
                      <a:pt x="139" y="210"/>
                      <a:pt x="135" y="210"/>
                    </a:cubicBezTo>
                    <a:cubicBezTo>
                      <a:pt x="159" y="210"/>
                      <a:pt x="182" y="209"/>
                      <a:pt x="202" y="209"/>
                    </a:cubicBezTo>
                    <a:cubicBezTo>
                      <a:pt x="206" y="209"/>
                      <a:pt x="210" y="209"/>
                      <a:pt x="214" y="209"/>
                    </a:cubicBezTo>
                    <a:cubicBezTo>
                      <a:pt x="225" y="209"/>
                      <a:pt x="234" y="209"/>
                      <a:pt x="241" y="208"/>
                    </a:cubicBezTo>
                    <a:cubicBezTo>
                      <a:pt x="241" y="207"/>
                      <a:pt x="241" y="207"/>
                      <a:pt x="241" y="207"/>
                    </a:cubicBezTo>
                    <a:cubicBezTo>
                      <a:pt x="238" y="207"/>
                      <a:pt x="235" y="207"/>
                      <a:pt x="231" y="207"/>
                    </a:cubicBezTo>
                    <a:cubicBezTo>
                      <a:pt x="223" y="207"/>
                      <a:pt x="213" y="207"/>
                      <a:pt x="202" y="207"/>
                    </a:cubicBezTo>
                    <a:cubicBezTo>
                      <a:pt x="185" y="207"/>
                      <a:pt x="166" y="207"/>
                      <a:pt x="147" y="207"/>
                    </a:cubicBezTo>
                    <a:cubicBezTo>
                      <a:pt x="157" y="207"/>
                      <a:pt x="166" y="206"/>
                      <a:pt x="175" y="206"/>
                    </a:cubicBezTo>
                    <a:cubicBezTo>
                      <a:pt x="188" y="206"/>
                      <a:pt x="200" y="206"/>
                      <a:pt x="211" y="206"/>
                    </a:cubicBezTo>
                    <a:cubicBezTo>
                      <a:pt x="223" y="206"/>
                      <a:pt x="233" y="206"/>
                      <a:pt x="241" y="206"/>
                    </a:cubicBezTo>
                    <a:cubicBezTo>
                      <a:pt x="241" y="204"/>
                      <a:pt x="241" y="204"/>
                      <a:pt x="241" y="204"/>
                    </a:cubicBezTo>
                    <a:cubicBezTo>
                      <a:pt x="239" y="204"/>
                      <a:pt x="236" y="204"/>
                      <a:pt x="234" y="204"/>
                    </a:cubicBezTo>
                    <a:cubicBezTo>
                      <a:pt x="219" y="204"/>
                      <a:pt x="198" y="204"/>
                      <a:pt x="175" y="205"/>
                    </a:cubicBezTo>
                    <a:cubicBezTo>
                      <a:pt x="158" y="205"/>
                      <a:pt x="138" y="204"/>
                      <a:pt x="119" y="204"/>
                    </a:cubicBezTo>
                    <a:cubicBezTo>
                      <a:pt x="135" y="204"/>
                      <a:pt x="150" y="203"/>
                      <a:pt x="165" y="203"/>
                    </a:cubicBezTo>
                    <a:cubicBezTo>
                      <a:pt x="183" y="203"/>
                      <a:pt x="200" y="203"/>
                      <a:pt x="215" y="203"/>
                    </a:cubicBezTo>
                    <a:cubicBezTo>
                      <a:pt x="225" y="203"/>
                      <a:pt x="234" y="203"/>
                      <a:pt x="241" y="203"/>
                    </a:cubicBezTo>
                    <a:cubicBezTo>
                      <a:pt x="241" y="201"/>
                      <a:pt x="241" y="201"/>
                      <a:pt x="241" y="201"/>
                    </a:cubicBezTo>
                    <a:cubicBezTo>
                      <a:pt x="236" y="200"/>
                      <a:pt x="231" y="200"/>
                      <a:pt x="224" y="200"/>
                    </a:cubicBezTo>
                    <a:cubicBezTo>
                      <a:pt x="208" y="200"/>
                      <a:pt x="188" y="201"/>
                      <a:pt x="165" y="201"/>
                    </a:cubicBezTo>
                    <a:cubicBezTo>
                      <a:pt x="144" y="201"/>
                      <a:pt x="121" y="201"/>
                      <a:pt x="99" y="200"/>
                    </a:cubicBezTo>
                    <a:cubicBezTo>
                      <a:pt x="115" y="200"/>
                      <a:pt x="132" y="199"/>
                      <a:pt x="148" y="199"/>
                    </a:cubicBezTo>
                    <a:cubicBezTo>
                      <a:pt x="174" y="200"/>
                      <a:pt x="198" y="200"/>
                      <a:pt x="217" y="200"/>
                    </a:cubicBezTo>
                    <a:cubicBezTo>
                      <a:pt x="227" y="200"/>
                      <a:pt x="235" y="200"/>
                      <a:pt x="241" y="200"/>
                    </a:cubicBezTo>
                    <a:cubicBezTo>
                      <a:pt x="241" y="195"/>
                      <a:pt x="241" y="195"/>
                      <a:pt x="241" y="195"/>
                    </a:cubicBezTo>
                    <a:cubicBezTo>
                      <a:pt x="238" y="195"/>
                      <a:pt x="234" y="195"/>
                      <a:pt x="229" y="195"/>
                    </a:cubicBezTo>
                    <a:cubicBezTo>
                      <a:pt x="211" y="195"/>
                      <a:pt x="186" y="195"/>
                      <a:pt x="158" y="196"/>
                    </a:cubicBezTo>
                    <a:cubicBezTo>
                      <a:pt x="138" y="196"/>
                      <a:pt x="118" y="196"/>
                      <a:pt x="98" y="195"/>
                    </a:cubicBezTo>
                    <a:cubicBezTo>
                      <a:pt x="114" y="195"/>
                      <a:pt x="131" y="194"/>
                      <a:pt x="147" y="194"/>
                    </a:cubicBezTo>
                    <a:cubicBezTo>
                      <a:pt x="169" y="194"/>
                      <a:pt x="190" y="195"/>
                      <a:pt x="208" y="195"/>
                    </a:cubicBezTo>
                    <a:cubicBezTo>
                      <a:pt x="222" y="195"/>
                      <a:pt x="233" y="194"/>
                      <a:pt x="241" y="194"/>
                    </a:cubicBezTo>
                    <a:cubicBezTo>
                      <a:pt x="241" y="194"/>
                      <a:pt x="241" y="194"/>
                      <a:pt x="241" y="194"/>
                    </a:cubicBezTo>
                    <a:cubicBezTo>
                      <a:pt x="241" y="193"/>
                      <a:pt x="241" y="193"/>
                      <a:pt x="241" y="193"/>
                    </a:cubicBezTo>
                    <a:cubicBezTo>
                      <a:pt x="233" y="193"/>
                      <a:pt x="222" y="193"/>
                      <a:pt x="209" y="193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0" y="193"/>
                      <a:pt x="191" y="193"/>
                      <a:pt x="182" y="193"/>
                    </a:cubicBezTo>
                    <a:cubicBezTo>
                      <a:pt x="198" y="193"/>
                      <a:pt x="214" y="193"/>
                      <a:pt x="226" y="193"/>
                    </a:cubicBezTo>
                    <a:cubicBezTo>
                      <a:pt x="226" y="193"/>
                      <a:pt x="226" y="193"/>
                      <a:pt x="226" y="193"/>
                    </a:cubicBezTo>
                    <a:cubicBezTo>
                      <a:pt x="232" y="193"/>
                      <a:pt x="237" y="193"/>
                      <a:pt x="241" y="193"/>
                    </a:cubicBezTo>
                    <a:cubicBezTo>
                      <a:pt x="241" y="191"/>
                      <a:pt x="241" y="191"/>
                      <a:pt x="241" y="191"/>
                    </a:cubicBezTo>
                    <a:cubicBezTo>
                      <a:pt x="238" y="191"/>
                      <a:pt x="234" y="191"/>
                      <a:pt x="230" y="191"/>
                    </a:cubicBezTo>
                    <a:cubicBezTo>
                      <a:pt x="232" y="191"/>
                      <a:pt x="234" y="191"/>
                      <a:pt x="236" y="191"/>
                    </a:cubicBezTo>
                    <a:cubicBezTo>
                      <a:pt x="238" y="191"/>
                      <a:pt x="239" y="191"/>
                      <a:pt x="241" y="191"/>
                    </a:cubicBezTo>
                    <a:cubicBezTo>
                      <a:pt x="241" y="187"/>
                      <a:pt x="241" y="187"/>
                      <a:pt x="241" y="187"/>
                    </a:cubicBezTo>
                    <a:cubicBezTo>
                      <a:pt x="236" y="186"/>
                      <a:pt x="230" y="186"/>
                      <a:pt x="222" y="186"/>
                    </a:cubicBezTo>
                    <a:cubicBezTo>
                      <a:pt x="204" y="186"/>
                      <a:pt x="179" y="187"/>
                      <a:pt x="152" y="187"/>
                    </a:cubicBezTo>
                    <a:cubicBezTo>
                      <a:pt x="147" y="187"/>
                      <a:pt x="143" y="187"/>
                      <a:pt x="138" y="187"/>
                    </a:cubicBezTo>
                    <a:cubicBezTo>
                      <a:pt x="164" y="187"/>
                      <a:pt x="189" y="186"/>
                      <a:pt x="210" y="186"/>
                    </a:cubicBezTo>
                    <a:cubicBezTo>
                      <a:pt x="211" y="186"/>
                      <a:pt x="212" y="186"/>
                      <a:pt x="213" y="186"/>
                    </a:cubicBezTo>
                    <a:cubicBezTo>
                      <a:pt x="222" y="186"/>
                      <a:pt x="229" y="185"/>
                      <a:pt x="236" y="185"/>
                    </a:cubicBezTo>
                    <a:cubicBezTo>
                      <a:pt x="238" y="185"/>
                      <a:pt x="239" y="185"/>
                      <a:pt x="241" y="185"/>
                    </a:cubicBezTo>
                    <a:cubicBezTo>
                      <a:pt x="241" y="184"/>
                      <a:pt x="241" y="184"/>
                      <a:pt x="241" y="184"/>
                    </a:cubicBezTo>
                    <a:cubicBezTo>
                      <a:pt x="239" y="184"/>
                      <a:pt x="238" y="184"/>
                      <a:pt x="236" y="184"/>
                    </a:cubicBezTo>
                    <a:cubicBezTo>
                      <a:pt x="235" y="184"/>
                      <a:pt x="233" y="184"/>
                      <a:pt x="232" y="184"/>
                    </a:cubicBezTo>
                    <a:cubicBezTo>
                      <a:pt x="226" y="184"/>
                      <a:pt x="218" y="184"/>
                      <a:pt x="210" y="184"/>
                    </a:cubicBezTo>
                    <a:cubicBezTo>
                      <a:pt x="182" y="184"/>
                      <a:pt x="145" y="184"/>
                      <a:pt x="109" y="183"/>
                    </a:cubicBezTo>
                    <a:cubicBezTo>
                      <a:pt x="117" y="183"/>
                      <a:pt x="125" y="183"/>
                      <a:pt x="133" y="182"/>
                    </a:cubicBezTo>
                    <a:cubicBezTo>
                      <a:pt x="160" y="183"/>
                      <a:pt x="186" y="183"/>
                      <a:pt x="207" y="183"/>
                    </a:cubicBezTo>
                    <a:cubicBezTo>
                      <a:pt x="220" y="183"/>
                      <a:pt x="232" y="183"/>
                      <a:pt x="240" y="183"/>
                    </a:cubicBezTo>
                    <a:cubicBezTo>
                      <a:pt x="240" y="183"/>
                      <a:pt x="241" y="183"/>
                      <a:pt x="241" y="183"/>
                    </a:cubicBezTo>
                    <a:cubicBezTo>
                      <a:pt x="241" y="178"/>
                      <a:pt x="241" y="178"/>
                      <a:pt x="241" y="178"/>
                    </a:cubicBezTo>
                    <a:cubicBezTo>
                      <a:pt x="237" y="178"/>
                      <a:pt x="231" y="178"/>
                      <a:pt x="225" y="178"/>
                    </a:cubicBezTo>
                    <a:cubicBezTo>
                      <a:pt x="205" y="178"/>
                      <a:pt x="177" y="178"/>
                      <a:pt x="146" y="179"/>
                    </a:cubicBezTo>
                    <a:cubicBezTo>
                      <a:pt x="130" y="179"/>
                      <a:pt x="115" y="179"/>
                      <a:pt x="99" y="179"/>
                    </a:cubicBezTo>
                    <a:cubicBezTo>
                      <a:pt x="119" y="178"/>
                      <a:pt x="139" y="178"/>
                      <a:pt x="158" y="177"/>
                    </a:cubicBezTo>
                    <a:cubicBezTo>
                      <a:pt x="178" y="178"/>
                      <a:pt x="196" y="178"/>
                      <a:pt x="211" y="178"/>
                    </a:cubicBezTo>
                    <a:cubicBezTo>
                      <a:pt x="223" y="178"/>
                      <a:pt x="234" y="178"/>
                      <a:pt x="241" y="177"/>
                    </a:cubicBezTo>
                    <a:cubicBezTo>
                      <a:pt x="241" y="177"/>
                      <a:pt x="241" y="177"/>
                      <a:pt x="241" y="177"/>
                    </a:cubicBezTo>
                    <a:cubicBezTo>
                      <a:pt x="241" y="175"/>
                      <a:pt x="241" y="175"/>
                      <a:pt x="241" y="175"/>
                    </a:cubicBezTo>
                    <a:cubicBezTo>
                      <a:pt x="236" y="175"/>
                      <a:pt x="230" y="175"/>
                      <a:pt x="223" y="175"/>
                    </a:cubicBezTo>
                    <a:cubicBezTo>
                      <a:pt x="206" y="175"/>
                      <a:pt x="183" y="175"/>
                      <a:pt x="158" y="176"/>
                    </a:cubicBezTo>
                    <a:cubicBezTo>
                      <a:pt x="144" y="176"/>
                      <a:pt x="130" y="175"/>
                      <a:pt x="115" y="175"/>
                    </a:cubicBezTo>
                    <a:cubicBezTo>
                      <a:pt x="138" y="175"/>
                      <a:pt x="160" y="174"/>
                      <a:pt x="181" y="174"/>
                    </a:cubicBezTo>
                    <a:cubicBezTo>
                      <a:pt x="193" y="174"/>
                      <a:pt x="205" y="174"/>
                      <a:pt x="215" y="174"/>
                    </a:cubicBezTo>
                    <a:cubicBezTo>
                      <a:pt x="225" y="174"/>
                      <a:pt x="234" y="174"/>
                      <a:pt x="241" y="174"/>
                    </a:cubicBezTo>
                    <a:cubicBezTo>
                      <a:pt x="241" y="174"/>
                      <a:pt x="241" y="174"/>
                      <a:pt x="241" y="174"/>
                    </a:cubicBezTo>
                    <a:cubicBezTo>
                      <a:pt x="241" y="173"/>
                      <a:pt x="241" y="173"/>
                      <a:pt x="241" y="173"/>
                    </a:cubicBezTo>
                    <a:cubicBezTo>
                      <a:pt x="241" y="173"/>
                      <a:pt x="241" y="173"/>
                      <a:pt x="241" y="173"/>
                    </a:cubicBezTo>
                    <a:cubicBezTo>
                      <a:pt x="235" y="172"/>
                      <a:pt x="227" y="172"/>
                      <a:pt x="218" y="172"/>
                    </a:cubicBezTo>
                    <a:cubicBezTo>
                      <a:pt x="207" y="172"/>
                      <a:pt x="195" y="172"/>
                      <a:pt x="181" y="173"/>
                    </a:cubicBezTo>
                    <a:cubicBezTo>
                      <a:pt x="169" y="173"/>
                      <a:pt x="157" y="172"/>
                      <a:pt x="144" y="172"/>
                    </a:cubicBezTo>
                    <a:cubicBezTo>
                      <a:pt x="152" y="172"/>
                      <a:pt x="159" y="172"/>
                      <a:pt x="166" y="172"/>
                    </a:cubicBezTo>
                    <a:cubicBezTo>
                      <a:pt x="184" y="172"/>
                      <a:pt x="201" y="172"/>
                      <a:pt x="216" y="172"/>
                    </a:cubicBezTo>
                    <a:cubicBezTo>
                      <a:pt x="225" y="172"/>
                      <a:pt x="234" y="172"/>
                      <a:pt x="241" y="172"/>
                    </a:cubicBezTo>
                    <a:cubicBezTo>
                      <a:pt x="241" y="170"/>
                      <a:pt x="241" y="170"/>
                      <a:pt x="241" y="170"/>
                    </a:cubicBezTo>
                    <a:cubicBezTo>
                      <a:pt x="238" y="169"/>
                      <a:pt x="234" y="169"/>
                      <a:pt x="230" y="169"/>
                    </a:cubicBezTo>
                    <a:cubicBezTo>
                      <a:pt x="213" y="169"/>
                      <a:pt x="191" y="170"/>
                      <a:pt x="166" y="170"/>
                    </a:cubicBezTo>
                    <a:cubicBezTo>
                      <a:pt x="156" y="170"/>
                      <a:pt x="145" y="170"/>
                      <a:pt x="135" y="170"/>
                    </a:cubicBezTo>
                    <a:cubicBezTo>
                      <a:pt x="149" y="170"/>
                      <a:pt x="163" y="169"/>
                      <a:pt x="176" y="169"/>
                    </a:cubicBezTo>
                    <a:cubicBezTo>
                      <a:pt x="190" y="169"/>
                      <a:pt x="204" y="169"/>
                      <a:pt x="215" y="169"/>
                    </a:cubicBezTo>
                    <a:cubicBezTo>
                      <a:pt x="225" y="169"/>
                      <a:pt x="234" y="169"/>
                      <a:pt x="241" y="169"/>
                    </a:cubicBezTo>
                    <a:cubicBezTo>
                      <a:pt x="241" y="167"/>
                      <a:pt x="241" y="167"/>
                      <a:pt x="241" y="167"/>
                    </a:cubicBezTo>
                    <a:cubicBezTo>
                      <a:pt x="239" y="167"/>
                      <a:pt x="236" y="167"/>
                      <a:pt x="234" y="167"/>
                    </a:cubicBezTo>
                    <a:cubicBezTo>
                      <a:pt x="219" y="167"/>
                      <a:pt x="198" y="167"/>
                      <a:pt x="176" y="168"/>
                    </a:cubicBezTo>
                    <a:cubicBezTo>
                      <a:pt x="157" y="167"/>
                      <a:pt x="137" y="167"/>
                      <a:pt x="117" y="167"/>
                    </a:cubicBezTo>
                    <a:cubicBezTo>
                      <a:pt x="126" y="166"/>
                      <a:pt x="135" y="166"/>
                      <a:pt x="144" y="166"/>
                    </a:cubicBezTo>
                    <a:cubicBezTo>
                      <a:pt x="168" y="166"/>
                      <a:pt x="191" y="167"/>
                      <a:pt x="210" y="167"/>
                    </a:cubicBezTo>
                    <a:cubicBezTo>
                      <a:pt x="223" y="167"/>
                      <a:pt x="233" y="166"/>
                      <a:pt x="241" y="166"/>
                    </a:cubicBezTo>
                    <a:cubicBezTo>
                      <a:pt x="241" y="164"/>
                      <a:pt x="241" y="164"/>
                      <a:pt x="241" y="164"/>
                    </a:cubicBezTo>
                    <a:cubicBezTo>
                      <a:pt x="239" y="164"/>
                      <a:pt x="237" y="164"/>
                      <a:pt x="234" y="163"/>
                    </a:cubicBezTo>
                    <a:cubicBezTo>
                      <a:pt x="237" y="163"/>
                      <a:pt x="239" y="163"/>
                      <a:pt x="241" y="163"/>
                    </a:cubicBezTo>
                    <a:cubicBezTo>
                      <a:pt x="241" y="161"/>
                      <a:pt x="241" y="161"/>
                      <a:pt x="241" y="161"/>
                    </a:cubicBezTo>
                    <a:cubicBezTo>
                      <a:pt x="237" y="161"/>
                      <a:pt x="233" y="161"/>
                      <a:pt x="228" y="161"/>
                    </a:cubicBezTo>
                    <a:cubicBezTo>
                      <a:pt x="233" y="161"/>
                      <a:pt x="237" y="161"/>
                      <a:pt x="241" y="160"/>
                    </a:cubicBezTo>
                    <a:cubicBezTo>
                      <a:pt x="241" y="159"/>
                      <a:pt x="241" y="159"/>
                      <a:pt x="241" y="159"/>
                    </a:cubicBezTo>
                    <a:cubicBezTo>
                      <a:pt x="237" y="159"/>
                      <a:pt x="233" y="159"/>
                      <a:pt x="228" y="159"/>
                    </a:cubicBezTo>
                    <a:cubicBezTo>
                      <a:pt x="216" y="159"/>
                      <a:pt x="200" y="159"/>
                      <a:pt x="183" y="159"/>
                    </a:cubicBezTo>
                    <a:cubicBezTo>
                      <a:pt x="166" y="159"/>
                      <a:pt x="147" y="159"/>
                      <a:pt x="128" y="159"/>
                    </a:cubicBezTo>
                    <a:cubicBezTo>
                      <a:pt x="140" y="158"/>
                      <a:pt x="152" y="158"/>
                      <a:pt x="164" y="158"/>
                    </a:cubicBezTo>
                    <a:cubicBezTo>
                      <a:pt x="182" y="158"/>
                      <a:pt x="198" y="158"/>
                      <a:pt x="213" y="158"/>
                    </a:cubicBezTo>
                    <a:cubicBezTo>
                      <a:pt x="224" y="158"/>
                      <a:pt x="234" y="158"/>
                      <a:pt x="241" y="158"/>
                    </a:cubicBezTo>
                    <a:cubicBezTo>
                      <a:pt x="241" y="156"/>
                      <a:pt x="241" y="156"/>
                      <a:pt x="241" y="156"/>
                    </a:cubicBezTo>
                    <a:cubicBezTo>
                      <a:pt x="237" y="156"/>
                      <a:pt x="232" y="156"/>
                      <a:pt x="227" y="156"/>
                    </a:cubicBezTo>
                    <a:cubicBezTo>
                      <a:pt x="232" y="155"/>
                      <a:pt x="237" y="155"/>
                      <a:pt x="241" y="155"/>
                    </a:cubicBezTo>
                    <a:cubicBezTo>
                      <a:pt x="241" y="151"/>
                      <a:pt x="241" y="151"/>
                      <a:pt x="241" y="151"/>
                    </a:cubicBezTo>
                    <a:cubicBezTo>
                      <a:pt x="232" y="152"/>
                      <a:pt x="220" y="152"/>
                      <a:pt x="206" y="152"/>
                    </a:cubicBezTo>
                    <a:cubicBezTo>
                      <a:pt x="205" y="152"/>
                      <a:pt x="205" y="152"/>
                      <a:pt x="205" y="152"/>
                    </a:cubicBezTo>
                    <a:cubicBezTo>
                      <a:pt x="191" y="152"/>
                      <a:pt x="175" y="152"/>
                      <a:pt x="158" y="152"/>
                    </a:cubicBezTo>
                    <a:cubicBezTo>
                      <a:pt x="181" y="151"/>
                      <a:pt x="203" y="151"/>
                      <a:pt x="219" y="151"/>
                    </a:cubicBezTo>
                    <a:cubicBezTo>
                      <a:pt x="228" y="151"/>
                      <a:pt x="235" y="151"/>
                      <a:pt x="241" y="151"/>
                    </a:cubicBezTo>
                    <a:cubicBezTo>
                      <a:pt x="241" y="150"/>
                      <a:pt x="241" y="150"/>
                      <a:pt x="241" y="150"/>
                    </a:cubicBezTo>
                    <a:cubicBezTo>
                      <a:pt x="235" y="150"/>
                      <a:pt x="228" y="149"/>
                      <a:pt x="219" y="149"/>
                    </a:cubicBezTo>
                    <a:cubicBezTo>
                      <a:pt x="194" y="149"/>
                      <a:pt x="159" y="150"/>
                      <a:pt x="123" y="151"/>
                    </a:cubicBezTo>
                    <a:cubicBezTo>
                      <a:pt x="114" y="151"/>
                      <a:pt x="104" y="151"/>
                      <a:pt x="95" y="151"/>
                    </a:cubicBezTo>
                    <a:cubicBezTo>
                      <a:pt x="123" y="150"/>
                      <a:pt x="151" y="149"/>
                      <a:pt x="176" y="149"/>
                    </a:cubicBezTo>
                    <a:cubicBezTo>
                      <a:pt x="192" y="149"/>
                      <a:pt x="207" y="149"/>
                      <a:pt x="219" y="149"/>
                    </a:cubicBezTo>
                    <a:cubicBezTo>
                      <a:pt x="228" y="149"/>
                      <a:pt x="235" y="149"/>
                      <a:pt x="241" y="149"/>
                    </a:cubicBezTo>
                    <a:cubicBezTo>
                      <a:pt x="241" y="147"/>
                      <a:pt x="241" y="147"/>
                      <a:pt x="241" y="147"/>
                    </a:cubicBezTo>
                    <a:cubicBezTo>
                      <a:pt x="236" y="147"/>
                      <a:pt x="230" y="147"/>
                      <a:pt x="223" y="147"/>
                    </a:cubicBezTo>
                    <a:cubicBezTo>
                      <a:pt x="210" y="147"/>
                      <a:pt x="194" y="147"/>
                      <a:pt x="176" y="148"/>
                    </a:cubicBezTo>
                    <a:cubicBezTo>
                      <a:pt x="159" y="147"/>
                      <a:pt x="140" y="147"/>
                      <a:pt x="121" y="147"/>
                    </a:cubicBezTo>
                    <a:cubicBezTo>
                      <a:pt x="134" y="147"/>
                      <a:pt x="146" y="146"/>
                      <a:pt x="158" y="146"/>
                    </a:cubicBezTo>
                    <a:cubicBezTo>
                      <a:pt x="176" y="146"/>
                      <a:pt x="193" y="146"/>
                      <a:pt x="208" y="146"/>
                    </a:cubicBezTo>
                    <a:cubicBezTo>
                      <a:pt x="221" y="146"/>
                      <a:pt x="232" y="146"/>
                      <a:pt x="240" y="146"/>
                    </a:cubicBezTo>
                    <a:cubicBezTo>
                      <a:pt x="240" y="146"/>
                      <a:pt x="241" y="146"/>
                      <a:pt x="241" y="146"/>
                    </a:cubicBezTo>
                    <a:cubicBezTo>
                      <a:pt x="241" y="144"/>
                      <a:pt x="241" y="144"/>
                      <a:pt x="241" y="144"/>
                    </a:cubicBezTo>
                    <a:cubicBezTo>
                      <a:pt x="238" y="144"/>
                      <a:pt x="235" y="144"/>
                      <a:pt x="232" y="144"/>
                    </a:cubicBezTo>
                    <a:cubicBezTo>
                      <a:pt x="235" y="144"/>
                      <a:pt x="238" y="144"/>
                      <a:pt x="241" y="144"/>
                    </a:cubicBezTo>
                    <a:cubicBezTo>
                      <a:pt x="241" y="141"/>
                      <a:pt x="241" y="141"/>
                      <a:pt x="241" y="141"/>
                    </a:cubicBezTo>
                    <a:cubicBezTo>
                      <a:pt x="241" y="141"/>
                      <a:pt x="241" y="141"/>
                      <a:pt x="240" y="141"/>
                    </a:cubicBezTo>
                    <a:cubicBezTo>
                      <a:pt x="238" y="141"/>
                      <a:pt x="236" y="141"/>
                      <a:pt x="234" y="141"/>
                    </a:cubicBezTo>
                    <a:cubicBezTo>
                      <a:pt x="236" y="141"/>
                      <a:pt x="239" y="141"/>
                      <a:pt x="241" y="141"/>
                    </a:cubicBezTo>
                    <a:cubicBezTo>
                      <a:pt x="241" y="139"/>
                      <a:pt x="241" y="139"/>
                      <a:pt x="241" y="139"/>
                    </a:cubicBezTo>
                    <a:cubicBezTo>
                      <a:pt x="238" y="139"/>
                      <a:pt x="234" y="139"/>
                      <a:pt x="230" y="139"/>
                    </a:cubicBezTo>
                    <a:cubicBezTo>
                      <a:pt x="211" y="139"/>
                      <a:pt x="184" y="139"/>
                      <a:pt x="154" y="140"/>
                    </a:cubicBezTo>
                    <a:cubicBezTo>
                      <a:pt x="139" y="139"/>
                      <a:pt x="123" y="139"/>
                      <a:pt x="107" y="139"/>
                    </a:cubicBezTo>
                    <a:cubicBezTo>
                      <a:pt x="123" y="139"/>
                      <a:pt x="139" y="138"/>
                      <a:pt x="154" y="138"/>
                    </a:cubicBezTo>
                    <a:cubicBezTo>
                      <a:pt x="170" y="138"/>
                      <a:pt x="186" y="138"/>
                      <a:pt x="199" y="138"/>
                    </a:cubicBezTo>
                    <a:cubicBezTo>
                      <a:pt x="215" y="138"/>
                      <a:pt x="229" y="138"/>
                      <a:pt x="238" y="138"/>
                    </a:cubicBezTo>
                    <a:cubicBezTo>
                      <a:pt x="239" y="138"/>
                      <a:pt x="240" y="138"/>
                      <a:pt x="241" y="138"/>
                    </a:cubicBezTo>
                    <a:cubicBezTo>
                      <a:pt x="241" y="136"/>
                      <a:pt x="241" y="136"/>
                      <a:pt x="241" y="136"/>
                    </a:cubicBezTo>
                    <a:cubicBezTo>
                      <a:pt x="236" y="136"/>
                      <a:pt x="230" y="135"/>
                      <a:pt x="223" y="135"/>
                    </a:cubicBezTo>
                    <a:cubicBezTo>
                      <a:pt x="205" y="135"/>
                      <a:pt x="180" y="136"/>
                      <a:pt x="154" y="137"/>
                    </a:cubicBezTo>
                    <a:cubicBezTo>
                      <a:pt x="137" y="136"/>
                      <a:pt x="120" y="136"/>
                      <a:pt x="103" y="136"/>
                    </a:cubicBezTo>
                    <a:cubicBezTo>
                      <a:pt x="119" y="136"/>
                      <a:pt x="136" y="135"/>
                      <a:pt x="153" y="135"/>
                    </a:cubicBezTo>
                    <a:cubicBezTo>
                      <a:pt x="175" y="135"/>
                      <a:pt x="197" y="135"/>
                      <a:pt x="214" y="135"/>
                    </a:cubicBezTo>
                    <a:cubicBezTo>
                      <a:pt x="225" y="135"/>
                      <a:pt x="234" y="135"/>
                      <a:pt x="241" y="135"/>
                    </a:cubicBezTo>
                    <a:cubicBezTo>
                      <a:pt x="241" y="133"/>
                      <a:pt x="241" y="133"/>
                      <a:pt x="241" y="133"/>
                    </a:cubicBezTo>
                    <a:cubicBezTo>
                      <a:pt x="236" y="132"/>
                      <a:pt x="229" y="132"/>
                      <a:pt x="220" y="132"/>
                    </a:cubicBezTo>
                    <a:cubicBezTo>
                      <a:pt x="202" y="132"/>
                      <a:pt x="178" y="133"/>
                      <a:pt x="153" y="133"/>
                    </a:cubicBezTo>
                    <a:cubicBezTo>
                      <a:pt x="145" y="133"/>
                      <a:pt x="136" y="133"/>
                      <a:pt x="128" y="133"/>
                    </a:cubicBezTo>
                    <a:cubicBezTo>
                      <a:pt x="141" y="133"/>
                      <a:pt x="153" y="132"/>
                      <a:pt x="165" y="132"/>
                    </a:cubicBezTo>
                    <a:cubicBezTo>
                      <a:pt x="180" y="132"/>
                      <a:pt x="195" y="132"/>
                      <a:pt x="207" y="132"/>
                    </a:cubicBezTo>
                    <a:cubicBezTo>
                      <a:pt x="220" y="132"/>
                      <a:pt x="232" y="132"/>
                      <a:pt x="239" y="132"/>
                    </a:cubicBezTo>
                    <a:cubicBezTo>
                      <a:pt x="240" y="132"/>
                      <a:pt x="241" y="132"/>
                      <a:pt x="241" y="132"/>
                    </a:cubicBezTo>
                    <a:cubicBezTo>
                      <a:pt x="241" y="130"/>
                      <a:pt x="241" y="130"/>
                      <a:pt x="241" y="130"/>
                    </a:cubicBezTo>
                    <a:cubicBezTo>
                      <a:pt x="236" y="130"/>
                      <a:pt x="231" y="130"/>
                      <a:pt x="224" y="130"/>
                    </a:cubicBezTo>
                    <a:cubicBezTo>
                      <a:pt x="208" y="130"/>
                      <a:pt x="187" y="130"/>
                      <a:pt x="165" y="131"/>
                    </a:cubicBezTo>
                    <a:cubicBezTo>
                      <a:pt x="151" y="131"/>
                      <a:pt x="136" y="130"/>
                      <a:pt x="122" y="130"/>
                    </a:cubicBezTo>
                    <a:cubicBezTo>
                      <a:pt x="138" y="130"/>
                      <a:pt x="153" y="129"/>
                      <a:pt x="168" y="129"/>
                    </a:cubicBezTo>
                    <a:cubicBezTo>
                      <a:pt x="181" y="129"/>
                      <a:pt x="193" y="129"/>
                      <a:pt x="204" y="129"/>
                    </a:cubicBezTo>
                    <a:cubicBezTo>
                      <a:pt x="219" y="129"/>
                      <a:pt x="232" y="129"/>
                      <a:pt x="241" y="129"/>
                    </a:cubicBezTo>
                    <a:cubicBezTo>
                      <a:pt x="241" y="129"/>
                      <a:pt x="241" y="129"/>
                      <a:pt x="241" y="129"/>
                    </a:cubicBezTo>
                    <a:cubicBezTo>
                      <a:pt x="241" y="127"/>
                      <a:pt x="241" y="127"/>
                      <a:pt x="241" y="127"/>
                    </a:cubicBezTo>
                    <a:cubicBezTo>
                      <a:pt x="241" y="127"/>
                      <a:pt x="241" y="127"/>
                      <a:pt x="241" y="127"/>
                    </a:cubicBezTo>
                    <a:cubicBezTo>
                      <a:pt x="239" y="127"/>
                      <a:pt x="236" y="127"/>
                      <a:pt x="233" y="127"/>
                    </a:cubicBezTo>
                    <a:cubicBezTo>
                      <a:pt x="236" y="127"/>
                      <a:pt x="239" y="127"/>
                      <a:pt x="241" y="127"/>
                    </a:cubicBezTo>
                    <a:cubicBezTo>
                      <a:pt x="241" y="124"/>
                      <a:pt x="241" y="124"/>
                      <a:pt x="241" y="124"/>
                    </a:cubicBezTo>
                    <a:cubicBezTo>
                      <a:pt x="236" y="124"/>
                      <a:pt x="231" y="124"/>
                      <a:pt x="224" y="124"/>
                    </a:cubicBezTo>
                    <a:cubicBezTo>
                      <a:pt x="205" y="124"/>
                      <a:pt x="178" y="125"/>
                      <a:pt x="150" y="125"/>
                    </a:cubicBezTo>
                    <a:cubicBezTo>
                      <a:pt x="138" y="125"/>
                      <a:pt x="126" y="125"/>
                      <a:pt x="114" y="124"/>
                    </a:cubicBezTo>
                    <a:cubicBezTo>
                      <a:pt x="128" y="124"/>
                      <a:pt x="142" y="124"/>
                      <a:pt x="156" y="123"/>
                    </a:cubicBezTo>
                    <a:cubicBezTo>
                      <a:pt x="178" y="124"/>
                      <a:pt x="199" y="124"/>
                      <a:pt x="216" y="124"/>
                    </a:cubicBezTo>
                    <a:cubicBezTo>
                      <a:pt x="226" y="124"/>
                      <a:pt x="234" y="124"/>
                      <a:pt x="241" y="124"/>
                    </a:cubicBezTo>
                    <a:cubicBezTo>
                      <a:pt x="241" y="121"/>
                      <a:pt x="241" y="121"/>
                      <a:pt x="241" y="121"/>
                    </a:cubicBezTo>
                    <a:cubicBezTo>
                      <a:pt x="240" y="121"/>
                      <a:pt x="239" y="121"/>
                      <a:pt x="239" y="121"/>
                    </a:cubicBezTo>
                    <a:cubicBezTo>
                      <a:pt x="239" y="121"/>
                      <a:pt x="240" y="121"/>
                      <a:pt x="241" y="121"/>
                    </a:cubicBezTo>
                    <a:cubicBezTo>
                      <a:pt x="241" y="119"/>
                      <a:pt x="241" y="119"/>
                      <a:pt x="241" y="119"/>
                    </a:cubicBezTo>
                    <a:cubicBezTo>
                      <a:pt x="237" y="118"/>
                      <a:pt x="233" y="118"/>
                      <a:pt x="228" y="118"/>
                    </a:cubicBezTo>
                    <a:cubicBezTo>
                      <a:pt x="211" y="118"/>
                      <a:pt x="188" y="119"/>
                      <a:pt x="163" y="119"/>
                    </a:cubicBezTo>
                    <a:cubicBezTo>
                      <a:pt x="155" y="119"/>
                      <a:pt x="147" y="119"/>
                      <a:pt x="138" y="119"/>
                    </a:cubicBezTo>
                    <a:cubicBezTo>
                      <a:pt x="150" y="119"/>
                      <a:pt x="161" y="119"/>
                      <a:pt x="171" y="118"/>
                    </a:cubicBezTo>
                    <a:cubicBezTo>
                      <a:pt x="180" y="118"/>
                      <a:pt x="190" y="118"/>
                      <a:pt x="198" y="118"/>
                    </a:cubicBezTo>
                    <a:cubicBezTo>
                      <a:pt x="214" y="118"/>
                      <a:pt x="227" y="118"/>
                      <a:pt x="236" y="118"/>
                    </a:cubicBezTo>
                    <a:cubicBezTo>
                      <a:pt x="237" y="118"/>
                      <a:pt x="238" y="118"/>
                      <a:pt x="239" y="118"/>
                    </a:cubicBezTo>
                    <a:cubicBezTo>
                      <a:pt x="240" y="118"/>
                      <a:pt x="240" y="118"/>
                      <a:pt x="241" y="118"/>
                    </a:cubicBezTo>
                    <a:cubicBezTo>
                      <a:pt x="241" y="116"/>
                      <a:pt x="241" y="116"/>
                      <a:pt x="241" y="116"/>
                    </a:cubicBezTo>
                    <a:cubicBezTo>
                      <a:pt x="240" y="116"/>
                      <a:pt x="240" y="116"/>
                      <a:pt x="239" y="117"/>
                    </a:cubicBezTo>
                    <a:cubicBezTo>
                      <a:pt x="235" y="116"/>
                      <a:pt x="230" y="116"/>
                      <a:pt x="224" y="116"/>
                    </a:cubicBezTo>
                    <a:cubicBezTo>
                      <a:pt x="210" y="116"/>
                      <a:pt x="191" y="117"/>
                      <a:pt x="171" y="117"/>
                    </a:cubicBezTo>
                    <a:cubicBezTo>
                      <a:pt x="145" y="117"/>
                      <a:pt x="117" y="117"/>
                      <a:pt x="89" y="116"/>
                    </a:cubicBezTo>
                    <a:cubicBezTo>
                      <a:pt x="106" y="116"/>
                      <a:pt x="124" y="115"/>
                      <a:pt x="141" y="115"/>
                    </a:cubicBezTo>
                    <a:cubicBezTo>
                      <a:pt x="166" y="115"/>
                      <a:pt x="191" y="116"/>
                      <a:pt x="211" y="116"/>
                    </a:cubicBezTo>
                    <a:cubicBezTo>
                      <a:pt x="223" y="116"/>
                      <a:pt x="233" y="116"/>
                      <a:pt x="241" y="115"/>
                    </a:cubicBezTo>
                    <a:cubicBezTo>
                      <a:pt x="241" y="113"/>
                      <a:pt x="241" y="113"/>
                      <a:pt x="241" y="113"/>
                    </a:cubicBezTo>
                    <a:cubicBezTo>
                      <a:pt x="235" y="113"/>
                      <a:pt x="226" y="112"/>
                      <a:pt x="215" y="112"/>
                    </a:cubicBezTo>
                    <a:cubicBezTo>
                      <a:pt x="195" y="112"/>
                      <a:pt x="169" y="113"/>
                      <a:pt x="141" y="114"/>
                    </a:cubicBezTo>
                    <a:cubicBezTo>
                      <a:pt x="133" y="114"/>
                      <a:pt x="126" y="113"/>
                      <a:pt x="118" y="113"/>
                    </a:cubicBezTo>
                    <a:cubicBezTo>
                      <a:pt x="138" y="113"/>
                      <a:pt x="159" y="112"/>
                      <a:pt x="177" y="112"/>
                    </a:cubicBezTo>
                    <a:cubicBezTo>
                      <a:pt x="192" y="112"/>
                      <a:pt x="205" y="112"/>
                      <a:pt x="216" y="112"/>
                    </a:cubicBezTo>
                    <a:cubicBezTo>
                      <a:pt x="226" y="112"/>
                      <a:pt x="235" y="112"/>
                      <a:pt x="241" y="112"/>
                    </a:cubicBezTo>
                    <a:cubicBezTo>
                      <a:pt x="241" y="110"/>
                      <a:pt x="241" y="110"/>
                      <a:pt x="241" y="110"/>
                    </a:cubicBezTo>
                    <a:cubicBezTo>
                      <a:pt x="238" y="110"/>
                      <a:pt x="234" y="110"/>
                      <a:pt x="229" y="110"/>
                    </a:cubicBezTo>
                    <a:cubicBezTo>
                      <a:pt x="233" y="110"/>
                      <a:pt x="237" y="110"/>
                      <a:pt x="240" y="110"/>
                    </a:cubicBezTo>
                    <a:cubicBezTo>
                      <a:pt x="240" y="110"/>
                      <a:pt x="241" y="110"/>
                      <a:pt x="241" y="110"/>
                    </a:cubicBezTo>
                    <a:cubicBezTo>
                      <a:pt x="241" y="108"/>
                      <a:pt x="241" y="108"/>
                      <a:pt x="241" y="108"/>
                    </a:cubicBezTo>
                    <a:cubicBezTo>
                      <a:pt x="238" y="108"/>
                      <a:pt x="234" y="108"/>
                      <a:pt x="230" y="108"/>
                    </a:cubicBezTo>
                    <a:cubicBezTo>
                      <a:pt x="213" y="108"/>
                      <a:pt x="190" y="108"/>
                      <a:pt x="164" y="109"/>
                    </a:cubicBezTo>
                    <a:cubicBezTo>
                      <a:pt x="153" y="109"/>
                      <a:pt x="141" y="108"/>
                      <a:pt x="129" y="108"/>
                    </a:cubicBezTo>
                    <a:cubicBezTo>
                      <a:pt x="148" y="108"/>
                      <a:pt x="166" y="107"/>
                      <a:pt x="183" y="107"/>
                    </a:cubicBezTo>
                    <a:cubicBezTo>
                      <a:pt x="196" y="107"/>
                      <a:pt x="208" y="107"/>
                      <a:pt x="218" y="107"/>
                    </a:cubicBezTo>
                    <a:cubicBezTo>
                      <a:pt x="227" y="107"/>
                      <a:pt x="235" y="107"/>
                      <a:pt x="241" y="107"/>
                    </a:cubicBezTo>
                    <a:cubicBezTo>
                      <a:pt x="241" y="105"/>
                      <a:pt x="241" y="105"/>
                      <a:pt x="241" y="105"/>
                    </a:cubicBezTo>
                    <a:cubicBezTo>
                      <a:pt x="237" y="105"/>
                      <a:pt x="233" y="105"/>
                      <a:pt x="228" y="105"/>
                    </a:cubicBezTo>
                    <a:cubicBezTo>
                      <a:pt x="216" y="105"/>
                      <a:pt x="200" y="105"/>
                      <a:pt x="183" y="106"/>
                    </a:cubicBezTo>
                    <a:cubicBezTo>
                      <a:pt x="172" y="105"/>
                      <a:pt x="161" y="105"/>
                      <a:pt x="149" y="105"/>
                    </a:cubicBezTo>
                    <a:cubicBezTo>
                      <a:pt x="162" y="105"/>
                      <a:pt x="174" y="104"/>
                      <a:pt x="185" y="104"/>
                    </a:cubicBezTo>
                    <a:cubicBezTo>
                      <a:pt x="196" y="104"/>
                      <a:pt x="205" y="104"/>
                      <a:pt x="214" y="104"/>
                    </a:cubicBezTo>
                    <a:cubicBezTo>
                      <a:pt x="225" y="104"/>
                      <a:pt x="234" y="104"/>
                      <a:pt x="241" y="104"/>
                    </a:cubicBezTo>
                    <a:cubicBezTo>
                      <a:pt x="241" y="102"/>
                      <a:pt x="241" y="102"/>
                      <a:pt x="241" y="102"/>
                    </a:cubicBezTo>
                    <a:cubicBezTo>
                      <a:pt x="237" y="102"/>
                      <a:pt x="233" y="102"/>
                      <a:pt x="228" y="102"/>
                    </a:cubicBezTo>
                    <a:cubicBezTo>
                      <a:pt x="216" y="102"/>
                      <a:pt x="202" y="103"/>
                      <a:pt x="185" y="103"/>
                    </a:cubicBezTo>
                    <a:cubicBezTo>
                      <a:pt x="167" y="103"/>
                      <a:pt x="147" y="102"/>
                      <a:pt x="127" y="102"/>
                    </a:cubicBezTo>
                    <a:cubicBezTo>
                      <a:pt x="138" y="102"/>
                      <a:pt x="150" y="102"/>
                      <a:pt x="161" y="101"/>
                    </a:cubicBezTo>
                    <a:cubicBezTo>
                      <a:pt x="177" y="101"/>
                      <a:pt x="192" y="102"/>
                      <a:pt x="205" y="102"/>
                    </a:cubicBezTo>
                    <a:cubicBezTo>
                      <a:pt x="219" y="102"/>
                      <a:pt x="230" y="101"/>
                      <a:pt x="239" y="101"/>
                    </a:cubicBezTo>
                    <a:cubicBezTo>
                      <a:pt x="239" y="101"/>
                      <a:pt x="240" y="101"/>
                      <a:pt x="241" y="101"/>
                    </a:cubicBezTo>
                    <a:cubicBezTo>
                      <a:pt x="241" y="99"/>
                      <a:pt x="241" y="99"/>
                      <a:pt x="241" y="99"/>
                    </a:cubicBezTo>
                    <a:cubicBezTo>
                      <a:pt x="237" y="99"/>
                      <a:pt x="233" y="99"/>
                      <a:pt x="228" y="99"/>
                    </a:cubicBezTo>
                    <a:cubicBezTo>
                      <a:pt x="210" y="99"/>
                      <a:pt x="187" y="99"/>
                      <a:pt x="161" y="100"/>
                    </a:cubicBezTo>
                    <a:cubicBezTo>
                      <a:pt x="147" y="100"/>
                      <a:pt x="133" y="100"/>
                      <a:pt x="120" y="99"/>
                    </a:cubicBezTo>
                    <a:cubicBezTo>
                      <a:pt x="135" y="99"/>
                      <a:pt x="150" y="98"/>
                      <a:pt x="164" y="98"/>
                    </a:cubicBezTo>
                    <a:cubicBezTo>
                      <a:pt x="181" y="98"/>
                      <a:pt x="196" y="98"/>
                      <a:pt x="209" y="98"/>
                    </a:cubicBezTo>
                    <a:cubicBezTo>
                      <a:pt x="222" y="98"/>
                      <a:pt x="233" y="98"/>
                      <a:pt x="241" y="98"/>
                    </a:cubicBezTo>
                    <a:cubicBezTo>
                      <a:pt x="241" y="96"/>
                      <a:pt x="241" y="96"/>
                      <a:pt x="241" y="96"/>
                    </a:cubicBezTo>
                    <a:cubicBezTo>
                      <a:pt x="237" y="96"/>
                      <a:pt x="231" y="96"/>
                      <a:pt x="224" y="96"/>
                    </a:cubicBezTo>
                    <a:cubicBezTo>
                      <a:pt x="208" y="96"/>
                      <a:pt x="187" y="96"/>
                      <a:pt x="164" y="97"/>
                    </a:cubicBezTo>
                    <a:cubicBezTo>
                      <a:pt x="149" y="97"/>
                      <a:pt x="133" y="96"/>
                      <a:pt x="117" y="96"/>
                    </a:cubicBezTo>
                    <a:cubicBezTo>
                      <a:pt x="136" y="96"/>
                      <a:pt x="155" y="95"/>
                      <a:pt x="174" y="95"/>
                    </a:cubicBezTo>
                    <a:cubicBezTo>
                      <a:pt x="186" y="95"/>
                      <a:pt x="198" y="95"/>
                      <a:pt x="208" y="95"/>
                    </a:cubicBezTo>
                    <a:cubicBezTo>
                      <a:pt x="221" y="95"/>
                      <a:pt x="232" y="95"/>
                      <a:pt x="239" y="95"/>
                    </a:cubicBezTo>
                    <a:cubicBezTo>
                      <a:pt x="240" y="95"/>
                      <a:pt x="240" y="95"/>
                      <a:pt x="241" y="95"/>
                    </a:cubicBezTo>
                    <a:cubicBezTo>
                      <a:pt x="241" y="93"/>
                      <a:pt x="241" y="93"/>
                      <a:pt x="241" y="93"/>
                    </a:cubicBezTo>
                    <a:cubicBezTo>
                      <a:pt x="237" y="93"/>
                      <a:pt x="233" y="93"/>
                      <a:pt x="228" y="93"/>
                    </a:cubicBezTo>
                    <a:cubicBezTo>
                      <a:pt x="213" y="93"/>
                      <a:pt x="194" y="93"/>
                      <a:pt x="174" y="94"/>
                    </a:cubicBezTo>
                    <a:cubicBezTo>
                      <a:pt x="158" y="93"/>
                      <a:pt x="142" y="93"/>
                      <a:pt x="125" y="93"/>
                    </a:cubicBezTo>
                    <a:cubicBezTo>
                      <a:pt x="140" y="93"/>
                      <a:pt x="154" y="92"/>
                      <a:pt x="168" y="92"/>
                    </a:cubicBezTo>
                    <a:cubicBezTo>
                      <a:pt x="183" y="92"/>
                      <a:pt x="197" y="92"/>
                      <a:pt x="209" y="92"/>
                    </a:cubicBezTo>
                    <a:cubicBezTo>
                      <a:pt x="222" y="92"/>
                      <a:pt x="233" y="92"/>
                      <a:pt x="241" y="92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0"/>
                      <a:pt x="240" y="90"/>
                      <a:pt x="240" y="90"/>
                    </a:cubicBezTo>
                    <a:cubicBezTo>
                      <a:pt x="235" y="90"/>
                      <a:pt x="229" y="90"/>
                      <a:pt x="221" y="90"/>
                    </a:cubicBezTo>
                    <a:cubicBezTo>
                      <a:pt x="207" y="90"/>
                      <a:pt x="188" y="90"/>
                      <a:pt x="168" y="91"/>
                    </a:cubicBezTo>
                    <a:cubicBezTo>
                      <a:pt x="148" y="90"/>
                      <a:pt x="126" y="90"/>
                      <a:pt x="105" y="90"/>
                    </a:cubicBezTo>
                    <a:cubicBezTo>
                      <a:pt x="124" y="89"/>
                      <a:pt x="144" y="89"/>
                      <a:pt x="162" y="88"/>
                    </a:cubicBezTo>
                    <a:cubicBezTo>
                      <a:pt x="177" y="89"/>
                      <a:pt x="192" y="89"/>
                      <a:pt x="204" y="89"/>
                    </a:cubicBezTo>
                    <a:cubicBezTo>
                      <a:pt x="218" y="89"/>
                      <a:pt x="230" y="89"/>
                      <a:pt x="238" y="88"/>
                    </a:cubicBezTo>
                    <a:cubicBezTo>
                      <a:pt x="239" y="88"/>
                      <a:pt x="240" y="88"/>
                      <a:pt x="241" y="88"/>
                    </a:cubicBezTo>
                    <a:cubicBezTo>
                      <a:pt x="241" y="87"/>
                      <a:pt x="241" y="87"/>
                      <a:pt x="241" y="87"/>
                    </a:cubicBezTo>
                    <a:cubicBezTo>
                      <a:pt x="235" y="86"/>
                      <a:pt x="228" y="86"/>
                      <a:pt x="219" y="86"/>
                    </a:cubicBezTo>
                    <a:cubicBezTo>
                      <a:pt x="204" y="86"/>
                      <a:pt x="184" y="87"/>
                      <a:pt x="162" y="87"/>
                    </a:cubicBezTo>
                    <a:cubicBezTo>
                      <a:pt x="142" y="87"/>
                      <a:pt x="122" y="87"/>
                      <a:pt x="101" y="86"/>
                    </a:cubicBezTo>
                    <a:cubicBezTo>
                      <a:pt x="114" y="86"/>
                      <a:pt x="127" y="86"/>
                      <a:pt x="139" y="85"/>
                    </a:cubicBezTo>
                    <a:cubicBezTo>
                      <a:pt x="167" y="86"/>
                      <a:pt x="193" y="86"/>
                      <a:pt x="213" y="86"/>
                    </a:cubicBezTo>
                    <a:cubicBezTo>
                      <a:pt x="225" y="86"/>
                      <a:pt x="234" y="86"/>
                      <a:pt x="241" y="86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0" y="83"/>
                      <a:pt x="238" y="83"/>
                      <a:pt x="236" y="83"/>
                    </a:cubicBezTo>
                    <a:cubicBezTo>
                      <a:pt x="238" y="83"/>
                      <a:pt x="239" y="83"/>
                      <a:pt x="240" y="83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41" y="81"/>
                      <a:pt x="241" y="81"/>
                      <a:pt x="241" y="81"/>
                    </a:cubicBezTo>
                    <a:cubicBezTo>
                      <a:pt x="238" y="80"/>
                      <a:pt x="233" y="80"/>
                      <a:pt x="228" y="80"/>
                    </a:cubicBezTo>
                    <a:cubicBezTo>
                      <a:pt x="233" y="80"/>
                      <a:pt x="237" y="80"/>
                      <a:pt x="240" y="80"/>
                    </a:cubicBezTo>
                    <a:cubicBezTo>
                      <a:pt x="240" y="80"/>
                      <a:pt x="241" y="80"/>
                      <a:pt x="241" y="80"/>
                    </a:cubicBezTo>
                    <a:cubicBezTo>
                      <a:pt x="241" y="78"/>
                      <a:pt x="241" y="78"/>
                      <a:pt x="241" y="78"/>
                    </a:cubicBezTo>
                    <a:cubicBezTo>
                      <a:pt x="236" y="78"/>
                      <a:pt x="231" y="78"/>
                      <a:pt x="224" y="78"/>
                    </a:cubicBezTo>
                    <a:cubicBezTo>
                      <a:pt x="207" y="78"/>
                      <a:pt x="184" y="78"/>
                      <a:pt x="158" y="79"/>
                    </a:cubicBezTo>
                    <a:cubicBezTo>
                      <a:pt x="144" y="78"/>
                      <a:pt x="129" y="78"/>
                      <a:pt x="114" y="78"/>
                    </a:cubicBezTo>
                    <a:cubicBezTo>
                      <a:pt x="127" y="78"/>
                      <a:pt x="141" y="77"/>
                      <a:pt x="154" y="77"/>
                    </a:cubicBezTo>
                    <a:cubicBezTo>
                      <a:pt x="174" y="77"/>
                      <a:pt x="194" y="77"/>
                      <a:pt x="210" y="77"/>
                    </a:cubicBezTo>
                    <a:cubicBezTo>
                      <a:pt x="222" y="77"/>
                      <a:pt x="233" y="77"/>
                      <a:pt x="241" y="77"/>
                    </a:cubicBezTo>
                    <a:cubicBezTo>
                      <a:pt x="241" y="75"/>
                      <a:pt x="241" y="75"/>
                      <a:pt x="241" y="75"/>
                    </a:cubicBezTo>
                    <a:cubicBezTo>
                      <a:pt x="241" y="75"/>
                      <a:pt x="241" y="75"/>
                      <a:pt x="241" y="75"/>
                    </a:cubicBezTo>
                    <a:cubicBezTo>
                      <a:pt x="236" y="75"/>
                      <a:pt x="229" y="74"/>
                      <a:pt x="221" y="74"/>
                    </a:cubicBezTo>
                    <a:cubicBezTo>
                      <a:pt x="203" y="74"/>
                      <a:pt x="180" y="75"/>
                      <a:pt x="154" y="76"/>
                    </a:cubicBezTo>
                    <a:cubicBezTo>
                      <a:pt x="133" y="75"/>
                      <a:pt x="112" y="75"/>
                      <a:pt x="92" y="75"/>
                    </a:cubicBezTo>
                    <a:cubicBezTo>
                      <a:pt x="103" y="74"/>
                      <a:pt x="115" y="74"/>
                      <a:pt x="127" y="74"/>
                    </a:cubicBezTo>
                    <a:cubicBezTo>
                      <a:pt x="153" y="74"/>
                      <a:pt x="178" y="74"/>
                      <a:pt x="199" y="74"/>
                    </a:cubicBezTo>
                    <a:cubicBezTo>
                      <a:pt x="214" y="74"/>
                      <a:pt x="227" y="74"/>
                      <a:pt x="237" y="74"/>
                    </a:cubicBezTo>
                    <a:cubicBezTo>
                      <a:pt x="238" y="74"/>
                      <a:pt x="240" y="74"/>
                      <a:pt x="241" y="74"/>
                    </a:cubicBezTo>
                    <a:cubicBezTo>
                      <a:pt x="241" y="71"/>
                      <a:pt x="241" y="71"/>
                      <a:pt x="241" y="71"/>
                    </a:cubicBezTo>
                    <a:cubicBezTo>
                      <a:pt x="239" y="71"/>
                      <a:pt x="237" y="71"/>
                      <a:pt x="235" y="71"/>
                    </a:cubicBezTo>
                    <a:cubicBezTo>
                      <a:pt x="237" y="71"/>
                      <a:pt x="239" y="71"/>
                      <a:pt x="241" y="71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37" y="69"/>
                      <a:pt x="232" y="69"/>
                      <a:pt x="227" y="69"/>
                    </a:cubicBezTo>
                    <a:cubicBezTo>
                      <a:pt x="214" y="69"/>
                      <a:pt x="196" y="69"/>
                      <a:pt x="177" y="70"/>
                    </a:cubicBezTo>
                    <a:cubicBezTo>
                      <a:pt x="150" y="70"/>
                      <a:pt x="119" y="69"/>
                      <a:pt x="90" y="69"/>
                    </a:cubicBezTo>
                    <a:cubicBezTo>
                      <a:pt x="107" y="68"/>
                      <a:pt x="124" y="68"/>
                      <a:pt x="140" y="68"/>
                    </a:cubicBezTo>
                    <a:cubicBezTo>
                      <a:pt x="164" y="68"/>
                      <a:pt x="187" y="68"/>
                      <a:pt x="206" y="68"/>
                    </a:cubicBezTo>
                    <a:cubicBezTo>
                      <a:pt x="220" y="68"/>
                      <a:pt x="232" y="68"/>
                      <a:pt x="240" y="68"/>
                    </a:cubicBezTo>
                    <a:cubicBezTo>
                      <a:pt x="240" y="68"/>
                      <a:pt x="241" y="68"/>
                      <a:pt x="241" y="68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36" y="65"/>
                      <a:pt x="229" y="65"/>
                      <a:pt x="222" y="65"/>
                    </a:cubicBezTo>
                    <a:cubicBezTo>
                      <a:pt x="200" y="65"/>
                      <a:pt x="171" y="66"/>
                      <a:pt x="140" y="66"/>
                    </a:cubicBezTo>
                    <a:cubicBezTo>
                      <a:pt x="124" y="66"/>
                      <a:pt x="108" y="66"/>
                      <a:pt x="92" y="65"/>
                    </a:cubicBezTo>
                    <a:cubicBezTo>
                      <a:pt x="112" y="65"/>
                      <a:pt x="133" y="64"/>
                      <a:pt x="154" y="64"/>
                    </a:cubicBezTo>
                    <a:cubicBezTo>
                      <a:pt x="176" y="64"/>
                      <a:pt x="197" y="64"/>
                      <a:pt x="215" y="64"/>
                    </a:cubicBezTo>
                    <a:cubicBezTo>
                      <a:pt x="225" y="64"/>
                      <a:pt x="234" y="64"/>
                      <a:pt x="241" y="64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0" y="62"/>
                      <a:pt x="240" y="62"/>
                      <a:pt x="239" y="62"/>
                    </a:cubicBezTo>
                    <a:cubicBezTo>
                      <a:pt x="233" y="62"/>
                      <a:pt x="225" y="62"/>
                      <a:pt x="215" y="62"/>
                    </a:cubicBezTo>
                    <a:cubicBezTo>
                      <a:pt x="198" y="62"/>
                      <a:pt x="177" y="62"/>
                      <a:pt x="154" y="63"/>
                    </a:cubicBezTo>
                    <a:cubicBezTo>
                      <a:pt x="147" y="63"/>
                      <a:pt x="139" y="62"/>
                      <a:pt x="132" y="62"/>
                    </a:cubicBezTo>
                    <a:cubicBezTo>
                      <a:pt x="152" y="62"/>
                      <a:pt x="172" y="61"/>
                      <a:pt x="190" y="61"/>
                    </a:cubicBezTo>
                    <a:cubicBezTo>
                      <a:pt x="198" y="61"/>
                      <a:pt x="206" y="61"/>
                      <a:pt x="213" y="61"/>
                    </a:cubicBezTo>
                    <a:cubicBezTo>
                      <a:pt x="224" y="61"/>
                      <a:pt x="234" y="61"/>
                      <a:pt x="241" y="61"/>
                    </a:cubicBezTo>
                    <a:cubicBezTo>
                      <a:pt x="241" y="61"/>
                      <a:pt x="241" y="61"/>
                      <a:pt x="241" y="61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38" y="59"/>
                      <a:pt x="235" y="59"/>
                      <a:pt x="231" y="59"/>
                    </a:cubicBezTo>
                    <a:cubicBezTo>
                      <a:pt x="219" y="59"/>
                      <a:pt x="205" y="59"/>
                      <a:pt x="190" y="60"/>
                    </a:cubicBezTo>
                    <a:cubicBezTo>
                      <a:pt x="172" y="60"/>
                      <a:pt x="151" y="59"/>
                      <a:pt x="130" y="59"/>
                    </a:cubicBezTo>
                    <a:cubicBezTo>
                      <a:pt x="138" y="59"/>
                      <a:pt x="146" y="59"/>
                      <a:pt x="153" y="58"/>
                    </a:cubicBezTo>
                    <a:cubicBezTo>
                      <a:pt x="173" y="59"/>
                      <a:pt x="191" y="59"/>
                      <a:pt x="207" y="59"/>
                    </a:cubicBezTo>
                    <a:cubicBezTo>
                      <a:pt x="221" y="59"/>
                      <a:pt x="232" y="59"/>
                      <a:pt x="241" y="58"/>
                    </a:cubicBezTo>
                    <a:cubicBezTo>
                      <a:pt x="241" y="56"/>
                      <a:pt x="241" y="56"/>
                      <a:pt x="241" y="56"/>
                    </a:cubicBezTo>
                    <a:cubicBezTo>
                      <a:pt x="241" y="56"/>
                      <a:pt x="240" y="56"/>
                      <a:pt x="239" y="56"/>
                    </a:cubicBezTo>
                    <a:cubicBezTo>
                      <a:pt x="240" y="56"/>
                      <a:pt x="241" y="56"/>
                      <a:pt x="241" y="56"/>
                    </a:cubicBezTo>
                    <a:cubicBezTo>
                      <a:pt x="241" y="55"/>
                      <a:pt x="241" y="55"/>
                      <a:pt x="241" y="55"/>
                    </a:cubicBezTo>
                    <a:cubicBezTo>
                      <a:pt x="234" y="55"/>
                      <a:pt x="224" y="55"/>
                      <a:pt x="213" y="55"/>
                    </a:cubicBezTo>
                    <a:cubicBezTo>
                      <a:pt x="213" y="55"/>
                      <a:pt x="213" y="55"/>
                      <a:pt x="213" y="55"/>
                    </a:cubicBezTo>
                    <a:cubicBezTo>
                      <a:pt x="203" y="55"/>
                      <a:pt x="193" y="55"/>
                      <a:pt x="182" y="55"/>
                    </a:cubicBezTo>
                    <a:cubicBezTo>
                      <a:pt x="197" y="55"/>
                      <a:pt x="210" y="54"/>
                      <a:pt x="222" y="54"/>
                    </a:cubicBezTo>
                    <a:cubicBezTo>
                      <a:pt x="229" y="54"/>
                      <a:pt x="236" y="55"/>
                      <a:pt x="241" y="55"/>
                    </a:cubicBezTo>
                    <a:cubicBezTo>
                      <a:pt x="241" y="51"/>
                      <a:pt x="241" y="51"/>
                      <a:pt x="241" y="51"/>
                    </a:cubicBezTo>
                    <a:cubicBezTo>
                      <a:pt x="238" y="51"/>
                      <a:pt x="235" y="51"/>
                      <a:pt x="232" y="51"/>
                    </a:cubicBezTo>
                    <a:cubicBezTo>
                      <a:pt x="213" y="51"/>
                      <a:pt x="188" y="52"/>
                      <a:pt x="160" y="52"/>
                    </a:cubicBezTo>
                    <a:cubicBezTo>
                      <a:pt x="142" y="52"/>
                      <a:pt x="124" y="52"/>
                      <a:pt x="106" y="52"/>
                    </a:cubicBezTo>
                    <a:cubicBezTo>
                      <a:pt x="123" y="51"/>
                      <a:pt x="140" y="51"/>
                      <a:pt x="156" y="51"/>
                    </a:cubicBezTo>
                    <a:cubicBezTo>
                      <a:pt x="174" y="51"/>
                      <a:pt x="192" y="51"/>
                      <a:pt x="207" y="51"/>
                    </a:cubicBezTo>
                    <a:cubicBezTo>
                      <a:pt x="221" y="51"/>
                      <a:pt x="233" y="51"/>
                      <a:pt x="241" y="51"/>
                    </a:cubicBezTo>
                    <a:cubicBezTo>
                      <a:pt x="241" y="48"/>
                      <a:pt x="241" y="48"/>
                      <a:pt x="241" y="48"/>
                    </a:cubicBezTo>
                    <a:cubicBezTo>
                      <a:pt x="238" y="48"/>
                      <a:pt x="234" y="48"/>
                      <a:pt x="230" y="48"/>
                    </a:cubicBezTo>
                    <a:cubicBezTo>
                      <a:pt x="211" y="48"/>
                      <a:pt x="184" y="49"/>
                      <a:pt x="156" y="49"/>
                    </a:cubicBezTo>
                    <a:cubicBezTo>
                      <a:pt x="144" y="49"/>
                      <a:pt x="132" y="49"/>
                      <a:pt x="120" y="49"/>
                    </a:cubicBezTo>
                    <a:cubicBezTo>
                      <a:pt x="135" y="48"/>
                      <a:pt x="151" y="48"/>
                      <a:pt x="165" y="48"/>
                    </a:cubicBezTo>
                    <a:cubicBezTo>
                      <a:pt x="181" y="48"/>
                      <a:pt x="195" y="48"/>
                      <a:pt x="207" y="48"/>
                    </a:cubicBezTo>
                    <a:cubicBezTo>
                      <a:pt x="221" y="48"/>
                      <a:pt x="233" y="48"/>
                      <a:pt x="241" y="47"/>
                    </a:cubicBezTo>
                    <a:cubicBezTo>
                      <a:pt x="241" y="44"/>
                      <a:pt x="241" y="44"/>
                      <a:pt x="241" y="44"/>
                    </a:cubicBezTo>
                    <a:cubicBezTo>
                      <a:pt x="241" y="44"/>
                      <a:pt x="240" y="44"/>
                      <a:pt x="240" y="44"/>
                    </a:cubicBezTo>
                    <a:cubicBezTo>
                      <a:pt x="231" y="44"/>
                      <a:pt x="220" y="45"/>
                      <a:pt x="206" y="45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189" y="45"/>
                      <a:pt x="169" y="44"/>
                      <a:pt x="148" y="44"/>
                    </a:cubicBezTo>
                    <a:cubicBezTo>
                      <a:pt x="169" y="44"/>
                      <a:pt x="189" y="43"/>
                      <a:pt x="206" y="43"/>
                    </a:cubicBezTo>
                    <a:cubicBezTo>
                      <a:pt x="208" y="43"/>
                      <a:pt x="211" y="43"/>
                      <a:pt x="214" y="43"/>
                    </a:cubicBezTo>
                    <a:cubicBezTo>
                      <a:pt x="218" y="43"/>
                      <a:pt x="222" y="43"/>
                      <a:pt x="225" y="43"/>
                    </a:cubicBezTo>
                    <a:cubicBezTo>
                      <a:pt x="231" y="43"/>
                      <a:pt x="237" y="43"/>
                      <a:pt x="241" y="43"/>
                    </a:cubicBezTo>
                    <a:cubicBezTo>
                      <a:pt x="241" y="40"/>
                      <a:pt x="241" y="40"/>
                      <a:pt x="241" y="40"/>
                    </a:cubicBezTo>
                    <a:cubicBezTo>
                      <a:pt x="238" y="40"/>
                      <a:pt x="235" y="40"/>
                      <a:pt x="232" y="40"/>
                    </a:cubicBezTo>
                    <a:cubicBezTo>
                      <a:pt x="214" y="40"/>
                      <a:pt x="189" y="41"/>
                      <a:pt x="162" y="41"/>
                    </a:cubicBezTo>
                    <a:cubicBezTo>
                      <a:pt x="150" y="41"/>
                      <a:pt x="139" y="41"/>
                      <a:pt x="127" y="41"/>
                    </a:cubicBezTo>
                    <a:cubicBezTo>
                      <a:pt x="136" y="40"/>
                      <a:pt x="146" y="40"/>
                      <a:pt x="155" y="40"/>
                    </a:cubicBezTo>
                    <a:cubicBezTo>
                      <a:pt x="172" y="40"/>
                      <a:pt x="189" y="40"/>
                      <a:pt x="204" y="40"/>
                    </a:cubicBezTo>
                    <a:cubicBezTo>
                      <a:pt x="219" y="40"/>
                      <a:pt x="232" y="40"/>
                      <a:pt x="241" y="40"/>
                    </a:cubicBezTo>
                    <a:cubicBezTo>
                      <a:pt x="241" y="40"/>
                      <a:pt x="241" y="40"/>
                      <a:pt x="241" y="40"/>
                    </a:cubicBezTo>
                    <a:cubicBezTo>
                      <a:pt x="241" y="37"/>
                      <a:pt x="241" y="37"/>
                      <a:pt x="241" y="37"/>
                    </a:cubicBezTo>
                    <a:cubicBezTo>
                      <a:pt x="239" y="37"/>
                      <a:pt x="236" y="37"/>
                      <a:pt x="234" y="37"/>
                    </a:cubicBezTo>
                    <a:cubicBezTo>
                      <a:pt x="236" y="37"/>
                      <a:pt x="239" y="37"/>
                      <a:pt x="241" y="37"/>
                    </a:cubicBezTo>
                    <a:cubicBezTo>
                      <a:pt x="241" y="35"/>
                      <a:pt x="241" y="35"/>
                      <a:pt x="241" y="35"/>
                    </a:cubicBezTo>
                    <a:cubicBezTo>
                      <a:pt x="241" y="35"/>
                      <a:pt x="240" y="35"/>
                      <a:pt x="240" y="34"/>
                    </a:cubicBezTo>
                    <a:cubicBezTo>
                      <a:pt x="240" y="34"/>
                      <a:pt x="241" y="34"/>
                      <a:pt x="241" y="34"/>
                    </a:cubicBezTo>
                    <a:cubicBezTo>
                      <a:pt x="241" y="32"/>
                      <a:pt x="241" y="32"/>
                      <a:pt x="241" y="32"/>
                    </a:cubicBezTo>
                    <a:cubicBezTo>
                      <a:pt x="240" y="32"/>
                      <a:pt x="239" y="32"/>
                      <a:pt x="238" y="32"/>
                    </a:cubicBezTo>
                    <a:cubicBezTo>
                      <a:pt x="238" y="32"/>
                      <a:pt x="239" y="32"/>
                      <a:pt x="239" y="32"/>
                    </a:cubicBezTo>
                    <a:cubicBezTo>
                      <a:pt x="240" y="32"/>
                      <a:pt x="240" y="32"/>
                      <a:pt x="241" y="32"/>
                    </a:cubicBezTo>
                    <a:cubicBezTo>
                      <a:pt x="241" y="30"/>
                      <a:pt x="241" y="30"/>
                      <a:pt x="241" y="30"/>
                    </a:cubicBezTo>
                    <a:cubicBezTo>
                      <a:pt x="237" y="30"/>
                      <a:pt x="233" y="30"/>
                      <a:pt x="229" y="30"/>
                    </a:cubicBezTo>
                    <a:cubicBezTo>
                      <a:pt x="207" y="30"/>
                      <a:pt x="178" y="30"/>
                      <a:pt x="147" y="31"/>
                    </a:cubicBezTo>
                    <a:cubicBezTo>
                      <a:pt x="138" y="31"/>
                      <a:pt x="130" y="31"/>
                      <a:pt x="121" y="30"/>
                    </a:cubicBezTo>
                    <a:cubicBezTo>
                      <a:pt x="140" y="30"/>
                      <a:pt x="159" y="29"/>
                      <a:pt x="176" y="29"/>
                    </a:cubicBezTo>
                    <a:cubicBezTo>
                      <a:pt x="185" y="29"/>
                      <a:pt x="193" y="29"/>
                      <a:pt x="201" y="29"/>
                    </a:cubicBezTo>
                    <a:cubicBezTo>
                      <a:pt x="217" y="29"/>
                      <a:pt x="231" y="29"/>
                      <a:pt x="240" y="29"/>
                    </a:cubicBezTo>
                    <a:cubicBezTo>
                      <a:pt x="240" y="29"/>
                      <a:pt x="241" y="29"/>
                      <a:pt x="241" y="29"/>
                    </a:cubicBezTo>
                    <a:cubicBezTo>
                      <a:pt x="241" y="27"/>
                      <a:pt x="241" y="27"/>
                      <a:pt x="241" y="27"/>
                    </a:cubicBezTo>
                    <a:cubicBezTo>
                      <a:pt x="237" y="27"/>
                      <a:pt x="231" y="27"/>
                      <a:pt x="224" y="27"/>
                    </a:cubicBezTo>
                    <a:cubicBezTo>
                      <a:pt x="211" y="27"/>
                      <a:pt x="194" y="27"/>
                      <a:pt x="176" y="28"/>
                    </a:cubicBezTo>
                    <a:cubicBezTo>
                      <a:pt x="151" y="28"/>
                      <a:pt x="122" y="27"/>
                      <a:pt x="94" y="27"/>
                    </a:cubicBezTo>
                    <a:cubicBezTo>
                      <a:pt x="111" y="27"/>
                      <a:pt x="129" y="26"/>
                      <a:pt x="146" y="26"/>
                    </a:cubicBezTo>
                    <a:cubicBezTo>
                      <a:pt x="169" y="26"/>
                      <a:pt x="191" y="26"/>
                      <a:pt x="209" y="26"/>
                    </a:cubicBezTo>
                    <a:cubicBezTo>
                      <a:pt x="222" y="26"/>
                      <a:pt x="232" y="26"/>
                      <a:pt x="240" y="26"/>
                    </a:cubicBezTo>
                    <a:cubicBezTo>
                      <a:pt x="240" y="26"/>
                      <a:pt x="241" y="26"/>
                      <a:pt x="241" y="26"/>
                    </a:cubicBezTo>
                    <a:cubicBezTo>
                      <a:pt x="241" y="24"/>
                      <a:pt x="241" y="24"/>
                      <a:pt x="241" y="24"/>
                    </a:cubicBezTo>
                    <a:cubicBezTo>
                      <a:pt x="239" y="24"/>
                      <a:pt x="236" y="24"/>
                      <a:pt x="232" y="24"/>
                    </a:cubicBezTo>
                    <a:cubicBezTo>
                      <a:pt x="236" y="23"/>
                      <a:pt x="239" y="23"/>
                      <a:pt x="241" y="23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36" y="21"/>
                      <a:pt x="229" y="21"/>
                      <a:pt x="220" y="21"/>
                    </a:cubicBezTo>
                    <a:cubicBezTo>
                      <a:pt x="206" y="21"/>
                      <a:pt x="189" y="22"/>
                      <a:pt x="170" y="22"/>
                    </a:cubicBezTo>
                    <a:cubicBezTo>
                      <a:pt x="155" y="22"/>
                      <a:pt x="139" y="22"/>
                      <a:pt x="123" y="21"/>
                    </a:cubicBezTo>
                    <a:cubicBezTo>
                      <a:pt x="133" y="21"/>
                      <a:pt x="142" y="21"/>
                      <a:pt x="152" y="21"/>
                    </a:cubicBezTo>
                    <a:cubicBezTo>
                      <a:pt x="175" y="21"/>
                      <a:pt x="197" y="21"/>
                      <a:pt x="215" y="21"/>
                    </a:cubicBezTo>
                    <a:cubicBezTo>
                      <a:pt x="225" y="21"/>
                      <a:pt x="234" y="21"/>
                      <a:pt x="241" y="21"/>
                    </a:cubicBezTo>
                    <a:cubicBezTo>
                      <a:pt x="241" y="18"/>
                      <a:pt x="241" y="18"/>
                      <a:pt x="241" y="18"/>
                    </a:cubicBezTo>
                    <a:cubicBezTo>
                      <a:pt x="236" y="18"/>
                      <a:pt x="229" y="18"/>
                      <a:pt x="221" y="18"/>
                    </a:cubicBezTo>
                    <a:cubicBezTo>
                      <a:pt x="203" y="18"/>
                      <a:pt x="178" y="19"/>
                      <a:pt x="152" y="19"/>
                    </a:cubicBezTo>
                    <a:cubicBezTo>
                      <a:pt x="144" y="19"/>
                      <a:pt x="135" y="19"/>
                      <a:pt x="127" y="19"/>
                    </a:cubicBezTo>
                    <a:cubicBezTo>
                      <a:pt x="145" y="19"/>
                      <a:pt x="162" y="18"/>
                      <a:pt x="178" y="18"/>
                    </a:cubicBezTo>
                    <a:cubicBezTo>
                      <a:pt x="187" y="18"/>
                      <a:pt x="196" y="18"/>
                      <a:pt x="205" y="18"/>
                    </a:cubicBezTo>
                    <a:cubicBezTo>
                      <a:pt x="219" y="18"/>
                      <a:pt x="232" y="18"/>
                      <a:pt x="241" y="18"/>
                    </a:cubicBezTo>
                    <a:cubicBezTo>
                      <a:pt x="241" y="17"/>
                      <a:pt x="241" y="17"/>
                      <a:pt x="241" y="16"/>
                    </a:cubicBezTo>
                    <a:cubicBezTo>
                      <a:pt x="238" y="16"/>
                      <a:pt x="234" y="16"/>
                      <a:pt x="230" y="16"/>
                    </a:cubicBezTo>
                    <a:cubicBezTo>
                      <a:pt x="216" y="16"/>
                      <a:pt x="198" y="16"/>
                      <a:pt x="178" y="17"/>
                    </a:cubicBezTo>
                    <a:cubicBezTo>
                      <a:pt x="156" y="16"/>
                      <a:pt x="132" y="16"/>
                      <a:pt x="109" y="16"/>
                    </a:cubicBezTo>
                    <a:cubicBezTo>
                      <a:pt x="129" y="15"/>
                      <a:pt x="150" y="15"/>
                      <a:pt x="169" y="15"/>
                    </a:cubicBezTo>
                    <a:cubicBezTo>
                      <a:pt x="191" y="15"/>
                      <a:pt x="210" y="15"/>
                      <a:pt x="226" y="15"/>
                    </a:cubicBezTo>
                    <a:cubicBezTo>
                      <a:pt x="232" y="15"/>
                      <a:pt x="237" y="15"/>
                      <a:pt x="241" y="15"/>
                    </a:cubicBezTo>
                    <a:cubicBezTo>
                      <a:pt x="241" y="14"/>
                      <a:pt x="241" y="13"/>
                      <a:pt x="240" y="13"/>
                    </a:cubicBezTo>
                    <a:cubicBezTo>
                      <a:pt x="236" y="12"/>
                      <a:pt x="231" y="12"/>
                      <a:pt x="225" y="12"/>
                    </a:cubicBezTo>
                    <a:cubicBezTo>
                      <a:pt x="209" y="12"/>
                      <a:pt x="190" y="13"/>
                      <a:pt x="169" y="13"/>
                    </a:cubicBezTo>
                    <a:cubicBezTo>
                      <a:pt x="161" y="13"/>
                      <a:pt x="153" y="13"/>
                      <a:pt x="145" y="13"/>
                    </a:cubicBezTo>
                    <a:cubicBezTo>
                      <a:pt x="156" y="13"/>
                      <a:pt x="167" y="12"/>
                      <a:pt x="177" y="12"/>
                    </a:cubicBezTo>
                    <a:cubicBezTo>
                      <a:pt x="188" y="12"/>
                      <a:pt x="198" y="12"/>
                      <a:pt x="208" y="12"/>
                    </a:cubicBezTo>
                    <a:cubicBezTo>
                      <a:pt x="221" y="12"/>
                      <a:pt x="232" y="12"/>
                      <a:pt x="240" y="12"/>
                    </a:cubicBezTo>
                    <a:cubicBezTo>
                      <a:pt x="240" y="12"/>
                      <a:pt x="240" y="12"/>
                      <a:pt x="240" y="12"/>
                    </a:cubicBezTo>
                    <a:cubicBezTo>
                      <a:pt x="240" y="11"/>
                      <a:pt x="240" y="11"/>
                      <a:pt x="239" y="10"/>
                    </a:cubicBezTo>
                    <a:cubicBezTo>
                      <a:pt x="236" y="10"/>
                      <a:pt x="232" y="10"/>
                      <a:pt x="228" y="10"/>
                    </a:cubicBezTo>
                    <a:cubicBezTo>
                      <a:pt x="214" y="10"/>
                      <a:pt x="196" y="10"/>
                      <a:pt x="177" y="11"/>
                    </a:cubicBezTo>
                    <a:cubicBezTo>
                      <a:pt x="166" y="11"/>
                      <a:pt x="154" y="11"/>
                      <a:pt x="142" y="10"/>
                    </a:cubicBezTo>
                    <a:cubicBezTo>
                      <a:pt x="164" y="10"/>
                      <a:pt x="186" y="9"/>
                      <a:pt x="204" y="9"/>
                    </a:cubicBezTo>
                    <a:cubicBezTo>
                      <a:pt x="206" y="9"/>
                      <a:pt x="208" y="9"/>
                      <a:pt x="210" y="9"/>
                    </a:cubicBezTo>
                    <a:cubicBezTo>
                      <a:pt x="219" y="9"/>
                      <a:pt x="227" y="9"/>
                      <a:pt x="233" y="9"/>
                    </a:cubicBezTo>
                    <a:cubicBezTo>
                      <a:pt x="235" y="9"/>
                      <a:pt x="237" y="9"/>
                      <a:pt x="239" y="9"/>
                    </a:cubicBezTo>
                    <a:cubicBezTo>
                      <a:pt x="239" y="9"/>
                      <a:pt x="238" y="8"/>
                      <a:pt x="238" y="8"/>
                    </a:cubicBezTo>
                    <a:cubicBezTo>
                      <a:pt x="238" y="8"/>
                      <a:pt x="238" y="8"/>
                      <a:pt x="238" y="7"/>
                    </a:cubicBezTo>
                    <a:cubicBezTo>
                      <a:pt x="236" y="8"/>
                      <a:pt x="235" y="8"/>
                      <a:pt x="233" y="8"/>
                    </a:cubicBezTo>
                    <a:cubicBezTo>
                      <a:pt x="231" y="8"/>
                      <a:pt x="229" y="8"/>
                      <a:pt x="227" y="8"/>
                    </a:cubicBezTo>
                    <a:cubicBezTo>
                      <a:pt x="221" y="8"/>
                      <a:pt x="213" y="8"/>
                      <a:pt x="204" y="8"/>
                    </a:cubicBezTo>
                    <a:cubicBezTo>
                      <a:pt x="185" y="8"/>
                      <a:pt x="163" y="7"/>
                      <a:pt x="139" y="7"/>
                    </a:cubicBezTo>
                    <a:cubicBezTo>
                      <a:pt x="154" y="7"/>
                      <a:pt x="168" y="6"/>
                      <a:pt x="182" y="6"/>
                    </a:cubicBezTo>
                    <a:cubicBezTo>
                      <a:pt x="194" y="6"/>
                      <a:pt x="205" y="6"/>
                      <a:pt x="215" y="6"/>
                    </a:cubicBezTo>
                    <a:cubicBezTo>
                      <a:pt x="223" y="6"/>
                      <a:pt x="230" y="6"/>
                      <a:pt x="237" y="6"/>
                    </a:cubicBezTo>
                    <a:cubicBezTo>
                      <a:pt x="236" y="5"/>
                      <a:pt x="235" y="5"/>
                      <a:pt x="235" y="4"/>
                    </a:cubicBezTo>
                    <a:cubicBezTo>
                      <a:pt x="232" y="4"/>
                      <a:pt x="230" y="4"/>
                      <a:pt x="228" y="4"/>
                    </a:cubicBezTo>
                    <a:cubicBezTo>
                      <a:pt x="227" y="4"/>
                      <a:pt x="227" y="4"/>
                      <a:pt x="227" y="4"/>
                    </a:cubicBezTo>
                    <a:cubicBezTo>
                      <a:pt x="230" y="4"/>
                      <a:pt x="232" y="4"/>
                      <a:pt x="234" y="4"/>
                    </a:cubicBezTo>
                    <a:cubicBezTo>
                      <a:pt x="234" y="4"/>
                      <a:pt x="234" y="4"/>
                      <a:pt x="234" y="4"/>
                    </a:cubicBezTo>
                    <a:cubicBezTo>
                      <a:pt x="234" y="4"/>
                      <a:pt x="234" y="4"/>
                      <a:pt x="234" y="4"/>
                    </a:cubicBezTo>
                    <a:cubicBezTo>
                      <a:pt x="234" y="4"/>
                      <a:pt x="234" y="4"/>
                      <a:pt x="234" y="4"/>
                    </a:cubicBezTo>
                    <a:cubicBezTo>
                      <a:pt x="233" y="3"/>
                      <a:pt x="233" y="3"/>
                      <a:pt x="232" y="3"/>
                    </a:cubicBezTo>
                    <a:cubicBezTo>
                      <a:pt x="225" y="3"/>
                      <a:pt x="216" y="3"/>
                      <a:pt x="205" y="3"/>
                    </a:cubicBezTo>
                    <a:cubicBezTo>
                      <a:pt x="205" y="3"/>
                      <a:pt x="205" y="3"/>
                      <a:pt x="205" y="3"/>
                    </a:cubicBezTo>
                    <a:cubicBezTo>
                      <a:pt x="195" y="3"/>
                      <a:pt x="184" y="3"/>
                      <a:pt x="172" y="3"/>
                    </a:cubicBezTo>
                    <a:cubicBezTo>
                      <a:pt x="192" y="2"/>
                      <a:pt x="209" y="2"/>
                      <a:pt x="223" y="2"/>
                    </a:cubicBezTo>
                    <a:cubicBezTo>
                      <a:pt x="226" y="2"/>
                      <a:pt x="229" y="2"/>
                      <a:pt x="231" y="2"/>
                    </a:cubicBezTo>
                    <a:cubicBezTo>
                      <a:pt x="230" y="2"/>
                      <a:pt x="229" y="1"/>
                      <a:pt x="227" y="1"/>
                    </a:cubicBezTo>
                    <a:cubicBezTo>
                      <a:pt x="226" y="1"/>
                      <a:pt x="224" y="1"/>
                      <a:pt x="223" y="1"/>
                    </a:cubicBezTo>
                    <a:cubicBezTo>
                      <a:pt x="201" y="1"/>
                      <a:pt x="169" y="2"/>
                      <a:pt x="137" y="2"/>
                    </a:cubicBezTo>
                    <a:cubicBezTo>
                      <a:pt x="124" y="2"/>
                      <a:pt x="110" y="2"/>
                      <a:pt x="97" y="2"/>
                    </a:cubicBezTo>
                    <a:cubicBezTo>
                      <a:pt x="116" y="1"/>
                      <a:pt x="136" y="1"/>
                      <a:pt x="155" y="1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87" y="1"/>
                      <a:pt x="73" y="1"/>
                      <a:pt x="60" y="1"/>
                    </a:cubicBezTo>
                    <a:cubicBezTo>
                      <a:pt x="56" y="1"/>
                      <a:pt x="52" y="1"/>
                      <a:pt x="48" y="1"/>
                    </a:cubicBezTo>
                    <a:cubicBezTo>
                      <a:pt x="61" y="1"/>
                      <a:pt x="75" y="1"/>
                      <a:pt x="9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828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6696886" y="1816492"/>
                <a:ext cx="781619" cy="776966"/>
              </a:xfrm>
              <a:custGeom>
                <a:avLst/>
                <a:gdLst>
                  <a:gd name="T0" fmla="*/ 142 w 142"/>
                  <a:gd name="T1" fmla="*/ 71 h 141"/>
                  <a:gd name="T2" fmla="*/ 71 w 142"/>
                  <a:gd name="T3" fmla="*/ 0 h 141"/>
                  <a:gd name="T4" fmla="*/ 0 w 142"/>
                  <a:gd name="T5" fmla="*/ 70 h 141"/>
                  <a:gd name="T6" fmla="*/ 71 w 142"/>
                  <a:gd name="T7" fmla="*/ 141 h 141"/>
                  <a:gd name="T8" fmla="*/ 142 w 142"/>
                  <a:gd name="T9" fmla="*/ 7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141">
                    <a:moveTo>
                      <a:pt x="142" y="71"/>
                    </a:moveTo>
                    <a:cubicBezTo>
                      <a:pt x="142" y="32"/>
                      <a:pt x="110" y="0"/>
                      <a:pt x="71" y="0"/>
                    </a:cubicBezTo>
                    <a:cubicBezTo>
                      <a:pt x="32" y="0"/>
                      <a:pt x="0" y="31"/>
                      <a:pt x="0" y="70"/>
                    </a:cubicBezTo>
                    <a:cubicBezTo>
                      <a:pt x="0" y="110"/>
                      <a:pt x="32" y="141"/>
                      <a:pt x="71" y="141"/>
                    </a:cubicBezTo>
                    <a:cubicBezTo>
                      <a:pt x="110" y="141"/>
                      <a:pt x="141" y="110"/>
                      <a:pt x="142" y="71"/>
                    </a:cubicBezTo>
                  </a:path>
                </a:pathLst>
              </a:custGeom>
              <a:solidFill>
                <a:srgbClr val="ECE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>
                <a:off x="6794588" y="1911869"/>
                <a:ext cx="583887" cy="588541"/>
              </a:xfrm>
              <a:custGeom>
                <a:avLst/>
                <a:gdLst>
                  <a:gd name="T0" fmla="*/ 106 w 106"/>
                  <a:gd name="T1" fmla="*/ 54 h 107"/>
                  <a:gd name="T2" fmla="*/ 53 w 106"/>
                  <a:gd name="T3" fmla="*/ 0 h 107"/>
                  <a:gd name="T4" fmla="*/ 0 w 106"/>
                  <a:gd name="T5" fmla="*/ 53 h 107"/>
                  <a:gd name="T6" fmla="*/ 53 w 106"/>
                  <a:gd name="T7" fmla="*/ 107 h 107"/>
                  <a:gd name="T8" fmla="*/ 106 w 106"/>
                  <a:gd name="T9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7">
                    <a:moveTo>
                      <a:pt x="106" y="54"/>
                    </a:moveTo>
                    <a:cubicBezTo>
                      <a:pt x="106" y="24"/>
                      <a:pt x="82" y="1"/>
                      <a:pt x="53" y="0"/>
                    </a:cubicBezTo>
                    <a:cubicBezTo>
                      <a:pt x="24" y="0"/>
                      <a:pt x="0" y="24"/>
                      <a:pt x="0" y="53"/>
                    </a:cubicBezTo>
                    <a:cubicBezTo>
                      <a:pt x="0" y="83"/>
                      <a:pt x="23" y="107"/>
                      <a:pt x="53" y="107"/>
                    </a:cubicBezTo>
                    <a:cubicBezTo>
                      <a:pt x="82" y="107"/>
                      <a:pt x="106" y="83"/>
                      <a:pt x="106" y="54"/>
                    </a:cubicBezTo>
                  </a:path>
                </a:pathLst>
              </a:custGeom>
              <a:solidFill>
                <a:srgbClr val="F4E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2" name="组合 121"/>
          <p:cNvGrpSpPr/>
          <p:nvPr/>
        </p:nvGrpSpPr>
        <p:grpSpPr>
          <a:xfrm>
            <a:off x="4747492" y="3730993"/>
            <a:ext cx="2889197" cy="1672571"/>
            <a:chOff x="4747492" y="3730993"/>
            <a:chExt cx="2889197" cy="1672571"/>
          </a:xfrm>
        </p:grpSpPr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747492" y="3730993"/>
              <a:ext cx="2889197" cy="1672571"/>
            </a:xfrm>
            <a:custGeom>
              <a:avLst/>
              <a:gdLst>
                <a:gd name="T0" fmla="*/ 508 w 525"/>
                <a:gd name="T1" fmla="*/ 304 h 304"/>
                <a:gd name="T2" fmla="*/ 16 w 525"/>
                <a:gd name="T3" fmla="*/ 304 h 304"/>
                <a:gd name="T4" fmla="*/ 0 w 525"/>
                <a:gd name="T5" fmla="*/ 288 h 304"/>
                <a:gd name="T6" fmla="*/ 0 w 525"/>
                <a:gd name="T7" fmla="*/ 16 h 304"/>
                <a:gd name="T8" fmla="*/ 16 w 525"/>
                <a:gd name="T9" fmla="*/ 0 h 304"/>
                <a:gd name="T10" fmla="*/ 509 w 525"/>
                <a:gd name="T11" fmla="*/ 1 h 304"/>
                <a:gd name="T12" fmla="*/ 525 w 525"/>
                <a:gd name="T13" fmla="*/ 17 h 304"/>
                <a:gd name="T14" fmla="*/ 524 w 525"/>
                <a:gd name="T15" fmla="*/ 289 h 304"/>
                <a:gd name="T16" fmla="*/ 508 w 525"/>
                <a:gd name="T17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5" h="304">
                  <a:moveTo>
                    <a:pt x="508" y="304"/>
                  </a:moveTo>
                  <a:cubicBezTo>
                    <a:pt x="16" y="304"/>
                    <a:pt x="16" y="304"/>
                    <a:pt x="16" y="304"/>
                  </a:cubicBezTo>
                  <a:cubicBezTo>
                    <a:pt x="7" y="304"/>
                    <a:pt x="0" y="297"/>
                    <a:pt x="0" y="28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509" y="1"/>
                    <a:pt x="509" y="1"/>
                    <a:pt x="509" y="1"/>
                  </a:cubicBezTo>
                  <a:cubicBezTo>
                    <a:pt x="518" y="1"/>
                    <a:pt x="525" y="8"/>
                    <a:pt x="525" y="17"/>
                  </a:cubicBezTo>
                  <a:cubicBezTo>
                    <a:pt x="524" y="289"/>
                    <a:pt x="524" y="289"/>
                    <a:pt x="524" y="289"/>
                  </a:cubicBezTo>
                  <a:cubicBezTo>
                    <a:pt x="524" y="297"/>
                    <a:pt x="517" y="304"/>
                    <a:pt x="508" y="304"/>
                  </a:cubicBezTo>
                </a:path>
              </a:pathLst>
            </a:custGeom>
            <a:solidFill>
              <a:srgbClr val="554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4791691" y="3863588"/>
              <a:ext cx="725789" cy="1398074"/>
              <a:chOff x="4791691" y="3863588"/>
              <a:chExt cx="725789" cy="1398074"/>
            </a:xfrm>
          </p:grpSpPr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4791691" y="3886850"/>
                <a:ext cx="725789" cy="1358527"/>
              </a:xfrm>
              <a:custGeom>
                <a:avLst/>
                <a:gdLst>
                  <a:gd name="T0" fmla="*/ 0 w 132"/>
                  <a:gd name="T1" fmla="*/ 0 h 247"/>
                  <a:gd name="T2" fmla="*/ 1 w 132"/>
                  <a:gd name="T3" fmla="*/ 247 h 247"/>
                  <a:gd name="T4" fmla="*/ 132 w 132"/>
                  <a:gd name="T5" fmla="*/ 247 h 247"/>
                  <a:gd name="T6" fmla="*/ 118 w 132"/>
                  <a:gd name="T7" fmla="*/ 0 h 247"/>
                  <a:gd name="T8" fmla="*/ 0 w 132"/>
                  <a:gd name="T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47">
                    <a:moveTo>
                      <a:pt x="0" y="0"/>
                    </a:moveTo>
                    <a:cubicBezTo>
                      <a:pt x="1" y="247"/>
                      <a:pt x="1" y="247"/>
                      <a:pt x="1" y="247"/>
                    </a:cubicBezTo>
                    <a:cubicBezTo>
                      <a:pt x="132" y="247"/>
                      <a:pt x="132" y="247"/>
                      <a:pt x="132" y="247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4" y="0"/>
                      <a:pt x="0" y="0"/>
                    </a:cubicBezTo>
                  </a:path>
                </a:pathLst>
              </a:custGeom>
              <a:solidFill>
                <a:srgbClr val="101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Rectangle 16"/>
              <p:cNvSpPr>
                <a:spLocks noChangeArrowheads="1"/>
              </p:cNvSpPr>
              <p:nvPr/>
            </p:nvSpPr>
            <p:spPr bwMode="auto">
              <a:xfrm>
                <a:off x="4814954" y="3863588"/>
                <a:ext cx="9305" cy="1393422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4814954" y="3863588"/>
                <a:ext cx="9305" cy="1393422"/>
              </a:xfrm>
              <a:custGeom>
                <a:avLst/>
                <a:gdLst>
                  <a:gd name="T0" fmla="*/ 0 w 4"/>
                  <a:gd name="T1" fmla="*/ 0 h 599"/>
                  <a:gd name="T2" fmla="*/ 0 w 4"/>
                  <a:gd name="T3" fmla="*/ 599 h 599"/>
                  <a:gd name="T4" fmla="*/ 4 w 4"/>
                  <a:gd name="T5" fmla="*/ 599 h 599"/>
                  <a:gd name="T6" fmla="*/ 4 w 4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9">
                    <a:moveTo>
                      <a:pt x="0" y="0"/>
                    </a:moveTo>
                    <a:lnTo>
                      <a:pt x="0" y="599"/>
                    </a:lnTo>
                    <a:lnTo>
                      <a:pt x="4" y="599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4847521" y="3863588"/>
                <a:ext cx="11630" cy="1393422"/>
              </a:xfrm>
              <a:custGeom>
                <a:avLst/>
                <a:gdLst>
                  <a:gd name="T0" fmla="*/ 2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  <a:gd name="T8" fmla="*/ 2 w 5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9">
                    <a:moveTo>
                      <a:pt x="2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4847521" y="3863588"/>
                <a:ext cx="11630" cy="1393422"/>
              </a:xfrm>
              <a:custGeom>
                <a:avLst/>
                <a:gdLst>
                  <a:gd name="T0" fmla="*/ 2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9">
                    <a:moveTo>
                      <a:pt x="2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auto">
              <a:xfrm>
                <a:off x="4880089" y="3863588"/>
                <a:ext cx="11630" cy="1393422"/>
              </a:xfrm>
              <a:custGeom>
                <a:avLst/>
                <a:gdLst>
                  <a:gd name="T0" fmla="*/ 2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  <a:gd name="T8" fmla="*/ 2 w 5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9">
                    <a:moveTo>
                      <a:pt x="2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4880089" y="3863588"/>
                <a:ext cx="11630" cy="1393422"/>
              </a:xfrm>
              <a:custGeom>
                <a:avLst/>
                <a:gdLst>
                  <a:gd name="T0" fmla="*/ 2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9">
                    <a:moveTo>
                      <a:pt x="2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2"/>
              <p:cNvSpPr>
                <a:spLocks/>
              </p:cNvSpPr>
              <p:nvPr/>
            </p:nvSpPr>
            <p:spPr bwMode="auto">
              <a:xfrm>
                <a:off x="4919634" y="3863588"/>
                <a:ext cx="9305" cy="1393422"/>
              </a:xfrm>
              <a:custGeom>
                <a:avLst/>
                <a:gdLst>
                  <a:gd name="T0" fmla="*/ 0 w 4"/>
                  <a:gd name="T1" fmla="*/ 0 h 599"/>
                  <a:gd name="T2" fmla="*/ 0 w 4"/>
                  <a:gd name="T3" fmla="*/ 599 h 599"/>
                  <a:gd name="T4" fmla="*/ 2 w 4"/>
                  <a:gd name="T5" fmla="*/ 599 h 599"/>
                  <a:gd name="T6" fmla="*/ 4 w 4"/>
                  <a:gd name="T7" fmla="*/ 0 h 599"/>
                  <a:gd name="T8" fmla="*/ 0 w 4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99">
                    <a:moveTo>
                      <a:pt x="0" y="0"/>
                    </a:moveTo>
                    <a:lnTo>
                      <a:pt x="0" y="599"/>
                    </a:lnTo>
                    <a:lnTo>
                      <a:pt x="2" y="599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3"/>
              <p:cNvSpPr>
                <a:spLocks/>
              </p:cNvSpPr>
              <p:nvPr/>
            </p:nvSpPr>
            <p:spPr bwMode="auto">
              <a:xfrm>
                <a:off x="4919634" y="3863588"/>
                <a:ext cx="9305" cy="1393422"/>
              </a:xfrm>
              <a:custGeom>
                <a:avLst/>
                <a:gdLst>
                  <a:gd name="T0" fmla="*/ 0 w 4"/>
                  <a:gd name="T1" fmla="*/ 0 h 599"/>
                  <a:gd name="T2" fmla="*/ 0 w 4"/>
                  <a:gd name="T3" fmla="*/ 599 h 599"/>
                  <a:gd name="T4" fmla="*/ 2 w 4"/>
                  <a:gd name="T5" fmla="*/ 599 h 599"/>
                  <a:gd name="T6" fmla="*/ 4 w 4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9">
                    <a:moveTo>
                      <a:pt x="0" y="0"/>
                    </a:moveTo>
                    <a:lnTo>
                      <a:pt x="0" y="599"/>
                    </a:lnTo>
                    <a:lnTo>
                      <a:pt x="2" y="599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Rectangle 24"/>
              <p:cNvSpPr>
                <a:spLocks noChangeArrowheads="1"/>
              </p:cNvSpPr>
              <p:nvPr/>
            </p:nvSpPr>
            <p:spPr bwMode="auto">
              <a:xfrm>
                <a:off x="4952202" y="3863588"/>
                <a:ext cx="9305" cy="1393422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auto">
              <a:xfrm>
                <a:off x="4952202" y="3863588"/>
                <a:ext cx="9305" cy="1393422"/>
              </a:xfrm>
              <a:custGeom>
                <a:avLst/>
                <a:gdLst>
                  <a:gd name="T0" fmla="*/ 0 w 4"/>
                  <a:gd name="T1" fmla="*/ 0 h 599"/>
                  <a:gd name="T2" fmla="*/ 0 w 4"/>
                  <a:gd name="T3" fmla="*/ 599 h 599"/>
                  <a:gd name="T4" fmla="*/ 4 w 4"/>
                  <a:gd name="T5" fmla="*/ 599 h 599"/>
                  <a:gd name="T6" fmla="*/ 4 w 4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9">
                    <a:moveTo>
                      <a:pt x="0" y="0"/>
                    </a:moveTo>
                    <a:lnTo>
                      <a:pt x="0" y="599"/>
                    </a:lnTo>
                    <a:lnTo>
                      <a:pt x="4" y="599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Rectangle 26"/>
              <p:cNvSpPr>
                <a:spLocks noChangeArrowheads="1"/>
              </p:cNvSpPr>
              <p:nvPr/>
            </p:nvSpPr>
            <p:spPr bwMode="auto">
              <a:xfrm>
                <a:off x="4984769" y="3863588"/>
                <a:ext cx="11630" cy="1393422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7"/>
              <p:cNvSpPr>
                <a:spLocks/>
              </p:cNvSpPr>
              <p:nvPr/>
            </p:nvSpPr>
            <p:spPr bwMode="auto">
              <a:xfrm>
                <a:off x="4984769" y="3863588"/>
                <a:ext cx="11630" cy="1393422"/>
              </a:xfrm>
              <a:custGeom>
                <a:avLst/>
                <a:gdLst>
                  <a:gd name="T0" fmla="*/ 0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9">
                    <a:moveTo>
                      <a:pt x="0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8"/>
              <p:cNvSpPr>
                <a:spLocks/>
              </p:cNvSpPr>
              <p:nvPr/>
            </p:nvSpPr>
            <p:spPr bwMode="auto">
              <a:xfrm>
                <a:off x="5017337" y="3863588"/>
                <a:ext cx="11630" cy="1393422"/>
              </a:xfrm>
              <a:custGeom>
                <a:avLst/>
                <a:gdLst>
                  <a:gd name="T0" fmla="*/ 3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  <a:gd name="T8" fmla="*/ 3 w 5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9">
                    <a:moveTo>
                      <a:pt x="3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9"/>
              <p:cNvSpPr>
                <a:spLocks/>
              </p:cNvSpPr>
              <p:nvPr/>
            </p:nvSpPr>
            <p:spPr bwMode="auto">
              <a:xfrm>
                <a:off x="5017337" y="3863588"/>
                <a:ext cx="11630" cy="1393422"/>
              </a:xfrm>
              <a:custGeom>
                <a:avLst/>
                <a:gdLst>
                  <a:gd name="T0" fmla="*/ 3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9">
                    <a:moveTo>
                      <a:pt x="3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0"/>
              <p:cNvSpPr>
                <a:spLocks/>
              </p:cNvSpPr>
              <p:nvPr/>
            </p:nvSpPr>
            <p:spPr bwMode="auto">
              <a:xfrm>
                <a:off x="5056883" y="3863588"/>
                <a:ext cx="9305" cy="1393422"/>
              </a:xfrm>
              <a:custGeom>
                <a:avLst/>
                <a:gdLst>
                  <a:gd name="T0" fmla="*/ 0 w 4"/>
                  <a:gd name="T1" fmla="*/ 0 h 599"/>
                  <a:gd name="T2" fmla="*/ 0 w 4"/>
                  <a:gd name="T3" fmla="*/ 599 h 599"/>
                  <a:gd name="T4" fmla="*/ 2 w 4"/>
                  <a:gd name="T5" fmla="*/ 599 h 599"/>
                  <a:gd name="T6" fmla="*/ 4 w 4"/>
                  <a:gd name="T7" fmla="*/ 0 h 599"/>
                  <a:gd name="T8" fmla="*/ 0 w 4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99">
                    <a:moveTo>
                      <a:pt x="0" y="0"/>
                    </a:moveTo>
                    <a:lnTo>
                      <a:pt x="0" y="599"/>
                    </a:lnTo>
                    <a:lnTo>
                      <a:pt x="2" y="599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31"/>
              <p:cNvSpPr>
                <a:spLocks/>
              </p:cNvSpPr>
              <p:nvPr/>
            </p:nvSpPr>
            <p:spPr bwMode="auto">
              <a:xfrm>
                <a:off x="5056883" y="3863588"/>
                <a:ext cx="9305" cy="1393422"/>
              </a:xfrm>
              <a:custGeom>
                <a:avLst/>
                <a:gdLst>
                  <a:gd name="T0" fmla="*/ 0 w 4"/>
                  <a:gd name="T1" fmla="*/ 0 h 599"/>
                  <a:gd name="T2" fmla="*/ 0 w 4"/>
                  <a:gd name="T3" fmla="*/ 599 h 599"/>
                  <a:gd name="T4" fmla="*/ 2 w 4"/>
                  <a:gd name="T5" fmla="*/ 599 h 599"/>
                  <a:gd name="T6" fmla="*/ 4 w 4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9">
                    <a:moveTo>
                      <a:pt x="0" y="0"/>
                    </a:moveTo>
                    <a:lnTo>
                      <a:pt x="0" y="599"/>
                    </a:lnTo>
                    <a:lnTo>
                      <a:pt x="2" y="599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32"/>
              <p:cNvSpPr>
                <a:spLocks/>
              </p:cNvSpPr>
              <p:nvPr/>
            </p:nvSpPr>
            <p:spPr bwMode="auto">
              <a:xfrm>
                <a:off x="5089451" y="3863588"/>
                <a:ext cx="11630" cy="1393422"/>
              </a:xfrm>
              <a:custGeom>
                <a:avLst/>
                <a:gdLst>
                  <a:gd name="T0" fmla="*/ 0 w 5"/>
                  <a:gd name="T1" fmla="*/ 0 h 599"/>
                  <a:gd name="T2" fmla="*/ 0 w 5"/>
                  <a:gd name="T3" fmla="*/ 599 h 599"/>
                  <a:gd name="T4" fmla="*/ 2 w 5"/>
                  <a:gd name="T5" fmla="*/ 599 h 599"/>
                  <a:gd name="T6" fmla="*/ 5 w 5"/>
                  <a:gd name="T7" fmla="*/ 0 h 599"/>
                  <a:gd name="T8" fmla="*/ 0 w 5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9">
                    <a:moveTo>
                      <a:pt x="0" y="0"/>
                    </a:moveTo>
                    <a:lnTo>
                      <a:pt x="0" y="599"/>
                    </a:lnTo>
                    <a:lnTo>
                      <a:pt x="2" y="599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3"/>
              <p:cNvSpPr>
                <a:spLocks/>
              </p:cNvSpPr>
              <p:nvPr/>
            </p:nvSpPr>
            <p:spPr bwMode="auto">
              <a:xfrm>
                <a:off x="5089451" y="3863588"/>
                <a:ext cx="11630" cy="1393422"/>
              </a:xfrm>
              <a:custGeom>
                <a:avLst/>
                <a:gdLst>
                  <a:gd name="T0" fmla="*/ 0 w 5"/>
                  <a:gd name="T1" fmla="*/ 0 h 599"/>
                  <a:gd name="T2" fmla="*/ 0 w 5"/>
                  <a:gd name="T3" fmla="*/ 599 h 599"/>
                  <a:gd name="T4" fmla="*/ 2 w 5"/>
                  <a:gd name="T5" fmla="*/ 599 h 599"/>
                  <a:gd name="T6" fmla="*/ 5 w 5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9">
                    <a:moveTo>
                      <a:pt x="0" y="0"/>
                    </a:moveTo>
                    <a:lnTo>
                      <a:pt x="0" y="599"/>
                    </a:lnTo>
                    <a:lnTo>
                      <a:pt x="2" y="59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Rectangle 34"/>
              <p:cNvSpPr>
                <a:spLocks noChangeArrowheads="1"/>
              </p:cNvSpPr>
              <p:nvPr/>
            </p:nvSpPr>
            <p:spPr bwMode="auto">
              <a:xfrm>
                <a:off x="5122018" y="3863588"/>
                <a:ext cx="11630" cy="1393422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5"/>
              <p:cNvSpPr>
                <a:spLocks/>
              </p:cNvSpPr>
              <p:nvPr/>
            </p:nvSpPr>
            <p:spPr bwMode="auto">
              <a:xfrm>
                <a:off x="5122018" y="3863588"/>
                <a:ext cx="11630" cy="1393422"/>
              </a:xfrm>
              <a:custGeom>
                <a:avLst/>
                <a:gdLst>
                  <a:gd name="T0" fmla="*/ 0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9">
                    <a:moveTo>
                      <a:pt x="0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Rectangle 36"/>
              <p:cNvSpPr>
                <a:spLocks noChangeArrowheads="1"/>
              </p:cNvSpPr>
              <p:nvPr/>
            </p:nvSpPr>
            <p:spPr bwMode="auto">
              <a:xfrm>
                <a:off x="5154586" y="3863588"/>
                <a:ext cx="11630" cy="1393422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7"/>
              <p:cNvSpPr>
                <a:spLocks/>
              </p:cNvSpPr>
              <p:nvPr/>
            </p:nvSpPr>
            <p:spPr bwMode="auto">
              <a:xfrm>
                <a:off x="5154586" y="3863588"/>
                <a:ext cx="11630" cy="1393422"/>
              </a:xfrm>
              <a:custGeom>
                <a:avLst/>
                <a:gdLst>
                  <a:gd name="T0" fmla="*/ 0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9">
                    <a:moveTo>
                      <a:pt x="0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8"/>
              <p:cNvSpPr>
                <a:spLocks/>
              </p:cNvSpPr>
              <p:nvPr/>
            </p:nvSpPr>
            <p:spPr bwMode="auto">
              <a:xfrm>
                <a:off x="5187153" y="3863588"/>
                <a:ext cx="11630" cy="1393422"/>
              </a:xfrm>
              <a:custGeom>
                <a:avLst/>
                <a:gdLst>
                  <a:gd name="T0" fmla="*/ 3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  <a:gd name="T8" fmla="*/ 3 w 5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9">
                    <a:moveTo>
                      <a:pt x="3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9"/>
              <p:cNvSpPr>
                <a:spLocks/>
              </p:cNvSpPr>
              <p:nvPr/>
            </p:nvSpPr>
            <p:spPr bwMode="auto">
              <a:xfrm>
                <a:off x="5187153" y="3863588"/>
                <a:ext cx="11630" cy="1393422"/>
              </a:xfrm>
              <a:custGeom>
                <a:avLst/>
                <a:gdLst>
                  <a:gd name="T0" fmla="*/ 3 w 5"/>
                  <a:gd name="T1" fmla="*/ 0 h 599"/>
                  <a:gd name="T2" fmla="*/ 0 w 5"/>
                  <a:gd name="T3" fmla="*/ 599 h 599"/>
                  <a:gd name="T4" fmla="*/ 5 w 5"/>
                  <a:gd name="T5" fmla="*/ 599 h 599"/>
                  <a:gd name="T6" fmla="*/ 5 w 5"/>
                  <a:gd name="T7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9">
                    <a:moveTo>
                      <a:pt x="3" y="0"/>
                    </a:moveTo>
                    <a:lnTo>
                      <a:pt x="0" y="599"/>
                    </a:lnTo>
                    <a:lnTo>
                      <a:pt x="5" y="599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40"/>
              <p:cNvSpPr>
                <a:spLocks/>
              </p:cNvSpPr>
              <p:nvPr/>
            </p:nvSpPr>
            <p:spPr bwMode="auto">
              <a:xfrm>
                <a:off x="5226699" y="3863588"/>
                <a:ext cx="11630" cy="1398074"/>
              </a:xfrm>
              <a:custGeom>
                <a:avLst/>
                <a:gdLst>
                  <a:gd name="T0" fmla="*/ 0 w 5"/>
                  <a:gd name="T1" fmla="*/ 0 h 601"/>
                  <a:gd name="T2" fmla="*/ 0 w 5"/>
                  <a:gd name="T3" fmla="*/ 599 h 601"/>
                  <a:gd name="T4" fmla="*/ 2 w 5"/>
                  <a:gd name="T5" fmla="*/ 601 h 601"/>
                  <a:gd name="T6" fmla="*/ 5 w 5"/>
                  <a:gd name="T7" fmla="*/ 0 h 601"/>
                  <a:gd name="T8" fmla="*/ 0 w 5"/>
                  <a:gd name="T9" fmla="*/ 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01">
                    <a:moveTo>
                      <a:pt x="0" y="0"/>
                    </a:moveTo>
                    <a:lnTo>
                      <a:pt x="0" y="599"/>
                    </a:lnTo>
                    <a:lnTo>
                      <a:pt x="2" y="60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41"/>
              <p:cNvSpPr>
                <a:spLocks/>
              </p:cNvSpPr>
              <p:nvPr/>
            </p:nvSpPr>
            <p:spPr bwMode="auto">
              <a:xfrm>
                <a:off x="5226699" y="3863588"/>
                <a:ext cx="11630" cy="1398074"/>
              </a:xfrm>
              <a:custGeom>
                <a:avLst/>
                <a:gdLst>
                  <a:gd name="T0" fmla="*/ 0 w 5"/>
                  <a:gd name="T1" fmla="*/ 0 h 601"/>
                  <a:gd name="T2" fmla="*/ 0 w 5"/>
                  <a:gd name="T3" fmla="*/ 599 h 601"/>
                  <a:gd name="T4" fmla="*/ 2 w 5"/>
                  <a:gd name="T5" fmla="*/ 601 h 601"/>
                  <a:gd name="T6" fmla="*/ 5 w 5"/>
                  <a:gd name="T7" fmla="*/ 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01">
                    <a:moveTo>
                      <a:pt x="0" y="0"/>
                    </a:moveTo>
                    <a:lnTo>
                      <a:pt x="0" y="599"/>
                    </a:lnTo>
                    <a:lnTo>
                      <a:pt x="2" y="60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Rectangle 42"/>
              <p:cNvSpPr>
                <a:spLocks noChangeArrowheads="1"/>
              </p:cNvSpPr>
              <p:nvPr/>
            </p:nvSpPr>
            <p:spPr bwMode="auto">
              <a:xfrm>
                <a:off x="5259266" y="3863588"/>
                <a:ext cx="11630" cy="1398074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3"/>
              <p:cNvSpPr>
                <a:spLocks/>
              </p:cNvSpPr>
              <p:nvPr/>
            </p:nvSpPr>
            <p:spPr bwMode="auto">
              <a:xfrm>
                <a:off x="5259266" y="3863588"/>
                <a:ext cx="11630" cy="1398074"/>
              </a:xfrm>
              <a:custGeom>
                <a:avLst/>
                <a:gdLst>
                  <a:gd name="T0" fmla="*/ 0 w 5"/>
                  <a:gd name="T1" fmla="*/ 0 h 601"/>
                  <a:gd name="T2" fmla="*/ 0 w 5"/>
                  <a:gd name="T3" fmla="*/ 601 h 601"/>
                  <a:gd name="T4" fmla="*/ 5 w 5"/>
                  <a:gd name="T5" fmla="*/ 601 h 601"/>
                  <a:gd name="T6" fmla="*/ 5 w 5"/>
                  <a:gd name="T7" fmla="*/ 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01">
                    <a:moveTo>
                      <a:pt x="0" y="0"/>
                    </a:moveTo>
                    <a:lnTo>
                      <a:pt x="0" y="601"/>
                    </a:lnTo>
                    <a:lnTo>
                      <a:pt x="5" y="601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4"/>
              <p:cNvSpPr>
                <a:spLocks/>
              </p:cNvSpPr>
              <p:nvPr/>
            </p:nvSpPr>
            <p:spPr bwMode="auto">
              <a:xfrm>
                <a:off x="5291834" y="3863588"/>
                <a:ext cx="11630" cy="1398074"/>
              </a:xfrm>
              <a:custGeom>
                <a:avLst/>
                <a:gdLst>
                  <a:gd name="T0" fmla="*/ 0 w 5"/>
                  <a:gd name="T1" fmla="*/ 0 h 601"/>
                  <a:gd name="T2" fmla="*/ 0 w 5"/>
                  <a:gd name="T3" fmla="*/ 601 h 601"/>
                  <a:gd name="T4" fmla="*/ 5 w 5"/>
                  <a:gd name="T5" fmla="*/ 601 h 601"/>
                  <a:gd name="T6" fmla="*/ 5 w 5"/>
                  <a:gd name="T7" fmla="*/ 3 h 601"/>
                  <a:gd name="T8" fmla="*/ 0 w 5"/>
                  <a:gd name="T9" fmla="*/ 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01">
                    <a:moveTo>
                      <a:pt x="0" y="0"/>
                    </a:moveTo>
                    <a:lnTo>
                      <a:pt x="0" y="601"/>
                    </a:lnTo>
                    <a:lnTo>
                      <a:pt x="5" y="601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5"/>
              <p:cNvSpPr>
                <a:spLocks/>
              </p:cNvSpPr>
              <p:nvPr/>
            </p:nvSpPr>
            <p:spPr bwMode="auto">
              <a:xfrm>
                <a:off x="5291834" y="3863588"/>
                <a:ext cx="11630" cy="1398074"/>
              </a:xfrm>
              <a:custGeom>
                <a:avLst/>
                <a:gdLst>
                  <a:gd name="T0" fmla="*/ 0 w 5"/>
                  <a:gd name="T1" fmla="*/ 0 h 601"/>
                  <a:gd name="T2" fmla="*/ 0 w 5"/>
                  <a:gd name="T3" fmla="*/ 601 h 601"/>
                  <a:gd name="T4" fmla="*/ 5 w 5"/>
                  <a:gd name="T5" fmla="*/ 601 h 601"/>
                  <a:gd name="T6" fmla="*/ 5 w 5"/>
                  <a:gd name="T7" fmla="*/ 3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01">
                    <a:moveTo>
                      <a:pt x="0" y="0"/>
                    </a:moveTo>
                    <a:lnTo>
                      <a:pt x="0" y="601"/>
                    </a:lnTo>
                    <a:lnTo>
                      <a:pt x="5" y="601"/>
                    </a:lnTo>
                    <a:lnTo>
                      <a:pt x="5" y="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6"/>
              <p:cNvSpPr>
                <a:spLocks/>
              </p:cNvSpPr>
              <p:nvPr/>
            </p:nvSpPr>
            <p:spPr bwMode="auto">
              <a:xfrm>
                <a:off x="5326728" y="3870567"/>
                <a:ext cx="9305" cy="1391095"/>
              </a:xfrm>
              <a:custGeom>
                <a:avLst/>
                <a:gdLst>
                  <a:gd name="T0" fmla="*/ 2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  <a:gd name="T8" fmla="*/ 2 w 4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98">
                    <a:moveTo>
                      <a:pt x="2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7"/>
              <p:cNvSpPr>
                <a:spLocks/>
              </p:cNvSpPr>
              <p:nvPr/>
            </p:nvSpPr>
            <p:spPr bwMode="auto">
              <a:xfrm>
                <a:off x="5326728" y="3870567"/>
                <a:ext cx="9305" cy="1391095"/>
              </a:xfrm>
              <a:custGeom>
                <a:avLst/>
                <a:gdLst>
                  <a:gd name="T0" fmla="*/ 2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2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8"/>
              <p:cNvSpPr>
                <a:spLocks/>
              </p:cNvSpPr>
              <p:nvPr/>
            </p:nvSpPr>
            <p:spPr bwMode="auto">
              <a:xfrm>
                <a:off x="5359295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  <a:gd name="T8" fmla="*/ 2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9"/>
              <p:cNvSpPr>
                <a:spLocks/>
              </p:cNvSpPr>
              <p:nvPr/>
            </p:nvSpPr>
            <p:spPr bwMode="auto">
              <a:xfrm>
                <a:off x="5359295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50"/>
              <p:cNvSpPr>
                <a:spLocks/>
              </p:cNvSpPr>
              <p:nvPr/>
            </p:nvSpPr>
            <p:spPr bwMode="auto">
              <a:xfrm>
                <a:off x="5396515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3 w 5"/>
                  <a:gd name="T5" fmla="*/ 598 h 598"/>
                  <a:gd name="T6" fmla="*/ 5 w 5"/>
                  <a:gd name="T7" fmla="*/ 0 h 598"/>
                  <a:gd name="T8" fmla="*/ 0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3" y="598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51"/>
              <p:cNvSpPr>
                <a:spLocks/>
              </p:cNvSpPr>
              <p:nvPr/>
            </p:nvSpPr>
            <p:spPr bwMode="auto">
              <a:xfrm>
                <a:off x="5396515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3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3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Rectangle 52"/>
              <p:cNvSpPr>
                <a:spLocks noChangeArrowheads="1"/>
              </p:cNvSpPr>
              <p:nvPr/>
            </p:nvSpPr>
            <p:spPr bwMode="auto">
              <a:xfrm>
                <a:off x="5431408" y="3870567"/>
                <a:ext cx="9305" cy="1391095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53"/>
              <p:cNvSpPr>
                <a:spLocks/>
              </p:cNvSpPr>
              <p:nvPr/>
            </p:nvSpPr>
            <p:spPr bwMode="auto">
              <a:xfrm>
                <a:off x="5431408" y="3870567"/>
                <a:ext cx="9305" cy="1391095"/>
              </a:xfrm>
              <a:custGeom>
                <a:avLst/>
                <a:gdLst>
                  <a:gd name="T0" fmla="*/ 0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0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Rectangle 54"/>
              <p:cNvSpPr>
                <a:spLocks noChangeArrowheads="1"/>
              </p:cNvSpPr>
              <p:nvPr/>
            </p:nvSpPr>
            <p:spPr bwMode="auto">
              <a:xfrm>
                <a:off x="5463976" y="3870567"/>
                <a:ext cx="9305" cy="1391095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5"/>
              <p:cNvSpPr>
                <a:spLocks/>
              </p:cNvSpPr>
              <p:nvPr/>
            </p:nvSpPr>
            <p:spPr bwMode="auto">
              <a:xfrm>
                <a:off x="5463976" y="3870567"/>
                <a:ext cx="9305" cy="1391095"/>
              </a:xfrm>
              <a:custGeom>
                <a:avLst/>
                <a:gdLst>
                  <a:gd name="T0" fmla="*/ 0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0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6"/>
              <p:cNvSpPr>
                <a:spLocks/>
              </p:cNvSpPr>
              <p:nvPr/>
            </p:nvSpPr>
            <p:spPr bwMode="auto">
              <a:xfrm>
                <a:off x="5496543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  <a:gd name="T8" fmla="*/ 2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7"/>
              <p:cNvSpPr>
                <a:spLocks/>
              </p:cNvSpPr>
              <p:nvPr/>
            </p:nvSpPr>
            <p:spPr bwMode="auto">
              <a:xfrm>
                <a:off x="5496543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6850418" y="3870567"/>
              <a:ext cx="730441" cy="1391095"/>
              <a:chOff x="6850418" y="3870567"/>
              <a:chExt cx="730441" cy="1391095"/>
            </a:xfrm>
          </p:grpSpPr>
          <p:sp>
            <p:nvSpPr>
              <p:cNvPr id="60" name="Freeform 58"/>
              <p:cNvSpPr>
                <a:spLocks/>
              </p:cNvSpPr>
              <p:nvPr/>
            </p:nvSpPr>
            <p:spPr bwMode="auto">
              <a:xfrm>
                <a:off x="6850418" y="3891503"/>
                <a:ext cx="730441" cy="1358527"/>
              </a:xfrm>
              <a:custGeom>
                <a:avLst/>
                <a:gdLst>
                  <a:gd name="T0" fmla="*/ 133 w 133"/>
                  <a:gd name="T1" fmla="*/ 0 h 247"/>
                  <a:gd name="T2" fmla="*/ 132 w 133"/>
                  <a:gd name="T3" fmla="*/ 247 h 247"/>
                  <a:gd name="T4" fmla="*/ 0 w 133"/>
                  <a:gd name="T5" fmla="*/ 247 h 247"/>
                  <a:gd name="T6" fmla="*/ 15 w 133"/>
                  <a:gd name="T7" fmla="*/ 0 h 247"/>
                  <a:gd name="T8" fmla="*/ 133 w 133"/>
                  <a:gd name="T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247">
                    <a:moveTo>
                      <a:pt x="133" y="0"/>
                    </a:moveTo>
                    <a:cubicBezTo>
                      <a:pt x="132" y="247"/>
                      <a:pt x="132" y="247"/>
                      <a:pt x="132" y="247"/>
                    </a:cubicBezTo>
                    <a:cubicBezTo>
                      <a:pt x="0" y="247"/>
                      <a:pt x="0" y="247"/>
                      <a:pt x="0" y="24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19" y="0"/>
                      <a:pt x="133" y="0"/>
                    </a:cubicBezTo>
                  </a:path>
                </a:pathLst>
              </a:custGeom>
              <a:solidFill>
                <a:srgbClr val="101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9"/>
              <p:cNvSpPr>
                <a:spLocks/>
              </p:cNvSpPr>
              <p:nvPr/>
            </p:nvSpPr>
            <p:spPr bwMode="auto">
              <a:xfrm>
                <a:off x="7543640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  <a:gd name="T8" fmla="*/ 2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0"/>
              <p:cNvSpPr>
                <a:spLocks/>
              </p:cNvSpPr>
              <p:nvPr/>
            </p:nvSpPr>
            <p:spPr bwMode="auto">
              <a:xfrm>
                <a:off x="7543640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61"/>
              <p:cNvSpPr>
                <a:spLocks/>
              </p:cNvSpPr>
              <p:nvPr/>
            </p:nvSpPr>
            <p:spPr bwMode="auto">
              <a:xfrm>
                <a:off x="7511072" y="3870567"/>
                <a:ext cx="9305" cy="1391095"/>
              </a:xfrm>
              <a:custGeom>
                <a:avLst/>
                <a:gdLst>
                  <a:gd name="T0" fmla="*/ 2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  <a:gd name="T8" fmla="*/ 2 w 4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98">
                    <a:moveTo>
                      <a:pt x="2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2"/>
              <p:cNvSpPr>
                <a:spLocks/>
              </p:cNvSpPr>
              <p:nvPr/>
            </p:nvSpPr>
            <p:spPr bwMode="auto">
              <a:xfrm>
                <a:off x="7511072" y="3870567"/>
                <a:ext cx="9305" cy="1391095"/>
              </a:xfrm>
              <a:custGeom>
                <a:avLst/>
                <a:gdLst>
                  <a:gd name="T0" fmla="*/ 2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2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Rectangle 63"/>
              <p:cNvSpPr>
                <a:spLocks noChangeArrowheads="1"/>
              </p:cNvSpPr>
              <p:nvPr/>
            </p:nvSpPr>
            <p:spPr bwMode="auto">
              <a:xfrm>
                <a:off x="7478505" y="3870567"/>
                <a:ext cx="9305" cy="1391095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4"/>
              <p:cNvSpPr>
                <a:spLocks/>
              </p:cNvSpPr>
              <p:nvPr/>
            </p:nvSpPr>
            <p:spPr bwMode="auto">
              <a:xfrm>
                <a:off x="7478505" y="3870567"/>
                <a:ext cx="9305" cy="1391095"/>
              </a:xfrm>
              <a:custGeom>
                <a:avLst/>
                <a:gdLst>
                  <a:gd name="T0" fmla="*/ 0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0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Rectangle 65"/>
              <p:cNvSpPr>
                <a:spLocks noChangeArrowheads="1"/>
              </p:cNvSpPr>
              <p:nvPr/>
            </p:nvSpPr>
            <p:spPr bwMode="auto">
              <a:xfrm>
                <a:off x="7443612" y="3870567"/>
                <a:ext cx="11630" cy="1391095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6"/>
              <p:cNvSpPr>
                <a:spLocks/>
              </p:cNvSpPr>
              <p:nvPr/>
            </p:nvSpPr>
            <p:spPr bwMode="auto">
              <a:xfrm>
                <a:off x="7443612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7"/>
              <p:cNvSpPr>
                <a:spLocks/>
              </p:cNvSpPr>
              <p:nvPr/>
            </p:nvSpPr>
            <p:spPr bwMode="auto">
              <a:xfrm>
                <a:off x="7411044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3 w 5"/>
                  <a:gd name="T5" fmla="*/ 598 h 598"/>
                  <a:gd name="T6" fmla="*/ 5 w 5"/>
                  <a:gd name="T7" fmla="*/ 0 h 598"/>
                  <a:gd name="T8" fmla="*/ 0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3" y="598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8"/>
              <p:cNvSpPr>
                <a:spLocks/>
              </p:cNvSpPr>
              <p:nvPr/>
            </p:nvSpPr>
            <p:spPr bwMode="auto">
              <a:xfrm>
                <a:off x="7411044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3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3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9"/>
              <p:cNvSpPr>
                <a:spLocks/>
              </p:cNvSpPr>
              <p:nvPr/>
            </p:nvSpPr>
            <p:spPr bwMode="auto">
              <a:xfrm>
                <a:off x="7373824" y="3870567"/>
                <a:ext cx="9305" cy="1391095"/>
              </a:xfrm>
              <a:custGeom>
                <a:avLst/>
                <a:gdLst>
                  <a:gd name="T0" fmla="*/ 2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  <a:gd name="T8" fmla="*/ 2 w 4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98">
                    <a:moveTo>
                      <a:pt x="2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70"/>
              <p:cNvSpPr>
                <a:spLocks/>
              </p:cNvSpPr>
              <p:nvPr/>
            </p:nvSpPr>
            <p:spPr bwMode="auto">
              <a:xfrm>
                <a:off x="7373824" y="3870567"/>
                <a:ext cx="9305" cy="1391095"/>
              </a:xfrm>
              <a:custGeom>
                <a:avLst/>
                <a:gdLst>
                  <a:gd name="T0" fmla="*/ 2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2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71"/>
              <p:cNvSpPr>
                <a:spLocks/>
              </p:cNvSpPr>
              <p:nvPr/>
            </p:nvSpPr>
            <p:spPr bwMode="auto">
              <a:xfrm>
                <a:off x="7338930" y="3870567"/>
                <a:ext cx="11630" cy="1391095"/>
              </a:xfrm>
              <a:custGeom>
                <a:avLst/>
                <a:gdLst>
                  <a:gd name="T0" fmla="*/ 3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  <a:gd name="T8" fmla="*/ 3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3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2"/>
              <p:cNvSpPr>
                <a:spLocks/>
              </p:cNvSpPr>
              <p:nvPr/>
            </p:nvSpPr>
            <p:spPr bwMode="auto">
              <a:xfrm>
                <a:off x="7338930" y="3870567"/>
                <a:ext cx="11630" cy="1391095"/>
              </a:xfrm>
              <a:custGeom>
                <a:avLst/>
                <a:gdLst>
                  <a:gd name="T0" fmla="*/ 3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3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Rectangle 73"/>
              <p:cNvSpPr>
                <a:spLocks noChangeArrowheads="1"/>
              </p:cNvSpPr>
              <p:nvPr/>
            </p:nvSpPr>
            <p:spPr bwMode="auto">
              <a:xfrm>
                <a:off x="7306363" y="3870567"/>
                <a:ext cx="11630" cy="1391095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74"/>
              <p:cNvSpPr>
                <a:spLocks/>
              </p:cNvSpPr>
              <p:nvPr/>
            </p:nvSpPr>
            <p:spPr bwMode="auto">
              <a:xfrm>
                <a:off x="7306363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5"/>
              <p:cNvSpPr>
                <a:spLocks/>
              </p:cNvSpPr>
              <p:nvPr/>
            </p:nvSpPr>
            <p:spPr bwMode="auto">
              <a:xfrm>
                <a:off x="7273795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2 w 5"/>
                  <a:gd name="T5" fmla="*/ 598 h 598"/>
                  <a:gd name="T6" fmla="*/ 5 w 5"/>
                  <a:gd name="T7" fmla="*/ 0 h 598"/>
                  <a:gd name="T8" fmla="*/ 0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2" y="598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6"/>
              <p:cNvSpPr>
                <a:spLocks/>
              </p:cNvSpPr>
              <p:nvPr/>
            </p:nvSpPr>
            <p:spPr bwMode="auto">
              <a:xfrm>
                <a:off x="7273795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2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2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7"/>
              <p:cNvSpPr>
                <a:spLocks/>
              </p:cNvSpPr>
              <p:nvPr/>
            </p:nvSpPr>
            <p:spPr bwMode="auto">
              <a:xfrm>
                <a:off x="7241228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2 w 5"/>
                  <a:gd name="T5" fmla="*/ 598 h 598"/>
                  <a:gd name="T6" fmla="*/ 5 w 5"/>
                  <a:gd name="T7" fmla="*/ 0 h 598"/>
                  <a:gd name="T8" fmla="*/ 0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2" y="598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8"/>
              <p:cNvSpPr>
                <a:spLocks/>
              </p:cNvSpPr>
              <p:nvPr/>
            </p:nvSpPr>
            <p:spPr bwMode="auto">
              <a:xfrm>
                <a:off x="7241228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2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2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9"/>
              <p:cNvSpPr>
                <a:spLocks/>
              </p:cNvSpPr>
              <p:nvPr/>
            </p:nvSpPr>
            <p:spPr bwMode="auto">
              <a:xfrm>
                <a:off x="7201682" y="3870567"/>
                <a:ext cx="11630" cy="1391095"/>
              </a:xfrm>
              <a:custGeom>
                <a:avLst/>
                <a:gdLst>
                  <a:gd name="T0" fmla="*/ 3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  <a:gd name="T8" fmla="*/ 3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3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80"/>
              <p:cNvSpPr>
                <a:spLocks/>
              </p:cNvSpPr>
              <p:nvPr/>
            </p:nvSpPr>
            <p:spPr bwMode="auto">
              <a:xfrm>
                <a:off x="7201682" y="3870567"/>
                <a:ext cx="11630" cy="1391095"/>
              </a:xfrm>
              <a:custGeom>
                <a:avLst/>
                <a:gdLst>
                  <a:gd name="T0" fmla="*/ 3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3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Rectangle 81"/>
              <p:cNvSpPr>
                <a:spLocks noChangeArrowheads="1"/>
              </p:cNvSpPr>
              <p:nvPr/>
            </p:nvSpPr>
            <p:spPr bwMode="auto">
              <a:xfrm>
                <a:off x="7169115" y="3870567"/>
                <a:ext cx="11630" cy="1391095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82"/>
              <p:cNvSpPr>
                <a:spLocks/>
              </p:cNvSpPr>
              <p:nvPr/>
            </p:nvSpPr>
            <p:spPr bwMode="auto">
              <a:xfrm>
                <a:off x="7169115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Rectangle 83"/>
              <p:cNvSpPr>
                <a:spLocks noChangeArrowheads="1"/>
              </p:cNvSpPr>
              <p:nvPr/>
            </p:nvSpPr>
            <p:spPr bwMode="auto">
              <a:xfrm>
                <a:off x="7136547" y="3870567"/>
                <a:ext cx="11630" cy="1391095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84"/>
              <p:cNvSpPr>
                <a:spLocks/>
              </p:cNvSpPr>
              <p:nvPr/>
            </p:nvSpPr>
            <p:spPr bwMode="auto">
              <a:xfrm>
                <a:off x="7136547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85"/>
              <p:cNvSpPr>
                <a:spLocks/>
              </p:cNvSpPr>
              <p:nvPr/>
            </p:nvSpPr>
            <p:spPr bwMode="auto">
              <a:xfrm>
                <a:off x="7103980" y="3870567"/>
                <a:ext cx="9305" cy="1391095"/>
              </a:xfrm>
              <a:custGeom>
                <a:avLst/>
                <a:gdLst>
                  <a:gd name="T0" fmla="*/ 0 w 4"/>
                  <a:gd name="T1" fmla="*/ 0 h 598"/>
                  <a:gd name="T2" fmla="*/ 0 w 4"/>
                  <a:gd name="T3" fmla="*/ 598 h 598"/>
                  <a:gd name="T4" fmla="*/ 2 w 4"/>
                  <a:gd name="T5" fmla="*/ 598 h 598"/>
                  <a:gd name="T6" fmla="*/ 4 w 4"/>
                  <a:gd name="T7" fmla="*/ 0 h 598"/>
                  <a:gd name="T8" fmla="*/ 0 w 4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98">
                    <a:moveTo>
                      <a:pt x="0" y="0"/>
                    </a:moveTo>
                    <a:lnTo>
                      <a:pt x="0" y="598"/>
                    </a:lnTo>
                    <a:lnTo>
                      <a:pt x="2" y="598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86"/>
              <p:cNvSpPr>
                <a:spLocks/>
              </p:cNvSpPr>
              <p:nvPr/>
            </p:nvSpPr>
            <p:spPr bwMode="auto">
              <a:xfrm>
                <a:off x="7103980" y="3870567"/>
                <a:ext cx="9305" cy="1391095"/>
              </a:xfrm>
              <a:custGeom>
                <a:avLst/>
                <a:gdLst>
                  <a:gd name="T0" fmla="*/ 0 w 4"/>
                  <a:gd name="T1" fmla="*/ 0 h 598"/>
                  <a:gd name="T2" fmla="*/ 0 w 4"/>
                  <a:gd name="T3" fmla="*/ 598 h 598"/>
                  <a:gd name="T4" fmla="*/ 2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0" y="0"/>
                    </a:moveTo>
                    <a:lnTo>
                      <a:pt x="0" y="598"/>
                    </a:lnTo>
                    <a:lnTo>
                      <a:pt x="2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87"/>
              <p:cNvSpPr>
                <a:spLocks/>
              </p:cNvSpPr>
              <p:nvPr/>
            </p:nvSpPr>
            <p:spPr bwMode="auto">
              <a:xfrm>
                <a:off x="7069085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3 w 5"/>
                  <a:gd name="T5" fmla="*/ 598 h 598"/>
                  <a:gd name="T6" fmla="*/ 5 w 5"/>
                  <a:gd name="T7" fmla="*/ 0 h 598"/>
                  <a:gd name="T8" fmla="*/ 0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3" y="598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88"/>
              <p:cNvSpPr>
                <a:spLocks/>
              </p:cNvSpPr>
              <p:nvPr/>
            </p:nvSpPr>
            <p:spPr bwMode="auto">
              <a:xfrm>
                <a:off x="7069085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3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3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9"/>
              <p:cNvSpPr>
                <a:spLocks/>
              </p:cNvSpPr>
              <p:nvPr/>
            </p:nvSpPr>
            <p:spPr bwMode="auto">
              <a:xfrm>
                <a:off x="7031865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  <a:gd name="T8" fmla="*/ 2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90"/>
              <p:cNvSpPr>
                <a:spLocks/>
              </p:cNvSpPr>
              <p:nvPr/>
            </p:nvSpPr>
            <p:spPr bwMode="auto">
              <a:xfrm>
                <a:off x="7031865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Rectangle 91"/>
              <p:cNvSpPr>
                <a:spLocks noChangeArrowheads="1"/>
              </p:cNvSpPr>
              <p:nvPr/>
            </p:nvSpPr>
            <p:spPr bwMode="auto">
              <a:xfrm>
                <a:off x="6999298" y="3870567"/>
                <a:ext cx="9305" cy="1391095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92"/>
              <p:cNvSpPr>
                <a:spLocks/>
              </p:cNvSpPr>
              <p:nvPr/>
            </p:nvSpPr>
            <p:spPr bwMode="auto">
              <a:xfrm>
                <a:off x="6999298" y="3870567"/>
                <a:ext cx="9305" cy="1391095"/>
              </a:xfrm>
              <a:custGeom>
                <a:avLst/>
                <a:gdLst>
                  <a:gd name="T0" fmla="*/ 0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0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Rectangle 93"/>
              <p:cNvSpPr>
                <a:spLocks noChangeArrowheads="1"/>
              </p:cNvSpPr>
              <p:nvPr/>
            </p:nvSpPr>
            <p:spPr bwMode="auto">
              <a:xfrm>
                <a:off x="6966731" y="3870567"/>
                <a:ext cx="9305" cy="1391095"/>
              </a:xfrm>
              <a:prstGeom prst="rect">
                <a:avLst/>
              </a:pr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94"/>
              <p:cNvSpPr>
                <a:spLocks/>
              </p:cNvSpPr>
              <p:nvPr/>
            </p:nvSpPr>
            <p:spPr bwMode="auto">
              <a:xfrm>
                <a:off x="6966731" y="3870567"/>
                <a:ext cx="9305" cy="1391095"/>
              </a:xfrm>
              <a:custGeom>
                <a:avLst/>
                <a:gdLst>
                  <a:gd name="T0" fmla="*/ 0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0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95"/>
              <p:cNvSpPr>
                <a:spLocks/>
              </p:cNvSpPr>
              <p:nvPr/>
            </p:nvSpPr>
            <p:spPr bwMode="auto">
              <a:xfrm>
                <a:off x="6931838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3 w 5"/>
                  <a:gd name="T5" fmla="*/ 598 h 598"/>
                  <a:gd name="T6" fmla="*/ 5 w 5"/>
                  <a:gd name="T7" fmla="*/ 0 h 598"/>
                  <a:gd name="T8" fmla="*/ 0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3" y="598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96"/>
              <p:cNvSpPr>
                <a:spLocks/>
              </p:cNvSpPr>
              <p:nvPr/>
            </p:nvSpPr>
            <p:spPr bwMode="auto">
              <a:xfrm>
                <a:off x="6931838" y="3870567"/>
                <a:ext cx="11630" cy="1391095"/>
              </a:xfrm>
              <a:custGeom>
                <a:avLst/>
                <a:gdLst>
                  <a:gd name="T0" fmla="*/ 0 w 5"/>
                  <a:gd name="T1" fmla="*/ 0 h 598"/>
                  <a:gd name="T2" fmla="*/ 0 w 5"/>
                  <a:gd name="T3" fmla="*/ 598 h 598"/>
                  <a:gd name="T4" fmla="*/ 3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0" y="0"/>
                    </a:moveTo>
                    <a:lnTo>
                      <a:pt x="0" y="598"/>
                    </a:lnTo>
                    <a:lnTo>
                      <a:pt x="3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97"/>
              <p:cNvSpPr>
                <a:spLocks/>
              </p:cNvSpPr>
              <p:nvPr/>
            </p:nvSpPr>
            <p:spPr bwMode="auto">
              <a:xfrm>
                <a:off x="6894618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  <a:gd name="T8" fmla="*/ 2 w 5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8"/>
              <p:cNvSpPr>
                <a:spLocks/>
              </p:cNvSpPr>
              <p:nvPr/>
            </p:nvSpPr>
            <p:spPr bwMode="auto">
              <a:xfrm>
                <a:off x="6894618" y="3870567"/>
                <a:ext cx="11630" cy="1391095"/>
              </a:xfrm>
              <a:custGeom>
                <a:avLst/>
                <a:gdLst>
                  <a:gd name="T0" fmla="*/ 2 w 5"/>
                  <a:gd name="T1" fmla="*/ 0 h 598"/>
                  <a:gd name="T2" fmla="*/ 0 w 5"/>
                  <a:gd name="T3" fmla="*/ 598 h 598"/>
                  <a:gd name="T4" fmla="*/ 5 w 5"/>
                  <a:gd name="T5" fmla="*/ 598 h 598"/>
                  <a:gd name="T6" fmla="*/ 5 w 5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98">
                    <a:moveTo>
                      <a:pt x="2" y="0"/>
                    </a:moveTo>
                    <a:lnTo>
                      <a:pt x="0" y="598"/>
                    </a:lnTo>
                    <a:lnTo>
                      <a:pt x="5" y="59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99"/>
              <p:cNvSpPr>
                <a:spLocks/>
              </p:cNvSpPr>
              <p:nvPr/>
            </p:nvSpPr>
            <p:spPr bwMode="auto">
              <a:xfrm>
                <a:off x="6862050" y="3870567"/>
                <a:ext cx="9305" cy="1391095"/>
              </a:xfrm>
              <a:custGeom>
                <a:avLst/>
                <a:gdLst>
                  <a:gd name="T0" fmla="*/ 2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  <a:gd name="T8" fmla="*/ 2 w 4"/>
                  <a:gd name="T9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98">
                    <a:moveTo>
                      <a:pt x="2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5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00"/>
              <p:cNvSpPr>
                <a:spLocks/>
              </p:cNvSpPr>
              <p:nvPr/>
            </p:nvSpPr>
            <p:spPr bwMode="auto">
              <a:xfrm>
                <a:off x="6862050" y="3870567"/>
                <a:ext cx="9305" cy="1391095"/>
              </a:xfrm>
              <a:custGeom>
                <a:avLst/>
                <a:gdLst>
                  <a:gd name="T0" fmla="*/ 2 w 4"/>
                  <a:gd name="T1" fmla="*/ 0 h 598"/>
                  <a:gd name="T2" fmla="*/ 0 w 4"/>
                  <a:gd name="T3" fmla="*/ 598 h 598"/>
                  <a:gd name="T4" fmla="*/ 4 w 4"/>
                  <a:gd name="T5" fmla="*/ 598 h 598"/>
                  <a:gd name="T6" fmla="*/ 4 w 4"/>
                  <a:gd name="T7" fmla="*/ 0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98">
                    <a:moveTo>
                      <a:pt x="2" y="0"/>
                    </a:moveTo>
                    <a:lnTo>
                      <a:pt x="0" y="598"/>
                    </a:lnTo>
                    <a:lnTo>
                      <a:pt x="4" y="598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3" name="组合 122"/>
          <p:cNvGrpSpPr/>
          <p:nvPr/>
        </p:nvGrpSpPr>
        <p:grpSpPr>
          <a:xfrm>
            <a:off x="4747492" y="3379729"/>
            <a:ext cx="2884545" cy="446640"/>
            <a:chOff x="4747492" y="3379729"/>
            <a:chExt cx="2884545" cy="446640"/>
          </a:xfrm>
        </p:grpSpPr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4803322" y="3379729"/>
              <a:ext cx="567604" cy="214015"/>
            </a:xfrm>
            <a:custGeom>
              <a:avLst/>
              <a:gdLst>
                <a:gd name="T0" fmla="*/ 89 w 103"/>
                <a:gd name="T1" fmla="*/ 39 h 39"/>
                <a:gd name="T2" fmla="*/ 14 w 103"/>
                <a:gd name="T3" fmla="*/ 39 h 39"/>
                <a:gd name="T4" fmla="*/ 0 w 103"/>
                <a:gd name="T5" fmla="*/ 24 h 39"/>
                <a:gd name="T6" fmla="*/ 0 w 103"/>
                <a:gd name="T7" fmla="*/ 15 h 39"/>
                <a:gd name="T8" fmla="*/ 15 w 103"/>
                <a:gd name="T9" fmla="*/ 0 h 39"/>
                <a:gd name="T10" fmla="*/ 89 w 103"/>
                <a:gd name="T11" fmla="*/ 0 h 39"/>
                <a:gd name="T12" fmla="*/ 103 w 103"/>
                <a:gd name="T13" fmla="*/ 15 h 39"/>
                <a:gd name="T14" fmla="*/ 103 w 103"/>
                <a:gd name="T15" fmla="*/ 24 h 39"/>
                <a:gd name="T16" fmla="*/ 89 w 103"/>
                <a:gd name="T1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39">
                  <a:moveTo>
                    <a:pt x="89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6" y="39"/>
                    <a:pt x="0" y="32"/>
                    <a:pt x="0" y="2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7" y="0"/>
                    <a:pt x="103" y="7"/>
                    <a:pt x="103" y="15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33"/>
                    <a:pt x="97" y="39"/>
                    <a:pt x="89" y="39"/>
                  </a:cubicBezTo>
                </a:path>
              </a:pathLst>
            </a:custGeom>
            <a:solidFill>
              <a:srgbClr val="423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4747492" y="3396013"/>
              <a:ext cx="2884545" cy="430356"/>
            </a:xfrm>
            <a:custGeom>
              <a:avLst/>
              <a:gdLst>
                <a:gd name="T0" fmla="*/ 524 w 524"/>
                <a:gd name="T1" fmla="*/ 78 h 78"/>
                <a:gd name="T2" fmla="*/ 524 w 524"/>
                <a:gd name="T3" fmla="*/ 15 h 78"/>
                <a:gd name="T4" fmla="*/ 509 w 524"/>
                <a:gd name="T5" fmla="*/ 1 h 78"/>
                <a:gd name="T6" fmla="*/ 130 w 524"/>
                <a:gd name="T7" fmla="*/ 0 h 78"/>
                <a:gd name="T8" fmla="*/ 115 w 524"/>
                <a:gd name="T9" fmla="*/ 15 h 78"/>
                <a:gd name="T10" fmla="*/ 115 w 524"/>
                <a:gd name="T11" fmla="*/ 19 h 78"/>
                <a:gd name="T12" fmla="*/ 16 w 524"/>
                <a:gd name="T13" fmla="*/ 19 h 78"/>
                <a:gd name="T14" fmla="*/ 0 w 524"/>
                <a:gd name="T15" fmla="*/ 35 h 78"/>
                <a:gd name="T16" fmla="*/ 0 w 524"/>
                <a:gd name="T17" fmla="*/ 75 h 78"/>
                <a:gd name="T18" fmla="*/ 0 w 524"/>
                <a:gd name="T19" fmla="*/ 78 h 78"/>
                <a:gd name="T20" fmla="*/ 524 w 524"/>
                <a:gd name="T2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4" h="78">
                  <a:moveTo>
                    <a:pt x="524" y="78"/>
                  </a:moveTo>
                  <a:cubicBezTo>
                    <a:pt x="524" y="15"/>
                    <a:pt x="524" y="15"/>
                    <a:pt x="524" y="15"/>
                  </a:cubicBezTo>
                  <a:cubicBezTo>
                    <a:pt x="524" y="7"/>
                    <a:pt x="517" y="1"/>
                    <a:pt x="509" y="1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2" y="0"/>
                    <a:pt x="115" y="7"/>
                    <a:pt x="115" y="15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7" y="19"/>
                    <a:pt x="0" y="26"/>
                    <a:pt x="0" y="3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7"/>
                    <a:pt x="0" y="78"/>
                  </a:cubicBezTo>
                  <a:cubicBezTo>
                    <a:pt x="524" y="78"/>
                    <a:pt x="524" y="78"/>
                    <a:pt x="524" y="78"/>
                  </a:cubicBezTo>
                </a:path>
              </a:pathLst>
            </a:custGeom>
            <a:solidFill>
              <a:srgbClr val="8EC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892005" y="3286679"/>
            <a:ext cx="600171" cy="637391"/>
            <a:chOff x="5892005" y="3286679"/>
            <a:chExt cx="600171" cy="637391"/>
          </a:xfrm>
        </p:grpSpPr>
        <p:sp>
          <p:nvSpPr>
            <p:cNvPr id="110" name="Rectangle 108"/>
            <p:cNvSpPr>
              <a:spLocks noChangeArrowheads="1"/>
            </p:cNvSpPr>
            <p:nvPr/>
          </p:nvSpPr>
          <p:spPr bwMode="auto">
            <a:xfrm>
              <a:off x="5892005" y="3286679"/>
              <a:ext cx="600171" cy="637391"/>
            </a:xfrm>
            <a:prstGeom prst="rect">
              <a:avLst/>
            </a:prstGeom>
            <a:solidFill>
              <a:srgbClr val="8EC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Rectangle 109"/>
            <p:cNvSpPr>
              <a:spLocks noChangeArrowheads="1"/>
            </p:cNvSpPr>
            <p:nvPr/>
          </p:nvSpPr>
          <p:spPr bwMode="auto">
            <a:xfrm>
              <a:off x="5892005" y="3286679"/>
              <a:ext cx="600171" cy="6373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"/>
            <p:cNvSpPr>
              <a:spLocks noEditPoints="1"/>
            </p:cNvSpPr>
            <p:nvPr/>
          </p:nvSpPr>
          <p:spPr bwMode="auto">
            <a:xfrm>
              <a:off x="5892005" y="3286679"/>
              <a:ext cx="600171" cy="637391"/>
            </a:xfrm>
            <a:custGeom>
              <a:avLst/>
              <a:gdLst>
                <a:gd name="T0" fmla="*/ 201 w 258"/>
                <a:gd name="T1" fmla="*/ 217 h 274"/>
                <a:gd name="T2" fmla="*/ 57 w 258"/>
                <a:gd name="T3" fmla="*/ 217 h 274"/>
                <a:gd name="T4" fmla="*/ 57 w 258"/>
                <a:gd name="T5" fmla="*/ 54 h 274"/>
                <a:gd name="T6" fmla="*/ 201 w 258"/>
                <a:gd name="T7" fmla="*/ 54 h 274"/>
                <a:gd name="T8" fmla="*/ 201 w 258"/>
                <a:gd name="T9" fmla="*/ 217 h 274"/>
                <a:gd name="T10" fmla="*/ 0 w 258"/>
                <a:gd name="T11" fmla="*/ 0 h 274"/>
                <a:gd name="T12" fmla="*/ 0 w 258"/>
                <a:gd name="T13" fmla="*/ 47 h 274"/>
                <a:gd name="T14" fmla="*/ 0 w 258"/>
                <a:gd name="T15" fmla="*/ 232 h 274"/>
                <a:gd name="T16" fmla="*/ 0 w 258"/>
                <a:gd name="T17" fmla="*/ 274 h 274"/>
                <a:gd name="T18" fmla="*/ 258 w 258"/>
                <a:gd name="T19" fmla="*/ 274 h 274"/>
                <a:gd name="T20" fmla="*/ 258 w 258"/>
                <a:gd name="T21" fmla="*/ 0 h 274"/>
                <a:gd name="T22" fmla="*/ 0 w 258"/>
                <a:gd name="T2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8" h="274">
                  <a:moveTo>
                    <a:pt x="201" y="217"/>
                  </a:moveTo>
                  <a:lnTo>
                    <a:pt x="57" y="217"/>
                  </a:lnTo>
                  <a:lnTo>
                    <a:pt x="57" y="54"/>
                  </a:lnTo>
                  <a:lnTo>
                    <a:pt x="201" y="54"/>
                  </a:lnTo>
                  <a:lnTo>
                    <a:pt x="201" y="217"/>
                  </a:lnTo>
                  <a:close/>
                  <a:moveTo>
                    <a:pt x="0" y="0"/>
                  </a:moveTo>
                  <a:lnTo>
                    <a:pt x="0" y="47"/>
                  </a:lnTo>
                  <a:lnTo>
                    <a:pt x="0" y="232"/>
                  </a:lnTo>
                  <a:lnTo>
                    <a:pt x="0" y="274"/>
                  </a:lnTo>
                  <a:lnTo>
                    <a:pt x="258" y="274"/>
                  </a:lnTo>
                  <a:lnTo>
                    <a:pt x="2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"/>
            <p:cNvSpPr>
              <a:spLocks noEditPoints="1"/>
            </p:cNvSpPr>
            <p:nvPr/>
          </p:nvSpPr>
          <p:spPr bwMode="auto">
            <a:xfrm>
              <a:off x="5892005" y="3286679"/>
              <a:ext cx="600171" cy="637391"/>
            </a:xfrm>
            <a:custGeom>
              <a:avLst/>
              <a:gdLst>
                <a:gd name="T0" fmla="*/ 201 w 258"/>
                <a:gd name="T1" fmla="*/ 217 h 274"/>
                <a:gd name="T2" fmla="*/ 57 w 258"/>
                <a:gd name="T3" fmla="*/ 217 h 274"/>
                <a:gd name="T4" fmla="*/ 57 w 258"/>
                <a:gd name="T5" fmla="*/ 54 h 274"/>
                <a:gd name="T6" fmla="*/ 201 w 258"/>
                <a:gd name="T7" fmla="*/ 54 h 274"/>
                <a:gd name="T8" fmla="*/ 201 w 258"/>
                <a:gd name="T9" fmla="*/ 217 h 274"/>
                <a:gd name="T10" fmla="*/ 0 w 258"/>
                <a:gd name="T11" fmla="*/ 0 h 274"/>
                <a:gd name="T12" fmla="*/ 0 w 258"/>
                <a:gd name="T13" fmla="*/ 47 h 274"/>
                <a:gd name="T14" fmla="*/ 0 w 258"/>
                <a:gd name="T15" fmla="*/ 232 h 274"/>
                <a:gd name="T16" fmla="*/ 0 w 258"/>
                <a:gd name="T17" fmla="*/ 274 h 274"/>
                <a:gd name="T18" fmla="*/ 258 w 258"/>
                <a:gd name="T19" fmla="*/ 274 h 274"/>
                <a:gd name="T20" fmla="*/ 258 w 258"/>
                <a:gd name="T21" fmla="*/ 0 h 274"/>
                <a:gd name="T22" fmla="*/ 0 w 258"/>
                <a:gd name="T2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8" h="274">
                  <a:moveTo>
                    <a:pt x="201" y="217"/>
                  </a:moveTo>
                  <a:lnTo>
                    <a:pt x="57" y="217"/>
                  </a:lnTo>
                  <a:lnTo>
                    <a:pt x="57" y="54"/>
                  </a:lnTo>
                  <a:lnTo>
                    <a:pt x="201" y="54"/>
                  </a:lnTo>
                  <a:lnTo>
                    <a:pt x="201" y="217"/>
                  </a:lnTo>
                  <a:moveTo>
                    <a:pt x="0" y="0"/>
                  </a:moveTo>
                  <a:lnTo>
                    <a:pt x="0" y="47"/>
                  </a:lnTo>
                  <a:lnTo>
                    <a:pt x="0" y="232"/>
                  </a:lnTo>
                  <a:lnTo>
                    <a:pt x="0" y="274"/>
                  </a:lnTo>
                  <a:lnTo>
                    <a:pt x="258" y="274"/>
                  </a:lnTo>
                  <a:lnTo>
                    <a:pt x="25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Rectangle 112"/>
            <p:cNvSpPr>
              <a:spLocks noChangeArrowheads="1"/>
            </p:cNvSpPr>
            <p:nvPr/>
          </p:nvSpPr>
          <p:spPr bwMode="auto">
            <a:xfrm>
              <a:off x="6024602" y="3412296"/>
              <a:ext cx="334979" cy="379179"/>
            </a:xfrm>
            <a:prstGeom prst="rect">
              <a:avLst/>
            </a:prstGeom>
            <a:solidFill>
              <a:srgbClr val="10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Rectangle 113"/>
            <p:cNvSpPr>
              <a:spLocks noChangeArrowheads="1"/>
            </p:cNvSpPr>
            <p:nvPr/>
          </p:nvSpPr>
          <p:spPr bwMode="auto">
            <a:xfrm>
              <a:off x="6024602" y="3412296"/>
              <a:ext cx="334979" cy="379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6117652" y="3528609"/>
              <a:ext cx="148880" cy="148880"/>
            </a:xfrm>
            <a:custGeom>
              <a:avLst/>
              <a:gdLst>
                <a:gd name="T0" fmla="*/ 14 w 27"/>
                <a:gd name="T1" fmla="*/ 0 h 27"/>
                <a:gd name="T2" fmla="*/ 14 w 27"/>
                <a:gd name="T3" fmla="*/ 0 h 27"/>
                <a:gd name="T4" fmla="*/ 0 w 27"/>
                <a:gd name="T5" fmla="*/ 14 h 27"/>
                <a:gd name="T6" fmla="*/ 13 w 27"/>
                <a:gd name="T7" fmla="*/ 27 h 27"/>
                <a:gd name="T8" fmla="*/ 13 w 27"/>
                <a:gd name="T9" fmla="*/ 27 h 27"/>
                <a:gd name="T10" fmla="*/ 14 w 27"/>
                <a:gd name="T11" fmla="*/ 27 h 27"/>
                <a:gd name="T12" fmla="*/ 27 w 27"/>
                <a:gd name="T13" fmla="*/ 14 h 27"/>
                <a:gd name="T14" fmla="*/ 14 w 27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21" y="27"/>
                    <a:pt x="27" y="21"/>
                    <a:pt x="27" y="14"/>
                  </a:cubicBezTo>
                  <a:cubicBezTo>
                    <a:pt x="27" y="6"/>
                    <a:pt x="21" y="0"/>
                    <a:pt x="14" y="0"/>
                  </a:cubicBezTo>
                </a:path>
              </a:pathLst>
            </a:custGeom>
            <a:solidFill>
              <a:srgbClr val="6C6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552373" y="3972922"/>
            <a:ext cx="1274783" cy="1277110"/>
            <a:chOff x="5552373" y="3972922"/>
            <a:chExt cx="1274783" cy="1277110"/>
          </a:xfrm>
        </p:grpSpPr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5552373" y="3972922"/>
              <a:ext cx="1274783" cy="1277110"/>
            </a:xfrm>
            <a:custGeom>
              <a:avLst/>
              <a:gdLst>
                <a:gd name="T0" fmla="*/ 232 w 232"/>
                <a:gd name="T1" fmla="*/ 116 h 232"/>
                <a:gd name="T2" fmla="*/ 116 w 232"/>
                <a:gd name="T3" fmla="*/ 0 h 232"/>
                <a:gd name="T4" fmla="*/ 0 w 232"/>
                <a:gd name="T5" fmla="*/ 116 h 232"/>
                <a:gd name="T6" fmla="*/ 116 w 232"/>
                <a:gd name="T7" fmla="*/ 232 h 232"/>
                <a:gd name="T8" fmla="*/ 232 w 232"/>
                <a:gd name="T9" fmla="*/ 11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32">
                  <a:moveTo>
                    <a:pt x="232" y="116"/>
                  </a:moveTo>
                  <a:cubicBezTo>
                    <a:pt x="232" y="52"/>
                    <a:pt x="180" y="0"/>
                    <a:pt x="116" y="0"/>
                  </a:cubicBezTo>
                  <a:cubicBezTo>
                    <a:pt x="52" y="0"/>
                    <a:pt x="1" y="52"/>
                    <a:pt x="0" y="116"/>
                  </a:cubicBezTo>
                  <a:cubicBezTo>
                    <a:pt x="0" y="180"/>
                    <a:pt x="52" y="232"/>
                    <a:pt x="116" y="232"/>
                  </a:cubicBezTo>
                  <a:cubicBezTo>
                    <a:pt x="180" y="232"/>
                    <a:pt x="232" y="180"/>
                    <a:pt x="232" y="116"/>
                  </a:cubicBezTo>
                </a:path>
              </a:pathLst>
            </a:custGeom>
            <a:solidFill>
              <a:srgbClr val="353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5650075" y="4072950"/>
              <a:ext cx="1079378" cy="1079378"/>
            </a:xfrm>
            <a:custGeom>
              <a:avLst/>
              <a:gdLst>
                <a:gd name="T0" fmla="*/ 196 w 196"/>
                <a:gd name="T1" fmla="*/ 98 h 196"/>
                <a:gd name="T2" fmla="*/ 98 w 196"/>
                <a:gd name="T3" fmla="*/ 0 h 196"/>
                <a:gd name="T4" fmla="*/ 0 w 196"/>
                <a:gd name="T5" fmla="*/ 98 h 196"/>
                <a:gd name="T6" fmla="*/ 98 w 196"/>
                <a:gd name="T7" fmla="*/ 196 h 196"/>
                <a:gd name="T8" fmla="*/ 196 w 196"/>
                <a:gd name="T9" fmla="*/ 9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96">
                  <a:moveTo>
                    <a:pt x="196" y="98"/>
                  </a:moveTo>
                  <a:cubicBezTo>
                    <a:pt x="196" y="44"/>
                    <a:pt x="153" y="0"/>
                    <a:pt x="98" y="0"/>
                  </a:cubicBez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8" y="196"/>
                  </a:cubicBezTo>
                  <a:cubicBezTo>
                    <a:pt x="152" y="196"/>
                    <a:pt x="196" y="152"/>
                    <a:pt x="196" y="98"/>
                  </a:cubicBezTo>
                </a:path>
              </a:pathLst>
            </a:custGeom>
            <a:solidFill>
              <a:srgbClr val="C8D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5750105" y="4172979"/>
              <a:ext cx="886299" cy="879321"/>
            </a:xfrm>
            <a:custGeom>
              <a:avLst/>
              <a:gdLst>
                <a:gd name="T0" fmla="*/ 160 w 161"/>
                <a:gd name="T1" fmla="*/ 80 h 160"/>
                <a:gd name="T2" fmla="*/ 80 w 161"/>
                <a:gd name="T3" fmla="*/ 0 h 160"/>
                <a:gd name="T4" fmla="*/ 0 w 161"/>
                <a:gd name="T5" fmla="*/ 80 h 160"/>
                <a:gd name="T6" fmla="*/ 80 w 161"/>
                <a:gd name="T7" fmla="*/ 160 h 160"/>
                <a:gd name="T8" fmla="*/ 160 w 161"/>
                <a:gd name="T9" fmla="*/ 8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60">
                  <a:moveTo>
                    <a:pt x="160" y="80"/>
                  </a:moveTo>
                  <a:cubicBezTo>
                    <a:pt x="161" y="36"/>
                    <a:pt x="125" y="0"/>
                    <a:pt x="80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124"/>
                    <a:pt x="36" y="160"/>
                    <a:pt x="80" y="160"/>
                  </a:cubicBezTo>
                  <a:cubicBezTo>
                    <a:pt x="124" y="160"/>
                    <a:pt x="160" y="124"/>
                    <a:pt x="160" y="80"/>
                  </a:cubicBezTo>
                </a:path>
              </a:pathLst>
            </a:custGeom>
            <a:solidFill>
              <a:srgbClr val="272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5803608" y="4226482"/>
              <a:ext cx="776966" cy="769988"/>
            </a:xfrm>
            <a:custGeom>
              <a:avLst/>
              <a:gdLst>
                <a:gd name="T0" fmla="*/ 141 w 141"/>
                <a:gd name="T1" fmla="*/ 70 h 140"/>
                <a:gd name="T2" fmla="*/ 70 w 141"/>
                <a:gd name="T3" fmla="*/ 0 h 140"/>
                <a:gd name="T4" fmla="*/ 0 w 141"/>
                <a:gd name="T5" fmla="*/ 70 h 140"/>
                <a:gd name="T6" fmla="*/ 70 w 141"/>
                <a:gd name="T7" fmla="*/ 140 h 140"/>
                <a:gd name="T8" fmla="*/ 141 w 141"/>
                <a:gd name="T9" fmla="*/ 7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0">
                  <a:moveTo>
                    <a:pt x="141" y="70"/>
                  </a:moveTo>
                  <a:cubicBezTo>
                    <a:pt x="141" y="31"/>
                    <a:pt x="109" y="0"/>
                    <a:pt x="70" y="0"/>
                  </a:cubicBezTo>
                  <a:cubicBezTo>
                    <a:pt x="32" y="0"/>
                    <a:pt x="0" y="31"/>
                    <a:pt x="0" y="70"/>
                  </a:cubicBezTo>
                  <a:cubicBezTo>
                    <a:pt x="0" y="109"/>
                    <a:pt x="31" y="140"/>
                    <a:pt x="70" y="140"/>
                  </a:cubicBezTo>
                  <a:cubicBezTo>
                    <a:pt x="109" y="140"/>
                    <a:pt x="140" y="109"/>
                    <a:pt x="141" y="70"/>
                  </a:cubicBezTo>
                </a:path>
              </a:pathLst>
            </a:custGeom>
            <a:solidFill>
              <a:srgbClr val="10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5903637" y="4298597"/>
              <a:ext cx="318695" cy="230299"/>
            </a:xfrm>
            <a:custGeom>
              <a:avLst/>
              <a:gdLst>
                <a:gd name="T0" fmla="*/ 58 w 58"/>
                <a:gd name="T1" fmla="*/ 0 h 42"/>
                <a:gd name="T2" fmla="*/ 35 w 58"/>
                <a:gd name="T3" fmla="*/ 0 h 42"/>
                <a:gd name="T4" fmla="*/ 0 w 58"/>
                <a:gd name="T5" fmla="*/ 28 h 42"/>
                <a:gd name="T6" fmla="*/ 0 w 58"/>
                <a:gd name="T7" fmla="*/ 42 h 42"/>
                <a:gd name="T8" fmla="*/ 0 w 58"/>
                <a:gd name="T9" fmla="*/ 42 h 42"/>
                <a:gd name="T10" fmla="*/ 13 w 58"/>
                <a:gd name="T11" fmla="*/ 42 h 42"/>
                <a:gd name="T12" fmla="*/ 15 w 58"/>
                <a:gd name="T13" fmla="*/ 39 h 42"/>
                <a:gd name="T14" fmla="*/ 52 w 58"/>
                <a:gd name="T15" fmla="*/ 16 h 42"/>
                <a:gd name="T16" fmla="*/ 58 w 58"/>
                <a:gd name="T17" fmla="*/ 13 h 42"/>
                <a:gd name="T18" fmla="*/ 58 w 58"/>
                <a:gd name="T19" fmla="*/ 0 h 42"/>
                <a:gd name="T20" fmla="*/ 58 w 58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42">
                  <a:moveTo>
                    <a:pt x="58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20" y="4"/>
                    <a:pt x="7" y="14"/>
                    <a:pt x="0" y="2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1"/>
                    <a:pt x="15" y="41"/>
                    <a:pt x="15" y="39"/>
                  </a:cubicBezTo>
                  <a:cubicBezTo>
                    <a:pt x="22" y="26"/>
                    <a:pt x="36" y="16"/>
                    <a:pt x="52" y="16"/>
                  </a:cubicBezTo>
                  <a:cubicBezTo>
                    <a:pt x="54" y="16"/>
                    <a:pt x="57" y="15"/>
                    <a:pt x="58" y="1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6C6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6073452" y="4705689"/>
              <a:ext cx="402440" cy="225647"/>
            </a:xfrm>
            <a:custGeom>
              <a:avLst/>
              <a:gdLst>
                <a:gd name="T0" fmla="*/ 72 w 73"/>
                <a:gd name="T1" fmla="*/ 0 h 41"/>
                <a:gd name="T2" fmla="*/ 59 w 73"/>
                <a:gd name="T3" fmla="*/ 0 h 41"/>
                <a:gd name="T4" fmla="*/ 57 w 73"/>
                <a:gd name="T5" fmla="*/ 3 h 41"/>
                <a:gd name="T6" fmla="*/ 21 w 73"/>
                <a:gd name="T7" fmla="*/ 24 h 41"/>
                <a:gd name="T8" fmla="*/ 21 w 73"/>
                <a:gd name="T9" fmla="*/ 24 h 41"/>
                <a:gd name="T10" fmla="*/ 15 w 73"/>
                <a:gd name="T11" fmla="*/ 24 h 41"/>
                <a:gd name="T12" fmla="*/ 10 w 73"/>
                <a:gd name="T13" fmla="*/ 22 h 41"/>
                <a:gd name="T14" fmla="*/ 7 w 73"/>
                <a:gd name="T15" fmla="*/ 22 h 41"/>
                <a:gd name="T16" fmla="*/ 0 w 73"/>
                <a:gd name="T17" fmla="*/ 25 h 41"/>
                <a:gd name="T18" fmla="*/ 0 w 73"/>
                <a:gd name="T19" fmla="*/ 38 h 41"/>
                <a:gd name="T20" fmla="*/ 4 w 73"/>
                <a:gd name="T21" fmla="*/ 41 h 41"/>
                <a:gd name="T22" fmla="*/ 39 w 73"/>
                <a:gd name="T23" fmla="*/ 41 h 41"/>
                <a:gd name="T24" fmla="*/ 73 w 73"/>
                <a:gd name="T25" fmla="*/ 15 h 41"/>
                <a:gd name="T26" fmla="*/ 73 w 73"/>
                <a:gd name="T27" fmla="*/ 1 h 41"/>
                <a:gd name="T28" fmla="*/ 72 w 73"/>
                <a:gd name="T2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41">
                  <a:moveTo>
                    <a:pt x="72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8" y="1"/>
                    <a:pt x="58" y="2"/>
                    <a:pt x="57" y="3"/>
                  </a:cubicBezTo>
                  <a:cubicBezTo>
                    <a:pt x="50" y="16"/>
                    <a:pt x="36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9" y="24"/>
                    <a:pt x="17" y="24"/>
                    <a:pt x="15" y="24"/>
                  </a:cubicBezTo>
                  <a:cubicBezTo>
                    <a:pt x="13" y="23"/>
                    <a:pt x="11" y="23"/>
                    <a:pt x="10" y="22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4" y="22"/>
                    <a:pt x="2" y="23"/>
                    <a:pt x="0" y="2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9"/>
                    <a:pt x="2" y="40"/>
                    <a:pt x="4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53" y="36"/>
                    <a:pt x="65" y="27"/>
                    <a:pt x="73" y="15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2" y="1"/>
                    <a:pt x="72" y="0"/>
                  </a:cubicBezTo>
                </a:path>
              </a:pathLst>
            </a:custGeom>
            <a:solidFill>
              <a:srgbClr val="6C6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5596572" y="4145064"/>
              <a:ext cx="153532" cy="153532"/>
            </a:xfrm>
            <a:custGeom>
              <a:avLst/>
              <a:gdLst>
                <a:gd name="T0" fmla="*/ 28 w 28"/>
                <a:gd name="T1" fmla="*/ 14 h 28"/>
                <a:gd name="T2" fmla="*/ 14 w 28"/>
                <a:gd name="T3" fmla="*/ 0 h 28"/>
                <a:gd name="T4" fmla="*/ 0 w 28"/>
                <a:gd name="T5" fmla="*/ 14 h 28"/>
                <a:gd name="T6" fmla="*/ 14 w 28"/>
                <a:gd name="T7" fmla="*/ 28 h 28"/>
                <a:gd name="T8" fmla="*/ 28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cubicBezTo>
                    <a:pt x="28" y="7"/>
                    <a:pt x="22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2" y="28"/>
                    <a:pt x="28" y="22"/>
                    <a:pt x="28" y="14"/>
                  </a:cubicBezTo>
                </a:path>
              </a:pathLst>
            </a:custGeom>
            <a:solidFill>
              <a:srgbClr val="C8D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116"/>
            <p:cNvSpPr>
              <a:spLocks noChangeArrowheads="1"/>
            </p:cNvSpPr>
            <p:nvPr/>
          </p:nvSpPr>
          <p:spPr bwMode="auto">
            <a:xfrm>
              <a:off x="5622160" y="4172979"/>
              <a:ext cx="100028" cy="97702"/>
            </a:xfrm>
            <a:prstGeom prst="ellipse">
              <a:avLst/>
            </a:prstGeom>
            <a:solidFill>
              <a:srgbClr val="C8D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5617508" y="4166000"/>
              <a:ext cx="109333" cy="111660"/>
            </a:xfrm>
            <a:custGeom>
              <a:avLst/>
              <a:gdLst>
                <a:gd name="T0" fmla="*/ 19 w 20"/>
                <a:gd name="T1" fmla="*/ 10 h 20"/>
                <a:gd name="T2" fmla="*/ 20 w 20"/>
                <a:gd name="T3" fmla="*/ 10 h 20"/>
                <a:gd name="T4" fmla="*/ 20 w 20"/>
                <a:gd name="T5" fmla="*/ 10 h 20"/>
                <a:gd name="T6" fmla="*/ 10 w 20"/>
                <a:gd name="T7" fmla="*/ 0 h 20"/>
                <a:gd name="T8" fmla="*/ 10 w 20"/>
                <a:gd name="T9" fmla="*/ 1 h 20"/>
                <a:gd name="T10" fmla="*/ 10 w 20"/>
                <a:gd name="T11" fmla="*/ 0 h 20"/>
                <a:gd name="T12" fmla="*/ 10 w 20"/>
                <a:gd name="T13" fmla="*/ 0 h 20"/>
                <a:gd name="T14" fmla="*/ 0 w 20"/>
                <a:gd name="T15" fmla="*/ 10 h 20"/>
                <a:gd name="T16" fmla="*/ 1 w 20"/>
                <a:gd name="T17" fmla="*/ 10 h 20"/>
                <a:gd name="T18" fmla="*/ 0 w 20"/>
                <a:gd name="T19" fmla="*/ 10 h 20"/>
                <a:gd name="T20" fmla="*/ 0 w 20"/>
                <a:gd name="T21" fmla="*/ 10 h 20"/>
                <a:gd name="T22" fmla="*/ 10 w 20"/>
                <a:gd name="T23" fmla="*/ 20 h 20"/>
                <a:gd name="T24" fmla="*/ 10 w 20"/>
                <a:gd name="T25" fmla="*/ 20 h 20"/>
                <a:gd name="T26" fmla="*/ 20 w 20"/>
                <a:gd name="T27" fmla="*/ 10 h 20"/>
                <a:gd name="T28" fmla="*/ 19 w 20"/>
                <a:gd name="T29" fmla="*/ 10 h 20"/>
                <a:gd name="T30" fmla="*/ 18 w 20"/>
                <a:gd name="T31" fmla="*/ 10 h 20"/>
                <a:gd name="T32" fmla="*/ 10 w 20"/>
                <a:gd name="T33" fmla="*/ 18 h 20"/>
                <a:gd name="T34" fmla="*/ 10 w 20"/>
                <a:gd name="T35" fmla="*/ 18 h 20"/>
                <a:gd name="T36" fmla="*/ 2 w 20"/>
                <a:gd name="T37" fmla="*/ 10 h 20"/>
                <a:gd name="T38" fmla="*/ 1 w 20"/>
                <a:gd name="T39" fmla="*/ 10 h 20"/>
                <a:gd name="T40" fmla="*/ 2 w 20"/>
                <a:gd name="T41" fmla="*/ 10 h 20"/>
                <a:gd name="T42" fmla="*/ 2 w 20"/>
                <a:gd name="T43" fmla="*/ 10 h 20"/>
                <a:gd name="T44" fmla="*/ 1 w 20"/>
                <a:gd name="T45" fmla="*/ 10 h 20"/>
                <a:gd name="T46" fmla="*/ 2 w 20"/>
                <a:gd name="T47" fmla="*/ 10 h 20"/>
                <a:gd name="T48" fmla="*/ 2 w 20"/>
                <a:gd name="T49" fmla="*/ 10 h 20"/>
                <a:gd name="T50" fmla="*/ 2 w 20"/>
                <a:gd name="T51" fmla="*/ 10 h 20"/>
                <a:gd name="T52" fmla="*/ 10 w 20"/>
                <a:gd name="T53" fmla="*/ 3 h 20"/>
                <a:gd name="T54" fmla="*/ 10 w 20"/>
                <a:gd name="T55" fmla="*/ 2 h 20"/>
                <a:gd name="T56" fmla="*/ 10 w 20"/>
                <a:gd name="T57" fmla="*/ 3 h 20"/>
                <a:gd name="T58" fmla="*/ 10 w 20"/>
                <a:gd name="T59" fmla="*/ 3 h 20"/>
                <a:gd name="T60" fmla="*/ 10 w 20"/>
                <a:gd name="T61" fmla="*/ 2 h 20"/>
                <a:gd name="T62" fmla="*/ 10 w 20"/>
                <a:gd name="T63" fmla="*/ 3 h 20"/>
                <a:gd name="T64" fmla="*/ 10 w 20"/>
                <a:gd name="T65" fmla="*/ 3 h 20"/>
                <a:gd name="T66" fmla="*/ 10 w 20"/>
                <a:gd name="T67" fmla="*/ 3 h 20"/>
                <a:gd name="T68" fmla="*/ 18 w 20"/>
                <a:gd name="T69" fmla="*/ 10 h 20"/>
                <a:gd name="T70" fmla="*/ 18 w 20"/>
                <a:gd name="T71" fmla="*/ 10 h 20"/>
                <a:gd name="T72" fmla="*/ 19 w 20"/>
                <a:gd name="T7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0">
                  <a:moveTo>
                    <a:pt x="19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5" y="20"/>
                    <a:pt x="20" y="16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5"/>
                    <a:pt x="14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18"/>
                    <a:pt x="2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6"/>
                    <a:pt x="5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8" y="6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809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" name="组合 126"/>
          <p:cNvGrpSpPr/>
          <p:nvPr/>
        </p:nvGrpSpPr>
        <p:grpSpPr>
          <a:xfrm>
            <a:off x="4747492" y="1421030"/>
            <a:ext cx="3131127" cy="3982534"/>
            <a:chOff x="8759053" y="1421030"/>
            <a:chExt cx="3131127" cy="3982534"/>
          </a:xfrm>
        </p:grpSpPr>
        <p:grpSp>
          <p:nvGrpSpPr>
            <p:cNvPr id="501" name="组合 500"/>
            <p:cNvGrpSpPr/>
            <p:nvPr/>
          </p:nvGrpSpPr>
          <p:grpSpPr>
            <a:xfrm>
              <a:off x="10306007" y="1421030"/>
              <a:ext cx="1584173" cy="2058728"/>
              <a:chOff x="6294446" y="1421030"/>
              <a:chExt cx="1584173" cy="2058728"/>
            </a:xfrm>
          </p:grpSpPr>
          <p:sp>
            <p:nvSpPr>
              <p:cNvPr id="502" name="Freeform 5"/>
              <p:cNvSpPr>
                <a:spLocks/>
              </p:cNvSpPr>
              <p:nvPr/>
            </p:nvSpPr>
            <p:spPr bwMode="auto">
              <a:xfrm>
                <a:off x="6541028" y="2933090"/>
                <a:ext cx="1084031" cy="523406"/>
              </a:xfrm>
              <a:custGeom>
                <a:avLst/>
                <a:gdLst>
                  <a:gd name="T0" fmla="*/ 433 w 466"/>
                  <a:gd name="T1" fmla="*/ 225 h 225"/>
                  <a:gd name="T2" fmla="*/ 34 w 466"/>
                  <a:gd name="T3" fmla="*/ 225 h 225"/>
                  <a:gd name="T4" fmla="*/ 0 w 466"/>
                  <a:gd name="T5" fmla="*/ 0 h 225"/>
                  <a:gd name="T6" fmla="*/ 466 w 466"/>
                  <a:gd name="T7" fmla="*/ 0 h 225"/>
                  <a:gd name="T8" fmla="*/ 433 w 466"/>
                  <a:gd name="T9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225">
                    <a:moveTo>
                      <a:pt x="433" y="225"/>
                    </a:moveTo>
                    <a:lnTo>
                      <a:pt x="34" y="225"/>
                    </a:lnTo>
                    <a:lnTo>
                      <a:pt x="0" y="0"/>
                    </a:lnTo>
                    <a:lnTo>
                      <a:pt x="466" y="0"/>
                    </a:lnTo>
                    <a:lnTo>
                      <a:pt x="433" y="225"/>
                    </a:lnTo>
                    <a:close/>
                  </a:path>
                </a:pathLst>
              </a:custGeom>
              <a:solidFill>
                <a:srgbClr val="554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6"/>
              <p:cNvSpPr>
                <a:spLocks/>
              </p:cNvSpPr>
              <p:nvPr/>
            </p:nvSpPr>
            <p:spPr bwMode="auto">
              <a:xfrm>
                <a:off x="6629426" y="2933090"/>
                <a:ext cx="902583" cy="546668"/>
              </a:xfrm>
              <a:custGeom>
                <a:avLst/>
                <a:gdLst>
                  <a:gd name="T0" fmla="*/ 36 w 388"/>
                  <a:gd name="T1" fmla="*/ 235 h 235"/>
                  <a:gd name="T2" fmla="*/ 0 w 388"/>
                  <a:gd name="T3" fmla="*/ 0 h 235"/>
                  <a:gd name="T4" fmla="*/ 388 w 388"/>
                  <a:gd name="T5" fmla="*/ 8 h 235"/>
                  <a:gd name="T6" fmla="*/ 357 w 388"/>
                  <a:gd name="T7" fmla="*/ 232 h 235"/>
                  <a:gd name="T8" fmla="*/ 36 w 388"/>
                  <a:gd name="T9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8" h="235">
                    <a:moveTo>
                      <a:pt x="36" y="235"/>
                    </a:moveTo>
                    <a:lnTo>
                      <a:pt x="0" y="0"/>
                    </a:lnTo>
                    <a:lnTo>
                      <a:pt x="388" y="8"/>
                    </a:lnTo>
                    <a:lnTo>
                      <a:pt x="357" y="232"/>
                    </a:lnTo>
                    <a:lnTo>
                      <a:pt x="36" y="235"/>
                    </a:lnTo>
                    <a:close/>
                  </a:path>
                </a:pathLst>
              </a:custGeom>
              <a:solidFill>
                <a:srgbClr val="101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04" name="组合 503"/>
              <p:cNvGrpSpPr/>
              <p:nvPr/>
            </p:nvGrpSpPr>
            <p:grpSpPr>
              <a:xfrm>
                <a:off x="6294446" y="1421030"/>
                <a:ext cx="1584173" cy="1567890"/>
                <a:chOff x="6294446" y="1421030"/>
                <a:chExt cx="1584173" cy="1567890"/>
              </a:xfrm>
            </p:grpSpPr>
            <p:sp>
              <p:nvSpPr>
                <p:cNvPr id="505" name="Freeform 7"/>
                <p:cNvSpPr>
                  <a:spLocks/>
                </p:cNvSpPr>
                <p:nvPr/>
              </p:nvSpPr>
              <p:spPr bwMode="auto">
                <a:xfrm>
                  <a:off x="6294446" y="1421030"/>
                  <a:ext cx="1584173" cy="1567890"/>
                </a:xfrm>
                <a:custGeom>
                  <a:avLst/>
                  <a:gdLst>
                    <a:gd name="T0" fmla="*/ 247 w 288"/>
                    <a:gd name="T1" fmla="*/ 285 h 285"/>
                    <a:gd name="T2" fmla="*/ 40 w 288"/>
                    <a:gd name="T3" fmla="*/ 285 h 285"/>
                    <a:gd name="T4" fmla="*/ 0 w 288"/>
                    <a:gd name="T5" fmla="*/ 244 h 285"/>
                    <a:gd name="T6" fmla="*/ 0 w 288"/>
                    <a:gd name="T7" fmla="*/ 40 h 285"/>
                    <a:gd name="T8" fmla="*/ 41 w 288"/>
                    <a:gd name="T9" fmla="*/ 0 h 285"/>
                    <a:gd name="T10" fmla="*/ 247 w 288"/>
                    <a:gd name="T11" fmla="*/ 0 h 285"/>
                    <a:gd name="T12" fmla="*/ 288 w 288"/>
                    <a:gd name="T13" fmla="*/ 41 h 285"/>
                    <a:gd name="T14" fmla="*/ 288 w 288"/>
                    <a:gd name="T15" fmla="*/ 245 h 285"/>
                    <a:gd name="T16" fmla="*/ 247 w 288"/>
                    <a:gd name="T17" fmla="*/ 285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8" h="285">
                      <a:moveTo>
                        <a:pt x="247" y="285"/>
                      </a:moveTo>
                      <a:cubicBezTo>
                        <a:pt x="40" y="285"/>
                        <a:pt x="40" y="285"/>
                        <a:pt x="40" y="285"/>
                      </a:cubicBezTo>
                      <a:cubicBezTo>
                        <a:pt x="18" y="285"/>
                        <a:pt x="0" y="267"/>
                        <a:pt x="0" y="244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18"/>
                        <a:pt x="18" y="0"/>
                        <a:pt x="41" y="0"/>
                      </a:cubicBezTo>
                      <a:cubicBezTo>
                        <a:pt x="247" y="0"/>
                        <a:pt x="247" y="0"/>
                        <a:pt x="247" y="0"/>
                      </a:cubicBezTo>
                      <a:cubicBezTo>
                        <a:pt x="270" y="0"/>
                        <a:pt x="288" y="18"/>
                        <a:pt x="288" y="41"/>
                      </a:cubicBezTo>
                      <a:cubicBezTo>
                        <a:pt x="288" y="245"/>
                        <a:pt x="288" y="245"/>
                        <a:pt x="288" y="245"/>
                      </a:cubicBezTo>
                      <a:cubicBezTo>
                        <a:pt x="287" y="267"/>
                        <a:pt x="269" y="285"/>
                        <a:pt x="247" y="285"/>
                      </a:cubicBezTo>
                    </a:path>
                  </a:pathLst>
                </a:custGeom>
                <a:solidFill>
                  <a:srgbClr val="1B21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506" name="Freeform 8"/>
                <p:cNvSpPr>
                  <a:spLocks/>
                </p:cNvSpPr>
                <p:nvPr/>
              </p:nvSpPr>
              <p:spPr bwMode="auto">
                <a:xfrm>
                  <a:off x="6420064" y="1546647"/>
                  <a:ext cx="1325960" cy="1316655"/>
                </a:xfrm>
                <a:custGeom>
                  <a:avLst/>
                  <a:gdLst>
                    <a:gd name="T0" fmla="*/ 17 w 241"/>
                    <a:gd name="T1" fmla="*/ 239 h 239"/>
                    <a:gd name="T2" fmla="*/ 0 w 241"/>
                    <a:gd name="T3" fmla="*/ 221 h 239"/>
                    <a:gd name="T4" fmla="*/ 1 w 241"/>
                    <a:gd name="T5" fmla="*/ 17 h 239"/>
                    <a:gd name="T6" fmla="*/ 18 w 241"/>
                    <a:gd name="T7" fmla="*/ 0 h 239"/>
                    <a:gd name="T8" fmla="*/ 224 w 241"/>
                    <a:gd name="T9" fmla="*/ 1 h 239"/>
                    <a:gd name="T10" fmla="*/ 241 w 241"/>
                    <a:gd name="T11" fmla="*/ 18 h 239"/>
                    <a:gd name="T12" fmla="*/ 241 w 241"/>
                    <a:gd name="T13" fmla="*/ 222 h 239"/>
                    <a:gd name="T14" fmla="*/ 224 w 241"/>
                    <a:gd name="T15" fmla="*/ 239 h 239"/>
                    <a:gd name="T16" fmla="*/ 17 w 241"/>
                    <a:gd name="T17" fmla="*/ 239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1" h="239">
                      <a:moveTo>
                        <a:pt x="17" y="239"/>
                      </a:moveTo>
                      <a:cubicBezTo>
                        <a:pt x="8" y="238"/>
                        <a:pt x="0" y="231"/>
                        <a:pt x="0" y="221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8"/>
                        <a:pt x="8" y="0"/>
                        <a:pt x="18" y="0"/>
                      </a:cubicBezTo>
                      <a:cubicBezTo>
                        <a:pt x="224" y="1"/>
                        <a:pt x="224" y="1"/>
                        <a:pt x="224" y="1"/>
                      </a:cubicBezTo>
                      <a:cubicBezTo>
                        <a:pt x="234" y="1"/>
                        <a:pt x="241" y="8"/>
                        <a:pt x="241" y="18"/>
                      </a:cubicBezTo>
                      <a:cubicBezTo>
                        <a:pt x="241" y="222"/>
                        <a:pt x="241" y="222"/>
                        <a:pt x="241" y="222"/>
                      </a:cubicBezTo>
                      <a:cubicBezTo>
                        <a:pt x="241" y="231"/>
                        <a:pt x="233" y="239"/>
                        <a:pt x="224" y="239"/>
                      </a:cubicBezTo>
                      <a:cubicBezTo>
                        <a:pt x="17" y="239"/>
                        <a:pt x="17" y="239"/>
                        <a:pt x="17" y="239"/>
                      </a:cubicBezTo>
                    </a:path>
                  </a:pathLst>
                </a:custGeom>
                <a:solidFill>
                  <a:srgbClr val="C8D0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7" name="Freeform 9"/>
                <p:cNvSpPr>
                  <a:spLocks noEditPoints="1"/>
                </p:cNvSpPr>
                <p:nvPr/>
              </p:nvSpPr>
              <p:spPr bwMode="auto">
                <a:xfrm>
                  <a:off x="6420064" y="1546647"/>
                  <a:ext cx="1325960" cy="1316655"/>
                </a:xfrm>
                <a:custGeom>
                  <a:avLst/>
                  <a:gdLst>
                    <a:gd name="T0" fmla="*/ 12 w 241"/>
                    <a:gd name="T1" fmla="*/ 238 h 239"/>
                    <a:gd name="T2" fmla="*/ 235 w 241"/>
                    <a:gd name="T3" fmla="*/ 235 h 239"/>
                    <a:gd name="T4" fmla="*/ 239 w 241"/>
                    <a:gd name="T5" fmla="*/ 229 h 239"/>
                    <a:gd name="T6" fmla="*/ 1 w 241"/>
                    <a:gd name="T7" fmla="*/ 224 h 239"/>
                    <a:gd name="T8" fmla="*/ 0 w 241"/>
                    <a:gd name="T9" fmla="*/ 223 h 239"/>
                    <a:gd name="T10" fmla="*/ 241 w 241"/>
                    <a:gd name="T11" fmla="*/ 218 h 239"/>
                    <a:gd name="T12" fmla="*/ 0 w 241"/>
                    <a:gd name="T13" fmla="*/ 217 h 239"/>
                    <a:gd name="T14" fmla="*/ 241 w 241"/>
                    <a:gd name="T15" fmla="*/ 212 h 239"/>
                    <a:gd name="T16" fmla="*/ 0 w 241"/>
                    <a:gd name="T17" fmla="*/ 206 h 239"/>
                    <a:gd name="T18" fmla="*/ 0 w 241"/>
                    <a:gd name="T19" fmla="*/ 203 h 239"/>
                    <a:gd name="T20" fmla="*/ 0 w 241"/>
                    <a:gd name="T21" fmla="*/ 200 h 239"/>
                    <a:gd name="T22" fmla="*/ 0 w 241"/>
                    <a:gd name="T23" fmla="*/ 198 h 239"/>
                    <a:gd name="T24" fmla="*/ 241 w 241"/>
                    <a:gd name="T25" fmla="*/ 193 h 239"/>
                    <a:gd name="T26" fmla="*/ 0 w 241"/>
                    <a:gd name="T27" fmla="*/ 189 h 239"/>
                    <a:gd name="T28" fmla="*/ 241 w 241"/>
                    <a:gd name="T29" fmla="*/ 184 h 239"/>
                    <a:gd name="T30" fmla="*/ 0 w 241"/>
                    <a:gd name="T31" fmla="*/ 180 h 239"/>
                    <a:gd name="T32" fmla="*/ 241 w 241"/>
                    <a:gd name="T33" fmla="*/ 175 h 239"/>
                    <a:gd name="T34" fmla="*/ 0 w 241"/>
                    <a:gd name="T35" fmla="*/ 174 h 239"/>
                    <a:gd name="T36" fmla="*/ 241 w 241"/>
                    <a:gd name="T37" fmla="*/ 169 h 239"/>
                    <a:gd name="T38" fmla="*/ 0 w 241"/>
                    <a:gd name="T39" fmla="*/ 162 h 239"/>
                    <a:gd name="T40" fmla="*/ 241 w 241"/>
                    <a:gd name="T41" fmla="*/ 159 h 239"/>
                    <a:gd name="T42" fmla="*/ 0 w 241"/>
                    <a:gd name="T43" fmla="*/ 157 h 239"/>
                    <a:gd name="T44" fmla="*/ 0 w 241"/>
                    <a:gd name="T45" fmla="*/ 152 h 239"/>
                    <a:gd name="T46" fmla="*/ 0 w 241"/>
                    <a:gd name="T47" fmla="*/ 147 h 239"/>
                    <a:gd name="T48" fmla="*/ 241 w 241"/>
                    <a:gd name="T49" fmla="*/ 141 h 239"/>
                    <a:gd name="T50" fmla="*/ 241 w 241"/>
                    <a:gd name="T51" fmla="*/ 139 h 239"/>
                    <a:gd name="T52" fmla="*/ 241 w 241"/>
                    <a:gd name="T53" fmla="*/ 136 h 239"/>
                    <a:gd name="T54" fmla="*/ 0 w 241"/>
                    <a:gd name="T55" fmla="*/ 134 h 239"/>
                    <a:gd name="T56" fmla="*/ 241 w 241"/>
                    <a:gd name="T57" fmla="*/ 129 h 239"/>
                    <a:gd name="T58" fmla="*/ 241 w 241"/>
                    <a:gd name="T59" fmla="*/ 124 h 239"/>
                    <a:gd name="T60" fmla="*/ 241 w 241"/>
                    <a:gd name="T61" fmla="*/ 121 h 239"/>
                    <a:gd name="T62" fmla="*/ 0 w 241"/>
                    <a:gd name="T63" fmla="*/ 121 h 239"/>
                    <a:gd name="T64" fmla="*/ 241 w 241"/>
                    <a:gd name="T65" fmla="*/ 115 h 239"/>
                    <a:gd name="T66" fmla="*/ 241 w 241"/>
                    <a:gd name="T67" fmla="*/ 110 h 239"/>
                    <a:gd name="T68" fmla="*/ 241 w 241"/>
                    <a:gd name="T69" fmla="*/ 102 h 239"/>
                    <a:gd name="T70" fmla="*/ 0 w 241"/>
                    <a:gd name="T71" fmla="*/ 100 h 239"/>
                    <a:gd name="T72" fmla="*/ 241 w 241"/>
                    <a:gd name="T73" fmla="*/ 96 h 239"/>
                    <a:gd name="T74" fmla="*/ 0 w 241"/>
                    <a:gd name="T75" fmla="*/ 95 h 239"/>
                    <a:gd name="T76" fmla="*/ 241 w 241"/>
                    <a:gd name="T77" fmla="*/ 88 h 239"/>
                    <a:gd name="T78" fmla="*/ 1 w 241"/>
                    <a:gd name="T79" fmla="*/ 83 h 239"/>
                    <a:gd name="T80" fmla="*/ 241 w 241"/>
                    <a:gd name="T81" fmla="*/ 81 h 239"/>
                    <a:gd name="T82" fmla="*/ 241 w 241"/>
                    <a:gd name="T83" fmla="*/ 75 h 239"/>
                    <a:gd name="T84" fmla="*/ 241 w 241"/>
                    <a:gd name="T85" fmla="*/ 74 h 239"/>
                    <a:gd name="T86" fmla="*/ 241 w 241"/>
                    <a:gd name="T87" fmla="*/ 68 h 239"/>
                    <a:gd name="T88" fmla="*/ 1 w 241"/>
                    <a:gd name="T89" fmla="*/ 62 h 239"/>
                    <a:gd name="T90" fmla="*/ 1 w 241"/>
                    <a:gd name="T91" fmla="*/ 59 h 239"/>
                    <a:gd name="T92" fmla="*/ 241 w 241"/>
                    <a:gd name="T93" fmla="*/ 56 h 239"/>
                    <a:gd name="T94" fmla="*/ 1 w 241"/>
                    <a:gd name="T95" fmla="*/ 53 h 239"/>
                    <a:gd name="T96" fmla="*/ 1 w 241"/>
                    <a:gd name="T97" fmla="*/ 48 h 239"/>
                    <a:gd name="T98" fmla="*/ 241 w 241"/>
                    <a:gd name="T99" fmla="*/ 40 h 239"/>
                    <a:gd name="T100" fmla="*/ 241 w 241"/>
                    <a:gd name="T101" fmla="*/ 37 h 239"/>
                    <a:gd name="T102" fmla="*/ 1 w 241"/>
                    <a:gd name="T103" fmla="*/ 31 h 239"/>
                    <a:gd name="T104" fmla="*/ 241 w 241"/>
                    <a:gd name="T105" fmla="*/ 29 h 239"/>
                    <a:gd name="T106" fmla="*/ 241 w 241"/>
                    <a:gd name="T107" fmla="*/ 23 h 239"/>
                    <a:gd name="T108" fmla="*/ 1 w 241"/>
                    <a:gd name="T109" fmla="*/ 18 h 239"/>
                    <a:gd name="T110" fmla="*/ 1 w 241"/>
                    <a:gd name="T111" fmla="*/ 18 h 239"/>
                    <a:gd name="T112" fmla="*/ 1 w 241"/>
                    <a:gd name="T113" fmla="*/ 13 h 239"/>
                    <a:gd name="T114" fmla="*/ 239 w 241"/>
                    <a:gd name="T115" fmla="*/ 9 h 239"/>
                    <a:gd name="T116" fmla="*/ 227 w 241"/>
                    <a:gd name="T117" fmla="*/ 1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41" h="239">
                      <a:moveTo>
                        <a:pt x="117" y="239"/>
                      </a:moveTo>
                      <a:cubicBezTo>
                        <a:pt x="117" y="239"/>
                        <a:pt x="117" y="239"/>
                        <a:pt x="117" y="239"/>
                      </a:cubicBezTo>
                      <a:cubicBezTo>
                        <a:pt x="164" y="239"/>
                        <a:pt x="164" y="239"/>
                        <a:pt x="164" y="239"/>
                      </a:cubicBezTo>
                      <a:cubicBezTo>
                        <a:pt x="164" y="239"/>
                        <a:pt x="164" y="239"/>
                        <a:pt x="164" y="239"/>
                      </a:cubicBezTo>
                      <a:cubicBezTo>
                        <a:pt x="117" y="239"/>
                        <a:pt x="117" y="239"/>
                        <a:pt x="117" y="239"/>
                      </a:cubicBezTo>
                      <a:moveTo>
                        <a:pt x="233" y="236"/>
                      </a:moveTo>
                      <a:cubicBezTo>
                        <a:pt x="231" y="237"/>
                        <a:pt x="230" y="238"/>
                        <a:pt x="228" y="238"/>
                      </a:cubicBezTo>
                      <a:cubicBezTo>
                        <a:pt x="228" y="238"/>
                        <a:pt x="228" y="238"/>
                        <a:pt x="228" y="238"/>
                      </a:cubicBezTo>
                      <a:cubicBezTo>
                        <a:pt x="230" y="238"/>
                        <a:pt x="231" y="237"/>
                        <a:pt x="233" y="236"/>
                      </a:cubicBezTo>
                      <a:cubicBezTo>
                        <a:pt x="233" y="236"/>
                        <a:pt x="233" y="236"/>
                        <a:pt x="233" y="236"/>
                      </a:cubicBezTo>
                      <a:moveTo>
                        <a:pt x="8" y="235"/>
                      </a:moveTo>
                      <a:cubicBezTo>
                        <a:pt x="8" y="235"/>
                        <a:pt x="8" y="235"/>
                        <a:pt x="8" y="235"/>
                      </a:cubicBezTo>
                      <a:cubicBezTo>
                        <a:pt x="9" y="236"/>
                        <a:pt x="10" y="237"/>
                        <a:pt x="12" y="238"/>
                      </a:cubicBezTo>
                      <a:cubicBezTo>
                        <a:pt x="12" y="238"/>
                        <a:pt x="12" y="238"/>
                        <a:pt x="12" y="238"/>
                      </a:cubicBezTo>
                      <a:cubicBezTo>
                        <a:pt x="10" y="237"/>
                        <a:pt x="9" y="236"/>
                        <a:pt x="8" y="235"/>
                      </a:cubicBezTo>
                      <a:moveTo>
                        <a:pt x="6" y="234"/>
                      </a:moveTo>
                      <a:cubicBezTo>
                        <a:pt x="6" y="234"/>
                        <a:pt x="7" y="235"/>
                        <a:pt x="7" y="235"/>
                      </a:cubicBezTo>
                      <a:cubicBezTo>
                        <a:pt x="7" y="235"/>
                        <a:pt x="7" y="235"/>
                        <a:pt x="7" y="235"/>
                      </a:cubicBezTo>
                      <a:cubicBezTo>
                        <a:pt x="7" y="235"/>
                        <a:pt x="6" y="234"/>
                        <a:pt x="6" y="234"/>
                      </a:cubicBezTo>
                      <a:cubicBezTo>
                        <a:pt x="6" y="234"/>
                        <a:pt x="6" y="234"/>
                        <a:pt x="6" y="234"/>
                      </a:cubicBezTo>
                      <a:moveTo>
                        <a:pt x="4" y="232"/>
                      </a:moveTo>
                      <a:cubicBezTo>
                        <a:pt x="4" y="232"/>
                        <a:pt x="4" y="232"/>
                        <a:pt x="4" y="232"/>
                      </a:cubicBezTo>
                      <a:cubicBezTo>
                        <a:pt x="4" y="233"/>
                        <a:pt x="5" y="233"/>
                        <a:pt x="5" y="233"/>
                      </a:cubicBezTo>
                      <a:cubicBezTo>
                        <a:pt x="5" y="233"/>
                        <a:pt x="5" y="233"/>
                        <a:pt x="5" y="233"/>
                      </a:cubicBezTo>
                      <a:cubicBezTo>
                        <a:pt x="5" y="233"/>
                        <a:pt x="4" y="233"/>
                        <a:pt x="4" y="232"/>
                      </a:cubicBezTo>
                      <a:moveTo>
                        <a:pt x="238" y="232"/>
                      </a:moveTo>
                      <a:cubicBezTo>
                        <a:pt x="238" y="232"/>
                        <a:pt x="238" y="232"/>
                        <a:pt x="238" y="232"/>
                      </a:cubicBezTo>
                      <a:cubicBezTo>
                        <a:pt x="237" y="233"/>
                        <a:pt x="236" y="234"/>
                        <a:pt x="235" y="235"/>
                      </a:cubicBezTo>
                      <a:cubicBezTo>
                        <a:pt x="235" y="235"/>
                        <a:pt x="235" y="235"/>
                        <a:pt x="235" y="235"/>
                      </a:cubicBezTo>
                      <a:cubicBezTo>
                        <a:pt x="236" y="234"/>
                        <a:pt x="237" y="233"/>
                        <a:pt x="238" y="232"/>
                      </a:cubicBezTo>
                      <a:moveTo>
                        <a:pt x="239" y="230"/>
                      </a:moveTo>
                      <a:cubicBezTo>
                        <a:pt x="238" y="231"/>
                        <a:pt x="238" y="231"/>
                        <a:pt x="238" y="232"/>
                      </a:cubicBezTo>
                      <a:cubicBezTo>
                        <a:pt x="238" y="232"/>
                        <a:pt x="238" y="232"/>
                        <a:pt x="238" y="232"/>
                      </a:cubicBezTo>
                      <a:cubicBezTo>
                        <a:pt x="238" y="231"/>
                        <a:pt x="238" y="231"/>
                        <a:pt x="239" y="230"/>
                      </a:cubicBezTo>
                      <a:cubicBezTo>
                        <a:pt x="239" y="230"/>
                        <a:pt x="239" y="230"/>
                        <a:pt x="239" y="230"/>
                      </a:cubicBezTo>
                      <a:moveTo>
                        <a:pt x="3" y="230"/>
                      </a:moveTo>
                      <a:cubicBezTo>
                        <a:pt x="3" y="230"/>
                        <a:pt x="3" y="230"/>
                        <a:pt x="3" y="230"/>
                      </a:cubicBezTo>
                      <a:cubicBezTo>
                        <a:pt x="3" y="231"/>
                        <a:pt x="3" y="231"/>
                        <a:pt x="4" y="232"/>
                      </a:cubicBezTo>
                      <a:cubicBezTo>
                        <a:pt x="4" y="232"/>
                        <a:pt x="4" y="232"/>
                        <a:pt x="4" y="232"/>
                      </a:cubicBezTo>
                      <a:cubicBezTo>
                        <a:pt x="3" y="231"/>
                        <a:pt x="3" y="231"/>
                        <a:pt x="3" y="230"/>
                      </a:cubicBezTo>
                      <a:moveTo>
                        <a:pt x="240" y="227"/>
                      </a:moveTo>
                      <a:cubicBezTo>
                        <a:pt x="240" y="228"/>
                        <a:pt x="239" y="229"/>
                        <a:pt x="239" y="229"/>
                      </a:cubicBezTo>
                      <a:cubicBezTo>
                        <a:pt x="239" y="229"/>
                        <a:pt x="239" y="229"/>
                        <a:pt x="239" y="229"/>
                      </a:cubicBezTo>
                      <a:cubicBezTo>
                        <a:pt x="239" y="229"/>
                        <a:pt x="240" y="228"/>
                        <a:pt x="240" y="227"/>
                      </a:cubicBezTo>
                      <a:cubicBezTo>
                        <a:pt x="240" y="227"/>
                        <a:pt x="240" y="227"/>
                        <a:pt x="240" y="227"/>
                      </a:cubicBezTo>
                      <a:moveTo>
                        <a:pt x="1" y="227"/>
                      </a:moveTo>
                      <a:cubicBezTo>
                        <a:pt x="1" y="227"/>
                        <a:pt x="1" y="227"/>
                        <a:pt x="1" y="227"/>
                      </a:cubicBezTo>
                      <a:cubicBezTo>
                        <a:pt x="1" y="227"/>
                        <a:pt x="2" y="228"/>
                        <a:pt x="2" y="229"/>
                      </a:cubicBezTo>
                      <a:cubicBezTo>
                        <a:pt x="2" y="229"/>
                        <a:pt x="2" y="229"/>
                        <a:pt x="2" y="229"/>
                      </a:cubicBezTo>
                      <a:cubicBezTo>
                        <a:pt x="2" y="228"/>
                        <a:pt x="1" y="227"/>
                        <a:pt x="1" y="227"/>
                      </a:cubicBezTo>
                      <a:moveTo>
                        <a:pt x="241" y="225"/>
                      </a:moveTo>
                      <a:cubicBezTo>
                        <a:pt x="241" y="225"/>
                        <a:pt x="241" y="225"/>
                        <a:pt x="241" y="225"/>
                      </a:cubicBezTo>
                      <a:cubicBezTo>
                        <a:pt x="241" y="226"/>
                        <a:pt x="240" y="226"/>
                        <a:pt x="240" y="226"/>
                      </a:cubicBezTo>
                      <a:cubicBezTo>
                        <a:pt x="240" y="226"/>
                        <a:pt x="240" y="226"/>
                        <a:pt x="240" y="226"/>
                      </a:cubicBezTo>
                      <a:cubicBezTo>
                        <a:pt x="240" y="226"/>
                        <a:pt x="241" y="226"/>
                        <a:pt x="241" y="225"/>
                      </a:cubicBezTo>
                      <a:moveTo>
                        <a:pt x="1" y="224"/>
                      </a:moveTo>
                      <a:cubicBezTo>
                        <a:pt x="1" y="224"/>
                        <a:pt x="1" y="224"/>
                        <a:pt x="1" y="224"/>
                      </a:cubicBezTo>
                      <a:cubicBezTo>
                        <a:pt x="1" y="225"/>
                        <a:pt x="1" y="225"/>
                        <a:pt x="1" y="226"/>
                      </a:cubicBezTo>
                      <a:cubicBezTo>
                        <a:pt x="1" y="226"/>
                        <a:pt x="1" y="226"/>
                        <a:pt x="1" y="226"/>
                      </a:cubicBezTo>
                      <a:cubicBezTo>
                        <a:pt x="1" y="225"/>
                        <a:pt x="1" y="225"/>
                        <a:pt x="1" y="224"/>
                      </a:cubicBezTo>
                      <a:moveTo>
                        <a:pt x="241" y="222"/>
                      </a:moveTo>
                      <a:cubicBezTo>
                        <a:pt x="241" y="222"/>
                        <a:pt x="241" y="222"/>
                        <a:pt x="241" y="222"/>
                      </a:cubicBezTo>
                      <a:cubicBezTo>
                        <a:pt x="241" y="223"/>
                        <a:pt x="241" y="224"/>
                        <a:pt x="241" y="225"/>
                      </a:cubicBezTo>
                      <a:cubicBezTo>
                        <a:pt x="241" y="225"/>
                        <a:pt x="241" y="225"/>
                        <a:pt x="241" y="225"/>
                      </a:cubicBezTo>
                      <a:cubicBezTo>
                        <a:pt x="241" y="224"/>
                        <a:pt x="241" y="223"/>
                        <a:pt x="241" y="222"/>
                      </a:cubicBezTo>
                      <a:moveTo>
                        <a:pt x="0" y="221"/>
                      </a:moveTo>
                      <a:cubicBezTo>
                        <a:pt x="0" y="221"/>
                        <a:pt x="0" y="221"/>
                        <a:pt x="0" y="221"/>
                      </a:cubicBezTo>
                      <a:cubicBezTo>
                        <a:pt x="0" y="221"/>
                        <a:pt x="0" y="221"/>
                        <a:pt x="0" y="221"/>
                      </a:cubicBezTo>
                      <a:cubicBezTo>
                        <a:pt x="0" y="222"/>
                        <a:pt x="0" y="223"/>
                        <a:pt x="0" y="223"/>
                      </a:cubicBezTo>
                      <a:cubicBezTo>
                        <a:pt x="0" y="223"/>
                        <a:pt x="0" y="223"/>
                        <a:pt x="0" y="223"/>
                      </a:cubicBezTo>
                      <a:cubicBezTo>
                        <a:pt x="0" y="223"/>
                        <a:pt x="0" y="222"/>
                        <a:pt x="0" y="221"/>
                      </a:cubicBezTo>
                      <a:cubicBezTo>
                        <a:pt x="0" y="221"/>
                        <a:pt x="0" y="221"/>
                        <a:pt x="0" y="221"/>
                      </a:cubicBezTo>
                      <a:moveTo>
                        <a:pt x="241" y="221"/>
                      </a:moveTo>
                      <a:cubicBezTo>
                        <a:pt x="241" y="222"/>
                        <a:pt x="241" y="222"/>
                        <a:pt x="241" y="222"/>
                      </a:cubicBezTo>
                      <a:cubicBezTo>
                        <a:pt x="241" y="222"/>
                        <a:pt x="241" y="222"/>
                        <a:pt x="241" y="222"/>
                      </a:cubicBezTo>
                      <a:cubicBezTo>
                        <a:pt x="241" y="222"/>
                        <a:pt x="241" y="222"/>
                        <a:pt x="241" y="222"/>
                      </a:cubicBezTo>
                      <a:cubicBezTo>
                        <a:pt x="241" y="222"/>
                        <a:pt x="241" y="222"/>
                        <a:pt x="241" y="222"/>
                      </a:cubicBezTo>
                      <a:cubicBezTo>
                        <a:pt x="241" y="221"/>
                        <a:pt x="241" y="221"/>
                        <a:pt x="241" y="221"/>
                      </a:cubicBezTo>
                      <a:cubicBezTo>
                        <a:pt x="241" y="221"/>
                        <a:pt x="241" y="221"/>
                        <a:pt x="241" y="221"/>
                      </a:cubicBezTo>
                      <a:moveTo>
                        <a:pt x="241" y="218"/>
                      </a:moveTo>
                      <a:cubicBezTo>
                        <a:pt x="241" y="220"/>
                        <a:pt x="241" y="220"/>
                        <a:pt x="241" y="220"/>
                      </a:cubicBezTo>
                      <a:cubicBezTo>
                        <a:pt x="241" y="220"/>
                        <a:pt x="241" y="220"/>
                        <a:pt x="241" y="220"/>
                      </a:cubicBezTo>
                      <a:cubicBezTo>
                        <a:pt x="241" y="218"/>
                        <a:pt x="241" y="218"/>
                        <a:pt x="241" y="218"/>
                      </a:cubicBezTo>
                      <a:cubicBezTo>
                        <a:pt x="241" y="218"/>
                        <a:pt x="241" y="218"/>
                        <a:pt x="241" y="218"/>
                      </a:cubicBezTo>
                      <a:moveTo>
                        <a:pt x="0" y="218"/>
                      </a:moveTo>
                      <a:cubicBezTo>
                        <a:pt x="0" y="218"/>
                        <a:pt x="0" y="218"/>
                        <a:pt x="0" y="218"/>
                      </a:cubicBezTo>
                      <a:cubicBezTo>
                        <a:pt x="0" y="220"/>
                        <a:pt x="0" y="220"/>
                        <a:pt x="0" y="220"/>
                      </a:cubicBezTo>
                      <a:cubicBezTo>
                        <a:pt x="0" y="220"/>
                        <a:pt x="0" y="220"/>
                        <a:pt x="0" y="220"/>
                      </a:cubicBezTo>
                      <a:cubicBezTo>
                        <a:pt x="0" y="218"/>
                        <a:pt x="0" y="218"/>
                        <a:pt x="0" y="218"/>
                      </a:cubicBezTo>
                      <a:moveTo>
                        <a:pt x="241" y="215"/>
                      </a:moveTo>
                      <a:cubicBezTo>
                        <a:pt x="241" y="218"/>
                        <a:pt x="241" y="218"/>
                        <a:pt x="241" y="218"/>
                      </a:cubicBezTo>
                      <a:cubicBezTo>
                        <a:pt x="241" y="218"/>
                        <a:pt x="241" y="218"/>
                        <a:pt x="241" y="218"/>
                      </a:cubicBezTo>
                      <a:cubicBezTo>
                        <a:pt x="241" y="215"/>
                        <a:pt x="241" y="215"/>
                        <a:pt x="241" y="215"/>
                      </a:cubicBezTo>
                      <a:cubicBezTo>
                        <a:pt x="241" y="215"/>
                        <a:pt x="241" y="215"/>
                        <a:pt x="241" y="215"/>
                      </a:cubicBezTo>
                      <a:moveTo>
                        <a:pt x="0" y="215"/>
                      </a:moveTo>
                      <a:cubicBezTo>
                        <a:pt x="0" y="215"/>
                        <a:pt x="0" y="215"/>
                        <a:pt x="0" y="215"/>
                      </a:cubicBezTo>
                      <a:cubicBezTo>
                        <a:pt x="0" y="217"/>
                        <a:pt x="0" y="217"/>
                        <a:pt x="0" y="217"/>
                      </a:cubicBezTo>
                      <a:cubicBezTo>
                        <a:pt x="0" y="217"/>
                        <a:pt x="0" y="217"/>
                        <a:pt x="0" y="217"/>
                      </a:cubicBezTo>
                      <a:cubicBezTo>
                        <a:pt x="0" y="215"/>
                        <a:pt x="0" y="215"/>
                        <a:pt x="0" y="215"/>
                      </a:cubicBezTo>
                      <a:moveTo>
                        <a:pt x="241" y="213"/>
                      </a:moveTo>
                      <a:cubicBezTo>
                        <a:pt x="241" y="215"/>
                        <a:pt x="241" y="215"/>
                        <a:pt x="241" y="215"/>
                      </a:cubicBezTo>
                      <a:cubicBezTo>
                        <a:pt x="241" y="215"/>
                        <a:pt x="241" y="215"/>
                        <a:pt x="241" y="215"/>
                      </a:cubicBezTo>
                      <a:cubicBezTo>
                        <a:pt x="241" y="213"/>
                        <a:pt x="241" y="213"/>
                        <a:pt x="241" y="213"/>
                      </a:cubicBezTo>
                      <a:cubicBezTo>
                        <a:pt x="241" y="213"/>
                        <a:pt x="241" y="213"/>
                        <a:pt x="241" y="213"/>
                      </a:cubicBezTo>
                      <a:moveTo>
                        <a:pt x="0" y="211"/>
                      </a:moveTo>
                      <a:cubicBezTo>
                        <a:pt x="0" y="214"/>
                        <a:pt x="0" y="214"/>
                        <a:pt x="0" y="214"/>
                      </a:cubicBezTo>
                      <a:cubicBezTo>
                        <a:pt x="0" y="214"/>
                        <a:pt x="0" y="214"/>
                        <a:pt x="0" y="214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moveTo>
                        <a:pt x="241" y="210"/>
                      </a:moveTo>
                      <a:cubicBezTo>
                        <a:pt x="241" y="212"/>
                        <a:pt x="241" y="212"/>
                        <a:pt x="241" y="212"/>
                      </a:cubicBezTo>
                      <a:cubicBezTo>
                        <a:pt x="241" y="212"/>
                        <a:pt x="241" y="212"/>
                        <a:pt x="241" y="212"/>
                      </a:cubicBezTo>
                      <a:cubicBezTo>
                        <a:pt x="241" y="210"/>
                        <a:pt x="241" y="210"/>
                        <a:pt x="241" y="210"/>
                      </a:cubicBezTo>
                      <a:cubicBezTo>
                        <a:pt x="241" y="210"/>
                        <a:pt x="241" y="210"/>
                        <a:pt x="241" y="210"/>
                      </a:cubicBezTo>
                      <a:moveTo>
                        <a:pt x="0" y="209"/>
                      </a:moveTo>
                      <a:cubicBezTo>
                        <a:pt x="0" y="209"/>
                        <a:pt x="0" y="209"/>
                        <a:pt x="0" y="209"/>
                      </a:cubicBezTo>
                      <a:cubicBezTo>
                        <a:pt x="0" y="210"/>
                        <a:pt x="0" y="210"/>
                        <a:pt x="0" y="210"/>
                      </a:cubicBezTo>
                      <a:cubicBezTo>
                        <a:pt x="0" y="210"/>
                        <a:pt x="0" y="210"/>
                        <a:pt x="0" y="210"/>
                      </a:cubicBezTo>
                      <a:cubicBezTo>
                        <a:pt x="0" y="209"/>
                        <a:pt x="0" y="209"/>
                        <a:pt x="0" y="209"/>
                      </a:cubicBezTo>
                      <a:moveTo>
                        <a:pt x="241" y="207"/>
                      </a:moveTo>
                      <a:cubicBezTo>
                        <a:pt x="241" y="208"/>
                        <a:pt x="241" y="208"/>
                        <a:pt x="241" y="208"/>
                      </a:cubicBezTo>
                      <a:cubicBezTo>
                        <a:pt x="241" y="208"/>
                        <a:pt x="241" y="208"/>
                        <a:pt x="241" y="208"/>
                      </a:cubicBezTo>
                      <a:cubicBezTo>
                        <a:pt x="241" y="207"/>
                        <a:pt x="241" y="207"/>
                        <a:pt x="241" y="207"/>
                      </a:cubicBezTo>
                      <a:cubicBezTo>
                        <a:pt x="241" y="207"/>
                        <a:pt x="241" y="207"/>
                        <a:pt x="241" y="207"/>
                      </a:cubicBezTo>
                      <a:moveTo>
                        <a:pt x="0" y="206"/>
                      </a:moveTo>
                      <a:cubicBezTo>
                        <a:pt x="0" y="206"/>
                        <a:pt x="0" y="206"/>
                        <a:pt x="0" y="206"/>
                      </a:cubicBezTo>
                      <a:cubicBezTo>
                        <a:pt x="0" y="209"/>
                        <a:pt x="0" y="209"/>
                        <a:pt x="0" y="209"/>
                      </a:cubicBezTo>
                      <a:cubicBezTo>
                        <a:pt x="0" y="209"/>
                        <a:pt x="0" y="209"/>
                        <a:pt x="0" y="209"/>
                      </a:cubicBezTo>
                      <a:cubicBezTo>
                        <a:pt x="0" y="206"/>
                        <a:pt x="0" y="206"/>
                        <a:pt x="0" y="206"/>
                      </a:cubicBezTo>
                      <a:moveTo>
                        <a:pt x="0" y="205"/>
                      </a:moveTo>
                      <a:cubicBezTo>
                        <a:pt x="0" y="206"/>
                        <a:pt x="0" y="206"/>
                        <a:pt x="0" y="206"/>
                      </a:cubicBezTo>
                      <a:cubicBezTo>
                        <a:pt x="0" y="206"/>
                        <a:pt x="0" y="206"/>
                        <a:pt x="0" y="206"/>
                      </a:cubicBezTo>
                      <a:cubicBezTo>
                        <a:pt x="0" y="205"/>
                        <a:pt x="0" y="205"/>
                        <a:pt x="0" y="205"/>
                      </a:cubicBezTo>
                      <a:cubicBezTo>
                        <a:pt x="0" y="205"/>
                        <a:pt x="0" y="205"/>
                        <a:pt x="0" y="205"/>
                      </a:cubicBezTo>
                      <a:moveTo>
                        <a:pt x="241" y="204"/>
                      </a:moveTo>
                      <a:cubicBezTo>
                        <a:pt x="241" y="206"/>
                        <a:pt x="241" y="206"/>
                        <a:pt x="241" y="206"/>
                      </a:cubicBezTo>
                      <a:cubicBezTo>
                        <a:pt x="241" y="206"/>
                        <a:pt x="241" y="206"/>
                        <a:pt x="241" y="206"/>
                      </a:cubicBezTo>
                      <a:cubicBezTo>
                        <a:pt x="241" y="204"/>
                        <a:pt x="241" y="204"/>
                        <a:pt x="241" y="204"/>
                      </a:cubicBezTo>
                      <a:cubicBezTo>
                        <a:pt x="241" y="204"/>
                        <a:pt x="241" y="204"/>
                        <a:pt x="241" y="204"/>
                      </a:cubicBezTo>
                      <a:moveTo>
                        <a:pt x="0" y="203"/>
                      </a:moveTo>
                      <a:cubicBezTo>
                        <a:pt x="0" y="203"/>
                        <a:pt x="0" y="203"/>
                        <a:pt x="0" y="203"/>
                      </a:cubicBezTo>
                      <a:cubicBezTo>
                        <a:pt x="0" y="204"/>
                        <a:pt x="0" y="204"/>
                        <a:pt x="0" y="204"/>
                      </a:cubicBezTo>
                      <a:cubicBezTo>
                        <a:pt x="0" y="204"/>
                        <a:pt x="0" y="204"/>
                        <a:pt x="0" y="204"/>
                      </a:cubicBezTo>
                      <a:cubicBezTo>
                        <a:pt x="0" y="203"/>
                        <a:pt x="0" y="203"/>
                        <a:pt x="0" y="203"/>
                      </a:cubicBezTo>
                      <a:moveTo>
                        <a:pt x="241" y="201"/>
                      </a:moveTo>
                      <a:cubicBezTo>
                        <a:pt x="241" y="203"/>
                        <a:pt x="241" y="203"/>
                        <a:pt x="241" y="203"/>
                      </a:cubicBezTo>
                      <a:cubicBezTo>
                        <a:pt x="241" y="203"/>
                        <a:pt x="241" y="203"/>
                        <a:pt x="241" y="203"/>
                      </a:cubicBezTo>
                      <a:cubicBezTo>
                        <a:pt x="241" y="201"/>
                        <a:pt x="241" y="201"/>
                        <a:pt x="241" y="201"/>
                      </a:cubicBezTo>
                      <a:cubicBezTo>
                        <a:pt x="241" y="201"/>
                        <a:pt x="241" y="201"/>
                        <a:pt x="241" y="201"/>
                      </a:cubicBezTo>
                      <a:moveTo>
                        <a:pt x="0" y="200"/>
                      </a:moveTo>
                      <a:cubicBezTo>
                        <a:pt x="0" y="200"/>
                        <a:pt x="0" y="200"/>
                        <a:pt x="0" y="200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0" y="200"/>
                        <a:pt x="0" y="200"/>
                        <a:pt x="0" y="200"/>
                      </a:cubicBezTo>
                      <a:moveTo>
                        <a:pt x="0" y="199"/>
                      </a:moveTo>
                      <a:cubicBezTo>
                        <a:pt x="0" y="200"/>
                        <a:pt x="0" y="200"/>
                        <a:pt x="0" y="200"/>
                      </a:cubicBezTo>
                      <a:cubicBezTo>
                        <a:pt x="0" y="200"/>
                        <a:pt x="0" y="200"/>
                        <a:pt x="0" y="200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moveTo>
                        <a:pt x="241" y="195"/>
                      </a:moveTo>
                      <a:cubicBezTo>
                        <a:pt x="241" y="200"/>
                        <a:pt x="241" y="200"/>
                        <a:pt x="241" y="200"/>
                      </a:cubicBezTo>
                      <a:cubicBezTo>
                        <a:pt x="241" y="200"/>
                        <a:pt x="241" y="200"/>
                        <a:pt x="241" y="200"/>
                      </a:cubicBezTo>
                      <a:cubicBezTo>
                        <a:pt x="241" y="195"/>
                        <a:pt x="241" y="195"/>
                        <a:pt x="241" y="195"/>
                      </a:cubicBezTo>
                      <a:cubicBezTo>
                        <a:pt x="241" y="195"/>
                        <a:pt x="241" y="195"/>
                        <a:pt x="241" y="195"/>
                      </a:cubicBezTo>
                      <a:moveTo>
                        <a:pt x="0" y="195"/>
                      </a:moveTo>
                      <a:cubicBezTo>
                        <a:pt x="0" y="195"/>
                        <a:pt x="0" y="195"/>
                        <a:pt x="0" y="195"/>
                      </a:cubicBezTo>
                      <a:cubicBezTo>
                        <a:pt x="0" y="198"/>
                        <a:pt x="0" y="198"/>
                        <a:pt x="0" y="198"/>
                      </a:cubicBezTo>
                      <a:cubicBezTo>
                        <a:pt x="0" y="198"/>
                        <a:pt x="0" y="198"/>
                        <a:pt x="0" y="198"/>
                      </a:cubicBezTo>
                      <a:cubicBezTo>
                        <a:pt x="0" y="195"/>
                        <a:pt x="0" y="195"/>
                        <a:pt x="0" y="195"/>
                      </a:cubicBezTo>
                      <a:moveTo>
                        <a:pt x="241" y="193"/>
                      </a:moveTo>
                      <a:cubicBezTo>
                        <a:pt x="241" y="193"/>
                        <a:pt x="241" y="193"/>
                        <a:pt x="241" y="193"/>
                      </a:cubicBezTo>
                      <a:cubicBezTo>
                        <a:pt x="241" y="194"/>
                        <a:pt x="241" y="194"/>
                        <a:pt x="241" y="194"/>
                      </a:cubicBezTo>
                      <a:cubicBezTo>
                        <a:pt x="241" y="194"/>
                        <a:pt x="241" y="194"/>
                        <a:pt x="241" y="194"/>
                      </a:cubicBezTo>
                      <a:cubicBezTo>
                        <a:pt x="241" y="193"/>
                        <a:pt x="241" y="193"/>
                        <a:pt x="241" y="193"/>
                      </a:cubicBezTo>
                      <a:moveTo>
                        <a:pt x="0" y="193"/>
                      </a:moveTo>
                      <a:cubicBezTo>
                        <a:pt x="0" y="194"/>
                        <a:pt x="0" y="194"/>
                        <a:pt x="0" y="194"/>
                      </a:cubicBezTo>
                      <a:cubicBezTo>
                        <a:pt x="0" y="194"/>
                        <a:pt x="0" y="194"/>
                        <a:pt x="0" y="194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moveTo>
                        <a:pt x="241" y="191"/>
                      </a:moveTo>
                      <a:cubicBezTo>
                        <a:pt x="241" y="193"/>
                        <a:pt x="241" y="193"/>
                        <a:pt x="241" y="193"/>
                      </a:cubicBezTo>
                      <a:cubicBezTo>
                        <a:pt x="241" y="193"/>
                        <a:pt x="241" y="193"/>
                        <a:pt x="241" y="193"/>
                      </a:cubicBezTo>
                      <a:cubicBezTo>
                        <a:pt x="241" y="191"/>
                        <a:pt x="241" y="191"/>
                        <a:pt x="241" y="191"/>
                      </a:cubicBezTo>
                      <a:cubicBezTo>
                        <a:pt x="241" y="191"/>
                        <a:pt x="241" y="191"/>
                        <a:pt x="241" y="191"/>
                      </a:cubicBezTo>
                      <a:moveTo>
                        <a:pt x="0" y="191"/>
                      </a:moveTo>
                      <a:cubicBezTo>
                        <a:pt x="0" y="191"/>
                        <a:pt x="0" y="191"/>
                        <a:pt x="0" y="191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1"/>
                        <a:pt x="0" y="191"/>
                        <a:pt x="0" y="191"/>
                      </a:cubicBezTo>
                      <a:moveTo>
                        <a:pt x="0" y="189"/>
                      </a:moveTo>
                      <a:cubicBezTo>
                        <a:pt x="0" y="189"/>
                        <a:pt x="0" y="189"/>
                        <a:pt x="0" y="189"/>
                      </a:cubicBezTo>
                      <a:cubicBezTo>
                        <a:pt x="0" y="191"/>
                        <a:pt x="0" y="191"/>
                        <a:pt x="0" y="191"/>
                      </a:cubicBezTo>
                      <a:cubicBezTo>
                        <a:pt x="0" y="191"/>
                        <a:pt x="0" y="191"/>
                        <a:pt x="0" y="191"/>
                      </a:cubicBezTo>
                      <a:cubicBezTo>
                        <a:pt x="0" y="189"/>
                        <a:pt x="0" y="189"/>
                        <a:pt x="0" y="189"/>
                      </a:cubicBezTo>
                      <a:moveTo>
                        <a:pt x="0" y="188"/>
                      </a:moveTo>
                      <a:cubicBezTo>
                        <a:pt x="0" y="189"/>
                        <a:pt x="0" y="189"/>
                        <a:pt x="0" y="189"/>
                      </a:cubicBezTo>
                      <a:cubicBezTo>
                        <a:pt x="0" y="189"/>
                        <a:pt x="0" y="189"/>
                        <a:pt x="0" y="189"/>
                      </a:cubicBezTo>
                      <a:cubicBezTo>
                        <a:pt x="0" y="188"/>
                        <a:pt x="0" y="188"/>
                        <a:pt x="0" y="188"/>
                      </a:cubicBezTo>
                      <a:cubicBezTo>
                        <a:pt x="0" y="188"/>
                        <a:pt x="0" y="188"/>
                        <a:pt x="0" y="188"/>
                      </a:cubicBezTo>
                      <a:moveTo>
                        <a:pt x="241" y="187"/>
                      </a:moveTo>
                      <a:cubicBezTo>
                        <a:pt x="241" y="191"/>
                        <a:pt x="241" y="191"/>
                        <a:pt x="241" y="191"/>
                      </a:cubicBezTo>
                      <a:cubicBezTo>
                        <a:pt x="241" y="191"/>
                        <a:pt x="241" y="191"/>
                        <a:pt x="241" y="191"/>
                      </a:cubicBezTo>
                      <a:cubicBezTo>
                        <a:pt x="241" y="187"/>
                        <a:pt x="241" y="187"/>
                        <a:pt x="241" y="187"/>
                      </a:cubicBezTo>
                      <a:cubicBezTo>
                        <a:pt x="241" y="187"/>
                        <a:pt x="241" y="187"/>
                        <a:pt x="241" y="187"/>
                      </a:cubicBezTo>
                      <a:moveTo>
                        <a:pt x="0" y="186"/>
                      </a:moveTo>
                      <a:cubicBezTo>
                        <a:pt x="0" y="186"/>
                        <a:pt x="0" y="186"/>
                        <a:pt x="0" y="186"/>
                      </a:cubicBezTo>
                      <a:cubicBezTo>
                        <a:pt x="0" y="187"/>
                        <a:pt x="0" y="187"/>
                        <a:pt x="0" y="187"/>
                      </a:cubicBezTo>
                      <a:cubicBezTo>
                        <a:pt x="0" y="187"/>
                        <a:pt x="0" y="187"/>
                        <a:pt x="0" y="187"/>
                      </a:cubicBezTo>
                      <a:cubicBezTo>
                        <a:pt x="0" y="186"/>
                        <a:pt x="0" y="186"/>
                        <a:pt x="0" y="186"/>
                      </a:cubicBezTo>
                      <a:moveTo>
                        <a:pt x="241" y="184"/>
                      </a:moveTo>
                      <a:cubicBezTo>
                        <a:pt x="241" y="184"/>
                        <a:pt x="241" y="184"/>
                        <a:pt x="241" y="184"/>
                      </a:cubicBezTo>
                      <a:cubicBezTo>
                        <a:pt x="241" y="185"/>
                        <a:pt x="241" y="185"/>
                        <a:pt x="241" y="185"/>
                      </a:cubicBezTo>
                      <a:cubicBezTo>
                        <a:pt x="241" y="185"/>
                        <a:pt x="241" y="185"/>
                        <a:pt x="241" y="185"/>
                      </a:cubicBezTo>
                      <a:cubicBezTo>
                        <a:pt x="241" y="184"/>
                        <a:pt x="241" y="184"/>
                        <a:pt x="241" y="184"/>
                      </a:cubicBezTo>
                      <a:moveTo>
                        <a:pt x="0" y="183"/>
                      </a:moveTo>
                      <a:cubicBezTo>
                        <a:pt x="0" y="183"/>
                        <a:pt x="0" y="183"/>
                        <a:pt x="0" y="183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3"/>
                        <a:pt x="0" y="183"/>
                        <a:pt x="0" y="183"/>
                      </a:cubicBezTo>
                      <a:moveTo>
                        <a:pt x="0" y="180"/>
                      </a:moveTo>
                      <a:cubicBezTo>
                        <a:pt x="0" y="180"/>
                        <a:pt x="0" y="180"/>
                        <a:pt x="0" y="180"/>
                      </a:cubicBezTo>
                      <a:cubicBezTo>
                        <a:pt x="0" y="183"/>
                        <a:pt x="0" y="183"/>
                        <a:pt x="0" y="183"/>
                      </a:cubicBezTo>
                      <a:cubicBezTo>
                        <a:pt x="0" y="183"/>
                        <a:pt x="0" y="183"/>
                        <a:pt x="0" y="183"/>
                      </a:cubicBezTo>
                      <a:cubicBezTo>
                        <a:pt x="0" y="180"/>
                        <a:pt x="0" y="180"/>
                        <a:pt x="0" y="180"/>
                      </a:cubicBezTo>
                      <a:moveTo>
                        <a:pt x="241" y="178"/>
                      </a:moveTo>
                      <a:cubicBezTo>
                        <a:pt x="241" y="183"/>
                        <a:pt x="241" y="183"/>
                        <a:pt x="241" y="183"/>
                      </a:cubicBezTo>
                      <a:cubicBezTo>
                        <a:pt x="241" y="183"/>
                        <a:pt x="241" y="183"/>
                        <a:pt x="241" y="183"/>
                      </a:cubicBezTo>
                      <a:cubicBezTo>
                        <a:pt x="241" y="178"/>
                        <a:pt x="241" y="178"/>
                        <a:pt x="241" y="178"/>
                      </a:cubicBezTo>
                      <a:cubicBezTo>
                        <a:pt x="241" y="178"/>
                        <a:pt x="241" y="178"/>
                        <a:pt x="241" y="178"/>
                      </a:cubicBezTo>
                      <a:moveTo>
                        <a:pt x="0" y="178"/>
                      </a:move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0" y="180"/>
                        <a:pt x="0" y="180"/>
                        <a:pt x="0" y="180"/>
                      </a:cubicBezTo>
                      <a:cubicBezTo>
                        <a:pt x="0" y="180"/>
                        <a:pt x="0" y="180"/>
                        <a:pt x="0" y="180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moveTo>
                        <a:pt x="241" y="175"/>
                      </a:moveTo>
                      <a:cubicBezTo>
                        <a:pt x="241" y="177"/>
                        <a:pt x="241" y="177"/>
                        <a:pt x="241" y="177"/>
                      </a:cubicBezTo>
                      <a:cubicBezTo>
                        <a:pt x="241" y="177"/>
                        <a:pt x="241" y="177"/>
                        <a:pt x="241" y="177"/>
                      </a:cubicBezTo>
                      <a:cubicBezTo>
                        <a:pt x="241" y="175"/>
                        <a:pt x="241" y="175"/>
                        <a:pt x="241" y="175"/>
                      </a:cubicBezTo>
                      <a:cubicBezTo>
                        <a:pt x="241" y="175"/>
                        <a:pt x="241" y="175"/>
                        <a:pt x="241" y="175"/>
                      </a:cubicBezTo>
                      <a:moveTo>
                        <a:pt x="0" y="175"/>
                      </a:moveTo>
                      <a:cubicBezTo>
                        <a:pt x="0" y="175"/>
                        <a:pt x="0" y="175"/>
                        <a:pt x="0" y="175"/>
                      </a:cubicBezTo>
                      <a:cubicBezTo>
                        <a:pt x="0" y="177"/>
                        <a:pt x="0" y="177"/>
                        <a:pt x="0" y="177"/>
                      </a:cubicBezTo>
                      <a:cubicBezTo>
                        <a:pt x="0" y="177"/>
                        <a:pt x="0" y="177"/>
                        <a:pt x="0" y="177"/>
                      </a:cubicBezTo>
                      <a:cubicBezTo>
                        <a:pt x="0" y="175"/>
                        <a:pt x="0" y="175"/>
                        <a:pt x="0" y="175"/>
                      </a:cubicBezTo>
                      <a:moveTo>
                        <a:pt x="241" y="173"/>
                      </a:moveTo>
                      <a:cubicBezTo>
                        <a:pt x="241" y="173"/>
                        <a:pt x="241" y="173"/>
                        <a:pt x="241" y="173"/>
                      </a:cubicBezTo>
                      <a:cubicBezTo>
                        <a:pt x="241" y="174"/>
                        <a:pt x="241" y="174"/>
                        <a:pt x="241" y="174"/>
                      </a:cubicBezTo>
                      <a:cubicBezTo>
                        <a:pt x="241" y="174"/>
                        <a:pt x="241" y="174"/>
                        <a:pt x="241" y="174"/>
                      </a:cubicBezTo>
                      <a:cubicBezTo>
                        <a:pt x="241" y="173"/>
                        <a:pt x="241" y="173"/>
                        <a:pt x="241" y="173"/>
                      </a:cubicBezTo>
                      <a:moveTo>
                        <a:pt x="0" y="170"/>
                      </a:moveTo>
                      <a:cubicBezTo>
                        <a:pt x="0" y="174"/>
                        <a:pt x="0" y="174"/>
                        <a:pt x="0" y="174"/>
                      </a:cubicBezTo>
                      <a:cubicBezTo>
                        <a:pt x="0" y="174"/>
                        <a:pt x="0" y="174"/>
                        <a:pt x="0" y="174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moveTo>
                        <a:pt x="241" y="170"/>
                      </a:moveTo>
                      <a:cubicBezTo>
                        <a:pt x="241" y="172"/>
                        <a:pt x="241" y="172"/>
                        <a:pt x="241" y="172"/>
                      </a:cubicBezTo>
                      <a:cubicBezTo>
                        <a:pt x="241" y="172"/>
                        <a:pt x="241" y="172"/>
                        <a:pt x="241" y="172"/>
                      </a:cubicBezTo>
                      <a:cubicBezTo>
                        <a:pt x="241" y="170"/>
                        <a:pt x="241" y="170"/>
                        <a:pt x="241" y="170"/>
                      </a:cubicBezTo>
                      <a:cubicBezTo>
                        <a:pt x="241" y="170"/>
                        <a:pt x="241" y="170"/>
                        <a:pt x="241" y="170"/>
                      </a:cubicBezTo>
                      <a:moveTo>
                        <a:pt x="0" y="169"/>
                      </a:move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moveTo>
                        <a:pt x="241" y="167"/>
                      </a:moveTo>
                      <a:cubicBezTo>
                        <a:pt x="241" y="169"/>
                        <a:pt x="241" y="169"/>
                        <a:pt x="241" y="169"/>
                      </a:cubicBezTo>
                      <a:cubicBezTo>
                        <a:pt x="241" y="169"/>
                        <a:pt x="241" y="169"/>
                        <a:pt x="241" y="169"/>
                      </a:cubicBezTo>
                      <a:cubicBezTo>
                        <a:pt x="241" y="167"/>
                        <a:pt x="241" y="167"/>
                        <a:pt x="241" y="167"/>
                      </a:cubicBezTo>
                      <a:cubicBezTo>
                        <a:pt x="241" y="167"/>
                        <a:pt x="241" y="167"/>
                        <a:pt x="241" y="167"/>
                      </a:cubicBezTo>
                      <a:moveTo>
                        <a:pt x="0" y="166"/>
                      </a:moveTo>
                      <a:cubicBezTo>
                        <a:pt x="0" y="166"/>
                        <a:pt x="0" y="166"/>
                        <a:pt x="0" y="166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0" y="166"/>
                        <a:pt x="0" y="166"/>
                        <a:pt x="0" y="166"/>
                      </a:cubicBezTo>
                      <a:moveTo>
                        <a:pt x="241" y="164"/>
                      </a:moveTo>
                      <a:cubicBezTo>
                        <a:pt x="241" y="166"/>
                        <a:pt x="241" y="166"/>
                        <a:pt x="241" y="166"/>
                      </a:cubicBezTo>
                      <a:cubicBezTo>
                        <a:pt x="241" y="166"/>
                        <a:pt x="241" y="166"/>
                        <a:pt x="241" y="166"/>
                      </a:cubicBezTo>
                      <a:cubicBezTo>
                        <a:pt x="241" y="164"/>
                        <a:pt x="241" y="164"/>
                        <a:pt x="241" y="164"/>
                      </a:cubicBezTo>
                      <a:cubicBezTo>
                        <a:pt x="241" y="164"/>
                        <a:pt x="241" y="164"/>
                        <a:pt x="241" y="164"/>
                      </a:cubicBezTo>
                      <a:moveTo>
                        <a:pt x="0" y="162"/>
                      </a:moveTo>
                      <a:cubicBezTo>
                        <a:pt x="0" y="166"/>
                        <a:pt x="0" y="166"/>
                        <a:pt x="0" y="166"/>
                      </a:cubicBezTo>
                      <a:cubicBezTo>
                        <a:pt x="0" y="166"/>
                        <a:pt x="0" y="166"/>
                        <a:pt x="0" y="166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moveTo>
                        <a:pt x="241" y="161"/>
                      </a:moveTo>
                      <a:cubicBezTo>
                        <a:pt x="241" y="163"/>
                        <a:pt x="241" y="163"/>
                        <a:pt x="241" y="163"/>
                      </a:cubicBezTo>
                      <a:cubicBezTo>
                        <a:pt x="241" y="163"/>
                        <a:pt x="241" y="163"/>
                        <a:pt x="241" y="163"/>
                      </a:cubicBezTo>
                      <a:cubicBezTo>
                        <a:pt x="241" y="161"/>
                        <a:pt x="241" y="161"/>
                        <a:pt x="241" y="161"/>
                      </a:cubicBezTo>
                      <a:cubicBezTo>
                        <a:pt x="241" y="161"/>
                        <a:pt x="241" y="161"/>
                        <a:pt x="241" y="161"/>
                      </a:cubicBezTo>
                      <a:moveTo>
                        <a:pt x="241" y="159"/>
                      </a:moveTo>
                      <a:cubicBezTo>
                        <a:pt x="241" y="160"/>
                        <a:pt x="241" y="160"/>
                        <a:pt x="241" y="160"/>
                      </a:cubicBezTo>
                      <a:cubicBezTo>
                        <a:pt x="241" y="160"/>
                        <a:pt x="241" y="160"/>
                        <a:pt x="241" y="160"/>
                      </a:cubicBezTo>
                      <a:cubicBezTo>
                        <a:pt x="241" y="159"/>
                        <a:pt x="241" y="159"/>
                        <a:pt x="241" y="159"/>
                      </a:cubicBezTo>
                      <a:cubicBezTo>
                        <a:pt x="241" y="159"/>
                        <a:pt x="241" y="159"/>
                        <a:pt x="241" y="159"/>
                      </a:cubicBezTo>
                      <a:moveTo>
                        <a:pt x="0" y="158"/>
                      </a:moveTo>
                      <a:cubicBezTo>
                        <a:pt x="0" y="158"/>
                        <a:pt x="0" y="158"/>
                        <a:pt x="0" y="158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0" y="158"/>
                        <a:pt x="0" y="158"/>
                        <a:pt x="0" y="158"/>
                      </a:cubicBezTo>
                      <a:moveTo>
                        <a:pt x="241" y="156"/>
                      </a:moveTo>
                      <a:cubicBezTo>
                        <a:pt x="241" y="158"/>
                        <a:pt x="241" y="158"/>
                        <a:pt x="241" y="158"/>
                      </a:cubicBezTo>
                      <a:cubicBezTo>
                        <a:pt x="241" y="158"/>
                        <a:pt x="241" y="158"/>
                        <a:pt x="241" y="158"/>
                      </a:cubicBezTo>
                      <a:cubicBezTo>
                        <a:pt x="241" y="156"/>
                        <a:pt x="241" y="156"/>
                        <a:pt x="241" y="156"/>
                      </a:cubicBezTo>
                      <a:cubicBezTo>
                        <a:pt x="241" y="156"/>
                        <a:pt x="241" y="156"/>
                        <a:pt x="241" y="156"/>
                      </a:cubicBezTo>
                      <a:moveTo>
                        <a:pt x="0" y="155"/>
                      </a:moveTo>
                      <a:cubicBezTo>
                        <a:pt x="0" y="155"/>
                        <a:pt x="0" y="155"/>
                        <a:pt x="0" y="15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0" y="155"/>
                        <a:pt x="0" y="155"/>
                        <a:pt x="0" y="155"/>
                      </a:cubicBezTo>
                      <a:moveTo>
                        <a:pt x="0" y="153"/>
                      </a:moveTo>
                      <a:cubicBezTo>
                        <a:pt x="0" y="153"/>
                        <a:pt x="0" y="153"/>
                        <a:pt x="0" y="153"/>
                      </a:cubicBezTo>
                      <a:cubicBezTo>
                        <a:pt x="0" y="155"/>
                        <a:pt x="0" y="155"/>
                        <a:pt x="0" y="155"/>
                      </a:cubicBezTo>
                      <a:cubicBezTo>
                        <a:pt x="0" y="155"/>
                        <a:pt x="0" y="155"/>
                        <a:pt x="0" y="155"/>
                      </a:cubicBezTo>
                      <a:cubicBezTo>
                        <a:pt x="0" y="153"/>
                        <a:pt x="0" y="153"/>
                        <a:pt x="0" y="153"/>
                      </a:cubicBezTo>
                      <a:moveTo>
                        <a:pt x="241" y="151"/>
                      </a:moveTo>
                      <a:cubicBezTo>
                        <a:pt x="241" y="151"/>
                        <a:pt x="241" y="151"/>
                        <a:pt x="241" y="151"/>
                      </a:cubicBezTo>
                      <a:cubicBezTo>
                        <a:pt x="241" y="155"/>
                        <a:pt x="241" y="155"/>
                        <a:pt x="241" y="155"/>
                      </a:cubicBezTo>
                      <a:cubicBezTo>
                        <a:pt x="241" y="155"/>
                        <a:pt x="241" y="155"/>
                        <a:pt x="241" y="155"/>
                      </a:cubicBezTo>
                      <a:cubicBezTo>
                        <a:pt x="241" y="151"/>
                        <a:pt x="241" y="151"/>
                        <a:pt x="241" y="151"/>
                      </a:cubicBezTo>
                      <a:moveTo>
                        <a:pt x="0" y="150"/>
                      </a:moveTo>
                      <a:cubicBezTo>
                        <a:pt x="0" y="150"/>
                        <a:pt x="0" y="150"/>
                        <a:pt x="0" y="15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0" y="150"/>
                        <a:pt x="0" y="150"/>
                        <a:pt x="0" y="150"/>
                      </a:cubicBezTo>
                      <a:moveTo>
                        <a:pt x="241" y="150"/>
                      </a:moveTo>
                      <a:cubicBezTo>
                        <a:pt x="241" y="151"/>
                        <a:pt x="241" y="151"/>
                        <a:pt x="241" y="151"/>
                      </a:cubicBezTo>
                      <a:cubicBezTo>
                        <a:pt x="241" y="151"/>
                        <a:pt x="241" y="151"/>
                        <a:pt x="241" y="151"/>
                      </a:cubicBezTo>
                      <a:cubicBezTo>
                        <a:pt x="241" y="150"/>
                        <a:pt x="241" y="150"/>
                        <a:pt x="241" y="150"/>
                      </a:cubicBezTo>
                      <a:cubicBezTo>
                        <a:pt x="241" y="150"/>
                        <a:pt x="241" y="150"/>
                        <a:pt x="241" y="150"/>
                      </a:cubicBezTo>
                      <a:moveTo>
                        <a:pt x="241" y="147"/>
                      </a:moveTo>
                      <a:cubicBezTo>
                        <a:pt x="241" y="149"/>
                        <a:pt x="241" y="149"/>
                        <a:pt x="241" y="149"/>
                      </a:cubicBezTo>
                      <a:cubicBezTo>
                        <a:pt x="241" y="149"/>
                        <a:pt x="241" y="149"/>
                        <a:pt x="241" y="149"/>
                      </a:cubicBezTo>
                      <a:cubicBezTo>
                        <a:pt x="241" y="147"/>
                        <a:pt x="241" y="147"/>
                        <a:pt x="241" y="147"/>
                      </a:cubicBezTo>
                      <a:cubicBezTo>
                        <a:pt x="241" y="147"/>
                        <a:pt x="241" y="147"/>
                        <a:pt x="241" y="147"/>
                      </a:cubicBezTo>
                      <a:moveTo>
                        <a:pt x="0" y="147"/>
                      </a:moveTo>
                      <a:cubicBezTo>
                        <a:pt x="0" y="147"/>
                        <a:pt x="0" y="147"/>
                        <a:pt x="0" y="147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0" y="147"/>
                        <a:pt x="0" y="147"/>
                        <a:pt x="0" y="147"/>
                      </a:cubicBezTo>
                      <a:moveTo>
                        <a:pt x="0" y="144"/>
                      </a:moveTo>
                      <a:cubicBezTo>
                        <a:pt x="0" y="144"/>
                        <a:pt x="0" y="144"/>
                        <a:pt x="0" y="144"/>
                      </a:cubicBezTo>
                      <a:cubicBezTo>
                        <a:pt x="0" y="146"/>
                        <a:pt x="0" y="146"/>
                        <a:pt x="0" y="146"/>
                      </a:cubicBezTo>
                      <a:cubicBezTo>
                        <a:pt x="0" y="146"/>
                        <a:pt x="0" y="146"/>
                        <a:pt x="0" y="146"/>
                      </a:cubicBezTo>
                      <a:cubicBezTo>
                        <a:pt x="0" y="144"/>
                        <a:pt x="0" y="144"/>
                        <a:pt x="0" y="144"/>
                      </a:cubicBezTo>
                      <a:moveTo>
                        <a:pt x="241" y="144"/>
                      </a:moveTo>
                      <a:cubicBezTo>
                        <a:pt x="241" y="146"/>
                        <a:pt x="241" y="146"/>
                        <a:pt x="241" y="146"/>
                      </a:cubicBezTo>
                      <a:cubicBezTo>
                        <a:pt x="241" y="146"/>
                        <a:pt x="241" y="146"/>
                        <a:pt x="241" y="146"/>
                      </a:cubicBezTo>
                      <a:cubicBezTo>
                        <a:pt x="241" y="144"/>
                        <a:pt x="241" y="144"/>
                        <a:pt x="241" y="144"/>
                      </a:cubicBezTo>
                      <a:cubicBezTo>
                        <a:pt x="241" y="144"/>
                        <a:pt x="241" y="144"/>
                        <a:pt x="241" y="144"/>
                      </a:cubicBezTo>
                      <a:moveTo>
                        <a:pt x="241" y="141"/>
                      </a:moveTo>
                      <a:cubicBezTo>
                        <a:pt x="241" y="144"/>
                        <a:pt x="241" y="144"/>
                        <a:pt x="241" y="144"/>
                      </a:cubicBezTo>
                      <a:cubicBezTo>
                        <a:pt x="241" y="144"/>
                        <a:pt x="241" y="144"/>
                        <a:pt x="241" y="144"/>
                      </a:cubicBezTo>
                      <a:cubicBezTo>
                        <a:pt x="241" y="141"/>
                        <a:pt x="241" y="141"/>
                        <a:pt x="241" y="141"/>
                      </a:cubicBezTo>
                      <a:cubicBezTo>
                        <a:pt x="241" y="141"/>
                        <a:pt x="241" y="141"/>
                        <a:pt x="241" y="141"/>
                      </a:cubicBezTo>
                      <a:moveTo>
                        <a:pt x="0" y="141"/>
                      </a:moveTo>
                      <a:cubicBezTo>
                        <a:pt x="0" y="141"/>
                        <a:pt x="0" y="141"/>
                        <a:pt x="0" y="141"/>
                      </a:cubicBezTo>
                      <a:cubicBezTo>
                        <a:pt x="0" y="143"/>
                        <a:pt x="0" y="143"/>
                        <a:pt x="0" y="143"/>
                      </a:cubicBezTo>
                      <a:cubicBezTo>
                        <a:pt x="0" y="143"/>
                        <a:pt x="0" y="143"/>
                        <a:pt x="0" y="143"/>
                      </a:cubicBezTo>
                      <a:cubicBezTo>
                        <a:pt x="0" y="141"/>
                        <a:pt x="0" y="141"/>
                        <a:pt x="0" y="141"/>
                      </a:cubicBezTo>
                      <a:moveTo>
                        <a:pt x="241" y="139"/>
                      </a:moveTo>
                      <a:cubicBezTo>
                        <a:pt x="241" y="141"/>
                        <a:pt x="241" y="141"/>
                        <a:pt x="241" y="141"/>
                      </a:cubicBezTo>
                      <a:cubicBezTo>
                        <a:pt x="241" y="141"/>
                        <a:pt x="241" y="141"/>
                        <a:pt x="241" y="141"/>
                      </a:cubicBezTo>
                      <a:cubicBezTo>
                        <a:pt x="241" y="139"/>
                        <a:pt x="241" y="139"/>
                        <a:pt x="241" y="139"/>
                      </a:cubicBezTo>
                      <a:cubicBezTo>
                        <a:pt x="241" y="139"/>
                        <a:pt x="241" y="139"/>
                        <a:pt x="241" y="139"/>
                      </a:cubicBezTo>
                      <a:moveTo>
                        <a:pt x="0" y="138"/>
                      </a:moveTo>
                      <a:cubicBezTo>
                        <a:pt x="0" y="138"/>
                        <a:pt x="0" y="138"/>
                        <a:pt x="0" y="138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38"/>
                        <a:pt x="0" y="138"/>
                        <a:pt x="0" y="138"/>
                      </a:cubicBezTo>
                      <a:moveTo>
                        <a:pt x="0" y="136"/>
                      </a:moveTo>
                      <a:cubicBezTo>
                        <a:pt x="0" y="136"/>
                        <a:pt x="0" y="136"/>
                        <a:pt x="0" y="136"/>
                      </a:cubicBezTo>
                      <a:cubicBezTo>
                        <a:pt x="0" y="138"/>
                        <a:pt x="0" y="138"/>
                        <a:pt x="0" y="138"/>
                      </a:cubicBezTo>
                      <a:cubicBezTo>
                        <a:pt x="0" y="138"/>
                        <a:pt x="0" y="138"/>
                        <a:pt x="0" y="138"/>
                      </a:cubicBezTo>
                      <a:cubicBezTo>
                        <a:pt x="0" y="136"/>
                        <a:pt x="0" y="136"/>
                        <a:pt x="0" y="136"/>
                      </a:cubicBezTo>
                      <a:moveTo>
                        <a:pt x="241" y="136"/>
                      </a:moveTo>
                      <a:cubicBezTo>
                        <a:pt x="241" y="138"/>
                        <a:pt x="241" y="138"/>
                        <a:pt x="241" y="138"/>
                      </a:cubicBezTo>
                      <a:cubicBezTo>
                        <a:pt x="241" y="138"/>
                        <a:pt x="241" y="138"/>
                        <a:pt x="241" y="138"/>
                      </a:cubicBezTo>
                      <a:cubicBezTo>
                        <a:pt x="241" y="136"/>
                        <a:pt x="241" y="136"/>
                        <a:pt x="241" y="136"/>
                      </a:cubicBezTo>
                      <a:cubicBezTo>
                        <a:pt x="241" y="136"/>
                        <a:pt x="241" y="136"/>
                        <a:pt x="241" y="136"/>
                      </a:cubicBezTo>
                      <a:moveTo>
                        <a:pt x="0" y="134"/>
                      </a:moveTo>
                      <a:cubicBezTo>
                        <a:pt x="0" y="135"/>
                        <a:pt x="0" y="135"/>
                        <a:pt x="0" y="135"/>
                      </a:cubicBezTo>
                      <a:cubicBezTo>
                        <a:pt x="0" y="135"/>
                        <a:pt x="0" y="135"/>
                        <a:pt x="0" y="135"/>
                      </a:cubicBezTo>
                      <a:cubicBezTo>
                        <a:pt x="0" y="134"/>
                        <a:pt x="0" y="134"/>
                        <a:pt x="0" y="134"/>
                      </a:cubicBezTo>
                      <a:cubicBezTo>
                        <a:pt x="0" y="134"/>
                        <a:pt x="0" y="134"/>
                        <a:pt x="0" y="134"/>
                      </a:cubicBezTo>
                      <a:moveTo>
                        <a:pt x="241" y="133"/>
                      </a:moveTo>
                      <a:cubicBezTo>
                        <a:pt x="241" y="135"/>
                        <a:pt x="241" y="135"/>
                        <a:pt x="241" y="135"/>
                      </a:cubicBezTo>
                      <a:cubicBezTo>
                        <a:pt x="241" y="135"/>
                        <a:pt x="241" y="135"/>
                        <a:pt x="241" y="135"/>
                      </a:cubicBezTo>
                      <a:cubicBezTo>
                        <a:pt x="241" y="133"/>
                        <a:pt x="241" y="133"/>
                        <a:pt x="241" y="133"/>
                      </a:cubicBezTo>
                      <a:cubicBezTo>
                        <a:pt x="241" y="133"/>
                        <a:pt x="241" y="133"/>
                        <a:pt x="241" y="133"/>
                      </a:cubicBezTo>
                      <a:moveTo>
                        <a:pt x="0" y="132"/>
                      </a:moveTo>
                      <a:cubicBezTo>
                        <a:pt x="0" y="132"/>
                        <a:pt x="0" y="132"/>
                        <a:pt x="0" y="132"/>
                      </a:cubicBezTo>
                      <a:cubicBezTo>
                        <a:pt x="0" y="134"/>
                        <a:pt x="0" y="134"/>
                        <a:pt x="0" y="134"/>
                      </a:cubicBezTo>
                      <a:cubicBezTo>
                        <a:pt x="0" y="134"/>
                        <a:pt x="0" y="134"/>
                        <a:pt x="0" y="134"/>
                      </a:cubicBezTo>
                      <a:cubicBezTo>
                        <a:pt x="0" y="132"/>
                        <a:pt x="0" y="132"/>
                        <a:pt x="0" y="132"/>
                      </a:cubicBezTo>
                      <a:moveTo>
                        <a:pt x="241" y="130"/>
                      </a:moveTo>
                      <a:cubicBezTo>
                        <a:pt x="241" y="132"/>
                        <a:pt x="241" y="132"/>
                        <a:pt x="241" y="132"/>
                      </a:cubicBezTo>
                      <a:cubicBezTo>
                        <a:pt x="241" y="132"/>
                        <a:pt x="241" y="132"/>
                        <a:pt x="241" y="132"/>
                      </a:cubicBezTo>
                      <a:cubicBezTo>
                        <a:pt x="241" y="130"/>
                        <a:pt x="241" y="130"/>
                        <a:pt x="241" y="130"/>
                      </a:cubicBezTo>
                      <a:cubicBezTo>
                        <a:pt x="241" y="130"/>
                        <a:pt x="241" y="130"/>
                        <a:pt x="241" y="130"/>
                      </a:cubicBezTo>
                      <a:moveTo>
                        <a:pt x="0" y="129"/>
                      </a:moveTo>
                      <a:cubicBezTo>
                        <a:pt x="0" y="129"/>
                        <a:pt x="0" y="129"/>
                        <a:pt x="0" y="129"/>
                      </a:cubicBezTo>
                      <a:cubicBezTo>
                        <a:pt x="0" y="132"/>
                        <a:pt x="0" y="132"/>
                        <a:pt x="0" y="132"/>
                      </a:cubicBezTo>
                      <a:cubicBezTo>
                        <a:pt x="0" y="132"/>
                        <a:pt x="0" y="132"/>
                        <a:pt x="0" y="132"/>
                      </a:cubicBezTo>
                      <a:cubicBezTo>
                        <a:pt x="0" y="129"/>
                        <a:pt x="0" y="129"/>
                        <a:pt x="0" y="129"/>
                      </a:cubicBezTo>
                      <a:moveTo>
                        <a:pt x="241" y="127"/>
                      </a:moveTo>
                      <a:cubicBezTo>
                        <a:pt x="241" y="129"/>
                        <a:pt x="241" y="129"/>
                        <a:pt x="241" y="129"/>
                      </a:cubicBezTo>
                      <a:cubicBezTo>
                        <a:pt x="241" y="129"/>
                        <a:pt x="241" y="129"/>
                        <a:pt x="241" y="129"/>
                      </a:cubicBezTo>
                      <a:cubicBezTo>
                        <a:pt x="241" y="127"/>
                        <a:pt x="241" y="127"/>
                        <a:pt x="241" y="127"/>
                      </a:cubicBezTo>
                      <a:cubicBezTo>
                        <a:pt x="241" y="127"/>
                        <a:pt x="241" y="127"/>
                        <a:pt x="241" y="127"/>
                      </a:cubicBezTo>
                      <a:moveTo>
                        <a:pt x="0" y="127"/>
                      </a:move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0" y="129"/>
                        <a:pt x="0" y="129"/>
                        <a:pt x="0" y="129"/>
                      </a:cubicBezTo>
                      <a:cubicBezTo>
                        <a:pt x="0" y="129"/>
                        <a:pt x="0" y="129"/>
                        <a:pt x="0" y="129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moveTo>
                        <a:pt x="0" y="125"/>
                      </a:move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0" y="125"/>
                        <a:pt x="0" y="125"/>
                        <a:pt x="0" y="125"/>
                      </a:cubicBezTo>
                      <a:cubicBezTo>
                        <a:pt x="0" y="125"/>
                        <a:pt x="0" y="125"/>
                        <a:pt x="0" y="125"/>
                      </a:cubicBezTo>
                      <a:moveTo>
                        <a:pt x="241" y="124"/>
                      </a:moveTo>
                      <a:cubicBezTo>
                        <a:pt x="241" y="127"/>
                        <a:pt x="241" y="127"/>
                        <a:pt x="241" y="127"/>
                      </a:cubicBezTo>
                      <a:cubicBezTo>
                        <a:pt x="241" y="127"/>
                        <a:pt x="241" y="127"/>
                        <a:pt x="241" y="127"/>
                      </a:cubicBezTo>
                      <a:cubicBezTo>
                        <a:pt x="241" y="124"/>
                        <a:pt x="241" y="124"/>
                        <a:pt x="241" y="124"/>
                      </a:cubicBezTo>
                      <a:cubicBezTo>
                        <a:pt x="241" y="124"/>
                        <a:pt x="241" y="124"/>
                        <a:pt x="241" y="124"/>
                      </a:cubicBezTo>
                      <a:moveTo>
                        <a:pt x="0" y="122"/>
                      </a:moveTo>
                      <a:cubicBezTo>
                        <a:pt x="0" y="125"/>
                        <a:pt x="0" y="125"/>
                        <a:pt x="0" y="125"/>
                      </a:cubicBezTo>
                      <a:cubicBezTo>
                        <a:pt x="0" y="125"/>
                        <a:pt x="0" y="125"/>
                        <a:pt x="0" y="125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moveTo>
                        <a:pt x="241" y="121"/>
                      </a:moveTo>
                      <a:cubicBezTo>
                        <a:pt x="241" y="124"/>
                        <a:pt x="241" y="124"/>
                        <a:pt x="241" y="124"/>
                      </a:cubicBezTo>
                      <a:cubicBezTo>
                        <a:pt x="241" y="124"/>
                        <a:pt x="241" y="124"/>
                        <a:pt x="241" y="124"/>
                      </a:cubicBezTo>
                      <a:cubicBezTo>
                        <a:pt x="241" y="121"/>
                        <a:pt x="241" y="121"/>
                        <a:pt x="241" y="121"/>
                      </a:cubicBezTo>
                      <a:cubicBezTo>
                        <a:pt x="241" y="121"/>
                        <a:pt x="241" y="121"/>
                        <a:pt x="241" y="121"/>
                      </a:cubicBezTo>
                      <a:moveTo>
                        <a:pt x="0" y="121"/>
                      </a:move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moveTo>
                        <a:pt x="241" y="119"/>
                      </a:moveTo>
                      <a:cubicBezTo>
                        <a:pt x="241" y="121"/>
                        <a:pt x="241" y="121"/>
                        <a:pt x="241" y="121"/>
                      </a:cubicBezTo>
                      <a:cubicBezTo>
                        <a:pt x="241" y="121"/>
                        <a:pt x="241" y="121"/>
                        <a:pt x="241" y="121"/>
                      </a:cubicBezTo>
                      <a:cubicBezTo>
                        <a:pt x="241" y="119"/>
                        <a:pt x="241" y="119"/>
                        <a:pt x="241" y="119"/>
                      </a:cubicBezTo>
                      <a:cubicBezTo>
                        <a:pt x="241" y="119"/>
                        <a:pt x="241" y="119"/>
                        <a:pt x="241" y="119"/>
                      </a:cubicBezTo>
                      <a:moveTo>
                        <a:pt x="0" y="118"/>
                      </a:moveTo>
                      <a:cubicBezTo>
                        <a:pt x="0" y="118"/>
                        <a:pt x="0" y="118"/>
                        <a:pt x="0" y="118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0" y="118"/>
                        <a:pt x="0" y="118"/>
                        <a:pt x="0" y="118"/>
                      </a:cubicBezTo>
                      <a:moveTo>
                        <a:pt x="241" y="116"/>
                      </a:moveTo>
                      <a:cubicBezTo>
                        <a:pt x="241" y="116"/>
                        <a:pt x="241" y="116"/>
                        <a:pt x="241" y="116"/>
                      </a:cubicBezTo>
                      <a:cubicBezTo>
                        <a:pt x="241" y="118"/>
                        <a:pt x="241" y="118"/>
                        <a:pt x="241" y="118"/>
                      </a:cubicBezTo>
                      <a:cubicBezTo>
                        <a:pt x="241" y="118"/>
                        <a:pt x="241" y="118"/>
                        <a:pt x="241" y="118"/>
                      </a:cubicBezTo>
                      <a:cubicBezTo>
                        <a:pt x="241" y="116"/>
                        <a:pt x="241" y="116"/>
                        <a:pt x="241" y="116"/>
                      </a:cubicBezTo>
                      <a:moveTo>
                        <a:pt x="0" y="116"/>
                      </a:moveTo>
                      <a:cubicBezTo>
                        <a:pt x="0" y="118"/>
                        <a:pt x="0" y="118"/>
                        <a:pt x="0" y="118"/>
                      </a:cubicBezTo>
                      <a:cubicBezTo>
                        <a:pt x="0" y="118"/>
                        <a:pt x="0" y="118"/>
                        <a:pt x="0" y="118"/>
                      </a:cubicBezTo>
                      <a:cubicBezTo>
                        <a:pt x="0" y="116"/>
                        <a:pt x="0" y="116"/>
                        <a:pt x="0" y="116"/>
                      </a:cubicBezTo>
                      <a:cubicBezTo>
                        <a:pt x="0" y="116"/>
                        <a:pt x="0" y="116"/>
                        <a:pt x="0" y="116"/>
                      </a:cubicBezTo>
                      <a:moveTo>
                        <a:pt x="241" y="113"/>
                      </a:moveTo>
                      <a:cubicBezTo>
                        <a:pt x="241" y="115"/>
                        <a:pt x="241" y="115"/>
                        <a:pt x="241" y="115"/>
                      </a:cubicBezTo>
                      <a:cubicBezTo>
                        <a:pt x="241" y="115"/>
                        <a:pt x="241" y="115"/>
                        <a:pt x="241" y="115"/>
                      </a:cubicBezTo>
                      <a:cubicBezTo>
                        <a:pt x="241" y="113"/>
                        <a:pt x="241" y="113"/>
                        <a:pt x="241" y="113"/>
                      </a:cubicBezTo>
                      <a:cubicBezTo>
                        <a:pt x="241" y="113"/>
                        <a:pt x="241" y="113"/>
                        <a:pt x="241" y="113"/>
                      </a:cubicBezTo>
                      <a:moveTo>
                        <a:pt x="0" y="112"/>
                      </a:move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moveTo>
                        <a:pt x="241" y="110"/>
                      </a:moveTo>
                      <a:cubicBezTo>
                        <a:pt x="241" y="112"/>
                        <a:pt x="241" y="112"/>
                        <a:pt x="241" y="112"/>
                      </a:cubicBezTo>
                      <a:cubicBezTo>
                        <a:pt x="241" y="112"/>
                        <a:pt x="241" y="112"/>
                        <a:pt x="241" y="112"/>
                      </a:cubicBezTo>
                      <a:cubicBezTo>
                        <a:pt x="241" y="110"/>
                        <a:pt x="241" y="110"/>
                        <a:pt x="241" y="110"/>
                      </a:cubicBezTo>
                      <a:cubicBezTo>
                        <a:pt x="241" y="110"/>
                        <a:pt x="241" y="110"/>
                        <a:pt x="241" y="110"/>
                      </a:cubicBezTo>
                      <a:moveTo>
                        <a:pt x="241" y="108"/>
                      </a:moveTo>
                      <a:cubicBezTo>
                        <a:pt x="241" y="110"/>
                        <a:pt x="241" y="110"/>
                        <a:pt x="241" y="110"/>
                      </a:cubicBezTo>
                      <a:cubicBezTo>
                        <a:pt x="241" y="110"/>
                        <a:pt x="241" y="110"/>
                        <a:pt x="241" y="110"/>
                      </a:cubicBezTo>
                      <a:cubicBezTo>
                        <a:pt x="241" y="108"/>
                        <a:pt x="241" y="108"/>
                        <a:pt x="241" y="108"/>
                      </a:cubicBezTo>
                      <a:cubicBezTo>
                        <a:pt x="241" y="108"/>
                        <a:pt x="241" y="108"/>
                        <a:pt x="241" y="108"/>
                      </a:cubicBezTo>
                      <a:moveTo>
                        <a:pt x="0" y="106"/>
                      </a:move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06"/>
                        <a:pt x="0" y="106"/>
                        <a:pt x="0" y="106"/>
                      </a:cubicBezTo>
                      <a:cubicBezTo>
                        <a:pt x="0" y="106"/>
                        <a:pt x="0" y="106"/>
                        <a:pt x="0" y="106"/>
                      </a:cubicBezTo>
                      <a:moveTo>
                        <a:pt x="241" y="105"/>
                      </a:moveTo>
                      <a:cubicBezTo>
                        <a:pt x="241" y="107"/>
                        <a:pt x="241" y="107"/>
                        <a:pt x="241" y="107"/>
                      </a:cubicBezTo>
                      <a:cubicBezTo>
                        <a:pt x="241" y="107"/>
                        <a:pt x="241" y="107"/>
                        <a:pt x="241" y="107"/>
                      </a:cubicBezTo>
                      <a:cubicBezTo>
                        <a:pt x="241" y="105"/>
                        <a:pt x="241" y="105"/>
                        <a:pt x="241" y="105"/>
                      </a:cubicBezTo>
                      <a:cubicBezTo>
                        <a:pt x="241" y="105"/>
                        <a:pt x="241" y="105"/>
                        <a:pt x="241" y="105"/>
                      </a:cubicBezTo>
                      <a:moveTo>
                        <a:pt x="241" y="102"/>
                      </a:move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41" y="102"/>
                        <a:pt x="241" y="102"/>
                        <a:pt x="241" y="102"/>
                      </a:cubicBezTo>
                      <a:cubicBezTo>
                        <a:pt x="241" y="102"/>
                        <a:pt x="241" y="102"/>
                        <a:pt x="241" y="102"/>
                      </a:cubicBezTo>
                      <a:moveTo>
                        <a:pt x="0" y="102"/>
                      </a:move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moveTo>
                        <a:pt x="0" y="100"/>
                      </a:move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0" y="100"/>
                        <a:pt x="0" y="100"/>
                        <a:pt x="0" y="100"/>
                      </a:cubicBezTo>
                      <a:cubicBezTo>
                        <a:pt x="0" y="100"/>
                        <a:pt x="0" y="100"/>
                        <a:pt x="0" y="100"/>
                      </a:cubicBezTo>
                      <a:moveTo>
                        <a:pt x="241" y="99"/>
                      </a:moveTo>
                      <a:cubicBezTo>
                        <a:pt x="241" y="101"/>
                        <a:pt x="241" y="101"/>
                        <a:pt x="241" y="101"/>
                      </a:cubicBezTo>
                      <a:cubicBezTo>
                        <a:pt x="241" y="101"/>
                        <a:pt x="241" y="101"/>
                        <a:pt x="241" y="101"/>
                      </a:cubicBezTo>
                      <a:cubicBezTo>
                        <a:pt x="241" y="99"/>
                        <a:pt x="241" y="99"/>
                        <a:pt x="241" y="99"/>
                      </a:cubicBezTo>
                      <a:cubicBezTo>
                        <a:pt x="241" y="99"/>
                        <a:pt x="241" y="99"/>
                        <a:pt x="241" y="99"/>
                      </a:cubicBezTo>
                      <a:moveTo>
                        <a:pt x="0" y="99"/>
                      </a:moveTo>
                      <a:cubicBezTo>
                        <a:pt x="0" y="99"/>
                        <a:pt x="0" y="99"/>
                        <a:pt x="0" y="99"/>
                      </a:cubicBezTo>
                      <a:cubicBezTo>
                        <a:pt x="0" y="100"/>
                        <a:pt x="0" y="100"/>
                        <a:pt x="0" y="100"/>
                      </a:cubicBezTo>
                      <a:cubicBezTo>
                        <a:pt x="0" y="100"/>
                        <a:pt x="0" y="100"/>
                        <a:pt x="0" y="100"/>
                      </a:cubicBezTo>
                      <a:cubicBezTo>
                        <a:pt x="0" y="99"/>
                        <a:pt x="0" y="99"/>
                        <a:pt x="0" y="99"/>
                      </a:cubicBezTo>
                      <a:moveTo>
                        <a:pt x="241" y="96"/>
                      </a:moveTo>
                      <a:cubicBezTo>
                        <a:pt x="241" y="98"/>
                        <a:pt x="241" y="98"/>
                        <a:pt x="241" y="98"/>
                      </a:cubicBezTo>
                      <a:cubicBezTo>
                        <a:pt x="241" y="98"/>
                        <a:pt x="241" y="98"/>
                        <a:pt x="241" y="98"/>
                      </a:cubicBezTo>
                      <a:cubicBezTo>
                        <a:pt x="241" y="96"/>
                        <a:pt x="241" y="96"/>
                        <a:pt x="241" y="96"/>
                      </a:cubicBezTo>
                      <a:cubicBezTo>
                        <a:pt x="241" y="96"/>
                        <a:pt x="241" y="96"/>
                        <a:pt x="241" y="96"/>
                      </a:cubicBezTo>
                      <a:moveTo>
                        <a:pt x="0" y="96"/>
                      </a:move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96"/>
                        <a:pt x="0" y="96"/>
                        <a:pt x="0" y="96"/>
                      </a:cubicBezTo>
                      <a:moveTo>
                        <a:pt x="241" y="93"/>
                      </a:moveTo>
                      <a:cubicBezTo>
                        <a:pt x="241" y="95"/>
                        <a:pt x="241" y="95"/>
                        <a:pt x="241" y="95"/>
                      </a:cubicBezTo>
                      <a:cubicBezTo>
                        <a:pt x="241" y="95"/>
                        <a:pt x="241" y="95"/>
                        <a:pt x="241" y="95"/>
                      </a:cubicBezTo>
                      <a:cubicBezTo>
                        <a:pt x="241" y="93"/>
                        <a:pt x="241" y="93"/>
                        <a:pt x="241" y="93"/>
                      </a:cubicBezTo>
                      <a:cubicBezTo>
                        <a:pt x="241" y="93"/>
                        <a:pt x="241" y="93"/>
                        <a:pt x="241" y="93"/>
                      </a:cubicBezTo>
                      <a:moveTo>
                        <a:pt x="0" y="93"/>
                      </a:moveTo>
                      <a:cubicBezTo>
                        <a:pt x="0" y="93"/>
                        <a:pt x="0" y="93"/>
                        <a:pt x="0" y="93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3"/>
                        <a:pt x="0" y="93"/>
                        <a:pt x="0" y="93"/>
                      </a:cubicBezTo>
                      <a:moveTo>
                        <a:pt x="241" y="90"/>
                      </a:moveTo>
                      <a:cubicBezTo>
                        <a:pt x="241" y="92"/>
                        <a:pt x="241" y="92"/>
                        <a:pt x="241" y="92"/>
                      </a:cubicBezTo>
                      <a:cubicBezTo>
                        <a:pt x="241" y="92"/>
                        <a:pt x="241" y="92"/>
                        <a:pt x="241" y="92"/>
                      </a:cubicBezTo>
                      <a:cubicBezTo>
                        <a:pt x="241" y="90"/>
                        <a:pt x="241" y="90"/>
                        <a:pt x="241" y="90"/>
                      </a:cubicBezTo>
                      <a:cubicBezTo>
                        <a:pt x="241" y="90"/>
                        <a:pt x="241" y="90"/>
                        <a:pt x="241" y="90"/>
                      </a:cubicBezTo>
                      <a:moveTo>
                        <a:pt x="1" y="89"/>
                      </a:moveTo>
                      <a:cubicBezTo>
                        <a:pt x="1" y="89"/>
                        <a:pt x="1" y="89"/>
                        <a:pt x="1" y="89"/>
                      </a:cubicBezTo>
                      <a:cubicBezTo>
                        <a:pt x="0" y="91"/>
                        <a:pt x="0" y="91"/>
                        <a:pt x="0" y="91"/>
                      </a:cubicBezTo>
                      <a:cubicBezTo>
                        <a:pt x="1" y="91"/>
                        <a:pt x="1" y="91"/>
                        <a:pt x="1" y="91"/>
                      </a:cubicBezTo>
                      <a:cubicBezTo>
                        <a:pt x="1" y="89"/>
                        <a:pt x="1" y="89"/>
                        <a:pt x="1" y="89"/>
                      </a:cubicBezTo>
                      <a:moveTo>
                        <a:pt x="241" y="87"/>
                      </a:moveTo>
                      <a:cubicBezTo>
                        <a:pt x="241" y="88"/>
                        <a:pt x="241" y="88"/>
                        <a:pt x="241" y="88"/>
                      </a:cubicBezTo>
                      <a:cubicBezTo>
                        <a:pt x="241" y="88"/>
                        <a:pt x="241" y="88"/>
                        <a:pt x="241" y="88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moveTo>
                        <a:pt x="1" y="86"/>
                      </a:moveTo>
                      <a:cubicBezTo>
                        <a:pt x="1" y="86"/>
                        <a:pt x="1" y="86"/>
                        <a:pt x="1" y="86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6"/>
                        <a:pt x="1" y="86"/>
                        <a:pt x="1" y="86"/>
                      </a:cubicBezTo>
                      <a:moveTo>
                        <a:pt x="241" y="83"/>
                      </a:moveTo>
                      <a:cubicBezTo>
                        <a:pt x="241" y="86"/>
                        <a:pt x="241" y="86"/>
                        <a:pt x="241" y="86"/>
                      </a:cubicBezTo>
                      <a:cubicBezTo>
                        <a:pt x="241" y="86"/>
                        <a:pt x="241" y="86"/>
                        <a:pt x="241" y="86"/>
                      </a:cubicBezTo>
                      <a:cubicBezTo>
                        <a:pt x="241" y="83"/>
                        <a:pt x="241" y="83"/>
                        <a:pt x="241" y="83"/>
                      </a:cubicBezTo>
                      <a:cubicBezTo>
                        <a:pt x="241" y="83"/>
                        <a:pt x="241" y="83"/>
                        <a:pt x="241" y="83"/>
                      </a:cubicBezTo>
                      <a:moveTo>
                        <a:pt x="1" y="83"/>
                      </a:move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1" y="83"/>
                        <a:pt x="1" y="83"/>
                        <a:pt x="1" y="83"/>
                      </a:cubicBezTo>
                      <a:moveTo>
                        <a:pt x="1" y="81"/>
                      </a:move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1"/>
                        <a:pt x="1" y="81"/>
                        <a:pt x="1" y="81"/>
                      </a:cubicBezTo>
                      <a:moveTo>
                        <a:pt x="241" y="81"/>
                      </a:moveTo>
                      <a:cubicBezTo>
                        <a:pt x="241" y="83"/>
                        <a:pt x="241" y="83"/>
                        <a:pt x="241" y="83"/>
                      </a:cubicBezTo>
                      <a:cubicBezTo>
                        <a:pt x="241" y="83"/>
                        <a:pt x="241" y="83"/>
                        <a:pt x="241" y="83"/>
                      </a:cubicBezTo>
                      <a:cubicBezTo>
                        <a:pt x="241" y="81"/>
                        <a:pt x="241" y="81"/>
                        <a:pt x="241" y="81"/>
                      </a:cubicBezTo>
                      <a:cubicBezTo>
                        <a:pt x="241" y="81"/>
                        <a:pt x="241" y="81"/>
                        <a:pt x="241" y="81"/>
                      </a:cubicBezTo>
                      <a:moveTo>
                        <a:pt x="241" y="78"/>
                      </a:moveTo>
                      <a:cubicBezTo>
                        <a:pt x="241" y="80"/>
                        <a:pt x="241" y="80"/>
                        <a:pt x="241" y="80"/>
                      </a:cubicBezTo>
                      <a:cubicBezTo>
                        <a:pt x="241" y="80"/>
                        <a:pt x="241" y="80"/>
                        <a:pt x="241" y="80"/>
                      </a:cubicBezTo>
                      <a:cubicBezTo>
                        <a:pt x="241" y="78"/>
                        <a:pt x="241" y="78"/>
                        <a:pt x="241" y="78"/>
                      </a:cubicBezTo>
                      <a:cubicBezTo>
                        <a:pt x="241" y="78"/>
                        <a:pt x="241" y="78"/>
                        <a:pt x="241" y="78"/>
                      </a:cubicBezTo>
                      <a:moveTo>
                        <a:pt x="1" y="77"/>
                      </a:moveTo>
                      <a:cubicBezTo>
                        <a:pt x="1" y="77"/>
                        <a:pt x="1" y="77"/>
                        <a:pt x="1" y="77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1" y="77"/>
                        <a:pt x="1" y="77"/>
                        <a:pt x="1" y="77"/>
                      </a:cubicBezTo>
                      <a:moveTo>
                        <a:pt x="241" y="75"/>
                      </a:moveTo>
                      <a:cubicBezTo>
                        <a:pt x="241" y="77"/>
                        <a:pt x="241" y="77"/>
                        <a:pt x="241" y="77"/>
                      </a:cubicBezTo>
                      <a:cubicBezTo>
                        <a:pt x="241" y="77"/>
                        <a:pt x="241" y="77"/>
                        <a:pt x="241" y="77"/>
                      </a:cubicBezTo>
                      <a:cubicBezTo>
                        <a:pt x="241" y="75"/>
                        <a:pt x="241" y="75"/>
                        <a:pt x="241" y="75"/>
                      </a:cubicBezTo>
                      <a:cubicBezTo>
                        <a:pt x="241" y="75"/>
                        <a:pt x="241" y="75"/>
                        <a:pt x="241" y="75"/>
                      </a:cubicBezTo>
                      <a:moveTo>
                        <a:pt x="1" y="74"/>
                      </a:move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6"/>
                        <a:pt x="1" y="76"/>
                        <a:pt x="1" y="76"/>
                      </a:cubicBezTo>
                      <a:cubicBezTo>
                        <a:pt x="1" y="76"/>
                        <a:pt x="1" y="76"/>
                        <a:pt x="1" y="76"/>
                      </a:cubicBezTo>
                      <a:cubicBezTo>
                        <a:pt x="1" y="74"/>
                        <a:pt x="1" y="74"/>
                        <a:pt x="1" y="74"/>
                      </a:cubicBezTo>
                      <a:moveTo>
                        <a:pt x="1" y="72"/>
                      </a:move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1" y="72"/>
                        <a:pt x="1" y="72"/>
                        <a:pt x="1" y="72"/>
                      </a:cubicBezTo>
                      <a:moveTo>
                        <a:pt x="241" y="71"/>
                      </a:moveTo>
                      <a:cubicBezTo>
                        <a:pt x="241" y="74"/>
                        <a:pt x="241" y="74"/>
                        <a:pt x="241" y="74"/>
                      </a:cubicBezTo>
                      <a:cubicBezTo>
                        <a:pt x="241" y="74"/>
                        <a:pt x="241" y="74"/>
                        <a:pt x="241" y="74"/>
                      </a:cubicBezTo>
                      <a:cubicBezTo>
                        <a:pt x="241" y="71"/>
                        <a:pt x="241" y="71"/>
                        <a:pt x="241" y="71"/>
                      </a:cubicBezTo>
                      <a:cubicBezTo>
                        <a:pt x="241" y="71"/>
                        <a:pt x="241" y="71"/>
                        <a:pt x="241" y="71"/>
                      </a:cubicBezTo>
                      <a:moveTo>
                        <a:pt x="241" y="69"/>
                      </a:moveTo>
                      <a:cubicBezTo>
                        <a:pt x="241" y="71"/>
                        <a:pt x="241" y="71"/>
                        <a:pt x="241" y="71"/>
                      </a:cubicBezTo>
                      <a:cubicBezTo>
                        <a:pt x="241" y="71"/>
                        <a:pt x="241" y="71"/>
                        <a:pt x="241" y="71"/>
                      </a:cubicBezTo>
                      <a:cubicBezTo>
                        <a:pt x="241" y="69"/>
                        <a:pt x="241" y="69"/>
                        <a:pt x="241" y="69"/>
                      </a:cubicBezTo>
                      <a:cubicBezTo>
                        <a:pt x="241" y="69"/>
                        <a:pt x="241" y="69"/>
                        <a:pt x="241" y="69"/>
                      </a:cubicBezTo>
                      <a:moveTo>
                        <a:pt x="1" y="69"/>
                      </a:moveTo>
                      <a:cubicBezTo>
                        <a:pt x="1" y="69"/>
                        <a:pt x="1" y="69"/>
                        <a:pt x="1" y="69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1" y="69"/>
                        <a:pt x="1" y="69"/>
                        <a:pt x="1" y="69"/>
                      </a:cubicBezTo>
                      <a:moveTo>
                        <a:pt x="241" y="65"/>
                      </a:moveTo>
                      <a:cubicBezTo>
                        <a:pt x="241" y="68"/>
                        <a:pt x="241" y="68"/>
                        <a:pt x="241" y="68"/>
                      </a:cubicBezTo>
                      <a:cubicBezTo>
                        <a:pt x="241" y="68"/>
                        <a:pt x="241" y="68"/>
                        <a:pt x="241" y="68"/>
                      </a:cubicBezTo>
                      <a:cubicBezTo>
                        <a:pt x="241" y="65"/>
                        <a:pt x="241" y="65"/>
                        <a:pt x="241" y="65"/>
                      </a:cubicBezTo>
                      <a:cubicBezTo>
                        <a:pt x="241" y="65"/>
                        <a:pt x="241" y="65"/>
                        <a:pt x="241" y="65"/>
                      </a:cubicBezTo>
                      <a:moveTo>
                        <a:pt x="1" y="65"/>
                      </a:moveTo>
                      <a:cubicBezTo>
                        <a:pt x="1" y="65"/>
                        <a:pt x="1" y="65"/>
                        <a:pt x="1" y="6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5"/>
                        <a:pt x="1" y="65"/>
                        <a:pt x="1" y="65"/>
                      </a:cubicBezTo>
                      <a:moveTo>
                        <a:pt x="241" y="62"/>
                      </a:moveTo>
                      <a:cubicBezTo>
                        <a:pt x="241" y="64"/>
                        <a:pt x="241" y="64"/>
                        <a:pt x="241" y="64"/>
                      </a:cubicBezTo>
                      <a:cubicBezTo>
                        <a:pt x="241" y="64"/>
                        <a:pt x="241" y="64"/>
                        <a:pt x="241" y="64"/>
                      </a:cubicBezTo>
                      <a:cubicBezTo>
                        <a:pt x="241" y="62"/>
                        <a:pt x="241" y="62"/>
                        <a:pt x="241" y="62"/>
                      </a:cubicBezTo>
                      <a:cubicBezTo>
                        <a:pt x="241" y="62"/>
                        <a:pt x="241" y="62"/>
                        <a:pt x="241" y="62"/>
                      </a:cubicBezTo>
                      <a:moveTo>
                        <a:pt x="1" y="62"/>
                      </a:move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4"/>
                        <a:pt x="1" y="64"/>
                        <a:pt x="1" y="64"/>
                      </a:cubicBezTo>
                      <a:cubicBezTo>
                        <a:pt x="1" y="64"/>
                        <a:pt x="1" y="64"/>
                        <a:pt x="1" y="64"/>
                      </a:cubicBezTo>
                      <a:cubicBezTo>
                        <a:pt x="1" y="62"/>
                        <a:pt x="1" y="62"/>
                        <a:pt x="1" y="62"/>
                      </a:cubicBezTo>
                      <a:moveTo>
                        <a:pt x="241" y="59"/>
                      </a:moveTo>
                      <a:cubicBezTo>
                        <a:pt x="241" y="61"/>
                        <a:pt x="241" y="61"/>
                        <a:pt x="241" y="61"/>
                      </a:cubicBezTo>
                      <a:cubicBezTo>
                        <a:pt x="241" y="61"/>
                        <a:pt x="241" y="61"/>
                        <a:pt x="241" y="61"/>
                      </a:cubicBezTo>
                      <a:cubicBezTo>
                        <a:pt x="241" y="59"/>
                        <a:pt x="241" y="59"/>
                        <a:pt x="241" y="59"/>
                      </a:cubicBezTo>
                      <a:cubicBezTo>
                        <a:pt x="241" y="59"/>
                        <a:pt x="241" y="59"/>
                        <a:pt x="241" y="59"/>
                      </a:cubicBezTo>
                      <a:moveTo>
                        <a:pt x="1" y="59"/>
                      </a:move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1" y="61"/>
                        <a:pt x="1" y="61"/>
                        <a:pt x="1" y="61"/>
                      </a:cubicBezTo>
                      <a:cubicBezTo>
                        <a:pt x="1" y="61"/>
                        <a:pt x="1" y="61"/>
                        <a:pt x="1" y="61"/>
                      </a:cubicBezTo>
                      <a:cubicBezTo>
                        <a:pt x="1" y="59"/>
                        <a:pt x="1" y="59"/>
                        <a:pt x="1" y="59"/>
                      </a:cubicBezTo>
                      <a:moveTo>
                        <a:pt x="1" y="56"/>
                      </a:move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1" y="56"/>
                        <a:pt x="1" y="56"/>
                        <a:pt x="1" y="56"/>
                      </a:cubicBezTo>
                      <a:moveTo>
                        <a:pt x="241" y="56"/>
                      </a:moveTo>
                      <a:cubicBezTo>
                        <a:pt x="241" y="58"/>
                        <a:pt x="241" y="58"/>
                        <a:pt x="241" y="58"/>
                      </a:cubicBezTo>
                      <a:cubicBezTo>
                        <a:pt x="241" y="58"/>
                        <a:pt x="241" y="58"/>
                        <a:pt x="241" y="58"/>
                      </a:cubicBezTo>
                      <a:cubicBezTo>
                        <a:pt x="241" y="56"/>
                        <a:pt x="241" y="56"/>
                        <a:pt x="241" y="56"/>
                      </a:cubicBezTo>
                      <a:cubicBezTo>
                        <a:pt x="241" y="56"/>
                        <a:pt x="241" y="56"/>
                        <a:pt x="241" y="56"/>
                      </a:cubicBezTo>
                      <a:moveTo>
                        <a:pt x="241" y="55"/>
                      </a:moveTo>
                      <a:cubicBezTo>
                        <a:pt x="241" y="55"/>
                        <a:pt x="241" y="55"/>
                        <a:pt x="241" y="55"/>
                      </a:cubicBezTo>
                      <a:cubicBezTo>
                        <a:pt x="241" y="56"/>
                        <a:pt x="241" y="56"/>
                        <a:pt x="241" y="56"/>
                      </a:cubicBezTo>
                      <a:cubicBezTo>
                        <a:pt x="241" y="56"/>
                        <a:pt x="241" y="56"/>
                        <a:pt x="241" y="56"/>
                      </a:cubicBezTo>
                      <a:cubicBezTo>
                        <a:pt x="241" y="55"/>
                        <a:pt x="241" y="55"/>
                        <a:pt x="241" y="55"/>
                      </a:cubicBezTo>
                      <a:moveTo>
                        <a:pt x="1" y="54"/>
                      </a:move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1" y="54"/>
                        <a:pt x="1" y="54"/>
                        <a:pt x="1" y="54"/>
                      </a:cubicBezTo>
                      <a:moveTo>
                        <a:pt x="241" y="51"/>
                      </a:moveTo>
                      <a:cubicBezTo>
                        <a:pt x="241" y="55"/>
                        <a:pt x="241" y="55"/>
                        <a:pt x="241" y="55"/>
                      </a:cubicBezTo>
                      <a:cubicBezTo>
                        <a:pt x="241" y="55"/>
                        <a:pt x="241" y="55"/>
                        <a:pt x="241" y="55"/>
                      </a:cubicBezTo>
                      <a:cubicBezTo>
                        <a:pt x="241" y="51"/>
                        <a:pt x="241" y="51"/>
                        <a:pt x="241" y="51"/>
                      </a:cubicBezTo>
                      <a:cubicBezTo>
                        <a:pt x="241" y="51"/>
                        <a:pt x="241" y="51"/>
                        <a:pt x="241" y="51"/>
                      </a:cubicBezTo>
                      <a:moveTo>
                        <a:pt x="1" y="51"/>
                      </a:move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1"/>
                        <a:pt x="1" y="51"/>
                        <a:pt x="1" y="51"/>
                      </a:cubicBezTo>
                      <a:moveTo>
                        <a:pt x="1" y="49"/>
                      </a:move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1" y="49"/>
                        <a:pt x="1" y="49"/>
                      </a:cubicBezTo>
                      <a:moveTo>
                        <a:pt x="241" y="48"/>
                      </a:moveTo>
                      <a:cubicBezTo>
                        <a:pt x="241" y="51"/>
                        <a:pt x="241" y="51"/>
                        <a:pt x="241" y="51"/>
                      </a:cubicBezTo>
                      <a:cubicBezTo>
                        <a:pt x="241" y="51"/>
                        <a:pt x="241" y="51"/>
                        <a:pt x="241" y="51"/>
                      </a:cubicBezTo>
                      <a:cubicBezTo>
                        <a:pt x="241" y="48"/>
                        <a:pt x="241" y="48"/>
                        <a:pt x="241" y="48"/>
                      </a:cubicBezTo>
                      <a:cubicBezTo>
                        <a:pt x="241" y="48"/>
                        <a:pt x="241" y="48"/>
                        <a:pt x="241" y="48"/>
                      </a:cubicBezTo>
                      <a:moveTo>
                        <a:pt x="1" y="48"/>
                      </a:moveTo>
                      <a:cubicBezTo>
                        <a:pt x="1" y="48"/>
                        <a:pt x="1" y="48"/>
                        <a:pt x="1" y="48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8"/>
                        <a:pt x="1" y="48"/>
                        <a:pt x="1" y="48"/>
                      </a:cubicBezTo>
                      <a:moveTo>
                        <a:pt x="241" y="44"/>
                      </a:moveTo>
                      <a:cubicBezTo>
                        <a:pt x="241" y="44"/>
                        <a:pt x="241" y="44"/>
                        <a:pt x="241" y="44"/>
                      </a:cubicBezTo>
                      <a:cubicBezTo>
                        <a:pt x="241" y="47"/>
                        <a:pt x="241" y="47"/>
                        <a:pt x="241" y="47"/>
                      </a:cubicBezTo>
                      <a:cubicBezTo>
                        <a:pt x="241" y="47"/>
                        <a:pt x="241" y="47"/>
                        <a:pt x="241" y="47"/>
                      </a:cubicBezTo>
                      <a:cubicBezTo>
                        <a:pt x="241" y="44"/>
                        <a:pt x="241" y="44"/>
                        <a:pt x="241" y="44"/>
                      </a:cubicBezTo>
                      <a:moveTo>
                        <a:pt x="1" y="42"/>
                      </a:move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moveTo>
                        <a:pt x="241" y="40"/>
                      </a:move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41" y="40"/>
                        <a:pt x="241" y="40"/>
                        <a:pt x="241" y="40"/>
                      </a:cubicBezTo>
                      <a:cubicBezTo>
                        <a:pt x="241" y="40"/>
                        <a:pt x="241" y="40"/>
                        <a:pt x="241" y="40"/>
                      </a:cubicBezTo>
                      <a:moveTo>
                        <a:pt x="1" y="37"/>
                      </a:move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1" y="37"/>
                        <a:pt x="1" y="37"/>
                        <a:pt x="1" y="37"/>
                      </a:cubicBezTo>
                      <a:moveTo>
                        <a:pt x="241" y="37"/>
                      </a:moveTo>
                      <a:cubicBezTo>
                        <a:pt x="241" y="40"/>
                        <a:pt x="241" y="40"/>
                        <a:pt x="241" y="40"/>
                      </a:cubicBezTo>
                      <a:cubicBezTo>
                        <a:pt x="241" y="40"/>
                        <a:pt x="241" y="40"/>
                        <a:pt x="241" y="40"/>
                      </a:cubicBezTo>
                      <a:cubicBezTo>
                        <a:pt x="241" y="37"/>
                        <a:pt x="241" y="37"/>
                        <a:pt x="241" y="37"/>
                      </a:cubicBezTo>
                      <a:cubicBezTo>
                        <a:pt x="241" y="37"/>
                        <a:pt x="241" y="37"/>
                        <a:pt x="241" y="37"/>
                      </a:cubicBezTo>
                      <a:moveTo>
                        <a:pt x="241" y="35"/>
                      </a:moveTo>
                      <a:cubicBezTo>
                        <a:pt x="241" y="37"/>
                        <a:pt x="241" y="37"/>
                        <a:pt x="241" y="37"/>
                      </a:cubicBezTo>
                      <a:cubicBezTo>
                        <a:pt x="241" y="37"/>
                        <a:pt x="241" y="37"/>
                        <a:pt x="241" y="37"/>
                      </a:cubicBezTo>
                      <a:cubicBezTo>
                        <a:pt x="241" y="35"/>
                        <a:pt x="241" y="35"/>
                        <a:pt x="241" y="35"/>
                      </a:cubicBezTo>
                      <a:cubicBezTo>
                        <a:pt x="241" y="35"/>
                        <a:pt x="241" y="35"/>
                        <a:pt x="241" y="35"/>
                      </a:cubicBezTo>
                      <a:moveTo>
                        <a:pt x="241" y="32"/>
                      </a:moveTo>
                      <a:cubicBezTo>
                        <a:pt x="241" y="34"/>
                        <a:pt x="241" y="34"/>
                        <a:pt x="241" y="34"/>
                      </a:cubicBezTo>
                      <a:cubicBezTo>
                        <a:pt x="241" y="34"/>
                        <a:pt x="241" y="34"/>
                        <a:pt x="241" y="34"/>
                      </a:cubicBezTo>
                      <a:cubicBezTo>
                        <a:pt x="241" y="32"/>
                        <a:pt x="241" y="32"/>
                        <a:pt x="241" y="32"/>
                      </a:cubicBezTo>
                      <a:cubicBezTo>
                        <a:pt x="241" y="32"/>
                        <a:pt x="241" y="32"/>
                        <a:pt x="241" y="32"/>
                      </a:cubicBezTo>
                      <a:moveTo>
                        <a:pt x="1" y="31"/>
                      </a:move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moveTo>
                        <a:pt x="241" y="30"/>
                      </a:moveTo>
                      <a:cubicBezTo>
                        <a:pt x="241" y="32"/>
                        <a:pt x="241" y="32"/>
                        <a:pt x="241" y="32"/>
                      </a:cubicBezTo>
                      <a:cubicBezTo>
                        <a:pt x="241" y="32"/>
                        <a:pt x="241" y="32"/>
                        <a:pt x="241" y="32"/>
                      </a:cubicBezTo>
                      <a:cubicBezTo>
                        <a:pt x="241" y="30"/>
                        <a:pt x="241" y="30"/>
                        <a:pt x="241" y="30"/>
                      </a:cubicBezTo>
                      <a:cubicBezTo>
                        <a:pt x="241" y="30"/>
                        <a:pt x="241" y="30"/>
                        <a:pt x="241" y="30"/>
                      </a:cubicBezTo>
                      <a:moveTo>
                        <a:pt x="1" y="29"/>
                      </a:move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29"/>
                        <a:pt x="1" y="29"/>
                        <a:pt x="1" y="29"/>
                      </a:cubicBezTo>
                      <a:moveTo>
                        <a:pt x="241" y="27"/>
                      </a:moveTo>
                      <a:cubicBezTo>
                        <a:pt x="241" y="29"/>
                        <a:pt x="241" y="29"/>
                        <a:pt x="241" y="29"/>
                      </a:cubicBezTo>
                      <a:cubicBezTo>
                        <a:pt x="241" y="29"/>
                        <a:pt x="241" y="29"/>
                        <a:pt x="241" y="29"/>
                      </a:cubicBezTo>
                      <a:cubicBezTo>
                        <a:pt x="241" y="27"/>
                        <a:pt x="241" y="27"/>
                        <a:pt x="241" y="27"/>
                      </a:cubicBezTo>
                      <a:cubicBezTo>
                        <a:pt x="241" y="27"/>
                        <a:pt x="241" y="27"/>
                        <a:pt x="241" y="27"/>
                      </a:cubicBezTo>
                      <a:moveTo>
                        <a:pt x="1" y="27"/>
                      </a:move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7"/>
                        <a:pt x="1" y="27"/>
                        <a:pt x="1" y="27"/>
                      </a:cubicBezTo>
                      <a:moveTo>
                        <a:pt x="241" y="24"/>
                      </a:moveTo>
                      <a:cubicBezTo>
                        <a:pt x="241" y="26"/>
                        <a:pt x="241" y="26"/>
                        <a:pt x="241" y="26"/>
                      </a:cubicBezTo>
                      <a:cubicBezTo>
                        <a:pt x="241" y="26"/>
                        <a:pt x="241" y="26"/>
                        <a:pt x="241" y="26"/>
                      </a:cubicBezTo>
                      <a:cubicBezTo>
                        <a:pt x="241" y="24"/>
                        <a:pt x="241" y="24"/>
                        <a:pt x="241" y="24"/>
                      </a:cubicBezTo>
                      <a:cubicBezTo>
                        <a:pt x="241" y="24"/>
                        <a:pt x="241" y="24"/>
                        <a:pt x="241" y="24"/>
                      </a:cubicBezTo>
                      <a:moveTo>
                        <a:pt x="241" y="22"/>
                      </a:moveTo>
                      <a:cubicBezTo>
                        <a:pt x="241" y="23"/>
                        <a:pt x="241" y="23"/>
                        <a:pt x="241" y="23"/>
                      </a:cubicBezTo>
                      <a:cubicBezTo>
                        <a:pt x="241" y="23"/>
                        <a:pt x="241" y="23"/>
                        <a:pt x="241" y="23"/>
                      </a:cubicBezTo>
                      <a:cubicBezTo>
                        <a:pt x="241" y="22"/>
                        <a:pt x="241" y="22"/>
                        <a:pt x="241" y="22"/>
                      </a:cubicBezTo>
                      <a:cubicBezTo>
                        <a:pt x="241" y="22"/>
                        <a:pt x="241" y="22"/>
                        <a:pt x="241" y="22"/>
                      </a:cubicBezTo>
                      <a:moveTo>
                        <a:pt x="1" y="21"/>
                      </a:move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1"/>
                        <a:pt x="1" y="21"/>
                        <a:pt x="1" y="21"/>
                      </a:cubicBezTo>
                      <a:moveTo>
                        <a:pt x="241" y="18"/>
                      </a:moveTo>
                      <a:cubicBezTo>
                        <a:pt x="241" y="21"/>
                        <a:pt x="241" y="21"/>
                        <a:pt x="241" y="21"/>
                      </a:cubicBezTo>
                      <a:cubicBezTo>
                        <a:pt x="241" y="21"/>
                        <a:pt x="241" y="21"/>
                        <a:pt x="241" y="21"/>
                      </a:cubicBezTo>
                      <a:cubicBezTo>
                        <a:pt x="241" y="18"/>
                        <a:pt x="241" y="18"/>
                        <a:pt x="241" y="18"/>
                      </a:cubicBezTo>
                      <a:cubicBezTo>
                        <a:pt x="241" y="18"/>
                        <a:pt x="241" y="18"/>
                        <a:pt x="241" y="18"/>
                      </a:cubicBezTo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1" y="18"/>
                        <a:pt x="1" y="18"/>
                        <a:pt x="1" y="18"/>
                      </a:cubicBezTo>
                      <a:moveTo>
                        <a:pt x="241" y="16"/>
                      </a:moveTo>
                      <a:cubicBezTo>
                        <a:pt x="241" y="17"/>
                        <a:pt x="241" y="17"/>
                        <a:pt x="241" y="18"/>
                      </a:cubicBezTo>
                      <a:cubicBezTo>
                        <a:pt x="241" y="18"/>
                        <a:pt x="241" y="18"/>
                        <a:pt x="241" y="18"/>
                      </a:cubicBezTo>
                      <a:cubicBezTo>
                        <a:pt x="241" y="17"/>
                        <a:pt x="241" y="17"/>
                        <a:pt x="241" y="16"/>
                      </a:cubicBezTo>
                      <a:cubicBezTo>
                        <a:pt x="241" y="16"/>
                        <a:pt x="241" y="16"/>
                        <a:pt x="241" y="16"/>
                      </a:cubicBezTo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6"/>
                        <a:pt x="1" y="16"/>
                      </a:cubicBezTo>
                      <a:moveTo>
                        <a:pt x="1" y="14"/>
                      </a:move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moveTo>
                        <a:pt x="240" y="13"/>
                      </a:moveTo>
                      <a:cubicBezTo>
                        <a:pt x="241" y="13"/>
                        <a:pt x="241" y="14"/>
                        <a:pt x="241" y="15"/>
                      </a:cubicBezTo>
                      <a:cubicBezTo>
                        <a:pt x="241" y="15"/>
                        <a:pt x="241" y="15"/>
                        <a:pt x="241" y="15"/>
                      </a:cubicBezTo>
                      <a:cubicBezTo>
                        <a:pt x="241" y="14"/>
                        <a:pt x="241" y="13"/>
                        <a:pt x="240" y="13"/>
                      </a:cubicBezTo>
                      <a:cubicBezTo>
                        <a:pt x="240" y="13"/>
                        <a:pt x="240" y="13"/>
                        <a:pt x="240" y="13"/>
                      </a:cubicBezTo>
                      <a:moveTo>
                        <a:pt x="2" y="11"/>
                      </a:move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moveTo>
                        <a:pt x="2" y="11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moveTo>
                        <a:pt x="239" y="10"/>
                      </a:moveTo>
                      <a:cubicBezTo>
                        <a:pt x="240" y="11"/>
                        <a:pt x="240" y="11"/>
                        <a:pt x="240" y="12"/>
                      </a:cubicBezTo>
                      <a:cubicBezTo>
                        <a:pt x="240" y="12"/>
                        <a:pt x="240" y="12"/>
                        <a:pt x="240" y="12"/>
                      </a:cubicBezTo>
                      <a:cubicBezTo>
                        <a:pt x="240" y="11"/>
                        <a:pt x="240" y="11"/>
                        <a:pt x="239" y="10"/>
                      </a:cubicBezTo>
                      <a:cubicBezTo>
                        <a:pt x="239" y="10"/>
                        <a:pt x="239" y="10"/>
                        <a:pt x="239" y="10"/>
                      </a:cubicBezTo>
                      <a:moveTo>
                        <a:pt x="238" y="8"/>
                      </a:moveTo>
                      <a:cubicBezTo>
                        <a:pt x="238" y="8"/>
                        <a:pt x="239" y="9"/>
                        <a:pt x="239" y="9"/>
                      </a:cubicBezTo>
                      <a:cubicBezTo>
                        <a:pt x="239" y="9"/>
                        <a:pt x="239" y="9"/>
                        <a:pt x="239" y="9"/>
                      </a:cubicBezTo>
                      <a:cubicBezTo>
                        <a:pt x="239" y="9"/>
                        <a:pt x="238" y="8"/>
                        <a:pt x="238" y="8"/>
                      </a:cubicBezTo>
                      <a:moveTo>
                        <a:pt x="234" y="4"/>
                      </a:moveTo>
                      <a:cubicBezTo>
                        <a:pt x="234" y="4"/>
                        <a:pt x="234" y="4"/>
                        <a:pt x="234" y="4"/>
                      </a:cubicBezTo>
                      <a:cubicBezTo>
                        <a:pt x="234" y="4"/>
                        <a:pt x="234" y="4"/>
                        <a:pt x="234" y="4"/>
                      </a:cubicBezTo>
                      <a:moveTo>
                        <a:pt x="232" y="3"/>
                      </a:moveTo>
                      <a:cubicBezTo>
                        <a:pt x="232" y="3"/>
                        <a:pt x="232" y="3"/>
                        <a:pt x="232" y="3"/>
                      </a:cubicBezTo>
                      <a:cubicBezTo>
                        <a:pt x="233" y="3"/>
                        <a:pt x="233" y="3"/>
                        <a:pt x="234" y="4"/>
                      </a:cubicBezTo>
                      <a:cubicBezTo>
                        <a:pt x="233" y="3"/>
                        <a:pt x="233" y="3"/>
                        <a:pt x="232" y="3"/>
                      </a:cubicBezTo>
                      <a:moveTo>
                        <a:pt x="227" y="1"/>
                      </a:moveTo>
                      <a:cubicBezTo>
                        <a:pt x="229" y="1"/>
                        <a:pt x="230" y="2"/>
                        <a:pt x="231" y="2"/>
                      </a:cubicBezTo>
                      <a:cubicBezTo>
                        <a:pt x="231" y="2"/>
                        <a:pt x="231" y="2"/>
                        <a:pt x="231" y="2"/>
                      </a:cubicBezTo>
                      <a:cubicBezTo>
                        <a:pt x="230" y="2"/>
                        <a:pt x="229" y="1"/>
                        <a:pt x="227" y="1"/>
                      </a:cubicBezTo>
                      <a:cubicBezTo>
                        <a:pt x="227" y="1"/>
                        <a:pt x="227" y="1"/>
                        <a:pt x="227" y="1"/>
                      </a:cubicBezTo>
                      <a:moveTo>
                        <a:pt x="101" y="0"/>
                      </a:move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155" y="1"/>
                        <a:pt x="155" y="1"/>
                        <a:pt x="155" y="1"/>
                      </a:cubicBezTo>
                      <a:cubicBezTo>
                        <a:pt x="155" y="1"/>
                        <a:pt x="155" y="1"/>
                        <a:pt x="155" y="1"/>
                      </a:cubicBezTo>
                      <a:cubicBezTo>
                        <a:pt x="101" y="0"/>
                        <a:pt x="101" y="0"/>
                        <a:pt x="101" y="0"/>
                      </a:cubicBezTo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18" y="0"/>
                        <a:pt x="18" y="0"/>
                        <a:pt x="18" y="0"/>
                      </a:cubicBezTo>
                    </a:path>
                  </a:pathLst>
                </a:custGeom>
                <a:solidFill>
                  <a:srgbClr val="1A1E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0"/>
                <p:cNvSpPr>
                  <a:spLocks noEditPoints="1"/>
                </p:cNvSpPr>
                <p:nvPr/>
              </p:nvSpPr>
              <p:spPr bwMode="auto">
                <a:xfrm>
                  <a:off x="6420064" y="1546647"/>
                  <a:ext cx="1325960" cy="1316655"/>
                </a:xfrm>
                <a:custGeom>
                  <a:avLst/>
                  <a:gdLst>
                    <a:gd name="T0" fmla="*/ 240 w 241"/>
                    <a:gd name="T1" fmla="*/ 216 h 239"/>
                    <a:gd name="T2" fmla="*/ 109 w 241"/>
                    <a:gd name="T3" fmla="*/ 208 h 239"/>
                    <a:gd name="T4" fmla="*/ 219 w 241"/>
                    <a:gd name="T5" fmla="*/ 198 h 239"/>
                    <a:gd name="T6" fmla="*/ 180 w 241"/>
                    <a:gd name="T7" fmla="*/ 190 h 239"/>
                    <a:gd name="T8" fmla="*/ 49 w 241"/>
                    <a:gd name="T9" fmla="*/ 181 h 239"/>
                    <a:gd name="T10" fmla="*/ 211 w 241"/>
                    <a:gd name="T11" fmla="*/ 176 h 239"/>
                    <a:gd name="T12" fmla="*/ 85 w 241"/>
                    <a:gd name="T13" fmla="*/ 167 h 239"/>
                    <a:gd name="T14" fmla="*/ 208 w 241"/>
                    <a:gd name="T15" fmla="*/ 163 h 239"/>
                    <a:gd name="T16" fmla="*/ 114 w 241"/>
                    <a:gd name="T17" fmla="*/ 156 h 239"/>
                    <a:gd name="T18" fmla="*/ 15 w 241"/>
                    <a:gd name="T19" fmla="*/ 145 h 239"/>
                    <a:gd name="T20" fmla="*/ 191 w 241"/>
                    <a:gd name="T21" fmla="*/ 134 h 239"/>
                    <a:gd name="T22" fmla="*/ 96 w 241"/>
                    <a:gd name="T23" fmla="*/ 123 h 239"/>
                    <a:gd name="T24" fmla="*/ 35 w 241"/>
                    <a:gd name="T25" fmla="*/ 119 h 239"/>
                    <a:gd name="T26" fmla="*/ 74 w 241"/>
                    <a:gd name="T27" fmla="*/ 109 h 239"/>
                    <a:gd name="T28" fmla="*/ 129 w 241"/>
                    <a:gd name="T29" fmla="*/ 101 h 239"/>
                    <a:gd name="T30" fmla="*/ 7 w 241"/>
                    <a:gd name="T31" fmla="*/ 84 h 239"/>
                    <a:gd name="T32" fmla="*/ 92 w 241"/>
                    <a:gd name="T33" fmla="*/ 73 h 239"/>
                    <a:gd name="T34" fmla="*/ 224 w 241"/>
                    <a:gd name="T35" fmla="*/ 63 h 239"/>
                    <a:gd name="T36" fmla="*/ 188 w 241"/>
                    <a:gd name="T37" fmla="*/ 56 h 239"/>
                    <a:gd name="T38" fmla="*/ 212 w 241"/>
                    <a:gd name="T39" fmla="*/ 50 h 239"/>
                    <a:gd name="T40" fmla="*/ 205 w 241"/>
                    <a:gd name="T41" fmla="*/ 42 h 239"/>
                    <a:gd name="T42" fmla="*/ 189 w 241"/>
                    <a:gd name="T43" fmla="*/ 36 h 239"/>
                    <a:gd name="T44" fmla="*/ 17 w 241"/>
                    <a:gd name="T45" fmla="*/ 33 h 239"/>
                    <a:gd name="T46" fmla="*/ 127 w 241"/>
                    <a:gd name="T47" fmla="*/ 24 h 239"/>
                    <a:gd name="T48" fmla="*/ 48 w 241"/>
                    <a:gd name="T49" fmla="*/ 19 h 239"/>
                    <a:gd name="T50" fmla="*/ 12 w 241"/>
                    <a:gd name="T51" fmla="*/ 3 h 239"/>
                    <a:gd name="T52" fmla="*/ 63 w 241"/>
                    <a:gd name="T53" fmla="*/ 11 h 239"/>
                    <a:gd name="T54" fmla="*/ 1 w 241"/>
                    <a:gd name="T55" fmla="*/ 21 h 239"/>
                    <a:gd name="T56" fmla="*/ 25 w 241"/>
                    <a:gd name="T57" fmla="*/ 37 h 239"/>
                    <a:gd name="T58" fmla="*/ 67 w 241"/>
                    <a:gd name="T59" fmla="*/ 52 h 239"/>
                    <a:gd name="T60" fmla="*/ 49 w 241"/>
                    <a:gd name="T61" fmla="*/ 68 h 239"/>
                    <a:gd name="T62" fmla="*/ 66 w 241"/>
                    <a:gd name="T63" fmla="*/ 82 h 239"/>
                    <a:gd name="T64" fmla="*/ 136 w 241"/>
                    <a:gd name="T65" fmla="*/ 94 h 239"/>
                    <a:gd name="T66" fmla="*/ 23 w 241"/>
                    <a:gd name="T67" fmla="*/ 106 h 239"/>
                    <a:gd name="T68" fmla="*/ 0 w 241"/>
                    <a:gd name="T69" fmla="*/ 122 h 239"/>
                    <a:gd name="T70" fmla="*/ 0 w 241"/>
                    <a:gd name="T71" fmla="*/ 134 h 239"/>
                    <a:gd name="T72" fmla="*/ 90 w 241"/>
                    <a:gd name="T73" fmla="*/ 142 h 239"/>
                    <a:gd name="T74" fmla="*/ 0 w 241"/>
                    <a:gd name="T75" fmla="*/ 155 h 239"/>
                    <a:gd name="T76" fmla="*/ 8 w 241"/>
                    <a:gd name="T77" fmla="*/ 177 h 239"/>
                    <a:gd name="T78" fmla="*/ 0 w 241"/>
                    <a:gd name="T79" fmla="*/ 191 h 239"/>
                    <a:gd name="T80" fmla="*/ 0 w 241"/>
                    <a:gd name="T81" fmla="*/ 204 h 239"/>
                    <a:gd name="T82" fmla="*/ 38 w 241"/>
                    <a:gd name="T83" fmla="*/ 217 h 239"/>
                    <a:gd name="T84" fmla="*/ 52 w 241"/>
                    <a:gd name="T85" fmla="*/ 230 h 239"/>
                    <a:gd name="T86" fmla="*/ 210 w 241"/>
                    <a:gd name="T87" fmla="*/ 238 h 239"/>
                    <a:gd name="T88" fmla="*/ 221 w 241"/>
                    <a:gd name="T89" fmla="*/ 225 h 239"/>
                    <a:gd name="T90" fmla="*/ 110 w 241"/>
                    <a:gd name="T91" fmla="*/ 212 h 239"/>
                    <a:gd name="T92" fmla="*/ 148 w 241"/>
                    <a:gd name="T93" fmla="*/ 199 h 239"/>
                    <a:gd name="T94" fmla="*/ 241 w 241"/>
                    <a:gd name="T95" fmla="*/ 185 h 239"/>
                    <a:gd name="T96" fmla="*/ 181 w 241"/>
                    <a:gd name="T97" fmla="*/ 173 h 239"/>
                    <a:gd name="T98" fmla="*/ 164 w 241"/>
                    <a:gd name="T99" fmla="*/ 158 h 239"/>
                    <a:gd name="T100" fmla="*/ 241 w 241"/>
                    <a:gd name="T101" fmla="*/ 144 h 239"/>
                    <a:gd name="T102" fmla="*/ 224 w 241"/>
                    <a:gd name="T103" fmla="*/ 130 h 239"/>
                    <a:gd name="T104" fmla="*/ 241 w 241"/>
                    <a:gd name="T105" fmla="*/ 118 h 239"/>
                    <a:gd name="T106" fmla="*/ 183 w 241"/>
                    <a:gd name="T107" fmla="*/ 106 h 239"/>
                    <a:gd name="T108" fmla="*/ 228 w 241"/>
                    <a:gd name="T109" fmla="*/ 93 h 239"/>
                    <a:gd name="T110" fmla="*/ 241 w 241"/>
                    <a:gd name="T111" fmla="*/ 80 h 239"/>
                    <a:gd name="T112" fmla="*/ 222 w 241"/>
                    <a:gd name="T113" fmla="*/ 65 h 239"/>
                    <a:gd name="T114" fmla="*/ 222 w 241"/>
                    <a:gd name="T115" fmla="*/ 54 h 239"/>
                    <a:gd name="T116" fmla="*/ 155 w 241"/>
                    <a:gd name="T117" fmla="*/ 40 h 239"/>
                    <a:gd name="T118" fmla="*/ 241 w 241"/>
                    <a:gd name="T119" fmla="*/ 26 h 239"/>
                    <a:gd name="T120" fmla="*/ 177 w 241"/>
                    <a:gd name="T121" fmla="*/ 12 h 239"/>
                    <a:gd name="T122" fmla="*/ 205 w 241"/>
                    <a:gd name="T123" fmla="*/ 3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41" h="239">
                      <a:moveTo>
                        <a:pt x="194" y="234"/>
                      </a:moveTo>
                      <a:cubicBezTo>
                        <a:pt x="203" y="234"/>
                        <a:pt x="211" y="233"/>
                        <a:pt x="218" y="233"/>
                      </a:cubicBezTo>
                      <a:cubicBezTo>
                        <a:pt x="224" y="233"/>
                        <a:pt x="230" y="233"/>
                        <a:pt x="235" y="234"/>
                      </a:cubicBezTo>
                      <a:cubicBezTo>
                        <a:pt x="230" y="234"/>
                        <a:pt x="224" y="234"/>
                        <a:pt x="218" y="234"/>
                      </a:cubicBezTo>
                      <a:cubicBezTo>
                        <a:pt x="211" y="234"/>
                        <a:pt x="203" y="234"/>
                        <a:pt x="194" y="234"/>
                      </a:cubicBezTo>
                      <a:moveTo>
                        <a:pt x="142" y="233"/>
                      </a:moveTo>
                      <a:cubicBezTo>
                        <a:pt x="144" y="233"/>
                        <a:pt x="146" y="233"/>
                        <a:pt x="148" y="233"/>
                      </a:cubicBezTo>
                      <a:cubicBezTo>
                        <a:pt x="151" y="233"/>
                        <a:pt x="154" y="233"/>
                        <a:pt x="157" y="233"/>
                      </a:cubicBezTo>
                      <a:cubicBezTo>
                        <a:pt x="155" y="233"/>
                        <a:pt x="153" y="233"/>
                        <a:pt x="151" y="233"/>
                      </a:cubicBezTo>
                      <a:cubicBezTo>
                        <a:pt x="148" y="233"/>
                        <a:pt x="145" y="233"/>
                        <a:pt x="142" y="233"/>
                      </a:cubicBezTo>
                      <a:moveTo>
                        <a:pt x="189" y="228"/>
                      </a:moveTo>
                      <a:cubicBezTo>
                        <a:pt x="200" y="228"/>
                        <a:pt x="210" y="228"/>
                        <a:pt x="219" y="228"/>
                      </a:cubicBezTo>
                      <a:cubicBezTo>
                        <a:pt x="226" y="228"/>
                        <a:pt x="232" y="228"/>
                        <a:pt x="237" y="228"/>
                      </a:cubicBezTo>
                      <a:cubicBezTo>
                        <a:pt x="231" y="228"/>
                        <a:pt x="223" y="228"/>
                        <a:pt x="215" y="228"/>
                      </a:cubicBezTo>
                      <a:cubicBezTo>
                        <a:pt x="215" y="228"/>
                        <a:pt x="215" y="228"/>
                        <a:pt x="215" y="228"/>
                      </a:cubicBezTo>
                      <a:cubicBezTo>
                        <a:pt x="207" y="228"/>
                        <a:pt x="198" y="228"/>
                        <a:pt x="189" y="228"/>
                      </a:cubicBezTo>
                      <a:moveTo>
                        <a:pt x="98" y="227"/>
                      </a:moveTo>
                      <a:cubicBezTo>
                        <a:pt x="107" y="227"/>
                        <a:pt x="117" y="226"/>
                        <a:pt x="126" y="226"/>
                      </a:cubicBezTo>
                      <a:cubicBezTo>
                        <a:pt x="149" y="227"/>
                        <a:pt x="172" y="227"/>
                        <a:pt x="192" y="227"/>
                      </a:cubicBezTo>
                      <a:cubicBezTo>
                        <a:pt x="178" y="227"/>
                        <a:pt x="163" y="227"/>
                        <a:pt x="148" y="228"/>
                      </a:cubicBezTo>
                      <a:cubicBezTo>
                        <a:pt x="131" y="227"/>
                        <a:pt x="114" y="227"/>
                        <a:pt x="98" y="227"/>
                      </a:cubicBezTo>
                      <a:moveTo>
                        <a:pt x="95" y="225"/>
                      </a:moveTo>
                      <a:cubicBezTo>
                        <a:pt x="105" y="224"/>
                        <a:pt x="116" y="224"/>
                        <a:pt x="126" y="224"/>
                      </a:cubicBezTo>
                      <a:cubicBezTo>
                        <a:pt x="137" y="224"/>
                        <a:pt x="148" y="224"/>
                        <a:pt x="159" y="224"/>
                      </a:cubicBezTo>
                      <a:cubicBezTo>
                        <a:pt x="148" y="224"/>
                        <a:pt x="137" y="225"/>
                        <a:pt x="126" y="225"/>
                      </a:cubicBezTo>
                      <a:cubicBezTo>
                        <a:pt x="116" y="225"/>
                        <a:pt x="105" y="225"/>
                        <a:pt x="95" y="225"/>
                      </a:cubicBezTo>
                      <a:moveTo>
                        <a:pt x="192" y="217"/>
                      </a:moveTo>
                      <a:cubicBezTo>
                        <a:pt x="205" y="216"/>
                        <a:pt x="216" y="216"/>
                        <a:pt x="226" y="216"/>
                      </a:cubicBezTo>
                      <a:cubicBezTo>
                        <a:pt x="231" y="216"/>
                        <a:pt x="236" y="216"/>
                        <a:pt x="240" y="216"/>
                      </a:cubicBezTo>
                      <a:cubicBezTo>
                        <a:pt x="232" y="217"/>
                        <a:pt x="223" y="217"/>
                        <a:pt x="212" y="217"/>
                      </a:cubicBezTo>
                      <a:cubicBezTo>
                        <a:pt x="212" y="217"/>
                        <a:pt x="212" y="217"/>
                        <a:pt x="212" y="217"/>
                      </a:cubicBezTo>
                      <a:cubicBezTo>
                        <a:pt x="206" y="217"/>
                        <a:pt x="199" y="217"/>
                        <a:pt x="192" y="217"/>
                      </a:cubicBezTo>
                      <a:moveTo>
                        <a:pt x="110" y="216"/>
                      </a:moveTo>
                      <a:cubicBezTo>
                        <a:pt x="126" y="215"/>
                        <a:pt x="143" y="215"/>
                        <a:pt x="158" y="215"/>
                      </a:cubicBezTo>
                      <a:cubicBezTo>
                        <a:pt x="176" y="215"/>
                        <a:pt x="193" y="215"/>
                        <a:pt x="207" y="215"/>
                      </a:cubicBezTo>
                      <a:cubicBezTo>
                        <a:pt x="191" y="215"/>
                        <a:pt x="171" y="216"/>
                        <a:pt x="151" y="216"/>
                      </a:cubicBezTo>
                      <a:cubicBezTo>
                        <a:pt x="138" y="216"/>
                        <a:pt x="124" y="216"/>
                        <a:pt x="110" y="216"/>
                      </a:cubicBezTo>
                      <a:moveTo>
                        <a:pt x="215" y="214"/>
                      </a:moveTo>
                      <a:cubicBezTo>
                        <a:pt x="218" y="214"/>
                        <a:pt x="220" y="214"/>
                        <a:pt x="223" y="214"/>
                      </a:cubicBezTo>
                      <a:cubicBezTo>
                        <a:pt x="220" y="214"/>
                        <a:pt x="218" y="214"/>
                        <a:pt x="215" y="214"/>
                      </a:cubicBezTo>
                      <a:moveTo>
                        <a:pt x="2" y="213"/>
                      </a:moveTo>
                      <a:cubicBezTo>
                        <a:pt x="10" y="213"/>
                        <a:pt x="18" y="213"/>
                        <a:pt x="28" y="213"/>
                      </a:cubicBezTo>
                      <a:cubicBezTo>
                        <a:pt x="29" y="213"/>
                        <a:pt x="30" y="213"/>
                        <a:pt x="31" y="213"/>
                      </a:cubicBezTo>
                      <a:cubicBezTo>
                        <a:pt x="21" y="213"/>
                        <a:pt x="13" y="213"/>
                        <a:pt x="5" y="213"/>
                      </a:cubicBezTo>
                      <a:cubicBezTo>
                        <a:pt x="4" y="213"/>
                        <a:pt x="3" y="213"/>
                        <a:pt x="2" y="213"/>
                      </a:cubicBezTo>
                      <a:moveTo>
                        <a:pt x="59" y="212"/>
                      </a:moveTo>
                      <a:cubicBezTo>
                        <a:pt x="73" y="212"/>
                        <a:pt x="88" y="211"/>
                        <a:pt x="103" y="211"/>
                      </a:cubicBezTo>
                      <a:cubicBezTo>
                        <a:pt x="106" y="211"/>
                        <a:pt x="110" y="211"/>
                        <a:pt x="113" y="211"/>
                      </a:cubicBezTo>
                      <a:cubicBezTo>
                        <a:pt x="101" y="211"/>
                        <a:pt x="88" y="212"/>
                        <a:pt x="76" y="212"/>
                      </a:cubicBezTo>
                      <a:cubicBezTo>
                        <a:pt x="71" y="212"/>
                        <a:pt x="65" y="212"/>
                        <a:pt x="59" y="212"/>
                      </a:cubicBezTo>
                      <a:moveTo>
                        <a:pt x="186" y="211"/>
                      </a:moveTo>
                      <a:cubicBezTo>
                        <a:pt x="197" y="211"/>
                        <a:pt x="208" y="211"/>
                        <a:pt x="217" y="211"/>
                      </a:cubicBezTo>
                      <a:cubicBezTo>
                        <a:pt x="223" y="211"/>
                        <a:pt x="229" y="211"/>
                        <a:pt x="235" y="211"/>
                      </a:cubicBezTo>
                      <a:cubicBezTo>
                        <a:pt x="228" y="211"/>
                        <a:pt x="220" y="211"/>
                        <a:pt x="212" y="211"/>
                      </a:cubicBezTo>
                      <a:cubicBezTo>
                        <a:pt x="212" y="211"/>
                        <a:pt x="212" y="211"/>
                        <a:pt x="211" y="211"/>
                      </a:cubicBezTo>
                      <a:cubicBezTo>
                        <a:pt x="204" y="211"/>
                        <a:pt x="195" y="211"/>
                        <a:pt x="186" y="211"/>
                      </a:cubicBezTo>
                      <a:moveTo>
                        <a:pt x="50" y="209"/>
                      </a:moveTo>
                      <a:cubicBezTo>
                        <a:pt x="68" y="209"/>
                        <a:pt x="88" y="208"/>
                        <a:pt x="109" y="208"/>
                      </a:cubicBezTo>
                      <a:cubicBezTo>
                        <a:pt x="125" y="208"/>
                        <a:pt x="141" y="208"/>
                        <a:pt x="157" y="208"/>
                      </a:cubicBezTo>
                      <a:cubicBezTo>
                        <a:pt x="139" y="209"/>
                        <a:pt x="121" y="209"/>
                        <a:pt x="103" y="210"/>
                      </a:cubicBezTo>
                      <a:cubicBezTo>
                        <a:pt x="84" y="209"/>
                        <a:pt x="66" y="209"/>
                        <a:pt x="50" y="209"/>
                      </a:cubicBezTo>
                      <a:moveTo>
                        <a:pt x="3" y="208"/>
                      </a:moveTo>
                      <a:cubicBezTo>
                        <a:pt x="13" y="207"/>
                        <a:pt x="25" y="207"/>
                        <a:pt x="39" y="207"/>
                      </a:cubicBezTo>
                      <a:cubicBezTo>
                        <a:pt x="39" y="207"/>
                        <a:pt x="39" y="207"/>
                        <a:pt x="40" y="207"/>
                      </a:cubicBezTo>
                      <a:cubicBezTo>
                        <a:pt x="47" y="207"/>
                        <a:pt x="56" y="207"/>
                        <a:pt x="65" y="207"/>
                      </a:cubicBezTo>
                      <a:cubicBezTo>
                        <a:pt x="49" y="208"/>
                        <a:pt x="34" y="208"/>
                        <a:pt x="21" y="208"/>
                      </a:cubicBezTo>
                      <a:cubicBezTo>
                        <a:pt x="14" y="208"/>
                        <a:pt x="8" y="208"/>
                        <a:pt x="3" y="208"/>
                      </a:cubicBezTo>
                      <a:moveTo>
                        <a:pt x="35" y="206"/>
                      </a:moveTo>
                      <a:cubicBezTo>
                        <a:pt x="51" y="206"/>
                        <a:pt x="70" y="205"/>
                        <a:pt x="90" y="205"/>
                      </a:cubicBezTo>
                      <a:cubicBezTo>
                        <a:pt x="107" y="205"/>
                        <a:pt x="124" y="205"/>
                        <a:pt x="141" y="206"/>
                      </a:cubicBezTo>
                      <a:cubicBezTo>
                        <a:pt x="131" y="206"/>
                        <a:pt x="120" y="206"/>
                        <a:pt x="109" y="206"/>
                      </a:cubicBezTo>
                      <a:cubicBezTo>
                        <a:pt x="84" y="206"/>
                        <a:pt x="60" y="206"/>
                        <a:pt x="40" y="206"/>
                      </a:cubicBezTo>
                      <a:cubicBezTo>
                        <a:pt x="38" y="206"/>
                        <a:pt x="37" y="206"/>
                        <a:pt x="35" y="206"/>
                      </a:cubicBezTo>
                      <a:moveTo>
                        <a:pt x="208" y="202"/>
                      </a:moveTo>
                      <a:cubicBezTo>
                        <a:pt x="214" y="202"/>
                        <a:pt x="219" y="202"/>
                        <a:pt x="224" y="202"/>
                      </a:cubicBezTo>
                      <a:cubicBezTo>
                        <a:pt x="224" y="202"/>
                        <a:pt x="224" y="202"/>
                        <a:pt x="224" y="202"/>
                      </a:cubicBezTo>
                      <a:cubicBezTo>
                        <a:pt x="227" y="202"/>
                        <a:pt x="229" y="202"/>
                        <a:pt x="231" y="202"/>
                      </a:cubicBezTo>
                      <a:cubicBezTo>
                        <a:pt x="226" y="202"/>
                        <a:pt x="221" y="202"/>
                        <a:pt x="215" y="202"/>
                      </a:cubicBezTo>
                      <a:cubicBezTo>
                        <a:pt x="215" y="202"/>
                        <a:pt x="215" y="202"/>
                        <a:pt x="215" y="202"/>
                      </a:cubicBezTo>
                      <a:cubicBezTo>
                        <a:pt x="213" y="202"/>
                        <a:pt x="210" y="202"/>
                        <a:pt x="208" y="202"/>
                      </a:cubicBezTo>
                      <a:moveTo>
                        <a:pt x="60" y="200"/>
                      </a:moveTo>
                      <a:cubicBezTo>
                        <a:pt x="77" y="200"/>
                        <a:pt x="95" y="199"/>
                        <a:pt x="114" y="199"/>
                      </a:cubicBezTo>
                      <a:cubicBezTo>
                        <a:pt x="114" y="199"/>
                        <a:pt x="115" y="199"/>
                        <a:pt x="115" y="199"/>
                      </a:cubicBezTo>
                      <a:cubicBezTo>
                        <a:pt x="98" y="199"/>
                        <a:pt x="80" y="199"/>
                        <a:pt x="64" y="200"/>
                      </a:cubicBezTo>
                      <a:cubicBezTo>
                        <a:pt x="63" y="200"/>
                        <a:pt x="62" y="200"/>
                        <a:pt x="60" y="200"/>
                      </a:cubicBezTo>
                      <a:moveTo>
                        <a:pt x="187" y="198"/>
                      </a:moveTo>
                      <a:cubicBezTo>
                        <a:pt x="199" y="198"/>
                        <a:pt x="210" y="198"/>
                        <a:pt x="219" y="198"/>
                      </a:cubicBezTo>
                      <a:cubicBezTo>
                        <a:pt x="227" y="198"/>
                        <a:pt x="234" y="198"/>
                        <a:pt x="240" y="198"/>
                      </a:cubicBezTo>
                      <a:cubicBezTo>
                        <a:pt x="234" y="198"/>
                        <a:pt x="226" y="199"/>
                        <a:pt x="218" y="199"/>
                      </a:cubicBezTo>
                      <a:cubicBezTo>
                        <a:pt x="217" y="199"/>
                        <a:pt x="217" y="199"/>
                        <a:pt x="217" y="199"/>
                      </a:cubicBezTo>
                      <a:cubicBezTo>
                        <a:pt x="208" y="199"/>
                        <a:pt x="198" y="198"/>
                        <a:pt x="187" y="198"/>
                      </a:cubicBezTo>
                      <a:moveTo>
                        <a:pt x="145" y="198"/>
                      </a:moveTo>
                      <a:cubicBezTo>
                        <a:pt x="149" y="198"/>
                        <a:pt x="154" y="198"/>
                        <a:pt x="158" y="197"/>
                      </a:cubicBezTo>
                      <a:cubicBezTo>
                        <a:pt x="159" y="197"/>
                        <a:pt x="161" y="197"/>
                        <a:pt x="162" y="197"/>
                      </a:cubicBezTo>
                      <a:cubicBezTo>
                        <a:pt x="158" y="198"/>
                        <a:pt x="153" y="198"/>
                        <a:pt x="148" y="198"/>
                      </a:cubicBezTo>
                      <a:cubicBezTo>
                        <a:pt x="147" y="198"/>
                        <a:pt x="146" y="198"/>
                        <a:pt x="145" y="198"/>
                      </a:cubicBezTo>
                      <a:moveTo>
                        <a:pt x="52" y="196"/>
                      </a:moveTo>
                      <a:cubicBezTo>
                        <a:pt x="56" y="196"/>
                        <a:pt x="59" y="196"/>
                        <a:pt x="63" y="196"/>
                      </a:cubicBezTo>
                      <a:cubicBezTo>
                        <a:pt x="82" y="196"/>
                        <a:pt x="103" y="197"/>
                        <a:pt x="124" y="197"/>
                      </a:cubicBezTo>
                      <a:cubicBezTo>
                        <a:pt x="120" y="197"/>
                        <a:pt x="117" y="197"/>
                        <a:pt x="114" y="197"/>
                      </a:cubicBezTo>
                      <a:cubicBezTo>
                        <a:pt x="92" y="197"/>
                        <a:pt x="71" y="197"/>
                        <a:pt x="52" y="196"/>
                      </a:cubicBezTo>
                      <a:moveTo>
                        <a:pt x="205" y="196"/>
                      </a:moveTo>
                      <a:cubicBezTo>
                        <a:pt x="214" y="196"/>
                        <a:pt x="222" y="196"/>
                        <a:pt x="229" y="196"/>
                      </a:cubicBezTo>
                      <a:cubicBezTo>
                        <a:pt x="229" y="196"/>
                        <a:pt x="230" y="196"/>
                        <a:pt x="230" y="196"/>
                      </a:cubicBezTo>
                      <a:cubicBezTo>
                        <a:pt x="223" y="196"/>
                        <a:pt x="214" y="196"/>
                        <a:pt x="205" y="196"/>
                      </a:cubicBezTo>
                      <a:moveTo>
                        <a:pt x="108" y="192"/>
                      </a:moveTo>
                      <a:cubicBezTo>
                        <a:pt x="118" y="192"/>
                        <a:pt x="129" y="191"/>
                        <a:pt x="140" y="191"/>
                      </a:cubicBezTo>
                      <a:cubicBezTo>
                        <a:pt x="160" y="191"/>
                        <a:pt x="180" y="192"/>
                        <a:pt x="197" y="192"/>
                      </a:cubicBezTo>
                      <a:cubicBezTo>
                        <a:pt x="181" y="192"/>
                        <a:pt x="164" y="192"/>
                        <a:pt x="147" y="193"/>
                      </a:cubicBezTo>
                      <a:cubicBezTo>
                        <a:pt x="134" y="192"/>
                        <a:pt x="121" y="192"/>
                        <a:pt x="108" y="192"/>
                      </a:cubicBezTo>
                      <a:moveTo>
                        <a:pt x="41" y="191"/>
                      </a:moveTo>
                      <a:cubicBezTo>
                        <a:pt x="52" y="191"/>
                        <a:pt x="64" y="191"/>
                        <a:pt x="77" y="191"/>
                      </a:cubicBezTo>
                      <a:cubicBezTo>
                        <a:pt x="86" y="191"/>
                        <a:pt x="96" y="191"/>
                        <a:pt x="105" y="191"/>
                      </a:cubicBezTo>
                      <a:cubicBezTo>
                        <a:pt x="96" y="191"/>
                        <a:pt x="86" y="191"/>
                        <a:pt x="77" y="192"/>
                      </a:cubicBezTo>
                      <a:cubicBezTo>
                        <a:pt x="65" y="191"/>
                        <a:pt x="52" y="191"/>
                        <a:pt x="41" y="191"/>
                      </a:cubicBezTo>
                      <a:moveTo>
                        <a:pt x="180" y="190"/>
                      </a:moveTo>
                      <a:cubicBezTo>
                        <a:pt x="195" y="190"/>
                        <a:pt x="208" y="190"/>
                        <a:pt x="220" y="190"/>
                      </a:cubicBezTo>
                      <a:cubicBezTo>
                        <a:pt x="225" y="190"/>
                        <a:pt x="230" y="190"/>
                        <a:pt x="234" y="190"/>
                      </a:cubicBezTo>
                      <a:cubicBezTo>
                        <a:pt x="225" y="190"/>
                        <a:pt x="212" y="190"/>
                        <a:pt x="198" y="190"/>
                      </a:cubicBezTo>
                      <a:cubicBezTo>
                        <a:pt x="198" y="190"/>
                        <a:pt x="198" y="190"/>
                        <a:pt x="198" y="190"/>
                      </a:cubicBezTo>
                      <a:cubicBezTo>
                        <a:pt x="192" y="190"/>
                        <a:pt x="186" y="190"/>
                        <a:pt x="180" y="190"/>
                      </a:cubicBezTo>
                      <a:moveTo>
                        <a:pt x="116" y="190"/>
                      </a:moveTo>
                      <a:cubicBezTo>
                        <a:pt x="128" y="189"/>
                        <a:pt x="140" y="189"/>
                        <a:pt x="152" y="189"/>
                      </a:cubicBezTo>
                      <a:cubicBezTo>
                        <a:pt x="158" y="189"/>
                        <a:pt x="164" y="189"/>
                        <a:pt x="170" y="189"/>
                      </a:cubicBezTo>
                      <a:cubicBezTo>
                        <a:pt x="161" y="189"/>
                        <a:pt x="150" y="190"/>
                        <a:pt x="140" y="190"/>
                      </a:cubicBezTo>
                      <a:cubicBezTo>
                        <a:pt x="132" y="190"/>
                        <a:pt x="124" y="190"/>
                        <a:pt x="116" y="190"/>
                      </a:cubicBezTo>
                      <a:moveTo>
                        <a:pt x="57" y="189"/>
                      </a:moveTo>
                      <a:cubicBezTo>
                        <a:pt x="73" y="189"/>
                        <a:pt x="91" y="188"/>
                        <a:pt x="109" y="188"/>
                      </a:cubicBezTo>
                      <a:cubicBezTo>
                        <a:pt x="113" y="188"/>
                        <a:pt x="117" y="188"/>
                        <a:pt x="121" y="188"/>
                      </a:cubicBezTo>
                      <a:cubicBezTo>
                        <a:pt x="106" y="189"/>
                        <a:pt x="91" y="189"/>
                        <a:pt x="77" y="189"/>
                      </a:cubicBezTo>
                      <a:cubicBezTo>
                        <a:pt x="70" y="189"/>
                        <a:pt x="64" y="189"/>
                        <a:pt x="57" y="189"/>
                      </a:cubicBezTo>
                      <a:moveTo>
                        <a:pt x="188" y="188"/>
                      </a:moveTo>
                      <a:cubicBezTo>
                        <a:pt x="201" y="188"/>
                        <a:pt x="213" y="188"/>
                        <a:pt x="222" y="188"/>
                      </a:cubicBezTo>
                      <a:cubicBezTo>
                        <a:pt x="229" y="188"/>
                        <a:pt x="234" y="188"/>
                        <a:pt x="239" y="188"/>
                      </a:cubicBezTo>
                      <a:cubicBezTo>
                        <a:pt x="232" y="188"/>
                        <a:pt x="223" y="188"/>
                        <a:pt x="214" y="188"/>
                      </a:cubicBezTo>
                      <a:cubicBezTo>
                        <a:pt x="213" y="188"/>
                        <a:pt x="213" y="188"/>
                        <a:pt x="213" y="188"/>
                      </a:cubicBezTo>
                      <a:cubicBezTo>
                        <a:pt x="205" y="188"/>
                        <a:pt x="197" y="188"/>
                        <a:pt x="188" y="188"/>
                      </a:cubicBezTo>
                      <a:moveTo>
                        <a:pt x="55" y="182"/>
                      </a:moveTo>
                      <a:cubicBezTo>
                        <a:pt x="66" y="182"/>
                        <a:pt x="78" y="182"/>
                        <a:pt x="91" y="182"/>
                      </a:cubicBezTo>
                      <a:cubicBezTo>
                        <a:pt x="94" y="182"/>
                        <a:pt x="98" y="182"/>
                        <a:pt x="101" y="182"/>
                      </a:cubicBezTo>
                      <a:cubicBezTo>
                        <a:pt x="92" y="182"/>
                        <a:pt x="82" y="182"/>
                        <a:pt x="73" y="183"/>
                      </a:cubicBezTo>
                      <a:cubicBezTo>
                        <a:pt x="67" y="183"/>
                        <a:pt x="61" y="183"/>
                        <a:pt x="55" y="182"/>
                      </a:cubicBezTo>
                      <a:moveTo>
                        <a:pt x="2" y="181"/>
                      </a:moveTo>
                      <a:cubicBezTo>
                        <a:pt x="9" y="181"/>
                        <a:pt x="18" y="181"/>
                        <a:pt x="27" y="181"/>
                      </a:cubicBezTo>
                      <a:cubicBezTo>
                        <a:pt x="34" y="181"/>
                        <a:pt x="41" y="181"/>
                        <a:pt x="49" y="181"/>
                      </a:cubicBezTo>
                      <a:cubicBezTo>
                        <a:pt x="37" y="181"/>
                        <a:pt x="27" y="182"/>
                        <a:pt x="17" y="182"/>
                      </a:cubicBezTo>
                      <a:cubicBezTo>
                        <a:pt x="12" y="182"/>
                        <a:pt x="7" y="181"/>
                        <a:pt x="2" y="181"/>
                      </a:cubicBezTo>
                      <a:moveTo>
                        <a:pt x="169" y="182"/>
                      </a:moveTo>
                      <a:cubicBezTo>
                        <a:pt x="187" y="181"/>
                        <a:pt x="203" y="181"/>
                        <a:pt x="216" y="181"/>
                      </a:cubicBezTo>
                      <a:cubicBezTo>
                        <a:pt x="225" y="181"/>
                        <a:pt x="233" y="181"/>
                        <a:pt x="239" y="181"/>
                      </a:cubicBezTo>
                      <a:cubicBezTo>
                        <a:pt x="238" y="181"/>
                        <a:pt x="237" y="181"/>
                        <a:pt x="235" y="182"/>
                      </a:cubicBezTo>
                      <a:cubicBezTo>
                        <a:pt x="228" y="182"/>
                        <a:pt x="218" y="182"/>
                        <a:pt x="207" y="182"/>
                      </a:cubicBezTo>
                      <a:cubicBezTo>
                        <a:pt x="207" y="182"/>
                        <a:pt x="207" y="182"/>
                        <a:pt x="207" y="182"/>
                      </a:cubicBezTo>
                      <a:cubicBezTo>
                        <a:pt x="196" y="182"/>
                        <a:pt x="183" y="182"/>
                        <a:pt x="169" y="182"/>
                      </a:cubicBezTo>
                      <a:moveTo>
                        <a:pt x="125" y="181"/>
                      </a:moveTo>
                      <a:cubicBezTo>
                        <a:pt x="132" y="181"/>
                        <a:pt x="139" y="181"/>
                        <a:pt x="146" y="181"/>
                      </a:cubicBezTo>
                      <a:cubicBezTo>
                        <a:pt x="149" y="181"/>
                        <a:pt x="152" y="181"/>
                        <a:pt x="154" y="181"/>
                      </a:cubicBezTo>
                      <a:cubicBezTo>
                        <a:pt x="147" y="181"/>
                        <a:pt x="140" y="181"/>
                        <a:pt x="133" y="181"/>
                      </a:cubicBezTo>
                      <a:cubicBezTo>
                        <a:pt x="131" y="181"/>
                        <a:pt x="128" y="181"/>
                        <a:pt x="125" y="181"/>
                      </a:cubicBezTo>
                      <a:moveTo>
                        <a:pt x="29" y="180"/>
                      </a:moveTo>
                      <a:cubicBezTo>
                        <a:pt x="39" y="180"/>
                        <a:pt x="50" y="180"/>
                        <a:pt x="61" y="179"/>
                      </a:cubicBezTo>
                      <a:cubicBezTo>
                        <a:pt x="77" y="180"/>
                        <a:pt x="93" y="180"/>
                        <a:pt x="110" y="180"/>
                      </a:cubicBezTo>
                      <a:cubicBezTo>
                        <a:pt x="104" y="180"/>
                        <a:pt x="97" y="180"/>
                        <a:pt x="91" y="180"/>
                      </a:cubicBezTo>
                      <a:cubicBezTo>
                        <a:pt x="68" y="180"/>
                        <a:pt x="47" y="180"/>
                        <a:pt x="29" y="180"/>
                      </a:cubicBezTo>
                      <a:moveTo>
                        <a:pt x="190" y="180"/>
                      </a:moveTo>
                      <a:cubicBezTo>
                        <a:pt x="203" y="179"/>
                        <a:pt x="215" y="179"/>
                        <a:pt x="225" y="179"/>
                      </a:cubicBezTo>
                      <a:cubicBezTo>
                        <a:pt x="228" y="179"/>
                        <a:pt x="231" y="179"/>
                        <a:pt x="234" y="179"/>
                      </a:cubicBezTo>
                      <a:cubicBezTo>
                        <a:pt x="225" y="180"/>
                        <a:pt x="214" y="180"/>
                        <a:pt x="201" y="180"/>
                      </a:cubicBezTo>
                      <a:cubicBezTo>
                        <a:pt x="201" y="180"/>
                        <a:pt x="201" y="180"/>
                        <a:pt x="201" y="180"/>
                      </a:cubicBezTo>
                      <a:cubicBezTo>
                        <a:pt x="197" y="180"/>
                        <a:pt x="194" y="180"/>
                        <a:pt x="190" y="180"/>
                      </a:cubicBezTo>
                      <a:moveTo>
                        <a:pt x="209" y="176"/>
                      </a:moveTo>
                      <a:cubicBezTo>
                        <a:pt x="214" y="176"/>
                        <a:pt x="219" y="176"/>
                        <a:pt x="223" y="176"/>
                      </a:cubicBezTo>
                      <a:cubicBezTo>
                        <a:pt x="224" y="176"/>
                        <a:pt x="224" y="176"/>
                        <a:pt x="225" y="176"/>
                      </a:cubicBezTo>
                      <a:cubicBezTo>
                        <a:pt x="220" y="176"/>
                        <a:pt x="216" y="176"/>
                        <a:pt x="211" y="176"/>
                      </a:cubicBezTo>
                      <a:cubicBezTo>
                        <a:pt x="210" y="176"/>
                        <a:pt x="209" y="176"/>
                        <a:pt x="209" y="176"/>
                      </a:cubicBezTo>
                      <a:moveTo>
                        <a:pt x="17" y="176"/>
                      </a:moveTo>
                      <a:cubicBezTo>
                        <a:pt x="19" y="176"/>
                        <a:pt x="20" y="176"/>
                        <a:pt x="22" y="176"/>
                      </a:cubicBezTo>
                      <a:cubicBezTo>
                        <a:pt x="20" y="176"/>
                        <a:pt x="19" y="176"/>
                        <a:pt x="17" y="176"/>
                      </a:cubicBezTo>
                      <a:moveTo>
                        <a:pt x="45" y="174"/>
                      </a:moveTo>
                      <a:cubicBezTo>
                        <a:pt x="64" y="174"/>
                        <a:pt x="85" y="174"/>
                        <a:pt x="107" y="173"/>
                      </a:cubicBezTo>
                      <a:cubicBezTo>
                        <a:pt x="117" y="173"/>
                        <a:pt x="127" y="173"/>
                        <a:pt x="136" y="173"/>
                      </a:cubicBezTo>
                      <a:cubicBezTo>
                        <a:pt x="117" y="174"/>
                        <a:pt x="98" y="174"/>
                        <a:pt x="79" y="175"/>
                      </a:cubicBezTo>
                      <a:cubicBezTo>
                        <a:pt x="67" y="175"/>
                        <a:pt x="56" y="174"/>
                        <a:pt x="45" y="174"/>
                      </a:cubicBezTo>
                      <a:moveTo>
                        <a:pt x="2" y="173"/>
                      </a:moveTo>
                      <a:cubicBezTo>
                        <a:pt x="12" y="173"/>
                        <a:pt x="24" y="173"/>
                        <a:pt x="38" y="173"/>
                      </a:cubicBezTo>
                      <a:cubicBezTo>
                        <a:pt x="38" y="173"/>
                        <a:pt x="38" y="173"/>
                        <a:pt x="39" y="173"/>
                      </a:cubicBezTo>
                      <a:cubicBezTo>
                        <a:pt x="47" y="173"/>
                        <a:pt x="55" y="173"/>
                        <a:pt x="64" y="173"/>
                      </a:cubicBezTo>
                      <a:cubicBezTo>
                        <a:pt x="48" y="173"/>
                        <a:pt x="33" y="173"/>
                        <a:pt x="20" y="173"/>
                      </a:cubicBezTo>
                      <a:cubicBezTo>
                        <a:pt x="14" y="173"/>
                        <a:pt x="7" y="173"/>
                        <a:pt x="2" y="173"/>
                      </a:cubicBezTo>
                      <a:moveTo>
                        <a:pt x="213" y="171"/>
                      </a:moveTo>
                      <a:cubicBezTo>
                        <a:pt x="219" y="171"/>
                        <a:pt x="225" y="171"/>
                        <a:pt x="230" y="171"/>
                      </a:cubicBezTo>
                      <a:cubicBezTo>
                        <a:pt x="230" y="171"/>
                        <a:pt x="230" y="171"/>
                        <a:pt x="230" y="171"/>
                      </a:cubicBezTo>
                      <a:cubicBezTo>
                        <a:pt x="230" y="171"/>
                        <a:pt x="231" y="171"/>
                        <a:pt x="232" y="171"/>
                      </a:cubicBezTo>
                      <a:cubicBezTo>
                        <a:pt x="227" y="171"/>
                        <a:pt x="222" y="171"/>
                        <a:pt x="216" y="171"/>
                      </a:cubicBezTo>
                      <a:cubicBezTo>
                        <a:pt x="216" y="171"/>
                        <a:pt x="216" y="171"/>
                        <a:pt x="216" y="171"/>
                      </a:cubicBezTo>
                      <a:cubicBezTo>
                        <a:pt x="215" y="171"/>
                        <a:pt x="214" y="171"/>
                        <a:pt x="213" y="171"/>
                      </a:cubicBezTo>
                      <a:moveTo>
                        <a:pt x="72" y="171"/>
                      </a:moveTo>
                      <a:cubicBezTo>
                        <a:pt x="83" y="171"/>
                        <a:pt x="94" y="171"/>
                        <a:pt x="105" y="171"/>
                      </a:cubicBezTo>
                      <a:cubicBezTo>
                        <a:pt x="114" y="171"/>
                        <a:pt x="124" y="171"/>
                        <a:pt x="133" y="171"/>
                      </a:cubicBezTo>
                      <a:cubicBezTo>
                        <a:pt x="125" y="171"/>
                        <a:pt x="116" y="172"/>
                        <a:pt x="107" y="172"/>
                      </a:cubicBezTo>
                      <a:cubicBezTo>
                        <a:pt x="95" y="172"/>
                        <a:pt x="83" y="172"/>
                        <a:pt x="72" y="171"/>
                      </a:cubicBezTo>
                      <a:moveTo>
                        <a:pt x="41" y="168"/>
                      </a:moveTo>
                      <a:cubicBezTo>
                        <a:pt x="54" y="168"/>
                        <a:pt x="69" y="168"/>
                        <a:pt x="85" y="167"/>
                      </a:cubicBezTo>
                      <a:cubicBezTo>
                        <a:pt x="103" y="168"/>
                        <a:pt x="123" y="168"/>
                        <a:pt x="142" y="168"/>
                      </a:cubicBezTo>
                      <a:cubicBezTo>
                        <a:pt x="130" y="169"/>
                        <a:pt x="117" y="169"/>
                        <a:pt x="105" y="169"/>
                      </a:cubicBezTo>
                      <a:cubicBezTo>
                        <a:pt x="82" y="169"/>
                        <a:pt x="60" y="169"/>
                        <a:pt x="41" y="168"/>
                      </a:cubicBezTo>
                      <a:moveTo>
                        <a:pt x="1" y="167"/>
                      </a:moveTo>
                      <a:cubicBezTo>
                        <a:pt x="9" y="167"/>
                        <a:pt x="20" y="167"/>
                        <a:pt x="32" y="167"/>
                      </a:cubicBezTo>
                      <a:cubicBezTo>
                        <a:pt x="32" y="167"/>
                        <a:pt x="32" y="167"/>
                        <a:pt x="32" y="167"/>
                      </a:cubicBezTo>
                      <a:cubicBezTo>
                        <a:pt x="36" y="167"/>
                        <a:pt x="40" y="167"/>
                        <a:pt x="44" y="167"/>
                      </a:cubicBezTo>
                      <a:cubicBezTo>
                        <a:pt x="31" y="167"/>
                        <a:pt x="19" y="167"/>
                        <a:pt x="9" y="167"/>
                      </a:cubicBezTo>
                      <a:cubicBezTo>
                        <a:pt x="6" y="167"/>
                        <a:pt x="4" y="167"/>
                        <a:pt x="1" y="167"/>
                      </a:cubicBezTo>
                      <a:moveTo>
                        <a:pt x="43" y="166"/>
                      </a:moveTo>
                      <a:cubicBezTo>
                        <a:pt x="53" y="166"/>
                        <a:pt x="65" y="165"/>
                        <a:pt x="76" y="165"/>
                      </a:cubicBezTo>
                      <a:cubicBezTo>
                        <a:pt x="87" y="165"/>
                        <a:pt x="99" y="165"/>
                        <a:pt x="111" y="166"/>
                      </a:cubicBezTo>
                      <a:cubicBezTo>
                        <a:pt x="102" y="166"/>
                        <a:pt x="93" y="166"/>
                        <a:pt x="85" y="166"/>
                      </a:cubicBezTo>
                      <a:cubicBezTo>
                        <a:pt x="70" y="166"/>
                        <a:pt x="56" y="166"/>
                        <a:pt x="43" y="166"/>
                      </a:cubicBezTo>
                      <a:moveTo>
                        <a:pt x="183" y="165"/>
                      </a:moveTo>
                      <a:cubicBezTo>
                        <a:pt x="197" y="165"/>
                        <a:pt x="210" y="165"/>
                        <a:pt x="221" y="165"/>
                      </a:cubicBezTo>
                      <a:cubicBezTo>
                        <a:pt x="228" y="165"/>
                        <a:pt x="235" y="165"/>
                        <a:pt x="240" y="165"/>
                      </a:cubicBezTo>
                      <a:cubicBezTo>
                        <a:pt x="232" y="165"/>
                        <a:pt x="222" y="165"/>
                        <a:pt x="211" y="165"/>
                      </a:cubicBezTo>
                      <a:cubicBezTo>
                        <a:pt x="211" y="165"/>
                        <a:pt x="211" y="165"/>
                        <a:pt x="210" y="165"/>
                      </a:cubicBezTo>
                      <a:cubicBezTo>
                        <a:pt x="202" y="165"/>
                        <a:pt x="193" y="165"/>
                        <a:pt x="183" y="165"/>
                      </a:cubicBezTo>
                      <a:moveTo>
                        <a:pt x="8" y="165"/>
                      </a:moveTo>
                      <a:cubicBezTo>
                        <a:pt x="13" y="165"/>
                        <a:pt x="20" y="165"/>
                        <a:pt x="26" y="165"/>
                      </a:cubicBezTo>
                      <a:cubicBezTo>
                        <a:pt x="26" y="165"/>
                        <a:pt x="26" y="165"/>
                        <a:pt x="27" y="165"/>
                      </a:cubicBezTo>
                      <a:cubicBezTo>
                        <a:pt x="20" y="165"/>
                        <a:pt x="15" y="165"/>
                        <a:pt x="9" y="165"/>
                      </a:cubicBezTo>
                      <a:cubicBezTo>
                        <a:pt x="9" y="165"/>
                        <a:pt x="9" y="165"/>
                        <a:pt x="9" y="165"/>
                      </a:cubicBezTo>
                      <a:cubicBezTo>
                        <a:pt x="9" y="165"/>
                        <a:pt x="8" y="165"/>
                        <a:pt x="8" y="165"/>
                      </a:cubicBezTo>
                      <a:moveTo>
                        <a:pt x="111" y="164"/>
                      </a:moveTo>
                      <a:cubicBezTo>
                        <a:pt x="129" y="164"/>
                        <a:pt x="148" y="163"/>
                        <a:pt x="165" y="163"/>
                      </a:cubicBezTo>
                      <a:cubicBezTo>
                        <a:pt x="181" y="163"/>
                        <a:pt x="195" y="163"/>
                        <a:pt x="208" y="163"/>
                      </a:cubicBezTo>
                      <a:cubicBezTo>
                        <a:pt x="190" y="164"/>
                        <a:pt x="167" y="164"/>
                        <a:pt x="144" y="165"/>
                      </a:cubicBezTo>
                      <a:cubicBezTo>
                        <a:pt x="133" y="165"/>
                        <a:pt x="122" y="164"/>
                        <a:pt x="111" y="164"/>
                      </a:cubicBezTo>
                      <a:moveTo>
                        <a:pt x="50" y="163"/>
                      </a:moveTo>
                      <a:cubicBezTo>
                        <a:pt x="70" y="163"/>
                        <a:pt x="93" y="163"/>
                        <a:pt x="117" y="162"/>
                      </a:cubicBezTo>
                      <a:cubicBezTo>
                        <a:pt x="122" y="162"/>
                        <a:pt x="127" y="162"/>
                        <a:pt x="132" y="162"/>
                      </a:cubicBezTo>
                      <a:cubicBezTo>
                        <a:pt x="114" y="163"/>
                        <a:pt x="94" y="163"/>
                        <a:pt x="76" y="164"/>
                      </a:cubicBezTo>
                      <a:cubicBezTo>
                        <a:pt x="67" y="164"/>
                        <a:pt x="58" y="164"/>
                        <a:pt x="50" y="163"/>
                      </a:cubicBezTo>
                      <a:moveTo>
                        <a:pt x="209" y="162"/>
                      </a:moveTo>
                      <a:cubicBezTo>
                        <a:pt x="214" y="162"/>
                        <a:pt x="219" y="162"/>
                        <a:pt x="224" y="162"/>
                      </a:cubicBezTo>
                      <a:cubicBezTo>
                        <a:pt x="228" y="162"/>
                        <a:pt x="232" y="162"/>
                        <a:pt x="236" y="162"/>
                      </a:cubicBezTo>
                      <a:cubicBezTo>
                        <a:pt x="233" y="162"/>
                        <a:pt x="229" y="162"/>
                        <a:pt x="225" y="162"/>
                      </a:cubicBezTo>
                      <a:cubicBezTo>
                        <a:pt x="224" y="162"/>
                        <a:pt x="224" y="162"/>
                        <a:pt x="224" y="162"/>
                      </a:cubicBezTo>
                      <a:cubicBezTo>
                        <a:pt x="219" y="162"/>
                        <a:pt x="214" y="162"/>
                        <a:pt x="209" y="162"/>
                      </a:cubicBezTo>
                      <a:moveTo>
                        <a:pt x="150" y="161"/>
                      </a:moveTo>
                      <a:cubicBezTo>
                        <a:pt x="161" y="161"/>
                        <a:pt x="172" y="161"/>
                        <a:pt x="183" y="161"/>
                      </a:cubicBezTo>
                      <a:cubicBezTo>
                        <a:pt x="192" y="161"/>
                        <a:pt x="201" y="161"/>
                        <a:pt x="210" y="161"/>
                      </a:cubicBezTo>
                      <a:cubicBezTo>
                        <a:pt x="196" y="161"/>
                        <a:pt x="181" y="161"/>
                        <a:pt x="165" y="162"/>
                      </a:cubicBezTo>
                      <a:cubicBezTo>
                        <a:pt x="160" y="162"/>
                        <a:pt x="155" y="161"/>
                        <a:pt x="150" y="161"/>
                      </a:cubicBezTo>
                      <a:moveTo>
                        <a:pt x="66" y="160"/>
                      </a:moveTo>
                      <a:cubicBezTo>
                        <a:pt x="75" y="160"/>
                        <a:pt x="85" y="160"/>
                        <a:pt x="94" y="159"/>
                      </a:cubicBezTo>
                      <a:cubicBezTo>
                        <a:pt x="111" y="160"/>
                        <a:pt x="128" y="160"/>
                        <a:pt x="144" y="160"/>
                      </a:cubicBezTo>
                      <a:cubicBezTo>
                        <a:pt x="135" y="160"/>
                        <a:pt x="126" y="161"/>
                        <a:pt x="117" y="161"/>
                      </a:cubicBezTo>
                      <a:cubicBezTo>
                        <a:pt x="100" y="160"/>
                        <a:pt x="82" y="160"/>
                        <a:pt x="66" y="160"/>
                      </a:cubicBezTo>
                      <a:moveTo>
                        <a:pt x="2" y="159"/>
                      </a:moveTo>
                      <a:cubicBezTo>
                        <a:pt x="11" y="159"/>
                        <a:pt x="21" y="159"/>
                        <a:pt x="33" y="159"/>
                      </a:cubicBezTo>
                      <a:cubicBezTo>
                        <a:pt x="40" y="159"/>
                        <a:pt x="46" y="159"/>
                        <a:pt x="53" y="159"/>
                      </a:cubicBezTo>
                      <a:cubicBezTo>
                        <a:pt x="39" y="159"/>
                        <a:pt x="27" y="159"/>
                        <a:pt x="16" y="159"/>
                      </a:cubicBezTo>
                      <a:cubicBezTo>
                        <a:pt x="11" y="159"/>
                        <a:pt x="6" y="159"/>
                        <a:pt x="2" y="159"/>
                      </a:cubicBezTo>
                      <a:moveTo>
                        <a:pt x="114" y="156"/>
                      </a:moveTo>
                      <a:cubicBezTo>
                        <a:pt x="123" y="156"/>
                        <a:pt x="131" y="155"/>
                        <a:pt x="140" y="155"/>
                      </a:cubicBezTo>
                      <a:cubicBezTo>
                        <a:pt x="163" y="155"/>
                        <a:pt x="185" y="156"/>
                        <a:pt x="204" y="156"/>
                      </a:cubicBezTo>
                      <a:cubicBezTo>
                        <a:pt x="191" y="156"/>
                        <a:pt x="178" y="156"/>
                        <a:pt x="164" y="156"/>
                      </a:cubicBezTo>
                      <a:cubicBezTo>
                        <a:pt x="148" y="156"/>
                        <a:pt x="131" y="156"/>
                        <a:pt x="114" y="156"/>
                      </a:cubicBezTo>
                      <a:moveTo>
                        <a:pt x="181" y="154"/>
                      </a:moveTo>
                      <a:cubicBezTo>
                        <a:pt x="197" y="154"/>
                        <a:pt x="211" y="154"/>
                        <a:pt x="223" y="154"/>
                      </a:cubicBezTo>
                      <a:cubicBezTo>
                        <a:pt x="229" y="154"/>
                        <a:pt x="234" y="154"/>
                        <a:pt x="238" y="154"/>
                      </a:cubicBezTo>
                      <a:cubicBezTo>
                        <a:pt x="230" y="154"/>
                        <a:pt x="219" y="154"/>
                        <a:pt x="206" y="154"/>
                      </a:cubicBezTo>
                      <a:cubicBezTo>
                        <a:pt x="206" y="154"/>
                        <a:pt x="206" y="154"/>
                        <a:pt x="206" y="154"/>
                      </a:cubicBezTo>
                      <a:cubicBezTo>
                        <a:pt x="198" y="154"/>
                        <a:pt x="190" y="154"/>
                        <a:pt x="181" y="154"/>
                      </a:cubicBezTo>
                      <a:moveTo>
                        <a:pt x="97" y="153"/>
                      </a:moveTo>
                      <a:cubicBezTo>
                        <a:pt x="105" y="153"/>
                        <a:pt x="114" y="153"/>
                        <a:pt x="123" y="152"/>
                      </a:cubicBezTo>
                      <a:cubicBezTo>
                        <a:pt x="140" y="153"/>
                        <a:pt x="156" y="153"/>
                        <a:pt x="172" y="153"/>
                      </a:cubicBezTo>
                      <a:cubicBezTo>
                        <a:pt x="162" y="153"/>
                        <a:pt x="151" y="154"/>
                        <a:pt x="140" y="154"/>
                      </a:cubicBezTo>
                      <a:cubicBezTo>
                        <a:pt x="126" y="154"/>
                        <a:pt x="111" y="153"/>
                        <a:pt x="97" y="153"/>
                      </a:cubicBezTo>
                      <a:moveTo>
                        <a:pt x="6" y="148"/>
                      </a:moveTo>
                      <a:cubicBezTo>
                        <a:pt x="15" y="148"/>
                        <a:pt x="26" y="147"/>
                        <a:pt x="39" y="147"/>
                      </a:cubicBezTo>
                      <a:cubicBezTo>
                        <a:pt x="39" y="147"/>
                        <a:pt x="39" y="147"/>
                        <a:pt x="39" y="147"/>
                      </a:cubicBezTo>
                      <a:cubicBezTo>
                        <a:pt x="42" y="147"/>
                        <a:pt x="44" y="147"/>
                        <a:pt x="46" y="147"/>
                      </a:cubicBezTo>
                      <a:cubicBezTo>
                        <a:pt x="33" y="148"/>
                        <a:pt x="22" y="148"/>
                        <a:pt x="12" y="148"/>
                      </a:cubicBezTo>
                      <a:cubicBezTo>
                        <a:pt x="10" y="148"/>
                        <a:pt x="8" y="148"/>
                        <a:pt x="6" y="148"/>
                      </a:cubicBezTo>
                      <a:moveTo>
                        <a:pt x="40" y="146"/>
                      </a:moveTo>
                      <a:cubicBezTo>
                        <a:pt x="54" y="146"/>
                        <a:pt x="70" y="146"/>
                        <a:pt x="86" y="145"/>
                      </a:cubicBezTo>
                      <a:cubicBezTo>
                        <a:pt x="98" y="145"/>
                        <a:pt x="110" y="145"/>
                        <a:pt x="122" y="146"/>
                      </a:cubicBezTo>
                      <a:cubicBezTo>
                        <a:pt x="111" y="146"/>
                        <a:pt x="99" y="146"/>
                        <a:pt x="88" y="146"/>
                      </a:cubicBezTo>
                      <a:cubicBezTo>
                        <a:pt x="71" y="146"/>
                        <a:pt x="54" y="146"/>
                        <a:pt x="40" y="146"/>
                      </a:cubicBezTo>
                      <a:moveTo>
                        <a:pt x="15" y="145"/>
                      </a:moveTo>
                      <a:cubicBezTo>
                        <a:pt x="21" y="145"/>
                        <a:pt x="28" y="145"/>
                        <a:pt x="35" y="145"/>
                      </a:cubicBezTo>
                      <a:cubicBezTo>
                        <a:pt x="28" y="145"/>
                        <a:pt x="21" y="145"/>
                        <a:pt x="15" y="145"/>
                      </a:cubicBezTo>
                      <a:moveTo>
                        <a:pt x="122" y="144"/>
                      </a:moveTo>
                      <a:cubicBezTo>
                        <a:pt x="133" y="144"/>
                        <a:pt x="145" y="144"/>
                        <a:pt x="156" y="143"/>
                      </a:cubicBezTo>
                      <a:cubicBezTo>
                        <a:pt x="172" y="144"/>
                        <a:pt x="187" y="144"/>
                        <a:pt x="201" y="144"/>
                      </a:cubicBezTo>
                      <a:cubicBezTo>
                        <a:pt x="188" y="144"/>
                        <a:pt x="173" y="144"/>
                        <a:pt x="158" y="145"/>
                      </a:cubicBezTo>
                      <a:cubicBezTo>
                        <a:pt x="146" y="145"/>
                        <a:pt x="134" y="144"/>
                        <a:pt x="122" y="144"/>
                      </a:cubicBezTo>
                      <a:moveTo>
                        <a:pt x="200" y="143"/>
                      </a:moveTo>
                      <a:cubicBezTo>
                        <a:pt x="207" y="142"/>
                        <a:pt x="214" y="142"/>
                        <a:pt x="221" y="142"/>
                      </a:cubicBezTo>
                      <a:cubicBezTo>
                        <a:pt x="221" y="142"/>
                        <a:pt x="221" y="142"/>
                        <a:pt x="221" y="142"/>
                      </a:cubicBezTo>
                      <a:cubicBezTo>
                        <a:pt x="225" y="142"/>
                        <a:pt x="229" y="142"/>
                        <a:pt x="232" y="142"/>
                      </a:cubicBezTo>
                      <a:cubicBezTo>
                        <a:pt x="226" y="143"/>
                        <a:pt x="220" y="143"/>
                        <a:pt x="213" y="143"/>
                      </a:cubicBezTo>
                      <a:cubicBezTo>
                        <a:pt x="213" y="143"/>
                        <a:pt x="213" y="143"/>
                        <a:pt x="213" y="143"/>
                      </a:cubicBezTo>
                      <a:cubicBezTo>
                        <a:pt x="208" y="143"/>
                        <a:pt x="204" y="143"/>
                        <a:pt x="200" y="143"/>
                      </a:cubicBezTo>
                      <a:moveTo>
                        <a:pt x="7" y="142"/>
                      </a:moveTo>
                      <a:cubicBezTo>
                        <a:pt x="13" y="142"/>
                        <a:pt x="22" y="142"/>
                        <a:pt x="31" y="142"/>
                      </a:cubicBezTo>
                      <a:cubicBezTo>
                        <a:pt x="31" y="142"/>
                        <a:pt x="31" y="142"/>
                        <a:pt x="31" y="142"/>
                      </a:cubicBezTo>
                      <a:cubicBezTo>
                        <a:pt x="35" y="142"/>
                        <a:pt x="40" y="142"/>
                        <a:pt x="44" y="142"/>
                      </a:cubicBezTo>
                      <a:cubicBezTo>
                        <a:pt x="34" y="142"/>
                        <a:pt x="24" y="142"/>
                        <a:pt x="15" y="142"/>
                      </a:cubicBezTo>
                      <a:cubicBezTo>
                        <a:pt x="12" y="142"/>
                        <a:pt x="9" y="142"/>
                        <a:pt x="7" y="142"/>
                      </a:cubicBezTo>
                      <a:moveTo>
                        <a:pt x="126" y="142"/>
                      </a:moveTo>
                      <a:cubicBezTo>
                        <a:pt x="135" y="141"/>
                        <a:pt x="145" y="141"/>
                        <a:pt x="154" y="141"/>
                      </a:cubicBezTo>
                      <a:cubicBezTo>
                        <a:pt x="167" y="141"/>
                        <a:pt x="179" y="141"/>
                        <a:pt x="190" y="141"/>
                      </a:cubicBezTo>
                      <a:cubicBezTo>
                        <a:pt x="179" y="142"/>
                        <a:pt x="168" y="142"/>
                        <a:pt x="156" y="142"/>
                      </a:cubicBezTo>
                      <a:cubicBezTo>
                        <a:pt x="146" y="142"/>
                        <a:pt x="136" y="142"/>
                        <a:pt x="126" y="142"/>
                      </a:cubicBezTo>
                      <a:moveTo>
                        <a:pt x="201" y="140"/>
                      </a:moveTo>
                      <a:cubicBezTo>
                        <a:pt x="212" y="140"/>
                        <a:pt x="222" y="140"/>
                        <a:pt x="230" y="140"/>
                      </a:cubicBezTo>
                      <a:cubicBezTo>
                        <a:pt x="231" y="140"/>
                        <a:pt x="232" y="140"/>
                        <a:pt x="233" y="140"/>
                      </a:cubicBezTo>
                      <a:cubicBezTo>
                        <a:pt x="226" y="140"/>
                        <a:pt x="217" y="140"/>
                        <a:pt x="207" y="140"/>
                      </a:cubicBezTo>
                      <a:cubicBezTo>
                        <a:pt x="205" y="140"/>
                        <a:pt x="203" y="140"/>
                        <a:pt x="201" y="140"/>
                      </a:cubicBezTo>
                      <a:moveTo>
                        <a:pt x="191" y="134"/>
                      </a:moveTo>
                      <a:cubicBezTo>
                        <a:pt x="202" y="134"/>
                        <a:pt x="212" y="134"/>
                        <a:pt x="220" y="134"/>
                      </a:cubicBezTo>
                      <a:cubicBezTo>
                        <a:pt x="220" y="134"/>
                        <a:pt x="220" y="134"/>
                        <a:pt x="220" y="134"/>
                      </a:cubicBezTo>
                      <a:cubicBezTo>
                        <a:pt x="226" y="134"/>
                        <a:pt x="232" y="134"/>
                        <a:pt x="236" y="134"/>
                      </a:cubicBezTo>
                      <a:cubicBezTo>
                        <a:pt x="230" y="134"/>
                        <a:pt x="223" y="134"/>
                        <a:pt x="214" y="134"/>
                      </a:cubicBezTo>
                      <a:cubicBezTo>
                        <a:pt x="214" y="134"/>
                        <a:pt x="214" y="134"/>
                        <a:pt x="214" y="134"/>
                      </a:cubicBezTo>
                      <a:cubicBezTo>
                        <a:pt x="207" y="134"/>
                        <a:pt x="199" y="134"/>
                        <a:pt x="191" y="134"/>
                      </a:cubicBezTo>
                      <a:moveTo>
                        <a:pt x="49" y="132"/>
                      </a:moveTo>
                      <a:cubicBezTo>
                        <a:pt x="62" y="132"/>
                        <a:pt x="75" y="131"/>
                        <a:pt x="89" y="131"/>
                      </a:cubicBezTo>
                      <a:cubicBezTo>
                        <a:pt x="103" y="131"/>
                        <a:pt x="118" y="131"/>
                        <a:pt x="132" y="132"/>
                      </a:cubicBezTo>
                      <a:cubicBezTo>
                        <a:pt x="121" y="132"/>
                        <a:pt x="110" y="132"/>
                        <a:pt x="99" y="132"/>
                      </a:cubicBezTo>
                      <a:cubicBezTo>
                        <a:pt x="81" y="132"/>
                        <a:pt x="64" y="132"/>
                        <a:pt x="49" y="132"/>
                      </a:cubicBezTo>
                      <a:moveTo>
                        <a:pt x="1" y="131"/>
                      </a:moveTo>
                      <a:cubicBezTo>
                        <a:pt x="9" y="131"/>
                        <a:pt x="19" y="130"/>
                        <a:pt x="31" y="130"/>
                      </a:cubicBezTo>
                      <a:cubicBezTo>
                        <a:pt x="37" y="130"/>
                        <a:pt x="43" y="130"/>
                        <a:pt x="50" y="131"/>
                      </a:cubicBezTo>
                      <a:cubicBezTo>
                        <a:pt x="37" y="131"/>
                        <a:pt x="25" y="131"/>
                        <a:pt x="15" y="131"/>
                      </a:cubicBezTo>
                      <a:cubicBezTo>
                        <a:pt x="10" y="131"/>
                        <a:pt x="5" y="131"/>
                        <a:pt x="1" y="131"/>
                      </a:cubicBezTo>
                      <a:moveTo>
                        <a:pt x="116" y="127"/>
                      </a:moveTo>
                      <a:cubicBezTo>
                        <a:pt x="127" y="127"/>
                        <a:pt x="139" y="127"/>
                        <a:pt x="150" y="126"/>
                      </a:cubicBezTo>
                      <a:cubicBezTo>
                        <a:pt x="167" y="127"/>
                        <a:pt x="184" y="127"/>
                        <a:pt x="199" y="127"/>
                      </a:cubicBezTo>
                      <a:cubicBezTo>
                        <a:pt x="189" y="127"/>
                        <a:pt x="179" y="127"/>
                        <a:pt x="168" y="128"/>
                      </a:cubicBezTo>
                      <a:cubicBezTo>
                        <a:pt x="151" y="127"/>
                        <a:pt x="134" y="127"/>
                        <a:pt x="116" y="127"/>
                      </a:cubicBezTo>
                      <a:moveTo>
                        <a:pt x="193" y="126"/>
                      </a:moveTo>
                      <a:cubicBezTo>
                        <a:pt x="205" y="125"/>
                        <a:pt x="215" y="125"/>
                        <a:pt x="224" y="125"/>
                      </a:cubicBezTo>
                      <a:cubicBezTo>
                        <a:pt x="228" y="125"/>
                        <a:pt x="232" y="125"/>
                        <a:pt x="236" y="125"/>
                      </a:cubicBezTo>
                      <a:cubicBezTo>
                        <a:pt x="229" y="126"/>
                        <a:pt x="221" y="126"/>
                        <a:pt x="212" y="126"/>
                      </a:cubicBezTo>
                      <a:cubicBezTo>
                        <a:pt x="212" y="126"/>
                        <a:pt x="211" y="126"/>
                        <a:pt x="211" y="126"/>
                      </a:cubicBezTo>
                      <a:cubicBezTo>
                        <a:pt x="206" y="126"/>
                        <a:pt x="200" y="126"/>
                        <a:pt x="193" y="126"/>
                      </a:cubicBezTo>
                      <a:moveTo>
                        <a:pt x="55" y="124"/>
                      </a:moveTo>
                      <a:cubicBezTo>
                        <a:pt x="68" y="123"/>
                        <a:pt x="82" y="123"/>
                        <a:pt x="96" y="123"/>
                      </a:cubicBezTo>
                      <a:cubicBezTo>
                        <a:pt x="105" y="123"/>
                        <a:pt x="113" y="123"/>
                        <a:pt x="122" y="123"/>
                      </a:cubicBezTo>
                      <a:cubicBezTo>
                        <a:pt x="109" y="123"/>
                        <a:pt x="96" y="124"/>
                        <a:pt x="83" y="124"/>
                      </a:cubicBezTo>
                      <a:cubicBezTo>
                        <a:pt x="73" y="124"/>
                        <a:pt x="64" y="124"/>
                        <a:pt x="55" y="124"/>
                      </a:cubicBezTo>
                      <a:moveTo>
                        <a:pt x="197" y="123"/>
                      </a:moveTo>
                      <a:cubicBezTo>
                        <a:pt x="207" y="122"/>
                        <a:pt x="217" y="122"/>
                        <a:pt x="225" y="122"/>
                      </a:cubicBezTo>
                      <a:cubicBezTo>
                        <a:pt x="230" y="122"/>
                        <a:pt x="235" y="122"/>
                        <a:pt x="239" y="122"/>
                      </a:cubicBezTo>
                      <a:cubicBezTo>
                        <a:pt x="232" y="123"/>
                        <a:pt x="225" y="123"/>
                        <a:pt x="216" y="123"/>
                      </a:cubicBezTo>
                      <a:cubicBezTo>
                        <a:pt x="216" y="123"/>
                        <a:pt x="216" y="123"/>
                        <a:pt x="216" y="123"/>
                      </a:cubicBezTo>
                      <a:cubicBezTo>
                        <a:pt x="210" y="123"/>
                        <a:pt x="204" y="123"/>
                        <a:pt x="197" y="123"/>
                      </a:cubicBezTo>
                      <a:moveTo>
                        <a:pt x="128" y="122"/>
                      </a:moveTo>
                      <a:cubicBezTo>
                        <a:pt x="140" y="121"/>
                        <a:pt x="152" y="121"/>
                        <a:pt x="163" y="121"/>
                      </a:cubicBezTo>
                      <a:cubicBezTo>
                        <a:pt x="175" y="121"/>
                        <a:pt x="187" y="121"/>
                        <a:pt x="197" y="121"/>
                      </a:cubicBezTo>
                      <a:cubicBezTo>
                        <a:pt x="185" y="121"/>
                        <a:pt x="170" y="122"/>
                        <a:pt x="156" y="122"/>
                      </a:cubicBezTo>
                      <a:cubicBezTo>
                        <a:pt x="147" y="122"/>
                        <a:pt x="137" y="122"/>
                        <a:pt x="128" y="122"/>
                      </a:cubicBezTo>
                      <a:moveTo>
                        <a:pt x="56" y="121"/>
                      </a:moveTo>
                      <a:cubicBezTo>
                        <a:pt x="71" y="121"/>
                        <a:pt x="88" y="120"/>
                        <a:pt x="105" y="120"/>
                      </a:cubicBezTo>
                      <a:cubicBezTo>
                        <a:pt x="114" y="120"/>
                        <a:pt x="123" y="120"/>
                        <a:pt x="132" y="120"/>
                      </a:cubicBezTo>
                      <a:cubicBezTo>
                        <a:pt x="120" y="121"/>
                        <a:pt x="108" y="121"/>
                        <a:pt x="96" y="121"/>
                      </a:cubicBezTo>
                      <a:cubicBezTo>
                        <a:pt x="82" y="121"/>
                        <a:pt x="68" y="121"/>
                        <a:pt x="56" y="121"/>
                      </a:cubicBezTo>
                      <a:moveTo>
                        <a:pt x="203" y="120"/>
                      </a:moveTo>
                      <a:cubicBezTo>
                        <a:pt x="212" y="120"/>
                        <a:pt x="221" y="120"/>
                        <a:pt x="228" y="120"/>
                      </a:cubicBezTo>
                      <a:cubicBezTo>
                        <a:pt x="232" y="120"/>
                        <a:pt x="235" y="120"/>
                        <a:pt x="238" y="120"/>
                      </a:cubicBezTo>
                      <a:cubicBezTo>
                        <a:pt x="232" y="120"/>
                        <a:pt x="226" y="120"/>
                        <a:pt x="218" y="120"/>
                      </a:cubicBezTo>
                      <a:cubicBezTo>
                        <a:pt x="218" y="120"/>
                        <a:pt x="217" y="120"/>
                        <a:pt x="217" y="120"/>
                      </a:cubicBezTo>
                      <a:cubicBezTo>
                        <a:pt x="217" y="120"/>
                        <a:pt x="217" y="120"/>
                        <a:pt x="217" y="120"/>
                      </a:cubicBezTo>
                      <a:cubicBezTo>
                        <a:pt x="213" y="120"/>
                        <a:pt x="208" y="120"/>
                        <a:pt x="203" y="120"/>
                      </a:cubicBezTo>
                      <a:moveTo>
                        <a:pt x="2" y="120"/>
                      </a:moveTo>
                      <a:cubicBezTo>
                        <a:pt x="3" y="120"/>
                        <a:pt x="4" y="120"/>
                        <a:pt x="5" y="119"/>
                      </a:cubicBezTo>
                      <a:cubicBezTo>
                        <a:pt x="13" y="119"/>
                        <a:pt x="24" y="119"/>
                        <a:pt x="35" y="119"/>
                      </a:cubicBezTo>
                      <a:cubicBezTo>
                        <a:pt x="45" y="119"/>
                        <a:pt x="56" y="119"/>
                        <a:pt x="67" y="119"/>
                      </a:cubicBezTo>
                      <a:cubicBezTo>
                        <a:pt x="49" y="120"/>
                        <a:pt x="32" y="120"/>
                        <a:pt x="19" y="120"/>
                      </a:cubicBezTo>
                      <a:cubicBezTo>
                        <a:pt x="19" y="120"/>
                        <a:pt x="19" y="120"/>
                        <a:pt x="19" y="120"/>
                      </a:cubicBezTo>
                      <a:cubicBezTo>
                        <a:pt x="12" y="120"/>
                        <a:pt x="6" y="120"/>
                        <a:pt x="2" y="120"/>
                      </a:cubicBezTo>
                      <a:moveTo>
                        <a:pt x="179" y="114"/>
                      </a:moveTo>
                      <a:cubicBezTo>
                        <a:pt x="193" y="114"/>
                        <a:pt x="205" y="114"/>
                        <a:pt x="215" y="114"/>
                      </a:cubicBezTo>
                      <a:cubicBezTo>
                        <a:pt x="215" y="114"/>
                        <a:pt x="216" y="114"/>
                        <a:pt x="216" y="114"/>
                      </a:cubicBezTo>
                      <a:cubicBezTo>
                        <a:pt x="224" y="114"/>
                        <a:pt x="231" y="114"/>
                        <a:pt x="237" y="114"/>
                      </a:cubicBezTo>
                      <a:cubicBezTo>
                        <a:pt x="230" y="114"/>
                        <a:pt x="221" y="114"/>
                        <a:pt x="211" y="114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01" y="114"/>
                        <a:pt x="191" y="114"/>
                        <a:pt x="179" y="114"/>
                      </a:cubicBezTo>
                      <a:moveTo>
                        <a:pt x="12" y="114"/>
                      </a:moveTo>
                      <a:cubicBezTo>
                        <a:pt x="17" y="114"/>
                        <a:pt x="23" y="114"/>
                        <a:pt x="28" y="114"/>
                      </a:cubicBezTo>
                      <a:cubicBezTo>
                        <a:pt x="29" y="114"/>
                        <a:pt x="29" y="114"/>
                        <a:pt x="29" y="114"/>
                      </a:cubicBezTo>
                      <a:cubicBezTo>
                        <a:pt x="29" y="114"/>
                        <a:pt x="29" y="114"/>
                        <a:pt x="29" y="114"/>
                      </a:cubicBezTo>
                      <a:cubicBezTo>
                        <a:pt x="30" y="114"/>
                        <a:pt x="31" y="114"/>
                        <a:pt x="32" y="114"/>
                      </a:cubicBezTo>
                      <a:cubicBezTo>
                        <a:pt x="26" y="114"/>
                        <a:pt x="20" y="114"/>
                        <a:pt x="14" y="114"/>
                      </a:cubicBezTo>
                      <a:cubicBezTo>
                        <a:pt x="14" y="114"/>
                        <a:pt x="13" y="114"/>
                        <a:pt x="12" y="114"/>
                      </a:cubicBezTo>
                      <a:moveTo>
                        <a:pt x="61" y="112"/>
                      </a:moveTo>
                      <a:cubicBezTo>
                        <a:pt x="78" y="112"/>
                        <a:pt x="97" y="112"/>
                        <a:pt x="115" y="111"/>
                      </a:cubicBezTo>
                      <a:cubicBezTo>
                        <a:pt x="123" y="111"/>
                        <a:pt x="131" y="111"/>
                        <a:pt x="138" y="112"/>
                      </a:cubicBezTo>
                      <a:cubicBezTo>
                        <a:pt x="120" y="112"/>
                        <a:pt x="101" y="112"/>
                        <a:pt x="83" y="113"/>
                      </a:cubicBezTo>
                      <a:cubicBezTo>
                        <a:pt x="75" y="113"/>
                        <a:pt x="68" y="113"/>
                        <a:pt x="61" y="112"/>
                      </a:cubicBezTo>
                      <a:moveTo>
                        <a:pt x="149" y="110"/>
                      </a:moveTo>
                      <a:cubicBezTo>
                        <a:pt x="154" y="110"/>
                        <a:pt x="159" y="110"/>
                        <a:pt x="164" y="110"/>
                      </a:cubicBezTo>
                      <a:cubicBezTo>
                        <a:pt x="178" y="110"/>
                        <a:pt x="192" y="110"/>
                        <a:pt x="203" y="110"/>
                      </a:cubicBezTo>
                      <a:cubicBezTo>
                        <a:pt x="195" y="110"/>
                        <a:pt x="187" y="111"/>
                        <a:pt x="177" y="111"/>
                      </a:cubicBezTo>
                      <a:cubicBezTo>
                        <a:pt x="168" y="111"/>
                        <a:pt x="159" y="110"/>
                        <a:pt x="149" y="110"/>
                      </a:cubicBezTo>
                      <a:moveTo>
                        <a:pt x="74" y="109"/>
                      </a:moveTo>
                      <a:cubicBezTo>
                        <a:pt x="81" y="109"/>
                        <a:pt x="88" y="109"/>
                        <a:pt x="96" y="109"/>
                      </a:cubicBezTo>
                      <a:cubicBezTo>
                        <a:pt x="107" y="109"/>
                        <a:pt x="119" y="109"/>
                        <a:pt x="131" y="109"/>
                      </a:cubicBezTo>
                      <a:cubicBezTo>
                        <a:pt x="126" y="110"/>
                        <a:pt x="120" y="110"/>
                        <a:pt x="115" y="110"/>
                      </a:cubicBezTo>
                      <a:cubicBezTo>
                        <a:pt x="101" y="110"/>
                        <a:pt x="88" y="110"/>
                        <a:pt x="74" y="109"/>
                      </a:cubicBezTo>
                      <a:moveTo>
                        <a:pt x="1" y="108"/>
                      </a:moveTo>
                      <a:cubicBezTo>
                        <a:pt x="8" y="108"/>
                        <a:pt x="16" y="108"/>
                        <a:pt x="25" y="108"/>
                      </a:cubicBezTo>
                      <a:cubicBezTo>
                        <a:pt x="34" y="108"/>
                        <a:pt x="45" y="108"/>
                        <a:pt x="56" y="108"/>
                      </a:cubicBezTo>
                      <a:cubicBezTo>
                        <a:pt x="44" y="109"/>
                        <a:pt x="33" y="109"/>
                        <a:pt x="23" y="109"/>
                      </a:cubicBezTo>
                      <a:cubicBezTo>
                        <a:pt x="14" y="109"/>
                        <a:pt x="7" y="109"/>
                        <a:pt x="1" y="108"/>
                      </a:cubicBezTo>
                      <a:moveTo>
                        <a:pt x="58" y="107"/>
                      </a:moveTo>
                      <a:cubicBezTo>
                        <a:pt x="77" y="107"/>
                        <a:pt x="97" y="106"/>
                        <a:pt x="118" y="106"/>
                      </a:cubicBezTo>
                      <a:cubicBezTo>
                        <a:pt x="128" y="106"/>
                        <a:pt x="139" y="106"/>
                        <a:pt x="149" y="106"/>
                      </a:cubicBezTo>
                      <a:cubicBezTo>
                        <a:pt x="131" y="107"/>
                        <a:pt x="113" y="107"/>
                        <a:pt x="96" y="108"/>
                      </a:cubicBezTo>
                      <a:cubicBezTo>
                        <a:pt x="83" y="107"/>
                        <a:pt x="70" y="107"/>
                        <a:pt x="58" y="107"/>
                      </a:cubicBezTo>
                      <a:moveTo>
                        <a:pt x="65" y="104"/>
                      </a:moveTo>
                      <a:cubicBezTo>
                        <a:pt x="75" y="104"/>
                        <a:pt x="84" y="103"/>
                        <a:pt x="94" y="103"/>
                      </a:cubicBezTo>
                      <a:cubicBezTo>
                        <a:pt x="111" y="103"/>
                        <a:pt x="130" y="104"/>
                        <a:pt x="148" y="104"/>
                      </a:cubicBezTo>
                      <a:cubicBezTo>
                        <a:pt x="138" y="104"/>
                        <a:pt x="128" y="104"/>
                        <a:pt x="118" y="104"/>
                      </a:cubicBezTo>
                      <a:cubicBezTo>
                        <a:pt x="100" y="104"/>
                        <a:pt x="82" y="104"/>
                        <a:pt x="65" y="104"/>
                      </a:cubicBezTo>
                      <a:moveTo>
                        <a:pt x="4" y="103"/>
                      </a:moveTo>
                      <a:cubicBezTo>
                        <a:pt x="13" y="103"/>
                        <a:pt x="25" y="103"/>
                        <a:pt x="38" y="103"/>
                      </a:cubicBezTo>
                      <a:cubicBezTo>
                        <a:pt x="39" y="103"/>
                        <a:pt x="39" y="103"/>
                        <a:pt x="39" y="103"/>
                      </a:cubicBezTo>
                      <a:cubicBezTo>
                        <a:pt x="43" y="103"/>
                        <a:pt x="48" y="103"/>
                        <a:pt x="53" y="103"/>
                      </a:cubicBezTo>
                      <a:cubicBezTo>
                        <a:pt x="39" y="103"/>
                        <a:pt x="25" y="103"/>
                        <a:pt x="14" y="103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0" y="103"/>
                        <a:pt x="7" y="103"/>
                        <a:pt x="4" y="103"/>
                      </a:cubicBezTo>
                      <a:moveTo>
                        <a:pt x="35" y="101"/>
                      </a:moveTo>
                      <a:cubicBezTo>
                        <a:pt x="51" y="101"/>
                        <a:pt x="69" y="101"/>
                        <a:pt x="89" y="100"/>
                      </a:cubicBezTo>
                      <a:cubicBezTo>
                        <a:pt x="102" y="100"/>
                        <a:pt x="115" y="101"/>
                        <a:pt x="129" y="101"/>
                      </a:cubicBezTo>
                      <a:cubicBezTo>
                        <a:pt x="117" y="101"/>
                        <a:pt x="105" y="101"/>
                        <a:pt x="94" y="102"/>
                      </a:cubicBezTo>
                      <a:cubicBezTo>
                        <a:pt x="74" y="101"/>
                        <a:pt x="55" y="101"/>
                        <a:pt x="39" y="101"/>
                      </a:cubicBezTo>
                      <a:cubicBezTo>
                        <a:pt x="37" y="101"/>
                        <a:pt x="36" y="101"/>
                        <a:pt x="35" y="101"/>
                      </a:cubicBezTo>
                      <a:moveTo>
                        <a:pt x="207" y="100"/>
                      </a:moveTo>
                      <a:cubicBezTo>
                        <a:pt x="214" y="100"/>
                        <a:pt x="220" y="100"/>
                        <a:pt x="226" y="100"/>
                      </a:cubicBezTo>
                      <a:cubicBezTo>
                        <a:pt x="220" y="100"/>
                        <a:pt x="214" y="100"/>
                        <a:pt x="207" y="100"/>
                      </a:cubicBezTo>
                      <a:moveTo>
                        <a:pt x="13" y="97"/>
                      </a:moveTo>
                      <a:cubicBezTo>
                        <a:pt x="18" y="97"/>
                        <a:pt x="22" y="97"/>
                        <a:pt x="27" y="97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4" y="97"/>
                        <a:pt x="20" y="97"/>
                        <a:pt x="16" y="97"/>
                      </a:cubicBezTo>
                      <a:cubicBezTo>
                        <a:pt x="15" y="97"/>
                        <a:pt x="14" y="97"/>
                        <a:pt x="13" y="97"/>
                      </a:cubicBezTo>
                      <a:moveTo>
                        <a:pt x="3" y="94"/>
                      </a:moveTo>
                      <a:cubicBezTo>
                        <a:pt x="12" y="93"/>
                        <a:pt x="23" y="93"/>
                        <a:pt x="35" y="93"/>
                      </a:cubicBezTo>
                      <a:cubicBezTo>
                        <a:pt x="35" y="93"/>
                        <a:pt x="35" y="93"/>
                        <a:pt x="35" y="93"/>
                      </a:cubicBezTo>
                      <a:cubicBezTo>
                        <a:pt x="40" y="93"/>
                        <a:pt x="44" y="93"/>
                        <a:pt x="49" y="93"/>
                      </a:cubicBezTo>
                      <a:cubicBezTo>
                        <a:pt x="36" y="94"/>
                        <a:pt x="24" y="94"/>
                        <a:pt x="14" y="94"/>
                      </a:cubicBezTo>
                      <a:cubicBezTo>
                        <a:pt x="10" y="94"/>
                        <a:pt x="7" y="94"/>
                        <a:pt x="3" y="94"/>
                      </a:cubicBezTo>
                      <a:moveTo>
                        <a:pt x="172" y="85"/>
                      </a:moveTo>
                      <a:cubicBezTo>
                        <a:pt x="188" y="84"/>
                        <a:pt x="203" y="84"/>
                        <a:pt x="216" y="84"/>
                      </a:cubicBezTo>
                      <a:cubicBezTo>
                        <a:pt x="226" y="84"/>
                        <a:pt x="234" y="84"/>
                        <a:pt x="240" y="84"/>
                      </a:cubicBezTo>
                      <a:cubicBezTo>
                        <a:pt x="234" y="85"/>
                        <a:pt x="224" y="85"/>
                        <a:pt x="213" y="85"/>
                      </a:cubicBezTo>
                      <a:cubicBezTo>
                        <a:pt x="213" y="85"/>
                        <a:pt x="213" y="85"/>
                        <a:pt x="213" y="85"/>
                      </a:cubicBezTo>
                      <a:cubicBezTo>
                        <a:pt x="201" y="85"/>
                        <a:pt x="187" y="85"/>
                        <a:pt x="172" y="85"/>
                      </a:cubicBezTo>
                      <a:moveTo>
                        <a:pt x="2" y="84"/>
                      </a:moveTo>
                      <a:cubicBezTo>
                        <a:pt x="9" y="84"/>
                        <a:pt x="18" y="84"/>
                        <a:pt x="30" y="84"/>
                      </a:cubicBezTo>
                      <a:cubicBezTo>
                        <a:pt x="30" y="84"/>
                        <a:pt x="30" y="84"/>
                        <a:pt x="30" y="84"/>
                      </a:cubicBezTo>
                      <a:cubicBezTo>
                        <a:pt x="34" y="84"/>
                        <a:pt x="37" y="84"/>
                        <a:pt x="41" y="84"/>
                      </a:cubicBezTo>
                      <a:cubicBezTo>
                        <a:pt x="28" y="84"/>
                        <a:pt x="17" y="84"/>
                        <a:pt x="7" y="84"/>
                      </a:cubicBezTo>
                      <a:cubicBezTo>
                        <a:pt x="5" y="84"/>
                        <a:pt x="3" y="84"/>
                        <a:pt x="2" y="84"/>
                      </a:cubicBezTo>
                      <a:moveTo>
                        <a:pt x="109" y="83"/>
                      </a:moveTo>
                      <a:cubicBezTo>
                        <a:pt x="118" y="83"/>
                        <a:pt x="127" y="83"/>
                        <a:pt x="135" y="83"/>
                      </a:cubicBezTo>
                      <a:cubicBezTo>
                        <a:pt x="148" y="83"/>
                        <a:pt x="161" y="83"/>
                        <a:pt x="173" y="83"/>
                      </a:cubicBezTo>
                      <a:cubicBezTo>
                        <a:pt x="162" y="83"/>
                        <a:pt x="151" y="84"/>
                        <a:pt x="139" y="84"/>
                      </a:cubicBezTo>
                      <a:cubicBezTo>
                        <a:pt x="129" y="84"/>
                        <a:pt x="119" y="84"/>
                        <a:pt x="109" y="83"/>
                      </a:cubicBezTo>
                      <a:moveTo>
                        <a:pt x="174" y="82"/>
                      </a:moveTo>
                      <a:cubicBezTo>
                        <a:pt x="189" y="82"/>
                        <a:pt x="203" y="81"/>
                        <a:pt x="215" y="81"/>
                      </a:cubicBezTo>
                      <a:cubicBezTo>
                        <a:pt x="222" y="81"/>
                        <a:pt x="229" y="81"/>
                        <a:pt x="234" y="82"/>
                      </a:cubicBezTo>
                      <a:cubicBezTo>
                        <a:pt x="226" y="82"/>
                        <a:pt x="216" y="82"/>
                        <a:pt x="204" y="82"/>
                      </a:cubicBezTo>
                      <a:cubicBezTo>
                        <a:pt x="203" y="82"/>
                        <a:pt x="203" y="82"/>
                        <a:pt x="203" y="82"/>
                      </a:cubicBezTo>
                      <a:cubicBezTo>
                        <a:pt x="194" y="82"/>
                        <a:pt x="184" y="82"/>
                        <a:pt x="174" y="82"/>
                      </a:cubicBezTo>
                      <a:moveTo>
                        <a:pt x="107" y="81"/>
                      </a:moveTo>
                      <a:cubicBezTo>
                        <a:pt x="124" y="81"/>
                        <a:pt x="142" y="80"/>
                        <a:pt x="158" y="80"/>
                      </a:cubicBezTo>
                      <a:cubicBezTo>
                        <a:pt x="169" y="80"/>
                        <a:pt x="180" y="80"/>
                        <a:pt x="190" y="80"/>
                      </a:cubicBezTo>
                      <a:cubicBezTo>
                        <a:pt x="174" y="81"/>
                        <a:pt x="155" y="81"/>
                        <a:pt x="135" y="81"/>
                      </a:cubicBezTo>
                      <a:cubicBezTo>
                        <a:pt x="126" y="81"/>
                        <a:pt x="116" y="81"/>
                        <a:pt x="107" y="81"/>
                      </a:cubicBezTo>
                      <a:moveTo>
                        <a:pt x="6" y="79"/>
                      </a:moveTo>
                      <a:cubicBezTo>
                        <a:pt x="12" y="78"/>
                        <a:pt x="20" y="78"/>
                        <a:pt x="29" y="78"/>
                      </a:cubicBezTo>
                      <a:cubicBezTo>
                        <a:pt x="33" y="78"/>
                        <a:pt x="37" y="78"/>
                        <a:pt x="40" y="78"/>
                      </a:cubicBezTo>
                      <a:cubicBezTo>
                        <a:pt x="31" y="79"/>
                        <a:pt x="22" y="79"/>
                        <a:pt x="14" y="79"/>
                      </a:cubicBezTo>
                      <a:cubicBezTo>
                        <a:pt x="11" y="79"/>
                        <a:pt x="8" y="79"/>
                        <a:pt x="6" y="79"/>
                      </a:cubicBezTo>
                      <a:moveTo>
                        <a:pt x="194" y="76"/>
                      </a:moveTo>
                      <a:cubicBezTo>
                        <a:pt x="204" y="76"/>
                        <a:pt x="213" y="76"/>
                        <a:pt x="221" y="76"/>
                      </a:cubicBezTo>
                      <a:cubicBezTo>
                        <a:pt x="226" y="76"/>
                        <a:pt x="230" y="76"/>
                        <a:pt x="234" y="76"/>
                      </a:cubicBezTo>
                      <a:cubicBezTo>
                        <a:pt x="227" y="76"/>
                        <a:pt x="219" y="76"/>
                        <a:pt x="210" y="76"/>
                      </a:cubicBezTo>
                      <a:cubicBezTo>
                        <a:pt x="205" y="76"/>
                        <a:pt x="199" y="76"/>
                        <a:pt x="194" y="76"/>
                      </a:cubicBezTo>
                      <a:moveTo>
                        <a:pt x="53" y="74"/>
                      </a:moveTo>
                      <a:cubicBezTo>
                        <a:pt x="65" y="74"/>
                        <a:pt x="78" y="74"/>
                        <a:pt x="92" y="73"/>
                      </a:cubicBezTo>
                      <a:cubicBezTo>
                        <a:pt x="92" y="73"/>
                        <a:pt x="92" y="73"/>
                        <a:pt x="92" y="73"/>
                      </a:cubicBezTo>
                      <a:cubicBezTo>
                        <a:pt x="80" y="74"/>
                        <a:pt x="68" y="74"/>
                        <a:pt x="57" y="74"/>
                      </a:cubicBezTo>
                      <a:cubicBezTo>
                        <a:pt x="55" y="74"/>
                        <a:pt x="54" y="74"/>
                        <a:pt x="53" y="74"/>
                      </a:cubicBezTo>
                      <a:moveTo>
                        <a:pt x="5" y="73"/>
                      </a:moveTo>
                      <a:cubicBezTo>
                        <a:pt x="12" y="73"/>
                        <a:pt x="20" y="73"/>
                        <a:pt x="29" y="73"/>
                      </a:cubicBezTo>
                      <a:cubicBezTo>
                        <a:pt x="35" y="73"/>
                        <a:pt x="42" y="73"/>
                        <a:pt x="49" y="73"/>
                      </a:cubicBezTo>
                      <a:cubicBezTo>
                        <a:pt x="39" y="73"/>
                        <a:pt x="29" y="73"/>
                        <a:pt x="21" y="73"/>
                      </a:cubicBezTo>
                      <a:cubicBezTo>
                        <a:pt x="15" y="73"/>
                        <a:pt x="10" y="73"/>
                        <a:pt x="5" y="73"/>
                      </a:cubicBezTo>
                      <a:moveTo>
                        <a:pt x="165" y="73"/>
                      </a:moveTo>
                      <a:cubicBezTo>
                        <a:pt x="186" y="72"/>
                        <a:pt x="205" y="72"/>
                        <a:pt x="221" y="72"/>
                      </a:cubicBezTo>
                      <a:cubicBezTo>
                        <a:pt x="228" y="72"/>
                        <a:pt x="235" y="72"/>
                        <a:pt x="240" y="72"/>
                      </a:cubicBezTo>
                      <a:cubicBezTo>
                        <a:pt x="231" y="73"/>
                        <a:pt x="217" y="73"/>
                        <a:pt x="200" y="73"/>
                      </a:cubicBezTo>
                      <a:cubicBezTo>
                        <a:pt x="200" y="73"/>
                        <a:pt x="199" y="73"/>
                        <a:pt x="199" y="73"/>
                      </a:cubicBezTo>
                      <a:cubicBezTo>
                        <a:pt x="199" y="73"/>
                        <a:pt x="199" y="73"/>
                        <a:pt x="199" y="73"/>
                      </a:cubicBezTo>
                      <a:cubicBezTo>
                        <a:pt x="189" y="73"/>
                        <a:pt x="177" y="73"/>
                        <a:pt x="165" y="73"/>
                      </a:cubicBezTo>
                      <a:moveTo>
                        <a:pt x="127" y="72"/>
                      </a:moveTo>
                      <a:cubicBezTo>
                        <a:pt x="144" y="72"/>
                        <a:pt x="161" y="71"/>
                        <a:pt x="177" y="71"/>
                      </a:cubicBezTo>
                      <a:cubicBezTo>
                        <a:pt x="179" y="71"/>
                        <a:pt x="180" y="71"/>
                        <a:pt x="182" y="71"/>
                      </a:cubicBezTo>
                      <a:cubicBezTo>
                        <a:pt x="165" y="71"/>
                        <a:pt x="146" y="72"/>
                        <a:pt x="127" y="72"/>
                      </a:cubicBezTo>
                      <a:cubicBezTo>
                        <a:pt x="127" y="72"/>
                        <a:pt x="127" y="72"/>
                        <a:pt x="127" y="72"/>
                      </a:cubicBezTo>
                      <a:moveTo>
                        <a:pt x="176" y="67"/>
                      </a:moveTo>
                      <a:cubicBezTo>
                        <a:pt x="193" y="66"/>
                        <a:pt x="209" y="66"/>
                        <a:pt x="222" y="66"/>
                      </a:cubicBezTo>
                      <a:cubicBezTo>
                        <a:pt x="228" y="66"/>
                        <a:pt x="234" y="66"/>
                        <a:pt x="239" y="66"/>
                      </a:cubicBezTo>
                      <a:cubicBezTo>
                        <a:pt x="238" y="67"/>
                        <a:pt x="236" y="67"/>
                        <a:pt x="235" y="67"/>
                      </a:cubicBezTo>
                      <a:cubicBezTo>
                        <a:pt x="228" y="67"/>
                        <a:pt x="217" y="67"/>
                        <a:pt x="206" y="67"/>
                      </a:cubicBezTo>
                      <a:cubicBezTo>
                        <a:pt x="197" y="67"/>
                        <a:pt x="187" y="67"/>
                        <a:pt x="176" y="67"/>
                      </a:cubicBezTo>
                      <a:moveTo>
                        <a:pt x="205" y="63"/>
                      </a:moveTo>
                      <a:cubicBezTo>
                        <a:pt x="209" y="63"/>
                        <a:pt x="212" y="63"/>
                        <a:pt x="215" y="63"/>
                      </a:cubicBezTo>
                      <a:cubicBezTo>
                        <a:pt x="218" y="63"/>
                        <a:pt x="221" y="63"/>
                        <a:pt x="224" y="63"/>
                      </a:cubicBezTo>
                      <a:cubicBezTo>
                        <a:pt x="221" y="63"/>
                        <a:pt x="218" y="63"/>
                        <a:pt x="215" y="63"/>
                      </a:cubicBezTo>
                      <a:cubicBezTo>
                        <a:pt x="212" y="63"/>
                        <a:pt x="209" y="63"/>
                        <a:pt x="205" y="63"/>
                      </a:cubicBezTo>
                      <a:moveTo>
                        <a:pt x="7" y="63"/>
                      </a:moveTo>
                      <a:cubicBezTo>
                        <a:pt x="16" y="63"/>
                        <a:pt x="26" y="63"/>
                        <a:pt x="37" y="63"/>
                      </a:cubicBezTo>
                      <a:cubicBezTo>
                        <a:pt x="38" y="63"/>
                        <a:pt x="38" y="63"/>
                        <a:pt x="38" y="63"/>
                      </a:cubicBezTo>
                      <a:cubicBezTo>
                        <a:pt x="42" y="63"/>
                        <a:pt x="45" y="63"/>
                        <a:pt x="49" y="63"/>
                      </a:cubicBezTo>
                      <a:cubicBezTo>
                        <a:pt x="37" y="63"/>
                        <a:pt x="26" y="63"/>
                        <a:pt x="16" y="63"/>
                      </a:cubicBezTo>
                      <a:cubicBezTo>
                        <a:pt x="13" y="63"/>
                        <a:pt x="10" y="63"/>
                        <a:pt x="7" y="63"/>
                      </a:cubicBezTo>
                      <a:moveTo>
                        <a:pt x="1" y="60"/>
                      </a:moveTo>
                      <a:cubicBezTo>
                        <a:pt x="10" y="60"/>
                        <a:pt x="22" y="59"/>
                        <a:pt x="36" y="59"/>
                      </a:cubicBezTo>
                      <a:cubicBezTo>
                        <a:pt x="36" y="59"/>
                        <a:pt x="36" y="59"/>
                        <a:pt x="37" y="59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44" y="59"/>
                        <a:pt x="52" y="59"/>
                        <a:pt x="61" y="59"/>
                      </a:cubicBezTo>
                      <a:cubicBezTo>
                        <a:pt x="45" y="60"/>
                        <a:pt x="30" y="60"/>
                        <a:pt x="18" y="60"/>
                      </a:cubicBezTo>
                      <a:cubicBezTo>
                        <a:pt x="12" y="60"/>
                        <a:pt x="6" y="60"/>
                        <a:pt x="1" y="60"/>
                      </a:cubicBezTo>
                      <a:moveTo>
                        <a:pt x="37" y="58"/>
                      </a:moveTo>
                      <a:cubicBezTo>
                        <a:pt x="46" y="58"/>
                        <a:pt x="56" y="58"/>
                        <a:pt x="67" y="57"/>
                      </a:cubicBezTo>
                      <a:cubicBezTo>
                        <a:pt x="83" y="58"/>
                        <a:pt x="101" y="58"/>
                        <a:pt x="118" y="58"/>
                      </a:cubicBezTo>
                      <a:cubicBezTo>
                        <a:pt x="111" y="58"/>
                        <a:pt x="105" y="58"/>
                        <a:pt x="98" y="59"/>
                      </a:cubicBezTo>
                      <a:cubicBezTo>
                        <a:pt x="76" y="58"/>
                        <a:pt x="55" y="58"/>
                        <a:pt x="37" y="58"/>
                      </a:cubicBezTo>
                      <a:moveTo>
                        <a:pt x="199" y="57"/>
                      </a:moveTo>
                      <a:cubicBezTo>
                        <a:pt x="207" y="57"/>
                        <a:pt x="215" y="57"/>
                        <a:pt x="222" y="57"/>
                      </a:cubicBezTo>
                      <a:cubicBezTo>
                        <a:pt x="225" y="57"/>
                        <a:pt x="228" y="57"/>
                        <a:pt x="231" y="57"/>
                      </a:cubicBezTo>
                      <a:cubicBezTo>
                        <a:pt x="224" y="57"/>
                        <a:pt x="216" y="57"/>
                        <a:pt x="207" y="57"/>
                      </a:cubicBezTo>
                      <a:cubicBezTo>
                        <a:pt x="207" y="57"/>
                        <a:pt x="207" y="57"/>
                        <a:pt x="207" y="57"/>
                      </a:cubicBezTo>
                      <a:cubicBezTo>
                        <a:pt x="204" y="57"/>
                        <a:pt x="202" y="57"/>
                        <a:pt x="199" y="57"/>
                      </a:cubicBezTo>
                      <a:moveTo>
                        <a:pt x="107" y="57"/>
                      </a:moveTo>
                      <a:cubicBezTo>
                        <a:pt x="118" y="56"/>
                        <a:pt x="130" y="56"/>
                        <a:pt x="141" y="56"/>
                      </a:cubicBezTo>
                      <a:cubicBezTo>
                        <a:pt x="157" y="56"/>
                        <a:pt x="173" y="56"/>
                        <a:pt x="188" y="56"/>
                      </a:cubicBezTo>
                      <a:cubicBezTo>
                        <a:pt x="177" y="56"/>
                        <a:pt x="165" y="57"/>
                        <a:pt x="153" y="57"/>
                      </a:cubicBezTo>
                      <a:cubicBezTo>
                        <a:pt x="138" y="57"/>
                        <a:pt x="122" y="57"/>
                        <a:pt x="107" y="57"/>
                      </a:cubicBezTo>
                      <a:moveTo>
                        <a:pt x="54" y="56"/>
                      </a:moveTo>
                      <a:cubicBezTo>
                        <a:pt x="68" y="56"/>
                        <a:pt x="83" y="56"/>
                        <a:pt x="99" y="55"/>
                      </a:cubicBezTo>
                      <a:cubicBezTo>
                        <a:pt x="101" y="55"/>
                        <a:pt x="103" y="55"/>
                        <a:pt x="106" y="55"/>
                      </a:cubicBezTo>
                      <a:cubicBezTo>
                        <a:pt x="92" y="56"/>
                        <a:pt x="79" y="56"/>
                        <a:pt x="67" y="56"/>
                      </a:cubicBezTo>
                      <a:cubicBezTo>
                        <a:pt x="62" y="56"/>
                        <a:pt x="58" y="56"/>
                        <a:pt x="54" y="56"/>
                      </a:cubicBezTo>
                      <a:moveTo>
                        <a:pt x="3" y="55"/>
                      </a:moveTo>
                      <a:cubicBezTo>
                        <a:pt x="10" y="55"/>
                        <a:pt x="19" y="55"/>
                        <a:pt x="29" y="55"/>
                      </a:cubicBezTo>
                      <a:cubicBezTo>
                        <a:pt x="37" y="55"/>
                        <a:pt x="47" y="55"/>
                        <a:pt x="57" y="55"/>
                      </a:cubicBezTo>
                      <a:cubicBezTo>
                        <a:pt x="44" y="55"/>
                        <a:pt x="32" y="55"/>
                        <a:pt x="22" y="55"/>
                      </a:cubicBezTo>
                      <a:cubicBezTo>
                        <a:pt x="15" y="55"/>
                        <a:pt x="8" y="55"/>
                        <a:pt x="3" y="55"/>
                      </a:cubicBezTo>
                      <a:moveTo>
                        <a:pt x="135" y="54"/>
                      </a:moveTo>
                      <a:cubicBezTo>
                        <a:pt x="143" y="54"/>
                        <a:pt x="152" y="54"/>
                        <a:pt x="160" y="54"/>
                      </a:cubicBezTo>
                      <a:cubicBezTo>
                        <a:pt x="162" y="54"/>
                        <a:pt x="165" y="54"/>
                        <a:pt x="167" y="54"/>
                      </a:cubicBezTo>
                      <a:cubicBezTo>
                        <a:pt x="159" y="54"/>
                        <a:pt x="150" y="54"/>
                        <a:pt x="141" y="54"/>
                      </a:cubicBezTo>
                      <a:cubicBezTo>
                        <a:pt x="139" y="54"/>
                        <a:pt x="137" y="54"/>
                        <a:pt x="135" y="54"/>
                      </a:cubicBezTo>
                      <a:moveTo>
                        <a:pt x="209" y="53"/>
                      </a:moveTo>
                      <a:cubicBezTo>
                        <a:pt x="217" y="53"/>
                        <a:pt x="224" y="53"/>
                        <a:pt x="230" y="53"/>
                      </a:cubicBezTo>
                      <a:cubicBezTo>
                        <a:pt x="224" y="53"/>
                        <a:pt x="217" y="53"/>
                        <a:pt x="209" y="53"/>
                      </a:cubicBezTo>
                      <a:moveTo>
                        <a:pt x="24" y="51"/>
                      </a:moveTo>
                      <a:cubicBezTo>
                        <a:pt x="42" y="51"/>
                        <a:pt x="64" y="50"/>
                        <a:pt x="88" y="50"/>
                      </a:cubicBezTo>
                      <a:cubicBezTo>
                        <a:pt x="98" y="50"/>
                        <a:pt x="108" y="50"/>
                        <a:pt x="118" y="50"/>
                      </a:cubicBezTo>
                      <a:cubicBezTo>
                        <a:pt x="101" y="50"/>
                        <a:pt x="83" y="51"/>
                        <a:pt x="67" y="51"/>
                      </a:cubicBezTo>
                      <a:cubicBezTo>
                        <a:pt x="53" y="51"/>
                        <a:pt x="39" y="51"/>
                        <a:pt x="28" y="51"/>
                      </a:cubicBezTo>
                      <a:cubicBezTo>
                        <a:pt x="26" y="51"/>
                        <a:pt x="25" y="51"/>
                        <a:pt x="24" y="51"/>
                      </a:cubicBezTo>
                      <a:moveTo>
                        <a:pt x="212" y="50"/>
                      </a:moveTo>
                      <a:cubicBezTo>
                        <a:pt x="217" y="50"/>
                        <a:pt x="221" y="50"/>
                        <a:pt x="225" y="50"/>
                      </a:cubicBezTo>
                      <a:cubicBezTo>
                        <a:pt x="221" y="50"/>
                        <a:pt x="217" y="50"/>
                        <a:pt x="212" y="50"/>
                      </a:cubicBezTo>
                      <a:moveTo>
                        <a:pt x="99" y="45"/>
                      </a:moveTo>
                      <a:cubicBezTo>
                        <a:pt x="105" y="45"/>
                        <a:pt x="110" y="45"/>
                        <a:pt x="115" y="45"/>
                      </a:cubicBezTo>
                      <a:cubicBezTo>
                        <a:pt x="139" y="45"/>
                        <a:pt x="163" y="46"/>
                        <a:pt x="184" y="46"/>
                      </a:cubicBezTo>
                      <a:cubicBezTo>
                        <a:pt x="178" y="46"/>
                        <a:pt x="172" y="46"/>
                        <a:pt x="165" y="46"/>
                      </a:cubicBezTo>
                      <a:cubicBezTo>
                        <a:pt x="144" y="46"/>
                        <a:pt x="122" y="46"/>
                        <a:pt x="99" y="45"/>
                      </a:cubicBezTo>
                      <a:moveTo>
                        <a:pt x="51" y="45"/>
                      </a:moveTo>
                      <a:cubicBezTo>
                        <a:pt x="59" y="45"/>
                        <a:pt x="68" y="45"/>
                        <a:pt x="77" y="44"/>
                      </a:cubicBezTo>
                      <a:cubicBezTo>
                        <a:pt x="80" y="44"/>
                        <a:pt x="82" y="44"/>
                        <a:pt x="84" y="44"/>
                      </a:cubicBezTo>
                      <a:cubicBezTo>
                        <a:pt x="77" y="45"/>
                        <a:pt x="71" y="45"/>
                        <a:pt x="65" y="45"/>
                      </a:cubicBezTo>
                      <a:cubicBezTo>
                        <a:pt x="60" y="45"/>
                        <a:pt x="55" y="45"/>
                        <a:pt x="51" y="45"/>
                      </a:cubicBezTo>
                      <a:moveTo>
                        <a:pt x="16" y="44"/>
                      </a:moveTo>
                      <a:cubicBezTo>
                        <a:pt x="17" y="44"/>
                        <a:pt x="18" y="44"/>
                        <a:pt x="19" y="44"/>
                      </a:cubicBezTo>
                      <a:cubicBezTo>
                        <a:pt x="20" y="44"/>
                        <a:pt x="20" y="44"/>
                        <a:pt x="20" y="44"/>
                      </a:cubicBezTo>
                      <a:cubicBezTo>
                        <a:pt x="20" y="44"/>
                        <a:pt x="20" y="44"/>
                        <a:pt x="20" y="44"/>
                      </a:cubicBezTo>
                      <a:cubicBezTo>
                        <a:pt x="20" y="44"/>
                        <a:pt x="20" y="44"/>
                        <a:pt x="20" y="44"/>
                      </a:cubicBezTo>
                      <a:cubicBezTo>
                        <a:pt x="19" y="44"/>
                        <a:pt x="17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moveTo>
                        <a:pt x="113" y="44"/>
                      </a:moveTo>
                      <a:cubicBezTo>
                        <a:pt x="121" y="43"/>
                        <a:pt x="128" y="43"/>
                        <a:pt x="135" y="43"/>
                      </a:cubicBezTo>
                      <a:cubicBezTo>
                        <a:pt x="129" y="43"/>
                        <a:pt x="122" y="43"/>
                        <a:pt x="115" y="44"/>
                      </a:cubicBezTo>
                      <a:cubicBezTo>
                        <a:pt x="115" y="44"/>
                        <a:pt x="114" y="44"/>
                        <a:pt x="113" y="44"/>
                      </a:cubicBezTo>
                      <a:moveTo>
                        <a:pt x="205" y="42"/>
                      </a:moveTo>
                      <a:cubicBezTo>
                        <a:pt x="215" y="42"/>
                        <a:pt x="224" y="41"/>
                        <a:pt x="232" y="41"/>
                      </a:cubicBezTo>
                      <a:cubicBezTo>
                        <a:pt x="232" y="41"/>
                        <a:pt x="232" y="41"/>
                        <a:pt x="232" y="41"/>
                      </a:cubicBezTo>
                      <a:cubicBezTo>
                        <a:pt x="234" y="41"/>
                        <a:pt x="235" y="41"/>
                        <a:pt x="236" y="41"/>
                      </a:cubicBezTo>
                      <a:cubicBezTo>
                        <a:pt x="233" y="42"/>
                        <a:pt x="229" y="42"/>
                        <a:pt x="225" y="42"/>
                      </a:cubicBezTo>
                      <a:cubicBezTo>
                        <a:pt x="223" y="42"/>
                        <a:pt x="220" y="42"/>
                        <a:pt x="218" y="42"/>
                      </a:cubicBezTo>
                      <a:cubicBezTo>
                        <a:pt x="214" y="42"/>
                        <a:pt x="210" y="42"/>
                        <a:pt x="206" y="42"/>
                      </a:cubicBezTo>
                      <a:cubicBezTo>
                        <a:pt x="206" y="42"/>
                        <a:pt x="205" y="42"/>
                        <a:pt x="205" y="42"/>
                      </a:cubicBezTo>
                      <a:moveTo>
                        <a:pt x="43" y="43"/>
                      </a:moveTo>
                      <a:cubicBezTo>
                        <a:pt x="60" y="42"/>
                        <a:pt x="79" y="42"/>
                        <a:pt x="98" y="41"/>
                      </a:cubicBezTo>
                      <a:cubicBezTo>
                        <a:pt x="108" y="42"/>
                        <a:pt x="118" y="42"/>
                        <a:pt x="129" y="42"/>
                      </a:cubicBezTo>
                      <a:cubicBezTo>
                        <a:pt x="111" y="42"/>
                        <a:pt x="94" y="43"/>
                        <a:pt x="77" y="43"/>
                      </a:cubicBezTo>
                      <a:cubicBezTo>
                        <a:pt x="65" y="43"/>
                        <a:pt x="54" y="43"/>
                        <a:pt x="43" y="43"/>
                      </a:cubicBezTo>
                      <a:moveTo>
                        <a:pt x="57" y="39"/>
                      </a:moveTo>
                      <a:cubicBezTo>
                        <a:pt x="63" y="39"/>
                        <a:pt x="69" y="39"/>
                        <a:pt x="75" y="39"/>
                      </a:cubicBezTo>
                      <a:cubicBezTo>
                        <a:pt x="90" y="39"/>
                        <a:pt x="105" y="39"/>
                        <a:pt x="120" y="39"/>
                      </a:cubicBezTo>
                      <a:cubicBezTo>
                        <a:pt x="112" y="40"/>
                        <a:pt x="105" y="40"/>
                        <a:pt x="98" y="40"/>
                      </a:cubicBezTo>
                      <a:cubicBezTo>
                        <a:pt x="84" y="40"/>
                        <a:pt x="70" y="40"/>
                        <a:pt x="57" y="39"/>
                      </a:cubicBezTo>
                      <a:moveTo>
                        <a:pt x="8" y="39"/>
                      </a:moveTo>
                      <a:cubicBezTo>
                        <a:pt x="13" y="39"/>
                        <a:pt x="19" y="39"/>
                        <a:pt x="24" y="39"/>
                      </a:cubicBezTo>
                      <a:cubicBezTo>
                        <a:pt x="24" y="39"/>
                        <a:pt x="25" y="39"/>
                        <a:pt x="25" y="39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1" y="39"/>
                        <a:pt x="17" y="39"/>
                        <a:pt x="13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1" y="39"/>
                        <a:pt x="10" y="39"/>
                        <a:pt x="8" y="39"/>
                      </a:cubicBezTo>
                      <a:moveTo>
                        <a:pt x="201" y="39"/>
                      </a:moveTo>
                      <a:cubicBezTo>
                        <a:pt x="210" y="39"/>
                        <a:pt x="219" y="39"/>
                        <a:pt x="226" y="39"/>
                      </a:cubicBezTo>
                      <a:cubicBezTo>
                        <a:pt x="228" y="39"/>
                        <a:pt x="230" y="39"/>
                        <a:pt x="232" y="39"/>
                      </a:cubicBezTo>
                      <a:cubicBezTo>
                        <a:pt x="224" y="39"/>
                        <a:pt x="215" y="39"/>
                        <a:pt x="204" y="39"/>
                      </a:cubicBezTo>
                      <a:cubicBezTo>
                        <a:pt x="204" y="39"/>
                        <a:pt x="204" y="39"/>
                        <a:pt x="204" y="39"/>
                      </a:cubicBezTo>
                      <a:cubicBezTo>
                        <a:pt x="203" y="39"/>
                        <a:pt x="202" y="39"/>
                        <a:pt x="201" y="39"/>
                      </a:cubicBezTo>
                      <a:moveTo>
                        <a:pt x="109" y="38"/>
                      </a:moveTo>
                      <a:cubicBezTo>
                        <a:pt x="124" y="38"/>
                        <a:pt x="139" y="37"/>
                        <a:pt x="153" y="37"/>
                      </a:cubicBezTo>
                      <a:cubicBezTo>
                        <a:pt x="172" y="37"/>
                        <a:pt x="190" y="37"/>
                        <a:pt x="206" y="37"/>
                      </a:cubicBezTo>
                      <a:cubicBezTo>
                        <a:pt x="191" y="38"/>
                        <a:pt x="173" y="38"/>
                        <a:pt x="155" y="39"/>
                      </a:cubicBezTo>
                      <a:cubicBezTo>
                        <a:pt x="140" y="38"/>
                        <a:pt x="125" y="38"/>
                        <a:pt x="109" y="38"/>
                      </a:cubicBezTo>
                      <a:moveTo>
                        <a:pt x="189" y="36"/>
                      </a:moveTo>
                      <a:cubicBezTo>
                        <a:pt x="201" y="36"/>
                        <a:pt x="213" y="36"/>
                        <a:pt x="222" y="36"/>
                      </a:cubicBezTo>
                      <a:cubicBezTo>
                        <a:pt x="229" y="36"/>
                        <a:pt x="235" y="36"/>
                        <a:pt x="240" y="36"/>
                      </a:cubicBezTo>
                      <a:cubicBezTo>
                        <a:pt x="233" y="36"/>
                        <a:pt x="225" y="36"/>
                        <a:pt x="215" y="36"/>
                      </a:cubicBezTo>
                      <a:cubicBezTo>
                        <a:pt x="207" y="36"/>
                        <a:pt x="198" y="36"/>
                        <a:pt x="189" y="36"/>
                      </a:cubicBezTo>
                      <a:moveTo>
                        <a:pt x="5" y="35"/>
                      </a:moveTo>
                      <a:cubicBezTo>
                        <a:pt x="13" y="35"/>
                        <a:pt x="21" y="35"/>
                        <a:pt x="31" y="35"/>
                      </a:cubicBezTo>
                      <a:cubicBezTo>
                        <a:pt x="34" y="35"/>
                        <a:pt x="37" y="35"/>
                        <a:pt x="41" y="35"/>
                      </a:cubicBezTo>
                      <a:cubicBezTo>
                        <a:pt x="30" y="35"/>
                        <a:pt x="21" y="35"/>
                        <a:pt x="13" y="35"/>
                      </a:cubicBezTo>
                      <a:cubicBezTo>
                        <a:pt x="10" y="35"/>
                        <a:pt x="8" y="35"/>
                        <a:pt x="5" y="35"/>
                      </a:cubicBezTo>
                      <a:moveTo>
                        <a:pt x="117" y="35"/>
                      </a:moveTo>
                      <a:cubicBezTo>
                        <a:pt x="128" y="35"/>
                        <a:pt x="138" y="34"/>
                        <a:pt x="149" y="34"/>
                      </a:cubicBezTo>
                      <a:cubicBezTo>
                        <a:pt x="163" y="34"/>
                        <a:pt x="178" y="35"/>
                        <a:pt x="191" y="35"/>
                      </a:cubicBezTo>
                      <a:cubicBezTo>
                        <a:pt x="179" y="35"/>
                        <a:pt x="167" y="35"/>
                        <a:pt x="153" y="35"/>
                      </a:cubicBezTo>
                      <a:cubicBezTo>
                        <a:pt x="141" y="35"/>
                        <a:pt x="129" y="35"/>
                        <a:pt x="117" y="35"/>
                      </a:cubicBezTo>
                      <a:moveTo>
                        <a:pt x="55" y="34"/>
                      </a:moveTo>
                      <a:cubicBezTo>
                        <a:pt x="65" y="34"/>
                        <a:pt x="76" y="34"/>
                        <a:pt x="87" y="33"/>
                      </a:cubicBezTo>
                      <a:cubicBezTo>
                        <a:pt x="95" y="33"/>
                        <a:pt x="104" y="34"/>
                        <a:pt x="112" y="34"/>
                      </a:cubicBezTo>
                      <a:cubicBezTo>
                        <a:pt x="102" y="34"/>
                        <a:pt x="93" y="34"/>
                        <a:pt x="84" y="34"/>
                      </a:cubicBezTo>
                      <a:cubicBezTo>
                        <a:pt x="74" y="34"/>
                        <a:pt x="64" y="34"/>
                        <a:pt x="55" y="34"/>
                      </a:cubicBezTo>
                      <a:moveTo>
                        <a:pt x="195" y="33"/>
                      </a:moveTo>
                      <a:cubicBezTo>
                        <a:pt x="203" y="33"/>
                        <a:pt x="211" y="33"/>
                        <a:pt x="218" y="33"/>
                      </a:cubicBezTo>
                      <a:cubicBezTo>
                        <a:pt x="218" y="33"/>
                        <a:pt x="218" y="33"/>
                        <a:pt x="218" y="33"/>
                      </a:cubicBezTo>
                      <a:cubicBezTo>
                        <a:pt x="224" y="33"/>
                        <a:pt x="229" y="33"/>
                        <a:pt x="234" y="33"/>
                      </a:cubicBezTo>
                      <a:cubicBezTo>
                        <a:pt x="228" y="33"/>
                        <a:pt x="222" y="33"/>
                        <a:pt x="215" y="33"/>
                      </a:cubicBezTo>
                      <a:cubicBezTo>
                        <a:pt x="215" y="33"/>
                        <a:pt x="215" y="33"/>
                        <a:pt x="214" y="33"/>
                      </a:cubicBezTo>
                      <a:cubicBezTo>
                        <a:pt x="208" y="33"/>
                        <a:pt x="202" y="33"/>
                        <a:pt x="195" y="33"/>
                      </a:cubicBezTo>
                      <a:moveTo>
                        <a:pt x="17" y="33"/>
                      </a:moveTo>
                      <a:cubicBezTo>
                        <a:pt x="21" y="33"/>
                        <a:pt x="26" y="33"/>
                        <a:pt x="31" y="33"/>
                      </a:cubicBezTo>
                      <a:cubicBezTo>
                        <a:pt x="26" y="33"/>
                        <a:pt x="21" y="33"/>
                        <a:pt x="17" y="33"/>
                      </a:cubicBezTo>
                      <a:moveTo>
                        <a:pt x="125" y="33"/>
                      </a:moveTo>
                      <a:cubicBezTo>
                        <a:pt x="132" y="32"/>
                        <a:pt x="140" y="32"/>
                        <a:pt x="147" y="32"/>
                      </a:cubicBezTo>
                      <a:cubicBezTo>
                        <a:pt x="155" y="32"/>
                        <a:pt x="164" y="32"/>
                        <a:pt x="172" y="32"/>
                      </a:cubicBezTo>
                      <a:cubicBezTo>
                        <a:pt x="164" y="33"/>
                        <a:pt x="157" y="33"/>
                        <a:pt x="149" y="33"/>
                      </a:cubicBezTo>
                      <a:cubicBezTo>
                        <a:pt x="141" y="33"/>
                        <a:pt x="133" y="33"/>
                        <a:pt x="125" y="33"/>
                      </a:cubicBezTo>
                      <a:moveTo>
                        <a:pt x="66" y="32"/>
                      </a:moveTo>
                      <a:cubicBezTo>
                        <a:pt x="73" y="32"/>
                        <a:pt x="81" y="31"/>
                        <a:pt x="89" y="31"/>
                      </a:cubicBezTo>
                      <a:cubicBezTo>
                        <a:pt x="96" y="31"/>
                        <a:pt x="103" y="31"/>
                        <a:pt x="110" y="32"/>
                      </a:cubicBezTo>
                      <a:cubicBezTo>
                        <a:pt x="102" y="32"/>
                        <a:pt x="95" y="32"/>
                        <a:pt x="87" y="32"/>
                      </a:cubicBezTo>
                      <a:cubicBezTo>
                        <a:pt x="80" y="32"/>
                        <a:pt x="72" y="32"/>
                        <a:pt x="66" y="32"/>
                      </a:cubicBezTo>
                      <a:moveTo>
                        <a:pt x="191" y="31"/>
                      </a:moveTo>
                      <a:cubicBezTo>
                        <a:pt x="205" y="31"/>
                        <a:pt x="218" y="31"/>
                        <a:pt x="229" y="31"/>
                      </a:cubicBezTo>
                      <a:cubicBezTo>
                        <a:pt x="231" y="31"/>
                        <a:pt x="233" y="31"/>
                        <a:pt x="236" y="31"/>
                      </a:cubicBezTo>
                      <a:cubicBezTo>
                        <a:pt x="228" y="31"/>
                        <a:pt x="217" y="31"/>
                        <a:pt x="205" y="31"/>
                      </a:cubicBezTo>
                      <a:cubicBezTo>
                        <a:pt x="205" y="31"/>
                        <a:pt x="205" y="31"/>
                        <a:pt x="205" y="31"/>
                      </a:cubicBezTo>
                      <a:cubicBezTo>
                        <a:pt x="200" y="31"/>
                        <a:pt x="196" y="31"/>
                        <a:pt x="191" y="31"/>
                      </a:cubicBezTo>
                      <a:moveTo>
                        <a:pt x="193" y="25"/>
                      </a:moveTo>
                      <a:cubicBezTo>
                        <a:pt x="202" y="25"/>
                        <a:pt x="211" y="25"/>
                        <a:pt x="218" y="25"/>
                      </a:cubicBezTo>
                      <a:cubicBezTo>
                        <a:pt x="223" y="25"/>
                        <a:pt x="227" y="25"/>
                        <a:pt x="231" y="25"/>
                      </a:cubicBezTo>
                      <a:cubicBezTo>
                        <a:pt x="225" y="25"/>
                        <a:pt x="218" y="25"/>
                        <a:pt x="209" y="25"/>
                      </a:cubicBezTo>
                      <a:cubicBezTo>
                        <a:pt x="209" y="25"/>
                        <a:pt x="209" y="25"/>
                        <a:pt x="209" y="25"/>
                      </a:cubicBezTo>
                      <a:cubicBezTo>
                        <a:pt x="204" y="25"/>
                        <a:pt x="199" y="25"/>
                        <a:pt x="193" y="25"/>
                      </a:cubicBezTo>
                      <a:moveTo>
                        <a:pt x="4" y="25"/>
                      </a:moveTo>
                      <a:cubicBezTo>
                        <a:pt x="11" y="25"/>
                        <a:pt x="20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6" y="25"/>
                        <a:pt x="40" y="25"/>
                        <a:pt x="45" y="25"/>
                      </a:cubicBezTo>
                      <a:cubicBezTo>
                        <a:pt x="34" y="25"/>
                        <a:pt x="24" y="25"/>
                        <a:pt x="15" y="25"/>
                      </a:cubicBezTo>
                      <a:cubicBezTo>
                        <a:pt x="11" y="25"/>
                        <a:pt x="7" y="25"/>
                        <a:pt x="4" y="25"/>
                      </a:cubicBezTo>
                      <a:moveTo>
                        <a:pt x="127" y="24"/>
                      </a:moveTo>
                      <a:cubicBezTo>
                        <a:pt x="142" y="24"/>
                        <a:pt x="156" y="24"/>
                        <a:pt x="170" y="23"/>
                      </a:cubicBezTo>
                      <a:cubicBezTo>
                        <a:pt x="180" y="23"/>
                        <a:pt x="189" y="24"/>
                        <a:pt x="198" y="24"/>
                      </a:cubicBezTo>
                      <a:cubicBezTo>
                        <a:pt x="182" y="24"/>
                        <a:pt x="164" y="24"/>
                        <a:pt x="146" y="24"/>
                      </a:cubicBezTo>
                      <a:cubicBezTo>
                        <a:pt x="140" y="24"/>
                        <a:pt x="133" y="24"/>
                        <a:pt x="127" y="24"/>
                      </a:cubicBezTo>
                      <a:moveTo>
                        <a:pt x="42" y="23"/>
                      </a:moveTo>
                      <a:cubicBezTo>
                        <a:pt x="57" y="23"/>
                        <a:pt x="73" y="23"/>
                        <a:pt x="89" y="22"/>
                      </a:cubicBezTo>
                      <a:cubicBezTo>
                        <a:pt x="103" y="22"/>
                        <a:pt x="118" y="23"/>
                        <a:pt x="132" y="23"/>
                      </a:cubicBezTo>
                      <a:cubicBezTo>
                        <a:pt x="118" y="23"/>
                        <a:pt x="104" y="23"/>
                        <a:pt x="91" y="24"/>
                      </a:cubicBezTo>
                      <a:cubicBezTo>
                        <a:pt x="73" y="24"/>
                        <a:pt x="57" y="23"/>
                        <a:pt x="42" y="23"/>
                      </a:cubicBezTo>
                      <a:moveTo>
                        <a:pt x="3" y="22"/>
                      </a:moveTo>
                      <a:cubicBezTo>
                        <a:pt x="12" y="22"/>
                        <a:pt x="24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1" y="22"/>
                        <a:pt x="45" y="22"/>
                        <a:pt x="48" y="22"/>
                      </a:cubicBezTo>
                      <a:cubicBezTo>
                        <a:pt x="34" y="22"/>
                        <a:pt x="21" y="22"/>
                        <a:pt x="10" y="22"/>
                      </a:cubicBezTo>
                      <a:cubicBezTo>
                        <a:pt x="8" y="22"/>
                        <a:pt x="5" y="22"/>
                        <a:pt x="3" y="22"/>
                      </a:cubicBezTo>
                      <a:moveTo>
                        <a:pt x="45" y="21"/>
                      </a:moveTo>
                      <a:cubicBezTo>
                        <a:pt x="59" y="20"/>
                        <a:pt x="75" y="20"/>
                        <a:pt x="92" y="20"/>
                      </a:cubicBezTo>
                      <a:cubicBezTo>
                        <a:pt x="101" y="20"/>
                        <a:pt x="110" y="20"/>
                        <a:pt x="120" y="20"/>
                      </a:cubicBezTo>
                      <a:cubicBezTo>
                        <a:pt x="109" y="20"/>
                        <a:pt x="99" y="21"/>
                        <a:pt x="89" y="21"/>
                      </a:cubicBezTo>
                      <a:cubicBezTo>
                        <a:pt x="74" y="21"/>
                        <a:pt x="59" y="21"/>
                        <a:pt x="45" y="21"/>
                      </a:cubicBezTo>
                      <a:moveTo>
                        <a:pt x="191" y="20"/>
                      </a:moveTo>
                      <a:cubicBezTo>
                        <a:pt x="202" y="20"/>
                        <a:pt x="212" y="20"/>
                        <a:pt x="221" y="20"/>
                      </a:cubicBezTo>
                      <a:cubicBezTo>
                        <a:pt x="228" y="20"/>
                        <a:pt x="234" y="20"/>
                        <a:pt x="239" y="20"/>
                      </a:cubicBezTo>
                      <a:cubicBezTo>
                        <a:pt x="233" y="20"/>
                        <a:pt x="224" y="20"/>
                        <a:pt x="215" y="20"/>
                      </a:cubicBezTo>
                      <a:cubicBezTo>
                        <a:pt x="215" y="20"/>
                        <a:pt x="215" y="20"/>
                        <a:pt x="215" y="20"/>
                      </a:cubicBezTo>
                      <a:cubicBezTo>
                        <a:pt x="208" y="20"/>
                        <a:pt x="199" y="20"/>
                        <a:pt x="191" y="20"/>
                      </a:cubicBezTo>
                      <a:moveTo>
                        <a:pt x="3" y="19"/>
                      </a:moveTo>
                      <a:cubicBezTo>
                        <a:pt x="11" y="19"/>
                        <a:pt x="20" y="19"/>
                        <a:pt x="31" y="19"/>
                      </a:cubicBezTo>
                      <a:cubicBezTo>
                        <a:pt x="36" y="19"/>
                        <a:pt x="42" y="19"/>
                        <a:pt x="48" y="19"/>
                      </a:cubicBezTo>
                      <a:cubicBezTo>
                        <a:pt x="35" y="19"/>
                        <a:pt x="24" y="20"/>
                        <a:pt x="14" y="20"/>
                      </a:cubicBezTo>
                      <a:cubicBezTo>
                        <a:pt x="10" y="20"/>
                        <a:pt x="6" y="20"/>
                        <a:pt x="3" y="19"/>
                      </a:cubicBezTo>
                      <a:moveTo>
                        <a:pt x="216" y="14"/>
                      </a:moveTo>
                      <a:cubicBezTo>
                        <a:pt x="219" y="14"/>
                        <a:pt x="222" y="14"/>
                        <a:pt x="225" y="14"/>
                      </a:cubicBezTo>
                      <a:cubicBezTo>
                        <a:pt x="228" y="14"/>
                        <a:pt x="231" y="14"/>
                        <a:pt x="234" y="14"/>
                      </a:cubicBezTo>
                      <a:cubicBezTo>
                        <a:pt x="231" y="14"/>
                        <a:pt x="229" y="14"/>
                        <a:pt x="227" y="14"/>
                      </a:cubicBezTo>
                      <a:cubicBezTo>
                        <a:pt x="226" y="14"/>
                        <a:pt x="226" y="14"/>
                        <a:pt x="226" y="14"/>
                      </a:cubicBezTo>
                      <a:cubicBezTo>
                        <a:pt x="226" y="14"/>
                        <a:pt x="226" y="14"/>
                        <a:pt x="226" y="14"/>
                      </a:cubicBezTo>
                      <a:cubicBezTo>
                        <a:pt x="223" y="14"/>
                        <a:pt x="220" y="14"/>
                        <a:pt x="216" y="14"/>
                      </a:cubicBezTo>
                      <a:moveTo>
                        <a:pt x="85" y="12"/>
                      </a:moveTo>
                      <a:cubicBezTo>
                        <a:pt x="92" y="12"/>
                        <a:pt x="99" y="12"/>
                        <a:pt x="105" y="11"/>
                      </a:cubicBezTo>
                      <a:cubicBezTo>
                        <a:pt x="116" y="11"/>
                        <a:pt x="126" y="12"/>
                        <a:pt x="136" y="12"/>
                      </a:cubicBezTo>
                      <a:cubicBezTo>
                        <a:pt x="128" y="12"/>
                        <a:pt x="120" y="12"/>
                        <a:pt x="112" y="12"/>
                      </a:cubicBezTo>
                      <a:cubicBezTo>
                        <a:pt x="103" y="12"/>
                        <a:pt x="94" y="12"/>
                        <a:pt x="85" y="12"/>
                      </a:cubicBezTo>
                      <a:moveTo>
                        <a:pt x="40" y="6"/>
                      </a:moveTo>
                      <a:cubicBezTo>
                        <a:pt x="55" y="6"/>
                        <a:pt x="72" y="5"/>
                        <a:pt x="90" y="5"/>
                      </a:cubicBezTo>
                      <a:cubicBezTo>
                        <a:pt x="108" y="5"/>
                        <a:pt x="126" y="5"/>
                        <a:pt x="145" y="6"/>
                      </a:cubicBezTo>
                      <a:cubicBezTo>
                        <a:pt x="131" y="6"/>
                        <a:pt x="118" y="6"/>
                        <a:pt x="105" y="7"/>
                      </a:cubicBezTo>
                      <a:cubicBezTo>
                        <a:pt x="82" y="6"/>
                        <a:pt x="60" y="6"/>
                        <a:pt x="40" y="6"/>
                      </a:cubicBezTo>
                      <a:moveTo>
                        <a:pt x="123" y="4"/>
                      </a:moveTo>
                      <a:cubicBezTo>
                        <a:pt x="128" y="4"/>
                        <a:pt x="132" y="4"/>
                        <a:pt x="137" y="4"/>
                      </a:cubicBezTo>
                      <a:cubicBezTo>
                        <a:pt x="161" y="4"/>
                        <a:pt x="185" y="4"/>
                        <a:pt x="205" y="4"/>
                      </a:cubicBezTo>
                      <a:cubicBezTo>
                        <a:pt x="206" y="4"/>
                        <a:pt x="207" y="4"/>
                        <a:pt x="209" y="4"/>
                      </a:cubicBezTo>
                      <a:cubicBezTo>
                        <a:pt x="200" y="4"/>
                        <a:pt x="191" y="5"/>
                        <a:pt x="182" y="5"/>
                      </a:cubicBezTo>
                      <a:cubicBezTo>
                        <a:pt x="163" y="5"/>
                        <a:pt x="143" y="4"/>
                        <a:pt x="123" y="4"/>
                      </a:cubicBezTo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4" y="0"/>
                        <a:pt x="11" y="1"/>
                        <a:pt x="8" y="3"/>
                      </a:cubicBezTo>
                      <a:cubicBezTo>
                        <a:pt x="9" y="3"/>
                        <a:pt x="11" y="3"/>
                        <a:pt x="12" y="3"/>
                      </a:cubicBezTo>
                      <a:cubicBezTo>
                        <a:pt x="25" y="3"/>
                        <a:pt x="42" y="3"/>
                        <a:pt x="60" y="3"/>
                      </a:cubicBezTo>
                      <a:cubicBezTo>
                        <a:pt x="74" y="3"/>
                        <a:pt x="89" y="3"/>
                        <a:pt x="105" y="3"/>
                      </a:cubicBezTo>
                      <a:cubicBezTo>
                        <a:pt x="100" y="3"/>
                        <a:pt x="95" y="4"/>
                        <a:pt x="90" y="4"/>
                      </a:cubicBezTo>
                      <a:cubicBezTo>
                        <a:pt x="71" y="3"/>
                        <a:pt x="53" y="3"/>
                        <a:pt x="37" y="3"/>
                      </a:cubicBezTo>
                      <a:cubicBezTo>
                        <a:pt x="26" y="3"/>
                        <a:pt x="16" y="3"/>
                        <a:pt x="8" y="4"/>
                      </a:cubicBezTo>
                      <a:cubicBezTo>
                        <a:pt x="7" y="4"/>
                        <a:pt x="7" y="4"/>
                        <a:pt x="6" y="5"/>
                      </a:cubicBezTo>
                      <a:cubicBezTo>
                        <a:pt x="14" y="5"/>
                        <a:pt x="25" y="5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41" y="5"/>
                        <a:pt x="45" y="5"/>
                        <a:pt x="49" y="5"/>
                      </a:cubicBezTo>
                      <a:cubicBezTo>
                        <a:pt x="34" y="5"/>
                        <a:pt x="20" y="5"/>
                        <a:pt x="9" y="5"/>
                      </a:cubicBezTo>
                      <a:cubicBezTo>
                        <a:pt x="8" y="5"/>
                        <a:pt x="7" y="5"/>
                        <a:pt x="6" y="5"/>
                      </a:cubicBezTo>
                      <a:cubicBezTo>
                        <a:pt x="5" y="6"/>
                        <a:pt x="4" y="7"/>
                        <a:pt x="4" y="8"/>
                      </a:cubicBezTo>
                      <a:cubicBezTo>
                        <a:pt x="12" y="8"/>
                        <a:pt x="23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45" y="7"/>
                        <a:pt x="55" y="8"/>
                        <a:pt x="65" y="8"/>
                      </a:cubicBezTo>
                      <a:cubicBezTo>
                        <a:pt x="49" y="8"/>
                        <a:pt x="35" y="8"/>
                        <a:pt x="23" y="8"/>
                      </a:cubicBezTo>
                      <a:cubicBezTo>
                        <a:pt x="16" y="8"/>
                        <a:pt x="9" y="8"/>
                        <a:pt x="4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8" y="9"/>
                        <a:pt x="15" y="9"/>
                        <a:pt x="23" y="9"/>
                      </a:cubicBezTo>
                      <a:cubicBezTo>
                        <a:pt x="45" y="9"/>
                        <a:pt x="74" y="9"/>
                        <a:pt x="105" y="8"/>
                      </a:cubicBezTo>
                      <a:cubicBezTo>
                        <a:pt x="123" y="8"/>
                        <a:pt x="141" y="9"/>
                        <a:pt x="159" y="9"/>
                      </a:cubicBezTo>
                      <a:cubicBezTo>
                        <a:pt x="142" y="9"/>
                        <a:pt x="123" y="10"/>
                        <a:pt x="105" y="10"/>
                      </a:cubicBezTo>
                      <a:cubicBezTo>
                        <a:pt x="81" y="10"/>
                        <a:pt x="57" y="10"/>
                        <a:pt x="36" y="10"/>
                      </a:cubicBezTo>
                      <a:cubicBezTo>
                        <a:pt x="23" y="10"/>
                        <a:pt x="12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1" y="11"/>
                        <a:pt x="23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45" y="11"/>
                        <a:pt x="54" y="11"/>
                        <a:pt x="63" y="11"/>
                      </a:cubicBezTo>
                      <a:cubicBezTo>
                        <a:pt x="53" y="11"/>
                        <a:pt x="42" y="11"/>
                        <a:pt x="33" y="11"/>
                      </a:cubicBezTo>
                      <a:cubicBezTo>
                        <a:pt x="27" y="11"/>
                        <a:pt x="22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2" y="11"/>
                        <a:pt x="6" y="11"/>
                        <a:pt x="2" y="11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6" y="13"/>
                        <a:pt x="12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22" y="13"/>
                        <a:pt x="27" y="13"/>
                        <a:pt x="33" y="13"/>
                      </a:cubicBezTo>
                      <a:cubicBezTo>
                        <a:pt x="33" y="13"/>
                        <a:pt x="33" y="13"/>
                        <a:pt x="34" y="13"/>
                      </a:cubicBezTo>
                      <a:cubicBezTo>
                        <a:pt x="47" y="13"/>
                        <a:pt x="61" y="13"/>
                        <a:pt x="77" y="13"/>
                      </a:cubicBezTo>
                      <a:cubicBezTo>
                        <a:pt x="52" y="14"/>
                        <a:pt x="30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8" y="14"/>
                        <a:pt x="4" y="14"/>
                        <a:pt x="1" y="14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4" y="15"/>
                        <a:pt x="8" y="15"/>
                        <a:pt x="12" y="15"/>
                      </a:cubicBezTo>
                      <a:cubicBezTo>
                        <a:pt x="38" y="15"/>
                        <a:pt x="75" y="14"/>
                        <a:pt x="112" y="14"/>
                      </a:cubicBezTo>
                      <a:cubicBezTo>
                        <a:pt x="120" y="14"/>
                        <a:pt x="128" y="14"/>
                        <a:pt x="136" y="14"/>
                      </a:cubicBezTo>
                      <a:cubicBezTo>
                        <a:pt x="113" y="15"/>
                        <a:pt x="90" y="15"/>
                        <a:pt x="69" y="16"/>
                      </a:cubicBezTo>
                      <a:cubicBezTo>
                        <a:pt x="56" y="15"/>
                        <a:pt x="44" y="15"/>
                        <a:pt x="33" y="15"/>
                      </a:cubicBezTo>
                      <a:cubicBezTo>
                        <a:pt x="20" y="15"/>
                        <a:pt x="9" y="16"/>
                        <a:pt x="1" y="16"/>
                      </a:cubicBezTo>
                      <a:cubicBezTo>
                        <a:pt x="1" y="16"/>
                        <a:pt x="1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3" y="18"/>
                        <a:pt x="7" y="18"/>
                        <a:pt x="10" y="18"/>
                      </a:cubicBezTo>
                      <a:cubicBezTo>
                        <a:pt x="26" y="18"/>
                        <a:pt x="47" y="17"/>
                        <a:pt x="69" y="17"/>
                      </a:cubicBezTo>
                      <a:cubicBezTo>
                        <a:pt x="90" y="17"/>
                        <a:pt x="112" y="17"/>
                        <a:pt x="133" y="18"/>
                      </a:cubicBezTo>
                      <a:cubicBezTo>
                        <a:pt x="120" y="18"/>
                        <a:pt x="105" y="18"/>
                        <a:pt x="92" y="18"/>
                      </a:cubicBezTo>
                      <a:cubicBezTo>
                        <a:pt x="70" y="18"/>
                        <a:pt x="48" y="18"/>
                        <a:pt x="31" y="18"/>
                      </a:cubicBezTo>
                      <a:cubicBezTo>
                        <a:pt x="19" y="18"/>
                        <a:pt x="9" y="18"/>
                        <a:pt x="1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3" y="21"/>
                        <a:pt x="6" y="21"/>
                        <a:pt x="10" y="21"/>
                      </a:cubicBezTo>
                      <a:cubicBezTo>
                        <a:pt x="6" y="21"/>
                        <a:pt x="3" y="21"/>
                        <a:pt x="1" y="21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26"/>
                        <a:pt x="10" y="26"/>
                        <a:pt x="15" y="26"/>
                      </a:cubicBezTo>
                      <a:cubicBezTo>
                        <a:pt x="35" y="26"/>
                        <a:pt x="62" y="26"/>
                        <a:pt x="91" y="25"/>
                      </a:cubicBezTo>
                      <a:cubicBezTo>
                        <a:pt x="97" y="25"/>
                        <a:pt x="102" y="25"/>
                        <a:pt x="108" y="25"/>
                      </a:cubicBezTo>
                      <a:cubicBezTo>
                        <a:pt x="86" y="26"/>
                        <a:pt x="65" y="26"/>
                        <a:pt x="46" y="27"/>
                      </a:cubicBezTo>
                      <a:cubicBezTo>
                        <a:pt x="43" y="27"/>
                        <a:pt x="41" y="27"/>
                        <a:pt x="39" y="27"/>
                      </a:cubicBezTo>
                      <a:cubicBezTo>
                        <a:pt x="23" y="27"/>
                        <a:pt x="10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2" y="28"/>
                        <a:pt x="5" y="28"/>
                        <a:pt x="7" y="28"/>
                      </a:cubicBezTo>
                      <a:cubicBezTo>
                        <a:pt x="17" y="28"/>
                        <a:pt x="31" y="28"/>
                        <a:pt x="46" y="28"/>
                      </a:cubicBezTo>
                      <a:cubicBezTo>
                        <a:pt x="73" y="28"/>
                        <a:pt x="105" y="28"/>
                        <a:pt x="137" y="29"/>
                      </a:cubicBezTo>
                      <a:cubicBezTo>
                        <a:pt x="121" y="29"/>
                        <a:pt x="105" y="30"/>
                        <a:pt x="89" y="30"/>
                      </a:cubicBezTo>
                      <a:cubicBezTo>
                        <a:pt x="64" y="30"/>
                        <a:pt x="41" y="29"/>
                        <a:pt x="22" y="29"/>
                      </a:cubicBezTo>
                      <a:cubicBezTo>
                        <a:pt x="14" y="29"/>
                        <a:pt x="7" y="29"/>
                        <a:pt x="1" y="29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7" y="31"/>
                        <a:pt x="14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31" y="31"/>
                        <a:pt x="41" y="31"/>
                        <a:pt x="53" y="31"/>
                      </a:cubicBezTo>
                      <a:cubicBezTo>
                        <a:pt x="39" y="31"/>
                        <a:pt x="26" y="31"/>
                        <a:pt x="16" y="31"/>
                      </a:cubicBezTo>
                      <a:cubicBezTo>
                        <a:pt x="10" y="31"/>
                        <a:pt x="5" y="31"/>
                        <a:pt x="1" y="31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8" y="37"/>
                        <a:pt x="13" y="37"/>
                      </a:cubicBezTo>
                      <a:cubicBezTo>
                        <a:pt x="31" y="37"/>
                        <a:pt x="56" y="36"/>
                        <a:pt x="84" y="36"/>
                      </a:cubicBezTo>
                      <a:cubicBezTo>
                        <a:pt x="97" y="36"/>
                        <a:pt x="110" y="36"/>
                        <a:pt x="123" y="36"/>
                      </a:cubicBezTo>
                      <a:cubicBezTo>
                        <a:pt x="107" y="37"/>
                        <a:pt x="91" y="37"/>
                        <a:pt x="75" y="38"/>
                      </a:cubicBezTo>
                      <a:cubicBezTo>
                        <a:pt x="57" y="37"/>
                        <a:pt x="39" y="37"/>
                        <a:pt x="25" y="37"/>
                      </a:cubicBezTo>
                      <a:cubicBezTo>
                        <a:pt x="16" y="37"/>
                        <a:pt x="7" y="37"/>
                        <a:pt x="1" y="37"/>
                      </a:cubicBezTo>
                      <a:cubicBezTo>
                        <a:pt x="1" y="41"/>
                        <a:pt x="1" y="41"/>
                        <a:pt x="1" y="41"/>
                      </a:cubicBezTo>
                      <a:cubicBezTo>
                        <a:pt x="7" y="41"/>
                        <a:pt x="14" y="40"/>
                        <a:pt x="22" y="40"/>
                      </a:cubicBezTo>
                      <a:cubicBezTo>
                        <a:pt x="22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36" y="40"/>
                        <a:pt x="50" y="41"/>
                        <a:pt x="66" y="41"/>
                      </a:cubicBezTo>
                      <a:cubicBezTo>
                        <a:pt x="46" y="41"/>
                        <a:pt x="28" y="42"/>
                        <a:pt x="13" y="42"/>
                      </a:cubicBezTo>
                      <a:cubicBezTo>
                        <a:pt x="8" y="42"/>
                        <a:pt x="4" y="42"/>
                        <a:pt x="1" y="42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47"/>
                        <a:pt x="7" y="47"/>
                        <a:pt x="10" y="47"/>
                      </a:cubicBezTo>
                      <a:cubicBezTo>
                        <a:pt x="24" y="47"/>
                        <a:pt x="43" y="47"/>
                        <a:pt x="65" y="46"/>
                      </a:cubicBezTo>
                      <a:cubicBezTo>
                        <a:pt x="86" y="46"/>
                        <a:pt x="109" y="47"/>
                        <a:pt x="132" y="47"/>
                      </a:cubicBezTo>
                      <a:cubicBezTo>
                        <a:pt x="117" y="48"/>
                        <a:pt x="102" y="48"/>
                        <a:pt x="88" y="48"/>
                      </a:cubicBezTo>
                      <a:cubicBezTo>
                        <a:pt x="64" y="48"/>
                        <a:pt x="42" y="48"/>
                        <a:pt x="24" y="48"/>
                      </a:cubicBezTo>
                      <a:cubicBezTo>
                        <a:pt x="15" y="48"/>
                        <a:pt x="7" y="48"/>
                        <a:pt x="1" y="48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7" y="49"/>
                        <a:pt x="15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2" y="49"/>
                        <a:pt x="40" y="49"/>
                        <a:pt x="49" y="49"/>
                      </a:cubicBezTo>
                      <a:cubicBezTo>
                        <a:pt x="36" y="49"/>
                        <a:pt x="25" y="50"/>
                        <a:pt x="15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0" y="50"/>
                        <a:pt x="5" y="49"/>
                        <a:pt x="1" y="49"/>
                      </a:cubicBezTo>
                      <a:cubicBezTo>
                        <a:pt x="1" y="51"/>
                        <a:pt x="1" y="51"/>
                        <a:pt x="1" y="51"/>
                      </a:cubicBezTo>
                      <a:cubicBezTo>
                        <a:pt x="5" y="51"/>
                        <a:pt x="10" y="51"/>
                        <a:pt x="15" y="51"/>
                      </a:cubicBezTo>
                      <a:cubicBezTo>
                        <a:pt x="16" y="51"/>
                        <a:pt x="17" y="51"/>
                        <a:pt x="18" y="51"/>
                      </a:cubicBezTo>
                      <a:cubicBezTo>
                        <a:pt x="11" y="51"/>
                        <a:pt x="5" y="51"/>
                        <a:pt x="1" y="51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5" y="53"/>
                        <a:pt x="10" y="53"/>
                        <a:pt x="16" y="53"/>
                      </a:cubicBezTo>
                      <a:cubicBezTo>
                        <a:pt x="30" y="53"/>
                        <a:pt x="48" y="53"/>
                        <a:pt x="67" y="52"/>
                      </a:cubicBezTo>
                      <a:cubicBezTo>
                        <a:pt x="85" y="53"/>
                        <a:pt x="105" y="53"/>
                        <a:pt x="125" y="53"/>
                      </a:cubicBezTo>
                      <a:cubicBezTo>
                        <a:pt x="117" y="53"/>
                        <a:pt x="108" y="54"/>
                        <a:pt x="99" y="54"/>
                      </a:cubicBezTo>
                      <a:cubicBezTo>
                        <a:pt x="73" y="54"/>
                        <a:pt x="49" y="53"/>
                        <a:pt x="29" y="53"/>
                      </a:cubicBezTo>
                      <a:cubicBezTo>
                        <a:pt x="18" y="53"/>
                        <a:pt x="8" y="53"/>
                        <a:pt x="1" y="54"/>
                      </a:cubicBezTo>
                      <a:cubicBezTo>
                        <a:pt x="1" y="56"/>
                        <a:pt x="1" y="56"/>
                        <a:pt x="1" y="56"/>
                      </a:cubicBezTo>
                      <a:cubicBezTo>
                        <a:pt x="3" y="56"/>
                        <a:pt x="5" y="56"/>
                        <a:pt x="7" y="56"/>
                      </a:cubicBezTo>
                      <a:cubicBezTo>
                        <a:pt x="5" y="56"/>
                        <a:pt x="3" y="56"/>
                        <a:pt x="1" y="56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3" y="58"/>
                        <a:pt x="6" y="58"/>
                        <a:pt x="9" y="58"/>
                      </a:cubicBezTo>
                      <a:cubicBezTo>
                        <a:pt x="6" y="58"/>
                        <a:pt x="3" y="58"/>
                        <a:pt x="1" y="59"/>
                      </a:cubicBezTo>
                      <a:cubicBezTo>
                        <a:pt x="1" y="61"/>
                        <a:pt x="1" y="61"/>
                        <a:pt x="1" y="61"/>
                      </a:cubicBezTo>
                      <a:cubicBezTo>
                        <a:pt x="5" y="61"/>
                        <a:pt x="11" y="61"/>
                        <a:pt x="18" y="61"/>
                      </a:cubicBezTo>
                      <a:cubicBezTo>
                        <a:pt x="39" y="61"/>
                        <a:pt x="67" y="61"/>
                        <a:pt x="98" y="60"/>
                      </a:cubicBezTo>
                      <a:cubicBezTo>
                        <a:pt x="115" y="60"/>
                        <a:pt x="133" y="60"/>
                        <a:pt x="150" y="61"/>
                      </a:cubicBezTo>
                      <a:cubicBezTo>
                        <a:pt x="132" y="61"/>
                        <a:pt x="114" y="61"/>
                        <a:pt x="96" y="62"/>
                      </a:cubicBezTo>
                      <a:cubicBezTo>
                        <a:pt x="75" y="62"/>
                        <a:pt x="55" y="61"/>
                        <a:pt x="38" y="61"/>
                      </a:cubicBezTo>
                      <a:cubicBezTo>
                        <a:pt x="23" y="61"/>
                        <a:pt x="10" y="62"/>
                        <a:pt x="1" y="62"/>
                      </a:cubicBezTo>
                      <a:cubicBezTo>
                        <a:pt x="1" y="64"/>
                        <a:pt x="1" y="64"/>
                        <a:pt x="1" y="64"/>
                      </a:cubicBezTo>
                      <a:cubicBezTo>
                        <a:pt x="5" y="64"/>
                        <a:pt x="11" y="64"/>
                        <a:pt x="16" y="64"/>
                      </a:cubicBezTo>
                      <a:cubicBezTo>
                        <a:pt x="37" y="64"/>
                        <a:pt x="66" y="64"/>
                        <a:pt x="96" y="63"/>
                      </a:cubicBezTo>
                      <a:cubicBezTo>
                        <a:pt x="103" y="63"/>
                        <a:pt x="110" y="63"/>
                        <a:pt x="118" y="63"/>
                      </a:cubicBezTo>
                      <a:cubicBezTo>
                        <a:pt x="97" y="64"/>
                        <a:pt x="77" y="65"/>
                        <a:pt x="59" y="65"/>
                      </a:cubicBezTo>
                      <a:cubicBezTo>
                        <a:pt x="45" y="65"/>
                        <a:pt x="33" y="65"/>
                        <a:pt x="22" y="65"/>
                      </a:cubicBezTo>
                      <a:cubicBezTo>
                        <a:pt x="14" y="65"/>
                        <a:pt x="7" y="65"/>
                        <a:pt x="1" y="6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" y="67"/>
                        <a:pt x="5" y="67"/>
                        <a:pt x="8" y="67"/>
                      </a:cubicBezTo>
                      <a:cubicBezTo>
                        <a:pt x="21" y="67"/>
                        <a:pt x="39" y="67"/>
                        <a:pt x="59" y="66"/>
                      </a:cubicBezTo>
                      <a:cubicBezTo>
                        <a:pt x="74" y="66"/>
                        <a:pt x="92" y="67"/>
                        <a:pt x="109" y="67"/>
                      </a:cubicBezTo>
                      <a:cubicBezTo>
                        <a:pt x="88" y="68"/>
                        <a:pt x="68" y="68"/>
                        <a:pt x="49" y="68"/>
                      </a:cubicBezTo>
                      <a:cubicBezTo>
                        <a:pt x="43" y="68"/>
                        <a:pt x="36" y="68"/>
                        <a:pt x="30" y="68"/>
                      </a:cubicBezTo>
                      <a:cubicBezTo>
                        <a:pt x="19" y="68"/>
                        <a:pt x="8" y="68"/>
                        <a:pt x="1" y="69"/>
                      </a:cubicBezTo>
                      <a:cubicBezTo>
                        <a:pt x="1" y="70"/>
                        <a:pt x="1" y="70"/>
                        <a:pt x="1" y="70"/>
                      </a:cubicBezTo>
                      <a:cubicBezTo>
                        <a:pt x="3" y="70"/>
                        <a:pt x="5" y="70"/>
                        <a:pt x="8" y="70"/>
                      </a:cubicBezTo>
                      <a:cubicBezTo>
                        <a:pt x="19" y="70"/>
                        <a:pt x="33" y="70"/>
                        <a:pt x="49" y="70"/>
                      </a:cubicBezTo>
                      <a:cubicBezTo>
                        <a:pt x="76" y="70"/>
                        <a:pt x="108" y="70"/>
                        <a:pt x="139" y="71"/>
                      </a:cubicBezTo>
                      <a:cubicBezTo>
                        <a:pt x="123" y="71"/>
                        <a:pt x="107" y="72"/>
                        <a:pt x="92" y="72"/>
                      </a:cubicBezTo>
                      <a:cubicBezTo>
                        <a:pt x="69" y="72"/>
                        <a:pt x="46" y="71"/>
                        <a:pt x="29" y="71"/>
                      </a:cubicBezTo>
                      <a:cubicBezTo>
                        <a:pt x="17" y="71"/>
                        <a:pt x="8" y="72"/>
                        <a:pt x="1" y="72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2" y="74"/>
                        <a:pt x="3" y="74"/>
                        <a:pt x="4" y="74"/>
                      </a:cubicBezTo>
                      <a:cubicBezTo>
                        <a:pt x="3" y="74"/>
                        <a:pt x="2" y="74"/>
                        <a:pt x="1" y="74"/>
                      </a:cubicBezTo>
                      <a:cubicBezTo>
                        <a:pt x="1" y="76"/>
                        <a:pt x="1" y="76"/>
                        <a:pt x="1" y="76"/>
                      </a:cubicBezTo>
                      <a:cubicBezTo>
                        <a:pt x="4" y="76"/>
                        <a:pt x="7" y="76"/>
                        <a:pt x="12" y="76"/>
                      </a:cubicBezTo>
                      <a:cubicBezTo>
                        <a:pt x="24" y="76"/>
                        <a:pt x="39" y="76"/>
                        <a:pt x="57" y="75"/>
                      </a:cubicBezTo>
                      <a:cubicBezTo>
                        <a:pt x="77" y="76"/>
                        <a:pt x="100" y="76"/>
                        <a:pt x="122" y="76"/>
                      </a:cubicBezTo>
                      <a:cubicBezTo>
                        <a:pt x="109" y="77"/>
                        <a:pt x="95" y="77"/>
                        <a:pt x="82" y="77"/>
                      </a:cubicBezTo>
                      <a:cubicBezTo>
                        <a:pt x="63" y="77"/>
                        <a:pt x="45" y="77"/>
                        <a:pt x="29" y="77"/>
                      </a:cubicBezTo>
                      <a:cubicBezTo>
                        <a:pt x="18" y="77"/>
                        <a:pt x="8" y="77"/>
                        <a:pt x="1" y="77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4" y="80"/>
                        <a:pt x="9" y="80"/>
                        <a:pt x="14" y="80"/>
                      </a:cubicBezTo>
                      <a:cubicBezTo>
                        <a:pt x="32" y="80"/>
                        <a:pt x="56" y="79"/>
                        <a:pt x="82" y="79"/>
                      </a:cubicBezTo>
                      <a:cubicBezTo>
                        <a:pt x="95" y="79"/>
                        <a:pt x="108" y="79"/>
                        <a:pt x="122" y="79"/>
                      </a:cubicBezTo>
                      <a:cubicBezTo>
                        <a:pt x="103" y="80"/>
                        <a:pt x="84" y="80"/>
                        <a:pt x="66" y="81"/>
                      </a:cubicBezTo>
                      <a:cubicBezTo>
                        <a:pt x="53" y="80"/>
                        <a:pt x="40" y="80"/>
                        <a:pt x="29" y="80"/>
                      </a:cubicBezTo>
                      <a:cubicBezTo>
                        <a:pt x="18" y="80"/>
                        <a:pt x="8" y="80"/>
                        <a:pt x="1" y="81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5" y="82"/>
                        <a:pt x="11" y="82"/>
                        <a:pt x="17" y="82"/>
                      </a:cubicBezTo>
                      <a:cubicBezTo>
                        <a:pt x="31" y="82"/>
                        <a:pt x="48" y="82"/>
                        <a:pt x="66" y="82"/>
                      </a:cubicBezTo>
                      <a:cubicBezTo>
                        <a:pt x="78" y="82"/>
                        <a:pt x="90" y="82"/>
                        <a:pt x="102" y="82"/>
                      </a:cubicBezTo>
                      <a:cubicBezTo>
                        <a:pt x="94" y="83"/>
                        <a:pt x="86" y="83"/>
                        <a:pt x="79" y="83"/>
                      </a:cubicBezTo>
                      <a:cubicBezTo>
                        <a:pt x="61" y="83"/>
                        <a:pt x="44" y="82"/>
                        <a:pt x="30" y="82"/>
                      </a:cubicBezTo>
                      <a:cubicBezTo>
                        <a:pt x="18" y="82"/>
                        <a:pt x="8" y="83"/>
                        <a:pt x="1" y="83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3" y="85"/>
                        <a:pt x="5" y="86"/>
                        <a:pt x="7" y="86"/>
                      </a:cubicBezTo>
                      <a:cubicBezTo>
                        <a:pt x="25" y="86"/>
                        <a:pt x="51" y="85"/>
                        <a:pt x="79" y="84"/>
                      </a:cubicBezTo>
                      <a:cubicBezTo>
                        <a:pt x="89" y="84"/>
                        <a:pt x="100" y="85"/>
                        <a:pt x="110" y="85"/>
                      </a:cubicBezTo>
                      <a:cubicBezTo>
                        <a:pt x="95" y="85"/>
                        <a:pt x="79" y="86"/>
                        <a:pt x="65" y="86"/>
                      </a:cubicBezTo>
                      <a:cubicBezTo>
                        <a:pt x="55" y="86"/>
                        <a:pt x="46" y="86"/>
                        <a:pt x="37" y="86"/>
                      </a:cubicBezTo>
                      <a:cubicBezTo>
                        <a:pt x="22" y="86"/>
                        <a:pt x="10" y="86"/>
                        <a:pt x="1" y="86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4" y="88"/>
                        <a:pt x="8" y="88"/>
                        <a:pt x="12" y="88"/>
                      </a:cubicBezTo>
                      <a:cubicBezTo>
                        <a:pt x="26" y="88"/>
                        <a:pt x="44" y="88"/>
                        <a:pt x="65" y="87"/>
                      </a:cubicBezTo>
                      <a:cubicBezTo>
                        <a:pt x="83" y="87"/>
                        <a:pt x="103" y="88"/>
                        <a:pt x="123" y="88"/>
                      </a:cubicBezTo>
                      <a:cubicBezTo>
                        <a:pt x="105" y="88"/>
                        <a:pt x="86" y="89"/>
                        <a:pt x="68" y="89"/>
                      </a:cubicBezTo>
                      <a:cubicBezTo>
                        <a:pt x="55" y="89"/>
                        <a:pt x="43" y="89"/>
                        <a:pt x="32" y="89"/>
                      </a:cubicBezTo>
                      <a:cubicBezTo>
                        <a:pt x="20" y="89"/>
                        <a:pt x="9" y="89"/>
                        <a:pt x="1" y="89"/>
                      </a:cubicBezTo>
                      <a:cubicBezTo>
                        <a:pt x="1" y="91"/>
                        <a:pt x="1" y="91"/>
                        <a:pt x="1" y="91"/>
                      </a:cubicBezTo>
                      <a:cubicBezTo>
                        <a:pt x="4" y="91"/>
                        <a:pt x="8" y="91"/>
                        <a:pt x="12" y="91"/>
                      </a:cubicBezTo>
                      <a:cubicBezTo>
                        <a:pt x="27" y="91"/>
                        <a:pt x="46" y="91"/>
                        <a:pt x="68" y="90"/>
                      </a:cubicBezTo>
                      <a:cubicBezTo>
                        <a:pt x="89" y="91"/>
                        <a:pt x="112" y="91"/>
                        <a:pt x="134" y="91"/>
                      </a:cubicBezTo>
                      <a:cubicBezTo>
                        <a:pt x="119" y="92"/>
                        <a:pt x="105" y="92"/>
                        <a:pt x="91" y="92"/>
                      </a:cubicBezTo>
                      <a:cubicBezTo>
                        <a:pt x="71" y="92"/>
                        <a:pt x="52" y="92"/>
                        <a:pt x="35" y="92"/>
                      </a:cubicBezTo>
                      <a:cubicBezTo>
                        <a:pt x="21" y="92"/>
                        <a:pt x="9" y="92"/>
                        <a:pt x="0" y="93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5" y="95"/>
                        <a:pt x="9" y="95"/>
                        <a:pt x="14" y="95"/>
                      </a:cubicBezTo>
                      <a:cubicBezTo>
                        <a:pt x="34" y="95"/>
                        <a:pt x="62" y="95"/>
                        <a:pt x="91" y="94"/>
                      </a:cubicBezTo>
                      <a:cubicBezTo>
                        <a:pt x="106" y="94"/>
                        <a:pt x="121" y="94"/>
                        <a:pt x="136" y="94"/>
                      </a:cubicBezTo>
                      <a:cubicBezTo>
                        <a:pt x="117" y="95"/>
                        <a:pt x="99" y="95"/>
                        <a:pt x="81" y="96"/>
                      </a:cubicBezTo>
                      <a:cubicBezTo>
                        <a:pt x="61" y="95"/>
                        <a:pt x="43" y="95"/>
                        <a:pt x="27" y="95"/>
                      </a:cubicBezTo>
                      <a:cubicBezTo>
                        <a:pt x="17" y="95"/>
                        <a:pt x="8" y="95"/>
                        <a:pt x="0" y="96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5" y="98"/>
                        <a:pt x="10" y="98"/>
                        <a:pt x="16" y="98"/>
                      </a:cubicBezTo>
                      <a:cubicBezTo>
                        <a:pt x="33" y="98"/>
                        <a:pt x="56" y="98"/>
                        <a:pt x="81" y="97"/>
                      </a:cubicBezTo>
                      <a:cubicBezTo>
                        <a:pt x="97" y="97"/>
                        <a:pt x="114" y="97"/>
                        <a:pt x="131" y="98"/>
                      </a:cubicBezTo>
                      <a:cubicBezTo>
                        <a:pt x="117" y="98"/>
                        <a:pt x="103" y="98"/>
                        <a:pt x="89" y="99"/>
                      </a:cubicBezTo>
                      <a:cubicBezTo>
                        <a:pt x="66" y="98"/>
                        <a:pt x="44" y="98"/>
                        <a:pt x="27" y="98"/>
                      </a:cubicBezTo>
                      <a:cubicBezTo>
                        <a:pt x="17" y="98"/>
                        <a:pt x="8" y="98"/>
                        <a:pt x="0" y="99"/>
                      </a:cubicBezTo>
                      <a:cubicBezTo>
                        <a:pt x="0" y="100"/>
                        <a:pt x="0" y="100"/>
                        <a:pt x="0" y="100"/>
                      </a:cubicBezTo>
                      <a:cubicBezTo>
                        <a:pt x="8" y="100"/>
                        <a:pt x="16" y="100"/>
                        <a:pt x="26" y="100"/>
                      </a:cubicBezTo>
                      <a:cubicBezTo>
                        <a:pt x="26" y="100"/>
                        <a:pt x="26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35" y="100"/>
                        <a:pt x="43" y="100"/>
                        <a:pt x="53" y="100"/>
                      </a:cubicBezTo>
                      <a:cubicBezTo>
                        <a:pt x="39" y="100"/>
                        <a:pt x="26" y="100"/>
                        <a:pt x="15" y="100"/>
                      </a:cubicBezTo>
                      <a:cubicBezTo>
                        <a:pt x="15" y="100"/>
                        <a:pt x="15" y="100"/>
                        <a:pt x="15" y="100"/>
                      </a:cubicBezTo>
                      <a:cubicBezTo>
                        <a:pt x="9" y="100"/>
                        <a:pt x="5" y="100"/>
                        <a:pt x="0" y="100"/>
                      </a:cubicBezTo>
                      <a:cubicBezTo>
                        <a:pt x="0" y="101"/>
                        <a:pt x="0" y="101"/>
                        <a:pt x="0" y="101"/>
                      </a:cubicBezTo>
                      <a:cubicBezTo>
                        <a:pt x="5" y="101"/>
                        <a:pt x="9" y="101"/>
                        <a:pt x="15" y="101"/>
                      </a:cubicBezTo>
                      <a:cubicBezTo>
                        <a:pt x="15" y="101"/>
                        <a:pt x="16" y="101"/>
                        <a:pt x="17" y="101"/>
                      </a:cubicBezTo>
                      <a:cubicBezTo>
                        <a:pt x="11" y="102"/>
                        <a:pt x="6" y="102"/>
                        <a:pt x="2" y="102"/>
                      </a:cubicBezTo>
                      <a:cubicBezTo>
                        <a:pt x="1" y="102"/>
                        <a:pt x="1" y="102"/>
                        <a:pt x="0" y="102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2" y="105"/>
                        <a:pt x="3" y="105"/>
                        <a:pt x="5" y="105"/>
                      </a:cubicBezTo>
                      <a:cubicBezTo>
                        <a:pt x="13" y="105"/>
                        <a:pt x="24" y="105"/>
                        <a:pt x="36" y="105"/>
                      </a:cubicBezTo>
                      <a:cubicBezTo>
                        <a:pt x="36" y="105"/>
                        <a:pt x="36" y="105"/>
                        <a:pt x="36" y="105"/>
                      </a:cubicBezTo>
                      <a:cubicBezTo>
                        <a:pt x="51" y="105"/>
                        <a:pt x="67" y="105"/>
                        <a:pt x="85" y="105"/>
                      </a:cubicBezTo>
                      <a:cubicBezTo>
                        <a:pt x="62" y="106"/>
                        <a:pt x="40" y="106"/>
                        <a:pt x="23" y="106"/>
                      </a:cubicBezTo>
                      <a:cubicBezTo>
                        <a:pt x="23" y="106"/>
                        <a:pt x="23" y="106"/>
                        <a:pt x="23" y="106"/>
                      </a:cubicBezTo>
                      <a:cubicBezTo>
                        <a:pt x="14" y="106"/>
                        <a:pt x="6" y="106"/>
                        <a:pt x="0" y="106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9" y="111"/>
                        <a:pt x="21" y="110"/>
                        <a:pt x="33" y="110"/>
                      </a:cubicBezTo>
                      <a:cubicBezTo>
                        <a:pt x="34" y="110"/>
                        <a:pt x="34" y="110"/>
                        <a:pt x="34" y="110"/>
                      </a:cubicBezTo>
                      <a:cubicBezTo>
                        <a:pt x="48" y="110"/>
                        <a:pt x="63" y="111"/>
                        <a:pt x="79" y="111"/>
                      </a:cubicBezTo>
                      <a:cubicBezTo>
                        <a:pt x="56" y="111"/>
                        <a:pt x="35" y="112"/>
                        <a:pt x="18" y="112"/>
                      </a:cubicBezTo>
                      <a:cubicBezTo>
                        <a:pt x="11" y="112"/>
                        <a:pt x="6" y="112"/>
                        <a:pt x="0" y="112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5" y="115"/>
                        <a:pt x="9" y="115"/>
                        <a:pt x="14" y="115"/>
                      </a:cubicBezTo>
                      <a:cubicBezTo>
                        <a:pt x="33" y="115"/>
                        <a:pt x="57" y="115"/>
                        <a:pt x="83" y="114"/>
                      </a:cubicBezTo>
                      <a:cubicBezTo>
                        <a:pt x="91" y="114"/>
                        <a:pt x="99" y="114"/>
                        <a:pt x="108" y="114"/>
                      </a:cubicBezTo>
                      <a:cubicBezTo>
                        <a:pt x="86" y="115"/>
                        <a:pt x="65" y="116"/>
                        <a:pt x="46" y="116"/>
                      </a:cubicBezTo>
                      <a:cubicBezTo>
                        <a:pt x="43" y="116"/>
                        <a:pt x="39" y="116"/>
                        <a:pt x="36" y="116"/>
                      </a:cubicBezTo>
                      <a:cubicBezTo>
                        <a:pt x="22" y="116"/>
                        <a:pt x="10" y="116"/>
                        <a:pt x="2" y="116"/>
                      </a:cubicBezTo>
                      <a:cubicBezTo>
                        <a:pt x="1" y="116"/>
                        <a:pt x="1" y="116"/>
                        <a:pt x="0" y="116"/>
                      </a:cubicBezTo>
                      <a:cubicBezTo>
                        <a:pt x="0" y="118"/>
                        <a:pt x="0" y="118"/>
                        <a:pt x="0" y="118"/>
                      </a:cubicBezTo>
                      <a:cubicBezTo>
                        <a:pt x="1" y="118"/>
                        <a:pt x="1" y="118"/>
                        <a:pt x="2" y="118"/>
                      </a:cubicBezTo>
                      <a:cubicBezTo>
                        <a:pt x="4" y="118"/>
                        <a:pt x="7" y="118"/>
                        <a:pt x="9" y="118"/>
                      </a:cubicBezTo>
                      <a:cubicBezTo>
                        <a:pt x="19" y="118"/>
                        <a:pt x="32" y="117"/>
                        <a:pt x="46" y="117"/>
                      </a:cubicBezTo>
                      <a:cubicBezTo>
                        <a:pt x="70" y="117"/>
                        <a:pt x="99" y="118"/>
                        <a:pt x="128" y="118"/>
                      </a:cubicBezTo>
                      <a:cubicBezTo>
                        <a:pt x="120" y="118"/>
                        <a:pt x="112" y="118"/>
                        <a:pt x="105" y="118"/>
                      </a:cubicBezTo>
                      <a:cubicBezTo>
                        <a:pt x="80" y="118"/>
                        <a:pt x="55" y="118"/>
                        <a:pt x="35" y="118"/>
                      </a:cubicBezTo>
                      <a:cubicBezTo>
                        <a:pt x="21" y="118"/>
                        <a:pt x="9" y="118"/>
                        <a:pt x="1" y="118"/>
                      </a:cubicBezTo>
                      <a:cubicBezTo>
                        <a:pt x="1" y="118"/>
                        <a:pt x="1" y="118"/>
                        <a:pt x="0" y="118"/>
                      </a:cubicBezTo>
                      <a:cubicBezTo>
                        <a:pt x="0" y="121"/>
                        <a:pt x="0" y="121"/>
                        <a:pt x="0" y="121"/>
                      </a:cubicBezTo>
                      <a:cubicBezTo>
                        <a:pt x="1" y="121"/>
                        <a:pt x="1" y="121"/>
                        <a:pt x="1" y="121"/>
                      </a:cubicBezTo>
                      <a:cubicBezTo>
                        <a:pt x="1" y="121"/>
                        <a:pt x="1" y="121"/>
                        <a:pt x="0" y="121"/>
                      </a:cubicBezTo>
                      <a:cubicBezTo>
                        <a:pt x="0" y="122"/>
                        <a:pt x="0" y="122"/>
                        <a:pt x="0" y="122"/>
                      </a:cubicBezTo>
                      <a:cubicBezTo>
                        <a:pt x="8" y="122"/>
                        <a:pt x="18" y="122"/>
                        <a:pt x="29" y="122"/>
                      </a:cubicBezTo>
                      <a:cubicBezTo>
                        <a:pt x="29" y="122"/>
                        <a:pt x="29" y="122"/>
                        <a:pt x="29" y="122"/>
                      </a:cubicBezTo>
                      <a:cubicBezTo>
                        <a:pt x="38" y="122"/>
                        <a:pt x="48" y="122"/>
                        <a:pt x="59" y="122"/>
                      </a:cubicBezTo>
                      <a:cubicBezTo>
                        <a:pt x="44" y="122"/>
                        <a:pt x="30" y="123"/>
                        <a:pt x="19" y="123"/>
                      </a:cubicBezTo>
                      <a:cubicBezTo>
                        <a:pt x="19" y="123"/>
                        <a:pt x="19" y="123"/>
                        <a:pt x="19" y="123"/>
                      </a:cubicBezTo>
                      <a:cubicBezTo>
                        <a:pt x="12" y="123"/>
                        <a:pt x="5" y="123"/>
                        <a:pt x="0" y="122"/>
                      </a:cubicBezTo>
                      <a:cubicBezTo>
                        <a:pt x="0" y="125"/>
                        <a:pt x="0" y="125"/>
                        <a:pt x="0" y="125"/>
                      </a:cubicBezTo>
                      <a:cubicBezTo>
                        <a:pt x="7" y="125"/>
                        <a:pt x="14" y="125"/>
                        <a:pt x="22" y="125"/>
                      </a:cubicBezTo>
                      <a:cubicBezTo>
                        <a:pt x="30" y="125"/>
                        <a:pt x="38" y="125"/>
                        <a:pt x="46" y="125"/>
                      </a:cubicBezTo>
                      <a:cubicBezTo>
                        <a:pt x="33" y="125"/>
                        <a:pt x="22" y="125"/>
                        <a:pt x="12" y="125"/>
                      </a:cubicBezTo>
                      <a:cubicBezTo>
                        <a:pt x="8" y="125"/>
                        <a:pt x="4" y="125"/>
                        <a:pt x="0" y="125"/>
                      </a:cubicBezTo>
                      <a:cubicBezTo>
                        <a:pt x="0" y="126"/>
                        <a:pt x="0" y="126"/>
                        <a:pt x="0" y="126"/>
                      </a:cubicBezTo>
                      <a:cubicBezTo>
                        <a:pt x="4" y="126"/>
                        <a:pt x="8" y="126"/>
                        <a:pt x="12" y="126"/>
                      </a:cubicBezTo>
                      <a:cubicBezTo>
                        <a:pt x="31" y="126"/>
                        <a:pt x="56" y="126"/>
                        <a:pt x="83" y="125"/>
                      </a:cubicBezTo>
                      <a:cubicBezTo>
                        <a:pt x="94" y="125"/>
                        <a:pt x="104" y="126"/>
                        <a:pt x="115" y="126"/>
                      </a:cubicBezTo>
                      <a:cubicBezTo>
                        <a:pt x="100" y="126"/>
                        <a:pt x="85" y="126"/>
                        <a:pt x="71" y="127"/>
                      </a:cubicBezTo>
                      <a:cubicBezTo>
                        <a:pt x="58" y="127"/>
                        <a:pt x="46" y="126"/>
                        <a:pt x="34" y="126"/>
                      </a:cubicBezTo>
                      <a:cubicBezTo>
                        <a:pt x="21" y="126"/>
                        <a:pt x="9" y="127"/>
                        <a:pt x="0" y="127"/>
                      </a:cubicBezTo>
                      <a:cubicBezTo>
                        <a:pt x="0" y="129"/>
                        <a:pt x="0" y="129"/>
                        <a:pt x="0" y="129"/>
                      </a:cubicBezTo>
                      <a:cubicBezTo>
                        <a:pt x="4" y="129"/>
                        <a:pt x="8" y="129"/>
                        <a:pt x="13" y="129"/>
                      </a:cubicBezTo>
                      <a:cubicBezTo>
                        <a:pt x="29" y="129"/>
                        <a:pt x="49" y="128"/>
                        <a:pt x="71" y="128"/>
                      </a:cubicBezTo>
                      <a:cubicBezTo>
                        <a:pt x="90" y="128"/>
                        <a:pt x="110" y="128"/>
                        <a:pt x="130" y="129"/>
                      </a:cubicBezTo>
                      <a:cubicBezTo>
                        <a:pt x="117" y="129"/>
                        <a:pt x="103" y="129"/>
                        <a:pt x="89" y="130"/>
                      </a:cubicBezTo>
                      <a:cubicBezTo>
                        <a:pt x="68" y="129"/>
                        <a:pt x="48" y="129"/>
                        <a:pt x="31" y="129"/>
                      </a:cubicBezTo>
                      <a:cubicBezTo>
                        <a:pt x="19" y="129"/>
                        <a:pt x="9" y="129"/>
                        <a:pt x="0" y="129"/>
                      </a:cubicBezTo>
                      <a:cubicBezTo>
                        <a:pt x="0" y="132"/>
                        <a:pt x="0" y="132"/>
                        <a:pt x="0" y="132"/>
                      </a:cubicBezTo>
                      <a:cubicBezTo>
                        <a:pt x="2" y="132"/>
                        <a:pt x="3" y="132"/>
                        <a:pt x="5" y="132"/>
                      </a:cubicBezTo>
                      <a:cubicBezTo>
                        <a:pt x="3" y="132"/>
                        <a:pt x="2" y="132"/>
                        <a:pt x="0" y="132"/>
                      </a:cubicBezTo>
                      <a:cubicBezTo>
                        <a:pt x="0" y="134"/>
                        <a:pt x="0" y="134"/>
                        <a:pt x="0" y="134"/>
                      </a:cubicBezTo>
                      <a:cubicBezTo>
                        <a:pt x="1" y="134"/>
                        <a:pt x="2" y="134"/>
                        <a:pt x="4" y="134"/>
                      </a:cubicBezTo>
                      <a:cubicBezTo>
                        <a:pt x="11" y="133"/>
                        <a:pt x="21" y="133"/>
                        <a:pt x="33" y="133"/>
                      </a:cubicBezTo>
                      <a:cubicBezTo>
                        <a:pt x="43" y="133"/>
                        <a:pt x="54" y="133"/>
                        <a:pt x="66" y="133"/>
                      </a:cubicBezTo>
                      <a:cubicBezTo>
                        <a:pt x="46" y="134"/>
                        <a:pt x="28" y="134"/>
                        <a:pt x="14" y="134"/>
                      </a:cubicBezTo>
                      <a:cubicBezTo>
                        <a:pt x="9" y="134"/>
                        <a:pt x="4" y="134"/>
                        <a:pt x="0" y="134"/>
                      </a:cubicBezTo>
                      <a:cubicBezTo>
                        <a:pt x="0" y="135"/>
                        <a:pt x="0" y="135"/>
                        <a:pt x="0" y="135"/>
                      </a:cubicBezTo>
                      <a:cubicBezTo>
                        <a:pt x="4" y="135"/>
                        <a:pt x="9" y="135"/>
                        <a:pt x="14" y="135"/>
                      </a:cubicBezTo>
                      <a:cubicBezTo>
                        <a:pt x="36" y="135"/>
                        <a:pt x="67" y="135"/>
                        <a:pt x="99" y="134"/>
                      </a:cubicBezTo>
                      <a:cubicBezTo>
                        <a:pt x="106" y="134"/>
                        <a:pt x="114" y="134"/>
                        <a:pt x="122" y="134"/>
                      </a:cubicBezTo>
                      <a:cubicBezTo>
                        <a:pt x="102" y="135"/>
                        <a:pt x="82" y="135"/>
                        <a:pt x="63" y="136"/>
                      </a:cubicBezTo>
                      <a:cubicBezTo>
                        <a:pt x="52" y="136"/>
                        <a:pt x="41" y="136"/>
                        <a:pt x="31" y="136"/>
                      </a:cubicBezTo>
                      <a:cubicBezTo>
                        <a:pt x="19" y="136"/>
                        <a:pt x="8" y="136"/>
                        <a:pt x="0" y="136"/>
                      </a:cubicBezTo>
                      <a:cubicBezTo>
                        <a:pt x="0" y="138"/>
                        <a:pt x="0" y="138"/>
                        <a:pt x="0" y="138"/>
                      </a:cubicBezTo>
                      <a:cubicBezTo>
                        <a:pt x="4" y="138"/>
                        <a:pt x="9" y="138"/>
                        <a:pt x="15" y="138"/>
                      </a:cubicBezTo>
                      <a:cubicBezTo>
                        <a:pt x="28" y="138"/>
                        <a:pt x="45" y="137"/>
                        <a:pt x="63" y="137"/>
                      </a:cubicBezTo>
                      <a:cubicBezTo>
                        <a:pt x="79" y="137"/>
                        <a:pt x="97" y="137"/>
                        <a:pt x="114" y="137"/>
                      </a:cubicBezTo>
                      <a:cubicBezTo>
                        <a:pt x="100" y="138"/>
                        <a:pt x="86" y="138"/>
                        <a:pt x="73" y="138"/>
                      </a:cubicBezTo>
                      <a:cubicBezTo>
                        <a:pt x="54" y="138"/>
                        <a:pt x="36" y="138"/>
                        <a:pt x="21" y="138"/>
                      </a:cubicBezTo>
                      <a:cubicBezTo>
                        <a:pt x="13" y="138"/>
                        <a:pt x="6" y="138"/>
                        <a:pt x="0" y="138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4" y="141"/>
                        <a:pt x="8" y="141"/>
                        <a:pt x="13" y="141"/>
                      </a:cubicBezTo>
                      <a:cubicBezTo>
                        <a:pt x="29" y="141"/>
                        <a:pt x="50" y="140"/>
                        <a:pt x="73" y="140"/>
                      </a:cubicBezTo>
                      <a:cubicBezTo>
                        <a:pt x="88" y="140"/>
                        <a:pt x="103" y="140"/>
                        <a:pt x="119" y="140"/>
                      </a:cubicBezTo>
                      <a:cubicBezTo>
                        <a:pt x="109" y="141"/>
                        <a:pt x="99" y="141"/>
                        <a:pt x="90" y="141"/>
                      </a:cubicBezTo>
                      <a:cubicBezTo>
                        <a:pt x="69" y="141"/>
                        <a:pt x="48" y="141"/>
                        <a:pt x="31" y="141"/>
                      </a:cubicBezTo>
                      <a:cubicBezTo>
                        <a:pt x="19" y="141"/>
                        <a:pt x="8" y="141"/>
                        <a:pt x="0" y="141"/>
                      </a:cubicBezTo>
                      <a:cubicBezTo>
                        <a:pt x="0" y="143"/>
                        <a:pt x="0" y="143"/>
                        <a:pt x="0" y="143"/>
                      </a:cubicBezTo>
                      <a:cubicBezTo>
                        <a:pt x="5" y="143"/>
                        <a:pt x="10" y="143"/>
                        <a:pt x="15" y="143"/>
                      </a:cubicBezTo>
                      <a:cubicBezTo>
                        <a:pt x="35" y="143"/>
                        <a:pt x="62" y="143"/>
                        <a:pt x="90" y="142"/>
                      </a:cubicBezTo>
                      <a:cubicBezTo>
                        <a:pt x="101" y="143"/>
                        <a:pt x="112" y="143"/>
                        <a:pt x="123" y="143"/>
                      </a:cubicBezTo>
                      <a:cubicBezTo>
                        <a:pt x="110" y="143"/>
                        <a:pt x="98" y="144"/>
                        <a:pt x="86" y="144"/>
                      </a:cubicBezTo>
                      <a:cubicBezTo>
                        <a:pt x="69" y="144"/>
                        <a:pt x="53" y="144"/>
                        <a:pt x="39" y="144"/>
                      </a:cubicBezTo>
                      <a:cubicBezTo>
                        <a:pt x="23" y="144"/>
                        <a:pt x="10" y="144"/>
                        <a:pt x="0" y="144"/>
                      </a:cubicBezTo>
                      <a:cubicBezTo>
                        <a:pt x="0" y="144"/>
                        <a:pt x="0" y="144"/>
                        <a:pt x="0" y="144"/>
                      </a:cubicBezTo>
                      <a:cubicBezTo>
                        <a:pt x="0" y="146"/>
                        <a:pt x="0" y="146"/>
                        <a:pt x="0" y="146"/>
                      </a:cubicBezTo>
                      <a:cubicBezTo>
                        <a:pt x="4" y="146"/>
                        <a:pt x="8" y="146"/>
                        <a:pt x="13" y="146"/>
                      </a:cubicBezTo>
                      <a:cubicBezTo>
                        <a:pt x="8" y="146"/>
                        <a:pt x="4" y="147"/>
                        <a:pt x="0" y="147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4" y="149"/>
                        <a:pt x="8" y="149"/>
                        <a:pt x="12" y="149"/>
                      </a:cubicBezTo>
                      <a:cubicBezTo>
                        <a:pt x="31" y="149"/>
                        <a:pt x="59" y="149"/>
                        <a:pt x="88" y="148"/>
                      </a:cubicBezTo>
                      <a:cubicBezTo>
                        <a:pt x="104" y="148"/>
                        <a:pt x="122" y="148"/>
                        <a:pt x="138" y="148"/>
                      </a:cubicBezTo>
                      <a:cubicBezTo>
                        <a:pt x="111" y="149"/>
                        <a:pt x="82" y="150"/>
                        <a:pt x="57" y="150"/>
                      </a:cubicBezTo>
                      <a:cubicBezTo>
                        <a:pt x="45" y="150"/>
                        <a:pt x="33" y="150"/>
                        <a:pt x="22" y="150"/>
                      </a:cubicBezTo>
                      <a:cubicBezTo>
                        <a:pt x="14" y="150"/>
                        <a:pt x="6" y="150"/>
                        <a:pt x="0" y="150"/>
                      </a:cubicBezTo>
                      <a:cubicBezTo>
                        <a:pt x="0" y="152"/>
                        <a:pt x="0" y="152"/>
                        <a:pt x="0" y="152"/>
                      </a:cubicBezTo>
                      <a:cubicBezTo>
                        <a:pt x="4" y="152"/>
                        <a:pt x="7" y="152"/>
                        <a:pt x="11" y="152"/>
                      </a:cubicBezTo>
                      <a:cubicBezTo>
                        <a:pt x="24" y="152"/>
                        <a:pt x="40" y="152"/>
                        <a:pt x="57" y="152"/>
                      </a:cubicBezTo>
                      <a:cubicBezTo>
                        <a:pt x="68" y="152"/>
                        <a:pt x="79" y="152"/>
                        <a:pt x="90" y="152"/>
                      </a:cubicBezTo>
                      <a:cubicBezTo>
                        <a:pt x="80" y="152"/>
                        <a:pt x="70" y="152"/>
                        <a:pt x="61" y="153"/>
                      </a:cubicBezTo>
                      <a:cubicBezTo>
                        <a:pt x="48" y="153"/>
                        <a:pt x="36" y="152"/>
                        <a:pt x="26" y="152"/>
                      </a:cubicBezTo>
                      <a:cubicBezTo>
                        <a:pt x="16" y="152"/>
                        <a:pt x="7" y="153"/>
                        <a:pt x="0" y="153"/>
                      </a:cubicBezTo>
                      <a:cubicBezTo>
                        <a:pt x="0" y="155"/>
                        <a:pt x="0" y="155"/>
                        <a:pt x="0" y="155"/>
                      </a:cubicBezTo>
                      <a:cubicBezTo>
                        <a:pt x="4" y="155"/>
                        <a:pt x="7" y="155"/>
                        <a:pt x="12" y="155"/>
                      </a:cubicBezTo>
                      <a:cubicBezTo>
                        <a:pt x="25" y="155"/>
                        <a:pt x="42" y="154"/>
                        <a:pt x="61" y="154"/>
                      </a:cubicBezTo>
                      <a:cubicBezTo>
                        <a:pt x="75" y="154"/>
                        <a:pt x="90" y="154"/>
                        <a:pt x="105" y="155"/>
                      </a:cubicBezTo>
                      <a:cubicBezTo>
                        <a:pt x="96" y="155"/>
                        <a:pt x="87" y="155"/>
                        <a:pt x="78" y="155"/>
                      </a:cubicBezTo>
                      <a:cubicBezTo>
                        <a:pt x="62" y="155"/>
                        <a:pt x="46" y="155"/>
                        <a:pt x="33" y="155"/>
                      </a:cubicBezTo>
                      <a:cubicBezTo>
                        <a:pt x="20" y="155"/>
                        <a:pt x="9" y="155"/>
                        <a:pt x="0" y="155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4" y="157"/>
                        <a:pt x="8" y="157"/>
                        <a:pt x="13" y="157"/>
                      </a:cubicBezTo>
                      <a:cubicBezTo>
                        <a:pt x="30" y="157"/>
                        <a:pt x="53" y="157"/>
                        <a:pt x="78" y="157"/>
                      </a:cubicBezTo>
                      <a:cubicBezTo>
                        <a:pt x="94" y="157"/>
                        <a:pt x="112" y="157"/>
                        <a:pt x="129" y="157"/>
                      </a:cubicBezTo>
                      <a:cubicBezTo>
                        <a:pt x="117" y="158"/>
                        <a:pt x="106" y="158"/>
                        <a:pt x="94" y="158"/>
                      </a:cubicBezTo>
                      <a:cubicBezTo>
                        <a:pt x="72" y="158"/>
                        <a:pt x="51" y="158"/>
                        <a:pt x="33" y="158"/>
                      </a:cubicBezTo>
                      <a:cubicBezTo>
                        <a:pt x="20" y="158"/>
                        <a:pt x="9" y="158"/>
                        <a:pt x="0" y="158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9" y="161"/>
                        <a:pt x="20" y="161"/>
                        <a:pt x="33" y="161"/>
                      </a:cubicBezTo>
                      <a:cubicBezTo>
                        <a:pt x="48" y="161"/>
                        <a:pt x="64" y="161"/>
                        <a:pt x="82" y="162"/>
                      </a:cubicBezTo>
                      <a:cubicBezTo>
                        <a:pt x="56" y="162"/>
                        <a:pt x="32" y="162"/>
                        <a:pt x="14" y="162"/>
                      </a:cubicBezTo>
                      <a:cubicBezTo>
                        <a:pt x="9" y="162"/>
                        <a:pt x="5" y="162"/>
                        <a:pt x="0" y="162"/>
                      </a:cubicBezTo>
                      <a:cubicBezTo>
                        <a:pt x="0" y="166"/>
                        <a:pt x="0" y="166"/>
                        <a:pt x="0" y="166"/>
                      </a:cubicBezTo>
                      <a:cubicBezTo>
                        <a:pt x="1" y="166"/>
                        <a:pt x="2" y="166"/>
                        <a:pt x="3" y="166"/>
                      </a:cubicBezTo>
                      <a:cubicBezTo>
                        <a:pt x="2" y="166"/>
                        <a:pt x="1" y="166"/>
                        <a:pt x="0" y="166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1" y="169"/>
                        <a:pt x="2" y="169"/>
                        <a:pt x="2" y="169"/>
                      </a:cubicBezTo>
                      <a:cubicBezTo>
                        <a:pt x="2" y="169"/>
                        <a:pt x="1" y="169"/>
                        <a:pt x="0" y="169"/>
                      </a:cubicBezTo>
                      <a:cubicBezTo>
                        <a:pt x="0" y="170"/>
                        <a:pt x="0" y="170"/>
                        <a:pt x="0" y="170"/>
                      </a:cubicBezTo>
                      <a:cubicBezTo>
                        <a:pt x="8" y="170"/>
                        <a:pt x="17" y="170"/>
                        <a:pt x="29" y="170"/>
                      </a:cubicBezTo>
                      <a:cubicBezTo>
                        <a:pt x="29" y="170"/>
                        <a:pt x="29" y="170"/>
                        <a:pt x="29" y="170"/>
                      </a:cubicBezTo>
                      <a:cubicBezTo>
                        <a:pt x="42" y="170"/>
                        <a:pt x="56" y="170"/>
                        <a:pt x="72" y="170"/>
                      </a:cubicBezTo>
                      <a:cubicBezTo>
                        <a:pt x="53" y="171"/>
                        <a:pt x="36" y="171"/>
                        <a:pt x="22" y="171"/>
                      </a:cubicBezTo>
                      <a:cubicBezTo>
                        <a:pt x="14" y="171"/>
                        <a:pt x="6" y="171"/>
                        <a:pt x="0" y="170"/>
                      </a:cubicBezTo>
                      <a:cubicBezTo>
                        <a:pt x="0" y="174"/>
                        <a:pt x="0" y="174"/>
                        <a:pt x="0" y="174"/>
                      </a:cubicBezTo>
                      <a:cubicBezTo>
                        <a:pt x="3" y="174"/>
                        <a:pt x="6" y="174"/>
                        <a:pt x="9" y="174"/>
                      </a:cubicBezTo>
                      <a:cubicBezTo>
                        <a:pt x="6" y="174"/>
                        <a:pt x="3" y="175"/>
                        <a:pt x="0" y="175"/>
                      </a:cubicBezTo>
                      <a:cubicBezTo>
                        <a:pt x="0" y="177"/>
                        <a:pt x="0" y="177"/>
                        <a:pt x="0" y="177"/>
                      </a:cubicBezTo>
                      <a:cubicBezTo>
                        <a:pt x="3" y="177"/>
                        <a:pt x="5" y="177"/>
                        <a:pt x="8" y="177"/>
                      </a:cubicBezTo>
                      <a:cubicBezTo>
                        <a:pt x="26" y="177"/>
                        <a:pt x="51" y="177"/>
                        <a:pt x="79" y="176"/>
                      </a:cubicBezTo>
                      <a:cubicBezTo>
                        <a:pt x="93" y="176"/>
                        <a:pt x="109" y="176"/>
                        <a:pt x="124" y="177"/>
                      </a:cubicBezTo>
                      <a:cubicBezTo>
                        <a:pt x="102" y="177"/>
                        <a:pt x="81" y="178"/>
                        <a:pt x="61" y="178"/>
                      </a:cubicBezTo>
                      <a:cubicBezTo>
                        <a:pt x="46" y="178"/>
                        <a:pt x="31" y="178"/>
                        <a:pt x="19" y="178"/>
                      </a:cubicBezTo>
                      <a:cubicBezTo>
                        <a:pt x="12" y="178"/>
                        <a:pt x="6" y="178"/>
                        <a:pt x="0" y="178"/>
                      </a:cubicBezTo>
                      <a:cubicBezTo>
                        <a:pt x="0" y="180"/>
                        <a:pt x="0" y="180"/>
                        <a:pt x="0" y="180"/>
                      </a:cubicBezTo>
                      <a:cubicBezTo>
                        <a:pt x="4" y="180"/>
                        <a:pt x="8" y="180"/>
                        <a:pt x="13" y="180"/>
                      </a:cubicBezTo>
                      <a:cubicBezTo>
                        <a:pt x="8" y="180"/>
                        <a:pt x="4" y="180"/>
                        <a:pt x="0" y="180"/>
                      </a:cubicBezTo>
                      <a:cubicBezTo>
                        <a:pt x="0" y="183"/>
                        <a:pt x="0" y="183"/>
                        <a:pt x="0" y="183"/>
                      </a:cubicBezTo>
                      <a:cubicBezTo>
                        <a:pt x="2" y="183"/>
                        <a:pt x="5" y="183"/>
                        <a:pt x="7" y="183"/>
                      </a:cubicBezTo>
                      <a:cubicBezTo>
                        <a:pt x="5" y="183"/>
                        <a:pt x="2" y="183"/>
                        <a:pt x="0" y="183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3" y="185"/>
                        <a:pt x="5" y="185"/>
                        <a:pt x="8" y="185"/>
                      </a:cubicBezTo>
                      <a:cubicBezTo>
                        <a:pt x="24" y="185"/>
                        <a:pt x="48" y="185"/>
                        <a:pt x="73" y="184"/>
                      </a:cubicBezTo>
                      <a:cubicBezTo>
                        <a:pt x="103" y="184"/>
                        <a:pt x="136" y="185"/>
                        <a:pt x="166" y="185"/>
                      </a:cubicBezTo>
                      <a:cubicBezTo>
                        <a:pt x="147" y="186"/>
                        <a:pt x="128" y="186"/>
                        <a:pt x="109" y="187"/>
                      </a:cubicBezTo>
                      <a:cubicBezTo>
                        <a:pt x="78" y="186"/>
                        <a:pt x="48" y="185"/>
                        <a:pt x="25" y="185"/>
                      </a:cubicBezTo>
                      <a:cubicBezTo>
                        <a:pt x="15" y="185"/>
                        <a:pt x="7" y="186"/>
                        <a:pt x="0" y="186"/>
                      </a:cubicBezTo>
                      <a:cubicBezTo>
                        <a:pt x="0" y="187"/>
                        <a:pt x="0" y="187"/>
                        <a:pt x="0" y="187"/>
                      </a:cubicBezTo>
                      <a:cubicBezTo>
                        <a:pt x="7" y="187"/>
                        <a:pt x="15" y="187"/>
                        <a:pt x="25" y="187"/>
                      </a:cubicBezTo>
                      <a:cubicBezTo>
                        <a:pt x="40" y="187"/>
                        <a:pt x="58" y="187"/>
                        <a:pt x="77" y="187"/>
                      </a:cubicBezTo>
                      <a:cubicBezTo>
                        <a:pt x="57" y="188"/>
                        <a:pt x="39" y="188"/>
                        <a:pt x="23" y="188"/>
                      </a:cubicBezTo>
                      <a:cubicBezTo>
                        <a:pt x="14" y="188"/>
                        <a:pt x="7" y="188"/>
                        <a:pt x="0" y="188"/>
                      </a:cubicBezTo>
                      <a:cubicBezTo>
                        <a:pt x="0" y="189"/>
                        <a:pt x="0" y="189"/>
                        <a:pt x="0" y="189"/>
                      </a:cubicBezTo>
                      <a:cubicBezTo>
                        <a:pt x="1" y="189"/>
                        <a:pt x="2" y="189"/>
                        <a:pt x="2" y="189"/>
                      </a:cubicBezTo>
                      <a:cubicBezTo>
                        <a:pt x="2" y="189"/>
                        <a:pt x="1" y="189"/>
                        <a:pt x="0" y="189"/>
                      </a:cubicBezTo>
                      <a:cubicBezTo>
                        <a:pt x="0" y="191"/>
                        <a:pt x="0" y="191"/>
                        <a:pt x="0" y="191"/>
                      </a:cubicBezTo>
                      <a:cubicBezTo>
                        <a:pt x="2" y="191"/>
                        <a:pt x="3" y="191"/>
                        <a:pt x="4" y="191"/>
                      </a:cubicBezTo>
                      <a:cubicBezTo>
                        <a:pt x="3" y="191"/>
                        <a:pt x="2" y="191"/>
                        <a:pt x="0" y="191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7" y="192"/>
                        <a:pt x="15" y="192"/>
                        <a:pt x="25" y="192"/>
                      </a:cubicBezTo>
                      <a:cubicBezTo>
                        <a:pt x="29" y="192"/>
                        <a:pt x="34" y="192"/>
                        <a:pt x="39" y="192"/>
                      </a:cubicBezTo>
                      <a:cubicBezTo>
                        <a:pt x="28" y="193"/>
                        <a:pt x="19" y="193"/>
                        <a:pt x="10" y="193"/>
                      </a:cubicBezTo>
                      <a:cubicBezTo>
                        <a:pt x="10" y="193"/>
                        <a:pt x="10" y="193"/>
                        <a:pt x="10" y="193"/>
                      </a:cubicBezTo>
                      <a:cubicBezTo>
                        <a:pt x="7" y="193"/>
                        <a:pt x="3" y="193"/>
                        <a:pt x="0" y="193"/>
                      </a:cubicBezTo>
                      <a:cubicBezTo>
                        <a:pt x="0" y="194"/>
                        <a:pt x="0" y="194"/>
                        <a:pt x="0" y="194"/>
                      </a:cubicBezTo>
                      <a:cubicBezTo>
                        <a:pt x="3" y="194"/>
                        <a:pt x="7" y="194"/>
                        <a:pt x="10" y="194"/>
                      </a:cubicBezTo>
                      <a:cubicBezTo>
                        <a:pt x="28" y="194"/>
                        <a:pt x="51" y="194"/>
                        <a:pt x="77" y="193"/>
                      </a:cubicBezTo>
                      <a:cubicBezTo>
                        <a:pt x="90" y="193"/>
                        <a:pt x="103" y="193"/>
                        <a:pt x="116" y="194"/>
                      </a:cubicBezTo>
                      <a:cubicBezTo>
                        <a:pt x="98" y="194"/>
                        <a:pt x="80" y="195"/>
                        <a:pt x="63" y="195"/>
                      </a:cubicBezTo>
                      <a:cubicBezTo>
                        <a:pt x="50" y="195"/>
                        <a:pt x="37" y="195"/>
                        <a:pt x="27" y="195"/>
                      </a:cubicBezTo>
                      <a:cubicBezTo>
                        <a:pt x="16" y="195"/>
                        <a:pt x="7" y="195"/>
                        <a:pt x="0" y="195"/>
                      </a:cubicBezTo>
                      <a:cubicBezTo>
                        <a:pt x="0" y="198"/>
                        <a:pt x="0" y="198"/>
                        <a:pt x="0" y="198"/>
                      </a:cubicBezTo>
                      <a:cubicBezTo>
                        <a:pt x="9" y="198"/>
                        <a:pt x="20" y="198"/>
                        <a:pt x="32" y="198"/>
                      </a:cubicBezTo>
                      <a:cubicBezTo>
                        <a:pt x="46" y="198"/>
                        <a:pt x="63" y="198"/>
                        <a:pt x="80" y="198"/>
                      </a:cubicBezTo>
                      <a:cubicBezTo>
                        <a:pt x="58" y="199"/>
                        <a:pt x="38" y="199"/>
                        <a:pt x="22" y="199"/>
                      </a:cubicBezTo>
                      <a:cubicBezTo>
                        <a:pt x="13" y="199"/>
                        <a:pt x="6" y="199"/>
                        <a:pt x="0" y="199"/>
                      </a:cubicBezTo>
                      <a:cubicBezTo>
                        <a:pt x="0" y="200"/>
                        <a:pt x="0" y="200"/>
                        <a:pt x="0" y="200"/>
                      </a:cubicBezTo>
                      <a:cubicBezTo>
                        <a:pt x="2" y="200"/>
                        <a:pt x="3" y="200"/>
                        <a:pt x="5" y="200"/>
                      </a:cubicBezTo>
                      <a:cubicBezTo>
                        <a:pt x="3" y="200"/>
                        <a:pt x="2" y="200"/>
                        <a:pt x="0" y="200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2" y="202"/>
                        <a:pt x="3" y="202"/>
                        <a:pt x="4" y="202"/>
                      </a:cubicBezTo>
                      <a:cubicBezTo>
                        <a:pt x="20" y="202"/>
                        <a:pt x="41" y="202"/>
                        <a:pt x="64" y="201"/>
                      </a:cubicBezTo>
                      <a:cubicBezTo>
                        <a:pt x="86" y="201"/>
                        <a:pt x="110" y="202"/>
                        <a:pt x="134" y="202"/>
                      </a:cubicBezTo>
                      <a:cubicBezTo>
                        <a:pt x="119" y="203"/>
                        <a:pt x="104" y="203"/>
                        <a:pt x="90" y="203"/>
                      </a:cubicBezTo>
                      <a:cubicBezTo>
                        <a:pt x="67" y="203"/>
                        <a:pt x="46" y="203"/>
                        <a:pt x="28" y="203"/>
                      </a:cubicBezTo>
                      <a:cubicBezTo>
                        <a:pt x="17" y="203"/>
                        <a:pt x="8" y="203"/>
                        <a:pt x="0" y="203"/>
                      </a:cubicBezTo>
                      <a:cubicBezTo>
                        <a:pt x="0" y="204"/>
                        <a:pt x="0" y="204"/>
                        <a:pt x="0" y="204"/>
                      </a:cubicBezTo>
                      <a:cubicBezTo>
                        <a:pt x="8" y="204"/>
                        <a:pt x="17" y="204"/>
                        <a:pt x="27" y="204"/>
                      </a:cubicBezTo>
                      <a:cubicBezTo>
                        <a:pt x="27" y="204"/>
                        <a:pt x="28" y="204"/>
                        <a:pt x="28" y="204"/>
                      </a:cubicBezTo>
                      <a:cubicBezTo>
                        <a:pt x="36" y="204"/>
                        <a:pt x="46" y="204"/>
                        <a:pt x="56" y="204"/>
                      </a:cubicBezTo>
                      <a:cubicBezTo>
                        <a:pt x="41" y="205"/>
                        <a:pt x="28" y="205"/>
                        <a:pt x="17" y="205"/>
                      </a:cubicBezTo>
                      <a:cubicBezTo>
                        <a:pt x="11" y="205"/>
                        <a:pt x="5" y="205"/>
                        <a:pt x="0" y="205"/>
                      </a:cubicBezTo>
                      <a:cubicBezTo>
                        <a:pt x="0" y="206"/>
                        <a:pt x="0" y="206"/>
                        <a:pt x="0" y="206"/>
                      </a:cubicBezTo>
                      <a:cubicBezTo>
                        <a:pt x="5" y="206"/>
                        <a:pt x="10" y="206"/>
                        <a:pt x="16" y="206"/>
                      </a:cubicBezTo>
                      <a:cubicBezTo>
                        <a:pt x="10" y="206"/>
                        <a:pt x="5" y="206"/>
                        <a:pt x="0" y="206"/>
                      </a:cubicBezTo>
                      <a:cubicBezTo>
                        <a:pt x="0" y="209"/>
                        <a:pt x="0" y="209"/>
                        <a:pt x="0" y="209"/>
                      </a:cubicBezTo>
                      <a:cubicBezTo>
                        <a:pt x="2" y="209"/>
                        <a:pt x="3" y="209"/>
                        <a:pt x="5" y="209"/>
                      </a:cubicBezTo>
                      <a:cubicBezTo>
                        <a:pt x="3" y="209"/>
                        <a:pt x="2" y="209"/>
                        <a:pt x="0" y="209"/>
                      </a:cubicBezTo>
                      <a:cubicBezTo>
                        <a:pt x="0" y="210"/>
                        <a:pt x="0" y="210"/>
                        <a:pt x="0" y="210"/>
                      </a:cubicBezTo>
                      <a:cubicBezTo>
                        <a:pt x="8" y="210"/>
                        <a:pt x="18" y="210"/>
                        <a:pt x="29" y="210"/>
                      </a:cubicBezTo>
                      <a:cubicBezTo>
                        <a:pt x="40" y="210"/>
                        <a:pt x="52" y="210"/>
                        <a:pt x="66" y="210"/>
                      </a:cubicBezTo>
                      <a:cubicBezTo>
                        <a:pt x="49" y="211"/>
                        <a:pt x="34" y="211"/>
                        <a:pt x="21" y="211"/>
                      </a:cubicBezTo>
                      <a:cubicBezTo>
                        <a:pt x="13" y="211"/>
                        <a:pt x="6" y="211"/>
                        <a:pt x="0" y="211"/>
                      </a:cubicBezTo>
                      <a:cubicBezTo>
                        <a:pt x="0" y="214"/>
                        <a:pt x="0" y="214"/>
                        <a:pt x="0" y="214"/>
                      </a:cubicBezTo>
                      <a:cubicBezTo>
                        <a:pt x="2" y="214"/>
                        <a:pt x="3" y="214"/>
                        <a:pt x="5" y="214"/>
                      </a:cubicBezTo>
                      <a:cubicBezTo>
                        <a:pt x="23" y="214"/>
                        <a:pt x="48" y="214"/>
                        <a:pt x="76" y="213"/>
                      </a:cubicBezTo>
                      <a:cubicBezTo>
                        <a:pt x="91" y="213"/>
                        <a:pt x="106" y="214"/>
                        <a:pt x="121" y="214"/>
                      </a:cubicBezTo>
                      <a:cubicBezTo>
                        <a:pt x="104" y="214"/>
                        <a:pt x="88" y="215"/>
                        <a:pt x="72" y="215"/>
                      </a:cubicBezTo>
                      <a:cubicBezTo>
                        <a:pt x="57" y="215"/>
                        <a:pt x="42" y="215"/>
                        <a:pt x="29" y="215"/>
                      </a:cubicBezTo>
                      <a:cubicBezTo>
                        <a:pt x="18" y="215"/>
                        <a:pt x="8" y="215"/>
                        <a:pt x="0" y="215"/>
                      </a:cubicBezTo>
                      <a:cubicBezTo>
                        <a:pt x="0" y="217"/>
                        <a:pt x="0" y="217"/>
                        <a:pt x="0" y="217"/>
                      </a:cubicBezTo>
                      <a:cubicBezTo>
                        <a:pt x="3" y="217"/>
                        <a:pt x="6" y="217"/>
                        <a:pt x="9" y="217"/>
                      </a:cubicBezTo>
                      <a:cubicBezTo>
                        <a:pt x="26" y="217"/>
                        <a:pt x="48" y="217"/>
                        <a:pt x="72" y="216"/>
                      </a:cubicBezTo>
                      <a:cubicBezTo>
                        <a:pt x="86" y="216"/>
                        <a:pt x="102" y="217"/>
                        <a:pt x="117" y="217"/>
                      </a:cubicBezTo>
                      <a:cubicBezTo>
                        <a:pt x="106" y="217"/>
                        <a:pt x="94" y="217"/>
                        <a:pt x="83" y="218"/>
                      </a:cubicBezTo>
                      <a:cubicBezTo>
                        <a:pt x="67" y="218"/>
                        <a:pt x="51" y="217"/>
                        <a:pt x="38" y="217"/>
                      </a:cubicBezTo>
                      <a:cubicBezTo>
                        <a:pt x="23" y="217"/>
                        <a:pt x="10" y="218"/>
                        <a:pt x="1" y="218"/>
                      </a:cubicBezTo>
                      <a:cubicBezTo>
                        <a:pt x="1" y="218"/>
                        <a:pt x="0" y="218"/>
                        <a:pt x="0" y="218"/>
                      </a:cubicBezTo>
                      <a:cubicBezTo>
                        <a:pt x="0" y="220"/>
                        <a:pt x="0" y="220"/>
                        <a:pt x="0" y="220"/>
                      </a:cubicBezTo>
                      <a:cubicBezTo>
                        <a:pt x="5" y="220"/>
                        <a:pt x="10" y="220"/>
                        <a:pt x="16" y="220"/>
                      </a:cubicBezTo>
                      <a:cubicBezTo>
                        <a:pt x="34" y="220"/>
                        <a:pt x="58" y="220"/>
                        <a:pt x="83" y="219"/>
                      </a:cubicBezTo>
                      <a:cubicBezTo>
                        <a:pt x="102" y="219"/>
                        <a:pt x="121" y="220"/>
                        <a:pt x="140" y="220"/>
                      </a:cubicBezTo>
                      <a:cubicBezTo>
                        <a:pt x="114" y="220"/>
                        <a:pt x="87" y="221"/>
                        <a:pt x="63" y="222"/>
                      </a:cubicBezTo>
                      <a:cubicBezTo>
                        <a:pt x="46" y="221"/>
                        <a:pt x="31" y="221"/>
                        <a:pt x="18" y="221"/>
                      </a:cubicBezTo>
                      <a:cubicBezTo>
                        <a:pt x="11" y="221"/>
                        <a:pt x="5" y="221"/>
                        <a:pt x="0" y="221"/>
                      </a:cubicBezTo>
                      <a:cubicBezTo>
                        <a:pt x="0" y="221"/>
                        <a:pt x="0" y="221"/>
                        <a:pt x="0" y="221"/>
                      </a:cubicBezTo>
                      <a:cubicBezTo>
                        <a:pt x="0" y="222"/>
                        <a:pt x="0" y="223"/>
                        <a:pt x="0" y="223"/>
                      </a:cubicBezTo>
                      <a:cubicBezTo>
                        <a:pt x="6" y="223"/>
                        <a:pt x="12" y="223"/>
                        <a:pt x="19" y="223"/>
                      </a:cubicBezTo>
                      <a:cubicBezTo>
                        <a:pt x="31" y="223"/>
                        <a:pt x="46" y="223"/>
                        <a:pt x="63" y="223"/>
                      </a:cubicBezTo>
                      <a:cubicBezTo>
                        <a:pt x="72" y="223"/>
                        <a:pt x="82" y="223"/>
                        <a:pt x="92" y="223"/>
                      </a:cubicBezTo>
                      <a:cubicBezTo>
                        <a:pt x="80" y="224"/>
                        <a:pt x="68" y="224"/>
                        <a:pt x="56" y="224"/>
                      </a:cubicBezTo>
                      <a:cubicBezTo>
                        <a:pt x="46" y="224"/>
                        <a:pt x="36" y="224"/>
                        <a:pt x="28" y="224"/>
                      </a:cubicBezTo>
                      <a:cubicBezTo>
                        <a:pt x="17" y="224"/>
                        <a:pt x="8" y="224"/>
                        <a:pt x="1" y="224"/>
                      </a:cubicBezTo>
                      <a:cubicBezTo>
                        <a:pt x="1" y="225"/>
                        <a:pt x="1" y="225"/>
                        <a:pt x="1" y="226"/>
                      </a:cubicBezTo>
                      <a:cubicBezTo>
                        <a:pt x="3" y="226"/>
                        <a:pt x="5" y="226"/>
                        <a:pt x="7" y="226"/>
                      </a:cubicBezTo>
                      <a:cubicBezTo>
                        <a:pt x="21" y="226"/>
                        <a:pt x="38" y="226"/>
                        <a:pt x="56" y="225"/>
                      </a:cubicBezTo>
                      <a:cubicBezTo>
                        <a:pt x="67" y="225"/>
                        <a:pt x="79" y="226"/>
                        <a:pt x="91" y="226"/>
                      </a:cubicBezTo>
                      <a:cubicBezTo>
                        <a:pt x="81" y="226"/>
                        <a:pt x="71" y="226"/>
                        <a:pt x="62" y="226"/>
                      </a:cubicBezTo>
                      <a:cubicBezTo>
                        <a:pt x="53" y="226"/>
                        <a:pt x="44" y="226"/>
                        <a:pt x="36" y="226"/>
                      </a:cubicBezTo>
                      <a:cubicBezTo>
                        <a:pt x="22" y="226"/>
                        <a:pt x="10" y="226"/>
                        <a:pt x="1" y="227"/>
                      </a:cubicBezTo>
                      <a:cubicBezTo>
                        <a:pt x="1" y="227"/>
                        <a:pt x="2" y="228"/>
                        <a:pt x="2" y="229"/>
                      </a:cubicBezTo>
                      <a:cubicBezTo>
                        <a:pt x="4" y="229"/>
                        <a:pt x="7" y="229"/>
                        <a:pt x="9" y="229"/>
                      </a:cubicBezTo>
                      <a:cubicBezTo>
                        <a:pt x="23" y="229"/>
                        <a:pt x="41" y="228"/>
                        <a:pt x="62" y="228"/>
                      </a:cubicBezTo>
                      <a:cubicBezTo>
                        <a:pt x="78" y="228"/>
                        <a:pt x="96" y="228"/>
                        <a:pt x="115" y="228"/>
                      </a:cubicBezTo>
                      <a:cubicBezTo>
                        <a:pt x="93" y="229"/>
                        <a:pt x="71" y="230"/>
                        <a:pt x="52" y="230"/>
                      </a:cubicBezTo>
                      <a:cubicBezTo>
                        <a:pt x="40" y="230"/>
                        <a:pt x="29" y="230"/>
                        <a:pt x="19" y="230"/>
                      </a:cubicBezTo>
                      <a:cubicBezTo>
                        <a:pt x="13" y="230"/>
                        <a:pt x="7" y="230"/>
                        <a:pt x="3" y="230"/>
                      </a:cubicBezTo>
                      <a:cubicBezTo>
                        <a:pt x="3" y="231"/>
                        <a:pt x="3" y="231"/>
                        <a:pt x="4" y="232"/>
                      </a:cubicBezTo>
                      <a:cubicBezTo>
                        <a:pt x="6" y="232"/>
                        <a:pt x="8" y="232"/>
                        <a:pt x="10" y="232"/>
                      </a:cubicBezTo>
                      <a:cubicBezTo>
                        <a:pt x="21" y="232"/>
                        <a:pt x="36" y="232"/>
                        <a:pt x="52" y="231"/>
                      </a:cubicBezTo>
                      <a:cubicBezTo>
                        <a:pt x="71" y="232"/>
                        <a:pt x="92" y="232"/>
                        <a:pt x="113" y="232"/>
                      </a:cubicBezTo>
                      <a:cubicBezTo>
                        <a:pt x="111" y="232"/>
                        <a:pt x="108" y="232"/>
                        <a:pt x="105" y="232"/>
                      </a:cubicBezTo>
                      <a:cubicBezTo>
                        <a:pt x="79" y="232"/>
                        <a:pt x="55" y="232"/>
                        <a:pt x="34" y="232"/>
                      </a:cubicBezTo>
                      <a:cubicBezTo>
                        <a:pt x="23" y="232"/>
                        <a:pt x="12" y="232"/>
                        <a:pt x="4" y="232"/>
                      </a:cubicBezTo>
                      <a:cubicBezTo>
                        <a:pt x="4" y="233"/>
                        <a:pt x="5" y="233"/>
                        <a:pt x="5" y="233"/>
                      </a:cubicBezTo>
                      <a:cubicBezTo>
                        <a:pt x="13" y="233"/>
                        <a:pt x="23" y="233"/>
                        <a:pt x="33" y="233"/>
                      </a:cubicBezTo>
                      <a:cubicBezTo>
                        <a:pt x="33" y="233"/>
                        <a:pt x="34" y="233"/>
                        <a:pt x="34" y="233"/>
                      </a:cubicBezTo>
                      <a:cubicBezTo>
                        <a:pt x="43" y="233"/>
                        <a:pt x="52" y="233"/>
                        <a:pt x="62" y="233"/>
                      </a:cubicBezTo>
                      <a:cubicBezTo>
                        <a:pt x="45" y="234"/>
                        <a:pt x="30" y="234"/>
                        <a:pt x="17" y="234"/>
                      </a:cubicBezTo>
                      <a:cubicBezTo>
                        <a:pt x="13" y="234"/>
                        <a:pt x="9" y="234"/>
                        <a:pt x="6" y="234"/>
                      </a:cubicBezTo>
                      <a:cubicBezTo>
                        <a:pt x="6" y="234"/>
                        <a:pt x="7" y="235"/>
                        <a:pt x="7" y="235"/>
                      </a:cubicBezTo>
                      <a:cubicBezTo>
                        <a:pt x="10" y="235"/>
                        <a:pt x="14" y="235"/>
                        <a:pt x="17" y="235"/>
                      </a:cubicBezTo>
                      <a:cubicBezTo>
                        <a:pt x="40" y="235"/>
                        <a:pt x="72" y="234"/>
                        <a:pt x="105" y="234"/>
                      </a:cubicBezTo>
                      <a:cubicBezTo>
                        <a:pt x="109" y="234"/>
                        <a:pt x="113" y="234"/>
                        <a:pt x="117" y="234"/>
                      </a:cubicBezTo>
                      <a:cubicBezTo>
                        <a:pt x="99" y="234"/>
                        <a:pt x="81" y="235"/>
                        <a:pt x="64" y="235"/>
                      </a:cubicBezTo>
                      <a:cubicBezTo>
                        <a:pt x="54" y="235"/>
                        <a:pt x="43" y="235"/>
                        <a:pt x="34" y="235"/>
                      </a:cubicBezTo>
                      <a:cubicBezTo>
                        <a:pt x="24" y="235"/>
                        <a:pt x="15" y="235"/>
                        <a:pt x="8" y="235"/>
                      </a:cubicBezTo>
                      <a:cubicBezTo>
                        <a:pt x="9" y="236"/>
                        <a:pt x="10" y="237"/>
                        <a:pt x="12" y="238"/>
                      </a:cubicBezTo>
                      <a:cubicBezTo>
                        <a:pt x="26" y="237"/>
                        <a:pt x="44" y="237"/>
                        <a:pt x="64" y="237"/>
                      </a:cubicBezTo>
                      <a:cubicBezTo>
                        <a:pt x="91" y="237"/>
                        <a:pt x="120" y="237"/>
                        <a:pt x="148" y="238"/>
                      </a:cubicBezTo>
                      <a:cubicBezTo>
                        <a:pt x="137" y="238"/>
                        <a:pt x="127" y="238"/>
                        <a:pt x="117" y="239"/>
                      </a:cubicBezTo>
                      <a:cubicBezTo>
                        <a:pt x="164" y="239"/>
                        <a:pt x="164" y="239"/>
                        <a:pt x="164" y="239"/>
                      </a:cubicBezTo>
                      <a:cubicBezTo>
                        <a:pt x="171" y="239"/>
                        <a:pt x="177" y="238"/>
                        <a:pt x="183" y="238"/>
                      </a:cubicBezTo>
                      <a:cubicBezTo>
                        <a:pt x="192" y="238"/>
                        <a:pt x="201" y="238"/>
                        <a:pt x="210" y="238"/>
                      </a:cubicBezTo>
                      <a:cubicBezTo>
                        <a:pt x="216" y="238"/>
                        <a:pt x="222" y="238"/>
                        <a:pt x="228" y="238"/>
                      </a:cubicBezTo>
                      <a:cubicBezTo>
                        <a:pt x="230" y="238"/>
                        <a:pt x="231" y="237"/>
                        <a:pt x="233" y="236"/>
                      </a:cubicBezTo>
                      <a:cubicBezTo>
                        <a:pt x="232" y="236"/>
                        <a:pt x="231" y="236"/>
                        <a:pt x="230" y="236"/>
                      </a:cubicBezTo>
                      <a:cubicBezTo>
                        <a:pt x="217" y="236"/>
                        <a:pt x="201" y="237"/>
                        <a:pt x="183" y="237"/>
                      </a:cubicBezTo>
                      <a:cubicBezTo>
                        <a:pt x="157" y="237"/>
                        <a:pt x="127" y="236"/>
                        <a:pt x="99" y="236"/>
                      </a:cubicBezTo>
                      <a:cubicBezTo>
                        <a:pt x="117" y="235"/>
                        <a:pt x="134" y="235"/>
                        <a:pt x="151" y="234"/>
                      </a:cubicBezTo>
                      <a:cubicBezTo>
                        <a:pt x="176" y="235"/>
                        <a:pt x="199" y="235"/>
                        <a:pt x="218" y="235"/>
                      </a:cubicBezTo>
                      <a:cubicBezTo>
                        <a:pt x="224" y="235"/>
                        <a:pt x="230" y="235"/>
                        <a:pt x="235" y="235"/>
                      </a:cubicBezTo>
                      <a:cubicBezTo>
                        <a:pt x="236" y="234"/>
                        <a:pt x="237" y="233"/>
                        <a:pt x="238" y="232"/>
                      </a:cubicBezTo>
                      <a:cubicBezTo>
                        <a:pt x="229" y="232"/>
                        <a:pt x="219" y="232"/>
                        <a:pt x="207" y="232"/>
                      </a:cubicBezTo>
                      <a:cubicBezTo>
                        <a:pt x="201" y="232"/>
                        <a:pt x="195" y="232"/>
                        <a:pt x="189" y="232"/>
                      </a:cubicBezTo>
                      <a:cubicBezTo>
                        <a:pt x="205" y="232"/>
                        <a:pt x="219" y="232"/>
                        <a:pt x="231" y="232"/>
                      </a:cubicBezTo>
                      <a:cubicBezTo>
                        <a:pt x="233" y="232"/>
                        <a:pt x="235" y="232"/>
                        <a:pt x="238" y="232"/>
                      </a:cubicBezTo>
                      <a:cubicBezTo>
                        <a:pt x="238" y="231"/>
                        <a:pt x="238" y="231"/>
                        <a:pt x="239" y="230"/>
                      </a:cubicBezTo>
                      <a:cubicBezTo>
                        <a:pt x="236" y="230"/>
                        <a:pt x="233" y="230"/>
                        <a:pt x="231" y="230"/>
                      </a:cubicBezTo>
                      <a:cubicBezTo>
                        <a:pt x="210" y="230"/>
                        <a:pt x="180" y="231"/>
                        <a:pt x="148" y="232"/>
                      </a:cubicBezTo>
                      <a:cubicBezTo>
                        <a:pt x="128" y="231"/>
                        <a:pt x="106" y="231"/>
                        <a:pt x="86" y="231"/>
                      </a:cubicBezTo>
                      <a:cubicBezTo>
                        <a:pt x="106" y="230"/>
                        <a:pt x="128" y="229"/>
                        <a:pt x="148" y="229"/>
                      </a:cubicBezTo>
                      <a:cubicBezTo>
                        <a:pt x="172" y="229"/>
                        <a:pt x="196" y="230"/>
                        <a:pt x="215" y="230"/>
                      </a:cubicBezTo>
                      <a:cubicBezTo>
                        <a:pt x="224" y="230"/>
                        <a:pt x="232" y="230"/>
                        <a:pt x="239" y="229"/>
                      </a:cubicBezTo>
                      <a:cubicBezTo>
                        <a:pt x="239" y="229"/>
                        <a:pt x="240" y="228"/>
                        <a:pt x="240" y="227"/>
                      </a:cubicBezTo>
                      <a:cubicBezTo>
                        <a:pt x="237" y="227"/>
                        <a:pt x="233" y="227"/>
                        <a:pt x="229" y="227"/>
                      </a:cubicBezTo>
                      <a:cubicBezTo>
                        <a:pt x="233" y="227"/>
                        <a:pt x="237" y="227"/>
                        <a:pt x="240" y="226"/>
                      </a:cubicBezTo>
                      <a:cubicBezTo>
                        <a:pt x="240" y="226"/>
                        <a:pt x="241" y="226"/>
                        <a:pt x="241" y="225"/>
                      </a:cubicBezTo>
                      <a:cubicBezTo>
                        <a:pt x="232" y="225"/>
                        <a:pt x="219" y="226"/>
                        <a:pt x="205" y="226"/>
                      </a:cubicBezTo>
                      <a:cubicBezTo>
                        <a:pt x="205" y="226"/>
                        <a:pt x="205" y="226"/>
                        <a:pt x="204" y="226"/>
                      </a:cubicBezTo>
                      <a:cubicBezTo>
                        <a:pt x="192" y="226"/>
                        <a:pt x="179" y="225"/>
                        <a:pt x="165" y="225"/>
                      </a:cubicBezTo>
                      <a:cubicBezTo>
                        <a:pt x="186" y="225"/>
                        <a:pt x="205" y="225"/>
                        <a:pt x="221" y="225"/>
                      </a:cubicBezTo>
                      <a:cubicBezTo>
                        <a:pt x="221" y="225"/>
                        <a:pt x="221" y="225"/>
                        <a:pt x="221" y="225"/>
                      </a:cubicBezTo>
                      <a:cubicBezTo>
                        <a:pt x="228" y="225"/>
                        <a:pt x="235" y="225"/>
                        <a:pt x="241" y="225"/>
                      </a:cubicBezTo>
                      <a:cubicBezTo>
                        <a:pt x="241" y="224"/>
                        <a:pt x="241" y="223"/>
                        <a:pt x="241" y="222"/>
                      </a:cubicBezTo>
                      <a:cubicBezTo>
                        <a:pt x="239" y="222"/>
                        <a:pt x="236" y="223"/>
                        <a:pt x="234" y="223"/>
                      </a:cubicBezTo>
                      <a:cubicBezTo>
                        <a:pt x="224" y="223"/>
                        <a:pt x="212" y="223"/>
                        <a:pt x="199" y="223"/>
                      </a:cubicBezTo>
                      <a:cubicBezTo>
                        <a:pt x="188" y="223"/>
                        <a:pt x="176" y="223"/>
                        <a:pt x="163" y="223"/>
                      </a:cubicBezTo>
                      <a:cubicBezTo>
                        <a:pt x="185" y="222"/>
                        <a:pt x="205" y="222"/>
                        <a:pt x="221" y="222"/>
                      </a:cubicBezTo>
                      <a:cubicBezTo>
                        <a:pt x="229" y="222"/>
                        <a:pt x="236" y="222"/>
                        <a:pt x="241" y="222"/>
                      </a:cubicBezTo>
                      <a:cubicBezTo>
                        <a:pt x="241" y="222"/>
                        <a:pt x="241" y="222"/>
                        <a:pt x="241" y="222"/>
                      </a:cubicBezTo>
                      <a:cubicBezTo>
                        <a:pt x="241" y="221"/>
                        <a:pt x="241" y="221"/>
                        <a:pt x="241" y="221"/>
                      </a:cubicBezTo>
                      <a:cubicBezTo>
                        <a:pt x="236" y="221"/>
                        <a:pt x="229" y="221"/>
                        <a:pt x="221" y="221"/>
                      </a:cubicBezTo>
                      <a:cubicBezTo>
                        <a:pt x="197" y="221"/>
                        <a:pt x="162" y="222"/>
                        <a:pt x="126" y="222"/>
                      </a:cubicBezTo>
                      <a:cubicBezTo>
                        <a:pt x="117" y="222"/>
                        <a:pt x="109" y="222"/>
                        <a:pt x="100" y="222"/>
                      </a:cubicBezTo>
                      <a:cubicBezTo>
                        <a:pt x="126" y="221"/>
                        <a:pt x="153" y="221"/>
                        <a:pt x="177" y="220"/>
                      </a:cubicBezTo>
                      <a:cubicBezTo>
                        <a:pt x="190" y="220"/>
                        <a:pt x="202" y="220"/>
                        <a:pt x="212" y="220"/>
                      </a:cubicBezTo>
                      <a:cubicBezTo>
                        <a:pt x="224" y="220"/>
                        <a:pt x="233" y="220"/>
                        <a:pt x="241" y="220"/>
                      </a:cubicBezTo>
                      <a:cubicBezTo>
                        <a:pt x="241" y="218"/>
                        <a:pt x="241" y="218"/>
                        <a:pt x="241" y="218"/>
                      </a:cubicBezTo>
                      <a:cubicBezTo>
                        <a:pt x="237" y="218"/>
                        <a:pt x="232" y="218"/>
                        <a:pt x="226" y="218"/>
                      </a:cubicBezTo>
                      <a:cubicBezTo>
                        <a:pt x="213" y="218"/>
                        <a:pt x="196" y="219"/>
                        <a:pt x="177" y="219"/>
                      </a:cubicBezTo>
                      <a:cubicBezTo>
                        <a:pt x="159" y="219"/>
                        <a:pt x="139" y="218"/>
                        <a:pt x="119" y="218"/>
                      </a:cubicBezTo>
                      <a:cubicBezTo>
                        <a:pt x="130" y="218"/>
                        <a:pt x="141" y="218"/>
                        <a:pt x="151" y="217"/>
                      </a:cubicBezTo>
                      <a:cubicBezTo>
                        <a:pt x="173" y="218"/>
                        <a:pt x="194" y="218"/>
                        <a:pt x="212" y="218"/>
                      </a:cubicBezTo>
                      <a:cubicBezTo>
                        <a:pt x="223" y="218"/>
                        <a:pt x="233" y="218"/>
                        <a:pt x="241" y="218"/>
                      </a:cubicBezTo>
                      <a:cubicBezTo>
                        <a:pt x="241" y="215"/>
                        <a:pt x="241" y="215"/>
                        <a:pt x="241" y="215"/>
                      </a:cubicBezTo>
                      <a:cubicBezTo>
                        <a:pt x="238" y="215"/>
                        <a:pt x="235" y="215"/>
                        <a:pt x="231" y="215"/>
                      </a:cubicBezTo>
                      <a:cubicBezTo>
                        <a:pt x="235" y="215"/>
                        <a:pt x="238" y="215"/>
                        <a:pt x="241" y="215"/>
                      </a:cubicBezTo>
                      <a:cubicBezTo>
                        <a:pt x="241" y="213"/>
                        <a:pt x="241" y="213"/>
                        <a:pt x="241" y="213"/>
                      </a:cubicBezTo>
                      <a:cubicBezTo>
                        <a:pt x="236" y="212"/>
                        <a:pt x="230" y="212"/>
                        <a:pt x="224" y="212"/>
                      </a:cubicBezTo>
                      <a:cubicBezTo>
                        <a:pt x="206" y="212"/>
                        <a:pt x="183" y="213"/>
                        <a:pt x="158" y="213"/>
                      </a:cubicBezTo>
                      <a:cubicBezTo>
                        <a:pt x="142" y="213"/>
                        <a:pt x="126" y="213"/>
                        <a:pt x="110" y="212"/>
                      </a:cubicBezTo>
                      <a:cubicBezTo>
                        <a:pt x="122" y="212"/>
                        <a:pt x="134" y="212"/>
                        <a:pt x="146" y="212"/>
                      </a:cubicBezTo>
                      <a:cubicBezTo>
                        <a:pt x="170" y="212"/>
                        <a:pt x="193" y="212"/>
                        <a:pt x="211" y="212"/>
                      </a:cubicBezTo>
                      <a:cubicBezTo>
                        <a:pt x="223" y="212"/>
                        <a:pt x="233" y="212"/>
                        <a:pt x="241" y="212"/>
                      </a:cubicBezTo>
                      <a:cubicBezTo>
                        <a:pt x="241" y="210"/>
                        <a:pt x="241" y="210"/>
                        <a:pt x="241" y="210"/>
                      </a:cubicBezTo>
                      <a:cubicBezTo>
                        <a:pt x="235" y="209"/>
                        <a:pt x="226" y="209"/>
                        <a:pt x="217" y="209"/>
                      </a:cubicBezTo>
                      <a:cubicBezTo>
                        <a:pt x="197" y="209"/>
                        <a:pt x="173" y="210"/>
                        <a:pt x="146" y="210"/>
                      </a:cubicBezTo>
                      <a:cubicBezTo>
                        <a:pt x="143" y="210"/>
                        <a:pt x="139" y="210"/>
                        <a:pt x="135" y="210"/>
                      </a:cubicBezTo>
                      <a:cubicBezTo>
                        <a:pt x="159" y="210"/>
                        <a:pt x="182" y="209"/>
                        <a:pt x="202" y="209"/>
                      </a:cubicBezTo>
                      <a:cubicBezTo>
                        <a:pt x="206" y="209"/>
                        <a:pt x="210" y="209"/>
                        <a:pt x="214" y="209"/>
                      </a:cubicBezTo>
                      <a:cubicBezTo>
                        <a:pt x="225" y="209"/>
                        <a:pt x="234" y="209"/>
                        <a:pt x="241" y="208"/>
                      </a:cubicBezTo>
                      <a:cubicBezTo>
                        <a:pt x="241" y="207"/>
                        <a:pt x="241" y="207"/>
                        <a:pt x="241" y="207"/>
                      </a:cubicBezTo>
                      <a:cubicBezTo>
                        <a:pt x="238" y="207"/>
                        <a:pt x="235" y="207"/>
                        <a:pt x="231" y="207"/>
                      </a:cubicBezTo>
                      <a:cubicBezTo>
                        <a:pt x="223" y="207"/>
                        <a:pt x="213" y="207"/>
                        <a:pt x="202" y="207"/>
                      </a:cubicBezTo>
                      <a:cubicBezTo>
                        <a:pt x="185" y="207"/>
                        <a:pt x="166" y="207"/>
                        <a:pt x="147" y="207"/>
                      </a:cubicBezTo>
                      <a:cubicBezTo>
                        <a:pt x="157" y="207"/>
                        <a:pt x="166" y="206"/>
                        <a:pt x="175" y="206"/>
                      </a:cubicBezTo>
                      <a:cubicBezTo>
                        <a:pt x="188" y="206"/>
                        <a:pt x="200" y="206"/>
                        <a:pt x="211" y="206"/>
                      </a:cubicBezTo>
                      <a:cubicBezTo>
                        <a:pt x="223" y="206"/>
                        <a:pt x="233" y="206"/>
                        <a:pt x="241" y="206"/>
                      </a:cubicBezTo>
                      <a:cubicBezTo>
                        <a:pt x="241" y="204"/>
                        <a:pt x="241" y="204"/>
                        <a:pt x="241" y="204"/>
                      </a:cubicBezTo>
                      <a:cubicBezTo>
                        <a:pt x="239" y="204"/>
                        <a:pt x="236" y="204"/>
                        <a:pt x="234" y="204"/>
                      </a:cubicBezTo>
                      <a:cubicBezTo>
                        <a:pt x="219" y="204"/>
                        <a:pt x="198" y="204"/>
                        <a:pt x="175" y="205"/>
                      </a:cubicBezTo>
                      <a:cubicBezTo>
                        <a:pt x="158" y="205"/>
                        <a:pt x="138" y="204"/>
                        <a:pt x="119" y="204"/>
                      </a:cubicBezTo>
                      <a:cubicBezTo>
                        <a:pt x="135" y="204"/>
                        <a:pt x="150" y="203"/>
                        <a:pt x="165" y="203"/>
                      </a:cubicBezTo>
                      <a:cubicBezTo>
                        <a:pt x="183" y="203"/>
                        <a:pt x="200" y="203"/>
                        <a:pt x="215" y="203"/>
                      </a:cubicBezTo>
                      <a:cubicBezTo>
                        <a:pt x="225" y="203"/>
                        <a:pt x="234" y="203"/>
                        <a:pt x="241" y="203"/>
                      </a:cubicBezTo>
                      <a:cubicBezTo>
                        <a:pt x="241" y="201"/>
                        <a:pt x="241" y="201"/>
                        <a:pt x="241" y="201"/>
                      </a:cubicBezTo>
                      <a:cubicBezTo>
                        <a:pt x="236" y="200"/>
                        <a:pt x="231" y="200"/>
                        <a:pt x="224" y="200"/>
                      </a:cubicBezTo>
                      <a:cubicBezTo>
                        <a:pt x="208" y="200"/>
                        <a:pt x="188" y="201"/>
                        <a:pt x="165" y="201"/>
                      </a:cubicBezTo>
                      <a:cubicBezTo>
                        <a:pt x="144" y="201"/>
                        <a:pt x="121" y="201"/>
                        <a:pt x="99" y="200"/>
                      </a:cubicBezTo>
                      <a:cubicBezTo>
                        <a:pt x="115" y="200"/>
                        <a:pt x="132" y="199"/>
                        <a:pt x="148" y="199"/>
                      </a:cubicBezTo>
                      <a:cubicBezTo>
                        <a:pt x="174" y="200"/>
                        <a:pt x="198" y="200"/>
                        <a:pt x="217" y="200"/>
                      </a:cubicBezTo>
                      <a:cubicBezTo>
                        <a:pt x="227" y="200"/>
                        <a:pt x="235" y="200"/>
                        <a:pt x="241" y="200"/>
                      </a:cubicBezTo>
                      <a:cubicBezTo>
                        <a:pt x="241" y="195"/>
                        <a:pt x="241" y="195"/>
                        <a:pt x="241" y="195"/>
                      </a:cubicBezTo>
                      <a:cubicBezTo>
                        <a:pt x="238" y="195"/>
                        <a:pt x="234" y="195"/>
                        <a:pt x="229" y="195"/>
                      </a:cubicBezTo>
                      <a:cubicBezTo>
                        <a:pt x="211" y="195"/>
                        <a:pt x="186" y="195"/>
                        <a:pt x="158" y="196"/>
                      </a:cubicBezTo>
                      <a:cubicBezTo>
                        <a:pt x="138" y="196"/>
                        <a:pt x="118" y="196"/>
                        <a:pt x="98" y="195"/>
                      </a:cubicBezTo>
                      <a:cubicBezTo>
                        <a:pt x="114" y="195"/>
                        <a:pt x="131" y="194"/>
                        <a:pt x="147" y="194"/>
                      </a:cubicBezTo>
                      <a:cubicBezTo>
                        <a:pt x="169" y="194"/>
                        <a:pt x="190" y="195"/>
                        <a:pt x="208" y="195"/>
                      </a:cubicBezTo>
                      <a:cubicBezTo>
                        <a:pt x="222" y="195"/>
                        <a:pt x="233" y="194"/>
                        <a:pt x="241" y="194"/>
                      </a:cubicBezTo>
                      <a:cubicBezTo>
                        <a:pt x="241" y="194"/>
                        <a:pt x="241" y="194"/>
                        <a:pt x="241" y="194"/>
                      </a:cubicBezTo>
                      <a:cubicBezTo>
                        <a:pt x="241" y="193"/>
                        <a:pt x="241" y="193"/>
                        <a:pt x="241" y="193"/>
                      </a:cubicBezTo>
                      <a:cubicBezTo>
                        <a:pt x="233" y="193"/>
                        <a:pt x="222" y="193"/>
                        <a:pt x="209" y="193"/>
                      </a:cubicBezTo>
                      <a:cubicBezTo>
                        <a:pt x="208" y="193"/>
                        <a:pt x="208" y="193"/>
                        <a:pt x="208" y="193"/>
                      </a:cubicBezTo>
                      <a:cubicBezTo>
                        <a:pt x="200" y="193"/>
                        <a:pt x="191" y="193"/>
                        <a:pt x="182" y="193"/>
                      </a:cubicBezTo>
                      <a:cubicBezTo>
                        <a:pt x="198" y="193"/>
                        <a:pt x="214" y="193"/>
                        <a:pt x="226" y="193"/>
                      </a:cubicBezTo>
                      <a:cubicBezTo>
                        <a:pt x="226" y="193"/>
                        <a:pt x="226" y="193"/>
                        <a:pt x="226" y="193"/>
                      </a:cubicBezTo>
                      <a:cubicBezTo>
                        <a:pt x="232" y="193"/>
                        <a:pt x="237" y="193"/>
                        <a:pt x="241" y="193"/>
                      </a:cubicBezTo>
                      <a:cubicBezTo>
                        <a:pt x="241" y="191"/>
                        <a:pt x="241" y="191"/>
                        <a:pt x="241" y="191"/>
                      </a:cubicBezTo>
                      <a:cubicBezTo>
                        <a:pt x="238" y="191"/>
                        <a:pt x="234" y="191"/>
                        <a:pt x="230" y="191"/>
                      </a:cubicBezTo>
                      <a:cubicBezTo>
                        <a:pt x="232" y="191"/>
                        <a:pt x="234" y="191"/>
                        <a:pt x="236" y="191"/>
                      </a:cubicBezTo>
                      <a:cubicBezTo>
                        <a:pt x="238" y="191"/>
                        <a:pt x="239" y="191"/>
                        <a:pt x="241" y="191"/>
                      </a:cubicBezTo>
                      <a:cubicBezTo>
                        <a:pt x="241" y="187"/>
                        <a:pt x="241" y="187"/>
                        <a:pt x="241" y="187"/>
                      </a:cubicBezTo>
                      <a:cubicBezTo>
                        <a:pt x="236" y="186"/>
                        <a:pt x="230" y="186"/>
                        <a:pt x="222" y="186"/>
                      </a:cubicBezTo>
                      <a:cubicBezTo>
                        <a:pt x="204" y="186"/>
                        <a:pt x="179" y="187"/>
                        <a:pt x="152" y="187"/>
                      </a:cubicBezTo>
                      <a:cubicBezTo>
                        <a:pt x="147" y="187"/>
                        <a:pt x="143" y="187"/>
                        <a:pt x="138" y="187"/>
                      </a:cubicBezTo>
                      <a:cubicBezTo>
                        <a:pt x="164" y="187"/>
                        <a:pt x="189" y="186"/>
                        <a:pt x="210" y="186"/>
                      </a:cubicBezTo>
                      <a:cubicBezTo>
                        <a:pt x="211" y="186"/>
                        <a:pt x="212" y="186"/>
                        <a:pt x="213" y="186"/>
                      </a:cubicBezTo>
                      <a:cubicBezTo>
                        <a:pt x="222" y="186"/>
                        <a:pt x="229" y="185"/>
                        <a:pt x="236" y="185"/>
                      </a:cubicBezTo>
                      <a:cubicBezTo>
                        <a:pt x="238" y="185"/>
                        <a:pt x="239" y="185"/>
                        <a:pt x="241" y="185"/>
                      </a:cubicBezTo>
                      <a:cubicBezTo>
                        <a:pt x="241" y="184"/>
                        <a:pt x="241" y="184"/>
                        <a:pt x="241" y="184"/>
                      </a:cubicBezTo>
                      <a:cubicBezTo>
                        <a:pt x="239" y="184"/>
                        <a:pt x="238" y="184"/>
                        <a:pt x="236" y="184"/>
                      </a:cubicBezTo>
                      <a:cubicBezTo>
                        <a:pt x="235" y="184"/>
                        <a:pt x="233" y="184"/>
                        <a:pt x="232" y="184"/>
                      </a:cubicBezTo>
                      <a:cubicBezTo>
                        <a:pt x="226" y="184"/>
                        <a:pt x="218" y="184"/>
                        <a:pt x="210" y="184"/>
                      </a:cubicBezTo>
                      <a:cubicBezTo>
                        <a:pt x="182" y="184"/>
                        <a:pt x="145" y="184"/>
                        <a:pt x="109" y="183"/>
                      </a:cubicBezTo>
                      <a:cubicBezTo>
                        <a:pt x="117" y="183"/>
                        <a:pt x="125" y="183"/>
                        <a:pt x="133" y="182"/>
                      </a:cubicBezTo>
                      <a:cubicBezTo>
                        <a:pt x="160" y="183"/>
                        <a:pt x="186" y="183"/>
                        <a:pt x="207" y="183"/>
                      </a:cubicBezTo>
                      <a:cubicBezTo>
                        <a:pt x="220" y="183"/>
                        <a:pt x="232" y="183"/>
                        <a:pt x="240" y="183"/>
                      </a:cubicBezTo>
                      <a:cubicBezTo>
                        <a:pt x="240" y="183"/>
                        <a:pt x="241" y="183"/>
                        <a:pt x="241" y="183"/>
                      </a:cubicBezTo>
                      <a:cubicBezTo>
                        <a:pt x="241" y="178"/>
                        <a:pt x="241" y="178"/>
                        <a:pt x="241" y="178"/>
                      </a:cubicBezTo>
                      <a:cubicBezTo>
                        <a:pt x="237" y="178"/>
                        <a:pt x="231" y="178"/>
                        <a:pt x="225" y="178"/>
                      </a:cubicBezTo>
                      <a:cubicBezTo>
                        <a:pt x="205" y="178"/>
                        <a:pt x="177" y="178"/>
                        <a:pt x="146" y="179"/>
                      </a:cubicBezTo>
                      <a:cubicBezTo>
                        <a:pt x="130" y="179"/>
                        <a:pt x="115" y="179"/>
                        <a:pt x="99" y="179"/>
                      </a:cubicBezTo>
                      <a:cubicBezTo>
                        <a:pt x="119" y="178"/>
                        <a:pt x="139" y="178"/>
                        <a:pt x="158" y="177"/>
                      </a:cubicBezTo>
                      <a:cubicBezTo>
                        <a:pt x="178" y="178"/>
                        <a:pt x="196" y="178"/>
                        <a:pt x="211" y="178"/>
                      </a:cubicBezTo>
                      <a:cubicBezTo>
                        <a:pt x="223" y="178"/>
                        <a:pt x="234" y="178"/>
                        <a:pt x="241" y="177"/>
                      </a:cubicBezTo>
                      <a:cubicBezTo>
                        <a:pt x="241" y="177"/>
                        <a:pt x="241" y="177"/>
                        <a:pt x="241" y="177"/>
                      </a:cubicBezTo>
                      <a:cubicBezTo>
                        <a:pt x="241" y="175"/>
                        <a:pt x="241" y="175"/>
                        <a:pt x="241" y="175"/>
                      </a:cubicBezTo>
                      <a:cubicBezTo>
                        <a:pt x="236" y="175"/>
                        <a:pt x="230" y="175"/>
                        <a:pt x="223" y="175"/>
                      </a:cubicBezTo>
                      <a:cubicBezTo>
                        <a:pt x="206" y="175"/>
                        <a:pt x="183" y="175"/>
                        <a:pt x="158" y="176"/>
                      </a:cubicBezTo>
                      <a:cubicBezTo>
                        <a:pt x="144" y="176"/>
                        <a:pt x="130" y="175"/>
                        <a:pt x="115" y="175"/>
                      </a:cubicBezTo>
                      <a:cubicBezTo>
                        <a:pt x="138" y="175"/>
                        <a:pt x="160" y="174"/>
                        <a:pt x="181" y="174"/>
                      </a:cubicBezTo>
                      <a:cubicBezTo>
                        <a:pt x="193" y="174"/>
                        <a:pt x="205" y="174"/>
                        <a:pt x="215" y="174"/>
                      </a:cubicBezTo>
                      <a:cubicBezTo>
                        <a:pt x="225" y="174"/>
                        <a:pt x="234" y="174"/>
                        <a:pt x="241" y="174"/>
                      </a:cubicBezTo>
                      <a:cubicBezTo>
                        <a:pt x="241" y="174"/>
                        <a:pt x="241" y="174"/>
                        <a:pt x="241" y="174"/>
                      </a:cubicBezTo>
                      <a:cubicBezTo>
                        <a:pt x="241" y="173"/>
                        <a:pt x="241" y="173"/>
                        <a:pt x="241" y="173"/>
                      </a:cubicBezTo>
                      <a:cubicBezTo>
                        <a:pt x="241" y="173"/>
                        <a:pt x="241" y="173"/>
                        <a:pt x="241" y="173"/>
                      </a:cubicBezTo>
                      <a:cubicBezTo>
                        <a:pt x="235" y="172"/>
                        <a:pt x="227" y="172"/>
                        <a:pt x="218" y="172"/>
                      </a:cubicBezTo>
                      <a:cubicBezTo>
                        <a:pt x="207" y="172"/>
                        <a:pt x="195" y="172"/>
                        <a:pt x="181" y="173"/>
                      </a:cubicBezTo>
                      <a:cubicBezTo>
                        <a:pt x="169" y="173"/>
                        <a:pt x="157" y="172"/>
                        <a:pt x="144" y="172"/>
                      </a:cubicBezTo>
                      <a:cubicBezTo>
                        <a:pt x="152" y="172"/>
                        <a:pt x="159" y="172"/>
                        <a:pt x="166" y="172"/>
                      </a:cubicBezTo>
                      <a:cubicBezTo>
                        <a:pt x="184" y="172"/>
                        <a:pt x="201" y="172"/>
                        <a:pt x="216" y="172"/>
                      </a:cubicBezTo>
                      <a:cubicBezTo>
                        <a:pt x="225" y="172"/>
                        <a:pt x="234" y="172"/>
                        <a:pt x="241" y="172"/>
                      </a:cubicBezTo>
                      <a:cubicBezTo>
                        <a:pt x="241" y="170"/>
                        <a:pt x="241" y="170"/>
                        <a:pt x="241" y="170"/>
                      </a:cubicBezTo>
                      <a:cubicBezTo>
                        <a:pt x="238" y="169"/>
                        <a:pt x="234" y="169"/>
                        <a:pt x="230" y="169"/>
                      </a:cubicBezTo>
                      <a:cubicBezTo>
                        <a:pt x="213" y="169"/>
                        <a:pt x="191" y="170"/>
                        <a:pt x="166" y="170"/>
                      </a:cubicBezTo>
                      <a:cubicBezTo>
                        <a:pt x="156" y="170"/>
                        <a:pt x="145" y="170"/>
                        <a:pt x="135" y="170"/>
                      </a:cubicBezTo>
                      <a:cubicBezTo>
                        <a:pt x="149" y="170"/>
                        <a:pt x="163" y="169"/>
                        <a:pt x="176" y="169"/>
                      </a:cubicBezTo>
                      <a:cubicBezTo>
                        <a:pt x="190" y="169"/>
                        <a:pt x="204" y="169"/>
                        <a:pt x="215" y="169"/>
                      </a:cubicBezTo>
                      <a:cubicBezTo>
                        <a:pt x="225" y="169"/>
                        <a:pt x="234" y="169"/>
                        <a:pt x="241" y="169"/>
                      </a:cubicBezTo>
                      <a:cubicBezTo>
                        <a:pt x="241" y="167"/>
                        <a:pt x="241" y="167"/>
                        <a:pt x="241" y="167"/>
                      </a:cubicBezTo>
                      <a:cubicBezTo>
                        <a:pt x="239" y="167"/>
                        <a:pt x="236" y="167"/>
                        <a:pt x="234" y="167"/>
                      </a:cubicBezTo>
                      <a:cubicBezTo>
                        <a:pt x="219" y="167"/>
                        <a:pt x="198" y="167"/>
                        <a:pt x="176" y="168"/>
                      </a:cubicBezTo>
                      <a:cubicBezTo>
                        <a:pt x="157" y="167"/>
                        <a:pt x="137" y="167"/>
                        <a:pt x="117" y="167"/>
                      </a:cubicBezTo>
                      <a:cubicBezTo>
                        <a:pt x="126" y="166"/>
                        <a:pt x="135" y="166"/>
                        <a:pt x="144" y="166"/>
                      </a:cubicBezTo>
                      <a:cubicBezTo>
                        <a:pt x="168" y="166"/>
                        <a:pt x="191" y="167"/>
                        <a:pt x="210" y="167"/>
                      </a:cubicBezTo>
                      <a:cubicBezTo>
                        <a:pt x="223" y="167"/>
                        <a:pt x="233" y="166"/>
                        <a:pt x="241" y="166"/>
                      </a:cubicBezTo>
                      <a:cubicBezTo>
                        <a:pt x="241" y="164"/>
                        <a:pt x="241" y="164"/>
                        <a:pt x="241" y="164"/>
                      </a:cubicBezTo>
                      <a:cubicBezTo>
                        <a:pt x="239" y="164"/>
                        <a:pt x="237" y="164"/>
                        <a:pt x="234" y="163"/>
                      </a:cubicBezTo>
                      <a:cubicBezTo>
                        <a:pt x="237" y="163"/>
                        <a:pt x="239" y="163"/>
                        <a:pt x="241" y="163"/>
                      </a:cubicBezTo>
                      <a:cubicBezTo>
                        <a:pt x="241" y="161"/>
                        <a:pt x="241" y="161"/>
                        <a:pt x="241" y="161"/>
                      </a:cubicBezTo>
                      <a:cubicBezTo>
                        <a:pt x="237" y="161"/>
                        <a:pt x="233" y="161"/>
                        <a:pt x="228" y="161"/>
                      </a:cubicBezTo>
                      <a:cubicBezTo>
                        <a:pt x="233" y="161"/>
                        <a:pt x="237" y="161"/>
                        <a:pt x="241" y="160"/>
                      </a:cubicBezTo>
                      <a:cubicBezTo>
                        <a:pt x="241" y="159"/>
                        <a:pt x="241" y="159"/>
                        <a:pt x="241" y="159"/>
                      </a:cubicBezTo>
                      <a:cubicBezTo>
                        <a:pt x="237" y="159"/>
                        <a:pt x="233" y="159"/>
                        <a:pt x="228" y="159"/>
                      </a:cubicBezTo>
                      <a:cubicBezTo>
                        <a:pt x="216" y="159"/>
                        <a:pt x="200" y="159"/>
                        <a:pt x="183" y="159"/>
                      </a:cubicBezTo>
                      <a:cubicBezTo>
                        <a:pt x="166" y="159"/>
                        <a:pt x="147" y="159"/>
                        <a:pt x="128" y="159"/>
                      </a:cubicBezTo>
                      <a:cubicBezTo>
                        <a:pt x="140" y="158"/>
                        <a:pt x="152" y="158"/>
                        <a:pt x="164" y="158"/>
                      </a:cubicBezTo>
                      <a:cubicBezTo>
                        <a:pt x="182" y="158"/>
                        <a:pt x="198" y="158"/>
                        <a:pt x="213" y="158"/>
                      </a:cubicBezTo>
                      <a:cubicBezTo>
                        <a:pt x="224" y="158"/>
                        <a:pt x="234" y="158"/>
                        <a:pt x="241" y="158"/>
                      </a:cubicBezTo>
                      <a:cubicBezTo>
                        <a:pt x="241" y="156"/>
                        <a:pt x="241" y="156"/>
                        <a:pt x="241" y="156"/>
                      </a:cubicBezTo>
                      <a:cubicBezTo>
                        <a:pt x="237" y="156"/>
                        <a:pt x="232" y="156"/>
                        <a:pt x="227" y="156"/>
                      </a:cubicBezTo>
                      <a:cubicBezTo>
                        <a:pt x="232" y="155"/>
                        <a:pt x="237" y="155"/>
                        <a:pt x="241" y="155"/>
                      </a:cubicBezTo>
                      <a:cubicBezTo>
                        <a:pt x="241" y="151"/>
                        <a:pt x="241" y="151"/>
                        <a:pt x="241" y="151"/>
                      </a:cubicBezTo>
                      <a:cubicBezTo>
                        <a:pt x="232" y="152"/>
                        <a:pt x="220" y="152"/>
                        <a:pt x="206" y="152"/>
                      </a:cubicBezTo>
                      <a:cubicBezTo>
                        <a:pt x="205" y="152"/>
                        <a:pt x="205" y="152"/>
                        <a:pt x="205" y="152"/>
                      </a:cubicBezTo>
                      <a:cubicBezTo>
                        <a:pt x="191" y="152"/>
                        <a:pt x="175" y="152"/>
                        <a:pt x="158" y="152"/>
                      </a:cubicBezTo>
                      <a:cubicBezTo>
                        <a:pt x="181" y="151"/>
                        <a:pt x="203" y="151"/>
                        <a:pt x="219" y="151"/>
                      </a:cubicBezTo>
                      <a:cubicBezTo>
                        <a:pt x="228" y="151"/>
                        <a:pt x="235" y="151"/>
                        <a:pt x="241" y="151"/>
                      </a:cubicBezTo>
                      <a:cubicBezTo>
                        <a:pt x="241" y="150"/>
                        <a:pt x="241" y="150"/>
                        <a:pt x="241" y="150"/>
                      </a:cubicBezTo>
                      <a:cubicBezTo>
                        <a:pt x="235" y="150"/>
                        <a:pt x="228" y="149"/>
                        <a:pt x="219" y="149"/>
                      </a:cubicBezTo>
                      <a:cubicBezTo>
                        <a:pt x="194" y="149"/>
                        <a:pt x="159" y="150"/>
                        <a:pt x="123" y="151"/>
                      </a:cubicBezTo>
                      <a:cubicBezTo>
                        <a:pt x="114" y="151"/>
                        <a:pt x="104" y="151"/>
                        <a:pt x="95" y="151"/>
                      </a:cubicBezTo>
                      <a:cubicBezTo>
                        <a:pt x="123" y="150"/>
                        <a:pt x="151" y="149"/>
                        <a:pt x="176" y="149"/>
                      </a:cubicBezTo>
                      <a:cubicBezTo>
                        <a:pt x="192" y="149"/>
                        <a:pt x="207" y="149"/>
                        <a:pt x="219" y="149"/>
                      </a:cubicBezTo>
                      <a:cubicBezTo>
                        <a:pt x="228" y="149"/>
                        <a:pt x="235" y="149"/>
                        <a:pt x="241" y="149"/>
                      </a:cubicBezTo>
                      <a:cubicBezTo>
                        <a:pt x="241" y="147"/>
                        <a:pt x="241" y="147"/>
                        <a:pt x="241" y="147"/>
                      </a:cubicBezTo>
                      <a:cubicBezTo>
                        <a:pt x="236" y="147"/>
                        <a:pt x="230" y="147"/>
                        <a:pt x="223" y="147"/>
                      </a:cubicBezTo>
                      <a:cubicBezTo>
                        <a:pt x="210" y="147"/>
                        <a:pt x="194" y="147"/>
                        <a:pt x="176" y="148"/>
                      </a:cubicBezTo>
                      <a:cubicBezTo>
                        <a:pt x="159" y="147"/>
                        <a:pt x="140" y="147"/>
                        <a:pt x="121" y="147"/>
                      </a:cubicBezTo>
                      <a:cubicBezTo>
                        <a:pt x="134" y="147"/>
                        <a:pt x="146" y="146"/>
                        <a:pt x="158" y="146"/>
                      </a:cubicBezTo>
                      <a:cubicBezTo>
                        <a:pt x="176" y="146"/>
                        <a:pt x="193" y="146"/>
                        <a:pt x="208" y="146"/>
                      </a:cubicBezTo>
                      <a:cubicBezTo>
                        <a:pt x="221" y="146"/>
                        <a:pt x="232" y="146"/>
                        <a:pt x="240" y="146"/>
                      </a:cubicBezTo>
                      <a:cubicBezTo>
                        <a:pt x="240" y="146"/>
                        <a:pt x="241" y="146"/>
                        <a:pt x="241" y="146"/>
                      </a:cubicBezTo>
                      <a:cubicBezTo>
                        <a:pt x="241" y="144"/>
                        <a:pt x="241" y="144"/>
                        <a:pt x="241" y="144"/>
                      </a:cubicBezTo>
                      <a:cubicBezTo>
                        <a:pt x="238" y="144"/>
                        <a:pt x="235" y="144"/>
                        <a:pt x="232" y="144"/>
                      </a:cubicBezTo>
                      <a:cubicBezTo>
                        <a:pt x="235" y="144"/>
                        <a:pt x="238" y="144"/>
                        <a:pt x="241" y="144"/>
                      </a:cubicBezTo>
                      <a:cubicBezTo>
                        <a:pt x="241" y="141"/>
                        <a:pt x="241" y="141"/>
                        <a:pt x="241" y="141"/>
                      </a:cubicBezTo>
                      <a:cubicBezTo>
                        <a:pt x="241" y="141"/>
                        <a:pt x="241" y="141"/>
                        <a:pt x="240" y="141"/>
                      </a:cubicBezTo>
                      <a:cubicBezTo>
                        <a:pt x="238" y="141"/>
                        <a:pt x="236" y="141"/>
                        <a:pt x="234" y="141"/>
                      </a:cubicBezTo>
                      <a:cubicBezTo>
                        <a:pt x="236" y="141"/>
                        <a:pt x="239" y="141"/>
                        <a:pt x="241" y="141"/>
                      </a:cubicBezTo>
                      <a:cubicBezTo>
                        <a:pt x="241" y="139"/>
                        <a:pt x="241" y="139"/>
                        <a:pt x="241" y="139"/>
                      </a:cubicBezTo>
                      <a:cubicBezTo>
                        <a:pt x="238" y="139"/>
                        <a:pt x="234" y="139"/>
                        <a:pt x="230" y="139"/>
                      </a:cubicBezTo>
                      <a:cubicBezTo>
                        <a:pt x="211" y="139"/>
                        <a:pt x="184" y="139"/>
                        <a:pt x="154" y="140"/>
                      </a:cubicBezTo>
                      <a:cubicBezTo>
                        <a:pt x="139" y="139"/>
                        <a:pt x="123" y="139"/>
                        <a:pt x="107" y="139"/>
                      </a:cubicBezTo>
                      <a:cubicBezTo>
                        <a:pt x="123" y="139"/>
                        <a:pt x="139" y="138"/>
                        <a:pt x="154" y="138"/>
                      </a:cubicBezTo>
                      <a:cubicBezTo>
                        <a:pt x="170" y="138"/>
                        <a:pt x="186" y="138"/>
                        <a:pt x="199" y="138"/>
                      </a:cubicBezTo>
                      <a:cubicBezTo>
                        <a:pt x="215" y="138"/>
                        <a:pt x="229" y="138"/>
                        <a:pt x="238" y="138"/>
                      </a:cubicBezTo>
                      <a:cubicBezTo>
                        <a:pt x="239" y="138"/>
                        <a:pt x="240" y="138"/>
                        <a:pt x="241" y="138"/>
                      </a:cubicBezTo>
                      <a:cubicBezTo>
                        <a:pt x="241" y="136"/>
                        <a:pt x="241" y="136"/>
                        <a:pt x="241" y="136"/>
                      </a:cubicBezTo>
                      <a:cubicBezTo>
                        <a:pt x="236" y="136"/>
                        <a:pt x="230" y="135"/>
                        <a:pt x="223" y="135"/>
                      </a:cubicBezTo>
                      <a:cubicBezTo>
                        <a:pt x="205" y="135"/>
                        <a:pt x="180" y="136"/>
                        <a:pt x="154" y="137"/>
                      </a:cubicBezTo>
                      <a:cubicBezTo>
                        <a:pt x="137" y="136"/>
                        <a:pt x="120" y="136"/>
                        <a:pt x="103" y="136"/>
                      </a:cubicBezTo>
                      <a:cubicBezTo>
                        <a:pt x="119" y="136"/>
                        <a:pt x="136" y="135"/>
                        <a:pt x="153" y="135"/>
                      </a:cubicBezTo>
                      <a:cubicBezTo>
                        <a:pt x="175" y="135"/>
                        <a:pt x="197" y="135"/>
                        <a:pt x="214" y="135"/>
                      </a:cubicBezTo>
                      <a:cubicBezTo>
                        <a:pt x="225" y="135"/>
                        <a:pt x="234" y="135"/>
                        <a:pt x="241" y="135"/>
                      </a:cubicBezTo>
                      <a:cubicBezTo>
                        <a:pt x="241" y="133"/>
                        <a:pt x="241" y="133"/>
                        <a:pt x="241" y="133"/>
                      </a:cubicBezTo>
                      <a:cubicBezTo>
                        <a:pt x="236" y="132"/>
                        <a:pt x="229" y="132"/>
                        <a:pt x="220" y="132"/>
                      </a:cubicBezTo>
                      <a:cubicBezTo>
                        <a:pt x="202" y="132"/>
                        <a:pt x="178" y="133"/>
                        <a:pt x="153" y="133"/>
                      </a:cubicBezTo>
                      <a:cubicBezTo>
                        <a:pt x="145" y="133"/>
                        <a:pt x="136" y="133"/>
                        <a:pt x="128" y="133"/>
                      </a:cubicBezTo>
                      <a:cubicBezTo>
                        <a:pt x="141" y="133"/>
                        <a:pt x="153" y="132"/>
                        <a:pt x="165" y="132"/>
                      </a:cubicBezTo>
                      <a:cubicBezTo>
                        <a:pt x="180" y="132"/>
                        <a:pt x="195" y="132"/>
                        <a:pt x="207" y="132"/>
                      </a:cubicBezTo>
                      <a:cubicBezTo>
                        <a:pt x="220" y="132"/>
                        <a:pt x="232" y="132"/>
                        <a:pt x="239" y="132"/>
                      </a:cubicBezTo>
                      <a:cubicBezTo>
                        <a:pt x="240" y="132"/>
                        <a:pt x="241" y="132"/>
                        <a:pt x="241" y="132"/>
                      </a:cubicBezTo>
                      <a:cubicBezTo>
                        <a:pt x="241" y="130"/>
                        <a:pt x="241" y="130"/>
                        <a:pt x="241" y="130"/>
                      </a:cubicBezTo>
                      <a:cubicBezTo>
                        <a:pt x="236" y="130"/>
                        <a:pt x="231" y="130"/>
                        <a:pt x="224" y="130"/>
                      </a:cubicBezTo>
                      <a:cubicBezTo>
                        <a:pt x="208" y="130"/>
                        <a:pt x="187" y="130"/>
                        <a:pt x="165" y="131"/>
                      </a:cubicBezTo>
                      <a:cubicBezTo>
                        <a:pt x="151" y="131"/>
                        <a:pt x="136" y="130"/>
                        <a:pt x="122" y="130"/>
                      </a:cubicBezTo>
                      <a:cubicBezTo>
                        <a:pt x="138" y="130"/>
                        <a:pt x="153" y="129"/>
                        <a:pt x="168" y="129"/>
                      </a:cubicBezTo>
                      <a:cubicBezTo>
                        <a:pt x="181" y="129"/>
                        <a:pt x="193" y="129"/>
                        <a:pt x="204" y="129"/>
                      </a:cubicBezTo>
                      <a:cubicBezTo>
                        <a:pt x="219" y="129"/>
                        <a:pt x="232" y="129"/>
                        <a:pt x="241" y="129"/>
                      </a:cubicBezTo>
                      <a:cubicBezTo>
                        <a:pt x="241" y="129"/>
                        <a:pt x="241" y="129"/>
                        <a:pt x="241" y="129"/>
                      </a:cubicBezTo>
                      <a:cubicBezTo>
                        <a:pt x="241" y="127"/>
                        <a:pt x="241" y="127"/>
                        <a:pt x="241" y="127"/>
                      </a:cubicBezTo>
                      <a:cubicBezTo>
                        <a:pt x="241" y="127"/>
                        <a:pt x="241" y="127"/>
                        <a:pt x="241" y="127"/>
                      </a:cubicBezTo>
                      <a:cubicBezTo>
                        <a:pt x="239" y="127"/>
                        <a:pt x="236" y="127"/>
                        <a:pt x="233" y="127"/>
                      </a:cubicBezTo>
                      <a:cubicBezTo>
                        <a:pt x="236" y="127"/>
                        <a:pt x="239" y="127"/>
                        <a:pt x="241" y="127"/>
                      </a:cubicBezTo>
                      <a:cubicBezTo>
                        <a:pt x="241" y="124"/>
                        <a:pt x="241" y="124"/>
                        <a:pt x="241" y="124"/>
                      </a:cubicBezTo>
                      <a:cubicBezTo>
                        <a:pt x="236" y="124"/>
                        <a:pt x="231" y="124"/>
                        <a:pt x="224" y="124"/>
                      </a:cubicBezTo>
                      <a:cubicBezTo>
                        <a:pt x="205" y="124"/>
                        <a:pt x="178" y="125"/>
                        <a:pt x="150" y="125"/>
                      </a:cubicBezTo>
                      <a:cubicBezTo>
                        <a:pt x="138" y="125"/>
                        <a:pt x="126" y="125"/>
                        <a:pt x="114" y="124"/>
                      </a:cubicBezTo>
                      <a:cubicBezTo>
                        <a:pt x="128" y="124"/>
                        <a:pt x="142" y="124"/>
                        <a:pt x="156" y="123"/>
                      </a:cubicBezTo>
                      <a:cubicBezTo>
                        <a:pt x="178" y="124"/>
                        <a:pt x="199" y="124"/>
                        <a:pt x="216" y="124"/>
                      </a:cubicBezTo>
                      <a:cubicBezTo>
                        <a:pt x="226" y="124"/>
                        <a:pt x="234" y="124"/>
                        <a:pt x="241" y="124"/>
                      </a:cubicBezTo>
                      <a:cubicBezTo>
                        <a:pt x="241" y="121"/>
                        <a:pt x="241" y="121"/>
                        <a:pt x="241" y="121"/>
                      </a:cubicBezTo>
                      <a:cubicBezTo>
                        <a:pt x="240" y="121"/>
                        <a:pt x="239" y="121"/>
                        <a:pt x="239" y="121"/>
                      </a:cubicBezTo>
                      <a:cubicBezTo>
                        <a:pt x="239" y="121"/>
                        <a:pt x="240" y="121"/>
                        <a:pt x="241" y="121"/>
                      </a:cubicBezTo>
                      <a:cubicBezTo>
                        <a:pt x="241" y="119"/>
                        <a:pt x="241" y="119"/>
                        <a:pt x="241" y="119"/>
                      </a:cubicBezTo>
                      <a:cubicBezTo>
                        <a:pt x="237" y="118"/>
                        <a:pt x="233" y="118"/>
                        <a:pt x="228" y="118"/>
                      </a:cubicBezTo>
                      <a:cubicBezTo>
                        <a:pt x="211" y="118"/>
                        <a:pt x="188" y="119"/>
                        <a:pt x="163" y="119"/>
                      </a:cubicBezTo>
                      <a:cubicBezTo>
                        <a:pt x="155" y="119"/>
                        <a:pt x="147" y="119"/>
                        <a:pt x="138" y="119"/>
                      </a:cubicBezTo>
                      <a:cubicBezTo>
                        <a:pt x="150" y="119"/>
                        <a:pt x="161" y="119"/>
                        <a:pt x="171" y="118"/>
                      </a:cubicBezTo>
                      <a:cubicBezTo>
                        <a:pt x="180" y="118"/>
                        <a:pt x="190" y="118"/>
                        <a:pt x="198" y="118"/>
                      </a:cubicBezTo>
                      <a:cubicBezTo>
                        <a:pt x="214" y="118"/>
                        <a:pt x="227" y="118"/>
                        <a:pt x="236" y="118"/>
                      </a:cubicBezTo>
                      <a:cubicBezTo>
                        <a:pt x="237" y="118"/>
                        <a:pt x="238" y="118"/>
                        <a:pt x="239" y="118"/>
                      </a:cubicBezTo>
                      <a:cubicBezTo>
                        <a:pt x="240" y="118"/>
                        <a:pt x="240" y="118"/>
                        <a:pt x="241" y="118"/>
                      </a:cubicBezTo>
                      <a:cubicBezTo>
                        <a:pt x="241" y="116"/>
                        <a:pt x="241" y="116"/>
                        <a:pt x="241" y="116"/>
                      </a:cubicBezTo>
                      <a:cubicBezTo>
                        <a:pt x="240" y="116"/>
                        <a:pt x="240" y="116"/>
                        <a:pt x="239" y="117"/>
                      </a:cubicBezTo>
                      <a:cubicBezTo>
                        <a:pt x="235" y="116"/>
                        <a:pt x="230" y="116"/>
                        <a:pt x="224" y="116"/>
                      </a:cubicBezTo>
                      <a:cubicBezTo>
                        <a:pt x="210" y="116"/>
                        <a:pt x="191" y="117"/>
                        <a:pt x="171" y="117"/>
                      </a:cubicBezTo>
                      <a:cubicBezTo>
                        <a:pt x="145" y="117"/>
                        <a:pt x="117" y="117"/>
                        <a:pt x="89" y="116"/>
                      </a:cubicBezTo>
                      <a:cubicBezTo>
                        <a:pt x="106" y="116"/>
                        <a:pt x="124" y="115"/>
                        <a:pt x="141" y="115"/>
                      </a:cubicBezTo>
                      <a:cubicBezTo>
                        <a:pt x="166" y="115"/>
                        <a:pt x="191" y="116"/>
                        <a:pt x="211" y="116"/>
                      </a:cubicBezTo>
                      <a:cubicBezTo>
                        <a:pt x="223" y="116"/>
                        <a:pt x="233" y="116"/>
                        <a:pt x="241" y="115"/>
                      </a:cubicBezTo>
                      <a:cubicBezTo>
                        <a:pt x="241" y="113"/>
                        <a:pt x="241" y="113"/>
                        <a:pt x="241" y="113"/>
                      </a:cubicBezTo>
                      <a:cubicBezTo>
                        <a:pt x="235" y="113"/>
                        <a:pt x="226" y="112"/>
                        <a:pt x="215" y="112"/>
                      </a:cubicBezTo>
                      <a:cubicBezTo>
                        <a:pt x="195" y="112"/>
                        <a:pt x="169" y="113"/>
                        <a:pt x="141" y="114"/>
                      </a:cubicBezTo>
                      <a:cubicBezTo>
                        <a:pt x="133" y="114"/>
                        <a:pt x="126" y="113"/>
                        <a:pt x="118" y="113"/>
                      </a:cubicBezTo>
                      <a:cubicBezTo>
                        <a:pt x="138" y="113"/>
                        <a:pt x="159" y="112"/>
                        <a:pt x="177" y="112"/>
                      </a:cubicBezTo>
                      <a:cubicBezTo>
                        <a:pt x="192" y="112"/>
                        <a:pt x="205" y="112"/>
                        <a:pt x="216" y="112"/>
                      </a:cubicBezTo>
                      <a:cubicBezTo>
                        <a:pt x="226" y="112"/>
                        <a:pt x="235" y="112"/>
                        <a:pt x="241" y="112"/>
                      </a:cubicBezTo>
                      <a:cubicBezTo>
                        <a:pt x="241" y="110"/>
                        <a:pt x="241" y="110"/>
                        <a:pt x="241" y="110"/>
                      </a:cubicBezTo>
                      <a:cubicBezTo>
                        <a:pt x="238" y="110"/>
                        <a:pt x="234" y="110"/>
                        <a:pt x="229" y="110"/>
                      </a:cubicBezTo>
                      <a:cubicBezTo>
                        <a:pt x="233" y="110"/>
                        <a:pt x="237" y="110"/>
                        <a:pt x="240" y="110"/>
                      </a:cubicBezTo>
                      <a:cubicBezTo>
                        <a:pt x="240" y="110"/>
                        <a:pt x="241" y="110"/>
                        <a:pt x="241" y="110"/>
                      </a:cubicBezTo>
                      <a:cubicBezTo>
                        <a:pt x="241" y="108"/>
                        <a:pt x="241" y="108"/>
                        <a:pt x="241" y="108"/>
                      </a:cubicBezTo>
                      <a:cubicBezTo>
                        <a:pt x="238" y="108"/>
                        <a:pt x="234" y="108"/>
                        <a:pt x="230" y="108"/>
                      </a:cubicBezTo>
                      <a:cubicBezTo>
                        <a:pt x="213" y="108"/>
                        <a:pt x="190" y="108"/>
                        <a:pt x="164" y="109"/>
                      </a:cubicBezTo>
                      <a:cubicBezTo>
                        <a:pt x="153" y="109"/>
                        <a:pt x="141" y="108"/>
                        <a:pt x="129" y="108"/>
                      </a:cubicBezTo>
                      <a:cubicBezTo>
                        <a:pt x="148" y="108"/>
                        <a:pt x="166" y="107"/>
                        <a:pt x="183" y="107"/>
                      </a:cubicBezTo>
                      <a:cubicBezTo>
                        <a:pt x="196" y="107"/>
                        <a:pt x="208" y="107"/>
                        <a:pt x="218" y="107"/>
                      </a:cubicBezTo>
                      <a:cubicBezTo>
                        <a:pt x="227" y="107"/>
                        <a:pt x="235" y="107"/>
                        <a:pt x="241" y="107"/>
                      </a:cubicBezTo>
                      <a:cubicBezTo>
                        <a:pt x="241" y="105"/>
                        <a:pt x="241" y="105"/>
                        <a:pt x="241" y="105"/>
                      </a:cubicBezTo>
                      <a:cubicBezTo>
                        <a:pt x="237" y="105"/>
                        <a:pt x="233" y="105"/>
                        <a:pt x="228" y="105"/>
                      </a:cubicBezTo>
                      <a:cubicBezTo>
                        <a:pt x="216" y="105"/>
                        <a:pt x="200" y="105"/>
                        <a:pt x="183" y="106"/>
                      </a:cubicBezTo>
                      <a:cubicBezTo>
                        <a:pt x="172" y="105"/>
                        <a:pt x="161" y="105"/>
                        <a:pt x="149" y="105"/>
                      </a:cubicBezTo>
                      <a:cubicBezTo>
                        <a:pt x="162" y="105"/>
                        <a:pt x="174" y="104"/>
                        <a:pt x="185" y="104"/>
                      </a:cubicBezTo>
                      <a:cubicBezTo>
                        <a:pt x="196" y="104"/>
                        <a:pt x="205" y="104"/>
                        <a:pt x="214" y="104"/>
                      </a:cubicBezTo>
                      <a:cubicBezTo>
                        <a:pt x="225" y="104"/>
                        <a:pt x="234" y="104"/>
                        <a:pt x="241" y="104"/>
                      </a:cubicBezTo>
                      <a:cubicBezTo>
                        <a:pt x="241" y="102"/>
                        <a:pt x="241" y="102"/>
                        <a:pt x="241" y="102"/>
                      </a:cubicBezTo>
                      <a:cubicBezTo>
                        <a:pt x="237" y="102"/>
                        <a:pt x="233" y="102"/>
                        <a:pt x="228" y="102"/>
                      </a:cubicBezTo>
                      <a:cubicBezTo>
                        <a:pt x="216" y="102"/>
                        <a:pt x="202" y="103"/>
                        <a:pt x="185" y="103"/>
                      </a:cubicBezTo>
                      <a:cubicBezTo>
                        <a:pt x="167" y="103"/>
                        <a:pt x="147" y="102"/>
                        <a:pt x="127" y="102"/>
                      </a:cubicBezTo>
                      <a:cubicBezTo>
                        <a:pt x="138" y="102"/>
                        <a:pt x="150" y="102"/>
                        <a:pt x="161" y="101"/>
                      </a:cubicBezTo>
                      <a:cubicBezTo>
                        <a:pt x="177" y="101"/>
                        <a:pt x="192" y="102"/>
                        <a:pt x="205" y="102"/>
                      </a:cubicBezTo>
                      <a:cubicBezTo>
                        <a:pt x="219" y="102"/>
                        <a:pt x="230" y="101"/>
                        <a:pt x="239" y="101"/>
                      </a:cubicBezTo>
                      <a:cubicBezTo>
                        <a:pt x="239" y="101"/>
                        <a:pt x="240" y="101"/>
                        <a:pt x="241" y="101"/>
                      </a:cubicBezTo>
                      <a:cubicBezTo>
                        <a:pt x="241" y="99"/>
                        <a:pt x="241" y="99"/>
                        <a:pt x="241" y="99"/>
                      </a:cubicBezTo>
                      <a:cubicBezTo>
                        <a:pt x="237" y="99"/>
                        <a:pt x="233" y="99"/>
                        <a:pt x="228" y="99"/>
                      </a:cubicBezTo>
                      <a:cubicBezTo>
                        <a:pt x="210" y="99"/>
                        <a:pt x="187" y="99"/>
                        <a:pt x="161" y="100"/>
                      </a:cubicBezTo>
                      <a:cubicBezTo>
                        <a:pt x="147" y="100"/>
                        <a:pt x="133" y="100"/>
                        <a:pt x="120" y="99"/>
                      </a:cubicBezTo>
                      <a:cubicBezTo>
                        <a:pt x="135" y="99"/>
                        <a:pt x="150" y="98"/>
                        <a:pt x="164" y="98"/>
                      </a:cubicBezTo>
                      <a:cubicBezTo>
                        <a:pt x="181" y="98"/>
                        <a:pt x="196" y="98"/>
                        <a:pt x="209" y="98"/>
                      </a:cubicBezTo>
                      <a:cubicBezTo>
                        <a:pt x="222" y="98"/>
                        <a:pt x="233" y="98"/>
                        <a:pt x="241" y="98"/>
                      </a:cubicBezTo>
                      <a:cubicBezTo>
                        <a:pt x="241" y="96"/>
                        <a:pt x="241" y="96"/>
                        <a:pt x="241" y="96"/>
                      </a:cubicBezTo>
                      <a:cubicBezTo>
                        <a:pt x="237" y="96"/>
                        <a:pt x="231" y="96"/>
                        <a:pt x="224" y="96"/>
                      </a:cubicBezTo>
                      <a:cubicBezTo>
                        <a:pt x="208" y="96"/>
                        <a:pt x="187" y="96"/>
                        <a:pt x="164" y="97"/>
                      </a:cubicBezTo>
                      <a:cubicBezTo>
                        <a:pt x="149" y="97"/>
                        <a:pt x="133" y="96"/>
                        <a:pt x="117" y="96"/>
                      </a:cubicBezTo>
                      <a:cubicBezTo>
                        <a:pt x="136" y="96"/>
                        <a:pt x="155" y="95"/>
                        <a:pt x="174" y="95"/>
                      </a:cubicBezTo>
                      <a:cubicBezTo>
                        <a:pt x="186" y="95"/>
                        <a:pt x="198" y="95"/>
                        <a:pt x="208" y="95"/>
                      </a:cubicBezTo>
                      <a:cubicBezTo>
                        <a:pt x="221" y="95"/>
                        <a:pt x="232" y="95"/>
                        <a:pt x="239" y="95"/>
                      </a:cubicBezTo>
                      <a:cubicBezTo>
                        <a:pt x="240" y="95"/>
                        <a:pt x="240" y="95"/>
                        <a:pt x="241" y="95"/>
                      </a:cubicBezTo>
                      <a:cubicBezTo>
                        <a:pt x="241" y="93"/>
                        <a:pt x="241" y="93"/>
                        <a:pt x="241" y="93"/>
                      </a:cubicBezTo>
                      <a:cubicBezTo>
                        <a:pt x="237" y="93"/>
                        <a:pt x="233" y="93"/>
                        <a:pt x="228" y="93"/>
                      </a:cubicBezTo>
                      <a:cubicBezTo>
                        <a:pt x="213" y="93"/>
                        <a:pt x="194" y="93"/>
                        <a:pt x="174" y="94"/>
                      </a:cubicBezTo>
                      <a:cubicBezTo>
                        <a:pt x="158" y="93"/>
                        <a:pt x="142" y="93"/>
                        <a:pt x="125" y="93"/>
                      </a:cubicBezTo>
                      <a:cubicBezTo>
                        <a:pt x="140" y="93"/>
                        <a:pt x="154" y="92"/>
                        <a:pt x="168" y="92"/>
                      </a:cubicBezTo>
                      <a:cubicBezTo>
                        <a:pt x="183" y="92"/>
                        <a:pt x="197" y="92"/>
                        <a:pt x="209" y="92"/>
                      </a:cubicBezTo>
                      <a:cubicBezTo>
                        <a:pt x="222" y="92"/>
                        <a:pt x="233" y="92"/>
                        <a:pt x="241" y="92"/>
                      </a:cubicBezTo>
                      <a:cubicBezTo>
                        <a:pt x="241" y="90"/>
                        <a:pt x="241" y="90"/>
                        <a:pt x="241" y="90"/>
                      </a:cubicBezTo>
                      <a:cubicBezTo>
                        <a:pt x="241" y="90"/>
                        <a:pt x="240" y="90"/>
                        <a:pt x="240" y="90"/>
                      </a:cubicBezTo>
                      <a:cubicBezTo>
                        <a:pt x="235" y="90"/>
                        <a:pt x="229" y="90"/>
                        <a:pt x="221" y="90"/>
                      </a:cubicBezTo>
                      <a:cubicBezTo>
                        <a:pt x="207" y="90"/>
                        <a:pt x="188" y="90"/>
                        <a:pt x="168" y="91"/>
                      </a:cubicBezTo>
                      <a:cubicBezTo>
                        <a:pt x="148" y="90"/>
                        <a:pt x="126" y="90"/>
                        <a:pt x="105" y="90"/>
                      </a:cubicBezTo>
                      <a:cubicBezTo>
                        <a:pt x="124" y="89"/>
                        <a:pt x="144" y="89"/>
                        <a:pt x="162" y="88"/>
                      </a:cubicBezTo>
                      <a:cubicBezTo>
                        <a:pt x="177" y="89"/>
                        <a:pt x="192" y="89"/>
                        <a:pt x="204" y="89"/>
                      </a:cubicBezTo>
                      <a:cubicBezTo>
                        <a:pt x="218" y="89"/>
                        <a:pt x="230" y="89"/>
                        <a:pt x="238" y="88"/>
                      </a:cubicBezTo>
                      <a:cubicBezTo>
                        <a:pt x="239" y="88"/>
                        <a:pt x="240" y="88"/>
                        <a:pt x="241" y="88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35" y="86"/>
                        <a:pt x="228" y="86"/>
                        <a:pt x="219" y="86"/>
                      </a:cubicBezTo>
                      <a:cubicBezTo>
                        <a:pt x="204" y="86"/>
                        <a:pt x="184" y="87"/>
                        <a:pt x="162" y="87"/>
                      </a:cubicBezTo>
                      <a:cubicBezTo>
                        <a:pt x="142" y="87"/>
                        <a:pt x="122" y="87"/>
                        <a:pt x="101" y="86"/>
                      </a:cubicBezTo>
                      <a:cubicBezTo>
                        <a:pt x="114" y="86"/>
                        <a:pt x="127" y="86"/>
                        <a:pt x="139" y="85"/>
                      </a:cubicBezTo>
                      <a:cubicBezTo>
                        <a:pt x="167" y="86"/>
                        <a:pt x="193" y="86"/>
                        <a:pt x="213" y="86"/>
                      </a:cubicBezTo>
                      <a:cubicBezTo>
                        <a:pt x="225" y="86"/>
                        <a:pt x="234" y="86"/>
                        <a:pt x="241" y="86"/>
                      </a:cubicBezTo>
                      <a:cubicBezTo>
                        <a:pt x="241" y="83"/>
                        <a:pt x="241" y="83"/>
                        <a:pt x="241" y="83"/>
                      </a:cubicBezTo>
                      <a:cubicBezTo>
                        <a:pt x="240" y="83"/>
                        <a:pt x="238" y="83"/>
                        <a:pt x="236" y="83"/>
                      </a:cubicBezTo>
                      <a:cubicBezTo>
                        <a:pt x="238" y="83"/>
                        <a:pt x="239" y="83"/>
                        <a:pt x="240" y="83"/>
                      </a:cubicBezTo>
                      <a:cubicBezTo>
                        <a:pt x="241" y="83"/>
                        <a:pt x="241" y="83"/>
                        <a:pt x="241" y="83"/>
                      </a:cubicBezTo>
                      <a:cubicBezTo>
                        <a:pt x="241" y="81"/>
                        <a:pt x="241" y="81"/>
                        <a:pt x="241" y="81"/>
                      </a:cubicBezTo>
                      <a:cubicBezTo>
                        <a:pt x="238" y="80"/>
                        <a:pt x="233" y="80"/>
                        <a:pt x="228" y="80"/>
                      </a:cubicBezTo>
                      <a:cubicBezTo>
                        <a:pt x="233" y="80"/>
                        <a:pt x="237" y="80"/>
                        <a:pt x="240" y="80"/>
                      </a:cubicBezTo>
                      <a:cubicBezTo>
                        <a:pt x="240" y="80"/>
                        <a:pt x="241" y="80"/>
                        <a:pt x="241" y="80"/>
                      </a:cubicBezTo>
                      <a:cubicBezTo>
                        <a:pt x="241" y="78"/>
                        <a:pt x="241" y="78"/>
                        <a:pt x="241" y="78"/>
                      </a:cubicBezTo>
                      <a:cubicBezTo>
                        <a:pt x="236" y="78"/>
                        <a:pt x="231" y="78"/>
                        <a:pt x="224" y="78"/>
                      </a:cubicBezTo>
                      <a:cubicBezTo>
                        <a:pt x="207" y="78"/>
                        <a:pt x="184" y="78"/>
                        <a:pt x="158" y="79"/>
                      </a:cubicBezTo>
                      <a:cubicBezTo>
                        <a:pt x="144" y="78"/>
                        <a:pt x="129" y="78"/>
                        <a:pt x="114" y="78"/>
                      </a:cubicBezTo>
                      <a:cubicBezTo>
                        <a:pt x="127" y="78"/>
                        <a:pt x="141" y="77"/>
                        <a:pt x="154" y="77"/>
                      </a:cubicBezTo>
                      <a:cubicBezTo>
                        <a:pt x="174" y="77"/>
                        <a:pt x="194" y="77"/>
                        <a:pt x="210" y="77"/>
                      </a:cubicBezTo>
                      <a:cubicBezTo>
                        <a:pt x="222" y="77"/>
                        <a:pt x="233" y="77"/>
                        <a:pt x="241" y="77"/>
                      </a:cubicBezTo>
                      <a:cubicBezTo>
                        <a:pt x="241" y="75"/>
                        <a:pt x="241" y="75"/>
                        <a:pt x="241" y="75"/>
                      </a:cubicBezTo>
                      <a:cubicBezTo>
                        <a:pt x="241" y="75"/>
                        <a:pt x="241" y="75"/>
                        <a:pt x="241" y="75"/>
                      </a:cubicBezTo>
                      <a:cubicBezTo>
                        <a:pt x="236" y="75"/>
                        <a:pt x="229" y="74"/>
                        <a:pt x="221" y="74"/>
                      </a:cubicBezTo>
                      <a:cubicBezTo>
                        <a:pt x="203" y="74"/>
                        <a:pt x="180" y="75"/>
                        <a:pt x="154" y="76"/>
                      </a:cubicBezTo>
                      <a:cubicBezTo>
                        <a:pt x="133" y="75"/>
                        <a:pt x="112" y="75"/>
                        <a:pt x="92" y="75"/>
                      </a:cubicBezTo>
                      <a:cubicBezTo>
                        <a:pt x="103" y="74"/>
                        <a:pt x="115" y="74"/>
                        <a:pt x="127" y="74"/>
                      </a:cubicBezTo>
                      <a:cubicBezTo>
                        <a:pt x="153" y="74"/>
                        <a:pt x="178" y="74"/>
                        <a:pt x="199" y="74"/>
                      </a:cubicBezTo>
                      <a:cubicBezTo>
                        <a:pt x="214" y="74"/>
                        <a:pt x="227" y="74"/>
                        <a:pt x="237" y="74"/>
                      </a:cubicBezTo>
                      <a:cubicBezTo>
                        <a:pt x="238" y="74"/>
                        <a:pt x="240" y="74"/>
                        <a:pt x="241" y="74"/>
                      </a:cubicBezTo>
                      <a:cubicBezTo>
                        <a:pt x="241" y="71"/>
                        <a:pt x="241" y="71"/>
                        <a:pt x="241" y="71"/>
                      </a:cubicBezTo>
                      <a:cubicBezTo>
                        <a:pt x="239" y="71"/>
                        <a:pt x="237" y="71"/>
                        <a:pt x="235" y="71"/>
                      </a:cubicBezTo>
                      <a:cubicBezTo>
                        <a:pt x="237" y="71"/>
                        <a:pt x="239" y="71"/>
                        <a:pt x="241" y="71"/>
                      </a:cubicBezTo>
                      <a:cubicBezTo>
                        <a:pt x="241" y="69"/>
                        <a:pt x="241" y="69"/>
                        <a:pt x="241" y="69"/>
                      </a:cubicBezTo>
                      <a:cubicBezTo>
                        <a:pt x="237" y="69"/>
                        <a:pt x="232" y="69"/>
                        <a:pt x="227" y="69"/>
                      </a:cubicBezTo>
                      <a:cubicBezTo>
                        <a:pt x="214" y="69"/>
                        <a:pt x="196" y="69"/>
                        <a:pt x="177" y="70"/>
                      </a:cubicBezTo>
                      <a:cubicBezTo>
                        <a:pt x="150" y="70"/>
                        <a:pt x="119" y="69"/>
                        <a:pt x="90" y="69"/>
                      </a:cubicBezTo>
                      <a:cubicBezTo>
                        <a:pt x="107" y="68"/>
                        <a:pt x="124" y="68"/>
                        <a:pt x="140" y="68"/>
                      </a:cubicBezTo>
                      <a:cubicBezTo>
                        <a:pt x="164" y="68"/>
                        <a:pt x="187" y="68"/>
                        <a:pt x="206" y="68"/>
                      </a:cubicBezTo>
                      <a:cubicBezTo>
                        <a:pt x="220" y="68"/>
                        <a:pt x="232" y="68"/>
                        <a:pt x="240" y="68"/>
                      </a:cubicBezTo>
                      <a:cubicBezTo>
                        <a:pt x="240" y="68"/>
                        <a:pt x="241" y="68"/>
                        <a:pt x="241" y="68"/>
                      </a:cubicBezTo>
                      <a:cubicBezTo>
                        <a:pt x="241" y="65"/>
                        <a:pt x="241" y="65"/>
                        <a:pt x="241" y="65"/>
                      </a:cubicBezTo>
                      <a:cubicBezTo>
                        <a:pt x="236" y="65"/>
                        <a:pt x="229" y="65"/>
                        <a:pt x="222" y="65"/>
                      </a:cubicBezTo>
                      <a:cubicBezTo>
                        <a:pt x="200" y="65"/>
                        <a:pt x="171" y="66"/>
                        <a:pt x="140" y="66"/>
                      </a:cubicBezTo>
                      <a:cubicBezTo>
                        <a:pt x="124" y="66"/>
                        <a:pt x="108" y="66"/>
                        <a:pt x="92" y="65"/>
                      </a:cubicBezTo>
                      <a:cubicBezTo>
                        <a:pt x="112" y="65"/>
                        <a:pt x="133" y="64"/>
                        <a:pt x="154" y="64"/>
                      </a:cubicBezTo>
                      <a:cubicBezTo>
                        <a:pt x="176" y="64"/>
                        <a:pt x="197" y="64"/>
                        <a:pt x="215" y="64"/>
                      </a:cubicBezTo>
                      <a:cubicBezTo>
                        <a:pt x="225" y="64"/>
                        <a:pt x="234" y="64"/>
                        <a:pt x="241" y="64"/>
                      </a:cubicBezTo>
                      <a:cubicBezTo>
                        <a:pt x="241" y="62"/>
                        <a:pt x="241" y="62"/>
                        <a:pt x="241" y="62"/>
                      </a:cubicBezTo>
                      <a:cubicBezTo>
                        <a:pt x="240" y="62"/>
                        <a:pt x="240" y="62"/>
                        <a:pt x="239" y="62"/>
                      </a:cubicBezTo>
                      <a:cubicBezTo>
                        <a:pt x="233" y="62"/>
                        <a:pt x="225" y="62"/>
                        <a:pt x="215" y="62"/>
                      </a:cubicBezTo>
                      <a:cubicBezTo>
                        <a:pt x="198" y="62"/>
                        <a:pt x="177" y="62"/>
                        <a:pt x="154" y="63"/>
                      </a:cubicBezTo>
                      <a:cubicBezTo>
                        <a:pt x="147" y="63"/>
                        <a:pt x="139" y="62"/>
                        <a:pt x="132" y="62"/>
                      </a:cubicBezTo>
                      <a:cubicBezTo>
                        <a:pt x="152" y="62"/>
                        <a:pt x="172" y="61"/>
                        <a:pt x="190" y="61"/>
                      </a:cubicBezTo>
                      <a:cubicBezTo>
                        <a:pt x="198" y="61"/>
                        <a:pt x="206" y="61"/>
                        <a:pt x="213" y="61"/>
                      </a:cubicBezTo>
                      <a:cubicBezTo>
                        <a:pt x="224" y="61"/>
                        <a:pt x="234" y="61"/>
                        <a:pt x="241" y="61"/>
                      </a:cubicBezTo>
                      <a:cubicBezTo>
                        <a:pt x="241" y="61"/>
                        <a:pt x="241" y="61"/>
                        <a:pt x="241" y="61"/>
                      </a:cubicBezTo>
                      <a:cubicBezTo>
                        <a:pt x="241" y="59"/>
                        <a:pt x="241" y="59"/>
                        <a:pt x="241" y="59"/>
                      </a:cubicBezTo>
                      <a:cubicBezTo>
                        <a:pt x="238" y="59"/>
                        <a:pt x="235" y="59"/>
                        <a:pt x="231" y="59"/>
                      </a:cubicBezTo>
                      <a:cubicBezTo>
                        <a:pt x="219" y="59"/>
                        <a:pt x="205" y="59"/>
                        <a:pt x="190" y="60"/>
                      </a:cubicBezTo>
                      <a:cubicBezTo>
                        <a:pt x="172" y="60"/>
                        <a:pt x="151" y="59"/>
                        <a:pt x="130" y="59"/>
                      </a:cubicBezTo>
                      <a:cubicBezTo>
                        <a:pt x="138" y="59"/>
                        <a:pt x="146" y="59"/>
                        <a:pt x="153" y="58"/>
                      </a:cubicBezTo>
                      <a:cubicBezTo>
                        <a:pt x="173" y="59"/>
                        <a:pt x="191" y="59"/>
                        <a:pt x="207" y="59"/>
                      </a:cubicBezTo>
                      <a:cubicBezTo>
                        <a:pt x="221" y="59"/>
                        <a:pt x="232" y="59"/>
                        <a:pt x="241" y="58"/>
                      </a:cubicBezTo>
                      <a:cubicBezTo>
                        <a:pt x="241" y="56"/>
                        <a:pt x="241" y="56"/>
                        <a:pt x="241" y="56"/>
                      </a:cubicBezTo>
                      <a:cubicBezTo>
                        <a:pt x="241" y="56"/>
                        <a:pt x="240" y="56"/>
                        <a:pt x="239" y="56"/>
                      </a:cubicBezTo>
                      <a:cubicBezTo>
                        <a:pt x="240" y="56"/>
                        <a:pt x="241" y="56"/>
                        <a:pt x="241" y="56"/>
                      </a:cubicBezTo>
                      <a:cubicBezTo>
                        <a:pt x="241" y="55"/>
                        <a:pt x="241" y="55"/>
                        <a:pt x="241" y="55"/>
                      </a:cubicBezTo>
                      <a:cubicBezTo>
                        <a:pt x="234" y="55"/>
                        <a:pt x="224" y="55"/>
                        <a:pt x="213" y="55"/>
                      </a:cubicBezTo>
                      <a:cubicBezTo>
                        <a:pt x="213" y="55"/>
                        <a:pt x="213" y="55"/>
                        <a:pt x="213" y="55"/>
                      </a:cubicBezTo>
                      <a:cubicBezTo>
                        <a:pt x="203" y="55"/>
                        <a:pt x="193" y="55"/>
                        <a:pt x="182" y="55"/>
                      </a:cubicBezTo>
                      <a:cubicBezTo>
                        <a:pt x="197" y="55"/>
                        <a:pt x="210" y="54"/>
                        <a:pt x="222" y="54"/>
                      </a:cubicBezTo>
                      <a:cubicBezTo>
                        <a:pt x="229" y="54"/>
                        <a:pt x="236" y="55"/>
                        <a:pt x="241" y="55"/>
                      </a:cubicBezTo>
                      <a:cubicBezTo>
                        <a:pt x="241" y="51"/>
                        <a:pt x="241" y="51"/>
                        <a:pt x="241" y="51"/>
                      </a:cubicBezTo>
                      <a:cubicBezTo>
                        <a:pt x="238" y="51"/>
                        <a:pt x="235" y="51"/>
                        <a:pt x="232" y="51"/>
                      </a:cubicBezTo>
                      <a:cubicBezTo>
                        <a:pt x="213" y="51"/>
                        <a:pt x="188" y="52"/>
                        <a:pt x="160" y="52"/>
                      </a:cubicBezTo>
                      <a:cubicBezTo>
                        <a:pt x="142" y="52"/>
                        <a:pt x="124" y="52"/>
                        <a:pt x="106" y="52"/>
                      </a:cubicBezTo>
                      <a:cubicBezTo>
                        <a:pt x="123" y="51"/>
                        <a:pt x="140" y="51"/>
                        <a:pt x="156" y="51"/>
                      </a:cubicBezTo>
                      <a:cubicBezTo>
                        <a:pt x="174" y="51"/>
                        <a:pt x="192" y="51"/>
                        <a:pt x="207" y="51"/>
                      </a:cubicBezTo>
                      <a:cubicBezTo>
                        <a:pt x="221" y="51"/>
                        <a:pt x="233" y="51"/>
                        <a:pt x="241" y="51"/>
                      </a:cubicBezTo>
                      <a:cubicBezTo>
                        <a:pt x="241" y="48"/>
                        <a:pt x="241" y="48"/>
                        <a:pt x="241" y="48"/>
                      </a:cubicBezTo>
                      <a:cubicBezTo>
                        <a:pt x="238" y="48"/>
                        <a:pt x="234" y="48"/>
                        <a:pt x="230" y="48"/>
                      </a:cubicBezTo>
                      <a:cubicBezTo>
                        <a:pt x="211" y="48"/>
                        <a:pt x="184" y="49"/>
                        <a:pt x="156" y="49"/>
                      </a:cubicBezTo>
                      <a:cubicBezTo>
                        <a:pt x="144" y="49"/>
                        <a:pt x="132" y="49"/>
                        <a:pt x="120" y="49"/>
                      </a:cubicBezTo>
                      <a:cubicBezTo>
                        <a:pt x="135" y="48"/>
                        <a:pt x="151" y="48"/>
                        <a:pt x="165" y="48"/>
                      </a:cubicBezTo>
                      <a:cubicBezTo>
                        <a:pt x="181" y="48"/>
                        <a:pt x="195" y="48"/>
                        <a:pt x="207" y="48"/>
                      </a:cubicBezTo>
                      <a:cubicBezTo>
                        <a:pt x="221" y="48"/>
                        <a:pt x="233" y="48"/>
                        <a:pt x="241" y="47"/>
                      </a:cubicBezTo>
                      <a:cubicBezTo>
                        <a:pt x="241" y="44"/>
                        <a:pt x="241" y="44"/>
                        <a:pt x="241" y="44"/>
                      </a:cubicBezTo>
                      <a:cubicBezTo>
                        <a:pt x="241" y="44"/>
                        <a:pt x="240" y="44"/>
                        <a:pt x="240" y="44"/>
                      </a:cubicBezTo>
                      <a:cubicBezTo>
                        <a:pt x="231" y="44"/>
                        <a:pt x="220" y="45"/>
                        <a:pt x="206" y="45"/>
                      </a:cubicBezTo>
                      <a:cubicBezTo>
                        <a:pt x="206" y="45"/>
                        <a:pt x="206" y="45"/>
                        <a:pt x="206" y="45"/>
                      </a:cubicBezTo>
                      <a:cubicBezTo>
                        <a:pt x="189" y="45"/>
                        <a:pt x="169" y="44"/>
                        <a:pt x="148" y="44"/>
                      </a:cubicBezTo>
                      <a:cubicBezTo>
                        <a:pt x="169" y="44"/>
                        <a:pt x="189" y="43"/>
                        <a:pt x="206" y="43"/>
                      </a:cubicBezTo>
                      <a:cubicBezTo>
                        <a:pt x="208" y="43"/>
                        <a:pt x="211" y="43"/>
                        <a:pt x="214" y="43"/>
                      </a:cubicBezTo>
                      <a:cubicBezTo>
                        <a:pt x="218" y="43"/>
                        <a:pt x="222" y="43"/>
                        <a:pt x="225" y="43"/>
                      </a:cubicBezTo>
                      <a:cubicBezTo>
                        <a:pt x="231" y="43"/>
                        <a:pt x="237" y="43"/>
                        <a:pt x="241" y="43"/>
                      </a:cubicBezTo>
                      <a:cubicBezTo>
                        <a:pt x="241" y="40"/>
                        <a:pt x="241" y="40"/>
                        <a:pt x="241" y="40"/>
                      </a:cubicBezTo>
                      <a:cubicBezTo>
                        <a:pt x="238" y="40"/>
                        <a:pt x="235" y="40"/>
                        <a:pt x="232" y="40"/>
                      </a:cubicBezTo>
                      <a:cubicBezTo>
                        <a:pt x="214" y="40"/>
                        <a:pt x="189" y="41"/>
                        <a:pt x="162" y="41"/>
                      </a:cubicBezTo>
                      <a:cubicBezTo>
                        <a:pt x="150" y="41"/>
                        <a:pt x="139" y="41"/>
                        <a:pt x="127" y="41"/>
                      </a:cubicBezTo>
                      <a:cubicBezTo>
                        <a:pt x="136" y="40"/>
                        <a:pt x="146" y="40"/>
                        <a:pt x="155" y="40"/>
                      </a:cubicBezTo>
                      <a:cubicBezTo>
                        <a:pt x="172" y="40"/>
                        <a:pt x="189" y="40"/>
                        <a:pt x="204" y="40"/>
                      </a:cubicBezTo>
                      <a:cubicBezTo>
                        <a:pt x="219" y="40"/>
                        <a:pt x="232" y="40"/>
                        <a:pt x="241" y="40"/>
                      </a:cubicBezTo>
                      <a:cubicBezTo>
                        <a:pt x="241" y="40"/>
                        <a:pt x="241" y="40"/>
                        <a:pt x="241" y="40"/>
                      </a:cubicBezTo>
                      <a:cubicBezTo>
                        <a:pt x="241" y="37"/>
                        <a:pt x="241" y="37"/>
                        <a:pt x="241" y="37"/>
                      </a:cubicBezTo>
                      <a:cubicBezTo>
                        <a:pt x="239" y="37"/>
                        <a:pt x="236" y="37"/>
                        <a:pt x="234" y="37"/>
                      </a:cubicBezTo>
                      <a:cubicBezTo>
                        <a:pt x="236" y="37"/>
                        <a:pt x="239" y="37"/>
                        <a:pt x="241" y="37"/>
                      </a:cubicBezTo>
                      <a:cubicBezTo>
                        <a:pt x="241" y="35"/>
                        <a:pt x="241" y="35"/>
                        <a:pt x="241" y="35"/>
                      </a:cubicBezTo>
                      <a:cubicBezTo>
                        <a:pt x="241" y="35"/>
                        <a:pt x="240" y="35"/>
                        <a:pt x="240" y="34"/>
                      </a:cubicBezTo>
                      <a:cubicBezTo>
                        <a:pt x="240" y="34"/>
                        <a:pt x="241" y="34"/>
                        <a:pt x="241" y="34"/>
                      </a:cubicBezTo>
                      <a:cubicBezTo>
                        <a:pt x="241" y="32"/>
                        <a:pt x="241" y="32"/>
                        <a:pt x="241" y="32"/>
                      </a:cubicBezTo>
                      <a:cubicBezTo>
                        <a:pt x="240" y="32"/>
                        <a:pt x="239" y="32"/>
                        <a:pt x="238" y="32"/>
                      </a:cubicBezTo>
                      <a:cubicBezTo>
                        <a:pt x="238" y="32"/>
                        <a:pt x="239" y="32"/>
                        <a:pt x="239" y="32"/>
                      </a:cubicBezTo>
                      <a:cubicBezTo>
                        <a:pt x="240" y="32"/>
                        <a:pt x="240" y="32"/>
                        <a:pt x="241" y="32"/>
                      </a:cubicBezTo>
                      <a:cubicBezTo>
                        <a:pt x="241" y="30"/>
                        <a:pt x="241" y="30"/>
                        <a:pt x="241" y="30"/>
                      </a:cubicBezTo>
                      <a:cubicBezTo>
                        <a:pt x="237" y="30"/>
                        <a:pt x="233" y="30"/>
                        <a:pt x="229" y="30"/>
                      </a:cubicBezTo>
                      <a:cubicBezTo>
                        <a:pt x="207" y="30"/>
                        <a:pt x="178" y="30"/>
                        <a:pt x="147" y="31"/>
                      </a:cubicBezTo>
                      <a:cubicBezTo>
                        <a:pt x="138" y="31"/>
                        <a:pt x="130" y="31"/>
                        <a:pt x="121" y="30"/>
                      </a:cubicBezTo>
                      <a:cubicBezTo>
                        <a:pt x="140" y="30"/>
                        <a:pt x="159" y="29"/>
                        <a:pt x="176" y="29"/>
                      </a:cubicBezTo>
                      <a:cubicBezTo>
                        <a:pt x="185" y="29"/>
                        <a:pt x="193" y="29"/>
                        <a:pt x="201" y="29"/>
                      </a:cubicBezTo>
                      <a:cubicBezTo>
                        <a:pt x="217" y="29"/>
                        <a:pt x="231" y="29"/>
                        <a:pt x="240" y="29"/>
                      </a:cubicBezTo>
                      <a:cubicBezTo>
                        <a:pt x="240" y="29"/>
                        <a:pt x="241" y="29"/>
                        <a:pt x="241" y="29"/>
                      </a:cubicBezTo>
                      <a:cubicBezTo>
                        <a:pt x="241" y="27"/>
                        <a:pt x="241" y="27"/>
                        <a:pt x="241" y="27"/>
                      </a:cubicBezTo>
                      <a:cubicBezTo>
                        <a:pt x="237" y="27"/>
                        <a:pt x="231" y="27"/>
                        <a:pt x="224" y="27"/>
                      </a:cubicBezTo>
                      <a:cubicBezTo>
                        <a:pt x="211" y="27"/>
                        <a:pt x="194" y="27"/>
                        <a:pt x="176" y="28"/>
                      </a:cubicBezTo>
                      <a:cubicBezTo>
                        <a:pt x="151" y="28"/>
                        <a:pt x="122" y="27"/>
                        <a:pt x="94" y="27"/>
                      </a:cubicBezTo>
                      <a:cubicBezTo>
                        <a:pt x="111" y="27"/>
                        <a:pt x="129" y="26"/>
                        <a:pt x="146" y="26"/>
                      </a:cubicBezTo>
                      <a:cubicBezTo>
                        <a:pt x="169" y="26"/>
                        <a:pt x="191" y="26"/>
                        <a:pt x="209" y="26"/>
                      </a:cubicBezTo>
                      <a:cubicBezTo>
                        <a:pt x="222" y="26"/>
                        <a:pt x="232" y="26"/>
                        <a:pt x="240" y="26"/>
                      </a:cubicBezTo>
                      <a:cubicBezTo>
                        <a:pt x="240" y="26"/>
                        <a:pt x="241" y="26"/>
                        <a:pt x="241" y="26"/>
                      </a:cubicBezTo>
                      <a:cubicBezTo>
                        <a:pt x="241" y="24"/>
                        <a:pt x="241" y="24"/>
                        <a:pt x="241" y="24"/>
                      </a:cubicBezTo>
                      <a:cubicBezTo>
                        <a:pt x="239" y="24"/>
                        <a:pt x="236" y="24"/>
                        <a:pt x="232" y="24"/>
                      </a:cubicBezTo>
                      <a:cubicBezTo>
                        <a:pt x="236" y="23"/>
                        <a:pt x="239" y="23"/>
                        <a:pt x="241" y="23"/>
                      </a:cubicBezTo>
                      <a:cubicBezTo>
                        <a:pt x="241" y="22"/>
                        <a:pt x="241" y="22"/>
                        <a:pt x="241" y="22"/>
                      </a:cubicBezTo>
                      <a:cubicBezTo>
                        <a:pt x="236" y="21"/>
                        <a:pt x="229" y="21"/>
                        <a:pt x="220" y="21"/>
                      </a:cubicBezTo>
                      <a:cubicBezTo>
                        <a:pt x="206" y="21"/>
                        <a:pt x="189" y="22"/>
                        <a:pt x="170" y="22"/>
                      </a:cubicBezTo>
                      <a:cubicBezTo>
                        <a:pt x="155" y="22"/>
                        <a:pt x="139" y="22"/>
                        <a:pt x="123" y="21"/>
                      </a:cubicBezTo>
                      <a:cubicBezTo>
                        <a:pt x="133" y="21"/>
                        <a:pt x="142" y="21"/>
                        <a:pt x="152" y="21"/>
                      </a:cubicBezTo>
                      <a:cubicBezTo>
                        <a:pt x="175" y="21"/>
                        <a:pt x="197" y="21"/>
                        <a:pt x="215" y="21"/>
                      </a:cubicBezTo>
                      <a:cubicBezTo>
                        <a:pt x="225" y="21"/>
                        <a:pt x="234" y="21"/>
                        <a:pt x="241" y="21"/>
                      </a:cubicBezTo>
                      <a:cubicBezTo>
                        <a:pt x="241" y="18"/>
                        <a:pt x="241" y="18"/>
                        <a:pt x="241" y="18"/>
                      </a:cubicBezTo>
                      <a:cubicBezTo>
                        <a:pt x="236" y="18"/>
                        <a:pt x="229" y="18"/>
                        <a:pt x="221" y="18"/>
                      </a:cubicBezTo>
                      <a:cubicBezTo>
                        <a:pt x="203" y="18"/>
                        <a:pt x="178" y="19"/>
                        <a:pt x="152" y="19"/>
                      </a:cubicBezTo>
                      <a:cubicBezTo>
                        <a:pt x="144" y="19"/>
                        <a:pt x="135" y="19"/>
                        <a:pt x="127" y="19"/>
                      </a:cubicBezTo>
                      <a:cubicBezTo>
                        <a:pt x="145" y="19"/>
                        <a:pt x="162" y="18"/>
                        <a:pt x="178" y="18"/>
                      </a:cubicBezTo>
                      <a:cubicBezTo>
                        <a:pt x="187" y="18"/>
                        <a:pt x="196" y="18"/>
                        <a:pt x="205" y="18"/>
                      </a:cubicBezTo>
                      <a:cubicBezTo>
                        <a:pt x="219" y="18"/>
                        <a:pt x="232" y="18"/>
                        <a:pt x="241" y="18"/>
                      </a:cubicBezTo>
                      <a:cubicBezTo>
                        <a:pt x="241" y="17"/>
                        <a:pt x="241" y="17"/>
                        <a:pt x="241" y="16"/>
                      </a:cubicBezTo>
                      <a:cubicBezTo>
                        <a:pt x="238" y="16"/>
                        <a:pt x="234" y="16"/>
                        <a:pt x="230" y="16"/>
                      </a:cubicBezTo>
                      <a:cubicBezTo>
                        <a:pt x="216" y="16"/>
                        <a:pt x="198" y="16"/>
                        <a:pt x="178" y="17"/>
                      </a:cubicBezTo>
                      <a:cubicBezTo>
                        <a:pt x="156" y="16"/>
                        <a:pt x="132" y="16"/>
                        <a:pt x="109" y="16"/>
                      </a:cubicBezTo>
                      <a:cubicBezTo>
                        <a:pt x="129" y="15"/>
                        <a:pt x="150" y="15"/>
                        <a:pt x="169" y="15"/>
                      </a:cubicBezTo>
                      <a:cubicBezTo>
                        <a:pt x="191" y="15"/>
                        <a:pt x="210" y="15"/>
                        <a:pt x="226" y="15"/>
                      </a:cubicBezTo>
                      <a:cubicBezTo>
                        <a:pt x="232" y="15"/>
                        <a:pt x="237" y="15"/>
                        <a:pt x="241" y="15"/>
                      </a:cubicBezTo>
                      <a:cubicBezTo>
                        <a:pt x="241" y="14"/>
                        <a:pt x="241" y="13"/>
                        <a:pt x="240" y="13"/>
                      </a:cubicBezTo>
                      <a:cubicBezTo>
                        <a:pt x="236" y="12"/>
                        <a:pt x="231" y="12"/>
                        <a:pt x="225" y="12"/>
                      </a:cubicBezTo>
                      <a:cubicBezTo>
                        <a:pt x="209" y="12"/>
                        <a:pt x="190" y="13"/>
                        <a:pt x="169" y="13"/>
                      </a:cubicBezTo>
                      <a:cubicBezTo>
                        <a:pt x="161" y="13"/>
                        <a:pt x="153" y="13"/>
                        <a:pt x="145" y="13"/>
                      </a:cubicBezTo>
                      <a:cubicBezTo>
                        <a:pt x="156" y="13"/>
                        <a:pt x="167" y="12"/>
                        <a:pt x="177" y="12"/>
                      </a:cubicBezTo>
                      <a:cubicBezTo>
                        <a:pt x="188" y="12"/>
                        <a:pt x="198" y="12"/>
                        <a:pt x="208" y="12"/>
                      </a:cubicBezTo>
                      <a:cubicBezTo>
                        <a:pt x="221" y="12"/>
                        <a:pt x="232" y="12"/>
                        <a:pt x="240" y="12"/>
                      </a:cubicBezTo>
                      <a:cubicBezTo>
                        <a:pt x="240" y="12"/>
                        <a:pt x="240" y="12"/>
                        <a:pt x="240" y="12"/>
                      </a:cubicBezTo>
                      <a:cubicBezTo>
                        <a:pt x="240" y="11"/>
                        <a:pt x="240" y="11"/>
                        <a:pt x="239" y="10"/>
                      </a:cubicBezTo>
                      <a:cubicBezTo>
                        <a:pt x="236" y="10"/>
                        <a:pt x="232" y="10"/>
                        <a:pt x="228" y="10"/>
                      </a:cubicBezTo>
                      <a:cubicBezTo>
                        <a:pt x="214" y="10"/>
                        <a:pt x="196" y="10"/>
                        <a:pt x="177" y="11"/>
                      </a:cubicBezTo>
                      <a:cubicBezTo>
                        <a:pt x="166" y="11"/>
                        <a:pt x="154" y="11"/>
                        <a:pt x="142" y="10"/>
                      </a:cubicBezTo>
                      <a:cubicBezTo>
                        <a:pt x="164" y="10"/>
                        <a:pt x="186" y="9"/>
                        <a:pt x="204" y="9"/>
                      </a:cubicBezTo>
                      <a:cubicBezTo>
                        <a:pt x="206" y="9"/>
                        <a:pt x="208" y="9"/>
                        <a:pt x="210" y="9"/>
                      </a:cubicBezTo>
                      <a:cubicBezTo>
                        <a:pt x="219" y="9"/>
                        <a:pt x="227" y="9"/>
                        <a:pt x="233" y="9"/>
                      </a:cubicBezTo>
                      <a:cubicBezTo>
                        <a:pt x="235" y="9"/>
                        <a:pt x="237" y="9"/>
                        <a:pt x="239" y="9"/>
                      </a:cubicBezTo>
                      <a:cubicBezTo>
                        <a:pt x="239" y="9"/>
                        <a:pt x="238" y="8"/>
                        <a:pt x="238" y="8"/>
                      </a:cubicBezTo>
                      <a:cubicBezTo>
                        <a:pt x="238" y="8"/>
                        <a:pt x="238" y="8"/>
                        <a:pt x="238" y="7"/>
                      </a:cubicBezTo>
                      <a:cubicBezTo>
                        <a:pt x="236" y="8"/>
                        <a:pt x="235" y="8"/>
                        <a:pt x="233" y="8"/>
                      </a:cubicBezTo>
                      <a:cubicBezTo>
                        <a:pt x="231" y="8"/>
                        <a:pt x="229" y="8"/>
                        <a:pt x="227" y="8"/>
                      </a:cubicBezTo>
                      <a:cubicBezTo>
                        <a:pt x="221" y="8"/>
                        <a:pt x="213" y="8"/>
                        <a:pt x="204" y="8"/>
                      </a:cubicBezTo>
                      <a:cubicBezTo>
                        <a:pt x="185" y="8"/>
                        <a:pt x="163" y="7"/>
                        <a:pt x="139" y="7"/>
                      </a:cubicBezTo>
                      <a:cubicBezTo>
                        <a:pt x="154" y="7"/>
                        <a:pt x="168" y="6"/>
                        <a:pt x="182" y="6"/>
                      </a:cubicBezTo>
                      <a:cubicBezTo>
                        <a:pt x="194" y="6"/>
                        <a:pt x="205" y="6"/>
                        <a:pt x="215" y="6"/>
                      </a:cubicBezTo>
                      <a:cubicBezTo>
                        <a:pt x="223" y="6"/>
                        <a:pt x="230" y="6"/>
                        <a:pt x="237" y="6"/>
                      </a:cubicBezTo>
                      <a:cubicBezTo>
                        <a:pt x="236" y="5"/>
                        <a:pt x="235" y="5"/>
                        <a:pt x="235" y="4"/>
                      </a:cubicBezTo>
                      <a:cubicBezTo>
                        <a:pt x="232" y="4"/>
                        <a:pt x="230" y="4"/>
                        <a:pt x="228" y="4"/>
                      </a:cubicBezTo>
                      <a:cubicBezTo>
                        <a:pt x="227" y="4"/>
                        <a:pt x="227" y="4"/>
                        <a:pt x="227" y="4"/>
                      </a:cubicBezTo>
                      <a:cubicBezTo>
                        <a:pt x="230" y="4"/>
                        <a:pt x="232" y="4"/>
                        <a:pt x="234" y="4"/>
                      </a:cubicBezTo>
                      <a:cubicBezTo>
                        <a:pt x="234" y="4"/>
                        <a:pt x="234" y="4"/>
                        <a:pt x="234" y="4"/>
                      </a:cubicBezTo>
                      <a:cubicBezTo>
                        <a:pt x="234" y="4"/>
                        <a:pt x="234" y="4"/>
                        <a:pt x="234" y="4"/>
                      </a:cubicBezTo>
                      <a:cubicBezTo>
                        <a:pt x="234" y="4"/>
                        <a:pt x="234" y="4"/>
                        <a:pt x="234" y="4"/>
                      </a:cubicBezTo>
                      <a:cubicBezTo>
                        <a:pt x="233" y="3"/>
                        <a:pt x="233" y="3"/>
                        <a:pt x="232" y="3"/>
                      </a:cubicBezTo>
                      <a:cubicBezTo>
                        <a:pt x="225" y="3"/>
                        <a:pt x="216" y="3"/>
                        <a:pt x="205" y="3"/>
                      </a:cubicBezTo>
                      <a:cubicBezTo>
                        <a:pt x="205" y="3"/>
                        <a:pt x="205" y="3"/>
                        <a:pt x="205" y="3"/>
                      </a:cubicBezTo>
                      <a:cubicBezTo>
                        <a:pt x="195" y="3"/>
                        <a:pt x="184" y="3"/>
                        <a:pt x="172" y="3"/>
                      </a:cubicBezTo>
                      <a:cubicBezTo>
                        <a:pt x="192" y="2"/>
                        <a:pt x="209" y="2"/>
                        <a:pt x="223" y="2"/>
                      </a:cubicBezTo>
                      <a:cubicBezTo>
                        <a:pt x="226" y="2"/>
                        <a:pt x="229" y="2"/>
                        <a:pt x="231" y="2"/>
                      </a:cubicBezTo>
                      <a:cubicBezTo>
                        <a:pt x="230" y="2"/>
                        <a:pt x="229" y="1"/>
                        <a:pt x="227" y="1"/>
                      </a:cubicBezTo>
                      <a:cubicBezTo>
                        <a:pt x="226" y="1"/>
                        <a:pt x="224" y="1"/>
                        <a:pt x="223" y="1"/>
                      </a:cubicBezTo>
                      <a:cubicBezTo>
                        <a:pt x="201" y="1"/>
                        <a:pt x="169" y="2"/>
                        <a:pt x="137" y="2"/>
                      </a:cubicBezTo>
                      <a:cubicBezTo>
                        <a:pt x="124" y="2"/>
                        <a:pt x="110" y="2"/>
                        <a:pt x="97" y="2"/>
                      </a:cubicBezTo>
                      <a:cubicBezTo>
                        <a:pt x="116" y="1"/>
                        <a:pt x="136" y="1"/>
                        <a:pt x="155" y="1"/>
                      </a:cubicBez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87" y="1"/>
                        <a:pt x="73" y="1"/>
                        <a:pt x="60" y="1"/>
                      </a:cubicBezTo>
                      <a:cubicBezTo>
                        <a:pt x="56" y="1"/>
                        <a:pt x="52" y="1"/>
                        <a:pt x="48" y="1"/>
                      </a:cubicBezTo>
                      <a:cubicBezTo>
                        <a:pt x="61" y="1"/>
                        <a:pt x="75" y="1"/>
                        <a:pt x="90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</a:path>
                  </a:pathLst>
                </a:custGeom>
                <a:solidFill>
                  <a:srgbClr val="828F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1"/>
                <p:cNvSpPr>
                  <a:spLocks/>
                </p:cNvSpPr>
                <p:nvPr/>
              </p:nvSpPr>
              <p:spPr bwMode="auto">
                <a:xfrm>
                  <a:off x="6696886" y="1816492"/>
                  <a:ext cx="781619" cy="776966"/>
                </a:xfrm>
                <a:custGeom>
                  <a:avLst/>
                  <a:gdLst>
                    <a:gd name="T0" fmla="*/ 142 w 142"/>
                    <a:gd name="T1" fmla="*/ 71 h 141"/>
                    <a:gd name="T2" fmla="*/ 71 w 142"/>
                    <a:gd name="T3" fmla="*/ 0 h 141"/>
                    <a:gd name="T4" fmla="*/ 0 w 142"/>
                    <a:gd name="T5" fmla="*/ 70 h 141"/>
                    <a:gd name="T6" fmla="*/ 71 w 142"/>
                    <a:gd name="T7" fmla="*/ 141 h 141"/>
                    <a:gd name="T8" fmla="*/ 142 w 142"/>
                    <a:gd name="T9" fmla="*/ 7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2" h="141">
                      <a:moveTo>
                        <a:pt x="142" y="71"/>
                      </a:moveTo>
                      <a:cubicBezTo>
                        <a:pt x="142" y="32"/>
                        <a:pt x="110" y="0"/>
                        <a:pt x="71" y="0"/>
                      </a:cubicBezTo>
                      <a:cubicBezTo>
                        <a:pt x="32" y="0"/>
                        <a:pt x="0" y="31"/>
                        <a:pt x="0" y="70"/>
                      </a:cubicBezTo>
                      <a:cubicBezTo>
                        <a:pt x="0" y="110"/>
                        <a:pt x="32" y="141"/>
                        <a:pt x="71" y="141"/>
                      </a:cubicBezTo>
                      <a:cubicBezTo>
                        <a:pt x="110" y="141"/>
                        <a:pt x="141" y="110"/>
                        <a:pt x="142" y="71"/>
                      </a:cubicBezTo>
                    </a:path>
                  </a:pathLst>
                </a:custGeom>
                <a:solidFill>
                  <a:srgbClr val="ECE4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2"/>
                <p:cNvSpPr>
                  <a:spLocks/>
                </p:cNvSpPr>
                <p:nvPr/>
              </p:nvSpPr>
              <p:spPr bwMode="auto">
                <a:xfrm>
                  <a:off x="6794588" y="1911869"/>
                  <a:ext cx="583887" cy="588541"/>
                </a:xfrm>
                <a:custGeom>
                  <a:avLst/>
                  <a:gdLst>
                    <a:gd name="T0" fmla="*/ 106 w 106"/>
                    <a:gd name="T1" fmla="*/ 54 h 107"/>
                    <a:gd name="T2" fmla="*/ 53 w 106"/>
                    <a:gd name="T3" fmla="*/ 0 h 107"/>
                    <a:gd name="T4" fmla="*/ 0 w 106"/>
                    <a:gd name="T5" fmla="*/ 53 h 107"/>
                    <a:gd name="T6" fmla="*/ 53 w 106"/>
                    <a:gd name="T7" fmla="*/ 107 h 107"/>
                    <a:gd name="T8" fmla="*/ 106 w 106"/>
                    <a:gd name="T9" fmla="*/ 5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107">
                      <a:moveTo>
                        <a:pt x="106" y="54"/>
                      </a:moveTo>
                      <a:cubicBezTo>
                        <a:pt x="106" y="24"/>
                        <a:pt x="82" y="1"/>
                        <a:pt x="53" y="0"/>
                      </a:cubicBezTo>
                      <a:cubicBezTo>
                        <a:pt x="24" y="0"/>
                        <a:pt x="0" y="24"/>
                        <a:pt x="0" y="53"/>
                      </a:cubicBezTo>
                      <a:cubicBezTo>
                        <a:pt x="0" y="83"/>
                        <a:pt x="23" y="107"/>
                        <a:pt x="53" y="107"/>
                      </a:cubicBezTo>
                      <a:cubicBezTo>
                        <a:pt x="82" y="107"/>
                        <a:pt x="106" y="83"/>
                        <a:pt x="106" y="54"/>
                      </a:cubicBezTo>
                    </a:path>
                  </a:pathLst>
                </a:custGeom>
                <a:solidFill>
                  <a:srgbClr val="F4EF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11" name="组合 510"/>
            <p:cNvGrpSpPr/>
            <p:nvPr/>
          </p:nvGrpSpPr>
          <p:grpSpPr>
            <a:xfrm>
              <a:off x="8759053" y="3730993"/>
              <a:ext cx="2889197" cy="1672571"/>
              <a:chOff x="4747492" y="3730993"/>
              <a:chExt cx="2889197" cy="1672571"/>
            </a:xfrm>
          </p:grpSpPr>
          <p:sp>
            <p:nvSpPr>
              <p:cNvPr id="512" name="Freeform 14"/>
              <p:cNvSpPr>
                <a:spLocks/>
              </p:cNvSpPr>
              <p:nvPr/>
            </p:nvSpPr>
            <p:spPr bwMode="auto">
              <a:xfrm>
                <a:off x="4747492" y="3730993"/>
                <a:ext cx="2889197" cy="1672571"/>
              </a:xfrm>
              <a:custGeom>
                <a:avLst/>
                <a:gdLst>
                  <a:gd name="T0" fmla="*/ 508 w 525"/>
                  <a:gd name="T1" fmla="*/ 304 h 304"/>
                  <a:gd name="T2" fmla="*/ 16 w 525"/>
                  <a:gd name="T3" fmla="*/ 304 h 304"/>
                  <a:gd name="T4" fmla="*/ 0 w 525"/>
                  <a:gd name="T5" fmla="*/ 288 h 304"/>
                  <a:gd name="T6" fmla="*/ 0 w 525"/>
                  <a:gd name="T7" fmla="*/ 16 h 304"/>
                  <a:gd name="T8" fmla="*/ 16 w 525"/>
                  <a:gd name="T9" fmla="*/ 0 h 304"/>
                  <a:gd name="T10" fmla="*/ 509 w 525"/>
                  <a:gd name="T11" fmla="*/ 1 h 304"/>
                  <a:gd name="T12" fmla="*/ 525 w 525"/>
                  <a:gd name="T13" fmla="*/ 17 h 304"/>
                  <a:gd name="T14" fmla="*/ 524 w 525"/>
                  <a:gd name="T15" fmla="*/ 289 h 304"/>
                  <a:gd name="T16" fmla="*/ 508 w 525"/>
                  <a:gd name="T17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5" h="304">
                    <a:moveTo>
                      <a:pt x="508" y="304"/>
                    </a:moveTo>
                    <a:cubicBezTo>
                      <a:pt x="16" y="304"/>
                      <a:pt x="16" y="304"/>
                      <a:pt x="16" y="304"/>
                    </a:cubicBezTo>
                    <a:cubicBezTo>
                      <a:pt x="7" y="304"/>
                      <a:pt x="0" y="297"/>
                      <a:pt x="0" y="28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509" y="1"/>
                      <a:pt x="509" y="1"/>
                      <a:pt x="509" y="1"/>
                    </a:cubicBezTo>
                    <a:cubicBezTo>
                      <a:pt x="518" y="1"/>
                      <a:pt x="525" y="8"/>
                      <a:pt x="525" y="17"/>
                    </a:cubicBezTo>
                    <a:cubicBezTo>
                      <a:pt x="524" y="289"/>
                      <a:pt x="524" y="289"/>
                      <a:pt x="524" y="289"/>
                    </a:cubicBezTo>
                    <a:cubicBezTo>
                      <a:pt x="524" y="297"/>
                      <a:pt x="517" y="304"/>
                      <a:pt x="508" y="304"/>
                    </a:cubicBezTo>
                  </a:path>
                </a:pathLst>
              </a:custGeom>
              <a:solidFill>
                <a:srgbClr val="554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13" name="组合 512"/>
              <p:cNvGrpSpPr/>
              <p:nvPr/>
            </p:nvGrpSpPr>
            <p:grpSpPr>
              <a:xfrm>
                <a:off x="4791691" y="3863588"/>
                <a:ext cx="725789" cy="1398074"/>
                <a:chOff x="4791691" y="3863588"/>
                <a:chExt cx="725789" cy="1398074"/>
              </a:xfrm>
            </p:grpSpPr>
            <p:sp>
              <p:nvSpPr>
                <p:cNvPr id="558" name="Freeform 15"/>
                <p:cNvSpPr>
                  <a:spLocks/>
                </p:cNvSpPr>
                <p:nvPr/>
              </p:nvSpPr>
              <p:spPr bwMode="auto">
                <a:xfrm>
                  <a:off x="4791691" y="3886850"/>
                  <a:ext cx="725789" cy="1358527"/>
                </a:xfrm>
                <a:custGeom>
                  <a:avLst/>
                  <a:gdLst>
                    <a:gd name="T0" fmla="*/ 0 w 132"/>
                    <a:gd name="T1" fmla="*/ 0 h 247"/>
                    <a:gd name="T2" fmla="*/ 1 w 132"/>
                    <a:gd name="T3" fmla="*/ 247 h 247"/>
                    <a:gd name="T4" fmla="*/ 132 w 132"/>
                    <a:gd name="T5" fmla="*/ 247 h 247"/>
                    <a:gd name="T6" fmla="*/ 118 w 132"/>
                    <a:gd name="T7" fmla="*/ 0 h 247"/>
                    <a:gd name="T8" fmla="*/ 0 w 132"/>
                    <a:gd name="T9" fmla="*/ 0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2" h="247">
                      <a:moveTo>
                        <a:pt x="0" y="0"/>
                      </a:moveTo>
                      <a:cubicBezTo>
                        <a:pt x="1" y="247"/>
                        <a:pt x="1" y="247"/>
                        <a:pt x="1" y="247"/>
                      </a:cubicBezTo>
                      <a:cubicBezTo>
                        <a:pt x="132" y="247"/>
                        <a:pt x="132" y="247"/>
                        <a:pt x="132" y="247"/>
                      </a:cubicBezTo>
                      <a:cubicBezTo>
                        <a:pt x="118" y="0"/>
                        <a:pt x="118" y="0"/>
                        <a:pt x="118" y="0"/>
                      </a:cubicBezTo>
                      <a:cubicBezTo>
                        <a:pt x="118" y="0"/>
                        <a:pt x="14" y="0"/>
                        <a:pt x="0" y="0"/>
                      </a:cubicBezTo>
                    </a:path>
                  </a:pathLst>
                </a:custGeom>
                <a:solidFill>
                  <a:srgbClr val="1011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9" name="Rectangle 16"/>
                <p:cNvSpPr>
                  <a:spLocks noChangeArrowheads="1"/>
                </p:cNvSpPr>
                <p:nvPr/>
              </p:nvSpPr>
              <p:spPr bwMode="auto">
                <a:xfrm>
                  <a:off x="4814954" y="3863588"/>
                  <a:ext cx="9305" cy="1393422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0" name="Freeform 17"/>
                <p:cNvSpPr>
                  <a:spLocks/>
                </p:cNvSpPr>
                <p:nvPr/>
              </p:nvSpPr>
              <p:spPr bwMode="auto">
                <a:xfrm>
                  <a:off x="4814954" y="3863588"/>
                  <a:ext cx="9305" cy="1393422"/>
                </a:xfrm>
                <a:custGeom>
                  <a:avLst/>
                  <a:gdLst>
                    <a:gd name="T0" fmla="*/ 0 w 4"/>
                    <a:gd name="T1" fmla="*/ 0 h 599"/>
                    <a:gd name="T2" fmla="*/ 0 w 4"/>
                    <a:gd name="T3" fmla="*/ 599 h 599"/>
                    <a:gd name="T4" fmla="*/ 4 w 4"/>
                    <a:gd name="T5" fmla="*/ 599 h 599"/>
                    <a:gd name="T6" fmla="*/ 4 w 4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4" y="599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1" name="Freeform 18"/>
                <p:cNvSpPr>
                  <a:spLocks/>
                </p:cNvSpPr>
                <p:nvPr/>
              </p:nvSpPr>
              <p:spPr bwMode="auto">
                <a:xfrm>
                  <a:off x="4847521" y="3863588"/>
                  <a:ext cx="11630" cy="1393422"/>
                </a:xfrm>
                <a:custGeom>
                  <a:avLst/>
                  <a:gdLst>
                    <a:gd name="T0" fmla="*/ 2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  <a:gd name="T8" fmla="*/ 2 w 5"/>
                    <a:gd name="T9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9">
                      <a:moveTo>
                        <a:pt x="2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2" name="Freeform 19"/>
                <p:cNvSpPr>
                  <a:spLocks/>
                </p:cNvSpPr>
                <p:nvPr/>
              </p:nvSpPr>
              <p:spPr bwMode="auto">
                <a:xfrm>
                  <a:off x="4847521" y="3863588"/>
                  <a:ext cx="11630" cy="1393422"/>
                </a:xfrm>
                <a:custGeom>
                  <a:avLst/>
                  <a:gdLst>
                    <a:gd name="T0" fmla="*/ 2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9">
                      <a:moveTo>
                        <a:pt x="2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3" name="Freeform 20"/>
                <p:cNvSpPr>
                  <a:spLocks/>
                </p:cNvSpPr>
                <p:nvPr/>
              </p:nvSpPr>
              <p:spPr bwMode="auto">
                <a:xfrm>
                  <a:off x="4880089" y="3863588"/>
                  <a:ext cx="11630" cy="1393422"/>
                </a:xfrm>
                <a:custGeom>
                  <a:avLst/>
                  <a:gdLst>
                    <a:gd name="T0" fmla="*/ 2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  <a:gd name="T8" fmla="*/ 2 w 5"/>
                    <a:gd name="T9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9">
                      <a:moveTo>
                        <a:pt x="2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4" name="Freeform 21"/>
                <p:cNvSpPr>
                  <a:spLocks/>
                </p:cNvSpPr>
                <p:nvPr/>
              </p:nvSpPr>
              <p:spPr bwMode="auto">
                <a:xfrm>
                  <a:off x="4880089" y="3863588"/>
                  <a:ext cx="11630" cy="1393422"/>
                </a:xfrm>
                <a:custGeom>
                  <a:avLst/>
                  <a:gdLst>
                    <a:gd name="T0" fmla="*/ 2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9">
                      <a:moveTo>
                        <a:pt x="2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5" name="Freeform 22"/>
                <p:cNvSpPr>
                  <a:spLocks/>
                </p:cNvSpPr>
                <p:nvPr/>
              </p:nvSpPr>
              <p:spPr bwMode="auto">
                <a:xfrm>
                  <a:off x="4919634" y="3863588"/>
                  <a:ext cx="9305" cy="1393422"/>
                </a:xfrm>
                <a:custGeom>
                  <a:avLst/>
                  <a:gdLst>
                    <a:gd name="T0" fmla="*/ 0 w 4"/>
                    <a:gd name="T1" fmla="*/ 0 h 599"/>
                    <a:gd name="T2" fmla="*/ 0 w 4"/>
                    <a:gd name="T3" fmla="*/ 599 h 599"/>
                    <a:gd name="T4" fmla="*/ 2 w 4"/>
                    <a:gd name="T5" fmla="*/ 599 h 599"/>
                    <a:gd name="T6" fmla="*/ 4 w 4"/>
                    <a:gd name="T7" fmla="*/ 0 h 599"/>
                    <a:gd name="T8" fmla="*/ 0 w 4"/>
                    <a:gd name="T9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2" y="599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6" name="Freeform 23"/>
                <p:cNvSpPr>
                  <a:spLocks/>
                </p:cNvSpPr>
                <p:nvPr/>
              </p:nvSpPr>
              <p:spPr bwMode="auto">
                <a:xfrm>
                  <a:off x="4919634" y="3863588"/>
                  <a:ext cx="9305" cy="1393422"/>
                </a:xfrm>
                <a:custGeom>
                  <a:avLst/>
                  <a:gdLst>
                    <a:gd name="T0" fmla="*/ 0 w 4"/>
                    <a:gd name="T1" fmla="*/ 0 h 599"/>
                    <a:gd name="T2" fmla="*/ 0 w 4"/>
                    <a:gd name="T3" fmla="*/ 599 h 599"/>
                    <a:gd name="T4" fmla="*/ 2 w 4"/>
                    <a:gd name="T5" fmla="*/ 599 h 599"/>
                    <a:gd name="T6" fmla="*/ 4 w 4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2" y="599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7" name="Rectangle 24"/>
                <p:cNvSpPr>
                  <a:spLocks noChangeArrowheads="1"/>
                </p:cNvSpPr>
                <p:nvPr/>
              </p:nvSpPr>
              <p:spPr bwMode="auto">
                <a:xfrm>
                  <a:off x="4952202" y="3863588"/>
                  <a:ext cx="9305" cy="1393422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8" name="Freeform 25"/>
                <p:cNvSpPr>
                  <a:spLocks/>
                </p:cNvSpPr>
                <p:nvPr/>
              </p:nvSpPr>
              <p:spPr bwMode="auto">
                <a:xfrm>
                  <a:off x="4952202" y="3863588"/>
                  <a:ext cx="9305" cy="1393422"/>
                </a:xfrm>
                <a:custGeom>
                  <a:avLst/>
                  <a:gdLst>
                    <a:gd name="T0" fmla="*/ 0 w 4"/>
                    <a:gd name="T1" fmla="*/ 0 h 599"/>
                    <a:gd name="T2" fmla="*/ 0 w 4"/>
                    <a:gd name="T3" fmla="*/ 599 h 599"/>
                    <a:gd name="T4" fmla="*/ 4 w 4"/>
                    <a:gd name="T5" fmla="*/ 599 h 599"/>
                    <a:gd name="T6" fmla="*/ 4 w 4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4" y="599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9" name="Rectangle 26"/>
                <p:cNvSpPr>
                  <a:spLocks noChangeArrowheads="1"/>
                </p:cNvSpPr>
                <p:nvPr/>
              </p:nvSpPr>
              <p:spPr bwMode="auto">
                <a:xfrm>
                  <a:off x="4984769" y="3863588"/>
                  <a:ext cx="11630" cy="1393422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0" name="Freeform 27"/>
                <p:cNvSpPr>
                  <a:spLocks/>
                </p:cNvSpPr>
                <p:nvPr/>
              </p:nvSpPr>
              <p:spPr bwMode="auto">
                <a:xfrm>
                  <a:off x="4984769" y="3863588"/>
                  <a:ext cx="11630" cy="1393422"/>
                </a:xfrm>
                <a:custGeom>
                  <a:avLst/>
                  <a:gdLst>
                    <a:gd name="T0" fmla="*/ 0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1" name="Freeform 28"/>
                <p:cNvSpPr>
                  <a:spLocks/>
                </p:cNvSpPr>
                <p:nvPr/>
              </p:nvSpPr>
              <p:spPr bwMode="auto">
                <a:xfrm>
                  <a:off x="5017337" y="3863588"/>
                  <a:ext cx="11630" cy="1393422"/>
                </a:xfrm>
                <a:custGeom>
                  <a:avLst/>
                  <a:gdLst>
                    <a:gd name="T0" fmla="*/ 3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  <a:gd name="T8" fmla="*/ 3 w 5"/>
                    <a:gd name="T9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9">
                      <a:moveTo>
                        <a:pt x="3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2" name="Freeform 29"/>
                <p:cNvSpPr>
                  <a:spLocks/>
                </p:cNvSpPr>
                <p:nvPr/>
              </p:nvSpPr>
              <p:spPr bwMode="auto">
                <a:xfrm>
                  <a:off x="5017337" y="3863588"/>
                  <a:ext cx="11630" cy="1393422"/>
                </a:xfrm>
                <a:custGeom>
                  <a:avLst/>
                  <a:gdLst>
                    <a:gd name="T0" fmla="*/ 3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9">
                      <a:moveTo>
                        <a:pt x="3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3" name="Freeform 30"/>
                <p:cNvSpPr>
                  <a:spLocks/>
                </p:cNvSpPr>
                <p:nvPr/>
              </p:nvSpPr>
              <p:spPr bwMode="auto">
                <a:xfrm>
                  <a:off x="5056883" y="3863588"/>
                  <a:ext cx="9305" cy="1393422"/>
                </a:xfrm>
                <a:custGeom>
                  <a:avLst/>
                  <a:gdLst>
                    <a:gd name="T0" fmla="*/ 0 w 4"/>
                    <a:gd name="T1" fmla="*/ 0 h 599"/>
                    <a:gd name="T2" fmla="*/ 0 w 4"/>
                    <a:gd name="T3" fmla="*/ 599 h 599"/>
                    <a:gd name="T4" fmla="*/ 2 w 4"/>
                    <a:gd name="T5" fmla="*/ 599 h 599"/>
                    <a:gd name="T6" fmla="*/ 4 w 4"/>
                    <a:gd name="T7" fmla="*/ 0 h 599"/>
                    <a:gd name="T8" fmla="*/ 0 w 4"/>
                    <a:gd name="T9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2" y="599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4" name="Freeform 31"/>
                <p:cNvSpPr>
                  <a:spLocks/>
                </p:cNvSpPr>
                <p:nvPr/>
              </p:nvSpPr>
              <p:spPr bwMode="auto">
                <a:xfrm>
                  <a:off x="5056883" y="3863588"/>
                  <a:ext cx="9305" cy="1393422"/>
                </a:xfrm>
                <a:custGeom>
                  <a:avLst/>
                  <a:gdLst>
                    <a:gd name="T0" fmla="*/ 0 w 4"/>
                    <a:gd name="T1" fmla="*/ 0 h 599"/>
                    <a:gd name="T2" fmla="*/ 0 w 4"/>
                    <a:gd name="T3" fmla="*/ 599 h 599"/>
                    <a:gd name="T4" fmla="*/ 2 w 4"/>
                    <a:gd name="T5" fmla="*/ 599 h 599"/>
                    <a:gd name="T6" fmla="*/ 4 w 4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2" y="599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5" name="Freeform 32"/>
                <p:cNvSpPr>
                  <a:spLocks/>
                </p:cNvSpPr>
                <p:nvPr/>
              </p:nvSpPr>
              <p:spPr bwMode="auto">
                <a:xfrm>
                  <a:off x="5089451" y="3863588"/>
                  <a:ext cx="11630" cy="1393422"/>
                </a:xfrm>
                <a:custGeom>
                  <a:avLst/>
                  <a:gdLst>
                    <a:gd name="T0" fmla="*/ 0 w 5"/>
                    <a:gd name="T1" fmla="*/ 0 h 599"/>
                    <a:gd name="T2" fmla="*/ 0 w 5"/>
                    <a:gd name="T3" fmla="*/ 599 h 599"/>
                    <a:gd name="T4" fmla="*/ 2 w 5"/>
                    <a:gd name="T5" fmla="*/ 599 h 599"/>
                    <a:gd name="T6" fmla="*/ 5 w 5"/>
                    <a:gd name="T7" fmla="*/ 0 h 599"/>
                    <a:gd name="T8" fmla="*/ 0 w 5"/>
                    <a:gd name="T9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2" y="599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6" name="Freeform 33"/>
                <p:cNvSpPr>
                  <a:spLocks/>
                </p:cNvSpPr>
                <p:nvPr/>
              </p:nvSpPr>
              <p:spPr bwMode="auto">
                <a:xfrm>
                  <a:off x="5089451" y="3863588"/>
                  <a:ext cx="11630" cy="1393422"/>
                </a:xfrm>
                <a:custGeom>
                  <a:avLst/>
                  <a:gdLst>
                    <a:gd name="T0" fmla="*/ 0 w 5"/>
                    <a:gd name="T1" fmla="*/ 0 h 599"/>
                    <a:gd name="T2" fmla="*/ 0 w 5"/>
                    <a:gd name="T3" fmla="*/ 599 h 599"/>
                    <a:gd name="T4" fmla="*/ 2 w 5"/>
                    <a:gd name="T5" fmla="*/ 599 h 599"/>
                    <a:gd name="T6" fmla="*/ 5 w 5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2" y="599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7" name="Rectangle 34"/>
                <p:cNvSpPr>
                  <a:spLocks noChangeArrowheads="1"/>
                </p:cNvSpPr>
                <p:nvPr/>
              </p:nvSpPr>
              <p:spPr bwMode="auto">
                <a:xfrm>
                  <a:off x="5122018" y="3863588"/>
                  <a:ext cx="11630" cy="1393422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8" name="Freeform 35"/>
                <p:cNvSpPr>
                  <a:spLocks/>
                </p:cNvSpPr>
                <p:nvPr/>
              </p:nvSpPr>
              <p:spPr bwMode="auto">
                <a:xfrm>
                  <a:off x="5122018" y="3863588"/>
                  <a:ext cx="11630" cy="1393422"/>
                </a:xfrm>
                <a:custGeom>
                  <a:avLst/>
                  <a:gdLst>
                    <a:gd name="T0" fmla="*/ 0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9" name="Rectangle 36"/>
                <p:cNvSpPr>
                  <a:spLocks noChangeArrowheads="1"/>
                </p:cNvSpPr>
                <p:nvPr/>
              </p:nvSpPr>
              <p:spPr bwMode="auto">
                <a:xfrm>
                  <a:off x="5154586" y="3863588"/>
                  <a:ext cx="11630" cy="1393422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0" name="Freeform 37"/>
                <p:cNvSpPr>
                  <a:spLocks/>
                </p:cNvSpPr>
                <p:nvPr/>
              </p:nvSpPr>
              <p:spPr bwMode="auto">
                <a:xfrm>
                  <a:off x="5154586" y="3863588"/>
                  <a:ext cx="11630" cy="1393422"/>
                </a:xfrm>
                <a:custGeom>
                  <a:avLst/>
                  <a:gdLst>
                    <a:gd name="T0" fmla="*/ 0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9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1" name="Freeform 38"/>
                <p:cNvSpPr>
                  <a:spLocks/>
                </p:cNvSpPr>
                <p:nvPr/>
              </p:nvSpPr>
              <p:spPr bwMode="auto">
                <a:xfrm>
                  <a:off x="5187153" y="3863588"/>
                  <a:ext cx="11630" cy="1393422"/>
                </a:xfrm>
                <a:custGeom>
                  <a:avLst/>
                  <a:gdLst>
                    <a:gd name="T0" fmla="*/ 3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  <a:gd name="T8" fmla="*/ 3 w 5"/>
                    <a:gd name="T9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9">
                      <a:moveTo>
                        <a:pt x="3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2" name="Freeform 39"/>
                <p:cNvSpPr>
                  <a:spLocks/>
                </p:cNvSpPr>
                <p:nvPr/>
              </p:nvSpPr>
              <p:spPr bwMode="auto">
                <a:xfrm>
                  <a:off x="5187153" y="3863588"/>
                  <a:ext cx="11630" cy="1393422"/>
                </a:xfrm>
                <a:custGeom>
                  <a:avLst/>
                  <a:gdLst>
                    <a:gd name="T0" fmla="*/ 3 w 5"/>
                    <a:gd name="T1" fmla="*/ 0 h 599"/>
                    <a:gd name="T2" fmla="*/ 0 w 5"/>
                    <a:gd name="T3" fmla="*/ 599 h 599"/>
                    <a:gd name="T4" fmla="*/ 5 w 5"/>
                    <a:gd name="T5" fmla="*/ 599 h 599"/>
                    <a:gd name="T6" fmla="*/ 5 w 5"/>
                    <a:gd name="T7" fmla="*/ 0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9">
                      <a:moveTo>
                        <a:pt x="3" y="0"/>
                      </a:moveTo>
                      <a:lnTo>
                        <a:pt x="0" y="599"/>
                      </a:lnTo>
                      <a:lnTo>
                        <a:pt x="5" y="599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3" name="Freeform 40"/>
                <p:cNvSpPr>
                  <a:spLocks/>
                </p:cNvSpPr>
                <p:nvPr/>
              </p:nvSpPr>
              <p:spPr bwMode="auto">
                <a:xfrm>
                  <a:off x="5226699" y="3863588"/>
                  <a:ext cx="11630" cy="1398074"/>
                </a:xfrm>
                <a:custGeom>
                  <a:avLst/>
                  <a:gdLst>
                    <a:gd name="T0" fmla="*/ 0 w 5"/>
                    <a:gd name="T1" fmla="*/ 0 h 601"/>
                    <a:gd name="T2" fmla="*/ 0 w 5"/>
                    <a:gd name="T3" fmla="*/ 599 h 601"/>
                    <a:gd name="T4" fmla="*/ 2 w 5"/>
                    <a:gd name="T5" fmla="*/ 601 h 601"/>
                    <a:gd name="T6" fmla="*/ 5 w 5"/>
                    <a:gd name="T7" fmla="*/ 0 h 601"/>
                    <a:gd name="T8" fmla="*/ 0 w 5"/>
                    <a:gd name="T9" fmla="*/ 0 h 6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01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2" y="601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4" name="Freeform 41"/>
                <p:cNvSpPr>
                  <a:spLocks/>
                </p:cNvSpPr>
                <p:nvPr/>
              </p:nvSpPr>
              <p:spPr bwMode="auto">
                <a:xfrm>
                  <a:off x="5226699" y="3863588"/>
                  <a:ext cx="11630" cy="1398074"/>
                </a:xfrm>
                <a:custGeom>
                  <a:avLst/>
                  <a:gdLst>
                    <a:gd name="T0" fmla="*/ 0 w 5"/>
                    <a:gd name="T1" fmla="*/ 0 h 601"/>
                    <a:gd name="T2" fmla="*/ 0 w 5"/>
                    <a:gd name="T3" fmla="*/ 599 h 601"/>
                    <a:gd name="T4" fmla="*/ 2 w 5"/>
                    <a:gd name="T5" fmla="*/ 601 h 601"/>
                    <a:gd name="T6" fmla="*/ 5 w 5"/>
                    <a:gd name="T7" fmla="*/ 0 h 6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601">
                      <a:moveTo>
                        <a:pt x="0" y="0"/>
                      </a:moveTo>
                      <a:lnTo>
                        <a:pt x="0" y="599"/>
                      </a:lnTo>
                      <a:lnTo>
                        <a:pt x="2" y="601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5" name="Rectangle 42"/>
                <p:cNvSpPr>
                  <a:spLocks noChangeArrowheads="1"/>
                </p:cNvSpPr>
                <p:nvPr/>
              </p:nvSpPr>
              <p:spPr bwMode="auto">
                <a:xfrm>
                  <a:off x="5259266" y="3863588"/>
                  <a:ext cx="11630" cy="1398074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6" name="Freeform 43"/>
                <p:cNvSpPr>
                  <a:spLocks/>
                </p:cNvSpPr>
                <p:nvPr/>
              </p:nvSpPr>
              <p:spPr bwMode="auto">
                <a:xfrm>
                  <a:off x="5259266" y="3863588"/>
                  <a:ext cx="11630" cy="1398074"/>
                </a:xfrm>
                <a:custGeom>
                  <a:avLst/>
                  <a:gdLst>
                    <a:gd name="T0" fmla="*/ 0 w 5"/>
                    <a:gd name="T1" fmla="*/ 0 h 601"/>
                    <a:gd name="T2" fmla="*/ 0 w 5"/>
                    <a:gd name="T3" fmla="*/ 601 h 601"/>
                    <a:gd name="T4" fmla="*/ 5 w 5"/>
                    <a:gd name="T5" fmla="*/ 601 h 601"/>
                    <a:gd name="T6" fmla="*/ 5 w 5"/>
                    <a:gd name="T7" fmla="*/ 0 h 6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601">
                      <a:moveTo>
                        <a:pt x="0" y="0"/>
                      </a:moveTo>
                      <a:lnTo>
                        <a:pt x="0" y="601"/>
                      </a:lnTo>
                      <a:lnTo>
                        <a:pt x="5" y="601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7" name="Freeform 44"/>
                <p:cNvSpPr>
                  <a:spLocks/>
                </p:cNvSpPr>
                <p:nvPr/>
              </p:nvSpPr>
              <p:spPr bwMode="auto">
                <a:xfrm>
                  <a:off x="5291834" y="3863588"/>
                  <a:ext cx="11630" cy="1398074"/>
                </a:xfrm>
                <a:custGeom>
                  <a:avLst/>
                  <a:gdLst>
                    <a:gd name="T0" fmla="*/ 0 w 5"/>
                    <a:gd name="T1" fmla="*/ 0 h 601"/>
                    <a:gd name="T2" fmla="*/ 0 w 5"/>
                    <a:gd name="T3" fmla="*/ 601 h 601"/>
                    <a:gd name="T4" fmla="*/ 5 w 5"/>
                    <a:gd name="T5" fmla="*/ 601 h 601"/>
                    <a:gd name="T6" fmla="*/ 5 w 5"/>
                    <a:gd name="T7" fmla="*/ 3 h 601"/>
                    <a:gd name="T8" fmla="*/ 0 w 5"/>
                    <a:gd name="T9" fmla="*/ 0 h 6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01">
                      <a:moveTo>
                        <a:pt x="0" y="0"/>
                      </a:moveTo>
                      <a:lnTo>
                        <a:pt x="0" y="601"/>
                      </a:lnTo>
                      <a:lnTo>
                        <a:pt x="5" y="601"/>
                      </a:lnTo>
                      <a:lnTo>
                        <a:pt x="5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8" name="Freeform 45"/>
                <p:cNvSpPr>
                  <a:spLocks/>
                </p:cNvSpPr>
                <p:nvPr/>
              </p:nvSpPr>
              <p:spPr bwMode="auto">
                <a:xfrm>
                  <a:off x="5291834" y="3863588"/>
                  <a:ext cx="11630" cy="1398074"/>
                </a:xfrm>
                <a:custGeom>
                  <a:avLst/>
                  <a:gdLst>
                    <a:gd name="T0" fmla="*/ 0 w 5"/>
                    <a:gd name="T1" fmla="*/ 0 h 601"/>
                    <a:gd name="T2" fmla="*/ 0 w 5"/>
                    <a:gd name="T3" fmla="*/ 601 h 601"/>
                    <a:gd name="T4" fmla="*/ 5 w 5"/>
                    <a:gd name="T5" fmla="*/ 601 h 601"/>
                    <a:gd name="T6" fmla="*/ 5 w 5"/>
                    <a:gd name="T7" fmla="*/ 3 h 6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601">
                      <a:moveTo>
                        <a:pt x="0" y="0"/>
                      </a:moveTo>
                      <a:lnTo>
                        <a:pt x="0" y="601"/>
                      </a:lnTo>
                      <a:lnTo>
                        <a:pt x="5" y="601"/>
                      </a:lnTo>
                      <a:lnTo>
                        <a:pt x="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9" name="Freeform 46"/>
                <p:cNvSpPr>
                  <a:spLocks/>
                </p:cNvSpPr>
                <p:nvPr/>
              </p:nvSpPr>
              <p:spPr bwMode="auto">
                <a:xfrm>
                  <a:off x="5326728" y="3870567"/>
                  <a:ext cx="9305" cy="1391095"/>
                </a:xfrm>
                <a:custGeom>
                  <a:avLst/>
                  <a:gdLst>
                    <a:gd name="T0" fmla="*/ 2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  <a:gd name="T8" fmla="*/ 2 w 4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0" name="Freeform 47"/>
                <p:cNvSpPr>
                  <a:spLocks/>
                </p:cNvSpPr>
                <p:nvPr/>
              </p:nvSpPr>
              <p:spPr bwMode="auto">
                <a:xfrm>
                  <a:off x="5326728" y="3870567"/>
                  <a:ext cx="9305" cy="1391095"/>
                </a:xfrm>
                <a:custGeom>
                  <a:avLst/>
                  <a:gdLst>
                    <a:gd name="T0" fmla="*/ 2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1" name="Freeform 48"/>
                <p:cNvSpPr>
                  <a:spLocks/>
                </p:cNvSpPr>
                <p:nvPr/>
              </p:nvSpPr>
              <p:spPr bwMode="auto">
                <a:xfrm>
                  <a:off x="5359295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  <a:gd name="T8" fmla="*/ 2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2" name="Freeform 49"/>
                <p:cNvSpPr>
                  <a:spLocks/>
                </p:cNvSpPr>
                <p:nvPr/>
              </p:nvSpPr>
              <p:spPr bwMode="auto">
                <a:xfrm>
                  <a:off x="5359295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3" name="Freeform 50"/>
                <p:cNvSpPr>
                  <a:spLocks/>
                </p:cNvSpPr>
                <p:nvPr/>
              </p:nvSpPr>
              <p:spPr bwMode="auto">
                <a:xfrm>
                  <a:off x="5396515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3 w 5"/>
                    <a:gd name="T5" fmla="*/ 598 h 598"/>
                    <a:gd name="T6" fmla="*/ 5 w 5"/>
                    <a:gd name="T7" fmla="*/ 0 h 598"/>
                    <a:gd name="T8" fmla="*/ 0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3" y="598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4" name="Freeform 51"/>
                <p:cNvSpPr>
                  <a:spLocks/>
                </p:cNvSpPr>
                <p:nvPr/>
              </p:nvSpPr>
              <p:spPr bwMode="auto">
                <a:xfrm>
                  <a:off x="5396515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3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3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5" name="Rectangle 52"/>
                <p:cNvSpPr>
                  <a:spLocks noChangeArrowheads="1"/>
                </p:cNvSpPr>
                <p:nvPr/>
              </p:nvSpPr>
              <p:spPr bwMode="auto">
                <a:xfrm>
                  <a:off x="5431408" y="3870567"/>
                  <a:ext cx="9305" cy="1391095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6" name="Freeform 53"/>
                <p:cNvSpPr>
                  <a:spLocks/>
                </p:cNvSpPr>
                <p:nvPr/>
              </p:nvSpPr>
              <p:spPr bwMode="auto">
                <a:xfrm>
                  <a:off x="5431408" y="3870567"/>
                  <a:ext cx="9305" cy="1391095"/>
                </a:xfrm>
                <a:custGeom>
                  <a:avLst/>
                  <a:gdLst>
                    <a:gd name="T0" fmla="*/ 0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7" name="Rectangle 54"/>
                <p:cNvSpPr>
                  <a:spLocks noChangeArrowheads="1"/>
                </p:cNvSpPr>
                <p:nvPr/>
              </p:nvSpPr>
              <p:spPr bwMode="auto">
                <a:xfrm>
                  <a:off x="5463976" y="3870567"/>
                  <a:ext cx="9305" cy="1391095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8" name="Freeform 55"/>
                <p:cNvSpPr>
                  <a:spLocks/>
                </p:cNvSpPr>
                <p:nvPr/>
              </p:nvSpPr>
              <p:spPr bwMode="auto">
                <a:xfrm>
                  <a:off x="5463976" y="3870567"/>
                  <a:ext cx="9305" cy="1391095"/>
                </a:xfrm>
                <a:custGeom>
                  <a:avLst/>
                  <a:gdLst>
                    <a:gd name="T0" fmla="*/ 0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9" name="Freeform 56"/>
                <p:cNvSpPr>
                  <a:spLocks/>
                </p:cNvSpPr>
                <p:nvPr/>
              </p:nvSpPr>
              <p:spPr bwMode="auto">
                <a:xfrm>
                  <a:off x="5496543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  <a:gd name="T8" fmla="*/ 2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0" name="Freeform 57"/>
                <p:cNvSpPr>
                  <a:spLocks/>
                </p:cNvSpPr>
                <p:nvPr/>
              </p:nvSpPr>
              <p:spPr bwMode="auto">
                <a:xfrm>
                  <a:off x="5496543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4" name="组合 513"/>
              <p:cNvGrpSpPr/>
              <p:nvPr/>
            </p:nvGrpSpPr>
            <p:grpSpPr>
              <a:xfrm>
                <a:off x="6850418" y="3870567"/>
                <a:ext cx="730441" cy="1391095"/>
                <a:chOff x="6850418" y="3870567"/>
                <a:chExt cx="730441" cy="1391095"/>
              </a:xfrm>
            </p:grpSpPr>
            <p:sp>
              <p:nvSpPr>
                <p:cNvPr id="515" name="Freeform 58"/>
                <p:cNvSpPr>
                  <a:spLocks/>
                </p:cNvSpPr>
                <p:nvPr/>
              </p:nvSpPr>
              <p:spPr bwMode="auto">
                <a:xfrm>
                  <a:off x="6850418" y="3891503"/>
                  <a:ext cx="730441" cy="1358527"/>
                </a:xfrm>
                <a:custGeom>
                  <a:avLst/>
                  <a:gdLst>
                    <a:gd name="T0" fmla="*/ 133 w 133"/>
                    <a:gd name="T1" fmla="*/ 0 h 247"/>
                    <a:gd name="T2" fmla="*/ 132 w 133"/>
                    <a:gd name="T3" fmla="*/ 247 h 247"/>
                    <a:gd name="T4" fmla="*/ 0 w 133"/>
                    <a:gd name="T5" fmla="*/ 247 h 247"/>
                    <a:gd name="T6" fmla="*/ 15 w 133"/>
                    <a:gd name="T7" fmla="*/ 0 h 247"/>
                    <a:gd name="T8" fmla="*/ 133 w 133"/>
                    <a:gd name="T9" fmla="*/ 0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3" h="247">
                      <a:moveTo>
                        <a:pt x="133" y="0"/>
                      </a:moveTo>
                      <a:cubicBezTo>
                        <a:pt x="132" y="247"/>
                        <a:pt x="132" y="247"/>
                        <a:pt x="132" y="247"/>
                      </a:cubicBezTo>
                      <a:cubicBezTo>
                        <a:pt x="0" y="247"/>
                        <a:pt x="0" y="247"/>
                        <a:pt x="0" y="247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19" y="0"/>
                        <a:pt x="133" y="0"/>
                      </a:cubicBezTo>
                    </a:path>
                  </a:pathLst>
                </a:custGeom>
                <a:solidFill>
                  <a:srgbClr val="1011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6" name="Freeform 59"/>
                <p:cNvSpPr>
                  <a:spLocks/>
                </p:cNvSpPr>
                <p:nvPr/>
              </p:nvSpPr>
              <p:spPr bwMode="auto">
                <a:xfrm>
                  <a:off x="7543640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  <a:gd name="T8" fmla="*/ 2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7" name="Freeform 60"/>
                <p:cNvSpPr>
                  <a:spLocks/>
                </p:cNvSpPr>
                <p:nvPr/>
              </p:nvSpPr>
              <p:spPr bwMode="auto">
                <a:xfrm>
                  <a:off x="7543640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8" name="Freeform 61"/>
                <p:cNvSpPr>
                  <a:spLocks/>
                </p:cNvSpPr>
                <p:nvPr/>
              </p:nvSpPr>
              <p:spPr bwMode="auto">
                <a:xfrm>
                  <a:off x="7511072" y="3870567"/>
                  <a:ext cx="9305" cy="1391095"/>
                </a:xfrm>
                <a:custGeom>
                  <a:avLst/>
                  <a:gdLst>
                    <a:gd name="T0" fmla="*/ 2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  <a:gd name="T8" fmla="*/ 2 w 4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9" name="Freeform 62"/>
                <p:cNvSpPr>
                  <a:spLocks/>
                </p:cNvSpPr>
                <p:nvPr/>
              </p:nvSpPr>
              <p:spPr bwMode="auto">
                <a:xfrm>
                  <a:off x="7511072" y="3870567"/>
                  <a:ext cx="9305" cy="1391095"/>
                </a:xfrm>
                <a:custGeom>
                  <a:avLst/>
                  <a:gdLst>
                    <a:gd name="T0" fmla="*/ 2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0" name="Rectangle 63"/>
                <p:cNvSpPr>
                  <a:spLocks noChangeArrowheads="1"/>
                </p:cNvSpPr>
                <p:nvPr/>
              </p:nvSpPr>
              <p:spPr bwMode="auto">
                <a:xfrm>
                  <a:off x="7478505" y="3870567"/>
                  <a:ext cx="9305" cy="1391095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1" name="Freeform 64"/>
                <p:cNvSpPr>
                  <a:spLocks/>
                </p:cNvSpPr>
                <p:nvPr/>
              </p:nvSpPr>
              <p:spPr bwMode="auto">
                <a:xfrm>
                  <a:off x="7478505" y="3870567"/>
                  <a:ext cx="9305" cy="1391095"/>
                </a:xfrm>
                <a:custGeom>
                  <a:avLst/>
                  <a:gdLst>
                    <a:gd name="T0" fmla="*/ 0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2" name="Rectangle 65"/>
                <p:cNvSpPr>
                  <a:spLocks noChangeArrowheads="1"/>
                </p:cNvSpPr>
                <p:nvPr/>
              </p:nvSpPr>
              <p:spPr bwMode="auto">
                <a:xfrm>
                  <a:off x="7443612" y="3870567"/>
                  <a:ext cx="11630" cy="1391095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3" name="Freeform 66"/>
                <p:cNvSpPr>
                  <a:spLocks/>
                </p:cNvSpPr>
                <p:nvPr/>
              </p:nvSpPr>
              <p:spPr bwMode="auto">
                <a:xfrm>
                  <a:off x="7443612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4" name="Freeform 67"/>
                <p:cNvSpPr>
                  <a:spLocks/>
                </p:cNvSpPr>
                <p:nvPr/>
              </p:nvSpPr>
              <p:spPr bwMode="auto">
                <a:xfrm>
                  <a:off x="7411044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3 w 5"/>
                    <a:gd name="T5" fmla="*/ 598 h 598"/>
                    <a:gd name="T6" fmla="*/ 5 w 5"/>
                    <a:gd name="T7" fmla="*/ 0 h 598"/>
                    <a:gd name="T8" fmla="*/ 0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3" y="598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5" name="Freeform 68"/>
                <p:cNvSpPr>
                  <a:spLocks/>
                </p:cNvSpPr>
                <p:nvPr/>
              </p:nvSpPr>
              <p:spPr bwMode="auto">
                <a:xfrm>
                  <a:off x="7411044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3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3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6" name="Freeform 69"/>
                <p:cNvSpPr>
                  <a:spLocks/>
                </p:cNvSpPr>
                <p:nvPr/>
              </p:nvSpPr>
              <p:spPr bwMode="auto">
                <a:xfrm>
                  <a:off x="7373824" y="3870567"/>
                  <a:ext cx="9305" cy="1391095"/>
                </a:xfrm>
                <a:custGeom>
                  <a:avLst/>
                  <a:gdLst>
                    <a:gd name="T0" fmla="*/ 2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  <a:gd name="T8" fmla="*/ 2 w 4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7" name="Freeform 70"/>
                <p:cNvSpPr>
                  <a:spLocks/>
                </p:cNvSpPr>
                <p:nvPr/>
              </p:nvSpPr>
              <p:spPr bwMode="auto">
                <a:xfrm>
                  <a:off x="7373824" y="3870567"/>
                  <a:ext cx="9305" cy="1391095"/>
                </a:xfrm>
                <a:custGeom>
                  <a:avLst/>
                  <a:gdLst>
                    <a:gd name="T0" fmla="*/ 2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8" name="Freeform 71"/>
                <p:cNvSpPr>
                  <a:spLocks/>
                </p:cNvSpPr>
                <p:nvPr/>
              </p:nvSpPr>
              <p:spPr bwMode="auto">
                <a:xfrm>
                  <a:off x="7338930" y="3870567"/>
                  <a:ext cx="11630" cy="1391095"/>
                </a:xfrm>
                <a:custGeom>
                  <a:avLst/>
                  <a:gdLst>
                    <a:gd name="T0" fmla="*/ 3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  <a:gd name="T8" fmla="*/ 3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3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9" name="Freeform 72"/>
                <p:cNvSpPr>
                  <a:spLocks/>
                </p:cNvSpPr>
                <p:nvPr/>
              </p:nvSpPr>
              <p:spPr bwMode="auto">
                <a:xfrm>
                  <a:off x="7338930" y="3870567"/>
                  <a:ext cx="11630" cy="1391095"/>
                </a:xfrm>
                <a:custGeom>
                  <a:avLst/>
                  <a:gdLst>
                    <a:gd name="T0" fmla="*/ 3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3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0" name="Rectangle 73"/>
                <p:cNvSpPr>
                  <a:spLocks noChangeArrowheads="1"/>
                </p:cNvSpPr>
                <p:nvPr/>
              </p:nvSpPr>
              <p:spPr bwMode="auto">
                <a:xfrm>
                  <a:off x="7306363" y="3870567"/>
                  <a:ext cx="11630" cy="1391095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1" name="Freeform 74"/>
                <p:cNvSpPr>
                  <a:spLocks/>
                </p:cNvSpPr>
                <p:nvPr/>
              </p:nvSpPr>
              <p:spPr bwMode="auto">
                <a:xfrm>
                  <a:off x="7306363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2" name="Freeform 75"/>
                <p:cNvSpPr>
                  <a:spLocks/>
                </p:cNvSpPr>
                <p:nvPr/>
              </p:nvSpPr>
              <p:spPr bwMode="auto">
                <a:xfrm>
                  <a:off x="7273795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2 w 5"/>
                    <a:gd name="T5" fmla="*/ 598 h 598"/>
                    <a:gd name="T6" fmla="*/ 5 w 5"/>
                    <a:gd name="T7" fmla="*/ 0 h 598"/>
                    <a:gd name="T8" fmla="*/ 0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2" y="598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3" name="Freeform 76"/>
                <p:cNvSpPr>
                  <a:spLocks/>
                </p:cNvSpPr>
                <p:nvPr/>
              </p:nvSpPr>
              <p:spPr bwMode="auto">
                <a:xfrm>
                  <a:off x="7273795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2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2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4" name="Freeform 77"/>
                <p:cNvSpPr>
                  <a:spLocks/>
                </p:cNvSpPr>
                <p:nvPr/>
              </p:nvSpPr>
              <p:spPr bwMode="auto">
                <a:xfrm>
                  <a:off x="7241228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2 w 5"/>
                    <a:gd name="T5" fmla="*/ 598 h 598"/>
                    <a:gd name="T6" fmla="*/ 5 w 5"/>
                    <a:gd name="T7" fmla="*/ 0 h 598"/>
                    <a:gd name="T8" fmla="*/ 0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2" y="598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Freeform 78"/>
                <p:cNvSpPr>
                  <a:spLocks/>
                </p:cNvSpPr>
                <p:nvPr/>
              </p:nvSpPr>
              <p:spPr bwMode="auto">
                <a:xfrm>
                  <a:off x="7241228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2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2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6" name="Freeform 79"/>
                <p:cNvSpPr>
                  <a:spLocks/>
                </p:cNvSpPr>
                <p:nvPr/>
              </p:nvSpPr>
              <p:spPr bwMode="auto">
                <a:xfrm>
                  <a:off x="7201682" y="3870567"/>
                  <a:ext cx="11630" cy="1391095"/>
                </a:xfrm>
                <a:custGeom>
                  <a:avLst/>
                  <a:gdLst>
                    <a:gd name="T0" fmla="*/ 3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  <a:gd name="T8" fmla="*/ 3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3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7" name="Freeform 80"/>
                <p:cNvSpPr>
                  <a:spLocks/>
                </p:cNvSpPr>
                <p:nvPr/>
              </p:nvSpPr>
              <p:spPr bwMode="auto">
                <a:xfrm>
                  <a:off x="7201682" y="3870567"/>
                  <a:ext cx="11630" cy="1391095"/>
                </a:xfrm>
                <a:custGeom>
                  <a:avLst/>
                  <a:gdLst>
                    <a:gd name="T0" fmla="*/ 3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3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8" name="Rectangle 81"/>
                <p:cNvSpPr>
                  <a:spLocks noChangeArrowheads="1"/>
                </p:cNvSpPr>
                <p:nvPr/>
              </p:nvSpPr>
              <p:spPr bwMode="auto">
                <a:xfrm>
                  <a:off x="7169115" y="3870567"/>
                  <a:ext cx="11630" cy="1391095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9" name="Freeform 82"/>
                <p:cNvSpPr>
                  <a:spLocks/>
                </p:cNvSpPr>
                <p:nvPr/>
              </p:nvSpPr>
              <p:spPr bwMode="auto">
                <a:xfrm>
                  <a:off x="7169115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0" name="Rectangle 83"/>
                <p:cNvSpPr>
                  <a:spLocks noChangeArrowheads="1"/>
                </p:cNvSpPr>
                <p:nvPr/>
              </p:nvSpPr>
              <p:spPr bwMode="auto">
                <a:xfrm>
                  <a:off x="7136547" y="3870567"/>
                  <a:ext cx="11630" cy="1391095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1" name="Freeform 84"/>
                <p:cNvSpPr>
                  <a:spLocks/>
                </p:cNvSpPr>
                <p:nvPr/>
              </p:nvSpPr>
              <p:spPr bwMode="auto">
                <a:xfrm>
                  <a:off x="7136547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2" name="Freeform 85"/>
                <p:cNvSpPr>
                  <a:spLocks/>
                </p:cNvSpPr>
                <p:nvPr/>
              </p:nvSpPr>
              <p:spPr bwMode="auto">
                <a:xfrm>
                  <a:off x="7103980" y="3870567"/>
                  <a:ext cx="9305" cy="1391095"/>
                </a:xfrm>
                <a:custGeom>
                  <a:avLst/>
                  <a:gdLst>
                    <a:gd name="T0" fmla="*/ 0 w 4"/>
                    <a:gd name="T1" fmla="*/ 0 h 598"/>
                    <a:gd name="T2" fmla="*/ 0 w 4"/>
                    <a:gd name="T3" fmla="*/ 598 h 598"/>
                    <a:gd name="T4" fmla="*/ 2 w 4"/>
                    <a:gd name="T5" fmla="*/ 598 h 598"/>
                    <a:gd name="T6" fmla="*/ 4 w 4"/>
                    <a:gd name="T7" fmla="*/ 0 h 598"/>
                    <a:gd name="T8" fmla="*/ 0 w 4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2" y="598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3" name="Freeform 86"/>
                <p:cNvSpPr>
                  <a:spLocks/>
                </p:cNvSpPr>
                <p:nvPr/>
              </p:nvSpPr>
              <p:spPr bwMode="auto">
                <a:xfrm>
                  <a:off x="7103980" y="3870567"/>
                  <a:ext cx="9305" cy="1391095"/>
                </a:xfrm>
                <a:custGeom>
                  <a:avLst/>
                  <a:gdLst>
                    <a:gd name="T0" fmla="*/ 0 w 4"/>
                    <a:gd name="T1" fmla="*/ 0 h 598"/>
                    <a:gd name="T2" fmla="*/ 0 w 4"/>
                    <a:gd name="T3" fmla="*/ 598 h 598"/>
                    <a:gd name="T4" fmla="*/ 2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2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4" name="Freeform 87"/>
                <p:cNvSpPr>
                  <a:spLocks/>
                </p:cNvSpPr>
                <p:nvPr/>
              </p:nvSpPr>
              <p:spPr bwMode="auto">
                <a:xfrm>
                  <a:off x="7069085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3 w 5"/>
                    <a:gd name="T5" fmla="*/ 598 h 598"/>
                    <a:gd name="T6" fmla="*/ 5 w 5"/>
                    <a:gd name="T7" fmla="*/ 0 h 598"/>
                    <a:gd name="T8" fmla="*/ 0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3" y="598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5" name="Freeform 88"/>
                <p:cNvSpPr>
                  <a:spLocks/>
                </p:cNvSpPr>
                <p:nvPr/>
              </p:nvSpPr>
              <p:spPr bwMode="auto">
                <a:xfrm>
                  <a:off x="7069085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3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3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6" name="Freeform 89"/>
                <p:cNvSpPr>
                  <a:spLocks/>
                </p:cNvSpPr>
                <p:nvPr/>
              </p:nvSpPr>
              <p:spPr bwMode="auto">
                <a:xfrm>
                  <a:off x="7031865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  <a:gd name="T8" fmla="*/ 2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7" name="Freeform 90"/>
                <p:cNvSpPr>
                  <a:spLocks/>
                </p:cNvSpPr>
                <p:nvPr/>
              </p:nvSpPr>
              <p:spPr bwMode="auto">
                <a:xfrm>
                  <a:off x="7031865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8" name="Rectangle 91"/>
                <p:cNvSpPr>
                  <a:spLocks noChangeArrowheads="1"/>
                </p:cNvSpPr>
                <p:nvPr/>
              </p:nvSpPr>
              <p:spPr bwMode="auto">
                <a:xfrm>
                  <a:off x="6999298" y="3870567"/>
                  <a:ext cx="9305" cy="1391095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9" name="Freeform 92"/>
                <p:cNvSpPr>
                  <a:spLocks/>
                </p:cNvSpPr>
                <p:nvPr/>
              </p:nvSpPr>
              <p:spPr bwMode="auto">
                <a:xfrm>
                  <a:off x="6999298" y="3870567"/>
                  <a:ext cx="9305" cy="1391095"/>
                </a:xfrm>
                <a:custGeom>
                  <a:avLst/>
                  <a:gdLst>
                    <a:gd name="T0" fmla="*/ 0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0" name="Rectangle 93"/>
                <p:cNvSpPr>
                  <a:spLocks noChangeArrowheads="1"/>
                </p:cNvSpPr>
                <p:nvPr/>
              </p:nvSpPr>
              <p:spPr bwMode="auto">
                <a:xfrm>
                  <a:off x="6966731" y="3870567"/>
                  <a:ext cx="9305" cy="1391095"/>
                </a:xfrm>
                <a:prstGeom prst="rect">
                  <a:avLst/>
                </a:pr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1" name="Freeform 94"/>
                <p:cNvSpPr>
                  <a:spLocks/>
                </p:cNvSpPr>
                <p:nvPr/>
              </p:nvSpPr>
              <p:spPr bwMode="auto">
                <a:xfrm>
                  <a:off x="6966731" y="3870567"/>
                  <a:ext cx="9305" cy="1391095"/>
                </a:xfrm>
                <a:custGeom>
                  <a:avLst/>
                  <a:gdLst>
                    <a:gd name="T0" fmla="*/ 0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2" name="Freeform 95"/>
                <p:cNvSpPr>
                  <a:spLocks/>
                </p:cNvSpPr>
                <p:nvPr/>
              </p:nvSpPr>
              <p:spPr bwMode="auto">
                <a:xfrm>
                  <a:off x="6931838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3 w 5"/>
                    <a:gd name="T5" fmla="*/ 598 h 598"/>
                    <a:gd name="T6" fmla="*/ 5 w 5"/>
                    <a:gd name="T7" fmla="*/ 0 h 598"/>
                    <a:gd name="T8" fmla="*/ 0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3" y="598"/>
                      </a:lnTo>
                      <a:lnTo>
                        <a:pt x="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3" name="Freeform 96"/>
                <p:cNvSpPr>
                  <a:spLocks/>
                </p:cNvSpPr>
                <p:nvPr/>
              </p:nvSpPr>
              <p:spPr bwMode="auto">
                <a:xfrm>
                  <a:off x="6931838" y="3870567"/>
                  <a:ext cx="11630" cy="1391095"/>
                </a:xfrm>
                <a:custGeom>
                  <a:avLst/>
                  <a:gdLst>
                    <a:gd name="T0" fmla="*/ 0 w 5"/>
                    <a:gd name="T1" fmla="*/ 0 h 598"/>
                    <a:gd name="T2" fmla="*/ 0 w 5"/>
                    <a:gd name="T3" fmla="*/ 598 h 598"/>
                    <a:gd name="T4" fmla="*/ 3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0" y="0"/>
                      </a:moveTo>
                      <a:lnTo>
                        <a:pt x="0" y="598"/>
                      </a:lnTo>
                      <a:lnTo>
                        <a:pt x="3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4" name="Freeform 97"/>
                <p:cNvSpPr>
                  <a:spLocks/>
                </p:cNvSpPr>
                <p:nvPr/>
              </p:nvSpPr>
              <p:spPr bwMode="auto">
                <a:xfrm>
                  <a:off x="6894618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  <a:gd name="T8" fmla="*/ 2 w 5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5" name="Freeform 98"/>
                <p:cNvSpPr>
                  <a:spLocks/>
                </p:cNvSpPr>
                <p:nvPr/>
              </p:nvSpPr>
              <p:spPr bwMode="auto">
                <a:xfrm>
                  <a:off x="6894618" y="3870567"/>
                  <a:ext cx="11630" cy="1391095"/>
                </a:xfrm>
                <a:custGeom>
                  <a:avLst/>
                  <a:gdLst>
                    <a:gd name="T0" fmla="*/ 2 w 5"/>
                    <a:gd name="T1" fmla="*/ 0 h 598"/>
                    <a:gd name="T2" fmla="*/ 0 w 5"/>
                    <a:gd name="T3" fmla="*/ 598 h 598"/>
                    <a:gd name="T4" fmla="*/ 5 w 5"/>
                    <a:gd name="T5" fmla="*/ 598 h 598"/>
                    <a:gd name="T6" fmla="*/ 5 w 5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5" y="598"/>
                      </a:lnTo>
                      <a:lnTo>
                        <a:pt x="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6" name="Freeform 99"/>
                <p:cNvSpPr>
                  <a:spLocks/>
                </p:cNvSpPr>
                <p:nvPr/>
              </p:nvSpPr>
              <p:spPr bwMode="auto">
                <a:xfrm>
                  <a:off x="6862050" y="3870567"/>
                  <a:ext cx="9305" cy="1391095"/>
                </a:xfrm>
                <a:custGeom>
                  <a:avLst/>
                  <a:gdLst>
                    <a:gd name="T0" fmla="*/ 2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  <a:gd name="T8" fmla="*/ 2 w 4"/>
                    <a:gd name="T9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4E5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7" name="Freeform 100"/>
                <p:cNvSpPr>
                  <a:spLocks/>
                </p:cNvSpPr>
                <p:nvPr/>
              </p:nvSpPr>
              <p:spPr bwMode="auto">
                <a:xfrm>
                  <a:off x="6862050" y="3870567"/>
                  <a:ext cx="9305" cy="1391095"/>
                </a:xfrm>
                <a:custGeom>
                  <a:avLst/>
                  <a:gdLst>
                    <a:gd name="T0" fmla="*/ 2 w 4"/>
                    <a:gd name="T1" fmla="*/ 0 h 598"/>
                    <a:gd name="T2" fmla="*/ 0 w 4"/>
                    <a:gd name="T3" fmla="*/ 598 h 598"/>
                    <a:gd name="T4" fmla="*/ 4 w 4"/>
                    <a:gd name="T5" fmla="*/ 598 h 598"/>
                    <a:gd name="T6" fmla="*/ 4 w 4"/>
                    <a:gd name="T7" fmla="*/ 0 h 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98">
                      <a:moveTo>
                        <a:pt x="2" y="0"/>
                      </a:moveTo>
                      <a:lnTo>
                        <a:pt x="0" y="598"/>
                      </a:lnTo>
                      <a:lnTo>
                        <a:pt x="4" y="59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01" name="组合 600"/>
            <p:cNvGrpSpPr/>
            <p:nvPr/>
          </p:nvGrpSpPr>
          <p:grpSpPr>
            <a:xfrm>
              <a:off x="8759053" y="3379729"/>
              <a:ext cx="2884545" cy="446640"/>
              <a:chOff x="4747492" y="3379729"/>
              <a:chExt cx="2884545" cy="446640"/>
            </a:xfrm>
          </p:grpSpPr>
          <p:sp>
            <p:nvSpPr>
              <p:cNvPr id="602" name="Freeform 13"/>
              <p:cNvSpPr>
                <a:spLocks/>
              </p:cNvSpPr>
              <p:nvPr/>
            </p:nvSpPr>
            <p:spPr bwMode="auto">
              <a:xfrm>
                <a:off x="4803322" y="3379729"/>
                <a:ext cx="567604" cy="214015"/>
              </a:xfrm>
              <a:custGeom>
                <a:avLst/>
                <a:gdLst>
                  <a:gd name="T0" fmla="*/ 89 w 103"/>
                  <a:gd name="T1" fmla="*/ 39 h 39"/>
                  <a:gd name="T2" fmla="*/ 14 w 103"/>
                  <a:gd name="T3" fmla="*/ 39 h 39"/>
                  <a:gd name="T4" fmla="*/ 0 w 103"/>
                  <a:gd name="T5" fmla="*/ 24 h 39"/>
                  <a:gd name="T6" fmla="*/ 0 w 103"/>
                  <a:gd name="T7" fmla="*/ 15 h 39"/>
                  <a:gd name="T8" fmla="*/ 15 w 103"/>
                  <a:gd name="T9" fmla="*/ 0 h 39"/>
                  <a:gd name="T10" fmla="*/ 89 w 103"/>
                  <a:gd name="T11" fmla="*/ 0 h 39"/>
                  <a:gd name="T12" fmla="*/ 103 w 103"/>
                  <a:gd name="T13" fmla="*/ 15 h 39"/>
                  <a:gd name="T14" fmla="*/ 103 w 103"/>
                  <a:gd name="T15" fmla="*/ 24 h 39"/>
                  <a:gd name="T16" fmla="*/ 89 w 103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39">
                    <a:moveTo>
                      <a:pt x="89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6" y="39"/>
                      <a:pt x="0" y="32"/>
                      <a:pt x="0" y="2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5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97" y="0"/>
                      <a:pt x="103" y="7"/>
                      <a:pt x="103" y="15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33"/>
                      <a:pt x="97" y="39"/>
                      <a:pt x="89" y="39"/>
                    </a:cubicBezTo>
                  </a:path>
                </a:pathLst>
              </a:custGeom>
              <a:solidFill>
                <a:srgbClr val="4234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07"/>
              <p:cNvSpPr>
                <a:spLocks/>
              </p:cNvSpPr>
              <p:nvPr/>
            </p:nvSpPr>
            <p:spPr bwMode="auto">
              <a:xfrm>
                <a:off x="4747492" y="3396013"/>
                <a:ext cx="2884545" cy="430356"/>
              </a:xfrm>
              <a:custGeom>
                <a:avLst/>
                <a:gdLst>
                  <a:gd name="T0" fmla="*/ 524 w 524"/>
                  <a:gd name="T1" fmla="*/ 78 h 78"/>
                  <a:gd name="T2" fmla="*/ 524 w 524"/>
                  <a:gd name="T3" fmla="*/ 15 h 78"/>
                  <a:gd name="T4" fmla="*/ 509 w 524"/>
                  <a:gd name="T5" fmla="*/ 1 h 78"/>
                  <a:gd name="T6" fmla="*/ 130 w 524"/>
                  <a:gd name="T7" fmla="*/ 0 h 78"/>
                  <a:gd name="T8" fmla="*/ 115 w 524"/>
                  <a:gd name="T9" fmla="*/ 15 h 78"/>
                  <a:gd name="T10" fmla="*/ 115 w 524"/>
                  <a:gd name="T11" fmla="*/ 19 h 78"/>
                  <a:gd name="T12" fmla="*/ 16 w 524"/>
                  <a:gd name="T13" fmla="*/ 19 h 78"/>
                  <a:gd name="T14" fmla="*/ 0 w 524"/>
                  <a:gd name="T15" fmla="*/ 35 h 78"/>
                  <a:gd name="T16" fmla="*/ 0 w 524"/>
                  <a:gd name="T17" fmla="*/ 75 h 78"/>
                  <a:gd name="T18" fmla="*/ 0 w 524"/>
                  <a:gd name="T19" fmla="*/ 78 h 78"/>
                  <a:gd name="T20" fmla="*/ 524 w 524"/>
                  <a:gd name="T21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4" h="78">
                    <a:moveTo>
                      <a:pt x="524" y="78"/>
                    </a:moveTo>
                    <a:cubicBezTo>
                      <a:pt x="524" y="15"/>
                      <a:pt x="524" y="15"/>
                      <a:pt x="524" y="15"/>
                    </a:cubicBezTo>
                    <a:cubicBezTo>
                      <a:pt x="524" y="7"/>
                      <a:pt x="517" y="1"/>
                      <a:pt x="509" y="1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22" y="0"/>
                      <a:pt x="115" y="7"/>
                      <a:pt x="115" y="15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7" y="19"/>
                      <a:pt x="0" y="26"/>
                      <a:pt x="0" y="3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6"/>
                      <a:pt x="0" y="77"/>
                      <a:pt x="0" y="78"/>
                    </a:cubicBezTo>
                    <a:cubicBezTo>
                      <a:pt x="524" y="78"/>
                      <a:pt x="524" y="78"/>
                      <a:pt x="524" y="78"/>
                    </a:cubicBezTo>
                  </a:path>
                </a:pathLst>
              </a:custGeom>
              <a:solidFill>
                <a:srgbClr val="8ECD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04" name="组合 603"/>
            <p:cNvGrpSpPr/>
            <p:nvPr/>
          </p:nvGrpSpPr>
          <p:grpSpPr>
            <a:xfrm>
              <a:off x="9903566" y="3286679"/>
              <a:ext cx="600171" cy="637391"/>
              <a:chOff x="5892005" y="3286679"/>
              <a:chExt cx="600171" cy="637391"/>
            </a:xfrm>
          </p:grpSpPr>
          <p:sp>
            <p:nvSpPr>
              <p:cNvPr id="605" name="Rectangle 108"/>
              <p:cNvSpPr>
                <a:spLocks noChangeArrowheads="1"/>
              </p:cNvSpPr>
              <p:nvPr/>
            </p:nvSpPr>
            <p:spPr bwMode="auto">
              <a:xfrm>
                <a:off x="5892005" y="3286679"/>
                <a:ext cx="600171" cy="637391"/>
              </a:xfrm>
              <a:prstGeom prst="rect">
                <a:avLst/>
              </a:prstGeom>
              <a:solidFill>
                <a:srgbClr val="8ECD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Rectangle 109"/>
              <p:cNvSpPr>
                <a:spLocks noChangeArrowheads="1"/>
              </p:cNvSpPr>
              <p:nvPr/>
            </p:nvSpPr>
            <p:spPr bwMode="auto">
              <a:xfrm>
                <a:off x="5892005" y="3286679"/>
                <a:ext cx="600171" cy="6373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0"/>
              <p:cNvSpPr>
                <a:spLocks noEditPoints="1"/>
              </p:cNvSpPr>
              <p:nvPr/>
            </p:nvSpPr>
            <p:spPr bwMode="auto">
              <a:xfrm>
                <a:off x="5892005" y="3286679"/>
                <a:ext cx="600171" cy="637391"/>
              </a:xfrm>
              <a:custGeom>
                <a:avLst/>
                <a:gdLst>
                  <a:gd name="T0" fmla="*/ 201 w 258"/>
                  <a:gd name="T1" fmla="*/ 217 h 274"/>
                  <a:gd name="T2" fmla="*/ 57 w 258"/>
                  <a:gd name="T3" fmla="*/ 217 h 274"/>
                  <a:gd name="T4" fmla="*/ 57 w 258"/>
                  <a:gd name="T5" fmla="*/ 54 h 274"/>
                  <a:gd name="T6" fmla="*/ 201 w 258"/>
                  <a:gd name="T7" fmla="*/ 54 h 274"/>
                  <a:gd name="T8" fmla="*/ 201 w 258"/>
                  <a:gd name="T9" fmla="*/ 217 h 274"/>
                  <a:gd name="T10" fmla="*/ 0 w 258"/>
                  <a:gd name="T11" fmla="*/ 0 h 274"/>
                  <a:gd name="T12" fmla="*/ 0 w 258"/>
                  <a:gd name="T13" fmla="*/ 47 h 274"/>
                  <a:gd name="T14" fmla="*/ 0 w 258"/>
                  <a:gd name="T15" fmla="*/ 232 h 274"/>
                  <a:gd name="T16" fmla="*/ 0 w 258"/>
                  <a:gd name="T17" fmla="*/ 274 h 274"/>
                  <a:gd name="T18" fmla="*/ 258 w 258"/>
                  <a:gd name="T19" fmla="*/ 274 h 274"/>
                  <a:gd name="T20" fmla="*/ 258 w 258"/>
                  <a:gd name="T21" fmla="*/ 0 h 274"/>
                  <a:gd name="T22" fmla="*/ 0 w 258"/>
                  <a:gd name="T2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8" h="274">
                    <a:moveTo>
                      <a:pt x="201" y="217"/>
                    </a:moveTo>
                    <a:lnTo>
                      <a:pt x="57" y="217"/>
                    </a:lnTo>
                    <a:lnTo>
                      <a:pt x="57" y="54"/>
                    </a:lnTo>
                    <a:lnTo>
                      <a:pt x="201" y="54"/>
                    </a:lnTo>
                    <a:lnTo>
                      <a:pt x="201" y="217"/>
                    </a:lnTo>
                    <a:close/>
                    <a:moveTo>
                      <a:pt x="0" y="0"/>
                    </a:moveTo>
                    <a:lnTo>
                      <a:pt x="0" y="47"/>
                    </a:lnTo>
                    <a:lnTo>
                      <a:pt x="0" y="232"/>
                    </a:lnTo>
                    <a:lnTo>
                      <a:pt x="0" y="274"/>
                    </a:lnTo>
                    <a:lnTo>
                      <a:pt x="258" y="274"/>
                    </a:lnTo>
                    <a:lnTo>
                      <a:pt x="2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11"/>
              <p:cNvSpPr>
                <a:spLocks noEditPoints="1"/>
              </p:cNvSpPr>
              <p:nvPr/>
            </p:nvSpPr>
            <p:spPr bwMode="auto">
              <a:xfrm>
                <a:off x="5892005" y="3286679"/>
                <a:ext cx="600171" cy="637391"/>
              </a:xfrm>
              <a:custGeom>
                <a:avLst/>
                <a:gdLst>
                  <a:gd name="T0" fmla="*/ 201 w 258"/>
                  <a:gd name="T1" fmla="*/ 217 h 274"/>
                  <a:gd name="T2" fmla="*/ 57 w 258"/>
                  <a:gd name="T3" fmla="*/ 217 h 274"/>
                  <a:gd name="T4" fmla="*/ 57 w 258"/>
                  <a:gd name="T5" fmla="*/ 54 h 274"/>
                  <a:gd name="T6" fmla="*/ 201 w 258"/>
                  <a:gd name="T7" fmla="*/ 54 h 274"/>
                  <a:gd name="T8" fmla="*/ 201 w 258"/>
                  <a:gd name="T9" fmla="*/ 217 h 274"/>
                  <a:gd name="T10" fmla="*/ 0 w 258"/>
                  <a:gd name="T11" fmla="*/ 0 h 274"/>
                  <a:gd name="T12" fmla="*/ 0 w 258"/>
                  <a:gd name="T13" fmla="*/ 47 h 274"/>
                  <a:gd name="T14" fmla="*/ 0 w 258"/>
                  <a:gd name="T15" fmla="*/ 232 h 274"/>
                  <a:gd name="T16" fmla="*/ 0 w 258"/>
                  <a:gd name="T17" fmla="*/ 274 h 274"/>
                  <a:gd name="T18" fmla="*/ 258 w 258"/>
                  <a:gd name="T19" fmla="*/ 274 h 274"/>
                  <a:gd name="T20" fmla="*/ 258 w 258"/>
                  <a:gd name="T21" fmla="*/ 0 h 274"/>
                  <a:gd name="T22" fmla="*/ 0 w 258"/>
                  <a:gd name="T2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8" h="274">
                    <a:moveTo>
                      <a:pt x="201" y="217"/>
                    </a:moveTo>
                    <a:lnTo>
                      <a:pt x="57" y="217"/>
                    </a:lnTo>
                    <a:lnTo>
                      <a:pt x="57" y="54"/>
                    </a:lnTo>
                    <a:lnTo>
                      <a:pt x="201" y="54"/>
                    </a:lnTo>
                    <a:lnTo>
                      <a:pt x="201" y="217"/>
                    </a:lnTo>
                    <a:moveTo>
                      <a:pt x="0" y="0"/>
                    </a:moveTo>
                    <a:lnTo>
                      <a:pt x="0" y="47"/>
                    </a:lnTo>
                    <a:lnTo>
                      <a:pt x="0" y="232"/>
                    </a:lnTo>
                    <a:lnTo>
                      <a:pt x="0" y="274"/>
                    </a:lnTo>
                    <a:lnTo>
                      <a:pt x="258" y="274"/>
                    </a:lnTo>
                    <a:lnTo>
                      <a:pt x="25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Rectangle 112"/>
              <p:cNvSpPr>
                <a:spLocks noChangeArrowheads="1"/>
              </p:cNvSpPr>
              <p:nvPr/>
            </p:nvSpPr>
            <p:spPr bwMode="auto">
              <a:xfrm>
                <a:off x="6024602" y="3412296"/>
                <a:ext cx="334979" cy="379179"/>
              </a:xfrm>
              <a:prstGeom prst="rect">
                <a:avLst/>
              </a:prstGeom>
              <a:solidFill>
                <a:srgbClr val="101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113"/>
              <p:cNvSpPr>
                <a:spLocks noChangeArrowheads="1"/>
              </p:cNvSpPr>
              <p:nvPr/>
            </p:nvSpPr>
            <p:spPr bwMode="auto">
              <a:xfrm>
                <a:off x="6024602" y="3412296"/>
                <a:ext cx="334979" cy="379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4"/>
              <p:cNvSpPr>
                <a:spLocks/>
              </p:cNvSpPr>
              <p:nvPr/>
            </p:nvSpPr>
            <p:spPr bwMode="auto">
              <a:xfrm>
                <a:off x="6117652" y="3528609"/>
                <a:ext cx="148880" cy="148880"/>
              </a:xfrm>
              <a:custGeom>
                <a:avLst/>
                <a:gdLst>
                  <a:gd name="T0" fmla="*/ 14 w 27"/>
                  <a:gd name="T1" fmla="*/ 0 h 27"/>
                  <a:gd name="T2" fmla="*/ 14 w 27"/>
                  <a:gd name="T3" fmla="*/ 0 h 27"/>
                  <a:gd name="T4" fmla="*/ 0 w 27"/>
                  <a:gd name="T5" fmla="*/ 14 h 27"/>
                  <a:gd name="T6" fmla="*/ 13 w 27"/>
                  <a:gd name="T7" fmla="*/ 27 h 27"/>
                  <a:gd name="T8" fmla="*/ 13 w 27"/>
                  <a:gd name="T9" fmla="*/ 27 h 27"/>
                  <a:gd name="T10" fmla="*/ 14 w 27"/>
                  <a:gd name="T11" fmla="*/ 27 h 27"/>
                  <a:gd name="T12" fmla="*/ 27 w 27"/>
                  <a:gd name="T13" fmla="*/ 14 h 27"/>
                  <a:gd name="T14" fmla="*/ 14 w 27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7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21"/>
                      <a:pt x="6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21" y="27"/>
                      <a:pt x="27" y="21"/>
                      <a:pt x="27" y="14"/>
                    </a:cubicBezTo>
                    <a:cubicBezTo>
                      <a:pt x="27" y="6"/>
                      <a:pt x="21" y="0"/>
                      <a:pt x="14" y="0"/>
                    </a:cubicBezTo>
                  </a:path>
                </a:pathLst>
              </a:custGeom>
              <a:solidFill>
                <a:srgbClr val="6C6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12" name="组合 611"/>
            <p:cNvGrpSpPr/>
            <p:nvPr/>
          </p:nvGrpSpPr>
          <p:grpSpPr>
            <a:xfrm>
              <a:off x="9563934" y="3972922"/>
              <a:ext cx="1274783" cy="1277110"/>
              <a:chOff x="5552373" y="3972922"/>
              <a:chExt cx="1274783" cy="1277110"/>
            </a:xfrm>
          </p:grpSpPr>
          <p:sp>
            <p:nvSpPr>
              <p:cNvPr id="613" name="Freeform 101"/>
              <p:cNvSpPr>
                <a:spLocks/>
              </p:cNvSpPr>
              <p:nvPr/>
            </p:nvSpPr>
            <p:spPr bwMode="auto">
              <a:xfrm>
                <a:off x="5552373" y="3972922"/>
                <a:ext cx="1274783" cy="1277110"/>
              </a:xfrm>
              <a:custGeom>
                <a:avLst/>
                <a:gdLst>
                  <a:gd name="T0" fmla="*/ 232 w 232"/>
                  <a:gd name="T1" fmla="*/ 116 h 232"/>
                  <a:gd name="T2" fmla="*/ 116 w 232"/>
                  <a:gd name="T3" fmla="*/ 0 h 232"/>
                  <a:gd name="T4" fmla="*/ 0 w 232"/>
                  <a:gd name="T5" fmla="*/ 116 h 232"/>
                  <a:gd name="T6" fmla="*/ 116 w 232"/>
                  <a:gd name="T7" fmla="*/ 232 h 232"/>
                  <a:gd name="T8" fmla="*/ 232 w 232"/>
                  <a:gd name="T9" fmla="*/ 116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232">
                    <a:moveTo>
                      <a:pt x="232" y="116"/>
                    </a:moveTo>
                    <a:cubicBezTo>
                      <a:pt x="232" y="52"/>
                      <a:pt x="180" y="0"/>
                      <a:pt x="116" y="0"/>
                    </a:cubicBezTo>
                    <a:cubicBezTo>
                      <a:pt x="52" y="0"/>
                      <a:pt x="1" y="52"/>
                      <a:pt x="0" y="116"/>
                    </a:cubicBezTo>
                    <a:cubicBezTo>
                      <a:pt x="0" y="180"/>
                      <a:pt x="52" y="232"/>
                      <a:pt x="116" y="232"/>
                    </a:cubicBezTo>
                    <a:cubicBezTo>
                      <a:pt x="180" y="232"/>
                      <a:pt x="232" y="180"/>
                      <a:pt x="232" y="116"/>
                    </a:cubicBezTo>
                  </a:path>
                </a:pathLst>
              </a:custGeom>
              <a:solidFill>
                <a:srgbClr val="353A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02"/>
              <p:cNvSpPr>
                <a:spLocks/>
              </p:cNvSpPr>
              <p:nvPr/>
            </p:nvSpPr>
            <p:spPr bwMode="auto">
              <a:xfrm>
                <a:off x="5650075" y="4072950"/>
                <a:ext cx="1079378" cy="1079378"/>
              </a:xfrm>
              <a:custGeom>
                <a:avLst/>
                <a:gdLst>
                  <a:gd name="T0" fmla="*/ 196 w 196"/>
                  <a:gd name="T1" fmla="*/ 98 h 196"/>
                  <a:gd name="T2" fmla="*/ 98 w 196"/>
                  <a:gd name="T3" fmla="*/ 0 h 196"/>
                  <a:gd name="T4" fmla="*/ 0 w 196"/>
                  <a:gd name="T5" fmla="*/ 98 h 196"/>
                  <a:gd name="T6" fmla="*/ 98 w 196"/>
                  <a:gd name="T7" fmla="*/ 196 h 196"/>
                  <a:gd name="T8" fmla="*/ 196 w 196"/>
                  <a:gd name="T9" fmla="*/ 98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196">
                    <a:moveTo>
                      <a:pt x="196" y="98"/>
                    </a:moveTo>
                    <a:cubicBezTo>
                      <a:pt x="196" y="44"/>
                      <a:pt x="153" y="0"/>
                      <a:pt x="98" y="0"/>
                    </a:cubicBezTo>
                    <a:cubicBezTo>
                      <a:pt x="44" y="0"/>
                      <a:pt x="0" y="44"/>
                      <a:pt x="0" y="98"/>
                    </a:cubicBezTo>
                    <a:cubicBezTo>
                      <a:pt x="0" y="152"/>
                      <a:pt x="44" y="196"/>
                      <a:pt x="98" y="196"/>
                    </a:cubicBezTo>
                    <a:cubicBezTo>
                      <a:pt x="152" y="196"/>
                      <a:pt x="196" y="152"/>
                      <a:pt x="196" y="98"/>
                    </a:cubicBezTo>
                  </a:path>
                </a:pathLst>
              </a:custGeom>
              <a:solidFill>
                <a:srgbClr val="C8D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03"/>
              <p:cNvSpPr>
                <a:spLocks/>
              </p:cNvSpPr>
              <p:nvPr/>
            </p:nvSpPr>
            <p:spPr bwMode="auto">
              <a:xfrm>
                <a:off x="5750105" y="4172979"/>
                <a:ext cx="886299" cy="879321"/>
              </a:xfrm>
              <a:custGeom>
                <a:avLst/>
                <a:gdLst>
                  <a:gd name="T0" fmla="*/ 160 w 161"/>
                  <a:gd name="T1" fmla="*/ 80 h 160"/>
                  <a:gd name="T2" fmla="*/ 80 w 161"/>
                  <a:gd name="T3" fmla="*/ 0 h 160"/>
                  <a:gd name="T4" fmla="*/ 0 w 161"/>
                  <a:gd name="T5" fmla="*/ 80 h 160"/>
                  <a:gd name="T6" fmla="*/ 80 w 161"/>
                  <a:gd name="T7" fmla="*/ 160 h 160"/>
                  <a:gd name="T8" fmla="*/ 160 w 161"/>
                  <a:gd name="T9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60">
                    <a:moveTo>
                      <a:pt x="160" y="80"/>
                    </a:moveTo>
                    <a:cubicBezTo>
                      <a:pt x="161" y="36"/>
                      <a:pt x="125" y="0"/>
                      <a:pt x="80" y="0"/>
                    </a:cubicBezTo>
                    <a:cubicBezTo>
                      <a:pt x="36" y="0"/>
                      <a:pt x="0" y="36"/>
                      <a:pt x="0" y="80"/>
                    </a:cubicBezTo>
                    <a:cubicBezTo>
                      <a:pt x="0" y="124"/>
                      <a:pt x="36" y="160"/>
                      <a:pt x="80" y="160"/>
                    </a:cubicBezTo>
                    <a:cubicBezTo>
                      <a:pt x="124" y="160"/>
                      <a:pt x="160" y="124"/>
                      <a:pt x="160" y="80"/>
                    </a:cubicBezTo>
                  </a:path>
                </a:pathLst>
              </a:custGeom>
              <a:solidFill>
                <a:srgbClr val="272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04"/>
              <p:cNvSpPr>
                <a:spLocks/>
              </p:cNvSpPr>
              <p:nvPr/>
            </p:nvSpPr>
            <p:spPr bwMode="auto">
              <a:xfrm>
                <a:off x="5803608" y="4226482"/>
                <a:ext cx="776966" cy="769988"/>
              </a:xfrm>
              <a:custGeom>
                <a:avLst/>
                <a:gdLst>
                  <a:gd name="T0" fmla="*/ 141 w 141"/>
                  <a:gd name="T1" fmla="*/ 70 h 140"/>
                  <a:gd name="T2" fmla="*/ 70 w 141"/>
                  <a:gd name="T3" fmla="*/ 0 h 140"/>
                  <a:gd name="T4" fmla="*/ 0 w 141"/>
                  <a:gd name="T5" fmla="*/ 70 h 140"/>
                  <a:gd name="T6" fmla="*/ 70 w 141"/>
                  <a:gd name="T7" fmla="*/ 140 h 140"/>
                  <a:gd name="T8" fmla="*/ 141 w 141"/>
                  <a:gd name="T9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40">
                    <a:moveTo>
                      <a:pt x="141" y="70"/>
                    </a:moveTo>
                    <a:cubicBezTo>
                      <a:pt x="141" y="31"/>
                      <a:pt x="109" y="0"/>
                      <a:pt x="70" y="0"/>
                    </a:cubicBezTo>
                    <a:cubicBezTo>
                      <a:pt x="32" y="0"/>
                      <a:pt x="0" y="31"/>
                      <a:pt x="0" y="70"/>
                    </a:cubicBezTo>
                    <a:cubicBezTo>
                      <a:pt x="0" y="109"/>
                      <a:pt x="31" y="140"/>
                      <a:pt x="70" y="140"/>
                    </a:cubicBezTo>
                    <a:cubicBezTo>
                      <a:pt x="109" y="140"/>
                      <a:pt x="140" y="109"/>
                      <a:pt x="141" y="70"/>
                    </a:cubicBezTo>
                  </a:path>
                </a:pathLst>
              </a:custGeom>
              <a:solidFill>
                <a:srgbClr val="101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05"/>
              <p:cNvSpPr>
                <a:spLocks/>
              </p:cNvSpPr>
              <p:nvPr/>
            </p:nvSpPr>
            <p:spPr bwMode="auto">
              <a:xfrm>
                <a:off x="5903637" y="4298597"/>
                <a:ext cx="318695" cy="230299"/>
              </a:xfrm>
              <a:custGeom>
                <a:avLst/>
                <a:gdLst>
                  <a:gd name="T0" fmla="*/ 58 w 58"/>
                  <a:gd name="T1" fmla="*/ 0 h 42"/>
                  <a:gd name="T2" fmla="*/ 35 w 58"/>
                  <a:gd name="T3" fmla="*/ 0 h 42"/>
                  <a:gd name="T4" fmla="*/ 0 w 58"/>
                  <a:gd name="T5" fmla="*/ 28 h 42"/>
                  <a:gd name="T6" fmla="*/ 0 w 58"/>
                  <a:gd name="T7" fmla="*/ 42 h 42"/>
                  <a:gd name="T8" fmla="*/ 0 w 58"/>
                  <a:gd name="T9" fmla="*/ 42 h 42"/>
                  <a:gd name="T10" fmla="*/ 13 w 58"/>
                  <a:gd name="T11" fmla="*/ 42 h 42"/>
                  <a:gd name="T12" fmla="*/ 15 w 58"/>
                  <a:gd name="T13" fmla="*/ 39 h 42"/>
                  <a:gd name="T14" fmla="*/ 52 w 58"/>
                  <a:gd name="T15" fmla="*/ 16 h 42"/>
                  <a:gd name="T16" fmla="*/ 58 w 58"/>
                  <a:gd name="T17" fmla="*/ 13 h 42"/>
                  <a:gd name="T18" fmla="*/ 58 w 58"/>
                  <a:gd name="T19" fmla="*/ 0 h 42"/>
                  <a:gd name="T20" fmla="*/ 58 w 58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2">
                    <a:moveTo>
                      <a:pt x="58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20" y="4"/>
                      <a:pt x="7" y="14"/>
                      <a:pt x="0" y="28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4" y="41"/>
                      <a:pt x="15" y="41"/>
                      <a:pt x="15" y="39"/>
                    </a:cubicBezTo>
                    <a:cubicBezTo>
                      <a:pt x="22" y="26"/>
                      <a:pt x="36" y="16"/>
                      <a:pt x="52" y="16"/>
                    </a:cubicBezTo>
                    <a:cubicBezTo>
                      <a:pt x="54" y="16"/>
                      <a:pt x="57" y="15"/>
                      <a:pt x="58" y="13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6C6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06"/>
              <p:cNvSpPr>
                <a:spLocks/>
              </p:cNvSpPr>
              <p:nvPr/>
            </p:nvSpPr>
            <p:spPr bwMode="auto">
              <a:xfrm>
                <a:off x="6073452" y="4705689"/>
                <a:ext cx="402440" cy="225647"/>
              </a:xfrm>
              <a:custGeom>
                <a:avLst/>
                <a:gdLst>
                  <a:gd name="T0" fmla="*/ 72 w 73"/>
                  <a:gd name="T1" fmla="*/ 0 h 41"/>
                  <a:gd name="T2" fmla="*/ 59 w 73"/>
                  <a:gd name="T3" fmla="*/ 0 h 41"/>
                  <a:gd name="T4" fmla="*/ 57 w 73"/>
                  <a:gd name="T5" fmla="*/ 3 h 41"/>
                  <a:gd name="T6" fmla="*/ 21 w 73"/>
                  <a:gd name="T7" fmla="*/ 24 h 41"/>
                  <a:gd name="T8" fmla="*/ 21 w 73"/>
                  <a:gd name="T9" fmla="*/ 24 h 41"/>
                  <a:gd name="T10" fmla="*/ 15 w 73"/>
                  <a:gd name="T11" fmla="*/ 24 h 41"/>
                  <a:gd name="T12" fmla="*/ 10 w 73"/>
                  <a:gd name="T13" fmla="*/ 22 h 41"/>
                  <a:gd name="T14" fmla="*/ 7 w 73"/>
                  <a:gd name="T15" fmla="*/ 22 h 41"/>
                  <a:gd name="T16" fmla="*/ 0 w 73"/>
                  <a:gd name="T17" fmla="*/ 25 h 41"/>
                  <a:gd name="T18" fmla="*/ 0 w 73"/>
                  <a:gd name="T19" fmla="*/ 38 h 41"/>
                  <a:gd name="T20" fmla="*/ 4 w 73"/>
                  <a:gd name="T21" fmla="*/ 41 h 41"/>
                  <a:gd name="T22" fmla="*/ 39 w 73"/>
                  <a:gd name="T23" fmla="*/ 41 h 41"/>
                  <a:gd name="T24" fmla="*/ 73 w 73"/>
                  <a:gd name="T25" fmla="*/ 15 h 41"/>
                  <a:gd name="T26" fmla="*/ 73 w 73"/>
                  <a:gd name="T27" fmla="*/ 1 h 41"/>
                  <a:gd name="T28" fmla="*/ 72 w 73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41">
                    <a:moveTo>
                      <a:pt x="72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8" y="1"/>
                      <a:pt x="58" y="2"/>
                      <a:pt x="57" y="3"/>
                    </a:cubicBezTo>
                    <a:cubicBezTo>
                      <a:pt x="50" y="16"/>
                      <a:pt x="36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9" y="24"/>
                      <a:pt x="17" y="24"/>
                      <a:pt x="15" y="24"/>
                    </a:cubicBezTo>
                    <a:cubicBezTo>
                      <a:pt x="13" y="23"/>
                      <a:pt x="11" y="23"/>
                      <a:pt x="10" y="22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4" y="22"/>
                      <a:pt x="2" y="23"/>
                      <a:pt x="0" y="2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39"/>
                      <a:pt x="2" y="40"/>
                      <a:pt x="4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53" y="36"/>
                      <a:pt x="65" y="27"/>
                      <a:pt x="73" y="15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1"/>
                      <a:pt x="72" y="1"/>
                      <a:pt x="72" y="0"/>
                    </a:cubicBezTo>
                  </a:path>
                </a:pathLst>
              </a:custGeom>
              <a:solidFill>
                <a:srgbClr val="6C6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5"/>
              <p:cNvSpPr>
                <a:spLocks/>
              </p:cNvSpPr>
              <p:nvPr/>
            </p:nvSpPr>
            <p:spPr bwMode="auto">
              <a:xfrm>
                <a:off x="5596572" y="4145064"/>
                <a:ext cx="153532" cy="153532"/>
              </a:xfrm>
              <a:custGeom>
                <a:avLst/>
                <a:gdLst>
                  <a:gd name="T0" fmla="*/ 28 w 28"/>
                  <a:gd name="T1" fmla="*/ 14 h 28"/>
                  <a:gd name="T2" fmla="*/ 14 w 28"/>
                  <a:gd name="T3" fmla="*/ 0 h 28"/>
                  <a:gd name="T4" fmla="*/ 0 w 28"/>
                  <a:gd name="T5" fmla="*/ 14 h 28"/>
                  <a:gd name="T6" fmla="*/ 14 w 28"/>
                  <a:gd name="T7" fmla="*/ 28 h 28"/>
                  <a:gd name="T8" fmla="*/ 28 w 28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14"/>
                    </a:moveTo>
                    <a:cubicBezTo>
                      <a:pt x="28" y="7"/>
                      <a:pt x="22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</a:path>
                </a:pathLst>
              </a:custGeom>
              <a:solidFill>
                <a:srgbClr val="C8D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Oval 116"/>
              <p:cNvSpPr>
                <a:spLocks noChangeArrowheads="1"/>
              </p:cNvSpPr>
              <p:nvPr/>
            </p:nvSpPr>
            <p:spPr bwMode="auto">
              <a:xfrm>
                <a:off x="5622160" y="4172979"/>
                <a:ext cx="100028" cy="97702"/>
              </a:xfrm>
              <a:prstGeom prst="ellipse">
                <a:avLst/>
              </a:prstGeom>
              <a:solidFill>
                <a:srgbClr val="C8D0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17"/>
              <p:cNvSpPr>
                <a:spLocks/>
              </p:cNvSpPr>
              <p:nvPr/>
            </p:nvSpPr>
            <p:spPr bwMode="auto">
              <a:xfrm>
                <a:off x="5617508" y="4166000"/>
                <a:ext cx="109333" cy="111660"/>
              </a:xfrm>
              <a:custGeom>
                <a:avLst/>
                <a:gdLst>
                  <a:gd name="T0" fmla="*/ 19 w 20"/>
                  <a:gd name="T1" fmla="*/ 10 h 20"/>
                  <a:gd name="T2" fmla="*/ 20 w 20"/>
                  <a:gd name="T3" fmla="*/ 10 h 20"/>
                  <a:gd name="T4" fmla="*/ 20 w 20"/>
                  <a:gd name="T5" fmla="*/ 10 h 20"/>
                  <a:gd name="T6" fmla="*/ 10 w 20"/>
                  <a:gd name="T7" fmla="*/ 0 h 20"/>
                  <a:gd name="T8" fmla="*/ 10 w 20"/>
                  <a:gd name="T9" fmla="*/ 1 h 20"/>
                  <a:gd name="T10" fmla="*/ 10 w 20"/>
                  <a:gd name="T11" fmla="*/ 0 h 20"/>
                  <a:gd name="T12" fmla="*/ 10 w 20"/>
                  <a:gd name="T13" fmla="*/ 0 h 20"/>
                  <a:gd name="T14" fmla="*/ 0 w 20"/>
                  <a:gd name="T15" fmla="*/ 10 h 20"/>
                  <a:gd name="T16" fmla="*/ 1 w 20"/>
                  <a:gd name="T17" fmla="*/ 10 h 20"/>
                  <a:gd name="T18" fmla="*/ 0 w 20"/>
                  <a:gd name="T19" fmla="*/ 10 h 20"/>
                  <a:gd name="T20" fmla="*/ 0 w 20"/>
                  <a:gd name="T21" fmla="*/ 10 h 20"/>
                  <a:gd name="T22" fmla="*/ 10 w 20"/>
                  <a:gd name="T23" fmla="*/ 20 h 20"/>
                  <a:gd name="T24" fmla="*/ 10 w 20"/>
                  <a:gd name="T25" fmla="*/ 20 h 20"/>
                  <a:gd name="T26" fmla="*/ 20 w 20"/>
                  <a:gd name="T27" fmla="*/ 10 h 20"/>
                  <a:gd name="T28" fmla="*/ 19 w 20"/>
                  <a:gd name="T29" fmla="*/ 10 h 20"/>
                  <a:gd name="T30" fmla="*/ 18 w 20"/>
                  <a:gd name="T31" fmla="*/ 10 h 20"/>
                  <a:gd name="T32" fmla="*/ 10 w 20"/>
                  <a:gd name="T33" fmla="*/ 18 h 20"/>
                  <a:gd name="T34" fmla="*/ 10 w 20"/>
                  <a:gd name="T35" fmla="*/ 18 h 20"/>
                  <a:gd name="T36" fmla="*/ 2 w 20"/>
                  <a:gd name="T37" fmla="*/ 10 h 20"/>
                  <a:gd name="T38" fmla="*/ 1 w 20"/>
                  <a:gd name="T39" fmla="*/ 10 h 20"/>
                  <a:gd name="T40" fmla="*/ 2 w 20"/>
                  <a:gd name="T41" fmla="*/ 10 h 20"/>
                  <a:gd name="T42" fmla="*/ 2 w 20"/>
                  <a:gd name="T43" fmla="*/ 10 h 20"/>
                  <a:gd name="T44" fmla="*/ 1 w 20"/>
                  <a:gd name="T45" fmla="*/ 10 h 20"/>
                  <a:gd name="T46" fmla="*/ 2 w 20"/>
                  <a:gd name="T47" fmla="*/ 10 h 20"/>
                  <a:gd name="T48" fmla="*/ 2 w 20"/>
                  <a:gd name="T49" fmla="*/ 10 h 20"/>
                  <a:gd name="T50" fmla="*/ 2 w 20"/>
                  <a:gd name="T51" fmla="*/ 10 h 20"/>
                  <a:gd name="T52" fmla="*/ 10 w 20"/>
                  <a:gd name="T53" fmla="*/ 3 h 20"/>
                  <a:gd name="T54" fmla="*/ 10 w 20"/>
                  <a:gd name="T55" fmla="*/ 2 h 20"/>
                  <a:gd name="T56" fmla="*/ 10 w 20"/>
                  <a:gd name="T57" fmla="*/ 3 h 20"/>
                  <a:gd name="T58" fmla="*/ 10 w 20"/>
                  <a:gd name="T59" fmla="*/ 3 h 20"/>
                  <a:gd name="T60" fmla="*/ 10 w 20"/>
                  <a:gd name="T61" fmla="*/ 2 h 20"/>
                  <a:gd name="T62" fmla="*/ 10 w 20"/>
                  <a:gd name="T63" fmla="*/ 3 h 20"/>
                  <a:gd name="T64" fmla="*/ 10 w 20"/>
                  <a:gd name="T65" fmla="*/ 3 h 20"/>
                  <a:gd name="T66" fmla="*/ 10 w 20"/>
                  <a:gd name="T67" fmla="*/ 3 h 20"/>
                  <a:gd name="T68" fmla="*/ 18 w 20"/>
                  <a:gd name="T69" fmla="*/ 10 h 20"/>
                  <a:gd name="T70" fmla="*/ 18 w 20"/>
                  <a:gd name="T71" fmla="*/ 10 h 20"/>
                  <a:gd name="T72" fmla="*/ 19 w 20"/>
                  <a:gd name="T7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0">
                    <a:moveTo>
                      <a:pt x="19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5"/>
                      <a:pt x="15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5" y="20"/>
                      <a:pt x="20" y="16"/>
                      <a:pt x="20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5"/>
                      <a:pt x="14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5" y="18"/>
                      <a:pt x="2" y="15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6"/>
                      <a:pt x="5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3"/>
                      <a:pt x="18" y="6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809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36" name="组合 735"/>
          <p:cNvGrpSpPr/>
          <p:nvPr/>
        </p:nvGrpSpPr>
        <p:grpSpPr>
          <a:xfrm>
            <a:off x="2116402" y="3041509"/>
            <a:ext cx="1122098" cy="1115417"/>
            <a:chOff x="6849286" y="1968892"/>
            <a:chExt cx="781619" cy="776966"/>
          </a:xfrm>
        </p:grpSpPr>
        <p:sp>
          <p:nvSpPr>
            <p:cNvPr id="737" name="Freeform 11"/>
            <p:cNvSpPr>
              <a:spLocks/>
            </p:cNvSpPr>
            <p:nvPr/>
          </p:nvSpPr>
          <p:spPr bwMode="auto">
            <a:xfrm>
              <a:off x="6849286" y="1968892"/>
              <a:ext cx="781619" cy="776966"/>
            </a:xfrm>
            <a:custGeom>
              <a:avLst/>
              <a:gdLst>
                <a:gd name="T0" fmla="*/ 142 w 142"/>
                <a:gd name="T1" fmla="*/ 71 h 141"/>
                <a:gd name="T2" fmla="*/ 71 w 142"/>
                <a:gd name="T3" fmla="*/ 0 h 141"/>
                <a:gd name="T4" fmla="*/ 0 w 142"/>
                <a:gd name="T5" fmla="*/ 70 h 141"/>
                <a:gd name="T6" fmla="*/ 71 w 142"/>
                <a:gd name="T7" fmla="*/ 141 h 141"/>
                <a:gd name="T8" fmla="*/ 142 w 142"/>
                <a:gd name="T9" fmla="*/ 7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1">
                  <a:moveTo>
                    <a:pt x="142" y="71"/>
                  </a:moveTo>
                  <a:cubicBezTo>
                    <a:pt x="142" y="32"/>
                    <a:pt x="110" y="0"/>
                    <a:pt x="71" y="0"/>
                  </a:cubicBezTo>
                  <a:cubicBezTo>
                    <a:pt x="32" y="0"/>
                    <a:pt x="0" y="31"/>
                    <a:pt x="0" y="70"/>
                  </a:cubicBezTo>
                  <a:cubicBezTo>
                    <a:pt x="0" y="110"/>
                    <a:pt x="32" y="141"/>
                    <a:pt x="71" y="141"/>
                  </a:cubicBezTo>
                  <a:cubicBezTo>
                    <a:pt x="110" y="141"/>
                    <a:pt x="141" y="110"/>
                    <a:pt x="142" y="71"/>
                  </a:cubicBezTo>
                </a:path>
              </a:pathLst>
            </a:custGeom>
            <a:solidFill>
              <a:srgbClr val="ECE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2"/>
            <p:cNvSpPr>
              <a:spLocks/>
            </p:cNvSpPr>
            <p:nvPr/>
          </p:nvSpPr>
          <p:spPr bwMode="auto">
            <a:xfrm>
              <a:off x="6946988" y="2064269"/>
              <a:ext cx="583887" cy="588541"/>
            </a:xfrm>
            <a:custGeom>
              <a:avLst/>
              <a:gdLst>
                <a:gd name="T0" fmla="*/ 106 w 106"/>
                <a:gd name="T1" fmla="*/ 54 h 107"/>
                <a:gd name="T2" fmla="*/ 53 w 106"/>
                <a:gd name="T3" fmla="*/ 0 h 107"/>
                <a:gd name="T4" fmla="*/ 0 w 106"/>
                <a:gd name="T5" fmla="*/ 53 h 107"/>
                <a:gd name="T6" fmla="*/ 53 w 106"/>
                <a:gd name="T7" fmla="*/ 107 h 107"/>
                <a:gd name="T8" fmla="*/ 106 w 106"/>
                <a:gd name="T9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7">
                  <a:moveTo>
                    <a:pt x="106" y="54"/>
                  </a:moveTo>
                  <a:cubicBezTo>
                    <a:pt x="106" y="24"/>
                    <a:pt x="82" y="1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3"/>
                    <a:pt x="23" y="107"/>
                    <a:pt x="53" y="107"/>
                  </a:cubicBezTo>
                  <a:cubicBezTo>
                    <a:pt x="82" y="107"/>
                    <a:pt x="106" y="83"/>
                    <a:pt x="106" y="54"/>
                  </a:cubicBezTo>
                </a:path>
              </a:pathLst>
            </a:custGeom>
            <a:solidFill>
              <a:srgbClr val="F4E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39" name="矩形 73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50" name="矩形 249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7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、课程结束后会有一个全体大合照的环节</a:t>
            </a:r>
          </a:p>
        </p:txBody>
      </p:sp>
      <p:pic>
        <p:nvPicPr>
          <p:cNvPr id="251" name="拍照声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609600" y="-987072"/>
            <a:ext cx="609600" cy="609600"/>
          </a:xfrm>
          <a:prstGeom prst="rect">
            <a:avLst/>
          </a:prstGeom>
        </p:spPr>
      </p:pic>
      <p:pic>
        <p:nvPicPr>
          <p:cNvPr id="2" name="Splatoon-邮票国王机会咔嚓01_爱给网_2gei_com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513138" y="-1323975"/>
            <a:ext cx="609600" cy="609600"/>
          </a:xfrm>
          <a:prstGeom prst="rect">
            <a:avLst/>
          </a:prstGeom>
        </p:spPr>
      </p:pic>
      <p:pic>
        <p:nvPicPr>
          <p:cNvPr id="252" name="Splatoon-邮票国王机会咔嚓01_爱给网_2gei_com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724167" y="-1323975"/>
            <a:ext cx="609600" cy="609600"/>
          </a:xfrm>
          <a:prstGeom prst="rect">
            <a:avLst/>
          </a:prstGeom>
        </p:spPr>
      </p:pic>
      <p:pic>
        <p:nvPicPr>
          <p:cNvPr id="253" name="Splatoon-邮票国王机会咔嚓01_爱给网_2gei_com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189764" y="-1323975"/>
            <a:ext cx="609600" cy="609600"/>
          </a:xfrm>
          <a:prstGeom prst="rect">
            <a:avLst/>
          </a:prstGeom>
        </p:spPr>
      </p:pic>
      <p:pic>
        <p:nvPicPr>
          <p:cNvPr id="254" name="Splatoon-邮票国王机会咔嚓01_爱给网_2gei_com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655361" y="-13239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7519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7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272" fill="hold"/>
                                        <p:tgtEl>
                                          <p:spTgt spid="25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272" fill="hold"/>
                                        <p:tgtEl>
                                          <p:spTgt spid="25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mediacall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272" fill="hold"/>
                                        <p:tgtEl>
                                          <p:spTgt spid="2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1.45833E-6 -3.7037E-6 L -0.38971 0.28032 " pathEditMode="relative" rAng="0" ptsTypes="AA">
                                      <p:cBhvr>
                                        <p:cTn id="4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854" y="14606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6" presetClass="emph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48" dur="500" fill="hold"/>
                                        <p:tgtEl>
                                          <p:spTgt spid="127"/>
                                        </p:tgtEl>
                                      </p:cBhvr>
                                      <p:by x="143580" y="14358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6" presetClass="emph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250" tmFilter="0, 0; .2, .5; .8, .5; 1, 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3" dur="125" autoRev="1" fill="hold"/>
                                        <p:tgtEl>
                                          <p:spTgt spid="7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6" presetClass="emph" presetSubtype="0" fill="hold" grpId="1" nodeType="withEffect">
                                  <p:stCondLst>
                                    <p:cond delay="3750"/>
                                  </p:stCondLst>
                                  <p:childTnLst>
                                    <p:animScale>
                                      <p:cBhvr>
                                        <p:cTn id="57" dur="500" fill="hold"/>
                                        <p:tgtEl>
                                          <p:spTgt spid="7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2" nodeType="withEffect">
                                  <p:stCondLst>
                                    <p:cond delay="3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20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510" fill="hold"/>
                                        <p:tgtEl>
                                          <p:spTgt spid="2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1"/>
                </p:tgtEl>
              </p:cMediaNode>
            </p:audio>
            <p:audio>
              <p:cMediaNode>
                <p:cTn id="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>
                <p:cTn id="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2"/>
                </p:tgtEl>
              </p:cMediaNode>
            </p:audio>
            <p:audio>
              <p:cMediaNode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3"/>
                </p:tgtEl>
              </p:cMediaNode>
            </p:audio>
            <p:audio>
              <p:cMediaNode>
                <p:cTn id="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4"/>
                </p:tgtEl>
              </p:cMediaNode>
            </p:audio>
          </p:childTnLst>
        </p:cTn>
      </p:par>
    </p:tnLst>
    <p:bldLst>
      <p:bldP spid="739" grpId="0" animBg="1"/>
      <p:bldP spid="739" grpId="1" animBg="1"/>
      <p:bldP spid="739" grpId="2" animBg="1"/>
      <p:bldP spid="25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830592" cy="6858000"/>
          </a:xfrm>
          <a:prstGeom prst="rect">
            <a:avLst/>
          </a:prstGeom>
          <a:solidFill>
            <a:srgbClr val="ADE0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11351034" y="0"/>
            <a:ext cx="840966" cy="6858000"/>
          </a:xfrm>
          <a:prstGeom prst="rect">
            <a:avLst/>
          </a:prstGeom>
          <a:solidFill>
            <a:srgbClr val="ADE0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0591" y="0"/>
            <a:ext cx="10520443" cy="6858000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" name="矩形 8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拍张美美的照片留作纪念吧</a:t>
            </a:r>
          </a:p>
        </p:txBody>
      </p:sp>
    </p:spTree>
    <p:extLst>
      <p:ext uri="{BB962C8B-B14F-4D97-AF65-F5344CB8AC3E}">
        <p14:creationId xmlns:p14="http://schemas.microsoft.com/office/powerpoint/2010/main" val="2002217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6" grpId="2" animBg="1"/>
      <p:bldP spid="9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704116">
            <a:off x="2901995" y="1380431"/>
            <a:ext cx="6526746" cy="4254614"/>
          </a:xfrm>
          <a:prstGeom prst="rect">
            <a:avLst/>
          </a:prstGeom>
        </p:spPr>
      </p:pic>
      <p:sp>
        <p:nvSpPr>
          <p:cNvPr id="24" name="矩形 23"/>
          <p:cNvSpPr/>
          <p:nvPr/>
        </p:nvSpPr>
        <p:spPr>
          <a:xfrm rot="19681213">
            <a:off x="-1704137" y="249388"/>
            <a:ext cx="10252666" cy="186518"/>
          </a:xfrm>
          <a:prstGeom prst="rect">
            <a:avLst/>
          </a:prstGeom>
          <a:solidFill>
            <a:schemeClr val="bg1">
              <a:alpha val="2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" name="矩形 18"/>
          <p:cNvSpPr/>
          <p:nvPr/>
        </p:nvSpPr>
        <p:spPr>
          <a:xfrm rot="19681213">
            <a:off x="-1497660" y="249388"/>
            <a:ext cx="10252666" cy="186518"/>
          </a:xfrm>
          <a:prstGeom prst="rect">
            <a:avLst/>
          </a:prstGeom>
          <a:solidFill>
            <a:schemeClr val="bg1">
              <a:alpha val="2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" name="任意多边形 17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5953231 w 12192000"/>
              <a:gd name="connsiteY0" fmla="*/ 1297704 h 6858000"/>
              <a:gd name="connsiteX1" fmla="*/ 9780615 w 12192000"/>
              <a:gd name="connsiteY1" fmla="*/ 2093607 h 6858000"/>
              <a:gd name="connsiteX2" fmla="*/ 9780056 w 12192000"/>
              <a:gd name="connsiteY2" fmla="*/ 2096296 h 6858000"/>
              <a:gd name="connsiteX3" fmla="*/ 3267159 w 12192000"/>
              <a:gd name="connsiteY3" fmla="*/ 513382 h 6858000"/>
              <a:gd name="connsiteX4" fmla="*/ 2320585 w 12192000"/>
              <a:gd name="connsiteY4" fmla="*/ 5038233 h 6858000"/>
              <a:gd name="connsiteX5" fmla="*/ 9075794 w 12192000"/>
              <a:gd name="connsiteY5" fmla="*/ 6451386 h 6858000"/>
              <a:gd name="connsiteX6" fmla="*/ 10022367 w 12192000"/>
              <a:gd name="connsiteY6" fmla="*/ 1926535 h 6858000"/>
              <a:gd name="connsiteX7" fmla="*/ 0 w 12192000"/>
              <a:gd name="connsiteY7" fmla="*/ 0 h 6858000"/>
              <a:gd name="connsiteX8" fmla="*/ 12192000 w 12192000"/>
              <a:gd name="connsiteY8" fmla="*/ 0 h 6858000"/>
              <a:gd name="connsiteX9" fmla="*/ 12192000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5953231" y="1297704"/>
                </a:moveTo>
                <a:lnTo>
                  <a:pt x="9780615" y="2093607"/>
                </a:lnTo>
                <a:lnTo>
                  <a:pt x="9780056" y="2096296"/>
                </a:lnTo>
                <a:close/>
                <a:moveTo>
                  <a:pt x="3267159" y="513382"/>
                </a:moveTo>
                <a:lnTo>
                  <a:pt x="2320585" y="5038233"/>
                </a:lnTo>
                <a:lnTo>
                  <a:pt x="9075794" y="6451386"/>
                </a:lnTo>
                <a:lnTo>
                  <a:pt x="10022367" y="1926535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6CD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 rot="708934">
            <a:off x="2693394" y="1206846"/>
            <a:ext cx="7275363" cy="4851400"/>
          </a:xfrm>
          <a:custGeom>
            <a:avLst/>
            <a:gdLst>
              <a:gd name="T0" fmla="*/ 2344 w 2471"/>
              <a:gd name="T1" fmla="*/ 0 h 3056"/>
              <a:gd name="T2" fmla="*/ 0 w 2471"/>
              <a:gd name="T3" fmla="*/ 0 h 3056"/>
              <a:gd name="T4" fmla="*/ 0 w 2471"/>
              <a:gd name="T5" fmla="*/ 2912 h 3056"/>
              <a:gd name="T6" fmla="*/ 2471 w 2471"/>
              <a:gd name="T7" fmla="*/ 3056 h 3056"/>
              <a:gd name="T8" fmla="*/ 2344 w 2471"/>
              <a:gd name="T9" fmla="*/ 0 h 3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71" h="3056">
                <a:moveTo>
                  <a:pt x="2344" y="0"/>
                </a:moveTo>
                <a:lnTo>
                  <a:pt x="0" y="0"/>
                </a:lnTo>
                <a:lnTo>
                  <a:pt x="0" y="2912"/>
                </a:lnTo>
                <a:lnTo>
                  <a:pt x="2471" y="3056"/>
                </a:lnTo>
                <a:lnTo>
                  <a:pt x="234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3708402" y="1030289"/>
            <a:ext cx="473074" cy="728302"/>
          </a:xfrm>
          <a:custGeom>
            <a:avLst/>
            <a:gdLst>
              <a:gd name="T0" fmla="*/ 6 w 152"/>
              <a:gd name="T1" fmla="*/ 0 h 236"/>
              <a:gd name="T2" fmla="*/ 6 w 152"/>
              <a:gd name="T3" fmla="*/ 20 h 236"/>
              <a:gd name="T4" fmla="*/ 33 w 152"/>
              <a:gd name="T5" fmla="*/ 79 h 236"/>
              <a:gd name="T6" fmla="*/ 9 w 152"/>
              <a:gd name="T7" fmla="*/ 142 h 236"/>
              <a:gd name="T8" fmla="*/ 54 w 152"/>
              <a:gd name="T9" fmla="*/ 168 h 236"/>
              <a:gd name="T10" fmla="*/ 58 w 152"/>
              <a:gd name="T11" fmla="*/ 175 h 236"/>
              <a:gd name="T12" fmla="*/ 52 w 152"/>
              <a:gd name="T13" fmla="*/ 214 h 236"/>
              <a:gd name="T14" fmla="*/ 90 w 152"/>
              <a:gd name="T15" fmla="*/ 236 h 236"/>
              <a:gd name="T16" fmla="*/ 114 w 152"/>
              <a:gd name="T17" fmla="*/ 231 h 236"/>
              <a:gd name="T18" fmla="*/ 143 w 152"/>
              <a:gd name="T19" fmla="*/ 173 h 236"/>
              <a:gd name="T20" fmla="*/ 110 w 152"/>
              <a:gd name="T21" fmla="*/ 152 h 236"/>
              <a:gd name="T22" fmla="*/ 106 w 152"/>
              <a:gd name="T23" fmla="*/ 144 h 236"/>
              <a:gd name="T24" fmla="*/ 117 w 152"/>
              <a:gd name="T25" fmla="*/ 93 h 236"/>
              <a:gd name="T26" fmla="*/ 71 w 152"/>
              <a:gd name="T27" fmla="*/ 67 h 236"/>
              <a:gd name="T28" fmla="*/ 47 w 152"/>
              <a:gd name="T29" fmla="*/ 72 h 236"/>
              <a:gd name="T30" fmla="*/ 21 w 152"/>
              <a:gd name="T31" fmla="*/ 13 h 236"/>
              <a:gd name="T32" fmla="*/ 21 w 152"/>
              <a:gd name="T33" fmla="*/ 13 h 236"/>
              <a:gd name="T34" fmla="*/ 6 w 152"/>
              <a:gd name="T35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2" h="236">
                <a:moveTo>
                  <a:pt x="6" y="0"/>
                </a:moveTo>
                <a:cubicBezTo>
                  <a:pt x="6" y="20"/>
                  <a:pt x="6" y="20"/>
                  <a:pt x="6" y="20"/>
                </a:cubicBezTo>
                <a:cubicBezTo>
                  <a:pt x="33" y="79"/>
                  <a:pt x="33" y="79"/>
                  <a:pt x="33" y="79"/>
                </a:cubicBezTo>
                <a:cubicBezTo>
                  <a:pt x="10" y="94"/>
                  <a:pt x="0" y="121"/>
                  <a:pt x="9" y="142"/>
                </a:cubicBezTo>
                <a:cubicBezTo>
                  <a:pt x="17" y="158"/>
                  <a:pt x="34" y="168"/>
                  <a:pt x="54" y="168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49" y="187"/>
                  <a:pt x="46" y="202"/>
                  <a:pt x="52" y="214"/>
                </a:cubicBezTo>
                <a:cubicBezTo>
                  <a:pt x="58" y="228"/>
                  <a:pt x="73" y="236"/>
                  <a:pt x="90" y="236"/>
                </a:cubicBezTo>
                <a:cubicBezTo>
                  <a:pt x="98" y="236"/>
                  <a:pt x="106" y="234"/>
                  <a:pt x="114" y="231"/>
                </a:cubicBezTo>
                <a:cubicBezTo>
                  <a:pt x="139" y="219"/>
                  <a:pt x="152" y="194"/>
                  <a:pt x="143" y="173"/>
                </a:cubicBezTo>
                <a:cubicBezTo>
                  <a:pt x="137" y="161"/>
                  <a:pt x="124" y="153"/>
                  <a:pt x="110" y="152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19" y="129"/>
                  <a:pt x="124" y="110"/>
                  <a:pt x="117" y="93"/>
                </a:cubicBezTo>
                <a:cubicBezTo>
                  <a:pt x="109" y="77"/>
                  <a:pt x="91" y="67"/>
                  <a:pt x="71" y="67"/>
                </a:cubicBezTo>
                <a:cubicBezTo>
                  <a:pt x="64" y="67"/>
                  <a:pt x="55" y="69"/>
                  <a:pt x="47" y="72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13273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58341" y="143215"/>
            <a:ext cx="493819" cy="932769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现在不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照  老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了以后再拍照可就不好看了</a:t>
            </a:r>
          </a:p>
        </p:txBody>
      </p:sp>
      <p:pic>
        <p:nvPicPr>
          <p:cNvPr id="3" name="清脆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69684.3333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350838" y="-852488"/>
            <a:ext cx="609601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23282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spd="med" advClick="0" advTm="0">
        <p159:morph option="byObject"/>
      </p:transition>
    </mc:Choice>
    <mc:Fallback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42" presetClass="path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75E-6 6.93889E-18 L 0.41562 0.95625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85" y="46713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" presetClass="mediacall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212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path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8.33333E-7 6.93889E-18 L 0.42331 0.97384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59" y="4868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4" grpId="0" animBg="1"/>
      <p:bldP spid="24" grpId="1" animBg="1"/>
      <p:bldP spid="19" grpId="0" animBg="1"/>
      <p:bldP spid="19" grpId="1" animBg="1"/>
      <p:bldP spid="9" grpId="0" animBg="1"/>
      <p:bldP spid="11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E9A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199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8426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4BF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等腰三角形 1"/>
          <p:cNvSpPr/>
          <p:nvPr/>
        </p:nvSpPr>
        <p:spPr>
          <a:xfrm rot="7792810">
            <a:off x="4075738" y="1886782"/>
            <a:ext cx="443300" cy="161741"/>
          </a:xfrm>
          <a:custGeom>
            <a:avLst/>
            <a:gdLst>
              <a:gd name="connsiteX0" fmla="*/ 0 w 1003677"/>
              <a:gd name="connsiteY0" fmla="*/ 865239 h 865239"/>
              <a:gd name="connsiteX1" fmla="*/ 501839 w 1003677"/>
              <a:gd name="connsiteY1" fmla="*/ 0 h 865239"/>
              <a:gd name="connsiteX2" fmla="*/ 1003677 w 1003677"/>
              <a:gd name="connsiteY2" fmla="*/ 865239 h 865239"/>
              <a:gd name="connsiteX3" fmla="*/ 0 w 1003677"/>
              <a:gd name="connsiteY3" fmla="*/ 865239 h 865239"/>
              <a:gd name="connsiteX0" fmla="*/ 245413 w 1249090"/>
              <a:gd name="connsiteY0" fmla="*/ 599768 h 599768"/>
              <a:gd name="connsiteX1" fmla="*/ 0 w 1249090"/>
              <a:gd name="connsiteY1" fmla="*/ 0 h 599768"/>
              <a:gd name="connsiteX2" fmla="*/ 1249090 w 1249090"/>
              <a:gd name="connsiteY2" fmla="*/ 599768 h 599768"/>
              <a:gd name="connsiteX3" fmla="*/ 245413 w 1249090"/>
              <a:gd name="connsiteY3" fmla="*/ 599768 h 599768"/>
              <a:gd name="connsiteX0" fmla="*/ 343736 w 1347413"/>
              <a:gd name="connsiteY0" fmla="*/ 491613 h 491613"/>
              <a:gd name="connsiteX1" fmla="*/ 0 w 1347413"/>
              <a:gd name="connsiteY1" fmla="*/ 0 h 491613"/>
              <a:gd name="connsiteX2" fmla="*/ 1347413 w 1347413"/>
              <a:gd name="connsiteY2" fmla="*/ 491613 h 491613"/>
              <a:gd name="connsiteX3" fmla="*/ 343736 w 1347413"/>
              <a:gd name="connsiteY3" fmla="*/ 491613 h 49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7413" h="491613">
                <a:moveTo>
                  <a:pt x="343736" y="491613"/>
                </a:moveTo>
                <a:lnTo>
                  <a:pt x="0" y="0"/>
                </a:lnTo>
                <a:lnTo>
                  <a:pt x="1347413" y="491613"/>
                </a:lnTo>
                <a:lnTo>
                  <a:pt x="343736" y="491613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7" name="等腰三角形 1"/>
          <p:cNvSpPr/>
          <p:nvPr/>
        </p:nvSpPr>
        <p:spPr>
          <a:xfrm rot="6714614" flipV="1">
            <a:off x="3793964" y="1706926"/>
            <a:ext cx="481682" cy="140410"/>
          </a:xfrm>
          <a:custGeom>
            <a:avLst/>
            <a:gdLst>
              <a:gd name="connsiteX0" fmla="*/ 0 w 1003677"/>
              <a:gd name="connsiteY0" fmla="*/ 865239 h 865239"/>
              <a:gd name="connsiteX1" fmla="*/ 501839 w 1003677"/>
              <a:gd name="connsiteY1" fmla="*/ 0 h 865239"/>
              <a:gd name="connsiteX2" fmla="*/ 1003677 w 1003677"/>
              <a:gd name="connsiteY2" fmla="*/ 865239 h 865239"/>
              <a:gd name="connsiteX3" fmla="*/ 0 w 1003677"/>
              <a:gd name="connsiteY3" fmla="*/ 865239 h 865239"/>
              <a:gd name="connsiteX0" fmla="*/ 245413 w 1249090"/>
              <a:gd name="connsiteY0" fmla="*/ 599768 h 599768"/>
              <a:gd name="connsiteX1" fmla="*/ 0 w 1249090"/>
              <a:gd name="connsiteY1" fmla="*/ 0 h 599768"/>
              <a:gd name="connsiteX2" fmla="*/ 1249090 w 1249090"/>
              <a:gd name="connsiteY2" fmla="*/ 599768 h 599768"/>
              <a:gd name="connsiteX3" fmla="*/ 245413 w 1249090"/>
              <a:gd name="connsiteY3" fmla="*/ 599768 h 599768"/>
              <a:gd name="connsiteX0" fmla="*/ 343736 w 1347413"/>
              <a:gd name="connsiteY0" fmla="*/ 491613 h 491613"/>
              <a:gd name="connsiteX1" fmla="*/ 0 w 1347413"/>
              <a:gd name="connsiteY1" fmla="*/ 0 h 491613"/>
              <a:gd name="connsiteX2" fmla="*/ 1347413 w 1347413"/>
              <a:gd name="connsiteY2" fmla="*/ 491613 h 491613"/>
              <a:gd name="connsiteX3" fmla="*/ 343736 w 1347413"/>
              <a:gd name="connsiteY3" fmla="*/ 491613 h 49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7413" h="491613">
                <a:moveTo>
                  <a:pt x="343736" y="491613"/>
                </a:moveTo>
                <a:lnTo>
                  <a:pt x="0" y="0"/>
                </a:lnTo>
                <a:lnTo>
                  <a:pt x="1347413" y="491613"/>
                </a:lnTo>
                <a:lnTo>
                  <a:pt x="343736" y="491613"/>
                </a:lnTo>
                <a:close/>
              </a:path>
            </a:pathLst>
          </a:custGeom>
          <a:solidFill>
            <a:srgbClr val="FEFEF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566" name="组合 565"/>
          <p:cNvGrpSpPr/>
          <p:nvPr/>
        </p:nvGrpSpPr>
        <p:grpSpPr>
          <a:xfrm>
            <a:off x="3417095" y="1724717"/>
            <a:ext cx="620712" cy="635000"/>
            <a:chOff x="3157538" y="844551"/>
            <a:chExt cx="620712" cy="635000"/>
          </a:xfrm>
        </p:grpSpPr>
        <p:sp>
          <p:nvSpPr>
            <p:cNvPr id="527" name="Freeform 506"/>
            <p:cNvSpPr>
              <a:spLocks/>
            </p:cNvSpPr>
            <p:nvPr/>
          </p:nvSpPr>
          <p:spPr bwMode="auto">
            <a:xfrm>
              <a:off x="3181350" y="847726"/>
              <a:ext cx="596900" cy="546100"/>
            </a:xfrm>
            <a:custGeom>
              <a:avLst/>
              <a:gdLst>
                <a:gd name="T0" fmla="*/ 116 w 159"/>
                <a:gd name="T1" fmla="*/ 4 h 145"/>
                <a:gd name="T2" fmla="*/ 126 w 159"/>
                <a:gd name="T3" fmla="*/ 10 h 145"/>
                <a:gd name="T4" fmla="*/ 155 w 159"/>
                <a:gd name="T5" fmla="*/ 52 h 145"/>
                <a:gd name="T6" fmla="*/ 153 w 159"/>
                <a:gd name="T7" fmla="*/ 66 h 145"/>
                <a:gd name="T8" fmla="*/ 146 w 159"/>
                <a:gd name="T9" fmla="*/ 71 h 145"/>
                <a:gd name="T10" fmla="*/ 139 w 159"/>
                <a:gd name="T11" fmla="*/ 96 h 145"/>
                <a:gd name="T12" fmla="*/ 134 w 159"/>
                <a:gd name="T13" fmla="*/ 96 h 145"/>
                <a:gd name="T14" fmla="*/ 115 w 159"/>
                <a:gd name="T15" fmla="*/ 97 h 145"/>
                <a:gd name="T16" fmla="*/ 72 w 159"/>
                <a:gd name="T17" fmla="*/ 126 h 145"/>
                <a:gd name="T18" fmla="*/ 52 w 159"/>
                <a:gd name="T19" fmla="*/ 139 h 145"/>
                <a:gd name="T20" fmla="*/ 33 w 159"/>
                <a:gd name="T21" fmla="*/ 137 h 145"/>
                <a:gd name="T22" fmla="*/ 4 w 159"/>
                <a:gd name="T23" fmla="*/ 96 h 145"/>
                <a:gd name="T24" fmla="*/ 6 w 159"/>
                <a:gd name="T25" fmla="*/ 78 h 145"/>
                <a:gd name="T26" fmla="*/ 43 w 159"/>
                <a:gd name="T27" fmla="*/ 50 h 145"/>
                <a:gd name="T28" fmla="*/ 102 w 159"/>
                <a:gd name="T29" fmla="*/ 9 h 145"/>
                <a:gd name="T30" fmla="*/ 116 w 159"/>
                <a:gd name="T31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9" h="145">
                  <a:moveTo>
                    <a:pt x="116" y="4"/>
                  </a:moveTo>
                  <a:cubicBezTo>
                    <a:pt x="121" y="4"/>
                    <a:pt x="124" y="7"/>
                    <a:pt x="126" y="10"/>
                  </a:cubicBezTo>
                  <a:cubicBezTo>
                    <a:pt x="136" y="24"/>
                    <a:pt x="144" y="39"/>
                    <a:pt x="155" y="52"/>
                  </a:cubicBezTo>
                  <a:cubicBezTo>
                    <a:pt x="159" y="57"/>
                    <a:pt x="159" y="62"/>
                    <a:pt x="153" y="66"/>
                  </a:cubicBezTo>
                  <a:cubicBezTo>
                    <a:pt x="151" y="68"/>
                    <a:pt x="149" y="69"/>
                    <a:pt x="146" y="71"/>
                  </a:cubicBezTo>
                  <a:cubicBezTo>
                    <a:pt x="133" y="79"/>
                    <a:pt x="132" y="82"/>
                    <a:pt x="139" y="96"/>
                  </a:cubicBezTo>
                  <a:cubicBezTo>
                    <a:pt x="137" y="97"/>
                    <a:pt x="135" y="97"/>
                    <a:pt x="134" y="96"/>
                  </a:cubicBezTo>
                  <a:cubicBezTo>
                    <a:pt x="127" y="89"/>
                    <a:pt x="121" y="93"/>
                    <a:pt x="115" y="97"/>
                  </a:cubicBezTo>
                  <a:cubicBezTo>
                    <a:pt x="101" y="107"/>
                    <a:pt x="87" y="117"/>
                    <a:pt x="72" y="126"/>
                  </a:cubicBezTo>
                  <a:cubicBezTo>
                    <a:pt x="64" y="127"/>
                    <a:pt x="59" y="134"/>
                    <a:pt x="52" y="139"/>
                  </a:cubicBezTo>
                  <a:cubicBezTo>
                    <a:pt x="44" y="145"/>
                    <a:pt x="40" y="145"/>
                    <a:pt x="33" y="137"/>
                  </a:cubicBezTo>
                  <a:cubicBezTo>
                    <a:pt x="22" y="124"/>
                    <a:pt x="15" y="109"/>
                    <a:pt x="4" y="96"/>
                  </a:cubicBezTo>
                  <a:cubicBezTo>
                    <a:pt x="0" y="91"/>
                    <a:pt x="1" y="84"/>
                    <a:pt x="6" y="78"/>
                  </a:cubicBezTo>
                  <a:cubicBezTo>
                    <a:pt x="17" y="67"/>
                    <a:pt x="30" y="59"/>
                    <a:pt x="43" y="50"/>
                  </a:cubicBezTo>
                  <a:cubicBezTo>
                    <a:pt x="63" y="36"/>
                    <a:pt x="82" y="22"/>
                    <a:pt x="102" y="9"/>
                  </a:cubicBezTo>
                  <a:cubicBezTo>
                    <a:pt x="106" y="7"/>
                    <a:pt x="110" y="0"/>
                    <a:pt x="116" y="4"/>
                  </a:cubicBezTo>
                  <a:close/>
                </a:path>
              </a:pathLst>
            </a:custGeom>
            <a:solidFill>
              <a:srgbClr val="228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09"/>
            <p:cNvSpPr>
              <a:spLocks/>
            </p:cNvSpPr>
            <p:nvPr/>
          </p:nvSpPr>
          <p:spPr bwMode="auto">
            <a:xfrm>
              <a:off x="3451225" y="1163638"/>
              <a:ext cx="327025" cy="315913"/>
            </a:xfrm>
            <a:custGeom>
              <a:avLst/>
              <a:gdLst>
                <a:gd name="T0" fmla="*/ 0 w 87"/>
                <a:gd name="T1" fmla="*/ 39 h 84"/>
                <a:gd name="T2" fmla="*/ 29 w 87"/>
                <a:gd name="T3" fmla="*/ 18 h 84"/>
                <a:gd name="T4" fmla="*/ 38 w 87"/>
                <a:gd name="T5" fmla="*/ 12 h 84"/>
                <a:gd name="T6" fmla="*/ 53 w 87"/>
                <a:gd name="T7" fmla="*/ 2 h 84"/>
                <a:gd name="T8" fmla="*/ 67 w 87"/>
                <a:gd name="T9" fmla="*/ 12 h 84"/>
                <a:gd name="T10" fmla="*/ 87 w 87"/>
                <a:gd name="T11" fmla="*/ 40 h 84"/>
                <a:gd name="T12" fmla="*/ 82 w 87"/>
                <a:gd name="T13" fmla="*/ 49 h 84"/>
                <a:gd name="T14" fmla="*/ 37 w 87"/>
                <a:gd name="T15" fmla="*/ 82 h 84"/>
                <a:gd name="T16" fmla="*/ 31 w 87"/>
                <a:gd name="T17" fmla="*/ 84 h 84"/>
                <a:gd name="T18" fmla="*/ 24 w 87"/>
                <a:gd name="T19" fmla="*/ 79 h 84"/>
                <a:gd name="T20" fmla="*/ 2 w 87"/>
                <a:gd name="T21" fmla="*/ 44 h 84"/>
                <a:gd name="T22" fmla="*/ 0 w 87"/>
                <a:gd name="T23" fmla="*/ 3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84">
                  <a:moveTo>
                    <a:pt x="0" y="39"/>
                  </a:moveTo>
                  <a:cubicBezTo>
                    <a:pt x="9" y="30"/>
                    <a:pt x="20" y="25"/>
                    <a:pt x="29" y="18"/>
                  </a:cubicBezTo>
                  <a:cubicBezTo>
                    <a:pt x="32" y="16"/>
                    <a:pt x="35" y="14"/>
                    <a:pt x="38" y="12"/>
                  </a:cubicBezTo>
                  <a:cubicBezTo>
                    <a:pt x="43" y="8"/>
                    <a:pt x="48" y="4"/>
                    <a:pt x="53" y="2"/>
                  </a:cubicBezTo>
                  <a:cubicBezTo>
                    <a:pt x="61" y="0"/>
                    <a:pt x="61" y="11"/>
                    <a:pt x="67" y="12"/>
                  </a:cubicBezTo>
                  <a:cubicBezTo>
                    <a:pt x="74" y="21"/>
                    <a:pt x="80" y="30"/>
                    <a:pt x="87" y="40"/>
                  </a:cubicBezTo>
                  <a:cubicBezTo>
                    <a:pt x="86" y="43"/>
                    <a:pt x="86" y="47"/>
                    <a:pt x="82" y="49"/>
                  </a:cubicBezTo>
                  <a:cubicBezTo>
                    <a:pt x="67" y="59"/>
                    <a:pt x="51" y="69"/>
                    <a:pt x="37" y="82"/>
                  </a:cubicBezTo>
                  <a:cubicBezTo>
                    <a:pt x="35" y="83"/>
                    <a:pt x="33" y="83"/>
                    <a:pt x="31" y="84"/>
                  </a:cubicBezTo>
                  <a:cubicBezTo>
                    <a:pt x="28" y="84"/>
                    <a:pt x="26" y="82"/>
                    <a:pt x="24" y="79"/>
                  </a:cubicBezTo>
                  <a:cubicBezTo>
                    <a:pt x="19" y="66"/>
                    <a:pt x="9" y="56"/>
                    <a:pt x="2" y="44"/>
                  </a:cubicBezTo>
                  <a:cubicBezTo>
                    <a:pt x="1" y="42"/>
                    <a:pt x="0" y="41"/>
                    <a:pt x="0" y="39"/>
                  </a:cubicBezTo>
                  <a:close/>
                </a:path>
              </a:pathLst>
            </a:custGeom>
            <a:solidFill>
              <a:srgbClr val="435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17"/>
            <p:cNvSpPr>
              <a:spLocks/>
            </p:cNvSpPr>
            <p:nvPr/>
          </p:nvSpPr>
          <p:spPr bwMode="auto">
            <a:xfrm>
              <a:off x="3157538" y="844551"/>
              <a:ext cx="458788" cy="615950"/>
            </a:xfrm>
            <a:custGeom>
              <a:avLst/>
              <a:gdLst>
                <a:gd name="T0" fmla="*/ 78 w 122"/>
                <a:gd name="T1" fmla="*/ 124 h 164"/>
                <a:gd name="T2" fmla="*/ 105 w 122"/>
                <a:gd name="T3" fmla="*/ 163 h 164"/>
                <a:gd name="T4" fmla="*/ 100 w 122"/>
                <a:gd name="T5" fmla="*/ 163 h 164"/>
                <a:gd name="T6" fmla="*/ 81 w 122"/>
                <a:gd name="T7" fmla="*/ 141 h 164"/>
                <a:gd name="T8" fmla="*/ 66 w 122"/>
                <a:gd name="T9" fmla="*/ 139 h 164"/>
                <a:gd name="T10" fmla="*/ 64 w 122"/>
                <a:gd name="T11" fmla="*/ 141 h 164"/>
                <a:gd name="T12" fmla="*/ 31 w 122"/>
                <a:gd name="T13" fmla="*/ 134 h 164"/>
                <a:gd name="T14" fmla="*/ 8 w 122"/>
                <a:gd name="T15" fmla="*/ 102 h 164"/>
                <a:gd name="T16" fmla="*/ 2 w 122"/>
                <a:gd name="T17" fmla="*/ 92 h 164"/>
                <a:gd name="T18" fmla="*/ 8 w 122"/>
                <a:gd name="T19" fmla="*/ 76 h 164"/>
                <a:gd name="T20" fmla="*/ 51 w 122"/>
                <a:gd name="T21" fmla="*/ 44 h 164"/>
                <a:gd name="T22" fmla="*/ 106 w 122"/>
                <a:gd name="T23" fmla="*/ 6 h 164"/>
                <a:gd name="T24" fmla="*/ 117 w 122"/>
                <a:gd name="T25" fmla="*/ 3 h 164"/>
                <a:gd name="T26" fmla="*/ 122 w 122"/>
                <a:gd name="T27" fmla="*/ 3 h 164"/>
                <a:gd name="T28" fmla="*/ 122 w 122"/>
                <a:gd name="T29" fmla="*/ 5 h 164"/>
                <a:gd name="T30" fmla="*/ 61 w 122"/>
                <a:gd name="T31" fmla="*/ 47 h 164"/>
                <a:gd name="T32" fmla="*/ 24 w 122"/>
                <a:gd name="T33" fmla="*/ 73 h 164"/>
                <a:gd name="T34" fmla="*/ 14 w 122"/>
                <a:gd name="T35" fmla="*/ 82 h 164"/>
                <a:gd name="T36" fmla="*/ 13 w 122"/>
                <a:gd name="T37" fmla="*/ 96 h 164"/>
                <a:gd name="T38" fmla="*/ 41 w 122"/>
                <a:gd name="T39" fmla="*/ 136 h 164"/>
                <a:gd name="T40" fmla="*/ 56 w 122"/>
                <a:gd name="T41" fmla="*/ 137 h 164"/>
                <a:gd name="T42" fmla="*/ 78 w 122"/>
                <a:gd name="T43" fmla="*/ 12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2" h="164">
                  <a:moveTo>
                    <a:pt x="78" y="124"/>
                  </a:moveTo>
                  <a:cubicBezTo>
                    <a:pt x="88" y="136"/>
                    <a:pt x="98" y="149"/>
                    <a:pt x="105" y="163"/>
                  </a:cubicBezTo>
                  <a:cubicBezTo>
                    <a:pt x="103" y="164"/>
                    <a:pt x="102" y="164"/>
                    <a:pt x="100" y="163"/>
                  </a:cubicBezTo>
                  <a:cubicBezTo>
                    <a:pt x="91" y="158"/>
                    <a:pt x="87" y="148"/>
                    <a:pt x="81" y="141"/>
                  </a:cubicBezTo>
                  <a:cubicBezTo>
                    <a:pt x="75" y="133"/>
                    <a:pt x="74" y="133"/>
                    <a:pt x="66" y="139"/>
                  </a:cubicBezTo>
                  <a:cubicBezTo>
                    <a:pt x="66" y="139"/>
                    <a:pt x="65" y="140"/>
                    <a:pt x="64" y="141"/>
                  </a:cubicBezTo>
                  <a:cubicBezTo>
                    <a:pt x="48" y="153"/>
                    <a:pt x="42" y="151"/>
                    <a:pt x="31" y="134"/>
                  </a:cubicBezTo>
                  <a:cubicBezTo>
                    <a:pt x="24" y="123"/>
                    <a:pt x="17" y="112"/>
                    <a:pt x="8" y="102"/>
                  </a:cubicBezTo>
                  <a:cubicBezTo>
                    <a:pt x="6" y="99"/>
                    <a:pt x="4" y="95"/>
                    <a:pt x="2" y="92"/>
                  </a:cubicBezTo>
                  <a:cubicBezTo>
                    <a:pt x="0" y="85"/>
                    <a:pt x="4" y="80"/>
                    <a:pt x="8" y="76"/>
                  </a:cubicBezTo>
                  <a:cubicBezTo>
                    <a:pt x="21" y="62"/>
                    <a:pt x="37" y="54"/>
                    <a:pt x="51" y="44"/>
                  </a:cubicBezTo>
                  <a:cubicBezTo>
                    <a:pt x="69" y="30"/>
                    <a:pt x="87" y="18"/>
                    <a:pt x="106" y="6"/>
                  </a:cubicBezTo>
                  <a:cubicBezTo>
                    <a:pt x="109" y="4"/>
                    <a:pt x="112" y="0"/>
                    <a:pt x="117" y="3"/>
                  </a:cubicBezTo>
                  <a:cubicBezTo>
                    <a:pt x="119" y="3"/>
                    <a:pt x="121" y="3"/>
                    <a:pt x="122" y="3"/>
                  </a:cubicBezTo>
                  <a:cubicBezTo>
                    <a:pt x="122" y="4"/>
                    <a:pt x="122" y="4"/>
                    <a:pt x="122" y="5"/>
                  </a:cubicBezTo>
                  <a:cubicBezTo>
                    <a:pt x="102" y="19"/>
                    <a:pt x="81" y="33"/>
                    <a:pt x="61" y="47"/>
                  </a:cubicBezTo>
                  <a:cubicBezTo>
                    <a:pt x="48" y="55"/>
                    <a:pt x="36" y="64"/>
                    <a:pt x="24" y="73"/>
                  </a:cubicBezTo>
                  <a:cubicBezTo>
                    <a:pt x="20" y="75"/>
                    <a:pt x="17" y="79"/>
                    <a:pt x="14" y="82"/>
                  </a:cubicBezTo>
                  <a:cubicBezTo>
                    <a:pt x="9" y="87"/>
                    <a:pt x="9" y="92"/>
                    <a:pt x="13" y="96"/>
                  </a:cubicBezTo>
                  <a:cubicBezTo>
                    <a:pt x="24" y="108"/>
                    <a:pt x="32" y="123"/>
                    <a:pt x="41" y="136"/>
                  </a:cubicBezTo>
                  <a:cubicBezTo>
                    <a:pt x="46" y="142"/>
                    <a:pt x="50" y="142"/>
                    <a:pt x="56" y="137"/>
                  </a:cubicBezTo>
                  <a:cubicBezTo>
                    <a:pt x="63" y="132"/>
                    <a:pt x="68" y="124"/>
                    <a:pt x="78" y="124"/>
                  </a:cubicBezTo>
                  <a:close/>
                </a:path>
              </a:pathLst>
            </a:custGeom>
            <a:solidFill>
              <a:srgbClr val="99A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26" name="Freeform 505"/>
          <p:cNvSpPr>
            <a:spLocks/>
          </p:cNvSpPr>
          <p:nvPr/>
        </p:nvSpPr>
        <p:spPr bwMode="auto">
          <a:xfrm>
            <a:off x="3022600" y="1836738"/>
            <a:ext cx="3594100" cy="3609975"/>
          </a:xfrm>
          <a:custGeom>
            <a:avLst/>
            <a:gdLst>
              <a:gd name="T0" fmla="*/ 717 w 957"/>
              <a:gd name="T1" fmla="*/ 67 h 961"/>
              <a:gd name="T2" fmla="*/ 734 w 957"/>
              <a:gd name="T3" fmla="*/ 74 h 961"/>
              <a:gd name="T4" fmla="*/ 764 w 957"/>
              <a:gd name="T5" fmla="*/ 95 h 961"/>
              <a:gd name="T6" fmla="*/ 772 w 957"/>
              <a:gd name="T7" fmla="*/ 112 h 961"/>
              <a:gd name="T8" fmla="*/ 805 w 957"/>
              <a:gd name="T9" fmla="*/ 156 h 961"/>
              <a:gd name="T10" fmla="*/ 843 w 957"/>
              <a:gd name="T11" fmla="*/ 172 h 961"/>
              <a:gd name="T12" fmla="*/ 865 w 957"/>
              <a:gd name="T13" fmla="*/ 188 h 961"/>
              <a:gd name="T14" fmla="*/ 886 w 957"/>
              <a:gd name="T15" fmla="*/ 217 h 961"/>
              <a:gd name="T16" fmla="*/ 894 w 957"/>
              <a:gd name="T17" fmla="*/ 257 h 961"/>
              <a:gd name="T18" fmla="*/ 903 w 957"/>
              <a:gd name="T19" fmla="*/ 308 h 961"/>
              <a:gd name="T20" fmla="*/ 919 w 957"/>
              <a:gd name="T21" fmla="*/ 330 h 961"/>
              <a:gd name="T22" fmla="*/ 930 w 957"/>
              <a:gd name="T23" fmla="*/ 336 h 961"/>
              <a:gd name="T24" fmla="*/ 936 w 957"/>
              <a:gd name="T25" fmla="*/ 340 h 961"/>
              <a:gd name="T26" fmla="*/ 953 w 957"/>
              <a:gd name="T27" fmla="*/ 392 h 961"/>
              <a:gd name="T28" fmla="*/ 942 w 957"/>
              <a:gd name="T29" fmla="*/ 409 h 961"/>
              <a:gd name="T30" fmla="*/ 911 w 957"/>
              <a:gd name="T31" fmla="*/ 458 h 961"/>
              <a:gd name="T32" fmla="*/ 933 w 957"/>
              <a:gd name="T33" fmla="*/ 542 h 961"/>
              <a:gd name="T34" fmla="*/ 949 w 957"/>
              <a:gd name="T35" fmla="*/ 555 h 961"/>
              <a:gd name="T36" fmla="*/ 954 w 957"/>
              <a:gd name="T37" fmla="*/ 570 h 961"/>
              <a:gd name="T38" fmla="*/ 939 w 957"/>
              <a:gd name="T39" fmla="*/ 627 h 961"/>
              <a:gd name="T40" fmla="*/ 917 w 957"/>
              <a:gd name="T41" fmla="*/ 681 h 961"/>
              <a:gd name="T42" fmla="*/ 907 w 957"/>
              <a:gd name="T43" fmla="*/ 706 h 961"/>
              <a:gd name="T44" fmla="*/ 843 w 957"/>
              <a:gd name="T45" fmla="*/ 795 h 961"/>
              <a:gd name="T46" fmla="*/ 762 w 957"/>
              <a:gd name="T47" fmla="*/ 869 h 961"/>
              <a:gd name="T48" fmla="*/ 680 w 957"/>
              <a:gd name="T49" fmla="*/ 916 h 961"/>
              <a:gd name="T50" fmla="*/ 618 w 957"/>
              <a:gd name="T51" fmla="*/ 940 h 961"/>
              <a:gd name="T52" fmla="*/ 571 w 957"/>
              <a:gd name="T53" fmla="*/ 950 h 961"/>
              <a:gd name="T54" fmla="*/ 500 w 957"/>
              <a:gd name="T55" fmla="*/ 958 h 961"/>
              <a:gd name="T56" fmla="*/ 428 w 957"/>
              <a:gd name="T57" fmla="*/ 957 h 961"/>
              <a:gd name="T58" fmla="*/ 377 w 957"/>
              <a:gd name="T59" fmla="*/ 949 h 961"/>
              <a:gd name="T60" fmla="*/ 294 w 957"/>
              <a:gd name="T61" fmla="*/ 920 h 961"/>
              <a:gd name="T62" fmla="*/ 231 w 957"/>
              <a:gd name="T63" fmla="*/ 888 h 961"/>
              <a:gd name="T64" fmla="*/ 176 w 957"/>
              <a:gd name="T65" fmla="*/ 852 h 961"/>
              <a:gd name="T66" fmla="*/ 168 w 957"/>
              <a:gd name="T67" fmla="*/ 846 h 961"/>
              <a:gd name="T68" fmla="*/ 94 w 957"/>
              <a:gd name="T69" fmla="*/ 765 h 961"/>
              <a:gd name="T70" fmla="*/ 65 w 957"/>
              <a:gd name="T71" fmla="*/ 723 h 961"/>
              <a:gd name="T72" fmla="*/ 12 w 957"/>
              <a:gd name="T73" fmla="*/ 586 h 961"/>
              <a:gd name="T74" fmla="*/ 3 w 957"/>
              <a:gd name="T75" fmla="*/ 523 h 961"/>
              <a:gd name="T76" fmla="*/ 0 w 957"/>
              <a:gd name="T77" fmla="*/ 482 h 961"/>
              <a:gd name="T78" fmla="*/ 2 w 957"/>
              <a:gd name="T79" fmla="*/ 443 h 961"/>
              <a:gd name="T80" fmla="*/ 3 w 957"/>
              <a:gd name="T81" fmla="*/ 426 h 961"/>
              <a:gd name="T82" fmla="*/ 11 w 957"/>
              <a:gd name="T83" fmla="*/ 368 h 961"/>
              <a:gd name="T84" fmla="*/ 48 w 957"/>
              <a:gd name="T85" fmla="*/ 266 h 961"/>
              <a:gd name="T86" fmla="*/ 74 w 957"/>
              <a:gd name="T87" fmla="*/ 220 h 961"/>
              <a:gd name="T88" fmla="*/ 145 w 957"/>
              <a:gd name="T89" fmla="*/ 130 h 961"/>
              <a:gd name="T90" fmla="*/ 168 w 957"/>
              <a:gd name="T91" fmla="*/ 111 h 961"/>
              <a:gd name="T92" fmla="*/ 177 w 957"/>
              <a:gd name="T93" fmla="*/ 100 h 961"/>
              <a:gd name="T94" fmla="*/ 215 w 957"/>
              <a:gd name="T95" fmla="*/ 71 h 961"/>
              <a:gd name="T96" fmla="*/ 235 w 957"/>
              <a:gd name="T97" fmla="*/ 57 h 961"/>
              <a:gd name="T98" fmla="*/ 255 w 957"/>
              <a:gd name="T99" fmla="*/ 56 h 961"/>
              <a:gd name="T100" fmla="*/ 274 w 957"/>
              <a:gd name="T101" fmla="*/ 46 h 961"/>
              <a:gd name="T102" fmla="*/ 307 w 957"/>
              <a:gd name="T103" fmla="*/ 32 h 961"/>
              <a:gd name="T104" fmla="*/ 355 w 957"/>
              <a:gd name="T105" fmla="*/ 16 h 961"/>
              <a:gd name="T106" fmla="*/ 418 w 957"/>
              <a:gd name="T107" fmla="*/ 2 h 961"/>
              <a:gd name="T108" fmla="*/ 476 w 957"/>
              <a:gd name="T109" fmla="*/ 1 h 961"/>
              <a:gd name="T110" fmla="*/ 548 w 957"/>
              <a:gd name="T111" fmla="*/ 4 h 961"/>
              <a:gd name="T112" fmla="*/ 572 w 957"/>
              <a:gd name="T113" fmla="*/ 11 h 961"/>
              <a:gd name="T114" fmla="*/ 578 w 957"/>
              <a:gd name="T115" fmla="*/ 19 h 961"/>
              <a:gd name="T116" fmla="*/ 612 w 957"/>
              <a:gd name="T117" fmla="*/ 65 h 961"/>
              <a:gd name="T118" fmla="*/ 708 w 957"/>
              <a:gd name="T119" fmla="*/ 70 h 961"/>
              <a:gd name="T120" fmla="*/ 717 w 957"/>
              <a:gd name="T121" fmla="*/ 67 h 9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57" h="961">
                <a:moveTo>
                  <a:pt x="717" y="67"/>
                </a:moveTo>
                <a:cubicBezTo>
                  <a:pt x="724" y="67"/>
                  <a:pt x="728" y="70"/>
                  <a:pt x="734" y="74"/>
                </a:cubicBezTo>
                <a:cubicBezTo>
                  <a:pt x="744" y="80"/>
                  <a:pt x="755" y="86"/>
                  <a:pt x="764" y="95"/>
                </a:cubicBezTo>
                <a:cubicBezTo>
                  <a:pt x="771" y="99"/>
                  <a:pt x="769" y="106"/>
                  <a:pt x="772" y="112"/>
                </a:cubicBezTo>
                <a:cubicBezTo>
                  <a:pt x="779" y="130"/>
                  <a:pt x="788" y="145"/>
                  <a:pt x="805" y="156"/>
                </a:cubicBezTo>
                <a:cubicBezTo>
                  <a:pt x="817" y="164"/>
                  <a:pt x="829" y="170"/>
                  <a:pt x="843" y="172"/>
                </a:cubicBezTo>
                <a:cubicBezTo>
                  <a:pt x="853" y="173"/>
                  <a:pt x="859" y="180"/>
                  <a:pt x="865" y="188"/>
                </a:cubicBezTo>
                <a:cubicBezTo>
                  <a:pt x="872" y="197"/>
                  <a:pt x="878" y="208"/>
                  <a:pt x="886" y="217"/>
                </a:cubicBezTo>
                <a:cubicBezTo>
                  <a:pt x="896" y="229"/>
                  <a:pt x="897" y="242"/>
                  <a:pt x="894" y="257"/>
                </a:cubicBezTo>
                <a:cubicBezTo>
                  <a:pt x="889" y="275"/>
                  <a:pt x="895" y="292"/>
                  <a:pt x="903" y="308"/>
                </a:cubicBezTo>
                <a:cubicBezTo>
                  <a:pt x="907" y="316"/>
                  <a:pt x="913" y="322"/>
                  <a:pt x="919" y="330"/>
                </a:cubicBezTo>
                <a:cubicBezTo>
                  <a:pt x="921" y="333"/>
                  <a:pt x="926" y="335"/>
                  <a:pt x="930" y="336"/>
                </a:cubicBezTo>
                <a:cubicBezTo>
                  <a:pt x="933" y="337"/>
                  <a:pt x="935" y="338"/>
                  <a:pt x="936" y="340"/>
                </a:cubicBezTo>
                <a:cubicBezTo>
                  <a:pt x="950" y="355"/>
                  <a:pt x="949" y="374"/>
                  <a:pt x="953" y="392"/>
                </a:cubicBezTo>
                <a:cubicBezTo>
                  <a:pt x="955" y="400"/>
                  <a:pt x="947" y="405"/>
                  <a:pt x="942" y="409"/>
                </a:cubicBezTo>
                <a:cubicBezTo>
                  <a:pt x="926" y="422"/>
                  <a:pt x="917" y="438"/>
                  <a:pt x="911" y="458"/>
                </a:cubicBezTo>
                <a:cubicBezTo>
                  <a:pt x="902" y="490"/>
                  <a:pt x="913" y="517"/>
                  <a:pt x="933" y="542"/>
                </a:cubicBezTo>
                <a:cubicBezTo>
                  <a:pt x="938" y="547"/>
                  <a:pt x="944" y="551"/>
                  <a:pt x="949" y="555"/>
                </a:cubicBezTo>
                <a:cubicBezTo>
                  <a:pt x="955" y="559"/>
                  <a:pt x="957" y="564"/>
                  <a:pt x="954" y="570"/>
                </a:cubicBezTo>
                <a:cubicBezTo>
                  <a:pt x="948" y="589"/>
                  <a:pt x="945" y="609"/>
                  <a:pt x="939" y="627"/>
                </a:cubicBezTo>
                <a:cubicBezTo>
                  <a:pt x="932" y="645"/>
                  <a:pt x="925" y="664"/>
                  <a:pt x="917" y="681"/>
                </a:cubicBezTo>
                <a:cubicBezTo>
                  <a:pt x="913" y="689"/>
                  <a:pt x="911" y="698"/>
                  <a:pt x="907" y="706"/>
                </a:cubicBezTo>
                <a:cubicBezTo>
                  <a:pt x="888" y="738"/>
                  <a:pt x="867" y="767"/>
                  <a:pt x="843" y="795"/>
                </a:cubicBezTo>
                <a:cubicBezTo>
                  <a:pt x="819" y="823"/>
                  <a:pt x="791" y="847"/>
                  <a:pt x="762" y="869"/>
                </a:cubicBezTo>
                <a:cubicBezTo>
                  <a:pt x="737" y="888"/>
                  <a:pt x="709" y="903"/>
                  <a:pt x="680" y="916"/>
                </a:cubicBezTo>
                <a:cubicBezTo>
                  <a:pt x="660" y="925"/>
                  <a:pt x="640" y="934"/>
                  <a:pt x="618" y="940"/>
                </a:cubicBezTo>
                <a:cubicBezTo>
                  <a:pt x="603" y="944"/>
                  <a:pt x="587" y="946"/>
                  <a:pt x="571" y="950"/>
                </a:cubicBezTo>
                <a:cubicBezTo>
                  <a:pt x="548" y="955"/>
                  <a:pt x="524" y="956"/>
                  <a:pt x="500" y="958"/>
                </a:cubicBezTo>
                <a:cubicBezTo>
                  <a:pt x="476" y="961"/>
                  <a:pt x="452" y="958"/>
                  <a:pt x="428" y="957"/>
                </a:cubicBezTo>
                <a:cubicBezTo>
                  <a:pt x="411" y="956"/>
                  <a:pt x="393" y="955"/>
                  <a:pt x="377" y="949"/>
                </a:cubicBezTo>
                <a:cubicBezTo>
                  <a:pt x="350" y="939"/>
                  <a:pt x="321" y="932"/>
                  <a:pt x="294" y="920"/>
                </a:cubicBezTo>
                <a:cubicBezTo>
                  <a:pt x="272" y="911"/>
                  <a:pt x="251" y="902"/>
                  <a:pt x="231" y="888"/>
                </a:cubicBezTo>
                <a:cubicBezTo>
                  <a:pt x="212" y="876"/>
                  <a:pt x="192" y="867"/>
                  <a:pt x="176" y="852"/>
                </a:cubicBezTo>
                <a:cubicBezTo>
                  <a:pt x="173" y="850"/>
                  <a:pt x="171" y="848"/>
                  <a:pt x="168" y="846"/>
                </a:cubicBezTo>
                <a:cubicBezTo>
                  <a:pt x="143" y="820"/>
                  <a:pt x="115" y="795"/>
                  <a:pt x="94" y="765"/>
                </a:cubicBezTo>
                <a:cubicBezTo>
                  <a:pt x="84" y="752"/>
                  <a:pt x="74" y="738"/>
                  <a:pt x="65" y="723"/>
                </a:cubicBezTo>
                <a:cubicBezTo>
                  <a:pt x="42" y="680"/>
                  <a:pt x="22" y="635"/>
                  <a:pt x="12" y="586"/>
                </a:cubicBezTo>
                <a:cubicBezTo>
                  <a:pt x="8" y="565"/>
                  <a:pt x="4" y="544"/>
                  <a:pt x="3" y="523"/>
                </a:cubicBezTo>
                <a:cubicBezTo>
                  <a:pt x="1" y="509"/>
                  <a:pt x="1" y="495"/>
                  <a:pt x="0" y="482"/>
                </a:cubicBezTo>
                <a:cubicBezTo>
                  <a:pt x="0" y="469"/>
                  <a:pt x="0" y="456"/>
                  <a:pt x="2" y="443"/>
                </a:cubicBezTo>
                <a:cubicBezTo>
                  <a:pt x="3" y="437"/>
                  <a:pt x="3" y="432"/>
                  <a:pt x="3" y="426"/>
                </a:cubicBezTo>
                <a:cubicBezTo>
                  <a:pt x="1" y="406"/>
                  <a:pt x="7" y="387"/>
                  <a:pt x="11" y="368"/>
                </a:cubicBezTo>
                <a:cubicBezTo>
                  <a:pt x="18" y="332"/>
                  <a:pt x="32" y="298"/>
                  <a:pt x="48" y="266"/>
                </a:cubicBezTo>
                <a:cubicBezTo>
                  <a:pt x="55" y="250"/>
                  <a:pt x="65" y="235"/>
                  <a:pt x="74" y="220"/>
                </a:cubicBezTo>
                <a:cubicBezTo>
                  <a:pt x="93" y="186"/>
                  <a:pt x="118" y="157"/>
                  <a:pt x="145" y="130"/>
                </a:cubicBezTo>
                <a:cubicBezTo>
                  <a:pt x="152" y="123"/>
                  <a:pt x="160" y="117"/>
                  <a:pt x="168" y="111"/>
                </a:cubicBezTo>
                <a:cubicBezTo>
                  <a:pt x="172" y="108"/>
                  <a:pt x="175" y="105"/>
                  <a:pt x="177" y="100"/>
                </a:cubicBezTo>
                <a:cubicBezTo>
                  <a:pt x="189" y="90"/>
                  <a:pt x="202" y="79"/>
                  <a:pt x="215" y="71"/>
                </a:cubicBezTo>
                <a:cubicBezTo>
                  <a:pt x="222" y="67"/>
                  <a:pt x="228" y="61"/>
                  <a:pt x="235" y="57"/>
                </a:cubicBezTo>
                <a:cubicBezTo>
                  <a:pt x="244" y="64"/>
                  <a:pt x="247" y="64"/>
                  <a:pt x="255" y="56"/>
                </a:cubicBezTo>
                <a:cubicBezTo>
                  <a:pt x="260" y="50"/>
                  <a:pt x="266" y="47"/>
                  <a:pt x="274" y="46"/>
                </a:cubicBezTo>
                <a:cubicBezTo>
                  <a:pt x="286" y="44"/>
                  <a:pt x="296" y="37"/>
                  <a:pt x="307" y="32"/>
                </a:cubicBezTo>
                <a:cubicBezTo>
                  <a:pt x="323" y="26"/>
                  <a:pt x="339" y="21"/>
                  <a:pt x="355" y="16"/>
                </a:cubicBezTo>
                <a:cubicBezTo>
                  <a:pt x="376" y="10"/>
                  <a:pt x="396" y="3"/>
                  <a:pt x="418" y="2"/>
                </a:cubicBezTo>
                <a:cubicBezTo>
                  <a:pt x="437" y="1"/>
                  <a:pt x="457" y="1"/>
                  <a:pt x="476" y="1"/>
                </a:cubicBezTo>
                <a:cubicBezTo>
                  <a:pt x="500" y="0"/>
                  <a:pt x="524" y="2"/>
                  <a:pt x="548" y="4"/>
                </a:cubicBezTo>
                <a:cubicBezTo>
                  <a:pt x="557" y="5"/>
                  <a:pt x="565" y="7"/>
                  <a:pt x="572" y="11"/>
                </a:cubicBezTo>
                <a:cubicBezTo>
                  <a:pt x="576" y="13"/>
                  <a:pt x="577" y="16"/>
                  <a:pt x="578" y="19"/>
                </a:cubicBezTo>
                <a:cubicBezTo>
                  <a:pt x="583" y="39"/>
                  <a:pt x="595" y="54"/>
                  <a:pt x="612" y="65"/>
                </a:cubicBezTo>
                <a:cubicBezTo>
                  <a:pt x="643" y="86"/>
                  <a:pt x="675" y="88"/>
                  <a:pt x="708" y="70"/>
                </a:cubicBezTo>
                <a:cubicBezTo>
                  <a:pt x="711" y="68"/>
                  <a:pt x="713" y="64"/>
                  <a:pt x="717" y="67"/>
                </a:cubicBezTo>
                <a:close/>
              </a:path>
            </a:pathLst>
          </a:custGeom>
          <a:solidFill>
            <a:srgbClr val="227F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9" name="Freeform 508"/>
          <p:cNvSpPr>
            <a:spLocks/>
          </p:cNvSpPr>
          <p:nvPr/>
        </p:nvSpPr>
        <p:spPr bwMode="auto">
          <a:xfrm>
            <a:off x="5692775" y="2392363"/>
            <a:ext cx="1498600" cy="3035300"/>
          </a:xfrm>
          <a:custGeom>
            <a:avLst/>
            <a:gdLst>
              <a:gd name="T0" fmla="*/ 340 w 399"/>
              <a:gd name="T1" fmla="*/ 52 h 808"/>
              <a:gd name="T2" fmla="*/ 362 w 399"/>
              <a:gd name="T3" fmla="*/ 147 h 808"/>
              <a:gd name="T4" fmla="*/ 318 w 399"/>
              <a:gd name="T5" fmla="*/ 232 h 808"/>
              <a:gd name="T6" fmla="*/ 322 w 399"/>
              <a:gd name="T7" fmla="*/ 246 h 808"/>
              <a:gd name="T8" fmla="*/ 385 w 399"/>
              <a:gd name="T9" fmla="*/ 319 h 808"/>
              <a:gd name="T10" fmla="*/ 395 w 399"/>
              <a:gd name="T11" fmla="*/ 350 h 808"/>
              <a:gd name="T12" fmla="*/ 385 w 399"/>
              <a:gd name="T13" fmla="*/ 435 h 808"/>
              <a:gd name="T14" fmla="*/ 377 w 399"/>
              <a:gd name="T15" fmla="*/ 468 h 808"/>
              <a:gd name="T16" fmla="*/ 345 w 399"/>
              <a:gd name="T17" fmla="*/ 527 h 808"/>
              <a:gd name="T18" fmla="*/ 236 w 399"/>
              <a:gd name="T19" fmla="*/ 650 h 808"/>
              <a:gd name="T20" fmla="*/ 209 w 399"/>
              <a:gd name="T21" fmla="*/ 672 h 808"/>
              <a:gd name="T22" fmla="*/ 130 w 399"/>
              <a:gd name="T23" fmla="*/ 734 h 808"/>
              <a:gd name="T24" fmla="*/ 130 w 399"/>
              <a:gd name="T25" fmla="*/ 734 h 808"/>
              <a:gd name="T26" fmla="*/ 28 w 399"/>
              <a:gd name="T27" fmla="*/ 797 h 808"/>
              <a:gd name="T28" fmla="*/ 1 w 399"/>
              <a:gd name="T29" fmla="*/ 807 h 808"/>
              <a:gd name="T30" fmla="*/ 11 w 399"/>
              <a:gd name="T31" fmla="*/ 796 h 808"/>
              <a:gd name="T32" fmla="*/ 91 w 399"/>
              <a:gd name="T33" fmla="*/ 750 h 808"/>
              <a:gd name="T34" fmla="*/ 138 w 399"/>
              <a:gd name="T35" fmla="*/ 717 h 808"/>
              <a:gd name="T36" fmla="*/ 205 w 399"/>
              <a:gd name="T37" fmla="*/ 665 h 808"/>
              <a:gd name="T38" fmla="*/ 278 w 399"/>
              <a:gd name="T39" fmla="*/ 595 h 808"/>
              <a:gd name="T40" fmla="*/ 333 w 399"/>
              <a:gd name="T41" fmla="*/ 528 h 808"/>
              <a:gd name="T42" fmla="*/ 369 w 399"/>
              <a:gd name="T43" fmla="*/ 461 h 808"/>
              <a:gd name="T44" fmla="*/ 387 w 399"/>
              <a:gd name="T45" fmla="*/ 386 h 808"/>
              <a:gd name="T46" fmla="*/ 371 w 399"/>
              <a:gd name="T47" fmla="*/ 306 h 808"/>
              <a:gd name="T48" fmla="*/ 330 w 399"/>
              <a:gd name="T49" fmla="*/ 261 h 808"/>
              <a:gd name="T50" fmla="*/ 313 w 399"/>
              <a:gd name="T51" fmla="*/ 251 h 808"/>
              <a:gd name="T52" fmla="*/ 309 w 399"/>
              <a:gd name="T53" fmla="*/ 229 h 808"/>
              <a:gd name="T54" fmla="*/ 337 w 399"/>
              <a:gd name="T55" fmla="*/ 184 h 808"/>
              <a:gd name="T56" fmla="*/ 358 w 399"/>
              <a:gd name="T57" fmla="*/ 124 h 808"/>
              <a:gd name="T58" fmla="*/ 348 w 399"/>
              <a:gd name="T59" fmla="*/ 79 h 808"/>
              <a:gd name="T60" fmla="*/ 291 w 399"/>
              <a:gd name="T61" fmla="*/ 33 h 808"/>
              <a:gd name="T62" fmla="*/ 264 w 399"/>
              <a:gd name="T63" fmla="*/ 33 h 808"/>
              <a:gd name="T64" fmla="*/ 237 w 399"/>
              <a:gd name="T65" fmla="*/ 40 h 808"/>
              <a:gd name="T66" fmla="*/ 230 w 399"/>
              <a:gd name="T67" fmla="*/ 40 h 808"/>
              <a:gd name="T68" fmla="*/ 221 w 399"/>
              <a:gd name="T69" fmla="*/ 31 h 808"/>
              <a:gd name="T70" fmla="*/ 237 w 399"/>
              <a:gd name="T71" fmla="*/ 0 h 808"/>
              <a:gd name="T72" fmla="*/ 237 w 399"/>
              <a:gd name="T73" fmla="*/ 12 h 808"/>
              <a:gd name="T74" fmla="*/ 232 w 399"/>
              <a:gd name="T75" fmla="*/ 23 h 808"/>
              <a:gd name="T76" fmla="*/ 233 w 399"/>
              <a:gd name="T77" fmla="*/ 30 h 808"/>
              <a:gd name="T78" fmla="*/ 240 w 399"/>
              <a:gd name="T79" fmla="*/ 30 h 808"/>
              <a:gd name="T80" fmla="*/ 278 w 399"/>
              <a:gd name="T81" fmla="*/ 23 h 808"/>
              <a:gd name="T82" fmla="*/ 340 w 399"/>
              <a:gd name="T83" fmla="*/ 52 h 8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99" h="808">
                <a:moveTo>
                  <a:pt x="340" y="52"/>
                </a:moveTo>
                <a:cubicBezTo>
                  <a:pt x="370" y="84"/>
                  <a:pt x="374" y="112"/>
                  <a:pt x="362" y="147"/>
                </a:cubicBezTo>
                <a:cubicBezTo>
                  <a:pt x="352" y="178"/>
                  <a:pt x="336" y="205"/>
                  <a:pt x="318" y="232"/>
                </a:cubicBezTo>
                <a:cubicBezTo>
                  <a:pt x="314" y="239"/>
                  <a:pt x="314" y="242"/>
                  <a:pt x="322" y="246"/>
                </a:cubicBezTo>
                <a:cubicBezTo>
                  <a:pt x="354" y="260"/>
                  <a:pt x="376" y="285"/>
                  <a:pt x="385" y="319"/>
                </a:cubicBezTo>
                <a:cubicBezTo>
                  <a:pt x="388" y="329"/>
                  <a:pt x="394" y="339"/>
                  <a:pt x="395" y="350"/>
                </a:cubicBezTo>
                <a:cubicBezTo>
                  <a:pt x="399" y="379"/>
                  <a:pt x="394" y="408"/>
                  <a:pt x="385" y="435"/>
                </a:cubicBezTo>
                <a:cubicBezTo>
                  <a:pt x="382" y="446"/>
                  <a:pt x="381" y="457"/>
                  <a:pt x="377" y="468"/>
                </a:cubicBezTo>
                <a:cubicBezTo>
                  <a:pt x="368" y="489"/>
                  <a:pt x="357" y="508"/>
                  <a:pt x="345" y="527"/>
                </a:cubicBezTo>
                <a:cubicBezTo>
                  <a:pt x="314" y="573"/>
                  <a:pt x="275" y="612"/>
                  <a:pt x="236" y="650"/>
                </a:cubicBezTo>
                <a:cubicBezTo>
                  <a:pt x="228" y="658"/>
                  <a:pt x="218" y="665"/>
                  <a:pt x="209" y="672"/>
                </a:cubicBezTo>
                <a:cubicBezTo>
                  <a:pt x="183" y="693"/>
                  <a:pt x="158" y="715"/>
                  <a:pt x="130" y="734"/>
                </a:cubicBezTo>
                <a:cubicBezTo>
                  <a:pt x="130" y="734"/>
                  <a:pt x="130" y="734"/>
                  <a:pt x="130" y="734"/>
                </a:cubicBezTo>
                <a:cubicBezTo>
                  <a:pt x="98" y="758"/>
                  <a:pt x="63" y="778"/>
                  <a:pt x="28" y="797"/>
                </a:cubicBezTo>
                <a:cubicBezTo>
                  <a:pt x="20" y="801"/>
                  <a:pt x="12" y="808"/>
                  <a:pt x="1" y="807"/>
                </a:cubicBezTo>
                <a:cubicBezTo>
                  <a:pt x="0" y="800"/>
                  <a:pt x="7" y="798"/>
                  <a:pt x="11" y="796"/>
                </a:cubicBezTo>
                <a:cubicBezTo>
                  <a:pt x="39" y="782"/>
                  <a:pt x="65" y="766"/>
                  <a:pt x="91" y="750"/>
                </a:cubicBezTo>
                <a:cubicBezTo>
                  <a:pt x="107" y="740"/>
                  <a:pt x="122" y="728"/>
                  <a:pt x="138" y="717"/>
                </a:cubicBezTo>
                <a:cubicBezTo>
                  <a:pt x="161" y="701"/>
                  <a:pt x="183" y="683"/>
                  <a:pt x="205" y="665"/>
                </a:cubicBezTo>
                <a:cubicBezTo>
                  <a:pt x="231" y="643"/>
                  <a:pt x="255" y="620"/>
                  <a:pt x="278" y="595"/>
                </a:cubicBezTo>
                <a:cubicBezTo>
                  <a:pt x="298" y="574"/>
                  <a:pt x="316" y="552"/>
                  <a:pt x="333" y="528"/>
                </a:cubicBezTo>
                <a:cubicBezTo>
                  <a:pt x="348" y="507"/>
                  <a:pt x="362" y="486"/>
                  <a:pt x="369" y="461"/>
                </a:cubicBezTo>
                <a:cubicBezTo>
                  <a:pt x="376" y="436"/>
                  <a:pt x="384" y="412"/>
                  <a:pt x="387" y="386"/>
                </a:cubicBezTo>
                <a:cubicBezTo>
                  <a:pt x="390" y="358"/>
                  <a:pt x="380" y="332"/>
                  <a:pt x="371" y="306"/>
                </a:cubicBezTo>
                <a:cubicBezTo>
                  <a:pt x="363" y="285"/>
                  <a:pt x="348" y="272"/>
                  <a:pt x="330" y="261"/>
                </a:cubicBezTo>
                <a:cubicBezTo>
                  <a:pt x="324" y="257"/>
                  <a:pt x="319" y="253"/>
                  <a:pt x="313" y="251"/>
                </a:cubicBezTo>
                <a:cubicBezTo>
                  <a:pt x="304" y="247"/>
                  <a:pt x="303" y="238"/>
                  <a:pt x="309" y="229"/>
                </a:cubicBezTo>
                <a:cubicBezTo>
                  <a:pt x="319" y="215"/>
                  <a:pt x="329" y="200"/>
                  <a:pt x="337" y="184"/>
                </a:cubicBezTo>
                <a:cubicBezTo>
                  <a:pt x="346" y="165"/>
                  <a:pt x="355" y="146"/>
                  <a:pt x="358" y="124"/>
                </a:cubicBezTo>
                <a:cubicBezTo>
                  <a:pt x="360" y="108"/>
                  <a:pt x="356" y="93"/>
                  <a:pt x="348" y="79"/>
                </a:cubicBezTo>
                <a:cubicBezTo>
                  <a:pt x="335" y="57"/>
                  <a:pt x="319" y="38"/>
                  <a:pt x="291" y="33"/>
                </a:cubicBezTo>
                <a:cubicBezTo>
                  <a:pt x="282" y="30"/>
                  <a:pt x="273" y="30"/>
                  <a:pt x="264" y="33"/>
                </a:cubicBezTo>
                <a:cubicBezTo>
                  <a:pt x="255" y="35"/>
                  <a:pt x="246" y="37"/>
                  <a:pt x="237" y="40"/>
                </a:cubicBezTo>
                <a:cubicBezTo>
                  <a:pt x="235" y="40"/>
                  <a:pt x="232" y="40"/>
                  <a:pt x="230" y="40"/>
                </a:cubicBezTo>
                <a:cubicBezTo>
                  <a:pt x="224" y="39"/>
                  <a:pt x="221" y="36"/>
                  <a:pt x="221" y="31"/>
                </a:cubicBezTo>
                <a:cubicBezTo>
                  <a:pt x="223" y="19"/>
                  <a:pt x="227" y="8"/>
                  <a:pt x="237" y="0"/>
                </a:cubicBezTo>
                <a:cubicBezTo>
                  <a:pt x="243" y="3"/>
                  <a:pt x="238" y="8"/>
                  <a:pt x="237" y="12"/>
                </a:cubicBezTo>
                <a:cubicBezTo>
                  <a:pt x="236" y="16"/>
                  <a:pt x="234" y="19"/>
                  <a:pt x="232" y="23"/>
                </a:cubicBezTo>
                <a:cubicBezTo>
                  <a:pt x="232" y="25"/>
                  <a:pt x="231" y="28"/>
                  <a:pt x="233" y="30"/>
                </a:cubicBezTo>
                <a:cubicBezTo>
                  <a:pt x="235" y="32"/>
                  <a:pt x="238" y="31"/>
                  <a:pt x="240" y="30"/>
                </a:cubicBezTo>
                <a:cubicBezTo>
                  <a:pt x="252" y="25"/>
                  <a:pt x="265" y="23"/>
                  <a:pt x="278" y="23"/>
                </a:cubicBezTo>
                <a:cubicBezTo>
                  <a:pt x="304" y="23"/>
                  <a:pt x="324" y="32"/>
                  <a:pt x="340" y="52"/>
                </a:cubicBezTo>
                <a:close/>
              </a:path>
            </a:pathLst>
          </a:custGeom>
          <a:solidFill>
            <a:srgbClr val="C5B9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2" name="Freeform 511"/>
          <p:cNvSpPr>
            <a:spLocks/>
          </p:cNvSpPr>
          <p:nvPr/>
        </p:nvSpPr>
        <p:spPr bwMode="auto">
          <a:xfrm>
            <a:off x="2928938" y="5611813"/>
            <a:ext cx="2335213" cy="1028700"/>
          </a:xfrm>
          <a:custGeom>
            <a:avLst/>
            <a:gdLst>
              <a:gd name="T0" fmla="*/ 6 w 622"/>
              <a:gd name="T1" fmla="*/ 274 h 274"/>
              <a:gd name="T2" fmla="*/ 2 w 622"/>
              <a:gd name="T3" fmla="*/ 267 h 274"/>
              <a:gd name="T4" fmla="*/ 7 w 622"/>
              <a:gd name="T5" fmla="*/ 257 h 274"/>
              <a:gd name="T6" fmla="*/ 105 w 622"/>
              <a:gd name="T7" fmla="*/ 190 h 274"/>
              <a:gd name="T8" fmla="*/ 203 w 622"/>
              <a:gd name="T9" fmla="*/ 122 h 274"/>
              <a:gd name="T10" fmla="*/ 238 w 622"/>
              <a:gd name="T11" fmla="*/ 98 h 274"/>
              <a:gd name="T12" fmla="*/ 263 w 622"/>
              <a:gd name="T13" fmla="*/ 92 h 274"/>
              <a:gd name="T14" fmla="*/ 355 w 622"/>
              <a:gd name="T15" fmla="*/ 75 h 274"/>
              <a:gd name="T16" fmla="*/ 472 w 622"/>
              <a:gd name="T17" fmla="*/ 48 h 274"/>
              <a:gd name="T18" fmla="*/ 542 w 622"/>
              <a:gd name="T19" fmla="*/ 27 h 274"/>
              <a:gd name="T20" fmla="*/ 610 w 622"/>
              <a:gd name="T21" fmla="*/ 3 h 274"/>
              <a:gd name="T22" fmla="*/ 620 w 622"/>
              <a:gd name="T23" fmla="*/ 3 h 274"/>
              <a:gd name="T24" fmla="*/ 618 w 622"/>
              <a:gd name="T25" fmla="*/ 7 h 274"/>
              <a:gd name="T26" fmla="*/ 613 w 622"/>
              <a:gd name="T27" fmla="*/ 11 h 274"/>
              <a:gd name="T28" fmla="*/ 592 w 622"/>
              <a:gd name="T29" fmla="*/ 19 h 274"/>
              <a:gd name="T30" fmla="*/ 592 w 622"/>
              <a:gd name="T31" fmla="*/ 19 h 274"/>
              <a:gd name="T32" fmla="*/ 578 w 622"/>
              <a:gd name="T33" fmla="*/ 25 h 274"/>
              <a:gd name="T34" fmla="*/ 578 w 622"/>
              <a:gd name="T35" fmla="*/ 25 h 274"/>
              <a:gd name="T36" fmla="*/ 515 w 622"/>
              <a:gd name="T37" fmla="*/ 46 h 274"/>
              <a:gd name="T38" fmla="*/ 515 w 622"/>
              <a:gd name="T39" fmla="*/ 46 h 274"/>
              <a:gd name="T40" fmla="*/ 446 w 622"/>
              <a:gd name="T41" fmla="*/ 63 h 274"/>
              <a:gd name="T42" fmla="*/ 434 w 622"/>
              <a:gd name="T43" fmla="*/ 65 h 274"/>
              <a:gd name="T44" fmla="*/ 377 w 622"/>
              <a:gd name="T45" fmla="*/ 80 h 274"/>
              <a:gd name="T46" fmla="*/ 289 w 622"/>
              <a:gd name="T47" fmla="*/ 98 h 274"/>
              <a:gd name="T48" fmla="*/ 252 w 622"/>
              <a:gd name="T49" fmla="*/ 103 h 274"/>
              <a:gd name="T50" fmla="*/ 239 w 622"/>
              <a:gd name="T51" fmla="*/ 108 h 274"/>
              <a:gd name="T52" fmla="*/ 122 w 622"/>
              <a:gd name="T53" fmla="*/ 189 h 274"/>
              <a:gd name="T54" fmla="*/ 12 w 622"/>
              <a:gd name="T55" fmla="*/ 264 h 274"/>
              <a:gd name="T56" fmla="*/ 6 w 622"/>
              <a:gd name="T57" fmla="*/ 27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22" h="274">
                <a:moveTo>
                  <a:pt x="6" y="274"/>
                </a:moveTo>
                <a:cubicBezTo>
                  <a:pt x="4" y="271"/>
                  <a:pt x="3" y="269"/>
                  <a:pt x="2" y="267"/>
                </a:cubicBezTo>
                <a:cubicBezTo>
                  <a:pt x="0" y="262"/>
                  <a:pt x="4" y="260"/>
                  <a:pt x="7" y="257"/>
                </a:cubicBezTo>
                <a:cubicBezTo>
                  <a:pt x="40" y="235"/>
                  <a:pt x="73" y="213"/>
                  <a:pt x="105" y="190"/>
                </a:cubicBezTo>
                <a:cubicBezTo>
                  <a:pt x="137" y="167"/>
                  <a:pt x="171" y="146"/>
                  <a:pt x="203" y="122"/>
                </a:cubicBezTo>
                <a:cubicBezTo>
                  <a:pt x="214" y="114"/>
                  <a:pt x="227" y="106"/>
                  <a:pt x="238" y="98"/>
                </a:cubicBezTo>
                <a:cubicBezTo>
                  <a:pt x="246" y="92"/>
                  <a:pt x="255" y="93"/>
                  <a:pt x="263" y="92"/>
                </a:cubicBezTo>
                <a:cubicBezTo>
                  <a:pt x="294" y="89"/>
                  <a:pt x="324" y="80"/>
                  <a:pt x="355" y="75"/>
                </a:cubicBezTo>
                <a:cubicBezTo>
                  <a:pt x="395" y="68"/>
                  <a:pt x="433" y="56"/>
                  <a:pt x="472" y="48"/>
                </a:cubicBezTo>
                <a:cubicBezTo>
                  <a:pt x="495" y="44"/>
                  <a:pt x="518" y="35"/>
                  <a:pt x="542" y="27"/>
                </a:cubicBezTo>
                <a:cubicBezTo>
                  <a:pt x="565" y="20"/>
                  <a:pt x="587" y="12"/>
                  <a:pt x="610" y="3"/>
                </a:cubicBezTo>
                <a:cubicBezTo>
                  <a:pt x="613" y="2"/>
                  <a:pt x="616" y="0"/>
                  <a:pt x="620" y="3"/>
                </a:cubicBezTo>
                <a:cubicBezTo>
                  <a:pt x="622" y="5"/>
                  <a:pt x="620" y="6"/>
                  <a:pt x="618" y="7"/>
                </a:cubicBezTo>
                <a:cubicBezTo>
                  <a:pt x="617" y="9"/>
                  <a:pt x="615" y="10"/>
                  <a:pt x="613" y="11"/>
                </a:cubicBezTo>
                <a:cubicBezTo>
                  <a:pt x="605" y="13"/>
                  <a:pt x="598" y="16"/>
                  <a:pt x="592" y="19"/>
                </a:cubicBezTo>
                <a:cubicBezTo>
                  <a:pt x="592" y="19"/>
                  <a:pt x="592" y="19"/>
                  <a:pt x="592" y="19"/>
                </a:cubicBezTo>
                <a:cubicBezTo>
                  <a:pt x="587" y="20"/>
                  <a:pt x="583" y="23"/>
                  <a:pt x="578" y="25"/>
                </a:cubicBezTo>
                <a:cubicBezTo>
                  <a:pt x="578" y="25"/>
                  <a:pt x="578" y="25"/>
                  <a:pt x="578" y="25"/>
                </a:cubicBezTo>
                <a:cubicBezTo>
                  <a:pt x="557" y="31"/>
                  <a:pt x="536" y="38"/>
                  <a:pt x="515" y="46"/>
                </a:cubicBezTo>
                <a:cubicBezTo>
                  <a:pt x="515" y="46"/>
                  <a:pt x="515" y="46"/>
                  <a:pt x="515" y="46"/>
                </a:cubicBezTo>
                <a:cubicBezTo>
                  <a:pt x="492" y="51"/>
                  <a:pt x="469" y="58"/>
                  <a:pt x="446" y="63"/>
                </a:cubicBezTo>
                <a:cubicBezTo>
                  <a:pt x="442" y="63"/>
                  <a:pt x="438" y="63"/>
                  <a:pt x="434" y="65"/>
                </a:cubicBezTo>
                <a:cubicBezTo>
                  <a:pt x="415" y="72"/>
                  <a:pt x="396" y="76"/>
                  <a:pt x="377" y="80"/>
                </a:cubicBezTo>
                <a:cubicBezTo>
                  <a:pt x="347" y="86"/>
                  <a:pt x="318" y="93"/>
                  <a:pt x="289" y="98"/>
                </a:cubicBezTo>
                <a:cubicBezTo>
                  <a:pt x="277" y="100"/>
                  <a:pt x="264" y="102"/>
                  <a:pt x="252" y="103"/>
                </a:cubicBezTo>
                <a:cubicBezTo>
                  <a:pt x="247" y="103"/>
                  <a:pt x="243" y="105"/>
                  <a:pt x="239" y="108"/>
                </a:cubicBezTo>
                <a:cubicBezTo>
                  <a:pt x="200" y="135"/>
                  <a:pt x="161" y="162"/>
                  <a:pt x="122" y="189"/>
                </a:cubicBezTo>
                <a:cubicBezTo>
                  <a:pt x="86" y="214"/>
                  <a:pt x="49" y="239"/>
                  <a:pt x="12" y="264"/>
                </a:cubicBezTo>
                <a:cubicBezTo>
                  <a:pt x="9" y="266"/>
                  <a:pt x="6" y="269"/>
                  <a:pt x="6" y="274"/>
                </a:cubicBezTo>
                <a:close/>
              </a:path>
            </a:pathLst>
          </a:custGeom>
          <a:solidFill>
            <a:srgbClr val="AAB6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3" name="Freeform 512"/>
          <p:cNvSpPr>
            <a:spLocks/>
          </p:cNvSpPr>
          <p:nvPr/>
        </p:nvSpPr>
        <p:spPr bwMode="auto">
          <a:xfrm>
            <a:off x="5156200" y="1446213"/>
            <a:ext cx="754063" cy="731838"/>
          </a:xfrm>
          <a:custGeom>
            <a:avLst/>
            <a:gdLst>
              <a:gd name="T0" fmla="*/ 149 w 201"/>
              <a:gd name="T1" fmla="*/ 171 h 195"/>
              <a:gd name="T2" fmla="*/ 57 w 201"/>
              <a:gd name="T3" fmla="*/ 180 h 195"/>
              <a:gd name="T4" fmla="*/ 4 w 201"/>
              <a:gd name="T5" fmla="*/ 115 h 195"/>
              <a:gd name="T6" fmla="*/ 5 w 201"/>
              <a:gd name="T7" fmla="*/ 76 h 195"/>
              <a:gd name="T8" fmla="*/ 35 w 201"/>
              <a:gd name="T9" fmla="*/ 24 h 195"/>
              <a:gd name="T10" fmla="*/ 80 w 201"/>
              <a:gd name="T11" fmla="*/ 5 h 195"/>
              <a:gd name="T12" fmla="*/ 159 w 201"/>
              <a:gd name="T13" fmla="*/ 26 h 195"/>
              <a:gd name="T14" fmla="*/ 169 w 201"/>
              <a:gd name="T15" fmla="*/ 153 h 195"/>
              <a:gd name="T16" fmla="*/ 149 w 201"/>
              <a:gd name="T17" fmla="*/ 171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1" h="195">
                <a:moveTo>
                  <a:pt x="149" y="171"/>
                </a:moveTo>
                <a:cubicBezTo>
                  <a:pt x="120" y="191"/>
                  <a:pt x="90" y="195"/>
                  <a:pt x="57" y="180"/>
                </a:cubicBezTo>
                <a:cubicBezTo>
                  <a:pt x="29" y="167"/>
                  <a:pt x="12" y="145"/>
                  <a:pt x="4" y="115"/>
                </a:cubicBezTo>
                <a:cubicBezTo>
                  <a:pt x="6" y="102"/>
                  <a:pt x="0" y="89"/>
                  <a:pt x="5" y="76"/>
                </a:cubicBezTo>
                <a:cubicBezTo>
                  <a:pt x="12" y="56"/>
                  <a:pt x="20" y="38"/>
                  <a:pt x="35" y="24"/>
                </a:cubicBezTo>
                <a:cubicBezTo>
                  <a:pt x="47" y="12"/>
                  <a:pt x="64" y="8"/>
                  <a:pt x="80" y="5"/>
                </a:cubicBezTo>
                <a:cubicBezTo>
                  <a:pt x="110" y="0"/>
                  <a:pt x="136" y="5"/>
                  <a:pt x="159" y="26"/>
                </a:cubicBezTo>
                <a:cubicBezTo>
                  <a:pt x="195" y="58"/>
                  <a:pt x="201" y="113"/>
                  <a:pt x="169" y="153"/>
                </a:cubicBezTo>
                <a:cubicBezTo>
                  <a:pt x="163" y="160"/>
                  <a:pt x="157" y="166"/>
                  <a:pt x="149" y="171"/>
                </a:cubicBezTo>
                <a:close/>
              </a:path>
            </a:pathLst>
          </a:custGeom>
          <a:solidFill>
            <a:srgbClr val="B2C2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4" name="Freeform 513"/>
          <p:cNvSpPr>
            <a:spLocks/>
          </p:cNvSpPr>
          <p:nvPr/>
        </p:nvSpPr>
        <p:spPr bwMode="auto">
          <a:xfrm>
            <a:off x="5895975" y="1781176"/>
            <a:ext cx="1073150" cy="806450"/>
          </a:xfrm>
          <a:custGeom>
            <a:avLst/>
            <a:gdLst>
              <a:gd name="T0" fmla="*/ 286 w 286"/>
              <a:gd name="T1" fmla="*/ 215 h 215"/>
              <a:gd name="T2" fmla="*/ 257 w 286"/>
              <a:gd name="T3" fmla="*/ 194 h 215"/>
              <a:gd name="T4" fmla="*/ 187 w 286"/>
              <a:gd name="T5" fmla="*/ 194 h 215"/>
              <a:gd name="T6" fmla="*/ 176 w 286"/>
              <a:gd name="T7" fmla="*/ 196 h 215"/>
              <a:gd name="T8" fmla="*/ 178 w 286"/>
              <a:gd name="T9" fmla="*/ 183 h 215"/>
              <a:gd name="T10" fmla="*/ 184 w 286"/>
              <a:gd name="T11" fmla="*/ 163 h 215"/>
              <a:gd name="T12" fmla="*/ 182 w 286"/>
              <a:gd name="T13" fmla="*/ 155 h 215"/>
              <a:gd name="T14" fmla="*/ 186 w 286"/>
              <a:gd name="T15" fmla="*/ 121 h 215"/>
              <a:gd name="T16" fmla="*/ 181 w 286"/>
              <a:gd name="T17" fmla="*/ 80 h 215"/>
              <a:gd name="T18" fmla="*/ 145 w 286"/>
              <a:gd name="T19" fmla="*/ 28 h 215"/>
              <a:gd name="T20" fmla="*/ 96 w 286"/>
              <a:gd name="T21" fmla="*/ 11 h 215"/>
              <a:gd name="T22" fmla="*/ 32 w 286"/>
              <a:gd name="T23" fmla="*/ 39 h 215"/>
              <a:gd name="T24" fmla="*/ 11 w 286"/>
              <a:gd name="T25" fmla="*/ 92 h 215"/>
              <a:gd name="T26" fmla="*/ 4 w 286"/>
              <a:gd name="T27" fmla="*/ 110 h 215"/>
              <a:gd name="T28" fmla="*/ 0 w 286"/>
              <a:gd name="T29" fmla="*/ 108 h 215"/>
              <a:gd name="T30" fmla="*/ 4 w 286"/>
              <a:gd name="T31" fmla="*/ 75 h 215"/>
              <a:gd name="T32" fmla="*/ 94 w 286"/>
              <a:gd name="T33" fmla="*/ 2 h 215"/>
              <a:gd name="T34" fmla="*/ 172 w 286"/>
              <a:gd name="T35" fmla="*/ 47 h 215"/>
              <a:gd name="T36" fmla="*/ 195 w 286"/>
              <a:gd name="T37" fmla="*/ 95 h 215"/>
              <a:gd name="T38" fmla="*/ 183 w 286"/>
              <a:gd name="T39" fmla="*/ 180 h 215"/>
              <a:gd name="T40" fmla="*/ 181 w 286"/>
              <a:gd name="T41" fmla="*/ 184 h 215"/>
              <a:gd name="T42" fmla="*/ 181 w 286"/>
              <a:gd name="T43" fmla="*/ 191 h 215"/>
              <a:gd name="T44" fmla="*/ 188 w 286"/>
              <a:gd name="T45" fmla="*/ 191 h 215"/>
              <a:gd name="T46" fmla="*/ 229 w 286"/>
              <a:gd name="T47" fmla="*/ 184 h 215"/>
              <a:gd name="T48" fmla="*/ 284 w 286"/>
              <a:gd name="T49" fmla="*/ 211 h 215"/>
              <a:gd name="T50" fmla="*/ 286 w 286"/>
              <a:gd name="T51" fmla="*/ 215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6" h="215">
                <a:moveTo>
                  <a:pt x="286" y="215"/>
                </a:moveTo>
                <a:cubicBezTo>
                  <a:pt x="276" y="208"/>
                  <a:pt x="269" y="199"/>
                  <a:pt x="257" y="194"/>
                </a:cubicBezTo>
                <a:cubicBezTo>
                  <a:pt x="234" y="185"/>
                  <a:pt x="211" y="186"/>
                  <a:pt x="187" y="194"/>
                </a:cubicBezTo>
                <a:cubicBezTo>
                  <a:pt x="184" y="195"/>
                  <a:pt x="179" y="199"/>
                  <a:pt x="176" y="196"/>
                </a:cubicBezTo>
                <a:cubicBezTo>
                  <a:pt x="172" y="192"/>
                  <a:pt x="176" y="187"/>
                  <a:pt x="178" y="183"/>
                </a:cubicBezTo>
                <a:cubicBezTo>
                  <a:pt x="180" y="177"/>
                  <a:pt x="184" y="171"/>
                  <a:pt x="184" y="163"/>
                </a:cubicBezTo>
                <a:cubicBezTo>
                  <a:pt x="181" y="161"/>
                  <a:pt x="181" y="158"/>
                  <a:pt x="182" y="155"/>
                </a:cubicBezTo>
                <a:cubicBezTo>
                  <a:pt x="184" y="143"/>
                  <a:pt x="185" y="132"/>
                  <a:pt x="186" y="121"/>
                </a:cubicBezTo>
                <a:cubicBezTo>
                  <a:pt x="188" y="107"/>
                  <a:pt x="187" y="93"/>
                  <a:pt x="181" y="80"/>
                </a:cubicBezTo>
                <a:cubicBezTo>
                  <a:pt x="171" y="61"/>
                  <a:pt x="161" y="43"/>
                  <a:pt x="145" y="28"/>
                </a:cubicBezTo>
                <a:cubicBezTo>
                  <a:pt x="131" y="15"/>
                  <a:pt x="114" y="10"/>
                  <a:pt x="96" y="11"/>
                </a:cubicBezTo>
                <a:cubicBezTo>
                  <a:pt x="72" y="12"/>
                  <a:pt x="50" y="20"/>
                  <a:pt x="32" y="39"/>
                </a:cubicBezTo>
                <a:cubicBezTo>
                  <a:pt x="18" y="55"/>
                  <a:pt x="11" y="72"/>
                  <a:pt x="11" y="92"/>
                </a:cubicBezTo>
                <a:cubicBezTo>
                  <a:pt x="11" y="99"/>
                  <a:pt x="12" y="106"/>
                  <a:pt x="4" y="110"/>
                </a:cubicBezTo>
                <a:cubicBezTo>
                  <a:pt x="2" y="111"/>
                  <a:pt x="0" y="110"/>
                  <a:pt x="0" y="108"/>
                </a:cubicBezTo>
                <a:cubicBezTo>
                  <a:pt x="3" y="97"/>
                  <a:pt x="1" y="86"/>
                  <a:pt x="4" y="75"/>
                </a:cubicBezTo>
                <a:cubicBezTo>
                  <a:pt x="13" y="34"/>
                  <a:pt x="53" y="4"/>
                  <a:pt x="94" y="2"/>
                </a:cubicBezTo>
                <a:cubicBezTo>
                  <a:pt x="130" y="0"/>
                  <a:pt x="154" y="19"/>
                  <a:pt x="172" y="47"/>
                </a:cubicBezTo>
                <a:cubicBezTo>
                  <a:pt x="182" y="62"/>
                  <a:pt x="193" y="77"/>
                  <a:pt x="195" y="95"/>
                </a:cubicBezTo>
                <a:cubicBezTo>
                  <a:pt x="200" y="125"/>
                  <a:pt x="194" y="153"/>
                  <a:pt x="183" y="180"/>
                </a:cubicBezTo>
                <a:cubicBezTo>
                  <a:pt x="183" y="181"/>
                  <a:pt x="182" y="183"/>
                  <a:pt x="181" y="184"/>
                </a:cubicBezTo>
                <a:cubicBezTo>
                  <a:pt x="180" y="186"/>
                  <a:pt x="179" y="189"/>
                  <a:pt x="181" y="191"/>
                </a:cubicBezTo>
                <a:cubicBezTo>
                  <a:pt x="183" y="194"/>
                  <a:pt x="186" y="192"/>
                  <a:pt x="188" y="191"/>
                </a:cubicBezTo>
                <a:cubicBezTo>
                  <a:pt x="201" y="186"/>
                  <a:pt x="215" y="184"/>
                  <a:pt x="229" y="184"/>
                </a:cubicBezTo>
                <a:cubicBezTo>
                  <a:pt x="251" y="186"/>
                  <a:pt x="269" y="194"/>
                  <a:pt x="284" y="211"/>
                </a:cubicBezTo>
                <a:cubicBezTo>
                  <a:pt x="285" y="212"/>
                  <a:pt x="285" y="214"/>
                  <a:pt x="286" y="215"/>
                </a:cubicBezTo>
                <a:close/>
              </a:path>
            </a:pathLst>
          </a:custGeom>
          <a:solidFill>
            <a:srgbClr val="B2C1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" name="Freeform 515"/>
          <p:cNvSpPr>
            <a:spLocks/>
          </p:cNvSpPr>
          <p:nvPr/>
        </p:nvSpPr>
        <p:spPr bwMode="auto">
          <a:xfrm>
            <a:off x="5891213" y="2185988"/>
            <a:ext cx="627063" cy="923925"/>
          </a:xfrm>
          <a:custGeom>
            <a:avLst/>
            <a:gdLst>
              <a:gd name="T0" fmla="*/ 1 w 167"/>
              <a:gd name="T1" fmla="*/ 0 h 246"/>
              <a:gd name="T2" fmla="*/ 4 w 167"/>
              <a:gd name="T3" fmla="*/ 2 h 246"/>
              <a:gd name="T4" fmla="*/ 13 w 167"/>
              <a:gd name="T5" fmla="*/ 17 h 246"/>
              <a:gd name="T6" fmla="*/ 64 w 167"/>
              <a:gd name="T7" fmla="*/ 69 h 246"/>
              <a:gd name="T8" fmla="*/ 77 w 167"/>
              <a:gd name="T9" fmla="*/ 72 h 246"/>
              <a:gd name="T10" fmla="*/ 105 w 167"/>
              <a:gd name="T11" fmla="*/ 91 h 246"/>
              <a:gd name="T12" fmla="*/ 138 w 167"/>
              <a:gd name="T13" fmla="*/ 140 h 246"/>
              <a:gd name="T14" fmla="*/ 138 w 167"/>
              <a:gd name="T15" fmla="*/ 150 h 246"/>
              <a:gd name="T16" fmla="*/ 162 w 167"/>
              <a:gd name="T17" fmla="*/ 237 h 246"/>
              <a:gd name="T18" fmla="*/ 165 w 167"/>
              <a:gd name="T19" fmla="*/ 246 h 246"/>
              <a:gd name="T20" fmla="*/ 154 w 167"/>
              <a:gd name="T21" fmla="*/ 241 h 246"/>
              <a:gd name="T22" fmla="*/ 128 w 167"/>
              <a:gd name="T23" fmla="*/ 152 h 246"/>
              <a:gd name="T24" fmla="*/ 125 w 167"/>
              <a:gd name="T25" fmla="*/ 134 h 246"/>
              <a:gd name="T26" fmla="*/ 98 w 167"/>
              <a:gd name="T27" fmla="*/ 95 h 246"/>
              <a:gd name="T28" fmla="*/ 76 w 167"/>
              <a:gd name="T29" fmla="*/ 81 h 246"/>
              <a:gd name="T30" fmla="*/ 1 w 167"/>
              <a:gd name="T31" fmla="*/ 5 h 246"/>
              <a:gd name="T32" fmla="*/ 0 w 167"/>
              <a:gd name="T33" fmla="*/ 2 h 246"/>
              <a:gd name="T34" fmla="*/ 1 w 167"/>
              <a:gd name="T35" fmla="*/ 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7" h="246">
                <a:moveTo>
                  <a:pt x="1" y="0"/>
                </a:moveTo>
                <a:cubicBezTo>
                  <a:pt x="2" y="0"/>
                  <a:pt x="3" y="1"/>
                  <a:pt x="4" y="2"/>
                </a:cubicBezTo>
                <a:cubicBezTo>
                  <a:pt x="11" y="5"/>
                  <a:pt x="11" y="11"/>
                  <a:pt x="13" y="17"/>
                </a:cubicBezTo>
                <a:cubicBezTo>
                  <a:pt x="22" y="43"/>
                  <a:pt x="39" y="60"/>
                  <a:pt x="64" y="69"/>
                </a:cubicBezTo>
                <a:cubicBezTo>
                  <a:pt x="68" y="70"/>
                  <a:pt x="73" y="71"/>
                  <a:pt x="77" y="72"/>
                </a:cubicBezTo>
                <a:cubicBezTo>
                  <a:pt x="89" y="74"/>
                  <a:pt x="98" y="81"/>
                  <a:pt x="105" y="91"/>
                </a:cubicBezTo>
                <a:cubicBezTo>
                  <a:pt x="117" y="107"/>
                  <a:pt x="128" y="123"/>
                  <a:pt x="138" y="140"/>
                </a:cubicBezTo>
                <a:cubicBezTo>
                  <a:pt x="139" y="143"/>
                  <a:pt x="139" y="146"/>
                  <a:pt x="138" y="150"/>
                </a:cubicBezTo>
                <a:cubicBezTo>
                  <a:pt x="130" y="183"/>
                  <a:pt x="138" y="212"/>
                  <a:pt x="162" y="237"/>
                </a:cubicBezTo>
                <a:cubicBezTo>
                  <a:pt x="165" y="239"/>
                  <a:pt x="167" y="242"/>
                  <a:pt x="165" y="246"/>
                </a:cubicBezTo>
                <a:cubicBezTo>
                  <a:pt x="161" y="246"/>
                  <a:pt x="157" y="244"/>
                  <a:pt x="154" y="241"/>
                </a:cubicBezTo>
                <a:cubicBezTo>
                  <a:pt x="131" y="215"/>
                  <a:pt x="120" y="186"/>
                  <a:pt x="128" y="152"/>
                </a:cubicBezTo>
                <a:cubicBezTo>
                  <a:pt x="130" y="145"/>
                  <a:pt x="128" y="140"/>
                  <a:pt x="125" y="134"/>
                </a:cubicBezTo>
                <a:cubicBezTo>
                  <a:pt x="115" y="121"/>
                  <a:pt x="107" y="108"/>
                  <a:pt x="98" y="95"/>
                </a:cubicBezTo>
                <a:cubicBezTo>
                  <a:pt x="93" y="87"/>
                  <a:pt x="86" y="83"/>
                  <a:pt x="76" y="81"/>
                </a:cubicBezTo>
                <a:cubicBezTo>
                  <a:pt x="34" y="73"/>
                  <a:pt x="10" y="46"/>
                  <a:pt x="1" y="5"/>
                </a:cubicBezTo>
                <a:cubicBezTo>
                  <a:pt x="0" y="4"/>
                  <a:pt x="0" y="3"/>
                  <a:pt x="0" y="2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rgbClr val="969D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" name="Freeform 518"/>
          <p:cNvSpPr>
            <a:spLocks/>
          </p:cNvSpPr>
          <p:nvPr/>
        </p:nvSpPr>
        <p:spPr bwMode="auto">
          <a:xfrm>
            <a:off x="5249863" y="5149851"/>
            <a:ext cx="931863" cy="488950"/>
          </a:xfrm>
          <a:custGeom>
            <a:avLst/>
            <a:gdLst>
              <a:gd name="T0" fmla="*/ 0 w 248"/>
              <a:gd name="T1" fmla="*/ 130 h 130"/>
              <a:gd name="T2" fmla="*/ 2 w 248"/>
              <a:gd name="T3" fmla="*/ 126 h 130"/>
              <a:gd name="T4" fmla="*/ 10 w 248"/>
              <a:gd name="T5" fmla="*/ 119 h 130"/>
              <a:gd name="T6" fmla="*/ 82 w 248"/>
              <a:gd name="T7" fmla="*/ 86 h 130"/>
              <a:gd name="T8" fmla="*/ 110 w 248"/>
              <a:gd name="T9" fmla="*/ 73 h 130"/>
              <a:gd name="T10" fmla="*/ 120 w 248"/>
              <a:gd name="T11" fmla="*/ 73 h 130"/>
              <a:gd name="T12" fmla="*/ 158 w 248"/>
              <a:gd name="T13" fmla="*/ 55 h 130"/>
              <a:gd name="T14" fmla="*/ 244 w 248"/>
              <a:gd name="T15" fmla="*/ 2 h 130"/>
              <a:gd name="T16" fmla="*/ 248 w 248"/>
              <a:gd name="T17" fmla="*/ 0 h 130"/>
              <a:gd name="T18" fmla="*/ 222 w 248"/>
              <a:gd name="T19" fmla="*/ 20 h 130"/>
              <a:gd name="T20" fmla="*/ 147 w 248"/>
              <a:gd name="T21" fmla="*/ 64 h 130"/>
              <a:gd name="T22" fmla="*/ 26 w 248"/>
              <a:gd name="T23" fmla="*/ 121 h 130"/>
              <a:gd name="T24" fmla="*/ 0 w 248"/>
              <a:gd name="T25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8" h="130">
                <a:moveTo>
                  <a:pt x="0" y="130"/>
                </a:moveTo>
                <a:cubicBezTo>
                  <a:pt x="1" y="129"/>
                  <a:pt x="2" y="128"/>
                  <a:pt x="2" y="126"/>
                </a:cubicBezTo>
                <a:cubicBezTo>
                  <a:pt x="2" y="121"/>
                  <a:pt x="7" y="121"/>
                  <a:pt x="10" y="119"/>
                </a:cubicBezTo>
                <a:cubicBezTo>
                  <a:pt x="33" y="107"/>
                  <a:pt x="58" y="97"/>
                  <a:pt x="82" y="86"/>
                </a:cubicBezTo>
                <a:cubicBezTo>
                  <a:pt x="91" y="82"/>
                  <a:pt x="100" y="76"/>
                  <a:pt x="110" y="73"/>
                </a:cubicBezTo>
                <a:cubicBezTo>
                  <a:pt x="113" y="72"/>
                  <a:pt x="116" y="70"/>
                  <a:pt x="120" y="73"/>
                </a:cubicBezTo>
                <a:cubicBezTo>
                  <a:pt x="133" y="68"/>
                  <a:pt x="146" y="61"/>
                  <a:pt x="158" y="55"/>
                </a:cubicBezTo>
                <a:cubicBezTo>
                  <a:pt x="188" y="38"/>
                  <a:pt x="216" y="21"/>
                  <a:pt x="244" y="2"/>
                </a:cubicBezTo>
                <a:cubicBezTo>
                  <a:pt x="245" y="1"/>
                  <a:pt x="247" y="0"/>
                  <a:pt x="248" y="0"/>
                </a:cubicBezTo>
                <a:cubicBezTo>
                  <a:pt x="241" y="9"/>
                  <a:pt x="231" y="14"/>
                  <a:pt x="222" y="20"/>
                </a:cubicBezTo>
                <a:cubicBezTo>
                  <a:pt x="198" y="37"/>
                  <a:pt x="173" y="51"/>
                  <a:pt x="147" y="64"/>
                </a:cubicBezTo>
                <a:cubicBezTo>
                  <a:pt x="107" y="84"/>
                  <a:pt x="67" y="105"/>
                  <a:pt x="26" y="121"/>
                </a:cubicBezTo>
                <a:cubicBezTo>
                  <a:pt x="17" y="125"/>
                  <a:pt x="9" y="129"/>
                  <a:pt x="0" y="130"/>
                </a:cubicBezTo>
                <a:close/>
              </a:path>
            </a:pathLst>
          </a:custGeom>
          <a:solidFill>
            <a:srgbClr val="A8B9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" name="Freeform 520"/>
          <p:cNvSpPr>
            <a:spLocks/>
          </p:cNvSpPr>
          <p:nvPr/>
        </p:nvSpPr>
        <p:spPr bwMode="auto">
          <a:xfrm>
            <a:off x="4557713" y="5784851"/>
            <a:ext cx="304800" cy="71438"/>
          </a:xfrm>
          <a:custGeom>
            <a:avLst/>
            <a:gdLst>
              <a:gd name="T0" fmla="*/ 0 w 81"/>
              <a:gd name="T1" fmla="*/ 19 h 19"/>
              <a:gd name="T2" fmla="*/ 17 w 81"/>
              <a:gd name="T3" fmla="*/ 14 h 19"/>
              <a:gd name="T4" fmla="*/ 70 w 81"/>
              <a:gd name="T5" fmla="*/ 1 h 19"/>
              <a:gd name="T6" fmla="*/ 81 w 81"/>
              <a:gd name="T7" fmla="*/ 0 h 19"/>
              <a:gd name="T8" fmla="*/ 0 w 81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19">
                <a:moveTo>
                  <a:pt x="0" y="19"/>
                </a:moveTo>
                <a:cubicBezTo>
                  <a:pt x="5" y="16"/>
                  <a:pt x="12" y="16"/>
                  <a:pt x="17" y="14"/>
                </a:cubicBezTo>
                <a:cubicBezTo>
                  <a:pt x="35" y="10"/>
                  <a:pt x="53" y="7"/>
                  <a:pt x="70" y="1"/>
                </a:cubicBezTo>
                <a:cubicBezTo>
                  <a:pt x="73" y="0"/>
                  <a:pt x="77" y="0"/>
                  <a:pt x="81" y="0"/>
                </a:cubicBezTo>
                <a:cubicBezTo>
                  <a:pt x="55" y="9"/>
                  <a:pt x="28" y="16"/>
                  <a:pt x="0" y="19"/>
                </a:cubicBezTo>
                <a:close/>
              </a:path>
            </a:pathLst>
          </a:custGeom>
          <a:solidFill>
            <a:srgbClr val="A8B9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" name="Freeform 521"/>
          <p:cNvSpPr>
            <a:spLocks/>
          </p:cNvSpPr>
          <p:nvPr/>
        </p:nvSpPr>
        <p:spPr bwMode="auto">
          <a:xfrm>
            <a:off x="4862513" y="5694363"/>
            <a:ext cx="236538" cy="90488"/>
          </a:xfrm>
          <a:custGeom>
            <a:avLst/>
            <a:gdLst>
              <a:gd name="T0" fmla="*/ 0 w 63"/>
              <a:gd name="T1" fmla="*/ 24 h 24"/>
              <a:gd name="T2" fmla="*/ 39 w 63"/>
              <a:gd name="T3" fmla="*/ 9 h 24"/>
              <a:gd name="T4" fmla="*/ 63 w 63"/>
              <a:gd name="T5" fmla="*/ 3 h 24"/>
              <a:gd name="T6" fmla="*/ 0 w 63"/>
              <a:gd name="T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3" h="24">
                <a:moveTo>
                  <a:pt x="0" y="24"/>
                </a:moveTo>
                <a:cubicBezTo>
                  <a:pt x="12" y="16"/>
                  <a:pt x="25" y="12"/>
                  <a:pt x="39" y="9"/>
                </a:cubicBezTo>
                <a:cubicBezTo>
                  <a:pt x="47" y="7"/>
                  <a:pt x="54" y="0"/>
                  <a:pt x="63" y="3"/>
                </a:cubicBezTo>
                <a:cubicBezTo>
                  <a:pt x="43" y="11"/>
                  <a:pt x="21" y="18"/>
                  <a:pt x="0" y="24"/>
                </a:cubicBezTo>
                <a:close/>
              </a:path>
            </a:pathLst>
          </a:custGeom>
          <a:solidFill>
            <a:srgbClr val="A8B9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" name="Freeform 522"/>
          <p:cNvSpPr>
            <a:spLocks/>
          </p:cNvSpPr>
          <p:nvPr/>
        </p:nvSpPr>
        <p:spPr bwMode="auto">
          <a:xfrm>
            <a:off x="5151438" y="5653088"/>
            <a:ext cx="79375" cy="30163"/>
          </a:xfrm>
          <a:custGeom>
            <a:avLst/>
            <a:gdLst>
              <a:gd name="T0" fmla="*/ 0 w 21"/>
              <a:gd name="T1" fmla="*/ 8 h 8"/>
              <a:gd name="T2" fmla="*/ 21 w 21"/>
              <a:gd name="T3" fmla="*/ 0 h 8"/>
              <a:gd name="T4" fmla="*/ 0 w 21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8">
                <a:moveTo>
                  <a:pt x="0" y="8"/>
                </a:moveTo>
                <a:cubicBezTo>
                  <a:pt x="6" y="3"/>
                  <a:pt x="13" y="0"/>
                  <a:pt x="21" y="0"/>
                </a:cubicBezTo>
                <a:cubicBezTo>
                  <a:pt x="14" y="4"/>
                  <a:pt x="7" y="7"/>
                  <a:pt x="0" y="8"/>
                </a:cubicBezTo>
                <a:close/>
              </a:path>
            </a:pathLst>
          </a:custGeom>
          <a:solidFill>
            <a:srgbClr val="A8B9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" name="Freeform 523"/>
          <p:cNvSpPr>
            <a:spLocks/>
          </p:cNvSpPr>
          <p:nvPr/>
        </p:nvSpPr>
        <p:spPr bwMode="auto">
          <a:xfrm>
            <a:off x="5099050" y="5680076"/>
            <a:ext cx="52388" cy="25400"/>
          </a:xfrm>
          <a:custGeom>
            <a:avLst/>
            <a:gdLst>
              <a:gd name="T0" fmla="*/ 0 w 14"/>
              <a:gd name="T1" fmla="*/ 7 h 7"/>
              <a:gd name="T2" fmla="*/ 14 w 14"/>
              <a:gd name="T3" fmla="*/ 1 h 7"/>
              <a:gd name="T4" fmla="*/ 0 w 14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7">
                <a:moveTo>
                  <a:pt x="0" y="7"/>
                </a:moveTo>
                <a:cubicBezTo>
                  <a:pt x="4" y="3"/>
                  <a:pt x="8" y="0"/>
                  <a:pt x="14" y="1"/>
                </a:cubicBezTo>
                <a:cubicBezTo>
                  <a:pt x="10" y="4"/>
                  <a:pt x="5" y="6"/>
                  <a:pt x="0" y="7"/>
                </a:cubicBezTo>
                <a:close/>
              </a:path>
            </a:pathLst>
          </a:custGeom>
          <a:solidFill>
            <a:srgbClr val="A8B9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5" name="Freeform 524"/>
          <p:cNvSpPr>
            <a:spLocks/>
          </p:cNvSpPr>
          <p:nvPr/>
        </p:nvSpPr>
        <p:spPr bwMode="auto">
          <a:xfrm>
            <a:off x="1722438" y="2497138"/>
            <a:ext cx="5446713" cy="4125913"/>
          </a:xfrm>
          <a:custGeom>
            <a:avLst/>
            <a:gdLst>
              <a:gd name="T0" fmla="*/ 10 w 1450"/>
              <a:gd name="T1" fmla="*/ 643 h 1098"/>
              <a:gd name="T2" fmla="*/ 116 w 1450"/>
              <a:gd name="T3" fmla="*/ 791 h 1098"/>
              <a:gd name="T4" fmla="*/ 176 w 1450"/>
              <a:gd name="T5" fmla="*/ 856 h 1098"/>
              <a:gd name="T6" fmla="*/ 474 w 1450"/>
              <a:gd name="T7" fmla="*/ 650 h 1098"/>
              <a:gd name="T8" fmla="*/ 515 w 1450"/>
              <a:gd name="T9" fmla="*/ 667 h 1098"/>
              <a:gd name="T10" fmla="*/ 605 w 1450"/>
              <a:gd name="T11" fmla="*/ 727 h 1098"/>
              <a:gd name="T12" fmla="*/ 717 w 1450"/>
              <a:gd name="T13" fmla="*/ 770 h 1098"/>
              <a:gd name="T14" fmla="*/ 830 w 1450"/>
              <a:gd name="T15" fmla="*/ 783 h 1098"/>
              <a:gd name="T16" fmla="*/ 1008 w 1450"/>
              <a:gd name="T17" fmla="*/ 747 h 1098"/>
              <a:gd name="T18" fmla="*/ 1172 w 1450"/>
              <a:gd name="T19" fmla="*/ 636 h 1098"/>
              <a:gd name="T20" fmla="*/ 1282 w 1450"/>
              <a:gd name="T21" fmla="*/ 454 h 1098"/>
              <a:gd name="T22" fmla="*/ 1294 w 1450"/>
              <a:gd name="T23" fmla="*/ 380 h 1098"/>
              <a:gd name="T24" fmla="*/ 1286 w 1450"/>
              <a:gd name="T25" fmla="*/ 233 h 1098"/>
              <a:gd name="T26" fmla="*/ 1299 w 1450"/>
              <a:gd name="T27" fmla="*/ 213 h 1098"/>
              <a:gd name="T28" fmla="*/ 1279 w 1450"/>
              <a:gd name="T29" fmla="*/ 166 h 1098"/>
              <a:gd name="T30" fmla="*/ 1244 w 1450"/>
              <a:gd name="T31" fmla="*/ 116 h 1098"/>
              <a:gd name="T32" fmla="*/ 1245 w 1450"/>
              <a:gd name="T33" fmla="*/ 57 h 1098"/>
              <a:gd name="T34" fmla="*/ 1258 w 1450"/>
              <a:gd name="T35" fmla="*/ 25 h 1098"/>
              <a:gd name="T36" fmla="*/ 1295 w 1450"/>
              <a:gd name="T37" fmla="*/ 9 h 1098"/>
              <a:gd name="T38" fmla="*/ 1350 w 1450"/>
              <a:gd name="T39" fmla="*/ 1 h 1098"/>
              <a:gd name="T40" fmla="*/ 1408 w 1450"/>
              <a:gd name="T41" fmla="*/ 137 h 1098"/>
              <a:gd name="T42" fmla="*/ 1375 w 1450"/>
              <a:gd name="T43" fmla="*/ 221 h 1098"/>
              <a:gd name="T44" fmla="*/ 1448 w 1450"/>
              <a:gd name="T45" fmla="*/ 354 h 1098"/>
              <a:gd name="T46" fmla="*/ 1430 w 1450"/>
              <a:gd name="T47" fmla="*/ 434 h 1098"/>
              <a:gd name="T48" fmla="*/ 1296 w 1450"/>
              <a:gd name="T49" fmla="*/ 612 h 1098"/>
              <a:gd name="T50" fmla="*/ 1150 w 1450"/>
              <a:gd name="T51" fmla="*/ 726 h 1098"/>
              <a:gd name="T52" fmla="*/ 1059 w 1450"/>
              <a:gd name="T53" fmla="*/ 779 h 1098"/>
              <a:gd name="T54" fmla="*/ 879 w 1450"/>
              <a:gd name="T55" fmla="*/ 856 h 1098"/>
              <a:gd name="T56" fmla="*/ 709 w 1450"/>
              <a:gd name="T57" fmla="*/ 902 h 1098"/>
              <a:gd name="T58" fmla="*/ 570 w 1450"/>
              <a:gd name="T59" fmla="*/ 926 h 1098"/>
              <a:gd name="T60" fmla="*/ 457 w 1450"/>
              <a:gd name="T61" fmla="*/ 1003 h 1098"/>
              <a:gd name="T62" fmla="*/ 323 w 1450"/>
              <a:gd name="T63" fmla="*/ 1096 h 1098"/>
              <a:gd name="T64" fmla="*/ 314 w 1450"/>
              <a:gd name="T65" fmla="*/ 1092 h 1098"/>
              <a:gd name="T66" fmla="*/ 184 w 1450"/>
              <a:gd name="T67" fmla="*/ 904 h 1098"/>
              <a:gd name="T68" fmla="*/ 52 w 1450"/>
              <a:gd name="T69" fmla="*/ 717 h 1098"/>
              <a:gd name="T70" fmla="*/ 3 w 1450"/>
              <a:gd name="T71" fmla="*/ 639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50" h="1098">
                <a:moveTo>
                  <a:pt x="7" y="641"/>
                </a:moveTo>
                <a:cubicBezTo>
                  <a:pt x="8" y="641"/>
                  <a:pt x="9" y="642"/>
                  <a:pt x="10" y="643"/>
                </a:cubicBezTo>
                <a:cubicBezTo>
                  <a:pt x="15" y="644"/>
                  <a:pt x="18" y="647"/>
                  <a:pt x="20" y="651"/>
                </a:cubicBezTo>
                <a:cubicBezTo>
                  <a:pt x="52" y="698"/>
                  <a:pt x="85" y="744"/>
                  <a:pt x="116" y="791"/>
                </a:cubicBezTo>
                <a:cubicBezTo>
                  <a:pt x="130" y="812"/>
                  <a:pt x="146" y="833"/>
                  <a:pt x="160" y="854"/>
                </a:cubicBezTo>
                <a:cubicBezTo>
                  <a:pt x="166" y="863"/>
                  <a:pt x="166" y="863"/>
                  <a:pt x="176" y="856"/>
                </a:cubicBezTo>
                <a:cubicBezTo>
                  <a:pt x="223" y="824"/>
                  <a:pt x="270" y="792"/>
                  <a:pt x="317" y="759"/>
                </a:cubicBezTo>
                <a:cubicBezTo>
                  <a:pt x="370" y="723"/>
                  <a:pt x="423" y="688"/>
                  <a:pt x="474" y="650"/>
                </a:cubicBezTo>
                <a:cubicBezTo>
                  <a:pt x="478" y="647"/>
                  <a:pt x="482" y="643"/>
                  <a:pt x="488" y="644"/>
                </a:cubicBezTo>
                <a:cubicBezTo>
                  <a:pt x="498" y="651"/>
                  <a:pt x="505" y="660"/>
                  <a:pt x="515" y="667"/>
                </a:cubicBezTo>
                <a:cubicBezTo>
                  <a:pt x="525" y="678"/>
                  <a:pt x="537" y="686"/>
                  <a:pt x="549" y="694"/>
                </a:cubicBezTo>
                <a:cubicBezTo>
                  <a:pt x="567" y="706"/>
                  <a:pt x="586" y="717"/>
                  <a:pt x="605" y="727"/>
                </a:cubicBezTo>
                <a:cubicBezTo>
                  <a:pt x="620" y="736"/>
                  <a:pt x="636" y="742"/>
                  <a:pt x="653" y="749"/>
                </a:cubicBezTo>
                <a:cubicBezTo>
                  <a:pt x="674" y="757"/>
                  <a:pt x="696" y="761"/>
                  <a:pt x="717" y="770"/>
                </a:cubicBezTo>
                <a:cubicBezTo>
                  <a:pt x="734" y="778"/>
                  <a:pt x="752" y="778"/>
                  <a:pt x="770" y="780"/>
                </a:cubicBezTo>
                <a:cubicBezTo>
                  <a:pt x="790" y="783"/>
                  <a:pt x="810" y="784"/>
                  <a:pt x="830" y="783"/>
                </a:cubicBezTo>
                <a:cubicBezTo>
                  <a:pt x="864" y="781"/>
                  <a:pt x="898" y="778"/>
                  <a:pt x="931" y="771"/>
                </a:cubicBezTo>
                <a:cubicBezTo>
                  <a:pt x="957" y="765"/>
                  <a:pt x="983" y="758"/>
                  <a:pt x="1008" y="747"/>
                </a:cubicBezTo>
                <a:cubicBezTo>
                  <a:pt x="1039" y="734"/>
                  <a:pt x="1069" y="719"/>
                  <a:pt x="1096" y="700"/>
                </a:cubicBezTo>
                <a:cubicBezTo>
                  <a:pt x="1124" y="681"/>
                  <a:pt x="1149" y="660"/>
                  <a:pt x="1172" y="636"/>
                </a:cubicBezTo>
                <a:cubicBezTo>
                  <a:pt x="1202" y="605"/>
                  <a:pt x="1228" y="571"/>
                  <a:pt x="1249" y="534"/>
                </a:cubicBezTo>
                <a:cubicBezTo>
                  <a:pt x="1261" y="507"/>
                  <a:pt x="1273" y="481"/>
                  <a:pt x="1282" y="454"/>
                </a:cubicBezTo>
                <a:cubicBezTo>
                  <a:pt x="1290" y="434"/>
                  <a:pt x="1294" y="414"/>
                  <a:pt x="1299" y="394"/>
                </a:cubicBezTo>
                <a:cubicBezTo>
                  <a:pt x="1301" y="388"/>
                  <a:pt x="1300" y="383"/>
                  <a:pt x="1294" y="380"/>
                </a:cubicBezTo>
                <a:cubicBezTo>
                  <a:pt x="1264" y="359"/>
                  <a:pt x="1252" y="330"/>
                  <a:pt x="1254" y="295"/>
                </a:cubicBezTo>
                <a:cubicBezTo>
                  <a:pt x="1255" y="270"/>
                  <a:pt x="1267" y="250"/>
                  <a:pt x="1286" y="233"/>
                </a:cubicBezTo>
                <a:cubicBezTo>
                  <a:pt x="1289" y="231"/>
                  <a:pt x="1292" y="228"/>
                  <a:pt x="1295" y="225"/>
                </a:cubicBezTo>
                <a:cubicBezTo>
                  <a:pt x="1299" y="222"/>
                  <a:pt x="1300" y="218"/>
                  <a:pt x="1299" y="213"/>
                </a:cubicBezTo>
                <a:cubicBezTo>
                  <a:pt x="1296" y="203"/>
                  <a:pt x="1294" y="194"/>
                  <a:pt x="1292" y="184"/>
                </a:cubicBezTo>
                <a:cubicBezTo>
                  <a:pt x="1291" y="176"/>
                  <a:pt x="1287" y="170"/>
                  <a:pt x="1279" y="166"/>
                </a:cubicBezTo>
                <a:cubicBezTo>
                  <a:pt x="1278" y="165"/>
                  <a:pt x="1276" y="164"/>
                  <a:pt x="1275" y="163"/>
                </a:cubicBezTo>
                <a:cubicBezTo>
                  <a:pt x="1261" y="149"/>
                  <a:pt x="1249" y="135"/>
                  <a:pt x="1244" y="116"/>
                </a:cubicBezTo>
                <a:cubicBezTo>
                  <a:pt x="1240" y="99"/>
                  <a:pt x="1239" y="83"/>
                  <a:pt x="1244" y="66"/>
                </a:cubicBezTo>
                <a:cubicBezTo>
                  <a:pt x="1244" y="63"/>
                  <a:pt x="1244" y="60"/>
                  <a:pt x="1245" y="57"/>
                </a:cubicBezTo>
                <a:cubicBezTo>
                  <a:pt x="1242" y="51"/>
                  <a:pt x="1243" y="45"/>
                  <a:pt x="1247" y="40"/>
                </a:cubicBezTo>
                <a:cubicBezTo>
                  <a:pt x="1251" y="35"/>
                  <a:pt x="1254" y="30"/>
                  <a:pt x="1258" y="25"/>
                </a:cubicBezTo>
                <a:cubicBezTo>
                  <a:pt x="1266" y="17"/>
                  <a:pt x="1274" y="7"/>
                  <a:pt x="1288" y="10"/>
                </a:cubicBezTo>
                <a:cubicBezTo>
                  <a:pt x="1290" y="10"/>
                  <a:pt x="1293" y="10"/>
                  <a:pt x="1295" y="9"/>
                </a:cubicBezTo>
                <a:cubicBezTo>
                  <a:pt x="1302" y="2"/>
                  <a:pt x="1311" y="4"/>
                  <a:pt x="1320" y="1"/>
                </a:cubicBezTo>
                <a:cubicBezTo>
                  <a:pt x="1330" y="0"/>
                  <a:pt x="1340" y="0"/>
                  <a:pt x="1350" y="1"/>
                </a:cubicBezTo>
                <a:cubicBezTo>
                  <a:pt x="1381" y="9"/>
                  <a:pt x="1399" y="30"/>
                  <a:pt x="1413" y="58"/>
                </a:cubicBezTo>
                <a:cubicBezTo>
                  <a:pt x="1427" y="86"/>
                  <a:pt x="1418" y="111"/>
                  <a:pt x="1408" y="137"/>
                </a:cubicBezTo>
                <a:cubicBezTo>
                  <a:pt x="1398" y="161"/>
                  <a:pt x="1386" y="184"/>
                  <a:pt x="1370" y="204"/>
                </a:cubicBezTo>
                <a:cubicBezTo>
                  <a:pt x="1363" y="212"/>
                  <a:pt x="1365" y="216"/>
                  <a:pt x="1375" y="221"/>
                </a:cubicBezTo>
                <a:cubicBezTo>
                  <a:pt x="1398" y="232"/>
                  <a:pt x="1419" y="247"/>
                  <a:pt x="1430" y="273"/>
                </a:cubicBezTo>
                <a:cubicBezTo>
                  <a:pt x="1441" y="299"/>
                  <a:pt x="1450" y="325"/>
                  <a:pt x="1448" y="354"/>
                </a:cubicBezTo>
                <a:cubicBezTo>
                  <a:pt x="1447" y="371"/>
                  <a:pt x="1443" y="388"/>
                  <a:pt x="1438" y="404"/>
                </a:cubicBezTo>
                <a:cubicBezTo>
                  <a:pt x="1435" y="414"/>
                  <a:pt x="1434" y="424"/>
                  <a:pt x="1430" y="434"/>
                </a:cubicBezTo>
                <a:cubicBezTo>
                  <a:pt x="1417" y="475"/>
                  <a:pt x="1392" y="507"/>
                  <a:pt x="1365" y="540"/>
                </a:cubicBezTo>
                <a:cubicBezTo>
                  <a:pt x="1344" y="566"/>
                  <a:pt x="1321" y="590"/>
                  <a:pt x="1296" y="612"/>
                </a:cubicBezTo>
                <a:cubicBezTo>
                  <a:pt x="1266" y="639"/>
                  <a:pt x="1235" y="666"/>
                  <a:pt x="1202" y="689"/>
                </a:cubicBezTo>
                <a:cubicBezTo>
                  <a:pt x="1185" y="702"/>
                  <a:pt x="1168" y="715"/>
                  <a:pt x="1150" y="726"/>
                </a:cubicBezTo>
                <a:cubicBezTo>
                  <a:pt x="1121" y="744"/>
                  <a:pt x="1092" y="760"/>
                  <a:pt x="1062" y="776"/>
                </a:cubicBezTo>
                <a:cubicBezTo>
                  <a:pt x="1061" y="777"/>
                  <a:pt x="1060" y="778"/>
                  <a:pt x="1059" y="779"/>
                </a:cubicBezTo>
                <a:cubicBezTo>
                  <a:pt x="1020" y="798"/>
                  <a:pt x="981" y="815"/>
                  <a:pt x="941" y="832"/>
                </a:cubicBezTo>
                <a:cubicBezTo>
                  <a:pt x="921" y="840"/>
                  <a:pt x="900" y="850"/>
                  <a:pt x="879" y="856"/>
                </a:cubicBezTo>
                <a:cubicBezTo>
                  <a:pt x="846" y="866"/>
                  <a:pt x="814" y="878"/>
                  <a:pt x="781" y="884"/>
                </a:cubicBezTo>
                <a:cubicBezTo>
                  <a:pt x="757" y="889"/>
                  <a:pt x="733" y="896"/>
                  <a:pt x="709" y="902"/>
                </a:cubicBezTo>
                <a:cubicBezTo>
                  <a:pt x="684" y="908"/>
                  <a:pt x="659" y="912"/>
                  <a:pt x="633" y="917"/>
                </a:cubicBezTo>
                <a:cubicBezTo>
                  <a:pt x="612" y="922"/>
                  <a:pt x="591" y="925"/>
                  <a:pt x="570" y="926"/>
                </a:cubicBezTo>
                <a:cubicBezTo>
                  <a:pt x="567" y="927"/>
                  <a:pt x="565" y="928"/>
                  <a:pt x="562" y="930"/>
                </a:cubicBezTo>
                <a:cubicBezTo>
                  <a:pt x="527" y="954"/>
                  <a:pt x="492" y="979"/>
                  <a:pt x="457" y="1003"/>
                </a:cubicBezTo>
                <a:cubicBezTo>
                  <a:pt x="428" y="1023"/>
                  <a:pt x="399" y="1042"/>
                  <a:pt x="370" y="1062"/>
                </a:cubicBezTo>
                <a:cubicBezTo>
                  <a:pt x="354" y="1073"/>
                  <a:pt x="338" y="1083"/>
                  <a:pt x="323" y="1096"/>
                </a:cubicBezTo>
                <a:cubicBezTo>
                  <a:pt x="322" y="1097"/>
                  <a:pt x="321" y="1097"/>
                  <a:pt x="321" y="1097"/>
                </a:cubicBezTo>
                <a:cubicBezTo>
                  <a:pt x="316" y="1098"/>
                  <a:pt x="316" y="1094"/>
                  <a:pt x="314" y="1092"/>
                </a:cubicBezTo>
                <a:cubicBezTo>
                  <a:pt x="298" y="1070"/>
                  <a:pt x="284" y="1048"/>
                  <a:pt x="269" y="1026"/>
                </a:cubicBezTo>
                <a:cubicBezTo>
                  <a:pt x="240" y="986"/>
                  <a:pt x="213" y="945"/>
                  <a:pt x="184" y="904"/>
                </a:cubicBezTo>
                <a:cubicBezTo>
                  <a:pt x="182" y="901"/>
                  <a:pt x="180" y="897"/>
                  <a:pt x="177" y="893"/>
                </a:cubicBezTo>
                <a:cubicBezTo>
                  <a:pt x="131" y="837"/>
                  <a:pt x="93" y="776"/>
                  <a:pt x="52" y="717"/>
                </a:cubicBezTo>
                <a:cubicBezTo>
                  <a:pt x="36" y="695"/>
                  <a:pt x="21" y="672"/>
                  <a:pt x="5" y="650"/>
                </a:cubicBezTo>
                <a:cubicBezTo>
                  <a:pt x="3" y="647"/>
                  <a:pt x="0" y="644"/>
                  <a:pt x="3" y="639"/>
                </a:cubicBezTo>
                <a:cubicBezTo>
                  <a:pt x="4" y="640"/>
                  <a:pt x="5" y="640"/>
                  <a:pt x="7" y="641"/>
                </a:cubicBezTo>
                <a:close/>
              </a:path>
            </a:pathLst>
          </a:custGeom>
          <a:solidFill>
            <a:srgbClr val="FBA8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6" name="Freeform 525"/>
          <p:cNvSpPr>
            <a:spLocks/>
          </p:cNvSpPr>
          <p:nvPr/>
        </p:nvSpPr>
        <p:spPr bwMode="auto">
          <a:xfrm>
            <a:off x="3413125" y="2227263"/>
            <a:ext cx="2813050" cy="2836863"/>
          </a:xfrm>
          <a:custGeom>
            <a:avLst/>
            <a:gdLst>
              <a:gd name="T0" fmla="*/ 375 w 749"/>
              <a:gd name="T1" fmla="*/ 0 h 755"/>
              <a:gd name="T2" fmla="*/ 748 w 749"/>
              <a:gd name="T3" fmla="*/ 375 h 755"/>
              <a:gd name="T4" fmla="*/ 431 w 749"/>
              <a:gd name="T5" fmla="*/ 741 h 755"/>
              <a:gd name="T6" fmla="*/ 132 w 749"/>
              <a:gd name="T7" fmla="*/ 652 h 755"/>
              <a:gd name="T8" fmla="*/ 5 w 749"/>
              <a:gd name="T9" fmla="*/ 396 h 755"/>
              <a:gd name="T10" fmla="*/ 375 w 749"/>
              <a:gd name="T11" fmla="*/ 0 h 7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49" h="755">
                <a:moveTo>
                  <a:pt x="375" y="0"/>
                </a:moveTo>
                <a:cubicBezTo>
                  <a:pt x="587" y="7"/>
                  <a:pt x="749" y="162"/>
                  <a:pt x="748" y="375"/>
                </a:cubicBezTo>
                <a:cubicBezTo>
                  <a:pt x="747" y="584"/>
                  <a:pt x="585" y="721"/>
                  <a:pt x="431" y="741"/>
                </a:cubicBezTo>
                <a:cubicBezTo>
                  <a:pt x="319" y="755"/>
                  <a:pt x="214" y="732"/>
                  <a:pt x="132" y="652"/>
                </a:cubicBezTo>
                <a:cubicBezTo>
                  <a:pt x="61" y="582"/>
                  <a:pt x="7" y="500"/>
                  <a:pt x="5" y="396"/>
                </a:cubicBezTo>
                <a:cubicBezTo>
                  <a:pt x="0" y="151"/>
                  <a:pt x="185" y="3"/>
                  <a:pt x="375" y="0"/>
                </a:cubicBezTo>
                <a:close/>
              </a:path>
            </a:pathLst>
          </a:custGeom>
          <a:solidFill>
            <a:srgbClr val="9BC5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7" name="Freeform 526"/>
          <p:cNvSpPr>
            <a:spLocks/>
          </p:cNvSpPr>
          <p:nvPr/>
        </p:nvSpPr>
        <p:spPr bwMode="auto">
          <a:xfrm>
            <a:off x="3649663" y="4484688"/>
            <a:ext cx="2774950" cy="965200"/>
          </a:xfrm>
          <a:custGeom>
            <a:avLst/>
            <a:gdLst>
              <a:gd name="T0" fmla="*/ 738 w 739"/>
              <a:gd name="T1" fmla="*/ 6 h 257"/>
              <a:gd name="T2" fmla="*/ 677 w 739"/>
              <a:gd name="T3" fmla="*/ 91 h 257"/>
              <a:gd name="T4" fmla="*/ 562 w 739"/>
              <a:gd name="T5" fmla="*/ 188 h 257"/>
              <a:gd name="T6" fmla="*/ 449 w 739"/>
              <a:gd name="T7" fmla="*/ 237 h 257"/>
              <a:gd name="T8" fmla="*/ 331 w 739"/>
              <a:gd name="T9" fmla="*/ 256 h 257"/>
              <a:gd name="T10" fmla="*/ 218 w 739"/>
              <a:gd name="T11" fmla="*/ 247 h 257"/>
              <a:gd name="T12" fmla="*/ 158 w 739"/>
              <a:gd name="T13" fmla="*/ 229 h 257"/>
              <a:gd name="T14" fmla="*/ 104 w 739"/>
              <a:gd name="T15" fmla="*/ 207 h 257"/>
              <a:gd name="T16" fmla="*/ 0 w 739"/>
              <a:gd name="T17" fmla="*/ 138 h 257"/>
              <a:gd name="T18" fmla="*/ 3 w 739"/>
              <a:gd name="T19" fmla="*/ 138 h 257"/>
              <a:gd name="T20" fmla="*/ 63 w 739"/>
              <a:gd name="T21" fmla="*/ 179 h 257"/>
              <a:gd name="T22" fmla="*/ 130 w 739"/>
              <a:gd name="T23" fmla="*/ 213 h 257"/>
              <a:gd name="T24" fmla="*/ 189 w 739"/>
              <a:gd name="T25" fmla="*/ 233 h 257"/>
              <a:gd name="T26" fmla="*/ 245 w 739"/>
              <a:gd name="T27" fmla="*/ 247 h 257"/>
              <a:gd name="T28" fmla="*/ 357 w 739"/>
              <a:gd name="T29" fmla="*/ 249 h 257"/>
              <a:gd name="T30" fmla="*/ 444 w 739"/>
              <a:gd name="T31" fmla="*/ 234 h 257"/>
              <a:gd name="T32" fmla="*/ 501 w 739"/>
              <a:gd name="T33" fmla="*/ 213 h 257"/>
              <a:gd name="T34" fmla="*/ 661 w 739"/>
              <a:gd name="T35" fmla="*/ 103 h 257"/>
              <a:gd name="T36" fmla="*/ 737 w 739"/>
              <a:gd name="T37" fmla="*/ 0 h 257"/>
              <a:gd name="T38" fmla="*/ 738 w 739"/>
              <a:gd name="T39" fmla="*/ 6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39" h="257">
                <a:moveTo>
                  <a:pt x="738" y="6"/>
                </a:moveTo>
                <a:cubicBezTo>
                  <a:pt x="721" y="36"/>
                  <a:pt x="700" y="64"/>
                  <a:pt x="677" y="91"/>
                </a:cubicBezTo>
                <a:cubicBezTo>
                  <a:pt x="644" y="129"/>
                  <a:pt x="605" y="161"/>
                  <a:pt x="562" y="188"/>
                </a:cubicBezTo>
                <a:cubicBezTo>
                  <a:pt x="526" y="209"/>
                  <a:pt x="489" y="227"/>
                  <a:pt x="449" y="237"/>
                </a:cubicBezTo>
                <a:cubicBezTo>
                  <a:pt x="410" y="247"/>
                  <a:pt x="371" y="254"/>
                  <a:pt x="331" y="256"/>
                </a:cubicBezTo>
                <a:cubicBezTo>
                  <a:pt x="293" y="257"/>
                  <a:pt x="255" y="255"/>
                  <a:pt x="218" y="247"/>
                </a:cubicBezTo>
                <a:cubicBezTo>
                  <a:pt x="197" y="243"/>
                  <a:pt x="178" y="236"/>
                  <a:pt x="158" y="229"/>
                </a:cubicBezTo>
                <a:cubicBezTo>
                  <a:pt x="140" y="222"/>
                  <a:pt x="121" y="216"/>
                  <a:pt x="104" y="207"/>
                </a:cubicBezTo>
                <a:cubicBezTo>
                  <a:pt x="67" y="188"/>
                  <a:pt x="31" y="167"/>
                  <a:pt x="0" y="138"/>
                </a:cubicBezTo>
                <a:cubicBezTo>
                  <a:pt x="1" y="137"/>
                  <a:pt x="2" y="137"/>
                  <a:pt x="3" y="138"/>
                </a:cubicBezTo>
                <a:cubicBezTo>
                  <a:pt x="22" y="154"/>
                  <a:pt x="43" y="167"/>
                  <a:pt x="63" y="179"/>
                </a:cubicBezTo>
                <a:cubicBezTo>
                  <a:pt x="84" y="193"/>
                  <a:pt x="106" y="204"/>
                  <a:pt x="130" y="213"/>
                </a:cubicBezTo>
                <a:cubicBezTo>
                  <a:pt x="149" y="220"/>
                  <a:pt x="169" y="227"/>
                  <a:pt x="189" y="233"/>
                </a:cubicBezTo>
                <a:cubicBezTo>
                  <a:pt x="208" y="239"/>
                  <a:pt x="226" y="245"/>
                  <a:pt x="245" y="247"/>
                </a:cubicBezTo>
                <a:cubicBezTo>
                  <a:pt x="282" y="252"/>
                  <a:pt x="319" y="252"/>
                  <a:pt x="357" y="249"/>
                </a:cubicBezTo>
                <a:cubicBezTo>
                  <a:pt x="386" y="247"/>
                  <a:pt x="415" y="239"/>
                  <a:pt x="444" y="234"/>
                </a:cubicBezTo>
                <a:cubicBezTo>
                  <a:pt x="464" y="230"/>
                  <a:pt x="483" y="221"/>
                  <a:pt x="501" y="213"/>
                </a:cubicBezTo>
                <a:cubicBezTo>
                  <a:pt x="562" y="187"/>
                  <a:pt x="615" y="150"/>
                  <a:pt x="661" y="103"/>
                </a:cubicBezTo>
                <a:cubicBezTo>
                  <a:pt x="691" y="72"/>
                  <a:pt x="715" y="37"/>
                  <a:pt x="737" y="0"/>
                </a:cubicBezTo>
                <a:cubicBezTo>
                  <a:pt x="739" y="2"/>
                  <a:pt x="739" y="4"/>
                  <a:pt x="738" y="6"/>
                </a:cubicBezTo>
                <a:close/>
              </a:path>
            </a:pathLst>
          </a:custGeom>
          <a:solidFill>
            <a:srgbClr val="A29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8" name="Freeform 527"/>
          <p:cNvSpPr>
            <a:spLocks/>
          </p:cNvSpPr>
          <p:nvPr/>
        </p:nvSpPr>
        <p:spPr bwMode="auto">
          <a:xfrm>
            <a:off x="2995613" y="2185988"/>
            <a:ext cx="698500" cy="2817813"/>
          </a:xfrm>
          <a:custGeom>
            <a:avLst/>
            <a:gdLst>
              <a:gd name="T0" fmla="*/ 177 w 186"/>
              <a:gd name="T1" fmla="*/ 750 h 750"/>
              <a:gd name="T2" fmla="*/ 174 w 186"/>
              <a:gd name="T3" fmla="*/ 750 h 750"/>
              <a:gd name="T4" fmla="*/ 149 w 186"/>
              <a:gd name="T5" fmla="*/ 729 h 750"/>
              <a:gd name="T6" fmla="*/ 134 w 186"/>
              <a:gd name="T7" fmla="*/ 719 h 750"/>
              <a:gd name="T8" fmla="*/ 57 w 186"/>
              <a:gd name="T9" fmla="*/ 612 h 750"/>
              <a:gd name="T10" fmla="*/ 25 w 186"/>
              <a:gd name="T11" fmla="*/ 537 h 750"/>
              <a:gd name="T12" fmla="*/ 3 w 186"/>
              <a:gd name="T13" fmla="*/ 420 h 750"/>
              <a:gd name="T14" fmla="*/ 1 w 186"/>
              <a:gd name="T15" fmla="*/ 398 h 750"/>
              <a:gd name="T16" fmla="*/ 4 w 186"/>
              <a:gd name="T17" fmla="*/ 338 h 750"/>
              <a:gd name="T18" fmla="*/ 5 w 186"/>
              <a:gd name="T19" fmla="*/ 333 h 750"/>
              <a:gd name="T20" fmla="*/ 12 w 186"/>
              <a:gd name="T21" fmla="*/ 275 h 750"/>
              <a:gd name="T22" fmla="*/ 62 w 186"/>
              <a:gd name="T23" fmla="*/ 147 h 750"/>
              <a:gd name="T24" fmla="*/ 92 w 186"/>
              <a:gd name="T25" fmla="*/ 101 h 750"/>
              <a:gd name="T26" fmla="*/ 166 w 186"/>
              <a:gd name="T27" fmla="*/ 20 h 750"/>
              <a:gd name="T28" fmla="*/ 178 w 186"/>
              <a:gd name="T29" fmla="*/ 0 h 750"/>
              <a:gd name="T30" fmla="*/ 182 w 186"/>
              <a:gd name="T31" fmla="*/ 2 h 750"/>
              <a:gd name="T32" fmla="*/ 186 w 186"/>
              <a:gd name="T33" fmla="*/ 8 h 750"/>
              <a:gd name="T34" fmla="*/ 167 w 186"/>
              <a:gd name="T35" fmla="*/ 29 h 750"/>
              <a:gd name="T36" fmla="*/ 96 w 186"/>
              <a:gd name="T37" fmla="*/ 109 h 750"/>
              <a:gd name="T38" fmla="*/ 44 w 186"/>
              <a:gd name="T39" fmla="*/ 204 h 750"/>
              <a:gd name="T40" fmla="*/ 18 w 186"/>
              <a:gd name="T41" fmla="*/ 285 h 750"/>
              <a:gd name="T42" fmla="*/ 12 w 186"/>
              <a:gd name="T43" fmla="*/ 353 h 750"/>
              <a:gd name="T44" fmla="*/ 16 w 186"/>
              <a:gd name="T45" fmla="*/ 463 h 750"/>
              <a:gd name="T46" fmla="*/ 70 w 186"/>
              <a:gd name="T47" fmla="*/ 619 h 750"/>
              <a:gd name="T48" fmla="*/ 173 w 186"/>
              <a:gd name="T49" fmla="*/ 746 h 750"/>
              <a:gd name="T50" fmla="*/ 177 w 186"/>
              <a:gd name="T51" fmla="*/ 750 h 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6" h="750">
                <a:moveTo>
                  <a:pt x="177" y="750"/>
                </a:moveTo>
                <a:cubicBezTo>
                  <a:pt x="176" y="750"/>
                  <a:pt x="175" y="750"/>
                  <a:pt x="174" y="750"/>
                </a:cubicBezTo>
                <a:cubicBezTo>
                  <a:pt x="165" y="743"/>
                  <a:pt x="157" y="736"/>
                  <a:pt x="149" y="729"/>
                </a:cubicBezTo>
                <a:cubicBezTo>
                  <a:pt x="143" y="727"/>
                  <a:pt x="138" y="724"/>
                  <a:pt x="134" y="719"/>
                </a:cubicBezTo>
                <a:cubicBezTo>
                  <a:pt x="103" y="687"/>
                  <a:pt x="77" y="652"/>
                  <a:pt x="57" y="612"/>
                </a:cubicBezTo>
                <a:cubicBezTo>
                  <a:pt x="45" y="588"/>
                  <a:pt x="32" y="563"/>
                  <a:pt x="25" y="537"/>
                </a:cubicBezTo>
                <a:cubicBezTo>
                  <a:pt x="13" y="499"/>
                  <a:pt x="2" y="460"/>
                  <a:pt x="3" y="420"/>
                </a:cubicBezTo>
                <a:cubicBezTo>
                  <a:pt x="3" y="412"/>
                  <a:pt x="2" y="405"/>
                  <a:pt x="1" y="398"/>
                </a:cubicBezTo>
                <a:cubicBezTo>
                  <a:pt x="0" y="378"/>
                  <a:pt x="3" y="358"/>
                  <a:pt x="4" y="338"/>
                </a:cubicBezTo>
                <a:cubicBezTo>
                  <a:pt x="4" y="337"/>
                  <a:pt x="5" y="335"/>
                  <a:pt x="5" y="333"/>
                </a:cubicBezTo>
                <a:cubicBezTo>
                  <a:pt x="1" y="313"/>
                  <a:pt x="7" y="294"/>
                  <a:pt x="12" y="275"/>
                </a:cubicBezTo>
                <a:cubicBezTo>
                  <a:pt x="22" y="230"/>
                  <a:pt x="40" y="187"/>
                  <a:pt x="62" y="147"/>
                </a:cubicBezTo>
                <a:cubicBezTo>
                  <a:pt x="71" y="131"/>
                  <a:pt x="82" y="116"/>
                  <a:pt x="92" y="101"/>
                </a:cubicBezTo>
                <a:cubicBezTo>
                  <a:pt x="113" y="70"/>
                  <a:pt x="138" y="44"/>
                  <a:pt x="166" y="20"/>
                </a:cubicBezTo>
                <a:cubicBezTo>
                  <a:pt x="173" y="15"/>
                  <a:pt x="176" y="8"/>
                  <a:pt x="178" y="0"/>
                </a:cubicBezTo>
                <a:cubicBezTo>
                  <a:pt x="179" y="0"/>
                  <a:pt x="181" y="1"/>
                  <a:pt x="182" y="2"/>
                </a:cubicBezTo>
                <a:cubicBezTo>
                  <a:pt x="184" y="4"/>
                  <a:pt x="185" y="6"/>
                  <a:pt x="186" y="8"/>
                </a:cubicBezTo>
                <a:cubicBezTo>
                  <a:pt x="184" y="18"/>
                  <a:pt x="174" y="22"/>
                  <a:pt x="167" y="29"/>
                </a:cubicBezTo>
                <a:cubicBezTo>
                  <a:pt x="140" y="53"/>
                  <a:pt x="116" y="79"/>
                  <a:pt x="96" y="109"/>
                </a:cubicBezTo>
                <a:cubicBezTo>
                  <a:pt x="76" y="139"/>
                  <a:pt x="58" y="171"/>
                  <a:pt x="44" y="204"/>
                </a:cubicBezTo>
                <a:cubicBezTo>
                  <a:pt x="33" y="230"/>
                  <a:pt x="26" y="258"/>
                  <a:pt x="18" y="285"/>
                </a:cubicBezTo>
                <a:cubicBezTo>
                  <a:pt x="12" y="308"/>
                  <a:pt x="14" y="330"/>
                  <a:pt x="12" y="353"/>
                </a:cubicBezTo>
                <a:cubicBezTo>
                  <a:pt x="9" y="390"/>
                  <a:pt x="10" y="427"/>
                  <a:pt x="16" y="463"/>
                </a:cubicBezTo>
                <a:cubicBezTo>
                  <a:pt x="25" y="518"/>
                  <a:pt x="43" y="570"/>
                  <a:pt x="70" y="619"/>
                </a:cubicBezTo>
                <a:cubicBezTo>
                  <a:pt x="96" y="668"/>
                  <a:pt x="133" y="709"/>
                  <a:pt x="173" y="746"/>
                </a:cubicBezTo>
                <a:cubicBezTo>
                  <a:pt x="175" y="748"/>
                  <a:pt x="176" y="749"/>
                  <a:pt x="177" y="750"/>
                </a:cubicBezTo>
                <a:close/>
              </a:path>
            </a:pathLst>
          </a:custGeom>
          <a:solidFill>
            <a:srgbClr val="99A4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9" name="Freeform 528"/>
          <p:cNvSpPr>
            <a:spLocks/>
          </p:cNvSpPr>
          <p:nvPr/>
        </p:nvSpPr>
        <p:spPr bwMode="auto">
          <a:xfrm>
            <a:off x="1760539" y="1262177"/>
            <a:ext cx="2238102" cy="4489982"/>
          </a:xfrm>
          <a:custGeom>
            <a:avLst/>
            <a:gdLst>
              <a:gd name="T0" fmla="*/ 424 w 562"/>
              <a:gd name="T1" fmla="*/ 414 h 1264"/>
              <a:gd name="T2" fmla="*/ 386 w 562"/>
              <a:gd name="T3" fmla="*/ 479 h 1264"/>
              <a:gd name="T4" fmla="*/ 359 w 562"/>
              <a:gd name="T5" fmla="*/ 541 h 1264"/>
              <a:gd name="T6" fmla="*/ 346 w 562"/>
              <a:gd name="T7" fmla="*/ 587 h 1264"/>
              <a:gd name="T8" fmla="*/ 338 w 562"/>
              <a:gd name="T9" fmla="*/ 645 h 1264"/>
              <a:gd name="T10" fmla="*/ 336 w 562"/>
              <a:gd name="T11" fmla="*/ 671 h 1264"/>
              <a:gd name="T12" fmla="*/ 336 w 562"/>
              <a:gd name="T13" fmla="*/ 735 h 1264"/>
              <a:gd name="T14" fmla="*/ 347 w 562"/>
              <a:gd name="T15" fmla="*/ 810 h 1264"/>
              <a:gd name="T16" fmla="*/ 382 w 562"/>
              <a:gd name="T17" fmla="*/ 906 h 1264"/>
              <a:gd name="T18" fmla="*/ 448 w 562"/>
              <a:gd name="T19" fmla="*/ 1009 h 1264"/>
              <a:gd name="T20" fmla="*/ 478 w 562"/>
              <a:gd name="T21" fmla="*/ 1041 h 1264"/>
              <a:gd name="T22" fmla="*/ 428 w 562"/>
              <a:gd name="T23" fmla="*/ 1076 h 1264"/>
              <a:gd name="T24" fmla="*/ 322 w 562"/>
              <a:gd name="T25" fmla="*/ 1149 h 1264"/>
              <a:gd name="T26" fmla="*/ 169 w 562"/>
              <a:gd name="T27" fmla="*/ 1255 h 1264"/>
              <a:gd name="T28" fmla="*/ 145 w 562"/>
              <a:gd name="T29" fmla="*/ 1250 h 1264"/>
              <a:gd name="T30" fmla="*/ 73 w 562"/>
              <a:gd name="T31" fmla="*/ 1144 h 1264"/>
              <a:gd name="T32" fmla="*/ 3 w 562"/>
              <a:gd name="T33" fmla="*/ 1043 h 1264"/>
              <a:gd name="T34" fmla="*/ 0 w 562"/>
              <a:gd name="T35" fmla="*/ 1038 h 1264"/>
              <a:gd name="T36" fmla="*/ 80 w 562"/>
              <a:gd name="T37" fmla="*/ 982 h 1264"/>
              <a:gd name="T38" fmla="*/ 170 w 562"/>
              <a:gd name="T39" fmla="*/ 920 h 1264"/>
              <a:gd name="T40" fmla="*/ 179 w 562"/>
              <a:gd name="T41" fmla="*/ 913 h 1264"/>
              <a:gd name="T42" fmla="*/ 179 w 562"/>
              <a:gd name="T43" fmla="*/ 913 h 1264"/>
              <a:gd name="T44" fmla="*/ 188 w 562"/>
              <a:gd name="T45" fmla="*/ 906 h 1264"/>
              <a:gd name="T46" fmla="*/ 196 w 562"/>
              <a:gd name="T47" fmla="*/ 884 h 1264"/>
              <a:gd name="T48" fmla="*/ 193 w 562"/>
              <a:gd name="T49" fmla="*/ 840 h 1264"/>
              <a:gd name="T50" fmla="*/ 188 w 562"/>
              <a:gd name="T51" fmla="*/ 772 h 1264"/>
              <a:gd name="T52" fmla="*/ 181 w 562"/>
              <a:gd name="T53" fmla="*/ 745 h 1264"/>
              <a:gd name="T54" fmla="*/ 178 w 562"/>
              <a:gd name="T55" fmla="*/ 691 h 1264"/>
              <a:gd name="T56" fmla="*/ 171 w 562"/>
              <a:gd name="T57" fmla="*/ 603 h 1264"/>
              <a:gd name="T58" fmla="*/ 166 w 562"/>
              <a:gd name="T59" fmla="*/ 512 h 1264"/>
              <a:gd name="T60" fmla="*/ 163 w 562"/>
              <a:gd name="T61" fmla="*/ 400 h 1264"/>
              <a:gd name="T62" fmla="*/ 162 w 562"/>
              <a:gd name="T63" fmla="*/ 369 h 1264"/>
              <a:gd name="T64" fmla="*/ 195 w 562"/>
              <a:gd name="T65" fmla="*/ 233 h 1264"/>
              <a:gd name="T66" fmla="*/ 262 w 562"/>
              <a:gd name="T67" fmla="*/ 141 h 1264"/>
              <a:gd name="T68" fmla="*/ 317 w 562"/>
              <a:gd name="T69" fmla="*/ 100 h 1264"/>
              <a:gd name="T70" fmla="*/ 423 w 562"/>
              <a:gd name="T71" fmla="*/ 27 h 1264"/>
              <a:gd name="T72" fmla="*/ 504 w 562"/>
              <a:gd name="T73" fmla="*/ 10 h 1264"/>
              <a:gd name="T74" fmla="*/ 553 w 562"/>
              <a:gd name="T75" fmla="*/ 58 h 1264"/>
              <a:gd name="T76" fmla="*/ 556 w 562"/>
              <a:gd name="T77" fmla="*/ 109 h 1264"/>
              <a:gd name="T78" fmla="*/ 523 w 562"/>
              <a:gd name="T79" fmla="*/ 154 h 1264"/>
              <a:gd name="T80" fmla="*/ 436 w 562"/>
              <a:gd name="T81" fmla="*/ 214 h 1264"/>
              <a:gd name="T82" fmla="*/ 416 w 562"/>
              <a:gd name="T83" fmla="*/ 231 h 1264"/>
              <a:gd name="T84" fmla="*/ 411 w 562"/>
              <a:gd name="T85" fmla="*/ 242 h 1264"/>
              <a:gd name="T86" fmla="*/ 408 w 562"/>
              <a:gd name="T87" fmla="*/ 251 h 1264"/>
              <a:gd name="T88" fmla="*/ 397 w 562"/>
              <a:gd name="T89" fmla="*/ 330 h 1264"/>
              <a:gd name="T90" fmla="*/ 422 w 562"/>
              <a:gd name="T91" fmla="*/ 404 h 1264"/>
              <a:gd name="T92" fmla="*/ 424 w 562"/>
              <a:gd name="T93" fmla="*/ 414 h 1264"/>
              <a:gd name="connsiteX0" fmla="*/ 7544 w 9951"/>
              <a:gd name="connsiteY0" fmla="*/ 3228 h 9931"/>
              <a:gd name="connsiteX1" fmla="*/ 6868 w 9951"/>
              <a:gd name="connsiteY1" fmla="*/ 3743 h 9931"/>
              <a:gd name="connsiteX2" fmla="*/ 6388 w 9951"/>
              <a:gd name="connsiteY2" fmla="*/ 4233 h 9931"/>
              <a:gd name="connsiteX3" fmla="*/ 6157 w 9951"/>
              <a:gd name="connsiteY3" fmla="*/ 4597 h 9931"/>
              <a:gd name="connsiteX4" fmla="*/ 6014 w 9951"/>
              <a:gd name="connsiteY4" fmla="*/ 5056 h 9931"/>
              <a:gd name="connsiteX5" fmla="*/ 5979 w 9951"/>
              <a:gd name="connsiteY5" fmla="*/ 5262 h 9931"/>
              <a:gd name="connsiteX6" fmla="*/ 5979 w 9951"/>
              <a:gd name="connsiteY6" fmla="*/ 5768 h 9931"/>
              <a:gd name="connsiteX7" fmla="*/ 6174 w 9951"/>
              <a:gd name="connsiteY7" fmla="*/ 6361 h 9931"/>
              <a:gd name="connsiteX8" fmla="*/ 6797 w 9951"/>
              <a:gd name="connsiteY8" fmla="*/ 7121 h 9931"/>
              <a:gd name="connsiteX9" fmla="*/ 7972 w 9951"/>
              <a:gd name="connsiteY9" fmla="*/ 7936 h 9931"/>
              <a:gd name="connsiteX10" fmla="*/ 8505 w 9951"/>
              <a:gd name="connsiteY10" fmla="*/ 8189 h 9931"/>
              <a:gd name="connsiteX11" fmla="*/ 7616 w 9951"/>
              <a:gd name="connsiteY11" fmla="*/ 8466 h 9931"/>
              <a:gd name="connsiteX12" fmla="*/ 5730 w 9951"/>
              <a:gd name="connsiteY12" fmla="*/ 9043 h 9931"/>
              <a:gd name="connsiteX13" fmla="*/ 3007 w 9951"/>
              <a:gd name="connsiteY13" fmla="*/ 9882 h 9931"/>
              <a:gd name="connsiteX14" fmla="*/ 2580 w 9951"/>
              <a:gd name="connsiteY14" fmla="*/ 9842 h 9931"/>
              <a:gd name="connsiteX15" fmla="*/ 1299 w 9951"/>
              <a:gd name="connsiteY15" fmla="*/ 9004 h 9931"/>
              <a:gd name="connsiteX16" fmla="*/ 53 w 9951"/>
              <a:gd name="connsiteY16" fmla="*/ 8205 h 9931"/>
              <a:gd name="connsiteX17" fmla="*/ 0 w 9951"/>
              <a:gd name="connsiteY17" fmla="*/ 8165 h 9931"/>
              <a:gd name="connsiteX18" fmla="*/ 1423 w 9951"/>
              <a:gd name="connsiteY18" fmla="*/ 7722 h 9931"/>
              <a:gd name="connsiteX19" fmla="*/ 3025 w 9951"/>
              <a:gd name="connsiteY19" fmla="*/ 7231 h 9931"/>
              <a:gd name="connsiteX20" fmla="*/ 3185 w 9951"/>
              <a:gd name="connsiteY20" fmla="*/ 7176 h 9931"/>
              <a:gd name="connsiteX21" fmla="*/ 3185 w 9951"/>
              <a:gd name="connsiteY21" fmla="*/ 7176 h 9931"/>
              <a:gd name="connsiteX22" fmla="*/ 3345 w 9951"/>
              <a:gd name="connsiteY22" fmla="*/ 7121 h 9931"/>
              <a:gd name="connsiteX23" fmla="*/ 3488 w 9951"/>
              <a:gd name="connsiteY23" fmla="*/ 6947 h 9931"/>
              <a:gd name="connsiteX24" fmla="*/ 3434 w 9951"/>
              <a:gd name="connsiteY24" fmla="*/ 6599 h 9931"/>
              <a:gd name="connsiteX25" fmla="*/ 3345 w 9951"/>
              <a:gd name="connsiteY25" fmla="*/ 6061 h 9931"/>
              <a:gd name="connsiteX26" fmla="*/ 3221 w 9951"/>
              <a:gd name="connsiteY26" fmla="*/ 5847 h 9931"/>
              <a:gd name="connsiteX27" fmla="*/ 3167 w 9951"/>
              <a:gd name="connsiteY27" fmla="*/ 5420 h 9931"/>
              <a:gd name="connsiteX28" fmla="*/ 3043 w 9951"/>
              <a:gd name="connsiteY28" fmla="*/ 4724 h 9931"/>
              <a:gd name="connsiteX29" fmla="*/ 2954 w 9951"/>
              <a:gd name="connsiteY29" fmla="*/ 4004 h 9931"/>
              <a:gd name="connsiteX30" fmla="*/ 2900 w 9951"/>
              <a:gd name="connsiteY30" fmla="*/ 3118 h 9931"/>
              <a:gd name="connsiteX31" fmla="*/ 2883 w 9951"/>
              <a:gd name="connsiteY31" fmla="*/ 2872 h 9931"/>
              <a:gd name="connsiteX32" fmla="*/ 3470 w 9951"/>
              <a:gd name="connsiteY32" fmla="*/ 1796 h 9931"/>
              <a:gd name="connsiteX33" fmla="*/ 4662 w 9951"/>
              <a:gd name="connsiteY33" fmla="*/ 1069 h 9931"/>
              <a:gd name="connsiteX34" fmla="*/ 5641 w 9951"/>
              <a:gd name="connsiteY34" fmla="*/ 744 h 9931"/>
              <a:gd name="connsiteX35" fmla="*/ 7527 w 9951"/>
              <a:gd name="connsiteY35" fmla="*/ 167 h 9931"/>
              <a:gd name="connsiteX36" fmla="*/ 8968 w 9951"/>
              <a:gd name="connsiteY36" fmla="*/ 32 h 9931"/>
              <a:gd name="connsiteX37" fmla="*/ 9840 w 9951"/>
              <a:gd name="connsiteY37" fmla="*/ 412 h 9931"/>
              <a:gd name="connsiteX38" fmla="*/ 9893 w 9951"/>
              <a:gd name="connsiteY38" fmla="*/ 815 h 9931"/>
              <a:gd name="connsiteX39" fmla="*/ 9306 w 9951"/>
              <a:gd name="connsiteY39" fmla="*/ 1171 h 9931"/>
              <a:gd name="connsiteX40" fmla="*/ 7758 w 9951"/>
              <a:gd name="connsiteY40" fmla="*/ 1646 h 9931"/>
              <a:gd name="connsiteX41" fmla="*/ 7402 w 9951"/>
              <a:gd name="connsiteY41" fmla="*/ 1781 h 9931"/>
              <a:gd name="connsiteX42" fmla="*/ 7313 w 9951"/>
              <a:gd name="connsiteY42" fmla="*/ 1868 h 9931"/>
              <a:gd name="connsiteX43" fmla="*/ 7064 w 9951"/>
              <a:gd name="connsiteY43" fmla="*/ 2564 h 9931"/>
              <a:gd name="connsiteX44" fmla="*/ 7509 w 9951"/>
              <a:gd name="connsiteY44" fmla="*/ 3149 h 9931"/>
              <a:gd name="connsiteX45" fmla="*/ 7544 w 9951"/>
              <a:gd name="connsiteY45" fmla="*/ 3228 h 9931"/>
              <a:gd name="connsiteX0" fmla="*/ 7581 w 10000"/>
              <a:gd name="connsiteY0" fmla="*/ 3250 h 9999"/>
              <a:gd name="connsiteX1" fmla="*/ 6902 w 10000"/>
              <a:gd name="connsiteY1" fmla="*/ 3769 h 9999"/>
              <a:gd name="connsiteX2" fmla="*/ 6419 w 10000"/>
              <a:gd name="connsiteY2" fmla="*/ 4262 h 9999"/>
              <a:gd name="connsiteX3" fmla="*/ 6187 w 10000"/>
              <a:gd name="connsiteY3" fmla="*/ 4629 h 9999"/>
              <a:gd name="connsiteX4" fmla="*/ 6044 w 10000"/>
              <a:gd name="connsiteY4" fmla="*/ 5091 h 9999"/>
              <a:gd name="connsiteX5" fmla="*/ 6008 w 10000"/>
              <a:gd name="connsiteY5" fmla="*/ 5299 h 9999"/>
              <a:gd name="connsiteX6" fmla="*/ 6008 w 10000"/>
              <a:gd name="connsiteY6" fmla="*/ 5808 h 9999"/>
              <a:gd name="connsiteX7" fmla="*/ 6204 w 10000"/>
              <a:gd name="connsiteY7" fmla="*/ 6405 h 9999"/>
              <a:gd name="connsiteX8" fmla="*/ 6830 w 10000"/>
              <a:gd name="connsiteY8" fmla="*/ 7170 h 9999"/>
              <a:gd name="connsiteX9" fmla="*/ 8011 w 10000"/>
              <a:gd name="connsiteY9" fmla="*/ 7991 h 9999"/>
              <a:gd name="connsiteX10" fmla="*/ 8547 w 10000"/>
              <a:gd name="connsiteY10" fmla="*/ 8246 h 9999"/>
              <a:gd name="connsiteX11" fmla="*/ 7654 w 10000"/>
              <a:gd name="connsiteY11" fmla="*/ 8525 h 9999"/>
              <a:gd name="connsiteX12" fmla="*/ 5758 w 10000"/>
              <a:gd name="connsiteY12" fmla="*/ 9106 h 9999"/>
              <a:gd name="connsiteX13" fmla="*/ 3022 w 10000"/>
              <a:gd name="connsiteY13" fmla="*/ 9951 h 9999"/>
              <a:gd name="connsiteX14" fmla="*/ 2593 w 10000"/>
              <a:gd name="connsiteY14" fmla="*/ 9910 h 9999"/>
              <a:gd name="connsiteX15" fmla="*/ 1305 w 10000"/>
              <a:gd name="connsiteY15" fmla="*/ 9067 h 9999"/>
              <a:gd name="connsiteX16" fmla="*/ 53 w 10000"/>
              <a:gd name="connsiteY16" fmla="*/ 8262 h 9999"/>
              <a:gd name="connsiteX17" fmla="*/ 0 w 10000"/>
              <a:gd name="connsiteY17" fmla="*/ 8222 h 9999"/>
              <a:gd name="connsiteX18" fmla="*/ 1430 w 10000"/>
              <a:gd name="connsiteY18" fmla="*/ 7776 h 9999"/>
              <a:gd name="connsiteX19" fmla="*/ 3040 w 10000"/>
              <a:gd name="connsiteY19" fmla="*/ 7281 h 9999"/>
              <a:gd name="connsiteX20" fmla="*/ 3201 w 10000"/>
              <a:gd name="connsiteY20" fmla="*/ 7226 h 9999"/>
              <a:gd name="connsiteX21" fmla="*/ 3201 w 10000"/>
              <a:gd name="connsiteY21" fmla="*/ 7226 h 9999"/>
              <a:gd name="connsiteX22" fmla="*/ 3361 w 10000"/>
              <a:gd name="connsiteY22" fmla="*/ 7170 h 9999"/>
              <a:gd name="connsiteX23" fmla="*/ 3505 w 10000"/>
              <a:gd name="connsiteY23" fmla="*/ 6995 h 9999"/>
              <a:gd name="connsiteX24" fmla="*/ 3451 w 10000"/>
              <a:gd name="connsiteY24" fmla="*/ 6645 h 9999"/>
              <a:gd name="connsiteX25" fmla="*/ 3361 w 10000"/>
              <a:gd name="connsiteY25" fmla="*/ 6103 h 9999"/>
              <a:gd name="connsiteX26" fmla="*/ 3237 w 10000"/>
              <a:gd name="connsiteY26" fmla="*/ 5888 h 9999"/>
              <a:gd name="connsiteX27" fmla="*/ 3183 w 10000"/>
              <a:gd name="connsiteY27" fmla="*/ 5458 h 9999"/>
              <a:gd name="connsiteX28" fmla="*/ 3058 w 10000"/>
              <a:gd name="connsiteY28" fmla="*/ 4757 h 9999"/>
              <a:gd name="connsiteX29" fmla="*/ 2969 w 10000"/>
              <a:gd name="connsiteY29" fmla="*/ 4032 h 9999"/>
              <a:gd name="connsiteX30" fmla="*/ 2914 w 10000"/>
              <a:gd name="connsiteY30" fmla="*/ 3140 h 9999"/>
              <a:gd name="connsiteX31" fmla="*/ 2897 w 10000"/>
              <a:gd name="connsiteY31" fmla="*/ 2892 h 9999"/>
              <a:gd name="connsiteX32" fmla="*/ 3487 w 10000"/>
              <a:gd name="connsiteY32" fmla="*/ 1808 h 9999"/>
              <a:gd name="connsiteX33" fmla="*/ 4685 w 10000"/>
              <a:gd name="connsiteY33" fmla="*/ 1076 h 9999"/>
              <a:gd name="connsiteX34" fmla="*/ 5669 w 10000"/>
              <a:gd name="connsiteY34" fmla="*/ 749 h 9999"/>
              <a:gd name="connsiteX35" fmla="*/ 7564 w 10000"/>
              <a:gd name="connsiteY35" fmla="*/ 168 h 9999"/>
              <a:gd name="connsiteX36" fmla="*/ 9012 w 10000"/>
              <a:gd name="connsiteY36" fmla="*/ 32 h 9999"/>
              <a:gd name="connsiteX37" fmla="*/ 9888 w 10000"/>
              <a:gd name="connsiteY37" fmla="*/ 415 h 9999"/>
              <a:gd name="connsiteX38" fmla="*/ 9942 w 10000"/>
              <a:gd name="connsiteY38" fmla="*/ 821 h 9999"/>
              <a:gd name="connsiteX39" fmla="*/ 9352 w 10000"/>
              <a:gd name="connsiteY39" fmla="*/ 1179 h 9999"/>
              <a:gd name="connsiteX40" fmla="*/ 7796 w 10000"/>
              <a:gd name="connsiteY40" fmla="*/ 1657 h 9999"/>
              <a:gd name="connsiteX41" fmla="*/ 7438 w 10000"/>
              <a:gd name="connsiteY41" fmla="*/ 1793 h 9999"/>
              <a:gd name="connsiteX42" fmla="*/ 7099 w 10000"/>
              <a:gd name="connsiteY42" fmla="*/ 2582 h 9999"/>
              <a:gd name="connsiteX43" fmla="*/ 7546 w 10000"/>
              <a:gd name="connsiteY43" fmla="*/ 3171 h 9999"/>
              <a:gd name="connsiteX44" fmla="*/ 7581 w 10000"/>
              <a:gd name="connsiteY44" fmla="*/ 3250 h 9999"/>
              <a:gd name="connsiteX0" fmla="*/ 7581 w 10000"/>
              <a:gd name="connsiteY0" fmla="*/ 3250 h 10000"/>
              <a:gd name="connsiteX1" fmla="*/ 6902 w 10000"/>
              <a:gd name="connsiteY1" fmla="*/ 3769 h 10000"/>
              <a:gd name="connsiteX2" fmla="*/ 6419 w 10000"/>
              <a:gd name="connsiteY2" fmla="*/ 4262 h 10000"/>
              <a:gd name="connsiteX3" fmla="*/ 6187 w 10000"/>
              <a:gd name="connsiteY3" fmla="*/ 4629 h 10000"/>
              <a:gd name="connsiteX4" fmla="*/ 6044 w 10000"/>
              <a:gd name="connsiteY4" fmla="*/ 5092 h 10000"/>
              <a:gd name="connsiteX5" fmla="*/ 6008 w 10000"/>
              <a:gd name="connsiteY5" fmla="*/ 5300 h 10000"/>
              <a:gd name="connsiteX6" fmla="*/ 6008 w 10000"/>
              <a:gd name="connsiteY6" fmla="*/ 5809 h 10000"/>
              <a:gd name="connsiteX7" fmla="*/ 6204 w 10000"/>
              <a:gd name="connsiteY7" fmla="*/ 6406 h 10000"/>
              <a:gd name="connsiteX8" fmla="*/ 6830 w 10000"/>
              <a:gd name="connsiteY8" fmla="*/ 7171 h 10000"/>
              <a:gd name="connsiteX9" fmla="*/ 8011 w 10000"/>
              <a:gd name="connsiteY9" fmla="*/ 7992 h 10000"/>
              <a:gd name="connsiteX10" fmla="*/ 8547 w 10000"/>
              <a:gd name="connsiteY10" fmla="*/ 8247 h 10000"/>
              <a:gd name="connsiteX11" fmla="*/ 7654 w 10000"/>
              <a:gd name="connsiteY11" fmla="*/ 8526 h 10000"/>
              <a:gd name="connsiteX12" fmla="*/ 5758 w 10000"/>
              <a:gd name="connsiteY12" fmla="*/ 9107 h 10000"/>
              <a:gd name="connsiteX13" fmla="*/ 3022 w 10000"/>
              <a:gd name="connsiteY13" fmla="*/ 9952 h 10000"/>
              <a:gd name="connsiteX14" fmla="*/ 2593 w 10000"/>
              <a:gd name="connsiteY14" fmla="*/ 9911 h 10000"/>
              <a:gd name="connsiteX15" fmla="*/ 1305 w 10000"/>
              <a:gd name="connsiteY15" fmla="*/ 9068 h 10000"/>
              <a:gd name="connsiteX16" fmla="*/ 53 w 10000"/>
              <a:gd name="connsiteY16" fmla="*/ 8263 h 10000"/>
              <a:gd name="connsiteX17" fmla="*/ 0 w 10000"/>
              <a:gd name="connsiteY17" fmla="*/ 8223 h 10000"/>
              <a:gd name="connsiteX18" fmla="*/ 1430 w 10000"/>
              <a:gd name="connsiteY18" fmla="*/ 7777 h 10000"/>
              <a:gd name="connsiteX19" fmla="*/ 3040 w 10000"/>
              <a:gd name="connsiteY19" fmla="*/ 7282 h 10000"/>
              <a:gd name="connsiteX20" fmla="*/ 3201 w 10000"/>
              <a:gd name="connsiteY20" fmla="*/ 7227 h 10000"/>
              <a:gd name="connsiteX21" fmla="*/ 3201 w 10000"/>
              <a:gd name="connsiteY21" fmla="*/ 7227 h 10000"/>
              <a:gd name="connsiteX22" fmla="*/ 3361 w 10000"/>
              <a:gd name="connsiteY22" fmla="*/ 7171 h 10000"/>
              <a:gd name="connsiteX23" fmla="*/ 3505 w 10000"/>
              <a:gd name="connsiteY23" fmla="*/ 6996 h 10000"/>
              <a:gd name="connsiteX24" fmla="*/ 3451 w 10000"/>
              <a:gd name="connsiteY24" fmla="*/ 6646 h 10000"/>
              <a:gd name="connsiteX25" fmla="*/ 3361 w 10000"/>
              <a:gd name="connsiteY25" fmla="*/ 6104 h 10000"/>
              <a:gd name="connsiteX26" fmla="*/ 3237 w 10000"/>
              <a:gd name="connsiteY26" fmla="*/ 5889 h 10000"/>
              <a:gd name="connsiteX27" fmla="*/ 3183 w 10000"/>
              <a:gd name="connsiteY27" fmla="*/ 5459 h 10000"/>
              <a:gd name="connsiteX28" fmla="*/ 3058 w 10000"/>
              <a:gd name="connsiteY28" fmla="*/ 4757 h 10000"/>
              <a:gd name="connsiteX29" fmla="*/ 2969 w 10000"/>
              <a:gd name="connsiteY29" fmla="*/ 4032 h 10000"/>
              <a:gd name="connsiteX30" fmla="*/ 2914 w 10000"/>
              <a:gd name="connsiteY30" fmla="*/ 3140 h 10000"/>
              <a:gd name="connsiteX31" fmla="*/ 2897 w 10000"/>
              <a:gd name="connsiteY31" fmla="*/ 2892 h 10000"/>
              <a:gd name="connsiteX32" fmla="*/ 3487 w 10000"/>
              <a:gd name="connsiteY32" fmla="*/ 1808 h 10000"/>
              <a:gd name="connsiteX33" fmla="*/ 4685 w 10000"/>
              <a:gd name="connsiteY33" fmla="*/ 1076 h 10000"/>
              <a:gd name="connsiteX34" fmla="*/ 5669 w 10000"/>
              <a:gd name="connsiteY34" fmla="*/ 749 h 10000"/>
              <a:gd name="connsiteX35" fmla="*/ 7564 w 10000"/>
              <a:gd name="connsiteY35" fmla="*/ 168 h 10000"/>
              <a:gd name="connsiteX36" fmla="*/ 9012 w 10000"/>
              <a:gd name="connsiteY36" fmla="*/ 32 h 10000"/>
              <a:gd name="connsiteX37" fmla="*/ 9888 w 10000"/>
              <a:gd name="connsiteY37" fmla="*/ 415 h 10000"/>
              <a:gd name="connsiteX38" fmla="*/ 9942 w 10000"/>
              <a:gd name="connsiteY38" fmla="*/ 821 h 10000"/>
              <a:gd name="connsiteX39" fmla="*/ 9352 w 10000"/>
              <a:gd name="connsiteY39" fmla="*/ 1179 h 10000"/>
              <a:gd name="connsiteX40" fmla="*/ 7796 w 10000"/>
              <a:gd name="connsiteY40" fmla="*/ 1657 h 10000"/>
              <a:gd name="connsiteX41" fmla="*/ 7099 w 10000"/>
              <a:gd name="connsiteY41" fmla="*/ 2582 h 10000"/>
              <a:gd name="connsiteX42" fmla="*/ 7546 w 10000"/>
              <a:gd name="connsiteY42" fmla="*/ 3171 h 10000"/>
              <a:gd name="connsiteX43" fmla="*/ 7581 w 10000"/>
              <a:gd name="connsiteY43" fmla="*/ 3250 h 10000"/>
              <a:gd name="connsiteX0" fmla="*/ 7581 w 10000"/>
              <a:gd name="connsiteY0" fmla="*/ 3250 h 10000"/>
              <a:gd name="connsiteX1" fmla="*/ 6902 w 10000"/>
              <a:gd name="connsiteY1" fmla="*/ 3769 h 10000"/>
              <a:gd name="connsiteX2" fmla="*/ 6419 w 10000"/>
              <a:gd name="connsiteY2" fmla="*/ 4262 h 10000"/>
              <a:gd name="connsiteX3" fmla="*/ 6187 w 10000"/>
              <a:gd name="connsiteY3" fmla="*/ 4629 h 10000"/>
              <a:gd name="connsiteX4" fmla="*/ 6044 w 10000"/>
              <a:gd name="connsiteY4" fmla="*/ 5092 h 10000"/>
              <a:gd name="connsiteX5" fmla="*/ 6008 w 10000"/>
              <a:gd name="connsiteY5" fmla="*/ 5300 h 10000"/>
              <a:gd name="connsiteX6" fmla="*/ 6008 w 10000"/>
              <a:gd name="connsiteY6" fmla="*/ 5809 h 10000"/>
              <a:gd name="connsiteX7" fmla="*/ 6204 w 10000"/>
              <a:gd name="connsiteY7" fmla="*/ 6406 h 10000"/>
              <a:gd name="connsiteX8" fmla="*/ 6830 w 10000"/>
              <a:gd name="connsiteY8" fmla="*/ 7171 h 10000"/>
              <a:gd name="connsiteX9" fmla="*/ 8011 w 10000"/>
              <a:gd name="connsiteY9" fmla="*/ 7992 h 10000"/>
              <a:gd name="connsiteX10" fmla="*/ 8547 w 10000"/>
              <a:gd name="connsiteY10" fmla="*/ 8247 h 10000"/>
              <a:gd name="connsiteX11" fmla="*/ 7654 w 10000"/>
              <a:gd name="connsiteY11" fmla="*/ 8526 h 10000"/>
              <a:gd name="connsiteX12" fmla="*/ 5758 w 10000"/>
              <a:gd name="connsiteY12" fmla="*/ 9107 h 10000"/>
              <a:gd name="connsiteX13" fmla="*/ 3022 w 10000"/>
              <a:gd name="connsiteY13" fmla="*/ 9952 h 10000"/>
              <a:gd name="connsiteX14" fmla="*/ 2593 w 10000"/>
              <a:gd name="connsiteY14" fmla="*/ 9911 h 10000"/>
              <a:gd name="connsiteX15" fmla="*/ 1305 w 10000"/>
              <a:gd name="connsiteY15" fmla="*/ 9068 h 10000"/>
              <a:gd name="connsiteX16" fmla="*/ 53 w 10000"/>
              <a:gd name="connsiteY16" fmla="*/ 8263 h 10000"/>
              <a:gd name="connsiteX17" fmla="*/ 0 w 10000"/>
              <a:gd name="connsiteY17" fmla="*/ 8223 h 10000"/>
              <a:gd name="connsiteX18" fmla="*/ 1430 w 10000"/>
              <a:gd name="connsiteY18" fmla="*/ 7777 h 10000"/>
              <a:gd name="connsiteX19" fmla="*/ 3040 w 10000"/>
              <a:gd name="connsiteY19" fmla="*/ 7282 h 10000"/>
              <a:gd name="connsiteX20" fmla="*/ 3201 w 10000"/>
              <a:gd name="connsiteY20" fmla="*/ 7227 h 10000"/>
              <a:gd name="connsiteX21" fmla="*/ 3201 w 10000"/>
              <a:gd name="connsiteY21" fmla="*/ 7227 h 10000"/>
              <a:gd name="connsiteX22" fmla="*/ 3361 w 10000"/>
              <a:gd name="connsiteY22" fmla="*/ 7171 h 10000"/>
              <a:gd name="connsiteX23" fmla="*/ 3505 w 10000"/>
              <a:gd name="connsiteY23" fmla="*/ 6996 h 10000"/>
              <a:gd name="connsiteX24" fmla="*/ 3451 w 10000"/>
              <a:gd name="connsiteY24" fmla="*/ 6646 h 10000"/>
              <a:gd name="connsiteX25" fmla="*/ 3361 w 10000"/>
              <a:gd name="connsiteY25" fmla="*/ 6104 h 10000"/>
              <a:gd name="connsiteX26" fmla="*/ 3237 w 10000"/>
              <a:gd name="connsiteY26" fmla="*/ 5889 h 10000"/>
              <a:gd name="connsiteX27" fmla="*/ 3183 w 10000"/>
              <a:gd name="connsiteY27" fmla="*/ 5459 h 10000"/>
              <a:gd name="connsiteX28" fmla="*/ 3058 w 10000"/>
              <a:gd name="connsiteY28" fmla="*/ 4757 h 10000"/>
              <a:gd name="connsiteX29" fmla="*/ 2969 w 10000"/>
              <a:gd name="connsiteY29" fmla="*/ 4032 h 10000"/>
              <a:gd name="connsiteX30" fmla="*/ 2914 w 10000"/>
              <a:gd name="connsiteY30" fmla="*/ 3140 h 10000"/>
              <a:gd name="connsiteX31" fmla="*/ 2897 w 10000"/>
              <a:gd name="connsiteY31" fmla="*/ 2892 h 10000"/>
              <a:gd name="connsiteX32" fmla="*/ 3487 w 10000"/>
              <a:gd name="connsiteY32" fmla="*/ 1808 h 10000"/>
              <a:gd name="connsiteX33" fmla="*/ 4685 w 10000"/>
              <a:gd name="connsiteY33" fmla="*/ 1076 h 10000"/>
              <a:gd name="connsiteX34" fmla="*/ 5669 w 10000"/>
              <a:gd name="connsiteY34" fmla="*/ 749 h 10000"/>
              <a:gd name="connsiteX35" fmla="*/ 7564 w 10000"/>
              <a:gd name="connsiteY35" fmla="*/ 168 h 10000"/>
              <a:gd name="connsiteX36" fmla="*/ 9012 w 10000"/>
              <a:gd name="connsiteY36" fmla="*/ 32 h 10000"/>
              <a:gd name="connsiteX37" fmla="*/ 9888 w 10000"/>
              <a:gd name="connsiteY37" fmla="*/ 415 h 10000"/>
              <a:gd name="connsiteX38" fmla="*/ 9942 w 10000"/>
              <a:gd name="connsiteY38" fmla="*/ 821 h 10000"/>
              <a:gd name="connsiteX39" fmla="*/ 9352 w 10000"/>
              <a:gd name="connsiteY39" fmla="*/ 1179 h 10000"/>
              <a:gd name="connsiteX40" fmla="*/ 7099 w 10000"/>
              <a:gd name="connsiteY40" fmla="*/ 2582 h 10000"/>
              <a:gd name="connsiteX41" fmla="*/ 7546 w 10000"/>
              <a:gd name="connsiteY41" fmla="*/ 3171 h 10000"/>
              <a:gd name="connsiteX42" fmla="*/ 7581 w 10000"/>
              <a:gd name="connsiteY42" fmla="*/ 3250 h 10000"/>
              <a:gd name="connsiteX0" fmla="*/ 7581 w 10158"/>
              <a:gd name="connsiteY0" fmla="*/ 3250 h 10000"/>
              <a:gd name="connsiteX1" fmla="*/ 6902 w 10158"/>
              <a:gd name="connsiteY1" fmla="*/ 3769 h 10000"/>
              <a:gd name="connsiteX2" fmla="*/ 6419 w 10158"/>
              <a:gd name="connsiteY2" fmla="*/ 4262 h 10000"/>
              <a:gd name="connsiteX3" fmla="*/ 6187 w 10158"/>
              <a:gd name="connsiteY3" fmla="*/ 4629 h 10000"/>
              <a:gd name="connsiteX4" fmla="*/ 6044 w 10158"/>
              <a:gd name="connsiteY4" fmla="*/ 5092 h 10000"/>
              <a:gd name="connsiteX5" fmla="*/ 6008 w 10158"/>
              <a:gd name="connsiteY5" fmla="*/ 5300 h 10000"/>
              <a:gd name="connsiteX6" fmla="*/ 6008 w 10158"/>
              <a:gd name="connsiteY6" fmla="*/ 5809 h 10000"/>
              <a:gd name="connsiteX7" fmla="*/ 6204 w 10158"/>
              <a:gd name="connsiteY7" fmla="*/ 6406 h 10000"/>
              <a:gd name="connsiteX8" fmla="*/ 6830 w 10158"/>
              <a:gd name="connsiteY8" fmla="*/ 7171 h 10000"/>
              <a:gd name="connsiteX9" fmla="*/ 8011 w 10158"/>
              <a:gd name="connsiteY9" fmla="*/ 7992 h 10000"/>
              <a:gd name="connsiteX10" fmla="*/ 8547 w 10158"/>
              <a:gd name="connsiteY10" fmla="*/ 8247 h 10000"/>
              <a:gd name="connsiteX11" fmla="*/ 7654 w 10158"/>
              <a:gd name="connsiteY11" fmla="*/ 8526 h 10000"/>
              <a:gd name="connsiteX12" fmla="*/ 5758 w 10158"/>
              <a:gd name="connsiteY12" fmla="*/ 9107 h 10000"/>
              <a:gd name="connsiteX13" fmla="*/ 3022 w 10158"/>
              <a:gd name="connsiteY13" fmla="*/ 9952 h 10000"/>
              <a:gd name="connsiteX14" fmla="*/ 2593 w 10158"/>
              <a:gd name="connsiteY14" fmla="*/ 9911 h 10000"/>
              <a:gd name="connsiteX15" fmla="*/ 1305 w 10158"/>
              <a:gd name="connsiteY15" fmla="*/ 9068 h 10000"/>
              <a:gd name="connsiteX16" fmla="*/ 53 w 10158"/>
              <a:gd name="connsiteY16" fmla="*/ 8263 h 10000"/>
              <a:gd name="connsiteX17" fmla="*/ 0 w 10158"/>
              <a:gd name="connsiteY17" fmla="*/ 8223 h 10000"/>
              <a:gd name="connsiteX18" fmla="*/ 1430 w 10158"/>
              <a:gd name="connsiteY18" fmla="*/ 7777 h 10000"/>
              <a:gd name="connsiteX19" fmla="*/ 3040 w 10158"/>
              <a:gd name="connsiteY19" fmla="*/ 7282 h 10000"/>
              <a:gd name="connsiteX20" fmla="*/ 3201 w 10158"/>
              <a:gd name="connsiteY20" fmla="*/ 7227 h 10000"/>
              <a:gd name="connsiteX21" fmla="*/ 3201 w 10158"/>
              <a:gd name="connsiteY21" fmla="*/ 7227 h 10000"/>
              <a:gd name="connsiteX22" fmla="*/ 3361 w 10158"/>
              <a:gd name="connsiteY22" fmla="*/ 7171 h 10000"/>
              <a:gd name="connsiteX23" fmla="*/ 3505 w 10158"/>
              <a:gd name="connsiteY23" fmla="*/ 6996 h 10000"/>
              <a:gd name="connsiteX24" fmla="*/ 3451 w 10158"/>
              <a:gd name="connsiteY24" fmla="*/ 6646 h 10000"/>
              <a:gd name="connsiteX25" fmla="*/ 3361 w 10158"/>
              <a:gd name="connsiteY25" fmla="*/ 6104 h 10000"/>
              <a:gd name="connsiteX26" fmla="*/ 3237 w 10158"/>
              <a:gd name="connsiteY26" fmla="*/ 5889 h 10000"/>
              <a:gd name="connsiteX27" fmla="*/ 3183 w 10158"/>
              <a:gd name="connsiteY27" fmla="*/ 5459 h 10000"/>
              <a:gd name="connsiteX28" fmla="*/ 3058 w 10158"/>
              <a:gd name="connsiteY28" fmla="*/ 4757 h 10000"/>
              <a:gd name="connsiteX29" fmla="*/ 2969 w 10158"/>
              <a:gd name="connsiteY29" fmla="*/ 4032 h 10000"/>
              <a:gd name="connsiteX30" fmla="*/ 2914 w 10158"/>
              <a:gd name="connsiteY30" fmla="*/ 3140 h 10000"/>
              <a:gd name="connsiteX31" fmla="*/ 2897 w 10158"/>
              <a:gd name="connsiteY31" fmla="*/ 2892 h 10000"/>
              <a:gd name="connsiteX32" fmla="*/ 3487 w 10158"/>
              <a:gd name="connsiteY32" fmla="*/ 1808 h 10000"/>
              <a:gd name="connsiteX33" fmla="*/ 4685 w 10158"/>
              <a:gd name="connsiteY33" fmla="*/ 1076 h 10000"/>
              <a:gd name="connsiteX34" fmla="*/ 5669 w 10158"/>
              <a:gd name="connsiteY34" fmla="*/ 749 h 10000"/>
              <a:gd name="connsiteX35" fmla="*/ 7564 w 10158"/>
              <a:gd name="connsiteY35" fmla="*/ 168 h 10000"/>
              <a:gd name="connsiteX36" fmla="*/ 9012 w 10158"/>
              <a:gd name="connsiteY36" fmla="*/ 32 h 10000"/>
              <a:gd name="connsiteX37" fmla="*/ 9888 w 10158"/>
              <a:gd name="connsiteY37" fmla="*/ 415 h 10000"/>
              <a:gd name="connsiteX38" fmla="*/ 9942 w 10158"/>
              <a:gd name="connsiteY38" fmla="*/ 821 h 10000"/>
              <a:gd name="connsiteX39" fmla="*/ 7099 w 10158"/>
              <a:gd name="connsiteY39" fmla="*/ 2582 h 10000"/>
              <a:gd name="connsiteX40" fmla="*/ 7546 w 10158"/>
              <a:gd name="connsiteY40" fmla="*/ 3171 h 10000"/>
              <a:gd name="connsiteX41" fmla="*/ 7581 w 10158"/>
              <a:gd name="connsiteY41" fmla="*/ 3250 h 10000"/>
              <a:gd name="connsiteX0" fmla="*/ 7581 w 10011"/>
              <a:gd name="connsiteY0" fmla="*/ 3262 h 10012"/>
              <a:gd name="connsiteX1" fmla="*/ 6902 w 10011"/>
              <a:gd name="connsiteY1" fmla="*/ 3781 h 10012"/>
              <a:gd name="connsiteX2" fmla="*/ 6419 w 10011"/>
              <a:gd name="connsiteY2" fmla="*/ 4274 h 10012"/>
              <a:gd name="connsiteX3" fmla="*/ 6187 w 10011"/>
              <a:gd name="connsiteY3" fmla="*/ 4641 h 10012"/>
              <a:gd name="connsiteX4" fmla="*/ 6044 w 10011"/>
              <a:gd name="connsiteY4" fmla="*/ 5104 h 10012"/>
              <a:gd name="connsiteX5" fmla="*/ 6008 w 10011"/>
              <a:gd name="connsiteY5" fmla="*/ 5312 h 10012"/>
              <a:gd name="connsiteX6" fmla="*/ 6008 w 10011"/>
              <a:gd name="connsiteY6" fmla="*/ 5821 h 10012"/>
              <a:gd name="connsiteX7" fmla="*/ 6204 w 10011"/>
              <a:gd name="connsiteY7" fmla="*/ 6418 h 10012"/>
              <a:gd name="connsiteX8" fmla="*/ 6830 w 10011"/>
              <a:gd name="connsiteY8" fmla="*/ 7183 h 10012"/>
              <a:gd name="connsiteX9" fmla="*/ 8011 w 10011"/>
              <a:gd name="connsiteY9" fmla="*/ 8004 h 10012"/>
              <a:gd name="connsiteX10" fmla="*/ 8547 w 10011"/>
              <a:gd name="connsiteY10" fmla="*/ 8259 h 10012"/>
              <a:gd name="connsiteX11" fmla="*/ 7654 w 10011"/>
              <a:gd name="connsiteY11" fmla="*/ 8538 h 10012"/>
              <a:gd name="connsiteX12" fmla="*/ 5758 w 10011"/>
              <a:gd name="connsiteY12" fmla="*/ 9119 h 10012"/>
              <a:gd name="connsiteX13" fmla="*/ 3022 w 10011"/>
              <a:gd name="connsiteY13" fmla="*/ 9964 h 10012"/>
              <a:gd name="connsiteX14" fmla="*/ 2593 w 10011"/>
              <a:gd name="connsiteY14" fmla="*/ 9923 h 10012"/>
              <a:gd name="connsiteX15" fmla="*/ 1305 w 10011"/>
              <a:gd name="connsiteY15" fmla="*/ 9080 h 10012"/>
              <a:gd name="connsiteX16" fmla="*/ 53 w 10011"/>
              <a:gd name="connsiteY16" fmla="*/ 8275 h 10012"/>
              <a:gd name="connsiteX17" fmla="*/ 0 w 10011"/>
              <a:gd name="connsiteY17" fmla="*/ 8235 h 10012"/>
              <a:gd name="connsiteX18" fmla="*/ 1430 w 10011"/>
              <a:gd name="connsiteY18" fmla="*/ 7789 h 10012"/>
              <a:gd name="connsiteX19" fmla="*/ 3040 w 10011"/>
              <a:gd name="connsiteY19" fmla="*/ 7294 h 10012"/>
              <a:gd name="connsiteX20" fmla="*/ 3201 w 10011"/>
              <a:gd name="connsiteY20" fmla="*/ 7239 h 10012"/>
              <a:gd name="connsiteX21" fmla="*/ 3201 w 10011"/>
              <a:gd name="connsiteY21" fmla="*/ 7239 h 10012"/>
              <a:gd name="connsiteX22" fmla="*/ 3361 w 10011"/>
              <a:gd name="connsiteY22" fmla="*/ 7183 h 10012"/>
              <a:gd name="connsiteX23" fmla="*/ 3505 w 10011"/>
              <a:gd name="connsiteY23" fmla="*/ 7008 h 10012"/>
              <a:gd name="connsiteX24" fmla="*/ 3451 w 10011"/>
              <a:gd name="connsiteY24" fmla="*/ 6658 h 10012"/>
              <a:gd name="connsiteX25" fmla="*/ 3361 w 10011"/>
              <a:gd name="connsiteY25" fmla="*/ 6116 h 10012"/>
              <a:gd name="connsiteX26" fmla="*/ 3237 w 10011"/>
              <a:gd name="connsiteY26" fmla="*/ 5901 h 10012"/>
              <a:gd name="connsiteX27" fmla="*/ 3183 w 10011"/>
              <a:gd name="connsiteY27" fmla="*/ 5471 h 10012"/>
              <a:gd name="connsiteX28" fmla="*/ 3058 w 10011"/>
              <a:gd name="connsiteY28" fmla="*/ 4769 h 10012"/>
              <a:gd name="connsiteX29" fmla="*/ 2969 w 10011"/>
              <a:gd name="connsiteY29" fmla="*/ 4044 h 10012"/>
              <a:gd name="connsiteX30" fmla="*/ 2914 w 10011"/>
              <a:gd name="connsiteY30" fmla="*/ 3152 h 10012"/>
              <a:gd name="connsiteX31" fmla="*/ 2897 w 10011"/>
              <a:gd name="connsiteY31" fmla="*/ 2904 h 10012"/>
              <a:gd name="connsiteX32" fmla="*/ 3487 w 10011"/>
              <a:gd name="connsiteY32" fmla="*/ 1820 h 10012"/>
              <a:gd name="connsiteX33" fmla="*/ 4685 w 10011"/>
              <a:gd name="connsiteY33" fmla="*/ 1088 h 10012"/>
              <a:gd name="connsiteX34" fmla="*/ 5669 w 10011"/>
              <a:gd name="connsiteY34" fmla="*/ 761 h 10012"/>
              <a:gd name="connsiteX35" fmla="*/ 7564 w 10011"/>
              <a:gd name="connsiteY35" fmla="*/ 180 h 10012"/>
              <a:gd name="connsiteX36" fmla="*/ 9012 w 10011"/>
              <a:gd name="connsiteY36" fmla="*/ 44 h 10012"/>
              <a:gd name="connsiteX37" fmla="*/ 9942 w 10011"/>
              <a:gd name="connsiteY37" fmla="*/ 833 h 10012"/>
              <a:gd name="connsiteX38" fmla="*/ 7099 w 10011"/>
              <a:gd name="connsiteY38" fmla="*/ 2594 h 10012"/>
              <a:gd name="connsiteX39" fmla="*/ 7546 w 10011"/>
              <a:gd name="connsiteY39" fmla="*/ 3183 h 10012"/>
              <a:gd name="connsiteX40" fmla="*/ 7581 w 10011"/>
              <a:gd name="connsiteY40" fmla="*/ 3262 h 10012"/>
              <a:gd name="connsiteX0" fmla="*/ 7581 w 10410"/>
              <a:gd name="connsiteY0" fmla="*/ 3294 h 10044"/>
              <a:gd name="connsiteX1" fmla="*/ 6902 w 10410"/>
              <a:gd name="connsiteY1" fmla="*/ 3813 h 10044"/>
              <a:gd name="connsiteX2" fmla="*/ 6419 w 10410"/>
              <a:gd name="connsiteY2" fmla="*/ 4306 h 10044"/>
              <a:gd name="connsiteX3" fmla="*/ 6187 w 10410"/>
              <a:gd name="connsiteY3" fmla="*/ 4673 h 10044"/>
              <a:gd name="connsiteX4" fmla="*/ 6044 w 10410"/>
              <a:gd name="connsiteY4" fmla="*/ 5136 h 10044"/>
              <a:gd name="connsiteX5" fmla="*/ 6008 w 10410"/>
              <a:gd name="connsiteY5" fmla="*/ 5344 h 10044"/>
              <a:gd name="connsiteX6" fmla="*/ 6008 w 10410"/>
              <a:gd name="connsiteY6" fmla="*/ 5853 h 10044"/>
              <a:gd name="connsiteX7" fmla="*/ 6204 w 10410"/>
              <a:gd name="connsiteY7" fmla="*/ 6450 h 10044"/>
              <a:gd name="connsiteX8" fmla="*/ 6830 w 10410"/>
              <a:gd name="connsiteY8" fmla="*/ 7215 h 10044"/>
              <a:gd name="connsiteX9" fmla="*/ 8011 w 10410"/>
              <a:gd name="connsiteY9" fmla="*/ 8036 h 10044"/>
              <a:gd name="connsiteX10" fmla="*/ 8547 w 10410"/>
              <a:gd name="connsiteY10" fmla="*/ 8291 h 10044"/>
              <a:gd name="connsiteX11" fmla="*/ 7654 w 10410"/>
              <a:gd name="connsiteY11" fmla="*/ 8570 h 10044"/>
              <a:gd name="connsiteX12" fmla="*/ 5758 w 10410"/>
              <a:gd name="connsiteY12" fmla="*/ 9151 h 10044"/>
              <a:gd name="connsiteX13" fmla="*/ 3022 w 10410"/>
              <a:gd name="connsiteY13" fmla="*/ 9996 h 10044"/>
              <a:gd name="connsiteX14" fmla="*/ 2593 w 10410"/>
              <a:gd name="connsiteY14" fmla="*/ 9955 h 10044"/>
              <a:gd name="connsiteX15" fmla="*/ 1305 w 10410"/>
              <a:gd name="connsiteY15" fmla="*/ 9112 h 10044"/>
              <a:gd name="connsiteX16" fmla="*/ 53 w 10410"/>
              <a:gd name="connsiteY16" fmla="*/ 8307 h 10044"/>
              <a:gd name="connsiteX17" fmla="*/ 0 w 10410"/>
              <a:gd name="connsiteY17" fmla="*/ 8267 h 10044"/>
              <a:gd name="connsiteX18" fmla="*/ 1430 w 10410"/>
              <a:gd name="connsiteY18" fmla="*/ 7821 h 10044"/>
              <a:gd name="connsiteX19" fmla="*/ 3040 w 10410"/>
              <a:gd name="connsiteY19" fmla="*/ 7326 h 10044"/>
              <a:gd name="connsiteX20" fmla="*/ 3201 w 10410"/>
              <a:gd name="connsiteY20" fmla="*/ 7271 h 10044"/>
              <a:gd name="connsiteX21" fmla="*/ 3201 w 10410"/>
              <a:gd name="connsiteY21" fmla="*/ 7271 h 10044"/>
              <a:gd name="connsiteX22" fmla="*/ 3361 w 10410"/>
              <a:gd name="connsiteY22" fmla="*/ 7215 h 10044"/>
              <a:gd name="connsiteX23" fmla="*/ 3505 w 10410"/>
              <a:gd name="connsiteY23" fmla="*/ 7040 h 10044"/>
              <a:gd name="connsiteX24" fmla="*/ 3451 w 10410"/>
              <a:gd name="connsiteY24" fmla="*/ 6690 h 10044"/>
              <a:gd name="connsiteX25" fmla="*/ 3361 w 10410"/>
              <a:gd name="connsiteY25" fmla="*/ 6148 h 10044"/>
              <a:gd name="connsiteX26" fmla="*/ 3237 w 10410"/>
              <a:gd name="connsiteY26" fmla="*/ 5933 h 10044"/>
              <a:gd name="connsiteX27" fmla="*/ 3183 w 10410"/>
              <a:gd name="connsiteY27" fmla="*/ 5503 h 10044"/>
              <a:gd name="connsiteX28" fmla="*/ 3058 w 10410"/>
              <a:gd name="connsiteY28" fmla="*/ 4801 h 10044"/>
              <a:gd name="connsiteX29" fmla="*/ 2969 w 10410"/>
              <a:gd name="connsiteY29" fmla="*/ 4076 h 10044"/>
              <a:gd name="connsiteX30" fmla="*/ 2914 w 10410"/>
              <a:gd name="connsiteY30" fmla="*/ 3184 h 10044"/>
              <a:gd name="connsiteX31" fmla="*/ 2897 w 10410"/>
              <a:gd name="connsiteY31" fmla="*/ 2936 h 10044"/>
              <a:gd name="connsiteX32" fmla="*/ 3487 w 10410"/>
              <a:gd name="connsiteY32" fmla="*/ 1852 h 10044"/>
              <a:gd name="connsiteX33" fmla="*/ 4685 w 10410"/>
              <a:gd name="connsiteY33" fmla="*/ 1120 h 10044"/>
              <a:gd name="connsiteX34" fmla="*/ 5669 w 10410"/>
              <a:gd name="connsiteY34" fmla="*/ 793 h 10044"/>
              <a:gd name="connsiteX35" fmla="*/ 7564 w 10410"/>
              <a:gd name="connsiteY35" fmla="*/ 212 h 10044"/>
              <a:gd name="connsiteX36" fmla="*/ 9012 w 10410"/>
              <a:gd name="connsiteY36" fmla="*/ 76 h 10044"/>
              <a:gd name="connsiteX37" fmla="*/ 10357 w 10410"/>
              <a:gd name="connsiteY37" fmla="*/ 1296 h 10044"/>
              <a:gd name="connsiteX38" fmla="*/ 7099 w 10410"/>
              <a:gd name="connsiteY38" fmla="*/ 2626 h 10044"/>
              <a:gd name="connsiteX39" fmla="*/ 7546 w 10410"/>
              <a:gd name="connsiteY39" fmla="*/ 3215 h 10044"/>
              <a:gd name="connsiteX40" fmla="*/ 7581 w 10410"/>
              <a:gd name="connsiteY40" fmla="*/ 3294 h 10044"/>
              <a:gd name="connsiteX0" fmla="*/ 7581 w 10536"/>
              <a:gd name="connsiteY0" fmla="*/ 3116 h 9866"/>
              <a:gd name="connsiteX1" fmla="*/ 6902 w 10536"/>
              <a:gd name="connsiteY1" fmla="*/ 3635 h 9866"/>
              <a:gd name="connsiteX2" fmla="*/ 6419 w 10536"/>
              <a:gd name="connsiteY2" fmla="*/ 4128 h 9866"/>
              <a:gd name="connsiteX3" fmla="*/ 6187 w 10536"/>
              <a:gd name="connsiteY3" fmla="*/ 4495 h 9866"/>
              <a:gd name="connsiteX4" fmla="*/ 6044 w 10536"/>
              <a:gd name="connsiteY4" fmla="*/ 4958 h 9866"/>
              <a:gd name="connsiteX5" fmla="*/ 6008 w 10536"/>
              <a:gd name="connsiteY5" fmla="*/ 5166 h 9866"/>
              <a:gd name="connsiteX6" fmla="*/ 6008 w 10536"/>
              <a:gd name="connsiteY6" fmla="*/ 5675 h 9866"/>
              <a:gd name="connsiteX7" fmla="*/ 6204 w 10536"/>
              <a:gd name="connsiteY7" fmla="*/ 6272 h 9866"/>
              <a:gd name="connsiteX8" fmla="*/ 6830 w 10536"/>
              <a:gd name="connsiteY8" fmla="*/ 7037 h 9866"/>
              <a:gd name="connsiteX9" fmla="*/ 8011 w 10536"/>
              <a:gd name="connsiteY9" fmla="*/ 7858 h 9866"/>
              <a:gd name="connsiteX10" fmla="*/ 8547 w 10536"/>
              <a:gd name="connsiteY10" fmla="*/ 8113 h 9866"/>
              <a:gd name="connsiteX11" fmla="*/ 7654 w 10536"/>
              <a:gd name="connsiteY11" fmla="*/ 8392 h 9866"/>
              <a:gd name="connsiteX12" fmla="*/ 5758 w 10536"/>
              <a:gd name="connsiteY12" fmla="*/ 8973 h 9866"/>
              <a:gd name="connsiteX13" fmla="*/ 3022 w 10536"/>
              <a:gd name="connsiteY13" fmla="*/ 9818 h 9866"/>
              <a:gd name="connsiteX14" fmla="*/ 2593 w 10536"/>
              <a:gd name="connsiteY14" fmla="*/ 9777 h 9866"/>
              <a:gd name="connsiteX15" fmla="*/ 1305 w 10536"/>
              <a:gd name="connsiteY15" fmla="*/ 8934 h 9866"/>
              <a:gd name="connsiteX16" fmla="*/ 53 w 10536"/>
              <a:gd name="connsiteY16" fmla="*/ 8129 h 9866"/>
              <a:gd name="connsiteX17" fmla="*/ 0 w 10536"/>
              <a:gd name="connsiteY17" fmla="*/ 8089 h 9866"/>
              <a:gd name="connsiteX18" fmla="*/ 1430 w 10536"/>
              <a:gd name="connsiteY18" fmla="*/ 7643 h 9866"/>
              <a:gd name="connsiteX19" fmla="*/ 3040 w 10536"/>
              <a:gd name="connsiteY19" fmla="*/ 7148 h 9866"/>
              <a:gd name="connsiteX20" fmla="*/ 3201 w 10536"/>
              <a:gd name="connsiteY20" fmla="*/ 7093 h 9866"/>
              <a:gd name="connsiteX21" fmla="*/ 3201 w 10536"/>
              <a:gd name="connsiteY21" fmla="*/ 7093 h 9866"/>
              <a:gd name="connsiteX22" fmla="*/ 3361 w 10536"/>
              <a:gd name="connsiteY22" fmla="*/ 7037 h 9866"/>
              <a:gd name="connsiteX23" fmla="*/ 3505 w 10536"/>
              <a:gd name="connsiteY23" fmla="*/ 6862 h 9866"/>
              <a:gd name="connsiteX24" fmla="*/ 3451 w 10536"/>
              <a:gd name="connsiteY24" fmla="*/ 6512 h 9866"/>
              <a:gd name="connsiteX25" fmla="*/ 3361 w 10536"/>
              <a:gd name="connsiteY25" fmla="*/ 5970 h 9866"/>
              <a:gd name="connsiteX26" fmla="*/ 3237 w 10536"/>
              <a:gd name="connsiteY26" fmla="*/ 5755 h 9866"/>
              <a:gd name="connsiteX27" fmla="*/ 3183 w 10536"/>
              <a:gd name="connsiteY27" fmla="*/ 5325 h 9866"/>
              <a:gd name="connsiteX28" fmla="*/ 3058 w 10536"/>
              <a:gd name="connsiteY28" fmla="*/ 4623 h 9866"/>
              <a:gd name="connsiteX29" fmla="*/ 2969 w 10536"/>
              <a:gd name="connsiteY29" fmla="*/ 3898 h 9866"/>
              <a:gd name="connsiteX30" fmla="*/ 2914 w 10536"/>
              <a:gd name="connsiteY30" fmla="*/ 3006 h 9866"/>
              <a:gd name="connsiteX31" fmla="*/ 2897 w 10536"/>
              <a:gd name="connsiteY31" fmla="*/ 2758 h 9866"/>
              <a:gd name="connsiteX32" fmla="*/ 3487 w 10536"/>
              <a:gd name="connsiteY32" fmla="*/ 1674 h 9866"/>
              <a:gd name="connsiteX33" fmla="*/ 4685 w 10536"/>
              <a:gd name="connsiteY33" fmla="*/ 942 h 9866"/>
              <a:gd name="connsiteX34" fmla="*/ 5669 w 10536"/>
              <a:gd name="connsiteY34" fmla="*/ 615 h 9866"/>
              <a:gd name="connsiteX35" fmla="*/ 7564 w 10536"/>
              <a:gd name="connsiteY35" fmla="*/ 34 h 9866"/>
              <a:gd name="connsiteX36" fmla="*/ 9842 w 10536"/>
              <a:gd name="connsiteY36" fmla="*/ 391 h 9866"/>
              <a:gd name="connsiteX37" fmla="*/ 10357 w 10536"/>
              <a:gd name="connsiteY37" fmla="*/ 1118 h 9866"/>
              <a:gd name="connsiteX38" fmla="*/ 7099 w 10536"/>
              <a:gd name="connsiteY38" fmla="*/ 2448 h 9866"/>
              <a:gd name="connsiteX39" fmla="*/ 7546 w 10536"/>
              <a:gd name="connsiteY39" fmla="*/ 3037 h 9866"/>
              <a:gd name="connsiteX40" fmla="*/ 7581 w 10536"/>
              <a:gd name="connsiteY40" fmla="*/ 3116 h 9866"/>
              <a:gd name="connsiteX0" fmla="*/ 7195 w 9989"/>
              <a:gd name="connsiteY0" fmla="*/ 2964 h 9806"/>
              <a:gd name="connsiteX1" fmla="*/ 6551 w 9989"/>
              <a:gd name="connsiteY1" fmla="*/ 3490 h 9806"/>
              <a:gd name="connsiteX2" fmla="*/ 6092 w 9989"/>
              <a:gd name="connsiteY2" fmla="*/ 3990 h 9806"/>
              <a:gd name="connsiteX3" fmla="*/ 5872 w 9989"/>
              <a:gd name="connsiteY3" fmla="*/ 4362 h 9806"/>
              <a:gd name="connsiteX4" fmla="*/ 5737 w 9989"/>
              <a:gd name="connsiteY4" fmla="*/ 4831 h 9806"/>
              <a:gd name="connsiteX5" fmla="*/ 5702 w 9989"/>
              <a:gd name="connsiteY5" fmla="*/ 5042 h 9806"/>
              <a:gd name="connsiteX6" fmla="*/ 5702 w 9989"/>
              <a:gd name="connsiteY6" fmla="*/ 5558 h 9806"/>
              <a:gd name="connsiteX7" fmla="*/ 5888 w 9989"/>
              <a:gd name="connsiteY7" fmla="*/ 6163 h 9806"/>
              <a:gd name="connsiteX8" fmla="*/ 6483 w 9989"/>
              <a:gd name="connsiteY8" fmla="*/ 6939 h 9806"/>
              <a:gd name="connsiteX9" fmla="*/ 7603 w 9989"/>
              <a:gd name="connsiteY9" fmla="*/ 7771 h 9806"/>
              <a:gd name="connsiteX10" fmla="*/ 8112 w 9989"/>
              <a:gd name="connsiteY10" fmla="*/ 8029 h 9806"/>
              <a:gd name="connsiteX11" fmla="*/ 7265 w 9989"/>
              <a:gd name="connsiteY11" fmla="*/ 8312 h 9806"/>
              <a:gd name="connsiteX12" fmla="*/ 5465 w 9989"/>
              <a:gd name="connsiteY12" fmla="*/ 8901 h 9806"/>
              <a:gd name="connsiteX13" fmla="*/ 2868 w 9989"/>
              <a:gd name="connsiteY13" fmla="*/ 9757 h 9806"/>
              <a:gd name="connsiteX14" fmla="*/ 2461 w 9989"/>
              <a:gd name="connsiteY14" fmla="*/ 9716 h 9806"/>
              <a:gd name="connsiteX15" fmla="*/ 1239 w 9989"/>
              <a:gd name="connsiteY15" fmla="*/ 8861 h 9806"/>
              <a:gd name="connsiteX16" fmla="*/ 50 w 9989"/>
              <a:gd name="connsiteY16" fmla="*/ 8045 h 9806"/>
              <a:gd name="connsiteX17" fmla="*/ 0 w 9989"/>
              <a:gd name="connsiteY17" fmla="*/ 8005 h 9806"/>
              <a:gd name="connsiteX18" fmla="*/ 1357 w 9989"/>
              <a:gd name="connsiteY18" fmla="*/ 7553 h 9806"/>
              <a:gd name="connsiteX19" fmla="*/ 2885 w 9989"/>
              <a:gd name="connsiteY19" fmla="*/ 7051 h 9806"/>
              <a:gd name="connsiteX20" fmla="*/ 3038 w 9989"/>
              <a:gd name="connsiteY20" fmla="*/ 6995 h 9806"/>
              <a:gd name="connsiteX21" fmla="*/ 3038 w 9989"/>
              <a:gd name="connsiteY21" fmla="*/ 6995 h 9806"/>
              <a:gd name="connsiteX22" fmla="*/ 3190 w 9989"/>
              <a:gd name="connsiteY22" fmla="*/ 6939 h 9806"/>
              <a:gd name="connsiteX23" fmla="*/ 3327 w 9989"/>
              <a:gd name="connsiteY23" fmla="*/ 6761 h 9806"/>
              <a:gd name="connsiteX24" fmla="*/ 3275 w 9989"/>
              <a:gd name="connsiteY24" fmla="*/ 6406 h 9806"/>
              <a:gd name="connsiteX25" fmla="*/ 3190 w 9989"/>
              <a:gd name="connsiteY25" fmla="*/ 5857 h 9806"/>
              <a:gd name="connsiteX26" fmla="*/ 3072 w 9989"/>
              <a:gd name="connsiteY26" fmla="*/ 5639 h 9806"/>
              <a:gd name="connsiteX27" fmla="*/ 3021 w 9989"/>
              <a:gd name="connsiteY27" fmla="*/ 5203 h 9806"/>
              <a:gd name="connsiteX28" fmla="*/ 2902 w 9989"/>
              <a:gd name="connsiteY28" fmla="*/ 4492 h 9806"/>
              <a:gd name="connsiteX29" fmla="*/ 2818 w 9989"/>
              <a:gd name="connsiteY29" fmla="*/ 3757 h 9806"/>
              <a:gd name="connsiteX30" fmla="*/ 2766 w 9989"/>
              <a:gd name="connsiteY30" fmla="*/ 2853 h 9806"/>
              <a:gd name="connsiteX31" fmla="*/ 2750 w 9989"/>
              <a:gd name="connsiteY31" fmla="*/ 2601 h 9806"/>
              <a:gd name="connsiteX32" fmla="*/ 3310 w 9989"/>
              <a:gd name="connsiteY32" fmla="*/ 1503 h 9806"/>
              <a:gd name="connsiteX33" fmla="*/ 4447 w 9989"/>
              <a:gd name="connsiteY33" fmla="*/ 761 h 9806"/>
              <a:gd name="connsiteX34" fmla="*/ 5381 w 9989"/>
              <a:gd name="connsiteY34" fmla="*/ 429 h 9806"/>
              <a:gd name="connsiteX35" fmla="*/ 7573 w 9989"/>
              <a:gd name="connsiteY35" fmla="*/ 58 h 9806"/>
              <a:gd name="connsiteX36" fmla="*/ 9341 w 9989"/>
              <a:gd name="connsiteY36" fmla="*/ 202 h 9806"/>
              <a:gd name="connsiteX37" fmla="*/ 9830 w 9989"/>
              <a:gd name="connsiteY37" fmla="*/ 939 h 9806"/>
              <a:gd name="connsiteX38" fmla="*/ 6738 w 9989"/>
              <a:gd name="connsiteY38" fmla="*/ 2287 h 9806"/>
              <a:gd name="connsiteX39" fmla="*/ 7162 w 9989"/>
              <a:gd name="connsiteY39" fmla="*/ 2884 h 9806"/>
              <a:gd name="connsiteX40" fmla="*/ 7195 w 9989"/>
              <a:gd name="connsiteY40" fmla="*/ 2964 h 9806"/>
              <a:gd name="connsiteX0" fmla="*/ 7203 w 10005"/>
              <a:gd name="connsiteY0" fmla="*/ 3023 h 10000"/>
              <a:gd name="connsiteX1" fmla="*/ 6558 w 10005"/>
              <a:gd name="connsiteY1" fmla="*/ 3559 h 10000"/>
              <a:gd name="connsiteX2" fmla="*/ 6099 w 10005"/>
              <a:gd name="connsiteY2" fmla="*/ 4069 h 10000"/>
              <a:gd name="connsiteX3" fmla="*/ 5878 w 10005"/>
              <a:gd name="connsiteY3" fmla="*/ 4448 h 10000"/>
              <a:gd name="connsiteX4" fmla="*/ 5743 w 10005"/>
              <a:gd name="connsiteY4" fmla="*/ 4927 h 10000"/>
              <a:gd name="connsiteX5" fmla="*/ 5708 w 10005"/>
              <a:gd name="connsiteY5" fmla="*/ 5142 h 10000"/>
              <a:gd name="connsiteX6" fmla="*/ 5708 w 10005"/>
              <a:gd name="connsiteY6" fmla="*/ 5668 h 10000"/>
              <a:gd name="connsiteX7" fmla="*/ 5894 w 10005"/>
              <a:gd name="connsiteY7" fmla="*/ 6285 h 10000"/>
              <a:gd name="connsiteX8" fmla="*/ 6490 w 10005"/>
              <a:gd name="connsiteY8" fmla="*/ 7076 h 10000"/>
              <a:gd name="connsiteX9" fmla="*/ 7611 w 10005"/>
              <a:gd name="connsiteY9" fmla="*/ 7925 h 10000"/>
              <a:gd name="connsiteX10" fmla="*/ 8121 w 10005"/>
              <a:gd name="connsiteY10" fmla="*/ 8188 h 10000"/>
              <a:gd name="connsiteX11" fmla="*/ 7273 w 10005"/>
              <a:gd name="connsiteY11" fmla="*/ 8476 h 10000"/>
              <a:gd name="connsiteX12" fmla="*/ 5471 w 10005"/>
              <a:gd name="connsiteY12" fmla="*/ 9077 h 10000"/>
              <a:gd name="connsiteX13" fmla="*/ 2871 w 10005"/>
              <a:gd name="connsiteY13" fmla="*/ 9950 h 10000"/>
              <a:gd name="connsiteX14" fmla="*/ 2464 w 10005"/>
              <a:gd name="connsiteY14" fmla="*/ 9908 h 10000"/>
              <a:gd name="connsiteX15" fmla="*/ 1240 w 10005"/>
              <a:gd name="connsiteY15" fmla="*/ 9036 h 10000"/>
              <a:gd name="connsiteX16" fmla="*/ 50 w 10005"/>
              <a:gd name="connsiteY16" fmla="*/ 8204 h 10000"/>
              <a:gd name="connsiteX17" fmla="*/ 0 w 10005"/>
              <a:gd name="connsiteY17" fmla="*/ 8163 h 10000"/>
              <a:gd name="connsiteX18" fmla="*/ 1358 w 10005"/>
              <a:gd name="connsiteY18" fmla="*/ 7702 h 10000"/>
              <a:gd name="connsiteX19" fmla="*/ 2888 w 10005"/>
              <a:gd name="connsiteY19" fmla="*/ 7190 h 10000"/>
              <a:gd name="connsiteX20" fmla="*/ 3041 w 10005"/>
              <a:gd name="connsiteY20" fmla="*/ 7133 h 10000"/>
              <a:gd name="connsiteX21" fmla="*/ 3041 w 10005"/>
              <a:gd name="connsiteY21" fmla="*/ 7133 h 10000"/>
              <a:gd name="connsiteX22" fmla="*/ 3194 w 10005"/>
              <a:gd name="connsiteY22" fmla="*/ 7076 h 10000"/>
              <a:gd name="connsiteX23" fmla="*/ 3331 w 10005"/>
              <a:gd name="connsiteY23" fmla="*/ 6895 h 10000"/>
              <a:gd name="connsiteX24" fmla="*/ 3279 w 10005"/>
              <a:gd name="connsiteY24" fmla="*/ 6533 h 10000"/>
              <a:gd name="connsiteX25" fmla="*/ 3194 w 10005"/>
              <a:gd name="connsiteY25" fmla="*/ 5973 h 10000"/>
              <a:gd name="connsiteX26" fmla="*/ 3075 w 10005"/>
              <a:gd name="connsiteY26" fmla="*/ 5751 h 10000"/>
              <a:gd name="connsiteX27" fmla="*/ 3024 w 10005"/>
              <a:gd name="connsiteY27" fmla="*/ 5306 h 10000"/>
              <a:gd name="connsiteX28" fmla="*/ 2905 w 10005"/>
              <a:gd name="connsiteY28" fmla="*/ 4581 h 10000"/>
              <a:gd name="connsiteX29" fmla="*/ 2821 w 10005"/>
              <a:gd name="connsiteY29" fmla="*/ 3831 h 10000"/>
              <a:gd name="connsiteX30" fmla="*/ 2769 w 10005"/>
              <a:gd name="connsiteY30" fmla="*/ 2909 h 10000"/>
              <a:gd name="connsiteX31" fmla="*/ 2753 w 10005"/>
              <a:gd name="connsiteY31" fmla="*/ 2652 h 10000"/>
              <a:gd name="connsiteX32" fmla="*/ 3314 w 10005"/>
              <a:gd name="connsiteY32" fmla="*/ 1533 h 10000"/>
              <a:gd name="connsiteX33" fmla="*/ 4452 w 10005"/>
              <a:gd name="connsiteY33" fmla="*/ 776 h 10000"/>
              <a:gd name="connsiteX34" fmla="*/ 5387 w 10005"/>
              <a:gd name="connsiteY34" fmla="*/ 437 h 10000"/>
              <a:gd name="connsiteX35" fmla="*/ 7384 w 10005"/>
              <a:gd name="connsiteY35" fmla="*/ 59 h 10000"/>
              <a:gd name="connsiteX36" fmla="*/ 9351 w 10005"/>
              <a:gd name="connsiteY36" fmla="*/ 206 h 10000"/>
              <a:gd name="connsiteX37" fmla="*/ 9841 w 10005"/>
              <a:gd name="connsiteY37" fmla="*/ 958 h 10000"/>
              <a:gd name="connsiteX38" fmla="*/ 6745 w 10005"/>
              <a:gd name="connsiteY38" fmla="*/ 2332 h 10000"/>
              <a:gd name="connsiteX39" fmla="*/ 7170 w 10005"/>
              <a:gd name="connsiteY39" fmla="*/ 2941 h 10000"/>
              <a:gd name="connsiteX40" fmla="*/ 7203 w 10005"/>
              <a:gd name="connsiteY40" fmla="*/ 3023 h 10000"/>
              <a:gd name="connsiteX0" fmla="*/ 7203 w 9976"/>
              <a:gd name="connsiteY0" fmla="*/ 3008 h 9985"/>
              <a:gd name="connsiteX1" fmla="*/ 6558 w 9976"/>
              <a:gd name="connsiteY1" fmla="*/ 3544 h 9985"/>
              <a:gd name="connsiteX2" fmla="*/ 6099 w 9976"/>
              <a:gd name="connsiteY2" fmla="*/ 4054 h 9985"/>
              <a:gd name="connsiteX3" fmla="*/ 5878 w 9976"/>
              <a:gd name="connsiteY3" fmla="*/ 4433 h 9985"/>
              <a:gd name="connsiteX4" fmla="*/ 5743 w 9976"/>
              <a:gd name="connsiteY4" fmla="*/ 4912 h 9985"/>
              <a:gd name="connsiteX5" fmla="*/ 5708 w 9976"/>
              <a:gd name="connsiteY5" fmla="*/ 5127 h 9985"/>
              <a:gd name="connsiteX6" fmla="*/ 5708 w 9976"/>
              <a:gd name="connsiteY6" fmla="*/ 5653 h 9985"/>
              <a:gd name="connsiteX7" fmla="*/ 5894 w 9976"/>
              <a:gd name="connsiteY7" fmla="*/ 6270 h 9985"/>
              <a:gd name="connsiteX8" fmla="*/ 6490 w 9976"/>
              <a:gd name="connsiteY8" fmla="*/ 7061 h 9985"/>
              <a:gd name="connsiteX9" fmla="*/ 7611 w 9976"/>
              <a:gd name="connsiteY9" fmla="*/ 7910 h 9985"/>
              <a:gd name="connsiteX10" fmla="*/ 8121 w 9976"/>
              <a:gd name="connsiteY10" fmla="*/ 8173 h 9985"/>
              <a:gd name="connsiteX11" fmla="*/ 7273 w 9976"/>
              <a:gd name="connsiteY11" fmla="*/ 8461 h 9985"/>
              <a:gd name="connsiteX12" fmla="*/ 5471 w 9976"/>
              <a:gd name="connsiteY12" fmla="*/ 9062 h 9985"/>
              <a:gd name="connsiteX13" fmla="*/ 2871 w 9976"/>
              <a:gd name="connsiteY13" fmla="*/ 9935 h 9985"/>
              <a:gd name="connsiteX14" fmla="*/ 2464 w 9976"/>
              <a:gd name="connsiteY14" fmla="*/ 9893 h 9985"/>
              <a:gd name="connsiteX15" fmla="*/ 1240 w 9976"/>
              <a:gd name="connsiteY15" fmla="*/ 9021 h 9985"/>
              <a:gd name="connsiteX16" fmla="*/ 50 w 9976"/>
              <a:gd name="connsiteY16" fmla="*/ 8189 h 9985"/>
              <a:gd name="connsiteX17" fmla="*/ 0 w 9976"/>
              <a:gd name="connsiteY17" fmla="*/ 8148 h 9985"/>
              <a:gd name="connsiteX18" fmla="*/ 1358 w 9976"/>
              <a:gd name="connsiteY18" fmla="*/ 7687 h 9985"/>
              <a:gd name="connsiteX19" fmla="*/ 2888 w 9976"/>
              <a:gd name="connsiteY19" fmla="*/ 7175 h 9985"/>
              <a:gd name="connsiteX20" fmla="*/ 3041 w 9976"/>
              <a:gd name="connsiteY20" fmla="*/ 7118 h 9985"/>
              <a:gd name="connsiteX21" fmla="*/ 3041 w 9976"/>
              <a:gd name="connsiteY21" fmla="*/ 7118 h 9985"/>
              <a:gd name="connsiteX22" fmla="*/ 3194 w 9976"/>
              <a:gd name="connsiteY22" fmla="*/ 7061 h 9985"/>
              <a:gd name="connsiteX23" fmla="*/ 3331 w 9976"/>
              <a:gd name="connsiteY23" fmla="*/ 6880 h 9985"/>
              <a:gd name="connsiteX24" fmla="*/ 3279 w 9976"/>
              <a:gd name="connsiteY24" fmla="*/ 6518 h 9985"/>
              <a:gd name="connsiteX25" fmla="*/ 3194 w 9976"/>
              <a:gd name="connsiteY25" fmla="*/ 5958 h 9985"/>
              <a:gd name="connsiteX26" fmla="*/ 3075 w 9976"/>
              <a:gd name="connsiteY26" fmla="*/ 5736 h 9985"/>
              <a:gd name="connsiteX27" fmla="*/ 3024 w 9976"/>
              <a:gd name="connsiteY27" fmla="*/ 5291 h 9985"/>
              <a:gd name="connsiteX28" fmla="*/ 2905 w 9976"/>
              <a:gd name="connsiteY28" fmla="*/ 4566 h 9985"/>
              <a:gd name="connsiteX29" fmla="*/ 2821 w 9976"/>
              <a:gd name="connsiteY29" fmla="*/ 3816 h 9985"/>
              <a:gd name="connsiteX30" fmla="*/ 2769 w 9976"/>
              <a:gd name="connsiteY30" fmla="*/ 2894 h 9985"/>
              <a:gd name="connsiteX31" fmla="*/ 2753 w 9976"/>
              <a:gd name="connsiteY31" fmla="*/ 2637 h 9985"/>
              <a:gd name="connsiteX32" fmla="*/ 3314 w 9976"/>
              <a:gd name="connsiteY32" fmla="*/ 1518 h 9985"/>
              <a:gd name="connsiteX33" fmla="*/ 4452 w 9976"/>
              <a:gd name="connsiteY33" fmla="*/ 761 h 9985"/>
              <a:gd name="connsiteX34" fmla="*/ 5387 w 9976"/>
              <a:gd name="connsiteY34" fmla="*/ 422 h 9985"/>
              <a:gd name="connsiteX35" fmla="*/ 7384 w 9976"/>
              <a:gd name="connsiteY35" fmla="*/ 44 h 9985"/>
              <a:gd name="connsiteX36" fmla="*/ 9220 w 9976"/>
              <a:gd name="connsiteY36" fmla="*/ 286 h 9985"/>
              <a:gd name="connsiteX37" fmla="*/ 9841 w 9976"/>
              <a:gd name="connsiteY37" fmla="*/ 943 h 9985"/>
              <a:gd name="connsiteX38" fmla="*/ 6745 w 9976"/>
              <a:gd name="connsiteY38" fmla="*/ 2317 h 9985"/>
              <a:gd name="connsiteX39" fmla="*/ 7170 w 9976"/>
              <a:gd name="connsiteY39" fmla="*/ 2926 h 9985"/>
              <a:gd name="connsiteX40" fmla="*/ 7203 w 9976"/>
              <a:gd name="connsiteY40" fmla="*/ 3008 h 9985"/>
              <a:gd name="connsiteX0" fmla="*/ 7220 w 9999"/>
              <a:gd name="connsiteY0" fmla="*/ 3013 h 10000"/>
              <a:gd name="connsiteX1" fmla="*/ 6574 w 9999"/>
              <a:gd name="connsiteY1" fmla="*/ 3549 h 10000"/>
              <a:gd name="connsiteX2" fmla="*/ 6114 w 9999"/>
              <a:gd name="connsiteY2" fmla="*/ 4060 h 10000"/>
              <a:gd name="connsiteX3" fmla="*/ 5892 w 9999"/>
              <a:gd name="connsiteY3" fmla="*/ 4440 h 10000"/>
              <a:gd name="connsiteX4" fmla="*/ 5757 w 9999"/>
              <a:gd name="connsiteY4" fmla="*/ 4919 h 10000"/>
              <a:gd name="connsiteX5" fmla="*/ 5722 w 9999"/>
              <a:gd name="connsiteY5" fmla="*/ 5135 h 10000"/>
              <a:gd name="connsiteX6" fmla="*/ 5722 w 9999"/>
              <a:gd name="connsiteY6" fmla="*/ 5661 h 10000"/>
              <a:gd name="connsiteX7" fmla="*/ 5908 w 9999"/>
              <a:gd name="connsiteY7" fmla="*/ 6279 h 10000"/>
              <a:gd name="connsiteX8" fmla="*/ 6506 w 9999"/>
              <a:gd name="connsiteY8" fmla="*/ 7072 h 10000"/>
              <a:gd name="connsiteX9" fmla="*/ 7629 w 9999"/>
              <a:gd name="connsiteY9" fmla="*/ 7922 h 10000"/>
              <a:gd name="connsiteX10" fmla="*/ 8141 w 9999"/>
              <a:gd name="connsiteY10" fmla="*/ 8185 h 10000"/>
              <a:gd name="connsiteX11" fmla="*/ 7290 w 9999"/>
              <a:gd name="connsiteY11" fmla="*/ 8474 h 10000"/>
              <a:gd name="connsiteX12" fmla="*/ 5484 w 9999"/>
              <a:gd name="connsiteY12" fmla="*/ 9076 h 10000"/>
              <a:gd name="connsiteX13" fmla="*/ 2878 w 9999"/>
              <a:gd name="connsiteY13" fmla="*/ 9950 h 10000"/>
              <a:gd name="connsiteX14" fmla="*/ 2470 w 9999"/>
              <a:gd name="connsiteY14" fmla="*/ 9908 h 10000"/>
              <a:gd name="connsiteX15" fmla="*/ 1243 w 9999"/>
              <a:gd name="connsiteY15" fmla="*/ 9035 h 10000"/>
              <a:gd name="connsiteX16" fmla="*/ 50 w 9999"/>
              <a:gd name="connsiteY16" fmla="*/ 8201 h 10000"/>
              <a:gd name="connsiteX17" fmla="*/ 0 w 9999"/>
              <a:gd name="connsiteY17" fmla="*/ 8160 h 10000"/>
              <a:gd name="connsiteX18" fmla="*/ 1361 w 9999"/>
              <a:gd name="connsiteY18" fmla="*/ 7699 h 10000"/>
              <a:gd name="connsiteX19" fmla="*/ 2895 w 9999"/>
              <a:gd name="connsiteY19" fmla="*/ 7186 h 10000"/>
              <a:gd name="connsiteX20" fmla="*/ 3048 w 9999"/>
              <a:gd name="connsiteY20" fmla="*/ 7129 h 10000"/>
              <a:gd name="connsiteX21" fmla="*/ 3048 w 9999"/>
              <a:gd name="connsiteY21" fmla="*/ 7129 h 10000"/>
              <a:gd name="connsiteX22" fmla="*/ 3202 w 9999"/>
              <a:gd name="connsiteY22" fmla="*/ 7072 h 10000"/>
              <a:gd name="connsiteX23" fmla="*/ 3339 w 9999"/>
              <a:gd name="connsiteY23" fmla="*/ 6890 h 10000"/>
              <a:gd name="connsiteX24" fmla="*/ 3287 w 9999"/>
              <a:gd name="connsiteY24" fmla="*/ 6528 h 10000"/>
              <a:gd name="connsiteX25" fmla="*/ 3202 w 9999"/>
              <a:gd name="connsiteY25" fmla="*/ 5967 h 10000"/>
              <a:gd name="connsiteX26" fmla="*/ 3082 w 9999"/>
              <a:gd name="connsiteY26" fmla="*/ 5745 h 10000"/>
              <a:gd name="connsiteX27" fmla="*/ 3031 w 9999"/>
              <a:gd name="connsiteY27" fmla="*/ 5299 h 10000"/>
              <a:gd name="connsiteX28" fmla="*/ 2912 w 9999"/>
              <a:gd name="connsiteY28" fmla="*/ 4573 h 10000"/>
              <a:gd name="connsiteX29" fmla="*/ 2828 w 9999"/>
              <a:gd name="connsiteY29" fmla="*/ 3822 h 10000"/>
              <a:gd name="connsiteX30" fmla="*/ 2776 w 9999"/>
              <a:gd name="connsiteY30" fmla="*/ 2898 h 10000"/>
              <a:gd name="connsiteX31" fmla="*/ 2760 w 9999"/>
              <a:gd name="connsiteY31" fmla="*/ 2641 h 10000"/>
              <a:gd name="connsiteX32" fmla="*/ 3322 w 9999"/>
              <a:gd name="connsiteY32" fmla="*/ 1520 h 10000"/>
              <a:gd name="connsiteX33" fmla="*/ 4463 w 9999"/>
              <a:gd name="connsiteY33" fmla="*/ 762 h 10000"/>
              <a:gd name="connsiteX34" fmla="*/ 5400 w 9999"/>
              <a:gd name="connsiteY34" fmla="*/ 423 h 10000"/>
              <a:gd name="connsiteX35" fmla="*/ 7468 w 9999"/>
              <a:gd name="connsiteY35" fmla="*/ 44 h 10000"/>
              <a:gd name="connsiteX36" fmla="*/ 9242 w 9999"/>
              <a:gd name="connsiteY36" fmla="*/ 286 h 10000"/>
              <a:gd name="connsiteX37" fmla="*/ 9865 w 9999"/>
              <a:gd name="connsiteY37" fmla="*/ 944 h 10000"/>
              <a:gd name="connsiteX38" fmla="*/ 6761 w 9999"/>
              <a:gd name="connsiteY38" fmla="*/ 2320 h 10000"/>
              <a:gd name="connsiteX39" fmla="*/ 7187 w 9999"/>
              <a:gd name="connsiteY39" fmla="*/ 2930 h 10000"/>
              <a:gd name="connsiteX40" fmla="*/ 7220 w 9999"/>
              <a:gd name="connsiteY40" fmla="*/ 3013 h 10000"/>
              <a:gd name="connsiteX0" fmla="*/ 7221 w 10000"/>
              <a:gd name="connsiteY0" fmla="*/ 3013 h 10000"/>
              <a:gd name="connsiteX1" fmla="*/ 6575 w 10000"/>
              <a:gd name="connsiteY1" fmla="*/ 3549 h 10000"/>
              <a:gd name="connsiteX2" fmla="*/ 6115 w 10000"/>
              <a:gd name="connsiteY2" fmla="*/ 4060 h 10000"/>
              <a:gd name="connsiteX3" fmla="*/ 5893 w 10000"/>
              <a:gd name="connsiteY3" fmla="*/ 4440 h 10000"/>
              <a:gd name="connsiteX4" fmla="*/ 5758 w 10000"/>
              <a:gd name="connsiteY4" fmla="*/ 4919 h 10000"/>
              <a:gd name="connsiteX5" fmla="*/ 5723 w 10000"/>
              <a:gd name="connsiteY5" fmla="*/ 5135 h 10000"/>
              <a:gd name="connsiteX6" fmla="*/ 5723 w 10000"/>
              <a:gd name="connsiteY6" fmla="*/ 5661 h 10000"/>
              <a:gd name="connsiteX7" fmla="*/ 5909 w 10000"/>
              <a:gd name="connsiteY7" fmla="*/ 6279 h 10000"/>
              <a:gd name="connsiteX8" fmla="*/ 6507 w 10000"/>
              <a:gd name="connsiteY8" fmla="*/ 7072 h 10000"/>
              <a:gd name="connsiteX9" fmla="*/ 7630 w 10000"/>
              <a:gd name="connsiteY9" fmla="*/ 7922 h 10000"/>
              <a:gd name="connsiteX10" fmla="*/ 8142 w 10000"/>
              <a:gd name="connsiteY10" fmla="*/ 8185 h 10000"/>
              <a:gd name="connsiteX11" fmla="*/ 7291 w 10000"/>
              <a:gd name="connsiteY11" fmla="*/ 8474 h 10000"/>
              <a:gd name="connsiteX12" fmla="*/ 5485 w 10000"/>
              <a:gd name="connsiteY12" fmla="*/ 9076 h 10000"/>
              <a:gd name="connsiteX13" fmla="*/ 2878 w 10000"/>
              <a:gd name="connsiteY13" fmla="*/ 9950 h 10000"/>
              <a:gd name="connsiteX14" fmla="*/ 2470 w 10000"/>
              <a:gd name="connsiteY14" fmla="*/ 9908 h 10000"/>
              <a:gd name="connsiteX15" fmla="*/ 1243 w 10000"/>
              <a:gd name="connsiteY15" fmla="*/ 9035 h 10000"/>
              <a:gd name="connsiteX16" fmla="*/ 50 w 10000"/>
              <a:gd name="connsiteY16" fmla="*/ 8201 h 10000"/>
              <a:gd name="connsiteX17" fmla="*/ 0 w 10000"/>
              <a:gd name="connsiteY17" fmla="*/ 8160 h 10000"/>
              <a:gd name="connsiteX18" fmla="*/ 1361 w 10000"/>
              <a:gd name="connsiteY18" fmla="*/ 7699 h 10000"/>
              <a:gd name="connsiteX19" fmla="*/ 2895 w 10000"/>
              <a:gd name="connsiteY19" fmla="*/ 7186 h 10000"/>
              <a:gd name="connsiteX20" fmla="*/ 3048 w 10000"/>
              <a:gd name="connsiteY20" fmla="*/ 7129 h 10000"/>
              <a:gd name="connsiteX21" fmla="*/ 3048 w 10000"/>
              <a:gd name="connsiteY21" fmla="*/ 7129 h 10000"/>
              <a:gd name="connsiteX22" fmla="*/ 3202 w 10000"/>
              <a:gd name="connsiteY22" fmla="*/ 7072 h 10000"/>
              <a:gd name="connsiteX23" fmla="*/ 3339 w 10000"/>
              <a:gd name="connsiteY23" fmla="*/ 6890 h 10000"/>
              <a:gd name="connsiteX24" fmla="*/ 3287 w 10000"/>
              <a:gd name="connsiteY24" fmla="*/ 6528 h 10000"/>
              <a:gd name="connsiteX25" fmla="*/ 3202 w 10000"/>
              <a:gd name="connsiteY25" fmla="*/ 5967 h 10000"/>
              <a:gd name="connsiteX26" fmla="*/ 3082 w 10000"/>
              <a:gd name="connsiteY26" fmla="*/ 5745 h 10000"/>
              <a:gd name="connsiteX27" fmla="*/ 3031 w 10000"/>
              <a:gd name="connsiteY27" fmla="*/ 5299 h 10000"/>
              <a:gd name="connsiteX28" fmla="*/ 2912 w 10000"/>
              <a:gd name="connsiteY28" fmla="*/ 4573 h 10000"/>
              <a:gd name="connsiteX29" fmla="*/ 2828 w 10000"/>
              <a:gd name="connsiteY29" fmla="*/ 3822 h 10000"/>
              <a:gd name="connsiteX30" fmla="*/ 2776 w 10000"/>
              <a:gd name="connsiteY30" fmla="*/ 2898 h 10000"/>
              <a:gd name="connsiteX31" fmla="*/ 2760 w 10000"/>
              <a:gd name="connsiteY31" fmla="*/ 2641 h 10000"/>
              <a:gd name="connsiteX32" fmla="*/ 3322 w 10000"/>
              <a:gd name="connsiteY32" fmla="*/ 1520 h 10000"/>
              <a:gd name="connsiteX33" fmla="*/ 4463 w 10000"/>
              <a:gd name="connsiteY33" fmla="*/ 762 h 10000"/>
              <a:gd name="connsiteX34" fmla="*/ 5401 w 10000"/>
              <a:gd name="connsiteY34" fmla="*/ 423 h 10000"/>
              <a:gd name="connsiteX35" fmla="*/ 7469 w 10000"/>
              <a:gd name="connsiteY35" fmla="*/ 44 h 10000"/>
              <a:gd name="connsiteX36" fmla="*/ 9243 w 10000"/>
              <a:gd name="connsiteY36" fmla="*/ 286 h 10000"/>
              <a:gd name="connsiteX37" fmla="*/ 9866 w 10000"/>
              <a:gd name="connsiteY37" fmla="*/ 944 h 10000"/>
              <a:gd name="connsiteX38" fmla="*/ 6762 w 10000"/>
              <a:gd name="connsiteY38" fmla="*/ 2320 h 10000"/>
              <a:gd name="connsiteX39" fmla="*/ 7188 w 10000"/>
              <a:gd name="connsiteY39" fmla="*/ 2930 h 10000"/>
              <a:gd name="connsiteX40" fmla="*/ 7221 w 10000"/>
              <a:gd name="connsiteY40" fmla="*/ 3013 h 10000"/>
              <a:gd name="connsiteX0" fmla="*/ 7221 w 9991"/>
              <a:gd name="connsiteY0" fmla="*/ 3013 h 10000"/>
              <a:gd name="connsiteX1" fmla="*/ 6575 w 9991"/>
              <a:gd name="connsiteY1" fmla="*/ 3549 h 10000"/>
              <a:gd name="connsiteX2" fmla="*/ 6115 w 9991"/>
              <a:gd name="connsiteY2" fmla="*/ 4060 h 10000"/>
              <a:gd name="connsiteX3" fmla="*/ 5893 w 9991"/>
              <a:gd name="connsiteY3" fmla="*/ 4440 h 10000"/>
              <a:gd name="connsiteX4" fmla="*/ 5758 w 9991"/>
              <a:gd name="connsiteY4" fmla="*/ 4919 h 10000"/>
              <a:gd name="connsiteX5" fmla="*/ 5723 w 9991"/>
              <a:gd name="connsiteY5" fmla="*/ 5135 h 10000"/>
              <a:gd name="connsiteX6" fmla="*/ 5723 w 9991"/>
              <a:gd name="connsiteY6" fmla="*/ 5661 h 10000"/>
              <a:gd name="connsiteX7" fmla="*/ 5909 w 9991"/>
              <a:gd name="connsiteY7" fmla="*/ 6279 h 10000"/>
              <a:gd name="connsiteX8" fmla="*/ 6507 w 9991"/>
              <a:gd name="connsiteY8" fmla="*/ 7072 h 10000"/>
              <a:gd name="connsiteX9" fmla="*/ 7630 w 9991"/>
              <a:gd name="connsiteY9" fmla="*/ 7922 h 10000"/>
              <a:gd name="connsiteX10" fmla="*/ 8142 w 9991"/>
              <a:gd name="connsiteY10" fmla="*/ 8185 h 10000"/>
              <a:gd name="connsiteX11" fmla="*/ 7291 w 9991"/>
              <a:gd name="connsiteY11" fmla="*/ 8474 h 10000"/>
              <a:gd name="connsiteX12" fmla="*/ 5485 w 9991"/>
              <a:gd name="connsiteY12" fmla="*/ 9076 h 10000"/>
              <a:gd name="connsiteX13" fmla="*/ 2878 w 9991"/>
              <a:gd name="connsiteY13" fmla="*/ 9950 h 10000"/>
              <a:gd name="connsiteX14" fmla="*/ 2470 w 9991"/>
              <a:gd name="connsiteY14" fmla="*/ 9908 h 10000"/>
              <a:gd name="connsiteX15" fmla="*/ 1243 w 9991"/>
              <a:gd name="connsiteY15" fmla="*/ 9035 h 10000"/>
              <a:gd name="connsiteX16" fmla="*/ 50 w 9991"/>
              <a:gd name="connsiteY16" fmla="*/ 8201 h 10000"/>
              <a:gd name="connsiteX17" fmla="*/ 0 w 9991"/>
              <a:gd name="connsiteY17" fmla="*/ 8160 h 10000"/>
              <a:gd name="connsiteX18" fmla="*/ 1361 w 9991"/>
              <a:gd name="connsiteY18" fmla="*/ 7699 h 10000"/>
              <a:gd name="connsiteX19" fmla="*/ 2895 w 9991"/>
              <a:gd name="connsiteY19" fmla="*/ 7186 h 10000"/>
              <a:gd name="connsiteX20" fmla="*/ 3048 w 9991"/>
              <a:gd name="connsiteY20" fmla="*/ 7129 h 10000"/>
              <a:gd name="connsiteX21" fmla="*/ 3048 w 9991"/>
              <a:gd name="connsiteY21" fmla="*/ 7129 h 10000"/>
              <a:gd name="connsiteX22" fmla="*/ 3202 w 9991"/>
              <a:gd name="connsiteY22" fmla="*/ 7072 h 10000"/>
              <a:gd name="connsiteX23" fmla="*/ 3339 w 9991"/>
              <a:gd name="connsiteY23" fmla="*/ 6890 h 10000"/>
              <a:gd name="connsiteX24" fmla="*/ 3287 w 9991"/>
              <a:gd name="connsiteY24" fmla="*/ 6528 h 10000"/>
              <a:gd name="connsiteX25" fmla="*/ 3202 w 9991"/>
              <a:gd name="connsiteY25" fmla="*/ 5967 h 10000"/>
              <a:gd name="connsiteX26" fmla="*/ 3082 w 9991"/>
              <a:gd name="connsiteY26" fmla="*/ 5745 h 10000"/>
              <a:gd name="connsiteX27" fmla="*/ 3031 w 9991"/>
              <a:gd name="connsiteY27" fmla="*/ 5299 h 10000"/>
              <a:gd name="connsiteX28" fmla="*/ 2912 w 9991"/>
              <a:gd name="connsiteY28" fmla="*/ 4573 h 10000"/>
              <a:gd name="connsiteX29" fmla="*/ 2828 w 9991"/>
              <a:gd name="connsiteY29" fmla="*/ 3822 h 10000"/>
              <a:gd name="connsiteX30" fmla="*/ 2776 w 9991"/>
              <a:gd name="connsiteY30" fmla="*/ 2898 h 10000"/>
              <a:gd name="connsiteX31" fmla="*/ 2760 w 9991"/>
              <a:gd name="connsiteY31" fmla="*/ 2641 h 10000"/>
              <a:gd name="connsiteX32" fmla="*/ 3322 w 9991"/>
              <a:gd name="connsiteY32" fmla="*/ 1520 h 10000"/>
              <a:gd name="connsiteX33" fmla="*/ 4463 w 9991"/>
              <a:gd name="connsiteY33" fmla="*/ 762 h 10000"/>
              <a:gd name="connsiteX34" fmla="*/ 5401 w 9991"/>
              <a:gd name="connsiteY34" fmla="*/ 423 h 10000"/>
              <a:gd name="connsiteX35" fmla="*/ 7469 w 9991"/>
              <a:gd name="connsiteY35" fmla="*/ 44 h 10000"/>
              <a:gd name="connsiteX36" fmla="*/ 9243 w 9991"/>
              <a:gd name="connsiteY36" fmla="*/ 286 h 10000"/>
              <a:gd name="connsiteX37" fmla="*/ 9866 w 9991"/>
              <a:gd name="connsiteY37" fmla="*/ 944 h 10000"/>
              <a:gd name="connsiteX38" fmla="*/ 6894 w 9991"/>
              <a:gd name="connsiteY38" fmla="*/ 2161 h 10000"/>
              <a:gd name="connsiteX39" fmla="*/ 7188 w 9991"/>
              <a:gd name="connsiteY39" fmla="*/ 2930 h 10000"/>
              <a:gd name="connsiteX40" fmla="*/ 7221 w 9991"/>
              <a:gd name="connsiteY40" fmla="*/ 3013 h 10000"/>
              <a:gd name="connsiteX0" fmla="*/ 7228 w 10179"/>
              <a:gd name="connsiteY0" fmla="*/ 3013 h 10000"/>
              <a:gd name="connsiteX1" fmla="*/ 6581 w 10179"/>
              <a:gd name="connsiteY1" fmla="*/ 3549 h 10000"/>
              <a:gd name="connsiteX2" fmla="*/ 6121 w 10179"/>
              <a:gd name="connsiteY2" fmla="*/ 4060 h 10000"/>
              <a:gd name="connsiteX3" fmla="*/ 5898 w 10179"/>
              <a:gd name="connsiteY3" fmla="*/ 4440 h 10000"/>
              <a:gd name="connsiteX4" fmla="*/ 5763 w 10179"/>
              <a:gd name="connsiteY4" fmla="*/ 4919 h 10000"/>
              <a:gd name="connsiteX5" fmla="*/ 5728 w 10179"/>
              <a:gd name="connsiteY5" fmla="*/ 5135 h 10000"/>
              <a:gd name="connsiteX6" fmla="*/ 5728 w 10179"/>
              <a:gd name="connsiteY6" fmla="*/ 5661 h 10000"/>
              <a:gd name="connsiteX7" fmla="*/ 5914 w 10179"/>
              <a:gd name="connsiteY7" fmla="*/ 6279 h 10000"/>
              <a:gd name="connsiteX8" fmla="*/ 6513 w 10179"/>
              <a:gd name="connsiteY8" fmla="*/ 7072 h 10000"/>
              <a:gd name="connsiteX9" fmla="*/ 7637 w 10179"/>
              <a:gd name="connsiteY9" fmla="*/ 7922 h 10000"/>
              <a:gd name="connsiteX10" fmla="*/ 8149 w 10179"/>
              <a:gd name="connsiteY10" fmla="*/ 8185 h 10000"/>
              <a:gd name="connsiteX11" fmla="*/ 7298 w 10179"/>
              <a:gd name="connsiteY11" fmla="*/ 8474 h 10000"/>
              <a:gd name="connsiteX12" fmla="*/ 5490 w 10179"/>
              <a:gd name="connsiteY12" fmla="*/ 9076 h 10000"/>
              <a:gd name="connsiteX13" fmla="*/ 2881 w 10179"/>
              <a:gd name="connsiteY13" fmla="*/ 9950 h 10000"/>
              <a:gd name="connsiteX14" fmla="*/ 2472 w 10179"/>
              <a:gd name="connsiteY14" fmla="*/ 9908 h 10000"/>
              <a:gd name="connsiteX15" fmla="*/ 1244 w 10179"/>
              <a:gd name="connsiteY15" fmla="*/ 9035 h 10000"/>
              <a:gd name="connsiteX16" fmla="*/ 50 w 10179"/>
              <a:gd name="connsiteY16" fmla="*/ 8201 h 10000"/>
              <a:gd name="connsiteX17" fmla="*/ 0 w 10179"/>
              <a:gd name="connsiteY17" fmla="*/ 8160 h 10000"/>
              <a:gd name="connsiteX18" fmla="*/ 1362 w 10179"/>
              <a:gd name="connsiteY18" fmla="*/ 7699 h 10000"/>
              <a:gd name="connsiteX19" fmla="*/ 2898 w 10179"/>
              <a:gd name="connsiteY19" fmla="*/ 7186 h 10000"/>
              <a:gd name="connsiteX20" fmla="*/ 3051 w 10179"/>
              <a:gd name="connsiteY20" fmla="*/ 7129 h 10000"/>
              <a:gd name="connsiteX21" fmla="*/ 3051 w 10179"/>
              <a:gd name="connsiteY21" fmla="*/ 7129 h 10000"/>
              <a:gd name="connsiteX22" fmla="*/ 3205 w 10179"/>
              <a:gd name="connsiteY22" fmla="*/ 7072 h 10000"/>
              <a:gd name="connsiteX23" fmla="*/ 3342 w 10179"/>
              <a:gd name="connsiteY23" fmla="*/ 6890 h 10000"/>
              <a:gd name="connsiteX24" fmla="*/ 3290 w 10179"/>
              <a:gd name="connsiteY24" fmla="*/ 6528 h 10000"/>
              <a:gd name="connsiteX25" fmla="*/ 3205 w 10179"/>
              <a:gd name="connsiteY25" fmla="*/ 5967 h 10000"/>
              <a:gd name="connsiteX26" fmla="*/ 3085 w 10179"/>
              <a:gd name="connsiteY26" fmla="*/ 5745 h 10000"/>
              <a:gd name="connsiteX27" fmla="*/ 3034 w 10179"/>
              <a:gd name="connsiteY27" fmla="*/ 5299 h 10000"/>
              <a:gd name="connsiteX28" fmla="*/ 2915 w 10179"/>
              <a:gd name="connsiteY28" fmla="*/ 4573 h 10000"/>
              <a:gd name="connsiteX29" fmla="*/ 2831 w 10179"/>
              <a:gd name="connsiteY29" fmla="*/ 3822 h 10000"/>
              <a:gd name="connsiteX30" fmla="*/ 2779 w 10179"/>
              <a:gd name="connsiteY30" fmla="*/ 2898 h 10000"/>
              <a:gd name="connsiteX31" fmla="*/ 2762 w 10179"/>
              <a:gd name="connsiteY31" fmla="*/ 2641 h 10000"/>
              <a:gd name="connsiteX32" fmla="*/ 3325 w 10179"/>
              <a:gd name="connsiteY32" fmla="*/ 1520 h 10000"/>
              <a:gd name="connsiteX33" fmla="*/ 4467 w 10179"/>
              <a:gd name="connsiteY33" fmla="*/ 762 h 10000"/>
              <a:gd name="connsiteX34" fmla="*/ 5406 w 10179"/>
              <a:gd name="connsiteY34" fmla="*/ 423 h 10000"/>
              <a:gd name="connsiteX35" fmla="*/ 7476 w 10179"/>
              <a:gd name="connsiteY35" fmla="*/ 44 h 10000"/>
              <a:gd name="connsiteX36" fmla="*/ 9251 w 10179"/>
              <a:gd name="connsiteY36" fmla="*/ 286 h 10000"/>
              <a:gd name="connsiteX37" fmla="*/ 10073 w 10179"/>
              <a:gd name="connsiteY37" fmla="*/ 1008 h 10000"/>
              <a:gd name="connsiteX38" fmla="*/ 6900 w 10179"/>
              <a:gd name="connsiteY38" fmla="*/ 2161 h 10000"/>
              <a:gd name="connsiteX39" fmla="*/ 7194 w 10179"/>
              <a:gd name="connsiteY39" fmla="*/ 2930 h 10000"/>
              <a:gd name="connsiteX40" fmla="*/ 7228 w 10179"/>
              <a:gd name="connsiteY40" fmla="*/ 3013 h 10000"/>
              <a:gd name="connsiteX0" fmla="*/ 7228 w 10179"/>
              <a:gd name="connsiteY0" fmla="*/ 3013 h 10000"/>
              <a:gd name="connsiteX1" fmla="*/ 6581 w 10179"/>
              <a:gd name="connsiteY1" fmla="*/ 3549 h 10000"/>
              <a:gd name="connsiteX2" fmla="*/ 6121 w 10179"/>
              <a:gd name="connsiteY2" fmla="*/ 4060 h 10000"/>
              <a:gd name="connsiteX3" fmla="*/ 5898 w 10179"/>
              <a:gd name="connsiteY3" fmla="*/ 4440 h 10000"/>
              <a:gd name="connsiteX4" fmla="*/ 5763 w 10179"/>
              <a:gd name="connsiteY4" fmla="*/ 4919 h 10000"/>
              <a:gd name="connsiteX5" fmla="*/ 5728 w 10179"/>
              <a:gd name="connsiteY5" fmla="*/ 5135 h 10000"/>
              <a:gd name="connsiteX6" fmla="*/ 5728 w 10179"/>
              <a:gd name="connsiteY6" fmla="*/ 5661 h 10000"/>
              <a:gd name="connsiteX7" fmla="*/ 5914 w 10179"/>
              <a:gd name="connsiteY7" fmla="*/ 6279 h 10000"/>
              <a:gd name="connsiteX8" fmla="*/ 6513 w 10179"/>
              <a:gd name="connsiteY8" fmla="*/ 7072 h 10000"/>
              <a:gd name="connsiteX9" fmla="*/ 7637 w 10179"/>
              <a:gd name="connsiteY9" fmla="*/ 7922 h 10000"/>
              <a:gd name="connsiteX10" fmla="*/ 8149 w 10179"/>
              <a:gd name="connsiteY10" fmla="*/ 8185 h 10000"/>
              <a:gd name="connsiteX11" fmla="*/ 7298 w 10179"/>
              <a:gd name="connsiteY11" fmla="*/ 8474 h 10000"/>
              <a:gd name="connsiteX12" fmla="*/ 5490 w 10179"/>
              <a:gd name="connsiteY12" fmla="*/ 9076 h 10000"/>
              <a:gd name="connsiteX13" fmla="*/ 2881 w 10179"/>
              <a:gd name="connsiteY13" fmla="*/ 9950 h 10000"/>
              <a:gd name="connsiteX14" fmla="*/ 2472 w 10179"/>
              <a:gd name="connsiteY14" fmla="*/ 9908 h 10000"/>
              <a:gd name="connsiteX15" fmla="*/ 1244 w 10179"/>
              <a:gd name="connsiteY15" fmla="*/ 9035 h 10000"/>
              <a:gd name="connsiteX16" fmla="*/ 50 w 10179"/>
              <a:gd name="connsiteY16" fmla="*/ 8201 h 10000"/>
              <a:gd name="connsiteX17" fmla="*/ 0 w 10179"/>
              <a:gd name="connsiteY17" fmla="*/ 8160 h 10000"/>
              <a:gd name="connsiteX18" fmla="*/ 1362 w 10179"/>
              <a:gd name="connsiteY18" fmla="*/ 7699 h 10000"/>
              <a:gd name="connsiteX19" fmla="*/ 2898 w 10179"/>
              <a:gd name="connsiteY19" fmla="*/ 7186 h 10000"/>
              <a:gd name="connsiteX20" fmla="*/ 3051 w 10179"/>
              <a:gd name="connsiteY20" fmla="*/ 7129 h 10000"/>
              <a:gd name="connsiteX21" fmla="*/ 3051 w 10179"/>
              <a:gd name="connsiteY21" fmla="*/ 7129 h 10000"/>
              <a:gd name="connsiteX22" fmla="*/ 3205 w 10179"/>
              <a:gd name="connsiteY22" fmla="*/ 7072 h 10000"/>
              <a:gd name="connsiteX23" fmla="*/ 3342 w 10179"/>
              <a:gd name="connsiteY23" fmla="*/ 6890 h 10000"/>
              <a:gd name="connsiteX24" fmla="*/ 3290 w 10179"/>
              <a:gd name="connsiteY24" fmla="*/ 6528 h 10000"/>
              <a:gd name="connsiteX25" fmla="*/ 3205 w 10179"/>
              <a:gd name="connsiteY25" fmla="*/ 5967 h 10000"/>
              <a:gd name="connsiteX26" fmla="*/ 3085 w 10179"/>
              <a:gd name="connsiteY26" fmla="*/ 5745 h 10000"/>
              <a:gd name="connsiteX27" fmla="*/ 3034 w 10179"/>
              <a:gd name="connsiteY27" fmla="*/ 5299 h 10000"/>
              <a:gd name="connsiteX28" fmla="*/ 2915 w 10179"/>
              <a:gd name="connsiteY28" fmla="*/ 4573 h 10000"/>
              <a:gd name="connsiteX29" fmla="*/ 2831 w 10179"/>
              <a:gd name="connsiteY29" fmla="*/ 3822 h 10000"/>
              <a:gd name="connsiteX30" fmla="*/ 2779 w 10179"/>
              <a:gd name="connsiteY30" fmla="*/ 2898 h 10000"/>
              <a:gd name="connsiteX31" fmla="*/ 2762 w 10179"/>
              <a:gd name="connsiteY31" fmla="*/ 2641 h 10000"/>
              <a:gd name="connsiteX32" fmla="*/ 3325 w 10179"/>
              <a:gd name="connsiteY32" fmla="*/ 1520 h 10000"/>
              <a:gd name="connsiteX33" fmla="*/ 4467 w 10179"/>
              <a:gd name="connsiteY33" fmla="*/ 762 h 10000"/>
              <a:gd name="connsiteX34" fmla="*/ 5670 w 10179"/>
              <a:gd name="connsiteY34" fmla="*/ 710 h 10000"/>
              <a:gd name="connsiteX35" fmla="*/ 7476 w 10179"/>
              <a:gd name="connsiteY35" fmla="*/ 44 h 10000"/>
              <a:gd name="connsiteX36" fmla="*/ 9251 w 10179"/>
              <a:gd name="connsiteY36" fmla="*/ 286 h 10000"/>
              <a:gd name="connsiteX37" fmla="*/ 10073 w 10179"/>
              <a:gd name="connsiteY37" fmla="*/ 1008 h 10000"/>
              <a:gd name="connsiteX38" fmla="*/ 6900 w 10179"/>
              <a:gd name="connsiteY38" fmla="*/ 2161 h 10000"/>
              <a:gd name="connsiteX39" fmla="*/ 7194 w 10179"/>
              <a:gd name="connsiteY39" fmla="*/ 2930 h 10000"/>
              <a:gd name="connsiteX40" fmla="*/ 7228 w 10179"/>
              <a:gd name="connsiteY40" fmla="*/ 3013 h 10000"/>
              <a:gd name="connsiteX0" fmla="*/ 7228 w 10179"/>
              <a:gd name="connsiteY0" fmla="*/ 3013 h 10000"/>
              <a:gd name="connsiteX1" fmla="*/ 6581 w 10179"/>
              <a:gd name="connsiteY1" fmla="*/ 3549 h 10000"/>
              <a:gd name="connsiteX2" fmla="*/ 6121 w 10179"/>
              <a:gd name="connsiteY2" fmla="*/ 4060 h 10000"/>
              <a:gd name="connsiteX3" fmla="*/ 5898 w 10179"/>
              <a:gd name="connsiteY3" fmla="*/ 4440 h 10000"/>
              <a:gd name="connsiteX4" fmla="*/ 5763 w 10179"/>
              <a:gd name="connsiteY4" fmla="*/ 4919 h 10000"/>
              <a:gd name="connsiteX5" fmla="*/ 5728 w 10179"/>
              <a:gd name="connsiteY5" fmla="*/ 5135 h 10000"/>
              <a:gd name="connsiteX6" fmla="*/ 5728 w 10179"/>
              <a:gd name="connsiteY6" fmla="*/ 5661 h 10000"/>
              <a:gd name="connsiteX7" fmla="*/ 5914 w 10179"/>
              <a:gd name="connsiteY7" fmla="*/ 6279 h 10000"/>
              <a:gd name="connsiteX8" fmla="*/ 6513 w 10179"/>
              <a:gd name="connsiteY8" fmla="*/ 7072 h 10000"/>
              <a:gd name="connsiteX9" fmla="*/ 7637 w 10179"/>
              <a:gd name="connsiteY9" fmla="*/ 7922 h 10000"/>
              <a:gd name="connsiteX10" fmla="*/ 8149 w 10179"/>
              <a:gd name="connsiteY10" fmla="*/ 8185 h 10000"/>
              <a:gd name="connsiteX11" fmla="*/ 7298 w 10179"/>
              <a:gd name="connsiteY11" fmla="*/ 8474 h 10000"/>
              <a:gd name="connsiteX12" fmla="*/ 5490 w 10179"/>
              <a:gd name="connsiteY12" fmla="*/ 9076 h 10000"/>
              <a:gd name="connsiteX13" fmla="*/ 2881 w 10179"/>
              <a:gd name="connsiteY13" fmla="*/ 9950 h 10000"/>
              <a:gd name="connsiteX14" fmla="*/ 2472 w 10179"/>
              <a:gd name="connsiteY14" fmla="*/ 9908 h 10000"/>
              <a:gd name="connsiteX15" fmla="*/ 1244 w 10179"/>
              <a:gd name="connsiteY15" fmla="*/ 9035 h 10000"/>
              <a:gd name="connsiteX16" fmla="*/ 50 w 10179"/>
              <a:gd name="connsiteY16" fmla="*/ 8201 h 10000"/>
              <a:gd name="connsiteX17" fmla="*/ 0 w 10179"/>
              <a:gd name="connsiteY17" fmla="*/ 8160 h 10000"/>
              <a:gd name="connsiteX18" fmla="*/ 1362 w 10179"/>
              <a:gd name="connsiteY18" fmla="*/ 7699 h 10000"/>
              <a:gd name="connsiteX19" fmla="*/ 2898 w 10179"/>
              <a:gd name="connsiteY19" fmla="*/ 7186 h 10000"/>
              <a:gd name="connsiteX20" fmla="*/ 3051 w 10179"/>
              <a:gd name="connsiteY20" fmla="*/ 7129 h 10000"/>
              <a:gd name="connsiteX21" fmla="*/ 3051 w 10179"/>
              <a:gd name="connsiteY21" fmla="*/ 7129 h 10000"/>
              <a:gd name="connsiteX22" fmla="*/ 3205 w 10179"/>
              <a:gd name="connsiteY22" fmla="*/ 7072 h 10000"/>
              <a:gd name="connsiteX23" fmla="*/ 3342 w 10179"/>
              <a:gd name="connsiteY23" fmla="*/ 6890 h 10000"/>
              <a:gd name="connsiteX24" fmla="*/ 3290 w 10179"/>
              <a:gd name="connsiteY24" fmla="*/ 6528 h 10000"/>
              <a:gd name="connsiteX25" fmla="*/ 3205 w 10179"/>
              <a:gd name="connsiteY25" fmla="*/ 5967 h 10000"/>
              <a:gd name="connsiteX26" fmla="*/ 3085 w 10179"/>
              <a:gd name="connsiteY26" fmla="*/ 5745 h 10000"/>
              <a:gd name="connsiteX27" fmla="*/ 3034 w 10179"/>
              <a:gd name="connsiteY27" fmla="*/ 5299 h 10000"/>
              <a:gd name="connsiteX28" fmla="*/ 2915 w 10179"/>
              <a:gd name="connsiteY28" fmla="*/ 4573 h 10000"/>
              <a:gd name="connsiteX29" fmla="*/ 2831 w 10179"/>
              <a:gd name="connsiteY29" fmla="*/ 3822 h 10000"/>
              <a:gd name="connsiteX30" fmla="*/ 2779 w 10179"/>
              <a:gd name="connsiteY30" fmla="*/ 2898 h 10000"/>
              <a:gd name="connsiteX31" fmla="*/ 2762 w 10179"/>
              <a:gd name="connsiteY31" fmla="*/ 2641 h 10000"/>
              <a:gd name="connsiteX32" fmla="*/ 3325 w 10179"/>
              <a:gd name="connsiteY32" fmla="*/ 1520 h 10000"/>
              <a:gd name="connsiteX33" fmla="*/ 4599 w 10179"/>
              <a:gd name="connsiteY33" fmla="*/ 985 h 10000"/>
              <a:gd name="connsiteX34" fmla="*/ 5670 w 10179"/>
              <a:gd name="connsiteY34" fmla="*/ 710 h 10000"/>
              <a:gd name="connsiteX35" fmla="*/ 7476 w 10179"/>
              <a:gd name="connsiteY35" fmla="*/ 44 h 10000"/>
              <a:gd name="connsiteX36" fmla="*/ 9251 w 10179"/>
              <a:gd name="connsiteY36" fmla="*/ 286 h 10000"/>
              <a:gd name="connsiteX37" fmla="*/ 10073 w 10179"/>
              <a:gd name="connsiteY37" fmla="*/ 1008 h 10000"/>
              <a:gd name="connsiteX38" fmla="*/ 6900 w 10179"/>
              <a:gd name="connsiteY38" fmla="*/ 2161 h 10000"/>
              <a:gd name="connsiteX39" fmla="*/ 7194 w 10179"/>
              <a:gd name="connsiteY39" fmla="*/ 2930 h 10000"/>
              <a:gd name="connsiteX40" fmla="*/ 7228 w 10179"/>
              <a:gd name="connsiteY40" fmla="*/ 3013 h 10000"/>
              <a:gd name="connsiteX0" fmla="*/ 7228 w 10177"/>
              <a:gd name="connsiteY0" fmla="*/ 2776 h 9763"/>
              <a:gd name="connsiteX1" fmla="*/ 6581 w 10177"/>
              <a:gd name="connsiteY1" fmla="*/ 3312 h 9763"/>
              <a:gd name="connsiteX2" fmla="*/ 6121 w 10177"/>
              <a:gd name="connsiteY2" fmla="*/ 3823 h 9763"/>
              <a:gd name="connsiteX3" fmla="*/ 5898 w 10177"/>
              <a:gd name="connsiteY3" fmla="*/ 4203 h 9763"/>
              <a:gd name="connsiteX4" fmla="*/ 5763 w 10177"/>
              <a:gd name="connsiteY4" fmla="*/ 4682 h 9763"/>
              <a:gd name="connsiteX5" fmla="*/ 5728 w 10177"/>
              <a:gd name="connsiteY5" fmla="*/ 4898 h 9763"/>
              <a:gd name="connsiteX6" fmla="*/ 5728 w 10177"/>
              <a:gd name="connsiteY6" fmla="*/ 5424 h 9763"/>
              <a:gd name="connsiteX7" fmla="*/ 5914 w 10177"/>
              <a:gd name="connsiteY7" fmla="*/ 6042 h 9763"/>
              <a:gd name="connsiteX8" fmla="*/ 6513 w 10177"/>
              <a:gd name="connsiteY8" fmla="*/ 6835 h 9763"/>
              <a:gd name="connsiteX9" fmla="*/ 7637 w 10177"/>
              <a:gd name="connsiteY9" fmla="*/ 7685 h 9763"/>
              <a:gd name="connsiteX10" fmla="*/ 8149 w 10177"/>
              <a:gd name="connsiteY10" fmla="*/ 7948 h 9763"/>
              <a:gd name="connsiteX11" fmla="*/ 7298 w 10177"/>
              <a:gd name="connsiteY11" fmla="*/ 8237 h 9763"/>
              <a:gd name="connsiteX12" fmla="*/ 5490 w 10177"/>
              <a:gd name="connsiteY12" fmla="*/ 8839 h 9763"/>
              <a:gd name="connsiteX13" fmla="*/ 2881 w 10177"/>
              <a:gd name="connsiteY13" fmla="*/ 9713 h 9763"/>
              <a:gd name="connsiteX14" fmla="*/ 2472 w 10177"/>
              <a:gd name="connsiteY14" fmla="*/ 9671 h 9763"/>
              <a:gd name="connsiteX15" fmla="*/ 1244 w 10177"/>
              <a:gd name="connsiteY15" fmla="*/ 8798 h 9763"/>
              <a:gd name="connsiteX16" fmla="*/ 50 w 10177"/>
              <a:gd name="connsiteY16" fmla="*/ 7964 h 9763"/>
              <a:gd name="connsiteX17" fmla="*/ 0 w 10177"/>
              <a:gd name="connsiteY17" fmla="*/ 7923 h 9763"/>
              <a:gd name="connsiteX18" fmla="*/ 1362 w 10177"/>
              <a:gd name="connsiteY18" fmla="*/ 7462 h 9763"/>
              <a:gd name="connsiteX19" fmla="*/ 2898 w 10177"/>
              <a:gd name="connsiteY19" fmla="*/ 6949 h 9763"/>
              <a:gd name="connsiteX20" fmla="*/ 3051 w 10177"/>
              <a:gd name="connsiteY20" fmla="*/ 6892 h 9763"/>
              <a:gd name="connsiteX21" fmla="*/ 3051 w 10177"/>
              <a:gd name="connsiteY21" fmla="*/ 6892 h 9763"/>
              <a:gd name="connsiteX22" fmla="*/ 3205 w 10177"/>
              <a:gd name="connsiteY22" fmla="*/ 6835 h 9763"/>
              <a:gd name="connsiteX23" fmla="*/ 3342 w 10177"/>
              <a:gd name="connsiteY23" fmla="*/ 6653 h 9763"/>
              <a:gd name="connsiteX24" fmla="*/ 3290 w 10177"/>
              <a:gd name="connsiteY24" fmla="*/ 6291 h 9763"/>
              <a:gd name="connsiteX25" fmla="*/ 3205 w 10177"/>
              <a:gd name="connsiteY25" fmla="*/ 5730 h 9763"/>
              <a:gd name="connsiteX26" fmla="*/ 3085 w 10177"/>
              <a:gd name="connsiteY26" fmla="*/ 5508 h 9763"/>
              <a:gd name="connsiteX27" fmla="*/ 3034 w 10177"/>
              <a:gd name="connsiteY27" fmla="*/ 5062 h 9763"/>
              <a:gd name="connsiteX28" fmla="*/ 2915 w 10177"/>
              <a:gd name="connsiteY28" fmla="*/ 4336 h 9763"/>
              <a:gd name="connsiteX29" fmla="*/ 2831 w 10177"/>
              <a:gd name="connsiteY29" fmla="*/ 3585 h 9763"/>
              <a:gd name="connsiteX30" fmla="*/ 2779 w 10177"/>
              <a:gd name="connsiteY30" fmla="*/ 2661 h 9763"/>
              <a:gd name="connsiteX31" fmla="*/ 2762 w 10177"/>
              <a:gd name="connsiteY31" fmla="*/ 2404 h 9763"/>
              <a:gd name="connsiteX32" fmla="*/ 3325 w 10177"/>
              <a:gd name="connsiteY32" fmla="*/ 1283 h 9763"/>
              <a:gd name="connsiteX33" fmla="*/ 4599 w 10177"/>
              <a:gd name="connsiteY33" fmla="*/ 748 h 9763"/>
              <a:gd name="connsiteX34" fmla="*/ 5670 w 10177"/>
              <a:gd name="connsiteY34" fmla="*/ 473 h 9763"/>
              <a:gd name="connsiteX35" fmla="*/ 7608 w 10177"/>
              <a:gd name="connsiteY35" fmla="*/ 158 h 9763"/>
              <a:gd name="connsiteX36" fmla="*/ 9251 w 10177"/>
              <a:gd name="connsiteY36" fmla="*/ 49 h 9763"/>
              <a:gd name="connsiteX37" fmla="*/ 10073 w 10177"/>
              <a:gd name="connsiteY37" fmla="*/ 771 h 9763"/>
              <a:gd name="connsiteX38" fmla="*/ 6900 w 10177"/>
              <a:gd name="connsiteY38" fmla="*/ 1924 h 9763"/>
              <a:gd name="connsiteX39" fmla="*/ 7194 w 10177"/>
              <a:gd name="connsiteY39" fmla="*/ 2693 h 9763"/>
              <a:gd name="connsiteX40" fmla="*/ 7228 w 10177"/>
              <a:gd name="connsiteY40" fmla="*/ 2776 h 9763"/>
              <a:gd name="connsiteX0" fmla="*/ 7102 w 10001"/>
              <a:gd name="connsiteY0" fmla="*/ 2799 h 9956"/>
              <a:gd name="connsiteX1" fmla="*/ 6467 w 10001"/>
              <a:gd name="connsiteY1" fmla="*/ 3348 h 9956"/>
              <a:gd name="connsiteX2" fmla="*/ 6015 w 10001"/>
              <a:gd name="connsiteY2" fmla="*/ 3872 h 9956"/>
              <a:gd name="connsiteX3" fmla="*/ 5795 w 10001"/>
              <a:gd name="connsiteY3" fmla="*/ 4261 h 9956"/>
              <a:gd name="connsiteX4" fmla="*/ 5663 w 10001"/>
              <a:gd name="connsiteY4" fmla="*/ 4752 h 9956"/>
              <a:gd name="connsiteX5" fmla="*/ 5628 w 10001"/>
              <a:gd name="connsiteY5" fmla="*/ 4973 h 9956"/>
              <a:gd name="connsiteX6" fmla="*/ 5628 w 10001"/>
              <a:gd name="connsiteY6" fmla="*/ 5512 h 9956"/>
              <a:gd name="connsiteX7" fmla="*/ 5811 w 10001"/>
              <a:gd name="connsiteY7" fmla="*/ 6145 h 9956"/>
              <a:gd name="connsiteX8" fmla="*/ 6400 w 10001"/>
              <a:gd name="connsiteY8" fmla="*/ 6957 h 9956"/>
              <a:gd name="connsiteX9" fmla="*/ 7504 w 10001"/>
              <a:gd name="connsiteY9" fmla="*/ 7828 h 9956"/>
              <a:gd name="connsiteX10" fmla="*/ 8007 w 10001"/>
              <a:gd name="connsiteY10" fmla="*/ 8097 h 9956"/>
              <a:gd name="connsiteX11" fmla="*/ 7171 w 10001"/>
              <a:gd name="connsiteY11" fmla="*/ 8393 h 9956"/>
              <a:gd name="connsiteX12" fmla="*/ 5395 w 10001"/>
              <a:gd name="connsiteY12" fmla="*/ 9010 h 9956"/>
              <a:gd name="connsiteX13" fmla="*/ 2831 w 10001"/>
              <a:gd name="connsiteY13" fmla="*/ 9905 h 9956"/>
              <a:gd name="connsiteX14" fmla="*/ 2429 w 10001"/>
              <a:gd name="connsiteY14" fmla="*/ 9862 h 9956"/>
              <a:gd name="connsiteX15" fmla="*/ 1222 w 10001"/>
              <a:gd name="connsiteY15" fmla="*/ 8968 h 9956"/>
              <a:gd name="connsiteX16" fmla="*/ 49 w 10001"/>
              <a:gd name="connsiteY16" fmla="*/ 8113 h 9956"/>
              <a:gd name="connsiteX17" fmla="*/ 0 w 10001"/>
              <a:gd name="connsiteY17" fmla="*/ 8071 h 9956"/>
              <a:gd name="connsiteX18" fmla="*/ 1338 w 10001"/>
              <a:gd name="connsiteY18" fmla="*/ 7599 h 9956"/>
              <a:gd name="connsiteX19" fmla="*/ 2848 w 10001"/>
              <a:gd name="connsiteY19" fmla="*/ 7074 h 9956"/>
              <a:gd name="connsiteX20" fmla="*/ 2998 w 10001"/>
              <a:gd name="connsiteY20" fmla="*/ 7015 h 9956"/>
              <a:gd name="connsiteX21" fmla="*/ 2998 w 10001"/>
              <a:gd name="connsiteY21" fmla="*/ 7015 h 9956"/>
              <a:gd name="connsiteX22" fmla="*/ 3149 w 10001"/>
              <a:gd name="connsiteY22" fmla="*/ 6957 h 9956"/>
              <a:gd name="connsiteX23" fmla="*/ 3284 w 10001"/>
              <a:gd name="connsiteY23" fmla="*/ 6771 h 9956"/>
              <a:gd name="connsiteX24" fmla="*/ 3233 w 10001"/>
              <a:gd name="connsiteY24" fmla="*/ 6400 h 9956"/>
              <a:gd name="connsiteX25" fmla="*/ 3149 w 10001"/>
              <a:gd name="connsiteY25" fmla="*/ 5825 h 9956"/>
              <a:gd name="connsiteX26" fmla="*/ 3031 w 10001"/>
              <a:gd name="connsiteY26" fmla="*/ 5598 h 9956"/>
              <a:gd name="connsiteX27" fmla="*/ 2981 w 10001"/>
              <a:gd name="connsiteY27" fmla="*/ 5141 h 9956"/>
              <a:gd name="connsiteX28" fmla="*/ 2864 w 10001"/>
              <a:gd name="connsiteY28" fmla="*/ 4397 h 9956"/>
              <a:gd name="connsiteX29" fmla="*/ 2782 w 10001"/>
              <a:gd name="connsiteY29" fmla="*/ 3628 h 9956"/>
              <a:gd name="connsiteX30" fmla="*/ 2731 w 10001"/>
              <a:gd name="connsiteY30" fmla="*/ 2682 h 9956"/>
              <a:gd name="connsiteX31" fmla="*/ 2714 w 10001"/>
              <a:gd name="connsiteY31" fmla="*/ 2418 h 9956"/>
              <a:gd name="connsiteX32" fmla="*/ 3267 w 10001"/>
              <a:gd name="connsiteY32" fmla="*/ 1270 h 9956"/>
              <a:gd name="connsiteX33" fmla="*/ 4519 w 10001"/>
              <a:gd name="connsiteY33" fmla="*/ 722 h 9956"/>
              <a:gd name="connsiteX34" fmla="*/ 5571 w 10001"/>
              <a:gd name="connsiteY34" fmla="*/ 440 h 9956"/>
              <a:gd name="connsiteX35" fmla="*/ 7476 w 10001"/>
              <a:gd name="connsiteY35" fmla="*/ 118 h 9956"/>
              <a:gd name="connsiteX36" fmla="*/ 9090 w 10001"/>
              <a:gd name="connsiteY36" fmla="*/ 71 h 9956"/>
              <a:gd name="connsiteX37" fmla="*/ 9898 w 10001"/>
              <a:gd name="connsiteY37" fmla="*/ 746 h 9956"/>
              <a:gd name="connsiteX38" fmla="*/ 6780 w 10001"/>
              <a:gd name="connsiteY38" fmla="*/ 1927 h 9956"/>
              <a:gd name="connsiteX39" fmla="*/ 7069 w 10001"/>
              <a:gd name="connsiteY39" fmla="*/ 2714 h 9956"/>
              <a:gd name="connsiteX40" fmla="*/ 7102 w 10001"/>
              <a:gd name="connsiteY40" fmla="*/ 2799 h 9956"/>
              <a:gd name="connsiteX0" fmla="*/ 7101 w 10002"/>
              <a:gd name="connsiteY0" fmla="*/ 2811 h 10000"/>
              <a:gd name="connsiteX1" fmla="*/ 6466 w 10002"/>
              <a:gd name="connsiteY1" fmla="*/ 3363 h 10000"/>
              <a:gd name="connsiteX2" fmla="*/ 6014 w 10002"/>
              <a:gd name="connsiteY2" fmla="*/ 3889 h 10000"/>
              <a:gd name="connsiteX3" fmla="*/ 5794 w 10002"/>
              <a:gd name="connsiteY3" fmla="*/ 4280 h 10000"/>
              <a:gd name="connsiteX4" fmla="*/ 5662 w 10002"/>
              <a:gd name="connsiteY4" fmla="*/ 4773 h 10000"/>
              <a:gd name="connsiteX5" fmla="*/ 5627 w 10002"/>
              <a:gd name="connsiteY5" fmla="*/ 4995 h 10000"/>
              <a:gd name="connsiteX6" fmla="*/ 5627 w 10002"/>
              <a:gd name="connsiteY6" fmla="*/ 5536 h 10000"/>
              <a:gd name="connsiteX7" fmla="*/ 5810 w 10002"/>
              <a:gd name="connsiteY7" fmla="*/ 6172 h 10000"/>
              <a:gd name="connsiteX8" fmla="*/ 6399 w 10002"/>
              <a:gd name="connsiteY8" fmla="*/ 6988 h 10000"/>
              <a:gd name="connsiteX9" fmla="*/ 7503 w 10002"/>
              <a:gd name="connsiteY9" fmla="*/ 7863 h 10000"/>
              <a:gd name="connsiteX10" fmla="*/ 8006 w 10002"/>
              <a:gd name="connsiteY10" fmla="*/ 8133 h 10000"/>
              <a:gd name="connsiteX11" fmla="*/ 7170 w 10002"/>
              <a:gd name="connsiteY11" fmla="*/ 8430 h 10000"/>
              <a:gd name="connsiteX12" fmla="*/ 5394 w 10002"/>
              <a:gd name="connsiteY12" fmla="*/ 9050 h 10000"/>
              <a:gd name="connsiteX13" fmla="*/ 2831 w 10002"/>
              <a:gd name="connsiteY13" fmla="*/ 9949 h 10000"/>
              <a:gd name="connsiteX14" fmla="*/ 2429 w 10002"/>
              <a:gd name="connsiteY14" fmla="*/ 9906 h 10000"/>
              <a:gd name="connsiteX15" fmla="*/ 1222 w 10002"/>
              <a:gd name="connsiteY15" fmla="*/ 9008 h 10000"/>
              <a:gd name="connsiteX16" fmla="*/ 49 w 10002"/>
              <a:gd name="connsiteY16" fmla="*/ 8149 h 10000"/>
              <a:gd name="connsiteX17" fmla="*/ 0 w 10002"/>
              <a:gd name="connsiteY17" fmla="*/ 8107 h 10000"/>
              <a:gd name="connsiteX18" fmla="*/ 1338 w 10002"/>
              <a:gd name="connsiteY18" fmla="*/ 7633 h 10000"/>
              <a:gd name="connsiteX19" fmla="*/ 2848 w 10002"/>
              <a:gd name="connsiteY19" fmla="*/ 7105 h 10000"/>
              <a:gd name="connsiteX20" fmla="*/ 2998 w 10002"/>
              <a:gd name="connsiteY20" fmla="*/ 7046 h 10000"/>
              <a:gd name="connsiteX21" fmla="*/ 2998 w 10002"/>
              <a:gd name="connsiteY21" fmla="*/ 7046 h 10000"/>
              <a:gd name="connsiteX22" fmla="*/ 3149 w 10002"/>
              <a:gd name="connsiteY22" fmla="*/ 6988 h 10000"/>
              <a:gd name="connsiteX23" fmla="*/ 3284 w 10002"/>
              <a:gd name="connsiteY23" fmla="*/ 6801 h 10000"/>
              <a:gd name="connsiteX24" fmla="*/ 3233 w 10002"/>
              <a:gd name="connsiteY24" fmla="*/ 6428 h 10000"/>
              <a:gd name="connsiteX25" fmla="*/ 3149 w 10002"/>
              <a:gd name="connsiteY25" fmla="*/ 5851 h 10000"/>
              <a:gd name="connsiteX26" fmla="*/ 3031 w 10002"/>
              <a:gd name="connsiteY26" fmla="*/ 5623 h 10000"/>
              <a:gd name="connsiteX27" fmla="*/ 2981 w 10002"/>
              <a:gd name="connsiteY27" fmla="*/ 5164 h 10000"/>
              <a:gd name="connsiteX28" fmla="*/ 2864 w 10002"/>
              <a:gd name="connsiteY28" fmla="*/ 4416 h 10000"/>
              <a:gd name="connsiteX29" fmla="*/ 2782 w 10002"/>
              <a:gd name="connsiteY29" fmla="*/ 3644 h 10000"/>
              <a:gd name="connsiteX30" fmla="*/ 2731 w 10002"/>
              <a:gd name="connsiteY30" fmla="*/ 2694 h 10000"/>
              <a:gd name="connsiteX31" fmla="*/ 2714 w 10002"/>
              <a:gd name="connsiteY31" fmla="*/ 2429 h 10000"/>
              <a:gd name="connsiteX32" fmla="*/ 3267 w 10002"/>
              <a:gd name="connsiteY32" fmla="*/ 1276 h 10000"/>
              <a:gd name="connsiteX33" fmla="*/ 4519 w 10002"/>
              <a:gd name="connsiteY33" fmla="*/ 725 h 10000"/>
              <a:gd name="connsiteX34" fmla="*/ 5570 w 10002"/>
              <a:gd name="connsiteY34" fmla="*/ 442 h 10000"/>
              <a:gd name="connsiteX35" fmla="*/ 7281 w 10002"/>
              <a:gd name="connsiteY35" fmla="*/ 119 h 10000"/>
              <a:gd name="connsiteX36" fmla="*/ 9089 w 10002"/>
              <a:gd name="connsiteY36" fmla="*/ 71 h 10000"/>
              <a:gd name="connsiteX37" fmla="*/ 9897 w 10002"/>
              <a:gd name="connsiteY37" fmla="*/ 749 h 10000"/>
              <a:gd name="connsiteX38" fmla="*/ 6779 w 10002"/>
              <a:gd name="connsiteY38" fmla="*/ 1936 h 10000"/>
              <a:gd name="connsiteX39" fmla="*/ 7068 w 10002"/>
              <a:gd name="connsiteY39" fmla="*/ 2726 h 10000"/>
              <a:gd name="connsiteX40" fmla="*/ 7101 w 10002"/>
              <a:gd name="connsiteY40" fmla="*/ 2811 h 10000"/>
              <a:gd name="connsiteX0" fmla="*/ 7101 w 10002"/>
              <a:gd name="connsiteY0" fmla="*/ 2811 h 10000"/>
              <a:gd name="connsiteX1" fmla="*/ 6466 w 10002"/>
              <a:gd name="connsiteY1" fmla="*/ 3363 h 10000"/>
              <a:gd name="connsiteX2" fmla="*/ 6014 w 10002"/>
              <a:gd name="connsiteY2" fmla="*/ 3889 h 10000"/>
              <a:gd name="connsiteX3" fmla="*/ 5794 w 10002"/>
              <a:gd name="connsiteY3" fmla="*/ 4280 h 10000"/>
              <a:gd name="connsiteX4" fmla="*/ 5662 w 10002"/>
              <a:gd name="connsiteY4" fmla="*/ 4773 h 10000"/>
              <a:gd name="connsiteX5" fmla="*/ 5627 w 10002"/>
              <a:gd name="connsiteY5" fmla="*/ 4995 h 10000"/>
              <a:gd name="connsiteX6" fmla="*/ 5627 w 10002"/>
              <a:gd name="connsiteY6" fmla="*/ 5536 h 10000"/>
              <a:gd name="connsiteX7" fmla="*/ 5810 w 10002"/>
              <a:gd name="connsiteY7" fmla="*/ 6172 h 10000"/>
              <a:gd name="connsiteX8" fmla="*/ 6399 w 10002"/>
              <a:gd name="connsiteY8" fmla="*/ 6988 h 10000"/>
              <a:gd name="connsiteX9" fmla="*/ 7503 w 10002"/>
              <a:gd name="connsiteY9" fmla="*/ 7863 h 10000"/>
              <a:gd name="connsiteX10" fmla="*/ 8006 w 10002"/>
              <a:gd name="connsiteY10" fmla="*/ 8133 h 10000"/>
              <a:gd name="connsiteX11" fmla="*/ 7170 w 10002"/>
              <a:gd name="connsiteY11" fmla="*/ 8430 h 10000"/>
              <a:gd name="connsiteX12" fmla="*/ 5394 w 10002"/>
              <a:gd name="connsiteY12" fmla="*/ 9050 h 10000"/>
              <a:gd name="connsiteX13" fmla="*/ 2831 w 10002"/>
              <a:gd name="connsiteY13" fmla="*/ 9949 h 10000"/>
              <a:gd name="connsiteX14" fmla="*/ 2429 w 10002"/>
              <a:gd name="connsiteY14" fmla="*/ 9906 h 10000"/>
              <a:gd name="connsiteX15" fmla="*/ 1222 w 10002"/>
              <a:gd name="connsiteY15" fmla="*/ 9008 h 10000"/>
              <a:gd name="connsiteX16" fmla="*/ 49 w 10002"/>
              <a:gd name="connsiteY16" fmla="*/ 8149 h 10000"/>
              <a:gd name="connsiteX17" fmla="*/ 0 w 10002"/>
              <a:gd name="connsiteY17" fmla="*/ 8107 h 10000"/>
              <a:gd name="connsiteX18" fmla="*/ 1338 w 10002"/>
              <a:gd name="connsiteY18" fmla="*/ 7633 h 10000"/>
              <a:gd name="connsiteX19" fmla="*/ 2848 w 10002"/>
              <a:gd name="connsiteY19" fmla="*/ 7105 h 10000"/>
              <a:gd name="connsiteX20" fmla="*/ 2998 w 10002"/>
              <a:gd name="connsiteY20" fmla="*/ 7046 h 10000"/>
              <a:gd name="connsiteX21" fmla="*/ 2998 w 10002"/>
              <a:gd name="connsiteY21" fmla="*/ 7046 h 10000"/>
              <a:gd name="connsiteX22" fmla="*/ 3149 w 10002"/>
              <a:gd name="connsiteY22" fmla="*/ 6988 h 10000"/>
              <a:gd name="connsiteX23" fmla="*/ 3284 w 10002"/>
              <a:gd name="connsiteY23" fmla="*/ 6801 h 10000"/>
              <a:gd name="connsiteX24" fmla="*/ 3233 w 10002"/>
              <a:gd name="connsiteY24" fmla="*/ 6428 h 10000"/>
              <a:gd name="connsiteX25" fmla="*/ 3149 w 10002"/>
              <a:gd name="connsiteY25" fmla="*/ 5851 h 10000"/>
              <a:gd name="connsiteX26" fmla="*/ 3031 w 10002"/>
              <a:gd name="connsiteY26" fmla="*/ 5623 h 10000"/>
              <a:gd name="connsiteX27" fmla="*/ 2981 w 10002"/>
              <a:gd name="connsiteY27" fmla="*/ 5164 h 10000"/>
              <a:gd name="connsiteX28" fmla="*/ 2864 w 10002"/>
              <a:gd name="connsiteY28" fmla="*/ 4416 h 10000"/>
              <a:gd name="connsiteX29" fmla="*/ 2782 w 10002"/>
              <a:gd name="connsiteY29" fmla="*/ 3644 h 10000"/>
              <a:gd name="connsiteX30" fmla="*/ 2731 w 10002"/>
              <a:gd name="connsiteY30" fmla="*/ 2694 h 10000"/>
              <a:gd name="connsiteX31" fmla="*/ 2714 w 10002"/>
              <a:gd name="connsiteY31" fmla="*/ 2429 h 10000"/>
              <a:gd name="connsiteX32" fmla="*/ 3267 w 10002"/>
              <a:gd name="connsiteY32" fmla="*/ 1276 h 10000"/>
              <a:gd name="connsiteX33" fmla="*/ 4519 w 10002"/>
              <a:gd name="connsiteY33" fmla="*/ 725 h 10000"/>
              <a:gd name="connsiteX34" fmla="*/ 5570 w 10002"/>
              <a:gd name="connsiteY34" fmla="*/ 442 h 10000"/>
              <a:gd name="connsiteX35" fmla="*/ 7281 w 10002"/>
              <a:gd name="connsiteY35" fmla="*/ 119 h 10000"/>
              <a:gd name="connsiteX36" fmla="*/ 9089 w 10002"/>
              <a:gd name="connsiteY36" fmla="*/ 71 h 10000"/>
              <a:gd name="connsiteX37" fmla="*/ 9897 w 10002"/>
              <a:gd name="connsiteY37" fmla="*/ 749 h 10000"/>
              <a:gd name="connsiteX38" fmla="*/ 6779 w 10002"/>
              <a:gd name="connsiteY38" fmla="*/ 1936 h 10000"/>
              <a:gd name="connsiteX39" fmla="*/ 7068 w 10002"/>
              <a:gd name="connsiteY39" fmla="*/ 2726 h 10000"/>
              <a:gd name="connsiteX40" fmla="*/ 7101 w 10002"/>
              <a:gd name="connsiteY40" fmla="*/ 2811 h 10000"/>
              <a:gd name="connsiteX0" fmla="*/ 7101 w 10002"/>
              <a:gd name="connsiteY0" fmla="*/ 2811 h 10000"/>
              <a:gd name="connsiteX1" fmla="*/ 6466 w 10002"/>
              <a:gd name="connsiteY1" fmla="*/ 3363 h 10000"/>
              <a:gd name="connsiteX2" fmla="*/ 6014 w 10002"/>
              <a:gd name="connsiteY2" fmla="*/ 3889 h 10000"/>
              <a:gd name="connsiteX3" fmla="*/ 5794 w 10002"/>
              <a:gd name="connsiteY3" fmla="*/ 4280 h 10000"/>
              <a:gd name="connsiteX4" fmla="*/ 5662 w 10002"/>
              <a:gd name="connsiteY4" fmla="*/ 4773 h 10000"/>
              <a:gd name="connsiteX5" fmla="*/ 5627 w 10002"/>
              <a:gd name="connsiteY5" fmla="*/ 4995 h 10000"/>
              <a:gd name="connsiteX6" fmla="*/ 5627 w 10002"/>
              <a:gd name="connsiteY6" fmla="*/ 5536 h 10000"/>
              <a:gd name="connsiteX7" fmla="*/ 5810 w 10002"/>
              <a:gd name="connsiteY7" fmla="*/ 6172 h 10000"/>
              <a:gd name="connsiteX8" fmla="*/ 6399 w 10002"/>
              <a:gd name="connsiteY8" fmla="*/ 6988 h 10000"/>
              <a:gd name="connsiteX9" fmla="*/ 7503 w 10002"/>
              <a:gd name="connsiteY9" fmla="*/ 7863 h 10000"/>
              <a:gd name="connsiteX10" fmla="*/ 8006 w 10002"/>
              <a:gd name="connsiteY10" fmla="*/ 8133 h 10000"/>
              <a:gd name="connsiteX11" fmla="*/ 7170 w 10002"/>
              <a:gd name="connsiteY11" fmla="*/ 8430 h 10000"/>
              <a:gd name="connsiteX12" fmla="*/ 5394 w 10002"/>
              <a:gd name="connsiteY12" fmla="*/ 9050 h 10000"/>
              <a:gd name="connsiteX13" fmla="*/ 2831 w 10002"/>
              <a:gd name="connsiteY13" fmla="*/ 9949 h 10000"/>
              <a:gd name="connsiteX14" fmla="*/ 2429 w 10002"/>
              <a:gd name="connsiteY14" fmla="*/ 9906 h 10000"/>
              <a:gd name="connsiteX15" fmla="*/ 1222 w 10002"/>
              <a:gd name="connsiteY15" fmla="*/ 9008 h 10000"/>
              <a:gd name="connsiteX16" fmla="*/ 49 w 10002"/>
              <a:gd name="connsiteY16" fmla="*/ 8149 h 10000"/>
              <a:gd name="connsiteX17" fmla="*/ 0 w 10002"/>
              <a:gd name="connsiteY17" fmla="*/ 8107 h 10000"/>
              <a:gd name="connsiteX18" fmla="*/ 1338 w 10002"/>
              <a:gd name="connsiteY18" fmla="*/ 7633 h 10000"/>
              <a:gd name="connsiteX19" fmla="*/ 2848 w 10002"/>
              <a:gd name="connsiteY19" fmla="*/ 7105 h 10000"/>
              <a:gd name="connsiteX20" fmla="*/ 2998 w 10002"/>
              <a:gd name="connsiteY20" fmla="*/ 7046 h 10000"/>
              <a:gd name="connsiteX21" fmla="*/ 2998 w 10002"/>
              <a:gd name="connsiteY21" fmla="*/ 7046 h 10000"/>
              <a:gd name="connsiteX22" fmla="*/ 3149 w 10002"/>
              <a:gd name="connsiteY22" fmla="*/ 6988 h 10000"/>
              <a:gd name="connsiteX23" fmla="*/ 3284 w 10002"/>
              <a:gd name="connsiteY23" fmla="*/ 6801 h 10000"/>
              <a:gd name="connsiteX24" fmla="*/ 3233 w 10002"/>
              <a:gd name="connsiteY24" fmla="*/ 6428 h 10000"/>
              <a:gd name="connsiteX25" fmla="*/ 3149 w 10002"/>
              <a:gd name="connsiteY25" fmla="*/ 5851 h 10000"/>
              <a:gd name="connsiteX26" fmla="*/ 3031 w 10002"/>
              <a:gd name="connsiteY26" fmla="*/ 5623 h 10000"/>
              <a:gd name="connsiteX27" fmla="*/ 2981 w 10002"/>
              <a:gd name="connsiteY27" fmla="*/ 5164 h 10000"/>
              <a:gd name="connsiteX28" fmla="*/ 2864 w 10002"/>
              <a:gd name="connsiteY28" fmla="*/ 4416 h 10000"/>
              <a:gd name="connsiteX29" fmla="*/ 2782 w 10002"/>
              <a:gd name="connsiteY29" fmla="*/ 3644 h 10000"/>
              <a:gd name="connsiteX30" fmla="*/ 2731 w 10002"/>
              <a:gd name="connsiteY30" fmla="*/ 2694 h 10000"/>
              <a:gd name="connsiteX31" fmla="*/ 2714 w 10002"/>
              <a:gd name="connsiteY31" fmla="*/ 2429 h 10000"/>
              <a:gd name="connsiteX32" fmla="*/ 3267 w 10002"/>
              <a:gd name="connsiteY32" fmla="*/ 1276 h 10000"/>
              <a:gd name="connsiteX33" fmla="*/ 4519 w 10002"/>
              <a:gd name="connsiteY33" fmla="*/ 725 h 10000"/>
              <a:gd name="connsiteX34" fmla="*/ 5570 w 10002"/>
              <a:gd name="connsiteY34" fmla="*/ 442 h 10000"/>
              <a:gd name="connsiteX35" fmla="*/ 7281 w 10002"/>
              <a:gd name="connsiteY35" fmla="*/ 119 h 10000"/>
              <a:gd name="connsiteX36" fmla="*/ 9089 w 10002"/>
              <a:gd name="connsiteY36" fmla="*/ 71 h 10000"/>
              <a:gd name="connsiteX37" fmla="*/ 9897 w 10002"/>
              <a:gd name="connsiteY37" fmla="*/ 749 h 10000"/>
              <a:gd name="connsiteX38" fmla="*/ 6779 w 10002"/>
              <a:gd name="connsiteY38" fmla="*/ 1936 h 10000"/>
              <a:gd name="connsiteX39" fmla="*/ 7068 w 10002"/>
              <a:gd name="connsiteY39" fmla="*/ 2726 h 10000"/>
              <a:gd name="connsiteX40" fmla="*/ 7101 w 10002"/>
              <a:gd name="connsiteY40" fmla="*/ 2811 h 10000"/>
              <a:gd name="connsiteX0" fmla="*/ 7101 w 10002"/>
              <a:gd name="connsiteY0" fmla="*/ 2811 h 10000"/>
              <a:gd name="connsiteX1" fmla="*/ 6466 w 10002"/>
              <a:gd name="connsiteY1" fmla="*/ 3363 h 10000"/>
              <a:gd name="connsiteX2" fmla="*/ 6014 w 10002"/>
              <a:gd name="connsiteY2" fmla="*/ 3889 h 10000"/>
              <a:gd name="connsiteX3" fmla="*/ 5794 w 10002"/>
              <a:gd name="connsiteY3" fmla="*/ 4280 h 10000"/>
              <a:gd name="connsiteX4" fmla="*/ 5662 w 10002"/>
              <a:gd name="connsiteY4" fmla="*/ 4773 h 10000"/>
              <a:gd name="connsiteX5" fmla="*/ 5627 w 10002"/>
              <a:gd name="connsiteY5" fmla="*/ 4995 h 10000"/>
              <a:gd name="connsiteX6" fmla="*/ 5627 w 10002"/>
              <a:gd name="connsiteY6" fmla="*/ 5536 h 10000"/>
              <a:gd name="connsiteX7" fmla="*/ 5810 w 10002"/>
              <a:gd name="connsiteY7" fmla="*/ 6172 h 10000"/>
              <a:gd name="connsiteX8" fmla="*/ 6399 w 10002"/>
              <a:gd name="connsiteY8" fmla="*/ 6988 h 10000"/>
              <a:gd name="connsiteX9" fmla="*/ 7503 w 10002"/>
              <a:gd name="connsiteY9" fmla="*/ 7863 h 10000"/>
              <a:gd name="connsiteX10" fmla="*/ 8006 w 10002"/>
              <a:gd name="connsiteY10" fmla="*/ 8133 h 10000"/>
              <a:gd name="connsiteX11" fmla="*/ 7170 w 10002"/>
              <a:gd name="connsiteY11" fmla="*/ 8430 h 10000"/>
              <a:gd name="connsiteX12" fmla="*/ 5394 w 10002"/>
              <a:gd name="connsiteY12" fmla="*/ 9050 h 10000"/>
              <a:gd name="connsiteX13" fmla="*/ 2831 w 10002"/>
              <a:gd name="connsiteY13" fmla="*/ 9949 h 10000"/>
              <a:gd name="connsiteX14" fmla="*/ 2429 w 10002"/>
              <a:gd name="connsiteY14" fmla="*/ 9906 h 10000"/>
              <a:gd name="connsiteX15" fmla="*/ 1222 w 10002"/>
              <a:gd name="connsiteY15" fmla="*/ 9008 h 10000"/>
              <a:gd name="connsiteX16" fmla="*/ 49 w 10002"/>
              <a:gd name="connsiteY16" fmla="*/ 8149 h 10000"/>
              <a:gd name="connsiteX17" fmla="*/ 0 w 10002"/>
              <a:gd name="connsiteY17" fmla="*/ 8107 h 10000"/>
              <a:gd name="connsiteX18" fmla="*/ 1338 w 10002"/>
              <a:gd name="connsiteY18" fmla="*/ 7633 h 10000"/>
              <a:gd name="connsiteX19" fmla="*/ 2848 w 10002"/>
              <a:gd name="connsiteY19" fmla="*/ 7105 h 10000"/>
              <a:gd name="connsiteX20" fmla="*/ 2998 w 10002"/>
              <a:gd name="connsiteY20" fmla="*/ 7046 h 10000"/>
              <a:gd name="connsiteX21" fmla="*/ 2998 w 10002"/>
              <a:gd name="connsiteY21" fmla="*/ 7046 h 10000"/>
              <a:gd name="connsiteX22" fmla="*/ 3149 w 10002"/>
              <a:gd name="connsiteY22" fmla="*/ 6988 h 10000"/>
              <a:gd name="connsiteX23" fmla="*/ 3284 w 10002"/>
              <a:gd name="connsiteY23" fmla="*/ 6801 h 10000"/>
              <a:gd name="connsiteX24" fmla="*/ 3233 w 10002"/>
              <a:gd name="connsiteY24" fmla="*/ 6428 h 10000"/>
              <a:gd name="connsiteX25" fmla="*/ 3149 w 10002"/>
              <a:gd name="connsiteY25" fmla="*/ 5851 h 10000"/>
              <a:gd name="connsiteX26" fmla="*/ 3031 w 10002"/>
              <a:gd name="connsiteY26" fmla="*/ 5623 h 10000"/>
              <a:gd name="connsiteX27" fmla="*/ 2981 w 10002"/>
              <a:gd name="connsiteY27" fmla="*/ 5164 h 10000"/>
              <a:gd name="connsiteX28" fmla="*/ 2864 w 10002"/>
              <a:gd name="connsiteY28" fmla="*/ 4416 h 10000"/>
              <a:gd name="connsiteX29" fmla="*/ 2782 w 10002"/>
              <a:gd name="connsiteY29" fmla="*/ 3644 h 10000"/>
              <a:gd name="connsiteX30" fmla="*/ 2731 w 10002"/>
              <a:gd name="connsiteY30" fmla="*/ 2694 h 10000"/>
              <a:gd name="connsiteX31" fmla="*/ 2714 w 10002"/>
              <a:gd name="connsiteY31" fmla="*/ 2429 h 10000"/>
              <a:gd name="connsiteX32" fmla="*/ 3267 w 10002"/>
              <a:gd name="connsiteY32" fmla="*/ 1276 h 10000"/>
              <a:gd name="connsiteX33" fmla="*/ 4519 w 10002"/>
              <a:gd name="connsiteY33" fmla="*/ 725 h 10000"/>
              <a:gd name="connsiteX34" fmla="*/ 5570 w 10002"/>
              <a:gd name="connsiteY34" fmla="*/ 442 h 10000"/>
              <a:gd name="connsiteX35" fmla="*/ 7281 w 10002"/>
              <a:gd name="connsiteY35" fmla="*/ 119 h 10000"/>
              <a:gd name="connsiteX36" fmla="*/ 9089 w 10002"/>
              <a:gd name="connsiteY36" fmla="*/ 71 h 10000"/>
              <a:gd name="connsiteX37" fmla="*/ 9897 w 10002"/>
              <a:gd name="connsiteY37" fmla="*/ 749 h 10000"/>
              <a:gd name="connsiteX38" fmla="*/ 6779 w 10002"/>
              <a:gd name="connsiteY38" fmla="*/ 1936 h 10000"/>
              <a:gd name="connsiteX39" fmla="*/ 7068 w 10002"/>
              <a:gd name="connsiteY39" fmla="*/ 2726 h 10000"/>
              <a:gd name="connsiteX40" fmla="*/ 7101 w 10002"/>
              <a:gd name="connsiteY40" fmla="*/ 2811 h 10000"/>
              <a:gd name="connsiteX0" fmla="*/ 7101 w 10002"/>
              <a:gd name="connsiteY0" fmla="*/ 2811 h 10000"/>
              <a:gd name="connsiteX1" fmla="*/ 6466 w 10002"/>
              <a:gd name="connsiteY1" fmla="*/ 3363 h 10000"/>
              <a:gd name="connsiteX2" fmla="*/ 6014 w 10002"/>
              <a:gd name="connsiteY2" fmla="*/ 3889 h 10000"/>
              <a:gd name="connsiteX3" fmla="*/ 5794 w 10002"/>
              <a:gd name="connsiteY3" fmla="*/ 4280 h 10000"/>
              <a:gd name="connsiteX4" fmla="*/ 5662 w 10002"/>
              <a:gd name="connsiteY4" fmla="*/ 4773 h 10000"/>
              <a:gd name="connsiteX5" fmla="*/ 5627 w 10002"/>
              <a:gd name="connsiteY5" fmla="*/ 4995 h 10000"/>
              <a:gd name="connsiteX6" fmla="*/ 5627 w 10002"/>
              <a:gd name="connsiteY6" fmla="*/ 5536 h 10000"/>
              <a:gd name="connsiteX7" fmla="*/ 5810 w 10002"/>
              <a:gd name="connsiteY7" fmla="*/ 6172 h 10000"/>
              <a:gd name="connsiteX8" fmla="*/ 6399 w 10002"/>
              <a:gd name="connsiteY8" fmla="*/ 6988 h 10000"/>
              <a:gd name="connsiteX9" fmla="*/ 7503 w 10002"/>
              <a:gd name="connsiteY9" fmla="*/ 7863 h 10000"/>
              <a:gd name="connsiteX10" fmla="*/ 8006 w 10002"/>
              <a:gd name="connsiteY10" fmla="*/ 8133 h 10000"/>
              <a:gd name="connsiteX11" fmla="*/ 7170 w 10002"/>
              <a:gd name="connsiteY11" fmla="*/ 8430 h 10000"/>
              <a:gd name="connsiteX12" fmla="*/ 5394 w 10002"/>
              <a:gd name="connsiteY12" fmla="*/ 9050 h 10000"/>
              <a:gd name="connsiteX13" fmla="*/ 2831 w 10002"/>
              <a:gd name="connsiteY13" fmla="*/ 9949 h 10000"/>
              <a:gd name="connsiteX14" fmla="*/ 2429 w 10002"/>
              <a:gd name="connsiteY14" fmla="*/ 9906 h 10000"/>
              <a:gd name="connsiteX15" fmla="*/ 1222 w 10002"/>
              <a:gd name="connsiteY15" fmla="*/ 9008 h 10000"/>
              <a:gd name="connsiteX16" fmla="*/ 49 w 10002"/>
              <a:gd name="connsiteY16" fmla="*/ 8149 h 10000"/>
              <a:gd name="connsiteX17" fmla="*/ 0 w 10002"/>
              <a:gd name="connsiteY17" fmla="*/ 8107 h 10000"/>
              <a:gd name="connsiteX18" fmla="*/ 1338 w 10002"/>
              <a:gd name="connsiteY18" fmla="*/ 7633 h 10000"/>
              <a:gd name="connsiteX19" fmla="*/ 2848 w 10002"/>
              <a:gd name="connsiteY19" fmla="*/ 7105 h 10000"/>
              <a:gd name="connsiteX20" fmla="*/ 2998 w 10002"/>
              <a:gd name="connsiteY20" fmla="*/ 7046 h 10000"/>
              <a:gd name="connsiteX21" fmla="*/ 2998 w 10002"/>
              <a:gd name="connsiteY21" fmla="*/ 7046 h 10000"/>
              <a:gd name="connsiteX22" fmla="*/ 3149 w 10002"/>
              <a:gd name="connsiteY22" fmla="*/ 6988 h 10000"/>
              <a:gd name="connsiteX23" fmla="*/ 3284 w 10002"/>
              <a:gd name="connsiteY23" fmla="*/ 6801 h 10000"/>
              <a:gd name="connsiteX24" fmla="*/ 3233 w 10002"/>
              <a:gd name="connsiteY24" fmla="*/ 6428 h 10000"/>
              <a:gd name="connsiteX25" fmla="*/ 3149 w 10002"/>
              <a:gd name="connsiteY25" fmla="*/ 5851 h 10000"/>
              <a:gd name="connsiteX26" fmla="*/ 3031 w 10002"/>
              <a:gd name="connsiteY26" fmla="*/ 5623 h 10000"/>
              <a:gd name="connsiteX27" fmla="*/ 2981 w 10002"/>
              <a:gd name="connsiteY27" fmla="*/ 5164 h 10000"/>
              <a:gd name="connsiteX28" fmla="*/ 2864 w 10002"/>
              <a:gd name="connsiteY28" fmla="*/ 4416 h 10000"/>
              <a:gd name="connsiteX29" fmla="*/ 2782 w 10002"/>
              <a:gd name="connsiteY29" fmla="*/ 3644 h 10000"/>
              <a:gd name="connsiteX30" fmla="*/ 2731 w 10002"/>
              <a:gd name="connsiteY30" fmla="*/ 2694 h 10000"/>
              <a:gd name="connsiteX31" fmla="*/ 2714 w 10002"/>
              <a:gd name="connsiteY31" fmla="*/ 2429 h 10000"/>
              <a:gd name="connsiteX32" fmla="*/ 3267 w 10002"/>
              <a:gd name="connsiteY32" fmla="*/ 1276 h 10000"/>
              <a:gd name="connsiteX33" fmla="*/ 4519 w 10002"/>
              <a:gd name="connsiteY33" fmla="*/ 725 h 10000"/>
              <a:gd name="connsiteX34" fmla="*/ 5570 w 10002"/>
              <a:gd name="connsiteY34" fmla="*/ 442 h 10000"/>
              <a:gd name="connsiteX35" fmla="*/ 7281 w 10002"/>
              <a:gd name="connsiteY35" fmla="*/ 119 h 10000"/>
              <a:gd name="connsiteX36" fmla="*/ 9089 w 10002"/>
              <a:gd name="connsiteY36" fmla="*/ 71 h 10000"/>
              <a:gd name="connsiteX37" fmla="*/ 9897 w 10002"/>
              <a:gd name="connsiteY37" fmla="*/ 749 h 10000"/>
              <a:gd name="connsiteX38" fmla="*/ 6779 w 10002"/>
              <a:gd name="connsiteY38" fmla="*/ 1936 h 10000"/>
              <a:gd name="connsiteX39" fmla="*/ 7068 w 10002"/>
              <a:gd name="connsiteY39" fmla="*/ 2726 h 10000"/>
              <a:gd name="connsiteX40" fmla="*/ 7101 w 10002"/>
              <a:gd name="connsiteY40" fmla="*/ 2811 h 10000"/>
              <a:gd name="connsiteX0" fmla="*/ 7101 w 10002"/>
              <a:gd name="connsiteY0" fmla="*/ 2792 h 9981"/>
              <a:gd name="connsiteX1" fmla="*/ 6466 w 10002"/>
              <a:gd name="connsiteY1" fmla="*/ 3344 h 9981"/>
              <a:gd name="connsiteX2" fmla="*/ 6014 w 10002"/>
              <a:gd name="connsiteY2" fmla="*/ 3870 h 9981"/>
              <a:gd name="connsiteX3" fmla="*/ 5794 w 10002"/>
              <a:gd name="connsiteY3" fmla="*/ 4261 h 9981"/>
              <a:gd name="connsiteX4" fmla="*/ 5662 w 10002"/>
              <a:gd name="connsiteY4" fmla="*/ 4754 h 9981"/>
              <a:gd name="connsiteX5" fmla="*/ 5627 w 10002"/>
              <a:gd name="connsiteY5" fmla="*/ 4976 h 9981"/>
              <a:gd name="connsiteX6" fmla="*/ 5627 w 10002"/>
              <a:gd name="connsiteY6" fmla="*/ 5517 h 9981"/>
              <a:gd name="connsiteX7" fmla="*/ 5810 w 10002"/>
              <a:gd name="connsiteY7" fmla="*/ 6153 h 9981"/>
              <a:gd name="connsiteX8" fmla="*/ 6399 w 10002"/>
              <a:gd name="connsiteY8" fmla="*/ 6969 h 9981"/>
              <a:gd name="connsiteX9" fmla="*/ 7503 w 10002"/>
              <a:gd name="connsiteY9" fmla="*/ 7844 h 9981"/>
              <a:gd name="connsiteX10" fmla="*/ 8006 w 10002"/>
              <a:gd name="connsiteY10" fmla="*/ 8114 h 9981"/>
              <a:gd name="connsiteX11" fmla="*/ 7170 w 10002"/>
              <a:gd name="connsiteY11" fmla="*/ 8411 h 9981"/>
              <a:gd name="connsiteX12" fmla="*/ 5394 w 10002"/>
              <a:gd name="connsiteY12" fmla="*/ 9031 h 9981"/>
              <a:gd name="connsiteX13" fmla="*/ 2831 w 10002"/>
              <a:gd name="connsiteY13" fmla="*/ 9930 h 9981"/>
              <a:gd name="connsiteX14" fmla="*/ 2429 w 10002"/>
              <a:gd name="connsiteY14" fmla="*/ 9887 h 9981"/>
              <a:gd name="connsiteX15" fmla="*/ 1222 w 10002"/>
              <a:gd name="connsiteY15" fmla="*/ 8989 h 9981"/>
              <a:gd name="connsiteX16" fmla="*/ 49 w 10002"/>
              <a:gd name="connsiteY16" fmla="*/ 8130 h 9981"/>
              <a:gd name="connsiteX17" fmla="*/ 0 w 10002"/>
              <a:gd name="connsiteY17" fmla="*/ 8088 h 9981"/>
              <a:gd name="connsiteX18" fmla="*/ 1338 w 10002"/>
              <a:gd name="connsiteY18" fmla="*/ 7614 h 9981"/>
              <a:gd name="connsiteX19" fmla="*/ 2848 w 10002"/>
              <a:gd name="connsiteY19" fmla="*/ 7086 h 9981"/>
              <a:gd name="connsiteX20" fmla="*/ 2998 w 10002"/>
              <a:gd name="connsiteY20" fmla="*/ 7027 h 9981"/>
              <a:gd name="connsiteX21" fmla="*/ 2998 w 10002"/>
              <a:gd name="connsiteY21" fmla="*/ 7027 h 9981"/>
              <a:gd name="connsiteX22" fmla="*/ 3149 w 10002"/>
              <a:gd name="connsiteY22" fmla="*/ 6969 h 9981"/>
              <a:gd name="connsiteX23" fmla="*/ 3284 w 10002"/>
              <a:gd name="connsiteY23" fmla="*/ 6782 h 9981"/>
              <a:gd name="connsiteX24" fmla="*/ 3233 w 10002"/>
              <a:gd name="connsiteY24" fmla="*/ 6409 h 9981"/>
              <a:gd name="connsiteX25" fmla="*/ 3149 w 10002"/>
              <a:gd name="connsiteY25" fmla="*/ 5832 h 9981"/>
              <a:gd name="connsiteX26" fmla="*/ 3031 w 10002"/>
              <a:gd name="connsiteY26" fmla="*/ 5604 h 9981"/>
              <a:gd name="connsiteX27" fmla="*/ 2981 w 10002"/>
              <a:gd name="connsiteY27" fmla="*/ 5145 h 9981"/>
              <a:gd name="connsiteX28" fmla="*/ 2864 w 10002"/>
              <a:gd name="connsiteY28" fmla="*/ 4397 h 9981"/>
              <a:gd name="connsiteX29" fmla="*/ 2782 w 10002"/>
              <a:gd name="connsiteY29" fmla="*/ 3625 h 9981"/>
              <a:gd name="connsiteX30" fmla="*/ 2731 w 10002"/>
              <a:gd name="connsiteY30" fmla="*/ 2675 h 9981"/>
              <a:gd name="connsiteX31" fmla="*/ 2714 w 10002"/>
              <a:gd name="connsiteY31" fmla="*/ 2410 h 9981"/>
              <a:gd name="connsiteX32" fmla="*/ 3267 w 10002"/>
              <a:gd name="connsiteY32" fmla="*/ 1257 h 9981"/>
              <a:gd name="connsiteX33" fmla="*/ 4519 w 10002"/>
              <a:gd name="connsiteY33" fmla="*/ 706 h 9981"/>
              <a:gd name="connsiteX34" fmla="*/ 5570 w 10002"/>
              <a:gd name="connsiteY34" fmla="*/ 423 h 9981"/>
              <a:gd name="connsiteX35" fmla="*/ 7281 w 10002"/>
              <a:gd name="connsiteY35" fmla="*/ 100 h 9981"/>
              <a:gd name="connsiteX36" fmla="*/ 9089 w 10002"/>
              <a:gd name="connsiteY36" fmla="*/ 52 h 9981"/>
              <a:gd name="connsiteX37" fmla="*/ 9897 w 10002"/>
              <a:gd name="connsiteY37" fmla="*/ 730 h 9981"/>
              <a:gd name="connsiteX38" fmla="*/ 6779 w 10002"/>
              <a:gd name="connsiteY38" fmla="*/ 1917 h 9981"/>
              <a:gd name="connsiteX39" fmla="*/ 7068 w 10002"/>
              <a:gd name="connsiteY39" fmla="*/ 2707 h 9981"/>
              <a:gd name="connsiteX40" fmla="*/ 7101 w 10002"/>
              <a:gd name="connsiteY40" fmla="*/ 2792 h 9981"/>
              <a:gd name="connsiteX0" fmla="*/ 7100 w 10000"/>
              <a:gd name="connsiteY0" fmla="*/ 2789 h 9992"/>
              <a:gd name="connsiteX1" fmla="*/ 6465 w 10000"/>
              <a:gd name="connsiteY1" fmla="*/ 3342 h 9992"/>
              <a:gd name="connsiteX2" fmla="*/ 6013 w 10000"/>
              <a:gd name="connsiteY2" fmla="*/ 3869 h 9992"/>
              <a:gd name="connsiteX3" fmla="*/ 5793 w 10000"/>
              <a:gd name="connsiteY3" fmla="*/ 4261 h 9992"/>
              <a:gd name="connsiteX4" fmla="*/ 5661 w 10000"/>
              <a:gd name="connsiteY4" fmla="*/ 4755 h 9992"/>
              <a:gd name="connsiteX5" fmla="*/ 5626 w 10000"/>
              <a:gd name="connsiteY5" fmla="*/ 4977 h 9992"/>
              <a:gd name="connsiteX6" fmla="*/ 5626 w 10000"/>
              <a:gd name="connsiteY6" fmla="*/ 5520 h 9992"/>
              <a:gd name="connsiteX7" fmla="*/ 5809 w 10000"/>
              <a:gd name="connsiteY7" fmla="*/ 6157 h 9992"/>
              <a:gd name="connsiteX8" fmla="*/ 6398 w 10000"/>
              <a:gd name="connsiteY8" fmla="*/ 6974 h 9992"/>
              <a:gd name="connsiteX9" fmla="*/ 7501 w 10000"/>
              <a:gd name="connsiteY9" fmla="*/ 7851 h 9992"/>
              <a:gd name="connsiteX10" fmla="*/ 8004 w 10000"/>
              <a:gd name="connsiteY10" fmla="*/ 8121 h 9992"/>
              <a:gd name="connsiteX11" fmla="*/ 7169 w 10000"/>
              <a:gd name="connsiteY11" fmla="*/ 8419 h 9992"/>
              <a:gd name="connsiteX12" fmla="*/ 5393 w 10000"/>
              <a:gd name="connsiteY12" fmla="*/ 9040 h 9992"/>
              <a:gd name="connsiteX13" fmla="*/ 2830 w 10000"/>
              <a:gd name="connsiteY13" fmla="*/ 9941 h 9992"/>
              <a:gd name="connsiteX14" fmla="*/ 2429 w 10000"/>
              <a:gd name="connsiteY14" fmla="*/ 9898 h 9992"/>
              <a:gd name="connsiteX15" fmla="*/ 1222 w 10000"/>
              <a:gd name="connsiteY15" fmla="*/ 8998 h 9992"/>
              <a:gd name="connsiteX16" fmla="*/ 49 w 10000"/>
              <a:gd name="connsiteY16" fmla="*/ 8137 h 9992"/>
              <a:gd name="connsiteX17" fmla="*/ 0 w 10000"/>
              <a:gd name="connsiteY17" fmla="*/ 8095 h 9992"/>
              <a:gd name="connsiteX18" fmla="*/ 1338 w 10000"/>
              <a:gd name="connsiteY18" fmla="*/ 7620 h 9992"/>
              <a:gd name="connsiteX19" fmla="*/ 2847 w 10000"/>
              <a:gd name="connsiteY19" fmla="*/ 7091 h 9992"/>
              <a:gd name="connsiteX20" fmla="*/ 2997 w 10000"/>
              <a:gd name="connsiteY20" fmla="*/ 7032 h 9992"/>
              <a:gd name="connsiteX21" fmla="*/ 2997 w 10000"/>
              <a:gd name="connsiteY21" fmla="*/ 7032 h 9992"/>
              <a:gd name="connsiteX22" fmla="*/ 3148 w 10000"/>
              <a:gd name="connsiteY22" fmla="*/ 6974 h 9992"/>
              <a:gd name="connsiteX23" fmla="*/ 3283 w 10000"/>
              <a:gd name="connsiteY23" fmla="*/ 6787 h 9992"/>
              <a:gd name="connsiteX24" fmla="*/ 3232 w 10000"/>
              <a:gd name="connsiteY24" fmla="*/ 6413 h 9992"/>
              <a:gd name="connsiteX25" fmla="*/ 3148 w 10000"/>
              <a:gd name="connsiteY25" fmla="*/ 5835 h 9992"/>
              <a:gd name="connsiteX26" fmla="*/ 3030 w 10000"/>
              <a:gd name="connsiteY26" fmla="*/ 5607 h 9992"/>
              <a:gd name="connsiteX27" fmla="*/ 2980 w 10000"/>
              <a:gd name="connsiteY27" fmla="*/ 5147 h 9992"/>
              <a:gd name="connsiteX28" fmla="*/ 2863 w 10000"/>
              <a:gd name="connsiteY28" fmla="*/ 4397 h 9992"/>
              <a:gd name="connsiteX29" fmla="*/ 2781 w 10000"/>
              <a:gd name="connsiteY29" fmla="*/ 3624 h 9992"/>
              <a:gd name="connsiteX30" fmla="*/ 2730 w 10000"/>
              <a:gd name="connsiteY30" fmla="*/ 2672 h 9992"/>
              <a:gd name="connsiteX31" fmla="*/ 2713 w 10000"/>
              <a:gd name="connsiteY31" fmla="*/ 2407 h 9992"/>
              <a:gd name="connsiteX32" fmla="*/ 3266 w 10000"/>
              <a:gd name="connsiteY32" fmla="*/ 1251 h 9992"/>
              <a:gd name="connsiteX33" fmla="*/ 4518 w 10000"/>
              <a:gd name="connsiteY33" fmla="*/ 699 h 9992"/>
              <a:gd name="connsiteX34" fmla="*/ 5569 w 10000"/>
              <a:gd name="connsiteY34" fmla="*/ 416 h 9992"/>
              <a:gd name="connsiteX35" fmla="*/ 7280 w 10000"/>
              <a:gd name="connsiteY35" fmla="*/ 92 h 9992"/>
              <a:gd name="connsiteX36" fmla="*/ 9087 w 10000"/>
              <a:gd name="connsiteY36" fmla="*/ 44 h 9992"/>
              <a:gd name="connsiteX37" fmla="*/ 9895 w 10000"/>
              <a:gd name="connsiteY37" fmla="*/ 723 h 9992"/>
              <a:gd name="connsiteX38" fmla="*/ 6778 w 10000"/>
              <a:gd name="connsiteY38" fmla="*/ 1913 h 9992"/>
              <a:gd name="connsiteX39" fmla="*/ 7067 w 10000"/>
              <a:gd name="connsiteY39" fmla="*/ 2704 h 9992"/>
              <a:gd name="connsiteX40" fmla="*/ 7100 w 10000"/>
              <a:gd name="connsiteY40" fmla="*/ 2789 h 9992"/>
              <a:gd name="connsiteX0" fmla="*/ 7100 w 9984"/>
              <a:gd name="connsiteY0" fmla="*/ 2943 h 10152"/>
              <a:gd name="connsiteX1" fmla="*/ 6465 w 9984"/>
              <a:gd name="connsiteY1" fmla="*/ 3497 h 10152"/>
              <a:gd name="connsiteX2" fmla="*/ 6013 w 9984"/>
              <a:gd name="connsiteY2" fmla="*/ 4024 h 10152"/>
              <a:gd name="connsiteX3" fmla="*/ 5793 w 9984"/>
              <a:gd name="connsiteY3" fmla="*/ 4416 h 10152"/>
              <a:gd name="connsiteX4" fmla="*/ 5661 w 9984"/>
              <a:gd name="connsiteY4" fmla="*/ 4911 h 10152"/>
              <a:gd name="connsiteX5" fmla="*/ 5626 w 9984"/>
              <a:gd name="connsiteY5" fmla="*/ 5133 h 10152"/>
              <a:gd name="connsiteX6" fmla="*/ 5626 w 9984"/>
              <a:gd name="connsiteY6" fmla="*/ 5676 h 10152"/>
              <a:gd name="connsiteX7" fmla="*/ 5809 w 9984"/>
              <a:gd name="connsiteY7" fmla="*/ 6314 h 10152"/>
              <a:gd name="connsiteX8" fmla="*/ 6398 w 9984"/>
              <a:gd name="connsiteY8" fmla="*/ 7132 h 10152"/>
              <a:gd name="connsiteX9" fmla="*/ 7501 w 9984"/>
              <a:gd name="connsiteY9" fmla="*/ 8009 h 10152"/>
              <a:gd name="connsiteX10" fmla="*/ 8004 w 9984"/>
              <a:gd name="connsiteY10" fmla="*/ 8280 h 10152"/>
              <a:gd name="connsiteX11" fmla="*/ 7169 w 9984"/>
              <a:gd name="connsiteY11" fmla="*/ 8578 h 10152"/>
              <a:gd name="connsiteX12" fmla="*/ 5393 w 9984"/>
              <a:gd name="connsiteY12" fmla="*/ 9199 h 10152"/>
              <a:gd name="connsiteX13" fmla="*/ 2830 w 9984"/>
              <a:gd name="connsiteY13" fmla="*/ 10101 h 10152"/>
              <a:gd name="connsiteX14" fmla="*/ 2429 w 9984"/>
              <a:gd name="connsiteY14" fmla="*/ 10058 h 10152"/>
              <a:gd name="connsiteX15" fmla="*/ 1222 w 9984"/>
              <a:gd name="connsiteY15" fmla="*/ 9157 h 10152"/>
              <a:gd name="connsiteX16" fmla="*/ 49 w 9984"/>
              <a:gd name="connsiteY16" fmla="*/ 8296 h 10152"/>
              <a:gd name="connsiteX17" fmla="*/ 0 w 9984"/>
              <a:gd name="connsiteY17" fmla="*/ 8253 h 10152"/>
              <a:gd name="connsiteX18" fmla="*/ 1338 w 9984"/>
              <a:gd name="connsiteY18" fmla="*/ 7778 h 10152"/>
              <a:gd name="connsiteX19" fmla="*/ 2847 w 9984"/>
              <a:gd name="connsiteY19" fmla="*/ 7249 h 10152"/>
              <a:gd name="connsiteX20" fmla="*/ 2997 w 9984"/>
              <a:gd name="connsiteY20" fmla="*/ 7190 h 10152"/>
              <a:gd name="connsiteX21" fmla="*/ 2997 w 9984"/>
              <a:gd name="connsiteY21" fmla="*/ 7190 h 10152"/>
              <a:gd name="connsiteX22" fmla="*/ 3148 w 9984"/>
              <a:gd name="connsiteY22" fmla="*/ 7132 h 10152"/>
              <a:gd name="connsiteX23" fmla="*/ 3283 w 9984"/>
              <a:gd name="connsiteY23" fmla="*/ 6944 h 10152"/>
              <a:gd name="connsiteX24" fmla="*/ 3232 w 9984"/>
              <a:gd name="connsiteY24" fmla="*/ 6570 h 10152"/>
              <a:gd name="connsiteX25" fmla="*/ 3148 w 9984"/>
              <a:gd name="connsiteY25" fmla="*/ 5992 h 10152"/>
              <a:gd name="connsiteX26" fmla="*/ 3030 w 9984"/>
              <a:gd name="connsiteY26" fmla="*/ 5763 h 10152"/>
              <a:gd name="connsiteX27" fmla="*/ 2980 w 9984"/>
              <a:gd name="connsiteY27" fmla="*/ 5303 h 10152"/>
              <a:gd name="connsiteX28" fmla="*/ 2863 w 9984"/>
              <a:gd name="connsiteY28" fmla="*/ 4553 h 10152"/>
              <a:gd name="connsiteX29" fmla="*/ 2781 w 9984"/>
              <a:gd name="connsiteY29" fmla="*/ 3779 h 10152"/>
              <a:gd name="connsiteX30" fmla="*/ 2730 w 9984"/>
              <a:gd name="connsiteY30" fmla="*/ 2826 h 10152"/>
              <a:gd name="connsiteX31" fmla="*/ 2713 w 9984"/>
              <a:gd name="connsiteY31" fmla="*/ 2561 h 10152"/>
              <a:gd name="connsiteX32" fmla="*/ 3266 w 9984"/>
              <a:gd name="connsiteY32" fmla="*/ 1404 h 10152"/>
              <a:gd name="connsiteX33" fmla="*/ 4518 w 9984"/>
              <a:gd name="connsiteY33" fmla="*/ 852 h 10152"/>
              <a:gd name="connsiteX34" fmla="*/ 5569 w 9984"/>
              <a:gd name="connsiteY34" fmla="*/ 568 h 10152"/>
              <a:gd name="connsiteX35" fmla="*/ 7280 w 9984"/>
              <a:gd name="connsiteY35" fmla="*/ 244 h 10152"/>
              <a:gd name="connsiteX36" fmla="*/ 8974 w 9984"/>
              <a:gd name="connsiteY36" fmla="*/ 23 h 10152"/>
              <a:gd name="connsiteX37" fmla="*/ 9895 w 9984"/>
              <a:gd name="connsiteY37" fmla="*/ 876 h 10152"/>
              <a:gd name="connsiteX38" fmla="*/ 6778 w 9984"/>
              <a:gd name="connsiteY38" fmla="*/ 2067 h 10152"/>
              <a:gd name="connsiteX39" fmla="*/ 7067 w 9984"/>
              <a:gd name="connsiteY39" fmla="*/ 2858 h 10152"/>
              <a:gd name="connsiteX40" fmla="*/ 7100 w 9984"/>
              <a:gd name="connsiteY40" fmla="*/ 2943 h 10152"/>
              <a:gd name="connsiteX0" fmla="*/ 7111 w 10000"/>
              <a:gd name="connsiteY0" fmla="*/ 2899 h 10001"/>
              <a:gd name="connsiteX1" fmla="*/ 6475 w 10000"/>
              <a:gd name="connsiteY1" fmla="*/ 3445 h 10001"/>
              <a:gd name="connsiteX2" fmla="*/ 6023 w 10000"/>
              <a:gd name="connsiteY2" fmla="*/ 3964 h 10001"/>
              <a:gd name="connsiteX3" fmla="*/ 5802 w 10000"/>
              <a:gd name="connsiteY3" fmla="*/ 4350 h 10001"/>
              <a:gd name="connsiteX4" fmla="*/ 5670 w 10000"/>
              <a:gd name="connsiteY4" fmla="*/ 4837 h 10001"/>
              <a:gd name="connsiteX5" fmla="*/ 5635 w 10000"/>
              <a:gd name="connsiteY5" fmla="*/ 5056 h 10001"/>
              <a:gd name="connsiteX6" fmla="*/ 5635 w 10000"/>
              <a:gd name="connsiteY6" fmla="*/ 5591 h 10001"/>
              <a:gd name="connsiteX7" fmla="*/ 5818 w 10000"/>
              <a:gd name="connsiteY7" fmla="*/ 6219 h 10001"/>
              <a:gd name="connsiteX8" fmla="*/ 6408 w 10000"/>
              <a:gd name="connsiteY8" fmla="*/ 7025 h 10001"/>
              <a:gd name="connsiteX9" fmla="*/ 7513 w 10000"/>
              <a:gd name="connsiteY9" fmla="*/ 7889 h 10001"/>
              <a:gd name="connsiteX10" fmla="*/ 8017 w 10000"/>
              <a:gd name="connsiteY10" fmla="*/ 8156 h 10001"/>
              <a:gd name="connsiteX11" fmla="*/ 7180 w 10000"/>
              <a:gd name="connsiteY11" fmla="*/ 8450 h 10001"/>
              <a:gd name="connsiteX12" fmla="*/ 5402 w 10000"/>
              <a:gd name="connsiteY12" fmla="*/ 9061 h 10001"/>
              <a:gd name="connsiteX13" fmla="*/ 2835 w 10000"/>
              <a:gd name="connsiteY13" fmla="*/ 9950 h 10001"/>
              <a:gd name="connsiteX14" fmla="*/ 2433 w 10000"/>
              <a:gd name="connsiteY14" fmla="*/ 9907 h 10001"/>
              <a:gd name="connsiteX15" fmla="*/ 1224 w 10000"/>
              <a:gd name="connsiteY15" fmla="*/ 9020 h 10001"/>
              <a:gd name="connsiteX16" fmla="*/ 49 w 10000"/>
              <a:gd name="connsiteY16" fmla="*/ 8172 h 10001"/>
              <a:gd name="connsiteX17" fmla="*/ 0 w 10000"/>
              <a:gd name="connsiteY17" fmla="*/ 8129 h 10001"/>
              <a:gd name="connsiteX18" fmla="*/ 1340 w 10000"/>
              <a:gd name="connsiteY18" fmla="*/ 7662 h 10001"/>
              <a:gd name="connsiteX19" fmla="*/ 2852 w 10000"/>
              <a:gd name="connsiteY19" fmla="*/ 7140 h 10001"/>
              <a:gd name="connsiteX20" fmla="*/ 3002 w 10000"/>
              <a:gd name="connsiteY20" fmla="*/ 7082 h 10001"/>
              <a:gd name="connsiteX21" fmla="*/ 3002 w 10000"/>
              <a:gd name="connsiteY21" fmla="*/ 7082 h 10001"/>
              <a:gd name="connsiteX22" fmla="*/ 3153 w 10000"/>
              <a:gd name="connsiteY22" fmla="*/ 7025 h 10001"/>
              <a:gd name="connsiteX23" fmla="*/ 3288 w 10000"/>
              <a:gd name="connsiteY23" fmla="*/ 6840 h 10001"/>
              <a:gd name="connsiteX24" fmla="*/ 3237 w 10000"/>
              <a:gd name="connsiteY24" fmla="*/ 6472 h 10001"/>
              <a:gd name="connsiteX25" fmla="*/ 3153 w 10000"/>
              <a:gd name="connsiteY25" fmla="*/ 5902 h 10001"/>
              <a:gd name="connsiteX26" fmla="*/ 3035 w 10000"/>
              <a:gd name="connsiteY26" fmla="*/ 5677 h 10001"/>
              <a:gd name="connsiteX27" fmla="*/ 2985 w 10000"/>
              <a:gd name="connsiteY27" fmla="*/ 5224 h 10001"/>
              <a:gd name="connsiteX28" fmla="*/ 2868 w 10000"/>
              <a:gd name="connsiteY28" fmla="*/ 4485 h 10001"/>
              <a:gd name="connsiteX29" fmla="*/ 2785 w 10000"/>
              <a:gd name="connsiteY29" fmla="*/ 3722 h 10001"/>
              <a:gd name="connsiteX30" fmla="*/ 2734 w 10000"/>
              <a:gd name="connsiteY30" fmla="*/ 2784 h 10001"/>
              <a:gd name="connsiteX31" fmla="*/ 2717 w 10000"/>
              <a:gd name="connsiteY31" fmla="*/ 2523 h 10001"/>
              <a:gd name="connsiteX32" fmla="*/ 3271 w 10000"/>
              <a:gd name="connsiteY32" fmla="*/ 1383 h 10001"/>
              <a:gd name="connsiteX33" fmla="*/ 4525 w 10000"/>
              <a:gd name="connsiteY33" fmla="*/ 839 h 10001"/>
              <a:gd name="connsiteX34" fmla="*/ 5578 w 10000"/>
              <a:gd name="connsiteY34" fmla="*/ 559 h 10001"/>
              <a:gd name="connsiteX35" fmla="*/ 7292 w 10000"/>
              <a:gd name="connsiteY35" fmla="*/ 240 h 10001"/>
              <a:gd name="connsiteX36" fmla="*/ 8988 w 10000"/>
              <a:gd name="connsiteY36" fmla="*/ 23 h 10001"/>
              <a:gd name="connsiteX37" fmla="*/ 9911 w 10000"/>
              <a:gd name="connsiteY37" fmla="*/ 863 h 10001"/>
              <a:gd name="connsiteX38" fmla="*/ 6789 w 10000"/>
              <a:gd name="connsiteY38" fmla="*/ 2036 h 10001"/>
              <a:gd name="connsiteX39" fmla="*/ 7078 w 10000"/>
              <a:gd name="connsiteY39" fmla="*/ 2815 h 10001"/>
              <a:gd name="connsiteX40" fmla="*/ 7111 w 10000"/>
              <a:gd name="connsiteY40" fmla="*/ 2899 h 10001"/>
              <a:gd name="connsiteX0" fmla="*/ 7111 w 10000"/>
              <a:gd name="connsiteY0" fmla="*/ 2915 h 10017"/>
              <a:gd name="connsiteX1" fmla="*/ 6475 w 10000"/>
              <a:gd name="connsiteY1" fmla="*/ 3461 h 10017"/>
              <a:gd name="connsiteX2" fmla="*/ 6023 w 10000"/>
              <a:gd name="connsiteY2" fmla="*/ 3980 h 10017"/>
              <a:gd name="connsiteX3" fmla="*/ 5802 w 10000"/>
              <a:gd name="connsiteY3" fmla="*/ 4366 h 10017"/>
              <a:gd name="connsiteX4" fmla="*/ 5670 w 10000"/>
              <a:gd name="connsiteY4" fmla="*/ 4853 h 10017"/>
              <a:gd name="connsiteX5" fmla="*/ 5635 w 10000"/>
              <a:gd name="connsiteY5" fmla="*/ 5072 h 10017"/>
              <a:gd name="connsiteX6" fmla="*/ 5635 w 10000"/>
              <a:gd name="connsiteY6" fmla="*/ 5607 h 10017"/>
              <a:gd name="connsiteX7" fmla="*/ 5818 w 10000"/>
              <a:gd name="connsiteY7" fmla="*/ 6235 h 10017"/>
              <a:gd name="connsiteX8" fmla="*/ 6408 w 10000"/>
              <a:gd name="connsiteY8" fmla="*/ 7041 h 10017"/>
              <a:gd name="connsiteX9" fmla="*/ 7513 w 10000"/>
              <a:gd name="connsiteY9" fmla="*/ 7905 h 10017"/>
              <a:gd name="connsiteX10" fmla="*/ 8017 w 10000"/>
              <a:gd name="connsiteY10" fmla="*/ 8172 h 10017"/>
              <a:gd name="connsiteX11" fmla="*/ 7180 w 10000"/>
              <a:gd name="connsiteY11" fmla="*/ 8466 h 10017"/>
              <a:gd name="connsiteX12" fmla="*/ 5402 w 10000"/>
              <a:gd name="connsiteY12" fmla="*/ 9077 h 10017"/>
              <a:gd name="connsiteX13" fmla="*/ 2835 w 10000"/>
              <a:gd name="connsiteY13" fmla="*/ 9966 h 10017"/>
              <a:gd name="connsiteX14" fmla="*/ 2433 w 10000"/>
              <a:gd name="connsiteY14" fmla="*/ 9923 h 10017"/>
              <a:gd name="connsiteX15" fmla="*/ 1224 w 10000"/>
              <a:gd name="connsiteY15" fmla="*/ 9036 h 10017"/>
              <a:gd name="connsiteX16" fmla="*/ 49 w 10000"/>
              <a:gd name="connsiteY16" fmla="*/ 8188 h 10017"/>
              <a:gd name="connsiteX17" fmla="*/ 0 w 10000"/>
              <a:gd name="connsiteY17" fmla="*/ 8145 h 10017"/>
              <a:gd name="connsiteX18" fmla="*/ 1340 w 10000"/>
              <a:gd name="connsiteY18" fmla="*/ 7678 h 10017"/>
              <a:gd name="connsiteX19" fmla="*/ 2852 w 10000"/>
              <a:gd name="connsiteY19" fmla="*/ 7156 h 10017"/>
              <a:gd name="connsiteX20" fmla="*/ 3002 w 10000"/>
              <a:gd name="connsiteY20" fmla="*/ 7098 h 10017"/>
              <a:gd name="connsiteX21" fmla="*/ 3002 w 10000"/>
              <a:gd name="connsiteY21" fmla="*/ 7098 h 10017"/>
              <a:gd name="connsiteX22" fmla="*/ 3153 w 10000"/>
              <a:gd name="connsiteY22" fmla="*/ 7041 h 10017"/>
              <a:gd name="connsiteX23" fmla="*/ 3288 w 10000"/>
              <a:gd name="connsiteY23" fmla="*/ 6856 h 10017"/>
              <a:gd name="connsiteX24" fmla="*/ 3237 w 10000"/>
              <a:gd name="connsiteY24" fmla="*/ 6488 h 10017"/>
              <a:gd name="connsiteX25" fmla="*/ 3153 w 10000"/>
              <a:gd name="connsiteY25" fmla="*/ 5918 h 10017"/>
              <a:gd name="connsiteX26" fmla="*/ 3035 w 10000"/>
              <a:gd name="connsiteY26" fmla="*/ 5693 h 10017"/>
              <a:gd name="connsiteX27" fmla="*/ 2985 w 10000"/>
              <a:gd name="connsiteY27" fmla="*/ 5240 h 10017"/>
              <a:gd name="connsiteX28" fmla="*/ 2868 w 10000"/>
              <a:gd name="connsiteY28" fmla="*/ 4501 h 10017"/>
              <a:gd name="connsiteX29" fmla="*/ 2785 w 10000"/>
              <a:gd name="connsiteY29" fmla="*/ 3738 h 10017"/>
              <a:gd name="connsiteX30" fmla="*/ 2734 w 10000"/>
              <a:gd name="connsiteY30" fmla="*/ 2800 h 10017"/>
              <a:gd name="connsiteX31" fmla="*/ 2717 w 10000"/>
              <a:gd name="connsiteY31" fmla="*/ 2539 h 10017"/>
              <a:gd name="connsiteX32" fmla="*/ 3271 w 10000"/>
              <a:gd name="connsiteY32" fmla="*/ 1399 h 10017"/>
              <a:gd name="connsiteX33" fmla="*/ 4525 w 10000"/>
              <a:gd name="connsiteY33" fmla="*/ 855 h 10017"/>
              <a:gd name="connsiteX34" fmla="*/ 5578 w 10000"/>
              <a:gd name="connsiteY34" fmla="*/ 575 h 10017"/>
              <a:gd name="connsiteX35" fmla="*/ 7292 w 10000"/>
              <a:gd name="connsiteY35" fmla="*/ 256 h 10017"/>
              <a:gd name="connsiteX36" fmla="*/ 8988 w 10000"/>
              <a:gd name="connsiteY36" fmla="*/ 39 h 10017"/>
              <a:gd name="connsiteX37" fmla="*/ 9911 w 10000"/>
              <a:gd name="connsiteY37" fmla="*/ 879 h 10017"/>
              <a:gd name="connsiteX38" fmla="*/ 6789 w 10000"/>
              <a:gd name="connsiteY38" fmla="*/ 2052 h 10017"/>
              <a:gd name="connsiteX39" fmla="*/ 7078 w 10000"/>
              <a:gd name="connsiteY39" fmla="*/ 2831 h 10017"/>
              <a:gd name="connsiteX40" fmla="*/ 7111 w 10000"/>
              <a:gd name="connsiteY40" fmla="*/ 2915 h 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000" h="10017">
                <a:moveTo>
                  <a:pt x="7111" y="2915"/>
                </a:moveTo>
                <a:cubicBezTo>
                  <a:pt x="6911" y="3101"/>
                  <a:pt x="6643" y="3270"/>
                  <a:pt x="6475" y="3461"/>
                </a:cubicBezTo>
                <a:cubicBezTo>
                  <a:pt x="6307" y="3639"/>
                  <a:pt x="6156" y="3805"/>
                  <a:pt x="6023" y="3980"/>
                </a:cubicBezTo>
                <a:cubicBezTo>
                  <a:pt x="5938" y="4107"/>
                  <a:pt x="5854" y="4231"/>
                  <a:pt x="5802" y="4366"/>
                </a:cubicBezTo>
                <a:cubicBezTo>
                  <a:pt x="5720" y="4525"/>
                  <a:pt x="5602" y="4676"/>
                  <a:pt x="5670" y="4853"/>
                </a:cubicBezTo>
                <a:cubicBezTo>
                  <a:pt x="5686" y="4919"/>
                  <a:pt x="5652" y="4995"/>
                  <a:pt x="5635" y="5072"/>
                </a:cubicBezTo>
                <a:cubicBezTo>
                  <a:pt x="5585" y="5256"/>
                  <a:pt x="5635" y="5432"/>
                  <a:pt x="5635" y="5607"/>
                </a:cubicBezTo>
                <a:cubicBezTo>
                  <a:pt x="5635" y="5827"/>
                  <a:pt x="5720" y="6026"/>
                  <a:pt x="5818" y="6235"/>
                </a:cubicBezTo>
                <a:cubicBezTo>
                  <a:pt x="5956" y="6511"/>
                  <a:pt x="6156" y="6780"/>
                  <a:pt x="6408" y="7041"/>
                </a:cubicBezTo>
                <a:cubicBezTo>
                  <a:pt x="6693" y="7351"/>
                  <a:pt x="7061" y="7641"/>
                  <a:pt x="7513" y="7905"/>
                </a:cubicBezTo>
                <a:cubicBezTo>
                  <a:pt x="7681" y="7997"/>
                  <a:pt x="7849" y="8078"/>
                  <a:pt x="8017" y="8172"/>
                </a:cubicBezTo>
                <a:lnTo>
                  <a:pt x="7180" y="8466"/>
                </a:lnTo>
                <a:lnTo>
                  <a:pt x="5402" y="9077"/>
                </a:lnTo>
                <a:lnTo>
                  <a:pt x="2835" y="9966"/>
                </a:lnTo>
                <a:cubicBezTo>
                  <a:pt x="2599" y="10040"/>
                  <a:pt x="2599" y="10040"/>
                  <a:pt x="2433" y="9923"/>
                </a:cubicBezTo>
                <a:lnTo>
                  <a:pt x="1224" y="9036"/>
                </a:lnTo>
                <a:cubicBezTo>
                  <a:pt x="839" y="8751"/>
                  <a:pt x="435" y="8466"/>
                  <a:pt x="49" y="8188"/>
                </a:cubicBezTo>
                <a:cubicBezTo>
                  <a:pt x="33" y="8172"/>
                  <a:pt x="17" y="8155"/>
                  <a:pt x="0" y="8145"/>
                </a:cubicBezTo>
                <a:lnTo>
                  <a:pt x="1340" y="7678"/>
                </a:lnTo>
                <a:lnTo>
                  <a:pt x="2852" y="7156"/>
                </a:lnTo>
                <a:cubicBezTo>
                  <a:pt x="2902" y="7141"/>
                  <a:pt x="2969" y="7125"/>
                  <a:pt x="3002" y="7098"/>
                </a:cubicBezTo>
                <a:lnTo>
                  <a:pt x="3002" y="7098"/>
                </a:lnTo>
                <a:cubicBezTo>
                  <a:pt x="3051" y="7075"/>
                  <a:pt x="3103" y="7067"/>
                  <a:pt x="3153" y="7041"/>
                </a:cubicBezTo>
                <a:cubicBezTo>
                  <a:pt x="3288" y="6991"/>
                  <a:pt x="3320" y="6930"/>
                  <a:pt x="3288" y="6856"/>
                </a:cubicBezTo>
                <a:cubicBezTo>
                  <a:pt x="3254" y="6729"/>
                  <a:pt x="3271" y="6605"/>
                  <a:pt x="3237" y="6488"/>
                </a:cubicBezTo>
                <a:cubicBezTo>
                  <a:pt x="3204" y="6296"/>
                  <a:pt x="3153" y="6101"/>
                  <a:pt x="3153" y="5918"/>
                </a:cubicBezTo>
                <a:cubicBezTo>
                  <a:pt x="3153" y="5834"/>
                  <a:pt x="3051" y="5767"/>
                  <a:pt x="3035" y="5693"/>
                </a:cubicBezTo>
                <a:cubicBezTo>
                  <a:pt x="3002" y="5540"/>
                  <a:pt x="3019" y="5388"/>
                  <a:pt x="2985" y="5240"/>
                </a:cubicBezTo>
                <a:cubicBezTo>
                  <a:pt x="2918" y="4995"/>
                  <a:pt x="2918" y="4743"/>
                  <a:pt x="2868" y="4501"/>
                </a:cubicBezTo>
                <a:cubicBezTo>
                  <a:pt x="2835" y="4248"/>
                  <a:pt x="2818" y="3988"/>
                  <a:pt x="2785" y="3738"/>
                </a:cubicBezTo>
                <a:cubicBezTo>
                  <a:pt x="2750" y="3419"/>
                  <a:pt x="2717" y="3109"/>
                  <a:pt x="2734" y="2800"/>
                </a:cubicBezTo>
                <a:cubicBezTo>
                  <a:pt x="2750" y="2707"/>
                  <a:pt x="2717" y="2623"/>
                  <a:pt x="2717" y="2539"/>
                </a:cubicBezTo>
                <a:cubicBezTo>
                  <a:pt x="2683" y="2138"/>
                  <a:pt x="2852" y="1752"/>
                  <a:pt x="3271" y="1399"/>
                </a:cubicBezTo>
                <a:cubicBezTo>
                  <a:pt x="3590" y="1114"/>
                  <a:pt x="4141" y="993"/>
                  <a:pt x="4525" y="855"/>
                </a:cubicBezTo>
                <a:cubicBezTo>
                  <a:pt x="4910" y="718"/>
                  <a:pt x="5258" y="686"/>
                  <a:pt x="5578" y="575"/>
                </a:cubicBezTo>
                <a:cubicBezTo>
                  <a:pt x="6164" y="368"/>
                  <a:pt x="7232" y="269"/>
                  <a:pt x="7292" y="256"/>
                </a:cubicBezTo>
                <a:cubicBezTo>
                  <a:pt x="7853" y="45"/>
                  <a:pt x="8552" y="-65"/>
                  <a:pt x="8988" y="39"/>
                </a:cubicBezTo>
                <a:cubicBezTo>
                  <a:pt x="9425" y="143"/>
                  <a:pt x="10277" y="543"/>
                  <a:pt x="9911" y="879"/>
                </a:cubicBezTo>
                <a:cubicBezTo>
                  <a:pt x="9544" y="1215"/>
                  <a:pt x="7164" y="1639"/>
                  <a:pt x="6789" y="2052"/>
                </a:cubicBezTo>
                <a:cubicBezTo>
                  <a:pt x="6873" y="2268"/>
                  <a:pt x="6877" y="2640"/>
                  <a:pt x="7078" y="2831"/>
                </a:cubicBezTo>
                <a:cubicBezTo>
                  <a:pt x="7111" y="2858"/>
                  <a:pt x="7128" y="2890"/>
                  <a:pt x="7111" y="2915"/>
                </a:cubicBezTo>
                <a:close/>
              </a:path>
            </a:pathLst>
          </a:custGeom>
          <a:solidFill>
            <a:srgbClr val="FAB9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1" name="Freeform 530"/>
          <p:cNvSpPr>
            <a:spLocks/>
          </p:cNvSpPr>
          <p:nvPr/>
        </p:nvSpPr>
        <p:spPr bwMode="auto">
          <a:xfrm>
            <a:off x="5907088" y="1784351"/>
            <a:ext cx="717550" cy="927100"/>
          </a:xfrm>
          <a:custGeom>
            <a:avLst/>
            <a:gdLst>
              <a:gd name="T0" fmla="*/ 181 w 191"/>
              <a:gd name="T1" fmla="*/ 199 h 247"/>
              <a:gd name="T2" fmla="*/ 136 w 191"/>
              <a:gd name="T3" fmla="*/ 233 h 247"/>
              <a:gd name="T4" fmla="*/ 131 w 191"/>
              <a:gd name="T5" fmla="*/ 247 h 247"/>
              <a:gd name="T6" fmla="*/ 99 w 191"/>
              <a:gd name="T7" fmla="*/ 202 h 247"/>
              <a:gd name="T8" fmla="*/ 70 w 191"/>
              <a:gd name="T9" fmla="*/ 183 h 247"/>
              <a:gd name="T10" fmla="*/ 0 w 191"/>
              <a:gd name="T11" fmla="*/ 109 h 247"/>
              <a:gd name="T12" fmla="*/ 5 w 191"/>
              <a:gd name="T13" fmla="*/ 74 h 247"/>
              <a:gd name="T14" fmla="*/ 42 w 191"/>
              <a:gd name="T15" fmla="*/ 22 h 247"/>
              <a:gd name="T16" fmla="*/ 123 w 191"/>
              <a:gd name="T17" fmla="*/ 10 h 247"/>
              <a:gd name="T18" fmla="*/ 164 w 191"/>
              <a:gd name="T19" fmla="*/ 45 h 247"/>
              <a:gd name="T20" fmla="*/ 188 w 191"/>
              <a:gd name="T21" fmla="*/ 115 h 247"/>
              <a:gd name="T22" fmla="*/ 181 w 191"/>
              <a:gd name="T23" fmla="*/ 162 h 247"/>
              <a:gd name="T24" fmla="*/ 171 w 191"/>
              <a:gd name="T25" fmla="*/ 183 h 247"/>
              <a:gd name="T26" fmla="*/ 181 w 191"/>
              <a:gd name="T27" fmla="*/ 199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1" h="247">
                <a:moveTo>
                  <a:pt x="181" y="199"/>
                </a:moveTo>
                <a:cubicBezTo>
                  <a:pt x="159" y="202"/>
                  <a:pt x="147" y="216"/>
                  <a:pt x="136" y="233"/>
                </a:cubicBezTo>
                <a:cubicBezTo>
                  <a:pt x="133" y="237"/>
                  <a:pt x="131" y="242"/>
                  <a:pt x="131" y="247"/>
                </a:cubicBezTo>
                <a:cubicBezTo>
                  <a:pt x="120" y="232"/>
                  <a:pt x="109" y="217"/>
                  <a:pt x="99" y="202"/>
                </a:cubicBezTo>
                <a:cubicBezTo>
                  <a:pt x="92" y="192"/>
                  <a:pt x="83" y="185"/>
                  <a:pt x="70" y="183"/>
                </a:cubicBezTo>
                <a:cubicBezTo>
                  <a:pt x="32" y="175"/>
                  <a:pt x="7" y="148"/>
                  <a:pt x="0" y="109"/>
                </a:cubicBezTo>
                <a:cubicBezTo>
                  <a:pt x="7" y="98"/>
                  <a:pt x="3" y="86"/>
                  <a:pt x="5" y="74"/>
                </a:cubicBezTo>
                <a:cubicBezTo>
                  <a:pt x="11" y="52"/>
                  <a:pt x="23" y="34"/>
                  <a:pt x="42" y="22"/>
                </a:cubicBezTo>
                <a:cubicBezTo>
                  <a:pt x="66" y="6"/>
                  <a:pt x="93" y="0"/>
                  <a:pt x="123" y="10"/>
                </a:cubicBezTo>
                <a:cubicBezTo>
                  <a:pt x="142" y="17"/>
                  <a:pt x="153" y="31"/>
                  <a:pt x="164" y="45"/>
                </a:cubicBezTo>
                <a:cubicBezTo>
                  <a:pt x="178" y="66"/>
                  <a:pt x="191" y="88"/>
                  <a:pt x="188" y="115"/>
                </a:cubicBezTo>
                <a:cubicBezTo>
                  <a:pt x="187" y="131"/>
                  <a:pt x="185" y="147"/>
                  <a:pt x="181" y="162"/>
                </a:cubicBezTo>
                <a:cubicBezTo>
                  <a:pt x="178" y="169"/>
                  <a:pt x="175" y="176"/>
                  <a:pt x="171" y="183"/>
                </a:cubicBezTo>
                <a:cubicBezTo>
                  <a:pt x="165" y="196"/>
                  <a:pt x="166" y="199"/>
                  <a:pt x="181" y="199"/>
                </a:cubicBezTo>
                <a:close/>
              </a:path>
            </a:pathLst>
          </a:custGeom>
          <a:solidFill>
            <a:srgbClr val="FAB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4" name="Freeform 533"/>
          <p:cNvSpPr>
            <a:spLocks/>
          </p:cNvSpPr>
          <p:nvPr/>
        </p:nvSpPr>
        <p:spPr bwMode="auto">
          <a:xfrm>
            <a:off x="5178425" y="1476376"/>
            <a:ext cx="671513" cy="668338"/>
          </a:xfrm>
          <a:custGeom>
            <a:avLst/>
            <a:gdLst>
              <a:gd name="T0" fmla="*/ 88 w 179"/>
              <a:gd name="T1" fmla="*/ 177 h 178"/>
              <a:gd name="T2" fmla="*/ 1 w 179"/>
              <a:gd name="T3" fmla="*/ 84 h 178"/>
              <a:gd name="T4" fmla="*/ 33 w 179"/>
              <a:gd name="T5" fmla="*/ 18 h 178"/>
              <a:gd name="T6" fmla="*/ 97 w 179"/>
              <a:gd name="T7" fmla="*/ 1 h 178"/>
              <a:gd name="T8" fmla="*/ 178 w 179"/>
              <a:gd name="T9" fmla="*/ 87 h 178"/>
              <a:gd name="T10" fmla="*/ 88 w 179"/>
              <a:gd name="T11" fmla="*/ 177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9" h="178">
                <a:moveTo>
                  <a:pt x="88" y="177"/>
                </a:moveTo>
                <a:cubicBezTo>
                  <a:pt x="37" y="175"/>
                  <a:pt x="0" y="142"/>
                  <a:pt x="1" y="84"/>
                </a:cubicBezTo>
                <a:cubicBezTo>
                  <a:pt x="2" y="59"/>
                  <a:pt x="13" y="35"/>
                  <a:pt x="33" y="18"/>
                </a:cubicBezTo>
                <a:cubicBezTo>
                  <a:pt x="51" y="3"/>
                  <a:pt x="74" y="0"/>
                  <a:pt x="97" y="1"/>
                </a:cubicBezTo>
                <a:cubicBezTo>
                  <a:pt x="145" y="2"/>
                  <a:pt x="179" y="38"/>
                  <a:pt x="178" y="87"/>
                </a:cubicBezTo>
                <a:cubicBezTo>
                  <a:pt x="177" y="136"/>
                  <a:pt x="140" y="178"/>
                  <a:pt x="88" y="177"/>
                </a:cubicBezTo>
                <a:close/>
              </a:path>
            </a:pathLst>
          </a:custGeom>
          <a:solidFill>
            <a:srgbClr val="FAB9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6" name="Freeform 535"/>
          <p:cNvSpPr>
            <a:spLocks/>
          </p:cNvSpPr>
          <p:nvPr/>
        </p:nvSpPr>
        <p:spPr bwMode="auto">
          <a:xfrm>
            <a:off x="3446463" y="2230438"/>
            <a:ext cx="2760663" cy="2809875"/>
          </a:xfrm>
          <a:custGeom>
            <a:avLst/>
            <a:gdLst>
              <a:gd name="T0" fmla="*/ 1 w 735"/>
              <a:gd name="T1" fmla="*/ 333 h 748"/>
              <a:gd name="T2" fmla="*/ 349 w 735"/>
              <a:gd name="T3" fmla="*/ 6 h 748"/>
              <a:gd name="T4" fmla="*/ 628 w 735"/>
              <a:gd name="T5" fmla="*/ 112 h 748"/>
              <a:gd name="T6" fmla="*/ 734 w 735"/>
              <a:gd name="T7" fmla="*/ 368 h 748"/>
              <a:gd name="T8" fmla="*/ 425 w 735"/>
              <a:gd name="T9" fmla="*/ 734 h 748"/>
              <a:gd name="T10" fmla="*/ 132 w 735"/>
              <a:gd name="T11" fmla="*/ 654 h 748"/>
              <a:gd name="T12" fmla="*/ 1 w 735"/>
              <a:gd name="T13" fmla="*/ 333 h 7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5" h="748">
                <a:moveTo>
                  <a:pt x="1" y="333"/>
                </a:moveTo>
                <a:cubicBezTo>
                  <a:pt x="2" y="165"/>
                  <a:pt x="159" y="16"/>
                  <a:pt x="349" y="6"/>
                </a:cubicBezTo>
                <a:cubicBezTo>
                  <a:pt x="456" y="0"/>
                  <a:pt x="551" y="36"/>
                  <a:pt x="628" y="112"/>
                </a:cubicBezTo>
                <a:cubicBezTo>
                  <a:pt x="699" y="182"/>
                  <a:pt x="733" y="269"/>
                  <a:pt x="734" y="368"/>
                </a:cubicBezTo>
                <a:cubicBezTo>
                  <a:pt x="735" y="578"/>
                  <a:pt x="578" y="714"/>
                  <a:pt x="425" y="734"/>
                </a:cubicBezTo>
                <a:cubicBezTo>
                  <a:pt x="317" y="748"/>
                  <a:pt x="213" y="730"/>
                  <a:pt x="132" y="654"/>
                </a:cubicBezTo>
                <a:cubicBezTo>
                  <a:pt x="55" y="582"/>
                  <a:pt x="0" y="493"/>
                  <a:pt x="1" y="333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575" name="组合 574"/>
          <p:cNvGrpSpPr/>
          <p:nvPr/>
        </p:nvGrpSpPr>
        <p:grpSpPr>
          <a:xfrm>
            <a:off x="-297155" y="4727297"/>
            <a:ext cx="3393062" cy="2460556"/>
            <a:chOff x="-297155" y="4727297"/>
            <a:chExt cx="3393062" cy="2460556"/>
          </a:xfrm>
        </p:grpSpPr>
        <p:sp>
          <p:nvSpPr>
            <p:cNvPr id="552" name="Freeform 531"/>
            <p:cNvSpPr>
              <a:spLocks/>
            </p:cNvSpPr>
            <p:nvPr/>
          </p:nvSpPr>
          <p:spPr bwMode="auto">
            <a:xfrm>
              <a:off x="843662" y="4727297"/>
              <a:ext cx="2152650" cy="1893888"/>
            </a:xfrm>
            <a:custGeom>
              <a:avLst/>
              <a:gdLst>
                <a:gd name="T0" fmla="*/ 255 w 573"/>
                <a:gd name="T1" fmla="*/ 39 h 504"/>
                <a:gd name="T2" fmla="*/ 305 w 573"/>
                <a:gd name="T3" fmla="*/ 111 h 504"/>
                <a:gd name="T4" fmla="*/ 395 w 573"/>
                <a:gd name="T5" fmla="*/ 242 h 504"/>
                <a:gd name="T6" fmla="*/ 469 w 573"/>
                <a:gd name="T7" fmla="*/ 346 h 504"/>
                <a:gd name="T8" fmla="*/ 546 w 573"/>
                <a:gd name="T9" fmla="*/ 459 h 504"/>
                <a:gd name="T10" fmla="*/ 573 w 573"/>
                <a:gd name="T11" fmla="*/ 497 h 504"/>
                <a:gd name="T12" fmla="*/ 573 w 573"/>
                <a:gd name="T13" fmla="*/ 503 h 504"/>
                <a:gd name="T14" fmla="*/ 564 w 573"/>
                <a:gd name="T15" fmla="*/ 497 h 504"/>
                <a:gd name="T16" fmla="*/ 465 w 573"/>
                <a:gd name="T17" fmla="*/ 353 h 504"/>
                <a:gd name="T18" fmla="*/ 419 w 573"/>
                <a:gd name="T19" fmla="*/ 287 h 504"/>
                <a:gd name="T20" fmla="*/ 408 w 573"/>
                <a:gd name="T21" fmla="*/ 284 h 504"/>
                <a:gd name="T22" fmla="*/ 339 w 573"/>
                <a:gd name="T23" fmla="*/ 332 h 504"/>
                <a:gd name="T24" fmla="*/ 202 w 573"/>
                <a:gd name="T25" fmla="*/ 427 h 504"/>
                <a:gd name="T26" fmla="*/ 193 w 573"/>
                <a:gd name="T27" fmla="*/ 434 h 504"/>
                <a:gd name="T28" fmla="*/ 184 w 573"/>
                <a:gd name="T29" fmla="*/ 423 h 504"/>
                <a:gd name="T30" fmla="*/ 121 w 573"/>
                <a:gd name="T31" fmla="*/ 331 h 504"/>
                <a:gd name="T32" fmla="*/ 22 w 573"/>
                <a:gd name="T33" fmla="*/ 187 h 504"/>
                <a:gd name="T34" fmla="*/ 4 w 573"/>
                <a:gd name="T35" fmla="*/ 162 h 504"/>
                <a:gd name="T36" fmla="*/ 6 w 573"/>
                <a:gd name="T37" fmla="*/ 150 h 504"/>
                <a:gd name="T38" fmla="*/ 62 w 573"/>
                <a:gd name="T39" fmla="*/ 113 h 504"/>
                <a:gd name="T40" fmla="*/ 69 w 573"/>
                <a:gd name="T41" fmla="*/ 106 h 504"/>
                <a:gd name="T42" fmla="*/ 89 w 573"/>
                <a:gd name="T43" fmla="*/ 94 h 504"/>
                <a:gd name="T44" fmla="*/ 218 w 573"/>
                <a:gd name="T45" fmla="*/ 4 h 504"/>
                <a:gd name="T46" fmla="*/ 232 w 573"/>
                <a:gd name="T47" fmla="*/ 7 h 504"/>
                <a:gd name="T48" fmla="*/ 255 w 573"/>
                <a:gd name="T49" fmla="*/ 39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3" h="504">
                  <a:moveTo>
                    <a:pt x="255" y="39"/>
                  </a:moveTo>
                  <a:cubicBezTo>
                    <a:pt x="271" y="63"/>
                    <a:pt x="288" y="87"/>
                    <a:pt x="305" y="111"/>
                  </a:cubicBezTo>
                  <a:cubicBezTo>
                    <a:pt x="335" y="154"/>
                    <a:pt x="364" y="199"/>
                    <a:pt x="395" y="242"/>
                  </a:cubicBezTo>
                  <a:cubicBezTo>
                    <a:pt x="420" y="277"/>
                    <a:pt x="446" y="311"/>
                    <a:pt x="469" y="346"/>
                  </a:cubicBezTo>
                  <a:cubicBezTo>
                    <a:pt x="495" y="384"/>
                    <a:pt x="521" y="421"/>
                    <a:pt x="546" y="459"/>
                  </a:cubicBezTo>
                  <a:cubicBezTo>
                    <a:pt x="555" y="472"/>
                    <a:pt x="564" y="484"/>
                    <a:pt x="573" y="497"/>
                  </a:cubicBezTo>
                  <a:cubicBezTo>
                    <a:pt x="573" y="499"/>
                    <a:pt x="573" y="501"/>
                    <a:pt x="573" y="503"/>
                  </a:cubicBezTo>
                  <a:cubicBezTo>
                    <a:pt x="568" y="504"/>
                    <a:pt x="566" y="500"/>
                    <a:pt x="564" y="497"/>
                  </a:cubicBezTo>
                  <a:cubicBezTo>
                    <a:pt x="532" y="449"/>
                    <a:pt x="498" y="401"/>
                    <a:pt x="465" y="353"/>
                  </a:cubicBezTo>
                  <a:cubicBezTo>
                    <a:pt x="450" y="331"/>
                    <a:pt x="435" y="309"/>
                    <a:pt x="419" y="287"/>
                  </a:cubicBezTo>
                  <a:cubicBezTo>
                    <a:pt x="416" y="283"/>
                    <a:pt x="414" y="279"/>
                    <a:pt x="408" y="284"/>
                  </a:cubicBezTo>
                  <a:cubicBezTo>
                    <a:pt x="386" y="301"/>
                    <a:pt x="362" y="316"/>
                    <a:pt x="339" y="332"/>
                  </a:cubicBezTo>
                  <a:cubicBezTo>
                    <a:pt x="294" y="364"/>
                    <a:pt x="247" y="395"/>
                    <a:pt x="202" y="427"/>
                  </a:cubicBezTo>
                  <a:cubicBezTo>
                    <a:pt x="199" y="430"/>
                    <a:pt x="197" y="433"/>
                    <a:pt x="193" y="434"/>
                  </a:cubicBezTo>
                  <a:cubicBezTo>
                    <a:pt x="190" y="430"/>
                    <a:pt x="187" y="426"/>
                    <a:pt x="184" y="423"/>
                  </a:cubicBezTo>
                  <a:cubicBezTo>
                    <a:pt x="163" y="392"/>
                    <a:pt x="141" y="362"/>
                    <a:pt x="121" y="331"/>
                  </a:cubicBezTo>
                  <a:cubicBezTo>
                    <a:pt x="88" y="283"/>
                    <a:pt x="55" y="235"/>
                    <a:pt x="22" y="187"/>
                  </a:cubicBezTo>
                  <a:cubicBezTo>
                    <a:pt x="16" y="179"/>
                    <a:pt x="11" y="170"/>
                    <a:pt x="4" y="162"/>
                  </a:cubicBezTo>
                  <a:cubicBezTo>
                    <a:pt x="0" y="157"/>
                    <a:pt x="1" y="154"/>
                    <a:pt x="6" y="150"/>
                  </a:cubicBezTo>
                  <a:cubicBezTo>
                    <a:pt x="25" y="138"/>
                    <a:pt x="43" y="125"/>
                    <a:pt x="62" y="113"/>
                  </a:cubicBezTo>
                  <a:cubicBezTo>
                    <a:pt x="64" y="111"/>
                    <a:pt x="66" y="108"/>
                    <a:pt x="69" y="106"/>
                  </a:cubicBezTo>
                  <a:cubicBezTo>
                    <a:pt x="77" y="104"/>
                    <a:pt x="82" y="98"/>
                    <a:pt x="89" y="94"/>
                  </a:cubicBezTo>
                  <a:cubicBezTo>
                    <a:pt x="132" y="64"/>
                    <a:pt x="175" y="34"/>
                    <a:pt x="218" y="4"/>
                  </a:cubicBezTo>
                  <a:cubicBezTo>
                    <a:pt x="223" y="0"/>
                    <a:pt x="228" y="1"/>
                    <a:pt x="232" y="7"/>
                  </a:cubicBezTo>
                  <a:cubicBezTo>
                    <a:pt x="240" y="18"/>
                    <a:pt x="247" y="29"/>
                    <a:pt x="255" y="39"/>
                  </a:cubicBezTo>
                  <a:close/>
                </a:path>
              </a:pathLst>
            </a:custGeom>
            <a:solidFill>
              <a:srgbClr val="F96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任意多边形 571"/>
            <p:cNvSpPr>
              <a:spLocks/>
            </p:cNvSpPr>
            <p:nvPr/>
          </p:nvSpPr>
          <p:spPr bwMode="auto">
            <a:xfrm>
              <a:off x="1567562" y="5765172"/>
              <a:ext cx="1528345" cy="1092829"/>
            </a:xfrm>
            <a:custGeom>
              <a:avLst/>
              <a:gdLst>
                <a:gd name="connsiteX0" fmla="*/ 833236 w 1528345"/>
                <a:gd name="connsiteY0" fmla="*/ 329 h 1092829"/>
                <a:gd name="connsiteX1" fmla="*/ 876002 w 1528345"/>
                <a:gd name="connsiteY1" fmla="*/ 47753 h 1092829"/>
                <a:gd name="connsiteX2" fmla="*/ 1394836 w 1528345"/>
                <a:gd name="connsiteY2" fmla="*/ 799020 h 1092829"/>
                <a:gd name="connsiteX3" fmla="*/ 1428673 w 1528345"/>
                <a:gd name="connsiteY3" fmla="*/ 851609 h 1092829"/>
                <a:gd name="connsiteX4" fmla="*/ 1518905 w 1528345"/>
                <a:gd name="connsiteY4" fmla="*/ 979324 h 1092829"/>
                <a:gd name="connsiteX5" fmla="*/ 1500107 w 1528345"/>
                <a:gd name="connsiteY5" fmla="*/ 1031913 h 1092829"/>
                <a:gd name="connsiteX6" fmla="*/ 1411935 w 1528345"/>
                <a:gd name="connsiteY6" fmla="*/ 1092829 h 1092829"/>
                <a:gd name="connsiteX7" fmla="*/ 340712 w 1528345"/>
                <a:gd name="connsiteY7" fmla="*/ 1092829 h 1092829"/>
                <a:gd name="connsiteX8" fmla="*/ 240619 w 1528345"/>
                <a:gd name="connsiteY8" fmla="*/ 949274 h 1092829"/>
                <a:gd name="connsiteX9" fmla="*/ 3760 w 1528345"/>
                <a:gd name="connsiteY9" fmla="*/ 603691 h 1092829"/>
                <a:gd name="connsiteX10" fmla="*/ 0 w 1528345"/>
                <a:gd name="connsiteY10" fmla="*/ 592422 h 1092829"/>
                <a:gd name="connsiteX11" fmla="*/ 22558 w 1528345"/>
                <a:gd name="connsiteY11" fmla="*/ 554858 h 1092829"/>
                <a:gd name="connsiteX12" fmla="*/ 421083 w 1528345"/>
                <a:gd name="connsiteY12" fmla="*/ 280646 h 1092829"/>
                <a:gd name="connsiteX13" fmla="*/ 774491 w 1528345"/>
                <a:gd name="connsiteY13" fmla="*/ 36484 h 1092829"/>
                <a:gd name="connsiteX14" fmla="*/ 782011 w 1528345"/>
                <a:gd name="connsiteY14" fmla="*/ 28971 h 1092829"/>
                <a:gd name="connsiteX15" fmla="*/ 833236 w 1528345"/>
                <a:gd name="connsiteY15" fmla="*/ 329 h 1092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8345" h="1092829">
                  <a:moveTo>
                    <a:pt x="833236" y="329"/>
                  </a:moveTo>
                  <a:cubicBezTo>
                    <a:pt x="844985" y="2677"/>
                    <a:pt x="855324" y="17702"/>
                    <a:pt x="876002" y="47753"/>
                  </a:cubicBezTo>
                  <a:cubicBezTo>
                    <a:pt x="1048947" y="299427"/>
                    <a:pt x="1221892" y="547346"/>
                    <a:pt x="1394836" y="799020"/>
                  </a:cubicBezTo>
                  <a:cubicBezTo>
                    <a:pt x="1406115" y="817802"/>
                    <a:pt x="1417394" y="832827"/>
                    <a:pt x="1428673" y="851609"/>
                  </a:cubicBezTo>
                  <a:cubicBezTo>
                    <a:pt x="1458751" y="892929"/>
                    <a:pt x="1488828" y="938005"/>
                    <a:pt x="1518905" y="979324"/>
                  </a:cubicBezTo>
                  <a:cubicBezTo>
                    <a:pt x="1541463" y="1005619"/>
                    <a:pt x="1518905" y="1016888"/>
                    <a:pt x="1500107" y="1031913"/>
                  </a:cubicBezTo>
                  <a:lnTo>
                    <a:pt x="1411935" y="1092829"/>
                  </a:lnTo>
                  <a:lnTo>
                    <a:pt x="340712" y="1092829"/>
                  </a:lnTo>
                  <a:lnTo>
                    <a:pt x="240619" y="949274"/>
                  </a:lnTo>
                  <a:cubicBezTo>
                    <a:pt x="161666" y="836584"/>
                    <a:pt x="82713" y="720137"/>
                    <a:pt x="3760" y="603691"/>
                  </a:cubicBezTo>
                  <a:cubicBezTo>
                    <a:pt x="0" y="599934"/>
                    <a:pt x="0" y="596178"/>
                    <a:pt x="0" y="592422"/>
                  </a:cubicBezTo>
                  <a:cubicBezTo>
                    <a:pt x="0" y="573640"/>
                    <a:pt x="11279" y="566127"/>
                    <a:pt x="22558" y="554858"/>
                  </a:cubicBezTo>
                  <a:cubicBezTo>
                    <a:pt x="157906" y="464706"/>
                    <a:pt x="289494" y="370798"/>
                    <a:pt x="421083" y="280646"/>
                  </a:cubicBezTo>
                  <a:cubicBezTo>
                    <a:pt x="537632" y="198006"/>
                    <a:pt x="654182" y="119123"/>
                    <a:pt x="774491" y="36484"/>
                  </a:cubicBezTo>
                  <a:cubicBezTo>
                    <a:pt x="778251" y="36484"/>
                    <a:pt x="778251" y="32727"/>
                    <a:pt x="782011" y="28971"/>
                  </a:cubicBezTo>
                  <a:cubicBezTo>
                    <a:pt x="808328" y="8311"/>
                    <a:pt x="821487" y="-2019"/>
                    <a:pt x="833236" y="329"/>
                  </a:cubicBezTo>
                  <a:close/>
                </a:path>
              </a:pathLst>
            </a:custGeom>
            <a:solidFill>
              <a:srgbClr val="E5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4" name="任意多边形 573"/>
            <p:cNvSpPr/>
            <p:nvPr/>
          </p:nvSpPr>
          <p:spPr>
            <a:xfrm rot="3373233">
              <a:off x="192731" y="4952252"/>
              <a:ext cx="1262464" cy="2242236"/>
            </a:xfrm>
            <a:custGeom>
              <a:avLst/>
              <a:gdLst>
                <a:gd name="connsiteX0" fmla="*/ 0 w 1262464"/>
                <a:gd name="connsiteY0" fmla="*/ 0 h 2242236"/>
                <a:gd name="connsiteX1" fmla="*/ 1262464 w 1262464"/>
                <a:gd name="connsiteY1" fmla="*/ 0 h 2242236"/>
                <a:gd name="connsiteX2" fmla="*/ 1262464 w 1262464"/>
                <a:gd name="connsiteY2" fmla="*/ 1588674 h 2242236"/>
                <a:gd name="connsiteX3" fmla="*/ 825282 w 1262464"/>
                <a:gd name="connsiteY3" fmla="*/ 2242236 h 2242236"/>
                <a:gd name="connsiteX4" fmla="*/ 0 w 1262464"/>
                <a:gd name="connsiteY4" fmla="*/ 1690186 h 224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2464" h="2242236">
                  <a:moveTo>
                    <a:pt x="0" y="0"/>
                  </a:moveTo>
                  <a:lnTo>
                    <a:pt x="1262464" y="0"/>
                  </a:lnTo>
                  <a:lnTo>
                    <a:pt x="1262464" y="1588674"/>
                  </a:lnTo>
                  <a:lnTo>
                    <a:pt x="825282" y="2242236"/>
                  </a:lnTo>
                  <a:lnTo>
                    <a:pt x="0" y="1690186"/>
                  </a:lnTo>
                  <a:close/>
                </a:path>
              </a:pathLst>
            </a:custGeom>
            <a:solidFill>
              <a:srgbClr val="F9635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0" name="任意多边形 569"/>
            <p:cNvSpPr/>
            <p:nvPr/>
          </p:nvSpPr>
          <p:spPr>
            <a:xfrm rot="3373233">
              <a:off x="1041573" y="6364888"/>
              <a:ext cx="659707" cy="986224"/>
            </a:xfrm>
            <a:custGeom>
              <a:avLst/>
              <a:gdLst>
                <a:gd name="connsiteX0" fmla="*/ 0 w 659707"/>
                <a:gd name="connsiteY0" fmla="*/ 0 h 986224"/>
                <a:gd name="connsiteX1" fmla="*/ 659707 w 659707"/>
                <a:gd name="connsiteY1" fmla="*/ 0 h 986224"/>
                <a:gd name="connsiteX2" fmla="*/ 0 w 659707"/>
                <a:gd name="connsiteY2" fmla="*/ 986224 h 98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9707" h="986224">
                  <a:moveTo>
                    <a:pt x="0" y="0"/>
                  </a:moveTo>
                  <a:lnTo>
                    <a:pt x="659707" y="0"/>
                  </a:lnTo>
                  <a:lnTo>
                    <a:pt x="0" y="986224"/>
                  </a:lnTo>
                  <a:close/>
                </a:path>
              </a:pathLst>
            </a:custGeom>
            <a:solidFill>
              <a:srgbClr val="E541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3561755" y="2346326"/>
            <a:ext cx="2526712" cy="2571752"/>
            <a:chOff x="7495678" y="2349500"/>
            <a:chExt cx="2526712" cy="2571752"/>
          </a:xfrm>
        </p:grpSpPr>
        <p:sp>
          <p:nvSpPr>
            <p:cNvPr id="35" name="Freeform 535"/>
            <p:cNvSpPr>
              <a:spLocks/>
            </p:cNvSpPr>
            <p:nvPr/>
          </p:nvSpPr>
          <p:spPr bwMode="auto">
            <a:xfrm>
              <a:off x="7495678" y="2349500"/>
              <a:ext cx="2526712" cy="2571752"/>
            </a:xfrm>
            <a:custGeom>
              <a:avLst/>
              <a:gdLst>
                <a:gd name="T0" fmla="*/ 1 w 735"/>
                <a:gd name="T1" fmla="*/ 333 h 748"/>
                <a:gd name="T2" fmla="*/ 349 w 735"/>
                <a:gd name="T3" fmla="*/ 6 h 748"/>
                <a:gd name="T4" fmla="*/ 628 w 735"/>
                <a:gd name="T5" fmla="*/ 112 h 748"/>
                <a:gd name="T6" fmla="*/ 734 w 735"/>
                <a:gd name="T7" fmla="*/ 368 h 748"/>
                <a:gd name="T8" fmla="*/ 425 w 735"/>
                <a:gd name="T9" fmla="*/ 734 h 748"/>
                <a:gd name="T10" fmla="*/ 132 w 735"/>
                <a:gd name="T11" fmla="*/ 654 h 748"/>
                <a:gd name="T12" fmla="*/ 1 w 735"/>
                <a:gd name="T13" fmla="*/ 33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5" h="748">
                  <a:moveTo>
                    <a:pt x="1" y="333"/>
                  </a:moveTo>
                  <a:cubicBezTo>
                    <a:pt x="2" y="165"/>
                    <a:pt x="159" y="16"/>
                    <a:pt x="349" y="6"/>
                  </a:cubicBezTo>
                  <a:cubicBezTo>
                    <a:pt x="456" y="0"/>
                    <a:pt x="551" y="36"/>
                    <a:pt x="628" y="112"/>
                  </a:cubicBezTo>
                  <a:cubicBezTo>
                    <a:pt x="699" y="182"/>
                    <a:pt x="733" y="269"/>
                    <a:pt x="734" y="368"/>
                  </a:cubicBezTo>
                  <a:cubicBezTo>
                    <a:pt x="735" y="578"/>
                    <a:pt x="578" y="714"/>
                    <a:pt x="425" y="734"/>
                  </a:cubicBezTo>
                  <a:cubicBezTo>
                    <a:pt x="317" y="748"/>
                    <a:pt x="213" y="730"/>
                    <a:pt x="132" y="654"/>
                  </a:cubicBezTo>
                  <a:cubicBezTo>
                    <a:pt x="55" y="582"/>
                    <a:pt x="0" y="493"/>
                    <a:pt x="1" y="333"/>
                  </a:cubicBez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36" name="Freeform 540"/>
            <p:cNvSpPr>
              <a:spLocks/>
            </p:cNvSpPr>
            <p:nvPr/>
          </p:nvSpPr>
          <p:spPr bwMode="auto">
            <a:xfrm rot="18901903">
              <a:off x="8224839" y="2503488"/>
              <a:ext cx="571500" cy="1762125"/>
            </a:xfrm>
            <a:custGeom>
              <a:avLst/>
              <a:gdLst>
                <a:gd name="T0" fmla="*/ 17 w 152"/>
                <a:gd name="T1" fmla="*/ 367 h 469"/>
                <a:gd name="T2" fmla="*/ 8 w 152"/>
                <a:gd name="T3" fmla="*/ 345 h 469"/>
                <a:gd name="T4" fmla="*/ 22 w 152"/>
                <a:gd name="T5" fmla="*/ 275 h 469"/>
                <a:gd name="T6" fmla="*/ 55 w 152"/>
                <a:gd name="T7" fmla="*/ 253 h 469"/>
                <a:gd name="T8" fmla="*/ 67 w 152"/>
                <a:gd name="T9" fmla="*/ 238 h 469"/>
                <a:gd name="T10" fmla="*/ 90 w 152"/>
                <a:gd name="T11" fmla="*/ 119 h 469"/>
                <a:gd name="T12" fmla="*/ 109 w 152"/>
                <a:gd name="T13" fmla="*/ 21 h 469"/>
                <a:gd name="T14" fmla="*/ 127 w 152"/>
                <a:gd name="T15" fmla="*/ 1 h 469"/>
                <a:gd name="T16" fmla="*/ 149 w 152"/>
                <a:gd name="T17" fmla="*/ 21 h 469"/>
                <a:gd name="T18" fmla="*/ 146 w 152"/>
                <a:gd name="T19" fmla="*/ 60 h 469"/>
                <a:gd name="T20" fmla="*/ 122 w 152"/>
                <a:gd name="T21" fmla="*/ 181 h 469"/>
                <a:gd name="T22" fmla="*/ 108 w 152"/>
                <a:gd name="T23" fmla="*/ 249 h 469"/>
                <a:gd name="T24" fmla="*/ 114 w 152"/>
                <a:gd name="T25" fmla="*/ 265 h 469"/>
                <a:gd name="T26" fmla="*/ 145 w 152"/>
                <a:gd name="T27" fmla="*/ 331 h 469"/>
                <a:gd name="T28" fmla="*/ 105 w 152"/>
                <a:gd name="T29" fmla="*/ 387 h 469"/>
                <a:gd name="T30" fmla="*/ 78 w 152"/>
                <a:gd name="T31" fmla="*/ 421 h 469"/>
                <a:gd name="T32" fmla="*/ 72 w 152"/>
                <a:gd name="T33" fmla="*/ 449 h 469"/>
                <a:gd name="T34" fmla="*/ 38 w 152"/>
                <a:gd name="T35" fmla="*/ 460 h 469"/>
                <a:gd name="T36" fmla="*/ 32 w 152"/>
                <a:gd name="T37" fmla="*/ 446 h 469"/>
                <a:gd name="T38" fmla="*/ 39 w 152"/>
                <a:gd name="T39" fmla="*/ 401 h 469"/>
                <a:gd name="T40" fmla="*/ 28 w 152"/>
                <a:gd name="T41" fmla="*/ 378 h 469"/>
                <a:gd name="T42" fmla="*/ 17 w 152"/>
                <a:gd name="T43" fmla="*/ 36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2" h="469">
                  <a:moveTo>
                    <a:pt x="17" y="367"/>
                  </a:moveTo>
                  <a:cubicBezTo>
                    <a:pt x="14" y="359"/>
                    <a:pt x="10" y="352"/>
                    <a:pt x="8" y="345"/>
                  </a:cubicBezTo>
                  <a:cubicBezTo>
                    <a:pt x="0" y="319"/>
                    <a:pt x="4" y="296"/>
                    <a:pt x="22" y="275"/>
                  </a:cubicBezTo>
                  <a:cubicBezTo>
                    <a:pt x="31" y="265"/>
                    <a:pt x="41" y="256"/>
                    <a:pt x="55" y="253"/>
                  </a:cubicBezTo>
                  <a:cubicBezTo>
                    <a:pt x="63" y="251"/>
                    <a:pt x="66" y="246"/>
                    <a:pt x="67" y="238"/>
                  </a:cubicBezTo>
                  <a:cubicBezTo>
                    <a:pt x="75" y="198"/>
                    <a:pt x="83" y="158"/>
                    <a:pt x="90" y="119"/>
                  </a:cubicBezTo>
                  <a:cubicBezTo>
                    <a:pt x="97" y="86"/>
                    <a:pt x="105" y="54"/>
                    <a:pt x="109" y="21"/>
                  </a:cubicBezTo>
                  <a:cubicBezTo>
                    <a:pt x="110" y="12"/>
                    <a:pt x="120" y="1"/>
                    <a:pt x="127" y="1"/>
                  </a:cubicBezTo>
                  <a:cubicBezTo>
                    <a:pt x="137" y="0"/>
                    <a:pt x="147" y="11"/>
                    <a:pt x="149" y="21"/>
                  </a:cubicBezTo>
                  <a:cubicBezTo>
                    <a:pt x="152" y="34"/>
                    <a:pt x="149" y="47"/>
                    <a:pt x="146" y="60"/>
                  </a:cubicBezTo>
                  <a:cubicBezTo>
                    <a:pt x="138" y="100"/>
                    <a:pt x="130" y="140"/>
                    <a:pt x="122" y="181"/>
                  </a:cubicBezTo>
                  <a:cubicBezTo>
                    <a:pt x="117" y="203"/>
                    <a:pt x="113" y="226"/>
                    <a:pt x="108" y="249"/>
                  </a:cubicBezTo>
                  <a:cubicBezTo>
                    <a:pt x="106" y="256"/>
                    <a:pt x="108" y="261"/>
                    <a:pt x="114" y="265"/>
                  </a:cubicBezTo>
                  <a:cubicBezTo>
                    <a:pt x="138" y="280"/>
                    <a:pt x="145" y="304"/>
                    <a:pt x="145" y="331"/>
                  </a:cubicBezTo>
                  <a:cubicBezTo>
                    <a:pt x="145" y="355"/>
                    <a:pt x="127" y="382"/>
                    <a:pt x="105" y="387"/>
                  </a:cubicBezTo>
                  <a:cubicBezTo>
                    <a:pt x="84" y="391"/>
                    <a:pt x="81" y="405"/>
                    <a:pt x="78" y="421"/>
                  </a:cubicBezTo>
                  <a:cubicBezTo>
                    <a:pt x="77" y="431"/>
                    <a:pt x="75" y="440"/>
                    <a:pt x="72" y="449"/>
                  </a:cubicBezTo>
                  <a:cubicBezTo>
                    <a:pt x="68" y="464"/>
                    <a:pt x="51" y="469"/>
                    <a:pt x="38" y="460"/>
                  </a:cubicBezTo>
                  <a:cubicBezTo>
                    <a:pt x="34" y="457"/>
                    <a:pt x="31" y="452"/>
                    <a:pt x="32" y="446"/>
                  </a:cubicBezTo>
                  <a:cubicBezTo>
                    <a:pt x="32" y="431"/>
                    <a:pt x="36" y="416"/>
                    <a:pt x="39" y="401"/>
                  </a:cubicBezTo>
                  <a:cubicBezTo>
                    <a:pt x="42" y="388"/>
                    <a:pt x="41" y="385"/>
                    <a:pt x="28" y="378"/>
                  </a:cubicBezTo>
                  <a:cubicBezTo>
                    <a:pt x="24" y="375"/>
                    <a:pt x="19" y="372"/>
                    <a:pt x="17" y="367"/>
                  </a:cubicBezTo>
                  <a:close/>
                </a:path>
              </a:pathLst>
            </a:custGeom>
            <a:solidFill>
              <a:srgbClr val="E54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8" name="矩形 37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再来一遍</a:t>
            </a:r>
          </a:p>
        </p:txBody>
      </p:sp>
      <p:pic>
        <p:nvPicPr>
          <p:cNvPr id="3" name="轻点怪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638.75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38862" y="-1127125"/>
            <a:ext cx="609600" cy="609600"/>
          </a:xfrm>
          <a:prstGeom prst="rect">
            <a:avLst/>
          </a:prstGeom>
        </p:spPr>
      </p:pic>
      <p:pic>
        <p:nvPicPr>
          <p:cNvPr id="4" name="时钟滴答作响+sml+风了_爱给网_2gei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29031.2743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340225" y="-14319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1542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8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14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0.02136 -0.03565 " pathEditMode="relative" rAng="0" ptsTypes="AA">
                                      <p:cBhvr>
                                        <p:cTn id="18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8" y="-178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22222E-6 L 0.01133 -0.06088 " pathEditMode="relative" rAng="0" ptsTypes="AA">
                                      <p:cBhvr>
                                        <p:cTn id="20" dur="2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8" y="-287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2" presetClass="exit" presetSubtype="8" fill="hold" grpId="2" nodeType="withEffect">
                                  <p:stCondLst>
                                    <p:cond delay="1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xit" presetSubtype="4" fill="hold" grpId="2" nodeType="withEffect">
                                  <p:stCondLst>
                                    <p:cond delay="1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2" grpId="2" animBg="1"/>
      <p:bldP spid="37" grpId="0" animBg="1"/>
      <p:bldP spid="37" grpId="1" animBg="1"/>
      <p:bldP spid="37" grpId="2" animBg="1"/>
      <p:bldP spid="38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E9A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>
            <a:off x="6070221" y="-1222737"/>
            <a:ext cx="10771567" cy="7169878"/>
            <a:chOff x="1695677" y="-1222737"/>
            <a:chExt cx="10771567" cy="7169878"/>
          </a:xfrm>
        </p:grpSpPr>
        <p:grpSp>
          <p:nvGrpSpPr>
            <p:cNvPr id="109" name="组合 108"/>
            <p:cNvGrpSpPr/>
            <p:nvPr/>
          </p:nvGrpSpPr>
          <p:grpSpPr>
            <a:xfrm>
              <a:off x="1730980" y="-1222737"/>
              <a:ext cx="10736264" cy="4087813"/>
              <a:chOff x="6105525" y="-860425"/>
              <a:chExt cx="10736264" cy="4087813"/>
            </a:xfrm>
          </p:grpSpPr>
          <p:sp>
            <p:nvSpPr>
              <p:cNvPr id="110" name="Freeform 5"/>
              <p:cNvSpPr>
                <a:spLocks/>
              </p:cNvSpPr>
              <p:nvPr/>
            </p:nvSpPr>
            <p:spPr bwMode="auto">
              <a:xfrm>
                <a:off x="6105525" y="-179387"/>
                <a:ext cx="4560888" cy="3406775"/>
              </a:xfrm>
              <a:custGeom>
                <a:avLst/>
                <a:gdLst>
                  <a:gd name="T0" fmla="*/ 447 w 1215"/>
                  <a:gd name="T1" fmla="*/ 758 h 906"/>
                  <a:gd name="T2" fmla="*/ 670 w 1215"/>
                  <a:gd name="T3" fmla="*/ 716 h 906"/>
                  <a:gd name="T4" fmla="*/ 774 w 1215"/>
                  <a:gd name="T5" fmla="*/ 586 h 906"/>
                  <a:gd name="T6" fmla="*/ 645 w 1215"/>
                  <a:gd name="T7" fmla="*/ 461 h 906"/>
                  <a:gd name="T8" fmla="*/ 332 w 1215"/>
                  <a:gd name="T9" fmla="*/ 699 h 906"/>
                  <a:gd name="T10" fmla="*/ 299 w 1215"/>
                  <a:gd name="T11" fmla="*/ 513 h 906"/>
                  <a:gd name="T12" fmla="*/ 467 w 1215"/>
                  <a:gd name="T13" fmla="*/ 374 h 906"/>
                  <a:gd name="T14" fmla="*/ 309 w 1215"/>
                  <a:gd name="T15" fmla="*/ 477 h 906"/>
                  <a:gd name="T16" fmla="*/ 173 w 1215"/>
                  <a:gd name="T17" fmla="*/ 553 h 906"/>
                  <a:gd name="T18" fmla="*/ 228 w 1215"/>
                  <a:gd name="T19" fmla="*/ 349 h 906"/>
                  <a:gd name="T20" fmla="*/ 85 w 1215"/>
                  <a:gd name="T21" fmla="*/ 355 h 906"/>
                  <a:gd name="T22" fmla="*/ 325 w 1215"/>
                  <a:gd name="T23" fmla="*/ 148 h 906"/>
                  <a:gd name="T24" fmla="*/ 198 w 1215"/>
                  <a:gd name="T25" fmla="*/ 148 h 906"/>
                  <a:gd name="T26" fmla="*/ 36 w 1215"/>
                  <a:gd name="T27" fmla="*/ 161 h 906"/>
                  <a:gd name="T28" fmla="*/ 325 w 1215"/>
                  <a:gd name="T29" fmla="*/ 5 h 906"/>
                  <a:gd name="T30" fmla="*/ 788 w 1215"/>
                  <a:gd name="T31" fmla="*/ 128 h 906"/>
                  <a:gd name="T32" fmla="*/ 1086 w 1215"/>
                  <a:gd name="T33" fmla="*/ 66 h 906"/>
                  <a:gd name="T34" fmla="*/ 1215 w 1215"/>
                  <a:gd name="T35" fmla="*/ 353 h 906"/>
                  <a:gd name="T36" fmla="*/ 981 w 1215"/>
                  <a:gd name="T37" fmla="*/ 500 h 906"/>
                  <a:gd name="T38" fmla="*/ 802 w 1215"/>
                  <a:gd name="T39" fmla="*/ 829 h 906"/>
                  <a:gd name="T40" fmla="*/ 447 w 1215"/>
                  <a:gd name="T41" fmla="*/ 758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5" h="906">
                    <a:moveTo>
                      <a:pt x="447" y="758"/>
                    </a:moveTo>
                    <a:cubicBezTo>
                      <a:pt x="465" y="673"/>
                      <a:pt x="573" y="715"/>
                      <a:pt x="670" y="716"/>
                    </a:cubicBezTo>
                    <a:cubicBezTo>
                      <a:pt x="718" y="716"/>
                      <a:pt x="762" y="651"/>
                      <a:pt x="774" y="586"/>
                    </a:cubicBezTo>
                    <a:cubicBezTo>
                      <a:pt x="788" y="512"/>
                      <a:pt x="759" y="437"/>
                      <a:pt x="645" y="461"/>
                    </a:cubicBezTo>
                    <a:cubicBezTo>
                      <a:pt x="384" y="515"/>
                      <a:pt x="438" y="666"/>
                      <a:pt x="332" y="699"/>
                    </a:cubicBezTo>
                    <a:cubicBezTo>
                      <a:pt x="233" y="729"/>
                      <a:pt x="247" y="607"/>
                      <a:pt x="299" y="513"/>
                    </a:cubicBezTo>
                    <a:cubicBezTo>
                      <a:pt x="327" y="461"/>
                      <a:pt x="405" y="404"/>
                      <a:pt x="467" y="374"/>
                    </a:cubicBezTo>
                    <a:cubicBezTo>
                      <a:pt x="467" y="374"/>
                      <a:pt x="378" y="413"/>
                      <a:pt x="309" y="477"/>
                    </a:cubicBezTo>
                    <a:cubicBezTo>
                      <a:pt x="280" y="507"/>
                      <a:pt x="244" y="567"/>
                      <a:pt x="173" y="553"/>
                    </a:cubicBezTo>
                    <a:cubicBezTo>
                      <a:pt x="56" y="515"/>
                      <a:pt x="198" y="371"/>
                      <a:pt x="228" y="349"/>
                    </a:cubicBezTo>
                    <a:cubicBezTo>
                      <a:pt x="228" y="349"/>
                      <a:pt x="129" y="417"/>
                      <a:pt x="85" y="355"/>
                    </a:cubicBezTo>
                    <a:cubicBezTo>
                      <a:pt x="33" y="280"/>
                      <a:pt x="210" y="152"/>
                      <a:pt x="325" y="148"/>
                    </a:cubicBezTo>
                    <a:cubicBezTo>
                      <a:pt x="325" y="148"/>
                      <a:pt x="265" y="129"/>
                      <a:pt x="198" y="148"/>
                    </a:cubicBezTo>
                    <a:cubicBezTo>
                      <a:pt x="131" y="168"/>
                      <a:pt x="71" y="221"/>
                      <a:pt x="36" y="161"/>
                    </a:cubicBezTo>
                    <a:cubicBezTo>
                      <a:pt x="0" y="98"/>
                      <a:pt x="97" y="0"/>
                      <a:pt x="325" y="5"/>
                    </a:cubicBezTo>
                    <a:cubicBezTo>
                      <a:pt x="464" y="8"/>
                      <a:pt x="581" y="20"/>
                      <a:pt x="788" y="128"/>
                    </a:cubicBezTo>
                    <a:cubicBezTo>
                      <a:pt x="891" y="182"/>
                      <a:pt x="1028" y="105"/>
                      <a:pt x="1086" y="66"/>
                    </a:cubicBezTo>
                    <a:cubicBezTo>
                      <a:pt x="1117" y="123"/>
                      <a:pt x="1179" y="241"/>
                      <a:pt x="1215" y="353"/>
                    </a:cubicBezTo>
                    <a:cubicBezTo>
                      <a:pt x="1152" y="384"/>
                      <a:pt x="1000" y="460"/>
                      <a:pt x="981" y="500"/>
                    </a:cubicBezTo>
                    <a:cubicBezTo>
                      <a:pt x="956" y="551"/>
                      <a:pt x="905" y="752"/>
                      <a:pt x="802" y="829"/>
                    </a:cubicBezTo>
                    <a:cubicBezTo>
                      <a:pt x="699" y="906"/>
                      <a:pt x="430" y="844"/>
                      <a:pt x="447" y="758"/>
                    </a:cubicBezTo>
                  </a:path>
                </a:pathLst>
              </a:custGeom>
              <a:solidFill>
                <a:srgbClr val="F7C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6"/>
              <p:cNvSpPr>
                <a:spLocks/>
              </p:cNvSpPr>
              <p:nvPr/>
            </p:nvSpPr>
            <p:spPr bwMode="auto">
              <a:xfrm>
                <a:off x="6564313" y="1512888"/>
                <a:ext cx="438150" cy="292100"/>
              </a:xfrm>
              <a:custGeom>
                <a:avLst/>
                <a:gdLst>
                  <a:gd name="T0" fmla="*/ 49 w 117"/>
                  <a:gd name="T1" fmla="*/ 0 h 78"/>
                  <a:gd name="T2" fmla="*/ 45 w 117"/>
                  <a:gd name="T3" fmla="*/ 0 h 78"/>
                  <a:gd name="T4" fmla="*/ 40 w 117"/>
                  <a:gd name="T5" fmla="*/ 69 h 78"/>
                  <a:gd name="T6" fmla="*/ 66 w 117"/>
                  <a:gd name="T7" fmla="*/ 78 h 78"/>
                  <a:gd name="T8" fmla="*/ 117 w 117"/>
                  <a:gd name="T9" fmla="*/ 48 h 78"/>
                  <a:gd name="T10" fmla="*/ 49 w 117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7" h="78">
                    <a:moveTo>
                      <a:pt x="49" y="0"/>
                    </a:moveTo>
                    <a:cubicBezTo>
                      <a:pt x="47" y="0"/>
                      <a:pt x="46" y="0"/>
                      <a:pt x="45" y="0"/>
                    </a:cubicBezTo>
                    <a:cubicBezTo>
                      <a:pt x="45" y="0"/>
                      <a:pt x="0" y="40"/>
                      <a:pt x="40" y="69"/>
                    </a:cubicBezTo>
                    <a:cubicBezTo>
                      <a:pt x="49" y="76"/>
                      <a:pt x="58" y="78"/>
                      <a:pt x="66" y="78"/>
                    </a:cubicBezTo>
                    <a:cubicBezTo>
                      <a:pt x="95" y="78"/>
                      <a:pt x="117" y="48"/>
                      <a:pt x="117" y="48"/>
                    </a:cubicBezTo>
                    <a:cubicBezTo>
                      <a:pt x="117" y="48"/>
                      <a:pt x="94" y="0"/>
                      <a:pt x="49" y="0"/>
                    </a:cubicBezTo>
                  </a:path>
                </a:pathLst>
              </a:custGeom>
              <a:solidFill>
                <a:srgbClr val="FAE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"/>
              <p:cNvSpPr>
                <a:spLocks/>
              </p:cNvSpPr>
              <p:nvPr/>
            </p:nvSpPr>
            <p:spPr bwMode="auto">
              <a:xfrm>
                <a:off x="6372226" y="930276"/>
                <a:ext cx="371475" cy="239713"/>
              </a:xfrm>
              <a:custGeom>
                <a:avLst/>
                <a:gdLst>
                  <a:gd name="T0" fmla="*/ 29 w 99"/>
                  <a:gd name="T1" fmla="*/ 0 h 64"/>
                  <a:gd name="T2" fmla="*/ 32 w 99"/>
                  <a:gd name="T3" fmla="*/ 56 h 64"/>
                  <a:gd name="T4" fmla="*/ 57 w 99"/>
                  <a:gd name="T5" fmla="*/ 64 h 64"/>
                  <a:gd name="T6" fmla="*/ 99 w 99"/>
                  <a:gd name="T7" fmla="*/ 48 h 64"/>
                  <a:gd name="T8" fmla="*/ 29 w 99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64">
                    <a:moveTo>
                      <a:pt x="29" y="0"/>
                    </a:moveTo>
                    <a:cubicBezTo>
                      <a:pt x="29" y="0"/>
                      <a:pt x="0" y="35"/>
                      <a:pt x="32" y="56"/>
                    </a:cubicBezTo>
                    <a:cubicBezTo>
                      <a:pt x="41" y="62"/>
                      <a:pt x="49" y="64"/>
                      <a:pt x="57" y="64"/>
                    </a:cubicBezTo>
                    <a:cubicBezTo>
                      <a:pt x="80" y="64"/>
                      <a:pt x="99" y="48"/>
                      <a:pt x="99" y="48"/>
                    </a:cubicBezTo>
                    <a:cubicBezTo>
                      <a:pt x="99" y="48"/>
                      <a:pt x="69" y="5"/>
                      <a:pt x="29" y="0"/>
                    </a:cubicBezTo>
                  </a:path>
                </a:pathLst>
              </a:custGeom>
              <a:solidFill>
                <a:srgbClr val="FAE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8"/>
              <p:cNvSpPr>
                <a:spLocks/>
              </p:cNvSpPr>
              <p:nvPr/>
            </p:nvSpPr>
            <p:spPr bwMode="auto">
              <a:xfrm>
                <a:off x="6211888" y="188913"/>
                <a:ext cx="265113" cy="192088"/>
              </a:xfrm>
              <a:custGeom>
                <a:avLst/>
                <a:gdLst>
                  <a:gd name="T0" fmla="*/ 25 w 71"/>
                  <a:gd name="T1" fmla="*/ 0 h 51"/>
                  <a:gd name="T2" fmla="*/ 19 w 71"/>
                  <a:gd name="T3" fmla="*/ 45 h 51"/>
                  <a:gd name="T4" fmla="*/ 40 w 71"/>
                  <a:gd name="T5" fmla="*/ 51 h 51"/>
                  <a:gd name="T6" fmla="*/ 70 w 71"/>
                  <a:gd name="T7" fmla="*/ 45 h 51"/>
                  <a:gd name="T8" fmla="*/ 25 w 71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1">
                    <a:moveTo>
                      <a:pt x="25" y="0"/>
                    </a:moveTo>
                    <a:cubicBezTo>
                      <a:pt x="25" y="0"/>
                      <a:pt x="0" y="32"/>
                      <a:pt x="19" y="45"/>
                    </a:cubicBezTo>
                    <a:cubicBezTo>
                      <a:pt x="25" y="49"/>
                      <a:pt x="33" y="51"/>
                      <a:pt x="40" y="51"/>
                    </a:cubicBezTo>
                    <a:cubicBezTo>
                      <a:pt x="55" y="51"/>
                      <a:pt x="70" y="45"/>
                      <a:pt x="70" y="45"/>
                    </a:cubicBezTo>
                    <a:cubicBezTo>
                      <a:pt x="70" y="45"/>
                      <a:pt x="71" y="10"/>
                      <a:pt x="25" y="0"/>
                    </a:cubicBezTo>
                  </a:path>
                </a:pathLst>
              </a:custGeom>
              <a:solidFill>
                <a:srgbClr val="FAE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9"/>
              <p:cNvSpPr>
                <a:spLocks/>
              </p:cNvSpPr>
              <p:nvPr/>
            </p:nvSpPr>
            <p:spPr bwMode="auto">
              <a:xfrm>
                <a:off x="7085013" y="2208213"/>
                <a:ext cx="379413" cy="247650"/>
              </a:xfrm>
              <a:custGeom>
                <a:avLst/>
                <a:gdLst>
                  <a:gd name="T0" fmla="*/ 29 w 101"/>
                  <a:gd name="T1" fmla="*/ 0 h 66"/>
                  <a:gd name="T2" fmla="*/ 8 w 101"/>
                  <a:gd name="T3" fmla="*/ 4 h 66"/>
                  <a:gd name="T4" fmla="*/ 42 w 101"/>
                  <a:gd name="T5" fmla="*/ 66 h 66"/>
                  <a:gd name="T6" fmla="*/ 45 w 101"/>
                  <a:gd name="T7" fmla="*/ 66 h 66"/>
                  <a:gd name="T8" fmla="*/ 101 w 101"/>
                  <a:gd name="T9" fmla="*/ 26 h 66"/>
                  <a:gd name="T10" fmla="*/ 29 w 101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66">
                    <a:moveTo>
                      <a:pt x="29" y="0"/>
                    </a:moveTo>
                    <a:cubicBezTo>
                      <a:pt x="22" y="0"/>
                      <a:pt x="15" y="1"/>
                      <a:pt x="8" y="4"/>
                    </a:cubicBezTo>
                    <a:cubicBezTo>
                      <a:pt x="8" y="4"/>
                      <a:pt x="0" y="64"/>
                      <a:pt x="42" y="66"/>
                    </a:cubicBezTo>
                    <a:cubicBezTo>
                      <a:pt x="43" y="66"/>
                      <a:pt x="44" y="66"/>
                      <a:pt x="45" y="66"/>
                    </a:cubicBezTo>
                    <a:cubicBezTo>
                      <a:pt x="85" y="66"/>
                      <a:pt x="101" y="26"/>
                      <a:pt x="101" y="26"/>
                    </a:cubicBezTo>
                    <a:cubicBezTo>
                      <a:pt x="101" y="26"/>
                      <a:pt x="63" y="0"/>
                      <a:pt x="29" y="0"/>
                    </a:cubicBezTo>
                  </a:path>
                </a:pathLst>
              </a:custGeom>
              <a:solidFill>
                <a:srgbClr val="FAE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0"/>
              <p:cNvSpPr>
                <a:spLocks/>
              </p:cNvSpPr>
              <p:nvPr/>
            </p:nvSpPr>
            <p:spPr bwMode="auto">
              <a:xfrm>
                <a:off x="10107613" y="-206374"/>
                <a:ext cx="833438" cy="1493838"/>
              </a:xfrm>
              <a:custGeom>
                <a:avLst/>
                <a:gdLst>
                  <a:gd name="T0" fmla="*/ 0 w 222"/>
                  <a:gd name="T1" fmla="*/ 39 h 397"/>
                  <a:gd name="T2" fmla="*/ 59 w 222"/>
                  <a:gd name="T3" fmla="*/ 0 h 397"/>
                  <a:gd name="T4" fmla="*/ 143 w 222"/>
                  <a:gd name="T5" fmla="*/ 156 h 397"/>
                  <a:gd name="T6" fmla="*/ 222 w 222"/>
                  <a:gd name="T7" fmla="*/ 380 h 397"/>
                  <a:gd name="T8" fmla="*/ 160 w 222"/>
                  <a:gd name="T9" fmla="*/ 397 h 397"/>
                  <a:gd name="T10" fmla="*/ 149 w 222"/>
                  <a:gd name="T11" fmla="*/ 360 h 397"/>
                  <a:gd name="T12" fmla="*/ 20 w 222"/>
                  <a:gd name="T13" fmla="*/ 73 h 397"/>
                  <a:gd name="T14" fmla="*/ 0 w 222"/>
                  <a:gd name="T15" fmla="*/ 39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397">
                    <a:moveTo>
                      <a:pt x="0" y="39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75" y="23"/>
                      <a:pt x="102" y="69"/>
                      <a:pt x="143" y="156"/>
                    </a:cubicBezTo>
                    <a:cubicBezTo>
                      <a:pt x="192" y="261"/>
                      <a:pt x="214" y="343"/>
                      <a:pt x="222" y="380"/>
                    </a:cubicBezTo>
                    <a:cubicBezTo>
                      <a:pt x="160" y="397"/>
                      <a:pt x="160" y="397"/>
                      <a:pt x="160" y="397"/>
                    </a:cubicBezTo>
                    <a:cubicBezTo>
                      <a:pt x="157" y="385"/>
                      <a:pt x="153" y="373"/>
                      <a:pt x="149" y="360"/>
                    </a:cubicBezTo>
                    <a:cubicBezTo>
                      <a:pt x="113" y="248"/>
                      <a:pt x="51" y="130"/>
                      <a:pt x="20" y="73"/>
                    </a:cubicBezTo>
                    <a:cubicBezTo>
                      <a:pt x="8" y="52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1"/>
              <p:cNvSpPr>
                <a:spLocks/>
              </p:cNvSpPr>
              <p:nvPr/>
            </p:nvSpPr>
            <p:spPr bwMode="auto">
              <a:xfrm>
                <a:off x="10267951" y="-860425"/>
                <a:ext cx="6573838" cy="3128963"/>
              </a:xfrm>
              <a:custGeom>
                <a:avLst/>
                <a:gdLst>
                  <a:gd name="T0" fmla="*/ 16 w 1751"/>
                  <a:gd name="T1" fmla="*/ 174 h 832"/>
                  <a:gd name="T2" fmla="*/ 0 w 1751"/>
                  <a:gd name="T3" fmla="*/ 153 h 832"/>
                  <a:gd name="T4" fmla="*/ 564 w 1751"/>
                  <a:gd name="T5" fmla="*/ 14 h 832"/>
                  <a:gd name="T6" fmla="*/ 710 w 1751"/>
                  <a:gd name="T7" fmla="*/ 5 h 832"/>
                  <a:gd name="T8" fmla="*/ 1751 w 1751"/>
                  <a:gd name="T9" fmla="*/ 333 h 832"/>
                  <a:gd name="T10" fmla="*/ 1594 w 1751"/>
                  <a:gd name="T11" fmla="*/ 832 h 832"/>
                  <a:gd name="T12" fmla="*/ 967 w 1751"/>
                  <a:gd name="T13" fmla="*/ 454 h 832"/>
                  <a:gd name="T14" fmla="*/ 183 w 1751"/>
                  <a:gd name="T15" fmla="*/ 576 h 832"/>
                  <a:gd name="T16" fmla="*/ 179 w 1751"/>
                  <a:gd name="T17" fmla="*/ 554 h 832"/>
                  <a:gd name="T18" fmla="*/ 100 w 1751"/>
                  <a:gd name="T19" fmla="*/ 330 h 832"/>
                  <a:gd name="T20" fmla="*/ 16 w 1751"/>
                  <a:gd name="T21" fmla="*/ 174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51" h="832">
                    <a:moveTo>
                      <a:pt x="16" y="174"/>
                    </a:moveTo>
                    <a:cubicBezTo>
                      <a:pt x="5" y="158"/>
                      <a:pt x="0" y="153"/>
                      <a:pt x="0" y="153"/>
                    </a:cubicBezTo>
                    <a:cubicBezTo>
                      <a:pt x="0" y="153"/>
                      <a:pt x="3" y="96"/>
                      <a:pt x="564" y="14"/>
                    </a:cubicBezTo>
                    <a:cubicBezTo>
                      <a:pt x="658" y="0"/>
                      <a:pt x="710" y="5"/>
                      <a:pt x="710" y="5"/>
                    </a:cubicBezTo>
                    <a:cubicBezTo>
                      <a:pt x="1751" y="333"/>
                      <a:pt x="1751" y="333"/>
                      <a:pt x="1751" y="333"/>
                    </a:cubicBezTo>
                    <a:cubicBezTo>
                      <a:pt x="1594" y="832"/>
                      <a:pt x="1594" y="832"/>
                      <a:pt x="1594" y="832"/>
                    </a:cubicBezTo>
                    <a:cubicBezTo>
                      <a:pt x="1594" y="832"/>
                      <a:pt x="1158" y="456"/>
                      <a:pt x="967" y="454"/>
                    </a:cubicBezTo>
                    <a:cubicBezTo>
                      <a:pt x="604" y="448"/>
                      <a:pt x="183" y="576"/>
                      <a:pt x="183" y="576"/>
                    </a:cubicBezTo>
                    <a:cubicBezTo>
                      <a:pt x="183" y="576"/>
                      <a:pt x="182" y="568"/>
                      <a:pt x="179" y="554"/>
                    </a:cubicBezTo>
                    <a:cubicBezTo>
                      <a:pt x="171" y="517"/>
                      <a:pt x="149" y="435"/>
                      <a:pt x="100" y="330"/>
                    </a:cubicBezTo>
                    <a:cubicBezTo>
                      <a:pt x="59" y="243"/>
                      <a:pt x="32" y="197"/>
                      <a:pt x="16" y="174"/>
                    </a:cubicBezTo>
                    <a:close/>
                  </a:path>
                </a:pathLst>
              </a:custGeom>
              <a:solidFill>
                <a:srgbClr val="2E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  <p:grpSp>
          <p:nvGrpSpPr>
            <p:cNvPr id="117" name="组合 116"/>
            <p:cNvGrpSpPr/>
            <p:nvPr/>
          </p:nvGrpSpPr>
          <p:grpSpPr>
            <a:xfrm>
              <a:off x="1695677" y="1268788"/>
              <a:ext cx="2254941" cy="4678353"/>
              <a:chOff x="6070221" y="1268788"/>
              <a:chExt cx="2254941" cy="4678353"/>
            </a:xfrm>
          </p:grpSpPr>
          <p:sp>
            <p:nvSpPr>
              <p:cNvPr id="118" name="Freeform 20"/>
              <p:cNvSpPr>
                <a:spLocks/>
              </p:cNvSpPr>
              <p:nvPr/>
            </p:nvSpPr>
            <p:spPr bwMode="auto">
              <a:xfrm>
                <a:off x="7134514" y="3389274"/>
                <a:ext cx="383924" cy="221931"/>
              </a:xfrm>
              <a:custGeom>
                <a:avLst/>
                <a:gdLst>
                  <a:gd name="T0" fmla="*/ 56 w 100"/>
                  <a:gd name="T1" fmla="*/ 3 h 58"/>
                  <a:gd name="T2" fmla="*/ 54 w 100"/>
                  <a:gd name="T3" fmla="*/ 3 h 58"/>
                  <a:gd name="T4" fmla="*/ 52 w 100"/>
                  <a:gd name="T5" fmla="*/ 3 h 58"/>
                  <a:gd name="T6" fmla="*/ 52 w 100"/>
                  <a:gd name="T7" fmla="*/ 3 h 58"/>
                  <a:gd name="T8" fmla="*/ 0 w 100"/>
                  <a:gd name="T9" fmla="*/ 0 h 58"/>
                  <a:gd name="T10" fmla="*/ 0 w 100"/>
                  <a:gd name="T11" fmla="*/ 33 h 58"/>
                  <a:gd name="T12" fmla="*/ 48 w 100"/>
                  <a:gd name="T13" fmla="*/ 58 h 58"/>
                  <a:gd name="T14" fmla="*/ 100 w 100"/>
                  <a:gd name="T15" fmla="*/ 33 h 58"/>
                  <a:gd name="T16" fmla="*/ 100 w 100"/>
                  <a:gd name="T17" fmla="*/ 1 h 58"/>
                  <a:gd name="T18" fmla="*/ 56 w 100"/>
                  <a:gd name="T19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58">
                    <a:moveTo>
                      <a:pt x="56" y="3"/>
                    </a:moveTo>
                    <a:cubicBezTo>
                      <a:pt x="56" y="3"/>
                      <a:pt x="55" y="3"/>
                      <a:pt x="54" y="3"/>
                    </a:cubicBezTo>
                    <a:cubicBezTo>
                      <a:pt x="53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32" y="3"/>
                      <a:pt x="16" y="2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58"/>
                      <a:pt x="48" y="58"/>
                    </a:cubicBezTo>
                    <a:cubicBezTo>
                      <a:pt x="94" y="58"/>
                      <a:pt x="100" y="33"/>
                      <a:pt x="100" y="33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88" y="2"/>
                      <a:pt x="72" y="3"/>
                      <a:pt x="56" y="3"/>
                    </a:cubicBezTo>
                    <a:close/>
                  </a:path>
                </a:pathLst>
              </a:custGeom>
              <a:solidFill>
                <a:srgbClr val="F5C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21"/>
              <p:cNvSpPr>
                <a:spLocks/>
              </p:cNvSpPr>
              <p:nvPr/>
            </p:nvSpPr>
            <p:spPr bwMode="auto">
              <a:xfrm>
                <a:off x="6327790" y="1905420"/>
                <a:ext cx="1997372" cy="1495194"/>
              </a:xfrm>
              <a:custGeom>
                <a:avLst/>
                <a:gdLst>
                  <a:gd name="T0" fmla="*/ 494 w 520"/>
                  <a:gd name="T1" fmla="*/ 200 h 390"/>
                  <a:gd name="T2" fmla="*/ 488 w 520"/>
                  <a:gd name="T3" fmla="*/ 200 h 390"/>
                  <a:gd name="T4" fmla="*/ 490 w 520"/>
                  <a:gd name="T5" fmla="*/ 188 h 390"/>
                  <a:gd name="T6" fmla="*/ 481 w 520"/>
                  <a:gd name="T7" fmla="*/ 16 h 390"/>
                  <a:gd name="T8" fmla="*/ 366 w 520"/>
                  <a:gd name="T9" fmla="*/ 3 h 390"/>
                  <a:gd name="T10" fmla="*/ 173 w 520"/>
                  <a:gd name="T11" fmla="*/ 0 h 390"/>
                  <a:gd name="T12" fmla="*/ 150 w 520"/>
                  <a:gd name="T13" fmla="*/ 1 h 390"/>
                  <a:gd name="T14" fmla="*/ 143 w 520"/>
                  <a:gd name="T15" fmla="*/ 1 h 390"/>
                  <a:gd name="T16" fmla="*/ 128 w 520"/>
                  <a:gd name="T17" fmla="*/ 1 h 390"/>
                  <a:gd name="T18" fmla="*/ 62 w 520"/>
                  <a:gd name="T19" fmla="*/ 4 h 390"/>
                  <a:gd name="T20" fmla="*/ 45 w 520"/>
                  <a:gd name="T21" fmla="*/ 5 h 390"/>
                  <a:gd name="T22" fmla="*/ 32 w 520"/>
                  <a:gd name="T23" fmla="*/ 188 h 390"/>
                  <a:gd name="T24" fmla="*/ 34 w 520"/>
                  <a:gd name="T25" fmla="*/ 200 h 390"/>
                  <a:gd name="T26" fmla="*/ 25 w 520"/>
                  <a:gd name="T27" fmla="*/ 201 h 390"/>
                  <a:gd name="T28" fmla="*/ 4 w 520"/>
                  <a:gd name="T29" fmla="*/ 242 h 390"/>
                  <a:gd name="T30" fmla="*/ 39 w 520"/>
                  <a:gd name="T31" fmla="*/ 271 h 390"/>
                  <a:gd name="T32" fmla="*/ 50 w 520"/>
                  <a:gd name="T33" fmla="*/ 266 h 390"/>
                  <a:gd name="T34" fmla="*/ 207 w 520"/>
                  <a:gd name="T35" fmla="*/ 387 h 390"/>
                  <a:gd name="T36" fmla="*/ 261 w 520"/>
                  <a:gd name="T37" fmla="*/ 390 h 390"/>
                  <a:gd name="T38" fmla="*/ 261 w 520"/>
                  <a:gd name="T39" fmla="*/ 390 h 390"/>
                  <a:gd name="T40" fmla="*/ 263 w 520"/>
                  <a:gd name="T41" fmla="*/ 390 h 390"/>
                  <a:gd name="T42" fmla="*/ 266 w 520"/>
                  <a:gd name="T43" fmla="*/ 390 h 390"/>
                  <a:gd name="T44" fmla="*/ 266 w 520"/>
                  <a:gd name="T45" fmla="*/ 390 h 390"/>
                  <a:gd name="T46" fmla="*/ 310 w 520"/>
                  <a:gd name="T47" fmla="*/ 388 h 390"/>
                  <a:gd name="T48" fmla="*/ 473 w 520"/>
                  <a:gd name="T49" fmla="*/ 266 h 390"/>
                  <a:gd name="T50" fmla="*/ 486 w 520"/>
                  <a:gd name="T51" fmla="*/ 272 h 390"/>
                  <a:gd name="T52" fmla="*/ 518 w 520"/>
                  <a:gd name="T53" fmla="*/ 239 h 390"/>
                  <a:gd name="T54" fmla="*/ 494 w 520"/>
                  <a:gd name="T55" fmla="*/ 20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20" h="390">
                    <a:moveTo>
                      <a:pt x="494" y="200"/>
                    </a:moveTo>
                    <a:cubicBezTo>
                      <a:pt x="492" y="200"/>
                      <a:pt x="490" y="200"/>
                      <a:pt x="488" y="200"/>
                    </a:cubicBezTo>
                    <a:cubicBezTo>
                      <a:pt x="489" y="196"/>
                      <a:pt x="489" y="192"/>
                      <a:pt x="490" y="188"/>
                    </a:cubicBezTo>
                    <a:cubicBezTo>
                      <a:pt x="499" y="121"/>
                      <a:pt x="498" y="63"/>
                      <a:pt x="481" y="16"/>
                    </a:cubicBezTo>
                    <a:cubicBezTo>
                      <a:pt x="443" y="9"/>
                      <a:pt x="405" y="5"/>
                      <a:pt x="366" y="3"/>
                    </a:cubicBezTo>
                    <a:cubicBezTo>
                      <a:pt x="302" y="0"/>
                      <a:pt x="237" y="0"/>
                      <a:pt x="173" y="0"/>
                    </a:cubicBezTo>
                    <a:cubicBezTo>
                      <a:pt x="165" y="0"/>
                      <a:pt x="157" y="0"/>
                      <a:pt x="150" y="1"/>
                    </a:cubicBezTo>
                    <a:cubicBezTo>
                      <a:pt x="147" y="1"/>
                      <a:pt x="145" y="1"/>
                      <a:pt x="143" y="1"/>
                    </a:cubicBezTo>
                    <a:cubicBezTo>
                      <a:pt x="138" y="1"/>
                      <a:pt x="133" y="1"/>
                      <a:pt x="128" y="1"/>
                    </a:cubicBezTo>
                    <a:cubicBezTo>
                      <a:pt x="106" y="1"/>
                      <a:pt x="84" y="2"/>
                      <a:pt x="62" y="4"/>
                    </a:cubicBezTo>
                    <a:cubicBezTo>
                      <a:pt x="56" y="4"/>
                      <a:pt x="50" y="5"/>
                      <a:pt x="45" y="5"/>
                    </a:cubicBezTo>
                    <a:cubicBezTo>
                      <a:pt x="24" y="53"/>
                      <a:pt x="22" y="116"/>
                      <a:pt x="32" y="188"/>
                    </a:cubicBezTo>
                    <a:cubicBezTo>
                      <a:pt x="32" y="192"/>
                      <a:pt x="33" y="196"/>
                      <a:pt x="34" y="200"/>
                    </a:cubicBezTo>
                    <a:cubicBezTo>
                      <a:pt x="31" y="200"/>
                      <a:pt x="28" y="200"/>
                      <a:pt x="25" y="201"/>
                    </a:cubicBezTo>
                    <a:cubicBezTo>
                      <a:pt x="9" y="204"/>
                      <a:pt x="0" y="222"/>
                      <a:pt x="4" y="242"/>
                    </a:cubicBezTo>
                    <a:cubicBezTo>
                      <a:pt x="8" y="261"/>
                      <a:pt x="24" y="274"/>
                      <a:pt x="39" y="271"/>
                    </a:cubicBezTo>
                    <a:cubicBezTo>
                      <a:pt x="43" y="270"/>
                      <a:pt x="47" y="269"/>
                      <a:pt x="50" y="266"/>
                    </a:cubicBezTo>
                    <a:cubicBezTo>
                      <a:pt x="75" y="335"/>
                      <a:pt x="121" y="375"/>
                      <a:pt x="207" y="387"/>
                    </a:cubicBezTo>
                    <a:cubicBezTo>
                      <a:pt x="223" y="389"/>
                      <a:pt x="241" y="390"/>
                      <a:pt x="261" y="390"/>
                    </a:cubicBezTo>
                    <a:cubicBezTo>
                      <a:pt x="261" y="390"/>
                      <a:pt x="261" y="390"/>
                      <a:pt x="261" y="390"/>
                    </a:cubicBezTo>
                    <a:cubicBezTo>
                      <a:pt x="262" y="390"/>
                      <a:pt x="263" y="390"/>
                      <a:pt x="263" y="390"/>
                    </a:cubicBezTo>
                    <a:cubicBezTo>
                      <a:pt x="264" y="390"/>
                      <a:pt x="266" y="390"/>
                      <a:pt x="266" y="390"/>
                    </a:cubicBezTo>
                    <a:cubicBezTo>
                      <a:pt x="266" y="390"/>
                      <a:pt x="266" y="390"/>
                      <a:pt x="266" y="390"/>
                    </a:cubicBezTo>
                    <a:cubicBezTo>
                      <a:pt x="282" y="390"/>
                      <a:pt x="296" y="389"/>
                      <a:pt x="310" y="388"/>
                    </a:cubicBezTo>
                    <a:cubicBezTo>
                      <a:pt x="401" y="378"/>
                      <a:pt x="448" y="337"/>
                      <a:pt x="473" y="266"/>
                    </a:cubicBezTo>
                    <a:cubicBezTo>
                      <a:pt x="476" y="269"/>
                      <a:pt x="481" y="271"/>
                      <a:pt x="486" y="272"/>
                    </a:cubicBezTo>
                    <a:cubicBezTo>
                      <a:pt x="502" y="273"/>
                      <a:pt x="516" y="259"/>
                      <a:pt x="518" y="239"/>
                    </a:cubicBezTo>
                    <a:cubicBezTo>
                      <a:pt x="520" y="219"/>
                      <a:pt x="509" y="202"/>
                      <a:pt x="494" y="200"/>
                    </a:cubicBezTo>
                  </a:path>
                </a:pathLst>
              </a:custGeom>
              <a:solidFill>
                <a:srgbClr val="FFD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2"/>
              <p:cNvSpPr>
                <a:spLocks/>
              </p:cNvSpPr>
              <p:nvPr/>
            </p:nvSpPr>
            <p:spPr bwMode="auto">
              <a:xfrm>
                <a:off x="6070221" y="1268788"/>
                <a:ext cx="2254940" cy="1783542"/>
              </a:xfrm>
              <a:custGeom>
                <a:avLst/>
                <a:gdLst>
                  <a:gd name="T0" fmla="*/ 567 w 587"/>
                  <a:gd name="T1" fmla="*/ 271 h 465"/>
                  <a:gd name="T2" fmla="*/ 549 w 587"/>
                  <a:gd name="T3" fmla="*/ 160 h 465"/>
                  <a:gd name="T4" fmla="*/ 486 w 587"/>
                  <a:gd name="T5" fmla="*/ 136 h 465"/>
                  <a:gd name="T6" fmla="*/ 314 w 587"/>
                  <a:gd name="T7" fmla="*/ 68 h 465"/>
                  <a:gd name="T8" fmla="*/ 223 w 587"/>
                  <a:gd name="T9" fmla="*/ 74 h 465"/>
                  <a:gd name="T10" fmla="*/ 172 w 587"/>
                  <a:gd name="T11" fmla="*/ 91 h 465"/>
                  <a:gd name="T12" fmla="*/ 14 w 587"/>
                  <a:gd name="T13" fmla="*/ 105 h 465"/>
                  <a:gd name="T14" fmla="*/ 93 w 587"/>
                  <a:gd name="T15" fmla="*/ 201 h 465"/>
                  <a:gd name="T16" fmla="*/ 85 w 587"/>
                  <a:gd name="T17" fmla="*/ 231 h 465"/>
                  <a:gd name="T18" fmla="*/ 81 w 587"/>
                  <a:gd name="T19" fmla="*/ 330 h 465"/>
                  <a:gd name="T20" fmla="*/ 102 w 587"/>
                  <a:gd name="T21" fmla="*/ 394 h 465"/>
                  <a:gd name="T22" fmla="*/ 127 w 587"/>
                  <a:gd name="T23" fmla="*/ 457 h 465"/>
                  <a:gd name="T24" fmla="*/ 140 w 587"/>
                  <a:gd name="T25" fmla="*/ 441 h 465"/>
                  <a:gd name="T26" fmla="*/ 136 w 587"/>
                  <a:gd name="T27" fmla="*/ 212 h 465"/>
                  <a:gd name="T28" fmla="*/ 199 w 587"/>
                  <a:gd name="T29" fmla="*/ 204 h 465"/>
                  <a:gd name="T30" fmla="*/ 383 w 587"/>
                  <a:gd name="T31" fmla="*/ 195 h 465"/>
                  <a:gd name="T32" fmla="*/ 533 w 587"/>
                  <a:gd name="T33" fmla="*/ 271 h 465"/>
                  <a:gd name="T34" fmla="*/ 512 w 587"/>
                  <a:gd name="T35" fmla="*/ 456 h 465"/>
                  <a:gd name="T36" fmla="*/ 528 w 587"/>
                  <a:gd name="T37" fmla="*/ 465 h 465"/>
                  <a:gd name="T38" fmla="*/ 555 w 587"/>
                  <a:gd name="T39" fmla="*/ 407 h 465"/>
                  <a:gd name="T40" fmla="*/ 567 w 587"/>
                  <a:gd name="T41" fmla="*/ 271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7" h="465">
                    <a:moveTo>
                      <a:pt x="567" y="271"/>
                    </a:moveTo>
                    <a:cubicBezTo>
                      <a:pt x="566" y="240"/>
                      <a:pt x="580" y="191"/>
                      <a:pt x="549" y="160"/>
                    </a:cubicBezTo>
                    <a:cubicBezTo>
                      <a:pt x="518" y="130"/>
                      <a:pt x="486" y="136"/>
                      <a:pt x="486" y="136"/>
                    </a:cubicBezTo>
                    <a:cubicBezTo>
                      <a:pt x="447" y="45"/>
                      <a:pt x="345" y="47"/>
                      <a:pt x="314" y="68"/>
                    </a:cubicBezTo>
                    <a:cubicBezTo>
                      <a:pt x="285" y="87"/>
                      <a:pt x="251" y="92"/>
                      <a:pt x="223" y="74"/>
                    </a:cubicBezTo>
                    <a:cubicBezTo>
                      <a:pt x="194" y="56"/>
                      <a:pt x="172" y="91"/>
                      <a:pt x="172" y="91"/>
                    </a:cubicBezTo>
                    <a:cubicBezTo>
                      <a:pt x="153" y="0"/>
                      <a:pt x="0" y="6"/>
                      <a:pt x="14" y="105"/>
                    </a:cubicBezTo>
                    <a:cubicBezTo>
                      <a:pt x="22" y="155"/>
                      <a:pt x="54" y="186"/>
                      <a:pt x="93" y="201"/>
                    </a:cubicBezTo>
                    <a:cubicBezTo>
                      <a:pt x="90" y="210"/>
                      <a:pt x="87" y="221"/>
                      <a:pt x="85" y="231"/>
                    </a:cubicBezTo>
                    <a:cubicBezTo>
                      <a:pt x="80" y="263"/>
                      <a:pt x="78" y="310"/>
                      <a:pt x="81" y="330"/>
                    </a:cubicBezTo>
                    <a:cubicBezTo>
                      <a:pt x="89" y="376"/>
                      <a:pt x="102" y="394"/>
                      <a:pt x="102" y="394"/>
                    </a:cubicBezTo>
                    <a:cubicBezTo>
                      <a:pt x="127" y="457"/>
                      <a:pt x="127" y="457"/>
                      <a:pt x="127" y="457"/>
                    </a:cubicBezTo>
                    <a:cubicBezTo>
                      <a:pt x="140" y="441"/>
                      <a:pt x="140" y="441"/>
                      <a:pt x="140" y="441"/>
                    </a:cubicBezTo>
                    <a:cubicBezTo>
                      <a:pt x="90" y="330"/>
                      <a:pt x="120" y="245"/>
                      <a:pt x="136" y="212"/>
                    </a:cubicBezTo>
                    <a:cubicBezTo>
                      <a:pt x="159" y="214"/>
                      <a:pt x="182" y="211"/>
                      <a:pt x="199" y="204"/>
                    </a:cubicBezTo>
                    <a:cubicBezTo>
                      <a:pt x="257" y="181"/>
                      <a:pt x="332" y="135"/>
                      <a:pt x="383" y="195"/>
                    </a:cubicBezTo>
                    <a:cubicBezTo>
                      <a:pt x="435" y="256"/>
                      <a:pt x="499" y="208"/>
                      <a:pt x="533" y="271"/>
                    </a:cubicBezTo>
                    <a:cubicBezTo>
                      <a:pt x="568" y="334"/>
                      <a:pt x="512" y="456"/>
                      <a:pt x="512" y="456"/>
                    </a:cubicBezTo>
                    <a:cubicBezTo>
                      <a:pt x="528" y="465"/>
                      <a:pt x="528" y="465"/>
                      <a:pt x="528" y="465"/>
                    </a:cubicBezTo>
                    <a:cubicBezTo>
                      <a:pt x="555" y="407"/>
                      <a:pt x="555" y="407"/>
                      <a:pt x="555" y="407"/>
                    </a:cubicBezTo>
                    <a:cubicBezTo>
                      <a:pt x="587" y="345"/>
                      <a:pt x="568" y="302"/>
                      <a:pt x="567" y="271"/>
                    </a:cubicBezTo>
                    <a:close/>
                  </a:path>
                </a:pathLst>
              </a:custGeom>
              <a:solidFill>
                <a:srgbClr val="6C48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3"/>
              <p:cNvSpPr>
                <a:spLocks/>
              </p:cNvSpPr>
              <p:nvPr/>
            </p:nvSpPr>
            <p:spPr bwMode="auto">
              <a:xfrm>
                <a:off x="7157193" y="2752642"/>
                <a:ext cx="283488" cy="348285"/>
              </a:xfrm>
              <a:custGeom>
                <a:avLst/>
                <a:gdLst>
                  <a:gd name="T0" fmla="*/ 48 w 74"/>
                  <a:gd name="T1" fmla="*/ 0 h 91"/>
                  <a:gd name="T2" fmla="*/ 25 w 74"/>
                  <a:gd name="T3" fmla="*/ 75 h 91"/>
                  <a:gd name="T4" fmla="*/ 48 w 74"/>
                  <a:gd name="T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91">
                    <a:moveTo>
                      <a:pt x="48" y="0"/>
                    </a:moveTo>
                    <a:cubicBezTo>
                      <a:pt x="48" y="0"/>
                      <a:pt x="0" y="58"/>
                      <a:pt x="25" y="75"/>
                    </a:cubicBezTo>
                    <a:cubicBezTo>
                      <a:pt x="50" y="91"/>
                      <a:pt x="74" y="76"/>
                      <a:pt x="48" y="0"/>
                    </a:cubicBezTo>
                    <a:close/>
                  </a:path>
                </a:pathLst>
              </a:custGeom>
              <a:solidFill>
                <a:srgbClr val="F5C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4"/>
              <p:cNvSpPr>
                <a:spLocks/>
              </p:cNvSpPr>
              <p:nvPr/>
            </p:nvSpPr>
            <p:spPr bwMode="auto">
              <a:xfrm>
                <a:off x="7168532" y="3162484"/>
                <a:ext cx="192772" cy="131215"/>
              </a:xfrm>
              <a:custGeom>
                <a:avLst/>
                <a:gdLst>
                  <a:gd name="T0" fmla="*/ 17 w 50"/>
                  <a:gd name="T1" fmla="*/ 14 h 34"/>
                  <a:gd name="T2" fmla="*/ 3 w 50"/>
                  <a:gd name="T3" fmla="*/ 0 h 34"/>
                  <a:gd name="T4" fmla="*/ 15 w 50"/>
                  <a:gd name="T5" fmla="*/ 29 h 34"/>
                  <a:gd name="T6" fmla="*/ 48 w 50"/>
                  <a:gd name="T7" fmla="*/ 18 h 34"/>
                  <a:gd name="T8" fmla="*/ 50 w 50"/>
                  <a:gd name="T9" fmla="*/ 15 h 34"/>
                  <a:gd name="T10" fmla="*/ 17 w 50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17" y="14"/>
                    </a:moveTo>
                    <a:cubicBezTo>
                      <a:pt x="10" y="11"/>
                      <a:pt x="6" y="6"/>
                      <a:pt x="3" y="0"/>
                    </a:cubicBezTo>
                    <a:cubicBezTo>
                      <a:pt x="0" y="11"/>
                      <a:pt x="4" y="24"/>
                      <a:pt x="15" y="29"/>
                    </a:cubicBezTo>
                    <a:cubicBezTo>
                      <a:pt x="28" y="34"/>
                      <a:pt x="42" y="31"/>
                      <a:pt x="48" y="18"/>
                    </a:cubicBezTo>
                    <a:cubicBezTo>
                      <a:pt x="49" y="17"/>
                      <a:pt x="49" y="16"/>
                      <a:pt x="50" y="15"/>
                    </a:cubicBezTo>
                    <a:cubicBezTo>
                      <a:pt x="40" y="19"/>
                      <a:pt x="28" y="19"/>
                      <a:pt x="17" y="14"/>
                    </a:cubicBezTo>
                    <a:close/>
                  </a:path>
                </a:pathLst>
              </a:custGeom>
              <a:solidFill>
                <a:srgbClr val="ED9A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5"/>
              <p:cNvSpPr>
                <a:spLocks/>
              </p:cNvSpPr>
              <p:nvPr/>
            </p:nvSpPr>
            <p:spPr bwMode="auto">
              <a:xfrm>
                <a:off x="7476319" y="2794760"/>
                <a:ext cx="291587" cy="153894"/>
              </a:xfrm>
              <a:custGeom>
                <a:avLst/>
                <a:gdLst>
                  <a:gd name="T0" fmla="*/ 41 w 76"/>
                  <a:gd name="T1" fmla="*/ 0 h 40"/>
                  <a:gd name="T2" fmla="*/ 1 w 76"/>
                  <a:gd name="T3" fmla="*/ 19 h 40"/>
                  <a:gd name="T4" fmla="*/ 35 w 76"/>
                  <a:gd name="T5" fmla="*/ 40 h 40"/>
                  <a:gd name="T6" fmla="*/ 75 w 76"/>
                  <a:gd name="T7" fmla="*/ 22 h 40"/>
                  <a:gd name="T8" fmla="*/ 41 w 76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0">
                    <a:moveTo>
                      <a:pt x="41" y="0"/>
                    </a:moveTo>
                    <a:cubicBezTo>
                      <a:pt x="21" y="0"/>
                      <a:pt x="3" y="7"/>
                      <a:pt x="1" y="19"/>
                    </a:cubicBezTo>
                    <a:cubicBezTo>
                      <a:pt x="0" y="29"/>
                      <a:pt x="15" y="40"/>
                      <a:pt x="35" y="40"/>
                    </a:cubicBezTo>
                    <a:cubicBezTo>
                      <a:pt x="56" y="40"/>
                      <a:pt x="73" y="33"/>
                      <a:pt x="75" y="22"/>
                    </a:cubicBezTo>
                    <a:cubicBezTo>
                      <a:pt x="76" y="12"/>
                      <a:pt x="61" y="0"/>
                      <a:pt x="41" y="0"/>
                    </a:cubicBezTo>
                  </a:path>
                </a:pathLst>
              </a:custGeom>
              <a:solidFill>
                <a:srgbClr val="FBC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26"/>
              <p:cNvSpPr>
                <a:spLocks/>
              </p:cNvSpPr>
              <p:nvPr/>
            </p:nvSpPr>
            <p:spPr bwMode="auto">
              <a:xfrm>
                <a:off x="6842927" y="2798000"/>
                <a:ext cx="291587" cy="150654"/>
              </a:xfrm>
              <a:custGeom>
                <a:avLst/>
                <a:gdLst>
                  <a:gd name="T0" fmla="*/ 41 w 76"/>
                  <a:gd name="T1" fmla="*/ 0 h 39"/>
                  <a:gd name="T2" fmla="*/ 2 w 76"/>
                  <a:gd name="T3" fmla="*/ 18 h 39"/>
                  <a:gd name="T4" fmla="*/ 35 w 76"/>
                  <a:gd name="T5" fmla="*/ 39 h 39"/>
                  <a:gd name="T6" fmla="*/ 74 w 76"/>
                  <a:gd name="T7" fmla="*/ 21 h 39"/>
                  <a:gd name="T8" fmla="*/ 41 w 76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9">
                    <a:moveTo>
                      <a:pt x="41" y="0"/>
                    </a:moveTo>
                    <a:cubicBezTo>
                      <a:pt x="21" y="0"/>
                      <a:pt x="3" y="6"/>
                      <a:pt x="2" y="18"/>
                    </a:cubicBezTo>
                    <a:cubicBezTo>
                      <a:pt x="0" y="28"/>
                      <a:pt x="15" y="39"/>
                      <a:pt x="35" y="39"/>
                    </a:cubicBezTo>
                    <a:cubicBezTo>
                      <a:pt x="55" y="39"/>
                      <a:pt x="73" y="32"/>
                      <a:pt x="74" y="21"/>
                    </a:cubicBezTo>
                    <a:cubicBezTo>
                      <a:pt x="76" y="11"/>
                      <a:pt x="60" y="0"/>
                      <a:pt x="41" y="0"/>
                    </a:cubicBezTo>
                  </a:path>
                </a:pathLst>
              </a:custGeom>
              <a:solidFill>
                <a:srgbClr val="FBC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7"/>
              <p:cNvSpPr>
                <a:spLocks/>
              </p:cNvSpPr>
              <p:nvPr/>
            </p:nvSpPr>
            <p:spPr bwMode="auto">
              <a:xfrm>
                <a:off x="6933643" y="2645727"/>
                <a:ext cx="92336" cy="64797"/>
              </a:xfrm>
              <a:custGeom>
                <a:avLst/>
                <a:gdLst>
                  <a:gd name="T0" fmla="*/ 12 w 24"/>
                  <a:gd name="T1" fmla="*/ 14 h 17"/>
                  <a:gd name="T2" fmla="*/ 20 w 24"/>
                  <a:gd name="T3" fmla="*/ 17 h 17"/>
                  <a:gd name="T4" fmla="*/ 13 w 24"/>
                  <a:gd name="T5" fmla="*/ 0 h 17"/>
                  <a:gd name="T6" fmla="*/ 4 w 24"/>
                  <a:gd name="T7" fmla="*/ 17 h 17"/>
                  <a:gd name="T8" fmla="*/ 12 w 24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12" y="14"/>
                    </a:moveTo>
                    <a:cubicBezTo>
                      <a:pt x="16" y="14"/>
                      <a:pt x="18" y="15"/>
                      <a:pt x="20" y="17"/>
                    </a:cubicBezTo>
                    <a:cubicBezTo>
                      <a:pt x="24" y="11"/>
                      <a:pt x="22" y="0"/>
                      <a:pt x="13" y="0"/>
                    </a:cubicBezTo>
                    <a:cubicBezTo>
                      <a:pt x="3" y="0"/>
                      <a:pt x="0" y="11"/>
                      <a:pt x="4" y="17"/>
                    </a:cubicBezTo>
                    <a:cubicBezTo>
                      <a:pt x="6" y="15"/>
                      <a:pt x="9" y="14"/>
                      <a:pt x="12" y="14"/>
                    </a:cubicBezTo>
                    <a:close/>
                  </a:path>
                </a:pathLst>
              </a:custGeom>
              <a:solidFill>
                <a:srgbClr val="2E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28"/>
              <p:cNvSpPr>
                <a:spLocks/>
              </p:cNvSpPr>
              <p:nvPr/>
            </p:nvSpPr>
            <p:spPr bwMode="auto">
              <a:xfrm>
                <a:off x="7591334" y="2648967"/>
                <a:ext cx="72897" cy="58317"/>
              </a:xfrm>
              <a:custGeom>
                <a:avLst/>
                <a:gdLst>
                  <a:gd name="T0" fmla="*/ 1 w 19"/>
                  <a:gd name="T1" fmla="*/ 13 h 15"/>
                  <a:gd name="T2" fmla="*/ 2 w 19"/>
                  <a:gd name="T3" fmla="*/ 15 h 15"/>
                  <a:gd name="T4" fmla="*/ 10 w 19"/>
                  <a:gd name="T5" fmla="*/ 12 h 15"/>
                  <a:gd name="T6" fmla="*/ 17 w 19"/>
                  <a:gd name="T7" fmla="*/ 14 h 15"/>
                  <a:gd name="T8" fmla="*/ 18 w 19"/>
                  <a:gd name="T9" fmla="*/ 14 h 15"/>
                  <a:gd name="T10" fmla="*/ 19 w 19"/>
                  <a:gd name="T11" fmla="*/ 7 h 15"/>
                  <a:gd name="T12" fmla="*/ 10 w 19"/>
                  <a:gd name="T13" fmla="*/ 0 h 15"/>
                  <a:gd name="T14" fmla="*/ 1 w 19"/>
                  <a:gd name="T15" fmla="*/ 6 h 15"/>
                  <a:gd name="T16" fmla="*/ 0 w 19"/>
                  <a:gd name="T17" fmla="*/ 11 h 15"/>
                  <a:gd name="T18" fmla="*/ 1 w 19"/>
                  <a:gd name="T1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5">
                    <a:moveTo>
                      <a:pt x="1" y="13"/>
                    </a:moveTo>
                    <a:cubicBezTo>
                      <a:pt x="2" y="14"/>
                      <a:pt x="2" y="14"/>
                      <a:pt x="2" y="15"/>
                    </a:cubicBezTo>
                    <a:cubicBezTo>
                      <a:pt x="4" y="13"/>
                      <a:pt x="7" y="12"/>
                      <a:pt x="10" y="12"/>
                    </a:cubicBezTo>
                    <a:cubicBezTo>
                      <a:pt x="13" y="12"/>
                      <a:pt x="16" y="13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2"/>
                      <a:pt x="19" y="10"/>
                      <a:pt x="19" y="7"/>
                    </a:cubicBezTo>
                    <a:cubicBezTo>
                      <a:pt x="18" y="3"/>
                      <a:pt x="14" y="0"/>
                      <a:pt x="10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1" y="12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2E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9"/>
              <p:cNvSpPr>
                <a:spLocks/>
              </p:cNvSpPr>
              <p:nvPr/>
            </p:nvSpPr>
            <p:spPr bwMode="auto">
              <a:xfrm>
                <a:off x="6611277" y="4712755"/>
                <a:ext cx="254329" cy="174952"/>
              </a:xfrm>
              <a:custGeom>
                <a:avLst/>
                <a:gdLst>
                  <a:gd name="T0" fmla="*/ 18 w 66"/>
                  <a:gd name="T1" fmla="*/ 0 h 46"/>
                  <a:gd name="T2" fmla="*/ 17 w 66"/>
                  <a:gd name="T3" fmla="*/ 3 h 46"/>
                  <a:gd name="T4" fmla="*/ 29 w 66"/>
                  <a:gd name="T5" fmla="*/ 44 h 46"/>
                  <a:gd name="T6" fmla="*/ 46 w 66"/>
                  <a:gd name="T7" fmla="*/ 4 h 46"/>
                  <a:gd name="T8" fmla="*/ 46 w 66"/>
                  <a:gd name="T9" fmla="*/ 0 h 46"/>
                  <a:gd name="T10" fmla="*/ 18 w 66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6">
                    <a:moveTo>
                      <a:pt x="18" y="0"/>
                    </a:moveTo>
                    <a:cubicBezTo>
                      <a:pt x="17" y="1"/>
                      <a:pt x="17" y="2"/>
                      <a:pt x="17" y="3"/>
                    </a:cubicBezTo>
                    <a:cubicBezTo>
                      <a:pt x="5" y="12"/>
                      <a:pt x="0" y="42"/>
                      <a:pt x="29" y="44"/>
                    </a:cubicBezTo>
                    <a:cubicBezTo>
                      <a:pt x="55" y="46"/>
                      <a:pt x="66" y="17"/>
                      <a:pt x="46" y="4"/>
                    </a:cubicBezTo>
                    <a:cubicBezTo>
                      <a:pt x="46" y="4"/>
                      <a:pt x="46" y="2"/>
                      <a:pt x="46" y="0"/>
                    </a:cubicBezTo>
                    <a:cubicBezTo>
                      <a:pt x="38" y="1"/>
                      <a:pt x="25" y="0"/>
                      <a:pt x="18" y="0"/>
                    </a:cubicBezTo>
                    <a:close/>
                  </a:path>
                </a:pathLst>
              </a:custGeom>
              <a:solidFill>
                <a:srgbClr val="FFD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>
                <a:off x="7776006" y="4712755"/>
                <a:ext cx="252709" cy="174952"/>
              </a:xfrm>
              <a:custGeom>
                <a:avLst/>
                <a:gdLst>
                  <a:gd name="T0" fmla="*/ 49 w 66"/>
                  <a:gd name="T1" fmla="*/ 3 h 46"/>
                  <a:gd name="T2" fmla="*/ 49 w 66"/>
                  <a:gd name="T3" fmla="*/ 0 h 46"/>
                  <a:gd name="T4" fmla="*/ 20 w 66"/>
                  <a:gd name="T5" fmla="*/ 0 h 46"/>
                  <a:gd name="T6" fmla="*/ 20 w 66"/>
                  <a:gd name="T7" fmla="*/ 4 h 46"/>
                  <a:gd name="T8" fmla="*/ 37 w 66"/>
                  <a:gd name="T9" fmla="*/ 44 h 46"/>
                  <a:gd name="T10" fmla="*/ 49 w 66"/>
                  <a:gd name="T11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6">
                    <a:moveTo>
                      <a:pt x="49" y="3"/>
                    </a:moveTo>
                    <a:cubicBezTo>
                      <a:pt x="49" y="2"/>
                      <a:pt x="49" y="1"/>
                      <a:pt x="49" y="0"/>
                    </a:cubicBezTo>
                    <a:cubicBezTo>
                      <a:pt x="41" y="0"/>
                      <a:pt x="28" y="1"/>
                      <a:pt x="20" y="0"/>
                    </a:cubicBezTo>
                    <a:cubicBezTo>
                      <a:pt x="20" y="2"/>
                      <a:pt x="20" y="4"/>
                      <a:pt x="20" y="4"/>
                    </a:cubicBezTo>
                    <a:cubicBezTo>
                      <a:pt x="0" y="17"/>
                      <a:pt x="11" y="46"/>
                      <a:pt x="37" y="44"/>
                    </a:cubicBezTo>
                    <a:cubicBezTo>
                      <a:pt x="66" y="42"/>
                      <a:pt x="61" y="12"/>
                      <a:pt x="49" y="3"/>
                    </a:cubicBezTo>
                    <a:close/>
                  </a:path>
                </a:pathLst>
              </a:custGeom>
              <a:solidFill>
                <a:srgbClr val="FFD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1"/>
              <p:cNvSpPr>
                <a:spLocks/>
              </p:cNvSpPr>
              <p:nvPr/>
            </p:nvSpPr>
            <p:spPr bwMode="auto">
              <a:xfrm>
                <a:off x="7379123" y="5759229"/>
                <a:ext cx="254329" cy="183052"/>
              </a:xfrm>
              <a:custGeom>
                <a:avLst/>
                <a:gdLst>
                  <a:gd name="T0" fmla="*/ 12 w 66"/>
                  <a:gd name="T1" fmla="*/ 0 h 48"/>
                  <a:gd name="T2" fmla="*/ 1 w 66"/>
                  <a:gd name="T3" fmla="*/ 25 h 48"/>
                  <a:gd name="T4" fmla="*/ 33 w 66"/>
                  <a:gd name="T5" fmla="*/ 48 h 48"/>
                  <a:gd name="T6" fmla="*/ 65 w 66"/>
                  <a:gd name="T7" fmla="*/ 25 h 48"/>
                  <a:gd name="T8" fmla="*/ 55 w 66"/>
                  <a:gd name="T9" fmla="*/ 2 h 48"/>
                  <a:gd name="T10" fmla="*/ 12 w 66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8">
                    <a:moveTo>
                      <a:pt x="12" y="0"/>
                    </a:moveTo>
                    <a:cubicBezTo>
                      <a:pt x="6" y="9"/>
                      <a:pt x="0" y="19"/>
                      <a:pt x="1" y="25"/>
                    </a:cubicBezTo>
                    <a:cubicBezTo>
                      <a:pt x="1" y="34"/>
                      <a:pt x="6" y="48"/>
                      <a:pt x="33" y="48"/>
                    </a:cubicBezTo>
                    <a:cubicBezTo>
                      <a:pt x="60" y="48"/>
                      <a:pt x="64" y="34"/>
                      <a:pt x="65" y="25"/>
                    </a:cubicBezTo>
                    <a:cubicBezTo>
                      <a:pt x="66" y="19"/>
                      <a:pt x="60" y="10"/>
                      <a:pt x="55" y="2"/>
                    </a:cubicBezTo>
                    <a:cubicBezTo>
                      <a:pt x="43" y="3"/>
                      <a:pt x="27" y="3"/>
                      <a:pt x="12" y="0"/>
                    </a:cubicBezTo>
                    <a:close/>
                  </a:path>
                </a:pathLst>
              </a:custGeom>
              <a:solidFill>
                <a:srgbClr val="2E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2"/>
              <p:cNvSpPr>
                <a:spLocks/>
              </p:cNvSpPr>
              <p:nvPr/>
            </p:nvSpPr>
            <p:spPr bwMode="auto">
              <a:xfrm>
                <a:off x="6969282" y="5762469"/>
                <a:ext cx="252709" cy="184672"/>
              </a:xfrm>
              <a:custGeom>
                <a:avLst/>
                <a:gdLst>
                  <a:gd name="T0" fmla="*/ 12 w 66"/>
                  <a:gd name="T1" fmla="*/ 0 h 48"/>
                  <a:gd name="T2" fmla="*/ 1 w 66"/>
                  <a:gd name="T3" fmla="*/ 25 h 48"/>
                  <a:gd name="T4" fmla="*/ 34 w 66"/>
                  <a:gd name="T5" fmla="*/ 47 h 48"/>
                  <a:gd name="T6" fmla="*/ 66 w 66"/>
                  <a:gd name="T7" fmla="*/ 24 h 48"/>
                  <a:gd name="T8" fmla="*/ 54 w 66"/>
                  <a:gd name="T9" fmla="*/ 0 h 48"/>
                  <a:gd name="T10" fmla="*/ 12 w 66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8">
                    <a:moveTo>
                      <a:pt x="12" y="0"/>
                    </a:moveTo>
                    <a:cubicBezTo>
                      <a:pt x="6" y="8"/>
                      <a:pt x="0" y="19"/>
                      <a:pt x="1" y="25"/>
                    </a:cubicBezTo>
                    <a:cubicBezTo>
                      <a:pt x="2" y="34"/>
                      <a:pt x="7" y="48"/>
                      <a:pt x="34" y="47"/>
                    </a:cubicBezTo>
                    <a:cubicBezTo>
                      <a:pt x="60" y="47"/>
                      <a:pt x="65" y="33"/>
                      <a:pt x="66" y="24"/>
                    </a:cubicBezTo>
                    <a:cubicBezTo>
                      <a:pt x="66" y="18"/>
                      <a:pt x="60" y="8"/>
                      <a:pt x="54" y="0"/>
                    </a:cubicBezTo>
                    <a:cubicBezTo>
                      <a:pt x="43" y="2"/>
                      <a:pt x="26" y="2"/>
                      <a:pt x="12" y="0"/>
                    </a:cubicBezTo>
                    <a:close/>
                  </a:path>
                </a:pathLst>
              </a:custGeom>
              <a:solidFill>
                <a:srgbClr val="2E2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3"/>
              <p:cNvSpPr>
                <a:spLocks/>
              </p:cNvSpPr>
              <p:nvPr/>
            </p:nvSpPr>
            <p:spPr bwMode="auto">
              <a:xfrm>
                <a:off x="6953082" y="4631759"/>
                <a:ext cx="711149" cy="1138810"/>
              </a:xfrm>
              <a:custGeom>
                <a:avLst/>
                <a:gdLst>
                  <a:gd name="T0" fmla="*/ 0 w 185"/>
                  <a:gd name="T1" fmla="*/ 0 h 297"/>
                  <a:gd name="T2" fmla="*/ 5 w 185"/>
                  <a:gd name="T3" fmla="*/ 292 h 297"/>
                  <a:gd name="T4" fmla="*/ 16 w 185"/>
                  <a:gd name="T5" fmla="*/ 295 h 297"/>
                  <a:gd name="T6" fmla="*/ 58 w 185"/>
                  <a:gd name="T7" fmla="*/ 295 h 297"/>
                  <a:gd name="T8" fmla="*/ 71 w 185"/>
                  <a:gd name="T9" fmla="*/ 294 h 297"/>
                  <a:gd name="T10" fmla="*/ 73 w 185"/>
                  <a:gd name="T11" fmla="*/ 68 h 297"/>
                  <a:gd name="T12" fmla="*/ 112 w 185"/>
                  <a:gd name="T13" fmla="*/ 68 h 297"/>
                  <a:gd name="T14" fmla="*/ 112 w 185"/>
                  <a:gd name="T15" fmla="*/ 291 h 297"/>
                  <a:gd name="T16" fmla="*/ 123 w 185"/>
                  <a:gd name="T17" fmla="*/ 294 h 297"/>
                  <a:gd name="T18" fmla="*/ 166 w 185"/>
                  <a:gd name="T19" fmla="*/ 296 h 297"/>
                  <a:gd name="T20" fmla="*/ 178 w 185"/>
                  <a:gd name="T21" fmla="*/ 294 h 297"/>
                  <a:gd name="T22" fmla="*/ 185 w 185"/>
                  <a:gd name="T23" fmla="*/ 0 h 297"/>
                  <a:gd name="T24" fmla="*/ 0 w 185"/>
                  <a:gd name="T25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97">
                    <a:moveTo>
                      <a:pt x="0" y="0"/>
                    </a:moveTo>
                    <a:cubicBezTo>
                      <a:pt x="5" y="292"/>
                      <a:pt x="5" y="292"/>
                      <a:pt x="5" y="292"/>
                    </a:cubicBezTo>
                    <a:cubicBezTo>
                      <a:pt x="8" y="293"/>
                      <a:pt x="12" y="294"/>
                      <a:pt x="16" y="295"/>
                    </a:cubicBezTo>
                    <a:cubicBezTo>
                      <a:pt x="30" y="297"/>
                      <a:pt x="47" y="297"/>
                      <a:pt x="58" y="295"/>
                    </a:cubicBezTo>
                    <a:cubicBezTo>
                      <a:pt x="66" y="295"/>
                      <a:pt x="71" y="294"/>
                      <a:pt x="71" y="294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112" y="291"/>
                      <a:pt x="112" y="291"/>
                      <a:pt x="112" y="291"/>
                    </a:cubicBezTo>
                    <a:cubicBezTo>
                      <a:pt x="116" y="292"/>
                      <a:pt x="119" y="294"/>
                      <a:pt x="123" y="294"/>
                    </a:cubicBezTo>
                    <a:cubicBezTo>
                      <a:pt x="138" y="297"/>
                      <a:pt x="154" y="297"/>
                      <a:pt x="166" y="296"/>
                    </a:cubicBezTo>
                    <a:cubicBezTo>
                      <a:pt x="173" y="295"/>
                      <a:pt x="178" y="294"/>
                      <a:pt x="178" y="294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75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32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4"/>
              <p:cNvSpPr>
                <a:spLocks/>
              </p:cNvSpPr>
              <p:nvPr/>
            </p:nvSpPr>
            <p:spPr bwMode="auto">
              <a:xfrm>
                <a:off x="6653395" y="3489710"/>
                <a:ext cx="1336442" cy="1226286"/>
              </a:xfrm>
              <a:custGeom>
                <a:avLst/>
                <a:gdLst>
                  <a:gd name="T0" fmla="*/ 341 w 348"/>
                  <a:gd name="T1" fmla="*/ 319 h 320"/>
                  <a:gd name="T2" fmla="*/ 348 w 348"/>
                  <a:gd name="T3" fmla="*/ 318 h 320"/>
                  <a:gd name="T4" fmla="*/ 345 w 348"/>
                  <a:gd name="T5" fmla="*/ 191 h 320"/>
                  <a:gd name="T6" fmla="*/ 323 w 348"/>
                  <a:gd name="T7" fmla="*/ 79 h 320"/>
                  <a:gd name="T8" fmla="*/ 275 w 348"/>
                  <a:gd name="T9" fmla="*/ 8 h 320"/>
                  <a:gd name="T10" fmla="*/ 218 w 348"/>
                  <a:gd name="T11" fmla="*/ 0 h 320"/>
                  <a:gd name="T12" fmla="*/ 213 w 348"/>
                  <a:gd name="T13" fmla="*/ 6 h 320"/>
                  <a:gd name="T14" fmla="*/ 168 w 348"/>
                  <a:gd name="T15" fmla="*/ 32 h 320"/>
                  <a:gd name="T16" fmla="*/ 124 w 348"/>
                  <a:gd name="T17" fmla="*/ 6 h 320"/>
                  <a:gd name="T18" fmla="*/ 119 w 348"/>
                  <a:gd name="T19" fmla="*/ 0 h 320"/>
                  <a:gd name="T20" fmla="*/ 62 w 348"/>
                  <a:gd name="T21" fmla="*/ 8 h 320"/>
                  <a:gd name="T22" fmla="*/ 18 w 348"/>
                  <a:gd name="T23" fmla="*/ 91 h 320"/>
                  <a:gd name="T24" fmla="*/ 2 w 348"/>
                  <a:gd name="T25" fmla="*/ 191 h 320"/>
                  <a:gd name="T26" fmla="*/ 0 w 348"/>
                  <a:gd name="T27" fmla="*/ 318 h 320"/>
                  <a:gd name="T28" fmla="*/ 7 w 348"/>
                  <a:gd name="T29" fmla="*/ 319 h 320"/>
                  <a:gd name="T30" fmla="*/ 35 w 348"/>
                  <a:gd name="T31" fmla="*/ 319 h 320"/>
                  <a:gd name="T32" fmla="*/ 39 w 348"/>
                  <a:gd name="T33" fmla="*/ 318 h 320"/>
                  <a:gd name="T34" fmla="*/ 39 w 348"/>
                  <a:gd name="T35" fmla="*/ 316 h 320"/>
                  <a:gd name="T36" fmla="*/ 42 w 348"/>
                  <a:gd name="T37" fmla="*/ 195 h 320"/>
                  <a:gd name="T38" fmla="*/ 59 w 348"/>
                  <a:gd name="T39" fmla="*/ 79 h 320"/>
                  <a:gd name="T40" fmla="*/ 77 w 348"/>
                  <a:gd name="T41" fmla="*/ 294 h 320"/>
                  <a:gd name="T42" fmla="*/ 78 w 348"/>
                  <a:gd name="T43" fmla="*/ 294 h 320"/>
                  <a:gd name="T44" fmla="*/ 263 w 348"/>
                  <a:gd name="T45" fmla="*/ 296 h 320"/>
                  <a:gd name="T46" fmla="*/ 265 w 348"/>
                  <a:gd name="T47" fmla="*/ 297 h 320"/>
                  <a:gd name="T48" fmla="*/ 279 w 348"/>
                  <a:gd name="T49" fmla="*/ 69 h 320"/>
                  <a:gd name="T50" fmla="*/ 305 w 348"/>
                  <a:gd name="T51" fmla="*/ 195 h 320"/>
                  <a:gd name="T52" fmla="*/ 308 w 348"/>
                  <a:gd name="T53" fmla="*/ 316 h 320"/>
                  <a:gd name="T54" fmla="*/ 308 w 348"/>
                  <a:gd name="T55" fmla="*/ 318 h 320"/>
                  <a:gd name="T56" fmla="*/ 312 w 348"/>
                  <a:gd name="T57" fmla="*/ 319 h 320"/>
                  <a:gd name="T58" fmla="*/ 341 w 348"/>
                  <a:gd name="T59" fmla="*/ 31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8" h="320">
                    <a:moveTo>
                      <a:pt x="341" y="319"/>
                    </a:moveTo>
                    <a:cubicBezTo>
                      <a:pt x="345" y="318"/>
                      <a:pt x="348" y="318"/>
                      <a:pt x="348" y="318"/>
                    </a:cubicBezTo>
                    <a:cubicBezTo>
                      <a:pt x="348" y="318"/>
                      <a:pt x="347" y="228"/>
                      <a:pt x="345" y="191"/>
                    </a:cubicBezTo>
                    <a:cubicBezTo>
                      <a:pt x="343" y="154"/>
                      <a:pt x="336" y="132"/>
                      <a:pt x="323" y="79"/>
                    </a:cubicBezTo>
                    <a:cubicBezTo>
                      <a:pt x="306" y="5"/>
                      <a:pt x="295" y="7"/>
                      <a:pt x="275" y="8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7" y="2"/>
                      <a:pt x="215" y="4"/>
                      <a:pt x="213" y="6"/>
                    </a:cubicBezTo>
                    <a:cubicBezTo>
                      <a:pt x="200" y="17"/>
                      <a:pt x="185" y="26"/>
                      <a:pt x="168" y="32"/>
                    </a:cubicBezTo>
                    <a:cubicBezTo>
                      <a:pt x="152" y="26"/>
                      <a:pt x="137" y="17"/>
                      <a:pt x="124" y="6"/>
                    </a:cubicBezTo>
                    <a:cubicBezTo>
                      <a:pt x="122" y="4"/>
                      <a:pt x="120" y="2"/>
                      <a:pt x="119" y="0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25" y="14"/>
                      <a:pt x="19" y="84"/>
                      <a:pt x="18" y="91"/>
                    </a:cubicBezTo>
                    <a:cubicBezTo>
                      <a:pt x="14" y="113"/>
                      <a:pt x="3" y="167"/>
                      <a:pt x="2" y="191"/>
                    </a:cubicBezTo>
                    <a:cubicBezTo>
                      <a:pt x="0" y="228"/>
                      <a:pt x="0" y="318"/>
                      <a:pt x="0" y="318"/>
                    </a:cubicBezTo>
                    <a:cubicBezTo>
                      <a:pt x="0" y="318"/>
                      <a:pt x="2" y="318"/>
                      <a:pt x="7" y="319"/>
                    </a:cubicBezTo>
                    <a:cubicBezTo>
                      <a:pt x="14" y="319"/>
                      <a:pt x="27" y="320"/>
                      <a:pt x="35" y="319"/>
                    </a:cubicBezTo>
                    <a:cubicBezTo>
                      <a:pt x="37" y="319"/>
                      <a:pt x="38" y="318"/>
                      <a:pt x="39" y="318"/>
                    </a:cubicBezTo>
                    <a:cubicBezTo>
                      <a:pt x="39" y="316"/>
                      <a:pt x="39" y="316"/>
                      <a:pt x="39" y="316"/>
                    </a:cubicBezTo>
                    <a:cubicBezTo>
                      <a:pt x="42" y="195"/>
                      <a:pt x="42" y="195"/>
                      <a:pt x="42" y="195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77" y="294"/>
                      <a:pt x="77" y="294"/>
                      <a:pt x="77" y="294"/>
                    </a:cubicBezTo>
                    <a:cubicBezTo>
                      <a:pt x="78" y="294"/>
                      <a:pt x="78" y="294"/>
                      <a:pt x="78" y="294"/>
                    </a:cubicBezTo>
                    <a:cubicBezTo>
                      <a:pt x="80" y="294"/>
                      <a:pt x="253" y="296"/>
                      <a:pt x="263" y="296"/>
                    </a:cubicBezTo>
                    <a:cubicBezTo>
                      <a:pt x="264" y="296"/>
                      <a:pt x="265" y="297"/>
                      <a:pt x="265" y="297"/>
                    </a:cubicBezTo>
                    <a:cubicBezTo>
                      <a:pt x="279" y="69"/>
                      <a:pt x="279" y="69"/>
                      <a:pt x="279" y="69"/>
                    </a:cubicBezTo>
                    <a:cubicBezTo>
                      <a:pt x="305" y="195"/>
                      <a:pt x="305" y="195"/>
                      <a:pt x="305" y="195"/>
                    </a:cubicBezTo>
                    <a:cubicBezTo>
                      <a:pt x="308" y="316"/>
                      <a:pt x="308" y="316"/>
                      <a:pt x="308" y="316"/>
                    </a:cubicBezTo>
                    <a:cubicBezTo>
                      <a:pt x="308" y="318"/>
                      <a:pt x="308" y="318"/>
                      <a:pt x="308" y="318"/>
                    </a:cubicBezTo>
                    <a:cubicBezTo>
                      <a:pt x="309" y="318"/>
                      <a:pt x="311" y="319"/>
                      <a:pt x="312" y="319"/>
                    </a:cubicBezTo>
                    <a:cubicBezTo>
                      <a:pt x="320" y="320"/>
                      <a:pt x="333" y="319"/>
                      <a:pt x="341" y="319"/>
                    </a:cubicBezTo>
                    <a:close/>
                  </a:path>
                </a:pathLst>
              </a:custGeom>
              <a:solidFill>
                <a:srgbClr val="E8EE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5"/>
              <p:cNvSpPr>
                <a:spLocks/>
              </p:cNvSpPr>
              <p:nvPr/>
            </p:nvSpPr>
            <p:spPr bwMode="auto">
              <a:xfrm>
                <a:off x="7215511" y="3585285"/>
                <a:ext cx="218691" cy="897440"/>
              </a:xfrm>
              <a:custGeom>
                <a:avLst/>
                <a:gdLst>
                  <a:gd name="T0" fmla="*/ 36 w 57"/>
                  <a:gd name="T1" fmla="*/ 35 h 234"/>
                  <a:gd name="T2" fmla="*/ 31 w 57"/>
                  <a:gd name="T3" fmla="*/ 0 h 234"/>
                  <a:gd name="T4" fmla="*/ 31 w 57"/>
                  <a:gd name="T5" fmla="*/ 1 h 234"/>
                  <a:gd name="T6" fmla="*/ 27 w 57"/>
                  <a:gd name="T7" fmla="*/ 1 h 234"/>
                  <a:gd name="T8" fmla="*/ 27 w 57"/>
                  <a:gd name="T9" fmla="*/ 0 h 234"/>
                  <a:gd name="T10" fmla="*/ 21 w 57"/>
                  <a:gd name="T11" fmla="*/ 35 h 234"/>
                  <a:gd name="T12" fmla="*/ 12 w 57"/>
                  <a:gd name="T13" fmla="*/ 192 h 234"/>
                  <a:gd name="T14" fmla="*/ 28 w 57"/>
                  <a:gd name="T15" fmla="*/ 234 h 234"/>
                  <a:gd name="T16" fmla="*/ 47 w 57"/>
                  <a:gd name="T17" fmla="*/ 192 h 234"/>
                  <a:gd name="T18" fmla="*/ 36 w 57"/>
                  <a:gd name="T19" fmla="*/ 35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234">
                    <a:moveTo>
                      <a:pt x="36" y="35"/>
                    </a:moveTo>
                    <a:cubicBezTo>
                      <a:pt x="57" y="16"/>
                      <a:pt x="39" y="1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5" y="1"/>
                      <a:pt x="0" y="16"/>
                      <a:pt x="21" y="35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28" y="234"/>
                      <a:pt x="28" y="234"/>
                      <a:pt x="28" y="234"/>
                    </a:cubicBezTo>
                    <a:cubicBezTo>
                      <a:pt x="47" y="192"/>
                      <a:pt x="47" y="192"/>
                      <a:pt x="47" y="192"/>
                    </a:cubicBezTo>
                    <a:lnTo>
                      <a:pt x="36" y="35"/>
                    </a:lnTo>
                    <a:close/>
                  </a:path>
                </a:pathLst>
              </a:custGeom>
              <a:solidFill>
                <a:srgbClr val="88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6"/>
              <p:cNvSpPr>
                <a:spLocks/>
              </p:cNvSpPr>
              <p:nvPr/>
            </p:nvSpPr>
            <p:spPr bwMode="auto">
              <a:xfrm>
                <a:off x="7030839" y="3442732"/>
                <a:ext cx="291587" cy="249469"/>
              </a:xfrm>
              <a:custGeom>
                <a:avLst/>
                <a:gdLst>
                  <a:gd name="T0" fmla="*/ 27 w 76"/>
                  <a:gd name="T1" fmla="*/ 0 h 65"/>
                  <a:gd name="T2" fmla="*/ 0 w 76"/>
                  <a:gd name="T3" fmla="*/ 15 h 65"/>
                  <a:gd name="T4" fmla="*/ 48 w 76"/>
                  <a:gd name="T5" fmla="*/ 65 h 65"/>
                  <a:gd name="T6" fmla="*/ 76 w 76"/>
                  <a:gd name="T7" fmla="*/ 36 h 65"/>
                  <a:gd name="T8" fmla="*/ 27 w 76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5">
                    <a:moveTo>
                      <a:pt x="27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45" y="34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7"/>
              <p:cNvSpPr>
                <a:spLocks/>
              </p:cNvSpPr>
              <p:nvPr/>
            </p:nvSpPr>
            <p:spPr bwMode="auto">
              <a:xfrm>
                <a:off x="7322426" y="3442732"/>
                <a:ext cx="264049" cy="249469"/>
              </a:xfrm>
              <a:custGeom>
                <a:avLst/>
                <a:gdLst>
                  <a:gd name="T0" fmla="*/ 51 w 69"/>
                  <a:gd name="T1" fmla="*/ 0 h 65"/>
                  <a:gd name="T2" fmla="*/ 69 w 69"/>
                  <a:gd name="T3" fmla="*/ 15 h 65"/>
                  <a:gd name="T4" fmla="*/ 21 w 69"/>
                  <a:gd name="T5" fmla="*/ 65 h 65"/>
                  <a:gd name="T6" fmla="*/ 0 w 69"/>
                  <a:gd name="T7" fmla="*/ 36 h 65"/>
                  <a:gd name="T8" fmla="*/ 51 w 69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5">
                    <a:moveTo>
                      <a:pt x="51" y="0"/>
                    </a:moveTo>
                    <a:cubicBezTo>
                      <a:pt x="69" y="15"/>
                      <a:pt x="69" y="15"/>
                      <a:pt x="69" y="1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33" y="34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>
              <a:off x="3354993" y="1658576"/>
              <a:ext cx="1878013" cy="1176337"/>
              <a:chOff x="2233613" y="1592263"/>
              <a:chExt cx="1878013" cy="1176337"/>
            </a:xfrm>
          </p:grpSpPr>
          <p:sp>
            <p:nvSpPr>
              <p:cNvPr id="137" name="Freeform 15"/>
              <p:cNvSpPr>
                <a:spLocks/>
              </p:cNvSpPr>
              <p:nvPr/>
            </p:nvSpPr>
            <p:spPr bwMode="auto">
              <a:xfrm>
                <a:off x="2233613" y="1592263"/>
                <a:ext cx="1878013" cy="1176337"/>
              </a:xfrm>
              <a:custGeom>
                <a:avLst/>
                <a:gdLst>
                  <a:gd name="T0" fmla="*/ 342 w 498"/>
                  <a:gd name="T1" fmla="*/ 0 h 310"/>
                  <a:gd name="T2" fmla="*/ 240 w 498"/>
                  <a:gd name="T3" fmla="*/ 120 h 310"/>
                  <a:gd name="T4" fmla="*/ 17 w 498"/>
                  <a:gd name="T5" fmla="*/ 162 h 310"/>
                  <a:gd name="T6" fmla="*/ 372 w 498"/>
                  <a:gd name="T7" fmla="*/ 233 h 310"/>
                  <a:gd name="T8" fmla="*/ 498 w 498"/>
                  <a:gd name="T9" fmla="*/ 42 h 310"/>
                  <a:gd name="T10" fmla="*/ 342 w 498"/>
                  <a:gd name="T11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8" h="310">
                    <a:moveTo>
                      <a:pt x="342" y="0"/>
                    </a:moveTo>
                    <a:cubicBezTo>
                      <a:pt x="328" y="62"/>
                      <a:pt x="286" y="120"/>
                      <a:pt x="240" y="120"/>
                    </a:cubicBezTo>
                    <a:cubicBezTo>
                      <a:pt x="143" y="119"/>
                      <a:pt x="35" y="77"/>
                      <a:pt x="17" y="162"/>
                    </a:cubicBezTo>
                    <a:cubicBezTo>
                      <a:pt x="0" y="248"/>
                      <a:pt x="269" y="310"/>
                      <a:pt x="372" y="233"/>
                    </a:cubicBezTo>
                    <a:cubicBezTo>
                      <a:pt x="428" y="191"/>
                      <a:pt x="469" y="113"/>
                      <a:pt x="498" y="42"/>
                    </a:cubicBezTo>
                    <a:cubicBezTo>
                      <a:pt x="447" y="25"/>
                      <a:pt x="395" y="11"/>
                      <a:pt x="342" y="0"/>
                    </a:cubicBezTo>
                  </a:path>
                </a:pathLst>
              </a:custGeom>
              <a:solidFill>
                <a:srgbClr val="F7C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6"/>
              <p:cNvSpPr>
                <a:spLocks/>
              </p:cNvSpPr>
              <p:nvPr/>
            </p:nvSpPr>
            <p:spPr bwMode="auto">
              <a:xfrm>
                <a:off x="2282826" y="2206625"/>
                <a:ext cx="403225" cy="284162"/>
              </a:xfrm>
              <a:custGeom>
                <a:avLst/>
                <a:gdLst>
                  <a:gd name="T0" fmla="*/ 37 w 107"/>
                  <a:gd name="T1" fmla="*/ 0 h 75"/>
                  <a:gd name="T2" fmla="*/ 57 w 107"/>
                  <a:gd name="T3" fmla="*/ 60 h 75"/>
                  <a:gd name="T4" fmla="*/ 99 w 107"/>
                  <a:gd name="T5" fmla="*/ 75 h 75"/>
                  <a:gd name="T6" fmla="*/ 107 w 107"/>
                  <a:gd name="T7" fmla="*/ 74 h 75"/>
                  <a:gd name="T8" fmla="*/ 48 w 107"/>
                  <a:gd name="T9" fmla="*/ 1 h 75"/>
                  <a:gd name="T10" fmla="*/ 37 w 107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75">
                    <a:moveTo>
                      <a:pt x="37" y="0"/>
                    </a:moveTo>
                    <a:cubicBezTo>
                      <a:pt x="0" y="0"/>
                      <a:pt x="14" y="33"/>
                      <a:pt x="57" y="60"/>
                    </a:cubicBezTo>
                    <a:cubicBezTo>
                      <a:pt x="78" y="72"/>
                      <a:pt x="92" y="75"/>
                      <a:pt x="99" y="75"/>
                    </a:cubicBezTo>
                    <a:cubicBezTo>
                      <a:pt x="104" y="75"/>
                      <a:pt x="107" y="74"/>
                      <a:pt x="107" y="74"/>
                    </a:cubicBezTo>
                    <a:cubicBezTo>
                      <a:pt x="107" y="74"/>
                      <a:pt x="99" y="7"/>
                      <a:pt x="48" y="1"/>
                    </a:cubicBezTo>
                    <a:cubicBezTo>
                      <a:pt x="44" y="1"/>
                      <a:pt x="41" y="0"/>
                      <a:pt x="37" y="0"/>
                    </a:cubicBezTo>
                  </a:path>
                </a:pathLst>
              </a:custGeom>
              <a:solidFill>
                <a:srgbClr val="FAE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8" name="组合 67"/>
          <p:cNvGrpSpPr/>
          <p:nvPr/>
        </p:nvGrpSpPr>
        <p:grpSpPr>
          <a:xfrm>
            <a:off x="10941051" y="-3594212"/>
            <a:ext cx="10736264" cy="4087813"/>
            <a:chOff x="6105525" y="-860425"/>
            <a:chExt cx="10736264" cy="4087813"/>
          </a:xfrm>
        </p:grpSpPr>
        <p:sp>
          <p:nvSpPr>
            <p:cNvPr id="69" name="Freeform 5"/>
            <p:cNvSpPr>
              <a:spLocks/>
            </p:cNvSpPr>
            <p:nvPr/>
          </p:nvSpPr>
          <p:spPr bwMode="auto">
            <a:xfrm>
              <a:off x="6105525" y="-179387"/>
              <a:ext cx="4560888" cy="3406775"/>
            </a:xfrm>
            <a:custGeom>
              <a:avLst/>
              <a:gdLst>
                <a:gd name="T0" fmla="*/ 447 w 1215"/>
                <a:gd name="T1" fmla="*/ 758 h 906"/>
                <a:gd name="T2" fmla="*/ 670 w 1215"/>
                <a:gd name="T3" fmla="*/ 716 h 906"/>
                <a:gd name="T4" fmla="*/ 774 w 1215"/>
                <a:gd name="T5" fmla="*/ 586 h 906"/>
                <a:gd name="T6" fmla="*/ 645 w 1215"/>
                <a:gd name="T7" fmla="*/ 461 h 906"/>
                <a:gd name="T8" fmla="*/ 332 w 1215"/>
                <a:gd name="T9" fmla="*/ 699 h 906"/>
                <a:gd name="T10" fmla="*/ 299 w 1215"/>
                <a:gd name="T11" fmla="*/ 513 h 906"/>
                <a:gd name="T12" fmla="*/ 467 w 1215"/>
                <a:gd name="T13" fmla="*/ 374 h 906"/>
                <a:gd name="T14" fmla="*/ 309 w 1215"/>
                <a:gd name="T15" fmla="*/ 477 h 906"/>
                <a:gd name="T16" fmla="*/ 173 w 1215"/>
                <a:gd name="T17" fmla="*/ 553 h 906"/>
                <a:gd name="T18" fmla="*/ 228 w 1215"/>
                <a:gd name="T19" fmla="*/ 349 h 906"/>
                <a:gd name="T20" fmla="*/ 85 w 1215"/>
                <a:gd name="T21" fmla="*/ 355 h 906"/>
                <a:gd name="T22" fmla="*/ 325 w 1215"/>
                <a:gd name="T23" fmla="*/ 148 h 906"/>
                <a:gd name="T24" fmla="*/ 198 w 1215"/>
                <a:gd name="T25" fmla="*/ 148 h 906"/>
                <a:gd name="T26" fmla="*/ 36 w 1215"/>
                <a:gd name="T27" fmla="*/ 161 h 906"/>
                <a:gd name="T28" fmla="*/ 325 w 1215"/>
                <a:gd name="T29" fmla="*/ 5 h 906"/>
                <a:gd name="T30" fmla="*/ 788 w 1215"/>
                <a:gd name="T31" fmla="*/ 128 h 906"/>
                <a:gd name="T32" fmla="*/ 1086 w 1215"/>
                <a:gd name="T33" fmla="*/ 66 h 906"/>
                <a:gd name="T34" fmla="*/ 1215 w 1215"/>
                <a:gd name="T35" fmla="*/ 353 h 906"/>
                <a:gd name="T36" fmla="*/ 981 w 1215"/>
                <a:gd name="T37" fmla="*/ 500 h 906"/>
                <a:gd name="T38" fmla="*/ 802 w 1215"/>
                <a:gd name="T39" fmla="*/ 829 h 906"/>
                <a:gd name="T40" fmla="*/ 447 w 1215"/>
                <a:gd name="T41" fmla="*/ 758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5" h="906">
                  <a:moveTo>
                    <a:pt x="447" y="758"/>
                  </a:moveTo>
                  <a:cubicBezTo>
                    <a:pt x="465" y="673"/>
                    <a:pt x="573" y="715"/>
                    <a:pt x="670" y="716"/>
                  </a:cubicBezTo>
                  <a:cubicBezTo>
                    <a:pt x="718" y="716"/>
                    <a:pt x="762" y="651"/>
                    <a:pt x="774" y="586"/>
                  </a:cubicBezTo>
                  <a:cubicBezTo>
                    <a:pt x="788" y="512"/>
                    <a:pt x="759" y="437"/>
                    <a:pt x="645" y="461"/>
                  </a:cubicBezTo>
                  <a:cubicBezTo>
                    <a:pt x="384" y="515"/>
                    <a:pt x="438" y="666"/>
                    <a:pt x="332" y="699"/>
                  </a:cubicBezTo>
                  <a:cubicBezTo>
                    <a:pt x="233" y="729"/>
                    <a:pt x="247" y="607"/>
                    <a:pt x="299" y="513"/>
                  </a:cubicBezTo>
                  <a:cubicBezTo>
                    <a:pt x="327" y="461"/>
                    <a:pt x="405" y="404"/>
                    <a:pt x="467" y="374"/>
                  </a:cubicBezTo>
                  <a:cubicBezTo>
                    <a:pt x="467" y="374"/>
                    <a:pt x="378" y="413"/>
                    <a:pt x="309" y="477"/>
                  </a:cubicBezTo>
                  <a:cubicBezTo>
                    <a:pt x="280" y="507"/>
                    <a:pt x="244" y="567"/>
                    <a:pt x="173" y="553"/>
                  </a:cubicBezTo>
                  <a:cubicBezTo>
                    <a:pt x="56" y="515"/>
                    <a:pt x="198" y="371"/>
                    <a:pt x="228" y="349"/>
                  </a:cubicBezTo>
                  <a:cubicBezTo>
                    <a:pt x="228" y="349"/>
                    <a:pt x="129" y="417"/>
                    <a:pt x="85" y="355"/>
                  </a:cubicBezTo>
                  <a:cubicBezTo>
                    <a:pt x="33" y="280"/>
                    <a:pt x="210" y="152"/>
                    <a:pt x="325" y="148"/>
                  </a:cubicBezTo>
                  <a:cubicBezTo>
                    <a:pt x="325" y="148"/>
                    <a:pt x="265" y="129"/>
                    <a:pt x="198" y="148"/>
                  </a:cubicBezTo>
                  <a:cubicBezTo>
                    <a:pt x="131" y="168"/>
                    <a:pt x="71" y="221"/>
                    <a:pt x="36" y="161"/>
                  </a:cubicBezTo>
                  <a:cubicBezTo>
                    <a:pt x="0" y="98"/>
                    <a:pt x="97" y="0"/>
                    <a:pt x="325" y="5"/>
                  </a:cubicBezTo>
                  <a:cubicBezTo>
                    <a:pt x="464" y="8"/>
                    <a:pt x="581" y="20"/>
                    <a:pt x="788" y="128"/>
                  </a:cubicBezTo>
                  <a:cubicBezTo>
                    <a:pt x="891" y="182"/>
                    <a:pt x="1028" y="105"/>
                    <a:pt x="1086" y="66"/>
                  </a:cubicBezTo>
                  <a:cubicBezTo>
                    <a:pt x="1117" y="123"/>
                    <a:pt x="1179" y="241"/>
                    <a:pt x="1215" y="353"/>
                  </a:cubicBezTo>
                  <a:cubicBezTo>
                    <a:pt x="1152" y="384"/>
                    <a:pt x="1000" y="460"/>
                    <a:pt x="981" y="500"/>
                  </a:cubicBezTo>
                  <a:cubicBezTo>
                    <a:pt x="956" y="551"/>
                    <a:pt x="905" y="752"/>
                    <a:pt x="802" y="829"/>
                  </a:cubicBezTo>
                  <a:cubicBezTo>
                    <a:pt x="699" y="906"/>
                    <a:pt x="430" y="844"/>
                    <a:pt x="447" y="758"/>
                  </a:cubicBezTo>
                </a:path>
              </a:pathLst>
            </a:custGeom>
            <a:solidFill>
              <a:srgbClr val="F7C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"/>
            <p:cNvSpPr>
              <a:spLocks/>
            </p:cNvSpPr>
            <p:nvPr/>
          </p:nvSpPr>
          <p:spPr bwMode="auto">
            <a:xfrm>
              <a:off x="6564313" y="1512888"/>
              <a:ext cx="438150" cy="292100"/>
            </a:xfrm>
            <a:custGeom>
              <a:avLst/>
              <a:gdLst>
                <a:gd name="T0" fmla="*/ 49 w 117"/>
                <a:gd name="T1" fmla="*/ 0 h 78"/>
                <a:gd name="T2" fmla="*/ 45 w 117"/>
                <a:gd name="T3" fmla="*/ 0 h 78"/>
                <a:gd name="T4" fmla="*/ 40 w 117"/>
                <a:gd name="T5" fmla="*/ 69 h 78"/>
                <a:gd name="T6" fmla="*/ 66 w 117"/>
                <a:gd name="T7" fmla="*/ 78 h 78"/>
                <a:gd name="T8" fmla="*/ 117 w 117"/>
                <a:gd name="T9" fmla="*/ 48 h 78"/>
                <a:gd name="T10" fmla="*/ 49 w 117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78">
                  <a:moveTo>
                    <a:pt x="49" y="0"/>
                  </a:moveTo>
                  <a:cubicBezTo>
                    <a:pt x="47" y="0"/>
                    <a:pt x="46" y="0"/>
                    <a:pt x="45" y="0"/>
                  </a:cubicBezTo>
                  <a:cubicBezTo>
                    <a:pt x="45" y="0"/>
                    <a:pt x="0" y="40"/>
                    <a:pt x="40" y="69"/>
                  </a:cubicBezTo>
                  <a:cubicBezTo>
                    <a:pt x="49" y="76"/>
                    <a:pt x="58" y="78"/>
                    <a:pt x="66" y="78"/>
                  </a:cubicBezTo>
                  <a:cubicBezTo>
                    <a:pt x="95" y="78"/>
                    <a:pt x="117" y="48"/>
                    <a:pt x="117" y="48"/>
                  </a:cubicBezTo>
                  <a:cubicBezTo>
                    <a:pt x="117" y="48"/>
                    <a:pt x="94" y="0"/>
                    <a:pt x="49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"/>
            <p:cNvSpPr>
              <a:spLocks/>
            </p:cNvSpPr>
            <p:nvPr/>
          </p:nvSpPr>
          <p:spPr bwMode="auto">
            <a:xfrm>
              <a:off x="6372226" y="930276"/>
              <a:ext cx="371475" cy="239713"/>
            </a:xfrm>
            <a:custGeom>
              <a:avLst/>
              <a:gdLst>
                <a:gd name="T0" fmla="*/ 29 w 99"/>
                <a:gd name="T1" fmla="*/ 0 h 64"/>
                <a:gd name="T2" fmla="*/ 32 w 99"/>
                <a:gd name="T3" fmla="*/ 56 h 64"/>
                <a:gd name="T4" fmla="*/ 57 w 99"/>
                <a:gd name="T5" fmla="*/ 64 h 64"/>
                <a:gd name="T6" fmla="*/ 99 w 99"/>
                <a:gd name="T7" fmla="*/ 48 h 64"/>
                <a:gd name="T8" fmla="*/ 29 w 9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64">
                  <a:moveTo>
                    <a:pt x="29" y="0"/>
                  </a:moveTo>
                  <a:cubicBezTo>
                    <a:pt x="29" y="0"/>
                    <a:pt x="0" y="35"/>
                    <a:pt x="32" y="56"/>
                  </a:cubicBezTo>
                  <a:cubicBezTo>
                    <a:pt x="41" y="62"/>
                    <a:pt x="49" y="64"/>
                    <a:pt x="57" y="64"/>
                  </a:cubicBezTo>
                  <a:cubicBezTo>
                    <a:pt x="80" y="64"/>
                    <a:pt x="99" y="48"/>
                    <a:pt x="99" y="48"/>
                  </a:cubicBezTo>
                  <a:cubicBezTo>
                    <a:pt x="99" y="48"/>
                    <a:pt x="69" y="5"/>
                    <a:pt x="29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"/>
            <p:cNvSpPr>
              <a:spLocks/>
            </p:cNvSpPr>
            <p:nvPr/>
          </p:nvSpPr>
          <p:spPr bwMode="auto">
            <a:xfrm>
              <a:off x="6211888" y="188913"/>
              <a:ext cx="265113" cy="192088"/>
            </a:xfrm>
            <a:custGeom>
              <a:avLst/>
              <a:gdLst>
                <a:gd name="T0" fmla="*/ 25 w 71"/>
                <a:gd name="T1" fmla="*/ 0 h 51"/>
                <a:gd name="T2" fmla="*/ 19 w 71"/>
                <a:gd name="T3" fmla="*/ 45 h 51"/>
                <a:gd name="T4" fmla="*/ 40 w 71"/>
                <a:gd name="T5" fmla="*/ 51 h 51"/>
                <a:gd name="T6" fmla="*/ 70 w 71"/>
                <a:gd name="T7" fmla="*/ 45 h 51"/>
                <a:gd name="T8" fmla="*/ 25 w 7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1">
                  <a:moveTo>
                    <a:pt x="25" y="0"/>
                  </a:moveTo>
                  <a:cubicBezTo>
                    <a:pt x="25" y="0"/>
                    <a:pt x="0" y="32"/>
                    <a:pt x="19" y="45"/>
                  </a:cubicBezTo>
                  <a:cubicBezTo>
                    <a:pt x="25" y="49"/>
                    <a:pt x="33" y="51"/>
                    <a:pt x="40" y="51"/>
                  </a:cubicBezTo>
                  <a:cubicBezTo>
                    <a:pt x="55" y="51"/>
                    <a:pt x="70" y="45"/>
                    <a:pt x="70" y="45"/>
                  </a:cubicBezTo>
                  <a:cubicBezTo>
                    <a:pt x="70" y="45"/>
                    <a:pt x="71" y="10"/>
                    <a:pt x="25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9"/>
            <p:cNvSpPr>
              <a:spLocks/>
            </p:cNvSpPr>
            <p:nvPr/>
          </p:nvSpPr>
          <p:spPr bwMode="auto">
            <a:xfrm>
              <a:off x="7085013" y="2208213"/>
              <a:ext cx="379413" cy="247650"/>
            </a:xfrm>
            <a:custGeom>
              <a:avLst/>
              <a:gdLst>
                <a:gd name="T0" fmla="*/ 29 w 101"/>
                <a:gd name="T1" fmla="*/ 0 h 66"/>
                <a:gd name="T2" fmla="*/ 8 w 101"/>
                <a:gd name="T3" fmla="*/ 4 h 66"/>
                <a:gd name="T4" fmla="*/ 42 w 101"/>
                <a:gd name="T5" fmla="*/ 66 h 66"/>
                <a:gd name="T6" fmla="*/ 45 w 101"/>
                <a:gd name="T7" fmla="*/ 66 h 66"/>
                <a:gd name="T8" fmla="*/ 101 w 101"/>
                <a:gd name="T9" fmla="*/ 26 h 66"/>
                <a:gd name="T10" fmla="*/ 29 w 101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66">
                  <a:moveTo>
                    <a:pt x="29" y="0"/>
                  </a:moveTo>
                  <a:cubicBezTo>
                    <a:pt x="22" y="0"/>
                    <a:pt x="15" y="1"/>
                    <a:pt x="8" y="4"/>
                  </a:cubicBezTo>
                  <a:cubicBezTo>
                    <a:pt x="8" y="4"/>
                    <a:pt x="0" y="64"/>
                    <a:pt x="42" y="66"/>
                  </a:cubicBezTo>
                  <a:cubicBezTo>
                    <a:pt x="43" y="66"/>
                    <a:pt x="44" y="66"/>
                    <a:pt x="45" y="66"/>
                  </a:cubicBezTo>
                  <a:cubicBezTo>
                    <a:pt x="85" y="66"/>
                    <a:pt x="101" y="26"/>
                    <a:pt x="101" y="26"/>
                  </a:cubicBezTo>
                  <a:cubicBezTo>
                    <a:pt x="101" y="26"/>
                    <a:pt x="63" y="0"/>
                    <a:pt x="29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"/>
            <p:cNvSpPr>
              <a:spLocks/>
            </p:cNvSpPr>
            <p:nvPr/>
          </p:nvSpPr>
          <p:spPr bwMode="auto">
            <a:xfrm>
              <a:off x="10107613" y="-206374"/>
              <a:ext cx="833438" cy="1493838"/>
            </a:xfrm>
            <a:custGeom>
              <a:avLst/>
              <a:gdLst>
                <a:gd name="T0" fmla="*/ 0 w 222"/>
                <a:gd name="T1" fmla="*/ 39 h 397"/>
                <a:gd name="T2" fmla="*/ 59 w 222"/>
                <a:gd name="T3" fmla="*/ 0 h 397"/>
                <a:gd name="T4" fmla="*/ 143 w 222"/>
                <a:gd name="T5" fmla="*/ 156 h 397"/>
                <a:gd name="T6" fmla="*/ 222 w 222"/>
                <a:gd name="T7" fmla="*/ 380 h 397"/>
                <a:gd name="T8" fmla="*/ 160 w 222"/>
                <a:gd name="T9" fmla="*/ 397 h 397"/>
                <a:gd name="T10" fmla="*/ 149 w 222"/>
                <a:gd name="T11" fmla="*/ 360 h 397"/>
                <a:gd name="T12" fmla="*/ 20 w 222"/>
                <a:gd name="T13" fmla="*/ 73 h 397"/>
                <a:gd name="T14" fmla="*/ 0 w 222"/>
                <a:gd name="T15" fmla="*/ 3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397">
                  <a:moveTo>
                    <a:pt x="0" y="39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75" y="23"/>
                    <a:pt x="102" y="69"/>
                    <a:pt x="143" y="156"/>
                  </a:cubicBezTo>
                  <a:cubicBezTo>
                    <a:pt x="192" y="261"/>
                    <a:pt x="214" y="343"/>
                    <a:pt x="222" y="380"/>
                  </a:cubicBezTo>
                  <a:cubicBezTo>
                    <a:pt x="160" y="397"/>
                    <a:pt x="160" y="397"/>
                    <a:pt x="160" y="397"/>
                  </a:cubicBezTo>
                  <a:cubicBezTo>
                    <a:pt x="157" y="385"/>
                    <a:pt x="153" y="373"/>
                    <a:pt x="149" y="360"/>
                  </a:cubicBezTo>
                  <a:cubicBezTo>
                    <a:pt x="113" y="248"/>
                    <a:pt x="51" y="130"/>
                    <a:pt x="20" y="73"/>
                  </a:cubicBezTo>
                  <a:cubicBezTo>
                    <a:pt x="8" y="52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1"/>
            <p:cNvSpPr>
              <a:spLocks/>
            </p:cNvSpPr>
            <p:nvPr/>
          </p:nvSpPr>
          <p:spPr bwMode="auto">
            <a:xfrm>
              <a:off x="10267951" y="-860425"/>
              <a:ext cx="6573838" cy="3128963"/>
            </a:xfrm>
            <a:custGeom>
              <a:avLst/>
              <a:gdLst>
                <a:gd name="T0" fmla="*/ 16 w 1751"/>
                <a:gd name="T1" fmla="*/ 174 h 832"/>
                <a:gd name="T2" fmla="*/ 0 w 1751"/>
                <a:gd name="T3" fmla="*/ 153 h 832"/>
                <a:gd name="T4" fmla="*/ 564 w 1751"/>
                <a:gd name="T5" fmla="*/ 14 h 832"/>
                <a:gd name="T6" fmla="*/ 710 w 1751"/>
                <a:gd name="T7" fmla="*/ 5 h 832"/>
                <a:gd name="T8" fmla="*/ 1751 w 1751"/>
                <a:gd name="T9" fmla="*/ 333 h 832"/>
                <a:gd name="T10" fmla="*/ 1594 w 1751"/>
                <a:gd name="T11" fmla="*/ 832 h 832"/>
                <a:gd name="T12" fmla="*/ 967 w 1751"/>
                <a:gd name="T13" fmla="*/ 454 h 832"/>
                <a:gd name="T14" fmla="*/ 183 w 1751"/>
                <a:gd name="T15" fmla="*/ 576 h 832"/>
                <a:gd name="T16" fmla="*/ 179 w 1751"/>
                <a:gd name="T17" fmla="*/ 554 h 832"/>
                <a:gd name="T18" fmla="*/ 100 w 1751"/>
                <a:gd name="T19" fmla="*/ 330 h 832"/>
                <a:gd name="T20" fmla="*/ 16 w 1751"/>
                <a:gd name="T21" fmla="*/ 174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1" h="832">
                  <a:moveTo>
                    <a:pt x="16" y="174"/>
                  </a:moveTo>
                  <a:cubicBezTo>
                    <a:pt x="5" y="158"/>
                    <a:pt x="0" y="153"/>
                    <a:pt x="0" y="153"/>
                  </a:cubicBezTo>
                  <a:cubicBezTo>
                    <a:pt x="0" y="153"/>
                    <a:pt x="3" y="96"/>
                    <a:pt x="564" y="14"/>
                  </a:cubicBezTo>
                  <a:cubicBezTo>
                    <a:pt x="658" y="0"/>
                    <a:pt x="710" y="5"/>
                    <a:pt x="710" y="5"/>
                  </a:cubicBezTo>
                  <a:cubicBezTo>
                    <a:pt x="1751" y="333"/>
                    <a:pt x="1751" y="333"/>
                    <a:pt x="1751" y="333"/>
                  </a:cubicBezTo>
                  <a:cubicBezTo>
                    <a:pt x="1594" y="832"/>
                    <a:pt x="1594" y="832"/>
                    <a:pt x="1594" y="832"/>
                  </a:cubicBezTo>
                  <a:cubicBezTo>
                    <a:pt x="1594" y="832"/>
                    <a:pt x="1158" y="456"/>
                    <a:pt x="967" y="454"/>
                  </a:cubicBezTo>
                  <a:cubicBezTo>
                    <a:pt x="604" y="448"/>
                    <a:pt x="183" y="576"/>
                    <a:pt x="183" y="576"/>
                  </a:cubicBezTo>
                  <a:cubicBezTo>
                    <a:pt x="183" y="576"/>
                    <a:pt x="182" y="568"/>
                    <a:pt x="179" y="554"/>
                  </a:cubicBezTo>
                  <a:cubicBezTo>
                    <a:pt x="171" y="517"/>
                    <a:pt x="149" y="435"/>
                    <a:pt x="100" y="330"/>
                  </a:cubicBezTo>
                  <a:cubicBezTo>
                    <a:pt x="59" y="243"/>
                    <a:pt x="32" y="197"/>
                    <a:pt x="16" y="174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6070221" y="1268788"/>
            <a:ext cx="2254941" cy="4678353"/>
            <a:chOff x="6070221" y="1268788"/>
            <a:chExt cx="2254941" cy="4678353"/>
          </a:xfrm>
        </p:grpSpPr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7134514" y="3389274"/>
              <a:ext cx="383924" cy="221931"/>
            </a:xfrm>
            <a:custGeom>
              <a:avLst/>
              <a:gdLst>
                <a:gd name="T0" fmla="*/ 56 w 100"/>
                <a:gd name="T1" fmla="*/ 3 h 58"/>
                <a:gd name="T2" fmla="*/ 54 w 100"/>
                <a:gd name="T3" fmla="*/ 3 h 58"/>
                <a:gd name="T4" fmla="*/ 52 w 100"/>
                <a:gd name="T5" fmla="*/ 3 h 58"/>
                <a:gd name="T6" fmla="*/ 52 w 100"/>
                <a:gd name="T7" fmla="*/ 3 h 58"/>
                <a:gd name="T8" fmla="*/ 0 w 100"/>
                <a:gd name="T9" fmla="*/ 0 h 58"/>
                <a:gd name="T10" fmla="*/ 0 w 100"/>
                <a:gd name="T11" fmla="*/ 33 h 58"/>
                <a:gd name="T12" fmla="*/ 48 w 100"/>
                <a:gd name="T13" fmla="*/ 58 h 58"/>
                <a:gd name="T14" fmla="*/ 100 w 100"/>
                <a:gd name="T15" fmla="*/ 33 h 58"/>
                <a:gd name="T16" fmla="*/ 100 w 100"/>
                <a:gd name="T17" fmla="*/ 1 h 58"/>
                <a:gd name="T18" fmla="*/ 56 w 100"/>
                <a:gd name="T1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58">
                  <a:moveTo>
                    <a:pt x="56" y="3"/>
                  </a:moveTo>
                  <a:cubicBezTo>
                    <a:pt x="56" y="3"/>
                    <a:pt x="55" y="3"/>
                    <a:pt x="54" y="3"/>
                  </a:cubicBezTo>
                  <a:cubicBezTo>
                    <a:pt x="53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32" y="3"/>
                    <a:pt x="16" y="2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58"/>
                    <a:pt x="48" y="58"/>
                  </a:cubicBezTo>
                  <a:cubicBezTo>
                    <a:pt x="94" y="58"/>
                    <a:pt x="100" y="33"/>
                    <a:pt x="100" y="33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88" y="2"/>
                    <a:pt x="72" y="3"/>
                    <a:pt x="56" y="3"/>
                  </a:cubicBezTo>
                  <a:close/>
                </a:path>
              </a:pathLst>
            </a:custGeom>
            <a:solidFill>
              <a:srgbClr val="F5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6327790" y="1905420"/>
              <a:ext cx="1997372" cy="1495194"/>
            </a:xfrm>
            <a:custGeom>
              <a:avLst/>
              <a:gdLst>
                <a:gd name="T0" fmla="*/ 494 w 520"/>
                <a:gd name="T1" fmla="*/ 200 h 390"/>
                <a:gd name="T2" fmla="*/ 488 w 520"/>
                <a:gd name="T3" fmla="*/ 200 h 390"/>
                <a:gd name="T4" fmla="*/ 490 w 520"/>
                <a:gd name="T5" fmla="*/ 188 h 390"/>
                <a:gd name="T6" fmla="*/ 481 w 520"/>
                <a:gd name="T7" fmla="*/ 16 h 390"/>
                <a:gd name="T8" fmla="*/ 366 w 520"/>
                <a:gd name="T9" fmla="*/ 3 h 390"/>
                <a:gd name="T10" fmla="*/ 173 w 520"/>
                <a:gd name="T11" fmla="*/ 0 h 390"/>
                <a:gd name="T12" fmla="*/ 150 w 520"/>
                <a:gd name="T13" fmla="*/ 1 h 390"/>
                <a:gd name="T14" fmla="*/ 143 w 520"/>
                <a:gd name="T15" fmla="*/ 1 h 390"/>
                <a:gd name="T16" fmla="*/ 128 w 520"/>
                <a:gd name="T17" fmla="*/ 1 h 390"/>
                <a:gd name="T18" fmla="*/ 62 w 520"/>
                <a:gd name="T19" fmla="*/ 4 h 390"/>
                <a:gd name="T20" fmla="*/ 45 w 520"/>
                <a:gd name="T21" fmla="*/ 5 h 390"/>
                <a:gd name="T22" fmla="*/ 32 w 520"/>
                <a:gd name="T23" fmla="*/ 188 h 390"/>
                <a:gd name="T24" fmla="*/ 34 w 520"/>
                <a:gd name="T25" fmla="*/ 200 h 390"/>
                <a:gd name="T26" fmla="*/ 25 w 520"/>
                <a:gd name="T27" fmla="*/ 201 h 390"/>
                <a:gd name="T28" fmla="*/ 4 w 520"/>
                <a:gd name="T29" fmla="*/ 242 h 390"/>
                <a:gd name="T30" fmla="*/ 39 w 520"/>
                <a:gd name="T31" fmla="*/ 271 h 390"/>
                <a:gd name="T32" fmla="*/ 50 w 520"/>
                <a:gd name="T33" fmla="*/ 266 h 390"/>
                <a:gd name="T34" fmla="*/ 207 w 520"/>
                <a:gd name="T35" fmla="*/ 387 h 390"/>
                <a:gd name="T36" fmla="*/ 261 w 520"/>
                <a:gd name="T37" fmla="*/ 390 h 390"/>
                <a:gd name="T38" fmla="*/ 261 w 520"/>
                <a:gd name="T39" fmla="*/ 390 h 390"/>
                <a:gd name="T40" fmla="*/ 263 w 520"/>
                <a:gd name="T41" fmla="*/ 390 h 390"/>
                <a:gd name="T42" fmla="*/ 266 w 520"/>
                <a:gd name="T43" fmla="*/ 390 h 390"/>
                <a:gd name="T44" fmla="*/ 266 w 520"/>
                <a:gd name="T45" fmla="*/ 390 h 390"/>
                <a:gd name="T46" fmla="*/ 310 w 520"/>
                <a:gd name="T47" fmla="*/ 388 h 390"/>
                <a:gd name="T48" fmla="*/ 473 w 520"/>
                <a:gd name="T49" fmla="*/ 266 h 390"/>
                <a:gd name="T50" fmla="*/ 486 w 520"/>
                <a:gd name="T51" fmla="*/ 272 h 390"/>
                <a:gd name="T52" fmla="*/ 518 w 520"/>
                <a:gd name="T53" fmla="*/ 239 h 390"/>
                <a:gd name="T54" fmla="*/ 494 w 520"/>
                <a:gd name="T55" fmla="*/ 20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0" h="390">
                  <a:moveTo>
                    <a:pt x="494" y="200"/>
                  </a:moveTo>
                  <a:cubicBezTo>
                    <a:pt x="492" y="200"/>
                    <a:pt x="490" y="200"/>
                    <a:pt x="488" y="200"/>
                  </a:cubicBezTo>
                  <a:cubicBezTo>
                    <a:pt x="489" y="196"/>
                    <a:pt x="489" y="192"/>
                    <a:pt x="490" y="188"/>
                  </a:cubicBezTo>
                  <a:cubicBezTo>
                    <a:pt x="499" y="121"/>
                    <a:pt x="498" y="63"/>
                    <a:pt x="481" y="16"/>
                  </a:cubicBezTo>
                  <a:cubicBezTo>
                    <a:pt x="443" y="9"/>
                    <a:pt x="405" y="5"/>
                    <a:pt x="366" y="3"/>
                  </a:cubicBezTo>
                  <a:cubicBezTo>
                    <a:pt x="302" y="0"/>
                    <a:pt x="237" y="0"/>
                    <a:pt x="173" y="0"/>
                  </a:cubicBezTo>
                  <a:cubicBezTo>
                    <a:pt x="165" y="0"/>
                    <a:pt x="157" y="0"/>
                    <a:pt x="150" y="1"/>
                  </a:cubicBezTo>
                  <a:cubicBezTo>
                    <a:pt x="147" y="1"/>
                    <a:pt x="145" y="1"/>
                    <a:pt x="143" y="1"/>
                  </a:cubicBezTo>
                  <a:cubicBezTo>
                    <a:pt x="138" y="1"/>
                    <a:pt x="133" y="1"/>
                    <a:pt x="128" y="1"/>
                  </a:cubicBezTo>
                  <a:cubicBezTo>
                    <a:pt x="106" y="1"/>
                    <a:pt x="84" y="2"/>
                    <a:pt x="62" y="4"/>
                  </a:cubicBezTo>
                  <a:cubicBezTo>
                    <a:pt x="56" y="4"/>
                    <a:pt x="50" y="5"/>
                    <a:pt x="45" y="5"/>
                  </a:cubicBezTo>
                  <a:cubicBezTo>
                    <a:pt x="24" y="53"/>
                    <a:pt x="22" y="116"/>
                    <a:pt x="32" y="188"/>
                  </a:cubicBezTo>
                  <a:cubicBezTo>
                    <a:pt x="32" y="192"/>
                    <a:pt x="33" y="196"/>
                    <a:pt x="34" y="200"/>
                  </a:cubicBezTo>
                  <a:cubicBezTo>
                    <a:pt x="31" y="200"/>
                    <a:pt x="28" y="200"/>
                    <a:pt x="25" y="201"/>
                  </a:cubicBezTo>
                  <a:cubicBezTo>
                    <a:pt x="9" y="204"/>
                    <a:pt x="0" y="222"/>
                    <a:pt x="4" y="242"/>
                  </a:cubicBezTo>
                  <a:cubicBezTo>
                    <a:pt x="8" y="261"/>
                    <a:pt x="24" y="274"/>
                    <a:pt x="39" y="271"/>
                  </a:cubicBezTo>
                  <a:cubicBezTo>
                    <a:pt x="43" y="270"/>
                    <a:pt x="47" y="269"/>
                    <a:pt x="50" y="266"/>
                  </a:cubicBezTo>
                  <a:cubicBezTo>
                    <a:pt x="75" y="335"/>
                    <a:pt x="121" y="375"/>
                    <a:pt x="207" y="387"/>
                  </a:cubicBezTo>
                  <a:cubicBezTo>
                    <a:pt x="223" y="389"/>
                    <a:pt x="241" y="390"/>
                    <a:pt x="261" y="390"/>
                  </a:cubicBezTo>
                  <a:cubicBezTo>
                    <a:pt x="261" y="390"/>
                    <a:pt x="261" y="390"/>
                    <a:pt x="261" y="390"/>
                  </a:cubicBezTo>
                  <a:cubicBezTo>
                    <a:pt x="262" y="390"/>
                    <a:pt x="263" y="390"/>
                    <a:pt x="263" y="390"/>
                  </a:cubicBezTo>
                  <a:cubicBezTo>
                    <a:pt x="264" y="390"/>
                    <a:pt x="266" y="390"/>
                    <a:pt x="266" y="390"/>
                  </a:cubicBezTo>
                  <a:cubicBezTo>
                    <a:pt x="266" y="390"/>
                    <a:pt x="266" y="390"/>
                    <a:pt x="266" y="390"/>
                  </a:cubicBezTo>
                  <a:cubicBezTo>
                    <a:pt x="282" y="390"/>
                    <a:pt x="296" y="389"/>
                    <a:pt x="310" y="388"/>
                  </a:cubicBezTo>
                  <a:cubicBezTo>
                    <a:pt x="401" y="378"/>
                    <a:pt x="448" y="337"/>
                    <a:pt x="473" y="266"/>
                  </a:cubicBezTo>
                  <a:cubicBezTo>
                    <a:pt x="476" y="269"/>
                    <a:pt x="481" y="271"/>
                    <a:pt x="486" y="272"/>
                  </a:cubicBezTo>
                  <a:cubicBezTo>
                    <a:pt x="502" y="273"/>
                    <a:pt x="516" y="259"/>
                    <a:pt x="518" y="239"/>
                  </a:cubicBezTo>
                  <a:cubicBezTo>
                    <a:pt x="520" y="219"/>
                    <a:pt x="509" y="202"/>
                    <a:pt x="494" y="200"/>
                  </a:cubicBezTo>
                </a:path>
              </a:pathLst>
            </a:custGeom>
            <a:solidFill>
              <a:srgbClr val="FFD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6070221" y="1268788"/>
              <a:ext cx="2254940" cy="1783542"/>
            </a:xfrm>
            <a:custGeom>
              <a:avLst/>
              <a:gdLst>
                <a:gd name="T0" fmla="*/ 567 w 587"/>
                <a:gd name="T1" fmla="*/ 271 h 465"/>
                <a:gd name="T2" fmla="*/ 549 w 587"/>
                <a:gd name="T3" fmla="*/ 160 h 465"/>
                <a:gd name="T4" fmla="*/ 486 w 587"/>
                <a:gd name="T5" fmla="*/ 136 h 465"/>
                <a:gd name="T6" fmla="*/ 314 w 587"/>
                <a:gd name="T7" fmla="*/ 68 h 465"/>
                <a:gd name="T8" fmla="*/ 223 w 587"/>
                <a:gd name="T9" fmla="*/ 74 h 465"/>
                <a:gd name="T10" fmla="*/ 172 w 587"/>
                <a:gd name="T11" fmla="*/ 91 h 465"/>
                <a:gd name="T12" fmla="*/ 14 w 587"/>
                <a:gd name="T13" fmla="*/ 105 h 465"/>
                <a:gd name="T14" fmla="*/ 93 w 587"/>
                <a:gd name="T15" fmla="*/ 201 h 465"/>
                <a:gd name="T16" fmla="*/ 85 w 587"/>
                <a:gd name="T17" fmla="*/ 231 h 465"/>
                <a:gd name="T18" fmla="*/ 81 w 587"/>
                <a:gd name="T19" fmla="*/ 330 h 465"/>
                <a:gd name="T20" fmla="*/ 102 w 587"/>
                <a:gd name="T21" fmla="*/ 394 h 465"/>
                <a:gd name="T22" fmla="*/ 127 w 587"/>
                <a:gd name="T23" fmla="*/ 457 h 465"/>
                <a:gd name="T24" fmla="*/ 140 w 587"/>
                <a:gd name="T25" fmla="*/ 441 h 465"/>
                <a:gd name="T26" fmla="*/ 136 w 587"/>
                <a:gd name="T27" fmla="*/ 212 h 465"/>
                <a:gd name="T28" fmla="*/ 199 w 587"/>
                <a:gd name="T29" fmla="*/ 204 h 465"/>
                <a:gd name="T30" fmla="*/ 383 w 587"/>
                <a:gd name="T31" fmla="*/ 195 h 465"/>
                <a:gd name="T32" fmla="*/ 533 w 587"/>
                <a:gd name="T33" fmla="*/ 271 h 465"/>
                <a:gd name="T34" fmla="*/ 512 w 587"/>
                <a:gd name="T35" fmla="*/ 456 h 465"/>
                <a:gd name="T36" fmla="*/ 528 w 587"/>
                <a:gd name="T37" fmla="*/ 465 h 465"/>
                <a:gd name="T38" fmla="*/ 555 w 587"/>
                <a:gd name="T39" fmla="*/ 407 h 465"/>
                <a:gd name="T40" fmla="*/ 567 w 587"/>
                <a:gd name="T41" fmla="*/ 27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7" h="465">
                  <a:moveTo>
                    <a:pt x="567" y="271"/>
                  </a:moveTo>
                  <a:cubicBezTo>
                    <a:pt x="566" y="240"/>
                    <a:pt x="580" y="191"/>
                    <a:pt x="549" y="160"/>
                  </a:cubicBezTo>
                  <a:cubicBezTo>
                    <a:pt x="518" y="130"/>
                    <a:pt x="486" y="136"/>
                    <a:pt x="486" y="136"/>
                  </a:cubicBezTo>
                  <a:cubicBezTo>
                    <a:pt x="447" y="45"/>
                    <a:pt x="345" y="47"/>
                    <a:pt x="314" y="68"/>
                  </a:cubicBezTo>
                  <a:cubicBezTo>
                    <a:pt x="285" y="87"/>
                    <a:pt x="251" y="92"/>
                    <a:pt x="223" y="74"/>
                  </a:cubicBezTo>
                  <a:cubicBezTo>
                    <a:pt x="194" y="56"/>
                    <a:pt x="172" y="91"/>
                    <a:pt x="172" y="91"/>
                  </a:cubicBezTo>
                  <a:cubicBezTo>
                    <a:pt x="153" y="0"/>
                    <a:pt x="0" y="6"/>
                    <a:pt x="14" y="105"/>
                  </a:cubicBezTo>
                  <a:cubicBezTo>
                    <a:pt x="22" y="155"/>
                    <a:pt x="54" y="186"/>
                    <a:pt x="93" y="201"/>
                  </a:cubicBezTo>
                  <a:cubicBezTo>
                    <a:pt x="90" y="210"/>
                    <a:pt x="87" y="221"/>
                    <a:pt x="85" y="231"/>
                  </a:cubicBezTo>
                  <a:cubicBezTo>
                    <a:pt x="80" y="263"/>
                    <a:pt x="78" y="310"/>
                    <a:pt x="81" y="330"/>
                  </a:cubicBezTo>
                  <a:cubicBezTo>
                    <a:pt x="89" y="376"/>
                    <a:pt x="102" y="394"/>
                    <a:pt x="102" y="394"/>
                  </a:cubicBezTo>
                  <a:cubicBezTo>
                    <a:pt x="127" y="457"/>
                    <a:pt x="127" y="457"/>
                    <a:pt x="127" y="457"/>
                  </a:cubicBezTo>
                  <a:cubicBezTo>
                    <a:pt x="140" y="441"/>
                    <a:pt x="140" y="441"/>
                    <a:pt x="140" y="441"/>
                  </a:cubicBezTo>
                  <a:cubicBezTo>
                    <a:pt x="90" y="330"/>
                    <a:pt x="120" y="245"/>
                    <a:pt x="136" y="212"/>
                  </a:cubicBezTo>
                  <a:cubicBezTo>
                    <a:pt x="159" y="214"/>
                    <a:pt x="182" y="211"/>
                    <a:pt x="199" y="204"/>
                  </a:cubicBezTo>
                  <a:cubicBezTo>
                    <a:pt x="257" y="181"/>
                    <a:pt x="332" y="135"/>
                    <a:pt x="383" y="195"/>
                  </a:cubicBezTo>
                  <a:cubicBezTo>
                    <a:pt x="435" y="256"/>
                    <a:pt x="499" y="208"/>
                    <a:pt x="533" y="271"/>
                  </a:cubicBezTo>
                  <a:cubicBezTo>
                    <a:pt x="568" y="334"/>
                    <a:pt x="512" y="456"/>
                    <a:pt x="512" y="456"/>
                  </a:cubicBezTo>
                  <a:cubicBezTo>
                    <a:pt x="528" y="465"/>
                    <a:pt x="528" y="465"/>
                    <a:pt x="528" y="465"/>
                  </a:cubicBezTo>
                  <a:cubicBezTo>
                    <a:pt x="555" y="407"/>
                    <a:pt x="555" y="407"/>
                    <a:pt x="555" y="407"/>
                  </a:cubicBezTo>
                  <a:cubicBezTo>
                    <a:pt x="587" y="345"/>
                    <a:pt x="568" y="302"/>
                    <a:pt x="567" y="271"/>
                  </a:cubicBezTo>
                  <a:close/>
                </a:path>
              </a:pathLst>
            </a:custGeom>
            <a:solidFill>
              <a:srgbClr val="6C4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7157193" y="2752642"/>
              <a:ext cx="283488" cy="348285"/>
            </a:xfrm>
            <a:custGeom>
              <a:avLst/>
              <a:gdLst>
                <a:gd name="T0" fmla="*/ 48 w 74"/>
                <a:gd name="T1" fmla="*/ 0 h 91"/>
                <a:gd name="T2" fmla="*/ 25 w 74"/>
                <a:gd name="T3" fmla="*/ 75 h 91"/>
                <a:gd name="T4" fmla="*/ 48 w 74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91">
                  <a:moveTo>
                    <a:pt x="48" y="0"/>
                  </a:moveTo>
                  <a:cubicBezTo>
                    <a:pt x="48" y="0"/>
                    <a:pt x="0" y="58"/>
                    <a:pt x="25" y="75"/>
                  </a:cubicBezTo>
                  <a:cubicBezTo>
                    <a:pt x="50" y="91"/>
                    <a:pt x="74" y="76"/>
                    <a:pt x="48" y="0"/>
                  </a:cubicBezTo>
                  <a:close/>
                </a:path>
              </a:pathLst>
            </a:custGeom>
            <a:solidFill>
              <a:srgbClr val="F5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7168532" y="3162484"/>
              <a:ext cx="192772" cy="131215"/>
            </a:xfrm>
            <a:custGeom>
              <a:avLst/>
              <a:gdLst>
                <a:gd name="T0" fmla="*/ 17 w 50"/>
                <a:gd name="T1" fmla="*/ 14 h 34"/>
                <a:gd name="T2" fmla="*/ 3 w 50"/>
                <a:gd name="T3" fmla="*/ 0 h 34"/>
                <a:gd name="T4" fmla="*/ 15 w 50"/>
                <a:gd name="T5" fmla="*/ 29 h 34"/>
                <a:gd name="T6" fmla="*/ 48 w 50"/>
                <a:gd name="T7" fmla="*/ 18 h 34"/>
                <a:gd name="T8" fmla="*/ 50 w 50"/>
                <a:gd name="T9" fmla="*/ 15 h 34"/>
                <a:gd name="T10" fmla="*/ 17 w 50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4">
                  <a:moveTo>
                    <a:pt x="17" y="14"/>
                  </a:moveTo>
                  <a:cubicBezTo>
                    <a:pt x="10" y="11"/>
                    <a:pt x="6" y="6"/>
                    <a:pt x="3" y="0"/>
                  </a:cubicBezTo>
                  <a:cubicBezTo>
                    <a:pt x="0" y="11"/>
                    <a:pt x="4" y="24"/>
                    <a:pt x="15" y="29"/>
                  </a:cubicBezTo>
                  <a:cubicBezTo>
                    <a:pt x="28" y="34"/>
                    <a:pt x="42" y="31"/>
                    <a:pt x="48" y="18"/>
                  </a:cubicBezTo>
                  <a:cubicBezTo>
                    <a:pt x="49" y="17"/>
                    <a:pt x="49" y="16"/>
                    <a:pt x="50" y="15"/>
                  </a:cubicBezTo>
                  <a:cubicBezTo>
                    <a:pt x="40" y="19"/>
                    <a:pt x="28" y="19"/>
                    <a:pt x="17" y="14"/>
                  </a:cubicBezTo>
                  <a:close/>
                </a:path>
              </a:pathLst>
            </a:custGeom>
            <a:solidFill>
              <a:srgbClr val="ED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7476319" y="2794760"/>
              <a:ext cx="291587" cy="153894"/>
            </a:xfrm>
            <a:custGeom>
              <a:avLst/>
              <a:gdLst>
                <a:gd name="T0" fmla="*/ 41 w 76"/>
                <a:gd name="T1" fmla="*/ 0 h 40"/>
                <a:gd name="T2" fmla="*/ 1 w 76"/>
                <a:gd name="T3" fmla="*/ 19 h 40"/>
                <a:gd name="T4" fmla="*/ 35 w 76"/>
                <a:gd name="T5" fmla="*/ 40 h 40"/>
                <a:gd name="T6" fmla="*/ 75 w 76"/>
                <a:gd name="T7" fmla="*/ 22 h 40"/>
                <a:gd name="T8" fmla="*/ 41 w 76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0">
                  <a:moveTo>
                    <a:pt x="41" y="0"/>
                  </a:moveTo>
                  <a:cubicBezTo>
                    <a:pt x="21" y="0"/>
                    <a:pt x="3" y="7"/>
                    <a:pt x="1" y="19"/>
                  </a:cubicBezTo>
                  <a:cubicBezTo>
                    <a:pt x="0" y="29"/>
                    <a:pt x="15" y="40"/>
                    <a:pt x="35" y="40"/>
                  </a:cubicBezTo>
                  <a:cubicBezTo>
                    <a:pt x="56" y="40"/>
                    <a:pt x="73" y="33"/>
                    <a:pt x="75" y="22"/>
                  </a:cubicBezTo>
                  <a:cubicBezTo>
                    <a:pt x="76" y="12"/>
                    <a:pt x="61" y="0"/>
                    <a:pt x="41" y="0"/>
                  </a:cubicBezTo>
                </a:path>
              </a:pathLst>
            </a:custGeom>
            <a:solidFill>
              <a:srgbClr val="FBC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6842927" y="2798000"/>
              <a:ext cx="291587" cy="150654"/>
            </a:xfrm>
            <a:custGeom>
              <a:avLst/>
              <a:gdLst>
                <a:gd name="T0" fmla="*/ 41 w 76"/>
                <a:gd name="T1" fmla="*/ 0 h 39"/>
                <a:gd name="T2" fmla="*/ 2 w 76"/>
                <a:gd name="T3" fmla="*/ 18 h 39"/>
                <a:gd name="T4" fmla="*/ 35 w 76"/>
                <a:gd name="T5" fmla="*/ 39 h 39"/>
                <a:gd name="T6" fmla="*/ 74 w 76"/>
                <a:gd name="T7" fmla="*/ 21 h 39"/>
                <a:gd name="T8" fmla="*/ 41 w 7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9">
                  <a:moveTo>
                    <a:pt x="41" y="0"/>
                  </a:moveTo>
                  <a:cubicBezTo>
                    <a:pt x="21" y="0"/>
                    <a:pt x="3" y="6"/>
                    <a:pt x="2" y="18"/>
                  </a:cubicBezTo>
                  <a:cubicBezTo>
                    <a:pt x="0" y="28"/>
                    <a:pt x="15" y="39"/>
                    <a:pt x="35" y="39"/>
                  </a:cubicBezTo>
                  <a:cubicBezTo>
                    <a:pt x="55" y="39"/>
                    <a:pt x="73" y="32"/>
                    <a:pt x="74" y="21"/>
                  </a:cubicBezTo>
                  <a:cubicBezTo>
                    <a:pt x="76" y="11"/>
                    <a:pt x="60" y="0"/>
                    <a:pt x="41" y="0"/>
                  </a:cubicBezTo>
                </a:path>
              </a:pathLst>
            </a:custGeom>
            <a:solidFill>
              <a:srgbClr val="FBC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/>
            </p:cNvSpPr>
            <p:nvPr/>
          </p:nvSpPr>
          <p:spPr bwMode="auto">
            <a:xfrm>
              <a:off x="6933643" y="2645727"/>
              <a:ext cx="92336" cy="64797"/>
            </a:xfrm>
            <a:custGeom>
              <a:avLst/>
              <a:gdLst>
                <a:gd name="T0" fmla="*/ 12 w 24"/>
                <a:gd name="T1" fmla="*/ 14 h 17"/>
                <a:gd name="T2" fmla="*/ 20 w 24"/>
                <a:gd name="T3" fmla="*/ 17 h 17"/>
                <a:gd name="T4" fmla="*/ 13 w 24"/>
                <a:gd name="T5" fmla="*/ 0 h 17"/>
                <a:gd name="T6" fmla="*/ 4 w 24"/>
                <a:gd name="T7" fmla="*/ 17 h 17"/>
                <a:gd name="T8" fmla="*/ 12 w 24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2" y="14"/>
                  </a:moveTo>
                  <a:cubicBezTo>
                    <a:pt x="16" y="14"/>
                    <a:pt x="18" y="15"/>
                    <a:pt x="20" y="17"/>
                  </a:cubicBezTo>
                  <a:cubicBezTo>
                    <a:pt x="24" y="11"/>
                    <a:pt x="22" y="0"/>
                    <a:pt x="13" y="0"/>
                  </a:cubicBezTo>
                  <a:cubicBezTo>
                    <a:pt x="3" y="0"/>
                    <a:pt x="0" y="11"/>
                    <a:pt x="4" y="17"/>
                  </a:cubicBezTo>
                  <a:cubicBezTo>
                    <a:pt x="6" y="15"/>
                    <a:pt x="9" y="14"/>
                    <a:pt x="12" y="14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7591334" y="2648967"/>
              <a:ext cx="72897" cy="58317"/>
            </a:xfrm>
            <a:custGeom>
              <a:avLst/>
              <a:gdLst>
                <a:gd name="T0" fmla="*/ 1 w 19"/>
                <a:gd name="T1" fmla="*/ 13 h 15"/>
                <a:gd name="T2" fmla="*/ 2 w 19"/>
                <a:gd name="T3" fmla="*/ 15 h 15"/>
                <a:gd name="T4" fmla="*/ 10 w 19"/>
                <a:gd name="T5" fmla="*/ 12 h 15"/>
                <a:gd name="T6" fmla="*/ 17 w 19"/>
                <a:gd name="T7" fmla="*/ 14 h 15"/>
                <a:gd name="T8" fmla="*/ 18 w 19"/>
                <a:gd name="T9" fmla="*/ 14 h 15"/>
                <a:gd name="T10" fmla="*/ 19 w 19"/>
                <a:gd name="T11" fmla="*/ 7 h 15"/>
                <a:gd name="T12" fmla="*/ 10 w 19"/>
                <a:gd name="T13" fmla="*/ 0 h 15"/>
                <a:gd name="T14" fmla="*/ 1 w 19"/>
                <a:gd name="T15" fmla="*/ 6 h 15"/>
                <a:gd name="T16" fmla="*/ 0 w 19"/>
                <a:gd name="T17" fmla="*/ 11 h 15"/>
                <a:gd name="T18" fmla="*/ 1 w 19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5">
                  <a:moveTo>
                    <a:pt x="1" y="13"/>
                  </a:moveTo>
                  <a:cubicBezTo>
                    <a:pt x="2" y="14"/>
                    <a:pt x="2" y="14"/>
                    <a:pt x="2" y="15"/>
                  </a:cubicBezTo>
                  <a:cubicBezTo>
                    <a:pt x="4" y="13"/>
                    <a:pt x="7" y="12"/>
                    <a:pt x="10" y="12"/>
                  </a:cubicBezTo>
                  <a:cubicBezTo>
                    <a:pt x="13" y="12"/>
                    <a:pt x="16" y="13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2"/>
                    <a:pt x="19" y="10"/>
                    <a:pt x="19" y="7"/>
                  </a:cubicBezTo>
                  <a:cubicBezTo>
                    <a:pt x="18" y="3"/>
                    <a:pt x="14" y="0"/>
                    <a:pt x="10" y="0"/>
                  </a:cubicBezTo>
                  <a:cubicBezTo>
                    <a:pt x="6" y="0"/>
                    <a:pt x="2" y="2"/>
                    <a:pt x="1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1" y="12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6611277" y="4712755"/>
              <a:ext cx="254329" cy="174952"/>
            </a:xfrm>
            <a:custGeom>
              <a:avLst/>
              <a:gdLst>
                <a:gd name="T0" fmla="*/ 18 w 66"/>
                <a:gd name="T1" fmla="*/ 0 h 46"/>
                <a:gd name="T2" fmla="*/ 17 w 66"/>
                <a:gd name="T3" fmla="*/ 3 h 46"/>
                <a:gd name="T4" fmla="*/ 29 w 66"/>
                <a:gd name="T5" fmla="*/ 44 h 46"/>
                <a:gd name="T6" fmla="*/ 46 w 66"/>
                <a:gd name="T7" fmla="*/ 4 h 46"/>
                <a:gd name="T8" fmla="*/ 46 w 66"/>
                <a:gd name="T9" fmla="*/ 0 h 46"/>
                <a:gd name="T10" fmla="*/ 18 w 66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6">
                  <a:moveTo>
                    <a:pt x="18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5" y="12"/>
                    <a:pt x="0" y="42"/>
                    <a:pt x="29" y="44"/>
                  </a:cubicBezTo>
                  <a:cubicBezTo>
                    <a:pt x="55" y="46"/>
                    <a:pt x="66" y="17"/>
                    <a:pt x="46" y="4"/>
                  </a:cubicBezTo>
                  <a:cubicBezTo>
                    <a:pt x="46" y="4"/>
                    <a:pt x="46" y="2"/>
                    <a:pt x="46" y="0"/>
                  </a:cubicBezTo>
                  <a:cubicBezTo>
                    <a:pt x="38" y="1"/>
                    <a:pt x="25" y="0"/>
                    <a:pt x="18" y="0"/>
                  </a:cubicBezTo>
                  <a:close/>
                </a:path>
              </a:pathLst>
            </a:custGeom>
            <a:solidFill>
              <a:srgbClr val="FFD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/>
            </p:cNvSpPr>
            <p:nvPr/>
          </p:nvSpPr>
          <p:spPr bwMode="auto">
            <a:xfrm>
              <a:off x="7776006" y="4712755"/>
              <a:ext cx="252709" cy="174952"/>
            </a:xfrm>
            <a:custGeom>
              <a:avLst/>
              <a:gdLst>
                <a:gd name="T0" fmla="*/ 49 w 66"/>
                <a:gd name="T1" fmla="*/ 3 h 46"/>
                <a:gd name="T2" fmla="*/ 49 w 66"/>
                <a:gd name="T3" fmla="*/ 0 h 46"/>
                <a:gd name="T4" fmla="*/ 20 w 66"/>
                <a:gd name="T5" fmla="*/ 0 h 46"/>
                <a:gd name="T6" fmla="*/ 20 w 66"/>
                <a:gd name="T7" fmla="*/ 4 h 46"/>
                <a:gd name="T8" fmla="*/ 37 w 66"/>
                <a:gd name="T9" fmla="*/ 44 h 46"/>
                <a:gd name="T10" fmla="*/ 49 w 66"/>
                <a:gd name="T11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6">
                  <a:moveTo>
                    <a:pt x="49" y="3"/>
                  </a:moveTo>
                  <a:cubicBezTo>
                    <a:pt x="49" y="2"/>
                    <a:pt x="49" y="1"/>
                    <a:pt x="49" y="0"/>
                  </a:cubicBezTo>
                  <a:cubicBezTo>
                    <a:pt x="41" y="0"/>
                    <a:pt x="28" y="1"/>
                    <a:pt x="20" y="0"/>
                  </a:cubicBezTo>
                  <a:cubicBezTo>
                    <a:pt x="20" y="2"/>
                    <a:pt x="20" y="4"/>
                    <a:pt x="20" y="4"/>
                  </a:cubicBezTo>
                  <a:cubicBezTo>
                    <a:pt x="0" y="17"/>
                    <a:pt x="11" y="46"/>
                    <a:pt x="37" y="44"/>
                  </a:cubicBezTo>
                  <a:cubicBezTo>
                    <a:pt x="66" y="42"/>
                    <a:pt x="61" y="12"/>
                    <a:pt x="49" y="3"/>
                  </a:cubicBezTo>
                  <a:close/>
                </a:path>
              </a:pathLst>
            </a:custGeom>
            <a:solidFill>
              <a:srgbClr val="FFD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7379123" y="5759229"/>
              <a:ext cx="254329" cy="183052"/>
            </a:xfrm>
            <a:custGeom>
              <a:avLst/>
              <a:gdLst>
                <a:gd name="T0" fmla="*/ 12 w 66"/>
                <a:gd name="T1" fmla="*/ 0 h 48"/>
                <a:gd name="T2" fmla="*/ 1 w 66"/>
                <a:gd name="T3" fmla="*/ 25 h 48"/>
                <a:gd name="T4" fmla="*/ 33 w 66"/>
                <a:gd name="T5" fmla="*/ 48 h 48"/>
                <a:gd name="T6" fmla="*/ 65 w 66"/>
                <a:gd name="T7" fmla="*/ 25 h 48"/>
                <a:gd name="T8" fmla="*/ 55 w 66"/>
                <a:gd name="T9" fmla="*/ 2 h 48"/>
                <a:gd name="T10" fmla="*/ 12 w 66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8">
                  <a:moveTo>
                    <a:pt x="12" y="0"/>
                  </a:moveTo>
                  <a:cubicBezTo>
                    <a:pt x="6" y="9"/>
                    <a:pt x="0" y="19"/>
                    <a:pt x="1" y="25"/>
                  </a:cubicBezTo>
                  <a:cubicBezTo>
                    <a:pt x="1" y="34"/>
                    <a:pt x="6" y="48"/>
                    <a:pt x="33" y="48"/>
                  </a:cubicBezTo>
                  <a:cubicBezTo>
                    <a:pt x="60" y="48"/>
                    <a:pt x="64" y="34"/>
                    <a:pt x="65" y="25"/>
                  </a:cubicBezTo>
                  <a:cubicBezTo>
                    <a:pt x="66" y="19"/>
                    <a:pt x="60" y="10"/>
                    <a:pt x="55" y="2"/>
                  </a:cubicBezTo>
                  <a:cubicBezTo>
                    <a:pt x="43" y="3"/>
                    <a:pt x="27" y="3"/>
                    <a:pt x="12" y="0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2"/>
            <p:cNvSpPr>
              <a:spLocks/>
            </p:cNvSpPr>
            <p:nvPr/>
          </p:nvSpPr>
          <p:spPr bwMode="auto">
            <a:xfrm>
              <a:off x="6969282" y="5762469"/>
              <a:ext cx="252709" cy="184672"/>
            </a:xfrm>
            <a:custGeom>
              <a:avLst/>
              <a:gdLst>
                <a:gd name="T0" fmla="*/ 12 w 66"/>
                <a:gd name="T1" fmla="*/ 0 h 48"/>
                <a:gd name="T2" fmla="*/ 1 w 66"/>
                <a:gd name="T3" fmla="*/ 25 h 48"/>
                <a:gd name="T4" fmla="*/ 34 w 66"/>
                <a:gd name="T5" fmla="*/ 47 h 48"/>
                <a:gd name="T6" fmla="*/ 66 w 66"/>
                <a:gd name="T7" fmla="*/ 24 h 48"/>
                <a:gd name="T8" fmla="*/ 54 w 66"/>
                <a:gd name="T9" fmla="*/ 0 h 48"/>
                <a:gd name="T10" fmla="*/ 12 w 66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8">
                  <a:moveTo>
                    <a:pt x="12" y="0"/>
                  </a:moveTo>
                  <a:cubicBezTo>
                    <a:pt x="6" y="8"/>
                    <a:pt x="0" y="19"/>
                    <a:pt x="1" y="25"/>
                  </a:cubicBezTo>
                  <a:cubicBezTo>
                    <a:pt x="2" y="34"/>
                    <a:pt x="7" y="48"/>
                    <a:pt x="34" y="47"/>
                  </a:cubicBezTo>
                  <a:cubicBezTo>
                    <a:pt x="60" y="47"/>
                    <a:pt x="65" y="33"/>
                    <a:pt x="66" y="24"/>
                  </a:cubicBezTo>
                  <a:cubicBezTo>
                    <a:pt x="66" y="18"/>
                    <a:pt x="60" y="8"/>
                    <a:pt x="54" y="0"/>
                  </a:cubicBezTo>
                  <a:cubicBezTo>
                    <a:pt x="43" y="2"/>
                    <a:pt x="26" y="2"/>
                    <a:pt x="12" y="0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6953082" y="4631759"/>
              <a:ext cx="711149" cy="1138810"/>
            </a:xfrm>
            <a:custGeom>
              <a:avLst/>
              <a:gdLst>
                <a:gd name="T0" fmla="*/ 0 w 185"/>
                <a:gd name="T1" fmla="*/ 0 h 297"/>
                <a:gd name="T2" fmla="*/ 5 w 185"/>
                <a:gd name="T3" fmla="*/ 292 h 297"/>
                <a:gd name="T4" fmla="*/ 16 w 185"/>
                <a:gd name="T5" fmla="*/ 295 h 297"/>
                <a:gd name="T6" fmla="*/ 58 w 185"/>
                <a:gd name="T7" fmla="*/ 295 h 297"/>
                <a:gd name="T8" fmla="*/ 71 w 185"/>
                <a:gd name="T9" fmla="*/ 294 h 297"/>
                <a:gd name="T10" fmla="*/ 73 w 185"/>
                <a:gd name="T11" fmla="*/ 68 h 297"/>
                <a:gd name="T12" fmla="*/ 112 w 185"/>
                <a:gd name="T13" fmla="*/ 68 h 297"/>
                <a:gd name="T14" fmla="*/ 112 w 185"/>
                <a:gd name="T15" fmla="*/ 291 h 297"/>
                <a:gd name="T16" fmla="*/ 123 w 185"/>
                <a:gd name="T17" fmla="*/ 294 h 297"/>
                <a:gd name="T18" fmla="*/ 166 w 185"/>
                <a:gd name="T19" fmla="*/ 296 h 297"/>
                <a:gd name="T20" fmla="*/ 178 w 185"/>
                <a:gd name="T21" fmla="*/ 294 h 297"/>
                <a:gd name="T22" fmla="*/ 185 w 185"/>
                <a:gd name="T23" fmla="*/ 0 h 297"/>
                <a:gd name="T24" fmla="*/ 0 w 185"/>
                <a:gd name="T25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297">
                  <a:moveTo>
                    <a:pt x="0" y="0"/>
                  </a:moveTo>
                  <a:cubicBezTo>
                    <a:pt x="5" y="292"/>
                    <a:pt x="5" y="292"/>
                    <a:pt x="5" y="292"/>
                  </a:cubicBezTo>
                  <a:cubicBezTo>
                    <a:pt x="8" y="293"/>
                    <a:pt x="12" y="294"/>
                    <a:pt x="16" y="295"/>
                  </a:cubicBezTo>
                  <a:cubicBezTo>
                    <a:pt x="30" y="297"/>
                    <a:pt x="47" y="297"/>
                    <a:pt x="58" y="295"/>
                  </a:cubicBezTo>
                  <a:cubicBezTo>
                    <a:pt x="66" y="295"/>
                    <a:pt x="71" y="294"/>
                    <a:pt x="71" y="294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291"/>
                    <a:pt x="112" y="291"/>
                    <a:pt x="112" y="291"/>
                  </a:cubicBezTo>
                  <a:cubicBezTo>
                    <a:pt x="116" y="292"/>
                    <a:pt x="119" y="294"/>
                    <a:pt x="123" y="294"/>
                  </a:cubicBezTo>
                  <a:cubicBezTo>
                    <a:pt x="138" y="297"/>
                    <a:pt x="154" y="297"/>
                    <a:pt x="166" y="296"/>
                  </a:cubicBezTo>
                  <a:cubicBezTo>
                    <a:pt x="173" y="295"/>
                    <a:pt x="178" y="294"/>
                    <a:pt x="178" y="294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7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324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4"/>
            <p:cNvSpPr>
              <a:spLocks/>
            </p:cNvSpPr>
            <p:nvPr/>
          </p:nvSpPr>
          <p:spPr bwMode="auto">
            <a:xfrm>
              <a:off x="6653395" y="3489710"/>
              <a:ext cx="1336442" cy="1226286"/>
            </a:xfrm>
            <a:custGeom>
              <a:avLst/>
              <a:gdLst>
                <a:gd name="T0" fmla="*/ 341 w 348"/>
                <a:gd name="T1" fmla="*/ 319 h 320"/>
                <a:gd name="T2" fmla="*/ 348 w 348"/>
                <a:gd name="T3" fmla="*/ 318 h 320"/>
                <a:gd name="T4" fmla="*/ 345 w 348"/>
                <a:gd name="T5" fmla="*/ 191 h 320"/>
                <a:gd name="T6" fmla="*/ 323 w 348"/>
                <a:gd name="T7" fmla="*/ 79 h 320"/>
                <a:gd name="T8" fmla="*/ 275 w 348"/>
                <a:gd name="T9" fmla="*/ 8 h 320"/>
                <a:gd name="T10" fmla="*/ 218 w 348"/>
                <a:gd name="T11" fmla="*/ 0 h 320"/>
                <a:gd name="T12" fmla="*/ 213 w 348"/>
                <a:gd name="T13" fmla="*/ 6 h 320"/>
                <a:gd name="T14" fmla="*/ 168 w 348"/>
                <a:gd name="T15" fmla="*/ 32 h 320"/>
                <a:gd name="T16" fmla="*/ 124 w 348"/>
                <a:gd name="T17" fmla="*/ 6 h 320"/>
                <a:gd name="T18" fmla="*/ 119 w 348"/>
                <a:gd name="T19" fmla="*/ 0 h 320"/>
                <a:gd name="T20" fmla="*/ 62 w 348"/>
                <a:gd name="T21" fmla="*/ 8 h 320"/>
                <a:gd name="T22" fmla="*/ 18 w 348"/>
                <a:gd name="T23" fmla="*/ 91 h 320"/>
                <a:gd name="T24" fmla="*/ 2 w 348"/>
                <a:gd name="T25" fmla="*/ 191 h 320"/>
                <a:gd name="T26" fmla="*/ 0 w 348"/>
                <a:gd name="T27" fmla="*/ 318 h 320"/>
                <a:gd name="T28" fmla="*/ 7 w 348"/>
                <a:gd name="T29" fmla="*/ 319 h 320"/>
                <a:gd name="T30" fmla="*/ 35 w 348"/>
                <a:gd name="T31" fmla="*/ 319 h 320"/>
                <a:gd name="T32" fmla="*/ 39 w 348"/>
                <a:gd name="T33" fmla="*/ 318 h 320"/>
                <a:gd name="T34" fmla="*/ 39 w 348"/>
                <a:gd name="T35" fmla="*/ 316 h 320"/>
                <a:gd name="T36" fmla="*/ 42 w 348"/>
                <a:gd name="T37" fmla="*/ 195 h 320"/>
                <a:gd name="T38" fmla="*/ 59 w 348"/>
                <a:gd name="T39" fmla="*/ 79 h 320"/>
                <a:gd name="T40" fmla="*/ 77 w 348"/>
                <a:gd name="T41" fmla="*/ 294 h 320"/>
                <a:gd name="T42" fmla="*/ 78 w 348"/>
                <a:gd name="T43" fmla="*/ 294 h 320"/>
                <a:gd name="T44" fmla="*/ 263 w 348"/>
                <a:gd name="T45" fmla="*/ 296 h 320"/>
                <a:gd name="T46" fmla="*/ 265 w 348"/>
                <a:gd name="T47" fmla="*/ 297 h 320"/>
                <a:gd name="T48" fmla="*/ 279 w 348"/>
                <a:gd name="T49" fmla="*/ 69 h 320"/>
                <a:gd name="T50" fmla="*/ 305 w 348"/>
                <a:gd name="T51" fmla="*/ 195 h 320"/>
                <a:gd name="T52" fmla="*/ 308 w 348"/>
                <a:gd name="T53" fmla="*/ 316 h 320"/>
                <a:gd name="T54" fmla="*/ 308 w 348"/>
                <a:gd name="T55" fmla="*/ 318 h 320"/>
                <a:gd name="T56" fmla="*/ 312 w 348"/>
                <a:gd name="T57" fmla="*/ 319 h 320"/>
                <a:gd name="T58" fmla="*/ 341 w 348"/>
                <a:gd name="T59" fmla="*/ 31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8" h="320">
                  <a:moveTo>
                    <a:pt x="341" y="319"/>
                  </a:moveTo>
                  <a:cubicBezTo>
                    <a:pt x="345" y="318"/>
                    <a:pt x="348" y="318"/>
                    <a:pt x="348" y="318"/>
                  </a:cubicBezTo>
                  <a:cubicBezTo>
                    <a:pt x="348" y="318"/>
                    <a:pt x="347" y="228"/>
                    <a:pt x="345" y="191"/>
                  </a:cubicBezTo>
                  <a:cubicBezTo>
                    <a:pt x="343" y="154"/>
                    <a:pt x="336" y="132"/>
                    <a:pt x="323" y="79"/>
                  </a:cubicBezTo>
                  <a:cubicBezTo>
                    <a:pt x="306" y="5"/>
                    <a:pt x="295" y="7"/>
                    <a:pt x="275" y="8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7" y="2"/>
                    <a:pt x="215" y="4"/>
                    <a:pt x="213" y="6"/>
                  </a:cubicBezTo>
                  <a:cubicBezTo>
                    <a:pt x="200" y="17"/>
                    <a:pt x="185" y="26"/>
                    <a:pt x="168" y="32"/>
                  </a:cubicBezTo>
                  <a:cubicBezTo>
                    <a:pt x="152" y="26"/>
                    <a:pt x="137" y="17"/>
                    <a:pt x="124" y="6"/>
                  </a:cubicBezTo>
                  <a:cubicBezTo>
                    <a:pt x="122" y="4"/>
                    <a:pt x="120" y="2"/>
                    <a:pt x="119" y="0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25" y="14"/>
                    <a:pt x="19" y="84"/>
                    <a:pt x="18" y="91"/>
                  </a:cubicBezTo>
                  <a:cubicBezTo>
                    <a:pt x="14" y="113"/>
                    <a:pt x="3" y="167"/>
                    <a:pt x="2" y="191"/>
                  </a:cubicBezTo>
                  <a:cubicBezTo>
                    <a:pt x="0" y="228"/>
                    <a:pt x="0" y="318"/>
                    <a:pt x="0" y="318"/>
                  </a:cubicBezTo>
                  <a:cubicBezTo>
                    <a:pt x="0" y="318"/>
                    <a:pt x="2" y="318"/>
                    <a:pt x="7" y="319"/>
                  </a:cubicBezTo>
                  <a:cubicBezTo>
                    <a:pt x="14" y="319"/>
                    <a:pt x="27" y="320"/>
                    <a:pt x="35" y="319"/>
                  </a:cubicBezTo>
                  <a:cubicBezTo>
                    <a:pt x="37" y="319"/>
                    <a:pt x="38" y="318"/>
                    <a:pt x="39" y="318"/>
                  </a:cubicBezTo>
                  <a:cubicBezTo>
                    <a:pt x="39" y="316"/>
                    <a:pt x="39" y="316"/>
                    <a:pt x="39" y="316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77" y="294"/>
                    <a:pt x="77" y="294"/>
                    <a:pt x="77" y="294"/>
                  </a:cubicBezTo>
                  <a:cubicBezTo>
                    <a:pt x="78" y="294"/>
                    <a:pt x="78" y="294"/>
                    <a:pt x="78" y="294"/>
                  </a:cubicBezTo>
                  <a:cubicBezTo>
                    <a:pt x="80" y="294"/>
                    <a:pt x="253" y="296"/>
                    <a:pt x="263" y="296"/>
                  </a:cubicBezTo>
                  <a:cubicBezTo>
                    <a:pt x="264" y="296"/>
                    <a:pt x="265" y="297"/>
                    <a:pt x="265" y="297"/>
                  </a:cubicBezTo>
                  <a:cubicBezTo>
                    <a:pt x="279" y="69"/>
                    <a:pt x="279" y="69"/>
                    <a:pt x="279" y="69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8" y="316"/>
                    <a:pt x="308" y="316"/>
                    <a:pt x="308" y="316"/>
                  </a:cubicBezTo>
                  <a:cubicBezTo>
                    <a:pt x="308" y="318"/>
                    <a:pt x="308" y="318"/>
                    <a:pt x="308" y="318"/>
                  </a:cubicBezTo>
                  <a:cubicBezTo>
                    <a:pt x="309" y="318"/>
                    <a:pt x="311" y="319"/>
                    <a:pt x="312" y="319"/>
                  </a:cubicBezTo>
                  <a:cubicBezTo>
                    <a:pt x="320" y="320"/>
                    <a:pt x="333" y="319"/>
                    <a:pt x="341" y="319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7215511" y="3585285"/>
              <a:ext cx="218691" cy="897440"/>
            </a:xfrm>
            <a:custGeom>
              <a:avLst/>
              <a:gdLst>
                <a:gd name="T0" fmla="*/ 36 w 57"/>
                <a:gd name="T1" fmla="*/ 35 h 234"/>
                <a:gd name="T2" fmla="*/ 31 w 57"/>
                <a:gd name="T3" fmla="*/ 0 h 234"/>
                <a:gd name="T4" fmla="*/ 31 w 57"/>
                <a:gd name="T5" fmla="*/ 1 h 234"/>
                <a:gd name="T6" fmla="*/ 27 w 57"/>
                <a:gd name="T7" fmla="*/ 1 h 234"/>
                <a:gd name="T8" fmla="*/ 27 w 57"/>
                <a:gd name="T9" fmla="*/ 0 h 234"/>
                <a:gd name="T10" fmla="*/ 21 w 57"/>
                <a:gd name="T11" fmla="*/ 35 h 234"/>
                <a:gd name="T12" fmla="*/ 12 w 57"/>
                <a:gd name="T13" fmla="*/ 192 h 234"/>
                <a:gd name="T14" fmla="*/ 28 w 57"/>
                <a:gd name="T15" fmla="*/ 234 h 234"/>
                <a:gd name="T16" fmla="*/ 47 w 57"/>
                <a:gd name="T17" fmla="*/ 192 h 234"/>
                <a:gd name="T18" fmla="*/ 36 w 57"/>
                <a:gd name="T19" fmla="*/ 3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234">
                  <a:moveTo>
                    <a:pt x="36" y="35"/>
                  </a:moveTo>
                  <a:cubicBezTo>
                    <a:pt x="57" y="16"/>
                    <a:pt x="39" y="1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"/>
                    <a:pt x="0" y="16"/>
                    <a:pt x="21" y="35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28" y="234"/>
                    <a:pt x="28" y="234"/>
                    <a:pt x="28" y="234"/>
                  </a:cubicBezTo>
                  <a:cubicBezTo>
                    <a:pt x="47" y="192"/>
                    <a:pt x="47" y="192"/>
                    <a:pt x="47" y="192"/>
                  </a:cubicBezTo>
                  <a:lnTo>
                    <a:pt x="36" y="35"/>
                  </a:lnTo>
                  <a:close/>
                </a:path>
              </a:pathLst>
            </a:custGeom>
            <a:solidFill>
              <a:srgbClr val="88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7030839" y="3442732"/>
              <a:ext cx="291587" cy="249469"/>
            </a:xfrm>
            <a:custGeom>
              <a:avLst/>
              <a:gdLst>
                <a:gd name="T0" fmla="*/ 27 w 76"/>
                <a:gd name="T1" fmla="*/ 0 h 65"/>
                <a:gd name="T2" fmla="*/ 0 w 76"/>
                <a:gd name="T3" fmla="*/ 15 h 65"/>
                <a:gd name="T4" fmla="*/ 48 w 76"/>
                <a:gd name="T5" fmla="*/ 65 h 65"/>
                <a:gd name="T6" fmla="*/ 76 w 76"/>
                <a:gd name="T7" fmla="*/ 36 h 65"/>
                <a:gd name="T8" fmla="*/ 27 w 76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5">
                  <a:moveTo>
                    <a:pt x="27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45" y="3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7322426" y="3442732"/>
              <a:ext cx="264049" cy="249469"/>
            </a:xfrm>
            <a:custGeom>
              <a:avLst/>
              <a:gdLst>
                <a:gd name="T0" fmla="*/ 51 w 69"/>
                <a:gd name="T1" fmla="*/ 0 h 65"/>
                <a:gd name="T2" fmla="*/ 69 w 69"/>
                <a:gd name="T3" fmla="*/ 15 h 65"/>
                <a:gd name="T4" fmla="*/ 21 w 69"/>
                <a:gd name="T5" fmla="*/ 65 h 65"/>
                <a:gd name="T6" fmla="*/ 0 w 69"/>
                <a:gd name="T7" fmla="*/ 36 h 65"/>
                <a:gd name="T8" fmla="*/ 51 w 69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5">
                  <a:moveTo>
                    <a:pt x="51" y="0"/>
                  </a:moveTo>
                  <a:cubicBezTo>
                    <a:pt x="69" y="15"/>
                    <a:pt x="69" y="15"/>
                    <a:pt x="69" y="1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33" y="34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7830569" y="2170793"/>
            <a:ext cx="1327150" cy="1327150"/>
            <a:chOff x="7830569" y="2170793"/>
            <a:chExt cx="1327150" cy="1327150"/>
          </a:xfrm>
        </p:grpSpPr>
        <p:sp>
          <p:nvSpPr>
            <p:cNvPr id="15" name="椭圆 14"/>
            <p:cNvSpPr/>
            <p:nvPr/>
          </p:nvSpPr>
          <p:spPr>
            <a:xfrm>
              <a:off x="7830569" y="2170793"/>
              <a:ext cx="1327150" cy="1327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8494144" y="2834368"/>
              <a:ext cx="507038" cy="479500"/>
              <a:chOff x="8516313" y="2584169"/>
              <a:chExt cx="507038" cy="479500"/>
            </a:xfrm>
          </p:grpSpPr>
          <p:sp>
            <p:nvSpPr>
              <p:cNvPr id="42" name="Freeform 38"/>
              <p:cNvSpPr>
                <a:spLocks/>
              </p:cNvSpPr>
              <p:nvPr/>
            </p:nvSpPr>
            <p:spPr bwMode="auto">
              <a:xfrm>
                <a:off x="8550332" y="2584169"/>
                <a:ext cx="473019" cy="103675"/>
              </a:xfrm>
              <a:custGeom>
                <a:avLst/>
                <a:gdLst>
                  <a:gd name="T0" fmla="*/ 285 w 292"/>
                  <a:gd name="T1" fmla="*/ 64 h 64"/>
                  <a:gd name="T2" fmla="*/ 0 w 292"/>
                  <a:gd name="T3" fmla="*/ 2 h 64"/>
                  <a:gd name="T4" fmla="*/ 292 w 292"/>
                  <a:gd name="T5" fmla="*/ 0 h 64"/>
                  <a:gd name="T6" fmla="*/ 285 w 292"/>
                  <a:gd name="T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2" h="64">
                    <a:moveTo>
                      <a:pt x="285" y="64"/>
                    </a:moveTo>
                    <a:lnTo>
                      <a:pt x="0" y="2"/>
                    </a:lnTo>
                    <a:lnTo>
                      <a:pt x="292" y="0"/>
                    </a:lnTo>
                    <a:lnTo>
                      <a:pt x="285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9"/>
              <p:cNvSpPr>
                <a:spLocks/>
              </p:cNvSpPr>
              <p:nvPr/>
            </p:nvSpPr>
            <p:spPr bwMode="auto">
              <a:xfrm>
                <a:off x="8516313" y="2695945"/>
                <a:ext cx="272148" cy="367724"/>
              </a:xfrm>
              <a:custGeom>
                <a:avLst/>
                <a:gdLst>
                  <a:gd name="T0" fmla="*/ 114 w 168"/>
                  <a:gd name="T1" fmla="*/ 227 h 227"/>
                  <a:gd name="T2" fmla="*/ 0 w 168"/>
                  <a:gd name="T3" fmla="*/ 0 h 227"/>
                  <a:gd name="T4" fmla="*/ 168 w 168"/>
                  <a:gd name="T5" fmla="*/ 189 h 227"/>
                  <a:gd name="T6" fmla="*/ 114 w 168"/>
                  <a:gd name="T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8" h="227">
                    <a:moveTo>
                      <a:pt x="114" y="227"/>
                    </a:moveTo>
                    <a:lnTo>
                      <a:pt x="0" y="0"/>
                    </a:lnTo>
                    <a:lnTo>
                      <a:pt x="168" y="189"/>
                    </a:lnTo>
                    <a:lnTo>
                      <a:pt x="114" y="2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5318726" y="714449"/>
            <a:ext cx="1502988" cy="1502988"/>
            <a:chOff x="5318726" y="714449"/>
            <a:chExt cx="1502988" cy="1502988"/>
          </a:xfrm>
        </p:grpSpPr>
        <p:sp>
          <p:nvSpPr>
            <p:cNvPr id="6" name="椭圆 5"/>
            <p:cNvSpPr/>
            <p:nvPr/>
          </p:nvSpPr>
          <p:spPr>
            <a:xfrm>
              <a:off x="5318726" y="714449"/>
              <a:ext cx="1502988" cy="1502988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5613401" y="805488"/>
              <a:ext cx="557255" cy="1007597"/>
              <a:chOff x="5613401" y="805488"/>
              <a:chExt cx="557255" cy="1007597"/>
            </a:xfrm>
          </p:grpSpPr>
          <p:sp>
            <p:nvSpPr>
              <p:cNvPr id="44" name="Freeform 40"/>
              <p:cNvSpPr>
                <a:spLocks/>
              </p:cNvSpPr>
              <p:nvPr/>
            </p:nvSpPr>
            <p:spPr bwMode="auto">
              <a:xfrm>
                <a:off x="5947106" y="805488"/>
                <a:ext cx="223550" cy="437381"/>
              </a:xfrm>
              <a:custGeom>
                <a:avLst/>
                <a:gdLst>
                  <a:gd name="T0" fmla="*/ 57 w 138"/>
                  <a:gd name="T1" fmla="*/ 0 h 270"/>
                  <a:gd name="T2" fmla="*/ 138 w 138"/>
                  <a:gd name="T3" fmla="*/ 270 h 270"/>
                  <a:gd name="T4" fmla="*/ 0 w 138"/>
                  <a:gd name="T5" fmla="*/ 21 h 270"/>
                  <a:gd name="T6" fmla="*/ 57 w 138"/>
                  <a:gd name="T7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8" h="270">
                    <a:moveTo>
                      <a:pt x="57" y="0"/>
                    </a:moveTo>
                    <a:lnTo>
                      <a:pt x="138" y="270"/>
                    </a:lnTo>
                    <a:lnTo>
                      <a:pt x="0" y="2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1"/>
              <p:cNvSpPr>
                <a:spLocks/>
              </p:cNvSpPr>
              <p:nvPr/>
            </p:nvSpPr>
            <p:spPr bwMode="auto">
              <a:xfrm>
                <a:off x="5624741" y="1199131"/>
                <a:ext cx="403363" cy="176573"/>
              </a:xfrm>
              <a:custGeom>
                <a:avLst/>
                <a:gdLst>
                  <a:gd name="T0" fmla="*/ 19 w 249"/>
                  <a:gd name="T1" fmla="*/ 0 h 109"/>
                  <a:gd name="T2" fmla="*/ 249 w 249"/>
                  <a:gd name="T3" fmla="*/ 109 h 109"/>
                  <a:gd name="T4" fmla="*/ 0 w 249"/>
                  <a:gd name="T5" fmla="*/ 57 h 109"/>
                  <a:gd name="T6" fmla="*/ 19 w 249"/>
                  <a:gd name="T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9" h="109">
                    <a:moveTo>
                      <a:pt x="19" y="0"/>
                    </a:moveTo>
                    <a:lnTo>
                      <a:pt x="249" y="109"/>
                    </a:lnTo>
                    <a:lnTo>
                      <a:pt x="0" y="5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2"/>
              <p:cNvSpPr>
                <a:spLocks/>
              </p:cNvSpPr>
              <p:nvPr/>
            </p:nvSpPr>
            <p:spPr bwMode="auto">
              <a:xfrm>
                <a:off x="5613401" y="1587914"/>
                <a:ext cx="392023" cy="225171"/>
              </a:xfrm>
              <a:custGeom>
                <a:avLst/>
                <a:gdLst>
                  <a:gd name="T0" fmla="*/ 0 w 242"/>
                  <a:gd name="T1" fmla="*/ 85 h 139"/>
                  <a:gd name="T2" fmla="*/ 242 w 242"/>
                  <a:gd name="T3" fmla="*/ 0 h 139"/>
                  <a:gd name="T4" fmla="*/ 26 w 242"/>
                  <a:gd name="T5" fmla="*/ 139 h 139"/>
                  <a:gd name="T6" fmla="*/ 0 w 242"/>
                  <a:gd name="T7" fmla="*/ 8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2" h="139">
                    <a:moveTo>
                      <a:pt x="0" y="85"/>
                    </a:moveTo>
                    <a:lnTo>
                      <a:pt x="242" y="0"/>
                    </a:lnTo>
                    <a:lnTo>
                      <a:pt x="26" y="139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6" name="组合 75"/>
          <p:cNvGrpSpPr/>
          <p:nvPr/>
        </p:nvGrpSpPr>
        <p:grpSpPr>
          <a:xfrm>
            <a:off x="12565064" y="-712899"/>
            <a:ext cx="1878013" cy="1176337"/>
            <a:chOff x="2233613" y="1592263"/>
            <a:chExt cx="1878013" cy="1176337"/>
          </a:xfrm>
        </p:grpSpPr>
        <p:sp>
          <p:nvSpPr>
            <p:cNvPr id="77" name="Freeform 15"/>
            <p:cNvSpPr>
              <a:spLocks/>
            </p:cNvSpPr>
            <p:nvPr/>
          </p:nvSpPr>
          <p:spPr bwMode="auto">
            <a:xfrm>
              <a:off x="2233613" y="1592263"/>
              <a:ext cx="1878013" cy="1176337"/>
            </a:xfrm>
            <a:custGeom>
              <a:avLst/>
              <a:gdLst>
                <a:gd name="T0" fmla="*/ 342 w 498"/>
                <a:gd name="T1" fmla="*/ 0 h 310"/>
                <a:gd name="T2" fmla="*/ 240 w 498"/>
                <a:gd name="T3" fmla="*/ 120 h 310"/>
                <a:gd name="T4" fmla="*/ 17 w 498"/>
                <a:gd name="T5" fmla="*/ 162 h 310"/>
                <a:gd name="T6" fmla="*/ 372 w 498"/>
                <a:gd name="T7" fmla="*/ 233 h 310"/>
                <a:gd name="T8" fmla="*/ 498 w 498"/>
                <a:gd name="T9" fmla="*/ 42 h 310"/>
                <a:gd name="T10" fmla="*/ 342 w 498"/>
                <a:gd name="T11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8" h="310">
                  <a:moveTo>
                    <a:pt x="342" y="0"/>
                  </a:moveTo>
                  <a:cubicBezTo>
                    <a:pt x="328" y="62"/>
                    <a:pt x="286" y="120"/>
                    <a:pt x="240" y="120"/>
                  </a:cubicBezTo>
                  <a:cubicBezTo>
                    <a:pt x="143" y="119"/>
                    <a:pt x="35" y="77"/>
                    <a:pt x="17" y="162"/>
                  </a:cubicBezTo>
                  <a:cubicBezTo>
                    <a:pt x="0" y="248"/>
                    <a:pt x="269" y="310"/>
                    <a:pt x="372" y="233"/>
                  </a:cubicBezTo>
                  <a:cubicBezTo>
                    <a:pt x="428" y="191"/>
                    <a:pt x="469" y="113"/>
                    <a:pt x="498" y="42"/>
                  </a:cubicBezTo>
                  <a:cubicBezTo>
                    <a:pt x="447" y="25"/>
                    <a:pt x="395" y="11"/>
                    <a:pt x="342" y="0"/>
                  </a:cubicBezTo>
                </a:path>
              </a:pathLst>
            </a:custGeom>
            <a:solidFill>
              <a:srgbClr val="F7C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6"/>
            <p:cNvSpPr>
              <a:spLocks/>
            </p:cNvSpPr>
            <p:nvPr/>
          </p:nvSpPr>
          <p:spPr bwMode="auto">
            <a:xfrm>
              <a:off x="2282826" y="2206625"/>
              <a:ext cx="403225" cy="284162"/>
            </a:xfrm>
            <a:custGeom>
              <a:avLst/>
              <a:gdLst>
                <a:gd name="T0" fmla="*/ 37 w 107"/>
                <a:gd name="T1" fmla="*/ 0 h 75"/>
                <a:gd name="T2" fmla="*/ 57 w 107"/>
                <a:gd name="T3" fmla="*/ 60 h 75"/>
                <a:gd name="T4" fmla="*/ 99 w 107"/>
                <a:gd name="T5" fmla="*/ 75 h 75"/>
                <a:gd name="T6" fmla="*/ 107 w 107"/>
                <a:gd name="T7" fmla="*/ 74 h 75"/>
                <a:gd name="T8" fmla="*/ 48 w 107"/>
                <a:gd name="T9" fmla="*/ 1 h 75"/>
                <a:gd name="T10" fmla="*/ 37 w 107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75">
                  <a:moveTo>
                    <a:pt x="37" y="0"/>
                  </a:moveTo>
                  <a:cubicBezTo>
                    <a:pt x="0" y="0"/>
                    <a:pt x="14" y="33"/>
                    <a:pt x="57" y="60"/>
                  </a:cubicBezTo>
                  <a:cubicBezTo>
                    <a:pt x="78" y="72"/>
                    <a:pt x="92" y="75"/>
                    <a:pt x="99" y="75"/>
                  </a:cubicBezTo>
                  <a:cubicBezTo>
                    <a:pt x="104" y="75"/>
                    <a:pt x="107" y="74"/>
                    <a:pt x="107" y="74"/>
                  </a:cubicBezTo>
                  <a:cubicBezTo>
                    <a:pt x="107" y="74"/>
                    <a:pt x="99" y="7"/>
                    <a:pt x="48" y="1"/>
                  </a:cubicBezTo>
                  <a:cubicBezTo>
                    <a:pt x="44" y="1"/>
                    <a:pt x="41" y="0"/>
                    <a:pt x="37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3272444" y="-1227597"/>
            <a:ext cx="10736264" cy="4087813"/>
            <a:chOff x="6105525" y="-860425"/>
            <a:chExt cx="10736264" cy="4087813"/>
          </a:xfrm>
        </p:grpSpPr>
        <p:sp>
          <p:nvSpPr>
            <p:cNvPr id="144" name="Freeform 5"/>
            <p:cNvSpPr>
              <a:spLocks/>
            </p:cNvSpPr>
            <p:nvPr/>
          </p:nvSpPr>
          <p:spPr bwMode="auto">
            <a:xfrm>
              <a:off x="6105525" y="-179387"/>
              <a:ext cx="4560888" cy="3406775"/>
            </a:xfrm>
            <a:custGeom>
              <a:avLst/>
              <a:gdLst>
                <a:gd name="T0" fmla="*/ 447 w 1215"/>
                <a:gd name="T1" fmla="*/ 758 h 906"/>
                <a:gd name="T2" fmla="*/ 670 w 1215"/>
                <a:gd name="T3" fmla="*/ 716 h 906"/>
                <a:gd name="T4" fmla="*/ 774 w 1215"/>
                <a:gd name="T5" fmla="*/ 586 h 906"/>
                <a:gd name="T6" fmla="*/ 645 w 1215"/>
                <a:gd name="T7" fmla="*/ 461 h 906"/>
                <a:gd name="T8" fmla="*/ 332 w 1215"/>
                <a:gd name="T9" fmla="*/ 699 h 906"/>
                <a:gd name="T10" fmla="*/ 299 w 1215"/>
                <a:gd name="T11" fmla="*/ 513 h 906"/>
                <a:gd name="T12" fmla="*/ 467 w 1215"/>
                <a:gd name="T13" fmla="*/ 374 h 906"/>
                <a:gd name="T14" fmla="*/ 309 w 1215"/>
                <a:gd name="T15" fmla="*/ 477 h 906"/>
                <a:gd name="T16" fmla="*/ 173 w 1215"/>
                <a:gd name="T17" fmla="*/ 553 h 906"/>
                <a:gd name="T18" fmla="*/ 228 w 1215"/>
                <a:gd name="T19" fmla="*/ 349 h 906"/>
                <a:gd name="T20" fmla="*/ 85 w 1215"/>
                <a:gd name="T21" fmla="*/ 355 h 906"/>
                <a:gd name="T22" fmla="*/ 325 w 1215"/>
                <a:gd name="T23" fmla="*/ 148 h 906"/>
                <a:gd name="T24" fmla="*/ 198 w 1215"/>
                <a:gd name="T25" fmla="*/ 148 h 906"/>
                <a:gd name="T26" fmla="*/ 36 w 1215"/>
                <a:gd name="T27" fmla="*/ 161 h 906"/>
                <a:gd name="T28" fmla="*/ 325 w 1215"/>
                <a:gd name="T29" fmla="*/ 5 h 906"/>
                <a:gd name="T30" fmla="*/ 788 w 1215"/>
                <a:gd name="T31" fmla="*/ 128 h 906"/>
                <a:gd name="T32" fmla="*/ 1086 w 1215"/>
                <a:gd name="T33" fmla="*/ 66 h 906"/>
                <a:gd name="T34" fmla="*/ 1215 w 1215"/>
                <a:gd name="T35" fmla="*/ 353 h 906"/>
                <a:gd name="T36" fmla="*/ 981 w 1215"/>
                <a:gd name="T37" fmla="*/ 500 h 906"/>
                <a:gd name="T38" fmla="*/ 802 w 1215"/>
                <a:gd name="T39" fmla="*/ 829 h 906"/>
                <a:gd name="T40" fmla="*/ 447 w 1215"/>
                <a:gd name="T41" fmla="*/ 758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5" h="906">
                  <a:moveTo>
                    <a:pt x="447" y="758"/>
                  </a:moveTo>
                  <a:cubicBezTo>
                    <a:pt x="465" y="673"/>
                    <a:pt x="573" y="715"/>
                    <a:pt x="670" y="716"/>
                  </a:cubicBezTo>
                  <a:cubicBezTo>
                    <a:pt x="718" y="716"/>
                    <a:pt x="762" y="651"/>
                    <a:pt x="774" y="586"/>
                  </a:cubicBezTo>
                  <a:cubicBezTo>
                    <a:pt x="788" y="512"/>
                    <a:pt x="759" y="437"/>
                    <a:pt x="645" y="461"/>
                  </a:cubicBezTo>
                  <a:cubicBezTo>
                    <a:pt x="384" y="515"/>
                    <a:pt x="438" y="666"/>
                    <a:pt x="332" y="699"/>
                  </a:cubicBezTo>
                  <a:cubicBezTo>
                    <a:pt x="233" y="729"/>
                    <a:pt x="247" y="607"/>
                    <a:pt x="299" y="513"/>
                  </a:cubicBezTo>
                  <a:cubicBezTo>
                    <a:pt x="327" y="461"/>
                    <a:pt x="405" y="404"/>
                    <a:pt x="467" y="374"/>
                  </a:cubicBezTo>
                  <a:cubicBezTo>
                    <a:pt x="467" y="374"/>
                    <a:pt x="378" y="413"/>
                    <a:pt x="309" y="477"/>
                  </a:cubicBezTo>
                  <a:cubicBezTo>
                    <a:pt x="280" y="507"/>
                    <a:pt x="244" y="567"/>
                    <a:pt x="173" y="553"/>
                  </a:cubicBezTo>
                  <a:cubicBezTo>
                    <a:pt x="56" y="515"/>
                    <a:pt x="198" y="371"/>
                    <a:pt x="228" y="349"/>
                  </a:cubicBezTo>
                  <a:cubicBezTo>
                    <a:pt x="228" y="349"/>
                    <a:pt x="129" y="417"/>
                    <a:pt x="85" y="355"/>
                  </a:cubicBezTo>
                  <a:cubicBezTo>
                    <a:pt x="33" y="280"/>
                    <a:pt x="210" y="152"/>
                    <a:pt x="325" y="148"/>
                  </a:cubicBezTo>
                  <a:cubicBezTo>
                    <a:pt x="325" y="148"/>
                    <a:pt x="265" y="129"/>
                    <a:pt x="198" y="148"/>
                  </a:cubicBezTo>
                  <a:cubicBezTo>
                    <a:pt x="131" y="168"/>
                    <a:pt x="71" y="221"/>
                    <a:pt x="36" y="161"/>
                  </a:cubicBezTo>
                  <a:cubicBezTo>
                    <a:pt x="0" y="98"/>
                    <a:pt x="97" y="0"/>
                    <a:pt x="325" y="5"/>
                  </a:cubicBezTo>
                  <a:cubicBezTo>
                    <a:pt x="464" y="8"/>
                    <a:pt x="581" y="20"/>
                    <a:pt x="788" y="128"/>
                  </a:cubicBezTo>
                  <a:cubicBezTo>
                    <a:pt x="891" y="182"/>
                    <a:pt x="1028" y="105"/>
                    <a:pt x="1086" y="66"/>
                  </a:cubicBezTo>
                  <a:cubicBezTo>
                    <a:pt x="1117" y="123"/>
                    <a:pt x="1179" y="241"/>
                    <a:pt x="1215" y="353"/>
                  </a:cubicBezTo>
                  <a:cubicBezTo>
                    <a:pt x="1152" y="384"/>
                    <a:pt x="1000" y="460"/>
                    <a:pt x="981" y="500"/>
                  </a:cubicBezTo>
                  <a:cubicBezTo>
                    <a:pt x="956" y="551"/>
                    <a:pt x="905" y="752"/>
                    <a:pt x="802" y="829"/>
                  </a:cubicBezTo>
                  <a:cubicBezTo>
                    <a:pt x="699" y="906"/>
                    <a:pt x="430" y="844"/>
                    <a:pt x="447" y="758"/>
                  </a:cubicBezTo>
                </a:path>
              </a:pathLst>
            </a:custGeom>
            <a:solidFill>
              <a:srgbClr val="F7C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6"/>
            <p:cNvSpPr>
              <a:spLocks/>
            </p:cNvSpPr>
            <p:nvPr/>
          </p:nvSpPr>
          <p:spPr bwMode="auto">
            <a:xfrm>
              <a:off x="6564313" y="1512888"/>
              <a:ext cx="438150" cy="292100"/>
            </a:xfrm>
            <a:custGeom>
              <a:avLst/>
              <a:gdLst>
                <a:gd name="T0" fmla="*/ 49 w 117"/>
                <a:gd name="T1" fmla="*/ 0 h 78"/>
                <a:gd name="T2" fmla="*/ 45 w 117"/>
                <a:gd name="T3" fmla="*/ 0 h 78"/>
                <a:gd name="T4" fmla="*/ 40 w 117"/>
                <a:gd name="T5" fmla="*/ 69 h 78"/>
                <a:gd name="T6" fmla="*/ 66 w 117"/>
                <a:gd name="T7" fmla="*/ 78 h 78"/>
                <a:gd name="T8" fmla="*/ 117 w 117"/>
                <a:gd name="T9" fmla="*/ 48 h 78"/>
                <a:gd name="T10" fmla="*/ 49 w 117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78">
                  <a:moveTo>
                    <a:pt x="49" y="0"/>
                  </a:moveTo>
                  <a:cubicBezTo>
                    <a:pt x="47" y="0"/>
                    <a:pt x="46" y="0"/>
                    <a:pt x="45" y="0"/>
                  </a:cubicBezTo>
                  <a:cubicBezTo>
                    <a:pt x="45" y="0"/>
                    <a:pt x="0" y="40"/>
                    <a:pt x="40" y="69"/>
                  </a:cubicBezTo>
                  <a:cubicBezTo>
                    <a:pt x="49" y="76"/>
                    <a:pt x="58" y="78"/>
                    <a:pt x="66" y="78"/>
                  </a:cubicBezTo>
                  <a:cubicBezTo>
                    <a:pt x="95" y="78"/>
                    <a:pt x="117" y="48"/>
                    <a:pt x="117" y="48"/>
                  </a:cubicBezTo>
                  <a:cubicBezTo>
                    <a:pt x="117" y="48"/>
                    <a:pt x="94" y="0"/>
                    <a:pt x="49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7"/>
            <p:cNvSpPr>
              <a:spLocks/>
            </p:cNvSpPr>
            <p:nvPr/>
          </p:nvSpPr>
          <p:spPr bwMode="auto">
            <a:xfrm>
              <a:off x="6372226" y="930276"/>
              <a:ext cx="371475" cy="239713"/>
            </a:xfrm>
            <a:custGeom>
              <a:avLst/>
              <a:gdLst>
                <a:gd name="T0" fmla="*/ 29 w 99"/>
                <a:gd name="T1" fmla="*/ 0 h 64"/>
                <a:gd name="T2" fmla="*/ 32 w 99"/>
                <a:gd name="T3" fmla="*/ 56 h 64"/>
                <a:gd name="T4" fmla="*/ 57 w 99"/>
                <a:gd name="T5" fmla="*/ 64 h 64"/>
                <a:gd name="T6" fmla="*/ 99 w 99"/>
                <a:gd name="T7" fmla="*/ 48 h 64"/>
                <a:gd name="T8" fmla="*/ 29 w 9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64">
                  <a:moveTo>
                    <a:pt x="29" y="0"/>
                  </a:moveTo>
                  <a:cubicBezTo>
                    <a:pt x="29" y="0"/>
                    <a:pt x="0" y="35"/>
                    <a:pt x="32" y="56"/>
                  </a:cubicBezTo>
                  <a:cubicBezTo>
                    <a:pt x="41" y="62"/>
                    <a:pt x="49" y="64"/>
                    <a:pt x="57" y="64"/>
                  </a:cubicBezTo>
                  <a:cubicBezTo>
                    <a:pt x="80" y="64"/>
                    <a:pt x="99" y="48"/>
                    <a:pt x="99" y="48"/>
                  </a:cubicBezTo>
                  <a:cubicBezTo>
                    <a:pt x="99" y="48"/>
                    <a:pt x="69" y="5"/>
                    <a:pt x="29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8"/>
            <p:cNvSpPr>
              <a:spLocks/>
            </p:cNvSpPr>
            <p:nvPr/>
          </p:nvSpPr>
          <p:spPr bwMode="auto">
            <a:xfrm>
              <a:off x="6211888" y="188913"/>
              <a:ext cx="265113" cy="192088"/>
            </a:xfrm>
            <a:custGeom>
              <a:avLst/>
              <a:gdLst>
                <a:gd name="T0" fmla="*/ 25 w 71"/>
                <a:gd name="T1" fmla="*/ 0 h 51"/>
                <a:gd name="T2" fmla="*/ 19 w 71"/>
                <a:gd name="T3" fmla="*/ 45 h 51"/>
                <a:gd name="T4" fmla="*/ 40 w 71"/>
                <a:gd name="T5" fmla="*/ 51 h 51"/>
                <a:gd name="T6" fmla="*/ 70 w 71"/>
                <a:gd name="T7" fmla="*/ 45 h 51"/>
                <a:gd name="T8" fmla="*/ 25 w 7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1">
                  <a:moveTo>
                    <a:pt x="25" y="0"/>
                  </a:moveTo>
                  <a:cubicBezTo>
                    <a:pt x="25" y="0"/>
                    <a:pt x="0" y="32"/>
                    <a:pt x="19" y="45"/>
                  </a:cubicBezTo>
                  <a:cubicBezTo>
                    <a:pt x="25" y="49"/>
                    <a:pt x="33" y="51"/>
                    <a:pt x="40" y="51"/>
                  </a:cubicBezTo>
                  <a:cubicBezTo>
                    <a:pt x="55" y="51"/>
                    <a:pt x="70" y="45"/>
                    <a:pt x="70" y="45"/>
                  </a:cubicBezTo>
                  <a:cubicBezTo>
                    <a:pt x="70" y="45"/>
                    <a:pt x="71" y="10"/>
                    <a:pt x="25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"/>
            <p:cNvSpPr>
              <a:spLocks/>
            </p:cNvSpPr>
            <p:nvPr/>
          </p:nvSpPr>
          <p:spPr bwMode="auto">
            <a:xfrm>
              <a:off x="7085013" y="2208213"/>
              <a:ext cx="379413" cy="247650"/>
            </a:xfrm>
            <a:custGeom>
              <a:avLst/>
              <a:gdLst>
                <a:gd name="T0" fmla="*/ 29 w 101"/>
                <a:gd name="T1" fmla="*/ 0 h 66"/>
                <a:gd name="T2" fmla="*/ 8 w 101"/>
                <a:gd name="T3" fmla="*/ 4 h 66"/>
                <a:gd name="T4" fmla="*/ 42 w 101"/>
                <a:gd name="T5" fmla="*/ 66 h 66"/>
                <a:gd name="T6" fmla="*/ 45 w 101"/>
                <a:gd name="T7" fmla="*/ 66 h 66"/>
                <a:gd name="T8" fmla="*/ 101 w 101"/>
                <a:gd name="T9" fmla="*/ 26 h 66"/>
                <a:gd name="T10" fmla="*/ 29 w 101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66">
                  <a:moveTo>
                    <a:pt x="29" y="0"/>
                  </a:moveTo>
                  <a:cubicBezTo>
                    <a:pt x="22" y="0"/>
                    <a:pt x="15" y="1"/>
                    <a:pt x="8" y="4"/>
                  </a:cubicBezTo>
                  <a:cubicBezTo>
                    <a:pt x="8" y="4"/>
                    <a:pt x="0" y="64"/>
                    <a:pt x="42" y="66"/>
                  </a:cubicBezTo>
                  <a:cubicBezTo>
                    <a:pt x="43" y="66"/>
                    <a:pt x="44" y="66"/>
                    <a:pt x="45" y="66"/>
                  </a:cubicBezTo>
                  <a:cubicBezTo>
                    <a:pt x="85" y="66"/>
                    <a:pt x="101" y="26"/>
                    <a:pt x="101" y="26"/>
                  </a:cubicBezTo>
                  <a:cubicBezTo>
                    <a:pt x="101" y="26"/>
                    <a:pt x="63" y="0"/>
                    <a:pt x="29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"/>
            <p:cNvSpPr>
              <a:spLocks/>
            </p:cNvSpPr>
            <p:nvPr/>
          </p:nvSpPr>
          <p:spPr bwMode="auto">
            <a:xfrm>
              <a:off x="10107613" y="-206374"/>
              <a:ext cx="833438" cy="1493838"/>
            </a:xfrm>
            <a:custGeom>
              <a:avLst/>
              <a:gdLst>
                <a:gd name="T0" fmla="*/ 0 w 222"/>
                <a:gd name="T1" fmla="*/ 39 h 397"/>
                <a:gd name="T2" fmla="*/ 59 w 222"/>
                <a:gd name="T3" fmla="*/ 0 h 397"/>
                <a:gd name="T4" fmla="*/ 143 w 222"/>
                <a:gd name="T5" fmla="*/ 156 h 397"/>
                <a:gd name="T6" fmla="*/ 222 w 222"/>
                <a:gd name="T7" fmla="*/ 380 h 397"/>
                <a:gd name="T8" fmla="*/ 160 w 222"/>
                <a:gd name="T9" fmla="*/ 397 h 397"/>
                <a:gd name="T10" fmla="*/ 149 w 222"/>
                <a:gd name="T11" fmla="*/ 360 h 397"/>
                <a:gd name="T12" fmla="*/ 20 w 222"/>
                <a:gd name="T13" fmla="*/ 73 h 397"/>
                <a:gd name="T14" fmla="*/ 0 w 222"/>
                <a:gd name="T15" fmla="*/ 3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397">
                  <a:moveTo>
                    <a:pt x="0" y="39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75" y="23"/>
                    <a:pt x="102" y="69"/>
                    <a:pt x="143" y="156"/>
                  </a:cubicBezTo>
                  <a:cubicBezTo>
                    <a:pt x="192" y="261"/>
                    <a:pt x="214" y="343"/>
                    <a:pt x="222" y="380"/>
                  </a:cubicBezTo>
                  <a:cubicBezTo>
                    <a:pt x="160" y="397"/>
                    <a:pt x="160" y="397"/>
                    <a:pt x="160" y="397"/>
                  </a:cubicBezTo>
                  <a:cubicBezTo>
                    <a:pt x="157" y="385"/>
                    <a:pt x="153" y="373"/>
                    <a:pt x="149" y="360"/>
                  </a:cubicBezTo>
                  <a:cubicBezTo>
                    <a:pt x="113" y="248"/>
                    <a:pt x="51" y="130"/>
                    <a:pt x="20" y="73"/>
                  </a:cubicBezTo>
                  <a:cubicBezTo>
                    <a:pt x="8" y="52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"/>
            <p:cNvSpPr>
              <a:spLocks/>
            </p:cNvSpPr>
            <p:nvPr/>
          </p:nvSpPr>
          <p:spPr bwMode="auto">
            <a:xfrm>
              <a:off x="10267951" y="-860425"/>
              <a:ext cx="6573838" cy="3128963"/>
            </a:xfrm>
            <a:custGeom>
              <a:avLst/>
              <a:gdLst>
                <a:gd name="T0" fmla="*/ 16 w 1751"/>
                <a:gd name="T1" fmla="*/ 174 h 832"/>
                <a:gd name="T2" fmla="*/ 0 w 1751"/>
                <a:gd name="T3" fmla="*/ 153 h 832"/>
                <a:gd name="T4" fmla="*/ 564 w 1751"/>
                <a:gd name="T5" fmla="*/ 14 h 832"/>
                <a:gd name="T6" fmla="*/ 710 w 1751"/>
                <a:gd name="T7" fmla="*/ 5 h 832"/>
                <a:gd name="T8" fmla="*/ 1751 w 1751"/>
                <a:gd name="T9" fmla="*/ 333 h 832"/>
                <a:gd name="T10" fmla="*/ 1594 w 1751"/>
                <a:gd name="T11" fmla="*/ 832 h 832"/>
                <a:gd name="T12" fmla="*/ 967 w 1751"/>
                <a:gd name="T13" fmla="*/ 454 h 832"/>
                <a:gd name="T14" fmla="*/ 183 w 1751"/>
                <a:gd name="T15" fmla="*/ 576 h 832"/>
                <a:gd name="T16" fmla="*/ 179 w 1751"/>
                <a:gd name="T17" fmla="*/ 554 h 832"/>
                <a:gd name="T18" fmla="*/ 100 w 1751"/>
                <a:gd name="T19" fmla="*/ 330 h 832"/>
                <a:gd name="T20" fmla="*/ 16 w 1751"/>
                <a:gd name="T21" fmla="*/ 174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1" h="832">
                  <a:moveTo>
                    <a:pt x="16" y="174"/>
                  </a:moveTo>
                  <a:cubicBezTo>
                    <a:pt x="5" y="158"/>
                    <a:pt x="0" y="153"/>
                    <a:pt x="0" y="153"/>
                  </a:cubicBezTo>
                  <a:cubicBezTo>
                    <a:pt x="0" y="153"/>
                    <a:pt x="3" y="96"/>
                    <a:pt x="564" y="14"/>
                  </a:cubicBezTo>
                  <a:cubicBezTo>
                    <a:pt x="658" y="0"/>
                    <a:pt x="710" y="5"/>
                    <a:pt x="710" y="5"/>
                  </a:cubicBezTo>
                  <a:cubicBezTo>
                    <a:pt x="1751" y="333"/>
                    <a:pt x="1751" y="333"/>
                    <a:pt x="1751" y="333"/>
                  </a:cubicBezTo>
                  <a:cubicBezTo>
                    <a:pt x="1594" y="832"/>
                    <a:pt x="1594" y="832"/>
                    <a:pt x="1594" y="832"/>
                  </a:cubicBezTo>
                  <a:cubicBezTo>
                    <a:pt x="1594" y="832"/>
                    <a:pt x="1158" y="456"/>
                    <a:pt x="967" y="454"/>
                  </a:cubicBezTo>
                  <a:cubicBezTo>
                    <a:pt x="604" y="448"/>
                    <a:pt x="183" y="576"/>
                    <a:pt x="183" y="576"/>
                  </a:cubicBezTo>
                  <a:cubicBezTo>
                    <a:pt x="183" y="576"/>
                    <a:pt x="182" y="568"/>
                    <a:pt x="179" y="554"/>
                  </a:cubicBezTo>
                  <a:cubicBezTo>
                    <a:pt x="171" y="517"/>
                    <a:pt x="149" y="435"/>
                    <a:pt x="100" y="330"/>
                  </a:cubicBezTo>
                  <a:cubicBezTo>
                    <a:pt x="59" y="243"/>
                    <a:pt x="32" y="197"/>
                    <a:pt x="16" y="174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3237141" y="1263928"/>
            <a:ext cx="2254941" cy="4678353"/>
            <a:chOff x="6070221" y="1268788"/>
            <a:chExt cx="2254941" cy="4678353"/>
          </a:xfrm>
        </p:grpSpPr>
        <p:sp>
          <p:nvSpPr>
            <p:cNvPr id="93" name="Freeform 20"/>
            <p:cNvSpPr>
              <a:spLocks/>
            </p:cNvSpPr>
            <p:nvPr/>
          </p:nvSpPr>
          <p:spPr bwMode="auto">
            <a:xfrm>
              <a:off x="7134514" y="3389274"/>
              <a:ext cx="383924" cy="221931"/>
            </a:xfrm>
            <a:custGeom>
              <a:avLst/>
              <a:gdLst>
                <a:gd name="T0" fmla="*/ 56 w 100"/>
                <a:gd name="T1" fmla="*/ 3 h 58"/>
                <a:gd name="T2" fmla="*/ 54 w 100"/>
                <a:gd name="T3" fmla="*/ 3 h 58"/>
                <a:gd name="T4" fmla="*/ 52 w 100"/>
                <a:gd name="T5" fmla="*/ 3 h 58"/>
                <a:gd name="T6" fmla="*/ 52 w 100"/>
                <a:gd name="T7" fmla="*/ 3 h 58"/>
                <a:gd name="T8" fmla="*/ 0 w 100"/>
                <a:gd name="T9" fmla="*/ 0 h 58"/>
                <a:gd name="T10" fmla="*/ 0 w 100"/>
                <a:gd name="T11" fmla="*/ 33 h 58"/>
                <a:gd name="T12" fmla="*/ 48 w 100"/>
                <a:gd name="T13" fmla="*/ 58 h 58"/>
                <a:gd name="T14" fmla="*/ 100 w 100"/>
                <a:gd name="T15" fmla="*/ 33 h 58"/>
                <a:gd name="T16" fmla="*/ 100 w 100"/>
                <a:gd name="T17" fmla="*/ 1 h 58"/>
                <a:gd name="T18" fmla="*/ 56 w 100"/>
                <a:gd name="T1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58">
                  <a:moveTo>
                    <a:pt x="56" y="3"/>
                  </a:moveTo>
                  <a:cubicBezTo>
                    <a:pt x="56" y="3"/>
                    <a:pt x="55" y="3"/>
                    <a:pt x="54" y="3"/>
                  </a:cubicBezTo>
                  <a:cubicBezTo>
                    <a:pt x="53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32" y="3"/>
                    <a:pt x="16" y="2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58"/>
                    <a:pt x="48" y="58"/>
                  </a:cubicBezTo>
                  <a:cubicBezTo>
                    <a:pt x="94" y="58"/>
                    <a:pt x="100" y="33"/>
                    <a:pt x="100" y="33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88" y="2"/>
                    <a:pt x="72" y="3"/>
                    <a:pt x="56" y="3"/>
                  </a:cubicBezTo>
                  <a:close/>
                </a:path>
              </a:pathLst>
            </a:custGeom>
            <a:solidFill>
              <a:srgbClr val="F5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1"/>
            <p:cNvSpPr>
              <a:spLocks/>
            </p:cNvSpPr>
            <p:nvPr/>
          </p:nvSpPr>
          <p:spPr bwMode="auto">
            <a:xfrm>
              <a:off x="6327790" y="1905420"/>
              <a:ext cx="1997372" cy="1495194"/>
            </a:xfrm>
            <a:custGeom>
              <a:avLst/>
              <a:gdLst>
                <a:gd name="T0" fmla="*/ 494 w 520"/>
                <a:gd name="T1" fmla="*/ 200 h 390"/>
                <a:gd name="T2" fmla="*/ 488 w 520"/>
                <a:gd name="T3" fmla="*/ 200 h 390"/>
                <a:gd name="T4" fmla="*/ 490 w 520"/>
                <a:gd name="T5" fmla="*/ 188 h 390"/>
                <a:gd name="T6" fmla="*/ 481 w 520"/>
                <a:gd name="T7" fmla="*/ 16 h 390"/>
                <a:gd name="T8" fmla="*/ 366 w 520"/>
                <a:gd name="T9" fmla="*/ 3 h 390"/>
                <a:gd name="T10" fmla="*/ 173 w 520"/>
                <a:gd name="T11" fmla="*/ 0 h 390"/>
                <a:gd name="T12" fmla="*/ 150 w 520"/>
                <a:gd name="T13" fmla="*/ 1 h 390"/>
                <a:gd name="T14" fmla="*/ 143 w 520"/>
                <a:gd name="T15" fmla="*/ 1 h 390"/>
                <a:gd name="T16" fmla="*/ 128 w 520"/>
                <a:gd name="T17" fmla="*/ 1 h 390"/>
                <a:gd name="T18" fmla="*/ 62 w 520"/>
                <a:gd name="T19" fmla="*/ 4 h 390"/>
                <a:gd name="T20" fmla="*/ 45 w 520"/>
                <a:gd name="T21" fmla="*/ 5 h 390"/>
                <a:gd name="T22" fmla="*/ 32 w 520"/>
                <a:gd name="T23" fmla="*/ 188 h 390"/>
                <a:gd name="T24" fmla="*/ 34 w 520"/>
                <a:gd name="T25" fmla="*/ 200 h 390"/>
                <a:gd name="T26" fmla="*/ 25 w 520"/>
                <a:gd name="T27" fmla="*/ 201 h 390"/>
                <a:gd name="T28" fmla="*/ 4 w 520"/>
                <a:gd name="T29" fmla="*/ 242 h 390"/>
                <a:gd name="T30" fmla="*/ 39 w 520"/>
                <a:gd name="T31" fmla="*/ 271 h 390"/>
                <a:gd name="T32" fmla="*/ 50 w 520"/>
                <a:gd name="T33" fmla="*/ 266 h 390"/>
                <a:gd name="T34" fmla="*/ 207 w 520"/>
                <a:gd name="T35" fmla="*/ 387 h 390"/>
                <a:gd name="T36" fmla="*/ 261 w 520"/>
                <a:gd name="T37" fmla="*/ 390 h 390"/>
                <a:gd name="T38" fmla="*/ 261 w 520"/>
                <a:gd name="T39" fmla="*/ 390 h 390"/>
                <a:gd name="T40" fmla="*/ 263 w 520"/>
                <a:gd name="T41" fmla="*/ 390 h 390"/>
                <a:gd name="T42" fmla="*/ 266 w 520"/>
                <a:gd name="T43" fmla="*/ 390 h 390"/>
                <a:gd name="T44" fmla="*/ 266 w 520"/>
                <a:gd name="T45" fmla="*/ 390 h 390"/>
                <a:gd name="T46" fmla="*/ 310 w 520"/>
                <a:gd name="T47" fmla="*/ 388 h 390"/>
                <a:gd name="T48" fmla="*/ 473 w 520"/>
                <a:gd name="T49" fmla="*/ 266 h 390"/>
                <a:gd name="T50" fmla="*/ 486 w 520"/>
                <a:gd name="T51" fmla="*/ 272 h 390"/>
                <a:gd name="T52" fmla="*/ 518 w 520"/>
                <a:gd name="T53" fmla="*/ 239 h 390"/>
                <a:gd name="T54" fmla="*/ 494 w 520"/>
                <a:gd name="T55" fmla="*/ 20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0" h="390">
                  <a:moveTo>
                    <a:pt x="494" y="200"/>
                  </a:moveTo>
                  <a:cubicBezTo>
                    <a:pt x="492" y="200"/>
                    <a:pt x="490" y="200"/>
                    <a:pt x="488" y="200"/>
                  </a:cubicBezTo>
                  <a:cubicBezTo>
                    <a:pt x="489" y="196"/>
                    <a:pt x="489" y="192"/>
                    <a:pt x="490" y="188"/>
                  </a:cubicBezTo>
                  <a:cubicBezTo>
                    <a:pt x="499" y="121"/>
                    <a:pt x="498" y="63"/>
                    <a:pt x="481" y="16"/>
                  </a:cubicBezTo>
                  <a:cubicBezTo>
                    <a:pt x="443" y="9"/>
                    <a:pt x="405" y="5"/>
                    <a:pt x="366" y="3"/>
                  </a:cubicBezTo>
                  <a:cubicBezTo>
                    <a:pt x="302" y="0"/>
                    <a:pt x="237" y="0"/>
                    <a:pt x="173" y="0"/>
                  </a:cubicBezTo>
                  <a:cubicBezTo>
                    <a:pt x="165" y="0"/>
                    <a:pt x="157" y="0"/>
                    <a:pt x="150" y="1"/>
                  </a:cubicBezTo>
                  <a:cubicBezTo>
                    <a:pt x="147" y="1"/>
                    <a:pt x="145" y="1"/>
                    <a:pt x="143" y="1"/>
                  </a:cubicBezTo>
                  <a:cubicBezTo>
                    <a:pt x="138" y="1"/>
                    <a:pt x="133" y="1"/>
                    <a:pt x="128" y="1"/>
                  </a:cubicBezTo>
                  <a:cubicBezTo>
                    <a:pt x="106" y="1"/>
                    <a:pt x="84" y="2"/>
                    <a:pt x="62" y="4"/>
                  </a:cubicBezTo>
                  <a:cubicBezTo>
                    <a:pt x="56" y="4"/>
                    <a:pt x="50" y="5"/>
                    <a:pt x="45" y="5"/>
                  </a:cubicBezTo>
                  <a:cubicBezTo>
                    <a:pt x="24" y="53"/>
                    <a:pt x="22" y="116"/>
                    <a:pt x="32" y="188"/>
                  </a:cubicBezTo>
                  <a:cubicBezTo>
                    <a:pt x="32" y="192"/>
                    <a:pt x="33" y="196"/>
                    <a:pt x="34" y="200"/>
                  </a:cubicBezTo>
                  <a:cubicBezTo>
                    <a:pt x="31" y="200"/>
                    <a:pt x="28" y="200"/>
                    <a:pt x="25" y="201"/>
                  </a:cubicBezTo>
                  <a:cubicBezTo>
                    <a:pt x="9" y="204"/>
                    <a:pt x="0" y="222"/>
                    <a:pt x="4" y="242"/>
                  </a:cubicBezTo>
                  <a:cubicBezTo>
                    <a:pt x="8" y="261"/>
                    <a:pt x="24" y="274"/>
                    <a:pt x="39" y="271"/>
                  </a:cubicBezTo>
                  <a:cubicBezTo>
                    <a:pt x="43" y="270"/>
                    <a:pt x="47" y="269"/>
                    <a:pt x="50" y="266"/>
                  </a:cubicBezTo>
                  <a:cubicBezTo>
                    <a:pt x="75" y="335"/>
                    <a:pt x="121" y="375"/>
                    <a:pt x="207" y="387"/>
                  </a:cubicBezTo>
                  <a:cubicBezTo>
                    <a:pt x="223" y="389"/>
                    <a:pt x="241" y="390"/>
                    <a:pt x="261" y="390"/>
                  </a:cubicBezTo>
                  <a:cubicBezTo>
                    <a:pt x="261" y="390"/>
                    <a:pt x="261" y="390"/>
                    <a:pt x="261" y="390"/>
                  </a:cubicBezTo>
                  <a:cubicBezTo>
                    <a:pt x="262" y="390"/>
                    <a:pt x="263" y="390"/>
                    <a:pt x="263" y="390"/>
                  </a:cubicBezTo>
                  <a:cubicBezTo>
                    <a:pt x="264" y="390"/>
                    <a:pt x="266" y="390"/>
                    <a:pt x="266" y="390"/>
                  </a:cubicBezTo>
                  <a:cubicBezTo>
                    <a:pt x="266" y="390"/>
                    <a:pt x="266" y="390"/>
                    <a:pt x="266" y="390"/>
                  </a:cubicBezTo>
                  <a:cubicBezTo>
                    <a:pt x="282" y="390"/>
                    <a:pt x="296" y="389"/>
                    <a:pt x="310" y="388"/>
                  </a:cubicBezTo>
                  <a:cubicBezTo>
                    <a:pt x="401" y="378"/>
                    <a:pt x="448" y="337"/>
                    <a:pt x="473" y="266"/>
                  </a:cubicBezTo>
                  <a:cubicBezTo>
                    <a:pt x="476" y="269"/>
                    <a:pt x="481" y="271"/>
                    <a:pt x="486" y="272"/>
                  </a:cubicBezTo>
                  <a:cubicBezTo>
                    <a:pt x="502" y="273"/>
                    <a:pt x="516" y="259"/>
                    <a:pt x="518" y="239"/>
                  </a:cubicBezTo>
                  <a:cubicBezTo>
                    <a:pt x="520" y="219"/>
                    <a:pt x="509" y="202"/>
                    <a:pt x="494" y="200"/>
                  </a:cubicBezTo>
                </a:path>
              </a:pathLst>
            </a:custGeom>
            <a:solidFill>
              <a:srgbClr val="FFD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2"/>
            <p:cNvSpPr>
              <a:spLocks/>
            </p:cNvSpPr>
            <p:nvPr/>
          </p:nvSpPr>
          <p:spPr bwMode="auto">
            <a:xfrm>
              <a:off x="6070221" y="1268788"/>
              <a:ext cx="2254940" cy="1783542"/>
            </a:xfrm>
            <a:custGeom>
              <a:avLst/>
              <a:gdLst>
                <a:gd name="T0" fmla="*/ 567 w 587"/>
                <a:gd name="T1" fmla="*/ 271 h 465"/>
                <a:gd name="T2" fmla="*/ 549 w 587"/>
                <a:gd name="T3" fmla="*/ 160 h 465"/>
                <a:gd name="T4" fmla="*/ 486 w 587"/>
                <a:gd name="T5" fmla="*/ 136 h 465"/>
                <a:gd name="T6" fmla="*/ 314 w 587"/>
                <a:gd name="T7" fmla="*/ 68 h 465"/>
                <a:gd name="T8" fmla="*/ 223 w 587"/>
                <a:gd name="T9" fmla="*/ 74 h 465"/>
                <a:gd name="T10" fmla="*/ 172 w 587"/>
                <a:gd name="T11" fmla="*/ 91 h 465"/>
                <a:gd name="T12" fmla="*/ 14 w 587"/>
                <a:gd name="T13" fmla="*/ 105 h 465"/>
                <a:gd name="T14" fmla="*/ 93 w 587"/>
                <a:gd name="T15" fmla="*/ 201 h 465"/>
                <a:gd name="T16" fmla="*/ 85 w 587"/>
                <a:gd name="T17" fmla="*/ 231 h 465"/>
                <a:gd name="T18" fmla="*/ 81 w 587"/>
                <a:gd name="T19" fmla="*/ 330 h 465"/>
                <a:gd name="T20" fmla="*/ 102 w 587"/>
                <a:gd name="T21" fmla="*/ 394 h 465"/>
                <a:gd name="T22" fmla="*/ 127 w 587"/>
                <a:gd name="T23" fmla="*/ 457 h 465"/>
                <a:gd name="T24" fmla="*/ 140 w 587"/>
                <a:gd name="T25" fmla="*/ 441 h 465"/>
                <a:gd name="T26" fmla="*/ 136 w 587"/>
                <a:gd name="T27" fmla="*/ 212 h 465"/>
                <a:gd name="T28" fmla="*/ 199 w 587"/>
                <a:gd name="T29" fmla="*/ 204 h 465"/>
                <a:gd name="T30" fmla="*/ 383 w 587"/>
                <a:gd name="T31" fmla="*/ 195 h 465"/>
                <a:gd name="T32" fmla="*/ 533 w 587"/>
                <a:gd name="T33" fmla="*/ 271 h 465"/>
                <a:gd name="T34" fmla="*/ 512 w 587"/>
                <a:gd name="T35" fmla="*/ 456 h 465"/>
                <a:gd name="T36" fmla="*/ 528 w 587"/>
                <a:gd name="T37" fmla="*/ 465 h 465"/>
                <a:gd name="T38" fmla="*/ 555 w 587"/>
                <a:gd name="T39" fmla="*/ 407 h 465"/>
                <a:gd name="T40" fmla="*/ 567 w 587"/>
                <a:gd name="T41" fmla="*/ 27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7" h="465">
                  <a:moveTo>
                    <a:pt x="567" y="271"/>
                  </a:moveTo>
                  <a:cubicBezTo>
                    <a:pt x="566" y="240"/>
                    <a:pt x="580" y="191"/>
                    <a:pt x="549" y="160"/>
                  </a:cubicBezTo>
                  <a:cubicBezTo>
                    <a:pt x="518" y="130"/>
                    <a:pt x="486" y="136"/>
                    <a:pt x="486" y="136"/>
                  </a:cubicBezTo>
                  <a:cubicBezTo>
                    <a:pt x="447" y="45"/>
                    <a:pt x="345" y="47"/>
                    <a:pt x="314" y="68"/>
                  </a:cubicBezTo>
                  <a:cubicBezTo>
                    <a:pt x="285" y="87"/>
                    <a:pt x="251" y="92"/>
                    <a:pt x="223" y="74"/>
                  </a:cubicBezTo>
                  <a:cubicBezTo>
                    <a:pt x="194" y="56"/>
                    <a:pt x="172" y="91"/>
                    <a:pt x="172" y="91"/>
                  </a:cubicBezTo>
                  <a:cubicBezTo>
                    <a:pt x="153" y="0"/>
                    <a:pt x="0" y="6"/>
                    <a:pt x="14" y="105"/>
                  </a:cubicBezTo>
                  <a:cubicBezTo>
                    <a:pt x="22" y="155"/>
                    <a:pt x="54" y="186"/>
                    <a:pt x="93" y="201"/>
                  </a:cubicBezTo>
                  <a:cubicBezTo>
                    <a:pt x="90" y="210"/>
                    <a:pt x="87" y="221"/>
                    <a:pt x="85" y="231"/>
                  </a:cubicBezTo>
                  <a:cubicBezTo>
                    <a:pt x="80" y="263"/>
                    <a:pt x="78" y="310"/>
                    <a:pt x="81" y="330"/>
                  </a:cubicBezTo>
                  <a:cubicBezTo>
                    <a:pt x="89" y="376"/>
                    <a:pt x="102" y="394"/>
                    <a:pt x="102" y="394"/>
                  </a:cubicBezTo>
                  <a:cubicBezTo>
                    <a:pt x="127" y="457"/>
                    <a:pt x="127" y="457"/>
                    <a:pt x="127" y="457"/>
                  </a:cubicBezTo>
                  <a:cubicBezTo>
                    <a:pt x="140" y="441"/>
                    <a:pt x="140" y="441"/>
                    <a:pt x="140" y="441"/>
                  </a:cubicBezTo>
                  <a:cubicBezTo>
                    <a:pt x="90" y="330"/>
                    <a:pt x="120" y="245"/>
                    <a:pt x="136" y="212"/>
                  </a:cubicBezTo>
                  <a:cubicBezTo>
                    <a:pt x="159" y="214"/>
                    <a:pt x="182" y="211"/>
                    <a:pt x="199" y="204"/>
                  </a:cubicBezTo>
                  <a:cubicBezTo>
                    <a:pt x="257" y="181"/>
                    <a:pt x="332" y="135"/>
                    <a:pt x="383" y="195"/>
                  </a:cubicBezTo>
                  <a:cubicBezTo>
                    <a:pt x="435" y="256"/>
                    <a:pt x="499" y="208"/>
                    <a:pt x="533" y="271"/>
                  </a:cubicBezTo>
                  <a:cubicBezTo>
                    <a:pt x="568" y="334"/>
                    <a:pt x="512" y="456"/>
                    <a:pt x="512" y="456"/>
                  </a:cubicBezTo>
                  <a:cubicBezTo>
                    <a:pt x="528" y="465"/>
                    <a:pt x="528" y="465"/>
                    <a:pt x="528" y="465"/>
                  </a:cubicBezTo>
                  <a:cubicBezTo>
                    <a:pt x="555" y="407"/>
                    <a:pt x="555" y="407"/>
                    <a:pt x="555" y="407"/>
                  </a:cubicBezTo>
                  <a:cubicBezTo>
                    <a:pt x="587" y="345"/>
                    <a:pt x="568" y="302"/>
                    <a:pt x="567" y="271"/>
                  </a:cubicBezTo>
                  <a:close/>
                </a:path>
              </a:pathLst>
            </a:custGeom>
            <a:solidFill>
              <a:srgbClr val="6C4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3"/>
            <p:cNvSpPr>
              <a:spLocks/>
            </p:cNvSpPr>
            <p:nvPr/>
          </p:nvSpPr>
          <p:spPr bwMode="auto">
            <a:xfrm>
              <a:off x="7157193" y="2752642"/>
              <a:ext cx="283488" cy="348285"/>
            </a:xfrm>
            <a:custGeom>
              <a:avLst/>
              <a:gdLst>
                <a:gd name="T0" fmla="*/ 48 w 74"/>
                <a:gd name="T1" fmla="*/ 0 h 91"/>
                <a:gd name="T2" fmla="*/ 25 w 74"/>
                <a:gd name="T3" fmla="*/ 75 h 91"/>
                <a:gd name="T4" fmla="*/ 48 w 74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91">
                  <a:moveTo>
                    <a:pt x="48" y="0"/>
                  </a:moveTo>
                  <a:cubicBezTo>
                    <a:pt x="48" y="0"/>
                    <a:pt x="0" y="58"/>
                    <a:pt x="25" y="75"/>
                  </a:cubicBezTo>
                  <a:cubicBezTo>
                    <a:pt x="50" y="91"/>
                    <a:pt x="74" y="76"/>
                    <a:pt x="48" y="0"/>
                  </a:cubicBezTo>
                  <a:close/>
                </a:path>
              </a:pathLst>
            </a:custGeom>
            <a:solidFill>
              <a:srgbClr val="F5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4"/>
            <p:cNvSpPr>
              <a:spLocks/>
            </p:cNvSpPr>
            <p:nvPr/>
          </p:nvSpPr>
          <p:spPr bwMode="auto">
            <a:xfrm>
              <a:off x="7168532" y="3162484"/>
              <a:ext cx="192772" cy="131215"/>
            </a:xfrm>
            <a:custGeom>
              <a:avLst/>
              <a:gdLst>
                <a:gd name="T0" fmla="*/ 17 w 50"/>
                <a:gd name="T1" fmla="*/ 14 h 34"/>
                <a:gd name="T2" fmla="*/ 3 w 50"/>
                <a:gd name="T3" fmla="*/ 0 h 34"/>
                <a:gd name="T4" fmla="*/ 15 w 50"/>
                <a:gd name="T5" fmla="*/ 29 h 34"/>
                <a:gd name="T6" fmla="*/ 48 w 50"/>
                <a:gd name="T7" fmla="*/ 18 h 34"/>
                <a:gd name="T8" fmla="*/ 50 w 50"/>
                <a:gd name="T9" fmla="*/ 15 h 34"/>
                <a:gd name="T10" fmla="*/ 17 w 50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4">
                  <a:moveTo>
                    <a:pt x="17" y="14"/>
                  </a:moveTo>
                  <a:cubicBezTo>
                    <a:pt x="10" y="11"/>
                    <a:pt x="6" y="6"/>
                    <a:pt x="3" y="0"/>
                  </a:cubicBezTo>
                  <a:cubicBezTo>
                    <a:pt x="0" y="11"/>
                    <a:pt x="4" y="24"/>
                    <a:pt x="15" y="29"/>
                  </a:cubicBezTo>
                  <a:cubicBezTo>
                    <a:pt x="28" y="34"/>
                    <a:pt x="42" y="31"/>
                    <a:pt x="48" y="18"/>
                  </a:cubicBezTo>
                  <a:cubicBezTo>
                    <a:pt x="49" y="17"/>
                    <a:pt x="49" y="16"/>
                    <a:pt x="50" y="15"/>
                  </a:cubicBezTo>
                  <a:cubicBezTo>
                    <a:pt x="40" y="19"/>
                    <a:pt x="28" y="19"/>
                    <a:pt x="17" y="14"/>
                  </a:cubicBezTo>
                  <a:close/>
                </a:path>
              </a:pathLst>
            </a:custGeom>
            <a:solidFill>
              <a:srgbClr val="ED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5"/>
            <p:cNvSpPr>
              <a:spLocks/>
            </p:cNvSpPr>
            <p:nvPr/>
          </p:nvSpPr>
          <p:spPr bwMode="auto">
            <a:xfrm>
              <a:off x="7476319" y="2794760"/>
              <a:ext cx="291587" cy="153894"/>
            </a:xfrm>
            <a:custGeom>
              <a:avLst/>
              <a:gdLst>
                <a:gd name="T0" fmla="*/ 41 w 76"/>
                <a:gd name="T1" fmla="*/ 0 h 40"/>
                <a:gd name="T2" fmla="*/ 1 w 76"/>
                <a:gd name="T3" fmla="*/ 19 h 40"/>
                <a:gd name="T4" fmla="*/ 35 w 76"/>
                <a:gd name="T5" fmla="*/ 40 h 40"/>
                <a:gd name="T6" fmla="*/ 75 w 76"/>
                <a:gd name="T7" fmla="*/ 22 h 40"/>
                <a:gd name="T8" fmla="*/ 41 w 76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0">
                  <a:moveTo>
                    <a:pt x="41" y="0"/>
                  </a:moveTo>
                  <a:cubicBezTo>
                    <a:pt x="21" y="0"/>
                    <a:pt x="3" y="7"/>
                    <a:pt x="1" y="19"/>
                  </a:cubicBezTo>
                  <a:cubicBezTo>
                    <a:pt x="0" y="29"/>
                    <a:pt x="15" y="40"/>
                    <a:pt x="35" y="40"/>
                  </a:cubicBezTo>
                  <a:cubicBezTo>
                    <a:pt x="56" y="40"/>
                    <a:pt x="73" y="33"/>
                    <a:pt x="75" y="22"/>
                  </a:cubicBezTo>
                  <a:cubicBezTo>
                    <a:pt x="76" y="12"/>
                    <a:pt x="61" y="0"/>
                    <a:pt x="41" y="0"/>
                  </a:cubicBezTo>
                </a:path>
              </a:pathLst>
            </a:custGeom>
            <a:solidFill>
              <a:srgbClr val="FBC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6"/>
            <p:cNvSpPr>
              <a:spLocks/>
            </p:cNvSpPr>
            <p:nvPr/>
          </p:nvSpPr>
          <p:spPr bwMode="auto">
            <a:xfrm>
              <a:off x="6842927" y="2798000"/>
              <a:ext cx="291587" cy="150654"/>
            </a:xfrm>
            <a:custGeom>
              <a:avLst/>
              <a:gdLst>
                <a:gd name="T0" fmla="*/ 41 w 76"/>
                <a:gd name="T1" fmla="*/ 0 h 39"/>
                <a:gd name="T2" fmla="*/ 2 w 76"/>
                <a:gd name="T3" fmla="*/ 18 h 39"/>
                <a:gd name="T4" fmla="*/ 35 w 76"/>
                <a:gd name="T5" fmla="*/ 39 h 39"/>
                <a:gd name="T6" fmla="*/ 74 w 76"/>
                <a:gd name="T7" fmla="*/ 21 h 39"/>
                <a:gd name="T8" fmla="*/ 41 w 7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9">
                  <a:moveTo>
                    <a:pt x="41" y="0"/>
                  </a:moveTo>
                  <a:cubicBezTo>
                    <a:pt x="21" y="0"/>
                    <a:pt x="3" y="6"/>
                    <a:pt x="2" y="18"/>
                  </a:cubicBezTo>
                  <a:cubicBezTo>
                    <a:pt x="0" y="28"/>
                    <a:pt x="15" y="39"/>
                    <a:pt x="35" y="39"/>
                  </a:cubicBezTo>
                  <a:cubicBezTo>
                    <a:pt x="55" y="39"/>
                    <a:pt x="73" y="32"/>
                    <a:pt x="74" y="21"/>
                  </a:cubicBezTo>
                  <a:cubicBezTo>
                    <a:pt x="76" y="11"/>
                    <a:pt x="60" y="0"/>
                    <a:pt x="41" y="0"/>
                  </a:cubicBezTo>
                </a:path>
              </a:pathLst>
            </a:custGeom>
            <a:solidFill>
              <a:srgbClr val="FBC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7"/>
            <p:cNvSpPr>
              <a:spLocks/>
            </p:cNvSpPr>
            <p:nvPr/>
          </p:nvSpPr>
          <p:spPr bwMode="auto">
            <a:xfrm>
              <a:off x="6933643" y="2645727"/>
              <a:ext cx="92336" cy="64797"/>
            </a:xfrm>
            <a:custGeom>
              <a:avLst/>
              <a:gdLst>
                <a:gd name="T0" fmla="*/ 12 w 24"/>
                <a:gd name="T1" fmla="*/ 14 h 17"/>
                <a:gd name="T2" fmla="*/ 20 w 24"/>
                <a:gd name="T3" fmla="*/ 17 h 17"/>
                <a:gd name="T4" fmla="*/ 13 w 24"/>
                <a:gd name="T5" fmla="*/ 0 h 17"/>
                <a:gd name="T6" fmla="*/ 4 w 24"/>
                <a:gd name="T7" fmla="*/ 17 h 17"/>
                <a:gd name="T8" fmla="*/ 12 w 24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2" y="14"/>
                  </a:moveTo>
                  <a:cubicBezTo>
                    <a:pt x="16" y="14"/>
                    <a:pt x="18" y="15"/>
                    <a:pt x="20" y="17"/>
                  </a:cubicBezTo>
                  <a:cubicBezTo>
                    <a:pt x="24" y="11"/>
                    <a:pt x="22" y="0"/>
                    <a:pt x="13" y="0"/>
                  </a:cubicBezTo>
                  <a:cubicBezTo>
                    <a:pt x="3" y="0"/>
                    <a:pt x="0" y="11"/>
                    <a:pt x="4" y="17"/>
                  </a:cubicBezTo>
                  <a:cubicBezTo>
                    <a:pt x="6" y="15"/>
                    <a:pt x="9" y="14"/>
                    <a:pt x="12" y="14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8"/>
            <p:cNvSpPr>
              <a:spLocks/>
            </p:cNvSpPr>
            <p:nvPr/>
          </p:nvSpPr>
          <p:spPr bwMode="auto">
            <a:xfrm>
              <a:off x="7591334" y="2648967"/>
              <a:ext cx="72897" cy="58317"/>
            </a:xfrm>
            <a:custGeom>
              <a:avLst/>
              <a:gdLst>
                <a:gd name="T0" fmla="*/ 1 w 19"/>
                <a:gd name="T1" fmla="*/ 13 h 15"/>
                <a:gd name="T2" fmla="*/ 2 w 19"/>
                <a:gd name="T3" fmla="*/ 15 h 15"/>
                <a:gd name="T4" fmla="*/ 10 w 19"/>
                <a:gd name="T5" fmla="*/ 12 h 15"/>
                <a:gd name="T6" fmla="*/ 17 w 19"/>
                <a:gd name="T7" fmla="*/ 14 h 15"/>
                <a:gd name="T8" fmla="*/ 18 w 19"/>
                <a:gd name="T9" fmla="*/ 14 h 15"/>
                <a:gd name="T10" fmla="*/ 19 w 19"/>
                <a:gd name="T11" fmla="*/ 7 h 15"/>
                <a:gd name="T12" fmla="*/ 10 w 19"/>
                <a:gd name="T13" fmla="*/ 0 h 15"/>
                <a:gd name="T14" fmla="*/ 1 w 19"/>
                <a:gd name="T15" fmla="*/ 6 h 15"/>
                <a:gd name="T16" fmla="*/ 0 w 19"/>
                <a:gd name="T17" fmla="*/ 11 h 15"/>
                <a:gd name="T18" fmla="*/ 1 w 19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5">
                  <a:moveTo>
                    <a:pt x="1" y="13"/>
                  </a:moveTo>
                  <a:cubicBezTo>
                    <a:pt x="2" y="14"/>
                    <a:pt x="2" y="14"/>
                    <a:pt x="2" y="15"/>
                  </a:cubicBezTo>
                  <a:cubicBezTo>
                    <a:pt x="4" y="13"/>
                    <a:pt x="7" y="12"/>
                    <a:pt x="10" y="12"/>
                  </a:cubicBezTo>
                  <a:cubicBezTo>
                    <a:pt x="13" y="12"/>
                    <a:pt x="16" y="13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2"/>
                    <a:pt x="19" y="10"/>
                    <a:pt x="19" y="7"/>
                  </a:cubicBezTo>
                  <a:cubicBezTo>
                    <a:pt x="18" y="3"/>
                    <a:pt x="14" y="0"/>
                    <a:pt x="10" y="0"/>
                  </a:cubicBezTo>
                  <a:cubicBezTo>
                    <a:pt x="6" y="0"/>
                    <a:pt x="2" y="2"/>
                    <a:pt x="1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1" y="12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9"/>
            <p:cNvSpPr>
              <a:spLocks/>
            </p:cNvSpPr>
            <p:nvPr/>
          </p:nvSpPr>
          <p:spPr bwMode="auto">
            <a:xfrm>
              <a:off x="6611277" y="4712755"/>
              <a:ext cx="254329" cy="174952"/>
            </a:xfrm>
            <a:custGeom>
              <a:avLst/>
              <a:gdLst>
                <a:gd name="T0" fmla="*/ 18 w 66"/>
                <a:gd name="T1" fmla="*/ 0 h 46"/>
                <a:gd name="T2" fmla="*/ 17 w 66"/>
                <a:gd name="T3" fmla="*/ 3 h 46"/>
                <a:gd name="T4" fmla="*/ 29 w 66"/>
                <a:gd name="T5" fmla="*/ 44 h 46"/>
                <a:gd name="T6" fmla="*/ 46 w 66"/>
                <a:gd name="T7" fmla="*/ 4 h 46"/>
                <a:gd name="T8" fmla="*/ 46 w 66"/>
                <a:gd name="T9" fmla="*/ 0 h 46"/>
                <a:gd name="T10" fmla="*/ 18 w 66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6">
                  <a:moveTo>
                    <a:pt x="18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5" y="12"/>
                    <a:pt x="0" y="42"/>
                    <a:pt x="29" y="44"/>
                  </a:cubicBezTo>
                  <a:cubicBezTo>
                    <a:pt x="55" y="46"/>
                    <a:pt x="66" y="17"/>
                    <a:pt x="46" y="4"/>
                  </a:cubicBezTo>
                  <a:cubicBezTo>
                    <a:pt x="46" y="4"/>
                    <a:pt x="46" y="2"/>
                    <a:pt x="46" y="0"/>
                  </a:cubicBezTo>
                  <a:cubicBezTo>
                    <a:pt x="38" y="1"/>
                    <a:pt x="25" y="0"/>
                    <a:pt x="18" y="0"/>
                  </a:cubicBezTo>
                  <a:close/>
                </a:path>
              </a:pathLst>
            </a:custGeom>
            <a:solidFill>
              <a:srgbClr val="FFD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0"/>
            <p:cNvSpPr>
              <a:spLocks/>
            </p:cNvSpPr>
            <p:nvPr/>
          </p:nvSpPr>
          <p:spPr bwMode="auto">
            <a:xfrm>
              <a:off x="7776006" y="4712755"/>
              <a:ext cx="252709" cy="174952"/>
            </a:xfrm>
            <a:custGeom>
              <a:avLst/>
              <a:gdLst>
                <a:gd name="T0" fmla="*/ 49 w 66"/>
                <a:gd name="T1" fmla="*/ 3 h 46"/>
                <a:gd name="T2" fmla="*/ 49 w 66"/>
                <a:gd name="T3" fmla="*/ 0 h 46"/>
                <a:gd name="T4" fmla="*/ 20 w 66"/>
                <a:gd name="T5" fmla="*/ 0 h 46"/>
                <a:gd name="T6" fmla="*/ 20 w 66"/>
                <a:gd name="T7" fmla="*/ 4 h 46"/>
                <a:gd name="T8" fmla="*/ 37 w 66"/>
                <a:gd name="T9" fmla="*/ 44 h 46"/>
                <a:gd name="T10" fmla="*/ 49 w 66"/>
                <a:gd name="T11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6">
                  <a:moveTo>
                    <a:pt x="49" y="3"/>
                  </a:moveTo>
                  <a:cubicBezTo>
                    <a:pt x="49" y="2"/>
                    <a:pt x="49" y="1"/>
                    <a:pt x="49" y="0"/>
                  </a:cubicBezTo>
                  <a:cubicBezTo>
                    <a:pt x="41" y="0"/>
                    <a:pt x="28" y="1"/>
                    <a:pt x="20" y="0"/>
                  </a:cubicBezTo>
                  <a:cubicBezTo>
                    <a:pt x="20" y="2"/>
                    <a:pt x="20" y="4"/>
                    <a:pt x="20" y="4"/>
                  </a:cubicBezTo>
                  <a:cubicBezTo>
                    <a:pt x="0" y="17"/>
                    <a:pt x="11" y="46"/>
                    <a:pt x="37" y="44"/>
                  </a:cubicBezTo>
                  <a:cubicBezTo>
                    <a:pt x="66" y="42"/>
                    <a:pt x="61" y="12"/>
                    <a:pt x="49" y="3"/>
                  </a:cubicBezTo>
                  <a:close/>
                </a:path>
              </a:pathLst>
            </a:custGeom>
            <a:solidFill>
              <a:srgbClr val="FFD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1"/>
            <p:cNvSpPr>
              <a:spLocks/>
            </p:cNvSpPr>
            <p:nvPr/>
          </p:nvSpPr>
          <p:spPr bwMode="auto">
            <a:xfrm>
              <a:off x="7379123" y="5759229"/>
              <a:ext cx="254329" cy="183052"/>
            </a:xfrm>
            <a:custGeom>
              <a:avLst/>
              <a:gdLst>
                <a:gd name="T0" fmla="*/ 12 w 66"/>
                <a:gd name="T1" fmla="*/ 0 h 48"/>
                <a:gd name="T2" fmla="*/ 1 w 66"/>
                <a:gd name="T3" fmla="*/ 25 h 48"/>
                <a:gd name="T4" fmla="*/ 33 w 66"/>
                <a:gd name="T5" fmla="*/ 48 h 48"/>
                <a:gd name="T6" fmla="*/ 65 w 66"/>
                <a:gd name="T7" fmla="*/ 25 h 48"/>
                <a:gd name="T8" fmla="*/ 55 w 66"/>
                <a:gd name="T9" fmla="*/ 2 h 48"/>
                <a:gd name="T10" fmla="*/ 12 w 66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8">
                  <a:moveTo>
                    <a:pt x="12" y="0"/>
                  </a:moveTo>
                  <a:cubicBezTo>
                    <a:pt x="6" y="9"/>
                    <a:pt x="0" y="19"/>
                    <a:pt x="1" y="25"/>
                  </a:cubicBezTo>
                  <a:cubicBezTo>
                    <a:pt x="1" y="34"/>
                    <a:pt x="6" y="48"/>
                    <a:pt x="33" y="48"/>
                  </a:cubicBezTo>
                  <a:cubicBezTo>
                    <a:pt x="60" y="48"/>
                    <a:pt x="64" y="34"/>
                    <a:pt x="65" y="25"/>
                  </a:cubicBezTo>
                  <a:cubicBezTo>
                    <a:pt x="66" y="19"/>
                    <a:pt x="60" y="10"/>
                    <a:pt x="55" y="2"/>
                  </a:cubicBezTo>
                  <a:cubicBezTo>
                    <a:pt x="43" y="3"/>
                    <a:pt x="27" y="3"/>
                    <a:pt x="12" y="0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2"/>
            <p:cNvSpPr>
              <a:spLocks/>
            </p:cNvSpPr>
            <p:nvPr/>
          </p:nvSpPr>
          <p:spPr bwMode="auto">
            <a:xfrm>
              <a:off x="6969282" y="5762469"/>
              <a:ext cx="252709" cy="184672"/>
            </a:xfrm>
            <a:custGeom>
              <a:avLst/>
              <a:gdLst>
                <a:gd name="T0" fmla="*/ 12 w 66"/>
                <a:gd name="T1" fmla="*/ 0 h 48"/>
                <a:gd name="T2" fmla="*/ 1 w 66"/>
                <a:gd name="T3" fmla="*/ 25 h 48"/>
                <a:gd name="T4" fmla="*/ 34 w 66"/>
                <a:gd name="T5" fmla="*/ 47 h 48"/>
                <a:gd name="T6" fmla="*/ 66 w 66"/>
                <a:gd name="T7" fmla="*/ 24 h 48"/>
                <a:gd name="T8" fmla="*/ 54 w 66"/>
                <a:gd name="T9" fmla="*/ 0 h 48"/>
                <a:gd name="T10" fmla="*/ 12 w 66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8">
                  <a:moveTo>
                    <a:pt x="12" y="0"/>
                  </a:moveTo>
                  <a:cubicBezTo>
                    <a:pt x="6" y="8"/>
                    <a:pt x="0" y="19"/>
                    <a:pt x="1" y="25"/>
                  </a:cubicBezTo>
                  <a:cubicBezTo>
                    <a:pt x="2" y="34"/>
                    <a:pt x="7" y="48"/>
                    <a:pt x="34" y="47"/>
                  </a:cubicBezTo>
                  <a:cubicBezTo>
                    <a:pt x="60" y="47"/>
                    <a:pt x="65" y="33"/>
                    <a:pt x="66" y="24"/>
                  </a:cubicBezTo>
                  <a:cubicBezTo>
                    <a:pt x="66" y="18"/>
                    <a:pt x="60" y="8"/>
                    <a:pt x="54" y="0"/>
                  </a:cubicBezTo>
                  <a:cubicBezTo>
                    <a:pt x="43" y="2"/>
                    <a:pt x="26" y="2"/>
                    <a:pt x="12" y="0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3"/>
            <p:cNvSpPr>
              <a:spLocks/>
            </p:cNvSpPr>
            <p:nvPr/>
          </p:nvSpPr>
          <p:spPr bwMode="auto">
            <a:xfrm>
              <a:off x="6953082" y="4631759"/>
              <a:ext cx="711149" cy="1138810"/>
            </a:xfrm>
            <a:custGeom>
              <a:avLst/>
              <a:gdLst>
                <a:gd name="T0" fmla="*/ 0 w 185"/>
                <a:gd name="T1" fmla="*/ 0 h 297"/>
                <a:gd name="T2" fmla="*/ 5 w 185"/>
                <a:gd name="T3" fmla="*/ 292 h 297"/>
                <a:gd name="T4" fmla="*/ 16 w 185"/>
                <a:gd name="T5" fmla="*/ 295 h 297"/>
                <a:gd name="T6" fmla="*/ 58 w 185"/>
                <a:gd name="T7" fmla="*/ 295 h 297"/>
                <a:gd name="T8" fmla="*/ 71 w 185"/>
                <a:gd name="T9" fmla="*/ 294 h 297"/>
                <a:gd name="T10" fmla="*/ 73 w 185"/>
                <a:gd name="T11" fmla="*/ 68 h 297"/>
                <a:gd name="T12" fmla="*/ 112 w 185"/>
                <a:gd name="T13" fmla="*/ 68 h 297"/>
                <a:gd name="T14" fmla="*/ 112 w 185"/>
                <a:gd name="T15" fmla="*/ 291 h 297"/>
                <a:gd name="T16" fmla="*/ 123 w 185"/>
                <a:gd name="T17" fmla="*/ 294 h 297"/>
                <a:gd name="T18" fmla="*/ 166 w 185"/>
                <a:gd name="T19" fmla="*/ 296 h 297"/>
                <a:gd name="T20" fmla="*/ 178 w 185"/>
                <a:gd name="T21" fmla="*/ 294 h 297"/>
                <a:gd name="T22" fmla="*/ 185 w 185"/>
                <a:gd name="T23" fmla="*/ 0 h 297"/>
                <a:gd name="T24" fmla="*/ 0 w 185"/>
                <a:gd name="T25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297">
                  <a:moveTo>
                    <a:pt x="0" y="0"/>
                  </a:moveTo>
                  <a:cubicBezTo>
                    <a:pt x="5" y="292"/>
                    <a:pt x="5" y="292"/>
                    <a:pt x="5" y="292"/>
                  </a:cubicBezTo>
                  <a:cubicBezTo>
                    <a:pt x="8" y="293"/>
                    <a:pt x="12" y="294"/>
                    <a:pt x="16" y="295"/>
                  </a:cubicBezTo>
                  <a:cubicBezTo>
                    <a:pt x="30" y="297"/>
                    <a:pt x="47" y="297"/>
                    <a:pt x="58" y="295"/>
                  </a:cubicBezTo>
                  <a:cubicBezTo>
                    <a:pt x="66" y="295"/>
                    <a:pt x="71" y="294"/>
                    <a:pt x="71" y="294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291"/>
                    <a:pt x="112" y="291"/>
                    <a:pt x="112" y="291"/>
                  </a:cubicBezTo>
                  <a:cubicBezTo>
                    <a:pt x="116" y="292"/>
                    <a:pt x="119" y="294"/>
                    <a:pt x="123" y="294"/>
                  </a:cubicBezTo>
                  <a:cubicBezTo>
                    <a:pt x="138" y="297"/>
                    <a:pt x="154" y="297"/>
                    <a:pt x="166" y="296"/>
                  </a:cubicBezTo>
                  <a:cubicBezTo>
                    <a:pt x="173" y="295"/>
                    <a:pt x="178" y="294"/>
                    <a:pt x="178" y="294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7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324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4"/>
            <p:cNvSpPr>
              <a:spLocks/>
            </p:cNvSpPr>
            <p:nvPr/>
          </p:nvSpPr>
          <p:spPr bwMode="auto">
            <a:xfrm>
              <a:off x="6653395" y="3489710"/>
              <a:ext cx="1336442" cy="1226286"/>
            </a:xfrm>
            <a:custGeom>
              <a:avLst/>
              <a:gdLst>
                <a:gd name="T0" fmla="*/ 341 w 348"/>
                <a:gd name="T1" fmla="*/ 319 h 320"/>
                <a:gd name="T2" fmla="*/ 348 w 348"/>
                <a:gd name="T3" fmla="*/ 318 h 320"/>
                <a:gd name="T4" fmla="*/ 345 w 348"/>
                <a:gd name="T5" fmla="*/ 191 h 320"/>
                <a:gd name="T6" fmla="*/ 323 w 348"/>
                <a:gd name="T7" fmla="*/ 79 h 320"/>
                <a:gd name="T8" fmla="*/ 275 w 348"/>
                <a:gd name="T9" fmla="*/ 8 h 320"/>
                <a:gd name="T10" fmla="*/ 218 w 348"/>
                <a:gd name="T11" fmla="*/ 0 h 320"/>
                <a:gd name="T12" fmla="*/ 213 w 348"/>
                <a:gd name="T13" fmla="*/ 6 h 320"/>
                <a:gd name="T14" fmla="*/ 168 w 348"/>
                <a:gd name="T15" fmla="*/ 32 h 320"/>
                <a:gd name="T16" fmla="*/ 124 w 348"/>
                <a:gd name="T17" fmla="*/ 6 h 320"/>
                <a:gd name="T18" fmla="*/ 119 w 348"/>
                <a:gd name="T19" fmla="*/ 0 h 320"/>
                <a:gd name="T20" fmla="*/ 62 w 348"/>
                <a:gd name="T21" fmla="*/ 8 h 320"/>
                <a:gd name="T22" fmla="*/ 18 w 348"/>
                <a:gd name="T23" fmla="*/ 91 h 320"/>
                <a:gd name="T24" fmla="*/ 2 w 348"/>
                <a:gd name="T25" fmla="*/ 191 h 320"/>
                <a:gd name="T26" fmla="*/ 0 w 348"/>
                <a:gd name="T27" fmla="*/ 318 h 320"/>
                <a:gd name="T28" fmla="*/ 7 w 348"/>
                <a:gd name="T29" fmla="*/ 319 h 320"/>
                <a:gd name="T30" fmla="*/ 35 w 348"/>
                <a:gd name="T31" fmla="*/ 319 h 320"/>
                <a:gd name="T32" fmla="*/ 39 w 348"/>
                <a:gd name="T33" fmla="*/ 318 h 320"/>
                <a:gd name="T34" fmla="*/ 39 w 348"/>
                <a:gd name="T35" fmla="*/ 316 h 320"/>
                <a:gd name="T36" fmla="*/ 42 w 348"/>
                <a:gd name="T37" fmla="*/ 195 h 320"/>
                <a:gd name="T38" fmla="*/ 59 w 348"/>
                <a:gd name="T39" fmla="*/ 79 h 320"/>
                <a:gd name="T40" fmla="*/ 77 w 348"/>
                <a:gd name="T41" fmla="*/ 294 h 320"/>
                <a:gd name="T42" fmla="*/ 78 w 348"/>
                <a:gd name="T43" fmla="*/ 294 h 320"/>
                <a:gd name="T44" fmla="*/ 263 w 348"/>
                <a:gd name="T45" fmla="*/ 296 h 320"/>
                <a:gd name="T46" fmla="*/ 265 w 348"/>
                <a:gd name="T47" fmla="*/ 297 h 320"/>
                <a:gd name="T48" fmla="*/ 279 w 348"/>
                <a:gd name="T49" fmla="*/ 69 h 320"/>
                <a:gd name="T50" fmla="*/ 305 w 348"/>
                <a:gd name="T51" fmla="*/ 195 h 320"/>
                <a:gd name="T52" fmla="*/ 308 w 348"/>
                <a:gd name="T53" fmla="*/ 316 h 320"/>
                <a:gd name="T54" fmla="*/ 308 w 348"/>
                <a:gd name="T55" fmla="*/ 318 h 320"/>
                <a:gd name="T56" fmla="*/ 312 w 348"/>
                <a:gd name="T57" fmla="*/ 319 h 320"/>
                <a:gd name="T58" fmla="*/ 341 w 348"/>
                <a:gd name="T59" fmla="*/ 31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8" h="320">
                  <a:moveTo>
                    <a:pt x="341" y="319"/>
                  </a:moveTo>
                  <a:cubicBezTo>
                    <a:pt x="345" y="318"/>
                    <a:pt x="348" y="318"/>
                    <a:pt x="348" y="318"/>
                  </a:cubicBezTo>
                  <a:cubicBezTo>
                    <a:pt x="348" y="318"/>
                    <a:pt x="347" y="228"/>
                    <a:pt x="345" y="191"/>
                  </a:cubicBezTo>
                  <a:cubicBezTo>
                    <a:pt x="343" y="154"/>
                    <a:pt x="336" y="132"/>
                    <a:pt x="323" y="79"/>
                  </a:cubicBezTo>
                  <a:cubicBezTo>
                    <a:pt x="306" y="5"/>
                    <a:pt x="295" y="7"/>
                    <a:pt x="275" y="8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7" y="2"/>
                    <a:pt x="215" y="4"/>
                    <a:pt x="213" y="6"/>
                  </a:cubicBezTo>
                  <a:cubicBezTo>
                    <a:pt x="200" y="17"/>
                    <a:pt x="185" y="26"/>
                    <a:pt x="168" y="32"/>
                  </a:cubicBezTo>
                  <a:cubicBezTo>
                    <a:pt x="152" y="26"/>
                    <a:pt x="137" y="17"/>
                    <a:pt x="124" y="6"/>
                  </a:cubicBezTo>
                  <a:cubicBezTo>
                    <a:pt x="122" y="4"/>
                    <a:pt x="120" y="2"/>
                    <a:pt x="119" y="0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25" y="14"/>
                    <a:pt x="19" y="84"/>
                    <a:pt x="18" y="91"/>
                  </a:cubicBezTo>
                  <a:cubicBezTo>
                    <a:pt x="14" y="113"/>
                    <a:pt x="3" y="167"/>
                    <a:pt x="2" y="191"/>
                  </a:cubicBezTo>
                  <a:cubicBezTo>
                    <a:pt x="0" y="228"/>
                    <a:pt x="0" y="318"/>
                    <a:pt x="0" y="318"/>
                  </a:cubicBezTo>
                  <a:cubicBezTo>
                    <a:pt x="0" y="318"/>
                    <a:pt x="2" y="318"/>
                    <a:pt x="7" y="319"/>
                  </a:cubicBezTo>
                  <a:cubicBezTo>
                    <a:pt x="14" y="319"/>
                    <a:pt x="27" y="320"/>
                    <a:pt x="35" y="319"/>
                  </a:cubicBezTo>
                  <a:cubicBezTo>
                    <a:pt x="37" y="319"/>
                    <a:pt x="38" y="318"/>
                    <a:pt x="39" y="318"/>
                  </a:cubicBezTo>
                  <a:cubicBezTo>
                    <a:pt x="39" y="316"/>
                    <a:pt x="39" y="316"/>
                    <a:pt x="39" y="316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77" y="294"/>
                    <a:pt x="77" y="294"/>
                    <a:pt x="77" y="294"/>
                  </a:cubicBezTo>
                  <a:cubicBezTo>
                    <a:pt x="78" y="294"/>
                    <a:pt x="78" y="294"/>
                    <a:pt x="78" y="294"/>
                  </a:cubicBezTo>
                  <a:cubicBezTo>
                    <a:pt x="80" y="294"/>
                    <a:pt x="253" y="296"/>
                    <a:pt x="263" y="296"/>
                  </a:cubicBezTo>
                  <a:cubicBezTo>
                    <a:pt x="264" y="296"/>
                    <a:pt x="265" y="297"/>
                    <a:pt x="265" y="297"/>
                  </a:cubicBezTo>
                  <a:cubicBezTo>
                    <a:pt x="279" y="69"/>
                    <a:pt x="279" y="69"/>
                    <a:pt x="279" y="69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8" y="316"/>
                    <a:pt x="308" y="316"/>
                    <a:pt x="308" y="316"/>
                  </a:cubicBezTo>
                  <a:cubicBezTo>
                    <a:pt x="308" y="318"/>
                    <a:pt x="308" y="318"/>
                    <a:pt x="308" y="318"/>
                  </a:cubicBezTo>
                  <a:cubicBezTo>
                    <a:pt x="309" y="318"/>
                    <a:pt x="311" y="319"/>
                    <a:pt x="312" y="319"/>
                  </a:cubicBezTo>
                  <a:cubicBezTo>
                    <a:pt x="320" y="320"/>
                    <a:pt x="333" y="319"/>
                    <a:pt x="341" y="319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5"/>
            <p:cNvSpPr>
              <a:spLocks/>
            </p:cNvSpPr>
            <p:nvPr/>
          </p:nvSpPr>
          <p:spPr bwMode="auto">
            <a:xfrm>
              <a:off x="7215511" y="3585285"/>
              <a:ext cx="218691" cy="897440"/>
            </a:xfrm>
            <a:custGeom>
              <a:avLst/>
              <a:gdLst>
                <a:gd name="T0" fmla="*/ 36 w 57"/>
                <a:gd name="T1" fmla="*/ 35 h 234"/>
                <a:gd name="T2" fmla="*/ 31 w 57"/>
                <a:gd name="T3" fmla="*/ 0 h 234"/>
                <a:gd name="T4" fmla="*/ 31 w 57"/>
                <a:gd name="T5" fmla="*/ 1 h 234"/>
                <a:gd name="T6" fmla="*/ 27 w 57"/>
                <a:gd name="T7" fmla="*/ 1 h 234"/>
                <a:gd name="T8" fmla="*/ 27 w 57"/>
                <a:gd name="T9" fmla="*/ 0 h 234"/>
                <a:gd name="T10" fmla="*/ 21 w 57"/>
                <a:gd name="T11" fmla="*/ 35 h 234"/>
                <a:gd name="T12" fmla="*/ 12 w 57"/>
                <a:gd name="T13" fmla="*/ 192 h 234"/>
                <a:gd name="T14" fmla="*/ 28 w 57"/>
                <a:gd name="T15" fmla="*/ 234 h 234"/>
                <a:gd name="T16" fmla="*/ 47 w 57"/>
                <a:gd name="T17" fmla="*/ 192 h 234"/>
                <a:gd name="T18" fmla="*/ 36 w 57"/>
                <a:gd name="T19" fmla="*/ 3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234">
                  <a:moveTo>
                    <a:pt x="36" y="35"/>
                  </a:moveTo>
                  <a:cubicBezTo>
                    <a:pt x="57" y="16"/>
                    <a:pt x="39" y="1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"/>
                    <a:pt x="0" y="16"/>
                    <a:pt x="21" y="35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28" y="234"/>
                    <a:pt x="28" y="234"/>
                    <a:pt x="28" y="234"/>
                  </a:cubicBezTo>
                  <a:cubicBezTo>
                    <a:pt x="47" y="192"/>
                    <a:pt x="47" y="192"/>
                    <a:pt x="47" y="192"/>
                  </a:cubicBezTo>
                  <a:lnTo>
                    <a:pt x="36" y="35"/>
                  </a:lnTo>
                  <a:close/>
                </a:path>
              </a:pathLst>
            </a:custGeom>
            <a:solidFill>
              <a:srgbClr val="88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6"/>
            <p:cNvSpPr>
              <a:spLocks/>
            </p:cNvSpPr>
            <p:nvPr/>
          </p:nvSpPr>
          <p:spPr bwMode="auto">
            <a:xfrm>
              <a:off x="7030839" y="3442732"/>
              <a:ext cx="291587" cy="249469"/>
            </a:xfrm>
            <a:custGeom>
              <a:avLst/>
              <a:gdLst>
                <a:gd name="T0" fmla="*/ 27 w 76"/>
                <a:gd name="T1" fmla="*/ 0 h 65"/>
                <a:gd name="T2" fmla="*/ 0 w 76"/>
                <a:gd name="T3" fmla="*/ 15 h 65"/>
                <a:gd name="T4" fmla="*/ 48 w 76"/>
                <a:gd name="T5" fmla="*/ 65 h 65"/>
                <a:gd name="T6" fmla="*/ 76 w 76"/>
                <a:gd name="T7" fmla="*/ 36 h 65"/>
                <a:gd name="T8" fmla="*/ 27 w 76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5">
                  <a:moveTo>
                    <a:pt x="27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45" y="3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37"/>
            <p:cNvSpPr>
              <a:spLocks/>
            </p:cNvSpPr>
            <p:nvPr/>
          </p:nvSpPr>
          <p:spPr bwMode="auto">
            <a:xfrm>
              <a:off x="7322426" y="3442732"/>
              <a:ext cx="264049" cy="249469"/>
            </a:xfrm>
            <a:custGeom>
              <a:avLst/>
              <a:gdLst>
                <a:gd name="T0" fmla="*/ 51 w 69"/>
                <a:gd name="T1" fmla="*/ 0 h 65"/>
                <a:gd name="T2" fmla="*/ 69 w 69"/>
                <a:gd name="T3" fmla="*/ 15 h 65"/>
                <a:gd name="T4" fmla="*/ 21 w 69"/>
                <a:gd name="T5" fmla="*/ 65 h 65"/>
                <a:gd name="T6" fmla="*/ 0 w 69"/>
                <a:gd name="T7" fmla="*/ 36 h 65"/>
                <a:gd name="T8" fmla="*/ 51 w 69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5">
                  <a:moveTo>
                    <a:pt x="51" y="0"/>
                  </a:moveTo>
                  <a:cubicBezTo>
                    <a:pt x="69" y="15"/>
                    <a:pt x="69" y="15"/>
                    <a:pt x="69" y="1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33" y="34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4896457" y="1653716"/>
            <a:ext cx="1878013" cy="1176337"/>
            <a:chOff x="2233613" y="1592263"/>
            <a:chExt cx="1878013" cy="1176337"/>
          </a:xfrm>
        </p:grpSpPr>
        <p:sp>
          <p:nvSpPr>
            <p:cNvPr id="91" name="Freeform 15"/>
            <p:cNvSpPr>
              <a:spLocks/>
            </p:cNvSpPr>
            <p:nvPr/>
          </p:nvSpPr>
          <p:spPr bwMode="auto">
            <a:xfrm>
              <a:off x="2233613" y="1592263"/>
              <a:ext cx="1878013" cy="1176337"/>
            </a:xfrm>
            <a:custGeom>
              <a:avLst/>
              <a:gdLst>
                <a:gd name="T0" fmla="*/ 342 w 498"/>
                <a:gd name="T1" fmla="*/ 0 h 310"/>
                <a:gd name="T2" fmla="*/ 240 w 498"/>
                <a:gd name="T3" fmla="*/ 120 h 310"/>
                <a:gd name="T4" fmla="*/ 17 w 498"/>
                <a:gd name="T5" fmla="*/ 162 h 310"/>
                <a:gd name="T6" fmla="*/ 372 w 498"/>
                <a:gd name="T7" fmla="*/ 233 h 310"/>
                <a:gd name="T8" fmla="*/ 498 w 498"/>
                <a:gd name="T9" fmla="*/ 42 h 310"/>
                <a:gd name="T10" fmla="*/ 342 w 498"/>
                <a:gd name="T11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8" h="310">
                  <a:moveTo>
                    <a:pt x="342" y="0"/>
                  </a:moveTo>
                  <a:cubicBezTo>
                    <a:pt x="328" y="62"/>
                    <a:pt x="286" y="120"/>
                    <a:pt x="240" y="120"/>
                  </a:cubicBezTo>
                  <a:cubicBezTo>
                    <a:pt x="143" y="119"/>
                    <a:pt x="35" y="77"/>
                    <a:pt x="17" y="162"/>
                  </a:cubicBezTo>
                  <a:cubicBezTo>
                    <a:pt x="0" y="248"/>
                    <a:pt x="269" y="310"/>
                    <a:pt x="372" y="233"/>
                  </a:cubicBezTo>
                  <a:cubicBezTo>
                    <a:pt x="428" y="191"/>
                    <a:pt x="469" y="113"/>
                    <a:pt x="498" y="42"/>
                  </a:cubicBezTo>
                  <a:cubicBezTo>
                    <a:pt x="447" y="25"/>
                    <a:pt x="395" y="11"/>
                    <a:pt x="342" y="0"/>
                  </a:cubicBezTo>
                </a:path>
              </a:pathLst>
            </a:custGeom>
            <a:solidFill>
              <a:srgbClr val="F7C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6"/>
            <p:cNvSpPr>
              <a:spLocks/>
            </p:cNvSpPr>
            <p:nvPr/>
          </p:nvSpPr>
          <p:spPr bwMode="auto">
            <a:xfrm>
              <a:off x="2282826" y="2206625"/>
              <a:ext cx="403225" cy="284162"/>
            </a:xfrm>
            <a:custGeom>
              <a:avLst/>
              <a:gdLst>
                <a:gd name="T0" fmla="*/ 37 w 107"/>
                <a:gd name="T1" fmla="*/ 0 h 75"/>
                <a:gd name="T2" fmla="*/ 57 w 107"/>
                <a:gd name="T3" fmla="*/ 60 h 75"/>
                <a:gd name="T4" fmla="*/ 99 w 107"/>
                <a:gd name="T5" fmla="*/ 75 h 75"/>
                <a:gd name="T6" fmla="*/ 107 w 107"/>
                <a:gd name="T7" fmla="*/ 74 h 75"/>
                <a:gd name="T8" fmla="*/ 48 w 107"/>
                <a:gd name="T9" fmla="*/ 1 h 75"/>
                <a:gd name="T10" fmla="*/ 37 w 107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75">
                  <a:moveTo>
                    <a:pt x="37" y="0"/>
                  </a:moveTo>
                  <a:cubicBezTo>
                    <a:pt x="0" y="0"/>
                    <a:pt x="14" y="33"/>
                    <a:pt x="57" y="60"/>
                  </a:cubicBezTo>
                  <a:cubicBezTo>
                    <a:pt x="78" y="72"/>
                    <a:pt x="92" y="75"/>
                    <a:pt x="99" y="75"/>
                  </a:cubicBezTo>
                  <a:cubicBezTo>
                    <a:pt x="104" y="75"/>
                    <a:pt x="107" y="74"/>
                    <a:pt x="107" y="74"/>
                  </a:cubicBezTo>
                  <a:cubicBezTo>
                    <a:pt x="107" y="74"/>
                    <a:pt x="99" y="7"/>
                    <a:pt x="48" y="1"/>
                  </a:cubicBezTo>
                  <a:cubicBezTo>
                    <a:pt x="44" y="1"/>
                    <a:pt x="41" y="0"/>
                    <a:pt x="37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-849085" y="3157624"/>
            <a:ext cx="3838576" cy="2539999"/>
            <a:chOff x="-180975" y="3114676"/>
            <a:chExt cx="3838576" cy="2539999"/>
          </a:xfrm>
        </p:grpSpPr>
        <p:sp>
          <p:nvSpPr>
            <p:cNvPr id="163" name="Freeform 5"/>
            <p:cNvSpPr>
              <a:spLocks/>
            </p:cNvSpPr>
            <p:nvPr/>
          </p:nvSpPr>
          <p:spPr bwMode="auto">
            <a:xfrm>
              <a:off x="-180975" y="3114676"/>
              <a:ext cx="3838576" cy="2539999"/>
            </a:xfrm>
            <a:custGeom>
              <a:avLst/>
              <a:gdLst>
                <a:gd name="T0" fmla="*/ 0 w 1021"/>
                <a:gd name="T1" fmla="*/ 63 h 674"/>
                <a:gd name="T2" fmla="*/ 1018 w 1021"/>
                <a:gd name="T3" fmla="*/ 149 h 674"/>
                <a:gd name="T4" fmla="*/ 813 w 1021"/>
                <a:gd name="T5" fmla="*/ 219 h 674"/>
                <a:gd name="T6" fmla="*/ 549 w 1021"/>
                <a:gd name="T7" fmla="*/ 203 h 674"/>
                <a:gd name="T8" fmla="*/ 578 w 1021"/>
                <a:gd name="T9" fmla="*/ 341 h 674"/>
                <a:gd name="T10" fmla="*/ 562 w 1021"/>
                <a:gd name="T11" fmla="*/ 497 h 674"/>
                <a:gd name="T12" fmla="*/ 373 w 1021"/>
                <a:gd name="T13" fmla="*/ 668 h 674"/>
                <a:gd name="T14" fmla="*/ 21 w 1021"/>
                <a:gd name="T15" fmla="*/ 616 h 674"/>
                <a:gd name="T16" fmla="*/ 0 w 1021"/>
                <a:gd name="T17" fmla="*/ 63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1" h="674">
                  <a:moveTo>
                    <a:pt x="0" y="63"/>
                  </a:moveTo>
                  <a:cubicBezTo>
                    <a:pt x="0" y="63"/>
                    <a:pt x="1021" y="0"/>
                    <a:pt x="1018" y="149"/>
                  </a:cubicBezTo>
                  <a:cubicBezTo>
                    <a:pt x="1017" y="218"/>
                    <a:pt x="886" y="218"/>
                    <a:pt x="813" y="219"/>
                  </a:cubicBezTo>
                  <a:cubicBezTo>
                    <a:pt x="724" y="220"/>
                    <a:pt x="549" y="203"/>
                    <a:pt x="549" y="203"/>
                  </a:cubicBezTo>
                  <a:cubicBezTo>
                    <a:pt x="549" y="203"/>
                    <a:pt x="616" y="281"/>
                    <a:pt x="578" y="341"/>
                  </a:cubicBezTo>
                  <a:cubicBezTo>
                    <a:pt x="548" y="390"/>
                    <a:pt x="599" y="446"/>
                    <a:pt x="562" y="497"/>
                  </a:cubicBezTo>
                  <a:cubicBezTo>
                    <a:pt x="524" y="548"/>
                    <a:pt x="566" y="664"/>
                    <a:pt x="373" y="668"/>
                  </a:cubicBezTo>
                  <a:cubicBezTo>
                    <a:pt x="134" y="674"/>
                    <a:pt x="21" y="616"/>
                    <a:pt x="21" y="616"/>
                  </a:cubicBezTo>
                  <a:cubicBezTo>
                    <a:pt x="0" y="63"/>
                    <a:pt x="0" y="63"/>
                    <a:pt x="0" y="63"/>
                  </a:cubicBezTo>
                </a:path>
              </a:pathLst>
            </a:custGeom>
            <a:solidFill>
              <a:srgbClr val="F7C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6"/>
            <p:cNvSpPr>
              <a:spLocks/>
            </p:cNvSpPr>
            <p:nvPr/>
          </p:nvSpPr>
          <p:spPr bwMode="auto">
            <a:xfrm>
              <a:off x="3173413" y="3522663"/>
              <a:ext cx="398463" cy="319087"/>
            </a:xfrm>
            <a:custGeom>
              <a:avLst/>
              <a:gdLst>
                <a:gd name="T0" fmla="*/ 31 w 106"/>
                <a:gd name="T1" fmla="*/ 0 h 85"/>
                <a:gd name="T2" fmla="*/ 13 w 106"/>
                <a:gd name="T3" fmla="*/ 2 h 85"/>
                <a:gd name="T4" fmla="*/ 18 w 106"/>
                <a:gd name="T5" fmla="*/ 85 h 85"/>
                <a:gd name="T6" fmla="*/ 101 w 106"/>
                <a:gd name="T7" fmla="*/ 43 h 85"/>
                <a:gd name="T8" fmla="*/ 31 w 10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85">
                  <a:moveTo>
                    <a:pt x="31" y="0"/>
                  </a:moveTo>
                  <a:cubicBezTo>
                    <a:pt x="24" y="0"/>
                    <a:pt x="18" y="1"/>
                    <a:pt x="13" y="2"/>
                  </a:cubicBezTo>
                  <a:cubicBezTo>
                    <a:pt x="13" y="2"/>
                    <a:pt x="0" y="50"/>
                    <a:pt x="18" y="85"/>
                  </a:cubicBezTo>
                  <a:cubicBezTo>
                    <a:pt x="18" y="85"/>
                    <a:pt x="95" y="82"/>
                    <a:pt x="101" y="43"/>
                  </a:cubicBezTo>
                  <a:cubicBezTo>
                    <a:pt x="106" y="11"/>
                    <a:pt x="62" y="0"/>
                    <a:pt x="31" y="0"/>
                  </a:cubicBezTo>
                </a:path>
              </a:pathLst>
            </a:custGeom>
            <a:solidFill>
              <a:srgbClr val="FAE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7"/>
            <p:cNvSpPr>
              <a:spLocks/>
            </p:cNvSpPr>
            <p:nvPr/>
          </p:nvSpPr>
          <p:spPr bwMode="auto">
            <a:xfrm>
              <a:off x="2432050" y="3514725"/>
              <a:ext cx="52388" cy="290512"/>
            </a:xfrm>
            <a:custGeom>
              <a:avLst/>
              <a:gdLst>
                <a:gd name="T0" fmla="*/ 14 w 14"/>
                <a:gd name="T1" fmla="*/ 0 h 77"/>
                <a:gd name="T2" fmla="*/ 12 w 14"/>
                <a:gd name="T3" fmla="*/ 3 h 77"/>
                <a:gd name="T4" fmla="*/ 10 w 14"/>
                <a:gd name="T5" fmla="*/ 6 h 77"/>
                <a:gd name="T6" fmla="*/ 7 w 14"/>
                <a:gd name="T7" fmla="*/ 11 h 77"/>
                <a:gd name="T8" fmla="*/ 3 w 14"/>
                <a:gd name="T9" fmla="*/ 23 h 77"/>
                <a:gd name="T10" fmla="*/ 1 w 14"/>
                <a:gd name="T11" fmla="*/ 30 h 77"/>
                <a:gd name="T12" fmla="*/ 0 w 14"/>
                <a:gd name="T13" fmla="*/ 38 h 77"/>
                <a:gd name="T14" fmla="*/ 0 w 14"/>
                <a:gd name="T15" fmla="*/ 45 h 77"/>
                <a:gd name="T16" fmla="*/ 1 w 14"/>
                <a:gd name="T17" fmla="*/ 53 h 77"/>
                <a:gd name="T18" fmla="*/ 2 w 14"/>
                <a:gd name="T19" fmla="*/ 59 h 77"/>
                <a:gd name="T20" fmla="*/ 3 w 14"/>
                <a:gd name="T21" fmla="*/ 65 h 77"/>
                <a:gd name="T22" fmla="*/ 5 w 14"/>
                <a:gd name="T23" fmla="*/ 70 h 77"/>
                <a:gd name="T24" fmla="*/ 7 w 14"/>
                <a:gd name="T25" fmla="*/ 74 h 77"/>
                <a:gd name="T26" fmla="*/ 9 w 14"/>
                <a:gd name="T27" fmla="*/ 77 h 77"/>
                <a:gd name="T28" fmla="*/ 9 w 14"/>
                <a:gd name="T29" fmla="*/ 73 h 77"/>
                <a:gd name="T30" fmla="*/ 10 w 14"/>
                <a:gd name="T31" fmla="*/ 65 h 77"/>
                <a:gd name="T32" fmla="*/ 11 w 14"/>
                <a:gd name="T33" fmla="*/ 59 h 77"/>
                <a:gd name="T34" fmla="*/ 11 w 14"/>
                <a:gd name="T35" fmla="*/ 52 h 77"/>
                <a:gd name="T36" fmla="*/ 12 w 14"/>
                <a:gd name="T37" fmla="*/ 45 h 77"/>
                <a:gd name="T38" fmla="*/ 12 w 14"/>
                <a:gd name="T39" fmla="*/ 38 h 77"/>
                <a:gd name="T40" fmla="*/ 13 w 14"/>
                <a:gd name="T41" fmla="*/ 31 h 77"/>
                <a:gd name="T42" fmla="*/ 13 w 14"/>
                <a:gd name="T43" fmla="*/ 25 h 77"/>
                <a:gd name="T44" fmla="*/ 14 w 14"/>
                <a:gd name="T45" fmla="*/ 18 h 77"/>
                <a:gd name="T46" fmla="*/ 14 w 14"/>
                <a:gd name="T47" fmla="*/ 12 h 77"/>
                <a:gd name="T48" fmla="*/ 14 w 14"/>
                <a:gd name="T49" fmla="*/ 3 h 77"/>
                <a:gd name="T50" fmla="*/ 14 w 14"/>
                <a:gd name="T5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77">
                  <a:moveTo>
                    <a:pt x="14" y="0"/>
                  </a:moveTo>
                  <a:cubicBezTo>
                    <a:pt x="14" y="0"/>
                    <a:pt x="13" y="1"/>
                    <a:pt x="12" y="3"/>
                  </a:cubicBezTo>
                  <a:cubicBezTo>
                    <a:pt x="11" y="3"/>
                    <a:pt x="10" y="5"/>
                    <a:pt x="10" y="6"/>
                  </a:cubicBezTo>
                  <a:cubicBezTo>
                    <a:pt x="9" y="7"/>
                    <a:pt x="8" y="9"/>
                    <a:pt x="7" y="11"/>
                  </a:cubicBezTo>
                  <a:cubicBezTo>
                    <a:pt x="6" y="14"/>
                    <a:pt x="4" y="18"/>
                    <a:pt x="3" y="23"/>
                  </a:cubicBezTo>
                  <a:cubicBezTo>
                    <a:pt x="2" y="25"/>
                    <a:pt x="2" y="28"/>
                    <a:pt x="1" y="30"/>
                  </a:cubicBezTo>
                  <a:cubicBezTo>
                    <a:pt x="1" y="33"/>
                    <a:pt x="1" y="35"/>
                    <a:pt x="0" y="38"/>
                  </a:cubicBezTo>
                  <a:cubicBezTo>
                    <a:pt x="0" y="40"/>
                    <a:pt x="0" y="43"/>
                    <a:pt x="0" y="45"/>
                  </a:cubicBezTo>
                  <a:cubicBezTo>
                    <a:pt x="0" y="48"/>
                    <a:pt x="0" y="50"/>
                    <a:pt x="1" y="53"/>
                  </a:cubicBezTo>
                  <a:cubicBezTo>
                    <a:pt x="1" y="55"/>
                    <a:pt x="1" y="57"/>
                    <a:pt x="2" y="59"/>
                  </a:cubicBezTo>
                  <a:cubicBezTo>
                    <a:pt x="2" y="61"/>
                    <a:pt x="3" y="63"/>
                    <a:pt x="3" y="65"/>
                  </a:cubicBezTo>
                  <a:cubicBezTo>
                    <a:pt x="4" y="67"/>
                    <a:pt x="5" y="69"/>
                    <a:pt x="5" y="70"/>
                  </a:cubicBezTo>
                  <a:cubicBezTo>
                    <a:pt x="6" y="72"/>
                    <a:pt x="6" y="73"/>
                    <a:pt x="7" y="74"/>
                  </a:cubicBezTo>
                  <a:cubicBezTo>
                    <a:pt x="8" y="76"/>
                    <a:pt x="9" y="77"/>
                    <a:pt x="9" y="77"/>
                  </a:cubicBezTo>
                  <a:cubicBezTo>
                    <a:pt x="9" y="77"/>
                    <a:pt x="9" y="76"/>
                    <a:pt x="9" y="73"/>
                  </a:cubicBezTo>
                  <a:cubicBezTo>
                    <a:pt x="10" y="71"/>
                    <a:pt x="10" y="68"/>
                    <a:pt x="10" y="65"/>
                  </a:cubicBezTo>
                  <a:cubicBezTo>
                    <a:pt x="11" y="63"/>
                    <a:pt x="11" y="61"/>
                    <a:pt x="11" y="59"/>
                  </a:cubicBezTo>
                  <a:cubicBezTo>
                    <a:pt x="11" y="57"/>
                    <a:pt x="11" y="54"/>
                    <a:pt x="11" y="52"/>
                  </a:cubicBezTo>
                  <a:cubicBezTo>
                    <a:pt x="12" y="50"/>
                    <a:pt x="12" y="48"/>
                    <a:pt x="12" y="45"/>
                  </a:cubicBezTo>
                  <a:cubicBezTo>
                    <a:pt x="12" y="43"/>
                    <a:pt x="12" y="41"/>
                    <a:pt x="12" y="38"/>
                  </a:cubicBezTo>
                  <a:cubicBezTo>
                    <a:pt x="12" y="36"/>
                    <a:pt x="13" y="34"/>
                    <a:pt x="13" y="31"/>
                  </a:cubicBezTo>
                  <a:cubicBezTo>
                    <a:pt x="13" y="29"/>
                    <a:pt x="13" y="27"/>
                    <a:pt x="13" y="25"/>
                  </a:cubicBezTo>
                  <a:cubicBezTo>
                    <a:pt x="13" y="22"/>
                    <a:pt x="14" y="20"/>
                    <a:pt x="14" y="18"/>
                  </a:cubicBezTo>
                  <a:cubicBezTo>
                    <a:pt x="14" y="16"/>
                    <a:pt x="14" y="14"/>
                    <a:pt x="14" y="12"/>
                  </a:cubicBezTo>
                  <a:cubicBezTo>
                    <a:pt x="14" y="9"/>
                    <a:pt x="14" y="5"/>
                    <a:pt x="14" y="3"/>
                  </a:cubicBezTo>
                  <a:cubicBezTo>
                    <a:pt x="14" y="1"/>
                    <a:pt x="14" y="0"/>
                    <a:pt x="14" y="0"/>
                  </a:cubicBezTo>
                </a:path>
              </a:pathLst>
            </a:custGeom>
            <a:solidFill>
              <a:srgbClr val="F3B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8"/>
            <p:cNvSpPr>
              <a:spLocks/>
            </p:cNvSpPr>
            <p:nvPr/>
          </p:nvSpPr>
          <p:spPr bwMode="auto">
            <a:xfrm>
              <a:off x="2544763" y="3594100"/>
              <a:ext cx="44450" cy="150812"/>
            </a:xfrm>
            <a:custGeom>
              <a:avLst/>
              <a:gdLst>
                <a:gd name="T0" fmla="*/ 6 w 12"/>
                <a:gd name="T1" fmla="*/ 0 h 40"/>
                <a:gd name="T2" fmla="*/ 5 w 12"/>
                <a:gd name="T3" fmla="*/ 2 h 40"/>
                <a:gd name="T4" fmla="*/ 3 w 12"/>
                <a:gd name="T5" fmla="*/ 6 h 40"/>
                <a:gd name="T6" fmla="*/ 0 w 12"/>
                <a:gd name="T7" fmla="*/ 20 h 40"/>
                <a:gd name="T8" fmla="*/ 3 w 12"/>
                <a:gd name="T9" fmla="*/ 34 h 40"/>
                <a:gd name="T10" fmla="*/ 5 w 12"/>
                <a:gd name="T11" fmla="*/ 38 h 40"/>
                <a:gd name="T12" fmla="*/ 6 w 12"/>
                <a:gd name="T13" fmla="*/ 40 h 40"/>
                <a:gd name="T14" fmla="*/ 7 w 12"/>
                <a:gd name="T15" fmla="*/ 38 h 40"/>
                <a:gd name="T16" fmla="*/ 9 w 12"/>
                <a:gd name="T17" fmla="*/ 34 h 40"/>
                <a:gd name="T18" fmla="*/ 12 w 12"/>
                <a:gd name="T19" fmla="*/ 20 h 40"/>
                <a:gd name="T20" fmla="*/ 9 w 12"/>
                <a:gd name="T21" fmla="*/ 6 h 40"/>
                <a:gd name="T22" fmla="*/ 7 w 12"/>
                <a:gd name="T23" fmla="*/ 2 h 40"/>
                <a:gd name="T24" fmla="*/ 6 w 12"/>
                <a:gd name="T2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40">
                  <a:moveTo>
                    <a:pt x="6" y="0"/>
                  </a:moveTo>
                  <a:cubicBezTo>
                    <a:pt x="6" y="0"/>
                    <a:pt x="5" y="1"/>
                    <a:pt x="5" y="2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1" y="10"/>
                    <a:pt x="0" y="15"/>
                    <a:pt x="0" y="20"/>
                  </a:cubicBezTo>
                  <a:cubicBezTo>
                    <a:pt x="0" y="25"/>
                    <a:pt x="1" y="30"/>
                    <a:pt x="3" y="34"/>
                  </a:cubicBezTo>
                  <a:cubicBezTo>
                    <a:pt x="3" y="36"/>
                    <a:pt x="4" y="37"/>
                    <a:pt x="5" y="38"/>
                  </a:cubicBezTo>
                  <a:cubicBezTo>
                    <a:pt x="5" y="39"/>
                    <a:pt x="6" y="40"/>
                    <a:pt x="6" y="40"/>
                  </a:cubicBezTo>
                  <a:cubicBezTo>
                    <a:pt x="6" y="40"/>
                    <a:pt x="7" y="39"/>
                    <a:pt x="7" y="38"/>
                  </a:cubicBezTo>
                  <a:cubicBezTo>
                    <a:pt x="8" y="37"/>
                    <a:pt x="9" y="36"/>
                    <a:pt x="9" y="34"/>
                  </a:cubicBezTo>
                  <a:cubicBezTo>
                    <a:pt x="11" y="30"/>
                    <a:pt x="12" y="25"/>
                    <a:pt x="12" y="20"/>
                  </a:cubicBezTo>
                  <a:cubicBezTo>
                    <a:pt x="12" y="15"/>
                    <a:pt x="11" y="10"/>
                    <a:pt x="9" y="6"/>
                  </a:cubicBezTo>
                  <a:cubicBezTo>
                    <a:pt x="9" y="4"/>
                    <a:pt x="8" y="3"/>
                    <a:pt x="7" y="2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rgbClr val="F3B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9"/>
            <p:cNvSpPr>
              <a:spLocks/>
            </p:cNvSpPr>
            <p:nvPr/>
          </p:nvSpPr>
          <p:spPr bwMode="auto">
            <a:xfrm>
              <a:off x="2660650" y="3476625"/>
              <a:ext cx="60325" cy="331787"/>
            </a:xfrm>
            <a:custGeom>
              <a:avLst/>
              <a:gdLst>
                <a:gd name="T0" fmla="*/ 10 w 16"/>
                <a:gd name="T1" fmla="*/ 0 h 88"/>
                <a:gd name="T2" fmla="*/ 9 w 16"/>
                <a:gd name="T3" fmla="*/ 4 h 88"/>
                <a:gd name="T4" fmla="*/ 9 w 16"/>
                <a:gd name="T5" fmla="*/ 9 h 88"/>
                <a:gd name="T6" fmla="*/ 7 w 16"/>
                <a:gd name="T7" fmla="*/ 14 h 88"/>
                <a:gd name="T8" fmla="*/ 6 w 16"/>
                <a:gd name="T9" fmla="*/ 21 h 88"/>
                <a:gd name="T10" fmla="*/ 5 w 16"/>
                <a:gd name="T11" fmla="*/ 28 h 88"/>
                <a:gd name="T12" fmla="*/ 4 w 16"/>
                <a:gd name="T13" fmla="*/ 36 h 88"/>
                <a:gd name="T14" fmla="*/ 3 w 16"/>
                <a:gd name="T15" fmla="*/ 44 h 88"/>
                <a:gd name="T16" fmla="*/ 2 w 16"/>
                <a:gd name="T17" fmla="*/ 52 h 88"/>
                <a:gd name="T18" fmla="*/ 1 w 16"/>
                <a:gd name="T19" fmla="*/ 60 h 88"/>
                <a:gd name="T20" fmla="*/ 0 w 16"/>
                <a:gd name="T21" fmla="*/ 74 h 88"/>
                <a:gd name="T22" fmla="*/ 0 w 16"/>
                <a:gd name="T23" fmla="*/ 84 h 88"/>
                <a:gd name="T24" fmla="*/ 0 w 16"/>
                <a:gd name="T25" fmla="*/ 88 h 88"/>
                <a:gd name="T26" fmla="*/ 2 w 16"/>
                <a:gd name="T27" fmla="*/ 85 h 88"/>
                <a:gd name="T28" fmla="*/ 7 w 16"/>
                <a:gd name="T29" fmla="*/ 76 h 88"/>
                <a:gd name="T30" fmla="*/ 12 w 16"/>
                <a:gd name="T31" fmla="*/ 62 h 88"/>
                <a:gd name="T32" fmla="*/ 15 w 16"/>
                <a:gd name="T33" fmla="*/ 46 h 88"/>
                <a:gd name="T34" fmla="*/ 16 w 16"/>
                <a:gd name="T35" fmla="*/ 37 h 88"/>
                <a:gd name="T36" fmla="*/ 16 w 16"/>
                <a:gd name="T37" fmla="*/ 29 h 88"/>
                <a:gd name="T38" fmla="*/ 15 w 16"/>
                <a:gd name="T39" fmla="*/ 21 h 88"/>
                <a:gd name="T40" fmla="*/ 14 w 16"/>
                <a:gd name="T41" fmla="*/ 14 h 88"/>
                <a:gd name="T42" fmla="*/ 13 w 16"/>
                <a:gd name="T43" fmla="*/ 8 h 88"/>
                <a:gd name="T44" fmla="*/ 12 w 16"/>
                <a:gd name="T45" fmla="*/ 4 h 88"/>
                <a:gd name="T46" fmla="*/ 10 w 16"/>
                <a:gd name="T4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88">
                  <a:moveTo>
                    <a:pt x="10" y="0"/>
                  </a:moveTo>
                  <a:cubicBezTo>
                    <a:pt x="10" y="0"/>
                    <a:pt x="10" y="2"/>
                    <a:pt x="9" y="4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10"/>
                    <a:pt x="8" y="12"/>
                    <a:pt x="7" y="14"/>
                  </a:cubicBezTo>
                  <a:cubicBezTo>
                    <a:pt x="7" y="16"/>
                    <a:pt x="7" y="19"/>
                    <a:pt x="6" y="21"/>
                  </a:cubicBezTo>
                  <a:cubicBezTo>
                    <a:pt x="6" y="23"/>
                    <a:pt x="6" y="26"/>
                    <a:pt x="5" y="28"/>
                  </a:cubicBezTo>
                  <a:cubicBezTo>
                    <a:pt x="5" y="31"/>
                    <a:pt x="5" y="33"/>
                    <a:pt x="4" y="36"/>
                  </a:cubicBezTo>
                  <a:cubicBezTo>
                    <a:pt x="4" y="39"/>
                    <a:pt x="3" y="41"/>
                    <a:pt x="3" y="44"/>
                  </a:cubicBezTo>
                  <a:cubicBezTo>
                    <a:pt x="3" y="47"/>
                    <a:pt x="2" y="49"/>
                    <a:pt x="2" y="52"/>
                  </a:cubicBezTo>
                  <a:cubicBezTo>
                    <a:pt x="2" y="55"/>
                    <a:pt x="1" y="57"/>
                    <a:pt x="1" y="60"/>
                  </a:cubicBezTo>
                  <a:cubicBezTo>
                    <a:pt x="1" y="65"/>
                    <a:pt x="0" y="70"/>
                    <a:pt x="0" y="74"/>
                  </a:cubicBezTo>
                  <a:cubicBezTo>
                    <a:pt x="0" y="78"/>
                    <a:pt x="0" y="82"/>
                    <a:pt x="0" y="84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1" y="87"/>
                    <a:pt x="2" y="85"/>
                  </a:cubicBezTo>
                  <a:cubicBezTo>
                    <a:pt x="3" y="83"/>
                    <a:pt x="5" y="80"/>
                    <a:pt x="7" y="76"/>
                  </a:cubicBezTo>
                  <a:cubicBezTo>
                    <a:pt x="8" y="72"/>
                    <a:pt x="10" y="67"/>
                    <a:pt x="12" y="62"/>
                  </a:cubicBezTo>
                  <a:cubicBezTo>
                    <a:pt x="13" y="57"/>
                    <a:pt x="14" y="51"/>
                    <a:pt x="15" y="46"/>
                  </a:cubicBezTo>
                  <a:cubicBezTo>
                    <a:pt x="15" y="43"/>
                    <a:pt x="16" y="40"/>
                    <a:pt x="16" y="37"/>
                  </a:cubicBezTo>
                  <a:cubicBezTo>
                    <a:pt x="16" y="34"/>
                    <a:pt x="16" y="32"/>
                    <a:pt x="16" y="29"/>
                  </a:cubicBezTo>
                  <a:cubicBezTo>
                    <a:pt x="16" y="26"/>
                    <a:pt x="16" y="24"/>
                    <a:pt x="15" y="21"/>
                  </a:cubicBezTo>
                  <a:cubicBezTo>
                    <a:pt x="15" y="19"/>
                    <a:pt x="15" y="16"/>
                    <a:pt x="14" y="14"/>
                  </a:cubicBezTo>
                  <a:cubicBezTo>
                    <a:pt x="14" y="12"/>
                    <a:pt x="14" y="10"/>
                    <a:pt x="13" y="8"/>
                  </a:cubicBezTo>
                  <a:cubicBezTo>
                    <a:pt x="13" y="7"/>
                    <a:pt x="12" y="5"/>
                    <a:pt x="12" y="4"/>
                  </a:cubicBezTo>
                  <a:cubicBezTo>
                    <a:pt x="11" y="2"/>
                    <a:pt x="10" y="0"/>
                    <a:pt x="10" y="0"/>
                  </a:cubicBezTo>
                </a:path>
              </a:pathLst>
            </a:custGeom>
            <a:solidFill>
              <a:srgbClr val="F3B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8" name="Freeform 36"/>
          <p:cNvSpPr>
            <a:spLocks/>
          </p:cNvSpPr>
          <p:nvPr/>
        </p:nvSpPr>
        <p:spPr bwMode="auto">
          <a:xfrm>
            <a:off x="2870428" y="2978150"/>
            <a:ext cx="273050" cy="430213"/>
          </a:xfrm>
          <a:custGeom>
            <a:avLst/>
            <a:gdLst>
              <a:gd name="T0" fmla="*/ 58 w 172"/>
              <a:gd name="T1" fmla="*/ 0 h 271"/>
              <a:gd name="T2" fmla="*/ 172 w 172"/>
              <a:gd name="T3" fmla="*/ 271 h 271"/>
              <a:gd name="T4" fmla="*/ 0 w 172"/>
              <a:gd name="T5" fmla="*/ 31 h 271"/>
              <a:gd name="T6" fmla="*/ 58 w 172"/>
              <a:gd name="T7" fmla="*/ 0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" h="271">
                <a:moveTo>
                  <a:pt x="58" y="0"/>
                </a:moveTo>
                <a:lnTo>
                  <a:pt x="172" y="271"/>
                </a:lnTo>
                <a:lnTo>
                  <a:pt x="0" y="31"/>
                </a:lnTo>
                <a:lnTo>
                  <a:pt x="5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7"/>
          <p:cNvSpPr>
            <a:spLocks/>
          </p:cNvSpPr>
          <p:nvPr/>
        </p:nvSpPr>
        <p:spPr bwMode="auto">
          <a:xfrm>
            <a:off x="2686278" y="4086225"/>
            <a:ext cx="303213" cy="414338"/>
          </a:xfrm>
          <a:custGeom>
            <a:avLst/>
            <a:gdLst>
              <a:gd name="T0" fmla="*/ 0 w 191"/>
              <a:gd name="T1" fmla="*/ 226 h 261"/>
              <a:gd name="T2" fmla="*/ 191 w 191"/>
              <a:gd name="T3" fmla="*/ 0 h 261"/>
              <a:gd name="T4" fmla="*/ 58 w 191"/>
              <a:gd name="T5" fmla="*/ 261 h 261"/>
              <a:gd name="T6" fmla="*/ 0 w 191"/>
              <a:gd name="T7" fmla="*/ 226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1" h="261">
                <a:moveTo>
                  <a:pt x="0" y="226"/>
                </a:moveTo>
                <a:lnTo>
                  <a:pt x="191" y="0"/>
                </a:lnTo>
                <a:lnTo>
                  <a:pt x="58" y="261"/>
                </a:lnTo>
                <a:lnTo>
                  <a:pt x="0" y="2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任意多边形 169"/>
          <p:cNvSpPr/>
          <p:nvPr/>
        </p:nvSpPr>
        <p:spPr>
          <a:xfrm>
            <a:off x="6363835" y="2763593"/>
            <a:ext cx="3149274" cy="494233"/>
          </a:xfrm>
          <a:custGeom>
            <a:avLst/>
            <a:gdLst/>
            <a:ahLst/>
            <a:cxnLst/>
            <a:rect l="l" t="t" r="r" b="b"/>
            <a:pathLst>
              <a:path w="3149274" h="494233">
                <a:moveTo>
                  <a:pt x="3104773" y="383286"/>
                </a:moveTo>
                <a:cubicBezTo>
                  <a:pt x="3106399" y="383286"/>
                  <a:pt x="3108228" y="383286"/>
                  <a:pt x="3110260" y="383286"/>
                </a:cubicBezTo>
                <a:cubicBezTo>
                  <a:pt x="3119200" y="383286"/>
                  <a:pt x="3126516" y="385725"/>
                  <a:pt x="3132205" y="390601"/>
                </a:cubicBezTo>
                <a:lnTo>
                  <a:pt x="3131596" y="390601"/>
                </a:lnTo>
                <a:cubicBezTo>
                  <a:pt x="3134440" y="391821"/>
                  <a:pt x="3136269" y="393446"/>
                  <a:pt x="3137082" y="395478"/>
                </a:cubicBezTo>
                <a:cubicBezTo>
                  <a:pt x="3140333" y="399542"/>
                  <a:pt x="3143178" y="404724"/>
                  <a:pt x="3145616" y="411023"/>
                </a:cubicBezTo>
                <a:cubicBezTo>
                  <a:pt x="3148055" y="417322"/>
                  <a:pt x="3149274" y="424333"/>
                  <a:pt x="3149274" y="432054"/>
                </a:cubicBezTo>
                <a:cubicBezTo>
                  <a:pt x="3149274" y="441402"/>
                  <a:pt x="3146937" y="451054"/>
                  <a:pt x="3142264" y="461010"/>
                </a:cubicBezTo>
                <a:cubicBezTo>
                  <a:pt x="3137590" y="470967"/>
                  <a:pt x="3129157" y="481229"/>
                  <a:pt x="3116965" y="491795"/>
                </a:cubicBezTo>
                <a:cubicBezTo>
                  <a:pt x="3114527" y="493421"/>
                  <a:pt x="3111885" y="494233"/>
                  <a:pt x="3109040" y="494233"/>
                </a:cubicBezTo>
                <a:cubicBezTo>
                  <a:pt x="3104164" y="494233"/>
                  <a:pt x="3100912" y="492811"/>
                  <a:pt x="3099287" y="489966"/>
                </a:cubicBezTo>
                <a:cubicBezTo>
                  <a:pt x="3097255" y="486715"/>
                  <a:pt x="3096239" y="483362"/>
                  <a:pt x="3096239" y="479908"/>
                </a:cubicBezTo>
                <a:cubicBezTo>
                  <a:pt x="3096239" y="476454"/>
                  <a:pt x="3097661" y="473507"/>
                  <a:pt x="3100506" y="471069"/>
                </a:cubicBezTo>
                <a:cubicBezTo>
                  <a:pt x="3110260" y="463347"/>
                  <a:pt x="3116559" y="456235"/>
                  <a:pt x="3119404" y="449733"/>
                </a:cubicBezTo>
                <a:cubicBezTo>
                  <a:pt x="3116152" y="450952"/>
                  <a:pt x="3112901" y="451562"/>
                  <a:pt x="3109650" y="451562"/>
                </a:cubicBezTo>
                <a:cubicBezTo>
                  <a:pt x="3102741" y="451562"/>
                  <a:pt x="3096239" y="449225"/>
                  <a:pt x="3090143" y="444551"/>
                </a:cubicBezTo>
                <a:cubicBezTo>
                  <a:pt x="3084047" y="439877"/>
                  <a:pt x="3079780" y="434086"/>
                  <a:pt x="3077341" y="427177"/>
                </a:cubicBezTo>
                <a:cubicBezTo>
                  <a:pt x="3074090" y="419049"/>
                  <a:pt x="3074903" y="410718"/>
                  <a:pt x="3079780" y="402184"/>
                </a:cubicBezTo>
                <a:cubicBezTo>
                  <a:pt x="3083437" y="393243"/>
                  <a:pt x="3090143" y="387350"/>
                  <a:pt x="3099896" y="384505"/>
                </a:cubicBezTo>
                <a:cubicBezTo>
                  <a:pt x="3101522" y="383693"/>
                  <a:pt x="3103148" y="383286"/>
                  <a:pt x="3104773" y="383286"/>
                </a:cubicBezTo>
                <a:close/>
                <a:moveTo>
                  <a:pt x="1012016" y="305562"/>
                </a:moveTo>
                <a:cubicBezTo>
                  <a:pt x="1018112" y="304546"/>
                  <a:pt x="1023599" y="305867"/>
                  <a:pt x="1028476" y="309525"/>
                </a:cubicBezTo>
                <a:cubicBezTo>
                  <a:pt x="1033759" y="312776"/>
                  <a:pt x="1036908" y="317449"/>
                  <a:pt x="1037924" y="323545"/>
                </a:cubicBezTo>
                <a:cubicBezTo>
                  <a:pt x="1038940" y="329641"/>
                  <a:pt x="1037823" y="335128"/>
                  <a:pt x="1034572" y="340005"/>
                </a:cubicBezTo>
                <a:cubicBezTo>
                  <a:pt x="1032946" y="342443"/>
                  <a:pt x="1031219" y="345491"/>
                  <a:pt x="1029390" y="349149"/>
                </a:cubicBezTo>
                <a:cubicBezTo>
                  <a:pt x="1027561" y="352806"/>
                  <a:pt x="1026037" y="356565"/>
                  <a:pt x="1024818" y="360426"/>
                </a:cubicBezTo>
                <a:cubicBezTo>
                  <a:pt x="1023599" y="364287"/>
                  <a:pt x="1022786" y="368046"/>
                  <a:pt x="1022380" y="371704"/>
                </a:cubicBezTo>
                <a:cubicBezTo>
                  <a:pt x="1021973" y="375361"/>
                  <a:pt x="1022583" y="378409"/>
                  <a:pt x="1024208" y="380848"/>
                </a:cubicBezTo>
                <a:cubicBezTo>
                  <a:pt x="1026240" y="385318"/>
                  <a:pt x="1032844" y="388874"/>
                  <a:pt x="1044020" y="391516"/>
                </a:cubicBezTo>
                <a:cubicBezTo>
                  <a:pt x="1055196" y="394157"/>
                  <a:pt x="1071757" y="394462"/>
                  <a:pt x="1093703" y="392430"/>
                </a:cubicBezTo>
                <a:cubicBezTo>
                  <a:pt x="1099799" y="391617"/>
                  <a:pt x="1105184" y="393345"/>
                  <a:pt x="1109857" y="397612"/>
                </a:cubicBezTo>
                <a:cubicBezTo>
                  <a:pt x="1114531" y="401879"/>
                  <a:pt x="1117274" y="407061"/>
                  <a:pt x="1118087" y="413157"/>
                </a:cubicBezTo>
                <a:cubicBezTo>
                  <a:pt x="1118493" y="419253"/>
                  <a:pt x="1116664" y="424536"/>
                  <a:pt x="1112600" y="429006"/>
                </a:cubicBezTo>
                <a:cubicBezTo>
                  <a:pt x="1108536" y="433477"/>
                  <a:pt x="1103456" y="436118"/>
                  <a:pt x="1097360" y="436931"/>
                </a:cubicBezTo>
                <a:cubicBezTo>
                  <a:pt x="1092890" y="437337"/>
                  <a:pt x="1088521" y="437642"/>
                  <a:pt x="1084254" y="437845"/>
                </a:cubicBezTo>
                <a:cubicBezTo>
                  <a:pt x="1079987" y="438049"/>
                  <a:pt x="1075821" y="438150"/>
                  <a:pt x="1071757" y="438150"/>
                </a:cubicBezTo>
                <a:cubicBezTo>
                  <a:pt x="1027866" y="438150"/>
                  <a:pt x="999215" y="426365"/>
                  <a:pt x="985804" y="402793"/>
                </a:cubicBezTo>
                <a:cubicBezTo>
                  <a:pt x="980114" y="393446"/>
                  <a:pt x="977472" y="383896"/>
                  <a:pt x="977879" y="374142"/>
                </a:cubicBezTo>
                <a:cubicBezTo>
                  <a:pt x="978285" y="364389"/>
                  <a:pt x="979809" y="355346"/>
                  <a:pt x="982451" y="347015"/>
                </a:cubicBezTo>
                <a:cubicBezTo>
                  <a:pt x="985092" y="338684"/>
                  <a:pt x="988140" y="331572"/>
                  <a:pt x="991595" y="325679"/>
                </a:cubicBezTo>
                <a:cubicBezTo>
                  <a:pt x="995049" y="319786"/>
                  <a:pt x="997183" y="316230"/>
                  <a:pt x="997996" y="315011"/>
                </a:cubicBezTo>
                <a:cubicBezTo>
                  <a:pt x="1001247" y="309728"/>
                  <a:pt x="1005920" y="306578"/>
                  <a:pt x="1012016" y="305562"/>
                </a:cubicBezTo>
                <a:close/>
                <a:moveTo>
                  <a:pt x="2803631" y="297333"/>
                </a:moveTo>
                <a:cubicBezTo>
                  <a:pt x="2793064" y="297333"/>
                  <a:pt x="2783108" y="299365"/>
                  <a:pt x="2773760" y="303429"/>
                </a:cubicBezTo>
                <a:cubicBezTo>
                  <a:pt x="2764413" y="307493"/>
                  <a:pt x="2756285" y="312877"/>
                  <a:pt x="2749376" y="319583"/>
                </a:cubicBezTo>
                <a:cubicBezTo>
                  <a:pt x="2742468" y="326289"/>
                  <a:pt x="2736981" y="334213"/>
                  <a:pt x="2732917" y="343357"/>
                </a:cubicBezTo>
                <a:cubicBezTo>
                  <a:pt x="2728854" y="352501"/>
                  <a:pt x="2726821" y="362153"/>
                  <a:pt x="2726821" y="372313"/>
                </a:cubicBezTo>
                <a:cubicBezTo>
                  <a:pt x="2726821" y="382880"/>
                  <a:pt x="2728854" y="392633"/>
                  <a:pt x="2732917" y="401574"/>
                </a:cubicBezTo>
                <a:cubicBezTo>
                  <a:pt x="2736981" y="410515"/>
                  <a:pt x="2742468" y="418440"/>
                  <a:pt x="2749376" y="425349"/>
                </a:cubicBezTo>
                <a:cubicBezTo>
                  <a:pt x="2756285" y="432257"/>
                  <a:pt x="2764413" y="437642"/>
                  <a:pt x="2773760" y="441503"/>
                </a:cubicBezTo>
                <a:cubicBezTo>
                  <a:pt x="2783108" y="445364"/>
                  <a:pt x="2793064" y="447294"/>
                  <a:pt x="2803631" y="447294"/>
                </a:cubicBezTo>
                <a:cubicBezTo>
                  <a:pt x="2814198" y="447294"/>
                  <a:pt x="2824154" y="445364"/>
                  <a:pt x="2833501" y="441503"/>
                </a:cubicBezTo>
                <a:cubicBezTo>
                  <a:pt x="2842848" y="437642"/>
                  <a:pt x="2851078" y="432257"/>
                  <a:pt x="2858190" y="425349"/>
                </a:cubicBezTo>
                <a:cubicBezTo>
                  <a:pt x="2865302" y="418440"/>
                  <a:pt x="2870890" y="410515"/>
                  <a:pt x="2874954" y="401574"/>
                </a:cubicBezTo>
                <a:cubicBezTo>
                  <a:pt x="2879018" y="392633"/>
                  <a:pt x="2881050" y="382880"/>
                  <a:pt x="2881050" y="372313"/>
                </a:cubicBezTo>
                <a:cubicBezTo>
                  <a:pt x="2881050" y="351587"/>
                  <a:pt x="2873532" y="334112"/>
                  <a:pt x="2858495" y="319888"/>
                </a:cubicBezTo>
                <a:cubicBezTo>
                  <a:pt x="2843458" y="304851"/>
                  <a:pt x="2825170" y="297333"/>
                  <a:pt x="2803631" y="297333"/>
                </a:cubicBezTo>
                <a:close/>
                <a:moveTo>
                  <a:pt x="1305844" y="296113"/>
                </a:moveTo>
                <a:cubicBezTo>
                  <a:pt x="1311940" y="295301"/>
                  <a:pt x="1317426" y="296723"/>
                  <a:pt x="1322303" y="300381"/>
                </a:cubicBezTo>
                <a:cubicBezTo>
                  <a:pt x="1327180" y="304038"/>
                  <a:pt x="1330024" y="308915"/>
                  <a:pt x="1330837" y="315011"/>
                </a:cubicBezTo>
                <a:lnTo>
                  <a:pt x="1353392" y="467411"/>
                </a:lnTo>
                <a:cubicBezTo>
                  <a:pt x="1354205" y="473507"/>
                  <a:pt x="1352783" y="479095"/>
                  <a:pt x="1349125" y="484175"/>
                </a:cubicBezTo>
                <a:cubicBezTo>
                  <a:pt x="1345468" y="489255"/>
                  <a:pt x="1340591" y="492201"/>
                  <a:pt x="1334495" y="493014"/>
                </a:cubicBezTo>
                <a:lnTo>
                  <a:pt x="1331447" y="493014"/>
                </a:lnTo>
                <a:cubicBezTo>
                  <a:pt x="1325757" y="493014"/>
                  <a:pt x="1320881" y="491287"/>
                  <a:pt x="1316816" y="487833"/>
                </a:cubicBezTo>
                <a:cubicBezTo>
                  <a:pt x="1312752" y="484378"/>
                  <a:pt x="1310314" y="479806"/>
                  <a:pt x="1309501" y="474117"/>
                </a:cubicBezTo>
                <a:lnTo>
                  <a:pt x="1286946" y="321717"/>
                </a:lnTo>
                <a:cubicBezTo>
                  <a:pt x="1286133" y="315621"/>
                  <a:pt x="1287556" y="310033"/>
                  <a:pt x="1291213" y="304953"/>
                </a:cubicBezTo>
                <a:cubicBezTo>
                  <a:pt x="1294871" y="299873"/>
                  <a:pt x="1299748" y="296926"/>
                  <a:pt x="1305844" y="296113"/>
                </a:cubicBezTo>
                <a:close/>
                <a:moveTo>
                  <a:pt x="2803631" y="253441"/>
                </a:moveTo>
                <a:cubicBezTo>
                  <a:pt x="2820293" y="253441"/>
                  <a:pt x="2835940" y="256388"/>
                  <a:pt x="2850570" y="262281"/>
                </a:cubicBezTo>
                <a:cubicBezTo>
                  <a:pt x="2865200" y="268173"/>
                  <a:pt x="2878206" y="276809"/>
                  <a:pt x="2889584" y="288189"/>
                </a:cubicBezTo>
                <a:cubicBezTo>
                  <a:pt x="2901370" y="299161"/>
                  <a:pt x="2910311" y="311963"/>
                  <a:pt x="2916407" y="326593"/>
                </a:cubicBezTo>
                <a:cubicBezTo>
                  <a:pt x="2922503" y="341224"/>
                  <a:pt x="2925551" y="356464"/>
                  <a:pt x="2925551" y="372313"/>
                </a:cubicBezTo>
                <a:cubicBezTo>
                  <a:pt x="2925551" y="388976"/>
                  <a:pt x="2922300" y="404521"/>
                  <a:pt x="2915797" y="418948"/>
                </a:cubicBezTo>
                <a:cubicBezTo>
                  <a:pt x="2909295" y="433375"/>
                  <a:pt x="2900557" y="445974"/>
                  <a:pt x="2889584" y="456743"/>
                </a:cubicBezTo>
                <a:cubicBezTo>
                  <a:pt x="2878612" y="467513"/>
                  <a:pt x="2865708" y="476047"/>
                  <a:pt x="2850875" y="482346"/>
                </a:cubicBezTo>
                <a:cubicBezTo>
                  <a:pt x="2836041" y="488646"/>
                  <a:pt x="2820293" y="491795"/>
                  <a:pt x="2803631" y="491795"/>
                </a:cubicBezTo>
                <a:cubicBezTo>
                  <a:pt x="2786968" y="491795"/>
                  <a:pt x="2771221" y="488646"/>
                  <a:pt x="2756387" y="482346"/>
                </a:cubicBezTo>
                <a:cubicBezTo>
                  <a:pt x="2741553" y="476047"/>
                  <a:pt x="2728650" y="467513"/>
                  <a:pt x="2717677" y="456743"/>
                </a:cubicBezTo>
                <a:cubicBezTo>
                  <a:pt x="2706704" y="445974"/>
                  <a:pt x="2698068" y="433375"/>
                  <a:pt x="2691769" y="418948"/>
                </a:cubicBezTo>
                <a:cubicBezTo>
                  <a:pt x="2685470" y="404521"/>
                  <a:pt x="2682320" y="388976"/>
                  <a:pt x="2682320" y="372313"/>
                </a:cubicBezTo>
                <a:cubicBezTo>
                  <a:pt x="2682320" y="356057"/>
                  <a:pt x="2685572" y="340614"/>
                  <a:pt x="2692074" y="325984"/>
                </a:cubicBezTo>
                <a:cubicBezTo>
                  <a:pt x="2698576" y="311353"/>
                  <a:pt x="2707314" y="298755"/>
                  <a:pt x="2718287" y="288189"/>
                </a:cubicBezTo>
                <a:cubicBezTo>
                  <a:pt x="2729260" y="277622"/>
                  <a:pt x="2742061" y="269189"/>
                  <a:pt x="2756692" y="262890"/>
                </a:cubicBezTo>
                <a:cubicBezTo>
                  <a:pt x="2771322" y="256591"/>
                  <a:pt x="2786968" y="253441"/>
                  <a:pt x="2803631" y="253441"/>
                </a:cubicBezTo>
                <a:close/>
                <a:moveTo>
                  <a:pt x="2490906" y="216865"/>
                </a:moveTo>
                <a:cubicBezTo>
                  <a:pt x="2483997" y="237998"/>
                  <a:pt x="2481356" y="256896"/>
                  <a:pt x="2482981" y="273558"/>
                </a:cubicBezTo>
                <a:cubicBezTo>
                  <a:pt x="2485014" y="291033"/>
                  <a:pt x="2491312" y="304241"/>
                  <a:pt x="2501879" y="313182"/>
                </a:cubicBezTo>
                <a:cubicBezTo>
                  <a:pt x="2510007" y="319278"/>
                  <a:pt x="2517728" y="324561"/>
                  <a:pt x="2525044" y="329032"/>
                </a:cubicBezTo>
                <a:cubicBezTo>
                  <a:pt x="2532359" y="333502"/>
                  <a:pt x="2539471" y="337363"/>
                  <a:pt x="2546380" y="340614"/>
                </a:cubicBezTo>
                <a:cubicBezTo>
                  <a:pt x="2559791" y="322326"/>
                  <a:pt x="2569240" y="303225"/>
                  <a:pt x="2574726" y="283312"/>
                </a:cubicBezTo>
                <a:cubicBezTo>
                  <a:pt x="2580212" y="263398"/>
                  <a:pt x="2583565" y="244297"/>
                  <a:pt x="2584784" y="226009"/>
                </a:cubicBezTo>
                <a:close/>
                <a:moveTo>
                  <a:pt x="968735" y="177165"/>
                </a:moveTo>
                <a:cubicBezTo>
                  <a:pt x="971580" y="177419"/>
                  <a:pt x="974424" y="178257"/>
                  <a:pt x="977269" y="179680"/>
                </a:cubicBezTo>
                <a:cubicBezTo>
                  <a:pt x="982959" y="182525"/>
                  <a:pt x="986718" y="186792"/>
                  <a:pt x="988547" y="192481"/>
                </a:cubicBezTo>
                <a:cubicBezTo>
                  <a:pt x="990376" y="198171"/>
                  <a:pt x="989868" y="203861"/>
                  <a:pt x="987023" y="209550"/>
                </a:cubicBezTo>
                <a:lnTo>
                  <a:pt x="874247" y="434493"/>
                </a:lnTo>
                <a:cubicBezTo>
                  <a:pt x="872215" y="438557"/>
                  <a:pt x="869472" y="441605"/>
                  <a:pt x="866017" y="443637"/>
                </a:cubicBezTo>
                <a:cubicBezTo>
                  <a:pt x="862563" y="445669"/>
                  <a:pt x="858804" y="446685"/>
                  <a:pt x="854740" y="446685"/>
                </a:cubicBezTo>
                <a:cubicBezTo>
                  <a:pt x="851082" y="446685"/>
                  <a:pt x="847831" y="445872"/>
                  <a:pt x="844986" y="444246"/>
                </a:cubicBezTo>
                <a:cubicBezTo>
                  <a:pt x="839296" y="441402"/>
                  <a:pt x="835436" y="437134"/>
                  <a:pt x="833404" y="431445"/>
                </a:cubicBezTo>
                <a:cubicBezTo>
                  <a:pt x="831372" y="425755"/>
                  <a:pt x="831778" y="420269"/>
                  <a:pt x="834623" y="414985"/>
                </a:cubicBezTo>
                <a:lnTo>
                  <a:pt x="947399" y="189433"/>
                </a:lnTo>
                <a:cubicBezTo>
                  <a:pt x="950244" y="183744"/>
                  <a:pt x="954511" y="179985"/>
                  <a:pt x="960200" y="178156"/>
                </a:cubicBezTo>
                <a:cubicBezTo>
                  <a:pt x="963045" y="177241"/>
                  <a:pt x="965890" y="176911"/>
                  <a:pt x="968735" y="177165"/>
                </a:cubicBezTo>
                <a:close/>
                <a:moveTo>
                  <a:pt x="1502744" y="154686"/>
                </a:moveTo>
                <a:cubicBezTo>
                  <a:pt x="1508434" y="154280"/>
                  <a:pt x="1513616" y="156109"/>
                  <a:pt x="1518289" y="160173"/>
                </a:cubicBezTo>
                <a:cubicBezTo>
                  <a:pt x="1522963" y="164237"/>
                  <a:pt x="1525503" y="169317"/>
                  <a:pt x="1525909" y="175413"/>
                </a:cubicBezTo>
                <a:lnTo>
                  <a:pt x="1528957" y="241859"/>
                </a:lnTo>
                <a:lnTo>
                  <a:pt x="1614911" y="244297"/>
                </a:lnTo>
                <a:cubicBezTo>
                  <a:pt x="1621007" y="244297"/>
                  <a:pt x="1626188" y="246533"/>
                  <a:pt x="1630456" y="251003"/>
                </a:cubicBezTo>
                <a:cubicBezTo>
                  <a:pt x="1634723" y="255473"/>
                  <a:pt x="1636856" y="260757"/>
                  <a:pt x="1636856" y="266853"/>
                </a:cubicBezTo>
                <a:cubicBezTo>
                  <a:pt x="1636450" y="272949"/>
                  <a:pt x="1634113" y="278029"/>
                  <a:pt x="1629846" y="282093"/>
                </a:cubicBezTo>
                <a:cubicBezTo>
                  <a:pt x="1625579" y="286157"/>
                  <a:pt x="1620600" y="288189"/>
                  <a:pt x="1614911" y="288189"/>
                </a:cubicBezTo>
                <a:lnTo>
                  <a:pt x="1614301" y="288189"/>
                </a:lnTo>
                <a:lnTo>
                  <a:pt x="1530786" y="286360"/>
                </a:lnTo>
                <a:lnTo>
                  <a:pt x="1536882" y="421691"/>
                </a:lnTo>
                <a:lnTo>
                  <a:pt x="1645391" y="424739"/>
                </a:lnTo>
                <a:cubicBezTo>
                  <a:pt x="1651487" y="424739"/>
                  <a:pt x="1656668" y="426974"/>
                  <a:pt x="1660936" y="431445"/>
                </a:cubicBezTo>
                <a:cubicBezTo>
                  <a:pt x="1665203" y="435915"/>
                  <a:pt x="1667336" y="441198"/>
                  <a:pt x="1667336" y="447294"/>
                </a:cubicBezTo>
                <a:cubicBezTo>
                  <a:pt x="1666930" y="453390"/>
                  <a:pt x="1664593" y="458470"/>
                  <a:pt x="1660326" y="462534"/>
                </a:cubicBezTo>
                <a:cubicBezTo>
                  <a:pt x="1656059" y="466598"/>
                  <a:pt x="1650877" y="468630"/>
                  <a:pt x="1644781" y="468630"/>
                </a:cubicBezTo>
                <a:lnTo>
                  <a:pt x="1644172" y="468630"/>
                </a:lnTo>
                <a:lnTo>
                  <a:pt x="1378386" y="461925"/>
                </a:lnTo>
                <a:cubicBezTo>
                  <a:pt x="1372290" y="461518"/>
                  <a:pt x="1367108" y="459181"/>
                  <a:pt x="1362841" y="454914"/>
                </a:cubicBezTo>
                <a:cubicBezTo>
                  <a:pt x="1358574" y="450647"/>
                  <a:pt x="1356644" y="445466"/>
                  <a:pt x="1357050" y="439369"/>
                </a:cubicBezTo>
                <a:cubicBezTo>
                  <a:pt x="1357050" y="432867"/>
                  <a:pt x="1359184" y="427787"/>
                  <a:pt x="1363451" y="424129"/>
                </a:cubicBezTo>
                <a:cubicBezTo>
                  <a:pt x="1367718" y="420472"/>
                  <a:pt x="1373103" y="418237"/>
                  <a:pt x="1379605" y="417424"/>
                </a:cubicBezTo>
                <a:lnTo>
                  <a:pt x="1492381" y="420472"/>
                </a:lnTo>
                <a:lnTo>
                  <a:pt x="1486285" y="285141"/>
                </a:lnTo>
                <a:lnTo>
                  <a:pt x="1387530" y="282702"/>
                </a:lnTo>
                <a:cubicBezTo>
                  <a:pt x="1381028" y="282702"/>
                  <a:pt x="1375744" y="280467"/>
                  <a:pt x="1371680" y="275997"/>
                </a:cubicBezTo>
                <a:cubicBezTo>
                  <a:pt x="1367616" y="271526"/>
                  <a:pt x="1365584" y="266243"/>
                  <a:pt x="1365584" y="260147"/>
                </a:cubicBezTo>
                <a:cubicBezTo>
                  <a:pt x="1365584" y="254051"/>
                  <a:pt x="1367820" y="248768"/>
                  <a:pt x="1372290" y="244297"/>
                </a:cubicBezTo>
                <a:cubicBezTo>
                  <a:pt x="1376760" y="239827"/>
                  <a:pt x="1382044" y="237998"/>
                  <a:pt x="1388140" y="238811"/>
                </a:cubicBezTo>
                <a:lnTo>
                  <a:pt x="1484456" y="241249"/>
                </a:lnTo>
                <a:lnTo>
                  <a:pt x="1481408" y="177851"/>
                </a:lnTo>
                <a:cubicBezTo>
                  <a:pt x="1481002" y="171755"/>
                  <a:pt x="1482932" y="166472"/>
                  <a:pt x="1487200" y="162001"/>
                </a:cubicBezTo>
                <a:cubicBezTo>
                  <a:pt x="1491467" y="157531"/>
                  <a:pt x="1496648" y="155093"/>
                  <a:pt x="1502744" y="154686"/>
                </a:cubicBezTo>
                <a:close/>
                <a:moveTo>
                  <a:pt x="1950800" y="85801"/>
                </a:moveTo>
                <a:cubicBezTo>
                  <a:pt x="1956896" y="85801"/>
                  <a:pt x="1962180" y="87833"/>
                  <a:pt x="1966650" y="91897"/>
                </a:cubicBezTo>
                <a:cubicBezTo>
                  <a:pt x="1971120" y="95961"/>
                  <a:pt x="1973559" y="101041"/>
                  <a:pt x="1973965" y="107137"/>
                </a:cubicBezTo>
                <a:lnTo>
                  <a:pt x="1980061" y="271120"/>
                </a:lnTo>
                <a:lnTo>
                  <a:pt x="2147092" y="251003"/>
                </a:lnTo>
                <a:lnTo>
                  <a:pt x="2142824" y="138837"/>
                </a:lnTo>
                <a:cubicBezTo>
                  <a:pt x="2142418" y="132741"/>
                  <a:pt x="2144348" y="127457"/>
                  <a:pt x="2148616" y="122987"/>
                </a:cubicBezTo>
                <a:cubicBezTo>
                  <a:pt x="2152883" y="118517"/>
                  <a:pt x="2158064" y="116281"/>
                  <a:pt x="2164160" y="116281"/>
                </a:cubicBezTo>
                <a:cubicBezTo>
                  <a:pt x="2169850" y="115875"/>
                  <a:pt x="2175032" y="117805"/>
                  <a:pt x="2179705" y="122073"/>
                </a:cubicBezTo>
                <a:cubicBezTo>
                  <a:pt x="2184379" y="126340"/>
                  <a:pt x="2186919" y="131521"/>
                  <a:pt x="2187325" y="137617"/>
                </a:cubicBezTo>
                <a:lnTo>
                  <a:pt x="2190983" y="245517"/>
                </a:lnTo>
                <a:lnTo>
                  <a:pt x="2236093" y="240030"/>
                </a:lnTo>
                <a:cubicBezTo>
                  <a:pt x="2242189" y="239217"/>
                  <a:pt x="2247676" y="240741"/>
                  <a:pt x="2252552" y="244602"/>
                </a:cubicBezTo>
                <a:cubicBezTo>
                  <a:pt x="2257429" y="248463"/>
                  <a:pt x="2260274" y="253441"/>
                  <a:pt x="2261087" y="259537"/>
                </a:cubicBezTo>
                <a:cubicBezTo>
                  <a:pt x="2261900" y="265633"/>
                  <a:pt x="2260376" y="271018"/>
                  <a:pt x="2256515" y="275692"/>
                </a:cubicBezTo>
                <a:cubicBezTo>
                  <a:pt x="2252654" y="280365"/>
                  <a:pt x="2247676" y="283109"/>
                  <a:pt x="2241580" y="283921"/>
                </a:cubicBezTo>
                <a:lnTo>
                  <a:pt x="2192812" y="290017"/>
                </a:lnTo>
                <a:lnTo>
                  <a:pt x="2197079" y="414985"/>
                </a:lnTo>
                <a:cubicBezTo>
                  <a:pt x="2197485" y="421081"/>
                  <a:pt x="2195555" y="426365"/>
                  <a:pt x="2191288" y="430835"/>
                </a:cubicBezTo>
                <a:cubicBezTo>
                  <a:pt x="2187020" y="435305"/>
                  <a:pt x="2181839" y="437744"/>
                  <a:pt x="2175743" y="438150"/>
                </a:cubicBezTo>
                <a:lnTo>
                  <a:pt x="2175133" y="438150"/>
                </a:lnTo>
                <a:cubicBezTo>
                  <a:pt x="2169037" y="438150"/>
                  <a:pt x="2163856" y="436118"/>
                  <a:pt x="2159588" y="432054"/>
                </a:cubicBezTo>
                <a:cubicBezTo>
                  <a:pt x="2155321" y="427990"/>
                  <a:pt x="2153188" y="422910"/>
                  <a:pt x="2153188" y="416814"/>
                </a:cubicBezTo>
                <a:lnTo>
                  <a:pt x="2148311" y="294894"/>
                </a:lnTo>
                <a:lnTo>
                  <a:pt x="1981280" y="315621"/>
                </a:lnTo>
                <a:lnTo>
                  <a:pt x="1986157" y="444246"/>
                </a:lnTo>
                <a:cubicBezTo>
                  <a:pt x="1986157" y="450342"/>
                  <a:pt x="1984125" y="455625"/>
                  <a:pt x="1980061" y="460096"/>
                </a:cubicBezTo>
                <a:cubicBezTo>
                  <a:pt x="1975997" y="464566"/>
                  <a:pt x="1970917" y="467005"/>
                  <a:pt x="1964821" y="467411"/>
                </a:cubicBezTo>
                <a:lnTo>
                  <a:pt x="1963602" y="467411"/>
                </a:lnTo>
                <a:cubicBezTo>
                  <a:pt x="1957912" y="467411"/>
                  <a:pt x="1952934" y="465277"/>
                  <a:pt x="1948667" y="461010"/>
                </a:cubicBezTo>
                <a:cubicBezTo>
                  <a:pt x="1944400" y="456743"/>
                  <a:pt x="1942063" y="451765"/>
                  <a:pt x="1941656" y="446075"/>
                </a:cubicBezTo>
                <a:lnTo>
                  <a:pt x="1937389" y="320497"/>
                </a:lnTo>
                <a:lnTo>
                  <a:pt x="1856922" y="330251"/>
                </a:lnTo>
                <a:cubicBezTo>
                  <a:pt x="1856109" y="330657"/>
                  <a:pt x="1855296" y="330861"/>
                  <a:pt x="1854484" y="330861"/>
                </a:cubicBezTo>
                <a:cubicBezTo>
                  <a:pt x="1848794" y="330861"/>
                  <a:pt x="1843816" y="329032"/>
                  <a:pt x="1839548" y="325374"/>
                </a:cubicBezTo>
                <a:cubicBezTo>
                  <a:pt x="1835281" y="321717"/>
                  <a:pt x="1832741" y="317043"/>
                  <a:pt x="1831928" y="311353"/>
                </a:cubicBezTo>
                <a:cubicBezTo>
                  <a:pt x="1831116" y="305257"/>
                  <a:pt x="1832640" y="299771"/>
                  <a:pt x="1836500" y="294894"/>
                </a:cubicBezTo>
                <a:cubicBezTo>
                  <a:pt x="1840361" y="290017"/>
                  <a:pt x="1845340" y="287173"/>
                  <a:pt x="1851436" y="286360"/>
                </a:cubicBezTo>
                <a:lnTo>
                  <a:pt x="1935560" y="275997"/>
                </a:lnTo>
                <a:lnTo>
                  <a:pt x="1929464" y="108357"/>
                </a:lnTo>
                <a:cubicBezTo>
                  <a:pt x="1929464" y="102261"/>
                  <a:pt x="1931496" y="97079"/>
                  <a:pt x="1935560" y="92812"/>
                </a:cubicBezTo>
                <a:cubicBezTo>
                  <a:pt x="1939624" y="88545"/>
                  <a:pt x="1944704" y="86208"/>
                  <a:pt x="1950800" y="85801"/>
                </a:cubicBezTo>
                <a:close/>
                <a:moveTo>
                  <a:pt x="2529311" y="81229"/>
                </a:moveTo>
                <a:cubicBezTo>
                  <a:pt x="2535407" y="80620"/>
                  <a:pt x="2540893" y="82347"/>
                  <a:pt x="2545770" y="86411"/>
                </a:cubicBezTo>
                <a:cubicBezTo>
                  <a:pt x="2550240" y="90475"/>
                  <a:pt x="2552780" y="95555"/>
                  <a:pt x="2553390" y="101651"/>
                </a:cubicBezTo>
                <a:cubicBezTo>
                  <a:pt x="2554000" y="107747"/>
                  <a:pt x="2552272" y="113030"/>
                  <a:pt x="2548208" y="117501"/>
                </a:cubicBezTo>
                <a:cubicBezTo>
                  <a:pt x="2532765" y="136601"/>
                  <a:pt x="2519964" y="155499"/>
                  <a:pt x="2509804" y="174193"/>
                </a:cubicBezTo>
                <a:lnTo>
                  <a:pt x="2584175" y="181509"/>
                </a:lnTo>
                <a:cubicBezTo>
                  <a:pt x="2583362" y="172974"/>
                  <a:pt x="2582549" y="166167"/>
                  <a:pt x="2581736" y="161087"/>
                </a:cubicBezTo>
                <a:cubicBezTo>
                  <a:pt x="2580924" y="156007"/>
                  <a:pt x="2580314" y="153264"/>
                  <a:pt x="2579908" y="152857"/>
                </a:cubicBezTo>
                <a:cubicBezTo>
                  <a:pt x="2578688" y="147168"/>
                  <a:pt x="2579806" y="141681"/>
                  <a:pt x="2583260" y="136398"/>
                </a:cubicBezTo>
                <a:cubicBezTo>
                  <a:pt x="2586715" y="131115"/>
                  <a:pt x="2591287" y="127864"/>
                  <a:pt x="2596976" y="126645"/>
                </a:cubicBezTo>
                <a:cubicBezTo>
                  <a:pt x="2603072" y="125425"/>
                  <a:pt x="2608660" y="126441"/>
                  <a:pt x="2613740" y="129693"/>
                </a:cubicBezTo>
                <a:cubicBezTo>
                  <a:pt x="2618821" y="132944"/>
                  <a:pt x="2622174" y="137617"/>
                  <a:pt x="2623799" y="143713"/>
                </a:cubicBezTo>
                <a:cubicBezTo>
                  <a:pt x="2623799" y="144526"/>
                  <a:pt x="2624408" y="148793"/>
                  <a:pt x="2625628" y="156515"/>
                </a:cubicBezTo>
                <a:cubicBezTo>
                  <a:pt x="2626847" y="164237"/>
                  <a:pt x="2627863" y="173990"/>
                  <a:pt x="2628676" y="185776"/>
                </a:cubicBezTo>
                <a:lnTo>
                  <a:pt x="2659156" y="188824"/>
                </a:lnTo>
                <a:cubicBezTo>
                  <a:pt x="2665252" y="189230"/>
                  <a:pt x="2670230" y="191770"/>
                  <a:pt x="2674091" y="196444"/>
                </a:cubicBezTo>
                <a:cubicBezTo>
                  <a:pt x="2677952" y="201117"/>
                  <a:pt x="2679476" y="206502"/>
                  <a:pt x="2678663" y="212598"/>
                </a:cubicBezTo>
                <a:cubicBezTo>
                  <a:pt x="2678256" y="218288"/>
                  <a:pt x="2675920" y="223063"/>
                  <a:pt x="2671652" y="226924"/>
                </a:cubicBezTo>
                <a:cubicBezTo>
                  <a:pt x="2667385" y="230785"/>
                  <a:pt x="2662407" y="232715"/>
                  <a:pt x="2656717" y="232715"/>
                </a:cubicBezTo>
                <a:lnTo>
                  <a:pt x="2654888" y="232715"/>
                </a:lnTo>
                <a:lnTo>
                  <a:pt x="2628676" y="230277"/>
                </a:lnTo>
                <a:cubicBezTo>
                  <a:pt x="2627863" y="249784"/>
                  <a:pt x="2624612" y="270307"/>
                  <a:pt x="2618922" y="291846"/>
                </a:cubicBezTo>
                <a:cubicBezTo>
                  <a:pt x="2613232" y="313385"/>
                  <a:pt x="2603885" y="334315"/>
                  <a:pt x="2590880" y="354635"/>
                </a:cubicBezTo>
                <a:cubicBezTo>
                  <a:pt x="2596570" y="355854"/>
                  <a:pt x="2601040" y="356565"/>
                  <a:pt x="2604292" y="356769"/>
                </a:cubicBezTo>
                <a:cubicBezTo>
                  <a:pt x="2607543" y="356972"/>
                  <a:pt x="2609372" y="357073"/>
                  <a:pt x="2609778" y="357073"/>
                </a:cubicBezTo>
                <a:cubicBezTo>
                  <a:pt x="2615874" y="357073"/>
                  <a:pt x="2621056" y="359207"/>
                  <a:pt x="2625323" y="363474"/>
                </a:cubicBezTo>
                <a:cubicBezTo>
                  <a:pt x="2629590" y="367741"/>
                  <a:pt x="2631927" y="372720"/>
                  <a:pt x="2632333" y="378409"/>
                </a:cubicBezTo>
                <a:cubicBezTo>
                  <a:pt x="2632333" y="384505"/>
                  <a:pt x="2630301" y="389789"/>
                  <a:pt x="2626238" y="394259"/>
                </a:cubicBezTo>
                <a:cubicBezTo>
                  <a:pt x="2622174" y="398729"/>
                  <a:pt x="2617093" y="401168"/>
                  <a:pt x="2610997" y="401574"/>
                </a:cubicBezTo>
                <a:lnTo>
                  <a:pt x="2609778" y="401574"/>
                </a:lnTo>
                <a:cubicBezTo>
                  <a:pt x="2606933" y="401574"/>
                  <a:pt x="2601040" y="401066"/>
                  <a:pt x="2592100" y="400050"/>
                </a:cubicBezTo>
                <a:cubicBezTo>
                  <a:pt x="2583159" y="399034"/>
                  <a:pt x="2572186" y="396494"/>
                  <a:pt x="2559181" y="392430"/>
                </a:cubicBezTo>
                <a:cubicBezTo>
                  <a:pt x="2553492" y="397307"/>
                  <a:pt x="2547802" y="401981"/>
                  <a:pt x="2542112" y="406451"/>
                </a:cubicBezTo>
                <a:cubicBezTo>
                  <a:pt x="2536423" y="410922"/>
                  <a:pt x="2530124" y="415189"/>
                  <a:pt x="2523215" y="419253"/>
                </a:cubicBezTo>
                <a:cubicBezTo>
                  <a:pt x="2519964" y="421285"/>
                  <a:pt x="2516306" y="422301"/>
                  <a:pt x="2512242" y="422301"/>
                </a:cubicBezTo>
                <a:cubicBezTo>
                  <a:pt x="2503301" y="422301"/>
                  <a:pt x="2496799" y="418643"/>
                  <a:pt x="2492735" y="411328"/>
                </a:cubicBezTo>
                <a:cubicBezTo>
                  <a:pt x="2489484" y="406045"/>
                  <a:pt x="2488671" y="400457"/>
                  <a:pt x="2490296" y="394564"/>
                </a:cubicBezTo>
                <a:cubicBezTo>
                  <a:pt x="2491922" y="388671"/>
                  <a:pt x="2495580" y="384099"/>
                  <a:pt x="2501269" y="380848"/>
                </a:cubicBezTo>
                <a:cubicBezTo>
                  <a:pt x="2503301" y="379629"/>
                  <a:pt x="2505232" y="378308"/>
                  <a:pt x="2507060" y="376885"/>
                </a:cubicBezTo>
                <a:cubicBezTo>
                  <a:pt x="2508889" y="375463"/>
                  <a:pt x="2510820" y="374142"/>
                  <a:pt x="2512852" y="372923"/>
                </a:cubicBezTo>
                <a:cubicBezTo>
                  <a:pt x="2506756" y="369672"/>
                  <a:pt x="2500558" y="366014"/>
                  <a:pt x="2494259" y="361950"/>
                </a:cubicBezTo>
                <a:cubicBezTo>
                  <a:pt x="2487960" y="357886"/>
                  <a:pt x="2481356" y="353213"/>
                  <a:pt x="2474447" y="347929"/>
                </a:cubicBezTo>
                <a:cubicBezTo>
                  <a:pt x="2464287" y="339801"/>
                  <a:pt x="2456159" y="329743"/>
                  <a:pt x="2450063" y="317754"/>
                </a:cubicBezTo>
                <a:cubicBezTo>
                  <a:pt x="2443967" y="305765"/>
                  <a:pt x="2440309" y="292456"/>
                  <a:pt x="2439090" y="277825"/>
                </a:cubicBezTo>
                <a:cubicBezTo>
                  <a:pt x="2436652" y="257505"/>
                  <a:pt x="2438887" y="235763"/>
                  <a:pt x="2445796" y="212598"/>
                </a:cubicBezTo>
                <a:lnTo>
                  <a:pt x="2420802" y="210160"/>
                </a:lnTo>
                <a:cubicBezTo>
                  <a:pt x="2414706" y="209347"/>
                  <a:pt x="2409626" y="206604"/>
                  <a:pt x="2405562" y="201930"/>
                </a:cubicBezTo>
                <a:cubicBezTo>
                  <a:pt x="2401498" y="197257"/>
                  <a:pt x="2399872" y="191872"/>
                  <a:pt x="2400685" y="185776"/>
                </a:cubicBezTo>
                <a:cubicBezTo>
                  <a:pt x="2401498" y="179680"/>
                  <a:pt x="2404140" y="174701"/>
                  <a:pt x="2408610" y="170841"/>
                </a:cubicBezTo>
                <a:cubicBezTo>
                  <a:pt x="2413080" y="166980"/>
                  <a:pt x="2418567" y="165253"/>
                  <a:pt x="2425069" y="165659"/>
                </a:cubicBezTo>
                <a:lnTo>
                  <a:pt x="2462255" y="169317"/>
                </a:lnTo>
                <a:cubicBezTo>
                  <a:pt x="2468757" y="155905"/>
                  <a:pt x="2476276" y="142494"/>
                  <a:pt x="2484810" y="129083"/>
                </a:cubicBezTo>
                <a:cubicBezTo>
                  <a:pt x="2493344" y="115672"/>
                  <a:pt x="2503301" y="102464"/>
                  <a:pt x="2514680" y="89459"/>
                </a:cubicBezTo>
                <a:cubicBezTo>
                  <a:pt x="2518338" y="84582"/>
                  <a:pt x="2523215" y="81839"/>
                  <a:pt x="2529311" y="81229"/>
                </a:cubicBezTo>
                <a:close/>
                <a:moveTo>
                  <a:pt x="621263" y="80315"/>
                </a:moveTo>
                <a:lnTo>
                  <a:pt x="764519" y="84582"/>
                </a:lnTo>
                <a:cubicBezTo>
                  <a:pt x="771021" y="84582"/>
                  <a:pt x="776304" y="86817"/>
                  <a:pt x="780368" y="91288"/>
                </a:cubicBezTo>
                <a:cubicBezTo>
                  <a:pt x="784432" y="95758"/>
                  <a:pt x="786464" y="101041"/>
                  <a:pt x="786464" y="107137"/>
                </a:cubicBezTo>
                <a:cubicBezTo>
                  <a:pt x="786058" y="113233"/>
                  <a:pt x="783721" y="118415"/>
                  <a:pt x="779454" y="122682"/>
                </a:cubicBezTo>
                <a:cubicBezTo>
                  <a:pt x="775187" y="126949"/>
                  <a:pt x="770208" y="129083"/>
                  <a:pt x="764519" y="129083"/>
                </a:cubicBezTo>
                <a:lnTo>
                  <a:pt x="763300" y="129083"/>
                </a:lnTo>
                <a:lnTo>
                  <a:pt x="716970" y="127254"/>
                </a:lnTo>
                <a:lnTo>
                  <a:pt x="723066" y="200406"/>
                </a:lnTo>
                <a:lnTo>
                  <a:pt x="754765" y="200406"/>
                </a:lnTo>
                <a:cubicBezTo>
                  <a:pt x="761268" y="200406"/>
                  <a:pt x="766652" y="202540"/>
                  <a:pt x="770920" y="206807"/>
                </a:cubicBezTo>
                <a:cubicBezTo>
                  <a:pt x="775187" y="211074"/>
                  <a:pt x="777320" y="216256"/>
                  <a:pt x="777320" y="222352"/>
                </a:cubicBezTo>
                <a:cubicBezTo>
                  <a:pt x="777320" y="228448"/>
                  <a:pt x="775187" y="233629"/>
                  <a:pt x="770920" y="237897"/>
                </a:cubicBezTo>
                <a:cubicBezTo>
                  <a:pt x="766652" y="242164"/>
                  <a:pt x="761268" y="244297"/>
                  <a:pt x="754765" y="244297"/>
                </a:cubicBezTo>
                <a:lnTo>
                  <a:pt x="726724" y="244297"/>
                </a:lnTo>
                <a:lnTo>
                  <a:pt x="732820" y="311353"/>
                </a:lnTo>
                <a:lnTo>
                  <a:pt x="770005" y="304648"/>
                </a:lnTo>
                <a:cubicBezTo>
                  <a:pt x="776101" y="303429"/>
                  <a:pt x="781689" y="304546"/>
                  <a:pt x="786769" y="308001"/>
                </a:cubicBezTo>
                <a:cubicBezTo>
                  <a:pt x="791849" y="311455"/>
                  <a:pt x="794796" y="316230"/>
                  <a:pt x="795608" y="322326"/>
                </a:cubicBezTo>
                <a:cubicBezTo>
                  <a:pt x="796828" y="328422"/>
                  <a:pt x="795710" y="334010"/>
                  <a:pt x="792256" y="339090"/>
                </a:cubicBezTo>
                <a:cubicBezTo>
                  <a:pt x="788801" y="344170"/>
                  <a:pt x="784026" y="347117"/>
                  <a:pt x="777930" y="347929"/>
                </a:cubicBezTo>
                <a:lnTo>
                  <a:pt x="641380" y="372923"/>
                </a:lnTo>
                <a:cubicBezTo>
                  <a:pt x="640567" y="373329"/>
                  <a:pt x="639144" y="373533"/>
                  <a:pt x="637112" y="373533"/>
                </a:cubicBezTo>
                <a:cubicBezTo>
                  <a:pt x="631829" y="373533"/>
                  <a:pt x="627156" y="371907"/>
                  <a:pt x="623092" y="368656"/>
                </a:cubicBezTo>
                <a:cubicBezTo>
                  <a:pt x="619028" y="365405"/>
                  <a:pt x="616589" y="360934"/>
                  <a:pt x="615776" y="355245"/>
                </a:cubicBezTo>
                <a:cubicBezTo>
                  <a:pt x="614557" y="349555"/>
                  <a:pt x="615675" y="344170"/>
                  <a:pt x="619129" y="339090"/>
                </a:cubicBezTo>
                <a:cubicBezTo>
                  <a:pt x="622584" y="334010"/>
                  <a:pt x="627359" y="330861"/>
                  <a:pt x="633455" y="329641"/>
                </a:cubicBezTo>
                <a:lnTo>
                  <a:pt x="688928" y="319278"/>
                </a:lnTo>
                <a:lnTo>
                  <a:pt x="682223" y="244297"/>
                </a:lnTo>
                <a:lnTo>
                  <a:pt x="635284" y="244297"/>
                </a:lnTo>
                <a:cubicBezTo>
                  <a:pt x="629188" y="244297"/>
                  <a:pt x="624006" y="242164"/>
                  <a:pt x="619739" y="237897"/>
                </a:cubicBezTo>
                <a:cubicBezTo>
                  <a:pt x="615472" y="233629"/>
                  <a:pt x="613338" y="228448"/>
                  <a:pt x="613338" y="222352"/>
                </a:cubicBezTo>
                <a:cubicBezTo>
                  <a:pt x="613338" y="216256"/>
                  <a:pt x="615472" y="211074"/>
                  <a:pt x="619739" y="206807"/>
                </a:cubicBezTo>
                <a:cubicBezTo>
                  <a:pt x="624006" y="202540"/>
                  <a:pt x="629188" y="200406"/>
                  <a:pt x="635284" y="200406"/>
                </a:cubicBezTo>
                <a:lnTo>
                  <a:pt x="678565" y="200406"/>
                </a:lnTo>
                <a:lnTo>
                  <a:pt x="672469" y="128473"/>
                </a:lnTo>
                <a:lnTo>
                  <a:pt x="672469" y="126035"/>
                </a:lnTo>
                <a:lnTo>
                  <a:pt x="620044" y="124816"/>
                </a:lnTo>
                <a:cubicBezTo>
                  <a:pt x="613948" y="124409"/>
                  <a:pt x="608766" y="122073"/>
                  <a:pt x="604499" y="117805"/>
                </a:cubicBezTo>
                <a:cubicBezTo>
                  <a:pt x="600232" y="113538"/>
                  <a:pt x="598301" y="108357"/>
                  <a:pt x="598708" y="102261"/>
                </a:cubicBezTo>
                <a:cubicBezTo>
                  <a:pt x="598708" y="95758"/>
                  <a:pt x="600841" y="90373"/>
                  <a:pt x="605108" y="86106"/>
                </a:cubicBezTo>
                <a:cubicBezTo>
                  <a:pt x="609376" y="81839"/>
                  <a:pt x="614760" y="79909"/>
                  <a:pt x="621263" y="80315"/>
                </a:cubicBezTo>
                <a:close/>
                <a:moveTo>
                  <a:pt x="395711" y="61951"/>
                </a:moveTo>
                <a:cubicBezTo>
                  <a:pt x="398556" y="62002"/>
                  <a:pt x="401400" y="62637"/>
                  <a:pt x="404245" y="63856"/>
                </a:cubicBezTo>
                <a:cubicBezTo>
                  <a:pt x="409935" y="66294"/>
                  <a:pt x="413897" y="70358"/>
                  <a:pt x="416132" y="76048"/>
                </a:cubicBezTo>
                <a:cubicBezTo>
                  <a:pt x="418368" y="81737"/>
                  <a:pt x="418266" y="87427"/>
                  <a:pt x="415828" y="93117"/>
                </a:cubicBezTo>
                <a:lnTo>
                  <a:pt x="336580" y="275997"/>
                </a:lnTo>
                <a:cubicBezTo>
                  <a:pt x="340644" y="273965"/>
                  <a:pt x="344911" y="273152"/>
                  <a:pt x="349381" y="273558"/>
                </a:cubicBezTo>
                <a:cubicBezTo>
                  <a:pt x="353852" y="273965"/>
                  <a:pt x="357713" y="275793"/>
                  <a:pt x="360964" y="279045"/>
                </a:cubicBezTo>
                <a:lnTo>
                  <a:pt x="504220" y="396697"/>
                </a:lnTo>
                <a:cubicBezTo>
                  <a:pt x="508690" y="400761"/>
                  <a:pt x="511230" y="405842"/>
                  <a:pt x="511840" y="411938"/>
                </a:cubicBezTo>
                <a:cubicBezTo>
                  <a:pt x="512449" y="418033"/>
                  <a:pt x="510925" y="423317"/>
                  <a:pt x="507268" y="427787"/>
                </a:cubicBezTo>
                <a:cubicBezTo>
                  <a:pt x="502391" y="433477"/>
                  <a:pt x="496498" y="436321"/>
                  <a:pt x="489589" y="436321"/>
                </a:cubicBezTo>
                <a:cubicBezTo>
                  <a:pt x="484306" y="436321"/>
                  <a:pt x="479632" y="434493"/>
                  <a:pt x="475568" y="430835"/>
                </a:cubicBezTo>
                <a:lnTo>
                  <a:pt x="332922" y="313182"/>
                </a:lnTo>
                <a:cubicBezTo>
                  <a:pt x="329265" y="310337"/>
                  <a:pt x="326826" y="306477"/>
                  <a:pt x="325607" y="301600"/>
                </a:cubicBezTo>
                <a:lnTo>
                  <a:pt x="254893" y="465582"/>
                </a:lnTo>
                <a:cubicBezTo>
                  <a:pt x="253268" y="470053"/>
                  <a:pt x="250626" y="473406"/>
                  <a:pt x="246969" y="475641"/>
                </a:cubicBezTo>
                <a:cubicBezTo>
                  <a:pt x="243311" y="477876"/>
                  <a:pt x="239247" y="478993"/>
                  <a:pt x="234777" y="478993"/>
                </a:cubicBezTo>
                <a:cubicBezTo>
                  <a:pt x="231525" y="478993"/>
                  <a:pt x="228681" y="478384"/>
                  <a:pt x="226242" y="477165"/>
                </a:cubicBezTo>
                <a:cubicBezTo>
                  <a:pt x="220553" y="474726"/>
                  <a:pt x="216590" y="470662"/>
                  <a:pt x="214355" y="464973"/>
                </a:cubicBezTo>
                <a:cubicBezTo>
                  <a:pt x="212120" y="459283"/>
                  <a:pt x="212221" y="453593"/>
                  <a:pt x="214660" y="447904"/>
                </a:cubicBezTo>
                <a:lnTo>
                  <a:pt x="374984" y="75438"/>
                </a:lnTo>
                <a:cubicBezTo>
                  <a:pt x="377423" y="69749"/>
                  <a:pt x="381487" y="65786"/>
                  <a:pt x="387176" y="63551"/>
                </a:cubicBezTo>
                <a:cubicBezTo>
                  <a:pt x="390021" y="62434"/>
                  <a:pt x="392866" y="61900"/>
                  <a:pt x="395711" y="61951"/>
                </a:cubicBezTo>
                <a:close/>
                <a:moveTo>
                  <a:pt x="160405" y="47930"/>
                </a:moveTo>
                <a:cubicBezTo>
                  <a:pt x="163250" y="47981"/>
                  <a:pt x="166095" y="48616"/>
                  <a:pt x="168940" y="49835"/>
                </a:cubicBezTo>
                <a:cubicBezTo>
                  <a:pt x="174629" y="52273"/>
                  <a:pt x="178490" y="56338"/>
                  <a:pt x="180522" y="62027"/>
                </a:cubicBezTo>
                <a:cubicBezTo>
                  <a:pt x="182554" y="67717"/>
                  <a:pt x="182351" y="73406"/>
                  <a:pt x="179913" y="79096"/>
                </a:cubicBezTo>
                <a:lnTo>
                  <a:pt x="107980" y="243078"/>
                </a:lnTo>
                <a:cubicBezTo>
                  <a:pt x="112450" y="239421"/>
                  <a:pt x="117327" y="237490"/>
                  <a:pt x="122610" y="237287"/>
                </a:cubicBezTo>
                <a:cubicBezTo>
                  <a:pt x="127893" y="237084"/>
                  <a:pt x="132770" y="239014"/>
                  <a:pt x="137241" y="243078"/>
                </a:cubicBezTo>
                <a:lnTo>
                  <a:pt x="223194" y="319888"/>
                </a:lnTo>
                <a:cubicBezTo>
                  <a:pt x="227665" y="323952"/>
                  <a:pt x="230205" y="329032"/>
                  <a:pt x="230814" y="335128"/>
                </a:cubicBezTo>
                <a:cubicBezTo>
                  <a:pt x="231424" y="341224"/>
                  <a:pt x="229493" y="346507"/>
                  <a:pt x="225023" y="350977"/>
                </a:cubicBezTo>
                <a:cubicBezTo>
                  <a:pt x="220553" y="355854"/>
                  <a:pt x="215066" y="358293"/>
                  <a:pt x="208564" y="358293"/>
                </a:cubicBezTo>
                <a:cubicBezTo>
                  <a:pt x="202874" y="358293"/>
                  <a:pt x="197997" y="356464"/>
                  <a:pt x="193933" y="352806"/>
                </a:cubicBezTo>
                <a:lnTo>
                  <a:pt x="107980" y="275997"/>
                </a:lnTo>
                <a:cubicBezTo>
                  <a:pt x="103103" y="271933"/>
                  <a:pt x="100665" y="266853"/>
                  <a:pt x="100665" y="260757"/>
                </a:cubicBezTo>
                <a:lnTo>
                  <a:pt x="42753" y="391821"/>
                </a:lnTo>
                <a:cubicBezTo>
                  <a:pt x="40721" y="396291"/>
                  <a:pt x="37876" y="399644"/>
                  <a:pt x="34218" y="401879"/>
                </a:cubicBezTo>
                <a:cubicBezTo>
                  <a:pt x="30561" y="404114"/>
                  <a:pt x="26700" y="405232"/>
                  <a:pt x="22636" y="405232"/>
                </a:cubicBezTo>
                <a:cubicBezTo>
                  <a:pt x="19385" y="405232"/>
                  <a:pt x="16337" y="404622"/>
                  <a:pt x="13492" y="403403"/>
                </a:cubicBezTo>
                <a:cubicBezTo>
                  <a:pt x="7802" y="400965"/>
                  <a:pt x="3840" y="396901"/>
                  <a:pt x="1605" y="391211"/>
                </a:cubicBezTo>
                <a:cubicBezTo>
                  <a:pt x="-631" y="385521"/>
                  <a:pt x="-529" y="379832"/>
                  <a:pt x="1909" y="374142"/>
                </a:cubicBezTo>
                <a:lnTo>
                  <a:pt x="139679" y="61417"/>
                </a:lnTo>
                <a:cubicBezTo>
                  <a:pt x="142118" y="55728"/>
                  <a:pt x="146181" y="51765"/>
                  <a:pt x="151871" y="49530"/>
                </a:cubicBezTo>
                <a:cubicBezTo>
                  <a:pt x="154716" y="48413"/>
                  <a:pt x="157561" y="47879"/>
                  <a:pt x="160405" y="47930"/>
                </a:cubicBezTo>
                <a:close/>
                <a:moveTo>
                  <a:pt x="962639" y="23622"/>
                </a:moveTo>
                <a:cubicBezTo>
                  <a:pt x="1028069" y="25654"/>
                  <a:pt x="1073789" y="45974"/>
                  <a:pt x="1099799" y="84582"/>
                </a:cubicBezTo>
                <a:cubicBezTo>
                  <a:pt x="1131498" y="130912"/>
                  <a:pt x="1131092" y="199187"/>
                  <a:pt x="1098580" y="289408"/>
                </a:cubicBezTo>
                <a:cubicBezTo>
                  <a:pt x="1096548" y="293878"/>
                  <a:pt x="1093601" y="297434"/>
                  <a:pt x="1089740" y="300076"/>
                </a:cubicBezTo>
                <a:cubicBezTo>
                  <a:pt x="1085880" y="302717"/>
                  <a:pt x="1081714" y="304038"/>
                  <a:pt x="1077244" y="304038"/>
                </a:cubicBezTo>
                <a:cubicBezTo>
                  <a:pt x="1074805" y="304038"/>
                  <a:pt x="1072367" y="303429"/>
                  <a:pt x="1069928" y="302209"/>
                </a:cubicBezTo>
                <a:cubicBezTo>
                  <a:pt x="1064239" y="300177"/>
                  <a:pt x="1060073" y="296418"/>
                  <a:pt x="1057432" y="290932"/>
                </a:cubicBezTo>
                <a:cubicBezTo>
                  <a:pt x="1054790" y="285445"/>
                  <a:pt x="1054485" y="279857"/>
                  <a:pt x="1056517" y="274168"/>
                </a:cubicBezTo>
                <a:cubicBezTo>
                  <a:pt x="1069928" y="236779"/>
                  <a:pt x="1077244" y="204165"/>
                  <a:pt x="1078463" y="176327"/>
                </a:cubicBezTo>
                <a:cubicBezTo>
                  <a:pt x="1079682" y="148489"/>
                  <a:pt x="1074602" y="126238"/>
                  <a:pt x="1063223" y="109576"/>
                </a:cubicBezTo>
                <a:cubicBezTo>
                  <a:pt x="1045748" y="83566"/>
                  <a:pt x="1011813" y="69545"/>
                  <a:pt x="961420" y="67513"/>
                </a:cubicBezTo>
                <a:cubicBezTo>
                  <a:pt x="953698" y="67107"/>
                  <a:pt x="945468" y="67310"/>
                  <a:pt x="936731" y="68123"/>
                </a:cubicBezTo>
                <a:cubicBezTo>
                  <a:pt x="927993" y="68936"/>
                  <a:pt x="919357" y="70561"/>
                  <a:pt x="910823" y="73000"/>
                </a:cubicBezTo>
                <a:cubicBezTo>
                  <a:pt x="902288" y="75438"/>
                  <a:pt x="894160" y="78994"/>
                  <a:pt x="886439" y="83668"/>
                </a:cubicBezTo>
                <a:cubicBezTo>
                  <a:pt x="878717" y="88341"/>
                  <a:pt x="871808" y="94539"/>
                  <a:pt x="865712" y="102261"/>
                </a:cubicBezTo>
                <a:cubicBezTo>
                  <a:pt x="852708" y="118923"/>
                  <a:pt x="845900" y="141377"/>
                  <a:pt x="845291" y="169621"/>
                </a:cubicBezTo>
                <a:cubicBezTo>
                  <a:pt x="844681" y="197866"/>
                  <a:pt x="850066" y="231293"/>
                  <a:pt x="861445" y="269901"/>
                </a:cubicBezTo>
                <a:cubicBezTo>
                  <a:pt x="863477" y="275590"/>
                  <a:pt x="862969" y="281178"/>
                  <a:pt x="859921" y="286665"/>
                </a:cubicBezTo>
                <a:cubicBezTo>
                  <a:pt x="856873" y="292151"/>
                  <a:pt x="852504" y="295707"/>
                  <a:pt x="846815" y="297333"/>
                </a:cubicBezTo>
                <a:cubicBezTo>
                  <a:pt x="841125" y="299365"/>
                  <a:pt x="835537" y="298857"/>
                  <a:pt x="830051" y="295809"/>
                </a:cubicBezTo>
                <a:cubicBezTo>
                  <a:pt x="824564" y="292761"/>
                  <a:pt x="821008" y="288392"/>
                  <a:pt x="819383" y="282702"/>
                </a:cubicBezTo>
                <a:cubicBezTo>
                  <a:pt x="791748" y="189637"/>
                  <a:pt x="795608" y="120345"/>
                  <a:pt x="830965" y="74829"/>
                </a:cubicBezTo>
                <a:cubicBezTo>
                  <a:pt x="844783" y="56947"/>
                  <a:pt x="862868" y="43739"/>
                  <a:pt x="885220" y="35205"/>
                </a:cubicBezTo>
                <a:cubicBezTo>
                  <a:pt x="907572" y="26670"/>
                  <a:pt x="933378" y="22809"/>
                  <a:pt x="962639" y="23622"/>
                </a:cubicBezTo>
                <a:close/>
                <a:moveTo>
                  <a:pt x="1856312" y="17526"/>
                </a:moveTo>
                <a:lnTo>
                  <a:pt x="2254381" y="51054"/>
                </a:lnTo>
                <a:cubicBezTo>
                  <a:pt x="2260477" y="51461"/>
                  <a:pt x="2265557" y="54001"/>
                  <a:pt x="2269621" y="58674"/>
                </a:cubicBezTo>
                <a:cubicBezTo>
                  <a:pt x="2273685" y="63348"/>
                  <a:pt x="2275514" y="68733"/>
                  <a:pt x="2275108" y="74829"/>
                </a:cubicBezTo>
                <a:cubicBezTo>
                  <a:pt x="2274295" y="80518"/>
                  <a:pt x="2271755" y="85293"/>
                  <a:pt x="2267488" y="89154"/>
                </a:cubicBezTo>
                <a:cubicBezTo>
                  <a:pt x="2263220" y="93015"/>
                  <a:pt x="2258242" y="94945"/>
                  <a:pt x="2252552" y="94945"/>
                </a:cubicBezTo>
                <a:lnTo>
                  <a:pt x="2250724" y="94945"/>
                </a:lnTo>
                <a:lnTo>
                  <a:pt x="1852045" y="61417"/>
                </a:lnTo>
                <a:cubicBezTo>
                  <a:pt x="1845949" y="60605"/>
                  <a:pt x="1840971" y="57963"/>
                  <a:pt x="1837110" y="53493"/>
                </a:cubicBezTo>
                <a:cubicBezTo>
                  <a:pt x="1833249" y="49022"/>
                  <a:pt x="1831522" y="43739"/>
                  <a:pt x="1831928" y="37643"/>
                </a:cubicBezTo>
                <a:cubicBezTo>
                  <a:pt x="1832741" y="31547"/>
                  <a:pt x="1835383" y="26365"/>
                  <a:pt x="1839853" y="22098"/>
                </a:cubicBezTo>
                <a:cubicBezTo>
                  <a:pt x="1844324" y="17831"/>
                  <a:pt x="1849810" y="16307"/>
                  <a:pt x="1856312" y="17526"/>
                </a:cubicBezTo>
                <a:close/>
                <a:moveTo>
                  <a:pt x="2776808" y="2286"/>
                </a:moveTo>
                <a:cubicBezTo>
                  <a:pt x="2782904" y="3099"/>
                  <a:pt x="2787781" y="5741"/>
                  <a:pt x="2791439" y="10211"/>
                </a:cubicBezTo>
                <a:cubicBezTo>
                  <a:pt x="2795096" y="15088"/>
                  <a:pt x="2796519" y="20574"/>
                  <a:pt x="2795706" y="26670"/>
                </a:cubicBezTo>
                <a:cubicBezTo>
                  <a:pt x="2794893" y="32766"/>
                  <a:pt x="2792252" y="37643"/>
                  <a:pt x="2787781" y="41301"/>
                </a:cubicBezTo>
                <a:cubicBezTo>
                  <a:pt x="2782904" y="44958"/>
                  <a:pt x="2776402" y="50546"/>
                  <a:pt x="2768274" y="58065"/>
                </a:cubicBezTo>
                <a:cubicBezTo>
                  <a:pt x="2760146" y="65583"/>
                  <a:pt x="2752120" y="74016"/>
                  <a:pt x="2744195" y="83363"/>
                </a:cubicBezTo>
                <a:cubicBezTo>
                  <a:pt x="2736270" y="92710"/>
                  <a:pt x="2729260" y="102565"/>
                  <a:pt x="2723164" y="112929"/>
                </a:cubicBezTo>
                <a:cubicBezTo>
                  <a:pt x="2717068" y="123292"/>
                  <a:pt x="2713614" y="133350"/>
                  <a:pt x="2712800" y="143104"/>
                </a:cubicBezTo>
                <a:cubicBezTo>
                  <a:pt x="2712394" y="153264"/>
                  <a:pt x="2715239" y="162001"/>
                  <a:pt x="2721335" y="169317"/>
                </a:cubicBezTo>
                <a:cubicBezTo>
                  <a:pt x="2727431" y="175819"/>
                  <a:pt x="2736575" y="179883"/>
                  <a:pt x="2748767" y="181509"/>
                </a:cubicBezTo>
                <a:cubicBezTo>
                  <a:pt x="2760959" y="183134"/>
                  <a:pt x="2774167" y="183134"/>
                  <a:pt x="2788391" y="181509"/>
                </a:cubicBezTo>
                <a:cubicBezTo>
                  <a:pt x="2802615" y="179883"/>
                  <a:pt x="2816636" y="177343"/>
                  <a:pt x="2830454" y="173889"/>
                </a:cubicBezTo>
                <a:cubicBezTo>
                  <a:pt x="2844271" y="170434"/>
                  <a:pt x="2855853" y="167082"/>
                  <a:pt x="2865200" y="163830"/>
                </a:cubicBezTo>
                <a:cubicBezTo>
                  <a:pt x="2871703" y="162205"/>
                  <a:pt x="2878002" y="163017"/>
                  <a:pt x="2884098" y="166269"/>
                </a:cubicBezTo>
                <a:lnTo>
                  <a:pt x="2874344" y="137617"/>
                </a:lnTo>
                <a:cubicBezTo>
                  <a:pt x="2872312" y="131521"/>
                  <a:pt x="2872719" y="125730"/>
                  <a:pt x="2875564" y="120244"/>
                </a:cubicBezTo>
                <a:cubicBezTo>
                  <a:pt x="2878408" y="114757"/>
                  <a:pt x="2882676" y="110998"/>
                  <a:pt x="2888365" y="108966"/>
                </a:cubicBezTo>
                <a:cubicBezTo>
                  <a:pt x="2894055" y="106934"/>
                  <a:pt x="2899643" y="107341"/>
                  <a:pt x="2905129" y="110185"/>
                </a:cubicBezTo>
                <a:cubicBezTo>
                  <a:pt x="2910616" y="113030"/>
                  <a:pt x="2914375" y="117297"/>
                  <a:pt x="2916407" y="122987"/>
                </a:cubicBezTo>
                <a:lnTo>
                  <a:pt x="2942620" y="199797"/>
                </a:lnTo>
                <a:cubicBezTo>
                  <a:pt x="2944652" y="205486"/>
                  <a:pt x="2944245" y="211074"/>
                  <a:pt x="2941400" y="216561"/>
                </a:cubicBezTo>
                <a:cubicBezTo>
                  <a:pt x="2938556" y="222047"/>
                  <a:pt x="2934289" y="225806"/>
                  <a:pt x="2928599" y="227838"/>
                </a:cubicBezTo>
                <a:cubicBezTo>
                  <a:pt x="2925348" y="228651"/>
                  <a:pt x="2922909" y="229057"/>
                  <a:pt x="2921284" y="229057"/>
                </a:cubicBezTo>
                <a:cubicBezTo>
                  <a:pt x="2916813" y="229057"/>
                  <a:pt x="2912648" y="227635"/>
                  <a:pt x="2908787" y="224790"/>
                </a:cubicBezTo>
                <a:cubicBezTo>
                  <a:pt x="2904926" y="221945"/>
                  <a:pt x="2902183" y="218288"/>
                  <a:pt x="2900557" y="213817"/>
                </a:cubicBezTo>
                <a:lnTo>
                  <a:pt x="2893242" y="193091"/>
                </a:lnTo>
                <a:cubicBezTo>
                  <a:pt x="2890398" y="199187"/>
                  <a:pt x="2886130" y="203454"/>
                  <a:pt x="2880440" y="205893"/>
                </a:cubicBezTo>
                <a:cubicBezTo>
                  <a:pt x="2878002" y="206705"/>
                  <a:pt x="2873227" y="208229"/>
                  <a:pt x="2866115" y="210465"/>
                </a:cubicBezTo>
                <a:cubicBezTo>
                  <a:pt x="2859003" y="212700"/>
                  <a:pt x="2850265" y="215037"/>
                  <a:pt x="2839902" y="217475"/>
                </a:cubicBezTo>
                <a:cubicBezTo>
                  <a:pt x="2829539" y="219913"/>
                  <a:pt x="2818261" y="222047"/>
                  <a:pt x="2806069" y="223876"/>
                </a:cubicBezTo>
                <a:cubicBezTo>
                  <a:pt x="2793877" y="225705"/>
                  <a:pt x="2781482" y="226619"/>
                  <a:pt x="2768884" y="226619"/>
                </a:cubicBezTo>
                <a:cubicBezTo>
                  <a:pt x="2753440" y="226619"/>
                  <a:pt x="2738505" y="224587"/>
                  <a:pt x="2724078" y="220523"/>
                </a:cubicBezTo>
                <a:cubicBezTo>
                  <a:pt x="2709651" y="216459"/>
                  <a:pt x="2697764" y="209144"/>
                  <a:pt x="2688416" y="198577"/>
                </a:cubicBezTo>
                <a:cubicBezTo>
                  <a:pt x="2681101" y="190449"/>
                  <a:pt x="2675716" y="181305"/>
                  <a:pt x="2672262" y="171145"/>
                </a:cubicBezTo>
                <a:cubicBezTo>
                  <a:pt x="2668808" y="160985"/>
                  <a:pt x="2667690" y="150216"/>
                  <a:pt x="2668909" y="138837"/>
                </a:cubicBezTo>
                <a:cubicBezTo>
                  <a:pt x="2670535" y="122987"/>
                  <a:pt x="2675818" y="107442"/>
                  <a:pt x="2684759" y="92202"/>
                </a:cubicBezTo>
                <a:cubicBezTo>
                  <a:pt x="2693700" y="76962"/>
                  <a:pt x="2703352" y="63246"/>
                  <a:pt x="2713715" y="51054"/>
                </a:cubicBezTo>
                <a:cubicBezTo>
                  <a:pt x="2724078" y="38862"/>
                  <a:pt x="2733933" y="28804"/>
                  <a:pt x="2743280" y="20879"/>
                </a:cubicBezTo>
                <a:cubicBezTo>
                  <a:pt x="2752628" y="12954"/>
                  <a:pt x="2758317" y="8179"/>
                  <a:pt x="2760349" y="6553"/>
                </a:cubicBezTo>
                <a:cubicBezTo>
                  <a:pt x="2765226" y="2896"/>
                  <a:pt x="2770712" y="1473"/>
                  <a:pt x="2776808" y="2286"/>
                </a:cubicBezTo>
                <a:close/>
                <a:moveTo>
                  <a:pt x="1428068" y="457"/>
                </a:moveTo>
                <a:cubicBezTo>
                  <a:pt x="1431015" y="-152"/>
                  <a:pt x="1433885" y="-152"/>
                  <a:pt x="1436679" y="457"/>
                </a:cubicBezTo>
                <a:cubicBezTo>
                  <a:pt x="1439473" y="1067"/>
                  <a:pt x="1442191" y="2286"/>
                  <a:pt x="1444832" y="4115"/>
                </a:cubicBezTo>
                <a:cubicBezTo>
                  <a:pt x="1449709" y="7366"/>
                  <a:pt x="1452757" y="12040"/>
                  <a:pt x="1453976" y="18136"/>
                </a:cubicBezTo>
                <a:cubicBezTo>
                  <a:pt x="1455196" y="24232"/>
                  <a:pt x="1454180" y="29718"/>
                  <a:pt x="1450928" y="34595"/>
                </a:cubicBezTo>
                <a:lnTo>
                  <a:pt x="1419839" y="80315"/>
                </a:lnTo>
                <a:lnTo>
                  <a:pt x="1667946" y="98603"/>
                </a:lnTo>
                <a:cubicBezTo>
                  <a:pt x="1674042" y="99009"/>
                  <a:pt x="1679122" y="101549"/>
                  <a:pt x="1683186" y="106223"/>
                </a:cubicBezTo>
                <a:cubicBezTo>
                  <a:pt x="1687250" y="110897"/>
                  <a:pt x="1688876" y="116281"/>
                  <a:pt x="1688063" y="122377"/>
                </a:cubicBezTo>
                <a:cubicBezTo>
                  <a:pt x="1687656" y="128067"/>
                  <a:pt x="1685320" y="132944"/>
                  <a:pt x="1681052" y="137008"/>
                </a:cubicBezTo>
                <a:cubicBezTo>
                  <a:pt x="1676785" y="141072"/>
                  <a:pt x="1671807" y="143104"/>
                  <a:pt x="1666117" y="143104"/>
                </a:cubicBezTo>
                <a:lnTo>
                  <a:pt x="1664288" y="143104"/>
                </a:lnTo>
                <a:lnTo>
                  <a:pt x="1391188" y="122987"/>
                </a:lnTo>
                <a:lnTo>
                  <a:pt x="1262562" y="314401"/>
                </a:lnTo>
                <a:cubicBezTo>
                  <a:pt x="1258498" y="320904"/>
                  <a:pt x="1252402" y="324155"/>
                  <a:pt x="1244274" y="324155"/>
                </a:cubicBezTo>
                <a:cubicBezTo>
                  <a:pt x="1239804" y="324155"/>
                  <a:pt x="1235740" y="322936"/>
                  <a:pt x="1232082" y="320497"/>
                </a:cubicBezTo>
                <a:cubicBezTo>
                  <a:pt x="1226799" y="317246"/>
                  <a:pt x="1223649" y="312573"/>
                  <a:pt x="1222633" y="306477"/>
                </a:cubicBezTo>
                <a:cubicBezTo>
                  <a:pt x="1221617" y="300381"/>
                  <a:pt x="1222735" y="294894"/>
                  <a:pt x="1225986" y="290017"/>
                </a:cubicBezTo>
                <a:lnTo>
                  <a:pt x="1340591" y="119329"/>
                </a:lnTo>
                <a:lnTo>
                  <a:pt x="1242445" y="112014"/>
                </a:lnTo>
                <a:cubicBezTo>
                  <a:pt x="1236349" y="111608"/>
                  <a:pt x="1231269" y="109068"/>
                  <a:pt x="1227205" y="104394"/>
                </a:cubicBezTo>
                <a:cubicBezTo>
                  <a:pt x="1223141" y="99721"/>
                  <a:pt x="1221516" y="94336"/>
                  <a:pt x="1222328" y="88240"/>
                </a:cubicBezTo>
                <a:cubicBezTo>
                  <a:pt x="1222735" y="82144"/>
                  <a:pt x="1225173" y="77064"/>
                  <a:pt x="1229644" y="73000"/>
                </a:cubicBezTo>
                <a:cubicBezTo>
                  <a:pt x="1234114" y="68936"/>
                  <a:pt x="1239600" y="67310"/>
                  <a:pt x="1246103" y="68123"/>
                </a:cubicBezTo>
                <a:lnTo>
                  <a:pt x="1369242" y="76657"/>
                </a:lnTo>
                <a:lnTo>
                  <a:pt x="1413743" y="10211"/>
                </a:lnTo>
                <a:cubicBezTo>
                  <a:pt x="1417400" y="4928"/>
                  <a:pt x="1422176" y="1677"/>
                  <a:pt x="1428068" y="4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1" name="任意多边形 170"/>
          <p:cNvSpPr/>
          <p:nvPr/>
        </p:nvSpPr>
        <p:spPr>
          <a:xfrm>
            <a:off x="6345069" y="3482766"/>
            <a:ext cx="4763036" cy="549588"/>
          </a:xfrm>
          <a:custGeom>
            <a:avLst/>
            <a:gdLst/>
            <a:ahLst/>
            <a:cxnLst/>
            <a:rect l="l" t="t" r="r" b="b"/>
            <a:pathLst>
              <a:path w="4763036" h="549588">
                <a:moveTo>
                  <a:pt x="2754782" y="402065"/>
                </a:moveTo>
                <a:lnTo>
                  <a:pt x="2816351" y="408771"/>
                </a:lnTo>
                <a:cubicBezTo>
                  <a:pt x="2822447" y="409583"/>
                  <a:pt x="2827528" y="412428"/>
                  <a:pt x="2831591" y="417305"/>
                </a:cubicBezTo>
                <a:cubicBezTo>
                  <a:pt x="2835655" y="422182"/>
                  <a:pt x="2837281" y="427668"/>
                  <a:pt x="2836468" y="433764"/>
                </a:cubicBezTo>
                <a:cubicBezTo>
                  <a:pt x="2835655" y="439454"/>
                  <a:pt x="2833115" y="444127"/>
                  <a:pt x="2828848" y="447785"/>
                </a:cubicBezTo>
                <a:cubicBezTo>
                  <a:pt x="2824581" y="451443"/>
                  <a:pt x="2819603" y="453271"/>
                  <a:pt x="2813913" y="453271"/>
                </a:cubicBezTo>
                <a:lnTo>
                  <a:pt x="2811474" y="453271"/>
                </a:lnTo>
                <a:lnTo>
                  <a:pt x="2749905" y="445956"/>
                </a:lnTo>
                <a:cubicBezTo>
                  <a:pt x="2743809" y="445143"/>
                  <a:pt x="2738831" y="442400"/>
                  <a:pt x="2734970" y="437727"/>
                </a:cubicBezTo>
                <a:cubicBezTo>
                  <a:pt x="2731109" y="433053"/>
                  <a:pt x="2729585" y="427668"/>
                  <a:pt x="2730398" y="421572"/>
                </a:cubicBezTo>
                <a:cubicBezTo>
                  <a:pt x="2731211" y="415476"/>
                  <a:pt x="2733954" y="410498"/>
                  <a:pt x="2738627" y="406637"/>
                </a:cubicBezTo>
                <a:cubicBezTo>
                  <a:pt x="2743301" y="402776"/>
                  <a:pt x="2748686" y="401252"/>
                  <a:pt x="2754782" y="402065"/>
                </a:cubicBezTo>
                <a:close/>
                <a:moveTo>
                  <a:pt x="768934" y="399474"/>
                </a:moveTo>
                <a:cubicBezTo>
                  <a:pt x="771728" y="399982"/>
                  <a:pt x="774395" y="401049"/>
                  <a:pt x="776935" y="402675"/>
                </a:cubicBezTo>
                <a:cubicBezTo>
                  <a:pt x="782015" y="405926"/>
                  <a:pt x="785367" y="410396"/>
                  <a:pt x="786993" y="416086"/>
                </a:cubicBezTo>
                <a:cubicBezTo>
                  <a:pt x="788619" y="422182"/>
                  <a:pt x="787806" y="427770"/>
                  <a:pt x="784555" y="432850"/>
                </a:cubicBezTo>
                <a:cubicBezTo>
                  <a:pt x="781303" y="437930"/>
                  <a:pt x="776630" y="441283"/>
                  <a:pt x="770534" y="442908"/>
                </a:cubicBezTo>
                <a:lnTo>
                  <a:pt x="708964" y="458148"/>
                </a:lnTo>
                <a:cubicBezTo>
                  <a:pt x="708151" y="458148"/>
                  <a:pt x="707237" y="458250"/>
                  <a:pt x="706221" y="458453"/>
                </a:cubicBezTo>
                <a:cubicBezTo>
                  <a:pt x="705205" y="458656"/>
                  <a:pt x="704291" y="458758"/>
                  <a:pt x="703478" y="458758"/>
                </a:cubicBezTo>
                <a:cubicBezTo>
                  <a:pt x="698601" y="458758"/>
                  <a:pt x="694131" y="457132"/>
                  <a:pt x="690067" y="453881"/>
                </a:cubicBezTo>
                <a:cubicBezTo>
                  <a:pt x="686003" y="450630"/>
                  <a:pt x="683361" y="446566"/>
                  <a:pt x="682142" y="441689"/>
                </a:cubicBezTo>
                <a:cubicBezTo>
                  <a:pt x="680516" y="435593"/>
                  <a:pt x="681329" y="430005"/>
                  <a:pt x="684580" y="424925"/>
                </a:cubicBezTo>
                <a:cubicBezTo>
                  <a:pt x="687832" y="419845"/>
                  <a:pt x="692505" y="416492"/>
                  <a:pt x="698601" y="414867"/>
                </a:cubicBezTo>
                <a:lnTo>
                  <a:pt x="760171" y="399627"/>
                </a:lnTo>
                <a:cubicBezTo>
                  <a:pt x="763219" y="399017"/>
                  <a:pt x="766140" y="398966"/>
                  <a:pt x="768934" y="399474"/>
                </a:cubicBezTo>
                <a:close/>
                <a:moveTo>
                  <a:pt x="1467916" y="395359"/>
                </a:moveTo>
                <a:lnTo>
                  <a:pt x="1468526" y="395359"/>
                </a:lnTo>
                <a:lnTo>
                  <a:pt x="1575206" y="399017"/>
                </a:lnTo>
                <a:cubicBezTo>
                  <a:pt x="1581302" y="399017"/>
                  <a:pt x="1586484" y="401252"/>
                  <a:pt x="1590751" y="405723"/>
                </a:cubicBezTo>
                <a:cubicBezTo>
                  <a:pt x="1595018" y="410193"/>
                  <a:pt x="1596948" y="415476"/>
                  <a:pt x="1596542" y="421572"/>
                </a:cubicBezTo>
                <a:cubicBezTo>
                  <a:pt x="1596542" y="427668"/>
                  <a:pt x="1594408" y="432748"/>
                  <a:pt x="1590141" y="436812"/>
                </a:cubicBezTo>
                <a:cubicBezTo>
                  <a:pt x="1585874" y="440876"/>
                  <a:pt x="1580692" y="442908"/>
                  <a:pt x="1574596" y="442908"/>
                </a:cubicBezTo>
                <a:lnTo>
                  <a:pt x="1573987" y="442908"/>
                </a:lnTo>
                <a:lnTo>
                  <a:pt x="1466697" y="439860"/>
                </a:lnTo>
                <a:cubicBezTo>
                  <a:pt x="1460601" y="439454"/>
                  <a:pt x="1455521" y="437117"/>
                  <a:pt x="1451457" y="432850"/>
                </a:cubicBezTo>
                <a:cubicBezTo>
                  <a:pt x="1447393" y="428583"/>
                  <a:pt x="1445361" y="423401"/>
                  <a:pt x="1445361" y="417305"/>
                </a:cubicBezTo>
                <a:cubicBezTo>
                  <a:pt x="1445767" y="411209"/>
                  <a:pt x="1448104" y="406027"/>
                  <a:pt x="1452372" y="401760"/>
                </a:cubicBezTo>
                <a:cubicBezTo>
                  <a:pt x="1456639" y="397493"/>
                  <a:pt x="1461820" y="395359"/>
                  <a:pt x="1467916" y="395359"/>
                </a:cubicBezTo>
                <a:close/>
                <a:moveTo>
                  <a:pt x="223113" y="371890"/>
                </a:moveTo>
                <a:cubicBezTo>
                  <a:pt x="229209" y="372093"/>
                  <a:pt x="234492" y="374430"/>
                  <a:pt x="238963" y="378900"/>
                </a:cubicBezTo>
                <a:lnTo>
                  <a:pt x="270662" y="412428"/>
                </a:lnTo>
                <a:cubicBezTo>
                  <a:pt x="275132" y="416899"/>
                  <a:pt x="277266" y="422080"/>
                  <a:pt x="277063" y="427973"/>
                </a:cubicBezTo>
                <a:cubicBezTo>
                  <a:pt x="276859" y="433866"/>
                  <a:pt x="274523" y="439047"/>
                  <a:pt x="270052" y="443518"/>
                </a:cubicBezTo>
                <a:cubicBezTo>
                  <a:pt x="265988" y="447582"/>
                  <a:pt x="260908" y="449614"/>
                  <a:pt x="254812" y="449614"/>
                </a:cubicBezTo>
                <a:cubicBezTo>
                  <a:pt x="248310" y="449614"/>
                  <a:pt x="242824" y="447379"/>
                  <a:pt x="238353" y="442908"/>
                </a:cubicBezTo>
                <a:lnTo>
                  <a:pt x="206654" y="409380"/>
                </a:lnTo>
                <a:cubicBezTo>
                  <a:pt x="202183" y="404910"/>
                  <a:pt x="200050" y="399728"/>
                  <a:pt x="200253" y="393835"/>
                </a:cubicBezTo>
                <a:cubicBezTo>
                  <a:pt x="200456" y="387943"/>
                  <a:pt x="202793" y="382761"/>
                  <a:pt x="207264" y="378291"/>
                </a:cubicBezTo>
                <a:cubicBezTo>
                  <a:pt x="211734" y="373820"/>
                  <a:pt x="217017" y="371687"/>
                  <a:pt x="223113" y="371890"/>
                </a:cubicBezTo>
                <a:close/>
                <a:moveTo>
                  <a:pt x="74371" y="371585"/>
                </a:moveTo>
                <a:cubicBezTo>
                  <a:pt x="80467" y="371585"/>
                  <a:pt x="85750" y="373820"/>
                  <a:pt x="90220" y="378291"/>
                </a:cubicBezTo>
                <a:cubicBezTo>
                  <a:pt x="94691" y="382761"/>
                  <a:pt x="96926" y="388044"/>
                  <a:pt x="96926" y="394140"/>
                </a:cubicBezTo>
                <a:cubicBezTo>
                  <a:pt x="96926" y="400236"/>
                  <a:pt x="94691" y="405519"/>
                  <a:pt x="90220" y="409990"/>
                </a:cubicBezTo>
                <a:lnTo>
                  <a:pt x="46939" y="453271"/>
                </a:lnTo>
                <a:cubicBezTo>
                  <a:pt x="42875" y="457335"/>
                  <a:pt x="37591" y="459367"/>
                  <a:pt x="31089" y="459367"/>
                </a:cubicBezTo>
                <a:cubicBezTo>
                  <a:pt x="24587" y="459367"/>
                  <a:pt x="19303" y="457335"/>
                  <a:pt x="15240" y="453271"/>
                </a:cubicBezTo>
                <a:cubicBezTo>
                  <a:pt x="10769" y="448801"/>
                  <a:pt x="8534" y="443518"/>
                  <a:pt x="8534" y="437422"/>
                </a:cubicBezTo>
                <a:cubicBezTo>
                  <a:pt x="8534" y="431326"/>
                  <a:pt x="10769" y="426043"/>
                  <a:pt x="15240" y="421572"/>
                </a:cubicBezTo>
                <a:lnTo>
                  <a:pt x="58521" y="378291"/>
                </a:lnTo>
                <a:cubicBezTo>
                  <a:pt x="62992" y="373820"/>
                  <a:pt x="68275" y="371585"/>
                  <a:pt x="74371" y="371585"/>
                </a:cubicBezTo>
                <a:close/>
                <a:moveTo>
                  <a:pt x="2749295" y="337447"/>
                </a:moveTo>
                <a:lnTo>
                  <a:pt x="2821228" y="338057"/>
                </a:lnTo>
                <a:cubicBezTo>
                  <a:pt x="2827324" y="338057"/>
                  <a:pt x="2832506" y="340292"/>
                  <a:pt x="2836773" y="344763"/>
                </a:cubicBezTo>
                <a:cubicBezTo>
                  <a:pt x="2841040" y="349233"/>
                  <a:pt x="2843174" y="354516"/>
                  <a:pt x="2843174" y="360612"/>
                </a:cubicBezTo>
                <a:cubicBezTo>
                  <a:pt x="2843174" y="366708"/>
                  <a:pt x="2840939" y="371890"/>
                  <a:pt x="2836468" y="376157"/>
                </a:cubicBezTo>
                <a:cubicBezTo>
                  <a:pt x="2831998" y="380424"/>
                  <a:pt x="2826715" y="382558"/>
                  <a:pt x="2820619" y="382558"/>
                </a:cubicBezTo>
                <a:lnTo>
                  <a:pt x="2748686" y="381948"/>
                </a:lnTo>
                <a:cubicBezTo>
                  <a:pt x="2742590" y="381948"/>
                  <a:pt x="2737408" y="379713"/>
                  <a:pt x="2733141" y="375243"/>
                </a:cubicBezTo>
                <a:cubicBezTo>
                  <a:pt x="2728874" y="370772"/>
                  <a:pt x="2726740" y="365489"/>
                  <a:pt x="2726740" y="359393"/>
                </a:cubicBezTo>
                <a:cubicBezTo>
                  <a:pt x="2727146" y="353297"/>
                  <a:pt x="2729483" y="348115"/>
                  <a:pt x="2733751" y="343848"/>
                </a:cubicBezTo>
                <a:cubicBezTo>
                  <a:pt x="2738018" y="339581"/>
                  <a:pt x="2743199" y="337447"/>
                  <a:pt x="2749295" y="337447"/>
                </a:cubicBezTo>
                <a:close/>
                <a:moveTo>
                  <a:pt x="3975201" y="322207"/>
                </a:moveTo>
                <a:cubicBezTo>
                  <a:pt x="3981297" y="322207"/>
                  <a:pt x="3986580" y="324443"/>
                  <a:pt x="3991050" y="328913"/>
                </a:cubicBezTo>
                <a:lnTo>
                  <a:pt x="4131868" y="465463"/>
                </a:lnTo>
                <a:cubicBezTo>
                  <a:pt x="4136338" y="469934"/>
                  <a:pt x="4138675" y="475217"/>
                  <a:pt x="4138878" y="481313"/>
                </a:cubicBezTo>
                <a:cubicBezTo>
                  <a:pt x="4139082" y="487409"/>
                  <a:pt x="4136948" y="492692"/>
                  <a:pt x="4132478" y="497163"/>
                </a:cubicBezTo>
                <a:cubicBezTo>
                  <a:pt x="4127194" y="501633"/>
                  <a:pt x="4121911" y="503868"/>
                  <a:pt x="4116628" y="503868"/>
                </a:cubicBezTo>
                <a:cubicBezTo>
                  <a:pt x="4110938" y="503868"/>
                  <a:pt x="4105655" y="501836"/>
                  <a:pt x="4100778" y="497772"/>
                </a:cubicBezTo>
                <a:lnTo>
                  <a:pt x="3959961" y="360612"/>
                </a:lnTo>
                <a:cubicBezTo>
                  <a:pt x="3955490" y="356142"/>
                  <a:pt x="3953154" y="350859"/>
                  <a:pt x="3952950" y="344763"/>
                </a:cubicBezTo>
                <a:cubicBezTo>
                  <a:pt x="3952747" y="338667"/>
                  <a:pt x="3954881" y="333383"/>
                  <a:pt x="3959351" y="328913"/>
                </a:cubicBezTo>
                <a:cubicBezTo>
                  <a:pt x="3963822" y="324443"/>
                  <a:pt x="3969105" y="322207"/>
                  <a:pt x="3975201" y="322207"/>
                </a:cubicBezTo>
                <a:close/>
                <a:moveTo>
                  <a:pt x="3163214" y="308796"/>
                </a:moveTo>
                <a:lnTo>
                  <a:pt x="3222955" y="311235"/>
                </a:lnTo>
                <a:cubicBezTo>
                  <a:pt x="3229051" y="311641"/>
                  <a:pt x="3234232" y="314079"/>
                  <a:pt x="3238499" y="318550"/>
                </a:cubicBezTo>
                <a:cubicBezTo>
                  <a:pt x="3242766" y="323020"/>
                  <a:pt x="3244697" y="328303"/>
                  <a:pt x="3244290" y="334399"/>
                </a:cubicBezTo>
                <a:cubicBezTo>
                  <a:pt x="3243884" y="340495"/>
                  <a:pt x="3241547" y="345575"/>
                  <a:pt x="3237280" y="349639"/>
                </a:cubicBezTo>
                <a:cubicBezTo>
                  <a:pt x="3233013" y="353703"/>
                  <a:pt x="3227831" y="355735"/>
                  <a:pt x="3221735" y="355735"/>
                </a:cubicBezTo>
                <a:lnTo>
                  <a:pt x="3221126" y="355735"/>
                </a:lnTo>
                <a:lnTo>
                  <a:pt x="3160776" y="352687"/>
                </a:lnTo>
                <a:cubicBezTo>
                  <a:pt x="3154679" y="352281"/>
                  <a:pt x="3149599" y="349843"/>
                  <a:pt x="3145535" y="345372"/>
                </a:cubicBezTo>
                <a:cubicBezTo>
                  <a:pt x="3141471" y="340902"/>
                  <a:pt x="3139643" y="335619"/>
                  <a:pt x="3140049" y="329523"/>
                </a:cubicBezTo>
                <a:cubicBezTo>
                  <a:pt x="3140455" y="323427"/>
                  <a:pt x="3142894" y="318245"/>
                  <a:pt x="3147364" y="313978"/>
                </a:cubicBezTo>
                <a:cubicBezTo>
                  <a:pt x="3151835" y="309711"/>
                  <a:pt x="3157118" y="307983"/>
                  <a:pt x="3163214" y="308796"/>
                </a:cubicBezTo>
                <a:close/>
                <a:moveTo>
                  <a:pt x="1469136" y="307577"/>
                </a:moveTo>
                <a:lnTo>
                  <a:pt x="1557528" y="309406"/>
                </a:lnTo>
                <a:cubicBezTo>
                  <a:pt x="1563624" y="309406"/>
                  <a:pt x="1568805" y="311641"/>
                  <a:pt x="1573072" y="316111"/>
                </a:cubicBezTo>
                <a:cubicBezTo>
                  <a:pt x="1577339" y="320582"/>
                  <a:pt x="1579270" y="325865"/>
                  <a:pt x="1578863" y="331961"/>
                </a:cubicBezTo>
                <a:cubicBezTo>
                  <a:pt x="1578863" y="338057"/>
                  <a:pt x="1576730" y="343239"/>
                  <a:pt x="1572463" y="347506"/>
                </a:cubicBezTo>
                <a:cubicBezTo>
                  <a:pt x="1568196" y="351773"/>
                  <a:pt x="1563014" y="353907"/>
                  <a:pt x="1556918" y="353907"/>
                </a:cubicBezTo>
                <a:lnTo>
                  <a:pt x="1556308" y="353907"/>
                </a:lnTo>
                <a:lnTo>
                  <a:pt x="1468526" y="352078"/>
                </a:lnTo>
                <a:cubicBezTo>
                  <a:pt x="1462430" y="351671"/>
                  <a:pt x="1457248" y="349335"/>
                  <a:pt x="1452981" y="345067"/>
                </a:cubicBezTo>
                <a:cubicBezTo>
                  <a:pt x="1448714" y="340800"/>
                  <a:pt x="1446580" y="335619"/>
                  <a:pt x="1446580" y="329523"/>
                </a:cubicBezTo>
                <a:cubicBezTo>
                  <a:pt x="1446987" y="323427"/>
                  <a:pt x="1449324" y="318245"/>
                  <a:pt x="1453591" y="313978"/>
                </a:cubicBezTo>
                <a:cubicBezTo>
                  <a:pt x="1457858" y="309711"/>
                  <a:pt x="1463039" y="307577"/>
                  <a:pt x="1469136" y="307577"/>
                </a:cubicBezTo>
                <a:close/>
                <a:moveTo>
                  <a:pt x="4562855" y="292642"/>
                </a:moveTo>
                <a:cubicBezTo>
                  <a:pt x="4568952" y="291626"/>
                  <a:pt x="4574438" y="292947"/>
                  <a:pt x="4579314" y="296604"/>
                </a:cubicBezTo>
                <a:lnTo>
                  <a:pt x="4674412" y="367927"/>
                </a:lnTo>
                <a:cubicBezTo>
                  <a:pt x="4679289" y="371585"/>
                  <a:pt x="4682236" y="376360"/>
                  <a:pt x="4683252" y="382253"/>
                </a:cubicBezTo>
                <a:cubicBezTo>
                  <a:pt x="4684268" y="388146"/>
                  <a:pt x="4682946" y="393531"/>
                  <a:pt x="4679289" y="398407"/>
                </a:cubicBezTo>
                <a:cubicBezTo>
                  <a:pt x="4674818" y="404503"/>
                  <a:pt x="4668722" y="407551"/>
                  <a:pt x="4661001" y="407551"/>
                </a:cubicBezTo>
                <a:cubicBezTo>
                  <a:pt x="4655718" y="407551"/>
                  <a:pt x="4651450" y="406129"/>
                  <a:pt x="4648199" y="403284"/>
                </a:cubicBezTo>
                <a:lnTo>
                  <a:pt x="4552492" y="332571"/>
                </a:lnTo>
                <a:cubicBezTo>
                  <a:pt x="4547615" y="328913"/>
                  <a:pt x="4544770" y="324036"/>
                  <a:pt x="4543958" y="317940"/>
                </a:cubicBezTo>
                <a:cubicBezTo>
                  <a:pt x="4543145" y="311844"/>
                  <a:pt x="4544568" y="306358"/>
                  <a:pt x="4548224" y="301481"/>
                </a:cubicBezTo>
                <a:cubicBezTo>
                  <a:pt x="4551882" y="296604"/>
                  <a:pt x="4556760" y="293658"/>
                  <a:pt x="4562855" y="292642"/>
                </a:cubicBezTo>
                <a:close/>
                <a:moveTo>
                  <a:pt x="3418027" y="291727"/>
                </a:moveTo>
                <a:cubicBezTo>
                  <a:pt x="3420871" y="291931"/>
                  <a:pt x="3423716" y="292743"/>
                  <a:pt x="3426561" y="294166"/>
                </a:cubicBezTo>
                <a:lnTo>
                  <a:pt x="3468014" y="313673"/>
                </a:lnTo>
                <a:cubicBezTo>
                  <a:pt x="3473704" y="316518"/>
                  <a:pt x="3477564" y="320785"/>
                  <a:pt x="3479596" y="326475"/>
                </a:cubicBezTo>
                <a:cubicBezTo>
                  <a:pt x="3481628" y="332164"/>
                  <a:pt x="3481222" y="337854"/>
                  <a:pt x="3478377" y="343543"/>
                </a:cubicBezTo>
                <a:cubicBezTo>
                  <a:pt x="3476345" y="347607"/>
                  <a:pt x="3473602" y="350655"/>
                  <a:pt x="3470147" y="352687"/>
                </a:cubicBezTo>
                <a:cubicBezTo>
                  <a:pt x="3466693" y="354719"/>
                  <a:pt x="3462731" y="355735"/>
                  <a:pt x="3458260" y="355735"/>
                </a:cubicBezTo>
                <a:cubicBezTo>
                  <a:pt x="3455009" y="355735"/>
                  <a:pt x="3451961" y="355126"/>
                  <a:pt x="3449116" y="353907"/>
                </a:cubicBezTo>
                <a:lnTo>
                  <a:pt x="3407663" y="334399"/>
                </a:lnTo>
                <a:cubicBezTo>
                  <a:pt x="3401974" y="331555"/>
                  <a:pt x="3398113" y="327287"/>
                  <a:pt x="3396081" y="321598"/>
                </a:cubicBezTo>
                <a:cubicBezTo>
                  <a:pt x="3394049" y="315908"/>
                  <a:pt x="3394252" y="310219"/>
                  <a:pt x="3396690" y="304529"/>
                </a:cubicBezTo>
                <a:cubicBezTo>
                  <a:pt x="3399535" y="298839"/>
                  <a:pt x="3403803" y="294979"/>
                  <a:pt x="3409492" y="292947"/>
                </a:cubicBezTo>
                <a:cubicBezTo>
                  <a:pt x="3412337" y="291931"/>
                  <a:pt x="3415182" y="291524"/>
                  <a:pt x="3418027" y="291727"/>
                </a:cubicBezTo>
                <a:close/>
                <a:moveTo>
                  <a:pt x="455371" y="288679"/>
                </a:moveTo>
                <a:cubicBezTo>
                  <a:pt x="458215" y="289086"/>
                  <a:pt x="461060" y="290102"/>
                  <a:pt x="463905" y="291727"/>
                </a:cubicBezTo>
                <a:cubicBezTo>
                  <a:pt x="469188" y="294979"/>
                  <a:pt x="472643" y="299449"/>
                  <a:pt x="474268" y="305139"/>
                </a:cubicBezTo>
                <a:cubicBezTo>
                  <a:pt x="475894" y="310828"/>
                  <a:pt x="475284" y="316315"/>
                  <a:pt x="472439" y="321598"/>
                </a:cubicBezTo>
                <a:cubicBezTo>
                  <a:pt x="470001" y="326068"/>
                  <a:pt x="467258" y="331961"/>
                  <a:pt x="464210" y="339276"/>
                </a:cubicBezTo>
                <a:cubicBezTo>
                  <a:pt x="461162" y="346591"/>
                  <a:pt x="458622" y="354008"/>
                  <a:pt x="456590" y="361527"/>
                </a:cubicBezTo>
                <a:cubicBezTo>
                  <a:pt x="454558" y="369045"/>
                  <a:pt x="453440" y="376462"/>
                  <a:pt x="453237" y="383777"/>
                </a:cubicBezTo>
                <a:cubicBezTo>
                  <a:pt x="453034" y="391092"/>
                  <a:pt x="454558" y="396985"/>
                  <a:pt x="457809" y="401455"/>
                </a:cubicBezTo>
                <a:cubicBezTo>
                  <a:pt x="466343" y="413241"/>
                  <a:pt x="488492" y="416289"/>
                  <a:pt x="524255" y="410599"/>
                </a:cubicBezTo>
                <a:cubicBezTo>
                  <a:pt x="529945" y="409787"/>
                  <a:pt x="535330" y="411209"/>
                  <a:pt x="540410" y="414867"/>
                </a:cubicBezTo>
                <a:cubicBezTo>
                  <a:pt x="545490" y="418524"/>
                  <a:pt x="548436" y="423198"/>
                  <a:pt x="549249" y="428887"/>
                </a:cubicBezTo>
                <a:cubicBezTo>
                  <a:pt x="550468" y="434983"/>
                  <a:pt x="549249" y="440571"/>
                  <a:pt x="545591" y="445651"/>
                </a:cubicBezTo>
                <a:cubicBezTo>
                  <a:pt x="541934" y="450731"/>
                  <a:pt x="537057" y="453678"/>
                  <a:pt x="530961" y="454491"/>
                </a:cubicBezTo>
                <a:cubicBezTo>
                  <a:pt x="524459" y="455303"/>
                  <a:pt x="518363" y="456015"/>
                  <a:pt x="512673" y="456624"/>
                </a:cubicBezTo>
                <a:cubicBezTo>
                  <a:pt x="506984" y="457234"/>
                  <a:pt x="501294" y="457539"/>
                  <a:pt x="495604" y="457539"/>
                </a:cubicBezTo>
                <a:cubicBezTo>
                  <a:pt x="460247" y="457539"/>
                  <a:pt x="435660" y="447175"/>
                  <a:pt x="421843" y="426449"/>
                </a:cubicBezTo>
                <a:cubicBezTo>
                  <a:pt x="413715" y="415070"/>
                  <a:pt x="409651" y="402471"/>
                  <a:pt x="409651" y="388654"/>
                </a:cubicBezTo>
                <a:cubicBezTo>
                  <a:pt x="409651" y="374836"/>
                  <a:pt x="411175" y="361730"/>
                  <a:pt x="414223" y="349335"/>
                </a:cubicBezTo>
                <a:cubicBezTo>
                  <a:pt x="417271" y="336939"/>
                  <a:pt x="420928" y="326170"/>
                  <a:pt x="425195" y="317026"/>
                </a:cubicBezTo>
                <a:cubicBezTo>
                  <a:pt x="429463" y="307882"/>
                  <a:pt x="432206" y="302294"/>
                  <a:pt x="433425" y="300262"/>
                </a:cubicBezTo>
                <a:cubicBezTo>
                  <a:pt x="436676" y="294572"/>
                  <a:pt x="441147" y="290915"/>
                  <a:pt x="446836" y="289289"/>
                </a:cubicBezTo>
                <a:cubicBezTo>
                  <a:pt x="449681" y="288476"/>
                  <a:pt x="452526" y="288273"/>
                  <a:pt x="455371" y="288679"/>
                </a:cubicBezTo>
                <a:close/>
                <a:moveTo>
                  <a:pt x="925982" y="283193"/>
                </a:moveTo>
                <a:cubicBezTo>
                  <a:pt x="939800" y="283599"/>
                  <a:pt x="953312" y="285123"/>
                  <a:pt x="966520" y="287765"/>
                </a:cubicBezTo>
                <a:cubicBezTo>
                  <a:pt x="979728" y="290407"/>
                  <a:pt x="992022" y="294572"/>
                  <a:pt x="1003401" y="300262"/>
                </a:cubicBezTo>
                <a:cubicBezTo>
                  <a:pt x="1014780" y="305951"/>
                  <a:pt x="1024127" y="313673"/>
                  <a:pt x="1031443" y="323427"/>
                </a:cubicBezTo>
                <a:cubicBezTo>
                  <a:pt x="1051356" y="349843"/>
                  <a:pt x="1049527" y="386012"/>
                  <a:pt x="1025956" y="431935"/>
                </a:cubicBezTo>
                <a:lnTo>
                  <a:pt x="1020470" y="441079"/>
                </a:lnTo>
                <a:lnTo>
                  <a:pt x="1064971" y="456929"/>
                </a:lnTo>
                <a:cubicBezTo>
                  <a:pt x="1070660" y="458961"/>
                  <a:pt x="1074826" y="462822"/>
                  <a:pt x="1077467" y="468511"/>
                </a:cubicBezTo>
                <a:cubicBezTo>
                  <a:pt x="1080109" y="474201"/>
                  <a:pt x="1080414" y="479891"/>
                  <a:pt x="1078382" y="485580"/>
                </a:cubicBezTo>
                <a:cubicBezTo>
                  <a:pt x="1076350" y="490051"/>
                  <a:pt x="1073403" y="493607"/>
                  <a:pt x="1069543" y="496248"/>
                </a:cubicBezTo>
                <a:cubicBezTo>
                  <a:pt x="1065682" y="498890"/>
                  <a:pt x="1061516" y="500211"/>
                  <a:pt x="1057046" y="500211"/>
                </a:cubicBezTo>
                <a:cubicBezTo>
                  <a:pt x="1054607" y="500211"/>
                  <a:pt x="1052169" y="499601"/>
                  <a:pt x="1049731" y="498382"/>
                </a:cubicBezTo>
                <a:lnTo>
                  <a:pt x="997305" y="479484"/>
                </a:lnTo>
                <a:cubicBezTo>
                  <a:pt x="980643" y="504681"/>
                  <a:pt x="966622" y="522055"/>
                  <a:pt x="955243" y="531605"/>
                </a:cubicBezTo>
                <a:cubicBezTo>
                  <a:pt x="943863" y="541155"/>
                  <a:pt x="937361" y="546337"/>
                  <a:pt x="935735" y="547150"/>
                </a:cubicBezTo>
                <a:cubicBezTo>
                  <a:pt x="932484" y="548776"/>
                  <a:pt x="928827" y="549588"/>
                  <a:pt x="924763" y="549588"/>
                </a:cubicBezTo>
                <a:cubicBezTo>
                  <a:pt x="916228" y="549588"/>
                  <a:pt x="909726" y="545728"/>
                  <a:pt x="905255" y="538006"/>
                </a:cubicBezTo>
                <a:cubicBezTo>
                  <a:pt x="902411" y="532723"/>
                  <a:pt x="901801" y="527236"/>
                  <a:pt x="903427" y="521547"/>
                </a:cubicBezTo>
                <a:cubicBezTo>
                  <a:pt x="905052" y="515857"/>
                  <a:pt x="908710" y="511387"/>
                  <a:pt x="914400" y="508135"/>
                </a:cubicBezTo>
                <a:cubicBezTo>
                  <a:pt x="917651" y="506103"/>
                  <a:pt x="921308" y="503055"/>
                  <a:pt x="925372" y="498991"/>
                </a:cubicBezTo>
                <a:cubicBezTo>
                  <a:pt x="928623" y="495740"/>
                  <a:pt x="932687" y="491270"/>
                  <a:pt x="937564" y="485580"/>
                </a:cubicBezTo>
                <a:cubicBezTo>
                  <a:pt x="942441" y="479891"/>
                  <a:pt x="947927" y="472779"/>
                  <a:pt x="954023" y="464244"/>
                </a:cubicBezTo>
                <a:lnTo>
                  <a:pt x="868070" y="433155"/>
                </a:lnTo>
                <a:cubicBezTo>
                  <a:pt x="862380" y="431123"/>
                  <a:pt x="858215" y="427262"/>
                  <a:pt x="855573" y="421572"/>
                </a:cubicBezTo>
                <a:cubicBezTo>
                  <a:pt x="852931" y="415883"/>
                  <a:pt x="852627" y="410193"/>
                  <a:pt x="854659" y="404503"/>
                </a:cubicBezTo>
                <a:cubicBezTo>
                  <a:pt x="856691" y="398814"/>
                  <a:pt x="860450" y="394648"/>
                  <a:pt x="865936" y="392007"/>
                </a:cubicBezTo>
                <a:cubicBezTo>
                  <a:pt x="871423" y="389365"/>
                  <a:pt x="877011" y="389060"/>
                  <a:pt x="882700" y="391092"/>
                </a:cubicBezTo>
                <a:lnTo>
                  <a:pt x="978407" y="425839"/>
                </a:lnTo>
                <a:cubicBezTo>
                  <a:pt x="979627" y="423401"/>
                  <a:pt x="980948" y="421064"/>
                  <a:pt x="982370" y="418829"/>
                </a:cubicBezTo>
                <a:cubicBezTo>
                  <a:pt x="983792" y="416594"/>
                  <a:pt x="985113" y="414054"/>
                  <a:pt x="986332" y="411209"/>
                </a:cubicBezTo>
                <a:cubicBezTo>
                  <a:pt x="988771" y="406332"/>
                  <a:pt x="991209" y="401049"/>
                  <a:pt x="993647" y="395359"/>
                </a:cubicBezTo>
                <a:cubicBezTo>
                  <a:pt x="996086" y="389670"/>
                  <a:pt x="997915" y="384082"/>
                  <a:pt x="999134" y="378595"/>
                </a:cubicBezTo>
                <a:cubicBezTo>
                  <a:pt x="1000353" y="373109"/>
                  <a:pt x="1000759" y="367826"/>
                  <a:pt x="1000353" y="362746"/>
                </a:cubicBezTo>
                <a:cubicBezTo>
                  <a:pt x="999947" y="357666"/>
                  <a:pt x="998321" y="353297"/>
                  <a:pt x="995476" y="349639"/>
                </a:cubicBezTo>
                <a:cubicBezTo>
                  <a:pt x="990599" y="343137"/>
                  <a:pt x="982573" y="338057"/>
                  <a:pt x="971397" y="334399"/>
                </a:cubicBezTo>
                <a:cubicBezTo>
                  <a:pt x="960221" y="330742"/>
                  <a:pt x="947623" y="328405"/>
                  <a:pt x="933602" y="327389"/>
                </a:cubicBezTo>
                <a:cubicBezTo>
                  <a:pt x="919581" y="326373"/>
                  <a:pt x="905052" y="326373"/>
                  <a:pt x="890015" y="327389"/>
                </a:cubicBezTo>
                <a:cubicBezTo>
                  <a:pt x="874979" y="328405"/>
                  <a:pt x="861364" y="330132"/>
                  <a:pt x="849172" y="332571"/>
                </a:cubicBezTo>
                <a:cubicBezTo>
                  <a:pt x="843483" y="333790"/>
                  <a:pt x="838098" y="332571"/>
                  <a:pt x="833018" y="328913"/>
                </a:cubicBezTo>
                <a:cubicBezTo>
                  <a:pt x="827938" y="325255"/>
                  <a:pt x="824788" y="320582"/>
                  <a:pt x="823569" y="314892"/>
                </a:cubicBezTo>
                <a:cubicBezTo>
                  <a:pt x="822756" y="308796"/>
                  <a:pt x="824077" y="303208"/>
                  <a:pt x="827531" y="298128"/>
                </a:cubicBezTo>
                <a:cubicBezTo>
                  <a:pt x="830986" y="293048"/>
                  <a:pt x="835558" y="289899"/>
                  <a:pt x="841248" y="288679"/>
                </a:cubicBezTo>
                <a:cubicBezTo>
                  <a:pt x="843686" y="288273"/>
                  <a:pt x="849071" y="287460"/>
                  <a:pt x="857402" y="286241"/>
                </a:cubicBezTo>
                <a:cubicBezTo>
                  <a:pt x="865733" y="285022"/>
                  <a:pt x="875791" y="284107"/>
                  <a:pt x="887577" y="283498"/>
                </a:cubicBezTo>
                <a:cubicBezTo>
                  <a:pt x="899363" y="282888"/>
                  <a:pt x="912164" y="282787"/>
                  <a:pt x="925982" y="283193"/>
                </a:cubicBezTo>
                <a:close/>
                <a:moveTo>
                  <a:pt x="3192474" y="263076"/>
                </a:moveTo>
                <a:cubicBezTo>
                  <a:pt x="3181908" y="263076"/>
                  <a:pt x="3171850" y="264905"/>
                  <a:pt x="3162299" y="268563"/>
                </a:cubicBezTo>
                <a:cubicBezTo>
                  <a:pt x="3152749" y="272220"/>
                  <a:pt x="3144520" y="277199"/>
                  <a:pt x="3137611" y="283498"/>
                </a:cubicBezTo>
                <a:cubicBezTo>
                  <a:pt x="3130702" y="289797"/>
                  <a:pt x="3125215" y="297112"/>
                  <a:pt x="3121151" y="305443"/>
                </a:cubicBezTo>
                <a:cubicBezTo>
                  <a:pt x="3117087" y="313775"/>
                  <a:pt x="3115055" y="322614"/>
                  <a:pt x="3115055" y="331961"/>
                </a:cubicBezTo>
                <a:cubicBezTo>
                  <a:pt x="3115055" y="341715"/>
                  <a:pt x="3117087" y="350757"/>
                  <a:pt x="3121151" y="359088"/>
                </a:cubicBezTo>
                <a:cubicBezTo>
                  <a:pt x="3125215" y="367419"/>
                  <a:pt x="3130702" y="374735"/>
                  <a:pt x="3137611" y="381034"/>
                </a:cubicBezTo>
                <a:cubicBezTo>
                  <a:pt x="3144520" y="387333"/>
                  <a:pt x="3152749" y="392311"/>
                  <a:pt x="3162299" y="395969"/>
                </a:cubicBezTo>
                <a:cubicBezTo>
                  <a:pt x="3171850" y="399627"/>
                  <a:pt x="3181908" y="401455"/>
                  <a:pt x="3192474" y="401455"/>
                </a:cubicBezTo>
                <a:cubicBezTo>
                  <a:pt x="3203041" y="401455"/>
                  <a:pt x="3212998" y="399627"/>
                  <a:pt x="3222345" y="395969"/>
                </a:cubicBezTo>
                <a:cubicBezTo>
                  <a:pt x="3231692" y="392311"/>
                  <a:pt x="3239922" y="387333"/>
                  <a:pt x="3247034" y="381034"/>
                </a:cubicBezTo>
                <a:cubicBezTo>
                  <a:pt x="3254146" y="374735"/>
                  <a:pt x="3259734" y="367419"/>
                  <a:pt x="3263798" y="359088"/>
                </a:cubicBezTo>
                <a:cubicBezTo>
                  <a:pt x="3267862" y="350757"/>
                  <a:pt x="3269894" y="341715"/>
                  <a:pt x="3269894" y="331961"/>
                </a:cubicBezTo>
                <a:cubicBezTo>
                  <a:pt x="3269894" y="322614"/>
                  <a:pt x="3267862" y="313775"/>
                  <a:pt x="3263798" y="305443"/>
                </a:cubicBezTo>
                <a:cubicBezTo>
                  <a:pt x="3259734" y="297112"/>
                  <a:pt x="3254146" y="289797"/>
                  <a:pt x="3247034" y="283498"/>
                </a:cubicBezTo>
                <a:cubicBezTo>
                  <a:pt x="3239922" y="277199"/>
                  <a:pt x="3231692" y="272220"/>
                  <a:pt x="3222345" y="268563"/>
                </a:cubicBezTo>
                <a:cubicBezTo>
                  <a:pt x="3212998" y="264905"/>
                  <a:pt x="3203041" y="263076"/>
                  <a:pt x="3192474" y="263076"/>
                </a:cubicBezTo>
                <a:close/>
                <a:moveTo>
                  <a:pt x="661415" y="262467"/>
                </a:moveTo>
                <a:lnTo>
                  <a:pt x="740663" y="269782"/>
                </a:lnTo>
                <a:cubicBezTo>
                  <a:pt x="746759" y="270595"/>
                  <a:pt x="751738" y="273236"/>
                  <a:pt x="755599" y="277707"/>
                </a:cubicBezTo>
                <a:cubicBezTo>
                  <a:pt x="759459" y="282177"/>
                  <a:pt x="761187" y="287460"/>
                  <a:pt x="760780" y="293556"/>
                </a:cubicBezTo>
                <a:cubicBezTo>
                  <a:pt x="759967" y="299246"/>
                  <a:pt x="757427" y="304123"/>
                  <a:pt x="753160" y="308187"/>
                </a:cubicBezTo>
                <a:cubicBezTo>
                  <a:pt x="748893" y="312251"/>
                  <a:pt x="743915" y="314283"/>
                  <a:pt x="738225" y="314283"/>
                </a:cubicBezTo>
                <a:cubicBezTo>
                  <a:pt x="737412" y="314283"/>
                  <a:pt x="736803" y="314079"/>
                  <a:pt x="736396" y="313673"/>
                </a:cubicBezTo>
                <a:lnTo>
                  <a:pt x="657148" y="306967"/>
                </a:lnTo>
                <a:cubicBezTo>
                  <a:pt x="651052" y="306155"/>
                  <a:pt x="646074" y="303411"/>
                  <a:pt x="642213" y="298738"/>
                </a:cubicBezTo>
                <a:cubicBezTo>
                  <a:pt x="638352" y="294064"/>
                  <a:pt x="636625" y="288679"/>
                  <a:pt x="637031" y="282583"/>
                </a:cubicBezTo>
                <a:cubicBezTo>
                  <a:pt x="637844" y="276487"/>
                  <a:pt x="640588" y="271407"/>
                  <a:pt x="645261" y="267344"/>
                </a:cubicBezTo>
                <a:cubicBezTo>
                  <a:pt x="649935" y="263279"/>
                  <a:pt x="655319" y="261654"/>
                  <a:pt x="661415" y="262467"/>
                </a:cubicBezTo>
                <a:close/>
                <a:moveTo>
                  <a:pt x="2797454" y="257590"/>
                </a:moveTo>
                <a:cubicBezTo>
                  <a:pt x="2842971" y="260841"/>
                  <a:pt x="2876296" y="277910"/>
                  <a:pt x="2897428" y="308796"/>
                </a:cubicBezTo>
                <a:cubicBezTo>
                  <a:pt x="2908807" y="324646"/>
                  <a:pt x="2916122" y="342223"/>
                  <a:pt x="2919374" y="361527"/>
                </a:cubicBezTo>
                <a:cubicBezTo>
                  <a:pt x="2922625" y="380831"/>
                  <a:pt x="2923946" y="398814"/>
                  <a:pt x="2923336" y="415476"/>
                </a:cubicBezTo>
                <a:cubicBezTo>
                  <a:pt x="2922727" y="432139"/>
                  <a:pt x="2921101" y="446261"/>
                  <a:pt x="2918460" y="457843"/>
                </a:cubicBezTo>
                <a:cubicBezTo>
                  <a:pt x="2915818" y="469426"/>
                  <a:pt x="2914294" y="475827"/>
                  <a:pt x="2913887" y="477046"/>
                </a:cubicBezTo>
                <a:cubicBezTo>
                  <a:pt x="2906979" y="498585"/>
                  <a:pt x="2896006" y="512606"/>
                  <a:pt x="2880969" y="519108"/>
                </a:cubicBezTo>
                <a:cubicBezTo>
                  <a:pt x="2877311" y="521140"/>
                  <a:pt x="2873755" y="522461"/>
                  <a:pt x="2870301" y="523071"/>
                </a:cubicBezTo>
                <a:cubicBezTo>
                  <a:pt x="2866847" y="523680"/>
                  <a:pt x="2863494" y="523985"/>
                  <a:pt x="2860243" y="523985"/>
                </a:cubicBezTo>
                <a:cubicBezTo>
                  <a:pt x="2854553" y="523985"/>
                  <a:pt x="2849879" y="523375"/>
                  <a:pt x="2846222" y="522156"/>
                </a:cubicBezTo>
                <a:cubicBezTo>
                  <a:pt x="2842564" y="520937"/>
                  <a:pt x="2840329" y="520124"/>
                  <a:pt x="2839516" y="519718"/>
                </a:cubicBezTo>
                <a:cubicBezTo>
                  <a:pt x="2833827" y="517279"/>
                  <a:pt x="2829966" y="513215"/>
                  <a:pt x="2827934" y="507526"/>
                </a:cubicBezTo>
                <a:cubicBezTo>
                  <a:pt x="2825902" y="501836"/>
                  <a:pt x="2826105" y="496147"/>
                  <a:pt x="2828543" y="490457"/>
                </a:cubicBezTo>
                <a:cubicBezTo>
                  <a:pt x="2830982" y="484767"/>
                  <a:pt x="2835046" y="480907"/>
                  <a:pt x="2840735" y="478875"/>
                </a:cubicBezTo>
                <a:cubicBezTo>
                  <a:pt x="2846425" y="476843"/>
                  <a:pt x="2852114" y="477046"/>
                  <a:pt x="2857804" y="479484"/>
                </a:cubicBezTo>
                <a:lnTo>
                  <a:pt x="2859633" y="479484"/>
                </a:lnTo>
                <a:cubicBezTo>
                  <a:pt x="2860852" y="479484"/>
                  <a:pt x="2861868" y="479281"/>
                  <a:pt x="2862681" y="478875"/>
                </a:cubicBezTo>
                <a:cubicBezTo>
                  <a:pt x="2863494" y="478468"/>
                  <a:pt x="2864611" y="477351"/>
                  <a:pt x="2866034" y="475522"/>
                </a:cubicBezTo>
                <a:cubicBezTo>
                  <a:pt x="2867456" y="473693"/>
                  <a:pt x="2869183" y="469934"/>
                  <a:pt x="2871215" y="464244"/>
                </a:cubicBezTo>
                <a:cubicBezTo>
                  <a:pt x="2872841" y="458555"/>
                  <a:pt x="2874568" y="450427"/>
                  <a:pt x="2876397" y="439860"/>
                </a:cubicBezTo>
                <a:cubicBezTo>
                  <a:pt x="2878226" y="429294"/>
                  <a:pt x="2879140" y="417813"/>
                  <a:pt x="2879140" y="405418"/>
                </a:cubicBezTo>
                <a:cubicBezTo>
                  <a:pt x="2879140" y="393023"/>
                  <a:pt x="2877921" y="380424"/>
                  <a:pt x="2875482" y="367623"/>
                </a:cubicBezTo>
                <a:cubicBezTo>
                  <a:pt x="2873044" y="354821"/>
                  <a:pt x="2868371" y="343543"/>
                  <a:pt x="2861462" y="333790"/>
                </a:cubicBezTo>
                <a:cubicBezTo>
                  <a:pt x="2847644" y="314283"/>
                  <a:pt x="2825292" y="303716"/>
                  <a:pt x="2794406" y="302091"/>
                </a:cubicBezTo>
                <a:cubicBezTo>
                  <a:pt x="2767583" y="300465"/>
                  <a:pt x="2748076" y="307171"/>
                  <a:pt x="2735884" y="322207"/>
                </a:cubicBezTo>
                <a:cubicBezTo>
                  <a:pt x="2728569" y="331555"/>
                  <a:pt x="2723692" y="343340"/>
                  <a:pt x="2721254" y="357564"/>
                </a:cubicBezTo>
                <a:cubicBezTo>
                  <a:pt x="2718815" y="371788"/>
                  <a:pt x="2717901" y="386215"/>
                  <a:pt x="2718511" y="400846"/>
                </a:cubicBezTo>
                <a:cubicBezTo>
                  <a:pt x="2719120" y="415476"/>
                  <a:pt x="2720644" y="429395"/>
                  <a:pt x="2723082" y="442603"/>
                </a:cubicBezTo>
                <a:cubicBezTo>
                  <a:pt x="2725521" y="455811"/>
                  <a:pt x="2727756" y="466073"/>
                  <a:pt x="2729788" y="473388"/>
                </a:cubicBezTo>
                <a:cubicBezTo>
                  <a:pt x="2731414" y="479078"/>
                  <a:pt x="2730703" y="484564"/>
                  <a:pt x="2727655" y="489847"/>
                </a:cubicBezTo>
                <a:cubicBezTo>
                  <a:pt x="2724607" y="495131"/>
                  <a:pt x="2720238" y="498788"/>
                  <a:pt x="2714548" y="500820"/>
                </a:cubicBezTo>
                <a:cubicBezTo>
                  <a:pt x="2708858" y="502852"/>
                  <a:pt x="2703372" y="502344"/>
                  <a:pt x="2698089" y="499296"/>
                </a:cubicBezTo>
                <a:cubicBezTo>
                  <a:pt x="2692806" y="496248"/>
                  <a:pt x="2689148" y="491676"/>
                  <a:pt x="2687116" y="485580"/>
                </a:cubicBezTo>
                <a:cubicBezTo>
                  <a:pt x="2686303" y="483548"/>
                  <a:pt x="2685084" y="478773"/>
                  <a:pt x="2683458" y="471255"/>
                </a:cubicBezTo>
                <a:cubicBezTo>
                  <a:pt x="2681833" y="463736"/>
                  <a:pt x="2680106" y="454694"/>
                  <a:pt x="2678277" y="444127"/>
                </a:cubicBezTo>
                <a:cubicBezTo>
                  <a:pt x="2676448" y="433561"/>
                  <a:pt x="2675128" y="421775"/>
                  <a:pt x="2674315" y="408771"/>
                </a:cubicBezTo>
                <a:cubicBezTo>
                  <a:pt x="2673502" y="395766"/>
                  <a:pt x="2673705" y="382456"/>
                  <a:pt x="2674924" y="368842"/>
                </a:cubicBezTo>
                <a:cubicBezTo>
                  <a:pt x="2676143" y="355227"/>
                  <a:pt x="2678785" y="342019"/>
                  <a:pt x="2682849" y="329218"/>
                </a:cubicBezTo>
                <a:cubicBezTo>
                  <a:pt x="2686913" y="316416"/>
                  <a:pt x="2693212" y="304732"/>
                  <a:pt x="2701747" y="294166"/>
                </a:cubicBezTo>
                <a:cubicBezTo>
                  <a:pt x="2723286" y="267344"/>
                  <a:pt x="2755188" y="255151"/>
                  <a:pt x="2797454" y="257590"/>
                </a:cubicBezTo>
                <a:close/>
                <a:moveTo>
                  <a:pt x="4329836" y="237549"/>
                </a:moveTo>
                <a:cubicBezTo>
                  <a:pt x="4336440" y="237397"/>
                  <a:pt x="4342383" y="237676"/>
                  <a:pt x="4347666" y="238388"/>
                </a:cubicBezTo>
                <a:cubicBezTo>
                  <a:pt x="4358233" y="239810"/>
                  <a:pt x="4367072" y="242147"/>
                  <a:pt x="4374184" y="245398"/>
                </a:cubicBezTo>
                <a:cubicBezTo>
                  <a:pt x="4381296" y="248649"/>
                  <a:pt x="4386681" y="252307"/>
                  <a:pt x="4390338" y="256371"/>
                </a:cubicBezTo>
                <a:cubicBezTo>
                  <a:pt x="4393996" y="260435"/>
                  <a:pt x="4396840" y="264295"/>
                  <a:pt x="4398873" y="267953"/>
                </a:cubicBezTo>
                <a:cubicBezTo>
                  <a:pt x="4402124" y="274456"/>
                  <a:pt x="4403648" y="282685"/>
                  <a:pt x="4403445" y="292642"/>
                </a:cubicBezTo>
                <a:cubicBezTo>
                  <a:pt x="4403242" y="302599"/>
                  <a:pt x="4398873" y="314486"/>
                  <a:pt x="4390338" y="328303"/>
                </a:cubicBezTo>
                <a:cubicBezTo>
                  <a:pt x="4402124" y="332774"/>
                  <a:pt x="4411878" y="339073"/>
                  <a:pt x="4419599" y="347201"/>
                </a:cubicBezTo>
                <a:cubicBezTo>
                  <a:pt x="4427321" y="355329"/>
                  <a:pt x="4432401" y="364676"/>
                  <a:pt x="4434839" y="375243"/>
                </a:cubicBezTo>
                <a:cubicBezTo>
                  <a:pt x="4435246" y="377681"/>
                  <a:pt x="4435652" y="381135"/>
                  <a:pt x="4436058" y="385606"/>
                </a:cubicBezTo>
                <a:cubicBezTo>
                  <a:pt x="4436464" y="390076"/>
                  <a:pt x="4436058" y="395258"/>
                  <a:pt x="4434839" y="401151"/>
                </a:cubicBezTo>
                <a:cubicBezTo>
                  <a:pt x="4433620" y="407043"/>
                  <a:pt x="4431283" y="413444"/>
                  <a:pt x="4427829" y="420353"/>
                </a:cubicBezTo>
                <a:cubicBezTo>
                  <a:pt x="4424374" y="427262"/>
                  <a:pt x="4419193" y="434374"/>
                  <a:pt x="4412284" y="441689"/>
                </a:cubicBezTo>
                <a:cubicBezTo>
                  <a:pt x="4474057" y="454287"/>
                  <a:pt x="4531461" y="461806"/>
                  <a:pt x="4584496" y="464244"/>
                </a:cubicBezTo>
                <a:cubicBezTo>
                  <a:pt x="4637531" y="466683"/>
                  <a:pt x="4688636" y="463838"/>
                  <a:pt x="4737810" y="455710"/>
                </a:cubicBezTo>
                <a:cubicBezTo>
                  <a:pt x="4743500" y="454897"/>
                  <a:pt x="4748885" y="456319"/>
                  <a:pt x="4753965" y="459977"/>
                </a:cubicBezTo>
                <a:cubicBezTo>
                  <a:pt x="4759045" y="463635"/>
                  <a:pt x="4761990" y="468511"/>
                  <a:pt x="4762804" y="474607"/>
                </a:cubicBezTo>
                <a:cubicBezTo>
                  <a:pt x="4763617" y="480703"/>
                  <a:pt x="4762296" y="486190"/>
                  <a:pt x="4758842" y="491067"/>
                </a:cubicBezTo>
                <a:cubicBezTo>
                  <a:pt x="4755388" y="495943"/>
                  <a:pt x="4750612" y="498788"/>
                  <a:pt x="4744516" y="499601"/>
                </a:cubicBezTo>
                <a:cubicBezTo>
                  <a:pt x="4704688" y="505697"/>
                  <a:pt x="4663846" y="508745"/>
                  <a:pt x="4621986" y="508745"/>
                </a:cubicBezTo>
                <a:cubicBezTo>
                  <a:pt x="4580940" y="508745"/>
                  <a:pt x="4538370" y="505900"/>
                  <a:pt x="4494276" y="500211"/>
                </a:cubicBezTo>
                <a:cubicBezTo>
                  <a:pt x="4450180" y="494521"/>
                  <a:pt x="4403140" y="485783"/>
                  <a:pt x="4353153" y="473998"/>
                </a:cubicBezTo>
                <a:cubicBezTo>
                  <a:pt x="4342993" y="471153"/>
                  <a:pt x="4337304" y="464651"/>
                  <a:pt x="4336084" y="454491"/>
                </a:cubicBezTo>
                <a:cubicBezTo>
                  <a:pt x="4335678" y="450020"/>
                  <a:pt x="4336592" y="445753"/>
                  <a:pt x="4338828" y="441689"/>
                </a:cubicBezTo>
                <a:cubicBezTo>
                  <a:pt x="4341062" y="437625"/>
                  <a:pt x="4344212" y="434577"/>
                  <a:pt x="4348276" y="432545"/>
                </a:cubicBezTo>
                <a:cubicBezTo>
                  <a:pt x="4365345" y="424417"/>
                  <a:pt x="4377232" y="415984"/>
                  <a:pt x="4383938" y="407247"/>
                </a:cubicBezTo>
                <a:cubicBezTo>
                  <a:pt x="4390644" y="398509"/>
                  <a:pt x="4393183" y="391295"/>
                  <a:pt x="4391558" y="385606"/>
                </a:cubicBezTo>
                <a:cubicBezTo>
                  <a:pt x="4390745" y="380729"/>
                  <a:pt x="4386681" y="376157"/>
                  <a:pt x="4379366" y="371890"/>
                </a:cubicBezTo>
                <a:cubicBezTo>
                  <a:pt x="4372050" y="367623"/>
                  <a:pt x="4362297" y="365489"/>
                  <a:pt x="4350105" y="365489"/>
                </a:cubicBezTo>
                <a:lnTo>
                  <a:pt x="4349496" y="365489"/>
                </a:lnTo>
                <a:cubicBezTo>
                  <a:pt x="4339742" y="365489"/>
                  <a:pt x="4332832" y="361019"/>
                  <a:pt x="4328769" y="352078"/>
                </a:cubicBezTo>
                <a:cubicBezTo>
                  <a:pt x="4324705" y="343137"/>
                  <a:pt x="4326330" y="335009"/>
                  <a:pt x="4333646" y="327694"/>
                </a:cubicBezTo>
                <a:cubicBezTo>
                  <a:pt x="4345838" y="315502"/>
                  <a:pt x="4353254" y="306053"/>
                  <a:pt x="4355896" y="299347"/>
                </a:cubicBezTo>
                <a:cubicBezTo>
                  <a:pt x="4358538" y="292642"/>
                  <a:pt x="4359655" y="288883"/>
                  <a:pt x="4359249" y="288070"/>
                </a:cubicBezTo>
                <a:cubicBezTo>
                  <a:pt x="4358436" y="287257"/>
                  <a:pt x="4354778" y="285733"/>
                  <a:pt x="4348276" y="283498"/>
                </a:cubicBezTo>
                <a:cubicBezTo>
                  <a:pt x="4341774" y="281263"/>
                  <a:pt x="4330191" y="281161"/>
                  <a:pt x="4313529" y="283193"/>
                </a:cubicBezTo>
                <a:cubicBezTo>
                  <a:pt x="4307432" y="284006"/>
                  <a:pt x="4302048" y="282583"/>
                  <a:pt x="4297374" y="278926"/>
                </a:cubicBezTo>
                <a:cubicBezTo>
                  <a:pt x="4292701" y="275268"/>
                  <a:pt x="4289958" y="270391"/>
                  <a:pt x="4289145" y="264295"/>
                </a:cubicBezTo>
                <a:cubicBezTo>
                  <a:pt x="4288332" y="258199"/>
                  <a:pt x="4289754" y="252713"/>
                  <a:pt x="4293412" y="247836"/>
                </a:cubicBezTo>
                <a:cubicBezTo>
                  <a:pt x="4297070" y="242959"/>
                  <a:pt x="4301946" y="240115"/>
                  <a:pt x="4308042" y="239302"/>
                </a:cubicBezTo>
                <a:cubicBezTo>
                  <a:pt x="4315968" y="238286"/>
                  <a:pt x="4323232" y="237702"/>
                  <a:pt x="4329836" y="237549"/>
                </a:cubicBezTo>
                <a:close/>
                <a:moveTo>
                  <a:pt x="3192474" y="218575"/>
                </a:moveTo>
                <a:cubicBezTo>
                  <a:pt x="3209137" y="218575"/>
                  <a:pt x="3224885" y="221522"/>
                  <a:pt x="3239719" y="227415"/>
                </a:cubicBezTo>
                <a:cubicBezTo>
                  <a:pt x="3254552" y="233307"/>
                  <a:pt x="3267455" y="241435"/>
                  <a:pt x="3278428" y="251799"/>
                </a:cubicBezTo>
                <a:cubicBezTo>
                  <a:pt x="3289401" y="262162"/>
                  <a:pt x="3298139" y="274252"/>
                  <a:pt x="3304641" y="288070"/>
                </a:cubicBezTo>
                <a:cubicBezTo>
                  <a:pt x="3311143" y="301887"/>
                  <a:pt x="3314395" y="316518"/>
                  <a:pt x="3314395" y="331961"/>
                </a:cubicBezTo>
                <a:cubicBezTo>
                  <a:pt x="3314395" y="347811"/>
                  <a:pt x="3311143" y="362644"/>
                  <a:pt x="3304641" y="376462"/>
                </a:cubicBezTo>
                <a:cubicBezTo>
                  <a:pt x="3298139" y="390279"/>
                  <a:pt x="3289401" y="402370"/>
                  <a:pt x="3278428" y="412733"/>
                </a:cubicBezTo>
                <a:cubicBezTo>
                  <a:pt x="3267455" y="423096"/>
                  <a:pt x="3254552" y="431224"/>
                  <a:pt x="3239719" y="437117"/>
                </a:cubicBezTo>
                <a:cubicBezTo>
                  <a:pt x="3224885" y="443010"/>
                  <a:pt x="3209137" y="445956"/>
                  <a:pt x="3192474" y="445956"/>
                </a:cubicBezTo>
                <a:cubicBezTo>
                  <a:pt x="3175812" y="445956"/>
                  <a:pt x="3160064" y="443010"/>
                  <a:pt x="3145231" y="437117"/>
                </a:cubicBezTo>
                <a:cubicBezTo>
                  <a:pt x="3130397" y="431224"/>
                  <a:pt x="3117494" y="423096"/>
                  <a:pt x="3106521" y="412733"/>
                </a:cubicBezTo>
                <a:cubicBezTo>
                  <a:pt x="3095548" y="402370"/>
                  <a:pt x="3086811" y="390279"/>
                  <a:pt x="3080308" y="376462"/>
                </a:cubicBezTo>
                <a:cubicBezTo>
                  <a:pt x="3073806" y="362644"/>
                  <a:pt x="3070555" y="347811"/>
                  <a:pt x="3070555" y="331961"/>
                </a:cubicBezTo>
                <a:cubicBezTo>
                  <a:pt x="3070555" y="316518"/>
                  <a:pt x="3073806" y="301887"/>
                  <a:pt x="3080308" y="288070"/>
                </a:cubicBezTo>
                <a:cubicBezTo>
                  <a:pt x="3086811" y="274252"/>
                  <a:pt x="3095548" y="262162"/>
                  <a:pt x="3106521" y="251799"/>
                </a:cubicBezTo>
                <a:cubicBezTo>
                  <a:pt x="3117494" y="241435"/>
                  <a:pt x="3130397" y="233307"/>
                  <a:pt x="3145231" y="227415"/>
                </a:cubicBezTo>
                <a:cubicBezTo>
                  <a:pt x="3160064" y="221522"/>
                  <a:pt x="3175812" y="218575"/>
                  <a:pt x="3192474" y="218575"/>
                </a:cubicBezTo>
                <a:close/>
                <a:moveTo>
                  <a:pt x="1521561" y="216747"/>
                </a:moveTo>
                <a:cubicBezTo>
                  <a:pt x="1584553" y="214715"/>
                  <a:pt x="1632102" y="231783"/>
                  <a:pt x="1664207" y="267953"/>
                </a:cubicBezTo>
                <a:cubicBezTo>
                  <a:pt x="1699158" y="308187"/>
                  <a:pt x="1710944" y="366302"/>
                  <a:pt x="1699564" y="442299"/>
                </a:cubicBezTo>
                <a:cubicBezTo>
                  <a:pt x="1697939" y="453678"/>
                  <a:pt x="1694281" y="465463"/>
                  <a:pt x="1688591" y="477655"/>
                </a:cubicBezTo>
                <a:cubicBezTo>
                  <a:pt x="1682902" y="489847"/>
                  <a:pt x="1674367" y="500007"/>
                  <a:pt x="1662988" y="508135"/>
                </a:cubicBezTo>
                <a:cubicBezTo>
                  <a:pt x="1650390" y="517076"/>
                  <a:pt x="1636166" y="521547"/>
                  <a:pt x="1620316" y="521547"/>
                </a:cubicBezTo>
                <a:cubicBezTo>
                  <a:pt x="1614220" y="521547"/>
                  <a:pt x="1608531" y="520937"/>
                  <a:pt x="1603247" y="519718"/>
                </a:cubicBezTo>
                <a:cubicBezTo>
                  <a:pt x="1597152" y="518499"/>
                  <a:pt x="1592376" y="515349"/>
                  <a:pt x="1588922" y="510269"/>
                </a:cubicBezTo>
                <a:cubicBezTo>
                  <a:pt x="1585468" y="505189"/>
                  <a:pt x="1584350" y="499601"/>
                  <a:pt x="1585569" y="493505"/>
                </a:cubicBezTo>
                <a:cubicBezTo>
                  <a:pt x="1586382" y="487409"/>
                  <a:pt x="1589430" y="482735"/>
                  <a:pt x="1594713" y="479484"/>
                </a:cubicBezTo>
                <a:cubicBezTo>
                  <a:pt x="1599996" y="476233"/>
                  <a:pt x="1605483" y="475014"/>
                  <a:pt x="1611172" y="475827"/>
                </a:cubicBezTo>
                <a:cubicBezTo>
                  <a:pt x="1621739" y="478265"/>
                  <a:pt x="1630476" y="476843"/>
                  <a:pt x="1637385" y="471559"/>
                </a:cubicBezTo>
                <a:cubicBezTo>
                  <a:pt x="1643075" y="467089"/>
                  <a:pt x="1647342" y="461501"/>
                  <a:pt x="1650187" y="454795"/>
                </a:cubicBezTo>
                <a:cubicBezTo>
                  <a:pt x="1653032" y="448090"/>
                  <a:pt x="1654860" y="442705"/>
                  <a:pt x="1655673" y="438641"/>
                </a:cubicBezTo>
                <a:cubicBezTo>
                  <a:pt x="1665427" y="373617"/>
                  <a:pt x="1657096" y="326475"/>
                  <a:pt x="1630679" y="297214"/>
                </a:cubicBezTo>
                <a:cubicBezTo>
                  <a:pt x="1608734" y="272017"/>
                  <a:pt x="1572564" y="260028"/>
                  <a:pt x="1522171" y="261247"/>
                </a:cubicBezTo>
                <a:cubicBezTo>
                  <a:pt x="1483156" y="261654"/>
                  <a:pt x="1454505" y="274049"/>
                  <a:pt x="1436217" y="298433"/>
                </a:cubicBezTo>
                <a:cubicBezTo>
                  <a:pt x="1426870" y="310625"/>
                  <a:pt x="1420571" y="324951"/>
                  <a:pt x="1417320" y="341410"/>
                </a:cubicBezTo>
                <a:cubicBezTo>
                  <a:pt x="1414068" y="357869"/>
                  <a:pt x="1412443" y="374227"/>
                  <a:pt x="1412443" y="390483"/>
                </a:cubicBezTo>
                <a:cubicBezTo>
                  <a:pt x="1412443" y="406739"/>
                  <a:pt x="1413662" y="421979"/>
                  <a:pt x="1416100" y="436203"/>
                </a:cubicBezTo>
                <a:cubicBezTo>
                  <a:pt x="1418539" y="450427"/>
                  <a:pt x="1420774" y="461399"/>
                  <a:pt x="1422806" y="469121"/>
                </a:cubicBezTo>
                <a:cubicBezTo>
                  <a:pt x="1424432" y="474811"/>
                  <a:pt x="1423720" y="480297"/>
                  <a:pt x="1420672" y="485580"/>
                </a:cubicBezTo>
                <a:cubicBezTo>
                  <a:pt x="1417624" y="490863"/>
                  <a:pt x="1413052" y="494318"/>
                  <a:pt x="1406956" y="495943"/>
                </a:cubicBezTo>
                <a:cubicBezTo>
                  <a:pt x="1401267" y="497975"/>
                  <a:pt x="1395780" y="497366"/>
                  <a:pt x="1390497" y="494115"/>
                </a:cubicBezTo>
                <a:cubicBezTo>
                  <a:pt x="1385214" y="490863"/>
                  <a:pt x="1381760" y="486393"/>
                  <a:pt x="1380134" y="480703"/>
                </a:cubicBezTo>
                <a:cubicBezTo>
                  <a:pt x="1379727" y="479891"/>
                  <a:pt x="1378712" y="475928"/>
                  <a:pt x="1377086" y="468816"/>
                </a:cubicBezTo>
                <a:cubicBezTo>
                  <a:pt x="1375460" y="461704"/>
                  <a:pt x="1373835" y="452560"/>
                  <a:pt x="1372209" y="441384"/>
                </a:cubicBezTo>
                <a:cubicBezTo>
                  <a:pt x="1370583" y="430208"/>
                  <a:pt x="1369364" y="417407"/>
                  <a:pt x="1368552" y="402979"/>
                </a:cubicBezTo>
                <a:cubicBezTo>
                  <a:pt x="1367739" y="388552"/>
                  <a:pt x="1368145" y="373820"/>
                  <a:pt x="1369771" y="358783"/>
                </a:cubicBezTo>
                <a:cubicBezTo>
                  <a:pt x="1371396" y="343747"/>
                  <a:pt x="1374647" y="328710"/>
                  <a:pt x="1379524" y="313673"/>
                </a:cubicBezTo>
                <a:cubicBezTo>
                  <a:pt x="1384401" y="298636"/>
                  <a:pt x="1391513" y="284819"/>
                  <a:pt x="1400860" y="272220"/>
                </a:cubicBezTo>
                <a:cubicBezTo>
                  <a:pt x="1427276" y="236457"/>
                  <a:pt x="1467510" y="217966"/>
                  <a:pt x="1521561" y="216747"/>
                </a:cubicBezTo>
                <a:close/>
                <a:moveTo>
                  <a:pt x="154228" y="206993"/>
                </a:moveTo>
                <a:cubicBezTo>
                  <a:pt x="144475" y="206993"/>
                  <a:pt x="135432" y="208517"/>
                  <a:pt x="127101" y="211565"/>
                </a:cubicBezTo>
                <a:cubicBezTo>
                  <a:pt x="118770" y="214613"/>
                  <a:pt x="111556" y="218779"/>
                  <a:pt x="105460" y="224062"/>
                </a:cubicBezTo>
                <a:cubicBezTo>
                  <a:pt x="99364" y="229345"/>
                  <a:pt x="94487" y="235543"/>
                  <a:pt x="90830" y="242655"/>
                </a:cubicBezTo>
                <a:cubicBezTo>
                  <a:pt x="87172" y="249767"/>
                  <a:pt x="85344" y="257183"/>
                  <a:pt x="85344" y="264905"/>
                </a:cubicBezTo>
                <a:cubicBezTo>
                  <a:pt x="85344" y="273033"/>
                  <a:pt x="87172" y="280653"/>
                  <a:pt x="90830" y="287765"/>
                </a:cubicBezTo>
                <a:cubicBezTo>
                  <a:pt x="94487" y="294877"/>
                  <a:pt x="99364" y="301075"/>
                  <a:pt x="105460" y="306358"/>
                </a:cubicBezTo>
                <a:cubicBezTo>
                  <a:pt x="111556" y="311641"/>
                  <a:pt x="118770" y="315807"/>
                  <a:pt x="127101" y="318855"/>
                </a:cubicBezTo>
                <a:cubicBezTo>
                  <a:pt x="135432" y="321903"/>
                  <a:pt x="144475" y="323427"/>
                  <a:pt x="154228" y="323427"/>
                </a:cubicBezTo>
                <a:cubicBezTo>
                  <a:pt x="163575" y="323427"/>
                  <a:pt x="172415" y="321903"/>
                  <a:pt x="180746" y="318855"/>
                </a:cubicBezTo>
                <a:cubicBezTo>
                  <a:pt x="189077" y="315807"/>
                  <a:pt x="196392" y="311641"/>
                  <a:pt x="202692" y="306358"/>
                </a:cubicBezTo>
                <a:cubicBezTo>
                  <a:pt x="208991" y="301075"/>
                  <a:pt x="213969" y="294877"/>
                  <a:pt x="217627" y="287765"/>
                </a:cubicBezTo>
                <a:cubicBezTo>
                  <a:pt x="221284" y="280653"/>
                  <a:pt x="223113" y="273033"/>
                  <a:pt x="223113" y="264905"/>
                </a:cubicBezTo>
                <a:cubicBezTo>
                  <a:pt x="223113" y="257183"/>
                  <a:pt x="221284" y="249767"/>
                  <a:pt x="217627" y="242655"/>
                </a:cubicBezTo>
                <a:cubicBezTo>
                  <a:pt x="213969" y="235543"/>
                  <a:pt x="208991" y="229345"/>
                  <a:pt x="202692" y="224062"/>
                </a:cubicBezTo>
                <a:cubicBezTo>
                  <a:pt x="196392" y="218779"/>
                  <a:pt x="189077" y="214613"/>
                  <a:pt x="180746" y="211565"/>
                </a:cubicBezTo>
                <a:cubicBezTo>
                  <a:pt x="172415" y="208517"/>
                  <a:pt x="163575" y="206993"/>
                  <a:pt x="154228" y="206993"/>
                </a:cubicBezTo>
                <a:close/>
                <a:moveTo>
                  <a:pt x="2534411" y="177427"/>
                </a:moveTo>
                <a:cubicBezTo>
                  <a:pt x="2547213" y="177224"/>
                  <a:pt x="2559913" y="178545"/>
                  <a:pt x="2572511" y="181390"/>
                </a:cubicBezTo>
                <a:cubicBezTo>
                  <a:pt x="2585110" y="184235"/>
                  <a:pt x="2596082" y="189518"/>
                  <a:pt x="2605430" y="197239"/>
                </a:cubicBezTo>
                <a:cubicBezTo>
                  <a:pt x="2609087" y="200084"/>
                  <a:pt x="2612846" y="203945"/>
                  <a:pt x="2616707" y="208822"/>
                </a:cubicBezTo>
                <a:cubicBezTo>
                  <a:pt x="2620568" y="213699"/>
                  <a:pt x="2623616" y="219795"/>
                  <a:pt x="2625851" y="227110"/>
                </a:cubicBezTo>
                <a:cubicBezTo>
                  <a:pt x="2628087" y="234425"/>
                  <a:pt x="2629103" y="243061"/>
                  <a:pt x="2628899" y="253018"/>
                </a:cubicBezTo>
                <a:cubicBezTo>
                  <a:pt x="2628696" y="262975"/>
                  <a:pt x="2626156" y="274456"/>
                  <a:pt x="2621279" y="287460"/>
                </a:cubicBezTo>
                <a:cubicBezTo>
                  <a:pt x="2617622" y="297214"/>
                  <a:pt x="2613964" y="307374"/>
                  <a:pt x="2610307" y="317940"/>
                </a:cubicBezTo>
                <a:cubicBezTo>
                  <a:pt x="2606649" y="328507"/>
                  <a:pt x="2603601" y="338667"/>
                  <a:pt x="2601163" y="348420"/>
                </a:cubicBezTo>
                <a:cubicBezTo>
                  <a:pt x="2598724" y="358174"/>
                  <a:pt x="2597302" y="366810"/>
                  <a:pt x="2596895" y="374328"/>
                </a:cubicBezTo>
                <a:cubicBezTo>
                  <a:pt x="2596489" y="381847"/>
                  <a:pt x="2597708" y="387435"/>
                  <a:pt x="2600553" y="391092"/>
                </a:cubicBezTo>
                <a:cubicBezTo>
                  <a:pt x="2602585" y="393937"/>
                  <a:pt x="2606954" y="395766"/>
                  <a:pt x="2613660" y="396579"/>
                </a:cubicBezTo>
                <a:cubicBezTo>
                  <a:pt x="2620365" y="397391"/>
                  <a:pt x="2628595" y="397391"/>
                  <a:pt x="2638348" y="396579"/>
                </a:cubicBezTo>
                <a:cubicBezTo>
                  <a:pt x="2644444" y="395766"/>
                  <a:pt x="2649829" y="397290"/>
                  <a:pt x="2654503" y="401151"/>
                </a:cubicBezTo>
                <a:cubicBezTo>
                  <a:pt x="2659176" y="405011"/>
                  <a:pt x="2661919" y="409990"/>
                  <a:pt x="2662732" y="416086"/>
                </a:cubicBezTo>
                <a:cubicBezTo>
                  <a:pt x="2663545" y="422182"/>
                  <a:pt x="2662021" y="427567"/>
                  <a:pt x="2658160" y="432240"/>
                </a:cubicBezTo>
                <a:cubicBezTo>
                  <a:pt x="2654299" y="436914"/>
                  <a:pt x="2649321" y="439657"/>
                  <a:pt x="2643225" y="440470"/>
                </a:cubicBezTo>
                <a:cubicBezTo>
                  <a:pt x="2639974" y="440876"/>
                  <a:pt x="2636824" y="441181"/>
                  <a:pt x="2633776" y="441384"/>
                </a:cubicBezTo>
                <a:cubicBezTo>
                  <a:pt x="2630728" y="441587"/>
                  <a:pt x="2627579" y="441689"/>
                  <a:pt x="2624327" y="441689"/>
                </a:cubicBezTo>
                <a:cubicBezTo>
                  <a:pt x="2597911" y="441689"/>
                  <a:pt x="2578201" y="433967"/>
                  <a:pt x="2565196" y="418524"/>
                </a:cubicBezTo>
                <a:cubicBezTo>
                  <a:pt x="2558694" y="409990"/>
                  <a:pt x="2554731" y="400338"/>
                  <a:pt x="2553309" y="389568"/>
                </a:cubicBezTo>
                <a:cubicBezTo>
                  <a:pt x="2551887" y="378799"/>
                  <a:pt x="2552293" y="367216"/>
                  <a:pt x="2554528" y="354821"/>
                </a:cubicBezTo>
                <a:cubicBezTo>
                  <a:pt x="2556763" y="342426"/>
                  <a:pt x="2560116" y="329421"/>
                  <a:pt x="2564587" y="315807"/>
                </a:cubicBezTo>
                <a:cubicBezTo>
                  <a:pt x="2569057" y="302192"/>
                  <a:pt x="2573934" y="288273"/>
                  <a:pt x="2579217" y="274049"/>
                </a:cubicBezTo>
                <a:cubicBezTo>
                  <a:pt x="2582062" y="266327"/>
                  <a:pt x="2583687" y="259825"/>
                  <a:pt x="2584094" y="254542"/>
                </a:cubicBezTo>
                <a:cubicBezTo>
                  <a:pt x="2584500" y="249259"/>
                  <a:pt x="2584398" y="244991"/>
                  <a:pt x="2583789" y="241740"/>
                </a:cubicBezTo>
                <a:cubicBezTo>
                  <a:pt x="2583179" y="238489"/>
                  <a:pt x="2582163" y="236152"/>
                  <a:pt x="2580741" y="234730"/>
                </a:cubicBezTo>
                <a:cubicBezTo>
                  <a:pt x="2579319" y="233307"/>
                  <a:pt x="2578201" y="232190"/>
                  <a:pt x="2577388" y="231377"/>
                </a:cubicBezTo>
                <a:cubicBezTo>
                  <a:pt x="2572511" y="227313"/>
                  <a:pt x="2566111" y="224570"/>
                  <a:pt x="2558186" y="223147"/>
                </a:cubicBezTo>
                <a:cubicBezTo>
                  <a:pt x="2550261" y="221725"/>
                  <a:pt x="2542133" y="221115"/>
                  <a:pt x="2533802" y="221319"/>
                </a:cubicBezTo>
                <a:cubicBezTo>
                  <a:pt x="2525471" y="221522"/>
                  <a:pt x="2517749" y="222436"/>
                  <a:pt x="2510637" y="224062"/>
                </a:cubicBezTo>
                <a:cubicBezTo>
                  <a:pt x="2503525" y="225687"/>
                  <a:pt x="2498546" y="227516"/>
                  <a:pt x="2495702" y="229548"/>
                </a:cubicBezTo>
                <a:cubicBezTo>
                  <a:pt x="2490419" y="232799"/>
                  <a:pt x="2484830" y="233612"/>
                  <a:pt x="2478938" y="231987"/>
                </a:cubicBezTo>
                <a:cubicBezTo>
                  <a:pt x="2473045" y="230361"/>
                  <a:pt x="2468473" y="226907"/>
                  <a:pt x="2465222" y="221623"/>
                </a:cubicBezTo>
                <a:cubicBezTo>
                  <a:pt x="2461971" y="216340"/>
                  <a:pt x="2461056" y="210752"/>
                  <a:pt x="2462479" y="204859"/>
                </a:cubicBezTo>
                <a:cubicBezTo>
                  <a:pt x="2463901" y="198967"/>
                  <a:pt x="2467254" y="194395"/>
                  <a:pt x="2472537" y="191143"/>
                </a:cubicBezTo>
                <a:cubicBezTo>
                  <a:pt x="2478633" y="187486"/>
                  <a:pt x="2487269" y="184336"/>
                  <a:pt x="2498445" y="181695"/>
                </a:cubicBezTo>
                <a:cubicBezTo>
                  <a:pt x="2509621" y="179053"/>
                  <a:pt x="2521610" y="177631"/>
                  <a:pt x="2534411" y="177427"/>
                </a:cubicBezTo>
                <a:close/>
                <a:moveTo>
                  <a:pt x="4529708" y="162492"/>
                </a:moveTo>
                <a:cubicBezTo>
                  <a:pt x="4532502" y="162086"/>
                  <a:pt x="4535423" y="162289"/>
                  <a:pt x="4538472" y="163102"/>
                </a:cubicBezTo>
                <a:cubicBezTo>
                  <a:pt x="4544161" y="164321"/>
                  <a:pt x="4548631" y="167572"/>
                  <a:pt x="4551882" y="172855"/>
                </a:cubicBezTo>
                <a:cubicBezTo>
                  <a:pt x="4555134" y="178139"/>
                  <a:pt x="4555946" y="183828"/>
                  <a:pt x="4554321" y="189924"/>
                </a:cubicBezTo>
                <a:lnTo>
                  <a:pt x="4504334" y="392921"/>
                </a:lnTo>
                <a:cubicBezTo>
                  <a:pt x="4503114" y="398204"/>
                  <a:pt x="4500472" y="402370"/>
                  <a:pt x="4496409" y="405418"/>
                </a:cubicBezTo>
                <a:cubicBezTo>
                  <a:pt x="4492345" y="408466"/>
                  <a:pt x="4487874" y="409990"/>
                  <a:pt x="4482998" y="409990"/>
                </a:cubicBezTo>
                <a:cubicBezTo>
                  <a:pt x="4480560" y="409990"/>
                  <a:pt x="4478730" y="409787"/>
                  <a:pt x="4477512" y="409380"/>
                </a:cubicBezTo>
                <a:cubicBezTo>
                  <a:pt x="4471822" y="407755"/>
                  <a:pt x="4467352" y="404300"/>
                  <a:pt x="4464100" y="399017"/>
                </a:cubicBezTo>
                <a:cubicBezTo>
                  <a:pt x="4460848" y="393734"/>
                  <a:pt x="4460036" y="388247"/>
                  <a:pt x="4461662" y="382558"/>
                </a:cubicBezTo>
                <a:lnTo>
                  <a:pt x="4511649" y="178951"/>
                </a:lnTo>
                <a:cubicBezTo>
                  <a:pt x="4513274" y="173262"/>
                  <a:pt x="4516627" y="168791"/>
                  <a:pt x="4521707" y="165540"/>
                </a:cubicBezTo>
                <a:cubicBezTo>
                  <a:pt x="4524248" y="163915"/>
                  <a:pt x="4526914" y="162899"/>
                  <a:pt x="4529708" y="162492"/>
                </a:cubicBezTo>
                <a:close/>
                <a:moveTo>
                  <a:pt x="154228" y="162492"/>
                </a:moveTo>
                <a:cubicBezTo>
                  <a:pt x="169672" y="162492"/>
                  <a:pt x="184302" y="165235"/>
                  <a:pt x="198120" y="170722"/>
                </a:cubicBezTo>
                <a:cubicBezTo>
                  <a:pt x="211937" y="176208"/>
                  <a:pt x="224028" y="183523"/>
                  <a:pt x="234391" y="192667"/>
                </a:cubicBezTo>
                <a:cubicBezTo>
                  <a:pt x="244754" y="201811"/>
                  <a:pt x="252882" y="212683"/>
                  <a:pt x="258775" y="225281"/>
                </a:cubicBezTo>
                <a:cubicBezTo>
                  <a:pt x="264667" y="237879"/>
                  <a:pt x="267614" y="251087"/>
                  <a:pt x="267614" y="264905"/>
                </a:cubicBezTo>
                <a:cubicBezTo>
                  <a:pt x="267614" y="277097"/>
                  <a:pt x="265379" y="288679"/>
                  <a:pt x="260908" y="299652"/>
                </a:cubicBezTo>
                <a:cubicBezTo>
                  <a:pt x="256438" y="310625"/>
                  <a:pt x="250240" y="320480"/>
                  <a:pt x="242316" y="329218"/>
                </a:cubicBezTo>
                <a:cubicBezTo>
                  <a:pt x="234391" y="337955"/>
                  <a:pt x="225044" y="345474"/>
                  <a:pt x="214274" y="351773"/>
                </a:cubicBezTo>
                <a:cubicBezTo>
                  <a:pt x="203504" y="358072"/>
                  <a:pt x="191820" y="362441"/>
                  <a:pt x="179222" y="364879"/>
                </a:cubicBezTo>
                <a:lnTo>
                  <a:pt x="181051" y="369756"/>
                </a:lnTo>
                <a:cubicBezTo>
                  <a:pt x="182270" y="375852"/>
                  <a:pt x="183591" y="383879"/>
                  <a:pt x="185013" y="393835"/>
                </a:cubicBezTo>
                <a:cubicBezTo>
                  <a:pt x="186436" y="403792"/>
                  <a:pt x="187655" y="414155"/>
                  <a:pt x="188671" y="424925"/>
                </a:cubicBezTo>
                <a:cubicBezTo>
                  <a:pt x="189687" y="435695"/>
                  <a:pt x="190195" y="445855"/>
                  <a:pt x="190195" y="455405"/>
                </a:cubicBezTo>
                <a:cubicBezTo>
                  <a:pt x="190195" y="464955"/>
                  <a:pt x="189382" y="472575"/>
                  <a:pt x="187756" y="478265"/>
                </a:cubicBezTo>
                <a:cubicBezTo>
                  <a:pt x="184505" y="489238"/>
                  <a:pt x="178917" y="498382"/>
                  <a:pt x="170992" y="505697"/>
                </a:cubicBezTo>
                <a:cubicBezTo>
                  <a:pt x="163068" y="513012"/>
                  <a:pt x="154228" y="517686"/>
                  <a:pt x="144475" y="519718"/>
                </a:cubicBezTo>
                <a:cubicBezTo>
                  <a:pt x="143256" y="519718"/>
                  <a:pt x="141935" y="519819"/>
                  <a:pt x="140512" y="520023"/>
                </a:cubicBezTo>
                <a:cubicBezTo>
                  <a:pt x="139090" y="520226"/>
                  <a:pt x="137566" y="520327"/>
                  <a:pt x="135940" y="520327"/>
                </a:cubicBezTo>
                <a:cubicBezTo>
                  <a:pt x="129438" y="520327"/>
                  <a:pt x="121818" y="518600"/>
                  <a:pt x="113080" y="515146"/>
                </a:cubicBezTo>
                <a:cubicBezTo>
                  <a:pt x="104343" y="511691"/>
                  <a:pt x="95503" y="504071"/>
                  <a:pt x="86563" y="492286"/>
                </a:cubicBezTo>
                <a:cubicBezTo>
                  <a:pt x="82905" y="487409"/>
                  <a:pt x="81483" y="482024"/>
                  <a:pt x="82296" y="476131"/>
                </a:cubicBezTo>
                <a:cubicBezTo>
                  <a:pt x="83108" y="470239"/>
                  <a:pt x="85750" y="465260"/>
                  <a:pt x="90220" y="461196"/>
                </a:cubicBezTo>
                <a:cubicBezTo>
                  <a:pt x="95097" y="457539"/>
                  <a:pt x="100584" y="456015"/>
                  <a:pt x="106680" y="456624"/>
                </a:cubicBezTo>
                <a:cubicBezTo>
                  <a:pt x="112775" y="457234"/>
                  <a:pt x="117652" y="459977"/>
                  <a:pt x="121310" y="464854"/>
                </a:cubicBezTo>
                <a:cubicBezTo>
                  <a:pt x="124968" y="469324"/>
                  <a:pt x="128117" y="472372"/>
                  <a:pt x="130759" y="473998"/>
                </a:cubicBezTo>
                <a:cubicBezTo>
                  <a:pt x="133400" y="475623"/>
                  <a:pt x="135331" y="476233"/>
                  <a:pt x="136550" y="475827"/>
                </a:cubicBezTo>
                <a:cubicBezTo>
                  <a:pt x="140614" y="475014"/>
                  <a:pt x="143662" y="471356"/>
                  <a:pt x="145694" y="464854"/>
                </a:cubicBezTo>
                <a:cubicBezTo>
                  <a:pt x="146100" y="462415"/>
                  <a:pt x="146202" y="458148"/>
                  <a:pt x="145999" y="452052"/>
                </a:cubicBezTo>
                <a:cubicBezTo>
                  <a:pt x="145796" y="445956"/>
                  <a:pt x="145288" y="438743"/>
                  <a:pt x="144475" y="430411"/>
                </a:cubicBezTo>
                <a:cubicBezTo>
                  <a:pt x="143662" y="422080"/>
                  <a:pt x="142646" y="413241"/>
                  <a:pt x="141427" y="403894"/>
                </a:cubicBezTo>
                <a:cubicBezTo>
                  <a:pt x="140208" y="394547"/>
                  <a:pt x="138785" y="385606"/>
                  <a:pt x="137160" y="377071"/>
                </a:cubicBezTo>
                <a:cubicBezTo>
                  <a:pt x="136753" y="373820"/>
                  <a:pt x="137160" y="370163"/>
                  <a:pt x="138379" y="366099"/>
                </a:cubicBezTo>
                <a:cubicBezTo>
                  <a:pt x="124561" y="364473"/>
                  <a:pt x="111759" y="360714"/>
                  <a:pt x="99974" y="354821"/>
                </a:cubicBezTo>
                <a:cubicBezTo>
                  <a:pt x="88188" y="348928"/>
                  <a:pt x="77927" y="341511"/>
                  <a:pt x="69189" y="332571"/>
                </a:cubicBezTo>
                <a:cubicBezTo>
                  <a:pt x="60452" y="323630"/>
                  <a:pt x="53543" y="313368"/>
                  <a:pt x="48463" y="301786"/>
                </a:cubicBezTo>
                <a:cubicBezTo>
                  <a:pt x="43383" y="290203"/>
                  <a:pt x="40843" y="277910"/>
                  <a:pt x="40843" y="264905"/>
                </a:cubicBezTo>
                <a:cubicBezTo>
                  <a:pt x="40843" y="251087"/>
                  <a:pt x="43789" y="237879"/>
                  <a:pt x="49682" y="225281"/>
                </a:cubicBezTo>
                <a:cubicBezTo>
                  <a:pt x="55575" y="212683"/>
                  <a:pt x="63703" y="201811"/>
                  <a:pt x="74066" y="192667"/>
                </a:cubicBezTo>
                <a:cubicBezTo>
                  <a:pt x="84429" y="183523"/>
                  <a:pt x="96418" y="176208"/>
                  <a:pt x="110032" y="170722"/>
                </a:cubicBezTo>
                <a:cubicBezTo>
                  <a:pt x="123647" y="165235"/>
                  <a:pt x="138379" y="162492"/>
                  <a:pt x="154228" y="162492"/>
                </a:cubicBezTo>
                <a:close/>
                <a:moveTo>
                  <a:pt x="3213811" y="154491"/>
                </a:moveTo>
                <a:cubicBezTo>
                  <a:pt x="3216655" y="154644"/>
                  <a:pt x="3219500" y="155380"/>
                  <a:pt x="3222345" y="156701"/>
                </a:cubicBezTo>
                <a:cubicBezTo>
                  <a:pt x="3228035" y="159343"/>
                  <a:pt x="3231895" y="163508"/>
                  <a:pt x="3233927" y="169198"/>
                </a:cubicBezTo>
                <a:cubicBezTo>
                  <a:pt x="3235960" y="174887"/>
                  <a:pt x="3235655" y="180475"/>
                  <a:pt x="3233013" y="185962"/>
                </a:cubicBezTo>
                <a:cubicBezTo>
                  <a:pt x="3230371" y="191448"/>
                  <a:pt x="3226206" y="195207"/>
                  <a:pt x="3220516" y="197239"/>
                </a:cubicBezTo>
                <a:lnTo>
                  <a:pt x="3147364" y="223452"/>
                </a:lnTo>
                <a:cubicBezTo>
                  <a:pt x="3144113" y="224265"/>
                  <a:pt x="3141674" y="224671"/>
                  <a:pt x="3140049" y="224671"/>
                </a:cubicBezTo>
                <a:cubicBezTo>
                  <a:pt x="3129889" y="224671"/>
                  <a:pt x="3122777" y="219591"/>
                  <a:pt x="3118713" y="209431"/>
                </a:cubicBezTo>
                <a:cubicBezTo>
                  <a:pt x="3116681" y="203742"/>
                  <a:pt x="3116986" y="198154"/>
                  <a:pt x="3119627" y="192667"/>
                </a:cubicBezTo>
                <a:cubicBezTo>
                  <a:pt x="3122269" y="187181"/>
                  <a:pt x="3126435" y="183422"/>
                  <a:pt x="3132124" y="181390"/>
                </a:cubicBezTo>
                <a:lnTo>
                  <a:pt x="3205276" y="155787"/>
                </a:lnTo>
                <a:cubicBezTo>
                  <a:pt x="3208121" y="154771"/>
                  <a:pt x="3210966" y="154339"/>
                  <a:pt x="3213811" y="154491"/>
                </a:cubicBezTo>
                <a:close/>
                <a:moveTo>
                  <a:pt x="501091" y="126831"/>
                </a:moveTo>
                <a:cubicBezTo>
                  <a:pt x="507187" y="127847"/>
                  <a:pt x="512064" y="130793"/>
                  <a:pt x="515721" y="135670"/>
                </a:cubicBezTo>
                <a:lnTo>
                  <a:pt x="537667" y="166759"/>
                </a:lnTo>
                <a:cubicBezTo>
                  <a:pt x="541324" y="171636"/>
                  <a:pt x="542645" y="177123"/>
                  <a:pt x="541629" y="183219"/>
                </a:cubicBezTo>
                <a:cubicBezTo>
                  <a:pt x="540613" y="189315"/>
                  <a:pt x="537667" y="194191"/>
                  <a:pt x="532790" y="197849"/>
                </a:cubicBezTo>
                <a:cubicBezTo>
                  <a:pt x="528320" y="200287"/>
                  <a:pt x="524052" y="201507"/>
                  <a:pt x="519988" y="201507"/>
                </a:cubicBezTo>
                <a:cubicBezTo>
                  <a:pt x="511860" y="201507"/>
                  <a:pt x="505764" y="198459"/>
                  <a:pt x="501700" y="192363"/>
                </a:cubicBezTo>
                <a:lnTo>
                  <a:pt x="479755" y="161273"/>
                </a:lnTo>
                <a:cubicBezTo>
                  <a:pt x="476097" y="156396"/>
                  <a:pt x="474776" y="150910"/>
                  <a:pt x="475792" y="144814"/>
                </a:cubicBezTo>
                <a:cubicBezTo>
                  <a:pt x="476808" y="138718"/>
                  <a:pt x="479755" y="133841"/>
                  <a:pt x="484632" y="130183"/>
                </a:cubicBezTo>
                <a:cubicBezTo>
                  <a:pt x="489508" y="126932"/>
                  <a:pt x="494995" y="125815"/>
                  <a:pt x="501091" y="126831"/>
                </a:cubicBezTo>
                <a:close/>
                <a:moveTo>
                  <a:pt x="3434486" y="125307"/>
                </a:moveTo>
                <a:cubicBezTo>
                  <a:pt x="3440582" y="124494"/>
                  <a:pt x="3446068" y="125916"/>
                  <a:pt x="3450945" y="129574"/>
                </a:cubicBezTo>
                <a:cubicBezTo>
                  <a:pt x="3455822" y="133231"/>
                  <a:pt x="3458768" y="138007"/>
                  <a:pt x="3459784" y="143899"/>
                </a:cubicBezTo>
                <a:cubicBezTo>
                  <a:pt x="3460800" y="149792"/>
                  <a:pt x="3459479" y="155380"/>
                  <a:pt x="3455822" y="160663"/>
                </a:cubicBezTo>
                <a:lnTo>
                  <a:pt x="3438143" y="184438"/>
                </a:lnTo>
                <a:cubicBezTo>
                  <a:pt x="3444239" y="184031"/>
                  <a:pt x="3452063" y="183828"/>
                  <a:pt x="3461613" y="183828"/>
                </a:cubicBezTo>
                <a:cubicBezTo>
                  <a:pt x="3471163" y="183828"/>
                  <a:pt x="3481628" y="184844"/>
                  <a:pt x="3493007" y="186876"/>
                </a:cubicBezTo>
                <a:cubicBezTo>
                  <a:pt x="3504387" y="188908"/>
                  <a:pt x="3515868" y="192363"/>
                  <a:pt x="3527450" y="197239"/>
                </a:cubicBezTo>
                <a:cubicBezTo>
                  <a:pt x="3539032" y="202116"/>
                  <a:pt x="3549904" y="209025"/>
                  <a:pt x="3560063" y="217966"/>
                </a:cubicBezTo>
                <a:cubicBezTo>
                  <a:pt x="3588105" y="243163"/>
                  <a:pt x="3600906" y="279332"/>
                  <a:pt x="3598468" y="326475"/>
                </a:cubicBezTo>
                <a:cubicBezTo>
                  <a:pt x="3593998" y="397595"/>
                  <a:pt x="3574084" y="442705"/>
                  <a:pt x="3538727" y="461806"/>
                </a:cubicBezTo>
                <a:cubicBezTo>
                  <a:pt x="3526942" y="467902"/>
                  <a:pt x="3514547" y="470950"/>
                  <a:pt x="3501542" y="470950"/>
                </a:cubicBezTo>
                <a:cubicBezTo>
                  <a:pt x="3483660" y="470950"/>
                  <a:pt x="3465576" y="465463"/>
                  <a:pt x="3447287" y="454491"/>
                </a:cubicBezTo>
                <a:cubicBezTo>
                  <a:pt x="3442004" y="451239"/>
                  <a:pt x="3438550" y="446769"/>
                  <a:pt x="3436924" y="441079"/>
                </a:cubicBezTo>
                <a:cubicBezTo>
                  <a:pt x="3435299" y="435390"/>
                  <a:pt x="3436111" y="429700"/>
                  <a:pt x="3439363" y="424011"/>
                </a:cubicBezTo>
                <a:cubicBezTo>
                  <a:pt x="3442614" y="418727"/>
                  <a:pt x="3447186" y="415273"/>
                  <a:pt x="3453079" y="413647"/>
                </a:cubicBezTo>
                <a:cubicBezTo>
                  <a:pt x="3458971" y="412022"/>
                  <a:pt x="3464560" y="412835"/>
                  <a:pt x="3469843" y="416086"/>
                </a:cubicBezTo>
                <a:cubicBezTo>
                  <a:pt x="3472281" y="417711"/>
                  <a:pt x="3475430" y="419439"/>
                  <a:pt x="3479291" y="421267"/>
                </a:cubicBezTo>
                <a:cubicBezTo>
                  <a:pt x="3483152" y="423096"/>
                  <a:pt x="3487216" y="424519"/>
                  <a:pt x="3491483" y="425535"/>
                </a:cubicBezTo>
                <a:cubicBezTo>
                  <a:pt x="3495751" y="426551"/>
                  <a:pt x="3500119" y="426957"/>
                  <a:pt x="3504590" y="426754"/>
                </a:cubicBezTo>
                <a:cubicBezTo>
                  <a:pt x="3509060" y="426551"/>
                  <a:pt x="3513530" y="425230"/>
                  <a:pt x="3518001" y="422791"/>
                </a:cubicBezTo>
                <a:cubicBezTo>
                  <a:pt x="3528161" y="417102"/>
                  <a:pt x="3536289" y="405824"/>
                  <a:pt x="3542385" y="388959"/>
                </a:cubicBezTo>
                <a:cubicBezTo>
                  <a:pt x="3548481" y="372093"/>
                  <a:pt x="3552342" y="350655"/>
                  <a:pt x="3553968" y="324646"/>
                </a:cubicBezTo>
                <a:cubicBezTo>
                  <a:pt x="3555593" y="291321"/>
                  <a:pt x="3547668" y="266734"/>
                  <a:pt x="3530193" y="250884"/>
                </a:cubicBezTo>
                <a:cubicBezTo>
                  <a:pt x="3521658" y="243163"/>
                  <a:pt x="3511905" y="237778"/>
                  <a:pt x="3500932" y="234730"/>
                </a:cubicBezTo>
                <a:cubicBezTo>
                  <a:pt x="3489960" y="231682"/>
                  <a:pt x="3479495" y="229751"/>
                  <a:pt x="3469538" y="228939"/>
                </a:cubicBezTo>
                <a:cubicBezTo>
                  <a:pt x="3459581" y="228126"/>
                  <a:pt x="3451148" y="228024"/>
                  <a:pt x="3444239" y="228634"/>
                </a:cubicBezTo>
                <a:cubicBezTo>
                  <a:pt x="3437330" y="229244"/>
                  <a:pt x="3433876" y="229548"/>
                  <a:pt x="3433876" y="229548"/>
                </a:cubicBezTo>
                <a:cubicBezTo>
                  <a:pt x="3429406" y="230361"/>
                  <a:pt x="3425240" y="229853"/>
                  <a:pt x="3421379" y="228024"/>
                </a:cubicBezTo>
                <a:cubicBezTo>
                  <a:pt x="3417519" y="226195"/>
                  <a:pt x="3414572" y="223452"/>
                  <a:pt x="3412540" y="219795"/>
                </a:cubicBezTo>
                <a:lnTo>
                  <a:pt x="3364382" y="285022"/>
                </a:lnTo>
                <a:cubicBezTo>
                  <a:pt x="3359911" y="291118"/>
                  <a:pt x="3354019" y="294166"/>
                  <a:pt x="3346703" y="294166"/>
                </a:cubicBezTo>
                <a:cubicBezTo>
                  <a:pt x="3341827" y="294166"/>
                  <a:pt x="3337356" y="292743"/>
                  <a:pt x="3333292" y="289899"/>
                </a:cubicBezTo>
                <a:cubicBezTo>
                  <a:pt x="3328415" y="286241"/>
                  <a:pt x="3325571" y="281364"/>
                  <a:pt x="3324758" y="275268"/>
                </a:cubicBezTo>
                <a:cubicBezTo>
                  <a:pt x="3323945" y="269172"/>
                  <a:pt x="3325368" y="263686"/>
                  <a:pt x="3329025" y="258809"/>
                </a:cubicBezTo>
                <a:lnTo>
                  <a:pt x="3419855" y="134451"/>
                </a:lnTo>
                <a:cubicBezTo>
                  <a:pt x="3423513" y="129167"/>
                  <a:pt x="3428390" y="126119"/>
                  <a:pt x="3434486" y="125307"/>
                </a:cubicBezTo>
                <a:close/>
                <a:moveTo>
                  <a:pt x="4348276" y="111210"/>
                </a:moveTo>
                <a:cubicBezTo>
                  <a:pt x="4351121" y="111464"/>
                  <a:pt x="4353966" y="112302"/>
                  <a:pt x="4356810" y="113724"/>
                </a:cubicBezTo>
                <a:lnTo>
                  <a:pt x="4411065" y="142375"/>
                </a:lnTo>
                <a:cubicBezTo>
                  <a:pt x="4416754" y="145220"/>
                  <a:pt x="4420514" y="149487"/>
                  <a:pt x="4422342" y="155177"/>
                </a:cubicBezTo>
                <a:cubicBezTo>
                  <a:pt x="4424172" y="160867"/>
                  <a:pt x="4423663" y="166556"/>
                  <a:pt x="4420818" y="172246"/>
                </a:cubicBezTo>
                <a:cubicBezTo>
                  <a:pt x="4416348" y="179967"/>
                  <a:pt x="4409642" y="183828"/>
                  <a:pt x="4400702" y="183828"/>
                </a:cubicBezTo>
                <a:cubicBezTo>
                  <a:pt x="4397044" y="183828"/>
                  <a:pt x="4393793" y="183015"/>
                  <a:pt x="4390948" y="181390"/>
                </a:cubicBezTo>
                <a:lnTo>
                  <a:pt x="4336084" y="153348"/>
                </a:lnTo>
                <a:cubicBezTo>
                  <a:pt x="4330394" y="150097"/>
                  <a:pt x="4326636" y="145627"/>
                  <a:pt x="4324806" y="139937"/>
                </a:cubicBezTo>
                <a:cubicBezTo>
                  <a:pt x="4322978" y="134247"/>
                  <a:pt x="4323688" y="128761"/>
                  <a:pt x="4326940" y="123478"/>
                </a:cubicBezTo>
                <a:cubicBezTo>
                  <a:pt x="4329785" y="117788"/>
                  <a:pt x="4334052" y="114029"/>
                  <a:pt x="4339742" y="112200"/>
                </a:cubicBezTo>
                <a:cubicBezTo>
                  <a:pt x="4342586" y="111286"/>
                  <a:pt x="4345432" y="110956"/>
                  <a:pt x="4348276" y="111210"/>
                </a:cubicBezTo>
                <a:close/>
                <a:moveTo>
                  <a:pt x="418261" y="100999"/>
                </a:moveTo>
                <a:cubicBezTo>
                  <a:pt x="421055" y="100745"/>
                  <a:pt x="423875" y="101126"/>
                  <a:pt x="426720" y="102142"/>
                </a:cubicBezTo>
                <a:cubicBezTo>
                  <a:pt x="432409" y="104174"/>
                  <a:pt x="436778" y="107831"/>
                  <a:pt x="439826" y="113115"/>
                </a:cubicBezTo>
                <a:cubicBezTo>
                  <a:pt x="442874" y="118398"/>
                  <a:pt x="443382" y="123884"/>
                  <a:pt x="441350" y="129574"/>
                </a:cubicBezTo>
                <a:lnTo>
                  <a:pt x="414527" y="219185"/>
                </a:lnTo>
                <a:lnTo>
                  <a:pt x="494995" y="217966"/>
                </a:lnTo>
                <a:cubicBezTo>
                  <a:pt x="501091" y="217966"/>
                  <a:pt x="506272" y="220099"/>
                  <a:pt x="510539" y="224367"/>
                </a:cubicBezTo>
                <a:cubicBezTo>
                  <a:pt x="514807" y="228634"/>
                  <a:pt x="517143" y="233815"/>
                  <a:pt x="517550" y="239911"/>
                </a:cubicBezTo>
                <a:cubicBezTo>
                  <a:pt x="517550" y="246007"/>
                  <a:pt x="515416" y="251291"/>
                  <a:pt x="511149" y="255761"/>
                </a:cubicBezTo>
                <a:cubicBezTo>
                  <a:pt x="506882" y="260232"/>
                  <a:pt x="501700" y="262467"/>
                  <a:pt x="495604" y="262467"/>
                </a:cubicBezTo>
                <a:lnTo>
                  <a:pt x="400507" y="263686"/>
                </a:lnTo>
                <a:lnTo>
                  <a:pt x="349910" y="430716"/>
                </a:lnTo>
                <a:cubicBezTo>
                  <a:pt x="348284" y="435187"/>
                  <a:pt x="345541" y="438844"/>
                  <a:pt x="341680" y="441689"/>
                </a:cubicBezTo>
                <a:cubicBezTo>
                  <a:pt x="337819" y="444534"/>
                  <a:pt x="333451" y="445956"/>
                  <a:pt x="328574" y="445956"/>
                </a:cubicBezTo>
                <a:cubicBezTo>
                  <a:pt x="325729" y="445956"/>
                  <a:pt x="323697" y="445753"/>
                  <a:pt x="322478" y="445347"/>
                </a:cubicBezTo>
                <a:cubicBezTo>
                  <a:pt x="316788" y="443315"/>
                  <a:pt x="312419" y="439657"/>
                  <a:pt x="309372" y="434374"/>
                </a:cubicBezTo>
                <a:cubicBezTo>
                  <a:pt x="306323" y="429091"/>
                  <a:pt x="305815" y="423401"/>
                  <a:pt x="307847" y="417305"/>
                </a:cubicBezTo>
                <a:lnTo>
                  <a:pt x="354177" y="264295"/>
                </a:lnTo>
                <a:lnTo>
                  <a:pt x="304190" y="264905"/>
                </a:lnTo>
                <a:cubicBezTo>
                  <a:pt x="298094" y="264905"/>
                  <a:pt x="292912" y="262771"/>
                  <a:pt x="288645" y="258504"/>
                </a:cubicBezTo>
                <a:cubicBezTo>
                  <a:pt x="284378" y="254237"/>
                  <a:pt x="282041" y="249055"/>
                  <a:pt x="281635" y="242959"/>
                </a:cubicBezTo>
                <a:cubicBezTo>
                  <a:pt x="281635" y="236863"/>
                  <a:pt x="283768" y="231682"/>
                  <a:pt x="288036" y="227415"/>
                </a:cubicBezTo>
                <a:cubicBezTo>
                  <a:pt x="292303" y="223147"/>
                  <a:pt x="297484" y="220811"/>
                  <a:pt x="303580" y="220404"/>
                </a:cubicBezTo>
                <a:lnTo>
                  <a:pt x="367588" y="219795"/>
                </a:lnTo>
                <a:lnTo>
                  <a:pt x="399287" y="116772"/>
                </a:lnTo>
                <a:cubicBezTo>
                  <a:pt x="400913" y="111083"/>
                  <a:pt x="404469" y="106714"/>
                  <a:pt x="409955" y="103666"/>
                </a:cubicBezTo>
                <a:cubicBezTo>
                  <a:pt x="412699" y="102142"/>
                  <a:pt x="415467" y="101253"/>
                  <a:pt x="418261" y="100999"/>
                </a:cubicBezTo>
                <a:close/>
                <a:moveTo>
                  <a:pt x="691057" y="92236"/>
                </a:moveTo>
                <a:cubicBezTo>
                  <a:pt x="693851" y="91728"/>
                  <a:pt x="696772" y="91779"/>
                  <a:pt x="699820" y="92388"/>
                </a:cubicBezTo>
                <a:lnTo>
                  <a:pt x="786993" y="111895"/>
                </a:lnTo>
                <a:cubicBezTo>
                  <a:pt x="793089" y="113115"/>
                  <a:pt x="797763" y="116264"/>
                  <a:pt x="801014" y="121344"/>
                </a:cubicBezTo>
                <a:cubicBezTo>
                  <a:pt x="804265" y="126424"/>
                  <a:pt x="805281" y="132012"/>
                  <a:pt x="804062" y="138108"/>
                </a:cubicBezTo>
                <a:cubicBezTo>
                  <a:pt x="802843" y="143391"/>
                  <a:pt x="800201" y="147557"/>
                  <a:pt x="796137" y="150605"/>
                </a:cubicBezTo>
                <a:cubicBezTo>
                  <a:pt x="792073" y="153653"/>
                  <a:pt x="787399" y="155177"/>
                  <a:pt x="782116" y="155177"/>
                </a:cubicBezTo>
                <a:lnTo>
                  <a:pt x="777239" y="155177"/>
                </a:lnTo>
                <a:lnTo>
                  <a:pt x="690067" y="135670"/>
                </a:lnTo>
                <a:cubicBezTo>
                  <a:pt x="683971" y="134044"/>
                  <a:pt x="679297" y="130691"/>
                  <a:pt x="676046" y="125611"/>
                </a:cubicBezTo>
                <a:cubicBezTo>
                  <a:pt x="672795" y="120531"/>
                  <a:pt x="671779" y="114943"/>
                  <a:pt x="672998" y="108847"/>
                </a:cubicBezTo>
                <a:cubicBezTo>
                  <a:pt x="674623" y="103158"/>
                  <a:pt x="677976" y="98687"/>
                  <a:pt x="683056" y="95436"/>
                </a:cubicBezTo>
                <a:cubicBezTo>
                  <a:pt x="685596" y="93811"/>
                  <a:pt x="688263" y="92744"/>
                  <a:pt x="691057" y="92236"/>
                </a:cubicBezTo>
                <a:close/>
                <a:moveTo>
                  <a:pt x="2334615" y="83854"/>
                </a:moveTo>
                <a:cubicBezTo>
                  <a:pt x="2337358" y="84260"/>
                  <a:pt x="2340051" y="85276"/>
                  <a:pt x="2342692" y="86902"/>
                </a:cubicBezTo>
                <a:cubicBezTo>
                  <a:pt x="2347975" y="90153"/>
                  <a:pt x="2351430" y="94827"/>
                  <a:pt x="2353055" y="100923"/>
                </a:cubicBezTo>
                <a:cubicBezTo>
                  <a:pt x="2354274" y="106612"/>
                  <a:pt x="2353259" y="112099"/>
                  <a:pt x="2350008" y="117382"/>
                </a:cubicBezTo>
                <a:cubicBezTo>
                  <a:pt x="2346756" y="122665"/>
                  <a:pt x="2342286" y="126119"/>
                  <a:pt x="2336596" y="127745"/>
                </a:cubicBezTo>
                <a:lnTo>
                  <a:pt x="2187854" y="163102"/>
                </a:lnTo>
                <a:cubicBezTo>
                  <a:pt x="2191105" y="167979"/>
                  <a:pt x="2192528" y="173059"/>
                  <a:pt x="2192121" y="178342"/>
                </a:cubicBezTo>
                <a:lnTo>
                  <a:pt x="2185415" y="250275"/>
                </a:lnTo>
                <a:lnTo>
                  <a:pt x="2346350" y="242350"/>
                </a:lnTo>
                <a:cubicBezTo>
                  <a:pt x="2352446" y="242350"/>
                  <a:pt x="2357729" y="244382"/>
                  <a:pt x="2362199" y="248446"/>
                </a:cubicBezTo>
                <a:cubicBezTo>
                  <a:pt x="2366670" y="252510"/>
                  <a:pt x="2369108" y="257590"/>
                  <a:pt x="2369515" y="263686"/>
                </a:cubicBezTo>
                <a:cubicBezTo>
                  <a:pt x="2369921" y="269782"/>
                  <a:pt x="2367990" y="275065"/>
                  <a:pt x="2363724" y="279535"/>
                </a:cubicBezTo>
                <a:cubicBezTo>
                  <a:pt x="2359456" y="284006"/>
                  <a:pt x="2354274" y="286444"/>
                  <a:pt x="2348179" y="286851"/>
                </a:cubicBezTo>
                <a:lnTo>
                  <a:pt x="2293924" y="289289"/>
                </a:lnTo>
                <a:lnTo>
                  <a:pt x="2311603" y="458148"/>
                </a:lnTo>
                <a:cubicBezTo>
                  <a:pt x="2312415" y="464244"/>
                  <a:pt x="2310892" y="469629"/>
                  <a:pt x="2307031" y="474303"/>
                </a:cubicBezTo>
                <a:cubicBezTo>
                  <a:pt x="2303170" y="478976"/>
                  <a:pt x="2298191" y="481719"/>
                  <a:pt x="2292096" y="482532"/>
                </a:cubicBezTo>
                <a:lnTo>
                  <a:pt x="2289657" y="482532"/>
                </a:lnTo>
                <a:cubicBezTo>
                  <a:pt x="2283967" y="482532"/>
                  <a:pt x="2279091" y="480703"/>
                  <a:pt x="2275027" y="477046"/>
                </a:cubicBezTo>
                <a:cubicBezTo>
                  <a:pt x="2270963" y="473388"/>
                  <a:pt x="2268524" y="468715"/>
                  <a:pt x="2267712" y="463025"/>
                </a:cubicBezTo>
                <a:lnTo>
                  <a:pt x="2249424" y="291727"/>
                </a:lnTo>
                <a:lnTo>
                  <a:pt x="2180539" y="294775"/>
                </a:lnTo>
                <a:lnTo>
                  <a:pt x="2165299" y="453271"/>
                </a:lnTo>
                <a:cubicBezTo>
                  <a:pt x="2164486" y="458961"/>
                  <a:pt x="2162048" y="463736"/>
                  <a:pt x="2157983" y="467597"/>
                </a:cubicBezTo>
                <a:cubicBezTo>
                  <a:pt x="2153919" y="471458"/>
                  <a:pt x="2149043" y="473388"/>
                  <a:pt x="2143353" y="473388"/>
                </a:cubicBezTo>
                <a:lnTo>
                  <a:pt x="2140915" y="473388"/>
                </a:lnTo>
                <a:cubicBezTo>
                  <a:pt x="2134819" y="472575"/>
                  <a:pt x="2129840" y="469832"/>
                  <a:pt x="2125979" y="465159"/>
                </a:cubicBezTo>
                <a:cubicBezTo>
                  <a:pt x="2122119" y="460485"/>
                  <a:pt x="2120392" y="455100"/>
                  <a:pt x="2120798" y="449004"/>
                </a:cubicBezTo>
                <a:lnTo>
                  <a:pt x="2148230" y="174075"/>
                </a:lnTo>
                <a:cubicBezTo>
                  <a:pt x="2148230" y="173668"/>
                  <a:pt x="2148433" y="173262"/>
                  <a:pt x="2148839" y="172855"/>
                </a:cubicBezTo>
                <a:lnTo>
                  <a:pt x="2148230" y="172855"/>
                </a:lnTo>
                <a:cubicBezTo>
                  <a:pt x="2147011" y="173262"/>
                  <a:pt x="2145385" y="173465"/>
                  <a:pt x="2143353" y="173465"/>
                </a:cubicBezTo>
                <a:cubicBezTo>
                  <a:pt x="2138070" y="173465"/>
                  <a:pt x="2133396" y="171941"/>
                  <a:pt x="2129332" y="168893"/>
                </a:cubicBezTo>
                <a:cubicBezTo>
                  <a:pt x="2125268" y="165845"/>
                  <a:pt x="2122627" y="161679"/>
                  <a:pt x="2121408" y="156396"/>
                </a:cubicBezTo>
                <a:cubicBezTo>
                  <a:pt x="2120188" y="150300"/>
                  <a:pt x="2121204" y="144712"/>
                  <a:pt x="2124455" y="139632"/>
                </a:cubicBezTo>
                <a:cubicBezTo>
                  <a:pt x="2127707" y="134552"/>
                  <a:pt x="2132177" y="131199"/>
                  <a:pt x="2137867" y="129574"/>
                </a:cubicBezTo>
                <a:lnTo>
                  <a:pt x="2326233" y="84463"/>
                </a:lnTo>
                <a:cubicBezTo>
                  <a:pt x="2329078" y="83651"/>
                  <a:pt x="2331872" y="83447"/>
                  <a:pt x="2334615" y="83854"/>
                </a:cubicBezTo>
                <a:close/>
                <a:moveTo>
                  <a:pt x="2523820" y="76081"/>
                </a:moveTo>
                <a:cubicBezTo>
                  <a:pt x="2526614" y="75777"/>
                  <a:pt x="2529433" y="76132"/>
                  <a:pt x="2532278" y="77148"/>
                </a:cubicBezTo>
                <a:lnTo>
                  <a:pt x="2604820" y="97875"/>
                </a:lnTo>
                <a:cubicBezTo>
                  <a:pt x="2610916" y="99907"/>
                  <a:pt x="2615488" y="103564"/>
                  <a:pt x="2618536" y="108847"/>
                </a:cubicBezTo>
                <a:cubicBezTo>
                  <a:pt x="2621584" y="114131"/>
                  <a:pt x="2622092" y="119617"/>
                  <a:pt x="2620060" y="125307"/>
                </a:cubicBezTo>
                <a:cubicBezTo>
                  <a:pt x="2618841" y="130183"/>
                  <a:pt x="2616199" y="134146"/>
                  <a:pt x="2612135" y="137194"/>
                </a:cubicBezTo>
                <a:cubicBezTo>
                  <a:pt x="2608071" y="140242"/>
                  <a:pt x="2603601" y="141766"/>
                  <a:pt x="2598724" y="141766"/>
                </a:cubicBezTo>
                <a:cubicBezTo>
                  <a:pt x="2597911" y="141766"/>
                  <a:pt x="2595879" y="141359"/>
                  <a:pt x="2592628" y="140547"/>
                </a:cubicBezTo>
                <a:lnTo>
                  <a:pt x="2520086" y="119820"/>
                </a:lnTo>
                <a:cubicBezTo>
                  <a:pt x="2513990" y="117788"/>
                  <a:pt x="2509418" y="114131"/>
                  <a:pt x="2506370" y="108847"/>
                </a:cubicBezTo>
                <a:cubicBezTo>
                  <a:pt x="2503322" y="103564"/>
                  <a:pt x="2502814" y="98078"/>
                  <a:pt x="2504846" y="92388"/>
                </a:cubicBezTo>
                <a:cubicBezTo>
                  <a:pt x="2506471" y="86699"/>
                  <a:pt x="2510027" y="82228"/>
                  <a:pt x="2515514" y="78977"/>
                </a:cubicBezTo>
                <a:cubicBezTo>
                  <a:pt x="2518257" y="77351"/>
                  <a:pt x="2521025" y="76386"/>
                  <a:pt x="2523820" y="76081"/>
                </a:cubicBezTo>
                <a:close/>
                <a:moveTo>
                  <a:pt x="948232" y="59165"/>
                </a:moveTo>
                <a:cubicBezTo>
                  <a:pt x="958595" y="58555"/>
                  <a:pt x="970483" y="59063"/>
                  <a:pt x="983894" y="60689"/>
                </a:cubicBezTo>
                <a:cubicBezTo>
                  <a:pt x="997305" y="62315"/>
                  <a:pt x="1011021" y="65464"/>
                  <a:pt x="1025042" y="70138"/>
                </a:cubicBezTo>
                <a:cubicBezTo>
                  <a:pt x="1039063" y="74811"/>
                  <a:pt x="1050747" y="82431"/>
                  <a:pt x="1060094" y="92998"/>
                </a:cubicBezTo>
                <a:cubicBezTo>
                  <a:pt x="1065783" y="99500"/>
                  <a:pt x="1070457" y="108441"/>
                  <a:pt x="1074115" y="119820"/>
                </a:cubicBezTo>
                <a:cubicBezTo>
                  <a:pt x="1077772" y="131199"/>
                  <a:pt x="1077366" y="145830"/>
                  <a:pt x="1072895" y="163711"/>
                </a:cubicBezTo>
                <a:cubicBezTo>
                  <a:pt x="1069238" y="177123"/>
                  <a:pt x="1067511" y="188908"/>
                  <a:pt x="1067714" y="199068"/>
                </a:cubicBezTo>
                <a:cubicBezTo>
                  <a:pt x="1067917" y="209228"/>
                  <a:pt x="1070254" y="216543"/>
                  <a:pt x="1074724" y="221014"/>
                </a:cubicBezTo>
                <a:cubicBezTo>
                  <a:pt x="1077975" y="225078"/>
                  <a:pt x="1082446" y="227415"/>
                  <a:pt x="1088135" y="228024"/>
                </a:cubicBezTo>
                <a:cubicBezTo>
                  <a:pt x="1093825" y="228634"/>
                  <a:pt x="1098905" y="228532"/>
                  <a:pt x="1103375" y="227719"/>
                </a:cubicBezTo>
                <a:cubicBezTo>
                  <a:pt x="1109471" y="226907"/>
                  <a:pt x="1114958" y="228329"/>
                  <a:pt x="1119835" y="231987"/>
                </a:cubicBezTo>
                <a:cubicBezTo>
                  <a:pt x="1124711" y="235644"/>
                  <a:pt x="1127556" y="240521"/>
                  <a:pt x="1128369" y="246617"/>
                </a:cubicBezTo>
                <a:cubicBezTo>
                  <a:pt x="1129182" y="252713"/>
                  <a:pt x="1127759" y="258199"/>
                  <a:pt x="1124102" y="263076"/>
                </a:cubicBezTo>
                <a:cubicBezTo>
                  <a:pt x="1120444" y="267953"/>
                  <a:pt x="1115567" y="270798"/>
                  <a:pt x="1109471" y="271611"/>
                </a:cubicBezTo>
                <a:cubicBezTo>
                  <a:pt x="1107033" y="272017"/>
                  <a:pt x="1104595" y="272322"/>
                  <a:pt x="1102156" y="272525"/>
                </a:cubicBezTo>
                <a:cubicBezTo>
                  <a:pt x="1099718" y="272728"/>
                  <a:pt x="1097483" y="272830"/>
                  <a:pt x="1095451" y="272830"/>
                </a:cubicBezTo>
                <a:cubicBezTo>
                  <a:pt x="1072286" y="272830"/>
                  <a:pt x="1054201" y="265311"/>
                  <a:pt x="1041196" y="250275"/>
                </a:cubicBezTo>
                <a:cubicBezTo>
                  <a:pt x="1022502" y="229142"/>
                  <a:pt x="1018641" y="196630"/>
                  <a:pt x="1029614" y="152739"/>
                </a:cubicBezTo>
                <a:cubicBezTo>
                  <a:pt x="1032052" y="143391"/>
                  <a:pt x="1032662" y="136483"/>
                  <a:pt x="1031443" y="132012"/>
                </a:cubicBezTo>
                <a:cubicBezTo>
                  <a:pt x="1030223" y="127542"/>
                  <a:pt x="1028598" y="124291"/>
                  <a:pt x="1026566" y="122259"/>
                </a:cubicBezTo>
                <a:cubicBezTo>
                  <a:pt x="1022502" y="117382"/>
                  <a:pt x="1016609" y="113623"/>
                  <a:pt x="1008887" y="110981"/>
                </a:cubicBezTo>
                <a:cubicBezTo>
                  <a:pt x="1001166" y="108339"/>
                  <a:pt x="992936" y="106409"/>
                  <a:pt x="984199" y="105190"/>
                </a:cubicBezTo>
                <a:cubicBezTo>
                  <a:pt x="975461" y="103971"/>
                  <a:pt x="966622" y="103361"/>
                  <a:pt x="957681" y="103361"/>
                </a:cubicBezTo>
                <a:cubicBezTo>
                  <a:pt x="948740" y="103361"/>
                  <a:pt x="940815" y="103767"/>
                  <a:pt x="933907" y="104580"/>
                </a:cubicBezTo>
                <a:cubicBezTo>
                  <a:pt x="927811" y="104987"/>
                  <a:pt x="922426" y="103361"/>
                  <a:pt x="917752" y="99703"/>
                </a:cubicBezTo>
                <a:cubicBezTo>
                  <a:pt x="913079" y="96046"/>
                  <a:pt x="910335" y="91169"/>
                  <a:pt x="909523" y="85073"/>
                </a:cubicBezTo>
                <a:cubicBezTo>
                  <a:pt x="908710" y="78977"/>
                  <a:pt x="910234" y="73491"/>
                  <a:pt x="914095" y="68614"/>
                </a:cubicBezTo>
                <a:cubicBezTo>
                  <a:pt x="917955" y="63737"/>
                  <a:pt x="922934" y="60892"/>
                  <a:pt x="929030" y="60079"/>
                </a:cubicBezTo>
                <a:cubicBezTo>
                  <a:pt x="931468" y="60079"/>
                  <a:pt x="937869" y="59775"/>
                  <a:pt x="948232" y="59165"/>
                </a:cubicBezTo>
                <a:close/>
                <a:moveTo>
                  <a:pt x="868070" y="50326"/>
                </a:moveTo>
                <a:cubicBezTo>
                  <a:pt x="874166" y="51139"/>
                  <a:pt x="879246" y="53882"/>
                  <a:pt x="883310" y="58555"/>
                </a:cubicBezTo>
                <a:cubicBezTo>
                  <a:pt x="887374" y="63229"/>
                  <a:pt x="889000" y="68614"/>
                  <a:pt x="888187" y="74710"/>
                </a:cubicBezTo>
                <a:lnTo>
                  <a:pt x="871727" y="223452"/>
                </a:lnTo>
                <a:cubicBezTo>
                  <a:pt x="870915" y="229142"/>
                  <a:pt x="868476" y="233815"/>
                  <a:pt x="864412" y="237473"/>
                </a:cubicBezTo>
                <a:cubicBezTo>
                  <a:pt x="860348" y="241131"/>
                  <a:pt x="855471" y="242959"/>
                  <a:pt x="849782" y="242959"/>
                </a:cubicBezTo>
                <a:lnTo>
                  <a:pt x="847344" y="242959"/>
                </a:lnTo>
                <a:cubicBezTo>
                  <a:pt x="841248" y="242147"/>
                  <a:pt x="836167" y="239403"/>
                  <a:pt x="832103" y="234730"/>
                </a:cubicBezTo>
                <a:cubicBezTo>
                  <a:pt x="828040" y="230056"/>
                  <a:pt x="826414" y="224671"/>
                  <a:pt x="827227" y="218575"/>
                </a:cubicBezTo>
                <a:lnTo>
                  <a:pt x="843686" y="69833"/>
                </a:lnTo>
                <a:cubicBezTo>
                  <a:pt x="844499" y="63737"/>
                  <a:pt x="847344" y="58759"/>
                  <a:pt x="852220" y="54898"/>
                </a:cubicBezTo>
                <a:cubicBezTo>
                  <a:pt x="857097" y="51037"/>
                  <a:pt x="862380" y="49513"/>
                  <a:pt x="868070" y="50326"/>
                </a:cubicBezTo>
                <a:close/>
                <a:moveTo>
                  <a:pt x="3989831" y="47887"/>
                </a:moveTo>
                <a:cubicBezTo>
                  <a:pt x="3995927" y="47075"/>
                  <a:pt x="4001414" y="48700"/>
                  <a:pt x="4006290" y="52764"/>
                </a:cubicBezTo>
                <a:cubicBezTo>
                  <a:pt x="4011168" y="56422"/>
                  <a:pt x="4013910" y="61299"/>
                  <a:pt x="4014520" y="67395"/>
                </a:cubicBezTo>
                <a:cubicBezTo>
                  <a:pt x="4015130" y="73491"/>
                  <a:pt x="4013402" y="78977"/>
                  <a:pt x="4009338" y="83854"/>
                </a:cubicBezTo>
                <a:cubicBezTo>
                  <a:pt x="4008932" y="84260"/>
                  <a:pt x="4001617" y="93709"/>
                  <a:pt x="3987393" y="112200"/>
                </a:cubicBezTo>
                <a:cubicBezTo>
                  <a:pt x="3973169" y="130691"/>
                  <a:pt x="3955287" y="155583"/>
                  <a:pt x="3933748" y="186876"/>
                </a:cubicBezTo>
                <a:lnTo>
                  <a:pt x="4119066" y="189315"/>
                </a:lnTo>
                <a:cubicBezTo>
                  <a:pt x="4125162" y="189721"/>
                  <a:pt x="4130344" y="192058"/>
                  <a:pt x="4134612" y="196325"/>
                </a:cubicBezTo>
                <a:cubicBezTo>
                  <a:pt x="4138878" y="200592"/>
                  <a:pt x="4140809" y="205774"/>
                  <a:pt x="4140402" y="211870"/>
                </a:cubicBezTo>
                <a:cubicBezTo>
                  <a:pt x="4140402" y="217966"/>
                  <a:pt x="4138269" y="223147"/>
                  <a:pt x="4134002" y="227415"/>
                </a:cubicBezTo>
                <a:cubicBezTo>
                  <a:pt x="4129734" y="231682"/>
                  <a:pt x="4124553" y="233815"/>
                  <a:pt x="4118457" y="233815"/>
                </a:cubicBezTo>
                <a:lnTo>
                  <a:pt x="4117847" y="233815"/>
                </a:lnTo>
                <a:lnTo>
                  <a:pt x="3904487" y="230767"/>
                </a:lnTo>
                <a:cubicBezTo>
                  <a:pt x="3888638" y="255151"/>
                  <a:pt x="3872382" y="281364"/>
                  <a:pt x="3855719" y="309406"/>
                </a:cubicBezTo>
                <a:cubicBezTo>
                  <a:pt x="3839057" y="337447"/>
                  <a:pt x="3823207" y="366505"/>
                  <a:pt x="3808170" y="396579"/>
                </a:cubicBezTo>
                <a:cubicBezTo>
                  <a:pt x="3811422" y="394140"/>
                  <a:pt x="3815079" y="392515"/>
                  <a:pt x="3819143" y="391702"/>
                </a:cubicBezTo>
                <a:cubicBezTo>
                  <a:pt x="3823207" y="390889"/>
                  <a:pt x="3827271" y="391499"/>
                  <a:pt x="3831335" y="393531"/>
                </a:cubicBezTo>
                <a:lnTo>
                  <a:pt x="3913631" y="431935"/>
                </a:lnTo>
                <a:cubicBezTo>
                  <a:pt x="3919321" y="434780"/>
                  <a:pt x="3923182" y="439047"/>
                  <a:pt x="3925214" y="444737"/>
                </a:cubicBezTo>
                <a:cubicBezTo>
                  <a:pt x="3927246" y="450427"/>
                  <a:pt x="3927042" y="456116"/>
                  <a:pt x="3924604" y="461806"/>
                </a:cubicBezTo>
                <a:cubicBezTo>
                  <a:pt x="3922572" y="465870"/>
                  <a:pt x="3919727" y="469019"/>
                  <a:pt x="3916070" y="471255"/>
                </a:cubicBezTo>
                <a:cubicBezTo>
                  <a:pt x="3912412" y="473490"/>
                  <a:pt x="3908551" y="474607"/>
                  <a:pt x="3904487" y="474607"/>
                </a:cubicBezTo>
                <a:cubicBezTo>
                  <a:pt x="3900830" y="474607"/>
                  <a:pt x="3897578" y="473795"/>
                  <a:pt x="3894734" y="472169"/>
                </a:cubicBezTo>
                <a:lnTo>
                  <a:pt x="3812438" y="433764"/>
                </a:lnTo>
                <a:cubicBezTo>
                  <a:pt x="3808374" y="431732"/>
                  <a:pt x="3805224" y="428887"/>
                  <a:pt x="3802989" y="425230"/>
                </a:cubicBezTo>
                <a:cubicBezTo>
                  <a:pt x="3800754" y="421572"/>
                  <a:pt x="3799636" y="417508"/>
                  <a:pt x="3799636" y="413038"/>
                </a:cubicBezTo>
                <a:cubicBezTo>
                  <a:pt x="3787850" y="438235"/>
                  <a:pt x="3776674" y="463635"/>
                  <a:pt x="3766108" y="489238"/>
                </a:cubicBezTo>
                <a:cubicBezTo>
                  <a:pt x="3762044" y="498991"/>
                  <a:pt x="3755135" y="503868"/>
                  <a:pt x="3745382" y="503868"/>
                </a:cubicBezTo>
                <a:cubicBezTo>
                  <a:pt x="3742537" y="503868"/>
                  <a:pt x="3739895" y="503259"/>
                  <a:pt x="3737457" y="502039"/>
                </a:cubicBezTo>
                <a:cubicBezTo>
                  <a:pt x="3731767" y="500007"/>
                  <a:pt x="3727703" y="496147"/>
                  <a:pt x="3725265" y="490457"/>
                </a:cubicBezTo>
                <a:cubicBezTo>
                  <a:pt x="3722826" y="484767"/>
                  <a:pt x="3722623" y="479078"/>
                  <a:pt x="3724655" y="473388"/>
                </a:cubicBezTo>
                <a:cubicBezTo>
                  <a:pt x="3741724" y="429497"/>
                  <a:pt x="3761536" y="386825"/>
                  <a:pt x="3784091" y="345372"/>
                </a:cubicBezTo>
                <a:cubicBezTo>
                  <a:pt x="3806646" y="303919"/>
                  <a:pt x="3829303" y="265311"/>
                  <a:pt x="3852062" y="229548"/>
                </a:cubicBezTo>
                <a:lnTo>
                  <a:pt x="3739895" y="227719"/>
                </a:lnTo>
                <a:cubicBezTo>
                  <a:pt x="3733799" y="227719"/>
                  <a:pt x="3728618" y="225484"/>
                  <a:pt x="3724350" y="221014"/>
                </a:cubicBezTo>
                <a:cubicBezTo>
                  <a:pt x="3720083" y="216543"/>
                  <a:pt x="3717950" y="211463"/>
                  <a:pt x="3717950" y="205774"/>
                </a:cubicBezTo>
                <a:cubicBezTo>
                  <a:pt x="3717950" y="199678"/>
                  <a:pt x="3720083" y="194293"/>
                  <a:pt x="3724350" y="189619"/>
                </a:cubicBezTo>
                <a:cubicBezTo>
                  <a:pt x="3728618" y="184946"/>
                  <a:pt x="3734002" y="183015"/>
                  <a:pt x="3740505" y="183828"/>
                </a:cubicBezTo>
                <a:lnTo>
                  <a:pt x="3880713" y="185657"/>
                </a:lnTo>
                <a:cubicBezTo>
                  <a:pt x="3893311" y="166963"/>
                  <a:pt x="3905097" y="149894"/>
                  <a:pt x="3916070" y="134451"/>
                </a:cubicBezTo>
                <a:cubicBezTo>
                  <a:pt x="3927042" y="119007"/>
                  <a:pt x="3936796" y="105596"/>
                  <a:pt x="3945330" y="94217"/>
                </a:cubicBezTo>
                <a:cubicBezTo>
                  <a:pt x="3953865" y="82838"/>
                  <a:pt x="3960774" y="73897"/>
                  <a:pt x="3966057" y="67395"/>
                </a:cubicBezTo>
                <a:cubicBezTo>
                  <a:pt x="3971340" y="60892"/>
                  <a:pt x="3974388" y="57031"/>
                  <a:pt x="3975201" y="55812"/>
                </a:cubicBezTo>
                <a:cubicBezTo>
                  <a:pt x="3978858" y="51342"/>
                  <a:pt x="3983735" y="48700"/>
                  <a:pt x="3989831" y="47887"/>
                </a:cubicBezTo>
                <a:close/>
                <a:moveTo>
                  <a:pt x="2045817" y="43011"/>
                </a:moveTo>
                <a:cubicBezTo>
                  <a:pt x="2051913" y="42198"/>
                  <a:pt x="2057399" y="43620"/>
                  <a:pt x="2062276" y="47278"/>
                </a:cubicBezTo>
                <a:cubicBezTo>
                  <a:pt x="2067153" y="50935"/>
                  <a:pt x="2069998" y="55812"/>
                  <a:pt x="2070811" y="61908"/>
                </a:cubicBezTo>
                <a:cubicBezTo>
                  <a:pt x="2071623" y="68004"/>
                  <a:pt x="2070201" y="73491"/>
                  <a:pt x="2066543" y="78367"/>
                </a:cubicBezTo>
                <a:cubicBezTo>
                  <a:pt x="2062886" y="83244"/>
                  <a:pt x="2058009" y="86089"/>
                  <a:pt x="2051913" y="86902"/>
                </a:cubicBezTo>
                <a:lnTo>
                  <a:pt x="1925116" y="105799"/>
                </a:lnTo>
                <a:cubicBezTo>
                  <a:pt x="1929587" y="107425"/>
                  <a:pt x="1933244" y="110371"/>
                  <a:pt x="1936089" y="114639"/>
                </a:cubicBezTo>
                <a:cubicBezTo>
                  <a:pt x="1938934" y="118906"/>
                  <a:pt x="1939950" y="123478"/>
                  <a:pt x="1939137" y="128355"/>
                </a:cubicBezTo>
                <a:lnTo>
                  <a:pt x="1936089" y="153958"/>
                </a:lnTo>
                <a:cubicBezTo>
                  <a:pt x="1944624" y="151926"/>
                  <a:pt x="1954377" y="150199"/>
                  <a:pt x="1965350" y="148776"/>
                </a:cubicBezTo>
                <a:cubicBezTo>
                  <a:pt x="1976323" y="147354"/>
                  <a:pt x="1987702" y="146947"/>
                  <a:pt x="1999487" y="147557"/>
                </a:cubicBezTo>
                <a:cubicBezTo>
                  <a:pt x="2011273" y="148167"/>
                  <a:pt x="2022855" y="150199"/>
                  <a:pt x="2034235" y="153653"/>
                </a:cubicBezTo>
                <a:cubicBezTo>
                  <a:pt x="2045614" y="157107"/>
                  <a:pt x="2056180" y="162695"/>
                  <a:pt x="2065934" y="170417"/>
                </a:cubicBezTo>
                <a:cubicBezTo>
                  <a:pt x="2090318" y="189518"/>
                  <a:pt x="2102510" y="218169"/>
                  <a:pt x="2102510" y="256371"/>
                </a:cubicBezTo>
                <a:cubicBezTo>
                  <a:pt x="2102104" y="277097"/>
                  <a:pt x="2098344" y="293251"/>
                  <a:pt x="2091232" y="304834"/>
                </a:cubicBezTo>
                <a:cubicBezTo>
                  <a:pt x="2084120" y="316416"/>
                  <a:pt x="2076704" y="325052"/>
                  <a:pt x="2068982" y="330742"/>
                </a:cubicBezTo>
                <a:cubicBezTo>
                  <a:pt x="2058822" y="338057"/>
                  <a:pt x="2047849" y="343035"/>
                  <a:pt x="2036063" y="345677"/>
                </a:cubicBezTo>
                <a:cubicBezTo>
                  <a:pt x="2024278" y="348319"/>
                  <a:pt x="2012492" y="349639"/>
                  <a:pt x="2000707" y="349639"/>
                </a:cubicBezTo>
                <a:cubicBezTo>
                  <a:pt x="1985670" y="349639"/>
                  <a:pt x="1972360" y="348319"/>
                  <a:pt x="1960778" y="345677"/>
                </a:cubicBezTo>
                <a:cubicBezTo>
                  <a:pt x="1949196" y="343035"/>
                  <a:pt x="1942185" y="341308"/>
                  <a:pt x="1939747" y="340495"/>
                </a:cubicBezTo>
                <a:cubicBezTo>
                  <a:pt x="1934057" y="338463"/>
                  <a:pt x="1929688" y="334806"/>
                  <a:pt x="1926640" y="329523"/>
                </a:cubicBezTo>
                <a:cubicBezTo>
                  <a:pt x="1923592" y="324239"/>
                  <a:pt x="1923084" y="318753"/>
                  <a:pt x="1925116" y="313063"/>
                </a:cubicBezTo>
                <a:cubicBezTo>
                  <a:pt x="1927148" y="307374"/>
                  <a:pt x="1930806" y="303005"/>
                  <a:pt x="1936089" y="299957"/>
                </a:cubicBezTo>
                <a:cubicBezTo>
                  <a:pt x="1941372" y="296909"/>
                  <a:pt x="1946859" y="296401"/>
                  <a:pt x="1952548" y="298433"/>
                </a:cubicBezTo>
                <a:cubicBezTo>
                  <a:pt x="1956612" y="299652"/>
                  <a:pt x="1962505" y="300973"/>
                  <a:pt x="1970227" y="302395"/>
                </a:cubicBezTo>
                <a:cubicBezTo>
                  <a:pt x="1977948" y="303818"/>
                  <a:pt x="1986178" y="304732"/>
                  <a:pt x="1994915" y="305139"/>
                </a:cubicBezTo>
                <a:cubicBezTo>
                  <a:pt x="2003653" y="305545"/>
                  <a:pt x="2012289" y="305037"/>
                  <a:pt x="2020824" y="303615"/>
                </a:cubicBezTo>
                <a:cubicBezTo>
                  <a:pt x="2029358" y="302192"/>
                  <a:pt x="2036673" y="299246"/>
                  <a:pt x="2042769" y="294775"/>
                </a:cubicBezTo>
                <a:cubicBezTo>
                  <a:pt x="2052929" y="287054"/>
                  <a:pt x="2058009" y="274252"/>
                  <a:pt x="2058009" y="256371"/>
                </a:cubicBezTo>
                <a:cubicBezTo>
                  <a:pt x="2058009" y="232393"/>
                  <a:pt x="2051506" y="215324"/>
                  <a:pt x="2038502" y="205164"/>
                </a:cubicBezTo>
                <a:cubicBezTo>
                  <a:pt x="2029155" y="197849"/>
                  <a:pt x="2016048" y="193582"/>
                  <a:pt x="1999183" y="192363"/>
                </a:cubicBezTo>
                <a:cubicBezTo>
                  <a:pt x="1982317" y="191143"/>
                  <a:pt x="1963318" y="192972"/>
                  <a:pt x="1942185" y="197849"/>
                </a:cubicBezTo>
                <a:lnTo>
                  <a:pt x="1935479" y="177123"/>
                </a:lnTo>
                <a:lnTo>
                  <a:pt x="1934260" y="169807"/>
                </a:lnTo>
                <a:lnTo>
                  <a:pt x="1900732" y="434983"/>
                </a:lnTo>
                <a:cubicBezTo>
                  <a:pt x="1899920" y="440673"/>
                  <a:pt x="1897481" y="445347"/>
                  <a:pt x="1893417" y="449004"/>
                </a:cubicBezTo>
                <a:cubicBezTo>
                  <a:pt x="1889353" y="452662"/>
                  <a:pt x="1884476" y="454491"/>
                  <a:pt x="1878787" y="454491"/>
                </a:cubicBezTo>
                <a:lnTo>
                  <a:pt x="1875739" y="454491"/>
                </a:lnTo>
                <a:cubicBezTo>
                  <a:pt x="1869643" y="453678"/>
                  <a:pt x="1864766" y="450833"/>
                  <a:pt x="1861108" y="445956"/>
                </a:cubicBezTo>
                <a:cubicBezTo>
                  <a:pt x="1857451" y="441079"/>
                  <a:pt x="1856028" y="435593"/>
                  <a:pt x="1856841" y="429497"/>
                </a:cubicBezTo>
                <a:lnTo>
                  <a:pt x="1895246" y="122868"/>
                </a:lnTo>
                <a:cubicBezTo>
                  <a:pt x="1896059" y="116772"/>
                  <a:pt x="1898700" y="112099"/>
                  <a:pt x="1903171" y="108847"/>
                </a:cubicBezTo>
                <a:lnTo>
                  <a:pt x="1898903" y="109457"/>
                </a:lnTo>
                <a:lnTo>
                  <a:pt x="1895855" y="109457"/>
                </a:lnTo>
                <a:cubicBezTo>
                  <a:pt x="1890166" y="109457"/>
                  <a:pt x="1885289" y="107730"/>
                  <a:pt x="1881225" y="104275"/>
                </a:cubicBezTo>
                <a:cubicBezTo>
                  <a:pt x="1877161" y="100821"/>
                  <a:pt x="1874723" y="96249"/>
                  <a:pt x="1873910" y="90559"/>
                </a:cubicBezTo>
                <a:cubicBezTo>
                  <a:pt x="1873097" y="84463"/>
                  <a:pt x="1874520" y="78977"/>
                  <a:pt x="1878177" y="74100"/>
                </a:cubicBezTo>
                <a:cubicBezTo>
                  <a:pt x="1881835" y="69223"/>
                  <a:pt x="1886508" y="66379"/>
                  <a:pt x="1892198" y="65566"/>
                </a:cubicBezTo>
                <a:close/>
                <a:moveTo>
                  <a:pt x="2826029" y="42706"/>
                </a:moveTo>
                <a:cubicBezTo>
                  <a:pt x="2820796" y="42503"/>
                  <a:pt x="2815538" y="42604"/>
                  <a:pt x="2810255" y="43011"/>
                </a:cubicBezTo>
                <a:cubicBezTo>
                  <a:pt x="2817571" y="47075"/>
                  <a:pt x="2821228" y="53374"/>
                  <a:pt x="2821228" y="61908"/>
                </a:cubicBezTo>
                <a:lnTo>
                  <a:pt x="2821228" y="90559"/>
                </a:lnTo>
                <a:lnTo>
                  <a:pt x="2856585" y="91169"/>
                </a:lnTo>
                <a:cubicBezTo>
                  <a:pt x="2863087" y="91169"/>
                  <a:pt x="2868371" y="93404"/>
                  <a:pt x="2872435" y="97875"/>
                </a:cubicBezTo>
                <a:cubicBezTo>
                  <a:pt x="2876498" y="102345"/>
                  <a:pt x="2878531" y="107628"/>
                  <a:pt x="2878531" y="113724"/>
                </a:cubicBezTo>
                <a:cubicBezTo>
                  <a:pt x="2878124" y="119820"/>
                  <a:pt x="2875787" y="125002"/>
                  <a:pt x="2871520" y="129269"/>
                </a:cubicBezTo>
                <a:cubicBezTo>
                  <a:pt x="2867253" y="133536"/>
                  <a:pt x="2862275" y="135670"/>
                  <a:pt x="2856585" y="135670"/>
                </a:cubicBezTo>
                <a:lnTo>
                  <a:pt x="2855976" y="135670"/>
                </a:lnTo>
                <a:lnTo>
                  <a:pt x="2821228" y="134451"/>
                </a:lnTo>
                <a:lnTo>
                  <a:pt x="2821228" y="174684"/>
                </a:lnTo>
                <a:cubicBezTo>
                  <a:pt x="2821228" y="181999"/>
                  <a:pt x="2817774" y="188095"/>
                  <a:pt x="2810865" y="192972"/>
                </a:cubicBezTo>
                <a:cubicBezTo>
                  <a:pt x="2822651" y="193785"/>
                  <a:pt x="2834335" y="193277"/>
                  <a:pt x="2845917" y="191448"/>
                </a:cubicBezTo>
                <a:cubicBezTo>
                  <a:pt x="2857499" y="189619"/>
                  <a:pt x="2867354" y="185657"/>
                  <a:pt x="2875482" y="179561"/>
                </a:cubicBezTo>
                <a:cubicBezTo>
                  <a:pt x="2891332" y="167369"/>
                  <a:pt x="2898647" y="146236"/>
                  <a:pt x="2897428" y="116163"/>
                </a:cubicBezTo>
                <a:cubicBezTo>
                  <a:pt x="2895803" y="86495"/>
                  <a:pt x="2886455" y="65972"/>
                  <a:pt x="2869387" y="54593"/>
                </a:cubicBezTo>
                <a:cubicBezTo>
                  <a:pt x="2861258" y="49310"/>
                  <a:pt x="2852013" y="45855"/>
                  <a:pt x="2841650" y="44230"/>
                </a:cubicBezTo>
                <a:cubicBezTo>
                  <a:pt x="2836468" y="43417"/>
                  <a:pt x="2831261" y="42909"/>
                  <a:pt x="2826029" y="42706"/>
                </a:cubicBezTo>
                <a:close/>
                <a:moveTo>
                  <a:pt x="4621377" y="36991"/>
                </a:moveTo>
                <a:cubicBezTo>
                  <a:pt x="4632553" y="37550"/>
                  <a:pt x="4643729" y="38743"/>
                  <a:pt x="4654905" y="40572"/>
                </a:cubicBezTo>
                <a:cubicBezTo>
                  <a:pt x="4677256" y="44230"/>
                  <a:pt x="4696968" y="52358"/>
                  <a:pt x="4714036" y="64956"/>
                </a:cubicBezTo>
                <a:cubicBezTo>
                  <a:pt x="4743297" y="86902"/>
                  <a:pt x="4757928" y="118398"/>
                  <a:pt x="4757928" y="159444"/>
                </a:cubicBezTo>
                <a:cubicBezTo>
                  <a:pt x="4757928" y="204148"/>
                  <a:pt x="4744110" y="236051"/>
                  <a:pt x="4716474" y="255151"/>
                </a:cubicBezTo>
                <a:cubicBezTo>
                  <a:pt x="4706721" y="262060"/>
                  <a:pt x="4696256" y="266734"/>
                  <a:pt x="4685080" y="269172"/>
                </a:cubicBezTo>
                <a:cubicBezTo>
                  <a:pt x="4673904" y="271611"/>
                  <a:pt x="4663033" y="272830"/>
                  <a:pt x="4652466" y="272830"/>
                </a:cubicBezTo>
                <a:cubicBezTo>
                  <a:pt x="4643526" y="272830"/>
                  <a:pt x="4634991" y="272220"/>
                  <a:pt x="4626863" y="271001"/>
                </a:cubicBezTo>
                <a:cubicBezTo>
                  <a:pt x="4618735" y="269782"/>
                  <a:pt x="4611522" y="268461"/>
                  <a:pt x="4605222" y="267039"/>
                </a:cubicBezTo>
                <a:cubicBezTo>
                  <a:pt x="4598923" y="265616"/>
                  <a:pt x="4593742" y="264194"/>
                  <a:pt x="4589678" y="262771"/>
                </a:cubicBezTo>
                <a:cubicBezTo>
                  <a:pt x="4585614" y="261349"/>
                  <a:pt x="4583378" y="260435"/>
                  <a:pt x="4582972" y="260028"/>
                </a:cubicBezTo>
                <a:cubicBezTo>
                  <a:pt x="4577282" y="257996"/>
                  <a:pt x="4573218" y="254135"/>
                  <a:pt x="4570780" y="248446"/>
                </a:cubicBezTo>
                <a:cubicBezTo>
                  <a:pt x="4568342" y="242756"/>
                  <a:pt x="4568138" y="237067"/>
                  <a:pt x="4570170" y="231377"/>
                </a:cubicBezTo>
                <a:cubicBezTo>
                  <a:pt x="4572202" y="225687"/>
                  <a:pt x="4576063" y="221623"/>
                  <a:pt x="4581753" y="219185"/>
                </a:cubicBezTo>
                <a:cubicBezTo>
                  <a:pt x="4587442" y="216747"/>
                  <a:pt x="4593132" y="216543"/>
                  <a:pt x="4598822" y="218575"/>
                </a:cubicBezTo>
                <a:cubicBezTo>
                  <a:pt x="4602886" y="220201"/>
                  <a:pt x="4608778" y="222030"/>
                  <a:pt x="4616500" y="224062"/>
                </a:cubicBezTo>
                <a:cubicBezTo>
                  <a:pt x="4624222" y="226094"/>
                  <a:pt x="4632452" y="227516"/>
                  <a:pt x="4641189" y="228329"/>
                </a:cubicBezTo>
                <a:cubicBezTo>
                  <a:pt x="4649926" y="229142"/>
                  <a:pt x="4658766" y="228939"/>
                  <a:pt x="4667706" y="227719"/>
                </a:cubicBezTo>
                <a:cubicBezTo>
                  <a:pt x="4676647" y="226500"/>
                  <a:pt x="4684572" y="223452"/>
                  <a:pt x="4691481" y="218575"/>
                </a:cubicBezTo>
                <a:cubicBezTo>
                  <a:pt x="4706112" y="208415"/>
                  <a:pt x="4713426" y="188705"/>
                  <a:pt x="4713426" y="159444"/>
                </a:cubicBezTo>
                <a:cubicBezTo>
                  <a:pt x="4713426" y="133028"/>
                  <a:pt x="4704892" y="113318"/>
                  <a:pt x="4687823" y="100313"/>
                </a:cubicBezTo>
                <a:cubicBezTo>
                  <a:pt x="4678882" y="93811"/>
                  <a:pt x="4667503" y="88934"/>
                  <a:pt x="4653686" y="85683"/>
                </a:cubicBezTo>
                <a:cubicBezTo>
                  <a:pt x="4639868" y="82431"/>
                  <a:pt x="4624424" y="80806"/>
                  <a:pt x="4607356" y="80806"/>
                </a:cubicBezTo>
                <a:cubicBezTo>
                  <a:pt x="4590288" y="80806"/>
                  <a:pt x="4571796" y="82533"/>
                  <a:pt x="4551882" y="85987"/>
                </a:cubicBezTo>
                <a:cubicBezTo>
                  <a:pt x="4531969" y="89442"/>
                  <a:pt x="4511242" y="94420"/>
                  <a:pt x="4489704" y="100923"/>
                </a:cubicBezTo>
                <a:cubicBezTo>
                  <a:pt x="4483607" y="102955"/>
                  <a:pt x="4477918" y="102447"/>
                  <a:pt x="4472634" y="99399"/>
                </a:cubicBezTo>
                <a:cubicBezTo>
                  <a:pt x="4467352" y="96351"/>
                  <a:pt x="4463694" y="91982"/>
                  <a:pt x="4461662" y="86292"/>
                </a:cubicBezTo>
                <a:cubicBezTo>
                  <a:pt x="4459630" y="80603"/>
                  <a:pt x="4460138" y="75116"/>
                  <a:pt x="4463186" y="69833"/>
                </a:cubicBezTo>
                <a:cubicBezTo>
                  <a:pt x="4466234" y="64550"/>
                  <a:pt x="4470602" y="60892"/>
                  <a:pt x="4476292" y="58860"/>
                </a:cubicBezTo>
                <a:cubicBezTo>
                  <a:pt x="4488484" y="55203"/>
                  <a:pt x="4504537" y="51037"/>
                  <a:pt x="4524450" y="46363"/>
                </a:cubicBezTo>
                <a:cubicBezTo>
                  <a:pt x="4544364" y="41690"/>
                  <a:pt x="4565497" y="38642"/>
                  <a:pt x="4587849" y="37219"/>
                </a:cubicBezTo>
                <a:cubicBezTo>
                  <a:pt x="4599025" y="36508"/>
                  <a:pt x="4610201" y="36432"/>
                  <a:pt x="4621377" y="36991"/>
                </a:cubicBezTo>
                <a:close/>
                <a:moveTo>
                  <a:pt x="1498396" y="30819"/>
                </a:moveTo>
                <a:cubicBezTo>
                  <a:pt x="1504492" y="30006"/>
                  <a:pt x="1509979" y="31225"/>
                  <a:pt x="1514855" y="34476"/>
                </a:cubicBezTo>
                <a:cubicBezTo>
                  <a:pt x="1519732" y="38134"/>
                  <a:pt x="1522577" y="43011"/>
                  <a:pt x="1523390" y="49107"/>
                </a:cubicBezTo>
                <a:cubicBezTo>
                  <a:pt x="1524203" y="55203"/>
                  <a:pt x="1522780" y="60689"/>
                  <a:pt x="1519123" y="65566"/>
                </a:cubicBezTo>
                <a:lnTo>
                  <a:pt x="1485595" y="110676"/>
                </a:lnTo>
                <a:lnTo>
                  <a:pt x="1683105" y="118601"/>
                </a:lnTo>
                <a:cubicBezTo>
                  <a:pt x="1689201" y="119007"/>
                  <a:pt x="1694281" y="121344"/>
                  <a:pt x="1698345" y="125611"/>
                </a:cubicBezTo>
                <a:cubicBezTo>
                  <a:pt x="1702409" y="129879"/>
                  <a:pt x="1704441" y="135060"/>
                  <a:pt x="1704441" y="141156"/>
                </a:cubicBezTo>
                <a:cubicBezTo>
                  <a:pt x="1704035" y="147252"/>
                  <a:pt x="1701698" y="152332"/>
                  <a:pt x="1697431" y="156396"/>
                </a:cubicBezTo>
                <a:cubicBezTo>
                  <a:pt x="1693163" y="160460"/>
                  <a:pt x="1687982" y="162492"/>
                  <a:pt x="1681886" y="162492"/>
                </a:cubicBezTo>
                <a:lnTo>
                  <a:pt x="1681276" y="162492"/>
                </a:lnTo>
                <a:lnTo>
                  <a:pt x="1453286" y="153348"/>
                </a:lnTo>
                <a:lnTo>
                  <a:pt x="1322832" y="328303"/>
                </a:lnTo>
                <a:cubicBezTo>
                  <a:pt x="1318361" y="333993"/>
                  <a:pt x="1312468" y="336838"/>
                  <a:pt x="1305153" y="336838"/>
                </a:cubicBezTo>
                <a:cubicBezTo>
                  <a:pt x="1300276" y="336838"/>
                  <a:pt x="1295806" y="335415"/>
                  <a:pt x="1291742" y="332571"/>
                </a:cubicBezTo>
                <a:cubicBezTo>
                  <a:pt x="1286865" y="328913"/>
                  <a:pt x="1284020" y="324036"/>
                  <a:pt x="1283207" y="317940"/>
                </a:cubicBezTo>
                <a:cubicBezTo>
                  <a:pt x="1282395" y="311844"/>
                  <a:pt x="1283817" y="306358"/>
                  <a:pt x="1287475" y="301481"/>
                </a:cubicBezTo>
                <a:lnTo>
                  <a:pt x="1399641" y="151519"/>
                </a:lnTo>
                <a:lnTo>
                  <a:pt x="1324660" y="148471"/>
                </a:lnTo>
                <a:cubicBezTo>
                  <a:pt x="1318564" y="148065"/>
                  <a:pt x="1313383" y="145627"/>
                  <a:pt x="1309116" y="141156"/>
                </a:cubicBezTo>
                <a:cubicBezTo>
                  <a:pt x="1304848" y="136686"/>
                  <a:pt x="1302918" y="131403"/>
                  <a:pt x="1303324" y="125307"/>
                </a:cubicBezTo>
                <a:cubicBezTo>
                  <a:pt x="1303731" y="119211"/>
                  <a:pt x="1305966" y="114131"/>
                  <a:pt x="1310030" y="110067"/>
                </a:cubicBezTo>
                <a:cubicBezTo>
                  <a:pt x="1314094" y="106003"/>
                  <a:pt x="1319580" y="103971"/>
                  <a:pt x="1326489" y="103971"/>
                </a:cubicBezTo>
                <a:lnTo>
                  <a:pt x="1431950" y="108238"/>
                </a:lnTo>
                <a:lnTo>
                  <a:pt x="1483766" y="39353"/>
                </a:lnTo>
                <a:cubicBezTo>
                  <a:pt x="1487424" y="34476"/>
                  <a:pt x="1492300" y="31631"/>
                  <a:pt x="1498396" y="30819"/>
                </a:cubicBezTo>
                <a:close/>
                <a:moveTo>
                  <a:pt x="172516" y="29600"/>
                </a:moveTo>
                <a:cubicBezTo>
                  <a:pt x="178612" y="30006"/>
                  <a:pt x="183692" y="32546"/>
                  <a:pt x="187756" y="37219"/>
                </a:cubicBezTo>
                <a:cubicBezTo>
                  <a:pt x="191820" y="41893"/>
                  <a:pt x="193446" y="47278"/>
                  <a:pt x="192633" y="53374"/>
                </a:cubicBezTo>
                <a:lnTo>
                  <a:pt x="188975" y="97265"/>
                </a:lnTo>
                <a:lnTo>
                  <a:pt x="293217" y="99703"/>
                </a:lnTo>
                <a:cubicBezTo>
                  <a:pt x="299313" y="100110"/>
                  <a:pt x="304495" y="102548"/>
                  <a:pt x="308762" y="107019"/>
                </a:cubicBezTo>
                <a:cubicBezTo>
                  <a:pt x="313029" y="111489"/>
                  <a:pt x="314959" y="116772"/>
                  <a:pt x="314553" y="122868"/>
                </a:cubicBezTo>
                <a:cubicBezTo>
                  <a:pt x="314553" y="128964"/>
                  <a:pt x="312419" y="134044"/>
                  <a:pt x="308152" y="138108"/>
                </a:cubicBezTo>
                <a:cubicBezTo>
                  <a:pt x="303885" y="142172"/>
                  <a:pt x="298703" y="144204"/>
                  <a:pt x="292607" y="144204"/>
                </a:cubicBezTo>
                <a:lnTo>
                  <a:pt x="291998" y="144204"/>
                </a:lnTo>
                <a:lnTo>
                  <a:pt x="21945" y="137499"/>
                </a:lnTo>
                <a:cubicBezTo>
                  <a:pt x="15849" y="137092"/>
                  <a:pt x="10667" y="134755"/>
                  <a:pt x="6400" y="130488"/>
                </a:cubicBezTo>
                <a:cubicBezTo>
                  <a:pt x="2133" y="126221"/>
                  <a:pt x="0" y="121039"/>
                  <a:pt x="0" y="114943"/>
                </a:cubicBezTo>
                <a:cubicBezTo>
                  <a:pt x="406" y="108847"/>
                  <a:pt x="2540" y="103463"/>
                  <a:pt x="6400" y="98789"/>
                </a:cubicBezTo>
                <a:cubicBezTo>
                  <a:pt x="10261" y="94115"/>
                  <a:pt x="15849" y="92185"/>
                  <a:pt x="23164" y="92998"/>
                </a:cubicBezTo>
                <a:lnTo>
                  <a:pt x="144475" y="96046"/>
                </a:lnTo>
                <a:lnTo>
                  <a:pt x="148742" y="49716"/>
                </a:lnTo>
                <a:cubicBezTo>
                  <a:pt x="149148" y="43620"/>
                  <a:pt x="151688" y="38540"/>
                  <a:pt x="156362" y="34476"/>
                </a:cubicBezTo>
                <a:cubicBezTo>
                  <a:pt x="161035" y="30412"/>
                  <a:pt x="166420" y="28787"/>
                  <a:pt x="172516" y="29600"/>
                </a:cubicBezTo>
                <a:close/>
                <a:moveTo>
                  <a:pt x="2822752" y="34"/>
                </a:moveTo>
                <a:cubicBezTo>
                  <a:pt x="2834741" y="237"/>
                  <a:pt x="2846730" y="1761"/>
                  <a:pt x="2858719" y="4606"/>
                </a:cubicBezTo>
                <a:cubicBezTo>
                  <a:pt x="2870707" y="7451"/>
                  <a:pt x="2881985" y="12124"/>
                  <a:pt x="2892551" y="18627"/>
                </a:cubicBezTo>
                <a:cubicBezTo>
                  <a:pt x="2921812" y="38134"/>
                  <a:pt x="2937662" y="69833"/>
                  <a:pt x="2940100" y="113724"/>
                </a:cubicBezTo>
                <a:cubicBezTo>
                  <a:pt x="2942132" y="159647"/>
                  <a:pt x="2928924" y="193175"/>
                  <a:pt x="2900476" y="214308"/>
                </a:cubicBezTo>
                <a:cubicBezTo>
                  <a:pt x="2889097" y="222436"/>
                  <a:pt x="2876498" y="228126"/>
                  <a:pt x="2862681" y="231377"/>
                </a:cubicBezTo>
                <a:cubicBezTo>
                  <a:pt x="2848863" y="234628"/>
                  <a:pt x="2834843" y="236254"/>
                  <a:pt x="2820619" y="236254"/>
                </a:cubicBezTo>
                <a:cubicBezTo>
                  <a:pt x="2808833" y="236254"/>
                  <a:pt x="2797454" y="235441"/>
                  <a:pt x="2786481" y="233815"/>
                </a:cubicBezTo>
                <a:cubicBezTo>
                  <a:pt x="2775508" y="232190"/>
                  <a:pt x="2765551" y="230361"/>
                  <a:pt x="2756611" y="228329"/>
                </a:cubicBezTo>
                <a:cubicBezTo>
                  <a:pt x="2747670" y="226297"/>
                  <a:pt x="2740050" y="224265"/>
                  <a:pt x="2733751" y="222233"/>
                </a:cubicBezTo>
                <a:cubicBezTo>
                  <a:pt x="2727451" y="220201"/>
                  <a:pt x="2723489" y="218779"/>
                  <a:pt x="2721863" y="217966"/>
                </a:cubicBezTo>
                <a:cubicBezTo>
                  <a:pt x="2716987" y="215934"/>
                  <a:pt x="2713329" y="212886"/>
                  <a:pt x="2710890" y="208822"/>
                </a:cubicBezTo>
                <a:cubicBezTo>
                  <a:pt x="2708452" y="204758"/>
                  <a:pt x="2707639" y="200287"/>
                  <a:pt x="2708452" y="195411"/>
                </a:cubicBezTo>
                <a:cubicBezTo>
                  <a:pt x="2704388" y="203132"/>
                  <a:pt x="2698495" y="206993"/>
                  <a:pt x="2690774" y="206993"/>
                </a:cubicBezTo>
                <a:lnTo>
                  <a:pt x="2689555" y="206993"/>
                </a:lnTo>
                <a:cubicBezTo>
                  <a:pt x="2683865" y="206993"/>
                  <a:pt x="2678988" y="205063"/>
                  <a:pt x="2674924" y="201202"/>
                </a:cubicBezTo>
                <a:cubicBezTo>
                  <a:pt x="2670860" y="197341"/>
                  <a:pt x="2668625" y="192566"/>
                  <a:pt x="2668219" y="186876"/>
                </a:cubicBezTo>
                <a:lnTo>
                  <a:pt x="2661513" y="51545"/>
                </a:lnTo>
                <a:cubicBezTo>
                  <a:pt x="2661107" y="45855"/>
                  <a:pt x="2662936" y="40877"/>
                  <a:pt x="2666999" y="36610"/>
                </a:cubicBezTo>
                <a:cubicBezTo>
                  <a:pt x="2671063" y="32343"/>
                  <a:pt x="2675940" y="30006"/>
                  <a:pt x="2681630" y="29600"/>
                </a:cubicBezTo>
                <a:cubicBezTo>
                  <a:pt x="2687320" y="28380"/>
                  <a:pt x="2692399" y="30006"/>
                  <a:pt x="2696870" y="34476"/>
                </a:cubicBezTo>
                <a:cubicBezTo>
                  <a:pt x="2701340" y="38947"/>
                  <a:pt x="2703779" y="44027"/>
                  <a:pt x="2704185" y="49716"/>
                </a:cubicBezTo>
                <a:lnTo>
                  <a:pt x="2710890" y="185047"/>
                </a:lnTo>
                <a:cubicBezTo>
                  <a:pt x="2710890" y="185860"/>
                  <a:pt x="2710789" y="186470"/>
                  <a:pt x="2710586" y="186876"/>
                </a:cubicBezTo>
                <a:cubicBezTo>
                  <a:pt x="2710382" y="187283"/>
                  <a:pt x="2710281" y="187892"/>
                  <a:pt x="2710281" y="188705"/>
                </a:cubicBezTo>
                <a:cubicBezTo>
                  <a:pt x="2712719" y="183828"/>
                  <a:pt x="2716377" y="180272"/>
                  <a:pt x="2721254" y="178037"/>
                </a:cubicBezTo>
                <a:cubicBezTo>
                  <a:pt x="2726131" y="175802"/>
                  <a:pt x="2731211" y="175700"/>
                  <a:pt x="2736494" y="177732"/>
                </a:cubicBezTo>
                <a:cubicBezTo>
                  <a:pt x="2741371" y="179764"/>
                  <a:pt x="2747873" y="181796"/>
                  <a:pt x="2756001" y="183828"/>
                </a:cubicBezTo>
                <a:cubicBezTo>
                  <a:pt x="2764129" y="185860"/>
                  <a:pt x="2773273" y="187892"/>
                  <a:pt x="2783433" y="189924"/>
                </a:cubicBezTo>
                <a:cubicBezTo>
                  <a:pt x="2778962" y="185454"/>
                  <a:pt x="2776727" y="180374"/>
                  <a:pt x="2776727" y="174684"/>
                </a:cubicBezTo>
                <a:lnTo>
                  <a:pt x="2776727" y="133841"/>
                </a:lnTo>
                <a:lnTo>
                  <a:pt x="2730398" y="132622"/>
                </a:lnTo>
                <a:cubicBezTo>
                  <a:pt x="2724302" y="132215"/>
                  <a:pt x="2719120" y="129879"/>
                  <a:pt x="2714853" y="125611"/>
                </a:cubicBezTo>
                <a:cubicBezTo>
                  <a:pt x="2710586" y="121344"/>
                  <a:pt x="2708655" y="116163"/>
                  <a:pt x="2709062" y="110067"/>
                </a:cubicBezTo>
                <a:cubicBezTo>
                  <a:pt x="2709062" y="103971"/>
                  <a:pt x="2711399" y="98891"/>
                  <a:pt x="2716072" y="94827"/>
                </a:cubicBezTo>
                <a:cubicBezTo>
                  <a:pt x="2720746" y="90763"/>
                  <a:pt x="2725927" y="88527"/>
                  <a:pt x="2731617" y="88121"/>
                </a:cubicBezTo>
                <a:lnTo>
                  <a:pt x="2776727" y="89340"/>
                </a:lnTo>
                <a:lnTo>
                  <a:pt x="2776727" y="61908"/>
                </a:lnTo>
                <a:cubicBezTo>
                  <a:pt x="2776727" y="55812"/>
                  <a:pt x="2778962" y="50529"/>
                  <a:pt x="2783433" y="46059"/>
                </a:cubicBezTo>
                <a:cubicBezTo>
                  <a:pt x="2774898" y="47684"/>
                  <a:pt x="2767075" y="49411"/>
                  <a:pt x="2759963" y="51240"/>
                </a:cubicBezTo>
                <a:cubicBezTo>
                  <a:pt x="2752852" y="53069"/>
                  <a:pt x="2747060" y="55000"/>
                  <a:pt x="2742590" y="57031"/>
                </a:cubicBezTo>
                <a:cubicBezTo>
                  <a:pt x="2736900" y="59063"/>
                  <a:pt x="2731414" y="58962"/>
                  <a:pt x="2726131" y="56727"/>
                </a:cubicBezTo>
                <a:cubicBezTo>
                  <a:pt x="2720847" y="54491"/>
                  <a:pt x="2717190" y="50529"/>
                  <a:pt x="2715158" y="44839"/>
                </a:cubicBezTo>
                <a:cubicBezTo>
                  <a:pt x="2713126" y="39150"/>
                  <a:pt x="2713228" y="33562"/>
                  <a:pt x="2715463" y="28075"/>
                </a:cubicBezTo>
                <a:cubicBezTo>
                  <a:pt x="2717698" y="22589"/>
                  <a:pt x="2721660" y="18830"/>
                  <a:pt x="2727350" y="16798"/>
                </a:cubicBezTo>
                <a:cubicBezTo>
                  <a:pt x="2728163" y="16798"/>
                  <a:pt x="2731312" y="15782"/>
                  <a:pt x="2736798" y="13750"/>
                </a:cubicBezTo>
                <a:cubicBezTo>
                  <a:pt x="2742285" y="11718"/>
                  <a:pt x="2749397" y="9686"/>
                  <a:pt x="2758135" y="7654"/>
                </a:cubicBezTo>
                <a:cubicBezTo>
                  <a:pt x="2766872" y="5622"/>
                  <a:pt x="2776829" y="3793"/>
                  <a:pt x="2788005" y="2167"/>
                </a:cubicBezTo>
                <a:cubicBezTo>
                  <a:pt x="2799181" y="542"/>
                  <a:pt x="2810763" y="-169"/>
                  <a:pt x="282275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1" name="矩形 150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最后  别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问自己能不能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学会  从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现在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开始  就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没有所谓的太迟</a:t>
            </a:r>
          </a:p>
        </p:txBody>
      </p:sp>
      <p:pic>
        <p:nvPicPr>
          <p:cNvPr id="5" name="弹出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447692" y="-1446323"/>
            <a:ext cx="609601" cy="609600"/>
          </a:xfrm>
          <a:prstGeom prst="rect">
            <a:avLst/>
          </a:prstGeom>
        </p:spPr>
      </p:pic>
      <p:pic>
        <p:nvPicPr>
          <p:cNvPr id="152" name="弹出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447692" y="-770049"/>
            <a:ext cx="609601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6715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-4.44444E-6 L -0.39661 0.34537 " pathEditMode="relative" rAng="0" ptsTypes="AA">
                                          <p:cBhvr>
                                            <p:cTn id="1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753" y="168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7 -4.07407E-6 L -0.39661 0.34537 " pathEditMode="relative" rAng="0" ptsTypes="AA">
                                          <p:cBhvr>
                                            <p:cTn id="12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130" y="1717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1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xit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19" dur="1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1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xit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7" dur="1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mediacall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0" dur="417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1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0" presetClass="path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3.33333E-6 -4.44444E-6 C -0.06744 -0.06157 -0.13567 -0.09537 -0.23047 -0.00162 " pathEditMode="relative" rAng="0" ptsTypes="AA">
                                          <p:cBhvr>
                                            <p:cTn id="40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523" y="-30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1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42" presetClass="pat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375E-6 -1.85185E-6 L 0.08333 -0.51111 " pathEditMode="relative" rAng="0" ptsTypes="AA">
                                          <p:cBhvr>
                                            <p:cTn id="50" dur="3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97" y="-26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" presetID="42" presetClass="pat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-3.75E-6 -1.48148E-6 L 0.08334 -0.51111 " pathEditMode="relative" rAng="0" ptsTypes="AA">
                                          <p:cBhvr>
                                            <p:cTn id="52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67" y="-25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8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2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2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1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9" dur="2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4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2" dur="1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4.58333E-6 7.40741E-7 L 0.02696 0.03889 " pathEditMode="relative" rAng="0" ptsTypes="AA">
                                          <p:cBhvr>
                                            <p:cTn id="64" dur="1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41" y="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2.29167E-6 4.07407E-6 L 0.03789 -0.04746 " pathEditMode="relative" rAng="0" ptsTypes="AA">
                                          <p:cBhvr>
                                            <p:cTn id="66" dur="1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88" y="-2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2" presetClass="exit" presetSubtype="1" fill="hold" grpId="2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68" dur="1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22" presetClass="exit" presetSubtype="4" fill="hold" grpId="2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1" dur="1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mediacall" presetSubtype="0" fill="hold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4" dur="417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2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77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78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2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81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82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8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25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25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>
                    <p:cTn id="8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5"/>
                    </p:tgtEl>
                  </p:cMediaNode>
                </p:audio>
                <p:audio>
                  <p:cMediaNode>
                    <p:cTn id="9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52"/>
                    </p:tgtEl>
                  </p:cMediaNode>
                </p:audio>
              </p:childTnLst>
            </p:cTn>
          </p:par>
        </p:tnLst>
        <p:bldLst>
          <p:bldP spid="168" grpId="0" animBg="1"/>
          <p:bldP spid="168" grpId="1" animBg="1"/>
          <p:bldP spid="168" grpId="2" animBg="1"/>
          <p:bldP spid="169" grpId="0" animBg="1"/>
          <p:bldP spid="169" grpId="1" animBg="1"/>
          <p:bldP spid="169" grpId="2" animBg="1"/>
          <p:bldP spid="170" grpId="0" animBg="1"/>
          <p:bldP spid="171" grpId="0" animBg="1"/>
          <p:bldP spid="15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6 -4.44444E-6 L -0.39661 0.34537 " pathEditMode="relative" rAng="0" ptsTypes="AA">
                                          <p:cBhvr>
                                            <p:cTn id="1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753" y="168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08333E-7 -4.07407E-6 L -0.39661 0.34537 " pathEditMode="relative" rAng="0" ptsTypes="AA">
                                          <p:cBhvr>
                                            <p:cTn id="12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130" y="1717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1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xit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19" dur="1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1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xit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7" dur="1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mediacall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0" dur="417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1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0" presetClass="path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3.33333E-6 -4.44444E-6 C -0.06744 -0.06157 -0.13567 -0.09537 -0.23047 -0.00162 " pathEditMode="relative" rAng="0" ptsTypes="AA">
                                          <p:cBhvr>
                                            <p:cTn id="40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523" y="-30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1" presetClass="exit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42" presetClass="pat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375E-6 -1.85185E-6 L 0.08333 -0.51111 " pathEditMode="relative" rAng="0" ptsTypes="AA">
                                          <p:cBhvr>
                                            <p:cTn id="50" dur="3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97" y="-26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" presetID="42" presetClass="pat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-3.75E-6 -1.48148E-6 L 0.08334 -0.51111 " pathEditMode="relative" rAng="0" ptsTypes="AA">
                                          <p:cBhvr>
                                            <p:cTn id="52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67" y="-25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8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2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2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1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9" dur="2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4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2" dur="1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4.58333E-6 7.40741E-7 L 0.02696 0.03889 " pathEditMode="relative" rAng="0" ptsTypes="AA">
                                          <p:cBhvr>
                                            <p:cTn id="64" dur="1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41" y="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2.29167E-6 4.07407E-6 L 0.03789 -0.04746 " pathEditMode="relative" rAng="0" ptsTypes="AA">
                                          <p:cBhvr>
                                            <p:cTn id="66" dur="1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88" y="-2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2" presetClass="exit" presetSubtype="1" fill="hold" grpId="2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68" dur="1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22" presetClass="exit" presetSubtype="4" fill="hold" grpId="2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1" dur="15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mediacall" presetSubtype="0" fill="hold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4" dur="417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8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25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25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>
                    <p:cTn id="8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5"/>
                    </p:tgtEl>
                  </p:cMediaNode>
                </p:audio>
                <p:audio>
                  <p:cMediaNode>
                    <p:cTn id="9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52"/>
                    </p:tgtEl>
                  </p:cMediaNode>
                </p:audio>
              </p:childTnLst>
            </p:cTn>
          </p:par>
        </p:tnLst>
        <p:bldLst>
          <p:bldP spid="168" grpId="0" animBg="1"/>
          <p:bldP spid="168" grpId="1" animBg="1"/>
          <p:bldP spid="168" grpId="2" animBg="1"/>
          <p:bldP spid="169" grpId="0" animBg="1"/>
          <p:bldP spid="169" grpId="1" animBg="1"/>
          <p:bldP spid="169" grpId="2" animBg="1"/>
          <p:bldP spid="170" grpId="0" animBg="1"/>
          <p:bldP spid="171" grpId="0" animBg="1"/>
          <p:bldP spid="151" grpId="0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E9A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组合 150"/>
          <p:cNvGrpSpPr/>
          <p:nvPr/>
        </p:nvGrpSpPr>
        <p:grpSpPr>
          <a:xfrm>
            <a:off x="3237141" y="1263928"/>
            <a:ext cx="2254941" cy="4678353"/>
            <a:chOff x="6070221" y="1268788"/>
            <a:chExt cx="2254941" cy="4678353"/>
          </a:xfrm>
        </p:grpSpPr>
        <p:sp>
          <p:nvSpPr>
            <p:cNvPr id="152" name="Freeform 20"/>
            <p:cNvSpPr>
              <a:spLocks/>
            </p:cNvSpPr>
            <p:nvPr/>
          </p:nvSpPr>
          <p:spPr bwMode="auto">
            <a:xfrm>
              <a:off x="7134514" y="3389274"/>
              <a:ext cx="383924" cy="221931"/>
            </a:xfrm>
            <a:custGeom>
              <a:avLst/>
              <a:gdLst>
                <a:gd name="T0" fmla="*/ 56 w 100"/>
                <a:gd name="T1" fmla="*/ 3 h 58"/>
                <a:gd name="T2" fmla="*/ 54 w 100"/>
                <a:gd name="T3" fmla="*/ 3 h 58"/>
                <a:gd name="T4" fmla="*/ 52 w 100"/>
                <a:gd name="T5" fmla="*/ 3 h 58"/>
                <a:gd name="T6" fmla="*/ 52 w 100"/>
                <a:gd name="T7" fmla="*/ 3 h 58"/>
                <a:gd name="T8" fmla="*/ 0 w 100"/>
                <a:gd name="T9" fmla="*/ 0 h 58"/>
                <a:gd name="T10" fmla="*/ 0 w 100"/>
                <a:gd name="T11" fmla="*/ 33 h 58"/>
                <a:gd name="T12" fmla="*/ 48 w 100"/>
                <a:gd name="T13" fmla="*/ 58 h 58"/>
                <a:gd name="T14" fmla="*/ 100 w 100"/>
                <a:gd name="T15" fmla="*/ 33 h 58"/>
                <a:gd name="T16" fmla="*/ 100 w 100"/>
                <a:gd name="T17" fmla="*/ 1 h 58"/>
                <a:gd name="T18" fmla="*/ 56 w 100"/>
                <a:gd name="T19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58">
                  <a:moveTo>
                    <a:pt x="56" y="3"/>
                  </a:moveTo>
                  <a:cubicBezTo>
                    <a:pt x="56" y="3"/>
                    <a:pt x="55" y="3"/>
                    <a:pt x="54" y="3"/>
                  </a:cubicBezTo>
                  <a:cubicBezTo>
                    <a:pt x="53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32" y="3"/>
                    <a:pt x="16" y="2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" y="58"/>
                    <a:pt x="48" y="58"/>
                  </a:cubicBezTo>
                  <a:cubicBezTo>
                    <a:pt x="94" y="58"/>
                    <a:pt x="100" y="33"/>
                    <a:pt x="100" y="33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88" y="2"/>
                    <a:pt x="72" y="3"/>
                    <a:pt x="56" y="3"/>
                  </a:cubicBezTo>
                  <a:close/>
                </a:path>
              </a:pathLst>
            </a:custGeom>
            <a:solidFill>
              <a:srgbClr val="F5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1"/>
            <p:cNvSpPr>
              <a:spLocks/>
            </p:cNvSpPr>
            <p:nvPr/>
          </p:nvSpPr>
          <p:spPr bwMode="auto">
            <a:xfrm>
              <a:off x="6327790" y="1905420"/>
              <a:ext cx="1997372" cy="1495194"/>
            </a:xfrm>
            <a:custGeom>
              <a:avLst/>
              <a:gdLst>
                <a:gd name="T0" fmla="*/ 494 w 520"/>
                <a:gd name="T1" fmla="*/ 200 h 390"/>
                <a:gd name="T2" fmla="*/ 488 w 520"/>
                <a:gd name="T3" fmla="*/ 200 h 390"/>
                <a:gd name="T4" fmla="*/ 490 w 520"/>
                <a:gd name="T5" fmla="*/ 188 h 390"/>
                <a:gd name="T6" fmla="*/ 481 w 520"/>
                <a:gd name="T7" fmla="*/ 16 h 390"/>
                <a:gd name="T8" fmla="*/ 366 w 520"/>
                <a:gd name="T9" fmla="*/ 3 h 390"/>
                <a:gd name="T10" fmla="*/ 173 w 520"/>
                <a:gd name="T11" fmla="*/ 0 h 390"/>
                <a:gd name="T12" fmla="*/ 150 w 520"/>
                <a:gd name="T13" fmla="*/ 1 h 390"/>
                <a:gd name="T14" fmla="*/ 143 w 520"/>
                <a:gd name="T15" fmla="*/ 1 h 390"/>
                <a:gd name="T16" fmla="*/ 128 w 520"/>
                <a:gd name="T17" fmla="*/ 1 h 390"/>
                <a:gd name="T18" fmla="*/ 62 w 520"/>
                <a:gd name="T19" fmla="*/ 4 h 390"/>
                <a:gd name="T20" fmla="*/ 45 w 520"/>
                <a:gd name="T21" fmla="*/ 5 h 390"/>
                <a:gd name="T22" fmla="*/ 32 w 520"/>
                <a:gd name="T23" fmla="*/ 188 h 390"/>
                <a:gd name="T24" fmla="*/ 34 w 520"/>
                <a:gd name="T25" fmla="*/ 200 h 390"/>
                <a:gd name="T26" fmla="*/ 25 w 520"/>
                <a:gd name="T27" fmla="*/ 201 h 390"/>
                <a:gd name="T28" fmla="*/ 4 w 520"/>
                <a:gd name="T29" fmla="*/ 242 h 390"/>
                <a:gd name="T30" fmla="*/ 39 w 520"/>
                <a:gd name="T31" fmla="*/ 271 h 390"/>
                <a:gd name="T32" fmla="*/ 50 w 520"/>
                <a:gd name="T33" fmla="*/ 266 h 390"/>
                <a:gd name="T34" fmla="*/ 207 w 520"/>
                <a:gd name="T35" fmla="*/ 387 h 390"/>
                <a:gd name="T36" fmla="*/ 261 w 520"/>
                <a:gd name="T37" fmla="*/ 390 h 390"/>
                <a:gd name="T38" fmla="*/ 261 w 520"/>
                <a:gd name="T39" fmla="*/ 390 h 390"/>
                <a:gd name="T40" fmla="*/ 263 w 520"/>
                <a:gd name="T41" fmla="*/ 390 h 390"/>
                <a:gd name="T42" fmla="*/ 266 w 520"/>
                <a:gd name="T43" fmla="*/ 390 h 390"/>
                <a:gd name="T44" fmla="*/ 266 w 520"/>
                <a:gd name="T45" fmla="*/ 390 h 390"/>
                <a:gd name="T46" fmla="*/ 310 w 520"/>
                <a:gd name="T47" fmla="*/ 388 h 390"/>
                <a:gd name="T48" fmla="*/ 473 w 520"/>
                <a:gd name="T49" fmla="*/ 266 h 390"/>
                <a:gd name="T50" fmla="*/ 486 w 520"/>
                <a:gd name="T51" fmla="*/ 272 h 390"/>
                <a:gd name="T52" fmla="*/ 518 w 520"/>
                <a:gd name="T53" fmla="*/ 239 h 390"/>
                <a:gd name="T54" fmla="*/ 494 w 520"/>
                <a:gd name="T55" fmla="*/ 20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0" h="390">
                  <a:moveTo>
                    <a:pt x="494" y="200"/>
                  </a:moveTo>
                  <a:cubicBezTo>
                    <a:pt x="492" y="200"/>
                    <a:pt x="490" y="200"/>
                    <a:pt x="488" y="200"/>
                  </a:cubicBezTo>
                  <a:cubicBezTo>
                    <a:pt x="489" y="196"/>
                    <a:pt x="489" y="192"/>
                    <a:pt x="490" y="188"/>
                  </a:cubicBezTo>
                  <a:cubicBezTo>
                    <a:pt x="499" y="121"/>
                    <a:pt x="498" y="63"/>
                    <a:pt x="481" y="16"/>
                  </a:cubicBezTo>
                  <a:cubicBezTo>
                    <a:pt x="443" y="9"/>
                    <a:pt x="405" y="5"/>
                    <a:pt x="366" y="3"/>
                  </a:cubicBezTo>
                  <a:cubicBezTo>
                    <a:pt x="302" y="0"/>
                    <a:pt x="237" y="0"/>
                    <a:pt x="173" y="0"/>
                  </a:cubicBezTo>
                  <a:cubicBezTo>
                    <a:pt x="165" y="0"/>
                    <a:pt x="157" y="0"/>
                    <a:pt x="150" y="1"/>
                  </a:cubicBezTo>
                  <a:cubicBezTo>
                    <a:pt x="147" y="1"/>
                    <a:pt x="145" y="1"/>
                    <a:pt x="143" y="1"/>
                  </a:cubicBezTo>
                  <a:cubicBezTo>
                    <a:pt x="138" y="1"/>
                    <a:pt x="133" y="1"/>
                    <a:pt x="128" y="1"/>
                  </a:cubicBezTo>
                  <a:cubicBezTo>
                    <a:pt x="106" y="1"/>
                    <a:pt x="84" y="2"/>
                    <a:pt x="62" y="4"/>
                  </a:cubicBezTo>
                  <a:cubicBezTo>
                    <a:pt x="56" y="4"/>
                    <a:pt x="50" y="5"/>
                    <a:pt x="45" y="5"/>
                  </a:cubicBezTo>
                  <a:cubicBezTo>
                    <a:pt x="24" y="53"/>
                    <a:pt x="22" y="116"/>
                    <a:pt x="32" y="188"/>
                  </a:cubicBezTo>
                  <a:cubicBezTo>
                    <a:pt x="32" y="192"/>
                    <a:pt x="33" y="196"/>
                    <a:pt x="34" y="200"/>
                  </a:cubicBezTo>
                  <a:cubicBezTo>
                    <a:pt x="31" y="200"/>
                    <a:pt x="28" y="200"/>
                    <a:pt x="25" y="201"/>
                  </a:cubicBezTo>
                  <a:cubicBezTo>
                    <a:pt x="9" y="204"/>
                    <a:pt x="0" y="222"/>
                    <a:pt x="4" y="242"/>
                  </a:cubicBezTo>
                  <a:cubicBezTo>
                    <a:pt x="8" y="261"/>
                    <a:pt x="24" y="274"/>
                    <a:pt x="39" y="271"/>
                  </a:cubicBezTo>
                  <a:cubicBezTo>
                    <a:pt x="43" y="270"/>
                    <a:pt x="47" y="269"/>
                    <a:pt x="50" y="266"/>
                  </a:cubicBezTo>
                  <a:cubicBezTo>
                    <a:pt x="75" y="335"/>
                    <a:pt x="121" y="375"/>
                    <a:pt x="207" y="387"/>
                  </a:cubicBezTo>
                  <a:cubicBezTo>
                    <a:pt x="223" y="389"/>
                    <a:pt x="241" y="390"/>
                    <a:pt x="261" y="390"/>
                  </a:cubicBezTo>
                  <a:cubicBezTo>
                    <a:pt x="261" y="390"/>
                    <a:pt x="261" y="390"/>
                    <a:pt x="261" y="390"/>
                  </a:cubicBezTo>
                  <a:cubicBezTo>
                    <a:pt x="262" y="390"/>
                    <a:pt x="263" y="390"/>
                    <a:pt x="263" y="390"/>
                  </a:cubicBezTo>
                  <a:cubicBezTo>
                    <a:pt x="264" y="390"/>
                    <a:pt x="266" y="390"/>
                    <a:pt x="266" y="390"/>
                  </a:cubicBezTo>
                  <a:cubicBezTo>
                    <a:pt x="266" y="390"/>
                    <a:pt x="266" y="390"/>
                    <a:pt x="266" y="390"/>
                  </a:cubicBezTo>
                  <a:cubicBezTo>
                    <a:pt x="282" y="390"/>
                    <a:pt x="296" y="389"/>
                    <a:pt x="310" y="388"/>
                  </a:cubicBezTo>
                  <a:cubicBezTo>
                    <a:pt x="401" y="378"/>
                    <a:pt x="448" y="337"/>
                    <a:pt x="473" y="266"/>
                  </a:cubicBezTo>
                  <a:cubicBezTo>
                    <a:pt x="476" y="269"/>
                    <a:pt x="481" y="271"/>
                    <a:pt x="486" y="272"/>
                  </a:cubicBezTo>
                  <a:cubicBezTo>
                    <a:pt x="502" y="273"/>
                    <a:pt x="516" y="259"/>
                    <a:pt x="518" y="239"/>
                  </a:cubicBezTo>
                  <a:cubicBezTo>
                    <a:pt x="520" y="219"/>
                    <a:pt x="509" y="202"/>
                    <a:pt x="494" y="200"/>
                  </a:cubicBezTo>
                </a:path>
              </a:pathLst>
            </a:custGeom>
            <a:solidFill>
              <a:srgbClr val="FFD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2"/>
            <p:cNvSpPr>
              <a:spLocks/>
            </p:cNvSpPr>
            <p:nvPr/>
          </p:nvSpPr>
          <p:spPr bwMode="auto">
            <a:xfrm>
              <a:off x="6070221" y="1268788"/>
              <a:ext cx="2254940" cy="1783542"/>
            </a:xfrm>
            <a:custGeom>
              <a:avLst/>
              <a:gdLst>
                <a:gd name="T0" fmla="*/ 567 w 587"/>
                <a:gd name="T1" fmla="*/ 271 h 465"/>
                <a:gd name="T2" fmla="*/ 549 w 587"/>
                <a:gd name="T3" fmla="*/ 160 h 465"/>
                <a:gd name="T4" fmla="*/ 486 w 587"/>
                <a:gd name="T5" fmla="*/ 136 h 465"/>
                <a:gd name="T6" fmla="*/ 314 w 587"/>
                <a:gd name="T7" fmla="*/ 68 h 465"/>
                <a:gd name="T8" fmla="*/ 223 w 587"/>
                <a:gd name="T9" fmla="*/ 74 h 465"/>
                <a:gd name="T10" fmla="*/ 172 w 587"/>
                <a:gd name="T11" fmla="*/ 91 h 465"/>
                <a:gd name="T12" fmla="*/ 14 w 587"/>
                <a:gd name="T13" fmla="*/ 105 h 465"/>
                <a:gd name="T14" fmla="*/ 93 w 587"/>
                <a:gd name="T15" fmla="*/ 201 h 465"/>
                <a:gd name="T16" fmla="*/ 85 w 587"/>
                <a:gd name="T17" fmla="*/ 231 h 465"/>
                <a:gd name="T18" fmla="*/ 81 w 587"/>
                <a:gd name="T19" fmla="*/ 330 h 465"/>
                <a:gd name="T20" fmla="*/ 102 w 587"/>
                <a:gd name="T21" fmla="*/ 394 h 465"/>
                <a:gd name="T22" fmla="*/ 127 w 587"/>
                <a:gd name="T23" fmla="*/ 457 h 465"/>
                <a:gd name="T24" fmla="*/ 140 w 587"/>
                <a:gd name="T25" fmla="*/ 441 h 465"/>
                <a:gd name="T26" fmla="*/ 136 w 587"/>
                <a:gd name="T27" fmla="*/ 212 h 465"/>
                <a:gd name="T28" fmla="*/ 199 w 587"/>
                <a:gd name="T29" fmla="*/ 204 h 465"/>
                <a:gd name="T30" fmla="*/ 383 w 587"/>
                <a:gd name="T31" fmla="*/ 195 h 465"/>
                <a:gd name="T32" fmla="*/ 533 w 587"/>
                <a:gd name="T33" fmla="*/ 271 h 465"/>
                <a:gd name="T34" fmla="*/ 512 w 587"/>
                <a:gd name="T35" fmla="*/ 456 h 465"/>
                <a:gd name="T36" fmla="*/ 528 w 587"/>
                <a:gd name="T37" fmla="*/ 465 h 465"/>
                <a:gd name="T38" fmla="*/ 555 w 587"/>
                <a:gd name="T39" fmla="*/ 407 h 465"/>
                <a:gd name="T40" fmla="*/ 567 w 587"/>
                <a:gd name="T41" fmla="*/ 27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7" h="465">
                  <a:moveTo>
                    <a:pt x="567" y="271"/>
                  </a:moveTo>
                  <a:cubicBezTo>
                    <a:pt x="566" y="240"/>
                    <a:pt x="580" y="191"/>
                    <a:pt x="549" y="160"/>
                  </a:cubicBezTo>
                  <a:cubicBezTo>
                    <a:pt x="518" y="130"/>
                    <a:pt x="486" y="136"/>
                    <a:pt x="486" y="136"/>
                  </a:cubicBezTo>
                  <a:cubicBezTo>
                    <a:pt x="447" y="45"/>
                    <a:pt x="345" y="47"/>
                    <a:pt x="314" y="68"/>
                  </a:cubicBezTo>
                  <a:cubicBezTo>
                    <a:pt x="285" y="87"/>
                    <a:pt x="251" y="92"/>
                    <a:pt x="223" y="74"/>
                  </a:cubicBezTo>
                  <a:cubicBezTo>
                    <a:pt x="194" y="56"/>
                    <a:pt x="172" y="91"/>
                    <a:pt x="172" y="91"/>
                  </a:cubicBezTo>
                  <a:cubicBezTo>
                    <a:pt x="153" y="0"/>
                    <a:pt x="0" y="6"/>
                    <a:pt x="14" y="105"/>
                  </a:cubicBezTo>
                  <a:cubicBezTo>
                    <a:pt x="22" y="155"/>
                    <a:pt x="54" y="186"/>
                    <a:pt x="93" y="201"/>
                  </a:cubicBezTo>
                  <a:cubicBezTo>
                    <a:pt x="90" y="210"/>
                    <a:pt x="87" y="221"/>
                    <a:pt x="85" y="231"/>
                  </a:cubicBezTo>
                  <a:cubicBezTo>
                    <a:pt x="80" y="263"/>
                    <a:pt x="78" y="310"/>
                    <a:pt x="81" y="330"/>
                  </a:cubicBezTo>
                  <a:cubicBezTo>
                    <a:pt x="89" y="376"/>
                    <a:pt x="102" y="394"/>
                    <a:pt x="102" y="394"/>
                  </a:cubicBezTo>
                  <a:cubicBezTo>
                    <a:pt x="127" y="457"/>
                    <a:pt x="127" y="457"/>
                    <a:pt x="127" y="457"/>
                  </a:cubicBezTo>
                  <a:cubicBezTo>
                    <a:pt x="140" y="441"/>
                    <a:pt x="140" y="441"/>
                    <a:pt x="140" y="441"/>
                  </a:cubicBezTo>
                  <a:cubicBezTo>
                    <a:pt x="90" y="330"/>
                    <a:pt x="120" y="245"/>
                    <a:pt x="136" y="212"/>
                  </a:cubicBezTo>
                  <a:cubicBezTo>
                    <a:pt x="159" y="214"/>
                    <a:pt x="182" y="211"/>
                    <a:pt x="199" y="204"/>
                  </a:cubicBezTo>
                  <a:cubicBezTo>
                    <a:pt x="257" y="181"/>
                    <a:pt x="332" y="135"/>
                    <a:pt x="383" y="195"/>
                  </a:cubicBezTo>
                  <a:cubicBezTo>
                    <a:pt x="435" y="256"/>
                    <a:pt x="499" y="208"/>
                    <a:pt x="533" y="271"/>
                  </a:cubicBezTo>
                  <a:cubicBezTo>
                    <a:pt x="568" y="334"/>
                    <a:pt x="512" y="456"/>
                    <a:pt x="512" y="456"/>
                  </a:cubicBezTo>
                  <a:cubicBezTo>
                    <a:pt x="528" y="465"/>
                    <a:pt x="528" y="465"/>
                    <a:pt x="528" y="465"/>
                  </a:cubicBezTo>
                  <a:cubicBezTo>
                    <a:pt x="555" y="407"/>
                    <a:pt x="555" y="407"/>
                    <a:pt x="555" y="407"/>
                  </a:cubicBezTo>
                  <a:cubicBezTo>
                    <a:pt x="587" y="345"/>
                    <a:pt x="568" y="302"/>
                    <a:pt x="567" y="271"/>
                  </a:cubicBezTo>
                  <a:close/>
                </a:path>
              </a:pathLst>
            </a:custGeom>
            <a:solidFill>
              <a:srgbClr val="6C4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3"/>
            <p:cNvSpPr>
              <a:spLocks/>
            </p:cNvSpPr>
            <p:nvPr/>
          </p:nvSpPr>
          <p:spPr bwMode="auto">
            <a:xfrm>
              <a:off x="7157193" y="2752642"/>
              <a:ext cx="283488" cy="348285"/>
            </a:xfrm>
            <a:custGeom>
              <a:avLst/>
              <a:gdLst>
                <a:gd name="T0" fmla="*/ 48 w 74"/>
                <a:gd name="T1" fmla="*/ 0 h 91"/>
                <a:gd name="T2" fmla="*/ 25 w 74"/>
                <a:gd name="T3" fmla="*/ 75 h 91"/>
                <a:gd name="T4" fmla="*/ 48 w 74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91">
                  <a:moveTo>
                    <a:pt x="48" y="0"/>
                  </a:moveTo>
                  <a:cubicBezTo>
                    <a:pt x="48" y="0"/>
                    <a:pt x="0" y="58"/>
                    <a:pt x="25" y="75"/>
                  </a:cubicBezTo>
                  <a:cubicBezTo>
                    <a:pt x="50" y="91"/>
                    <a:pt x="74" y="76"/>
                    <a:pt x="48" y="0"/>
                  </a:cubicBezTo>
                  <a:close/>
                </a:path>
              </a:pathLst>
            </a:custGeom>
            <a:solidFill>
              <a:srgbClr val="F5C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4"/>
            <p:cNvSpPr>
              <a:spLocks/>
            </p:cNvSpPr>
            <p:nvPr/>
          </p:nvSpPr>
          <p:spPr bwMode="auto">
            <a:xfrm>
              <a:off x="7168532" y="3162484"/>
              <a:ext cx="192772" cy="131215"/>
            </a:xfrm>
            <a:custGeom>
              <a:avLst/>
              <a:gdLst>
                <a:gd name="T0" fmla="*/ 17 w 50"/>
                <a:gd name="T1" fmla="*/ 14 h 34"/>
                <a:gd name="T2" fmla="*/ 3 w 50"/>
                <a:gd name="T3" fmla="*/ 0 h 34"/>
                <a:gd name="T4" fmla="*/ 15 w 50"/>
                <a:gd name="T5" fmla="*/ 29 h 34"/>
                <a:gd name="T6" fmla="*/ 48 w 50"/>
                <a:gd name="T7" fmla="*/ 18 h 34"/>
                <a:gd name="T8" fmla="*/ 50 w 50"/>
                <a:gd name="T9" fmla="*/ 15 h 34"/>
                <a:gd name="T10" fmla="*/ 17 w 50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4">
                  <a:moveTo>
                    <a:pt x="17" y="14"/>
                  </a:moveTo>
                  <a:cubicBezTo>
                    <a:pt x="10" y="11"/>
                    <a:pt x="6" y="6"/>
                    <a:pt x="3" y="0"/>
                  </a:cubicBezTo>
                  <a:cubicBezTo>
                    <a:pt x="0" y="11"/>
                    <a:pt x="4" y="24"/>
                    <a:pt x="15" y="29"/>
                  </a:cubicBezTo>
                  <a:cubicBezTo>
                    <a:pt x="28" y="34"/>
                    <a:pt x="42" y="31"/>
                    <a:pt x="48" y="18"/>
                  </a:cubicBezTo>
                  <a:cubicBezTo>
                    <a:pt x="49" y="17"/>
                    <a:pt x="49" y="16"/>
                    <a:pt x="50" y="15"/>
                  </a:cubicBezTo>
                  <a:cubicBezTo>
                    <a:pt x="40" y="19"/>
                    <a:pt x="28" y="19"/>
                    <a:pt x="17" y="14"/>
                  </a:cubicBezTo>
                  <a:close/>
                </a:path>
              </a:pathLst>
            </a:custGeom>
            <a:solidFill>
              <a:srgbClr val="ED9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5"/>
            <p:cNvSpPr>
              <a:spLocks/>
            </p:cNvSpPr>
            <p:nvPr/>
          </p:nvSpPr>
          <p:spPr bwMode="auto">
            <a:xfrm>
              <a:off x="7476319" y="2794760"/>
              <a:ext cx="291587" cy="153894"/>
            </a:xfrm>
            <a:custGeom>
              <a:avLst/>
              <a:gdLst>
                <a:gd name="T0" fmla="*/ 41 w 76"/>
                <a:gd name="T1" fmla="*/ 0 h 40"/>
                <a:gd name="T2" fmla="*/ 1 w 76"/>
                <a:gd name="T3" fmla="*/ 19 h 40"/>
                <a:gd name="T4" fmla="*/ 35 w 76"/>
                <a:gd name="T5" fmla="*/ 40 h 40"/>
                <a:gd name="T6" fmla="*/ 75 w 76"/>
                <a:gd name="T7" fmla="*/ 22 h 40"/>
                <a:gd name="T8" fmla="*/ 41 w 76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0">
                  <a:moveTo>
                    <a:pt x="41" y="0"/>
                  </a:moveTo>
                  <a:cubicBezTo>
                    <a:pt x="21" y="0"/>
                    <a:pt x="3" y="7"/>
                    <a:pt x="1" y="19"/>
                  </a:cubicBezTo>
                  <a:cubicBezTo>
                    <a:pt x="0" y="29"/>
                    <a:pt x="15" y="40"/>
                    <a:pt x="35" y="40"/>
                  </a:cubicBezTo>
                  <a:cubicBezTo>
                    <a:pt x="56" y="40"/>
                    <a:pt x="73" y="33"/>
                    <a:pt x="75" y="22"/>
                  </a:cubicBezTo>
                  <a:cubicBezTo>
                    <a:pt x="76" y="12"/>
                    <a:pt x="61" y="0"/>
                    <a:pt x="41" y="0"/>
                  </a:cubicBezTo>
                </a:path>
              </a:pathLst>
            </a:custGeom>
            <a:solidFill>
              <a:srgbClr val="FBC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6"/>
            <p:cNvSpPr>
              <a:spLocks/>
            </p:cNvSpPr>
            <p:nvPr/>
          </p:nvSpPr>
          <p:spPr bwMode="auto">
            <a:xfrm>
              <a:off x="6842927" y="2798000"/>
              <a:ext cx="291587" cy="150654"/>
            </a:xfrm>
            <a:custGeom>
              <a:avLst/>
              <a:gdLst>
                <a:gd name="T0" fmla="*/ 41 w 76"/>
                <a:gd name="T1" fmla="*/ 0 h 39"/>
                <a:gd name="T2" fmla="*/ 2 w 76"/>
                <a:gd name="T3" fmla="*/ 18 h 39"/>
                <a:gd name="T4" fmla="*/ 35 w 76"/>
                <a:gd name="T5" fmla="*/ 39 h 39"/>
                <a:gd name="T6" fmla="*/ 74 w 76"/>
                <a:gd name="T7" fmla="*/ 21 h 39"/>
                <a:gd name="T8" fmla="*/ 41 w 7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9">
                  <a:moveTo>
                    <a:pt x="41" y="0"/>
                  </a:moveTo>
                  <a:cubicBezTo>
                    <a:pt x="21" y="0"/>
                    <a:pt x="3" y="6"/>
                    <a:pt x="2" y="18"/>
                  </a:cubicBezTo>
                  <a:cubicBezTo>
                    <a:pt x="0" y="28"/>
                    <a:pt x="15" y="39"/>
                    <a:pt x="35" y="39"/>
                  </a:cubicBezTo>
                  <a:cubicBezTo>
                    <a:pt x="55" y="39"/>
                    <a:pt x="73" y="32"/>
                    <a:pt x="74" y="21"/>
                  </a:cubicBezTo>
                  <a:cubicBezTo>
                    <a:pt x="76" y="11"/>
                    <a:pt x="60" y="0"/>
                    <a:pt x="41" y="0"/>
                  </a:cubicBezTo>
                </a:path>
              </a:pathLst>
            </a:custGeom>
            <a:solidFill>
              <a:srgbClr val="FBC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7"/>
            <p:cNvSpPr>
              <a:spLocks/>
            </p:cNvSpPr>
            <p:nvPr/>
          </p:nvSpPr>
          <p:spPr bwMode="auto">
            <a:xfrm>
              <a:off x="6933643" y="2645727"/>
              <a:ext cx="92336" cy="64797"/>
            </a:xfrm>
            <a:custGeom>
              <a:avLst/>
              <a:gdLst>
                <a:gd name="T0" fmla="*/ 12 w 24"/>
                <a:gd name="T1" fmla="*/ 14 h 17"/>
                <a:gd name="T2" fmla="*/ 20 w 24"/>
                <a:gd name="T3" fmla="*/ 17 h 17"/>
                <a:gd name="T4" fmla="*/ 13 w 24"/>
                <a:gd name="T5" fmla="*/ 0 h 17"/>
                <a:gd name="T6" fmla="*/ 4 w 24"/>
                <a:gd name="T7" fmla="*/ 17 h 17"/>
                <a:gd name="T8" fmla="*/ 12 w 24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12" y="14"/>
                  </a:moveTo>
                  <a:cubicBezTo>
                    <a:pt x="16" y="14"/>
                    <a:pt x="18" y="15"/>
                    <a:pt x="20" y="17"/>
                  </a:cubicBezTo>
                  <a:cubicBezTo>
                    <a:pt x="24" y="11"/>
                    <a:pt x="22" y="0"/>
                    <a:pt x="13" y="0"/>
                  </a:cubicBezTo>
                  <a:cubicBezTo>
                    <a:pt x="3" y="0"/>
                    <a:pt x="0" y="11"/>
                    <a:pt x="4" y="17"/>
                  </a:cubicBezTo>
                  <a:cubicBezTo>
                    <a:pt x="6" y="15"/>
                    <a:pt x="9" y="14"/>
                    <a:pt x="12" y="14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8"/>
            <p:cNvSpPr>
              <a:spLocks/>
            </p:cNvSpPr>
            <p:nvPr/>
          </p:nvSpPr>
          <p:spPr bwMode="auto">
            <a:xfrm>
              <a:off x="7591334" y="2648967"/>
              <a:ext cx="72897" cy="58317"/>
            </a:xfrm>
            <a:custGeom>
              <a:avLst/>
              <a:gdLst>
                <a:gd name="T0" fmla="*/ 1 w 19"/>
                <a:gd name="T1" fmla="*/ 13 h 15"/>
                <a:gd name="T2" fmla="*/ 2 w 19"/>
                <a:gd name="T3" fmla="*/ 15 h 15"/>
                <a:gd name="T4" fmla="*/ 10 w 19"/>
                <a:gd name="T5" fmla="*/ 12 h 15"/>
                <a:gd name="T6" fmla="*/ 17 w 19"/>
                <a:gd name="T7" fmla="*/ 14 h 15"/>
                <a:gd name="T8" fmla="*/ 18 w 19"/>
                <a:gd name="T9" fmla="*/ 14 h 15"/>
                <a:gd name="T10" fmla="*/ 19 w 19"/>
                <a:gd name="T11" fmla="*/ 7 h 15"/>
                <a:gd name="T12" fmla="*/ 10 w 19"/>
                <a:gd name="T13" fmla="*/ 0 h 15"/>
                <a:gd name="T14" fmla="*/ 1 w 19"/>
                <a:gd name="T15" fmla="*/ 6 h 15"/>
                <a:gd name="T16" fmla="*/ 0 w 19"/>
                <a:gd name="T17" fmla="*/ 11 h 15"/>
                <a:gd name="T18" fmla="*/ 1 w 19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5">
                  <a:moveTo>
                    <a:pt x="1" y="13"/>
                  </a:moveTo>
                  <a:cubicBezTo>
                    <a:pt x="2" y="14"/>
                    <a:pt x="2" y="14"/>
                    <a:pt x="2" y="15"/>
                  </a:cubicBezTo>
                  <a:cubicBezTo>
                    <a:pt x="4" y="13"/>
                    <a:pt x="7" y="12"/>
                    <a:pt x="10" y="12"/>
                  </a:cubicBezTo>
                  <a:cubicBezTo>
                    <a:pt x="13" y="12"/>
                    <a:pt x="16" y="13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2"/>
                    <a:pt x="19" y="10"/>
                    <a:pt x="19" y="7"/>
                  </a:cubicBezTo>
                  <a:cubicBezTo>
                    <a:pt x="18" y="3"/>
                    <a:pt x="14" y="0"/>
                    <a:pt x="10" y="0"/>
                  </a:cubicBezTo>
                  <a:cubicBezTo>
                    <a:pt x="6" y="0"/>
                    <a:pt x="2" y="2"/>
                    <a:pt x="1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1" y="12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9"/>
            <p:cNvSpPr>
              <a:spLocks/>
            </p:cNvSpPr>
            <p:nvPr/>
          </p:nvSpPr>
          <p:spPr bwMode="auto">
            <a:xfrm>
              <a:off x="6611277" y="4712755"/>
              <a:ext cx="254329" cy="174952"/>
            </a:xfrm>
            <a:custGeom>
              <a:avLst/>
              <a:gdLst>
                <a:gd name="T0" fmla="*/ 18 w 66"/>
                <a:gd name="T1" fmla="*/ 0 h 46"/>
                <a:gd name="T2" fmla="*/ 17 w 66"/>
                <a:gd name="T3" fmla="*/ 3 h 46"/>
                <a:gd name="T4" fmla="*/ 29 w 66"/>
                <a:gd name="T5" fmla="*/ 44 h 46"/>
                <a:gd name="T6" fmla="*/ 46 w 66"/>
                <a:gd name="T7" fmla="*/ 4 h 46"/>
                <a:gd name="T8" fmla="*/ 46 w 66"/>
                <a:gd name="T9" fmla="*/ 0 h 46"/>
                <a:gd name="T10" fmla="*/ 18 w 66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6">
                  <a:moveTo>
                    <a:pt x="18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5" y="12"/>
                    <a:pt x="0" y="42"/>
                    <a:pt x="29" y="44"/>
                  </a:cubicBezTo>
                  <a:cubicBezTo>
                    <a:pt x="55" y="46"/>
                    <a:pt x="66" y="17"/>
                    <a:pt x="46" y="4"/>
                  </a:cubicBezTo>
                  <a:cubicBezTo>
                    <a:pt x="46" y="4"/>
                    <a:pt x="46" y="2"/>
                    <a:pt x="46" y="0"/>
                  </a:cubicBezTo>
                  <a:cubicBezTo>
                    <a:pt x="38" y="1"/>
                    <a:pt x="25" y="0"/>
                    <a:pt x="18" y="0"/>
                  </a:cubicBezTo>
                  <a:close/>
                </a:path>
              </a:pathLst>
            </a:custGeom>
            <a:solidFill>
              <a:srgbClr val="FFD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30"/>
            <p:cNvSpPr>
              <a:spLocks/>
            </p:cNvSpPr>
            <p:nvPr/>
          </p:nvSpPr>
          <p:spPr bwMode="auto">
            <a:xfrm>
              <a:off x="7776006" y="4712755"/>
              <a:ext cx="252709" cy="174952"/>
            </a:xfrm>
            <a:custGeom>
              <a:avLst/>
              <a:gdLst>
                <a:gd name="T0" fmla="*/ 49 w 66"/>
                <a:gd name="T1" fmla="*/ 3 h 46"/>
                <a:gd name="T2" fmla="*/ 49 w 66"/>
                <a:gd name="T3" fmla="*/ 0 h 46"/>
                <a:gd name="T4" fmla="*/ 20 w 66"/>
                <a:gd name="T5" fmla="*/ 0 h 46"/>
                <a:gd name="T6" fmla="*/ 20 w 66"/>
                <a:gd name="T7" fmla="*/ 4 h 46"/>
                <a:gd name="T8" fmla="*/ 37 w 66"/>
                <a:gd name="T9" fmla="*/ 44 h 46"/>
                <a:gd name="T10" fmla="*/ 49 w 66"/>
                <a:gd name="T11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6">
                  <a:moveTo>
                    <a:pt x="49" y="3"/>
                  </a:moveTo>
                  <a:cubicBezTo>
                    <a:pt x="49" y="2"/>
                    <a:pt x="49" y="1"/>
                    <a:pt x="49" y="0"/>
                  </a:cubicBezTo>
                  <a:cubicBezTo>
                    <a:pt x="41" y="0"/>
                    <a:pt x="28" y="1"/>
                    <a:pt x="20" y="0"/>
                  </a:cubicBezTo>
                  <a:cubicBezTo>
                    <a:pt x="20" y="2"/>
                    <a:pt x="20" y="4"/>
                    <a:pt x="20" y="4"/>
                  </a:cubicBezTo>
                  <a:cubicBezTo>
                    <a:pt x="0" y="17"/>
                    <a:pt x="11" y="46"/>
                    <a:pt x="37" y="44"/>
                  </a:cubicBezTo>
                  <a:cubicBezTo>
                    <a:pt x="66" y="42"/>
                    <a:pt x="61" y="12"/>
                    <a:pt x="49" y="3"/>
                  </a:cubicBezTo>
                  <a:close/>
                </a:path>
              </a:pathLst>
            </a:custGeom>
            <a:solidFill>
              <a:srgbClr val="FFD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31"/>
            <p:cNvSpPr>
              <a:spLocks/>
            </p:cNvSpPr>
            <p:nvPr/>
          </p:nvSpPr>
          <p:spPr bwMode="auto">
            <a:xfrm>
              <a:off x="7379123" y="5759229"/>
              <a:ext cx="254329" cy="183052"/>
            </a:xfrm>
            <a:custGeom>
              <a:avLst/>
              <a:gdLst>
                <a:gd name="T0" fmla="*/ 12 w 66"/>
                <a:gd name="T1" fmla="*/ 0 h 48"/>
                <a:gd name="T2" fmla="*/ 1 w 66"/>
                <a:gd name="T3" fmla="*/ 25 h 48"/>
                <a:gd name="T4" fmla="*/ 33 w 66"/>
                <a:gd name="T5" fmla="*/ 48 h 48"/>
                <a:gd name="T6" fmla="*/ 65 w 66"/>
                <a:gd name="T7" fmla="*/ 25 h 48"/>
                <a:gd name="T8" fmla="*/ 55 w 66"/>
                <a:gd name="T9" fmla="*/ 2 h 48"/>
                <a:gd name="T10" fmla="*/ 12 w 66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8">
                  <a:moveTo>
                    <a:pt x="12" y="0"/>
                  </a:moveTo>
                  <a:cubicBezTo>
                    <a:pt x="6" y="9"/>
                    <a:pt x="0" y="19"/>
                    <a:pt x="1" y="25"/>
                  </a:cubicBezTo>
                  <a:cubicBezTo>
                    <a:pt x="1" y="34"/>
                    <a:pt x="6" y="48"/>
                    <a:pt x="33" y="48"/>
                  </a:cubicBezTo>
                  <a:cubicBezTo>
                    <a:pt x="60" y="48"/>
                    <a:pt x="64" y="34"/>
                    <a:pt x="65" y="25"/>
                  </a:cubicBezTo>
                  <a:cubicBezTo>
                    <a:pt x="66" y="19"/>
                    <a:pt x="60" y="10"/>
                    <a:pt x="55" y="2"/>
                  </a:cubicBezTo>
                  <a:cubicBezTo>
                    <a:pt x="43" y="3"/>
                    <a:pt x="27" y="3"/>
                    <a:pt x="12" y="0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32"/>
            <p:cNvSpPr>
              <a:spLocks/>
            </p:cNvSpPr>
            <p:nvPr/>
          </p:nvSpPr>
          <p:spPr bwMode="auto">
            <a:xfrm>
              <a:off x="6969282" y="5762469"/>
              <a:ext cx="252709" cy="184672"/>
            </a:xfrm>
            <a:custGeom>
              <a:avLst/>
              <a:gdLst>
                <a:gd name="T0" fmla="*/ 12 w 66"/>
                <a:gd name="T1" fmla="*/ 0 h 48"/>
                <a:gd name="T2" fmla="*/ 1 w 66"/>
                <a:gd name="T3" fmla="*/ 25 h 48"/>
                <a:gd name="T4" fmla="*/ 34 w 66"/>
                <a:gd name="T5" fmla="*/ 47 h 48"/>
                <a:gd name="T6" fmla="*/ 66 w 66"/>
                <a:gd name="T7" fmla="*/ 24 h 48"/>
                <a:gd name="T8" fmla="*/ 54 w 66"/>
                <a:gd name="T9" fmla="*/ 0 h 48"/>
                <a:gd name="T10" fmla="*/ 12 w 66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8">
                  <a:moveTo>
                    <a:pt x="12" y="0"/>
                  </a:moveTo>
                  <a:cubicBezTo>
                    <a:pt x="6" y="8"/>
                    <a:pt x="0" y="19"/>
                    <a:pt x="1" y="25"/>
                  </a:cubicBezTo>
                  <a:cubicBezTo>
                    <a:pt x="2" y="34"/>
                    <a:pt x="7" y="48"/>
                    <a:pt x="34" y="47"/>
                  </a:cubicBezTo>
                  <a:cubicBezTo>
                    <a:pt x="60" y="47"/>
                    <a:pt x="65" y="33"/>
                    <a:pt x="66" y="24"/>
                  </a:cubicBezTo>
                  <a:cubicBezTo>
                    <a:pt x="66" y="18"/>
                    <a:pt x="60" y="8"/>
                    <a:pt x="54" y="0"/>
                  </a:cubicBezTo>
                  <a:cubicBezTo>
                    <a:pt x="43" y="2"/>
                    <a:pt x="26" y="2"/>
                    <a:pt x="12" y="0"/>
                  </a:cubicBezTo>
                  <a:close/>
                </a:path>
              </a:pathLst>
            </a:custGeom>
            <a:solidFill>
              <a:srgbClr val="2E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33"/>
            <p:cNvSpPr>
              <a:spLocks/>
            </p:cNvSpPr>
            <p:nvPr/>
          </p:nvSpPr>
          <p:spPr bwMode="auto">
            <a:xfrm>
              <a:off x="6953082" y="4631759"/>
              <a:ext cx="711149" cy="1138810"/>
            </a:xfrm>
            <a:custGeom>
              <a:avLst/>
              <a:gdLst>
                <a:gd name="T0" fmla="*/ 0 w 185"/>
                <a:gd name="T1" fmla="*/ 0 h 297"/>
                <a:gd name="T2" fmla="*/ 5 w 185"/>
                <a:gd name="T3" fmla="*/ 292 h 297"/>
                <a:gd name="T4" fmla="*/ 16 w 185"/>
                <a:gd name="T5" fmla="*/ 295 h 297"/>
                <a:gd name="T6" fmla="*/ 58 w 185"/>
                <a:gd name="T7" fmla="*/ 295 h 297"/>
                <a:gd name="T8" fmla="*/ 71 w 185"/>
                <a:gd name="T9" fmla="*/ 294 h 297"/>
                <a:gd name="T10" fmla="*/ 73 w 185"/>
                <a:gd name="T11" fmla="*/ 68 h 297"/>
                <a:gd name="T12" fmla="*/ 112 w 185"/>
                <a:gd name="T13" fmla="*/ 68 h 297"/>
                <a:gd name="T14" fmla="*/ 112 w 185"/>
                <a:gd name="T15" fmla="*/ 291 h 297"/>
                <a:gd name="T16" fmla="*/ 123 w 185"/>
                <a:gd name="T17" fmla="*/ 294 h 297"/>
                <a:gd name="T18" fmla="*/ 166 w 185"/>
                <a:gd name="T19" fmla="*/ 296 h 297"/>
                <a:gd name="T20" fmla="*/ 178 w 185"/>
                <a:gd name="T21" fmla="*/ 294 h 297"/>
                <a:gd name="T22" fmla="*/ 185 w 185"/>
                <a:gd name="T23" fmla="*/ 0 h 297"/>
                <a:gd name="T24" fmla="*/ 0 w 185"/>
                <a:gd name="T25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297">
                  <a:moveTo>
                    <a:pt x="0" y="0"/>
                  </a:moveTo>
                  <a:cubicBezTo>
                    <a:pt x="5" y="292"/>
                    <a:pt x="5" y="292"/>
                    <a:pt x="5" y="292"/>
                  </a:cubicBezTo>
                  <a:cubicBezTo>
                    <a:pt x="8" y="293"/>
                    <a:pt x="12" y="294"/>
                    <a:pt x="16" y="295"/>
                  </a:cubicBezTo>
                  <a:cubicBezTo>
                    <a:pt x="30" y="297"/>
                    <a:pt x="47" y="297"/>
                    <a:pt x="58" y="295"/>
                  </a:cubicBezTo>
                  <a:cubicBezTo>
                    <a:pt x="66" y="295"/>
                    <a:pt x="71" y="294"/>
                    <a:pt x="71" y="294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291"/>
                    <a:pt x="112" y="291"/>
                    <a:pt x="112" y="291"/>
                  </a:cubicBezTo>
                  <a:cubicBezTo>
                    <a:pt x="116" y="292"/>
                    <a:pt x="119" y="294"/>
                    <a:pt x="123" y="294"/>
                  </a:cubicBezTo>
                  <a:cubicBezTo>
                    <a:pt x="138" y="297"/>
                    <a:pt x="154" y="297"/>
                    <a:pt x="166" y="296"/>
                  </a:cubicBezTo>
                  <a:cubicBezTo>
                    <a:pt x="173" y="295"/>
                    <a:pt x="178" y="294"/>
                    <a:pt x="178" y="294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75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324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34"/>
            <p:cNvSpPr>
              <a:spLocks/>
            </p:cNvSpPr>
            <p:nvPr/>
          </p:nvSpPr>
          <p:spPr bwMode="auto">
            <a:xfrm>
              <a:off x="6653395" y="3489710"/>
              <a:ext cx="1336442" cy="1226286"/>
            </a:xfrm>
            <a:custGeom>
              <a:avLst/>
              <a:gdLst>
                <a:gd name="T0" fmla="*/ 341 w 348"/>
                <a:gd name="T1" fmla="*/ 319 h 320"/>
                <a:gd name="T2" fmla="*/ 348 w 348"/>
                <a:gd name="T3" fmla="*/ 318 h 320"/>
                <a:gd name="T4" fmla="*/ 345 w 348"/>
                <a:gd name="T5" fmla="*/ 191 h 320"/>
                <a:gd name="T6" fmla="*/ 323 w 348"/>
                <a:gd name="T7" fmla="*/ 79 h 320"/>
                <a:gd name="T8" fmla="*/ 275 w 348"/>
                <a:gd name="T9" fmla="*/ 8 h 320"/>
                <a:gd name="T10" fmla="*/ 218 w 348"/>
                <a:gd name="T11" fmla="*/ 0 h 320"/>
                <a:gd name="T12" fmla="*/ 213 w 348"/>
                <a:gd name="T13" fmla="*/ 6 h 320"/>
                <a:gd name="T14" fmla="*/ 168 w 348"/>
                <a:gd name="T15" fmla="*/ 32 h 320"/>
                <a:gd name="T16" fmla="*/ 124 w 348"/>
                <a:gd name="T17" fmla="*/ 6 h 320"/>
                <a:gd name="T18" fmla="*/ 119 w 348"/>
                <a:gd name="T19" fmla="*/ 0 h 320"/>
                <a:gd name="T20" fmla="*/ 62 w 348"/>
                <a:gd name="T21" fmla="*/ 8 h 320"/>
                <a:gd name="T22" fmla="*/ 18 w 348"/>
                <a:gd name="T23" fmla="*/ 91 h 320"/>
                <a:gd name="T24" fmla="*/ 2 w 348"/>
                <a:gd name="T25" fmla="*/ 191 h 320"/>
                <a:gd name="T26" fmla="*/ 0 w 348"/>
                <a:gd name="T27" fmla="*/ 318 h 320"/>
                <a:gd name="T28" fmla="*/ 7 w 348"/>
                <a:gd name="T29" fmla="*/ 319 h 320"/>
                <a:gd name="T30" fmla="*/ 35 w 348"/>
                <a:gd name="T31" fmla="*/ 319 h 320"/>
                <a:gd name="T32" fmla="*/ 39 w 348"/>
                <a:gd name="T33" fmla="*/ 318 h 320"/>
                <a:gd name="T34" fmla="*/ 39 w 348"/>
                <a:gd name="T35" fmla="*/ 316 h 320"/>
                <a:gd name="T36" fmla="*/ 42 w 348"/>
                <a:gd name="T37" fmla="*/ 195 h 320"/>
                <a:gd name="T38" fmla="*/ 59 w 348"/>
                <a:gd name="T39" fmla="*/ 79 h 320"/>
                <a:gd name="T40" fmla="*/ 77 w 348"/>
                <a:gd name="T41" fmla="*/ 294 h 320"/>
                <a:gd name="T42" fmla="*/ 78 w 348"/>
                <a:gd name="T43" fmla="*/ 294 h 320"/>
                <a:gd name="T44" fmla="*/ 263 w 348"/>
                <a:gd name="T45" fmla="*/ 296 h 320"/>
                <a:gd name="T46" fmla="*/ 265 w 348"/>
                <a:gd name="T47" fmla="*/ 297 h 320"/>
                <a:gd name="T48" fmla="*/ 279 w 348"/>
                <a:gd name="T49" fmla="*/ 69 h 320"/>
                <a:gd name="T50" fmla="*/ 305 w 348"/>
                <a:gd name="T51" fmla="*/ 195 h 320"/>
                <a:gd name="T52" fmla="*/ 308 w 348"/>
                <a:gd name="T53" fmla="*/ 316 h 320"/>
                <a:gd name="T54" fmla="*/ 308 w 348"/>
                <a:gd name="T55" fmla="*/ 318 h 320"/>
                <a:gd name="T56" fmla="*/ 312 w 348"/>
                <a:gd name="T57" fmla="*/ 319 h 320"/>
                <a:gd name="T58" fmla="*/ 341 w 348"/>
                <a:gd name="T59" fmla="*/ 31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8" h="320">
                  <a:moveTo>
                    <a:pt x="341" y="319"/>
                  </a:moveTo>
                  <a:cubicBezTo>
                    <a:pt x="345" y="318"/>
                    <a:pt x="348" y="318"/>
                    <a:pt x="348" y="318"/>
                  </a:cubicBezTo>
                  <a:cubicBezTo>
                    <a:pt x="348" y="318"/>
                    <a:pt x="347" y="228"/>
                    <a:pt x="345" y="191"/>
                  </a:cubicBezTo>
                  <a:cubicBezTo>
                    <a:pt x="343" y="154"/>
                    <a:pt x="336" y="132"/>
                    <a:pt x="323" y="79"/>
                  </a:cubicBezTo>
                  <a:cubicBezTo>
                    <a:pt x="306" y="5"/>
                    <a:pt x="295" y="7"/>
                    <a:pt x="275" y="8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7" y="2"/>
                    <a:pt x="215" y="4"/>
                    <a:pt x="213" y="6"/>
                  </a:cubicBezTo>
                  <a:cubicBezTo>
                    <a:pt x="200" y="17"/>
                    <a:pt x="185" y="26"/>
                    <a:pt x="168" y="32"/>
                  </a:cubicBezTo>
                  <a:cubicBezTo>
                    <a:pt x="152" y="26"/>
                    <a:pt x="137" y="17"/>
                    <a:pt x="124" y="6"/>
                  </a:cubicBezTo>
                  <a:cubicBezTo>
                    <a:pt x="122" y="4"/>
                    <a:pt x="120" y="2"/>
                    <a:pt x="119" y="0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25" y="14"/>
                    <a:pt x="19" y="84"/>
                    <a:pt x="18" y="91"/>
                  </a:cubicBezTo>
                  <a:cubicBezTo>
                    <a:pt x="14" y="113"/>
                    <a:pt x="3" y="167"/>
                    <a:pt x="2" y="191"/>
                  </a:cubicBezTo>
                  <a:cubicBezTo>
                    <a:pt x="0" y="228"/>
                    <a:pt x="0" y="318"/>
                    <a:pt x="0" y="318"/>
                  </a:cubicBezTo>
                  <a:cubicBezTo>
                    <a:pt x="0" y="318"/>
                    <a:pt x="2" y="318"/>
                    <a:pt x="7" y="319"/>
                  </a:cubicBezTo>
                  <a:cubicBezTo>
                    <a:pt x="14" y="319"/>
                    <a:pt x="27" y="320"/>
                    <a:pt x="35" y="319"/>
                  </a:cubicBezTo>
                  <a:cubicBezTo>
                    <a:pt x="37" y="319"/>
                    <a:pt x="38" y="318"/>
                    <a:pt x="39" y="318"/>
                  </a:cubicBezTo>
                  <a:cubicBezTo>
                    <a:pt x="39" y="316"/>
                    <a:pt x="39" y="316"/>
                    <a:pt x="39" y="316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77" y="294"/>
                    <a:pt x="77" y="294"/>
                    <a:pt x="77" y="294"/>
                  </a:cubicBezTo>
                  <a:cubicBezTo>
                    <a:pt x="78" y="294"/>
                    <a:pt x="78" y="294"/>
                    <a:pt x="78" y="294"/>
                  </a:cubicBezTo>
                  <a:cubicBezTo>
                    <a:pt x="80" y="294"/>
                    <a:pt x="253" y="296"/>
                    <a:pt x="263" y="296"/>
                  </a:cubicBezTo>
                  <a:cubicBezTo>
                    <a:pt x="264" y="296"/>
                    <a:pt x="265" y="297"/>
                    <a:pt x="265" y="297"/>
                  </a:cubicBezTo>
                  <a:cubicBezTo>
                    <a:pt x="279" y="69"/>
                    <a:pt x="279" y="69"/>
                    <a:pt x="279" y="69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8" y="316"/>
                    <a:pt x="308" y="316"/>
                    <a:pt x="308" y="316"/>
                  </a:cubicBezTo>
                  <a:cubicBezTo>
                    <a:pt x="308" y="318"/>
                    <a:pt x="308" y="318"/>
                    <a:pt x="308" y="318"/>
                  </a:cubicBezTo>
                  <a:cubicBezTo>
                    <a:pt x="309" y="318"/>
                    <a:pt x="311" y="319"/>
                    <a:pt x="312" y="319"/>
                  </a:cubicBezTo>
                  <a:cubicBezTo>
                    <a:pt x="320" y="320"/>
                    <a:pt x="333" y="319"/>
                    <a:pt x="341" y="319"/>
                  </a:cubicBezTo>
                  <a:close/>
                </a:path>
              </a:pathLst>
            </a:custGeom>
            <a:solidFill>
              <a:srgbClr val="E8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35"/>
            <p:cNvSpPr>
              <a:spLocks/>
            </p:cNvSpPr>
            <p:nvPr/>
          </p:nvSpPr>
          <p:spPr bwMode="auto">
            <a:xfrm>
              <a:off x="7215511" y="3585285"/>
              <a:ext cx="218691" cy="897440"/>
            </a:xfrm>
            <a:custGeom>
              <a:avLst/>
              <a:gdLst>
                <a:gd name="T0" fmla="*/ 36 w 57"/>
                <a:gd name="T1" fmla="*/ 35 h 234"/>
                <a:gd name="T2" fmla="*/ 31 w 57"/>
                <a:gd name="T3" fmla="*/ 0 h 234"/>
                <a:gd name="T4" fmla="*/ 31 w 57"/>
                <a:gd name="T5" fmla="*/ 1 h 234"/>
                <a:gd name="T6" fmla="*/ 27 w 57"/>
                <a:gd name="T7" fmla="*/ 1 h 234"/>
                <a:gd name="T8" fmla="*/ 27 w 57"/>
                <a:gd name="T9" fmla="*/ 0 h 234"/>
                <a:gd name="T10" fmla="*/ 21 w 57"/>
                <a:gd name="T11" fmla="*/ 35 h 234"/>
                <a:gd name="T12" fmla="*/ 12 w 57"/>
                <a:gd name="T13" fmla="*/ 192 h 234"/>
                <a:gd name="T14" fmla="*/ 28 w 57"/>
                <a:gd name="T15" fmla="*/ 234 h 234"/>
                <a:gd name="T16" fmla="*/ 47 w 57"/>
                <a:gd name="T17" fmla="*/ 192 h 234"/>
                <a:gd name="T18" fmla="*/ 36 w 57"/>
                <a:gd name="T19" fmla="*/ 3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234">
                  <a:moveTo>
                    <a:pt x="36" y="35"/>
                  </a:moveTo>
                  <a:cubicBezTo>
                    <a:pt x="57" y="16"/>
                    <a:pt x="39" y="1"/>
                    <a:pt x="31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5" y="1"/>
                    <a:pt x="0" y="16"/>
                    <a:pt x="21" y="35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28" y="234"/>
                    <a:pt x="28" y="234"/>
                    <a:pt x="28" y="234"/>
                  </a:cubicBezTo>
                  <a:cubicBezTo>
                    <a:pt x="47" y="192"/>
                    <a:pt x="47" y="192"/>
                    <a:pt x="47" y="192"/>
                  </a:cubicBezTo>
                  <a:lnTo>
                    <a:pt x="36" y="35"/>
                  </a:lnTo>
                  <a:close/>
                </a:path>
              </a:pathLst>
            </a:custGeom>
            <a:solidFill>
              <a:srgbClr val="88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36"/>
            <p:cNvSpPr>
              <a:spLocks/>
            </p:cNvSpPr>
            <p:nvPr/>
          </p:nvSpPr>
          <p:spPr bwMode="auto">
            <a:xfrm>
              <a:off x="7030839" y="3442732"/>
              <a:ext cx="291587" cy="249469"/>
            </a:xfrm>
            <a:custGeom>
              <a:avLst/>
              <a:gdLst>
                <a:gd name="T0" fmla="*/ 27 w 76"/>
                <a:gd name="T1" fmla="*/ 0 h 65"/>
                <a:gd name="T2" fmla="*/ 0 w 76"/>
                <a:gd name="T3" fmla="*/ 15 h 65"/>
                <a:gd name="T4" fmla="*/ 48 w 76"/>
                <a:gd name="T5" fmla="*/ 65 h 65"/>
                <a:gd name="T6" fmla="*/ 76 w 76"/>
                <a:gd name="T7" fmla="*/ 36 h 65"/>
                <a:gd name="T8" fmla="*/ 27 w 76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5">
                  <a:moveTo>
                    <a:pt x="27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45" y="3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37"/>
            <p:cNvSpPr>
              <a:spLocks/>
            </p:cNvSpPr>
            <p:nvPr/>
          </p:nvSpPr>
          <p:spPr bwMode="auto">
            <a:xfrm>
              <a:off x="7322426" y="3442732"/>
              <a:ext cx="264049" cy="249469"/>
            </a:xfrm>
            <a:custGeom>
              <a:avLst/>
              <a:gdLst>
                <a:gd name="T0" fmla="*/ 51 w 69"/>
                <a:gd name="T1" fmla="*/ 0 h 65"/>
                <a:gd name="T2" fmla="*/ 69 w 69"/>
                <a:gd name="T3" fmla="*/ 15 h 65"/>
                <a:gd name="T4" fmla="*/ 21 w 69"/>
                <a:gd name="T5" fmla="*/ 65 h 65"/>
                <a:gd name="T6" fmla="*/ 0 w 69"/>
                <a:gd name="T7" fmla="*/ 36 h 65"/>
                <a:gd name="T8" fmla="*/ 51 w 69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5">
                  <a:moveTo>
                    <a:pt x="51" y="0"/>
                  </a:moveTo>
                  <a:cubicBezTo>
                    <a:pt x="69" y="15"/>
                    <a:pt x="69" y="15"/>
                    <a:pt x="69" y="1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33" y="34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6" name="任意多边形 185"/>
          <p:cNvSpPr/>
          <p:nvPr/>
        </p:nvSpPr>
        <p:spPr>
          <a:xfrm>
            <a:off x="6363835" y="2763593"/>
            <a:ext cx="3149274" cy="494233"/>
          </a:xfrm>
          <a:custGeom>
            <a:avLst/>
            <a:gdLst/>
            <a:ahLst/>
            <a:cxnLst/>
            <a:rect l="l" t="t" r="r" b="b"/>
            <a:pathLst>
              <a:path w="3149274" h="494233">
                <a:moveTo>
                  <a:pt x="3104773" y="383286"/>
                </a:moveTo>
                <a:cubicBezTo>
                  <a:pt x="3106399" y="383286"/>
                  <a:pt x="3108228" y="383286"/>
                  <a:pt x="3110260" y="383286"/>
                </a:cubicBezTo>
                <a:cubicBezTo>
                  <a:pt x="3119200" y="383286"/>
                  <a:pt x="3126516" y="385725"/>
                  <a:pt x="3132205" y="390601"/>
                </a:cubicBezTo>
                <a:lnTo>
                  <a:pt x="3131596" y="390601"/>
                </a:lnTo>
                <a:cubicBezTo>
                  <a:pt x="3134440" y="391821"/>
                  <a:pt x="3136269" y="393446"/>
                  <a:pt x="3137082" y="395478"/>
                </a:cubicBezTo>
                <a:cubicBezTo>
                  <a:pt x="3140333" y="399542"/>
                  <a:pt x="3143178" y="404724"/>
                  <a:pt x="3145616" y="411023"/>
                </a:cubicBezTo>
                <a:cubicBezTo>
                  <a:pt x="3148055" y="417322"/>
                  <a:pt x="3149274" y="424333"/>
                  <a:pt x="3149274" y="432054"/>
                </a:cubicBezTo>
                <a:cubicBezTo>
                  <a:pt x="3149274" y="441402"/>
                  <a:pt x="3146937" y="451054"/>
                  <a:pt x="3142264" y="461010"/>
                </a:cubicBezTo>
                <a:cubicBezTo>
                  <a:pt x="3137590" y="470967"/>
                  <a:pt x="3129157" y="481229"/>
                  <a:pt x="3116965" y="491795"/>
                </a:cubicBezTo>
                <a:cubicBezTo>
                  <a:pt x="3114527" y="493421"/>
                  <a:pt x="3111885" y="494233"/>
                  <a:pt x="3109040" y="494233"/>
                </a:cubicBezTo>
                <a:cubicBezTo>
                  <a:pt x="3104164" y="494233"/>
                  <a:pt x="3100912" y="492811"/>
                  <a:pt x="3099287" y="489966"/>
                </a:cubicBezTo>
                <a:cubicBezTo>
                  <a:pt x="3097255" y="486715"/>
                  <a:pt x="3096239" y="483362"/>
                  <a:pt x="3096239" y="479908"/>
                </a:cubicBezTo>
                <a:cubicBezTo>
                  <a:pt x="3096239" y="476454"/>
                  <a:pt x="3097661" y="473507"/>
                  <a:pt x="3100506" y="471069"/>
                </a:cubicBezTo>
                <a:cubicBezTo>
                  <a:pt x="3110260" y="463347"/>
                  <a:pt x="3116559" y="456235"/>
                  <a:pt x="3119404" y="449733"/>
                </a:cubicBezTo>
                <a:cubicBezTo>
                  <a:pt x="3116152" y="450952"/>
                  <a:pt x="3112901" y="451562"/>
                  <a:pt x="3109650" y="451562"/>
                </a:cubicBezTo>
                <a:cubicBezTo>
                  <a:pt x="3102741" y="451562"/>
                  <a:pt x="3096239" y="449225"/>
                  <a:pt x="3090143" y="444551"/>
                </a:cubicBezTo>
                <a:cubicBezTo>
                  <a:pt x="3084047" y="439877"/>
                  <a:pt x="3079780" y="434086"/>
                  <a:pt x="3077341" y="427177"/>
                </a:cubicBezTo>
                <a:cubicBezTo>
                  <a:pt x="3074090" y="419049"/>
                  <a:pt x="3074903" y="410718"/>
                  <a:pt x="3079780" y="402184"/>
                </a:cubicBezTo>
                <a:cubicBezTo>
                  <a:pt x="3083437" y="393243"/>
                  <a:pt x="3090143" y="387350"/>
                  <a:pt x="3099896" y="384505"/>
                </a:cubicBezTo>
                <a:cubicBezTo>
                  <a:pt x="3101522" y="383693"/>
                  <a:pt x="3103148" y="383286"/>
                  <a:pt x="3104773" y="383286"/>
                </a:cubicBezTo>
                <a:close/>
                <a:moveTo>
                  <a:pt x="1012016" y="305562"/>
                </a:moveTo>
                <a:cubicBezTo>
                  <a:pt x="1018112" y="304546"/>
                  <a:pt x="1023599" y="305867"/>
                  <a:pt x="1028476" y="309525"/>
                </a:cubicBezTo>
                <a:cubicBezTo>
                  <a:pt x="1033759" y="312776"/>
                  <a:pt x="1036908" y="317449"/>
                  <a:pt x="1037924" y="323545"/>
                </a:cubicBezTo>
                <a:cubicBezTo>
                  <a:pt x="1038940" y="329641"/>
                  <a:pt x="1037823" y="335128"/>
                  <a:pt x="1034572" y="340005"/>
                </a:cubicBezTo>
                <a:cubicBezTo>
                  <a:pt x="1032946" y="342443"/>
                  <a:pt x="1031219" y="345491"/>
                  <a:pt x="1029390" y="349149"/>
                </a:cubicBezTo>
                <a:cubicBezTo>
                  <a:pt x="1027561" y="352806"/>
                  <a:pt x="1026037" y="356565"/>
                  <a:pt x="1024818" y="360426"/>
                </a:cubicBezTo>
                <a:cubicBezTo>
                  <a:pt x="1023599" y="364287"/>
                  <a:pt x="1022786" y="368046"/>
                  <a:pt x="1022380" y="371704"/>
                </a:cubicBezTo>
                <a:cubicBezTo>
                  <a:pt x="1021973" y="375361"/>
                  <a:pt x="1022583" y="378409"/>
                  <a:pt x="1024208" y="380848"/>
                </a:cubicBezTo>
                <a:cubicBezTo>
                  <a:pt x="1026240" y="385318"/>
                  <a:pt x="1032844" y="388874"/>
                  <a:pt x="1044020" y="391516"/>
                </a:cubicBezTo>
                <a:cubicBezTo>
                  <a:pt x="1055196" y="394157"/>
                  <a:pt x="1071757" y="394462"/>
                  <a:pt x="1093703" y="392430"/>
                </a:cubicBezTo>
                <a:cubicBezTo>
                  <a:pt x="1099799" y="391617"/>
                  <a:pt x="1105184" y="393345"/>
                  <a:pt x="1109857" y="397612"/>
                </a:cubicBezTo>
                <a:cubicBezTo>
                  <a:pt x="1114531" y="401879"/>
                  <a:pt x="1117274" y="407061"/>
                  <a:pt x="1118087" y="413157"/>
                </a:cubicBezTo>
                <a:cubicBezTo>
                  <a:pt x="1118493" y="419253"/>
                  <a:pt x="1116664" y="424536"/>
                  <a:pt x="1112600" y="429006"/>
                </a:cubicBezTo>
                <a:cubicBezTo>
                  <a:pt x="1108536" y="433477"/>
                  <a:pt x="1103456" y="436118"/>
                  <a:pt x="1097360" y="436931"/>
                </a:cubicBezTo>
                <a:cubicBezTo>
                  <a:pt x="1092890" y="437337"/>
                  <a:pt x="1088521" y="437642"/>
                  <a:pt x="1084254" y="437845"/>
                </a:cubicBezTo>
                <a:cubicBezTo>
                  <a:pt x="1079987" y="438049"/>
                  <a:pt x="1075821" y="438150"/>
                  <a:pt x="1071757" y="438150"/>
                </a:cubicBezTo>
                <a:cubicBezTo>
                  <a:pt x="1027866" y="438150"/>
                  <a:pt x="999215" y="426365"/>
                  <a:pt x="985804" y="402793"/>
                </a:cubicBezTo>
                <a:cubicBezTo>
                  <a:pt x="980114" y="393446"/>
                  <a:pt x="977472" y="383896"/>
                  <a:pt x="977879" y="374142"/>
                </a:cubicBezTo>
                <a:cubicBezTo>
                  <a:pt x="978285" y="364389"/>
                  <a:pt x="979809" y="355346"/>
                  <a:pt x="982451" y="347015"/>
                </a:cubicBezTo>
                <a:cubicBezTo>
                  <a:pt x="985092" y="338684"/>
                  <a:pt x="988140" y="331572"/>
                  <a:pt x="991595" y="325679"/>
                </a:cubicBezTo>
                <a:cubicBezTo>
                  <a:pt x="995049" y="319786"/>
                  <a:pt x="997183" y="316230"/>
                  <a:pt x="997996" y="315011"/>
                </a:cubicBezTo>
                <a:cubicBezTo>
                  <a:pt x="1001247" y="309728"/>
                  <a:pt x="1005920" y="306578"/>
                  <a:pt x="1012016" y="305562"/>
                </a:cubicBezTo>
                <a:close/>
                <a:moveTo>
                  <a:pt x="2803631" y="297333"/>
                </a:moveTo>
                <a:cubicBezTo>
                  <a:pt x="2793064" y="297333"/>
                  <a:pt x="2783108" y="299365"/>
                  <a:pt x="2773760" y="303429"/>
                </a:cubicBezTo>
                <a:cubicBezTo>
                  <a:pt x="2764413" y="307493"/>
                  <a:pt x="2756285" y="312877"/>
                  <a:pt x="2749376" y="319583"/>
                </a:cubicBezTo>
                <a:cubicBezTo>
                  <a:pt x="2742468" y="326289"/>
                  <a:pt x="2736981" y="334213"/>
                  <a:pt x="2732917" y="343357"/>
                </a:cubicBezTo>
                <a:cubicBezTo>
                  <a:pt x="2728854" y="352501"/>
                  <a:pt x="2726821" y="362153"/>
                  <a:pt x="2726821" y="372313"/>
                </a:cubicBezTo>
                <a:cubicBezTo>
                  <a:pt x="2726821" y="382880"/>
                  <a:pt x="2728854" y="392633"/>
                  <a:pt x="2732917" y="401574"/>
                </a:cubicBezTo>
                <a:cubicBezTo>
                  <a:pt x="2736981" y="410515"/>
                  <a:pt x="2742468" y="418440"/>
                  <a:pt x="2749376" y="425349"/>
                </a:cubicBezTo>
                <a:cubicBezTo>
                  <a:pt x="2756285" y="432257"/>
                  <a:pt x="2764413" y="437642"/>
                  <a:pt x="2773760" y="441503"/>
                </a:cubicBezTo>
                <a:cubicBezTo>
                  <a:pt x="2783108" y="445364"/>
                  <a:pt x="2793064" y="447294"/>
                  <a:pt x="2803631" y="447294"/>
                </a:cubicBezTo>
                <a:cubicBezTo>
                  <a:pt x="2814198" y="447294"/>
                  <a:pt x="2824154" y="445364"/>
                  <a:pt x="2833501" y="441503"/>
                </a:cubicBezTo>
                <a:cubicBezTo>
                  <a:pt x="2842848" y="437642"/>
                  <a:pt x="2851078" y="432257"/>
                  <a:pt x="2858190" y="425349"/>
                </a:cubicBezTo>
                <a:cubicBezTo>
                  <a:pt x="2865302" y="418440"/>
                  <a:pt x="2870890" y="410515"/>
                  <a:pt x="2874954" y="401574"/>
                </a:cubicBezTo>
                <a:cubicBezTo>
                  <a:pt x="2879018" y="392633"/>
                  <a:pt x="2881050" y="382880"/>
                  <a:pt x="2881050" y="372313"/>
                </a:cubicBezTo>
                <a:cubicBezTo>
                  <a:pt x="2881050" y="351587"/>
                  <a:pt x="2873532" y="334112"/>
                  <a:pt x="2858495" y="319888"/>
                </a:cubicBezTo>
                <a:cubicBezTo>
                  <a:pt x="2843458" y="304851"/>
                  <a:pt x="2825170" y="297333"/>
                  <a:pt x="2803631" y="297333"/>
                </a:cubicBezTo>
                <a:close/>
                <a:moveTo>
                  <a:pt x="1305844" y="296113"/>
                </a:moveTo>
                <a:cubicBezTo>
                  <a:pt x="1311940" y="295301"/>
                  <a:pt x="1317426" y="296723"/>
                  <a:pt x="1322303" y="300381"/>
                </a:cubicBezTo>
                <a:cubicBezTo>
                  <a:pt x="1327180" y="304038"/>
                  <a:pt x="1330024" y="308915"/>
                  <a:pt x="1330837" y="315011"/>
                </a:cubicBezTo>
                <a:lnTo>
                  <a:pt x="1353392" y="467411"/>
                </a:lnTo>
                <a:cubicBezTo>
                  <a:pt x="1354205" y="473507"/>
                  <a:pt x="1352783" y="479095"/>
                  <a:pt x="1349125" y="484175"/>
                </a:cubicBezTo>
                <a:cubicBezTo>
                  <a:pt x="1345468" y="489255"/>
                  <a:pt x="1340591" y="492201"/>
                  <a:pt x="1334495" y="493014"/>
                </a:cubicBezTo>
                <a:lnTo>
                  <a:pt x="1331447" y="493014"/>
                </a:lnTo>
                <a:cubicBezTo>
                  <a:pt x="1325757" y="493014"/>
                  <a:pt x="1320881" y="491287"/>
                  <a:pt x="1316816" y="487833"/>
                </a:cubicBezTo>
                <a:cubicBezTo>
                  <a:pt x="1312752" y="484378"/>
                  <a:pt x="1310314" y="479806"/>
                  <a:pt x="1309501" y="474117"/>
                </a:cubicBezTo>
                <a:lnTo>
                  <a:pt x="1286946" y="321717"/>
                </a:lnTo>
                <a:cubicBezTo>
                  <a:pt x="1286133" y="315621"/>
                  <a:pt x="1287556" y="310033"/>
                  <a:pt x="1291213" y="304953"/>
                </a:cubicBezTo>
                <a:cubicBezTo>
                  <a:pt x="1294871" y="299873"/>
                  <a:pt x="1299748" y="296926"/>
                  <a:pt x="1305844" y="296113"/>
                </a:cubicBezTo>
                <a:close/>
                <a:moveTo>
                  <a:pt x="2803631" y="253441"/>
                </a:moveTo>
                <a:cubicBezTo>
                  <a:pt x="2820293" y="253441"/>
                  <a:pt x="2835940" y="256388"/>
                  <a:pt x="2850570" y="262281"/>
                </a:cubicBezTo>
                <a:cubicBezTo>
                  <a:pt x="2865200" y="268173"/>
                  <a:pt x="2878206" y="276809"/>
                  <a:pt x="2889584" y="288189"/>
                </a:cubicBezTo>
                <a:cubicBezTo>
                  <a:pt x="2901370" y="299161"/>
                  <a:pt x="2910311" y="311963"/>
                  <a:pt x="2916407" y="326593"/>
                </a:cubicBezTo>
                <a:cubicBezTo>
                  <a:pt x="2922503" y="341224"/>
                  <a:pt x="2925551" y="356464"/>
                  <a:pt x="2925551" y="372313"/>
                </a:cubicBezTo>
                <a:cubicBezTo>
                  <a:pt x="2925551" y="388976"/>
                  <a:pt x="2922300" y="404521"/>
                  <a:pt x="2915797" y="418948"/>
                </a:cubicBezTo>
                <a:cubicBezTo>
                  <a:pt x="2909295" y="433375"/>
                  <a:pt x="2900557" y="445974"/>
                  <a:pt x="2889584" y="456743"/>
                </a:cubicBezTo>
                <a:cubicBezTo>
                  <a:pt x="2878612" y="467513"/>
                  <a:pt x="2865708" y="476047"/>
                  <a:pt x="2850875" y="482346"/>
                </a:cubicBezTo>
                <a:cubicBezTo>
                  <a:pt x="2836041" y="488646"/>
                  <a:pt x="2820293" y="491795"/>
                  <a:pt x="2803631" y="491795"/>
                </a:cubicBezTo>
                <a:cubicBezTo>
                  <a:pt x="2786968" y="491795"/>
                  <a:pt x="2771221" y="488646"/>
                  <a:pt x="2756387" y="482346"/>
                </a:cubicBezTo>
                <a:cubicBezTo>
                  <a:pt x="2741553" y="476047"/>
                  <a:pt x="2728650" y="467513"/>
                  <a:pt x="2717677" y="456743"/>
                </a:cubicBezTo>
                <a:cubicBezTo>
                  <a:pt x="2706704" y="445974"/>
                  <a:pt x="2698068" y="433375"/>
                  <a:pt x="2691769" y="418948"/>
                </a:cubicBezTo>
                <a:cubicBezTo>
                  <a:pt x="2685470" y="404521"/>
                  <a:pt x="2682320" y="388976"/>
                  <a:pt x="2682320" y="372313"/>
                </a:cubicBezTo>
                <a:cubicBezTo>
                  <a:pt x="2682320" y="356057"/>
                  <a:pt x="2685572" y="340614"/>
                  <a:pt x="2692074" y="325984"/>
                </a:cubicBezTo>
                <a:cubicBezTo>
                  <a:pt x="2698576" y="311353"/>
                  <a:pt x="2707314" y="298755"/>
                  <a:pt x="2718287" y="288189"/>
                </a:cubicBezTo>
                <a:cubicBezTo>
                  <a:pt x="2729260" y="277622"/>
                  <a:pt x="2742061" y="269189"/>
                  <a:pt x="2756692" y="262890"/>
                </a:cubicBezTo>
                <a:cubicBezTo>
                  <a:pt x="2771322" y="256591"/>
                  <a:pt x="2786968" y="253441"/>
                  <a:pt x="2803631" y="253441"/>
                </a:cubicBezTo>
                <a:close/>
                <a:moveTo>
                  <a:pt x="2490906" y="216865"/>
                </a:moveTo>
                <a:cubicBezTo>
                  <a:pt x="2483997" y="237998"/>
                  <a:pt x="2481356" y="256896"/>
                  <a:pt x="2482981" y="273558"/>
                </a:cubicBezTo>
                <a:cubicBezTo>
                  <a:pt x="2485014" y="291033"/>
                  <a:pt x="2491312" y="304241"/>
                  <a:pt x="2501879" y="313182"/>
                </a:cubicBezTo>
                <a:cubicBezTo>
                  <a:pt x="2510007" y="319278"/>
                  <a:pt x="2517728" y="324561"/>
                  <a:pt x="2525044" y="329032"/>
                </a:cubicBezTo>
                <a:cubicBezTo>
                  <a:pt x="2532359" y="333502"/>
                  <a:pt x="2539471" y="337363"/>
                  <a:pt x="2546380" y="340614"/>
                </a:cubicBezTo>
                <a:cubicBezTo>
                  <a:pt x="2559791" y="322326"/>
                  <a:pt x="2569240" y="303225"/>
                  <a:pt x="2574726" y="283312"/>
                </a:cubicBezTo>
                <a:cubicBezTo>
                  <a:pt x="2580212" y="263398"/>
                  <a:pt x="2583565" y="244297"/>
                  <a:pt x="2584784" y="226009"/>
                </a:cubicBezTo>
                <a:close/>
                <a:moveTo>
                  <a:pt x="968735" y="177165"/>
                </a:moveTo>
                <a:cubicBezTo>
                  <a:pt x="971580" y="177419"/>
                  <a:pt x="974424" y="178257"/>
                  <a:pt x="977269" y="179680"/>
                </a:cubicBezTo>
                <a:cubicBezTo>
                  <a:pt x="982959" y="182525"/>
                  <a:pt x="986718" y="186792"/>
                  <a:pt x="988547" y="192481"/>
                </a:cubicBezTo>
                <a:cubicBezTo>
                  <a:pt x="990376" y="198171"/>
                  <a:pt x="989868" y="203861"/>
                  <a:pt x="987023" y="209550"/>
                </a:cubicBezTo>
                <a:lnTo>
                  <a:pt x="874247" y="434493"/>
                </a:lnTo>
                <a:cubicBezTo>
                  <a:pt x="872215" y="438557"/>
                  <a:pt x="869472" y="441605"/>
                  <a:pt x="866017" y="443637"/>
                </a:cubicBezTo>
                <a:cubicBezTo>
                  <a:pt x="862563" y="445669"/>
                  <a:pt x="858804" y="446685"/>
                  <a:pt x="854740" y="446685"/>
                </a:cubicBezTo>
                <a:cubicBezTo>
                  <a:pt x="851082" y="446685"/>
                  <a:pt x="847831" y="445872"/>
                  <a:pt x="844986" y="444246"/>
                </a:cubicBezTo>
                <a:cubicBezTo>
                  <a:pt x="839296" y="441402"/>
                  <a:pt x="835436" y="437134"/>
                  <a:pt x="833404" y="431445"/>
                </a:cubicBezTo>
                <a:cubicBezTo>
                  <a:pt x="831372" y="425755"/>
                  <a:pt x="831778" y="420269"/>
                  <a:pt x="834623" y="414985"/>
                </a:cubicBezTo>
                <a:lnTo>
                  <a:pt x="947399" y="189433"/>
                </a:lnTo>
                <a:cubicBezTo>
                  <a:pt x="950244" y="183744"/>
                  <a:pt x="954511" y="179985"/>
                  <a:pt x="960200" y="178156"/>
                </a:cubicBezTo>
                <a:cubicBezTo>
                  <a:pt x="963045" y="177241"/>
                  <a:pt x="965890" y="176911"/>
                  <a:pt x="968735" y="177165"/>
                </a:cubicBezTo>
                <a:close/>
                <a:moveTo>
                  <a:pt x="1502744" y="154686"/>
                </a:moveTo>
                <a:cubicBezTo>
                  <a:pt x="1508434" y="154280"/>
                  <a:pt x="1513616" y="156109"/>
                  <a:pt x="1518289" y="160173"/>
                </a:cubicBezTo>
                <a:cubicBezTo>
                  <a:pt x="1522963" y="164237"/>
                  <a:pt x="1525503" y="169317"/>
                  <a:pt x="1525909" y="175413"/>
                </a:cubicBezTo>
                <a:lnTo>
                  <a:pt x="1528957" y="241859"/>
                </a:lnTo>
                <a:lnTo>
                  <a:pt x="1614911" y="244297"/>
                </a:lnTo>
                <a:cubicBezTo>
                  <a:pt x="1621007" y="244297"/>
                  <a:pt x="1626188" y="246533"/>
                  <a:pt x="1630456" y="251003"/>
                </a:cubicBezTo>
                <a:cubicBezTo>
                  <a:pt x="1634723" y="255473"/>
                  <a:pt x="1636856" y="260757"/>
                  <a:pt x="1636856" y="266853"/>
                </a:cubicBezTo>
                <a:cubicBezTo>
                  <a:pt x="1636450" y="272949"/>
                  <a:pt x="1634113" y="278029"/>
                  <a:pt x="1629846" y="282093"/>
                </a:cubicBezTo>
                <a:cubicBezTo>
                  <a:pt x="1625579" y="286157"/>
                  <a:pt x="1620600" y="288189"/>
                  <a:pt x="1614911" y="288189"/>
                </a:cubicBezTo>
                <a:lnTo>
                  <a:pt x="1614301" y="288189"/>
                </a:lnTo>
                <a:lnTo>
                  <a:pt x="1530786" y="286360"/>
                </a:lnTo>
                <a:lnTo>
                  <a:pt x="1536882" y="421691"/>
                </a:lnTo>
                <a:lnTo>
                  <a:pt x="1645391" y="424739"/>
                </a:lnTo>
                <a:cubicBezTo>
                  <a:pt x="1651487" y="424739"/>
                  <a:pt x="1656668" y="426974"/>
                  <a:pt x="1660936" y="431445"/>
                </a:cubicBezTo>
                <a:cubicBezTo>
                  <a:pt x="1665203" y="435915"/>
                  <a:pt x="1667336" y="441198"/>
                  <a:pt x="1667336" y="447294"/>
                </a:cubicBezTo>
                <a:cubicBezTo>
                  <a:pt x="1666930" y="453390"/>
                  <a:pt x="1664593" y="458470"/>
                  <a:pt x="1660326" y="462534"/>
                </a:cubicBezTo>
                <a:cubicBezTo>
                  <a:pt x="1656059" y="466598"/>
                  <a:pt x="1650877" y="468630"/>
                  <a:pt x="1644781" y="468630"/>
                </a:cubicBezTo>
                <a:lnTo>
                  <a:pt x="1644172" y="468630"/>
                </a:lnTo>
                <a:lnTo>
                  <a:pt x="1378386" y="461925"/>
                </a:lnTo>
                <a:cubicBezTo>
                  <a:pt x="1372290" y="461518"/>
                  <a:pt x="1367108" y="459181"/>
                  <a:pt x="1362841" y="454914"/>
                </a:cubicBezTo>
                <a:cubicBezTo>
                  <a:pt x="1358574" y="450647"/>
                  <a:pt x="1356644" y="445466"/>
                  <a:pt x="1357050" y="439369"/>
                </a:cubicBezTo>
                <a:cubicBezTo>
                  <a:pt x="1357050" y="432867"/>
                  <a:pt x="1359184" y="427787"/>
                  <a:pt x="1363451" y="424129"/>
                </a:cubicBezTo>
                <a:cubicBezTo>
                  <a:pt x="1367718" y="420472"/>
                  <a:pt x="1373103" y="418237"/>
                  <a:pt x="1379605" y="417424"/>
                </a:cubicBezTo>
                <a:lnTo>
                  <a:pt x="1492381" y="420472"/>
                </a:lnTo>
                <a:lnTo>
                  <a:pt x="1486285" y="285141"/>
                </a:lnTo>
                <a:lnTo>
                  <a:pt x="1387530" y="282702"/>
                </a:lnTo>
                <a:cubicBezTo>
                  <a:pt x="1381028" y="282702"/>
                  <a:pt x="1375744" y="280467"/>
                  <a:pt x="1371680" y="275997"/>
                </a:cubicBezTo>
                <a:cubicBezTo>
                  <a:pt x="1367616" y="271526"/>
                  <a:pt x="1365584" y="266243"/>
                  <a:pt x="1365584" y="260147"/>
                </a:cubicBezTo>
                <a:cubicBezTo>
                  <a:pt x="1365584" y="254051"/>
                  <a:pt x="1367820" y="248768"/>
                  <a:pt x="1372290" y="244297"/>
                </a:cubicBezTo>
                <a:cubicBezTo>
                  <a:pt x="1376760" y="239827"/>
                  <a:pt x="1382044" y="237998"/>
                  <a:pt x="1388140" y="238811"/>
                </a:cubicBezTo>
                <a:lnTo>
                  <a:pt x="1484456" y="241249"/>
                </a:lnTo>
                <a:lnTo>
                  <a:pt x="1481408" y="177851"/>
                </a:lnTo>
                <a:cubicBezTo>
                  <a:pt x="1481002" y="171755"/>
                  <a:pt x="1482932" y="166472"/>
                  <a:pt x="1487200" y="162001"/>
                </a:cubicBezTo>
                <a:cubicBezTo>
                  <a:pt x="1491467" y="157531"/>
                  <a:pt x="1496648" y="155093"/>
                  <a:pt x="1502744" y="154686"/>
                </a:cubicBezTo>
                <a:close/>
                <a:moveTo>
                  <a:pt x="1950800" y="85801"/>
                </a:moveTo>
                <a:cubicBezTo>
                  <a:pt x="1956896" y="85801"/>
                  <a:pt x="1962180" y="87833"/>
                  <a:pt x="1966650" y="91897"/>
                </a:cubicBezTo>
                <a:cubicBezTo>
                  <a:pt x="1971120" y="95961"/>
                  <a:pt x="1973559" y="101041"/>
                  <a:pt x="1973965" y="107137"/>
                </a:cubicBezTo>
                <a:lnTo>
                  <a:pt x="1980061" y="271120"/>
                </a:lnTo>
                <a:lnTo>
                  <a:pt x="2147092" y="251003"/>
                </a:lnTo>
                <a:lnTo>
                  <a:pt x="2142824" y="138837"/>
                </a:lnTo>
                <a:cubicBezTo>
                  <a:pt x="2142418" y="132741"/>
                  <a:pt x="2144348" y="127457"/>
                  <a:pt x="2148616" y="122987"/>
                </a:cubicBezTo>
                <a:cubicBezTo>
                  <a:pt x="2152883" y="118517"/>
                  <a:pt x="2158064" y="116281"/>
                  <a:pt x="2164160" y="116281"/>
                </a:cubicBezTo>
                <a:cubicBezTo>
                  <a:pt x="2169850" y="115875"/>
                  <a:pt x="2175032" y="117805"/>
                  <a:pt x="2179705" y="122073"/>
                </a:cubicBezTo>
                <a:cubicBezTo>
                  <a:pt x="2184379" y="126340"/>
                  <a:pt x="2186919" y="131521"/>
                  <a:pt x="2187325" y="137617"/>
                </a:cubicBezTo>
                <a:lnTo>
                  <a:pt x="2190983" y="245517"/>
                </a:lnTo>
                <a:lnTo>
                  <a:pt x="2236093" y="240030"/>
                </a:lnTo>
                <a:cubicBezTo>
                  <a:pt x="2242189" y="239217"/>
                  <a:pt x="2247676" y="240741"/>
                  <a:pt x="2252552" y="244602"/>
                </a:cubicBezTo>
                <a:cubicBezTo>
                  <a:pt x="2257429" y="248463"/>
                  <a:pt x="2260274" y="253441"/>
                  <a:pt x="2261087" y="259537"/>
                </a:cubicBezTo>
                <a:cubicBezTo>
                  <a:pt x="2261900" y="265633"/>
                  <a:pt x="2260376" y="271018"/>
                  <a:pt x="2256515" y="275692"/>
                </a:cubicBezTo>
                <a:cubicBezTo>
                  <a:pt x="2252654" y="280365"/>
                  <a:pt x="2247676" y="283109"/>
                  <a:pt x="2241580" y="283921"/>
                </a:cubicBezTo>
                <a:lnTo>
                  <a:pt x="2192812" y="290017"/>
                </a:lnTo>
                <a:lnTo>
                  <a:pt x="2197079" y="414985"/>
                </a:lnTo>
                <a:cubicBezTo>
                  <a:pt x="2197485" y="421081"/>
                  <a:pt x="2195555" y="426365"/>
                  <a:pt x="2191288" y="430835"/>
                </a:cubicBezTo>
                <a:cubicBezTo>
                  <a:pt x="2187020" y="435305"/>
                  <a:pt x="2181839" y="437744"/>
                  <a:pt x="2175743" y="438150"/>
                </a:cubicBezTo>
                <a:lnTo>
                  <a:pt x="2175133" y="438150"/>
                </a:lnTo>
                <a:cubicBezTo>
                  <a:pt x="2169037" y="438150"/>
                  <a:pt x="2163856" y="436118"/>
                  <a:pt x="2159588" y="432054"/>
                </a:cubicBezTo>
                <a:cubicBezTo>
                  <a:pt x="2155321" y="427990"/>
                  <a:pt x="2153188" y="422910"/>
                  <a:pt x="2153188" y="416814"/>
                </a:cubicBezTo>
                <a:lnTo>
                  <a:pt x="2148311" y="294894"/>
                </a:lnTo>
                <a:lnTo>
                  <a:pt x="1981280" y="315621"/>
                </a:lnTo>
                <a:lnTo>
                  <a:pt x="1986157" y="444246"/>
                </a:lnTo>
                <a:cubicBezTo>
                  <a:pt x="1986157" y="450342"/>
                  <a:pt x="1984125" y="455625"/>
                  <a:pt x="1980061" y="460096"/>
                </a:cubicBezTo>
                <a:cubicBezTo>
                  <a:pt x="1975997" y="464566"/>
                  <a:pt x="1970917" y="467005"/>
                  <a:pt x="1964821" y="467411"/>
                </a:cubicBezTo>
                <a:lnTo>
                  <a:pt x="1963602" y="467411"/>
                </a:lnTo>
                <a:cubicBezTo>
                  <a:pt x="1957912" y="467411"/>
                  <a:pt x="1952934" y="465277"/>
                  <a:pt x="1948667" y="461010"/>
                </a:cubicBezTo>
                <a:cubicBezTo>
                  <a:pt x="1944400" y="456743"/>
                  <a:pt x="1942063" y="451765"/>
                  <a:pt x="1941656" y="446075"/>
                </a:cubicBezTo>
                <a:lnTo>
                  <a:pt x="1937389" y="320497"/>
                </a:lnTo>
                <a:lnTo>
                  <a:pt x="1856922" y="330251"/>
                </a:lnTo>
                <a:cubicBezTo>
                  <a:pt x="1856109" y="330657"/>
                  <a:pt x="1855296" y="330861"/>
                  <a:pt x="1854484" y="330861"/>
                </a:cubicBezTo>
                <a:cubicBezTo>
                  <a:pt x="1848794" y="330861"/>
                  <a:pt x="1843816" y="329032"/>
                  <a:pt x="1839548" y="325374"/>
                </a:cubicBezTo>
                <a:cubicBezTo>
                  <a:pt x="1835281" y="321717"/>
                  <a:pt x="1832741" y="317043"/>
                  <a:pt x="1831928" y="311353"/>
                </a:cubicBezTo>
                <a:cubicBezTo>
                  <a:pt x="1831116" y="305257"/>
                  <a:pt x="1832640" y="299771"/>
                  <a:pt x="1836500" y="294894"/>
                </a:cubicBezTo>
                <a:cubicBezTo>
                  <a:pt x="1840361" y="290017"/>
                  <a:pt x="1845340" y="287173"/>
                  <a:pt x="1851436" y="286360"/>
                </a:cubicBezTo>
                <a:lnTo>
                  <a:pt x="1935560" y="275997"/>
                </a:lnTo>
                <a:lnTo>
                  <a:pt x="1929464" y="108357"/>
                </a:lnTo>
                <a:cubicBezTo>
                  <a:pt x="1929464" y="102261"/>
                  <a:pt x="1931496" y="97079"/>
                  <a:pt x="1935560" y="92812"/>
                </a:cubicBezTo>
                <a:cubicBezTo>
                  <a:pt x="1939624" y="88545"/>
                  <a:pt x="1944704" y="86208"/>
                  <a:pt x="1950800" y="85801"/>
                </a:cubicBezTo>
                <a:close/>
                <a:moveTo>
                  <a:pt x="2529311" y="81229"/>
                </a:moveTo>
                <a:cubicBezTo>
                  <a:pt x="2535407" y="80620"/>
                  <a:pt x="2540893" y="82347"/>
                  <a:pt x="2545770" y="86411"/>
                </a:cubicBezTo>
                <a:cubicBezTo>
                  <a:pt x="2550240" y="90475"/>
                  <a:pt x="2552780" y="95555"/>
                  <a:pt x="2553390" y="101651"/>
                </a:cubicBezTo>
                <a:cubicBezTo>
                  <a:pt x="2554000" y="107747"/>
                  <a:pt x="2552272" y="113030"/>
                  <a:pt x="2548208" y="117501"/>
                </a:cubicBezTo>
                <a:cubicBezTo>
                  <a:pt x="2532765" y="136601"/>
                  <a:pt x="2519964" y="155499"/>
                  <a:pt x="2509804" y="174193"/>
                </a:cubicBezTo>
                <a:lnTo>
                  <a:pt x="2584175" y="181509"/>
                </a:lnTo>
                <a:cubicBezTo>
                  <a:pt x="2583362" y="172974"/>
                  <a:pt x="2582549" y="166167"/>
                  <a:pt x="2581736" y="161087"/>
                </a:cubicBezTo>
                <a:cubicBezTo>
                  <a:pt x="2580924" y="156007"/>
                  <a:pt x="2580314" y="153264"/>
                  <a:pt x="2579908" y="152857"/>
                </a:cubicBezTo>
                <a:cubicBezTo>
                  <a:pt x="2578688" y="147168"/>
                  <a:pt x="2579806" y="141681"/>
                  <a:pt x="2583260" y="136398"/>
                </a:cubicBezTo>
                <a:cubicBezTo>
                  <a:pt x="2586715" y="131115"/>
                  <a:pt x="2591287" y="127864"/>
                  <a:pt x="2596976" y="126645"/>
                </a:cubicBezTo>
                <a:cubicBezTo>
                  <a:pt x="2603072" y="125425"/>
                  <a:pt x="2608660" y="126441"/>
                  <a:pt x="2613740" y="129693"/>
                </a:cubicBezTo>
                <a:cubicBezTo>
                  <a:pt x="2618821" y="132944"/>
                  <a:pt x="2622174" y="137617"/>
                  <a:pt x="2623799" y="143713"/>
                </a:cubicBezTo>
                <a:cubicBezTo>
                  <a:pt x="2623799" y="144526"/>
                  <a:pt x="2624408" y="148793"/>
                  <a:pt x="2625628" y="156515"/>
                </a:cubicBezTo>
                <a:cubicBezTo>
                  <a:pt x="2626847" y="164237"/>
                  <a:pt x="2627863" y="173990"/>
                  <a:pt x="2628676" y="185776"/>
                </a:cubicBezTo>
                <a:lnTo>
                  <a:pt x="2659156" y="188824"/>
                </a:lnTo>
                <a:cubicBezTo>
                  <a:pt x="2665252" y="189230"/>
                  <a:pt x="2670230" y="191770"/>
                  <a:pt x="2674091" y="196444"/>
                </a:cubicBezTo>
                <a:cubicBezTo>
                  <a:pt x="2677952" y="201117"/>
                  <a:pt x="2679476" y="206502"/>
                  <a:pt x="2678663" y="212598"/>
                </a:cubicBezTo>
                <a:cubicBezTo>
                  <a:pt x="2678256" y="218288"/>
                  <a:pt x="2675920" y="223063"/>
                  <a:pt x="2671652" y="226924"/>
                </a:cubicBezTo>
                <a:cubicBezTo>
                  <a:pt x="2667385" y="230785"/>
                  <a:pt x="2662407" y="232715"/>
                  <a:pt x="2656717" y="232715"/>
                </a:cubicBezTo>
                <a:lnTo>
                  <a:pt x="2654888" y="232715"/>
                </a:lnTo>
                <a:lnTo>
                  <a:pt x="2628676" y="230277"/>
                </a:lnTo>
                <a:cubicBezTo>
                  <a:pt x="2627863" y="249784"/>
                  <a:pt x="2624612" y="270307"/>
                  <a:pt x="2618922" y="291846"/>
                </a:cubicBezTo>
                <a:cubicBezTo>
                  <a:pt x="2613232" y="313385"/>
                  <a:pt x="2603885" y="334315"/>
                  <a:pt x="2590880" y="354635"/>
                </a:cubicBezTo>
                <a:cubicBezTo>
                  <a:pt x="2596570" y="355854"/>
                  <a:pt x="2601040" y="356565"/>
                  <a:pt x="2604292" y="356769"/>
                </a:cubicBezTo>
                <a:cubicBezTo>
                  <a:pt x="2607543" y="356972"/>
                  <a:pt x="2609372" y="357073"/>
                  <a:pt x="2609778" y="357073"/>
                </a:cubicBezTo>
                <a:cubicBezTo>
                  <a:pt x="2615874" y="357073"/>
                  <a:pt x="2621056" y="359207"/>
                  <a:pt x="2625323" y="363474"/>
                </a:cubicBezTo>
                <a:cubicBezTo>
                  <a:pt x="2629590" y="367741"/>
                  <a:pt x="2631927" y="372720"/>
                  <a:pt x="2632333" y="378409"/>
                </a:cubicBezTo>
                <a:cubicBezTo>
                  <a:pt x="2632333" y="384505"/>
                  <a:pt x="2630301" y="389789"/>
                  <a:pt x="2626238" y="394259"/>
                </a:cubicBezTo>
                <a:cubicBezTo>
                  <a:pt x="2622174" y="398729"/>
                  <a:pt x="2617093" y="401168"/>
                  <a:pt x="2610997" y="401574"/>
                </a:cubicBezTo>
                <a:lnTo>
                  <a:pt x="2609778" y="401574"/>
                </a:lnTo>
                <a:cubicBezTo>
                  <a:pt x="2606933" y="401574"/>
                  <a:pt x="2601040" y="401066"/>
                  <a:pt x="2592100" y="400050"/>
                </a:cubicBezTo>
                <a:cubicBezTo>
                  <a:pt x="2583159" y="399034"/>
                  <a:pt x="2572186" y="396494"/>
                  <a:pt x="2559181" y="392430"/>
                </a:cubicBezTo>
                <a:cubicBezTo>
                  <a:pt x="2553492" y="397307"/>
                  <a:pt x="2547802" y="401981"/>
                  <a:pt x="2542112" y="406451"/>
                </a:cubicBezTo>
                <a:cubicBezTo>
                  <a:pt x="2536423" y="410922"/>
                  <a:pt x="2530124" y="415189"/>
                  <a:pt x="2523215" y="419253"/>
                </a:cubicBezTo>
                <a:cubicBezTo>
                  <a:pt x="2519964" y="421285"/>
                  <a:pt x="2516306" y="422301"/>
                  <a:pt x="2512242" y="422301"/>
                </a:cubicBezTo>
                <a:cubicBezTo>
                  <a:pt x="2503301" y="422301"/>
                  <a:pt x="2496799" y="418643"/>
                  <a:pt x="2492735" y="411328"/>
                </a:cubicBezTo>
                <a:cubicBezTo>
                  <a:pt x="2489484" y="406045"/>
                  <a:pt x="2488671" y="400457"/>
                  <a:pt x="2490296" y="394564"/>
                </a:cubicBezTo>
                <a:cubicBezTo>
                  <a:pt x="2491922" y="388671"/>
                  <a:pt x="2495580" y="384099"/>
                  <a:pt x="2501269" y="380848"/>
                </a:cubicBezTo>
                <a:cubicBezTo>
                  <a:pt x="2503301" y="379629"/>
                  <a:pt x="2505232" y="378308"/>
                  <a:pt x="2507060" y="376885"/>
                </a:cubicBezTo>
                <a:cubicBezTo>
                  <a:pt x="2508889" y="375463"/>
                  <a:pt x="2510820" y="374142"/>
                  <a:pt x="2512852" y="372923"/>
                </a:cubicBezTo>
                <a:cubicBezTo>
                  <a:pt x="2506756" y="369672"/>
                  <a:pt x="2500558" y="366014"/>
                  <a:pt x="2494259" y="361950"/>
                </a:cubicBezTo>
                <a:cubicBezTo>
                  <a:pt x="2487960" y="357886"/>
                  <a:pt x="2481356" y="353213"/>
                  <a:pt x="2474447" y="347929"/>
                </a:cubicBezTo>
                <a:cubicBezTo>
                  <a:pt x="2464287" y="339801"/>
                  <a:pt x="2456159" y="329743"/>
                  <a:pt x="2450063" y="317754"/>
                </a:cubicBezTo>
                <a:cubicBezTo>
                  <a:pt x="2443967" y="305765"/>
                  <a:pt x="2440309" y="292456"/>
                  <a:pt x="2439090" y="277825"/>
                </a:cubicBezTo>
                <a:cubicBezTo>
                  <a:pt x="2436652" y="257505"/>
                  <a:pt x="2438887" y="235763"/>
                  <a:pt x="2445796" y="212598"/>
                </a:cubicBezTo>
                <a:lnTo>
                  <a:pt x="2420802" y="210160"/>
                </a:lnTo>
                <a:cubicBezTo>
                  <a:pt x="2414706" y="209347"/>
                  <a:pt x="2409626" y="206604"/>
                  <a:pt x="2405562" y="201930"/>
                </a:cubicBezTo>
                <a:cubicBezTo>
                  <a:pt x="2401498" y="197257"/>
                  <a:pt x="2399872" y="191872"/>
                  <a:pt x="2400685" y="185776"/>
                </a:cubicBezTo>
                <a:cubicBezTo>
                  <a:pt x="2401498" y="179680"/>
                  <a:pt x="2404140" y="174701"/>
                  <a:pt x="2408610" y="170841"/>
                </a:cubicBezTo>
                <a:cubicBezTo>
                  <a:pt x="2413080" y="166980"/>
                  <a:pt x="2418567" y="165253"/>
                  <a:pt x="2425069" y="165659"/>
                </a:cubicBezTo>
                <a:lnTo>
                  <a:pt x="2462255" y="169317"/>
                </a:lnTo>
                <a:cubicBezTo>
                  <a:pt x="2468757" y="155905"/>
                  <a:pt x="2476276" y="142494"/>
                  <a:pt x="2484810" y="129083"/>
                </a:cubicBezTo>
                <a:cubicBezTo>
                  <a:pt x="2493344" y="115672"/>
                  <a:pt x="2503301" y="102464"/>
                  <a:pt x="2514680" y="89459"/>
                </a:cubicBezTo>
                <a:cubicBezTo>
                  <a:pt x="2518338" y="84582"/>
                  <a:pt x="2523215" y="81839"/>
                  <a:pt x="2529311" y="81229"/>
                </a:cubicBezTo>
                <a:close/>
                <a:moveTo>
                  <a:pt x="621263" y="80315"/>
                </a:moveTo>
                <a:lnTo>
                  <a:pt x="764519" y="84582"/>
                </a:lnTo>
                <a:cubicBezTo>
                  <a:pt x="771021" y="84582"/>
                  <a:pt x="776304" y="86817"/>
                  <a:pt x="780368" y="91288"/>
                </a:cubicBezTo>
                <a:cubicBezTo>
                  <a:pt x="784432" y="95758"/>
                  <a:pt x="786464" y="101041"/>
                  <a:pt x="786464" y="107137"/>
                </a:cubicBezTo>
                <a:cubicBezTo>
                  <a:pt x="786058" y="113233"/>
                  <a:pt x="783721" y="118415"/>
                  <a:pt x="779454" y="122682"/>
                </a:cubicBezTo>
                <a:cubicBezTo>
                  <a:pt x="775187" y="126949"/>
                  <a:pt x="770208" y="129083"/>
                  <a:pt x="764519" y="129083"/>
                </a:cubicBezTo>
                <a:lnTo>
                  <a:pt x="763300" y="129083"/>
                </a:lnTo>
                <a:lnTo>
                  <a:pt x="716970" y="127254"/>
                </a:lnTo>
                <a:lnTo>
                  <a:pt x="723066" y="200406"/>
                </a:lnTo>
                <a:lnTo>
                  <a:pt x="754765" y="200406"/>
                </a:lnTo>
                <a:cubicBezTo>
                  <a:pt x="761268" y="200406"/>
                  <a:pt x="766652" y="202540"/>
                  <a:pt x="770920" y="206807"/>
                </a:cubicBezTo>
                <a:cubicBezTo>
                  <a:pt x="775187" y="211074"/>
                  <a:pt x="777320" y="216256"/>
                  <a:pt x="777320" y="222352"/>
                </a:cubicBezTo>
                <a:cubicBezTo>
                  <a:pt x="777320" y="228448"/>
                  <a:pt x="775187" y="233629"/>
                  <a:pt x="770920" y="237897"/>
                </a:cubicBezTo>
                <a:cubicBezTo>
                  <a:pt x="766652" y="242164"/>
                  <a:pt x="761268" y="244297"/>
                  <a:pt x="754765" y="244297"/>
                </a:cubicBezTo>
                <a:lnTo>
                  <a:pt x="726724" y="244297"/>
                </a:lnTo>
                <a:lnTo>
                  <a:pt x="732820" y="311353"/>
                </a:lnTo>
                <a:lnTo>
                  <a:pt x="770005" y="304648"/>
                </a:lnTo>
                <a:cubicBezTo>
                  <a:pt x="776101" y="303429"/>
                  <a:pt x="781689" y="304546"/>
                  <a:pt x="786769" y="308001"/>
                </a:cubicBezTo>
                <a:cubicBezTo>
                  <a:pt x="791849" y="311455"/>
                  <a:pt x="794796" y="316230"/>
                  <a:pt x="795608" y="322326"/>
                </a:cubicBezTo>
                <a:cubicBezTo>
                  <a:pt x="796828" y="328422"/>
                  <a:pt x="795710" y="334010"/>
                  <a:pt x="792256" y="339090"/>
                </a:cubicBezTo>
                <a:cubicBezTo>
                  <a:pt x="788801" y="344170"/>
                  <a:pt x="784026" y="347117"/>
                  <a:pt x="777930" y="347929"/>
                </a:cubicBezTo>
                <a:lnTo>
                  <a:pt x="641380" y="372923"/>
                </a:lnTo>
                <a:cubicBezTo>
                  <a:pt x="640567" y="373329"/>
                  <a:pt x="639144" y="373533"/>
                  <a:pt x="637112" y="373533"/>
                </a:cubicBezTo>
                <a:cubicBezTo>
                  <a:pt x="631829" y="373533"/>
                  <a:pt x="627156" y="371907"/>
                  <a:pt x="623092" y="368656"/>
                </a:cubicBezTo>
                <a:cubicBezTo>
                  <a:pt x="619028" y="365405"/>
                  <a:pt x="616589" y="360934"/>
                  <a:pt x="615776" y="355245"/>
                </a:cubicBezTo>
                <a:cubicBezTo>
                  <a:pt x="614557" y="349555"/>
                  <a:pt x="615675" y="344170"/>
                  <a:pt x="619129" y="339090"/>
                </a:cubicBezTo>
                <a:cubicBezTo>
                  <a:pt x="622584" y="334010"/>
                  <a:pt x="627359" y="330861"/>
                  <a:pt x="633455" y="329641"/>
                </a:cubicBezTo>
                <a:lnTo>
                  <a:pt x="688928" y="319278"/>
                </a:lnTo>
                <a:lnTo>
                  <a:pt x="682223" y="244297"/>
                </a:lnTo>
                <a:lnTo>
                  <a:pt x="635284" y="244297"/>
                </a:lnTo>
                <a:cubicBezTo>
                  <a:pt x="629188" y="244297"/>
                  <a:pt x="624006" y="242164"/>
                  <a:pt x="619739" y="237897"/>
                </a:cubicBezTo>
                <a:cubicBezTo>
                  <a:pt x="615472" y="233629"/>
                  <a:pt x="613338" y="228448"/>
                  <a:pt x="613338" y="222352"/>
                </a:cubicBezTo>
                <a:cubicBezTo>
                  <a:pt x="613338" y="216256"/>
                  <a:pt x="615472" y="211074"/>
                  <a:pt x="619739" y="206807"/>
                </a:cubicBezTo>
                <a:cubicBezTo>
                  <a:pt x="624006" y="202540"/>
                  <a:pt x="629188" y="200406"/>
                  <a:pt x="635284" y="200406"/>
                </a:cubicBezTo>
                <a:lnTo>
                  <a:pt x="678565" y="200406"/>
                </a:lnTo>
                <a:lnTo>
                  <a:pt x="672469" y="128473"/>
                </a:lnTo>
                <a:lnTo>
                  <a:pt x="672469" y="126035"/>
                </a:lnTo>
                <a:lnTo>
                  <a:pt x="620044" y="124816"/>
                </a:lnTo>
                <a:cubicBezTo>
                  <a:pt x="613948" y="124409"/>
                  <a:pt x="608766" y="122073"/>
                  <a:pt x="604499" y="117805"/>
                </a:cubicBezTo>
                <a:cubicBezTo>
                  <a:pt x="600232" y="113538"/>
                  <a:pt x="598301" y="108357"/>
                  <a:pt x="598708" y="102261"/>
                </a:cubicBezTo>
                <a:cubicBezTo>
                  <a:pt x="598708" y="95758"/>
                  <a:pt x="600841" y="90373"/>
                  <a:pt x="605108" y="86106"/>
                </a:cubicBezTo>
                <a:cubicBezTo>
                  <a:pt x="609376" y="81839"/>
                  <a:pt x="614760" y="79909"/>
                  <a:pt x="621263" y="80315"/>
                </a:cubicBezTo>
                <a:close/>
                <a:moveTo>
                  <a:pt x="395711" y="61951"/>
                </a:moveTo>
                <a:cubicBezTo>
                  <a:pt x="398556" y="62002"/>
                  <a:pt x="401400" y="62637"/>
                  <a:pt x="404245" y="63856"/>
                </a:cubicBezTo>
                <a:cubicBezTo>
                  <a:pt x="409935" y="66294"/>
                  <a:pt x="413897" y="70358"/>
                  <a:pt x="416132" y="76048"/>
                </a:cubicBezTo>
                <a:cubicBezTo>
                  <a:pt x="418368" y="81737"/>
                  <a:pt x="418266" y="87427"/>
                  <a:pt x="415828" y="93117"/>
                </a:cubicBezTo>
                <a:lnTo>
                  <a:pt x="336580" y="275997"/>
                </a:lnTo>
                <a:cubicBezTo>
                  <a:pt x="340644" y="273965"/>
                  <a:pt x="344911" y="273152"/>
                  <a:pt x="349381" y="273558"/>
                </a:cubicBezTo>
                <a:cubicBezTo>
                  <a:pt x="353852" y="273965"/>
                  <a:pt x="357713" y="275793"/>
                  <a:pt x="360964" y="279045"/>
                </a:cubicBezTo>
                <a:lnTo>
                  <a:pt x="504220" y="396697"/>
                </a:lnTo>
                <a:cubicBezTo>
                  <a:pt x="508690" y="400761"/>
                  <a:pt x="511230" y="405842"/>
                  <a:pt x="511840" y="411938"/>
                </a:cubicBezTo>
                <a:cubicBezTo>
                  <a:pt x="512449" y="418033"/>
                  <a:pt x="510925" y="423317"/>
                  <a:pt x="507268" y="427787"/>
                </a:cubicBezTo>
                <a:cubicBezTo>
                  <a:pt x="502391" y="433477"/>
                  <a:pt x="496498" y="436321"/>
                  <a:pt x="489589" y="436321"/>
                </a:cubicBezTo>
                <a:cubicBezTo>
                  <a:pt x="484306" y="436321"/>
                  <a:pt x="479632" y="434493"/>
                  <a:pt x="475568" y="430835"/>
                </a:cubicBezTo>
                <a:lnTo>
                  <a:pt x="332922" y="313182"/>
                </a:lnTo>
                <a:cubicBezTo>
                  <a:pt x="329265" y="310337"/>
                  <a:pt x="326826" y="306477"/>
                  <a:pt x="325607" y="301600"/>
                </a:cubicBezTo>
                <a:lnTo>
                  <a:pt x="254893" y="465582"/>
                </a:lnTo>
                <a:cubicBezTo>
                  <a:pt x="253268" y="470053"/>
                  <a:pt x="250626" y="473406"/>
                  <a:pt x="246969" y="475641"/>
                </a:cubicBezTo>
                <a:cubicBezTo>
                  <a:pt x="243311" y="477876"/>
                  <a:pt x="239247" y="478993"/>
                  <a:pt x="234777" y="478993"/>
                </a:cubicBezTo>
                <a:cubicBezTo>
                  <a:pt x="231525" y="478993"/>
                  <a:pt x="228681" y="478384"/>
                  <a:pt x="226242" y="477165"/>
                </a:cubicBezTo>
                <a:cubicBezTo>
                  <a:pt x="220553" y="474726"/>
                  <a:pt x="216590" y="470662"/>
                  <a:pt x="214355" y="464973"/>
                </a:cubicBezTo>
                <a:cubicBezTo>
                  <a:pt x="212120" y="459283"/>
                  <a:pt x="212221" y="453593"/>
                  <a:pt x="214660" y="447904"/>
                </a:cubicBezTo>
                <a:lnTo>
                  <a:pt x="374984" y="75438"/>
                </a:lnTo>
                <a:cubicBezTo>
                  <a:pt x="377423" y="69749"/>
                  <a:pt x="381487" y="65786"/>
                  <a:pt x="387176" y="63551"/>
                </a:cubicBezTo>
                <a:cubicBezTo>
                  <a:pt x="390021" y="62434"/>
                  <a:pt x="392866" y="61900"/>
                  <a:pt x="395711" y="61951"/>
                </a:cubicBezTo>
                <a:close/>
                <a:moveTo>
                  <a:pt x="160405" y="47930"/>
                </a:moveTo>
                <a:cubicBezTo>
                  <a:pt x="163250" y="47981"/>
                  <a:pt x="166095" y="48616"/>
                  <a:pt x="168940" y="49835"/>
                </a:cubicBezTo>
                <a:cubicBezTo>
                  <a:pt x="174629" y="52273"/>
                  <a:pt x="178490" y="56338"/>
                  <a:pt x="180522" y="62027"/>
                </a:cubicBezTo>
                <a:cubicBezTo>
                  <a:pt x="182554" y="67717"/>
                  <a:pt x="182351" y="73406"/>
                  <a:pt x="179913" y="79096"/>
                </a:cubicBezTo>
                <a:lnTo>
                  <a:pt x="107980" y="243078"/>
                </a:lnTo>
                <a:cubicBezTo>
                  <a:pt x="112450" y="239421"/>
                  <a:pt x="117327" y="237490"/>
                  <a:pt x="122610" y="237287"/>
                </a:cubicBezTo>
                <a:cubicBezTo>
                  <a:pt x="127893" y="237084"/>
                  <a:pt x="132770" y="239014"/>
                  <a:pt x="137241" y="243078"/>
                </a:cubicBezTo>
                <a:lnTo>
                  <a:pt x="223194" y="319888"/>
                </a:lnTo>
                <a:cubicBezTo>
                  <a:pt x="227665" y="323952"/>
                  <a:pt x="230205" y="329032"/>
                  <a:pt x="230814" y="335128"/>
                </a:cubicBezTo>
                <a:cubicBezTo>
                  <a:pt x="231424" y="341224"/>
                  <a:pt x="229493" y="346507"/>
                  <a:pt x="225023" y="350977"/>
                </a:cubicBezTo>
                <a:cubicBezTo>
                  <a:pt x="220553" y="355854"/>
                  <a:pt x="215066" y="358293"/>
                  <a:pt x="208564" y="358293"/>
                </a:cubicBezTo>
                <a:cubicBezTo>
                  <a:pt x="202874" y="358293"/>
                  <a:pt x="197997" y="356464"/>
                  <a:pt x="193933" y="352806"/>
                </a:cubicBezTo>
                <a:lnTo>
                  <a:pt x="107980" y="275997"/>
                </a:lnTo>
                <a:cubicBezTo>
                  <a:pt x="103103" y="271933"/>
                  <a:pt x="100665" y="266853"/>
                  <a:pt x="100665" y="260757"/>
                </a:cubicBezTo>
                <a:lnTo>
                  <a:pt x="42753" y="391821"/>
                </a:lnTo>
                <a:cubicBezTo>
                  <a:pt x="40721" y="396291"/>
                  <a:pt x="37876" y="399644"/>
                  <a:pt x="34218" y="401879"/>
                </a:cubicBezTo>
                <a:cubicBezTo>
                  <a:pt x="30561" y="404114"/>
                  <a:pt x="26700" y="405232"/>
                  <a:pt x="22636" y="405232"/>
                </a:cubicBezTo>
                <a:cubicBezTo>
                  <a:pt x="19385" y="405232"/>
                  <a:pt x="16337" y="404622"/>
                  <a:pt x="13492" y="403403"/>
                </a:cubicBezTo>
                <a:cubicBezTo>
                  <a:pt x="7802" y="400965"/>
                  <a:pt x="3840" y="396901"/>
                  <a:pt x="1605" y="391211"/>
                </a:cubicBezTo>
                <a:cubicBezTo>
                  <a:pt x="-631" y="385521"/>
                  <a:pt x="-529" y="379832"/>
                  <a:pt x="1909" y="374142"/>
                </a:cubicBezTo>
                <a:lnTo>
                  <a:pt x="139679" y="61417"/>
                </a:lnTo>
                <a:cubicBezTo>
                  <a:pt x="142118" y="55728"/>
                  <a:pt x="146181" y="51765"/>
                  <a:pt x="151871" y="49530"/>
                </a:cubicBezTo>
                <a:cubicBezTo>
                  <a:pt x="154716" y="48413"/>
                  <a:pt x="157561" y="47879"/>
                  <a:pt x="160405" y="47930"/>
                </a:cubicBezTo>
                <a:close/>
                <a:moveTo>
                  <a:pt x="962639" y="23622"/>
                </a:moveTo>
                <a:cubicBezTo>
                  <a:pt x="1028069" y="25654"/>
                  <a:pt x="1073789" y="45974"/>
                  <a:pt x="1099799" y="84582"/>
                </a:cubicBezTo>
                <a:cubicBezTo>
                  <a:pt x="1131498" y="130912"/>
                  <a:pt x="1131092" y="199187"/>
                  <a:pt x="1098580" y="289408"/>
                </a:cubicBezTo>
                <a:cubicBezTo>
                  <a:pt x="1096548" y="293878"/>
                  <a:pt x="1093601" y="297434"/>
                  <a:pt x="1089740" y="300076"/>
                </a:cubicBezTo>
                <a:cubicBezTo>
                  <a:pt x="1085880" y="302717"/>
                  <a:pt x="1081714" y="304038"/>
                  <a:pt x="1077244" y="304038"/>
                </a:cubicBezTo>
                <a:cubicBezTo>
                  <a:pt x="1074805" y="304038"/>
                  <a:pt x="1072367" y="303429"/>
                  <a:pt x="1069928" y="302209"/>
                </a:cubicBezTo>
                <a:cubicBezTo>
                  <a:pt x="1064239" y="300177"/>
                  <a:pt x="1060073" y="296418"/>
                  <a:pt x="1057432" y="290932"/>
                </a:cubicBezTo>
                <a:cubicBezTo>
                  <a:pt x="1054790" y="285445"/>
                  <a:pt x="1054485" y="279857"/>
                  <a:pt x="1056517" y="274168"/>
                </a:cubicBezTo>
                <a:cubicBezTo>
                  <a:pt x="1069928" y="236779"/>
                  <a:pt x="1077244" y="204165"/>
                  <a:pt x="1078463" y="176327"/>
                </a:cubicBezTo>
                <a:cubicBezTo>
                  <a:pt x="1079682" y="148489"/>
                  <a:pt x="1074602" y="126238"/>
                  <a:pt x="1063223" y="109576"/>
                </a:cubicBezTo>
                <a:cubicBezTo>
                  <a:pt x="1045748" y="83566"/>
                  <a:pt x="1011813" y="69545"/>
                  <a:pt x="961420" y="67513"/>
                </a:cubicBezTo>
                <a:cubicBezTo>
                  <a:pt x="953698" y="67107"/>
                  <a:pt x="945468" y="67310"/>
                  <a:pt x="936731" y="68123"/>
                </a:cubicBezTo>
                <a:cubicBezTo>
                  <a:pt x="927993" y="68936"/>
                  <a:pt x="919357" y="70561"/>
                  <a:pt x="910823" y="73000"/>
                </a:cubicBezTo>
                <a:cubicBezTo>
                  <a:pt x="902288" y="75438"/>
                  <a:pt x="894160" y="78994"/>
                  <a:pt x="886439" y="83668"/>
                </a:cubicBezTo>
                <a:cubicBezTo>
                  <a:pt x="878717" y="88341"/>
                  <a:pt x="871808" y="94539"/>
                  <a:pt x="865712" y="102261"/>
                </a:cubicBezTo>
                <a:cubicBezTo>
                  <a:pt x="852708" y="118923"/>
                  <a:pt x="845900" y="141377"/>
                  <a:pt x="845291" y="169621"/>
                </a:cubicBezTo>
                <a:cubicBezTo>
                  <a:pt x="844681" y="197866"/>
                  <a:pt x="850066" y="231293"/>
                  <a:pt x="861445" y="269901"/>
                </a:cubicBezTo>
                <a:cubicBezTo>
                  <a:pt x="863477" y="275590"/>
                  <a:pt x="862969" y="281178"/>
                  <a:pt x="859921" y="286665"/>
                </a:cubicBezTo>
                <a:cubicBezTo>
                  <a:pt x="856873" y="292151"/>
                  <a:pt x="852504" y="295707"/>
                  <a:pt x="846815" y="297333"/>
                </a:cubicBezTo>
                <a:cubicBezTo>
                  <a:pt x="841125" y="299365"/>
                  <a:pt x="835537" y="298857"/>
                  <a:pt x="830051" y="295809"/>
                </a:cubicBezTo>
                <a:cubicBezTo>
                  <a:pt x="824564" y="292761"/>
                  <a:pt x="821008" y="288392"/>
                  <a:pt x="819383" y="282702"/>
                </a:cubicBezTo>
                <a:cubicBezTo>
                  <a:pt x="791748" y="189637"/>
                  <a:pt x="795608" y="120345"/>
                  <a:pt x="830965" y="74829"/>
                </a:cubicBezTo>
                <a:cubicBezTo>
                  <a:pt x="844783" y="56947"/>
                  <a:pt x="862868" y="43739"/>
                  <a:pt x="885220" y="35205"/>
                </a:cubicBezTo>
                <a:cubicBezTo>
                  <a:pt x="907572" y="26670"/>
                  <a:pt x="933378" y="22809"/>
                  <a:pt x="962639" y="23622"/>
                </a:cubicBezTo>
                <a:close/>
                <a:moveTo>
                  <a:pt x="1856312" y="17526"/>
                </a:moveTo>
                <a:lnTo>
                  <a:pt x="2254381" y="51054"/>
                </a:lnTo>
                <a:cubicBezTo>
                  <a:pt x="2260477" y="51461"/>
                  <a:pt x="2265557" y="54001"/>
                  <a:pt x="2269621" y="58674"/>
                </a:cubicBezTo>
                <a:cubicBezTo>
                  <a:pt x="2273685" y="63348"/>
                  <a:pt x="2275514" y="68733"/>
                  <a:pt x="2275108" y="74829"/>
                </a:cubicBezTo>
                <a:cubicBezTo>
                  <a:pt x="2274295" y="80518"/>
                  <a:pt x="2271755" y="85293"/>
                  <a:pt x="2267488" y="89154"/>
                </a:cubicBezTo>
                <a:cubicBezTo>
                  <a:pt x="2263220" y="93015"/>
                  <a:pt x="2258242" y="94945"/>
                  <a:pt x="2252552" y="94945"/>
                </a:cubicBezTo>
                <a:lnTo>
                  <a:pt x="2250724" y="94945"/>
                </a:lnTo>
                <a:lnTo>
                  <a:pt x="1852045" y="61417"/>
                </a:lnTo>
                <a:cubicBezTo>
                  <a:pt x="1845949" y="60605"/>
                  <a:pt x="1840971" y="57963"/>
                  <a:pt x="1837110" y="53493"/>
                </a:cubicBezTo>
                <a:cubicBezTo>
                  <a:pt x="1833249" y="49022"/>
                  <a:pt x="1831522" y="43739"/>
                  <a:pt x="1831928" y="37643"/>
                </a:cubicBezTo>
                <a:cubicBezTo>
                  <a:pt x="1832741" y="31547"/>
                  <a:pt x="1835383" y="26365"/>
                  <a:pt x="1839853" y="22098"/>
                </a:cubicBezTo>
                <a:cubicBezTo>
                  <a:pt x="1844324" y="17831"/>
                  <a:pt x="1849810" y="16307"/>
                  <a:pt x="1856312" y="17526"/>
                </a:cubicBezTo>
                <a:close/>
                <a:moveTo>
                  <a:pt x="2776808" y="2286"/>
                </a:moveTo>
                <a:cubicBezTo>
                  <a:pt x="2782904" y="3099"/>
                  <a:pt x="2787781" y="5741"/>
                  <a:pt x="2791439" y="10211"/>
                </a:cubicBezTo>
                <a:cubicBezTo>
                  <a:pt x="2795096" y="15088"/>
                  <a:pt x="2796519" y="20574"/>
                  <a:pt x="2795706" y="26670"/>
                </a:cubicBezTo>
                <a:cubicBezTo>
                  <a:pt x="2794893" y="32766"/>
                  <a:pt x="2792252" y="37643"/>
                  <a:pt x="2787781" y="41301"/>
                </a:cubicBezTo>
                <a:cubicBezTo>
                  <a:pt x="2782904" y="44958"/>
                  <a:pt x="2776402" y="50546"/>
                  <a:pt x="2768274" y="58065"/>
                </a:cubicBezTo>
                <a:cubicBezTo>
                  <a:pt x="2760146" y="65583"/>
                  <a:pt x="2752120" y="74016"/>
                  <a:pt x="2744195" y="83363"/>
                </a:cubicBezTo>
                <a:cubicBezTo>
                  <a:pt x="2736270" y="92710"/>
                  <a:pt x="2729260" y="102565"/>
                  <a:pt x="2723164" y="112929"/>
                </a:cubicBezTo>
                <a:cubicBezTo>
                  <a:pt x="2717068" y="123292"/>
                  <a:pt x="2713614" y="133350"/>
                  <a:pt x="2712800" y="143104"/>
                </a:cubicBezTo>
                <a:cubicBezTo>
                  <a:pt x="2712394" y="153264"/>
                  <a:pt x="2715239" y="162001"/>
                  <a:pt x="2721335" y="169317"/>
                </a:cubicBezTo>
                <a:cubicBezTo>
                  <a:pt x="2727431" y="175819"/>
                  <a:pt x="2736575" y="179883"/>
                  <a:pt x="2748767" y="181509"/>
                </a:cubicBezTo>
                <a:cubicBezTo>
                  <a:pt x="2760959" y="183134"/>
                  <a:pt x="2774167" y="183134"/>
                  <a:pt x="2788391" y="181509"/>
                </a:cubicBezTo>
                <a:cubicBezTo>
                  <a:pt x="2802615" y="179883"/>
                  <a:pt x="2816636" y="177343"/>
                  <a:pt x="2830454" y="173889"/>
                </a:cubicBezTo>
                <a:cubicBezTo>
                  <a:pt x="2844271" y="170434"/>
                  <a:pt x="2855853" y="167082"/>
                  <a:pt x="2865200" y="163830"/>
                </a:cubicBezTo>
                <a:cubicBezTo>
                  <a:pt x="2871703" y="162205"/>
                  <a:pt x="2878002" y="163017"/>
                  <a:pt x="2884098" y="166269"/>
                </a:cubicBezTo>
                <a:lnTo>
                  <a:pt x="2874344" y="137617"/>
                </a:lnTo>
                <a:cubicBezTo>
                  <a:pt x="2872312" y="131521"/>
                  <a:pt x="2872719" y="125730"/>
                  <a:pt x="2875564" y="120244"/>
                </a:cubicBezTo>
                <a:cubicBezTo>
                  <a:pt x="2878408" y="114757"/>
                  <a:pt x="2882676" y="110998"/>
                  <a:pt x="2888365" y="108966"/>
                </a:cubicBezTo>
                <a:cubicBezTo>
                  <a:pt x="2894055" y="106934"/>
                  <a:pt x="2899643" y="107341"/>
                  <a:pt x="2905129" y="110185"/>
                </a:cubicBezTo>
                <a:cubicBezTo>
                  <a:pt x="2910616" y="113030"/>
                  <a:pt x="2914375" y="117297"/>
                  <a:pt x="2916407" y="122987"/>
                </a:cubicBezTo>
                <a:lnTo>
                  <a:pt x="2942620" y="199797"/>
                </a:lnTo>
                <a:cubicBezTo>
                  <a:pt x="2944652" y="205486"/>
                  <a:pt x="2944245" y="211074"/>
                  <a:pt x="2941400" y="216561"/>
                </a:cubicBezTo>
                <a:cubicBezTo>
                  <a:pt x="2938556" y="222047"/>
                  <a:pt x="2934289" y="225806"/>
                  <a:pt x="2928599" y="227838"/>
                </a:cubicBezTo>
                <a:cubicBezTo>
                  <a:pt x="2925348" y="228651"/>
                  <a:pt x="2922909" y="229057"/>
                  <a:pt x="2921284" y="229057"/>
                </a:cubicBezTo>
                <a:cubicBezTo>
                  <a:pt x="2916813" y="229057"/>
                  <a:pt x="2912648" y="227635"/>
                  <a:pt x="2908787" y="224790"/>
                </a:cubicBezTo>
                <a:cubicBezTo>
                  <a:pt x="2904926" y="221945"/>
                  <a:pt x="2902183" y="218288"/>
                  <a:pt x="2900557" y="213817"/>
                </a:cubicBezTo>
                <a:lnTo>
                  <a:pt x="2893242" y="193091"/>
                </a:lnTo>
                <a:cubicBezTo>
                  <a:pt x="2890398" y="199187"/>
                  <a:pt x="2886130" y="203454"/>
                  <a:pt x="2880440" y="205893"/>
                </a:cubicBezTo>
                <a:cubicBezTo>
                  <a:pt x="2878002" y="206705"/>
                  <a:pt x="2873227" y="208229"/>
                  <a:pt x="2866115" y="210465"/>
                </a:cubicBezTo>
                <a:cubicBezTo>
                  <a:pt x="2859003" y="212700"/>
                  <a:pt x="2850265" y="215037"/>
                  <a:pt x="2839902" y="217475"/>
                </a:cubicBezTo>
                <a:cubicBezTo>
                  <a:pt x="2829539" y="219913"/>
                  <a:pt x="2818261" y="222047"/>
                  <a:pt x="2806069" y="223876"/>
                </a:cubicBezTo>
                <a:cubicBezTo>
                  <a:pt x="2793877" y="225705"/>
                  <a:pt x="2781482" y="226619"/>
                  <a:pt x="2768884" y="226619"/>
                </a:cubicBezTo>
                <a:cubicBezTo>
                  <a:pt x="2753440" y="226619"/>
                  <a:pt x="2738505" y="224587"/>
                  <a:pt x="2724078" y="220523"/>
                </a:cubicBezTo>
                <a:cubicBezTo>
                  <a:pt x="2709651" y="216459"/>
                  <a:pt x="2697764" y="209144"/>
                  <a:pt x="2688416" y="198577"/>
                </a:cubicBezTo>
                <a:cubicBezTo>
                  <a:pt x="2681101" y="190449"/>
                  <a:pt x="2675716" y="181305"/>
                  <a:pt x="2672262" y="171145"/>
                </a:cubicBezTo>
                <a:cubicBezTo>
                  <a:pt x="2668808" y="160985"/>
                  <a:pt x="2667690" y="150216"/>
                  <a:pt x="2668909" y="138837"/>
                </a:cubicBezTo>
                <a:cubicBezTo>
                  <a:pt x="2670535" y="122987"/>
                  <a:pt x="2675818" y="107442"/>
                  <a:pt x="2684759" y="92202"/>
                </a:cubicBezTo>
                <a:cubicBezTo>
                  <a:pt x="2693700" y="76962"/>
                  <a:pt x="2703352" y="63246"/>
                  <a:pt x="2713715" y="51054"/>
                </a:cubicBezTo>
                <a:cubicBezTo>
                  <a:pt x="2724078" y="38862"/>
                  <a:pt x="2733933" y="28804"/>
                  <a:pt x="2743280" y="20879"/>
                </a:cubicBezTo>
                <a:cubicBezTo>
                  <a:pt x="2752628" y="12954"/>
                  <a:pt x="2758317" y="8179"/>
                  <a:pt x="2760349" y="6553"/>
                </a:cubicBezTo>
                <a:cubicBezTo>
                  <a:pt x="2765226" y="2896"/>
                  <a:pt x="2770712" y="1473"/>
                  <a:pt x="2776808" y="2286"/>
                </a:cubicBezTo>
                <a:close/>
                <a:moveTo>
                  <a:pt x="1428068" y="457"/>
                </a:moveTo>
                <a:cubicBezTo>
                  <a:pt x="1431015" y="-152"/>
                  <a:pt x="1433885" y="-152"/>
                  <a:pt x="1436679" y="457"/>
                </a:cubicBezTo>
                <a:cubicBezTo>
                  <a:pt x="1439473" y="1067"/>
                  <a:pt x="1442191" y="2286"/>
                  <a:pt x="1444832" y="4115"/>
                </a:cubicBezTo>
                <a:cubicBezTo>
                  <a:pt x="1449709" y="7366"/>
                  <a:pt x="1452757" y="12040"/>
                  <a:pt x="1453976" y="18136"/>
                </a:cubicBezTo>
                <a:cubicBezTo>
                  <a:pt x="1455196" y="24232"/>
                  <a:pt x="1454180" y="29718"/>
                  <a:pt x="1450928" y="34595"/>
                </a:cubicBezTo>
                <a:lnTo>
                  <a:pt x="1419839" y="80315"/>
                </a:lnTo>
                <a:lnTo>
                  <a:pt x="1667946" y="98603"/>
                </a:lnTo>
                <a:cubicBezTo>
                  <a:pt x="1674042" y="99009"/>
                  <a:pt x="1679122" y="101549"/>
                  <a:pt x="1683186" y="106223"/>
                </a:cubicBezTo>
                <a:cubicBezTo>
                  <a:pt x="1687250" y="110897"/>
                  <a:pt x="1688876" y="116281"/>
                  <a:pt x="1688063" y="122377"/>
                </a:cubicBezTo>
                <a:cubicBezTo>
                  <a:pt x="1687656" y="128067"/>
                  <a:pt x="1685320" y="132944"/>
                  <a:pt x="1681052" y="137008"/>
                </a:cubicBezTo>
                <a:cubicBezTo>
                  <a:pt x="1676785" y="141072"/>
                  <a:pt x="1671807" y="143104"/>
                  <a:pt x="1666117" y="143104"/>
                </a:cubicBezTo>
                <a:lnTo>
                  <a:pt x="1664288" y="143104"/>
                </a:lnTo>
                <a:lnTo>
                  <a:pt x="1391188" y="122987"/>
                </a:lnTo>
                <a:lnTo>
                  <a:pt x="1262562" y="314401"/>
                </a:lnTo>
                <a:cubicBezTo>
                  <a:pt x="1258498" y="320904"/>
                  <a:pt x="1252402" y="324155"/>
                  <a:pt x="1244274" y="324155"/>
                </a:cubicBezTo>
                <a:cubicBezTo>
                  <a:pt x="1239804" y="324155"/>
                  <a:pt x="1235740" y="322936"/>
                  <a:pt x="1232082" y="320497"/>
                </a:cubicBezTo>
                <a:cubicBezTo>
                  <a:pt x="1226799" y="317246"/>
                  <a:pt x="1223649" y="312573"/>
                  <a:pt x="1222633" y="306477"/>
                </a:cubicBezTo>
                <a:cubicBezTo>
                  <a:pt x="1221617" y="300381"/>
                  <a:pt x="1222735" y="294894"/>
                  <a:pt x="1225986" y="290017"/>
                </a:cubicBezTo>
                <a:lnTo>
                  <a:pt x="1340591" y="119329"/>
                </a:lnTo>
                <a:lnTo>
                  <a:pt x="1242445" y="112014"/>
                </a:lnTo>
                <a:cubicBezTo>
                  <a:pt x="1236349" y="111608"/>
                  <a:pt x="1231269" y="109068"/>
                  <a:pt x="1227205" y="104394"/>
                </a:cubicBezTo>
                <a:cubicBezTo>
                  <a:pt x="1223141" y="99721"/>
                  <a:pt x="1221516" y="94336"/>
                  <a:pt x="1222328" y="88240"/>
                </a:cubicBezTo>
                <a:cubicBezTo>
                  <a:pt x="1222735" y="82144"/>
                  <a:pt x="1225173" y="77064"/>
                  <a:pt x="1229644" y="73000"/>
                </a:cubicBezTo>
                <a:cubicBezTo>
                  <a:pt x="1234114" y="68936"/>
                  <a:pt x="1239600" y="67310"/>
                  <a:pt x="1246103" y="68123"/>
                </a:cubicBezTo>
                <a:lnTo>
                  <a:pt x="1369242" y="76657"/>
                </a:lnTo>
                <a:lnTo>
                  <a:pt x="1413743" y="10211"/>
                </a:lnTo>
                <a:cubicBezTo>
                  <a:pt x="1417400" y="4928"/>
                  <a:pt x="1422176" y="1677"/>
                  <a:pt x="1428068" y="4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7" name="任意多边形 186"/>
          <p:cNvSpPr/>
          <p:nvPr/>
        </p:nvSpPr>
        <p:spPr>
          <a:xfrm>
            <a:off x="6345069" y="3482766"/>
            <a:ext cx="4763036" cy="549588"/>
          </a:xfrm>
          <a:custGeom>
            <a:avLst/>
            <a:gdLst/>
            <a:ahLst/>
            <a:cxnLst/>
            <a:rect l="l" t="t" r="r" b="b"/>
            <a:pathLst>
              <a:path w="4763036" h="549588">
                <a:moveTo>
                  <a:pt x="2754782" y="402065"/>
                </a:moveTo>
                <a:lnTo>
                  <a:pt x="2816351" y="408771"/>
                </a:lnTo>
                <a:cubicBezTo>
                  <a:pt x="2822447" y="409583"/>
                  <a:pt x="2827528" y="412428"/>
                  <a:pt x="2831591" y="417305"/>
                </a:cubicBezTo>
                <a:cubicBezTo>
                  <a:pt x="2835655" y="422182"/>
                  <a:pt x="2837281" y="427668"/>
                  <a:pt x="2836468" y="433764"/>
                </a:cubicBezTo>
                <a:cubicBezTo>
                  <a:pt x="2835655" y="439454"/>
                  <a:pt x="2833115" y="444127"/>
                  <a:pt x="2828848" y="447785"/>
                </a:cubicBezTo>
                <a:cubicBezTo>
                  <a:pt x="2824581" y="451443"/>
                  <a:pt x="2819603" y="453271"/>
                  <a:pt x="2813913" y="453271"/>
                </a:cubicBezTo>
                <a:lnTo>
                  <a:pt x="2811474" y="453271"/>
                </a:lnTo>
                <a:lnTo>
                  <a:pt x="2749905" y="445956"/>
                </a:lnTo>
                <a:cubicBezTo>
                  <a:pt x="2743809" y="445143"/>
                  <a:pt x="2738831" y="442400"/>
                  <a:pt x="2734970" y="437727"/>
                </a:cubicBezTo>
                <a:cubicBezTo>
                  <a:pt x="2731109" y="433053"/>
                  <a:pt x="2729585" y="427668"/>
                  <a:pt x="2730398" y="421572"/>
                </a:cubicBezTo>
                <a:cubicBezTo>
                  <a:pt x="2731211" y="415476"/>
                  <a:pt x="2733954" y="410498"/>
                  <a:pt x="2738627" y="406637"/>
                </a:cubicBezTo>
                <a:cubicBezTo>
                  <a:pt x="2743301" y="402776"/>
                  <a:pt x="2748686" y="401252"/>
                  <a:pt x="2754782" y="402065"/>
                </a:cubicBezTo>
                <a:close/>
                <a:moveTo>
                  <a:pt x="768934" y="399474"/>
                </a:moveTo>
                <a:cubicBezTo>
                  <a:pt x="771728" y="399982"/>
                  <a:pt x="774395" y="401049"/>
                  <a:pt x="776935" y="402675"/>
                </a:cubicBezTo>
                <a:cubicBezTo>
                  <a:pt x="782015" y="405926"/>
                  <a:pt x="785367" y="410396"/>
                  <a:pt x="786993" y="416086"/>
                </a:cubicBezTo>
                <a:cubicBezTo>
                  <a:pt x="788619" y="422182"/>
                  <a:pt x="787806" y="427770"/>
                  <a:pt x="784555" y="432850"/>
                </a:cubicBezTo>
                <a:cubicBezTo>
                  <a:pt x="781303" y="437930"/>
                  <a:pt x="776630" y="441283"/>
                  <a:pt x="770534" y="442908"/>
                </a:cubicBezTo>
                <a:lnTo>
                  <a:pt x="708964" y="458148"/>
                </a:lnTo>
                <a:cubicBezTo>
                  <a:pt x="708151" y="458148"/>
                  <a:pt x="707237" y="458250"/>
                  <a:pt x="706221" y="458453"/>
                </a:cubicBezTo>
                <a:cubicBezTo>
                  <a:pt x="705205" y="458656"/>
                  <a:pt x="704291" y="458758"/>
                  <a:pt x="703478" y="458758"/>
                </a:cubicBezTo>
                <a:cubicBezTo>
                  <a:pt x="698601" y="458758"/>
                  <a:pt x="694131" y="457132"/>
                  <a:pt x="690067" y="453881"/>
                </a:cubicBezTo>
                <a:cubicBezTo>
                  <a:pt x="686003" y="450630"/>
                  <a:pt x="683361" y="446566"/>
                  <a:pt x="682142" y="441689"/>
                </a:cubicBezTo>
                <a:cubicBezTo>
                  <a:pt x="680516" y="435593"/>
                  <a:pt x="681329" y="430005"/>
                  <a:pt x="684580" y="424925"/>
                </a:cubicBezTo>
                <a:cubicBezTo>
                  <a:pt x="687832" y="419845"/>
                  <a:pt x="692505" y="416492"/>
                  <a:pt x="698601" y="414867"/>
                </a:cubicBezTo>
                <a:lnTo>
                  <a:pt x="760171" y="399627"/>
                </a:lnTo>
                <a:cubicBezTo>
                  <a:pt x="763219" y="399017"/>
                  <a:pt x="766140" y="398966"/>
                  <a:pt x="768934" y="399474"/>
                </a:cubicBezTo>
                <a:close/>
                <a:moveTo>
                  <a:pt x="1467916" y="395359"/>
                </a:moveTo>
                <a:lnTo>
                  <a:pt x="1468526" y="395359"/>
                </a:lnTo>
                <a:lnTo>
                  <a:pt x="1575206" y="399017"/>
                </a:lnTo>
                <a:cubicBezTo>
                  <a:pt x="1581302" y="399017"/>
                  <a:pt x="1586484" y="401252"/>
                  <a:pt x="1590751" y="405723"/>
                </a:cubicBezTo>
                <a:cubicBezTo>
                  <a:pt x="1595018" y="410193"/>
                  <a:pt x="1596948" y="415476"/>
                  <a:pt x="1596542" y="421572"/>
                </a:cubicBezTo>
                <a:cubicBezTo>
                  <a:pt x="1596542" y="427668"/>
                  <a:pt x="1594408" y="432748"/>
                  <a:pt x="1590141" y="436812"/>
                </a:cubicBezTo>
                <a:cubicBezTo>
                  <a:pt x="1585874" y="440876"/>
                  <a:pt x="1580692" y="442908"/>
                  <a:pt x="1574596" y="442908"/>
                </a:cubicBezTo>
                <a:lnTo>
                  <a:pt x="1573987" y="442908"/>
                </a:lnTo>
                <a:lnTo>
                  <a:pt x="1466697" y="439860"/>
                </a:lnTo>
                <a:cubicBezTo>
                  <a:pt x="1460601" y="439454"/>
                  <a:pt x="1455521" y="437117"/>
                  <a:pt x="1451457" y="432850"/>
                </a:cubicBezTo>
                <a:cubicBezTo>
                  <a:pt x="1447393" y="428583"/>
                  <a:pt x="1445361" y="423401"/>
                  <a:pt x="1445361" y="417305"/>
                </a:cubicBezTo>
                <a:cubicBezTo>
                  <a:pt x="1445767" y="411209"/>
                  <a:pt x="1448104" y="406027"/>
                  <a:pt x="1452372" y="401760"/>
                </a:cubicBezTo>
                <a:cubicBezTo>
                  <a:pt x="1456639" y="397493"/>
                  <a:pt x="1461820" y="395359"/>
                  <a:pt x="1467916" y="395359"/>
                </a:cubicBezTo>
                <a:close/>
                <a:moveTo>
                  <a:pt x="223113" y="371890"/>
                </a:moveTo>
                <a:cubicBezTo>
                  <a:pt x="229209" y="372093"/>
                  <a:pt x="234492" y="374430"/>
                  <a:pt x="238963" y="378900"/>
                </a:cubicBezTo>
                <a:lnTo>
                  <a:pt x="270662" y="412428"/>
                </a:lnTo>
                <a:cubicBezTo>
                  <a:pt x="275132" y="416899"/>
                  <a:pt x="277266" y="422080"/>
                  <a:pt x="277063" y="427973"/>
                </a:cubicBezTo>
                <a:cubicBezTo>
                  <a:pt x="276859" y="433866"/>
                  <a:pt x="274523" y="439047"/>
                  <a:pt x="270052" y="443518"/>
                </a:cubicBezTo>
                <a:cubicBezTo>
                  <a:pt x="265988" y="447582"/>
                  <a:pt x="260908" y="449614"/>
                  <a:pt x="254812" y="449614"/>
                </a:cubicBezTo>
                <a:cubicBezTo>
                  <a:pt x="248310" y="449614"/>
                  <a:pt x="242824" y="447379"/>
                  <a:pt x="238353" y="442908"/>
                </a:cubicBezTo>
                <a:lnTo>
                  <a:pt x="206654" y="409380"/>
                </a:lnTo>
                <a:cubicBezTo>
                  <a:pt x="202183" y="404910"/>
                  <a:pt x="200050" y="399728"/>
                  <a:pt x="200253" y="393835"/>
                </a:cubicBezTo>
                <a:cubicBezTo>
                  <a:pt x="200456" y="387943"/>
                  <a:pt x="202793" y="382761"/>
                  <a:pt x="207264" y="378291"/>
                </a:cubicBezTo>
                <a:cubicBezTo>
                  <a:pt x="211734" y="373820"/>
                  <a:pt x="217017" y="371687"/>
                  <a:pt x="223113" y="371890"/>
                </a:cubicBezTo>
                <a:close/>
                <a:moveTo>
                  <a:pt x="74371" y="371585"/>
                </a:moveTo>
                <a:cubicBezTo>
                  <a:pt x="80467" y="371585"/>
                  <a:pt x="85750" y="373820"/>
                  <a:pt x="90220" y="378291"/>
                </a:cubicBezTo>
                <a:cubicBezTo>
                  <a:pt x="94691" y="382761"/>
                  <a:pt x="96926" y="388044"/>
                  <a:pt x="96926" y="394140"/>
                </a:cubicBezTo>
                <a:cubicBezTo>
                  <a:pt x="96926" y="400236"/>
                  <a:pt x="94691" y="405519"/>
                  <a:pt x="90220" y="409990"/>
                </a:cubicBezTo>
                <a:lnTo>
                  <a:pt x="46939" y="453271"/>
                </a:lnTo>
                <a:cubicBezTo>
                  <a:pt x="42875" y="457335"/>
                  <a:pt x="37591" y="459367"/>
                  <a:pt x="31089" y="459367"/>
                </a:cubicBezTo>
                <a:cubicBezTo>
                  <a:pt x="24587" y="459367"/>
                  <a:pt x="19303" y="457335"/>
                  <a:pt x="15240" y="453271"/>
                </a:cubicBezTo>
                <a:cubicBezTo>
                  <a:pt x="10769" y="448801"/>
                  <a:pt x="8534" y="443518"/>
                  <a:pt x="8534" y="437422"/>
                </a:cubicBezTo>
                <a:cubicBezTo>
                  <a:pt x="8534" y="431326"/>
                  <a:pt x="10769" y="426043"/>
                  <a:pt x="15240" y="421572"/>
                </a:cubicBezTo>
                <a:lnTo>
                  <a:pt x="58521" y="378291"/>
                </a:lnTo>
                <a:cubicBezTo>
                  <a:pt x="62992" y="373820"/>
                  <a:pt x="68275" y="371585"/>
                  <a:pt x="74371" y="371585"/>
                </a:cubicBezTo>
                <a:close/>
                <a:moveTo>
                  <a:pt x="2749295" y="337447"/>
                </a:moveTo>
                <a:lnTo>
                  <a:pt x="2821228" y="338057"/>
                </a:lnTo>
                <a:cubicBezTo>
                  <a:pt x="2827324" y="338057"/>
                  <a:pt x="2832506" y="340292"/>
                  <a:pt x="2836773" y="344763"/>
                </a:cubicBezTo>
                <a:cubicBezTo>
                  <a:pt x="2841040" y="349233"/>
                  <a:pt x="2843174" y="354516"/>
                  <a:pt x="2843174" y="360612"/>
                </a:cubicBezTo>
                <a:cubicBezTo>
                  <a:pt x="2843174" y="366708"/>
                  <a:pt x="2840939" y="371890"/>
                  <a:pt x="2836468" y="376157"/>
                </a:cubicBezTo>
                <a:cubicBezTo>
                  <a:pt x="2831998" y="380424"/>
                  <a:pt x="2826715" y="382558"/>
                  <a:pt x="2820619" y="382558"/>
                </a:cubicBezTo>
                <a:lnTo>
                  <a:pt x="2748686" y="381948"/>
                </a:lnTo>
                <a:cubicBezTo>
                  <a:pt x="2742590" y="381948"/>
                  <a:pt x="2737408" y="379713"/>
                  <a:pt x="2733141" y="375243"/>
                </a:cubicBezTo>
                <a:cubicBezTo>
                  <a:pt x="2728874" y="370772"/>
                  <a:pt x="2726740" y="365489"/>
                  <a:pt x="2726740" y="359393"/>
                </a:cubicBezTo>
                <a:cubicBezTo>
                  <a:pt x="2727146" y="353297"/>
                  <a:pt x="2729483" y="348115"/>
                  <a:pt x="2733751" y="343848"/>
                </a:cubicBezTo>
                <a:cubicBezTo>
                  <a:pt x="2738018" y="339581"/>
                  <a:pt x="2743199" y="337447"/>
                  <a:pt x="2749295" y="337447"/>
                </a:cubicBezTo>
                <a:close/>
                <a:moveTo>
                  <a:pt x="3975201" y="322207"/>
                </a:moveTo>
                <a:cubicBezTo>
                  <a:pt x="3981297" y="322207"/>
                  <a:pt x="3986580" y="324443"/>
                  <a:pt x="3991050" y="328913"/>
                </a:cubicBezTo>
                <a:lnTo>
                  <a:pt x="4131868" y="465463"/>
                </a:lnTo>
                <a:cubicBezTo>
                  <a:pt x="4136338" y="469934"/>
                  <a:pt x="4138675" y="475217"/>
                  <a:pt x="4138878" y="481313"/>
                </a:cubicBezTo>
                <a:cubicBezTo>
                  <a:pt x="4139082" y="487409"/>
                  <a:pt x="4136948" y="492692"/>
                  <a:pt x="4132478" y="497163"/>
                </a:cubicBezTo>
                <a:cubicBezTo>
                  <a:pt x="4127194" y="501633"/>
                  <a:pt x="4121911" y="503868"/>
                  <a:pt x="4116628" y="503868"/>
                </a:cubicBezTo>
                <a:cubicBezTo>
                  <a:pt x="4110938" y="503868"/>
                  <a:pt x="4105655" y="501836"/>
                  <a:pt x="4100778" y="497772"/>
                </a:cubicBezTo>
                <a:lnTo>
                  <a:pt x="3959961" y="360612"/>
                </a:lnTo>
                <a:cubicBezTo>
                  <a:pt x="3955490" y="356142"/>
                  <a:pt x="3953154" y="350859"/>
                  <a:pt x="3952950" y="344763"/>
                </a:cubicBezTo>
                <a:cubicBezTo>
                  <a:pt x="3952747" y="338667"/>
                  <a:pt x="3954881" y="333383"/>
                  <a:pt x="3959351" y="328913"/>
                </a:cubicBezTo>
                <a:cubicBezTo>
                  <a:pt x="3963822" y="324443"/>
                  <a:pt x="3969105" y="322207"/>
                  <a:pt x="3975201" y="322207"/>
                </a:cubicBezTo>
                <a:close/>
                <a:moveTo>
                  <a:pt x="3163214" y="308796"/>
                </a:moveTo>
                <a:lnTo>
                  <a:pt x="3222955" y="311235"/>
                </a:lnTo>
                <a:cubicBezTo>
                  <a:pt x="3229051" y="311641"/>
                  <a:pt x="3234232" y="314079"/>
                  <a:pt x="3238499" y="318550"/>
                </a:cubicBezTo>
                <a:cubicBezTo>
                  <a:pt x="3242766" y="323020"/>
                  <a:pt x="3244697" y="328303"/>
                  <a:pt x="3244290" y="334399"/>
                </a:cubicBezTo>
                <a:cubicBezTo>
                  <a:pt x="3243884" y="340495"/>
                  <a:pt x="3241547" y="345575"/>
                  <a:pt x="3237280" y="349639"/>
                </a:cubicBezTo>
                <a:cubicBezTo>
                  <a:pt x="3233013" y="353703"/>
                  <a:pt x="3227831" y="355735"/>
                  <a:pt x="3221735" y="355735"/>
                </a:cubicBezTo>
                <a:lnTo>
                  <a:pt x="3221126" y="355735"/>
                </a:lnTo>
                <a:lnTo>
                  <a:pt x="3160776" y="352687"/>
                </a:lnTo>
                <a:cubicBezTo>
                  <a:pt x="3154679" y="352281"/>
                  <a:pt x="3149599" y="349843"/>
                  <a:pt x="3145535" y="345372"/>
                </a:cubicBezTo>
                <a:cubicBezTo>
                  <a:pt x="3141471" y="340902"/>
                  <a:pt x="3139643" y="335619"/>
                  <a:pt x="3140049" y="329523"/>
                </a:cubicBezTo>
                <a:cubicBezTo>
                  <a:pt x="3140455" y="323427"/>
                  <a:pt x="3142894" y="318245"/>
                  <a:pt x="3147364" y="313978"/>
                </a:cubicBezTo>
                <a:cubicBezTo>
                  <a:pt x="3151835" y="309711"/>
                  <a:pt x="3157118" y="307983"/>
                  <a:pt x="3163214" y="308796"/>
                </a:cubicBezTo>
                <a:close/>
                <a:moveTo>
                  <a:pt x="1469136" y="307577"/>
                </a:moveTo>
                <a:lnTo>
                  <a:pt x="1557528" y="309406"/>
                </a:lnTo>
                <a:cubicBezTo>
                  <a:pt x="1563624" y="309406"/>
                  <a:pt x="1568805" y="311641"/>
                  <a:pt x="1573072" y="316111"/>
                </a:cubicBezTo>
                <a:cubicBezTo>
                  <a:pt x="1577339" y="320582"/>
                  <a:pt x="1579270" y="325865"/>
                  <a:pt x="1578863" y="331961"/>
                </a:cubicBezTo>
                <a:cubicBezTo>
                  <a:pt x="1578863" y="338057"/>
                  <a:pt x="1576730" y="343239"/>
                  <a:pt x="1572463" y="347506"/>
                </a:cubicBezTo>
                <a:cubicBezTo>
                  <a:pt x="1568196" y="351773"/>
                  <a:pt x="1563014" y="353907"/>
                  <a:pt x="1556918" y="353907"/>
                </a:cubicBezTo>
                <a:lnTo>
                  <a:pt x="1556308" y="353907"/>
                </a:lnTo>
                <a:lnTo>
                  <a:pt x="1468526" y="352078"/>
                </a:lnTo>
                <a:cubicBezTo>
                  <a:pt x="1462430" y="351671"/>
                  <a:pt x="1457248" y="349335"/>
                  <a:pt x="1452981" y="345067"/>
                </a:cubicBezTo>
                <a:cubicBezTo>
                  <a:pt x="1448714" y="340800"/>
                  <a:pt x="1446580" y="335619"/>
                  <a:pt x="1446580" y="329523"/>
                </a:cubicBezTo>
                <a:cubicBezTo>
                  <a:pt x="1446987" y="323427"/>
                  <a:pt x="1449324" y="318245"/>
                  <a:pt x="1453591" y="313978"/>
                </a:cubicBezTo>
                <a:cubicBezTo>
                  <a:pt x="1457858" y="309711"/>
                  <a:pt x="1463039" y="307577"/>
                  <a:pt x="1469136" y="307577"/>
                </a:cubicBezTo>
                <a:close/>
                <a:moveTo>
                  <a:pt x="4562855" y="292642"/>
                </a:moveTo>
                <a:cubicBezTo>
                  <a:pt x="4568952" y="291626"/>
                  <a:pt x="4574438" y="292947"/>
                  <a:pt x="4579314" y="296604"/>
                </a:cubicBezTo>
                <a:lnTo>
                  <a:pt x="4674412" y="367927"/>
                </a:lnTo>
                <a:cubicBezTo>
                  <a:pt x="4679289" y="371585"/>
                  <a:pt x="4682236" y="376360"/>
                  <a:pt x="4683252" y="382253"/>
                </a:cubicBezTo>
                <a:cubicBezTo>
                  <a:pt x="4684268" y="388146"/>
                  <a:pt x="4682946" y="393531"/>
                  <a:pt x="4679289" y="398407"/>
                </a:cubicBezTo>
                <a:cubicBezTo>
                  <a:pt x="4674818" y="404503"/>
                  <a:pt x="4668722" y="407551"/>
                  <a:pt x="4661001" y="407551"/>
                </a:cubicBezTo>
                <a:cubicBezTo>
                  <a:pt x="4655718" y="407551"/>
                  <a:pt x="4651450" y="406129"/>
                  <a:pt x="4648199" y="403284"/>
                </a:cubicBezTo>
                <a:lnTo>
                  <a:pt x="4552492" y="332571"/>
                </a:lnTo>
                <a:cubicBezTo>
                  <a:pt x="4547615" y="328913"/>
                  <a:pt x="4544770" y="324036"/>
                  <a:pt x="4543958" y="317940"/>
                </a:cubicBezTo>
                <a:cubicBezTo>
                  <a:pt x="4543145" y="311844"/>
                  <a:pt x="4544568" y="306358"/>
                  <a:pt x="4548224" y="301481"/>
                </a:cubicBezTo>
                <a:cubicBezTo>
                  <a:pt x="4551882" y="296604"/>
                  <a:pt x="4556760" y="293658"/>
                  <a:pt x="4562855" y="292642"/>
                </a:cubicBezTo>
                <a:close/>
                <a:moveTo>
                  <a:pt x="3418027" y="291727"/>
                </a:moveTo>
                <a:cubicBezTo>
                  <a:pt x="3420871" y="291931"/>
                  <a:pt x="3423716" y="292743"/>
                  <a:pt x="3426561" y="294166"/>
                </a:cubicBezTo>
                <a:lnTo>
                  <a:pt x="3468014" y="313673"/>
                </a:lnTo>
                <a:cubicBezTo>
                  <a:pt x="3473704" y="316518"/>
                  <a:pt x="3477564" y="320785"/>
                  <a:pt x="3479596" y="326475"/>
                </a:cubicBezTo>
                <a:cubicBezTo>
                  <a:pt x="3481628" y="332164"/>
                  <a:pt x="3481222" y="337854"/>
                  <a:pt x="3478377" y="343543"/>
                </a:cubicBezTo>
                <a:cubicBezTo>
                  <a:pt x="3476345" y="347607"/>
                  <a:pt x="3473602" y="350655"/>
                  <a:pt x="3470147" y="352687"/>
                </a:cubicBezTo>
                <a:cubicBezTo>
                  <a:pt x="3466693" y="354719"/>
                  <a:pt x="3462731" y="355735"/>
                  <a:pt x="3458260" y="355735"/>
                </a:cubicBezTo>
                <a:cubicBezTo>
                  <a:pt x="3455009" y="355735"/>
                  <a:pt x="3451961" y="355126"/>
                  <a:pt x="3449116" y="353907"/>
                </a:cubicBezTo>
                <a:lnTo>
                  <a:pt x="3407663" y="334399"/>
                </a:lnTo>
                <a:cubicBezTo>
                  <a:pt x="3401974" y="331555"/>
                  <a:pt x="3398113" y="327287"/>
                  <a:pt x="3396081" y="321598"/>
                </a:cubicBezTo>
                <a:cubicBezTo>
                  <a:pt x="3394049" y="315908"/>
                  <a:pt x="3394252" y="310219"/>
                  <a:pt x="3396690" y="304529"/>
                </a:cubicBezTo>
                <a:cubicBezTo>
                  <a:pt x="3399535" y="298839"/>
                  <a:pt x="3403803" y="294979"/>
                  <a:pt x="3409492" y="292947"/>
                </a:cubicBezTo>
                <a:cubicBezTo>
                  <a:pt x="3412337" y="291931"/>
                  <a:pt x="3415182" y="291524"/>
                  <a:pt x="3418027" y="291727"/>
                </a:cubicBezTo>
                <a:close/>
                <a:moveTo>
                  <a:pt x="455371" y="288679"/>
                </a:moveTo>
                <a:cubicBezTo>
                  <a:pt x="458215" y="289086"/>
                  <a:pt x="461060" y="290102"/>
                  <a:pt x="463905" y="291727"/>
                </a:cubicBezTo>
                <a:cubicBezTo>
                  <a:pt x="469188" y="294979"/>
                  <a:pt x="472643" y="299449"/>
                  <a:pt x="474268" y="305139"/>
                </a:cubicBezTo>
                <a:cubicBezTo>
                  <a:pt x="475894" y="310828"/>
                  <a:pt x="475284" y="316315"/>
                  <a:pt x="472439" y="321598"/>
                </a:cubicBezTo>
                <a:cubicBezTo>
                  <a:pt x="470001" y="326068"/>
                  <a:pt x="467258" y="331961"/>
                  <a:pt x="464210" y="339276"/>
                </a:cubicBezTo>
                <a:cubicBezTo>
                  <a:pt x="461162" y="346591"/>
                  <a:pt x="458622" y="354008"/>
                  <a:pt x="456590" y="361527"/>
                </a:cubicBezTo>
                <a:cubicBezTo>
                  <a:pt x="454558" y="369045"/>
                  <a:pt x="453440" y="376462"/>
                  <a:pt x="453237" y="383777"/>
                </a:cubicBezTo>
                <a:cubicBezTo>
                  <a:pt x="453034" y="391092"/>
                  <a:pt x="454558" y="396985"/>
                  <a:pt x="457809" y="401455"/>
                </a:cubicBezTo>
                <a:cubicBezTo>
                  <a:pt x="466343" y="413241"/>
                  <a:pt x="488492" y="416289"/>
                  <a:pt x="524255" y="410599"/>
                </a:cubicBezTo>
                <a:cubicBezTo>
                  <a:pt x="529945" y="409787"/>
                  <a:pt x="535330" y="411209"/>
                  <a:pt x="540410" y="414867"/>
                </a:cubicBezTo>
                <a:cubicBezTo>
                  <a:pt x="545490" y="418524"/>
                  <a:pt x="548436" y="423198"/>
                  <a:pt x="549249" y="428887"/>
                </a:cubicBezTo>
                <a:cubicBezTo>
                  <a:pt x="550468" y="434983"/>
                  <a:pt x="549249" y="440571"/>
                  <a:pt x="545591" y="445651"/>
                </a:cubicBezTo>
                <a:cubicBezTo>
                  <a:pt x="541934" y="450731"/>
                  <a:pt x="537057" y="453678"/>
                  <a:pt x="530961" y="454491"/>
                </a:cubicBezTo>
                <a:cubicBezTo>
                  <a:pt x="524459" y="455303"/>
                  <a:pt x="518363" y="456015"/>
                  <a:pt x="512673" y="456624"/>
                </a:cubicBezTo>
                <a:cubicBezTo>
                  <a:pt x="506984" y="457234"/>
                  <a:pt x="501294" y="457539"/>
                  <a:pt x="495604" y="457539"/>
                </a:cubicBezTo>
                <a:cubicBezTo>
                  <a:pt x="460247" y="457539"/>
                  <a:pt x="435660" y="447175"/>
                  <a:pt x="421843" y="426449"/>
                </a:cubicBezTo>
                <a:cubicBezTo>
                  <a:pt x="413715" y="415070"/>
                  <a:pt x="409651" y="402471"/>
                  <a:pt x="409651" y="388654"/>
                </a:cubicBezTo>
                <a:cubicBezTo>
                  <a:pt x="409651" y="374836"/>
                  <a:pt x="411175" y="361730"/>
                  <a:pt x="414223" y="349335"/>
                </a:cubicBezTo>
                <a:cubicBezTo>
                  <a:pt x="417271" y="336939"/>
                  <a:pt x="420928" y="326170"/>
                  <a:pt x="425195" y="317026"/>
                </a:cubicBezTo>
                <a:cubicBezTo>
                  <a:pt x="429463" y="307882"/>
                  <a:pt x="432206" y="302294"/>
                  <a:pt x="433425" y="300262"/>
                </a:cubicBezTo>
                <a:cubicBezTo>
                  <a:pt x="436676" y="294572"/>
                  <a:pt x="441147" y="290915"/>
                  <a:pt x="446836" y="289289"/>
                </a:cubicBezTo>
                <a:cubicBezTo>
                  <a:pt x="449681" y="288476"/>
                  <a:pt x="452526" y="288273"/>
                  <a:pt x="455371" y="288679"/>
                </a:cubicBezTo>
                <a:close/>
                <a:moveTo>
                  <a:pt x="925982" y="283193"/>
                </a:moveTo>
                <a:cubicBezTo>
                  <a:pt x="939800" y="283599"/>
                  <a:pt x="953312" y="285123"/>
                  <a:pt x="966520" y="287765"/>
                </a:cubicBezTo>
                <a:cubicBezTo>
                  <a:pt x="979728" y="290407"/>
                  <a:pt x="992022" y="294572"/>
                  <a:pt x="1003401" y="300262"/>
                </a:cubicBezTo>
                <a:cubicBezTo>
                  <a:pt x="1014780" y="305951"/>
                  <a:pt x="1024127" y="313673"/>
                  <a:pt x="1031443" y="323427"/>
                </a:cubicBezTo>
                <a:cubicBezTo>
                  <a:pt x="1051356" y="349843"/>
                  <a:pt x="1049527" y="386012"/>
                  <a:pt x="1025956" y="431935"/>
                </a:cubicBezTo>
                <a:lnTo>
                  <a:pt x="1020470" y="441079"/>
                </a:lnTo>
                <a:lnTo>
                  <a:pt x="1064971" y="456929"/>
                </a:lnTo>
                <a:cubicBezTo>
                  <a:pt x="1070660" y="458961"/>
                  <a:pt x="1074826" y="462822"/>
                  <a:pt x="1077467" y="468511"/>
                </a:cubicBezTo>
                <a:cubicBezTo>
                  <a:pt x="1080109" y="474201"/>
                  <a:pt x="1080414" y="479891"/>
                  <a:pt x="1078382" y="485580"/>
                </a:cubicBezTo>
                <a:cubicBezTo>
                  <a:pt x="1076350" y="490051"/>
                  <a:pt x="1073403" y="493607"/>
                  <a:pt x="1069543" y="496248"/>
                </a:cubicBezTo>
                <a:cubicBezTo>
                  <a:pt x="1065682" y="498890"/>
                  <a:pt x="1061516" y="500211"/>
                  <a:pt x="1057046" y="500211"/>
                </a:cubicBezTo>
                <a:cubicBezTo>
                  <a:pt x="1054607" y="500211"/>
                  <a:pt x="1052169" y="499601"/>
                  <a:pt x="1049731" y="498382"/>
                </a:cubicBezTo>
                <a:lnTo>
                  <a:pt x="997305" y="479484"/>
                </a:lnTo>
                <a:cubicBezTo>
                  <a:pt x="980643" y="504681"/>
                  <a:pt x="966622" y="522055"/>
                  <a:pt x="955243" y="531605"/>
                </a:cubicBezTo>
                <a:cubicBezTo>
                  <a:pt x="943863" y="541155"/>
                  <a:pt x="937361" y="546337"/>
                  <a:pt x="935735" y="547150"/>
                </a:cubicBezTo>
                <a:cubicBezTo>
                  <a:pt x="932484" y="548776"/>
                  <a:pt x="928827" y="549588"/>
                  <a:pt x="924763" y="549588"/>
                </a:cubicBezTo>
                <a:cubicBezTo>
                  <a:pt x="916228" y="549588"/>
                  <a:pt x="909726" y="545728"/>
                  <a:pt x="905255" y="538006"/>
                </a:cubicBezTo>
                <a:cubicBezTo>
                  <a:pt x="902411" y="532723"/>
                  <a:pt x="901801" y="527236"/>
                  <a:pt x="903427" y="521547"/>
                </a:cubicBezTo>
                <a:cubicBezTo>
                  <a:pt x="905052" y="515857"/>
                  <a:pt x="908710" y="511387"/>
                  <a:pt x="914400" y="508135"/>
                </a:cubicBezTo>
                <a:cubicBezTo>
                  <a:pt x="917651" y="506103"/>
                  <a:pt x="921308" y="503055"/>
                  <a:pt x="925372" y="498991"/>
                </a:cubicBezTo>
                <a:cubicBezTo>
                  <a:pt x="928623" y="495740"/>
                  <a:pt x="932687" y="491270"/>
                  <a:pt x="937564" y="485580"/>
                </a:cubicBezTo>
                <a:cubicBezTo>
                  <a:pt x="942441" y="479891"/>
                  <a:pt x="947927" y="472779"/>
                  <a:pt x="954023" y="464244"/>
                </a:cubicBezTo>
                <a:lnTo>
                  <a:pt x="868070" y="433155"/>
                </a:lnTo>
                <a:cubicBezTo>
                  <a:pt x="862380" y="431123"/>
                  <a:pt x="858215" y="427262"/>
                  <a:pt x="855573" y="421572"/>
                </a:cubicBezTo>
                <a:cubicBezTo>
                  <a:pt x="852931" y="415883"/>
                  <a:pt x="852627" y="410193"/>
                  <a:pt x="854659" y="404503"/>
                </a:cubicBezTo>
                <a:cubicBezTo>
                  <a:pt x="856691" y="398814"/>
                  <a:pt x="860450" y="394648"/>
                  <a:pt x="865936" y="392007"/>
                </a:cubicBezTo>
                <a:cubicBezTo>
                  <a:pt x="871423" y="389365"/>
                  <a:pt x="877011" y="389060"/>
                  <a:pt x="882700" y="391092"/>
                </a:cubicBezTo>
                <a:lnTo>
                  <a:pt x="978407" y="425839"/>
                </a:lnTo>
                <a:cubicBezTo>
                  <a:pt x="979627" y="423401"/>
                  <a:pt x="980948" y="421064"/>
                  <a:pt x="982370" y="418829"/>
                </a:cubicBezTo>
                <a:cubicBezTo>
                  <a:pt x="983792" y="416594"/>
                  <a:pt x="985113" y="414054"/>
                  <a:pt x="986332" y="411209"/>
                </a:cubicBezTo>
                <a:cubicBezTo>
                  <a:pt x="988771" y="406332"/>
                  <a:pt x="991209" y="401049"/>
                  <a:pt x="993647" y="395359"/>
                </a:cubicBezTo>
                <a:cubicBezTo>
                  <a:pt x="996086" y="389670"/>
                  <a:pt x="997915" y="384082"/>
                  <a:pt x="999134" y="378595"/>
                </a:cubicBezTo>
                <a:cubicBezTo>
                  <a:pt x="1000353" y="373109"/>
                  <a:pt x="1000759" y="367826"/>
                  <a:pt x="1000353" y="362746"/>
                </a:cubicBezTo>
                <a:cubicBezTo>
                  <a:pt x="999947" y="357666"/>
                  <a:pt x="998321" y="353297"/>
                  <a:pt x="995476" y="349639"/>
                </a:cubicBezTo>
                <a:cubicBezTo>
                  <a:pt x="990599" y="343137"/>
                  <a:pt x="982573" y="338057"/>
                  <a:pt x="971397" y="334399"/>
                </a:cubicBezTo>
                <a:cubicBezTo>
                  <a:pt x="960221" y="330742"/>
                  <a:pt x="947623" y="328405"/>
                  <a:pt x="933602" y="327389"/>
                </a:cubicBezTo>
                <a:cubicBezTo>
                  <a:pt x="919581" y="326373"/>
                  <a:pt x="905052" y="326373"/>
                  <a:pt x="890015" y="327389"/>
                </a:cubicBezTo>
                <a:cubicBezTo>
                  <a:pt x="874979" y="328405"/>
                  <a:pt x="861364" y="330132"/>
                  <a:pt x="849172" y="332571"/>
                </a:cubicBezTo>
                <a:cubicBezTo>
                  <a:pt x="843483" y="333790"/>
                  <a:pt x="838098" y="332571"/>
                  <a:pt x="833018" y="328913"/>
                </a:cubicBezTo>
                <a:cubicBezTo>
                  <a:pt x="827938" y="325255"/>
                  <a:pt x="824788" y="320582"/>
                  <a:pt x="823569" y="314892"/>
                </a:cubicBezTo>
                <a:cubicBezTo>
                  <a:pt x="822756" y="308796"/>
                  <a:pt x="824077" y="303208"/>
                  <a:pt x="827531" y="298128"/>
                </a:cubicBezTo>
                <a:cubicBezTo>
                  <a:pt x="830986" y="293048"/>
                  <a:pt x="835558" y="289899"/>
                  <a:pt x="841248" y="288679"/>
                </a:cubicBezTo>
                <a:cubicBezTo>
                  <a:pt x="843686" y="288273"/>
                  <a:pt x="849071" y="287460"/>
                  <a:pt x="857402" y="286241"/>
                </a:cubicBezTo>
                <a:cubicBezTo>
                  <a:pt x="865733" y="285022"/>
                  <a:pt x="875791" y="284107"/>
                  <a:pt x="887577" y="283498"/>
                </a:cubicBezTo>
                <a:cubicBezTo>
                  <a:pt x="899363" y="282888"/>
                  <a:pt x="912164" y="282787"/>
                  <a:pt x="925982" y="283193"/>
                </a:cubicBezTo>
                <a:close/>
                <a:moveTo>
                  <a:pt x="3192474" y="263076"/>
                </a:moveTo>
                <a:cubicBezTo>
                  <a:pt x="3181908" y="263076"/>
                  <a:pt x="3171850" y="264905"/>
                  <a:pt x="3162299" y="268563"/>
                </a:cubicBezTo>
                <a:cubicBezTo>
                  <a:pt x="3152749" y="272220"/>
                  <a:pt x="3144520" y="277199"/>
                  <a:pt x="3137611" y="283498"/>
                </a:cubicBezTo>
                <a:cubicBezTo>
                  <a:pt x="3130702" y="289797"/>
                  <a:pt x="3125215" y="297112"/>
                  <a:pt x="3121151" y="305443"/>
                </a:cubicBezTo>
                <a:cubicBezTo>
                  <a:pt x="3117087" y="313775"/>
                  <a:pt x="3115055" y="322614"/>
                  <a:pt x="3115055" y="331961"/>
                </a:cubicBezTo>
                <a:cubicBezTo>
                  <a:pt x="3115055" y="341715"/>
                  <a:pt x="3117087" y="350757"/>
                  <a:pt x="3121151" y="359088"/>
                </a:cubicBezTo>
                <a:cubicBezTo>
                  <a:pt x="3125215" y="367419"/>
                  <a:pt x="3130702" y="374735"/>
                  <a:pt x="3137611" y="381034"/>
                </a:cubicBezTo>
                <a:cubicBezTo>
                  <a:pt x="3144520" y="387333"/>
                  <a:pt x="3152749" y="392311"/>
                  <a:pt x="3162299" y="395969"/>
                </a:cubicBezTo>
                <a:cubicBezTo>
                  <a:pt x="3171850" y="399627"/>
                  <a:pt x="3181908" y="401455"/>
                  <a:pt x="3192474" y="401455"/>
                </a:cubicBezTo>
                <a:cubicBezTo>
                  <a:pt x="3203041" y="401455"/>
                  <a:pt x="3212998" y="399627"/>
                  <a:pt x="3222345" y="395969"/>
                </a:cubicBezTo>
                <a:cubicBezTo>
                  <a:pt x="3231692" y="392311"/>
                  <a:pt x="3239922" y="387333"/>
                  <a:pt x="3247034" y="381034"/>
                </a:cubicBezTo>
                <a:cubicBezTo>
                  <a:pt x="3254146" y="374735"/>
                  <a:pt x="3259734" y="367419"/>
                  <a:pt x="3263798" y="359088"/>
                </a:cubicBezTo>
                <a:cubicBezTo>
                  <a:pt x="3267862" y="350757"/>
                  <a:pt x="3269894" y="341715"/>
                  <a:pt x="3269894" y="331961"/>
                </a:cubicBezTo>
                <a:cubicBezTo>
                  <a:pt x="3269894" y="322614"/>
                  <a:pt x="3267862" y="313775"/>
                  <a:pt x="3263798" y="305443"/>
                </a:cubicBezTo>
                <a:cubicBezTo>
                  <a:pt x="3259734" y="297112"/>
                  <a:pt x="3254146" y="289797"/>
                  <a:pt x="3247034" y="283498"/>
                </a:cubicBezTo>
                <a:cubicBezTo>
                  <a:pt x="3239922" y="277199"/>
                  <a:pt x="3231692" y="272220"/>
                  <a:pt x="3222345" y="268563"/>
                </a:cubicBezTo>
                <a:cubicBezTo>
                  <a:pt x="3212998" y="264905"/>
                  <a:pt x="3203041" y="263076"/>
                  <a:pt x="3192474" y="263076"/>
                </a:cubicBezTo>
                <a:close/>
                <a:moveTo>
                  <a:pt x="661415" y="262467"/>
                </a:moveTo>
                <a:lnTo>
                  <a:pt x="740663" y="269782"/>
                </a:lnTo>
                <a:cubicBezTo>
                  <a:pt x="746759" y="270595"/>
                  <a:pt x="751738" y="273236"/>
                  <a:pt x="755599" y="277707"/>
                </a:cubicBezTo>
                <a:cubicBezTo>
                  <a:pt x="759459" y="282177"/>
                  <a:pt x="761187" y="287460"/>
                  <a:pt x="760780" y="293556"/>
                </a:cubicBezTo>
                <a:cubicBezTo>
                  <a:pt x="759967" y="299246"/>
                  <a:pt x="757427" y="304123"/>
                  <a:pt x="753160" y="308187"/>
                </a:cubicBezTo>
                <a:cubicBezTo>
                  <a:pt x="748893" y="312251"/>
                  <a:pt x="743915" y="314283"/>
                  <a:pt x="738225" y="314283"/>
                </a:cubicBezTo>
                <a:cubicBezTo>
                  <a:pt x="737412" y="314283"/>
                  <a:pt x="736803" y="314079"/>
                  <a:pt x="736396" y="313673"/>
                </a:cubicBezTo>
                <a:lnTo>
                  <a:pt x="657148" y="306967"/>
                </a:lnTo>
                <a:cubicBezTo>
                  <a:pt x="651052" y="306155"/>
                  <a:pt x="646074" y="303411"/>
                  <a:pt x="642213" y="298738"/>
                </a:cubicBezTo>
                <a:cubicBezTo>
                  <a:pt x="638352" y="294064"/>
                  <a:pt x="636625" y="288679"/>
                  <a:pt x="637031" y="282583"/>
                </a:cubicBezTo>
                <a:cubicBezTo>
                  <a:pt x="637844" y="276487"/>
                  <a:pt x="640588" y="271407"/>
                  <a:pt x="645261" y="267344"/>
                </a:cubicBezTo>
                <a:cubicBezTo>
                  <a:pt x="649935" y="263279"/>
                  <a:pt x="655319" y="261654"/>
                  <a:pt x="661415" y="262467"/>
                </a:cubicBezTo>
                <a:close/>
                <a:moveTo>
                  <a:pt x="2797454" y="257590"/>
                </a:moveTo>
                <a:cubicBezTo>
                  <a:pt x="2842971" y="260841"/>
                  <a:pt x="2876296" y="277910"/>
                  <a:pt x="2897428" y="308796"/>
                </a:cubicBezTo>
                <a:cubicBezTo>
                  <a:pt x="2908807" y="324646"/>
                  <a:pt x="2916122" y="342223"/>
                  <a:pt x="2919374" y="361527"/>
                </a:cubicBezTo>
                <a:cubicBezTo>
                  <a:pt x="2922625" y="380831"/>
                  <a:pt x="2923946" y="398814"/>
                  <a:pt x="2923336" y="415476"/>
                </a:cubicBezTo>
                <a:cubicBezTo>
                  <a:pt x="2922727" y="432139"/>
                  <a:pt x="2921101" y="446261"/>
                  <a:pt x="2918460" y="457843"/>
                </a:cubicBezTo>
                <a:cubicBezTo>
                  <a:pt x="2915818" y="469426"/>
                  <a:pt x="2914294" y="475827"/>
                  <a:pt x="2913887" y="477046"/>
                </a:cubicBezTo>
                <a:cubicBezTo>
                  <a:pt x="2906979" y="498585"/>
                  <a:pt x="2896006" y="512606"/>
                  <a:pt x="2880969" y="519108"/>
                </a:cubicBezTo>
                <a:cubicBezTo>
                  <a:pt x="2877311" y="521140"/>
                  <a:pt x="2873755" y="522461"/>
                  <a:pt x="2870301" y="523071"/>
                </a:cubicBezTo>
                <a:cubicBezTo>
                  <a:pt x="2866847" y="523680"/>
                  <a:pt x="2863494" y="523985"/>
                  <a:pt x="2860243" y="523985"/>
                </a:cubicBezTo>
                <a:cubicBezTo>
                  <a:pt x="2854553" y="523985"/>
                  <a:pt x="2849879" y="523375"/>
                  <a:pt x="2846222" y="522156"/>
                </a:cubicBezTo>
                <a:cubicBezTo>
                  <a:pt x="2842564" y="520937"/>
                  <a:pt x="2840329" y="520124"/>
                  <a:pt x="2839516" y="519718"/>
                </a:cubicBezTo>
                <a:cubicBezTo>
                  <a:pt x="2833827" y="517279"/>
                  <a:pt x="2829966" y="513215"/>
                  <a:pt x="2827934" y="507526"/>
                </a:cubicBezTo>
                <a:cubicBezTo>
                  <a:pt x="2825902" y="501836"/>
                  <a:pt x="2826105" y="496147"/>
                  <a:pt x="2828543" y="490457"/>
                </a:cubicBezTo>
                <a:cubicBezTo>
                  <a:pt x="2830982" y="484767"/>
                  <a:pt x="2835046" y="480907"/>
                  <a:pt x="2840735" y="478875"/>
                </a:cubicBezTo>
                <a:cubicBezTo>
                  <a:pt x="2846425" y="476843"/>
                  <a:pt x="2852114" y="477046"/>
                  <a:pt x="2857804" y="479484"/>
                </a:cubicBezTo>
                <a:lnTo>
                  <a:pt x="2859633" y="479484"/>
                </a:lnTo>
                <a:cubicBezTo>
                  <a:pt x="2860852" y="479484"/>
                  <a:pt x="2861868" y="479281"/>
                  <a:pt x="2862681" y="478875"/>
                </a:cubicBezTo>
                <a:cubicBezTo>
                  <a:pt x="2863494" y="478468"/>
                  <a:pt x="2864611" y="477351"/>
                  <a:pt x="2866034" y="475522"/>
                </a:cubicBezTo>
                <a:cubicBezTo>
                  <a:pt x="2867456" y="473693"/>
                  <a:pt x="2869183" y="469934"/>
                  <a:pt x="2871215" y="464244"/>
                </a:cubicBezTo>
                <a:cubicBezTo>
                  <a:pt x="2872841" y="458555"/>
                  <a:pt x="2874568" y="450427"/>
                  <a:pt x="2876397" y="439860"/>
                </a:cubicBezTo>
                <a:cubicBezTo>
                  <a:pt x="2878226" y="429294"/>
                  <a:pt x="2879140" y="417813"/>
                  <a:pt x="2879140" y="405418"/>
                </a:cubicBezTo>
                <a:cubicBezTo>
                  <a:pt x="2879140" y="393023"/>
                  <a:pt x="2877921" y="380424"/>
                  <a:pt x="2875482" y="367623"/>
                </a:cubicBezTo>
                <a:cubicBezTo>
                  <a:pt x="2873044" y="354821"/>
                  <a:pt x="2868371" y="343543"/>
                  <a:pt x="2861462" y="333790"/>
                </a:cubicBezTo>
                <a:cubicBezTo>
                  <a:pt x="2847644" y="314283"/>
                  <a:pt x="2825292" y="303716"/>
                  <a:pt x="2794406" y="302091"/>
                </a:cubicBezTo>
                <a:cubicBezTo>
                  <a:pt x="2767583" y="300465"/>
                  <a:pt x="2748076" y="307171"/>
                  <a:pt x="2735884" y="322207"/>
                </a:cubicBezTo>
                <a:cubicBezTo>
                  <a:pt x="2728569" y="331555"/>
                  <a:pt x="2723692" y="343340"/>
                  <a:pt x="2721254" y="357564"/>
                </a:cubicBezTo>
                <a:cubicBezTo>
                  <a:pt x="2718815" y="371788"/>
                  <a:pt x="2717901" y="386215"/>
                  <a:pt x="2718511" y="400846"/>
                </a:cubicBezTo>
                <a:cubicBezTo>
                  <a:pt x="2719120" y="415476"/>
                  <a:pt x="2720644" y="429395"/>
                  <a:pt x="2723082" y="442603"/>
                </a:cubicBezTo>
                <a:cubicBezTo>
                  <a:pt x="2725521" y="455811"/>
                  <a:pt x="2727756" y="466073"/>
                  <a:pt x="2729788" y="473388"/>
                </a:cubicBezTo>
                <a:cubicBezTo>
                  <a:pt x="2731414" y="479078"/>
                  <a:pt x="2730703" y="484564"/>
                  <a:pt x="2727655" y="489847"/>
                </a:cubicBezTo>
                <a:cubicBezTo>
                  <a:pt x="2724607" y="495131"/>
                  <a:pt x="2720238" y="498788"/>
                  <a:pt x="2714548" y="500820"/>
                </a:cubicBezTo>
                <a:cubicBezTo>
                  <a:pt x="2708858" y="502852"/>
                  <a:pt x="2703372" y="502344"/>
                  <a:pt x="2698089" y="499296"/>
                </a:cubicBezTo>
                <a:cubicBezTo>
                  <a:pt x="2692806" y="496248"/>
                  <a:pt x="2689148" y="491676"/>
                  <a:pt x="2687116" y="485580"/>
                </a:cubicBezTo>
                <a:cubicBezTo>
                  <a:pt x="2686303" y="483548"/>
                  <a:pt x="2685084" y="478773"/>
                  <a:pt x="2683458" y="471255"/>
                </a:cubicBezTo>
                <a:cubicBezTo>
                  <a:pt x="2681833" y="463736"/>
                  <a:pt x="2680106" y="454694"/>
                  <a:pt x="2678277" y="444127"/>
                </a:cubicBezTo>
                <a:cubicBezTo>
                  <a:pt x="2676448" y="433561"/>
                  <a:pt x="2675128" y="421775"/>
                  <a:pt x="2674315" y="408771"/>
                </a:cubicBezTo>
                <a:cubicBezTo>
                  <a:pt x="2673502" y="395766"/>
                  <a:pt x="2673705" y="382456"/>
                  <a:pt x="2674924" y="368842"/>
                </a:cubicBezTo>
                <a:cubicBezTo>
                  <a:pt x="2676143" y="355227"/>
                  <a:pt x="2678785" y="342019"/>
                  <a:pt x="2682849" y="329218"/>
                </a:cubicBezTo>
                <a:cubicBezTo>
                  <a:pt x="2686913" y="316416"/>
                  <a:pt x="2693212" y="304732"/>
                  <a:pt x="2701747" y="294166"/>
                </a:cubicBezTo>
                <a:cubicBezTo>
                  <a:pt x="2723286" y="267344"/>
                  <a:pt x="2755188" y="255151"/>
                  <a:pt x="2797454" y="257590"/>
                </a:cubicBezTo>
                <a:close/>
                <a:moveTo>
                  <a:pt x="4329836" y="237549"/>
                </a:moveTo>
                <a:cubicBezTo>
                  <a:pt x="4336440" y="237397"/>
                  <a:pt x="4342383" y="237676"/>
                  <a:pt x="4347666" y="238388"/>
                </a:cubicBezTo>
                <a:cubicBezTo>
                  <a:pt x="4358233" y="239810"/>
                  <a:pt x="4367072" y="242147"/>
                  <a:pt x="4374184" y="245398"/>
                </a:cubicBezTo>
                <a:cubicBezTo>
                  <a:pt x="4381296" y="248649"/>
                  <a:pt x="4386681" y="252307"/>
                  <a:pt x="4390338" y="256371"/>
                </a:cubicBezTo>
                <a:cubicBezTo>
                  <a:pt x="4393996" y="260435"/>
                  <a:pt x="4396840" y="264295"/>
                  <a:pt x="4398873" y="267953"/>
                </a:cubicBezTo>
                <a:cubicBezTo>
                  <a:pt x="4402124" y="274456"/>
                  <a:pt x="4403648" y="282685"/>
                  <a:pt x="4403445" y="292642"/>
                </a:cubicBezTo>
                <a:cubicBezTo>
                  <a:pt x="4403242" y="302599"/>
                  <a:pt x="4398873" y="314486"/>
                  <a:pt x="4390338" y="328303"/>
                </a:cubicBezTo>
                <a:cubicBezTo>
                  <a:pt x="4402124" y="332774"/>
                  <a:pt x="4411878" y="339073"/>
                  <a:pt x="4419599" y="347201"/>
                </a:cubicBezTo>
                <a:cubicBezTo>
                  <a:pt x="4427321" y="355329"/>
                  <a:pt x="4432401" y="364676"/>
                  <a:pt x="4434839" y="375243"/>
                </a:cubicBezTo>
                <a:cubicBezTo>
                  <a:pt x="4435246" y="377681"/>
                  <a:pt x="4435652" y="381135"/>
                  <a:pt x="4436058" y="385606"/>
                </a:cubicBezTo>
                <a:cubicBezTo>
                  <a:pt x="4436464" y="390076"/>
                  <a:pt x="4436058" y="395258"/>
                  <a:pt x="4434839" y="401151"/>
                </a:cubicBezTo>
                <a:cubicBezTo>
                  <a:pt x="4433620" y="407043"/>
                  <a:pt x="4431283" y="413444"/>
                  <a:pt x="4427829" y="420353"/>
                </a:cubicBezTo>
                <a:cubicBezTo>
                  <a:pt x="4424374" y="427262"/>
                  <a:pt x="4419193" y="434374"/>
                  <a:pt x="4412284" y="441689"/>
                </a:cubicBezTo>
                <a:cubicBezTo>
                  <a:pt x="4474057" y="454287"/>
                  <a:pt x="4531461" y="461806"/>
                  <a:pt x="4584496" y="464244"/>
                </a:cubicBezTo>
                <a:cubicBezTo>
                  <a:pt x="4637531" y="466683"/>
                  <a:pt x="4688636" y="463838"/>
                  <a:pt x="4737810" y="455710"/>
                </a:cubicBezTo>
                <a:cubicBezTo>
                  <a:pt x="4743500" y="454897"/>
                  <a:pt x="4748885" y="456319"/>
                  <a:pt x="4753965" y="459977"/>
                </a:cubicBezTo>
                <a:cubicBezTo>
                  <a:pt x="4759045" y="463635"/>
                  <a:pt x="4761990" y="468511"/>
                  <a:pt x="4762804" y="474607"/>
                </a:cubicBezTo>
                <a:cubicBezTo>
                  <a:pt x="4763617" y="480703"/>
                  <a:pt x="4762296" y="486190"/>
                  <a:pt x="4758842" y="491067"/>
                </a:cubicBezTo>
                <a:cubicBezTo>
                  <a:pt x="4755388" y="495943"/>
                  <a:pt x="4750612" y="498788"/>
                  <a:pt x="4744516" y="499601"/>
                </a:cubicBezTo>
                <a:cubicBezTo>
                  <a:pt x="4704688" y="505697"/>
                  <a:pt x="4663846" y="508745"/>
                  <a:pt x="4621986" y="508745"/>
                </a:cubicBezTo>
                <a:cubicBezTo>
                  <a:pt x="4580940" y="508745"/>
                  <a:pt x="4538370" y="505900"/>
                  <a:pt x="4494276" y="500211"/>
                </a:cubicBezTo>
                <a:cubicBezTo>
                  <a:pt x="4450180" y="494521"/>
                  <a:pt x="4403140" y="485783"/>
                  <a:pt x="4353153" y="473998"/>
                </a:cubicBezTo>
                <a:cubicBezTo>
                  <a:pt x="4342993" y="471153"/>
                  <a:pt x="4337304" y="464651"/>
                  <a:pt x="4336084" y="454491"/>
                </a:cubicBezTo>
                <a:cubicBezTo>
                  <a:pt x="4335678" y="450020"/>
                  <a:pt x="4336592" y="445753"/>
                  <a:pt x="4338828" y="441689"/>
                </a:cubicBezTo>
                <a:cubicBezTo>
                  <a:pt x="4341062" y="437625"/>
                  <a:pt x="4344212" y="434577"/>
                  <a:pt x="4348276" y="432545"/>
                </a:cubicBezTo>
                <a:cubicBezTo>
                  <a:pt x="4365345" y="424417"/>
                  <a:pt x="4377232" y="415984"/>
                  <a:pt x="4383938" y="407247"/>
                </a:cubicBezTo>
                <a:cubicBezTo>
                  <a:pt x="4390644" y="398509"/>
                  <a:pt x="4393183" y="391295"/>
                  <a:pt x="4391558" y="385606"/>
                </a:cubicBezTo>
                <a:cubicBezTo>
                  <a:pt x="4390745" y="380729"/>
                  <a:pt x="4386681" y="376157"/>
                  <a:pt x="4379366" y="371890"/>
                </a:cubicBezTo>
                <a:cubicBezTo>
                  <a:pt x="4372050" y="367623"/>
                  <a:pt x="4362297" y="365489"/>
                  <a:pt x="4350105" y="365489"/>
                </a:cubicBezTo>
                <a:lnTo>
                  <a:pt x="4349496" y="365489"/>
                </a:lnTo>
                <a:cubicBezTo>
                  <a:pt x="4339742" y="365489"/>
                  <a:pt x="4332832" y="361019"/>
                  <a:pt x="4328769" y="352078"/>
                </a:cubicBezTo>
                <a:cubicBezTo>
                  <a:pt x="4324705" y="343137"/>
                  <a:pt x="4326330" y="335009"/>
                  <a:pt x="4333646" y="327694"/>
                </a:cubicBezTo>
                <a:cubicBezTo>
                  <a:pt x="4345838" y="315502"/>
                  <a:pt x="4353254" y="306053"/>
                  <a:pt x="4355896" y="299347"/>
                </a:cubicBezTo>
                <a:cubicBezTo>
                  <a:pt x="4358538" y="292642"/>
                  <a:pt x="4359655" y="288883"/>
                  <a:pt x="4359249" y="288070"/>
                </a:cubicBezTo>
                <a:cubicBezTo>
                  <a:pt x="4358436" y="287257"/>
                  <a:pt x="4354778" y="285733"/>
                  <a:pt x="4348276" y="283498"/>
                </a:cubicBezTo>
                <a:cubicBezTo>
                  <a:pt x="4341774" y="281263"/>
                  <a:pt x="4330191" y="281161"/>
                  <a:pt x="4313529" y="283193"/>
                </a:cubicBezTo>
                <a:cubicBezTo>
                  <a:pt x="4307432" y="284006"/>
                  <a:pt x="4302048" y="282583"/>
                  <a:pt x="4297374" y="278926"/>
                </a:cubicBezTo>
                <a:cubicBezTo>
                  <a:pt x="4292701" y="275268"/>
                  <a:pt x="4289958" y="270391"/>
                  <a:pt x="4289145" y="264295"/>
                </a:cubicBezTo>
                <a:cubicBezTo>
                  <a:pt x="4288332" y="258199"/>
                  <a:pt x="4289754" y="252713"/>
                  <a:pt x="4293412" y="247836"/>
                </a:cubicBezTo>
                <a:cubicBezTo>
                  <a:pt x="4297070" y="242959"/>
                  <a:pt x="4301946" y="240115"/>
                  <a:pt x="4308042" y="239302"/>
                </a:cubicBezTo>
                <a:cubicBezTo>
                  <a:pt x="4315968" y="238286"/>
                  <a:pt x="4323232" y="237702"/>
                  <a:pt x="4329836" y="237549"/>
                </a:cubicBezTo>
                <a:close/>
                <a:moveTo>
                  <a:pt x="3192474" y="218575"/>
                </a:moveTo>
                <a:cubicBezTo>
                  <a:pt x="3209137" y="218575"/>
                  <a:pt x="3224885" y="221522"/>
                  <a:pt x="3239719" y="227415"/>
                </a:cubicBezTo>
                <a:cubicBezTo>
                  <a:pt x="3254552" y="233307"/>
                  <a:pt x="3267455" y="241435"/>
                  <a:pt x="3278428" y="251799"/>
                </a:cubicBezTo>
                <a:cubicBezTo>
                  <a:pt x="3289401" y="262162"/>
                  <a:pt x="3298139" y="274252"/>
                  <a:pt x="3304641" y="288070"/>
                </a:cubicBezTo>
                <a:cubicBezTo>
                  <a:pt x="3311143" y="301887"/>
                  <a:pt x="3314395" y="316518"/>
                  <a:pt x="3314395" y="331961"/>
                </a:cubicBezTo>
                <a:cubicBezTo>
                  <a:pt x="3314395" y="347811"/>
                  <a:pt x="3311143" y="362644"/>
                  <a:pt x="3304641" y="376462"/>
                </a:cubicBezTo>
                <a:cubicBezTo>
                  <a:pt x="3298139" y="390279"/>
                  <a:pt x="3289401" y="402370"/>
                  <a:pt x="3278428" y="412733"/>
                </a:cubicBezTo>
                <a:cubicBezTo>
                  <a:pt x="3267455" y="423096"/>
                  <a:pt x="3254552" y="431224"/>
                  <a:pt x="3239719" y="437117"/>
                </a:cubicBezTo>
                <a:cubicBezTo>
                  <a:pt x="3224885" y="443010"/>
                  <a:pt x="3209137" y="445956"/>
                  <a:pt x="3192474" y="445956"/>
                </a:cubicBezTo>
                <a:cubicBezTo>
                  <a:pt x="3175812" y="445956"/>
                  <a:pt x="3160064" y="443010"/>
                  <a:pt x="3145231" y="437117"/>
                </a:cubicBezTo>
                <a:cubicBezTo>
                  <a:pt x="3130397" y="431224"/>
                  <a:pt x="3117494" y="423096"/>
                  <a:pt x="3106521" y="412733"/>
                </a:cubicBezTo>
                <a:cubicBezTo>
                  <a:pt x="3095548" y="402370"/>
                  <a:pt x="3086811" y="390279"/>
                  <a:pt x="3080308" y="376462"/>
                </a:cubicBezTo>
                <a:cubicBezTo>
                  <a:pt x="3073806" y="362644"/>
                  <a:pt x="3070555" y="347811"/>
                  <a:pt x="3070555" y="331961"/>
                </a:cubicBezTo>
                <a:cubicBezTo>
                  <a:pt x="3070555" y="316518"/>
                  <a:pt x="3073806" y="301887"/>
                  <a:pt x="3080308" y="288070"/>
                </a:cubicBezTo>
                <a:cubicBezTo>
                  <a:pt x="3086811" y="274252"/>
                  <a:pt x="3095548" y="262162"/>
                  <a:pt x="3106521" y="251799"/>
                </a:cubicBezTo>
                <a:cubicBezTo>
                  <a:pt x="3117494" y="241435"/>
                  <a:pt x="3130397" y="233307"/>
                  <a:pt x="3145231" y="227415"/>
                </a:cubicBezTo>
                <a:cubicBezTo>
                  <a:pt x="3160064" y="221522"/>
                  <a:pt x="3175812" y="218575"/>
                  <a:pt x="3192474" y="218575"/>
                </a:cubicBezTo>
                <a:close/>
                <a:moveTo>
                  <a:pt x="1521561" y="216747"/>
                </a:moveTo>
                <a:cubicBezTo>
                  <a:pt x="1584553" y="214715"/>
                  <a:pt x="1632102" y="231783"/>
                  <a:pt x="1664207" y="267953"/>
                </a:cubicBezTo>
                <a:cubicBezTo>
                  <a:pt x="1699158" y="308187"/>
                  <a:pt x="1710944" y="366302"/>
                  <a:pt x="1699564" y="442299"/>
                </a:cubicBezTo>
                <a:cubicBezTo>
                  <a:pt x="1697939" y="453678"/>
                  <a:pt x="1694281" y="465463"/>
                  <a:pt x="1688591" y="477655"/>
                </a:cubicBezTo>
                <a:cubicBezTo>
                  <a:pt x="1682902" y="489847"/>
                  <a:pt x="1674367" y="500007"/>
                  <a:pt x="1662988" y="508135"/>
                </a:cubicBezTo>
                <a:cubicBezTo>
                  <a:pt x="1650390" y="517076"/>
                  <a:pt x="1636166" y="521547"/>
                  <a:pt x="1620316" y="521547"/>
                </a:cubicBezTo>
                <a:cubicBezTo>
                  <a:pt x="1614220" y="521547"/>
                  <a:pt x="1608531" y="520937"/>
                  <a:pt x="1603247" y="519718"/>
                </a:cubicBezTo>
                <a:cubicBezTo>
                  <a:pt x="1597152" y="518499"/>
                  <a:pt x="1592376" y="515349"/>
                  <a:pt x="1588922" y="510269"/>
                </a:cubicBezTo>
                <a:cubicBezTo>
                  <a:pt x="1585468" y="505189"/>
                  <a:pt x="1584350" y="499601"/>
                  <a:pt x="1585569" y="493505"/>
                </a:cubicBezTo>
                <a:cubicBezTo>
                  <a:pt x="1586382" y="487409"/>
                  <a:pt x="1589430" y="482735"/>
                  <a:pt x="1594713" y="479484"/>
                </a:cubicBezTo>
                <a:cubicBezTo>
                  <a:pt x="1599996" y="476233"/>
                  <a:pt x="1605483" y="475014"/>
                  <a:pt x="1611172" y="475827"/>
                </a:cubicBezTo>
                <a:cubicBezTo>
                  <a:pt x="1621739" y="478265"/>
                  <a:pt x="1630476" y="476843"/>
                  <a:pt x="1637385" y="471559"/>
                </a:cubicBezTo>
                <a:cubicBezTo>
                  <a:pt x="1643075" y="467089"/>
                  <a:pt x="1647342" y="461501"/>
                  <a:pt x="1650187" y="454795"/>
                </a:cubicBezTo>
                <a:cubicBezTo>
                  <a:pt x="1653032" y="448090"/>
                  <a:pt x="1654860" y="442705"/>
                  <a:pt x="1655673" y="438641"/>
                </a:cubicBezTo>
                <a:cubicBezTo>
                  <a:pt x="1665427" y="373617"/>
                  <a:pt x="1657096" y="326475"/>
                  <a:pt x="1630679" y="297214"/>
                </a:cubicBezTo>
                <a:cubicBezTo>
                  <a:pt x="1608734" y="272017"/>
                  <a:pt x="1572564" y="260028"/>
                  <a:pt x="1522171" y="261247"/>
                </a:cubicBezTo>
                <a:cubicBezTo>
                  <a:pt x="1483156" y="261654"/>
                  <a:pt x="1454505" y="274049"/>
                  <a:pt x="1436217" y="298433"/>
                </a:cubicBezTo>
                <a:cubicBezTo>
                  <a:pt x="1426870" y="310625"/>
                  <a:pt x="1420571" y="324951"/>
                  <a:pt x="1417320" y="341410"/>
                </a:cubicBezTo>
                <a:cubicBezTo>
                  <a:pt x="1414068" y="357869"/>
                  <a:pt x="1412443" y="374227"/>
                  <a:pt x="1412443" y="390483"/>
                </a:cubicBezTo>
                <a:cubicBezTo>
                  <a:pt x="1412443" y="406739"/>
                  <a:pt x="1413662" y="421979"/>
                  <a:pt x="1416100" y="436203"/>
                </a:cubicBezTo>
                <a:cubicBezTo>
                  <a:pt x="1418539" y="450427"/>
                  <a:pt x="1420774" y="461399"/>
                  <a:pt x="1422806" y="469121"/>
                </a:cubicBezTo>
                <a:cubicBezTo>
                  <a:pt x="1424432" y="474811"/>
                  <a:pt x="1423720" y="480297"/>
                  <a:pt x="1420672" y="485580"/>
                </a:cubicBezTo>
                <a:cubicBezTo>
                  <a:pt x="1417624" y="490863"/>
                  <a:pt x="1413052" y="494318"/>
                  <a:pt x="1406956" y="495943"/>
                </a:cubicBezTo>
                <a:cubicBezTo>
                  <a:pt x="1401267" y="497975"/>
                  <a:pt x="1395780" y="497366"/>
                  <a:pt x="1390497" y="494115"/>
                </a:cubicBezTo>
                <a:cubicBezTo>
                  <a:pt x="1385214" y="490863"/>
                  <a:pt x="1381760" y="486393"/>
                  <a:pt x="1380134" y="480703"/>
                </a:cubicBezTo>
                <a:cubicBezTo>
                  <a:pt x="1379727" y="479891"/>
                  <a:pt x="1378712" y="475928"/>
                  <a:pt x="1377086" y="468816"/>
                </a:cubicBezTo>
                <a:cubicBezTo>
                  <a:pt x="1375460" y="461704"/>
                  <a:pt x="1373835" y="452560"/>
                  <a:pt x="1372209" y="441384"/>
                </a:cubicBezTo>
                <a:cubicBezTo>
                  <a:pt x="1370583" y="430208"/>
                  <a:pt x="1369364" y="417407"/>
                  <a:pt x="1368552" y="402979"/>
                </a:cubicBezTo>
                <a:cubicBezTo>
                  <a:pt x="1367739" y="388552"/>
                  <a:pt x="1368145" y="373820"/>
                  <a:pt x="1369771" y="358783"/>
                </a:cubicBezTo>
                <a:cubicBezTo>
                  <a:pt x="1371396" y="343747"/>
                  <a:pt x="1374647" y="328710"/>
                  <a:pt x="1379524" y="313673"/>
                </a:cubicBezTo>
                <a:cubicBezTo>
                  <a:pt x="1384401" y="298636"/>
                  <a:pt x="1391513" y="284819"/>
                  <a:pt x="1400860" y="272220"/>
                </a:cubicBezTo>
                <a:cubicBezTo>
                  <a:pt x="1427276" y="236457"/>
                  <a:pt x="1467510" y="217966"/>
                  <a:pt x="1521561" y="216747"/>
                </a:cubicBezTo>
                <a:close/>
                <a:moveTo>
                  <a:pt x="154228" y="206993"/>
                </a:moveTo>
                <a:cubicBezTo>
                  <a:pt x="144475" y="206993"/>
                  <a:pt x="135432" y="208517"/>
                  <a:pt x="127101" y="211565"/>
                </a:cubicBezTo>
                <a:cubicBezTo>
                  <a:pt x="118770" y="214613"/>
                  <a:pt x="111556" y="218779"/>
                  <a:pt x="105460" y="224062"/>
                </a:cubicBezTo>
                <a:cubicBezTo>
                  <a:pt x="99364" y="229345"/>
                  <a:pt x="94487" y="235543"/>
                  <a:pt x="90830" y="242655"/>
                </a:cubicBezTo>
                <a:cubicBezTo>
                  <a:pt x="87172" y="249767"/>
                  <a:pt x="85344" y="257183"/>
                  <a:pt x="85344" y="264905"/>
                </a:cubicBezTo>
                <a:cubicBezTo>
                  <a:pt x="85344" y="273033"/>
                  <a:pt x="87172" y="280653"/>
                  <a:pt x="90830" y="287765"/>
                </a:cubicBezTo>
                <a:cubicBezTo>
                  <a:pt x="94487" y="294877"/>
                  <a:pt x="99364" y="301075"/>
                  <a:pt x="105460" y="306358"/>
                </a:cubicBezTo>
                <a:cubicBezTo>
                  <a:pt x="111556" y="311641"/>
                  <a:pt x="118770" y="315807"/>
                  <a:pt x="127101" y="318855"/>
                </a:cubicBezTo>
                <a:cubicBezTo>
                  <a:pt x="135432" y="321903"/>
                  <a:pt x="144475" y="323427"/>
                  <a:pt x="154228" y="323427"/>
                </a:cubicBezTo>
                <a:cubicBezTo>
                  <a:pt x="163575" y="323427"/>
                  <a:pt x="172415" y="321903"/>
                  <a:pt x="180746" y="318855"/>
                </a:cubicBezTo>
                <a:cubicBezTo>
                  <a:pt x="189077" y="315807"/>
                  <a:pt x="196392" y="311641"/>
                  <a:pt x="202692" y="306358"/>
                </a:cubicBezTo>
                <a:cubicBezTo>
                  <a:pt x="208991" y="301075"/>
                  <a:pt x="213969" y="294877"/>
                  <a:pt x="217627" y="287765"/>
                </a:cubicBezTo>
                <a:cubicBezTo>
                  <a:pt x="221284" y="280653"/>
                  <a:pt x="223113" y="273033"/>
                  <a:pt x="223113" y="264905"/>
                </a:cubicBezTo>
                <a:cubicBezTo>
                  <a:pt x="223113" y="257183"/>
                  <a:pt x="221284" y="249767"/>
                  <a:pt x="217627" y="242655"/>
                </a:cubicBezTo>
                <a:cubicBezTo>
                  <a:pt x="213969" y="235543"/>
                  <a:pt x="208991" y="229345"/>
                  <a:pt x="202692" y="224062"/>
                </a:cubicBezTo>
                <a:cubicBezTo>
                  <a:pt x="196392" y="218779"/>
                  <a:pt x="189077" y="214613"/>
                  <a:pt x="180746" y="211565"/>
                </a:cubicBezTo>
                <a:cubicBezTo>
                  <a:pt x="172415" y="208517"/>
                  <a:pt x="163575" y="206993"/>
                  <a:pt x="154228" y="206993"/>
                </a:cubicBezTo>
                <a:close/>
                <a:moveTo>
                  <a:pt x="2534411" y="177427"/>
                </a:moveTo>
                <a:cubicBezTo>
                  <a:pt x="2547213" y="177224"/>
                  <a:pt x="2559913" y="178545"/>
                  <a:pt x="2572511" y="181390"/>
                </a:cubicBezTo>
                <a:cubicBezTo>
                  <a:pt x="2585110" y="184235"/>
                  <a:pt x="2596082" y="189518"/>
                  <a:pt x="2605430" y="197239"/>
                </a:cubicBezTo>
                <a:cubicBezTo>
                  <a:pt x="2609087" y="200084"/>
                  <a:pt x="2612846" y="203945"/>
                  <a:pt x="2616707" y="208822"/>
                </a:cubicBezTo>
                <a:cubicBezTo>
                  <a:pt x="2620568" y="213699"/>
                  <a:pt x="2623616" y="219795"/>
                  <a:pt x="2625851" y="227110"/>
                </a:cubicBezTo>
                <a:cubicBezTo>
                  <a:pt x="2628087" y="234425"/>
                  <a:pt x="2629103" y="243061"/>
                  <a:pt x="2628899" y="253018"/>
                </a:cubicBezTo>
                <a:cubicBezTo>
                  <a:pt x="2628696" y="262975"/>
                  <a:pt x="2626156" y="274456"/>
                  <a:pt x="2621279" y="287460"/>
                </a:cubicBezTo>
                <a:cubicBezTo>
                  <a:pt x="2617622" y="297214"/>
                  <a:pt x="2613964" y="307374"/>
                  <a:pt x="2610307" y="317940"/>
                </a:cubicBezTo>
                <a:cubicBezTo>
                  <a:pt x="2606649" y="328507"/>
                  <a:pt x="2603601" y="338667"/>
                  <a:pt x="2601163" y="348420"/>
                </a:cubicBezTo>
                <a:cubicBezTo>
                  <a:pt x="2598724" y="358174"/>
                  <a:pt x="2597302" y="366810"/>
                  <a:pt x="2596895" y="374328"/>
                </a:cubicBezTo>
                <a:cubicBezTo>
                  <a:pt x="2596489" y="381847"/>
                  <a:pt x="2597708" y="387435"/>
                  <a:pt x="2600553" y="391092"/>
                </a:cubicBezTo>
                <a:cubicBezTo>
                  <a:pt x="2602585" y="393937"/>
                  <a:pt x="2606954" y="395766"/>
                  <a:pt x="2613660" y="396579"/>
                </a:cubicBezTo>
                <a:cubicBezTo>
                  <a:pt x="2620365" y="397391"/>
                  <a:pt x="2628595" y="397391"/>
                  <a:pt x="2638348" y="396579"/>
                </a:cubicBezTo>
                <a:cubicBezTo>
                  <a:pt x="2644444" y="395766"/>
                  <a:pt x="2649829" y="397290"/>
                  <a:pt x="2654503" y="401151"/>
                </a:cubicBezTo>
                <a:cubicBezTo>
                  <a:pt x="2659176" y="405011"/>
                  <a:pt x="2661919" y="409990"/>
                  <a:pt x="2662732" y="416086"/>
                </a:cubicBezTo>
                <a:cubicBezTo>
                  <a:pt x="2663545" y="422182"/>
                  <a:pt x="2662021" y="427567"/>
                  <a:pt x="2658160" y="432240"/>
                </a:cubicBezTo>
                <a:cubicBezTo>
                  <a:pt x="2654299" y="436914"/>
                  <a:pt x="2649321" y="439657"/>
                  <a:pt x="2643225" y="440470"/>
                </a:cubicBezTo>
                <a:cubicBezTo>
                  <a:pt x="2639974" y="440876"/>
                  <a:pt x="2636824" y="441181"/>
                  <a:pt x="2633776" y="441384"/>
                </a:cubicBezTo>
                <a:cubicBezTo>
                  <a:pt x="2630728" y="441587"/>
                  <a:pt x="2627579" y="441689"/>
                  <a:pt x="2624327" y="441689"/>
                </a:cubicBezTo>
                <a:cubicBezTo>
                  <a:pt x="2597911" y="441689"/>
                  <a:pt x="2578201" y="433967"/>
                  <a:pt x="2565196" y="418524"/>
                </a:cubicBezTo>
                <a:cubicBezTo>
                  <a:pt x="2558694" y="409990"/>
                  <a:pt x="2554731" y="400338"/>
                  <a:pt x="2553309" y="389568"/>
                </a:cubicBezTo>
                <a:cubicBezTo>
                  <a:pt x="2551887" y="378799"/>
                  <a:pt x="2552293" y="367216"/>
                  <a:pt x="2554528" y="354821"/>
                </a:cubicBezTo>
                <a:cubicBezTo>
                  <a:pt x="2556763" y="342426"/>
                  <a:pt x="2560116" y="329421"/>
                  <a:pt x="2564587" y="315807"/>
                </a:cubicBezTo>
                <a:cubicBezTo>
                  <a:pt x="2569057" y="302192"/>
                  <a:pt x="2573934" y="288273"/>
                  <a:pt x="2579217" y="274049"/>
                </a:cubicBezTo>
                <a:cubicBezTo>
                  <a:pt x="2582062" y="266327"/>
                  <a:pt x="2583687" y="259825"/>
                  <a:pt x="2584094" y="254542"/>
                </a:cubicBezTo>
                <a:cubicBezTo>
                  <a:pt x="2584500" y="249259"/>
                  <a:pt x="2584398" y="244991"/>
                  <a:pt x="2583789" y="241740"/>
                </a:cubicBezTo>
                <a:cubicBezTo>
                  <a:pt x="2583179" y="238489"/>
                  <a:pt x="2582163" y="236152"/>
                  <a:pt x="2580741" y="234730"/>
                </a:cubicBezTo>
                <a:cubicBezTo>
                  <a:pt x="2579319" y="233307"/>
                  <a:pt x="2578201" y="232190"/>
                  <a:pt x="2577388" y="231377"/>
                </a:cubicBezTo>
                <a:cubicBezTo>
                  <a:pt x="2572511" y="227313"/>
                  <a:pt x="2566111" y="224570"/>
                  <a:pt x="2558186" y="223147"/>
                </a:cubicBezTo>
                <a:cubicBezTo>
                  <a:pt x="2550261" y="221725"/>
                  <a:pt x="2542133" y="221115"/>
                  <a:pt x="2533802" y="221319"/>
                </a:cubicBezTo>
                <a:cubicBezTo>
                  <a:pt x="2525471" y="221522"/>
                  <a:pt x="2517749" y="222436"/>
                  <a:pt x="2510637" y="224062"/>
                </a:cubicBezTo>
                <a:cubicBezTo>
                  <a:pt x="2503525" y="225687"/>
                  <a:pt x="2498546" y="227516"/>
                  <a:pt x="2495702" y="229548"/>
                </a:cubicBezTo>
                <a:cubicBezTo>
                  <a:pt x="2490419" y="232799"/>
                  <a:pt x="2484830" y="233612"/>
                  <a:pt x="2478938" y="231987"/>
                </a:cubicBezTo>
                <a:cubicBezTo>
                  <a:pt x="2473045" y="230361"/>
                  <a:pt x="2468473" y="226907"/>
                  <a:pt x="2465222" y="221623"/>
                </a:cubicBezTo>
                <a:cubicBezTo>
                  <a:pt x="2461971" y="216340"/>
                  <a:pt x="2461056" y="210752"/>
                  <a:pt x="2462479" y="204859"/>
                </a:cubicBezTo>
                <a:cubicBezTo>
                  <a:pt x="2463901" y="198967"/>
                  <a:pt x="2467254" y="194395"/>
                  <a:pt x="2472537" y="191143"/>
                </a:cubicBezTo>
                <a:cubicBezTo>
                  <a:pt x="2478633" y="187486"/>
                  <a:pt x="2487269" y="184336"/>
                  <a:pt x="2498445" y="181695"/>
                </a:cubicBezTo>
                <a:cubicBezTo>
                  <a:pt x="2509621" y="179053"/>
                  <a:pt x="2521610" y="177631"/>
                  <a:pt x="2534411" y="177427"/>
                </a:cubicBezTo>
                <a:close/>
                <a:moveTo>
                  <a:pt x="4529708" y="162492"/>
                </a:moveTo>
                <a:cubicBezTo>
                  <a:pt x="4532502" y="162086"/>
                  <a:pt x="4535423" y="162289"/>
                  <a:pt x="4538472" y="163102"/>
                </a:cubicBezTo>
                <a:cubicBezTo>
                  <a:pt x="4544161" y="164321"/>
                  <a:pt x="4548631" y="167572"/>
                  <a:pt x="4551882" y="172855"/>
                </a:cubicBezTo>
                <a:cubicBezTo>
                  <a:pt x="4555134" y="178139"/>
                  <a:pt x="4555946" y="183828"/>
                  <a:pt x="4554321" y="189924"/>
                </a:cubicBezTo>
                <a:lnTo>
                  <a:pt x="4504334" y="392921"/>
                </a:lnTo>
                <a:cubicBezTo>
                  <a:pt x="4503114" y="398204"/>
                  <a:pt x="4500472" y="402370"/>
                  <a:pt x="4496409" y="405418"/>
                </a:cubicBezTo>
                <a:cubicBezTo>
                  <a:pt x="4492345" y="408466"/>
                  <a:pt x="4487874" y="409990"/>
                  <a:pt x="4482998" y="409990"/>
                </a:cubicBezTo>
                <a:cubicBezTo>
                  <a:pt x="4480560" y="409990"/>
                  <a:pt x="4478730" y="409787"/>
                  <a:pt x="4477512" y="409380"/>
                </a:cubicBezTo>
                <a:cubicBezTo>
                  <a:pt x="4471822" y="407755"/>
                  <a:pt x="4467352" y="404300"/>
                  <a:pt x="4464100" y="399017"/>
                </a:cubicBezTo>
                <a:cubicBezTo>
                  <a:pt x="4460848" y="393734"/>
                  <a:pt x="4460036" y="388247"/>
                  <a:pt x="4461662" y="382558"/>
                </a:cubicBezTo>
                <a:lnTo>
                  <a:pt x="4511649" y="178951"/>
                </a:lnTo>
                <a:cubicBezTo>
                  <a:pt x="4513274" y="173262"/>
                  <a:pt x="4516627" y="168791"/>
                  <a:pt x="4521707" y="165540"/>
                </a:cubicBezTo>
                <a:cubicBezTo>
                  <a:pt x="4524248" y="163915"/>
                  <a:pt x="4526914" y="162899"/>
                  <a:pt x="4529708" y="162492"/>
                </a:cubicBezTo>
                <a:close/>
                <a:moveTo>
                  <a:pt x="154228" y="162492"/>
                </a:moveTo>
                <a:cubicBezTo>
                  <a:pt x="169672" y="162492"/>
                  <a:pt x="184302" y="165235"/>
                  <a:pt x="198120" y="170722"/>
                </a:cubicBezTo>
                <a:cubicBezTo>
                  <a:pt x="211937" y="176208"/>
                  <a:pt x="224028" y="183523"/>
                  <a:pt x="234391" y="192667"/>
                </a:cubicBezTo>
                <a:cubicBezTo>
                  <a:pt x="244754" y="201811"/>
                  <a:pt x="252882" y="212683"/>
                  <a:pt x="258775" y="225281"/>
                </a:cubicBezTo>
                <a:cubicBezTo>
                  <a:pt x="264667" y="237879"/>
                  <a:pt x="267614" y="251087"/>
                  <a:pt x="267614" y="264905"/>
                </a:cubicBezTo>
                <a:cubicBezTo>
                  <a:pt x="267614" y="277097"/>
                  <a:pt x="265379" y="288679"/>
                  <a:pt x="260908" y="299652"/>
                </a:cubicBezTo>
                <a:cubicBezTo>
                  <a:pt x="256438" y="310625"/>
                  <a:pt x="250240" y="320480"/>
                  <a:pt x="242316" y="329218"/>
                </a:cubicBezTo>
                <a:cubicBezTo>
                  <a:pt x="234391" y="337955"/>
                  <a:pt x="225044" y="345474"/>
                  <a:pt x="214274" y="351773"/>
                </a:cubicBezTo>
                <a:cubicBezTo>
                  <a:pt x="203504" y="358072"/>
                  <a:pt x="191820" y="362441"/>
                  <a:pt x="179222" y="364879"/>
                </a:cubicBezTo>
                <a:lnTo>
                  <a:pt x="181051" y="369756"/>
                </a:lnTo>
                <a:cubicBezTo>
                  <a:pt x="182270" y="375852"/>
                  <a:pt x="183591" y="383879"/>
                  <a:pt x="185013" y="393835"/>
                </a:cubicBezTo>
                <a:cubicBezTo>
                  <a:pt x="186436" y="403792"/>
                  <a:pt x="187655" y="414155"/>
                  <a:pt x="188671" y="424925"/>
                </a:cubicBezTo>
                <a:cubicBezTo>
                  <a:pt x="189687" y="435695"/>
                  <a:pt x="190195" y="445855"/>
                  <a:pt x="190195" y="455405"/>
                </a:cubicBezTo>
                <a:cubicBezTo>
                  <a:pt x="190195" y="464955"/>
                  <a:pt x="189382" y="472575"/>
                  <a:pt x="187756" y="478265"/>
                </a:cubicBezTo>
                <a:cubicBezTo>
                  <a:pt x="184505" y="489238"/>
                  <a:pt x="178917" y="498382"/>
                  <a:pt x="170992" y="505697"/>
                </a:cubicBezTo>
                <a:cubicBezTo>
                  <a:pt x="163068" y="513012"/>
                  <a:pt x="154228" y="517686"/>
                  <a:pt x="144475" y="519718"/>
                </a:cubicBezTo>
                <a:cubicBezTo>
                  <a:pt x="143256" y="519718"/>
                  <a:pt x="141935" y="519819"/>
                  <a:pt x="140512" y="520023"/>
                </a:cubicBezTo>
                <a:cubicBezTo>
                  <a:pt x="139090" y="520226"/>
                  <a:pt x="137566" y="520327"/>
                  <a:pt x="135940" y="520327"/>
                </a:cubicBezTo>
                <a:cubicBezTo>
                  <a:pt x="129438" y="520327"/>
                  <a:pt x="121818" y="518600"/>
                  <a:pt x="113080" y="515146"/>
                </a:cubicBezTo>
                <a:cubicBezTo>
                  <a:pt x="104343" y="511691"/>
                  <a:pt x="95503" y="504071"/>
                  <a:pt x="86563" y="492286"/>
                </a:cubicBezTo>
                <a:cubicBezTo>
                  <a:pt x="82905" y="487409"/>
                  <a:pt x="81483" y="482024"/>
                  <a:pt x="82296" y="476131"/>
                </a:cubicBezTo>
                <a:cubicBezTo>
                  <a:pt x="83108" y="470239"/>
                  <a:pt x="85750" y="465260"/>
                  <a:pt x="90220" y="461196"/>
                </a:cubicBezTo>
                <a:cubicBezTo>
                  <a:pt x="95097" y="457539"/>
                  <a:pt x="100584" y="456015"/>
                  <a:pt x="106680" y="456624"/>
                </a:cubicBezTo>
                <a:cubicBezTo>
                  <a:pt x="112775" y="457234"/>
                  <a:pt x="117652" y="459977"/>
                  <a:pt x="121310" y="464854"/>
                </a:cubicBezTo>
                <a:cubicBezTo>
                  <a:pt x="124968" y="469324"/>
                  <a:pt x="128117" y="472372"/>
                  <a:pt x="130759" y="473998"/>
                </a:cubicBezTo>
                <a:cubicBezTo>
                  <a:pt x="133400" y="475623"/>
                  <a:pt x="135331" y="476233"/>
                  <a:pt x="136550" y="475827"/>
                </a:cubicBezTo>
                <a:cubicBezTo>
                  <a:pt x="140614" y="475014"/>
                  <a:pt x="143662" y="471356"/>
                  <a:pt x="145694" y="464854"/>
                </a:cubicBezTo>
                <a:cubicBezTo>
                  <a:pt x="146100" y="462415"/>
                  <a:pt x="146202" y="458148"/>
                  <a:pt x="145999" y="452052"/>
                </a:cubicBezTo>
                <a:cubicBezTo>
                  <a:pt x="145796" y="445956"/>
                  <a:pt x="145288" y="438743"/>
                  <a:pt x="144475" y="430411"/>
                </a:cubicBezTo>
                <a:cubicBezTo>
                  <a:pt x="143662" y="422080"/>
                  <a:pt x="142646" y="413241"/>
                  <a:pt x="141427" y="403894"/>
                </a:cubicBezTo>
                <a:cubicBezTo>
                  <a:pt x="140208" y="394547"/>
                  <a:pt x="138785" y="385606"/>
                  <a:pt x="137160" y="377071"/>
                </a:cubicBezTo>
                <a:cubicBezTo>
                  <a:pt x="136753" y="373820"/>
                  <a:pt x="137160" y="370163"/>
                  <a:pt x="138379" y="366099"/>
                </a:cubicBezTo>
                <a:cubicBezTo>
                  <a:pt x="124561" y="364473"/>
                  <a:pt x="111759" y="360714"/>
                  <a:pt x="99974" y="354821"/>
                </a:cubicBezTo>
                <a:cubicBezTo>
                  <a:pt x="88188" y="348928"/>
                  <a:pt x="77927" y="341511"/>
                  <a:pt x="69189" y="332571"/>
                </a:cubicBezTo>
                <a:cubicBezTo>
                  <a:pt x="60452" y="323630"/>
                  <a:pt x="53543" y="313368"/>
                  <a:pt x="48463" y="301786"/>
                </a:cubicBezTo>
                <a:cubicBezTo>
                  <a:pt x="43383" y="290203"/>
                  <a:pt x="40843" y="277910"/>
                  <a:pt x="40843" y="264905"/>
                </a:cubicBezTo>
                <a:cubicBezTo>
                  <a:pt x="40843" y="251087"/>
                  <a:pt x="43789" y="237879"/>
                  <a:pt x="49682" y="225281"/>
                </a:cubicBezTo>
                <a:cubicBezTo>
                  <a:pt x="55575" y="212683"/>
                  <a:pt x="63703" y="201811"/>
                  <a:pt x="74066" y="192667"/>
                </a:cubicBezTo>
                <a:cubicBezTo>
                  <a:pt x="84429" y="183523"/>
                  <a:pt x="96418" y="176208"/>
                  <a:pt x="110032" y="170722"/>
                </a:cubicBezTo>
                <a:cubicBezTo>
                  <a:pt x="123647" y="165235"/>
                  <a:pt x="138379" y="162492"/>
                  <a:pt x="154228" y="162492"/>
                </a:cubicBezTo>
                <a:close/>
                <a:moveTo>
                  <a:pt x="3213811" y="154491"/>
                </a:moveTo>
                <a:cubicBezTo>
                  <a:pt x="3216655" y="154644"/>
                  <a:pt x="3219500" y="155380"/>
                  <a:pt x="3222345" y="156701"/>
                </a:cubicBezTo>
                <a:cubicBezTo>
                  <a:pt x="3228035" y="159343"/>
                  <a:pt x="3231895" y="163508"/>
                  <a:pt x="3233927" y="169198"/>
                </a:cubicBezTo>
                <a:cubicBezTo>
                  <a:pt x="3235960" y="174887"/>
                  <a:pt x="3235655" y="180475"/>
                  <a:pt x="3233013" y="185962"/>
                </a:cubicBezTo>
                <a:cubicBezTo>
                  <a:pt x="3230371" y="191448"/>
                  <a:pt x="3226206" y="195207"/>
                  <a:pt x="3220516" y="197239"/>
                </a:cubicBezTo>
                <a:lnTo>
                  <a:pt x="3147364" y="223452"/>
                </a:lnTo>
                <a:cubicBezTo>
                  <a:pt x="3144113" y="224265"/>
                  <a:pt x="3141674" y="224671"/>
                  <a:pt x="3140049" y="224671"/>
                </a:cubicBezTo>
                <a:cubicBezTo>
                  <a:pt x="3129889" y="224671"/>
                  <a:pt x="3122777" y="219591"/>
                  <a:pt x="3118713" y="209431"/>
                </a:cubicBezTo>
                <a:cubicBezTo>
                  <a:pt x="3116681" y="203742"/>
                  <a:pt x="3116986" y="198154"/>
                  <a:pt x="3119627" y="192667"/>
                </a:cubicBezTo>
                <a:cubicBezTo>
                  <a:pt x="3122269" y="187181"/>
                  <a:pt x="3126435" y="183422"/>
                  <a:pt x="3132124" y="181390"/>
                </a:cubicBezTo>
                <a:lnTo>
                  <a:pt x="3205276" y="155787"/>
                </a:lnTo>
                <a:cubicBezTo>
                  <a:pt x="3208121" y="154771"/>
                  <a:pt x="3210966" y="154339"/>
                  <a:pt x="3213811" y="154491"/>
                </a:cubicBezTo>
                <a:close/>
                <a:moveTo>
                  <a:pt x="501091" y="126831"/>
                </a:moveTo>
                <a:cubicBezTo>
                  <a:pt x="507187" y="127847"/>
                  <a:pt x="512064" y="130793"/>
                  <a:pt x="515721" y="135670"/>
                </a:cubicBezTo>
                <a:lnTo>
                  <a:pt x="537667" y="166759"/>
                </a:lnTo>
                <a:cubicBezTo>
                  <a:pt x="541324" y="171636"/>
                  <a:pt x="542645" y="177123"/>
                  <a:pt x="541629" y="183219"/>
                </a:cubicBezTo>
                <a:cubicBezTo>
                  <a:pt x="540613" y="189315"/>
                  <a:pt x="537667" y="194191"/>
                  <a:pt x="532790" y="197849"/>
                </a:cubicBezTo>
                <a:cubicBezTo>
                  <a:pt x="528320" y="200287"/>
                  <a:pt x="524052" y="201507"/>
                  <a:pt x="519988" y="201507"/>
                </a:cubicBezTo>
                <a:cubicBezTo>
                  <a:pt x="511860" y="201507"/>
                  <a:pt x="505764" y="198459"/>
                  <a:pt x="501700" y="192363"/>
                </a:cubicBezTo>
                <a:lnTo>
                  <a:pt x="479755" y="161273"/>
                </a:lnTo>
                <a:cubicBezTo>
                  <a:pt x="476097" y="156396"/>
                  <a:pt x="474776" y="150910"/>
                  <a:pt x="475792" y="144814"/>
                </a:cubicBezTo>
                <a:cubicBezTo>
                  <a:pt x="476808" y="138718"/>
                  <a:pt x="479755" y="133841"/>
                  <a:pt x="484632" y="130183"/>
                </a:cubicBezTo>
                <a:cubicBezTo>
                  <a:pt x="489508" y="126932"/>
                  <a:pt x="494995" y="125815"/>
                  <a:pt x="501091" y="126831"/>
                </a:cubicBezTo>
                <a:close/>
                <a:moveTo>
                  <a:pt x="3434486" y="125307"/>
                </a:moveTo>
                <a:cubicBezTo>
                  <a:pt x="3440582" y="124494"/>
                  <a:pt x="3446068" y="125916"/>
                  <a:pt x="3450945" y="129574"/>
                </a:cubicBezTo>
                <a:cubicBezTo>
                  <a:pt x="3455822" y="133231"/>
                  <a:pt x="3458768" y="138007"/>
                  <a:pt x="3459784" y="143899"/>
                </a:cubicBezTo>
                <a:cubicBezTo>
                  <a:pt x="3460800" y="149792"/>
                  <a:pt x="3459479" y="155380"/>
                  <a:pt x="3455822" y="160663"/>
                </a:cubicBezTo>
                <a:lnTo>
                  <a:pt x="3438143" y="184438"/>
                </a:lnTo>
                <a:cubicBezTo>
                  <a:pt x="3444239" y="184031"/>
                  <a:pt x="3452063" y="183828"/>
                  <a:pt x="3461613" y="183828"/>
                </a:cubicBezTo>
                <a:cubicBezTo>
                  <a:pt x="3471163" y="183828"/>
                  <a:pt x="3481628" y="184844"/>
                  <a:pt x="3493007" y="186876"/>
                </a:cubicBezTo>
                <a:cubicBezTo>
                  <a:pt x="3504387" y="188908"/>
                  <a:pt x="3515868" y="192363"/>
                  <a:pt x="3527450" y="197239"/>
                </a:cubicBezTo>
                <a:cubicBezTo>
                  <a:pt x="3539032" y="202116"/>
                  <a:pt x="3549904" y="209025"/>
                  <a:pt x="3560063" y="217966"/>
                </a:cubicBezTo>
                <a:cubicBezTo>
                  <a:pt x="3588105" y="243163"/>
                  <a:pt x="3600906" y="279332"/>
                  <a:pt x="3598468" y="326475"/>
                </a:cubicBezTo>
                <a:cubicBezTo>
                  <a:pt x="3593998" y="397595"/>
                  <a:pt x="3574084" y="442705"/>
                  <a:pt x="3538727" y="461806"/>
                </a:cubicBezTo>
                <a:cubicBezTo>
                  <a:pt x="3526942" y="467902"/>
                  <a:pt x="3514547" y="470950"/>
                  <a:pt x="3501542" y="470950"/>
                </a:cubicBezTo>
                <a:cubicBezTo>
                  <a:pt x="3483660" y="470950"/>
                  <a:pt x="3465576" y="465463"/>
                  <a:pt x="3447287" y="454491"/>
                </a:cubicBezTo>
                <a:cubicBezTo>
                  <a:pt x="3442004" y="451239"/>
                  <a:pt x="3438550" y="446769"/>
                  <a:pt x="3436924" y="441079"/>
                </a:cubicBezTo>
                <a:cubicBezTo>
                  <a:pt x="3435299" y="435390"/>
                  <a:pt x="3436111" y="429700"/>
                  <a:pt x="3439363" y="424011"/>
                </a:cubicBezTo>
                <a:cubicBezTo>
                  <a:pt x="3442614" y="418727"/>
                  <a:pt x="3447186" y="415273"/>
                  <a:pt x="3453079" y="413647"/>
                </a:cubicBezTo>
                <a:cubicBezTo>
                  <a:pt x="3458971" y="412022"/>
                  <a:pt x="3464560" y="412835"/>
                  <a:pt x="3469843" y="416086"/>
                </a:cubicBezTo>
                <a:cubicBezTo>
                  <a:pt x="3472281" y="417711"/>
                  <a:pt x="3475430" y="419439"/>
                  <a:pt x="3479291" y="421267"/>
                </a:cubicBezTo>
                <a:cubicBezTo>
                  <a:pt x="3483152" y="423096"/>
                  <a:pt x="3487216" y="424519"/>
                  <a:pt x="3491483" y="425535"/>
                </a:cubicBezTo>
                <a:cubicBezTo>
                  <a:pt x="3495751" y="426551"/>
                  <a:pt x="3500119" y="426957"/>
                  <a:pt x="3504590" y="426754"/>
                </a:cubicBezTo>
                <a:cubicBezTo>
                  <a:pt x="3509060" y="426551"/>
                  <a:pt x="3513530" y="425230"/>
                  <a:pt x="3518001" y="422791"/>
                </a:cubicBezTo>
                <a:cubicBezTo>
                  <a:pt x="3528161" y="417102"/>
                  <a:pt x="3536289" y="405824"/>
                  <a:pt x="3542385" y="388959"/>
                </a:cubicBezTo>
                <a:cubicBezTo>
                  <a:pt x="3548481" y="372093"/>
                  <a:pt x="3552342" y="350655"/>
                  <a:pt x="3553968" y="324646"/>
                </a:cubicBezTo>
                <a:cubicBezTo>
                  <a:pt x="3555593" y="291321"/>
                  <a:pt x="3547668" y="266734"/>
                  <a:pt x="3530193" y="250884"/>
                </a:cubicBezTo>
                <a:cubicBezTo>
                  <a:pt x="3521658" y="243163"/>
                  <a:pt x="3511905" y="237778"/>
                  <a:pt x="3500932" y="234730"/>
                </a:cubicBezTo>
                <a:cubicBezTo>
                  <a:pt x="3489960" y="231682"/>
                  <a:pt x="3479495" y="229751"/>
                  <a:pt x="3469538" y="228939"/>
                </a:cubicBezTo>
                <a:cubicBezTo>
                  <a:pt x="3459581" y="228126"/>
                  <a:pt x="3451148" y="228024"/>
                  <a:pt x="3444239" y="228634"/>
                </a:cubicBezTo>
                <a:cubicBezTo>
                  <a:pt x="3437330" y="229244"/>
                  <a:pt x="3433876" y="229548"/>
                  <a:pt x="3433876" y="229548"/>
                </a:cubicBezTo>
                <a:cubicBezTo>
                  <a:pt x="3429406" y="230361"/>
                  <a:pt x="3425240" y="229853"/>
                  <a:pt x="3421379" y="228024"/>
                </a:cubicBezTo>
                <a:cubicBezTo>
                  <a:pt x="3417519" y="226195"/>
                  <a:pt x="3414572" y="223452"/>
                  <a:pt x="3412540" y="219795"/>
                </a:cubicBezTo>
                <a:lnTo>
                  <a:pt x="3364382" y="285022"/>
                </a:lnTo>
                <a:cubicBezTo>
                  <a:pt x="3359911" y="291118"/>
                  <a:pt x="3354019" y="294166"/>
                  <a:pt x="3346703" y="294166"/>
                </a:cubicBezTo>
                <a:cubicBezTo>
                  <a:pt x="3341827" y="294166"/>
                  <a:pt x="3337356" y="292743"/>
                  <a:pt x="3333292" y="289899"/>
                </a:cubicBezTo>
                <a:cubicBezTo>
                  <a:pt x="3328415" y="286241"/>
                  <a:pt x="3325571" y="281364"/>
                  <a:pt x="3324758" y="275268"/>
                </a:cubicBezTo>
                <a:cubicBezTo>
                  <a:pt x="3323945" y="269172"/>
                  <a:pt x="3325368" y="263686"/>
                  <a:pt x="3329025" y="258809"/>
                </a:cubicBezTo>
                <a:lnTo>
                  <a:pt x="3419855" y="134451"/>
                </a:lnTo>
                <a:cubicBezTo>
                  <a:pt x="3423513" y="129167"/>
                  <a:pt x="3428390" y="126119"/>
                  <a:pt x="3434486" y="125307"/>
                </a:cubicBezTo>
                <a:close/>
                <a:moveTo>
                  <a:pt x="4348276" y="111210"/>
                </a:moveTo>
                <a:cubicBezTo>
                  <a:pt x="4351121" y="111464"/>
                  <a:pt x="4353966" y="112302"/>
                  <a:pt x="4356810" y="113724"/>
                </a:cubicBezTo>
                <a:lnTo>
                  <a:pt x="4411065" y="142375"/>
                </a:lnTo>
                <a:cubicBezTo>
                  <a:pt x="4416754" y="145220"/>
                  <a:pt x="4420514" y="149487"/>
                  <a:pt x="4422342" y="155177"/>
                </a:cubicBezTo>
                <a:cubicBezTo>
                  <a:pt x="4424172" y="160867"/>
                  <a:pt x="4423663" y="166556"/>
                  <a:pt x="4420818" y="172246"/>
                </a:cubicBezTo>
                <a:cubicBezTo>
                  <a:pt x="4416348" y="179967"/>
                  <a:pt x="4409642" y="183828"/>
                  <a:pt x="4400702" y="183828"/>
                </a:cubicBezTo>
                <a:cubicBezTo>
                  <a:pt x="4397044" y="183828"/>
                  <a:pt x="4393793" y="183015"/>
                  <a:pt x="4390948" y="181390"/>
                </a:cubicBezTo>
                <a:lnTo>
                  <a:pt x="4336084" y="153348"/>
                </a:lnTo>
                <a:cubicBezTo>
                  <a:pt x="4330394" y="150097"/>
                  <a:pt x="4326636" y="145627"/>
                  <a:pt x="4324806" y="139937"/>
                </a:cubicBezTo>
                <a:cubicBezTo>
                  <a:pt x="4322978" y="134247"/>
                  <a:pt x="4323688" y="128761"/>
                  <a:pt x="4326940" y="123478"/>
                </a:cubicBezTo>
                <a:cubicBezTo>
                  <a:pt x="4329785" y="117788"/>
                  <a:pt x="4334052" y="114029"/>
                  <a:pt x="4339742" y="112200"/>
                </a:cubicBezTo>
                <a:cubicBezTo>
                  <a:pt x="4342586" y="111286"/>
                  <a:pt x="4345432" y="110956"/>
                  <a:pt x="4348276" y="111210"/>
                </a:cubicBezTo>
                <a:close/>
                <a:moveTo>
                  <a:pt x="418261" y="100999"/>
                </a:moveTo>
                <a:cubicBezTo>
                  <a:pt x="421055" y="100745"/>
                  <a:pt x="423875" y="101126"/>
                  <a:pt x="426720" y="102142"/>
                </a:cubicBezTo>
                <a:cubicBezTo>
                  <a:pt x="432409" y="104174"/>
                  <a:pt x="436778" y="107831"/>
                  <a:pt x="439826" y="113115"/>
                </a:cubicBezTo>
                <a:cubicBezTo>
                  <a:pt x="442874" y="118398"/>
                  <a:pt x="443382" y="123884"/>
                  <a:pt x="441350" y="129574"/>
                </a:cubicBezTo>
                <a:lnTo>
                  <a:pt x="414527" y="219185"/>
                </a:lnTo>
                <a:lnTo>
                  <a:pt x="494995" y="217966"/>
                </a:lnTo>
                <a:cubicBezTo>
                  <a:pt x="501091" y="217966"/>
                  <a:pt x="506272" y="220099"/>
                  <a:pt x="510539" y="224367"/>
                </a:cubicBezTo>
                <a:cubicBezTo>
                  <a:pt x="514807" y="228634"/>
                  <a:pt x="517143" y="233815"/>
                  <a:pt x="517550" y="239911"/>
                </a:cubicBezTo>
                <a:cubicBezTo>
                  <a:pt x="517550" y="246007"/>
                  <a:pt x="515416" y="251291"/>
                  <a:pt x="511149" y="255761"/>
                </a:cubicBezTo>
                <a:cubicBezTo>
                  <a:pt x="506882" y="260232"/>
                  <a:pt x="501700" y="262467"/>
                  <a:pt x="495604" y="262467"/>
                </a:cubicBezTo>
                <a:lnTo>
                  <a:pt x="400507" y="263686"/>
                </a:lnTo>
                <a:lnTo>
                  <a:pt x="349910" y="430716"/>
                </a:lnTo>
                <a:cubicBezTo>
                  <a:pt x="348284" y="435187"/>
                  <a:pt x="345541" y="438844"/>
                  <a:pt x="341680" y="441689"/>
                </a:cubicBezTo>
                <a:cubicBezTo>
                  <a:pt x="337819" y="444534"/>
                  <a:pt x="333451" y="445956"/>
                  <a:pt x="328574" y="445956"/>
                </a:cubicBezTo>
                <a:cubicBezTo>
                  <a:pt x="325729" y="445956"/>
                  <a:pt x="323697" y="445753"/>
                  <a:pt x="322478" y="445347"/>
                </a:cubicBezTo>
                <a:cubicBezTo>
                  <a:pt x="316788" y="443315"/>
                  <a:pt x="312419" y="439657"/>
                  <a:pt x="309372" y="434374"/>
                </a:cubicBezTo>
                <a:cubicBezTo>
                  <a:pt x="306323" y="429091"/>
                  <a:pt x="305815" y="423401"/>
                  <a:pt x="307847" y="417305"/>
                </a:cubicBezTo>
                <a:lnTo>
                  <a:pt x="354177" y="264295"/>
                </a:lnTo>
                <a:lnTo>
                  <a:pt x="304190" y="264905"/>
                </a:lnTo>
                <a:cubicBezTo>
                  <a:pt x="298094" y="264905"/>
                  <a:pt x="292912" y="262771"/>
                  <a:pt x="288645" y="258504"/>
                </a:cubicBezTo>
                <a:cubicBezTo>
                  <a:pt x="284378" y="254237"/>
                  <a:pt x="282041" y="249055"/>
                  <a:pt x="281635" y="242959"/>
                </a:cubicBezTo>
                <a:cubicBezTo>
                  <a:pt x="281635" y="236863"/>
                  <a:pt x="283768" y="231682"/>
                  <a:pt x="288036" y="227415"/>
                </a:cubicBezTo>
                <a:cubicBezTo>
                  <a:pt x="292303" y="223147"/>
                  <a:pt x="297484" y="220811"/>
                  <a:pt x="303580" y="220404"/>
                </a:cubicBezTo>
                <a:lnTo>
                  <a:pt x="367588" y="219795"/>
                </a:lnTo>
                <a:lnTo>
                  <a:pt x="399287" y="116772"/>
                </a:lnTo>
                <a:cubicBezTo>
                  <a:pt x="400913" y="111083"/>
                  <a:pt x="404469" y="106714"/>
                  <a:pt x="409955" y="103666"/>
                </a:cubicBezTo>
                <a:cubicBezTo>
                  <a:pt x="412699" y="102142"/>
                  <a:pt x="415467" y="101253"/>
                  <a:pt x="418261" y="100999"/>
                </a:cubicBezTo>
                <a:close/>
                <a:moveTo>
                  <a:pt x="691057" y="92236"/>
                </a:moveTo>
                <a:cubicBezTo>
                  <a:pt x="693851" y="91728"/>
                  <a:pt x="696772" y="91779"/>
                  <a:pt x="699820" y="92388"/>
                </a:cubicBezTo>
                <a:lnTo>
                  <a:pt x="786993" y="111895"/>
                </a:lnTo>
                <a:cubicBezTo>
                  <a:pt x="793089" y="113115"/>
                  <a:pt x="797763" y="116264"/>
                  <a:pt x="801014" y="121344"/>
                </a:cubicBezTo>
                <a:cubicBezTo>
                  <a:pt x="804265" y="126424"/>
                  <a:pt x="805281" y="132012"/>
                  <a:pt x="804062" y="138108"/>
                </a:cubicBezTo>
                <a:cubicBezTo>
                  <a:pt x="802843" y="143391"/>
                  <a:pt x="800201" y="147557"/>
                  <a:pt x="796137" y="150605"/>
                </a:cubicBezTo>
                <a:cubicBezTo>
                  <a:pt x="792073" y="153653"/>
                  <a:pt x="787399" y="155177"/>
                  <a:pt x="782116" y="155177"/>
                </a:cubicBezTo>
                <a:lnTo>
                  <a:pt x="777239" y="155177"/>
                </a:lnTo>
                <a:lnTo>
                  <a:pt x="690067" y="135670"/>
                </a:lnTo>
                <a:cubicBezTo>
                  <a:pt x="683971" y="134044"/>
                  <a:pt x="679297" y="130691"/>
                  <a:pt x="676046" y="125611"/>
                </a:cubicBezTo>
                <a:cubicBezTo>
                  <a:pt x="672795" y="120531"/>
                  <a:pt x="671779" y="114943"/>
                  <a:pt x="672998" y="108847"/>
                </a:cubicBezTo>
                <a:cubicBezTo>
                  <a:pt x="674623" y="103158"/>
                  <a:pt x="677976" y="98687"/>
                  <a:pt x="683056" y="95436"/>
                </a:cubicBezTo>
                <a:cubicBezTo>
                  <a:pt x="685596" y="93811"/>
                  <a:pt x="688263" y="92744"/>
                  <a:pt x="691057" y="92236"/>
                </a:cubicBezTo>
                <a:close/>
                <a:moveTo>
                  <a:pt x="2334615" y="83854"/>
                </a:moveTo>
                <a:cubicBezTo>
                  <a:pt x="2337358" y="84260"/>
                  <a:pt x="2340051" y="85276"/>
                  <a:pt x="2342692" y="86902"/>
                </a:cubicBezTo>
                <a:cubicBezTo>
                  <a:pt x="2347975" y="90153"/>
                  <a:pt x="2351430" y="94827"/>
                  <a:pt x="2353055" y="100923"/>
                </a:cubicBezTo>
                <a:cubicBezTo>
                  <a:pt x="2354274" y="106612"/>
                  <a:pt x="2353259" y="112099"/>
                  <a:pt x="2350008" y="117382"/>
                </a:cubicBezTo>
                <a:cubicBezTo>
                  <a:pt x="2346756" y="122665"/>
                  <a:pt x="2342286" y="126119"/>
                  <a:pt x="2336596" y="127745"/>
                </a:cubicBezTo>
                <a:lnTo>
                  <a:pt x="2187854" y="163102"/>
                </a:lnTo>
                <a:cubicBezTo>
                  <a:pt x="2191105" y="167979"/>
                  <a:pt x="2192528" y="173059"/>
                  <a:pt x="2192121" y="178342"/>
                </a:cubicBezTo>
                <a:lnTo>
                  <a:pt x="2185415" y="250275"/>
                </a:lnTo>
                <a:lnTo>
                  <a:pt x="2346350" y="242350"/>
                </a:lnTo>
                <a:cubicBezTo>
                  <a:pt x="2352446" y="242350"/>
                  <a:pt x="2357729" y="244382"/>
                  <a:pt x="2362199" y="248446"/>
                </a:cubicBezTo>
                <a:cubicBezTo>
                  <a:pt x="2366670" y="252510"/>
                  <a:pt x="2369108" y="257590"/>
                  <a:pt x="2369515" y="263686"/>
                </a:cubicBezTo>
                <a:cubicBezTo>
                  <a:pt x="2369921" y="269782"/>
                  <a:pt x="2367990" y="275065"/>
                  <a:pt x="2363724" y="279535"/>
                </a:cubicBezTo>
                <a:cubicBezTo>
                  <a:pt x="2359456" y="284006"/>
                  <a:pt x="2354274" y="286444"/>
                  <a:pt x="2348179" y="286851"/>
                </a:cubicBezTo>
                <a:lnTo>
                  <a:pt x="2293924" y="289289"/>
                </a:lnTo>
                <a:lnTo>
                  <a:pt x="2311603" y="458148"/>
                </a:lnTo>
                <a:cubicBezTo>
                  <a:pt x="2312415" y="464244"/>
                  <a:pt x="2310892" y="469629"/>
                  <a:pt x="2307031" y="474303"/>
                </a:cubicBezTo>
                <a:cubicBezTo>
                  <a:pt x="2303170" y="478976"/>
                  <a:pt x="2298191" y="481719"/>
                  <a:pt x="2292096" y="482532"/>
                </a:cubicBezTo>
                <a:lnTo>
                  <a:pt x="2289657" y="482532"/>
                </a:lnTo>
                <a:cubicBezTo>
                  <a:pt x="2283967" y="482532"/>
                  <a:pt x="2279091" y="480703"/>
                  <a:pt x="2275027" y="477046"/>
                </a:cubicBezTo>
                <a:cubicBezTo>
                  <a:pt x="2270963" y="473388"/>
                  <a:pt x="2268524" y="468715"/>
                  <a:pt x="2267712" y="463025"/>
                </a:cubicBezTo>
                <a:lnTo>
                  <a:pt x="2249424" y="291727"/>
                </a:lnTo>
                <a:lnTo>
                  <a:pt x="2180539" y="294775"/>
                </a:lnTo>
                <a:lnTo>
                  <a:pt x="2165299" y="453271"/>
                </a:lnTo>
                <a:cubicBezTo>
                  <a:pt x="2164486" y="458961"/>
                  <a:pt x="2162048" y="463736"/>
                  <a:pt x="2157983" y="467597"/>
                </a:cubicBezTo>
                <a:cubicBezTo>
                  <a:pt x="2153919" y="471458"/>
                  <a:pt x="2149043" y="473388"/>
                  <a:pt x="2143353" y="473388"/>
                </a:cubicBezTo>
                <a:lnTo>
                  <a:pt x="2140915" y="473388"/>
                </a:lnTo>
                <a:cubicBezTo>
                  <a:pt x="2134819" y="472575"/>
                  <a:pt x="2129840" y="469832"/>
                  <a:pt x="2125979" y="465159"/>
                </a:cubicBezTo>
                <a:cubicBezTo>
                  <a:pt x="2122119" y="460485"/>
                  <a:pt x="2120392" y="455100"/>
                  <a:pt x="2120798" y="449004"/>
                </a:cubicBezTo>
                <a:lnTo>
                  <a:pt x="2148230" y="174075"/>
                </a:lnTo>
                <a:cubicBezTo>
                  <a:pt x="2148230" y="173668"/>
                  <a:pt x="2148433" y="173262"/>
                  <a:pt x="2148839" y="172855"/>
                </a:cubicBezTo>
                <a:lnTo>
                  <a:pt x="2148230" y="172855"/>
                </a:lnTo>
                <a:cubicBezTo>
                  <a:pt x="2147011" y="173262"/>
                  <a:pt x="2145385" y="173465"/>
                  <a:pt x="2143353" y="173465"/>
                </a:cubicBezTo>
                <a:cubicBezTo>
                  <a:pt x="2138070" y="173465"/>
                  <a:pt x="2133396" y="171941"/>
                  <a:pt x="2129332" y="168893"/>
                </a:cubicBezTo>
                <a:cubicBezTo>
                  <a:pt x="2125268" y="165845"/>
                  <a:pt x="2122627" y="161679"/>
                  <a:pt x="2121408" y="156396"/>
                </a:cubicBezTo>
                <a:cubicBezTo>
                  <a:pt x="2120188" y="150300"/>
                  <a:pt x="2121204" y="144712"/>
                  <a:pt x="2124455" y="139632"/>
                </a:cubicBezTo>
                <a:cubicBezTo>
                  <a:pt x="2127707" y="134552"/>
                  <a:pt x="2132177" y="131199"/>
                  <a:pt x="2137867" y="129574"/>
                </a:cubicBezTo>
                <a:lnTo>
                  <a:pt x="2326233" y="84463"/>
                </a:lnTo>
                <a:cubicBezTo>
                  <a:pt x="2329078" y="83651"/>
                  <a:pt x="2331872" y="83447"/>
                  <a:pt x="2334615" y="83854"/>
                </a:cubicBezTo>
                <a:close/>
                <a:moveTo>
                  <a:pt x="2523820" y="76081"/>
                </a:moveTo>
                <a:cubicBezTo>
                  <a:pt x="2526614" y="75777"/>
                  <a:pt x="2529433" y="76132"/>
                  <a:pt x="2532278" y="77148"/>
                </a:cubicBezTo>
                <a:lnTo>
                  <a:pt x="2604820" y="97875"/>
                </a:lnTo>
                <a:cubicBezTo>
                  <a:pt x="2610916" y="99907"/>
                  <a:pt x="2615488" y="103564"/>
                  <a:pt x="2618536" y="108847"/>
                </a:cubicBezTo>
                <a:cubicBezTo>
                  <a:pt x="2621584" y="114131"/>
                  <a:pt x="2622092" y="119617"/>
                  <a:pt x="2620060" y="125307"/>
                </a:cubicBezTo>
                <a:cubicBezTo>
                  <a:pt x="2618841" y="130183"/>
                  <a:pt x="2616199" y="134146"/>
                  <a:pt x="2612135" y="137194"/>
                </a:cubicBezTo>
                <a:cubicBezTo>
                  <a:pt x="2608071" y="140242"/>
                  <a:pt x="2603601" y="141766"/>
                  <a:pt x="2598724" y="141766"/>
                </a:cubicBezTo>
                <a:cubicBezTo>
                  <a:pt x="2597911" y="141766"/>
                  <a:pt x="2595879" y="141359"/>
                  <a:pt x="2592628" y="140547"/>
                </a:cubicBezTo>
                <a:lnTo>
                  <a:pt x="2520086" y="119820"/>
                </a:lnTo>
                <a:cubicBezTo>
                  <a:pt x="2513990" y="117788"/>
                  <a:pt x="2509418" y="114131"/>
                  <a:pt x="2506370" y="108847"/>
                </a:cubicBezTo>
                <a:cubicBezTo>
                  <a:pt x="2503322" y="103564"/>
                  <a:pt x="2502814" y="98078"/>
                  <a:pt x="2504846" y="92388"/>
                </a:cubicBezTo>
                <a:cubicBezTo>
                  <a:pt x="2506471" y="86699"/>
                  <a:pt x="2510027" y="82228"/>
                  <a:pt x="2515514" y="78977"/>
                </a:cubicBezTo>
                <a:cubicBezTo>
                  <a:pt x="2518257" y="77351"/>
                  <a:pt x="2521025" y="76386"/>
                  <a:pt x="2523820" y="76081"/>
                </a:cubicBezTo>
                <a:close/>
                <a:moveTo>
                  <a:pt x="948232" y="59165"/>
                </a:moveTo>
                <a:cubicBezTo>
                  <a:pt x="958595" y="58555"/>
                  <a:pt x="970483" y="59063"/>
                  <a:pt x="983894" y="60689"/>
                </a:cubicBezTo>
                <a:cubicBezTo>
                  <a:pt x="997305" y="62315"/>
                  <a:pt x="1011021" y="65464"/>
                  <a:pt x="1025042" y="70138"/>
                </a:cubicBezTo>
                <a:cubicBezTo>
                  <a:pt x="1039063" y="74811"/>
                  <a:pt x="1050747" y="82431"/>
                  <a:pt x="1060094" y="92998"/>
                </a:cubicBezTo>
                <a:cubicBezTo>
                  <a:pt x="1065783" y="99500"/>
                  <a:pt x="1070457" y="108441"/>
                  <a:pt x="1074115" y="119820"/>
                </a:cubicBezTo>
                <a:cubicBezTo>
                  <a:pt x="1077772" y="131199"/>
                  <a:pt x="1077366" y="145830"/>
                  <a:pt x="1072895" y="163711"/>
                </a:cubicBezTo>
                <a:cubicBezTo>
                  <a:pt x="1069238" y="177123"/>
                  <a:pt x="1067511" y="188908"/>
                  <a:pt x="1067714" y="199068"/>
                </a:cubicBezTo>
                <a:cubicBezTo>
                  <a:pt x="1067917" y="209228"/>
                  <a:pt x="1070254" y="216543"/>
                  <a:pt x="1074724" y="221014"/>
                </a:cubicBezTo>
                <a:cubicBezTo>
                  <a:pt x="1077975" y="225078"/>
                  <a:pt x="1082446" y="227415"/>
                  <a:pt x="1088135" y="228024"/>
                </a:cubicBezTo>
                <a:cubicBezTo>
                  <a:pt x="1093825" y="228634"/>
                  <a:pt x="1098905" y="228532"/>
                  <a:pt x="1103375" y="227719"/>
                </a:cubicBezTo>
                <a:cubicBezTo>
                  <a:pt x="1109471" y="226907"/>
                  <a:pt x="1114958" y="228329"/>
                  <a:pt x="1119835" y="231987"/>
                </a:cubicBezTo>
                <a:cubicBezTo>
                  <a:pt x="1124711" y="235644"/>
                  <a:pt x="1127556" y="240521"/>
                  <a:pt x="1128369" y="246617"/>
                </a:cubicBezTo>
                <a:cubicBezTo>
                  <a:pt x="1129182" y="252713"/>
                  <a:pt x="1127759" y="258199"/>
                  <a:pt x="1124102" y="263076"/>
                </a:cubicBezTo>
                <a:cubicBezTo>
                  <a:pt x="1120444" y="267953"/>
                  <a:pt x="1115567" y="270798"/>
                  <a:pt x="1109471" y="271611"/>
                </a:cubicBezTo>
                <a:cubicBezTo>
                  <a:pt x="1107033" y="272017"/>
                  <a:pt x="1104595" y="272322"/>
                  <a:pt x="1102156" y="272525"/>
                </a:cubicBezTo>
                <a:cubicBezTo>
                  <a:pt x="1099718" y="272728"/>
                  <a:pt x="1097483" y="272830"/>
                  <a:pt x="1095451" y="272830"/>
                </a:cubicBezTo>
                <a:cubicBezTo>
                  <a:pt x="1072286" y="272830"/>
                  <a:pt x="1054201" y="265311"/>
                  <a:pt x="1041196" y="250275"/>
                </a:cubicBezTo>
                <a:cubicBezTo>
                  <a:pt x="1022502" y="229142"/>
                  <a:pt x="1018641" y="196630"/>
                  <a:pt x="1029614" y="152739"/>
                </a:cubicBezTo>
                <a:cubicBezTo>
                  <a:pt x="1032052" y="143391"/>
                  <a:pt x="1032662" y="136483"/>
                  <a:pt x="1031443" y="132012"/>
                </a:cubicBezTo>
                <a:cubicBezTo>
                  <a:pt x="1030223" y="127542"/>
                  <a:pt x="1028598" y="124291"/>
                  <a:pt x="1026566" y="122259"/>
                </a:cubicBezTo>
                <a:cubicBezTo>
                  <a:pt x="1022502" y="117382"/>
                  <a:pt x="1016609" y="113623"/>
                  <a:pt x="1008887" y="110981"/>
                </a:cubicBezTo>
                <a:cubicBezTo>
                  <a:pt x="1001166" y="108339"/>
                  <a:pt x="992936" y="106409"/>
                  <a:pt x="984199" y="105190"/>
                </a:cubicBezTo>
                <a:cubicBezTo>
                  <a:pt x="975461" y="103971"/>
                  <a:pt x="966622" y="103361"/>
                  <a:pt x="957681" y="103361"/>
                </a:cubicBezTo>
                <a:cubicBezTo>
                  <a:pt x="948740" y="103361"/>
                  <a:pt x="940815" y="103767"/>
                  <a:pt x="933907" y="104580"/>
                </a:cubicBezTo>
                <a:cubicBezTo>
                  <a:pt x="927811" y="104987"/>
                  <a:pt x="922426" y="103361"/>
                  <a:pt x="917752" y="99703"/>
                </a:cubicBezTo>
                <a:cubicBezTo>
                  <a:pt x="913079" y="96046"/>
                  <a:pt x="910335" y="91169"/>
                  <a:pt x="909523" y="85073"/>
                </a:cubicBezTo>
                <a:cubicBezTo>
                  <a:pt x="908710" y="78977"/>
                  <a:pt x="910234" y="73491"/>
                  <a:pt x="914095" y="68614"/>
                </a:cubicBezTo>
                <a:cubicBezTo>
                  <a:pt x="917955" y="63737"/>
                  <a:pt x="922934" y="60892"/>
                  <a:pt x="929030" y="60079"/>
                </a:cubicBezTo>
                <a:cubicBezTo>
                  <a:pt x="931468" y="60079"/>
                  <a:pt x="937869" y="59775"/>
                  <a:pt x="948232" y="59165"/>
                </a:cubicBezTo>
                <a:close/>
                <a:moveTo>
                  <a:pt x="868070" y="50326"/>
                </a:moveTo>
                <a:cubicBezTo>
                  <a:pt x="874166" y="51139"/>
                  <a:pt x="879246" y="53882"/>
                  <a:pt x="883310" y="58555"/>
                </a:cubicBezTo>
                <a:cubicBezTo>
                  <a:pt x="887374" y="63229"/>
                  <a:pt x="889000" y="68614"/>
                  <a:pt x="888187" y="74710"/>
                </a:cubicBezTo>
                <a:lnTo>
                  <a:pt x="871727" y="223452"/>
                </a:lnTo>
                <a:cubicBezTo>
                  <a:pt x="870915" y="229142"/>
                  <a:pt x="868476" y="233815"/>
                  <a:pt x="864412" y="237473"/>
                </a:cubicBezTo>
                <a:cubicBezTo>
                  <a:pt x="860348" y="241131"/>
                  <a:pt x="855471" y="242959"/>
                  <a:pt x="849782" y="242959"/>
                </a:cubicBezTo>
                <a:lnTo>
                  <a:pt x="847344" y="242959"/>
                </a:lnTo>
                <a:cubicBezTo>
                  <a:pt x="841248" y="242147"/>
                  <a:pt x="836167" y="239403"/>
                  <a:pt x="832103" y="234730"/>
                </a:cubicBezTo>
                <a:cubicBezTo>
                  <a:pt x="828040" y="230056"/>
                  <a:pt x="826414" y="224671"/>
                  <a:pt x="827227" y="218575"/>
                </a:cubicBezTo>
                <a:lnTo>
                  <a:pt x="843686" y="69833"/>
                </a:lnTo>
                <a:cubicBezTo>
                  <a:pt x="844499" y="63737"/>
                  <a:pt x="847344" y="58759"/>
                  <a:pt x="852220" y="54898"/>
                </a:cubicBezTo>
                <a:cubicBezTo>
                  <a:pt x="857097" y="51037"/>
                  <a:pt x="862380" y="49513"/>
                  <a:pt x="868070" y="50326"/>
                </a:cubicBezTo>
                <a:close/>
                <a:moveTo>
                  <a:pt x="3989831" y="47887"/>
                </a:moveTo>
                <a:cubicBezTo>
                  <a:pt x="3995927" y="47075"/>
                  <a:pt x="4001414" y="48700"/>
                  <a:pt x="4006290" y="52764"/>
                </a:cubicBezTo>
                <a:cubicBezTo>
                  <a:pt x="4011168" y="56422"/>
                  <a:pt x="4013910" y="61299"/>
                  <a:pt x="4014520" y="67395"/>
                </a:cubicBezTo>
                <a:cubicBezTo>
                  <a:pt x="4015130" y="73491"/>
                  <a:pt x="4013402" y="78977"/>
                  <a:pt x="4009338" y="83854"/>
                </a:cubicBezTo>
                <a:cubicBezTo>
                  <a:pt x="4008932" y="84260"/>
                  <a:pt x="4001617" y="93709"/>
                  <a:pt x="3987393" y="112200"/>
                </a:cubicBezTo>
                <a:cubicBezTo>
                  <a:pt x="3973169" y="130691"/>
                  <a:pt x="3955287" y="155583"/>
                  <a:pt x="3933748" y="186876"/>
                </a:cubicBezTo>
                <a:lnTo>
                  <a:pt x="4119066" y="189315"/>
                </a:lnTo>
                <a:cubicBezTo>
                  <a:pt x="4125162" y="189721"/>
                  <a:pt x="4130344" y="192058"/>
                  <a:pt x="4134612" y="196325"/>
                </a:cubicBezTo>
                <a:cubicBezTo>
                  <a:pt x="4138878" y="200592"/>
                  <a:pt x="4140809" y="205774"/>
                  <a:pt x="4140402" y="211870"/>
                </a:cubicBezTo>
                <a:cubicBezTo>
                  <a:pt x="4140402" y="217966"/>
                  <a:pt x="4138269" y="223147"/>
                  <a:pt x="4134002" y="227415"/>
                </a:cubicBezTo>
                <a:cubicBezTo>
                  <a:pt x="4129734" y="231682"/>
                  <a:pt x="4124553" y="233815"/>
                  <a:pt x="4118457" y="233815"/>
                </a:cubicBezTo>
                <a:lnTo>
                  <a:pt x="4117847" y="233815"/>
                </a:lnTo>
                <a:lnTo>
                  <a:pt x="3904487" y="230767"/>
                </a:lnTo>
                <a:cubicBezTo>
                  <a:pt x="3888638" y="255151"/>
                  <a:pt x="3872382" y="281364"/>
                  <a:pt x="3855719" y="309406"/>
                </a:cubicBezTo>
                <a:cubicBezTo>
                  <a:pt x="3839057" y="337447"/>
                  <a:pt x="3823207" y="366505"/>
                  <a:pt x="3808170" y="396579"/>
                </a:cubicBezTo>
                <a:cubicBezTo>
                  <a:pt x="3811422" y="394140"/>
                  <a:pt x="3815079" y="392515"/>
                  <a:pt x="3819143" y="391702"/>
                </a:cubicBezTo>
                <a:cubicBezTo>
                  <a:pt x="3823207" y="390889"/>
                  <a:pt x="3827271" y="391499"/>
                  <a:pt x="3831335" y="393531"/>
                </a:cubicBezTo>
                <a:lnTo>
                  <a:pt x="3913631" y="431935"/>
                </a:lnTo>
                <a:cubicBezTo>
                  <a:pt x="3919321" y="434780"/>
                  <a:pt x="3923182" y="439047"/>
                  <a:pt x="3925214" y="444737"/>
                </a:cubicBezTo>
                <a:cubicBezTo>
                  <a:pt x="3927246" y="450427"/>
                  <a:pt x="3927042" y="456116"/>
                  <a:pt x="3924604" y="461806"/>
                </a:cubicBezTo>
                <a:cubicBezTo>
                  <a:pt x="3922572" y="465870"/>
                  <a:pt x="3919727" y="469019"/>
                  <a:pt x="3916070" y="471255"/>
                </a:cubicBezTo>
                <a:cubicBezTo>
                  <a:pt x="3912412" y="473490"/>
                  <a:pt x="3908551" y="474607"/>
                  <a:pt x="3904487" y="474607"/>
                </a:cubicBezTo>
                <a:cubicBezTo>
                  <a:pt x="3900830" y="474607"/>
                  <a:pt x="3897578" y="473795"/>
                  <a:pt x="3894734" y="472169"/>
                </a:cubicBezTo>
                <a:lnTo>
                  <a:pt x="3812438" y="433764"/>
                </a:lnTo>
                <a:cubicBezTo>
                  <a:pt x="3808374" y="431732"/>
                  <a:pt x="3805224" y="428887"/>
                  <a:pt x="3802989" y="425230"/>
                </a:cubicBezTo>
                <a:cubicBezTo>
                  <a:pt x="3800754" y="421572"/>
                  <a:pt x="3799636" y="417508"/>
                  <a:pt x="3799636" y="413038"/>
                </a:cubicBezTo>
                <a:cubicBezTo>
                  <a:pt x="3787850" y="438235"/>
                  <a:pt x="3776674" y="463635"/>
                  <a:pt x="3766108" y="489238"/>
                </a:cubicBezTo>
                <a:cubicBezTo>
                  <a:pt x="3762044" y="498991"/>
                  <a:pt x="3755135" y="503868"/>
                  <a:pt x="3745382" y="503868"/>
                </a:cubicBezTo>
                <a:cubicBezTo>
                  <a:pt x="3742537" y="503868"/>
                  <a:pt x="3739895" y="503259"/>
                  <a:pt x="3737457" y="502039"/>
                </a:cubicBezTo>
                <a:cubicBezTo>
                  <a:pt x="3731767" y="500007"/>
                  <a:pt x="3727703" y="496147"/>
                  <a:pt x="3725265" y="490457"/>
                </a:cubicBezTo>
                <a:cubicBezTo>
                  <a:pt x="3722826" y="484767"/>
                  <a:pt x="3722623" y="479078"/>
                  <a:pt x="3724655" y="473388"/>
                </a:cubicBezTo>
                <a:cubicBezTo>
                  <a:pt x="3741724" y="429497"/>
                  <a:pt x="3761536" y="386825"/>
                  <a:pt x="3784091" y="345372"/>
                </a:cubicBezTo>
                <a:cubicBezTo>
                  <a:pt x="3806646" y="303919"/>
                  <a:pt x="3829303" y="265311"/>
                  <a:pt x="3852062" y="229548"/>
                </a:cubicBezTo>
                <a:lnTo>
                  <a:pt x="3739895" y="227719"/>
                </a:lnTo>
                <a:cubicBezTo>
                  <a:pt x="3733799" y="227719"/>
                  <a:pt x="3728618" y="225484"/>
                  <a:pt x="3724350" y="221014"/>
                </a:cubicBezTo>
                <a:cubicBezTo>
                  <a:pt x="3720083" y="216543"/>
                  <a:pt x="3717950" y="211463"/>
                  <a:pt x="3717950" y="205774"/>
                </a:cubicBezTo>
                <a:cubicBezTo>
                  <a:pt x="3717950" y="199678"/>
                  <a:pt x="3720083" y="194293"/>
                  <a:pt x="3724350" y="189619"/>
                </a:cubicBezTo>
                <a:cubicBezTo>
                  <a:pt x="3728618" y="184946"/>
                  <a:pt x="3734002" y="183015"/>
                  <a:pt x="3740505" y="183828"/>
                </a:cubicBezTo>
                <a:lnTo>
                  <a:pt x="3880713" y="185657"/>
                </a:lnTo>
                <a:cubicBezTo>
                  <a:pt x="3893311" y="166963"/>
                  <a:pt x="3905097" y="149894"/>
                  <a:pt x="3916070" y="134451"/>
                </a:cubicBezTo>
                <a:cubicBezTo>
                  <a:pt x="3927042" y="119007"/>
                  <a:pt x="3936796" y="105596"/>
                  <a:pt x="3945330" y="94217"/>
                </a:cubicBezTo>
                <a:cubicBezTo>
                  <a:pt x="3953865" y="82838"/>
                  <a:pt x="3960774" y="73897"/>
                  <a:pt x="3966057" y="67395"/>
                </a:cubicBezTo>
                <a:cubicBezTo>
                  <a:pt x="3971340" y="60892"/>
                  <a:pt x="3974388" y="57031"/>
                  <a:pt x="3975201" y="55812"/>
                </a:cubicBezTo>
                <a:cubicBezTo>
                  <a:pt x="3978858" y="51342"/>
                  <a:pt x="3983735" y="48700"/>
                  <a:pt x="3989831" y="47887"/>
                </a:cubicBezTo>
                <a:close/>
                <a:moveTo>
                  <a:pt x="2045817" y="43011"/>
                </a:moveTo>
                <a:cubicBezTo>
                  <a:pt x="2051913" y="42198"/>
                  <a:pt x="2057399" y="43620"/>
                  <a:pt x="2062276" y="47278"/>
                </a:cubicBezTo>
                <a:cubicBezTo>
                  <a:pt x="2067153" y="50935"/>
                  <a:pt x="2069998" y="55812"/>
                  <a:pt x="2070811" y="61908"/>
                </a:cubicBezTo>
                <a:cubicBezTo>
                  <a:pt x="2071623" y="68004"/>
                  <a:pt x="2070201" y="73491"/>
                  <a:pt x="2066543" y="78367"/>
                </a:cubicBezTo>
                <a:cubicBezTo>
                  <a:pt x="2062886" y="83244"/>
                  <a:pt x="2058009" y="86089"/>
                  <a:pt x="2051913" y="86902"/>
                </a:cubicBezTo>
                <a:lnTo>
                  <a:pt x="1925116" y="105799"/>
                </a:lnTo>
                <a:cubicBezTo>
                  <a:pt x="1929587" y="107425"/>
                  <a:pt x="1933244" y="110371"/>
                  <a:pt x="1936089" y="114639"/>
                </a:cubicBezTo>
                <a:cubicBezTo>
                  <a:pt x="1938934" y="118906"/>
                  <a:pt x="1939950" y="123478"/>
                  <a:pt x="1939137" y="128355"/>
                </a:cubicBezTo>
                <a:lnTo>
                  <a:pt x="1936089" y="153958"/>
                </a:lnTo>
                <a:cubicBezTo>
                  <a:pt x="1944624" y="151926"/>
                  <a:pt x="1954377" y="150199"/>
                  <a:pt x="1965350" y="148776"/>
                </a:cubicBezTo>
                <a:cubicBezTo>
                  <a:pt x="1976323" y="147354"/>
                  <a:pt x="1987702" y="146947"/>
                  <a:pt x="1999487" y="147557"/>
                </a:cubicBezTo>
                <a:cubicBezTo>
                  <a:pt x="2011273" y="148167"/>
                  <a:pt x="2022855" y="150199"/>
                  <a:pt x="2034235" y="153653"/>
                </a:cubicBezTo>
                <a:cubicBezTo>
                  <a:pt x="2045614" y="157107"/>
                  <a:pt x="2056180" y="162695"/>
                  <a:pt x="2065934" y="170417"/>
                </a:cubicBezTo>
                <a:cubicBezTo>
                  <a:pt x="2090318" y="189518"/>
                  <a:pt x="2102510" y="218169"/>
                  <a:pt x="2102510" y="256371"/>
                </a:cubicBezTo>
                <a:cubicBezTo>
                  <a:pt x="2102104" y="277097"/>
                  <a:pt x="2098344" y="293251"/>
                  <a:pt x="2091232" y="304834"/>
                </a:cubicBezTo>
                <a:cubicBezTo>
                  <a:pt x="2084120" y="316416"/>
                  <a:pt x="2076704" y="325052"/>
                  <a:pt x="2068982" y="330742"/>
                </a:cubicBezTo>
                <a:cubicBezTo>
                  <a:pt x="2058822" y="338057"/>
                  <a:pt x="2047849" y="343035"/>
                  <a:pt x="2036063" y="345677"/>
                </a:cubicBezTo>
                <a:cubicBezTo>
                  <a:pt x="2024278" y="348319"/>
                  <a:pt x="2012492" y="349639"/>
                  <a:pt x="2000707" y="349639"/>
                </a:cubicBezTo>
                <a:cubicBezTo>
                  <a:pt x="1985670" y="349639"/>
                  <a:pt x="1972360" y="348319"/>
                  <a:pt x="1960778" y="345677"/>
                </a:cubicBezTo>
                <a:cubicBezTo>
                  <a:pt x="1949196" y="343035"/>
                  <a:pt x="1942185" y="341308"/>
                  <a:pt x="1939747" y="340495"/>
                </a:cubicBezTo>
                <a:cubicBezTo>
                  <a:pt x="1934057" y="338463"/>
                  <a:pt x="1929688" y="334806"/>
                  <a:pt x="1926640" y="329523"/>
                </a:cubicBezTo>
                <a:cubicBezTo>
                  <a:pt x="1923592" y="324239"/>
                  <a:pt x="1923084" y="318753"/>
                  <a:pt x="1925116" y="313063"/>
                </a:cubicBezTo>
                <a:cubicBezTo>
                  <a:pt x="1927148" y="307374"/>
                  <a:pt x="1930806" y="303005"/>
                  <a:pt x="1936089" y="299957"/>
                </a:cubicBezTo>
                <a:cubicBezTo>
                  <a:pt x="1941372" y="296909"/>
                  <a:pt x="1946859" y="296401"/>
                  <a:pt x="1952548" y="298433"/>
                </a:cubicBezTo>
                <a:cubicBezTo>
                  <a:pt x="1956612" y="299652"/>
                  <a:pt x="1962505" y="300973"/>
                  <a:pt x="1970227" y="302395"/>
                </a:cubicBezTo>
                <a:cubicBezTo>
                  <a:pt x="1977948" y="303818"/>
                  <a:pt x="1986178" y="304732"/>
                  <a:pt x="1994915" y="305139"/>
                </a:cubicBezTo>
                <a:cubicBezTo>
                  <a:pt x="2003653" y="305545"/>
                  <a:pt x="2012289" y="305037"/>
                  <a:pt x="2020824" y="303615"/>
                </a:cubicBezTo>
                <a:cubicBezTo>
                  <a:pt x="2029358" y="302192"/>
                  <a:pt x="2036673" y="299246"/>
                  <a:pt x="2042769" y="294775"/>
                </a:cubicBezTo>
                <a:cubicBezTo>
                  <a:pt x="2052929" y="287054"/>
                  <a:pt x="2058009" y="274252"/>
                  <a:pt x="2058009" y="256371"/>
                </a:cubicBezTo>
                <a:cubicBezTo>
                  <a:pt x="2058009" y="232393"/>
                  <a:pt x="2051506" y="215324"/>
                  <a:pt x="2038502" y="205164"/>
                </a:cubicBezTo>
                <a:cubicBezTo>
                  <a:pt x="2029155" y="197849"/>
                  <a:pt x="2016048" y="193582"/>
                  <a:pt x="1999183" y="192363"/>
                </a:cubicBezTo>
                <a:cubicBezTo>
                  <a:pt x="1982317" y="191143"/>
                  <a:pt x="1963318" y="192972"/>
                  <a:pt x="1942185" y="197849"/>
                </a:cubicBezTo>
                <a:lnTo>
                  <a:pt x="1935479" y="177123"/>
                </a:lnTo>
                <a:lnTo>
                  <a:pt x="1934260" y="169807"/>
                </a:lnTo>
                <a:lnTo>
                  <a:pt x="1900732" y="434983"/>
                </a:lnTo>
                <a:cubicBezTo>
                  <a:pt x="1899920" y="440673"/>
                  <a:pt x="1897481" y="445347"/>
                  <a:pt x="1893417" y="449004"/>
                </a:cubicBezTo>
                <a:cubicBezTo>
                  <a:pt x="1889353" y="452662"/>
                  <a:pt x="1884476" y="454491"/>
                  <a:pt x="1878787" y="454491"/>
                </a:cubicBezTo>
                <a:lnTo>
                  <a:pt x="1875739" y="454491"/>
                </a:lnTo>
                <a:cubicBezTo>
                  <a:pt x="1869643" y="453678"/>
                  <a:pt x="1864766" y="450833"/>
                  <a:pt x="1861108" y="445956"/>
                </a:cubicBezTo>
                <a:cubicBezTo>
                  <a:pt x="1857451" y="441079"/>
                  <a:pt x="1856028" y="435593"/>
                  <a:pt x="1856841" y="429497"/>
                </a:cubicBezTo>
                <a:lnTo>
                  <a:pt x="1895246" y="122868"/>
                </a:lnTo>
                <a:cubicBezTo>
                  <a:pt x="1896059" y="116772"/>
                  <a:pt x="1898700" y="112099"/>
                  <a:pt x="1903171" y="108847"/>
                </a:cubicBezTo>
                <a:lnTo>
                  <a:pt x="1898903" y="109457"/>
                </a:lnTo>
                <a:lnTo>
                  <a:pt x="1895855" y="109457"/>
                </a:lnTo>
                <a:cubicBezTo>
                  <a:pt x="1890166" y="109457"/>
                  <a:pt x="1885289" y="107730"/>
                  <a:pt x="1881225" y="104275"/>
                </a:cubicBezTo>
                <a:cubicBezTo>
                  <a:pt x="1877161" y="100821"/>
                  <a:pt x="1874723" y="96249"/>
                  <a:pt x="1873910" y="90559"/>
                </a:cubicBezTo>
                <a:cubicBezTo>
                  <a:pt x="1873097" y="84463"/>
                  <a:pt x="1874520" y="78977"/>
                  <a:pt x="1878177" y="74100"/>
                </a:cubicBezTo>
                <a:cubicBezTo>
                  <a:pt x="1881835" y="69223"/>
                  <a:pt x="1886508" y="66379"/>
                  <a:pt x="1892198" y="65566"/>
                </a:cubicBezTo>
                <a:close/>
                <a:moveTo>
                  <a:pt x="2826029" y="42706"/>
                </a:moveTo>
                <a:cubicBezTo>
                  <a:pt x="2820796" y="42503"/>
                  <a:pt x="2815538" y="42604"/>
                  <a:pt x="2810255" y="43011"/>
                </a:cubicBezTo>
                <a:cubicBezTo>
                  <a:pt x="2817571" y="47075"/>
                  <a:pt x="2821228" y="53374"/>
                  <a:pt x="2821228" y="61908"/>
                </a:cubicBezTo>
                <a:lnTo>
                  <a:pt x="2821228" y="90559"/>
                </a:lnTo>
                <a:lnTo>
                  <a:pt x="2856585" y="91169"/>
                </a:lnTo>
                <a:cubicBezTo>
                  <a:pt x="2863087" y="91169"/>
                  <a:pt x="2868371" y="93404"/>
                  <a:pt x="2872435" y="97875"/>
                </a:cubicBezTo>
                <a:cubicBezTo>
                  <a:pt x="2876498" y="102345"/>
                  <a:pt x="2878531" y="107628"/>
                  <a:pt x="2878531" y="113724"/>
                </a:cubicBezTo>
                <a:cubicBezTo>
                  <a:pt x="2878124" y="119820"/>
                  <a:pt x="2875787" y="125002"/>
                  <a:pt x="2871520" y="129269"/>
                </a:cubicBezTo>
                <a:cubicBezTo>
                  <a:pt x="2867253" y="133536"/>
                  <a:pt x="2862275" y="135670"/>
                  <a:pt x="2856585" y="135670"/>
                </a:cubicBezTo>
                <a:lnTo>
                  <a:pt x="2855976" y="135670"/>
                </a:lnTo>
                <a:lnTo>
                  <a:pt x="2821228" y="134451"/>
                </a:lnTo>
                <a:lnTo>
                  <a:pt x="2821228" y="174684"/>
                </a:lnTo>
                <a:cubicBezTo>
                  <a:pt x="2821228" y="181999"/>
                  <a:pt x="2817774" y="188095"/>
                  <a:pt x="2810865" y="192972"/>
                </a:cubicBezTo>
                <a:cubicBezTo>
                  <a:pt x="2822651" y="193785"/>
                  <a:pt x="2834335" y="193277"/>
                  <a:pt x="2845917" y="191448"/>
                </a:cubicBezTo>
                <a:cubicBezTo>
                  <a:pt x="2857499" y="189619"/>
                  <a:pt x="2867354" y="185657"/>
                  <a:pt x="2875482" y="179561"/>
                </a:cubicBezTo>
                <a:cubicBezTo>
                  <a:pt x="2891332" y="167369"/>
                  <a:pt x="2898647" y="146236"/>
                  <a:pt x="2897428" y="116163"/>
                </a:cubicBezTo>
                <a:cubicBezTo>
                  <a:pt x="2895803" y="86495"/>
                  <a:pt x="2886455" y="65972"/>
                  <a:pt x="2869387" y="54593"/>
                </a:cubicBezTo>
                <a:cubicBezTo>
                  <a:pt x="2861258" y="49310"/>
                  <a:pt x="2852013" y="45855"/>
                  <a:pt x="2841650" y="44230"/>
                </a:cubicBezTo>
                <a:cubicBezTo>
                  <a:pt x="2836468" y="43417"/>
                  <a:pt x="2831261" y="42909"/>
                  <a:pt x="2826029" y="42706"/>
                </a:cubicBezTo>
                <a:close/>
                <a:moveTo>
                  <a:pt x="4621377" y="36991"/>
                </a:moveTo>
                <a:cubicBezTo>
                  <a:pt x="4632553" y="37550"/>
                  <a:pt x="4643729" y="38743"/>
                  <a:pt x="4654905" y="40572"/>
                </a:cubicBezTo>
                <a:cubicBezTo>
                  <a:pt x="4677256" y="44230"/>
                  <a:pt x="4696968" y="52358"/>
                  <a:pt x="4714036" y="64956"/>
                </a:cubicBezTo>
                <a:cubicBezTo>
                  <a:pt x="4743297" y="86902"/>
                  <a:pt x="4757928" y="118398"/>
                  <a:pt x="4757928" y="159444"/>
                </a:cubicBezTo>
                <a:cubicBezTo>
                  <a:pt x="4757928" y="204148"/>
                  <a:pt x="4744110" y="236051"/>
                  <a:pt x="4716474" y="255151"/>
                </a:cubicBezTo>
                <a:cubicBezTo>
                  <a:pt x="4706721" y="262060"/>
                  <a:pt x="4696256" y="266734"/>
                  <a:pt x="4685080" y="269172"/>
                </a:cubicBezTo>
                <a:cubicBezTo>
                  <a:pt x="4673904" y="271611"/>
                  <a:pt x="4663033" y="272830"/>
                  <a:pt x="4652466" y="272830"/>
                </a:cubicBezTo>
                <a:cubicBezTo>
                  <a:pt x="4643526" y="272830"/>
                  <a:pt x="4634991" y="272220"/>
                  <a:pt x="4626863" y="271001"/>
                </a:cubicBezTo>
                <a:cubicBezTo>
                  <a:pt x="4618735" y="269782"/>
                  <a:pt x="4611522" y="268461"/>
                  <a:pt x="4605222" y="267039"/>
                </a:cubicBezTo>
                <a:cubicBezTo>
                  <a:pt x="4598923" y="265616"/>
                  <a:pt x="4593742" y="264194"/>
                  <a:pt x="4589678" y="262771"/>
                </a:cubicBezTo>
                <a:cubicBezTo>
                  <a:pt x="4585614" y="261349"/>
                  <a:pt x="4583378" y="260435"/>
                  <a:pt x="4582972" y="260028"/>
                </a:cubicBezTo>
                <a:cubicBezTo>
                  <a:pt x="4577282" y="257996"/>
                  <a:pt x="4573218" y="254135"/>
                  <a:pt x="4570780" y="248446"/>
                </a:cubicBezTo>
                <a:cubicBezTo>
                  <a:pt x="4568342" y="242756"/>
                  <a:pt x="4568138" y="237067"/>
                  <a:pt x="4570170" y="231377"/>
                </a:cubicBezTo>
                <a:cubicBezTo>
                  <a:pt x="4572202" y="225687"/>
                  <a:pt x="4576063" y="221623"/>
                  <a:pt x="4581753" y="219185"/>
                </a:cubicBezTo>
                <a:cubicBezTo>
                  <a:pt x="4587442" y="216747"/>
                  <a:pt x="4593132" y="216543"/>
                  <a:pt x="4598822" y="218575"/>
                </a:cubicBezTo>
                <a:cubicBezTo>
                  <a:pt x="4602886" y="220201"/>
                  <a:pt x="4608778" y="222030"/>
                  <a:pt x="4616500" y="224062"/>
                </a:cubicBezTo>
                <a:cubicBezTo>
                  <a:pt x="4624222" y="226094"/>
                  <a:pt x="4632452" y="227516"/>
                  <a:pt x="4641189" y="228329"/>
                </a:cubicBezTo>
                <a:cubicBezTo>
                  <a:pt x="4649926" y="229142"/>
                  <a:pt x="4658766" y="228939"/>
                  <a:pt x="4667706" y="227719"/>
                </a:cubicBezTo>
                <a:cubicBezTo>
                  <a:pt x="4676647" y="226500"/>
                  <a:pt x="4684572" y="223452"/>
                  <a:pt x="4691481" y="218575"/>
                </a:cubicBezTo>
                <a:cubicBezTo>
                  <a:pt x="4706112" y="208415"/>
                  <a:pt x="4713426" y="188705"/>
                  <a:pt x="4713426" y="159444"/>
                </a:cubicBezTo>
                <a:cubicBezTo>
                  <a:pt x="4713426" y="133028"/>
                  <a:pt x="4704892" y="113318"/>
                  <a:pt x="4687823" y="100313"/>
                </a:cubicBezTo>
                <a:cubicBezTo>
                  <a:pt x="4678882" y="93811"/>
                  <a:pt x="4667503" y="88934"/>
                  <a:pt x="4653686" y="85683"/>
                </a:cubicBezTo>
                <a:cubicBezTo>
                  <a:pt x="4639868" y="82431"/>
                  <a:pt x="4624424" y="80806"/>
                  <a:pt x="4607356" y="80806"/>
                </a:cubicBezTo>
                <a:cubicBezTo>
                  <a:pt x="4590288" y="80806"/>
                  <a:pt x="4571796" y="82533"/>
                  <a:pt x="4551882" y="85987"/>
                </a:cubicBezTo>
                <a:cubicBezTo>
                  <a:pt x="4531969" y="89442"/>
                  <a:pt x="4511242" y="94420"/>
                  <a:pt x="4489704" y="100923"/>
                </a:cubicBezTo>
                <a:cubicBezTo>
                  <a:pt x="4483607" y="102955"/>
                  <a:pt x="4477918" y="102447"/>
                  <a:pt x="4472634" y="99399"/>
                </a:cubicBezTo>
                <a:cubicBezTo>
                  <a:pt x="4467352" y="96351"/>
                  <a:pt x="4463694" y="91982"/>
                  <a:pt x="4461662" y="86292"/>
                </a:cubicBezTo>
                <a:cubicBezTo>
                  <a:pt x="4459630" y="80603"/>
                  <a:pt x="4460138" y="75116"/>
                  <a:pt x="4463186" y="69833"/>
                </a:cubicBezTo>
                <a:cubicBezTo>
                  <a:pt x="4466234" y="64550"/>
                  <a:pt x="4470602" y="60892"/>
                  <a:pt x="4476292" y="58860"/>
                </a:cubicBezTo>
                <a:cubicBezTo>
                  <a:pt x="4488484" y="55203"/>
                  <a:pt x="4504537" y="51037"/>
                  <a:pt x="4524450" y="46363"/>
                </a:cubicBezTo>
                <a:cubicBezTo>
                  <a:pt x="4544364" y="41690"/>
                  <a:pt x="4565497" y="38642"/>
                  <a:pt x="4587849" y="37219"/>
                </a:cubicBezTo>
                <a:cubicBezTo>
                  <a:pt x="4599025" y="36508"/>
                  <a:pt x="4610201" y="36432"/>
                  <a:pt x="4621377" y="36991"/>
                </a:cubicBezTo>
                <a:close/>
                <a:moveTo>
                  <a:pt x="1498396" y="30819"/>
                </a:moveTo>
                <a:cubicBezTo>
                  <a:pt x="1504492" y="30006"/>
                  <a:pt x="1509979" y="31225"/>
                  <a:pt x="1514855" y="34476"/>
                </a:cubicBezTo>
                <a:cubicBezTo>
                  <a:pt x="1519732" y="38134"/>
                  <a:pt x="1522577" y="43011"/>
                  <a:pt x="1523390" y="49107"/>
                </a:cubicBezTo>
                <a:cubicBezTo>
                  <a:pt x="1524203" y="55203"/>
                  <a:pt x="1522780" y="60689"/>
                  <a:pt x="1519123" y="65566"/>
                </a:cubicBezTo>
                <a:lnTo>
                  <a:pt x="1485595" y="110676"/>
                </a:lnTo>
                <a:lnTo>
                  <a:pt x="1683105" y="118601"/>
                </a:lnTo>
                <a:cubicBezTo>
                  <a:pt x="1689201" y="119007"/>
                  <a:pt x="1694281" y="121344"/>
                  <a:pt x="1698345" y="125611"/>
                </a:cubicBezTo>
                <a:cubicBezTo>
                  <a:pt x="1702409" y="129879"/>
                  <a:pt x="1704441" y="135060"/>
                  <a:pt x="1704441" y="141156"/>
                </a:cubicBezTo>
                <a:cubicBezTo>
                  <a:pt x="1704035" y="147252"/>
                  <a:pt x="1701698" y="152332"/>
                  <a:pt x="1697431" y="156396"/>
                </a:cubicBezTo>
                <a:cubicBezTo>
                  <a:pt x="1693163" y="160460"/>
                  <a:pt x="1687982" y="162492"/>
                  <a:pt x="1681886" y="162492"/>
                </a:cubicBezTo>
                <a:lnTo>
                  <a:pt x="1681276" y="162492"/>
                </a:lnTo>
                <a:lnTo>
                  <a:pt x="1453286" y="153348"/>
                </a:lnTo>
                <a:lnTo>
                  <a:pt x="1322832" y="328303"/>
                </a:lnTo>
                <a:cubicBezTo>
                  <a:pt x="1318361" y="333993"/>
                  <a:pt x="1312468" y="336838"/>
                  <a:pt x="1305153" y="336838"/>
                </a:cubicBezTo>
                <a:cubicBezTo>
                  <a:pt x="1300276" y="336838"/>
                  <a:pt x="1295806" y="335415"/>
                  <a:pt x="1291742" y="332571"/>
                </a:cubicBezTo>
                <a:cubicBezTo>
                  <a:pt x="1286865" y="328913"/>
                  <a:pt x="1284020" y="324036"/>
                  <a:pt x="1283207" y="317940"/>
                </a:cubicBezTo>
                <a:cubicBezTo>
                  <a:pt x="1282395" y="311844"/>
                  <a:pt x="1283817" y="306358"/>
                  <a:pt x="1287475" y="301481"/>
                </a:cubicBezTo>
                <a:lnTo>
                  <a:pt x="1399641" y="151519"/>
                </a:lnTo>
                <a:lnTo>
                  <a:pt x="1324660" y="148471"/>
                </a:lnTo>
                <a:cubicBezTo>
                  <a:pt x="1318564" y="148065"/>
                  <a:pt x="1313383" y="145627"/>
                  <a:pt x="1309116" y="141156"/>
                </a:cubicBezTo>
                <a:cubicBezTo>
                  <a:pt x="1304848" y="136686"/>
                  <a:pt x="1302918" y="131403"/>
                  <a:pt x="1303324" y="125307"/>
                </a:cubicBezTo>
                <a:cubicBezTo>
                  <a:pt x="1303731" y="119211"/>
                  <a:pt x="1305966" y="114131"/>
                  <a:pt x="1310030" y="110067"/>
                </a:cubicBezTo>
                <a:cubicBezTo>
                  <a:pt x="1314094" y="106003"/>
                  <a:pt x="1319580" y="103971"/>
                  <a:pt x="1326489" y="103971"/>
                </a:cubicBezTo>
                <a:lnTo>
                  <a:pt x="1431950" y="108238"/>
                </a:lnTo>
                <a:lnTo>
                  <a:pt x="1483766" y="39353"/>
                </a:lnTo>
                <a:cubicBezTo>
                  <a:pt x="1487424" y="34476"/>
                  <a:pt x="1492300" y="31631"/>
                  <a:pt x="1498396" y="30819"/>
                </a:cubicBezTo>
                <a:close/>
                <a:moveTo>
                  <a:pt x="172516" y="29600"/>
                </a:moveTo>
                <a:cubicBezTo>
                  <a:pt x="178612" y="30006"/>
                  <a:pt x="183692" y="32546"/>
                  <a:pt x="187756" y="37219"/>
                </a:cubicBezTo>
                <a:cubicBezTo>
                  <a:pt x="191820" y="41893"/>
                  <a:pt x="193446" y="47278"/>
                  <a:pt x="192633" y="53374"/>
                </a:cubicBezTo>
                <a:lnTo>
                  <a:pt x="188975" y="97265"/>
                </a:lnTo>
                <a:lnTo>
                  <a:pt x="293217" y="99703"/>
                </a:lnTo>
                <a:cubicBezTo>
                  <a:pt x="299313" y="100110"/>
                  <a:pt x="304495" y="102548"/>
                  <a:pt x="308762" y="107019"/>
                </a:cubicBezTo>
                <a:cubicBezTo>
                  <a:pt x="313029" y="111489"/>
                  <a:pt x="314959" y="116772"/>
                  <a:pt x="314553" y="122868"/>
                </a:cubicBezTo>
                <a:cubicBezTo>
                  <a:pt x="314553" y="128964"/>
                  <a:pt x="312419" y="134044"/>
                  <a:pt x="308152" y="138108"/>
                </a:cubicBezTo>
                <a:cubicBezTo>
                  <a:pt x="303885" y="142172"/>
                  <a:pt x="298703" y="144204"/>
                  <a:pt x="292607" y="144204"/>
                </a:cubicBezTo>
                <a:lnTo>
                  <a:pt x="291998" y="144204"/>
                </a:lnTo>
                <a:lnTo>
                  <a:pt x="21945" y="137499"/>
                </a:lnTo>
                <a:cubicBezTo>
                  <a:pt x="15849" y="137092"/>
                  <a:pt x="10667" y="134755"/>
                  <a:pt x="6400" y="130488"/>
                </a:cubicBezTo>
                <a:cubicBezTo>
                  <a:pt x="2133" y="126221"/>
                  <a:pt x="0" y="121039"/>
                  <a:pt x="0" y="114943"/>
                </a:cubicBezTo>
                <a:cubicBezTo>
                  <a:pt x="406" y="108847"/>
                  <a:pt x="2540" y="103463"/>
                  <a:pt x="6400" y="98789"/>
                </a:cubicBezTo>
                <a:cubicBezTo>
                  <a:pt x="10261" y="94115"/>
                  <a:pt x="15849" y="92185"/>
                  <a:pt x="23164" y="92998"/>
                </a:cubicBezTo>
                <a:lnTo>
                  <a:pt x="144475" y="96046"/>
                </a:lnTo>
                <a:lnTo>
                  <a:pt x="148742" y="49716"/>
                </a:lnTo>
                <a:cubicBezTo>
                  <a:pt x="149148" y="43620"/>
                  <a:pt x="151688" y="38540"/>
                  <a:pt x="156362" y="34476"/>
                </a:cubicBezTo>
                <a:cubicBezTo>
                  <a:pt x="161035" y="30412"/>
                  <a:pt x="166420" y="28787"/>
                  <a:pt x="172516" y="29600"/>
                </a:cubicBezTo>
                <a:close/>
                <a:moveTo>
                  <a:pt x="2822752" y="34"/>
                </a:moveTo>
                <a:cubicBezTo>
                  <a:pt x="2834741" y="237"/>
                  <a:pt x="2846730" y="1761"/>
                  <a:pt x="2858719" y="4606"/>
                </a:cubicBezTo>
                <a:cubicBezTo>
                  <a:pt x="2870707" y="7451"/>
                  <a:pt x="2881985" y="12124"/>
                  <a:pt x="2892551" y="18627"/>
                </a:cubicBezTo>
                <a:cubicBezTo>
                  <a:pt x="2921812" y="38134"/>
                  <a:pt x="2937662" y="69833"/>
                  <a:pt x="2940100" y="113724"/>
                </a:cubicBezTo>
                <a:cubicBezTo>
                  <a:pt x="2942132" y="159647"/>
                  <a:pt x="2928924" y="193175"/>
                  <a:pt x="2900476" y="214308"/>
                </a:cubicBezTo>
                <a:cubicBezTo>
                  <a:pt x="2889097" y="222436"/>
                  <a:pt x="2876498" y="228126"/>
                  <a:pt x="2862681" y="231377"/>
                </a:cubicBezTo>
                <a:cubicBezTo>
                  <a:pt x="2848863" y="234628"/>
                  <a:pt x="2834843" y="236254"/>
                  <a:pt x="2820619" y="236254"/>
                </a:cubicBezTo>
                <a:cubicBezTo>
                  <a:pt x="2808833" y="236254"/>
                  <a:pt x="2797454" y="235441"/>
                  <a:pt x="2786481" y="233815"/>
                </a:cubicBezTo>
                <a:cubicBezTo>
                  <a:pt x="2775508" y="232190"/>
                  <a:pt x="2765551" y="230361"/>
                  <a:pt x="2756611" y="228329"/>
                </a:cubicBezTo>
                <a:cubicBezTo>
                  <a:pt x="2747670" y="226297"/>
                  <a:pt x="2740050" y="224265"/>
                  <a:pt x="2733751" y="222233"/>
                </a:cubicBezTo>
                <a:cubicBezTo>
                  <a:pt x="2727451" y="220201"/>
                  <a:pt x="2723489" y="218779"/>
                  <a:pt x="2721863" y="217966"/>
                </a:cubicBezTo>
                <a:cubicBezTo>
                  <a:pt x="2716987" y="215934"/>
                  <a:pt x="2713329" y="212886"/>
                  <a:pt x="2710890" y="208822"/>
                </a:cubicBezTo>
                <a:cubicBezTo>
                  <a:pt x="2708452" y="204758"/>
                  <a:pt x="2707639" y="200287"/>
                  <a:pt x="2708452" y="195411"/>
                </a:cubicBezTo>
                <a:cubicBezTo>
                  <a:pt x="2704388" y="203132"/>
                  <a:pt x="2698495" y="206993"/>
                  <a:pt x="2690774" y="206993"/>
                </a:cubicBezTo>
                <a:lnTo>
                  <a:pt x="2689555" y="206993"/>
                </a:lnTo>
                <a:cubicBezTo>
                  <a:pt x="2683865" y="206993"/>
                  <a:pt x="2678988" y="205063"/>
                  <a:pt x="2674924" y="201202"/>
                </a:cubicBezTo>
                <a:cubicBezTo>
                  <a:pt x="2670860" y="197341"/>
                  <a:pt x="2668625" y="192566"/>
                  <a:pt x="2668219" y="186876"/>
                </a:cubicBezTo>
                <a:lnTo>
                  <a:pt x="2661513" y="51545"/>
                </a:lnTo>
                <a:cubicBezTo>
                  <a:pt x="2661107" y="45855"/>
                  <a:pt x="2662936" y="40877"/>
                  <a:pt x="2666999" y="36610"/>
                </a:cubicBezTo>
                <a:cubicBezTo>
                  <a:pt x="2671063" y="32343"/>
                  <a:pt x="2675940" y="30006"/>
                  <a:pt x="2681630" y="29600"/>
                </a:cubicBezTo>
                <a:cubicBezTo>
                  <a:pt x="2687320" y="28380"/>
                  <a:pt x="2692399" y="30006"/>
                  <a:pt x="2696870" y="34476"/>
                </a:cubicBezTo>
                <a:cubicBezTo>
                  <a:pt x="2701340" y="38947"/>
                  <a:pt x="2703779" y="44027"/>
                  <a:pt x="2704185" y="49716"/>
                </a:cubicBezTo>
                <a:lnTo>
                  <a:pt x="2710890" y="185047"/>
                </a:lnTo>
                <a:cubicBezTo>
                  <a:pt x="2710890" y="185860"/>
                  <a:pt x="2710789" y="186470"/>
                  <a:pt x="2710586" y="186876"/>
                </a:cubicBezTo>
                <a:cubicBezTo>
                  <a:pt x="2710382" y="187283"/>
                  <a:pt x="2710281" y="187892"/>
                  <a:pt x="2710281" y="188705"/>
                </a:cubicBezTo>
                <a:cubicBezTo>
                  <a:pt x="2712719" y="183828"/>
                  <a:pt x="2716377" y="180272"/>
                  <a:pt x="2721254" y="178037"/>
                </a:cubicBezTo>
                <a:cubicBezTo>
                  <a:pt x="2726131" y="175802"/>
                  <a:pt x="2731211" y="175700"/>
                  <a:pt x="2736494" y="177732"/>
                </a:cubicBezTo>
                <a:cubicBezTo>
                  <a:pt x="2741371" y="179764"/>
                  <a:pt x="2747873" y="181796"/>
                  <a:pt x="2756001" y="183828"/>
                </a:cubicBezTo>
                <a:cubicBezTo>
                  <a:pt x="2764129" y="185860"/>
                  <a:pt x="2773273" y="187892"/>
                  <a:pt x="2783433" y="189924"/>
                </a:cubicBezTo>
                <a:cubicBezTo>
                  <a:pt x="2778962" y="185454"/>
                  <a:pt x="2776727" y="180374"/>
                  <a:pt x="2776727" y="174684"/>
                </a:cubicBezTo>
                <a:lnTo>
                  <a:pt x="2776727" y="133841"/>
                </a:lnTo>
                <a:lnTo>
                  <a:pt x="2730398" y="132622"/>
                </a:lnTo>
                <a:cubicBezTo>
                  <a:pt x="2724302" y="132215"/>
                  <a:pt x="2719120" y="129879"/>
                  <a:pt x="2714853" y="125611"/>
                </a:cubicBezTo>
                <a:cubicBezTo>
                  <a:pt x="2710586" y="121344"/>
                  <a:pt x="2708655" y="116163"/>
                  <a:pt x="2709062" y="110067"/>
                </a:cubicBezTo>
                <a:cubicBezTo>
                  <a:pt x="2709062" y="103971"/>
                  <a:pt x="2711399" y="98891"/>
                  <a:pt x="2716072" y="94827"/>
                </a:cubicBezTo>
                <a:cubicBezTo>
                  <a:pt x="2720746" y="90763"/>
                  <a:pt x="2725927" y="88527"/>
                  <a:pt x="2731617" y="88121"/>
                </a:cubicBezTo>
                <a:lnTo>
                  <a:pt x="2776727" y="89340"/>
                </a:lnTo>
                <a:lnTo>
                  <a:pt x="2776727" y="61908"/>
                </a:lnTo>
                <a:cubicBezTo>
                  <a:pt x="2776727" y="55812"/>
                  <a:pt x="2778962" y="50529"/>
                  <a:pt x="2783433" y="46059"/>
                </a:cubicBezTo>
                <a:cubicBezTo>
                  <a:pt x="2774898" y="47684"/>
                  <a:pt x="2767075" y="49411"/>
                  <a:pt x="2759963" y="51240"/>
                </a:cubicBezTo>
                <a:cubicBezTo>
                  <a:pt x="2752852" y="53069"/>
                  <a:pt x="2747060" y="55000"/>
                  <a:pt x="2742590" y="57031"/>
                </a:cubicBezTo>
                <a:cubicBezTo>
                  <a:pt x="2736900" y="59063"/>
                  <a:pt x="2731414" y="58962"/>
                  <a:pt x="2726131" y="56727"/>
                </a:cubicBezTo>
                <a:cubicBezTo>
                  <a:pt x="2720847" y="54491"/>
                  <a:pt x="2717190" y="50529"/>
                  <a:pt x="2715158" y="44839"/>
                </a:cubicBezTo>
                <a:cubicBezTo>
                  <a:pt x="2713126" y="39150"/>
                  <a:pt x="2713228" y="33562"/>
                  <a:pt x="2715463" y="28075"/>
                </a:cubicBezTo>
                <a:cubicBezTo>
                  <a:pt x="2717698" y="22589"/>
                  <a:pt x="2721660" y="18830"/>
                  <a:pt x="2727350" y="16798"/>
                </a:cubicBezTo>
                <a:cubicBezTo>
                  <a:pt x="2728163" y="16798"/>
                  <a:pt x="2731312" y="15782"/>
                  <a:pt x="2736798" y="13750"/>
                </a:cubicBezTo>
                <a:cubicBezTo>
                  <a:pt x="2742285" y="11718"/>
                  <a:pt x="2749397" y="9686"/>
                  <a:pt x="2758135" y="7654"/>
                </a:cubicBezTo>
                <a:cubicBezTo>
                  <a:pt x="2766872" y="5622"/>
                  <a:pt x="2776829" y="3793"/>
                  <a:pt x="2788005" y="2167"/>
                </a:cubicBezTo>
                <a:cubicBezTo>
                  <a:pt x="2799181" y="542"/>
                  <a:pt x="2810763" y="-169"/>
                  <a:pt x="282275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" name="矩形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5F1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188" name="图片 18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6122639" y="-1126041"/>
            <a:ext cx="6097840" cy="12644690"/>
          </a:xfrm>
          <a:prstGeom prst="rect">
            <a:avLst/>
          </a:prstGeom>
        </p:spPr>
      </p:pic>
      <p:pic>
        <p:nvPicPr>
          <p:cNvPr id="2" name="字幕音效1-唰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54113" y="-14716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043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11111E-6 L 1.52226 0.01088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107" y="53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79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F1D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组合 75"/>
          <p:cNvGrpSpPr/>
          <p:nvPr/>
        </p:nvGrpSpPr>
        <p:grpSpPr>
          <a:xfrm>
            <a:off x="4177316" y="1510316"/>
            <a:ext cx="3837368" cy="3837368"/>
            <a:chOff x="-314331" y="98840"/>
            <a:chExt cx="3837368" cy="3837368"/>
          </a:xfrm>
        </p:grpSpPr>
        <p:grpSp>
          <p:nvGrpSpPr>
            <p:cNvPr id="70" name="组合 69"/>
            <p:cNvGrpSpPr/>
            <p:nvPr/>
          </p:nvGrpSpPr>
          <p:grpSpPr>
            <a:xfrm>
              <a:off x="-314331" y="98840"/>
              <a:ext cx="3837368" cy="3837368"/>
              <a:chOff x="4177316" y="1485081"/>
              <a:chExt cx="3837368" cy="3837368"/>
            </a:xfrm>
          </p:grpSpPr>
          <p:pic>
            <p:nvPicPr>
              <p:cNvPr id="71" name="图片 70"/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77316" y="1485081"/>
                <a:ext cx="3837368" cy="3837368"/>
              </a:xfrm>
              <a:prstGeom prst="rect">
                <a:avLst/>
              </a:prstGeom>
            </p:spPr>
          </p:pic>
          <p:sp>
            <p:nvSpPr>
              <p:cNvPr id="72" name="椭圆 71"/>
              <p:cNvSpPr/>
              <p:nvPr/>
            </p:nvSpPr>
            <p:spPr>
              <a:xfrm>
                <a:off x="5067935" y="3162306"/>
                <a:ext cx="396234" cy="396234"/>
              </a:xfrm>
              <a:prstGeom prst="ellipse">
                <a:avLst/>
              </a:prstGeom>
              <a:solidFill>
                <a:srgbClr val="FDFFF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73" name="椭圆 72"/>
              <p:cNvSpPr/>
              <p:nvPr/>
            </p:nvSpPr>
            <p:spPr>
              <a:xfrm>
                <a:off x="6128385" y="3238506"/>
                <a:ext cx="396234" cy="396234"/>
              </a:xfrm>
              <a:prstGeom prst="ellipse">
                <a:avLst/>
              </a:prstGeom>
              <a:solidFill>
                <a:srgbClr val="FDFFF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pic>
          <p:nvPicPr>
            <p:cNvPr id="74" name="图片 73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489" t="46339" r="39476" b="44626"/>
            <a:stretch>
              <a:fillRect/>
            </a:stretch>
          </p:blipFill>
          <p:spPr>
            <a:xfrm>
              <a:off x="1676179" y="1869132"/>
              <a:ext cx="346704" cy="346704"/>
            </a:xfrm>
            <a:custGeom>
              <a:avLst/>
              <a:gdLst>
                <a:gd name="connsiteX0" fmla="*/ 173352 w 346704"/>
                <a:gd name="connsiteY0" fmla="*/ 0 h 346704"/>
                <a:gd name="connsiteX1" fmla="*/ 346704 w 346704"/>
                <a:gd name="connsiteY1" fmla="*/ 173352 h 346704"/>
                <a:gd name="connsiteX2" fmla="*/ 173352 w 346704"/>
                <a:gd name="connsiteY2" fmla="*/ 346704 h 346704"/>
                <a:gd name="connsiteX3" fmla="*/ 0 w 346704"/>
                <a:gd name="connsiteY3" fmla="*/ 173352 h 346704"/>
                <a:gd name="connsiteX4" fmla="*/ 173352 w 346704"/>
                <a:gd name="connsiteY4" fmla="*/ 0 h 3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704" h="346704">
                  <a:moveTo>
                    <a:pt x="173352" y="0"/>
                  </a:moveTo>
                  <a:cubicBezTo>
                    <a:pt x="269092" y="0"/>
                    <a:pt x="346704" y="77612"/>
                    <a:pt x="346704" y="173352"/>
                  </a:cubicBezTo>
                  <a:cubicBezTo>
                    <a:pt x="346704" y="269092"/>
                    <a:pt x="269092" y="346704"/>
                    <a:pt x="173352" y="346704"/>
                  </a:cubicBezTo>
                  <a:cubicBezTo>
                    <a:pt x="77612" y="346704"/>
                    <a:pt x="0" y="269092"/>
                    <a:pt x="0" y="173352"/>
                  </a:cubicBezTo>
                  <a:cubicBezTo>
                    <a:pt x="0" y="77612"/>
                    <a:pt x="77612" y="0"/>
                    <a:pt x="173352" y="0"/>
                  </a:cubicBezTo>
                  <a:close/>
                </a:path>
              </a:pathLst>
            </a:custGeom>
          </p:spPr>
        </p:pic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854" t="44353" r="67111" b="46612"/>
            <a:stretch>
              <a:fillRect/>
            </a:stretch>
          </p:blipFill>
          <p:spPr>
            <a:xfrm>
              <a:off x="557238" y="1809882"/>
              <a:ext cx="346704" cy="346704"/>
            </a:xfrm>
            <a:custGeom>
              <a:avLst/>
              <a:gdLst>
                <a:gd name="connsiteX0" fmla="*/ 173352 w 346704"/>
                <a:gd name="connsiteY0" fmla="*/ 0 h 346704"/>
                <a:gd name="connsiteX1" fmla="*/ 346704 w 346704"/>
                <a:gd name="connsiteY1" fmla="*/ 173352 h 346704"/>
                <a:gd name="connsiteX2" fmla="*/ 173352 w 346704"/>
                <a:gd name="connsiteY2" fmla="*/ 346704 h 346704"/>
                <a:gd name="connsiteX3" fmla="*/ 0 w 346704"/>
                <a:gd name="connsiteY3" fmla="*/ 173352 h 346704"/>
                <a:gd name="connsiteX4" fmla="*/ 173352 w 346704"/>
                <a:gd name="connsiteY4" fmla="*/ 0 h 3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704" h="346704">
                  <a:moveTo>
                    <a:pt x="173352" y="0"/>
                  </a:moveTo>
                  <a:cubicBezTo>
                    <a:pt x="269092" y="0"/>
                    <a:pt x="346704" y="77612"/>
                    <a:pt x="346704" y="173352"/>
                  </a:cubicBezTo>
                  <a:cubicBezTo>
                    <a:pt x="346704" y="269092"/>
                    <a:pt x="269092" y="346704"/>
                    <a:pt x="173352" y="346704"/>
                  </a:cubicBezTo>
                  <a:cubicBezTo>
                    <a:pt x="77612" y="346704"/>
                    <a:pt x="0" y="269092"/>
                    <a:pt x="0" y="173352"/>
                  </a:cubicBezTo>
                  <a:cubicBezTo>
                    <a:pt x="0" y="77612"/>
                    <a:pt x="77612" y="0"/>
                    <a:pt x="173352" y="0"/>
                  </a:cubicBezTo>
                  <a:close/>
                </a:path>
              </a:pathLst>
            </a:custGeom>
          </p:spPr>
        </p:pic>
      </p:grpSp>
      <p:pic>
        <p:nvPicPr>
          <p:cNvPr id="6" name="终于等到你加配音加配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1899" end="0.56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605444" y="-1224413"/>
            <a:ext cx="609600" cy="609600"/>
          </a:xfrm>
          <a:prstGeom prst="rect">
            <a:avLst/>
          </a:prstGeom>
        </p:spPr>
      </p:pic>
      <p:grpSp>
        <p:nvGrpSpPr>
          <p:cNvPr id="61" name="组合 60"/>
          <p:cNvGrpSpPr/>
          <p:nvPr/>
        </p:nvGrpSpPr>
        <p:grpSpPr>
          <a:xfrm>
            <a:off x="4177316" y="1510316"/>
            <a:ext cx="3837368" cy="3837368"/>
            <a:chOff x="6492246" y="-246640"/>
            <a:chExt cx="3837368" cy="3837368"/>
          </a:xfrm>
        </p:grpSpPr>
        <p:grpSp>
          <p:nvGrpSpPr>
            <p:cNvPr id="55" name="组合 54"/>
            <p:cNvGrpSpPr/>
            <p:nvPr/>
          </p:nvGrpSpPr>
          <p:grpSpPr>
            <a:xfrm>
              <a:off x="6492246" y="-246640"/>
              <a:ext cx="3837368" cy="3837368"/>
              <a:chOff x="6430064" y="655449"/>
              <a:chExt cx="3837368" cy="3837368"/>
            </a:xfrm>
          </p:grpSpPr>
          <p:pic>
            <p:nvPicPr>
              <p:cNvPr id="56" name="图片 55"/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30064" y="655449"/>
                <a:ext cx="3837368" cy="3837368"/>
              </a:xfrm>
              <a:prstGeom prst="rect">
                <a:avLst/>
              </a:prstGeom>
            </p:spPr>
          </p:pic>
          <p:sp>
            <p:nvSpPr>
              <p:cNvPr id="57" name="椭圆 56"/>
              <p:cNvSpPr/>
              <p:nvPr/>
            </p:nvSpPr>
            <p:spPr>
              <a:xfrm>
                <a:off x="7651648" y="1857379"/>
                <a:ext cx="268476" cy="26847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8" name="椭圆 57"/>
              <p:cNvSpPr/>
              <p:nvPr/>
            </p:nvSpPr>
            <p:spPr>
              <a:xfrm>
                <a:off x="8494965" y="1845826"/>
                <a:ext cx="272530" cy="2725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pic>
          <p:nvPicPr>
            <p:cNvPr id="59" name="图片 58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111" t="31136" r="39389" b="62364"/>
            <a:stretch>
              <a:fillRect/>
            </a:stretch>
          </p:blipFill>
          <p:spPr>
            <a:xfrm>
              <a:off x="7752315" y="983008"/>
              <a:ext cx="249428" cy="249428"/>
            </a:xfrm>
            <a:custGeom>
              <a:avLst/>
              <a:gdLst>
                <a:gd name="connsiteX0" fmla="*/ 124714 w 249428"/>
                <a:gd name="connsiteY0" fmla="*/ 0 h 249428"/>
                <a:gd name="connsiteX1" fmla="*/ 249428 w 249428"/>
                <a:gd name="connsiteY1" fmla="*/ 124714 h 249428"/>
                <a:gd name="connsiteX2" fmla="*/ 124714 w 249428"/>
                <a:gd name="connsiteY2" fmla="*/ 249428 h 249428"/>
                <a:gd name="connsiteX3" fmla="*/ 0 w 249428"/>
                <a:gd name="connsiteY3" fmla="*/ 124714 h 249428"/>
                <a:gd name="connsiteX4" fmla="*/ 124714 w 249428"/>
                <a:gd name="connsiteY4" fmla="*/ 0 h 24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428" h="249428">
                  <a:moveTo>
                    <a:pt x="124714" y="0"/>
                  </a:moveTo>
                  <a:cubicBezTo>
                    <a:pt x="193592" y="0"/>
                    <a:pt x="249428" y="55836"/>
                    <a:pt x="249428" y="124714"/>
                  </a:cubicBezTo>
                  <a:cubicBezTo>
                    <a:pt x="249428" y="193592"/>
                    <a:pt x="193592" y="249428"/>
                    <a:pt x="124714" y="249428"/>
                  </a:cubicBezTo>
                  <a:cubicBezTo>
                    <a:pt x="55836" y="249428"/>
                    <a:pt x="0" y="193592"/>
                    <a:pt x="0" y="124714"/>
                  </a:cubicBezTo>
                  <a:cubicBezTo>
                    <a:pt x="0" y="55836"/>
                    <a:pt x="55836" y="0"/>
                    <a:pt x="124714" y="0"/>
                  </a:cubicBezTo>
                  <a:close/>
                </a:path>
              </a:pathLst>
            </a:custGeom>
          </p:spPr>
        </p:pic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082" t="31446" r="61418" b="62054"/>
            <a:stretch>
              <a:fillRect/>
            </a:stretch>
          </p:blipFill>
          <p:spPr>
            <a:xfrm>
              <a:off x="8576197" y="990591"/>
              <a:ext cx="249428" cy="249428"/>
            </a:xfrm>
            <a:custGeom>
              <a:avLst/>
              <a:gdLst>
                <a:gd name="connsiteX0" fmla="*/ 124714 w 249428"/>
                <a:gd name="connsiteY0" fmla="*/ 0 h 249428"/>
                <a:gd name="connsiteX1" fmla="*/ 249428 w 249428"/>
                <a:gd name="connsiteY1" fmla="*/ 124714 h 249428"/>
                <a:gd name="connsiteX2" fmla="*/ 124714 w 249428"/>
                <a:gd name="connsiteY2" fmla="*/ 249428 h 249428"/>
                <a:gd name="connsiteX3" fmla="*/ 0 w 249428"/>
                <a:gd name="connsiteY3" fmla="*/ 124714 h 249428"/>
                <a:gd name="connsiteX4" fmla="*/ 124714 w 249428"/>
                <a:gd name="connsiteY4" fmla="*/ 0 h 24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428" h="249428">
                  <a:moveTo>
                    <a:pt x="124714" y="0"/>
                  </a:moveTo>
                  <a:cubicBezTo>
                    <a:pt x="193592" y="0"/>
                    <a:pt x="249428" y="55836"/>
                    <a:pt x="249428" y="124714"/>
                  </a:cubicBezTo>
                  <a:cubicBezTo>
                    <a:pt x="249428" y="193592"/>
                    <a:pt x="193592" y="249428"/>
                    <a:pt x="124714" y="249428"/>
                  </a:cubicBezTo>
                  <a:cubicBezTo>
                    <a:pt x="55836" y="249428"/>
                    <a:pt x="0" y="193592"/>
                    <a:pt x="0" y="124714"/>
                  </a:cubicBezTo>
                  <a:cubicBezTo>
                    <a:pt x="0" y="55836"/>
                    <a:pt x="55836" y="0"/>
                    <a:pt x="124714" y="0"/>
                  </a:cubicBezTo>
                  <a:close/>
                </a:path>
              </a:pathLst>
            </a:custGeom>
          </p:spPr>
        </p:pic>
      </p:grpSp>
      <p:grpSp>
        <p:nvGrpSpPr>
          <p:cNvPr id="47" name="组合 46"/>
          <p:cNvGrpSpPr/>
          <p:nvPr/>
        </p:nvGrpSpPr>
        <p:grpSpPr>
          <a:xfrm>
            <a:off x="4177316" y="1510316"/>
            <a:ext cx="3837368" cy="3837368"/>
            <a:chOff x="6430064" y="655449"/>
            <a:chExt cx="3837368" cy="3837368"/>
          </a:xfrm>
        </p:grpSpPr>
        <p:pic>
          <p:nvPicPr>
            <p:cNvPr id="44" name="图片 4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0064" y="655449"/>
              <a:ext cx="3837368" cy="3837368"/>
            </a:xfrm>
            <a:prstGeom prst="rect">
              <a:avLst/>
            </a:prstGeom>
          </p:spPr>
        </p:pic>
        <p:sp>
          <p:nvSpPr>
            <p:cNvPr id="45" name="椭圆 44"/>
            <p:cNvSpPr/>
            <p:nvPr/>
          </p:nvSpPr>
          <p:spPr>
            <a:xfrm>
              <a:off x="7651648" y="1857379"/>
              <a:ext cx="268476" cy="2684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6" name="椭圆 45"/>
            <p:cNvSpPr/>
            <p:nvPr/>
          </p:nvSpPr>
          <p:spPr>
            <a:xfrm>
              <a:off x="8494965" y="1845826"/>
              <a:ext cx="272530" cy="2725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pic>
        <p:nvPicPr>
          <p:cNvPr id="34" name="图片 3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111" t="31136" r="39389" b="62364"/>
          <a:stretch>
            <a:fillRect/>
          </a:stretch>
        </p:blipFill>
        <p:spPr>
          <a:xfrm>
            <a:off x="5437385" y="2739964"/>
            <a:ext cx="249428" cy="249428"/>
          </a:xfrm>
          <a:custGeom>
            <a:avLst/>
            <a:gdLst>
              <a:gd name="connsiteX0" fmla="*/ 124714 w 249428"/>
              <a:gd name="connsiteY0" fmla="*/ 0 h 249428"/>
              <a:gd name="connsiteX1" fmla="*/ 249428 w 249428"/>
              <a:gd name="connsiteY1" fmla="*/ 124714 h 249428"/>
              <a:gd name="connsiteX2" fmla="*/ 124714 w 249428"/>
              <a:gd name="connsiteY2" fmla="*/ 249428 h 249428"/>
              <a:gd name="connsiteX3" fmla="*/ 0 w 249428"/>
              <a:gd name="connsiteY3" fmla="*/ 124714 h 249428"/>
              <a:gd name="connsiteX4" fmla="*/ 124714 w 249428"/>
              <a:gd name="connsiteY4" fmla="*/ 0 h 249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428" h="249428">
                <a:moveTo>
                  <a:pt x="124714" y="0"/>
                </a:moveTo>
                <a:cubicBezTo>
                  <a:pt x="193592" y="0"/>
                  <a:pt x="249428" y="55836"/>
                  <a:pt x="249428" y="124714"/>
                </a:cubicBezTo>
                <a:cubicBezTo>
                  <a:pt x="249428" y="193592"/>
                  <a:pt x="193592" y="249428"/>
                  <a:pt x="124714" y="249428"/>
                </a:cubicBezTo>
                <a:cubicBezTo>
                  <a:pt x="55836" y="249428"/>
                  <a:pt x="0" y="193592"/>
                  <a:pt x="0" y="124714"/>
                </a:cubicBezTo>
                <a:cubicBezTo>
                  <a:pt x="0" y="55836"/>
                  <a:pt x="55836" y="0"/>
                  <a:pt x="124714" y="0"/>
                </a:cubicBezTo>
                <a:close/>
              </a:path>
            </a:pathLst>
          </a:custGeom>
        </p:spPr>
      </p:pic>
      <p:pic>
        <p:nvPicPr>
          <p:cNvPr id="39" name="图片 3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082" t="31446" r="61418" b="62054"/>
          <a:stretch>
            <a:fillRect/>
          </a:stretch>
        </p:blipFill>
        <p:spPr>
          <a:xfrm>
            <a:off x="6261267" y="2747547"/>
            <a:ext cx="249428" cy="249428"/>
          </a:xfrm>
          <a:custGeom>
            <a:avLst/>
            <a:gdLst>
              <a:gd name="connsiteX0" fmla="*/ 124714 w 249428"/>
              <a:gd name="connsiteY0" fmla="*/ 0 h 249428"/>
              <a:gd name="connsiteX1" fmla="*/ 249428 w 249428"/>
              <a:gd name="connsiteY1" fmla="*/ 124714 h 249428"/>
              <a:gd name="connsiteX2" fmla="*/ 124714 w 249428"/>
              <a:gd name="connsiteY2" fmla="*/ 249428 h 249428"/>
              <a:gd name="connsiteX3" fmla="*/ 0 w 249428"/>
              <a:gd name="connsiteY3" fmla="*/ 124714 h 249428"/>
              <a:gd name="connsiteX4" fmla="*/ 124714 w 249428"/>
              <a:gd name="connsiteY4" fmla="*/ 0 h 249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428" h="249428">
                <a:moveTo>
                  <a:pt x="124714" y="0"/>
                </a:moveTo>
                <a:cubicBezTo>
                  <a:pt x="193592" y="0"/>
                  <a:pt x="249428" y="55836"/>
                  <a:pt x="249428" y="124714"/>
                </a:cubicBezTo>
                <a:cubicBezTo>
                  <a:pt x="249428" y="193592"/>
                  <a:pt x="193592" y="249428"/>
                  <a:pt x="124714" y="249428"/>
                </a:cubicBezTo>
                <a:cubicBezTo>
                  <a:pt x="55836" y="249428"/>
                  <a:pt x="0" y="193592"/>
                  <a:pt x="0" y="124714"/>
                </a:cubicBezTo>
                <a:cubicBezTo>
                  <a:pt x="0" y="55836"/>
                  <a:pt x="55836" y="0"/>
                  <a:pt x="124714" y="0"/>
                </a:cubicBezTo>
                <a:close/>
              </a:path>
            </a:pathLst>
          </a:custGeom>
        </p:spPr>
      </p:pic>
      <p:grpSp>
        <p:nvGrpSpPr>
          <p:cNvPr id="94" name="组合 93"/>
          <p:cNvGrpSpPr/>
          <p:nvPr/>
        </p:nvGrpSpPr>
        <p:grpSpPr>
          <a:xfrm>
            <a:off x="4177317" y="1510316"/>
            <a:ext cx="3837366" cy="3837368"/>
            <a:chOff x="15244753" y="-1918684"/>
            <a:chExt cx="3837366" cy="3837368"/>
          </a:xfrm>
        </p:grpSpPr>
        <p:grpSp>
          <p:nvGrpSpPr>
            <p:cNvPr id="88" name="组合 87"/>
            <p:cNvGrpSpPr/>
            <p:nvPr/>
          </p:nvGrpSpPr>
          <p:grpSpPr>
            <a:xfrm>
              <a:off x="15244753" y="-1918684"/>
              <a:ext cx="3837366" cy="3837368"/>
              <a:chOff x="7273591" y="2780481"/>
              <a:chExt cx="3837366" cy="3837368"/>
            </a:xfrm>
          </p:grpSpPr>
          <p:pic>
            <p:nvPicPr>
              <p:cNvPr id="89" name="图片 88"/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73591" y="2780481"/>
                <a:ext cx="3837366" cy="3837368"/>
              </a:xfrm>
              <a:prstGeom prst="rect">
                <a:avLst/>
              </a:prstGeom>
            </p:spPr>
          </p:pic>
          <p:sp>
            <p:nvSpPr>
              <p:cNvPr id="90" name="椭圆 89"/>
              <p:cNvSpPr/>
              <p:nvPr/>
            </p:nvSpPr>
            <p:spPr>
              <a:xfrm>
                <a:off x="9390653" y="4588910"/>
                <a:ext cx="344335" cy="344335"/>
              </a:xfrm>
              <a:prstGeom prst="ellipse">
                <a:avLst/>
              </a:prstGeom>
              <a:solidFill>
                <a:srgbClr val="FEFA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91" name="椭圆 90"/>
              <p:cNvSpPr/>
              <p:nvPr/>
            </p:nvSpPr>
            <p:spPr>
              <a:xfrm>
                <a:off x="8616785" y="4588910"/>
                <a:ext cx="344335" cy="344335"/>
              </a:xfrm>
              <a:prstGeom prst="ellipse">
                <a:avLst/>
              </a:prstGeom>
              <a:solidFill>
                <a:srgbClr val="FEFA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pic>
          <p:nvPicPr>
            <p:cNvPr id="92" name="图片 91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94" t="48808" r="56752" b="44738"/>
            <a:stretch>
              <a:fillRect/>
            </a:stretch>
          </p:blipFill>
          <p:spPr>
            <a:xfrm>
              <a:off x="17478737" y="-30286"/>
              <a:ext cx="247650" cy="247650"/>
            </a:xfrm>
            <a:custGeom>
              <a:avLst/>
              <a:gdLst>
                <a:gd name="connsiteX0" fmla="*/ 123825 w 247650"/>
                <a:gd name="connsiteY0" fmla="*/ 0 h 247650"/>
                <a:gd name="connsiteX1" fmla="*/ 247650 w 247650"/>
                <a:gd name="connsiteY1" fmla="*/ 123825 h 247650"/>
                <a:gd name="connsiteX2" fmla="*/ 123825 w 247650"/>
                <a:gd name="connsiteY2" fmla="*/ 247650 h 247650"/>
                <a:gd name="connsiteX3" fmla="*/ 0 w 247650"/>
                <a:gd name="connsiteY3" fmla="*/ 123825 h 247650"/>
                <a:gd name="connsiteX4" fmla="*/ 123825 w 247650"/>
                <a:gd name="connsiteY4" fmla="*/ 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0" h="247650">
                  <a:moveTo>
                    <a:pt x="123825" y="0"/>
                  </a:moveTo>
                  <a:cubicBezTo>
                    <a:pt x="192212" y="0"/>
                    <a:pt x="247650" y="55438"/>
                    <a:pt x="247650" y="123825"/>
                  </a:cubicBezTo>
                  <a:cubicBezTo>
                    <a:pt x="247650" y="192212"/>
                    <a:pt x="192212" y="247650"/>
                    <a:pt x="123825" y="247650"/>
                  </a:cubicBezTo>
                  <a:cubicBezTo>
                    <a:pt x="55438" y="247650"/>
                    <a:pt x="0" y="192212"/>
                    <a:pt x="0" y="123825"/>
                  </a:cubicBezTo>
                  <a:cubicBezTo>
                    <a:pt x="0" y="55438"/>
                    <a:pt x="55438" y="0"/>
                    <a:pt x="123825" y="0"/>
                  </a:cubicBezTo>
                  <a:close/>
                </a:path>
              </a:pathLst>
            </a:custGeom>
          </p:spPr>
        </p:pic>
        <p:pic>
          <p:nvPicPr>
            <p:cNvPr id="93" name="图片 92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6155" t="48746" r="37391" b="44801"/>
            <a:stretch>
              <a:fillRect/>
            </a:stretch>
          </p:blipFill>
          <p:spPr>
            <a:xfrm>
              <a:off x="16737972" y="-30286"/>
              <a:ext cx="247650" cy="247650"/>
            </a:xfrm>
            <a:custGeom>
              <a:avLst/>
              <a:gdLst>
                <a:gd name="connsiteX0" fmla="*/ 123825 w 247650"/>
                <a:gd name="connsiteY0" fmla="*/ 0 h 247650"/>
                <a:gd name="connsiteX1" fmla="*/ 247650 w 247650"/>
                <a:gd name="connsiteY1" fmla="*/ 123825 h 247650"/>
                <a:gd name="connsiteX2" fmla="*/ 123825 w 247650"/>
                <a:gd name="connsiteY2" fmla="*/ 247650 h 247650"/>
                <a:gd name="connsiteX3" fmla="*/ 0 w 247650"/>
                <a:gd name="connsiteY3" fmla="*/ 123825 h 247650"/>
                <a:gd name="connsiteX4" fmla="*/ 123825 w 247650"/>
                <a:gd name="connsiteY4" fmla="*/ 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0" h="247650">
                  <a:moveTo>
                    <a:pt x="123825" y="0"/>
                  </a:moveTo>
                  <a:cubicBezTo>
                    <a:pt x="192212" y="0"/>
                    <a:pt x="247650" y="55438"/>
                    <a:pt x="247650" y="123825"/>
                  </a:cubicBezTo>
                  <a:cubicBezTo>
                    <a:pt x="247650" y="192212"/>
                    <a:pt x="192212" y="247650"/>
                    <a:pt x="123825" y="247650"/>
                  </a:cubicBezTo>
                  <a:cubicBezTo>
                    <a:pt x="55438" y="247650"/>
                    <a:pt x="0" y="192212"/>
                    <a:pt x="0" y="123825"/>
                  </a:cubicBezTo>
                  <a:cubicBezTo>
                    <a:pt x="0" y="55438"/>
                    <a:pt x="55438" y="0"/>
                    <a:pt x="123825" y="0"/>
                  </a:cubicBezTo>
                  <a:close/>
                </a:path>
              </a:pathLst>
            </a:custGeom>
          </p:spPr>
        </p:pic>
      </p:grpSp>
      <p:grpSp>
        <p:nvGrpSpPr>
          <p:cNvPr id="21" name="组合 20"/>
          <p:cNvGrpSpPr/>
          <p:nvPr/>
        </p:nvGrpSpPr>
        <p:grpSpPr>
          <a:xfrm>
            <a:off x="4177315" y="1510316"/>
            <a:ext cx="3837366" cy="3837368"/>
            <a:chOff x="7273591" y="2780481"/>
            <a:chExt cx="3837366" cy="3837368"/>
          </a:xfrm>
        </p:grpSpPr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3591" y="2780481"/>
              <a:ext cx="3837366" cy="3837368"/>
            </a:xfrm>
            <a:prstGeom prst="rect">
              <a:avLst/>
            </a:prstGeom>
          </p:spPr>
        </p:pic>
        <p:sp>
          <p:nvSpPr>
            <p:cNvPr id="19" name="椭圆 18"/>
            <p:cNvSpPr/>
            <p:nvPr/>
          </p:nvSpPr>
          <p:spPr>
            <a:xfrm>
              <a:off x="9390653" y="4588910"/>
              <a:ext cx="344335" cy="344335"/>
            </a:xfrm>
            <a:prstGeom prst="ellipse">
              <a:avLst/>
            </a:prstGeom>
            <a:solidFill>
              <a:srgbClr val="FEFA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0" name="椭圆 19"/>
            <p:cNvSpPr/>
            <p:nvPr/>
          </p:nvSpPr>
          <p:spPr>
            <a:xfrm>
              <a:off x="8616785" y="4588910"/>
              <a:ext cx="344335" cy="344335"/>
            </a:xfrm>
            <a:prstGeom prst="ellipse">
              <a:avLst/>
            </a:prstGeom>
            <a:solidFill>
              <a:srgbClr val="FEFA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94" t="48808" r="56752" b="44738"/>
          <a:stretch>
            <a:fillRect/>
          </a:stretch>
        </p:blipFill>
        <p:spPr>
          <a:xfrm>
            <a:off x="6411299" y="3398714"/>
            <a:ext cx="247650" cy="247650"/>
          </a:xfrm>
          <a:custGeom>
            <a:avLst/>
            <a:gdLst>
              <a:gd name="connsiteX0" fmla="*/ 123825 w 247650"/>
              <a:gd name="connsiteY0" fmla="*/ 0 h 247650"/>
              <a:gd name="connsiteX1" fmla="*/ 247650 w 247650"/>
              <a:gd name="connsiteY1" fmla="*/ 123825 h 247650"/>
              <a:gd name="connsiteX2" fmla="*/ 123825 w 247650"/>
              <a:gd name="connsiteY2" fmla="*/ 247650 h 247650"/>
              <a:gd name="connsiteX3" fmla="*/ 0 w 247650"/>
              <a:gd name="connsiteY3" fmla="*/ 123825 h 247650"/>
              <a:gd name="connsiteX4" fmla="*/ 123825 w 247650"/>
              <a:gd name="connsiteY4" fmla="*/ 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650" h="247650">
                <a:moveTo>
                  <a:pt x="123825" y="0"/>
                </a:moveTo>
                <a:cubicBezTo>
                  <a:pt x="192212" y="0"/>
                  <a:pt x="247650" y="55438"/>
                  <a:pt x="247650" y="123825"/>
                </a:cubicBezTo>
                <a:cubicBezTo>
                  <a:pt x="247650" y="192212"/>
                  <a:pt x="192212" y="247650"/>
                  <a:pt x="123825" y="247650"/>
                </a:cubicBezTo>
                <a:cubicBezTo>
                  <a:pt x="55438" y="247650"/>
                  <a:pt x="0" y="192212"/>
                  <a:pt x="0" y="123825"/>
                </a:cubicBezTo>
                <a:cubicBezTo>
                  <a:pt x="0" y="55438"/>
                  <a:pt x="55438" y="0"/>
                  <a:pt x="123825" y="0"/>
                </a:cubicBezTo>
                <a:close/>
              </a:path>
            </a:pathLst>
          </a:cu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155" t="48746" r="37391" b="44801"/>
          <a:stretch>
            <a:fillRect/>
          </a:stretch>
        </p:blipFill>
        <p:spPr>
          <a:xfrm>
            <a:off x="5670534" y="3398714"/>
            <a:ext cx="247650" cy="247650"/>
          </a:xfrm>
          <a:custGeom>
            <a:avLst/>
            <a:gdLst>
              <a:gd name="connsiteX0" fmla="*/ 123825 w 247650"/>
              <a:gd name="connsiteY0" fmla="*/ 0 h 247650"/>
              <a:gd name="connsiteX1" fmla="*/ 247650 w 247650"/>
              <a:gd name="connsiteY1" fmla="*/ 123825 h 247650"/>
              <a:gd name="connsiteX2" fmla="*/ 123825 w 247650"/>
              <a:gd name="connsiteY2" fmla="*/ 247650 h 247650"/>
              <a:gd name="connsiteX3" fmla="*/ 0 w 247650"/>
              <a:gd name="connsiteY3" fmla="*/ 123825 h 247650"/>
              <a:gd name="connsiteX4" fmla="*/ 123825 w 247650"/>
              <a:gd name="connsiteY4" fmla="*/ 0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650" h="247650">
                <a:moveTo>
                  <a:pt x="123825" y="0"/>
                </a:moveTo>
                <a:cubicBezTo>
                  <a:pt x="192212" y="0"/>
                  <a:pt x="247650" y="55438"/>
                  <a:pt x="247650" y="123825"/>
                </a:cubicBezTo>
                <a:cubicBezTo>
                  <a:pt x="247650" y="192212"/>
                  <a:pt x="192212" y="247650"/>
                  <a:pt x="123825" y="247650"/>
                </a:cubicBezTo>
                <a:cubicBezTo>
                  <a:pt x="55438" y="247650"/>
                  <a:pt x="0" y="192212"/>
                  <a:pt x="0" y="123825"/>
                </a:cubicBezTo>
                <a:cubicBezTo>
                  <a:pt x="0" y="55438"/>
                  <a:pt x="55438" y="0"/>
                  <a:pt x="123825" y="0"/>
                </a:cubicBezTo>
                <a:close/>
              </a:path>
            </a:pathLst>
          </a:custGeom>
        </p:spPr>
      </p:pic>
      <p:sp>
        <p:nvSpPr>
          <p:cNvPr id="36" name="矩形 35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话说：只有苦练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七十二变  方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能笑对八十一难</a:t>
            </a:r>
          </a:p>
        </p:txBody>
      </p:sp>
      <p:pic>
        <p:nvPicPr>
          <p:cNvPr id="2" name="013kt021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1736725" y="122238"/>
            <a:ext cx="609600" cy="609600"/>
          </a:xfrm>
          <a:prstGeom prst="rect">
            <a:avLst/>
          </a:prstGeom>
        </p:spPr>
      </p:pic>
      <p:pic>
        <p:nvPicPr>
          <p:cNvPr id="3" name="小东西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5">
                  <p14:trim end="14418.3333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1619250" y="21574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9268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50" fill="hold"/>
                                        <p:tgtEl>
                                          <p:spTgt spid="7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17" presetClass="exit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7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path" presetSubtype="0" accel="50000" decel="5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2.08333E-7 -2.59259E-6 C 0.00312 -2.59259E-6 0.00612 0.00232 0.00612 0.00602 C 0.00612 0.00903 0.00312 0.01204 2.08333E-7 0.01204 C -0.00352 0.01204 -0.00612 0.00903 -0.00612 0.00602 C -0.00612 0.00232 -0.00352 -2.59259E-6 2.08333E-7 -2.59259E-6 Z " pathEditMode="relative" rAng="0" ptsTypes="AAAAA">
                                      <p:cBhvr>
                                        <p:cTn id="3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0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path" presetSubtype="0" accel="50000" decel="5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2.08333E-6 0 C 0.00312 0 0.00612 0.00231 0.00612 0.00602 C 0.00612 0.00903 0.00312 0.01204 2.08333E-6 0.01204 C -0.00352 0.01204 -0.00612 0.00903 -0.00612 0.00602 C -0.00612 0.00231 -0.00352 0 2.08333E-6 0 Z " pathEditMode="relative" rAng="0" ptsTypes="AAAAA">
                                      <p:cBhvr>
                                        <p:cTn id="37" dur="10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02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18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7" presetClass="exit" presetSubtype="8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7" presetClass="entr" presetSubtype="2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42" presetClass="path" presetSubtype="0" autoRev="1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Motion origin="layout" path="M -4.16667E-7 2.59259E-6 L -0.01328 2.59259E-6 " pathEditMode="relative" rAng="0" ptsTypes="AA">
                                      <p:cBhvr>
                                        <p:cTn id="6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" y="0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42" presetClass="path" presetSubtype="0" autoRev="1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animMotion origin="layout" path="M 2.29167E-6 2.59259E-6 L -0.01328 2.59259E-6 " pathEditMode="relative" rAng="0" ptsTypes="AA">
                                      <p:cBhvr>
                                        <p:cTn id="71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" y="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" presetClass="mediacall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cmd type="call" cmd="playFrom(0.0)">
                                      <p:cBhvr>
                                        <p:cTn id="73" dur="71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4" presetID="42" presetClass="path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-4.16667E-7 2.59259E-6 L -0.00703 2.59259E-6 " pathEditMode="relative" rAng="0" ptsTypes="AA">
                                      <p:cBhvr>
                                        <p:cTn id="75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" y="0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2.29167E-6 2.59259E-6 L -0.00703 2.59259E-6 " pathEditMode="relative" rAng="0" ptsTypes="AA">
                                      <p:cBhvr>
                                        <p:cTn id="77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0" presetClass="exit" presetSubtype="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999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36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8EC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0" name="图片 92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5903754" y="5562600"/>
            <a:ext cx="3878421" cy="1295400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8540750" y="2552699"/>
            <a:ext cx="2507231" cy="4305301"/>
            <a:chOff x="8540750" y="2552699"/>
            <a:chExt cx="2507231" cy="4305301"/>
          </a:xfrm>
        </p:grpSpPr>
        <p:grpSp>
          <p:nvGrpSpPr>
            <p:cNvPr id="917" name="组合 916"/>
            <p:cNvGrpSpPr/>
            <p:nvPr/>
          </p:nvGrpSpPr>
          <p:grpSpPr>
            <a:xfrm>
              <a:off x="8540750" y="2552699"/>
              <a:ext cx="2507231" cy="4305301"/>
              <a:chOff x="7940675" y="882650"/>
              <a:chExt cx="3479800" cy="5975351"/>
            </a:xfrm>
          </p:grpSpPr>
          <p:grpSp>
            <p:nvGrpSpPr>
              <p:cNvPr id="318" name="组合 317"/>
              <p:cNvGrpSpPr/>
              <p:nvPr/>
            </p:nvGrpSpPr>
            <p:grpSpPr>
              <a:xfrm>
                <a:off x="7940675" y="882650"/>
                <a:ext cx="2887663" cy="5975351"/>
                <a:chOff x="7940675" y="882650"/>
                <a:chExt cx="2887663" cy="5975351"/>
              </a:xfrm>
            </p:grpSpPr>
            <p:grpSp>
              <p:nvGrpSpPr>
                <p:cNvPr id="10" name="Group 205"/>
                <p:cNvGrpSpPr>
                  <a:grpSpLocks/>
                </p:cNvGrpSpPr>
                <p:nvPr/>
              </p:nvGrpSpPr>
              <p:grpSpPr bwMode="auto">
                <a:xfrm>
                  <a:off x="7940675" y="5843588"/>
                  <a:ext cx="1171575" cy="1014413"/>
                  <a:chOff x="5002" y="3681"/>
                  <a:chExt cx="738" cy="639"/>
                </a:xfrm>
              </p:grpSpPr>
              <p:sp>
                <p:nvSpPr>
                  <p:cNvPr id="118" name="Freeform 5"/>
                  <p:cNvSpPr>
                    <a:spLocks/>
                  </p:cNvSpPr>
                  <p:nvPr/>
                </p:nvSpPr>
                <p:spPr bwMode="auto">
                  <a:xfrm>
                    <a:off x="5002" y="3681"/>
                    <a:ext cx="738" cy="639"/>
                  </a:xfrm>
                  <a:custGeom>
                    <a:avLst/>
                    <a:gdLst>
                      <a:gd name="T0" fmla="*/ 0 w 41"/>
                      <a:gd name="T1" fmla="*/ 17 h 36"/>
                      <a:gd name="T2" fmla="*/ 20 w 41"/>
                      <a:gd name="T3" fmla="*/ 36 h 36"/>
                      <a:gd name="T4" fmla="*/ 41 w 41"/>
                      <a:gd name="T5" fmla="*/ 17 h 36"/>
                      <a:gd name="T6" fmla="*/ 20 w 41"/>
                      <a:gd name="T7" fmla="*/ 0 h 36"/>
                      <a:gd name="T8" fmla="*/ 0 w 41"/>
                      <a:gd name="T9" fmla="*/ 17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1" h="36">
                        <a:moveTo>
                          <a:pt x="0" y="17"/>
                        </a:moveTo>
                        <a:cubicBezTo>
                          <a:pt x="0" y="32"/>
                          <a:pt x="9" y="36"/>
                          <a:pt x="20" y="36"/>
                        </a:cubicBezTo>
                        <a:cubicBezTo>
                          <a:pt x="32" y="36"/>
                          <a:pt x="41" y="31"/>
                          <a:pt x="41" y="17"/>
                        </a:cubicBezTo>
                        <a:cubicBezTo>
                          <a:pt x="41" y="6"/>
                          <a:pt x="32" y="0"/>
                          <a:pt x="20" y="0"/>
                        </a:cubicBezTo>
                        <a:cubicBezTo>
                          <a:pt x="9" y="0"/>
                          <a:pt x="0" y="6"/>
                          <a:pt x="0" y="17"/>
                        </a:cubicBezTo>
                      </a:path>
                    </a:pathLst>
                  </a:custGeom>
                  <a:solidFill>
                    <a:srgbClr val="348D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6"/>
                  <p:cNvSpPr>
                    <a:spLocks/>
                  </p:cNvSpPr>
                  <p:nvPr/>
                </p:nvSpPr>
                <p:spPr bwMode="auto">
                  <a:xfrm>
                    <a:off x="5362" y="4000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7"/>
                  <p:cNvSpPr>
                    <a:spLocks/>
                  </p:cNvSpPr>
                  <p:nvPr/>
                </p:nvSpPr>
                <p:spPr bwMode="auto">
                  <a:xfrm>
                    <a:off x="5362" y="4089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8"/>
                  <p:cNvSpPr>
                    <a:spLocks/>
                  </p:cNvSpPr>
                  <p:nvPr/>
                </p:nvSpPr>
                <p:spPr bwMode="auto">
                  <a:xfrm>
                    <a:off x="5362" y="4018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Freeform 9"/>
                  <p:cNvSpPr>
                    <a:spLocks/>
                  </p:cNvSpPr>
                  <p:nvPr/>
                </p:nvSpPr>
                <p:spPr bwMode="auto">
                  <a:xfrm>
                    <a:off x="5362" y="4054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18 w 18"/>
                      <a:gd name="T7" fmla="*/ 17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Freeform 10"/>
                  <p:cNvSpPr>
                    <a:spLocks/>
                  </p:cNvSpPr>
                  <p:nvPr/>
                </p:nvSpPr>
                <p:spPr bwMode="auto">
                  <a:xfrm>
                    <a:off x="5362" y="4196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0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11"/>
                  <p:cNvSpPr>
                    <a:spLocks/>
                  </p:cNvSpPr>
                  <p:nvPr/>
                </p:nvSpPr>
                <p:spPr bwMode="auto">
                  <a:xfrm>
                    <a:off x="5362" y="4196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0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12"/>
                  <p:cNvSpPr>
                    <a:spLocks/>
                  </p:cNvSpPr>
                  <p:nvPr/>
                </p:nvSpPr>
                <p:spPr bwMode="auto">
                  <a:xfrm>
                    <a:off x="5362" y="4125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18 w 18"/>
                      <a:gd name="T7" fmla="*/ 17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13"/>
                  <p:cNvSpPr>
                    <a:spLocks/>
                  </p:cNvSpPr>
                  <p:nvPr/>
                </p:nvSpPr>
                <p:spPr bwMode="auto">
                  <a:xfrm>
                    <a:off x="5362" y="4231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14"/>
                  <p:cNvSpPr>
                    <a:spLocks/>
                  </p:cNvSpPr>
                  <p:nvPr/>
                </p:nvSpPr>
                <p:spPr bwMode="auto">
                  <a:xfrm>
                    <a:off x="5362" y="4231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15"/>
                  <p:cNvSpPr>
                    <a:spLocks/>
                  </p:cNvSpPr>
                  <p:nvPr/>
                </p:nvSpPr>
                <p:spPr bwMode="auto">
                  <a:xfrm>
                    <a:off x="5362" y="4160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9" name="Freeform 16"/>
                  <p:cNvSpPr>
                    <a:spLocks/>
                  </p:cNvSpPr>
                  <p:nvPr/>
                </p:nvSpPr>
                <p:spPr bwMode="auto">
                  <a:xfrm>
                    <a:off x="5362" y="3929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17"/>
                  <p:cNvSpPr>
                    <a:spLocks/>
                  </p:cNvSpPr>
                  <p:nvPr/>
                </p:nvSpPr>
                <p:spPr bwMode="auto">
                  <a:xfrm>
                    <a:off x="5362" y="4267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0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1" name="Freeform 18"/>
                  <p:cNvSpPr>
                    <a:spLocks/>
                  </p:cNvSpPr>
                  <p:nvPr/>
                </p:nvSpPr>
                <p:spPr bwMode="auto">
                  <a:xfrm>
                    <a:off x="5362" y="4267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0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19"/>
                  <p:cNvSpPr>
                    <a:spLocks/>
                  </p:cNvSpPr>
                  <p:nvPr/>
                </p:nvSpPr>
                <p:spPr bwMode="auto">
                  <a:xfrm>
                    <a:off x="5362" y="3716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Freeform 20"/>
                  <p:cNvSpPr>
                    <a:spLocks/>
                  </p:cNvSpPr>
                  <p:nvPr/>
                </p:nvSpPr>
                <p:spPr bwMode="auto">
                  <a:xfrm>
                    <a:off x="5362" y="3965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21"/>
                  <p:cNvSpPr>
                    <a:spLocks/>
                  </p:cNvSpPr>
                  <p:nvPr/>
                </p:nvSpPr>
                <p:spPr bwMode="auto">
                  <a:xfrm>
                    <a:off x="5362" y="3787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Freeform 22"/>
                  <p:cNvSpPr>
                    <a:spLocks/>
                  </p:cNvSpPr>
                  <p:nvPr/>
                </p:nvSpPr>
                <p:spPr bwMode="auto">
                  <a:xfrm>
                    <a:off x="5362" y="3894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23"/>
                  <p:cNvSpPr>
                    <a:spLocks/>
                  </p:cNvSpPr>
                  <p:nvPr/>
                </p:nvSpPr>
                <p:spPr bwMode="auto">
                  <a:xfrm>
                    <a:off x="5362" y="3858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Freeform 24"/>
                  <p:cNvSpPr>
                    <a:spLocks/>
                  </p:cNvSpPr>
                  <p:nvPr/>
                </p:nvSpPr>
                <p:spPr bwMode="auto">
                  <a:xfrm>
                    <a:off x="5362" y="3823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25"/>
                  <p:cNvSpPr>
                    <a:spLocks/>
                  </p:cNvSpPr>
                  <p:nvPr/>
                </p:nvSpPr>
                <p:spPr bwMode="auto">
                  <a:xfrm>
                    <a:off x="5362" y="3752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Freeform 26"/>
                  <p:cNvSpPr>
                    <a:spLocks/>
                  </p:cNvSpPr>
                  <p:nvPr/>
                </p:nvSpPr>
                <p:spPr bwMode="auto">
                  <a:xfrm>
                    <a:off x="5254" y="3894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27"/>
                  <p:cNvSpPr>
                    <a:spLocks/>
                  </p:cNvSpPr>
                  <p:nvPr/>
                </p:nvSpPr>
                <p:spPr bwMode="auto">
                  <a:xfrm>
                    <a:off x="5254" y="4089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18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Freeform 28"/>
                  <p:cNvSpPr>
                    <a:spLocks/>
                  </p:cNvSpPr>
                  <p:nvPr/>
                </p:nvSpPr>
                <p:spPr bwMode="auto">
                  <a:xfrm>
                    <a:off x="5272" y="3823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29"/>
                  <p:cNvSpPr>
                    <a:spLocks/>
                  </p:cNvSpPr>
                  <p:nvPr/>
                </p:nvSpPr>
                <p:spPr bwMode="auto">
                  <a:xfrm>
                    <a:off x="5272" y="3858"/>
                    <a:ext cx="0" cy="18"/>
                  </a:xfrm>
                  <a:custGeom>
                    <a:avLst/>
                    <a:gdLst>
                      <a:gd name="T0" fmla="*/ 18 h 18"/>
                      <a:gd name="T1" fmla="*/ 18 h 18"/>
                      <a:gd name="T2" fmla="*/ 0 h 18"/>
                      <a:gd name="T3" fmla="*/ 0 h 18"/>
                      <a:gd name="T4" fmla="*/ 0 h 18"/>
                      <a:gd name="T5" fmla="*/ 18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Freeform 30"/>
                  <p:cNvSpPr>
                    <a:spLocks/>
                  </p:cNvSpPr>
                  <p:nvPr/>
                </p:nvSpPr>
                <p:spPr bwMode="auto">
                  <a:xfrm>
                    <a:off x="5254" y="3947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31"/>
                  <p:cNvSpPr>
                    <a:spLocks/>
                  </p:cNvSpPr>
                  <p:nvPr/>
                </p:nvSpPr>
                <p:spPr bwMode="auto">
                  <a:xfrm>
                    <a:off x="5254" y="4054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0 h 17"/>
                      <a:gd name="T4" fmla="*/ 18 w 18"/>
                      <a:gd name="T5" fmla="*/ 17 h 17"/>
                      <a:gd name="T6" fmla="*/ 18 w 18"/>
                      <a:gd name="T7" fmla="*/ 17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Freeform 32"/>
                  <p:cNvSpPr>
                    <a:spLocks/>
                  </p:cNvSpPr>
                  <p:nvPr/>
                </p:nvSpPr>
                <p:spPr bwMode="auto">
                  <a:xfrm>
                    <a:off x="5308" y="3734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0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Freeform 33"/>
                  <p:cNvSpPr>
                    <a:spLocks/>
                  </p:cNvSpPr>
                  <p:nvPr/>
                </p:nvSpPr>
                <p:spPr bwMode="auto">
                  <a:xfrm>
                    <a:off x="5290" y="4213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Freeform 34"/>
                  <p:cNvSpPr>
                    <a:spLocks/>
                  </p:cNvSpPr>
                  <p:nvPr/>
                </p:nvSpPr>
                <p:spPr bwMode="auto">
                  <a:xfrm>
                    <a:off x="5290" y="4213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Freeform 35"/>
                  <p:cNvSpPr>
                    <a:spLocks/>
                  </p:cNvSpPr>
                  <p:nvPr/>
                </p:nvSpPr>
                <p:spPr bwMode="auto">
                  <a:xfrm>
                    <a:off x="5254" y="3929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" name="Freeform 36"/>
                  <p:cNvSpPr>
                    <a:spLocks/>
                  </p:cNvSpPr>
                  <p:nvPr/>
                </p:nvSpPr>
                <p:spPr bwMode="auto">
                  <a:xfrm>
                    <a:off x="5272" y="3787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0" name="Freeform 37"/>
                  <p:cNvSpPr>
                    <a:spLocks/>
                  </p:cNvSpPr>
                  <p:nvPr/>
                </p:nvSpPr>
                <p:spPr bwMode="auto">
                  <a:xfrm>
                    <a:off x="5290" y="3752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5290" y="3770"/>
                    <a:ext cx="1" cy="1"/>
                  </a:xfrm>
                  <a:prstGeom prst="rect">
                    <a:avLst/>
                  </a:pr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2" name="Freeform 39"/>
                  <p:cNvSpPr>
                    <a:spLocks/>
                  </p:cNvSpPr>
                  <p:nvPr/>
                </p:nvSpPr>
                <p:spPr bwMode="auto">
                  <a:xfrm>
                    <a:off x="5254" y="4125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18 w 18"/>
                      <a:gd name="T3" fmla="*/ 17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18 w 18"/>
                      <a:gd name="T9" fmla="*/ 0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18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Freeform 40"/>
                  <p:cNvSpPr>
                    <a:spLocks/>
                  </p:cNvSpPr>
                  <p:nvPr/>
                </p:nvSpPr>
                <p:spPr bwMode="auto">
                  <a:xfrm>
                    <a:off x="5272" y="4196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0 h 17"/>
                      <a:gd name="T4" fmla="*/ 18 w 18"/>
                      <a:gd name="T5" fmla="*/ 17 h 17"/>
                      <a:gd name="T6" fmla="*/ 18 w 18"/>
                      <a:gd name="T7" fmla="*/ 17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Freeform 41"/>
                  <p:cNvSpPr>
                    <a:spLocks/>
                  </p:cNvSpPr>
                  <p:nvPr/>
                </p:nvSpPr>
                <p:spPr bwMode="auto">
                  <a:xfrm>
                    <a:off x="5272" y="4196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0 h 17"/>
                      <a:gd name="T4" fmla="*/ 18 w 18"/>
                      <a:gd name="T5" fmla="*/ 17 h 17"/>
                      <a:gd name="T6" fmla="*/ 18 w 18"/>
                      <a:gd name="T7" fmla="*/ 17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Freeform 42"/>
                  <p:cNvSpPr>
                    <a:spLocks/>
                  </p:cNvSpPr>
                  <p:nvPr/>
                </p:nvSpPr>
                <p:spPr bwMode="auto">
                  <a:xfrm>
                    <a:off x="5308" y="4249"/>
                    <a:ext cx="0" cy="18"/>
                  </a:xfrm>
                  <a:custGeom>
                    <a:avLst/>
                    <a:gdLst>
                      <a:gd name="T0" fmla="*/ 0 h 18"/>
                      <a:gd name="T1" fmla="*/ 0 h 18"/>
                      <a:gd name="T2" fmla="*/ 18 h 18"/>
                      <a:gd name="T3" fmla="*/ 18 h 18"/>
                      <a:gd name="T4" fmla="*/ 18 h 18"/>
                      <a:gd name="T5" fmla="*/ 0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Freeform 43"/>
                  <p:cNvSpPr>
                    <a:spLocks/>
                  </p:cNvSpPr>
                  <p:nvPr/>
                </p:nvSpPr>
                <p:spPr bwMode="auto">
                  <a:xfrm>
                    <a:off x="5308" y="4249"/>
                    <a:ext cx="0" cy="18"/>
                  </a:xfrm>
                  <a:custGeom>
                    <a:avLst/>
                    <a:gdLst>
                      <a:gd name="T0" fmla="*/ 0 h 18"/>
                      <a:gd name="T1" fmla="*/ 0 h 18"/>
                      <a:gd name="T2" fmla="*/ 18 h 18"/>
                      <a:gd name="T3" fmla="*/ 18 h 18"/>
                      <a:gd name="T4" fmla="*/ 18 h 18"/>
                      <a:gd name="T5" fmla="*/ 0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Freeform 44"/>
                  <p:cNvSpPr>
                    <a:spLocks/>
                  </p:cNvSpPr>
                  <p:nvPr/>
                </p:nvSpPr>
                <p:spPr bwMode="auto">
                  <a:xfrm>
                    <a:off x="5254" y="4018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Freeform 45"/>
                  <p:cNvSpPr>
                    <a:spLocks/>
                  </p:cNvSpPr>
                  <p:nvPr/>
                </p:nvSpPr>
                <p:spPr bwMode="auto">
                  <a:xfrm>
                    <a:off x="5326" y="3699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0 w 18"/>
                      <a:gd name="T7" fmla="*/ 0 h 17"/>
                      <a:gd name="T8" fmla="*/ 0 w 18"/>
                      <a:gd name="T9" fmla="*/ 0 h 17"/>
                      <a:gd name="T10" fmla="*/ 0 w 18"/>
                      <a:gd name="T11" fmla="*/ 0 h 17"/>
                      <a:gd name="T12" fmla="*/ 18 w 18"/>
                      <a:gd name="T13" fmla="*/ 0 h 17"/>
                      <a:gd name="T14" fmla="*/ 18 w 18"/>
                      <a:gd name="T15" fmla="*/ 0 h 17"/>
                      <a:gd name="T16" fmla="*/ 18 w 18"/>
                      <a:gd name="T17" fmla="*/ 0 h 17"/>
                      <a:gd name="T18" fmla="*/ 18 w 18"/>
                      <a:gd name="T19" fmla="*/ 0 h 17"/>
                      <a:gd name="T20" fmla="*/ 18 w 18"/>
                      <a:gd name="T21" fmla="*/ 0 h 17"/>
                      <a:gd name="T22" fmla="*/ 18 w 18"/>
                      <a:gd name="T23" fmla="*/ 17 h 17"/>
                      <a:gd name="T24" fmla="*/ 18 w 18"/>
                      <a:gd name="T25" fmla="*/ 17 h 17"/>
                      <a:gd name="T26" fmla="*/ 0 w 18"/>
                      <a:gd name="T2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Freeform 46"/>
                  <p:cNvSpPr>
                    <a:spLocks/>
                  </p:cNvSpPr>
                  <p:nvPr/>
                </p:nvSpPr>
                <p:spPr bwMode="auto">
                  <a:xfrm>
                    <a:off x="5254" y="3983"/>
                    <a:ext cx="18" cy="17"/>
                  </a:xfrm>
                  <a:custGeom>
                    <a:avLst/>
                    <a:gdLst>
                      <a:gd name="T0" fmla="*/ 0 w 18"/>
                      <a:gd name="T1" fmla="*/ 0 h 17"/>
                      <a:gd name="T2" fmla="*/ 18 w 18"/>
                      <a:gd name="T3" fmla="*/ 17 h 17"/>
                      <a:gd name="T4" fmla="*/ 0 w 18"/>
                      <a:gd name="T5" fmla="*/ 17 h 17"/>
                      <a:gd name="T6" fmla="*/ 0 w 18"/>
                      <a:gd name="T7" fmla="*/ 17 h 17"/>
                      <a:gd name="T8" fmla="*/ 0 w 18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0"/>
                        </a:move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Freeform 47"/>
                  <p:cNvSpPr>
                    <a:spLocks/>
                  </p:cNvSpPr>
                  <p:nvPr/>
                </p:nvSpPr>
                <p:spPr bwMode="auto">
                  <a:xfrm>
                    <a:off x="5272" y="4160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Freeform 48"/>
                  <p:cNvSpPr>
                    <a:spLocks/>
                  </p:cNvSpPr>
                  <p:nvPr/>
                </p:nvSpPr>
                <p:spPr bwMode="auto">
                  <a:xfrm>
                    <a:off x="5146" y="3947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18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Freeform 49"/>
                  <p:cNvSpPr>
                    <a:spLocks/>
                  </p:cNvSpPr>
                  <p:nvPr/>
                </p:nvSpPr>
                <p:spPr bwMode="auto">
                  <a:xfrm>
                    <a:off x="5146" y="4054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18 w 18"/>
                      <a:gd name="T3" fmla="*/ 17 h 17"/>
                      <a:gd name="T4" fmla="*/ 0 w 18"/>
                      <a:gd name="T5" fmla="*/ 17 h 17"/>
                      <a:gd name="T6" fmla="*/ 18 w 18"/>
                      <a:gd name="T7" fmla="*/ 0 h 17"/>
                      <a:gd name="T8" fmla="*/ 18 w 18"/>
                      <a:gd name="T9" fmla="*/ 0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Freeform 50"/>
                  <p:cNvSpPr>
                    <a:spLocks/>
                  </p:cNvSpPr>
                  <p:nvPr/>
                </p:nvSpPr>
                <p:spPr bwMode="auto">
                  <a:xfrm>
                    <a:off x="5182" y="3823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Freeform 51"/>
                  <p:cNvSpPr>
                    <a:spLocks/>
                  </p:cNvSpPr>
                  <p:nvPr/>
                </p:nvSpPr>
                <p:spPr bwMode="auto">
                  <a:xfrm>
                    <a:off x="5164" y="3894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0 h 18"/>
                      <a:gd name="T8" fmla="*/ 0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Freeform 52"/>
                  <p:cNvSpPr>
                    <a:spLocks/>
                  </p:cNvSpPr>
                  <p:nvPr/>
                </p:nvSpPr>
                <p:spPr bwMode="auto">
                  <a:xfrm>
                    <a:off x="5146" y="3912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17 h 17"/>
                      <a:gd name="T4" fmla="*/ 18 w 18"/>
                      <a:gd name="T5" fmla="*/ 17 h 17"/>
                      <a:gd name="T6" fmla="*/ 18 w 18"/>
                      <a:gd name="T7" fmla="*/ 17 h 17"/>
                      <a:gd name="T8" fmla="*/ 0 w 18"/>
                      <a:gd name="T9" fmla="*/ 17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Freeform 53"/>
                  <p:cNvSpPr>
                    <a:spLocks/>
                  </p:cNvSpPr>
                  <p:nvPr/>
                </p:nvSpPr>
                <p:spPr bwMode="auto">
                  <a:xfrm>
                    <a:off x="5164" y="3858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54"/>
                  <p:cNvSpPr>
                    <a:spLocks/>
                  </p:cNvSpPr>
                  <p:nvPr/>
                </p:nvSpPr>
                <p:spPr bwMode="auto">
                  <a:xfrm>
                    <a:off x="5254" y="3699"/>
                    <a:ext cx="18" cy="35"/>
                  </a:xfrm>
                  <a:custGeom>
                    <a:avLst/>
                    <a:gdLst>
                      <a:gd name="T0" fmla="*/ 18 w 18"/>
                      <a:gd name="T1" fmla="*/ 35 h 35"/>
                      <a:gd name="T2" fmla="*/ 18 w 18"/>
                      <a:gd name="T3" fmla="*/ 35 h 35"/>
                      <a:gd name="T4" fmla="*/ 18 w 18"/>
                      <a:gd name="T5" fmla="*/ 17 h 35"/>
                      <a:gd name="T6" fmla="*/ 0 w 18"/>
                      <a:gd name="T7" fmla="*/ 17 h 35"/>
                      <a:gd name="T8" fmla="*/ 18 w 18"/>
                      <a:gd name="T9" fmla="*/ 0 h 35"/>
                      <a:gd name="T10" fmla="*/ 18 w 18"/>
                      <a:gd name="T11" fmla="*/ 17 h 35"/>
                      <a:gd name="T12" fmla="*/ 18 w 18"/>
                      <a:gd name="T13" fmla="*/ 17 h 35"/>
                      <a:gd name="T14" fmla="*/ 18 w 18"/>
                      <a:gd name="T15" fmla="*/ 17 h 35"/>
                      <a:gd name="T16" fmla="*/ 18 w 18"/>
                      <a:gd name="T17" fmla="*/ 35 h 35"/>
                      <a:gd name="T18" fmla="*/ 18 w 18"/>
                      <a:gd name="T19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8" h="35">
                        <a:moveTo>
                          <a:pt x="18" y="35"/>
                        </a:moveTo>
                        <a:lnTo>
                          <a:pt x="18" y="35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18" y="35"/>
                        </a:lnTo>
                        <a:lnTo>
                          <a:pt x="18" y="35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Freeform 55"/>
                  <p:cNvSpPr>
                    <a:spLocks/>
                  </p:cNvSpPr>
                  <p:nvPr/>
                </p:nvSpPr>
                <p:spPr bwMode="auto">
                  <a:xfrm>
                    <a:off x="5146" y="4018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Freeform 56"/>
                  <p:cNvSpPr>
                    <a:spLocks/>
                  </p:cNvSpPr>
                  <p:nvPr/>
                </p:nvSpPr>
                <p:spPr bwMode="auto">
                  <a:xfrm>
                    <a:off x="5164" y="4125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0 w 18"/>
                      <a:gd name="T7" fmla="*/ 0 h 17"/>
                      <a:gd name="T8" fmla="*/ 18 w 18"/>
                      <a:gd name="T9" fmla="*/ 0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Freeform 57"/>
                  <p:cNvSpPr>
                    <a:spLocks/>
                  </p:cNvSpPr>
                  <p:nvPr/>
                </p:nvSpPr>
                <p:spPr bwMode="auto">
                  <a:xfrm>
                    <a:off x="5164" y="4125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0 w 18"/>
                      <a:gd name="T7" fmla="*/ 0 h 17"/>
                      <a:gd name="T8" fmla="*/ 18 w 18"/>
                      <a:gd name="T9" fmla="*/ 0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Freeform 58"/>
                  <p:cNvSpPr>
                    <a:spLocks/>
                  </p:cNvSpPr>
                  <p:nvPr/>
                </p:nvSpPr>
                <p:spPr bwMode="auto">
                  <a:xfrm>
                    <a:off x="5146" y="3983"/>
                    <a:ext cx="18" cy="17"/>
                  </a:xfrm>
                  <a:custGeom>
                    <a:avLst/>
                    <a:gdLst>
                      <a:gd name="T0" fmla="*/ 0 w 18"/>
                      <a:gd name="T1" fmla="*/ 0 h 17"/>
                      <a:gd name="T2" fmla="*/ 18 w 18"/>
                      <a:gd name="T3" fmla="*/ 17 h 17"/>
                      <a:gd name="T4" fmla="*/ 0 w 18"/>
                      <a:gd name="T5" fmla="*/ 17 h 17"/>
                      <a:gd name="T6" fmla="*/ 0 w 18"/>
                      <a:gd name="T7" fmla="*/ 17 h 17"/>
                      <a:gd name="T8" fmla="*/ 0 w 18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0"/>
                        </a:move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Freeform 59"/>
                  <p:cNvSpPr>
                    <a:spLocks/>
                  </p:cNvSpPr>
                  <p:nvPr/>
                </p:nvSpPr>
                <p:spPr bwMode="auto">
                  <a:xfrm>
                    <a:off x="5218" y="3770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17 h 17"/>
                      <a:gd name="T6" fmla="*/ 0 w 18"/>
                      <a:gd name="T7" fmla="*/ 0 h 17"/>
                      <a:gd name="T8" fmla="*/ 18 w 18"/>
                      <a:gd name="T9" fmla="*/ 0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Freeform 60"/>
                  <p:cNvSpPr>
                    <a:spLocks/>
                  </p:cNvSpPr>
                  <p:nvPr/>
                </p:nvSpPr>
                <p:spPr bwMode="auto">
                  <a:xfrm>
                    <a:off x="5200" y="3787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Freeform 61"/>
                  <p:cNvSpPr>
                    <a:spLocks/>
                  </p:cNvSpPr>
                  <p:nvPr/>
                </p:nvSpPr>
                <p:spPr bwMode="auto">
                  <a:xfrm>
                    <a:off x="5290" y="3699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17 h 17"/>
                      <a:gd name="T6" fmla="*/ 0 w 18"/>
                      <a:gd name="T7" fmla="*/ 0 h 17"/>
                      <a:gd name="T8" fmla="*/ 18 w 18"/>
                      <a:gd name="T9" fmla="*/ 0 h 17"/>
                      <a:gd name="T10" fmla="*/ 18 w 18"/>
                      <a:gd name="T11" fmla="*/ 0 h 17"/>
                      <a:gd name="T12" fmla="*/ 18 w 18"/>
                      <a:gd name="T13" fmla="*/ 17 h 17"/>
                      <a:gd name="T14" fmla="*/ 18 w 18"/>
                      <a:gd name="T15" fmla="*/ 17 h 17"/>
                      <a:gd name="T16" fmla="*/ 18 w 18"/>
                      <a:gd name="T17" fmla="*/ 17 h 17"/>
                      <a:gd name="T18" fmla="*/ 18 w 18"/>
                      <a:gd name="T1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Freeform 62"/>
                  <p:cNvSpPr>
                    <a:spLocks/>
                  </p:cNvSpPr>
                  <p:nvPr/>
                </p:nvSpPr>
                <p:spPr bwMode="auto">
                  <a:xfrm>
                    <a:off x="5200" y="4213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Freeform 63"/>
                  <p:cNvSpPr>
                    <a:spLocks/>
                  </p:cNvSpPr>
                  <p:nvPr/>
                </p:nvSpPr>
                <p:spPr bwMode="auto">
                  <a:xfrm>
                    <a:off x="5200" y="4213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" name="Freeform 64"/>
                  <p:cNvSpPr>
                    <a:spLocks/>
                  </p:cNvSpPr>
                  <p:nvPr/>
                </p:nvSpPr>
                <p:spPr bwMode="auto">
                  <a:xfrm>
                    <a:off x="5308" y="4284"/>
                    <a:ext cx="36" cy="18"/>
                  </a:xfrm>
                  <a:custGeom>
                    <a:avLst/>
                    <a:gdLst>
                      <a:gd name="T0" fmla="*/ 18 w 36"/>
                      <a:gd name="T1" fmla="*/ 0 h 18"/>
                      <a:gd name="T2" fmla="*/ 36 w 36"/>
                      <a:gd name="T3" fmla="*/ 0 h 18"/>
                      <a:gd name="T4" fmla="*/ 36 w 36"/>
                      <a:gd name="T5" fmla="*/ 0 h 18"/>
                      <a:gd name="T6" fmla="*/ 18 w 36"/>
                      <a:gd name="T7" fmla="*/ 18 h 18"/>
                      <a:gd name="T8" fmla="*/ 36 w 36"/>
                      <a:gd name="T9" fmla="*/ 18 h 18"/>
                      <a:gd name="T10" fmla="*/ 18 w 36"/>
                      <a:gd name="T11" fmla="*/ 18 h 18"/>
                      <a:gd name="T12" fmla="*/ 18 w 36"/>
                      <a:gd name="T13" fmla="*/ 18 h 18"/>
                      <a:gd name="T14" fmla="*/ 18 w 36"/>
                      <a:gd name="T15" fmla="*/ 18 h 18"/>
                      <a:gd name="T16" fmla="*/ 18 w 36"/>
                      <a:gd name="T17" fmla="*/ 18 h 18"/>
                      <a:gd name="T18" fmla="*/ 0 w 36"/>
                      <a:gd name="T19" fmla="*/ 18 h 18"/>
                      <a:gd name="T20" fmla="*/ 18 w 36"/>
                      <a:gd name="T21" fmla="*/ 0 h 18"/>
                      <a:gd name="T22" fmla="*/ 18 w 36"/>
                      <a:gd name="T23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6" h="18">
                        <a:moveTo>
                          <a:pt x="18" y="0"/>
                        </a:move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18" y="18"/>
                        </a:lnTo>
                        <a:lnTo>
                          <a:pt x="36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" name="Freeform 65"/>
                  <p:cNvSpPr>
                    <a:spLocks/>
                  </p:cNvSpPr>
                  <p:nvPr/>
                </p:nvSpPr>
                <p:spPr bwMode="auto">
                  <a:xfrm>
                    <a:off x="5308" y="4284"/>
                    <a:ext cx="36" cy="18"/>
                  </a:xfrm>
                  <a:custGeom>
                    <a:avLst/>
                    <a:gdLst>
                      <a:gd name="T0" fmla="*/ 18 w 36"/>
                      <a:gd name="T1" fmla="*/ 0 h 18"/>
                      <a:gd name="T2" fmla="*/ 36 w 36"/>
                      <a:gd name="T3" fmla="*/ 0 h 18"/>
                      <a:gd name="T4" fmla="*/ 36 w 36"/>
                      <a:gd name="T5" fmla="*/ 0 h 18"/>
                      <a:gd name="T6" fmla="*/ 18 w 36"/>
                      <a:gd name="T7" fmla="*/ 18 h 18"/>
                      <a:gd name="T8" fmla="*/ 36 w 36"/>
                      <a:gd name="T9" fmla="*/ 18 h 18"/>
                      <a:gd name="T10" fmla="*/ 18 w 36"/>
                      <a:gd name="T11" fmla="*/ 18 h 18"/>
                      <a:gd name="T12" fmla="*/ 18 w 36"/>
                      <a:gd name="T13" fmla="*/ 18 h 18"/>
                      <a:gd name="T14" fmla="*/ 18 w 36"/>
                      <a:gd name="T15" fmla="*/ 18 h 18"/>
                      <a:gd name="T16" fmla="*/ 18 w 36"/>
                      <a:gd name="T17" fmla="*/ 18 h 18"/>
                      <a:gd name="T18" fmla="*/ 0 w 36"/>
                      <a:gd name="T19" fmla="*/ 18 h 18"/>
                      <a:gd name="T20" fmla="*/ 18 w 36"/>
                      <a:gd name="T21" fmla="*/ 0 h 18"/>
                      <a:gd name="T22" fmla="*/ 18 w 36"/>
                      <a:gd name="T23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6" h="18">
                        <a:moveTo>
                          <a:pt x="18" y="0"/>
                        </a:move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18" y="18"/>
                        </a:lnTo>
                        <a:lnTo>
                          <a:pt x="36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" name="Freeform 66"/>
                  <p:cNvSpPr>
                    <a:spLocks/>
                  </p:cNvSpPr>
                  <p:nvPr/>
                </p:nvSpPr>
                <p:spPr bwMode="auto">
                  <a:xfrm>
                    <a:off x="5290" y="4284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18 h 18"/>
                      <a:gd name="T12" fmla="*/ 0 w 18"/>
                      <a:gd name="T13" fmla="*/ 18 h 18"/>
                      <a:gd name="T14" fmla="*/ 0 w 18"/>
                      <a:gd name="T15" fmla="*/ 0 h 18"/>
                      <a:gd name="T16" fmla="*/ 0 w 18"/>
                      <a:gd name="T17" fmla="*/ 0 h 18"/>
                      <a:gd name="T18" fmla="*/ 0 w 18"/>
                      <a:gd name="T1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" name="Freeform 67"/>
                  <p:cNvSpPr>
                    <a:spLocks/>
                  </p:cNvSpPr>
                  <p:nvPr/>
                </p:nvSpPr>
                <p:spPr bwMode="auto">
                  <a:xfrm>
                    <a:off x="5290" y="4284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18 h 18"/>
                      <a:gd name="T12" fmla="*/ 0 w 18"/>
                      <a:gd name="T13" fmla="*/ 18 h 18"/>
                      <a:gd name="T14" fmla="*/ 0 w 18"/>
                      <a:gd name="T15" fmla="*/ 0 h 18"/>
                      <a:gd name="T16" fmla="*/ 0 w 18"/>
                      <a:gd name="T17" fmla="*/ 0 h 18"/>
                      <a:gd name="T18" fmla="*/ 0 w 18"/>
                      <a:gd name="T1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" name="Freeform 68"/>
                  <p:cNvSpPr>
                    <a:spLocks/>
                  </p:cNvSpPr>
                  <p:nvPr/>
                </p:nvSpPr>
                <p:spPr bwMode="auto">
                  <a:xfrm>
                    <a:off x="5164" y="4089"/>
                    <a:ext cx="0" cy="18"/>
                  </a:xfrm>
                  <a:custGeom>
                    <a:avLst/>
                    <a:gdLst>
                      <a:gd name="T0" fmla="*/ 0 h 18"/>
                      <a:gd name="T1" fmla="*/ 0 h 18"/>
                      <a:gd name="T2" fmla="*/ 18 h 18"/>
                      <a:gd name="T3" fmla="*/ 18 h 18"/>
                      <a:gd name="T4" fmla="*/ 0 h 18"/>
                      <a:gd name="T5" fmla="*/ 0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" name="Freeform 69"/>
                  <p:cNvSpPr>
                    <a:spLocks/>
                  </p:cNvSpPr>
                  <p:nvPr/>
                </p:nvSpPr>
                <p:spPr bwMode="auto">
                  <a:xfrm>
                    <a:off x="5254" y="4267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0 h 17"/>
                      <a:gd name="T4" fmla="*/ 0 w 18"/>
                      <a:gd name="T5" fmla="*/ 17 h 17"/>
                      <a:gd name="T6" fmla="*/ 0 w 18"/>
                      <a:gd name="T7" fmla="*/ 0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" name="Freeform 70"/>
                  <p:cNvSpPr>
                    <a:spLocks/>
                  </p:cNvSpPr>
                  <p:nvPr/>
                </p:nvSpPr>
                <p:spPr bwMode="auto">
                  <a:xfrm>
                    <a:off x="5254" y="4267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0 h 17"/>
                      <a:gd name="T4" fmla="*/ 0 w 18"/>
                      <a:gd name="T5" fmla="*/ 17 h 17"/>
                      <a:gd name="T6" fmla="*/ 0 w 18"/>
                      <a:gd name="T7" fmla="*/ 0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" name="Freeform 71"/>
                  <p:cNvSpPr>
                    <a:spLocks/>
                  </p:cNvSpPr>
                  <p:nvPr/>
                </p:nvSpPr>
                <p:spPr bwMode="auto">
                  <a:xfrm>
                    <a:off x="5236" y="4231"/>
                    <a:ext cx="0" cy="18"/>
                  </a:xfrm>
                  <a:custGeom>
                    <a:avLst/>
                    <a:gdLst>
                      <a:gd name="T0" fmla="*/ 18 h 18"/>
                      <a:gd name="T1" fmla="*/ 0 h 18"/>
                      <a:gd name="T2" fmla="*/ 18 h 18"/>
                      <a:gd name="T3" fmla="*/ 18 h 18"/>
                      <a:gd name="T4" fmla="*/ 18 h 18"/>
                      <a:gd name="T5" fmla="*/ 18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" name="Freeform 72"/>
                  <p:cNvSpPr>
                    <a:spLocks/>
                  </p:cNvSpPr>
                  <p:nvPr/>
                </p:nvSpPr>
                <p:spPr bwMode="auto">
                  <a:xfrm>
                    <a:off x="5236" y="4231"/>
                    <a:ext cx="0" cy="18"/>
                  </a:xfrm>
                  <a:custGeom>
                    <a:avLst/>
                    <a:gdLst>
                      <a:gd name="T0" fmla="*/ 18 h 18"/>
                      <a:gd name="T1" fmla="*/ 0 h 18"/>
                      <a:gd name="T2" fmla="*/ 18 h 18"/>
                      <a:gd name="T3" fmla="*/ 18 h 18"/>
                      <a:gd name="T4" fmla="*/ 18 h 18"/>
                      <a:gd name="T5" fmla="*/ 18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6" name="Freeform 73"/>
                  <p:cNvSpPr>
                    <a:spLocks/>
                  </p:cNvSpPr>
                  <p:nvPr/>
                </p:nvSpPr>
                <p:spPr bwMode="auto">
                  <a:xfrm>
                    <a:off x="5344" y="4284"/>
                    <a:ext cx="36" cy="18"/>
                  </a:xfrm>
                  <a:custGeom>
                    <a:avLst/>
                    <a:gdLst>
                      <a:gd name="T0" fmla="*/ 18 w 36"/>
                      <a:gd name="T1" fmla="*/ 18 h 18"/>
                      <a:gd name="T2" fmla="*/ 18 w 36"/>
                      <a:gd name="T3" fmla="*/ 18 h 18"/>
                      <a:gd name="T4" fmla="*/ 18 w 36"/>
                      <a:gd name="T5" fmla="*/ 0 h 18"/>
                      <a:gd name="T6" fmla="*/ 18 w 36"/>
                      <a:gd name="T7" fmla="*/ 18 h 18"/>
                      <a:gd name="T8" fmla="*/ 18 w 36"/>
                      <a:gd name="T9" fmla="*/ 18 h 18"/>
                      <a:gd name="T10" fmla="*/ 18 w 36"/>
                      <a:gd name="T11" fmla="*/ 18 h 18"/>
                      <a:gd name="T12" fmla="*/ 18 w 36"/>
                      <a:gd name="T13" fmla="*/ 18 h 18"/>
                      <a:gd name="T14" fmla="*/ 36 w 36"/>
                      <a:gd name="T15" fmla="*/ 18 h 18"/>
                      <a:gd name="T16" fmla="*/ 36 w 36"/>
                      <a:gd name="T17" fmla="*/ 0 h 18"/>
                      <a:gd name="T18" fmla="*/ 36 w 36"/>
                      <a:gd name="T19" fmla="*/ 18 h 18"/>
                      <a:gd name="T20" fmla="*/ 36 w 36"/>
                      <a:gd name="T21" fmla="*/ 18 h 18"/>
                      <a:gd name="T22" fmla="*/ 36 w 36"/>
                      <a:gd name="T23" fmla="*/ 18 h 18"/>
                      <a:gd name="T24" fmla="*/ 36 w 36"/>
                      <a:gd name="T25" fmla="*/ 18 h 18"/>
                      <a:gd name="T26" fmla="*/ 36 w 36"/>
                      <a:gd name="T27" fmla="*/ 18 h 18"/>
                      <a:gd name="T28" fmla="*/ 36 w 36"/>
                      <a:gd name="T29" fmla="*/ 18 h 18"/>
                      <a:gd name="T30" fmla="*/ 36 w 36"/>
                      <a:gd name="T31" fmla="*/ 18 h 18"/>
                      <a:gd name="T32" fmla="*/ 18 w 36"/>
                      <a:gd name="T33" fmla="*/ 18 h 18"/>
                      <a:gd name="T34" fmla="*/ 18 w 36"/>
                      <a:gd name="T35" fmla="*/ 18 h 18"/>
                      <a:gd name="T36" fmla="*/ 18 w 36"/>
                      <a:gd name="T37" fmla="*/ 18 h 18"/>
                      <a:gd name="T38" fmla="*/ 18 w 36"/>
                      <a:gd name="T39" fmla="*/ 18 h 18"/>
                      <a:gd name="T40" fmla="*/ 18 w 36"/>
                      <a:gd name="T41" fmla="*/ 18 h 18"/>
                      <a:gd name="T42" fmla="*/ 18 w 36"/>
                      <a:gd name="T43" fmla="*/ 18 h 18"/>
                      <a:gd name="T44" fmla="*/ 18 w 36"/>
                      <a:gd name="T45" fmla="*/ 18 h 18"/>
                      <a:gd name="T46" fmla="*/ 0 w 36"/>
                      <a:gd name="T47" fmla="*/ 18 h 18"/>
                      <a:gd name="T48" fmla="*/ 18 w 36"/>
                      <a:gd name="T4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6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36" y="18"/>
                        </a:lnTo>
                        <a:lnTo>
                          <a:pt x="36" y="0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7" name="Freeform 74"/>
                  <p:cNvSpPr>
                    <a:spLocks/>
                  </p:cNvSpPr>
                  <p:nvPr/>
                </p:nvSpPr>
                <p:spPr bwMode="auto">
                  <a:xfrm>
                    <a:off x="5344" y="4284"/>
                    <a:ext cx="36" cy="18"/>
                  </a:xfrm>
                  <a:custGeom>
                    <a:avLst/>
                    <a:gdLst>
                      <a:gd name="T0" fmla="*/ 18 w 36"/>
                      <a:gd name="T1" fmla="*/ 18 h 18"/>
                      <a:gd name="T2" fmla="*/ 18 w 36"/>
                      <a:gd name="T3" fmla="*/ 18 h 18"/>
                      <a:gd name="T4" fmla="*/ 18 w 36"/>
                      <a:gd name="T5" fmla="*/ 0 h 18"/>
                      <a:gd name="T6" fmla="*/ 18 w 36"/>
                      <a:gd name="T7" fmla="*/ 18 h 18"/>
                      <a:gd name="T8" fmla="*/ 18 w 36"/>
                      <a:gd name="T9" fmla="*/ 18 h 18"/>
                      <a:gd name="T10" fmla="*/ 18 w 36"/>
                      <a:gd name="T11" fmla="*/ 18 h 18"/>
                      <a:gd name="T12" fmla="*/ 18 w 36"/>
                      <a:gd name="T13" fmla="*/ 18 h 18"/>
                      <a:gd name="T14" fmla="*/ 36 w 36"/>
                      <a:gd name="T15" fmla="*/ 18 h 18"/>
                      <a:gd name="T16" fmla="*/ 36 w 36"/>
                      <a:gd name="T17" fmla="*/ 0 h 18"/>
                      <a:gd name="T18" fmla="*/ 36 w 36"/>
                      <a:gd name="T19" fmla="*/ 18 h 18"/>
                      <a:gd name="T20" fmla="*/ 36 w 36"/>
                      <a:gd name="T21" fmla="*/ 18 h 18"/>
                      <a:gd name="T22" fmla="*/ 36 w 36"/>
                      <a:gd name="T23" fmla="*/ 18 h 18"/>
                      <a:gd name="T24" fmla="*/ 36 w 36"/>
                      <a:gd name="T25" fmla="*/ 18 h 18"/>
                      <a:gd name="T26" fmla="*/ 36 w 36"/>
                      <a:gd name="T27" fmla="*/ 18 h 18"/>
                      <a:gd name="T28" fmla="*/ 36 w 36"/>
                      <a:gd name="T29" fmla="*/ 18 h 18"/>
                      <a:gd name="T30" fmla="*/ 36 w 36"/>
                      <a:gd name="T31" fmla="*/ 18 h 18"/>
                      <a:gd name="T32" fmla="*/ 18 w 36"/>
                      <a:gd name="T33" fmla="*/ 18 h 18"/>
                      <a:gd name="T34" fmla="*/ 18 w 36"/>
                      <a:gd name="T35" fmla="*/ 18 h 18"/>
                      <a:gd name="T36" fmla="*/ 18 w 36"/>
                      <a:gd name="T37" fmla="*/ 18 h 18"/>
                      <a:gd name="T38" fmla="*/ 18 w 36"/>
                      <a:gd name="T39" fmla="*/ 18 h 18"/>
                      <a:gd name="T40" fmla="*/ 18 w 36"/>
                      <a:gd name="T41" fmla="*/ 18 h 18"/>
                      <a:gd name="T42" fmla="*/ 18 w 36"/>
                      <a:gd name="T43" fmla="*/ 18 h 18"/>
                      <a:gd name="T44" fmla="*/ 18 w 36"/>
                      <a:gd name="T45" fmla="*/ 18 h 18"/>
                      <a:gd name="T46" fmla="*/ 0 w 36"/>
                      <a:gd name="T47" fmla="*/ 18 h 18"/>
                      <a:gd name="T48" fmla="*/ 18 w 36"/>
                      <a:gd name="T4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6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36" y="18"/>
                        </a:lnTo>
                        <a:lnTo>
                          <a:pt x="36" y="0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36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Freeform 75"/>
                  <p:cNvSpPr>
                    <a:spLocks/>
                  </p:cNvSpPr>
                  <p:nvPr/>
                </p:nvSpPr>
                <p:spPr bwMode="auto">
                  <a:xfrm>
                    <a:off x="5182" y="4160"/>
                    <a:ext cx="18" cy="0"/>
                  </a:xfrm>
                  <a:custGeom>
                    <a:avLst/>
                    <a:gdLst>
                      <a:gd name="T0" fmla="*/ 0 w 18"/>
                      <a:gd name="T1" fmla="*/ 18 w 18"/>
                      <a:gd name="T2" fmla="*/ 18 w 18"/>
                      <a:gd name="T3" fmla="*/ 0 w 18"/>
                      <a:gd name="T4" fmla="*/ 0 w 18"/>
                      <a:gd name="T5" fmla="*/ 0 w 18"/>
                      <a:gd name="T6" fmla="*/ 0 w 1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Freeform 76"/>
                  <p:cNvSpPr>
                    <a:spLocks/>
                  </p:cNvSpPr>
                  <p:nvPr/>
                </p:nvSpPr>
                <p:spPr bwMode="auto">
                  <a:xfrm>
                    <a:off x="5182" y="4160"/>
                    <a:ext cx="18" cy="0"/>
                  </a:xfrm>
                  <a:custGeom>
                    <a:avLst/>
                    <a:gdLst>
                      <a:gd name="T0" fmla="*/ 0 w 18"/>
                      <a:gd name="T1" fmla="*/ 18 w 18"/>
                      <a:gd name="T2" fmla="*/ 18 w 18"/>
                      <a:gd name="T3" fmla="*/ 0 w 18"/>
                      <a:gd name="T4" fmla="*/ 0 w 18"/>
                      <a:gd name="T5" fmla="*/ 0 w 18"/>
                      <a:gd name="T6" fmla="*/ 0 w 1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Freeform 77"/>
                  <p:cNvSpPr>
                    <a:spLocks/>
                  </p:cNvSpPr>
                  <p:nvPr/>
                </p:nvSpPr>
                <p:spPr bwMode="auto">
                  <a:xfrm>
                    <a:off x="5182" y="4178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18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1" name="Freeform 78"/>
                  <p:cNvSpPr>
                    <a:spLocks/>
                  </p:cNvSpPr>
                  <p:nvPr/>
                </p:nvSpPr>
                <p:spPr bwMode="auto">
                  <a:xfrm>
                    <a:off x="5182" y="4178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18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Freeform 79"/>
                  <p:cNvSpPr>
                    <a:spLocks/>
                  </p:cNvSpPr>
                  <p:nvPr/>
                </p:nvSpPr>
                <p:spPr bwMode="auto">
                  <a:xfrm>
                    <a:off x="5236" y="3734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Freeform 80"/>
                  <p:cNvSpPr>
                    <a:spLocks/>
                  </p:cNvSpPr>
                  <p:nvPr/>
                </p:nvSpPr>
                <p:spPr bwMode="auto">
                  <a:xfrm>
                    <a:off x="5056" y="3912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0 w 18"/>
                      <a:gd name="T3" fmla="*/ 17 h 17"/>
                      <a:gd name="T4" fmla="*/ 0 w 18"/>
                      <a:gd name="T5" fmla="*/ 17 h 17"/>
                      <a:gd name="T6" fmla="*/ 0 w 18"/>
                      <a:gd name="T7" fmla="*/ 0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Freeform 81"/>
                  <p:cNvSpPr>
                    <a:spLocks/>
                  </p:cNvSpPr>
                  <p:nvPr/>
                </p:nvSpPr>
                <p:spPr bwMode="auto">
                  <a:xfrm>
                    <a:off x="5056" y="3912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0 w 18"/>
                      <a:gd name="T3" fmla="*/ 17 h 17"/>
                      <a:gd name="T4" fmla="*/ 0 w 18"/>
                      <a:gd name="T5" fmla="*/ 17 h 17"/>
                      <a:gd name="T6" fmla="*/ 0 w 18"/>
                      <a:gd name="T7" fmla="*/ 0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Freeform 82"/>
                  <p:cNvSpPr>
                    <a:spLocks/>
                  </p:cNvSpPr>
                  <p:nvPr/>
                </p:nvSpPr>
                <p:spPr bwMode="auto">
                  <a:xfrm>
                    <a:off x="5038" y="3983"/>
                    <a:ext cx="18" cy="0"/>
                  </a:xfrm>
                  <a:custGeom>
                    <a:avLst/>
                    <a:gdLst>
                      <a:gd name="T0" fmla="*/ 18 w 18"/>
                      <a:gd name="T1" fmla="*/ 18 w 18"/>
                      <a:gd name="T2" fmla="*/ 18 w 18"/>
                      <a:gd name="T3" fmla="*/ 0 w 18"/>
                      <a:gd name="T4" fmla="*/ 0 w 18"/>
                      <a:gd name="T5" fmla="*/ 18 w 18"/>
                      <a:gd name="T6" fmla="*/ 18 w 1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8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Freeform 83"/>
                  <p:cNvSpPr>
                    <a:spLocks/>
                  </p:cNvSpPr>
                  <p:nvPr/>
                </p:nvSpPr>
                <p:spPr bwMode="auto">
                  <a:xfrm>
                    <a:off x="5038" y="3983"/>
                    <a:ext cx="18" cy="0"/>
                  </a:xfrm>
                  <a:custGeom>
                    <a:avLst/>
                    <a:gdLst>
                      <a:gd name="T0" fmla="*/ 18 w 18"/>
                      <a:gd name="T1" fmla="*/ 18 w 18"/>
                      <a:gd name="T2" fmla="*/ 18 w 18"/>
                      <a:gd name="T3" fmla="*/ 0 w 18"/>
                      <a:gd name="T4" fmla="*/ 0 w 18"/>
                      <a:gd name="T5" fmla="*/ 18 w 18"/>
                      <a:gd name="T6" fmla="*/ 18 w 1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8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7" name="Freeform 84"/>
                  <p:cNvSpPr>
                    <a:spLocks/>
                  </p:cNvSpPr>
                  <p:nvPr/>
                </p:nvSpPr>
                <p:spPr bwMode="auto">
                  <a:xfrm>
                    <a:off x="5164" y="3752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8" name="Freeform 85"/>
                  <p:cNvSpPr>
                    <a:spLocks/>
                  </p:cNvSpPr>
                  <p:nvPr/>
                </p:nvSpPr>
                <p:spPr bwMode="auto">
                  <a:xfrm>
                    <a:off x="5254" y="4284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0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9" name="Freeform 86"/>
                  <p:cNvSpPr>
                    <a:spLocks/>
                  </p:cNvSpPr>
                  <p:nvPr/>
                </p:nvSpPr>
                <p:spPr bwMode="auto">
                  <a:xfrm>
                    <a:off x="5254" y="4284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0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0" name="Freeform 87"/>
                  <p:cNvSpPr>
                    <a:spLocks/>
                  </p:cNvSpPr>
                  <p:nvPr/>
                </p:nvSpPr>
                <p:spPr bwMode="auto">
                  <a:xfrm>
                    <a:off x="5218" y="4267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17 h 17"/>
                      <a:gd name="T4" fmla="*/ 18 w 18"/>
                      <a:gd name="T5" fmla="*/ 17 h 17"/>
                      <a:gd name="T6" fmla="*/ 18 w 18"/>
                      <a:gd name="T7" fmla="*/ 17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1" name="Freeform 88"/>
                  <p:cNvSpPr>
                    <a:spLocks/>
                  </p:cNvSpPr>
                  <p:nvPr/>
                </p:nvSpPr>
                <p:spPr bwMode="auto">
                  <a:xfrm>
                    <a:off x="5218" y="4267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17 h 17"/>
                      <a:gd name="T4" fmla="*/ 18 w 18"/>
                      <a:gd name="T5" fmla="*/ 17 h 17"/>
                      <a:gd name="T6" fmla="*/ 18 w 18"/>
                      <a:gd name="T7" fmla="*/ 17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2" name="Freeform 89"/>
                  <p:cNvSpPr>
                    <a:spLocks/>
                  </p:cNvSpPr>
                  <p:nvPr/>
                </p:nvSpPr>
                <p:spPr bwMode="auto">
                  <a:xfrm>
                    <a:off x="5056" y="3876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3" name="Freeform 90"/>
                  <p:cNvSpPr>
                    <a:spLocks/>
                  </p:cNvSpPr>
                  <p:nvPr/>
                </p:nvSpPr>
                <p:spPr bwMode="auto">
                  <a:xfrm>
                    <a:off x="5146" y="3770"/>
                    <a:ext cx="0" cy="17"/>
                  </a:xfrm>
                  <a:custGeom>
                    <a:avLst/>
                    <a:gdLst>
                      <a:gd name="T0" fmla="*/ 17 h 17"/>
                      <a:gd name="T1" fmla="*/ 17 h 17"/>
                      <a:gd name="T2" fmla="*/ 0 h 17"/>
                      <a:gd name="T3" fmla="*/ 0 h 17"/>
                      <a:gd name="T4" fmla="*/ 17 h 17"/>
                      <a:gd name="T5" fmla="*/ 17 h 1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4" name="Freeform 91"/>
                  <p:cNvSpPr>
                    <a:spLocks/>
                  </p:cNvSpPr>
                  <p:nvPr/>
                </p:nvSpPr>
                <p:spPr bwMode="auto">
                  <a:xfrm>
                    <a:off x="5074" y="3841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17 h 17"/>
                      <a:gd name="T6" fmla="*/ 18 w 18"/>
                      <a:gd name="T7" fmla="*/ 0 h 17"/>
                      <a:gd name="T8" fmla="*/ 18 w 18"/>
                      <a:gd name="T9" fmla="*/ 17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" name="Freeform 92"/>
                  <p:cNvSpPr>
                    <a:spLocks/>
                  </p:cNvSpPr>
                  <p:nvPr/>
                </p:nvSpPr>
                <p:spPr bwMode="auto">
                  <a:xfrm>
                    <a:off x="5038" y="3947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" name="Freeform 93"/>
                  <p:cNvSpPr>
                    <a:spLocks/>
                  </p:cNvSpPr>
                  <p:nvPr/>
                </p:nvSpPr>
                <p:spPr bwMode="auto">
                  <a:xfrm>
                    <a:off x="5038" y="3947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Freeform 94"/>
                  <p:cNvSpPr>
                    <a:spLocks/>
                  </p:cNvSpPr>
                  <p:nvPr/>
                </p:nvSpPr>
                <p:spPr bwMode="auto">
                  <a:xfrm>
                    <a:off x="5092" y="3823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Freeform 95"/>
                  <p:cNvSpPr>
                    <a:spLocks/>
                  </p:cNvSpPr>
                  <p:nvPr/>
                </p:nvSpPr>
                <p:spPr bwMode="auto">
                  <a:xfrm>
                    <a:off x="5092" y="4160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96"/>
                  <p:cNvSpPr>
                    <a:spLocks/>
                  </p:cNvSpPr>
                  <p:nvPr/>
                </p:nvSpPr>
                <p:spPr bwMode="auto">
                  <a:xfrm>
                    <a:off x="5092" y="4160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0" name="Freeform 97"/>
                  <p:cNvSpPr>
                    <a:spLocks/>
                  </p:cNvSpPr>
                  <p:nvPr/>
                </p:nvSpPr>
                <p:spPr bwMode="auto">
                  <a:xfrm>
                    <a:off x="5056" y="4107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18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1" name="Freeform 98"/>
                  <p:cNvSpPr>
                    <a:spLocks/>
                  </p:cNvSpPr>
                  <p:nvPr/>
                </p:nvSpPr>
                <p:spPr bwMode="auto">
                  <a:xfrm>
                    <a:off x="5056" y="4107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18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2" name="Freeform 99"/>
                  <p:cNvSpPr>
                    <a:spLocks/>
                  </p:cNvSpPr>
                  <p:nvPr/>
                </p:nvSpPr>
                <p:spPr bwMode="auto">
                  <a:xfrm>
                    <a:off x="5074" y="4142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0 h 18"/>
                      <a:gd name="T8" fmla="*/ 0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3" name="Freeform 100"/>
                  <p:cNvSpPr>
                    <a:spLocks/>
                  </p:cNvSpPr>
                  <p:nvPr/>
                </p:nvSpPr>
                <p:spPr bwMode="auto">
                  <a:xfrm>
                    <a:off x="5074" y="4142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0 h 18"/>
                      <a:gd name="T8" fmla="*/ 0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4" name="Freeform 101"/>
                  <p:cNvSpPr>
                    <a:spLocks/>
                  </p:cNvSpPr>
                  <p:nvPr/>
                </p:nvSpPr>
                <p:spPr bwMode="auto">
                  <a:xfrm>
                    <a:off x="5038" y="4000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18 w 18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5" name="Freeform 102"/>
                  <p:cNvSpPr>
                    <a:spLocks/>
                  </p:cNvSpPr>
                  <p:nvPr/>
                </p:nvSpPr>
                <p:spPr bwMode="auto">
                  <a:xfrm>
                    <a:off x="5038" y="4000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18 w 18"/>
                      <a:gd name="T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" name="Freeform 103"/>
                  <p:cNvSpPr>
                    <a:spLocks/>
                  </p:cNvSpPr>
                  <p:nvPr/>
                </p:nvSpPr>
                <p:spPr bwMode="auto">
                  <a:xfrm>
                    <a:off x="5038" y="4036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104"/>
                  <p:cNvSpPr>
                    <a:spLocks/>
                  </p:cNvSpPr>
                  <p:nvPr/>
                </p:nvSpPr>
                <p:spPr bwMode="auto">
                  <a:xfrm>
                    <a:off x="5038" y="4036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" name="Freeform 105"/>
                  <p:cNvSpPr>
                    <a:spLocks/>
                  </p:cNvSpPr>
                  <p:nvPr/>
                </p:nvSpPr>
                <p:spPr bwMode="auto">
                  <a:xfrm>
                    <a:off x="5056" y="4071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106"/>
                  <p:cNvSpPr>
                    <a:spLocks/>
                  </p:cNvSpPr>
                  <p:nvPr/>
                </p:nvSpPr>
                <p:spPr bwMode="auto">
                  <a:xfrm>
                    <a:off x="5056" y="4071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" name="Freeform 107"/>
                  <p:cNvSpPr>
                    <a:spLocks/>
                  </p:cNvSpPr>
                  <p:nvPr/>
                </p:nvSpPr>
                <p:spPr bwMode="auto">
                  <a:xfrm>
                    <a:off x="5164" y="4231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108"/>
                  <p:cNvSpPr>
                    <a:spLocks/>
                  </p:cNvSpPr>
                  <p:nvPr/>
                </p:nvSpPr>
                <p:spPr bwMode="auto">
                  <a:xfrm>
                    <a:off x="5164" y="4231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109"/>
                  <p:cNvSpPr>
                    <a:spLocks/>
                  </p:cNvSpPr>
                  <p:nvPr/>
                </p:nvSpPr>
                <p:spPr bwMode="auto">
                  <a:xfrm>
                    <a:off x="5218" y="3716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18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110"/>
                  <p:cNvSpPr>
                    <a:spLocks/>
                  </p:cNvSpPr>
                  <p:nvPr/>
                </p:nvSpPr>
                <p:spPr bwMode="auto">
                  <a:xfrm>
                    <a:off x="5200" y="3734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0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" name="Freeform 111"/>
                  <p:cNvSpPr>
                    <a:spLocks/>
                  </p:cNvSpPr>
                  <p:nvPr/>
                </p:nvSpPr>
                <p:spPr bwMode="auto">
                  <a:xfrm>
                    <a:off x="5110" y="4196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17 h 17"/>
                      <a:gd name="T4" fmla="*/ 18 w 18"/>
                      <a:gd name="T5" fmla="*/ 17 h 17"/>
                      <a:gd name="T6" fmla="*/ 0 w 18"/>
                      <a:gd name="T7" fmla="*/ 17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112"/>
                  <p:cNvSpPr>
                    <a:spLocks/>
                  </p:cNvSpPr>
                  <p:nvPr/>
                </p:nvSpPr>
                <p:spPr bwMode="auto">
                  <a:xfrm>
                    <a:off x="5110" y="4196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17 h 17"/>
                      <a:gd name="T4" fmla="*/ 18 w 18"/>
                      <a:gd name="T5" fmla="*/ 17 h 17"/>
                      <a:gd name="T6" fmla="*/ 0 w 18"/>
                      <a:gd name="T7" fmla="*/ 17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6" name="Freeform 113"/>
                  <p:cNvSpPr>
                    <a:spLocks/>
                  </p:cNvSpPr>
                  <p:nvPr/>
                </p:nvSpPr>
                <p:spPr bwMode="auto">
                  <a:xfrm>
                    <a:off x="5200" y="4249"/>
                    <a:ext cx="0" cy="18"/>
                  </a:xfrm>
                  <a:custGeom>
                    <a:avLst/>
                    <a:gdLst>
                      <a:gd name="T0" fmla="*/ 18 h 18"/>
                      <a:gd name="T1" fmla="*/ 0 h 18"/>
                      <a:gd name="T2" fmla="*/ 18 h 18"/>
                      <a:gd name="T3" fmla="*/ 18 h 18"/>
                      <a:gd name="T4" fmla="*/ 18 h 18"/>
                      <a:gd name="T5" fmla="*/ 18 h 18"/>
                      <a:gd name="T6" fmla="*/ 18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114"/>
                  <p:cNvSpPr>
                    <a:spLocks/>
                  </p:cNvSpPr>
                  <p:nvPr/>
                </p:nvSpPr>
                <p:spPr bwMode="auto">
                  <a:xfrm>
                    <a:off x="5200" y="4249"/>
                    <a:ext cx="0" cy="18"/>
                  </a:xfrm>
                  <a:custGeom>
                    <a:avLst/>
                    <a:gdLst>
                      <a:gd name="T0" fmla="*/ 18 h 18"/>
                      <a:gd name="T1" fmla="*/ 0 h 18"/>
                      <a:gd name="T2" fmla="*/ 18 h 18"/>
                      <a:gd name="T3" fmla="*/ 18 h 18"/>
                      <a:gd name="T4" fmla="*/ 18 h 18"/>
                      <a:gd name="T5" fmla="*/ 18 h 18"/>
                      <a:gd name="T6" fmla="*/ 18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8" name="Freeform 115"/>
                  <p:cNvSpPr>
                    <a:spLocks/>
                  </p:cNvSpPr>
                  <p:nvPr/>
                </p:nvSpPr>
                <p:spPr bwMode="auto">
                  <a:xfrm>
                    <a:off x="5110" y="3787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116"/>
                  <p:cNvSpPr>
                    <a:spLocks/>
                  </p:cNvSpPr>
                  <p:nvPr/>
                </p:nvSpPr>
                <p:spPr bwMode="auto">
                  <a:xfrm>
                    <a:off x="5146" y="4213"/>
                    <a:ext cx="0" cy="18"/>
                  </a:xfrm>
                  <a:custGeom>
                    <a:avLst/>
                    <a:gdLst>
                      <a:gd name="T0" fmla="*/ 0 h 18"/>
                      <a:gd name="T1" fmla="*/ 0 h 18"/>
                      <a:gd name="T2" fmla="*/ 18 h 18"/>
                      <a:gd name="T3" fmla="*/ 18 h 18"/>
                      <a:gd name="T4" fmla="*/ 18 h 18"/>
                      <a:gd name="T5" fmla="*/ 0 h 18"/>
                      <a:gd name="T6" fmla="*/ 0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" name="Freeform 117"/>
                  <p:cNvSpPr>
                    <a:spLocks/>
                  </p:cNvSpPr>
                  <p:nvPr/>
                </p:nvSpPr>
                <p:spPr bwMode="auto">
                  <a:xfrm>
                    <a:off x="5146" y="4213"/>
                    <a:ext cx="0" cy="18"/>
                  </a:xfrm>
                  <a:custGeom>
                    <a:avLst/>
                    <a:gdLst>
                      <a:gd name="T0" fmla="*/ 0 h 18"/>
                      <a:gd name="T1" fmla="*/ 0 h 18"/>
                      <a:gd name="T2" fmla="*/ 18 h 18"/>
                      <a:gd name="T3" fmla="*/ 18 h 18"/>
                      <a:gd name="T4" fmla="*/ 18 h 18"/>
                      <a:gd name="T5" fmla="*/ 0 h 18"/>
                      <a:gd name="T6" fmla="*/ 0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118"/>
                  <p:cNvSpPr>
                    <a:spLocks/>
                  </p:cNvSpPr>
                  <p:nvPr/>
                </p:nvSpPr>
                <p:spPr bwMode="auto">
                  <a:xfrm>
                    <a:off x="5362" y="3699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0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2" name="Freeform 119"/>
                  <p:cNvSpPr>
                    <a:spLocks/>
                  </p:cNvSpPr>
                  <p:nvPr/>
                </p:nvSpPr>
                <p:spPr bwMode="auto">
                  <a:xfrm>
                    <a:off x="5452" y="3894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120"/>
                  <p:cNvSpPr>
                    <a:spLocks/>
                  </p:cNvSpPr>
                  <p:nvPr/>
                </p:nvSpPr>
                <p:spPr bwMode="auto">
                  <a:xfrm>
                    <a:off x="5452" y="4089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4" name="Freeform 121"/>
                  <p:cNvSpPr>
                    <a:spLocks/>
                  </p:cNvSpPr>
                  <p:nvPr/>
                </p:nvSpPr>
                <p:spPr bwMode="auto">
                  <a:xfrm>
                    <a:off x="5452" y="3823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0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5" name="Freeform 122"/>
                  <p:cNvSpPr>
                    <a:spLocks/>
                  </p:cNvSpPr>
                  <p:nvPr/>
                </p:nvSpPr>
                <p:spPr bwMode="auto">
                  <a:xfrm>
                    <a:off x="5452" y="3858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Freeform 123"/>
                  <p:cNvSpPr>
                    <a:spLocks/>
                  </p:cNvSpPr>
                  <p:nvPr/>
                </p:nvSpPr>
                <p:spPr bwMode="auto">
                  <a:xfrm>
                    <a:off x="5470" y="3947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0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" name="Freeform 124"/>
                  <p:cNvSpPr>
                    <a:spLocks/>
                  </p:cNvSpPr>
                  <p:nvPr/>
                </p:nvSpPr>
                <p:spPr bwMode="auto">
                  <a:xfrm>
                    <a:off x="5470" y="4054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0 h 17"/>
                      <a:gd name="T4" fmla="*/ 18 w 18"/>
                      <a:gd name="T5" fmla="*/ 17 h 17"/>
                      <a:gd name="T6" fmla="*/ 0 w 18"/>
                      <a:gd name="T7" fmla="*/ 17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0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" name="Freeform 125"/>
                  <p:cNvSpPr>
                    <a:spLocks/>
                  </p:cNvSpPr>
                  <p:nvPr/>
                </p:nvSpPr>
                <p:spPr bwMode="auto">
                  <a:xfrm>
                    <a:off x="5416" y="3734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0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9" name="Freeform 126"/>
                  <p:cNvSpPr>
                    <a:spLocks/>
                  </p:cNvSpPr>
                  <p:nvPr/>
                </p:nvSpPr>
                <p:spPr bwMode="auto">
                  <a:xfrm>
                    <a:off x="5434" y="4213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0" name="Freeform 127"/>
                  <p:cNvSpPr>
                    <a:spLocks/>
                  </p:cNvSpPr>
                  <p:nvPr/>
                </p:nvSpPr>
                <p:spPr bwMode="auto">
                  <a:xfrm>
                    <a:off x="5434" y="4213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1" name="Freeform 128"/>
                  <p:cNvSpPr>
                    <a:spLocks/>
                  </p:cNvSpPr>
                  <p:nvPr/>
                </p:nvSpPr>
                <p:spPr bwMode="auto">
                  <a:xfrm>
                    <a:off x="5470" y="3929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0 w 18"/>
                      <a:gd name="T7" fmla="*/ 0 h 18"/>
                      <a:gd name="T8" fmla="*/ 18 w 18"/>
                      <a:gd name="T9" fmla="*/ 0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2" name="Freeform 129"/>
                  <p:cNvSpPr>
                    <a:spLocks/>
                  </p:cNvSpPr>
                  <p:nvPr/>
                </p:nvSpPr>
                <p:spPr bwMode="auto">
                  <a:xfrm>
                    <a:off x="5434" y="3787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18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Freeform 130"/>
                  <p:cNvSpPr>
                    <a:spLocks/>
                  </p:cNvSpPr>
                  <p:nvPr/>
                </p:nvSpPr>
                <p:spPr bwMode="auto">
                  <a:xfrm>
                    <a:off x="5434" y="3752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Rectangle 131"/>
                  <p:cNvSpPr>
                    <a:spLocks noChangeArrowheads="1"/>
                  </p:cNvSpPr>
                  <p:nvPr/>
                </p:nvSpPr>
                <p:spPr bwMode="auto">
                  <a:xfrm>
                    <a:off x="5452" y="3770"/>
                    <a:ext cx="1" cy="1"/>
                  </a:xfrm>
                  <a:prstGeom prst="rect">
                    <a:avLst/>
                  </a:pr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Freeform 132"/>
                  <p:cNvSpPr>
                    <a:spLocks/>
                  </p:cNvSpPr>
                  <p:nvPr/>
                </p:nvSpPr>
                <p:spPr bwMode="auto">
                  <a:xfrm>
                    <a:off x="5452" y="4125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18 w 18"/>
                      <a:gd name="T3" fmla="*/ 17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18 w 18"/>
                      <a:gd name="T9" fmla="*/ 0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18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133"/>
                  <p:cNvSpPr>
                    <a:spLocks/>
                  </p:cNvSpPr>
                  <p:nvPr/>
                </p:nvSpPr>
                <p:spPr bwMode="auto">
                  <a:xfrm>
                    <a:off x="5434" y="4196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0 w 18"/>
                      <a:gd name="T3" fmla="*/ 0 h 17"/>
                      <a:gd name="T4" fmla="*/ 18 w 18"/>
                      <a:gd name="T5" fmla="*/ 0 h 17"/>
                      <a:gd name="T6" fmla="*/ 18 w 18"/>
                      <a:gd name="T7" fmla="*/ 0 h 17"/>
                      <a:gd name="T8" fmla="*/ 18 w 18"/>
                      <a:gd name="T9" fmla="*/ 17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Freeform 134"/>
                  <p:cNvSpPr>
                    <a:spLocks/>
                  </p:cNvSpPr>
                  <p:nvPr/>
                </p:nvSpPr>
                <p:spPr bwMode="auto">
                  <a:xfrm>
                    <a:off x="5434" y="4196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0 w 18"/>
                      <a:gd name="T3" fmla="*/ 0 h 17"/>
                      <a:gd name="T4" fmla="*/ 18 w 18"/>
                      <a:gd name="T5" fmla="*/ 0 h 17"/>
                      <a:gd name="T6" fmla="*/ 18 w 18"/>
                      <a:gd name="T7" fmla="*/ 0 h 17"/>
                      <a:gd name="T8" fmla="*/ 18 w 18"/>
                      <a:gd name="T9" fmla="*/ 17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Freeform 135"/>
                  <p:cNvSpPr>
                    <a:spLocks/>
                  </p:cNvSpPr>
                  <p:nvPr/>
                </p:nvSpPr>
                <p:spPr bwMode="auto">
                  <a:xfrm>
                    <a:off x="5416" y="4249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Freeform 136"/>
                  <p:cNvSpPr>
                    <a:spLocks/>
                  </p:cNvSpPr>
                  <p:nvPr/>
                </p:nvSpPr>
                <p:spPr bwMode="auto">
                  <a:xfrm>
                    <a:off x="5416" y="4249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137"/>
                  <p:cNvSpPr>
                    <a:spLocks/>
                  </p:cNvSpPr>
                  <p:nvPr/>
                </p:nvSpPr>
                <p:spPr bwMode="auto">
                  <a:xfrm>
                    <a:off x="5470" y="4018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Freeform 138"/>
                  <p:cNvSpPr>
                    <a:spLocks/>
                  </p:cNvSpPr>
                  <p:nvPr/>
                </p:nvSpPr>
                <p:spPr bwMode="auto">
                  <a:xfrm>
                    <a:off x="5398" y="3699"/>
                    <a:ext cx="18" cy="17"/>
                  </a:xfrm>
                  <a:custGeom>
                    <a:avLst/>
                    <a:gdLst>
                      <a:gd name="T0" fmla="*/ 0 w 18"/>
                      <a:gd name="T1" fmla="*/ 0 h 17"/>
                      <a:gd name="T2" fmla="*/ 0 w 18"/>
                      <a:gd name="T3" fmla="*/ 0 h 17"/>
                      <a:gd name="T4" fmla="*/ 0 w 18"/>
                      <a:gd name="T5" fmla="*/ 0 h 17"/>
                      <a:gd name="T6" fmla="*/ 0 w 18"/>
                      <a:gd name="T7" fmla="*/ 0 h 17"/>
                      <a:gd name="T8" fmla="*/ 0 w 18"/>
                      <a:gd name="T9" fmla="*/ 0 h 17"/>
                      <a:gd name="T10" fmla="*/ 18 w 18"/>
                      <a:gd name="T11" fmla="*/ 0 h 17"/>
                      <a:gd name="T12" fmla="*/ 18 w 18"/>
                      <a:gd name="T13" fmla="*/ 0 h 17"/>
                      <a:gd name="T14" fmla="*/ 18 w 18"/>
                      <a:gd name="T15" fmla="*/ 0 h 17"/>
                      <a:gd name="T16" fmla="*/ 0 w 18"/>
                      <a:gd name="T17" fmla="*/ 17 h 17"/>
                      <a:gd name="T18" fmla="*/ 0 w 18"/>
                      <a:gd name="T19" fmla="*/ 17 h 17"/>
                      <a:gd name="T20" fmla="*/ 0 w 18"/>
                      <a:gd name="T21" fmla="*/ 17 h 17"/>
                      <a:gd name="T22" fmla="*/ 0 w 18"/>
                      <a:gd name="T23" fmla="*/ 17 h 17"/>
                      <a:gd name="T24" fmla="*/ 0 w 18"/>
                      <a:gd name="T25" fmla="*/ 0 h 17"/>
                      <a:gd name="T26" fmla="*/ 0 w 18"/>
                      <a:gd name="T2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8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" name="Freeform 139"/>
                  <p:cNvSpPr>
                    <a:spLocks/>
                  </p:cNvSpPr>
                  <p:nvPr/>
                </p:nvSpPr>
                <p:spPr bwMode="auto">
                  <a:xfrm>
                    <a:off x="5470" y="3983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18 w 18"/>
                      <a:gd name="T7" fmla="*/ 17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Freeform 140"/>
                  <p:cNvSpPr>
                    <a:spLocks/>
                  </p:cNvSpPr>
                  <p:nvPr/>
                </p:nvSpPr>
                <p:spPr bwMode="auto">
                  <a:xfrm>
                    <a:off x="5452" y="4160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0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141"/>
                  <p:cNvSpPr>
                    <a:spLocks/>
                  </p:cNvSpPr>
                  <p:nvPr/>
                </p:nvSpPr>
                <p:spPr bwMode="auto">
                  <a:xfrm>
                    <a:off x="5578" y="3947"/>
                    <a:ext cx="0" cy="18"/>
                  </a:xfrm>
                  <a:custGeom>
                    <a:avLst/>
                    <a:gdLst>
                      <a:gd name="T0" fmla="*/ 18 h 18"/>
                      <a:gd name="T1" fmla="*/ 18 h 18"/>
                      <a:gd name="T2" fmla="*/ 18 h 18"/>
                      <a:gd name="T3" fmla="*/ 0 h 18"/>
                      <a:gd name="T4" fmla="*/ 18 h 18"/>
                      <a:gd name="T5" fmla="*/ 18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142"/>
                  <p:cNvSpPr>
                    <a:spLocks/>
                  </p:cNvSpPr>
                  <p:nvPr/>
                </p:nvSpPr>
                <p:spPr bwMode="auto">
                  <a:xfrm>
                    <a:off x="5560" y="4054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18 w 18"/>
                      <a:gd name="T3" fmla="*/ 17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18 w 18"/>
                      <a:gd name="T9" fmla="*/ 17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18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143"/>
                  <p:cNvSpPr>
                    <a:spLocks/>
                  </p:cNvSpPr>
                  <p:nvPr/>
                </p:nvSpPr>
                <p:spPr bwMode="auto">
                  <a:xfrm>
                    <a:off x="5542" y="3823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0 h 18"/>
                      <a:gd name="T8" fmla="*/ 18 w 18"/>
                      <a:gd name="T9" fmla="*/ 0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Freeform 144"/>
                  <p:cNvSpPr>
                    <a:spLocks/>
                  </p:cNvSpPr>
                  <p:nvPr/>
                </p:nvSpPr>
                <p:spPr bwMode="auto">
                  <a:xfrm>
                    <a:off x="5560" y="3894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0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145"/>
                  <p:cNvSpPr>
                    <a:spLocks/>
                  </p:cNvSpPr>
                  <p:nvPr/>
                </p:nvSpPr>
                <p:spPr bwMode="auto">
                  <a:xfrm>
                    <a:off x="5560" y="3912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17 h 17"/>
                      <a:gd name="T4" fmla="*/ 18 w 18"/>
                      <a:gd name="T5" fmla="*/ 17 h 17"/>
                      <a:gd name="T6" fmla="*/ 18 w 18"/>
                      <a:gd name="T7" fmla="*/ 17 h 17"/>
                      <a:gd name="T8" fmla="*/ 0 w 18"/>
                      <a:gd name="T9" fmla="*/ 17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Freeform 146"/>
                  <p:cNvSpPr>
                    <a:spLocks/>
                  </p:cNvSpPr>
                  <p:nvPr/>
                </p:nvSpPr>
                <p:spPr bwMode="auto">
                  <a:xfrm>
                    <a:off x="5542" y="3858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" name="Freeform 147"/>
                  <p:cNvSpPr>
                    <a:spLocks/>
                  </p:cNvSpPr>
                  <p:nvPr/>
                </p:nvSpPr>
                <p:spPr bwMode="auto">
                  <a:xfrm>
                    <a:off x="5452" y="3699"/>
                    <a:ext cx="18" cy="35"/>
                  </a:xfrm>
                  <a:custGeom>
                    <a:avLst/>
                    <a:gdLst>
                      <a:gd name="T0" fmla="*/ 18 w 18"/>
                      <a:gd name="T1" fmla="*/ 17 h 35"/>
                      <a:gd name="T2" fmla="*/ 18 w 18"/>
                      <a:gd name="T3" fmla="*/ 35 h 35"/>
                      <a:gd name="T4" fmla="*/ 18 w 18"/>
                      <a:gd name="T5" fmla="*/ 35 h 35"/>
                      <a:gd name="T6" fmla="*/ 0 w 18"/>
                      <a:gd name="T7" fmla="*/ 35 h 35"/>
                      <a:gd name="T8" fmla="*/ 0 w 18"/>
                      <a:gd name="T9" fmla="*/ 17 h 35"/>
                      <a:gd name="T10" fmla="*/ 18 w 18"/>
                      <a:gd name="T11" fmla="*/ 17 h 35"/>
                      <a:gd name="T12" fmla="*/ 0 w 18"/>
                      <a:gd name="T13" fmla="*/ 17 h 35"/>
                      <a:gd name="T14" fmla="*/ 18 w 18"/>
                      <a:gd name="T15" fmla="*/ 0 h 35"/>
                      <a:gd name="T16" fmla="*/ 18 w 18"/>
                      <a:gd name="T17" fmla="*/ 17 h 35"/>
                      <a:gd name="T18" fmla="*/ 18 w 18"/>
                      <a:gd name="T19" fmla="*/ 17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8" h="35">
                        <a:moveTo>
                          <a:pt x="18" y="17"/>
                        </a:moveTo>
                        <a:lnTo>
                          <a:pt x="18" y="35"/>
                        </a:lnTo>
                        <a:lnTo>
                          <a:pt x="18" y="35"/>
                        </a:lnTo>
                        <a:lnTo>
                          <a:pt x="0" y="35"/>
                        </a:lnTo>
                        <a:lnTo>
                          <a:pt x="0" y="17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" name="Freeform 148"/>
                  <p:cNvSpPr>
                    <a:spLocks/>
                  </p:cNvSpPr>
                  <p:nvPr/>
                </p:nvSpPr>
                <p:spPr bwMode="auto">
                  <a:xfrm>
                    <a:off x="5578" y="4018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0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Freeform 149"/>
                  <p:cNvSpPr>
                    <a:spLocks/>
                  </p:cNvSpPr>
                  <p:nvPr/>
                </p:nvSpPr>
                <p:spPr bwMode="auto">
                  <a:xfrm>
                    <a:off x="5560" y="4125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0 w 18"/>
                      <a:gd name="T3" fmla="*/ 17 h 17"/>
                      <a:gd name="T4" fmla="*/ 0 w 18"/>
                      <a:gd name="T5" fmla="*/ 17 h 17"/>
                      <a:gd name="T6" fmla="*/ 0 w 18"/>
                      <a:gd name="T7" fmla="*/ 0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150"/>
                  <p:cNvSpPr>
                    <a:spLocks/>
                  </p:cNvSpPr>
                  <p:nvPr/>
                </p:nvSpPr>
                <p:spPr bwMode="auto">
                  <a:xfrm>
                    <a:off x="5560" y="4125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0 w 18"/>
                      <a:gd name="T3" fmla="*/ 17 h 17"/>
                      <a:gd name="T4" fmla="*/ 0 w 18"/>
                      <a:gd name="T5" fmla="*/ 17 h 17"/>
                      <a:gd name="T6" fmla="*/ 0 w 18"/>
                      <a:gd name="T7" fmla="*/ 0 h 17"/>
                      <a:gd name="T8" fmla="*/ 0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Freeform 151"/>
                  <p:cNvSpPr>
                    <a:spLocks/>
                  </p:cNvSpPr>
                  <p:nvPr/>
                </p:nvSpPr>
                <p:spPr bwMode="auto">
                  <a:xfrm>
                    <a:off x="5578" y="3983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18 w 18"/>
                      <a:gd name="T7" fmla="*/ 17 h 17"/>
                      <a:gd name="T8" fmla="*/ 0 w 18"/>
                      <a:gd name="T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152"/>
                  <p:cNvSpPr>
                    <a:spLocks/>
                  </p:cNvSpPr>
                  <p:nvPr/>
                </p:nvSpPr>
                <p:spPr bwMode="auto">
                  <a:xfrm>
                    <a:off x="5506" y="3770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18 w 18"/>
                      <a:gd name="T9" fmla="*/ 17 h 17"/>
                      <a:gd name="T10" fmla="*/ 0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153"/>
                  <p:cNvSpPr>
                    <a:spLocks/>
                  </p:cNvSpPr>
                  <p:nvPr/>
                </p:nvSpPr>
                <p:spPr bwMode="auto">
                  <a:xfrm>
                    <a:off x="5524" y="3787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154"/>
                  <p:cNvSpPr>
                    <a:spLocks/>
                  </p:cNvSpPr>
                  <p:nvPr/>
                </p:nvSpPr>
                <p:spPr bwMode="auto">
                  <a:xfrm>
                    <a:off x="5434" y="3699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17 h 17"/>
                      <a:gd name="T6" fmla="*/ 0 w 18"/>
                      <a:gd name="T7" fmla="*/ 17 h 17"/>
                      <a:gd name="T8" fmla="*/ 0 w 18"/>
                      <a:gd name="T9" fmla="*/ 17 h 17"/>
                      <a:gd name="T10" fmla="*/ 0 w 18"/>
                      <a:gd name="T11" fmla="*/ 0 h 17"/>
                      <a:gd name="T12" fmla="*/ 0 w 18"/>
                      <a:gd name="T13" fmla="*/ 0 h 17"/>
                      <a:gd name="T14" fmla="*/ 18 w 18"/>
                      <a:gd name="T15" fmla="*/ 0 h 17"/>
                      <a:gd name="T16" fmla="*/ 0 w 18"/>
                      <a:gd name="T17" fmla="*/ 17 h 17"/>
                      <a:gd name="T18" fmla="*/ 0 w 18"/>
                      <a:gd name="T19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155"/>
                  <p:cNvSpPr>
                    <a:spLocks/>
                  </p:cNvSpPr>
                  <p:nvPr/>
                </p:nvSpPr>
                <p:spPr bwMode="auto">
                  <a:xfrm>
                    <a:off x="5506" y="4213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156"/>
                  <p:cNvSpPr>
                    <a:spLocks/>
                  </p:cNvSpPr>
                  <p:nvPr/>
                </p:nvSpPr>
                <p:spPr bwMode="auto">
                  <a:xfrm>
                    <a:off x="5506" y="4213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Freeform 157"/>
                  <p:cNvSpPr>
                    <a:spLocks/>
                  </p:cNvSpPr>
                  <p:nvPr/>
                </p:nvSpPr>
                <p:spPr bwMode="auto">
                  <a:xfrm>
                    <a:off x="5398" y="4284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18 w 18"/>
                      <a:gd name="T11" fmla="*/ 18 h 18"/>
                      <a:gd name="T12" fmla="*/ 0 w 18"/>
                      <a:gd name="T13" fmla="*/ 18 h 18"/>
                      <a:gd name="T14" fmla="*/ 0 w 18"/>
                      <a:gd name="T15" fmla="*/ 18 h 18"/>
                      <a:gd name="T16" fmla="*/ 0 w 18"/>
                      <a:gd name="T17" fmla="*/ 18 h 18"/>
                      <a:gd name="T18" fmla="*/ 0 w 18"/>
                      <a:gd name="T19" fmla="*/ 18 h 18"/>
                      <a:gd name="T20" fmla="*/ 0 w 18"/>
                      <a:gd name="T21" fmla="*/ 0 h 18"/>
                      <a:gd name="T22" fmla="*/ 0 w 18"/>
                      <a:gd name="T23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158"/>
                  <p:cNvSpPr>
                    <a:spLocks/>
                  </p:cNvSpPr>
                  <p:nvPr/>
                </p:nvSpPr>
                <p:spPr bwMode="auto">
                  <a:xfrm>
                    <a:off x="5398" y="4284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18 w 18"/>
                      <a:gd name="T11" fmla="*/ 18 h 18"/>
                      <a:gd name="T12" fmla="*/ 0 w 18"/>
                      <a:gd name="T13" fmla="*/ 18 h 18"/>
                      <a:gd name="T14" fmla="*/ 0 w 18"/>
                      <a:gd name="T15" fmla="*/ 18 h 18"/>
                      <a:gd name="T16" fmla="*/ 0 w 18"/>
                      <a:gd name="T17" fmla="*/ 18 h 18"/>
                      <a:gd name="T18" fmla="*/ 0 w 18"/>
                      <a:gd name="T19" fmla="*/ 18 h 18"/>
                      <a:gd name="T20" fmla="*/ 0 w 18"/>
                      <a:gd name="T21" fmla="*/ 0 h 18"/>
                      <a:gd name="T22" fmla="*/ 0 w 18"/>
                      <a:gd name="T23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Freeform 159"/>
                  <p:cNvSpPr>
                    <a:spLocks/>
                  </p:cNvSpPr>
                  <p:nvPr/>
                </p:nvSpPr>
                <p:spPr bwMode="auto">
                  <a:xfrm>
                    <a:off x="5434" y="4284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0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18 w 18"/>
                      <a:gd name="T11" fmla="*/ 18 h 18"/>
                      <a:gd name="T12" fmla="*/ 0 w 18"/>
                      <a:gd name="T13" fmla="*/ 18 h 18"/>
                      <a:gd name="T14" fmla="*/ 0 w 18"/>
                      <a:gd name="T15" fmla="*/ 18 h 18"/>
                      <a:gd name="T16" fmla="*/ 0 w 18"/>
                      <a:gd name="T17" fmla="*/ 18 h 18"/>
                      <a:gd name="T18" fmla="*/ 0 w 18"/>
                      <a:gd name="T1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160"/>
                  <p:cNvSpPr>
                    <a:spLocks/>
                  </p:cNvSpPr>
                  <p:nvPr/>
                </p:nvSpPr>
                <p:spPr bwMode="auto">
                  <a:xfrm>
                    <a:off x="5434" y="4284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0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18 w 18"/>
                      <a:gd name="T11" fmla="*/ 18 h 18"/>
                      <a:gd name="T12" fmla="*/ 0 w 18"/>
                      <a:gd name="T13" fmla="*/ 18 h 18"/>
                      <a:gd name="T14" fmla="*/ 0 w 18"/>
                      <a:gd name="T15" fmla="*/ 18 h 18"/>
                      <a:gd name="T16" fmla="*/ 0 w 18"/>
                      <a:gd name="T17" fmla="*/ 18 h 18"/>
                      <a:gd name="T18" fmla="*/ 0 w 18"/>
                      <a:gd name="T19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Freeform 161"/>
                  <p:cNvSpPr>
                    <a:spLocks/>
                  </p:cNvSpPr>
                  <p:nvPr/>
                </p:nvSpPr>
                <p:spPr bwMode="auto">
                  <a:xfrm>
                    <a:off x="5560" y="4089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162"/>
                  <p:cNvSpPr>
                    <a:spLocks/>
                  </p:cNvSpPr>
                  <p:nvPr/>
                </p:nvSpPr>
                <p:spPr bwMode="auto">
                  <a:xfrm>
                    <a:off x="5470" y="4267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0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0 w 18"/>
                      <a:gd name="T9" fmla="*/ 0 h 17"/>
                      <a:gd name="T10" fmla="*/ 0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163"/>
                  <p:cNvSpPr>
                    <a:spLocks/>
                  </p:cNvSpPr>
                  <p:nvPr/>
                </p:nvSpPr>
                <p:spPr bwMode="auto">
                  <a:xfrm>
                    <a:off x="5470" y="4267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0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0 w 18"/>
                      <a:gd name="T9" fmla="*/ 0 h 17"/>
                      <a:gd name="T10" fmla="*/ 0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164"/>
                  <p:cNvSpPr>
                    <a:spLocks/>
                  </p:cNvSpPr>
                  <p:nvPr/>
                </p:nvSpPr>
                <p:spPr bwMode="auto">
                  <a:xfrm>
                    <a:off x="5488" y="4231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165"/>
                  <p:cNvSpPr>
                    <a:spLocks/>
                  </p:cNvSpPr>
                  <p:nvPr/>
                </p:nvSpPr>
                <p:spPr bwMode="auto">
                  <a:xfrm>
                    <a:off x="5488" y="4231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166"/>
                  <p:cNvSpPr>
                    <a:spLocks/>
                  </p:cNvSpPr>
                  <p:nvPr/>
                </p:nvSpPr>
                <p:spPr bwMode="auto">
                  <a:xfrm>
                    <a:off x="5542" y="4160"/>
                    <a:ext cx="18" cy="0"/>
                  </a:xfrm>
                  <a:custGeom>
                    <a:avLst/>
                    <a:gdLst>
                      <a:gd name="T0" fmla="*/ 0 w 18"/>
                      <a:gd name="T1" fmla="*/ 0 w 18"/>
                      <a:gd name="T2" fmla="*/ 18 w 18"/>
                      <a:gd name="T3" fmla="*/ 18 w 18"/>
                      <a:gd name="T4" fmla="*/ 18 w 18"/>
                      <a:gd name="T5" fmla="*/ 0 w 18"/>
                      <a:gd name="T6" fmla="*/ 0 w 1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167"/>
                  <p:cNvSpPr>
                    <a:spLocks/>
                  </p:cNvSpPr>
                  <p:nvPr/>
                </p:nvSpPr>
                <p:spPr bwMode="auto">
                  <a:xfrm>
                    <a:off x="5542" y="4160"/>
                    <a:ext cx="18" cy="0"/>
                  </a:xfrm>
                  <a:custGeom>
                    <a:avLst/>
                    <a:gdLst>
                      <a:gd name="T0" fmla="*/ 0 w 18"/>
                      <a:gd name="T1" fmla="*/ 0 w 18"/>
                      <a:gd name="T2" fmla="*/ 18 w 18"/>
                      <a:gd name="T3" fmla="*/ 18 w 18"/>
                      <a:gd name="T4" fmla="*/ 18 w 18"/>
                      <a:gd name="T5" fmla="*/ 0 w 18"/>
                      <a:gd name="T6" fmla="*/ 0 w 1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168"/>
                  <p:cNvSpPr>
                    <a:spLocks/>
                  </p:cNvSpPr>
                  <p:nvPr/>
                </p:nvSpPr>
                <p:spPr bwMode="auto">
                  <a:xfrm>
                    <a:off x="5524" y="4178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18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169"/>
                  <p:cNvSpPr>
                    <a:spLocks/>
                  </p:cNvSpPr>
                  <p:nvPr/>
                </p:nvSpPr>
                <p:spPr bwMode="auto">
                  <a:xfrm>
                    <a:off x="5524" y="4178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18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170"/>
                  <p:cNvSpPr>
                    <a:spLocks/>
                  </p:cNvSpPr>
                  <p:nvPr/>
                </p:nvSpPr>
                <p:spPr bwMode="auto">
                  <a:xfrm>
                    <a:off x="5488" y="3734"/>
                    <a:ext cx="0" cy="18"/>
                  </a:xfrm>
                  <a:custGeom>
                    <a:avLst/>
                    <a:gdLst>
                      <a:gd name="T0" fmla="*/ 18 h 18"/>
                      <a:gd name="T1" fmla="*/ 0 h 18"/>
                      <a:gd name="T2" fmla="*/ 18 h 18"/>
                      <a:gd name="T3" fmla="*/ 18 h 18"/>
                      <a:gd name="T4" fmla="*/ 18 h 18"/>
                      <a:gd name="T5" fmla="*/ 18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Freeform 171"/>
                  <p:cNvSpPr>
                    <a:spLocks/>
                  </p:cNvSpPr>
                  <p:nvPr/>
                </p:nvSpPr>
                <p:spPr bwMode="auto">
                  <a:xfrm>
                    <a:off x="5668" y="3912"/>
                    <a:ext cx="18" cy="17"/>
                  </a:xfrm>
                  <a:custGeom>
                    <a:avLst/>
                    <a:gdLst>
                      <a:gd name="T0" fmla="*/ 18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0 w 18"/>
                      <a:gd name="T7" fmla="*/ 0 h 17"/>
                      <a:gd name="T8" fmla="*/ 18 w 18"/>
                      <a:gd name="T9" fmla="*/ 0 h 17"/>
                      <a:gd name="T10" fmla="*/ 18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Freeform 172"/>
                  <p:cNvSpPr>
                    <a:spLocks/>
                  </p:cNvSpPr>
                  <p:nvPr/>
                </p:nvSpPr>
                <p:spPr bwMode="auto">
                  <a:xfrm>
                    <a:off x="5686" y="3983"/>
                    <a:ext cx="18" cy="0"/>
                  </a:xfrm>
                  <a:custGeom>
                    <a:avLst/>
                    <a:gdLst>
                      <a:gd name="T0" fmla="*/ 0 w 18"/>
                      <a:gd name="T1" fmla="*/ 0 w 18"/>
                      <a:gd name="T2" fmla="*/ 0 w 18"/>
                      <a:gd name="T3" fmla="*/ 0 w 18"/>
                      <a:gd name="T4" fmla="*/ 0 w 18"/>
                      <a:gd name="T5" fmla="*/ 18 w 18"/>
                      <a:gd name="T6" fmla="*/ 0 w 1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173"/>
                  <p:cNvSpPr>
                    <a:spLocks/>
                  </p:cNvSpPr>
                  <p:nvPr/>
                </p:nvSpPr>
                <p:spPr bwMode="auto">
                  <a:xfrm>
                    <a:off x="5686" y="3983"/>
                    <a:ext cx="18" cy="0"/>
                  </a:xfrm>
                  <a:custGeom>
                    <a:avLst/>
                    <a:gdLst>
                      <a:gd name="T0" fmla="*/ 0 w 18"/>
                      <a:gd name="T1" fmla="*/ 0 w 18"/>
                      <a:gd name="T2" fmla="*/ 0 w 18"/>
                      <a:gd name="T3" fmla="*/ 0 w 18"/>
                      <a:gd name="T4" fmla="*/ 0 w 18"/>
                      <a:gd name="T5" fmla="*/ 18 w 18"/>
                      <a:gd name="T6" fmla="*/ 0 w 1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174"/>
                  <p:cNvSpPr>
                    <a:spLocks/>
                  </p:cNvSpPr>
                  <p:nvPr/>
                </p:nvSpPr>
                <p:spPr bwMode="auto">
                  <a:xfrm>
                    <a:off x="5560" y="3752"/>
                    <a:ext cx="0" cy="18"/>
                  </a:xfrm>
                  <a:custGeom>
                    <a:avLst/>
                    <a:gdLst>
                      <a:gd name="T0" fmla="*/ 18 h 18"/>
                      <a:gd name="T1" fmla="*/ 18 h 18"/>
                      <a:gd name="T2" fmla="*/ 0 h 18"/>
                      <a:gd name="T3" fmla="*/ 0 h 18"/>
                      <a:gd name="T4" fmla="*/ 0 h 18"/>
                      <a:gd name="T5" fmla="*/ 18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175"/>
                  <p:cNvSpPr>
                    <a:spLocks/>
                  </p:cNvSpPr>
                  <p:nvPr/>
                </p:nvSpPr>
                <p:spPr bwMode="auto">
                  <a:xfrm>
                    <a:off x="5470" y="4284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176"/>
                  <p:cNvSpPr>
                    <a:spLocks/>
                  </p:cNvSpPr>
                  <p:nvPr/>
                </p:nvSpPr>
                <p:spPr bwMode="auto">
                  <a:xfrm>
                    <a:off x="5470" y="4284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Freeform 177"/>
                  <p:cNvSpPr>
                    <a:spLocks/>
                  </p:cNvSpPr>
                  <p:nvPr/>
                </p:nvSpPr>
                <p:spPr bwMode="auto">
                  <a:xfrm>
                    <a:off x="5488" y="4267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17 h 17"/>
                      <a:gd name="T4" fmla="*/ 18 w 18"/>
                      <a:gd name="T5" fmla="*/ 17 h 17"/>
                      <a:gd name="T6" fmla="*/ 0 w 18"/>
                      <a:gd name="T7" fmla="*/ 17 h 17"/>
                      <a:gd name="T8" fmla="*/ 18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1" name="Freeform 178"/>
                  <p:cNvSpPr>
                    <a:spLocks/>
                  </p:cNvSpPr>
                  <p:nvPr/>
                </p:nvSpPr>
                <p:spPr bwMode="auto">
                  <a:xfrm>
                    <a:off x="5488" y="4267"/>
                    <a:ext cx="18" cy="17"/>
                  </a:xfrm>
                  <a:custGeom>
                    <a:avLst/>
                    <a:gdLst>
                      <a:gd name="T0" fmla="*/ 18 w 18"/>
                      <a:gd name="T1" fmla="*/ 0 h 17"/>
                      <a:gd name="T2" fmla="*/ 18 w 18"/>
                      <a:gd name="T3" fmla="*/ 17 h 17"/>
                      <a:gd name="T4" fmla="*/ 18 w 18"/>
                      <a:gd name="T5" fmla="*/ 17 h 17"/>
                      <a:gd name="T6" fmla="*/ 0 w 18"/>
                      <a:gd name="T7" fmla="*/ 17 h 17"/>
                      <a:gd name="T8" fmla="*/ 18 w 18"/>
                      <a:gd name="T9" fmla="*/ 0 h 17"/>
                      <a:gd name="T10" fmla="*/ 18 w 18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18" y="0"/>
                        </a:moveTo>
                        <a:lnTo>
                          <a:pt x="18" y="17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2" name="Freeform 179"/>
                  <p:cNvSpPr>
                    <a:spLocks/>
                  </p:cNvSpPr>
                  <p:nvPr/>
                </p:nvSpPr>
                <p:spPr bwMode="auto">
                  <a:xfrm>
                    <a:off x="5650" y="3876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18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Freeform 180"/>
                  <p:cNvSpPr>
                    <a:spLocks/>
                  </p:cNvSpPr>
                  <p:nvPr/>
                </p:nvSpPr>
                <p:spPr bwMode="auto">
                  <a:xfrm>
                    <a:off x="5578" y="3770"/>
                    <a:ext cx="18" cy="17"/>
                  </a:xfrm>
                  <a:custGeom>
                    <a:avLst/>
                    <a:gdLst>
                      <a:gd name="T0" fmla="*/ 0 w 18"/>
                      <a:gd name="T1" fmla="*/ 17 h 17"/>
                      <a:gd name="T2" fmla="*/ 0 w 18"/>
                      <a:gd name="T3" fmla="*/ 17 h 17"/>
                      <a:gd name="T4" fmla="*/ 0 w 18"/>
                      <a:gd name="T5" fmla="*/ 0 h 17"/>
                      <a:gd name="T6" fmla="*/ 18 w 18"/>
                      <a:gd name="T7" fmla="*/ 0 h 17"/>
                      <a:gd name="T8" fmla="*/ 18 w 18"/>
                      <a:gd name="T9" fmla="*/ 17 h 17"/>
                      <a:gd name="T10" fmla="*/ 0 w 18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" name="Freeform 181"/>
                  <p:cNvSpPr>
                    <a:spLocks/>
                  </p:cNvSpPr>
                  <p:nvPr/>
                </p:nvSpPr>
                <p:spPr bwMode="auto">
                  <a:xfrm>
                    <a:off x="5650" y="3841"/>
                    <a:ext cx="0" cy="17"/>
                  </a:xfrm>
                  <a:custGeom>
                    <a:avLst/>
                    <a:gdLst>
                      <a:gd name="T0" fmla="*/ 17 h 17"/>
                      <a:gd name="T1" fmla="*/ 17 h 17"/>
                      <a:gd name="T2" fmla="*/ 0 h 17"/>
                      <a:gd name="T3" fmla="*/ 17 h 17"/>
                      <a:gd name="T4" fmla="*/ 17 h 17"/>
                      <a:gd name="T5" fmla="*/ 17 h 1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Freeform 182"/>
                  <p:cNvSpPr>
                    <a:spLocks/>
                  </p:cNvSpPr>
                  <p:nvPr/>
                </p:nvSpPr>
                <p:spPr bwMode="auto">
                  <a:xfrm>
                    <a:off x="5668" y="3947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6" name="Freeform 183"/>
                  <p:cNvSpPr>
                    <a:spLocks/>
                  </p:cNvSpPr>
                  <p:nvPr/>
                </p:nvSpPr>
                <p:spPr bwMode="auto">
                  <a:xfrm>
                    <a:off x="5632" y="3823"/>
                    <a:ext cx="0" cy="18"/>
                  </a:xfrm>
                  <a:custGeom>
                    <a:avLst/>
                    <a:gdLst>
                      <a:gd name="T0" fmla="*/ 0 h 18"/>
                      <a:gd name="T1" fmla="*/ 18 h 18"/>
                      <a:gd name="T2" fmla="*/ 18 h 18"/>
                      <a:gd name="T3" fmla="*/ 0 h 18"/>
                      <a:gd name="T4" fmla="*/ 0 h 18"/>
                      <a:gd name="T5" fmla="*/ 0 h 18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8">
                        <a:moveTo>
                          <a:pt x="0" y="0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7" name="Freeform 184"/>
                  <p:cNvSpPr>
                    <a:spLocks/>
                  </p:cNvSpPr>
                  <p:nvPr/>
                </p:nvSpPr>
                <p:spPr bwMode="auto">
                  <a:xfrm>
                    <a:off x="5632" y="4160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8" name="Freeform 185"/>
                  <p:cNvSpPr>
                    <a:spLocks/>
                  </p:cNvSpPr>
                  <p:nvPr/>
                </p:nvSpPr>
                <p:spPr bwMode="auto">
                  <a:xfrm>
                    <a:off x="5632" y="4160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9" name="Freeform 186"/>
                  <p:cNvSpPr>
                    <a:spLocks/>
                  </p:cNvSpPr>
                  <p:nvPr/>
                </p:nvSpPr>
                <p:spPr bwMode="auto">
                  <a:xfrm>
                    <a:off x="5650" y="4107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" name="Freeform 187"/>
                  <p:cNvSpPr>
                    <a:spLocks/>
                  </p:cNvSpPr>
                  <p:nvPr/>
                </p:nvSpPr>
                <p:spPr bwMode="auto">
                  <a:xfrm>
                    <a:off x="5650" y="4107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" name="Freeform 188"/>
                  <p:cNvSpPr>
                    <a:spLocks/>
                  </p:cNvSpPr>
                  <p:nvPr/>
                </p:nvSpPr>
                <p:spPr bwMode="auto">
                  <a:xfrm>
                    <a:off x="5650" y="4142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" name="Freeform 189"/>
                  <p:cNvSpPr>
                    <a:spLocks/>
                  </p:cNvSpPr>
                  <p:nvPr/>
                </p:nvSpPr>
                <p:spPr bwMode="auto">
                  <a:xfrm>
                    <a:off x="5650" y="4142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Freeform 190"/>
                  <p:cNvSpPr>
                    <a:spLocks/>
                  </p:cNvSpPr>
                  <p:nvPr/>
                </p:nvSpPr>
                <p:spPr bwMode="auto">
                  <a:xfrm>
                    <a:off x="5686" y="4000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4" name="Freeform 191"/>
                  <p:cNvSpPr>
                    <a:spLocks/>
                  </p:cNvSpPr>
                  <p:nvPr/>
                </p:nvSpPr>
                <p:spPr bwMode="auto">
                  <a:xfrm>
                    <a:off x="5686" y="4000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5" name="Freeform 192"/>
                  <p:cNvSpPr>
                    <a:spLocks/>
                  </p:cNvSpPr>
                  <p:nvPr/>
                </p:nvSpPr>
                <p:spPr bwMode="auto">
                  <a:xfrm>
                    <a:off x="5668" y="4036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18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6" name="Freeform 193"/>
                  <p:cNvSpPr>
                    <a:spLocks/>
                  </p:cNvSpPr>
                  <p:nvPr/>
                </p:nvSpPr>
                <p:spPr bwMode="auto">
                  <a:xfrm>
                    <a:off x="5668" y="4036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18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7" name="Freeform 194"/>
                  <p:cNvSpPr>
                    <a:spLocks/>
                  </p:cNvSpPr>
                  <p:nvPr/>
                </p:nvSpPr>
                <p:spPr bwMode="auto">
                  <a:xfrm>
                    <a:off x="5668" y="4071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8" name="Freeform 195"/>
                  <p:cNvSpPr>
                    <a:spLocks/>
                  </p:cNvSpPr>
                  <p:nvPr/>
                </p:nvSpPr>
                <p:spPr bwMode="auto">
                  <a:xfrm>
                    <a:off x="5668" y="4071"/>
                    <a:ext cx="18" cy="18"/>
                  </a:xfrm>
                  <a:custGeom>
                    <a:avLst/>
                    <a:gdLst>
                      <a:gd name="T0" fmla="*/ 0 w 18"/>
                      <a:gd name="T1" fmla="*/ 0 h 18"/>
                      <a:gd name="T2" fmla="*/ 18 w 18"/>
                      <a:gd name="T3" fmla="*/ 0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9" name="Freeform 196"/>
                  <p:cNvSpPr>
                    <a:spLocks/>
                  </p:cNvSpPr>
                  <p:nvPr/>
                </p:nvSpPr>
                <p:spPr bwMode="auto">
                  <a:xfrm>
                    <a:off x="5560" y="4231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0" name="Freeform 197"/>
                  <p:cNvSpPr>
                    <a:spLocks/>
                  </p:cNvSpPr>
                  <p:nvPr/>
                </p:nvSpPr>
                <p:spPr bwMode="auto">
                  <a:xfrm>
                    <a:off x="5560" y="4231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18 h 18"/>
                      <a:gd name="T6" fmla="*/ 0 w 18"/>
                      <a:gd name="T7" fmla="*/ 18 h 18"/>
                      <a:gd name="T8" fmla="*/ 0 w 18"/>
                      <a:gd name="T9" fmla="*/ 0 h 18"/>
                      <a:gd name="T10" fmla="*/ 18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1" name="Freeform 198"/>
                  <p:cNvSpPr>
                    <a:spLocks/>
                  </p:cNvSpPr>
                  <p:nvPr/>
                </p:nvSpPr>
                <p:spPr bwMode="auto">
                  <a:xfrm>
                    <a:off x="5488" y="3716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0 h 18"/>
                      <a:gd name="T4" fmla="*/ 18 w 18"/>
                      <a:gd name="T5" fmla="*/ 0 h 18"/>
                      <a:gd name="T6" fmla="*/ 18 w 18"/>
                      <a:gd name="T7" fmla="*/ 18 h 18"/>
                      <a:gd name="T8" fmla="*/ 18 w 18"/>
                      <a:gd name="T9" fmla="*/ 18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2" name="Freeform 199"/>
                  <p:cNvSpPr>
                    <a:spLocks/>
                  </p:cNvSpPr>
                  <p:nvPr/>
                </p:nvSpPr>
                <p:spPr bwMode="auto">
                  <a:xfrm>
                    <a:off x="5524" y="3734"/>
                    <a:ext cx="18" cy="18"/>
                  </a:xfrm>
                  <a:custGeom>
                    <a:avLst/>
                    <a:gdLst>
                      <a:gd name="T0" fmla="*/ 0 w 18"/>
                      <a:gd name="T1" fmla="*/ 18 h 18"/>
                      <a:gd name="T2" fmla="*/ 0 w 18"/>
                      <a:gd name="T3" fmla="*/ 18 h 18"/>
                      <a:gd name="T4" fmla="*/ 0 w 18"/>
                      <a:gd name="T5" fmla="*/ 0 h 18"/>
                      <a:gd name="T6" fmla="*/ 18 w 18"/>
                      <a:gd name="T7" fmla="*/ 0 h 18"/>
                      <a:gd name="T8" fmla="*/ 18 w 18"/>
                      <a:gd name="T9" fmla="*/ 0 h 18"/>
                      <a:gd name="T10" fmla="*/ 0 w 18"/>
                      <a:gd name="T11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3" name="Freeform 200"/>
                  <p:cNvSpPr>
                    <a:spLocks/>
                  </p:cNvSpPr>
                  <p:nvPr/>
                </p:nvSpPr>
                <p:spPr bwMode="auto">
                  <a:xfrm>
                    <a:off x="5614" y="4196"/>
                    <a:ext cx="0" cy="17"/>
                  </a:xfrm>
                  <a:custGeom>
                    <a:avLst/>
                    <a:gdLst>
                      <a:gd name="T0" fmla="*/ 0 h 17"/>
                      <a:gd name="T1" fmla="*/ 17 h 17"/>
                      <a:gd name="T2" fmla="*/ 17 h 17"/>
                      <a:gd name="T3" fmla="*/ 17 h 17"/>
                      <a:gd name="T4" fmla="*/ 0 h 17"/>
                      <a:gd name="T5" fmla="*/ 0 h 1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7">
                        <a:moveTo>
                          <a:pt x="0" y="0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4" name="Freeform 201"/>
                  <p:cNvSpPr>
                    <a:spLocks/>
                  </p:cNvSpPr>
                  <p:nvPr/>
                </p:nvSpPr>
                <p:spPr bwMode="auto">
                  <a:xfrm>
                    <a:off x="5614" y="4196"/>
                    <a:ext cx="0" cy="17"/>
                  </a:xfrm>
                  <a:custGeom>
                    <a:avLst/>
                    <a:gdLst>
                      <a:gd name="T0" fmla="*/ 0 h 17"/>
                      <a:gd name="T1" fmla="*/ 17 h 17"/>
                      <a:gd name="T2" fmla="*/ 17 h 17"/>
                      <a:gd name="T3" fmla="*/ 17 h 17"/>
                      <a:gd name="T4" fmla="*/ 0 h 17"/>
                      <a:gd name="T5" fmla="*/ 0 h 17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7">
                        <a:moveTo>
                          <a:pt x="0" y="0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5" name="Freeform 202"/>
                  <p:cNvSpPr>
                    <a:spLocks/>
                  </p:cNvSpPr>
                  <p:nvPr/>
                </p:nvSpPr>
                <p:spPr bwMode="auto">
                  <a:xfrm>
                    <a:off x="5524" y="4249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  <a:gd name="T12" fmla="*/ 18 w 18"/>
                      <a:gd name="T13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6" name="Freeform 203"/>
                  <p:cNvSpPr>
                    <a:spLocks/>
                  </p:cNvSpPr>
                  <p:nvPr/>
                </p:nvSpPr>
                <p:spPr bwMode="auto">
                  <a:xfrm>
                    <a:off x="5524" y="4249"/>
                    <a:ext cx="18" cy="18"/>
                  </a:xfrm>
                  <a:custGeom>
                    <a:avLst/>
                    <a:gdLst>
                      <a:gd name="T0" fmla="*/ 18 w 18"/>
                      <a:gd name="T1" fmla="*/ 18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18 w 18"/>
                      <a:gd name="T7" fmla="*/ 18 h 18"/>
                      <a:gd name="T8" fmla="*/ 0 w 18"/>
                      <a:gd name="T9" fmla="*/ 18 h 18"/>
                      <a:gd name="T10" fmla="*/ 0 w 18"/>
                      <a:gd name="T11" fmla="*/ 0 h 18"/>
                      <a:gd name="T12" fmla="*/ 18 w 18"/>
                      <a:gd name="T13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" h="18">
                        <a:moveTo>
                          <a:pt x="18" y="18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8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7" name="Freeform 204"/>
                  <p:cNvSpPr>
                    <a:spLocks/>
                  </p:cNvSpPr>
                  <p:nvPr/>
                </p:nvSpPr>
                <p:spPr bwMode="auto">
                  <a:xfrm>
                    <a:off x="5596" y="3787"/>
                    <a:ext cx="18" cy="18"/>
                  </a:xfrm>
                  <a:custGeom>
                    <a:avLst/>
                    <a:gdLst>
                      <a:gd name="T0" fmla="*/ 18 w 18"/>
                      <a:gd name="T1" fmla="*/ 0 h 18"/>
                      <a:gd name="T2" fmla="*/ 18 w 18"/>
                      <a:gd name="T3" fmla="*/ 18 h 18"/>
                      <a:gd name="T4" fmla="*/ 18 w 18"/>
                      <a:gd name="T5" fmla="*/ 18 h 18"/>
                      <a:gd name="T6" fmla="*/ 0 w 18"/>
                      <a:gd name="T7" fmla="*/ 18 h 18"/>
                      <a:gd name="T8" fmla="*/ 18 w 18"/>
                      <a:gd name="T9" fmla="*/ 0 h 18"/>
                      <a:gd name="T10" fmla="*/ 18 w 18"/>
                      <a:gd name="T11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8">
                        <a:moveTo>
                          <a:pt x="18" y="0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0" y="18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DA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1" name="Freeform 206"/>
                <p:cNvSpPr>
                  <a:spLocks/>
                </p:cNvSpPr>
                <p:nvPr/>
              </p:nvSpPr>
              <p:spPr bwMode="auto">
                <a:xfrm>
                  <a:off x="8855075" y="6688138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  <a:gd name="T12" fmla="*/ 0 w 18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" name="Freeform 207"/>
                <p:cNvSpPr>
                  <a:spLocks/>
                </p:cNvSpPr>
                <p:nvPr/>
              </p:nvSpPr>
              <p:spPr bwMode="auto">
                <a:xfrm>
                  <a:off x="8855075" y="6688138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  <a:gd name="T12" fmla="*/ 0 w 18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" name="Freeform 208"/>
                <p:cNvSpPr>
                  <a:spLocks noEditPoints="1"/>
                </p:cNvSpPr>
                <p:nvPr/>
              </p:nvSpPr>
              <p:spPr bwMode="auto">
                <a:xfrm>
                  <a:off x="7940675" y="6237288"/>
                  <a:ext cx="1171575" cy="620713"/>
                </a:xfrm>
                <a:custGeom>
                  <a:avLst/>
                  <a:gdLst>
                    <a:gd name="T0" fmla="*/ 21 w 41"/>
                    <a:gd name="T1" fmla="*/ 21 h 22"/>
                    <a:gd name="T2" fmla="*/ 20 w 41"/>
                    <a:gd name="T3" fmla="*/ 21 h 22"/>
                    <a:gd name="T4" fmla="*/ 20 w 41"/>
                    <a:gd name="T5" fmla="*/ 21 h 22"/>
                    <a:gd name="T6" fmla="*/ 20 w 41"/>
                    <a:gd name="T7" fmla="*/ 20 h 22"/>
                    <a:gd name="T8" fmla="*/ 21 w 41"/>
                    <a:gd name="T9" fmla="*/ 21 h 22"/>
                    <a:gd name="T10" fmla="*/ 15 w 41"/>
                    <a:gd name="T11" fmla="*/ 20 h 22"/>
                    <a:gd name="T12" fmla="*/ 27 w 41"/>
                    <a:gd name="T13" fmla="*/ 20 h 22"/>
                    <a:gd name="T14" fmla="*/ 18 w 41"/>
                    <a:gd name="T15" fmla="*/ 20 h 22"/>
                    <a:gd name="T16" fmla="*/ 19 w 41"/>
                    <a:gd name="T17" fmla="*/ 21 h 22"/>
                    <a:gd name="T18" fmla="*/ 22 w 41"/>
                    <a:gd name="T19" fmla="*/ 21 h 22"/>
                    <a:gd name="T20" fmla="*/ 23 w 41"/>
                    <a:gd name="T21" fmla="*/ 20 h 22"/>
                    <a:gd name="T22" fmla="*/ 22 w 41"/>
                    <a:gd name="T23" fmla="*/ 21 h 22"/>
                    <a:gd name="T24" fmla="*/ 16 w 41"/>
                    <a:gd name="T25" fmla="*/ 20 h 22"/>
                    <a:gd name="T26" fmla="*/ 16 w 41"/>
                    <a:gd name="T27" fmla="*/ 21 h 22"/>
                    <a:gd name="T28" fmla="*/ 24 w 41"/>
                    <a:gd name="T29" fmla="*/ 20 h 22"/>
                    <a:gd name="T30" fmla="*/ 24 w 41"/>
                    <a:gd name="T31" fmla="*/ 21 h 22"/>
                    <a:gd name="T32" fmla="*/ 13 w 41"/>
                    <a:gd name="T33" fmla="*/ 20 h 22"/>
                    <a:gd name="T34" fmla="*/ 28 w 41"/>
                    <a:gd name="T35" fmla="*/ 19 h 22"/>
                    <a:gd name="T36" fmla="*/ 14 w 41"/>
                    <a:gd name="T37" fmla="*/ 19 h 22"/>
                    <a:gd name="T38" fmla="*/ 26 w 41"/>
                    <a:gd name="T39" fmla="*/ 20 h 22"/>
                    <a:gd name="T40" fmla="*/ 26 w 41"/>
                    <a:gd name="T41" fmla="*/ 20 h 22"/>
                    <a:gd name="T42" fmla="*/ 20 w 41"/>
                    <a:gd name="T43" fmla="*/ 20 h 22"/>
                    <a:gd name="T44" fmla="*/ 11 w 41"/>
                    <a:gd name="T45" fmla="*/ 18 h 22"/>
                    <a:gd name="T46" fmla="*/ 29 w 41"/>
                    <a:gd name="T47" fmla="*/ 18 h 22"/>
                    <a:gd name="T48" fmla="*/ 17 w 41"/>
                    <a:gd name="T49" fmla="*/ 19 h 22"/>
                    <a:gd name="T50" fmla="*/ 17 w 41"/>
                    <a:gd name="T51" fmla="*/ 19 h 22"/>
                    <a:gd name="T52" fmla="*/ 24 w 41"/>
                    <a:gd name="T53" fmla="*/ 19 h 22"/>
                    <a:gd name="T54" fmla="*/ 13 w 41"/>
                    <a:gd name="T55" fmla="*/ 18 h 22"/>
                    <a:gd name="T56" fmla="*/ 27 w 41"/>
                    <a:gd name="T57" fmla="*/ 18 h 22"/>
                    <a:gd name="T58" fmla="*/ 9 w 41"/>
                    <a:gd name="T59" fmla="*/ 18 h 22"/>
                    <a:gd name="T60" fmla="*/ 31 w 41"/>
                    <a:gd name="T61" fmla="*/ 18 h 22"/>
                    <a:gd name="T62" fmla="*/ 31 w 41"/>
                    <a:gd name="T63" fmla="*/ 18 h 22"/>
                    <a:gd name="T64" fmla="*/ 20 w 41"/>
                    <a:gd name="T65" fmla="*/ 18 h 22"/>
                    <a:gd name="T66" fmla="*/ 16 w 41"/>
                    <a:gd name="T67" fmla="*/ 17 h 22"/>
                    <a:gd name="T68" fmla="*/ 24 w 41"/>
                    <a:gd name="T69" fmla="*/ 16 h 22"/>
                    <a:gd name="T70" fmla="*/ 8 w 41"/>
                    <a:gd name="T71" fmla="*/ 16 h 22"/>
                    <a:gd name="T72" fmla="*/ 8 w 41"/>
                    <a:gd name="T73" fmla="*/ 16 h 22"/>
                    <a:gd name="T74" fmla="*/ 33 w 41"/>
                    <a:gd name="T75" fmla="*/ 17 h 22"/>
                    <a:gd name="T76" fmla="*/ 11 w 41"/>
                    <a:gd name="T77" fmla="*/ 17 h 22"/>
                    <a:gd name="T78" fmla="*/ 29 w 41"/>
                    <a:gd name="T79" fmla="*/ 17 h 22"/>
                    <a:gd name="T80" fmla="*/ 29 w 41"/>
                    <a:gd name="T81" fmla="*/ 17 h 22"/>
                    <a:gd name="T82" fmla="*/ 7 w 41"/>
                    <a:gd name="T83" fmla="*/ 16 h 22"/>
                    <a:gd name="T84" fmla="*/ 34 w 41"/>
                    <a:gd name="T85" fmla="*/ 15 h 22"/>
                    <a:gd name="T86" fmla="*/ 11 w 41"/>
                    <a:gd name="T87" fmla="*/ 14 h 22"/>
                    <a:gd name="T88" fmla="*/ 30 w 41"/>
                    <a:gd name="T89" fmla="*/ 15 h 22"/>
                    <a:gd name="T90" fmla="*/ 5 w 41"/>
                    <a:gd name="T91" fmla="*/ 14 h 22"/>
                    <a:gd name="T92" fmla="*/ 5 w 41"/>
                    <a:gd name="T93" fmla="*/ 14 h 22"/>
                    <a:gd name="T94" fmla="*/ 36 w 41"/>
                    <a:gd name="T95" fmla="*/ 14 h 22"/>
                    <a:gd name="T96" fmla="*/ 5 w 41"/>
                    <a:gd name="T97" fmla="*/ 12 h 22"/>
                    <a:gd name="T98" fmla="*/ 36 w 41"/>
                    <a:gd name="T99" fmla="*/ 12 h 22"/>
                    <a:gd name="T100" fmla="*/ 3 w 41"/>
                    <a:gd name="T101" fmla="*/ 11 h 22"/>
                    <a:gd name="T102" fmla="*/ 37 w 41"/>
                    <a:gd name="T103" fmla="*/ 11 h 22"/>
                    <a:gd name="T104" fmla="*/ 37 w 41"/>
                    <a:gd name="T105" fmla="*/ 11 h 22"/>
                    <a:gd name="T106" fmla="*/ 37 w 41"/>
                    <a:gd name="T107" fmla="*/ 9 h 22"/>
                    <a:gd name="T108" fmla="*/ 25 w 41"/>
                    <a:gd name="T109" fmla="*/ 16 h 22"/>
                    <a:gd name="T110" fmla="*/ 16 w 41"/>
                    <a:gd name="T111" fmla="*/ 15 h 22"/>
                    <a:gd name="T112" fmla="*/ 3 w 41"/>
                    <a:gd name="T113" fmla="*/ 9 h 22"/>
                    <a:gd name="T114" fmla="*/ 0 w 41"/>
                    <a:gd name="T115" fmla="*/ 3 h 22"/>
                    <a:gd name="T116" fmla="*/ 41 w 41"/>
                    <a:gd name="T1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1" h="22">
                      <a:moveTo>
                        <a:pt x="21" y="21"/>
                      </a:move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moveTo>
                        <a:pt x="14" y="21"/>
                      </a:move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moveTo>
                        <a:pt x="26" y="21"/>
                      </a:move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moveTo>
                        <a:pt x="18" y="21"/>
                      </a:move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moveTo>
                        <a:pt x="22" y="21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moveTo>
                        <a:pt x="16" y="21"/>
                      </a:move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moveTo>
                        <a:pt x="24" y="21"/>
                      </a:move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moveTo>
                        <a:pt x="13" y="20"/>
                      </a:move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moveTo>
                        <a:pt x="28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moveTo>
                        <a:pt x="14" y="20"/>
                      </a:move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moveTo>
                        <a:pt x="26" y="20"/>
                      </a:move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moveTo>
                        <a:pt x="20" y="20"/>
                      </a:move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moveTo>
                        <a:pt x="11" y="19"/>
                      </a:move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moveTo>
                        <a:pt x="30" y="19"/>
                      </a:move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moveTo>
                        <a:pt x="17" y="19"/>
                      </a:move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moveTo>
                        <a:pt x="24" y="19"/>
                      </a:move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moveTo>
                        <a:pt x="13" y="18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moveTo>
                        <a:pt x="28" y="18"/>
                      </a:move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moveTo>
                        <a:pt x="9" y="18"/>
                      </a:move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moveTo>
                        <a:pt x="31" y="18"/>
                      </a:move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moveTo>
                        <a:pt x="20" y="18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moveTo>
                        <a:pt x="16" y="17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moveTo>
                        <a:pt x="8" y="16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moveTo>
                        <a:pt x="32" y="16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moveTo>
                        <a:pt x="12" y="17"/>
                      </a:move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moveTo>
                        <a:pt x="29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moveTo>
                        <a:pt x="7" y="16"/>
                      </a:move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moveTo>
                        <a:pt x="34" y="16"/>
                      </a:move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moveTo>
                        <a:pt x="11" y="15"/>
                      </a:move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moveTo>
                        <a:pt x="30" y="15"/>
                      </a:move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moveTo>
                        <a:pt x="5" y="14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moveTo>
                        <a:pt x="35" y="14"/>
                      </a:move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moveTo>
                        <a:pt x="4" y="13"/>
                      </a:move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moveTo>
                        <a:pt x="36" y="13"/>
                      </a:move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moveTo>
                        <a:pt x="4" y="11"/>
                      </a:move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moveTo>
                        <a:pt x="37" y="11"/>
                      </a:move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moveTo>
                        <a:pt x="41" y="0"/>
                      </a:moveTo>
                      <a:cubicBezTo>
                        <a:pt x="40" y="3"/>
                        <a:pt x="39" y="6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4" y="12"/>
                        <a:pt x="30" y="15"/>
                        <a:pt x="25" y="15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3" y="16"/>
                        <a:pt x="22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6"/>
                        <a:pt x="17" y="16"/>
                        <a:pt x="16" y="15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0" y="15"/>
                        <a:pt x="6" y="13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6"/>
                        <a:pt x="1" y="4"/>
                        <a:pt x="0" y="1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8"/>
                        <a:pt x="9" y="22"/>
                        <a:pt x="20" y="22"/>
                      </a:cubicBezTo>
                      <a:cubicBezTo>
                        <a:pt x="32" y="22"/>
                        <a:pt x="41" y="17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1" y="2"/>
                        <a:pt x="41" y="1"/>
                        <a:pt x="41" y="0"/>
                      </a:cubicBezTo>
                    </a:path>
                  </a:pathLst>
                </a:custGeom>
                <a:solidFill>
                  <a:srgbClr val="1E6B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" name="Oval 209"/>
                <p:cNvSpPr>
                  <a:spLocks noChangeArrowheads="1"/>
                </p:cNvSpPr>
                <p:nvPr/>
              </p:nvSpPr>
              <p:spPr bwMode="auto">
                <a:xfrm>
                  <a:off x="8512175" y="6688138"/>
                  <a:ext cx="1588" cy="1588"/>
                </a:xfrm>
                <a:prstGeom prst="ellipse">
                  <a:avLst/>
                </a:pr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" name="Freeform 210"/>
                <p:cNvSpPr>
                  <a:spLocks/>
                </p:cNvSpPr>
                <p:nvPr/>
              </p:nvSpPr>
              <p:spPr bwMode="auto">
                <a:xfrm>
                  <a:off x="8512175" y="6716713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0 h 18"/>
                    <a:gd name="T8" fmla="*/ 0 w 1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" name="Freeform 211"/>
                <p:cNvSpPr>
                  <a:spLocks/>
                </p:cNvSpPr>
                <p:nvPr/>
              </p:nvSpPr>
              <p:spPr bwMode="auto">
                <a:xfrm>
                  <a:off x="8512175" y="6716713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0 h 18"/>
                    <a:gd name="T8" fmla="*/ 0 w 1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" name="Freeform 212"/>
                <p:cNvSpPr>
                  <a:spLocks/>
                </p:cNvSpPr>
                <p:nvPr/>
              </p:nvSpPr>
              <p:spPr bwMode="auto">
                <a:xfrm>
                  <a:off x="8512175" y="6773863"/>
                  <a:ext cx="28575" cy="26988"/>
                </a:xfrm>
                <a:custGeom>
                  <a:avLst/>
                  <a:gdLst>
                    <a:gd name="T0" fmla="*/ 0 w 18"/>
                    <a:gd name="T1" fmla="*/ 0 h 17"/>
                    <a:gd name="T2" fmla="*/ 0 w 18"/>
                    <a:gd name="T3" fmla="*/ 0 h 17"/>
                    <a:gd name="T4" fmla="*/ 0 w 18"/>
                    <a:gd name="T5" fmla="*/ 17 h 17"/>
                    <a:gd name="T6" fmla="*/ 18 w 18"/>
                    <a:gd name="T7" fmla="*/ 0 h 17"/>
                    <a:gd name="T8" fmla="*/ 0 w 18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" name="Freeform 213"/>
                <p:cNvSpPr>
                  <a:spLocks/>
                </p:cNvSpPr>
                <p:nvPr/>
              </p:nvSpPr>
              <p:spPr bwMode="auto">
                <a:xfrm>
                  <a:off x="8512175" y="6773863"/>
                  <a:ext cx="28575" cy="26988"/>
                </a:xfrm>
                <a:custGeom>
                  <a:avLst/>
                  <a:gdLst>
                    <a:gd name="T0" fmla="*/ 0 w 18"/>
                    <a:gd name="T1" fmla="*/ 0 h 17"/>
                    <a:gd name="T2" fmla="*/ 0 w 18"/>
                    <a:gd name="T3" fmla="*/ 0 h 17"/>
                    <a:gd name="T4" fmla="*/ 0 w 18"/>
                    <a:gd name="T5" fmla="*/ 17 h 17"/>
                    <a:gd name="T6" fmla="*/ 18 w 18"/>
                    <a:gd name="T7" fmla="*/ 0 h 17"/>
                    <a:gd name="T8" fmla="*/ 0 w 18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214"/>
                <p:cNvSpPr>
                  <a:spLocks/>
                </p:cNvSpPr>
                <p:nvPr/>
              </p:nvSpPr>
              <p:spPr bwMode="auto">
                <a:xfrm>
                  <a:off x="8397875" y="6688138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Freeform 215"/>
                <p:cNvSpPr>
                  <a:spLocks/>
                </p:cNvSpPr>
                <p:nvPr/>
              </p:nvSpPr>
              <p:spPr bwMode="auto">
                <a:xfrm>
                  <a:off x="8397875" y="6688138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Freeform 216"/>
                <p:cNvSpPr>
                  <a:spLocks/>
                </p:cNvSpPr>
                <p:nvPr/>
              </p:nvSpPr>
              <p:spPr bwMode="auto">
                <a:xfrm>
                  <a:off x="8369300" y="6661150"/>
                  <a:ext cx="28575" cy="26988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217"/>
                <p:cNvSpPr>
                  <a:spLocks/>
                </p:cNvSpPr>
                <p:nvPr/>
              </p:nvSpPr>
              <p:spPr bwMode="auto">
                <a:xfrm>
                  <a:off x="8426450" y="6745288"/>
                  <a:ext cx="0" cy="28575"/>
                </a:xfrm>
                <a:custGeom>
                  <a:avLst/>
                  <a:gdLst>
                    <a:gd name="T0" fmla="*/ 0 h 18"/>
                    <a:gd name="T1" fmla="*/ 18 h 18"/>
                    <a:gd name="T2" fmla="*/ 18 h 18"/>
                    <a:gd name="T3" fmla="*/ 18 h 18"/>
                    <a:gd name="T4" fmla="*/ 0 h 18"/>
                    <a:gd name="T5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218"/>
                <p:cNvSpPr>
                  <a:spLocks/>
                </p:cNvSpPr>
                <p:nvPr/>
              </p:nvSpPr>
              <p:spPr bwMode="auto">
                <a:xfrm>
                  <a:off x="8426450" y="6745288"/>
                  <a:ext cx="0" cy="28575"/>
                </a:xfrm>
                <a:custGeom>
                  <a:avLst/>
                  <a:gdLst>
                    <a:gd name="T0" fmla="*/ 0 h 18"/>
                    <a:gd name="T1" fmla="*/ 18 h 18"/>
                    <a:gd name="T2" fmla="*/ 18 h 18"/>
                    <a:gd name="T3" fmla="*/ 18 h 18"/>
                    <a:gd name="T4" fmla="*/ 0 h 18"/>
                    <a:gd name="T5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9"/>
                <p:cNvSpPr>
                  <a:spLocks/>
                </p:cNvSpPr>
                <p:nvPr/>
              </p:nvSpPr>
              <p:spPr bwMode="auto">
                <a:xfrm>
                  <a:off x="8255000" y="6688138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0"/>
                <p:cNvSpPr>
                  <a:spLocks/>
                </p:cNvSpPr>
                <p:nvPr/>
              </p:nvSpPr>
              <p:spPr bwMode="auto">
                <a:xfrm>
                  <a:off x="8255000" y="6688138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221"/>
                <p:cNvSpPr>
                  <a:spLocks/>
                </p:cNvSpPr>
                <p:nvPr/>
              </p:nvSpPr>
              <p:spPr bwMode="auto">
                <a:xfrm>
                  <a:off x="8426450" y="6800850"/>
                  <a:ext cx="57150" cy="28575"/>
                </a:xfrm>
                <a:custGeom>
                  <a:avLst/>
                  <a:gdLst>
                    <a:gd name="T0" fmla="*/ 36 w 36"/>
                    <a:gd name="T1" fmla="*/ 0 h 18"/>
                    <a:gd name="T2" fmla="*/ 18 w 36"/>
                    <a:gd name="T3" fmla="*/ 0 h 18"/>
                    <a:gd name="T4" fmla="*/ 18 w 36"/>
                    <a:gd name="T5" fmla="*/ 0 h 18"/>
                    <a:gd name="T6" fmla="*/ 0 w 36"/>
                    <a:gd name="T7" fmla="*/ 18 h 18"/>
                    <a:gd name="T8" fmla="*/ 18 w 36"/>
                    <a:gd name="T9" fmla="*/ 18 h 18"/>
                    <a:gd name="T10" fmla="*/ 18 w 36"/>
                    <a:gd name="T11" fmla="*/ 18 h 18"/>
                    <a:gd name="T12" fmla="*/ 18 w 36"/>
                    <a:gd name="T13" fmla="*/ 18 h 18"/>
                    <a:gd name="T14" fmla="*/ 18 w 36"/>
                    <a:gd name="T15" fmla="*/ 18 h 18"/>
                    <a:gd name="T16" fmla="*/ 36 w 36"/>
                    <a:gd name="T17" fmla="*/ 18 h 18"/>
                    <a:gd name="T18" fmla="*/ 18 w 36"/>
                    <a:gd name="T19" fmla="*/ 18 h 18"/>
                    <a:gd name="T20" fmla="*/ 36 w 36"/>
                    <a:gd name="T21" fmla="*/ 0 h 18"/>
                    <a:gd name="T22" fmla="*/ 36 w 36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6" h="18">
                      <a:moveTo>
                        <a:pt x="36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36" y="18"/>
                      </a:lnTo>
                      <a:lnTo>
                        <a:pt x="18" y="18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222"/>
                <p:cNvSpPr>
                  <a:spLocks/>
                </p:cNvSpPr>
                <p:nvPr/>
              </p:nvSpPr>
              <p:spPr bwMode="auto">
                <a:xfrm>
                  <a:off x="8426450" y="6800850"/>
                  <a:ext cx="57150" cy="28575"/>
                </a:xfrm>
                <a:custGeom>
                  <a:avLst/>
                  <a:gdLst>
                    <a:gd name="T0" fmla="*/ 36 w 36"/>
                    <a:gd name="T1" fmla="*/ 0 h 18"/>
                    <a:gd name="T2" fmla="*/ 18 w 36"/>
                    <a:gd name="T3" fmla="*/ 0 h 18"/>
                    <a:gd name="T4" fmla="*/ 18 w 36"/>
                    <a:gd name="T5" fmla="*/ 0 h 18"/>
                    <a:gd name="T6" fmla="*/ 0 w 36"/>
                    <a:gd name="T7" fmla="*/ 18 h 18"/>
                    <a:gd name="T8" fmla="*/ 18 w 36"/>
                    <a:gd name="T9" fmla="*/ 18 h 18"/>
                    <a:gd name="T10" fmla="*/ 18 w 36"/>
                    <a:gd name="T11" fmla="*/ 18 h 18"/>
                    <a:gd name="T12" fmla="*/ 18 w 36"/>
                    <a:gd name="T13" fmla="*/ 18 h 18"/>
                    <a:gd name="T14" fmla="*/ 18 w 36"/>
                    <a:gd name="T15" fmla="*/ 18 h 18"/>
                    <a:gd name="T16" fmla="*/ 36 w 36"/>
                    <a:gd name="T17" fmla="*/ 18 h 18"/>
                    <a:gd name="T18" fmla="*/ 18 w 36"/>
                    <a:gd name="T19" fmla="*/ 18 h 18"/>
                    <a:gd name="T20" fmla="*/ 36 w 36"/>
                    <a:gd name="T21" fmla="*/ 0 h 18"/>
                    <a:gd name="T22" fmla="*/ 36 w 36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6" h="18">
                      <a:moveTo>
                        <a:pt x="36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36" y="18"/>
                      </a:lnTo>
                      <a:lnTo>
                        <a:pt x="18" y="18"/>
                      </a:lnTo>
                      <a:lnTo>
                        <a:pt x="36" y="0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223"/>
                <p:cNvSpPr>
                  <a:spLocks/>
                </p:cNvSpPr>
                <p:nvPr/>
              </p:nvSpPr>
              <p:spPr bwMode="auto">
                <a:xfrm>
                  <a:off x="8397875" y="680085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0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  <a:gd name="T12" fmla="*/ 0 w 18"/>
                    <a:gd name="T13" fmla="*/ 18 h 18"/>
                    <a:gd name="T14" fmla="*/ 18 w 18"/>
                    <a:gd name="T15" fmla="*/ 18 h 18"/>
                    <a:gd name="T16" fmla="*/ 18 w 18"/>
                    <a:gd name="T17" fmla="*/ 0 h 18"/>
                    <a:gd name="T18" fmla="*/ 0 w 18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224"/>
                <p:cNvSpPr>
                  <a:spLocks/>
                </p:cNvSpPr>
                <p:nvPr/>
              </p:nvSpPr>
              <p:spPr bwMode="auto">
                <a:xfrm>
                  <a:off x="8397875" y="680085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0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  <a:gd name="T12" fmla="*/ 0 w 18"/>
                    <a:gd name="T13" fmla="*/ 18 h 18"/>
                    <a:gd name="T14" fmla="*/ 18 w 18"/>
                    <a:gd name="T15" fmla="*/ 18 h 18"/>
                    <a:gd name="T16" fmla="*/ 18 w 18"/>
                    <a:gd name="T17" fmla="*/ 0 h 18"/>
                    <a:gd name="T18" fmla="*/ 0 w 18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225"/>
                <p:cNvSpPr>
                  <a:spLocks/>
                </p:cNvSpPr>
                <p:nvPr/>
              </p:nvSpPr>
              <p:spPr bwMode="auto">
                <a:xfrm>
                  <a:off x="8340725" y="6773863"/>
                  <a:ext cx="28575" cy="26988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0 h 17"/>
                    <a:gd name="T4" fmla="*/ 0 w 18"/>
                    <a:gd name="T5" fmla="*/ 0 h 17"/>
                    <a:gd name="T6" fmla="*/ 0 w 18"/>
                    <a:gd name="T7" fmla="*/ 17 h 17"/>
                    <a:gd name="T8" fmla="*/ 18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226"/>
                <p:cNvSpPr>
                  <a:spLocks/>
                </p:cNvSpPr>
                <p:nvPr/>
              </p:nvSpPr>
              <p:spPr bwMode="auto">
                <a:xfrm>
                  <a:off x="8340725" y="6773863"/>
                  <a:ext cx="28575" cy="26988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0 h 17"/>
                    <a:gd name="T4" fmla="*/ 0 w 18"/>
                    <a:gd name="T5" fmla="*/ 0 h 17"/>
                    <a:gd name="T6" fmla="*/ 0 w 18"/>
                    <a:gd name="T7" fmla="*/ 17 h 17"/>
                    <a:gd name="T8" fmla="*/ 18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227"/>
                <p:cNvSpPr>
                  <a:spLocks/>
                </p:cNvSpPr>
                <p:nvPr/>
              </p:nvSpPr>
              <p:spPr bwMode="auto">
                <a:xfrm>
                  <a:off x="8312150" y="6716713"/>
                  <a:ext cx="0" cy="28575"/>
                </a:xfrm>
                <a:custGeom>
                  <a:avLst/>
                  <a:gdLst>
                    <a:gd name="T0" fmla="*/ 0 h 18"/>
                    <a:gd name="T1" fmla="*/ 18 h 18"/>
                    <a:gd name="T2" fmla="*/ 18 h 18"/>
                    <a:gd name="T3" fmla="*/ 18 h 18"/>
                    <a:gd name="T4" fmla="*/ 18 h 18"/>
                    <a:gd name="T5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228"/>
                <p:cNvSpPr>
                  <a:spLocks/>
                </p:cNvSpPr>
                <p:nvPr/>
              </p:nvSpPr>
              <p:spPr bwMode="auto">
                <a:xfrm>
                  <a:off x="8312150" y="6716713"/>
                  <a:ext cx="0" cy="28575"/>
                </a:xfrm>
                <a:custGeom>
                  <a:avLst/>
                  <a:gdLst>
                    <a:gd name="T0" fmla="*/ 0 h 18"/>
                    <a:gd name="T1" fmla="*/ 18 h 18"/>
                    <a:gd name="T2" fmla="*/ 18 h 18"/>
                    <a:gd name="T3" fmla="*/ 18 h 18"/>
                    <a:gd name="T4" fmla="*/ 18 h 18"/>
                    <a:gd name="T5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229"/>
                <p:cNvSpPr>
                  <a:spLocks/>
                </p:cNvSpPr>
                <p:nvPr/>
              </p:nvSpPr>
              <p:spPr bwMode="auto">
                <a:xfrm>
                  <a:off x="8483600" y="6800850"/>
                  <a:ext cx="57150" cy="28575"/>
                </a:xfrm>
                <a:custGeom>
                  <a:avLst/>
                  <a:gdLst>
                    <a:gd name="T0" fmla="*/ 36 w 36"/>
                    <a:gd name="T1" fmla="*/ 0 h 18"/>
                    <a:gd name="T2" fmla="*/ 36 w 36"/>
                    <a:gd name="T3" fmla="*/ 18 h 18"/>
                    <a:gd name="T4" fmla="*/ 18 w 36"/>
                    <a:gd name="T5" fmla="*/ 18 h 18"/>
                    <a:gd name="T6" fmla="*/ 18 w 36"/>
                    <a:gd name="T7" fmla="*/ 18 h 18"/>
                    <a:gd name="T8" fmla="*/ 18 w 36"/>
                    <a:gd name="T9" fmla="*/ 18 h 18"/>
                    <a:gd name="T10" fmla="*/ 18 w 36"/>
                    <a:gd name="T11" fmla="*/ 18 h 18"/>
                    <a:gd name="T12" fmla="*/ 18 w 36"/>
                    <a:gd name="T13" fmla="*/ 0 h 18"/>
                    <a:gd name="T14" fmla="*/ 18 w 36"/>
                    <a:gd name="T15" fmla="*/ 18 h 18"/>
                    <a:gd name="T16" fmla="*/ 18 w 36"/>
                    <a:gd name="T17" fmla="*/ 18 h 18"/>
                    <a:gd name="T18" fmla="*/ 0 w 36"/>
                    <a:gd name="T19" fmla="*/ 18 h 18"/>
                    <a:gd name="T20" fmla="*/ 18 w 36"/>
                    <a:gd name="T21" fmla="*/ 18 h 18"/>
                    <a:gd name="T22" fmla="*/ 18 w 36"/>
                    <a:gd name="T23" fmla="*/ 18 h 18"/>
                    <a:gd name="T24" fmla="*/ 18 w 36"/>
                    <a:gd name="T25" fmla="*/ 18 h 18"/>
                    <a:gd name="T26" fmla="*/ 18 w 36"/>
                    <a:gd name="T27" fmla="*/ 18 h 18"/>
                    <a:gd name="T28" fmla="*/ 18 w 36"/>
                    <a:gd name="T29" fmla="*/ 18 h 18"/>
                    <a:gd name="T30" fmla="*/ 18 w 36"/>
                    <a:gd name="T31" fmla="*/ 18 h 18"/>
                    <a:gd name="T32" fmla="*/ 18 w 36"/>
                    <a:gd name="T33" fmla="*/ 18 h 18"/>
                    <a:gd name="T34" fmla="*/ 36 w 36"/>
                    <a:gd name="T35" fmla="*/ 18 h 18"/>
                    <a:gd name="T36" fmla="*/ 36 w 36"/>
                    <a:gd name="T37" fmla="*/ 18 h 18"/>
                    <a:gd name="T38" fmla="*/ 36 w 36"/>
                    <a:gd name="T39" fmla="*/ 18 h 18"/>
                    <a:gd name="T40" fmla="*/ 36 w 36"/>
                    <a:gd name="T41" fmla="*/ 18 h 18"/>
                    <a:gd name="T42" fmla="*/ 36 w 36"/>
                    <a:gd name="T43" fmla="*/ 18 h 18"/>
                    <a:gd name="T44" fmla="*/ 36 w 36"/>
                    <a:gd name="T45" fmla="*/ 18 h 18"/>
                    <a:gd name="T46" fmla="*/ 36 w 36"/>
                    <a:gd name="T47" fmla="*/ 18 h 18"/>
                    <a:gd name="T48" fmla="*/ 36 w 36"/>
                    <a:gd name="T4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8">
                      <a:moveTo>
                        <a:pt x="36" y="0"/>
                      </a:moveTo>
                      <a:lnTo>
                        <a:pt x="3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230"/>
                <p:cNvSpPr>
                  <a:spLocks/>
                </p:cNvSpPr>
                <p:nvPr/>
              </p:nvSpPr>
              <p:spPr bwMode="auto">
                <a:xfrm>
                  <a:off x="8483600" y="6800850"/>
                  <a:ext cx="57150" cy="28575"/>
                </a:xfrm>
                <a:custGeom>
                  <a:avLst/>
                  <a:gdLst>
                    <a:gd name="T0" fmla="*/ 36 w 36"/>
                    <a:gd name="T1" fmla="*/ 0 h 18"/>
                    <a:gd name="T2" fmla="*/ 36 w 36"/>
                    <a:gd name="T3" fmla="*/ 18 h 18"/>
                    <a:gd name="T4" fmla="*/ 18 w 36"/>
                    <a:gd name="T5" fmla="*/ 18 h 18"/>
                    <a:gd name="T6" fmla="*/ 18 w 36"/>
                    <a:gd name="T7" fmla="*/ 18 h 18"/>
                    <a:gd name="T8" fmla="*/ 18 w 36"/>
                    <a:gd name="T9" fmla="*/ 18 h 18"/>
                    <a:gd name="T10" fmla="*/ 18 w 36"/>
                    <a:gd name="T11" fmla="*/ 18 h 18"/>
                    <a:gd name="T12" fmla="*/ 18 w 36"/>
                    <a:gd name="T13" fmla="*/ 0 h 18"/>
                    <a:gd name="T14" fmla="*/ 18 w 36"/>
                    <a:gd name="T15" fmla="*/ 18 h 18"/>
                    <a:gd name="T16" fmla="*/ 18 w 36"/>
                    <a:gd name="T17" fmla="*/ 18 h 18"/>
                    <a:gd name="T18" fmla="*/ 0 w 36"/>
                    <a:gd name="T19" fmla="*/ 18 h 18"/>
                    <a:gd name="T20" fmla="*/ 18 w 36"/>
                    <a:gd name="T21" fmla="*/ 18 h 18"/>
                    <a:gd name="T22" fmla="*/ 18 w 36"/>
                    <a:gd name="T23" fmla="*/ 18 h 18"/>
                    <a:gd name="T24" fmla="*/ 18 w 36"/>
                    <a:gd name="T25" fmla="*/ 18 h 18"/>
                    <a:gd name="T26" fmla="*/ 18 w 36"/>
                    <a:gd name="T27" fmla="*/ 18 h 18"/>
                    <a:gd name="T28" fmla="*/ 18 w 36"/>
                    <a:gd name="T29" fmla="*/ 18 h 18"/>
                    <a:gd name="T30" fmla="*/ 18 w 36"/>
                    <a:gd name="T31" fmla="*/ 18 h 18"/>
                    <a:gd name="T32" fmla="*/ 18 w 36"/>
                    <a:gd name="T33" fmla="*/ 18 h 18"/>
                    <a:gd name="T34" fmla="*/ 36 w 36"/>
                    <a:gd name="T35" fmla="*/ 18 h 18"/>
                    <a:gd name="T36" fmla="*/ 36 w 36"/>
                    <a:gd name="T37" fmla="*/ 18 h 18"/>
                    <a:gd name="T38" fmla="*/ 36 w 36"/>
                    <a:gd name="T39" fmla="*/ 18 h 18"/>
                    <a:gd name="T40" fmla="*/ 36 w 36"/>
                    <a:gd name="T41" fmla="*/ 18 h 18"/>
                    <a:gd name="T42" fmla="*/ 36 w 36"/>
                    <a:gd name="T43" fmla="*/ 18 h 18"/>
                    <a:gd name="T44" fmla="*/ 36 w 36"/>
                    <a:gd name="T45" fmla="*/ 18 h 18"/>
                    <a:gd name="T46" fmla="*/ 36 w 36"/>
                    <a:gd name="T47" fmla="*/ 18 h 18"/>
                    <a:gd name="T48" fmla="*/ 36 w 36"/>
                    <a:gd name="T4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8">
                      <a:moveTo>
                        <a:pt x="36" y="0"/>
                      </a:moveTo>
                      <a:lnTo>
                        <a:pt x="3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231"/>
                <p:cNvSpPr>
                  <a:spLocks/>
                </p:cNvSpPr>
                <p:nvPr/>
              </p:nvSpPr>
              <p:spPr bwMode="auto">
                <a:xfrm>
                  <a:off x="8226425" y="6632575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232"/>
                <p:cNvSpPr>
                  <a:spLocks/>
                </p:cNvSpPr>
                <p:nvPr/>
              </p:nvSpPr>
              <p:spPr bwMode="auto">
                <a:xfrm>
                  <a:off x="8226425" y="6632575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233"/>
                <p:cNvSpPr>
                  <a:spLocks/>
                </p:cNvSpPr>
                <p:nvPr/>
              </p:nvSpPr>
              <p:spPr bwMode="auto">
                <a:xfrm>
                  <a:off x="8340725" y="6800850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234"/>
                <p:cNvSpPr>
                  <a:spLocks/>
                </p:cNvSpPr>
                <p:nvPr/>
              </p:nvSpPr>
              <p:spPr bwMode="auto">
                <a:xfrm>
                  <a:off x="8340725" y="6800850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235"/>
                <p:cNvSpPr>
                  <a:spLocks/>
                </p:cNvSpPr>
                <p:nvPr/>
              </p:nvSpPr>
              <p:spPr bwMode="auto">
                <a:xfrm>
                  <a:off x="8283575" y="6773863"/>
                  <a:ext cx="28575" cy="26988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0 h 17"/>
                    <a:gd name="T4" fmla="*/ 18 w 18"/>
                    <a:gd name="T5" fmla="*/ 17 h 17"/>
                    <a:gd name="T6" fmla="*/ 18 w 18"/>
                    <a:gd name="T7" fmla="*/ 17 h 17"/>
                    <a:gd name="T8" fmla="*/ 18 w 18"/>
                    <a:gd name="T9" fmla="*/ 17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Freeform 236"/>
                <p:cNvSpPr>
                  <a:spLocks/>
                </p:cNvSpPr>
                <p:nvPr/>
              </p:nvSpPr>
              <p:spPr bwMode="auto">
                <a:xfrm>
                  <a:off x="8283575" y="6773863"/>
                  <a:ext cx="28575" cy="26988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0 h 17"/>
                    <a:gd name="T4" fmla="*/ 18 w 18"/>
                    <a:gd name="T5" fmla="*/ 17 h 17"/>
                    <a:gd name="T6" fmla="*/ 18 w 18"/>
                    <a:gd name="T7" fmla="*/ 17 h 17"/>
                    <a:gd name="T8" fmla="*/ 18 w 18"/>
                    <a:gd name="T9" fmla="*/ 17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237"/>
                <p:cNvSpPr>
                  <a:spLocks/>
                </p:cNvSpPr>
                <p:nvPr/>
              </p:nvSpPr>
              <p:spPr bwMode="auto">
                <a:xfrm>
                  <a:off x="8083550" y="660400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238"/>
                <p:cNvSpPr>
                  <a:spLocks/>
                </p:cNvSpPr>
                <p:nvPr/>
              </p:nvSpPr>
              <p:spPr bwMode="auto">
                <a:xfrm>
                  <a:off x="8083550" y="660400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239"/>
                <p:cNvSpPr>
                  <a:spLocks/>
                </p:cNvSpPr>
                <p:nvPr/>
              </p:nvSpPr>
              <p:spPr bwMode="auto">
                <a:xfrm>
                  <a:off x="8026400" y="6519863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240"/>
                <p:cNvSpPr>
                  <a:spLocks/>
                </p:cNvSpPr>
                <p:nvPr/>
              </p:nvSpPr>
              <p:spPr bwMode="auto">
                <a:xfrm>
                  <a:off x="8026400" y="6519863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241"/>
                <p:cNvSpPr>
                  <a:spLocks/>
                </p:cNvSpPr>
                <p:nvPr/>
              </p:nvSpPr>
              <p:spPr bwMode="auto">
                <a:xfrm>
                  <a:off x="8054975" y="6575425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242"/>
                <p:cNvSpPr>
                  <a:spLocks/>
                </p:cNvSpPr>
                <p:nvPr/>
              </p:nvSpPr>
              <p:spPr bwMode="auto">
                <a:xfrm>
                  <a:off x="8054975" y="6575425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243"/>
                <p:cNvSpPr>
                  <a:spLocks/>
                </p:cNvSpPr>
                <p:nvPr/>
              </p:nvSpPr>
              <p:spPr bwMode="auto">
                <a:xfrm>
                  <a:off x="8026400" y="6462713"/>
                  <a:ext cx="0" cy="28575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244"/>
                <p:cNvSpPr>
                  <a:spLocks/>
                </p:cNvSpPr>
                <p:nvPr/>
              </p:nvSpPr>
              <p:spPr bwMode="auto">
                <a:xfrm>
                  <a:off x="8197850" y="6716713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245"/>
                <p:cNvSpPr>
                  <a:spLocks/>
                </p:cNvSpPr>
                <p:nvPr/>
              </p:nvSpPr>
              <p:spPr bwMode="auto">
                <a:xfrm>
                  <a:off x="8197850" y="6716713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246"/>
                <p:cNvSpPr>
                  <a:spLocks/>
                </p:cNvSpPr>
                <p:nvPr/>
              </p:nvSpPr>
              <p:spPr bwMode="auto">
                <a:xfrm>
                  <a:off x="8112125" y="6661150"/>
                  <a:ext cx="28575" cy="26988"/>
                </a:xfrm>
                <a:custGeom>
                  <a:avLst/>
                  <a:gdLst>
                    <a:gd name="T0" fmla="*/ 0 w 18"/>
                    <a:gd name="T1" fmla="*/ 0 h 17"/>
                    <a:gd name="T2" fmla="*/ 0 w 18"/>
                    <a:gd name="T3" fmla="*/ 17 h 17"/>
                    <a:gd name="T4" fmla="*/ 18 w 18"/>
                    <a:gd name="T5" fmla="*/ 17 h 17"/>
                    <a:gd name="T6" fmla="*/ 18 w 18"/>
                    <a:gd name="T7" fmla="*/ 17 h 17"/>
                    <a:gd name="T8" fmla="*/ 18 w 18"/>
                    <a:gd name="T9" fmla="*/ 0 h 17"/>
                    <a:gd name="T10" fmla="*/ 0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0" y="0"/>
                      </a:moveTo>
                      <a:lnTo>
                        <a:pt x="0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247"/>
                <p:cNvSpPr>
                  <a:spLocks/>
                </p:cNvSpPr>
                <p:nvPr/>
              </p:nvSpPr>
              <p:spPr bwMode="auto">
                <a:xfrm>
                  <a:off x="8112125" y="6661150"/>
                  <a:ext cx="28575" cy="26988"/>
                </a:xfrm>
                <a:custGeom>
                  <a:avLst/>
                  <a:gdLst>
                    <a:gd name="T0" fmla="*/ 0 w 18"/>
                    <a:gd name="T1" fmla="*/ 0 h 17"/>
                    <a:gd name="T2" fmla="*/ 0 w 18"/>
                    <a:gd name="T3" fmla="*/ 17 h 17"/>
                    <a:gd name="T4" fmla="*/ 18 w 18"/>
                    <a:gd name="T5" fmla="*/ 17 h 17"/>
                    <a:gd name="T6" fmla="*/ 18 w 18"/>
                    <a:gd name="T7" fmla="*/ 17 h 17"/>
                    <a:gd name="T8" fmla="*/ 18 w 18"/>
                    <a:gd name="T9" fmla="*/ 0 h 17"/>
                    <a:gd name="T10" fmla="*/ 0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0" y="0"/>
                      </a:moveTo>
                      <a:lnTo>
                        <a:pt x="0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248"/>
                <p:cNvSpPr>
                  <a:spLocks/>
                </p:cNvSpPr>
                <p:nvPr/>
              </p:nvSpPr>
              <p:spPr bwMode="auto">
                <a:xfrm>
                  <a:off x="8255000" y="6745288"/>
                  <a:ext cx="0" cy="28575"/>
                </a:xfrm>
                <a:custGeom>
                  <a:avLst/>
                  <a:gdLst>
                    <a:gd name="T0" fmla="*/ 0 h 18"/>
                    <a:gd name="T1" fmla="*/ 18 h 18"/>
                    <a:gd name="T2" fmla="*/ 18 h 18"/>
                    <a:gd name="T3" fmla="*/ 18 h 18"/>
                    <a:gd name="T4" fmla="*/ 18 h 18"/>
                    <a:gd name="T5" fmla="*/ 18 h 18"/>
                    <a:gd name="T6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249"/>
                <p:cNvSpPr>
                  <a:spLocks/>
                </p:cNvSpPr>
                <p:nvPr/>
              </p:nvSpPr>
              <p:spPr bwMode="auto">
                <a:xfrm>
                  <a:off x="8255000" y="6745288"/>
                  <a:ext cx="0" cy="28575"/>
                </a:xfrm>
                <a:custGeom>
                  <a:avLst/>
                  <a:gdLst>
                    <a:gd name="T0" fmla="*/ 0 h 18"/>
                    <a:gd name="T1" fmla="*/ 18 h 18"/>
                    <a:gd name="T2" fmla="*/ 18 h 18"/>
                    <a:gd name="T3" fmla="*/ 18 h 18"/>
                    <a:gd name="T4" fmla="*/ 18 h 18"/>
                    <a:gd name="T5" fmla="*/ 18 h 18"/>
                    <a:gd name="T6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Freeform 250"/>
                <p:cNvSpPr>
                  <a:spLocks noEditPoints="1"/>
                </p:cNvSpPr>
                <p:nvPr/>
              </p:nvSpPr>
              <p:spPr bwMode="auto">
                <a:xfrm>
                  <a:off x="8169275" y="6688138"/>
                  <a:ext cx="0" cy="28575"/>
                </a:xfrm>
                <a:custGeom>
                  <a:avLst/>
                  <a:gdLst>
                    <a:gd name="T0" fmla="*/ 0 h 18"/>
                    <a:gd name="T1" fmla="*/ 0 h 18"/>
                    <a:gd name="T2" fmla="*/ 18 h 18"/>
                    <a:gd name="T3" fmla="*/ 18 h 18"/>
                    <a:gd name="T4" fmla="*/ 18 h 18"/>
                    <a:gd name="T5" fmla="*/ 0 h 18"/>
                    <a:gd name="T6" fmla="*/ 0 h 18"/>
                    <a:gd name="T7" fmla="*/ 0 h 18"/>
                    <a:gd name="T8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251"/>
                <p:cNvSpPr>
                  <a:spLocks noEditPoints="1"/>
                </p:cNvSpPr>
                <p:nvPr/>
              </p:nvSpPr>
              <p:spPr bwMode="auto">
                <a:xfrm>
                  <a:off x="8169275" y="6688138"/>
                  <a:ext cx="0" cy="28575"/>
                </a:xfrm>
                <a:custGeom>
                  <a:avLst/>
                  <a:gdLst>
                    <a:gd name="T0" fmla="*/ 0 h 18"/>
                    <a:gd name="T1" fmla="*/ 0 h 18"/>
                    <a:gd name="T2" fmla="*/ 18 h 18"/>
                    <a:gd name="T3" fmla="*/ 18 h 18"/>
                    <a:gd name="T4" fmla="*/ 18 h 18"/>
                    <a:gd name="T5" fmla="*/ 0 h 18"/>
                    <a:gd name="T6" fmla="*/ 0 h 18"/>
                    <a:gd name="T7" fmla="*/ 0 h 18"/>
                    <a:gd name="T8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Freeform 252"/>
                <p:cNvSpPr>
                  <a:spLocks/>
                </p:cNvSpPr>
                <p:nvPr/>
              </p:nvSpPr>
              <p:spPr bwMode="auto">
                <a:xfrm>
                  <a:off x="8626475" y="6688138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253"/>
                <p:cNvSpPr>
                  <a:spLocks/>
                </p:cNvSpPr>
                <p:nvPr/>
              </p:nvSpPr>
              <p:spPr bwMode="auto">
                <a:xfrm>
                  <a:off x="8626475" y="6688138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254"/>
                <p:cNvSpPr>
                  <a:spLocks/>
                </p:cNvSpPr>
                <p:nvPr/>
              </p:nvSpPr>
              <p:spPr bwMode="auto">
                <a:xfrm>
                  <a:off x="8655050" y="6661150"/>
                  <a:ext cx="0" cy="26988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255"/>
                <p:cNvSpPr>
                  <a:spLocks/>
                </p:cNvSpPr>
                <p:nvPr/>
              </p:nvSpPr>
              <p:spPr bwMode="auto">
                <a:xfrm>
                  <a:off x="8597900" y="6745288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" name="Freeform 256"/>
                <p:cNvSpPr>
                  <a:spLocks/>
                </p:cNvSpPr>
                <p:nvPr/>
              </p:nvSpPr>
              <p:spPr bwMode="auto">
                <a:xfrm>
                  <a:off x="8597900" y="6745288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" name="Freeform 257"/>
                <p:cNvSpPr>
                  <a:spLocks/>
                </p:cNvSpPr>
                <p:nvPr/>
              </p:nvSpPr>
              <p:spPr bwMode="auto">
                <a:xfrm>
                  <a:off x="8740775" y="6688138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" name="Freeform 258"/>
                <p:cNvSpPr>
                  <a:spLocks/>
                </p:cNvSpPr>
                <p:nvPr/>
              </p:nvSpPr>
              <p:spPr bwMode="auto">
                <a:xfrm>
                  <a:off x="8740775" y="6688138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" name="Freeform 259"/>
                <p:cNvSpPr>
                  <a:spLocks/>
                </p:cNvSpPr>
                <p:nvPr/>
              </p:nvSpPr>
              <p:spPr bwMode="auto">
                <a:xfrm>
                  <a:off x="8569325" y="680085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  <a:gd name="T12" fmla="*/ 18 w 18"/>
                    <a:gd name="T13" fmla="*/ 18 h 18"/>
                    <a:gd name="T14" fmla="*/ 18 w 18"/>
                    <a:gd name="T15" fmla="*/ 18 h 18"/>
                    <a:gd name="T16" fmla="*/ 18 w 18"/>
                    <a:gd name="T17" fmla="*/ 18 h 18"/>
                    <a:gd name="T18" fmla="*/ 18 w 18"/>
                    <a:gd name="T19" fmla="*/ 0 h 18"/>
                    <a:gd name="T20" fmla="*/ 18 w 18"/>
                    <a:gd name="T21" fmla="*/ 0 h 18"/>
                    <a:gd name="T22" fmla="*/ 0 w 18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" name="Freeform 260"/>
                <p:cNvSpPr>
                  <a:spLocks/>
                </p:cNvSpPr>
                <p:nvPr/>
              </p:nvSpPr>
              <p:spPr bwMode="auto">
                <a:xfrm>
                  <a:off x="8569325" y="680085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  <a:gd name="T12" fmla="*/ 18 w 18"/>
                    <a:gd name="T13" fmla="*/ 18 h 18"/>
                    <a:gd name="T14" fmla="*/ 18 w 18"/>
                    <a:gd name="T15" fmla="*/ 18 h 18"/>
                    <a:gd name="T16" fmla="*/ 18 w 18"/>
                    <a:gd name="T17" fmla="*/ 18 h 18"/>
                    <a:gd name="T18" fmla="*/ 18 w 18"/>
                    <a:gd name="T19" fmla="*/ 0 h 18"/>
                    <a:gd name="T20" fmla="*/ 18 w 18"/>
                    <a:gd name="T21" fmla="*/ 0 h 18"/>
                    <a:gd name="T22" fmla="*/ 0 w 18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261"/>
                <p:cNvSpPr>
                  <a:spLocks/>
                </p:cNvSpPr>
                <p:nvPr/>
              </p:nvSpPr>
              <p:spPr bwMode="auto">
                <a:xfrm>
                  <a:off x="8626475" y="680085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18 w 18"/>
                    <a:gd name="T11" fmla="*/ 18 h 18"/>
                    <a:gd name="T12" fmla="*/ 18 w 18"/>
                    <a:gd name="T13" fmla="*/ 18 h 18"/>
                    <a:gd name="T14" fmla="*/ 18 w 18"/>
                    <a:gd name="T15" fmla="*/ 0 h 18"/>
                    <a:gd name="T16" fmla="*/ 18 w 18"/>
                    <a:gd name="T17" fmla="*/ 0 h 18"/>
                    <a:gd name="T18" fmla="*/ 0 w 18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" name="Freeform 262"/>
                <p:cNvSpPr>
                  <a:spLocks/>
                </p:cNvSpPr>
                <p:nvPr/>
              </p:nvSpPr>
              <p:spPr bwMode="auto">
                <a:xfrm>
                  <a:off x="8626475" y="680085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18 w 18"/>
                    <a:gd name="T11" fmla="*/ 18 h 18"/>
                    <a:gd name="T12" fmla="*/ 18 w 18"/>
                    <a:gd name="T13" fmla="*/ 18 h 18"/>
                    <a:gd name="T14" fmla="*/ 18 w 18"/>
                    <a:gd name="T15" fmla="*/ 0 h 18"/>
                    <a:gd name="T16" fmla="*/ 18 w 18"/>
                    <a:gd name="T17" fmla="*/ 0 h 18"/>
                    <a:gd name="T18" fmla="*/ 0 w 18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263"/>
                <p:cNvSpPr>
                  <a:spLocks/>
                </p:cNvSpPr>
                <p:nvPr/>
              </p:nvSpPr>
              <p:spPr bwMode="auto">
                <a:xfrm>
                  <a:off x="8683625" y="6773863"/>
                  <a:ext cx="28575" cy="26988"/>
                </a:xfrm>
                <a:custGeom>
                  <a:avLst/>
                  <a:gdLst>
                    <a:gd name="T0" fmla="*/ 0 w 18"/>
                    <a:gd name="T1" fmla="*/ 0 h 17"/>
                    <a:gd name="T2" fmla="*/ 0 w 18"/>
                    <a:gd name="T3" fmla="*/ 0 h 17"/>
                    <a:gd name="T4" fmla="*/ 0 w 18"/>
                    <a:gd name="T5" fmla="*/ 17 h 17"/>
                    <a:gd name="T6" fmla="*/ 0 w 18"/>
                    <a:gd name="T7" fmla="*/ 0 h 17"/>
                    <a:gd name="T8" fmla="*/ 18 w 18"/>
                    <a:gd name="T9" fmla="*/ 0 h 17"/>
                    <a:gd name="T10" fmla="*/ 0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" name="Freeform 264"/>
                <p:cNvSpPr>
                  <a:spLocks/>
                </p:cNvSpPr>
                <p:nvPr/>
              </p:nvSpPr>
              <p:spPr bwMode="auto">
                <a:xfrm>
                  <a:off x="8683625" y="6773863"/>
                  <a:ext cx="28575" cy="26988"/>
                </a:xfrm>
                <a:custGeom>
                  <a:avLst/>
                  <a:gdLst>
                    <a:gd name="T0" fmla="*/ 0 w 18"/>
                    <a:gd name="T1" fmla="*/ 0 h 17"/>
                    <a:gd name="T2" fmla="*/ 0 w 18"/>
                    <a:gd name="T3" fmla="*/ 0 h 17"/>
                    <a:gd name="T4" fmla="*/ 0 w 18"/>
                    <a:gd name="T5" fmla="*/ 17 h 17"/>
                    <a:gd name="T6" fmla="*/ 0 w 18"/>
                    <a:gd name="T7" fmla="*/ 0 h 17"/>
                    <a:gd name="T8" fmla="*/ 18 w 18"/>
                    <a:gd name="T9" fmla="*/ 0 h 17"/>
                    <a:gd name="T10" fmla="*/ 0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Freeform 265"/>
                <p:cNvSpPr>
                  <a:spLocks/>
                </p:cNvSpPr>
                <p:nvPr/>
              </p:nvSpPr>
              <p:spPr bwMode="auto">
                <a:xfrm>
                  <a:off x="8712200" y="6716713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266"/>
                <p:cNvSpPr>
                  <a:spLocks/>
                </p:cNvSpPr>
                <p:nvPr/>
              </p:nvSpPr>
              <p:spPr bwMode="auto">
                <a:xfrm>
                  <a:off x="8712200" y="6716713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267"/>
                <p:cNvSpPr>
                  <a:spLocks/>
                </p:cNvSpPr>
                <p:nvPr/>
              </p:nvSpPr>
              <p:spPr bwMode="auto">
                <a:xfrm>
                  <a:off x="8769350" y="6632575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Freeform 268"/>
                <p:cNvSpPr>
                  <a:spLocks/>
                </p:cNvSpPr>
                <p:nvPr/>
              </p:nvSpPr>
              <p:spPr bwMode="auto">
                <a:xfrm>
                  <a:off x="8769350" y="6632575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269"/>
                <p:cNvSpPr>
                  <a:spLocks/>
                </p:cNvSpPr>
                <p:nvPr/>
              </p:nvSpPr>
              <p:spPr bwMode="auto">
                <a:xfrm>
                  <a:off x="8683625" y="680085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Freeform 270"/>
                <p:cNvSpPr>
                  <a:spLocks/>
                </p:cNvSpPr>
                <p:nvPr/>
              </p:nvSpPr>
              <p:spPr bwMode="auto">
                <a:xfrm>
                  <a:off x="8683625" y="680085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" name="Freeform 271"/>
                <p:cNvSpPr>
                  <a:spLocks/>
                </p:cNvSpPr>
                <p:nvPr/>
              </p:nvSpPr>
              <p:spPr bwMode="auto">
                <a:xfrm>
                  <a:off x="8712200" y="6773863"/>
                  <a:ext cx="28575" cy="26988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17 h 17"/>
                    <a:gd name="T4" fmla="*/ 18 w 18"/>
                    <a:gd name="T5" fmla="*/ 17 h 17"/>
                    <a:gd name="T6" fmla="*/ 18 w 18"/>
                    <a:gd name="T7" fmla="*/ 17 h 17"/>
                    <a:gd name="T8" fmla="*/ 18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" name="Freeform 272"/>
                <p:cNvSpPr>
                  <a:spLocks/>
                </p:cNvSpPr>
                <p:nvPr/>
              </p:nvSpPr>
              <p:spPr bwMode="auto">
                <a:xfrm>
                  <a:off x="8712200" y="6773863"/>
                  <a:ext cx="28575" cy="26988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17 h 17"/>
                    <a:gd name="T4" fmla="*/ 18 w 18"/>
                    <a:gd name="T5" fmla="*/ 17 h 17"/>
                    <a:gd name="T6" fmla="*/ 18 w 18"/>
                    <a:gd name="T7" fmla="*/ 17 h 17"/>
                    <a:gd name="T8" fmla="*/ 18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" name="Freeform 273"/>
                <p:cNvSpPr>
                  <a:spLocks/>
                </p:cNvSpPr>
                <p:nvPr/>
              </p:nvSpPr>
              <p:spPr bwMode="auto">
                <a:xfrm>
                  <a:off x="8940800" y="660400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" name="Freeform 274"/>
                <p:cNvSpPr>
                  <a:spLocks/>
                </p:cNvSpPr>
                <p:nvPr/>
              </p:nvSpPr>
              <p:spPr bwMode="auto">
                <a:xfrm>
                  <a:off x="8940800" y="6604000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" name="Freeform 275"/>
                <p:cNvSpPr>
                  <a:spLocks/>
                </p:cNvSpPr>
                <p:nvPr/>
              </p:nvSpPr>
              <p:spPr bwMode="auto">
                <a:xfrm>
                  <a:off x="8969375" y="6519863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Freeform 276"/>
                <p:cNvSpPr>
                  <a:spLocks/>
                </p:cNvSpPr>
                <p:nvPr/>
              </p:nvSpPr>
              <p:spPr bwMode="auto">
                <a:xfrm>
                  <a:off x="8969375" y="6519863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Freeform 277"/>
                <p:cNvSpPr>
                  <a:spLocks/>
                </p:cNvSpPr>
                <p:nvPr/>
              </p:nvSpPr>
              <p:spPr bwMode="auto">
                <a:xfrm>
                  <a:off x="8969375" y="6575425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" name="Freeform 278"/>
                <p:cNvSpPr>
                  <a:spLocks/>
                </p:cNvSpPr>
                <p:nvPr/>
              </p:nvSpPr>
              <p:spPr bwMode="auto">
                <a:xfrm>
                  <a:off x="8969375" y="6575425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Freeform 279"/>
                <p:cNvSpPr>
                  <a:spLocks/>
                </p:cNvSpPr>
                <p:nvPr/>
              </p:nvSpPr>
              <p:spPr bwMode="auto">
                <a:xfrm>
                  <a:off x="8997950" y="6462713"/>
                  <a:ext cx="28575" cy="28575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  <a:gd name="T10" fmla="*/ 1 w 1"/>
                    <a:gd name="T11" fmla="*/ 1 h 1"/>
                    <a:gd name="T12" fmla="*/ 1 w 1"/>
                    <a:gd name="T1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Freeform 280"/>
                <p:cNvSpPr>
                  <a:spLocks/>
                </p:cNvSpPr>
                <p:nvPr/>
              </p:nvSpPr>
              <p:spPr bwMode="auto">
                <a:xfrm>
                  <a:off x="8826500" y="6716713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Freeform 281"/>
                <p:cNvSpPr>
                  <a:spLocks/>
                </p:cNvSpPr>
                <p:nvPr/>
              </p:nvSpPr>
              <p:spPr bwMode="auto">
                <a:xfrm>
                  <a:off x="8826500" y="6716713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" name="Freeform 282"/>
                <p:cNvSpPr>
                  <a:spLocks/>
                </p:cNvSpPr>
                <p:nvPr/>
              </p:nvSpPr>
              <p:spPr bwMode="auto">
                <a:xfrm>
                  <a:off x="8912225" y="6661150"/>
                  <a:ext cx="0" cy="26988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  <a:gd name="T3" fmla="*/ 17 h 17"/>
                    <a:gd name="T4" fmla="*/ 17 h 17"/>
                    <a:gd name="T5" fmla="*/ 0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" name="Freeform 283"/>
                <p:cNvSpPr>
                  <a:spLocks/>
                </p:cNvSpPr>
                <p:nvPr/>
              </p:nvSpPr>
              <p:spPr bwMode="auto">
                <a:xfrm>
                  <a:off x="8912225" y="6661150"/>
                  <a:ext cx="0" cy="26988"/>
                </a:xfrm>
                <a:custGeom>
                  <a:avLst/>
                  <a:gdLst>
                    <a:gd name="T0" fmla="*/ 0 h 17"/>
                    <a:gd name="T1" fmla="*/ 0 h 17"/>
                    <a:gd name="T2" fmla="*/ 17 h 17"/>
                    <a:gd name="T3" fmla="*/ 17 h 17"/>
                    <a:gd name="T4" fmla="*/ 17 h 17"/>
                    <a:gd name="T5" fmla="*/ 0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" name="Freeform 284"/>
                <p:cNvSpPr>
                  <a:spLocks/>
                </p:cNvSpPr>
                <p:nvPr/>
              </p:nvSpPr>
              <p:spPr bwMode="auto">
                <a:xfrm>
                  <a:off x="8769350" y="6745288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18 h 18"/>
                    <a:gd name="T12" fmla="*/ 0 w 18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" name="Freeform 285"/>
                <p:cNvSpPr>
                  <a:spLocks/>
                </p:cNvSpPr>
                <p:nvPr/>
              </p:nvSpPr>
              <p:spPr bwMode="auto">
                <a:xfrm>
                  <a:off x="8769350" y="6745288"/>
                  <a:ext cx="28575" cy="28575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18 h 18"/>
                    <a:gd name="T12" fmla="*/ 0 w 18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" name="Freeform 286"/>
                <p:cNvSpPr>
                  <a:spLocks noEditPoints="1"/>
                </p:cNvSpPr>
                <p:nvPr/>
              </p:nvSpPr>
              <p:spPr bwMode="auto">
                <a:xfrm>
                  <a:off x="8855075" y="6688138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  <a:gd name="T12" fmla="*/ 0 w 18"/>
                    <a:gd name="T13" fmla="*/ 0 h 18"/>
                    <a:gd name="T14" fmla="*/ 0 w 18"/>
                    <a:gd name="T15" fmla="*/ 0 h 18"/>
                    <a:gd name="T16" fmla="*/ 0 w 18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Freeform 287"/>
                <p:cNvSpPr>
                  <a:spLocks noEditPoints="1"/>
                </p:cNvSpPr>
                <p:nvPr/>
              </p:nvSpPr>
              <p:spPr bwMode="auto">
                <a:xfrm>
                  <a:off x="8855075" y="6688138"/>
                  <a:ext cx="28575" cy="28575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0 h 18"/>
                    <a:gd name="T4" fmla="*/ 0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0 h 18"/>
                    <a:gd name="T12" fmla="*/ 0 w 18"/>
                    <a:gd name="T13" fmla="*/ 0 h 18"/>
                    <a:gd name="T14" fmla="*/ 0 w 18"/>
                    <a:gd name="T15" fmla="*/ 0 h 18"/>
                    <a:gd name="T16" fmla="*/ 0 w 18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0"/>
                      </a:lnTo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288"/>
                <p:cNvSpPr>
                  <a:spLocks/>
                </p:cNvSpPr>
                <p:nvPr/>
              </p:nvSpPr>
              <p:spPr bwMode="auto">
                <a:xfrm>
                  <a:off x="9771063" y="6491288"/>
                  <a:ext cx="771525" cy="366713"/>
                </a:xfrm>
                <a:custGeom>
                  <a:avLst/>
                  <a:gdLst>
                    <a:gd name="T0" fmla="*/ 13 w 27"/>
                    <a:gd name="T1" fmla="*/ 0 h 13"/>
                    <a:gd name="T2" fmla="*/ 27 w 27"/>
                    <a:gd name="T3" fmla="*/ 13 h 13"/>
                    <a:gd name="T4" fmla="*/ 0 w 27"/>
                    <a:gd name="T5" fmla="*/ 13 h 13"/>
                    <a:gd name="T6" fmla="*/ 13 w 27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3">
                      <a:moveTo>
                        <a:pt x="13" y="0"/>
                      </a:moveTo>
                      <a:cubicBezTo>
                        <a:pt x="21" y="0"/>
                        <a:pt x="27" y="6"/>
                        <a:pt x="27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6"/>
                        <a:pt x="6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6039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289"/>
                <p:cNvSpPr>
                  <a:spLocks/>
                </p:cNvSpPr>
                <p:nvPr/>
              </p:nvSpPr>
              <p:spPr bwMode="auto">
                <a:xfrm>
                  <a:off x="8512175" y="6462713"/>
                  <a:ext cx="801688" cy="395288"/>
                </a:xfrm>
                <a:custGeom>
                  <a:avLst/>
                  <a:gdLst>
                    <a:gd name="T0" fmla="*/ 14 w 28"/>
                    <a:gd name="T1" fmla="*/ 0 h 14"/>
                    <a:gd name="T2" fmla="*/ 28 w 28"/>
                    <a:gd name="T3" fmla="*/ 14 h 14"/>
                    <a:gd name="T4" fmla="*/ 0 w 28"/>
                    <a:gd name="T5" fmla="*/ 14 h 14"/>
                    <a:gd name="T6" fmla="*/ 14 w 28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14">
                      <a:moveTo>
                        <a:pt x="14" y="0"/>
                      </a:moveTo>
                      <a:cubicBezTo>
                        <a:pt x="22" y="0"/>
                        <a:pt x="28" y="6"/>
                        <a:pt x="28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4" y="0"/>
                      </a:cubicBezTo>
                      <a:close/>
                    </a:path>
                  </a:pathLst>
                </a:custGeom>
                <a:solidFill>
                  <a:srgbClr val="6039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290"/>
                <p:cNvSpPr>
                  <a:spLocks/>
                </p:cNvSpPr>
                <p:nvPr/>
              </p:nvSpPr>
              <p:spPr bwMode="auto">
                <a:xfrm>
                  <a:off x="8255000" y="882650"/>
                  <a:ext cx="2573338" cy="5805488"/>
                </a:xfrm>
                <a:custGeom>
                  <a:avLst/>
                  <a:gdLst>
                    <a:gd name="T0" fmla="*/ 0 w 90"/>
                    <a:gd name="T1" fmla="*/ 33 h 206"/>
                    <a:gd name="T2" fmla="*/ 0 w 90"/>
                    <a:gd name="T3" fmla="*/ 86 h 206"/>
                    <a:gd name="T4" fmla="*/ 25 w 90"/>
                    <a:gd name="T5" fmla="*/ 114 h 206"/>
                    <a:gd name="T6" fmla="*/ 29 w 90"/>
                    <a:gd name="T7" fmla="*/ 115 h 206"/>
                    <a:gd name="T8" fmla="*/ 35 w 90"/>
                    <a:gd name="T9" fmla="*/ 121 h 206"/>
                    <a:gd name="T10" fmla="*/ 35 w 90"/>
                    <a:gd name="T11" fmla="*/ 206 h 206"/>
                    <a:gd name="T12" fmla="*/ 55 w 90"/>
                    <a:gd name="T13" fmla="*/ 206 h 206"/>
                    <a:gd name="T14" fmla="*/ 55 w 90"/>
                    <a:gd name="T15" fmla="*/ 142 h 206"/>
                    <a:gd name="T16" fmla="*/ 60 w 90"/>
                    <a:gd name="T17" fmla="*/ 138 h 206"/>
                    <a:gd name="T18" fmla="*/ 65 w 90"/>
                    <a:gd name="T19" fmla="*/ 137 h 206"/>
                    <a:gd name="T20" fmla="*/ 90 w 90"/>
                    <a:gd name="T21" fmla="*/ 107 h 206"/>
                    <a:gd name="T22" fmla="*/ 90 w 90"/>
                    <a:gd name="T23" fmla="*/ 30 h 206"/>
                    <a:gd name="T24" fmla="*/ 80 w 90"/>
                    <a:gd name="T25" fmla="*/ 20 h 206"/>
                    <a:gd name="T26" fmla="*/ 70 w 90"/>
                    <a:gd name="T27" fmla="*/ 31 h 206"/>
                    <a:gd name="T28" fmla="*/ 70 w 90"/>
                    <a:gd name="T29" fmla="*/ 107 h 206"/>
                    <a:gd name="T30" fmla="*/ 65 w 90"/>
                    <a:gd name="T31" fmla="*/ 117 h 206"/>
                    <a:gd name="T32" fmla="*/ 60 w 90"/>
                    <a:gd name="T33" fmla="*/ 118 h 206"/>
                    <a:gd name="T34" fmla="*/ 55 w 90"/>
                    <a:gd name="T35" fmla="*/ 118 h 206"/>
                    <a:gd name="T36" fmla="*/ 55 w 90"/>
                    <a:gd name="T37" fmla="*/ 11 h 206"/>
                    <a:gd name="T38" fmla="*/ 45 w 90"/>
                    <a:gd name="T39" fmla="*/ 1 h 206"/>
                    <a:gd name="T40" fmla="*/ 35 w 90"/>
                    <a:gd name="T41" fmla="*/ 11 h 206"/>
                    <a:gd name="T42" fmla="*/ 35 w 90"/>
                    <a:gd name="T43" fmla="*/ 95 h 206"/>
                    <a:gd name="T44" fmla="*/ 29 w 90"/>
                    <a:gd name="T45" fmla="*/ 95 h 206"/>
                    <a:gd name="T46" fmla="*/ 25 w 90"/>
                    <a:gd name="T47" fmla="*/ 94 h 206"/>
                    <a:gd name="T48" fmla="*/ 20 w 90"/>
                    <a:gd name="T49" fmla="*/ 86 h 206"/>
                    <a:gd name="T50" fmla="*/ 20 w 90"/>
                    <a:gd name="T51" fmla="*/ 34 h 206"/>
                    <a:gd name="T52" fmla="*/ 11 w 90"/>
                    <a:gd name="T53" fmla="*/ 23 h 206"/>
                    <a:gd name="T54" fmla="*/ 0 w 90"/>
                    <a:gd name="T55" fmla="*/ 33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90" h="206">
                      <a:moveTo>
                        <a:pt x="0" y="33"/>
                      </a:move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0" y="101"/>
                        <a:pt x="11" y="113"/>
                        <a:pt x="25" y="114"/>
                      </a:cubicBezTo>
                      <a:cubicBezTo>
                        <a:pt x="26" y="115"/>
                        <a:pt x="28" y="115"/>
                        <a:pt x="29" y="115"/>
                      </a:cubicBezTo>
                      <a:cubicBezTo>
                        <a:pt x="32" y="115"/>
                        <a:pt x="35" y="118"/>
                        <a:pt x="35" y="121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55" y="206"/>
                        <a:pt x="55" y="206"/>
                        <a:pt x="55" y="206"/>
                      </a:cubicBezTo>
                      <a:cubicBezTo>
                        <a:pt x="55" y="142"/>
                        <a:pt x="55" y="142"/>
                        <a:pt x="55" y="142"/>
                      </a:cubicBezTo>
                      <a:cubicBezTo>
                        <a:pt x="55" y="140"/>
                        <a:pt x="57" y="138"/>
                        <a:pt x="60" y="138"/>
                      </a:cubicBezTo>
                      <a:cubicBezTo>
                        <a:pt x="61" y="138"/>
                        <a:pt x="63" y="138"/>
                        <a:pt x="65" y="137"/>
                      </a:cubicBezTo>
                      <a:cubicBezTo>
                        <a:pt x="79" y="135"/>
                        <a:pt x="90" y="122"/>
                        <a:pt x="90" y="107"/>
                      </a:cubicBezTo>
                      <a:cubicBezTo>
                        <a:pt x="90" y="30"/>
                        <a:pt x="90" y="30"/>
                        <a:pt x="90" y="30"/>
                      </a:cubicBezTo>
                      <a:cubicBezTo>
                        <a:pt x="90" y="25"/>
                        <a:pt x="86" y="20"/>
                        <a:pt x="80" y="20"/>
                      </a:cubicBezTo>
                      <a:cubicBezTo>
                        <a:pt x="74" y="21"/>
                        <a:pt x="70" y="25"/>
                        <a:pt x="70" y="31"/>
                      </a:cubicBezTo>
                      <a:cubicBezTo>
                        <a:pt x="70" y="107"/>
                        <a:pt x="70" y="107"/>
                        <a:pt x="70" y="107"/>
                      </a:cubicBezTo>
                      <a:cubicBezTo>
                        <a:pt x="70" y="111"/>
                        <a:pt x="68" y="115"/>
                        <a:pt x="65" y="117"/>
                      </a:cubicBezTo>
                      <a:cubicBezTo>
                        <a:pt x="63" y="117"/>
                        <a:pt x="61" y="118"/>
                        <a:pt x="60" y="118"/>
                      </a:cubicBezTo>
                      <a:cubicBezTo>
                        <a:pt x="55" y="118"/>
                        <a:pt x="55" y="118"/>
                        <a:pt x="55" y="118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5"/>
                        <a:pt x="51" y="0"/>
                        <a:pt x="45" y="1"/>
                      </a:cubicBezTo>
                      <a:cubicBezTo>
                        <a:pt x="39" y="1"/>
                        <a:pt x="35" y="6"/>
                        <a:pt x="35" y="11"/>
                      </a:cubicBezTo>
                      <a:cubicBezTo>
                        <a:pt x="35" y="95"/>
                        <a:pt x="35" y="95"/>
                        <a:pt x="35" y="95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5"/>
                        <a:pt x="26" y="94"/>
                        <a:pt x="25" y="94"/>
                      </a:cubicBezTo>
                      <a:cubicBezTo>
                        <a:pt x="22" y="93"/>
                        <a:pt x="20" y="90"/>
                        <a:pt x="20" y="86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29"/>
                        <a:pt x="16" y="24"/>
                        <a:pt x="11" y="23"/>
                      </a:cubicBezTo>
                      <a:cubicBezTo>
                        <a:pt x="5" y="23"/>
                        <a:pt x="0" y="28"/>
                        <a:pt x="0" y="33"/>
                      </a:cubicBezTo>
                    </a:path>
                  </a:pathLst>
                </a:custGeom>
                <a:solidFill>
                  <a:srgbClr val="348D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291"/>
                <p:cNvSpPr>
                  <a:spLocks/>
                </p:cNvSpPr>
                <p:nvPr/>
              </p:nvSpPr>
              <p:spPr bwMode="auto">
                <a:xfrm>
                  <a:off x="8455025" y="1643063"/>
                  <a:ext cx="801688" cy="2198688"/>
                </a:xfrm>
                <a:custGeom>
                  <a:avLst/>
                  <a:gdLst>
                    <a:gd name="T0" fmla="*/ 19 w 28"/>
                    <a:gd name="T1" fmla="*/ 78 h 78"/>
                    <a:gd name="T2" fmla="*/ 0 w 28"/>
                    <a:gd name="T3" fmla="*/ 63 h 78"/>
                    <a:gd name="T4" fmla="*/ 3 w 28"/>
                    <a:gd name="T5" fmla="*/ 61 h 78"/>
                    <a:gd name="T6" fmla="*/ 1 w 28"/>
                    <a:gd name="T7" fmla="*/ 60 h 78"/>
                    <a:gd name="T8" fmla="*/ 3 w 28"/>
                    <a:gd name="T9" fmla="*/ 58 h 78"/>
                    <a:gd name="T10" fmla="*/ 3 w 28"/>
                    <a:gd name="T11" fmla="*/ 55 h 78"/>
                    <a:gd name="T12" fmla="*/ 1 w 28"/>
                    <a:gd name="T13" fmla="*/ 53 h 78"/>
                    <a:gd name="T14" fmla="*/ 3 w 28"/>
                    <a:gd name="T15" fmla="*/ 51 h 78"/>
                    <a:gd name="T16" fmla="*/ 3 w 28"/>
                    <a:gd name="T17" fmla="*/ 48 h 78"/>
                    <a:gd name="T18" fmla="*/ 1 w 28"/>
                    <a:gd name="T19" fmla="*/ 46 h 78"/>
                    <a:gd name="T20" fmla="*/ 3 w 28"/>
                    <a:gd name="T21" fmla="*/ 45 h 78"/>
                    <a:gd name="T22" fmla="*/ 3 w 28"/>
                    <a:gd name="T23" fmla="*/ 42 h 78"/>
                    <a:gd name="T24" fmla="*/ 1 w 28"/>
                    <a:gd name="T25" fmla="*/ 40 h 78"/>
                    <a:gd name="T26" fmla="*/ 3 w 28"/>
                    <a:gd name="T27" fmla="*/ 38 h 78"/>
                    <a:gd name="T28" fmla="*/ 3 w 28"/>
                    <a:gd name="T29" fmla="*/ 35 h 78"/>
                    <a:gd name="T30" fmla="*/ 1 w 28"/>
                    <a:gd name="T31" fmla="*/ 33 h 78"/>
                    <a:gd name="T32" fmla="*/ 3 w 28"/>
                    <a:gd name="T33" fmla="*/ 31 h 78"/>
                    <a:gd name="T34" fmla="*/ 3 w 28"/>
                    <a:gd name="T35" fmla="*/ 28 h 78"/>
                    <a:gd name="T36" fmla="*/ 1 w 28"/>
                    <a:gd name="T37" fmla="*/ 26 h 78"/>
                    <a:gd name="T38" fmla="*/ 3 w 28"/>
                    <a:gd name="T39" fmla="*/ 24 h 78"/>
                    <a:gd name="T40" fmla="*/ 3 w 28"/>
                    <a:gd name="T41" fmla="*/ 22 h 78"/>
                    <a:gd name="T42" fmla="*/ 1 w 28"/>
                    <a:gd name="T43" fmla="*/ 19 h 78"/>
                    <a:gd name="T44" fmla="*/ 3 w 28"/>
                    <a:gd name="T45" fmla="*/ 18 h 78"/>
                    <a:gd name="T46" fmla="*/ 3 w 28"/>
                    <a:gd name="T47" fmla="*/ 15 h 78"/>
                    <a:gd name="T48" fmla="*/ 1 w 28"/>
                    <a:gd name="T49" fmla="*/ 13 h 78"/>
                    <a:gd name="T50" fmla="*/ 3 w 28"/>
                    <a:gd name="T51" fmla="*/ 11 h 78"/>
                    <a:gd name="T52" fmla="*/ 3 w 28"/>
                    <a:gd name="T53" fmla="*/ 8 h 78"/>
                    <a:gd name="T54" fmla="*/ 1 w 28"/>
                    <a:gd name="T55" fmla="*/ 6 h 78"/>
                    <a:gd name="T56" fmla="*/ 3 w 28"/>
                    <a:gd name="T57" fmla="*/ 4 h 78"/>
                    <a:gd name="T58" fmla="*/ 3 w 28"/>
                    <a:gd name="T59" fmla="*/ 1 h 78"/>
                    <a:gd name="T60" fmla="*/ 3 w 28"/>
                    <a:gd name="T61" fmla="*/ 0 h 78"/>
                    <a:gd name="T62" fmla="*/ 4 w 28"/>
                    <a:gd name="T63" fmla="*/ 61 h 78"/>
                    <a:gd name="T64" fmla="*/ 28 w 28"/>
                    <a:gd name="T65" fmla="*/ 76 h 78"/>
                    <a:gd name="T66" fmla="*/ 28 w 28"/>
                    <a:gd name="T67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8" h="78">
                      <a:moveTo>
                        <a:pt x="28" y="78"/>
                      </a:move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11" y="78"/>
                        <a:pt x="5" y="72"/>
                        <a:pt x="3" y="65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3" y="62"/>
                        <a:pt x="3" y="62"/>
                        <a:pt x="3" y="62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1" y="60"/>
                        <a:pt x="1" y="60"/>
                        <a:pt x="1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3" y="54"/>
                        <a:pt x="3" y="54"/>
                        <a:pt x="3" y="54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4"/>
                        <a:pt x="3" y="34"/>
                        <a:pt x="3" y="34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4" y="69"/>
                        <a:pt x="11" y="76"/>
                        <a:pt x="19" y="76"/>
                      </a:cubicBezTo>
                      <a:cubicBezTo>
                        <a:pt x="28" y="76"/>
                        <a:pt x="28" y="76"/>
                        <a:pt x="28" y="76"/>
                      </a:cubicBezTo>
                      <a:cubicBezTo>
                        <a:pt x="28" y="76"/>
                        <a:pt x="28" y="76"/>
                        <a:pt x="28" y="77"/>
                      </a:cubicBezTo>
                      <a:cubicBezTo>
                        <a:pt x="28" y="77"/>
                        <a:pt x="28" y="78"/>
                        <a:pt x="28" y="78"/>
                      </a:cubicBezTo>
                    </a:path>
                  </a:pathLst>
                </a:custGeom>
                <a:solidFill>
                  <a:srgbClr val="206E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Freeform 292"/>
                <p:cNvSpPr>
                  <a:spLocks/>
                </p:cNvSpPr>
                <p:nvPr/>
              </p:nvSpPr>
              <p:spPr bwMode="auto">
                <a:xfrm>
                  <a:off x="8683625" y="1812925"/>
                  <a:ext cx="573088" cy="1860550"/>
                </a:xfrm>
                <a:custGeom>
                  <a:avLst/>
                  <a:gdLst>
                    <a:gd name="T0" fmla="*/ 20 w 20"/>
                    <a:gd name="T1" fmla="*/ 66 h 66"/>
                    <a:gd name="T2" fmla="*/ 12 w 20"/>
                    <a:gd name="T3" fmla="*/ 66 h 66"/>
                    <a:gd name="T4" fmla="*/ 0 w 20"/>
                    <a:gd name="T5" fmla="*/ 54 h 66"/>
                    <a:gd name="T6" fmla="*/ 0 w 20"/>
                    <a:gd name="T7" fmla="*/ 0 h 66"/>
                    <a:gd name="T8" fmla="*/ 1 w 20"/>
                    <a:gd name="T9" fmla="*/ 0 h 66"/>
                    <a:gd name="T10" fmla="*/ 2 w 20"/>
                    <a:gd name="T11" fmla="*/ 0 h 66"/>
                    <a:gd name="T12" fmla="*/ 2 w 20"/>
                    <a:gd name="T13" fmla="*/ 54 h 66"/>
                    <a:gd name="T14" fmla="*/ 12 w 20"/>
                    <a:gd name="T15" fmla="*/ 65 h 66"/>
                    <a:gd name="T16" fmla="*/ 20 w 20"/>
                    <a:gd name="T17" fmla="*/ 65 h 66"/>
                    <a:gd name="T18" fmla="*/ 20 w 20"/>
                    <a:gd name="T19" fmla="*/ 65 h 66"/>
                    <a:gd name="T20" fmla="*/ 20 w 20"/>
                    <a:gd name="T21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" h="66">
                      <a:moveTo>
                        <a:pt x="20" y="66"/>
                      </a:move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5" y="66"/>
                        <a:pt x="0" y="61"/>
                        <a:pt x="0" y="5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2" y="60"/>
                        <a:pt x="6" y="65"/>
                        <a:pt x="12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6"/>
                        <a:pt x="20" y="66"/>
                        <a:pt x="20" y="66"/>
                      </a:cubicBezTo>
                    </a:path>
                  </a:pathLst>
                </a:custGeom>
                <a:solidFill>
                  <a:srgbClr val="206E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293"/>
                <p:cNvSpPr>
                  <a:spLocks/>
                </p:cNvSpPr>
                <p:nvPr/>
              </p:nvSpPr>
              <p:spPr bwMode="auto">
                <a:xfrm>
                  <a:off x="9828213" y="1643063"/>
                  <a:ext cx="885825" cy="2987675"/>
                </a:xfrm>
                <a:custGeom>
                  <a:avLst/>
                  <a:gdLst>
                    <a:gd name="T0" fmla="*/ 0 w 31"/>
                    <a:gd name="T1" fmla="*/ 106 h 106"/>
                    <a:gd name="T2" fmla="*/ 10 w 31"/>
                    <a:gd name="T3" fmla="*/ 106 h 106"/>
                    <a:gd name="T4" fmla="*/ 31 w 31"/>
                    <a:gd name="T5" fmla="*/ 1 h 106"/>
                    <a:gd name="T6" fmla="*/ 29 w 31"/>
                    <a:gd name="T7" fmla="*/ 1 h 106"/>
                    <a:gd name="T8" fmla="*/ 27 w 31"/>
                    <a:gd name="T9" fmla="*/ 11 h 106"/>
                    <a:gd name="T10" fmla="*/ 29 w 31"/>
                    <a:gd name="T11" fmla="*/ 13 h 106"/>
                    <a:gd name="T12" fmla="*/ 29 w 31"/>
                    <a:gd name="T13" fmla="*/ 15 h 106"/>
                    <a:gd name="T14" fmla="*/ 27 w 31"/>
                    <a:gd name="T15" fmla="*/ 18 h 106"/>
                    <a:gd name="T16" fmla="*/ 29 w 31"/>
                    <a:gd name="T17" fmla="*/ 20 h 106"/>
                    <a:gd name="T18" fmla="*/ 29 w 31"/>
                    <a:gd name="T19" fmla="*/ 22 h 106"/>
                    <a:gd name="T20" fmla="*/ 27 w 31"/>
                    <a:gd name="T21" fmla="*/ 24 h 106"/>
                    <a:gd name="T22" fmla="*/ 29 w 31"/>
                    <a:gd name="T23" fmla="*/ 27 h 106"/>
                    <a:gd name="T24" fmla="*/ 29 w 31"/>
                    <a:gd name="T25" fmla="*/ 28 h 106"/>
                    <a:gd name="T26" fmla="*/ 27 w 31"/>
                    <a:gd name="T27" fmla="*/ 31 h 106"/>
                    <a:gd name="T28" fmla="*/ 29 w 31"/>
                    <a:gd name="T29" fmla="*/ 33 h 106"/>
                    <a:gd name="T30" fmla="*/ 29 w 31"/>
                    <a:gd name="T31" fmla="*/ 35 h 106"/>
                    <a:gd name="T32" fmla="*/ 27 w 31"/>
                    <a:gd name="T33" fmla="*/ 38 h 106"/>
                    <a:gd name="T34" fmla="*/ 29 w 31"/>
                    <a:gd name="T35" fmla="*/ 40 h 106"/>
                    <a:gd name="T36" fmla="*/ 29 w 31"/>
                    <a:gd name="T37" fmla="*/ 42 h 106"/>
                    <a:gd name="T38" fmla="*/ 27 w 31"/>
                    <a:gd name="T39" fmla="*/ 45 h 106"/>
                    <a:gd name="T40" fmla="*/ 29 w 31"/>
                    <a:gd name="T41" fmla="*/ 47 h 106"/>
                    <a:gd name="T42" fmla="*/ 29 w 31"/>
                    <a:gd name="T43" fmla="*/ 49 h 106"/>
                    <a:gd name="T44" fmla="*/ 27 w 31"/>
                    <a:gd name="T45" fmla="*/ 51 h 106"/>
                    <a:gd name="T46" fmla="*/ 29 w 31"/>
                    <a:gd name="T47" fmla="*/ 53 h 106"/>
                    <a:gd name="T48" fmla="*/ 29 w 31"/>
                    <a:gd name="T49" fmla="*/ 55 h 106"/>
                    <a:gd name="T50" fmla="*/ 27 w 31"/>
                    <a:gd name="T51" fmla="*/ 58 h 106"/>
                    <a:gd name="T52" fmla="*/ 29 w 31"/>
                    <a:gd name="T53" fmla="*/ 60 h 106"/>
                    <a:gd name="T54" fmla="*/ 29 w 31"/>
                    <a:gd name="T55" fmla="*/ 62 h 106"/>
                    <a:gd name="T56" fmla="*/ 27 w 31"/>
                    <a:gd name="T57" fmla="*/ 65 h 106"/>
                    <a:gd name="T58" fmla="*/ 29 w 31"/>
                    <a:gd name="T59" fmla="*/ 67 h 106"/>
                    <a:gd name="T60" fmla="*/ 29 w 31"/>
                    <a:gd name="T61" fmla="*/ 69 h 106"/>
                    <a:gd name="T62" fmla="*/ 27 w 31"/>
                    <a:gd name="T63" fmla="*/ 71 h 106"/>
                    <a:gd name="T64" fmla="*/ 29 w 31"/>
                    <a:gd name="T65" fmla="*/ 74 h 106"/>
                    <a:gd name="T66" fmla="*/ 29 w 31"/>
                    <a:gd name="T67" fmla="*/ 75 h 106"/>
                    <a:gd name="T68" fmla="*/ 27 w 31"/>
                    <a:gd name="T69" fmla="*/ 78 h 106"/>
                    <a:gd name="T70" fmla="*/ 29 w 31"/>
                    <a:gd name="T71" fmla="*/ 80 h 106"/>
                    <a:gd name="T72" fmla="*/ 29 w 31"/>
                    <a:gd name="T73" fmla="*/ 82 h 106"/>
                    <a:gd name="T74" fmla="*/ 10 w 31"/>
                    <a:gd name="T75" fmla="*/ 104 h 106"/>
                    <a:gd name="T76" fmla="*/ 0 w 31"/>
                    <a:gd name="T7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1" h="106">
                      <a:moveTo>
                        <a:pt x="0" y="104"/>
                      </a:moveTo>
                      <a:cubicBezTo>
                        <a:pt x="0" y="106"/>
                        <a:pt x="0" y="106"/>
                        <a:pt x="0" y="106"/>
                      </a:cubicBezTo>
                      <a:cubicBezTo>
                        <a:pt x="8" y="106"/>
                        <a:pt x="8" y="106"/>
                        <a:pt x="8" y="106"/>
                      </a:cubicBezTo>
                      <a:cubicBezTo>
                        <a:pt x="9" y="106"/>
                        <a:pt x="9" y="106"/>
                        <a:pt x="10" y="106"/>
                      </a:cubicBezTo>
                      <a:cubicBezTo>
                        <a:pt x="21" y="105"/>
                        <a:pt x="31" y="95"/>
                        <a:pt x="31" y="83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50"/>
                        <a:pt x="29" y="50"/>
                        <a:pt x="29" y="50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cubicBezTo>
                        <a:pt x="29" y="70"/>
                        <a:pt x="29" y="70"/>
                        <a:pt x="29" y="70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28" y="75"/>
                        <a:pt x="28" y="75"/>
                        <a:pt x="28" y="75"/>
                      </a:cubicBezTo>
                      <a:cubicBezTo>
                        <a:pt x="29" y="75"/>
                        <a:pt x="29" y="75"/>
                        <a:pt x="29" y="75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27" y="78"/>
                        <a:pt x="27" y="78"/>
                        <a:pt x="27" y="78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28" y="81"/>
                        <a:pt x="28" y="81"/>
                        <a:pt x="28" y="81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3"/>
                        <a:pt x="29" y="83"/>
                        <a:pt x="29" y="83"/>
                      </a:cubicBezTo>
                      <a:cubicBezTo>
                        <a:pt x="29" y="94"/>
                        <a:pt x="21" y="103"/>
                        <a:pt x="10" y="104"/>
                      </a:cubicBezTo>
                      <a:cubicBezTo>
                        <a:pt x="9" y="104"/>
                        <a:pt x="9" y="104"/>
                        <a:pt x="8" y="104"/>
                      </a:cubicBezTo>
                      <a:cubicBezTo>
                        <a:pt x="0" y="104"/>
                        <a:pt x="0" y="104"/>
                        <a:pt x="0" y="104"/>
                      </a:cubicBezTo>
                    </a:path>
                  </a:pathLst>
                </a:custGeom>
                <a:solidFill>
                  <a:srgbClr val="206E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294"/>
                <p:cNvSpPr>
                  <a:spLocks/>
                </p:cNvSpPr>
                <p:nvPr/>
              </p:nvSpPr>
              <p:spPr bwMode="auto">
                <a:xfrm>
                  <a:off x="9828213" y="1558925"/>
                  <a:ext cx="714375" cy="2903538"/>
                </a:xfrm>
                <a:custGeom>
                  <a:avLst/>
                  <a:gdLst>
                    <a:gd name="T0" fmla="*/ 0 w 25"/>
                    <a:gd name="T1" fmla="*/ 103 h 103"/>
                    <a:gd name="T2" fmla="*/ 10 w 25"/>
                    <a:gd name="T3" fmla="*/ 103 h 103"/>
                    <a:gd name="T4" fmla="*/ 25 w 25"/>
                    <a:gd name="T5" fmla="*/ 0 h 103"/>
                    <a:gd name="T6" fmla="*/ 24 w 25"/>
                    <a:gd name="T7" fmla="*/ 0 h 103"/>
                    <a:gd name="T8" fmla="*/ 21 w 25"/>
                    <a:gd name="T9" fmla="*/ 9 h 103"/>
                    <a:gd name="T10" fmla="*/ 24 w 25"/>
                    <a:gd name="T11" fmla="*/ 12 h 103"/>
                    <a:gd name="T12" fmla="*/ 24 w 25"/>
                    <a:gd name="T13" fmla="*/ 13 h 103"/>
                    <a:gd name="T14" fmla="*/ 21 w 25"/>
                    <a:gd name="T15" fmla="*/ 16 h 103"/>
                    <a:gd name="T16" fmla="*/ 24 w 25"/>
                    <a:gd name="T17" fmla="*/ 18 h 103"/>
                    <a:gd name="T18" fmla="*/ 24 w 25"/>
                    <a:gd name="T19" fmla="*/ 20 h 103"/>
                    <a:gd name="T20" fmla="*/ 21 w 25"/>
                    <a:gd name="T21" fmla="*/ 23 h 103"/>
                    <a:gd name="T22" fmla="*/ 24 w 25"/>
                    <a:gd name="T23" fmla="*/ 25 h 103"/>
                    <a:gd name="T24" fmla="*/ 24 w 25"/>
                    <a:gd name="T25" fmla="*/ 27 h 103"/>
                    <a:gd name="T26" fmla="*/ 21 w 25"/>
                    <a:gd name="T27" fmla="*/ 29 h 103"/>
                    <a:gd name="T28" fmla="*/ 24 w 25"/>
                    <a:gd name="T29" fmla="*/ 32 h 103"/>
                    <a:gd name="T30" fmla="*/ 24 w 25"/>
                    <a:gd name="T31" fmla="*/ 33 h 103"/>
                    <a:gd name="T32" fmla="*/ 21 w 25"/>
                    <a:gd name="T33" fmla="*/ 36 h 103"/>
                    <a:gd name="T34" fmla="*/ 24 w 25"/>
                    <a:gd name="T35" fmla="*/ 38 h 103"/>
                    <a:gd name="T36" fmla="*/ 24 w 25"/>
                    <a:gd name="T37" fmla="*/ 40 h 103"/>
                    <a:gd name="T38" fmla="*/ 21 w 25"/>
                    <a:gd name="T39" fmla="*/ 43 h 103"/>
                    <a:gd name="T40" fmla="*/ 24 w 25"/>
                    <a:gd name="T41" fmla="*/ 45 h 103"/>
                    <a:gd name="T42" fmla="*/ 24 w 25"/>
                    <a:gd name="T43" fmla="*/ 47 h 103"/>
                    <a:gd name="T44" fmla="*/ 21 w 25"/>
                    <a:gd name="T45" fmla="*/ 50 h 103"/>
                    <a:gd name="T46" fmla="*/ 24 w 25"/>
                    <a:gd name="T47" fmla="*/ 52 h 103"/>
                    <a:gd name="T48" fmla="*/ 24 w 25"/>
                    <a:gd name="T49" fmla="*/ 54 h 103"/>
                    <a:gd name="T50" fmla="*/ 21 w 25"/>
                    <a:gd name="T51" fmla="*/ 56 h 103"/>
                    <a:gd name="T52" fmla="*/ 24 w 25"/>
                    <a:gd name="T53" fmla="*/ 59 h 103"/>
                    <a:gd name="T54" fmla="*/ 24 w 25"/>
                    <a:gd name="T55" fmla="*/ 60 h 103"/>
                    <a:gd name="T56" fmla="*/ 21 w 25"/>
                    <a:gd name="T57" fmla="*/ 63 h 103"/>
                    <a:gd name="T58" fmla="*/ 24 w 25"/>
                    <a:gd name="T59" fmla="*/ 65 h 103"/>
                    <a:gd name="T60" fmla="*/ 24 w 25"/>
                    <a:gd name="T61" fmla="*/ 67 h 103"/>
                    <a:gd name="T62" fmla="*/ 21 w 25"/>
                    <a:gd name="T63" fmla="*/ 70 h 103"/>
                    <a:gd name="T64" fmla="*/ 24 w 25"/>
                    <a:gd name="T65" fmla="*/ 72 h 103"/>
                    <a:gd name="T66" fmla="*/ 24 w 25"/>
                    <a:gd name="T67" fmla="*/ 74 h 103"/>
                    <a:gd name="T68" fmla="*/ 21 w 25"/>
                    <a:gd name="T69" fmla="*/ 76 h 103"/>
                    <a:gd name="T70" fmla="*/ 24 w 25"/>
                    <a:gd name="T71" fmla="*/ 79 h 103"/>
                    <a:gd name="T72" fmla="*/ 24 w 25"/>
                    <a:gd name="T73" fmla="*/ 80 h 103"/>
                    <a:gd name="T74" fmla="*/ 10 w 25"/>
                    <a:gd name="T75" fmla="*/ 102 h 103"/>
                    <a:gd name="T76" fmla="*/ 0 w 25"/>
                    <a:gd name="T77" fmla="*/ 102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" h="103">
                      <a:moveTo>
                        <a:pt x="0" y="102"/>
                      </a:moveTo>
                      <a:cubicBezTo>
                        <a:pt x="0" y="103"/>
                        <a:pt x="0" y="103"/>
                        <a:pt x="0" y="103"/>
                      </a:cubicBezTo>
                      <a:cubicBezTo>
                        <a:pt x="9" y="103"/>
                        <a:pt x="9" y="103"/>
                        <a:pt x="9" y="103"/>
                      </a:cubicBezTo>
                      <a:cubicBezTo>
                        <a:pt x="10" y="103"/>
                        <a:pt x="10" y="103"/>
                        <a:pt x="10" y="103"/>
                      </a:cubicBezTo>
                      <a:cubicBezTo>
                        <a:pt x="18" y="103"/>
                        <a:pt x="25" y="95"/>
                        <a:pt x="25" y="87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1" y="43"/>
                        <a:pt x="21" y="43"/>
                        <a:pt x="21" y="43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2" y="66"/>
                        <a:pt x="22" y="66"/>
                        <a:pt x="22" y="66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95"/>
                        <a:pt x="18" y="101"/>
                        <a:pt x="10" y="102"/>
                      </a:cubicBezTo>
                      <a:cubicBezTo>
                        <a:pt x="9" y="102"/>
                        <a:pt x="9" y="102"/>
                        <a:pt x="9" y="102"/>
                      </a:cubicBezTo>
                      <a:cubicBezTo>
                        <a:pt x="0" y="102"/>
                        <a:pt x="0" y="102"/>
                        <a:pt x="0" y="102"/>
                      </a:cubicBezTo>
                    </a:path>
                  </a:pathLst>
                </a:custGeom>
                <a:solidFill>
                  <a:srgbClr val="206E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95"/>
                <p:cNvSpPr>
                  <a:spLocks/>
                </p:cNvSpPr>
                <p:nvPr/>
              </p:nvSpPr>
              <p:spPr bwMode="auto">
                <a:xfrm>
                  <a:off x="9828213" y="1700213"/>
                  <a:ext cx="571500" cy="2620963"/>
                </a:xfrm>
                <a:custGeom>
                  <a:avLst/>
                  <a:gdLst>
                    <a:gd name="T0" fmla="*/ 0 w 20"/>
                    <a:gd name="T1" fmla="*/ 92 h 93"/>
                    <a:gd name="T2" fmla="*/ 0 w 20"/>
                    <a:gd name="T3" fmla="*/ 93 h 93"/>
                    <a:gd name="T4" fmla="*/ 8 w 20"/>
                    <a:gd name="T5" fmla="*/ 93 h 93"/>
                    <a:gd name="T6" fmla="*/ 10 w 20"/>
                    <a:gd name="T7" fmla="*/ 93 h 93"/>
                    <a:gd name="T8" fmla="*/ 20 w 20"/>
                    <a:gd name="T9" fmla="*/ 81 h 93"/>
                    <a:gd name="T10" fmla="*/ 20 w 20"/>
                    <a:gd name="T11" fmla="*/ 1 h 93"/>
                    <a:gd name="T12" fmla="*/ 19 w 20"/>
                    <a:gd name="T13" fmla="*/ 0 h 93"/>
                    <a:gd name="T14" fmla="*/ 18 w 20"/>
                    <a:gd name="T15" fmla="*/ 1 h 93"/>
                    <a:gd name="T16" fmla="*/ 18 w 20"/>
                    <a:gd name="T17" fmla="*/ 81 h 93"/>
                    <a:gd name="T18" fmla="*/ 10 w 20"/>
                    <a:gd name="T19" fmla="*/ 92 h 93"/>
                    <a:gd name="T20" fmla="*/ 8 w 20"/>
                    <a:gd name="T21" fmla="*/ 92 h 93"/>
                    <a:gd name="T22" fmla="*/ 0 w 20"/>
                    <a:gd name="T23" fmla="*/ 92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93">
                      <a:moveTo>
                        <a:pt x="0" y="92"/>
                      </a:moveTo>
                      <a:cubicBezTo>
                        <a:pt x="0" y="93"/>
                        <a:pt x="0" y="93"/>
                        <a:pt x="0" y="93"/>
                      </a:cubicBezTo>
                      <a:cubicBezTo>
                        <a:pt x="8" y="93"/>
                        <a:pt x="8" y="93"/>
                        <a:pt x="8" y="93"/>
                      </a:cubicBezTo>
                      <a:cubicBezTo>
                        <a:pt x="9" y="93"/>
                        <a:pt x="9" y="93"/>
                        <a:pt x="10" y="93"/>
                      </a:cubicBezTo>
                      <a:cubicBezTo>
                        <a:pt x="17" y="93"/>
                        <a:pt x="20" y="86"/>
                        <a:pt x="20" y="8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0"/>
                        <a:pt x="19" y="0"/>
                        <a:pt x="19" y="0"/>
                      </a:cubicBezTo>
                      <a:cubicBezTo>
                        <a:pt x="19" y="0"/>
                        <a:pt x="18" y="0"/>
                        <a:pt x="18" y="1"/>
                      </a:cubicBezTo>
                      <a:cubicBezTo>
                        <a:pt x="18" y="81"/>
                        <a:pt x="18" y="81"/>
                        <a:pt x="18" y="81"/>
                      </a:cubicBezTo>
                      <a:cubicBezTo>
                        <a:pt x="18" y="86"/>
                        <a:pt x="16" y="91"/>
                        <a:pt x="10" y="92"/>
                      </a:cubicBezTo>
                      <a:cubicBezTo>
                        <a:pt x="9" y="92"/>
                        <a:pt x="9" y="92"/>
                        <a:pt x="8" y="92"/>
                      </a:cubicBezTo>
                      <a:cubicBezTo>
                        <a:pt x="0" y="92"/>
                        <a:pt x="0" y="92"/>
                        <a:pt x="0" y="92"/>
                      </a:cubicBezTo>
                    </a:path>
                  </a:pathLst>
                </a:custGeom>
                <a:solidFill>
                  <a:srgbClr val="206E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296"/>
                <p:cNvSpPr>
                  <a:spLocks/>
                </p:cNvSpPr>
                <p:nvPr/>
              </p:nvSpPr>
              <p:spPr bwMode="auto">
                <a:xfrm>
                  <a:off x="9313863" y="1163638"/>
                  <a:ext cx="114300" cy="5440363"/>
                </a:xfrm>
                <a:custGeom>
                  <a:avLst/>
                  <a:gdLst>
                    <a:gd name="T0" fmla="*/ 2 w 4"/>
                    <a:gd name="T1" fmla="*/ 7 h 193"/>
                    <a:gd name="T2" fmla="*/ 3 w 4"/>
                    <a:gd name="T3" fmla="*/ 0 h 193"/>
                    <a:gd name="T4" fmla="*/ 4 w 4"/>
                    <a:gd name="T5" fmla="*/ 193 h 193"/>
                    <a:gd name="T6" fmla="*/ 2 w 4"/>
                    <a:gd name="T7" fmla="*/ 193 h 193"/>
                    <a:gd name="T8" fmla="*/ 1 w 4"/>
                    <a:gd name="T9" fmla="*/ 78 h 193"/>
                    <a:gd name="T10" fmla="*/ 2 w 4"/>
                    <a:gd name="T11" fmla="*/ 77 h 193"/>
                    <a:gd name="T12" fmla="*/ 2 w 4"/>
                    <a:gd name="T13" fmla="*/ 74 h 193"/>
                    <a:gd name="T14" fmla="*/ 1 w 4"/>
                    <a:gd name="T15" fmla="*/ 72 h 193"/>
                    <a:gd name="T16" fmla="*/ 2 w 4"/>
                    <a:gd name="T17" fmla="*/ 70 h 193"/>
                    <a:gd name="T18" fmla="*/ 2 w 4"/>
                    <a:gd name="T19" fmla="*/ 67 h 193"/>
                    <a:gd name="T20" fmla="*/ 1 w 4"/>
                    <a:gd name="T21" fmla="*/ 65 h 193"/>
                    <a:gd name="T22" fmla="*/ 2 w 4"/>
                    <a:gd name="T23" fmla="*/ 63 h 193"/>
                    <a:gd name="T24" fmla="*/ 2 w 4"/>
                    <a:gd name="T25" fmla="*/ 60 h 193"/>
                    <a:gd name="T26" fmla="*/ 1 w 4"/>
                    <a:gd name="T27" fmla="*/ 58 h 193"/>
                    <a:gd name="T28" fmla="*/ 2 w 4"/>
                    <a:gd name="T29" fmla="*/ 56 h 193"/>
                    <a:gd name="T30" fmla="*/ 2 w 4"/>
                    <a:gd name="T31" fmla="*/ 54 h 193"/>
                    <a:gd name="T32" fmla="*/ 1 w 4"/>
                    <a:gd name="T33" fmla="*/ 52 h 193"/>
                    <a:gd name="T34" fmla="*/ 2 w 4"/>
                    <a:gd name="T35" fmla="*/ 50 h 193"/>
                    <a:gd name="T36" fmla="*/ 2 w 4"/>
                    <a:gd name="T37" fmla="*/ 47 h 193"/>
                    <a:gd name="T38" fmla="*/ 1 w 4"/>
                    <a:gd name="T39" fmla="*/ 45 h 193"/>
                    <a:gd name="T40" fmla="*/ 2 w 4"/>
                    <a:gd name="T41" fmla="*/ 43 h 193"/>
                    <a:gd name="T42" fmla="*/ 2 w 4"/>
                    <a:gd name="T43" fmla="*/ 40 h 193"/>
                    <a:gd name="T44" fmla="*/ 1 w 4"/>
                    <a:gd name="T45" fmla="*/ 38 h 193"/>
                    <a:gd name="T46" fmla="*/ 2 w 4"/>
                    <a:gd name="T47" fmla="*/ 36 h 193"/>
                    <a:gd name="T48" fmla="*/ 2 w 4"/>
                    <a:gd name="T49" fmla="*/ 33 h 193"/>
                    <a:gd name="T50" fmla="*/ 1 w 4"/>
                    <a:gd name="T51" fmla="*/ 31 h 193"/>
                    <a:gd name="T52" fmla="*/ 2 w 4"/>
                    <a:gd name="T53" fmla="*/ 30 h 193"/>
                    <a:gd name="T54" fmla="*/ 2 w 4"/>
                    <a:gd name="T55" fmla="*/ 27 h 193"/>
                    <a:gd name="T56" fmla="*/ 1 w 4"/>
                    <a:gd name="T57" fmla="*/ 25 h 193"/>
                    <a:gd name="T58" fmla="*/ 2 w 4"/>
                    <a:gd name="T59" fmla="*/ 23 h 193"/>
                    <a:gd name="T60" fmla="*/ 2 w 4"/>
                    <a:gd name="T61" fmla="*/ 20 h 193"/>
                    <a:gd name="T62" fmla="*/ 1 w 4"/>
                    <a:gd name="T63" fmla="*/ 18 h 193"/>
                    <a:gd name="T64" fmla="*/ 2 w 4"/>
                    <a:gd name="T65" fmla="*/ 16 h 193"/>
                    <a:gd name="T66" fmla="*/ 2 w 4"/>
                    <a:gd name="T67" fmla="*/ 13 h 193"/>
                    <a:gd name="T68" fmla="*/ 1 w 4"/>
                    <a:gd name="T69" fmla="*/ 11 h 193"/>
                    <a:gd name="T70" fmla="*/ 2 w 4"/>
                    <a:gd name="T71" fmla="*/ 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193">
                      <a:moveTo>
                        <a:pt x="0" y="8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193"/>
                        <a:pt x="4" y="193"/>
                        <a:pt x="4" y="193"/>
                      </a:cubicBezTo>
                      <a:cubicBezTo>
                        <a:pt x="4" y="193"/>
                        <a:pt x="3" y="193"/>
                        <a:pt x="3" y="193"/>
                      </a:cubicBezTo>
                      <a:cubicBezTo>
                        <a:pt x="2" y="193"/>
                        <a:pt x="2" y="193"/>
                        <a:pt x="2" y="193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1" y="78"/>
                        <a:pt x="1" y="78"/>
                        <a:pt x="1" y="78"/>
                      </a:cubicBezTo>
                      <a:cubicBezTo>
                        <a:pt x="2" y="78"/>
                        <a:pt x="2" y="78"/>
                        <a:pt x="2" y="78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2" y="73"/>
                        <a:pt x="2" y="73"/>
                        <a:pt x="2" y="73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2" y="67"/>
                        <a:pt x="2" y="67"/>
                        <a:pt x="2" y="67"/>
                      </a:cubicBezTo>
                      <a:cubicBezTo>
                        <a:pt x="2" y="66"/>
                        <a:pt x="2" y="66"/>
                        <a:pt x="2" y="66"/>
                      </a:cubicBezTo>
                      <a:cubicBezTo>
                        <a:pt x="1" y="65"/>
                        <a:pt x="1" y="65"/>
                        <a:pt x="1" y="65"/>
                      </a:cubicBezTo>
                      <a:cubicBezTo>
                        <a:pt x="2" y="64"/>
                        <a:pt x="2" y="64"/>
                        <a:pt x="2" y="64"/>
                      </a:cubicBezTo>
                      <a:cubicBezTo>
                        <a:pt x="2" y="63"/>
                        <a:pt x="2" y="63"/>
                        <a:pt x="2" y="6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" y="60"/>
                        <a:pt x="2" y="60"/>
                        <a:pt x="2" y="60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57"/>
                        <a:pt x="2" y="57"/>
                        <a:pt x="2" y="57"/>
                      </a:cubicBez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2" y="52"/>
                        <a:pt x="2" y="52"/>
                        <a:pt x="2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2" y="51"/>
                        <a:pt x="2" y="51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9"/>
                        <a:pt x="2" y="9"/>
                        <a:pt x="2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206E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97"/>
                <p:cNvSpPr>
                  <a:spLocks/>
                </p:cNvSpPr>
                <p:nvPr/>
              </p:nvSpPr>
              <p:spPr bwMode="auto">
                <a:xfrm>
                  <a:off x="8312150" y="1755775"/>
                  <a:ext cx="944563" cy="2227263"/>
                </a:xfrm>
                <a:custGeom>
                  <a:avLst/>
                  <a:gdLst>
                    <a:gd name="T0" fmla="*/ 2 w 33"/>
                    <a:gd name="T1" fmla="*/ 8 h 79"/>
                    <a:gd name="T2" fmla="*/ 0 w 33"/>
                    <a:gd name="T3" fmla="*/ 6 h 79"/>
                    <a:gd name="T4" fmla="*/ 2 w 33"/>
                    <a:gd name="T5" fmla="*/ 4 h 79"/>
                    <a:gd name="T6" fmla="*/ 2 w 33"/>
                    <a:gd name="T7" fmla="*/ 1 h 79"/>
                    <a:gd name="T8" fmla="*/ 3 w 33"/>
                    <a:gd name="T9" fmla="*/ 0 h 79"/>
                    <a:gd name="T10" fmla="*/ 4 w 33"/>
                    <a:gd name="T11" fmla="*/ 57 h 79"/>
                    <a:gd name="T12" fmla="*/ 33 w 33"/>
                    <a:gd name="T13" fmla="*/ 78 h 79"/>
                    <a:gd name="T14" fmla="*/ 33 w 33"/>
                    <a:gd name="T15" fmla="*/ 79 h 79"/>
                    <a:gd name="T16" fmla="*/ 3 w 33"/>
                    <a:gd name="T17" fmla="*/ 61 h 79"/>
                    <a:gd name="T18" fmla="*/ 0 w 33"/>
                    <a:gd name="T19" fmla="*/ 60 h 79"/>
                    <a:gd name="T20" fmla="*/ 2 w 33"/>
                    <a:gd name="T21" fmla="*/ 58 h 79"/>
                    <a:gd name="T22" fmla="*/ 2 w 33"/>
                    <a:gd name="T23" fmla="*/ 55 h 79"/>
                    <a:gd name="T24" fmla="*/ 0 w 33"/>
                    <a:gd name="T25" fmla="*/ 53 h 79"/>
                    <a:gd name="T26" fmla="*/ 2 w 33"/>
                    <a:gd name="T27" fmla="*/ 51 h 79"/>
                    <a:gd name="T28" fmla="*/ 2 w 33"/>
                    <a:gd name="T29" fmla="*/ 48 h 79"/>
                    <a:gd name="T30" fmla="*/ 0 w 33"/>
                    <a:gd name="T31" fmla="*/ 46 h 79"/>
                    <a:gd name="T32" fmla="*/ 2 w 33"/>
                    <a:gd name="T33" fmla="*/ 45 h 79"/>
                    <a:gd name="T34" fmla="*/ 2 w 33"/>
                    <a:gd name="T35" fmla="*/ 42 h 79"/>
                    <a:gd name="T36" fmla="*/ 0 w 33"/>
                    <a:gd name="T37" fmla="*/ 40 h 79"/>
                    <a:gd name="T38" fmla="*/ 2 w 33"/>
                    <a:gd name="T39" fmla="*/ 38 h 79"/>
                    <a:gd name="T40" fmla="*/ 2 w 33"/>
                    <a:gd name="T41" fmla="*/ 35 h 79"/>
                    <a:gd name="T42" fmla="*/ 0 w 33"/>
                    <a:gd name="T43" fmla="*/ 33 h 79"/>
                    <a:gd name="T44" fmla="*/ 2 w 33"/>
                    <a:gd name="T45" fmla="*/ 31 h 79"/>
                    <a:gd name="T46" fmla="*/ 2 w 33"/>
                    <a:gd name="T47" fmla="*/ 28 h 79"/>
                    <a:gd name="T48" fmla="*/ 0 w 33"/>
                    <a:gd name="T49" fmla="*/ 26 h 79"/>
                    <a:gd name="T50" fmla="*/ 2 w 33"/>
                    <a:gd name="T51" fmla="*/ 25 h 79"/>
                    <a:gd name="T52" fmla="*/ 2 w 33"/>
                    <a:gd name="T53" fmla="*/ 22 h 79"/>
                    <a:gd name="T54" fmla="*/ 0 w 33"/>
                    <a:gd name="T55" fmla="*/ 19 h 79"/>
                    <a:gd name="T56" fmla="*/ 2 w 33"/>
                    <a:gd name="T57" fmla="*/ 18 h 79"/>
                    <a:gd name="T58" fmla="*/ 2 w 33"/>
                    <a:gd name="T59" fmla="*/ 15 h 79"/>
                    <a:gd name="T60" fmla="*/ 0 w 33"/>
                    <a:gd name="T61" fmla="*/ 13 h 79"/>
                    <a:gd name="T62" fmla="*/ 2 w 33"/>
                    <a:gd name="T63" fmla="*/ 1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3" h="79">
                      <a:moveTo>
                        <a:pt x="0" y="10"/>
                      </a:move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4" y="0"/>
                        <a:pt x="4" y="1"/>
                      </a:cubicBezTo>
                      <a:cubicBezTo>
                        <a:pt x="4" y="57"/>
                        <a:pt x="4" y="57"/>
                        <a:pt x="4" y="57"/>
                      </a:cubicBezTo>
                      <a:cubicBezTo>
                        <a:pt x="4" y="68"/>
                        <a:pt x="13" y="78"/>
                        <a:pt x="25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14" y="79"/>
                        <a:pt x="4" y="71"/>
                        <a:pt x="3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2" y="55"/>
                        <a:pt x="2" y="55"/>
                        <a:pt x="2" y="55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2" y="52"/>
                        <a:pt x="2" y="52"/>
                        <a:pt x="2" y="52"/>
                      </a:cubicBezTo>
                      <a:cubicBezTo>
                        <a:pt x="2" y="51"/>
                        <a:pt x="2" y="51"/>
                        <a:pt x="2" y="51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2" y="45"/>
                        <a:pt x="2" y="45"/>
                        <a:pt x="2" y="45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0"/>
                        <a:pt x="0" y="10"/>
                        <a:pt x="0" y="10"/>
                      </a:cubicBezTo>
                    </a:path>
                  </a:pathLst>
                </a:custGeom>
                <a:solidFill>
                  <a:srgbClr val="206E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98"/>
                <p:cNvSpPr>
                  <a:spLocks/>
                </p:cNvSpPr>
                <p:nvPr/>
              </p:nvSpPr>
              <p:spPr bwMode="auto">
                <a:xfrm>
                  <a:off x="9456738" y="1050925"/>
                  <a:ext cx="114300" cy="5581650"/>
                </a:xfrm>
                <a:custGeom>
                  <a:avLst/>
                  <a:gdLst>
                    <a:gd name="T0" fmla="*/ 3 w 4"/>
                    <a:gd name="T1" fmla="*/ 40 h 198"/>
                    <a:gd name="T2" fmla="*/ 3 w 4"/>
                    <a:gd name="T3" fmla="*/ 0 h 198"/>
                    <a:gd name="T4" fmla="*/ 4 w 4"/>
                    <a:gd name="T5" fmla="*/ 197 h 198"/>
                    <a:gd name="T6" fmla="*/ 3 w 4"/>
                    <a:gd name="T7" fmla="*/ 197 h 198"/>
                    <a:gd name="T8" fmla="*/ 1 w 4"/>
                    <a:gd name="T9" fmla="*/ 112 h 198"/>
                    <a:gd name="T10" fmla="*/ 3 w 4"/>
                    <a:gd name="T11" fmla="*/ 111 h 198"/>
                    <a:gd name="T12" fmla="*/ 3 w 4"/>
                    <a:gd name="T13" fmla="*/ 108 h 198"/>
                    <a:gd name="T14" fmla="*/ 1 w 4"/>
                    <a:gd name="T15" fmla="*/ 106 h 198"/>
                    <a:gd name="T16" fmla="*/ 3 w 4"/>
                    <a:gd name="T17" fmla="*/ 104 h 198"/>
                    <a:gd name="T18" fmla="*/ 3 w 4"/>
                    <a:gd name="T19" fmla="*/ 101 h 198"/>
                    <a:gd name="T20" fmla="*/ 1 w 4"/>
                    <a:gd name="T21" fmla="*/ 99 h 198"/>
                    <a:gd name="T22" fmla="*/ 3 w 4"/>
                    <a:gd name="T23" fmla="*/ 97 h 198"/>
                    <a:gd name="T24" fmla="*/ 3 w 4"/>
                    <a:gd name="T25" fmla="*/ 94 h 198"/>
                    <a:gd name="T26" fmla="*/ 1 w 4"/>
                    <a:gd name="T27" fmla="*/ 92 h 198"/>
                    <a:gd name="T28" fmla="*/ 3 w 4"/>
                    <a:gd name="T29" fmla="*/ 91 h 198"/>
                    <a:gd name="T30" fmla="*/ 3 w 4"/>
                    <a:gd name="T31" fmla="*/ 87 h 198"/>
                    <a:gd name="T32" fmla="*/ 1 w 4"/>
                    <a:gd name="T33" fmla="*/ 85 h 198"/>
                    <a:gd name="T34" fmla="*/ 3 w 4"/>
                    <a:gd name="T35" fmla="*/ 84 h 198"/>
                    <a:gd name="T36" fmla="*/ 3 w 4"/>
                    <a:gd name="T37" fmla="*/ 81 h 198"/>
                    <a:gd name="T38" fmla="*/ 1 w 4"/>
                    <a:gd name="T39" fmla="*/ 79 h 198"/>
                    <a:gd name="T40" fmla="*/ 3 w 4"/>
                    <a:gd name="T41" fmla="*/ 77 h 198"/>
                    <a:gd name="T42" fmla="*/ 3 w 4"/>
                    <a:gd name="T43" fmla="*/ 74 h 198"/>
                    <a:gd name="T44" fmla="*/ 1 w 4"/>
                    <a:gd name="T45" fmla="*/ 72 h 198"/>
                    <a:gd name="T46" fmla="*/ 3 w 4"/>
                    <a:gd name="T47" fmla="*/ 70 h 198"/>
                    <a:gd name="T48" fmla="*/ 3 w 4"/>
                    <a:gd name="T49" fmla="*/ 67 h 198"/>
                    <a:gd name="T50" fmla="*/ 1 w 4"/>
                    <a:gd name="T51" fmla="*/ 65 h 198"/>
                    <a:gd name="T52" fmla="*/ 3 w 4"/>
                    <a:gd name="T53" fmla="*/ 64 h 198"/>
                    <a:gd name="T54" fmla="*/ 3 w 4"/>
                    <a:gd name="T55" fmla="*/ 61 h 198"/>
                    <a:gd name="T56" fmla="*/ 1 w 4"/>
                    <a:gd name="T57" fmla="*/ 59 h 198"/>
                    <a:gd name="T58" fmla="*/ 3 w 4"/>
                    <a:gd name="T59" fmla="*/ 57 h 198"/>
                    <a:gd name="T60" fmla="*/ 3 w 4"/>
                    <a:gd name="T61" fmla="*/ 54 h 198"/>
                    <a:gd name="T62" fmla="*/ 1 w 4"/>
                    <a:gd name="T63" fmla="*/ 52 h 198"/>
                    <a:gd name="T64" fmla="*/ 3 w 4"/>
                    <a:gd name="T65" fmla="*/ 50 h 198"/>
                    <a:gd name="T66" fmla="*/ 3 w 4"/>
                    <a:gd name="T67" fmla="*/ 47 h 198"/>
                    <a:gd name="T68" fmla="*/ 1 w 4"/>
                    <a:gd name="T69" fmla="*/ 45 h 198"/>
                    <a:gd name="T70" fmla="*/ 3 w 4"/>
                    <a:gd name="T71" fmla="*/ 44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198">
                      <a:moveTo>
                        <a:pt x="0" y="42"/>
                      </a:move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97"/>
                        <a:pt x="4" y="197"/>
                        <a:pt x="4" y="197"/>
                      </a:cubicBezTo>
                      <a:cubicBezTo>
                        <a:pt x="4" y="198"/>
                        <a:pt x="4" y="198"/>
                        <a:pt x="3" y="198"/>
                      </a:cubicBezTo>
                      <a:cubicBezTo>
                        <a:pt x="3" y="198"/>
                        <a:pt x="3" y="198"/>
                        <a:pt x="3" y="197"/>
                      </a:cubicBezTo>
                      <a:cubicBezTo>
                        <a:pt x="3" y="113"/>
                        <a:pt x="3" y="113"/>
                        <a:pt x="3" y="113"/>
                      </a:cubicBezTo>
                      <a:cubicBezTo>
                        <a:pt x="1" y="112"/>
                        <a:pt x="1" y="112"/>
                        <a:pt x="1" y="112"/>
                      </a:cubicBezTo>
                      <a:cubicBezTo>
                        <a:pt x="3" y="111"/>
                        <a:pt x="3" y="111"/>
                        <a:pt x="3" y="111"/>
                      </a:cubicBezTo>
                      <a:cubicBezTo>
                        <a:pt x="3" y="111"/>
                        <a:pt x="3" y="111"/>
                        <a:pt x="3" y="111"/>
                      </a:cubicBez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3" y="108"/>
                        <a:pt x="3" y="108"/>
                        <a:pt x="3" y="108"/>
                      </a:cubicBezTo>
                      <a:cubicBezTo>
                        <a:pt x="3" y="107"/>
                        <a:pt x="3" y="107"/>
                        <a:pt x="3" y="107"/>
                      </a:cubicBezTo>
                      <a:cubicBezTo>
                        <a:pt x="1" y="106"/>
                        <a:pt x="1" y="106"/>
                        <a:pt x="1" y="106"/>
                      </a:cubicBezTo>
                      <a:cubicBezTo>
                        <a:pt x="3" y="105"/>
                        <a:pt x="3" y="105"/>
                        <a:pt x="3" y="105"/>
                      </a:cubicBezTo>
                      <a:cubicBezTo>
                        <a:pt x="3" y="104"/>
                        <a:pt x="3" y="104"/>
                        <a:pt x="3" y="104"/>
                      </a:cubicBezTo>
                      <a:cubicBezTo>
                        <a:pt x="0" y="102"/>
                        <a:pt x="0" y="102"/>
                        <a:pt x="0" y="102"/>
                      </a:cubicBezTo>
                      <a:cubicBezTo>
                        <a:pt x="3" y="101"/>
                        <a:pt x="3" y="101"/>
                        <a:pt x="3" y="101"/>
                      </a:cubicBezTo>
                      <a:cubicBezTo>
                        <a:pt x="3" y="100"/>
                        <a:pt x="3" y="100"/>
                        <a:pt x="3" y="100"/>
                      </a:cubicBezTo>
                      <a:cubicBezTo>
                        <a:pt x="1" y="99"/>
                        <a:pt x="1" y="99"/>
                        <a:pt x="1" y="99"/>
                      </a:cubicBezTo>
                      <a:cubicBezTo>
                        <a:pt x="3" y="98"/>
                        <a:pt x="3" y="98"/>
                        <a:pt x="3" y="98"/>
                      </a:cubicBezTo>
                      <a:cubicBezTo>
                        <a:pt x="3" y="97"/>
                        <a:pt x="3" y="97"/>
                        <a:pt x="3" y="97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3" y="94"/>
                        <a:pt x="3" y="94"/>
                        <a:pt x="3" y="94"/>
                      </a:cubicBezTo>
                      <a:cubicBezTo>
                        <a:pt x="3" y="93"/>
                        <a:pt x="3" y="93"/>
                        <a:pt x="3" y="93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0" y="89"/>
                        <a:pt x="0" y="89"/>
                        <a:pt x="0" y="89"/>
                      </a:cubicBezTo>
                      <a:cubicBezTo>
                        <a:pt x="3" y="87"/>
                        <a:pt x="3" y="87"/>
                        <a:pt x="3" y="87"/>
                      </a:cubicBezTo>
                      <a:cubicBezTo>
                        <a:pt x="3" y="87"/>
                        <a:pt x="3" y="87"/>
                        <a:pt x="3" y="87"/>
                      </a:cubicBezTo>
                      <a:cubicBezTo>
                        <a:pt x="1" y="85"/>
                        <a:pt x="1" y="85"/>
                        <a:pt x="1" y="85"/>
                      </a:cubicBezTo>
                      <a:cubicBezTo>
                        <a:pt x="3" y="84"/>
                        <a:pt x="3" y="84"/>
                        <a:pt x="3" y="84"/>
                      </a:cubicBezTo>
                      <a:cubicBezTo>
                        <a:pt x="3" y="84"/>
                        <a:pt x="3" y="84"/>
                        <a:pt x="3" y="84"/>
                      </a:cubicBezTo>
                      <a:cubicBezTo>
                        <a:pt x="0" y="82"/>
                        <a:pt x="0" y="82"/>
                        <a:pt x="0" y="82"/>
                      </a:cubicBezTo>
                      <a:cubicBezTo>
                        <a:pt x="3" y="81"/>
                        <a:pt x="3" y="81"/>
                        <a:pt x="3" y="81"/>
                      </a:cubicBez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1" y="79"/>
                        <a:pt x="1" y="79"/>
                        <a:pt x="1" y="79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3" y="70"/>
                        <a:pt x="3" y="70"/>
                        <a:pt x="3" y="70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1" y="65"/>
                        <a:pt x="1" y="65"/>
                        <a:pt x="1" y="65"/>
                      </a:cubicBezTo>
                      <a:cubicBezTo>
                        <a:pt x="3" y="64"/>
                        <a:pt x="3" y="64"/>
                        <a:pt x="3" y="64"/>
                      </a:cubicBezTo>
                      <a:cubicBezTo>
                        <a:pt x="3" y="64"/>
                        <a:pt x="3" y="64"/>
                        <a:pt x="3" y="64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3" y="60"/>
                        <a:pt x="3" y="60"/>
                        <a:pt x="3" y="60"/>
                      </a:cubicBez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7"/>
                        <a:pt x="3" y="57"/>
                        <a:pt x="3" y="57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3" y="54"/>
                        <a:pt x="3" y="54"/>
                        <a:pt x="3" y="54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206E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99"/>
                <p:cNvSpPr>
                  <a:spLocks/>
                </p:cNvSpPr>
                <p:nvPr/>
              </p:nvSpPr>
              <p:spPr bwMode="auto">
                <a:xfrm>
                  <a:off x="9599613" y="1192213"/>
                  <a:ext cx="142875" cy="5411788"/>
                </a:xfrm>
                <a:custGeom>
                  <a:avLst/>
                  <a:gdLst>
                    <a:gd name="T0" fmla="*/ 3 w 5"/>
                    <a:gd name="T1" fmla="*/ 1 h 192"/>
                    <a:gd name="T2" fmla="*/ 5 w 5"/>
                    <a:gd name="T3" fmla="*/ 191 h 192"/>
                    <a:gd name="T4" fmla="*/ 3 w 5"/>
                    <a:gd name="T5" fmla="*/ 180 h 192"/>
                    <a:gd name="T6" fmla="*/ 3 w 5"/>
                    <a:gd name="T7" fmla="*/ 177 h 192"/>
                    <a:gd name="T8" fmla="*/ 3 w 5"/>
                    <a:gd name="T9" fmla="*/ 173 h 192"/>
                    <a:gd name="T10" fmla="*/ 3 w 5"/>
                    <a:gd name="T11" fmla="*/ 171 h 192"/>
                    <a:gd name="T12" fmla="*/ 3 w 5"/>
                    <a:gd name="T13" fmla="*/ 167 h 192"/>
                    <a:gd name="T14" fmla="*/ 3 w 5"/>
                    <a:gd name="T15" fmla="*/ 164 h 192"/>
                    <a:gd name="T16" fmla="*/ 3 w 5"/>
                    <a:gd name="T17" fmla="*/ 160 h 192"/>
                    <a:gd name="T18" fmla="*/ 3 w 5"/>
                    <a:gd name="T19" fmla="*/ 157 h 192"/>
                    <a:gd name="T20" fmla="*/ 3 w 5"/>
                    <a:gd name="T21" fmla="*/ 153 h 192"/>
                    <a:gd name="T22" fmla="*/ 3 w 5"/>
                    <a:gd name="T23" fmla="*/ 150 h 192"/>
                    <a:gd name="T24" fmla="*/ 3 w 5"/>
                    <a:gd name="T25" fmla="*/ 146 h 192"/>
                    <a:gd name="T26" fmla="*/ 3 w 5"/>
                    <a:gd name="T27" fmla="*/ 144 h 192"/>
                    <a:gd name="T28" fmla="*/ 3 w 5"/>
                    <a:gd name="T29" fmla="*/ 140 h 192"/>
                    <a:gd name="T30" fmla="*/ 3 w 5"/>
                    <a:gd name="T31" fmla="*/ 137 h 192"/>
                    <a:gd name="T32" fmla="*/ 3 w 5"/>
                    <a:gd name="T33" fmla="*/ 133 h 192"/>
                    <a:gd name="T34" fmla="*/ 3 w 5"/>
                    <a:gd name="T35" fmla="*/ 130 h 192"/>
                    <a:gd name="T36" fmla="*/ 3 w 5"/>
                    <a:gd name="T37" fmla="*/ 126 h 192"/>
                    <a:gd name="T38" fmla="*/ 3 w 5"/>
                    <a:gd name="T39" fmla="*/ 124 h 192"/>
                    <a:gd name="T40" fmla="*/ 3 w 5"/>
                    <a:gd name="T41" fmla="*/ 120 h 192"/>
                    <a:gd name="T42" fmla="*/ 3 w 5"/>
                    <a:gd name="T43" fmla="*/ 117 h 192"/>
                    <a:gd name="T44" fmla="*/ 3 w 5"/>
                    <a:gd name="T45" fmla="*/ 113 h 192"/>
                    <a:gd name="T46" fmla="*/ 3 w 5"/>
                    <a:gd name="T47" fmla="*/ 110 h 192"/>
                    <a:gd name="T48" fmla="*/ 3 w 5"/>
                    <a:gd name="T49" fmla="*/ 75 h 192"/>
                    <a:gd name="T50" fmla="*/ 3 w 5"/>
                    <a:gd name="T51" fmla="*/ 72 h 192"/>
                    <a:gd name="T52" fmla="*/ 3 w 5"/>
                    <a:gd name="T53" fmla="*/ 68 h 192"/>
                    <a:gd name="T54" fmla="*/ 3 w 5"/>
                    <a:gd name="T55" fmla="*/ 66 h 192"/>
                    <a:gd name="T56" fmla="*/ 3 w 5"/>
                    <a:gd name="T57" fmla="*/ 61 h 192"/>
                    <a:gd name="T58" fmla="*/ 3 w 5"/>
                    <a:gd name="T59" fmla="*/ 59 h 192"/>
                    <a:gd name="T60" fmla="*/ 3 w 5"/>
                    <a:gd name="T61" fmla="*/ 55 h 192"/>
                    <a:gd name="T62" fmla="*/ 3 w 5"/>
                    <a:gd name="T63" fmla="*/ 52 h 192"/>
                    <a:gd name="T64" fmla="*/ 3 w 5"/>
                    <a:gd name="T65" fmla="*/ 48 h 192"/>
                    <a:gd name="T66" fmla="*/ 3 w 5"/>
                    <a:gd name="T67" fmla="*/ 45 h 192"/>
                    <a:gd name="T68" fmla="*/ 3 w 5"/>
                    <a:gd name="T69" fmla="*/ 41 h 192"/>
                    <a:gd name="T70" fmla="*/ 3 w 5"/>
                    <a:gd name="T71" fmla="*/ 39 h 192"/>
                    <a:gd name="T72" fmla="*/ 3 w 5"/>
                    <a:gd name="T73" fmla="*/ 35 h 192"/>
                    <a:gd name="T74" fmla="*/ 3 w 5"/>
                    <a:gd name="T75" fmla="*/ 32 h 192"/>
                    <a:gd name="T76" fmla="*/ 3 w 5"/>
                    <a:gd name="T77" fmla="*/ 28 h 192"/>
                    <a:gd name="T78" fmla="*/ 3 w 5"/>
                    <a:gd name="T79" fmla="*/ 25 h 192"/>
                    <a:gd name="T80" fmla="*/ 3 w 5"/>
                    <a:gd name="T81" fmla="*/ 21 h 192"/>
                    <a:gd name="T82" fmla="*/ 3 w 5"/>
                    <a:gd name="T83" fmla="*/ 19 h 192"/>
                    <a:gd name="T84" fmla="*/ 3 w 5"/>
                    <a:gd name="T85" fmla="*/ 14 h 192"/>
                    <a:gd name="T86" fmla="*/ 3 w 5"/>
                    <a:gd name="T87" fmla="*/ 12 h 192"/>
                    <a:gd name="T88" fmla="*/ 3 w 5"/>
                    <a:gd name="T89" fmla="*/ 8 h 192"/>
                    <a:gd name="T90" fmla="*/ 3 w 5"/>
                    <a:gd name="T91" fmla="*/ 5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" h="192">
                      <a:moveTo>
                        <a:pt x="0" y="3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0"/>
                        <a:pt x="4" y="0"/>
                      </a:cubicBezTo>
                      <a:cubicBezTo>
                        <a:pt x="4" y="0"/>
                        <a:pt x="5" y="1"/>
                        <a:pt x="5" y="1"/>
                      </a:cubicBezTo>
                      <a:cubicBezTo>
                        <a:pt x="5" y="191"/>
                        <a:pt x="5" y="191"/>
                        <a:pt x="5" y="191"/>
                      </a:cubicBezTo>
                      <a:cubicBezTo>
                        <a:pt x="5" y="192"/>
                        <a:pt x="4" y="192"/>
                        <a:pt x="4" y="192"/>
                      </a:cubicBezTo>
                      <a:cubicBezTo>
                        <a:pt x="4" y="192"/>
                        <a:pt x="3" y="192"/>
                        <a:pt x="3" y="191"/>
                      </a:cubicBezTo>
                      <a:cubicBezTo>
                        <a:pt x="3" y="180"/>
                        <a:pt x="3" y="180"/>
                        <a:pt x="3" y="180"/>
                      </a:cubicBezTo>
                      <a:cubicBezTo>
                        <a:pt x="2" y="179"/>
                        <a:pt x="2" y="179"/>
                        <a:pt x="2" y="179"/>
                      </a:cubicBezTo>
                      <a:cubicBezTo>
                        <a:pt x="3" y="178"/>
                        <a:pt x="3" y="178"/>
                        <a:pt x="3" y="178"/>
                      </a:cubicBezTo>
                      <a:cubicBezTo>
                        <a:pt x="3" y="177"/>
                        <a:pt x="3" y="177"/>
                        <a:pt x="3" y="177"/>
                      </a:cubicBezTo>
                      <a:cubicBezTo>
                        <a:pt x="1" y="176"/>
                        <a:pt x="1" y="176"/>
                        <a:pt x="1" y="176"/>
                      </a:cubicBezTo>
                      <a:cubicBezTo>
                        <a:pt x="3" y="175"/>
                        <a:pt x="3" y="175"/>
                        <a:pt x="3" y="175"/>
                      </a:cubicBezTo>
                      <a:cubicBezTo>
                        <a:pt x="3" y="173"/>
                        <a:pt x="3" y="173"/>
                        <a:pt x="3" y="173"/>
                      </a:cubicBezTo>
                      <a:cubicBezTo>
                        <a:pt x="2" y="172"/>
                        <a:pt x="2" y="172"/>
                        <a:pt x="2" y="172"/>
                      </a:cubicBezTo>
                      <a:cubicBezTo>
                        <a:pt x="3" y="172"/>
                        <a:pt x="3" y="172"/>
                        <a:pt x="3" y="172"/>
                      </a:cubicBezTo>
                      <a:cubicBezTo>
                        <a:pt x="3" y="171"/>
                        <a:pt x="3" y="171"/>
                        <a:pt x="3" y="171"/>
                      </a:cubicBezTo>
                      <a:cubicBezTo>
                        <a:pt x="1" y="169"/>
                        <a:pt x="1" y="169"/>
                        <a:pt x="1" y="169"/>
                      </a:cubicBezTo>
                      <a:cubicBezTo>
                        <a:pt x="3" y="168"/>
                        <a:pt x="3" y="168"/>
                        <a:pt x="3" y="168"/>
                      </a:cubicBezTo>
                      <a:cubicBezTo>
                        <a:pt x="3" y="167"/>
                        <a:pt x="3" y="167"/>
                        <a:pt x="3" y="167"/>
                      </a:cubicBezTo>
                      <a:cubicBezTo>
                        <a:pt x="2" y="166"/>
                        <a:pt x="2" y="166"/>
                        <a:pt x="2" y="166"/>
                      </a:cubicBezTo>
                      <a:cubicBezTo>
                        <a:pt x="3" y="165"/>
                        <a:pt x="3" y="165"/>
                        <a:pt x="3" y="165"/>
                      </a:cubicBezTo>
                      <a:cubicBezTo>
                        <a:pt x="3" y="164"/>
                        <a:pt x="3" y="164"/>
                        <a:pt x="3" y="164"/>
                      </a:cubicBezTo>
                      <a:cubicBezTo>
                        <a:pt x="1" y="163"/>
                        <a:pt x="1" y="163"/>
                        <a:pt x="1" y="163"/>
                      </a:cubicBezTo>
                      <a:cubicBezTo>
                        <a:pt x="3" y="161"/>
                        <a:pt x="3" y="161"/>
                        <a:pt x="3" y="161"/>
                      </a:cubicBezTo>
                      <a:cubicBezTo>
                        <a:pt x="3" y="160"/>
                        <a:pt x="3" y="160"/>
                        <a:pt x="3" y="160"/>
                      </a:cubicBezTo>
                      <a:cubicBezTo>
                        <a:pt x="2" y="159"/>
                        <a:pt x="2" y="159"/>
                        <a:pt x="2" y="159"/>
                      </a:cubicBezTo>
                      <a:cubicBezTo>
                        <a:pt x="3" y="158"/>
                        <a:pt x="3" y="158"/>
                        <a:pt x="3" y="158"/>
                      </a:cubicBezTo>
                      <a:cubicBezTo>
                        <a:pt x="3" y="157"/>
                        <a:pt x="3" y="157"/>
                        <a:pt x="3" y="157"/>
                      </a:cubicBezTo>
                      <a:cubicBezTo>
                        <a:pt x="1" y="156"/>
                        <a:pt x="1" y="156"/>
                        <a:pt x="1" y="156"/>
                      </a:cubicBezTo>
                      <a:cubicBezTo>
                        <a:pt x="3" y="154"/>
                        <a:pt x="3" y="154"/>
                        <a:pt x="3" y="154"/>
                      </a:cubicBezTo>
                      <a:cubicBezTo>
                        <a:pt x="3" y="153"/>
                        <a:pt x="3" y="153"/>
                        <a:pt x="3" y="153"/>
                      </a:cubicBezTo>
                      <a:cubicBezTo>
                        <a:pt x="2" y="152"/>
                        <a:pt x="2" y="152"/>
                        <a:pt x="2" y="152"/>
                      </a:cubicBezTo>
                      <a:cubicBezTo>
                        <a:pt x="3" y="151"/>
                        <a:pt x="3" y="151"/>
                        <a:pt x="3" y="151"/>
                      </a:cubicBezTo>
                      <a:cubicBezTo>
                        <a:pt x="3" y="150"/>
                        <a:pt x="3" y="150"/>
                        <a:pt x="3" y="150"/>
                      </a:cubicBezTo>
                      <a:cubicBezTo>
                        <a:pt x="1" y="149"/>
                        <a:pt x="1" y="149"/>
                        <a:pt x="1" y="149"/>
                      </a:cubicBezTo>
                      <a:cubicBezTo>
                        <a:pt x="3" y="148"/>
                        <a:pt x="3" y="148"/>
                        <a:pt x="3" y="148"/>
                      </a:cubicBezTo>
                      <a:cubicBezTo>
                        <a:pt x="3" y="146"/>
                        <a:pt x="3" y="146"/>
                        <a:pt x="3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5"/>
                        <a:pt x="3" y="145"/>
                        <a:pt x="3" y="145"/>
                      </a:cubicBezTo>
                      <a:cubicBezTo>
                        <a:pt x="3" y="144"/>
                        <a:pt x="3" y="144"/>
                        <a:pt x="3" y="144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ubicBezTo>
                        <a:pt x="3" y="141"/>
                        <a:pt x="3" y="141"/>
                        <a:pt x="3" y="141"/>
                      </a:cubicBezTo>
                      <a:cubicBezTo>
                        <a:pt x="3" y="140"/>
                        <a:pt x="3" y="140"/>
                        <a:pt x="3" y="140"/>
                      </a:cubicBezTo>
                      <a:cubicBezTo>
                        <a:pt x="2" y="139"/>
                        <a:pt x="2" y="139"/>
                        <a:pt x="2" y="139"/>
                      </a:cubicBezTo>
                      <a:cubicBezTo>
                        <a:pt x="3" y="138"/>
                        <a:pt x="3" y="138"/>
                        <a:pt x="3" y="138"/>
                      </a:cubicBezTo>
                      <a:cubicBezTo>
                        <a:pt x="3" y="137"/>
                        <a:pt x="3" y="137"/>
                        <a:pt x="3" y="137"/>
                      </a:cubicBezTo>
                      <a:cubicBezTo>
                        <a:pt x="1" y="136"/>
                        <a:pt x="1" y="136"/>
                        <a:pt x="1" y="136"/>
                      </a:cubicBezTo>
                      <a:cubicBezTo>
                        <a:pt x="3" y="134"/>
                        <a:pt x="3" y="134"/>
                        <a:pt x="3" y="134"/>
                      </a:cubicBezTo>
                      <a:cubicBezTo>
                        <a:pt x="3" y="133"/>
                        <a:pt x="3" y="133"/>
                        <a:pt x="3" y="133"/>
                      </a:cubicBezTo>
                      <a:cubicBezTo>
                        <a:pt x="2" y="132"/>
                        <a:pt x="2" y="132"/>
                        <a:pt x="2" y="132"/>
                      </a:cubicBezTo>
                      <a:cubicBezTo>
                        <a:pt x="3" y="131"/>
                        <a:pt x="3" y="131"/>
                        <a:pt x="3" y="131"/>
                      </a:cubicBezTo>
                      <a:cubicBezTo>
                        <a:pt x="3" y="130"/>
                        <a:pt x="3" y="130"/>
                        <a:pt x="3" y="130"/>
                      </a:cubicBezTo>
                      <a:cubicBezTo>
                        <a:pt x="1" y="129"/>
                        <a:pt x="1" y="129"/>
                        <a:pt x="1" y="129"/>
                      </a:cubicBezTo>
                      <a:cubicBezTo>
                        <a:pt x="3" y="128"/>
                        <a:pt x="3" y="128"/>
                        <a:pt x="3" y="128"/>
                      </a:cubicBezTo>
                      <a:cubicBezTo>
                        <a:pt x="3" y="126"/>
                        <a:pt x="3" y="126"/>
                        <a:pt x="3" y="126"/>
                      </a:cubicBezTo>
                      <a:cubicBezTo>
                        <a:pt x="2" y="125"/>
                        <a:pt x="2" y="125"/>
                        <a:pt x="2" y="125"/>
                      </a:cubicBezTo>
                      <a:cubicBezTo>
                        <a:pt x="3" y="125"/>
                        <a:pt x="3" y="125"/>
                        <a:pt x="3" y="125"/>
                      </a:cubicBezTo>
                      <a:cubicBezTo>
                        <a:pt x="3" y="124"/>
                        <a:pt x="3" y="124"/>
                        <a:pt x="3" y="124"/>
                      </a:cubicBezTo>
                      <a:cubicBezTo>
                        <a:pt x="1" y="122"/>
                        <a:pt x="1" y="122"/>
                        <a:pt x="1" y="122"/>
                      </a:cubicBezTo>
                      <a:cubicBezTo>
                        <a:pt x="3" y="121"/>
                        <a:pt x="3" y="121"/>
                        <a:pt x="3" y="121"/>
                      </a:cubicBezTo>
                      <a:cubicBezTo>
                        <a:pt x="3" y="120"/>
                        <a:pt x="3" y="120"/>
                        <a:pt x="3" y="120"/>
                      </a:cubicBezTo>
                      <a:cubicBezTo>
                        <a:pt x="2" y="119"/>
                        <a:pt x="2" y="119"/>
                        <a:pt x="2" y="119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3" y="117"/>
                        <a:pt x="3" y="117"/>
                        <a:pt x="3" y="117"/>
                      </a:cubicBezTo>
                      <a:cubicBezTo>
                        <a:pt x="1" y="116"/>
                        <a:pt x="1" y="116"/>
                        <a:pt x="1" y="116"/>
                      </a:cubicBezTo>
                      <a:cubicBezTo>
                        <a:pt x="3" y="114"/>
                        <a:pt x="3" y="114"/>
                        <a:pt x="3" y="114"/>
                      </a:cubicBezTo>
                      <a:cubicBezTo>
                        <a:pt x="3" y="113"/>
                        <a:pt x="3" y="113"/>
                        <a:pt x="3" y="113"/>
                      </a:cubicBezTo>
                      <a:cubicBezTo>
                        <a:pt x="2" y="112"/>
                        <a:pt x="2" y="112"/>
                        <a:pt x="2" y="112"/>
                      </a:cubicBezTo>
                      <a:cubicBezTo>
                        <a:pt x="3" y="111"/>
                        <a:pt x="3" y="111"/>
                        <a:pt x="3" y="111"/>
                      </a:cubicBezTo>
                      <a:cubicBezTo>
                        <a:pt x="3" y="110"/>
                        <a:pt x="3" y="110"/>
                        <a:pt x="3" y="110"/>
                      </a:cubicBezTo>
                      <a:cubicBezTo>
                        <a:pt x="1" y="109"/>
                        <a:pt x="1" y="109"/>
                        <a:pt x="1" y="109"/>
                      </a:cubicBezTo>
                      <a:cubicBezTo>
                        <a:pt x="3" y="107"/>
                        <a:pt x="3" y="107"/>
                        <a:pt x="3" y="107"/>
                      </a:cubicBezTo>
                      <a:cubicBezTo>
                        <a:pt x="3" y="75"/>
                        <a:pt x="3" y="75"/>
                        <a:pt x="3" y="75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72"/>
                        <a:pt x="3" y="72"/>
                        <a:pt x="3" y="72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3" y="69"/>
                        <a:pt x="3" y="69"/>
                        <a:pt x="3" y="69"/>
                      </a:cubicBezTo>
                      <a:cubicBezTo>
                        <a:pt x="3" y="68"/>
                        <a:pt x="3" y="68"/>
                        <a:pt x="3" y="68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3" y="62"/>
                        <a:pt x="3" y="62"/>
                        <a:pt x="3" y="62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1" y="60"/>
                        <a:pt x="1" y="60"/>
                        <a:pt x="1" y="60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1" y="54"/>
                        <a:pt x="1" y="54"/>
                        <a:pt x="1" y="54"/>
                      </a:cubicBezTo>
                      <a:cubicBezTo>
                        <a:pt x="3" y="53"/>
                        <a:pt x="3" y="53"/>
                        <a:pt x="3" y="53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3" y="49"/>
                        <a:pt x="3" y="49"/>
                        <a:pt x="3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46"/>
                        <a:pt x="3" y="46"/>
                        <a:pt x="3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206E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Freeform 300"/>
                <p:cNvSpPr>
                  <a:spLocks/>
                </p:cNvSpPr>
                <p:nvPr/>
              </p:nvSpPr>
              <p:spPr bwMode="auto">
                <a:xfrm>
                  <a:off x="8969375" y="3532188"/>
                  <a:ext cx="287338" cy="760413"/>
                </a:xfrm>
                <a:custGeom>
                  <a:avLst/>
                  <a:gdLst>
                    <a:gd name="T0" fmla="*/ 0 w 10"/>
                    <a:gd name="T1" fmla="*/ 0 h 27"/>
                    <a:gd name="T2" fmla="*/ 0 w 10"/>
                    <a:gd name="T3" fmla="*/ 3 h 27"/>
                    <a:gd name="T4" fmla="*/ 2 w 10"/>
                    <a:gd name="T5" fmla="*/ 4 h 27"/>
                    <a:gd name="T6" fmla="*/ 10 w 10"/>
                    <a:gd name="T7" fmla="*/ 4 h 27"/>
                    <a:gd name="T8" fmla="*/ 10 w 10"/>
                    <a:gd name="T9" fmla="*/ 4 h 27"/>
                    <a:gd name="T10" fmla="*/ 10 w 10"/>
                    <a:gd name="T11" fmla="*/ 5 h 27"/>
                    <a:gd name="T12" fmla="*/ 2 w 10"/>
                    <a:gd name="T13" fmla="*/ 5 h 27"/>
                    <a:gd name="T14" fmla="*/ 0 w 10"/>
                    <a:gd name="T15" fmla="*/ 5 h 27"/>
                    <a:gd name="T16" fmla="*/ 0 w 10"/>
                    <a:gd name="T17" fmla="*/ 9 h 27"/>
                    <a:gd name="T18" fmla="*/ 1 w 10"/>
                    <a:gd name="T19" fmla="*/ 9 h 27"/>
                    <a:gd name="T20" fmla="*/ 10 w 10"/>
                    <a:gd name="T21" fmla="*/ 9 h 27"/>
                    <a:gd name="T22" fmla="*/ 10 w 10"/>
                    <a:gd name="T23" fmla="*/ 10 h 27"/>
                    <a:gd name="T24" fmla="*/ 10 w 10"/>
                    <a:gd name="T25" fmla="*/ 11 h 27"/>
                    <a:gd name="T26" fmla="*/ 1 w 10"/>
                    <a:gd name="T27" fmla="*/ 11 h 27"/>
                    <a:gd name="T28" fmla="*/ 0 w 10"/>
                    <a:gd name="T29" fmla="*/ 10 h 27"/>
                    <a:gd name="T30" fmla="*/ 0 w 10"/>
                    <a:gd name="T31" fmla="*/ 15 h 27"/>
                    <a:gd name="T32" fmla="*/ 2 w 10"/>
                    <a:gd name="T33" fmla="*/ 15 h 27"/>
                    <a:gd name="T34" fmla="*/ 10 w 10"/>
                    <a:gd name="T35" fmla="*/ 15 h 27"/>
                    <a:gd name="T36" fmla="*/ 10 w 10"/>
                    <a:gd name="T37" fmla="*/ 15 h 27"/>
                    <a:gd name="T38" fmla="*/ 10 w 10"/>
                    <a:gd name="T39" fmla="*/ 16 h 27"/>
                    <a:gd name="T40" fmla="*/ 2 w 10"/>
                    <a:gd name="T41" fmla="*/ 16 h 27"/>
                    <a:gd name="T42" fmla="*/ 0 w 10"/>
                    <a:gd name="T43" fmla="*/ 16 h 27"/>
                    <a:gd name="T44" fmla="*/ 0 w 10"/>
                    <a:gd name="T45" fmla="*/ 20 h 27"/>
                    <a:gd name="T46" fmla="*/ 4 w 10"/>
                    <a:gd name="T47" fmla="*/ 21 h 27"/>
                    <a:gd name="T48" fmla="*/ 10 w 10"/>
                    <a:gd name="T49" fmla="*/ 27 h 27"/>
                    <a:gd name="T50" fmla="*/ 10 w 10"/>
                    <a:gd name="T51" fmla="*/ 1 h 27"/>
                    <a:gd name="T52" fmla="*/ 4 w 10"/>
                    <a:gd name="T53" fmla="*/ 1 h 27"/>
                    <a:gd name="T54" fmla="*/ 0 w 10"/>
                    <a:gd name="T5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" h="27">
                      <a:moveTo>
                        <a:pt x="0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4"/>
                        <a:pt x="2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0" y="1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1"/>
                        <a:pt x="3" y="21"/>
                        <a:pt x="4" y="21"/>
                      </a:cubicBezTo>
                      <a:cubicBezTo>
                        <a:pt x="7" y="21"/>
                        <a:pt x="10" y="24"/>
                        <a:pt x="10" y="27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1E6B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301"/>
                <p:cNvSpPr>
                  <a:spLocks/>
                </p:cNvSpPr>
                <p:nvPr/>
              </p:nvSpPr>
              <p:spPr bwMode="auto">
                <a:xfrm>
                  <a:off x="8969375" y="3786188"/>
                  <a:ext cx="287338" cy="55563"/>
                </a:xfrm>
                <a:custGeom>
                  <a:avLst/>
                  <a:gdLst>
                    <a:gd name="T0" fmla="*/ 0 w 10"/>
                    <a:gd name="T1" fmla="*/ 0 h 2"/>
                    <a:gd name="T2" fmla="*/ 0 w 10"/>
                    <a:gd name="T3" fmla="*/ 1 h 2"/>
                    <a:gd name="T4" fmla="*/ 1 w 10"/>
                    <a:gd name="T5" fmla="*/ 2 h 2"/>
                    <a:gd name="T6" fmla="*/ 10 w 10"/>
                    <a:gd name="T7" fmla="*/ 2 h 2"/>
                    <a:gd name="T8" fmla="*/ 10 w 10"/>
                    <a:gd name="T9" fmla="*/ 1 h 2"/>
                    <a:gd name="T10" fmla="*/ 10 w 10"/>
                    <a:gd name="T11" fmla="*/ 0 h 2"/>
                    <a:gd name="T12" fmla="*/ 1 w 10"/>
                    <a:gd name="T13" fmla="*/ 0 h 2"/>
                    <a:gd name="T14" fmla="*/ 0 w 10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125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Freeform 302"/>
                <p:cNvSpPr>
                  <a:spLocks/>
                </p:cNvSpPr>
                <p:nvPr/>
              </p:nvSpPr>
              <p:spPr bwMode="auto">
                <a:xfrm>
                  <a:off x="8969375" y="3616325"/>
                  <a:ext cx="287338" cy="57150"/>
                </a:xfrm>
                <a:custGeom>
                  <a:avLst/>
                  <a:gdLst>
                    <a:gd name="T0" fmla="*/ 0 w 10"/>
                    <a:gd name="T1" fmla="*/ 0 h 2"/>
                    <a:gd name="T2" fmla="*/ 0 w 10"/>
                    <a:gd name="T3" fmla="*/ 2 h 2"/>
                    <a:gd name="T4" fmla="*/ 2 w 10"/>
                    <a:gd name="T5" fmla="*/ 2 h 2"/>
                    <a:gd name="T6" fmla="*/ 10 w 10"/>
                    <a:gd name="T7" fmla="*/ 2 h 2"/>
                    <a:gd name="T8" fmla="*/ 10 w 10"/>
                    <a:gd name="T9" fmla="*/ 1 h 2"/>
                    <a:gd name="T10" fmla="*/ 10 w 10"/>
                    <a:gd name="T11" fmla="*/ 1 h 2"/>
                    <a:gd name="T12" fmla="*/ 2 w 10"/>
                    <a:gd name="T13" fmla="*/ 1 h 2"/>
                    <a:gd name="T14" fmla="*/ 0 w 10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125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303"/>
                <p:cNvSpPr>
                  <a:spLocks/>
                </p:cNvSpPr>
                <p:nvPr/>
              </p:nvSpPr>
              <p:spPr bwMode="auto">
                <a:xfrm>
                  <a:off x="8969375" y="3954463"/>
                  <a:ext cx="287338" cy="28575"/>
                </a:xfrm>
                <a:custGeom>
                  <a:avLst/>
                  <a:gdLst>
                    <a:gd name="T0" fmla="*/ 0 w 10"/>
                    <a:gd name="T1" fmla="*/ 0 h 1"/>
                    <a:gd name="T2" fmla="*/ 0 w 10"/>
                    <a:gd name="T3" fmla="*/ 1 h 1"/>
                    <a:gd name="T4" fmla="*/ 2 w 10"/>
                    <a:gd name="T5" fmla="*/ 1 h 1"/>
                    <a:gd name="T6" fmla="*/ 10 w 10"/>
                    <a:gd name="T7" fmla="*/ 1 h 1"/>
                    <a:gd name="T8" fmla="*/ 10 w 10"/>
                    <a:gd name="T9" fmla="*/ 0 h 1"/>
                    <a:gd name="T10" fmla="*/ 10 w 10"/>
                    <a:gd name="T11" fmla="*/ 0 h 1"/>
                    <a:gd name="T12" fmla="*/ 2 w 10"/>
                    <a:gd name="T13" fmla="*/ 0 h 1"/>
                    <a:gd name="T14" fmla="*/ 0 w 10"/>
                    <a:gd name="T1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125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Freeform 304"/>
                <p:cNvSpPr>
                  <a:spLocks noEditPoints="1"/>
                </p:cNvSpPr>
                <p:nvPr/>
              </p:nvSpPr>
              <p:spPr bwMode="auto">
                <a:xfrm>
                  <a:off x="9828213" y="4179888"/>
                  <a:ext cx="285750" cy="704850"/>
                </a:xfrm>
                <a:custGeom>
                  <a:avLst/>
                  <a:gdLst>
                    <a:gd name="T0" fmla="*/ 10 w 10"/>
                    <a:gd name="T1" fmla="*/ 16 h 25"/>
                    <a:gd name="T2" fmla="*/ 10 w 10"/>
                    <a:gd name="T3" fmla="*/ 16 h 25"/>
                    <a:gd name="T4" fmla="*/ 8 w 10"/>
                    <a:gd name="T5" fmla="*/ 16 h 25"/>
                    <a:gd name="T6" fmla="*/ 0 w 10"/>
                    <a:gd name="T7" fmla="*/ 16 h 25"/>
                    <a:gd name="T8" fmla="*/ 0 w 10"/>
                    <a:gd name="T9" fmla="*/ 25 h 25"/>
                    <a:gd name="T10" fmla="*/ 5 w 10"/>
                    <a:gd name="T11" fmla="*/ 21 h 25"/>
                    <a:gd name="T12" fmla="*/ 10 w 10"/>
                    <a:gd name="T13" fmla="*/ 20 h 25"/>
                    <a:gd name="T14" fmla="*/ 10 w 10"/>
                    <a:gd name="T15" fmla="*/ 16 h 25"/>
                    <a:gd name="T16" fmla="*/ 10 w 10"/>
                    <a:gd name="T17" fmla="*/ 10 h 25"/>
                    <a:gd name="T18" fmla="*/ 10 w 10"/>
                    <a:gd name="T19" fmla="*/ 10 h 25"/>
                    <a:gd name="T20" fmla="*/ 9 w 10"/>
                    <a:gd name="T21" fmla="*/ 10 h 25"/>
                    <a:gd name="T22" fmla="*/ 0 w 10"/>
                    <a:gd name="T23" fmla="*/ 10 h 25"/>
                    <a:gd name="T24" fmla="*/ 0 w 10"/>
                    <a:gd name="T25" fmla="*/ 14 h 25"/>
                    <a:gd name="T26" fmla="*/ 8 w 10"/>
                    <a:gd name="T27" fmla="*/ 14 h 25"/>
                    <a:gd name="T28" fmla="*/ 10 w 10"/>
                    <a:gd name="T29" fmla="*/ 14 h 25"/>
                    <a:gd name="T30" fmla="*/ 10 w 10"/>
                    <a:gd name="T31" fmla="*/ 14 h 25"/>
                    <a:gd name="T32" fmla="*/ 10 w 10"/>
                    <a:gd name="T33" fmla="*/ 10 h 25"/>
                    <a:gd name="T34" fmla="*/ 10 w 10"/>
                    <a:gd name="T35" fmla="*/ 5 h 25"/>
                    <a:gd name="T36" fmla="*/ 10 w 10"/>
                    <a:gd name="T37" fmla="*/ 5 h 25"/>
                    <a:gd name="T38" fmla="*/ 8 w 10"/>
                    <a:gd name="T39" fmla="*/ 5 h 25"/>
                    <a:gd name="T40" fmla="*/ 0 w 10"/>
                    <a:gd name="T41" fmla="*/ 5 h 25"/>
                    <a:gd name="T42" fmla="*/ 0 w 10"/>
                    <a:gd name="T43" fmla="*/ 9 h 25"/>
                    <a:gd name="T44" fmla="*/ 9 w 10"/>
                    <a:gd name="T45" fmla="*/ 9 h 25"/>
                    <a:gd name="T46" fmla="*/ 10 w 10"/>
                    <a:gd name="T47" fmla="*/ 9 h 25"/>
                    <a:gd name="T48" fmla="*/ 10 w 10"/>
                    <a:gd name="T49" fmla="*/ 9 h 25"/>
                    <a:gd name="T50" fmla="*/ 10 w 10"/>
                    <a:gd name="T51" fmla="*/ 5 h 25"/>
                    <a:gd name="T52" fmla="*/ 10 w 10"/>
                    <a:gd name="T53" fmla="*/ 0 h 25"/>
                    <a:gd name="T54" fmla="*/ 10 w 10"/>
                    <a:gd name="T55" fmla="*/ 0 h 25"/>
                    <a:gd name="T56" fmla="*/ 5 w 10"/>
                    <a:gd name="T57" fmla="*/ 1 h 25"/>
                    <a:gd name="T58" fmla="*/ 0 w 10"/>
                    <a:gd name="T59" fmla="*/ 1 h 25"/>
                    <a:gd name="T60" fmla="*/ 0 w 10"/>
                    <a:gd name="T61" fmla="*/ 4 h 25"/>
                    <a:gd name="T62" fmla="*/ 8 w 10"/>
                    <a:gd name="T63" fmla="*/ 4 h 25"/>
                    <a:gd name="T64" fmla="*/ 10 w 10"/>
                    <a:gd name="T65" fmla="*/ 4 h 25"/>
                    <a:gd name="T66" fmla="*/ 10 w 10"/>
                    <a:gd name="T67" fmla="*/ 4 h 25"/>
                    <a:gd name="T68" fmla="*/ 10 w 10"/>
                    <a:gd name="T6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" h="25">
                      <a:moveTo>
                        <a:pt x="10" y="16"/>
                      </a:move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6"/>
                        <a:pt x="9" y="16"/>
                        <a:pt x="8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3"/>
                        <a:pt x="2" y="21"/>
                        <a:pt x="5" y="21"/>
                      </a:cubicBezTo>
                      <a:cubicBezTo>
                        <a:pt x="6" y="21"/>
                        <a:pt x="8" y="21"/>
                        <a:pt x="10" y="20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moveTo>
                        <a:pt x="10" y="10"/>
                      </a:move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moveTo>
                        <a:pt x="10" y="5"/>
                      </a:move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5"/>
                        <a:pt x="10" y="5"/>
                        <a:pt x="10" y="5"/>
                      </a:cubicBezTo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8" y="0"/>
                        <a:pt x="6" y="1"/>
                        <a:pt x="5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4"/>
                        <a:pt x="9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1E6B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305"/>
                <p:cNvSpPr>
                  <a:spLocks/>
                </p:cNvSpPr>
                <p:nvPr/>
              </p:nvSpPr>
              <p:spPr bwMode="auto">
                <a:xfrm>
                  <a:off x="9828213" y="4575175"/>
                  <a:ext cx="285750" cy="55563"/>
                </a:xfrm>
                <a:custGeom>
                  <a:avLst/>
                  <a:gdLst>
                    <a:gd name="T0" fmla="*/ 10 w 10"/>
                    <a:gd name="T1" fmla="*/ 0 h 2"/>
                    <a:gd name="T2" fmla="*/ 10 w 10"/>
                    <a:gd name="T3" fmla="*/ 0 h 2"/>
                    <a:gd name="T4" fmla="*/ 8 w 10"/>
                    <a:gd name="T5" fmla="*/ 0 h 2"/>
                    <a:gd name="T6" fmla="*/ 0 w 10"/>
                    <a:gd name="T7" fmla="*/ 0 h 2"/>
                    <a:gd name="T8" fmla="*/ 0 w 10"/>
                    <a:gd name="T9" fmla="*/ 2 h 2"/>
                    <a:gd name="T10" fmla="*/ 8 w 10"/>
                    <a:gd name="T11" fmla="*/ 2 h 2"/>
                    <a:gd name="T12" fmla="*/ 10 w 10"/>
                    <a:gd name="T13" fmla="*/ 2 h 2"/>
                    <a:gd name="T14" fmla="*/ 10 w 10"/>
                    <a:gd name="T15" fmla="*/ 2 h 2"/>
                    <a:gd name="T16" fmla="*/ 10 w 10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125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Freeform 306"/>
                <p:cNvSpPr>
                  <a:spLocks/>
                </p:cNvSpPr>
                <p:nvPr/>
              </p:nvSpPr>
              <p:spPr bwMode="auto">
                <a:xfrm>
                  <a:off x="9828213" y="4433888"/>
                  <a:ext cx="285750" cy="28575"/>
                </a:xfrm>
                <a:custGeom>
                  <a:avLst/>
                  <a:gdLst>
                    <a:gd name="T0" fmla="*/ 180 w 180"/>
                    <a:gd name="T1" fmla="*/ 0 h 18"/>
                    <a:gd name="T2" fmla="*/ 180 w 180"/>
                    <a:gd name="T3" fmla="*/ 0 h 18"/>
                    <a:gd name="T4" fmla="*/ 162 w 180"/>
                    <a:gd name="T5" fmla="*/ 0 h 18"/>
                    <a:gd name="T6" fmla="*/ 0 w 180"/>
                    <a:gd name="T7" fmla="*/ 0 h 18"/>
                    <a:gd name="T8" fmla="*/ 0 w 180"/>
                    <a:gd name="T9" fmla="*/ 18 h 18"/>
                    <a:gd name="T10" fmla="*/ 162 w 180"/>
                    <a:gd name="T11" fmla="*/ 18 h 18"/>
                    <a:gd name="T12" fmla="*/ 180 w 180"/>
                    <a:gd name="T13" fmla="*/ 18 h 18"/>
                    <a:gd name="T14" fmla="*/ 180 w 180"/>
                    <a:gd name="T15" fmla="*/ 18 h 18"/>
                    <a:gd name="T16" fmla="*/ 180 w 180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0" h="18">
                      <a:moveTo>
                        <a:pt x="180" y="0"/>
                      </a:moveTo>
                      <a:lnTo>
                        <a:pt x="180" y="0"/>
                      </a:lnTo>
                      <a:lnTo>
                        <a:pt x="162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62" y="18"/>
                      </a:lnTo>
                      <a:lnTo>
                        <a:pt x="180" y="18"/>
                      </a:lnTo>
                      <a:lnTo>
                        <a:pt x="180" y="18"/>
                      </a:lnTo>
                      <a:lnTo>
                        <a:pt x="180" y="0"/>
                      </a:lnTo>
                      <a:close/>
                    </a:path>
                  </a:pathLst>
                </a:custGeom>
                <a:solidFill>
                  <a:srgbClr val="125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307"/>
                <p:cNvSpPr>
                  <a:spLocks/>
                </p:cNvSpPr>
                <p:nvPr/>
              </p:nvSpPr>
              <p:spPr bwMode="auto">
                <a:xfrm>
                  <a:off x="9828213" y="4433888"/>
                  <a:ext cx="285750" cy="28575"/>
                </a:xfrm>
                <a:custGeom>
                  <a:avLst/>
                  <a:gdLst>
                    <a:gd name="T0" fmla="*/ 180 w 180"/>
                    <a:gd name="T1" fmla="*/ 0 h 18"/>
                    <a:gd name="T2" fmla="*/ 180 w 180"/>
                    <a:gd name="T3" fmla="*/ 0 h 18"/>
                    <a:gd name="T4" fmla="*/ 162 w 180"/>
                    <a:gd name="T5" fmla="*/ 0 h 18"/>
                    <a:gd name="T6" fmla="*/ 0 w 180"/>
                    <a:gd name="T7" fmla="*/ 0 h 18"/>
                    <a:gd name="T8" fmla="*/ 0 w 180"/>
                    <a:gd name="T9" fmla="*/ 18 h 18"/>
                    <a:gd name="T10" fmla="*/ 162 w 180"/>
                    <a:gd name="T11" fmla="*/ 18 h 18"/>
                    <a:gd name="T12" fmla="*/ 180 w 180"/>
                    <a:gd name="T13" fmla="*/ 18 h 18"/>
                    <a:gd name="T14" fmla="*/ 180 w 180"/>
                    <a:gd name="T15" fmla="*/ 18 h 18"/>
                    <a:gd name="T16" fmla="*/ 180 w 180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0" h="18">
                      <a:moveTo>
                        <a:pt x="180" y="0"/>
                      </a:moveTo>
                      <a:lnTo>
                        <a:pt x="180" y="0"/>
                      </a:lnTo>
                      <a:lnTo>
                        <a:pt x="162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162" y="18"/>
                      </a:lnTo>
                      <a:lnTo>
                        <a:pt x="180" y="18"/>
                      </a:lnTo>
                      <a:lnTo>
                        <a:pt x="180" y="18"/>
                      </a:lnTo>
                      <a:lnTo>
                        <a:pt x="18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Freeform 308"/>
                <p:cNvSpPr>
                  <a:spLocks/>
                </p:cNvSpPr>
                <p:nvPr/>
              </p:nvSpPr>
              <p:spPr bwMode="auto">
                <a:xfrm>
                  <a:off x="9828213" y="4292600"/>
                  <a:ext cx="285750" cy="28575"/>
                </a:xfrm>
                <a:custGeom>
                  <a:avLst/>
                  <a:gdLst>
                    <a:gd name="T0" fmla="*/ 10 w 10"/>
                    <a:gd name="T1" fmla="*/ 0 h 1"/>
                    <a:gd name="T2" fmla="*/ 10 w 10"/>
                    <a:gd name="T3" fmla="*/ 0 h 1"/>
                    <a:gd name="T4" fmla="*/ 8 w 10"/>
                    <a:gd name="T5" fmla="*/ 0 h 1"/>
                    <a:gd name="T6" fmla="*/ 0 w 10"/>
                    <a:gd name="T7" fmla="*/ 0 h 1"/>
                    <a:gd name="T8" fmla="*/ 0 w 10"/>
                    <a:gd name="T9" fmla="*/ 1 h 1"/>
                    <a:gd name="T10" fmla="*/ 8 w 10"/>
                    <a:gd name="T11" fmla="*/ 1 h 1"/>
                    <a:gd name="T12" fmla="*/ 10 w 10"/>
                    <a:gd name="T13" fmla="*/ 1 h 1"/>
                    <a:gd name="T14" fmla="*/ 10 w 10"/>
                    <a:gd name="T15" fmla="*/ 1 h 1"/>
                    <a:gd name="T16" fmla="*/ 10 w 10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9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125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309"/>
                <p:cNvSpPr>
                  <a:spLocks/>
                </p:cNvSpPr>
                <p:nvPr/>
              </p:nvSpPr>
              <p:spPr bwMode="auto">
                <a:xfrm>
                  <a:off x="9285288" y="6407150"/>
                  <a:ext cx="942975" cy="450850"/>
                </a:xfrm>
                <a:custGeom>
                  <a:avLst/>
                  <a:gdLst>
                    <a:gd name="T0" fmla="*/ 16 w 33"/>
                    <a:gd name="T1" fmla="*/ 0 h 16"/>
                    <a:gd name="T2" fmla="*/ 33 w 33"/>
                    <a:gd name="T3" fmla="*/ 16 h 16"/>
                    <a:gd name="T4" fmla="*/ 0 w 33"/>
                    <a:gd name="T5" fmla="*/ 16 h 16"/>
                    <a:gd name="T6" fmla="*/ 16 w 33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" h="16">
                      <a:moveTo>
                        <a:pt x="16" y="0"/>
                      </a:moveTo>
                      <a:cubicBezTo>
                        <a:pt x="25" y="0"/>
                        <a:pt x="33" y="7"/>
                        <a:pt x="33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7"/>
                        <a:pt x="7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Freeform 310"/>
                <p:cNvSpPr>
                  <a:spLocks/>
                </p:cNvSpPr>
                <p:nvPr/>
              </p:nvSpPr>
              <p:spPr bwMode="auto">
                <a:xfrm>
                  <a:off x="8855075" y="6491288"/>
                  <a:ext cx="744538" cy="366713"/>
                </a:xfrm>
                <a:custGeom>
                  <a:avLst/>
                  <a:gdLst>
                    <a:gd name="T0" fmla="*/ 13 w 26"/>
                    <a:gd name="T1" fmla="*/ 0 h 13"/>
                    <a:gd name="T2" fmla="*/ 26 w 26"/>
                    <a:gd name="T3" fmla="*/ 13 h 13"/>
                    <a:gd name="T4" fmla="*/ 0 w 26"/>
                    <a:gd name="T5" fmla="*/ 13 h 13"/>
                    <a:gd name="T6" fmla="*/ 13 w 2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3">
                      <a:moveTo>
                        <a:pt x="13" y="0"/>
                      </a:moveTo>
                      <a:cubicBezTo>
                        <a:pt x="20" y="0"/>
                        <a:pt x="26" y="6"/>
                        <a:pt x="26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6"/>
                        <a:pt x="6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8B5E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Oval 311"/>
                <p:cNvSpPr>
                  <a:spLocks noChangeArrowheads="1"/>
                </p:cNvSpPr>
                <p:nvPr/>
              </p:nvSpPr>
              <p:spPr bwMode="auto">
                <a:xfrm>
                  <a:off x="9828213" y="6575425"/>
                  <a:ext cx="200025" cy="225425"/>
                </a:xfrm>
                <a:prstGeom prst="ellipse">
                  <a:avLst/>
                </a:prstGeom>
                <a:solidFill>
                  <a:srgbClr val="A97C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Oval 312"/>
                <p:cNvSpPr>
                  <a:spLocks noChangeArrowheads="1"/>
                </p:cNvSpPr>
                <p:nvPr/>
              </p:nvSpPr>
              <p:spPr bwMode="auto">
                <a:xfrm>
                  <a:off x="9628188" y="6548438"/>
                  <a:ext cx="85725" cy="112713"/>
                </a:xfrm>
                <a:prstGeom prst="ellipse">
                  <a:avLst/>
                </a:prstGeom>
                <a:solidFill>
                  <a:srgbClr val="A97C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15" name="组合 914"/>
              <p:cNvGrpSpPr/>
              <p:nvPr/>
            </p:nvGrpSpPr>
            <p:grpSpPr>
              <a:xfrm>
                <a:off x="10474325" y="4661018"/>
                <a:ext cx="946150" cy="2196982"/>
                <a:chOff x="2092325" y="796925"/>
                <a:chExt cx="2573338" cy="5975351"/>
              </a:xfrm>
            </p:grpSpPr>
            <p:sp>
              <p:nvSpPr>
                <p:cNvPr id="403" name="Freeform 288"/>
                <p:cNvSpPr>
                  <a:spLocks/>
                </p:cNvSpPr>
                <p:nvPr/>
              </p:nvSpPr>
              <p:spPr bwMode="auto">
                <a:xfrm>
                  <a:off x="3608388" y="6405563"/>
                  <a:ext cx="771525" cy="366713"/>
                </a:xfrm>
                <a:custGeom>
                  <a:avLst/>
                  <a:gdLst>
                    <a:gd name="T0" fmla="*/ 13 w 27"/>
                    <a:gd name="T1" fmla="*/ 0 h 13"/>
                    <a:gd name="T2" fmla="*/ 27 w 27"/>
                    <a:gd name="T3" fmla="*/ 13 h 13"/>
                    <a:gd name="T4" fmla="*/ 0 w 27"/>
                    <a:gd name="T5" fmla="*/ 13 h 13"/>
                    <a:gd name="T6" fmla="*/ 13 w 27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13">
                      <a:moveTo>
                        <a:pt x="13" y="0"/>
                      </a:moveTo>
                      <a:cubicBezTo>
                        <a:pt x="21" y="0"/>
                        <a:pt x="27" y="6"/>
                        <a:pt x="27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6"/>
                        <a:pt x="6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6039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Freeform 289"/>
                <p:cNvSpPr>
                  <a:spLocks/>
                </p:cNvSpPr>
                <p:nvPr/>
              </p:nvSpPr>
              <p:spPr bwMode="auto">
                <a:xfrm>
                  <a:off x="2349500" y="6376988"/>
                  <a:ext cx="801688" cy="395288"/>
                </a:xfrm>
                <a:custGeom>
                  <a:avLst/>
                  <a:gdLst>
                    <a:gd name="T0" fmla="*/ 14 w 28"/>
                    <a:gd name="T1" fmla="*/ 0 h 14"/>
                    <a:gd name="T2" fmla="*/ 28 w 28"/>
                    <a:gd name="T3" fmla="*/ 14 h 14"/>
                    <a:gd name="T4" fmla="*/ 0 w 28"/>
                    <a:gd name="T5" fmla="*/ 14 h 14"/>
                    <a:gd name="T6" fmla="*/ 14 w 28"/>
                    <a:gd name="T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14">
                      <a:moveTo>
                        <a:pt x="14" y="0"/>
                      </a:moveTo>
                      <a:cubicBezTo>
                        <a:pt x="22" y="0"/>
                        <a:pt x="28" y="6"/>
                        <a:pt x="28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4" y="0"/>
                      </a:cubicBezTo>
                      <a:close/>
                    </a:path>
                  </a:pathLst>
                </a:custGeom>
                <a:solidFill>
                  <a:srgbClr val="6039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914" name="组合 913"/>
                <p:cNvGrpSpPr/>
                <p:nvPr/>
              </p:nvGrpSpPr>
              <p:grpSpPr>
                <a:xfrm flipH="1">
                  <a:off x="2092325" y="796925"/>
                  <a:ext cx="2573338" cy="5805488"/>
                  <a:chOff x="2092325" y="796925"/>
                  <a:chExt cx="2573338" cy="5805488"/>
                </a:xfrm>
              </p:grpSpPr>
              <p:sp>
                <p:nvSpPr>
                  <p:cNvPr id="405" name="Freeform 290"/>
                  <p:cNvSpPr>
                    <a:spLocks/>
                  </p:cNvSpPr>
                  <p:nvPr/>
                </p:nvSpPr>
                <p:spPr bwMode="auto">
                  <a:xfrm>
                    <a:off x="2092325" y="796925"/>
                    <a:ext cx="2573338" cy="5805488"/>
                  </a:xfrm>
                  <a:custGeom>
                    <a:avLst/>
                    <a:gdLst>
                      <a:gd name="T0" fmla="*/ 0 w 90"/>
                      <a:gd name="T1" fmla="*/ 33 h 206"/>
                      <a:gd name="T2" fmla="*/ 0 w 90"/>
                      <a:gd name="T3" fmla="*/ 86 h 206"/>
                      <a:gd name="T4" fmla="*/ 25 w 90"/>
                      <a:gd name="T5" fmla="*/ 114 h 206"/>
                      <a:gd name="T6" fmla="*/ 29 w 90"/>
                      <a:gd name="T7" fmla="*/ 115 h 206"/>
                      <a:gd name="T8" fmla="*/ 35 w 90"/>
                      <a:gd name="T9" fmla="*/ 121 h 206"/>
                      <a:gd name="T10" fmla="*/ 35 w 90"/>
                      <a:gd name="T11" fmla="*/ 206 h 206"/>
                      <a:gd name="T12" fmla="*/ 55 w 90"/>
                      <a:gd name="T13" fmla="*/ 206 h 206"/>
                      <a:gd name="T14" fmla="*/ 55 w 90"/>
                      <a:gd name="T15" fmla="*/ 142 h 206"/>
                      <a:gd name="T16" fmla="*/ 60 w 90"/>
                      <a:gd name="T17" fmla="*/ 138 h 206"/>
                      <a:gd name="T18" fmla="*/ 65 w 90"/>
                      <a:gd name="T19" fmla="*/ 137 h 206"/>
                      <a:gd name="T20" fmla="*/ 90 w 90"/>
                      <a:gd name="T21" fmla="*/ 107 h 206"/>
                      <a:gd name="T22" fmla="*/ 90 w 90"/>
                      <a:gd name="T23" fmla="*/ 30 h 206"/>
                      <a:gd name="T24" fmla="*/ 80 w 90"/>
                      <a:gd name="T25" fmla="*/ 20 h 206"/>
                      <a:gd name="T26" fmla="*/ 70 w 90"/>
                      <a:gd name="T27" fmla="*/ 31 h 206"/>
                      <a:gd name="T28" fmla="*/ 70 w 90"/>
                      <a:gd name="T29" fmla="*/ 107 h 206"/>
                      <a:gd name="T30" fmla="*/ 65 w 90"/>
                      <a:gd name="T31" fmla="*/ 117 h 206"/>
                      <a:gd name="T32" fmla="*/ 60 w 90"/>
                      <a:gd name="T33" fmla="*/ 118 h 206"/>
                      <a:gd name="T34" fmla="*/ 55 w 90"/>
                      <a:gd name="T35" fmla="*/ 118 h 206"/>
                      <a:gd name="T36" fmla="*/ 55 w 90"/>
                      <a:gd name="T37" fmla="*/ 11 h 206"/>
                      <a:gd name="T38" fmla="*/ 45 w 90"/>
                      <a:gd name="T39" fmla="*/ 1 h 206"/>
                      <a:gd name="T40" fmla="*/ 35 w 90"/>
                      <a:gd name="T41" fmla="*/ 11 h 206"/>
                      <a:gd name="T42" fmla="*/ 35 w 90"/>
                      <a:gd name="T43" fmla="*/ 95 h 206"/>
                      <a:gd name="T44" fmla="*/ 29 w 90"/>
                      <a:gd name="T45" fmla="*/ 95 h 206"/>
                      <a:gd name="T46" fmla="*/ 25 w 90"/>
                      <a:gd name="T47" fmla="*/ 94 h 206"/>
                      <a:gd name="T48" fmla="*/ 20 w 90"/>
                      <a:gd name="T49" fmla="*/ 86 h 206"/>
                      <a:gd name="T50" fmla="*/ 20 w 90"/>
                      <a:gd name="T51" fmla="*/ 34 h 206"/>
                      <a:gd name="T52" fmla="*/ 11 w 90"/>
                      <a:gd name="T53" fmla="*/ 23 h 206"/>
                      <a:gd name="T54" fmla="*/ 0 w 90"/>
                      <a:gd name="T55" fmla="*/ 33 h 2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90" h="206">
                        <a:moveTo>
                          <a:pt x="0" y="33"/>
                        </a:moveTo>
                        <a:cubicBezTo>
                          <a:pt x="0" y="86"/>
                          <a:pt x="0" y="86"/>
                          <a:pt x="0" y="86"/>
                        </a:cubicBezTo>
                        <a:cubicBezTo>
                          <a:pt x="0" y="101"/>
                          <a:pt x="11" y="113"/>
                          <a:pt x="25" y="114"/>
                        </a:cubicBezTo>
                        <a:cubicBezTo>
                          <a:pt x="26" y="115"/>
                          <a:pt x="28" y="115"/>
                          <a:pt x="29" y="115"/>
                        </a:cubicBezTo>
                        <a:cubicBezTo>
                          <a:pt x="32" y="115"/>
                          <a:pt x="35" y="118"/>
                          <a:pt x="35" y="121"/>
                        </a:cubicBezTo>
                        <a:cubicBezTo>
                          <a:pt x="35" y="206"/>
                          <a:pt x="35" y="206"/>
                          <a:pt x="35" y="206"/>
                        </a:cubicBezTo>
                        <a:cubicBezTo>
                          <a:pt x="55" y="206"/>
                          <a:pt x="55" y="206"/>
                          <a:pt x="55" y="206"/>
                        </a:cubicBezTo>
                        <a:cubicBezTo>
                          <a:pt x="55" y="142"/>
                          <a:pt x="55" y="142"/>
                          <a:pt x="55" y="142"/>
                        </a:cubicBezTo>
                        <a:cubicBezTo>
                          <a:pt x="55" y="140"/>
                          <a:pt x="57" y="138"/>
                          <a:pt x="60" y="138"/>
                        </a:cubicBezTo>
                        <a:cubicBezTo>
                          <a:pt x="61" y="138"/>
                          <a:pt x="63" y="138"/>
                          <a:pt x="65" y="137"/>
                        </a:cubicBezTo>
                        <a:cubicBezTo>
                          <a:pt x="79" y="135"/>
                          <a:pt x="90" y="122"/>
                          <a:pt x="90" y="107"/>
                        </a:cubicBezTo>
                        <a:cubicBezTo>
                          <a:pt x="90" y="30"/>
                          <a:pt x="90" y="30"/>
                          <a:pt x="90" y="30"/>
                        </a:cubicBezTo>
                        <a:cubicBezTo>
                          <a:pt x="90" y="25"/>
                          <a:pt x="86" y="20"/>
                          <a:pt x="80" y="20"/>
                        </a:cubicBezTo>
                        <a:cubicBezTo>
                          <a:pt x="74" y="21"/>
                          <a:pt x="70" y="25"/>
                          <a:pt x="70" y="31"/>
                        </a:cubicBezTo>
                        <a:cubicBezTo>
                          <a:pt x="70" y="107"/>
                          <a:pt x="70" y="107"/>
                          <a:pt x="70" y="107"/>
                        </a:cubicBezTo>
                        <a:cubicBezTo>
                          <a:pt x="70" y="111"/>
                          <a:pt x="68" y="115"/>
                          <a:pt x="65" y="117"/>
                        </a:cubicBezTo>
                        <a:cubicBezTo>
                          <a:pt x="63" y="117"/>
                          <a:pt x="61" y="118"/>
                          <a:pt x="60" y="118"/>
                        </a:cubicBezTo>
                        <a:cubicBezTo>
                          <a:pt x="55" y="118"/>
                          <a:pt x="55" y="118"/>
                          <a:pt x="55" y="118"/>
                        </a:cubicBezTo>
                        <a:cubicBezTo>
                          <a:pt x="55" y="11"/>
                          <a:pt x="55" y="11"/>
                          <a:pt x="55" y="11"/>
                        </a:cubicBezTo>
                        <a:cubicBezTo>
                          <a:pt x="55" y="5"/>
                          <a:pt x="51" y="0"/>
                          <a:pt x="45" y="1"/>
                        </a:cubicBezTo>
                        <a:cubicBezTo>
                          <a:pt x="39" y="1"/>
                          <a:pt x="35" y="6"/>
                          <a:pt x="35" y="11"/>
                        </a:cubicBezTo>
                        <a:cubicBezTo>
                          <a:pt x="35" y="95"/>
                          <a:pt x="35" y="95"/>
                          <a:pt x="35" y="95"/>
                        </a:cubicBezTo>
                        <a:cubicBezTo>
                          <a:pt x="29" y="95"/>
                          <a:pt x="29" y="95"/>
                          <a:pt x="29" y="95"/>
                        </a:cubicBezTo>
                        <a:cubicBezTo>
                          <a:pt x="28" y="95"/>
                          <a:pt x="26" y="94"/>
                          <a:pt x="25" y="94"/>
                        </a:cubicBezTo>
                        <a:cubicBezTo>
                          <a:pt x="22" y="93"/>
                          <a:pt x="20" y="90"/>
                          <a:pt x="20" y="86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29"/>
                          <a:pt x="16" y="24"/>
                          <a:pt x="11" y="23"/>
                        </a:cubicBezTo>
                        <a:cubicBezTo>
                          <a:pt x="5" y="23"/>
                          <a:pt x="0" y="28"/>
                          <a:pt x="0" y="33"/>
                        </a:cubicBezTo>
                      </a:path>
                    </a:pathLst>
                  </a:custGeom>
                  <a:solidFill>
                    <a:srgbClr val="348D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913" name="组合 912"/>
                  <p:cNvGrpSpPr/>
                  <p:nvPr/>
                </p:nvGrpSpPr>
                <p:grpSpPr>
                  <a:xfrm>
                    <a:off x="2149475" y="965200"/>
                    <a:ext cx="2401888" cy="5581650"/>
                    <a:chOff x="2149475" y="965200"/>
                    <a:chExt cx="2401888" cy="5581650"/>
                  </a:xfrm>
                </p:grpSpPr>
                <p:sp>
                  <p:nvSpPr>
                    <p:cNvPr id="406" name="Freeform 291"/>
                    <p:cNvSpPr>
                      <a:spLocks/>
                    </p:cNvSpPr>
                    <p:nvPr/>
                  </p:nvSpPr>
                  <p:spPr bwMode="auto">
                    <a:xfrm>
                      <a:off x="2292350" y="1557338"/>
                      <a:ext cx="801688" cy="2198688"/>
                    </a:xfrm>
                    <a:custGeom>
                      <a:avLst/>
                      <a:gdLst>
                        <a:gd name="T0" fmla="*/ 19 w 28"/>
                        <a:gd name="T1" fmla="*/ 78 h 78"/>
                        <a:gd name="T2" fmla="*/ 0 w 28"/>
                        <a:gd name="T3" fmla="*/ 63 h 78"/>
                        <a:gd name="T4" fmla="*/ 3 w 28"/>
                        <a:gd name="T5" fmla="*/ 61 h 78"/>
                        <a:gd name="T6" fmla="*/ 1 w 28"/>
                        <a:gd name="T7" fmla="*/ 60 h 78"/>
                        <a:gd name="T8" fmla="*/ 3 w 28"/>
                        <a:gd name="T9" fmla="*/ 58 h 78"/>
                        <a:gd name="T10" fmla="*/ 3 w 28"/>
                        <a:gd name="T11" fmla="*/ 55 h 78"/>
                        <a:gd name="T12" fmla="*/ 1 w 28"/>
                        <a:gd name="T13" fmla="*/ 53 h 78"/>
                        <a:gd name="T14" fmla="*/ 3 w 28"/>
                        <a:gd name="T15" fmla="*/ 51 h 78"/>
                        <a:gd name="T16" fmla="*/ 3 w 28"/>
                        <a:gd name="T17" fmla="*/ 48 h 78"/>
                        <a:gd name="T18" fmla="*/ 1 w 28"/>
                        <a:gd name="T19" fmla="*/ 46 h 78"/>
                        <a:gd name="T20" fmla="*/ 3 w 28"/>
                        <a:gd name="T21" fmla="*/ 45 h 78"/>
                        <a:gd name="T22" fmla="*/ 3 w 28"/>
                        <a:gd name="T23" fmla="*/ 42 h 78"/>
                        <a:gd name="T24" fmla="*/ 1 w 28"/>
                        <a:gd name="T25" fmla="*/ 40 h 78"/>
                        <a:gd name="T26" fmla="*/ 3 w 28"/>
                        <a:gd name="T27" fmla="*/ 38 h 78"/>
                        <a:gd name="T28" fmla="*/ 3 w 28"/>
                        <a:gd name="T29" fmla="*/ 35 h 78"/>
                        <a:gd name="T30" fmla="*/ 1 w 28"/>
                        <a:gd name="T31" fmla="*/ 33 h 78"/>
                        <a:gd name="T32" fmla="*/ 3 w 28"/>
                        <a:gd name="T33" fmla="*/ 31 h 78"/>
                        <a:gd name="T34" fmla="*/ 3 w 28"/>
                        <a:gd name="T35" fmla="*/ 28 h 78"/>
                        <a:gd name="T36" fmla="*/ 1 w 28"/>
                        <a:gd name="T37" fmla="*/ 26 h 78"/>
                        <a:gd name="T38" fmla="*/ 3 w 28"/>
                        <a:gd name="T39" fmla="*/ 24 h 78"/>
                        <a:gd name="T40" fmla="*/ 3 w 28"/>
                        <a:gd name="T41" fmla="*/ 22 h 78"/>
                        <a:gd name="T42" fmla="*/ 1 w 28"/>
                        <a:gd name="T43" fmla="*/ 19 h 78"/>
                        <a:gd name="T44" fmla="*/ 3 w 28"/>
                        <a:gd name="T45" fmla="*/ 18 h 78"/>
                        <a:gd name="T46" fmla="*/ 3 w 28"/>
                        <a:gd name="T47" fmla="*/ 15 h 78"/>
                        <a:gd name="T48" fmla="*/ 1 w 28"/>
                        <a:gd name="T49" fmla="*/ 13 h 78"/>
                        <a:gd name="T50" fmla="*/ 3 w 28"/>
                        <a:gd name="T51" fmla="*/ 11 h 78"/>
                        <a:gd name="T52" fmla="*/ 3 w 28"/>
                        <a:gd name="T53" fmla="*/ 8 h 78"/>
                        <a:gd name="T54" fmla="*/ 1 w 28"/>
                        <a:gd name="T55" fmla="*/ 6 h 78"/>
                        <a:gd name="T56" fmla="*/ 3 w 28"/>
                        <a:gd name="T57" fmla="*/ 4 h 78"/>
                        <a:gd name="T58" fmla="*/ 3 w 28"/>
                        <a:gd name="T59" fmla="*/ 1 h 78"/>
                        <a:gd name="T60" fmla="*/ 3 w 28"/>
                        <a:gd name="T61" fmla="*/ 0 h 78"/>
                        <a:gd name="T62" fmla="*/ 4 w 28"/>
                        <a:gd name="T63" fmla="*/ 61 h 78"/>
                        <a:gd name="T64" fmla="*/ 28 w 28"/>
                        <a:gd name="T65" fmla="*/ 76 h 78"/>
                        <a:gd name="T66" fmla="*/ 28 w 28"/>
                        <a:gd name="T67" fmla="*/ 78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28" h="78">
                          <a:moveTo>
                            <a:pt x="28" y="78"/>
                          </a:moveTo>
                          <a:cubicBezTo>
                            <a:pt x="19" y="78"/>
                            <a:pt x="19" y="78"/>
                            <a:pt x="19" y="78"/>
                          </a:cubicBezTo>
                          <a:cubicBezTo>
                            <a:pt x="11" y="78"/>
                            <a:pt x="5" y="72"/>
                            <a:pt x="3" y="65"/>
                          </a:cubicBezTo>
                          <a:cubicBezTo>
                            <a:pt x="0" y="63"/>
                            <a:pt x="0" y="63"/>
                            <a:pt x="0" y="63"/>
                          </a:cubicBezTo>
                          <a:cubicBezTo>
                            <a:pt x="3" y="62"/>
                            <a:pt x="3" y="62"/>
                            <a:pt x="3" y="62"/>
                          </a:cubicBezTo>
                          <a:cubicBezTo>
                            <a:pt x="3" y="61"/>
                            <a:pt x="3" y="61"/>
                            <a:pt x="3" y="61"/>
                          </a:cubicBezTo>
                          <a:cubicBezTo>
                            <a:pt x="3" y="61"/>
                            <a:pt x="3" y="61"/>
                            <a:pt x="3" y="61"/>
                          </a:cubicBezTo>
                          <a:cubicBezTo>
                            <a:pt x="1" y="60"/>
                            <a:pt x="1" y="60"/>
                            <a:pt x="1" y="60"/>
                          </a:cubicBezTo>
                          <a:cubicBezTo>
                            <a:pt x="3" y="59"/>
                            <a:pt x="3" y="59"/>
                            <a:pt x="3" y="59"/>
                          </a:cubicBezTo>
                          <a:cubicBezTo>
                            <a:pt x="3" y="58"/>
                            <a:pt x="3" y="58"/>
                            <a:pt x="3" y="58"/>
                          </a:cubicBezTo>
                          <a:cubicBezTo>
                            <a:pt x="0" y="57"/>
                            <a:pt x="0" y="57"/>
                            <a:pt x="0" y="57"/>
                          </a:cubicBezTo>
                          <a:cubicBezTo>
                            <a:pt x="3" y="55"/>
                            <a:pt x="3" y="55"/>
                            <a:pt x="3" y="55"/>
                          </a:cubicBezTo>
                          <a:cubicBezTo>
                            <a:pt x="3" y="54"/>
                            <a:pt x="3" y="54"/>
                            <a:pt x="3" y="54"/>
                          </a:cubicBezTo>
                          <a:cubicBezTo>
                            <a:pt x="1" y="53"/>
                            <a:pt x="1" y="53"/>
                            <a:pt x="1" y="53"/>
                          </a:cubicBezTo>
                          <a:cubicBezTo>
                            <a:pt x="3" y="52"/>
                            <a:pt x="3" y="52"/>
                            <a:pt x="3" y="52"/>
                          </a:cubicBezTo>
                          <a:cubicBezTo>
                            <a:pt x="3" y="51"/>
                            <a:pt x="3" y="51"/>
                            <a:pt x="3" y="51"/>
                          </a:cubicBezTo>
                          <a:cubicBezTo>
                            <a:pt x="0" y="50"/>
                            <a:pt x="0" y="50"/>
                            <a:pt x="0" y="50"/>
                          </a:cubicBezTo>
                          <a:cubicBezTo>
                            <a:pt x="3" y="48"/>
                            <a:pt x="3" y="48"/>
                            <a:pt x="3" y="48"/>
                          </a:cubicBezTo>
                          <a:cubicBezTo>
                            <a:pt x="3" y="47"/>
                            <a:pt x="3" y="47"/>
                            <a:pt x="3" y="47"/>
                          </a:cubicBezTo>
                          <a:cubicBezTo>
                            <a:pt x="1" y="46"/>
                            <a:pt x="1" y="46"/>
                            <a:pt x="1" y="46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0" y="43"/>
                            <a:pt x="0" y="43"/>
                            <a:pt x="0" y="43"/>
                          </a:cubicBezTo>
                          <a:cubicBezTo>
                            <a:pt x="3" y="42"/>
                            <a:pt x="3" y="42"/>
                            <a:pt x="3" y="42"/>
                          </a:cubicBez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1" y="40"/>
                            <a:pt x="1" y="40"/>
                            <a:pt x="1" y="40"/>
                          </a:cubicBezTo>
                          <a:cubicBezTo>
                            <a:pt x="3" y="39"/>
                            <a:pt x="3" y="39"/>
                            <a:pt x="3" y="39"/>
                          </a:cubicBezTo>
                          <a:cubicBezTo>
                            <a:pt x="3" y="38"/>
                            <a:pt x="3" y="38"/>
                            <a:pt x="3" y="38"/>
                          </a:cubicBezTo>
                          <a:cubicBezTo>
                            <a:pt x="0" y="36"/>
                            <a:pt x="0" y="36"/>
                            <a:pt x="0" y="36"/>
                          </a:cubicBezTo>
                          <a:cubicBezTo>
                            <a:pt x="3" y="35"/>
                            <a:pt x="3" y="35"/>
                            <a:pt x="3" y="35"/>
                          </a:cubicBezTo>
                          <a:cubicBezTo>
                            <a:pt x="3" y="34"/>
                            <a:pt x="3" y="34"/>
                            <a:pt x="3" y="34"/>
                          </a:cubicBezTo>
                          <a:cubicBezTo>
                            <a:pt x="1" y="33"/>
                            <a:pt x="1" y="33"/>
                            <a:pt x="1" y="33"/>
                          </a:cubicBezTo>
                          <a:cubicBezTo>
                            <a:pt x="3" y="32"/>
                            <a:pt x="3" y="32"/>
                            <a:pt x="3" y="32"/>
                          </a:cubicBezTo>
                          <a:cubicBezTo>
                            <a:pt x="3" y="31"/>
                            <a:pt x="3" y="31"/>
                            <a:pt x="3" y="31"/>
                          </a:cubicBezTo>
                          <a:cubicBezTo>
                            <a:pt x="0" y="30"/>
                            <a:pt x="0" y="30"/>
                            <a:pt x="0" y="30"/>
                          </a:cubicBezTo>
                          <a:cubicBezTo>
                            <a:pt x="3" y="28"/>
                            <a:pt x="3" y="28"/>
                            <a:pt x="3" y="28"/>
                          </a:cubicBezTo>
                          <a:cubicBezTo>
                            <a:pt x="3" y="27"/>
                            <a:pt x="3" y="27"/>
                            <a:pt x="3" y="27"/>
                          </a:cubicBezTo>
                          <a:cubicBezTo>
                            <a:pt x="1" y="26"/>
                            <a:pt x="1" y="26"/>
                            <a:pt x="1" y="26"/>
                          </a:cubicBezTo>
                          <a:cubicBezTo>
                            <a:pt x="3" y="25"/>
                            <a:pt x="3" y="25"/>
                            <a:pt x="3" y="25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ubicBezTo>
                            <a:pt x="0" y="23"/>
                            <a:pt x="0" y="23"/>
                            <a:pt x="0" y="23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ubicBezTo>
                            <a:pt x="3" y="20"/>
                            <a:pt x="3" y="20"/>
                            <a:pt x="3" y="20"/>
                          </a:cubicBezTo>
                          <a:cubicBezTo>
                            <a:pt x="1" y="19"/>
                            <a:pt x="1" y="19"/>
                            <a:pt x="1" y="19"/>
                          </a:cubicBezTo>
                          <a:cubicBezTo>
                            <a:pt x="3" y="19"/>
                            <a:pt x="3" y="19"/>
                            <a:pt x="3" y="19"/>
                          </a:cubicBezTo>
                          <a:cubicBezTo>
                            <a:pt x="3" y="18"/>
                            <a:pt x="3" y="18"/>
                            <a:pt x="3" y="18"/>
                          </a:cubicBezTo>
                          <a:cubicBezTo>
                            <a:pt x="0" y="16"/>
                            <a:pt x="0" y="16"/>
                            <a:pt x="0" y="16"/>
                          </a:cubicBezTo>
                          <a:cubicBezTo>
                            <a:pt x="3" y="15"/>
                            <a:pt x="3" y="15"/>
                            <a:pt x="3" y="15"/>
                          </a:cubicBez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1" y="13"/>
                            <a:pt x="1" y="13"/>
                            <a:pt x="1" y="13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3" y="11"/>
                            <a:pt x="3" y="11"/>
                            <a:pt x="3" y="11"/>
                          </a:cubicBezTo>
                          <a:cubicBezTo>
                            <a:pt x="0" y="10"/>
                            <a:pt x="0" y="10"/>
                            <a:pt x="0" y="10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cubicBezTo>
                            <a:pt x="3" y="7"/>
                            <a:pt x="3" y="7"/>
                            <a:pt x="3" y="7"/>
                          </a:cubicBezTo>
                          <a:cubicBezTo>
                            <a:pt x="1" y="6"/>
                            <a:pt x="1" y="6"/>
                            <a:pt x="1" y="6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cubicBezTo>
                            <a:pt x="3" y="4"/>
                            <a:pt x="3" y="4"/>
                            <a:pt x="3" y="4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4" y="0"/>
                            <a:pt x="4" y="0"/>
                            <a:pt x="4" y="1"/>
                          </a:cubicBezTo>
                          <a:cubicBezTo>
                            <a:pt x="4" y="61"/>
                            <a:pt x="4" y="61"/>
                            <a:pt x="4" y="61"/>
                          </a:cubicBezTo>
                          <a:cubicBezTo>
                            <a:pt x="4" y="69"/>
                            <a:pt x="11" y="76"/>
                            <a:pt x="19" y="76"/>
                          </a:cubicBezTo>
                          <a:cubicBezTo>
                            <a:pt x="28" y="76"/>
                            <a:pt x="28" y="76"/>
                            <a:pt x="28" y="76"/>
                          </a:cubicBezTo>
                          <a:cubicBezTo>
                            <a:pt x="28" y="76"/>
                            <a:pt x="28" y="76"/>
                            <a:pt x="28" y="77"/>
                          </a:cubicBezTo>
                          <a:cubicBezTo>
                            <a:pt x="28" y="77"/>
                            <a:pt x="28" y="78"/>
                            <a:pt x="28" y="78"/>
                          </a:cubicBezTo>
                        </a:path>
                      </a:pathLst>
                    </a:custGeom>
                    <a:solidFill>
                      <a:srgbClr val="206E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7" name="Freeform 292"/>
                    <p:cNvSpPr>
                      <a:spLocks/>
                    </p:cNvSpPr>
                    <p:nvPr/>
                  </p:nvSpPr>
                  <p:spPr bwMode="auto">
                    <a:xfrm>
                      <a:off x="2520950" y="1727200"/>
                      <a:ext cx="573088" cy="1860550"/>
                    </a:xfrm>
                    <a:custGeom>
                      <a:avLst/>
                      <a:gdLst>
                        <a:gd name="T0" fmla="*/ 20 w 20"/>
                        <a:gd name="T1" fmla="*/ 66 h 66"/>
                        <a:gd name="T2" fmla="*/ 12 w 20"/>
                        <a:gd name="T3" fmla="*/ 66 h 66"/>
                        <a:gd name="T4" fmla="*/ 0 w 20"/>
                        <a:gd name="T5" fmla="*/ 54 h 66"/>
                        <a:gd name="T6" fmla="*/ 0 w 20"/>
                        <a:gd name="T7" fmla="*/ 0 h 66"/>
                        <a:gd name="T8" fmla="*/ 1 w 20"/>
                        <a:gd name="T9" fmla="*/ 0 h 66"/>
                        <a:gd name="T10" fmla="*/ 2 w 20"/>
                        <a:gd name="T11" fmla="*/ 0 h 66"/>
                        <a:gd name="T12" fmla="*/ 2 w 20"/>
                        <a:gd name="T13" fmla="*/ 54 h 66"/>
                        <a:gd name="T14" fmla="*/ 12 w 20"/>
                        <a:gd name="T15" fmla="*/ 65 h 66"/>
                        <a:gd name="T16" fmla="*/ 20 w 20"/>
                        <a:gd name="T17" fmla="*/ 65 h 66"/>
                        <a:gd name="T18" fmla="*/ 20 w 20"/>
                        <a:gd name="T19" fmla="*/ 65 h 66"/>
                        <a:gd name="T20" fmla="*/ 20 w 20"/>
                        <a:gd name="T21" fmla="*/ 66 h 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20" h="66">
                          <a:moveTo>
                            <a:pt x="20" y="66"/>
                          </a:moveTo>
                          <a:cubicBezTo>
                            <a:pt x="12" y="66"/>
                            <a:pt x="12" y="66"/>
                            <a:pt x="12" y="66"/>
                          </a:cubicBezTo>
                          <a:cubicBezTo>
                            <a:pt x="5" y="66"/>
                            <a:pt x="0" y="61"/>
                            <a:pt x="0" y="54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1" y="0"/>
                            <a:pt x="1" y="0"/>
                          </a:cubicBezTo>
                          <a:cubicBezTo>
                            <a:pt x="1" y="0"/>
                            <a:pt x="2" y="0"/>
                            <a:pt x="2" y="0"/>
                          </a:cubicBezTo>
                          <a:cubicBezTo>
                            <a:pt x="2" y="54"/>
                            <a:pt x="2" y="54"/>
                            <a:pt x="2" y="54"/>
                          </a:cubicBezTo>
                          <a:cubicBezTo>
                            <a:pt x="2" y="60"/>
                            <a:pt x="6" y="65"/>
                            <a:pt x="12" y="65"/>
                          </a:cubicBezTo>
                          <a:cubicBezTo>
                            <a:pt x="20" y="65"/>
                            <a:pt x="20" y="65"/>
                            <a:pt x="20" y="65"/>
                          </a:cubicBezTo>
                          <a:cubicBezTo>
                            <a:pt x="20" y="65"/>
                            <a:pt x="20" y="65"/>
                            <a:pt x="20" y="65"/>
                          </a:cubicBezTo>
                          <a:cubicBezTo>
                            <a:pt x="20" y="66"/>
                            <a:pt x="20" y="66"/>
                            <a:pt x="20" y="66"/>
                          </a:cubicBezTo>
                        </a:path>
                      </a:pathLst>
                    </a:custGeom>
                    <a:solidFill>
                      <a:srgbClr val="206E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8" name="Freeform 293"/>
                    <p:cNvSpPr>
                      <a:spLocks/>
                    </p:cNvSpPr>
                    <p:nvPr/>
                  </p:nvSpPr>
                  <p:spPr bwMode="auto">
                    <a:xfrm>
                      <a:off x="3665538" y="1557338"/>
                      <a:ext cx="885825" cy="2987675"/>
                    </a:xfrm>
                    <a:custGeom>
                      <a:avLst/>
                      <a:gdLst>
                        <a:gd name="T0" fmla="*/ 0 w 31"/>
                        <a:gd name="T1" fmla="*/ 106 h 106"/>
                        <a:gd name="T2" fmla="*/ 10 w 31"/>
                        <a:gd name="T3" fmla="*/ 106 h 106"/>
                        <a:gd name="T4" fmla="*/ 31 w 31"/>
                        <a:gd name="T5" fmla="*/ 1 h 106"/>
                        <a:gd name="T6" fmla="*/ 29 w 31"/>
                        <a:gd name="T7" fmla="*/ 1 h 106"/>
                        <a:gd name="T8" fmla="*/ 27 w 31"/>
                        <a:gd name="T9" fmla="*/ 11 h 106"/>
                        <a:gd name="T10" fmla="*/ 29 w 31"/>
                        <a:gd name="T11" fmla="*/ 13 h 106"/>
                        <a:gd name="T12" fmla="*/ 29 w 31"/>
                        <a:gd name="T13" fmla="*/ 15 h 106"/>
                        <a:gd name="T14" fmla="*/ 27 w 31"/>
                        <a:gd name="T15" fmla="*/ 18 h 106"/>
                        <a:gd name="T16" fmla="*/ 29 w 31"/>
                        <a:gd name="T17" fmla="*/ 20 h 106"/>
                        <a:gd name="T18" fmla="*/ 29 w 31"/>
                        <a:gd name="T19" fmla="*/ 22 h 106"/>
                        <a:gd name="T20" fmla="*/ 27 w 31"/>
                        <a:gd name="T21" fmla="*/ 24 h 106"/>
                        <a:gd name="T22" fmla="*/ 29 w 31"/>
                        <a:gd name="T23" fmla="*/ 27 h 106"/>
                        <a:gd name="T24" fmla="*/ 29 w 31"/>
                        <a:gd name="T25" fmla="*/ 28 h 106"/>
                        <a:gd name="T26" fmla="*/ 27 w 31"/>
                        <a:gd name="T27" fmla="*/ 31 h 106"/>
                        <a:gd name="T28" fmla="*/ 29 w 31"/>
                        <a:gd name="T29" fmla="*/ 33 h 106"/>
                        <a:gd name="T30" fmla="*/ 29 w 31"/>
                        <a:gd name="T31" fmla="*/ 35 h 106"/>
                        <a:gd name="T32" fmla="*/ 27 w 31"/>
                        <a:gd name="T33" fmla="*/ 38 h 106"/>
                        <a:gd name="T34" fmla="*/ 29 w 31"/>
                        <a:gd name="T35" fmla="*/ 40 h 106"/>
                        <a:gd name="T36" fmla="*/ 29 w 31"/>
                        <a:gd name="T37" fmla="*/ 42 h 106"/>
                        <a:gd name="T38" fmla="*/ 27 w 31"/>
                        <a:gd name="T39" fmla="*/ 45 h 106"/>
                        <a:gd name="T40" fmla="*/ 29 w 31"/>
                        <a:gd name="T41" fmla="*/ 47 h 106"/>
                        <a:gd name="T42" fmla="*/ 29 w 31"/>
                        <a:gd name="T43" fmla="*/ 49 h 106"/>
                        <a:gd name="T44" fmla="*/ 27 w 31"/>
                        <a:gd name="T45" fmla="*/ 51 h 106"/>
                        <a:gd name="T46" fmla="*/ 29 w 31"/>
                        <a:gd name="T47" fmla="*/ 53 h 106"/>
                        <a:gd name="T48" fmla="*/ 29 w 31"/>
                        <a:gd name="T49" fmla="*/ 55 h 106"/>
                        <a:gd name="T50" fmla="*/ 27 w 31"/>
                        <a:gd name="T51" fmla="*/ 58 h 106"/>
                        <a:gd name="T52" fmla="*/ 29 w 31"/>
                        <a:gd name="T53" fmla="*/ 60 h 106"/>
                        <a:gd name="T54" fmla="*/ 29 w 31"/>
                        <a:gd name="T55" fmla="*/ 62 h 106"/>
                        <a:gd name="T56" fmla="*/ 27 w 31"/>
                        <a:gd name="T57" fmla="*/ 65 h 106"/>
                        <a:gd name="T58" fmla="*/ 29 w 31"/>
                        <a:gd name="T59" fmla="*/ 67 h 106"/>
                        <a:gd name="T60" fmla="*/ 29 w 31"/>
                        <a:gd name="T61" fmla="*/ 69 h 106"/>
                        <a:gd name="T62" fmla="*/ 27 w 31"/>
                        <a:gd name="T63" fmla="*/ 71 h 106"/>
                        <a:gd name="T64" fmla="*/ 29 w 31"/>
                        <a:gd name="T65" fmla="*/ 74 h 106"/>
                        <a:gd name="T66" fmla="*/ 29 w 31"/>
                        <a:gd name="T67" fmla="*/ 75 h 106"/>
                        <a:gd name="T68" fmla="*/ 27 w 31"/>
                        <a:gd name="T69" fmla="*/ 78 h 106"/>
                        <a:gd name="T70" fmla="*/ 29 w 31"/>
                        <a:gd name="T71" fmla="*/ 80 h 106"/>
                        <a:gd name="T72" fmla="*/ 29 w 31"/>
                        <a:gd name="T73" fmla="*/ 82 h 106"/>
                        <a:gd name="T74" fmla="*/ 10 w 31"/>
                        <a:gd name="T75" fmla="*/ 104 h 106"/>
                        <a:gd name="T76" fmla="*/ 0 w 31"/>
                        <a:gd name="T77" fmla="*/ 104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31" h="106">
                          <a:moveTo>
                            <a:pt x="0" y="104"/>
                          </a:moveTo>
                          <a:cubicBezTo>
                            <a:pt x="0" y="106"/>
                            <a:pt x="0" y="106"/>
                            <a:pt x="0" y="106"/>
                          </a:cubicBezTo>
                          <a:cubicBezTo>
                            <a:pt x="8" y="106"/>
                            <a:pt x="8" y="106"/>
                            <a:pt x="8" y="106"/>
                          </a:cubicBezTo>
                          <a:cubicBezTo>
                            <a:pt x="9" y="106"/>
                            <a:pt x="9" y="106"/>
                            <a:pt x="10" y="106"/>
                          </a:cubicBezTo>
                          <a:cubicBezTo>
                            <a:pt x="21" y="105"/>
                            <a:pt x="31" y="95"/>
                            <a:pt x="31" y="83"/>
                          </a:cubicBezTo>
                          <a:cubicBezTo>
                            <a:pt x="31" y="1"/>
                            <a:pt x="31" y="1"/>
                            <a:pt x="31" y="1"/>
                          </a:cubicBezTo>
                          <a:cubicBezTo>
                            <a:pt x="31" y="1"/>
                            <a:pt x="31" y="0"/>
                            <a:pt x="30" y="0"/>
                          </a:cubicBezTo>
                          <a:cubicBezTo>
                            <a:pt x="30" y="0"/>
                            <a:pt x="29" y="1"/>
                            <a:pt x="29" y="1"/>
                          </a:cubicBezTo>
                          <a:cubicBezTo>
                            <a:pt x="29" y="9"/>
                            <a:pt x="29" y="9"/>
                            <a:pt x="29" y="9"/>
                          </a:cubicBezTo>
                          <a:cubicBezTo>
                            <a:pt x="27" y="11"/>
                            <a:pt x="27" y="11"/>
                            <a:pt x="27" y="11"/>
                          </a:cubicBezTo>
                          <a:cubicBezTo>
                            <a:pt x="29" y="12"/>
                            <a:pt x="29" y="12"/>
                            <a:pt x="29" y="12"/>
                          </a:cubicBezTo>
                          <a:cubicBezTo>
                            <a:pt x="29" y="13"/>
                            <a:pt x="29" y="13"/>
                            <a:pt x="29" y="13"/>
                          </a:cubicBezTo>
                          <a:cubicBezTo>
                            <a:pt x="28" y="14"/>
                            <a:pt x="28" y="14"/>
                            <a:pt x="28" y="14"/>
                          </a:cubicBezTo>
                          <a:cubicBezTo>
                            <a:pt x="29" y="15"/>
                            <a:pt x="29" y="15"/>
                            <a:pt x="29" y="15"/>
                          </a:cubicBezTo>
                          <a:cubicBezTo>
                            <a:pt x="29" y="16"/>
                            <a:pt x="29" y="16"/>
                            <a:pt x="29" y="16"/>
                          </a:cubicBezTo>
                          <a:cubicBezTo>
                            <a:pt x="27" y="18"/>
                            <a:pt x="27" y="18"/>
                            <a:pt x="27" y="18"/>
                          </a:cubicBezTo>
                          <a:cubicBezTo>
                            <a:pt x="29" y="19"/>
                            <a:pt x="29" y="19"/>
                            <a:pt x="29" y="19"/>
                          </a:cubicBezTo>
                          <a:cubicBezTo>
                            <a:pt x="29" y="20"/>
                            <a:pt x="29" y="20"/>
                            <a:pt x="29" y="20"/>
                          </a:cubicBezTo>
                          <a:cubicBezTo>
                            <a:pt x="28" y="21"/>
                            <a:pt x="28" y="21"/>
                            <a:pt x="28" y="21"/>
                          </a:cubicBezTo>
                          <a:cubicBezTo>
                            <a:pt x="29" y="22"/>
                            <a:pt x="29" y="22"/>
                            <a:pt x="29" y="22"/>
                          </a:cubicBezTo>
                          <a:cubicBezTo>
                            <a:pt x="29" y="23"/>
                            <a:pt x="29" y="23"/>
                            <a:pt x="29" y="23"/>
                          </a:cubicBezTo>
                          <a:cubicBezTo>
                            <a:pt x="27" y="24"/>
                            <a:pt x="27" y="24"/>
                            <a:pt x="27" y="24"/>
                          </a:cubicBezTo>
                          <a:cubicBezTo>
                            <a:pt x="29" y="26"/>
                            <a:pt x="29" y="26"/>
                            <a:pt x="29" y="26"/>
                          </a:cubicBezTo>
                          <a:cubicBezTo>
                            <a:pt x="29" y="27"/>
                            <a:pt x="29" y="27"/>
                            <a:pt x="29" y="27"/>
                          </a:cubicBezTo>
                          <a:cubicBezTo>
                            <a:pt x="28" y="28"/>
                            <a:pt x="28" y="28"/>
                            <a:pt x="28" y="28"/>
                          </a:cubicBezTo>
                          <a:cubicBezTo>
                            <a:pt x="29" y="28"/>
                            <a:pt x="29" y="28"/>
                            <a:pt x="29" y="28"/>
                          </a:cubicBezTo>
                          <a:cubicBezTo>
                            <a:pt x="29" y="30"/>
                            <a:pt x="29" y="30"/>
                            <a:pt x="29" y="30"/>
                          </a:cubicBezTo>
                          <a:cubicBezTo>
                            <a:pt x="27" y="31"/>
                            <a:pt x="27" y="31"/>
                            <a:pt x="27" y="31"/>
                          </a:cubicBezTo>
                          <a:cubicBezTo>
                            <a:pt x="29" y="33"/>
                            <a:pt x="29" y="33"/>
                            <a:pt x="29" y="33"/>
                          </a:cubicBezTo>
                          <a:cubicBezTo>
                            <a:pt x="29" y="33"/>
                            <a:pt x="29" y="33"/>
                            <a:pt x="29" y="33"/>
                          </a:cubicBezTo>
                          <a:cubicBezTo>
                            <a:pt x="28" y="34"/>
                            <a:pt x="28" y="34"/>
                            <a:pt x="28" y="34"/>
                          </a:cubicBezTo>
                          <a:cubicBezTo>
                            <a:pt x="29" y="35"/>
                            <a:pt x="29" y="35"/>
                            <a:pt x="29" y="35"/>
                          </a:cubicBezTo>
                          <a:cubicBezTo>
                            <a:pt x="29" y="36"/>
                            <a:pt x="29" y="36"/>
                            <a:pt x="29" y="36"/>
                          </a:cubicBezTo>
                          <a:cubicBezTo>
                            <a:pt x="27" y="38"/>
                            <a:pt x="27" y="38"/>
                            <a:pt x="27" y="38"/>
                          </a:cubicBezTo>
                          <a:cubicBezTo>
                            <a:pt x="29" y="39"/>
                            <a:pt x="29" y="39"/>
                            <a:pt x="29" y="39"/>
                          </a:cubicBezTo>
                          <a:cubicBezTo>
                            <a:pt x="29" y="40"/>
                            <a:pt x="29" y="40"/>
                            <a:pt x="29" y="40"/>
                          </a:cubicBezTo>
                          <a:cubicBezTo>
                            <a:pt x="28" y="41"/>
                            <a:pt x="28" y="41"/>
                            <a:pt x="28" y="41"/>
                          </a:cubicBezTo>
                          <a:cubicBezTo>
                            <a:pt x="29" y="42"/>
                            <a:pt x="29" y="42"/>
                            <a:pt x="29" y="42"/>
                          </a:cubicBezTo>
                          <a:cubicBezTo>
                            <a:pt x="29" y="43"/>
                            <a:pt x="29" y="43"/>
                            <a:pt x="29" y="43"/>
                          </a:cubicBezTo>
                          <a:cubicBezTo>
                            <a:pt x="27" y="45"/>
                            <a:pt x="27" y="45"/>
                            <a:pt x="27" y="45"/>
                          </a:cubicBezTo>
                          <a:cubicBezTo>
                            <a:pt x="29" y="46"/>
                            <a:pt x="29" y="46"/>
                            <a:pt x="29" y="46"/>
                          </a:cubicBezTo>
                          <a:cubicBezTo>
                            <a:pt x="29" y="47"/>
                            <a:pt x="29" y="47"/>
                            <a:pt x="29" y="47"/>
                          </a:cubicBezTo>
                          <a:cubicBezTo>
                            <a:pt x="28" y="48"/>
                            <a:pt x="28" y="48"/>
                            <a:pt x="28" y="48"/>
                          </a:cubicBezTo>
                          <a:cubicBezTo>
                            <a:pt x="29" y="49"/>
                            <a:pt x="29" y="49"/>
                            <a:pt x="29" y="49"/>
                          </a:cubicBezTo>
                          <a:cubicBezTo>
                            <a:pt x="29" y="50"/>
                            <a:pt x="29" y="50"/>
                            <a:pt x="29" y="50"/>
                          </a:cubicBezTo>
                          <a:cubicBezTo>
                            <a:pt x="27" y="51"/>
                            <a:pt x="27" y="51"/>
                            <a:pt x="27" y="51"/>
                          </a:cubicBezTo>
                          <a:cubicBezTo>
                            <a:pt x="29" y="53"/>
                            <a:pt x="29" y="53"/>
                            <a:pt x="29" y="53"/>
                          </a:cubicBezTo>
                          <a:cubicBezTo>
                            <a:pt x="29" y="53"/>
                            <a:pt x="29" y="53"/>
                            <a:pt x="29" y="53"/>
                          </a:cubicBezTo>
                          <a:cubicBezTo>
                            <a:pt x="28" y="54"/>
                            <a:pt x="28" y="54"/>
                            <a:pt x="28" y="54"/>
                          </a:cubicBezTo>
                          <a:cubicBezTo>
                            <a:pt x="29" y="55"/>
                            <a:pt x="29" y="55"/>
                            <a:pt x="29" y="55"/>
                          </a:cubicBezTo>
                          <a:cubicBezTo>
                            <a:pt x="29" y="56"/>
                            <a:pt x="29" y="56"/>
                            <a:pt x="29" y="56"/>
                          </a:cubicBezTo>
                          <a:cubicBezTo>
                            <a:pt x="27" y="58"/>
                            <a:pt x="27" y="58"/>
                            <a:pt x="27" y="58"/>
                          </a:cubicBezTo>
                          <a:cubicBezTo>
                            <a:pt x="29" y="59"/>
                            <a:pt x="29" y="59"/>
                            <a:pt x="29" y="59"/>
                          </a:cubicBezTo>
                          <a:cubicBezTo>
                            <a:pt x="29" y="60"/>
                            <a:pt x="29" y="60"/>
                            <a:pt x="29" y="60"/>
                          </a:cubicBezTo>
                          <a:cubicBezTo>
                            <a:pt x="28" y="61"/>
                            <a:pt x="28" y="61"/>
                            <a:pt x="28" y="61"/>
                          </a:cubicBezTo>
                          <a:cubicBezTo>
                            <a:pt x="29" y="62"/>
                            <a:pt x="29" y="62"/>
                            <a:pt x="29" y="62"/>
                          </a:cubicBezTo>
                          <a:cubicBezTo>
                            <a:pt x="29" y="63"/>
                            <a:pt x="29" y="63"/>
                            <a:pt x="29" y="63"/>
                          </a:cubicBezTo>
                          <a:cubicBezTo>
                            <a:pt x="27" y="65"/>
                            <a:pt x="27" y="65"/>
                            <a:pt x="27" y="65"/>
                          </a:cubicBezTo>
                          <a:cubicBezTo>
                            <a:pt x="29" y="66"/>
                            <a:pt x="29" y="66"/>
                            <a:pt x="29" y="66"/>
                          </a:cubicBezTo>
                          <a:cubicBezTo>
                            <a:pt x="29" y="67"/>
                            <a:pt x="29" y="67"/>
                            <a:pt x="29" y="67"/>
                          </a:cubicBezTo>
                          <a:cubicBezTo>
                            <a:pt x="28" y="68"/>
                            <a:pt x="28" y="68"/>
                            <a:pt x="28" y="68"/>
                          </a:cubicBezTo>
                          <a:cubicBezTo>
                            <a:pt x="29" y="69"/>
                            <a:pt x="29" y="69"/>
                            <a:pt x="29" y="69"/>
                          </a:cubicBezTo>
                          <a:cubicBezTo>
                            <a:pt x="29" y="70"/>
                            <a:pt x="29" y="70"/>
                            <a:pt x="29" y="70"/>
                          </a:cubicBezTo>
                          <a:cubicBezTo>
                            <a:pt x="27" y="71"/>
                            <a:pt x="27" y="71"/>
                            <a:pt x="27" y="71"/>
                          </a:cubicBezTo>
                          <a:cubicBezTo>
                            <a:pt x="29" y="73"/>
                            <a:pt x="29" y="73"/>
                            <a:pt x="29" y="73"/>
                          </a:cubicBezTo>
                          <a:cubicBezTo>
                            <a:pt x="29" y="74"/>
                            <a:pt x="29" y="74"/>
                            <a:pt x="29" y="74"/>
                          </a:cubicBezTo>
                          <a:cubicBezTo>
                            <a:pt x="28" y="75"/>
                            <a:pt x="28" y="75"/>
                            <a:pt x="28" y="75"/>
                          </a:cubicBezTo>
                          <a:cubicBezTo>
                            <a:pt x="29" y="75"/>
                            <a:pt x="29" y="75"/>
                            <a:pt x="29" y="75"/>
                          </a:cubicBezTo>
                          <a:cubicBezTo>
                            <a:pt x="29" y="77"/>
                            <a:pt x="29" y="77"/>
                            <a:pt x="29" y="77"/>
                          </a:cubicBezTo>
                          <a:cubicBezTo>
                            <a:pt x="27" y="78"/>
                            <a:pt x="27" y="78"/>
                            <a:pt x="27" y="78"/>
                          </a:cubicBezTo>
                          <a:cubicBezTo>
                            <a:pt x="29" y="80"/>
                            <a:pt x="29" y="80"/>
                            <a:pt x="29" y="80"/>
                          </a:cubicBezTo>
                          <a:cubicBezTo>
                            <a:pt x="29" y="80"/>
                            <a:pt x="29" y="80"/>
                            <a:pt x="29" y="80"/>
                          </a:cubicBezTo>
                          <a:cubicBezTo>
                            <a:pt x="28" y="81"/>
                            <a:pt x="28" y="81"/>
                            <a:pt x="28" y="81"/>
                          </a:cubicBezTo>
                          <a:cubicBezTo>
                            <a:pt x="29" y="82"/>
                            <a:pt x="29" y="82"/>
                            <a:pt x="29" y="82"/>
                          </a:cubicBezTo>
                          <a:cubicBezTo>
                            <a:pt x="29" y="83"/>
                            <a:pt x="29" y="83"/>
                            <a:pt x="29" y="83"/>
                          </a:cubicBezTo>
                          <a:cubicBezTo>
                            <a:pt x="29" y="94"/>
                            <a:pt x="21" y="103"/>
                            <a:pt x="10" y="104"/>
                          </a:cubicBezTo>
                          <a:cubicBezTo>
                            <a:pt x="9" y="104"/>
                            <a:pt x="9" y="104"/>
                            <a:pt x="8" y="104"/>
                          </a:cubicBezTo>
                          <a:cubicBezTo>
                            <a:pt x="0" y="104"/>
                            <a:pt x="0" y="104"/>
                            <a:pt x="0" y="104"/>
                          </a:cubicBezTo>
                        </a:path>
                      </a:pathLst>
                    </a:custGeom>
                    <a:solidFill>
                      <a:srgbClr val="206E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9" name="Freeform 294"/>
                    <p:cNvSpPr>
                      <a:spLocks/>
                    </p:cNvSpPr>
                    <p:nvPr/>
                  </p:nvSpPr>
                  <p:spPr bwMode="auto">
                    <a:xfrm>
                      <a:off x="3665538" y="1473200"/>
                      <a:ext cx="714375" cy="2903538"/>
                    </a:xfrm>
                    <a:custGeom>
                      <a:avLst/>
                      <a:gdLst>
                        <a:gd name="T0" fmla="*/ 0 w 25"/>
                        <a:gd name="T1" fmla="*/ 103 h 103"/>
                        <a:gd name="T2" fmla="*/ 10 w 25"/>
                        <a:gd name="T3" fmla="*/ 103 h 103"/>
                        <a:gd name="T4" fmla="*/ 25 w 25"/>
                        <a:gd name="T5" fmla="*/ 0 h 103"/>
                        <a:gd name="T6" fmla="*/ 24 w 25"/>
                        <a:gd name="T7" fmla="*/ 0 h 103"/>
                        <a:gd name="T8" fmla="*/ 21 w 25"/>
                        <a:gd name="T9" fmla="*/ 9 h 103"/>
                        <a:gd name="T10" fmla="*/ 24 w 25"/>
                        <a:gd name="T11" fmla="*/ 12 h 103"/>
                        <a:gd name="T12" fmla="*/ 24 w 25"/>
                        <a:gd name="T13" fmla="*/ 13 h 103"/>
                        <a:gd name="T14" fmla="*/ 21 w 25"/>
                        <a:gd name="T15" fmla="*/ 16 h 103"/>
                        <a:gd name="T16" fmla="*/ 24 w 25"/>
                        <a:gd name="T17" fmla="*/ 18 h 103"/>
                        <a:gd name="T18" fmla="*/ 24 w 25"/>
                        <a:gd name="T19" fmla="*/ 20 h 103"/>
                        <a:gd name="T20" fmla="*/ 21 w 25"/>
                        <a:gd name="T21" fmla="*/ 23 h 103"/>
                        <a:gd name="T22" fmla="*/ 24 w 25"/>
                        <a:gd name="T23" fmla="*/ 25 h 103"/>
                        <a:gd name="T24" fmla="*/ 24 w 25"/>
                        <a:gd name="T25" fmla="*/ 27 h 103"/>
                        <a:gd name="T26" fmla="*/ 21 w 25"/>
                        <a:gd name="T27" fmla="*/ 29 h 103"/>
                        <a:gd name="T28" fmla="*/ 24 w 25"/>
                        <a:gd name="T29" fmla="*/ 32 h 103"/>
                        <a:gd name="T30" fmla="*/ 24 w 25"/>
                        <a:gd name="T31" fmla="*/ 33 h 103"/>
                        <a:gd name="T32" fmla="*/ 21 w 25"/>
                        <a:gd name="T33" fmla="*/ 36 h 103"/>
                        <a:gd name="T34" fmla="*/ 24 w 25"/>
                        <a:gd name="T35" fmla="*/ 38 h 103"/>
                        <a:gd name="T36" fmla="*/ 24 w 25"/>
                        <a:gd name="T37" fmla="*/ 40 h 103"/>
                        <a:gd name="T38" fmla="*/ 21 w 25"/>
                        <a:gd name="T39" fmla="*/ 43 h 103"/>
                        <a:gd name="T40" fmla="*/ 24 w 25"/>
                        <a:gd name="T41" fmla="*/ 45 h 103"/>
                        <a:gd name="T42" fmla="*/ 24 w 25"/>
                        <a:gd name="T43" fmla="*/ 47 h 103"/>
                        <a:gd name="T44" fmla="*/ 21 w 25"/>
                        <a:gd name="T45" fmla="*/ 50 h 103"/>
                        <a:gd name="T46" fmla="*/ 24 w 25"/>
                        <a:gd name="T47" fmla="*/ 52 h 103"/>
                        <a:gd name="T48" fmla="*/ 24 w 25"/>
                        <a:gd name="T49" fmla="*/ 54 h 103"/>
                        <a:gd name="T50" fmla="*/ 21 w 25"/>
                        <a:gd name="T51" fmla="*/ 56 h 103"/>
                        <a:gd name="T52" fmla="*/ 24 w 25"/>
                        <a:gd name="T53" fmla="*/ 59 h 103"/>
                        <a:gd name="T54" fmla="*/ 24 w 25"/>
                        <a:gd name="T55" fmla="*/ 60 h 103"/>
                        <a:gd name="T56" fmla="*/ 21 w 25"/>
                        <a:gd name="T57" fmla="*/ 63 h 103"/>
                        <a:gd name="T58" fmla="*/ 24 w 25"/>
                        <a:gd name="T59" fmla="*/ 65 h 103"/>
                        <a:gd name="T60" fmla="*/ 24 w 25"/>
                        <a:gd name="T61" fmla="*/ 67 h 103"/>
                        <a:gd name="T62" fmla="*/ 21 w 25"/>
                        <a:gd name="T63" fmla="*/ 70 h 103"/>
                        <a:gd name="T64" fmla="*/ 24 w 25"/>
                        <a:gd name="T65" fmla="*/ 72 h 103"/>
                        <a:gd name="T66" fmla="*/ 24 w 25"/>
                        <a:gd name="T67" fmla="*/ 74 h 103"/>
                        <a:gd name="T68" fmla="*/ 21 w 25"/>
                        <a:gd name="T69" fmla="*/ 76 h 103"/>
                        <a:gd name="T70" fmla="*/ 24 w 25"/>
                        <a:gd name="T71" fmla="*/ 79 h 103"/>
                        <a:gd name="T72" fmla="*/ 24 w 25"/>
                        <a:gd name="T73" fmla="*/ 80 h 103"/>
                        <a:gd name="T74" fmla="*/ 10 w 25"/>
                        <a:gd name="T75" fmla="*/ 102 h 103"/>
                        <a:gd name="T76" fmla="*/ 0 w 25"/>
                        <a:gd name="T77" fmla="*/ 102 h 1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25" h="103">
                          <a:moveTo>
                            <a:pt x="0" y="102"/>
                          </a:moveTo>
                          <a:cubicBezTo>
                            <a:pt x="0" y="103"/>
                            <a:pt x="0" y="103"/>
                            <a:pt x="0" y="103"/>
                          </a:cubicBezTo>
                          <a:cubicBezTo>
                            <a:pt x="9" y="103"/>
                            <a:pt x="9" y="103"/>
                            <a:pt x="9" y="103"/>
                          </a:cubicBezTo>
                          <a:cubicBezTo>
                            <a:pt x="10" y="103"/>
                            <a:pt x="10" y="103"/>
                            <a:pt x="10" y="103"/>
                          </a:cubicBezTo>
                          <a:cubicBezTo>
                            <a:pt x="18" y="103"/>
                            <a:pt x="25" y="95"/>
                            <a:pt x="25" y="87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4" y="8"/>
                            <a:pt x="24" y="8"/>
                            <a:pt x="24" y="8"/>
                          </a:cubicBezTo>
                          <a:cubicBezTo>
                            <a:pt x="21" y="9"/>
                            <a:pt x="21" y="9"/>
                            <a:pt x="21" y="9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4" y="12"/>
                            <a:pt x="24" y="12"/>
                            <a:pt x="24" y="12"/>
                          </a:cubicBezTo>
                          <a:cubicBezTo>
                            <a:pt x="22" y="12"/>
                            <a:pt x="22" y="12"/>
                            <a:pt x="22" y="12"/>
                          </a:cubicBezTo>
                          <a:cubicBezTo>
                            <a:pt x="24" y="13"/>
                            <a:pt x="24" y="13"/>
                            <a:pt x="24" y="13"/>
                          </a:cubicBezTo>
                          <a:cubicBezTo>
                            <a:pt x="24" y="15"/>
                            <a:pt x="24" y="15"/>
                            <a:pt x="24" y="15"/>
                          </a:cubicBezTo>
                          <a:cubicBezTo>
                            <a:pt x="21" y="16"/>
                            <a:pt x="21" y="16"/>
                            <a:pt x="21" y="16"/>
                          </a:cubicBezTo>
                          <a:cubicBezTo>
                            <a:pt x="24" y="17"/>
                            <a:pt x="24" y="17"/>
                            <a:pt x="24" y="17"/>
                          </a:cubicBezTo>
                          <a:cubicBezTo>
                            <a:pt x="24" y="18"/>
                            <a:pt x="24" y="18"/>
                            <a:pt x="24" y="18"/>
                          </a:cubicBezTo>
                          <a:cubicBezTo>
                            <a:pt x="22" y="19"/>
                            <a:pt x="22" y="19"/>
                            <a:pt x="22" y="19"/>
                          </a:cubicBezTo>
                          <a:cubicBezTo>
                            <a:pt x="24" y="20"/>
                            <a:pt x="24" y="20"/>
                            <a:pt x="24" y="20"/>
                          </a:cubicBezTo>
                          <a:cubicBezTo>
                            <a:pt x="24" y="21"/>
                            <a:pt x="24" y="21"/>
                            <a:pt x="24" y="21"/>
                          </a:cubicBezTo>
                          <a:cubicBezTo>
                            <a:pt x="21" y="23"/>
                            <a:pt x="21" y="23"/>
                            <a:pt x="21" y="23"/>
                          </a:cubicBezTo>
                          <a:cubicBezTo>
                            <a:pt x="24" y="24"/>
                            <a:pt x="24" y="24"/>
                            <a:pt x="24" y="24"/>
                          </a:cubicBezTo>
                          <a:cubicBezTo>
                            <a:pt x="24" y="25"/>
                            <a:pt x="24" y="25"/>
                            <a:pt x="24" y="25"/>
                          </a:cubicBezTo>
                          <a:cubicBezTo>
                            <a:pt x="22" y="26"/>
                            <a:pt x="22" y="26"/>
                            <a:pt x="22" y="26"/>
                          </a:cubicBezTo>
                          <a:cubicBezTo>
                            <a:pt x="24" y="27"/>
                            <a:pt x="24" y="27"/>
                            <a:pt x="24" y="27"/>
                          </a:cubicBezTo>
                          <a:cubicBezTo>
                            <a:pt x="24" y="28"/>
                            <a:pt x="24" y="28"/>
                            <a:pt x="24" y="28"/>
                          </a:cubicBezTo>
                          <a:cubicBezTo>
                            <a:pt x="21" y="29"/>
                            <a:pt x="21" y="29"/>
                            <a:pt x="21" y="29"/>
                          </a:cubicBezTo>
                          <a:cubicBezTo>
                            <a:pt x="24" y="31"/>
                            <a:pt x="24" y="31"/>
                            <a:pt x="24" y="31"/>
                          </a:cubicBezTo>
                          <a:cubicBezTo>
                            <a:pt x="24" y="32"/>
                            <a:pt x="24" y="32"/>
                            <a:pt x="24" y="32"/>
                          </a:cubicBezTo>
                          <a:cubicBezTo>
                            <a:pt x="22" y="33"/>
                            <a:pt x="22" y="33"/>
                            <a:pt x="22" y="33"/>
                          </a:cubicBezTo>
                          <a:cubicBezTo>
                            <a:pt x="24" y="33"/>
                            <a:pt x="24" y="33"/>
                            <a:pt x="24" y="33"/>
                          </a:cubicBezTo>
                          <a:cubicBezTo>
                            <a:pt x="24" y="35"/>
                            <a:pt x="24" y="35"/>
                            <a:pt x="24" y="35"/>
                          </a:cubicBezTo>
                          <a:cubicBezTo>
                            <a:pt x="21" y="36"/>
                            <a:pt x="21" y="36"/>
                            <a:pt x="21" y="36"/>
                          </a:cubicBezTo>
                          <a:cubicBezTo>
                            <a:pt x="24" y="38"/>
                            <a:pt x="24" y="38"/>
                            <a:pt x="24" y="38"/>
                          </a:cubicBezTo>
                          <a:cubicBezTo>
                            <a:pt x="24" y="38"/>
                            <a:pt x="24" y="38"/>
                            <a:pt x="24" y="38"/>
                          </a:cubicBezTo>
                          <a:cubicBezTo>
                            <a:pt x="22" y="39"/>
                            <a:pt x="22" y="39"/>
                            <a:pt x="22" y="39"/>
                          </a:cubicBezTo>
                          <a:cubicBezTo>
                            <a:pt x="24" y="40"/>
                            <a:pt x="24" y="40"/>
                            <a:pt x="24" y="40"/>
                          </a:cubicBezTo>
                          <a:cubicBezTo>
                            <a:pt x="24" y="41"/>
                            <a:pt x="24" y="41"/>
                            <a:pt x="24" y="41"/>
                          </a:cubicBezTo>
                          <a:cubicBezTo>
                            <a:pt x="21" y="43"/>
                            <a:pt x="21" y="43"/>
                            <a:pt x="21" y="43"/>
                          </a:cubicBezTo>
                          <a:cubicBezTo>
                            <a:pt x="24" y="44"/>
                            <a:pt x="24" y="44"/>
                            <a:pt x="24" y="44"/>
                          </a:cubicBezTo>
                          <a:cubicBezTo>
                            <a:pt x="24" y="45"/>
                            <a:pt x="24" y="45"/>
                            <a:pt x="24" y="45"/>
                          </a:cubicBezTo>
                          <a:cubicBezTo>
                            <a:pt x="22" y="46"/>
                            <a:pt x="22" y="46"/>
                            <a:pt x="22" y="46"/>
                          </a:cubicBezTo>
                          <a:cubicBezTo>
                            <a:pt x="24" y="47"/>
                            <a:pt x="24" y="47"/>
                            <a:pt x="24" y="47"/>
                          </a:cubicBezTo>
                          <a:cubicBezTo>
                            <a:pt x="24" y="48"/>
                            <a:pt x="24" y="48"/>
                            <a:pt x="24" y="48"/>
                          </a:cubicBezTo>
                          <a:cubicBezTo>
                            <a:pt x="21" y="50"/>
                            <a:pt x="21" y="50"/>
                            <a:pt x="21" y="50"/>
                          </a:cubicBezTo>
                          <a:cubicBezTo>
                            <a:pt x="24" y="51"/>
                            <a:pt x="24" y="51"/>
                            <a:pt x="24" y="51"/>
                          </a:cubicBezTo>
                          <a:cubicBezTo>
                            <a:pt x="24" y="52"/>
                            <a:pt x="24" y="52"/>
                            <a:pt x="24" y="52"/>
                          </a:cubicBezTo>
                          <a:cubicBezTo>
                            <a:pt x="22" y="53"/>
                            <a:pt x="22" y="53"/>
                            <a:pt x="22" y="53"/>
                          </a:cubicBezTo>
                          <a:cubicBezTo>
                            <a:pt x="24" y="54"/>
                            <a:pt x="24" y="54"/>
                            <a:pt x="24" y="54"/>
                          </a:cubicBezTo>
                          <a:cubicBezTo>
                            <a:pt x="24" y="55"/>
                            <a:pt x="24" y="55"/>
                            <a:pt x="24" y="55"/>
                          </a:cubicBezTo>
                          <a:cubicBezTo>
                            <a:pt x="21" y="56"/>
                            <a:pt x="21" y="56"/>
                            <a:pt x="21" y="56"/>
                          </a:cubicBezTo>
                          <a:cubicBezTo>
                            <a:pt x="24" y="58"/>
                            <a:pt x="24" y="58"/>
                            <a:pt x="24" y="58"/>
                          </a:cubicBezTo>
                          <a:cubicBezTo>
                            <a:pt x="24" y="59"/>
                            <a:pt x="24" y="59"/>
                            <a:pt x="24" y="59"/>
                          </a:cubicBezTo>
                          <a:cubicBezTo>
                            <a:pt x="22" y="59"/>
                            <a:pt x="22" y="59"/>
                            <a:pt x="22" y="59"/>
                          </a:cubicBezTo>
                          <a:cubicBezTo>
                            <a:pt x="24" y="60"/>
                            <a:pt x="24" y="60"/>
                            <a:pt x="24" y="60"/>
                          </a:cubicBezTo>
                          <a:cubicBezTo>
                            <a:pt x="24" y="62"/>
                            <a:pt x="24" y="62"/>
                            <a:pt x="24" y="62"/>
                          </a:cubicBezTo>
                          <a:cubicBezTo>
                            <a:pt x="21" y="63"/>
                            <a:pt x="21" y="63"/>
                            <a:pt x="21" y="63"/>
                          </a:cubicBezTo>
                          <a:cubicBezTo>
                            <a:pt x="24" y="64"/>
                            <a:pt x="24" y="64"/>
                            <a:pt x="24" y="64"/>
                          </a:cubicBezTo>
                          <a:cubicBezTo>
                            <a:pt x="24" y="65"/>
                            <a:pt x="24" y="65"/>
                            <a:pt x="24" y="65"/>
                          </a:cubicBezTo>
                          <a:cubicBezTo>
                            <a:pt x="22" y="66"/>
                            <a:pt x="22" y="66"/>
                            <a:pt x="22" y="66"/>
                          </a:cubicBezTo>
                          <a:cubicBezTo>
                            <a:pt x="24" y="67"/>
                            <a:pt x="24" y="67"/>
                            <a:pt x="24" y="67"/>
                          </a:cubicBezTo>
                          <a:cubicBezTo>
                            <a:pt x="24" y="68"/>
                            <a:pt x="24" y="68"/>
                            <a:pt x="24" y="68"/>
                          </a:cubicBezTo>
                          <a:cubicBezTo>
                            <a:pt x="21" y="70"/>
                            <a:pt x="21" y="70"/>
                            <a:pt x="21" y="70"/>
                          </a:cubicBezTo>
                          <a:cubicBezTo>
                            <a:pt x="24" y="71"/>
                            <a:pt x="24" y="71"/>
                            <a:pt x="24" y="71"/>
                          </a:cubicBezTo>
                          <a:cubicBezTo>
                            <a:pt x="24" y="72"/>
                            <a:pt x="24" y="72"/>
                            <a:pt x="24" y="72"/>
                          </a:cubicBezTo>
                          <a:cubicBezTo>
                            <a:pt x="22" y="73"/>
                            <a:pt x="22" y="73"/>
                            <a:pt x="22" y="73"/>
                          </a:cubicBezTo>
                          <a:cubicBezTo>
                            <a:pt x="24" y="74"/>
                            <a:pt x="24" y="74"/>
                            <a:pt x="24" y="74"/>
                          </a:cubicBezTo>
                          <a:cubicBezTo>
                            <a:pt x="24" y="75"/>
                            <a:pt x="24" y="75"/>
                            <a:pt x="24" y="75"/>
                          </a:cubicBezTo>
                          <a:cubicBezTo>
                            <a:pt x="21" y="76"/>
                            <a:pt x="21" y="76"/>
                            <a:pt x="21" y="76"/>
                          </a:cubicBezTo>
                          <a:cubicBezTo>
                            <a:pt x="24" y="78"/>
                            <a:pt x="24" y="78"/>
                            <a:pt x="24" y="78"/>
                          </a:cubicBezTo>
                          <a:cubicBezTo>
                            <a:pt x="24" y="79"/>
                            <a:pt x="24" y="79"/>
                            <a:pt x="24" y="79"/>
                          </a:cubicBezTo>
                          <a:cubicBezTo>
                            <a:pt x="22" y="80"/>
                            <a:pt x="22" y="80"/>
                            <a:pt x="22" y="80"/>
                          </a:cubicBezTo>
                          <a:cubicBezTo>
                            <a:pt x="24" y="80"/>
                            <a:pt x="24" y="80"/>
                            <a:pt x="24" y="80"/>
                          </a:cubicBezTo>
                          <a:cubicBezTo>
                            <a:pt x="24" y="87"/>
                            <a:pt x="24" y="87"/>
                            <a:pt x="24" y="87"/>
                          </a:cubicBezTo>
                          <a:cubicBezTo>
                            <a:pt x="24" y="95"/>
                            <a:pt x="18" y="101"/>
                            <a:pt x="10" y="102"/>
                          </a:cubicBezTo>
                          <a:cubicBezTo>
                            <a:pt x="9" y="102"/>
                            <a:pt x="9" y="102"/>
                            <a:pt x="9" y="102"/>
                          </a:cubicBezTo>
                          <a:cubicBezTo>
                            <a:pt x="0" y="102"/>
                            <a:pt x="0" y="102"/>
                            <a:pt x="0" y="102"/>
                          </a:cubicBezTo>
                        </a:path>
                      </a:pathLst>
                    </a:custGeom>
                    <a:solidFill>
                      <a:srgbClr val="206E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0" name="Freeform 295"/>
                    <p:cNvSpPr>
                      <a:spLocks/>
                    </p:cNvSpPr>
                    <p:nvPr/>
                  </p:nvSpPr>
                  <p:spPr bwMode="auto">
                    <a:xfrm>
                      <a:off x="3665538" y="1614488"/>
                      <a:ext cx="571500" cy="2620963"/>
                    </a:xfrm>
                    <a:custGeom>
                      <a:avLst/>
                      <a:gdLst>
                        <a:gd name="T0" fmla="*/ 0 w 20"/>
                        <a:gd name="T1" fmla="*/ 92 h 93"/>
                        <a:gd name="T2" fmla="*/ 0 w 20"/>
                        <a:gd name="T3" fmla="*/ 93 h 93"/>
                        <a:gd name="T4" fmla="*/ 8 w 20"/>
                        <a:gd name="T5" fmla="*/ 93 h 93"/>
                        <a:gd name="T6" fmla="*/ 10 w 20"/>
                        <a:gd name="T7" fmla="*/ 93 h 93"/>
                        <a:gd name="T8" fmla="*/ 20 w 20"/>
                        <a:gd name="T9" fmla="*/ 81 h 93"/>
                        <a:gd name="T10" fmla="*/ 20 w 20"/>
                        <a:gd name="T11" fmla="*/ 1 h 93"/>
                        <a:gd name="T12" fmla="*/ 19 w 20"/>
                        <a:gd name="T13" fmla="*/ 0 h 93"/>
                        <a:gd name="T14" fmla="*/ 18 w 20"/>
                        <a:gd name="T15" fmla="*/ 1 h 93"/>
                        <a:gd name="T16" fmla="*/ 18 w 20"/>
                        <a:gd name="T17" fmla="*/ 81 h 93"/>
                        <a:gd name="T18" fmla="*/ 10 w 20"/>
                        <a:gd name="T19" fmla="*/ 92 h 93"/>
                        <a:gd name="T20" fmla="*/ 8 w 20"/>
                        <a:gd name="T21" fmla="*/ 92 h 93"/>
                        <a:gd name="T22" fmla="*/ 0 w 20"/>
                        <a:gd name="T23" fmla="*/ 92 h 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20" h="93">
                          <a:moveTo>
                            <a:pt x="0" y="92"/>
                          </a:moveTo>
                          <a:cubicBezTo>
                            <a:pt x="0" y="93"/>
                            <a:pt x="0" y="93"/>
                            <a:pt x="0" y="93"/>
                          </a:cubicBezTo>
                          <a:cubicBezTo>
                            <a:pt x="8" y="93"/>
                            <a:pt x="8" y="93"/>
                            <a:pt x="8" y="93"/>
                          </a:cubicBezTo>
                          <a:cubicBezTo>
                            <a:pt x="9" y="93"/>
                            <a:pt x="9" y="93"/>
                            <a:pt x="10" y="93"/>
                          </a:cubicBezTo>
                          <a:cubicBezTo>
                            <a:pt x="17" y="93"/>
                            <a:pt x="20" y="86"/>
                            <a:pt x="20" y="81"/>
                          </a:cubicBezTo>
                          <a:cubicBezTo>
                            <a:pt x="20" y="1"/>
                            <a:pt x="20" y="1"/>
                            <a:pt x="20" y="1"/>
                          </a:cubicBezTo>
                          <a:cubicBezTo>
                            <a:pt x="20" y="0"/>
                            <a:pt x="19" y="0"/>
                            <a:pt x="19" y="0"/>
                          </a:cubicBezTo>
                          <a:cubicBezTo>
                            <a:pt x="19" y="0"/>
                            <a:pt x="18" y="0"/>
                            <a:pt x="18" y="1"/>
                          </a:cubicBezTo>
                          <a:cubicBezTo>
                            <a:pt x="18" y="81"/>
                            <a:pt x="18" y="81"/>
                            <a:pt x="18" y="81"/>
                          </a:cubicBezTo>
                          <a:cubicBezTo>
                            <a:pt x="18" y="86"/>
                            <a:pt x="16" y="91"/>
                            <a:pt x="10" y="92"/>
                          </a:cubicBezTo>
                          <a:cubicBezTo>
                            <a:pt x="9" y="92"/>
                            <a:pt x="9" y="92"/>
                            <a:pt x="8" y="92"/>
                          </a:cubicBezTo>
                          <a:cubicBezTo>
                            <a:pt x="0" y="92"/>
                            <a:pt x="0" y="92"/>
                            <a:pt x="0" y="92"/>
                          </a:cubicBezTo>
                        </a:path>
                      </a:pathLst>
                    </a:custGeom>
                    <a:solidFill>
                      <a:srgbClr val="206E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1" name="Freeform 296"/>
                    <p:cNvSpPr>
                      <a:spLocks/>
                    </p:cNvSpPr>
                    <p:nvPr/>
                  </p:nvSpPr>
                  <p:spPr bwMode="auto">
                    <a:xfrm>
                      <a:off x="3151188" y="1077913"/>
                      <a:ext cx="114300" cy="5440363"/>
                    </a:xfrm>
                    <a:custGeom>
                      <a:avLst/>
                      <a:gdLst>
                        <a:gd name="T0" fmla="*/ 2 w 4"/>
                        <a:gd name="T1" fmla="*/ 7 h 193"/>
                        <a:gd name="T2" fmla="*/ 3 w 4"/>
                        <a:gd name="T3" fmla="*/ 0 h 193"/>
                        <a:gd name="T4" fmla="*/ 4 w 4"/>
                        <a:gd name="T5" fmla="*/ 193 h 193"/>
                        <a:gd name="T6" fmla="*/ 2 w 4"/>
                        <a:gd name="T7" fmla="*/ 193 h 193"/>
                        <a:gd name="T8" fmla="*/ 1 w 4"/>
                        <a:gd name="T9" fmla="*/ 78 h 193"/>
                        <a:gd name="T10" fmla="*/ 2 w 4"/>
                        <a:gd name="T11" fmla="*/ 77 h 193"/>
                        <a:gd name="T12" fmla="*/ 2 w 4"/>
                        <a:gd name="T13" fmla="*/ 74 h 193"/>
                        <a:gd name="T14" fmla="*/ 1 w 4"/>
                        <a:gd name="T15" fmla="*/ 72 h 193"/>
                        <a:gd name="T16" fmla="*/ 2 w 4"/>
                        <a:gd name="T17" fmla="*/ 70 h 193"/>
                        <a:gd name="T18" fmla="*/ 2 w 4"/>
                        <a:gd name="T19" fmla="*/ 67 h 193"/>
                        <a:gd name="T20" fmla="*/ 1 w 4"/>
                        <a:gd name="T21" fmla="*/ 65 h 193"/>
                        <a:gd name="T22" fmla="*/ 2 w 4"/>
                        <a:gd name="T23" fmla="*/ 63 h 193"/>
                        <a:gd name="T24" fmla="*/ 2 w 4"/>
                        <a:gd name="T25" fmla="*/ 60 h 193"/>
                        <a:gd name="T26" fmla="*/ 1 w 4"/>
                        <a:gd name="T27" fmla="*/ 58 h 193"/>
                        <a:gd name="T28" fmla="*/ 2 w 4"/>
                        <a:gd name="T29" fmla="*/ 56 h 193"/>
                        <a:gd name="T30" fmla="*/ 2 w 4"/>
                        <a:gd name="T31" fmla="*/ 54 h 193"/>
                        <a:gd name="T32" fmla="*/ 1 w 4"/>
                        <a:gd name="T33" fmla="*/ 52 h 193"/>
                        <a:gd name="T34" fmla="*/ 2 w 4"/>
                        <a:gd name="T35" fmla="*/ 50 h 193"/>
                        <a:gd name="T36" fmla="*/ 2 w 4"/>
                        <a:gd name="T37" fmla="*/ 47 h 193"/>
                        <a:gd name="T38" fmla="*/ 1 w 4"/>
                        <a:gd name="T39" fmla="*/ 45 h 193"/>
                        <a:gd name="T40" fmla="*/ 2 w 4"/>
                        <a:gd name="T41" fmla="*/ 43 h 193"/>
                        <a:gd name="T42" fmla="*/ 2 w 4"/>
                        <a:gd name="T43" fmla="*/ 40 h 193"/>
                        <a:gd name="T44" fmla="*/ 1 w 4"/>
                        <a:gd name="T45" fmla="*/ 38 h 193"/>
                        <a:gd name="T46" fmla="*/ 2 w 4"/>
                        <a:gd name="T47" fmla="*/ 36 h 193"/>
                        <a:gd name="T48" fmla="*/ 2 w 4"/>
                        <a:gd name="T49" fmla="*/ 33 h 193"/>
                        <a:gd name="T50" fmla="*/ 1 w 4"/>
                        <a:gd name="T51" fmla="*/ 31 h 193"/>
                        <a:gd name="T52" fmla="*/ 2 w 4"/>
                        <a:gd name="T53" fmla="*/ 30 h 193"/>
                        <a:gd name="T54" fmla="*/ 2 w 4"/>
                        <a:gd name="T55" fmla="*/ 27 h 193"/>
                        <a:gd name="T56" fmla="*/ 1 w 4"/>
                        <a:gd name="T57" fmla="*/ 25 h 193"/>
                        <a:gd name="T58" fmla="*/ 2 w 4"/>
                        <a:gd name="T59" fmla="*/ 23 h 193"/>
                        <a:gd name="T60" fmla="*/ 2 w 4"/>
                        <a:gd name="T61" fmla="*/ 20 h 193"/>
                        <a:gd name="T62" fmla="*/ 1 w 4"/>
                        <a:gd name="T63" fmla="*/ 18 h 193"/>
                        <a:gd name="T64" fmla="*/ 2 w 4"/>
                        <a:gd name="T65" fmla="*/ 16 h 193"/>
                        <a:gd name="T66" fmla="*/ 2 w 4"/>
                        <a:gd name="T67" fmla="*/ 13 h 193"/>
                        <a:gd name="T68" fmla="*/ 1 w 4"/>
                        <a:gd name="T69" fmla="*/ 11 h 193"/>
                        <a:gd name="T70" fmla="*/ 2 w 4"/>
                        <a:gd name="T71" fmla="*/ 9 h 1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4" h="193">
                          <a:moveTo>
                            <a:pt x="0" y="8"/>
                          </a:move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2" y="0"/>
                            <a:pt x="2" y="0"/>
                            <a:pt x="3" y="0"/>
                          </a:cubicBezTo>
                          <a:cubicBezTo>
                            <a:pt x="3" y="0"/>
                            <a:pt x="4" y="0"/>
                            <a:pt x="4" y="0"/>
                          </a:cubicBezTo>
                          <a:cubicBezTo>
                            <a:pt x="4" y="193"/>
                            <a:pt x="4" y="193"/>
                            <a:pt x="4" y="193"/>
                          </a:cubicBezTo>
                          <a:cubicBezTo>
                            <a:pt x="4" y="193"/>
                            <a:pt x="3" y="193"/>
                            <a:pt x="3" y="193"/>
                          </a:cubicBezTo>
                          <a:cubicBezTo>
                            <a:pt x="2" y="193"/>
                            <a:pt x="2" y="193"/>
                            <a:pt x="2" y="193"/>
                          </a:cubicBezTo>
                          <a:cubicBezTo>
                            <a:pt x="2" y="79"/>
                            <a:pt x="2" y="79"/>
                            <a:pt x="2" y="79"/>
                          </a:cubicBezTo>
                          <a:cubicBezTo>
                            <a:pt x="1" y="78"/>
                            <a:pt x="1" y="78"/>
                            <a:pt x="1" y="78"/>
                          </a:cubicBezTo>
                          <a:cubicBezTo>
                            <a:pt x="2" y="78"/>
                            <a:pt x="2" y="78"/>
                            <a:pt x="2" y="78"/>
                          </a:cubicBezTo>
                          <a:cubicBezTo>
                            <a:pt x="2" y="77"/>
                            <a:pt x="2" y="77"/>
                            <a:pt x="2" y="77"/>
                          </a:cubicBezTo>
                          <a:cubicBezTo>
                            <a:pt x="0" y="75"/>
                            <a:pt x="0" y="75"/>
                            <a:pt x="0" y="75"/>
                          </a:cubicBezTo>
                          <a:cubicBezTo>
                            <a:pt x="2" y="74"/>
                            <a:pt x="2" y="74"/>
                            <a:pt x="2" y="74"/>
                          </a:cubicBezTo>
                          <a:cubicBezTo>
                            <a:pt x="2" y="73"/>
                            <a:pt x="2" y="73"/>
                            <a:pt x="2" y="73"/>
                          </a:cubicBezTo>
                          <a:cubicBezTo>
                            <a:pt x="1" y="72"/>
                            <a:pt x="1" y="72"/>
                            <a:pt x="1" y="72"/>
                          </a:cubicBezTo>
                          <a:cubicBezTo>
                            <a:pt x="2" y="71"/>
                            <a:pt x="2" y="71"/>
                            <a:pt x="2" y="71"/>
                          </a:cubicBezTo>
                          <a:cubicBezTo>
                            <a:pt x="2" y="70"/>
                            <a:pt x="2" y="70"/>
                            <a:pt x="2" y="70"/>
                          </a:cubicBezTo>
                          <a:cubicBezTo>
                            <a:pt x="0" y="68"/>
                            <a:pt x="0" y="68"/>
                            <a:pt x="0" y="68"/>
                          </a:cubicBezTo>
                          <a:cubicBezTo>
                            <a:pt x="2" y="67"/>
                            <a:pt x="2" y="67"/>
                            <a:pt x="2" y="67"/>
                          </a:cubicBezTo>
                          <a:cubicBezTo>
                            <a:pt x="2" y="66"/>
                            <a:pt x="2" y="66"/>
                            <a:pt x="2" y="66"/>
                          </a:cubicBezTo>
                          <a:cubicBezTo>
                            <a:pt x="1" y="65"/>
                            <a:pt x="1" y="65"/>
                            <a:pt x="1" y="65"/>
                          </a:cubicBezTo>
                          <a:cubicBezTo>
                            <a:pt x="2" y="64"/>
                            <a:pt x="2" y="64"/>
                            <a:pt x="2" y="64"/>
                          </a:cubicBezTo>
                          <a:cubicBezTo>
                            <a:pt x="2" y="63"/>
                            <a:pt x="2" y="63"/>
                            <a:pt x="2" y="63"/>
                          </a:cubicBezTo>
                          <a:cubicBezTo>
                            <a:pt x="0" y="62"/>
                            <a:pt x="0" y="62"/>
                            <a:pt x="0" y="62"/>
                          </a:cubicBezTo>
                          <a:cubicBezTo>
                            <a:pt x="2" y="60"/>
                            <a:pt x="2" y="60"/>
                            <a:pt x="2" y="60"/>
                          </a:cubicBezTo>
                          <a:cubicBezTo>
                            <a:pt x="2" y="59"/>
                            <a:pt x="2" y="59"/>
                            <a:pt x="2" y="59"/>
                          </a:cubicBezTo>
                          <a:cubicBezTo>
                            <a:pt x="1" y="58"/>
                            <a:pt x="1" y="58"/>
                            <a:pt x="1" y="58"/>
                          </a:cubicBezTo>
                          <a:cubicBezTo>
                            <a:pt x="2" y="57"/>
                            <a:pt x="2" y="57"/>
                            <a:pt x="2" y="57"/>
                          </a:cubicBezTo>
                          <a:cubicBezTo>
                            <a:pt x="2" y="56"/>
                            <a:pt x="2" y="56"/>
                            <a:pt x="2" y="56"/>
                          </a:cubicBezTo>
                          <a:cubicBezTo>
                            <a:pt x="0" y="55"/>
                            <a:pt x="0" y="55"/>
                            <a:pt x="0" y="55"/>
                          </a:cubicBezTo>
                          <a:cubicBezTo>
                            <a:pt x="2" y="54"/>
                            <a:pt x="2" y="54"/>
                            <a:pt x="2" y="54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1" y="52"/>
                            <a:pt x="1" y="52"/>
                            <a:pt x="1" y="52"/>
                          </a:cubicBezTo>
                          <a:cubicBezTo>
                            <a:pt x="2" y="51"/>
                            <a:pt x="2" y="51"/>
                            <a:pt x="2" y="51"/>
                          </a:cubicBezTo>
                          <a:cubicBezTo>
                            <a:pt x="2" y="50"/>
                            <a:pt x="2" y="50"/>
                            <a:pt x="2" y="50"/>
                          </a:cubicBezTo>
                          <a:cubicBezTo>
                            <a:pt x="0" y="48"/>
                            <a:pt x="0" y="48"/>
                            <a:pt x="0" y="48"/>
                          </a:cubicBezTo>
                          <a:cubicBezTo>
                            <a:pt x="2" y="47"/>
                            <a:pt x="2" y="47"/>
                            <a:pt x="2" y="47"/>
                          </a:cubicBezTo>
                          <a:cubicBezTo>
                            <a:pt x="2" y="46"/>
                            <a:pt x="2" y="46"/>
                            <a:pt x="2" y="46"/>
                          </a:cubicBezTo>
                          <a:cubicBezTo>
                            <a:pt x="1" y="45"/>
                            <a:pt x="1" y="45"/>
                            <a:pt x="1" y="45"/>
                          </a:cubicBezTo>
                          <a:cubicBezTo>
                            <a:pt x="2" y="44"/>
                            <a:pt x="2" y="44"/>
                            <a:pt x="2" y="44"/>
                          </a:cubicBezTo>
                          <a:cubicBezTo>
                            <a:pt x="2" y="43"/>
                            <a:pt x="2" y="43"/>
                            <a:pt x="2" y="43"/>
                          </a:cubicBezTo>
                          <a:cubicBezTo>
                            <a:pt x="0" y="42"/>
                            <a:pt x="0" y="42"/>
                            <a:pt x="0" y="42"/>
                          </a:cubicBezTo>
                          <a:cubicBezTo>
                            <a:pt x="2" y="40"/>
                            <a:pt x="2" y="40"/>
                            <a:pt x="2" y="40"/>
                          </a:cubicBezTo>
                          <a:cubicBezTo>
                            <a:pt x="2" y="39"/>
                            <a:pt x="2" y="39"/>
                            <a:pt x="2" y="39"/>
                          </a:cubicBezTo>
                          <a:cubicBezTo>
                            <a:pt x="1" y="38"/>
                            <a:pt x="1" y="38"/>
                            <a:pt x="1" y="38"/>
                          </a:cubicBezTo>
                          <a:cubicBezTo>
                            <a:pt x="2" y="37"/>
                            <a:pt x="2" y="37"/>
                            <a:pt x="2" y="37"/>
                          </a:cubicBezTo>
                          <a:cubicBezTo>
                            <a:pt x="2" y="36"/>
                            <a:pt x="2" y="36"/>
                            <a:pt x="2" y="36"/>
                          </a:cubicBezTo>
                          <a:cubicBezTo>
                            <a:pt x="0" y="35"/>
                            <a:pt x="0" y="35"/>
                            <a:pt x="0" y="35"/>
                          </a:cubicBezTo>
                          <a:cubicBezTo>
                            <a:pt x="2" y="33"/>
                            <a:pt x="2" y="33"/>
                            <a:pt x="2" y="33"/>
                          </a:cubicBezTo>
                          <a:cubicBezTo>
                            <a:pt x="2" y="32"/>
                            <a:pt x="2" y="32"/>
                            <a:pt x="2" y="32"/>
                          </a:cubicBezTo>
                          <a:cubicBezTo>
                            <a:pt x="1" y="31"/>
                            <a:pt x="1" y="31"/>
                            <a:pt x="1" y="31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2" y="30"/>
                            <a:pt x="2" y="30"/>
                            <a:pt x="2" y="30"/>
                          </a:cubicBezTo>
                          <a:cubicBezTo>
                            <a:pt x="0" y="28"/>
                            <a:pt x="0" y="28"/>
                            <a:pt x="0" y="28"/>
                          </a:cubicBezTo>
                          <a:cubicBezTo>
                            <a:pt x="2" y="27"/>
                            <a:pt x="2" y="27"/>
                            <a:pt x="2" y="27"/>
                          </a:cubicBezTo>
                          <a:cubicBezTo>
                            <a:pt x="2" y="26"/>
                            <a:pt x="2" y="26"/>
                            <a:pt x="2" y="26"/>
                          </a:cubicBezTo>
                          <a:cubicBezTo>
                            <a:pt x="1" y="25"/>
                            <a:pt x="1" y="25"/>
                            <a:pt x="1" y="25"/>
                          </a:cubicBezTo>
                          <a:cubicBezTo>
                            <a:pt x="2" y="24"/>
                            <a:pt x="2" y="24"/>
                            <a:pt x="2" y="24"/>
                          </a:cubicBezTo>
                          <a:cubicBezTo>
                            <a:pt x="2" y="23"/>
                            <a:pt x="2" y="23"/>
                            <a:pt x="2" y="23"/>
                          </a:cubicBezTo>
                          <a:cubicBezTo>
                            <a:pt x="0" y="21"/>
                            <a:pt x="0" y="21"/>
                            <a:pt x="0" y="21"/>
                          </a:cubicBez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2" y="19"/>
                            <a:pt x="2" y="19"/>
                            <a:pt x="2" y="19"/>
                          </a:cubicBezTo>
                          <a:cubicBezTo>
                            <a:pt x="1" y="18"/>
                            <a:pt x="1" y="18"/>
                            <a:pt x="1" y="18"/>
                          </a:cubicBezTo>
                          <a:cubicBezTo>
                            <a:pt x="2" y="17"/>
                            <a:pt x="2" y="17"/>
                            <a:pt x="2" y="17"/>
                          </a:cubicBezTo>
                          <a:cubicBezTo>
                            <a:pt x="2" y="16"/>
                            <a:pt x="2" y="16"/>
                            <a:pt x="2" y="16"/>
                          </a:cubicBezTo>
                          <a:cubicBezTo>
                            <a:pt x="0" y="15"/>
                            <a:pt x="0" y="15"/>
                            <a:pt x="0" y="15"/>
                          </a:cubicBezTo>
                          <a:cubicBezTo>
                            <a:pt x="2" y="13"/>
                            <a:pt x="2" y="13"/>
                            <a:pt x="2" y="13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1" y="11"/>
                            <a:pt x="1" y="11"/>
                            <a:pt x="1" y="11"/>
                          </a:cubicBezTo>
                          <a:cubicBezTo>
                            <a:pt x="2" y="10"/>
                            <a:pt x="2" y="10"/>
                            <a:pt x="2" y="10"/>
                          </a:cubicBezTo>
                          <a:cubicBezTo>
                            <a:pt x="2" y="9"/>
                            <a:pt x="2" y="9"/>
                            <a:pt x="2" y="9"/>
                          </a:cubicBezTo>
                          <a:lnTo>
                            <a:pt x="0" y="8"/>
                          </a:lnTo>
                          <a:close/>
                        </a:path>
                      </a:pathLst>
                    </a:custGeom>
                    <a:solidFill>
                      <a:srgbClr val="206E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2" name="Freeform 297"/>
                    <p:cNvSpPr>
                      <a:spLocks/>
                    </p:cNvSpPr>
                    <p:nvPr/>
                  </p:nvSpPr>
                  <p:spPr bwMode="auto">
                    <a:xfrm>
                      <a:off x="2149475" y="1670050"/>
                      <a:ext cx="944563" cy="2227263"/>
                    </a:xfrm>
                    <a:custGeom>
                      <a:avLst/>
                      <a:gdLst>
                        <a:gd name="T0" fmla="*/ 2 w 33"/>
                        <a:gd name="T1" fmla="*/ 8 h 79"/>
                        <a:gd name="T2" fmla="*/ 0 w 33"/>
                        <a:gd name="T3" fmla="*/ 6 h 79"/>
                        <a:gd name="T4" fmla="*/ 2 w 33"/>
                        <a:gd name="T5" fmla="*/ 4 h 79"/>
                        <a:gd name="T6" fmla="*/ 2 w 33"/>
                        <a:gd name="T7" fmla="*/ 1 h 79"/>
                        <a:gd name="T8" fmla="*/ 3 w 33"/>
                        <a:gd name="T9" fmla="*/ 0 h 79"/>
                        <a:gd name="T10" fmla="*/ 4 w 33"/>
                        <a:gd name="T11" fmla="*/ 57 h 79"/>
                        <a:gd name="T12" fmla="*/ 33 w 33"/>
                        <a:gd name="T13" fmla="*/ 78 h 79"/>
                        <a:gd name="T14" fmla="*/ 33 w 33"/>
                        <a:gd name="T15" fmla="*/ 79 h 79"/>
                        <a:gd name="T16" fmla="*/ 3 w 33"/>
                        <a:gd name="T17" fmla="*/ 61 h 79"/>
                        <a:gd name="T18" fmla="*/ 0 w 33"/>
                        <a:gd name="T19" fmla="*/ 60 h 79"/>
                        <a:gd name="T20" fmla="*/ 2 w 33"/>
                        <a:gd name="T21" fmla="*/ 58 h 79"/>
                        <a:gd name="T22" fmla="*/ 2 w 33"/>
                        <a:gd name="T23" fmla="*/ 55 h 79"/>
                        <a:gd name="T24" fmla="*/ 0 w 33"/>
                        <a:gd name="T25" fmla="*/ 53 h 79"/>
                        <a:gd name="T26" fmla="*/ 2 w 33"/>
                        <a:gd name="T27" fmla="*/ 51 h 79"/>
                        <a:gd name="T28" fmla="*/ 2 w 33"/>
                        <a:gd name="T29" fmla="*/ 48 h 79"/>
                        <a:gd name="T30" fmla="*/ 0 w 33"/>
                        <a:gd name="T31" fmla="*/ 46 h 79"/>
                        <a:gd name="T32" fmla="*/ 2 w 33"/>
                        <a:gd name="T33" fmla="*/ 45 h 79"/>
                        <a:gd name="T34" fmla="*/ 2 w 33"/>
                        <a:gd name="T35" fmla="*/ 42 h 79"/>
                        <a:gd name="T36" fmla="*/ 0 w 33"/>
                        <a:gd name="T37" fmla="*/ 40 h 79"/>
                        <a:gd name="T38" fmla="*/ 2 w 33"/>
                        <a:gd name="T39" fmla="*/ 38 h 79"/>
                        <a:gd name="T40" fmla="*/ 2 w 33"/>
                        <a:gd name="T41" fmla="*/ 35 h 79"/>
                        <a:gd name="T42" fmla="*/ 0 w 33"/>
                        <a:gd name="T43" fmla="*/ 33 h 79"/>
                        <a:gd name="T44" fmla="*/ 2 w 33"/>
                        <a:gd name="T45" fmla="*/ 31 h 79"/>
                        <a:gd name="T46" fmla="*/ 2 w 33"/>
                        <a:gd name="T47" fmla="*/ 28 h 79"/>
                        <a:gd name="T48" fmla="*/ 0 w 33"/>
                        <a:gd name="T49" fmla="*/ 26 h 79"/>
                        <a:gd name="T50" fmla="*/ 2 w 33"/>
                        <a:gd name="T51" fmla="*/ 25 h 79"/>
                        <a:gd name="T52" fmla="*/ 2 w 33"/>
                        <a:gd name="T53" fmla="*/ 22 h 79"/>
                        <a:gd name="T54" fmla="*/ 0 w 33"/>
                        <a:gd name="T55" fmla="*/ 19 h 79"/>
                        <a:gd name="T56" fmla="*/ 2 w 33"/>
                        <a:gd name="T57" fmla="*/ 18 h 79"/>
                        <a:gd name="T58" fmla="*/ 2 w 33"/>
                        <a:gd name="T59" fmla="*/ 15 h 79"/>
                        <a:gd name="T60" fmla="*/ 0 w 33"/>
                        <a:gd name="T61" fmla="*/ 13 h 79"/>
                        <a:gd name="T62" fmla="*/ 2 w 33"/>
                        <a:gd name="T63" fmla="*/ 11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</a:cxnLst>
                      <a:rect l="0" t="0" r="r" b="b"/>
                      <a:pathLst>
                        <a:path w="33" h="79">
                          <a:moveTo>
                            <a:pt x="0" y="10"/>
                          </a:move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0" y="6"/>
                            <a:pt x="0" y="6"/>
                            <a:pt x="0" y="6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0"/>
                            <a:pt x="2" y="0"/>
                            <a:pt x="3" y="0"/>
                          </a:cubicBezTo>
                          <a:cubicBezTo>
                            <a:pt x="3" y="0"/>
                            <a:pt x="4" y="0"/>
                            <a:pt x="4" y="1"/>
                          </a:cubicBezTo>
                          <a:cubicBezTo>
                            <a:pt x="4" y="57"/>
                            <a:pt x="4" y="57"/>
                            <a:pt x="4" y="57"/>
                          </a:cubicBezTo>
                          <a:cubicBezTo>
                            <a:pt x="4" y="68"/>
                            <a:pt x="13" y="78"/>
                            <a:pt x="25" y="78"/>
                          </a:cubicBezTo>
                          <a:cubicBezTo>
                            <a:pt x="33" y="78"/>
                            <a:pt x="33" y="78"/>
                            <a:pt x="33" y="78"/>
                          </a:cubicBezTo>
                          <a:cubicBezTo>
                            <a:pt x="33" y="78"/>
                            <a:pt x="33" y="78"/>
                            <a:pt x="33" y="78"/>
                          </a:cubicBezTo>
                          <a:cubicBezTo>
                            <a:pt x="33" y="79"/>
                            <a:pt x="33" y="79"/>
                            <a:pt x="33" y="79"/>
                          </a:cubicBezTo>
                          <a:cubicBezTo>
                            <a:pt x="25" y="79"/>
                            <a:pt x="25" y="79"/>
                            <a:pt x="25" y="79"/>
                          </a:cubicBezTo>
                          <a:cubicBezTo>
                            <a:pt x="14" y="79"/>
                            <a:pt x="4" y="71"/>
                            <a:pt x="3" y="61"/>
                          </a:cubicBezTo>
                          <a:cubicBezTo>
                            <a:pt x="3" y="61"/>
                            <a:pt x="3" y="61"/>
                            <a:pt x="3" y="61"/>
                          </a:cubicBezTo>
                          <a:cubicBezTo>
                            <a:pt x="0" y="60"/>
                            <a:pt x="0" y="60"/>
                            <a:pt x="0" y="60"/>
                          </a:cubicBezTo>
                          <a:cubicBezTo>
                            <a:pt x="2" y="59"/>
                            <a:pt x="2" y="59"/>
                            <a:pt x="2" y="59"/>
                          </a:cubicBezTo>
                          <a:cubicBezTo>
                            <a:pt x="2" y="58"/>
                            <a:pt x="2" y="58"/>
                            <a:pt x="2" y="58"/>
                          </a:cubicBezTo>
                          <a:cubicBezTo>
                            <a:pt x="0" y="57"/>
                            <a:pt x="0" y="57"/>
                            <a:pt x="0" y="57"/>
                          </a:cubicBezTo>
                          <a:cubicBezTo>
                            <a:pt x="2" y="55"/>
                            <a:pt x="2" y="55"/>
                            <a:pt x="2" y="55"/>
                          </a:cubicBezTo>
                          <a:cubicBezTo>
                            <a:pt x="2" y="54"/>
                            <a:pt x="2" y="54"/>
                            <a:pt x="2" y="54"/>
                          </a:cubicBezTo>
                          <a:cubicBezTo>
                            <a:pt x="0" y="53"/>
                            <a:pt x="0" y="53"/>
                            <a:pt x="0" y="53"/>
                          </a:cubicBezTo>
                          <a:cubicBezTo>
                            <a:pt x="2" y="52"/>
                            <a:pt x="2" y="52"/>
                            <a:pt x="2" y="52"/>
                          </a:cubicBezTo>
                          <a:cubicBezTo>
                            <a:pt x="2" y="51"/>
                            <a:pt x="2" y="51"/>
                            <a:pt x="2" y="51"/>
                          </a:cubicBezTo>
                          <a:cubicBezTo>
                            <a:pt x="0" y="50"/>
                            <a:pt x="0" y="50"/>
                            <a:pt x="0" y="50"/>
                          </a:cubicBezTo>
                          <a:cubicBezTo>
                            <a:pt x="2" y="48"/>
                            <a:pt x="2" y="48"/>
                            <a:pt x="2" y="48"/>
                          </a:cubicBezTo>
                          <a:cubicBezTo>
                            <a:pt x="2" y="47"/>
                            <a:pt x="2" y="47"/>
                            <a:pt x="2" y="47"/>
                          </a:cubicBezTo>
                          <a:cubicBezTo>
                            <a:pt x="0" y="46"/>
                            <a:pt x="0" y="46"/>
                            <a:pt x="0" y="46"/>
                          </a:cubicBezTo>
                          <a:cubicBezTo>
                            <a:pt x="2" y="45"/>
                            <a:pt x="2" y="45"/>
                            <a:pt x="2" y="45"/>
                          </a:cubicBezTo>
                          <a:cubicBezTo>
                            <a:pt x="2" y="45"/>
                            <a:pt x="2" y="45"/>
                            <a:pt x="2" y="45"/>
                          </a:cubicBezTo>
                          <a:cubicBezTo>
                            <a:pt x="0" y="43"/>
                            <a:pt x="0" y="43"/>
                            <a:pt x="0" y="43"/>
                          </a:cubicBezTo>
                          <a:cubicBezTo>
                            <a:pt x="2" y="42"/>
                            <a:pt x="2" y="42"/>
                            <a:pt x="2" y="42"/>
                          </a:cubicBezTo>
                          <a:cubicBezTo>
                            <a:pt x="2" y="41"/>
                            <a:pt x="2" y="41"/>
                            <a:pt x="2" y="41"/>
                          </a:cubicBezTo>
                          <a:cubicBezTo>
                            <a:pt x="0" y="40"/>
                            <a:pt x="0" y="40"/>
                            <a:pt x="0" y="40"/>
                          </a:cubicBezTo>
                          <a:cubicBezTo>
                            <a:pt x="2" y="39"/>
                            <a:pt x="2" y="39"/>
                            <a:pt x="2" y="39"/>
                          </a:cubicBezTo>
                          <a:cubicBezTo>
                            <a:pt x="2" y="38"/>
                            <a:pt x="2" y="38"/>
                            <a:pt x="2" y="38"/>
                          </a:cubicBezTo>
                          <a:cubicBezTo>
                            <a:pt x="0" y="36"/>
                            <a:pt x="0" y="36"/>
                            <a:pt x="0" y="36"/>
                          </a:cubicBezTo>
                          <a:cubicBezTo>
                            <a:pt x="2" y="35"/>
                            <a:pt x="2" y="35"/>
                            <a:pt x="2" y="35"/>
                          </a:cubicBezTo>
                          <a:cubicBezTo>
                            <a:pt x="2" y="34"/>
                            <a:pt x="2" y="34"/>
                            <a:pt x="2" y="34"/>
                          </a:cubicBezTo>
                          <a:cubicBezTo>
                            <a:pt x="0" y="33"/>
                            <a:pt x="0" y="33"/>
                            <a:pt x="0" y="33"/>
                          </a:cubicBezTo>
                          <a:cubicBezTo>
                            <a:pt x="2" y="32"/>
                            <a:pt x="2" y="32"/>
                            <a:pt x="2" y="32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0" y="30"/>
                            <a:pt x="0" y="30"/>
                            <a:pt x="0" y="30"/>
                          </a:cubicBezTo>
                          <a:cubicBezTo>
                            <a:pt x="2" y="28"/>
                            <a:pt x="2" y="28"/>
                            <a:pt x="2" y="28"/>
                          </a:cubicBezTo>
                          <a:cubicBezTo>
                            <a:pt x="2" y="27"/>
                            <a:pt x="2" y="27"/>
                            <a:pt x="2" y="27"/>
                          </a:cubicBezTo>
                          <a:cubicBezTo>
                            <a:pt x="0" y="26"/>
                            <a:pt x="0" y="26"/>
                            <a:pt x="0" y="26"/>
                          </a:cubicBezTo>
                          <a:cubicBezTo>
                            <a:pt x="2" y="25"/>
                            <a:pt x="2" y="25"/>
                            <a:pt x="2" y="25"/>
                          </a:cubicBezTo>
                          <a:cubicBezTo>
                            <a:pt x="2" y="25"/>
                            <a:pt x="2" y="25"/>
                            <a:pt x="2" y="25"/>
                          </a:cubicBezTo>
                          <a:cubicBezTo>
                            <a:pt x="0" y="23"/>
                            <a:pt x="0" y="23"/>
                            <a:pt x="0" y="23"/>
                          </a:cubicBezTo>
                          <a:cubicBezTo>
                            <a:pt x="2" y="22"/>
                            <a:pt x="2" y="22"/>
                            <a:pt x="2" y="22"/>
                          </a:cubicBez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0" y="19"/>
                            <a:pt x="0" y="19"/>
                            <a:pt x="0" y="19"/>
                          </a:cubicBezTo>
                          <a:cubicBezTo>
                            <a:pt x="2" y="19"/>
                            <a:pt x="2" y="19"/>
                            <a:pt x="2" y="19"/>
                          </a:cubicBezTo>
                          <a:cubicBezTo>
                            <a:pt x="2" y="18"/>
                            <a:pt x="2" y="18"/>
                            <a:pt x="2" y="18"/>
                          </a:cubicBezTo>
                          <a:cubicBezTo>
                            <a:pt x="0" y="16"/>
                            <a:pt x="0" y="16"/>
                            <a:pt x="0" y="16"/>
                          </a:cubicBezTo>
                          <a:cubicBezTo>
                            <a:pt x="2" y="15"/>
                            <a:pt x="2" y="15"/>
                            <a:pt x="2" y="15"/>
                          </a:cubicBezTo>
                          <a:cubicBezTo>
                            <a:pt x="2" y="14"/>
                            <a:pt x="2" y="14"/>
                            <a:pt x="2" y="14"/>
                          </a:cubicBezTo>
                          <a:cubicBezTo>
                            <a:pt x="0" y="13"/>
                            <a:pt x="0" y="13"/>
                            <a:pt x="0" y="13"/>
                          </a:cubicBezTo>
                          <a:cubicBezTo>
                            <a:pt x="2" y="12"/>
                            <a:pt x="2" y="12"/>
                            <a:pt x="2" y="12"/>
                          </a:cubicBezTo>
                          <a:cubicBezTo>
                            <a:pt x="2" y="11"/>
                            <a:pt x="2" y="11"/>
                            <a:pt x="2" y="11"/>
                          </a:cubicBezTo>
                          <a:cubicBezTo>
                            <a:pt x="0" y="10"/>
                            <a:pt x="0" y="10"/>
                            <a:pt x="0" y="10"/>
                          </a:cubicBezTo>
                        </a:path>
                      </a:pathLst>
                    </a:custGeom>
                    <a:solidFill>
                      <a:srgbClr val="206E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3" name="Freeform 298"/>
                    <p:cNvSpPr>
                      <a:spLocks/>
                    </p:cNvSpPr>
                    <p:nvPr/>
                  </p:nvSpPr>
                  <p:spPr bwMode="auto">
                    <a:xfrm>
                      <a:off x="3294063" y="965200"/>
                      <a:ext cx="114300" cy="5581650"/>
                    </a:xfrm>
                    <a:custGeom>
                      <a:avLst/>
                      <a:gdLst>
                        <a:gd name="T0" fmla="*/ 3 w 4"/>
                        <a:gd name="T1" fmla="*/ 40 h 198"/>
                        <a:gd name="T2" fmla="*/ 3 w 4"/>
                        <a:gd name="T3" fmla="*/ 0 h 198"/>
                        <a:gd name="T4" fmla="*/ 4 w 4"/>
                        <a:gd name="T5" fmla="*/ 197 h 198"/>
                        <a:gd name="T6" fmla="*/ 3 w 4"/>
                        <a:gd name="T7" fmla="*/ 197 h 198"/>
                        <a:gd name="T8" fmla="*/ 1 w 4"/>
                        <a:gd name="T9" fmla="*/ 112 h 198"/>
                        <a:gd name="T10" fmla="*/ 3 w 4"/>
                        <a:gd name="T11" fmla="*/ 111 h 198"/>
                        <a:gd name="T12" fmla="*/ 3 w 4"/>
                        <a:gd name="T13" fmla="*/ 108 h 198"/>
                        <a:gd name="T14" fmla="*/ 1 w 4"/>
                        <a:gd name="T15" fmla="*/ 106 h 198"/>
                        <a:gd name="T16" fmla="*/ 3 w 4"/>
                        <a:gd name="T17" fmla="*/ 104 h 198"/>
                        <a:gd name="T18" fmla="*/ 3 w 4"/>
                        <a:gd name="T19" fmla="*/ 101 h 198"/>
                        <a:gd name="T20" fmla="*/ 1 w 4"/>
                        <a:gd name="T21" fmla="*/ 99 h 198"/>
                        <a:gd name="T22" fmla="*/ 3 w 4"/>
                        <a:gd name="T23" fmla="*/ 97 h 198"/>
                        <a:gd name="T24" fmla="*/ 3 w 4"/>
                        <a:gd name="T25" fmla="*/ 94 h 198"/>
                        <a:gd name="T26" fmla="*/ 1 w 4"/>
                        <a:gd name="T27" fmla="*/ 92 h 198"/>
                        <a:gd name="T28" fmla="*/ 3 w 4"/>
                        <a:gd name="T29" fmla="*/ 91 h 198"/>
                        <a:gd name="T30" fmla="*/ 3 w 4"/>
                        <a:gd name="T31" fmla="*/ 87 h 198"/>
                        <a:gd name="T32" fmla="*/ 1 w 4"/>
                        <a:gd name="T33" fmla="*/ 85 h 198"/>
                        <a:gd name="T34" fmla="*/ 3 w 4"/>
                        <a:gd name="T35" fmla="*/ 84 h 198"/>
                        <a:gd name="T36" fmla="*/ 3 w 4"/>
                        <a:gd name="T37" fmla="*/ 81 h 198"/>
                        <a:gd name="T38" fmla="*/ 1 w 4"/>
                        <a:gd name="T39" fmla="*/ 79 h 198"/>
                        <a:gd name="T40" fmla="*/ 3 w 4"/>
                        <a:gd name="T41" fmla="*/ 77 h 198"/>
                        <a:gd name="T42" fmla="*/ 3 w 4"/>
                        <a:gd name="T43" fmla="*/ 74 h 198"/>
                        <a:gd name="T44" fmla="*/ 1 w 4"/>
                        <a:gd name="T45" fmla="*/ 72 h 198"/>
                        <a:gd name="T46" fmla="*/ 3 w 4"/>
                        <a:gd name="T47" fmla="*/ 70 h 198"/>
                        <a:gd name="T48" fmla="*/ 3 w 4"/>
                        <a:gd name="T49" fmla="*/ 67 h 198"/>
                        <a:gd name="T50" fmla="*/ 1 w 4"/>
                        <a:gd name="T51" fmla="*/ 65 h 198"/>
                        <a:gd name="T52" fmla="*/ 3 w 4"/>
                        <a:gd name="T53" fmla="*/ 64 h 198"/>
                        <a:gd name="T54" fmla="*/ 3 w 4"/>
                        <a:gd name="T55" fmla="*/ 61 h 198"/>
                        <a:gd name="T56" fmla="*/ 1 w 4"/>
                        <a:gd name="T57" fmla="*/ 59 h 198"/>
                        <a:gd name="T58" fmla="*/ 3 w 4"/>
                        <a:gd name="T59" fmla="*/ 57 h 198"/>
                        <a:gd name="T60" fmla="*/ 3 w 4"/>
                        <a:gd name="T61" fmla="*/ 54 h 198"/>
                        <a:gd name="T62" fmla="*/ 1 w 4"/>
                        <a:gd name="T63" fmla="*/ 52 h 198"/>
                        <a:gd name="T64" fmla="*/ 3 w 4"/>
                        <a:gd name="T65" fmla="*/ 50 h 198"/>
                        <a:gd name="T66" fmla="*/ 3 w 4"/>
                        <a:gd name="T67" fmla="*/ 47 h 198"/>
                        <a:gd name="T68" fmla="*/ 1 w 4"/>
                        <a:gd name="T69" fmla="*/ 45 h 198"/>
                        <a:gd name="T70" fmla="*/ 3 w 4"/>
                        <a:gd name="T71" fmla="*/ 44 h 19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4" h="198">
                          <a:moveTo>
                            <a:pt x="0" y="42"/>
                          </a:moveTo>
                          <a:cubicBezTo>
                            <a:pt x="3" y="40"/>
                            <a:pt x="3" y="40"/>
                            <a:pt x="3" y="4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4" y="197"/>
                            <a:pt x="4" y="197"/>
                            <a:pt x="4" y="197"/>
                          </a:cubicBezTo>
                          <a:cubicBezTo>
                            <a:pt x="4" y="198"/>
                            <a:pt x="4" y="198"/>
                            <a:pt x="3" y="198"/>
                          </a:cubicBezTo>
                          <a:cubicBezTo>
                            <a:pt x="3" y="198"/>
                            <a:pt x="3" y="198"/>
                            <a:pt x="3" y="197"/>
                          </a:cubicBezTo>
                          <a:cubicBezTo>
                            <a:pt x="3" y="113"/>
                            <a:pt x="3" y="113"/>
                            <a:pt x="3" y="113"/>
                          </a:cubicBezTo>
                          <a:cubicBezTo>
                            <a:pt x="1" y="112"/>
                            <a:pt x="1" y="112"/>
                            <a:pt x="1" y="112"/>
                          </a:cubicBezTo>
                          <a:cubicBezTo>
                            <a:pt x="3" y="111"/>
                            <a:pt x="3" y="111"/>
                            <a:pt x="3" y="111"/>
                          </a:cubicBezTo>
                          <a:cubicBezTo>
                            <a:pt x="3" y="111"/>
                            <a:pt x="3" y="111"/>
                            <a:pt x="3" y="111"/>
                          </a:cubicBezTo>
                          <a:cubicBezTo>
                            <a:pt x="0" y="109"/>
                            <a:pt x="0" y="109"/>
                            <a:pt x="0" y="109"/>
                          </a:cubicBezTo>
                          <a:cubicBezTo>
                            <a:pt x="3" y="108"/>
                            <a:pt x="3" y="108"/>
                            <a:pt x="3" y="108"/>
                          </a:cubicBezTo>
                          <a:cubicBezTo>
                            <a:pt x="3" y="107"/>
                            <a:pt x="3" y="107"/>
                            <a:pt x="3" y="107"/>
                          </a:cubicBezTo>
                          <a:cubicBezTo>
                            <a:pt x="1" y="106"/>
                            <a:pt x="1" y="106"/>
                            <a:pt x="1" y="106"/>
                          </a:cubicBezTo>
                          <a:cubicBezTo>
                            <a:pt x="3" y="105"/>
                            <a:pt x="3" y="105"/>
                            <a:pt x="3" y="105"/>
                          </a:cubicBezTo>
                          <a:cubicBezTo>
                            <a:pt x="3" y="104"/>
                            <a:pt x="3" y="104"/>
                            <a:pt x="3" y="104"/>
                          </a:cubicBezTo>
                          <a:cubicBezTo>
                            <a:pt x="0" y="102"/>
                            <a:pt x="0" y="102"/>
                            <a:pt x="0" y="102"/>
                          </a:cubicBezTo>
                          <a:cubicBezTo>
                            <a:pt x="3" y="101"/>
                            <a:pt x="3" y="101"/>
                            <a:pt x="3" y="101"/>
                          </a:cubicBezTo>
                          <a:cubicBezTo>
                            <a:pt x="3" y="100"/>
                            <a:pt x="3" y="100"/>
                            <a:pt x="3" y="100"/>
                          </a:cubicBezTo>
                          <a:cubicBezTo>
                            <a:pt x="1" y="99"/>
                            <a:pt x="1" y="99"/>
                            <a:pt x="1" y="99"/>
                          </a:cubicBezTo>
                          <a:cubicBezTo>
                            <a:pt x="3" y="98"/>
                            <a:pt x="3" y="98"/>
                            <a:pt x="3" y="98"/>
                          </a:cubicBezTo>
                          <a:cubicBezTo>
                            <a:pt x="3" y="97"/>
                            <a:pt x="3" y="97"/>
                            <a:pt x="3" y="97"/>
                          </a:cubicBezTo>
                          <a:cubicBezTo>
                            <a:pt x="0" y="96"/>
                            <a:pt x="0" y="96"/>
                            <a:pt x="0" y="96"/>
                          </a:cubicBezTo>
                          <a:cubicBezTo>
                            <a:pt x="3" y="94"/>
                            <a:pt x="3" y="94"/>
                            <a:pt x="3" y="94"/>
                          </a:cubicBezTo>
                          <a:cubicBezTo>
                            <a:pt x="3" y="93"/>
                            <a:pt x="3" y="93"/>
                            <a:pt x="3" y="93"/>
                          </a:cubicBezTo>
                          <a:cubicBezTo>
                            <a:pt x="1" y="92"/>
                            <a:pt x="1" y="92"/>
                            <a:pt x="1" y="92"/>
                          </a:cubicBezTo>
                          <a:cubicBezTo>
                            <a:pt x="3" y="91"/>
                            <a:pt x="3" y="91"/>
                            <a:pt x="3" y="91"/>
                          </a:cubicBezTo>
                          <a:cubicBezTo>
                            <a:pt x="3" y="91"/>
                            <a:pt x="3" y="91"/>
                            <a:pt x="3" y="91"/>
                          </a:cubicBezTo>
                          <a:cubicBezTo>
                            <a:pt x="0" y="89"/>
                            <a:pt x="0" y="89"/>
                            <a:pt x="0" y="89"/>
                          </a:cubicBezTo>
                          <a:cubicBezTo>
                            <a:pt x="3" y="87"/>
                            <a:pt x="3" y="87"/>
                            <a:pt x="3" y="87"/>
                          </a:cubicBezTo>
                          <a:cubicBezTo>
                            <a:pt x="3" y="87"/>
                            <a:pt x="3" y="87"/>
                            <a:pt x="3" y="87"/>
                          </a:cubicBezTo>
                          <a:cubicBezTo>
                            <a:pt x="1" y="85"/>
                            <a:pt x="1" y="85"/>
                            <a:pt x="1" y="85"/>
                          </a:cubicBezTo>
                          <a:cubicBezTo>
                            <a:pt x="3" y="84"/>
                            <a:pt x="3" y="84"/>
                            <a:pt x="3" y="84"/>
                          </a:cubicBezTo>
                          <a:cubicBezTo>
                            <a:pt x="3" y="84"/>
                            <a:pt x="3" y="84"/>
                            <a:pt x="3" y="84"/>
                          </a:cubicBezTo>
                          <a:cubicBezTo>
                            <a:pt x="0" y="82"/>
                            <a:pt x="0" y="82"/>
                            <a:pt x="0" y="82"/>
                          </a:cubicBezTo>
                          <a:cubicBezTo>
                            <a:pt x="3" y="81"/>
                            <a:pt x="3" y="81"/>
                            <a:pt x="3" y="81"/>
                          </a:cubicBezTo>
                          <a:cubicBezTo>
                            <a:pt x="3" y="80"/>
                            <a:pt x="3" y="80"/>
                            <a:pt x="3" y="80"/>
                          </a:cubicBezTo>
                          <a:cubicBezTo>
                            <a:pt x="1" y="79"/>
                            <a:pt x="1" y="79"/>
                            <a:pt x="1" y="79"/>
                          </a:cubicBezTo>
                          <a:cubicBezTo>
                            <a:pt x="3" y="78"/>
                            <a:pt x="3" y="78"/>
                            <a:pt x="3" y="78"/>
                          </a:cubicBezTo>
                          <a:cubicBezTo>
                            <a:pt x="3" y="77"/>
                            <a:pt x="3" y="77"/>
                            <a:pt x="3" y="77"/>
                          </a:cubicBezTo>
                          <a:cubicBezTo>
                            <a:pt x="0" y="76"/>
                            <a:pt x="0" y="76"/>
                            <a:pt x="0" y="76"/>
                          </a:cubicBezTo>
                          <a:cubicBezTo>
                            <a:pt x="3" y="74"/>
                            <a:pt x="3" y="74"/>
                            <a:pt x="3" y="74"/>
                          </a:cubicBezTo>
                          <a:cubicBezTo>
                            <a:pt x="3" y="73"/>
                            <a:pt x="3" y="73"/>
                            <a:pt x="3" y="73"/>
                          </a:cubicBezTo>
                          <a:cubicBezTo>
                            <a:pt x="1" y="72"/>
                            <a:pt x="1" y="72"/>
                            <a:pt x="1" y="72"/>
                          </a:cubicBezTo>
                          <a:cubicBezTo>
                            <a:pt x="3" y="71"/>
                            <a:pt x="3" y="71"/>
                            <a:pt x="3" y="71"/>
                          </a:cubicBezTo>
                          <a:cubicBezTo>
                            <a:pt x="3" y="70"/>
                            <a:pt x="3" y="70"/>
                            <a:pt x="3" y="70"/>
                          </a:cubicBezTo>
                          <a:cubicBezTo>
                            <a:pt x="0" y="69"/>
                            <a:pt x="0" y="69"/>
                            <a:pt x="0" y="69"/>
                          </a:cubicBezTo>
                          <a:cubicBezTo>
                            <a:pt x="3" y="67"/>
                            <a:pt x="3" y="67"/>
                            <a:pt x="3" y="67"/>
                          </a:cubicBezTo>
                          <a:cubicBezTo>
                            <a:pt x="3" y="66"/>
                            <a:pt x="3" y="66"/>
                            <a:pt x="3" y="66"/>
                          </a:cubicBezTo>
                          <a:cubicBezTo>
                            <a:pt x="1" y="65"/>
                            <a:pt x="1" y="65"/>
                            <a:pt x="1" y="65"/>
                          </a:cubicBezTo>
                          <a:cubicBezTo>
                            <a:pt x="3" y="64"/>
                            <a:pt x="3" y="64"/>
                            <a:pt x="3" y="64"/>
                          </a:cubicBezTo>
                          <a:cubicBezTo>
                            <a:pt x="3" y="64"/>
                            <a:pt x="3" y="64"/>
                            <a:pt x="3" y="64"/>
                          </a:cubicBezTo>
                          <a:cubicBezTo>
                            <a:pt x="0" y="62"/>
                            <a:pt x="0" y="62"/>
                            <a:pt x="0" y="62"/>
                          </a:cubicBezTo>
                          <a:cubicBezTo>
                            <a:pt x="3" y="61"/>
                            <a:pt x="3" y="61"/>
                            <a:pt x="3" y="61"/>
                          </a:cubicBezTo>
                          <a:cubicBezTo>
                            <a:pt x="3" y="60"/>
                            <a:pt x="3" y="60"/>
                            <a:pt x="3" y="60"/>
                          </a:cubicBezTo>
                          <a:cubicBezTo>
                            <a:pt x="1" y="59"/>
                            <a:pt x="1" y="59"/>
                            <a:pt x="1" y="59"/>
                          </a:cubicBezTo>
                          <a:cubicBezTo>
                            <a:pt x="3" y="58"/>
                            <a:pt x="3" y="58"/>
                            <a:pt x="3" y="58"/>
                          </a:cubicBezTo>
                          <a:cubicBezTo>
                            <a:pt x="3" y="57"/>
                            <a:pt x="3" y="57"/>
                            <a:pt x="3" y="57"/>
                          </a:cubicBezTo>
                          <a:cubicBezTo>
                            <a:pt x="0" y="55"/>
                            <a:pt x="0" y="55"/>
                            <a:pt x="0" y="55"/>
                          </a:cubicBezTo>
                          <a:cubicBezTo>
                            <a:pt x="3" y="54"/>
                            <a:pt x="3" y="54"/>
                            <a:pt x="3" y="54"/>
                          </a:cubicBezTo>
                          <a:cubicBezTo>
                            <a:pt x="3" y="53"/>
                            <a:pt x="3" y="53"/>
                            <a:pt x="3" y="53"/>
                          </a:cubicBezTo>
                          <a:cubicBezTo>
                            <a:pt x="1" y="52"/>
                            <a:pt x="1" y="52"/>
                            <a:pt x="1" y="52"/>
                          </a:cubicBezTo>
                          <a:cubicBezTo>
                            <a:pt x="3" y="51"/>
                            <a:pt x="3" y="51"/>
                            <a:pt x="3" y="51"/>
                          </a:cubicBezTo>
                          <a:cubicBezTo>
                            <a:pt x="3" y="50"/>
                            <a:pt x="3" y="50"/>
                            <a:pt x="3" y="50"/>
                          </a:cubicBezTo>
                          <a:cubicBezTo>
                            <a:pt x="0" y="49"/>
                            <a:pt x="0" y="49"/>
                            <a:pt x="0" y="49"/>
                          </a:cubicBezTo>
                          <a:cubicBezTo>
                            <a:pt x="3" y="47"/>
                            <a:pt x="3" y="47"/>
                            <a:pt x="3" y="47"/>
                          </a:cubicBezTo>
                          <a:cubicBezTo>
                            <a:pt x="3" y="46"/>
                            <a:pt x="3" y="46"/>
                            <a:pt x="3" y="46"/>
                          </a:cubicBezTo>
                          <a:cubicBezTo>
                            <a:pt x="1" y="45"/>
                            <a:pt x="1" y="45"/>
                            <a:pt x="1" y="45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cubicBezTo>
                            <a:pt x="3" y="44"/>
                            <a:pt x="3" y="44"/>
                            <a:pt x="3" y="44"/>
                          </a:cubicBez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206E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4" name="Freeform 299"/>
                    <p:cNvSpPr>
                      <a:spLocks/>
                    </p:cNvSpPr>
                    <p:nvPr/>
                  </p:nvSpPr>
                  <p:spPr bwMode="auto">
                    <a:xfrm>
                      <a:off x="3436938" y="1106488"/>
                      <a:ext cx="142875" cy="5411788"/>
                    </a:xfrm>
                    <a:custGeom>
                      <a:avLst/>
                      <a:gdLst>
                        <a:gd name="T0" fmla="*/ 3 w 5"/>
                        <a:gd name="T1" fmla="*/ 1 h 192"/>
                        <a:gd name="T2" fmla="*/ 5 w 5"/>
                        <a:gd name="T3" fmla="*/ 191 h 192"/>
                        <a:gd name="T4" fmla="*/ 3 w 5"/>
                        <a:gd name="T5" fmla="*/ 180 h 192"/>
                        <a:gd name="T6" fmla="*/ 3 w 5"/>
                        <a:gd name="T7" fmla="*/ 177 h 192"/>
                        <a:gd name="T8" fmla="*/ 3 w 5"/>
                        <a:gd name="T9" fmla="*/ 173 h 192"/>
                        <a:gd name="T10" fmla="*/ 3 w 5"/>
                        <a:gd name="T11" fmla="*/ 171 h 192"/>
                        <a:gd name="T12" fmla="*/ 3 w 5"/>
                        <a:gd name="T13" fmla="*/ 167 h 192"/>
                        <a:gd name="T14" fmla="*/ 3 w 5"/>
                        <a:gd name="T15" fmla="*/ 164 h 192"/>
                        <a:gd name="T16" fmla="*/ 3 w 5"/>
                        <a:gd name="T17" fmla="*/ 160 h 192"/>
                        <a:gd name="T18" fmla="*/ 3 w 5"/>
                        <a:gd name="T19" fmla="*/ 157 h 192"/>
                        <a:gd name="T20" fmla="*/ 3 w 5"/>
                        <a:gd name="T21" fmla="*/ 153 h 192"/>
                        <a:gd name="T22" fmla="*/ 3 w 5"/>
                        <a:gd name="T23" fmla="*/ 150 h 192"/>
                        <a:gd name="T24" fmla="*/ 3 w 5"/>
                        <a:gd name="T25" fmla="*/ 146 h 192"/>
                        <a:gd name="T26" fmla="*/ 3 w 5"/>
                        <a:gd name="T27" fmla="*/ 144 h 192"/>
                        <a:gd name="T28" fmla="*/ 3 w 5"/>
                        <a:gd name="T29" fmla="*/ 140 h 192"/>
                        <a:gd name="T30" fmla="*/ 3 w 5"/>
                        <a:gd name="T31" fmla="*/ 137 h 192"/>
                        <a:gd name="T32" fmla="*/ 3 w 5"/>
                        <a:gd name="T33" fmla="*/ 133 h 192"/>
                        <a:gd name="T34" fmla="*/ 3 w 5"/>
                        <a:gd name="T35" fmla="*/ 130 h 192"/>
                        <a:gd name="T36" fmla="*/ 3 w 5"/>
                        <a:gd name="T37" fmla="*/ 126 h 192"/>
                        <a:gd name="T38" fmla="*/ 3 w 5"/>
                        <a:gd name="T39" fmla="*/ 124 h 192"/>
                        <a:gd name="T40" fmla="*/ 3 w 5"/>
                        <a:gd name="T41" fmla="*/ 120 h 192"/>
                        <a:gd name="T42" fmla="*/ 3 w 5"/>
                        <a:gd name="T43" fmla="*/ 117 h 192"/>
                        <a:gd name="T44" fmla="*/ 3 w 5"/>
                        <a:gd name="T45" fmla="*/ 113 h 192"/>
                        <a:gd name="T46" fmla="*/ 3 w 5"/>
                        <a:gd name="T47" fmla="*/ 110 h 192"/>
                        <a:gd name="T48" fmla="*/ 3 w 5"/>
                        <a:gd name="T49" fmla="*/ 75 h 192"/>
                        <a:gd name="T50" fmla="*/ 3 w 5"/>
                        <a:gd name="T51" fmla="*/ 72 h 192"/>
                        <a:gd name="T52" fmla="*/ 3 w 5"/>
                        <a:gd name="T53" fmla="*/ 68 h 192"/>
                        <a:gd name="T54" fmla="*/ 3 w 5"/>
                        <a:gd name="T55" fmla="*/ 66 h 192"/>
                        <a:gd name="T56" fmla="*/ 3 w 5"/>
                        <a:gd name="T57" fmla="*/ 61 h 192"/>
                        <a:gd name="T58" fmla="*/ 3 w 5"/>
                        <a:gd name="T59" fmla="*/ 59 h 192"/>
                        <a:gd name="T60" fmla="*/ 3 w 5"/>
                        <a:gd name="T61" fmla="*/ 55 h 192"/>
                        <a:gd name="T62" fmla="*/ 3 w 5"/>
                        <a:gd name="T63" fmla="*/ 52 h 192"/>
                        <a:gd name="T64" fmla="*/ 3 w 5"/>
                        <a:gd name="T65" fmla="*/ 48 h 192"/>
                        <a:gd name="T66" fmla="*/ 3 w 5"/>
                        <a:gd name="T67" fmla="*/ 45 h 192"/>
                        <a:gd name="T68" fmla="*/ 3 w 5"/>
                        <a:gd name="T69" fmla="*/ 41 h 192"/>
                        <a:gd name="T70" fmla="*/ 3 w 5"/>
                        <a:gd name="T71" fmla="*/ 39 h 192"/>
                        <a:gd name="T72" fmla="*/ 3 w 5"/>
                        <a:gd name="T73" fmla="*/ 35 h 192"/>
                        <a:gd name="T74" fmla="*/ 3 w 5"/>
                        <a:gd name="T75" fmla="*/ 32 h 192"/>
                        <a:gd name="T76" fmla="*/ 3 w 5"/>
                        <a:gd name="T77" fmla="*/ 28 h 192"/>
                        <a:gd name="T78" fmla="*/ 3 w 5"/>
                        <a:gd name="T79" fmla="*/ 25 h 192"/>
                        <a:gd name="T80" fmla="*/ 3 w 5"/>
                        <a:gd name="T81" fmla="*/ 21 h 192"/>
                        <a:gd name="T82" fmla="*/ 3 w 5"/>
                        <a:gd name="T83" fmla="*/ 19 h 192"/>
                        <a:gd name="T84" fmla="*/ 3 w 5"/>
                        <a:gd name="T85" fmla="*/ 14 h 192"/>
                        <a:gd name="T86" fmla="*/ 3 w 5"/>
                        <a:gd name="T87" fmla="*/ 12 h 192"/>
                        <a:gd name="T88" fmla="*/ 3 w 5"/>
                        <a:gd name="T89" fmla="*/ 8 h 192"/>
                        <a:gd name="T90" fmla="*/ 3 w 5"/>
                        <a:gd name="T91" fmla="*/ 5 h 1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5" h="192">
                          <a:moveTo>
                            <a:pt x="0" y="3"/>
                          </a:move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3" y="1"/>
                            <a:pt x="3" y="1"/>
                            <a:pt x="3" y="1"/>
                          </a:cubicBezTo>
                          <a:cubicBezTo>
                            <a:pt x="3" y="1"/>
                            <a:pt x="4" y="0"/>
                            <a:pt x="4" y="0"/>
                          </a:cubicBezTo>
                          <a:cubicBezTo>
                            <a:pt x="4" y="0"/>
                            <a:pt x="5" y="1"/>
                            <a:pt x="5" y="1"/>
                          </a:cubicBezTo>
                          <a:cubicBezTo>
                            <a:pt x="5" y="191"/>
                            <a:pt x="5" y="191"/>
                            <a:pt x="5" y="191"/>
                          </a:cubicBezTo>
                          <a:cubicBezTo>
                            <a:pt x="5" y="192"/>
                            <a:pt x="4" y="192"/>
                            <a:pt x="4" y="192"/>
                          </a:cubicBezTo>
                          <a:cubicBezTo>
                            <a:pt x="4" y="192"/>
                            <a:pt x="3" y="192"/>
                            <a:pt x="3" y="191"/>
                          </a:cubicBezTo>
                          <a:cubicBezTo>
                            <a:pt x="3" y="180"/>
                            <a:pt x="3" y="180"/>
                            <a:pt x="3" y="180"/>
                          </a:cubicBezTo>
                          <a:cubicBezTo>
                            <a:pt x="2" y="179"/>
                            <a:pt x="2" y="179"/>
                            <a:pt x="2" y="179"/>
                          </a:cubicBezTo>
                          <a:cubicBezTo>
                            <a:pt x="3" y="178"/>
                            <a:pt x="3" y="178"/>
                            <a:pt x="3" y="178"/>
                          </a:cubicBezTo>
                          <a:cubicBezTo>
                            <a:pt x="3" y="177"/>
                            <a:pt x="3" y="177"/>
                            <a:pt x="3" y="177"/>
                          </a:cubicBezTo>
                          <a:cubicBezTo>
                            <a:pt x="1" y="176"/>
                            <a:pt x="1" y="176"/>
                            <a:pt x="1" y="176"/>
                          </a:cubicBezTo>
                          <a:cubicBezTo>
                            <a:pt x="3" y="175"/>
                            <a:pt x="3" y="175"/>
                            <a:pt x="3" y="175"/>
                          </a:cubicBezTo>
                          <a:cubicBezTo>
                            <a:pt x="3" y="173"/>
                            <a:pt x="3" y="173"/>
                            <a:pt x="3" y="173"/>
                          </a:cubicBezTo>
                          <a:cubicBezTo>
                            <a:pt x="2" y="172"/>
                            <a:pt x="2" y="172"/>
                            <a:pt x="2" y="172"/>
                          </a:cubicBezTo>
                          <a:cubicBezTo>
                            <a:pt x="3" y="172"/>
                            <a:pt x="3" y="172"/>
                            <a:pt x="3" y="172"/>
                          </a:cubicBezTo>
                          <a:cubicBezTo>
                            <a:pt x="3" y="171"/>
                            <a:pt x="3" y="171"/>
                            <a:pt x="3" y="171"/>
                          </a:cubicBezTo>
                          <a:cubicBezTo>
                            <a:pt x="1" y="169"/>
                            <a:pt x="1" y="169"/>
                            <a:pt x="1" y="169"/>
                          </a:cubicBezTo>
                          <a:cubicBezTo>
                            <a:pt x="3" y="168"/>
                            <a:pt x="3" y="168"/>
                            <a:pt x="3" y="168"/>
                          </a:cubicBezTo>
                          <a:cubicBezTo>
                            <a:pt x="3" y="167"/>
                            <a:pt x="3" y="167"/>
                            <a:pt x="3" y="167"/>
                          </a:cubicBezTo>
                          <a:cubicBezTo>
                            <a:pt x="2" y="166"/>
                            <a:pt x="2" y="166"/>
                            <a:pt x="2" y="166"/>
                          </a:cubicBezTo>
                          <a:cubicBezTo>
                            <a:pt x="3" y="165"/>
                            <a:pt x="3" y="165"/>
                            <a:pt x="3" y="165"/>
                          </a:cubicBezTo>
                          <a:cubicBezTo>
                            <a:pt x="3" y="164"/>
                            <a:pt x="3" y="164"/>
                            <a:pt x="3" y="164"/>
                          </a:cubicBezTo>
                          <a:cubicBezTo>
                            <a:pt x="1" y="163"/>
                            <a:pt x="1" y="163"/>
                            <a:pt x="1" y="163"/>
                          </a:cubicBezTo>
                          <a:cubicBezTo>
                            <a:pt x="3" y="161"/>
                            <a:pt x="3" y="161"/>
                            <a:pt x="3" y="161"/>
                          </a:cubicBezTo>
                          <a:cubicBezTo>
                            <a:pt x="3" y="160"/>
                            <a:pt x="3" y="160"/>
                            <a:pt x="3" y="160"/>
                          </a:cubicBezTo>
                          <a:cubicBezTo>
                            <a:pt x="2" y="159"/>
                            <a:pt x="2" y="159"/>
                            <a:pt x="2" y="159"/>
                          </a:cubicBezTo>
                          <a:cubicBezTo>
                            <a:pt x="3" y="158"/>
                            <a:pt x="3" y="158"/>
                            <a:pt x="3" y="158"/>
                          </a:cubicBezTo>
                          <a:cubicBezTo>
                            <a:pt x="3" y="157"/>
                            <a:pt x="3" y="157"/>
                            <a:pt x="3" y="157"/>
                          </a:cubicBezTo>
                          <a:cubicBezTo>
                            <a:pt x="1" y="156"/>
                            <a:pt x="1" y="156"/>
                            <a:pt x="1" y="156"/>
                          </a:cubicBezTo>
                          <a:cubicBezTo>
                            <a:pt x="3" y="154"/>
                            <a:pt x="3" y="154"/>
                            <a:pt x="3" y="154"/>
                          </a:cubicBezTo>
                          <a:cubicBezTo>
                            <a:pt x="3" y="153"/>
                            <a:pt x="3" y="153"/>
                            <a:pt x="3" y="153"/>
                          </a:cubicBezTo>
                          <a:cubicBezTo>
                            <a:pt x="2" y="152"/>
                            <a:pt x="2" y="152"/>
                            <a:pt x="2" y="152"/>
                          </a:cubicBezTo>
                          <a:cubicBezTo>
                            <a:pt x="3" y="151"/>
                            <a:pt x="3" y="151"/>
                            <a:pt x="3" y="151"/>
                          </a:cubicBezTo>
                          <a:cubicBezTo>
                            <a:pt x="3" y="150"/>
                            <a:pt x="3" y="150"/>
                            <a:pt x="3" y="150"/>
                          </a:cubicBezTo>
                          <a:cubicBezTo>
                            <a:pt x="1" y="149"/>
                            <a:pt x="1" y="149"/>
                            <a:pt x="1" y="149"/>
                          </a:cubicBezTo>
                          <a:cubicBezTo>
                            <a:pt x="3" y="148"/>
                            <a:pt x="3" y="148"/>
                            <a:pt x="3" y="148"/>
                          </a:cubicBezTo>
                          <a:cubicBezTo>
                            <a:pt x="3" y="146"/>
                            <a:pt x="3" y="146"/>
                            <a:pt x="3" y="146"/>
                          </a:cubicBezTo>
                          <a:cubicBezTo>
                            <a:pt x="2" y="146"/>
                            <a:pt x="2" y="146"/>
                            <a:pt x="2" y="146"/>
                          </a:cubicBezTo>
                          <a:cubicBezTo>
                            <a:pt x="3" y="145"/>
                            <a:pt x="3" y="145"/>
                            <a:pt x="3" y="145"/>
                          </a:cubicBezTo>
                          <a:cubicBezTo>
                            <a:pt x="3" y="144"/>
                            <a:pt x="3" y="144"/>
                            <a:pt x="3" y="144"/>
                          </a:cubicBezTo>
                          <a:cubicBezTo>
                            <a:pt x="1" y="142"/>
                            <a:pt x="1" y="142"/>
                            <a:pt x="1" y="142"/>
                          </a:cubicBezTo>
                          <a:cubicBezTo>
                            <a:pt x="3" y="141"/>
                            <a:pt x="3" y="141"/>
                            <a:pt x="3" y="141"/>
                          </a:cubicBezTo>
                          <a:cubicBezTo>
                            <a:pt x="3" y="140"/>
                            <a:pt x="3" y="140"/>
                            <a:pt x="3" y="140"/>
                          </a:cubicBezTo>
                          <a:cubicBezTo>
                            <a:pt x="2" y="139"/>
                            <a:pt x="2" y="139"/>
                            <a:pt x="2" y="139"/>
                          </a:cubicBezTo>
                          <a:cubicBezTo>
                            <a:pt x="3" y="138"/>
                            <a:pt x="3" y="138"/>
                            <a:pt x="3" y="138"/>
                          </a:cubicBezTo>
                          <a:cubicBezTo>
                            <a:pt x="3" y="137"/>
                            <a:pt x="3" y="137"/>
                            <a:pt x="3" y="137"/>
                          </a:cubicBezTo>
                          <a:cubicBezTo>
                            <a:pt x="1" y="136"/>
                            <a:pt x="1" y="136"/>
                            <a:pt x="1" y="136"/>
                          </a:cubicBezTo>
                          <a:cubicBezTo>
                            <a:pt x="3" y="134"/>
                            <a:pt x="3" y="134"/>
                            <a:pt x="3" y="134"/>
                          </a:cubicBezTo>
                          <a:cubicBezTo>
                            <a:pt x="3" y="133"/>
                            <a:pt x="3" y="133"/>
                            <a:pt x="3" y="133"/>
                          </a:cubicBezTo>
                          <a:cubicBezTo>
                            <a:pt x="2" y="132"/>
                            <a:pt x="2" y="132"/>
                            <a:pt x="2" y="132"/>
                          </a:cubicBezTo>
                          <a:cubicBezTo>
                            <a:pt x="3" y="131"/>
                            <a:pt x="3" y="131"/>
                            <a:pt x="3" y="131"/>
                          </a:cubicBezTo>
                          <a:cubicBezTo>
                            <a:pt x="3" y="130"/>
                            <a:pt x="3" y="130"/>
                            <a:pt x="3" y="130"/>
                          </a:cubicBezTo>
                          <a:cubicBezTo>
                            <a:pt x="1" y="129"/>
                            <a:pt x="1" y="129"/>
                            <a:pt x="1" y="129"/>
                          </a:cubicBezTo>
                          <a:cubicBezTo>
                            <a:pt x="3" y="128"/>
                            <a:pt x="3" y="128"/>
                            <a:pt x="3" y="128"/>
                          </a:cubicBezTo>
                          <a:cubicBezTo>
                            <a:pt x="3" y="126"/>
                            <a:pt x="3" y="126"/>
                            <a:pt x="3" y="126"/>
                          </a:cubicBezTo>
                          <a:cubicBezTo>
                            <a:pt x="2" y="125"/>
                            <a:pt x="2" y="125"/>
                            <a:pt x="2" y="125"/>
                          </a:cubicBezTo>
                          <a:cubicBezTo>
                            <a:pt x="3" y="125"/>
                            <a:pt x="3" y="125"/>
                            <a:pt x="3" y="125"/>
                          </a:cubicBezTo>
                          <a:cubicBezTo>
                            <a:pt x="3" y="124"/>
                            <a:pt x="3" y="124"/>
                            <a:pt x="3" y="124"/>
                          </a:cubicBezTo>
                          <a:cubicBezTo>
                            <a:pt x="1" y="122"/>
                            <a:pt x="1" y="122"/>
                            <a:pt x="1" y="122"/>
                          </a:cubicBezTo>
                          <a:cubicBezTo>
                            <a:pt x="3" y="121"/>
                            <a:pt x="3" y="121"/>
                            <a:pt x="3" y="121"/>
                          </a:cubicBezTo>
                          <a:cubicBezTo>
                            <a:pt x="3" y="120"/>
                            <a:pt x="3" y="120"/>
                            <a:pt x="3" y="120"/>
                          </a:cubicBezTo>
                          <a:cubicBezTo>
                            <a:pt x="2" y="119"/>
                            <a:pt x="2" y="119"/>
                            <a:pt x="2" y="119"/>
                          </a:cubicBezTo>
                          <a:cubicBezTo>
                            <a:pt x="3" y="118"/>
                            <a:pt x="3" y="118"/>
                            <a:pt x="3" y="118"/>
                          </a:cubicBezTo>
                          <a:cubicBezTo>
                            <a:pt x="3" y="117"/>
                            <a:pt x="3" y="117"/>
                            <a:pt x="3" y="117"/>
                          </a:cubicBezTo>
                          <a:cubicBezTo>
                            <a:pt x="1" y="116"/>
                            <a:pt x="1" y="116"/>
                            <a:pt x="1" y="116"/>
                          </a:cubicBezTo>
                          <a:cubicBezTo>
                            <a:pt x="3" y="114"/>
                            <a:pt x="3" y="114"/>
                            <a:pt x="3" y="114"/>
                          </a:cubicBezTo>
                          <a:cubicBezTo>
                            <a:pt x="3" y="113"/>
                            <a:pt x="3" y="113"/>
                            <a:pt x="3" y="113"/>
                          </a:cubicBezTo>
                          <a:cubicBezTo>
                            <a:pt x="2" y="112"/>
                            <a:pt x="2" y="112"/>
                            <a:pt x="2" y="112"/>
                          </a:cubicBezTo>
                          <a:cubicBezTo>
                            <a:pt x="3" y="111"/>
                            <a:pt x="3" y="111"/>
                            <a:pt x="3" y="111"/>
                          </a:cubicBezTo>
                          <a:cubicBezTo>
                            <a:pt x="3" y="110"/>
                            <a:pt x="3" y="110"/>
                            <a:pt x="3" y="110"/>
                          </a:cubicBezTo>
                          <a:cubicBezTo>
                            <a:pt x="1" y="109"/>
                            <a:pt x="1" y="109"/>
                            <a:pt x="1" y="109"/>
                          </a:cubicBezTo>
                          <a:cubicBezTo>
                            <a:pt x="3" y="107"/>
                            <a:pt x="3" y="107"/>
                            <a:pt x="3" y="107"/>
                          </a:cubicBezTo>
                          <a:cubicBezTo>
                            <a:pt x="3" y="75"/>
                            <a:pt x="3" y="75"/>
                            <a:pt x="3" y="75"/>
                          </a:cubicBezTo>
                          <a:cubicBezTo>
                            <a:pt x="1" y="74"/>
                            <a:pt x="1" y="74"/>
                            <a:pt x="1" y="74"/>
                          </a:cubicBezTo>
                          <a:cubicBezTo>
                            <a:pt x="3" y="73"/>
                            <a:pt x="3" y="73"/>
                            <a:pt x="3" y="73"/>
                          </a:cubicBezTo>
                          <a:cubicBezTo>
                            <a:pt x="3" y="72"/>
                            <a:pt x="3" y="72"/>
                            <a:pt x="3" y="72"/>
                          </a:cubicBezTo>
                          <a:cubicBezTo>
                            <a:pt x="0" y="71"/>
                            <a:pt x="0" y="71"/>
                            <a:pt x="0" y="71"/>
                          </a:cubicBezTo>
                          <a:cubicBezTo>
                            <a:pt x="3" y="69"/>
                            <a:pt x="3" y="69"/>
                            <a:pt x="3" y="69"/>
                          </a:cubicBezTo>
                          <a:cubicBezTo>
                            <a:pt x="3" y="68"/>
                            <a:pt x="3" y="68"/>
                            <a:pt x="3" y="68"/>
                          </a:cubicBezTo>
                          <a:cubicBezTo>
                            <a:pt x="1" y="67"/>
                            <a:pt x="1" y="67"/>
                            <a:pt x="1" y="67"/>
                          </a:cubicBezTo>
                          <a:cubicBezTo>
                            <a:pt x="3" y="66"/>
                            <a:pt x="3" y="66"/>
                            <a:pt x="3" y="66"/>
                          </a:cubicBezTo>
                          <a:cubicBezTo>
                            <a:pt x="3" y="66"/>
                            <a:pt x="3" y="66"/>
                            <a:pt x="3" y="66"/>
                          </a:cubicBezTo>
                          <a:cubicBezTo>
                            <a:pt x="0" y="64"/>
                            <a:pt x="0" y="64"/>
                            <a:pt x="0" y="64"/>
                          </a:cubicBezTo>
                          <a:cubicBezTo>
                            <a:pt x="3" y="62"/>
                            <a:pt x="3" y="62"/>
                            <a:pt x="3" y="62"/>
                          </a:cubicBezTo>
                          <a:cubicBezTo>
                            <a:pt x="3" y="61"/>
                            <a:pt x="3" y="61"/>
                            <a:pt x="3" y="61"/>
                          </a:cubicBezTo>
                          <a:cubicBezTo>
                            <a:pt x="1" y="60"/>
                            <a:pt x="1" y="60"/>
                            <a:pt x="1" y="60"/>
                          </a:cubicBezTo>
                          <a:cubicBezTo>
                            <a:pt x="3" y="59"/>
                            <a:pt x="3" y="59"/>
                            <a:pt x="3" y="59"/>
                          </a:cubicBezTo>
                          <a:cubicBezTo>
                            <a:pt x="3" y="59"/>
                            <a:pt x="3" y="59"/>
                            <a:pt x="3" y="59"/>
                          </a:cubicBezTo>
                          <a:cubicBezTo>
                            <a:pt x="0" y="57"/>
                            <a:pt x="0" y="57"/>
                            <a:pt x="0" y="57"/>
                          </a:cubicBezTo>
                          <a:cubicBezTo>
                            <a:pt x="3" y="55"/>
                            <a:pt x="3" y="55"/>
                            <a:pt x="3" y="55"/>
                          </a:cubicBezTo>
                          <a:cubicBezTo>
                            <a:pt x="3" y="55"/>
                            <a:pt x="3" y="55"/>
                            <a:pt x="3" y="55"/>
                          </a:cubicBezTo>
                          <a:cubicBezTo>
                            <a:pt x="1" y="54"/>
                            <a:pt x="1" y="54"/>
                            <a:pt x="1" y="54"/>
                          </a:cubicBezTo>
                          <a:cubicBezTo>
                            <a:pt x="3" y="53"/>
                            <a:pt x="3" y="53"/>
                            <a:pt x="3" y="53"/>
                          </a:cubicBezTo>
                          <a:cubicBezTo>
                            <a:pt x="3" y="52"/>
                            <a:pt x="3" y="52"/>
                            <a:pt x="3" y="52"/>
                          </a:cubicBezTo>
                          <a:cubicBezTo>
                            <a:pt x="0" y="50"/>
                            <a:pt x="0" y="50"/>
                            <a:pt x="0" y="50"/>
                          </a:cubicBezTo>
                          <a:cubicBezTo>
                            <a:pt x="3" y="49"/>
                            <a:pt x="3" y="49"/>
                            <a:pt x="3" y="49"/>
                          </a:cubicBezTo>
                          <a:cubicBezTo>
                            <a:pt x="3" y="48"/>
                            <a:pt x="3" y="48"/>
                            <a:pt x="3" y="48"/>
                          </a:cubicBezTo>
                          <a:cubicBezTo>
                            <a:pt x="1" y="47"/>
                            <a:pt x="1" y="47"/>
                            <a:pt x="1" y="47"/>
                          </a:cubicBezTo>
                          <a:cubicBezTo>
                            <a:pt x="3" y="46"/>
                            <a:pt x="3" y="46"/>
                            <a:pt x="3" y="46"/>
                          </a:cubicBezTo>
                          <a:cubicBezTo>
                            <a:pt x="3" y="45"/>
                            <a:pt x="3" y="45"/>
                            <a:pt x="3" y="45"/>
                          </a:cubicBezTo>
                          <a:cubicBezTo>
                            <a:pt x="0" y="44"/>
                            <a:pt x="0" y="44"/>
                            <a:pt x="0" y="44"/>
                          </a:cubicBezTo>
                          <a:cubicBezTo>
                            <a:pt x="3" y="42"/>
                            <a:pt x="3" y="42"/>
                            <a:pt x="3" y="42"/>
                          </a:cubicBezTo>
                          <a:cubicBezTo>
                            <a:pt x="3" y="41"/>
                            <a:pt x="3" y="41"/>
                            <a:pt x="3" y="41"/>
                          </a:cubicBezTo>
                          <a:cubicBezTo>
                            <a:pt x="1" y="40"/>
                            <a:pt x="1" y="40"/>
                            <a:pt x="1" y="40"/>
                          </a:cubicBezTo>
                          <a:cubicBezTo>
                            <a:pt x="3" y="39"/>
                            <a:pt x="3" y="39"/>
                            <a:pt x="3" y="39"/>
                          </a:cubicBezTo>
                          <a:cubicBezTo>
                            <a:pt x="3" y="39"/>
                            <a:pt x="3" y="39"/>
                            <a:pt x="3" y="39"/>
                          </a:cubicBezTo>
                          <a:cubicBezTo>
                            <a:pt x="0" y="37"/>
                            <a:pt x="0" y="37"/>
                            <a:pt x="0" y="37"/>
                          </a:cubicBezTo>
                          <a:cubicBezTo>
                            <a:pt x="3" y="35"/>
                            <a:pt x="3" y="35"/>
                            <a:pt x="3" y="35"/>
                          </a:cubicBezTo>
                          <a:cubicBezTo>
                            <a:pt x="3" y="35"/>
                            <a:pt x="3" y="35"/>
                            <a:pt x="3" y="35"/>
                          </a:cubicBezTo>
                          <a:cubicBezTo>
                            <a:pt x="1" y="33"/>
                            <a:pt x="1" y="33"/>
                            <a:pt x="1" y="33"/>
                          </a:cubicBezTo>
                          <a:cubicBezTo>
                            <a:pt x="3" y="32"/>
                            <a:pt x="3" y="32"/>
                            <a:pt x="3" y="32"/>
                          </a:cubicBezTo>
                          <a:cubicBezTo>
                            <a:pt x="3" y="32"/>
                            <a:pt x="3" y="32"/>
                            <a:pt x="3" y="32"/>
                          </a:cubicBezTo>
                          <a:cubicBezTo>
                            <a:pt x="0" y="30"/>
                            <a:pt x="0" y="30"/>
                            <a:pt x="0" y="30"/>
                          </a:cubicBezTo>
                          <a:cubicBezTo>
                            <a:pt x="3" y="29"/>
                            <a:pt x="3" y="29"/>
                            <a:pt x="3" y="29"/>
                          </a:cubicBezTo>
                          <a:cubicBezTo>
                            <a:pt x="3" y="28"/>
                            <a:pt x="3" y="28"/>
                            <a:pt x="3" y="28"/>
                          </a:cubicBezTo>
                          <a:cubicBezTo>
                            <a:pt x="1" y="27"/>
                            <a:pt x="1" y="27"/>
                            <a:pt x="1" y="27"/>
                          </a:cubicBezTo>
                          <a:cubicBezTo>
                            <a:pt x="3" y="26"/>
                            <a:pt x="3" y="26"/>
                            <a:pt x="3" y="26"/>
                          </a:cubicBezTo>
                          <a:cubicBezTo>
                            <a:pt x="3" y="25"/>
                            <a:pt x="3" y="25"/>
                            <a:pt x="3" y="25"/>
                          </a:cubicBezTo>
                          <a:cubicBezTo>
                            <a:pt x="0" y="24"/>
                            <a:pt x="0" y="24"/>
                            <a:pt x="0" y="24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ubicBezTo>
                            <a:pt x="3" y="21"/>
                            <a:pt x="3" y="21"/>
                            <a:pt x="3" y="21"/>
                          </a:cubicBezTo>
                          <a:cubicBezTo>
                            <a:pt x="1" y="20"/>
                            <a:pt x="1" y="20"/>
                            <a:pt x="1" y="20"/>
                          </a:cubicBezTo>
                          <a:cubicBezTo>
                            <a:pt x="3" y="19"/>
                            <a:pt x="3" y="19"/>
                            <a:pt x="3" y="19"/>
                          </a:cubicBezTo>
                          <a:cubicBezTo>
                            <a:pt x="3" y="19"/>
                            <a:pt x="3" y="19"/>
                            <a:pt x="3" y="19"/>
                          </a:cubicBezTo>
                          <a:cubicBezTo>
                            <a:pt x="0" y="17"/>
                            <a:pt x="0" y="17"/>
                            <a:pt x="0" y="17"/>
                          </a:cubicBezTo>
                          <a:cubicBezTo>
                            <a:pt x="3" y="15"/>
                            <a:pt x="3" y="15"/>
                            <a:pt x="3" y="15"/>
                          </a:cubicBez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1" y="13"/>
                            <a:pt x="1" y="13"/>
                            <a:pt x="1" y="13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3" y="12"/>
                            <a:pt x="3" y="12"/>
                            <a:pt x="3" y="12"/>
                          </a:cubicBezTo>
                          <a:cubicBezTo>
                            <a:pt x="0" y="10"/>
                            <a:pt x="0" y="10"/>
                            <a:pt x="0" y="10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cubicBezTo>
                            <a:pt x="3" y="8"/>
                            <a:pt x="3" y="8"/>
                            <a:pt x="3" y="8"/>
                          </a:cubicBezTo>
                          <a:cubicBezTo>
                            <a:pt x="1" y="7"/>
                            <a:pt x="1" y="7"/>
                            <a:pt x="1" y="7"/>
                          </a:cubicBezTo>
                          <a:cubicBezTo>
                            <a:pt x="3" y="6"/>
                            <a:pt x="3" y="6"/>
                            <a:pt x="3" y="6"/>
                          </a:cubicBezTo>
                          <a:cubicBezTo>
                            <a:pt x="3" y="5"/>
                            <a:pt x="3" y="5"/>
                            <a:pt x="3" y="5"/>
                          </a:cubicBezTo>
                          <a:lnTo>
                            <a:pt x="0" y="3"/>
                          </a:lnTo>
                          <a:close/>
                        </a:path>
                      </a:pathLst>
                    </a:custGeom>
                    <a:solidFill>
                      <a:srgbClr val="206E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5" name="Freeform 300"/>
                    <p:cNvSpPr>
                      <a:spLocks/>
                    </p:cNvSpPr>
                    <p:nvPr/>
                  </p:nvSpPr>
                  <p:spPr bwMode="auto">
                    <a:xfrm>
                      <a:off x="2806700" y="3446463"/>
                      <a:ext cx="287338" cy="760413"/>
                    </a:xfrm>
                    <a:custGeom>
                      <a:avLst/>
                      <a:gdLst>
                        <a:gd name="T0" fmla="*/ 0 w 10"/>
                        <a:gd name="T1" fmla="*/ 0 h 27"/>
                        <a:gd name="T2" fmla="*/ 0 w 10"/>
                        <a:gd name="T3" fmla="*/ 3 h 27"/>
                        <a:gd name="T4" fmla="*/ 2 w 10"/>
                        <a:gd name="T5" fmla="*/ 4 h 27"/>
                        <a:gd name="T6" fmla="*/ 10 w 10"/>
                        <a:gd name="T7" fmla="*/ 4 h 27"/>
                        <a:gd name="T8" fmla="*/ 10 w 10"/>
                        <a:gd name="T9" fmla="*/ 4 h 27"/>
                        <a:gd name="T10" fmla="*/ 10 w 10"/>
                        <a:gd name="T11" fmla="*/ 5 h 27"/>
                        <a:gd name="T12" fmla="*/ 2 w 10"/>
                        <a:gd name="T13" fmla="*/ 5 h 27"/>
                        <a:gd name="T14" fmla="*/ 0 w 10"/>
                        <a:gd name="T15" fmla="*/ 5 h 27"/>
                        <a:gd name="T16" fmla="*/ 0 w 10"/>
                        <a:gd name="T17" fmla="*/ 9 h 27"/>
                        <a:gd name="T18" fmla="*/ 1 w 10"/>
                        <a:gd name="T19" fmla="*/ 9 h 27"/>
                        <a:gd name="T20" fmla="*/ 10 w 10"/>
                        <a:gd name="T21" fmla="*/ 9 h 27"/>
                        <a:gd name="T22" fmla="*/ 10 w 10"/>
                        <a:gd name="T23" fmla="*/ 10 h 27"/>
                        <a:gd name="T24" fmla="*/ 10 w 10"/>
                        <a:gd name="T25" fmla="*/ 11 h 27"/>
                        <a:gd name="T26" fmla="*/ 1 w 10"/>
                        <a:gd name="T27" fmla="*/ 11 h 27"/>
                        <a:gd name="T28" fmla="*/ 0 w 10"/>
                        <a:gd name="T29" fmla="*/ 10 h 27"/>
                        <a:gd name="T30" fmla="*/ 0 w 10"/>
                        <a:gd name="T31" fmla="*/ 15 h 27"/>
                        <a:gd name="T32" fmla="*/ 2 w 10"/>
                        <a:gd name="T33" fmla="*/ 15 h 27"/>
                        <a:gd name="T34" fmla="*/ 10 w 10"/>
                        <a:gd name="T35" fmla="*/ 15 h 27"/>
                        <a:gd name="T36" fmla="*/ 10 w 10"/>
                        <a:gd name="T37" fmla="*/ 15 h 27"/>
                        <a:gd name="T38" fmla="*/ 10 w 10"/>
                        <a:gd name="T39" fmla="*/ 16 h 27"/>
                        <a:gd name="T40" fmla="*/ 2 w 10"/>
                        <a:gd name="T41" fmla="*/ 16 h 27"/>
                        <a:gd name="T42" fmla="*/ 0 w 10"/>
                        <a:gd name="T43" fmla="*/ 16 h 27"/>
                        <a:gd name="T44" fmla="*/ 0 w 10"/>
                        <a:gd name="T45" fmla="*/ 20 h 27"/>
                        <a:gd name="T46" fmla="*/ 4 w 10"/>
                        <a:gd name="T47" fmla="*/ 21 h 27"/>
                        <a:gd name="T48" fmla="*/ 10 w 10"/>
                        <a:gd name="T49" fmla="*/ 27 h 27"/>
                        <a:gd name="T50" fmla="*/ 10 w 10"/>
                        <a:gd name="T51" fmla="*/ 1 h 27"/>
                        <a:gd name="T52" fmla="*/ 4 w 10"/>
                        <a:gd name="T53" fmla="*/ 1 h 27"/>
                        <a:gd name="T54" fmla="*/ 0 w 10"/>
                        <a:gd name="T55" fmla="*/ 0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10" h="27">
                          <a:moveTo>
                            <a:pt x="0" y="0"/>
                          </a:move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1" y="3"/>
                            <a:pt x="1" y="4"/>
                            <a:pt x="2" y="4"/>
                          </a:cubicBezTo>
                          <a:cubicBezTo>
                            <a:pt x="10" y="4"/>
                            <a:pt x="10" y="4"/>
                            <a:pt x="10" y="4"/>
                          </a:cubicBezTo>
                          <a:cubicBezTo>
                            <a:pt x="10" y="4"/>
                            <a:pt x="10" y="4"/>
                            <a:pt x="10" y="4"/>
                          </a:cubicBez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1" y="5"/>
                            <a:pt x="1" y="5"/>
                            <a:pt x="0" y="5"/>
                          </a:cubicBezTo>
                          <a:cubicBezTo>
                            <a:pt x="0" y="9"/>
                            <a:pt x="0" y="9"/>
                            <a:pt x="0" y="9"/>
                          </a:cubicBezTo>
                          <a:cubicBezTo>
                            <a:pt x="1" y="9"/>
                            <a:pt x="1" y="9"/>
                            <a:pt x="1" y="9"/>
                          </a:cubicBezTo>
                          <a:cubicBezTo>
                            <a:pt x="10" y="9"/>
                            <a:pt x="10" y="9"/>
                            <a:pt x="10" y="9"/>
                          </a:cubicBezTo>
                          <a:cubicBezTo>
                            <a:pt x="10" y="9"/>
                            <a:pt x="10" y="9"/>
                            <a:pt x="10" y="10"/>
                          </a:cubicBezTo>
                          <a:cubicBezTo>
                            <a:pt x="10" y="10"/>
                            <a:pt x="10" y="11"/>
                            <a:pt x="10" y="11"/>
                          </a:cubicBezTo>
                          <a:cubicBezTo>
                            <a:pt x="1" y="11"/>
                            <a:pt x="1" y="11"/>
                            <a:pt x="1" y="11"/>
                          </a:cubicBezTo>
                          <a:cubicBezTo>
                            <a:pt x="1" y="11"/>
                            <a:pt x="1" y="11"/>
                            <a:pt x="0" y="10"/>
                          </a:cubicBezTo>
                          <a:cubicBezTo>
                            <a:pt x="0" y="15"/>
                            <a:pt x="0" y="15"/>
                            <a:pt x="0" y="15"/>
                          </a:cubicBezTo>
                          <a:cubicBezTo>
                            <a:pt x="1" y="15"/>
                            <a:pt x="1" y="15"/>
                            <a:pt x="2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6"/>
                            <a:pt x="10" y="16"/>
                            <a:pt x="10" y="16"/>
                          </a:cubicBezTo>
                          <a:cubicBezTo>
                            <a:pt x="2" y="16"/>
                            <a:pt x="2" y="16"/>
                            <a:pt x="2" y="16"/>
                          </a:cubicBezTo>
                          <a:cubicBezTo>
                            <a:pt x="1" y="16"/>
                            <a:pt x="1" y="16"/>
                            <a:pt x="0" y="16"/>
                          </a:cubicBezTo>
                          <a:cubicBezTo>
                            <a:pt x="0" y="20"/>
                            <a:pt x="0" y="20"/>
                            <a:pt x="0" y="20"/>
                          </a:cubicBezTo>
                          <a:cubicBezTo>
                            <a:pt x="1" y="21"/>
                            <a:pt x="3" y="21"/>
                            <a:pt x="4" y="21"/>
                          </a:cubicBezTo>
                          <a:cubicBezTo>
                            <a:pt x="7" y="21"/>
                            <a:pt x="10" y="24"/>
                            <a:pt x="10" y="27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4" y="1"/>
                            <a:pt x="4" y="1"/>
                            <a:pt x="4" y="1"/>
                          </a:cubicBezTo>
                          <a:cubicBezTo>
                            <a:pt x="3" y="1"/>
                            <a:pt x="1" y="0"/>
                            <a:pt x="0" y="0"/>
                          </a:cubicBezTo>
                        </a:path>
                      </a:pathLst>
                    </a:custGeom>
                    <a:solidFill>
                      <a:srgbClr val="1E6B2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6" name="Freeform 301"/>
                    <p:cNvSpPr>
                      <a:spLocks/>
                    </p:cNvSpPr>
                    <p:nvPr/>
                  </p:nvSpPr>
                  <p:spPr bwMode="auto">
                    <a:xfrm>
                      <a:off x="2806700" y="3700463"/>
                      <a:ext cx="287338" cy="55563"/>
                    </a:xfrm>
                    <a:custGeom>
                      <a:avLst/>
                      <a:gdLst>
                        <a:gd name="T0" fmla="*/ 0 w 10"/>
                        <a:gd name="T1" fmla="*/ 0 h 2"/>
                        <a:gd name="T2" fmla="*/ 0 w 10"/>
                        <a:gd name="T3" fmla="*/ 1 h 2"/>
                        <a:gd name="T4" fmla="*/ 1 w 10"/>
                        <a:gd name="T5" fmla="*/ 2 h 2"/>
                        <a:gd name="T6" fmla="*/ 10 w 10"/>
                        <a:gd name="T7" fmla="*/ 2 h 2"/>
                        <a:gd name="T8" fmla="*/ 10 w 10"/>
                        <a:gd name="T9" fmla="*/ 1 h 2"/>
                        <a:gd name="T10" fmla="*/ 10 w 10"/>
                        <a:gd name="T11" fmla="*/ 0 h 2"/>
                        <a:gd name="T12" fmla="*/ 1 w 10"/>
                        <a:gd name="T13" fmla="*/ 0 h 2"/>
                        <a:gd name="T14" fmla="*/ 0 w 10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2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1"/>
                            <a:pt x="10" y="1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</a:path>
                      </a:pathLst>
                    </a:custGeom>
                    <a:solidFill>
                      <a:srgbClr val="12531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7" name="Freeform 302"/>
                    <p:cNvSpPr>
                      <a:spLocks/>
                    </p:cNvSpPr>
                    <p:nvPr/>
                  </p:nvSpPr>
                  <p:spPr bwMode="auto">
                    <a:xfrm>
                      <a:off x="2806700" y="3530600"/>
                      <a:ext cx="287338" cy="57150"/>
                    </a:xfrm>
                    <a:custGeom>
                      <a:avLst/>
                      <a:gdLst>
                        <a:gd name="T0" fmla="*/ 0 w 10"/>
                        <a:gd name="T1" fmla="*/ 0 h 2"/>
                        <a:gd name="T2" fmla="*/ 0 w 10"/>
                        <a:gd name="T3" fmla="*/ 2 h 2"/>
                        <a:gd name="T4" fmla="*/ 2 w 10"/>
                        <a:gd name="T5" fmla="*/ 2 h 2"/>
                        <a:gd name="T6" fmla="*/ 10 w 10"/>
                        <a:gd name="T7" fmla="*/ 2 h 2"/>
                        <a:gd name="T8" fmla="*/ 10 w 10"/>
                        <a:gd name="T9" fmla="*/ 1 h 2"/>
                        <a:gd name="T10" fmla="*/ 10 w 10"/>
                        <a:gd name="T11" fmla="*/ 1 h 2"/>
                        <a:gd name="T12" fmla="*/ 2 w 10"/>
                        <a:gd name="T13" fmla="*/ 1 h 2"/>
                        <a:gd name="T14" fmla="*/ 0 w 10"/>
                        <a:gd name="T15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2">
                          <a:moveTo>
                            <a:pt x="0" y="0"/>
                          </a:move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1" y="2"/>
                            <a:pt x="1" y="2"/>
                            <a:pt x="2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1" y="1"/>
                            <a:pt x="1" y="0"/>
                            <a:pt x="0" y="0"/>
                          </a:cubicBezTo>
                        </a:path>
                      </a:pathLst>
                    </a:custGeom>
                    <a:solidFill>
                      <a:srgbClr val="12531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8" name="Freeform 303"/>
                    <p:cNvSpPr>
                      <a:spLocks/>
                    </p:cNvSpPr>
                    <p:nvPr/>
                  </p:nvSpPr>
                  <p:spPr bwMode="auto">
                    <a:xfrm>
                      <a:off x="2806700" y="3868738"/>
                      <a:ext cx="287338" cy="28575"/>
                    </a:xfrm>
                    <a:custGeom>
                      <a:avLst/>
                      <a:gdLst>
                        <a:gd name="T0" fmla="*/ 0 w 10"/>
                        <a:gd name="T1" fmla="*/ 0 h 1"/>
                        <a:gd name="T2" fmla="*/ 0 w 10"/>
                        <a:gd name="T3" fmla="*/ 1 h 1"/>
                        <a:gd name="T4" fmla="*/ 2 w 10"/>
                        <a:gd name="T5" fmla="*/ 1 h 1"/>
                        <a:gd name="T6" fmla="*/ 10 w 10"/>
                        <a:gd name="T7" fmla="*/ 1 h 1"/>
                        <a:gd name="T8" fmla="*/ 10 w 10"/>
                        <a:gd name="T9" fmla="*/ 0 h 1"/>
                        <a:gd name="T10" fmla="*/ 10 w 10"/>
                        <a:gd name="T11" fmla="*/ 0 h 1"/>
                        <a:gd name="T12" fmla="*/ 2 w 10"/>
                        <a:gd name="T13" fmla="*/ 0 h 1"/>
                        <a:gd name="T14" fmla="*/ 0 w 10"/>
                        <a:gd name="T15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" h="1">
                          <a:moveTo>
                            <a:pt x="0" y="0"/>
                          </a:move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1" y="1"/>
                            <a:pt x="1" y="1"/>
                            <a:pt x="2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0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  <a:cubicBezTo>
                            <a:pt x="2" y="0"/>
                            <a:pt x="2" y="0"/>
                            <a:pt x="2" y="0"/>
                          </a:cubicBezTo>
                          <a:cubicBezTo>
                            <a:pt x="1" y="0"/>
                            <a:pt x="1" y="0"/>
                            <a:pt x="0" y="0"/>
                          </a:cubicBezTo>
                        </a:path>
                      </a:pathLst>
                    </a:custGeom>
                    <a:solidFill>
                      <a:srgbClr val="12531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9" name="Freeform 304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665538" y="4094163"/>
                      <a:ext cx="285750" cy="704850"/>
                    </a:xfrm>
                    <a:custGeom>
                      <a:avLst/>
                      <a:gdLst>
                        <a:gd name="T0" fmla="*/ 10 w 10"/>
                        <a:gd name="T1" fmla="*/ 16 h 25"/>
                        <a:gd name="T2" fmla="*/ 10 w 10"/>
                        <a:gd name="T3" fmla="*/ 16 h 25"/>
                        <a:gd name="T4" fmla="*/ 8 w 10"/>
                        <a:gd name="T5" fmla="*/ 16 h 25"/>
                        <a:gd name="T6" fmla="*/ 0 w 10"/>
                        <a:gd name="T7" fmla="*/ 16 h 25"/>
                        <a:gd name="T8" fmla="*/ 0 w 10"/>
                        <a:gd name="T9" fmla="*/ 25 h 25"/>
                        <a:gd name="T10" fmla="*/ 5 w 10"/>
                        <a:gd name="T11" fmla="*/ 21 h 25"/>
                        <a:gd name="T12" fmla="*/ 10 w 10"/>
                        <a:gd name="T13" fmla="*/ 20 h 25"/>
                        <a:gd name="T14" fmla="*/ 10 w 10"/>
                        <a:gd name="T15" fmla="*/ 16 h 25"/>
                        <a:gd name="T16" fmla="*/ 10 w 10"/>
                        <a:gd name="T17" fmla="*/ 10 h 25"/>
                        <a:gd name="T18" fmla="*/ 10 w 10"/>
                        <a:gd name="T19" fmla="*/ 10 h 25"/>
                        <a:gd name="T20" fmla="*/ 9 w 10"/>
                        <a:gd name="T21" fmla="*/ 10 h 25"/>
                        <a:gd name="T22" fmla="*/ 0 w 10"/>
                        <a:gd name="T23" fmla="*/ 10 h 25"/>
                        <a:gd name="T24" fmla="*/ 0 w 10"/>
                        <a:gd name="T25" fmla="*/ 14 h 25"/>
                        <a:gd name="T26" fmla="*/ 8 w 10"/>
                        <a:gd name="T27" fmla="*/ 14 h 25"/>
                        <a:gd name="T28" fmla="*/ 10 w 10"/>
                        <a:gd name="T29" fmla="*/ 14 h 25"/>
                        <a:gd name="T30" fmla="*/ 10 w 10"/>
                        <a:gd name="T31" fmla="*/ 14 h 25"/>
                        <a:gd name="T32" fmla="*/ 10 w 10"/>
                        <a:gd name="T33" fmla="*/ 10 h 25"/>
                        <a:gd name="T34" fmla="*/ 10 w 10"/>
                        <a:gd name="T35" fmla="*/ 5 h 25"/>
                        <a:gd name="T36" fmla="*/ 10 w 10"/>
                        <a:gd name="T37" fmla="*/ 5 h 25"/>
                        <a:gd name="T38" fmla="*/ 8 w 10"/>
                        <a:gd name="T39" fmla="*/ 5 h 25"/>
                        <a:gd name="T40" fmla="*/ 0 w 10"/>
                        <a:gd name="T41" fmla="*/ 5 h 25"/>
                        <a:gd name="T42" fmla="*/ 0 w 10"/>
                        <a:gd name="T43" fmla="*/ 9 h 25"/>
                        <a:gd name="T44" fmla="*/ 9 w 10"/>
                        <a:gd name="T45" fmla="*/ 9 h 25"/>
                        <a:gd name="T46" fmla="*/ 10 w 10"/>
                        <a:gd name="T47" fmla="*/ 9 h 25"/>
                        <a:gd name="T48" fmla="*/ 10 w 10"/>
                        <a:gd name="T49" fmla="*/ 9 h 25"/>
                        <a:gd name="T50" fmla="*/ 10 w 10"/>
                        <a:gd name="T51" fmla="*/ 5 h 25"/>
                        <a:gd name="T52" fmla="*/ 10 w 10"/>
                        <a:gd name="T53" fmla="*/ 0 h 25"/>
                        <a:gd name="T54" fmla="*/ 10 w 10"/>
                        <a:gd name="T55" fmla="*/ 0 h 25"/>
                        <a:gd name="T56" fmla="*/ 5 w 10"/>
                        <a:gd name="T57" fmla="*/ 1 h 25"/>
                        <a:gd name="T58" fmla="*/ 0 w 10"/>
                        <a:gd name="T59" fmla="*/ 1 h 25"/>
                        <a:gd name="T60" fmla="*/ 0 w 10"/>
                        <a:gd name="T61" fmla="*/ 4 h 25"/>
                        <a:gd name="T62" fmla="*/ 8 w 10"/>
                        <a:gd name="T63" fmla="*/ 4 h 25"/>
                        <a:gd name="T64" fmla="*/ 10 w 10"/>
                        <a:gd name="T65" fmla="*/ 4 h 25"/>
                        <a:gd name="T66" fmla="*/ 10 w 10"/>
                        <a:gd name="T67" fmla="*/ 4 h 25"/>
                        <a:gd name="T68" fmla="*/ 10 w 10"/>
                        <a:gd name="T69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0" h="25">
                          <a:moveTo>
                            <a:pt x="10" y="16"/>
                          </a:moveTo>
                          <a:cubicBezTo>
                            <a:pt x="10" y="16"/>
                            <a:pt x="10" y="16"/>
                            <a:pt x="10" y="16"/>
                          </a:cubicBezTo>
                          <a:cubicBezTo>
                            <a:pt x="9" y="16"/>
                            <a:pt x="9" y="16"/>
                            <a:pt x="8" y="16"/>
                          </a:cubicBezTo>
                          <a:cubicBezTo>
                            <a:pt x="0" y="16"/>
                            <a:pt x="0" y="16"/>
                            <a:pt x="0" y="16"/>
                          </a:cubicBezTo>
                          <a:cubicBezTo>
                            <a:pt x="0" y="25"/>
                            <a:pt x="0" y="25"/>
                            <a:pt x="0" y="25"/>
                          </a:cubicBezTo>
                          <a:cubicBezTo>
                            <a:pt x="0" y="23"/>
                            <a:pt x="2" y="21"/>
                            <a:pt x="5" y="21"/>
                          </a:cubicBezTo>
                          <a:cubicBezTo>
                            <a:pt x="6" y="21"/>
                            <a:pt x="8" y="21"/>
                            <a:pt x="10" y="20"/>
                          </a:cubicBezTo>
                          <a:cubicBezTo>
                            <a:pt x="10" y="16"/>
                            <a:pt x="10" y="16"/>
                            <a:pt x="10" y="16"/>
                          </a:cubicBezTo>
                          <a:moveTo>
                            <a:pt x="10" y="10"/>
                          </a:moveTo>
                          <a:cubicBezTo>
                            <a:pt x="10" y="10"/>
                            <a:pt x="10" y="10"/>
                            <a:pt x="10" y="10"/>
                          </a:cubicBezTo>
                          <a:cubicBezTo>
                            <a:pt x="9" y="10"/>
                            <a:pt x="9" y="10"/>
                            <a:pt x="9" y="10"/>
                          </a:cubicBezTo>
                          <a:cubicBezTo>
                            <a:pt x="0" y="10"/>
                            <a:pt x="0" y="10"/>
                            <a:pt x="0" y="10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8" y="14"/>
                            <a:pt x="8" y="14"/>
                            <a:pt x="8" y="14"/>
                          </a:cubicBezTo>
                          <a:cubicBezTo>
                            <a:pt x="9" y="14"/>
                            <a:pt x="9" y="14"/>
                            <a:pt x="10" y="14"/>
                          </a:cubicBezTo>
                          <a:cubicBezTo>
                            <a:pt x="10" y="14"/>
                            <a:pt x="10" y="14"/>
                            <a:pt x="10" y="14"/>
                          </a:cubicBezTo>
                          <a:cubicBezTo>
                            <a:pt x="10" y="10"/>
                            <a:pt x="10" y="10"/>
                            <a:pt x="10" y="10"/>
                          </a:cubicBezTo>
                          <a:moveTo>
                            <a:pt x="10" y="5"/>
                          </a:move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9" y="5"/>
                            <a:pt x="9" y="5"/>
                            <a:pt x="8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0" y="9"/>
                            <a:pt x="0" y="9"/>
                          </a:cubicBezTo>
                          <a:cubicBezTo>
                            <a:pt x="9" y="9"/>
                            <a:pt x="9" y="9"/>
                            <a:pt x="9" y="9"/>
                          </a:cubicBezTo>
                          <a:cubicBezTo>
                            <a:pt x="10" y="9"/>
                            <a:pt x="10" y="9"/>
                            <a:pt x="10" y="9"/>
                          </a:cubicBezTo>
                          <a:cubicBezTo>
                            <a:pt x="10" y="9"/>
                            <a:pt x="10" y="9"/>
                            <a:pt x="10" y="9"/>
                          </a:cubicBezTo>
                          <a:cubicBezTo>
                            <a:pt x="10" y="5"/>
                            <a:pt x="10" y="5"/>
                            <a:pt x="10" y="5"/>
                          </a:cubicBezTo>
                          <a:moveTo>
                            <a:pt x="10" y="0"/>
                          </a:moveTo>
                          <a:cubicBezTo>
                            <a:pt x="10" y="0"/>
                            <a:pt x="10" y="0"/>
                            <a:pt x="10" y="0"/>
                          </a:cubicBezTo>
                          <a:cubicBezTo>
                            <a:pt x="8" y="0"/>
                            <a:pt x="6" y="1"/>
                            <a:pt x="5" y="1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0" y="4"/>
                            <a:pt x="0" y="4"/>
                            <a:pt x="0" y="4"/>
                          </a:cubicBezTo>
                          <a:cubicBezTo>
                            <a:pt x="8" y="4"/>
                            <a:pt x="8" y="4"/>
                            <a:pt x="8" y="4"/>
                          </a:cubicBezTo>
                          <a:cubicBezTo>
                            <a:pt x="9" y="4"/>
                            <a:pt x="9" y="4"/>
                            <a:pt x="10" y="4"/>
                          </a:cubicBezTo>
                          <a:cubicBezTo>
                            <a:pt x="10" y="4"/>
                            <a:pt x="10" y="4"/>
                            <a:pt x="10" y="4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</a:path>
                      </a:pathLst>
                    </a:custGeom>
                    <a:solidFill>
                      <a:srgbClr val="1E6B2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0" name="Freeform 305"/>
                    <p:cNvSpPr>
                      <a:spLocks/>
                    </p:cNvSpPr>
                    <p:nvPr/>
                  </p:nvSpPr>
                  <p:spPr bwMode="auto">
                    <a:xfrm>
                      <a:off x="3665538" y="4489450"/>
                      <a:ext cx="285750" cy="55563"/>
                    </a:xfrm>
                    <a:custGeom>
                      <a:avLst/>
                      <a:gdLst>
                        <a:gd name="T0" fmla="*/ 10 w 10"/>
                        <a:gd name="T1" fmla="*/ 0 h 2"/>
                        <a:gd name="T2" fmla="*/ 10 w 10"/>
                        <a:gd name="T3" fmla="*/ 0 h 2"/>
                        <a:gd name="T4" fmla="*/ 8 w 10"/>
                        <a:gd name="T5" fmla="*/ 0 h 2"/>
                        <a:gd name="T6" fmla="*/ 0 w 10"/>
                        <a:gd name="T7" fmla="*/ 0 h 2"/>
                        <a:gd name="T8" fmla="*/ 0 w 10"/>
                        <a:gd name="T9" fmla="*/ 2 h 2"/>
                        <a:gd name="T10" fmla="*/ 8 w 10"/>
                        <a:gd name="T11" fmla="*/ 2 h 2"/>
                        <a:gd name="T12" fmla="*/ 10 w 10"/>
                        <a:gd name="T13" fmla="*/ 2 h 2"/>
                        <a:gd name="T14" fmla="*/ 10 w 10"/>
                        <a:gd name="T15" fmla="*/ 2 h 2"/>
                        <a:gd name="T16" fmla="*/ 10 w 10"/>
                        <a:gd name="T17" fmla="*/ 0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0" h="2">
                          <a:moveTo>
                            <a:pt x="10" y="0"/>
                          </a:moveTo>
                          <a:cubicBezTo>
                            <a:pt x="10" y="0"/>
                            <a:pt x="10" y="0"/>
                            <a:pt x="10" y="0"/>
                          </a:cubicBezTo>
                          <a:cubicBezTo>
                            <a:pt x="9" y="0"/>
                            <a:pt x="9" y="0"/>
                            <a:pt x="8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9" y="2"/>
                            <a:pt x="9" y="2"/>
                            <a:pt x="10" y="2"/>
                          </a:cubicBezTo>
                          <a:cubicBezTo>
                            <a:pt x="10" y="2"/>
                            <a:pt x="10" y="2"/>
                            <a:pt x="10" y="2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</a:path>
                      </a:pathLst>
                    </a:custGeom>
                    <a:solidFill>
                      <a:srgbClr val="12531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1" name="Freeform 306"/>
                    <p:cNvSpPr>
                      <a:spLocks/>
                    </p:cNvSpPr>
                    <p:nvPr/>
                  </p:nvSpPr>
                  <p:spPr bwMode="auto">
                    <a:xfrm>
                      <a:off x="3665538" y="4348163"/>
                      <a:ext cx="285750" cy="28575"/>
                    </a:xfrm>
                    <a:custGeom>
                      <a:avLst/>
                      <a:gdLst>
                        <a:gd name="T0" fmla="*/ 180 w 180"/>
                        <a:gd name="T1" fmla="*/ 0 h 18"/>
                        <a:gd name="T2" fmla="*/ 180 w 180"/>
                        <a:gd name="T3" fmla="*/ 0 h 18"/>
                        <a:gd name="T4" fmla="*/ 162 w 180"/>
                        <a:gd name="T5" fmla="*/ 0 h 18"/>
                        <a:gd name="T6" fmla="*/ 0 w 180"/>
                        <a:gd name="T7" fmla="*/ 0 h 18"/>
                        <a:gd name="T8" fmla="*/ 0 w 180"/>
                        <a:gd name="T9" fmla="*/ 18 h 18"/>
                        <a:gd name="T10" fmla="*/ 162 w 180"/>
                        <a:gd name="T11" fmla="*/ 18 h 18"/>
                        <a:gd name="T12" fmla="*/ 180 w 180"/>
                        <a:gd name="T13" fmla="*/ 18 h 18"/>
                        <a:gd name="T14" fmla="*/ 180 w 180"/>
                        <a:gd name="T15" fmla="*/ 18 h 18"/>
                        <a:gd name="T16" fmla="*/ 180 w 180"/>
                        <a:gd name="T17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80" h="18">
                          <a:moveTo>
                            <a:pt x="180" y="0"/>
                          </a:moveTo>
                          <a:lnTo>
                            <a:pt x="180" y="0"/>
                          </a:lnTo>
                          <a:lnTo>
                            <a:pt x="162" y="0"/>
                          </a:lnTo>
                          <a:lnTo>
                            <a:pt x="0" y="0"/>
                          </a:lnTo>
                          <a:lnTo>
                            <a:pt x="0" y="18"/>
                          </a:lnTo>
                          <a:lnTo>
                            <a:pt x="162" y="18"/>
                          </a:lnTo>
                          <a:lnTo>
                            <a:pt x="180" y="18"/>
                          </a:lnTo>
                          <a:lnTo>
                            <a:pt x="180" y="18"/>
                          </a:lnTo>
                          <a:lnTo>
                            <a:pt x="180" y="0"/>
                          </a:lnTo>
                          <a:close/>
                        </a:path>
                      </a:pathLst>
                    </a:custGeom>
                    <a:solidFill>
                      <a:srgbClr val="12531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2" name="Freeform 307"/>
                    <p:cNvSpPr>
                      <a:spLocks/>
                    </p:cNvSpPr>
                    <p:nvPr/>
                  </p:nvSpPr>
                  <p:spPr bwMode="auto">
                    <a:xfrm>
                      <a:off x="3665538" y="4348163"/>
                      <a:ext cx="285750" cy="28575"/>
                    </a:xfrm>
                    <a:custGeom>
                      <a:avLst/>
                      <a:gdLst>
                        <a:gd name="T0" fmla="*/ 180 w 180"/>
                        <a:gd name="T1" fmla="*/ 0 h 18"/>
                        <a:gd name="T2" fmla="*/ 180 w 180"/>
                        <a:gd name="T3" fmla="*/ 0 h 18"/>
                        <a:gd name="T4" fmla="*/ 162 w 180"/>
                        <a:gd name="T5" fmla="*/ 0 h 18"/>
                        <a:gd name="T6" fmla="*/ 0 w 180"/>
                        <a:gd name="T7" fmla="*/ 0 h 18"/>
                        <a:gd name="T8" fmla="*/ 0 w 180"/>
                        <a:gd name="T9" fmla="*/ 18 h 18"/>
                        <a:gd name="T10" fmla="*/ 162 w 180"/>
                        <a:gd name="T11" fmla="*/ 18 h 18"/>
                        <a:gd name="T12" fmla="*/ 180 w 180"/>
                        <a:gd name="T13" fmla="*/ 18 h 18"/>
                        <a:gd name="T14" fmla="*/ 180 w 180"/>
                        <a:gd name="T15" fmla="*/ 18 h 18"/>
                        <a:gd name="T16" fmla="*/ 180 w 180"/>
                        <a:gd name="T17" fmla="*/ 0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80" h="18">
                          <a:moveTo>
                            <a:pt x="180" y="0"/>
                          </a:moveTo>
                          <a:lnTo>
                            <a:pt x="180" y="0"/>
                          </a:lnTo>
                          <a:lnTo>
                            <a:pt x="162" y="0"/>
                          </a:lnTo>
                          <a:lnTo>
                            <a:pt x="0" y="0"/>
                          </a:lnTo>
                          <a:lnTo>
                            <a:pt x="0" y="18"/>
                          </a:lnTo>
                          <a:lnTo>
                            <a:pt x="162" y="18"/>
                          </a:lnTo>
                          <a:lnTo>
                            <a:pt x="180" y="18"/>
                          </a:lnTo>
                          <a:lnTo>
                            <a:pt x="180" y="18"/>
                          </a:lnTo>
                          <a:lnTo>
                            <a:pt x="180" y="0"/>
                          </a:lnTo>
                        </a:path>
                      </a:pathLst>
                    </a:cu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3" name="Freeform 308"/>
                    <p:cNvSpPr>
                      <a:spLocks/>
                    </p:cNvSpPr>
                    <p:nvPr/>
                  </p:nvSpPr>
                  <p:spPr bwMode="auto">
                    <a:xfrm>
                      <a:off x="3665538" y="4206875"/>
                      <a:ext cx="285750" cy="28575"/>
                    </a:xfrm>
                    <a:custGeom>
                      <a:avLst/>
                      <a:gdLst>
                        <a:gd name="T0" fmla="*/ 10 w 10"/>
                        <a:gd name="T1" fmla="*/ 0 h 1"/>
                        <a:gd name="T2" fmla="*/ 10 w 10"/>
                        <a:gd name="T3" fmla="*/ 0 h 1"/>
                        <a:gd name="T4" fmla="*/ 8 w 10"/>
                        <a:gd name="T5" fmla="*/ 0 h 1"/>
                        <a:gd name="T6" fmla="*/ 0 w 10"/>
                        <a:gd name="T7" fmla="*/ 0 h 1"/>
                        <a:gd name="T8" fmla="*/ 0 w 10"/>
                        <a:gd name="T9" fmla="*/ 1 h 1"/>
                        <a:gd name="T10" fmla="*/ 8 w 10"/>
                        <a:gd name="T11" fmla="*/ 1 h 1"/>
                        <a:gd name="T12" fmla="*/ 10 w 10"/>
                        <a:gd name="T13" fmla="*/ 1 h 1"/>
                        <a:gd name="T14" fmla="*/ 10 w 10"/>
                        <a:gd name="T15" fmla="*/ 1 h 1"/>
                        <a:gd name="T16" fmla="*/ 10 w 10"/>
                        <a:gd name="T17" fmla="*/ 0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10" h="1">
                          <a:moveTo>
                            <a:pt x="10" y="0"/>
                          </a:moveTo>
                          <a:cubicBezTo>
                            <a:pt x="10" y="0"/>
                            <a:pt x="10" y="0"/>
                            <a:pt x="10" y="0"/>
                          </a:cubicBezTo>
                          <a:cubicBezTo>
                            <a:pt x="9" y="0"/>
                            <a:pt x="9" y="0"/>
                            <a:pt x="8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"/>
                            <a:pt x="0" y="1"/>
                            <a:pt x="0" y="1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9" y="1"/>
                            <a:pt x="9" y="1"/>
                            <a:pt x="10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</a:path>
                      </a:pathLst>
                    </a:custGeom>
                    <a:solidFill>
                      <a:srgbClr val="12531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424" name="Freeform 309"/>
                <p:cNvSpPr>
                  <a:spLocks/>
                </p:cNvSpPr>
                <p:nvPr/>
              </p:nvSpPr>
              <p:spPr bwMode="auto">
                <a:xfrm>
                  <a:off x="3122613" y="6321425"/>
                  <a:ext cx="942975" cy="450850"/>
                </a:xfrm>
                <a:custGeom>
                  <a:avLst/>
                  <a:gdLst>
                    <a:gd name="T0" fmla="*/ 16 w 33"/>
                    <a:gd name="T1" fmla="*/ 0 h 16"/>
                    <a:gd name="T2" fmla="*/ 33 w 33"/>
                    <a:gd name="T3" fmla="*/ 16 h 16"/>
                    <a:gd name="T4" fmla="*/ 0 w 33"/>
                    <a:gd name="T5" fmla="*/ 16 h 16"/>
                    <a:gd name="T6" fmla="*/ 16 w 33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" h="16">
                      <a:moveTo>
                        <a:pt x="16" y="0"/>
                      </a:moveTo>
                      <a:cubicBezTo>
                        <a:pt x="25" y="0"/>
                        <a:pt x="33" y="7"/>
                        <a:pt x="33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7"/>
                        <a:pt x="7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754C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310"/>
                <p:cNvSpPr>
                  <a:spLocks/>
                </p:cNvSpPr>
                <p:nvPr/>
              </p:nvSpPr>
              <p:spPr bwMode="auto">
                <a:xfrm>
                  <a:off x="2692400" y="6405563"/>
                  <a:ext cx="744538" cy="366713"/>
                </a:xfrm>
                <a:custGeom>
                  <a:avLst/>
                  <a:gdLst>
                    <a:gd name="T0" fmla="*/ 13 w 26"/>
                    <a:gd name="T1" fmla="*/ 0 h 13"/>
                    <a:gd name="T2" fmla="*/ 26 w 26"/>
                    <a:gd name="T3" fmla="*/ 13 h 13"/>
                    <a:gd name="T4" fmla="*/ 0 w 26"/>
                    <a:gd name="T5" fmla="*/ 13 h 13"/>
                    <a:gd name="T6" fmla="*/ 13 w 2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13">
                      <a:moveTo>
                        <a:pt x="13" y="0"/>
                      </a:moveTo>
                      <a:cubicBezTo>
                        <a:pt x="20" y="0"/>
                        <a:pt x="26" y="6"/>
                        <a:pt x="26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6"/>
                        <a:pt x="6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8B5E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Oval 311"/>
                <p:cNvSpPr>
                  <a:spLocks noChangeArrowheads="1"/>
                </p:cNvSpPr>
                <p:nvPr/>
              </p:nvSpPr>
              <p:spPr bwMode="auto">
                <a:xfrm>
                  <a:off x="3665538" y="6489700"/>
                  <a:ext cx="200025" cy="225425"/>
                </a:xfrm>
                <a:prstGeom prst="ellipse">
                  <a:avLst/>
                </a:prstGeom>
                <a:solidFill>
                  <a:srgbClr val="A97C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Oval 312"/>
                <p:cNvSpPr>
                  <a:spLocks noChangeArrowheads="1"/>
                </p:cNvSpPr>
                <p:nvPr/>
              </p:nvSpPr>
              <p:spPr bwMode="auto">
                <a:xfrm>
                  <a:off x="3465513" y="6462713"/>
                  <a:ext cx="85725" cy="112713"/>
                </a:xfrm>
                <a:prstGeom prst="ellipse">
                  <a:avLst/>
                </a:prstGeom>
                <a:solidFill>
                  <a:srgbClr val="A97C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29" name="组合 628"/>
            <p:cNvGrpSpPr/>
            <p:nvPr/>
          </p:nvGrpSpPr>
          <p:grpSpPr>
            <a:xfrm>
              <a:off x="10297330" y="6334546"/>
              <a:ext cx="604554" cy="523454"/>
              <a:chOff x="1778000" y="5757863"/>
              <a:chExt cx="1171575" cy="1014413"/>
            </a:xfrm>
          </p:grpSpPr>
          <p:grpSp>
            <p:nvGrpSpPr>
              <p:cNvPr id="630" name="Group 205"/>
              <p:cNvGrpSpPr>
                <a:grpSpLocks/>
              </p:cNvGrpSpPr>
              <p:nvPr/>
            </p:nvGrpSpPr>
            <p:grpSpPr bwMode="auto">
              <a:xfrm>
                <a:off x="1778000" y="5757863"/>
                <a:ext cx="1171575" cy="1014413"/>
                <a:chOff x="5002" y="3681"/>
                <a:chExt cx="738" cy="639"/>
              </a:xfrm>
            </p:grpSpPr>
            <p:sp>
              <p:nvSpPr>
                <p:cNvPr id="713" name="Freeform 5"/>
                <p:cNvSpPr>
                  <a:spLocks/>
                </p:cNvSpPr>
                <p:nvPr/>
              </p:nvSpPr>
              <p:spPr bwMode="auto">
                <a:xfrm>
                  <a:off x="5002" y="3681"/>
                  <a:ext cx="738" cy="639"/>
                </a:xfrm>
                <a:custGeom>
                  <a:avLst/>
                  <a:gdLst>
                    <a:gd name="T0" fmla="*/ 0 w 41"/>
                    <a:gd name="T1" fmla="*/ 17 h 36"/>
                    <a:gd name="T2" fmla="*/ 20 w 41"/>
                    <a:gd name="T3" fmla="*/ 36 h 36"/>
                    <a:gd name="T4" fmla="*/ 41 w 41"/>
                    <a:gd name="T5" fmla="*/ 17 h 36"/>
                    <a:gd name="T6" fmla="*/ 20 w 41"/>
                    <a:gd name="T7" fmla="*/ 0 h 36"/>
                    <a:gd name="T8" fmla="*/ 0 w 41"/>
                    <a:gd name="T9" fmla="*/ 17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36">
                      <a:moveTo>
                        <a:pt x="0" y="17"/>
                      </a:moveTo>
                      <a:cubicBezTo>
                        <a:pt x="0" y="32"/>
                        <a:pt x="9" y="36"/>
                        <a:pt x="20" y="36"/>
                      </a:cubicBezTo>
                      <a:cubicBezTo>
                        <a:pt x="32" y="36"/>
                        <a:pt x="41" y="31"/>
                        <a:pt x="41" y="17"/>
                      </a:cubicBezTo>
                      <a:cubicBezTo>
                        <a:pt x="41" y="6"/>
                        <a:pt x="32" y="0"/>
                        <a:pt x="20" y="0"/>
                      </a:cubicBezTo>
                      <a:cubicBezTo>
                        <a:pt x="9" y="0"/>
                        <a:pt x="0" y="6"/>
                        <a:pt x="0" y="17"/>
                      </a:cubicBezTo>
                    </a:path>
                  </a:pathLst>
                </a:custGeom>
                <a:solidFill>
                  <a:srgbClr val="348D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4" name="Freeform 6"/>
                <p:cNvSpPr>
                  <a:spLocks/>
                </p:cNvSpPr>
                <p:nvPr/>
              </p:nvSpPr>
              <p:spPr bwMode="auto">
                <a:xfrm>
                  <a:off x="5362" y="4000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5" name="Freeform 7"/>
                <p:cNvSpPr>
                  <a:spLocks/>
                </p:cNvSpPr>
                <p:nvPr/>
              </p:nvSpPr>
              <p:spPr bwMode="auto">
                <a:xfrm>
                  <a:off x="5362" y="4089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6" name="Freeform 8"/>
                <p:cNvSpPr>
                  <a:spLocks/>
                </p:cNvSpPr>
                <p:nvPr/>
              </p:nvSpPr>
              <p:spPr bwMode="auto">
                <a:xfrm>
                  <a:off x="5362" y="4018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7" name="Freeform 9"/>
                <p:cNvSpPr>
                  <a:spLocks/>
                </p:cNvSpPr>
                <p:nvPr/>
              </p:nvSpPr>
              <p:spPr bwMode="auto">
                <a:xfrm>
                  <a:off x="5362" y="4054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18 w 18"/>
                    <a:gd name="T7" fmla="*/ 17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8" name="Freeform 10"/>
                <p:cNvSpPr>
                  <a:spLocks/>
                </p:cNvSpPr>
                <p:nvPr/>
              </p:nvSpPr>
              <p:spPr bwMode="auto">
                <a:xfrm>
                  <a:off x="5362" y="4196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0 h 17"/>
                    <a:gd name="T4" fmla="*/ 0 w 18"/>
                    <a:gd name="T5" fmla="*/ 0 h 17"/>
                    <a:gd name="T6" fmla="*/ 18 w 18"/>
                    <a:gd name="T7" fmla="*/ 0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9" name="Freeform 11"/>
                <p:cNvSpPr>
                  <a:spLocks/>
                </p:cNvSpPr>
                <p:nvPr/>
              </p:nvSpPr>
              <p:spPr bwMode="auto">
                <a:xfrm>
                  <a:off x="5362" y="4196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0 h 17"/>
                    <a:gd name="T4" fmla="*/ 0 w 18"/>
                    <a:gd name="T5" fmla="*/ 0 h 17"/>
                    <a:gd name="T6" fmla="*/ 18 w 18"/>
                    <a:gd name="T7" fmla="*/ 0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0" name="Freeform 12"/>
                <p:cNvSpPr>
                  <a:spLocks/>
                </p:cNvSpPr>
                <p:nvPr/>
              </p:nvSpPr>
              <p:spPr bwMode="auto">
                <a:xfrm>
                  <a:off x="5362" y="4125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18 w 18"/>
                    <a:gd name="T7" fmla="*/ 17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1" name="Freeform 13"/>
                <p:cNvSpPr>
                  <a:spLocks/>
                </p:cNvSpPr>
                <p:nvPr/>
              </p:nvSpPr>
              <p:spPr bwMode="auto">
                <a:xfrm>
                  <a:off x="5362" y="4231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2" name="Freeform 14"/>
                <p:cNvSpPr>
                  <a:spLocks/>
                </p:cNvSpPr>
                <p:nvPr/>
              </p:nvSpPr>
              <p:spPr bwMode="auto">
                <a:xfrm>
                  <a:off x="5362" y="4231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3" name="Freeform 15"/>
                <p:cNvSpPr>
                  <a:spLocks/>
                </p:cNvSpPr>
                <p:nvPr/>
              </p:nvSpPr>
              <p:spPr bwMode="auto">
                <a:xfrm>
                  <a:off x="5362" y="4160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4" name="Freeform 16"/>
                <p:cNvSpPr>
                  <a:spLocks/>
                </p:cNvSpPr>
                <p:nvPr/>
              </p:nvSpPr>
              <p:spPr bwMode="auto">
                <a:xfrm>
                  <a:off x="5362" y="3929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5" name="Freeform 17"/>
                <p:cNvSpPr>
                  <a:spLocks/>
                </p:cNvSpPr>
                <p:nvPr/>
              </p:nvSpPr>
              <p:spPr bwMode="auto">
                <a:xfrm>
                  <a:off x="5362" y="4267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0 h 17"/>
                    <a:gd name="T4" fmla="*/ 0 w 18"/>
                    <a:gd name="T5" fmla="*/ 0 h 17"/>
                    <a:gd name="T6" fmla="*/ 18 w 18"/>
                    <a:gd name="T7" fmla="*/ 0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6" name="Freeform 18"/>
                <p:cNvSpPr>
                  <a:spLocks/>
                </p:cNvSpPr>
                <p:nvPr/>
              </p:nvSpPr>
              <p:spPr bwMode="auto">
                <a:xfrm>
                  <a:off x="5362" y="4267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0 h 17"/>
                    <a:gd name="T4" fmla="*/ 0 w 18"/>
                    <a:gd name="T5" fmla="*/ 0 h 17"/>
                    <a:gd name="T6" fmla="*/ 18 w 18"/>
                    <a:gd name="T7" fmla="*/ 0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7" name="Freeform 19"/>
                <p:cNvSpPr>
                  <a:spLocks/>
                </p:cNvSpPr>
                <p:nvPr/>
              </p:nvSpPr>
              <p:spPr bwMode="auto">
                <a:xfrm>
                  <a:off x="5362" y="3716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8" name="Freeform 20"/>
                <p:cNvSpPr>
                  <a:spLocks/>
                </p:cNvSpPr>
                <p:nvPr/>
              </p:nvSpPr>
              <p:spPr bwMode="auto">
                <a:xfrm>
                  <a:off x="5362" y="3965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9" name="Freeform 21"/>
                <p:cNvSpPr>
                  <a:spLocks/>
                </p:cNvSpPr>
                <p:nvPr/>
              </p:nvSpPr>
              <p:spPr bwMode="auto">
                <a:xfrm>
                  <a:off x="5362" y="3787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0" name="Freeform 22"/>
                <p:cNvSpPr>
                  <a:spLocks/>
                </p:cNvSpPr>
                <p:nvPr/>
              </p:nvSpPr>
              <p:spPr bwMode="auto">
                <a:xfrm>
                  <a:off x="5362" y="3894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1" name="Freeform 23"/>
                <p:cNvSpPr>
                  <a:spLocks/>
                </p:cNvSpPr>
                <p:nvPr/>
              </p:nvSpPr>
              <p:spPr bwMode="auto">
                <a:xfrm>
                  <a:off x="5362" y="3858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2" name="Freeform 24"/>
                <p:cNvSpPr>
                  <a:spLocks/>
                </p:cNvSpPr>
                <p:nvPr/>
              </p:nvSpPr>
              <p:spPr bwMode="auto">
                <a:xfrm>
                  <a:off x="5362" y="3823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3" name="Freeform 25"/>
                <p:cNvSpPr>
                  <a:spLocks/>
                </p:cNvSpPr>
                <p:nvPr/>
              </p:nvSpPr>
              <p:spPr bwMode="auto">
                <a:xfrm>
                  <a:off x="5362" y="3752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4" name="Freeform 26"/>
                <p:cNvSpPr>
                  <a:spLocks/>
                </p:cNvSpPr>
                <p:nvPr/>
              </p:nvSpPr>
              <p:spPr bwMode="auto">
                <a:xfrm>
                  <a:off x="5254" y="3894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0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5" name="Freeform 27"/>
                <p:cNvSpPr>
                  <a:spLocks/>
                </p:cNvSpPr>
                <p:nvPr/>
              </p:nvSpPr>
              <p:spPr bwMode="auto">
                <a:xfrm>
                  <a:off x="5254" y="4089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18 w 18"/>
                    <a:gd name="T3" fmla="*/ 0 h 18"/>
                    <a:gd name="T4" fmla="*/ 18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6" name="Freeform 28"/>
                <p:cNvSpPr>
                  <a:spLocks/>
                </p:cNvSpPr>
                <p:nvPr/>
              </p:nvSpPr>
              <p:spPr bwMode="auto">
                <a:xfrm>
                  <a:off x="5272" y="3823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7" name="Freeform 29"/>
                <p:cNvSpPr>
                  <a:spLocks/>
                </p:cNvSpPr>
                <p:nvPr/>
              </p:nvSpPr>
              <p:spPr bwMode="auto">
                <a:xfrm>
                  <a:off x="5272" y="3858"/>
                  <a:ext cx="0" cy="18"/>
                </a:xfrm>
                <a:custGeom>
                  <a:avLst/>
                  <a:gdLst>
                    <a:gd name="T0" fmla="*/ 18 h 18"/>
                    <a:gd name="T1" fmla="*/ 18 h 18"/>
                    <a:gd name="T2" fmla="*/ 0 h 18"/>
                    <a:gd name="T3" fmla="*/ 0 h 18"/>
                    <a:gd name="T4" fmla="*/ 0 h 18"/>
                    <a:gd name="T5" fmla="*/ 18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8" name="Freeform 30"/>
                <p:cNvSpPr>
                  <a:spLocks/>
                </p:cNvSpPr>
                <p:nvPr/>
              </p:nvSpPr>
              <p:spPr bwMode="auto">
                <a:xfrm>
                  <a:off x="5254" y="3947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9" name="Freeform 31"/>
                <p:cNvSpPr>
                  <a:spLocks/>
                </p:cNvSpPr>
                <p:nvPr/>
              </p:nvSpPr>
              <p:spPr bwMode="auto">
                <a:xfrm>
                  <a:off x="5254" y="4054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0 h 17"/>
                    <a:gd name="T4" fmla="*/ 18 w 18"/>
                    <a:gd name="T5" fmla="*/ 17 h 17"/>
                    <a:gd name="T6" fmla="*/ 18 w 18"/>
                    <a:gd name="T7" fmla="*/ 17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0" name="Freeform 32"/>
                <p:cNvSpPr>
                  <a:spLocks/>
                </p:cNvSpPr>
                <p:nvPr/>
              </p:nvSpPr>
              <p:spPr bwMode="auto">
                <a:xfrm>
                  <a:off x="5308" y="3734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18 w 18"/>
                    <a:gd name="T9" fmla="*/ 0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1" name="Freeform 33"/>
                <p:cNvSpPr>
                  <a:spLocks/>
                </p:cNvSpPr>
                <p:nvPr/>
              </p:nvSpPr>
              <p:spPr bwMode="auto">
                <a:xfrm>
                  <a:off x="5290" y="4213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2" name="Freeform 34"/>
                <p:cNvSpPr>
                  <a:spLocks/>
                </p:cNvSpPr>
                <p:nvPr/>
              </p:nvSpPr>
              <p:spPr bwMode="auto">
                <a:xfrm>
                  <a:off x="5290" y="4213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3" name="Freeform 35"/>
                <p:cNvSpPr>
                  <a:spLocks/>
                </p:cNvSpPr>
                <p:nvPr/>
              </p:nvSpPr>
              <p:spPr bwMode="auto">
                <a:xfrm>
                  <a:off x="5254" y="3929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0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4" name="Freeform 36"/>
                <p:cNvSpPr>
                  <a:spLocks/>
                </p:cNvSpPr>
                <p:nvPr/>
              </p:nvSpPr>
              <p:spPr bwMode="auto">
                <a:xfrm>
                  <a:off x="5272" y="3787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0 h 18"/>
                    <a:gd name="T8" fmla="*/ 18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5" name="Freeform 37"/>
                <p:cNvSpPr>
                  <a:spLocks/>
                </p:cNvSpPr>
                <p:nvPr/>
              </p:nvSpPr>
              <p:spPr bwMode="auto">
                <a:xfrm>
                  <a:off x="5290" y="3752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5290" y="3770"/>
                  <a:ext cx="1" cy="1"/>
                </a:xfrm>
                <a:prstGeom prst="rect">
                  <a:avLst/>
                </a:pr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7" name="Freeform 39"/>
                <p:cNvSpPr>
                  <a:spLocks/>
                </p:cNvSpPr>
                <p:nvPr/>
              </p:nvSpPr>
              <p:spPr bwMode="auto">
                <a:xfrm>
                  <a:off x="5254" y="4125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18 w 18"/>
                    <a:gd name="T3" fmla="*/ 17 h 17"/>
                    <a:gd name="T4" fmla="*/ 0 w 18"/>
                    <a:gd name="T5" fmla="*/ 0 h 17"/>
                    <a:gd name="T6" fmla="*/ 18 w 18"/>
                    <a:gd name="T7" fmla="*/ 0 h 17"/>
                    <a:gd name="T8" fmla="*/ 18 w 18"/>
                    <a:gd name="T9" fmla="*/ 0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18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8" name="Freeform 40"/>
                <p:cNvSpPr>
                  <a:spLocks/>
                </p:cNvSpPr>
                <p:nvPr/>
              </p:nvSpPr>
              <p:spPr bwMode="auto">
                <a:xfrm>
                  <a:off x="5272" y="4196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0 h 17"/>
                    <a:gd name="T4" fmla="*/ 18 w 18"/>
                    <a:gd name="T5" fmla="*/ 17 h 17"/>
                    <a:gd name="T6" fmla="*/ 18 w 18"/>
                    <a:gd name="T7" fmla="*/ 17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9" name="Freeform 41"/>
                <p:cNvSpPr>
                  <a:spLocks/>
                </p:cNvSpPr>
                <p:nvPr/>
              </p:nvSpPr>
              <p:spPr bwMode="auto">
                <a:xfrm>
                  <a:off x="5272" y="4196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0 h 17"/>
                    <a:gd name="T4" fmla="*/ 18 w 18"/>
                    <a:gd name="T5" fmla="*/ 17 h 17"/>
                    <a:gd name="T6" fmla="*/ 18 w 18"/>
                    <a:gd name="T7" fmla="*/ 17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0" name="Freeform 42"/>
                <p:cNvSpPr>
                  <a:spLocks/>
                </p:cNvSpPr>
                <p:nvPr/>
              </p:nvSpPr>
              <p:spPr bwMode="auto">
                <a:xfrm>
                  <a:off x="5308" y="4249"/>
                  <a:ext cx="0" cy="18"/>
                </a:xfrm>
                <a:custGeom>
                  <a:avLst/>
                  <a:gdLst>
                    <a:gd name="T0" fmla="*/ 0 h 18"/>
                    <a:gd name="T1" fmla="*/ 0 h 18"/>
                    <a:gd name="T2" fmla="*/ 18 h 18"/>
                    <a:gd name="T3" fmla="*/ 18 h 18"/>
                    <a:gd name="T4" fmla="*/ 18 h 18"/>
                    <a:gd name="T5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1" name="Freeform 43"/>
                <p:cNvSpPr>
                  <a:spLocks/>
                </p:cNvSpPr>
                <p:nvPr/>
              </p:nvSpPr>
              <p:spPr bwMode="auto">
                <a:xfrm>
                  <a:off x="5308" y="4249"/>
                  <a:ext cx="0" cy="18"/>
                </a:xfrm>
                <a:custGeom>
                  <a:avLst/>
                  <a:gdLst>
                    <a:gd name="T0" fmla="*/ 0 h 18"/>
                    <a:gd name="T1" fmla="*/ 0 h 18"/>
                    <a:gd name="T2" fmla="*/ 18 h 18"/>
                    <a:gd name="T3" fmla="*/ 18 h 18"/>
                    <a:gd name="T4" fmla="*/ 18 h 18"/>
                    <a:gd name="T5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2" name="Freeform 44"/>
                <p:cNvSpPr>
                  <a:spLocks/>
                </p:cNvSpPr>
                <p:nvPr/>
              </p:nvSpPr>
              <p:spPr bwMode="auto">
                <a:xfrm>
                  <a:off x="5254" y="4018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3" name="Freeform 45"/>
                <p:cNvSpPr>
                  <a:spLocks/>
                </p:cNvSpPr>
                <p:nvPr/>
              </p:nvSpPr>
              <p:spPr bwMode="auto">
                <a:xfrm>
                  <a:off x="5326" y="3699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0 w 18"/>
                    <a:gd name="T7" fmla="*/ 0 h 17"/>
                    <a:gd name="T8" fmla="*/ 0 w 18"/>
                    <a:gd name="T9" fmla="*/ 0 h 17"/>
                    <a:gd name="T10" fmla="*/ 0 w 18"/>
                    <a:gd name="T11" fmla="*/ 0 h 17"/>
                    <a:gd name="T12" fmla="*/ 18 w 18"/>
                    <a:gd name="T13" fmla="*/ 0 h 17"/>
                    <a:gd name="T14" fmla="*/ 18 w 18"/>
                    <a:gd name="T15" fmla="*/ 0 h 17"/>
                    <a:gd name="T16" fmla="*/ 18 w 18"/>
                    <a:gd name="T17" fmla="*/ 0 h 17"/>
                    <a:gd name="T18" fmla="*/ 18 w 18"/>
                    <a:gd name="T19" fmla="*/ 0 h 17"/>
                    <a:gd name="T20" fmla="*/ 18 w 18"/>
                    <a:gd name="T21" fmla="*/ 0 h 17"/>
                    <a:gd name="T22" fmla="*/ 18 w 18"/>
                    <a:gd name="T23" fmla="*/ 17 h 17"/>
                    <a:gd name="T24" fmla="*/ 18 w 18"/>
                    <a:gd name="T25" fmla="*/ 17 h 17"/>
                    <a:gd name="T26" fmla="*/ 0 w 18"/>
                    <a:gd name="T2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4" name="Freeform 46"/>
                <p:cNvSpPr>
                  <a:spLocks/>
                </p:cNvSpPr>
                <p:nvPr/>
              </p:nvSpPr>
              <p:spPr bwMode="auto">
                <a:xfrm>
                  <a:off x="5254" y="3983"/>
                  <a:ext cx="18" cy="17"/>
                </a:xfrm>
                <a:custGeom>
                  <a:avLst/>
                  <a:gdLst>
                    <a:gd name="T0" fmla="*/ 0 w 18"/>
                    <a:gd name="T1" fmla="*/ 0 h 17"/>
                    <a:gd name="T2" fmla="*/ 18 w 18"/>
                    <a:gd name="T3" fmla="*/ 17 h 17"/>
                    <a:gd name="T4" fmla="*/ 0 w 18"/>
                    <a:gd name="T5" fmla="*/ 17 h 17"/>
                    <a:gd name="T6" fmla="*/ 0 w 18"/>
                    <a:gd name="T7" fmla="*/ 17 h 17"/>
                    <a:gd name="T8" fmla="*/ 0 w 18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0"/>
                      </a:move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5" name="Freeform 47"/>
                <p:cNvSpPr>
                  <a:spLocks/>
                </p:cNvSpPr>
                <p:nvPr/>
              </p:nvSpPr>
              <p:spPr bwMode="auto">
                <a:xfrm>
                  <a:off x="5272" y="4160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6" name="Freeform 48"/>
                <p:cNvSpPr>
                  <a:spLocks/>
                </p:cNvSpPr>
                <p:nvPr/>
              </p:nvSpPr>
              <p:spPr bwMode="auto">
                <a:xfrm>
                  <a:off x="5146" y="3947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7" name="Freeform 49"/>
                <p:cNvSpPr>
                  <a:spLocks/>
                </p:cNvSpPr>
                <p:nvPr/>
              </p:nvSpPr>
              <p:spPr bwMode="auto">
                <a:xfrm>
                  <a:off x="5146" y="4054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18 w 18"/>
                    <a:gd name="T3" fmla="*/ 17 h 17"/>
                    <a:gd name="T4" fmla="*/ 0 w 18"/>
                    <a:gd name="T5" fmla="*/ 17 h 17"/>
                    <a:gd name="T6" fmla="*/ 18 w 18"/>
                    <a:gd name="T7" fmla="*/ 0 h 17"/>
                    <a:gd name="T8" fmla="*/ 18 w 18"/>
                    <a:gd name="T9" fmla="*/ 0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8" name="Freeform 50"/>
                <p:cNvSpPr>
                  <a:spLocks/>
                </p:cNvSpPr>
                <p:nvPr/>
              </p:nvSpPr>
              <p:spPr bwMode="auto">
                <a:xfrm>
                  <a:off x="5182" y="3823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9" name="Freeform 51"/>
                <p:cNvSpPr>
                  <a:spLocks/>
                </p:cNvSpPr>
                <p:nvPr/>
              </p:nvSpPr>
              <p:spPr bwMode="auto">
                <a:xfrm>
                  <a:off x="5164" y="3894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0 h 18"/>
                    <a:gd name="T8" fmla="*/ 0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0" name="Freeform 52"/>
                <p:cNvSpPr>
                  <a:spLocks/>
                </p:cNvSpPr>
                <p:nvPr/>
              </p:nvSpPr>
              <p:spPr bwMode="auto">
                <a:xfrm>
                  <a:off x="5146" y="3912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17 h 17"/>
                    <a:gd name="T4" fmla="*/ 18 w 18"/>
                    <a:gd name="T5" fmla="*/ 17 h 17"/>
                    <a:gd name="T6" fmla="*/ 18 w 18"/>
                    <a:gd name="T7" fmla="*/ 17 h 17"/>
                    <a:gd name="T8" fmla="*/ 0 w 18"/>
                    <a:gd name="T9" fmla="*/ 17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1" name="Freeform 53"/>
                <p:cNvSpPr>
                  <a:spLocks/>
                </p:cNvSpPr>
                <p:nvPr/>
              </p:nvSpPr>
              <p:spPr bwMode="auto">
                <a:xfrm>
                  <a:off x="5164" y="3858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0 h 18"/>
                    <a:gd name="T4" fmla="*/ 18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2" name="Freeform 54"/>
                <p:cNvSpPr>
                  <a:spLocks/>
                </p:cNvSpPr>
                <p:nvPr/>
              </p:nvSpPr>
              <p:spPr bwMode="auto">
                <a:xfrm>
                  <a:off x="5254" y="3699"/>
                  <a:ext cx="18" cy="35"/>
                </a:xfrm>
                <a:custGeom>
                  <a:avLst/>
                  <a:gdLst>
                    <a:gd name="T0" fmla="*/ 18 w 18"/>
                    <a:gd name="T1" fmla="*/ 35 h 35"/>
                    <a:gd name="T2" fmla="*/ 18 w 18"/>
                    <a:gd name="T3" fmla="*/ 35 h 35"/>
                    <a:gd name="T4" fmla="*/ 18 w 18"/>
                    <a:gd name="T5" fmla="*/ 17 h 35"/>
                    <a:gd name="T6" fmla="*/ 0 w 18"/>
                    <a:gd name="T7" fmla="*/ 17 h 35"/>
                    <a:gd name="T8" fmla="*/ 18 w 18"/>
                    <a:gd name="T9" fmla="*/ 0 h 35"/>
                    <a:gd name="T10" fmla="*/ 18 w 18"/>
                    <a:gd name="T11" fmla="*/ 17 h 35"/>
                    <a:gd name="T12" fmla="*/ 18 w 18"/>
                    <a:gd name="T13" fmla="*/ 17 h 35"/>
                    <a:gd name="T14" fmla="*/ 18 w 18"/>
                    <a:gd name="T15" fmla="*/ 17 h 35"/>
                    <a:gd name="T16" fmla="*/ 18 w 18"/>
                    <a:gd name="T17" fmla="*/ 35 h 35"/>
                    <a:gd name="T18" fmla="*/ 18 w 18"/>
                    <a:gd name="T19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35">
                      <a:moveTo>
                        <a:pt x="18" y="35"/>
                      </a:moveTo>
                      <a:lnTo>
                        <a:pt x="18" y="35"/>
                      </a:ln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35"/>
                      </a:lnTo>
                      <a:lnTo>
                        <a:pt x="18" y="35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3" name="Freeform 55"/>
                <p:cNvSpPr>
                  <a:spLocks/>
                </p:cNvSpPr>
                <p:nvPr/>
              </p:nvSpPr>
              <p:spPr bwMode="auto">
                <a:xfrm>
                  <a:off x="5146" y="4018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4" name="Freeform 56"/>
                <p:cNvSpPr>
                  <a:spLocks/>
                </p:cNvSpPr>
                <p:nvPr/>
              </p:nvSpPr>
              <p:spPr bwMode="auto">
                <a:xfrm>
                  <a:off x="5164" y="4125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0 w 18"/>
                    <a:gd name="T7" fmla="*/ 0 h 17"/>
                    <a:gd name="T8" fmla="*/ 18 w 18"/>
                    <a:gd name="T9" fmla="*/ 0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5" name="Freeform 57"/>
                <p:cNvSpPr>
                  <a:spLocks/>
                </p:cNvSpPr>
                <p:nvPr/>
              </p:nvSpPr>
              <p:spPr bwMode="auto">
                <a:xfrm>
                  <a:off x="5164" y="4125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0 w 18"/>
                    <a:gd name="T7" fmla="*/ 0 h 17"/>
                    <a:gd name="T8" fmla="*/ 18 w 18"/>
                    <a:gd name="T9" fmla="*/ 0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6" name="Freeform 58"/>
                <p:cNvSpPr>
                  <a:spLocks/>
                </p:cNvSpPr>
                <p:nvPr/>
              </p:nvSpPr>
              <p:spPr bwMode="auto">
                <a:xfrm>
                  <a:off x="5146" y="3983"/>
                  <a:ext cx="18" cy="17"/>
                </a:xfrm>
                <a:custGeom>
                  <a:avLst/>
                  <a:gdLst>
                    <a:gd name="T0" fmla="*/ 0 w 18"/>
                    <a:gd name="T1" fmla="*/ 0 h 17"/>
                    <a:gd name="T2" fmla="*/ 18 w 18"/>
                    <a:gd name="T3" fmla="*/ 17 h 17"/>
                    <a:gd name="T4" fmla="*/ 0 w 18"/>
                    <a:gd name="T5" fmla="*/ 17 h 17"/>
                    <a:gd name="T6" fmla="*/ 0 w 18"/>
                    <a:gd name="T7" fmla="*/ 17 h 17"/>
                    <a:gd name="T8" fmla="*/ 0 w 18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0"/>
                      </a:move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7" name="Freeform 59"/>
                <p:cNvSpPr>
                  <a:spLocks/>
                </p:cNvSpPr>
                <p:nvPr/>
              </p:nvSpPr>
              <p:spPr bwMode="auto">
                <a:xfrm>
                  <a:off x="5218" y="3770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17 h 17"/>
                    <a:gd name="T4" fmla="*/ 0 w 18"/>
                    <a:gd name="T5" fmla="*/ 17 h 17"/>
                    <a:gd name="T6" fmla="*/ 0 w 18"/>
                    <a:gd name="T7" fmla="*/ 0 h 17"/>
                    <a:gd name="T8" fmla="*/ 18 w 18"/>
                    <a:gd name="T9" fmla="*/ 0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8" name="Freeform 60"/>
                <p:cNvSpPr>
                  <a:spLocks/>
                </p:cNvSpPr>
                <p:nvPr/>
              </p:nvSpPr>
              <p:spPr bwMode="auto">
                <a:xfrm>
                  <a:off x="5200" y="3787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69" name="Freeform 61"/>
                <p:cNvSpPr>
                  <a:spLocks/>
                </p:cNvSpPr>
                <p:nvPr/>
              </p:nvSpPr>
              <p:spPr bwMode="auto">
                <a:xfrm>
                  <a:off x="5290" y="3699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17 h 17"/>
                    <a:gd name="T4" fmla="*/ 0 w 18"/>
                    <a:gd name="T5" fmla="*/ 17 h 17"/>
                    <a:gd name="T6" fmla="*/ 0 w 18"/>
                    <a:gd name="T7" fmla="*/ 0 h 17"/>
                    <a:gd name="T8" fmla="*/ 18 w 18"/>
                    <a:gd name="T9" fmla="*/ 0 h 17"/>
                    <a:gd name="T10" fmla="*/ 18 w 18"/>
                    <a:gd name="T11" fmla="*/ 0 h 17"/>
                    <a:gd name="T12" fmla="*/ 18 w 18"/>
                    <a:gd name="T13" fmla="*/ 17 h 17"/>
                    <a:gd name="T14" fmla="*/ 18 w 18"/>
                    <a:gd name="T15" fmla="*/ 17 h 17"/>
                    <a:gd name="T16" fmla="*/ 18 w 18"/>
                    <a:gd name="T17" fmla="*/ 17 h 17"/>
                    <a:gd name="T18" fmla="*/ 18 w 18"/>
                    <a:gd name="T1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0" name="Freeform 62"/>
                <p:cNvSpPr>
                  <a:spLocks/>
                </p:cNvSpPr>
                <p:nvPr/>
              </p:nvSpPr>
              <p:spPr bwMode="auto">
                <a:xfrm>
                  <a:off x="5200" y="4213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1" name="Freeform 63"/>
                <p:cNvSpPr>
                  <a:spLocks/>
                </p:cNvSpPr>
                <p:nvPr/>
              </p:nvSpPr>
              <p:spPr bwMode="auto">
                <a:xfrm>
                  <a:off x="5200" y="4213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2" name="Freeform 64"/>
                <p:cNvSpPr>
                  <a:spLocks/>
                </p:cNvSpPr>
                <p:nvPr/>
              </p:nvSpPr>
              <p:spPr bwMode="auto">
                <a:xfrm>
                  <a:off x="5308" y="4284"/>
                  <a:ext cx="36" cy="18"/>
                </a:xfrm>
                <a:custGeom>
                  <a:avLst/>
                  <a:gdLst>
                    <a:gd name="T0" fmla="*/ 18 w 36"/>
                    <a:gd name="T1" fmla="*/ 0 h 18"/>
                    <a:gd name="T2" fmla="*/ 36 w 36"/>
                    <a:gd name="T3" fmla="*/ 0 h 18"/>
                    <a:gd name="T4" fmla="*/ 36 w 36"/>
                    <a:gd name="T5" fmla="*/ 0 h 18"/>
                    <a:gd name="T6" fmla="*/ 18 w 36"/>
                    <a:gd name="T7" fmla="*/ 18 h 18"/>
                    <a:gd name="T8" fmla="*/ 36 w 36"/>
                    <a:gd name="T9" fmla="*/ 18 h 18"/>
                    <a:gd name="T10" fmla="*/ 18 w 36"/>
                    <a:gd name="T11" fmla="*/ 18 h 18"/>
                    <a:gd name="T12" fmla="*/ 18 w 36"/>
                    <a:gd name="T13" fmla="*/ 18 h 18"/>
                    <a:gd name="T14" fmla="*/ 18 w 36"/>
                    <a:gd name="T15" fmla="*/ 18 h 18"/>
                    <a:gd name="T16" fmla="*/ 18 w 36"/>
                    <a:gd name="T17" fmla="*/ 18 h 18"/>
                    <a:gd name="T18" fmla="*/ 0 w 36"/>
                    <a:gd name="T19" fmla="*/ 18 h 18"/>
                    <a:gd name="T20" fmla="*/ 18 w 36"/>
                    <a:gd name="T21" fmla="*/ 0 h 18"/>
                    <a:gd name="T22" fmla="*/ 18 w 36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6" h="18">
                      <a:moveTo>
                        <a:pt x="18" y="0"/>
                      </a:move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18" y="18"/>
                      </a:lnTo>
                      <a:lnTo>
                        <a:pt x="3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3" name="Freeform 65"/>
                <p:cNvSpPr>
                  <a:spLocks/>
                </p:cNvSpPr>
                <p:nvPr/>
              </p:nvSpPr>
              <p:spPr bwMode="auto">
                <a:xfrm>
                  <a:off x="5308" y="4284"/>
                  <a:ext cx="36" cy="18"/>
                </a:xfrm>
                <a:custGeom>
                  <a:avLst/>
                  <a:gdLst>
                    <a:gd name="T0" fmla="*/ 18 w 36"/>
                    <a:gd name="T1" fmla="*/ 0 h 18"/>
                    <a:gd name="T2" fmla="*/ 36 w 36"/>
                    <a:gd name="T3" fmla="*/ 0 h 18"/>
                    <a:gd name="T4" fmla="*/ 36 w 36"/>
                    <a:gd name="T5" fmla="*/ 0 h 18"/>
                    <a:gd name="T6" fmla="*/ 18 w 36"/>
                    <a:gd name="T7" fmla="*/ 18 h 18"/>
                    <a:gd name="T8" fmla="*/ 36 w 36"/>
                    <a:gd name="T9" fmla="*/ 18 h 18"/>
                    <a:gd name="T10" fmla="*/ 18 w 36"/>
                    <a:gd name="T11" fmla="*/ 18 h 18"/>
                    <a:gd name="T12" fmla="*/ 18 w 36"/>
                    <a:gd name="T13" fmla="*/ 18 h 18"/>
                    <a:gd name="T14" fmla="*/ 18 w 36"/>
                    <a:gd name="T15" fmla="*/ 18 h 18"/>
                    <a:gd name="T16" fmla="*/ 18 w 36"/>
                    <a:gd name="T17" fmla="*/ 18 h 18"/>
                    <a:gd name="T18" fmla="*/ 0 w 36"/>
                    <a:gd name="T19" fmla="*/ 18 h 18"/>
                    <a:gd name="T20" fmla="*/ 18 w 36"/>
                    <a:gd name="T21" fmla="*/ 0 h 18"/>
                    <a:gd name="T22" fmla="*/ 18 w 36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6" h="18">
                      <a:moveTo>
                        <a:pt x="18" y="0"/>
                      </a:move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18" y="18"/>
                      </a:lnTo>
                      <a:lnTo>
                        <a:pt x="3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4" name="Freeform 66"/>
                <p:cNvSpPr>
                  <a:spLocks/>
                </p:cNvSpPr>
                <p:nvPr/>
              </p:nvSpPr>
              <p:spPr bwMode="auto">
                <a:xfrm>
                  <a:off x="5290" y="4284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  <a:gd name="T12" fmla="*/ 0 w 18"/>
                    <a:gd name="T13" fmla="*/ 18 h 18"/>
                    <a:gd name="T14" fmla="*/ 0 w 18"/>
                    <a:gd name="T15" fmla="*/ 0 h 18"/>
                    <a:gd name="T16" fmla="*/ 0 w 18"/>
                    <a:gd name="T17" fmla="*/ 0 h 18"/>
                    <a:gd name="T18" fmla="*/ 0 w 18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5" name="Freeform 67"/>
                <p:cNvSpPr>
                  <a:spLocks/>
                </p:cNvSpPr>
                <p:nvPr/>
              </p:nvSpPr>
              <p:spPr bwMode="auto">
                <a:xfrm>
                  <a:off x="5290" y="4284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  <a:gd name="T12" fmla="*/ 0 w 18"/>
                    <a:gd name="T13" fmla="*/ 18 h 18"/>
                    <a:gd name="T14" fmla="*/ 0 w 18"/>
                    <a:gd name="T15" fmla="*/ 0 h 18"/>
                    <a:gd name="T16" fmla="*/ 0 w 18"/>
                    <a:gd name="T17" fmla="*/ 0 h 18"/>
                    <a:gd name="T18" fmla="*/ 0 w 18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6" name="Freeform 68"/>
                <p:cNvSpPr>
                  <a:spLocks/>
                </p:cNvSpPr>
                <p:nvPr/>
              </p:nvSpPr>
              <p:spPr bwMode="auto">
                <a:xfrm>
                  <a:off x="5164" y="4089"/>
                  <a:ext cx="0" cy="18"/>
                </a:xfrm>
                <a:custGeom>
                  <a:avLst/>
                  <a:gdLst>
                    <a:gd name="T0" fmla="*/ 0 h 18"/>
                    <a:gd name="T1" fmla="*/ 0 h 18"/>
                    <a:gd name="T2" fmla="*/ 18 h 18"/>
                    <a:gd name="T3" fmla="*/ 18 h 18"/>
                    <a:gd name="T4" fmla="*/ 0 h 18"/>
                    <a:gd name="T5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7" name="Freeform 69"/>
                <p:cNvSpPr>
                  <a:spLocks/>
                </p:cNvSpPr>
                <p:nvPr/>
              </p:nvSpPr>
              <p:spPr bwMode="auto">
                <a:xfrm>
                  <a:off x="5254" y="4267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0 h 17"/>
                    <a:gd name="T4" fmla="*/ 0 w 18"/>
                    <a:gd name="T5" fmla="*/ 17 h 17"/>
                    <a:gd name="T6" fmla="*/ 0 w 18"/>
                    <a:gd name="T7" fmla="*/ 0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8" name="Freeform 70"/>
                <p:cNvSpPr>
                  <a:spLocks/>
                </p:cNvSpPr>
                <p:nvPr/>
              </p:nvSpPr>
              <p:spPr bwMode="auto">
                <a:xfrm>
                  <a:off x="5254" y="4267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0 h 17"/>
                    <a:gd name="T4" fmla="*/ 0 w 18"/>
                    <a:gd name="T5" fmla="*/ 17 h 17"/>
                    <a:gd name="T6" fmla="*/ 0 w 18"/>
                    <a:gd name="T7" fmla="*/ 0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9" name="Freeform 71"/>
                <p:cNvSpPr>
                  <a:spLocks/>
                </p:cNvSpPr>
                <p:nvPr/>
              </p:nvSpPr>
              <p:spPr bwMode="auto">
                <a:xfrm>
                  <a:off x="5236" y="4231"/>
                  <a:ext cx="0" cy="18"/>
                </a:xfrm>
                <a:custGeom>
                  <a:avLst/>
                  <a:gdLst>
                    <a:gd name="T0" fmla="*/ 18 h 18"/>
                    <a:gd name="T1" fmla="*/ 0 h 18"/>
                    <a:gd name="T2" fmla="*/ 18 h 18"/>
                    <a:gd name="T3" fmla="*/ 18 h 18"/>
                    <a:gd name="T4" fmla="*/ 18 h 18"/>
                    <a:gd name="T5" fmla="*/ 18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0" name="Freeform 72"/>
                <p:cNvSpPr>
                  <a:spLocks/>
                </p:cNvSpPr>
                <p:nvPr/>
              </p:nvSpPr>
              <p:spPr bwMode="auto">
                <a:xfrm>
                  <a:off x="5236" y="4231"/>
                  <a:ext cx="0" cy="18"/>
                </a:xfrm>
                <a:custGeom>
                  <a:avLst/>
                  <a:gdLst>
                    <a:gd name="T0" fmla="*/ 18 h 18"/>
                    <a:gd name="T1" fmla="*/ 0 h 18"/>
                    <a:gd name="T2" fmla="*/ 18 h 18"/>
                    <a:gd name="T3" fmla="*/ 18 h 18"/>
                    <a:gd name="T4" fmla="*/ 18 h 18"/>
                    <a:gd name="T5" fmla="*/ 18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1" name="Freeform 73"/>
                <p:cNvSpPr>
                  <a:spLocks/>
                </p:cNvSpPr>
                <p:nvPr/>
              </p:nvSpPr>
              <p:spPr bwMode="auto">
                <a:xfrm>
                  <a:off x="5344" y="4284"/>
                  <a:ext cx="36" cy="18"/>
                </a:xfrm>
                <a:custGeom>
                  <a:avLst/>
                  <a:gdLst>
                    <a:gd name="T0" fmla="*/ 18 w 36"/>
                    <a:gd name="T1" fmla="*/ 18 h 18"/>
                    <a:gd name="T2" fmla="*/ 18 w 36"/>
                    <a:gd name="T3" fmla="*/ 18 h 18"/>
                    <a:gd name="T4" fmla="*/ 18 w 36"/>
                    <a:gd name="T5" fmla="*/ 0 h 18"/>
                    <a:gd name="T6" fmla="*/ 18 w 36"/>
                    <a:gd name="T7" fmla="*/ 18 h 18"/>
                    <a:gd name="T8" fmla="*/ 18 w 36"/>
                    <a:gd name="T9" fmla="*/ 18 h 18"/>
                    <a:gd name="T10" fmla="*/ 18 w 36"/>
                    <a:gd name="T11" fmla="*/ 18 h 18"/>
                    <a:gd name="T12" fmla="*/ 18 w 36"/>
                    <a:gd name="T13" fmla="*/ 18 h 18"/>
                    <a:gd name="T14" fmla="*/ 36 w 36"/>
                    <a:gd name="T15" fmla="*/ 18 h 18"/>
                    <a:gd name="T16" fmla="*/ 36 w 36"/>
                    <a:gd name="T17" fmla="*/ 0 h 18"/>
                    <a:gd name="T18" fmla="*/ 36 w 36"/>
                    <a:gd name="T19" fmla="*/ 18 h 18"/>
                    <a:gd name="T20" fmla="*/ 36 w 36"/>
                    <a:gd name="T21" fmla="*/ 18 h 18"/>
                    <a:gd name="T22" fmla="*/ 36 w 36"/>
                    <a:gd name="T23" fmla="*/ 18 h 18"/>
                    <a:gd name="T24" fmla="*/ 36 w 36"/>
                    <a:gd name="T25" fmla="*/ 18 h 18"/>
                    <a:gd name="T26" fmla="*/ 36 w 36"/>
                    <a:gd name="T27" fmla="*/ 18 h 18"/>
                    <a:gd name="T28" fmla="*/ 36 w 36"/>
                    <a:gd name="T29" fmla="*/ 18 h 18"/>
                    <a:gd name="T30" fmla="*/ 36 w 36"/>
                    <a:gd name="T31" fmla="*/ 18 h 18"/>
                    <a:gd name="T32" fmla="*/ 18 w 36"/>
                    <a:gd name="T33" fmla="*/ 18 h 18"/>
                    <a:gd name="T34" fmla="*/ 18 w 36"/>
                    <a:gd name="T35" fmla="*/ 18 h 18"/>
                    <a:gd name="T36" fmla="*/ 18 w 36"/>
                    <a:gd name="T37" fmla="*/ 18 h 18"/>
                    <a:gd name="T38" fmla="*/ 18 w 36"/>
                    <a:gd name="T39" fmla="*/ 18 h 18"/>
                    <a:gd name="T40" fmla="*/ 18 w 36"/>
                    <a:gd name="T41" fmla="*/ 18 h 18"/>
                    <a:gd name="T42" fmla="*/ 18 w 36"/>
                    <a:gd name="T43" fmla="*/ 18 h 18"/>
                    <a:gd name="T44" fmla="*/ 18 w 36"/>
                    <a:gd name="T45" fmla="*/ 18 h 18"/>
                    <a:gd name="T46" fmla="*/ 0 w 36"/>
                    <a:gd name="T47" fmla="*/ 18 h 18"/>
                    <a:gd name="T48" fmla="*/ 18 w 36"/>
                    <a:gd name="T4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36" y="18"/>
                      </a:lnTo>
                      <a:lnTo>
                        <a:pt x="36" y="0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2" name="Freeform 74"/>
                <p:cNvSpPr>
                  <a:spLocks/>
                </p:cNvSpPr>
                <p:nvPr/>
              </p:nvSpPr>
              <p:spPr bwMode="auto">
                <a:xfrm>
                  <a:off x="5344" y="4284"/>
                  <a:ext cx="36" cy="18"/>
                </a:xfrm>
                <a:custGeom>
                  <a:avLst/>
                  <a:gdLst>
                    <a:gd name="T0" fmla="*/ 18 w 36"/>
                    <a:gd name="T1" fmla="*/ 18 h 18"/>
                    <a:gd name="T2" fmla="*/ 18 w 36"/>
                    <a:gd name="T3" fmla="*/ 18 h 18"/>
                    <a:gd name="T4" fmla="*/ 18 w 36"/>
                    <a:gd name="T5" fmla="*/ 0 h 18"/>
                    <a:gd name="T6" fmla="*/ 18 w 36"/>
                    <a:gd name="T7" fmla="*/ 18 h 18"/>
                    <a:gd name="T8" fmla="*/ 18 w 36"/>
                    <a:gd name="T9" fmla="*/ 18 h 18"/>
                    <a:gd name="T10" fmla="*/ 18 w 36"/>
                    <a:gd name="T11" fmla="*/ 18 h 18"/>
                    <a:gd name="T12" fmla="*/ 18 w 36"/>
                    <a:gd name="T13" fmla="*/ 18 h 18"/>
                    <a:gd name="T14" fmla="*/ 36 w 36"/>
                    <a:gd name="T15" fmla="*/ 18 h 18"/>
                    <a:gd name="T16" fmla="*/ 36 w 36"/>
                    <a:gd name="T17" fmla="*/ 0 h 18"/>
                    <a:gd name="T18" fmla="*/ 36 w 36"/>
                    <a:gd name="T19" fmla="*/ 18 h 18"/>
                    <a:gd name="T20" fmla="*/ 36 w 36"/>
                    <a:gd name="T21" fmla="*/ 18 h 18"/>
                    <a:gd name="T22" fmla="*/ 36 w 36"/>
                    <a:gd name="T23" fmla="*/ 18 h 18"/>
                    <a:gd name="T24" fmla="*/ 36 w 36"/>
                    <a:gd name="T25" fmla="*/ 18 h 18"/>
                    <a:gd name="T26" fmla="*/ 36 w 36"/>
                    <a:gd name="T27" fmla="*/ 18 h 18"/>
                    <a:gd name="T28" fmla="*/ 36 w 36"/>
                    <a:gd name="T29" fmla="*/ 18 h 18"/>
                    <a:gd name="T30" fmla="*/ 36 w 36"/>
                    <a:gd name="T31" fmla="*/ 18 h 18"/>
                    <a:gd name="T32" fmla="*/ 18 w 36"/>
                    <a:gd name="T33" fmla="*/ 18 h 18"/>
                    <a:gd name="T34" fmla="*/ 18 w 36"/>
                    <a:gd name="T35" fmla="*/ 18 h 18"/>
                    <a:gd name="T36" fmla="*/ 18 w 36"/>
                    <a:gd name="T37" fmla="*/ 18 h 18"/>
                    <a:gd name="T38" fmla="*/ 18 w 36"/>
                    <a:gd name="T39" fmla="*/ 18 h 18"/>
                    <a:gd name="T40" fmla="*/ 18 w 36"/>
                    <a:gd name="T41" fmla="*/ 18 h 18"/>
                    <a:gd name="T42" fmla="*/ 18 w 36"/>
                    <a:gd name="T43" fmla="*/ 18 h 18"/>
                    <a:gd name="T44" fmla="*/ 18 w 36"/>
                    <a:gd name="T45" fmla="*/ 18 h 18"/>
                    <a:gd name="T46" fmla="*/ 0 w 36"/>
                    <a:gd name="T47" fmla="*/ 18 h 18"/>
                    <a:gd name="T48" fmla="*/ 18 w 36"/>
                    <a:gd name="T4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36" y="18"/>
                      </a:lnTo>
                      <a:lnTo>
                        <a:pt x="36" y="0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3" name="Freeform 75"/>
                <p:cNvSpPr>
                  <a:spLocks/>
                </p:cNvSpPr>
                <p:nvPr/>
              </p:nvSpPr>
              <p:spPr bwMode="auto">
                <a:xfrm>
                  <a:off x="5182" y="4160"/>
                  <a:ext cx="18" cy="0"/>
                </a:xfrm>
                <a:custGeom>
                  <a:avLst/>
                  <a:gdLst>
                    <a:gd name="T0" fmla="*/ 0 w 18"/>
                    <a:gd name="T1" fmla="*/ 18 w 18"/>
                    <a:gd name="T2" fmla="*/ 18 w 18"/>
                    <a:gd name="T3" fmla="*/ 0 w 18"/>
                    <a:gd name="T4" fmla="*/ 0 w 18"/>
                    <a:gd name="T5" fmla="*/ 0 w 18"/>
                    <a:gd name="T6" fmla="*/ 0 w 1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4" name="Freeform 76"/>
                <p:cNvSpPr>
                  <a:spLocks/>
                </p:cNvSpPr>
                <p:nvPr/>
              </p:nvSpPr>
              <p:spPr bwMode="auto">
                <a:xfrm>
                  <a:off x="5182" y="4160"/>
                  <a:ext cx="18" cy="0"/>
                </a:xfrm>
                <a:custGeom>
                  <a:avLst/>
                  <a:gdLst>
                    <a:gd name="T0" fmla="*/ 0 w 18"/>
                    <a:gd name="T1" fmla="*/ 18 w 18"/>
                    <a:gd name="T2" fmla="*/ 18 w 18"/>
                    <a:gd name="T3" fmla="*/ 0 w 18"/>
                    <a:gd name="T4" fmla="*/ 0 w 18"/>
                    <a:gd name="T5" fmla="*/ 0 w 18"/>
                    <a:gd name="T6" fmla="*/ 0 w 1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5" name="Freeform 77"/>
                <p:cNvSpPr>
                  <a:spLocks/>
                </p:cNvSpPr>
                <p:nvPr/>
              </p:nvSpPr>
              <p:spPr bwMode="auto">
                <a:xfrm>
                  <a:off x="5182" y="4178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6" name="Freeform 78"/>
                <p:cNvSpPr>
                  <a:spLocks/>
                </p:cNvSpPr>
                <p:nvPr/>
              </p:nvSpPr>
              <p:spPr bwMode="auto">
                <a:xfrm>
                  <a:off x="5182" y="4178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7" name="Freeform 79"/>
                <p:cNvSpPr>
                  <a:spLocks/>
                </p:cNvSpPr>
                <p:nvPr/>
              </p:nvSpPr>
              <p:spPr bwMode="auto">
                <a:xfrm>
                  <a:off x="5236" y="3734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8" name="Freeform 80"/>
                <p:cNvSpPr>
                  <a:spLocks/>
                </p:cNvSpPr>
                <p:nvPr/>
              </p:nvSpPr>
              <p:spPr bwMode="auto">
                <a:xfrm>
                  <a:off x="5056" y="3912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17 h 17"/>
                    <a:gd name="T4" fmla="*/ 0 w 18"/>
                    <a:gd name="T5" fmla="*/ 17 h 17"/>
                    <a:gd name="T6" fmla="*/ 0 w 18"/>
                    <a:gd name="T7" fmla="*/ 0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9" name="Freeform 81"/>
                <p:cNvSpPr>
                  <a:spLocks/>
                </p:cNvSpPr>
                <p:nvPr/>
              </p:nvSpPr>
              <p:spPr bwMode="auto">
                <a:xfrm>
                  <a:off x="5056" y="3912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17 h 17"/>
                    <a:gd name="T4" fmla="*/ 0 w 18"/>
                    <a:gd name="T5" fmla="*/ 17 h 17"/>
                    <a:gd name="T6" fmla="*/ 0 w 18"/>
                    <a:gd name="T7" fmla="*/ 0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0" name="Freeform 82"/>
                <p:cNvSpPr>
                  <a:spLocks/>
                </p:cNvSpPr>
                <p:nvPr/>
              </p:nvSpPr>
              <p:spPr bwMode="auto">
                <a:xfrm>
                  <a:off x="5038" y="3983"/>
                  <a:ext cx="18" cy="0"/>
                </a:xfrm>
                <a:custGeom>
                  <a:avLst/>
                  <a:gdLst>
                    <a:gd name="T0" fmla="*/ 18 w 18"/>
                    <a:gd name="T1" fmla="*/ 18 w 18"/>
                    <a:gd name="T2" fmla="*/ 18 w 18"/>
                    <a:gd name="T3" fmla="*/ 0 w 18"/>
                    <a:gd name="T4" fmla="*/ 0 w 18"/>
                    <a:gd name="T5" fmla="*/ 18 w 18"/>
                    <a:gd name="T6" fmla="*/ 18 w 1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8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1" name="Freeform 83"/>
                <p:cNvSpPr>
                  <a:spLocks/>
                </p:cNvSpPr>
                <p:nvPr/>
              </p:nvSpPr>
              <p:spPr bwMode="auto">
                <a:xfrm>
                  <a:off x="5038" y="3983"/>
                  <a:ext cx="18" cy="0"/>
                </a:xfrm>
                <a:custGeom>
                  <a:avLst/>
                  <a:gdLst>
                    <a:gd name="T0" fmla="*/ 18 w 18"/>
                    <a:gd name="T1" fmla="*/ 18 w 18"/>
                    <a:gd name="T2" fmla="*/ 18 w 18"/>
                    <a:gd name="T3" fmla="*/ 0 w 18"/>
                    <a:gd name="T4" fmla="*/ 0 w 18"/>
                    <a:gd name="T5" fmla="*/ 18 w 18"/>
                    <a:gd name="T6" fmla="*/ 18 w 1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8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2" name="Freeform 84"/>
                <p:cNvSpPr>
                  <a:spLocks/>
                </p:cNvSpPr>
                <p:nvPr/>
              </p:nvSpPr>
              <p:spPr bwMode="auto">
                <a:xfrm>
                  <a:off x="5164" y="3752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3" name="Freeform 85"/>
                <p:cNvSpPr>
                  <a:spLocks/>
                </p:cNvSpPr>
                <p:nvPr/>
              </p:nvSpPr>
              <p:spPr bwMode="auto">
                <a:xfrm>
                  <a:off x="5254" y="4284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4" name="Freeform 86"/>
                <p:cNvSpPr>
                  <a:spLocks/>
                </p:cNvSpPr>
                <p:nvPr/>
              </p:nvSpPr>
              <p:spPr bwMode="auto">
                <a:xfrm>
                  <a:off x="5254" y="4284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5" name="Freeform 87"/>
                <p:cNvSpPr>
                  <a:spLocks/>
                </p:cNvSpPr>
                <p:nvPr/>
              </p:nvSpPr>
              <p:spPr bwMode="auto">
                <a:xfrm>
                  <a:off x="5218" y="4267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17 h 17"/>
                    <a:gd name="T4" fmla="*/ 18 w 18"/>
                    <a:gd name="T5" fmla="*/ 17 h 17"/>
                    <a:gd name="T6" fmla="*/ 18 w 18"/>
                    <a:gd name="T7" fmla="*/ 17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6" name="Freeform 88"/>
                <p:cNvSpPr>
                  <a:spLocks/>
                </p:cNvSpPr>
                <p:nvPr/>
              </p:nvSpPr>
              <p:spPr bwMode="auto">
                <a:xfrm>
                  <a:off x="5218" y="4267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17 h 17"/>
                    <a:gd name="T4" fmla="*/ 18 w 18"/>
                    <a:gd name="T5" fmla="*/ 17 h 17"/>
                    <a:gd name="T6" fmla="*/ 18 w 18"/>
                    <a:gd name="T7" fmla="*/ 17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7" name="Freeform 89"/>
                <p:cNvSpPr>
                  <a:spLocks/>
                </p:cNvSpPr>
                <p:nvPr/>
              </p:nvSpPr>
              <p:spPr bwMode="auto">
                <a:xfrm>
                  <a:off x="5056" y="3876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0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8" name="Freeform 90"/>
                <p:cNvSpPr>
                  <a:spLocks/>
                </p:cNvSpPr>
                <p:nvPr/>
              </p:nvSpPr>
              <p:spPr bwMode="auto">
                <a:xfrm>
                  <a:off x="5146" y="3770"/>
                  <a:ext cx="0" cy="17"/>
                </a:xfrm>
                <a:custGeom>
                  <a:avLst/>
                  <a:gdLst>
                    <a:gd name="T0" fmla="*/ 17 h 17"/>
                    <a:gd name="T1" fmla="*/ 17 h 17"/>
                    <a:gd name="T2" fmla="*/ 0 h 17"/>
                    <a:gd name="T3" fmla="*/ 0 h 17"/>
                    <a:gd name="T4" fmla="*/ 17 h 17"/>
                    <a:gd name="T5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9" name="Freeform 91"/>
                <p:cNvSpPr>
                  <a:spLocks/>
                </p:cNvSpPr>
                <p:nvPr/>
              </p:nvSpPr>
              <p:spPr bwMode="auto">
                <a:xfrm>
                  <a:off x="5074" y="3841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17 h 17"/>
                    <a:gd name="T4" fmla="*/ 0 w 18"/>
                    <a:gd name="T5" fmla="*/ 17 h 17"/>
                    <a:gd name="T6" fmla="*/ 18 w 18"/>
                    <a:gd name="T7" fmla="*/ 0 h 17"/>
                    <a:gd name="T8" fmla="*/ 18 w 18"/>
                    <a:gd name="T9" fmla="*/ 17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0" name="Freeform 92"/>
                <p:cNvSpPr>
                  <a:spLocks/>
                </p:cNvSpPr>
                <p:nvPr/>
              </p:nvSpPr>
              <p:spPr bwMode="auto">
                <a:xfrm>
                  <a:off x="5038" y="3947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0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1" name="Freeform 93"/>
                <p:cNvSpPr>
                  <a:spLocks/>
                </p:cNvSpPr>
                <p:nvPr/>
              </p:nvSpPr>
              <p:spPr bwMode="auto">
                <a:xfrm>
                  <a:off x="5038" y="3947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0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2" name="Freeform 94"/>
                <p:cNvSpPr>
                  <a:spLocks/>
                </p:cNvSpPr>
                <p:nvPr/>
              </p:nvSpPr>
              <p:spPr bwMode="auto">
                <a:xfrm>
                  <a:off x="5092" y="3823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18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3" name="Freeform 95"/>
                <p:cNvSpPr>
                  <a:spLocks/>
                </p:cNvSpPr>
                <p:nvPr/>
              </p:nvSpPr>
              <p:spPr bwMode="auto">
                <a:xfrm>
                  <a:off x="5092" y="4160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4" name="Freeform 96"/>
                <p:cNvSpPr>
                  <a:spLocks/>
                </p:cNvSpPr>
                <p:nvPr/>
              </p:nvSpPr>
              <p:spPr bwMode="auto">
                <a:xfrm>
                  <a:off x="5092" y="4160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5" name="Freeform 97"/>
                <p:cNvSpPr>
                  <a:spLocks/>
                </p:cNvSpPr>
                <p:nvPr/>
              </p:nvSpPr>
              <p:spPr bwMode="auto">
                <a:xfrm>
                  <a:off x="5056" y="4107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6" name="Freeform 98"/>
                <p:cNvSpPr>
                  <a:spLocks/>
                </p:cNvSpPr>
                <p:nvPr/>
              </p:nvSpPr>
              <p:spPr bwMode="auto">
                <a:xfrm>
                  <a:off x="5056" y="4107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7" name="Freeform 99"/>
                <p:cNvSpPr>
                  <a:spLocks/>
                </p:cNvSpPr>
                <p:nvPr/>
              </p:nvSpPr>
              <p:spPr bwMode="auto">
                <a:xfrm>
                  <a:off x="5074" y="4142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0 h 18"/>
                    <a:gd name="T8" fmla="*/ 0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8" name="Freeform 100"/>
                <p:cNvSpPr>
                  <a:spLocks/>
                </p:cNvSpPr>
                <p:nvPr/>
              </p:nvSpPr>
              <p:spPr bwMode="auto">
                <a:xfrm>
                  <a:off x="5074" y="4142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0 h 18"/>
                    <a:gd name="T8" fmla="*/ 0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9" name="Freeform 101"/>
                <p:cNvSpPr>
                  <a:spLocks/>
                </p:cNvSpPr>
                <p:nvPr/>
              </p:nvSpPr>
              <p:spPr bwMode="auto">
                <a:xfrm>
                  <a:off x="5038" y="4000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0" name="Freeform 102"/>
                <p:cNvSpPr>
                  <a:spLocks/>
                </p:cNvSpPr>
                <p:nvPr/>
              </p:nvSpPr>
              <p:spPr bwMode="auto">
                <a:xfrm>
                  <a:off x="5038" y="4000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1" name="Freeform 103"/>
                <p:cNvSpPr>
                  <a:spLocks/>
                </p:cNvSpPr>
                <p:nvPr/>
              </p:nvSpPr>
              <p:spPr bwMode="auto">
                <a:xfrm>
                  <a:off x="5038" y="4036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2" name="Freeform 104"/>
                <p:cNvSpPr>
                  <a:spLocks/>
                </p:cNvSpPr>
                <p:nvPr/>
              </p:nvSpPr>
              <p:spPr bwMode="auto">
                <a:xfrm>
                  <a:off x="5038" y="4036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3" name="Freeform 105"/>
                <p:cNvSpPr>
                  <a:spLocks/>
                </p:cNvSpPr>
                <p:nvPr/>
              </p:nvSpPr>
              <p:spPr bwMode="auto">
                <a:xfrm>
                  <a:off x="5056" y="4071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4" name="Freeform 106"/>
                <p:cNvSpPr>
                  <a:spLocks/>
                </p:cNvSpPr>
                <p:nvPr/>
              </p:nvSpPr>
              <p:spPr bwMode="auto">
                <a:xfrm>
                  <a:off x="5056" y="4071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5" name="Freeform 107"/>
                <p:cNvSpPr>
                  <a:spLocks/>
                </p:cNvSpPr>
                <p:nvPr/>
              </p:nvSpPr>
              <p:spPr bwMode="auto">
                <a:xfrm>
                  <a:off x="5164" y="4231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6" name="Freeform 108"/>
                <p:cNvSpPr>
                  <a:spLocks/>
                </p:cNvSpPr>
                <p:nvPr/>
              </p:nvSpPr>
              <p:spPr bwMode="auto">
                <a:xfrm>
                  <a:off x="5164" y="4231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7" name="Freeform 109"/>
                <p:cNvSpPr>
                  <a:spLocks/>
                </p:cNvSpPr>
                <p:nvPr/>
              </p:nvSpPr>
              <p:spPr bwMode="auto">
                <a:xfrm>
                  <a:off x="5218" y="3716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18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8" name="Freeform 110"/>
                <p:cNvSpPr>
                  <a:spLocks/>
                </p:cNvSpPr>
                <p:nvPr/>
              </p:nvSpPr>
              <p:spPr bwMode="auto">
                <a:xfrm>
                  <a:off x="5200" y="3734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0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9" name="Freeform 111"/>
                <p:cNvSpPr>
                  <a:spLocks/>
                </p:cNvSpPr>
                <p:nvPr/>
              </p:nvSpPr>
              <p:spPr bwMode="auto">
                <a:xfrm>
                  <a:off x="5110" y="4196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17 h 17"/>
                    <a:gd name="T4" fmla="*/ 18 w 18"/>
                    <a:gd name="T5" fmla="*/ 17 h 17"/>
                    <a:gd name="T6" fmla="*/ 0 w 18"/>
                    <a:gd name="T7" fmla="*/ 17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0" name="Freeform 112"/>
                <p:cNvSpPr>
                  <a:spLocks/>
                </p:cNvSpPr>
                <p:nvPr/>
              </p:nvSpPr>
              <p:spPr bwMode="auto">
                <a:xfrm>
                  <a:off x="5110" y="4196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17 h 17"/>
                    <a:gd name="T4" fmla="*/ 18 w 18"/>
                    <a:gd name="T5" fmla="*/ 17 h 17"/>
                    <a:gd name="T6" fmla="*/ 0 w 18"/>
                    <a:gd name="T7" fmla="*/ 17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1" name="Freeform 113"/>
                <p:cNvSpPr>
                  <a:spLocks/>
                </p:cNvSpPr>
                <p:nvPr/>
              </p:nvSpPr>
              <p:spPr bwMode="auto">
                <a:xfrm>
                  <a:off x="5200" y="4249"/>
                  <a:ext cx="0" cy="18"/>
                </a:xfrm>
                <a:custGeom>
                  <a:avLst/>
                  <a:gdLst>
                    <a:gd name="T0" fmla="*/ 18 h 18"/>
                    <a:gd name="T1" fmla="*/ 0 h 18"/>
                    <a:gd name="T2" fmla="*/ 18 h 18"/>
                    <a:gd name="T3" fmla="*/ 18 h 18"/>
                    <a:gd name="T4" fmla="*/ 18 h 18"/>
                    <a:gd name="T5" fmla="*/ 18 h 18"/>
                    <a:gd name="T6" fmla="*/ 18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2" name="Freeform 114"/>
                <p:cNvSpPr>
                  <a:spLocks/>
                </p:cNvSpPr>
                <p:nvPr/>
              </p:nvSpPr>
              <p:spPr bwMode="auto">
                <a:xfrm>
                  <a:off x="5200" y="4249"/>
                  <a:ext cx="0" cy="18"/>
                </a:xfrm>
                <a:custGeom>
                  <a:avLst/>
                  <a:gdLst>
                    <a:gd name="T0" fmla="*/ 18 h 18"/>
                    <a:gd name="T1" fmla="*/ 0 h 18"/>
                    <a:gd name="T2" fmla="*/ 18 h 18"/>
                    <a:gd name="T3" fmla="*/ 18 h 18"/>
                    <a:gd name="T4" fmla="*/ 18 h 18"/>
                    <a:gd name="T5" fmla="*/ 18 h 18"/>
                    <a:gd name="T6" fmla="*/ 18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3" name="Freeform 115"/>
                <p:cNvSpPr>
                  <a:spLocks/>
                </p:cNvSpPr>
                <p:nvPr/>
              </p:nvSpPr>
              <p:spPr bwMode="auto">
                <a:xfrm>
                  <a:off x="5110" y="3787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18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4" name="Freeform 116"/>
                <p:cNvSpPr>
                  <a:spLocks/>
                </p:cNvSpPr>
                <p:nvPr/>
              </p:nvSpPr>
              <p:spPr bwMode="auto">
                <a:xfrm>
                  <a:off x="5146" y="4213"/>
                  <a:ext cx="0" cy="18"/>
                </a:xfrm>
                <a:custGeom>
                  <a:avLst/>
                  <a:gdLst>
                    <a:gd name="T0" fmla="*/ 0 h 18"/>
                    <a:gd name="T1" fmla="*/ 0 h 18"/>
                    <a:gd name="T2" fmla="*/ 18 h 18"/>
                    <a:gd name="T3" fmla="*/ 18 h 18"/>
                    <a:gd name="T4" fmla="*/ 18 h 18"/>
                    <a:gd name="T5" fmla="*/ 0 h 18"/>
                    <a:gd name="T6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5" name="Freeform 117"/>
                <p:cNvSpPr>
                  <a:spLocks/>
                </p:cNvSpPr>
                <p:nvPr/>
              </p:nvSpPr>
              <p:spPr bwMode="auto">
                <a:xfrm>
                  <a:off x="5146" y="4213"/>
                  <a:ext cx="0" cy="18"/>
                </a:xfrm>
                <a:custGeom>
                  <a:avLst/>
                  <a:gdLst>
                    <a:gd name="T0" fmla="*/ 0 h 18"/>
                    <a:gd name="T1" fmla="*/ 0 h 18"/>
                    <a:gd name="T2" fmla="*/ 18 h 18"/>
                    <a:gd name="T3" fmla="*/ 18 h 18"/>
                    <a:gd name="T4" fmla="*/ 18 h 18"/>
                    <a:gd name="T5" fmla="*/ 0 h 18"/>
                    <a:gd name="T6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6" name="Freeform 118"/>
                <p:cNvSpPr>
                  <a:spLocks/>
                </p:cNvSpPr>
                <p:nvPr/>
              </p:nvSpPr>
              <p:spPr bwMode="auto">
                <a:xfrm>
                  <a:off x="5362" y="3699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0 h 17"/>
                    <a:gd name="T4" fmla="*/ 0 w 18"/>
                    <a:gd name="T5" fmla="*/ 0 h 17"/>
                    <a:gd name="T6" fmla="*/ 18 w 18"/>
                    <a:gd name="T7" fmla="*/ 0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7" name="Freeform 119"/>
                <p:cNvSpPr>
                  <a:spLocks/>
                </p:cNvSpPr>
                <p:nvPr/>
              </p:nvSpPr>
              <p:spPr bwMode="auto">
                <a:xfrm>
                  <a:off x="5452" y="3894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0 w 18"/>
                    <a:gd name="T5" fmla="*/ 0 h 18"/>
                    <a:gd name="T6" fmla="*/ 18 w 18"/>
                    <a:gd name="T7" fmla="*/ 0 h 18"/>
                    <a:gd name="T8" fmla="*/ 18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8" name="Freeform 120"/>
                <p:cNvSpPr>
                  <a:spLocks/>
                </p:cNvSpPr>
                <p:nvPr/>
              </p:nvSpPr>
              <p:spPr bwMode="auto">
                <a:xfrm>
                  <a:off x="5452" y="4089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0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9" name="Freeform 121"/>
                <p:cNvSpPr>
                  <a:spLocks/>
                </p:cNvSpPr>
                <p:nvPr/>
              </p:nvSpPr>
              <p:spPr bwMode="auto">
                <a:xfrm>
                  <a:off x="5452" y="3823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18 w 18"/>
                    <a:gd name="T5" fmla="*/ 0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0" name="Freeform 122"/>
                <p:cNvSpPr>
                  <a:spLocks/>
                </p:cNvSpPr>
                <p:nvPr/>
              </p:nvSpPr>
              <p:spPr bwMode="auto">
                <a:xfrm>
                  <a:off x="5452" y="3858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1" name="Freeform 123"/>
                <p:cNvSpPr>
                  <a:spLocks/>
                </p:cNvSpPr>
                <p:nvPr/>
              </p:nvSpPr>
              <p:spPr bwMode="auto">
                <a:xfrm>
                  <a:off x="5470" y="3947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0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2" name="Freeform 124"/>
                <p:cNvSpPr>
                  <a:spLocks/>
                </p:cNvSpPr>
                <p:nvPr/>
              </p:nvSpPr>
              <p:spPr bwMode="auto">
                <a:xfrm>
                  <a:off x="5470" y="4054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0 h 17"/>
                    <a:gd name="T4" fmla="*/ 18 w 18"/>
                    <a:gd name="T5" fmla="*/ 17 h 17"/>
                    <a:gd name="T6" fmla="*/ 0 w 18"/>
                    <a:gd name="T7" fmla="*/ 17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3" name="Freeform 125"/>
                <p:cNvSpPr>
                  <a:spLocks/>
                </p:cNvSpPr>
                <p:nvPr/>
              </p:nvSpPr>
              <p:spPr bwMode="auto">
                <a:xfrm>
                  <a:off x="5416" y="3734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0 w 18"/>
                    <a:gd name="T3" fmla="*/ 18 h 18"/>
                    <a:gd name="T4" fmla="*/ 0 w 18"/>
                    <a:gd name="T5" fmla="*/ 0 h 18"/>
                    <a:gd name="T6" fmla="*/ 0 w 18"/>
                    <a:gd name="T7" fmla="*/ 0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4" name="Freeform 126"/>
                <p:cNvSpPr>
                  <a:spLocks/>
                </p:cNvSpPr>
                <p:nvPr/>
              </p:nvSpPr>
              <p:spPr bwMode="auto">
                <a:xfrm>
                  <a:off x="5434" y="4213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5" name="Freeform 127"/>
                <p:cNvSpPr>
                  <a:spLocks/>
                </p:cNvSpPr>
                <p:nvPr/>
              </p:nvSpPr>
              <p:spPr bwMode="auto">
                <a:xfrm>
                  <a:off x="5434" y="4213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6" name="Freeform 128"/>
                <p:cNvSpPr>
                  <a:spLocks/>
                </p:cNvSpPr>
                <p:nvPr/>
              </p:nvSpPr>
              <p:spPr bwMode="auto">
                <a:xfrm>
                  <a:off x="5470" y="3929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0 w 18"/>
                    <a:gd name="T7" fmla="*/ 0 h 18"/>
                    <a:gd name="T8" fmla="*/ 18 w 18"/>
                    <a:gd name="T9" fmla="*/ 0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7" name="Freeform 129"/>
                <p:cNvSpPr>
                  <a:spLocks/>
                </p:cNvSpPr>
                <p:nvPr/>
              </p:nvSpPr>
              <p:spPr bwMode="auto">
                <a:xfrm>
                  <a:off x="5434" y="3787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0 w 18"/>
                    <a:gd name="T5" fmla="*/ 18 h 18"/>
                    <a:gd name="T6" fmla="*/ 18 w 18"/>
                    <a:gd name="T7" fmla="*/ 0 h 18"/>
                    <a:gd name="T8" fmla="*/ 18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8" name="Freeform 130"/>
                <p:cNvSpPr>
                  <a:spLocks/>
                </p:cNvSpPr>
                <p:nvPr/>
              </p:nvSpPr>
              <p:spPr bwMode="auto">
                <a:xfrm>
                  <a:off x="5434" y="3752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9" name="Rectangle 131"/>
                <p:cNvSpPr>
                  <a:spLocks noChangeArrowheads="1"/>
                </p:cNvSpPr>
                <p:nvPr/>
              </p:nvSpPr>
              <p:spPr bwMode="auto">
                <a:xfrm>
                  <a:off x="5452" y="3770"/>
                  <a:ext cx="1" cy="1"/>
                </a:xfrm>
                <a:prstGeom prst="rect">
                  <a:avLst/>
                </a:pr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0" name="Freeform 132"/>
                <p:cNvSpPr>
                  <a:spLocks/>
                </p:cNvSpPr>
                <p:nvPr/>
              </p:nvSpPr>
              <p:spPr bwMode="auto">
                <a:xfrm>
                  <a:off x="5452" y="4125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18 w 18"/>
                    <a:gd name="T3" fmla="*/ 17 h 17"/>
                    <a:gd name="T4" fmla="*/ 0 w 18"/>
                    <a:gd name="T5" fmla="*/ 0 h 17"/>
                    <a:gd name="T6" fmla="*/ 18 w 18"/>
                    <a:gd name="T7" fmla="*/ 0 h 17"/>
                    <a:gd name="T8" fmla="*/ 18 w 18"/>
                    <a:gd name="T9" fmla="*/ 0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18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1" name="Freeform 133"/>
                <p:cNvSpPr>
                  <a:spLocks/>
                </p:cNvSpPr>
                <p:nvPr/>
              </p:nvSpPr>
              <p:spPr bwMode="auto">
                <a:xfrm>
                  <a:off x="5434" y="4196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0 h 17"/>
                    <a:gd name="T4" fmla="*/ 18 w 18"/>
                    <a:gd name="T5" fmla="*/ 0 h 17"/>
                    <a:gd name="T6" fmla="*/ 18 w 18"/>
                    <a:gd name="T7" fmla="*/ 0 h 17"/>
                    <a:gd name="T8" fmla="*/ 18 w 18"/>
                    <a:gd name="T9" fmla="*/ 17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2" name="Freeform 134"/>
                <p:cNvSpPr>
                  <a:spLocks/>
                </p:cNvSpPr>
                <p:nvPr/>
              </p:nvSpPr>
              <p:spPr bwMode="auto">
                <a:xfrm>
                  <a:off x="5434" y="4196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0 h 17"/>
                    <a:gd name="T4" fmla="*/ 18 w 18"/>
                    <a:gd name="T5" fmla="*/ 0 h 17"/>
                    <a:gd name="T6" fmla="*/ 18 w 18"/>
                    <a:gd name="T7" fmla="*/ 0 h 17"/>
                    <a:gd name="T8" fmla="*/ 18 w 18"/>
                    <a:gd name="T9" fmla="*/ 17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3" name="Freeform 135"/>
                <p:cNvSpPr>
                  <a:spLocks/>
                </p:cNvSpPr>
                <p:nvPr/>
              </p:nvSpPr>
              <p:spPr bwMode="auto">
                <a:xfrm>
                  <a:off x="5416" y="4249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4" name="Freeform 136"/>
                <p:cNvSpPr>
                  <a:spLocks/>
                </p:cNvSpPr>
                <p:nvPr/>
              </p:nvSpPr>
              <p:spPr bwMode="auto">
                <a:xfrm>
                  <a:off x="5416" y="4249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5" name="Freeform 137"/>
                <p:cNvSpPr>
                  <a:spLocks/>
                </p:cNvSpPr>
                <p:nvPr/>
              </p:nvSpPr>
              <p:spPr bwMode="auto">
                <a:xfrm>
                  <a:off x="5470" y="4018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6" name="Freeform 138"/>
                <p:cNvSpPr>
                  <a:spLocks/>
                </p:cNvSpPr>
                <p:nvPr/>
              </p:nvSpPr>
              <p:spPr bwMode="auto">
                <a:xfrm>
                  <a:off x="5398" y="3699"/>
                  <a:ext cx="18" cy="17"/>
                </a:xfrm>
                <a:custGeom>
                  <a:avLst/>
                  <a:gdLst>
                    <a:gd name="T0" fmla="*/ 0 w 18"/>
                    <a:gd name="T1" fmla="*/ 0 h 17"/>
                    <a:gd name="T2" fmla="*/ 0 w 18"/>
                    <a:gd name="T3" fmla="*/ 0 h 17"/>
                    <a:gd name="T4" fmla="*/ 0 w 18"/>
                    <a:gd name="T5" fmla="*/ 0 h 17"/>
                    <a:gd name="T6" fmla="*/ 0 w 18"/>
                    <a:gd name="T7" fmla="*/ 0 h 17"/>
                    <a:gd name="T8" fmla="*/ 0 w 18"/>
                    <a:gd name="T9" fmla="*/ 0 h 17"/>
                    <a:gd name="T10" fmla="*/ 18 w 18"/>
                    <a:gd name="T11" fmla="*/ 0 h 17"/>
                    <a:gd name="T12" fmla="*/ 18 w 18"/>
                    <a:gd name="T13" fmla="*/ 0 h 17"/>
                    <a:gd name="T14" fmla="*/ 18 w 18"/>
                    <a:gd name="T15" fmla="*/ 0 h 17"/>
                    <a:gd name="T16" fmla="*/ 0 w 18"/>
                    <a:gd name="T17" fmla="*/ 17 h 17"/>
                    <a:gd name="T18" fmla="*/ 0 w 18"/>
                    <a:gd name="T19" fmla="*/ 17 h 17"/>
                    <a:gd name="T20" fmla="*/ 0 w 18"/>
                    <a:gd name="T21" fmla="*/ 17 h 17"/>
                    <a:gd name="T22" fmla="*/ 0 w 18"/>
                    <a:gd name="T23" fmla="*/ 17 h 17"/>
                    <a:gd name="T24" fmla="*/ 0 w 18"/>
                    <a:gd name="T25" fmla="*/ 0 h 17"/>
                    <a:gd name="T26" fmla="*/ 0 w 18"/>
                    <a:gd name="T2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7" name="Freeform 139"/>
                <p:cNvSpPr>
                  <a:spLocks/>
                </p:cNvSpPr>
                <p:nvPr/>
              </p:nvSpPr>
              <p:spPr bwMode="auto">
                <a:xfrm>
                  <a:off x="5470" y="3983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18 w 18"/>
                    <a:gd name="T7" fmla="*/ 17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8" name="Freeform 140"/>
                <p:cNvSpPr>
                  <a:spLocks/>
                </p:cNvSpPr>
                <p:nvPr/>
              </p:nvSpPr>
              <p:spPr bwMode="auto">
                <a:xfrm>
                  <a:off x="5452" y="4160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0 w 18"/>
                    <a:gd name="T5" fmla="*/ 0 h 18"/>
                    <a:gd name="T6" fmla="*/ 18 w 18"/>
                    <a:gd name="T7" fmla="*/ 0 h 18"/>
                    <a:gd name="T8" fmla="*/ 0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9" name="Freeform 141"/>
                <p:cNvSpPr>
                  <a:spLocks/>
                </p:cNvSpPr>
                <p:nvPr/>
              </p:nvSpPr>
              <p:spPr bwMode="auto">
                <a:xfrm>
                  <a:off x="5578" y="3947"/>
                  <a:ext cx="0" cy="18"/>
                </a:xfrm>
                <a:custGeom>
                  <a:avLst/>
                  <a:gdLst>
                    <a:gd name="T0" fmla="*/ 18 h 18"/>
                    <a:gd name="T1" fmla="*/ 18 h 18"/>
                    <a:gd name="T2" fmla="*/ 18 h 18"/>
                    <a:gd name="T3" fmla="*/ 0 h 18"/>
                    <a:gd name="T4" fmla="*/ 18 h 18"/>
                    <a:gd name="T5" fmla="*/ 18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0" name="Freeform 142"/>
                <p:cNvSpPr>
                  <a:spLocks/>
                </p:cNvSpPr>
                <p:nvPr/>
              </p:nvSpPr>
              <p:spPr bwMode="auto">
                <a:xfrm>
                  <a:off x="5560" y="4054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18 w 18"/>
                    <a:gd name="T3" fmla="*/ 17 h 17"/>
                    <a:gd name="T4" fmla="*/ 0 w 18"/>
                    <a:gd name="T5" fmla="*/ 0 h 17"/>
                    <a:gd name="T6" fmla="*/ 18 w 18"/>
                    <a:gd name="T7" fmla="*/ 0 h 17"/>
                    <a:gd name="T8" fmla="*/ 18 w 18"/>
                    <a:gd name="T9" fmla="*/ 17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18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1" name="Freeform 143"/>
                <p:cNvSpPr>
                  <a:spLocks/>
                </p:cNvSpPr>
                <p:nvPr/>
              </p:nvSpPr>
              <p:spPr bwMode="auto">
                <a:xfrm>
                  <a:off x="5542" y="3823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0 h 18"/>
                    <a:gd name="T8" fmla="*/ 18 w 18"/>
                    <a:gd name="T9" fmla="*/ 0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2" name="Freeform 144"/>
                <p:cNvSpPr>
                  <a:spLocks/>
                </p:cNvSpPr>
                <p:nvPr/>
              </p:nvSpPr>
              <p:spPr bwMode="auto">
                <a:xfrm>
                  <a:off x="5560" y="3894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0 w 18"/>
                    <a:gd name="T7" fmla="*/ 0 h 18"/>
                    <a:gd name="T8" fmla="*/ 18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3" name="Freeform 145"/>
                <p:cNvSpPr>
                  <a:spLocks/>
                </p:cNvSpPr>
                <p:nvPr/>
              </p:nvSpPr>
              <p:spPr bwMode="auto">
                <a:xfrm>
                  <a:off x="5560" y="3912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17 h 17"/>
                    <a:gd name="T4" fmla="*/ 18 w 18"/>
                    <a:gd name="T5" fmla="*/ 17 h 17"/>
                    <a:gd name="T6" fmla="*/ 18 w 18"/>
                    <a:gd name="T7" fmla="*/ 17 h 17"/>
                    <a:gd name="T8" fmla="*/ 0 w 18"/>
                    <a:gd name="T9" fmla="*/ 17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4" name="Freeform 146"/>
                <p:cNvSpPr>
                  <a:spLocks/>
                </p:cNvSpPr>
                <p:nvPr/>
              </p:nvSpPr>
              <p:spPr bwMode="auto">
                <a:xfrm>
                  <a:off x="5542" y="3858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5" name="Freeform 147"/>
                <p:cNvSpPr>
                  <a:spLocks/>
                </p:cNvSpPr>
                <p:nvPr/>
              </p:nvSpPr>
              <p:spPr bwMode="auto">
                <a:xfrm>
                  <a:off x="5452" y="3699"/>
                  <a:ext cx="18" cy="35"/>
                </a:xfrm>
                <a:custGeom>
                  <a:avLst/>
                  <a:gdLst>
                    <a:gd name="T0" fmla="*/ 18 w 18"/>
                    <a:gd name="T1" fmla="*/ 17 h 35"/>
                    <a:gd name="T2" fmla="*/ 18 w 18"/>
                    <a:gd name="T3" fmla="*/ 35 h 35"/>
                    <a:gd name="T4" fmla="*/ 18 w 18"/>
                    <a:gd name="T5" fmla="*/ 35 h 35"/>
                    <a:gd name="T6" fmla="*/ 0 w 18"/>
                    <a:gd name="T7" fmla="*/ 35 h 35"/>
                    <a:gd name="T8" fmla="*/ 0 w 18"/>
                    <a:gd name="T9" fmla="*/ 17 h 35"/>
                    <a:gd name="T10" fmla="*/ 18 w 18"/>
                    <a:gd name="T11" fmla="*/ 17 h 35"/>
                    <a:gd name="T12" fmla="*/ 0 w 18"/>
                    <a:gd name="T13" fmla="*/ 17 h 35"/>
                    <a:gd name="T14" fmla="*/ 18 w 18"/>
                    <a:gd name="T15" fmla="*/ 0 h 35"/>
                    <a:gd name="T16" fmla="*/ 18 w 18"/>
                    <a:gd name="T17" fmla="*/ 17 h 35"/>
                    <a:gd name="T18" fmla="*/ 18 w 18"/>
                    <a:gd name="T19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35">
                      <a:moveTo>
                        <a:pt x="18" y="17"/>
                      </a:moveTo>
                      <a:lnTo>
                        <a:pt x="18" y="35"/>
                      </a:lnTo>
                      <a:lnTo>
                        <a:pt x="18" y="35"/>
                      </a:lnTo>
                      <a:lnTo>
                        <a:pt x="0" y="35"/>
                      </a:lnTo>
                      <a:lnTo>
                        <a:pt x="0" y="17"/>
                      </a:ln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6" name="Freeform 148"/>
                <p:cNvSpPr>
                  <a:spLocks/>
                </p:cNvSpPr>
                <p:nvPr/>
              </p:nvSpPr>
              <p:spPr bwMode="auto">
                <a:xfrm>
                  <a:off x="5578" y="4018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0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7" name="Freeform 149"/>
                <p:cNvSpPr>
                  <a:spLocks/>
                </p:cNvSpPr>
                <p:nvPr/>
              </p:nvSpPr>
              <p:spPr bwMode="auto">
                <a:xfrm>
                  <a:off x="5560" y="4125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17 h 17"/>
                    <a:gd name="T4" fmla="*/ 0 w 18"/>
                    <a:gd name="T5" fmla="*/ 17 h 17"/>
                    <a:gd name="T6" fmla="*/ 0 w 18"/>
                    <a:gd name="T7" fmla="*/ 0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8" name="Freeform 150"/>
                <p:cNvSpPr>
                  <a:spLocks/>
                </p:cNvSpPr>
                <p:nvPr/>
              </p:nvSpPr>
              <p:spPr bwMode="auto">
                <a:xfrm>
                  <a:off x="5560" y="4125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0 w 18"/>
                    <a:gd name="T3" fmla="*/ 17 h 17"/>
                    <a:gd name="T4" fmla="*/ 0 w 18"/>
                    <a:gd name="T5" fmla="*/ 17 h 17"/>
                    <a:gd name="T6" fmla="*/ 0 w 18"/>
                    <a:gd name="T7" fmla="*/ 0 h 17"/>
                    <a:gd name="T8" fmla="*/ 0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9" name="Freeform 151"/>
                <p:cNvSpPr>
                  <a:spLocks/>
                </p:cNvSpPr>
                <p:nvPr/>
              </p:nvSpPr>
              <p:spPr bwMode="auto">
                <a:xfrm>
                  <a:off x="5578" y="3983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18 w 18"/>
                    <a:gd name="T7" fmla="*/ 17 h 17"/>
                    <a:gd name="T8" fmla="*/ 0 w 1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0" name="Freeform 152"/>
                <p:cNvSpPr>
                  <a:spLocks/>
                </p:cNvSpPr>
                <p:nvPr/>
              </p:nvSpPr>
              <p:spPr bwMode="auto">
                <a:xfrm>
                  <a:off x="5506" y="3770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18 w 18"/>
                    <a:gd name="T7" fmla="*/ 0 h 17"/>
                    <a:gd name="T8" fmla="*/ 18 w 18"/>
                    <a:gd name="T9" fmla="*/ 17 h 17"/>
                    <a:gd name="T10" fmla="*/ 0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1" name="Freeform 153"/>
                <p:cNvSpPr>
                  <a:spLocks/>
                </p:cNvSpPr>
                <p:nvPr/>
              </p:nvSpPr>
              <p:spPr bwMode="auto">
                <a:xfrm>
                  <a:off x="5524" y="3787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2" name="Freeform 154"/>
                <p:cNvSpPr>
                  <a:spLocks/>
                </p:cNvSpPr>
                <p:nvPr/>
              </p:nvSpPr>
              <p:spPr bwMode="auto">
                <a:xfrm>
                  <a:off x="5434" y="3699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17 h 17"/>
                    <a:gd name="T4" fmla="*/ 0 w 18"/>
                    <a:gd name="T5" fmla="*/ 17 h 17"/>
                    <a:gd name="T6" fmla="*/ 0 w 18"/>
                    <a:gd name="T7" fmla="*/ 17 h 17"/>
                    <a:gd name="T8" fmla="*/ 0 w 18"/>
                    <a:gd name="T9" fmla="*/ 17 h 17"/>
                    <a:gd name="T10" fmla="*/ 0 w 18"/>
                    <a:gd name="T11" fmla="*/ 0 h 17"/>
                    <a:gd name="T12" fmla="*/ 0 w 18"/>
                    <a:gd name="T13" fmla="*/ 0 h 17"/>
                    <a:gd name="T14" fmla="*/ 18 w 18"/>
                    <a:gd name="T15" fmla="*/ 0 h 17"/>
                    <a:gd name="T16" fmla="*/ 0 w 18"/>
                    <a:gd name="T17" fmla="*/ 17 h 17"/>
                    <a:gd name="T18" fmla="*/ 0 w 18"/>
                    <a:gd name="T1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3" name="Freeform 155"/>
                <p:cNvSpPr>
                  <a:spLocks/>
                </p:cNvSpPr>
                <p:nvPr/>
              </p:nvSpPr>
              <p:spPr bwMode="auto">
                <a:xfrm>
                  <a:off x="5506" y="4213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4" name="Freeform 156"/>
                <p:cNvSpPr>
                  <a:spLocks/>
                </p:cNvSpPr>
                <p:nvPr/>
              </p:nvSpPr>
              <p:spPr bwMode="auto">
                <a:xfrm>
                  <a:off x="5506" y="4213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5" name="Freeform 157"/>
                <p:cNvSpPr>
                  <a:spLocks/>
                </p:cNvSpPr>
                <p:nvPr/>
              </p:nvSpPr>
              <p:spPr bwMode="auto">
                <a:xfrm>
                  <a:off x="5398" y="4284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18 h 18"/>
                    <a:gd name="T12" fmla="*/ 0 w 18"/>
                    <a:gd name="T13" fmla="*/ 18 h 18"/>
                    <a:gd name="T14" fmla="*/ 0 w 18"/>
                    <a:gd name="T15" fmla="*/ 18 h 18"/>
                    <a:gd name="T16" fmla="*/ 0 w 18"/>
                    <a:gd name="T17" fmla="*/ 18 h 18"/>
                    <a:gd name="T18" fmla="*/ 0 w 18"/>
                    <a:gd name="T19" fmla="*/ 18 h 18"/>
                    <a:gd name="T20" fmla="*/ 0 w 18"/>
                    <a:gd name="T21" fmla="*/ 0 h 18"/>
                    <a:gd name="T22" fmla="*/ 0 w 18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6" name="Freeform 158"/>
                <p:cNvSpPr>
                  <a:spLocks/>
                </p:cNvSpPr>
                <p:nvPr/>
              </p:nvSpPr>
              <p:spPr bwMode="auto">
                <a:xfrm>
                  <a:off x="5398" y="4284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18 h 18"/>
                    <a:gd name="T12" fmla="*/ 0 w 18"/>
                    <a:gd name="T13" fmla="*/ 18 h 18"/>
                    <a:gd name="T14" fmla="*/ 0 w 18"/>
                    <a:gd name="T15" fmla="*/ 18 h 18"/>
                    <a:gd name="T16" fmla="*/ 0 w 18"/>
                    <a:gd name="T17" fmla="*/ 18 h 18"/>
                    <a:gd name="T18" fmla="*/ 0 w 18"/>
                    <a:gd name="T19" fmla="*/ 18 h 18"/>
                    <a:gd name="T20" fmla="*/ 0 w 18"/>
                    <a:gd name="T21" fmla="*/ 0 h 18"/>
                    <a:gd name="T22" fmla="*/ 0 w 18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7" name="Freeform 159"/>
                <p:cNvSpPr>
                  <a:spLocks/>
                </p:cNvSpPr>
                <p:nvPr/>
              </p:nvSpPr>
              <p:spPr bwMode="auto">
                <a:xfrm>
                  <a:off x="5434" y="4284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18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18 w 18"/>
                    <a:gd name="T11" fmla="*/ 18 h 18"/>
                    <a:gd name="T12" fmla="*/ 0 w 18"/>
                    <a:gd name="T13" fmla="*/ 18 h 18"/>
                    <a:gd name="T14" fmla="*/ 0 w 18"/>
                    <a:gd name="T15" fmla="*/ 18 h 18"/>
                    <a:gd name="T16" fmla="*/ 0 w 18"/>
                    <a:gd name="T17" fmla="*/ 18 h 18"/>
                    <a:gd name="T18" fmla="*/ 0 w 18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8" name="Freeform 160"/>
                <p:cNvSpPr>
                  <a:spLocks/>
                </p:cNvSpPr>
                <p:nvPr/>
              </p:nvSpPr>
              <p:spPr bwMode="auto">
                <a:xfrm>
                  <a:off x="5434" y="4284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0 w 18"/>
                    <a:gd name="T3" fmla="*/ 0 h 18"/>
                    <a:gd name="T4" fmla="*/ 18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18 w 18"/>
                    <a:gd name="T11" fmla="*/ 18 h 18"/>
                    <a:gd name="T12" fmla="*/ 0 w 18"/>
                    <a:gd name="T13" fmla="*/ 18 h 18"/>
                    <a:gd name="T14" fmla="*/ 0 w 18"/>
                    <a:gd name="T15" fmla="*/ 18 h 18"/>
                    <a:gd name="T16" fmla="*/ 0 w 18"/>
                    <a:gd name="T17" fmla="*/ 18 h 18"/>
                    <a:gd name="T18" fmla="*/ 0 w 18"/>
                    <a:gd name="T1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9" name="Freeform 161"/>
                <p:cNvSpPr>
                  <a:spLocks/>
                </p:cNvSpPr>
                <p:nvPr/>
              </p:nvSpPr>
              <p:spPr bwMode="auto">
                <a:xfrm>
                  <a:off x="5560" y="4089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18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0" name="Freeform 162"/>
                <p:cNvSpPr>
                  <a:spLocks/>
                </p:cNvSpPr>
                <p:nvPr/>
              </p:nvSpPr>
              <p:spPr bwMode="auto">
                <a:xfrm>
                  <a:off x="5470" y="4267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0 h 17"/>
                    <a:gd name="T4" fmla="*/ 0 w 18"/>
                    <a:gd name="T5" fmla="*/ 0 h 17"/>
                    <a:gd name="T6" fmla="*/ 18 w 18"/>
                    <a:gd name="T7" fmla="*/ 0 h 17"/>
                    <a:gd name="T8" fmla="*/ 0 w 18"/>
                    <a:gd name="T9" fmla="*/ 0 h 17"/>
                    <a:gd name="T10" fmla="*/ 0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1" name="Freeform 163"/>
                <p:cNvSpPr>
                  <a:spLocks/>
                </p:cNvSpPr>
                <p:nvPr/>
              </p:nvSpPr>
              <p:spPr bwMode="auto">
                <a:xfrm>
                  <a:off x="5470" y="4267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0 h 17"/>
                    <a:gd name="T4" fmla="*/ 0 w 18"/>
                    <a:gd name="T5" fmla="*/ 0 h 17"/>
                    <a:gd name="T6" fmla="*/ 18 w 18"/>
                    <a:gd name="T7" fmla="*/ 0 h 17"/>
                    <a:gd name="T8" fmla="*/ 0 w 18"/>
                    <a:gd name="T9" fmla="*/ 0 h 17"/>
                    <a:gd name="T10" fmla="*/ 0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2" name="Freeform 164"/>
                <p:cNvSpPr>
                  <a:spLocks/>
                </p:cNvSpPr>
                <p:nvPr/>
              </p:nvSpPr>
              <p:spPr bwMode="auto">
                <a:xfrm>
                  <a:off x="5488" y="4231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3" name="Freeform 165"/>
                <p:cNvSpPr>
                  <a:spLocks/>
                </p:cNvSpPr>
                <p:nvPr/>
              </p:nvSpPr>
              <p:spPr bwMode="auto">
                <a:xfrm>
                  <a:off x="5488" y="4231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4" name="Freeform 166"/>
                <p:cNvSpPr>
                  <a:spLocks/>
                </p:cNvSpPr>
                <p:nvPr/>
              </p:nvSpPr>
              <p:spPr bwMode="auto">
                <a:xfrm>
                  <a:off x="5542" y="4160"/>
                  <a:ext cx="18" cy="0"/>
                </a:xfrm>
                <a:custGeom>
                  <a:avLst/>
                  <a:gdLst>
                    <a:gd name="T0" fmla="*/ 0 w 18"/>
                    <a:gd name="T1" fmla="*/ 0 w 18"/>
                    <a:gd name="T2" fmla="*/ 18 w 18"/>
                    <a:gd name="T3" fmla="*/ 18 w 18"/>
                    <a:gd name="T4" fmla="*/ 18 w 18"/>
                    <a:gd name="T5" fmla="*/ 0 w 18"/>
                    <a:gd name="T6" fmla="*/ 0 w 1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5" name="Freeform 167"/>
                <p:cNvSpPr>
                  <a:spLocks/>
                </p:cNvSpPr>
                <p:nvPr/>
              </p:nvSpPr>
              <p:spPr bwMode="auto">
                <a:xfrm>
                  <a:off x="5542" y="4160"/>
                  <a:ext cx="18" cy="0"/>
                </a:xfrm>
                <a:custGeom>
                  <a:avLst/>
                  <a:gdLst>
                    <a:gd name="T0" fmla="*/ 0 w 18"/>
                    <a:gd name="T1" fmla="*/ 0 w 18"/>
                    <a:gd name="T2" fmla="*/ 18 w 18"/>
                    <a:gd name="T3" fmla="*/ 18 w 18"/>
                    <a:gd name="T4" fmla="*/ 18 w 18"/>
                    <a:gd name="T5" fmla="*/ 0 w 18"/>
                    <a:gd name="T6" fmla="*/ 0 w 1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6" name="Freeform 168"/>
                <p:cNvSpPr>
                  <a:spLocks/>
                </p:cNvSpPr>
                <p:nvPr/>
              </p:nvSpPr>
              <p:spPr bwMode="auto">
                <a:xfrm>
                  <a:off x="5524" y="4178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18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7" name="Freeform 169"/>
                <p:cNvSpPr>
                  <a:spLocks/>
                </p:cNvSpPr>
                <p:nvPr/>
              </p:nvSpPr>
              <p:spPr bwMode="auto">
                <a:xfrm>
                  <a:off x="5524" y="4178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18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8" name="Freeform 170"/>
                <p:cNvSpPr>
                  <a:spLocks/>
                </p:cNvSpPr>
                <p:nvPr/>
              </p:nvSpPr>
              <p:spPr bwMode="auto">
                <a:xfrm>
                  <a:off x="5488" y="3734"/>
                  <a:ext cx="0" cy="18"/>
                </a:xfrm>
                <a:custGeom>
                  <a:avLst/>
                  <a:gdLst>
                    <a:gd name="T0" fmla="*/ 18 h 18"/>
                    <a:gd name="T1" fmla="*/ 0 h 18"/>
                    <a:gd name="T2" fmla="*/ 18 h 18"/>
                    <a:gd name="T3" fmla="*/ 18 h 18"/>
                    <a:gd name="T4" fmla="*/ 18 h 18"/>
                    <a:gd name="T5" fmla="*/ 18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9" name="Freeform 171"/>
                <p:cNvSpPr>
                  <a:spLocks/>
                </p:cNvSpPr>
                <p:nvPr/>
              </p:nvSpPr>
              <p:spPr bwMode="auto">
                <a:xfrm>
                  <a:off x="5668" y="3912"/>
                  <a:ext cx="18" cy="17"/>
                </a:xfrm>
                <a:custGeom>
                  <a:avLst/>
                  <a:gdLst>
                    <a:gd name="T0" fmla="*/ 18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0 w 18"/>
                    <a:gd name="T7" fmla="*/ 0 h 17"/>
                    <a:gd name="T8" fmla="*/ 18 w 18"/>
                    <a:gd name="T9" fmla="*/ 0 h 17"/>
                    <a:gd name="T10" fmla="*/ 18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0" name="Freeform 172"/>
                <p:cNvSpPr>
                  <a:spLocks/>
                </p:cNvSpPr>
                <p:nvPr/>
              </p:nvSpPr>
              <p:spPr bwMode="auto">
                <a:xfrm>
                  <a:off x="5686" y="3983"/>
                  <a:ext cx="18" cy="0"/>
                </a:xfrm>
                <a:custGeom>
                  <a:avLst/>
                  <a:gdLst>
                    <a:gd name="T0" fmla="*/ 0 w 18"/>
                    <a:gd name="T1" fmla="*/ 0 w 18"/>
                    <a:gd name="T2" fmla="*/ 0 w 18"/>
                    <a:gd name="T3" fmla="*/ 0 w 18"/>
                    <a:gd name="T4" fmla="*/ 0 w 18"/>
                    <a:gd name="T5" fmla="*/ 18 w 18"/>
                    <a:gd name="T6" fmla="*/ 0 w 1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1" name="Freeform 173"/>
                <p:cNvSpPr>
                  <a:spLocks/>
                </p:cNvSpPr>
                <p:nvPr/>
              </p:nvSpPr>
              <p:spPr bwMode="auto">
                <a:xfrm>
                  <a:off x="5686" y="3983"/>
                  <a:ext cx="18" cy="0"/>
                </a:xfrm>
                <a:custGeom>
                  <a:avLst/>
                  <a:gdLst>
                    <a:gd name="T0" fmla="*/ 0 w 18"/>
                    <a:gd name="T1" fmla="*/ 0 w 18"/>
                    <a:gd name="T2" fmla="*/ 0 w 18"/>
                    <a:gd name="T3" fmla="*/ 0 w 18"/>
                    <a:gd name="T4" fmla="*/ 0 w 18"/>
                    <a:gd name="T5" fmla="*/ 18 w 18"/>
                    <a:gd name="T6" fmla="*/ 0 w 1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1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2" name="Freeform 174"/>
                <p:cNvSpPr>
                  <a:spLocks/>
                </p:cNvSpPr>
                <p:nvPr/>
              </p:nvSpPr>
              <p:spPr bwMode="auto">
                <a:xfrm>
                  <a:off x="5560" y="3752"/>
                  <a:ext cx="0" cy="18"/>
                </a:xfrm>
                <a:custGeom>
                  <a:avLst/>
                  <a:gdLst>
                    <a:gd name="T0" fmla="*/ 18 h 18"/>
                    <a:gd name="T1" fmla="*/ 18 h 18"/>
                    <a:gd name="T2" fmla="*/ 0 h 18"/>
                    <a:gd name="T3" fmla="*/ 0 h 18"/>
                    <a:gd name="T4" fmla="*/ 0 h 18"/>
                    <a:gd name="T5" fmla="*/ 18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3" name="Freeform 175"/>
                <p:cNvSpPr>
                  <a:spLocks/>
                </p:cNvSpPr>
                <p:nvPr/>
              </p:nvSpPr>
              <p:spPr bwMode="auto">
                <a:xfrm>
                  <a:off x="5470" y="4284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4" name="Freeform 176"/>
                <p:cNvSpPr>
                  <a:spLocks/>
                </p:cNvSpPr>
                <p:nvPr/>
              </p:nvSpPr>
              <p:spPr bwMode="auto">
                <a:xfrm>
                  <a:off x="5470" y="4284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5" name="Freeform 177"/>
                <p:cNvSpPr>
                  <a:spLocks/>
                </p:cNvSpPr>
                <p:nvPr/>
              </p:nvSpPr>
              <p:spPr bwMode="auto">
                <a:xfrm>
                  <a:off x="5488" y="4267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17 h 17"/>
                    <a:gd name="T4" fmla="*/ 18 w 18"/>
                    <a:gd name="T5" fmla="*/ 17 h 17"/>
                    <a:gd name="T6" fmla="*/ 0 w 18"/>
                    <a:gd name="T7" fmla="*/ 17 h 17"/>
                    <a:gd name="T8" fmla="*/ 18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6" name="Freeform 178"/>
                <p:cNvSpPr>
                  <a:spLocks/>
                </p:cNvSpPr>
                <p:nvPr/>
              </p:nvSpPr>
              <p:spPr bwMode="auto">
                <a:xfrm>
                  <a:off x="5488" y="4267"/>
                  <a:ext cx="18" cy="17"/>
                </a:xfrm>
                <a:custGeom>
                  <a:avLst/>
                  <a:gdLst>
                    <a:gd name="T0" fmla="*/ 18 w 18"/>
                    <a:gd name="T1" fmla="*/ 0 h 17"/>
                    <a:gd name="T2" fmla="*/ 18 w 18"/>
                    <a:gd name="T3" fmla="*/ 17 h 17"/>
                    <a:gd name="T4" fmla="*/ 18 w 18"/>
                    <a:gd name="T5" fmla="*/ 17 h 17"/>
                    <a:gd name="T6" fmla="*/ 0 w 18"/>
                    <a:gd name="T7" fmla="*/ 17 h 17"/>
                    <a:gd name="T8" fmla="*/ 18 w 18"/>
                    <a:gd name="T9" fmla="*/ 0 h 17"/>
                    <a:gd name="T10" fmla="*/ 18 w 18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8" y="0"/>
                      </a:moveTo>
                      <a:lnTo>
                        <a:pt x="18" y="17"/>
                      </a:lnTo>
                      <a:lnTo>
                        <a:pt x="18" y="17"/>
                      </a:lnTo>
                      <a:lnTo>
                        <a:pt x="0" y="17"/>
                      </a:lnTo>
                      <a:lnTo>
                        <a:pt x="18" y="0"/>
                      </a:lnTo>
                      <a:lnTo>
                        <a:pt x="1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7" name="Freeform 179"/>
                <p:cNvSpPr>
                  <a:spLocks/>
                </p:cNvSpPr>
                <p:nvPr/>
              </p:nvSpPr>
              <p:spPr bwMode="auto">
                <a:xfrm>
                  <a:off x="5650" y="3876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18 w 18"/>
                    <a:gd name="T5" fmla="*/ 0 h 18"/>
                    <a:gd name="T6" fmla="*/ 18 w 18"/>
                    <a:gd name="T7" fmla="*/ 0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8" name="Freeform 180"/>
                <p:cNvSpPr>
                  <a:spLocks/>
                </p:cNvSpPr>
                <p:nvPr/>
              </p:nvSpPr>
              <p:spPr bwMode="auto">
                <a:xfrm>
                  <a:off x="5578" y="3770"/>
                  <a:ext cx="18" cy="17"/>
                </a:xfrm>
                <a:custGeom>
                  <a:avLst/>
                  <a:gdLst>
                    <a:gd name="T0" fmla="*/ 0 w 18"/>
                    <a:gd name="T1" fmla="*/ 17 h 17"/>
                    <a:gd name="T2" fmla="*/ 0 w 18"/>
                    <a:gd name="T3" fmla="*/ 17 h 17"/>
                    <a:gd name="T4" fmla="*/ 0 w 18"/>
                    <a:gd name="T5" fmla="*/ 0 h 17"/>
                    <a:gd name="T6" fmla="*/ 18 w 18"/>
                    <a:gd name="T7" fmla="*/ 0 h 17"/>
                    <a:gd name="T8" fmla="*/ 18 w 18"/>
                    <a:gd name="T9" fmla="*/ 17 h 17"/>
                    <a:gd name="T10" fmla="*/ 0 w 18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9" name="Freeform 181"/>
                <p:cNvSpPr>
                  <a:spLocks/>
                </p:cNvSpPr>
                <p:nvPr/>
              </p:nvSpPr>
              <p:spPr bwMode="auto">
                <a:xfrm>
                  <a:off x="5650" y="3841"/>
                  <a:ext cx="0" cy="17"/>
                </a:xfrm>
                <a:custGeom>
                  <a:avLst/>
                  <a:gdLst>
                    <a:gd name="T0" fmla="*/ 17 h 17"/>
                    <a:gd name="T1" fmla="*/ 17 h 17"/>
                    <a:gd name="T2" fmla="*/ 0 h 17"/>
                    <a:gd name="T3" fmla="*/ 17 h 17"/>
                    <a:gd name="T4" fmla="*/ 17 h 17"/>
                    <a:gd name="T5" fmla="*/ 17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0" name="Freeform 182"/>
                <p:cNvSpPr>
                  <a:spLocks/>
                </p:cNvSpPr>
                <p:nvPr/>
              </p:nvSpPr>
              <p:spPr bwMode="auto">
                <a:xfrm>
                  <a:off x="5668" y="3947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0 w 18"/>
                    <a:gd name="T5" fmla="*/ 0 h 18"/>
                    <a:gd name="T6" fmla="*/ 18 w 18"/>
                    <a:gd name="T7" fmla="*/ 0 h 18"/>
                    <a:gd name="T8" fmla="*/ 18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1" name="Freeform 183"/>
                <p:cNvSpPr>
                  <a:spLocks/>
                </p:cNvSpPr>
                <p:nvPr/>
              </p:nvSpPr>
              <p:spPr bwMode="auto">
                <a:xfrm>
                  <a:off x="5632" y="3823"/>
                  <a:ext cx="0" cy="18"/>
                </a:xfrm>
                <a:custGeom>
                  <a:avLst/>
                  <a:gdLst>
                    <a:gd name="T0" fmla="*/ 0 h 18"/>
                    <a:gd name="T1" fmla="*/ 18 h 18"/>
                    <a:gd name="T2" fmla="*/ 18 h 18"/>
                    <a:gd name="T3" fmla="*/ 0 h 18"/>
                    <a:gd name="T4" fmla="*/ 0 h 18"/>
                    <a:gd name="T5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8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2" name="Freeform 184"/>
                <p:cNvSpPr>
                  <a:spLocks/>
                </p:cNvSpPr>
                <p:nvPr/>
              </p:nvSpPr>
              <p:spPr bwMode="auto">
                <a:xfrm>
                  <a:off x="5632" y="4160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3" name="Freeform 185"/>
                <p:cNvSpPr>
                  <a:spLocks/>
                </p:cNvSpPr>
                <p:nvPr/>
              </p:nvSpPr>
              <p:spPr bwMode="auto">
                <a:xfrm>
                  <a:off x="5632" y="4160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4" name="Freeform 186"/>
                <p:cNvSpPr>
                  <a:spLocks/>
                </p:cNvSpPr>
                <p:nvPr/>
              </p:nvSpPr>
              <p:spPr bwMode="auto">
                <a:xfrm>
                  <a:off x="5650" y="4107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5" name="Freeform 187"/>
                <p:cNvSpPr>
                  <a:spLocks/>
                </p:cNvSpPr>
                <p:nvPr/>
              </p:nvSpPr>
              <p:spPr bwMode="auto">
                <a:xfrm>
                  <a:off x="5650" y="4107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18 w 18"/>
                    <a:gd name="T7" fmla="*/ 18 h 18"/>
                    <a:gd name="T8" fmla="*/ 18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6" name="Freeform 188"/>
                <p:cNvSpPr>
                  <a:spLocks/>
                </p:cNvSpPr>
                <p:nvPr/>
              </p:nvSpPr>
              <p:spPr bwMode="auto">
                <a:xfrm>
                  <a:off x="5650" y="4142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7" name="Freeform 189"/>
                <p:cNvSpPr>
                  <a:spLocks/>
                </p:cNvSpPr>
                <p:nvPr/>
              </p:nvSpPr>
              <p:spPr bwMode="auto">
                <a:xfrm>
                  <a:off x="5650" y="4142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8" name="Freeform 190"/>
                <p:cNvSpPr>
                  <a:spLocks/>
                </p:cNvSpPr>
                <p:nvPr/>
              </p:nvSpPr>
              <p:spPr bwMode="auto">
                <a:xfrm>
                  <a:off x="5686" y="4000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18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9" name="Freeform 191"/>
                <p:cNvSpPr>
                  <a:spLocks/>
                </p:cNvSpPr>
                <p:nvPr/>
              </p:nvSpPr>
              <p:spPr bwMode="auto">
                <a:xfrm>
                  <a:off x="5686" y="4000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18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0" name="Freeform 192"/>
                <p:cNvSpPr>
                  <a:spLocks/>
                </p:cNvSpPr>
                <p:nvPr/>
              </p:nvSpPr>
              <p:spPr bwMode="auto">
                <a:xfrm>
                  <a:off x="5668" y="4036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18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1" name="Freeform 193"/>
                <p:cNvSpPr>
                  <a:spLocks/>
                </p:cNvSpPr>
                <p:nvPr/>
              </p:nvSpPr>
              <p:spPr bwMode="auto">
                <a:xfrm>
                  <a:off x="5668" y="4036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18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2" name="Freeform 194"/>
                <p:cNvSpPr>
                  <a:spLocks/>
                </p:cNvSpPr>
                <p:nvPr/>
              </p:nvSpPr>
              <p:spPr bwMode="auto">
                <a:xfrm>
                  <a:off x="5668" y="4071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3" name="Freeform 195"/>
                <p:cNvSpPr>
                  <a:spLocks/>
                </p:cNvSpPr>
                <p:nvPr/>
              </p:nvSpPr>
              <p:spPr bwMode="auto">
                <a:xfrm>
                  <a:off x="5668" y="4071"/>
                  <a:ext cx="18" cy="18"/>
                </a:xfrm>
                <a:custGeom>
                  <a:avLst/>
                  <a:gdLst>
                    <a:gd name="T0" fmla="*/ 0 w 18"/>
                    <a:gd name="T1" fmla="*/ 0 h 18"/>
                    <a:gd name="T2" fmla="*/ 18 w 18"/>
                    <a:gd name="T3" fmla="*/ 0 h 18"/>
                    <a:gd name="T4" fmla="*/ 18 w 18"/>
                    <a:gd name="T5" fmla="*/ 18 h 18"/>
                    <a:gd name="T6" fmla="*/ 0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4" name="Freeform 196"/>
                <p:cNvSpPr>
                  <a:spLocks/>
                </p:cNvSpPr>
                <p:nvPr/>
              </p:nvSpPr>
              <p:spPr bwMode="auto">
                <a:xfrm>
                  <a:off x="5560" y="4231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5" name="Freeform 197"/>
                <p:cNvSpPr>
                  <a:spLocks/>
                </p:cNvSpPr>
                <p:nvPr/>
              </p:nvSpPr>
              <p:spPr bwMode="auto">
                <a:xfrm>
                  <a:off x="5560" y="4231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0 w 18"/>
                    <a:gd name="T3" fmla="*/ 18 h 18"/>
                    <a:gd name="T4" fmla="*/ 0 w 18"/>
                    <a:gd name="T5" fmla="*/ 18 h 18"/>
                    <a:gd name="T6" fmla="*/ 0 w 18"/>
                    <a:gd name="T7" fmla="*/ 18 h 18"/>
                    <a:gd name="T8" fmla="*/ 0 w 18"/>
                    <a:gd name="T9" fmla="*/ 0 h 18"/>
                    <a:gd name="T10" fmla="*/ 18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6" name="Freeform 198"/>
                <p:cNvSpPr>
                  <a:spLocks/>
                </p:cNvSpPr>
                <p:nvPr/>
              </p:nvSpPr>
              <p:spPr bwMode="auto">
                <a:xfrm>
                  <a:off x="5488" y="3716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0 h 18"/>
                    <a:gd name="T4" fmla="*/ 18 w 18"/>
                    <a:gd name="T5" fmla="*/ 0 h 18"/>
                    <a:gd name="T6" fmla="*/ 18 w 18"/>
                    <a:gd name="T7" fmla="*/ 18 h 18"/>
                    <a:gd name="T8" fmla="*/ 18 w 18"/>
                    <a:gd name="T9" fmla="*/ 18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7" name="Freeform 199"/>
                <p:cNvSpPr>
                  <a:spLocks/>
                </p:cNvSpPr>
                <p:nvPr/>
              </p:nvSpPr>
              <p:spPr bwMode="auto">
                <a:xfrm>
                  <a:off x="5524" y="3734"/>
                  <a:ext cx="18" cy="18"/>
                </a:xfrm>
                <a:custGeom>
                  <a:avLst/>
                  <a:gdLst>
                    <a:gd name="T0" fmla="*/ 0 w 18"/>
                    <a:gd name="T1" fmla="*/ 18 h 18"/>
                    <a:gd name="T2" fmla="*/ 0 w 18"/>
                    <a:gd name="T3" fmla="*/ 18 h 18"/>
                    <a:gd name="T4" fmla="*/ 0 w 18"/>
                    <a:gd name="T5" fmla="*/ 0 h 18"/>
                    <a:gd name="T6" fmla="*/ 18 w 18"/>
                    <a:gd name="T7" fmla="*/ 0 h 18"/>
                    <a:gd name="T8" fmla="*/ 18 w 18"/>
                    <a:gd name="T9" fmla="*/ 0 h 18"/>
                    <a:gd name="T10" fmla="*/ 0 w 18"/>
                    <a:gd name="T11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8" name="Freeform 200"/>
                <p:cNvSpPr>
                  <a:spLocks/>
                </p:cNvSpPr>
                <p:nvPr/>
              </p:nvSpPr>
              <p:spPr bwMode="auto">
                <a:xfrm>
                  <a:off x="5614" y="4196"/>
                  <a:ext cx="0" cy="17"/>
                </a:xfrm>
                <a:custGeom>
                  <a:avLst/>
                  <a:gdLst>
                    <a:gd name="T0" fmla="*/ 0 h 17"/>
                    <a:gd name="T1" fmla="*/ 17 h 17"/>
                    <a:gd name="T2" fmla="*/ 17 h 17"/>
                    <a:gd name="T3" fmla="*/ 17 h 17"/>
                    <a:gd name="T4" fmla="*/ 0 h 17"/>
                    <a:gd name="T5" fmla="*/ 0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9" name="Freeform 201"/>
                <p:cNvSpPr>
                  <a:spLocks/>
                </p:cNvSpPr>
                <p:nvPr/>
              </p:nvSpPr>
              <p:spPr bwMode="auto">
                <a:xfrm>
                  <a:off x="5614" y="4196"/>
                  <a:ext cx="0" cy="17"/>
                </a:xfrm>
                <a:custGeom>
                  <a:avLst/>
                  <a:gdLst>
                    <a:gd name="T0" fmla="*/ 0 h 17"/>
                    <a:gd name="T1" fmla="*/ 17 h 17"/>
                    <a:gd name="T2" fmla="*/ 17 h 17"/>
                    <a:gd name="T3" fmla="*/ 17 h 17"/>
                    <a:gd name="T4" fmla="*/ 0 h 17"/>
                    <a:gd name="T5" fmla="*/ 0 h 17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7">
                      <a:moveTo>
                        <a:pt x="0" y="0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0" name="Freeform 202"/>
                <p:cNvSpPr>
                  <a:spLocks/>
                </p:cNvSpPr>
                <p:nvPr/>
              </p:nvSpPr>
              <p:spPr bwMode="auto">
                <a:xfrm>
                  <a:off x="5524" y="4249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  <a:gd name="T12" fmla="*/ 18 w 18"/>
                    <a:gd name="T1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1" name="Freeform 203"/>
                <p:cNvSpPr>
                  <a:spLocks/>
                </p:cNvSpPr>
                <p:nvPr/>
              </p:nvSpPr>
              <p:spPr bwMode="auto">
                <a:xfrm>
                  <a:off x="5524" y="4249"/>
                  <a:ext cx="18" cy="18"/>
                </a:xfrm>
                <a:custGeom>
                  <a:avLst/>
                  <a:gdLst>
                    <a:gd name="T0" fmla="*/ 18 w 18"/>
                    <a:gd name="T1" fmla="*/ 18 h 18"/>
                    <a:gd name="T2" fmla="*/ 18 w 18"/>
                    <a:gd name="T3" fmla="*/ 18 h 18"/>
                    <a:gd name="T4" fmla="*/ 18 w 18"/>
                    <a:gd name="T5" fmla="*/ 18 h 18"/>
                    <a:gd name="T6" fmla="*/ 18 w 18"/>
                    <a:gd name="T7" fmla="*/ 18 h 18"/>
                    <a:gd name="T8" fmla="*/ 0 w 18"/>
                    <a:gd name="T9" fmla="*/ 18 h 18"/>
                    <a:gd name="T10" fmla="*/ 0 w 18"/>
                    <a:gd name="T11" fmla="*/ 0 h 18"/>
                    <a:gd name="T12" fmla="*/ 18 w 18"/>
                    <a:gd name="T1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8">
                      <a:moveTo>
                        <a:pt x="18" y="18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0" y="0"/>
                      </a:lnTo>
                      <a:lnTo>
                        <a:pt x="18" y="1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2" name="Freeform 204"/>
                <p:cNvSpPr>
                  <a:spLocks/>
                </p:cNvSpPr>
                <p:nvPr/>
              </p:nvSpPr>
              <p:spPr bwMode="auto">
                <a:xfrm>
                  <a:off x="5596" y="3787"/>
                  <a:ext cx="18" cy="18"/>
                </a:xfrm>
                <a:custGeom>
                  <a:avLst/>
                  <a:gdLst>
                    <a:gd name="T0" fmla="*/ 18 w 18"/>
                    <a:gd name="T1" fmla="*/ 0 h 18"/>
                    <a:gd name="T2" fmla="*/ 18 w 18"/>
                    <a:gd name="T3" fmla="*/ 18 h 18"/>
                    <a:gd name="T4" fmla="*/ 18 w 18"/>
                    <a:gd name="T5" fmla="*/ 18 h 18"/>
                    <a:gd name="T6" fmla="*/ 0 w 18"/>
                    <a:gd name="T7" fmla="*/ 18 h 18"/>
                    <a:gd name="T8" fmla="*/ 18 w 18"/>
                    <a:gd name="T9" fmla="*/ 0 h 18"/>
                    <a:gd name="T10" fmla="*/ 18 w 18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8">
                      <a:moveTo>
                        <a:pt x="18" y="0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0" y="18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D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31" name="Freeform 206"/>
              <p:cNvSpPr>
                <a:spLocks/>
              </p:cNvSpPr>
              <p:nvPr/>
            </p:nvSpPr>
            <p:spPr bwMode="auto">
              <a:xfrm>
                <a:off x="2692400" y="6602413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18 w 18"/>
                  <a:gd name="T3" fmla="*/ 0 h 18"/>
                  <a:gd name="T4" fmla="*/ 18 w 18"/>
                  <a:gd name="T5" fmla="*/ 18 h 18"/>
                  <a:gd name="T6" fmla="*/ 18 w 18"/>
                  <a:gd name="T7" fmla="*/ 18 h 18"/>
                  <a:gd name="T8" fmla="*/ 0 w 18"/>
                  <a:gd name="T9" fmla="*/ 18 h 18"/>
                  <a:gd name="T10" fmla="*/ 0 w 18"/>
                  <a:gd name="T11" fmla="*/ 0 h 18"/>
                  <a:gd name="T12" fmla="*/ 0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18" y="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207"/>
              <p:cNvSpPr>
                <a:spLocks/>
              </p:cNvSpPr>
              <p:nvPr/>
            </p:nvSpPr>
            <p:spPr bwMode="auto">
              <a:xfrm>
                <a:off x="2692400" y="6602413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18 w 18"/>
                  <a:gd name="T3" fmla="*/ 0 h 18"/>
                  <a:gd name="T4" fmla="*/ 18 w 18"/>
                  <a:gd name="T5" fmla="*/ 18 h 18"/>
                  <a:gd name="T6" fmla="*/ 18 w 18"/>
                  <a:gd name="T7" fmla="*/ 18 h 18"/>
                  <a:gd name="T8" fmla="*/ 0 w 18"/>
                  <a:gd name="T9" fmla="*/ 18 h 18"/>
                  <a:gd name="T10" fmla="*/ 0 w 18"/>
                  <a:gd name="T11" fmla="*/ 0 h 18"/>
                  <a:gd name="T12" fmla="*/ 0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18" y="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208"/>
              <p:cNvSpPr>
                <a:spLocks noEditPoints="1"/>
              </p:cNvSpPr>
              <p:nvPr/>
            </p:nvSpPr>
            <p:spPr bwMode="auto">
              <a:xfrm>
                <a:off x="1778000" y="6151563"/>
                <a:ext cx="1171575" cy="620713"/>
              </a:xfrm>
              <a:custGeom>
                <a:avLst/>
                <a:gdLst>
                  <a:gd name="T0" fmla="*/ 21 w 41"/>
                  <a:gd name="T1" fmla="*/ 21 h 22"/>
                  <a:gd name="T2" fmla="*/ 20 w 41"/>
                  <a:gd name="T3" fmla="*/ 21 h 22"/>
                  <a:gd name="T4" fmla="*/ 20 w 41"/>
                  <a:gd name="T5" fmla="*/ 21 h 22"/>
                  <a:gd name="T6" fmla="*/ 20 w 41"/>
                  <a:gd name="T7" fmla="*/ 20 h 22"/>
                  <a:gd name="T8" fmla="*/ 21 w 41"/>
                  <a:gd name="T9" fmla="*/ 21 h 22"/>
                  <a:gd name="T10" fmla="*/ 15 w 41"/>
                  <a:gd name="T11" fmla="*/ 20 h 22"/>
                  <a:gd name="T12" fmla="*/ 27 w 41"/>
                  <a:gd name="T13" fmla="*/ 20 h 22"/>
                  <a:gd name="T14" fmla="*/ 18 w 41"/>
                  <a:gd name="T15" fmla="*/ 20 h 22"/>
                  <a:gd name="T16" fmla="*/ 19 w 41"/>
                  <a:gd name="T17" fmla="*/ 21 h 22"/>
                  <a:gd name="T18" fmla="*/ 22 w 41"/>
                  <a:gd name="T19" fmla="*/ 21 h 22"/>
                  <a:gd name="T20" fmla="*/ 23 w 41"/>
                  <a:gd name="T21" fmla="*/ 20 h 22"/>
                  <a:gd name="T22" fmla="*/ 22 w 41"/>
                  <a:gd name="T23" fmla="*/ 21 h 22"/>
                  <a:gd name="T24" fmla="*/ 16 w 41"/>
                  <a:gd name="T25" fmla="*/ 20 h 22"/>
                  <a:gd name="T26" fmla="*/ 16 w 41"/>
                  <a:gd name="T27" fmla="*/ 21 h 22"/>
                  <a:gd name="T28" fmla="*/ 24 w 41"/>
                  <a:gd name="T29" fmla="*/ 20 h 22"/>
                  <a:gd name="T30" fmla="*/ 24 w 41"/>
                  <a:gd name="T31" fmla="*/ 21 h 22"/>
                  <a:gd name="T32" fmla="*/ 13 w 41"/>
                  <a:gd name="T33" fmla="*/ 20 h 22"/>
                  <a:gd name="T34" fmla="*/ 28 w 41"/>
                  <a:gd name="T35" fmla="*/ 19 h 22"/>
                  <a:gd name="T36" fmla="*/ 14 w 41"/>
                  <a:gd name="T37" fmla="*/ 19 h 22"/>
                  <a:gd name="T38" fmla="*/ 26 w 41"/>
                  <a:gd name="T39" fmla="*/ 20 h 22"/>
                  <a:gd name="T40" fmla="*/ 26 w 41"/>
                  <a:gd name="T41" fmla="*/ 20 h 22"/>
                  <a:gd name="T42" fmla="*/ 20 w 41"/>
                  <a:gd name="T43" fmla="*/ 20 h 22"/>
                  <a:gd name="T44" fmla="*/ 11 w 41"/>
                  <a:gd name="T45" fmla="*/ 18 h 22"/>
                  <a:gd name="T46" fmla="*/ 29 w 41"/>
                  <a:gd name="T47" fmla="*/ 18 h 22"/>
                  <a:gd name="T48" fmla="*/ 17 w 41"/>
                  <a:gd name="T49" fmla="*/ 19 h 22"/>
                  <a:gd name="T50" fmla="*/ 17 w 41"/>
                  <a:gd name="T51" fmla="*/ 19 h 22"/>
                  <a:gd name="T52" fmla="*/ 24 w 41"/>
                  <a:gd name="T53" fmla="*/ 19 h 22"/>
                  <a:gd name="T54" fmla="*/ 13 w 41"/>
                  <a:gd name="T55" fmla="*/ 18 h 22"/>
                  <a:gd name="T56" fmla="*/ 27 w 41"/>
                  <a:gd name="T57" fmla="*/ 18 h 22"/>
                  <a:gd name="T58" fmla="*/ 9 w 41"/>
                  <a:gd name="T59" fmla="*/ 18 h 22"/>
                  <a:gd name="T60" fmla="*/ 31 w 41"/>
                  <a:gd name="T61" fmla="*/ 18 h 22"/>
                  <a:gd name="T62" fmla="*/ 31 w 41"/>
                  <a:gd name="T63" fmla="*/ 18 h 22"/>
                  <a:gd name="T64" fmla="*/ 20 w 41"/>
                  <a:gd name="T65" fmla="*/ 18 h 22"/>
                  <a:gd name="T66" fmla="*/ 16 w 41"/>
                  <a:gd name="T67" fmla="*/ 17 h 22"/>
                  <a:gd name="T68" fmla="*/ 24 w 41"/>
                  <a:gd name="T69" fmla="*/ 16 h 22"/>
                  <a:gd name="T70" fmla="*/ 8 w 41"/>
                  <a:gd name="T71" fmla="*/ 16 h 22"/>
                  <a:gd name="T72" fmla="*/ 8 w 41"/>
                  <a:gd name="T73" fmla="*/ 16 h 22"/>
                  <a:gd name="T74" fmla="*/ 33 w 41"/>
                  <a:gd name="T75" fmla="*/ 17 h 22"/>
                  <a:gd name="T76" fmla="*/ 11 w 41"/>
                  <a:gd name="T77" fmla="*/ 17 h 22"/>
                  <a:gd name="T78" fmla="*/ 29 w 41"/>
                  <a:gd name="T79" fmla="*/ 17 h 22"/>
                  <a:gd name="T80" fmla="*/ 29 w 41"/>
                  <a:gd name="T81" fmla="*/ 17 h 22"/>
                  <a:gd name="T82" fmla="*/ 7 w 41"/>
                  <a:gd name="T83" fmla="*/ 16 h 22"/>
                  <a:gd name="T84" fmla="*/ 34 w 41"/>
                  <a:gd name="T85" fmla="*/ 15 h 22"/>
                  <a:gd name="T86" fmla="*/ 11 w 41"/>
                  <a:gd name="T87" fmla="*/ 14 h 22"/>
                  <a:gd name="T88" fmla="*/ 30 w 41"/>
                  <a:gd name="T89" fmla="*/ 15 h 22"/>
                  <a:gd name="T90" fmla="*/ 5 w 41"/>
                  <a:gd name="T91" fmla="*/ 14 h 22"/>
                  <a:gd name="T92" fmla="*/ 5 w 41"/>
                  <a:gd name="T93" fmla="*/ 14 h 22"/>
                  <a:gd name="T94" fmla="*/ 36 w 41"/>
                  <a:gd name="T95" fmla="*/ 14 h 22"/>
                  <a:gd name="T96" fmla="*/ 5 w 41"/>
                  <a:gd name="T97" fmla="*/ 12 h 22"/>
                  <a:gd name="T98" fmla="*/ 36 w 41"/>
                  <a:gd name="T99" fmla="*/ 12 h 22"/>
                  <a:gd name="T100" fmla="*/ 3 w 41"/>
                  <a:gd name="T101" fmla="*/ 11 h 22"/>
                  <a:gd name="T102" fmla="*/ 37 w 41"/>
                  <a:gd name="T103" fmla="*/ 11 h 22"/>
                  <a:gd name="T104" fmla="*/ 37 w 41"/>
                  <a:gd name="T105" fmla="*/ 11 h 22"/>
                  <a:gd name="T106" fmla="*/ 37 w 41"/>
                  <a:gd name="T107" fmla="*/ 9 h 22"/>
                  <a:gd name="T108" fmla="*/ 25 w 41"/>
                  <a:gd name="T109" fmla="*/ 16 h 22"/>
                  <a:gd name="T110" fmla="*/ 16 w 41"/>
                  <a:gd name="T111" fmla="*/ 15 h 22"/>
                  <a:gd name="T112" fmla="*/ 3 w 41"/>
                  <a:gd name="T113" fmla="*/ 9 h 22"/>
                  <a:gd name="T114" fmla="*/ 0 w 41"/>
                  <a:gd name="T115" fmla="*/ 3 h 22"/>
                  <a:gd name="T116" fmla="*/ 41 w 41"/>
                  <a:gd name="T1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" h="22">
                    <a:moveTo>
                      <a:pt x="21" y="21"/>
                    </a:move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moveTo>
                      <a:pt x="14" y="21"/>
                    </a:move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1"/>
                      <a:pt x="14" y="21"/>
                      <a:pt x="14" y="21"/>
                    </a:cubicBezTo>
                    <a:moveTo>
                      <a:pt x="26" y="21"/>
                    </a:move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moveTo>
                      <a:pt x="18" y="21"/>
                    </a:move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moveTo>
                      <a:pt x="16" y="21"/>
                    </a:move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moveTo>
                      <a:pt x="13" y="20"/>
                    </a:move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28" y="20"/>
                    </a:move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moveTo>
                      <a:pt x="14" y="20"/>
                    </a:move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20"/>
                      <a:pt x="14" y="20"/>
                      <a:pt x="14" y="20"/>
                    </a:cubicBezTo>
                    <a:moveTo>
                      <a:pt x="26" y="20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20"/>
                      <a:pt x="26" y="20"/>
                      <a:pt x="26" y="20"/>
                    </a:cubicBezTo>
                    <a:moveTo>
                      <a:pt x="20" y="20"/>
                    </a:move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20"/>
                      <a:pt x="20" y="20"/>
                      <a:pt x="20" y="20"/>
                    </a:cubicBezTo>
                    <a:moveTo>
                      <a:pt x="11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moveTo>
                      <a:pt x="30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moveTo>
                      <a:pt x="17" y="19"/>
                    </a:move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moveTo>
                      <a:pt x="24" y="19"/>
                    </a:move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moveTo>
                      <a:pt x="13" y="18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moveTo>
                      <a:pt x="28" y="18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moveTo>
                      <a:pt x="31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moveTo>
                      <a:pt x="20" y="18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8"/>
                      <a:pt x="20" y="18"/>
                      <a:pt x="20" y="18"/>
                    </a:cubicBezTo>
                    <a:moveTo>
                      <a:pt x="16" y="17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moveTo>
                      <a:pt x="8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32" y="16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6"/>
                      <a:pt x="32" y="16"/>
                      <a:pt x="32" y="16"/>
                    </a:cubicBezTo>
                    <a:moveTo>
                      <a:pt x="12" y="17"/>
                    </a:move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moveTo>
                      <a:pt x="29" y="17"/>
                    </a:move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moveTo>
                      <a:pt x="7" y="16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moveTo>
                      <a:pt x="11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moveTo>
                      <a:pt x="30" y="15"/>
                    </a:move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moveTo>
                      <a:pt x="5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moveTo>
                      <a:pt x="35" y="14"/>
                    </a:move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5" y="14"/>
                      <a:pt x="35" y="14"/>
                      <a:pt x="35" y="14"/>
                    </a:cubicBezTo>
                    <a:moveTo>
                      <a:pt x="4" y="13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moveTo>
                      <a:pt x="36" y="13"/>
                    </a:move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moveTo>
                      <a:pt x="4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moveTo>
                      <a:pt x="37" y="11"/>
                    </a:move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moveTo>
                      <a:pt x="41" y="0"/>
                    </a:moveTo>
                    <a:cubicBezTo>
                      <a:pt x="40" y="3"/>
                      <a:pt x="39" y="6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4" y="12"/>
                      <a:pt x="30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3" y="16"/>
                      <a:pt x="22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9" y="16"/>
                      <a:pt x="17" y="16"/>
                      <a:pt x="16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0" y="15"/>
                      <a:pt x="6" y="13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6"/>
                      <a:pt x="1" y="4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8"/>
                      <a:pt x="9" y="22"/>
                      <a:pt x="20" y="22"/>
                    </a:cubicBezTo>
                    <a:cubicBezTo>
                      <a:pt x="32" y="22"/>
                      <a:pt x="41" y="17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2"/>
                      <a:pt x="41" y="1"/>
                      <a:pt x="41" y="0"/>
                    </a:cubicBezTo>
                  </a:path>
                </a:pathLst>
              </a:custGeom>
              <a:solidFill>
                <a:srgbClr val="1E6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Oval 209"/>
              <p:cNvSpPr>
                <a:spLocks noChangeArrowheads="1"/>
              </p:cNvSpPr>
              <p:nvPr/>
            </p:nvSpPr>
            <p:spPr bwMode="auto">
              <a:xfrm>
                <a:off x="2349500" y="6602413"/>
                <a:ext cx="1588" cy="1588"/>
              </a:xfrm>
              <a:prstGeom prst="ellipse">
                <a:avLst/>
              </a:pr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210"/>
              <p:cNvSpPr>
                <a:spLocks/>
              </p:cNvSpPr>
              <p:nvPr/>
            </p:nvSpPr>
            <p:spPr bwMode="auto">
              <a:xfrm>
                <a:off x="2349500" y="6630988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0 h 18"/>
                  <a:gd name="T8" fmla="*/ 0 w 1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211"/>
              <p:cNvSpPr>
                <a:spLocks/>
              </p:cNvSpPr>
              <p:nvPr/>
            </p:nvSpPr>
            <p:spPr bwMode="auto">
              <a:xfrm>
                <a:off x="2349500" y="6630988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0 h 18"/>
                  <a:gd name="T8" fmla="*/ 0 w 1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212"/>
              <p:cNvSpPr>
                <a:spLocks/>
              </p:cNvSpPr>
              <p:nvPr/>
            </p:nvSpPr>
            <p:spPr bwMode="auto">
              <a:xfrm>
                <a:off x="2349500" y="6688138"/>
                <a:ext cx="28575" cy="26988"/>
              </a:xfrm>
              <a:custGeom>
                <a:avLst/>
                <a:gdLst>
                  <a:gd name="T0" fmla="*/ 0 w 18"/>
                  <a:gd name="T1" fmla="*/ 0 h 17"/>
                  <a:gd name="T2" fmla="*/ 0 w 18"/>
                  <a:gd name="T3" fmla="*/ 0 h 17"/>
                  <a:gd name="T4" fmla="*/ 0 w 18"/>
                  <a:gd name="T5" fmla="*/ 17 h 17"/>
                  <a:gd name="T6" fmla="*/ 18 w 18"/>
                  <a:gd name="T7" fmla="*/ 0 h 17"/>
                  <a:gd name="T8" fmla="*/ 0 w 1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213"/>
              <p:cNvSpPr>
                <a:spLocks/>
              </p:cNvSpPr>
              <p:nvPr/>
            </p:nvSpPr>
            <p:spPr bwMode="auto">
              <a:xfrm>
                <a:off x="2349500" y="6688138"/>
                <a:ext cx="28575" cy="26988"/>
              </a:xfrm>
              <a:custGeom>
                <a:avLst/>
                <a:gdLst>
                  <a:gd name="T0" fmla="*/ 0 w 18"/>
                  <a:gd name="T1" fmla="*/ 0 h 17"/>
                  <a:gd name="T2" fmla="*/ 0 w 18"/>
                  <a:gd name="T3" fmla="*/ 0 h 17"/>
                  <a:gd name="T4" fmla="*/ 0 w 18"/>
                  <a:gd name="T5" fmla="*/ 17 h 17"/>
                  <a:gd name="T6" fmla="*/ 18 w 18"/>
                  <a:gd name="T7" fmla="*/ 0 h 17"/>
                  <a:gd name="T8" fmla="*/ 0 w 1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214"/>
              <p:cNvSpPr>
                <a:spLocks/>
              </p:cNvSpPr>
              <p:nvPr/>
            </p:nvSpPr>
            <p:spPr bwMode="auto">
              <a:xfrm>
                <a:off x="2235200" y="6602413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215"/>
              <p:cNvSpPr>
                <a:spLocks/>
              </p:cNvSpPr>
              <p:nvPr/>
            </p:nvSpPr>
            <p:spPr bwMode="auto">
              <a:xfrm>
                <a:off x="2235200" y="6602413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216"/>
              <p:cNvSpPr>
                <a:spLocks/>
              </p:cNvSpPr>
              <p:nvPr/>
            </p:nvSpPr>
            <p:spPr bwMode="auto">
              <a:xfrm>
                <a:off x="2206625" y="6575425"/>
                <a:ext cx="28575" cy="26988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217"/>
              <p:cNvSpPr>
                <a:spLocks/>
              </p:cNvSpPr>
              <p:nvPr/>
            </p:nvSpPr>
            <p:spPr bwMode="auto">
              <a:xfrm>
                <a:off x="2263775" y="6659563"/>
                <a:ext cx="0" cy="28575"/>
              </a:xfrm>
              <a:custGeom>
                <a:avLst/>
                <a:gdLst>
                  <a:gd name="T0" fmla="*/ 0 h 18"/>
                  <a:gd name="T1" fmla="*/ 18 h 18"/>
                  <a:gd name="T2" fmla="*/ 18 h 18"/>
                  <a:gd name="T3" fmla="*/ 18 h 18"/>
                  <a:gd name="T4" fmla="*/ 0 h 18"/>
                  <a:gd name="T5" fmla="*/ 0 h 1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218"/>
              <p:cNvSpPr>
                <a:spLocks/>
              </p:cNvSpPr>
              <p:nvPr/>
            </p:nvSpPr>
            <p:spPr bwMode="auto">
              <a:xfrm>
                <a:off x="2263775" y="6659563"/>
                <a:ext cx="0" cy="28575"/>
              </a:xfrm>
              <a:custGeom>
                <a:avLst/>
                <a:gdLst>
                  <a:gd name="T0" fmla="*/ 0 h 18"/>
                  <a:gd name="T1" fmla="*/ 18 h 18"/>
                  <a:gd name="T2" fmla="*/ 18 h 18"/>
                  <a:gd name="T3" fmla="*/ 18 h 18"/>
                  <a:gd name="T4" fmla="*/ 0 h 18"/>
                  <a:gd name="T5" fmla="*/ 0 h 1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219"/>
              <p:cNvSpPr>
                <a:spLocks/>
              </p:cNvSpPr>
              <p:nvPr/>
            </p:nvSpPr>
            <p:spPr bwMode="auto">
              <a:xfrm>
                <a:off x="2092325" y="6602413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0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220"/>
              <p:cNvSpPr>
                <a:spLocks/>
              </p:cNvSpPr>
              <p:nvPr/>
            </p:nvSpPr>
            <p:spPr bwMode="auto">
              <a:xfrm>
                <a:off x="2092325" y="6602413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0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221"/>
              <p:cNvSpPr>
                <a:spLocks/>
              </p:cNvSpPr>
              <p:nvPr/>
            </p:nvSpPr>
            <p:spPr bwMode="auto">
              <a:xfrm>
                <a:off x="2263775" y="6715125"/>
                <a:ext cx="57150" cy="28575"/>
              </a:xfrm>
              <a:custGeom>
                <a:avLst/>
                <a:gdLst>
                  <a:gd name="T0" fmla="*/ 36 w 36"/>
                  <a:gd name="T1" fmla="*/ 0 h 18"/>
                  <a:gd name="T2" fmla="*/ 18 w 36"/>
                  <a:gd name="T3" fmla="*/ 0 h 18"/>
                  <a:gd name="T4" fmla="*/ 18 w 36"/>
                  <a:gd name="T5" fmla="*/ 0 h 18"/>
                  <a:gd name="T6" fmla="*/ 0 w 36"/>
                  <a:gd name="T7" fmla="*/ 18 h 18"/>
                  <a:gd name="T8" fmla="*/ 18 w 36"/>
                  <a:gd name="T9" fmla="*/ 18 h 18"/>
                  <a:gd name="T10" fmla="*/ 18 w 36"/>
                  <a:gd name="T11" fmla="*/ 18 h 18"/>
                  <a:gd name="T12" fmla="*/ 18 w 36"/>
                  <a:gd name="T13" fmla="*/ 18 h 18"/>
                  <a:gd name="T14" fmla="*/ 18 w 36"/>
                  <a:gd name="T15" fmla="*/ 18 h 18"/>
                  <a:gd name="T16" fmla="*/ 36 w 36"/>
                  <a:gd name="T17" fmla="*/ 18 h 18"/>
                  <a:gd name="T18" fmla="*/ 18 w 36"/>
                  <a:gd name="T19" fmla="*/ 18 h 18"/>
                  <a:gd name="T20" fmla="*/ 36 w 36"/>
                  <a:gd name="T21" fmla="*/ 0 h 18"/>
                  <a:gd name="T22" fmla="*/ 36 w 36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36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36" y="18"/>
                    </a:lnTo>
                    <a:lnTo>
                      <a:pt x="18" y="18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222"/>
              <p:cNvSpPr>
                <a:spLocks/>
              </p:cNvSpPr>
              <p:nvPr/>
            </p:nvSpPr>
            <p:spPr bwMode="auto">
              <a:xfrm>
                <a:off x="2263775" y="6715125"/>
                <a:ext cx="57150" cy="28575"/>
              </a:xfrm>
              <a:custGeom>
                <a:avLst/>
                <a:gdLst>
                  <a:gd name="T0" fmla="*/ 36 w 36"/>
                  <a:gd name="T1" fmla="*/ 0 h 18"/>
                  <a:gd name="T2" fmla="*/ 18 w 36"/>
                  <a:gd name="T3" fmla="*/ 0 h 18"/>
                  <a:gd name="T4" fmla="*/ 18 w 36"/>
                  <a:gd name="T5" fmla="*/ 0 h 18"/>
                  <a:gd name="T6" fmla="*/ 0 w 36"/>
                  <a:gd name="T7" fmla="*/ 18 h 18"/>
                  <a:gd name="T8" fmla="*/ 18 w 36"/>
                  <a:gd name="T9" fmla="*/ 18 h 18"/>
                  <a:gd name="T10" fmla="*/ 18 w 36"/>
                  <a:gd name="T11" fmla="*/ 18 h 18"/>
                  <a:gd name="T12" fmla="*/ 18 w 36"/>
                  <a:gd name="T13" fmla="*/ 18 h 18"/>
                  <a:gd name="T14" fmla="*/ 18 w 36"/>
                  <a:gd name="T15" fmla="*/ 18 h 18"/>
                  <a:gd name="T16" fmla="*/ 36 w 36"/>
                  <a:gd name="T17" fmla="*/ 18 h 18"/>
                  <a:gd name="T18" fmla="*/ 18 w 36"/>
                  <a:gd name="T19" fmla="*/ 18 h 18"/>
                  <a:gd name="T20" fmla="*/ 36 w 36"/>
                  <a:gd name="T21" fmla="*/ 0 h 18"/>
                  <a:gd name="T22" fmla="*/ 36 w 36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36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36" y="18"/>
                    </a:lnTo>
                    <a:lnTo>
                      <a:pt x="18" y="18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223"/>
              <p:cNvSpPr>
                <a:spLocks/>
              </p:cNvSpPr>
              <p:nvPr/>
            </p:nvSpPr>
            <p:spPr bwMode="auto">
              <a:xfrm>
                <a:off x="2235200" y="671512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0 h 18"/>
                  <a:gd name="T6" fmla="*/ 0 w 18"/>
                  <a:gd name="T7" fmla="*/ 18 h 18"/>
                  <a:gd name="T8" fmla="*/ 0 w 18"/>
                  <a:gd name="T9" fmla="*/ 18 h 18"/>
                  <a:gd name="T10" fmla="*/ 0 w 18"/>
                  <a:gd name="T11" fmla="*/ 18 h 18"/>
                  <a:gd name="T12" fmla="*/ 0 w 18"/>
                  <a:gd name="T13" fmla="*/ 18 h 18"/>
                  <a:gd name="T14" fmla="*/ 18 w 18"/>
                  <a:gd name="T15" fmla="*/ 18 h 18"/>
                  <a:gd name="T16" fmla="*/ 18 w 18"/>
                  <a:gd name="T17" fmla="*/ 0 h 18"/>
                  <a:gd name="T18" fmla="*/ 0 w 1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224"/>
              <p:cNvSpPr>
                <a:spLocks/>
              </p:cNvSpPr>
              <p:nvPr/>
            </p:nvSpPr>
            <p:spPr bwMode="auto">
              <a:xfrm>
                <a:off x="2235200" y="671512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0 h 18"/>
                  <a:gd name="T6" fmla="*/ 0 w 18"/>
                  <a:gd name="T7" fmla="*/ 18 h 18"/>
                  <a:gd name="T8" fmla="*/ 0 w 18"/>
                  <a:gd name="T9" fmla="*/ 18 h 18"/>
                  <a:gd name="T10" fmla="*/ 0 w 18"/>
                  <a:gd name="T11" fmla="*/ 18 h 18"/>
                  <a:gd name="T12" fmla="*/ 0 w 18"/>
                  <a:gd name="T13" fmla="*/ 18 h 18"/>
                  <a:gd name="T14" fmla="*/ 18 w 18"/>
                  <a:gd name="T15" fmla="*/ 18 h 18"/>
                  <a:gd name="T16" fmla="*/ 18 w 18"/>
                  <a:gd name="T17" fmla="*/ 0 h 18"/>
                  <a:gd name="T18" fmla="*/ 0 w 1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225"/>
              <p:cNvSpPr>
                <a:spLocks/>
              </p:cNvSpPr>
              <p:nvPr/>
            </p:nvSpPr>
            <p:spPr bwMode="auto">
              <a:xfrm>
                <a:off x="2178050" y="6688138"/>
                <a:ext cx="28575" cy="26988"/>
              </a:xfrm>
              <a:custGeom>
                <a:avLst/>
                <a:gdLst>
                  <a:gd name="T0" fmla="*/ 18 w 18"/>
                  <a:gd name="T1" fmla="*/ 0 h 17"/>
                  <a:gd name="T2" fmla="*/ 0 w 18"/>
                  <a:gd name="T3" fmla="*/ 0 h 17"/>
                  <a:gd name="T4" fmla="*/ 0 w 18"/>
                  <a:gd name="T5" fmla="*/ 0 h 17"/>
                  <a:gd name="T6" fmla="*/ 0 w 18"/>
                  <a:gd name="T7" fmla="*/ 17 h 17"/>
                  <a:gd name="T8" fmla="*/ 18 w 18"/>
                  <a:gd name="T9" fmla="*/ 0 h 17"/>
                  <a:gd name="T10" fmla="*/ 18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26"/>
              <p:cNvSpPr>
                <a:spLocks/>
              </p:cNvSpPr>
              <p:nvPr/>
            </p:nvSpPr>
            <p:spPr bwMode="auto">
              <a:xfrm>
                <a:off x="2178050" y="6688138"/>
                <a:ext cx="28575" cy="26988"/>
              </a:xfrm>
              <a:custGeom>
                <a:avLst/>
                <a:gdLst>
                  <a:gd name="T0" fmla="*/ 18 w 18"/>
                  <a:gd name="T1" fmla="*/ 0 h 17"/>
                  <a:gd name="T2" fmla="*/ 0 w 18"/>
                  <a:gd name="T3" fmla="*/ 0 h 17"/>
                  <a:gd name="T4" fmla="*/ 0 w 18"/>
                  <a:gd name="T5" fmla="*/ 0 h 17"/>
                  <a:gd name="T6" fmla="*/ 0 w 18"/>
                  <a:gd name="T7" fmla="*/ 17 h 17"/>
                  <a:gd name="T8" fmla="*/ 18 w 18"/>
                  <a:gd name="T9" fmla="*/ 0 h 17"/>
                  <a:gd name="T10" fmla="*/ 18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27"/>
              <p:cNvSpPr>
                <a:spLocks/>
              </p:cNvSpPr>
              <p:nvPr/>
            </p:nvSpPr>
            <p:spPr bwMode="auto">
              <a:xfrm>
                <a:off x="2149475" y="6630988"/>
                <a:ext cx="0" cy="28575"/>
              </a:xfrm>
              <a:custGeom>
                <a:avLst/>
                <a:gdLst>
                  <a:gd name="T0" fmla="*/ 0 h 18"/>
                  <a:gd name="T1" fmla="*/ 18 h 18"/>
                  <a:gd name="T2" fmla="*/ 18 h 18"/>
                  <a:gd name="T3" fmla="*/ 18 h 18"/>
                  <a:gd name="T4" fmla="*/ 18 h 18"/>
                  <a:gd name="T5" fmla="*/ 0 h 1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28"/>
              <p:cNvSpPr>
                <a:spLocks/>
              </p:cNvSpPr>
              <p:nvPr/>
            </p:nvSpPr>
            <p:spPr bwMode="auto">
              <a:xfrm>
                <a:off x="2149475" y="6630988"/>
                <a:ext cx="0" cy="28575"/>
              </a:xfrm>
              <a:custGeom>
                <a:avLst/>
                <a:gdLst>
                  <a:gd name="T0" fmla="*/ 0 h 18"/>
                  <a:gd name="T1" fmla="*/ 18 h 18"/>
                  <a:gd name="T2" fmla="*/ 18 h 18"/>
                  <a:gd name="T3" fmla="*/ 18 h 18"/>
                  <a:gd name="T4" fmla="*/ 18 h 18"/>
                  <a:gd name="T5" fmla="*/ 0 h 1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29"/>
              <p:cNvSpPr>
                <a:spLocks/>
              </p:cNvSpPr>
              <p:nvPr/>
            </p:nvSpPr>
            <p:spPr bwMode="auto">
              <a:xfrm>
                <a:off x="2320925" y="6715125"/>
                <a:ext cx="57150" cy="28575"/>
              </a:xfrm>
              <a:custGeom>
                <a:avLst/>
                <a:gdLst>
                  <a:gd name="T0" fmla="*/ 36 w 36"/>
                  <a:gd name="T1" fmla="*/ 0 h 18"/>
                  <a:gd name="T2" fmla="*/ 36 w 36"/>
                  <a:gd name="T3" fmla="*/ 18 h 18"/>
                  <a:gd name="T4" fmla="*/ 18 w 36"/>
                  <a:gd name="T5" fmla="*/ 18 h 18"/>
                  <a:gd name="T6" fmla="*/ 18 w 36"/>
                  <a:gd name="T7" fmla="*/ 18 h 18"/>
                  <a:gd name="T8" fmla="*/ 18 w 36"/>
                  <a:gd name="T9" fmla="*/ 18 h 18"/>
                  <a:gd name="T10" fmla="*/ 18 w 36"/>
                  <a:gd name="T11" fmla="*/ 18 h 18"/>
                  <a:gd name="T12" fmla="*/ 18 w 36"/>
                  <a:gd name="T13" fmla="*/ 0 h 18"/>
                  <a:gd name="T14" fmla="*/ 18 w 36"/>
                  <a:gd name="T15" fmla="*/ 18 h 18"/>
                  <a:gd name="T16" fmla="*/ 18 w 36"/>
                  <a:gd name="T17" fmla="*/ 18 h 18"/>
                  <a:gd name="T18" fmla="*/ 0 w 36"/>
                  <a:gd name="T19" fmla="*/ 18 h 18"/>
                  <a:gd name="T20" fmla="*/ 18 w 36"/>
                  <a:gd name="T21" fmla="*/ 18 h 18"/>
                  <a:gd name="T22" fmla="*/ 18 w 36"/>
                  <a:gd name="T23" fmla="*/ 18 h 18"/>
                  <a:gd name="T24" fmla="*/ 18 w 36"/>
                  <a:gd name="T25" fmla="*/ 18 h 18"/>
                  <a:gd name="T26" fmla="*/ 18 w 36"/>
                  <a:gd name="T27" fmla="*/ 18 h 18"/>
                  <a:gd name="T28" fmla="*/ 18 w 36"/>
                  <a:gd name="T29" fmla="*/ 18 h 18"/>
                  <a:gd name="T30" fmla="*/ 18 w 36"/>
                  <a:gd name="T31" fmla="*/ 18 h 18"/>
                  <a:gd name="T32" fmla="*/ 18 w 36"/>
                  <a:gd name="T33" fmla="*/ 18 h 18"/>
                  <a:gd name="T34" fmla="*/ 36 w 36"/>
                  <a:gd name="T35" fmla="*/ 18 h 18"/>
                  <a:gd name="T36" fmla="*/ 36 w 36"/>
                  <a:gd name="T37" fmla="*/ 18 h 18"/>
                  <a:gd name="T38" fmla="*/ 36 w 36"/>
                  <a:gd name="T39" fmla="*/ 18 h 18"/>
                  <a:gd name="T40" fmla="*/ 36 w 36"/>
                  <a:gd name="T41" fmla="*/ 18 h 18"/>
                  <a:gd name="T42" fmla="*/ 36 w 36"/>
                  <a:gd name="T43" fmla="*/ 18 h 18"/>
                  <a:gd name="T44" fmla="*/ 36 w 36"/>
                  <a:gd name="T45" fmla="*/ 18 h 18"/>
                  <a:gd name="T46" fmla="*/ 36 w 36"/>
                  <a:gd name="T47" fmla="*/ 18 h 18"/>
                  <a:gd name="T48" fmla="*/ 36 w 36"/>
                  <a:gd name="T4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18">
                    <a:moveTo>
                      <a:pt x="36" y="0"/>
                    </a:moveTo>
                    <a:lnTo>
                      <a:pt x="36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30"/>
              <p:cNvSpPr>
                <a:spLocks/>
              </p:cNvSpPr>
              <p:nvPr/>
            </p:nvSpPr>
            <p:spPr bwMode="auto">
              <a:xfrm>
                <a:off x="2320925" y="6715125"/>
                <a:ext cx="57150" cy="28575"/>
              </a:xfrm>
              <a:custGeom>
                <a:avLst/>
                <a:gdLst>
                  <a:gd name="T0" fmla="*/ 36 w 36"/>
                  <a:gd name="T1" fmla="*/ 0 h 18"/>
                  <a:gd name="T2" fmla="*/ 36 w 36"/>
                  <a:gd name="T3" fmla="*/ 18 h 18"/>
                  <a:gd name="T4" fmla="*/ 18 w 36"/>
                  <a:gd name="T5" fmla="*/ 18 h 18"/>
                  <a:gd name="T6" fmla="*/ 18 w 36"/>
                  <a:gd name="T7" fmla="*/ 18 h 18"/>
                  <a:gd name="T8" fmla="*/ 18 w 36"/>
                  <a:gd name="T9" fmla="*/ 18 h 18"/>
                  <a:gd name="T10" fmla="*/ 18 w 36"/>
                  <a:gd name="T11" fmla="*/ 18 h 18"/>
                  <a:gd name="T12" fmla="*/ 18 w 36"/>
                  <a:gd name="T13" fmla="*/ 0 h 18"/>
                  <a:gd name="T14" fmla="*/ 18 w 36"/>
                  <a:gd name="T15" fmla="*/ 18 h 18"/>
                  <a:gd name="T16" fmla="*/ 18 w 36"/>
                  <a:gd name="T17" fmla="*/ 18 h 18"/>
                  <a:gd name="T18" fmla="*/ 0 w 36"/>
                  <a:gd name="T19" fmla="*/ 18 h 18"/>
                  <a:gd name="T20" fmla="*/ 18 w 36"/>
                  <a:gd name="T21" fmla="*/ 18 h 18"/>
                  <a:gd name="T22" fmla="*/ 18 w 36"/>
                  <a:gd name="T23" fmla="*/ 18 h 18"/>
                  <a:gd name="T24" fmla="*/ 18 w 36"/>
                  <a:gd name="T25" fmla="*/ 18 h 18"/>
                  <a:gd name="T26" fmla="*/ 18 w 36"/>
                  <a:gd name="T27" fmla="*/ 18 h 18"/>
                  <a:gd name="T28" fmla="*/ 18 w 36"/>
                  <a:gd name="T29" fmla="*/ 18 h 18"/>
                  <a:gd name="T30" fmla="*/ 18 w 36"/>
                  <a:gd name="T31" fmla="*/ 18 h 18"/>
                  <a:gd name="T32" fmla="*/ 18 w 36"/>
                  <a:gd name="T33" fmla="*/ 18 h 18"/>
                  <a:gd name="T34" fmla="*/ 36 w 36"/>
                  <a:gd name="T35" fmla="*/ 18 h 18"/>
                  <a:gd name="T36" fmla="*/ 36 w 36"/>
                  <a:gd name="T37" fmla="*/ 18 h 18"/>
                  <a:gd name="T38" fmla="*/ 36 w 36"/>
                  <a:gd name="T39" fmla="*/ 18 h 18"/>
                  <a:gd name="T40" fmla="*/ 36 w 36"/>
                  <a:gd name="T41" fmla="*/ 18 h 18"/>
                  <a:gd name="T42" fmla="*/ 36 w 36"/>
                  <a:gd name="T43" fmla="*/ 18 h 18"/>
                  <a:gd name="T44" fmla="*/ 36 w 36"/>
                  <a:gd name="T45" fmla="*/ 18 h 18"/>
                  <a:gd name="T46" fmla="*/ 36 w 36"/>
                  <a:gd name="T47" fmla="*/ 18 h 18"/>
                  <a:gd name="T48" fmla="*/ 36 w 36"/>
                  <a:gd name="T4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18">
                    <a:moveTo>
                      <a:pt x="36" y="0"/>
                    </a:moveTo>
                    <a:lnTo>
                      <a:pt x="36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231"/>
              <p:cNvSpPr>
                <a:spLocks/>
              </p:cNvSpPr>
              <p:nvPr/>
            </p:nvSpPr>
            <p:spPr bwMode="auto">
              <a:xfrm>
                <a:off x="2063750" y="6546850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32"/>
              <p:cNvSpPr>
                <a:spLocks/>
              </p:cNvSpPr>
              <p:nvPr/>
            </p:nvSpPr>
            <p:spPr bwMode="auto">
              <a:xfrm>
                <a:off x="2063750" y="6546850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33"/>
              <p:cNvSpPr>
                <a:spLocks/>
              </p:cNvSpPr>
              <p:nvPr/>
            </p:nvSpPr>
            <p:spPr bwMode="auto">
              <a:xfrm>
                <a:off x="2178050" y="6715125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0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234"/>
              <p:cNvSpPr>
                <a:spLocks/>
              </p:cNvSpPr>
              <p:nvPr/>
            </p:nvSpPr>
            <p:spPr bwMode="auto">
              <a:xfrm>
                <a:off x="2178050" y="6715125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0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235"/>
              <p:cNvSpPr>
                <a:spLocks/>
              </p:cNvSpPr>
              <p:nvPr/>
            </p:nvSpPr>
            <p:spPr bwMode="auto">
              <a:xfrm>
                <a:off x="2120900" y="6688138"/>
                <a:ext cx="28575" cy="26988"/>
              </a:xfrm>
              <a:custGeom>
                <a:avLst/>
                <a:gdLst>
                  <a:gd name="T0" fmla="*/ 18 w 18"/>
                  <a:gd name="T1" fmla="*/ 0 h 17"/>
                  <a:gd name="T2" fmla="*/ 0 w 18"/>
                  <a:gd name="T3" fmla="*/ 0 h 17"/>
                  <a:gd name="T4" fmla="*/ 18 w 18"/>
                  <a:gd name="T5" fmla="*/ 17 h 17"/>
                  <a:gd name="T6" fmla="*/ 18 w 18"/>
                  <a:gd name="T7" fmla="*/ 17 h 17"/>
                  <a:gd name="T8" fmla="*/ 18 w 18"/>
                  <a:gd name="T9" fmla="*/ 17 h 17"/>
                  <a:gd name="T10" fmla="*/ 18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0"/>
                    </a:moveTo>
                    <a:lnTo>
                      <a:pt x="0" y="0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236"/>
              <p:cNvSpPr>
                <a:spLocks/>
              </p:cNvSpPr>
              <p:nvPr/>
            </p:nvSpPr>
            <p:spPr bwMode="auto">
              <a:xfrm>
                <a:off x="2120900" y="6688138"/>
                <a:ext cx="28575" cy="26988"/>
              </a:xfrm>
              <a:custGeom>
                <a:avLst/>
                <a:gdLst>
                  <a:gd name="T0" fmla="*/ 18 w 18"/>
                  <a:gd name="T1" fmla="*/ 0 h 17"/>
                  <a:gd name="T2" fmla="*/ 0 w 18"/>
                  <a:gd name="T3" fmla="*/ 0 h 17"/>
                  <a:gd name="T4" fmla="*/ 18 w 18"/>
                  <a:gd name="T5" fmla="*/ 17 h 17"/>
                  <a:gd name="T6" fmla="*/ 18 w 18"/>
                  <a:gd name="T7" fmla="*/ 17 h 17"/>
                  <a:gd name="T8" fmla="*/ 18 w 18"/>
                  <a:gd name="T9" fmla="*/ 17 h 17"/>
                  <a:gd name="T10" fmla="*/ 18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0"/>
                    </a:moveTo>
                    <a:lnTo>
                      <a:pt x="0" y="0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237"/>
              <p:cNvSpPr>
                <a:spLocks/>
              </p:cNvSpPr>
              <p:nvPr/>
            </p:nvSpPr>
            <p:spPr bwMode="auto">
              <a:xfrm>
                <a:off x="1920875" y="651827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0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238"/>
              <p:cNvSpPr>
                <a:spLocks/>
              </p:cNvSpPr>
              <p:nvPr/>
            </p:nvSpPr>
            <p:spPr bwMode="auto">
              <a:xfrm>
                <a:off x="1920875" y="651827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0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239"/>
              <p:cNvSpPr>
                <a:spLocks/>
              </p:cNvSpPr>
              <p:nvPr/>
            </p:nvSpPr>
            <p:spPr bwMode="auto">
              <a:xfrm>
                <a:off x="1863725" y="6434138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0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240"/>
              <p:cNvSpPr>
                <a:spLocks/>
              </p:cNvSpPr>
              <p:nvPr/>
            </p:nvSpPr>
            <p:spPr bwMode="auto">
              <a:xfrm>
                <a:off x="1863725" y="6434138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0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241"/>
              <p:cNvSpPr>
                <a:spLocks/>
              </p:cNvSpPr>
              <p:nvPr/>
            </p:nvSpPr>
            <p:spPr bwMode="auto">
              <a:xfrm>
                <a:off x="1892300" y="6489700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0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242"/>
              <p:cNvSpPr>
                <a:spLocks/>
              </p:cNvSpPr>
              <p:nvPr/>
            </p:nvSpPr>
            <p:spPr bwMode="auto">
              <a:xfrm>
                <a:off x="1892300" y="6489700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0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243"/>
              <p:cNvSpPr>
                <a:spLocks/>
              </p:cNvSpPr>
              <p:nvPr/>
            </p:nvSpPr>
            <p:spPr bwMode="auto">
              <a:xfrm>
                <a:off x="1863725" y="6376988"/>
                <a:ext cx="0" cy="28575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244"/>
              <p:cNvSpPr>
                <a:spLocks/>
              </p:cNvSpPr>
              <p:nvPr/>
            </p:nvSpPr>
            <p:spPr bwMode="auto">
              <a:xfrm>
                <a:off x="2035175" y="6630988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245"/>
              <p:cNvSpPr>
                <a:spLocks/>
              </p:cNvSpPr>
              <p:nvPr/>
            </p:nvSpPr>
            <p:spPr bwMode="auto">
              <a:xfrm>
                <a:off x="2035175" y="6630988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246"/>
              <p:cNvSpPr>
                <a:spLocks/>
              </p:cNvSpPr>
              <p:nvPr/>
            </p:nvSpPr>
            <p:spPr bwMode="auto">
              <a:xfrm>
                <a:off x="1949450" y="6575425"/>
                <a:ext cx="28575" cy="26988"/>
              </a:xfrm>
              <a:custGeom>
                <a:avLst/>
                <a:gdLst>
                  <a:gd name="T0" fmla="*/ 0 w 18"/>
                  <a:gd name="T1" fmla="*/ 0 h 17"/>
                  <a:gd name="T2" fmla="*/ 0 w 18"/>
                  <a:gd name="T3" fmla="*/ 17 h 17"/>
                  <a:gd name="T4" fmla="*/ 18 w 18"/>
                  <a:gd name="T5" fmla="*/ 17 h 17"/>
                  <a:gd name="T6" fmla="*/ 18 w 18"/>
                  <a:gd name="T7" fmla="*/ 17 h 17"/>
                  <a:gd name="T8" fmla="*/ 18 w 18"/>
                  <a:gd name="T9" fmla="*/ 0 h 17"/>
                  <a:gd name="T10" fmla="*/ 0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0" y="0"/>
                    </a:moveTo>
                    <a:lnTo>
                      <a:pt x="0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247"/>
              <p:cNvSpPr>
                <a:spLocks/>
              </p:cNvSpPr>
              <p:nvPr/>
            </p:nvSpPr>
            <p:spPr bwMode="auto">
              <a:xfrm>
                <a:off x="1949450" y="6575425"/>
                <a:ext cx="28575" cy="26988"/>
              </a:xfrm>
              <a:custGeom>
                <a:avLst/>
                <a:gdLst>
                  <a:gd name="T0" fmla="*/ 0 w 18"/>
                  <a:gd name="T1" fmla="*/ 0 h 17"/>
                  <a:gd name="T2" fmla="*/ 0 w 18"/>
                  <a:gd name="T3" fmla="*/ 17 h 17"/>
                  <a:gd name="T4" fmla="*/ 18 w 18"/>
                  <a:gd name="T5" fmla="*/ 17 h 17"/>
                  <a:gd name="T6" fmla="*/ 18 w 18"/>
                  <a:gd name="T7" fmla="*/ 17 h 17"/>
                  <a:gd name="T8" fmla="*/ 18 w 18"/>
                  <a:gd name="T9" fmla="*/ 0 h 17"/>
                  <a:gd name="T10" fmla="*/ 0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0" y="0"/>
                    </a:moveTo>
                    <a:lnTo>
                      <a:pt x="0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248"/>
              <p:cNvSpPr>
                <a:spLocks/>
              </p:cNvSpPr>
              <p:nvPr/>
            </p:nvSpPr>
            <p:spPr bwMode="auto">
              <a:xfrm>
                <a:off x="2092325" y="6659563"/>
                <a:ext cx="0" cy="28575"/>
              </a:xfrm>
              <a:custGeom>
                <a:avLst/>
                <a:gdLst>
                  <a:gd name="T0" fmla="*/ 0 h 18"/>
                  <a:gd name="T1" fmla="*/ 18 h 18"/>
                  <a:gd name="T2" fmla="*/ 18 h 18"/>
                  <a:gd name="T3" fmla="*/ 18 h 18"/>
                  <a:gd name="T4" fmla="*/ 18 h 18"/>
                  <a:gd name="T5" fmla="*/ 18 h 18"/>
                  <a:gd name="T6" fmla="*/ 0 h 1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49"/>
              <p:cNvSpPr>
                <a:spLocks/>
              </p:cNvSpPr>
              <p:nvPr/>
            </p:nvSpPr>
            <p:spPr bwMode="auto">
              <a:xfrm>
                <a:off x="2092325" y="6659563"/>
                <a:ext cx="0" cy="28575"/>
              </a:xfrm>
              <a:custGeom>
                <a:avLst/>
                <a:gdLst>
                  <a:gd name="T0" fmla="*/ 0 h 18"/>
                  <a:gd name="T1" fmla="*/ 18 h 18"/>
                  <a:gd name="T2" fmla="*/ 18 h 18"/>
                  <a:gd name="T3" fmla="*/ 18 h 18"/>
                  <a:gd name="T4" fmla="*/ 18 h 18"/>
                  <a:gd name="T5" fmla="*/ 18 h 18"/>
                  <a:gd name="T6" fmla="*/ 0 h 1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250"/>
              <p:cNvSpPr>
                <a:spLocks noEditPoints="1"/>
              </p:cNvSpPr>
              <p:nvPr/>
            </p:nvSpPr>
            <p:spPr bwMode="auto">
              <a:xfrm>
                <a:off x="2006600" y="6602413"/>
                <a:ext cx="0" cy="28575"/>
              </a:xfrm>
              <a:custGeom>
                <a:avLst/>
                <a:gdLst>
                  <a:gd name="T0" fmla="*/ 0 h 18"/>
                  <a:gd name="T1" fmla="*/ 0 h 18"/>
                  <a:gd name="T2" fmla="*/ 18 h 18"/>
                  <a:gd name="T3" fmla="*/ 18 h 18"/>
                  <a:gd name="T4" fmla="*/ 18 h 18"/>
                  <a:gd name="T5" fmla="*/ 0 h 18"/>
                  <a:gd name="T6" fmla="*/ 0 h 18"/>
                  <a:gd name="T7" fmla="*/ 0 h 18"/>
                  <a:gd name="T8" fmla="*/ 0 h 1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251"/>
              <p:cNvSpPr>
                <a:spLocks noEditPoints="1"/>
              </p:cNvSpPr>
              <p:nvPr/>
            </p:nvSpPr>
            <p:spPr bwMode="auto">
              <a:xfrm>
                <a:off x="2006600" y="6602413"/>
                <a:ext cx="0" cy="28575"/>
              </a:xfrm>
              <a:custGeom>
                <a:avLst/>
                <a:gdLst>
                  <a:gd name="T0" fmla="*/ 0 h 18"/>
                  <a:gd name="T1" fmla="*/ 0 h 18"/>
                  <a:gd name="T2" fmla="*/ 18 h 18"/>
                  <a:gd name="T3" fmla="*/ 18 h 18"/>
                  <a:gd name="T4" fmla="*/ 18 h 18"/>
                  <a:gd name="T5" fmla="*/ 0 h 18"/>
                  <a:gd name="T6" fmla="*/ 0 h 18"/>
                  <a:gd name="T7" fmla="*/ 0 h 18"/>
                  <a:gd name="T8" fmla="*/ 0 h 1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252"/>
              <p:cNvSpPr>
                <a:spLocks/>
              </p:cNvSpPr>
              <p:nvPr/>
            </p:nvSpPr>
            <p:spPr bwMode="auto">
              <a:xfrm>
                <a:off x="2463800" y="6602413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253"/>
              <p:cNvSpPr>
                <a:spLocks/>
              </p:cNvSpPr>
              <p:nvPr/>
            </p:nvSpPr>
            <p:spPr bwMode="auto">
              <a:xfrm>
                <a:off x="2463800" y="6602413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254"/>
              <p:cNvSpPr>
                <a:spLocks/>
              </p:cNvSpPr>
              <p:nvPr/>
            </p:nvSpPr>
            <p:spPr bwMode="auto">
              <a:xfrm>
                <a:off x="2492375" y="6575425"/>
                <a:ext cx="0" cy="26988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255"/>
              <p:cNvSpPr>
                <a:spLocks/>
              </p:cNvSpPr>
              <p:nvPr/>
            </p:nvSpPr>
            <p:spPr bwMode="auto">
              <a:xfrm>
                <a:off x="2435225" y="6659563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256"/>
              <p:cNvSpPr>
                <a:spLocks/>
              </p:cNvSpPr>
              <p:nvPr/>
            </p:nvSpPr>
            <p:spPr bwMode="auto">
              <a:xfrm>
                <a:off x="2435225" y="6659563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257"/>
              <p:cNvSpPr>
                <a:spLocks/>
              </p:cNvSpPr>
              <p:nvPr/>
            </p:nvSpPr>
            <p:spPr bwMode="auto">
              <a:xfrm>
                <a:off x="2578100" y="6602413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258"/>
              <p:cNvSpPr>
                <a:spLocks/>
              </p:cNvSpPr>
              <p:nvPr/>
            </p:nvSpPr>
            <p:spPr bwMode="auto">
              <a:xfrm>
                <a:off x="2578100" y="6602413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259"/>
              <p:cNvSpPr>
                <a:spLocks/>
              </p:cNvSpPr>
              <p:nvPr/>
            </p:nvSpPr>
            <p:spPr bwMode="auto">
              <a:xfrm>
                <a:off x="2406650" y="671512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0 w 18"/>
                  <a:gd name="T9" fmla="*/ 18 h 18"/>
                  <a:gd name="T10" fmla="*/ 0 w 18"/>
                  <a:gd name="T11" fmla="*/ 18 h 18"/>
                  <a:gd name="T12" fmla="*/ 18 w 18"/>
                  <a:gd name="T13" fmla="*/ 18 h 18"/>
                  <a:gd name="T14" fmla="*/ 18 w 18"/>
                  <a:gd name="T15" fmla="*/ 18 h 18"/>
                  <a:gd name="T16" fmla="*/ 18 w 18"/>
                  <a:gd name="T17" fmla="*/ 18 h 18"/>
                  <a:gd name="T18" fmla="*/ 18 w 18"/>
                  <a:gd name="T19" fmla="*/ 0 h 18"/>
                  <a:gd name="T20" fmla="*/ 18 w 18"/>
                  <a:gd name="T21" fmla="*/ 0 h 18"/>
                  <a:gd name="T22" fmla="*/ 0 w 18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260"/>
              <p:cNvSpPr>
                <a:spLocks/>
              </p:cNvSpPr>
              <p:nvPr/>
            </p:nvSpPr>
            <p:spPr bwMode="auto">
              <a:xfrm>
                <a:off x="2406650" y="671512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0 w 18"/>
                  <a:gd name="T9" fmla="*/ 18 h 18"/>
                  <a:gd name="T10" fmla="*/ 0 w 18"/>
                  <a:gd name="T11" fmla="*/ 18 h 18"/>
                  <a:gd name="T12" fmla="*/ 18 w 18"/>
                  <a:gd name="T13" fmla="*/ 18 h 18"/>
                  <a:gd name="T14" fmla="*/ 18 w 18"/>
                  <a:gd name="T15" fmla="*/ 18 h 18"/>
                  <a:gd name="T16" fmla="*/ 18 w 18"/>
                  <a:gd name="T17" fmla="*/ 18 h 18"/>
                  <a:gd name="T18" fmla="*/ 18 w 18"/>
                  <a:gd name="T19" fmla="*/ 0 h 18"/>
                  <a:gd name="T20" fmla="*/ 18 w 18"/>
                  <a:gd name="T21" fmla="*/ 0 h 18"/>
                  <a:gd name="T22" fmla="*/ 0 w 18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261"/>
              <p:cNvSpPr>
                <a:spLocks/>
              </p:cNvSpPr>
              <p:nvPr/>
            </p:nvSpPr>
            <p:spPr bwMode="auto">
              <a:xfrm>
                <a:off x="2463800" y="671512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0 w 18"/>
                  <a:gd name="T9" fmla="*/ 18 h 18"/>
                  <a:gd name="T10" fmla="*/ 18 w 18"/>
                  <a:gd name="T11" fmla="*/ 18 h 18"/>
                  <a:gd name="T12" fmla="*/ 18 w 18"/>
                  <a:gd name="T13" fmla="*/ 18 h 18"/>
                  <a:gd name="T14" fmla="*/ 18 w 18"/>
                  <a:gd name="T15" fmla="*/ 0 h 18"/>
                  <a:gd name="T16" fmla="*/ 18 w 18"/>
                  <a:gd name="T17" fmla="*/ 0 h 18"/>
                  <a:gd name="T18" fmla="*/ 0 w 1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262"/>
              <p:cNvSpPr>
                <a:spLocks/>
              </p:cNvSpPr>
              <p:nvPr/>
            </p:nvSpPr>
            <p:spPr bwMode="auto">
              <a:xfrm>
                <a:off x="2463800" y="671512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0 w 18"/>
                  <a:gd name="T9" fmla="*/ 18 h 18"/>
                  <a:gd name="T10" fmla="*/ 18 w 18"/>
                  <a:gd name="T11" fmla="*/ 18 h 18"/>
                  <a:gd name="T12" fmla="*/ 18 w 18"/>
                  <a:gd name="T13" fmla="*/ 18 h 18"/>
                  <a:gd name="T14" fmla="*/ 18 w 18"/>
                  <a:gd name="T15" fmla="*/ 0 h 18"/>
                  <a:gd name="T16" fmla="*/ 18 w 18"/>
                  <a:gd name="T17" fmla="*/ 0 h 18"/>
                  <a:gd name="T18" fmla="*/ 0 w 1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263"/>
              <p:cNvSpPr>
                <a:spLocks/>
              </p:cNvSpPr>
              <p:nvPr/>
            </p:nvSpPr>
            <p:spPr bwMode="auto">
              <a:xfrm>
                <a:off x="2520950" y="6688138"/>
                <a:ext cx="28575" cy="26988"/>
              </a:xfrm>
              <a:custGeom>
                <a:avLst/>
                <a:gdLst>
                  <a:gd name="T0" fmla="*/ 0 w 18"/>
                  <a:gd name="T1" fmla="*/ 0 h 17"/>
                  <a:gd name="T2" fmla="*/ 0 w 18"/>
                  <a:gd name="T3" fmla="*/ 0 h 17"/>
                  <a:gd name="T4" fmla="*/ 0 w 18"/>
                  <a:gd name="T5" fmla="*/ 17 h 17"/>
                  <a:gd name="T6" fmla="*/ 0 w 18"/>
                  <a:gd name="T7" fmla="*/ 0 h 17"/>
                  <a:gd name="T8" fmla="*/ 18 w 18"/>
                  <a:gd name="T9" fmla="*/ 0 h 17"/>
                  <a:gd name="T10" fmla="*/ 0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264"/>
              <p:cNvSpPr>
                <a:spLocks/>
              </p:cNvSpPr>
              <p:nvPr/>
            </p:nvSpPr>
            <p:spPr bwMode="auto">
              <a:xfrm>
                <a:off x="2520950" y="6688138"/>
                <a:ext cx="28575" cy="26988"/>
              </a:xfrm>
              <a:custGeom>
                <a:avLst/>
                <a:gdLst>
                  <a:gd name="T0" fmla="*/ 0 w 18"/>
                  <a:gd name="T1" fmla="*/ 0 h 17"/>
                  <a:gd name="T2" fmla="*/ 0 w 18"/>
                  <a:gd name="T3" fmla="*/ 0 h 17"/>
                  <a:gd name="T4" fmla="*/ 0 w 18"/>
                  <a:gd name="T5" fmla="*/ 17 h 17"/>
                  <a:gd name="T6" fmla="*/ 0 w 18"/>
                  <a:gd name="T7" fmla="*/ 0 h 17"/>
                  <a:gd name="T8" fmla="*/ 18 w 18"/>
                  <a:gd name="T9" fmla="*/ 0 h 17"/>
                  <a:gd name="T10" fmla="*/ 0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265"/>
              <p:cNvSpPr>
                <a:spLocks/>
              </p:cNvSpPr>
              <p:nvPr/>
            </p:nvSpPr>
            <p:spPr bwMode="auto">
              <a:xfrm>
                <a:off x="2549525" y="6630988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266"/>
              <p:cNvSpPr>
                <a:spLocks/>
              </p:cNvSpPr>
              <p:nvPr/>
            </p:nvSpPr>
            <p:spPr bwMode="auto">
              <a:xfrm>
                <a:off x="2549525" y="6630988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267"/>
              <p:cNvSpPr>
                <a:spLocks/>
              </p:cNvSpPr>
              <p:nvPr/>
            </p:nvSpPr>
            <p:spPr bwMode="auto">
              <a:xfrm>
                <a:off x="2606675" y="6546850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268"/>
              <p:cNvSpPr>
                <a:spLocks/>
              </p:cNvSpPr>
              <p:nvPr/>
            </p:nvSpPr>
            <p:spPr bwMode="auto">
              <a:xfrm>
                <a:off x="2606675" y="6546850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269"/>
              <p:cNvSpPr>
                <a:spLocks/>
              </p:cNvSpPr>
              <p:nvPr/>
            </p:nvSpPr>
            <p:spPr bwMode="auto">
              <a:xfrm>
                <a:off x="2520950" y="671512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0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270"/>
              <p:cNvSpPr>
                <a:spLocks/>
              </p:cNvSpPr>
              <p:nvPr/>
            </p:nvSpPr>
            <p:spPr bwMode="auto">
              <a:xfrm>
                <a:off x="2520950" y="671512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0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271"/>
              <p:cNvSpPr>
                <a:spLocks/>
              </p:cNvSpPr>
              <p:nvPr/>
            </p:nvSpPr>
            <p:spPr bwMode="auto">
              <a:xfrm>
                <a:off x="2549525" y="6688138"/>
                <a:ext cx="28575" cy="26988"/>
              </a:xfrm>
              <a:custGeom>
                <a:avLst/>
                <a:gdLst>
                  <a:gd name="T0" fmla="*/ 18 w 18"/>
                  <a:gd name="T1" fmla="*/ 0 h 17"/>
                  <a:gd name="T2" fmla="*/ 0 w 18"/>
                  <a:gd name="T3" fmla="*/ 17 h 17"/>
                  <a:gd name="T4" fmla="*/ 18 w 18"/>
                  <a:gd name="T5" fmla="*/ 17 h 17"/>
                  <a:gd name="T6" fmla="*/ 18 w 18"/>
                  <a:gd name="T7" fmla="*/ 17 h 17"/>
                  <a:gd name="T8" fmla="*/ 18 w 18"/>
                  <a:gd name="T9" fmla="*/ 0 h 17"/>
                  <a:gd name="T10" fmla="*/ 18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0"/>
                    </a:moveTo>
                    <a:lnTo>
                      <a:pt x="0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272"/>
              <p:cNvSpPr>
                <a:spLocks/>
              </p:cNvSpPr>
              <p:nvPr/>
            </p:nvSpPr>
            <p:spPr bwMode="auto">
              <a:xfrm>
                <a:off x="2549525" y="6688138"/>
                <a:ext cx="28575" cy="26988"/>
              </a:xfrm>
              <a:custGeom>
                <a:avLst/>
                <a:gdLst>
                  <a:gd name="T0" fmla="*/ 18 w 18"/>
                  <a:gd name="T1" fmla="*/ 0 h 17"/>
                  <a:gd name="T2" fmla="*/ 0 w 18"/>
                  <a:gd name="T3" fmla="*/ 17 h 17"/>
                  <a:gd name="T4" fmla="*/ 18 w 18"/>
                  <a:gd name="T5" fmla="*/ 17 h 17"/>
                  <a:gd name="T6" fmla="*/ 18 w 18"/>
                  <a:gd name="T7" fmla="*/ 17 h 17"/>
                  <a:gd name="T8" fmla="*/ 18 w 18"/>
                  <a:gd name="T9" fmla="*/ 0 h 17"/>
                  <a:gd name="T10" fmla="*/ 18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8" y="0"/>
                    </a:moveTo>
                    <a:lnTo>
                      <a:pt x="0" y="17"/>
                    </a:lnTo>
                    <a:lnTo>
                      <a:pt x="18" y="17"/>
                    </a:lnTo>
                    <a:lnTo>
                      <a:pt x="18" y="17"/>
                    </a:lnTo>
                    <a:lnTo>
                      <a:pt x="18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273"/>
              <p:cNvSpPr>
                <a:spLocks/>
              </p:cNvSpPr>
              <p:nvPr/>
            </p:nvSpPr>
            <p:spPr bwMode="auto">
              <a:xfrm>
                <a:off x="2778125" y="651827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274"/>
              <p:cNvSpPr>
                <a:spLocks/>
              </p:cNvSpPr>
              <p:nvPr/>
            </p:nvSpPr>
            <p:spPr bwMode="auto">
              <a:xfrm>
                <a:off x="2778125" y="6518275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275"/>
              <p:cNvSpPr>
                <a:spLocks/>
              </p:cNvSpPr>
              <p:nvPr/>
            </p:nvSpPr>
            <p:spPr bwMode="auto">
              <a:xfrm>
                <a:off x="2806700" y="6434138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276"/>
              <p:cNvSpPr>
                <a:spLocks/>
              </p:cNvSpPr>
              <p:nvPr/>
            </p:nvSpPr>
            <p:spPr bwMode="auto">
              <a:xfrm>
                <a:off x="2806700" y="6434138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277"/>
              <p:cNvSpPr>
                <a:spLocks/>
              </p:cNvSpPr>
              <p:nvPr/>
            </p:nvSpPr>
            <p:spPr bwMode="auto">
              <a:xfrm>
                <a:off x="2806700" y="6489700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0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278"/>
              <p:cNvSpPr>
                <a:spLocks/>
              </p:cNvSpPr>
              <p:nvPr/>
            </p:nvSpPr>
            <p:spPr bwMode="auto">
              <a:xfrm>
                <a:off x="2806700" y="6489700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0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279"/>
              <p:cNvSpPr>
                <a:spLocks/>
              </p:cNvSpPr>
              <p:nvPr/>
            </p:nvSpPr>
            <p:spPr bwMode="auto">
              <a:xfrm>
                <a:off x="2835275" y="6376988"/>
                <a:ext cx="28575" cy="285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280"/>
              <p:cNvSpPr>
                <a:spLocks/>
              </p:cNvSpPr>
              <p:nvPr/>
            </p:nvSpPr>
            <p:spPr bwMode="auto">
              <a:xfrm>
                <a:off x="2663825" y="6630988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281"/>
              <p:cNvSpPr>
                <a:spLocks/>
              </p:cNvSpPr>
              <p:nvPr/>
            </p:nvSpPr>
            <p:spPr bwMode="auto">
              <a:xfrm>
                <a:off x="2663825" y="6630988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0 w 18"/>
                  <a:gd name="T5" fmla="*/ 18 h 18"/>
                  <a:gd name="T6" fmla="*/ 0 w 18"/>
                  <a:gd name="T7" fmla="*/ 18 h 18"/>
                  <a:gd name="T8" fmla="*/ 18 w 18"/>
                  <a:gd name="T9" fmla="*/ 18 h 18"/>
                  <a:gd name="T10" fmla="*/ 0 w 1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282"/>
              <p:cNvSpPr>
                <a:spLocks/>
              </p:cNvSpPr>
              <p:nvPr/>
            </p:nvSpPr>
            <p:spPr bwMode="auto">
              <a:xfrm>
                <a:off x="2749550" y="6575425"/>
                <a:ext cx="0" cy="26988"/>
              </a:xfrm>
              <a:custGeom>
                <a:avLst/>
                <a:gdLst>
                  <a:gd name="T0" fmla="*/ 0 h 17"/>
                  <a:gd name="T1" fmla="*/ 0 h 17"/>
                  <a:gd name="T2" fmla="*/ 17 h 17"/>
                  <a:gd name="T3" fmla="*/ 17 h 17"/>
                  <a:gd name="T4" fmla="*/ 17 h 17"/>
                  <a:gd name="T5" fmla="*/ 0 h 1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283"/>
              <p:cNvSpPr>
                <a:spLocks/>
              </p:cNvSpPr>
              <p:nvPr/>
            </p:nvSpPr>
            <p:spPr bwMode="auto">
              <a:xfrm>
                <a:off x="2749550" y="6575425"/>
                <a:ext cx="0" cy="26988"/>
              </a:xfrm>
              <a:custGeom>
                <a:avLst/>
                <a:gdLst>
                  <a:gd name="T0" fmla="*/ 0 h 17"/>
                  <a:gd name="T1" fmla="*/ 0 h 17"/>
                  <a:gd name="T2" fmla="*/ 17 h 17"/>
                  <a:gd name="T3" fmla="*/ 17 h 17"/>
                  <a:gd name="T4" fmla="*/ 17 h 17"/>
                  <a:gd name="T5" fmla="*/ 0 h 1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284"/>
              <p:cNvSpPr>
                <a:spLocks/>
              </p:cNvSpPr>
              <p:nvPr/>
            </p:nvSpPr>
            <p:spPr bwMode="auto">
              <a:xfrm>
                <a:off x="2606675" y="6659563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18 h 18"/>
                  <a:gd name="T12" fmla="*/ 0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285"/>
              <p:cNvSpPr>
                <a:spLocks/>
              </p:cNvSpPr>
              <p:nvPr/>
            </p:nvSpPr>
            <p:spPr bwMode="auto">
              <a:xfrm>
                <a:off x="2606675" y="6659563"/>
                <a:ext cx="28575" cy="2857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18 h 18"/>
                  <a:gd name="T4" fmla="*/ 18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18 h 18"/>
                  <a:gd name="T12" fmla="*/ 0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286"/>
              <p:cNvSpPr>
                <a:spLocks noEditPoints="1"/>
              </p:cNvSpPr>
              <p:nvPr/>
            </p:nvSpPr>
            <p:spPr bwMode="auto">
              <a:xfrm>
                <a:off x="2692400" y="6602413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  <a:gd name="T12" fmla="*/ 0 w 18"/>
                  <a:gd name="T13" fmla="*/ 0 h 18"/>
                  <a:gd name="T14" fmla="*/ 0 w 18"/>
                  <a:gd name="T15" fmla="*/ 0 h 18"/>
                  <a:gd name="T16" fmla="*/ 0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A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287"/>
              <p:cNvSpPr>
                <a:spLocks noEditPoints="1"/>
              </p:cNvSpPr>
              <p:nvPr/>
            </p:nvSpPr>
            <p:spPr bwMode="auto">
              <a:xfrm>
                <a:off x="2692400" y="6602413"/>
                <a:ext cx="28575" cy="28575"/>
              </a:xfrm>
              <a:custGeom>
                <a:avLst/>
                <a:gdLst>
                  <a:gd name="T0" fmla="*/ 18 w 18"/>
                  <a:gd name="T1" fmla="*/ 0 h 18"/>
                  <a:gd name="T2" fmla="*/ 0 w 18"/>
                  <a:gd name="T3" fmla="*/ 0 h 18"/>
                  <a:gd name="T4" fmla="*/ 0 w 18"/>
                  <a:gd name="T5" fmla="*/ 18 h 18"/>
                  <a:gd name="T6" fmla="*/ 18 w 18"/>
                  <a:gd name="T7" fmla="*/ 18 h 18"/>
                  <a:gd name="T8" fmla="*/ 18 w 18"/>
                  <a:gd name="T9" fmla="*/ 18 h 18"/>
                  <a:gd name="T10" fmla="*/ 18 w 18"/>
                  <a:gd name="T11" fmla="*/ 0 h 18"/>
                  <a:gd name="T12" fmla="*/ 0 w 18"/>
                  <a:gd name="T13" fmla="*/ 0 h 18"/>
                  <a:gd name="T14" fmla="*/ 0 w 18"/>
                  <a:gd name="T15" fmla="*/ 0 h 18"/>
                  <a:gd name="T16" fmla="*/ 0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929" name="组合 928"/>
          <p:cNvGrpSpPr/>
          <p:nvPr/>
        </p:nvGrpSpPr>
        <p:grpSpPr>
          <a:xfrm>
            <a:off x="5841614" y="2319218"/>
            <a:ext cx="6221813" cy="1528762"/>
            <a:chOff x="614363" y="376238"/>
            <a:chExt cx="10890251" cy="2675843"/>
          </a:xfrm>
        </p:grpSpPr>
        <p:sp>
          <p:nvSpPr>
            <p:cNvPr id="925" name="Freeform 316"/>
            <p:cNvSpPr>
              <a:spLocks/>
            </p:cNvSpPr>
            <p:nvPr/>
          </p:nvSpPr>
          <p:spPr bwMode="auto">
            <a:xfrm>
              <a:off x="2264452" y="2056719"/>
              <a:ext cx="2992438" cy="995362"/>
            </a:xfrm>
            <a:custGeom>
              <a:avLst/>
              <a:gdLst>
                <a:gd name="T0" fmla="*/ 300 w 797"/>
                <a:gd name="T1" fmla="*/ 0 h 264"/>
                <a:gd name="T2" fmla="*/ 137 w 797"/>
                <a:gd name="T3" fmla="*/ 148 h 264"/>
                <a:gd name="T4" fmla="*/ 108 w 797"/>
                <a:gd name="T5" fmla="*/ 144 h 264"/>
                <a:gd name="T6" fmla="*/ 0 w 797"/>
                <a:gd name="T7" fmla="*/ 252 h 264"/>
                <a:gd name="T8" fmla="*/ 1 w 797"/>
                <a:gd name="T9" fmla="*/ 264 h 264"/>
                <a:gd name="T10" fmla="*/ 170 w 797"/>
                <a:gd name="T11" fmla="*/ 264 h 264"/>
                <a:gd name="T12" fmla="*/ 215 w 797"/>
                <a:gd name="T13" fmla="*/ 264 h 264"/>
                <a:gd name="T14" fmla="*/ 340 w 797"/>
                <a:gd name="T15" fmla="*/ 264 h 264"/>
                <a:gd name="T16" fmla="*/ 430 w 797"/>
                <a:gd name="T17" fmla="*/ 264 h 264"/>
                <a:gd name="T18" fmla="*/ 449 w 797"/>
                <a:gd name="T19" fmla="*/ 264 h 264"/>
                <a:gd name="T20" fmla="*/ 495 w 797"/>
                <a:gd name="T21" fmla="*/ 264 h 264"/>
                <a:gd name="T22" fmla="*/ 516 w 797"/>
                <a:gd name="T23" fmla="*/ 264 h 264"/>
                <a:gd name="T24" fmla="*/ 548 w 797"/>
                <a:gd name="T25" fmla="*/ 264 h 264"/>
                <a:gd name="T26" fmla="*/ 675 w 797"/>
                <a:gd name="T27" fmla="*/ 264 h 264"/>
                <a:gd name="T28" fmla="*/ 692 w 797"/>
                <a:gd name="T29" fmla="*/ 264 h 264"/>
                <a:gd name="T30" fmla="*/ 797 w 797"/>
                <a:gd name="T31" fmla="*/ 264 h 264"/>
                <a:gd name="T32" fmla="*/ 736 w 797"/>
                <a:gd name="T33" fmla="*/ 220 h 264"/>
                <a:gd name="T34" fmla="*/ 703 w 797"/>
                <a:gd name="T35" fmla="*/ 229 h 264"/>
                <a:gd name="T36" fmla="*/ 704 w 797"/>
                <a:gd name="T37" fmla="*/ 216 h 264"/>
                <a:gd name="T38" fmla="*/ 604 w 797"/>
                <a:gd name="T39" fmla="*/ 116 h 264"/>
                <a:gd name="T40" fmla="*/ 528 w 797"/>
                <a:gd name="T41" fmla="*/ 151 h 264"/>
                <a:gd name="T42" fmla="*/ 472 w 797"/>
                <a:gd name="T43" fmla="*/ 124 h 264"/>
                <a:gd name="T44" fmla="*/ 459 w 797"/>
                <a:gd name="T45" fmla="*/ 125 h 264"/>
                <a:gd name="T46" fmla="*/ 300 w 797"/>
                <a:gd name="T47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7" h="264">
                  <a:moveTo>
                    <a:pt x="300" y="0"/>
                  </a:moveTo>
                  <a:cubicBezTo>
                    <a:pt x="215" y="0"/>
                    <a:pt x="145" y="65"/>
                    <a:pt x="137" y="148"/>
                  </a:cubicBezTo>
                  <a:cubicBezTo>
                    <a:pt x="128" y="145"/>
                    <a:pt x="118" y="144"/>
                    <a:pt x="108" y="144"/>
                  </a:cubicBezTo>
                  <a:cubicBezTo>
                    <a:pt x="48" y="144"/>
                    <a:pt x="0" y="192"/>
                    <a:pt x="0" y="252"/>
                  </a:cubicBezTo>
                  <a:cubicBezTo>
                    <a:pt x="0" y="256"/>
                    <a:pt x="0" y="260"/>
                    <a:pt x="1" y="264"/>
                  </a:cubicBezTo>
                  <a:cubicBezTo>
                    <a:pt x="170" y="264"/>
                    <a:pt x="170" y="264"/>
                    <a:pt x="170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340" y="264"/>
                    <a:pt x="340" y="264"/>
                    <a:pt x="340" y="264"/>
                  </a:cubicBezTo>
                  <a:cubicBezTo>
                    <a:pt x="430" y="264"/>
                    <a:pt x="430" y="264"/>
                    <a:pt x="430" y="264"/>
                  </a:cubicBezTo>
                  <a:cubicBezTo>
                    <a:pt x="449" y="264"/>
                    <a:pt x="449" y="264"/>
                    <a:pt x="449" y="264"/>
                  </a:cubicBezTo>
                  <a:cubicBezTo>
                    <a:pt x="495" y="264"/>
                    <a:pt x="495" y="264"/>
                    <a:pt x="495" y="264"/>
                  </a:cubicBezTo>
                  <a:cubicBezTo>
                    <a:pt x="516" y="264"/>
                    <a:pt x="516" y="264"/>
                    <a:pt x="516" y="264"/>
                  </a:cubicBezTo>
                  <a:cubicBezTo>
                    <a:pt x="548" y="264"/>
                    <a:pt x="548" y="264"/>
                    <a:pt x="548" y="264"/>
                  </a:cubicBezTo>
                  <a:cubicBezTo>
                    <a:pt x="675" y="264"/>
                    <a:pt x="675" y="264"/>
                    <a:pt x="675" y="264"/>
                  </a:cubicBezTo>
                  <a:cubicBezTo>
                    <a:pt x="692" y="264"/>
                    <a:pt x="692" y="264"/>
                    <a:pt x="692" y="264"/>
                  </a:cubicBezTo>
                  <a:cubicBezTo>
                    <a:pt x="797" y="264"/>
                    <a:pt x="797" y="264"/>
                    <a:pt x="797" y="264"/>
                  </a:cubicBezTo>
                  <a:cubicBezTo>
                    <a:pt x="788" y="238"/>
                    <a:pt x="764" y="220"/>
                    <a:pt x="736" y="220"/>
                  </a:cubicBezTo>
                  <a:cubicBezTo>
                    <a:pt x="724" y="220"/>
                    <a:pt x="713" y="223"/>
                    <a:pt x="703" y="229"/>
                  </a:cubicBezTo>
                  <a:cubicBezTo>
                    <a:pt x="704" y="225"/>
                    <a:pt x="704" y="220"/>
                    <a:pt x="704" y="216"/>
                  </a:cubicBezTo>
                  <a:cubicBezTo>
                    <a:pt x="704" y="161"/>
                    <a:pt x="659" y="116"/>
                    <a:pt x="604" y="116"/>
                  </a:cubicBezTo>
                  <a:cubicBezTo>
                    <a:pt x="574" y="116"/>
                    <a:pt x="546" y="130"/>
                    <a:pt x="528" y="151"/>
                  </a:cubicBezTo>
                  <a:cubicBezTo>
                    <a:pt x="515" y="135"/>
                    <a:pt x="495" y="124"/>
                    <a:pt x="472" y="124"/>
                  </a:cubicBezTo>
                  <a:cubicBezTo>
                    <a:pt x="468" y="124"/>
                    <a:pt x="463" y="124"/>
                    <a:pt x="459" y="125"/>
                  </a:cubicBezTo>
                  <a:cubicBezTo>
                    <a:pt x="442" y="53"/>
                    <a:pt x="377" y="0"/>
                    <a:pt x="300" y="0"/>
                  </a:cubicBezTo>
                </a:path>
              </a:pathLst>
            </a:custGeom>
            <a:solidFill>
              <a:srgbClr val="C1E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317"/>
            <p:cNvSpPr>
              <a:spLocks/>
            </p:cNvSpPr>
            <p:nvPr/>
          </p:nvSpPr>
          <p:spPr bwMode="auto">
            <a:xfrm>
              <a:off x="8902701" y="376238"/>
              <a:ext cx="2601913" cy="868363"/>
            </a:xfrm>
            <a:custGeom>
              <a:avLst/>
              <a:gdLst>
                <a:gd name="T0" fmla="*/ 261 w 693"/>
                <a:gd name="T1" fmla="*/ 0 h 230"/>
                <a:gd name="T2" fmla="*/ 119 w 693"/>
                <a:gd name="T3" fmla="*/ 129 h 230"/>
                <a:gd name="T4" fmla="*/ 94 w 693"/>
                <a:gd name="T5" fmla="*/ 125 h 230"/>
                <a:gd name="T6" fmla="*/ 0 w 693"/>
                <a:gd name="T7" fmla="*/ 219 h 230"/>
                <a:gd name="T8" fmla="*/ 1 w 693"/>
                <a:gd name="T9" fmla="*/ 230 h 230"/>
                <a:gd name="T10" fmla="*/ 148 w 693"/>
                <a:gd name="T11" fmla="*/ 230 h 230"/>
                <a:gd name="T12" fmla="*/ 187 w 693"/>
                <a:gd name="T13" fmla="*/ 230 h 230"/>
                <a:gd name="T14" fmla="*/ 295 w 693"/>
                <a:gd name="T15" fmla="*/ 230 h 230"/>
                <a:gd name="T16" fmla="*/ 374 w 693"/>
                <a:gd name="T17" fmla="*/ 230 h 230"/>
                <a:gd name="T18" fmla="*/ 390 w 693"/>
                <a:gd name="T19" fmla="*/ 230 h 230"/>
                <a:gd name="T20" fmla="*/ 431 w 693"/>
                <a:gd name="T21" fmla="*/ 230 h 230"/>
                <a:gd name="T22" fmla="*/ 449 w 693"/>
                <a:gd name="T23" fmla="*/ 230 h 230"/>
                <a:gd name="T24" fmla="*/ 477 w 693"/>
                <a:gd name="T25" fmla="*/ 230 h 230"/>
                <a:gd name="T26" fmla="*/ 587 w 693"/>
                <a:gd name="T27" fmla="*/ 230 h 230"/>
                <a:gd name="T28" fmla="*/ 601 w 693"/>
                <a:gd name="T29" fmla="*/ 230 h 230"/>
                <a:gd name="T30" fmla="*/ 693 w 693"/>
                <a:gd name="T31" fmla="*/ 230 h 230"/>
                <a:gd name="T32" fmla="*/ 640 w 693"/>
                <a:gd name="T33" fmla="*/ 192 h 230"/>
                <a:gd name="T34" fmla="*/ 611 w 693"/>
                <a:gd name="T35" fmla="*/ 199 h 230"/>
                <a:gd name="T36" fmla="*/ 612 w 693"/>
                <a:gd name="T37" fmla="*/ 188 h 230"/>
                <a:gd name="T38" fmla="*/ 525 w 693"/>
                <a:gd name="T39" fmla="*/ 101 h 230"/>
                <a:gd name="T40" fmla="*/ 459 w 693"/>
                <a:gd name="T41" fmla="*/ 131 h 230"/>
                <a:gd name="T42" fmla="*/ 410 w 693"/>
                <a:gd name="T43" fmla="*/ 108 h 230"/>
                <a:gd name="T44" fmla="*/ 399 w 693"/>
                <a:gd name="T45" fmla="*/ 109 h 230"/>
                <a:gd name="T46" fmla="*/ 261 w 693"/>
                <a:gd name="T47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3" h="230">
                  <a:moveTo>
                    <a:pt x="261" y="0"/>
                  </a:moveTo>
                  <a:cubicBezTo>
                    <a:pt x="187" y="0"/>
                    <a:pt x="126" y="57"/>
                    <a:pt x="119" y="129"/>
                  </a:cubicBezTo>
                  <a:cubicBezTo>
                    <a:pt x="111" y="127"/>
                    <a:pt x="103" y="125"/>
                    <a:pt x="94" y="125"/>
                  </a:cubicBezTo>
                  <a:cubicBezTo>
                    <a:pt x="42" y="125"/>
                    <a:pt x="0" y="167"/>
                    <a:pt x="0" y="219"/>
                  </a:cubicBezTo>
                  <a:cubicBezTo>
                    <a:pt x="0" y="223"/>
                    <a:pt x="0" y="226"/>
                    <a:pt x="1" y="230"/>
                  </a:cubicBezTo>
                  <a:cubicBezTo>
                    <a:pt x="148" y="230"/>
                    <a:pt x="148" y="230"/>
                    <a:pt x="148" y="230"/>
                  </a:cubicBezTo>
                  <a:cubicBezTo>
                    <a:pt x="187" y="230"/>
                    <a:pt x="187" y="230"/>
                    <a:pt x="187" y="230"/>
                  </a:cubicBezTo>
                  <a:cubicBezTo>
                    <a:pt x="295" y="230"/>
                    <a:pt x="295" y="230"/>
                    <a:pt x="295" y="230"/>
                  </a:cubicBezTo>
                  <a:cubicBezTo>
                    <a:pt x="374" y="230"/>
                    <a:pt x="374" y="230"/>
                    <a:pt x="374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431" y="230"/>
                    <a:pt x="431" y="230"/>
                    <a:pt x="431" y="230"/>
                  </a:cubicBezTo>
                  <a:cubicBezTo>
                    <a:pt x="449" y="230"/>
                    <a:pt x="449" y="230"/>
                    <a:pt x="449" y="230"/>
                  </a:cubicBezTo>
                  <a:cubicBezTo>
                    <a:pt x="477" y="230"/>
                    <a:pt x="477" y="230"/>
                    <a:pt x="477" y="230"/>
                  </a:cubicBezTo>
                  <a:cubicBezTo>
                    <a:pt x="587" y="230"/>
                    <a:pt x="587" y="230"/>
                    <a:pt x="587" y="230"/>
                  </a:cubicBezTo>
                  <a:cubicBezTo>
                    <a:pt x="601" y="230"/>
                    <a:pt x="601" y="230"/>
                    <a:pt x="601" y="230"/>
                  </a:cubicBezTo>
                  <a:cubicBezTo>
                    <a:pt x="693" y="230"/>
                    <a:pt x="693" y="230"/>
                    <a:pt x="693" y="230"/>
                  </a:cubicBezTo>
                  <a:cubicBezTo>
                    <a:pt x="685" y="208"/>
                    <a:pt x="665" y="192"/>
                    <a:pt x="640" y="192"/>
                  </a:cubicBezTo>
                  <a:cubicBezTo>
                    <a:pt x="629" y="192"/>
                    <a:pt x="620" y="194"/>
                    <a:pt x="611" y="199"/>
                  </a:cubicBezTo>
                  <a:cubicBezTo>
                    <a:pt x="612" y="196"/>
                    <a:pt x="612" y="192"/>
                    <a:pt x="612" y="188"/>
                  </a:cubicBezTo>
                  <a:cubicBezTo>
                    <a:pt x="612" y="140"/>
                    <a:pt x="573" y="101"/>
                    <a:pt x="525" y="101"/>
                  </a:cubicBezTo>
                  <a:cubicBezTo>
                    <a:pt x="499" y="101"/>
                    <a:pt x="475" y="113"/>
                    <a:pt x="459" y="131"/>
                  </a:cubicBezTo>
                  <a:cubicBezTo>
                    <a:pt x="448" y="117"/>
                    <a:pt x="430" y="108"/>
                    <a:pt x="410" y="108"/>
                  </a:cubicBezTo>
                  <a:cubicBezTo>
                    <a:pt x="407" y="108"/>
                    <a:pt x="403" y="108"/>
                    <a:pt x="399" y="109"/>
                  </a:cubicBezTo>
                  <a:cubicBezTo>
                    <a:pt x="384" y="47"/>
                    <a:pt x="328" y="0"/>
                    <a:pt x="261" y="0"/>
                  </a:cubicBezTo>
                </a:path>
              </a:pathLst>
            </a:custGeom>
            <a:solidFill>
              <a:srgbClr val="C1E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318"/>
            <p:cNvSpPr>
              <a:spLocks/>
            </p:cNvSpPr>
            <p:nvPr/>
          </p:nvSpPr>
          <p:spPr bwMode="auto">
            <a:xfrm>
              <a:off x="614363" y="749301"/>
              <a:ext cx="2954338" cy="679450"/>
            </a:xfrm>
            <a:custGeom>
              <a:avLst/>
              <a:gdLst>
                <a:gd name="T0" fmla="*/ 248 w 787"/>
                <a:gd name="T1" fmla="*/ 0 h 180"/>
                <a:gd name="T2" fmla="*/ 95 w 787"/>
                <a:gd name="T3" fmla="*/ 104 h 180"/>
                <a:gd name="T4" fmla="*/ 64 w 787"/>
                <a:gd name="T5" fmla="*/ 96 h 180"/>
                <a:gd name="T6" fmla="*/ 0 w 787"/>
                <a:gd name="T7" fmla="*/ 160 h 180"/>
                <a:gd name="T8" fmla="*/ 3 w 787"/>
                <a:gd name="T9" fmla="*/ 180 h 180"/>
                <a:gd name="T10" fmla="*/ 85 w 787"/>
                <a:gd name="T11" fmla="*/ 180 h 180"/>
                <a:gd name="T12" fmla="*/ 125 w 787"/>
                <a:gd name="T13" fmla="*/ 180 h 180"/>
                <a:gd name="T14" fmla="*/ 334 w 787"/>
                <a:gd name="T15" fmla="*/ 180 h 180"/>
                <a:gd name="T16" fmla="*/ 390 w 787"/>
                <a:gd name="T17" fmla="*/ 180 h 180"/>
                <a:gd name="T18" fmla="*/ 411 w 787"/>
                <a:gd name="T19" fmla="*/ 180 h 180"/>
                <a:gd name="T20" fmla="*/ 488 w 787"/>
                <a:gd name="T21" fmla="*/ 180 h 180"/>
                <a:gd name="T22" fmla="*/ 514 w 787"/>
                <a:gd name="T23" fmla="*/ 180 h 180"/>
                <a:gd name="T24" fmla="*/ 514 w 787"/>
                <a:gd name="T25" fmla="*/ 180 h 180"/>
                <a:gd name="T26" fmla="*/ 589 w 787"/>
                <a:gd name="T27" fmla="*/ 180 h 180"/>
                <a:gd name="T28" fmla="*/ 688 w 787"/>
                <a:gd name="T29" fmla="*/ 180 h 180"/>
                <a:gd name="T30" fmla="*/ 787 w 787"/>
                <a:gd name="T31" fmla="*/ 180 h 180"/>
                <a:gd name="T32" fmla="*/ 688 w 787"/>
                <a:gd name="T33" fmla="*/ 116 h 180"/>
                <a:gd name="T34" fmla="*/ 664 w 787"/>
                <a:gd name="T35" fmla="*/ 119 h 180"/>
                <a:gd name="T36" fmla="*/ 588 w 787"/>
                <a:gd name="T37" fmla="*/ 84 h 180"/>
                <a:gd name="T38" fmla="*/ 517 w 787"/>
                <a:gd name="T39" fmla="*/ 113 h 180"/>
                <a:gd name="T40" fmla="*/ 452 w 787"/>
                <a:gd name="T41" fmla="*/ 72 h 180"/>
                <a:gd name="T42" fmla="*/ 447 w 787"/>
                <a:gd name="T43" fmla="*/ 72 h 180"/>
                <a:gd name="T44" fmla="*/ 384 w 787"/>
                <a:gd name="T45" fmla="*/ 20 h 180"/>
                <a:gd name="T46" fmla="*/ 346 w 787"/>
                <a:gd name="T47" fmla="*/ 33 h 180"/>
                <a:gd name="T48" fmla="*/ 248 w 787"/>
                <a:gd name="T4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7" h="180">
                  <a:moveTo>
                    <a:pt x="248" y="0"/>
                  </a:moveTo>
                  <a:cubicBezTo>
                    <a:pt x="178" y="0"/>
                    <a:pt x="119" y="43"/>
                    <a:pt x="95" y="104"/>
                  </a:cubicBezTo>
                  <a:cubicBezTo>
                    <a:pt x="86" y="99"/>
                    <a:pt x="75" y="96"/>
                    <a:pt x="64" y="96"/>
                  </a:cubicBezTo>
                  <a:cubicBezTo>
                    <a:pt x="29" y="96"/>
                    <a:pt x="0" y="125"/>
                    <a:pt x="0" y="160"/>
                  </a:cubicBezTo>
                  <a:cubicBezTo>
                    <a:pt x="0" y="167"/>
                    <a:pt x="1" y="174"/>
                    <a:pt x="3" y="180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334" y="180"/>
                    <a:pt x="334" y="180"/>
                    <a:pt x="334" y="180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411" y="180"/>
                    <a:pt x="411" y="180"/>
                    <a:pt x="411" y="180"/>
                  </a:cubicBezTo>
                  <a:cubicBezTo>
                    <a:pt x="488" y="180"/>
                    <a:pt x="488" y="180"/>
                    <a:pt x="488" y="180"/>
                  </a:cubicBezTo>
                  <a:cubicBezTo>
                    <a:pt x="514" y="180"/>
                    <a:pt x="514" y="180"/>
                    <a:pt x="514" y="180"/>
                  </a:cubicBezTo>
                  <a:cubicBezTo>
                    <a:pt x="514" y="180"/>
                    <a:pt x="514" y="180"/>
                    <a:pt x="514" y="180"/>
                  </a:cubicBezTo>
                  <a:cubicBezTo>
                    <a:pt x="589" y="180"/>
                    <a:pt x="589" y="180"/>
                    <a:pt x="589" y="180"/>
                  </a:cubicBezTo>
                  <a:cubicBezTo>
                    <a:pt x="688" y="180"/>
                    <a:pt x="688" y="180"/>
                    <a:pt x="688" y="180"/>
                  </a:cubicBezTo>
                  <a:cubicBezTo>
                    <a:pt x="787" y="180"/>
                    <a:pt x="787" y="180"/>
                    <a:pt x="787" y="180"/>
                  </a:cubicBezTo>
                  <a:cubicBezTo>
                    <a:pt x="770" y="142"/>
                    <a:pt x="732" y="116"/>
                    <a:pt x="688" y="116"/>
                  </a:cubicBezTo>
                  <a:cubicBezTo>
                    <a:pt x="680" y="116"/>
                    <a:pt x="671" y="117"/>
                    <a:pt x="664" y="119"/>
                  </a:cubicBezTo>
                  <a:cubicBezTo>
                    <a:pt x="645" y="97"/>
                    <a:pt x="618" y="84"/>
                    <a:pt x="588" y="84"/>
                  </a:cubicBezTo>
                  <a:cubicBezTo>
                    <a:pt x="560" y="84"/>
                    <a:pt x="535" y="95"/>
                    <a:pt x="517" y="113"/>
                  </a:cubicBezTo>
                  <a:cubicBezTo>
                    <a:pt x="506" y="89"/>
                    <a:pt x="481" y="72"/>
                    <a:pt x="452" y="72"/>
                  </a:cubicBezTo>
                  <a:cubicBezTo>
                    <a:pt x="450" y="72"/>
                    <a:pt x="448" y="72"/>
                    <a:pt x="447" y="72"/>
                  </a:cubicBezTo>
                  <a:cubicBezTo>
                    <a:pt x="441" y="43"/>
                    <a:pt x="415" y="20"/>
                    <a:pt x="384" y="20"/>
                  </a:cubicBezTo>
                  <a:cubicBezTo>
                    <a:pt x="370" y="20"/>
                    <a:pt x="357" y="25"/>
                    <a:pt x="346" y="33"/>
                  </a:cubicBezTo>
                  <a:cubicBezTo>
                    <a:pt x="319" y="12"/>
                    <a:pt x="285" y="0"/>
                    <a:pt x="248" y="0"/>
                  </a:cubicBezTo>
                </a:path>
              </a:pathLst>
            </a:custGeom>
            <a:solidFill>
              <a:srgbClr val="C1E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319"/>
            <p:cNvSpPr>
              <a:spLocks/>
            </p:cNvSpPr>
            <p:nvPr/>
          </p:nvSpPr>
          <p:spPr bwMode="auto">
            <a:xfrm>
              <a:off x="6200776" y="1349376"/>
              <a:ext cx="1831975" cy="715963"/>
            </a:xfrm>
            <a:custGeom>
              <a:avLst/>
              <a:gdLst>
                <a:gd name="T0" fmla="*/ 267 w 488"/>
                <a:gd name="T1" fmla="*/ 0 h 190"/>
                <a:gd name="T2" fmla="*/ 185 w 488"/>
                <a:gd name="T3" fmla="*/ 54 h 190"/>
                <a:gd name="T4" fmla="*/ 163 w 488"/>
                <a:gd name="T5" fmla="*/ 50 h 190"/>
                <a:gd name="T6" fmla="*/ 101 w 488"/>
                <a:gd name="T7" fmla="*/ 99 h 190"/>
                <a:gd name="T8" fmla="*/ 71 w 488"/>
                <a:gd name="T9" fmla="*/ 92 h 190"/>
                <a:gd name="T10" fmla="*/ 0 w 488"/>
                <a:gd name="T11" fmla="*/ 163 h 190"/>
                <a:gd name="T12" fmla="*/ 5 w 488"/>
                <a:gd name="T13" fmla="*/ 190 h 190"/>
                <a:gd name="T14" fmla="*/ 87 w 488"/>
                <a:gd name="T15" fmla="*/ 190 h 190"/>
                <a:gd name="T16" fmla="*/ 120 w 488"/>
                <a:gd name="T17" fmla="*/ 190 h 190"/>
                <a:gd name="T18" fmla="*/ 137 w 488"/>
                <a:gd name="T19" fmla="*/ 190 h 190"/>
                <a:gd name="T20" fmla="*/ 182 w 488"/>
                <a:gd name="T21" fmla="*/ 190 h 190"/>
                <a:gd name="T22" fmla="*/ 360 w 488"/>
                <a:gd name="T23" fmla="*/ 190 h 190"/>
                <a:gd name="T24" fmla="*/ 413 w 488"/>
                <a:gd name="T25" fmla="*/ 190 h 190"/>
                <a:gd name="T26" fmla="*/ 487 w 488"/>
                <a:gd name="T27" fmla="*/ 190 h 190"/>
                <a:gd name="T28" fmla="*/ 488 w 488"/>
                <a:gd name="T29" fmla="*/ 179 h 190"/>
                <a:gd name="T30" fmla="*/ 427 w 488"/>
                <a:gd name="T31" fmla="*/ 115 h 190"/>
                <a:gd name="T32" fmla="*/ 370 w 488"/>
                <a:gd name="T33" fmla="*/ 61 h 190"/>
                <a:gd name="T34" fmla="*/ 352 w 488"/>
                <a:gd name="T35" fmla="*/ 64 h 190"/>
                <a:gd name="T36" fmla="*/ 267 w 488"/>
                <a:gd name="T3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8" h="190">
                  <a:moveTo>
                    <a:pt x="267" y="0"/>
                  </a:moveTo>
                  <a:cubicBezTo>
                    <a:pt x="230" y="0"/>
                    <a:pt x="199" y="23"/>
                    <a:pt x="185" y="54"/>
                  </a:cubicBezTo>
                  <a:cubicBezTo>
                    <a:pt x="178" y="52"/>
                    <a:pt x="171" y="50"/>
                    <a:pt x="163" y="50"/>
                  </a:cubicBezTo>
                  <a:cubicBezTo>
                    <a:pt x="133" y="50"/>
                    <a:pt x="108" y="71"/>
                    <a:pt x="101" y="99"/>
                  </a:cubicBezTo>
                  <a:cubicBezTo>
                    <a:pt x="92" y="95"/>
                    <a:pt x="82" y="92"/>
                    <a:pt x="71" y="92"/>
                  </a:cubicBezTo>
                  <a:cubicBezTo>
                    <a:pt x="32" y="92"/>
                    <a:pt x="0" y="124"/>
                    <a:pt x="0" y="163"/>
                  </a:cubicBezTo>
                  <a:cubicBezTo>
                    <a:pt x="0" y="173"/>
                    <a:pt x="2" y="181"/>
                    <a:pt x="5" y="190"/>
                  </a:cubicBezTo>
                  <a:cubicBezTo>
                    <a:pt x="87" y="190"/>
                    <a:pt x="87" y="190"/>
                    <a:pt x="87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37" y="190"/>
                    <a:pt x="137" y="190"/>
                    <a:pt x="137" y="190"/>
                  </a:cubicBezTo>
                  <a:cubicBezTo>
                    <a:pt x="182" y="190"/>
                    <a:pt x="182" y="190"/>
                    <a:pt x="182" y="190"/>
                  </a:cubicBezTo>
                  <a:cubicBezTo>
                    <a:pt x="360" y="190"/>
                    <a:pt x="360" y="190"/>
                    <a:pt x="360" y="190"/>
                  </a:cubicBezTo>
                  <a:cubicBezTo>
                    <a:pt x="413" y="190"/>
                    <a:pt x="413" y="190"/>
                    <a:pt x="413" y="190"/>
                  </a:cubicBezTo>
                  <a:cubicBezTo>
                    <a:pt x="487" y="190"/>
                    <a:pt x="487" y="190"/>
                    <a:pt x="487" y="190"/>
                  </a:cubicBezTo>
                  <a:cubicBezTo>
                    <a:pt x="488" y="186"/>
                    <a:pt x="488" y="183"/>
                    <a:pt x="488" y="179"/>
                  </a:cubicBezTo>
                  <a:cubicBezTo>
                    <a:pt x="488" y="145"/>
                    <a:pt x="461" y="116"/>
                    <a:pt x="427" y="115"/>
                  </a:cubicBezTo>
                  <a:cubicBezTo>
                    <a:pt x="425" y="85"/>
                    <a:pt x="401" y="61"/>
                    <a:pt x="370" y="61"/>
                  </a:cubicBezTo>
                  <a:cubicBezTo>
                    <a:pt x="364" y="61"/>
                    <a:pt x="358" y="62"/>
                    <a:pt x="352" y="64"/>
                  </a:cubicBezTo>
                  <a:cubicBezTo>
                    <a:pt x="341" y="27"/>
                    <a:pt x="307" y="0"/>
                    <a:pt x="267" y="0"/>
                  </a:cubicBezTo>
                </a:path>
              </a:pathLst>
            </a:custGeom>
            <a:solidFill>
              <a:srgbClr val="C1E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931" name="图片 93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06008" y="2115404"/>
            <a:ext cx="2504091" cy="4742596"/>
          </a:xfrm>
          <a:prstGeom prst="rect">
            <a:avLst/>
          </a:prstGeom>
        </p:spPr>
      </p:pic>
      <p:pic>
        <p:nvPicPr>
          <p:cNvPr id="942" name="图片 94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00576" y="2177154"/>
            <a:ext cx="561974" cy="561974"/>
          </a:xfrm>
          <a:prstGeom prst="rect">
            <a:avLst/>
          </a:prstGeom>
        </p:spPr>
      </p:pic>
      <p:pic>
        <p:nvPicPr>
          <p:cNvPr id="943" name="图片 94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068208" y="1582068"/>
            <a:ext cx="561974" cy="561974"/>
          </a:xfrm>
          <a:prstGeom prst="rect">
            <a:avLst/>
          </a:prstGeom>
        </p:spPr>
      </p:pic>
      <p:pic>
        <p:nvPicPr>
          <p:cNvPr id="944" name="图片 94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534026" y="986529"/>
            <a:ext cx="561974" cy="561974"/>
          </a:xfrm>
          <a:prstGeom prst="rect">
            <a:avLst/>
          </a:prstGeom>
        </p:spPr>
      </p:pic>
      <p:pic>
        <p:nvPicPr>
          <p:cNvPr id="945" name="图片 94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1466851" y="2167629"/>
            <a:ext cx="561974" cy="561974"/>
          </a:xfrm>
          <a:prstGeom prst="rect">
            <a:avLst/>
          </a:prstGeom>
        </p:spPr>
      </p:pic>
      <p:pic>
        <p:nvPicPr>
          <p:cNvPr id="946" name="图片 94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984705" y="1572543"/>
            <a:ext cx="561974" cy="561974"/>
          </a:xfrm>
          <a:prstGeom prst="rect">
            <a:avLst/>
          </a:prstGeom>
        </p:spPr>
      </p:pic>
      <p:pic>
        <p:nvPicPr>
          <p:cNvPr id="947" name="图片 9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533401" y="977004"/>
            <a:ext cx="561974" cy="561974"/>
          </a:xfrm>
          <a:prstGeom prst="rect">
            <a:avLst/>
          </a:prstGeom>
        </p:spPr>
      </p:pic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10726738" y="-368300"/>
            <a:ext cx="1768475" cy="1766888"/>
          </a:xfrm>
          <a:prstGeom prst="ellipse">
            <a:avLst/>
          </a:pr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10383837" y="-685801"/>
            <a:ext cx="2454276" cy="2427288"/>
          </a:xfrm>
          <a:custGeom>
            <a:avLst/>
            <a:gdLst>
              <a:gd name="T0" fmla="*/ 781 w 1546"/>
              <a:gd name="T1" fmla="*/ 1429 h 1529"/>
              <a:gd name="T2" fmla="*/ 615 w 1546"/>
              <a:gd name="T3" fmla="*/ 1412 h 1529"/>
              <a:gd name="T4" fmla="*/ 465 w 1546"/>
              <a:gd name="T5" fmla="*/ 1346 h 1529"/>
              <a:gd name="T6" fmla="*/ 332 w 1546"/>
              <a:gd name="T7" fmla="*/ 1263 h 1529"/>
              <a:gd name="T8" fmla="*/ 216 w 1546"/>
              <a:gd name="T9" fmla="*/ 1147 h 1529"/>
              <a:gd name="T10" fmla="*/ 149 w 1546"/>
              <a:gd name="T11" fmla="*/ 997 h 1529"/>
              <a:gd name="T12" fmla="*/ 116 w 1546"/>
              <a:gd name="T13" fmla="*/ 848 h 1529"/>
              <a:gd name="T14" fmla="*/ 116 w 1546"/>
              <a:gd name="T15" fmla="*/ 681 h 1529"/>
              <a:gd name="T16" fmla="*/ 149 w 1546"/>
              <a:gd name="T17" fmla="*/ 515 h 1529"/>
              <a:gd name="T18" fmla="*/ 232 w 1546"/>
              <a:gd name="T19" fmla="*/ 382 h 1529"/>
              <a:gd name="T20" fmla="*/ 332 w 1546"/>
              <a:gd name="T21" fmla="*/ 266 h 1529"/>
              <a:gd name="T22" fmla="*/ 465 w 1546"/>
              <a:gd name="T23" fmla="*/ 166 h 1529"/>
              <a:gd name="T24" fmla="*/ 615 w 1546"/>
              <a:gd name="T25" fmla="*/ 117 h 1529"/>
              <a:gd name="T26" fmla="*/ 781 w 1546"/>
              <a:gd name="T27" fmla="*/ 83 h 1529"/>
              <a:gd name="T28" fmla="*/ 931 w 1546"/>
              <a:gd name="T29" fmla="*/ 117 h 1529"/>
              <a:gd name="T30" fmla="*/ 1080 w 1546"/>
              <a:gd name="T31" fmla="*/ 166 h 1529"/>
              <a:gd name="T32" fmla="*/ 1213 w 1546"/>
              <a:gd name="T33" fmla="*/ 266 h 1529"/>
              <a:gd name="T34" fmla="*/ 1330 w 1546"/>
              <a:gd name="T35" fmla="*/ 382 h 1529"/>
              <a:gd name="T36" fmla="*/ 1396 w 1546"/>
              <a:gd name="T37" fmla="*/ 515 h 1529"/>
              <a:gd name="T38" fmla="*/ 1446 w 1546"/>
              <a:gd name="T39" fmla="*/ 681 h 1529"/>
              <a:gd name="T40" fmla="*/ 1446 w 1546"/>
              <a:gd name="T41" fmla="*/ 848 h 1529"/>
              <a:gd name="T42" fmla="*/ 1396 w 1546"/>
              <a:gd name="T43" fmla="*/ 997 h 1529"/>
              <a:gd name="T44" fmla="*/ 1330 w 1546"/>
              <a:gd name="T45" fmla="*/ 1147 h 1529"/>
              <a:gd name="T46" fmla="*/ 1213 w 1546"/>
              <a:gd name="T47" fmla="*/ 1263 h 1529"/>
              <a:gd name="T48" fmla="*/ 1080 w 1546"/>
              <a:gd name="T49" fmla="*/ 1346 h 1529"/>
              <a:gd name="T50" fmla="*/ 931 w 1546"/>
              <a:gd name="T51" fmla="*/ 1412 h 1529"/>
              <a:gd name="T52" fmla="*/ 631 w 1546"/>
              <a:gd name="T53" fmla="*/ 1346 h 1529"/>
              <a:gd name="T54" fmla="*/ 781 w 1546"/>
              <a:gd name="T55" fmla="*/ 1363 h 1529"/>
              <a:gd name="T56" fmla="*/ 914 w 1546"/>
              <a:gd name="T57" fmla="*/ 1346 h 1529"/>
              <a:gd name="T58" fmla="*/ 1047 w 1546"/>
              <a:gd name="T59" fmla="*/ 1296 h 1529"/>
              <a:gd name="T60" fmla="*/ 1180 w 1546"/>
              <a:gd name="T61" fmla="*/ 1213 h 1529"/>
              <a:gd name="T62" fmla="*/ 1263 w 1546"/>
              <a:gd name="T63" fmla="*/ 1097 h 1529"/>
              <a:gd name="T64" fmla="*/ 1330 w 1546"/>
              <a:gd name="T65" fmla="*/ 980 h 1529"/>
              <a:gd name="T66" fmla="*/ 1380 w 1546"/>
              <a:gd name="T67" fmla="*/ 831 h 1529"/>
              <a:gd name="T68" fmla="*/ 1380 w 1546"/>
              <a:gd name="T69" fmla="*/ 681 h 1529"/>
              <a:gd name="T70" fmla="*/ 1330 w 1546"/>
              <a:gd name="T71" fmla="*/ 548 h 1529"/>
              <a:gd name="T72" fmla="*/ 1263 w 1546"/>
              <a:gd name="T73" fmla="*/ 416 h 1529"/>
              <a:gd name="T74" fmla="*/ 1180 w 1546"/>
              <a:gd name="T75" fmla="*/ 316 h 1529"/>
              <a:gd name="T76" fmla="*/ 1047 w 1546"/>
              <a:gd name="T77" fmla="*/ 233 h 1529"/>
              <a:gd name="T78" fmla="*/ 914 w 1546"/>
              <a:gd name="T79" fmla="*/ 183 h 1529"/>
              <a:gd name="T80" fmla="*/ 781 w 1546"/>
              <a:gd name="T81" fmla="*/ 166 h 1529"/>
              <a:gd name="T82" fmla="*/ 631 w 1546"/>
              <a:gd name="T83" fmla="*/ 183 h 1529"/>
              <a:gd name="T84" fmla="*/ 498 w 1546"/>
              <a:gd name="T85" fmla="*/ 233 h 1529"/>
              <a:gd name="T86" fmla="*/ 382 w 1546"/>
              <a:gd name="T87" fmla="*/ 316 h 1529"/>
              <a:gd name="T88" fmla="*/ 282 w 1546"/>
              <a:gd name="T89" fmla="*/ 416 h 1529"/>
              <a:gd name="T90" fmla="*/ 216 w 1546"/>
              <a:gd name="T91" fmla="*/ 548 h 1529"/>
              <a:gd name="T92" fmla="*/ 182 w 1546"/>
              <a:gd name="T93" fmla="*/ 681 h 1529"/>
              <a:gd name="T94" fmla="*/ 182 w 1546"/>
              <a:gd name="T95" fmla="*/ 831 h 1529"/>
              <a:gd name="T96" fmla="*/ 216 w 1546"/>
              <a:gd name="T97" fmla="*/ 980 h 1529"/>
              <a:gd name="T98" fmla="*/ 282 w 1546"/>
              <a:gd name="T99" fmla="*/ 1097 h 1529"/>
              <a:gd name="T100" fmla="*/ 382 w 1546"/>
              <a:gd name="T101" fmla="*/ 1213 h 1529"/>
              <a:gd name="T102" fmla="*/ 498 w 1546"/>
              <a:gd name="T103" fmla="*/ 1296 h 1529"/>
              <a:gd name="T104" fmla="*/ 631 w 1546"/>
              <a:gd name="T105" fmla="*/ 1346 h 1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46" h="1529">
                <a:moveTo>
                  <a:pt x="864" y="1529"/>
                </a:moveTo>
                <a:lnTo>
                  <a:pt x="781" y="1429"/>
                </a:lnTo>
                <a:lnTo>
                  <a:pt x="681" y="1529"/>
                </a:lnTo>
                <a:lnTo>
                  <a:pt x="615" y="1412"/>
                </a:lnTo>
                <a:lnTo>
                  <a:pt x="498" y="1479"/>
                </a:lnTo>
                <a:lnTo>
                  <a:pt x="465" y="1346"/>
                </a:lnTo>
                <a:lnTo>
                  <a:pt x="332" y="1396"/>
                </a:lnTo>
                <a:lnTo>
                  <a:pt x="332" y="1263"/>
                </a:lnTo>
                <a:lnTo>
                  <a:pt x="199" y="1263"/>
                </a:lnTo>
                <a:lnTo>
                  <a:pt x="216" y="1147"/>
                </a:lnTo>
                <a:lnTo>
                  <a:pt x="99" y="1113"/>
                </a:lnTo>
                <a:lnTo>
                  <a:pt x="149" y="997"/>
                </a:lnTo>
                <a:lnTo>
                  <a:pt x="33" y="947"/>
                </a:lnTo>
                <a:lnTo>
                  <a:pt x="116" y="848"/>
                </a:lnTo>
                <a:lnTo>
                  <a:pt x="0" y="764"/>
                </a:lnTo>
                <a:lnTo>
                  <a:pt x="116" y="681"/>
                </a:lnTo>
                <a:lnTo>
                  <a:pt x="33" y="582"/>
                </a:lnTo>
                <a:lnTo>
                  <a:pt x="149" y="515"/>
                </a:lnTo>
                <a:lnTo>
                  <a:pt x="99" y="399"/>
                </a:lnTo>
                <a:lnTo>
                  <a:pt x="232" y="382"/>
                </a:lnTo>
                <a:lnTo>
                  <a:pt x="199" y="249"/>
                </a:lnTo>
                <a:lnTo>
                  <a:pt x="332" y="266"/>
                </a:lnTo>
                <a:lnTo>
                  <a:pt x="332" y="133"/>
                </a:lnTo>
                <a:lnTo>
                  <a:pt x="465" y="166"/>
                </a:lnTo>
                <a:lnTo>
                  <a:pt x="498" y="33"/>
                </a:lnTo>
                <a:lnTo>
                  <a:pt x="615" y="117"/>
                </a:lnTo>
                <a:lnTo>
                  <a:pt x="681" y="0"/>
                </a:lnTo>
                <a:lnTo>
                  <a:pt x="781" y="83"/>
                </a:lnTo>
                <a:lnTo>
                  <a:pt x="864" y="0"/>
                </a:lnTo>
                <a:lnTo>
                  <a:pt x="931" y="117"/>
                </a:lnTo>
                <a:lnTo>
                  <a:pt x="1047" y="33"/>
                </a:lnTo>
                <a:lnTo>
                  <a:pt x="1080" y="166"/>
                </a:lnTo>
                <a:lnTo>
                  <a:pt x="1213" y="133"/>
                </a:lnTo>
                <a:lnTo>
                  <a:pt x="1213" y="266"/>
                </a:lnTo>
                <a:lnTo>
                  <a:pt x="1346" y="249"/>
                </a:lnTo>
                <a:lnTo>
                  <a:pt x="1330" y="382"/>
                </a:lnTo>
                <a:lnTo>
                  <a:pt x="1463" y="399"/>
                </a:lnTo>
                <a:lnTo>
                  <a:pt x="1396" y="515"/>
                </a:lnTo>
                <a:lnTo>
                  <a:pt x="1529" y="582"/>
                </a:lnTo>
                <a:lnTo>
                  <a:pt x="1446" y="681"/>
                </a:lnTo>
                <a:lnTo>
                  <a:pt x="1546" y="764"/>
                </a:lnTo>
                <a:lnTo>
                  <a:pt x="1446" y="848"/>
                </a:lnTo>
                <a:lnTo>
                  <a:pt x="1529" y="947"/>
                </a:lnTo>
                <a:lnTo>
                  <a:pt x="1396" y="997"/>
                </a:lnTo>
                <a:lnTo>
                  <a:pt x="1463" y="1113"/>
                </a:lnTo>
                <a:lnTo>
                  <a:pt x="1330" y="1147"/>
                </a:lnTo>
                <a:lnTo>
                  <a:pt x="1346" y="1263"/>
                </a:lnTo>
                <a:lnTo>
                  <a:pt x="1213" y="1263"/>
                </a:lnTo>
                <a:lnTo>
                  <a:pt x="1213" y="1396"/>
                </a:lnTo>
                <a:lnTo>
                  <a:pt x="1080" y="1346"/>
                </a:lnTo>
                <a:lnTo>
                  <a:pt x="1047" y="1479"/>
                </a:lnTo>
                <a:lnTo>
                  <a:pt x="931" y="1412"/>
                </a:lnTo>
                <a:lnTo>
                  <a:pt x="864" y="1529"/>
                </a:lnTo>
                <a:close/>
                <a:moveTo>
                  <a:pt x="631" y="1346"/>
                </a:moveTo>
                <a:lnTo>
                  <a:pt x="698" y="1446"/>
                </a:lnTo>
                <a:lnTo>
                  <a:pt x="781" y="1363"/>
                </a:lnTo>
                <a:lnTo>
                  <a:pt x="864" y="1446"/>
                </a:lnTo>
                <a:lnTo>
                  <a:pt x="914" y="1346"/>
                </a:lnTo>
                <a:lnTo>
                  <a:pt x="1014" y="1412"/>
                </a:lnTo>
                <a:lnTo>
                  <a:pt x="1047" y="1296"/>
                </a:lnTo>
                <a:lnTo>
                  <a:pt x="1163" y="1329"/>
                </a:lnTo>
                <a:lnTo>
                  <a:pt x="1180" y="1213"/>
                </a:lnTo>
                <a:lnTo>
                  <a:pt x="1296" y="1213"/>
                </a:lnTo>
                <a:lnTo>
                  <a:pt x="1263" y="1097"/>
                </a:lnTo>
                <a:lnTo>
                  <a:pt x="1380" y="1080"/>
                </a:lnTo>
                <a:lnTo>
                  <a:pt x="1330" y="980"/>
                </a:lnTo>
                <a:lnTo>
                  <a:pt x="1446" y="931"/>
                </a:lnTo>
                <a:lnTo>
                  <a:pt x="1380" y="831"/>
                </a:lnTo>
                <a:lnTo>
                  <a:pt x="1463" y="764"/>
                </a:lnTo>
                <a:lnTo>
                  <a:pt x="1380" y="681"/>
                </a:lnTo>
                <a:lnTo>
                  <a:pt x="1446" y="598"/>
                </a:lnTo>
                <a:lnTo>
                  <a:pt x="1330" y="548"/>
                </a:lnTo>
                <a:lnTo>
                  <a:pt x="1380" y="432"/>
                </a:lnTo>
                <a:lnTo>
                  <a:pt x="1263" y="416"/>
                </a:lnTo>
                <a:lnTo>
                  <a:pt x="1296" y="299"/>
                </a:lnTo>
                <a:lnTo>
                  <a:pt x="1180" y="316"/>
                </a:lnTo>
                <a:lnTo>
                  <a:pt x="1163" y="183"/>
                </a:lnTo>
                <a:lnTo>
                  <a:pt x="1047" y="233"/>
                </a:lnTo>
                <a:lnTo>
                  <a:pt x="1014" y="117"/>
                </a:lnTo>
                <a:lnTo>
                  <a:pt x="914" y="183"/>
                </a:lnTo>
                <a:lnTo>
                  <a:pt x="864" y="67"/>
                </a:lnTo>
                <a:lnTo>
                  <a:pt x="781" y="166"/>
                </a:lnTo>
                <a:lnTo>
                  <a:pt x="698" y="67"/>
                </a:lnTo>
                <a:lnTo>
                  <a:pt x="631" y="183"/>
                </a:lnTo>
                <a:lnTo>
                  <a:pt x="532" y="117"/>
                </a:lnTo>
                <a:lnTo>
                  <a:pt x="498" y="233"/>
                </a:lnTo>
                <a:lnTo>
                  <a:pt x="382" y="183"/>
                </a:lnTo>
                <a:lnTo>
                  <a:pt x="382" y="316"/>
                </a:lnTo>
                <a:lnTo>
                  <a:pt x="266" y="299"/>
                </a:lnTo>
                <a:lnTo>
                  <a:pt x="282" y="416"/>
                </a:lnTo>
                <a:lnTo>
                  <a:pt x="166" y="432"/>
                </a:lnTo>
                <a:lnTo>
                  <a:pt x="216" y="548"/>
                </a:lnTo>
                <a:lnTo>
                  <a:pt x="99" y="598"/>
                </a:lnTo>
                <a:lnTo>
                  <a:pt x="182" y="681"/>
                </a:lnTo>
                <a:lnTo>
                  <a:pt x="83" y="764"/>
                </a:lnTo>
                <a:lnTo>
                  <a:pt x="182" y="831"/>
                </a:lnTo>
                <a:lnTo>
                  <a:pt x="99" y="931"/>
                </a:lnTo>
                <a:lnTo>
                  <a:pt x="216" y="980"/>
                </a:lnTo>
                <a:lnTo>
                  <a:pt x="166" y="1080"/>
                </a:lnTo>
                <a:lnTo>
                  <a:pt x="282" y="1097"/>
                </a:lnTo>
                <a:lnTo>
                  <a:pt x="266" y="1213"/>
                </a:lnTo>
                <a:lnTo>
                  <a:pt x="382" y="1213"/>
                </a:lnTo>
                <a:lnTo>
                  <a:pt x="382" y="1329"/>
                </a:lnTo>
                <a:lnTo>
                  <a:pt x="498" y="1296"/>
                </a:lnTo>
                <a:lnTo>
                  <a:pt x="532" y="1412"/>
                </a:lnTo>
                <a:lnTo>
                  <a:pt x="631" y="1346"/>
                </a:lnTo>
                <a:close/>
              </a:path>
            </a:pathLst>
          </a:custGeom>
          <a:solidFill>
            <a:srgbClr val="FEC8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Oval 7"/>
          <p:cNvSpPr>
            <a:spLocks noChangeArrowheads="1"/>
          </p:cNvSpPr>
          <p:nvPr/>
        </p:nvSpPr>
        <p:spPr bwMode="auto">
          <a:xfrm>
            <a:off x="10910888" y="-184150"/>
            <a:ext cx="1398588" cy="1397001"/>
          </a:xfrm>
          <a:prstGeom prst="ellipse">
            <a:avLst/>
          </a:pr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35" name="组合 934"/>
          <p:cNvGrpSpPr/>
          <p:nvPr/>
        </p:nvGrpSpPr>
        <p:grpSpPr>
          <a:xfrm>
            <a:off x="2960913" y="7082972"/>
            <a:ext cx="585825" cy="1233714"/>
            <a:chOff x="2960913" y="7082972"/>
            <a:chExt cx="585825" cy="1233714"/>
          </a:xfrm>
        </p:grpSpPr>
        <p:cxnSp>
          <p:nvCxnSpPr>
            <p:cNvPr id="8" name="直接连接符 7"/>
            <p:cNvCxnSpPr/>
            <p:nvPr/>
          </p:nvCxnSpPr>
          <p:spPr>
            <a:xfrm>
              <a:off x="2960913" y="7082972"/>
              <a:ext cx="0" cy="725714"/>
            </a:xfrm>
            <a:prstGeom prst="line">
              <a:avLst/>
            </a:prstGeom>
            <a:ln w="38100">
              <a:solidFill>
                <a:srgbClr val="C425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6" name="直接连接符 915"/>
            <p:cNvCxnSpPr/>
            <p:nvPr/>
          </p:nvCxnSpPr>
          <p:spPr>
            <a:xfrm>
              <a:off x="3253826" y="7082972"/>
              <a:ext cx="0" cy="1233714"/>
            </a:xfrm>
            <a:prstGeom prst="line">
              <a:avLst/>
            </a:prstGeom>
            <a:ln w="38100">
              <a:solidFill>
                <a:srgbClr val="C425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8" name="直接连接符 917"/>
            <p:cNvCxnSpPr/>
            <p:nvPr/>
          </p:nvCxnSpPr>
          <p:spPr>
            <a:xfrm>
              <a:off x="3546738" y="7082972"/>
              <a:ext cx="0" cy="725714"/>
            </a:xfrm>
            <a:prstGeom prst="line">
              <a:avLst/>
            </a:prstGeom>
            <a:ln w="38100">
              <a:solidFill>
                <a:srgbClr val="C425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9" name="矩形 918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要想成为大神方还得多多</a:t>
            </a:r>
            <a:r>
              <a:rPr lang="zh-CN" altLang="en-US" sz="2000" b="1" dirty="0" smtClean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练习  加油吧  骚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年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~</a:t>
            </a:r>
          </a:p>
        </p:txBody>
      </p:sp>
      <p:pic>
        <p:nvPicPr>
          <p:cNvPr id="3" name="388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238375" y="-990601"/>
            <a:ext cx="609600" cy="609600"/>
          </a:xfrm>
          <a:prstGeom prst="rect">
            <a:avLst/>
          </a:prstGeom>
        </p:spPr>
      </p:pic>
      <p:pic>
        <p:nvPicPr>
          <p:cNvPr id="920" name="388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238375" y="-81757"/>
            <a:ext cx="609600" cy="609600"/>
          </a:xfrm>
          <a:prstGeom prst="rect">
            <a:avLst/>
          </a:prstGeom>
        </p:spPr>
      </p:pic>
      <p:pic>
        <p:nvPicPr>
          <p:cNvPr id="921" name="388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238375" y="1385657"/>
            <a:ext cx="609600" cy="609600"/>
          </a:xfrm>
          <a:prstGeom prst="rect">
            <a:avLst/>
          </a:prstGeom>
        </p:spPr>
      </p:pic>
      <p:pic>
        <p:nvPicPr>
          <p:cNvPr id="922" name="388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238375" y="2567274"/>
            <a:ext cx="609600" cy="609600"/>
          </a:xfrm>
          <a:prstGeom prst="rect">
            <a:avLst/>
          </a:prstGeom>
        </p:spPr>
      </p:pic>
      <p:pic>
        <p:nvPicPr>
          <p:cNvPr id="4" name="字幕音效1-唰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060575" y="469423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491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8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5" dur="3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250" fill="hold"/>
                                            <p:tgtEl>
                                              <p:spTgt spid="9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250" fill="hold"/>
                                            <p:tgtEl>
                                              <p:spTgt spid="9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3750" fill="hold"/>
                                            <p:tgtEl>
                                              <p:spTgt spid="9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3750" fill="hold"/>
                                            <p:tgtEl>
                                              <p:spTgt spid="9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fill="hold" nodeType="withEffect" p14:presetBounceEnd="34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4000">
                                          <p:cBhvr additive="base">
                                            <p:cTn id="29" dur="750" fill="hold"/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4000">
                                          <p:cBhvr additive="base">
                                            <p:cTn id="30" dur="750" fill="hold"/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mediacall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4" dur="1044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5" presetID="1" presetClass="mediacall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6" dur="1044" fill="hold"/>
                                            <p:tgtEl>
                                              <p:spTgt spid="92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7" presetID="1" presetClass="mediacall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8" dur="1044" fill="hold"/>
                                            <p:tgtEl>
                                              <p:spTgt spid="92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9" presetID="1" presetClass="mediacall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0" dur="1044" fill="hold"/>
                                            <p:tgtEl>
                                              <p:spTgt spid="92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xit" presetSubtype="0" fill="hold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xit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xit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xit" presetSubtype="0" fill="hold" nodeType="withEffect">
                                      <p:stCondLst>
                                        <p:cond delay="28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xit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xit" presetSubtype="0" fill="hold" nodeType="withEffect">
                                      <p:stCondLst>
                                        <p:cond delay="3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6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8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xit" presetSubtype="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xit" presetSubtype="0" fill="hold" nodeType="withEffect">
                                      <p:stCondLst>
                                        <p:cond delay="30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xit" presetSubtype="0" fill="hold" nodeType="withEffect">
                                      <p:stCondLst>
                                        <p:cond delay="31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1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250"/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250"/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mediacall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92" dur="795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93" presetID="2" presetClass="exit" presetSubtype="1" fill="hold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4" dur="250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250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9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  <p:audio>
                  <p:cMediaNode vol="80000">
                    <p:cTn id="1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20"/>
                    </p:tgtEl>
                  </p:cMediaNode>
                </p:audio>
                <p:audio>
                  <p:cMediaNode vol="80000">
                    <p:cTn id="10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21"/>
                    </p:tgtEl>
                  </p:cMediaNode>
                </p:audio>
                <p:audio>
                  <p:cMediaNode vol="80000">
                    <p:cTn id="10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22"/>
                    </p:tgtEl>
                  </p:cMediaNode>
                </p:audio>
                <p:audio>
                  <p:cMediaNode vol="80000">
                    <p:cTn id="10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"/>
                    </p:tgtEl>
                  </p:cMediaNode>
                </p:audio>
              </p:childTnLst>
            </p:cTn>
          </p:par>
        </p:tnLst>
        <p:bldLst>
          <p:bldP spid="5" grpId="0" animBg="1"/>
          <p:bldP spid="6" grpId="0" animBg="1"/>
          <p:bldP spid="6" grpId="1" animBg="1"/>
          <p:bldP spid="7" grpId="0" animBg="1"/>
          <p:bldP spid="9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8" presetClass="emph" presetSubtype="0" repeatCount="indefinite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5" dur="3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250" fill="hold"/>
                                            <p:tgtEl>
                                              <p:spTgt spid="9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250" fill="hold"/>
                                            <p:tgtEl>
                                              <p:spTgt spid="9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3750" fill="hold"/>
                                            <p:tgtEl>
                                              <p:spTgt spid="9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3750" fill="hold"/>
                                            <p:tgtEl>
                                              <p:spTgt spid="9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mediacall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4" dur="1044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5" presetID="1" presetClass="mediacall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6" dur="1044" fill="hold"/>
                                            <p:tgtEl>
                                              <p:spTgt spid="92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7" presetID="1" presetClass="mediacall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38" dur="1044" fill="hold"/>
                                            <p:tgtEl>
                                              <p:spTgt spid="92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39" presetID="1" presetClass="mediacall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0" dur="1044" fill="hold"/>
                                            <p:tgtEl>
                                              <p:spTgt spid="92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xit" presetSubtype="0" fill="hold" nodeType="withEffect">
                                      <p:stCondLst>
                                        <p:cond delay="19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xit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xit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5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xit" presetSubtype="0" fill="hold" nodeType="withEffect">
                                      <p:stCondLst>
                                        <p:cond delay="28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xit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xit" presetSubtype="0" fill="hold" nodeType="withEffect">
                                      <p:stCondLst>
                                        <p:cond delay="3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6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8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xit" presetSubtype="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xit" presetSubtype="0" fill="hold" nodeType="withEffect">
                                      <p:stCondLst>
                                        <p:cond delay="30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xit" presetSubtype="0" fill="hold" nodeType="withEffect">
                                      <p:stCondLst>
                                        <p:cond delay="31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2" presetClass="exit" presetSubtype="1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8" dur="250"/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250"/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mediacall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92" dur="795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93" presetID="2" presetClass="exit" presetSubtype="1" fill="hold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4" dur="250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250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9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"/>
                    </p:tgtEl>
                  </p:cMediaNode>
                </p:audio>
                <p:audio>
                  <p:cMediaNode vol="80000">
                    <p:cTn id="1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20"/>
                    </p:tgtEl>
                  </p:cMediaNode>
                </p:audio>
                <p:audio>
                  <p:cMediaNode vol="80000">
                    <p:cTn id="10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21"/>
                    </p:tgtEl>
                  </p:cMediaNode>
                </p:audio>
                <p:audio>
                  <p:cMediaNode vol="80000">
                    <p:cTn id="10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22"/>
                    </p:tgtEl>
                  </p:cMediaNode>
                </p:audio>
                <p:audio>
                  <p:cMediaNode vol="80000">
                    <p:cTn id="10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"/>
                    </p:tgtEl>
                  </p:cMediaNode>
                </p:audio>
              </p:childTnLst>
            </p:cTn>
          </p:par>
        </p:tnLst>
        <p:bldLst>
          <p:bldP spid="5" grpId="0" animBg="1"/>
          <p:bldP spid="6" grpId="0" animBg="1"/>
          <p:bldP spid="6" grpId="1" animBg="1"/>
          <p:bldP spid="7" grpId="0" animBg="1"/>
          <p:bldP spid="919" grpId="0"/>
        </p:bldLst>
      </p:timing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8A63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4" name="组合 3"/>
          <p:cNvGrpSpPr/>
          <p:nvPr/>
        </p:nvGrpSpPr>
        <p:grpSpPr>
          <a:xfrm>
            <a:off x="4558846" y="1597033"/>
            <a:ext cx="3074307" cy="3149583"/>
            <a:chOff x="4558846" y="1597033"/>
            <a:chExt cx="3074307" cy="3149583"/>
          </a:xfrm>
        </p:grpSpPr>
        <p:sp>
          <p:nvSpPr>
            <p:cNvPr id="71" name="圆角矩形 70"/>
            <p:cNvSpPr/>
            <p:nvPr/>
          </p:nvSpPr>
          <p:spPr>
            <a:xfrm>
              <a:off x="4558846" y="1597033"/>
              <a:ext cx="3074307" cy="3149583"/>
            </a:xfrm>
            <a:prstGeom prst="roundRect">
              <a:avLst>
                <a:gd name="adj" fmla="val 421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4709867" y="1760522"/>
              <a:ext cx="2791370" cy="2784331"/>
              <a:chOff x="4154488" y="1731963"/>
              <a:chExt cx="3148013" cy="3140075"/>
            </a:xfrm>
            <a:solidFill>
              <a:srgbClr val="00B050"/>
            </a:solidFill>
          </p:grpSpPr>
          <p:sp>
            <p:nvSpPr>
              <p:cNvPr id="78" name="Freeform 5"/>
              <p:cNvSpPr>
                <a:spLocks noEditPoints="1"/>
              </p:cNvSpPr>
              <p:nvPr/>
            </p:nvSpPr>
            <p:spPr bwMode="auto">
              <a:xfrm>
                <a:off x="6364288" y="3011488"/>
                <a:ext cx="938213" cy="1858963"/>
              </a:xfrm>
              <a:custGeom>
                <a:avLst/>
                <a:gdLst>
                  <a:gd name="T0" fmla="*/ 717 w 739"/>
                  <a:gd name="T1" fmla="*/ 532 h 1464"/>
                  <a:gd name="T2" fmla="*/ 718 w 739"/>
                  <a:gd name="T3" fmla="*/ 598 h 1464"/>
                  <a:gd name="T4" fmla="*/ 671 w 739"/>
                  <a:gd name="T5" fmla="*/ 843 h 1464"/>
                  <a:gd name="T6" fmla="*/ 575 w 739"/>
                  <a:gd name="T7" fmla="*/ 732 h 1464"/>
                  <a:gd name="T8" fmla="*/ 404 w 739"/>
                  <a:gd name="T9" fmla="*/ 733 h 1464"/>
                  <a:gd name="T10" fmla="*/ 422 w 739"/>
                  <a:gd name="T11" fmla="*/ 664 h 1464"/>
                  <a:gd name="T12" fmla="*/ 336 w 739"/>
                  <a:gd name="T13" fmla="*/ 681 h 1464"/>
                  <a:gd name="T14" fmla="*/ 293 w 739"/>
                  <a:gd name="T15" fmla="*/ 799 h 1464"/>
                  <a:gd name="T16" fmla="*/ 670 w 739"/>
                  <a:gd name="T17" fmla="*/ 913 h 1464"/>
                  <a:gd name="T18" fmla="*/ 718 w 739"/>
                  <a:gd name="T19" fmla="*/ 1065 h 1464"/>
                  <a:gd name="T20" fmla="*/ 652 w 739"/>
                  <a:gd name="T21" fmla="*/ 1130 h 1464"/>
                  <a:gd name="T22" fmla="*/ 739 w 739"/>
                  <a:gd name="T23" fmla="*/ 1217 h 1464"/>
                  <a:gd name="T24" fmla="*/ 672 w 739"/>
                  <a:gd name="T25" fmla="*/ 1284 h 1464"/>
                  <a:gd name="T26" fmla="*/ 584 w 739"/>
                  <a:gd name="T27" fmla="*/ 1330 h 1464"/>
                  <a:gd name="T28" fmla="*/ 466 w 739"/>
                  <a:gd name="T29" fmla="*/ 1396 h 1464"/>
                  <a:gd name="T30" fmla="*/ 402 w 739"/>
                  <a:gd name="T31" fmla="*/ 1378 h 1464"/>
                  <a:gd name="T32" fmla="*/ 373 w 739"/>
                  <a:gd name="T33" fmla="*/ 1464 h 1464"/>
                  <a:gd name="T34" fmla="*/ 68 w 739"/>
                  <a:gd name="T35" fmla="*/ 1366 h 1464"/>
                  <a:gd name="T36" fmla="*/ 154 w 739"/>
                  <a:gd name="T37" fmla="*/ 1264 h 1464"/>
                  <a:gd name="T38" fmla="*/ 153 w 739"/>
                  <a:gd name="T39" fmla="*/ 1198 h 1464"/>
                  <a:gd name="T40" fmla="*/ 185 w 739"/>
                  <a:gd name="T41" fmla="*/ 799 h 1464"/>
                  <a:gd name="T42" fmla="*/ 135 w 739"/>
                  <a:gd name="T43" fmla="*/ 715 h 1464"/>
                  <a:gd name="T44" fmla="*/ 185 w 739"/>
                  <a:gd name="T45" fmla="*/ 598 h 1464"/>
                  <a:gd name="T46" fmla="*/ 68 w 739"/>
                  <a:gd name="T47" fmla="*/ 646 h 1464"/>
                  <a:gd name="T48" fmla="*/ 135 w 739"/>
                  <a:gd name="T49" fmla="*/ 491 h 1464"/>
                  <a:gd name="T50" fmla="*/ 218 w 739"/>
                  <a:gd name="T51" fmla="*/ 532 h 1464"/>
                  <a:gd name="T52" fmla="*/ 385 w 739"/>
                  <a:gd name="T53" fmla="*/ 599 h 1464"/>
                  <a:gd name="T54" fmla="*/ 335 w 739"/>
                  <a:gd name="T55" fmla="*/ 511 h 1464"/>
                  <a:gd name="T56" fmla="*/ 270 w 739"/>
                  <a:gd name="T57" fmla="*/ 419 h 1464"/>
                  <a:gd name="T58" fmla="*/ 38 w 739"/>
                  <a:gd name="T59" fmla="*/ 332 h 1464"/>
                  <a:gd name="T60" fmla="*/ 152 w 739"/>
                  <a:gd name="T61" fmla="*/ 266 h 1464"/>
                  <a:gd name="T62" fmla="*/ 202 w 739"/>
                  <a:gd name="T63" fmla="*/ 89 h 1464"/>
                  <a:gd name="T64" fmla="*/ 316 w 739"/>
                  <a:gd name="T65" fmla="*/ 199 h 1464"/>
                  <a:gd name="T66" fmla="*/ 450 w 739"/>
                  <a:gd name="T67" fmla="*/ 266 h 1464"/>
                  <a:gd name="T68" fmla="*/ 335 w 739"/>
                  <a:gd name="T69" fmla="*/ 421 h 1464"/>
                  <a:gd name="T70" fmla="*/ 537 w 739"/>
                  <a:gd name="T71" fmla="*/ 423 h 1464"/>
                  <a:gd name="T72" fmla="*/ 588 w 739"/>
                  <a:gd name="T73" fmla="*/ 332 h 1464"/>
                  <a:gd name="T74" fmla="*/ 486 w 739"/>
                  <a:gd name="T75" fmla="*/ 266 h 1464"/>
                  <a:gd name="T76" fmla="*/ 402 w 739"/>
                  <a:gd name="T77" fmla="*/ 181 h 1464"/>
                  <a:gd name="T78" fmla="*/ 470 w 739"/>
                  <a:gd name="T79" fmla="*/ 91 h 1464"/>
                  <a:gd name="T80" fmla="*/ 616 w 739"/>
                  <a:gd name="T81" fmla="*/ 1 h 1464"/>
                  <a:gd name="T82" fmla="*/ 617 w 739"/>
                  <a:gd name="T83" fmla="*/ 67 h 1464"/>
                  <a:gd name="T84" fmla="*/ 672 w 739"/>
                  <a:gd name="T85" fmla="*/ 180 h 1464"/>
                  <a:gd name="T86" fmla="*/ 738 w 739"/>
                  <a:gd name="T87" fmla="*/ 315 h 1464"/>
                  <a:gd name="T88" fmla="*/ 641 w 739"/>
                  <a:gd name="T89" fmla="*/ 400 h 1464"/>
                  <a:gd name="T90" fmla="*/ 671 w 739"/>
                  <a:gd name="T91" fmla="*/ 445 h 1464"/>
                  <a:gd name="T92" fmla="*/ 588 w 739"/>
                  <a:gd name="T93" fmla="*/ 1197 h 1464"/>
                  <a:gd name="T94" fmla="*/ 537 w 739"/>
                  <a:gd name="T95" fmla="*/ 1011 h 1464"/>
                  <a:gd name="T96" fmla="*/ 585 w 739"/>
                  <a:gd name="T97" fmla="*/ 931 h 1464"/>
                  <a:gd name="T98" fmla="*/ 540 w 739"/>
                  <a:gd name="T99" fmla="*/ 1132 h 1464"/>
                  <a:gd name="T100" fmla="*/ 404 w 739"/>
                  <a:gd name="T101" fmla="*/ 950 h 1464"/>
                  <a:gd name="T102" fmla="*/ 223 w 739"/>
                  <a:gd name="T103" fmla="*/ 1131 h 1464"/>
                  <a:gd name="T104" fmla="*/ 223 w 739"/>
                  <a:gd name="T105" fmla="*/ 1397 h 1464"/>
                  <a:gd name="T106" fmla="*/ 378 w 739"/>
                  <a:gd name="T107" fmla="*/ 1264 h 1464"/>
                  <a:gd name="T108" fmla="*/ 269 w 739"/>
                  <a:gd name="T109" fmla="*/ 1214 h 1464"/>
                  <a:gd name="T110" fmla="*/ 202 w 739"/>
                  <a:gd name="T111" fmla="*/ 1328 h 1464"/>
                  <a:gd name="T112" fmla="*/ 486 w 739"/>
                  <a:gd name="T113" fmla="*/ 1197 h 1464"/>
                  <a:gd name="T114" fmla="*/ 537 w 739"/>
                  <a:gd name="T115" fmla="*/ 1316 h 1464"/>
                  <a:gd name="T116" fmla="*/ 650 w 739"/>
                  <a:gd name="T117" fmla="*/ 266 h 1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39" h="1464">
                    <a:moveTo>
                      <a:pt x="671" y="400"/>
                    </a:moveTo>
                    <a:cubicBezTo>
                      <a:pt x="687" y="399"/>
                      <a:pt x="703" y="399"/>
                      <a:pt x="719" y="399"/>
                    </a:cubicBezTo>
                    <a:cubicBezTo>
                      <a:pt x="734" y="399"/>
                      <a:pt x="739" y="404"/>
                      <a:pt x="738" y="419"/>
                    </a:cubicBezTo>
                    <a:cubicBezTo>
                      <a:pt x="738" y="450"/>
                      <a:pt x="738" y="481"/>
                      <a:pt x="738" y="513"/>
                    </a:cubicBezTo>
                    <a:cubicBezTo>
                      <a:pt x="738" y="528"/>
                      <a:pt x="734" y="532"/>
                      <a:pt x="717" y="532"/>
                    </a:cubicBezTo>
                    <a:cubicBezTo>
                      <a:pt x="643" y="532"/>
                      <a:pt x="570" y="532"/>
                      <a:pt x="497" y="531"/>
                    </a:cubicBezTo>
                    <a:cubicBezTo>
                      <a:pt x="471" y="531"/>
                      <a:pt x="468" y="534"/>
                      <a:pt x="470" y="560"/>
                    </a:cubicBezTo>
                    <a:cubicBezTo>
                      <a:pt x="470" y="561"/>
                      <a:pt x="470" y="562"/>
                      <a:pt x="470" y="563"/>
                    </a:cubicBezTo>
                    <a:cubicBezTo>
                      <a:pt x="471" y="599"/>
                      <a:pt x="471" y="599"/>
                      <a:pt x="507" y="599"/>
                    </a:cubicBezTo>
                    <a:cubicBezTo>
                      <a:pt x="578" y="598"/>
                      <a:pt x="648" y="598"/>
                      <a:pt x="718" y="598"/>
                    </a:cubicBezTo>
                    <a:cubicBezTo>
                      <a:pt x="735" y="598"/>
                      <a:pt x="738" y="603"/>
                      <a:pt x="738" y="619"/>
                    </a:cubicBezTo>
                    <a:cubicBezTo>
                      <a:pt x="738" y="694"/>
                      <a:pt x="738" y="770"/>
                      <a:pt x="739" y="845"/>
                    </a:cubicBezTo>
                    <a:cubicBezTo>
                      <a:pt x="739" y="858"/>
                      <a:pt x="734" y="865"/>
                      <a:pt x="720" y="865"/>
                    </a:cubicBezTo>
                    <a:cubicBezTo>
                      <a:pt x="704" y="865"/>
                      <a:pt x="687" y="865"/>
                      <a:pt x="671" y="865"/>
                    </a:cubicBezTo>
                    <a:cubicBezTo>
                      <a:pt x="671" y="858"/>
                      <a:pt x="671" y="850"/>
                      <a:pt x="671" y="843"/>
                    </a:cubicBezTo>
                    <a:cubicBezTo>
                      <a:pt x="671" y="790"/>
                      <a:pt x="671" y="738"/>
                      <a:pt x="671" y="686"/>
                    </a:cubicBezTo>
                    <a:cubicBezTo>
                      <a:pt x="671" y="669"/>
                      <a:pt x="666" y="664"/>
                      <a:pt x="650" y="664"/>
                    </a:cubicBezTo>
                    <a:cubicBezTo>
                      <a:pt x="646" y="664"/>
                      <a:pt x="643" y="665"/>
                      <a:pt x="639" y="665"/>
                    </a:cubicBezTo>
                    <a:cubicBezTo>
                      <a:pt x="602" y="665"/>
                      <a:pt x="602" y="665"/>
                      <a:pt x="604" y="702"/>
                    </a:cubicBezTo>
                    <a:cubicBezTo>
                      <a:pt x="605" y="730"/>
                      <a:pt x="602" y="734"/>
                      <a:pt x="575" y="732"/>
                    </a:cubicBezTo>
                    <a:cubicBezTo>
                      <a:pt x="545" y="729"/>
                      <a:pt x="532" y="727"/>
                      <a:pt x="538" y="771"/>
                    </a:cubicBezTo>
                    <a:cubicBezTo>
                      <a:pt x="540" y="794"/>
                      <a:pt x="535" y="799"/>
                      <a:pt x="512" y="799"/>
                    </a:cubicBezTo>
                    <a:cubicBezTo>
                      <a:pt x="475" y="799"/>
                      <a:pt x="437" y="799"/>
                      <a:pt x="400" y="800"/>
                    </a:cubicBezTo>
                    <a:cubicBezTo>
                      <a:pt x="401" y="794"/>
                      <a:pt x="403" y="789"/>
                      <a:pt x="403" y="784"/>
                    </a:cubicBezTo>
                    <a:cubicBezTo>
                      <a:pt x="404" y="767"/>
                      <a:pt x="404" y="750"/>
                      <a:pt x="404" y="733"/>
                    </a:cubicBezTo>
                    <a:cubicBezTo>
                      <a:pt x="419" y="733"/>
                      <a:pt x="434" y="732"/>
                      <a:pt x="449" y="732"/>
                    </a:cubicBezTo>
                    <a:cubicBezTo>
                      <a:pt x="465" y="732"/>
                      <a:pt x="470" y="728"/>
                      <a:pt x="470" y="711"/>
                    </a:cubicBezTo>
                    <a:cubicBezTo>
                      <a:pt x="470" y="701"/>
                      <a:pt x="470" y="692"/>
                      <a:pt x="470" y="683"/>
                    </a:cubicBezTo>
                    <a:cubicBezTo>
                      <a:pt x="470" y="670"/>
                      <a:pt x="464" y="664"/>
                      <a:pt x="452" y="664"/>
                    </a:cubicBezTo>
                    <a:cubicBezTo>
                      <a:pt x="442" y="664"/>
                      <a:pt x="432" y="664"/>
                      <a:pt x="422" y="664"/>
                    </a:cubicBezTo>
                    <a:cubicBezTo>
                      <a:pt x="407" y="664"/>
                      <a:pt x="402" y="669"/>
                      <a:pt x="402" y="684"/>
                    </a:cubicBezTo>
                    <a:cubicBezTo>
                      <a:pt x="403" y="701"/>
                      <a:pt x="404" y="717"/>
                      <a:pt x="404" y="733"/>
                    </a:cubicBezTo>
                    <a:cubicBezTo>
                      <a:pt x="388" y="733"/>
                      <a:pt x="371" y="733"/>
                      <a:pt x="355" y="732"/>
                    </a:cubicBezTo>
                    <a:cubicBezTo>
                      <a:pt x="340" y="732"/>
                      <a:pt x="334" y="726"/>
                      <a:pt x="335" y="711"/>
                    </a:cubicBezTo>
                    <a:cubicBezTo>
                      <a:pt x="335" y="701"/>
                      <a:pt x="336" y="691"/>
                      <a:pt x="336" y="681"/>
                    </a:cubicBezTo>
                    <a:cubicBezTo>
                      <a:pt x="336" y="670"/>
                      <a:pt x="330" y="664"/>
                      <a:pt x="319" y="664"/>
                    </a:cubicBezTo>
                    <a:cubicBezTo>
                      <a:pt x="310" y="664"/>
                      <a:pt x="300" y="664"/>
                      <a:pt x="291" y="664"/>
                    </a:cubicBezTo>
                    <a:cubicBezTo>
                      <a:pt x="274" y="664"/>
                      <a:pt x="269" y="668"/>
                      <a:pt x="269" y="686"/>
                    </a:cubicBezTo>
                    <a:cubicBezTo>
                      <a:pt x="269" y="715"/>
                      <a:pt x="269" y="745"/>
                      <a:pt x="269" y="775"/>
                    </a:cubicBezTo>
                    <a:cubicBezTo>
                      <a:pt x="269" y="796"/>
                      <a:pt x="272" y="799"/>
                      <a:pt x="293" y="799"/>
                    </a:cubicBezTo>
                    <a:cubicBezTo>
                      <a:pt x="328" y="799"/>
                      <a:pt x="364" y="799"/>
                      <a:pt x="400" y="799"/>
                    </a:cubicBezTo>
                    <a:cubicBezTo>
                      <a:pt x="401" y="813"/>
                      <a:pt x="403" y="826"/>
                      <a:pt x="402" y="839"/>
                    </a:cubicBezTo>
                    <a:cubicBezTo>
                      <a:pt x="402" y="861"/>
                      <a:pt x="405" y="865"/>
                      <a:pt x="427" y="865"/>
                    </a:cubicBezTo>
                    <a:cubicBezTo>
                      <a:pt x="508" y="865"/>
                      <a:pt x="590" y="865"/>
                      <a:pt x="671" y="865"/>
                    </a:cubicBezTo>
                    <a:cubicBezTo>
                      <a:pt x="671" y="881"/>
                      <a:pt x="670" y="897"/>
                      <a:pt x="670" y="913"/>
                    </a:cubicBezTo>
                    <a:cubicBezTo>
                      <a:pt x="670" y="925"/>
                      <a:pt x="676" y="932"/>
                      <a:pt x="688" y="932"/>
                    </a:cubicBezTo>
                    <a:cubicBezTo>
                      <a:pt x="699" y="932"/>
                      <a:pt x="710" y="931"/>
                      <a:pt x="721" y="931"/>
                    </a:cubicBezTo>
                    <a:cubicBezTo>
                      <a:pt x="735" y="931"/>
                      <a:pt x="739" y="938"/>
                      <a:pt x="738" y="951"/>
                    </a:cubicBezTo>
                    <a:cubicBezTo>
                      <a:pt x="738" y="982"/>
                      <a:pt x="738" y="1013"/>
                      <a:pt x="739" y="1044"/>
                    </a:cubicBezTo>
                    <a:cubicBezTo>
                      <a:pt x="739" y="1059"/>
                      <a:pt x="733" y="1065"/>
                      <a:pt x="718" y="1065"/>
                    </a:cubicBezTo>
                    <a:cubicBezTo>
                      <a:pt x="687" y="1065"/>
                      <a:pt x="657" y="1064"/>
                      <a:pt x="626" y="1064"/>
                    </a:cubicBezTo>
                    <a:cubicBezTo>
                      <a:pt x="607" y="1063"/>
                      <a:pt x="602" y="1068"/>
                      <a:pt x="603" y="1087"/>
                    </a:cubicBezTo>
                    <a:cubicBezTo>
                      <a:pt x="603" y="1094"/>
                      <a:pt x="604" y="1101"/>
                      <a:pt x="604" y="1108"/>
                    </a:cubicBezTo>
                    <a:cubicBezTo>
                      <a:pt x="604" y="1131"/>
                      <a:pt x="605" y="1131"/>
                      <a:pt x="628" y="1131"/>
                    </a:cubicBezTo>
                    <a:cubicBezTo>
                      <a:pt x="636" y="1131"/>
                      <a:pt x="644" y="1130"/>
                      <a:pt x="652" y="1130"/>
                    </a:cubicBezTo>
                    <a:cubicBezTo>
                      <a:pt x="667" y="1130"/>
                      <a:pt x="672" y="1136"/>
                      <a:pt x="671" y="1150"/>
                    </a:cubicBezTo>
                    <a:cubicBezTo>
                      <a:pt x="671" y="1158"/>
                      <a:pt x="671" y="1166"/>
                      <a:pt x="670" y="1174"/>
                    </a:cubicBezTo>
                    <a:cubicBezTo>
                      <a:pt x="669" y="1193"/>
                      <a:pt x="674" y="1197"/>
                      <a:pt x="693" y="1197"/>
                    </a:cubicBezTo>
                    <a:cubicBezTo>
                      <a:pt x="701" y="1197"/>
                      <a:pt x="710" y="1196"/>
                      <a:pt x="718" y="1196"/>
                    </a:cubicBezTo>
                    <a:cubicBezTo>
                      <a:pt x="734" y="1196"/>
                      <a:pt x="739" y="1202"/>
                      <a:pt x="739" y="1217"/>
                    </a:cubicBezTo>
                    <a:cubicBezTo>
                      <a:pt x="738" y="1248"/>
                      <a:pt x="738" y="1278"/>
                      <a:pt x="738" y="1309"/>
                    </a:cubicBezTo>
                    <a:cubicBezTo>
                      <a:pt x="738" y="1326"/>
                      <a:pt x="734" y="1330"/>
                      <a:pt x="717" y="1330"/>
                    </a:cubicBezTo>
                    <a:cubicBezTo>
                      <a:pt x="708" y="1330"/>
                      <a:pt x="698" y="1330"/>
                      <a:pt x="689" y="1330"/>
                    </a:cubicBezTo>
                    <a:cubicBezTo>
                      <a:pt x="676" y="1330"/>
                      <a:pt x="670" y="1324"/>
                      <a:pt x="670" y="1311"/>
                    </a:cubicBezTo>
                    <a:cubicBezTo>
                      <a:pt x="671" y="1302"/>
                      <a:pt x="671" y="1293"/>
                      <a:pt x="672" y="1284"/>
                    </a:cubicBezTo>
                    <a:cubicBezTo>
                      <a:pt x="672" y="1271"/>
                      <a:pt x="667" y="1264"/>
                      <a:pt x="653" y="1264"/>
                    </a:cubicBezTo>
                    <a:cubicBezTo>
                      <a:pt x="642" y="1264"/>
                      <a:pt x="631" y="1264"/>
                      <a:pt x="620" y="1264"/>
                    </a:cubicBezTo>
                    <a:cubicBezTo>
                      <a:pt x="608" y="1264"/>
                      <a:pt x="602" y="1270"/>
                      <a:pt x="603" y="1283"/>
                    </a:cubicBezTo>
                    <a:cubicBezTo>
                      <a:pt x="603" y="1292"/>
                      <a:pt x="604" y="1301"/>
                      <a:pt x="604" y="1310"/>
                    </a:cubicBezTo>
                    <a:cubicBezTo>
                      <a:pt x="604" y="1326"/>
                      <a:pt x="601" y="1330"/>
                      <a:pt x="584" y="1330"/>
                    </a:cubicBezTo>
                    <a:cubicBezTo>
                      <a:pt x="573" y="1330"/>
                      <a:pt x="562" y="1330"/>
                      <a:pt x="551" y="1330"/>
                    </a:cubicBezTo>
                    <a:cubicBezTo>
                      <a:pt x="542" y="1330"/>
                      <a:pt x="537" y="1334"/>
                      <a:pt x="538" y="1343"/>
                    </a:cubicBezTo>
                    <a:cubicBezTo>
                      <a:pt x="538" y="1354"/>
                      <a:pt x="538" y="1365"/>
                      <a:pt x="538" y="1376"/>
                    </a:cubicBezTo>
                    <a:cubicBezTo>
                      <a:pt x="538" y="1391"/>
                      <a:pt x="534" y="1396"/>
                      <a:pt x="519" y="1397"/>
                    </a:cubicBezTo>
                    <a:cubicBezTo>
                      <a:pt x="501" y="1397"/>
                      <a:pt x="484" y="1397"/>
                      <a:pt x="466" y="1396"/>
                    </a:cubicBezTo>
                    <a:cubicBezTo>
                      <a:pt x="467" y="1378"/>
                      <a:pt x="469" y="1359"/>
                      <a:pt x="469" y="1340"/>
                    </a:cubicBezTo>
                    <a:cubicBezTo>
                      <a:pt x="469" y="1336"/>
                      <a:pt x="462" y="1331"/>
                      <a:pt x="457" y="1330"/>
                    </a:cubicBezTo>
                    <a:cubicBezTo>
                      <a:pt x="445" y="1329"/>
                      <a:pt x="432" y="1330"/>
                      <a:pt x="420" y="1330"/>
                    </a:cubicBezTo>
                    <a:cubicBezTo>
                      <a:pt x="408" y="1329"/>
                      <a:pt x="402" y="1335"/>
                      <a:pt x="402" y="1347"/>
                    </a:cubicBezTo>
                    <a:cubicBezTo>
                      <a:pt x="402" y="1358"/>
                      <a:pt x="402" y="1368"/>
                      <a:pt x="402" y="1378"/>
                    </a:cubicBezTo>
                    <a:cubicBezTo>
                      <a:pt x="402" y="1392"/>
                      <a:pt x="409" y="1397"/>
                      <a:pt x="422" y="1397"/>
                    </a:cubicBezTo>
                    <a:cubicBezTo>
                      <a:pt x="437" y="1396"/>
                      <a:pt x="452" y="1396"/>
                      <a:pt x="467" y="1396"/>
                    </a:cubicBezTo>
                    <a:cubicBezTo>
                      <a:pt x="468" y="1414"/>
                      <a:pt x="470" y="1432"/>
                      <a:pt x="470" y="1450"/>
                    </a:cubicBezTo>
                    <a:cubicBezTo>
                      <a:pt x="470" y="1462"/>
                      <a:pt x="460" y="1464"/>
                      <a:pt x="450" y="1464"/>
                    </a:cubicBezTo>
                    <a:cubicBezTo>
                      <a:pt x="424" y="1464"/>
                      <a:pt x="399" y="1464"/>
                      <a:pt x="373" y="1464"/>
                    </a:cubicBezTo>
                    <a:cubicBezTo>
                      <a:pt x="301" y="1464"/>
                      <a:pt x="230" y="1464"/>
                      <a:pt x="158" y="1464"/>
                    </a:cubicBezTo>
                    <a:cubicBezTo>
                      <a:pt x="139" y="1464"/>
                      <a:pt x="134" y="1459"/>
                      <a:pt x="135" y="1441"/>
                    </a:cubicBezTo>
                    <a:cubicBezTo>
                      <a:pt x="137" y="1395"/>
                      <a:pt x="137" y="1395"/>
                      <a:pt x="92" y="1397"/>
                    </a:cubicBezTo>
                    <a:cubicBezTo>
                      <a:pt x="72" y="1397"/>
                      <a:pt x="67" y="1393"/>
                      <a:pt x="68" y="1372"/>
                    </a:cubicBezTo>
                    <a:cubicBezTo>
                      <a:pt x="68" y="1370"/>
                      <a:pt x="68" y="1368"/>
                      <a:pt x="68" y="1366"/>
                    </a:cubicBezTo>
                    <a:cubicBezTo>
                      <a:pt x="69" y="1330"/>
                      <a:pt x="69" y="1330"/>
                      <a:pt x="107" y="1330"/>
                    </a:cubicBezTo>
                    <a:cubicBezTo>
                      <a:pt x="110" y="1330"/>
                      <a:pt x="114" y="1330"/>
                      <a:pt x="117" y="1330"/>
                    </a:cubicBezTo>
                    <a:cubicBezTo>
                      <a:pt x="130" y="1331"/>
                      <a:pt x="137" y="1326"/>
                      <a:pt x="136" y="1312"/>
                    </a:cubicBezTo>
                    <a:cubicBezTo>
                      <a:pt x="136" y="1303"/>
                      <a:pt x="135" y="1293"/>
                      <a:pt x="135" y="1284"/>
                    </a:cubicBezTo>
                    <a:cubicBezTo>
                      <a:pt x="135" y="1268"/>
                      <a:pt x="139" y="1264"/>
                      <a:pt x="154" y="1264"/>
                    </a:cubicBezTo>
                    <a:cubicBezTo>
                      <a:pt x="166" y="1264"/>
                      <a:pt x="177" y="1264"/>
                      <a:pt x="189" y="1264"/>
                    </a:cubicBezTo>
                    <a:cubicBezTo>
                      <a:pt x="198" y="1264"/>
                      <a:pt x="202" y="1260"/>
                      <a:pt x="202" y="1251"/>
                    </a:cubicBezTo>
                    <a:cubicBezTo>
                      <a:pt x="202" y="1239"/>
                      <a:pt x="203" y="1227"/>
                      <a:pt x="203" y="1215"/>
                    </a:cubicBezTo>
                    <a:cubicBezTo>
                      <a:pt x="203" y="1203"/>
                      <a:pt x="197" y="1197"/>
                      <a:pt x="186" y="1197"/>
                    </a:cubicBezTo>
                    <a:cubicBezTo>
                      <a:pt x="175" y="1197"/>
                      <a:pt x="164" y="1197"/>
                      <a:pt x="153" y="1198"/>
                    </a:cubicBezTo>
                    <a:cubicBezTo>
                      <a:pt x="140" y="1198"/>
                      <a:pt x="135" y="1191"/>
                      <a:pt x="135" y="1179"/>
                    </a:cubicBezTo>
                    <a:cubicBezTo>
                      <a:pt x="135" y="1069"/>
                      <a:pt x="136" y="959"/>
                      <a:pt x="136" y="849"/>
                    </a:cubicBezTo>
                    <a:cubicBezTo>
                      <a:pt x="136" y="838"/>
                      <a:pt x="135" y="826"/>
                      <a:pt x="135" y="815"/>
                    </a:cubicBezTo>
                    <a:cubicBezTo>
                      <a:pt x="135" y="804"/>
                      <a:pt x="140" y="798"/>
                      <a:pt x="152" y="798"/>
                    </a:cubicBezTo>
                    <a:cubicBezTo>
                      <a:pt x="163" y="798"/>
                      <a:pt x="174" y="799"/>
                      <a:pt x="185" y="799"/>
                    </a:cubicBezTo>
                    <a:cubicBezTo>
                      <a:pt x="197" y="799"/>
                      <a:pt x="203" y="793"/>
                      <a:pt x="203" y="780"/>
                    </a:cubicBezTo>
                    <a:cubicBezTo>
                      <a:pt x="203" y="770"/>
                      <a:pt x="203" y="760"/>
                      <a:pt x="203" y="750"/>
                    </a:cubicBezTo>
                    <a:cubicBezTo>
                      <a:pt x="203" y="737"/>
                      <a:pt x="197" y="731"/>
                      <a:pt x="182" y="731"/>
                    </a:cubicBezTo>
                    <a:cubicBezTo>
                      <a:pt x="172" y="731"/>
                      <a:pt x="163" y="732"/>
                      <a:pt x="153" y="732"/>
                    </a:cubicBezTo>
                    <a:cubicBezTo>
                      <a:pt x="141" y="732"/>
                      <a:pt x="135" y="726"/>
                      <a:pt x="135" y="715"/>
                    </a:cubicBezTo>
                    <a:cubicBezTo>
                      <a:pt x="135" y="698"/>
                      <a:pt x="136" y="681"/>
                      <a:pt x="137" y="664"/>
                    </a:cubicBezTo>
                    <a:cubicBezTo>
                      <a:pt x="153" y="664"/>
                      <a:pt x="170" y="665"/>
                      <a:pt x="186" y="665"/>
                    </a:cubicBezTo>
                    <a:cubicBezTo>
                      <a:pt x="198" y="665"/>
                      <a:pt x="203" y="659"/>
                      <a:pt x="203" y="647"/>
                    </a:cubicBezTo>
                    <a:cubicBezTo>
                      <a:pt x="203" y="637"/>
                      <a:pt x="203" y="627"/>
                      <a:pt x="203" y="617"/>
                    </a:cubicBezTo>
                    <a:cubicBezTo>
                      <a:pt x="204" y="605"/>
                      <a:pt x="198" y="598"/>
                      <a:pt x="185" y="598"/>
                    </a:cubicBezTo>
                    <a:cubicBezTo>
                      <a:pt x="173" y="598"/>
                      <a:pt x="159" y="598"/>
                      <a:pt x="147" y="599"/>
                    </a:cubicBezTo>
                    <a:cubicBezTo>
                      <a:pt x="143" y="600"/>
                      <a:pt x="136" y="606"/>
                      <a:pt x="136" y="609"/>
                    </a:cubicBezTo>
                    <a:cubicBezTo>
                      <a:pt x="135" y="627"/>
                      <a:pt x="137" y="646"/>
                      <a:pt x="137" y="664"/>
                    </a:cubicBezTo>
                    <a:cubicBezTo>
                      <a:pt x="120" y="664"/>
                      <a:pt x="103" y="665"/>
                      <a:pt x="86" y="665"/>
                    </a:cubicBezTo>
                    <a:cubicBezTo>
                      <a:pt x="73" y="665"/>
                      <a:pt x="67" y="659"/>
                      <a:pt x="68" y="646"/>
                    </a:cubicBezTo>
                    <a:cubicBezTo>
                      <a:pt x="68" y="630"/>
                      <a:pt x="68" y="614"/>
                      <a:pt x="68" y="598"/>
                    </a:cubicBezTo>
                    <a:cubicBezTo>
                      <a:pt x="68" y="598"/>
                      <a:pt x="68" y="598"/>
                      <a:pt x="68" y="598"/>
                    </a:cubicBezTo>
                    <a:cubicBezTo>
                      <a:pt x="85" y="599"/>
                      <a:pt x="102" y="598"/>
                      <a:pt x="119" y="599"/>
                    </a:cubicBezTo>
                    <a:cubicBezTo>
                      <a:pt x="131" y="600"/>
                      <a:pt x="135" y="594"/>
                      <a:pt x="135" y="582"/>
                    </a:cubicBezTo>
                    <a:cubicBezTo>
                      <a:pt x="135" y="552"/>
                      <a:pt x="136" y="521"/>
                      <a:pt x="135" y="491"/>
                    </a:cubicBezTo>
                    <a:cubicBezTo>
                      <a:pt x="135" y="468"/>
                      <a:pt x="137" y="465"/>
                      <a:pt x="161" y="465"/>
                    </a:cubicBezTo>
                    <a:cubicBezTo>
                      <a:pt x="168" y="465"/>
                      <a:pt x="175" y="465"/>
                      <a:pt x="182" y="465"/>
                    </a:cubicBezTo>
                    <a:cubicBezTo>
                      <a:pt x="198" y="465"/>
                      <a:pt x="203" y="470"/>
                      <a:pt x="203" y="486"/>
                    </a:cubicBezTo>
                    <a:cubicBezTo>
                      <a:pt x="203" y="495"/>
                      <a:pt x="202" y="504"/>
                      <a:pt x="201" y="513"/>
                    </a:cubicBezTo>
                    <a:cubicBezTo>
                      <a:pt x="201" y="525"/>
                      <a:pt x="206" y="531"/>
                      <a:pt x="218" y="532"/>
                    </a:cubicBezTo>
                    <a:cubicBezTo>
                      <a:pt x="229" y="532"/>
                      <a:pt x="240" y="531"/>
                      <a:pt x="251" y="531"/>
                    </a:cubicBezTo>
                    <a:cubicBezTo>
                      <a:pt x="267" y="531"/>
                      <a:pt x="271" y="536"/>
                      <a:pt x="270" y="552"/>
                    </a:cubicBezTo>
                    <a:cubicBezTo>
                      <a:pt x="270" y="562"/>
                      <a:pt x="269" y="572"/>
                      <a:pt x="269" y="582"/>
                    </a:cubicBezTo>
                    <a:cubicBezTo>
                      <a:pt x="269" y="593"/>
                      <a:pt x="275" y="599"/>
                      <a:pt x="286" y="599"/>
                    </a:cubicBezTo>
                    <a:cubicBezTo>
                      <a:pt x="319" y="599"/>
                      <a:pt x="352" y="599"/>
                      <a:pt x="385" y="599"/>
                    </a:cubicBezTo>
                    <a:cubicBezTo>
                      <a:pt x="398" y="599"/>
                      <a:pt x="404" y="592"/>
                      <a:pt x="404" y="579"/>
                    </a:cubicBezTo>
                    <a:cubicBezTo>
                      <a:pt x="403" y="570"/>
                      <a:pt x="403" y="561"/>
                      <a:pt x="404" y="552"/>
                    </a:cubicBezTo>
                    <a:cubicBezTo>
                      <a:pt x="404" y="538"/>
                      <a:pt x="400" y="532"/>
                      <a:pt x="385" y="531"/>
                    </a:cubicBezTo>
                    <a:cubicBezTo>
                      <a:pt x="375" y="531"/>
                      <a:pt x="364" y="532"/>
                      <a:pt x="354" y="532"/>
                    </a:cubicBezTo>
                    <a:cubicBezTo>
                      <a:pt x="338" y="531"/>
                      <a:pt x="334" y="526"/>
                      <a:pt x="335" y="511"/>
                    </a:cubicBezTo>
                    <a:cubicBezTo>
                      <a:pt x="335" y="500"/>
                      <a:pt x="335" y="489"/>
                      <a:pt x="335" y="478"/>
                    </a:cubicBezTo>
                    <a:cubicBezTo>
                      <a:pt x="336" y="469"/>
                      <a:pt x="332" y="465"/>
                      <a:pt x="323" y="466"/>
                    </a:cubicBezTo>
                    <a:cubicBezTo>
                      <a:pt x="312" y="466"/>
                      <a:pt x="301" y="466"/>
                      <a:pt x="290" y="466"/>
                    </a:cubicBezTo>
                    <a:cubicBezTo>
                      <a:pt x="273" y="466"/>
                      <a:pt x="269" y="462"/>
                      <a:pt x="269" y="446"/>
                    </a:cubicBezTo>
                    <a:cubicBezTo>
                      <a:pt x="269" y="437"/>
                      <a:pt x="270" y="428"/>
                      <a:pt x="270" y="419"/>
                    </a:cubicBezTo>
                    <a:cubicBezTo>
                      <a:pt x="271" y="404"/>
                      <a:pt x="266" y="399"/>
                      <a:pt x="251" y="399"/>
                    </a:cubicBezTo>
                    <a:cubicBezTo>
                      <a:pt x="177" y="399"/>
                      <a:pt x="103" y="399"/>
                      <a:pt x="29" y="400"/>
                    </a:cubicBezTo>
                    <a:cubicBezTo>
                      <a:pt x="4" y="400"/>
                      <a:pt x="0" y="397"/>
                      <a:pt x="1" y="372"/>
                    </a:cubicBezTo>
                    <a:cubicBezTo>
                      <a:pt x="1" y="370"/>
                      <a:pt x="1" y="369"/>
                      <a:pt x="1" y="367"/>
                    </a:cubicBezTo>
                    <a:cubicBezTo>
                      <a:pt x="2" y="332"/>
                      <a:pt x="2" y="332"/>
                      <a:pt x="38" y="332"/>
                    </a:cubicBezTo>
                    <a:cubicBezTo>
                      <a:pt x="86" y="333"/>
                      <a:pt x="133" y="333"/>
                      <a:pt x="181" y="333"/>
                    </a:cubicBezTo>
                    <a:cubicBezTo>
                      <a:pt x="199" y="333"/>
                      <a:pt x="203" y="328"/>
                      <a:pt x="203" y="310"/>
                    </a:cubicBezTo>
                    <a:cubicBezTo>
                      <a:pt x="203" y="302"/>
                      <a:pt x="203" y="294"/>
                      <a:pt x="203" y="286"/>
                    </a:cubicBezTo>
                    <a:cubicBezTo>
                      <a:pt x="203" y="271"/>
                      <a:pt x="198" y="266"/>
                      <a:pt x="183" y="266"/>
                    </a:cubicBezTo>
                    <a:cubicBezTo>
                      <a:pt x="173" y="266"/>
                      <a:pt x="162" y="266"/>
                      <a:pt x="152" y="266"/>
                    </a:cubicBezTo>
                    <a:cubicBezTo>
                      <a:pt x="141" y="267"/>
                      <a:pt x="135" y="261"/>
                      <a:pt x="135" y="251"/>
                    </a:cubicBezTo>
                    <a:cubicBezTo>
                      <a:pt x="136" y="212"/>
                      <a:pt x="137" y="172"/>
                      <a:pt x="137" y="133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45" y="133"/>
                      <a:pt x="153" y="133"/>
                      <a:pt x="161" y="133"/>
                    </a:cubicBezTo>
                    <a:cubicBezTo>
                      <a:pt x="198" y="133"/>
                      <a:pt x="206" y="142"/>
                      <a:pt x="202" y="89"/>
                    </a:cubicBezTo>
                    <a:cubicBezTo>
                      <a:pt x="200" y="72"/>
                      <a:pt x="206" y="67"/>
                      <a:pt x="223" y="67"/>
                    </a:cubicBezTo>
                    <a:cubicBezTo>
                      <a:pt x="260" y="67"/>
                      <a:pt x="298" y="67"/>
                      <a:pt x="335" y="67"/>
                    </a:cubicBezTo>
                    <a:cubicBezTo>
                      <a:pt x="335" y="67"/>
                      <a:pt x="335" y="67"/>
                      <a:pt x="335" y="67"/>
                    </a:cubicBezTo>
                    <a:cubicBezTo>
                      <a:pt x="335" y="104"/>
                      <a:pt x="336" y="142"/>
                      <a:pt x="336" y="179"/>
                    </a:cubicBezTo>
                    <a:cubicBezTo>
                      <a:pt x="336" y="194"/>
                      <a:pt x="331" y="199"/>
                      <a:pt x="316" y="199"/>
                    </a:cubicBezTo>
                    <a:cubicBezTo>
                      <a:pt x="307" y="199"/>
                      <a:pt x="298" y="199"/>
                      <a:pt x="289" y="199"/>
                    </a:cubicBezTo>
                    <a:cubicBezTo>
                      <a:pt x="274" y="198"/>
                      <a:pt x="270" y="203"/>
                      <a:pt x="269" y="218"/>
                    </a:cubicBezTo>
                    <a:cubicBezTo>
                      <a:pt x="269" y="228"/>
                      <a:pt x="269" y="237"/>
                      <a:pt x="269" y="246"/>
                    </a:cubicBezTo>
                    <a:cubicBezTo>
                      <a:pt x="269" y="263"/>
                      <a:pt x="274" y="267"/>
                      <a:pt x="290" y="266"/>
                    </a:cubicBezTo>
                    <a:cubicBezTo>
                      <a:pt x="343" y="266"/>
                      <a:pt x="397" y="267"/>
                      <a:pt x="450" y="266"/>
                    </a:cubicBezTo>
                    <a:cubicBezTo>
                      <a:pt x="464" y="266"/>
                      <a:pt x="470" y="270"/>
                      <a:pt x="470" y="285"/>
                    </a:cubicBezTo>
                    <a:cubicBezTo>
                      <a:pt x="469" y="316"/>
                      <a:pt x="470" y="348"/>
                      <a:pt x="470" y="379"/>
                    </a:cubicBezTo>
                    <a:cubicBezTo>
                      <a:pt x="470" y="396"/>
                      <a:pt x="465" y="400"/>
                      <a:pt x="448" y="400"/>
                    </a:cubicBezTo>
                    <a:cubicBezTo>
                      <a:pt x="418" y="400"/>
                      <a:pt x="387" y="399"/>
                      <a:pt x="357" y="399"/>
                    </a:cubicBezTo>
                    <a:cubicBezTo>
                      <a:pt x="339" y="399"/>
                      <a:pt x="334" y="404"/>
                      <a:pt x="335" y="421"/>
                    </a:cubicBezTo>
                    <a:cubicBezTo>
                      <a:pt x="335" y="432"/>
                      <a:pt x="335" y="442"/>
                      <a:pt x="335" y="453"/>
                    </a:cubicBezTo>
                    <a:cubicBezTo>
                      <a:pt x="335" y="461"/>
                      <a:pt x="339" y="466"/>
                      <a:pt x="348" y="466"/>
                    </a:cubicBezTo>
                    <a:cubicBezTo>
                      <a:pt x="405" y="466"/>
                      <a:pt x="463" y="466"/>
                      <a:pt x="520" y="466"/>
                    </a:cubicBezTo>
                    <a:cubicBezTo>
                      <a:pt x="533" y="466"/>
                      <a:pt x="539" y="459"/>
                      <a:pt x="538" y="446"/>
                    </a:cubicBezTo>
                    <a:cubicBezTo>
                      <a:pt x="538" y="438"/>
                      <a:pt x="537" y="431"/>
                      <a:pt x="537" y="423"/>
                    </a:cubicBezTo>
                    <a:cubicBezTo>
                      <a:pt x="536" y="404"/>
                      <a:pt x="541" y="399"/>
                      <a:pt x="560" y="399"/>
                    </a:cubicBezTo>
                    <a:cubicBezTo>
                      <a:pt x="570" y="399"/>
                      <a:pt x="580" y="399"/>
                      <a:pt x="590" y="400"/>
                    </a:cubicBezTo>
                    <a:cubicBezTo>
                      <a:pt x="600" y="400"/>
                      <a:pt x="605" y="396"/>
                      <a:pt x="604" y="385"/>
                    </a:cubicBezTo>
                    <a:cubicBezTo>
                      <a:pt x="604" y="373"/>
                      <a:pt x="603" y="360"/>
                      <a:pt x="604" y="348"/>
                    </a:cubicBezTo>
                    <a:cubicBezTo>
                      <a:pt x="605" y="336"/>
                      <a:pt x="599" y="332"/>
                      <a:pt x="588" y="332"/>
                    </a:cubicBezTo>
                    <a:cubicBezTo>
                      <a:pt x="578" y="333"/>
                      <a:pt x="569" y="333"/>
                      <a:pt x="559" y="333"/>
                    </a:cubicBezTo>
                    <a:cubicBezTo>
                      <a:pt x="541" y="333"/>
                      <a:pt x="536" y="329"/>
                      <a:pt x="537" y="310"/>
                    </a:cubicBezTo>
                    <a:cubicBezTo>
                      <a:pt x="537" y="302"/>
                      <a:pt x="538" y="294"/>
                      <a:pt x="538" y="286"/>
                    </a:cubicBezTo>
                    <a:cubicBezTo>
                      <a:pt x="539" y="272"/>
                      <a:pt x="534" y="266"/>
                      <a:pt x="519" y="266"/>
                    </a:cubicBezTo>
                    <a:cubicBezTo>
                      <a:pt x="508" y="266"/>
                      <a:pt x="497" y="266"/>
                      <a:pt x="486" y="266"/>
                    </a:cubicBezTo>
                    <a:cubicBezTo>
                      <a:pt x="474" y="267"/>
                      <a:pt x="468" y="262"/>
                      <a:pt x="469" y="249"/>
                    </a:cubicBezTo>
                    <a:cubicBezTo>
                      <a:pt x="470" y="238"/>
                      <a:pt x="470" y="227"/>
                      <a:pt x="470" y="216"/>
                    </a:cubicBezTo>
                    <a:cubicBezTo>
                      <a:pt x="470" y="204"/>
                      <a:pt x="464" y="198"/>
                      <a:pt x="451" y="199"/>
                    </a:cubicBezTo>
                    <a:cubicBezTo>
                      <a:pt x="441" y="199"/>
                      <a:pt x="430" y="199"/>
                      <a:pt x="420" y="199"/>
                    </a:cubicBezTo>
                    <a:cubicBezTo>
                      <a:pt x="408" y="199"/>
                      <a:pt x="402" y="193"/>
                      <a:pt x="402" y="181"/>
                    </a:cubicBezTo>
                    <a:cubicBezTo>
                      <a:pt x="402" y="171"/>
                      <a:pt x="402" y="162"/>
                      <a:pt x="402" y="152"/>
                    </a:cubicBezTo>
                    <a:cubicBezTo>
                      <a:pt x="402" y="137"/>
                      <a:pt x="407" y="133"/>
                      <a:pt x="422" y="132"/>
                    </a:cubicBezTo>
                    <a:cubicBezTo>
                      <a:pt x="432" y="132"/>
                      <a:pt x="442" y="133"/>
                      <a:pt x="452" y="133"/>
                    </a:cubicBezTo>
                    <a:cubicBezTo>
                      <a:pt x="464" y="134"/>
                      <a:pt x="471" y="128"/>
                      <a:pt x="470" y="115"/>
                    </a:cubicBezTo>
                    <a:cubicBezTo>
                      <a:pt x="470" y="107"/>
                      <a:pt x="470" y="99"/>
                      <a:pt x="470" y="91"/>
                    </a:cubicBezTo>
                    <a:cubicBezTo>
                      <a:pt x="469" y="70"/>
                      <a:pt x="472" y="66"/>
                      <a:pt x="493" y="67"/>
                    </a:cubicBezTo>
                    <a:cubicBezTo>
                      <a:pt x="522" y="67"/>
                      <a:pt x="552" y="67"/>
                      <a:pt x="581" y="67"/>
                    </a:cubicBezTo>
                    <a:cubicBezTo>
                      <a:pt x="604" y="67"/>
                      <a:pt x="604" y="67"/>
                      <a:pt x="604" y="44"/>
                    </a:cubicBezTo>
                    <a:cubicBezTo>
                      <a:pt x="604" y="33"/>
                      <a:pt x="603" y="22"/>
                      <a:pt x="605" y="12"/>
                    </a:cubicBezTo>
                    <a:cubicBezTo>
                      <a:pt x="605" y="8"/>
                      <a:pt x="612" y="1"/>
                      <a:pt x="616" y="1"/>
                    </a:cubicBezTo>
                    <a:cubicBezTo>
                      <a:pt x="634" y="0"/>
                      <a:pt x="653" y="1"/>
                      <a:pt x="671" y="2"/>
                    </a:cubicBezTo>
                    <a:cubicBezTo>
                      <a:pt x="671" y="1"/>
                      <a:pt x="671" y="1"/>
                      <a:pt x="671" y="1"/>
                    </a:cubicBezTo>
                    <a:cubicBezTo>
                      <a:pt x="671" y="15"/>
                      <a:pt x="671" y="29"/>
                      <a:pt x="671" y="43"/>
                    </a:cubicBezTo>
                    <a:cubicBezTo>
                      <a:pt x="672" y="63"/>
                      <a:pt x="667" y="68"/>
                      <a:pt x="647" y="67"/>
                    </a:cubicBezTo>
                    <a:cubicBezTo>
                      <a:pt x="637" y="67"/>
                      <a:pt x="627" y="67"/>
                      <a:pt x="617" y="67"/>
                    </a:cubicBezTo>
                    <a:cubicBezTo>
                      <a:pt x="608" y="67"/>
                      <a:pt x="604" y="71"/>
                      <a:pt x="604" y="79"/>
                    </a:cubicBezTo>
                    <a:cubicBezTo>
                      <a:pt x="604" y="114"/>
                      <a:pt x="603" y="149"/>
                      <a:pt x="603" y="184"/>
                    </a:cubicBezTo>
                    <a:cubicBezTo>
                      <a:pt x="603" y="194"/>
                      <a:pt x="608" y="199"/>
                      <a:pt x="618" y="199"/>
                    </a:cubicBezTo>
                    <a:cubicBezTo>
                      <a:pt x="630" y="199"/>
                      <a:pt x="642" y="199"/>
                      <a:pt x="654" y="199"/>
                    </a:cubicBezTo>
                    <a:cubicBezTo>
                      <a:pt x="667" y="199"/>
                      <a:pt x="672" y="192"/>
                      <a:pt x="672" y="180"/>
                    </a:cubicBezTo>
                    <a:cubicBezTo>
                      <a:pt x="671" y="170"/>
                      <a:pt x="671" y="160"/>
                      <a:pt x="670" y="150"/>
                    </a:cubicBezTo>
                    <a:cubicBezTo>
                      <a:pt x="670" y="139"/>
                      <a:pt x="676" y="133"/>
                      <a:pt x="687" y="133"/>
                    </a:cubicBezTo>
                    <a:cubicBezTo>
                      <a:pt x="699" y="132"/>
                      <a:pt x="711" y="132"/>
                      <a:pt x="723" y="133"/>
                    </a:cubicBezTo>
                    <a:cubicBezTo>
                      <a:pt x="734" y="133"/>
                      <a:pt x="738" y="139"/>
                      <a:pt x="738" y="150"/>
                    </a:cubicBezTo>
                    <a:cubicBezTo>
                      <a:pt x="738" y="205"/>
                      <a:pt x="738" y="260"/>
                      <a:pt x="738" y="315"/>
                    </a:cubicBezTo>
                    <a:cubicBezTo>
                      <a:pt x="738" y="328"/>
                      <a:pt x="732" y="333"/>
                      <a:pt x="720" y="333"/>
                    </a:cubicBezTo>
                    <a:cubicBezTo>
                      <a:pt x="708" y="333"/>
                      <a:pt x="697" y="333"/>
                      <a:pt x="685" y="332"/>
                    </a:cubicBezTo>
                    <a:cubicBezTo>
                      <a:pt x="675" y="332"/>
                      <a:pt x="670" y="336"/>
                      <a:pt x="671" y="346"/>
                    </a:cubicBezTo>
                    <a:cubicBezTo>
                      <a:pt x="671" y="364"/>
                      <a:pt x="671" y="382"/>
                      <a:pt x="671" y="400"/>
                    </a:cubicBezTo>
                    <a:cubicBezTo>
                      <a:pt x="661" y="400"/>
                      <a:pt x="651" y="400"/>
                      <a:pt x="641" y="400"/>
                    </a:cubicBezTo>
                    <a:cubicBezTo>
                      <a:pt x="605" y="399"/>
                      <a:pt x="605" y="399"/>
                      <a:pt x="604" y="435"/>
                    </a:cubicBezTo>
                    <a:cubicBezTo>
                      <a:pt x="604" y="439"/>
                      <a:pt x="603" y="442"/>
                      <a:pt x="603" y="446"/>
                    </a:cubicBezTo>
                    <a:cubicBezTo>
                      <a:pt x="603" y="461"/>
                      <a:pt x="607" y="466"/>
                      <a:pt x="623" y="466"/>
                    </a:cubicBezTo>
                    <a:cubicBezTo>
                      <a:pt x="633" y="466"/>
                      <a:pt x="642" y="466"/>
                      <a:pt x="652" y="466"/>
                    </a:cubicBezTo>
                    <a:cubicBezTo>
                      <a:pt x="667" y="466"/>
                      <a:pt x="672" y="460"/>
                      <a:pt x="671" y="445"/>
                    </a:cubicBezTo>
                    <a:cubicBezTo>
                      <a:pt x="671" y="430"/>
                      <a:pt x="671" y="415"/>
                      <a:pt x="671" y="400"/>
                    </a:cubicBezTo>
                    <a:close/>
                    <a:moveTo>
                      <a:pt x="540" y="1132"/>
                    </a:moveTo>
                    <a:cubicBezTo>
                      <a:pt x="539" y="1151"/>
                      <a:pt x="538" y="1170"/>
                      <a:pt x="539" y="1189"/>
                    </a:cubicBezTo>
                    <a:cubicBezTo>
                      <a:pt x="539" y="1192"/>
                      <a:pt x="545" y="1196"/>
                      <a:pt x="549" y="1197"/>
                    </a:cubicBezTo>
                    <a:cubicBezTo>
                      <a:pt x="562" y="1198"/>
                      <a:pt x="575" y="1197"/>
                      <a:pt x="588" y="1197"/>
                    </a:cubicBezTo>
                    <a:cubicBezTo>
                      <a:pt x="600" y="1197"/>
                      <a:pt x="605" y="1191"/>
                      <a:pt x="604" y="1179"/>
                    </a:cubicBezTo>
                    <a:cubicBezTo>
                      <a:pt x="604" y="1168"/>
                      <a:pt x="604" y="1157"/>
                      <a:pt x="604" y="1145"/>
                    </a:cubicBezTo>
                    <a:cubicBezTo>
                      <a:pt x="604" y="1135"/>
                      <a:pt x="600" y="1130"/>
                      <a:pt x="590" y="1131"/>
                    </a:cubicBezTo>
                    <a:cubicBezTo>
                      <a:pt x="573" y="1131"/>
                      <a:pt x="556" y="1132"/>
                      <a:pt x="539" y="1132"/>
                    </a:cubicBezTo>
                    <a:cubicBezTo>
                      <a:pt x="538" y="1092"/>
                      <a:pt x="537" y="1051"/>
                      <a:pt x="537" y="1011"/>
                    </a:cubicBezTo>
                    <a:cubicBezTo>
                      <a:pt x="537" y="1000"/>
                      <a:pt x="545" y="997"/>
                      <a:pt x="555" y="997"/>
                    </a:cubicBezTo>
                    <a:cubicBezTo>
                      <a:pt x="567" y="997"/>
                      <a:pt x="578" y="998"/>
                      <a:pt x="590" y="998"/>
                    </a:cubicBezTo>
                    <a:cubicBezTo>
                      <a:pt x="599" y="997"/>
                      <a:pt x="604" y="992"/>
                      <a:pt x="604" y="982"/>
                    </a:cubicBezTo>
                    <a:cubicBezTo>
                      <a:pt x="605" y="972"/>
                      <a:pt x="604" y="961"/>
                      <a:pt x="604" y="951"/>
                    </a:cubicBezTo>
                    <a:cubicBezTo>
                      <a:pt x="604" y="936"/>
                      <a:pt x="600" y="931"/>
                      <a:pt x="585" y="931"/>
                    </a:cubicBezTo>
                    <a:cubicBezTo>
                      <a:pt x="553" y="931"/>
                      <a:pt x="521" y="931"/>
                      <a:pt x="489" y="931"/>
                    </a:cubicBezTo>
                    <a:cubicBezTo>
                      <a:pt x="474" y="931"/>
                      <a:pt x="469" y="936"/>
                      <a:pt x="469" y="951"/>
                    </a:cubicBezTo>
                    <a:cubicBezTo>
                      <a:pt x="469" y="1004"/>
                      <a:pt x="469" y="1058"/>
                      <a:pt x="469" y="1111"/>
                    </a:cubicBezTo>
                    <a:cubicBezTo>
                      <a:pt x="469" y="1125"/>
                      <a:pt x="475" y="1131"/>
                      <a:pt x="489" y="1131"/>
                    </a:cubicBezTo>
                    <a:cubicBezTo>
                      <a:pt x="506" y="1131"/>
                      <a:pt x="523" y="1131"/>
                      <a:pt x="540" y="1132"/>
                    </a:cubicBezTo>
                    <a:close/>
                    <a:moveTo>
                      <a:pt x="302" y="1131"/>
                    </a:moveTo>
                    <a:cubicBezTo>
                      <a:pt x="302" y="1131"/>
                      <a:pt x="302" y="1131"/>
                      <a:pt x="302" y="1131"/>
                    </a:cubicBezTo>
                    <a:cubicBezTo>
                      <a:pt x="328" y="1131"/>
                      <a:pt x="355" y="1131"/>
                      <a:pt x="381" y="1131"/>
                    </a:cubicBezTo>
                    <a:cubicBezTo>
                      <a:pt x="399" y="1131"/>
                      <a:pt x="404" y="1126"/>
                      <a:pt x="404" y="1111"/>
                    </a:cubicBezTo>
                    <a:cubicBezTo>
                      <a:pt x="404" y="1057"/>
                      <a:pt x="403" y="1004"/>
                      <a:pt x="404" y="950"/>
                    </a:cubicBezTo>
                    <a:cubicBezTo>
                      <a:pt x="404" y="937"/>
                      <a:pt x="398" y="931"/>
                      <a:pt x="385" y="931"/>
                    </a:cubicBezTo>
                    <a:cubicBezTo>
                      <a:pt x="330" y="931"/>
                      <a:pt x="275" y="931"/>
                      <a:pt x="220" y="931"/>
                    </a:cubicBezTo>
                    <a:cubicBezTo>
                      <a:pt x="207" y="931"/>
                      <a:pt x="201" y="937"/>
                      <a:pt x="201" y="951"/>
                    </a:cubicBezTo>
                    <a:cubicBezTo>
                      <a:pt x="202" y="1004"/>
                      <a:pt x="202" y="1057"/>
                      <a:pt x="202" y="1110"/>
                    </a:cubicBezTo>
                    <a:cubicBezTo>
                      <a:pt x="202" y="1126"/>
                      <a:pt x="206" y="1131"/>
                      <a:pt x="223" y="1131"/>
                    </a:cubicBezTo>
                    <a:cubicBezTo>
                      <a:pt x="249" y="1131"/>
                      <a:pt x="275" y="1131"/>
                      <a:pt x="302" y="1131"/>
                    </a:cubicBezTo>
                    <a:close/>
                    <a:moveTo>
                      <a:pt x="202" y="1328"/>
                    </a:moveTo>
                    <a:cubicBezTo>
                      <a:pt x="202" y="1328"/>
                      <a:pt x="202" y="1328"/>
                      <a:pt x="202" y="1328"/>
                    </a:cubicBezTo>
                    <a:cubicBezTo>
                      <a:pt x="202" y="1343"/>
                      <a:pt x="202" y="1359"/>
                      <a:pt x="202" y="1374"/>
                    </a:cubicBezTo>
                    <a:cubicBezTo>
                      <a:pt x="201" y="1392"/>
                      <a:pt x="206" y="1397"/>
                      <a:pt x="223" y="1397"/>
                    </a:cubicBezTo>
                    <a:cubicBezTo>
                      <a:pt x="253" y="1397"/>
                      <a:pt x="283" y="1397"/>
                      <a:pt x="313" y="1397"/>
                    </a:cubicBezTo>
                    <a:cubicBezTo>
                      <a:pt x="331" y="1397"/>
                      <a:pt x="336" y="1392"/>
                      <a:pt x="336" y="1375"/>
                    </a:cubicBezTo>
                    <a:cubicBezTo>
                      <a:pt x="335" y="1344"/>
                      <a:pt x="335" y="1314"/>
                      <a:pt x="335" y="1283"/>
                    </a:cubicBezTo>
                    <a:cubicBezTo>
                      <a:pt x="334" y="1270"/>
                      <a:pt x="340" y="1264"/>
                      <a:pt x="353" y="1264"/>
                    </a:cubicBezTo>
                    <a:cubicBezTo>
                      <a:pt x="361" y="1264"/>
                      <a:pt x="370" y="1264"/>
                      <a:pt x="378" y="1264"/>
                    </a:cubicBezTo>
                    <a:cubicBezTo>
                      <a:pt x="400" y="1265"/>
                      <a:pt x="404" y="1260"/>
                      <a:pt x="403" y="1239"/>
                    </a:cubicBezTo>
                    <a:cubicBezTo>
                      <a:pt x="403" y="1233"/>
                      <a:pt x="403" y="1227"/>
                      <a:pt x="404" y="1221"/>
                    </a:cubicBezTo>
                    <a:cubicBezTo>
                      <a:pt x="404" y="1202"/>
                      <a:pt x="400" y="1197"/>
                      <a:pt x="381" y="1197"/>
                    </a:cubicBezTo>
                    <a:cubicBezTo>
                      <a:pt x="350" y="1197"/>
                      <a:pt x="319" y="1197"/>
                      <a:pt x="288" y="1196"/>
                    </a:cubicBezTo>
                    <a:cubicBezTo>
                      <a:pt x="275" y="1196"/>
                      <a:pt x="269" y="1202"/>
                      <a:pt x="269" y="1214"/>
                    </a:cubicBezTo>
                    <a:cubicBezTo>
                      <a:pt x="269" y="1224"/>
                      <a:pt x="270" y="1233"/>
                      <a:pt x="270" y="1243"/>
                    </a:cubicBezTo>
                    <a:cubicBezTo>
                      <a:pt x="271" y="1260"/>
                      <a:pt x="267" y="1264"/>
                      <a:pt x="250" y="1264"/>
                    </a:cubicBezTo>
                    <a:cubicBezTo>
                      <a:pt x="239" y="1264"/>
                      <a:pt x="228" y="1264"/>
                      <a:pt x="217" y="1264"/>
                    </a:cubicBezTo>
                    <a:cubicBezTo>
                      <a:pt x="207" y="1264"/>
                      <a:pt x="202" y="1268"/>
                      <a:pt x="202" y="1278"/>
                    </a:cubicBezTo>
                    <a:cubicBezTo>
                      <a:pt x="203" y="1295"/>
                      <a:pt x="202" y="1311"/>
                      <a:pt x="202" y="1328"/>
                    </a:cubicBezTo>
                    <a:close/>
                    <a:moveTo>
                      <a:pt x="537" y="1265"/>
                    </a:moveTo>
                    <a:cubicBezTo>
                      <a:pt x="537" y="1265"/>
                      <a:pt x="538" y="1265"/>
                      <a:pt x="538" y="1265"/>
                    </a:cubicBezTo>
                    <a:cubicBezTo>
                      <a:pt x="538" y="1248"/>
                      <a:pt x="538" y="1230"/>
                      <a:pt x="538" y="1213"/>
                    </a:cubicBezTo>
                    <a:cubicBezTo>
                      <a:pt x="538" y="1203"/>
                      <a:pt x="534" y="1197"/>
                      <a:pt x="523" y="1197"/>
                    </a:cubicBezTo>
                    <a:cubicBezTo>
                      <a:pt x="511" y="1198"/>
                      <a:pt x="498" y="1197"/>
                      <a:pt x="486" y="1197"/>
                    </a:cubicBezTo>
                    <a:cubicBezTo>
                      <a:pt x="475" y="1197"/>
                      <a:pt x="469" y="1203"/>
                      <a:pt x="469" y="1214"/>
                    </a:cubicBezTo>
                    <a:cubicBezTo>
                      <a:pt x="469" y="1248"/>
                      <a:pt x="470" y="1283"/>
                      <a:pt x="470" y="1317"/>
                    </a:cubicBezTo>
                    <a:cubicBezTo>
                      <a:pt x="470" y="1327"/>
                      <a:pt x="474" y="1330"/>
                      <a:pt x="483" y="1330"/>
                    </a:cubicBezTo>
                    <a:cubicBezTo>
                      <a:pt x="497" y="1330"/>
                      <a:pt x="510" y="1330"/>
                      <a:pt x="524" y="1330"/>
                    </a:cubicBezTo>
                    <a:cubicBezTo>
                      <a:pt x="534" y="1330"/>
                      <a:pt x="537" y="1326"/>
                      <a:pt x="537" y="1316"/>
                    </a:cubicBezTo>
                    <a:cubicBezTo>
                      <a:pt x="537" y="1299"/>
                      <a:pt x="537" y="1282"/>
                      <a:pt x="537" y="1265"/>
                    </a:cubicBezTo>
                    <a:close/>
                    <a:moveTo>
                      <a:pt x="637" y="332"/>
                    </a:moveTo>
                    <a:cubicBezTo>
                      <a:pt x="675" y="332"/>
                      <a:pt x="670" y="336"/>
                      <a:pt x="671" y="299"/>
                    </a:cubicBezTo>
                    <a:cubicBezTo>
                      <a:pt x="671" y="295"/>
                      <a:pt x="671" y="291"/>
                      <a:pt x="671" y="287"/>
                    </a:cubicBezTo>
                    <a:cubicBezTo>
                      <a:pt x="672" y="271"/>
                      <a:pt x="667" y="266"/>
                      <a:pt x="650" y="266"/>
                    </a:cubicBezTo>
                    <a:cubicBezTo>
                      <a:pt x="646" y="266"/>
                      <a:pt x="642" y="266"/>
                      <a:pt x="638" y="266"/>
                    </a:cubicBezTo>
                    <a:cubicBezTo>
                      <a:pt x="603" y="266"/>
                      <a:pt x="603" y="266"/>
                      <a:pt x="604" y="301"/>
                    </a:cubicBezTo>
                    <a:cubicBezTo>
                      <a:pt x="604" y="334"/>
                      <a:pt x="600" y="332"/>
                      <a:pt x="637" y="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6"/>
              <p:cNvSpPr>
                <a:spLocks noEditPoints="1"/>
              </p:cNvSpPr>
              <p:nvPr/>
            </p:nvSpPr>
            <p:spPr bwMode="auto">
              <a:xfrm>
                <a:off x="4154488" y="2757488"/>
                <a:ext cx="1704975" cy="1014413"/>
              </a:xfrm>
              <a:custGeom>
                <a:avLst/>
                <a:gdLst>
                  <a:gd name="T0" fmla="*/ 1139 w 1343"/>
                  <a:gd name="T1" fmla="*/ 22 h 799"/>
                  <a:gd name="T2" fmla="*/ 1343 w 1343"/>
                  <a:gd name="T3" fmla="*/ 67 h 799"/>
                  <a:gd name="T4" fmla="*/ 1321 w 1343"/>
                  <a:gd name="T5" fmla="*/ 107 h 799"/>
                  <a:gd name="T6" fmla="*/ 917 w 1343"/>
                  <a:gd name="T7" fmla="*/ 133 h 799"/>
                  <a:gd name="T8" fmla="*/ 854 w 1343"/>
                  <a:gd name="T9" fmla="*/ 399 h 799"/>
                  <a:gd name="T10" fmla="*/ 803 w 1343"/>
                  <a:gd name="T11" fmla="*/ 446 h 799"/>
                  <a:gd name="T12" fmla="*/ 911 w 1343"/>
                  <a:gd name="T13" fmla="*/ 487 h 799"/>
                  <a:gd name="T14" fmla="*/ 825 w 1343"/>
                  <a:gd name="T15" fmla="*/ 666 h 799"/>
                  <a:gd name="T16" fmla="*/ 779 w 1343"/>
                  <a:gd name="T17" fmla="*/ 599 h 799"/>
                  <a:gd name="T18" fmla="*/ 739 w 1343"/>
                  <a:gd name="T19" fmla="*/ 484 h 799"/>
                  <a:gd name="T20" fmla="*/ 671 w 1343"/>
                  <a:gd name="T21" fmla="*/ 485 h 799"/>
                  <a:gd name="T22" fmla="*/ 618 w 1343"/>
                  <a:gd name="T23" fmla="*/ 532 h 799"/>
                  <a:gd name="T24" fmla="*/ 615 w 1343"/>
                  <a:gd name="T25" fmla="*/ 599 h 799"/>
                  <a:gd name="T26" fmla="*/ 672 w 1343"/>
                  <a:gd name="T27" fmla="*/ 647 h 799"/>
                  <a:gd name="T28" fmla="*/ 603 w 1343"/>
                  <a:gd name="T29" fmla="*/ 648 h 799"/>
                  <a:gd name="T30" fmla="*/ 555 w 1343"/>
                  <a:gd name="T31" fmla="*/ 599 h 799"/>
                  <a:gd name="T32" fmla="*/ 520 w 1343"/>
                  <a:gd name="T33" fmla="*/ 666 h 799"/>
                  <a:gd name="T34" fmla="*/ 470 w 1343"/>
                  <a:gd name="T35" fmla="*/ 619 h 799"/>
                  <a:gd name="T36" fmla="*/ 404 w 1343"/>
                  <a:gd name="T37" fmla="*/ 612 h 799"/>
                  <a:gd name="T38" fmla="*/ 455 w 1343"/>
                  <a:gd name="T39" fmla="*/ 666 h 799"/>
                  <a:gd name="T40" fmla="*/ 450 w 1343"/>
                  <a:gd name="T41" fmla="*/ 732 h 799"/>
                  <a:gd name="T42" fmla="*/ 404 w 1343"/>
                  <a:gd name="T43" fmla="*/ 798 h 799"/>
                  <a:gd name="T44" fmla="*/ 202 w 1343"/>
                  <a:gd name="T45" fmla="*/ 781 h 799"/>
                  <a:gd name="T46" fmla="*/ 254 w 1343"/>
                  <a:gd name="T47" fmla="*/ 665 h 799"/>
                  <a:gd name="T48" fmla="*/ 286 w 1343"/>
                  <a:gd name="T49" fmla="*/ 732 h 799"/>
                  <a:gd name="T50" fmla="*/ 337 w 1343"/>
                  <a:gd name="T51" fmla="*/ 615 h 799"/>
                  <a:gd name="T52" fmla="*/ 202 w 1343"/>
                  <a:gd name="T53" fmla="*/ 574 h 799"/>
                  <a:gd name="T54" fmla="*/ 153 w 1343"/>
                  <a:gd name="T55" fmla="*/ 532 h 799"/>
                  <a:gd name="T56" fmla="*/ 107 w 1343"/>
                  <a:gd name="T57" fmla="*/ 799 h 799"/>
                  <a:gd name="T58" fmla="*/ 1 w 1343"/>
                  <a:gd name="T59" fmla="*/ 693 h 799"/>
                  <a:gd name="T60" fmla="*/ 70 w 1343"/>
                  <a:gd name="T61" fmla="*/ 648 h 799"/>
                  <a:gd name="T62" fmla="*/ 20 w 1343"/>
                  <a:gd name="T63" fmla="*/ 466 h 799"/>
                  <a:gd name="T64" fmla="*/ 21 w 1343"/>
                  <a:gd name="T65" fmla="*/ 333 h 799"/>
                  <a:gd name="T66" fmla="*/ 70 w 1343"/>
                  <a:gd name="T67" fmla="*/ 280 h 799"/>
                  <a:gd name="T68" fmla="*/ 136 w 1343"/>
                  <a:gd name="T69" fmla="*/ 286 h 799"/>
                  <a:gd name="T70" fmla="*/ 183 w 1343"/>
                  <a:gd name="T71" fmla="*/ 399 h 799"/>
                  <a:gd name="T72" fmla="*/ 222 w 1343"/>
                  <a:gd name="T73" fmla="*/ 467 h 799"/>
                  <a:gd name="T74" fmla="*/ 269 w 1343"/>
                  <a:gd name="T75" fmla="*/ 333 h 799"/>
                  <a:gd name="T76" fmla="*/ 404 w 1343"/>
                  <a:gd name="T77" fmla="*/ 333 h 799"/>
                  <a:gd name="T78" fmla="*/ 356 w 1343"/>
                  <a:gd name="T79" fmla="*/ 399 h 799"/>
                  <a:gd name="T80" fmla="*/ 313 w 1343"/>
                  <a:gd name="T81" fmla="*/ 466 h 799"/>
                  <a:gd name="T82" fmla="*/ 269 w 1343"/>
                  <a:gd name="T83" fmla="*/ 516 h 799"/>
                  <a:gd name="T84" fmla="*/ 338 w 1343"/>
                  <a:gd name="T85" fmla="*/ 556 h 799"/>
                  <a:gd name="T86" fmla="*/ 391 w 1343"/>
                  <a:gd name="T87" fmla="*/ 599 h 799"/>
                  <a:gd name="T88" fmla="*/ 426 w 1343"/>
                  <a:gd name="T89" fmla="*/ 532 h 799"/>
                  <a:gd name="T90" fmla="*/ 602 w 1343"/>
                  <a:gd name="T91" fmla="*/ 399 h 799"/>
                  <a:gd name="T92" fmla="*/ 804 w 1343"/>
                  <a:gd name="T93" fmla="*/ 379 h 799"/>
                  <a:gd name="T94" fmla="*/ 686 w 1343"/>
                  <a:gd name="T95" fmla="*/ 134 h 799"/>
                  <a:gd name="T96" fmla="*/ 689 w 1343"/>
                  <a:gd name="T97" fmla="*/ 200 h 799"/>
                  <a:gd name="T98" fmla="*/ 738 w 1343"/>
                  <a:gd name="T99" fmla="*/ 247 h 799"/>
                  <a:gd name="T100" fmla="*/ 603 w 1343"/>
                  <a:gd name="T101" fmla="*/ 246 h 799"/>
                  <a:gd name="T102" fmla="*/ 424 w 1343"/>
                  <a:gd name="T103" fmla="*/ 200 h 799"/>
                  <a:gd name="T104" fmla="*/ 423 w 1343"/>
                  <a:gd name="T105" fmla="*/ 133 h 799"/>
                  <a:gd name="T106" fmla="*/ 671 w 1343"/>
                  <a:gd name="T107" fmla="*/ 116 h 799"/>
                  <a:gd name="T108" fmla="*/ 786 w 1343"/>
                  <a:gd name="T109" fmla="*/ 66 h 799"/>
                  <a:gd name="T110" fmla="*/ 827 w 1343"/>
                  <a:gd name="T111" fmla="*/ 0 h 799"/>
                  <a:gd name="T112" fmla="*/ 937 w 1343"/>
                  <a:gd name="T113" fmla="*/ 48 h 799"/>
                  <a:gd name="T114" fmla="*/ 1007 w 1343"/>
                  <a:gd name="T115" fmla="*/ 48 h 799"/>
                  <a:gd name="T116" fmla="*/ 839 w 1343"/>
                  <a:gd name="T117" fmla="*/ 133 h 799"/>
                  <a:gd name="T118" fmla="*/ 836 w 1343"/>
                  <a:gd name="T119" fmla="*/ 66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43" h="799">
                    <a:moveTo>
                      <a:pt x="1007" y="0"/>
                    </a:moveTo>
                    <a:cubicBezTo>
                      <a:pt x="1044" y="0"/>
                      <a:pt x="1081" y="0"/>
                      <a:pt x="1117" y="0"/>
                    </a:cubicBezTo>
                    <a:cubicBezTo>
                      <a:pt x="1135" y="0"/>
                      <a:pt x="1140" y="4"/>
                      <a:pt x="1139" y="22"/>
                    </a:cubicBezTo>
                    <a:cubicBezTo>
                      <a:pt x="1139" y="29"/>
                      <a:pt x="1139" y="35"/>
                      <a:pt x="1138" y="41"/>
                    </a:cubicBezTo>
                    <a:cubicBezTo>
                      <a:pt x="1136" y="62"/>
                      <a:pt x="1141" y="66"/>
                      <a:pt x="1161" y="66"/>
                    </a:cubicBezTo>
                    <a:cubicBezTo>
                      <a:pt x="1222" y="67"/>
                      <a:pt x="1283" y="66"/>
                      <a:pt x="1343" y="67"/>
                    </a:cubicBezTo>
                    <a:cubicBezTo>
                      <a:pt x="1343" y="66"/>
                      <a:pt x="1343" y="66"/>
                      <a:pt x="1343" y="66"/>
                    </a:cubicBezTo>
                    <a:cubicBezTo>
                      <a:pt x="1343" y="73"/>
                      <a:pt x="1343" y="80"/>
                      <a:pt x="1342" y="87"/>
                    </a:cubicBezTo>
                    <a:cubicBezTo>
                      <a:pt x="1341" y="101"/>
                      <a:pt x="1335" y="107"/>
                      <a:pt x="1321" y="107"/>
                    </a:cubicBezTo>
                    <a:cubicBezTo>
                      <a:pt x="1222" y="107"/>
                      <a:pt x="1122" y="107"/>
                      <a:pt x="1023" y="106"/>
                    </a:cubicBezTo>
                    <a:cubicBezTo>
                      <a:pt x="996" y="105"/>
                      <a:pt x="972" y="112"/>
                      <a:pt x="949" y="126"/>
                    </a:cubicBezTo>
                    <a:cubicBezTo>
                      <a:pt x="941" y="132"/>
                      <a:pt x="928" y="133"/>
                      <a:pt x="917" y="133"/>
                    </a:cubicBezTo>
                    <a:cubicBezTo>
                      <a:pt x="862" y="134"/>
                      <a:pt x="873" y="130"/>
                      <a:pt x="872" y="176"/>
                    </a:cubicBezTo>
                    <a:cubicBezTo>
                      <a:pt x="871" y="244"/>
                      <a:pt x="872" y="312"/>
                      <a:pt x="873" y="380"/>
                    </a:cubicBezTo>
                    <a:cubicBezTo>
                      <a:pt x="873" y="393"/>
                      <a:pt x="867" y="399"/>
                      <a:pt x="854" y="399"/>
                    </a:cubicBezTo>
                    <a:cubicBezTo>
                      <a:pt x="843" y="399"/>
                      <a:pt x="831" y="399"/>
                      <a:pt x="820" y="399"/>
                    </a:cubicBezTo>
                    <a:cubicBezTo>
                      <a:pt x="808" y="398"/>
                      <a:pt x="803" y="403"/>
                      <a:pt x="804" y="415"/>
                    </a:cubicBezTo>
                    <a:cubicBezTo>
                      <a:pt x="804" y="425"/>
                      <a:pt x="803" y="436"/>
                      <a:pt x="803" y="446"/>
                    </a:cubicBezTo>
                    <a:cubicBezTo>
                      <a:pt x="803" y="460"/>
                      <a:pt x="808" y="466"/>
                      <a:pt x="823" y="466"/>
                    </a:cubicBezTo>
                    <a:cubicBezTo>
                      <a:pt x="846" y="466"/>
                      <a:pt x="868" y="466"/>
                      <a:pt x="891" y="466"/>
                    </a:cubicBezTo>
                    <a:cubicBezTo>
                      <a:pt x="908" y="466"/>
                      <a:pt x="911" y="470"/>
                      <a:pt x="911" y="487"/>
                    </a:cubicBezTo>
                    <a:cubicBezTo>
                      <a:pt x="911" y="539"/>
                      <a:pt x="911" y="592"/>
                      <a:pt x="912" y="644"/>
                    </a:cubicBezTo>
                    <a:cubicBezTo>
                      <a:pt x="912" y="662"/>
                      <a:pt x="908" y="666"/>
                      <a:pt x="891" y="666"/>
                    </a:cubicBezTo>
                    <a:cubicBezTo>
                      <a:pt x="869" y="666"/>
                      <a:pt x="847" y="666"/>
                      <a:pt x="825" y="666"/>
                    </a:cubicBezTo>
                    <a:cubicBezTo>
                      <a:pt x="808" y="666"/>
                      <a:pt x="803" y="661"/>
                      <a:pt x="804" y="643"/>
                    </a:cubicBezTo>
                    <a:cubicBezTo>
                      <a:pt x="804" y="637"/>
                      <a:pt x="804" y="631"/>
                      <a:pt x="805" y="625"/>
                    </a:cubicBezTo>
                    <a:cubicBezTo>
                      <a:pt x="806" y="604"/>
                      <a:pt x="802" y="599"/>
                      <a:pt x="779" y="599"/>
                    </a:cubicBezTo>
                    <a:cubicBezTo>
                      <a:pt x="774" y="599"/>
                      <a:pt x="769" y="600"/>
                      <a:pt x="764" y="600"/>
                    </a:cubicBezTo>
                    <a:cubicBezTo>
                      <a:pt x="740" y="600"/>
                      <a:pt x="737" y="597"/>
                      <a:pt x="737" y="572"/>
                    </a:cubicBezTo>
                    <a:cubicBezTo>
                      <a:pt x="738" y="543"/>
                      <a:pt x="738" y="513"/>
                      <a:pt x="739" y="484"/>
                    </a:cubicBezTo>
                    <a:cubicBezTo>
                      <a:pt x="739" y="472"/>
                      <a:pt x="734" y="466"/>
                      <a:pt x="722" y="466"/>
                    </a:cubicBezTo>
                    <a:cubicBezTo>
                      <a:pt x="711" y="466"/>
                      <a:pt x="700" y="466"/>
                      <a:pt x="689" y="466"/>
                    </a:cubicBezTo>
                    <a:cubicBezTo>
                      <a:pt x="676" y="466"/>
                      <a:pt x="670" y="472"/>
                      <a:pt x="671" y="485"/>
                    </a:cubicBezTo>
                    <a:cubicBezTo>
                      <a:pt x="671" y="495"/>
                      <a:pt x="671" y="504"/>
                      <a:pt x="672" y="514"/>
                    </a:cubicBezTo>
                    <a:cubicBezTo>
                      <a:pt x="673" y="527"/>
                      <a:pt x="666" y="533"/>
                      <a:pt x="653" y="533"/>
                    </a:cubicBezTo>
                    <a:cubicBezTo>
                      <a:pt x="641" y="533"/>
                      <a:pt x="630" y="533"/>
                      <a:pt x="618" y="532"/>
                    </a:cubicBezTo>
                    <a:cubicBezTo>
                      <a:pt x="608" y="532"/>
                      <a:pt x="603" y="537"/>
                      <a:pt x="603" y="548"/>
                    </a:cubicBezTo>
                    <a:cubicBezTo>
                      <a:pt x="603" y="561"/>
                      <a:pt x="603" y="574"/>
                      <a:pt x="603" y="587"/>
                    </a:cubicBezTo>
                    <a:cubicBezTo>
                      <a:pt x="603" y="595"/>
                      <a:pt x="606" y="600"/>
                      <a:pt x="615" y="599"/>
                    </a:cubicBezTo>
                    <a:cubicBezTo>
                      <a:pt x="628" y="599"/>
                      <a:pt x="640" y="599"/>
                      <a:pt x="653" y="599"/>
                    </a:cubicBezTo>
                    <a:cubicBezTo>
                      <a:pt x="666" y="599"/>
                      <a:pt x="672" y="605"/>
                      <a:pt x="672" y="619"/>
                    </a:cubicBezTo>
                    <a:cubicBezTo>
                      <a:pt x="672" y="628"/>
                      <a:pt x="672" y="638"/>
                      <a:pt x="672" y="647"/>
                    </a:cubicBezTo>
                    <a:cubicBezTo>
                      <a:pt x="672" y="660"/>
                      <a:pt x="666" y="666"/>
                      <a:pt x="654" y="666"/>
                    </a:cubicBezTo>
                    <a:cubicBezTo>
                      <a:pt x="643" y="666"/>
                      <a:pt x="631" y="666"/>
                      <a:pt x="620" y="666"/>
                    </a:cubicBezTo>
                    <a:cubicBezTo>
                      <a:pt x="608" y="666"/>
                      <a:pt x="603" y="659"/>
                      <a:pt x="603" y="648"/>
                    </a:cubicBezTo>
                    <a:cubicBezTo>
                      <a:pt x="603" y="636"/>
                      <a:pt x="603" y="625"/>
                      <a:pt x="603" y="613"/>
                    </a:cubicBezTo>
                    <a:cubicBezTo>
                      <a:pt x="603" y="604"/>
                      <a:pt x="599" y="599"/>
                      <a:pt x="589" y="600"/>
                    </a:cubicBezTo>
                    <a:cubicBezTo>
                      <a:pt x="578" y="600"/>
                      <a:pt x="566" y="599"/>
                      <a:pt x="555" y="599"/>
                    </a:cubicBezTo>
                    <a:cubicBezTo>
                      <a:pt x="542" y="599"/>
                      <a:pt x="536" y="605"/>
                      <a:pt x="537" y="617"/>
                    </a:cubicBezTo>
                    <a:cubicBezTo>
                      <a:pt x="537" y="627"/>
                      <a:pt x="538" y="636"/>
                      <a:pt x="538" y="646"/>
                    </a:cubicBezTo>
                    <a:cubicBezTo>
                      <a:pt x="539" y="659"/>
                      <a:pt x="533" y="666"/>
                      <a:pt x="520" y="666"/>
                    </a:cubicBezTo>
                    <a:cubicBezTo>
                      <a:pt x="507" y="666"/>
                      <a:pt x="494" y="667"/>
                      <a:pt x="481" y="665"/>
                    </a:cubicBezTo>
                    <a:cubicBezTo>
                      <a:pt x="477" y="664"/>
                      <a:pt x="470" y="658"/>
                      <a:pt x="470" y="653"/>
                    </a:cubicBezTo>
                    <a:cubicBezTo>
                      <a:pt x="468" y="642"/>
                      <a:pt x="470" y="631"/>
                      <a:pt x="470" y="619"/>
                    </a:cubicBezTo>
                    <a:cubicBezTo>
                      <a:pt x="470" y="606"/>
                      <a:pt x="464" y="598"/>
                      <a:pt x="450" y="599"/>
                    </a:cubicBezTo>
                    <a:cubicBezTo>
                      <a:pt x="439" y="599"/>
                      <a:pt x="428" y="600"/>
                      <a:pt x="417" y="600"/>
                    </a:cubicBezTo>
                    <a:cubicBezTo>
                      <a:pt x="408" y="599"/>
                      <a:pt x="404" y="604"/>
                      <a:pt x="404" y="612"/>
                    </a:cubicBezTo>
                    <a:cubicBezTo>
                      <a:pt x="404" y="625"/>
                      <a:pt x="403" y="637"/>
                      <a:pt x="403" y="650"/>
                    </a:cubicBezTo>
                    <a:cubicBezTo>
                      <a:pt x="403" y="661"/>
                      <a:pt x="409" y="666"/>
                      <a:pt x="420" y="666"/>
                    </a:cubicBezTo>
                    <a:cubicBezTo>
                      <a:pt x="432" y="666"/>
                      <a:pt x="443" y="666"/>
                      <a:pt x="455" y="666"/>
                    </a:cubicBezTo>
                    <a:cubicBezTo>
                      <a:pt x="464" y="665"/>
                      <a:pt x="470" y="669"/>
                      <a:pt x="469" y="679"/>
                    </a:cubicBezTo>
                    <a:cubicBezTo>
                      <a:pt x="469" y="690"/>
                      <a:pt x="469" y="701"/>
                      <a:pt x="469" y="712"/>
                    </a:cubicBezTo>
                    <a:cubicBezTo>
                      <a:pt x="469" y="726"/>
                      <a:pt x="464" y="733"/>
                      <a:pt x="450" y="732"/>
                    </a:cubicBezTo>
                    <a:cubicBezTo>
                      <a:pt x="441" y="731"/>
                      <a:pt x="432" y="731"/>
                      <a:pt x="423" y="731"/>
                    </a:cubicBezTo>
                    <a:cubicBezTo>
                      <a:pt x="410" y="731"/>
                      <a:pt x="403" y="737"/>
                      <a:pt x="403" y="750"/>
                    </a:cubicBezTo>
                    <a:cubicBezTo>
                      <a:pt x="403" y="766"/>
                      <a:pt x="404" y="782"/>
                      <a:pt x="404" y="798"/>
                    </a:cubicBezTo>
                    <a:cubicBezTo>
                      <a:pt x="404" y="798"/>
                      <a:pt x="404" y="797"/>
                      <a:pt x="404" y="797"/>
                    </a:cubicBezTo>
                    <a:cubicBezTo>
                      <a:pt x="343" y="798"/>
                      <a:pt x="281" y="799"/>
                      <a:pt x="220" y="799"/>
                    </a:cubicBezTo>
                    <a:cubicBezTo>
                      <a:pt x="208" y="799"/>
                      <a:pt x="202" y="793"/>
                      <a:pt x="202" y="781"/>
                    </a:cubicBezTo>
                    <a:cubicBezTo>
                      <a:pt x="202" y="748"/>
                      <a:pt x="202" y="715"/>
                      <a:pt x="202" y="682"/>
                    </a:cubicBezTo>
                    <a:cubicBezTo>
                      <a:pt x="202" y="671"/>
                      <a:pt x="208" y="666"/>
                      <a:pt x="219" y="665"/>
                    </a:cubicBezTo>
                    <a:cubicBezTo>
                      <a:pt x="230" y="665"/>
                      <a:pt x="242" y="665"/>
                      <a:pt x="254" y="665"/>
                    </a:cubicBezTo>
                    <a:cubicBezTo>
                      <a:pt x="265" y="665"/>
                      <a:pt x="270" y="671"/>
                      <a:pt x="270" y="681"/>
                    </a:cubicBezTo>
                    <a:cubicBezTo>
                      <a:pt x="270" y="692"/>
                      <a:pt x="269" y="703"/>
                      <a:pt x="269" y="714"/>
                    </a:cubicBezTo>
                    <a:cubicBezTo>
                      <a:pt x="268" y="726"/>
                      <a:pt x="274" y="732"/>
                      <a:pt x="286" y="732"/>
                    </a:cubicBezTo>
                    <a:cubicBezTo>
                      <a:pt x="297" y="732"/>
                      <a:pt x="309" y="732"/>
                      <a:pt x="320" y="732"/>
                    </a:cubicBezTo>
                    <a:cubicBezTo>
                      <a:pt x="333" y="732"/>
                      <a:pt x="338" y="725"/>
                      <a:pt x="338" y="713"/>
                    </a:cubicBezTo>
                    <a:cubicBezTo>
                      <a:pt x="337" y="680"/>
                      <a:pt x="337" y="648"/>
                      <a:pt x="337" y="615"/>
                    </a:cubicBezTo>
                    <a:cubicBezTo>
                      <a:pt x="337" y="603"/>
                      <a:pt x="333" y="599"/>
                      <a:pt x="322" y="599"/>
                    </a:cubicBezTo>
                    <a:cubicBezTo>
                      <a:pt x="290" y="600"/>
                      <a:pt x="259" y="599"/>
                      <a:pt x="227" y="600"/>
                    </a:cubicBezTo>
                    <a:cubicBezTo>
                      <a:pt x="206" y="600"/>
                      <a:pt x="201" y="595"/>
                      <a:pt x="202" y="574"/>
                    </a:cubicBezTo>
                    <a:cubicBezTo>
                      <a:pt x="203" y="568"/>
                      <a:pt x="203" y="561"/>
                      <a:pt x="203" y="555"/>
                    </a:cubicBezTo>
                    <a:cubicBezTo>
                      <a:pt x="204" y="538"/>
                      <a:pt x="198" y="532"/>
                      <a:pt x="182" y="532"/>
                    </a:cubicBezTo>
                    <a:cubicBezTo>
                      <a:pt x="172" y="532"/>
                      <a:pt x="163" y="532"/>
                      <a:pt x="153" y="532"/>
                    </a:cubicBezTo>
                    <a:cubicBezTo>
                      <a:pt x="140" y="532"/>
                      <a:pt x="134" y="538"/>
                      <a:pt x="134" y="551"/>
                    </a:cubicBezTo>
                    <a:cubicBezTo>
                      <a:pt x="135" y="624"/>
                      <a:pt x="135" y="697"/>
                      <a:pt x="136" y="770"/>
                    </a:cubicBezTo>
                    <a:cubicBezTo>
                      <a:pt x="136" y="797"/>
                      <a:pt x="134" y="799"/>
                      <a:pt x="107" y="799"/>
                    </a:cubicBezTo>
                    <a:cubicBezTo>
                      <a:pt x="79" y="798"/>
                      <a:pt x="52" y="799"/>
                      <a:pt x="24" y="799"/>
                    </a:cubicBezTo>
                    <a:cubicBezTo>
                      <a:pt x="5" y="799"/>
                      <a:pt x="0" y="794"/>
                      <a:pt x="1" y="774"/>
                    </a:cubicBezTo>
                    <a:cubicBezTo>
                      <a:pt x="2" y="747"/>
                      <a:pt x="1" y="720"/>
                      <a:pt x="1" y="693"/>
                    </a:cubicBezTo>
                    <a:cubicBezTo>
                      <a:pt x="1" y="667"/>
                      <a:pt x="3" y="665"/>
                      <a:pt x="29" y="665"/>
                    </a:cubicBezTo>
                    <a:cubicBezTo>
                      <a:pt x="37" y="666"/>
                      <a:pt x="45" y="666"/>
                      <a:pt x="53" y="666"/>
                    </a:cubicBezTo>
                    <a:cubicBezTo>
                      <a:pt x="65" y="665"/>
                      <a:pt x="70" y="659"/>
                      <a:pt x="70" y="648"/>
                    </a:cubicBezTo>
                    <a:cubicBezTo>
                      <a:pt x="70" y="593"/>
                      <a:pt x="70" y="539"/>
                      <a:pt x="70" y="484"/>
                    </a:cubicBezTo>
                    <a:cubicBezTo>
                      <a:pt x="70" y="471"/>
                      <a:pt x="64" y="466"/>
                      <a:pt x="52" y="466"/>
                    </a:cubicBezTo>
                    <a:cubicBezTo>
                      <a:pt x="41" y="466"/>
                      <a:pt x="31" y="467"/>
                      <a:pt x="20" y="466"/>
                    </a:cubicBezTo>
                    <a:cubicBezTo>
                      <a:pt x="5" y="466"/>
                      <a:pt x="0" y="461"/>
                      <a:pt x="0" y="445"/>
                    </a:cubicBezTo>
                    <a:cubicBezTo>
                      <a:pt x="1" y="415"/>
                      <a:pt x="1" y="384"/>
                      <a:pt x="1" y="354"/>
                    </a:cubicBezTo>
                    <a:cubicBezTo>
                      <a:pt x="1" y="338"/>
                      <a:pt x="5" y="333"/>
                      <a:pt x="21" y="333"/>
                    </a:cubicBezTo>
                    <a:cubicBezTo>
                      <a:pt x="31" y="332"/>
                      <a:pt x="41" y="333"/>
                      <a:pt x="51" y="333"/>
                    </a:cubicBezTo>
                    <a:cubicBezTo>
                      <a:pt x="66" y="333"/>
                      <a:pt x="70" y="328"/>
                      <a:pt x="70" y="313"/>
                    </a:cubicBezTo>
                    <a:cubicBezTo>
                      <a:pt x="70" y="302"/>
                      <a:pt x="70" y="291"/>
                      <a:pt x="70" y="280"/>
                    </a:cubicBezTo>
                    <a:cubicBezTo>
                      <a:pt x="70" y="271"/>
                      <a:pt x="73" y="267"/>
                      <a:pt x="83" y="267"/>
                    </a:cubicBezTo>
                    <a:cubicBezTo>
                      <a:pt x="94" y="267"/>
                      <a:pt x="106" y="267"/>
                      <a:pt x="117" y="267"/>
                    </a:cubicBezTo>
                    <a:cubicBezTo>
                      <a:pt x="130" y="266"/>
                      <a:pt x="136" y="273"/>
                      <a:pt x="136" y="286"/>
                    </a:cubicBezTo>
                    <a:cubicBezTo>
                      <a:pt x="135" y="316"/>
                      <a:pt x="135" y="346"/>
                      <a:pt x="134" y="376"/>
                    </a:cubicBezTo>
                    <a:cubicBezTo>
                      <a:pt x="134" y="395"/>
                      <a:pt x="137" y="399"/>
                      <a:pt x="156" y="399"/>
                    </a:cubicBezTo>
                    <a:cubicBezTo>
                      <a:pt x="165" y="399"/>
                      <a:pt x="174" y="399"/>
                      <a:pt x="183" y="399"/>
                    </a:cubicBezTo>
                    <a:cubicBezTo>
                      <a:pt x="199" y="399"/>
                      <a:pt x="204" y="405"/>
                      <a:pt x="203" y="420"/>
                    </a:cubicBezTo>
                    <a:cubicBezTo>
                      <a:pt x="203" y="429"/>
                      <a:pt x="202" y="438"/>
                      <a:pt x="202" y="447"/>
                    </a:cubicBezTo>
                    <a:cubicBezTo>
                      <a:pt x="202" y="462"/>
                      <a:pt x="207" y="467"/>
                      <a:pt x="222" y="467"/>
                    </a:cubicBezTo>
                    <a:cubicBezTo>
                      <a:pt x="232" y="466"/>
                      <a:pt x="241" y="465"/>
                      <a:pt x="251" y="466"/>
                    </a:cubicBezTo>
                    <a:cubicBezTo>
                      <a:pt x="266" y="467"/>
                      <a:pt x="270" y="461"/>
                      <a:pt x="269" y="447"/>
                    </a:cubicBezTo>
                    <a:cubicBezTo>
                      <a:pt x="269" y="409"/>
                      <a:pt x="269" y="371"/>
                      <a:pt x="269" y="333"/>
                    </a:cubicBezTo>
                    <a:cubicBezTo>
                      <a:pt x="269" y="333"/>
                      <a:pt x="269" y="333"/>
                      <a:pt x="269" y="333"/>
                    </a:cubicBezTo>
                    <a:cubicBezTo>
                      <a:pt x="314" y="333"/>
                      <a:pt x="359" y="333"/>
                      <a:pt x="404" y="333"/>
                    </a:cubicBezTo>
                    <a:cubicBezTo>
                      <a:pt x="404" y="333"/>
                      <a:pt x="404" y="333"/>
                      <a:pt x="404" y="333"/>
                    </a:cubicBezTo>
                    <a:cubicBezTo>
                      <a:pt x="404" y="355"/>
                      <a:pt x="404" y="377"/>
                      <a:pt x="404" y="399"/>
                    </a:cubicBezTo>
                    <a:cubicBezTo>
                      <a:pt x="404" y="399"/>
                      <a:pt x="404" y="399"/>
                      <a:pt x="404" y="399"/>
                    </a:cubicBezTo>
                    <a:cubicBezTo>
                      <a:pt x="388" y="399"/>
                      <a:pt x="372" y="399"/>
                      <a:pt x="356" y="399"/>
                    </a:cubicBezTo>
                    <a:cubicBezTo>
                      <a:pt x="341" y="399"/>
                      <a:pt x="335" y="405"/>
                      <a:pt x="336" y="420"/>
                    </a:cubicBezTo>
                    <a:cubicBezTo>
                      <a:pt x="336" y="427"/>
                      <a:pt x="337" y="434"/>
                      <a:pt x="338" y="441"/>
                    </a:cubicBezTo>
                    <a:cubicBezTo>
                      <a:pt x="338" y="462"/>
                      <a:pt x="334" y="467"/>
                      <a:pt x="313" y="466"/>
                    </a:cubicBezTo>
                    <a:cubicBezTo>
                      <a:pt x="302" y="466"/>
                      <a:pt x="292" y="466"/>
                      <a:pt x="281" y="466"/>
                    </a:cubicBezTo>
                    <a:cubicBezTo>
                      <a:pt x="273" y="466"/>
                      <a:pt x="269" y="469"/>
                      <a:pt x="269" y="477"/>
                    </a:cubicBezTo>
                    <a:cubicBezTo>
                      <a:pt x="269" y="490"/>
                      <a:pt x="269" y="503"/>
                      <a:pt x="269" y="516"/>
                    </a:cubicBezTo>
                    <a:cubicBezTo>
                      <a:pt x="269" y="528"/>
                      <a:pt x="275" y="533"/>
                      <a:pt x="286" y="533"/>
                    </a:cubicBezTo>
                    <a:cubicBezTo>
                      <a:pt x="295" y="533"/>
                      <a:pt x="303" y="532"/>
                      <a:pt x="312" y="532"/>
                    </a:cubicBezTo>
                    <a:cubicBezTo>
                      <a:pt x="333" y="531"/>
                      <a:pt x="338" y="536"/>
                      <a:pt x="338" y="556"/>
                    </a:cubicBezTo>
                    <a:cubicBezTo>
                      <a:pt x="337" y="566"/>
                      <a:pt x="337" y="576"/>
                      <a:pt x="337" y="586"/>
                    </a:cubicBezTo>
                    <a:cubicBezTo>
                      <a:pt x="337" y="595"/>
                      <a:pt x="340" y="599"/>
                      <a:pt x="349" y="599"/>
                    </a:cubicBezTo>
                    <a:cubicBezTo>
                      <a:pt x="363" y="599"/>
                      <a:pt x="377" y="599"/>
                      <a:pt x="391" y="599"/>
                    </a:cubicBezTo>
                    <a:cubicBezTo>
                      <a:pt x="401" y="600"/>
                      <a:pt x="405" y="595"/>
                      <a:pt x="404" y="586"/>
                    </a:cubicBezTo>
                    <a:cubicBezTo>
                      <a:pt x="404" y="575"/>
                      <a:pt x="403" y="565"/>
                      <a:pt x="403" y="554"/>
                    </a:cubicBezTo>
                    <a:cubicBezTo>
                      <a:pt x="403" y="535"/>
                      <a:pt x="407" y="532"/>
                      <a:pt x="426" y="532"/>
                    </a:cubicBezTo>
                    <a:cubicBezTo>
                      <a:pt x="480" y="532"/>
                      <a:pt x="533" y="532"/>
                      <a:pt x="587" y="532"/>
                    </a:cubicBezTo>
                    <a:cubicBezTo>
                      <a:pt x="599" y="532"/>
                      <a:pt x="604" y="528"/>
                      <a:pt x="603" y="516"/>
                    </a:cubicBezTo>
                    <a:cubicBezTo>
                      <a:pt x="603" y="477"/>
                      <a:pt x="603" y="438"/>
                      <a:pt x="602" y="399"/>
                    </a:cubicBezTo>
                    <a:cubicBezTo>
                      <a:pt x="602" y="399"/>
                      <a:pt x="602" y="399"/>
                      <a:pt x="602" y="399"/>
                    </a:cubicBezTo>
                    <a:cubicBezTo>
                      <a:pt x="662" y="399"/>
                      <a:pt x="723" y="399"/>
                      <a:pt x="783" y="399"/>
                    </a:cubicBezTo>
                    <a:cubicBezTo>
                      <a:pt x="802" y="399"/>
                      <a:pt x="804" y="397"/>
                      <a:pt x="804" y="379"/>
                    </a:cubicBezTo>
                    <a:cubicBezTo>
                      <a:pt x="804" y="303"/>
                      <a:pt x="804" y="227"/>
                      <a:pt x="804" y="151"/>
                    </a:cubicBezTo>
                    <a:cubicBezTo>
                      <a:pt x="804" y="139"/>
                      <a:pt x="801" y="133"/>
                      <a:pt x="788" y="133"/>
                    </a:cubicBezTo>
                    <a:cubicBezTo>
                      <a:pt x="754" y="134"/>
                      <a:pt x="720" y="134"/>
                      <a:pt x="686" y="134"/>
                    </a:cubicBezTo>
                    <a:cubicBezTo>
                      <a:pt x="675" y="134"/>
                      <a:pt x="671" y="138"/>
                      <a:pt x="671" y="149"/>
                    </a:cubicBezTo>
                    <a:cubicBezTo>
                      <a:pt x="671" y="160"/>
                      <a:pt x="671" y="171"/>
                      <a:pt x="671" y="182"/>
                    </a:cubicBezTo>
                    <a:cubicBezTo>
                      <a:pt x="670" y="195"/>
                      <a:pt x="677" y="200"/>
                      <a:pt x="689" y="200"/>
                    </a:cubicBezTo>
                    <a:cubicBezTo>
                      <a:pt x="699" y="200"/>
                      <a:pt x="709" y="200"/>
                      <a:pt x="719" y="200"/>
                    </a:cubicBezTo>
                    <a:cubicBezTo>
                      <a:pt x="734" y="199"/>
                      <a:pt x="739" y="205"/>
                      <a:pt x="739" y="219"/>
                    </a:cubicBezTo>
                    <a:cubicBezTo>
                      <a:pt x="739" y="229"/>
                      <a:pt x="738" y="238"/>
                      <a:pt x="738" y="247"/>
                    </a:cubicBezTo>
                    <a:cubicBezTo>
                      <a:pt x="739" y="262"/>
                      <a:pt x="733" y="267"/>
                      <a:pt x="719" y="267"/>
                    </a:cubicBezTo>
                    <a:cubicBezTo>
                      <a:pt x="687" y="267"/>
                      <a:pt x="655" y="267"/>
                      <a:pt x="623" y="267"/>
                    </a:cubicBezTo>
                    <a:cubicBezTo>
                      <a:pt x="607" y="267"/>
                      <a:pt x="602" y="262"/>
                      <a:pt x="603" y="246"/>
                    </a:cubicBezTo>
                    <a:cubicBezTo>
                      <a:pt x="603" y="236"/>
                      <a:pt x="604" y="226"/>
                      <a:pt x="604" y="216"/>
                    </a:cubicBezTo>
                    <a:cubicBezTo>
                      <a:pt x="604" y="204"/>
                      <a:pt x="597" y="199"/>
                      <a:pt x="585" y="199"/>
                    </a:cubicBezTo>
                    <a:cubicBezTo>
                      <a:pt x="531" y="200"/>
                      <a:pt x="478" y="200"/>
                      <a:pt x="424" y="200"/>
                    </a:cubicBezTo>
                    <a:cubicBezTo>
                      <a:pt x="407" y="200"/>
                      <a:pt x="403" y="196"/>
                      <a:pt x="403" y="179"/>
                    </a:cubicBezTo>
                    <a:cubicBezTo>
                      <a:pt x="403" y="170"/>
                      <a:pt x="403" y="162"/>
                      <a:pt x="403" y="153"/>
                    </a:cubicBezTo>
                    <a:cubicBezTo>
                      <a:pt x="403" y="138"/>
                      <a:pt x="407" y="133"/>
                      <a:pt x="423" y="133"/>
                    </a:cubicBezTo>
                    <a:cubicBezTo>
                      <a:pt x="462" y="133"/>
                      <a:pt x="500" y="133"/>
                      <a:pt x="539" y="133"/>
                    </a:cubicBezTo>
                    <a:cubicBezTo>
                      <a:pt x="577" y="133"/>
                      <a:pt x="616" y="133"/>
                      <a:pt x="654" y="133"/>
                    </a:cubicBezTo>
                    <a:cubicBezTo>
                      <a:pt x="667" y="133"/>
                      <a:pt x="672" y="129"/>
                      <a:pt x="671" y="116"/>
                    </a:cubicBezTo>
                    <a:cubicBezTo>
                      <a:pt x="671" y="106"/>
                      <a:pt x="671" y="97"/>
                      <a:pt x="671" y="87"/>
                    </a:cubicBezTo>
                    <a:cubicBezTo>
                      <a:pt x="670" y="71"/>
                      <a:pt x="675" y="66"/>
                      <a:pt x="692" y="66"/>
                    </a:cubicBezTo>
                    <a:cubicBezTo>
                      <a:pt x="723" y="66"/>
                      <a:pt x="755" y="66"/>
                      <a:pt x="786" y="66"/>
                    </a:cubicBezTo>
                    <a:cubicBezTo>
                      <a:pt x="799" y="67"/>
                      <a:pt x="805" y="62"/>
                      <a:pt x="804" y="49"/>
                    </a:cubicBezTo>
                    <a:cubicBezTo>
                      <a:pt x="803" y="41"/>
                      <a:pt x="804" y="33"/>
                      <a:pt x="804" y="25"/>
                    </a:cubicBezTo>
                    <a:cubicBezTo>
                      <a:pt x="803" y="4"/>
                      <a:pt x="807" y="0"/>
                      <a:pt x="827" y="0"/>
                    </a:cubicBezTo>
                    <a:cubicBezTo>
                      <a:pt x="864" y="0"/>
                      <a:pt x="901" y="0"/>
                      <a:pt x="938" y="0"/>
                    </a:cubicBezTo>
                    <a:cubicBezTo>
                      <a:pt x="938" y="0"/>
                      <a:pt x="938" y="0"/>
                      <a:pt x="938" y="0"/>
                    </a:cubicBezTo>
                    <a:cubicBezTo>
                      <a:pt x="938" y="16"/>
                      <a:pt x="938" y="32"/>
                      <a:pt x="937" y="48"/>
                    </a:cubicBezTo>
                    <a:cubicBezTo>
                      <a:pt x="937" y="60"/>
                      <a:pt x="943" y="67"/>
                      <a:pt x="955" y="67"/>
                    </a:cubicBezTo>
                    <a:cubicBezTo>
                      <a:pt x="967" y="66"/>
                      <a:pt x="978" y="67"/>
                      <a:pt x="990" y="66"/>
                    </a:cubicBezTo>
                    <a:cubicBezTo>
                      <a:pt x="1002" y="66"/>
                      <a:pt x="1008" y="60"/>
                      <a:pt x="1007" y="48"/>
                    </a:cubicBezTo>
                    <a:cubicBezTo>
                      <a:pt x="1007" y="32"/>
                      <a:pt x="1007" y="16"/>
                      <a:pt x="1007" y="0"/>
                    </a:cubicBezTo>
                    <a:close/>
                    <a:moveTo>
                      <a:pt x="804" y="98"/>
                    </a:moveTo>
                    <a:cubicBezTo>
                      <a:pt x="804" y="135"/>
                      <a:pt x="798" y="133"/>
                      <a:pt x="839" y="133"/>
                    </a:cubicBezTo>
                    <a:cubicBezTo>
                      <a:pt x="840" y="133"/>
                      <a:pt x="840" y="133"/>
                      <a:pt x="841" y="133"/>
                    </a:cubicBezTo>
                    <a:cubicBezTo>
                      <a:pt x="871" y="133"/>
                      <a:pt x="873" y="137"/>
                      <a:pt x="872" y="102"/>
                    </a:cubicBezTo>
                    <a:cubicBezTo>
                      <a:pt x="871" y="66"/>
                      <a:pt x="872" y="66"/>
                      <a:pt x="836" y="66"/>
                    </a:cubicBezTo>
                    <a:cubicBezTo>
                      <a:pt x="799" y="66"/>
                      <a:pt x="804" y="65"/>
                      <a:pt x="804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"/>
              <p:cNvSpPr>
                <a:spLocks noEditPoints="1"/>
              </p:cNvSpPr>
              <p:nvPr/>
            </p:nvSpPr>
            <p:spPr bwMode="auto">
              <a:xfrm>
                <a:off x="4919663" y="3686176"/>
                <a:ext cx="1533525" cy="847725"/>
              </a:xfrm>
              <a:custGeom>
                <a:avLst/>
                <a:gdLst>
                  <a:gd name="T0" fmla="*/ 940 w 1208"/>
                  <a:gd name="T1" fmla="*/ 449 h 668"/>
                  <a:gd name="T2" fmla="*/ 804 w 1208"/>
                  <a:gd name="T3" fmla="*/ 414 h 668"/>
                  <a:gd name="T4" fmla="*/ 739 w 1208"/>
                  <a:gd name="T5" fmla="*/ 352 h 668"/>
                  <a:gd name="T6" fmla="*/ 671 w 1208"/>
                  <a:gd name="T7" fmla="*/ 285 h 668"/>
                  <a:gd name="T8" fmla="*/ 605 w 1208"/>
                  <a:gd name="T9" fmla="*/ 153 h 668"/>
                  <a:gd name="T10" fmla="*/ 537 w 1208"/>
                  <a:gd name="T11" fmla="*/ 312 h 668"/>
                  <a:gd name="T12" fmla="*/ 471 w 1208"/>
                  <a:gd name="T13" fmla="*/ 382 h 668"/>
                  <a:gd name="T14" fmla="*/ 405 w 1208"/>
                  <a:gd name="T15" fmla="*/ 357 h 668"/>
                  <a:gd name="T16" fmla="*/ 337 w 1208"/>
                  <a:gd name="T17" fmla="*/ 284 h 668"/>
                  <a:gd name="T18" fmla="*/ 269 w 1208"/>
                  <a:gd name="T19" fmla="*/ 382 h 668"/>
                  <a:gd name="T20" fmla="*/ 337 w 1208"/>
                  <a:gd name="T21" fmla="*/ 516 h 668"/>
                  <a:gd name="T22" fmla="*/ 270 w 1208"/>
                  <a:gd name="T23" fmla="*/ 563 h 668"/>
                  <a:gd name="T24" fmla="*/ 154 w 1208"/>
                  <a:gd name="T25" fmla="*/ 667 h 668"/>
                  <a:gd name="T26" fmla="*/ 22 w 1208"/>
                  <a:gd name="T27" fmla="*/ 534 h 668"/>
                  <a:gd name="T28" fmla="*/ 45 w 1208"/>
                  <a:gd name="T29" fmla="*/ 467 h 668"/>
                  <a:gd name="T30" fmla="*/ 0 w 1208"/>
                  <a:gd name="T31" fmla="*/ 400 h 668"/>
                  <a:gd name="T32" fmla="*/ 177 w 1208"/>
                  <a:gd name="T33" fmla="*/ 334 h 668"/>
                  <a:gd name="T34" fmla="*/ 163 w 1208"/>
                  <a:gd name="T35" fmla="*/ 201 h 668"/>
                  <a:gd name="T36" fmla="*/ 110 w 1208"/>
                  <a:gd name="T37" fmla="*/ 201 h 668"/>
                  <a:gd name="T38" fmla="*/ 156 w 1208"/>
                  <a:gd name="T39" fmla="*/ 67 h 668"/>
                  <a:gd name="T40" fmla="*/ 220 w 1208"/>
                  <a:gd name="T41" fmla="*/ 1 h 668"/>
                  <a:gd name="T42" fmla="*/ 251 w 1208"/>
                  <a:gd name="T43" fmla="*/ 68 h 668"/>
                  <a:gd name="T44" fmla="*/ 219 w 1208"/>
                  <a:gd name="T45" fmla="*/ 134 h 668"/>
                  <a:gd name="T46" fmla="*/ 339 w 1208"/>
                  <a:gd name="T47" fmla="*/ 7 h 668"/>
                  <a:gd name="T48" fmla="*/ 537 w 1208"/>
                  <a:gd name="T49" fmla="*/ 51 h 668"/>
                  <a:gd name="T50" fmla="*/ 626 w 1208"/>
                  <a:gd name="T51" fmla="*/ 28 h 668"/>
                  <a:gd name="T52" fmla="*/ 720 w 1208"/>
                  <a:gd name="T53" fmla="*/ 134 h 668"/>
                  <a:gd name="T54" fmla="*/ 691 w 1208"/>
                  <a:gd name="T55" fmla="*/ 201 h 668"/>
                  <a:gd name="T56" fmla="*/ 786 w 1208"/>
                  <a:gd name="T57" fmla="*/ 268 h 668"/>
                  <a:gd name="T58" fmla="*/ 755 w 1208"/>
                  <a:gd name="T59" fmla="*/ 334 h 668"/>
                  <a:gd name="T60" fmla="*/ 820 w 1208"/>
                  <a:gd name="T61" fmla="*/ 401 h 668"/>
                  <a:gd name="T62" fmla="*/ 892 w 1208"/>
                  <a:gd name="T63" fmla="*/ 333 h 668"/>
                  <a:gd name="T64" fmla="*/ 984 w 1208"/>
                  <a:gd name="T65" fmla="*/ 200 h 668"/>
                  <a:gd name="T66" fmla="*/ 919 w 1208"/>
                  <a:gd name="T67" fmla="*/ 133 h 668"/>
                  <a:gd name="T68" fmla="*/ 858 w 1208"/>
                  <a:gd name="T69" fmla="*/ 201 h 668"/>
                  <a:gd name="T70" fmla="*/ 822 w 1208"/>
                  <a:gd name="T71" fmla="*/ 133 h 668"/>
                  <a:gd name="T72" fmla="*/ 858 w 1208"/>
                  <a:gd name="T73" fmla="*/ 68 h 668"/>
                  <a:gd name="T74" fmla="*/ 853 w 1208"/>
                  <a:gd name="T75" fmla="*/ 28 h 668"/>
                  <a:gd name="T76" fmla="*/ 1074 w 1208"/>
                  <a:gd name="T77" fmla="*/ 67 h 668"/>
                  <a:gd name="T78" fmla="*/ 1140 w 1208"/>
                  <a:gd name="T79" fmla="*/ 250 h 668"/>
                  <a:gd name="T80" fmla="*/ 1206 w 1208"/>
                  <a:gd name="T81" fmla="*/ 239 h 668"/>
                  <a:gd name="T82" fmla="*/ 1005 w 1208"/>
                  <a:gd name="T83" fmla="*/ 360 h 668"/>
                  <a:gd name="T84" fmla="*/ 270 w 1208"/>
                  <a:gd name="T85" fmla="*/ 504 h 668"/>
                  <a:gd name="T86" fmla="*/ 202 w 1208"/>
                  <a:gd name="T87" fmla="*/ 450 h 668"/>
                  <a:gd name="T88" fmla="*/ 135 w 1208"/>
                  <a:gd name="T89" fmla="*/ 416 h 668"/>
                  <a:gd name="T90" fmla="*/ 438 w 1208"/>
                  <a:gd name="T91" fmla="*/ 201 h 668"/>
                  <a:gd name="T92" fmla="*/ 427 w 1208"/>
                  <a:gd name="T93" fmla="*/ 268 h 668"/>
                  <a:gd name="T94" fmla="*/ 670 w 1208"/>
                  <a:gd name="T95" fmla="*/ 103 h 668"/>
                  <a:gd name="T96" fmla="*/ 670 w 1208"/>
                  <a:gd name="T97" fmla="*/ 103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08" h="668">
                    <a:moveTo>
                      <a:pt x="1005" y="400"/>
                    </a:moveTo>
                    <a:cubicBezTo>
                      <a:pt x="991" y="400"/>
                      <a:pt x="976" y="400"/>
                      <a:pt x="962" y="400"/>
                    </a:cubicBezTo>
                    <a:cubicBezTo>
                      <a:pt x="942" y="400"/>
                      <a:pt x="938" y="404"/>
                      <a:pt x="938" y="423"/>
                    </a:cubicBezTo>
                    <a:cubicBezTo>
                      <a:pt x="939" y="432"/>
                      <a:pt x="939" y="440"/>
                      <a:pt x="940" y="449"/>
                    </a:cubicBezTo>
                    <a:cubicBezTo>
                      <a:pt x="940" y="460"/>
                      <a:pt x="934" y="467"/>
                      <a:pt x="923" y="467"/>
                    </a:cubicBezTo>
                    <a:cubicBezTo>
                      <a:pt x="889" y="467"/>
                      <a:pt x="855" y="467"/>
                      <a:pt x="821" y="467"/>
                    </a:cubicBezTo>
                    <a:cubicBezTo>
                      <a:pt x="809" y="467"/>
                      <a:pt x="804" y="460"/>
                      <a:pt x="804" y="448"/>
                    </a:cubicBezTo>
                    <a:cubicBezTo>
                      <a:pt x="804" y="437"/>
                      <a:pt x="804" y="425"/>
                      <a:pt x="804" y="414"/>
                    </a:cubicBezTo>
                    <a:cubicBezTo>
                      <a:pt x="804" y="405"/>
                      <a:pt x="800" y="400"/>
                      <a:pt x="791" y="401"/>
                    </a:cubicBezTo>
                    <a:cubicBezTo>
                      <a:pt x="780" y="401"/>
                      <a:pt x="769" y="401"/>
                      <a:pt x="758" y="401"/>
                    </a:cubicBezTo>
                    <a:cubicBezTo>
                      <a:pt x="745" y="401"/>
                      <a:pt x="738" y="395"/>
                      <a:pt x="738" y="382"/>
                    </a:cubicBezTo>
                    <a:cubicBezTo>
                      <a:pt x="738" y="372"/>
                      <a:pt x="738" y="362"/>
                      <a:pt x="739" y="352"/>
                    </a:cubicBezTo>
                    <a:cubicBezTo>
                      <a:pt x="742" y="337"/>
                      <a:pt x="735" y="333"/>
                      <a:pt x="721" y="333"/>
                    </a:cubicBezTo>
                    <a:cubicBezTo>
                      <a:pt x="704" y="334"/>
                      <a:pt x="686" y="334"/>
                      <a:pt x="669" y="334"/>
                    </a:cubicBezTo>
                    <a:cubicBezTo>
                      <a:pt x="669" y="334"/>
                      <a:pt x="669" y="334"/>
                      <a:pt x="669" y="334"/>
                    </a:cubicBezTo>
                    <a:cubicBezTo>
                      <a:pt x="670" y="318"/>
                      <a:pt x="671" y="301"/>
                      <a:pt x="671" y="285"/>
                    </a:cubicBezTo>
                    <a:cubicBezTo>
                      <a:pt x="672" y="273"/>
                      <a:pt x="666" y="267"/>
                      <a:pt x="654" y="267"/>
                    </a:cubicBezTo>
                    <a:cubicBezTo>
                      <a:pt x="644" y="267"/>
                      <a:pt x="634" y="268"/>
                      <a:pt x="624" y="268"/>
                    </a:cubicBezTo>
                    <a:cubicBezTo>
                      <a:pt x="608" y="268"/>
                      <a:pt x="604" y="264"/>
                      <a:pt x="604" y="247"/>
                    </a:cubicBezTo>
                    <a:cubicBezTo>
                      <a:pt x="604" y="216"/>
                      <a:pt x="604" y="184"/>
                      <a:pt x="605" y="153"/>
                    </a:cubicBezTo>
                    <a:cubicBezTo>
                      <a:pt x="605" y="134"/>
                      <a:pt x="605" y="134"/>
                      <a:pt x="586" y="134"/>
                    </a:cubicBezTo>
                    <a:cubicBezTo>
                      <a:pt x="575" y="134"/>
                      <a:pt x="565" y="133"/>
                      <a:pt x="554" y="133"/>
                    </a:cubicBezTo>
                    <a:cubicBezTo>
                      <a:pt x="541" y="134"/>
                      <a:pt x="535" y="141"/>
                      <a:pt x="535" y="153"/>
                    </a:cubicBezTo>
                    <a:cubicBezTo>
                      <a:pt x="536" y="206"/>
                      <a:pt x="537" y="259"/>
                      <a:pt x="537" y="312"/>
                    </a:cubicBezTo>
                    <a:cubicBezTo>
                      <a:pt x="537" y="329"/>
                      <a:pt x="533" y="334"/>
                      <a:pt x="516" y="334"/>
                    </a:cubicBezTo>
                    <a:cubicBezTo>
                      <a:pt x="507" y="334"/>
                      <a:pt x="498" y="334"/>
                      <a:pt x="489" y="333"/>
                    </a:cubicBezTo>
                    <a:cubicBezTo>
                      <a:pt x="476" y="333"/>
                      <a:pt x="470" y="339"/>
                      <a:pt x="470" y="352"/>
                    </a:cubicBezTo>
                    <a:cubicBezTo>
                      <a:pt x="470" y="362"/>
                      <a:pt x="471" y="372"/>
                      <a:pt x="471" y="382"/>
                    </a:cubicBezTo>
                    <a:cubicBezTo>
                      <a:pt x="471" y="395"/>
                      <a:pt x="466" y="401"/>
                      <a:pt x="453" y="401"/>
                    </a:cubicBezTo>
                    <a:cubicBezTo>
                      <a:pt x="443" y="401"/>
                      <a:pt x="433" y="401"/>
                      <a:pt x="423" y="401"/>
                    </a:cubicBezTo>
                    <a:cubicBezTo>
                      <a:pt x="410" y="401"/>
                      <a:pt x="404" y="395"/>
                      <a:pt x="404" y="383"/>
                    </a:cubicBezTo>
                    <a:cubicBezTo>
                      <a:pt x="404" y="374"/>
                      <a:pt x="405" y="366"/>
                      <a:pt x="405" y="357"/>
                    </a:cubicBezTo>
                    <a:cubicBezTo>
                      <a:pt x="406" y="338"/>
                      <a:pt x="402" y="333"/>
                      <a:pt x="382" y="333"/>
                    </a:cubicBezTo>
                    <a:cubicBezTo>
                      <a:pt x="374" y="333"/>
                      <a:pt x="365" y="334"/>
                      <a:pt x="357" y="334"/>
                    </a:cubicBezTo>
                    <a:cubicBezTo>
                      <a:pt x="340" y="334"/>
                      <a:pt x="335" y="329"/>
                      <a:pt x="336" y="312"/>
                    </a:cubicBezTo>
                    <a:cubicBezTo>
                      <a:pt x="336" y="303"/>
                      <a:pt x="337" y="293"/>
                      <a:pt x="337" y="284"/>
                    </a:cubicBezTo>
                    <a:cubicBezTo>
                      <a:pt x="337" y="273"/>
                      <a:pt x="332" y="267"/>
                      <a:pt x="321" y="267"/>
                    </a:cubicBezTo>
                    <a:cubicBezTo>
                      <a:pt x="309" y="267"/>
                      <a:pt x="298" y="267"/>
                      <a:pt x="286" y="267"/>
                    </a:cubicBezTo>
                    <a:cubicBezTo>
                      <a:pt x="275" y="267"/>
                      <a:pt x="269" y="272"/>
                      <a:pt x="269" y="283"/>
                    </a:cubicBezTo>
                    <a:cubicBezTo>
                      <a:pt x="269" y="316"/>
                      <a:pt x="269" y="349"/>
                      <a:pt x="269" y="382"/>
                    </a:cubicBezTo>
                    <a:cubicBezTo>
                      <a:pt x="269" y="395"/>
                      <a:pt x="276" y="402"/>
                      <a:pt x="289" y="401"/>
                    </a:cubicBezTo>
                    <a:cubicBezTo>
                      <a:pt x="299" y="400"/>
                      <a:pt x="309" y="400"/>
                      <a:pt x="319" y="400"/>
                    </a:cubicBezTo>
                    <a:cubicBezTo>
                      <a:pt x="331" y="400"/>
                      <a:pt x="337" y="405"/>
                      <a:pt x="337" y="417"/>
                    </a:cubicBezTo>
                    <a:cubicBezTo>
                      <a:pt x="337" y="450"/>
                      <a:pt x="337" y="483"/>
                      <a:pt x="337" y="516"/>
                    </a:cubicBezTo>
                    <a:cubicBezTo>
                      <a:pt x="337" y="529"/>
                      <a:pt x="330" y="534"/>
                      <a:pt x="318" y="533"/>
                    </a:cubicBezTo>
                    <a:cubicBezTo>
                      <a:pt x="311" y="533"/>
                      <a:pt x="305" y="533"/>
                      <a:pt x="298" y="533"/>
                    </a:cubicBezTo>
                    <a:cubicBezTo>
                      <a:pt x="271" y="533"/>
                      <a:pt x="271" y="533"/>
                      <a:pt x="270" y="560"/>
                    </a:cubicBezTo>
                    <a:cubicBezTo>
                      <a:pt x="270" y="561"/>
                      <a:pt x="270" y="562"/>
                      <a:pt x="270" y="563"/>
                    </a:cubicBezTo>
                    <a:cubicBezTo>
                      <a:pt x="269" y="601"/>
                      <a:pt x="269" y="601"/>
                      <a:pt x="230" y="599"/>
                    </a:cubicBezTo>
                    <a:cubicBezTo>
                      <a:pt x="204" y="599"/>
                      <a:pt x="200" y="602"/>
                      <a:pt x="202" y="628"/>
                    </a:cubicBezTo>
                    <a:cubicBezTo>
                      <a:pt x="205" y="662"/>
                      <a:pt x="206" y="668"/>
                      <a:pt x="166" y="666"/>
                    </a:cubicBezTo>
                    <a:cubicBezTo>
                      <a:pt x="162" y="666"/>
                      <a:pt x="158" y="666"/>
                      <a:pt x="154" y="667"/>
                    </a:cubicBezTo>
                    <a:cubicBezTo>
                      <a:pt x="141" y="667"/>
                      <a:pt x="135" y="661"/>
                      <a:pt x="135" y="647"/>
                    </a:cubicBezTo>
                    <a:cubicBezTo>
                      <a:pt x="136" y="615"/>
                      <a:pt x="135" y="582"/>
                      <a:pt x="136" y="550"/>
                    </a:cubicBezTo>
                    <a:cubicBezTo>
                      <a:pt x="137" y="536"/>
                      <a:pt x="132" y="532"/>
                      <a:pt x="119" y="533"/>
                    </a:cubicBezTo>
                    <a:cubicBezTo>
                      <a:pt x="86" y="533"/>
                      <a:pt x="54" y="533"/>
                      <a:pt x="22" y="534"/>
                    </a:cubicBezTo>
                    <a:cubicBezTo>
                      <a:pt x="6" y="534"/>
                      <a:pt x="0" y="529"/>
                      <a:pt x="1" y="514"/>
                    </a:cubicBezTo>
                    <a:cubicBezTo>
                      <a:pt x="1" y="498"/>
                      <a:pt x="2" y="482"/>
                      <a:pt x="3" y="466"/>
                    </a:cubicBezTo>
                    <a:cubicBezTo>
                      <a:pt x="3" y="466"/>
                      <a:pt x="3" y="466"/>
                      <a:pt x="3" y="466"/>
                    </a:cubicBezTo>
                    <a:cubicBezTo>
                      <a:pt x="17" y="466"/>
                      <a:pt x="31" y="467"/>
                      <a:pt x="45" y="467"/>
                    </a:cubicBezTo>
                    <a:cubicBezTo>
                      <a:pt x="67" y="467"/>
                      <a:pt x="70" y="463"/>
                      <a:pt x="70" y="442"/>
                    </a:cubicBezTo>
                    <a:cubicBezTo>
                      <a:pt x="69" y="436"/>
                      <a:pt x="69" y="430"/>
                      <a:pt x="70" y="424"/>
                    </a:cubicBezTo>
                    <a:cubicBezTo>
                      <a:pt x="70" y="404"/>
                      <a:pt x="66" y="400"/>
                      <a:pt x="46" y="400"/>
                    </a:cubicBezTo>
                    <a:cubicBezTo>
                      <a:pt x="31" y="400"/>
                      <a:pt x="15" y="400"/>
                      <a:pt x="0" y="400"/>
                    </a:cubicBezTo>
                    <a:cubicBezTo>
                      <a:pt x="0" y="400"/>
                      <a:pt x="0" y="400"/>
                      <a:pt x="0" y="400"/>
                    </a:cubicBezTo>
                    <a:cubicBezTo>
                      <a:pt x="0" y="384"/>
                      <a:pt x="1" y="368"/>
                      <a:pt x="1" y="352"/>
                    </a:cubicBezTo>
                    <a:cubicBezTo>
                      <a:pt x="0" y="339"/>
                      <a:pt x="4" y="333"/>
                      <a:pt x="18" y="333"/>
                    </a:cubicBezTo>
                    <a:cubicBezTo>
                      <a:pt x="71" y="334"/>
                      <a:pt x="124" y="334"/>
                      <a:pt x="177" y="334"/>
                    </a:cubicBezTo>
                    <a:cubicBezTo>
                      <a:pt x="200" y="334"/>
                      <a:pt x="204" y="330"/>
                      <a:pt x="203" y="307"/>
                    </a:cubicBezTo>
                    <a:cubicBezTo>
                      <a:pt x="202" y="281"/>
                      <a:pt x="202" y="255"/>
                      <a:pt x="203" y="229"/>
                    </a:cubicBezTo>
                    <a:cubicBezTo>
                      <a:pt x="204" y="204"/>
                      <a:pt x="200" y="199"/>
                      <a:pt x="175" y="201"/>
                    </a:cubicBezTo>
                    <a:cubicBezTo>
                      <a:pt x="171" y="201"/>
                      <a:pt x="167" y="201"/>
                      <a:pt x="163" y="201"/>
                    </a:cubicBezTo>
                    <a:cubicBezTo>
                      <a:pt x="136" y="201"/>
                      <a:pt x="136" y="201"/>
                      <a:pt x="136" y="230"/>
                    </a:cubicBezTo>
                    <a:cubicBezTo>
                      <a:pt x="135" y="267"/>
                      <a:pt x="135" y="267"/>
                      <a:pt x="98" y="268"/>
                    </a:cubicBezTo>
                    <a:cubicBezTo>
                      <a:pt x="70" y="268"/>
                      <a:pt x="68" y="266"/>
                      <a:pt x="69" y="239"/>
                    </a:cubicBezTo>
                    <a:cubicBezTo>
                      <a:pt x="70" y="200"/>
                      <a:pt x="70" y="200"/>
                      <a:pt x="110" y="201"/>
                    </a:cubicBezTo>
                    <a:cubicBezTo>
                      <a:pt x="114" y="201"/>
                      <a:pt x="119" y="201"/>
                      <a:pt x="123" y="201"/>
                    </a:cubicBezTo>
                    <a:cubicBezTo>
                      <a:pt x="134" y="201"/>
                      <a:pt x="137" y="196"/>
                      <a:pt x="137" y="186"/>
                    </a:cubicBezTo>
                    <a:cubicBezTo>
                      <a:pt x="136" y="153"/>
                      <a:pt x="136" y="121"/>
                      <a:pt x="135" y="88"/>
                    </a:cubicBezTo>
                    <a:cubicBezTo>
                      <a:pt x="135" y="71"/>
                      <a:pt x="139" y="67"/>
                      <a:pt x="156" y="67"/>
                    </a:cubicBezTo>
                    <a:cubicBezTo>
                      <a:pt x="166" y="67"/>
                      <a:pt x="176" y="67"/>
                      <a:pt x="186" y="68"/>
                    </a:cubicBezTo>
                    <a:cubicBezTo>
                      <a:pt x="197" y="68"/>
                      <a:pt x="202" y="64"/>
                      <a:pt x="202" y="53"/>
                    </a:cubicBezTo>
                    <a:cubicBezTo>
                      <a:pt x="201" y="43"/>
                      <a:pt x="201" y="32"/>
                      <a:pt x="201" y="22"/>
                    </a:cubicBezTo>
                    <a:cubicBezTo>
                      <a:pt x="201" y="7"/>
                      <a:pt x="206" y="1"/>
                      <a:pt x="220" y="1"/>
                    </a:cubicBezTo>
                    <a:cubicBezTo>
                      <a:pt x="231" y="0"/>
                      <a:pt x="242" y="0"/>
                      <a:pt x="253" y="1"/>
                    </a:cubicBezTo>
                    <a:cubicBezTo>
                      <a:pt x="266" y="1"/>
                      <a:pt x="271" y="7"/>
                      <a:pt x="271" y="20"/>
                    </a:cubicBezTo>
                    <a:cubicBezTo>
                      <a:pt x="271" y="29"/>
                      <a:pt x="271" y="39"/>
                      <a:pt x="271" y="48"/>
                    </a:cubicBezTo>
                    <a:cubicBezTo>
                      <a:pt x="271" y="63"/>
                      <a:pt x="266" y="68"/>
                      <a:pt x="251" y="68"/>
                    </a:cubicBezTo>
                    <a:cubicBezTo>
                      <a:pt x="239" y="68"/>
                      <a:pt x="228" y="68"/>
                      <a:pt x="216" y="68"/>
                    </a:cubicBezTo>
                    <a:cubicBezTo>
                      <a:pt x="206" y="67"/>
                      <a:pt x="201" y="71"/>
                      <a:pt x="202" y="81"/>
                    </a:cubicBezTo>
                    <a:cubicBezTo>
                      <a:pt x="202" y="93"/>
                      <a:pt x="202" y="104"/>
                      <a:pt x="202" y="116"/>
                    </a:cubicBezTo>
                    <a:cubicBezTo>
                      <a:pt x="201" y="127"/>
                      <a:pt x="207" y="134"/>
                      <a:pt x="219" y="134"/>
                    </a:cubicBezTo>
                    <a:cubicBezTo>
                      <a:pt x="253" y="134"/>
                      <a:pt x="287" y="134"/>
                      <a:pt x="321" y="134"/>
                    </a:cubicBezTo>
                    <a:cubicBezTo>
                      <a:pt x="332" y="134"/>
                      <a:pt x="337" y="128"/>
                      <a:pt x="337" y="117"/>
                    </a:cubicBezTo>
                    <a:cubicBezTo>
                      <a:pt x="336" y="85"/>
                      <a:pt x="336" y="54"/>
                      <a:pt x="336" y="22"/>
                    </a:cubicBezTo>
                    <a:cubicBezTo>
                      <a:pt x="336" y="17"/>
                      <a:pt x="338" y="12"/>
                      <a:pt x="339" y="7"/>
                    </a:cubicBezTo>
                    <a:cubicBezTo>
                      <a:pt x="344" y="8"/>
                      <a:pt x="351" y="8"/>
                      <a:pt x="355" y="11"/>
                    </a:cubicBezTo>
                    <a:cubicBezTo>
                      <a:pt x="372" y="24"/>
                      <a:pt x="390" y="29"/>
                      <a:pt x="411" y="28"/>
                    </a:cubicBezTo>
                    <a:cubicBezTo>
                      <a:pt x="446" y="28"/>
                      <a:pt x="481" y="28"/>
                      <a:pt x="516" y="28"/>
                    </a:cubicBezTo>
                    <a:cubicBezTo>
                      <a:pt x="535" y="28"/>
                      <a:pt x="539" y="31"/>
                      <a:pt x="537" y="51"/>
                    </a:cubicBezTo>
                    <a:cubicBezTo>
                      <a:pt x="537" y="62"/>
                      <a:pt x="543" y="67"/>
                      <a:pt x="554" y="68"/>
                    </a:cubicBezTo>
                    <a:cubicBezTo>
                      <a:pt x="566" y="68"/>
                      <a:pt x="578" y="67"/>
                      <a:pt x="590" y="67"/>
                    </a:cubicBezTo>
                    <a:cubicBezTo>
                      <a:pt x="601" y="68"/>
                      <a:pt x="604" y="62"/>
                      <a:pt x="604" y="51"/>
                    </a:cubicBezTo>
                    <a:cubicBezTo>
                      <a:pt x="602" y="31"/>
                      <a:pt x="605" y="28"/>
                      <a:pt x="626" y="28"/>
                    </a:cubicBezTo>
                    <a:cubicBezTo>
                      <a:pt x="656" y="28"/>
                      <a:pt x="687" y="28"/>
                      <a:pt x="717" y="28"/>
                    </a:cubicBezTo>
                    <a:cubicBezTo>
                      <a:pt x="738" y="28"/>
                      <a:pt x="742" y="33"/>
                      <a:pt x="740" y="53"/>
                    </a:cubicBezTo>
                    <a:cubicBezTo>
                      <a:pt x="739" y="73"/>
                      <a:pt x="739" y="93"/>
                      <a:pt x="739" y="113"/>
                    </a:cubicBezTo>
                    <a:cubicBezTo>
                      <a:pt x="740" y="129"/>
                      <a:pt x="736" y="134"/>
                      <a:pt x="720" y="134"/>
                    </a:cubicBezTo>
                    <a:cubicBezTo>
                      <a:pt x="707" y="134"/>
                      <a:pt x="695" y="134"/>
                      <a:pt x="682" y="134"/>
                    </a:cubicBezTo>
                    <a:cubicBezTo>
                      <a:pt x="673" y="134"/>
                      <a:pt x="670" y="138"/>
                      <a:pt x="670" y="147"/>
                    </a:cubicBezTo>
                    <a:cubicBezTo>
                      <a:pt x="670" y="157"/>
                      <a:pt x="670" y="168"/>
                      <a:pt x="670" y="179"/>
                    </a:cubicBezTo>
                    <a:cubicBezTo>
                      <a:pt x="669" y="195"/>
                      <a:pt x="675" y="201"/>
                      <a:pt x="691" y="201"/>
                    </a:cubicBezTo>
                    <a:cubicBezTo>
                      <a:pt x="722" y="201"/>
                      <a:pt x="754" y="202"/>
                      <a:pt x="785" y="201"/>
                    </a:cubicBezTo>
                    <a:cubicBezTo>
                      <a:pt x="799" y="201"/>
                      <a:pt x="805" y="205"/>
                      <a:pt x="804" y="219"/>
                    </a:cubicBezTo>
                    <a:cubicBezTo>
                      <a:pt x="804" y="229"/>
                      <a:pt x="805" y="239"/>
                      <a:pt x="805" y="249"/>
                    </a:cubicBezTo>
                    <a:cubicBezTo>
                      <a:pt x="806" y="262"/>
                      <a:pt x="800" y="268"/>
                      <a:pt x="786" y="268"/>
                    </a:cubicBezTo>
                    <a:cubicBezTo>
                      <a:pt x="776" y="267"/>
                      <a:pt x="766" y="267"/>
                      <a:pt x="756" y="267"/>
                    </a:cubicBezTo>
                    <a:cubicBezTo>
                      <a:pt x="744" y="267"/>
                      <a:pt x="738" y="272"/>
                      <a:pt x="738" y="285"/>
                    </a:cubicBezTo>
                    <a:cubicBezTo>
                      <a:pt x="739" y="296"/>
                      <a:pt x="739" y="307"/>
                      <a:pt x="739" y="318"/>
                    </a:cubicBezTo>
                    <a:cubicBezTo>
                      <a:pt x="739" y="329"/>
                      <a:pt x="743" y="335"/>
                      <a:pt x="755" y="334"/>
                    </a:cubicBezTo>
                    <a:cubicBezTo>
                      <a:pt x="764" y="333"/>
                      <a:pt x="773" y="333"/>
                      <a:pt x="782" y="333"/>
                    </a:cubicBezTo>
                    <a:cubicBezTo>
                      <a:pt x="801" y="333"/>
                      <a:pt x="805" y="337"/>
                      <a:pt x="805" y="356"/>
                    </a:cubicBezTo>
                    <a:cubicBezTo>
                      <a:pt x="805" y="366"/>
                      <a:pt x="805" y="375"/>
                      <a:pt x="804" y="385"/>
                    </a:cubicBezTo>
                    <a:cubicBezTo>
                      <a:pt x="803" y="396"/>
                      <a:pt x="808" y="401"/>
                      <a:pt x="820" y="401"/>
                    </a:cubicBezTo>
                    <a:cubicBezTo>
                      <a:pt x="830" y="400"/>
                      <a:pt x="840" y="401"/>
                      <a:pt x="850" y="401"/>
                    </a:cubicBezTo>
                    <a:cubicBezTo>
                      <a:pt x="868" y="401"/>
                      <a:pt x="873" y="395"/>
                      <a:pt x="872" y="377"/>
                    </a:cubicBezTo>
                    <a:cubicBezTo>
                      <a:pt x="872" y="370"/>
                      <a:pt x="871" y="362"/>
                      <a:pt x="870" y="355"/>
                    </a:cubicBezTo>
                    <a:cubicBezTo>
                      <a:pt x="870" y="339"/>
                      <a:pt x="875" y="333"/>
                      <a:pt x="892" y="333"/>
                    </a:cubicBezTo>
                    <a:cubicBezTo>
                      <a:pt x="924" y="333"/>
                      <a:pt x="957" y="333"/>
                      <a:pt x="989" y="334"/>
                    </a:cubicBezTo>
                    <a:cubicBezTo>
                      <a:pt x="1002" y="334"/>
                      <a:pt x="1006" y="329"/>
                      <a:pt x="1006" y="317"/>
                    </a:cubicBezTo>
                    <a:cubicBezTo>
                      <a:pt x="1005" y="285"/>
                      <a:pt x="1006" y="252"/>
                      <a:pt x="1006" y="220"/>
                    </a:cubicBezTo>
                    <a:cubicBezTo>
                      <a:pt x="1006" y="204"/>
                      <a:pt x="1000" y="199"/>
                      <a:pt x="984" y="200"/>
                    </a:cubicBezTo>
                    <a:cubicBezTo>
                      <a:pt x="974" y="200"/>
                      <a:pt x="963" y="200"/>
                      <a:pt x="952" y="201"/>
                    </a:cubicBezTo>
                    <a:cubicBezTo>
                      <a:pt x="943" y="201"/>
                      <a:pt x="939" y="197"/>
                      <a:pt x="939" y="188"/>
                    </a:cubicBezTo>
                    <a:cubicBezTo>
                      <a:pt x="939" y="177"/>
                      <a:pt x="939" y="165"/>
                      <a:pt x="939" y="154"/>
                    </a:cubicBezTo>
                    <a:cubicBezTo>
                      <a:pt x="939" y="138"/>
                      <a:pt x="935" y="133"/>
                      <a:pt x="919" y="133"/>
                    </a:cubicBezTo>
                    <a:cubicBezTo>
                      <a:pt x="910" y="133"/>
                      <a:pt x="902" y="134"/>
                      <a:pt x="893" y="134"/>
                    </a:cubicBezTo>
                    <a:cubicBezTo>
                      <a:pt x="872" y="133"/>
                      <a:pt x="872" y="134"/>
                      <a:pt x="871" y="155"/>
                    </a:cubicBezTo>
                    <a:cubicBezTo>
                      <a:pt x="871" y="166"/>
                      <a:pt x="871" y="177"/>
                      <a:pt x="871" y="188"/>
                    </a:cubicBezTo>
                    <a:cubicBezTo>
                      <a:pt x="871" y="197"/>
                      <a:pt x="867" y="201"/>
                      <a:pt x="858" y="201"/>
                    </a:cubicBezTo>
                    <a:cubicBezTo>
                      <a:pt x="844" y="201"/>
                      <a:pt x="830" y="201"/>
                      <a:pt x="816" y="201"/>
                    </a:cubicBezTo>
                    <a:cubicBezTo>
                      <a:pt x="807" y="201"/>
                      <a:pt x="804" y="197"/>
                      <a:pt x="804" y="188"/>
                    </a:cubicBezTo>
                    <a:cubicBezTo>
                      <a:pt x="804" y="176"/>
                      <a:pt x="804" y="164"/>
                      <a:pt x="804" y="152"/>
                    </a:cubicBezTo>
                    <a:cubicBezTo>
                      <a:pt x="804" y="140"/>
                      <a:pt x="810" y="133"/>
                      <a:pt x="822" y="133"/>
                    </a:cubicBezTo>
                    <a:cubicBezTo>
                      <a:pt x="834" y="133"/>
                      <a:pt x="846" y="133"/>
                      <a:pt x="858" y="134"/>
                    </a:cubicBezTo>
                    <a:cubicBezTo>
                      <a:pt x="867" y="134"/>
                      <a:pt x="871" y="130"/>
                      <a:pt x="871" y="121"/>
                    </a:cubicBezTo>
                    <a:cubicBezTo>
                      <a:pt x="871" y="107"/>
                      <a:pt x="871" y="94"/>
                      <a:pt x="871" y="80"/>
                    </a:cubicBezTo>
                    <a:cubicBezTo>
                      <a:pt x="871" y="72"/>
                      <a:pt x="866" y="68"/>
                      <a:pt x="858" y="68"/>
                    </a:cubicBezTo>
                    <a:cubicBezTo>
                      <a:pt x="846" y="68"/>
                      <a:pt x="835" y="69"/>
                      <a:pt x="823" y="68"/>
                    </a:cubicBezTo>
                    <a:cubicBezTo>
                      <a:pt x="809" y="68"/>
                      <a:pt x="801" y="61"/>
                      <a:pt x="801" y="46"/>
                    </a:cubicBezTo>
                    <a:cubicBezTo>
                      <a:pt x="801" y="34"/>
                      <a:pt x="808" y="28"/>
                      <a:pt x="823" y="28"/>
                    </a:cubicBezTo>
                    <a:cubicBezTo>
                      <a:pt x="833" y="28"/>
                      <a:pt x="843" y="28"/>
                      <a:pt x="853" y="28"/>
                    </a:cubicBezTo>
                    <a:cubicBezTo>
                      <a:pt x="869" y="28"/>
                      <a:pt x="875" y="33"/>
                      <a:pt x="873" y="49"/>
                    </a:cubicBezTo>
                    <a:cubicBezTo>
                      <a:pt x="871" y="63"/>
                      <a:pt x="876" y="68"/>
                      <a:pt x="890" y="68"/>
                    </a:cubicBezTo>
                    <a:cubicBezTo>
                      <a:pt x="951" y="67"/>
                      <a:pt x="1013" y="67"/>
                      <a:pt x="1074" y="67"/>
                    </a:cubicBezTo>
                    <a:cubicBezTo>
                      <a:pt x="1074" y="67"/>
                      <a:pt x="1074" y="67"/>
                      <a:pt x="1074" y="67"/>
                    </a:cubicBezTo>
                    <a:cubicBezTo>
                      <a:pt x="1073" y="128"/>
                      <a:pt x="1073" y="189"/>
                      <a:pt x="1072" y="250"/>
                    </a:cubicBezTo>
                    <a:cubicBezTo>
                      <a:pt x="1072" y="261"/>
                      <a:pt x="1077" y="268"/>
                      <a:pt x="1089" y="268"/>
                    </a:cubicBezTo>
                    <a:cubicBezTo>
                      <a:pt x="1100" y="268"/>
                      <a:pt x="1111" y="268"/>
                      <a:pt x="1122" y="268"/>
                    </a:cubicBezTo>
                    <a:cubicBezTo>
                      <a:pt x="1134" y="268"/>
                      <a:pt x="1140" y="262"/>
                      <a:pt x="1140" y="250"/>
                    </a:cubicBezTo>
                    <a:cubicBezTo>
                      <a:pt x="1140" y="240"/>
                      <a:pt x="1139" y="229"/>
                      <a:pt x="1139" y="219"/>
                    </a:cubicBezTo>
                    <a:cubicBezTo>
                      <a:pt x="1138" y="206"/>
                      <a:pt x="1144" y="200"/>
                      <a:pt x="1156" y="200"/>
                    </a:cubicBezTo>
                    <a:cubicBezTo>
                      <a:pt x="1161" y="200"/>
                      <a:pt x="1165" y="201"/>
                      <a:pt x="1170" y="201"/>
                    </a:cubicBezTo>
                    <a:cubicBezTo>
                      <a:pt x="1207" y="201"/>
                      <a:pt x="1206" y="201"/>
                      <a:pt x="1206" y="239"/>
                    </a:cubicBezTo>
                    <a:cubicBezTo>
                      <a:pt x="1206" y="263"/>
                      <a:pt x="1206" y="287"/>
                      <a:pt x="1207" y="311"/>
                    </a:cubicBezTo>
                    <a:cubicBezTo>
                      <a:pt x="1208" y="329"/>
                      <a:pt x="1204" y="334"/>
                      <a:pt x="1185" y="334"/>
                    </a:cubicBezTo>
                    <a:cubicBezTo>
                      <a:pt x="1134" y="334"/>
                      <a:pt x="1083" y="334"/>
                      <a:pt x="1032" y="334"/>
                    </a:cubicBezTo>
                    <a:cubicBezTo>
                      <a:pt x="1005" y="334"/>
                      <a:pt x="1005" y="334"/>
                      <a:pt x="1005" y="360"/>
                    </a:cubicBezTo>
                    <a:cubicBezTo>
                      <a:pt x="1006" y="373"/>
                      <a:pt x="1005" y="387"/>
                      <a:pt x="1005" y="400"/>
                    </a:cubicBezTo>
                    <a:close/>
                    <a:moveTo>
                      <a:pt x="204" y="533"/>
                    </a:moveTo>
                    <a:cubicBezTo>
                      <a:pt x="216" y="533"/>
                      <a:pt x="228" y="533"/>
                      <a:pt x="241" y="533"/>
                    </a:cubicBezTo>
                    <a:cubicBezTo>
                      <a:pt x="269" y="533"/>
                      <a:pt x="272" y="537"/>
                      <a:pt x="270" y="504"/>
                    </a:cubicBezTo>
                    <a:cubicBezTo>
                      <a:pt x="269" y="498"/>
                      <a:pt x="270" y="491"/>
                      <a:pt x="270" y="485"/>
                    </a:cubicBezTo>
                    <a:cubicBezTo>
                      <a:pt x="271" y="472"/>
                      <a:pt x="265" y="466"/>
                      <a:pt x="252" y="466"/>
                    </a:cubicBezTo>
                    <a:cubicBezTo>
                      <a:pt x="241" y="466"/>
                      <a:pt x="229" y="467"/>
                      <a:pt x="218" y="467"/>
                    </a:cubicBezTo>
                    <a:cubicBezTo>
                      <a:pt x="207" y="466"/>
                      <a:pt x="201" y="461"/>
                      <a:pt x="202" y="450"/>
                    </a:cubicBezTo>
                    <a:cubicBezTo>
                      <a:pt x="202" y="440"/>
                      <a:pt x="203" y="430"/>
                      <a:pt x="203" y="420"/>
                    </a:cubicBezTo>
                    <a:cubicBezTo>
                      <a:pt x="204" y="407"/>
                      <a:pt x="198" y="401"/>
                      <a:pt x="186" y="400"/>
                    </a:cubicBezTo>
                    <a:cubicBezTo>
                      <a:pt x="174" y="400"/>
                      <a:pt x="163" y="400"/>
                      <a:pt x="151" y="400"/>
                    </a:cubicBezTo>
                    <a:cubicBezTo>
                      <a:pt x="141" y="400"/>
                      <a:pt x="135" y="405"/>
                      <a:pt x="135" y="416"/>
                    </a:cubicBezTo>
                    <a:cubicBezTo>
                      <a:pt x="135" y="450"/>
                      <a:pt x="136" y="485"/>
                      <a:pt x="136" y="519"/>
                    </a:cubicBezTo>
                    <a:cubicBezTo>
                      <a:pt x="136" y="529"/>
                      <a:pt x="141" y="533"/>
                      <a:pt x="151" y="533"/>
                    </a:cubicBezTo>
                    <a:cubicBezTo>
                      <a:pt x="169" y="533"/>
                      <a:pt x="186" y="533"/>
                      <a:pt x="204" y="533"/>
                    </a:cubicBezTo>
                    <a:close/>
                    <a:moveTo>
                      <a:pt x="438" y="201"/>
                    </a:moveTo>
                    <a:cubicBezTo>
                      <a:pt x="435" y="201"/>
                      <a:pt x="432" y="201"/>
                      <a:pt x="429" y="200"/>
                    </a:cubicBezTo>
                    <a:cubicBezTo>
                      <a:pt x="409" y="199"/>
                      <a:pt x="404" y="204"/>
                      <a:pt x="404" y="224"/>
                    </a:cubicBezTo>
                    <a:cubicBezTo>
                      <a:pt x="404" y="231"/>
                      <a:pt x="404" y="238"/>
                      <a:pt x="404" y="245"/>
                    </a:cubicBezTo>
                    <a:cubicBezTo>
                      <a:pt x="404" y="264"/>
                      <a:pt x="408" y="268"/>
                      <a:pt x="427" y="268"/>
                    </a:cubicBezTo>
                    <a:cubicBezTo>
                      <a:pt x="478" y="268"/>
                      <a:pt x="470" y="270"/>
                      <a:pt x="471" y="222"/>
                    </a:cubicBezTo>
                    <a:cubicBezTo>
                      <a:pt x="471" y="203"/>
                      <a:pt x="466" y="199"/>
                      <a:pt x="447" y="200"/>
                    </a:cubicBezTo>
                    <a:cubicBezTo>
                      <a:pt x="444" y="200"/>
                      <a:pt x="441" y="201"/>
                      <a:pt x="438" y="201"/>
                    </a:cubicBezTo>
                    <a:close/>
                    <a:moveTo>
                      <a:pt x="670" y="103"/>
                    </a:moveTo>
                    <a:cubicBezTo>
                      <a:pt x="672" y="67"/>
                      <a:pt x="672" y="67"/>
                      <a:pt x="636" y="68"/>
                    </a:cubicBezTo>
                    <a:cubicBezTo>
                      <a:pt x="604" y="68"/>
                      <a:pt x="603" y="68"/>
                      <a:pt x="604" y="101"/>
                    </a:cubicBezTo>
                    <a:cubicBezTo>
                      <a:pt x="606" y="137"/>
                      <a:pt x="600" y="134"/>
                      <a:pt x="638" y="134"/>
                    </a:cubicBezTo>
                    <a:cubicBezTo>
                      <a:pt x="676" y="134"/>
                      <a:pt x="670" y="135"/>
                      <a:pt x="670" y="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8"/>
              <p:cNvSpPr>
                <a:spLocks noEditPoints="1"/>
              </p:cNvSpPr>
              <p:nvPr/>
            </p:nvSpPr>
            <p:spPr bwMode="auto">
              <a:xfrm>
                <a:off x="5173663" y="1995488"/>
                <a:ext cx="1109663" cy="682625"/>
              </a:xfrm>
              <a:custGeom>
                <a:avLst/>
                <a:gdLst>
                  <a:gd name="T0" fmla="*/ 692 w 873"/>
                  <a:gd name="T1" fmla="*/ 268 h 538"/>
                  <a:gd name="T2" fmla="*/ 671 w 873"/>
                  <a:gd name="T3" fmla="*/ 311 h 538"/>
                  <a:gd name="T4" fmla="*/ 494 w 873"/>
                  <a:gd name="T5" fmla="*/ 333 h 538"/>
                  <a:gd name="T6" fmla="*/ 469 w 873"/>
                  <a:gd name="T7" fmla="*/ 380 h 538"/>
                  <a:gd name="T8" fmla="*/ 645 w 873"/>
                  <a:gd name="T9" fmla="*/ 400 h 538"/>
                  <a:gd name="T10" fmla="*/ 671 w 873"/>
                  <a:gd name="T11" fmla="*/ 440 h 538"/>
                  <a:gd name="T12" fmla="*/ 604 w 873"/>
                  <a:gd name="T13" fmla="*/ 507 h 538"/>
                  <a:gd name="T14" fmla="*/ 571 w 873"/>
                  <a:gd name="T15" fmla="*/ 534 h 538"/>
                  <a:gd name="T16" fmla="*/ 539 w 873"/>
                  <a:gd name="T17" fmla="*/ 485 h 538"/>
                  <a:gd name="T18" fmla="*/ 468 w 873"/>
                  <a:gd name="T19" fmla="*/ 468 h 538"/>
                  <a:gd name="T20" fmla="*/ 469 w 873"/>
                  <a:gd name="T21" fmla="*/ 419 h 538"/>
                  <a:gd name="T22" fmla="*/ 354 w 873"/>
                  <a:gd name="T23" fmla="*/ 401 h 538"/>
                  <a:gd name="T24" fmla="*/ 336 w 873"/>
                  <a:gd name="T25" fmla="*/ 352 h 538"/>
                  <a:gd name="T26" fmla="*/ 149 w 873"/>
                  <a:gd name="T27" fmla="*/ 333 h 538"/>
                  <a:gd name="T28" fmla="*/ 135 w 873"/>
                  <a:gd name="T29" fmla="*/ 399 h 538"/>
                  <a:gd name="T30" fmla="*/ 124 w 873"/>
                  <a:gd name="T31" fmla="*/ 401 h 538"/>
                  <a:gd name="T32" fmla="*/ 0 w 873"/>
                  <a:gd name="T33" fmla="*/ 379 h 538"/>
                  <a:gd name="T34" fmla="*/ 23 w 873"/>
                  <a:gd name="T35" fmla="*/ 68 h 538"/>
                  <a:gd name="T36" fmla="*/ 136 w 873"/>
                  <a:gd name="T37" fmla="*/ 47 h 538"/>
                  <a:gd name="T38" fmla="*/ 155 w 873"/>
                  <a:gd name="T39" fmla="*/ 1 h 538"/>
                  <a:gd name="T40" fmla="*/ 204 w 873"/>
                  <a:gd name="T41" fmla="*/ 22 h 538"/>
                  <a:gd name="T42" fmla="*/ 228 w 873"/>
                  <a:gd name="T43" fmla="*/ 134 h 538"/>
                  <a:gd name="T44" fmla="*/ 269 w 873"/>
                  <a:gd name="T45" fmla="*/ 189 h 538"/>
                  <a:gd name="T46" fmla="*/ 322 w 873"/>
                  <a:gd name="T47" fmla="*/ 202 h 538"/>
                  <a:gd name="T48" fmla="*/ 335 w 873"/>
                  <a:gd name="T49" fmla="*/ 248 h 538"/>
                  <a:gd name="T50" fmla="*/ 386 w 873"/>
                  <a:gd name="T51" fmla="*/ 268 h 538"/>
                  <a:gd name="T52" fmla="*/ 404 w 873"/>
                  <a:gd name="T53" fmla="*/ 220 h 538"/>
                  <a:gd name="T54" fmla="*/ 349 w 873"/>
                  <a:gd name="T55" fmla="*/ 202 h 538"/>
                  <a:gd name="T56" fmla="*/ 336 w 873"/>
                  <a:gd name="T57" fmla="*/ 154 h 538"/>
                  <a:gd name="T58" fmla="*/ 270 w 873"/>
                  <a:gd name="T59" fmla="*/ 135 h 538"/>
                  <a:gd name="T60" fmla="*/ 285 w 873"/>
                  <a:gd name="T61" fmla="*/ 68 h 538"/>
                  <a:gd name="T62" fmla="*/ 404 w 873"/>
                  <a:gd name="T63" fmla="*/ 85 h 538"/>
                  <a:gd name="T64" fmla="*/ 420 w 873"/>
                  <a:gd name="T65" fmla="*/ 134 h 538"/>
                  <a:gd name="T66" fmla="*/ 470 w 873"/>
                  <a:gd name="T67" fmla="*/ 153 h 538"/>
                  <a:gd name="T68" fmla="*/ 492 w 873"/>
                  <a:gd name="T69" fmla="*/ 268 h 538"/>
                  <a:gd name="T70" fmla="*/ 538 w 873"/>
                  <a:gd name="T71" fmla="*/ 251 h 538"/>
                  <a:gd name="T72" fmla="*/ 557 w 873"/>
                  <a:gd name="T73" fmla="*/ 201 h 538"/>
                  <a:gd name="T74" fmla="*/ 603 w 873"/>
                  <a:gd name="T75" fmla="*/ 250 h 538"/>
                  <a:gd name="T76" fmla="*/ 657 w 873"/>
                  <a:gd name="T77" fmla="*/ 268 h 538"/>
                  <a:gd name="T78" fmla="*/ 671 w 873"/>
                  <a:gd name="T79" fmla="*/ 222 h 538"/>
                  <a:gd name="T80" fmla="*/ 603 w 873"/>
                  <a:gd name="T81" fmla="*/ 201 h 538"/>
                  <a:gd name="T82" fmla="*/ 623 w 873"/>
                  <a:gd name="T83" fmla="*/ 134 h 538"/>
                  <a:gd name="T84" fmla="*/ 738 w 873"/>
                  <a:gd name="T85" fmla="*/ 119 h 538"/>
                  <a:gd name="T86" fmla="*/ 754 w 873"/>
                  <a:gd name="T87" fmla="*/ 68 h 538"/>
                  <a:gd name="T88" fmla="*/ 873 w 873"/>
                  <a:gd name="T89" fmla="*/ 86 h 538"/>
                  <a:gd name="T90" fmla="*/ 873 w 873"/>
                  <a:gd name="T91" fmla="*/ 135 h 538"/>
                  <a:gd name="T92" fmla="*/ 738 w 873"/>
                  <a:gd name="T93" fmla="*/ 152 h 538"/>
                  <a:gd name="T94" fmla="*/ 135 w 873"/>
                  <a:gd name="T95" fmla="*/ 201 h 538"/>
                  <a:gd name="T96" fmla="*/ 68 w 873"/>
                  <a:gd name="T97" fmla="*/ 219 h 538"/>
                  <a:gd name="T98" fmla="*/ 86 w 873"/>
                  <a:gd name="T99" fmla="*/ 334 h 538"/>
                  <a:gd name="T100" fmla="*/ 135 w 873"/>
                  <a:gd name="T101" fmla="*/ 316 h 538"/>
                  <a:gd name="T102" fmla="*/ 190 w 873"/>
                  <a:gd name="T103" fmla="*/ 202 h 538"/>
                  <a:gd name="T104" fmla="*/ 204 w 873"/>
                  <a:gd name="T105" fmla="*/ 148 h 538"/>
                  <a:gd name="T106" fmla="*/ 152 w 873"/>
                  <a:gd name="T107" fmla="*/ 134 h 538"/>
                  <a:gd name="T108" fmla="*/ 135 w 873"/>
                  <a:gd name="T109" fmla="*/ 201 h 538"/>
                  <a:gd name="T110" fmla="*/ 204 w 873"/>
                  <a:gd name="T111" fmla="*/ 235 h 538"/>
                  <a:gd name="T112" fmla="*/ 225 w 873"/>
                  <a:gd name="T113" fmla="*/ 268 h 538"/>
                  <a:gd name="T114" fmla="*/ 270 w 873"/>
                  <a:gd name="T115" fmla="*/ 234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73" h="538">
                    <a:moveTo>
                      <a:pt x="738" y="267"/>
                    </a:moveTo>
                    <a:cubicBezTo>
                      <a:pt x="723" y="267"/>
                      <a:pt x="707" y="267"/>
                      <a:pt x="692" y="268"/>
                    </a:cubicBezTo>
                    <a:cubicBezTo>
                      <a:pt x="671" y="268"/>
                      <a:pt x="670" y="269"/>
                      <a:pt x="670" y="290"/>
                    </a:cubicBezTo>
                    <a:cubicBezTo>
                      <a:pt x="670" y="297"/>
                      <a:pt x="671" y="304"/>
                      <a:pt x="671" y="311"/>
                    </a:cubicBezTo>
                    <a:cubicBezTo>
                      <a:pt x="672" y="329"/>
                      <a:pt x="668" y="334"/>
                      <a:pt x="650" y="334"/>
                    </a:cubicBezTo>
                    <a:cubicBezTo>
                      <a:pt x="598" y="334"/>
                      <a:pt x="546" y="334"/>
                      <a:pt x="494" y="333"/>
                    </a:cubicBezTo>
                    <a:cubicBezTo>
                      <a:pt x="472" y="333"/>
                      <a:pt x="468" y="337"/>
                      <a:pt x="469" y="361"/>
                    </a:cubicBezTo>
                    <a:cubicBezTo>
                      <a:pt x="470" y="367"/>
                      <a:pt x="469" y="374"/>
                      <a:pt x="469" y="380"/>
                    </a:cubicBezTo>
                    <a:cubicBezTo>
                      <a:pt x="469" y="399"/>
                      <a:pt x="470" y="400"/>
                      <a:pt x="489" y="400"/>
                    </a:cubicBezTo>
                    <a:cubicBezTo>
                      <a:pt x="541" y="400"/>
                      <a:pt x="593" y="400"/>
                      <a:pt x="645" y="400"/>
                    </a:cubicBezTo>
                    <a:cubicBezTo>
                      <a:pt x="669" y="400"/>
                      <a:pt x="672" y="403"/>
                      <a:pt x="670" y="427"/>
                    </a:cubicBezTo>
                    <a:cubicBezTo>
                      <a:pt x="670" y="431"/>
                      <a:pt x="670" y="436"/>
                      <a:pt x="671" y="440"/>
                    </a:cubicBezTo>
                    <a:cubicBezTo>
                      <a:pt x="672" y="464"/>
                      <a:pt x="669" y="468"/>
                      <a:pt x="644" y="467"/>
                    </a:cubicBezTo>
                    <a:cubicBezTo>
                      <a:pt x="601" y="466"/>
                      <a:pt x="602" y="467"/>
                      <a:pt x="604" y="507"/>
                    </a:cubicBezTo>
                    <a:cubicBezTo>
                      <a:pt x="605" y="532"/>
                      <a:pt x="601" y="535"/>
                      <a:pt x="577" y="535"/>
                    </a:cubicBezTo>
                    <a:cubicBezTo>
                      <a:pt x="575" y="534"/>
                      <a:pt x="573" y="534"/>
                      <a:pt x="571" y="534"/>
                    </a:cubicBezTo>
                    <a:cubicBezTo>
                      <a:pt x="541" y="538"/>
                      <a:pt x="535" y="534"/>
                      <a:pt x="538" y="498"/>
                    </a:cubicBezTo>
                    <a:cubicBezTo>
                      <a:pt x="538" y="494"/>
                      <a:pt x="539" y="489"/>
                      <a:pt x="539" y="485"/>
                    </a:cubicBezTo>
                    <a:cubicBezTo>
                      <a:pt x="539" y="473"/>
                      <a:pt x="533" y="467"/>
                      <a:pt x="522" y="467"/>
                    </a:cubicBezTo>
                    <a:cubicBezTo>
                      <a:pt x="504" y="467"/>
                      <a:pt x="486" y="468"/>
                      <a:pt x="468" y="468"/>
                    </a:cubicBezTo>
                    <a:cubicBezTo>
                      <a:pt x="468" y="468"/>
                      <a:pt x="468" y="468"/>
                      <a:pt x="468" y="468"/>
                    </a:cubicBezTo>
                    <a:cubicBezTo>
                      <a:pt x="469" y="452"/>
                      <a:pt x="468" y="435"/>
                      <a:pt x="469" y="419"/>
                    </a:cubicBezTo>
                    <a:cubicBezTo>
                      <a:pt x="470" y="405"/>
                      <a:pt x="465" y="400"/>
                      <a:pt x="451" y="401"/>
                    </a:cubicBezTo>
                    <a:cubicBezTo>
                      <a:pt x="419" y="401"/>
                      <a:pt x="386" y="400"/>
                      <a:pt x="354" y="401"/>
                    </a:cubicBezTo>
                    <a:cubicBezTo>
                      <a:pt x="340" y="401"/>
                      <a:pt x="334" y="396"/>
                      <a:pt x="335" y="382"/>
                    </a:cubicBezTo>
                    <a:cubicBezTo>
                      <a:pt x="336" y="372"/>
                      <a:pt x="336" y="362"/>
                      <a:pt x="336" y="352"/>
                    </a:cubicBezTo>
                    <a:cubicBezTo>
                      <a:pt x="336" y="340"/>
                      <a:pt x="330" y="333"/>
                      <a:pt x="318" y="333"/>
                    </a:cubicBezTo>
                    <a:cubicBezTo>
                      <a:pt x="262" y="333"/>
                      <a:pt x="205" y="333"/>
                      <a:pt x="149" y="333"/>
                    </a:cubicBezTo>
                    <a:cubicBezTo>
                      <a:pt x="139" y="333"/>
                      <a:pt x="135" y="338"/>
                      <a:pt x="135" y="348"/>
                    </a:cubicBezTo>
                    <a:cubicBezTo>
                      <a:pt x="135" y="365"/>
                      <a:pt x="135" y="382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1" y="399"/>
                      <a:pt x="127" y="401"/>
                      <a:pt x="124" y="401"/>
                    </a:cubicBezTo>
                    <a:cubicBezTo>
                      <a:pt x="90" y="401"/>
                      <a:pt x="56" y="401"/>
                      <a:pt x="22" y="401"/>
                    </a:cubicBezTo>
                    <a:cubicBezTo>
                      <a:pt x="5" y="401"/>
                      <a:pt x="0" y="395"/>
                      <a:pt x="0" y="379"/>
                    </a:cubicBezTo>
                    <a:cubicBezTo>
                      <a:pt x="0" y="283"/>
                      <a:pt x="1" y="187"/>
                      <a:pt x="0" y="90"/>
                    </a:cubicBezTo>
                    <a:cubicBezTo>
                      <a:pt x="0" y="72"/>
                      <a:pt x="5" y="68"/>
                      <a:pt x="23" y="68"/>
                    </a:cubicBezTo>
                    <a:cubicBezTo>
                      <a:pt x="54" y="68"/>
                      <a:pt x="84" y="68"/>
                      <a:pt x="115" y="68"/>
                    </a:cubicBezTo>
                    <a:cubicBezTo>
                      <a:pt x="132" y="68"/>
                      <a:pt x="136" y="64"/>
                      <a:pt x="136" y="47"/>
                    </a:cubicBezTo>
                    <a:cubicBezTo>
                      <a:pt x="136" y="38"/>
                      <a:pt x="135" y="30"/>
                      <a:pt x="135" y="21"/>
                    </a:cubicBezTo>
                    <a:cubicBezTo>
                      <a:pt x="134" y="6"/>
                      <a:pt x="139" y="1"/>
                      <a:pt x="155" y="1"/>
                    </a:cubicBezTo>
                    <a:cubicBezTo>
                      <a:pt x="164" y="0"/>
                      <a:pt x="174" y="0"/>
                      <a:pt x="183" y="0"/>
                    </a:cubicBezTo>
                    <a:cubicBezTo>
                      <a:pt x="200" y="1"/>
                      <a:pt x="205" y="6"/>
                      <a:pt x="204" y="22"/>
                    </a:cubicBezTo>
                    <a:cubicBezTo>
                      <a:pt x="204" y="52"/>
                      <a:pt x="204" y="81"/>
                      <a:pt x="204" y="110"/>
                    </a:cubicBezTo>
                    <a:cubicBezTo>
                      <a:pt x="204" y="134"/>
                      <a:pt x="204" y="134"/>
                      <a:pt x="228" y="134"/>
                    </a:cubicBezTo>
                    <a:cubicBezTo>
                      <a:pt x="242" y="134"/>
                      <a:pt x="256" y="135"/>
                      <a:pt x="270" y="135"/>
                    </a:cubicBezTo>
                    <a:cubicBezTo>
                      <a:pt x="270" y="153"/>
                      <a:pt x="270" y="171"/>
                      <a:pt x="269" y="189"/>
                    </a:cubicBezTo>
                    <a:cubicBezTo>
                      <a:pt x="269" y="198"/>
                      <a:pt x="274" y="202"/>
                      <a:pt x="283" y="202"/>
                    </a:cubicBezTo>
                    <a:cubicBezTo>
                      <a:pt x="296" y="202"/>
                      <a:pt x="309" y="202"/>
                      <a:pt x="322" y="202"/>
                    </a:cubicBezTo>
                    <a:cubicBezTo>
                      <a:pt x="332" y="201"/>
                      <a:pt x="336" y="206"/>
                      <a:pt x="335" y="215"/>
                    </a:cubicBezTo>
                    <a:cubicBezTo>
                      <a:pt x="335" y="226"/>
                      <a:pt x="335" y="237"/>
                      <a:pt x="335" y="248"/>
                    </a:cubicBezTo>
                    <a:cubicBezTo>
                      <a:pt x="334" y="261"/>
                      <a:pt x="340" y="268"/>
                      <a:pt x="353" y="268"/>
                    </a:cubicBezTo>
                    <a:cubicBezTo>
                      <a:pt x="364" y="268"/>
                      <a:pt x="375" y="268"/>
                      <a:pt x="386" y="268"/>
                    </a:cubicBezTo>
                    <a:cubicBezTo>
                      <a:pt x="399" y="268"/>
                      <a:pt x="404" y="262"/>
                      <a:pt x="404" y="249"/>
                    </a:cubicBezTo>
                    <a:cubicBezTo>
                      <a:pt x="404" y="240"/>
                      <a:pt x="404" y="230"/>
                      <a:pt x="404" y="220"/>
                    </a:cubicBezTo>
                    <a:cubicBezTo>
                      <a:pt x="404" y="207"/>
                      <a:pt x="399" y="201"/>
                      <a:pt x="386" y="201"/>
                    </a:cubicBezTo>
                    <a:cubicBezTo>
                      <a:pt x="374" y="202"/>
                      <a:pt x="361" y="202"/>
                      <a:pt x="349" y="202"/>
                    </a:cubicBezTo>
                    <a:cubicBezTo>
                      <a:pt x="339" y="202"/>
                      <a:pt x="335" y="197"/>
                      <a:pt x="335" y="188"/>
                    </a:cubicBezTo>
                    <a:cubicBezTo>
                      <a:pt x="336" y="176"/>
                      <a:pt x="336" y="165"/>
                      <a:pt x="336" y="154"/>
                    </a:cubicBezTo>
                    <a:cubicBezTo>
                      <a:pt x="336" y="139"/>
                      <a:pt x="331" y="134"/>
                      <a:pt x="316" y="134"/>
                    </a:cubicBezTo>
                    <a:cubicBezTo>
                      <a:pt x="301" y="134"/>
                      <a:pt x="285" y="135"/>
                      <a:pt x="270" y="135"/>
                    </a:cubicBezTo>
                    <a:cubicBezTo>
                      <a:pt x="270" y="118"/>
                      <a:pt x="269" y="101"/>
                      <a:pt x="269" y="84"/>
                    </a:cubicBezTo>
                    <a:cubicBezTo>
                      <a:pt x="269" y="73"/>
                      <a:pt x="274" y="68"/>
                      <a:pt x="285" y="68"/>
                    </a:cubicBezTo>
                    <a:cubicBezTo>
                      <a:pt x="319" y="68"/>
                      <a:pt x="353" y="68"/>
                      <a:pt x="387" y="67"/>
                    </a:cubicBezTo>
                    <a:cubicBezTo>
                      <a:pt x="399" y="67"/>
                      <a:pt x="404" y="74"/>
                      <a:pt x="404" y="85"/>
                    </a:cubicBezTo>
                    <a:cubicBezTo>
                      <a:pt x="404" y="96"/>
                      <a:pt x="403" y="107"/>
                      <a:pt x="403" y="118"/>
                    </a:cubicBezTo>
                    <a:cubicBezTo>
                      <a:pt x="403" y="129"/>
                      <a:pt x="409" y="135"/>
                      <a:pt x="420" y="134"/>
                    </a:cubicBezTo>
                    <a:cubicBezTo>
                      <a:pt x="430" y="134"/>
                      <a:pt x="440" y="134"/>
                      <a:pt x="450" y="134"/>
                    </a:cubicBezTo>
                    <a:cubicBezTo>
                      <a:pt x="465" y="133"/>
                      <a:pt x="470" y="138"/>
                      <a:pt x="470" y="153"/>
                    </a:cubicBezTo>
                    <a:cubicBezTo>
                      <a:pt x="470" y="183"/>
                      <a:pt x="470" y="213"/>
                      <a:pt x="469" y="244"/>
                    </a:cubicBezTo>
                    <a:cubicBezTo>
                      <a:pt x="468" y="263"/>
                      <a:pt x="472" y="268"/>
                      <a:pt x="492" y="268"/>
                    </a:cubicBezTo>
                    <a:cubicBezTo>
                      <a:pt x="502" y="268"/>
                      <a:pt x="513" y="268"/>
                      <a:pt x="523" y="268"/>
                    </a:cubicBezTo>
                    <a:cubicBezTo>
                      <a:pt x="534" y="267"/>
                      <a:pt x="539" y="262"/>
                      <a:pt x="538" y="251"/>
                    </a:cubicBezTo>
                    <a:cubicBezTo>
                      <a:pt x="538" y="241"/>
                      <a:pt x="538" y="231"/>
                      <a:pt x="537" y="221"/>
                    </a:cubicBezTo>
                    <a:cubicBezTo>
                      <a:pt x="537" y="208"/>
                      <a:pt x="543" y="201"/>
                      <a:pt x="557" y="201"/>
                    </a:cubicBezTo>
                    <a:cubicBezTo>
                      <a:pt x="572" y="201"/>
                      <a:pt x="588" y="201"/>
                      <a:pt x="603" y="201"/>
                    </a:cubicBezTo>
                    <a:cubicBezTo>
                      <a:pt x="603" y="217"/>
                      <a:pt x="603" y="234"/>
                      <a:pt x="603" y="250"/>
                    </a:cubicBezTo>
                    <a:cubicBezTo>
                      <a:pt x="603" y="262"/>
                      <a:pt x="608" y="268"/>
                      <a:pt x="620" y="268"/>
                    </a:cubicBezTo>
                    <a:cubicBezTo>
                      <a:pt x="633" y="268"/>
                      <a:pt x="645" y="268"/>
                      <a:pt x="657" y="268"/>
                    </a:cubicBezTo>
                    <a:cubicBezTo>
                      <a:pt x="666" y="268"/>
                      <a:pt x="670" y="264"/>
                      <a:pt x="670" y="255"/>
                    </a:cubicBezTo>
                    <a:cubicBezTo>
                      <a:pt x="670" y="244"/>
                      <a:pt x="671" y="233"/>
                      <a:pt x="671" y="222"/>
                    </a:cubicBezTo>
                    <a:cubicBezTo>
                      <a:pt x="671" y="207"/>
                      <a:pt x="666" y="202"/>
                      <a:pt x="651" y="201"/>
                    </a:cubicBezTo>
                    <a:cubicBezTo>
                      <a:pt x="635" y="201"/>
                      <a:pt x="619" y="201"/>
                      <a:pt x="603" y="201"/>
                    </a:cubicBezTo>
                    <a:cubicBezTo>
                      <a:pt x="603" y="186"/>
                      <a:pt x="603" y="170"/>
                      <a:pt x="603" y="155"/>
                    </a:cubicBezTo>
                    <a:cubicBezTo>
                      <a:pt x="603" y="139"/>
                      <a:pt x="607" y="134"/>
                      <a:pt x="623" y="134"/>
                    </a:cubicBezTo>
                    <a:cubicBezTo>
                      <a:pt x="656" y="134"/>
                      <a:pt x="689" y="134"/>
                      <a:pt x="722" y="134"/>
                    </a:cubicBezTo>
                    <a:cubicBezTo>
                      <a:pt x="734" y="135"/>
                      <a:pt x="739" y="130"/>
                      <a:pt x="738" y="119"/>
                    </a:cubicBezTo>
                    <a:cubicBezTo>
                      <a:pt x="737" y="107"/>
                      <a:pt x="738" y="96"/>
                      <a:pt x="737" y="84"/>
                    </a:cubicBezTo>
                    <a:cubicBezTo>
                      <a:pt x="737" y="73"/>
                      <a:pt x="743" y="67"/>
                      <a:pt x="754" y="68"/>
                    </a:cubicBezTo>
                    <a:cubicBezTo>
                      <a:pt x="788" y="68"/>
                      <a:pt x="822" y="68"/>
                      <a:pt x="856" y="68"/>
                    </a:cubicBezTo>
                    <a:cubicBezTo>
                      <a:pt x="868" y="68"/>
                      <a:pt x="873" y="74"/>
                      <a:pt x="873" y="86"/>
                    </a:cubicBezTo>
                    <a:cubicBezTo>
                      <a:pt x="873" y="102"/>
                      <a:pt x="873" y="119"/>
                      <a:pt x="873" y="135"/>
                    </a:cubicBezTo>
                    <a:cubicBezTo>
                      <a:pt x="873" y="135"/>
                      <a:pt x="873" y="135"/>
                      <a:pt x="873" y="135"/>
                    </a:cubicBezTo>
                    <a:cubicBezTo>
                      <a:pt x="834" y="135"/>
                      <a:pt x="794" y="135"/>
                      <a:pt x="755" y="134"/>
                    </a:cubicBezTo>
                    <a:cubicBezTo>
                      <a:pt x="741" y="134"/>
                      <a:pt x="738" y="139"/>
                      <a:pt x="738" y="152"/>
                    </a:cubicBezTo>
                    <a:cubicBezTo>
                      <a:pt x="738" y="190"/>
                      <a:pt x="738" y="229"/>
                      <a:pt x="738" y="267"/>
                    </a:cubicBezTo>
                    <a:close/>
                    <a:moveTo>
                      <a:pt x="135" y="201"/>
                    </a:moveTo>
                    <a:cubicBezTo>
                      <a:pt x="119" y="201"/>
                      <a:pt x="103" y="202"/>
                      <a:pt x="87" y="201"/>
                    </a:cubicBezTo>
                    <a:cubicBezTo>
                      <a:pt x="75" y="201"/>
                      <a:pt x="68" y="207"/>
                      <a:pt x="68" y="219"/>
                    </a:cubicBezTo>
                    <a:cubicBezTo>
                      <a:pt x="68" y="252"/>
                      <a:pt x="68" y="284"/>
                      <a:pt x="68" y="317"/>
                    </a:cubicBezTo>
                    <a:cubicBezTo>
                      <a:pt x="68" y="328"/>
                      <a:pt x="75" y="334"/>
                      <a:pt x="86" y="334"/>
                    </a:cubicBezTo>
                    <a:cubicBezTo>
                      <a:pt x="97" y="334"/>
                      <a:pt x="107" y="333"/>
                      <a:pt x="118" y="334"/>
                    </a:cubicBezTo>
                    <a:cubicBezTo>
                      <a:pt x="131" y="335"/>
                      <a:pt x="135" y="329"/>
                      <a:pt x="135" y="316"/>
                    </a:cubicBezTo>
                    <a:cubicBezTo>
                      <a:pt x="135" y="278"/>
                      <a:pt x="135" y="239"/>
                      <a:pt x="135" y="201"/>
                    </a:cubicBezTo>
                    <a:cubicBezTo>
                      <a:pt x="153" y="201"/>
                      <a:pt x="172" y="201"/>
                      <a:pt x="190" y="202"/>
                    </a:cubicBezTo>
                    <a:cubicBezTo>
                      <a:pt x="200" y="202"/>
                      <a:pt x="204" y="197"/>
                      <a:pt x="204" y="187"/>
                    </a:cubicBezTo>
                    <a:cubicBezTo>
                      <a:pt x="204" y="174"/>
                      <a:pt x="204" y="161"/>
                      <a:pt x="204" y="148"/>
                    </a:cubicBezTo>
                    <a:cubicBezTo>
                      <a:pt x="204" y="139"/>
                      <a:pt x="200" y="134"/>
                      <a:pt x="191" y="134"/>
                    </a:cubicBezTo>
                    <a:cubicBezTo>
                      <a:pt x="178" y="134"/>
                      <a:pt x="165" y="134"/>
                      <a:pt x="152" y="134"/>
                    </a:cubicBezTo>
                    <a:cubicBezTo>
                      <a:pt x="140" y="134"/>
                      <a:pt x="134" y="140"/>
                      <a:pt x="135" y="152"/>
                    </a:cubicBezTo>
                    <a:cubicBezTo>
                      <a:pt x="135" y="168"/>
                      <a:pt x="135" y="185"/>
                      <a:pt x="135" y="201"/>
                    </a:cubicBezTo>
                    <a:close/>
                    <a:moveTo>
                      <a:pt x="237" y="202"/>
                    </a:moveTo>
                    <a:cubicBezTo>
                      <a:pt x="201" y="202"/>
                      <a:pt x="204" y="198"/>
                      <a:pt x="204" y="235"/>
                    </a:cubicBezTo>
                    <a:cubicBezTo>
                      <a:pt x="204" y="238"/>
                      <a:pt x="203" y="242"/>
                      <a:pt x="203" y="245"/>
                    </a:cubicBezTo>
                    <a:cubicBezTo>
                      <a:pt x="203" y="264"/>
                      <a:pt x="207" y="268"/>
                      <a:pt x="225" y="268"/>
                    </a:cubicBezTo>
                    <a:cubicBezTo>
                      <a:pt x="229" y="268"/>
                      <a:pt x="233" y="268"/>
                      <a:pt x="237" y="268"/>
                    </a:cubicBezTo>
                    <a:cubicBezTo>
                      <a:pt x="271" y="268"/>
                      <a:pt x="271" y="268"/>
                      <a:pt x="270" y="234"/>
                    </a:cubicBezTo>
                    <a:cubicBezTo>
                      <a:pt x="269" y="196"/>
                      <a:pt x="271" y="202"/>
                      <a:pt x="237" y="2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9"/>
              <p:cNvSpPr>
                <a:spLocks noEditPoints="1"/>
              </p:cNvSpPr>
              <p:nvPr/>
            </p:nvSpPr>
            <p:spPr bwMode="auto">
              <a:xfrm>
                <a:off x="4154488" y="2417763"/>
                <a:ext cx="938213" cy="762000"/>
              </a:xfrm>
              <a:custGeom>
                <a:avLst/>
                <a:gdLst>
                  <a:gd name="T0" fmla="*/ 224 w 739"/>
                  <a:gd name="T1" fmla="*/ 600 h 600"/>
                  <a:gd name="T2" fmla="*/ 203 w 739"/>
                  <a:gd name="T3" fmla="*/ 484 h 600"/>
                  <a:gd name="T4" fmla="*/ 152 w 739"/>
                  <a:gd name="T5" fmla="*/ 467 h 600"/>
                  <a:gd name="T6" fmla="*/ 136 w 739"/>
                  <a:gd name="T7" fmla="*/ 357 h 600"/>
                  <a:gd name="T8" fmla="*/ 89 w 739"/>
                  <a:gd name="T9" fmla="*/ 333 h 600"/>
                  <a:gd name="T10" fmla="*/ 70 w 739"/>
                  <a:gd name="T11" fmla="*/ 515 h 600"/>
                  <a:gd name="T12" fmla="*/ 21 w 739"/>
                  <a:gd name="T13" fmla="*/ 534 h 600"/>
                  <a:gd name="T14" fmla="*/ 1 w 739"/>
                  <a:gd name="T15" fmla="*/ 170 h 600"/>
                  <a:gd name="T16" fmla="*/ 22 w 739"/>
                  <a:gd name="T17" fmla="*/ 134 h 600"/>
                  <a:gd name="T18" fmla="*/ 136 w 739"/>
                  <a:gd name="T19" fmla="*/ 112 h 600"/>
                  <a:gd name="T20" fmla="*/ 155 w 739"/>
                  <a:gd name="T21" fmla="*/ 67 h 600"/>
                  <a:gd name="T22" fmla="*/ 203 w 739"/>
                  <a:gd name="T23" fmla="*/ 43 h 600"/>
                  <a:gd name="T24" fmla="*/ 221 w 739"/>
                  <a:gd name="T25" fmla="*/ 0 h 600"/>
                  <a:gd name="T26" fmla="*/ 270 w 739"/>
                  <a:gd name="T27" fmla="*/ 21 h 600"/>
                  <a:gd name="T28" fmla="*/ 270 w 739"/>
                  <a:gd name="T29" fmla="*/ 249 h 600"/>
                  <a:gd name="T30" fmla="*/ 220 w 739"/>
                  <a:gd name="T31" fmla="*/ 267 h 600"/>
                  <a:gd name="T32" fmla="*/ 202 w 739"/>
                  <a:gd name="T33" fmla="*/ 317 h 600"/>
                  <a:gd name="T34" fmla="*/ 324 w 739"/>
                  <a:gd name="T35" fmla="*/ 333 h 600"/>
                  <a:gd name="T36" fmla="*/ 336 w 739"/>
                  <a:gd name="T37" fmla="*/ 158 h 600"/>
                  <a:gd name="T38" fmla="*/ 451 w 739"/>
                  <a:gd name="T39" fmla="*/ 133 h 600"/>
                  <a:gd name="T40" fmla="*/ 469 w 739"/>
                  <a:gd name="T41" fmla="*/ 188 h 600"/>
                  <a:gd name="T42" fmla="*/ 520 w 739"/>
                  <a:gd name="T43" fmla="*/ 202 h 600"/>
                  <a:gd name="T44" fmla="*/ 537 w 739"/>
                  <a:gd name="T45" fmla="*/ 152 h 600"/>
                  <a:gd name="T46" fmla="*/ 585 w 739"/>
                  <a:gd name="T47" fmla="*/ 133 h 600"/>
                  <a:gd name="T48" fmla="*/ 603 w 739"/>
                  <a:gd name="T49" fmla="*/ 181 h 600"/>
                  <a:gd name="T50" fmla="*/ 651 w 739"/>
                  <a:gd name="T51" fmla="*/ 202 h 600"/>
                  <a:gd name="T52" fmla="*/ 671 w 739"/>
                  <a:gd name="T53" fmla="*/ 89 h 600"/>
                  <a:gd name="T54" fmla="*/ 722 w 739"/>
                  <a:gd name="T55" fmla="*/ 67 h 600"/>
                  <a:gd name="T56" fmla="*/ 739 w 739"/>
                  <a:gd name="T57" fmla="*/ 249 h 600"/>
                  <a:gd name="T58" fmla="*/ 626 w 739"/>
                  <a:gd name="T59" fmla="*/ 267 h 600"/>
                  <a:gd name="T60" fmla="*/ 561 w 739"/>
                  <a:gd name="T61" fmla="*/ 333 h 600"/>
                  <a:gd name="T62" fmla="*/ 337 w 739"/>
                  <a:gd name="T63" fmla="*/ 352 h 600"/>
                  <a:gd name="T64" fmla="*/ 317 w 739"/>
                  <a:gd name="T65" fmla="*/ 401 h 600"/>
                  <a:gd name="T66" fmla="*/ 202 w 739"/>
                  <a:gd name="T67" fmla="*/ 424 h 600"/>
                  <a:gd name="T68" fmla="*/ 218 w 739"/>
                  <a:gd name="T69" fmla="*/ 467 h 600"/>
                  <a:gd name="T70" fmla="*/ 338 w 739"/>
                  <a:gd name="T71" fmla="*/ 490 h 600"/>
                  <a:gd name="T72" fmla="*/ 315 w 739"/>
                  <a:gd name="T73" fmla="*/ 534 h 600"/>
                  <a:gd name="T74" fmla="*/ 269 w 739"/>
                  <a:gd name="T75" fmla="*/ 557 h 600"/>
                  <a:gd name="T76" fmla="*/ 269 w 739"/>
                  <a:gd name="T77" fmla="*/ 600 h 600"/>
                  <a:gd name="T78" fmla="*/ 445 w 739"/>
                  <a:gd name="T79" fmla="*/ 267 h 600"/>
                  <a:gd name="T80" fmla="*/ 469 w 739"/>
                  <a:gd name="T81" fmla="*/ 235 h 600"/>
                  <a:gd name="T82" fmla="*/ 404 w 739"/>
                  <a:gd name="T83" fmla="*/ 232 h 600"/>
                  <a:gd name="T84" fmla="*/ 426 w 739"/>
                  <a:gd name="T85" fmla="*/ 267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9" h="600">
                    <a:moveTo>
                      <a:pt x="269" y="600"/>
                    </a:moveTo>
                    <a:cubicBezTo>
                      <a:pt x="254" y="600"/>
                      <a:pt x="239" y="600"/>
                      <a:pt x="224" y="600"/>
                    </a:cubicBezTo>
                    <a:cubicBezTo>
                      <a:pt x="206" y="600"/>
                      <a:pt x="202" y="596"/>
                      <a:pt x="202" y="578"/>
                    </a:cubicBezTo>
                    <a:cubicBezTo>
                      <a:pt x="202" y="547"/>
                      <a:pt x="202" y="515"/>
                      <a:pt x="203" y="484"/>
                    </a:cubicBezTo>
                    <a:cubicBezTo>
                      <a:pt x="203" y="472"/>
                      <a:pt x="199" y="466"/>
                      <a:pt x="187" y="467"/>
                    </a:cubicBezTo>
                    <a:cubicBezTo>
                      <a:pt x="175" y="467"/>
                      <a:pt x="164" y="467"/>
                      <a:pt x="152" y="467"/>
                    </a:cubicBezTo>
                    <a:cubicBezTo>
                      <a:pt x="140" y="467"/>
                      <a:pt x="134" y="461"/>
                      <a:pt x="134" y="449"/>
                    </a:cubicBezTo>
                    <a:cubicBezTo>
                      <a:pt x="135" y="418"/>
                      <a:pt x="135" y="388"/>
                      <a:pt x="136" y="357"/>
                    </a:cubicBezTo>
                    <a:cubicBezTo>
                      <a:pt x="136" y="337"/>
                      <a:pt x="132" y="333"/>
                      <a:pt x="111" y="333"/>
                    </a:cubicBezTo>
                    <a:cubicBezTo>
                      <a:pt x="104" y="333"/>
                      <a:pt x="96" y="333"/>
                      <a:pt x="89" y="333"/>
                    </a:cubicBezTo>
                    <a:cubicBezTo>
                      <a:pt x="74" y="333"/>
                      <a:pt x="68" y="337"/>
                      <a:pt x="68" y="352"/>
                    </a:cubicBezTo>
                    <a:cubicBezTo>
                      <a:pt x="69" y="406"/>
                      <a:pt x="69" y="461"/>
                      <a:pt x="70" y="515"/>
                    </a:cubicBezTo>
                    <a:cubicBezTo>
                      <a:pt x="70" y="529"/>
                      <a:pt x="67" y="535"/>
                      <a:pt x="53" y="534"/>
                    </a:cubicBezTo>
                    <a:cubicBezTo>
                      <a:pt x="42" y="533"/>
                      <a:pt x="32" y="534"/>
                      <a:pt x="21" y="534"/>
                    </a:cubicBezTo>
                    <a:cubicBezTo>
                      <a:pt x="6" y="534"/>
                      <a:pt x="0" y="528"/>
                      <a:pt x="0" y="514"/>
                    </a:cubicBezTo>
                    <a:cubicBezTo>
                      <a:pt x="1" y="399"/>
                      <a:pt x="1" y="285"/>
                      <a:pt x="1" y="170"/>
                    </a:cubicBezTo>
                    <a:cubicBezTo>
                      <a:pt x="1" y="165"/>
                      <a:pt x="1" y="160"/>
                      <a:pt x="1" y="155"/>
                    </a:cubicBezTo>
                    <a:cubicBezTo>
                      <a:pt x="0" y="140"/>
                      <a:pt x="6" y="133"/>
                      <a:pt x="22" y="134"/>
                    </a:cubicBezTo>
                    <a:cubicBezTo>
                      <a:pt x="52" y="134"/>
                      <a:pt x="83" y="134"/>
                      <a:pt x="113" y="135"/>
                    </a:cubicBezTo>
                    <a:cubicBezTo>
                      <a:pt x="132" y="135"/>
                      <a:pt x="136" y="130"/>
                      <a:pt x="136" y="112"/>
                    </a:cubicBezTo>
                    <a:cubicBezTo>
                      <a:pt x="135" y="104"/>
                      <a:pt x="135" y="96"/>
                      <a:pt x="135" y="88"/>
                    </a:cubicBezTo>
                    <a:cubicBezTo>
                      <a:pt x="134" y="72"/>
                      <a:pt x="139" y="67"/>
                      <a:pt x="155" y="67"/>
                    </a:cubicBezTo>
                    <a:cubicBezTo>
                      <a:pt x="163" y="67"/>
                      <a:pt x="171" y="68"/>
                      <a:pt x="179" y="68"/>
                    </a:cubicBezTo>
                    <a:cubicBezTo>
                      <a:pt x="199" y="68"/>
                      <a:pt x="204" y="63"/>
                      <a:pt x="203" y="43"/>
                    </a:cubicBezTo>
                    <a:cubicBezTo>
                      <a:pt x="203" y="35"/>
                      <a:pt x="202" y="27"/>
                      <a:pt x="202" y="19"/>
                    </a:cubicBezTo>
                    <a:cubicBezTo>
                      <a:pt x="202" y="6"/>
                      <a:pt x="208" y="0"/>
                      <a:pt x="221" y="0"/>
                    </a:cubicBezTo>
                    <a:cubicBezTo>
                      <a:pt x="230" y="0"/>
                      <a:pt x="239" y="0"/>
                      <a:pt x="248" y="0"/>
                    </a:cubicBezTo>
                    <a:cubicBezTo>
                      <a:pt x="265" y="0"/>
                      <a:pt x="270" y="4"/>
                      <a:pt x="270" y="21"/>
                    </a:cubicBezTo>
                    <a:cubicBezTo>
                      <a:pt x="270" y="84"/>
                      <a:pt x="269" y="146"/>
                      <a:pt x="269" y="209"/>
                    </a:cubicBezTo>
                    <a:cubicBezTo>
                      <a:pt x="269" y="222"/>
                      <a:pt x="270" y="236"/>
                      <a:pt x="270" y="249"/>
                    </a:cubicBezTo>
                    <a:cubicBezTo>
                      <a:pt x="270" y="262"/>
                      <a:pt x="265" y="268"/>
                      <a:pt x="252" y="268"/>
                    </a:cubicBezTo>
                    <a:cubicBezTo>
                      <a:pt x="241" y="267"/>
                      <a:pt x="231" y="267"/>
                      <a:pt x="220" y="267"/>
                    </a:cubicBezTo>
                    <a:cubicBezTo>
                      <a:pt x="208" y="267"/>
                      <a:pt x="202" y="273"/>
                      <a:pt x="202" y="285"/>
                    </a:cubicBezTo>
                    <a:cubicBezTo>
                      <a:pt x="202" y="296"/>
                      <a:pt x="202" y="306"/>
                      <a:pt x="202" y="317"/>
                    </a:cubicBezTo>
                    <a:cubicBezTo>
                      <a:pt x="202" y="327"/>
                      <a:pt x="208" y="333"/>
                      <a:pt x="219" y="333"/>
                    </a:cubicBezTo>
                    <a:cubicBezTo>
                      <a:pt x="254" y="333"/>
                      <a:pt x="289" y="333"/>
                      <a:pt x="324" y="333"/>
                    </a:cubicBezTo>
                    <a:cubicBezTo>
                      <a:pt x="333" y="333"/>
                      <a:pt x="337" y="329"/>
                      <a:pt x="337" y="320"/>
                    </a:cubicBezTo>
                    <a:cubicBezTo>
                      <a:pt x="337" y="266"/>
                      <a:pt x="337" y="212"/>
                      <a:pt x="336" y="158"/>
                    </a:cubicBezTo>
                    <a:cubicBezTo>
                      <a:pt x="336" y="139"/>
                      <a:pt x="340" y="134"/>
                      <a:pt x="358" y="134"/>
                    </a:cubicBezTo>
                    <a:cubicBezTo>
                      <a:pt x="389" y="134"/>
                      <a:pt x="420" y="134"/>
                      <a:pt x="451" y="133"/>
                    </a:cubicBezTo>
                    <a:cubicBezTo>
                      <a:pt x="464" y="133"/>
                      <a:pt x="470" y="139"/>
                      <a:pt x="470" y="152"/>
                    </a:cubicBezTo>
                    <a:cubicBezTo>
                      <a:pt x="470" y="164"/>
                      <a:pt x="469" y="176"/>
                      <a:pt x="469" y="188"/>
                    </a:cubicBezTo>
                    <a:cubicBezTo>
                      <a:pt x="469" y="197"/>
                      <a:pt x="473" y="201"/>
                      <a:pt x="482" y="201"/>
                    </a:cubicBezTo>
                    <a:cubicBezTo>
                      <a:pt x="495" y="201"/>
                      <a:pt x="507" y="202"/>
                      <a:pt x="520" y="202"/>
                    </a:cubicBezTo>
                    <a:cubicBezTo>
                      <a:pt x="533" y="202"/>
                      <a:pt x="539" y="195"/>
                      <a:pt x="538" y="182"/>
                    </a:cubicBezTo>
                    <a:cubicBezTo>
                      <a:pt x="538" y="172"/>
                      <a:pt x="537" y="162"/>
                      <a:pt x="537" y="152"/>
                    </a:cubicBezTo>
                    <a:cubicBezTo>
                      <a:pt x="537" y="139"/>
                      <a:pt x="543" y="133"/>
                      <a:pt x="557" y="133"/>
                    </a:cubicBezTo>
                    <a:cubicBezTo>
                      <a:pt x="566" y="134"/>
                      <a:pt x="576" y="134"/>
                      <a:pt x="585" y="133"/>
                    </a:cubicBezTo>
                    <a:cubicBezTo>
                      <a:pt x="598" y="133"/>
                      <a:pt x="604" y="139"/>
                      <a:pt x="604" y="151"/>
                    </a:cubicBezTo>
                    <a:cubicBezTo>
                      <a:pt x="604" y="161"/>
                      <a:pt x="603" y="171"/>
                      <a:pt x="603" y="181"/>
                    </a:cubicBezTo>
                    <a:cubicBezTo>
                      <a:pt x="602" y="196"/>
                      <a:pt x="607" y="202"/>
                      <a:pt x="623" y="202"/>
                    </a:cubicBezTo>
                    <a:cubicBezTo>
                      <a:pt x="632" y="202"/>
                      <a:pt x="642" y="202"/>
                      <a:pt x="651" y="202"/>
                    </a:cubicBezTo>
                    <a:cubicBezTo>
                      <a:pt x="667" y="202"/>
                      <a:pt x="672" y="196"/>
                      <a:pt x="672" y="181"/>
                    </a:cubicBezTo>
                    <a:cubicBezTo>
                      <a:pt x="672" y="150"/>
                      <a:pt x="671" y="120"/>
                      <a:pt x="671" y="89"/>
                    </a:cubicBezTo>
                    <a:cubicBezTo>
                      <a:pt x="671" y="71"/>
                      <a:pt x="674" y="67"/>
                      <a:pt x="692" y="67"/>
                    </a:cubicBezTo>
                    <a:cubicBezTo>
                      <a:pt x="702" y="67"/>
                      <a:pt x="712" y="67"/>
                      <a:pt x="722" y="67"/>
                    </a:cubicBezTo>
                    <a:cubicBezTo>
                      <a:pt x="733" y="67"/>
                      <a:pt x="739" y="73"/>
                      <a:pt x="739" y="84"/>
                    </a:cubicBezTo>
                    <a:cubicBezTo>
                      <a:pt x="739" y="139"/>
                      <a:pt x="738" y="194"/>
                      <a:pt x="739" y="249"/>
                    </a:cubicBezTo>
                    <a:cubicBezTo>
                      <a:pt x="739" y="263"/>
                      <a:pt x="732" y="268"/>
                      <a:pt x="719" y="268"/>
                    </a:cubicBezTo>
                    <a:cubicBezTo>
                      <a:pt x="688" y="267"/>
                      <a:pt x="657" y="267"/>
                      <a:pt x="626" y="267"/>
                    </a:cubicBezTo>
                    <a:cubicBezTo>
                      <a:pt x="607" y="267"/>
                      <a:pt x="602" y="271"/>
                      <a:pt x="603" y="291"/>
                    </a:cubicBezTo>
                    <a:cubicBezTo>
                      <a:pt x="604" y="333"/>
                      <a:pt x="604" y="333"/>
                      <a:pt x="561" y="333"/>
                    </a:cubicBezTo>
                    <a:cubicBezTo>
                      <a:pt x="493" y="333"/>
                      <a:pt x="424" y="334"/>
                      <a:pt x="356" y="333"/>
                    </a:cubicBezTo>
                    <a:cubicBezTo>
                      <a:pt x="341" y="333"/>
                      <a:pt x="336" y="338"/>
                      <a:pt x="337" y="352"/>
                    </a:cubicBezTo>
                    <a:cubicBezTo>
                      <a:pt x="338" y="361"/>
                      <a:pt x="338" y="371"/>
                      <a:pt x="338" y="380"/>
                    </a:cubicBezTo>
                    <a:cubicBezTo>
                      <a:pt x="338" y="396"/>
                      <a:pt x="332" y="401"/>
                      <a:pt x="317" y="401"/>
                    </a:cubicBezTo>
                    <a:cubicBezTo>
                      <a:pt x="286" y="401"/>
                      <a:pt x="256" y="400"/>
                      <a:pt x="225" y="400"/>
                    </a:cubicBezTo>
                    <a:cubicBezTo>
                      <a:pt x="205" y="400"/>
                      <a:pt x="202" y="404"/>
                      <a:pt x="202" y="424"/>
                    </a:cubicBezTo>
                    <a:cubicBezTo>
                      <a:pt x="203" y="433"/>
                      <a:pt x="203" y="442"/>
                      <a:pt x="203" y="451"/>
                    </a:cubicBezTo>
                    <a:cubicBezTo>
                      <a:pt x="202" y="462"/>
                      <a:pt x="207" y="467"/>
                      <a:pt x="218" y="467"/>
                    </a:cubicBezTo>
                    <a:cubicBezTo>
                      <a:pt x="250" y="466"/>
                      <a:pt x="281" y="467"/>
                      <a:pt x="313" y="466"/>
                    </a:cubicBezTo>
                    <a:cubicBezTo>
                      <a:pt x="333" y="466"/>
                      <a:pt x="338" y="471"/>
                      <a:pt x="338" y="490"/>
                    </a:cubicBezTo>
                    <a:cubicBezTo>
                      <a:pt x="337" y="497"/>
                      <a:pt x="338" y="504"/>
                      <a:pt x="338" y="511"/>
                    </a:cubicBezTo>
                    <a:cubicBezTo>
                      <a:pt x="338" y="529"/>
                      <a:pt x="332" y="535"/>
                      <a:pt x="315" y="534"/>
                    </a:cubicBezTo>
                    <a:cubicBezTo>
                      <a:pt x="307" y="534"/>
                      <a:pt x="300" y="534"/>
                      <a:pt x="292" y="534"/>
                    </a:cubicBezTo>
                    <a:cubicBezTo>
                      <a:pt x="272" y="533"/>
                      <a:pt x="269" y="537"/>
                      <a:pt x="269" y="557"/>
                    </a:cubicBezTo>
                    <a:cubicBezTo>
                      <a:pt x="269" y="571"/>
                      <a:pt x="269" y="586"/>
                      <a:pt x="269" y="600"/>
                    </a:cubicBezTo>
                    <a:cubicBezTo>
                      <a:pt x="269" y="600"/>
                      <a:pt x="269" y="600"/>
                      <a:pt x="269" y="600"/>
                    </a:cubicBezTo>
                    <a:close/>
                    <a:moveTo>
                      <a:pt x="435" y="267"/>
                    </a:moveTo>
                    <a:cubicBezTo>
                      <a:pt x="438" y="267"/>
                      <a:pt x="442" y="267"/>
                      <a:pt x="445" y="267"/>
                    </a:cubicBezTo>
                    <a:cubicBezTo>
                      <a:pt x="467" y="268"/>
                      <a:pt x="470" y="265"/>
                      <a:pt x="470" y="242"/>
                    </a:cubicBezTo>
                    <a:cubicBezTo>
                      <a:pt x="470" y="240"/>
                      <a:pt x="470" y="237"/>
                      <a:pt x="469" y="235"/>
                    </a:cubicBezTo>
                    <a:cubicBezTo>
                      <a:pt x="469" y="202"/>
                      <a:pt x="469" y="202"/>
                      <a:pt x="436" y="201"/>
                    </a:cubicBezTo>
                    <a:cubicBezTo>
                      <a:pt x="404" y="201"/>
                      <a:pt x="403" y="201"/>
                      <a:pt x="404" y="232"/>
                    </a:cubicBezTo>
                    <a:cubicBezTo>
                      <a:pt x="404" y="236"/>
                      <a:pt x="403" y="240"/>
                      <a:pt x="403" y="244"/>
                    </a:cubicBezTo>
                    <a:cubicBezTo>
                      <a:pt x="403" y="265"/>
                      <a:pt x="406" y="268"/>
                      <a:pt x="426" y="267"/>
                    </a:cubicBezTo>
                    <a:cubicBezTo>
                      <a:pt x="429" y="267"/>
                      <a:pt x="432" y="267"/>
                      <a:pt x="435" y="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0"/>
              <p:cNvSpPr>
                <a:spLocks noEditPoints="1"/>
              </p:cNvSpPr>
              <p:nvPr/>
            </p:nvSpPr>
            <p:spPr bwMode="auto">
              <a:xfrm>
                <a:off x="5430838" y="4446588"/>
                <a:ext cx="936625" cy="423863"/>
              </a:xfrm>
              <a:custGeom>
                <a:avLst/>
                <a:gdLst>
                  <a:gd name="T0" fmla="*/ 737 w 737"/>
                  <a:gd name="T1" fmla="*/ 312 h 334"/>
                  <a:gd name="T2" fmla="*/ 689 w 737"/>
                  <a:gd name="T3" fmla="*/ 334 h 334"/>
                  <a:gd name="T4" fmla="*/ 670 w 737"/>
                  <a:gd name="T5" fmla="*/ 289 h 334"/>
                  <a:gd name="T6" fmla="*/ 497 w 737"/>
                  <a:gd name="T7" fmla="*/ 267 h 334"/>
                  <a:gd name="T8" fmla="*/ 433 w 737"/>
                  <a:gd name="T9" fmla="*/ 200 h 334"/>
                  <a:gd name="T10" fmla="*/ 267 w 737"/>
                  <a:gd name="T11" fmla="*/ 222 h 334"/>
                  <a:gd name="T12" fmla="*/ 249 w 737"/>
                  <a:gd name="T13" fmla="*/ 267 h 334"/>
                  <a:gd name="T14" fmla="*/ 201 w 737"/>
                  <a:gd name="T15" fmla="*/ 283 h 334"/>
                  <a:gd name="T16" fmla="*/ 181 w 737"/>
                  <a:gd name="T17" fmla="*/ 334 h 334"/>
                  <a:gd name="T18" fmla="*/ 133 w 737"/>
                  <a:gd name="T19" fmla="*/ 311 h 334"/>
                  <a:gd name="T20" fmla="*/ 114 w 737"/>
                  <a:gd name="T21" fmla="*/ 266 h 334"/>
                  <a:gd name="T22" fmla="*/ 67 w 737"/>
                  <a:gd name="T23" fmla="*/ 253 h 334"/>
                  <a:gd name="T24" fmla="*/ 83 w 737"/>
                  <a:gd name="T25" fmla="*/ 134 h 334"/>
                  <a:gd name="T26" fmla="*/ 133 w 737"/>
                  <a:gd name="T27" fmla="*/ 121 h 334"/>
                  <a:gd name="T28" fmla="*/ 113 w 737"/>
                  <a:gd name="T29" fmla="*/ 67 h 334"/>
                  <a:gd name="T30" fmla="*/ 1 w 737"/>
                  <a:gd name="T31" fmla="*/ 45 h 334"/>
                  <a:gd name="T32" fmla="*/ 18 w 737"/>
                  <a:gd name="T33" fmla="*/ 0 h 334"/>
                  <a:gd name="T34" fmla="*/ 202 w 737"/>
                  <a:gd name="T35" fmla="*/ 19 h 334"/>
                  <a:gd name="T36" fmla="*/ 218 w 737"/>
                  <a:gd name="T37" fmla="*/ 68 h 334"/>
                  <a:gd name="T38" fmla="*/ 268 w 737"/>
                  <a:gd name="T39" fmla="*/ 48 h 334"/>
                  <a:gd name="T40" fmla="*/ 284 w 737"/>
                  <a:gd name="T41" fmla="*/ 0 h 334"/>
                  <a:gd name="T42" fmla="*/ 337 w 737"/>
                  <a:gd name="T43" fmla="*/ 21 h 334"/>
                  <a:gd name="T44" fmla="*/ 359 w 737"/>
                  <a:gd name="T45" fmla="*/ 134 h 334"/>
                  <a:gd name="T46" fmla="*/ 402 w 737"/>
                  <a:gd name="T47" fmla="*/ 105 h 334"/>
                  <a:gd name="T48" fmla="*/ 469 w 737"/>
                  <a:gd name="T49" fmla="*/ 98 h 334"/>
                  <a:gd name="T50" fmla="*/ 480 w 737"/>
                  <a:gd name="T51" fmla="*/ 200 h 334"/>
                  <a:gd name="T52" fmla="*/ 603 w 737"/>
                  <a:gd name="T53" fmla="*/ 182 h 334"/>
                  <a:gd name="T54" fmla="*/ 588 w 737"/>
                  <a:gd name="T55" fmla="*/ 134 h 334"/>
                  <a:gd name="T56" fmla="*/ 535 w 737"/>
                  <a:gd name="T57" fmla="*/ 117 h 334"/>
                  <a:gd name="T58" fmla="*/ 550 w 737"/>
                  <a:gd name="T59" fmla="*/ 1 h 334"/>
                  <a:gd name="T60" fmla="*/ 736 w 737"/>
                  <a:gd name="T61" fmla="*/ 17 h 334"/>
                  <a:gd name="T62" fmla="*/ 737 w 737"/>
                  <a:gd name="T63" fmla="*/ 165 h 334"/>
                  <a:gd name="T64" fmla="*/ 203 w 737"/>
                  <a:gd name="T65" fmla="*/ 200 h 334"/>
                  <a:gd name="T66" fmla="*/ 267 w 737"/>
                  <a:gd name="T67" fmla="*/ 169 h 334"/>
                  <a:gd name="T68" fmla="*/ 251 w 737"/>
                  <a:gd name="T69" fmla="*/ 134 h 334"/>
                  <a:gd name="T70" fmla="*/ 133 w 737"/>
                  <a:gd name="T71" fmla="*/ 147 h 334"/>
                  <a:gd name="T72" fmla="*/ 154 w 737"/>
                  <a:gd name="T73" fmla="*/ 200 h 334"/>
                  <a:gd name="T74" fmla="*/ 635 w 737"/>
                  <a:gd name="T75" fmla="*/ 134 h 334"/>
                  <a:gd name="T76" fmla="*/ 670 w 737"/>
                  <a:gd name="T77" fmla="*/ 104 h 334"/>
                  <a:gd name="T78" fmla="*/ 646 w 737"/>
                  <a:gd name="T79" fmla="*/ 67 h 334"/>
                  <a:gd name="T80" fmla="*/ 602 w 737"/>
                  <a:gd name="T81" fmla="*/ 10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37" h="334">
                    <a:moveTo>
                      <a:pt x="737" y="165"/>
                    </a:moveTo>
                    <a:cubicBezTo>
                      <a:pt x="737" y="214"/>
                      <a:pt x="737" y="263"/>
                      <a:pt x="737" y="312"/>
                    </a:cubicBezTo>
                    <a:cubicBezTo>
                      <a:pt x="737" y="330"/>
                      <a:pt x="733" y="334"/>
                      <a:pt x="715" y="334"/>
                    </a:cubicBezTo>
                    <a:cubicBezTo>
                      <a:pt x="706" y="334"/>
                      <a:pt x="698" y="334"/>
                      <a:pt x="689" y="334"/>
                    </a:cubicBezTo>
                    <a:cubicBezTo>
                      <a:pt x="674" y="334"/>
                      <a:pt x="669" y="330"/>
                      <a:pt x="669" y="315"/>
                    </a:cubicBezTo>
                    <a:cubicBezTo>
                      <a:pt x="669" y="306"/>
                      <a:pt x="670" y="298"/>
                      <a:pt x="670" y="289"/>
                    </a:cubicBezTo>
                    <a:cubicBezTo>
                      <a:pt x="672" y="272"/>
                      <a:pt x="667" y="266"/>
                      <a:pt x="650" y="266"/>
                    </a:cubicBezTo>
                    <a:cubicBezTo>
                      <a:pt x="599" y="266"/>
                      <a:pt x="548" y="266"/>
                      <a:pt x="497" y="267"/>
                    </a:cubicBezTo>
                    <a:cubicBezTo>
                      <a:pt x="470" y="267"/>
                      <a:pt x="467" y="264"/>
                      <a:pt x="468" y="238"/>
                    </a:cubicBezTo>
                    <a:cubicBezTo>
                      <a:pt x="469" y="191"/>
                      <a:pt x="470" y="200"/>
                      <a:pt x="433" y="200"/>
                    </a:cubicBezTo>
                    <a:cubicBezTo>
                      <a:pt x="385" y="200"/>
                      <a:pt x="337" y="200"/>
                      <a:pt x="289" y="200"/>
                    </a:cubicBezTo>
                    <a:cubicBezTo>
                      <a:pt x="268" y="200"/>
                      <a:pt x="267" y="201"/>
                      <a:pt x="267" y="222"/>
                    </a:cubicBezTo>
                    <a:cubicBezTo>
                      <a:pt x="267" y="231"/>
                      <a:pt x="268" y="240"/>
                      <a:pt x="268" y="249"/>
                    </a:cubicBezTo>
                    <a:cubicBezTo>
                      <a:pt x="268" y="262"/>
                      <a:pt x="262" y="267"/>
                      <a:pt x="249" y="267"/>
                    </a:cubicBezTo>
                    <a:cubicBezTo>
                      <a:pt x="239" y="267"/>
                      <a:pt x="229" y="266"/>
                      <a:pt x="219" y="266"/>
                    </a:cubicBezTo>
                    <a:cubicBezTo>
                      <a:pt x="208" y="265"/>
                      <a:pt x="201" y="271"/>
                      <a:pt x="201" y="283"/>
                    </a:cubicBezTo>
                    <a:cubicBezTo>
                      <a:pt x="201" y="292"/>
                      <a:pt x="202" y="302"/>
                      <a:pt x="202" y="311"/>
                    </a:cubicBezTo>
                    <a:cubicBezTo>
                      <a:pt x="203" y="329"/>
                      <a:pt x="198" y="334"/>
                      <a:pt x="181" y="334"/>
                    </a:cubicBezTo>
                    <a:cubicBezTo>
                      <a:pt x="172" y="334"/>
                      <a:pt x="163" y="334"/>
                      <a:pt x="154" y="334"/>
                    </a:cubicBezTo>
                    <a:cubicBezTo>
                      <a:pt x="137" y="334"/>
                      <a:pt x="132" y="328"/>
                      <a:pt x="133" y="311"/>
                    </a:cubicBezTo>
                    <a:cubicBezTo>
                      <a:pt x="133" y="303"/>
                      <a:pt x="134" y="295"/>
                      <a:pt x="134" y="287"/>
                    </a:cubicBezTo>
                    <a:cubicBezTo>
                      <a:pt x="134" y="272"/>
                      <a:pt x="129" y="266"/>
                      <a:pt x="114" y="266"/>
                    </a:cubicBezTo>
                    <a:cubicBezTo>
                      <a:pt x="103" y="266"/>
                      <a:pt x="92" y="266"/>
                      <a:pt x="81" y="266"/>
                    </a:cubicBezTo>
                    <a:cubicBezTo>
                      <a:pt x="71" y="267"/>
                      <a:pt x="67" y="262"/>
                      <a:pt x="67" y="253"/>
                    </a:cubicBezTo>
                    <a:cubicBezTo>
                      <a:pt x="67" y="219"/>
                      <a:pt x="67" y="185"/>
                      <a:pt x="67" y="151"/>
                    </a:cubicBezTo>
                    <a:cubicBezTo>
                      <a:pt x="67" y="140"/>
                      <a:pt x="72" y="134"/>
                      <a:pt x="83" y="134"/>
                    </a:cubicBezTo>
                    <a:cubicBezTo>
                      <a:pt x="96" y="134"/>
                      <a:pt x="108" y="134"/>
                      <a:pt x="121" y="134"/>
                    </a:cubicBezTo>
                    <a:cubicBezTo>
                      <a:pt x="129" y="134"/>
                      <a:pt x="133" y="130"/>
                      <a:pt x="133" y="121"/>
                    </a:cubicBezTo>
                    <a:cubicBezTo>
                      <a:pt x="133" y="110"/>
                      <a:pt x="134" y="99"/>
                      <a:pt x="134" y="88"/>
                    </a:cubicBezTo>
                    <a:cubicBezTo>
                      <a:pt x="135" y="72"/>
                      <a:pt x="129" y="67"/>
                      <a:pt x="113" y="67"/>
                    </a:cubicBezTo>
                    <a:cubicBezTo>
                      <a:pt x="83" y="67"/>
                      <a:pt x="53" y="67"/>
                      <a:pt x="23" y="67"/>
                    </a:cubicBezTo>
                    <a:cubicBezTo>
                      <a:pt x="5" y="68"/>
                      <a:pt x="1" y="63"/>
                      <a:pt x="1" y="45"/>
                    </a:cubicBezTo>
                    <a:cubicBezTo>
                      <a:pt x="1" y="36"/>
                      <a:pt x="1" y="27"/>
                      <a:pt x="1" y="18"/>
                    </a:cubicBezTo>
                    <a:cubicBezTo>
                      <a:pt x="0" y="7"/>
                      <a:pt x="6" y="0"/>
                      <a:pt x="18" y="0"/>
                    </a:cubicBezTo>
                    <a:cubicBezTo>
                      <a:pt x="73" y="0"/>
                      <a:pt x="129" y="0"/>
                      <a:pt x="184" y="0"/>
                    </a:cubicBezTo>
                    <a:cubicBezTo>
                      <a:pt x="196" y="0"/>
                      <a:pt x="202" y="6"/>
                      <a:pt x="202" y="19"/>
                    </a:cubicBezTo>
                    <a:cubicBezTo>
                      <a:pt x="202" y="29"/>
                      <a:pt x="201" y="40"/>
                      <a:pt x="201" y="50"/>
                    </a:cubicBezTo>
                    <a:cubicBezTo>
                      <a:pt x="201" y="62"/>
                      <a:pt x="206" y="68"/>
                      <a:pt x="218" y="68"/>
                    </a:cubicBezTo>
                    <a:cubicBezTo>
                      <a:pt x="229" y="67"/>
                      <a:pt x="239" y="68"/>
                      <a:pt x="250" y="68"/>
                    </a:cubicBezTo>
                    <a:cubicBezTo>
                      <a:pt x="263" y="68"/>
                      <a:pt x="269" y="60"/>
                      <a:pt x="268" y="48"/>
                    </a:cubicBezTo>
                    <a:cubicBezTo>
                      <a:pt x="268" y="38"/>
                      <a:pt x="267" y="28"/>
                      <a:pt x="267" y="18"/>
                    </a:cubicBezTo>
                    <a:cubicBezTo>
                      <a:pt x="266" y="6"/>
                      <a:pt x="273" y="0"/>
                      <a:pt x="284" y="0"/>
                    </a:cubicBezTo>
                    <a:cubicBezTo>
                      <a:pt x="295" y="0"/>
                      <a:pt x="306" y="0"/>
                      <a:pt x="317" y="0"/>
                    </a:cubicBezTo>
                    <a:cubicBezTo>
                      <a:pt x="332" y="0"/>
                      <a:pt x="337" y="6"/>
                      <a:pt x="337" y="21"/>
                    </a:cubicBezTo>
                    <a:cubicBezTo>
                      <a:pt x="336" y="51"/>
                      <a:pt x="336" y="82"/>
                      <a:pt x="335" y="112"/>
                    </a:cubicBezTo>
                    <a:cubicBezTo>
                      <a:pt x="335" y="131"/>
                      <a:pt x="340" y="135"/>
                      <a:pt x="359" y="134"/>
                    </a:cubicBezTo>
                    <a:cubicBezTo>
                      <a:pt x="364" y="134"/>
                      <a:pt x="369" y="134"/>
                      <a:pt x="374" y="134"/>
                    </a:cubicBezTo>
                    <a:cubicBezTo>
                      <a:pt x="400" y="135"/>
                      <a:pt x="403" y="132"/>
                      <a:pt x="402" y="105"/>
                    </a:cubicBezTo>
                    <a:cubicBezTo>
                      <a:pt x="399" y="66"/>
                      <a:pt x="402" y="66"/>
                      <a:pt x="439" y="67"/>
                    </a:cubicBezTo>
                    <a:cubicBezTo>
                      <a:pt x="468" y="68"/>
                      <a:pt x="470" y="70"/>
                      <a:pt x="469" y="98"/>
                    </a:cubicBezTo>
                    <a:cubicBezTo>
                      <a:pt x="468" y="128"/>
                      <a:pt x="468" y="158"/>
                      <a:pt x="468" y="188"/>
                    </a:cubicBezTo>
                    <a:cubicBezTo>
                      <a:pt x="468" y="196"/>
                      <a:pt x="471" y="200"/>
                      <a:pt x="480" y="200"/>
                    </a:cubicBezTo>
                    <a:cubicBezTo>
                      <a:pt x="515" y="200"/>
                      <a:pt x="551" y="200"/>
                      <a:pt x="586" y="200"/>
                    </a:cubicBezTo>
                    <a:cubicBezTo>
                      <a:pt x="598" y="200"/>
                      <a:pt x="603" y="194"/>
                      <a:pt x="603" y="182"/>
                    </a:cubicBezTo>
                    <a:cubicBezTo>
                      <a:pt x="603" y="171"/>
                      <a:pt x="602" y="159"/>
                      <a:pt x="602" y="148"/>
                    </a:cubicBezTo>
                    <a:cubicBezTo>
                      <a:pt x="603" y="137"/>
                      <a:pt x="598" y="134"/>
                      <a:pt x="588" y="134"/>
                    </a:cubicBezTo>
                    <a:cubicBezTo>
                      <a:pt x="576" y="135"/>
                      <a:pt x="565" y="134"/>
                      <a:pt x="553" y="134"/>
                    </a:cubicBezTo>
                    <a:cubicBezTo>
                      <a:pt x="541" y="135"/>
                      <a:pt x="535" y="129"/>
                      <a:pt x="535" y="117"/>
                    </a:cubicBezTo>
                    <a:cubicBezTo>
                      <a:pt x="536" y="83"/>
                      <a:pt x="536" y="48"/>
                      <a:pt x="536" y="14"/>
                    </a:cubicBezTo>
                    <a:cubicBezTo>
                      <a:pt x="536" y="4"/>
                      <a:pt x="541" y="1"/>
                      <a:pt x="550" y="1"/>
                    </a:cubicBezTo>
                    <a:cubicBezTo>
                      <a:pt x="607" y="1"/>
                      <a:pt x="664" y="1"/>
                      <a:pt x="721" y="1"/>
                    </a:cubicBezTo>
                    <a:cubicBezTo>
                      <a:pt x="732" y="1"/>
                      <a:pt x="737" y="5"/>
                      <a:pt x="736" y="17"/>
                    </a:cubicBezTo>
                    <a:cubicBezTo>
                      <a:pt x="736" y="66"/>
                      <a:pt x="736" y="116"/>
                      <a:pt x="736" y="165"/>
                    </a:cubicBezTo>
                    <a:cubicBezTo>
                      <a:pt x="736" y="165"/>
                      <a:pt x="737" y="165"/>
                      <a:pt x="737" y="165"/>
                    </a:cubicBezTo>
                    <a:close/>
                    <a:moveTo>
                      <a:pt x="203" y="200"/>
                    </a:moveTo>
                    <a:cubicBezTo>
                      <a:pt x="203" y="200"/>
                      <a:pt x="203" y="200"/>
                      <a:pt x="203" y="200"/>
                    </a:cubicBezTo>
                    <a:cubicBezTo>
                      <a:pt x="213" y="200"/>
                      <a:pt x="224" y="200"/>
                      <a:pt x="234" y="200"/>
                    </a:cubicBezTo>
                    <a:cubicBezTo>
                      <a:pt x="266" y="200"/>
                      <a:pt x="266" y="200"/>
                      <a:pt x="267" y="169"/>
                    </a:cubicBezTo>
                    <a:cubicBezTo>
                      <a:pt x="268" y="163"/>
                      <a:pt x="268" y="157"/>
                      <a:pt x="268" y="151"/>
                    </a:cubicBezTo>
                    <a:cubicBezTo>
                      <a:pt x="268" y="139"/>
                      <a:pt x="262" y="134"/>
                      <a:pt x="251" y="134"/>
                    </a:cubicBezTo>
                    <a:cubicBezTo>
                      <a:pt x="216" y="134"/>
                      <a:pt x="181" y="134"/>
                      <a:pt x="146" y="134"/>
                    </a:cubicBezTo>
                    <a:cubicBezTo>
                      <a:pt x="137" y="134"/>
                      <a:pt x="133" y="138"/>
                      <a:pt x="133" y="147"/>
                    </a:cubicBezTo>
                    <a:cubicBezTo>
                      <a:pt x="134" y="158"/>
                      <a:pt x="133" y="169"/>
                      <a:pt x="133" y="180"/>
                    </a:cubicBezTo>
                    <a:cubicBezTo>
                      <a:pt x="133" y="196"/>
                      <a:pt x="137" y="200"/>
                      <a:pt x="154" y="200"/>
                    </a:cubicBezTo>
                    <a:cubicBezTo>
                      <a:pt x="170" y="200"/>
                      <a:pt x="187" y="200"/>
                      <a:pt x="203" y="200"/>
                    </a:cubicBezTo>
                    <a:close/>
                    <a:moveTo>
                      <a:pt x="635" y="134"/>
                    </a:moveTo>
                    <a:cubicBezTo>
                      <a:pt x="637" y="134"/>
                      <a:pt x="639" y="134"/>
                      <a:pt x="641" y="134"/>
                    </a:cubicBezTo>
                    <a:cubicBezTo>
                      <a:pt x="669" y="135"/>
                      <a:pt x="671" y="133"/>
                      <a:pt x="670" y="104"/>
                    </a:cubicBezTo>
                    <a:cubicBezTo>
                      <a:pt x="670" y="100"/>
                      <a:pt x="670" y="97"/>
                      <a:pt x="670" y="93"/>
                    </a:cubicBezTo>
                    <a:cubicBezTo>
                      <a:pt x="672" y="71"/>
                      <a:pt x="668" y="67"/>
                      <a:pt x="646" y="67"/>
                    </a:cubicBezTo>
                    <a:cubicBezTo>
                      <a:pt x="643" y="67"/>
                      <a:pt x="640" y="67"/>
                      <a:pt x="637" y="67"/>
                    </a:cubicBezTo>
                    <a:cubicBezTo>
                      <a:pt x="602" y="67"/>
                      <a:pt x="602" y="67"/>
                      <a:pt x="602" y="102"/>
                    </a:cubicBezTo>
                    <a:cubicBezTo>
                      <a:pt x="603" y="135"/>
                      <a:pt x="598" y="134"/>
                      <a:pt x="635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1"/>
              <p:cNvSpPr>
                <a:spLocks/>
              </p:cNvSpPr>
              <p:nvPr/>
            </p:nvSpPr>
            <p:spPr bwMode="auto">
              <a:xfrm>
                <a:off x="6110288" y="1731963"/>
                <a:ext cx="514350" cy="687388"/>
              </a:xfrm>
              <a:custGeom>
                <a:avLst/>
                <a:gdLst>
                  <a:gd name="T0" fmla="*/ 1 w 405"/>
                  <a:gd name="T1" fmla="*/ 142 h 542"/>
                  <a:gd name="T2" fmla="*/ 0 w 405"/>
                  <a:gd name="T3" fmla="*/ 96 h 542"/>
                  <a:gd name="T4" fmla="*/ 20 w 405"/>
                  <a:gd name="T5" fmla="*/ 76 h 542"/>
                  <a:gd name="T6" fmla="*/ 177 w 405"/>
                  <a:gd name="T7" fmla="*/ 76 h 542"/>
                  <a:gd name="T8" fmla="*/ 202 w 405"/>
                  <a:gd name="T9" fmla="*/ 51 h 542"/>
                  <a:gd name="T10" fmla="*/ 243 w 405"/>
                  <a:gd name="T11" fmla="*/ 9 h 542"/>
                  <a:gd name="T12" fmla="*/ 315 w 405"/>
                  <a:gd name="T13" fmla="*/ 9 h 542"/>
                  <a:gd name="T14" fmla="*/ 336 w 405"/>
                  <a:gd name="T15" fmla="*/ 29 h 542"/>
                  <a:gd name="T16" fmla="*/ 335 w 405"/>
                  <a:gd name="T17" fmla="*/ 119 h 542"/>
                  <a:gd name="T18" fmla="*/ 360 w 405"/>
                  <a:gd name="T19" fmla="*/ 143 h 542"/>
                  <a:gd name="T20" fmla="*/ 403 w 405"/>
                  <a:gd name="T21" fmla="*/ 183 h 542"/>
                  <a:gd name="T22" fmla="*/ 403 w 405"/>
                  <a:gd name="T23" fmla="*/ 455 h 542"/>
                  <a:gd name="T24" fmla="*/ 383 w 405"/>
                  <a:gd name="T25" fmla="*/ 476 h 542"/>
                  <a:gd name="T26" fmla="*/ 355 w 405"/>
                  <a:gd name="T27" fmla="*/ 476 h 542"/>
                  <a:gd name="T28" fmla="*/ 335 w 405"/>
                  <a:gd name="T29" fmla="*/ 456 h 542"/>
                  <a:gd name="T30" fmla="*/ 336 w 405"/>
                  <a:gd name="T31" fmla="*/ 428 h 542"/>
                  <a:gd name="T32" fmla="*/ 318 w 405"/>
                  <a:gd name="T33" fmla="*/ 409 h 542"/>
                  <a:gd name="T34" fmla="*/ 285 w 405"/>
                  <a:gd name="T35" fmla="*/ 410 h 542"/>
                  <a:gd name="T36" fmla="*/ 268 w 405"/>
                  <a:gd name="T37" fmla="*/ 427 h 542"/>
                  <a:gd name="T38" fmla="*/ 269 w 405"/>
                  <a:gd name="T39" fmla="*/ 457 h 542"/>
                  <a:gd name="T40" fmla="*/ 252 w 405"/>
                  <a:gd name="T41" fmla="*/ 476 h 542"/>
                  <a:gd name="T42" fmla="*/ 216 w 405"/>
                  <a:gd name="T43" fmla="*/ 476 h 542"/>
                  <a:gd name="T44" fmla="*/ 201 w 405"/>
                  <a:gd name="T45" fmla="*/ 459 h 542"/>
                  <a:gd name="T46" fmla="*/ 202 w 405"/>
                  <a:gd name="T47" fmla="*/ 428 h 542"/>
                  <a:gd name="T48" fmla="*/ 184 w 405"/>
                  <a:gd name="T49" fmla="*/ 409 h 542"/>
                  <a:gd name="T50" fmla="*/ 157 w 405"/>
                  <a:gd name="T51" fmla="*/ 410 h 542"/>
                  <a:gd name="T52" fmla="*/ 135 w 405"/>
                  <a:gd name="T53" fmla="*/ 430 h 542"/>
                  <a:gd name="T54" fmla="*/ 136 w 405"/>
                  <a:gd name="T55" fmla="*/ 520 h 542"/>
                  <a:gd name="T56" fmla="*/ 116 w 405"/>
                  <a:gd name="T57" fmla="*/ 542 h 542"/>
                  <a:gd name="T58" fmla="*/ 19 w 405"/>
                  <a:gd name="T59" fmla="*/ 542 h 542"/>
                  <a:gd name="T60" fmla="*/ 0 w 405"/>
                  <a:gd name="T61" fmla="*/ 523 h 542"/>
                  <a:gd name="T62" fmla="*/ 1 w 405"/>
                  <a:gd name="T63" fmla="*/ 475 h 542"/>
                  <a:gd name="T64" fmla="*/ 1 w 405"/>
                  <a:gd name="T65" fmla="*/ 475 h 542"/>
                  <a:gd name="T66" fmla="*/ 49 w 405"/>
                  <a:gd name="T67" fmla="*/ 476 h 542"/>
                  <a:gd name="T68" fmla="*/ 68 w 405"/>
                  <a:gd name="T69" fmla="*/ 455 h 542"/>
                  <a:gd name="T70" fmla="*/ 67 w 405"/>
                  <a:gd name="T71" fmla="*/ 431 h 542"/>
                  <a:gd name="T72" fmla="*/ 88 w 405"/>
                  <a:gd name="T73" fmla="*/ 409 h 542"/>
                  <a:gd name="T74" fmla="*/ 120 w 405"/>
                  <a:gd name="T75" fmla="*/ 410 h 542"/>
                  <a:gd name="T76" fmla="*/ 136 w 405"/>
                  <a:gd name="T77" fmla="*/ 394 h 542"/>
                  <a:gd name="T78" fmla="*/ 136 w 405"/>
                  <a:gd name="T79" fmla="*/ 343 h 542"/>
                  <a:gd name="T80" fmla="*/ 136 w 405"/>
                  <a:gd name="T81" fmla="*/ 343 h 542"/>
                  <a:gd name="T82" fmla="*/ 182 w 405"/>
                  <a:gd name="T83" fmla="*/ 342 h 542"/>
                  <a:gd name="T84" fmla="*/ 202 w 405"/>
                  <a:gd name="T85" fmla="*/ 321 h 542"/>
                  <a:gd name="T86" fmla="*/ 202 w 405"/>
                  <a:gd name="T87" fmla="*/ 167 h 542"/>
                  <a:gd name="T88" fmla="*/ 178 w 405"/>
                  <a:gd name="T89" fmla="*/ 143 h 542"/>
                  <a:gd name="T90" fmla="*/ 1 w 405"/>
                  <a:gd name="T91" fmla="*/ 142 h 542"/>
                  <a:gd name="T92" fmla="*/ 1 w 405"/>
                  <a:gd name="T93" fmla="*/ 1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5" h="542">
                    <a:moveTo>
                      <a:pt x="1" y="142"/>
                    </a:moveTo>
                    <a:cubicBezTo>
                      <a:pt x="1" y="127"/>
                      <a:pt x="0" y="111"/>
                      <a:pt x="0" y="96"/>
                    </a:cubicBezTo>
                    <a:cubicBezTo>
                      <a:pt x="0" y="81"/>
                      <a:pt x="5" y="76"/>
                      <a:pt x="20" y="76"/>
                    </a:cubicBezTo>
                    <a:cubicBezTo>
                      <a:pt x="72" y="76"/>
                      <a:pt x="125" y="76"/>
                      <a:pt x="177" y="76"/>
                    </a:cubicBezTo>
                    <a:cubicBezTo>
                      <a:pt x="198" y="77"/>
                      <a:pt x="204" y="72"/>
                      <a:pt x="202" y="51"/>
                    </a:cubicBezTo>
                    <a:cubicBezTo>
                      <a:pt x="196" y="0"/>
                      <a:pt x="208" y="10"/>
                      <a:pt x="243" y="9"/>
                    </a:cubicBezTo>
                    <a:cubicBezTo>
                      <a:pt x="267" y="9"/>
                      <a:pt x="291" y="9"/>
                      <a:pt x="315" y="9"/>
                    </a:cubicBezTo>
                    <a:cubicBezTo>
                      <a:pt x="331" y="8"/>
                      <a:pt x="336" y="13"/>
                      <a:pt x="336" y="29"/>
                    </a:cubicBezTo>
                    <a:cubicBezTo>
                      <a:pt x="336" y="59"/>
                      <a:pt x="336" y="89"/>
                      <a:pt x="335" y="119"/>
                    </a:cubicBezTo>
                    <a:cubicBezTo>
                      <a:pt x="335" y="140"/>
                      <a:pt x="338" y="144"/>
                      <a:pt x="360" y="143"/>
                    </a:cubicBezTo>
                    <a:cubicBezTo>
                      <a:pt x="405" y="141"/>
                      <a:pt x="403" y="143"/>
                      <a:pt x="403" y="183"/>
                    </a:cubicBezTo>
                    <a:cubicBezTo>
                      <a:pt x="402" y="274"/>
                      <a:pt x="403" y="364"/>
                      <a:pt x="403" y="455"/>
                    </a:cubicBezTo>
                    <a:cubicBezTo>
                      <a:pt x="403" y="471"/>
                      <a:pt x="399" y="476"/>
                      <a:pt x="383" y="476"/>
                    </a:cubicBezTo>
                    <a:cubicBezTo>
                      <a:pt x="374" y="476"/>
                      <a:pt x="364" y="476"/>
                      <a:pt x="355" y="476"/>
                    </a:cubicBezTo>
                    <a:cubicBezTo>
                      <a:pt x="340" y="477"/>
                      <a:pt x="335" y="469"/>
                      <a:pt x="335" y="456"/>
                    </a:cubicBezTo>
                    <a:cubicBezTo>
                      <a:pt x="336" y="447"/>
                      <a:pt x="336" y="437"/>
                      <a:pt x="336" y="428"/>
                    </a:cubicBezTo>
                    <a:cubicBezTo>
                      <a:pt x="337" y="415"/>
                      <a:pt x="331" y="409"/>
                      <a:pt x="318" y="409"/>
                    </a:cubicBezTo>
                    <a:cubicBezTo>
                      <a:pt x="307" y="410"/>
                      <a:pt x="296" y="409"/>
                      <a:pt x="285" y="410"/>
                    </a:cubicBezTo>
                    <a:cubicBezTo>
                      <a:pt x="273" y="410"/>
                      <a:pt x="267" y="416"/>
                      <a:pt x="268" y="427"/>
                    </a:cubicBezTo>
                    <a:cubicBezTo>
                      <a:pt x="268" y="437"/>
                      <a:pt x="268" y="447"/>
                      <a:pt x="269" y="457"/>
                    </a:cubicBezTo>
                    <a:cubicBezTo>
                      <a:pt x="269" y="469"/>
                      <a:pt x="264" y="476"/>
                      <a:pt x="252" y="476"/>
                    </a:cubicBezTo>
                    <a:cubicBezTo>
                      <a:pt x="240" y="476"/>
                      <a:pt x="228" y="476"/>
                      <a:pt x="216" y="476"/>
                    </a:cubicBezTo>
                    <a:cubicBezTo>
                      <a:pt x="206" y="475"/>
                      <a:pt x="201" y="470"/>
                      <a:pt x="201" y="459"/>
                    </a:cubicBezTo>
                    <a:cubicBezTo>
                      <a:pt x="201" y="449"/>
                      <a:pt x="202" y="438"/>
                      <a:pt x="202" y="428"/>
                    </a:cubicBezTo>
                    <a:cubicBezTo>
                      <a:pt x="202" y="415"/>
                      <a:pt x="196" y="409"/>
                      <a:pt x="184" y="409"/>
                    </a:cubicBezTo>
                    <a:cubicBezTo>
                      <a:pt x="175" y="410"/>
                      <a:pt x="166" y="410"/>
                      <a:pt x="157" y="410"/>
                    </a:cubicBezTo>
                    <a:cubicBezTo>
                      <a:pt x="136" y="410"/>
                      <a:pt x="135" y="410"/>
                      <a:pt x="135" y="430"/>
                    </a:cubicBezTo>
                    <a:cubicBezTo>
                      <a:pt x="135" y="460"/>
                      <a:pt x="135" y="490"/>
                      <a:pt x="136" y="520"/>
                    </a:cubicBezTo>
                    <a:cubicBezTo>
                      <a:pt x="136" y="537"/>
                      <a:pt x="132" y="542"/>
                      <a:pt x="116" y="542"/>
                    </a:cubicBezTo>
                    <a:cubicBezTo>
                      <a:pt x="84" y="542"/>
                      <a:pt x="51" y="542"/>
                      <a:pt x="19" y="542"/>
                    </a:cubicBezTo>
                    <a:cubicBezTo>
                      <a:pt x="5" y="542"/>
                      <a:pt x="0" y="536"/>
                      <a:pt x="0" y="523"/>
                    </a:cubicBezTo>
                    <a:cubicBezTo>
                      <a:pt x="1" y="507"/>
                      <a:pt x="1" y="491"/>
                      <a:pt x="1" y="475"/>
                    </a:cubicBezTo>
                    <a:cubicBezTo>
                      <a:pt x="1" y="475"/>
                      <a:pt x="1" y="475"/>
                      <a:pt x="1" y="475"/>
                    </a:cubicBezTo>
                    <a:cubicBezTo>
                      <a:pt x="17" y="475"/>
                      <a:pt x="33" y="476"/>
                      <a:pt x="49" y="476"/>
                    </a:cubicBezTo>
                    <a:cubicBezTo>
                      <a:pt x="64" y="476"/>
                      <a:pt x="69" y="471"/>
                      <a:pt x="68" y="455"/>
                    </a:cubicBezTo>
                    <a:cubicBezTo>
                      <a:pt x="68" y="447"/>
                      <a:pt x="67" y="439"/>
                      <a:pt x="67" y="431"/>
                    </a:cubicBezTo>
                    <a:cubicBezTo>
                      <a:pt x="67" y="415"/>
                      <a:pt x="72" y="410"/>
                      <a:pt x="88" y="409"/>
                    </a:cubicBezTo>
                    <a:cubicBezTo>
                      <a:pt x="99" y="409"/>
                      <a:pt x="109" y="409"/>
                      <a:pt x="120" y="410"/>
                    </a:cubicBezTo>
                    <a:cubicBezTo>
                      <a:pt x="131" y="410"/>
                      <a:pt x="136" y="405"/>
                      <a:pt x="136" y="394"/>
                    </a:cubicBezTo>
                    <a:cubicBezTo>
                      <a:pt x="135" y="377"/>
                      <a:pt x="136" y="360"/>
                      <a:pt x="136" y="343"/>
                    </a:cubicBezTo>
                    <a:cubicBezTo>
                      <a:pt x="136" y="343"/>
                      <a:pt x="136" y="343"/>
                      <a:pt x="136" y="343"/>
                    </a:cubicBezTo>
                    <a:cubicBezTo>
                      <a:pt x="151" y="343"/>
                      <a:pt x="167" y="343"/>
                      <a:pt x="182" y="342"/>
                    </a:cubicBezTo>
                    <a:cubicBezTo>
                      <a:pt x="198" y="342"/>
                      <a:pt x="202" y="338"/>
                      <a:pt x="202" y="321"/>
                    </a:cubicBezTo>
                    <a:cubicBezTo>
                      <a:pt x="202" y="270"/>
                      <a:pt x="202" y="218"/>
                      <a:pt x="202" y="167"/>
                    </a:cubicBezTo>
                    <a:cubicBezTo>
                      <a:pt x="202" y="146"/>
                      <a:pt x="199" y="143"/>
                      <a:pt x="178" y="143"/>
                    </a:cubicBezTo>
                    <a:cubicBezTo>
                      <a:pt x="119" y="143"/>
                      <a:pt x="60" y="142"/>
                      <a:pt x="1" y="142"/>
                    </a:cubicBezTo>
                    <a:cubicBezTo>
                      <a:pt x="1" y="142"/>
                      <a:pt x="1" y="142"/>
                      <a:pt x="1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2"/>
              <p:cNvSpPr>
                <a:spLocks noEditPoints="1"/>
              </p:cNvSpPr>
              <p:nvPr/>
            </p:nvSpPr>
            <p:spPr bwMode="auto">
              <a:xfrm>
                <a:off x="4154488" y="4276726"/>
                <a:ext cx="596900" cy="593725"/>
              </a:xfrm>
              <a:custGeom>
                <a:avLst/>
                <a:gdLst>
                  <a:gd name="T0" fmla="*/ 236 w 470"/>
                  <a:gd name="T1" fmla="*/ 467 h 467"/>
                  <a:gd name="T2" fmla="*/ 23 w 470"/>
                  <a:gd name="T3" fmla="*/ 467 h 467"/>
                  <a:gd name="T4" fmla="*/ 0 w 470"/>
                  <a:gd name="T5" fmla="*/ 447 h 467"/>
                  <a:gd name="T6" fmla="*/ 1 w 470"/>
                  <a:gd name="T7" fmla="*/ 234 h 467"/>
                  <a:gd name="T8" fmla="*/ 1 w 470"/>
                  <a:gd name="T9" fmla="*/ 21 h 467"/>
                  <a:gd name="T10" fmla="*/ 23 w 470"/>
                  <a:gd name="T11" fmla="*/ 0 h 467"/>
                  <a:gd name="T12" fmla="*/ 448 w 470"/>
                  <a:gd name="T13" fmla="*/ 0 h 467"/>
                  <a:gd name="T14" fmla="*/ 470 w 470"/>
                  <a:gd name="T15" fmla="*/ 21 h 467"/>
                  <a:gd name="T16" fmla="*/ 470 w 470"/>
                  <a:gd name="T17" fmla="*/ 447 h 467"/>
                  <a:gd name="T18" fmla="*/ 449 w 470"/>
                  <a:gd name="T19" fmla="*/ 467 h 467"/>
                  <a:gd name="T20" fmla="*/ 236 w 470"/>
                  <a:gd name="T21" fmla="*/ 467 h 467"/>
                  <a:gd name="T22" fmla="*/ 236 w 470"/>
                  <a:gd name="T23" fmla="*/ 400 h 467"/>
                  <a:gd name="T24" fmla="*/ 236 w 470"/>
                  <a:gd name="T25" fmla="*/ 400 h 467"/>
                  <a:gd name="T26" fmla="*/ 379 w 470"/>
                  <a:gd name="T27" fmla="*/ 400 h 467"/>
                  <a:gd name="T28" fmla="*/ 404 w 470"/>
                  <a:gd name="T29" fmla="*/ 374 h 467"/>
                  <a:gd name="T30" fmla="*/ 404 w 470"/>
                  <a:gd name="T31" fmla="*/ 92 h 467"/>
                  <a:gd name="T32" fmla="*/ 378 w 470"/>
                  <a:gd name="T33" fmla="*/ 67 h 467"/>
                  <a:gd name="T34" fmla="*/ 91 w 470"/>
                  <a:gd name="T35" fmla="*/ 67 h 467"/>
                  <a:gd name="T36" fmla="*/ 69 w 470"/>
                  <a:gd name="T37" fmla="*/ 87 h 467"/>
                  <a:gd name="T38" fmla="*/ 69 w 470"/>
                  <a:gd name="T39" fmla="*/ 379 h 467"/>
                  <a:gd name="T40" fmla="*/ 89 w 470"/>
                  <a:gd name="T41" fmla="*/ 400 h 467"/>
                  <a:gd name="T42" fmla="*/ 236 w 470"/>
                  <a:gd name="T43" fmla="*/ 40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0" h="467">
                    <a:moveTo>
                      <a:pt x="236" y="467"/>
                    </a:moveTo>
                    <a:cubicBezTo>
                      <a:pt x="165" y="467"/>
                      <a:pt x="94" y="467"/>
                      <a:pt x="23" y="467"/>
                    </a:cubicBezTo>
                    <a:cubicBezTo>
                      <a:pt x="6" y="467"/>
                      <a:pt x="0" y="462"/>
                      <a:pt x="0" y="447"/>
                    </a:cubicBezTo>
                    <a:cubicBezTo>
                      <a:pt x="1" y="376"/>
                      <a:pt x="1" y="305"/>
                      <a:pt x="1" y="234"/>
                    </a:cubicBezTo>
                    <a:cubicBezTo>
                      <a:pt x="2" y="163"/>
                      <a:pt x="1" y="92"/>
                      <a:pt x="1" y="21"/>
                    </a:cubicBezTo>
                    <a:cubicBezTo>
                      <a:pt x="1" y="5"/>
                      <a:pt x="6" y="0"/>
                      <a:pt x="23" y="0"/>
                    </a:cubicBezTo>
                    <a:cubicBezTo>
                      <a:pt x="165" y="0"/>
                      <a:pt x="306" y="0"/>
                      <a:pt x="448" y="0"/>
                    </a:cubicBezTo>
                    <a:cubicBezTo>
                      <a:pt x="466" y="0"/>
                      <a:pt x="470" y="4"/>
                      <a:pt x="470" y="21"/>
                    </a:cubicBezTo>
                    <a:cubicBezTo>
                      <a:pt x="470" y="163"/>
                      <a:pt x="470" y="305"/>
                      <a:pt x="470" y="447"/>
                    </a:cubicBezTo>
                    <a:cubicBezTo>
                      <a:pt x="470" y="463"/>
                      <a:pt x="465" y="467"/>
                      <a:pt x="449" y="467"/>
                    </a:cubicBezTo>
                    <a:cubicBezTo>
                      <a:pt x="378" y="467"/>
                      <a:pt x="307" y="467"/>
                      <a:pt x="236" y="467"/>
                    </a:cubicBezTo>
                    <a:close/>
                    <a:moveTo>
                      <a:pt x="236" y="400"/>
                    </a:moveTo>
                    <a:cubicBezTo>
                      <a:pt x="236" y="400"/>
                      <a:pt x="236" y="400"/>
                      <a:pt x="236" y="400"/>
                    </a:cubicBezTo>
                    <a:cubicBezTo>
                      <a:pt x="284" y="400"/>
                      <a:pt x="331" y="399"/>
                      <a:pt x="379" y="400"/>
                    </a:cubicBezTo>
                    <a:cubicBezTo>
                      <a:pt x="402" y="400"/>
                      <a:pt x="404" y="397"/>
                      <a:pt x="404" y="374"/>
                    </a:cubicBezTo>
                    <a:cubicBezTo>
                      <a:pt x="404" y="280"/>
                      <a:pt x="404" y="186"/>
                      <a:pt x="404" y="92"/>
                    </a:cubicBezTo>
                    <a:cubicBezTo>
                      <a:pt x="404" y="70"/>
                      <a:pt x="401" y="67"/>
                      <a:pt x="378" y="67"/>
                    </a:cubicBezTo>
                    <a:cubicBezTo>
                      <a:pt x="283" y="67"/>
                      <a:pt x="187" y="67"/>
                      <a:pt x="91" y="67"/>
                    </a:cubicBezTo>
                    <a:cubicBezTo>
                      <a:pt x="74" y="66"/>
                      <a:pt x="69" y="71"/>
                      <a:pt x="69" y="87"/>
                    </a:cubicBezTo>
                    <a:cubicBezTo>
                      <a:pt x="68" y="184"/>
                      <a:pt x="68" y="282"/>
                      <a:pt x="69" y="379"/>
                    </a:cubicBezTo>
                    <a:cubicBezTo>
                      <a:pt x="69" y="395"/>
                      <a:pt x="74" y="400"/>
                      <a:pt x="89" y="400"/>
                    </a:cubicBezTo>
                    <a:cubicBezTo>
                      <a:pt x="138" y="400"/>
                      <a:pt x="187" y="400"/>
                      <a:pt x="236" y="4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3"/>
              <p:cNvSpPr>
                <a:spLocks noEditPoints="1"/>
              </p:cNvSpPr>
              <p:nvPr/>
            </p:nvSpPr>
            <p:spPr bwMode="auto">
              <a:xfrm>
                <a:off x="4154488" y="1743076"/>
                <a:ext cx="596900" cy="592138"/>
              </a:xfrm>
              <a:custGeom>
                <a:avLst/>
                <a:gdLst>
                  <a:gd name="T0" fmla="*/ 237 w 470"/>
                  <a:gd name="T1" fmla="*/ 467 h 467"/>
                  <a:gd name="T2" fmla="*/ 24 w 470"/>
                  <a:gd name="T3" fmla="*/ 467 h 467"/>
                  <a:gd name="T4" fmla="*/ 1 w 470"/>
                  <a:gd name="T5" fmla="*/ 447 h 467"/>
                  <a:gd name="T6" fmla="*/ 1 w 470"/>
                  <a:gd name="T7" fmla="*/ 143 h 467"/>
                  <a:gd name="T8" fmla="*/ 0 w 470"/>
                  <a:gd name="T9" fmla="*/ 21 h 467"/>
                  <a:gd name="T10" fmla="*/ 23 w 470"/>
                  <a:gd name="T11" fmla="*/ 0 h 467"/>
                  <a:gd name="T12" fmla="*/ 178 w 470"/>
                  <a:gd name="T13" fmla="*/ 0 h 467"/>
                  <a:gd name="T14" fmla="*/ 449 w 470"/>
                  <a:gd name="T15" fmla="*/ 0 h 467"/>
                  <a:gd name="T16" fmla="*/ 470 w 470"/>
                  <a:gd name="T17" fmla="*/ 22 h 467"/>
                  <a:gd name="T18" fmla="*/ 469 w 470"/>
                  <a:gd name="T19" fmla="*/ 421 h 467"/>
                  <a:gd name="T20" fmla="*/ 470 w 470"/>
                  <a:gd name="T21" fmla="*/ 446 h 467"/>
                  <a:gd name="T22" fmla="*/ 450 w 470"/>
                  <a:gd name="T23" fmla="*/ 467 h 467"/>
                  <a:gd name="T24" fmla="*/ 259 w 470"/>
                  <a:gd name="T25" fmla="*/ 467 h 467"/>
                  <a:gd name="T26" fmla="*/ 237 w 470"/>
                  <a:gd name="T27" fmla="*/ 467 h 467"/>
                  <a:gd name="T28" fmla="*/ 237 w 470"/>
                  <a:gd name="T29" fmla="*/ 467 h 467"/>
                  <a:gd name="T30" fmla="*/ 237 w 470"/>
                  <a:gd name="T31" fmla="*/ 67 h 467"/>
                  <a:gd name="T32" fmla="*/ 237 w 470"/>
                  <a:gd name="T33" fmla="*/ 67 h 467"/>
                  <a:gd name="T34" fmla="*/ 90 w 470"/>
                  <a:gd name="T35" fmla="*/ 67 h 467"/>
                  <a:gd name="T36" fmla="*/ 68 w 470"/>
                  <a:gd name="T37" fmla="*/ 88 h 467"/>
                  <a:gd name="T38" fmla="*/ 69 w 470"/>
                  <a:gd name="T39" fmla="*/ 318 h 467"/>
                  <a:gd name="T40" fmla="*/ 68 w 470"/>
                  <a:gd name="T41" fmla="*/ 381 h 467"/>
                  <a:gd name="T42" fmla="*/ 88 w 470"/>
                  <a:gd name="T43" fmla="*/ 402 h 467"/>
                  <a:gd name="T44" fmla="*/ 380 w 470"/>
                  <a:gd name="T45" fmla="*/ 401 h 467"/>
                  <a:gd name="T46" fmla="*/ 404 w 470"/>
                  <a:gd name="T47" fmla="*/ 375 h 467"/>
                  <a:gd name="T48" fmla="*/ 404 w 470"/>
                  <a:gd name="T49" fmla="*/ 88 h 467"/>
                  <a:gd name="T50" fmla="*/ 384 w 470"/>
                  <a:gd name="T51" fmla="*/ 67 h 467"/>
                  <a:gd name="T52" fmla="*/ 237 w 470"/>
                  <a:gd name="T53" fmla="*/ 6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70" h="467">
                    <a:moveTo>
                      <a:pt x="237" y="467"/>
                    </a:moveTo>
                    <a:cubicBezTo>
                      <a:pt x="166" y="467"/>
                      <a:pt x="95" y="467"/>
                      <a:pt x="24" y="467"/>
                    </a:cubicBezTo>
                    <a:cubicBezTo>
                      <a:pt x="6" y="467"/>
                      <a:pt x="1" y="462"/>
                      <a:pt x="1" y="447"/>
                    </a:cubicBezTo>
                    <a:cubicBezTo>
                      <a:pt x="1" y="346"/>
                      <a:pt x="1" y="244"/>
                      <a:pt x="1" y="143"/>
                    </a:cubicBezTo>
                    <a:cubicBezTo>
                      <a:pt x="2" y="102"/>
                      <a:pt x="1" y="62"/>
                      <a:pt x="0" y="21"/>
                    </a:cubicBezTo>
                    <a:cubicBezTo>
                      <a:pt x="0" y="5"/>
                      <a:pt x="5" y="0"/>
                      <a:pt x="23" y="0"/>
                    </a:cubicBezTo>
                    <a:cubicBezTo>
                      <a:pt x="75" y="0"/>
                      <a:pt x="126" y="0"/>
                      <a:pt x="178" y="0"/>
                    </a:cubicBezTo>
                    <a:cubicBezTo>
                      <a:pt x="268" y="0"/>
                      <a:pt x="359" y="0"/>
                      <a:pt x="449" y="0"/>
                    </a:cubicBezTo>
                    <a:cubicBezTo>
                      <a:pt x="465" y="0"/>
                      <a:pt x="470" y="5"/>
                      <a:pt x="470" y="22"/>
                    </a:cubicBezTo>
                    <a:cubicBezTo>
                      <a:pt x="470" y="155"/>
                      <a:pt x="469" y="288"/>
                      <a:pt x="469" y="421"/>
                    </a:cubicBezTo>
                    <a:cubicBezTo>
                      <a:pt x="469" y="429"/>
                      <a:pt x="470" y="438"/>
                      <a:pt x="470" y="446"/>
                    </a:cubicBezTo>
                    <a:cubicBezTo>
                      <a:pt x="470" y="463"/>
                      <a:pt x="466" y="467"/>
                      <a:pt x="450" y="467"/>
                    </a:cubicBezTo>
                    <a:cubicBezTo>
                      <a:pt x="386" y="467"/>
                      <a:pt x="323" y="467"/>
                      <a:pt x="259" y="467"/>
                    </a:cubicBezTo>
                    <a:cubicBezTo>
                      <a:pt x="252" y="467"/>
                      <a:pt x="244" y="467"/>
                      <a:pt x="237" y="467"/>
                    </a:cubicBezTo>
                    <a:cubicBezTo>
                      <a:pt x="237" y="467"/>
                      <a:pt x="237" y="467"/>
                      <a:pt x="237" y="467"/>
                    </a:cubicBezTo>
                    <a:close/>
                    <a:moveTo>
                      <a:pt x="237" y="67"/>
                    </a:moveTo>
                    <a:cubicBezTo>
                      <a:pt x="237" y="67"/>
                      <a:pt x="237" y="67"/>
                      <a:pt x="237" y="67"/>
                    </a:cubicBezTo>
                    <a:cubicBezTo>
                      <a:pt x="188" y="67"/>
                      <a:pt x="139" y="67"/>
                      <a:pt x="90" y="67"/>
                    </a:cubicBezTo>
                    <a:cubicBezTo>
                      <a:pt x="73" y="67"/>
                      <a:pt x="68" y="72"/>
                      <a:pt x="68" y="88"/>
                    </a:cubicBezTo>
                    <a:cubicBezTo>
                      <a:pt x="69" y="165"/>
                      <a:pt x="69" y="241"/>
                      <a:pt x="69" y="318"/>
                    </a:cubicBezTo>
                    <a:cubicBezTo>
                      <a:pt x="69" y="339"/>
                      <a:pt x="68" y="360"/>
                      <a:pt x="68" y="381"/>
                    </a:cubicBezTo>
                    <a:cubicBezTo>
                      <a:pt x="68" y="393"/>
                      <a:pt x="73" y="402"/>
                      <a:pt x="88" y="402"/>
                    </a:cubicBezTo>
                    <a:cubicBezTo>
                      <a:pt x="185" y="401"/>
                      <a:pt x="283" y="401"/>
                      <a:pt x="380" y="401"/>
                    </a:cubicBezTo>
                    <a:cubicBezTo>
                      <a:pt x="401" y="401"/>
                      <a:pt x="404" y="397"/>
                      <a:pt x="404" y="375"/>
                    </a:cubicBezTo>
                    <a:cubicBezTo>
                      <a:pt x="404" y="279"/>
                      <a:pt x="404" y="184"/>
                      <a:pt x="404" y="88"/>
                    </a:cubicBezTo>
                    <a:cubicBezTo>
                      <a:pt x="404" y="71"/>
                      <a:pt x="401" y="67"/>
                      <a:pt x="384" y="67"/>
                    </a:cubicBezTo>
                    <a:cubicBezTo>
                      <a:pt x="335" y="67"/>
                      <a:pt x="286" y="67"/>
                      <a:pt x="237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4"/>
              <p:cNvSpPr>
                <a:spLocks noEditPoints="1"/>
              </p:cNvSpPr>
              <p:nvPr/>
            </p:nvSpPr>
            <p:spPr bwMode="auto">
              <a:xfrm>
                <a:off x="6699250" y="1743076"/>
                <a:ext cx="603250" cy="598488"/>
              </a:xfrm>
              <a:custGeom>
                <a:avLst/>
                <a:gdLst>
                  <a:gd name="T0" fmla="*/ 5 w 475"/>
                  <a:gd name="T1" fmla="*/ 233 h 472"/>
                  <a:gd name="T2" fmla="*/ 5 w 475"/>
                  <a:gd name="T3" fmla="*/ 21 h 472"/>
                  <a:gd name="T4" fmla="*/ 27 w 475"/>
                  <a:gd name="T5" fmla="*/ 0 h 472"/>
                  <a:gd name="T6" fmla="*/ 450 w 475"/>
                  <a:gd name="T7" fmla="*/ 0 h 472"/>
                  <a:gd name="T8" fmla="*/ 474 w 475"/>
                  <a:gd name="T9" fmla="*/ 25 h 472"/>
                  <a:gd name="T10" fmla="*/ 473 w 475"/>
                  <a:gd name="T11" fmla="*/ 55 h 472"/>
                  <a:gd name="T12" fmla="*/ 474 w 475"/>
                  <a:gd name="T13" fmla="*/ 446 h 472"/>
                  <a:gd name="T14" fmla="*/ 452 w 475"/>
                  <a:gd name="T15" fmla="*/ 467 h 472"/>
                  <a:gd name="T16" fmla="*/ 52 w 475"/>
                  <a:gd name="T17" fmla="*/ 467 h 472"/>
                  <a:gd name="T18" fmla="*/ 6 w 475"/>
                  <a:gd name="T19" fmla="*/ 421 h 472"/>
                  <a:gd name="T20" fmla="*/ 6 w 475"/>
                  <a:gd name="T21" fmla="*/ 233 h 472"/>
                  <a:gd name="T22" fmla="*/ 5 w 475"/>
                  <a:gd name="T23" fmla="*/ 233 h 472"/>
                  <a:gd name="T24" fmla="*/ 407 w 475"/>
                  <a:gd name="T25" fmla="*/ 235 h 472"/>
                  <a:gd name="T26" fmla="*/ 407 w 475"/>
                  <a:gd name="T27" fmla="*/ 235 h 472"/>
                  <a:gd name="T28" fmla="*/ 408 w 475"/>
                  <a:gd name="T29" fmla="*/ 87 h 472"/>
                  <a:gd name="T30" fmla="*/ 387 w 475"/>
                  <a:gd name="T31" fmla="*/ 67 h 472"/>
                  <a:gd name="T32" fmla="*/ 91 w 475"/>
                  <a:gd name="T33" fmla="*/ 67 h 472"/>
                  <a:gd name="T34" fmla="*/ 71 w 475"/>
                  <a:gd name="T35" fmla="*/ 88 h 472"/>
                  <a:gd name="T36" fmla="*/ 71 w 475"/>
                  <a:gd name="T37" fmla="*/ 377 h 472"/>
                  <a:gd name="T38" fmla="*/ 94 w 475"/>
                  <a:gd name="T39" fmla="*/ 401 h 472"/>
                  <a:gd name="T40" fmla="*/ 385 w 475"/>
                  <a:gd name="T41" fmla="*/ 401 h 472"/>
                  <a:gd name="T42" fmla="*/ 407 w 475"/>
                  <a:gd name="T43" fmla="*/ 379 h 472"/>
                  <a:gd name="T44" fmla="*/ 407 w 475"/>
                  <a:gd name="T45" fmla="*/ 235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5" h="472">
                    <a:moveTo>
                      <a:pt x="5" y="233"/>
                    </a:moveTo>
                    <a:cubicBezTo>
                      <a:pt x="5" y="163"/>
                      <a:pt x="5" y="92"/>
                      <a:pt x="5" y="21"/>
                    </a:cubicBezTo>
                    <a:cubicBezTo>
                      <a:pt x="5" y="4"/>
                      <a:pt x="10" y="0"/>
                      <a:pt x="27" y="0"/>
                    </a:cubicBezTo>
                    <a:cubicBezTo>
                      <a:pt x="168" y="0"/>
                      <a:pt x="309" y="0"/>
                      <a:pt x="450" y="0"/>
                    </a:cubicBezTo>
                    <a:cubicBezTo>
                      <a:pt x="471" y="0"/>
                      <a:pt x="475" y="4"/>
                      <a:pt x="474" y="25"/>
                    </a:cubicBezTo>
                    <a:cubicBezTo>
                      <a:pt x="473" y="35"/>
                      <a:pt x="473" y="45"/>
                      <a:pt x="473" y="55"/>
                    </a:cubicBezTo>
                    <a:cubicBezTo>
                      <a:pt x="474" y="186"/>
                      <a:pt x="474" y="316"/>
                      <a:pt x="474" y="446"/>
                    </a:cubicBezTo>
                    <a:cubicBezTo>
                      <a:pt x="474" y="463"/>
                      <a:pt x="470" y="467"/>
                      <a:pt x="452" y="467"/>
                    </a:cubicBezTo>
                    <a:cubicBezTo>
                      <a:pt x="319" y="467"/>
                      <a:pt x="186" y="467"/>
                      <a:pt x="52" y="467"/>
                    </a:cubicBezTo>
                    <a:cubicBezTo>
                      <a:pt x="0" y="467"/>
                      <a:pt x="5" y="472"/>
                      <a:pt x="6" y="421"/>
                    </a:cubicBezTo>
                    <a:cubicBezTo>
                      <a:pt x="6" y="358"/>
                      <a:pt x="6" y="296"/>
                      <a:pt x="6" y="233"/>
                    </a:cubicBezTo>
                    <a:cubicBezTo>
                      <a:pt x="5" y="233"/>
                      <a:pt x="5" y="233"/>
                      <a:pt x="5" y="233"/>
                    </a:cubicBezTo>
                    <a:close/>
                    <a:moveTo>
                      <a:pt x="407" y="235"/>
                    </a:moveTo>
                    <a:cubicBezTo>
                      <a:pt x="407" y="235"/>
                      <a:pt x="407" y="235"/>
                      <a:pt x="407" y="235"/>
                    </a:cubicBezTo>
                    <a:cubicBezTo>
                      <a:pt x="407" y="185"/>
                      <a:pt x="407" y="136"/>
                      <a:pt x="408" y="87"/>
                    </a:cubicBezTo>
                    <a:cubicBezTo>
                      <a:pt x="408" y="72"/>
                      <a:pt x="403" y="67"/>
                      <a:pt x="387" y="67"/>
                    </a:cubicBezTo>
                    <a:cubicBezTo>
                      <a:pt x="288" y="67"/>
                      <a:pt x="189" y="67"/>
                      <a:pt x="91" y="67"/>
                    </a:cubicBezTo>
                    <a:cubicBezTo>
                      <a:pt x="74" y="67"/>
                      <a:pt x="71" y="72"/>
                      <a:pt x="71" y="88"/>
                    </a:cubicBezTo>
                    <a:cubicBezTo>
                      <a:pt x="71" y="184"/>
                      <a:pt x="71" y="281"/>
                      <a:pt x="71" y="377"/>
                    </a:cubicBezTo>
                    <a:cubicBezTo>
                      <a:pt x="71" y="396"/>
                      <a:pt x="75" y="401"/>
                      <a:pt x="94" y="401"/>
                    </a:cubicBezTo>
                    <a:cubicBezTo>
                      <a:pt x="191" y="401"/>
                      <a:pt x="288" y="401"/>
                      <a:pt x="385" y="401"/>
                    </a:cubicBezTo>
                    <a:cubicBezTo>
                      <a:pt x="403" y="401"/>
                      <a:pt x="407" y="396"/>
                      <a:pt x="407" y="379"/>
                    </a:cubicBezTo>
                    <a:cubicBezTo>
                      <a:pt x="407" y="331"/>
                      <a:pt x="407" y="283"/>
                      <a:pt x="407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5"/>
              <p:cNvSpPr>
                <a:spLocks/>
              </p:cNvSpPr>
              <p:nvPr/>
            </p:nvSpPr>
            <p:spPr bwMode="auto">
              <a:xfrm>
                <a:off x="6145213" y="2670176"/>
                <a:ext cx="392113" cy="763588"/>
              </a:xfrm>
              <a:custGeom>
                <a:avLst/>
                <a:gdLst>
                  <a:gd name="T0" fmla="*/ 39 w 308"/>
                  <a:gd name="T1" fmla="*/ 135 h 602"/>
                  <a:gd name="T2" fmla="*/ 39 w 308"/>
                  <a:gd name="T3" fmla="*/ 90 h 602"/>
                  <a:gd name="T4" fmla="*/ 61 w 308"/>
                  <a:gd name="T5" fmla="*/ 69 h 602"/>
                  <a:gd name="T6" fmla="*/ 90 w 308"/>
                  <a:gd name="T7" fmla="*/ 69 h 602"/>
                  <a:gd name="T8" fmla="*/ 108 w 308"/>
                  <a:gd name="T9" fmla="*/ 52 h 602"/>
                  <a:gd name="T10" fmla="*/ 106 w 308"/>
                  <a:gd name="T11" fmla="*/ 22 h 602"/>
                  <a:gd name="T12" fmla="*/ 124 w 308"/>
                  <a:gd name="T13" fmla="*/ 3 h 602"/>
                  <a:gd name="T14" fmla="*/ 156 w 308"/>
                  <a:gd name="T15" fmla="*/ 3 h 602"/>
                  <a:gd name="T16" fmla="*/ 174 w 308"/>
                  <a:gd name="T17" fmla="*/ 22 h 602"/>
                  <a:gd name="T18" fmla="*/ 173 w 308"/>
                  <a:gd name="T19" fmla="*/ 176 h 602"/>
                  <a:gd name="T20" fmla="*/ 198 w 308"/>
                  <a:gd name="T21" fmla="*/ 202 h 602"/>
                  <a:gd name="T22" fmla="*/ 240 w 308"/>
                  <a:gd name="T23" fmla="*/ 160 h 602"/>
                  <a:gd name="T24" fmla="*/ 240 w 308"/>
                  <a:gd name="T25" fmla="*/ 24 h 602"/>
                  <a:gd name="T26" fmla="*/ 260 w 308"/>
                  <a:gd name="T27" fmla="*/ 3 h 602"/>
                  <a:gd name="T28" fmla="*/ 275 w 308"/>
                  <a:gd name="T29" fmla="*/ 3 h 602"/>
                  <a:gd name="T30" fmla="*/ 308 w 308"/>
                  <a:gd name="T31" fmla="*/ 35 h 602"/>
                  <a:gd name="T32" fmla="*/ 306 w 308"/>
                  <a:gd name="T33" fmla="*/ 204 h 602"/>
                  <a:gd name="T34" fmla="*/ 306 w 308"/>
                  <a:gd name="T35" fmla="*/ 204 h 602"/>
                  <a:gd name="T36" fmla="*/ 255 w 308"/>
                  <a:gd name="T37" fmla="*/ 202 h 602"/>
                  <a:gd name="T38" fmla="*/ 240 w 308"/>
                  <a:gd name="T39" fmla="*/ 218 h 602"/>
                  <a:gd name="T40" fmla="*/ 240 w 308"/>
                  <a:gd name="T41" fmla="*/ 315 h 602"/>
                  <a:gd name="T42" fmla="*/ 219 w 308"/>
                  <a:gd name="T43" fmla="*/ 336 h 602"/>
                  <a:gd name="T44" fmla="*/ 127 w 308"/>
                  <a:gd name="T45" fmla="*/ 336 h 602"/>
                  <a:gd name="T46" fmla="*/ 106 w 308"/>
                  <a:gd name="T47" fmla="*/ 356 h 602"/>
                  <a:gd name="T48" fmla="*/ 106 w 308"/>
                  <a:gd name="T49" fmla="*/ 379 h 602"/>
                  <a:gd name="T50" fmla="*/ 130 w 308"/>
                  <a:gd name="T51" fmla="*/ 402 h 602"/>
                  <a:gd name="T52" fmla="*/ 240 w 308"/>
                  <a:gd name="T53" fmla="*/ 402 h 602"/>
                  <a:gd name="T54" fmla="*/ 240 w 308"/>
                  <a:gd name="T55" fmla="*/ 402 h 602"/>
                  <a:gd name="T56" fmla="*/ 241 w 308"/>
                  <a:gd name="T57" fmla="*/ 517 h 602"/>
                  <a:gd name="T58" fmla="*/ 218 w 308"/>
                  <a:gd name="T59" fmla="*/ 536 h 602"/>
                  <a:gd name="T60" fmla="*/ 128 w 308"/>
                  <a:gd name="T61" fmla="*/ 535 h 602"/>
                  <a:gd name="T62" fmla="*/ 107 w 308"/>
                  <a:gd name="T63" fmla="*/ 556 h 602"/>
                  <a:gd name="T64" fmla="*/ 108 w 308"/>
                  <a:gd name="T65" fmla="*/ 584 h 602"/>
                  <a:gd name="T66" fmla="*/ 92 w 308"/>
                  <a:gd name="T67" fmla="*/ 602 h 602"/>
                  <a:gd name="T68" fmla="*/ 15 w 308"/>
                  <a:gd name="T69" fmla="*/ 602 h 602"/>
                  <a:gd name="T70" fmla="*/ 0 w 308"/>
                  <a:gd name="T71" fmla="*/ 586 h 602"/>
                  <a:gd name="T72" fmla="*/ 0 w 308"/>
                  <a:gd name="T73" fmla="*/ 554 h 602"/>
                  <a:gd name="T74" fmla="*/ 20 w 308"/>
                  <a:gd name="T75" fmla="*/ 535 h 602"/>
                  <a:gd name="T76" fmla="*/ 92 w 308"/>
                  <a:gd name="T77" fmla="*/ 535 h 602"/>
                  <a:gd name="T78" fmla="*/ 108 w 308"/>
                  <a:gd name="T79" fmla="*/ 519 h 602"/>
                  <a:gd name="T80" fmla="*/ 108 w 308"/>
                  <a:gd name="T81" fmla="*/ 488 h 602"/>
                  <a:gd name="T82" fmla="*/ 89 w 308"/>
                  <a:gd name="T83" fmla="*/ 468 h 602"/>
                  <a:gd name="T84" fmla="*/ 58 w 308"/>
                  <a:gd name="T85" fmla="*/ 468 h 602"/>
                  <a:gd name="T86" fmla="*/ 39 w 308"/>
                  <a:gd name="T87" fmla="*/ 449 h 602"/>
                  <a:gd name="T88" fmla="*/ 39 w 308"/>
                  <a:gd name="T89" fmla="*/ 289 h 602"/>
                  <a:gd name="T90" fmla="*/ 59 w 308"/>
                  <a:gd name="T91" fmla="*/ 268 h 602"/>
                  <a:gd name="T92" fmla="*/ 90 w 308"/>
                  <a:gd name="T93" fmla="*/ 269 h 602"/>
                  <a:gd name="T94" fmla="*/ 107 w 308"/>
                  <a:gd name="T95" fmla="*/ 251 h 602"/>
                  <a:gd name="T96" fmla="*/ 108 w 308"/>
                  <a:gd name="T97" fmla="*/ 154 h 602"/>
                  <a:gd name="T98" fmla="*/ 88 w 308"/>
                  <a:gd name="T99" fmla="*/ 135 h 602"/>
                  <a:gd name="T100" fmla="*/ 39 w 308"/>
                  <a:gd name="T101" fmla="*/ 135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602">
                    <a:moveTo>
                      <a:pt x="39" y="135"/>
                    </a:moveTo>
                    <a:cubicBezTo>
                      <a:pt x="39" y="120"/>
                      <a:pt x="39" y="105"/>
                      <a:pt x="39" y="90"/>
                    </a:cubicBezTo>
                    <a:cubicBezTo>
                      <a:pt x="39" y="74"/>
                      <a:pt x="44" y="69"/>
                      <a:pt x="61" y="69"/>
                    </a:cubicBezTo>
                    <a:cubicBezTo>
                      <a:pt x="71" y="69"/>
                      <a:pt x="80" y="69"/>
                      <a:pt x="90" y="69"/>
                    </a:cubicBezTo>
                    <a:cubicBezTo>
                      <a:pt x="102" y="69"/>
                      <a:pt x="108" y="63"/>
                      <a:pt x="108" y="52"/>
                    </a:cubicBezTo>
                    <a:cubicBezTo>
                      <a:pt x="107" y="42"/>
                      <a:pt x="106" y="32"/>
                      <a:pt x="106" y="22"/>
                    </a:cubicBezTo>
                    <a:cubicBezTo>
                      <a:pt x="106" y="10"/>
                      <a:pt x="112" y="3"/>
                      <a:pt x="124" y="3"/>
                    </a:cubicBezTo>
                    <a:cubicBezTo>
                      <a:pt x="135" y="3"/>
                      <a:pt x="145" y="3"/>
                      <a:pt x="156" y="3"/>
                    </a:cubicBezTo>
                    <a:cubicBezTo>
                      <a:pt x="168" y="3"/>
                      <a:pt x="174" y="9"/>
                      <a:pt x="174" y="22"/>
                    </a:cubicBezTo>
                    <a:cubicBezTo>
                      <a:pt x="174" y="73"/>
                      <a:pt x="174" y="125"/>
                      <a:pt x="173" y="176"/>
                    </a:cubicBezTo>
                    <a:cubicBezTo>
                      <a:pt x="173" y="199"/>
                      <a:pt x="175" y="203"/>
                      <a:pt x="198" y="202"/>
                    </a:cubicBezTo>
                    <a:cubicBezTo>
                      <a:pt x="247" y="201"/>
                      <a:pt x="240" y="208"/>
                      <a:pt x="240" y="160"/>
                    </a:cubicBezTo>
                    <a:cubicBezTo>
                      <a:pt x="240" y="114"/>
                      <a:pt x="240" y="69"/>
                      <a:pt x="240" y="24"/>
                    </a:cubicBezTo>
                    <a:cubicBezTo>
                      <a:pt x="240" y="8"/>
                      <a:pt x="245" y="3"/>
                      <a:pt x="260" y="3"/>
                    </a:cubicBezTo>
                    <a:cubicBezTo>
                      <a:pt x="265" y="3"/>
                      <a:pt x="270" y="3"/>
                      <a:pt x="275" y="3"/>
                    </a:cubicBezTo>
                    <a:cubicBezTo>
                      <a:pt x="308" y="4"/>
                      <a:pt x="308" y="0"/>
                      <a:pt x="308" y="35"/>
                    </a:cubicBezTo>
                    <a:cubicBezTo>
                      <a:pt x="308" y="91"/>
                      <a:pt x="306" y="148"/>
                      <a:pt x="306" y="204"/>
                    </a:cubicBezTo>
                    <a:cubicBezTo>
                      <a:pt x="306" y="204"/>
                      <a:pt x="306" y="204"/>
                      <a:pt x="306" y="204"/>
                    </a:cubicBezTo>
                    <a:cubicBezTo>
                      <a:pt x="289" y="203"/>
                      <a:pt x="272" y="203"/>
                      <a:pt x="255" y="202"/>
                    </a:cubicBezTo>
                    <a:cubicBezTo>
                      <a:pt x="243" y="201"/>
                      <a:pt x="240" y="207"/>
                      <a:pt x="240" y="218"/>
                    </a:cubicBezTo>
                    <a:cubicBezTo>
                      <a:pt x="241" y="250"/>
                      <a:pt x="240" y="283"/>
                      <a:pt x="240" y="315"/>
                    </a:cubicBezTo>
                    <a:cubicBezTo>
                      <a:pt x="240" y="335"/>
                      <a:pt x="240" y="336"/>
                      <a:pt x="219" y="336"/>
                    </a:cubicBezTo>
                    <a:cubicBezTo>
                      <a:pt x="189" y="336"/>
                      <a:pt x="158" y="336"/>
                      <a:pt x="127" y="336"/>
                    </a:cubicBezTo>
                    <a:cubicBezTo>
                      <a:pt x="111" y="336"/>
                      <a:pt x="106" y="341"/>
                      <a:pt x="106" y="356"/>
                    </a:cubicBezTo>
                    <a:cubicBezTo>
                      <a:pt x="107" y="364"/>
                      <a:pt x="107" y="371"/>
                      <a:pt x="106" y="379"/>
                    </a:cubicBezTo>
                    <a:cubicBezTo>
                      <a:pt x="106" y="398"/>
                      <a:pt x="110" y="402"/>
                      <a:pt x="130" y="402"/>
                    </a:cubicBezTo>
                    <a:cubicBezTo>
                      <a:pt x="166" y="402"/>
                      <a:pt x="203" y="402"/>
                      <a:pt x="240" y="402"/>
                    </a:cubicBezTo>
                    <a:cubicBezTo>
                      <a:pt x="240" y="402"/>
                      <a:pt x="240" y="402"/>
                      <a:pt x="240" y="402"/>
                    </a:cubicBezTo>
                    <a:cubicBezTo>
                      <a:pt x="240" y="440"/>
                      <a:pt x="241" y="479"/>
                      <a:pt x="241" y="517"/>
                    </a:cubicBezTo>
                    <a:cubicBezTo>
                      <a:pt x="241" y="531"/>
                      <a:pt x="235" y="536"/>
                      <a:pt x="218" y="536"/>
                    </a:cubicBezTo>
                    <a:cubicBezTo>
                      <a:pt x="188" y="535"/>
                      <a:pt x="158" y="535"/>
                      <a:pt x="128" y="535"/>
                    </a:cubicBezTo>
                    <a:cubicBezTo>
                      <a:pt x="108" y="535"/>
                      <a:pt x="107" y="535"/>
                      <a:pt x="107" y="556"/>
                    </a:cubicBezTo>
                    <a:cubicBezTo>
                      <a:pt x="107" y="565"/>
                      <a:pt x="107" y="575"/>
                      <a:pt x="108" y="584"/>
                    </a:cubicBezTo>
                    <a:cubicBezTo>
                      <a:pt x="108" y="595"/>
                      <a:pt x="103" y="602"/>
                      <a:pt x="92" y="602"/>
                    </a:cubicBezTo>
                    <a:cubicBezTo>
                      <a:pt x="66" y="602"/>
                      <a:pt x="41" y="602"/>
                      <a:pt x="15" y="602"/>
                    </a:cubicBezTo>
                    <a:cubicBezTo>
                      <a:pt x="5" y="602"/>
                      <a:pt x="0" y="596"/>
                      <a:pt x="0" y="586"/>
                    </a:cubicBezTo>
                    <a:cubicBezTo>
                      <a:pt x="0" y="575"/>
                      <a:pt x="0" y="565"/>
                      <a:pt x="0" y="554"/>
                    </a:cubicBezTo>
                    <a:cubicBezTo>
                      <a:pt x="0" y="539"/>
                      <a:pt x="4" y="535"/>
                      <a:pt x="20" y="535"/>
                    </a:cubicBezTo>
                    <a:cubicBezTo>
                      <a:pt x="44" y="535"/>
                      <a:pt x="68" y="534"/>
                      <a:pt x="92" y="535"/>
                    </a:cubicBezTo>
                    <a:cubicBezTo>
                      <a:pt x="103" y="535"/>
                      <a:pt x="108" y="531"/>
                      <a:pt x="108" y="519"/>
                    </a:cubicBezTo>
                    <a:cubicBezTo>
                      <a:pt x="107" y="509"/>
                      <a:pt x="107" y="498"/>
                      <a:pt x="108" y="488"/>
                    </a:cubicBezTo>
                    <a:cubicBezTo>
                      <a:pt x="108" y="475"/>
                      <a:pt x="102" y="468"/>
                      <a:pt x="89" y="468"/>
                    </a:cubicBezTo>
                    <a:cubicBezTo>
                      <a:pt x="79" y="468"/>
                      <a:pt x="68" y="468"/>
                      <a:pt x="58" y="468"/>
                    </a:cubicBezTo>
                    <a:cubicBezTo>
                      <a:pt x="45" y="468"/>
                      <a:pt x="39" y="463"/>
                      <a:pt x="39" y="449"/>
                    </a:cubicBezTo>
                    <a:cubicBezTo>
                      <a:pt x="39" y="396"/>
                      <a:pt x="39" y="342"/>
                      <a:pt x="39" y="289"/>
                    </a:cubicBezTo>
                    <a:cubicBezTo>
                      <a:pt x="39" y="274"/>
                      <a:pt x="44" y="268"/>
                      <a:pt x="59" y="268"/>
                    </a:cubicBezTo>
                    <a:cubicBezTo>
                      <a:pt x="69" y="268"/>
                      <a:pt x="80" y="269"/>
                      <a:pt x="90" y="269"/>
                    </a:cubicBezTo>
                    <a:cubicBezTo>
                      <a:pt x="102" y="269"/>
                      <a:pt x="108" y="263"/>
                      <a:pt x="107" y="251"/>
                    </a:cubicBezTo>
                    <a:cubicBezTo>
                      <a:pt x="107" y="219"/>
                      <a:pt x="108" y="186"/>
                      <a:pt x="108" y="154"/>
                    </a:cubicBezTo>
                    <a:cubicBezTo>
                      <a:pt x="108" y="140"/>
                      <a:pt x="101" y="135"/>
                      <a:pt x="88" y="135"/>
                    </a:cubicBezTo>
                    <a:cubicBezTo>
                      <a:pt x="72" y="135"/>
                      <a:pt x="55" y="135"/>
                      <a:pt x="39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6"/>
              <p:cNvSpPr>
                <a:spLocks/>
              </p:cNvSpPr>
              <p:nvPr/>
            </p:nvSpPr>
            <p:spPr bwMode="auto">
              <a:xfrm>
                <a:off x="4154488" y="3854451"/>
                <a:ext cx="766763" cy="339725"/>
              </a:xfrm>
              <a:custGeom>
                <a:avLst/>
                <a:gdLst>
                  <a:gd name="T0" fmla="*/ 470 w 604"/>
                  <a:gd name="T1" fmla="*/ 135 h 268"/>
                  <a:gd name="T2" fmla="*/ 515 w 604"/>
                  <a:gd name="T3" fmla="*/ 135 h 268"/>
                  <a:gd name="T4" fmla="*/ 538 w 604"/>
                  <a:gd name="T5" fmla="*/ 111 h 268"/>
                  <a:gd name="T6" fmla="*/ 539 w 604"/>
                  <a:gd name="T7" fmla="*/ 69 h 268"/>
                  <a:gd name="T8" fmla="*/ 539 w 604"/>
                  <a:gd name="T9" fmla="*/ 69 h 268"/>
                  <a:gd name="T10" fmla="*/ 587 w 604"/>
                  <a:gd name="T11" fmla="*/ 67 h 268"/>
                  <a:gd name="T12" fmla="*/ 604 w 604"/>
                  <a:gd name="T13" fmla="*/ 83 h 268"/>
                  <a:gd name="T14" fmla="*/ 603 w 604"/>
                  <a:gd name="T15" fmla="*/ 187 h 268"/>
                  <a:gd name="T16" fmla="*/ 588 w 604"/>
                  <a:gd name="T17" fmla="*/ 201 h 268"/>
                  <a:gd name="T18" fmla="*/ 489 w 604"/>
                  <a:gd name="T19" fmla="*/ 201 h 268"/>
                  <a:gd name="T20" fmla="*/ 469 w 604"/>
                  <a:gd name="T21" fmla="*/ 221 h 268"/>
                  <a:gd name="T22" fmla="*/ 470 w 604"/>
                  <a:gd name="T23" fmla="*/ 251 h 268"/>
                  <a:gd name="T24" fmla="*/ 453 w 604"/>
                  <a:gd name="T25" fmla="*/ 268 h 268"/>
                  <a:gd name="T26" fmla="*/ 429 w 604"/>
                  <a:gd name="T27" fmla="*/ 268 h 268"/>
                  <a:gd name="T28" fmla="*/ 403 w 604"/>
                  <a:gd name="T29" fmla="*/ 242 h 268"/>
                  <a:gd name="T30" fmla="*/ 404 w 604"/>
                  <a:gd name="T31" fmla="*/ 214 h 268"/>
                  <a:gd name="T32" fmla="*/ 392 w 604"/>
                  <a:gd name="T33" fmla="*/ 201 h 268"/>
                  <a:gd name="T34" fmla="*/ 354 w 604"/>
                  <a:gd name="T35" fmla="*/ 200 h 268"/>
                  <a:gd name="T36" fmla="*/ 336 w 604"/>
                  <a:gd name="T37" fmla="*/ 221 h 268"/>
                  <a:gd name="T38" fmla="*/ 338 w 604"/>
                  <a:gd name="T39" fmla="*/ 249 h 268"/>
                  <a:gd name="T40" fmla="*/ 320 w 604"/>
                  <a:gd name="T41" fmla="*/ 268 h 268"/>
                  <a:gd name="T42" fmla="*/ 285 w 604"/>
                  <a:gd name="T43" fmla="*/ 268 h 268"/>
                  <a:gd name="T44" fmla="*/ 269 w 604"/>
                  <a:gd name="T45" fmla="*/ 251 h 268"/>
                  <a:gd name="T46" fmla="*/ 270 w 604"/>
                  <a:gd name="T47" fmla="*/ 219 h 268"/>
                  <a:gd name="T48" fmla="*/ 251 w 604"/>
                  <a:gd name="T49" fmla="*/ 200 h 268"/>
                  <a:gd name="T50" fmla="*/ 222 w 604"/>
                  <a:gd name="T51" fmla="*/ 200 h 268"/>
                  <a:gd name="T52" fmla="*/ 202 w 604"/>
                  <a:gd name="T53" fmla="*/ 221 h 268"/>
                  <a:gd name="T54" fmla="*/ 203 w 604"/>
                  <a:gd name="T55" fmla="*/ 247 h 268"/>
                  <a:gd name="T56" fmla="*/ 184 w 604"/>
                  <a:gd name="T57" fmla="*/ 268 h 268"/>
                  <a:gd name="T58" fmla="*/ 20 w 604"/>
                  <a:gd name="T59" fmla="*/ 268 h 268"/>
                  <a:gd name="T60" fmla="*/ 0 w 604"/>
                  <a:gd name="T61" fmla="*/ 247 h 268"/>
                  <a:gd name="T62" fmla="*/ 0 w 604"/>
                  <a:gd name="T63" fmla="*/ 220 h 268"/>
                  <a:gd name="T64" fmla="*/ 19 w 604"/>
                  <a:gd name="T65" fmla="*/ 200 h 268"/>
                  <a:gd name="T66" fmla="*/ 53 w 604"/>
                  <a:gd name="T67" fmla="*/ 201 h 268"/>
                  <a:gd name="T68" fmla="*/ 70 w 604"/>
                  <a:gd name="T69" fmla="*/ 183 h 268"/>
                  <a:gd name="T70" fmla="*/ 68 w 604"/>
                  <a:gd name="T71" fmla="*/ 135 h 268"/>
                  <a:gd name="T72" fmla="*/ 68 w 604"/>
                  <a:gd name="T73" fmla="*/ 135 h 268"/>
                  <a:gd name="T74" fmla="*/ 117 w 604"/>
                  <a:gd name="T75" fmla="*/ 135 h 268"/>
                  <a:gd name="T76" fmla="*/ 136 w 604"/>
                  <a:gd name="T77" fmla="*/ 116 h 268"/>
                  <a:gd name="T78" fmla="*/ 136 w 604"/>
                  <a:gd name="T79" fmla="*/ 87 h 268"/>
                  <a:gd name="T80" fmla="*/ 114 w 604"/>
                  <a:gd name="T81" fmla="*/ 67 h 268"/>
                  <a:gd name="T82" fmla="*/ 71 w 604"/>
                  <a:gd name="T83" fmla="*/ 66 h 268"/>
                  <a:gd name="T84" fmla="*/ 71 w 604"/>
                  <a:gd name="T85" fmla="*/ 66 h 268"/>
                  <a:gd name="T86" fmla="*/ 69 w 604"/>
                  <a:gd name="T87" fmla="*/ 18 h 268"/>
                  <a:gd name="T88" fmla="*/ 87 w 604"/>
                  <a:gd name="T89" fmla="*/ 0 h 268"/>
                  <a:gd name="T90" fmla="*/ 183 w 604"/>
                  <a:gd name="T91" fmla="*/ 0 h 268"/>
                  <a:gd name="T92" fmla="*/ 203 w 604"/>
                  <a:gd name="T93" fmla="*/ 21 h 268"/>
                  <a:gd name="T94" fmla="*/ 202 w 604"/>
                  <a:gd name="T95" fmla="*/ 111 h 268"/>
                  <a:gd name="T96" fmla="*/ 226 w 604"/>
                  <a:gd name="T97" fmla="*/ 135 h 268"/>
                  <a:gd name="T98" fmla="*/ 404 w 604"/>
                  <a:gd name="T99" fmla="*/ 135 h 268"/>
                  <a:gd name="T100" fmla="*/ 404 w 604"/>
                  <a:gd name="T101" fmla="*/ 135 h 268"/>
                  <a:gd name="T102" fmla="*/ 404 w 604"/>
                  <a:gd name="T103" fmla="*/ 187 h 268"/>
                  <a:gd name="T104" fmla="*/ 418 w 604"/>
                  <a:gd name="T105" fmla="*/ 200 h 268"/>
                  <a:gd name="T106" fmla="*/ 453 w 604"/>
                  <a:gd name="T107" fmla="*/ 201 h 268"/>
                  <a:gd name="T108" fmla="*/ 469 w 604"/>
                  <a:gd name="T109" fmla="*/ 186 h 268"/>
                  <a:gd name="T110" fmla="*/ 470 w 604"/>
                  <a:gd name="T111" fmla="*/ 13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04" h="268">
                    <a:moveTo>
                      <a:pt x="470" y="135"/>
                    </a:moveTo>
                    <a:cubicBezTo>
                      <a:pt x="485" y="135"/>
                      <a:pt x="500" y="135"/>
                      <a:pt x="515" y="135"/>
                    </a:cubicBezTo>
                    <a:cubicBezTo>
                      <a:pt x="534" y="135"/>
                      <a:pt x="538" y="130"/>
                      <a:pt x="538" y="111"/>
                    </a:cubicBezTo>
                    <a:cubicBezTo>
                      <a:pt x="537" y="97"/>
                      <a:pt x="539" y="83"/>
                      <a:pt x="539" y="69"/>
                    </a:cubicBezTo>
                    <a:cubicBezTo>
                      <a:pt x="539" y="69"/>
                      <a:pt x="539" y="69"/>
                      <a:pt x="539" y="69"/>
                    </a:cubicBezTo>
                    <a:cubicBezTo>
                      <a:pt x="555" y="68"/>
                      <a:pt x="571" y="68"/>
                      <a:pt x="587" y="67"/>
                    </a:cubicBezTo>
                    <a:cubicBezTo>
                      <a:pt x="598" y="67"/>
                      <a:pt x="604" y="73"/>
                      <a:pt x="604" y="83"/>
                    </a:cubicBezTo>
                    <a:cubicBezTo>
                      <a:pt x="604" y="118"/>
                      <a:pt x="603" y="152"/>
                      <a:pt x="603" y="187"/>
                    </a:cubicBezTo>
                    <a:cubicBezTo>
                      <a:pt x="603" y="197"/>
                      <a:pt x="598" y="201"/>
                      <a:pt x="588" y="201"/>
                    </a:cubicBezTo>
                    <a:cubicBezTo>
                      <a:pt x="555" y="200"/>
                      <a:pt x="522" y="201"/>
                      <a:pt x="489" y="201"/>
                    </a:cubicBezTo>
                    <a:cubicBezTo>
                      <a:pt x="468" y="201"/>
                      <a:pt x="468" y="201"/>
                      <a:pt x="469" y="221"/>
                    </a:cubicBezTo>
                    <a:cubicBezTo>
                      <a:pt x="469" y="231"/>
                      <a:pt x="470" y="241"/>
                      <a:pt x="470" y="251"/>
                    </a:cubicBezTo>
                    <a:cubicBezTo>
                      <a:pt x="470" y="262"/>
                      <a:pt x="464" y="268"/>
                      <a:pt x="453" y="268"/>
                    </a:cubicBezTo>
                    <a:cubicBezTo>
                      <a:pt x="445" y="268"/>
                      <a:pt x="437" y="267"/>
                      <a:pt x="429" y="268"/>
                    </a:cubicBezTo>
                    <a:cubicBezTo>
                      <a:pt x="406" y="268"/>
                      <a:pt x="403" y="265"/>
                      <a:pt x="403" y="242"/>
                    </a:cubicBezTo>
                    <a:cubicBezTo>
                      <a:pt x="404" y="232"/>
                      <a:pt x="404" y="223"/>
                      <a:pt x="404" y="214"/>
                    </a:cubicBezTo>
                    <a:cubicBezTo>
                      <a:pt x="404" y="205"/>
                      <a:pt x="400" y="201"/>
                      <a:pt x="392" y="201"/>
                    </a:cubicBezTo>
                    <a:cubicBezTo>
                      <a:pt x="379" y="201"/>
                      <a:pt x="367" y="200"/>
                      <a:pt x="354" y="200"/>
                    </a:cubicBezTo>
                    <a:cubicBezTo>
                      <a:pt x="341" y="201"/>
                      <a:pt x="335" y="208"/>
                      <a:pt x="336" y="221"/>
                    </a:cubicBezTo>
                    <a:cubicBezTo>
                      <a:pt x="336" y="230"/>
                      <a:pt x="337" y="240"/>
                      <a:pt x="338" y="249"/>
                    </a:cubicBezTo>
                    <a:cubicBezTo>
                      <a:pt x="338" y="261"/>
                      <a:pt x="332" y="268"/>
                      <a:pt x="320" y="268"/>
                    </a:cubicBezTo>
                    <a:cubicBezTo>
                      <a:pt x="308" y="268"/>
                      <a:pt x="297" y="268"/>
                      <a:pt x="285" y="268"/>
                    </a:cubicBezTo>
                    <a:cubicBezTo>
                      <a:pt x="274" y="268"/>
                      <a:pt x="269" y="261"/>
                      <a:pt x="269" y="251"/>
                    </a:cubicBezTo>
                    <a:cubicBezTo>
                      <a:pt x="269" y="240"/>
                      <a:pt x="269" y="230"/>
                      <a:pt x="270" y="219"/>
                    </a:cubicBezTo>
                    <a:cubicBezTo>
                      <a:pt x="270" y="206"/>
                      <a:pt x="264" y="200"/>
                      <a:pt x="251" y="200"/>
                    </a:cubicBezTo>
                    <a:cubicBezTo>
                      <a:pt x="241" y="200"/>
                      <a:pt x="232" y="200"/>
                      <a:pt x="222" y="200"/>
                    </a:cubicBezTo>
                    <a:cubicBezTo>
                      <a:pt x="207" y="201"/>
                      <a:pt x="202" y="206"/>
                      <a:pt x="202" y="221"/>
                    </a:cubicBezTo>
                    <a:cubicBezTo>
                      <a:pt x="202" y="230"/>
                      <a:pt x="203" y="238"/>
                      <a:pt x="203" y="247"/>
                    </a:cubicBezTo>
                    <a:cubicBezTo>
                      <a:pt x="204" y="260"/>
                      <a:pt x="198" y="268"/>
                      <a:pt x="184" y="268"/>
                    </a:cubicBezTo>
                    <a:cubicBezTo>
                      <a:pt x="129" y="268"/>
                      <a:pt x="74" y="268"/>
                      <a:pt x="20" y="268"/>
                    </a:cubicBezTo>
                    <a:cubicBezTo>
                      <a:pt x="5" y="268"/>
                      <a:pt x="0" y="261"/>
                      <a:pt x="0" y="247"/>
                    </a:cubicBezTo>
                    <a:cubicBezTo>
                      <a:pt x="1" y="238"/>
                      <a:pt x="0" y="229"/>
                      <a:pt x="0" y="220"/>
                    </a:cubicBezTo>
                    <a:cubicBezTo>
                      <a:pt x="0" y="207"/>
                      <a:pt x="6" y="200"/>
                      <a:pt x="19" y="200"/>
                    </a:cubicBezTo>
                    <a:cubicBezTo>
                      <a:pt x="30" y="200"/>
                      <a:pt x="42" y="201"/>
                      <a:pt x="53" y="201"/>
                    </a:cubicBezTo>
                    <a:cubicBezTo>
                      <a:pt x="65" y="201"/>
                      <a:pt x="71" y="194"/>
                      <a:pt x="70" y="183"/>
                    </a:cubicBezTo>
                    <a:cubicBezTo>
                      <a:pt x="69" y="167"/>
                      <a:pt x="69" y="151"/>
                      <a:pt x="68" y="135"/>
                    </a:cubicBezTo>
                    <a:cubicBezTo>
                      <a:pt x="68" y="135"/>
                      <a:pt x="68" y="135"/>
                      <a:pt x="68" y="135"/>
                    </a:cubicBezTo>
                    <a:cubicBezTo>
                      <a:pt x="84" y="135"/>
                      <a:pt x="101" y="135"/>
                      <a:pt x="117" y="135"/>
                    </a:cubicBezTo>
                    <a:cubicBezTo>
                      <a:pt x="130" y="135"/>
                      <a:pt x="136" y="129"/>
                      <a:pt x="136" y="116"/>
                    </a:cubicBezTo>
                    <a:cubicBezTo>
                      <a:pt x="136" y="106"/>
                      <a:pt x="136" y="97"/>
                      <a:pt x="136" y="87"/>
                    </a:cubicBezTo>
                    <a:cubicBezTo>
                      <a:pt x="136" y="72"/>
                      <a:pt x="130" y="67"/>
                      <a:pt x="114" y="67"/>
                    </a:cubicBezTo>
                    <a:cubicBezTo>
                      <a:pt x="99" y="67"/>
                      <a:pt x="85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0" y="50"/>
                      <a:pt x="69" y="34"/>
                      <a:pt x="69" y="18"/>
                    </a:cubicBezTo>
                    <a:cubicBezTo>
                      <a:pt x="68" y="6"/>
                      <a:pt x="75" y="0"/>
                      <a:pt x="87" y="0"/>
                    </a:cubicBezTo>
                    <a:cubicBezTo>
                      <a:pt x="119" y="0"/>
                      <a:pt x="151" y="0"/>
                      <a:pt x="183" y="0"/>
                    </a:cubicBezTo>
                    <a:cubicBezTo>
                      <a:pt x="198" y="1"/>
                      <a:pt x="203" y="6"/>
                      <a:pt x="203" y="21"/>
                    </a:cubicBezTo>
                    <a:cubicBezTo>
                      <a:pt x="203" y="51"/>
                      <a:pt x="203" y="81"/>
                      <a:pt x="202" y="111"/>
                    </a:cubicBezTo>
                    <a:cubicBezTo>
                      <a:pt x="202" y="131"/>
                      <a:pt x="206" y="135"/>
                      <a:pt x="226" y="135"/>
                    </a:cubicBezTo>
                    <a:cubicBezTo>
                      <a:pt x="285" y="135"/>
                      <a:pt x="345" y="135"/>
                      <a:pt x="404" y="135"/>
                    </a:cubicBezTo>
                    <a:cubicBezTo>
                      <a:pt x="404" y="135"/>
                      <a:pt x="404" y="135"/>
                      <a:pt x="404" y="135"/>
                    </a:cubicBezTo>
                    <a:cubicBezTo>
                      <a:pt x="404" y="152"/>
                      <a:pt x="404" y="170"/>
                      <a:pt x="404" y="187"/>
                    </a:cubicBezTo>
                    <a:cubicBezTo>
                      <a:pt x="404" y="196"/>
                      <a:pt x="408" y="201"/>
                      <a:pt x="418" y="200"/>
                    </a:cubicBezTo>
                    <a:cubicBezTo>
                      <a:pt x="429" y="200"/>
                      <a:pt x="441" y="200"/>
                      <a:pt x="453" y="201"/>
                    </a:cubicBezTo>
                    <a:cubicBezTo>
                      <a:pt x="464" y="201"/>
                      <a:pt x="469" y="196"/>
                      <a:pt x="469" y="186"/>
                    </a:cubicBezTo>
                    <a:cubicBezTo>
                      <a:pt x="469" y="169"/>
                      <a:pt x="470" y="152"/>
                      <a:pt x="470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7"/>
              <p:cNvSpPr>
                <a:spLocks/>
              </p:cNvSpPr>
              <p:nvPr/>
            </p:nvSpPr>
            <p:spPr bwMode="auto">
              <a:xfrm>
                <a:off x="6280150" y="2417764"/>
                <a:ext cx="850900" cy="509588"/>
              </a:xfrm>
              <a:custGeom>
                <a:avLst/>
                <a:gdLst>
                  <a:gd name="T0" fmla="*/ 401 w 670"/>
                  <a:gd name="T1" fmla="*/ 267 h 401"/>
                  <a:gd name="T2" fmla="*/ 401 w 670"/>
                  <a:gd name="T3" fmla="*/ 219 h 401"/>
                  <a:gd name="T4" fmla="*/ 384 w 670"/>
                  <a:gd name="T5" fmla="*/ 201 h 401"/>
                  <a:gd name="T6" fmla="*/ 354 w 670"/>
                  <a:gd name="T7" fmla="*/ 202 h 401"/>
                  <a:gd name="T8" fmla="*/ 335 w 670"/>
                  <a:gd name="T9" fmla="*/ 184 h 401"/>
                  <a:gd name="T10" fmla="*/ 336 w 670"/>
                  <a:gd name="T11" fmla="*/ 149 h 401"/>
                  <a:gd name="T12" fmla="*/ 322 w 670"/>
                  <a:gd name="T13" fmla="*/ 134 h 401"/>
                  <a:gd name="T14" fmla="*/ 287 w 670"/>
                  <a:gd name="T15" fmla="*/ 134 h 401"/>
                  <a:gd name="T16" fmla="*/ 268 w 670"/>
                  <a:gd name="T17" fmla="*/ 155 h 401"/>
                  <a:gd name="T18" fmla="*/ 269 w 670"/>
                  <a:gd name="T19" fmla="*/ 183 h 401"/>
                  <a:gd name="T20" fmla="*/ 251 w 670"/>
                  <a:gd name="T21" fmla="*/ 202 h 401"/>
                  <a:gd name="T22" fmla="*/ 216 w 670"/>
                  <a:gd name="T23" fmla="*/ 202 h 401"/>
                  <a:gd name="T24" fmla="*/ 201 w 670"/>
                  <a:gd name="T25" fmla="*/ 185 h 401"/>
                  <a:gd name="T26" fmla="*/ 202 w 670"/>
                  <a:gd name="T27" fmla="*/ 85 h 401"/>
                  <a:gd name="T28" fmla="*/ 186 w 670"/>
                  <a:gd name="T29" fmla="*/ 68 h 401"/>
                  <a:gd name="T30" fmla="*/ 156 w 670"/>
                  <a:gd name="T31" fmla="*/ 67 h 401"/>
                  <a:gd name="T32" fmla="*/ 134 w 670"/>
                  <a:gd name="T33" fmla="*/ 89 h 401"/>
                  <a:gd name="T34" fmla="*/ 135 w 670"/>
                  <a:gd name="T35" fmla="*/ 116 h 401"/>
                  <a:gd name="T36" fmla="*/ 118 w 670"/>
                  <a:gd name="T37" fmla="*/ 134 h 401"/>
                  <a:gd name="T38" fmla="*/ 18 w 670"/>
                  <a:gd name="T39" fmla="*/ 135 h 401"/>
                  <a:gd name="T40" fmla="*/ 0 w 670"/>
                  <a:gd name="T41" fmla="*/ 117 h 401"/>
                  <a:gd name="T42" fmla="*/ 0 w 670"/>
                  <a:gd name="T43" fmla="*/ 84 h 401"/>
                  <a:gd name="T44" fmla="*/ 17 w 670"/>
                  <a:gd name="T45" fmla="*/ 67 h 401"/>
                  <a:gd name="T46" fmla="*/ 47 w 670"/>
                  <a:gd name="T47" fmla="*/ 68 h 401"/>
                  <a:gd name="T48" fmla="*/ 68 w 670"/>
                  <a:gd name="T49" fmla="*/ 48 h 401"/>
                  <a:gd name="T50" fmla="*/ 66 w 670"/>
                  <a:gd name="T51" fmla="*/ 21 h 401"/>
                  <a:gd name="T52" fmla="*/ 84 w 670"/>
                  <a:gd name="T53" fmla="*/ 0 h 401"/>
                  <a:gd name="T54" fmla="*/ 186 w 670"/>
                  <a:gd name="T55" fmla="*/ 0 h 401"/>
                  <a:gd name="T56" fmla="*/ 202 w 670"/>
                  <a:gd name="T57" fmla="*/ 16 h 401"/>
                  <a:gd name="T58" fmla="*/ 201 w 670"/>
                  <a:gd name="T59" fmla="*/ 49 h 401"/>
                  <a:gd name="T60" fmla="*/ 219 w 670"/>
                  <a:gd name="T61" fmla="*/ 68 h 401"/>
                  <a:gd name="T62" fmla="*/ 312 w 670"/>
                  <a:gd name="T63" fmla="*/ 67 h 401"/>
                  <a:gd name="T64" fmla="*/ 336 w 670"/>
                  <a:gd name="T65" fmla="*/ 91 h 401"/>
                  <a:gd name="T66" fmla="*/ 336 w 670"/>
                  <a:gd name="T67" fmla="*/ 118 h 401"/>
                  <a:gd name="T68" fmla="*/ 351 w 670"/>
                  <a:gd name="T69" fmla="*/ 134 h 401"/>
                  <a:gd name="T70" fmla="*/ 381 w 670"/>
                  <a:gd name="T71" fmla="*/ 134 h 401"/>
                  <a:gd name="T72" fmla="*/ 402 w 670"/>
                  <a:gd name="T73" fmla="*/ 154 h 401"/>
                  <a:gd name="T74" fmla="*/ 401 w 670"/>
                  <a:gd name="T75" fmla="*/ 186 h 401"/>
                  <a:gd name="T76" fmla="*/ 417 w 670"/>
                  <a:gd name="T77" fmla="*/ 202 h 401"/>
                  <a:gd name="T78" fmla="*/ 512 w 670"/>
                  <a:gd name="T79" fmla="*/ 201 h 401"/>
                  <a:gd name="T80" fmla="*/ 536 w 670"/>
                  <a:gd name="T81" fmla="*/ 224 h 401"/>
                  <a:gd name="T82" fmla="*/ 536 w 670"/>
                  <a:gd name="T83" fmla="*/ 226 h 401"/>
                  <a:gd name="T84" fmla="*/ 576 w 670"/>
                  <a:gd name="T85" fmla="*/ 267 h 401"/>
                  <a:gd name="T86" fmla="*/ 650 w 670"/>
                  <a:gd name="T87" fmla="*/ 267 h 401"/>
                  <a:gd name="T88" fmla="*/ 670 w 670"/>
                  <a:gd name="T89" fmla="*/ 287 h 401"/>
                  <a:gd name="T90" fmla="*/ 670 w 670"/>
                  <a:gd name="T91" fmla="*/ 319 h 401"/>
                  <a:gd name="T92" fmla="*/ 656 w 670"/>
                  <a:gd name="T93" fmla="*/ 333 h 401"/>
                  <a:gd name="T94" fmla="*/ 625 w 670"/>
                  <a:gd name="T95" fmla="*/ 333 h 401"/>
                  <a:gd name="T96" fmla="*/ 603 w 670"/>
                  <a:gd name="T97" fmla="*/ 355 h 401"/>
                  <a:gd name="T98" fmla="*/ 604 w 670"/>
                  <a:gd name="T99" fmla="*/ 401 h 401"/>
                  <a:gd name="T100" fmla="*/ 605 w 670"/>
                  <a:gd name="T101" fmla="*/ 401 h 401"/>
                  <a:gd name="T102" fmla="*/ 563 w 670"/>
                  <a:gd name="T103" fmla="*/ 401 h 401"/>
                  <a:gd name="T104" fmla="*/ 536 w 670"/>
                  <a:gd name="T105" fmla="*/ 372 h 401"/>
                  <a:gd name="T106" fmla="*/ 536 w 670"/>
                  <a:gd name="T107" fmla="*/ 350 h 401"/>
                  <a:gd name="T108" fmla="*/ 518 w 670"/>
                  <a:gd name="T109" fmla="*/ 333 h 401"/>
                  <a:gd name="T110" fmla="*/ 490 w 670"/>
                  <a:gd name="T111" fmla="*/ 333 h 401"/>
                  <a:gd name="T112" fmla="*/ 469 w 670"/>
                  <a:gd name="T113" fmla="*/ 313 h 401"/>
                  <a:gd name="T114" fmla="*/ 469 w 670"/>
                  <a:gd name="T115" fmla="*/ 292 h 401"/>
                  <a:gd name="T116" fmla="*/ 444 w 670"/>
                  <a:gd name="T117" fmla="*/ 267 h 401"/>
                  <a:gd name="T118" fmla="*/ 401 w 670"/>
                  <a:gd name="T119" fmla="*/ 267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70" h="401">
                    <a:moveTo>
                      <a:pt x="401" y="267"/>
                    </a:moveTo>
                    <a:cubicBezTo>
                      <a:pt x="401" y="251"/>
                      <a:pt x="401" y="235"/>
                      <a:pt x="401" y="219"/>
                    </a:cubicBezTo>
                    <a:cubicBezTo>
                      <a:pt x="402" y="207"/>
                      <a:pt x="397" y="200"/>
                      <a:pt x="384" y="201"/>
                    </a:cubicBezTo>
                    <a:cubicBezTo>
                      <a:pt x="374" y="202"/>
                      <a:pt x="364" y="202"/>
                      <a:pt x="354" y="202"/>
                    </a:cubicBezTo>
                    <a:cubicBezTo>
                      <a:pt x="341" y="202"/>
                      <a:pt x="335" y="196"/>
                      <a:pt x="335" y="184"/>
                    </a:cubicBezTo>
                    <a:cubicBezTo>
                      <a:pt x="336" y="172"/>
                      <a:pt x="336" y="161"/>
                      <a:pt x="336" y="149"/>
                    </a:cubicBezTo>
                    <a:cubicBezTo>
                      <a:pt x="337" y="140"/>
                      <a:pt x="333" y="134"/>
                      <a:pt x="322" y="134"/>
                    </a:cubicBezTo>
                    <a:cubicBezTo>
                      <a:pt x="311" y="134"/>
                      <a:pt x="299" y="134"/>
                      <a:pt x="287" y="134"/>
                    </a:cubicBezTo>
                    <a:cubicBezTo>
                      <a:pt x="272" y="134"/>
                      <a:pt x="267" y="140"/>
                      <a:pt x="268" y="155"/>
                    </a:cubicBezTo>
                    <a:cubicBezTo>
                      <a:pt x="268" y="164"/>
                      <a:pt x="269" y="174"/>
                      <a:pt x="269" y="183"/>
                    </a:cubicBezTo>
                    <a:cubicBezTo>
                      <a:pt x="269" y="196"/>
                      <a:pt x="263" y="202"/>
                      <a:pt x="251" y="202"/>
                    </a:cubicBezTo>
                    <a:cubicBezTo>
                      <a:pt x="239" y="202"/>
                      <a:pt x="228" y="201"/>
                      <a:pt x="216" y="202"/>
                    </a:cubicBezTo>
                    <a:cubicBezTo>
                      <a:pt x="204" y="202"/>
                      <a:pt x="201" y="196"/>
                      <a:pt x="201" y="185"/>
                    </a:cubicBezTo>
                    <a:cubicBezTo>
                      <a:pt x="202" y="152"/>
                      <a:pt x="201" y="118"/>
                      <a:pt x="202" y="85"/>
                    </a:cubicBezTo>
                    <a:cubicBezTo>
                      <a:pt x="202" y="73"/>
                      <a:pt x="198" y="67"/>
                      <a:pt x="186" y="68"/>
                    </a:cubicBezTo>
                    <a:cubicBezTo>
                      <a:pt x="176" y="68"/>
                      <a:pt x="166" y="67"/>
                      <a:pt x="156" y="67"/>
                    </a:cubicBezTo>
                    <a:cubicBezTo>
                      <a:pt x="138" y="67"/>
                      <a:pt x="133" y="72"/>
                      <a:pt x="134" y="89"/>
                    </a:cubicBezTo>
                    <a:cubicBezTo>
                      <a:pt x="134" y="98"/>
                      <a:pt x="135" y="107"/>
                      <a:pt x="135" y="116"/>
                    </a:cubicBezTo>
                    <a:cubicBezTo>
                      <a:pt x="135" y="128"/>
                      <a:pt x="130" y="134"/>
                      <a:pt x="118" y="134"/>
                    </a:cubicBezTo>
                    <a:cubicBezTo>
                      <a:pt x="85" y="135"/>
                      <a:pt x="51" y="135"/>
                      <a:pt x="18" y="135"/>
                    </a:cubicBezTo>
                    <a:cubicBezTo>
                      <a:pt x="6" y="135"/>
                      <a:pt x="0" y="128"/>
                      <a:pt x="0" y="117"/>
                    </a:cubicBezTo>
                    <a:cubicBezTo>
                      <a:pt x="0" y="106"/>
                      <a:pt x="0" y="95"/>
                      <a:pt x="0" y="84"/>
                    </a:cubicBezTo>
                    <a:cubicBezTo>
                      <a:pt x="0" y="73"/>
                      <a:pt x="6" y="67"/>
                      <a:pt x="17" y="67"/>
                    </a:cubicBezTo>
                    <a:cubicBezTo>
                      <a:pt x="27" y="67"/>
                      <a:pt x="37" y="68"/>
                      <a:pt x="47" y="68"/>
                    </a:cubicBezTo>
                    <a:cubicBezTo>
                      <a:pt x="63" y="68"/>
                      <a:pt x="68" y="64"/>
                      <a:pt x="68" y="48"/>
                    </a:cubicBezTo>
                    <a:cubicBezTo>
                      <a:pt x="68" y="39"/>
                      <a:pt x="67" y="30"/>
                      <a:pt x="66" y="21"/>
                    </a:cubicBezTo>
                    <a:cubicBezTo>
                      <a:pt x="66" y="8"/>
                      <a:pt x="71" y="1"/>
                      <a:pt x="84" y="0"/>
                    </a:cubicBezTo>
                    <a:cubicBezTo>
                      <a:pt x="118" y="0"/>
                      <a:pt x="152" y="0"/>
                      <a:pt x="186" y="0"/>
                    </a:cubicBezTo>
                    <a:cubicBezTo>
                      <a:pt x="197" y="0"/>
                      <a:pt x="202" y="7"/>
                      <a:pt x="202" y="16"/>
                    </a:cubicBezTo>
                    <a:cubicBezTo>
                      <a:pt x="202" y="27"/>
                      <a:pt x="202" y="38"/>
                      <a:pt x="201" y="49"/>
                    </a:cubicBezTo>
                    <a:cubicBezTo>
                      <a:pt x="200" y="64"/>
                      <a:pt x="206" y="68"/>
                      <a:pt x="219" y="68"/>
                    </a:cubicBezTo>
                    <a:cubicBezTo>
                      <a:pt x="250" y="67"/>
                      <a:pt x="281" y="67"/>
                      <a:pt x="312" y="67"/>
                    </a:cubicBezTo>
                    <a:cubicBezTo>
                      <a:pt x="334" y="67"/>
                      <a:pt x="337" y="70"/>
                      <a:pt x="336" y="91"/>
                    </a:cubicBezTo>
                    <a:cubicBezTo>
                      <a:pt x="336" y="100"/>
                      <a:pt x="336" y="109"/>
                      <a:pt x="336" y="118"/>
                    </a:cubicBezTo>
                    <a:cubicBezTo>
                      <a:pt x="335" y="130"/>
                      <a:pt x="339" y="135"/>
                      <a:pt x="351" y="134"/>
                    </a:cubicBezTo>
                    <a:cubicBezTo>
                      <a:pt x="361" y="134"/>
                      <a:pt x="371" y="134"/>
                      <a:pt x="381" y="134"/>
                    </a:cubicBezTo>
                    <a:cubicBezTo>
                      <a:pt x="397" y="133"/>
                      <a:pt x="402" y="138"/>
                      <a:pt x="402" y="154"/>
                    </a:cubicBezTo>
                    <a:cubicBezTo>
                      <a:pt x="402" y="165"/>
                      <a:pt x="402" y="175"/>
                      <a:pt x="401" y="186"/>
                    </a:cubicBezTo>
                    <a:cubicBezTo>
                      <a:pt x="400" y="197"/>
                      <a:pt x="405" y="202"/>
                      <a:pt x="417" y="202"/>
                    </a:cubicBezTo>
                    <a:cubicBezTo>
                      <a:pt x="449" y="201"/>
                      <a:pt x="480" y="201"/>
                      <a:pt x="512" y="201"/>
                    </a:cubicBezTo>
                    <a:cubicBezTo>
                      <a:pt x="532" y="201"/>
                      <a:pt x="536" y="205"/>
                      <a:pt x="536" y="224"/>
                    </a:cubicBezTo>
                    <a:cubicBezTo>
                      <a:pt x="536" y="225"/>
                      <a:pt x="536" y="225"/>
                      <a:pt x="536" y="226"/>
                    </a:cubicBezTo>
                    <a:cubicBezTo>
                      <a:pt x="534" y="269"/>
                      <a:pt x="533" y="268"/>
                      <a:pt x="576" y="267"/>
                    </a:cubicBezTo>
                    <a:cubicBezTo>
                      <a:pt x="601" y="267"/>
                      <a:pt x="625" y="267"/>
                      <a:pt x="650" y="267"/>
                    </a:cubicBezTo>
                    <a:cubicBezTo>
                      <a:pt x="666" y="267"/>
                      <a:pt x="670" y="271"/>
                      <a:pt x="670" y="287"/>
                    </a:cubicBezTo>
                    <a:cubicBezTo>
                      <a:pt x="670" y="298"/>
                      <a:pt x="670" y="308"/>
                      <a:pt x="670" y="319"/>
                    </a:cubicBezTo>
                    <a:cubicBezTo>
                      <a:pt x="670" y="329"/>
                      <a:pt x="667" y="334"/>
                      <a:pt x="656" y="333"/>
                    </a:cubicBezTo>
                    <a:cubicBezTo>
                      <a:pt x="646" y="333"/>
                      <a:pt x="635" y="333"/>
                      <a:pt x="625" y="333"/>
                    </a:cubicBezTo>
                    <a:cubicBezTo>
                      <a:pt x="607" y="333"/>
                      <a:pt x="602" y="338"/>
                      <a:pt x="603" y="355"/>
                    </a:cubicBezTo>
                    <a:cubicBezTo>
                      <a:pt x="603" y="371"/>
                      <a:pt x="604" y="386"/>
                      <a:pt x="604" y="401"/>
                    </a:cubicBezTo>
                    <a:cubicBezTo>
                      <a:pt x="604" y="401"/>
                      <a:pt x="605" y="401"/>
                      <a:pt x="605" y="401"/>
                    </a:cubicBezTo>
                    <a:cubicBezTo>
                      <a:pt x="591" y="401"/>
                      <a:pt x="577" y="400"/>
                      <a:pt x="563" y="401"/>
                    </a:cubicBezTo>
                    <a:cubicBezTo>
                      <a:pt x="538" y="401"/>
                      <a:pt x="534" y="398"/>
                      <a:pt x="536" y="372"/>
                    </a:cubicBezTo>
                    <a:cubicBezTo>
                      <a:pt x="536" y="365"/>
                      <a:pt x="536" y="357"/>
                      <a:pt x="536" y="350"/>
                    </a:cubicBezTo>
                    <a:cubicBezTo>
                      <a:pt x="536" y="338"/>
                      <a:pt x="530" y="332"/>
                      <a:pt x="518" y="333"/>
                    </a:cubicBezTo>
                    <a:cubicBezTo>
                      <a:pt x="509" y="333"/>
                      <a:pt x="499" y="333"/>
                      <a:pt x="490" y="333"/>
                    </a:cubicBezTo>
                    <a:cubicBezTo>
                      <a:pt x="471" y="333"/>
                      <a:pt x="470" y="332"/>
                      <a:pt x="469" y="313"/>
                    </a:cubicBezTo>
                    <a:cubicBezTo>
                      <a:pt x="469" y="306"/>
                      <a:pt x="469" y="299"/>
                      <a:pt x="469" y="292"/>
                    </a:cubicBezTo>
                    <a:cubicBezTo>
                      <a:pt x="470" y="271"/>
                      <a:pt x="466" y="267"/>
                      <a:pt x="444" y="267"/>
                    </a:cubicBezTo>
                    <a:cubicBezTo>
                      <a:pt x="430" y="267"/>
                      <a:pt x="415" y="267"/>
                      <a:pt x="401" y="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8"/>
              <p:cNvSpPr>
                <a:spLocks/>
              </p:cNvSpPr>
              <p:nvPr/>
            </p:nvSpPr>
            <p:spPr bwMode="auto">
              <a:xfrm>
                <a:off x="5600700" y="1743076"/>
                <a:ext cx="511175" cy="338138"/>
              </a:xfrm>
              <a:custGeom>
                <a:avLst/>
                <a:gdLst>
                  <a:gd name="T0" fmla="*/ 0 w 402"/>
                  <a:gd name="T1" fmla="*/ 133 h 267"/>
                  <a:gd name="T2" fmla="*/ 0 w 402"/>
                  <a:gd name="T3" fmla="*/ 67 h 267"/>
                  <a:gd name="T4" fmla="*/ 0 w 402"/>
                  <a:gd name="T5" fmla="*/ 67 h 267"/>
                  <a:gd name="T6" fmla="*/ 48 w 402"/>
                  <a:gd name="T7" fmla="*/ 67 h 267"/>
                  <a:gd name="T8" fmla="*/ 68 w 402"/>
                  <a:gd name="T9" fmla="*/ 89 h 267"/>
                  <a:gd name="T10" fmla="*/ 68 w 402"/>
                  <a:gd name="T11" fmla="*/ 114 h 267"/>
                  <a:gd name="T12" fmla="*/ 87 w 402"/>
                  <a:gd name="T13" fmla="*/ 134 h 267"/>
                  <a:gd name="T14" fmla="*/ 249 w 402"/>
                  <a:gd name="T15" fmla="*/ 134 h 267"/>
                  <a:gd name="T16" fmla="*/ 268 w 402"/>
                  <a:gd name="T17" fmla="*/ 115 h 267"/>
                  <a:gd name="T18" fmla="*/ 267 w 402"/>
                  <a:gd name="T19" fmla="*/ 82 h 267"/>
                  <a:gd name="T20" fmla="*/ 251 w 402"/>
                  <a:gd name="T21" fmla="*/ 67 h 267"/>
                  <a:gd name="T22" fmla="*/ 156 w 402"/>
                  <a:gd name="T23" fmla="*/ 67 h 267"/>
                  <a:gd name="T24" fmla="*/ 133 w 402"/>
                  <a:gd name="T25" fmla="*/ 42 h 267"/>
                  <a:gd name="T26" fmla="*/ 133 w 402"/>
                  <a:gd name="T27" fmla="*/ 29 h 267"/>
                  <a:gd name="T28" fmla="*/ 160 w 402"/>
                  <a:gd name="T29" fmla="*/ 0 h 267"/>
                  <a:gd name="T30" fmla="*/ 247 w 402"/>
                  <a:gd name="T31" fmla="*/ 0 h 267"/>
                  <a:gd name="T32" fmla="*/ 268 w 402"/>
                  <a:gd name="T33" fmla="*/ 20 h 267"/>
                  <a:gd name="T34" fmla="*/ 267 w 402"/>
                  <a:gd name="T35" fmla="*/ 53 h 267"/>
                  <a:gd name="T36" fmla="*/ 281 w 402"/>
                  <a:gd name="T37" fmla="*/ 67 h 267"/>
                  <a:gd name="T38" fmla="*/ 314 w 402"/>
                  <a:gd name="T39" fmla="*/ 67 h 267"/>
                  <a:gd name="T40" fmla="*/ 335 w 402"/>
                  <a:gd name="T41" fmla="*/ 90 h 267"/>
                  <a:gd name="T42" fmla="*/ 334 w 402"/>
                  <a:gd name="T43" fmla="*/ 121 h 267"/>
                  <a:gd name="T44" fmla="*/ 347 w 402"/>
                  <a:gd name="T45" fmla="*/ 134 h 267"/>
                  <a:gd name="T46" fmla="*/ 402 w 402"/>
                  <a:gd name="T47" fmla="*/ 133 h 267"/>
                  <a:gd name="T48" fmla="*/ 402 w 402"/>
                  <a:gd name="T49" fmla="*/ 133 h 267"/>
                  <a:gd name="T50" fmla="*/ 402 w 402"/>
                  <a:gd name="T51" fmla="*/ 179 h 267"/>
                  <a:gd name="T52" fmla="*/ 381 w 402"/>
                  <a:gd name="T53" fmla="*/ 201 h 267"/>
                  <a:gd name="T54" fmla="*/ 356 w 402"/>
                  <a:gd name="T55" fmla="*/ 201 h 267"/>
                  <a:gd name="T56" fmla="*/ 333 w 402"/>
                  <a:gd name="T57" fmla="*/ 179 h 267"/>
                  <a:gd name="T58" fmla="*/ 334 w 402"/>
                  <a:gd name="T59" fmla="*/ 152 h 267"/>
                  <a:gd name="T60" fmla="*/ 317 w 402"/>
                  <a:gd name="T61" fmla="*/ 134 h 267"/>
                  <a:gd name="T62" fmla="*/ 283 w 402"/>
                  <a:gd name="T63" fmla="*/ 134 h 267"/>
                  <a:gd name="T64" fmla="*/ 267 w 402"/>
                  <a:gd name="T65" fmla="*/ 150 h 267"/>
                  <a:gd name="T66" fmla="*/ 268 w 402"/>
                  <a:gd name="T67" fmla="*/ 244 h 267"/>
                  <a:gd name="T68" fmla="*/ 246 w 402"/>
                  <a:gd name="T69" fmla="*/ 267 h 267"/>
                  <a:gd name="T70" fmla="*/ 154 w 402"/>
                  <a:gd name="T71" fmla="*/ 267 h 267"/>
                  <a:gd name="T72" fmla="*/ 133 w 402"/>
                  <a:gd name="T73" fmla="*/ 245 h 267"/>
                  <a:gd name="T74" fmla="*/ 134 w 402"/>
                  <a:gd name="T75" fmla="*/ 221 h 267"/>
                  <a:gd name="T76" fmla="*/ 113 w 402"/>
                  <a:gd name="T77" fmla="*/ 199 h 267"/>
                  <a:gd name="T78" fmla="*/ 87 w 402"/>
                  <a:gd name="T79" fmla="*/ 201 h 267"/>
                  <a:gd name="T80" fmla="*/ 67 w 402"/>
                  <a:gd name="T81" fmla="*/ 181 h 267"/>
                  <a:gd name="T82" fmla="*/ 68 w 402"/>
                  <a:gd name="T83" fmla="*/ 150 h 267"/>
                  <a:gd name="T84" fmla="*/ 52 w 402"/>
                  <a:gd name="T85" fmla="*/ 134 h 267"/>
                  <a:gd name="T86" fmla="*/ 0 w 402"/>
                  <a:gd name="T87" fmla="*/ 133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2" h="267">
                    <a:moveTo>
                      <a:pt x="0" y="133"/>
                    </a:moveTo>
                    <a:cubicBezTo>
                      <a:pt x="0" y="111"/>
                      <a:pt x="0" y="89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6" y="67"/>
                      <a:pt x="32" y="67"/>
                      <a:pt x="48" y="67"/>
                    </a:cubicBezTo>
                    <a:cubicBezTo>
                      <a:pt x="65" y="67"/>
                      <a:pt x="69" y="72"/>
                      <a:pt x="68" y="89"/>
                    </a:cubicBezTo>
                    <a:cubicBezTo>
                      <a:pt x="68" y="97"/>
                      <a:pt x="68" y="106"/>
                      <a:pt x="68" y="114"/>
                    </a:cubicBezTo>
                    <a:cubicBezTo>
                      <a:pt x="66" y="129"/>
                      <a:pt x="71" y="134"/>
                      <a:pt x="87" y="134"/>
                    </a:cubicBezTo>
                    <a:cubicBezTo>
                      <a:pt x="141" y="133"/>
                      <a:pt x="195" y="134"/>
                      <a:pt x="249" y="134"/>
                    </a:cubicBezTo>
                    <a:cubicBezTo>
                      <a:pt x="263" y="134"/>
                      <a:pt x="269" y="130"/>
                      <a:pt x="268" y="115"/>
                    </a:cubicBezTo>
                    <a:cubicBezTo>
                      <a:pt x="267" y="104"/>
                      <a:pt x="267" y="93"/>
                      <a:pt x="267" y="82"/>
                    </a:cubicBezTo>
                    <a:cubicBezTo>
                      <a:pt x="268" y="71"/>
                      <a:pt x="262" y="67"/>
                      <a:pt x="251" y="67"/>
                    </a:cubicBezTo>
                    <a:cubicBezTo>
                      <a:pt x="219" y="68"/>
                      <a:pt x="188" y="67"/>
                      <a:pt x="156" y="67"/>
                    </a:cubicBezTo>
                    <a:cubicBezTo>
                      <a:pt x="136" y="68"/>
                      <a:pt x="132" y="63"/>
                      <a:pt x="133" y="42"/>
                    </a:cubicBezTo>
                    <a:cubicBezTo>
                      <a:pt x="133" y="38"/>
                      <a:pt x="134" y="33"/>
                      <a:pt x="133" y="29"/>
                    </a:cubicBezTo>
                    <a:cubicBezTo>
                      <a:pt x="132" y="3"/>
                      <a:pt x="135" y="0"/>
                      <a:pt x="160" y="0"/>
                    </a:cubicBezTo>
                    <a:cubicBezTo>
                      <a:pt x="189" y="0"/>
                      <a:pt x="218" y="0"/>
                      <a:pt x="247" y="0"/>
                    </a:cubicBezTo>
                    <a:cubicBezTo>
                      <a:pt x="263" y="0"/>
                      <a:pt x="268" y="4"/>
                      <a:pt x="268" y="20"/>
                    </a:cubicBezTo>
                    <a:cubicBezTo>
                      <a:pt x="268" y="31"/>
                      <a:pt x="267" y="42"/>
                      <a:pt x="267" y="53"/>
                    </a:cubicBezTo>
                    <a:cubicBezTo>
                      <a:pt x="266" y="63"/>
                      <a:pt x="271" y="67"/>
                      <a:pt x="281" y="67"/>
                    </a:cubicBezTo>
                    <a:cubicBezTo>
                      <a:pt x="292" y="67"/>
                      <a:pt x="303" y="67"/>
                      <a:pt x="314" y="67"/>
                    </a:cubicBezTo>
                    <a:cubicBezTo>
                      <a:pt x="331" y="67"/>
                      <a:pt x="336" y="73"/>
                      <a:pt x="335" y="90"/>
                    </a:cubicBezTo>
                    <a:cubicBezTo>
                      <a:pt x="334" y="100"/>
                      <a:pt x="334" y="111"/>
                      <a:pt x="334" y="121"/>
                    </a:cubicBezTo>
                    <a:cubicBezTo>
                      <a:pt x="334" y="130"/>
                      <a:pt x="338" y="134"/>
                      <a:pt x="347" y="134"/>
                    </a:cubicBezTo>
                    <a:cubicBezTo>
                      <a:pt x="365" y="134"/>
                      <a:pt x="384" y="133"/>
                      <a:pt x="402" y="133"/>
                    </a:cubicBezTo>
                    <a:cubicBezTo>
                      <a:pt x="402" y="133"/>
                      <a:pt x="402" y="133"/>
                      <a:pt x="402" y="133"/>
                    </a:cubicBezTo>
                    <a:cubicBezTo>
                      <a:pt x="402" y="148"/>
                      <a:pt x="402" y="164"/>
                      <a:pt x="402" y="179"/>
                    </a:cubicBezTo>
                    <a:cubicBezTo>
                      <a:pt x="402" y="196"/>
                      <a:pt x="398" y="201"/>
                      <a:pt x="381" y="201"/>
                    </a:cubicBezTo>
                    <a:cubicBezTo>
                      <a:pt x="373" y="201"/>
                      <a:pt x="364" y="201"/>
                      <a:pt x="356" y="201"/>
                    </a:cubicBezTo>
                    <a:cubicBezTo>
                      <a:pt x="339" y="201"/>
                      <a:pt x="333" y="195"/>
                      <a:pt x="333" y="179"/>
                    </a:cubicBezTo>
                    <a:cubicBezTo>
                      <a:pt x="334" y="170"/>
                      <a:pt x="334" y="161"/>
                      <a:pt x="334" y="152"/>
                    </a:cubicBezTo>
                    <a:cubicBezTo>
                      <a:pt x="335" y="139"/>
                      <a:pt x="330" y="133"/>
                      <a:pt x="317" y="134"/>
                    </a:cubicBezTo>
                    <a:cubicBezTo>
                      <a:pt x="306" y="134"/>
                      <a:pt x="294" y="135"/>
                      <a:pt x="283" y="134"/>
                    </a:cubicBezTo>
                    <a:cubicBezTo>
                      <a:pt x="271" y="133"/>
                      <a:pt x="267" y="138"/>
                      <a:pt x="267" y="150"/>
                    </a:cubicBezTo>
                    <a:cubicBezTo>
                      <a:pt x="268" y="181"/>
                      <a:pt x="268" y="213"/>
                      <a:pt x="268" y="244"/>
                    </a:cubicBezTo>
                    <a:cubicBezTo>
                      <a:pt x="268" y="264"/>
                      <a:pt x="264" y="267"/>
                      <a:pt x="246" y="267"/>
                    </a:cubicBezTo>
                    <a:cubicBezTo>
                      <a:pt x="215" y="267"/>
                      <a:pt x="185" y="267"/>
                      <a:pt x="154" y="267"/>
                    </a:cubicBezTo>
                    <a:cubicBezTo>
                      <a:pt x="137" y="267"/>
                      <a:pt x="132" y="262"/>
                      <a:pt x="133" y="245"/>
                    </a:cubicBezTo>
                    <a:cubicBezTo>
                      <a:pt x="133" y="237"/>
                      <a:pt x="134" y="229"/>
                      <a:pt x="134" y="221"/>
                    </a:cubicBezTo>
                    <a:cubicBezTo>
                      <a:pt x="134" y="204"/>
                      <a:pt x="129" y="199"/>
                      <a:pt x="113" y="199"/>
                    </a:cubicBezTo>
                    <a:cubicBezTo>
                      <a:pt x="104" y="200"/>
                      <a:pt x="96" y="201"/>
                      <a:pt x="87" y="201"/>
                    </a:cubicBezTo>
                    <a:cubicBezTo>
                      <a:pt x="72" y="201"/>
                      <a:pt x="67" y="196"/>
                      <a:pt x="67" y="181"/>
                    </a:cubicBezTo>
                    <a:cubicBezTo>
                      <a:pt x="67" y="171"/>
                      <a:pt x="67" y="160"/>
                      <a:pt x="68" y="150"/>
                    </a:cubicBezTo>
                    <a:cubicBezTo>
                      <a:pt x="68" y="139"/>
                      <a:pt x="64" y="134"/>
                      <a:pt x="52" y="134"/>
                    </a:cubicBezTo>
                    <a:cubicBezTo>
                      <a:pt x="35" y="134"/>
                      <a:pt x="17" y="133"/>
                      <a:pt x="0" y="1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9"/>
              <p:cNvSpPr>
                <a:spLocks/>
              </p:cNvSpPr>
              <p:nvPr/>
            </p:nvSpPr>
            <p:spPr bwMode="auto">
              <a:xfrm>
                <a:off x="7129463" y="2417763"/>
                <a:ext cx="173038" cy="595313"/>
              </a:xfrm>
              <a:custGeom>
                <a:avLst/>
                <a:gdLst>
                  <a:gd name="T0" fmla="*/ 68 w 136"/>
                  <a:gd name="T1" fmla="*/ 469 h 469"/>
                  <a:gd name="T2" fmla="*/ 68 w 136"/>
                  <a:gd name="T3" fmla="*/ 424 h 469"/>
                  <a:gd name="T4" fmla="*/ 45 w 136"/>
                  <a:gd name="T5" fmla="*/ 400 h 469"/>
                  <a:gd name="T6" fmla="*/ 15 w 136"/>
                  <a:gd name="T7" fmla="*/ 400 h 469"/>
                  <a:gd name="T8" fmla="*/ 1 w 136"/>
                  <a:gd name="T9" fmla="*/ 387 h 469"/>
                  <a:gd name="T10" fmla="*/ 1 w 136"/>
                  <a:gd name="T11" fmla="*/ 346 h 469"/>
                  <a:gd name="T12" fmla="*/ 15 w 136"/>
                  <a:gd name="T13" fmla="*/ 333 h 469"/>
                  <a:gd name="T14" fmla="*/ 48 w 136"/>
                  <a:gd name="T15" fmla="*/ 334 h 469"/>
                  <a:gd name="T16" fmla="*/ 68 w 136"/>
                  <a:gd name="T17" fmla="*/ 313 h 469"/>
                  <a:gd name="T18" fmla="*/ 69 w 136"/>
                  <a:gd name="T19" fmla="*/ 156 h 469"/>
                  <a:gd name="T20" fmla="*/ 47 w 136"/>
                  <a:gd name="T21" fmla="*/ 134 h 469"/>
                  <a:gd name="T22" fmla="*/ 14 w 136"/>
                  <a:gd name="T23" fmla="*/ 134 h 469"/>
                  <a:gd name="T24" fmla="*/ 1 w 136"/>
                  <a:gd name="T25" fmla="*/ 122 h 469"/>
                  <a:gd name="T26" fmla="*/ 0 w 136"/>
                  <a:gd name="T27" fmla="*/ 17 h 469"/>
                  <a:gd name="T28" fmla="*/ 18 w 136"/>
                  <a:gd name="T29" fmla="*/ 0 h 469"/>
                  <a:gd name="T30" fmla="*/ 117 w 136"/>
                  <a:gd name="T31" fmla="*/ 0 h 469"/>
                  <a:gd name="T32" fmla="*/ 136 w 136"/>
                  <a:gd name="T33" fmla="*/ 20 h 469"/>
                  <a:gd name="T34" fmla="*/ 135 w 136"/>
                  <a:gd name="T35" fmla="*/ 447 h 469"/>
                  <a:gd name="T36" fmla="*/ 114 w 136"/>
                  <a:gd name="T37" fmla="*/ 467 h 469"/>
                  <a:gd name="T38" fmla="*/ 68 w 136"/>
                  <a:gd name="T39" fmla="*/ 468 h 469"/>
                  <a:gd name="T40" fmla="*/ 68 w 136"/>
                  <a:gd name="T41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6" h="469">
                    <a:moveTo>
                      <a:pt x="68" y="469"/>
                    </a:moveTo>
                    <a:cubicBezTo>
                      <a:pt x="68" y="454"/>
                      <a:pt x="68" y="439"/>
                      <a:pt x="68" y="424"/>
                    </a:cubicBezTo>
                    <a:cubicBezTo>
                      <a:pt x="69" y="405"/>
                      <a:pt x="64" y="400"/>
                      <a:pt x="45" y="400"/>
                    </a:cubicBezTo>
                    <a:cubicBezTo>
                      <a:pt x="35" y="400"/>
                      <a:pt x="25" y="400"/>
                      <a:pt x="15" y="400"/>
                    </a:cubicBezTo>
                    <a:cubicBezTo>
                      <a:pt x="6" y="400"/>
                      <a:pt x="1" y="397"/>
                      <a:pt x="1" y="387"/>
                    </a:cubicBezTo>
                    <a:cubicBezTo>
                      <a:pt x="1" y="373"/>
                      <a:pt x="1" y="360"/>
                      <a:pt x="1" y="346"/>
                    </a:cubicBezTo>
                    <a:cubicBezTo>
                      <a:pt x="1" y="337"/>
                      <a:pt x="6" y="333"/>
                      <a:pt x="15" y="333"/>
                    </a:cubicBezTo>
                    <a:cubicBezTo>
                      <a:pt x="26" y="333"/>
                      <a:pt x="37" y="334"/>
                      <a:pt x="48" y="334"/>
                    </a:cubicBezTo>
                    <a:cubicBezTo>
                      <a:pt x="64" y="333"/>
                      <a:pt x="68" y="328"/>
                      <a:pt x="68" y="313"/>
                    </a:cubicBezTo>
                    <a:cubicBezTo>
                      <a:pt x="68" y="260"/>
                      <a:pt x="68" y="208"/>
                      <a:pt x="69" y="156"/>
                    </a:cubicBezTo>
                    <a:cubicBezTo>
                      <a:pt x="69" y="139"/>
                      <a:pt x="63" y="134"/>
                      <a:pt x="47" y="134"/>
                    </a:cubicBezTo>
                    <a:cubicBezTo>
                      <a:pt x="36" y="134"/>
                      <a:pt x="25" y="134"/>
                      <a:pt x="14" y="134"/>
                    </a:cubicBezTo>
                    <a:cubicBezTo>
                      <a:pt x="6" y="135"/>
                      <a:pt x="1" y="131"/>
                      <a:pt x="1" y="122"/>
                    </a:cubicBezTo>
                    <a:cubicBezTo>
                      <a:pt x="1" y="87"/>
                      <a:pt x="0" y="52"/>
                      <a:pt x="0" y="17"/>
                    </a:cubicBezTo>
                    <a:cubicBezTo>
                      <a:pt x="0" y="6"/>
                      <a:pt x="6" y="0"/>
                      <a:pt x="18" y="0"/>
                    </a:cubicBezTo>
                    <a:cubicBezTo>
                      <a:pt x="51" y="0"/>
                      <a:pt x="84" y="0"/>
                      <a:pt x="117" y="0"/>
                    </a:cubicBezTo>
                    <a:cubicBezTo>
                      <a:pt x="130" y="0"/>
                      <a:pt x="136" y="7"/>
                      <a:pt x="136" y="20"/>
                    </a:cubicBezTo>
                    <a:cubicBezTo>
                      <a:pt x="135" y="162"/>
                      <a:pt x="135" y="305"/>
                      <a:pt x="135" y="447"/>
                    </a:cubicBezTo>
                    <a:cubicBezTo>
                      <a:pt x="135" y="463"/>
                      <a:pt x="131" y="467"/>
                      <a:pt x="114" y="467"/>
                    </a:cubicBezTo>
                    <a:cubicBezTo>
                      <a:pt x="99" y="468"/>
                      <a:pt x="83" y="468"/>
                      <a:pt x="68" y="468"/>
                    </a:cubicBezTo>
                    <a:cubicBezTo>
                      <a:pt x="68" y="468"/>
                      <a:pt x="68" y="469"/>
                      <a:pt x="68" y="4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0"/>
              <p:cNvSpPr>
                <a:spLocks/>
              </p:cNvSpPr>
              <p:nvPr/>
            </p:nvSpPr>
            <p:spPr bwMode="auto">
              <a:xfrm>
                <a:off x="5345113" y="2501901"/>
                <a:ext cx="425450" cy="257175"/>
              </a:xfrm>
              <a:custGeom>
                <a:avLst/>
                <a:gdLst>
                  <a:gd name="T0" fmla="*/ 334 w 336"/>
                  <a:gd name="T1" fmla="*/ 69 h 202"/>
                  <a:gd name="T2" fmla="*/ 336 w 336"/>
                  <a:gd name="T3" fmla="*/ 185 h 202"/>
                  <a:gd name="T4" fmla="*/ 319 w 336"/>
                  <a:gd name="T5" fmla="*/ 202 h 202"/>
                  <a:gd name="T6" fmla="*/ 286 w 336"/>
                  <a:gd name="T7" fmla="*/ 202 h 202"/>
                  <a:gd name="T8" fmla="*/ 269 w 336"/>
                  <a:gd name="T9" fmla="*/ 184 h 202"/>
                  <a:gd name="T10" fmla="*/ 270 w 336"/>
                  <a:gd name="T11" fmla="*/ 155 h 202"/>
                  <a:gd name="T12" fmla="*/ 252 w 336"/>
                  <a:gd name="T13" fmla="*/ 135 h 202"/>
                  <a:gd name="T14" fmla="*/ 87 w 336"/>
                  <a:gd name="T15" fmla="*/ 135 h 202"/>
                  <a:gd name="T16" fmla="*/ 70 w 336"/>
                  <a:gd name="T17" fmla="*/ 153 h 202"/>
                  <a:gd name="T18" fmla="*/ 70 w 336"/>
                  <a:gd name="T19" fmla="*/ 201 h 202"/>
                  <a:gd name="T20" fmla="*/ 70 w 336"/>
                  <a:gd name="T21" fmla="*/ 201 h 202"/>
                  <a:gd name="T22" fmla="*/ 1 w 336"/>
                  <a:gd name="T23" fmla="*/ 201 h 202"/>
                  <a:gd name="T24" fmla="*/ 1 w 336"/>
                  <a:gd name="T25" fmla="*/ 201 h 202"/>
                  <a:gd name="T26" fmla="*/ 1 w 336"/>
                  <a:gd name="T27" fmla="*/ 155 h 202"/>
                  <a:gd name="T28" fmla="*/ 20 w 336"/>
                  <a:gd name="T29" fmla="*/ 135 h 202"/>
                  <a:gd name="T30" fmla="*/ 58 w 336"/>
                  <a:gd name="T31" fmla="*/ 135 h 202"/>
                  <a:gd name="T32" fmla="*/ 70 w 336"/>
                  <a:gd name="T33" fmla="*/ 122 h 202"/>
                  <a:gd name="T34" fmla="*/ 70 w 336"/>
                  <a:gd name="T35" fmla="*/ 87 h 202"/>
                  <a:gd name="T36" fmla="*/ 52 w 336"/>
                  <a:gd name="T37" fmla="*/ 68 h 202"/>
                  <a:gd name="T38" fmla="*/ 18 w 336"/>
                  <a:gd name="T39" fmla="*/ 68 h 202"/>
                  <a:gd name="T40" fmla="*/ 1 w 336"/>
                  <a:gd name="T41" fmla="*/ 51 h 202"/>
                  <a:gd name="T42" fmla="*/ 1 w 336"/>
                  <a:gd name="T43" fmla="*/ 0 h 202"/>
                  <a:gd name="T44" fmla="*/ 1 w 336"/>
                  <a:gd name="T45" fmla="*/ 0 h 202"/>
                  <a:gd name="T46" fmla="*/ 28 w 336"/>
                  <a:gd name="T47" fmla="*/ 1 h 202"/>
                  <a:gd name="T48" fmla="*/ 165 w 336"/>
                  <a:gd name="T49" fmla="*/ 2 h 202"/>
                  <a:gd name="T50" fmla="*/ 201 w 336"/>
                  <a:gd name="T51" fmla="*/ 41 h 202"/>
                  <a:gd name="T52" fmla="*/ 227 w 336"/>
                  <a:gd name="T53" fmla="*/ 69 h 202"/>
                  <a:gd name="T54" fmla="*/ 334 w 336"/>
                  <a:gd name="T55" fmla="*/ 69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6" h="202">
                    <a:moveTo>
                      <a:pt x="334" y="69"/>
                    </a:moveTo>
                    <a:cubicBezTo>
                      <a:pt x="335" y="108"/>
                      <a:pt x="335" y="147"/>
                      <a:pt x="336" y="185"/>
                    </a:cubicBezTo>
                    <a:cubicBezTo>
                      <a:pt x="336" y="197"/>
                      <a:pt x="330" y="202"/>
                      <a:pt x="319" y="202"/>
                    </a:cubicBezTo>
                    <a:cubicBezTo>
                      <a:pt x="308" y="202"/>
                      <a:pt x="297" y="201"/>
                      <a:pt x="286" y="202"/>
                    </a:cubicBezTo>
                    <a:cubicBezTo>
                      <a:pt x="274" y="202"/>
                      <a:pt x="268" y="196"/>
                      <a:pt x="269" y="184"/>
                    </a:cubicBezTo>
                    <a:cubicBezTo>
                      <a:pt x="269" y="175"/>
                      <a:pt x="269" y="165"/>
                      <a:pt x="270" y="155"/>
                    </a:cubicBezTo>
                    <a:cubicBezTo>
                      <a:pt x="271" y="142"/>
                      <a:pt x="266" y="135"/>
                      <a:pt x="252" y="135"/>
                    </a:cubicBezTo>
                    <a:cubicBezTo>
                      <a:pt x="197" y="135"/>
                      <a:pt x="142" y="135"/>
                      <a:pt x="87" y="135"/>
                    </a:cubicBezTo>
                    <a:cubicBezTo>
                      <a:pt x="75" y="135"/>
                      <a:pt x="69" y="141"/>
                      <a:pt x="70" y="153"/>
                    </a:cubicBezTo>
                    <a:cubicBezTo>
                      <a:pt x="70" y="169"/>
                      <a:pt x="70" y="185"/>
                      <a:pt x="70" y="201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47" y="201"/>
                      <a:pt x="24" y="201"/>
                      <a:pt x="1" y="201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1" y="186"/>
                      <a:pt x="1" y="170"/>
                      <a:pt x="1" y="155"/>
                    </a:cubicBezTo>
                    <a:cubicBezTo>
                      <a:pt x="1" y="140"/>
                      <a:pt x="5" y="135"/>
                      <a:pt x="20" y="135"/>
                    </a:cubicBezTo>
                    <a:cubicBezTo>
                      <a:pt x="33" y="135"/>
                      <a:pt x="45" y="135"/>
                      <a:pt x="58" y="135"/>
                    </a:cubicBezTo>
                    <a:cubicBezTo>
                      <a:pt x="66" y="135"/>
                      <a:pt x="70" y="131"/>
                      <a:pt x="70" y="122"/>
                    </a:cubicBezTo>
                    <a:cubicBezTo>
                      <a:pt x="70" y="110"/>
                      <a:pt x="70" y="99"/>
                      <a:pt x="70" y="87"/>
                    </a:cubicBezTo>
                    <a:cubicBezTo>
                      <a:pt x="71" y="74"/>
                      <a:pt x="64" y="68"/>
                      <a:pt x="52" y="68"/>
                    </a:cubicBezTo>
                    <a:cubicBezTo>
                      <a:pt x="41" y="68"/>
                      <a:pt x="29" y="69"/>
                      <a:pt x="18" y="68"/>
                    </a:cubicBezTo>
                    <a:cubicBezTo>
                      <a:pt x="6" y="68"/>
                      <a:pt x="0" y="63"/>
                      <a:pt x="1" y="51"/>
                    </a:cubicBezTo>
                    <a:cubicBezTo>
                      <a:pt x="1" y="34"/>
                      <a:pt x="1" y="17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1"/>
                      <a:pt x="19" y="1"/>
                      <a:pt x="28" y="1"/>
                    </a:cubicBezTo>
                    <a:cubicBezTo>
                      <a:pt x="74" y="1"/>
                      <a:pt x="119" y="1"/>
                      <a:pt x="165" y="2"/>
                    </a:cubicBezTo>
                    <a:cubicBezTo>
                      <a:pt x="204" y="2"/>
                      <a:pt x="204" y="3"/>
                      <a:pt x="201" y="41"/>
                    </a:cubicBezTo>
                    <a:cubicBezTo>
                      <a:pt x="200" y="65"/>
                      <a:pt x="203" y="68"/>
                      <a:pt x="227" y="69"/>
                    </a:cubicBezTo>
                    <a:cubicBezTo>
                      <a:pt x="262" y="69"/>
                      <a:pt x="298" y="69"/>
                      <a:pt x="334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21"/>
              <p:cNvSpPr>
                <a:spLocks/>
              </p:cNvSpPr>
              <p:nvPr/>
            </p:nvSpPr>
            <p:spPr bwMode="auto">
              <a:xfrm>
                <a:off x="4835525" y="1995488"/>
                <a:ext cx="257175" cy="339725"/>
              </a:xfrm>
              <a:custGeom>
                <a:avLst/>
                <a:gdLst>
                  <a:gd name="T0" fmla="*/ 0 w 203"/>
                  <a:gd name="T1" fmla="*/ 134 h 268"/>
                  <a:gd name="T2" fmla="*/ 0 w 203"/>
                  <a:gd name="T3" fmla="*/ 22 h 268"/>
                  <a:gd name="T4" fmla="*/ 22 w 203"/>
                  <a:gd name="T5" fmla="*/ 0 h 268"/>
                  <a:gd name="T6" fmla="*/ 47 w 203"/>
                  <a:gd name="T7" fmla="*/ 0 h 268"/>
                  <a:gd name="T8" fmla="*/ 68 w 203"/>
                  <a:gd name="T9" fmla="*/ 21 h 268"/>
                  <a:gd name="T10" fmla="*/ 67 w 203"/>
                  <a:gd name="T11" fmla="*/ 46 h 268"/>
                  <a:gd name="T12" fmla="*/ 87 w 203"/>
                  <a:gd name="T13" fmla="*/ 68 h 268"/>
                  <a:gd name="T14" fmla="*/ 180 w 203"/>
                  <a:gd name="T15" fmla="*/ 68 h 268"/>
                  <a:gd name="T16" fmla="*/ 202 w 203"/>
                  <a:gd name="T17" fmla="*/ 89 h 268"/>
                  <a:gd name="T18" fmla="*/ 202 w 203"/>
                  <a:gd name="T19" fmla="*/ 113 h 268"/>
                  <a:gd name="T20" fmla="*/ 181 w 203"/>
                  <a:gd name="T21" fmla="*/ 134 h 268"/>
                  <a:gd name="T22" fmla="*/ 154 w 203"/>
                  <a:gd name="T23" fmla="*/ 134 h 268"/>
                  <a:gd name="T24" fmla="*/ 135 w 203"/>
                  <a:gd name="T25" fmla="*/ 154 h 268"/>
                  <a:gd name="T26" fmla="*/ 135 w 203"/>
                  <a:gd name="T27" fmla="*/ 188 h 268"/>
                  <a:gd name="T28" fmla="*/ 122 w 203"/>
                  <a:gd name="T29" fmla="*/ 202 h 268"/>
                  <a:gd name="T30" fmla="*/ 85 w 203"/>
                  <a:gd name="T31" fmla="*/ 201 h 268"/>
                  <a:gd name="T32" fmla="*/ 67 w 203"/>
                  <a:gd name="T33" fmla="*/ 220 h 268"/>
                  <a:gd name="T34" fmla="*/ 68 w 203"/>
                  <a:gd name="T35" fmla="*/ 251 h 268"/>
                  <a:gd name="T36" fmla="*/ 52 w 203"/>
                  <a:gd name="T37" fmla="*/ 268 h 268"/>
                  <a:gd name="T38" fmla="*/ 20 w 203"/>
                  <a:gd name="T39" fmla="*/ 268 h 268"/>
                  <a:gd name="T40" fmla="*/ 0 w 203"/>
                  <a:gd name="T41" fmla="*/ 248 h 268"/>
                  <a:gd name="T42" fmla="*/ 1 w 203"/>
                  <a:gd name="T43" fmla="*/ 134 h 268"/>
                  <a:gd name="T44" fmla="*/ 0 w 203"/>
                  <a:gd name="T45" fmla="*/ 13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3" h="268">
                    <a:moveTo>
                      <a:pt x="0" y="134"/>
                    </a:moveTo>
                    <a:cubicBezTo>
                      <a:pt x="0" y="97"/>
                      <a:pt x="0" y="59"/>
                      <a:pt x="0" y="22"/>
                    </a:cubicBezTo>
                    <a:cubicBezTo>
                      <a:pt x="0" y="6"/>
                      <a:pt x="6" y="1"/>
                      <a:pt x="22" y="0"/>
                    </a:cubicBezTo>
                    <a:cubicBezTo>
                      <a:pt x="30" y="0"/>
                      <a:pt x="39" y="0"/>
                      <a:pt x="47" y="0"/>
                    </a:cubicBezTo>
                    <a:cubicBezTo>
                      <a:pt x="63" y="0"/>
                      <a:pt x="68" y="5"/>
                      <a:pt x="68" y="21"/>
                    </a:cubicBezTo>
                    <a:cubicBezTo>
                      <a:pt x="68" y="29"/>
                      <a:pt x="67" y="38"/>
                      <a:pt x="67" y="46"/>
                    </a:cubicBezTo>
                    <a:cubicBezTo>
                      <a:pt x="66" y="63"/>
                      <a:pt x="71" y="68"/>
                      <a:pt x="87" y="68"/>
                    </a:cubicBezTo>
                    <a:cubicBezTo>
                      <a:pt x="118" y="68"/>
                      <a:pt x="149" y="68"/>
                      <a:pt x="180" y="68"/>
                    </a:cubicBezTo>
                    <a:cubicBezTo>
                      <a:pt x="199" y="67"/>
                      <a:pt x="202" y="71"/>
                      <a:pt x="202" y="89"/>
                    </a:cubicBezTo>
                    <a:cubicBezTo>
                      <a:pt x="202" y="97"/>
                      <a:pt x="202" y="105"/>
                      <a:pt x="202" y="113"/>
                    </a:cubicBezTo>
                    <a:cubicBezTo>
                      <a:pt x="203" y="130"/>
                      <a:pt x="199" y="134"/>
                      <a:pt x="181" y="134"/>
                    </a:cubicBezTo>
                    <a:cubicBezTo>
                      <a:pt x="172" y="134"/>
                      <a:pt x="163" y="134"/>
                      <a:pt x="154" y="134"/>
                    </a:cubicBezTo>
                    <a:cubicBezTo>
                      <a:pt x="140" y="134"/>
                      <a:pt x="135" y="139"/>
                      <a:pt x="135" y="154"/>
                    </a:cubicBezTo>
                    <a:cubicBezTo>
                      <a:pt x="135" y="165"/>
                      <a:pt x="135" y="177"/>
                      <a:pt x="135" y="188"/>
                    </a:cubicBezTo>
                    <a:cubicBezTo>
                      <a:pt x="136" y="197"/>
                      <a:pt x="131" y="202"/>
                      <a:pt x="122" y="202"/>
                    </a:cubicBezTo>
                    <a:cubicBezTo>
                      <a:pt x="110" y="202"/>
                      <a:pt x="97" y="202"/>
                      <a:pt x="85" y="201"/>
                    </a:cubicBezTo>
                    <a:cubicBezTo>
                      <a:pt x="72" y="201"/>
                      <a:pt x="66" y="207"/>
                      <a:pt x="67" y="220"/>
                    </a:cubicBezTo>
                    <a:cubicBezTo>
                      <a:pt x="67" y="230"/>
                      <a:pt x="68" y="241"/>
                      <a:pt x="68" y="251"/>
                    </a:cubicBezTo>
                    <a:cubicBezTo>
                      <a:pt x="68" y="262"/>
                      <a:pt x="63" y="268"/>
                      <a:pt x="52" y="268"/>
                    </a:cubicBezTo>
                    <a:cubicBezTo>
                      <a:pt x="41" y="268"/>
                      <a:pt x="31" y="268"/>
                      <a:pt x="20" y="268"/>
                    </a:cubicBezTo>
                    <a:cubicBezTo>
                      <a:pt x="6" y="268"/>
                      <a:pt x="0" y="262"/>
                      <a:pt x="0" y="248"/>
                    </a:cubicBezTo>
                    <a:cubicBezTo>
                      <a:pt x="1" y="210"/>
                      <a:pt x="1" y="172"/>
                      <a:pt x="1" y="134"/>
                    </a:cubicBezTo>
                    <a:cubicBezTo>
                      <a:pt x="1" y="134"/>
                      <a:pt x="0" y="134"/>
                      <a:pt x="0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22"/>
              <p:cNvSpPr>
                <a:spLocks/>
              </p:cNvSpPr>
              <p:nvPr/>
            </p:nvSpPr>
            <p:spPr bwMode="auto">
              <a:xfrm>
                <a:off x="6534150" y="2757488"/>
                <a:ext cx="342900" cy="255588"/>
              </a:xfrm>
              <a:custGeom>
                <a:avLst/>
                <a:gdLst>
                  <a:gd name="T0" fmla="*/ 201 w 270"/>
                  <a:gd name="T1" fmla="*/ 0 h 201"/>
                  <a:gd name="T2" fmla="*/ 201 w 270"/>
                  <a:gd name="T3" fmla="*/ 46 h 201"/>
                  <a:gd name="T4" fmla="*/ 220 w 270"/>
                  <a:gd name="T5" fmla="*/ 66 h 201"/>
                  <a:gd name="T6" fmla="*/ 256 w 270"/>
                  <a:gd name="T7" fmla="*/ 66 h 201"/>
                  <a:gd name="T8" fmla="*/ 270 w 270"/>
                  <a:gd name="T9" fmla="*/ 81 h 201"/>
                  <a:gd name="T10" fmla="*/ 270 w 270"/>
                  <a:gd name="T11" fmla="*/ 114 h 201"/>
                  <a:gd name="T12" fmla="*/ 251 w 270"/>
                  <a:gd name="T13" fmla="*/ 134 h 201"/>
                  <a:gd name="T14" fmla="*/ 220 w 270"/>
                  <a:gd name="T15" fmla="*/ 133 h 201"/>
                  <a:gd name="T16" fmla="*/ 201 w 270"/>
                  <a:gd name="T17" fmla="*/ 153 h 201"/>
                  <a:gd name="T18" fmla="*/ 201 w 270"/>
                  <a:gd name="T19" fmla="*/ 201 h 201"/>
                  <a:gd name="T20" fmla="*/ 201 w 270"/>
                  <a:gd name="T21" fmla="*/ 201 h 201"/>
                  <a:gd name="T22" fmla="*/ 183 w 270"/>
                  <a:gd name="T23" fmla="*/ 200 h 201"/>
                  <a:gd name="T24" fmla="*/ 23 w 270"/>
                  <a:gd name="T25" fmla="*/ 200 h 201"/>
                  <a:gd name="T26" fmla="*/ 1 w 270"/>
                  <a:gd name="T27" fmla="*/ 178 h 201"/>
                  <a:gd name="T28" fmla="*/ 0 w 270"/>
                  <a:gd name="T29" fmla="*/ 135 h 201"/>
                  <a:gd name="T30" fmla="*/ 0 w 270"/>
                  <a:gd name="T31" fmla="*/ 135 h 201"/>
                  <a:gd name="T32" fmla="*/ 40 w 270"/>
                  <a:gd name="T33" fmla="*/ 133 h 201"/>
                  <a:gd name="T34" fmla="*/ 115 w 270"/>
                  <a:gd name="T35" fmla="*/ 133 h 201"/>
                  <a:gd name="T36" fmla="*/ 136 w 270"/>
                  <a:gd name="T37" fmla="*/ 112 h 201"/>
                  <a:gd name="T38" fmla="*/ 135 w 270"/>
                  <a:gd name="T39" fmla="*/ 21 h 201"/>
                  <a:gd name="T40" fmla="*/ 156 w 270"/>
                  <a:gd name="T41" fmla="*/ 0 h 201"/>
                  <a:gd name="T42" fmla="*/ 201 w 270"/>
                  <a:gd name="T43" fmla="*/ 0 h 201"/>
                  <a:gd name="T44" fmla="*/ 201 w 270"/>
                  <a:gd name="T45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0" h="201">
                    <a:moveTo>
                      <a:pt x="201" y="0"/>
                    </a:moveTo>
                    <a:cubicBezTo>
                      <a:pt x="201" y="15"/>
                      <a:pt x="201" y="31"/>
                      <a:pt x="201" y="46"/>
                    </a:cubicBezTo>
                    <a:cubicBezTo>
                      <a:pt x="200" y="61"/>
                      <a:pt x="205" y="66"/>
                      <a:pt x="220" y="66"/>
                    </a:cubicBezTo>
                    <a:cubicBezTo>
                      <a:pt x="232" y="67"/>
                      <a:pt x="244" y="66"/>
                      <a:pt x="256" y="66"/>
                    </a:cubicBezTo>
                    <a:cubicBezTo>
                      <a:pt x="266" y="66"/>
                      <a:pt x="270" y="71"/>
                      <a:pt x="270" y="81"/>
                    </a:cubicBezTo>
                    <a:cubicBezTo>
                      <a:pt x="269" y="92"/>
                      <a:pt x="269" y="103"/>
                      <a:pt x="270" y="114"/>
                    </a:cubicBezTo>
                    <a:cubicBezTo>
                      <a:pt x="270" y="127"/>
                      <a:pt x="264" y="133"/>
                      <a:pt x="251" y="134"/>
                    </a:cubicBezTo>
                    <a:cubicBezTo>
                      <a:pt x="241" y="134"/>
                      <a:pt x="230" y="133"/>
                      <a:pt x="220" y="133"/>
                    </a:cubicBezTo>
                    <a:cubicBezTo>
                      <a:pt x="204" y="133"/>
                      <a:pt x="200" y="138"/>
                      <a:pt x="201" y="153"/>
                    </a:cubicBezTo>
                    <a:cubicBezTo>
                      <a:pt x="201" y="169"/>
                      <a:pt x="201" y="185"/>
                      <a:pt x="201" y="201"/>
                    </a:cubicBezTo>
                    <a:cubicBezTo>
                      <a:pt x="201" y="201"/>
                      <a:pt x="201" y="201"/>
                      <a:pt x="201" y="201"/>
                    </a:cubicBezTo>
                    <a:cubicBezTo>
                      <a:pt x="195" y="201"/>
                      <a:pt x="189" y="200"/>
                      <a:pt x="183" y="200"/>
                    </a:cubicBezTo>
                    <a:cubicBezTo>
                      <a:pt x="130" y="200"/>
                      <a:pt x="76" y="200"/>
                      <a:pt x="23" y="200"/>
                    </a:cubicBezTo>
                    <a:cubicBezTo>
                      <a:pt x="5" y="200"/>
                      <a:pt x="1" y="196"/>
                      <a:pt x="1" y="178"/>
                    </a:cubicBezTo>
                    <a:cubicBezTo>
                      <a:pt x="1" y="164"/>
                      <a:pt x="1" y="149"/>
                      <a:pt x="0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13" y="135"/>
                      <a:pt x="26" y="133"/>
                      <a:pt x="40" y="133"/>
                    </a:cubicBezTo>
                    <a:cubicBezTo>
                      <a:pt x="65" y="133"/>
                      <a:pt x="90" y="133"/>
                      <a:pt x="115" y="133"/>
                    </a:cubicBezTo>
                    <a:cubicBezTo>
                      <a:pt x="132" y="133"/>
                      <a:pt x="136" y="130"/>
                      <a:pt x="136" y="112"/>
                    </a:cubicBezTo>
                    <a:cubicBezTo>
                      <a:pt x="136" y="82"/>
                      <a:pt x="136" y="51"/>
                      <a:pt x="135" y="21"/>
                    </a:cubicBezTo>
                    <a:cubicBezTo>
                      <a:pt x="135" y="3"/>
                      <a:pt x="139" y="0"/>
                      <a:pt x="156" y="0"/>
                    </a:cubicBezTo>
                    <a:cubicBezTo>
                      <a:pt x="171" y="0"/>
                      <a:pt x="186" y="0"/>
                      <a:pt x="201" y="0"/>
                    </a:cubicBezTo>
                    <a:cubicBezTo>
                      <a:pt x="201" y="0"/>
                      <a:pt x="201" y="0"/>
                      <a:pt x="2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3"/>
              <p:cNvSpPr>
                <a:spLocks/>
              </p:cNvSpPr>
              <p:nvPr/>
            </p:nvSpPr>
            <p:spPr bwMode="auto">
              <a:xfrm>
                <a:off x="4667250" y="3686176"/>
                <a:ext cx="254000" cy="255588"/>
              </a:xfrm>
              <a:custGeom>
                <a:avLst/>
                <a:gdLst>
                  <a:gd name="T0" fmla="*/ 136 w 201"/>
                  <a:gd name="T1" fmla="*/ 202 h 202"/>
                  <a:gd name="T2" fmla="*/ 81 w 201"/>
                  <a:gd name="T3" fmla="*/ 201 h 202"/>
                  <a:gd name="T4" fmla="*/ 65 w 201"/>
                  <a:gd name="T5" fmla="*/ 184 h 202"/>
                  <a:gd name="T6" fmla="*/ 67 w 201"/>
                  <a:gd name="T7" fmla="*/ 150 h 202"/>
                  <a:gd name="T8" fmla="*/ 50 w 201"/>
                  <a:gd name="T9" fmla="*/ 133 h 202"/>
                  <a:gd name="T10" fmla="*/ 21 w 201"/>
                  <a:gd name="T11" fmla="*/ 134 h 202"/>
                  <a:gd name="T12" fmla="*/ 0 w 201"/>
                  <a:gd name="T13" fmla="*/ 113 h 202"/>
                  <a:gd name="T14" fmla="*/ 1 w 201"/>
                  <a:gd name="T15" fmla="*/ 66 h 202"/>
                  <a:gd name="T16" fmla="*/ 1 w 201"/>
                  <a:gd name="T17" fmla="*/ 67 h 202"/>
                  <a:gd name="T18" fmla="*/ 50 w 201"/>
                  <a:gd name="T19" fmla="*/ 68 h 202"/>
                  <a:gd name="T20" fmla="*/ 67 w 201"/>
                  <a:gd name="T21" fmla="*/ 51 h 202"/>
                  <a:gd name="T22" fmla="*/ 65 w 201"/>
                  <a:gd name="T23" fmla="*/ 15 h 202"/>
                  <a:gd name="T24" fmla="*/ 79 w 201"/>
                  <a:gd name="T25" fmla="*/ 1 h 202"/>
                  <a:gd name="T26" fmla="*/ 118 w 201"/>
                  <a:gd name="T27" fmla="*/ 0 h 202"/>
                  <a:gd name="T28" fmla="*/ 135 w 201"/>
                  <a:gd name="T29" fmla="*/ 20 h 202"/>
                  <a:gd name="T30" fmla="*/ 134 w 201"/>
                  <a:gd name="T31" fmla="*/ 50 h 202"/>
                  <a:gd name="T32" fmla="*/ 153 w 201"/>
                  <a:gd name="T33" fmla="*/ 68 h 202"/>
                  <a:gd name="T34" fmla="*/ 185 w 201"/>
                  <a:gd name="T35" fmla="*/ 67 h 202"/>
                  <a:gd name="T36" fmla="*/ 201 w 201"/>
                  <a:gd name="T37" fmla="*/ 84 h 202"/>
                  <a:gd name="T38" fmla="*/ 201 w 201"/>
                  <a:gd name="T39" fmla="*/ 117 h 202"/>
                  <a:gd name="T40" fmla="*/ 183 w 201"/>
                  <a:gd name="T41" fmla="*/ 134 h 202"/>
                  <a:gd name="T42" fmla="*/ 152 w 201"/>
                  <a:gd name="T43" fmla="*/ 133 h 202"/>
                  <a:gd name="T44" fmla="*/ 134 w 201"/>
                  <a:gd name="T45" fmla="*/ 151 h 202"/>
                  <a:gd name="T46" fmla="*/ 136 w 201"/>
                  <a:gd name="T47" fmla="*/ 202 h 202"/>
                  <a:gd name="T48" fmla="*/ 136 w 201"/>
                  <a:gd name="T4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1" h="202">
                    <a:moveTo>
                      <a:pt x="136" y="202"/>
                    </a:moveTo>
                    <a:cubicBezTo>
                      <a:pt x="118" y="202"/>
                      <a:pt x="99" y="201"/>
                      <a:pt x="81" y="201"/>
                    </a:cubicBezTo>
                    <a:cubicBezTo>
                      <a:pt x="68" y="202"/>
                      <a:pt x="64" y="197"/>
                      <a:pt x="65" y="184"/>
                    </a:cubicBezTo>
                    <a:cubicBezTo>
                      <a:pt x="67" y="173"/>
                      <a:pt x="67" y="161"/>
                      <a:pt x="67" y="150"/>
                    </a:cubicBezTo>
                    <a:cubicBezTo>
                      <a:pt x="67" y="139"/>
                      <a:pt x="61" y="133"/>
                      <a:pt x="50" y="133"/>
                    </a:cubicBezTo>
                    <a:cubicBezTo>
                      <a:pt x="40" y="133"/>
                      <a:pt x="31" y="134"/>
                      <a:pt x="21" y="134"/>
                    </a:cubicBezTo>
                    <a:cubicBezTo>
                      <a:pt x="3" y="134"/>
                      <a:pt x="0" y="130"/>
                      <a:pt x="0" y="113"/>
                    </a:cubicBezTo>
                    <a:cubicBezTo>
                      <a:pt x="1" y="97"/>
                      <a:pt x="1" y="82"/>
                      <a:pt x="1" y="66"/>
                    </a:cubicBezTo>
                    <a:cubicBezTo>
                      <a:pt x="1" y="66"/>
                      <a:pt x="1" y="67"/>
                      <a:pt x="1" y="67"/>
                    </a:cubicBezTo>
                    <a:cubicBezTo>
                      <a:pt x="17" y="67"/>
                      <a:pt x="34" y="68"/>
                      <a:pt x="50" y="68"/>
                    </a:cubicBezTo>
                    <a:cubicBezTo>
                      <a:pt x="61" y="68"/>
                      <a:pt x="67" y="62"/>
                      <a:pt x="67" y="51"/>
                    </a:cubicBezTo>
                    <a:cubicBezTo>
                      <a:pt x="67" y="39"/>
                      <a:pt x="66" y="27"/>
                      <a:pt x="65" y="15"/>
                    </a:cubicBezTo>
                    <a:cubicBezTo>
                      <a:pt x="65" y="5"/>
                      <a:pt x="69" y="0"/>
                      <a:pt x="79" y="1"/>
                    </a:cubicBezTo>
                    <a:cubicBezTo>
                      <a:pt x="92" y="1"/>
                      <a:pt x="105" y="0"/>
                      <a:pt x="118" y="0"/>
                    </a:cubicBezTo>
                    <a:cubicBezTo>
                      <a:pt x="130" y="1"/>
                      <a:pt x="136" y="8"/>
                      <a:pt x="135" y="20"/>
                    </a:cubicBezTo>
                    <a:cubicBezTo>
                      <a:pt x="135" y="30"/>
                      <a:pt x="134" y="40"/>
                      <a:pt x="134" y="50"/>
                    </a:cubicBezTo>
                    <a:cubicBezTo>
                      <a:pt x="133" y="63"/>
                      <a:pt x="140" y="69"/>
                      <a:pt x="153" y="68"/>
                    </a:cubicBezTo>
                    <a:cubicBezTo>
                      <a:pt x="164" y="68"/>
                      <a:pt x="174" y="67"/>
                      <a:pt x="185" y="67"/>
                    </a:cubicBezTo>
                    <a:cubicBezTo>
                      <a:pt x="196" y="67"/>
                      <a:pt x="201" y="73"/>
                      <a:pt x="201" y="84"/>
                    </a:cubicBezTo>
                    <a:cubicBezTo>
                      <a:pt x="201" y="95"/>
                      <a:pt x="201" y="106"/>
                      <a:pt x="201" y="117"/>
                    </a:cubicBezTo>
                    <a:cubicBezTo>
                      <a:pt x="201" y="129"/>
                      <a:pt x="195" y="134"/>
                      <a:pt x="183" y="134"/>
                    </a:cubicBezTo>
                    <a:cubicBezTo>
                      <a:pt x="173" y="134"/>
                      <a:pt x="163" y="134"/>
                      <a:pt x="152" y="133"/>
                    </a:cubicBezTo>
                    <a:cubicBezTo>
                      <a:pt x="140" y="133"/>
                      <a:pt x="133" y="139"/>
                      <a:pt x="134" y="151"/>
                    </a:cubicBezTo>
                    <a:cubicBezTo>
                      <a:pt x="134" y="168"/>
                      <a:pt x="135" y="185"/>
                      <a:pt x="136" y="202"/>
                    </a:cubicBezTo>
                    <a:cubicBezTo>
                      <a:pt x="136" y="202"/>
                      <a:pt x="136" y="202"/>
                      <a:pt x="136" y="2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24"/>
              <p:cNvSpPr>
                <a:spLocks/>
              </p:cNvSpPr>
              <p:nvPr/>
            </p:nvSpPr>
            <p:spPr bwMode="auto">
              <a:xfrm>
                <a:off x="4919663" y="4614863"/>
                <a:ext cx="173038" cy="257175"/>
              </a:xfrm>
              <a:custGeom>
                <a:avLst/>
                <a:gdLst>
                  <a:gd name="T0" fmla="*/ 66 w 136"/>
                  <a:gd name="T1" fmla="*/ 201 h 202"/>
                  <a:gd name="T2" fmla="*/ 20 w 136"/>
                  <a:gd name="T3" fmla="*/ 201 h 202"/>
                  <a:gd name="T4" fmla="*/ 0 w 136"/>
                  <a:gd name="T5" fmla="*/ 182 h 202"/>
                  <a:gd name="T6" fmla="*/ 0 w 136"/>
                  <a:gd name="T7" fmla="*/ 86 h 202"/>
                  <a:gd name="T8" fmla="*/ 19 w 136"/>
                  <a:gd name="T9" fmla="*/ 67 h 202"/>
                  <a:gd name="T10" fmla="*/ 46 w 136"/>
                  <a:gd name="T11" fmla="*/ 67 h 202"/>
                  <a:gd name="T12" fmla="*/ 69 w 136"/>
                  <a:gd name="T13" fmla="*/ 45 h 202"/>
                  <a:gd name="T14" fmla="*/ 68 w 136"/>
                  <a:gd name="T15" fmla="*/ 18 h 202"/>
                  <a:gd name="T16" fmla="*/ 84 w 136"/>
                  <a:gd name="T17" fmla="*/ 1 h 202"/>
                  <a:gd name="T18" fmla="*/ 120 w 136"/>
                  <a:gd name="T19" fmla="*/ 1 h 202"/>
                  <a:gd name="T20" fmla="*/ 136 w 136"/>
                  <a:gd name="T21" fmla="*/ 18 h 202"/>
                  <a:gd name="T22" fmla="*/ 136 w 136"/>
                  <a:gd name="T23" fmla="*/ 181 h 202"/>
                  <a:gd name="T24" fmla="*/ 116 w 136"/>
                  <a:gd name="T25" fmla="*/ 201 h 202"/>
                  <a:gd name="T26" fmla="*/ 66 w 136"/>
                  <a:gd name="T27" fmla="*/ 201 h 202"/>
                  <a:gd name="T28" fmla="*/ 66 w 136"/>
                  <a:gd name="T29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6" h="202">
                    <a:moveTo>
                      <a:pt x="66" y="201"/>
                    </a:moveTo>
                    <a:cubicBezTo>
                      <a:pt x="51" y="201"/>
                      <a:pt x="35" y="201"/>
                      <a:pt x="20" y="201"/>
                    </a:cubicBezTo>
                    <a:cubicBezTo>
                      <a:pt x="6" y="202"/>
                      <a:pt x="0" y="195"/>
                      <a:pt x="0" y="182"/>
                    </a:cubicBezTo>
                    <a:cubicBezTo>
                      <a:pt x="0" y="150"/>
                      <a:pt x="0" y="118"/>
                      <a:pt x="0" y="86"/>
                    </a:cubicBezTo>
                    <a:cubicBezTo>
                      <a:pt x="0" y="73"/>
                      <a:pt x="6" y="66"/>
                      <a:pt x="19" y="67"/>
                    </a:cubicBezTo>
                    <a:cubicBezTo>
                      <a:pt x="28" y="67"/>
                      <a:pt x="37" y="67"/>
                      <a:pt x="46" y="67"/>
                    </a:cubicBezTo>
                    <a:cubicBezTo>
                      <a:pt x="65" y="67"/>
                      <a:pt x="69" y="63"/>
                      <a:pt x="69" y="45"/>
                    </a:cubicBezTo>
                    <a:cubicBezTo>
                      <a:pt x="68" y="36"/>
                      <a:pt x="68" y="27"/>
                      <a:pt x="68" y="18"/>
                    </a:cubicBezTo>
                    <a:cubicBezTo>
                      <a:pt x="67" y="7"/>
                      <a:pt x="73" y="1"/>
                      <a:pt x="84" y="1"/>
                    </a:cubicBezTo>
                    <a:cubicBezTo>
                      <a:pt x="96" y="0"/>
                      <a:pt x="108" y="1"/>
                      <a:pt x="120" y="1"/>
                    </a:cubicBezTo>
                    <a:cubicBezTo>
                      <a:pt x="131" y="1"/>
                      <a:pt x="136" y="7"/>
                      <a:pt x="136" y="18"/>
                    </a:cubicBezTo>
                    <a:cubicBezTo>
                      <a:pt x="136" y="72"/>
                      <a:pt x="135" y="127"/>
                      <a:pt x="136" y="181"/>
                    </a:cubicBezTo>
                    <a:cubicBezTo>
                      <a:pt x="136" y="195"/>
                      <a:pt x="130" y="201"/>
                      <a:pt x="116" y="201"/>
                    </a:cubicBezTo>
                    <a:cubicBezTo>
                      <a:pt x="99" y="201"/>
                      <a:pt x="83" y="201"/>
                      <a:pt x="66" y="201"/>
                    </a:cubicBezTo>
                    <a:cubicBezTo>
                      <a:pt x="66" y="201"/>
                      <a:pt x="66" y="201"/>
                      <a:pt x="66" y="2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25"/>
              <p:cNvSpPr>
                <a:spLocks/>
              </p:cNvSpPr>
              <p:nvPr/>
            </p:nvSpPr>
            <p:spPr bwMode="auto">
              <a:xfrm>
                <a:off x="4835525" y="1743076"/>
                <a:ext cx="257175" cy="169863"/>
              </a:xfrm>
              <a:custGeom>
                <a:avLst/>
                <a:gdLst>
                  <a:gd name="T0" fmla="*/ 101 w 203"/>
                  <a:gd name="T1" fmla="*/ 0 h 134"/>
                  <a:gd name="T2" fmla="*/ 181 w 203"/>
                  <a:gd name="T3" fmla="*/ 0 h 134"/>
                  <a:gd name="T4" fmla="*/ 202 w 203"/>
                  <a:gd name="T5" fmla="*/ 22 h 134"/>
                  <a:gd name="T6" fmla="*/ 202 w 203"/>
                  <a:gd name="T7" fmla="*/ 54 h 134"/>
                  <a:gd name="T8" fmla="*/ 189 w 203"/>
                  <a:gd name="T9" fmla="*/ 67 h 134"/>
                  <a:gd name="T10" fmla="*/ 154 w 203"/>
                  <a:gd name="T11" fmla="*/ 67 h 134"/>
                  <a:gd name="T12" fmla="*/ 135 w 203"/>
                  <a:gd name="T13" fmla="*/ 87 h 134"/>
                  <a:gd name="T14" fmla="*/ 136 w 203"/>
                  <a:gd name="T15" fmla="*/ 117 h 134"/>
                  <a:gd name="T16" fmla="*/ 119 w 203"/>
                  <a:gd name="T17" fmla="*/ 134 h 134"/>
                  <a:gd name="T18" fmla="*/ 16 w 203"/>
                  <a:gd name="T19" fmla="*/ 134 h 134"/>
                  <a:gd name="T20" fmla="*/ 1 w 203"/>
                  <a:gd name="T21" fmla="*/ 118 h 134"/>
                  <a:gd name="T22" fmla="*/ 1 w 203"/>
                  <a:gd name="T23" fmla="*/ 18 h 134"/>
                  <a:gd name="T24" fmla="*/ 21 w 203"/>
                  <a:gd name="T25" fmla="*/ 0 h 134"/>
                  <a:gd name="T26" fmla="*/ 101 w 203"/>
                  <a:gd name="T27" fmla="*/ 0 h 134"/>
                  <a:gd name="T28" fmla="*/ 101 w 203"/>
                  <a:gd name="T2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3" h="134">
                    <a:moveTo>
                      <a:pt x="101" y="0"/>
                    </a:moveTo>
                    <a:cubicBezTo>
                      <a:pt x="128" y="0"/>
                      <a:pt x="154" y="0"/>
                      <a:pt x="181" y="0"/>
                    </a:cubicBezTo>
                    <a:cubicBezTo>
                      <a:pt x="199" y="0"/>
                      <a:pt x="203" y="5"/>
                      <a:pt x="202" y="22"/>
                    </a:cubicBezTo>
                    <a:cubicBezTo>
                      <a:pt x="202" y="33"/>
                      <a:pt x="202" y="43"/>
                      <a:pt x="202" y="54"/>
                    </a:cubicBezTo>
                    <a:cubicBezTo>
                      <a:pt x="202" y="63"/>
                      <a:pt x="198" y="67"/>
                      <a:pt x="189" y="67"/>
                    </a:cubicBezTo>
                    <a:cubicBezTo>
                      <a:pt x="177" y="67"/>
                      <a:pt x="166" y="67"/>
                      <a:pt x="154" y="67"/>
                    </a:cubicBezTo>
                    <a:cubicBezTo>
                      <a:pt x="140" y="67"/>
                      <a:pt x="134" y="72"/>
                      <a:pt x="135" y="87"/>
                    </a:cubicBezTo>
                    <a:cubicBezTo>
                      <a:pt x="135" y="97"/>
                      <a:pt x="135" y="107"/>
                      <a:pt x="136" y="117"/>
                    </a:cubicBezTo>
                    <a:cubicBezTo>
                      <a:pt x="136" y="128"/>
                      <a:pt x="130" y="134"/>
                      <a:pt x="119" y="134"/>
                    </a:cubicBezTo>
                    <a:cubicBezTo>
                      <a:pt x="85" y="134"/>
                      <a:pt x="51" y="134"/>
                      <a:pt x="16" y="134"/>
                    </a:cubicBezTo>
                    <a:cubicBezTo>
                      <a:pt x="6" y="134"/>
                      <a:pt x="1" y="128"/>
                      <a:pt x="1" y="118"/>
                    </a:cubicBezTo>
                    <a:cubicBezTo>
                      <a:pt x="1" y="85"/>
                      <a:pt x="0" y="51"/>
                      <a:pt x="1" y="18"/>
                    </a:cubicBezTo>
                    <a:cubicBezTo>
                      <a:pt x="1" y="5"/>
                      <a:pt x="8" y="0"/>
                      <a:pt x="21" y="0"/>
                    </a:cubicBezTo>
                    <a:cubicBezTo>
                      <a:pt x="48" y="0"/>
                      <a:pt x="75" y="0"/>
                      <a:pt x="101" y="0"/>
                    </a:cubicBezTo>
                    <a:cubicBezTo>
                      <a:pt x="101" y="0"/>
                      <a:pt x="101" y="0"/>
                      <a:pt x="1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26"/>
              <p:cNvSpPr>
                <a:spLocks/>
              </p:cNvSpPr>
              <p:nvPr/>
            </p:nvSpPr>
            <p:spPr bwMode="auto">
              <a:xfrm>
                <a:off x="6196013" y="3517901"/>
                <a:ext cx="255588" cy="252413"/>
              </a:xfrm>
              <a:custGeom>
                <a:avLst/>
                <a:gdLst>
                  <a:gd name="T0" fmla="*/ 69 w 202"/>
                  <a:gd name="T1" fmla="*/ 199 h 199"/>
                  <a:gd name="T2" fmla="*/ 69 w 202"/>
                  <a:gd name="T3" fmla="*/ 147 h 199"/>
                  <a:gd name="T4" fmla="*/ 56 w 202"/>
                  <a:gd name="T5" fmla="*/ 133 h 199"/>
                  <a:gd name="T6" fmla="*/ 20 w 202"/>
                  <a:gd name="T7" fmla="*/ 133 h 199"/>
                  <a:gd name="T8" fmla="*/ 0 w 202"/>
                  <a:gd name="T9" fmla="*/ 112 h 199"/>
                  <a:gd name="T10" fmla="*/ 0 w 202"/>
                  <a:gd name="T11" fmla="*/ 22 h 199"/>
                  <a:gd name="T12" fmla="*/ 21 w 202"/>
                  <a:gd name="T13" fmla="*/ 0 h 199"/>
                  <a:gd name="T14" fmla="*/ 48 w 202"/>
                  <a:gd name="T15" fmla="*/ 0 h 199"/>
                  <a:gd name="T16" fmla="*/ 69 w 202"/>
                  <a:gd name="T17" fmla="*/ 22 h 199"/>
                  <a:gd name="T18" fmla="*/ 68 w 202"/>
                  <a:gd name="T19" fmla="*/ 113 h 199"/>
                  <a:gd name="T20" fmla="*/ 88 w 202"/>
                  <a:gd name="T21" fmla="*/ 133 h 199"/>
                  <a:gd name="T22" fmla="*/ 115 w 202"/>
                  <a:gd name="T23" fmla="*/ 133 h 199"/>
                  <a:gd name="T24" fmla="*/ 135 w 202"/>
                  <a:gd name="T25" fmla="*/ 113 h 199"/>
                  <a:gd name="T26" fmla="*/ 134 w 202"/>
                  <a:gd name="T27" fmla="*/ 85 h 199"/>
                  <a:gd name="T28" fmla="*/ 150 w 202"/>
                  <a:gd name="T29" fmla="*/ 66 h 199"/>
                  <a:gd name="T30" fmla="*/ 186 w 202"/>
                  <a:gd name="T31" fmla="*/ 66 h 199"/>
                  <a:gd name="T32" fmla="*/ 202 w 202"/>
                  <a:gd name="T33" fmla="*/ 83 h 199"/>
                  <a:gd name="T34" fmla="*/ 201 w 202"/>
                  <a:gd name="T35" fmla="*/ 199 h 199"/>
                  <a:gd name="T36" fmla="*/ 201 w 202"/>
                  <a:gd name="T37" fmla="*/ 199 h 199"/>
                  <a:gd name="T38" fmla="*/ 69 w 202"/>
                  <a:gd name="T39" fmla="*/ 199 h 199"/>
                  <a:gd name="T40" fmla="*/ 69 w 202"/>
                  <a:gd name="T41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2" h="199">
                    <a:moveTo>
                      <a:pt x="69" y="199"/>
                    </a:moveTo>
                    <a:cubicBezTo>
                      <a:pt x="69" y="182"/>
                      <a:pt x="68" y="164"/>
                      <a:pt x="69" y="147"/>
                    </a:cubicBezTo>
                    <a:cubicBezTo>
                      <a:pt x="69" y="137"/>
                      <a:pt x="65" y="133"/>
                      <a:pt x="56" y="133"/>
                    </a:cubicBezTo>
                    <a:cubicBezTo>
                      <a:pt x="44" y="133"/>
                      <a:pt x="32" y="133"/>
                      <a:pt x="20" y="133"/>
                    </a:cubicBezTo>
                    <a:cubicBezTo>
                      <a:pt x="4" y="132"/>
                      <a:pt x="0" y="127"/>
                      <a:pt x="0" y="112"/>
                    </a:cubicBezTo>
                    <a:cubicBezTo>
                      <a:pt x="0" y="82"/>
                      <a:pt x="0" y="52"/>
                      <a:pt x="0" y="22"/>
                    </a:cubicBezTo>
                    <a:cubicBezTo>
                      <a:pt x="0" y="5"/>
                      <a:pt x="4" y="0"/>
                      <a:pt x="21" y="0"/>
                    </a:cubicBezTo>
                    <a:cubicBezTo>
                      <a:pt x="30" y="0"/>
                      <a:pt x="39" y="0"/>
                      <a:pt x="48" y="0"/>
                    </a:cubicBezTo>
                    <a:cubicBezTo>
                      <a:pt x="65" y="0"/>
                      <a:pt x="69" y="5"/>
                      <a:pt x="69" y="22"/>
                    </a:cubicBezTo>
                    <a:cubicBezTo>
                      <a:pt x="68" y="52"/>
                      <a:pt x="69" y="83"/>
                      <a:pt x="68" y="113"/>
                    </a:cubicBezTo>
                    <a:cubicBezTo>
                      <a:pt x="68" y="128"/>
                      <a:pt x="73" y="134"/>
                      <a:pt x="88" y="133"/>
                    </a:cubicBezTo>
                    <a:cubicBezTo>
                      <a:pt x="97" y="132"/>
                      <a:pt x="106" y="133"/>
                      <a:pt x="115" y="133"/>
                    </a:cubicBezTo>
                    <a:cubicBezTo>
                      <a:pt x="129" y="133"/>
                      <a:pt x="136" y="127"/>
                      <a:pt x="135" y="113"/>
                    </a:cubicBezTo>
                    <a:cubicBezTo>
                      <a:pt x="135" y="104"/>
                      <a:pt x="134" y="94"/>
                      <a:pt x="134" y="85"/>
                    </a:cubicBezTo>
                    <a:cubicBezTo>
                      <a:pt x="133" y="73"/>
                      <a:pt x="139" y="67"/>
                      <a:pt x="150" y="66"/>
                    </a:cubicBezTo>
                    <a:cubicBezTo>
                      <a:pt x="162" y="66"/>
                      <a:pt x="174" y="66"/>
                      <a:pt x="186" y="66"/>
                    </a:cubicBezTo>
                    <a:cubicBezTo>
                      <a:pt x="197" y="67"/>
                      <a:pt x="202" y="72"/>
                      <a:pt x="202" y="83"/>
                    </a:cubicBezTo>
                    <a:cubicBezTo>
                      <a:pt x="202" y="122"/>
                      <a:pt x="201" y="160"/>
                      <a:pt x="201" y="199"/>
                    </a:cubicBezTo>
                    <a:cubicBezTo>
                      <a:pt x="201" y="199"/>
                      <a:pt x="201" y="199"/>
                      <a:pt x="201" y="199"/>
                    </a:cubicBezTo>
                    <a:cubicBezTo>
                      <a:pt x="157" y="199"/>
                      <a:pt x="113" y="199"/>
                      <a:pt x="69" y="199"/>
                    </a:cubicBezTo>
                    <a:cubicBezTo>
                      <a:pt x="69" y="199"/>
                      <a:pt x="69" y="199"/>
                      <a:pt x="69" y="1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27"/>
              <p:cNvSpPr>
                <a:spLocks/>
              </p:cNvSpPr>
              <p:nvPr/>
            </p:nvSpPr>
            <p:spPr bwMode="auto">
              <a:xfrm>
                <a:off x="4667250" y="3095626"/>
                <a:ext cx="254000" cy="255588"/>
              </a:xfrm>
              <a:custGeom>
                <a:avLst/>
                <a:gdLst>
                  <a:gd name="T0" fmla="*/ 1 w 201"/>
                  <a:gd name="T1" fmla="*/ 67 h 202"/>
                  <a:gd name="T2" fmla="*/ 0 w 201"/>
                  <a:gd name="T3" fmla="*/ 19 h 202"/>
                  <a:gd name="T4" fmla="*/ 20 w 201"/>
                  <a:gd name="T5" fmla="*/ 1 h 202"/>
                  <a:gd name="T6" fmla="*/ 48 w 201"/>
                  <a:gd name="T7" fmla="*/ 1 h 202"/>
                  <a:gd name="T8" fmla="*/ 67 w 201"/>
                  <a:gd name="T9" fmla="*/ 19 h 202"/>
                  <a:gd name="T10" fmla="*/ 66 w 201"/>
                  <a:gd name="T11" fmla="*/ 53 h 202"/>
                  <a:gd name="T12" fmla="*/ 81 w 201"/>
                  <a:gd name="T13" fmla="*/ 67 h 202"/>
                  <a:gd name="T14" fmla="*/ 179 w 201"/>
                  <a:gd name="T15" fmla="*/ 66 h 202"/>
                  <a:gd name="T16" fmla="*/ 201 w 201"/>
                  <a:gd name="T17" fmla="*/ 87 h 202"/>
                  <a:gd name="T18" fmla="*/ 199 w 201"/>
                  <a:gd name="T19" fmla="*/ 133 h 202"/>
                  <a:gd name="T20" fmla="*/ 199 w 201"/>
                  <a:gd name="T21" fmla="*/ 133 h 202"/>
                  <a:gd name="T22" fmla="*/ 82 w 201"/>
                  <a:gd name="T23" fmla="*/ 133 h 202"/>
                  <a:gd name="T24" fmla="*/ 66 w 201"/>
                  <a:gd name="T25" fmla="*/ 150 h 202"/>
                  <a:gd name="T26" fmla="*/ 67 w 201"/>
                  <a:gd name="T27" fmla="*/ 181 h 202"/>
                  <a:gd name="T28" fmla="*/ 47 w 201"/>
                  <a:gd name="T29" fmla="*/ 201 h 202"/>
                  <a:gd name="T30" fmla="*/ 20 w 201"/>
                  <a:gd name="T31" fmla="*/ 201 h 202"/>
                  <a:gd name="T32" fmla="*/ 0 w 201"/>
                  <a:gd name="T33" fmla="*/ 182 h 202"/>
                  <a:gd name="T34" fmla="*/ 1 w 201"/>
                  <a:gd name="T35" fmla="*/ 133 h 202"/>
                  <a:gd name="T36" fmla="*/ 1 w 201"/>
                  <a:gd name="T37" fmla="*/ 133 h 202"/>
                  <a:gd name="T38" fmla="*/ 52 w 201"/>
                  <a:gd name="T39" fmla="*/ 133 h 202"/>
                  <a:gd name="T40" fmla="*/ 66 w 201"/>
                  <a:gd name="T41" fmla="*/ 120 h 202"/>
                  <a:gd name="T42" fmla="*/ 66 w 201"/>
                  <a:gd name="T43" fmla="*/ 81 h 202"/>
                  <a:gd name="T44" fmla="*/ 52 w 201"/>
                  <a:gd name="T45" fmla="*/ 67 h 202"/>
                  <a:gd name="T46" fmla="*/ 1 w 201"/>
                  <a:gd name="T47" fmla="*/ 6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1" h="202">
                    <a:moveTo>
                      <a:pt x="1" y="67"/>
                    </a:moveTo>
                    <a:cubicBezTo>
                      <a:pt x="1" y="51"/>
                      <a:pt x="1" y="35"/>
                      <a:pt x="0" y="19"/>
                    </a:cubicBezTo>
                    <a:cubicBezTo>
                      <a:pt x="0" y="6"/>
                      <a:pt x="6" y="0"/>
                      <a:pt x="20" y="1"/>
                    </a:cubicBezTo>
                    <a:cubicBezTo>
                      <a:pt x="29" y="1"/>
                      <a:pt x="39" y="1"/>
                      <a:pt x="48" y="1"/>
                    </a:cubicBezTo>
                    <a:cubicBezTo>
                      <a:pt x="60" y="0"/>
                      <a:pt x="67" y="6"/>
                      <a:pt x="67" y="19"/>
                    </a:cubicBezTo>
                    <a:cubicBezTo>
                      <a:pt x="67" y="30"/>
                      <a:pt x="67" y="42"/>
                      <a:pt x="66" y="53"/>
                    </a:cubicBezTo>
                    <a:cubicBezTo>
                      <a:pt x="66" y="63"/>
                      <a:pt x="70" y="67"/>
                      <a:pt x="81" y="67"/>
                    </a:cubicBezTo>
                    <a:cubicBezTo>
                      <a:pt x="114" y="67"/>
                      <a:pt x="146" y="67"/>
                      <a:pt x="179" y="66"/>
                    </a:cubicBezTo>
                    <a:cubicBezTo>
                      <a:pt x="197" y="66"/>
                      <a:pt x="201" y="70"/>
                      <a:pt x="201" y="87"/>
                    </a:cubicBezTo>
                    <a:cubicBezTo>
                      <a:pt x="201" y="102"/>
                      <a:pt x="200" y="118"/>
                      <a:pt x="199" y="133"/>
                    </a:cubicBezTo>
                    <a:cubicBezTo>
                      <a:pt x="199" y="133"/>
                      <a:pt x="199" y="133"/>
                      <a:pt x="199" y="133"/>
                    </a:cubicBezTo>
                    <a:cubicBezTo>
                      <a:pt x="160" y="133"/>
                      <a:pt x="121" y="133"/>
                      <a:pt x="82" y="133"/>
                    </a:cubicBezTo>
                    <a:cubicBezTo>
                      <a:pt x="70" y="133"/>
                      <a:pt x="65" y="137"/>
                      <a:pt x="66" y="150"/>
                    </a:cubicBezTo>
                    <a:cubicBezTo>
                      <a:pt x="67" y="160"/>
                      <a:pt x="67" y="171"/>
                      <a:pt x="67" y="181"/>
                    </a:cubicBezTo>
                    <a:cubicBezTo>
                      <a:pt x="67" y="196"/>
                      <a:pt x="62" y="201"/>
                      <a:pt x="47" y="201"/>
                    </a:cubicBezTo>
                    <a:cubicBezTo>
                      <a:pt x="38" y="201"/>
                      <a:pt x="29" y="200"/>
                      <a:pt x="20" y="201"/>
                    </a:cubicBezTo>
                    <a:cubicBezTo>
                      <a:pt x="6" y="202"/>
                      <a:pt x="0" y="195"/>
                      <a:pt x="0" y="182"/>
                    </a:cubicBezTo>
                    <a:cubicBezTo>
                      <a:pt x="0" y="166"/>
                      <a:pt x="1" y="149"/>
                      <a:pt x="1" y="133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18" y="133"/>
                      <a:pt x="35" y="133"/>
                      <a:pt x="52" y="133"/>
                    </a:cubicBezTo>
                    <a:cubicBezTo>
                      <a:pt x="61" y="133"/>
                      <a:pt x="66" y="129"/>
                      <a:pt x="66" y="120"/>
                    </a:cubicBezTo>
                    <a:cubicBezTo>
                      <a:pt x="66" y="107"/>
                      <a:pt x="66" y="94"/>
                      <a:pt x="66" y="81"/>
                    </a:cubicBezTo>
                    <a:cubicBezTo>
                      <a:pt x="67" y="70"/>
                      <a:pt x="62" y="67"/>
                      <a:pt x="52" y="67"/>
                    </a:cubicBezTo>
                    <a:cubicBezTo>
                      <a:pt x="35" y="67"/>
                      <a:pt x="18" y="67"/>
                      <a:pt x="1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28"/>
              <p:cNvSpPr>
                <a:spLocks/>
              </p:cNvSpPr>
              <p:nvPr/>
            </p:nvSpPr>
            <p:spPr bwMode="auto">
              <a:xfrm>
                <a:off x="6788150" y="2417763"/>
                <a:ext cx="260350" cy="87313"/>
              </a:xfrm>
              <a:custGeom>
                <a:avLst/>
                <a:gdLst>
                  <a:gd name="T0" fmla="*/ 102 w 205"/>
                  <a:gd name="T1" fmla="*/ 68 h 68"/>
                  <a:gd name="T2" fmla="*/ 24 w 205"/>
                  <a:gd name="T3" fmla="*/ 68 h 68"/>
                  <a:gd name="T4" fmla="*/ 1 w 205"/>
                  <a:gd name="T5" fmla="*/ 43 h 68"/>
                  <a:gd name="T6" fmla="*/ 1 w 205"/>
                  <a:gd name="T7" fmla="*/ 25 h 68"/>
                  <a:gd name="T8" fmla="*/ 25 w 205"/>
                  <a:gd name="T9" fmla="*/ 0 h 68"/>
                  <a:gd name="T10" fmla="*/ 178 w 205"/>
                  <a:gd name="T11" fmla="*/ 0 h 68"/>
                  <a:gd name="T12" fmla="*/ 204 w 205"/>
                  <a:gd name="T13" fmla="*/ 27 h 68"/>
                  <a:gd name="T14" fmla="*/ 204 w 205"/>
                  <a:gd name="T15" fmla="*/ 47 h 68"/>
                  <a:gd name="T16" fmla="*/ 183 w 205"/>
                  <a:gd name="T17" fmla="*/ 68 h 68"/>
                  <a:gd name="T18" fmla="*/ 102 w 205"/>
                  <a:gd name="T19" fmla="*/ 68 h 68"/>
                  <a:gd name="T20" fmla="*/ 102 w 205"/>
                  <a:gd name="T2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5" h="68">
                    <a:moveTo>
                      <a:pt x="102" y="68"/>
                    </a:moveTo>
                    <a:cubicBezTo>
                      <a:pt x="76" y="68"/>
                      <a:pt x="50" y="68"/>
                      <a:pt x="24" y="68"/>
                    </a:cubicBezTo>
                    <a:cubicBezTo>
                      <a:pt x="4" y="68"/>
                      <a:pt x="0" y="63"/>
                      <a:pt x="1" y="43"/>
                    </a:cubicBezTo>
                    <a:cubicBezTo>
                      <a:pt x="1" y="37"/>
                      <a:pt x="1" y="31"/>
                      <a:pt x="1" y="25"/>
                    </a:cubicBezTo>
                    <a:cubicBezTo>
                      <a:pt x="0" y="5"/>
                      <a:pt x="5" y="0"/>
                      <a:pt x="25" y="0"/>
                    </a:cubicBezTo>
                    <a:cubicBezTo>
                      <a:pt x="76" y="0"/>
                      <a:pt x="127" y="0"/>
                      <a:pt x="178" y="0"/>
                    </a:cubicBezTo>
                    <a:cubicBezTo>
                      <a:pt x="201" y="0"/>
                      <a:pt x="205" y="5"/>
                      <a:pt x="204" y="27"/>
                    </a:cubicBezTo>
                    <a:cubicBezTo>
                      <a:pt x="203" y="34"/>
                      <a:pt x="204" y="40"/>
                      <a:pt x="204" y="47"/>
                    </a:cubicBezTo>
                    <a:cubicBezTo>
                      <a:pt x="205" y="62"/>
                      <a:pt x="200" y="68"/>
                      <a:pt x="183" y="68"/>
                    </a:cubicBezTo>
                    <a:cubicBezTo>
                      <a:pt x="156" y="68"/>
                      <a:pt x="129" y="68"/>
                      <a:pt x="102" y="68"/>
                    </a:cubicBezTo>
                    <a:cubicBezTo>
                      <a:pt x="102" y="68"/>
                      <a:pt x="102" y="68"/>
                      <a:pt x="102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29"/>
              <p:cNvSpPr>
                <a:spLocks/>
              </p:cNvSpPr>
              <p:nvPr/>
            </p:nvSpPr>
            <p:spPr bwMode="auto">
              <a:xfrm>
                <a:off x="6024563" y="2673351"/>
                <a:ext cx="173038" cy="254000"/>
              </a:xfrm>
              <a:custGeom>
                <a:avLst/>
                <a:gdLst>
                  <a:gd name="T0" fmla="*/ 135 w 137"/>
                  <a:gd name="T1" fmla="*/ 132 h 200"/>
                  <a:gd name="T2" fmla="*/ 136 w 137"/>
                  <a:gd name="T3" fmla="*/ 180 h 200"/>
                  <a:gd name="T4" fmla="*/ 117 w 137"/>
                  <a:gd name="T5" fmla="*/ 200 h 200"/>
                  <a:gd name="T6" fmla="*/ 88 w 137"/>
                  <a:gd name="T7" fmla="*/ 200 h 200"/>
                  <a:gd name="T8" fmla="*/ 68 w 137"/>
                  <a:gd name="T9" fmla="*/ 181 h 200"/>
                  <a:gd name="T10" fmla="*/ 69 w 137"/>
                  <a:gd name="T11" fmla="*/ 146 h 200"/>
                  <a:gd name="T12" fmla="*/ 55 w 137"/>
                  <a:gd name="T13" fmla="*/ 132 h 200"/>
                  <a:gd name="T14" fmla="*/ 21 w 137"/>
                  <a:gd name="T15" fmla="*/ 132 h 200"/>
                  <a:gd name="T16" fmla="*/ 0 w 137"/>
                  <a:gd name="T17" fmla="*/ 112 h 200"/>
                  <a:gd name="T18" fmla="*/ 0 w 137"/>
                  <a:gd name="T19" fmla="*/ 22 h 200"/>
                  <a:gd name="T20" fmla="*/ 22 w 137"/>
                  <a:gd name="T21" fmla="*/ 0 h 200"/>
                  <a:gd name="T22" fmla="*/ 47 w 137"/>
                  <a:gd name="T23" fmla="*/ 0 h 200"/>
                  <a:gd name="T24" fmla="*/ 69 w 137"/>
                  <a:gd name="T25" fmla="*/ 22 h 200"/>
                  <a:gd name="T26" fmla="*/ 69 w 137"/>
                  <a:gd name="T27" fmla="*/ 113 h 200"/>
                  <a:gd name="T28" fmla="*/ 89 w 137"/>
                  <a:gd name="T29" fmla="*/ 132 h 200"/>
                  <a:gd name="T30" fmla="*/ 135 w 137"/>
                  <a:gd name="T31" fmla="*/ 132 h 200"/>
                  <a:gd name="T32" fmla="*/ 135 w 137"/>
                  <a:gd name="T33" fmla="*/ 13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200">
                    <a:moveTo>
                      <a:pt x="135" y="132"/>
                    </a:moveTo>
                    <a:cubicBezTo>
                      <a:pt x="135" y="148"/>
                      <a:pt x="136" y="164"/>
                      <a:pt x="136" y="180"/>
                    </a:cubicBezTo>
                    <a:cubicBezTo>
                      <a:pt x="137" y="195"/>
                      <a:pt x="132" y="200"/>
                      <a:pt x="117" y="200"/>
                    </a:cubicBezTo>
                    <a:cubicBezTo>
                      <a:pt x="107" y="200"/>
                      <a:pt x="98" y="200"/>
                      <a:pt x="88" y="200"/>
                    </a:cubicBezTo>
                    <a:cubicBezTo>
                      <a:pt x="73" y="200"/>
                      <a:pt x="69" y="196"/>
                      <a:pt x="68" y="181"/>
                    </a:cubicBezTo>
                    <a:cubicBezTo>
                      <a:pt x="68" y="169"/>
                      <a:pt x="68" y="158"/>
                      <a:pt x="69" y="146"/>
                    </a:cubicBezTo>
                    <a:cubicBezTo>
                      <a:pt x="69" y="136"/>
                      <a:pt x="65" y="132"/>
                      <a:pt x="55" y="132"/>
                    </a:cubicBezTo>
                    <a:cubicBezTo>
                      <a:pt x="44" y="132"/>
                      <a:pt x="32" y="133"/>
                      <a:pt x="21" y="132"/>
                    </a:cubicBezTo>
                    <a:cubicBezTo>
                      <a:pt x="5" y="132"/>
                      <a:pt x="0" y="127"/>
                      <a:pt x="0" y="112"/>
                    </a:cubicBezTo>
                    <a:cubicBezTo>
                      <a:pt x="0" y="82"/>
                      <a:pt x="1" y="52"/>
                      <a:pt x="0" y="22"/>
                    </a:cubicBezTo>
                    <a:cubicBezTo>
                      <a:pt x="0" y="6"/>
                      <a:pt x="6" y="0"/>
                      <a:pt x="22" y="0"/>
                    </a:cubicBezTo>
                    <a:cubicBezTo>
                      <a:pt x="30" y="0"/>
                      <a:pt x="39" y="0"/>
                      <a:pt x="47" y="0"/>
                    </a:cubicBezTo>
                    <a:cubicBezTo>
                      <a:pt x="66" y="0"/>
                      <a:pt x="69" y="4"/>
                      <a:pt x="69" y="22"/>
                    </a:cubicBezTo>
                    <a:cubicBezTo>
                      <a:pt x="69" y="52"/>
                      <a:pt x="70" y="83"/>
                      <a:pt x="69" y="113"/>
                    </a:cubicBezTo>
                    <a:cubicBezTo>
                      <a:pt x="68" y="129"/>
                      <a:pt x="74" y="133"/>
                      <a:pt x="89" y="132"/>
                    </a:cubicBezTo>
                    <a:cubicBezTo>
                      <a:pt x="104" y="131"/>
                      <a:pt x="120" y="132"/>
                      <a:pt x="135" y="132"/>
                    </a:cubicBezTo>
                    <a:cubicBezTo>
                      <a:pt x="135" y="132"/>
                      <a:pt x="135" y="132"/>
                      <a:pt x="135" y="1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0"/>
              <p:cNvSpPr>
                <a:spLocks/>
              </p:cNvSpPr>
              <p:nvPr/>
            </p:nvSpPr>
            <p:spPr bwMode="auto">
              <a:xfrm>
                <a:off x="5091113" y="1827213"/>
                <a:ext cx="171450" cy="171450"/>
              </a:xfrm>
              <a:custGeom>
                <a:avLst/>
                <a:gdLst>
                  <a:gd name="T0" fmla="*/ 69 w 136"/>
                  <a:gd name="T1" fmla="*/ 134 h 134"/>
                  <a:gd name="T2" fmla="*/ 21 w 136"/>
                  <a:gd name="T3" fmla="*/ 134 h 134"/>
                  <a:gd name="T4" fmla="*/ 0 w 136"/>
                  <a:gd name="T5" fmla="*/ 115 h 134"/>
                  <a:gd name="T6" fmla="*/ 1 w 136"/>
                  <a:gd name="T7" fmla="*/ 22 h 134"/>
                  <a:gd name="T8" fmla="*/ 24 w 136"/>
                  <a:gd name="T9" fmla="*/ 0 h 134"/>
                  <a:gd name="T10" fmla="*/ 49 w 136"/>
                  <a:gd name="T11" fmla="*/ 0 h 134"/>
                  <a:gd name="T12" fmla="*/ 68 w 136"/>
                  <a:gd name="T13" fmla="*/ 21 h 134"/>
                  <a:gd name="T14" fmla="*/ 67 w 136"/>
                  <a:gd name="T15" fmla="*/ 49 h 134"/>
                  <a:gd name="T16" fmla="*/ 84 w 136"/>
                  <a:gd name="T17" fmla="*/ 67 h 134"/>
                  <a:gd name="T18" fmla="*/ 120 w 136"/>
                  <a:gd name="T19" fmla="*/ 67 h 134"/>
                  <a:gd name="T20" fmla="*/ 135 w 136"/>
                  <a:gd name="T21" fmla="*/ 83 h 134"/>
                  <a:gd name="T22" fmla="*/ 136 w 136"/>
                  <a:gd name="T23" fmla="*/ 113 h 134"/>
                  <a:gd name="T24" fmla="*/ 115 w 136"/>
                  <a:gd name="T25" fmla="*/ 134 h 134"/>
                  <a:gd name="T26" fmla="*/ 69 w 136"/>
                  <a:gd name="T2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6" h="134">
                    <a:moveTo>
                      <a:pt x="69" y="134"/>
                    </a:moveTo>
                    <a:cubicBezTo>
                      <a:pt x="53" y="134"/>
                      <a:pt x="37" y="134"/>
                      <a:pt x="21" y="134"/>
                    </a:cubicBezTo>
                    <a:cubicBezTo>
                      <a:pt x="6" y="134"/>
                      <a:pt x="0" y="129"/>
                      <a:pt x="0" y="115"/>
                    </a:cubicBezTo>
                    <a:cubicBezTo>
                      <a:pt x="0" y="84"/>
                      <a:pt x="0" y="53"/>
                      <a:pt x="1" y="22"/>
                    </a:cubicBezTo>
                    <a:cubicBezTo>
                      <a:pt x="1" y="1"/>
                      <a:pt x="2" y="0"/>
                      <a:pt x="24" y="0"/>
                    </a:cubicBezTo>
                    <a:cubicBezTo>
                      <a:pt x="32" y="0"/>
                      <a:pt x="41" y="0"/>
                      <a:pt x="49" y="0"/>
                    </a:cubicBezTo>
                    <a:cubicBezTo>
                      <a:pt x="64" y="1"/>
                      <a:pt x="69" y="6"/>
                      <a:pt x="68" y="21"/>
                    </a:cubicBezTo>
                    <a:cubicBezTo>
                      <a:pt x="68" y="30"/>
                      <a:pt x="67" y="40"/>
                      <a:pt x="67" y="49"/>
                    </a:cubicBezTo>
                    <a:cubicBezTo>
                      <a:pt x="66" y="61"/>
                      <a:pt x="72" y="67"/>
                      <a:pt x="84" y="67"/>
                    </a:cubicBezTo>
                    <a:cubicBezTo>
                      <a:pt x="96" y="67"/>
                      <a:pt x="108" y="68"/>
                      <a:pt x="120" y="67"/>
                    </a:cubicBezTo>
                    <a:cubicBezTo>
                      <a:pt x="132" y="66"/>
                      <a:pt x="136" y="72"/>
                      <a:pt x="135" y="83"/>
                    </a:cubicBezTo>
                    <a:cubicBezTo>
                      <a:pt x="135" y="93"/>
                      <a:pt x="135" y="103"/>
                      <a:pt x="136" y="113"/>
                    </a:cubicBezTo>
                    <a:cubicBezTo>
                      <a:pt x="136" y="128"/>
                      <a:pt x="131" y="134"/>
                      <a:pt x="115" y="134"/>
                    </a:cubicBezTo>
                    <a:cubicBezTo>
                      <a:pt x="100" y="134"/>
                      <a:pt x="84" y="134"/>
                      <a:pt x="69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1"/>
              <p:cNvSpPr>
                <a:spLocks/>
              </p:cNvSpPr>
              <p:nvPr/>
            </p:nvSpPr>
            <p:spPr bwMode="auto">
              <a:xfrm>
                <a:off x="5260975" y="1743076"/>
                <a:ext cx="173038" cy="169863"/>
              </a:xfrm>
              <a:custGeom>
                <a:avLst/>
                <a:gdLst>
                  <a:gd name="T0" fmla="*/ 65 w 137"/>
                  <a:gd name="T1" fmla="*/ 134 h 134"/>
                  <a:gd name="T2" fmla="*/ 14 w 137"/>
                  <a:gd name="T3" fmla="*/ 134 h 134"/>
                  <a:gd name="T4" fmla="*/ 1 w 137"/>
                  <a:gd name="T5" fmla="*/ 120 h 134"/>
                  <a:gd name="T6" fmla="*/ 1 w 137"/>
                  <a:gd name="T7" fmla="*/ 18 h 134"/>
                  <a:gd name="T8" fmla="*/ 19 w 137"/>
                  <a:gd name="T9" fmla="*/ 0 h 134"/>
                  <a:gd name="T10" fmla="*/ 52 w 137"/>
                  <a:gd name="T11" fmla="*/ 0 h 134"/>
                  <a:gd name="T12" fmla="*/ 68 w 137"/>
                  <a:gd name="T13" fmla="*/ 16 h 134"/>
                  <a:gd name="T14" fmla="*/ 67 w 137"/>
                  <a:gd name="T15" fmla="*/ 47 h 134"/>
                  <a:gd name="T16" fmla="*/ 86 w 137"/>
                  <a:gd name="T17" fmla="*/ 67 h 134"/>
                  <a:gd name="T18" fmla="*/ 120 w 137"/>
                  <a:gd name="T19" fmla="*/ 67 h 134"/>
                  <a:gd name="T20" fmla="*/ 136 w 137"/>
                  <a:gd name="T21" fmla="*/ 84 h 134"/>
                  <a:gd name="T22" fmla="*/ 136 w 137"/>
                  <a:gd name="T23" fmla="*/ 114 h 134"/>
                  <a:gd name="T24" fmla="*/ 118 w 137"/>
                  <a:gd name="T25" fmla="*/ 134 h 134"/>
                  <a:gd name="T26" fmla="*/ 65 w 137"/>
                  <a:gd name="T27" fmla="*/ 134 h 134"/>
                  <a:gd name="T28" fmla="*/ 65 w 137"/>
                  <a:gd name="T2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134">
                    <a:moveTo>
                      <a:pt x="65" y="134"/>
                    </a:moveTo>
                    <a:cubicBezTo>
                      <a:pt x="48" y="134"/>
                      <a:pt x="31" y="134"/>
                      <a:pt x="14" y="134"/>
                    </a:cubicBezTo>
                    <a:cubicBezTo>
                      <a:pt x="5" y="134"/>
                      <a:pt x="1" y="130"/>
                      <a:pt x="1" y="120"/>
                    </a:cubicBezTo>
                    <a:cubicBezTo>
                      <a:pt x="1" y="86"/>
                      <a:pt x="1" y="52"/>
                      <a:pt x="1" y="18"/>
                    </a:cubicBezTo>
                    <a:cubicBezTo>
                      <a:pt x="0" y="6"/>
                      <a:pt x="6" y="0"/>
                      <a:pt x="19" y="0"/>
                    </a:cubicBezTo>
                    <a:cubicBezTo>
                      <a:pt x="30" y="0"/>
                      <a:pt x="41" y="0"/>
                      <a:pt x="52" y="0"/>
                    </a:cubicBezTo>
                    <a:cubicBezTo>
                      <a:pt x="62" y="0"/>
                      <a:pt x="68" y="5"/>
                      <a:pt x="68" y="16"/>
                    </a:cubicBezTo>
                    <a:cubicBezTo>
                      <a:pt x="68" y="26"/>
                      <a:pt x="67" y="37"/>
                      <a:pt x="67" y="47"/>
                    </a:cubicBezTo>
                    <a:cubicBezTo>
                      <a:pt x="66" y="62"/>
                      <a:pt x="71" y="67"/>
                      <a:pt x="86" y="67"/>
                    </a:cubicBezTo>
                    <a:cubicBezTo>
                      <a:pt x="97" y="68"/>
                      <a:pt x="109" y="67"/>
                      <a:pt x="120" y="67"/>
                    </a:cubicBezTo>
                    <a:cubicBezTo>
                      <a:pt x="131" y="67"/>
                      <a:pt x="137" y="73"/>
                      <a:pt x="136" y="84"/>
                    </a:cubicBezTo>
                    <a:cubicBezTo>
                      <a:pt x="136" y="94"/>
                      <a:pt x="136" y="104"/>
                      <a:pt x="136" y="114"/>
                    </a:cubicBezTo>
                    <a:cubicBezTo>
                      <a:pt x="137" y="128"/>
                      <a:pt x="131" y="134"/>
                      <a:pt x="118" y="134"/>
                    </a:cubicBezTo>
                    <a:cubicBezTo>
                      <a:pt x="100" y="134"/>
                      <a:pt x="83" y="134"/>
                      <a:pt x="65" y="134"/>
                    </a:cubicBezTo>
                    <a:cubicBezTo>
                      <a:pt x="65" y="134"/>
                      <a:pt x="65" y="134"/>
                      <a:pt x="65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2"/>
              <p:cNvSpPr>
                <a:spLocks/>
              </p:cNvSpPr>
              <p:nvPr/>
            </p:nvSpPr>
            <p:spPr bwMode="auto">
              <a:xfrm>
                <a:off x="5345113" y="4783138"/>
                <a:ext cx="171450" cy="87313"/>
              </a:xfrm>
              <a:custGeom>
                <a:avLst/>
                <a:gdLst>
                  <a:gd name="T0" fmla="*/ 67 w 136"/>
                  <a:gd name="T1" fmla="*/ 68 h 68"/>
                  <a:gd name="T2" fmla="*/ 21 w 136"/>
                  <a:gd name="T3" fmla="*/ 68 h 68"/>
                  <a:gd name="T4" fmla="*/ 1 w 136"/>
                  <a:gd name="T5" fmla="*/ 47 h 68"/>
                  <a:gd name="T6" fmla="*/ 1 w 136"/>
                  <a:gd name="T7" fmla="*/ 20 h 68"/>
                  <a:gd name="T8" fmla="*/ 19 w 136"/>
                  <a:gd name="T9" fmla="*/ 0 h 68"/>
                  <a:gd name="T10" fmla="*/ 122 w 136"/>
                  <a:gd name="T11" fmla="*/ 0 h 68"/>
                  <a:gd name="T12" fmla="*/ 135 w 136"/>
                  <a:gd name="T13" fmla="*/ 14 h 68"/>
                  <a:gd name="T14" fmla="*/ 136 w 136"/>
                  <a:gd name="T15" fmla="*/ 48 h 68"/>
                  <a:gd name="T16" fmla="*/ 115 w 136"/>
                  <a:gd name="T17" fmla="*/ 68 h 68"/>
                  <a:gd name="T18" fmla="*/ 67 w 136"/>
                  <a:gd name="T19" fmla="*/ 68 h 68"/>
                  <a:gd name="T20" fmla="*/ 67 w 136"/>
                  <a:gd name="T2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68">
                    <a:moveTo>
                      <a:pt x="67" y="68"/>
                    </a:moveTo>
                    <a:cubicBezTo>
                      <a:pt x="52" y="68"/>
                      <a:pt x="36" y="68"/>
                      <a:pt x="21" y="68"/>
                    </a:cubicBezTo>
                    <a:cubicBezTo>
                      <a:pt x="5" y="68"/>
                      <a:pt x="1" y="63"/>
                      <a:pt x="1" y="47"/>
                    </a:cubicBezTo>
                    <a:cubicBezTo>
                      <a:pt x="1" y="38"/>
                      <a:pt x="1" y="29"/>
                      <a:pt x="1" y="20"/>
                    </a:cubicBezTo>
                    <a:cubicBezTo>
                      <a:pt x="0" y="7"/>
                      <a:pt x="5" y="0"/>
                      <a:pt x="19" y="0"/>
                    </a:cubicBezTo>
                    <a:cubicBezTo>
                      <a:pt x="53" y="0"/>
                      <a:pt x="88" y="0"/>
                      <a:pt x="122" y="0"/>
                    </a:cubicBezTo>
                    <a:cubicBezTo>
                      <a:pt x="132" y="0"/>
                      <a:pt x="135" y="4"/>
                      <a:pt x="135" y="14"/>
                    </a:cubicBezTo>
                    <a:cubicBezTo>
                      <a:pt x="135" y="25"/>
                      <a:pt x="136" y="37"/>
                      <a:pt x="136" y="48"/>
                    </a:cubicBezTo>
                    <a:cubicBezTo>
                      <a:pt x="136" y="64"/>
                      <a:pt x="131" y="68"/>
                      <a:pt x="115" y="68"/>
                    </a:cubicBezTo>
                    <a:cubicBezTo>
                      <a:pt x="99" y="68"/>
                      <a:pt x="83" y="68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33"/>
              <p:cNvSpPr>
                <a:spLocks/>
              </p:cNvSpPr>
              <p:nvPr/>
            </p:nvSpPr>
            <p:spPr bwMode="auto">
              <a:xfrm>
                <a:off x="5173663" y="4700588"/>
                <a:ext cx="88900" cy="169863"/>
              </a:xfrm>
              <a:custGeom>
                <a:avLst/>
                <a:gdLst>
                  <a:gd name="T0" fmla="*/ 69 w 70"/>
                  <a:gd name="T1" fmla="*/ 0 h 134"/>
                  <a:gd name="T2" fmla="*/ 70 w 70"/>
                  <a:gd name="T3" fmla="*/ 115 h 134"/>
                  <a:gd name="T4" fmla="*/ 52 w 70"/>
                  <a:gd name="T5" fmla="*/ 134 h 134"/>
                  <a:gd name="T6" fmla="*/ 18 w 70"/>
                  <a:gd name="T7" fmla="*/ 134 h 134"/>
                  <a:gd name="T8" fmla="*/ 0 w 70"/>
                  <a:gd name="T9" fmla="*/ 116 h 134"/>
                  <a:gd name="T10" fmla="*/ 0 w 70"/>
                  <a:gd name="T11" fmla="*/ 19 h 134"/>
                  <a:gd name="T12" fmla="*/ 20 w 70"/>
                  <a:gd name="T13" fmla="*/ 0 h 134"/>
                  <a:gd name="T14" fmla="*/ 69 w 70"/>
                  <a:gd name="T1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34">
                    <a:moveTo>
                      <a:pt x="69" y="0"/>
                    </a:moveTo>
                    <a:cubicBezTo>
                      <a:pt x="69" y="38"/>
                      <a:pt x="69" y="77"/>
                      <a:pt x="70" y="115"/>
                    </a:cubicBezTo>
                    <a:cubicBezTo>
                      <a:pt x="70" y="127"/>
                      <a:pt x="65" y="134"/>
                      <a:pt x="52" y="134"/>
                    </a:cubicBezTo>
                    <a:cubicBezTo>
                      <a:pt x="41" y="134"/>
                      <a:pt x="29" y="134"/>
                      <a:pt x="18" y="134"/>
                    </a:cubicBezTo>
                    <a:cubicBezTo>
                      <a:pt x="6" y="134"/>
                      <a:pt x="0" y="128"/>
                      <a:pt x="0" y="116"/>
                    </a:cubicBezTo>
                    <a:cubicBezTo>
                      <a:pt x="1" y="84"/>
                      <a:pt x="1" y="51"/>
                      <a:pt x="0" y="19"/>
                    </a:cubicBezTo>
                    <a:cubicBezTo>
                      <a:pt x="0" y="5"/>
                      <a:pt x="7" y="0"/>
                      <a:pt x="20" y="0"/>
                    </a:cubicBezTo>
                    <a:cubicBezTo>
                      <a:pt x="36" y="0"/>
                      <a:pt x="53" y="0"/>
                      <a:pt x="6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34"/>
              <p:cNvSpPr>
                <a:spLocks/>
              </p:cNvSpPr>
              <p:nvPr/>
            </p:nvSpPr>
            <p:spPr bwMode="auto">
              <a:xfrm>
                <a:off x="5940425" y="4360863"/>
                <a:ext cx="171450" cy="87313"/>
              </a:xfrm>
              <a:custGeom>
                <a:avLst/>
                <a:gdLst>
                  <a:gd name="T0" fmla="*/ 69 w 135"/>
                  <a:gd name="T1" fmla="*/ 68 h 68"/>
                  <a:gd name="T2" fmla="*/ 19 w 135"/>
                  <a:gd name="T3" fmla="*/ 68 h 68"/>
                  <a:gd name="T4" fmla="*/ 0 w 135"/>
                  <a:gd name="T5" fmla="*/ 48 h 68"/>
                  <a:gd name="T6" fmla="*/ 0 w 135"/>
                  <a:gd name="T7" fmla="*/ 19 h 68"/>
                  <a:gd name="T8" fmla="*/ 18 w 135"/>
                  <a:gd name="T9" fmla="*/ 1 h 68"/>
                  <a:gd name="T10" fmla="*/ 118 w 135"/>
                  <a:gd name="T11" fmla="*/ 1 h 68"/>
                  <a:gd name="T12" fmla="*/ 135 w 135"/>
                  <a:gd name="T13" fmla="*/ 19 h 68"/>
                  <a:gd name="T14" fmla="*/ 135 w 135"/>
                  <a:gd name="T15" fmla="*/ 55 h 68"/>
                  <a:gd name="T16" fmla="*/ 121 w 135"/>
                  <a:gd name="T17" fmla="*/ 68 h 68"/>
                  <a:gd name="T18" fmla="*/ 69 w 135"/>
                  <a:gd name="T19" fmla="*/ 68 h 68"/>
                  <a:gd name="T20" fmla="*/ 69 w 135"/>
                  <a:gd name="T2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5" h="68">
                    <a:moveTo>
                      <a:pt x="69" y="68"/>
                    </a:moveTo>
                    <a:cubicBezTo>
                      <a:pt x="52" y="68"/>
                      <a:pt x="36" y="68"/>
                      <a:pt x="19" y="68"/>
                    </a:cubicBezTo>
                    <a:cubicBezTo>
                      <a:pt x="4" y="68"/>
                      <a:pt x="0" y="63"/>
                      <a:pt x="0" y="48"/>
                    </a:cubicBezTo>
                    <a:cubicBezTo>
                      <a:pt x="0" y="38"/>
                      <a:pt x="0" y="29"/>
                      <a:pt x="0" y="19"/>
                    </a:cubicBezTo>
                    <a:cubicBezTo>
                      <a:pt x="0" y="7"/>
                      <a:pt x="6" y="1"/>
                      <a:pt x="18" y="1"/>
                    </a:cubicBezTo>
                    <a:cubicBezTo>
                      <a:pt x="51" y="0"/>
                      <a:pt x="85" y="1"/>
                      <a:pt x="118" y="1"/>
                    </a:cubicBezTo>
                    <a:cubicBezTo>
                      <a:pt x="130" y="1"/>
                      <a:pt x="135" y="7"/>
                      <a:pt x="135" y="19"/>
                    </a:cubicBezTo>
                    <a:cubicBezTo>
                      <a:pt x="135" y="31"/>
                      <a:pt x="135" y="43"/>
                      <a:pt x="135" y="55"/>
                    </a:cubicBezTo>
                    <a:cubicBezTo>
                      <a:pt x="135" y="64"/>
                      <a:pt x="131" y="68"/>
                      <a:pt x="121" y="68"/>
                    </a:cubicBezTo>
                    <a:cubicBezTo>
                      <a:pt x="104" y="68"/>
                      <a:pt x="86" y="68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35"/>
              <p:cNvSpPr>
                <a:spLocks/>
              </p:cNvSpPr>
              <p:nvPr/>
            </p:nvSpPr>
            <p:spPr bwMode="auto">
              <a:xfrm>
                <a:off x="7129463" y="4783138"/>
                <a:ext cx="173038" cy="87313"/>
              </a:xfrm>
              <a:custGeom>
                <a:avLst/>
                <a:gdLst>
                  <a:gd name="T0" fmla="*/ 67 w 136"/>
                  <a:gd name="T1" fmla="*/ 0 h 68"/>
                  <a:gd name="T2" fmla="*/ 114 w 136"/>
                  <a:gd name="T3" fmla="*/ 0 h 68"/>
                  <a:gd name="T4" fmla="*/ 135 w 136"/>
                  <a:gd name="T5" fmla="*/ 22 h 68"/>
                  <a:gd name="T6" fmla="*/ 135 w 136"/>
                  <a:gd name="T7" fmla="*/ 49 h 68"/>
                  <a:gd name="T8" fmla="*/ 118 w 136"/>
                  <a:gd name="T9" fmla="*/ 68 h 68"/>
                  <a:gd name="T10" fmla="*/ 18 w 136"/>
                  <a:gd name="T11" fmla="*/ 68 h 68"/>
                  <a:gd name="T12" fmla="*/ 0 w 136"/>
                  <a:gd name="T13" fmla="*/ 50 h 68"/>
                  <a:gd name="T14" fmla="*/ 0 w 136"/>
                  <a:gd name="T15" fmla="*/ 18 h 68"/>
                  <a:gd name="T16" fmla="*/ 18 w 136"/>
                  <a:gd name="T17" fmla="*/ 0 h 68"/>
                  <a:gd name="T18" fmla="*/ 67 w 136"/>
                  <a:gd name="T19" fmla="*/ 0 h 68"/>
                  <a:gd name="T20" fmla="*/ 67 w 136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68">
                    <a:moveTo>
                      <a:pt x="67" y="0"/>
                    </a:moveTo>
                    <a:cubicBezTo>
                      <a:pt x="83" y="0"/>
                      <a:pt x="98" y="0"/>
                      <a:pt x="114" y="0"/>
                    </a:cubicBezTo>
                    <a:cubicBezTo>
                      <a:pt x="131" y="0"/>
                      <a:pt x="136" y="5"/>
                      <a:pt x="135" y="22"/>
                    </a:cubicBezTo>
                    <a:cubicBezTo>
                      <a:pt x="135" y="31"/>
                      <a:pt x="135" y="40"/>
                      <a:pt x="135" y="49"/>
                    </a:cubicBezTo>
                    <a:cubicBezTo>
                      <a:pt x="136" y="62"/>
                      <a:pt x="130" y="68"/>
                      <a:pt x="118" y="68"/>
                    </a:cubicBezTo>
                    <a:cubicBezTo>
                      <a:pt x="85" y="68"/>
                      <a:pt x="51" y="68"/>
                      <a:pt x="18" y="68"/>
                    </a:cubicBezTo>
                    <a:cubicBezTo>
                      <a:pt x="6" y="68"/>
                      <a:pt x="0" y="62"/>
                      <a:pt x="0" y="50"/>
                    </a:cubicBezTo>
                    <a:cubicBezTo>
                      <a:pt x="0" y="40"/>
                      <a:pt x="0" y="29"/>
                      <a:pt x="0" y="18"/>
                    </a:cubicBezTo>
                    <a:cubicBezTo>
                      <a:pt x="0" y="6"/>
                      <a:pt x="6" y="0"/>
                      <a:pt x="18" y="0"/>
                    </a:cubicBezTo>
                    <a:cubicBezTo>
                      <a:pt x="34" y="0"/>
                      <a:pt x="51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36"/>
              <p:cNvSpPr>
                <a:spLocks/>
              </p:cNvSpPr>
              <p:nvPr/>
            </p:nvSpPr>
            <p:spPr bwMode="auto">
              <a:xfrm>
                <a:off x="6196013" y="4194176"/>
                <a:ext cx="87313" cy="169863"/>
              </a:xfrm>
              <a:custGeom>
                <a:avLst/>
                <a:gdLst>
                  <a:gd name="T0" fmla="*/ 0 w 69"/>
                  <a:gd name="T1" fmla="*/ 0 h 134"/>
                  <a:gd name="T2" fmla="*/ 51 w 69"/>
                  <a:gd name="T3" fmla="*/ 0 h 134"/>
                  <a:gd name="T4" fmla="*/ 69 w 69"/>
                  <a:gd name="T5" fmla="*/ 19 h 134"/>
                  <a:gd name="T6" fmla="*/ 69 w 69"/>
                  <a:gd name="T7" fmla="*/ 114 h 134"/>
                  <a:gd name="T8" fmla="*/ 50 w 69"/>
                  <a:gd name="T9" fmla="*/ 134 h 134"/>
                  <a:gd name="T10" fmla="*/ 21 w 69"/>
                  <a:gd name="T11" fmla="*/ 134 h 134"/>
                  <a:gd name="T12" fmla="*/ 0 w 69"/>
                  <a:gd name="T13" fmla="*/ 112 h 134"/>
                  <a:gd name="T14" fmla="*/ 0 w 69"/>
                  <a:gd name="T15" fmla="*/ 0 h 134"/>
                  <a:gd name="T16" fmla="*/ 0 w 69"/>
                  <a:gd name="T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134">
                    <a:moveTo>
                      <a:pt x="0" y="0"/>
                    </a:moveTo>
                    <a:cubicBezTo>
                      <a:pt x="17" y="0"/>
                      <a:pt x="34" y="0"/>
                      <a:pt x="51" y="0"/>
                    </a:cubicBezTo>
                    <a:cubicBezTo>
                      <a:pt x="63" y="0"/>
                      <a:pt x="69" y="6"/>
                      <a:pt x="69" y="19"/>
                    </a:cubicBezTo>
                    <a:cubicBezTo>
                      <a:pt x="69" y="51"/>
                      <a:pt x="69" y="83"/>
                      <a:pt x="69" y="114"/>
                    </a:cubicBezTo>
                    <a:cubicBezTo>
                      <a:pt x="69" y="128"/>
                      <a:pt x="62" y="134"/>
                      <a:pt x="50" y="134"/>
                    </a:cubicBezTo>
                    <a:cubicBezTo>
                      <a:pt x="40" y="134"/>
                      <a:pt x="31" y="134"/>
                      <a:pt x="21" y="134"/>
                    </a:cubicBezTo>
                    <a:cubicBezTo>
                      <a:pt x="5" y="134"/>
                      <a:pt x="0" y="128"/>
                      <a:pt x="0" y="112"/>
                    </a:cubicBezTo>
                    <a:cubicBezTo>
                      <a:pt x="0" y="75"/>
                      <a:pt x="0" y="37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37"/>
              <p:cNvSpPr>
                <a:spLocks/>
              </p:cNvSpPr>
              <p:nvPr/>
            </p:nvSpPr>
            <p:spPr bwMode="auto">
              <a:xfrm>
                <a:off x="5260975" y="4616451"/>
                <a:ext cx="173038" cy="84138"/>
              </a:xfrm>
              <a:custGeom>
                <a:avLst/>
                <a:gdLst>
                  <a:gd name="T0" fmla="*/ 1 w 137"/>
                  <a:gd name="T1" fmla="*/ 66 h 66"/>
                  <a:gd name="T2" fmla="*/ 0 w 137"/>
                  <a:gd name="T3" fmla="*/ 20 h 66"/>
                  <a:gd name="T4" fmla="*/ 20 w 137"/>
                  <a:gd name="T5" fmla="*/ 0 h 66"/>
                  <a:gd name="T6" fmla="*/ 115 w 137"/>
                  <a:gd name="T7" fmla="*/ 0 h 66"/>
                  <a:gd name="T8" fmla="*/ 136 w 137"/>
                  <a:gd name="T9" fmla="*/ 21 h 66"/>
                  <a:gd name="T10" fmla="*/ 136 w 137"/>
                  <a:gd name="T11" fmla="*/ 42 h 66"/>
                  <a:gd name="T12" fmla="*/ 113 w 137"/>
                  <a:gd name="T13" fmla="*/ 66 h 66"/>
                  <a:gd name="T14" fmla="*/ 1 w 137"/>
                  <a:gd name="T15" fmla="*/ 66 h 66"/>
                  <a:gd name="T16" fmla="*/ 1 w 137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66">
                    <a:moveTo>
                      <a:pt x="1" y="66"/>
                    </a:moveTo>
                    <a:cubicBezTo>
                      <a:pt x="1" y="51"/>
                      <a:pt x="0" y="35"/>
                      <a:pt x="0" y="20"/>
                    </a:cubicBezTo>
                    <a:cubicBezTo>
                      <a:pt x="0" y="5"/>
                      <a:pt x="5" y="0"/>
                      <a:pt x="20" y="0"/>
                    </a:cubicBezTo>
                    <a:cubicBezTo>
                      <a:pt x="52" y="0"/>
                      <a:pt x="84" y="0"/>
                      <a:pt x="115" y="0"/>
                    </a:cubicBezTo>
                    <a:cubicBezTo>
                      <a:pt x="133" y="0"/>
                      <a:pt x="137" y="4"/>
                      <a:pt x="136" y="21"/>
                    </a:cubicBezTo>
                    <a:cubicBezTo>
                      <a:pt x="136" y="28"/>
                      <a:pt x="136" y="35"/>
                      <a:pt x="136" y="42"/>
                    </a:cubicBezTo>
                    <a:cubicBezTo>
                      <a:pt x="136" y="62"/>
                      <a:pt x="133" y="66"/>
                      <a:pt x="113" y="66"/>
                    </a:cubicBezTo>
                    <a:cubicBezTo>
                      <a:pt x="76" y="66"/>
                      <a:pt x="38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38"/>
              <p:cNvSpPr>
                <a:spLocks/>
              </p:cNvSpPr>
              <p:nvPr/>
            </p:nvSpPr>
            <p:spPr bwMode="auto">
              <a:xfrm>
                <a:off x="5005388" y="2251076"/>
                <a:ext cx="87313" cy="168275"/>
              </a:xfrm>
              <a:custGeom>
                <a:avLst/>
                <a:gdLst>
                  <a:gd name="T0" fmla="*/ 1 w 69"/>
                  <a:gd name="T1" fmla="*/ 66 h 133"/>
                  <a:gd name="T2" fmla="*/ 1 w 69"/>
                  <a:gd name="T3" fmla="*/ 15 h 133"/>
                  <a:gd name="T4" fmla="*/ 16 w 69"/>
                  <a:gd name="T5" fmla="*/ 1 h 133"/>
                  <a:gd name="T6" fmla="*/ 51 w 69"/>
                  <a:gd name="T7" fmla="*/ 0 h 133"/>
                  <a:gd name="T8" fmla="*/ 69 w 69"/>
                  <a:gd name="T9" fmla="*/ 18 h 133"/>
                  <a:gd name="T10" fmla="*/ 69 w 69"/>
                  <a:gd name="T11" fmla="*/ 115 h 133"/>
                  <a:gd name="T12" fmla="*/ 54 w 69"/>
                  <a:gd name="T13" fmla="*/ 133 h 133"/>
                  <a:gd name="T14" fmla="*/ 18 w 69"/>
                  <a:gd name="T15" fmla="*/ 133 h 133"/>
                  <a:gd name="T16" fmla="*/ 0 w 69"/>
                  <a:gd name="T17" fmla="*/ 114 h 133"/>
                  <a:gd name="T18" fmla="*/ 0 w 69"/>
                  <a:gd name="T19" fmla="*/ 66 h 133"/>
                  <a:gd name="T20" fmla="*/ 1 w 69"/>
                  <a:gd name="T21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33">
                    <a:moveTo>
                      <a:pt x="1" y="66"/>
                    </a:moveTo>
                    <a:cubicBezTo>
                      <a:pt x="1" y="49"/>
                      <a:pt x="2" y="32"/>
                      <a:pt x="1" y="15"/>
                    </a:cubicBezTo>
                    <a:cubicBezTo>
                      <a:pt x="1" y="5"/>
                      <a:pt x="5" y="0"/>
                      <a:pt x="16" y="1"/>
                    </a:cubicBezTo>
                    <a:cubicBezTo>
                      <a:pt x="27" y="1"/>
                      <a:pt x="39" y="1"/>
                      <a:pt x="51" y="0"/>
                    </a:cubicBezTo>
                    <a:cubicBezTo>
                      <a:pt x="63" y="0"/>
                      <a:pt x="69" y="6"/>
                      <a:pt x="69" y="18"/>
                    </a:cubicBezTo>
                    <a:cubicBezTo>
                      <a:pt x="69" y="50"/>
                      <a:pt x="69" y="83"/>
                      <a:pt x="69" y="115"/>
                    </a:cubicBezTo>
                    <a:cubicBezTo>
                      <a:pt x="69" y="126"/>
                      <a:pt x="65" y="132"/>
                      <a:pt x="54" y="133"/>
                    </a:cubicBezTo>
                    <a:cubicBezTo>
                      <a:pt x="42" y="133"/>
                      <a:pt x="30" y="133"/>
                      <a:pt x="18" y="133"/>
                    </a:cubicBezTo>
                    <a:cubicBezTo>
                      <a:pt x="5" y="133"/>
                      <a:pt x="0" y="126"/>
                      <a:pt x="0" y="114"/>
                    </a:cubicBezTo>
                    <a:cubicBezTo>
                      <a:pt x="1" y="98"/>
                      <a:pt x="0" y="82"/>
                      <a:pt x="0" y="66"/>
                    </a:cubicBezTo>
                    <a:cubicBezTo>
                      <a:pt x="1" y="66"/>
                      <a:pt x="1" y="66"/>
                      <a:pt x="1" y="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39"/>
              <p:cNvSpPr>
                <a:spLocks/>
              </p:cNvSpPr>
              <p:nvPr/>
            </p:nvSpPr>
            <p:spPr bwMode="auto">
              <a:xfrm>
                <a:off x="7045325" y="2925763"/>
                <a:ext cx="85725" cy="85725"/>
              </a:xfrm>
              <a:custGeom>
                <a:avLst/>
                <a:gdLst>
                  <a:gd name="T0" fmla="*/ 2 w 67"/>
                  <a:gd name="T1" fmla="*/ 1 h 67"/>
                  <a:gd name="T2" fmla="*/ 1 w 67"/>
                  <a:gd name="T3" fmla="*/ 1 h 67"/>
                  <a:gd name="T4" fmla="*/ 56 w 67"/>
                  <a:gd name="T5" fmla="*/ 1 h 67"/>
                  <a:gd name="T6" fmla="*/ 66 w 67"/>
                  <a:gd name="T7" fmla="*/ 11 h 67"/>
                  <a:gd name="T8" fmla="*/ 67 w 67"/>
                  <a:gd name="T9" fmla="*/ 55 h 67"/>
                  <a:gd name="T10" fmla="*/ 55 w 67"/>
                  <a:gd name="T11" fmla="*/ 67 h 67"/>
                  <a:gd name="T12" fmla="*/ 17 w 67"/>
                  <a:gd name="T13" fmla="*/ 67 h 67"/>
                  <a:gd name="T14" fmla="*/ 0 w 67"/>
                  <a:gd name="T15" fmla="*/ 51 h 67"/>
                  <a:gd name="T16" fmla="*/ 2 w 67"/>
                  <a:gd name="T17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67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0" y="1"/>
                      <a:pt x="38" y="0"/>
                      <a:pt x="56" y="1"/>
                    </a:cubicBezTo>
                    <a:cubicBezTo>
                      <a:pt x="60" y="1"/>
                      <a:pt x="66" y="7"/>
                      <a:pt x="66" y="11"/>
                    </a:cubicBezTo>
                    <a:cubicBezTo>
                      <a:pt x="67" y="26"/>
                      <a:pt x="66" y="40"/>
                      <a:pt x="67" y="55"/>
                    </a:cubicBezTo>
                    <a:cubicBezTo>
                      <a:pt x="67" y="63"/>
                      <a:pt x="64" y="67"/>
                      <a:pt x="55" y="67"/>
                    </a:cubicBezTo>
                    <a:cubicBezTo>
                      <a:pt x="42" y="67"/>
                      <a:pt x="30" y="67"/>
                      <a:pt x="17" y="67"/>
                    </a:cubicBezTo>
                    <a:cubicBezTo>
                      <a:pt x="7" y="67"/>
                      <a:pt x="0" y="63"/>
                      <a:pt x="0" y="51"/>
                    </a:cubicBezTo>
                    <a:cubicBezTo>
                      <a:pt x="0" y="35"/>
                      <a:pt x="1" y="18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40"/>
              <p:cNvSpPr>
                <a:spLocks/>
              </p:cNvSpPr>
              <p:nvPr/>
            </p:nvSpPr>
            <p:spPr bwMode="auto">
              <a:xfrm>
                <a:off x="4495800" y="3854451"/>
                <a:ext cx="88900" cy="87313"/>
              </a:xfrm>
              <a:custGeom>
                <a:avLst/>
                <a:gdLst>
                  <a:gd name="T0" fmla="*/ 35 w 70"/>
                  <a:gd name="T1" fmla="*/ 0 h 69"/>
                  <a:gd name="T2" fmla="*/ 50 w 70"/>
                  <a:gd name="T3" fmla="*/ 0 h 69"/>
                  <a:gd name="T4" fmla="*/ 70 w 70"/>
                  <a:gd name="T5" fmla="*/ 19 h 69"/>
                  <a:gd name="T6" fmla="*/ 70 w 70"/>
                  <a:gd name="T7" fmla="*/ 51 h 69"/>
                  <a:gd name="T8" fmla="*/ 52 w 70"/>
                  <a:gd name="T9" fmla="*/ 68 h 69"/>
                  <a:gd name="T10" fmla="*/ 17 w 70"/>
                  <a:gd name="T11" fmla="*/ 68 h 69"/>
                  <a:gd name="T12" fmla="*/ 1 w 70"/>
                  <a:gd name="T13" fmla="*/ 51 h 69"/>
                  <a:gd name="T14" fmla="*/ 1 w 70"/>
                  <a:gd name="T15" fmla="*/ 24 h 69"/>
                  <a:gd name="T16" fmla="*/ 25 w 70"/>
                  <a:gd name="T17" fmla="*/ 0 h 69"/>
                  <a:gd name="T18" fmla="*/ 35 w 70"/>
                  <a:gd name="T19" fmla="*/ 0 h 69"/>
                  <a:gd name="T20" fmla="*/ 35 w 70"/>
                  <a:gd name="T2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35" y="0"/>
                    </a:moveTo>
                    <a:cubicBezTo>
                      <a:pt x="40" y="0"/>
                      <a:pt x="45" y="0"/>
                      <a:pt x="50" y="0"/>
                    </a:cubicBezTo>
                    <a:cubicBezTo>
                      <a:pt x="63" y="0"/>
                      <a:pt x="70" y="6"/>
                      <a:pt x="70" y="19"/>
                    </a:cubicBezTo>
                    <a:cubicBezTo>
                      <a:pt x="70" y="30"/>
                      <a:pt x="70" y="40"/>
                      <a:pt x="70" y="51"/>
                    </a:cubicBezTo>
                    <a:cubicBezTo>
                      <a:pt x="69" y="62"/>
                      <a:pt x="63" y="68"/>
                      <a:pt x="52" y="68"/>
                    </a:cubicBezTo>
                    <a:cubicBezTo>
                      <a:pt x="40" y="69"/>
                      <a:pt x="29" y="68"/>
                      <a:pt x="17" y="68"/>
                    </a:cubicBezTo>
                    <a:cubicBezTo>
                      <a:pt x="7" y="68"/>
                      <a:pt x="1" y="62"/>
                      <a:pt x="1" y="51"/>
                    </a:cubicBezTo>
                    <a:cubicBezTo>
                      <a:pt x="1" y="42"/>
                      <a:pt x="1" y="33"/>
                      <a:pt x="1" y="24"/>
                    </a:cubicBezTo>
                    <a:cubicBezTo>
                      <a:pt x="0" y="4"/>
                      <a:pt x="4" y="0"/>
                      <a:pt x="25" y="0"/>
                    </a:cubicBezTo>
                    <a:cubicBezTo>
                      <a:pt x="28" y="1"/>
                      <a:pt x="32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41"/>
              <p:cNvSpPr>
                <a:spLocks/>
              </p:cNvSpPr>
              <p:nvPr/>
            </p:nvSpPr>
            <p:spPr bwMode="auto">
              <a:xfrm>
                <a:off x="4154488" y="3938588"/>
                <a:ext cx="90488" cy="87313"/>
              </a:xfrm>
              <a:custGeom>
                <a:avLst/>
                <a:gdLst>
                  <a:gd name="T0" fmla="*/ 68 w 71"/>
                  <a:gd name="T1" fmla="*/ 69 h 69"/>
                  <a:gd name="T2" fmla="*/ 22 w 71"/>
                  <a:gd name="T3" fmla="*/ 69 h 69"/>
                  <a:gd name="T4" fmla="*/ 1 w 71"/>
                  <a:gd name="T5" fmla="*/ 46 h 69"/>
                  <a:gd name="T6" fmla="*/ 1 w 71"/>
                  <a:gd name="T7" fmla="*/ 25 h 69"/>
                  <a:gd name="T8" fmla="*/ 25 w 71"/>
                  <a:gd name="T9" fmla="*/ 1 h 69"/>
                  <a:gd name="T10" fmla="*/ 71 w 71"/>
                  <a:gd name="T11" fmla="*/ 0 h 69"/>
                  <a:gd name="T12" fmla="*/ 71 w 71"/>
                  <a:gd name="T13" fmla="*/ 0 h 69"/>
                  <a:gd name="T14" fmla="*/ 68 w 71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69">
                    <a:moveTo>
                      <a:pt x="68" y="69"/>
                    </a:moveTo>
                    <a:cubicBezTo>
                      <a:pt x="53" y="69"/>
                      <a:pt x="37" y="69"/>
                      <a:pt x="22" y="69"/>
                    </a:cubicBezTo>
                    <a:cubicBezTo>
                      <a:pt x="5" y="69"/>
                      <a:pt x="0" y="63"/>
                      <a:pt x="1" y="46"/>
                    </a:cubicBezTo>
                    <a:cubicBezTo>
                      <a:pt x="1" y="39"/>
                      <a:pt x="1" y="32"/>
                      <a:pt x="1" y="25"/>
                    </a:cubicBezTo>
                    <a:cubicBezTo>
                      <a:pt x="0" y="6"/>
                      <a:pt x="5" y="0"/>
                      <a:pt x="25" y="1"/>
                    </a:cubicBezTo>
                    <a:cubicBezTo>
                      <a:pt x="40" y="1"/>
                      <a:pt x="56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0" y="23"/>
                      <a:pt x="69" y="46"/>
                      <a:pt x="68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42"/>
              <p:cNvSpPr>
                <a:spLocks/>
              </p:cNvSpPr>
              <p:nvPr/>
            </p:nvSpPr>
            <p:spPr bwMode="auto">
              <a:xfrm>
                <a:off x="5770563" y="4276726"/>
                <a:ext cx="88900" cy="85725"/>
              </a:xfrm>
              <a:custGeom>
                <a:avLst/>
                <a:gdLst>
                  <a:gd name="T0" fmla="*/ 69 w 70"/>
                  <a:gd name="T1" fmla="*/ 33 h 67"/>
                  <a:gd name="T2" fmla="*/ 35 w 70"/>
                  <a:gd name="T3" fmla="*/ 67 h 67"/>
                  <a:gd name="T4" fmla="*/ 1 w 70"/>
                  <a:gd name="T5" fmla="*/ 33 h 67"/>
                  <a:gd name="T6" fmla="*/ 0 w 70"/>
                  <a:gd name="T7" fmla="*/ 18 h 67"/>
                  <a:gd name="T8" fmla="*/ 16 w 70"/>
                  <a:gd name="T9" fmla="*/ 0 h 67"/>
                  <a:gd name="T10" fmla="*/ 53 w 70"/>
                  <a:gd name="T11" fmla="*/ 0 h 67"/>
                  <a:gd name="T12" fmla="*/ 70 w 70"/>
                  <a:gd name="T13" fmla="*/ 18 h 67"/>
                  <a:gd name="T14" fmla="*/ 69 w 70"/>
                  <a:gd name="T1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67">
                    <a:moveTo>
                      <a:pt x="69" y="33"/>
                    </a:moveTo>
                    <a:cubicBezTo>
                      <a:pt x="69" y="67"/>
                      <a:pt x="69" y="67"/>
                      <a:pt x="35" y="67"/>
                    </a:cubicBezTo>
                    <a:cubicBezTo>
                      <a:pt x="1" y="67"/>
                      <a:pt x="1" y="67"/>
                      <a:pt x="1" y="33"/>
                    </a:cubicBezTo>
                    <a:cubicBezTo>
                      <a:pt x="1" y="28"/>
                      <a:pt x="0" y="23"/>
                      <a:pt x="0" y="18"/>
                    </a:cubicBezTo>
                    <a:cubicBezTo>
                      <a:pt x="0" y="7"/>
                      <a:pt x="6" y="1"/>
                      <a:pt x="16" y="0"/>
                    </a:cubicBezTo>
                    <a:cubicBezTo>
                      <a:pt x="28" y="0"/>
                      <a:pt x="41" y="0"/>
                      <a:pt x="53" y="0"/>
                    </a:cubicBezTo>
                    <a:cubicBezTo>
                      <a:pt x="64" y="1"/>
                      <a:pt x="70" y="7"/>
                      <a:pt x="70" y="18"/>
                    </a:cubicBezTo>
                    <a:cubicBezTo>
                      <a:pt x="70" y="23"/>
                      <a:pt x="69" y="29"/>
                      <a:pt x="69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43"/>
              <p:cNvSpPr>
                <a:spLocks/>
              </p:cNvSpPr>
              <p:nvPr/>
            </p:nvSpPr>
            <p:spPr bwMode="auto">
              <a:xfrm>
                <a:off x="6450013" y="3095626"/>
                <a:ext cx="88900" cy="84138"/>
              </a:xfrm>
              <a:custGeom>
                <a:avLst/>
                <a:gdLst>
                  <a:gd name="T0" fmla="*/ 69 w 69"/>
                  <a:gd name="T1" fmla="*/ 67 h 67"/>
                  <a:gd name="T2" fmla="*/ 0 w 69"/>
                  <a:gd name="T3" fmla="*/ 67 h 67"/>
                  <a:gd name="T4" fmla="*/ 0 w 69"/>
                  <a:gd name="T5" fmla="*/ 67 h 67"/>
                  <a:gd name="T6" fmla="*/ 0 w 69"/>
                  <a:gd name="T7" fmla="*/ 18 h 67"/>
                  <a:gd name="T8" fmla="*/ 17 w 69"/>
                  <a:gd name="T9" fmla="*/ 1 h 67"/>
                  <a:gd name="T10" fmla="*/ 48 w 69"/>
                  <a:gd name="T11" fmla="*/ 0 h 67"/>
                  <a:gd name="T12" fmla="*/ 68 w 69"/>
                  <a:gd name="T13" fmla="*/ 21 h 67"/>
                  <a:gd name="T14" fmla="*/ 69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69" y="67"/>
                    </a:moveTo>
                    <a:cubicBezTo>
                      <a:pt x="46" y="67"/>
                      <a:pt x="23" y="67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51"/>
                      <a:pt x="1" y="34"/>
                      <a:pt x="0" y="18"/>
                    </a:cubicBezTo>
                    <a:cubicBezTo>
                      <a:pt x="0" y="6"/>
                      <a:pt x="4" y="0"/>
                      <a:pt x="17" y="1"/>
                    </a:cubicBezTo>
                    <a:cubicBezTo>
                      <a:pt x="27" y="1"/>
                      <a:pt x="38" y="1"/>
                      <a:pt x="48" y="0"/>
                    </a:cubicBezTo>
                    <a:cubicBezTo>
                      <a:pt x="64" y="0"/>
                      <a:pt x="68" y="5"/>
                      <a:pt x="68" y="21"/>
                    </a:cubicBezTo>
                    <a:cubicBezTo>
                      <a:pt x="68" y="36"/>
                      <a:pt x="69" y="52"/>
                      <a:pt x="69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44"/>
              <p:cNvSpPr>
                <a:spLocks/>
              </p:cNvSpPr>
              <p:nvPr/>
            </p:nvSpPr>
            <p:spPr bwMode="auto">
              <a:xfrm>
                <a:off x="6789738" y="3009901"/>
                <a:ext cx="87313" cy="85725"/>
              </a:xfrm>
              <a:custGeom>
                <a:avLst/>
                <a:gdLst>
                  <a:gd name="T0" fmla="*/ 0 w 69"/>
                  <a:gd name="T1" fmla="*/ 2 h 68"/>
                  <a:gd name="T2" fmla="*/ 51 w 69"/>
                  <a:gd name="T3" fmla="*/ 1 h 68"/>
                  <a:gd name="T4" fmla="*/ 69 w 69"/>
                  <a:gd name="T5" fmla="*/ 19 h 68"/>
                  <a:gd name="T6" fmla="*/ 69 w 69"/>
                  <a:gd name="T7" fmla="*/ 49 h 68"/>
                  <a:gd name="T8" fmla="*/ 49 w 69"/>
                  <a:gd name="T9" fmla="*/ 68 h 68"/>
                  <a:gd name="T10" fmla="*/ 0 w 69"/>
                  <a:gd name="T11" fmla="*/ 68 h 68"/>
                  <a:gd name="T12" fmla="*/ 0 w 69"/>
                  <a:gd name="T13" fmla="*/ 68 h 68"/>
                  <a:gd name="T14" fmla="*/ 0 w 69"/>
                  <a:gd name="T15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8">
                    <a:moveTo>
                      <a:pt x="0" y="2"/>
                    </a:moveTo>
                    <a:cubicBezTo>
                      <a:pt x="17" y="2"/>
                      <a:pt x="34" y="1"/>
                      <a:pt x="51" y="1"/>
                    </a:cubicBezTo>
                    <a:cubicBezTo>
                      <a:pt x="63" y="0"/>
                      <a:pt x="69" y="7"/>
                      <a:pt x="69" y="19"/>
                    </a:cubicBezTo>
                    <a:cubicBezTo>
                      <a:pt x="69" y="29"/>
                      <a:pt x="69" y="39"/>
                      <a:pt x="69" y="49"/>
                    </a:cubicBezTo>
                    <a:cubicBezTo>
                      <a:pt x="69" y="62"/>
                      <a:pt x="62" y="68"/>
                      <a:pt x="49" y="68"/>
                    </a:cubicBezTo>
                    <a:cubicBezTo>
                      <a:pt x="33" y="68"/>
                      <a:pt x="16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46"/>
                      <a:pt x="0" y="24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45"/>
              <p:cNvSpPr>
                <a:spLocks/>
              </p:cNvSpPr>
              <p:nvPr/>
            </p:nvSpPr>
            <p:spPr bwMode="auto">
              <a:xfrm>
                <a:off x="5599113" y="4276726"/>
                <a:ext cx="88900" cy="87313"/>
              </a:xfrm>
              <a:custGeom>
                <a:avLst/>
                <a:gdLst>
                  <a:gd name="T0" fmla="*/ 69 w 71"/>
                  <a:gd name="T1" fmla="*/ 35 h 68"/>
                  <a:gd name="T2" fmla="*/ 70 w 71"/>
                  <a:gd name="T3" fmla="*/ 47 h 68"/>
                  <a:gd name="T4" fmla="*/ 51 w 71"/>
                  <a:gd name="T5" fmla="*/ 68 h 68"/>
                  <a:gd name="T6" fmla="*/ 20 w 71"/>
                  <a:gd name="T7" fmla="*/ 68 h 68"/>
                  <a:gd name="T8" fmla="*/ 0 w 71"/>
                  <a:gd name="T9" fmla="*/ 47 h 68"/>
                  <a:gd name="T10" fmla="*/ 1 w 71"/>
                  <a:gd name="T11" fmla="*/ 20 h 68"/>
                  <a:gd name="T12" fmla="*/ 20 w 71"/>
                  <a:gd name="T13" fmla="*/ 0 h 68"/>
                  <a:gd name="T14" fmla="*/ 48 w 71"/>
                  <a:gd name="T15" fmla="*/ 0 h 68"/>
                  <a:gd name="T16" fmla="*/ 70 w 71"/>
                  <a:gd name="T17" fmla="*/ 22 h 68"/>
                  <a:gd name="T18" fmla="*/ 69 w 71"/>
                  <a:gd name="T19" fmla="*/ 3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68">
                    <a:moveTo>
                      <a:pt x="69" y="35"/>
                    </a:moveTo>
                    <a:cubicBezTo>
                      <a:pt x="69" y="39"/>
                      <a:pt x="70" y="43"/>
                      <a:pt x="70" y="47"/>
                    </a:cubicBezTo>
                    <a:cubicBezTo>
                      <a:pt x="71" y="62"/>
                      <a:pt x="66" y="68"/>
                      <a:pt x="51" y="68"/>
                    </a:cubicBezTo>
                    <a:cubicBezTo>
                      <a:pt x="41" y="68"/>
                      <a:pt x="30" y="68"/>
                      <a:pt x="20" y="68"/>
                    </a:cubicBezTo>
                    <a:cubicBezTo>
                      <a:pt x="6" y="67"/>
                      <a:pt x="0" y="60"/>
                      <a:pt x="0" y="47"/>
                    </a:cubicBezTo>
                    <a:cubicBezTo>
                      <a:pt x="1" y="38"/>
                      <a:pt x="1" y="29"/>
                      <a:pt x="1" y="20"/>
                    </a:cubicBezTo>
                    <a:cubicBezTo>
                      <a:pt x="1" y="7"/>
                      <a:pt x="6" y="0"/>
                      <a:pt x="20" y="0"/>
                    </a:cubicBezTo>
                    <a:cubicBezTo>
                      <a:pt x="29" y="0"/>
                      <a:pt x="39" y="0"/>
                      <a:pt x="48" y="0"/>
                    </a:cubicBezTo>
                    <a:cubicBezTo>
                      <a:pt x="66" y="0"/>
                      <a:pt x="70" y="4"/>
                      <a:pt x="70" y="22"/>
                    </a:cubicBezTo>
                    <a:cubicBezTo>
                      <a:pt x="70" y="26"/>
                      <a:pt x="69" y="31"/>
                      <a:pt x="69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6"/>
              <p:cNvSpPr>
                <a:spLocks/>
              </p:cNvSpPr>
              <p:nvPr/>
            </p:nvSpPr>
            <p:spPr bwMode="auto">
              <a:xfrm>
                <a:off x="6357938" y="4360863"/>
                <a:ext cx="95250" cy="87313"/>
              </a:xfrm>
              <a:custGeom>
                <a:avLst/>
                <a:gdLst>
                  <a:gd name="T0" fmla="*/ 7 w 75"/>
                  <a:gd name="T1" fmla="*/ 32 h 69"/>
                  <a:gd name="T2" fmla="*/ 6 w 75"/>
                  <a:gd name="T3" fmla="*/ 21 h 69"/>
                  <a:gd name="T4" fmla="*/ 23 w 75"/>
                  <a:gd name="T5" fmla="*/ 1 h 69"/>
                  <a:gd name="T6" fmla="*/ 56 w 75"/>
                  <a:gd name="T7" fmla="*/ 1 h 69"/>
                  <a:gd name="T8" fmla="*/ 74 w 75"/>
                  <a:gd name="T9" fmla="*/ 21 h 69"/>
                  <a:gd name="T10" fmla="*/ 74 w 75"/>
                  <a:gd name="T11" fmla="*/ 47 h 69"/>
                  <a:gd name="T12" fmla="*/ 54 w 75"/>
                  <a:gd name="T13" fmla="*/ 68 h 69"/>
                  <a:gd name="T14" fmla="*/ 40 w 75"/>
                  <a:gd name="T15" fmla="*/ 68 h 69"/>
                  <a:gd name="T16" fmla="*/ 7 w 75"/>
                  <a:gd name="T17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9">
                    <a:moveTo>
                      <a:pt x="7" y="32"/>
                    </a:moveTo>
                    <a:cubicBezTo>
                      <a:pt x="6" y="30"/>
                      <a:pt x="6" y="25"/>
                      <a:pt x="6" y="21"/>
                    </a:cubicBezTo>
                    <a:cubicBezTo>
                      <a:pt x="5" y="8"/>
                      <a:pt x="10" y="1"/>
                      <a:pt x="23" y="1"/>
                    </a:cubicBezTo>
                    <a:cubicBezTo>
                      <a:pt x="34" y="0"/>
                      <a:pt x="45" y="0"/>
                      <a:pt x="56" y="1"/>
                    </a:cubicBezTo>
                    <a:cubicBezTo>
                      <a:pt x="69" y="1"/>
                      <a:pt x="75" y="8"/>
                      <a:pt x="74" y="21"/>
                    </a:cubicBezTo>
                    <a:cubicBezTo>
                      <a:pt x="74" y="30"/>
                      <a:pt x="74" y="38"/>
                      <a:pt x="74" y="47"/>
                    </a:cubicBezTo>
                    <a:cubicBezTo>
                      <a:pt x="75" y="62"/>
                      <a:pt x="69" y="68"/>
                      <a:pt x="54" y="68"/>
                    </a:cubicBezTo>
                    <a:cubicBezTo>
                      <a:pt x="49" y="68"/>
                      <a:pt x="45" y="68"/>
                      <a:pt x="40" y="68"/>
                    </a:cubicBezTo>
                    <a:cubicBezTo>
                      <a:pt x="0" y="69"/>
                      <a:pt x="7" y="67"/>
                      <a:pt x="7" y="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7"/>
              <p:cNvSpPr>
                <a:spLocks/>
              </p:cNvSpPr>
              <p:nvPr/>
            </p:nvSpPr>
            <p:spPr bwMode="auto">
              <a:xfrm>
                <a:off x="4835525" y="4530726"/>
                <a:ext cx="85725" cy="87313"/>
              </a:xfrm>
              <a:custGeom>
                <a:avLst/>
                <a:gdLst>
                  <a:gd name="T0" fmla="*/ 34 w 68"/>
                  <a:gd name="T1" fmla="*/ 68 h 69"/>
                  <a:gd name="T2" fmla="*/ 20 w 68"/>
                  <a:gd name="T3" fmla="*/ 68 h 69"/>
                  <a:gd name="T4" fmla="*/ 1 w 68"/>
                  <a:gd name="T5" fmla="*/ 50 h 69"/>
                  <a:gd name="T6" fmla="*/ 1 w 68"/>
                  <a:gd name="T7" fmla="*/ 18 h 69"/>
                  <a:gd name="T8" fmla="*/ 18 w 68"/>
                  <a:gd name="T9" fmla="*/ 0 h 69"/>
                  <a:gd name="T10" fmla="*/ 51 w 68"/>
                  <a:gd name="T11" fmla="*/ 0 h 69"/>
                  <a:gd name="T12" fmla="*/ 68 w 68"/>
                  <a:gd name="T13" fmla="*/ 17 h 69"/>
                  <a:gd name="T14" fmla="*/ 68 w 68"/>
                  <a:gd name="T15" fmla="*/ 45 h 69"/>
                  <a:gd name="T16" fmla="*/ 44 w 68"/>
                  <a:gd name="T17" fmla="*/ 68 h 69"/>
                  <a:gd name="T18" fmla="*/ 34 w 68"/>
                  <a:gd name="T19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69">
                    <a:moveTo>
                      <a:pt x="34" y="68"/>
                    </a:moveTo>
                    <a:cubicBezTo>
                      <a:pt x="29" y="68"/>
                      <a:pt x="25" y="68"/>
                      <a:pt x="20" y="68"/>
                    </a:cubicBezTo>
                    <a:cubicBezTo>
                      <a:pt x="7" y="69"/>
                      <a:pt x="1" y="63"/>
                      <a:pt x="1" y="50"/>
                    </a:cubicBezTo>
                    <a:cubicBezTo>
                      <a:pt x="1" y="39"/>
                      <a:pt x="0" y="29"/>
                      <a:pt x="1" y="18"/>
                    </a:cubicBezTo>
                    <a:cubicBezTo>
                      <a:pt x="1" y="7"/>
                      <a:pt x="6" y="0"/>
                      <a:pt x="18" y="0"/>
                    </a:cubicBezTo>
                    <a:cubicBezTo>
                      <a:pt x="29" y="0"/>
                      <a:pt x="40" y="0"/>
                      <a:pt x="51" y="0"/>
                    </a:cubicBezTo>
                    <a:cubicBezTo>
                      <a:pt x="62" y="0"/>
                      <a:pt x="68" y="6"/>
                      <a:pt x="68" y="17"/>
                    </a:cubicBezTo>
                    <a:cubicBezTo>
                      <a:pt x="68" y="26"/>
                      <a:pt x="68" y="36"/>
                      <a:pt x="68" y="45"/>
                    </a:cubicBezTo>
                    <a:cubicBezTo>
                      <a:pt x="68" y="65"/>
                      <a:pt x="64" y="69"/>
                      <a:pt x="44" y="68"/>
                    </a:cubicBezTo>
                    <a:cubicBezTo>
                      <a:pt x="41" y="68"/>
                      <a:pt x="37" y="68"/>
                      <a:pt x="34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8"/>
              <p:cNvSpPr>
                <a:spLocks/>
              </p:cNvSpPr>
              <p:nvPr/>
            </p:nvSpPr>
            <p:spPr bwMode="auto">
              <a:xfrm>
                <a:off x="7045325" y="2587626"/>
                <a:ext cx="88900" cy="87313"/>
              </a:xfrm>
              <a:custGeom>
                <a:avLst/>
                <a:gdLst>
                  <a:gd name="T0" fmla="*/ 68 w 70"/>
                  <a:gd name="T1" fmla="*/ 33 h 69"/>
                  <a:gd name="T2" fmla="*/ 34 w 70"/>
                  <a:gd name="T3" fmla="*/ 68 h 69"/>
                  <a:gd name="T4" fmla="*/ 20 w 70"/>
                  <a:gd name="T5" fmla="*/ 69 h 69"/>
                  <a:gd name="T6" fmla="*/ 1 w 70"/>
                  <a:gd name="T7" fmla="*/ 50 h 69"/>
                  <a:gd name="T8" fmla="*/ 0 w 70"/>
                  <a:gd name="T9" fmla="*/ 19 h 69"/>
                  <a:gd name="T10" fmla="*/ 19 w 70"/>
                  <a:gd name="T11" fmla="*/ 1 h 69"/>
                  <a:gd name="T12" fmla="*/ 49 w 70"/>
                  <a:gd name="T13" fmla="*/ 1 h 69"/>
                  <a:gd name="T14" fmla="*/ 68 w 70"/>
                  <a:gd name="T15" fmla="*/ 20 h 69"/>
                  <a:gd name="T16" fmla="*/ 68 w 70"/>
                  <a:gd name="T17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69">
                    <a:moveTo>
                      <a:pt x="68" y="33"/>
                    </a:moveTo>
                    <a:cubicBezTo>
                      <a:pt x="68" y="68"/>
                      <a:pt x="68" y="68"/>
                      <a:pt x="34" y="68"/>
                    </a:cubicBezTo>
                    <a:cubicBezTo>
                      <a:pt x="29" y="68"/>
                      <a:pt x="25" y="69"/>
                      <a:pt x="20" y="69"/>
                    </a:cubicBezTo>
                    <a:cubicBezTo>
                      <a:pt x="8" y="69"/>
                      <a:pt x="1" y="63"/>
                      <a:pt x="1" y="50"/>
                    </a:cubicBezTo>
                    <a:cubicBezTo>
                      <a:pt x="0" y="40"/>
                      <a:pt x="0" y="29"/>
                      <a:pt x="0" y="19"/>
                    </a:cubicBezTo>
                    <a:cubicBezTo>
                      <a:pt x="1" y="6"/>
                      <a:pt x="7" y="0"/>
                      <a:pt x="19" y="1"/>
                    </a:cubicBezTo>
                    <a:cubicBezTo>
                      <a:pt x="29" y="1"/>
                      <a:pt x="39" y="2"/>
                      <a:pt x="49" y="1"/>
                    </a:cubicBezTo>
                    <a:cubicBezTo>
                      <a:pt x="63" y="0"/>
                      <a:pt x="70" y="5"/>
                      <a:pt x="68" y="20"/>
                    </a:cubicBezTo>
                    <a:cubicBezTo>
                      <a:pt x="67" y="24"/>
                      <a:pt x="68" y="29"/>
                      <a:pt x="68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49"/>
              <p:cNvSpPr>
                <a:spLocks/>
              </p:cNvSpPr>
              <p:nvPr/>
            </p:nvSpPr>
            <p:spPr bwMode="auto">
              <a:xfrm>
                <a:off x="6024563" y="3938588"/>
                <a:ext cx="88900" cy="87313"/>
              </a:xfrm>
              <a:custGeom>
                <a:avLst/>
                <a:gdLst>
                  <a:gd name="T0" fmla="*/ 36 w 70"/>
                  <a:gd name="T1" fmla="*/ 2 h 69"/>
                  <a:gd name="T2" fmla="*/ 69 w 70"/>
                  <a:gd name="T3" fmla="*/ 35 h 69"/>
                  <a:gd name="T4" fmla="*/ 69 w 70"/>
                  <a:gd name="T5" fmla="*/ 45 h 69"/>
                  <a:gd name="T6" fmla="*/ 46 w 70"/>
                  <a:gd name="T7" fmla="*/ 69 h 69"/>
                  <a:gd name="T8" fmla="*/ 24 w 70"/>
                  <a:gd name="T9" fmla="*/ 69 h 69"/>
                  <a:gd name="T10" fmla="*/ 0 w 70"/>
                  <a:gd name="T11" fmla="*/ 46 h 69"/>
                  <a:gd name="T12" fmla="*/ 1 w 70"/>
                  <a:gd name="T13" fmla="*/ 22 h 69"/>
                  <a:gd name="T14" fmla="*/ 21 w 70"/>
                  <a:gd name="T15" fmla="*/ 2 h 69"/>
                  <a:gd name="T16" fmla="*/ 36 w 70"/>
                  <a:gd name="T17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69">
                    <a:moveTo>
                      <a:pt x="36" y="2"/>
                    </a:moveTo>
                    <a:cubicBezTo>
                      <a:pt x="68" y="2"/>
                      <a:pt x="68" y="2"/>
                      <a:pt x="69" y="35"/>
                    </a:cubicBezTo>
                    <a:cubicBezTo>
                      <a:pt x="69" y="38"/>
                      <a:pt x="69" y="42"/>
                      <a:pt x="69" y="45"/>
                    </a:cubicBezTo>
                    <a:cubicBezTo>
                      <a:pt x="70" y="65"/>
                      <a:pt x="66" y="69"/>
                      <a:pt x="46" y="69"/>
                    </a:cubicBezTo>
                    <a:cubicBezTo>
                      <a:pt x="39" y="68"/>
                      <a:pt x="31" y="69"/>
                      <a:pt x="24" y="69"/>
                    </a:cubicBezTo>
                    <a:cubicBezTo>
                      <a:pt x="5" y="69"/>
                      <a:pt x="0" y="64"/>
                      <a:pt x="0" y="46"/>
                    </a:cubicBezTo>
                    <a:cubicBezTo>
                      <a:pt x="1" y="38"/>
                      <a:pt x="2" y="30"/>
                      <a:pt x="1" y="22"/>
                    </a:cubicBezTo>
                    <a:cubicBezTo>
                      <a:pt x="0" y="7"/>
                      <a:pt x="6" y="0"/>
                      <a:pt x="21" y="2"/>
                    </a:cubicBezTo>
                    <a:cubicBezTo>
                      <a:pt x="26" y="2"/>
                      <a:pt x="31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50"/>
              <p:cNvSpPr>
                <a:spLocks/>
              </p:cNvSpPr>
              <p:nvPr/>
            </p:nvSpPr>
            <p:spPr bwMode="auto">
              <a:xfrm>
                <a:off x="5173663" y="2587626"/>
                <a:ext cx="95250" cy="87313"/>
              </a:xfrm>
              <a:custGeom>
                <a:avLst/>
                <a:gdLst>
                  <a:gd name="T0" fmla="*/ 69 w 74"/>
                  <a:gd name="T1" fmla="*/ 36 h 69"/>
                  <a:gd name="T2" fmla="*/ 70 w 74"/>
                  <a:gd name="T3" fmla="*/ 47 h 69"/>
                  <a:gd name="T4" fmla="*/ 48 w 74"/>
                  <a:gd name="T5" fmla="*/ 69 h 69"/>
                  <a:gd name="T6" fmla="*/ 20 w 74"/>
                  <a:gd name="T7" fmla="*/ 69 h 69"/>
                  <a:gd name="T8" fmla="*/ 0 w 74"/>
                  <a:gd name="T9" fmla="*/ 49 h 69"/>
                  <a:gd name="T10" fmla="*/ 1 w 74"/>
                  <a:gd name="T11" fmla="*/ 34 h 69"/>
                  <a:gd name="T12" fmla="*/ 34 w 74"/>
                  <a:gd name="T13" fmla="*/ 1 h 69"/>
                  <a:gd name="T14" fmla="*/ 69 w 74"/>
                  <a:gd name="T15" fmla="*/ 3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69">
                    <a:moveTo>
                      <a:pt x="69" y="36"/>
                    </a:moveTo>
                    <a:cubicBezTo>
                      <a:pt x="69" y="39"/>
                      <a:pt x="69" y="43"/>
                      <a:pt x="70" y="47"/>
                    </a:cubicBezTo>
                    <a:cubicBezTo>
                      <a:pt x="70" y="63"/>
                      <a:pt x="65" y="69"/>
                      <a:pt x="48" y="69"/>
                    </a:cubicBezTo>
                    <a:cubicBezTo>
                      <a:pt x="39" y="69"/>
                      <a:pt x="30" y="69"/>
                      <a:pt x="20" y="69"/>
                    </a:cubicBezTo>
                    <a:cubicBezTo>
                      <a:pt x="6" y="69"/>
                      <a:pt x="0" y="62"/>
                      <a:pt x="0" y="49"/>
                    </a:cubicBezTo>
                    <a:cubicBezTo>
                      <a:pt x="1" y="44"/>
                      <a:pt x="1" y="39"/>
                      <a:pt x="1" y="34"/>
                    </a:cubicBezTo>
                    <a:cubicBezTo>
                      <a:pt x="1" y="1"/>
                      <a:pt x="1" y="2"/>
                      <a:pt x="34" y="1"/>
                    </a:cubicBezTo>
                    <a:cubicBezTo>
                      <a:pt x="62" y="0"/>
                      <a:pt x="74" y="1"/>
                      <a:pt x="69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51"/>
              <p:cNvSpPr>
                <a:spLocks/>
              </p:cNvSpPr>
              <p:nvPr/>
            </p:nvSpPr>
            <p:spPr bwMode="auto">
              <a:xfrm>
                <a:off x="5856288" y="4773613"/>
                <a:ext cx="85725" cy="96838"/>
              </a:xfrm>
              <a:custGeom>
                <a:avLst/>
                <a:gdLst>
                  <a:gd name="T0" fmla="*/ 34 w 68"/>
                  <a:gd name="T1" fmla="*/ 76 h 76"/>
                  <a:gd name="T2" fmla="*/ 25 w 68"/>
                  <a:gd name="T3" fmla="*/ 76 h 76"/>
                  <a:gd name="T4" fmla="*/ 0 w 68"/>
                  <a:gd name="T5" fmla="*/ 51 h 76"/>
                  <a:gd name="T6" fmla="*/ 0 w 68"/>
                  <a:gd name="T7" fmla="*/ 50 h 76"/>
                  <a:gd name="T8" fmla="*/ 53 w 68"/>
                  <a:gd name="T9" fmla="*/ 9 h 76"/>
                  <a:gd name="T10" fmla="*/ 66 w 68"/>
                  <a:gd name="T11" fmla="*/ 25 h 76"/>
                  <a:gd name="T12" fmla="*/ 67 w 68"/>
                  <a:gd name="T13" fmla="*/ 59 h 76"/>
                  <a:gd name="T14" fmla="*/ 50 w 68"/>
                  <a:gd name="T15" fmla="*/ 76 h 76"/>
                  <a:gd name="T16" fmla="*/ 34 w 68"/>
                  <a:gd name="T17" fmla="*/ 76 h 76"/>
                  <a:gd name="T18" fmla="*/ 34 w 68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76">
                    <a:moveTo>
                      <a:pt x="34" y="76"/>
                    </a:moveTo>
                    <a:cubicBezTo>
                      <a:pt x="31" y="76"/>
                      <a:pt x="28" y="76"/>
                      <a:pt x="25" y="76"/>
                    </a:cubicBezTo>
                    <a:cubicBezTo>
                      <a:pt x="3" y="76"/>
                      <a:pt x="0" y="73"/>
                      <a:pt x="0" y="51"/>
                    </a:cubicBezTo>
                    <a:cubicBezTo>
                      <a:pt x="0" y="51"/>
                      <a:pt x="0" y="50"/>
                      <a:pt x="0" y="50"/>
                    </a:cubicBezTo>
                    <a:cubicBezTo>
                      <a:pt x="2" y="7"/>
                      <a:pt x="11" y="0"/>
                      <a:pt x="53" y="9"/>
                    </a:cubicBezTo>
                    <a:cubicBezTo>
                      <a:pt x="59" y="10"/>
                      <a:pt x="65" y="19"/>
                      <a:pt x="66" y="25"/>
                    </a:cubicBezTo>
                    <a:cubicBezTo>
                      <a:pt x="68" y="36"/>
                      <a:pt x="67" y="48"/>
                      <a:pt x="67" y="59"/>
                    </a:cubicBezTo>
                    <a:cubicBezTo>
                      <a:pt x="67" y="70"/>
                      <a:pt x="61" y="76"/>
                      <a:pt x="50" y="76"/>
                    </a:cubicBezTo>
                    <a:cubicBezTo>
                      <a:pt x="45" y="76"/>
                      <a:pt x="39" y="76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52"/>
              <p:cNvSpPr>
                <a:spLocks/>
              </p:cNvSpPr>
              <p:nvPr/>
            </p:nvSpPr>
            <p:spPr bwMode="auto">
              <a:xfrm>
                <a:off x="4667250" y="2417763"/>
                <a:ext cx="84138" cy="87313"/>
              </a:xfrm>
              <a:custGeom>
                <a:avLst/>
                <a:gdLst>
                  <a:gd name="T0" fmla="*/ 33 w 67"/>
                  <a:gd name="T1" fmla="*/ 0 h 68"/>
                  <a:gd name="T2" fmla="*/ 48 w 67"/>
                  <a:gd name="T3" fmla="*/ 0 h 68"/>
                  <a:gd name="T4" fmla="*/ 67 w 67"/>
                  <a:gd name="T5" fmla="*/ 18 h 68"/>
                  <a:gd name="T6" fmla="*/ 67 w 67"/>
                  <a:gd name="T7" fmla="*/ 51 h 68"/>
                  <a:gd name="T8" fmla="*/ 50 w 67"/>
                  <a:gd name="T9" fmla="*/ 68 h 68"/>
                  <a:gd name="T10" fmla="*/ 16 w 67"/>
                  <a:gd name="T11" fmla="*/ 68 h 68"/>
                  <a:gd name="T12" fmla="*/ 0 w 67"/>
                  <a:gd name="T13" fmla="*/ 52 h 68"/>
                  <a:gd name="T14" fmla="*/ 1 w 67"/>
                  <a:gd name="T15" fmla="*/ 34 h 68"/>
                  <a:gd name="T16" fmla="*/ 33 w 67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68">
                    <a:moveTo>
                      <a:pt x="33" y="0"/>
                    </a:moveTo>
                    <a:cubicBezTo>
                      <a:pt x="38" y="0"/>
                      <a:pt x="43" y="0"/>
                      <a:pt x="48" y="0"/>
                    </a:cubicBezTo>
                    <a:cubicBezTo>
                      <a:pt x="60" y="0"/>
                      <a:pt x="66" y="6"/>
                      <a:pt x="67" y="18"/>
                    </a:cubicBezTo>
                    <a:cubicBezTo>
                      <a:pt x="67" y="29"/>
                      <a:pt x="67" y="40"/>
                      <a:pt x="67" y="51"/>
                    </a:cubicBezTo>
                    <a:cubicBezTo>
                      <a:pt x="67" y="62"/>
                      <a:pt x="61" y="68"/>
                      <a:pt x="50" y="68"/>
                    </a:cubicBezTo>
                    <a:cubicBezTo>
                      <a:pt x="39" y="68"/>
                      <a:pt x="27" y="68"/>
                      <a:pt x="16" y="68"/>
                    </a:cubicBezTo>
                    <a:cubicBezTo>
                      <a:pt x="6" y="68"/>
                      <a:pt x="0" y="62"/>
                      <a:pt x="0" y="52"/>
                    </a:cubicBezTo>
                    <a:cubicBezTo>
                      <a:pt x="0" y="46"/>
                      <a:pt x="1" y="40"/>
                      <a:pt x="1" y="34"/>
                    </a:cubicBezTo>
                    <a:cubicBezTo>
                      <a:pt x="0" y="1"/>
                      <a:pt x="0" y="1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53"/>
              <p:cNvSpPr>
                <a:spLocks/>
              </p:cNvSpPr>
              <p:nvPr/>
            </p:nvSpPr>
            <p:spPr bwMode="auto">
              <a:xfrm>
                <a:off x="4667250" y="3938588"/>
                <a:ext cx="84138" cy="87313"/>
              </a:xfrm>
              <a:custGeom>
                <a:avLst/>
                <a:gdLst>
                  <a:gd name="T0" fmla="*/ 1 w 67"/>
                  <a:gd name="T1" fmla="*/ 69 h 69"/>
                  <a:gd name="T2" fmla="*/ 0 w 67"/>
                  <a:gd name="T3" fmla="*/ 21 h 69"/>
                  <a:gd name="T4" fmla="*/ 20 w 67"/>
                  <a:gd name="T5" fmla="*/ 1 h 69"/>
                  <a:gd name="T6" fmla="*/ 37 w 67"/>
                  <a:gd name="T7" fmla="*/ 2 h 69"/>
                  <a:gd name="T8" fmla="*/ 66 w 67"/>
                  <a:gd name="T9" fmla="*/ 32 h 69"/>
                  <a:gd name="T10" fmla="*/ 67 w 67"/>
                  <a:gd name="T11" fmla="*/ 69 h 69"/>
                  <a:gd name="T12" fmla="*/ 67 w 67"/>
                  <a:gd name="T13" fmla="*/ 69 h 69"/>
                  <a:gd name="T14" fmla="*/ 1 w 67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9">
                    <a:moveTo>
                      <a:pt x="1" y="69"/>
                    </a:moveTo>
                    <a:cubicBezTo>
                      <a:pt x="1" y="53"/>
                      <a:pt x="0" y="37"/>
                      <a:pt x="0" y="21"/>
                    </a:cubicBezTo>
                    <a:cubicBezTo>
                      <a:pt x="0" y="6"/>
                      <a:pt x="5" y="0"/>
                      <a:pt x="20" y="1"/>
                    </a:cubicBezTo>
                    <a:cubicBezTo>
                      <a:pt x="26" y="1"/>
                      <a:pt x="31" y="2"/>
                      <a:pt x="37" y="2"/>
                    </a:cubicBezTo>
                    <a:cubicBezTo>
                      <a:pt x="66" y="2"/>
                      <a:pt x="66" y="2"/>
                      <a:pt x="66" y="32"/>
                    </a:cubicBezTo>
                    <a:cubicBezTo>
                      <a:pt x="66" y="44"/>
                      <a:pt x="67" y="57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45" y="69"/>
                      <a:pt x="23" y="69"/>
                      <a:pt x="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54"/>
              <p:cNvSpPr>
                <a:spLocks/>
              </p:cNvSpPr>
              <p:nvPr/>
            </p:nvSpPr>
            <p:spPr bwMode="auto">
              <a:xfrm>
                <a:off x="5260975" y="4446588"/>
                <a:ext cx="85725" cy="85725"/>
              </a:xfrm>
              <a:custGeom>
                <a:avLst/>
                <a:gdLst>
                  <a:gd name="T0" fmla="*/ 68 w 68"/>
                  <a:gd name="T1" fmla="*/ 35 h 68"/>
                  <a:gd name="T2" fmla="*/ 68 w 68"/>
                  <a:gd name="T3" fmla="*/ 50 h 68"/>
                  <a:gd name="T4" fmla="*/ 51 w 68"/>
                  <a:gd name="T5" fmla="*/ 68 h 68"/>
                  <a:gd name="T6" fmla="*/ 18 w 68"/>
                  <a:gd name="T7" fmla="*/ 68 h 68"/>
                  <a:gd name="T8" fmla="*/ 1 w 68"/>
                  <a:gd name="T9" fmla="*/ 52 h 68"/>
                  <a:gd name="T10" fmla="*/ 2 w 68"/>
                  <a:gd name="T11" fmla="*/ 12 h 68"/>
                  <a:gd name="T12" fmla="*/ 13 w 68"/>
                  <a:gd name="T13" fmla="*/ 1 h 68"/>
                  <a:gd name="T14" fmla="*/ 45 w 68"/>
                  <a:gd name="T15" fmla="*/ 0 h 68"/>
                  <a:gd name="T16" fmla="*/ 68 w 68"/>
                  <a:gd name="T17" fmla="*/ 23 h 68"/>
                  <a:gd name="T18" fmla="*/ 68 w 68"/>
                  <a:gd name="T19" fmla="*/ 35 h 68"/>
                  <a:gd name="T20" fmla="*/ 68 w 68"/>
                  <a:gd name="T21" fmla="*/ 3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68">
                    <a:moveTo>
                      <a:pt x="68" y="35"/>
                    </a:moveTo>
                    <a:cubicBezTo>
                      <a:pt x="68" y="40"/>
                      <a:pt x="68" y="45"/>
                      <a:pt x="68" y="50"/>
                    </a:cubicBezTo>
                    <a:cubicBezTo>
                      <a:pt x="68" y="61"/>
                      <a:pt x="62" y="67"/>
                      <a:pt x="51" y="68"/>
                    </a:cubicBezTo>
                    <a:cubicBezTo>
                      <a:pt x="40" y="68"/>
                      <a:pt x="29" y="68"/>
                      <a:pt x="18" y="68"/>
                    </a:cubicBezTo>
                    <a:cubicBezTo>
                      <a:pt x="7" y="68"/>
                      <a:pt x="1" y="63"/>
                      <a:pt x="1" y="52"/>
                    </a:cubicBezTo>
                    <a:cubicBezTo>
                      <a:pt x="0" y="38"/>
                      <a:pt x="0" y="25"/>
                      <a:pt x="2" y="12"/>
                    </a:cubicBezTo>
                    <a:cubicBezTo>
                      <a:pt x="2" y="8"/>
                      <a:pt x="8" y="2"/>
                      <a:pt x="13" y="1"/>
                    </a:cubicBezTo>
                    <a:cubicBezTo>
                      <a:pt x="23" y="0"/>
                      <a:pt x="35" y="0"/>
                      <a:pt x="45" y="0"/>
                    </a:cubicBezTo>
                    <a:cubicBezTo>
                      <a:pt x="64" y="0"/>
                      <a:pt x="68" y="4"/>
                      <a:pt x="68" y="23"/>
                    </a:cubicBezTo>
                    <a:cubicBezTo>
                      <a:pt x="68" y="27"/>
                      <a:pt x="68" y="31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55"/>
              <p:cNvSpPr>
                <a:spLocks/>
              </p:cNvSpPr>
              <p:nvPr/>
            </p:nvSpPr>
            <p:spPr bwMode="auto">
              <a:xfrm>
                <a:off x="5516563" y="1911351"/>
                <a:ext cx="84138" cy="87313"/>
              </a:xfrm>
              <a:custGeom>
                <a:avLst/>
                <a:gdLst>
                  <a:gd name="T0" fmla="*/ 67 w 67"/>
                  <a:gd name="T1" fmla="*/ 0 h 68"/>
                  <a:gd name="T2" fmla="*/ 67 w 67"/>
                  <a:gd name="T3" fmla="*/ 47 h 68"/>
                  <a:gd name="T4" fmla="*/ 48 w 67"/>
                  <a:gd name="T5" fmla="*/ 68 h 68"/>
                  <a:gd name="T6" fmla="*/ 19 w 67"/>
                  <a:gd name="T7" fmla="*/ 68 h 68"/>
                  <a:gd name="T8" fmla="*/ 0 w 67"/>
                  <a:gd name="T9" fmla="*/ 49 h 68"/>
                  <a:gd name="T10" fmla="*/ 0 w 67"/>
                  <a:gd name="T11" fmla="*/ 19 h 68"/>
                  <a:gd name="T12" fmla="*/ 18 w 67"/>
                  <a:gd name="T13" fmla="*/ 1 h 68"/>
                  <a:gd name="T14" fmla="*/ 67 w 67"/>
                  <a:gd name="T15" fmla="*/ 0 h 68"/>
                  <a:gd name="T16" fmla="*/ 67 w 67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68">
                    <a:moveTo>
                      <a:pt x="67" y="0"/>
                    </a:moveTo>
                    <a:cubicBezTo>
                      <a:pt x="67" y="16"/>
                      <a:pt x="67" y="31"/>
                      <a:pt x="67" y="47"/>
                    </a:cubicBezTo>
                    <a:cubicBezTo>
                      <a:pt x="67" y="62"/>
                      <a:pt x="61" y="68"/>
                      <a:pt x="48" y="68"/>
                    </a:cubicBezTo>
                    <a:cubicBezTo>
                      <a:pt x="38" y="68"/>
                      <a:pt x="29" y="68"/>
                      <a:pt x="19" y="68"/>
                    </a:cubicBezTo>
                    <a:cubicBezTo>
                      <a:pt x="7" y="68"/>
                      <a:pt x="0" y="62"/>
                      <a:pt x="0" y="49"/>
                    </a:cubicBezTo>
                    <a:cubicBezTo>
                      <a:pt x="0" y="39"/>
                      <a:pt x="0" y="29"/>
                      <a:pt x="0" y="19"/>
                    </a:cubicBezTo>
                    <a:cubicBezTo>
                      <a:pt x="0" y="7"/>
                      <a:pt x="6" y="1"/>
                      <a:pt x="18" y="1"/>
                    </a:cubicBezTo>
                    <a:cubicBezTo>
                      <a:pt x="34" y="1"/>
                      <a:pt x="51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56"/>
              <p:cNvSpPr>
                <a:spLocks/>
              </p:cNvSpPr>
              <p:nvPr/>
            </p:nvSpPr>
            <p:spPr bwMode="auto">
              <a:xfrm>
                <a:off x="5686425" y="4108451"/>
                <a:ext cx="85725" cy="87313"/>
              </a:xfrm>
              <a:custGeom>
                <a:avLst/>
                <a:gdLst>
                  <a:gd name="T0" fmla="*/ 65 w 68"/>
                  <a:gd name="T1" fmla="*/ 1 h 69"/>
                  <a:gd name="T2" fmla="*/ 67 w 68"/>
                  <a:gd name="T3" fmla="*/ 48 h 69"/>
                  <a:gd name="T4" fmla="*/ 47 w 68"/>
                  <a:gd name="T5" fmla="*/ 68 h 69"/>
                  <a:gd name="T6" fmla="*/ 17 w 68"/>
                  <a:gd name="T7" fmla="*/ 68 h 69"/>
                  <a:gd name="T8" fmla="*/ 0 w 68"/>
                  <a:gd name="T9" fmla="*/ 52 h 69"/>
                  <a:gd name="T10" fmla="*/ 0 w 68"/>
                  <a:gd name="T11" fmla="*/ 16 h 69"/>
                  <a:gd name="T12" fmla="*/ 17 w 68"/>
                  <a:gd name="T13" fmla="*/ 0 h 69"/>
                  <a:gd name="T14" fmla="*/ 65 w 68"/>
                  <a:gd name="T15" fmla="*/ 1 h 69"/>
                  <a:gd name="T16" fmla="*/ 65 w 68"/>
                  <a:gd name="T1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69">
                    <a:moveTo>
                      <a:pt x="65" y="1"/>
                    </a:moveTo>
                    <a:cubicBezTo>
                      <a:pt x="66" y="17"/>
                      <a:pt x="67" y="32"/>
                      <a:pt x="67" y="48"/>
                    </a:cubicBezTo>
                    <a:cubicBezTo>
                      <a:pt x="68" y="62"/>
                      <a:pt x="61" y="69"/>
                      <a:pt x="47" y="68"/>
                    </a:cubicBezTo>
                    <a:cubicBezTo>
                      <a:pt x="37" y="68"/>
                      <a:pt x="27" y="68"/>
                      <a:pt x="17" y="68"/>
                    </a:cubicBezTo>
                    <a:cubicBezTo>
                      <a:pt x="6" y="68"/>
                      <a:pt x="0" y="63"/>
                      <a:pt x="0" y="52"/>
                    </a:cubicBezTo>
                    <a:cubicBezTo>
                      <a:pt x="0" y="40"/>
                      <a:pt x="0" y="28"/>
                      <a:pt x="0" y="16"/>
                    </a:cubicBezTo>
                    <a:cubicBezTo>
                      <a:pt x="0" y="5"/>
                      <a:pt x="6" y="0"/>
                      <a:pt x="17" y="0"/>
                    </a:cubicBezTo>
                    <a:cubicBezTo>
                      <a:pt x="33" y="1"/>
                      <a:pt x="49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57"/>
              <p:cNvSpPr>
                <a:spLocks/>
              </p:cNvSpPr>
              <p:nvPr/>
            </p:nvSpPr>
            <p:spPr bwMode="auto">
              <a:xfrm>
                <a:off x="4835525" y="4194176"/>
                <a:ext cx="87313" cy="84138"/>
              </a:xfrm>
              <a:custGeom>
                <a:avLst/>
                <a:gdLst>
                  <a:gd name="T0" fmla="*/ 69 w 69"/>
                  <a:gd name="T1" fmla="*/ 66 h 67"/>
                  <a:gd name="T2" fmla="*/ 19 w 69"/>
                  <a:gd name="T3" fmla="*/ 67 h 67"/>
                  <a:gd name="T4" fmla="*/ 0 w 69"/>
                  <a:gd name="T5" fmla="*/ 49 h 67"/>
                  <a:gd name="T6" fmla="*/ 0 w 69"/>
                  <a:gd name="T7" fmla="*/ 20 h 67"/>
                  <a:gd name="T8" fmla="*/ 20 w 69"/>
                  <a:gd name="T9" fmla="*/ 0 h 67"/>
                  <a:gd name="T10" fmla="*/ 66 w 69"/>
                  <a:gd name="T11" fmla="*/ 0 h 67"/>
                  <a:gd name="T12" fmla="*/ 66 w 69"/>
                  <a:gd name="T13" fmla="*/ 0 h 67"/>
                  <a:gd name="T14" fmla="*/ 69 w 69"/>
                  <a:gd name="T15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69" y="66"/>
                    </a:moveTo>
                    <a:cubicBezTo>
                      <a:pt x="52" y="66"/>
                      <a:pt x="35" y="66"/>
                      <a:pt x="19" y="67"/>
                    </a:cubicBezTo>
                    <a:cubicBezTo>
                      <a:pt x="6" y="67"/>
                      <a:pt x="0" y="61"/>
                      <a:pt x="0" y="49"/>
                    </a:cubicBezTo>
                    <a:cubicBezTo>
                      <a:pt x="1" y="39"/>
                      <a:pt x="0" y="30"/>
                      <a:pt x="0" y="20"/>
                    </a:cubicBezTo>
                    <a:cubicBezTo>
                      <a:pt x="0" y="6"/>
                      <a:pt x="5" y="0"/>
                      <a:pt x="20" y="0"/>
                    </a:cubicBezTo>
                    <a:cubicBezTo>
                      <a:pt x="35" y="0"/>
                      <a:pt x="51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7" y="22"/>
                      <a:pt x="68" y="44"/>
                      <a:pt x="69" y="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58"/>
              <p:cNvSpPr>
                <a:spLocks/>
              </p:cNvSpPr>
              <p:nvPr/>
            </p:nvSpPr>
            <p:spPr bwMode="auto">
              <a:xfrm>
                <a:off x="5516563" y="1743076"/>
                <a:ext cx="85725" cy="85725"/>
              </a:xfrm>
              <a:custGeom>
                <a:avLst/>
                <a:gdLst>
                  <a:gd name="T0" fmla="*/ 67 w 68"/>
                  <a:gd name="T1" fmla="*/ 67 h 68"/>
                  <a:gd name="T2" fmla="*/ 18 w 68"/>
                  <a:gd name="T3" fmla="*/ 67 h 68"/>
                  <a:gd name="T4" fmla="*/ 0 w 68"/>
                  <a:gd name="T5" fmla="*/ 49 h 68"/>
                  <a:gd name="T6" fmla="*/ 0 w 68"/>
                  <a:gd name="T7" fmla="*/ 18 h 68"/>
                  <a:gd name="T8" fmla="*/ 17 w 68"/>
                  <a:gd name="T9" fmla="*/ 0 h 68"/>
                  <a:gd name="T10" fmla="*/ 49 w 68"/>
                  <a:gd name="T11" fmla="*/ 0 h 68"/>
                  <a:gd name="T12" fmla="*/ 67 w 68"/>
                  <a:gd name="T13" fmla="*/ 20 h 68"/>
                  <a:gd name="T14" fmla="*/ 67 w 68"/>
                  <a:gd name="T15" fmla="*/ 67 h 68"/>
                  <a:gd name="T16" fmla="*/ 67 w 68"/>
                  <a:gd name="T17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68">
                    <a:moveTo>
                      <a:pt x="67" y="67"/>
                    </a:moveTo>
                    <a:cubicBezTo>
                      <a:pt x="51" y="67"/>
                      <a:pt x="35" y="67"/>
                      <a:pt x="18" y="67"/>
                    </a:cubicBezTo>
                    <a:cubicBezTo>
                      <a:pt x="6" y="68"/>
                      <a:pt x="0" y="61"/>
                      <a:pt x="0" y="49"/>
                    </a:cubicBezTo>
                    <a:cubicBezTo>
                      <a:pt x="0" y="39"/>
                      <a:pt x="0" y="28"/>
                      <a:pt x="0" y="18"/>
                    </a:cubicBezTo>
                    <a:cubicBezTo>
                      <a:pt x="0" y="6"/>
                      <a:pt x="6" y="0"/>
                      <a:pt x="17" y="0"/>
                    </a:cubicBezTo>
                    <a:cubicBezTo>
                      <a:pt x="28" y="0"/>
                      <a:pt x="38" y="0"/>
                      <a:pt x="49" y="0"/>
                    </a:cubicBezTo>
                    <a:cubicBezTo>
                      <a:pt x="62" y="0"/>
                      <a:pt x="68" y="7"/>
                      <a:pt x="67" y="20"/>
                    </a:cubicBezTo>
                    <a:cubicBezTo>
                      <a:pt x="67" y="35"/>
                      <a:pt x="67" y="51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59"/>
              <p:cNvSpPr>
                <a:spLocks/>
              </p:cNvSpPr>
              <p:nvPr/>
            </p:nvSpPr>
            <p:spPr bwMode="auto">
              <a:xfrm>
                <a:off x="6364288" y="4194176"/>
                <a:ext cx="87313" cy="84138"/>
              </a:xfrm>
              <a:custGeom>
                <a:avLst/>
                <a:gdLst>
                  <a:gd name="T0" fmla="*/ 34 w 69"/>
                  <a:gd name="T1" fmla="*/ 0 h 67"/>
                  <a:gd name="T2" fmla="*/ 47 w 69"/>
                  <a:gd name="T3" fmla="*/ 0 h 67"/>
                  <a:gd name="T4" fmla="*/ 69 w 69"/>
                  <a:gd name="T5" fmla="*/ 23 h 67"/>
                  <a:gd name="T6" fmla="*/ 69 w 69"/>
                  <a:gd name="T7" fmla="*/ 49 h 67"/>
                  <a:gd name="T8" fmla="*/ 53 w 69"/>
                  <a:gd name="T9" fmla="*/ 66 h 67"/>
                  <a:gd name="T10" fmla="*/ 17 w 69"/>
                  <a:gd name="T11" fmla="*/ 67 h 67"/>
                  <a:gd name="T12" fmla="*/ 1 w 69"/>
                  <a:gd name="T13" fmla="*/ 48 h 67"/>
                  <a:gd name="T14" fmla="*/ 1 w 69"/>
                  <a:gd name="T15" fmla="*/ 23 h 67"/>
                  <a:gd name="T16" fmla="*/ 24 w 69"/>
                  <a:gd name="T17" fmla="*/ 0 h 67"/>
                  <a:gd name="T18" fmla="*/ 34 w 69"/>
                  <a:gd name="T19" fmla="*/ 0 h 67"/>
                  <a:gd name="T20" fmla="*/ 34 w 69"/>
                  <a:gd name="T2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67">
                    <a:moveTo>
                      <a:pt x="34" y="0"/>
                    </a:moveTo>
                    <a:cubicBezTo>
                      <a:pt x="38" y="0"/>
                      <a:pt x="43" y="0"/>
                      <a:pt x="47" y="0"/>
                    </a:cubicBezTo>
                    <a:cubicBezTo>
                      <a:pt x="65" y="0"/>
                      <a:pt x="69" y="5"/>
                      <a:pt x="69" y="23"/>
                    </a:cubicBezTo>
                    <a:cubicBezTo>
                      <a:pt x="69" y="32"/>
                      <a:pt x="69" y="40"/>
                      <a:pt x="69" y="49"/>
                    </a:cubicBezTo>
                    <a:cubicBezTo>
                      <a:pt x="69" y="60"/>
                      <a:pt x="64" y="66"/>
                      <a:pt x="53" y="66"/>
                    </a:cubicBezTo>
                    <a:cubicBezTo>
                      <a:pt x="41" y="67"/>
                      <a:pt x="29" y="67"/>
                      <a:pt x="17" y="67"/>
                    </a:cubicBezTo>
                    <a:cubicBezTo>
                      <a:pt x="5" y="66"/>
                      <a:pt x="0" y="60"/>
                      <a:pt x="1" y="48"/>
                    </a:cubicBezTo>
                    <a:cubicBezTo>
                      <a:pt x="1" y="40"/>
                      <a:pt x="1" y="31"/>
                      <a:pt x="1" y="23"/>
                    </a:cubicBezTo>
                    <a:cubicBezTo>
                      <a:pt x="1" y="4"/>
                      <a:pt x="4" y="0"/>
                      <a:pt x="24" y="0"/>
                    </a:cubicBezTo>
                    <a:cubicBezTo>
                      <a:pt x="27" y="0"/>
                      <a:pt x="31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60"/>
              <p:cNvSpPr>
                <a:spLocks/>
              </p:cNvSpPr>
              <p:nvPr/>
            </p:nvSpPr>
            <p:spPr bwMode="auto">
              <a:xfrm>
                <a:off x="5856288" y="2757488"/>
                <a:ext cx="85725" cy="85725"/>
              </a:xfrm>
              <a:custGeom>
                <a:avLst/>
                <a:gdLst>
                  <a:gd name="T0" fmla="*/ 3 w 67"/>
                  <a:gd name="T1" fmla="*/ 67 h 67"/>
                  <a:gd name="T2" fmla="*/ 0 w 67"/>
                  <a:gd name="T3" fmla="*/ 17 h 67"/>
                  <a:gd name="T4" fmla="*/ 17 w 67"/>
                  <a:gd name="T5" fmla="*/ 0 h 67"/>
                  <a:gd name="T6" fmla="*/ 50 w 67"/>
                  <a:gd name="T7" fmla="*/ 0 h 67"/>
                  <a:gd name="T8" fmla="*/ 67 w 67"/>
                  <a:gd name="T9" fmla="*/ 16 h 67"/>
                  <a:gd name="T10" fmla="*/ 67 w 67"/>
                  <a:gd name="T11" fmla="*/ 49 h 67"/>
                  <a:gd name="T12" fmla="*/ 49 w 67"/>
                  <a:gd name="T13" fmla="*/ 67 h 67"/>
                  <a:gd name="T14" fmla="*/ 3 w 67"/>
                  <a:gd name="T15" fmla="*/ 66 h 67"/>
                  <a:gd name="T16" fmla="*/ 3 w 67"/>
                  <a:gd name="T1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67">
                    <a:moveTo>
                      <a:pt x="3" y="67"/>
                    </a:moveTo>
                    <a:cubicBezTo>
                      <a:pt x="2" y="50"/>
                      <a:pt x="1" y="34"/>
                      <a:pt x="0" y="17"/>
                    </a:cubicBezTo>
                    <a:cubicBezTo>
                      <a:pt x="0" y="6"/>
                      <a:pt x="6" y="0"/>
                      <a:pt x="17" y="0"/>
                    </a:cubicBezTo>
                    <a:cubicBezTo>
                      <a:pt x="28" y="0"/>
                      <a:pt x="39" y="0"/>
                      <a:pt x="50" y="0"/>
                    </a:cubicBezTo>
                    <a:cubicBezTo>
                      <a:pt x="62" y="0"/>
                      <a:pt x="67" y="5"/>
                      <a:pt x="67" y="16"/>
                    </a:cubicBezTo>
                    <a:cubicBezTo>
                      <a:pt x="67" y="27"/>
                      <a:pt x="67" y="38"/>
                      <a:pt x="67" y="49"/>
                    </a:cubicBezTo>
                    <a:cubicBezTo>
                      <a:pt x="67" y="61"/>
                      <a:pt x="61" y="67"/>
                      <a:pt x="49" y="67"/>
                    </a:cubicBezTo>
                    <a:cubicBezTo>
                      <a:pt x="34" y="66"/>
                      <a:pt x="18" y="66"/>
                      <a:pt x="3" y="66"/>
                    </a:cubicBezTo>
                    <a:cubicBezTo>
                      <a:pt x="3" y="66"/>
                      <a:pt x="3" y="67"/>
                      <a:pt x="3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97"/>
              <p:cNvSpPr>
                <a:spLocks/>
              </p:cNvSpPr>
              <p:nvPr/>
            </p:nvSpPr>
            <p:spPr bwMode="auto">
              <a:xfrm>
                <a:off x="6705600" y="4267201"/>
                <a:ext cx="85725" cy="96838"/>
              </a:xfrm>
              <a:custGeom>
                <a:avLst/>
                <a:gdLst>
                  <a:gd name="T0" fmla="*/ 0 w 67"/>
                  <a:gd name="T1" fmla="*/ 40 h 76"/>
                  <a:gd name="T2" fmla="*/ 0 w 67"/>
                  <a:gd name="T3" fmla="*/ 31 h 76"/>
                  <a:gd name="T4" fmla="*/ 24 w 67"/>
                  <a:gd name="T5" fmla="*/ 8 h 76"/>
                  <a:gd name="T6" fmla="*/ 67 w 67"/>
                  <a:gd name="T7" fmla="*/ 51 h 76"/>
                  <a:gd name="T8" fmla="*/ 42 w 67"/>
                  <a:gd name="T9" fmla="*/ 75 h 76"/>
                  <a:gd name="T10" fmla="*/ 24 w 67"/>
                  <a:gd name="T11" fmla="*/ 75 h 76"/>
                  <a:gd name="T12" fmla="*/ 0 w 67"/>
                  <a:gd name="T13" fmla="*/ 52 h 76"/>
                  <a:gd name="T14" fmla="*/ 0 w 67"/>
                  <a:gd name="T15" fmla="*/ 40 h 76"/>
                  <a:gd name="T16" fmla="*/ 0 w 67"/>
                  <a:gd name="T17" fmla="*/ 4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76">
                    <a:moveTo>
                      <a:pt x="0" y="40"/>
                    </a:moveTo>
                    <a:cubicBezTo>
                      <a:pt x="0" y="37"/>
                      <a:pt x="0" y="34"/>
                      <a:pt x="0" y="31"/>
                    </a:cubicBezTo>
                    <a:cubicBezTo>
                      <a:pt x="0" y="11"/>
                      <a:pt x="3" y="8"/>
                      <a:pt x="24" y="8"/>
                    </a:cubicBezTo>
                    <a:cubicBezTo>
                      <a:pt x="67" y="9"/>
                      <a:pt x="67" y="0"/>
                      <a:pt x="67" y="51"/>
                    </a:cubicBezTo>
                    <a:cubicBezTo>
                      <a:pt x="67" y="72"/>
                      <a:pt x="62" y="76"/>
                      <a:pt x="42" y="75"/>
                    </a:cubicBezTo>
                    <a:cubicBezTo>
                      <a:pt x="36" y="75"/>
                      <a:pt x="30" y="75"/>
                      <a:pt x="24" y="75"/>
                    </a:cubicBezTo>
                    <a:cubicBezTo>
                      <a:pt x="5" y="76"/>
                      <a:pt x="0" y="72"/>
                      <a:pt x="0" y="52"/>
                    </a:cubicBezTo>
                    <a:cubicBezTo>
                      <a:pt x="0" y="48"/>
                      <a:pt x="0" y="44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98"/>
              <p:cNvSpPr>
                <a:spLocks/>
              </p:cNvSpPr>
              <p:nvPr/>
            </p:nvSpPr>
            <p:spPr bwMode="auto">
              <a:xfrm>
                <a:off x="4324350" y="4446588"/>
                <a:ext cx="260350" cy="254000"/>
              </a:xfrm>
              <a:custGeom>
                <a:avLst/>
                <a:gdLst>
                  <a:gd name="T0" fmla="*/ 102 w 204"/>
                  <a:gd name="T1" fmla="*/ 200 h 201"/>
                  <a:gd name="T2" fmla="*/ 21 w 204"/>
                  <a:gd name="T3" fmla="*/ 200 h 201"/>
                  <a:gd name="T4" fmla="*/ 1 w 204"/>
                  <a:gd name="T5" fmla="*/ 180 h 201"/>
                  <a:gd name="T6" fmla="*/ 1 w 204"/>
                  <a:gd name="T7" fmla="*/ 21 h 201"/>
                  <a:gd name="T8" fmla="*/ 21 w 204"/>
                  <a:gd name="T9" fmla="*/ 0 h 201"/>
                  <a:gd name="T10" fmla="*/ 184 w 204"/>
                  <a:gd name="T11" fmla="*/ 0 h 201"/>
                  <a:gd name="T12" fmla="*/ 204 w 204"/>
                  <a:gd name="T13" fmla="*/ 21 h 201"/>
                  <a:gd name="T14" fmla="*/ 204 w 204"/>
                  <a:gd name="T15" fmla="*/ 180 h 201"/>
                  <a:gd name="T16" fmla="*/ 183 w 204"/>
                  <a:gd name="T17" fmla="*/ 200 h 201"/>
                  <a:gd name="T18" fmla="*/ 102 w 204"/>
                  <a:gd name="T19" fmla="*/ 200 h 201"/>
                  <a:gd name="T20" fmla="*/ 102 w 204"/>
                  <a:gd name="T21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201">
                    <a:moveTo>
                      <a:pt x="102" y="200"/>
                    </a:moveTo>
                    <a:cubicBezTo>
                      <a:pt x="75" y="200"/>
                      <a:pt x="48" y="200"/>
                      <a:pt x="21" y="200"/>
                    </a:cubicBezTo>
                    <a:cubicBezTo>
                      <a:pt x="5" y="200"/>
                      <a:pt x="1" y="196"/>
                      <a:pt x="1" y="180"/>
                    </a:cubicBezTo>
                    <a:cubicBezTo>
                      <a:pt x="1" y="127"/>
                      <a:pt x="1" y="74"/>
                      <a:pt x="1" y="21"/>
                    </a:cubicBezTo>
                    <a:cubicBezTo>
                      <a:pt x="0" y="5"/>
                      <a:pt x="5" y="0"/>
                      <a:pt x="21" y="0"/>
                    </a:cubicBezTo>
                    <a:cubicBezTo>
                      <a:pt x="75" y="0"/>
                      <a:pt x="130" y="0"/>
                      <a:pt x="184" y="0"/>
                    </a:cubicBezTo>
                    <a:cubicBezTo>
                      <a:pt x="199" y="0"/>
                      <a:pt x="204" y="6"/>
                      <a:pt x="204" y="21"/>
                    </a:cubicBezTo>
                    <a:cubicBezTo>
                      <a:pt x="204" y="74"/>
                      <a:pt x="204" y="127"/>
                      <a:pt x="204" y="180"/>
                    </a:cubicBezTo>
                    <a:cubicBezTo>
                      <a:pt x="204" y="195"/>
                      <a:pt x="199" y="200"/>
                      <a:pt x="183" y="200"/>
                    </a:cubicBezTo>
                    <a:cubicBezTo>
                      <a:pt x="156" y="201"/>
                      <a:pt x="129" y="200"/>
                      <a:pt x="102" y="200"/>
                    </a:cubicBezTo>
                    <a:cubicBezTo>
                      <a:pt x="102" y="200"/>
                      <a:pt x="102" y="200"/>
                      <a:pt x="102" y="2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99"/>
              <p:cNvSpPr>
                <a:spLocks/>
              </p:cNvSpPr>
              <p:nvPr/>
            </p:nvSpPr>
            <p:spPr bwMode="auto">
              <a:xfrm>
                <a:off x="4324350" y="1912938"/>
                <a:ext cx="260350" cy="254000"/>
              </a:xfrm>
              <a:custGeom>
                <a:avLst/>
                <a:gdLst>
                  <a:gd name="T0" fmla="*/ 102 w 204"/>
                  <a:gd name="T1" fmla="*/ 199 h 200"/>
                  <a:gd name="T2" fmla="*/ 23 w 204"/>
                  <a:gd name="T3" fmla="*/ 199 h 200"/>
                  <a:gd name="T4" fmla="*/ 1 w 204"/>
                  <a:gd name="T5" fmla="*/ 178 h 200"/>
                  <a:gd name="T6" fmla="*/ 0 w 204"/>
                  <a:gd name="T7" fmla="*/ 22 h 200"/>
                  <a:gd name="T8" fmla="*/ 22 w 204"/>
                  <a:gd name="T9" fmla="*/ 0 h 200"/>
                  <a:gd name="T10" fmla="*/ 183 w 204"/>
                  <a:gd name="T11" fmla="*/ 0 h 200"/>
                  <a:gd name="T12" fmla="*/ 204 w 204"/>
                  <a:gd name="T13" fmla="*/ 22 h 200"/>
                  <a:gd name="T14" fmla="*/ 204 w 204"/>
                  <a:gd name="T15" fmla="*/ 179 h 200"/>
                  <a:gd name="T16" fmla="*/ 183 w 204"/>
                  <a:gd name="T17" fmla="*/ 200 h 200"/>
                  <a:gd name="T18" fmla="*/ 102 w 204"/>
                  <a:gd name="T19" fmla="*/ 200 h 200"/>
                  <a:gd name="T20" fmla="*/ 102 w 204"/>
                  <a:gd name="T21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200">
                    <a:moveTo>
                      <a:pt x="102" y="199"/>
                    </a:moveTo>
                    <a:cubicBezTo>
                      <a:pt x="76" y="199"/>
                      <a:pt x="49" y="200"/>
                      <a:pt x="23" y="199"/>
                    </a:cubicBezTo>
                    <a:cubicBezTo>
                      <a:pt x="4" y="199"/>
                      <a:pt x="1" y="196"/>
                      <a:pt x="1" y="178"/>
                    </a:cubicBezTo>
                    <a:cubicBezTo>
                      <a:pt x="1" y="126"/>
                      <a:pt x="1" y="74"/>
                      <a:pt x="0" y="22"/>
                    </a:cubicBezTo>
                    <a:cubicBezTo>
                      <a:pt x="0" y="4"/>
                      <a:pt x="4" y="0"/>
                      <a:pt x="22" y="0"/>
                    </a:cubicBezTo>
                    <a:cubicBezTo>
                      <a:pt x="76" y="0"/>
                      <a:pt x="129" y="0"/>
                      <a:pt x="183" y="0"/>
                    </a:cubicBezTo>
                    <a:cubicBezTo>
                      <a:pt x="199" y="0"/>
                      <a:pt x="204" y="5"/>
                      <a:pt x="204" y="22"/>
                    </a:cubicBezTo>
                    <a:cubicBezTo>
                      <a:pt x="204" y="74"/>
                      <a:pt x="204" y="127"/>
                      <a:pt x="204" y="179"/>
                    </a:cubicBezTo>
                    <a:cubicBezTo>
                      <a:pt x="204" y="194"/>
                      <a:pt x="199" y="199"/>
                      <a:pt x="183" y="200"/>
                    </a:cubicBezTo>
                    <a:cubicBezTo>
                      <a:pt x="156" y="200"/>
                      <a:pt x="129" y="200"/>
                      <a:pt x="102" y="200"/>
                    </a:cubicBezTo>
                    <a:cubicBezTo>
                      <a:pt x="102" y="200"/>
                      <a:pt x="102" y="200"/>
                      <a:pt x="102" y="1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0"/>
              <p:cNvSpPr>
                <a:spLocks/>
              </p:cNvSpPr>
              <p:nvPr/>
            </p:nvSpPr>
            <p:spPr bwMode="auto">
              <a:xfrm>
                <a:off x="6873875" y="1911351"/>
                <a:ext cx="258763" cy="255588"/>
              </a:xfrm>
              <a:custGeom>
                <a:avLst/>
                <a:gdLst>
                  <a:gd name="T0" fmla="*/ 102 w 203"/>
                  <a:gd name="T1" fmla="*/ 1 h 201"/>
                  <a:gd name="T2" fmla="*/ 183 w 203"/>
                  <a:gd name="T3" fmla="*/ 1 h 201"/>
                  <a:gd name="T4" fmla="*/ 203 w 203"/>
                  <a:gd name="T5" fmla="*/ 20 h 201"/>
                  <a:gd name="T6" fmla="*/ 202 w 203"/>
                  <a:gd name="T7" fmla="*/ 182 h 201"/>
                  <a:gd name="T8" fmla="*/ 185 w 203"/>
                  <a:gd name="T9" fmla="*/ 201 h 201"/>
                  <a:gd name="T10" fmla="*/ 18 w 203"/>
                  <a:gd name="T11" fmla="*/ 201 h 201"/>
                  <a:gd name="T12" fmla="*/ 0 w 203"/>
                  <a:gd name="T13" fmla="*/ 181 h 201"/>
                  <a:gd name="T14" fmla="*/ 0 w 203"/>
                  <a:gd name="T15" fmla="*/ 22 h 201"/>
                  <a:gd name="T16" fmla="*/ 21 w 203"/>
                  <a:gd name="T17" fmla="*/ 1 h 201"/>
                  <a:gd name="T18" fmla="*/ 102 w 203"/>
                  <a:gd name="T19" fmla="*/ 1 h 201"/>
                  <a:gd name="T20" fmla="*/ 102 w 203"/>
                  <a:gd name="T21" fmla="*/ 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201">
                    <a:moveTo>
                      <a:pt x="102" y="1"/>
                    </a:moveTo>
                    <a:cubicBezTo>
                      <a:pt x="129" y="1"/>
                      <a:pt x="156" y="1"/>
                      <a:pt x="183" y="1"/>
                    </a:cubicBezTo>
                    <a:cubicBezTo>
                      <a:pt x="197" y="0"/>
                      <a:pt x="203" y="6"/>
                      <a:pt x="203" y="20"/>
                    </a:cubicBezTo>
                    <a:cubicBezTo>
                      <a:pt x="202" y="74"/>
                      <a:pt x="202" y="128"/>
                      <a:pt x="202" y="182"/>
                    </a:cubicBezTo>
                    <a:cubicBezTo>
                      <a:pt x="203" y="194"/>
                      <a:pt x="197" y="201"/>
                      <a:pt x="185" y="201"/>
                    </a:cubicBezTo>
                    <a:cubicBezTo>
                      <a:pt x="129" y="200"/>
                      <a:pt x="74" y="200"/>
                      <a:pt x="18" y="201"/>
                    </a:cubicBezTo>
                    <a:cubicBezTo>
                      <a:pt x="5" y="201"/>
                      <a:pt x="0" y="194"/>
                      <a:pt x="0" y="181"/>
                    </a:cubicBezTo>
                    <a:cubicBezTo>
                      <a:pt x="0" y="128"/>
                      <a:pt x="0" y="75"/>
                      <a:pt x="0" y="22"/>
                    </a:cubicBezTo>
                    <a:cubicBezTo>
                      <a:pt x="0" y="5"/>
                      <a:pt x="4" y="1"/>
                      <a:pt x="21" y="1"/>
                    </a:cubicBezTo>
                    <a:cubicBezTo>
                      <a:pt x="48" y="1"/>
                      <a:pt x="75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5512" y="2838982"/>
              <a:ext cx="644301" cy="644301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4558846" y="4660891"/>
            <a:ext cx="3074307" cy="600075"/>
            <a:chOff x="4558846" y="4660891"/>
            <a:chExt cx="3074307" cy="600075"/>
          </a:xfrm>
        </p:grpSpPr>
        <p:sp>
          <p:nvSpPr>
            <p:cNvPr id="74" name="任意多边形 73"/>
            <p:cNvSpPr/>
            <p:nvPr/>
          </p:nvSpPr>
          <p:spPr>
            <a:xfrm>
              <a:off x="4558846" y="4660891"/>
              <a:ext cx="3074307" cy="600075"/>
            </a:xfrm>
            <a:custGeom>
              <a:avLst/>
              <a:gdLst>
                <a:gd name="connsiteX0" fmla="*/ 0 w 3074307"/>
                <a:gd name="connsiteY0" fmla="*/ 0 h 600075"/>
                <a:gd name="connsiteX1" fmla="*/ 3074307 w 3074307"/>
                <a:gd name="connsiteY1" fmla="*/ 0 h 600075"/>
                <a:gd name="connsiteX2" fmla="*/ 3074307 w 3074307"/>
                <a:gd name="connsiteY2" fmla="*/ 470554 h 600075"/>
                <a:gd name="connsiteX3" fmla="*/ 2944786 w 3074307"/>
                <a:gd name="connsiteY3" fmla="*/ 600075 h 600075"/>
                <a:gd name="connsiteX4" fmla="*/ 129521 w 3074307"/>
                <a:gd name="connsiteY4" fmla="*/ 600075 h 600075"/>
                <a:gd name="connsiteX5" fmla="*/ 0 w 3074307"/>
                <a:gd name="connsiteY5" fmla="*/ 47055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4307" h="600075">
                  <a:moveTo>
                    <a:pt x="0" y="0"/>
                  </a:moveTo>
                  <a:lnTo>
                    <a:pt x="3074307" y="0"/>
                  </a:lnTo>
                  <a:lnTo>
                    <a:pt x="3074307" y="470554"/>
                  </a:lnTo>
                  <a:cubicBezTo>
                    <a:pt x="3074307" y="542086"/>
                    <a:pt x="3016318" y="600075"/>
                    <a:pt x="2944786" y="600075"/>
                  </a:cubicBezTo>
                  <a:lnTo>
                    <a:pt x="129521" y="600075"/>
                  </a:lnTo>
                  <a:cubicBezTo>
                    <a:pt x="57989" y="600075"/>
                    <a:pt x="0" y="542086"/>
                    <a:pt x="0" y="47055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5" name="组合 74"/>
            <p:cNvGrpSpPr/>
            <p:nvPr/>
          </p:nvGrpSpPr>
          <p:grpSpPr>
            <a:xfrm>
              <a:off x="4838700" y="4737091"/>
              <a:ext cx="2562225" cy="409635"/>
              <a:chOff x="4819650" y="4714875"/>
              <a:chExt cx="2562225" cy="409635"/>
            </a:xfrm>
          </p:grpSpPr>
          <p:sp>
            <p:nvSpPr>
              <p:cNvPr id="76" name="文本框 75"/>
              <p:cNvSpPr txBox="1"/>
              <p:nvPr/>
            </p:nvSpPr>
            <p:spPr>
              <a:xfrm>
                <a:off x="4819650" y="4724400"/>
                <a:ext cx="130492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公众</a:t>
                </a:r>
                <a:r>
                  <a:rPr lang="zh-CN" altLang="en-US" sz="2000" dirty="0" smtClean="0">
                    <a:solidFill>
                      <a:schemeClr val="bg1"/>
                    </a:solidFill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号：</a:t>
                </a:r>
                <a:endParaRPr lang="zh-CN" altLang="en-US" sz="2000" dirty="0">
                  <a:solidFill>
                    <a:schemeClr val="bg1"/>
                  </a:solidFill>
                  <a:latin typeface="微软雅黑 Light" panose="020B0502040204020203" pitchFamily="34" charset="-122"/>
                  <a:ea typeface="微软雅黑 Light" panose="020B0502040204020203" pitchFamily="34" charset="-122"/>
                </a:endParaRPr>
              </a:p>
            </p:txBody>
          </p:sp>
          <p:sp>
            <p:nvSpPr>
              <p:cNvPr id="77" name="文本框 76"/>
              <p:cNvSpPr txBox="1"/>
              <p:nvPr/>
            </p:nvSpPr>
            <p:spPr>
              <a:xfrm>
                <a:off x="5905500" y="4714875"/>
                <a:ext cx="147637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趣你</a:t>
                </a:r>
                <a:r>
                  <a:rPr lang="zh-CN" altLang="en-US" sz="2000" b="1" dirty="0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的</a:t>
                </a:r>
                <a:r>
                  <a:rPr lang="en-US" altLang="zh-CN" sz="2000" b="1" dirty="0" err="1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PPT</a:t>
                </a:r>
                <a:endParaRPr lang="zh-CN" altLang="en-US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4558846" y="1597033"/>
            <a:ext cx="3074307" cy="3663933"/>
            <a:chOff x="9624331" y="1597033"/>
            <a:chExt cx="3074307" cy="3663933"/>
          </a:xfrm>
        </p:grpSpPr>
        <p:grpSp>
          <p:nvGrpSpPr>
            <p:cNvPr id="145" name="组合 144"/>
            <p:cNvGrpSpPr/>
            <p:nvPr/>
          </p:nvGrpSpPr>
          <p:grpSpPr>
            <a:xfrm>
              <a:off x="9624331" y="1597033"/>
              <a:ext cx="3074307" cy="3149583"/>
              <a:chOff x="4558846" y="1597033"/>
              <a:chExt cx="3074307" cy="3149583"/>
            </a:xfrm>
          </p:grpSpPr>
          <p:sp>
            <p:nvSpPr>
              <p:cNvPr id="146" name="圆角矩形 145"/>
              <p:cNvSpPr/>
              <p:nvPr/>
            </p:nvSpPr>
            <p:spPr>
              <a:xfrm>
                <a:off x="4558846" y="1597033"/>
                <a:ext cx="3074307" cy="3149583"/>
              </a:xfrm>
              <a:prstGeom prst="roundRect">
                <a:avLst>
                  <a:gd name="adj" fmla="val 4213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grpSp>
            <p:nvGrpSpPr>
              <p:cNvPr id="147" name="组合 146"/>
              <p:cNvGrpSpPr/>
              <p:nvPr/>
            </p:nvGrpSpPr>
            <p:grpSpPr>
              <a:xfrm>
                <a:off x="4709867" y="1760522"/>
                <a:ext cx="2791370" cy="2784331"/>
                <a:chOff x="4154488" y="1731963"/>
                <a:chExt cx="3148013" cy="3140075"/>
              </a:xfrm>
              <a:solidFill>
                <a:srgbClr val="00B050"/>
              </a:solidFill>
            </p:grpSpPr>
            <p:sp>
              <p:nvSpPr>
                <p:cNvPr id="149" name="Freeform 5"/>
                <p:cNvSpPr>
                  <a:spLocks noEditPoints="1"/>
                </p:cNvSpPr>
                <p:nvPr/>
              </p:nvSpPr>
              <p:spPr bwMode="auto">
                <a:xfrm>
                  <a:off x="6364288" y="3011488"/>
                  <a:ext cx="938213" cy="1858963"/>
                </a:xfrm>
                <a:custGeom>
                  <a:avLst/>
                  <a:gdLst>
                    <a:gd name="T0" fmla="*/ 717 w 739"/>
                    <a:gd name="T1" fmla="*/ 532 h 1464"/>
                    <a:gd name="T2" fmla="*/ 718 w 739"/>
                    <a:gd name="T3" fmla="*/ 598 h 1464"/>
                    <a:gd name="T4" fmla="*/ 671 w 739"/>
                    <a:gd name="T5" fmla="*/ 843 h 1464"/>
                    <a:gd name="T6" fmla="*/ 575 w 739"/>
                    <a:gd name="T7" fmla="*/ 732 h 1464"/>
                    <a:gd name="T8" fmla="*/ 404 w 739"/>
                    <a:gd name="T9" fmla="*/ 733 h 1464"/>
                    <a:gd name="T10" fmla="*/ 422 w 739"/>
                    <a:gd name="T11" fmla="*/ 664 h 1464"/>
                    <a:gd name="T12" fmla="*/ 336 w 739"/>
                    <a:gd name="T13" fmla="*/ 681 h 1464"/>
                    <a:gd name="T14" fmla="*/ 293 w 739"/>
                    <a:gd name="T15" fmla="*/ 799 h 1464"/>
                    <a:gd name="T16" fmla="*/ 670 w 739"/>
                    <a:gd name="T17" fmla="*/ 913 h 1464"/>
                    <a:gd name="T18" fmla="*/ 718 w 739"/>
                    <a:gd name="T19" fmla="*/ 1065 h 1464"/>
                    <a:gd name="T20" fmla="*/ 652 w 739"/>
                    <a:gd name="T21" fmla="*/ 1130 h 1464"/>
                    <a:gd name="T22" fmla="*/ 739 w 739"/>
                    <a:gd name="T23" fmla="*/ 1217 h 1464"/>
                    <a:gd name="T24" fmla="*/ 672 w 739"/>
                    <a:gd name="T25" fmla="*/ 1284 h 1464"/>
                    <a:gd name="T26" fmla="*/ 584 w 739"/>
                    <a:gd name="T27" fmla="*/ 1330 h 1464"/>
                    <a:gd name="T28" fmla="*/ 466 w 739"/>
                    <a:gd name="T29" fmla="*/ 1396 h 1464"/>
                    <a:gd name="T30" fmla="*/ 402 w 739"/>
                    <a:gd name="T31" fmla="*/ 1378 h 1464"/>
                    <a:gd name="T32" fmla="*/ 373 w 739"/>
                    <a:gd name="T33" fmla="*/ 1464 h 1464"/>
                    <a:gd name="T34" fmla="*/ 68 w 739"/>
                    <a:gd name="T35" fmla="*/ 1366 h 1464"/>
                    <a:gd name="T36" fmla="*/ 154 w 739"/>
                    <a:gd name="T37" fmla="*/ 1264 h 1464"/>
                    <a:gd name="T38" fmla="*/ 153 w 739"/>
                    <a:gd name="T39" fmla="*/ 1198 h 1464"/>
                    <a:gd name="T40" fmla="*/ 185 w 739"/>
                    <a:gd name="T41" fmla="*/ 799 h 1464"/>
                    <a:gd name="T42" fmla="*/ 135 w 739"/>
                    <a:gd name="T43" fmla="*/ 715 h 1464"/>
                    <a:gd name="T44" fmla="*/ 185 w 739"/>
                    <a:gd name="T45" fmla="*/ 598 h 1464"/>
                    <a:gd name="T46" fmla="*/ 68 w 739"/>
                    <a:gd name="T47" fmla="*/ 646 h 1464"/>
                    <a:gd name="T48" fmla="*/ 135 w 739"/>
                    <a:gd name="T49" fmla="*/ 491 h 1464"/>
                    <a:gd name="T50" fmla="*/ 218 w 739"/>
                    <a:gd name="T51" fmla="*/ 532 h 1464"/>
                    <a:gd name="T52" fmla="*/ 385 w 739"/>
                    <a:gd name="T53" fmla="*/ 599 h 1464"/>
                    <a:gd name="T54" fmla="*/ 335 w 739"/>
                    <a:gd name="T55" fmla="*/ 511 h 1464"/>
                    <a:gd name="T56" fmla="*/ 270 w 739"/>
                    <a:gd name="T57" fmla="*/ 419 h 1464"/>
                    <a:gd name="T58" fmla="*/ 38 w 739"/>
                    <a:gd name="T59" fmla="*/ 332 h 1464"/>
                    <a:gd name="T60" fmla="*/ 152 w 739"/>
                    <a:gd name="T61" fmla="*/ 266 h 1464"/>
                    <a:gd name="T62" fmla="*/ 202 w 739"/>
                    <a:gd name="T63" fmla="*/ 89 h 1464"/>
                    <a:gd name="T64" fmla="*/ 316 w 739"/>
                    <a:gd name="T65" fmla="*/ 199 h 1464"/>
                    <a:gd name="T66" fmla="*/ 450 w 739"/>
                    <a:gd name="T67" fmla="*/ 266 h 1464"/>
                    <a:gd name="T68" fmla="*/ 335 w 739"/>
                    <a:gd name="T69" fmla="*/ 421 h 1464"/>
                    <a:gd name="T70" fmla="*/ 537 w 739"/>
                    <a:gd name="T71" fmla="*/ 423 h 1464"/>
                    <a:gd name="T72" fmla="*/ 588 w 739"/>
                    <a:gd name="T73" fmla="*/ 332 h 1464"/>
                    <a:gd name="T74" fmla="*/ 486 w 739"/>
                    <a:gd name="T75" fmla="*/ 266 h 1464"/>
                    <a:gd name="T76" fmla="*/ 402 w 739"/>
                    <a:gd name="T77" fmla="*/ 181 h 1464"/>
                    <a:gd name="T78" fmla="*/ 470 w 739"/>
                    <a:gd name="T79" fmla="*/ 91 h 1464"/>
                    <a:gd name="T80" fmla="*/ 616 w 739"/>
                    <a:gd name="T81" fmla="*/ 1 h 1464"/>
                    <a:gd name="T82" fmla="*/ 617 w 739"/>
                    <a:gd name="T83" fmla="*/ 67 h 1464"/>
                    <a:gd name="T84" fmla="*/ 672 w 739"/>
                    <a:gd name="T85" fmla="*/ 180 h 1464"/>
                    <a:gd name="T86" fmla="*/ 738 w 739"/>
                    <a:gd name="T87" fmla="*/ 315 h 1464"/>
                    <a:gd name="T88" fmla="*/ 641 w 739"/>
                    <a:gd name="T89" fmla="*/ 400 h 1464"/>
                    <a:gd name="T90" fmla="*/ 671 w 739"/>
                    <a:gd name="T91" fmla="*/ 445 h 1464"/>
                    <a:gd name="T92" fmla="*/ 588 w 739"/>
                    <a:gd name="T93" fmla="*/ 1197 h 1464"/>
                    <a:gd name="T94" fmla="*/ 537 w 739"/>
                    <a:gd name="T95" fmla="*/ 1011 h 1464"/>
                    <a:gd name="T96" fmla="*/ 585 w 739"/>
                    <a:gd name="T97" fmla="*/ 931 h 1464"/>
                    <a:gd name="T98" fmla="*/ 540 w 739"/>
                    <a:gd name="T99" fmla="*/ 1132 h 1464"/>
                    <a:gd name="T100" fmla="*/ 404 w 739"/>
                    <a:gd name="T101" fmla="*/ 950 h 1464"/>
                    <a:gd name="T102" fmla="*/ 223 w 739"/>
                    <a:gd name="T103" fmla="*/ 1131 h 1464"/>
                    <a:gd name="T104" fmla="*/ 223 w 739"/>
                    <a:gd name="T105" fmla="*/ 1397 h 1464"/>
                    <a:gd name="T106" fmla="*/ 378 w 739"/>
                    <a:gd name="T107" fmla="*/ 1264 h 1464"/>
                    <a:gd name="T108" fmla="*/ 269 w 739"/>
                    <a:gd name="T109" fmla="*/ 1214 h 1464"/>
                    <a:gd name="T110" fmla="*/ 202 w 739"/>
                    <a:gd name="T111" fmla="*/ 1328 h 1464"/>
                    <a:gd name="T112" fmla="*/ 486 w 739"/>
                    <a:gd name="T113" fmla="*/ 1197 h 1464"/>
                    <a:gd name="T114" fmla="*/ 537 w 739"/>
                    <a:gd name="T115" fmla="*/ 1316 h 1464"/>
                    <a:gd name="T116" fmla="*/ 650 w 739"/>
                    <a:gd name="T117" fmla="*/ 266 h 1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39" h="1464">
                      <a:moveTo>
                        <a:pt x="671" y="400"/>
                      </a:moveTo>
                      <a:cubicBezTo>
                        <a:pt x="687" y="399"/>
                        <a:pt x="703" y="399"/>
                        <a:pt x="719" y="399"/>
                      </a:cubicBezTo>
                      <a:cubicBezTo>
                        <a:pt x="734" y="399"/>
                        <a:pt x="739" y="404"/>
                        <a:pt x="738" y="419"/>
                      </a:cubicBezTo>
                      <a:cubicBezTo>
                        <a:pt x="738" y="450"/>
                        <a:pt x="738" y="481"/>
                        <a:pt x="738" y="513"/>
                      </a:cubicBezTo>
                      <a:cubicBezTo>
                        <a:pt x="738" y="528"/>
                        <a:pt x="734" y="532"/>
                        <a:pt x="717" y="532"/>
                      </a:cubicBezTo>
                      <a:cubicBezTo>
                        <a:pt x="643" y="532"/>
                        <a:pt x="570" y="532"/>
                        <a:pt x="497" y="531"/>
                      </a:cubicBezTo>
                      <a:cubicBezTo>
                        <a:pt x="471" y="531"/>
                        <a:pt x="468" y="534"/>
                        <a:pt x="470" y="560"/>
                      </a:cubicBezTo>
                      <a:cubicBezTo>
                        <a:pt x="470" y="561"/>
                        <a:pt x="470" y="562"/>
                        <a:pt x="470" y="563"/>
                      </a:cubicBezTo>
                      <a:cubicBezTo>
                        <a:pt x="471" y="599"/>
                        <a:pt x="471" y="599"/>
                        <a:pt x="507" y="599"/>
                      </a:cubicBezTo>
                      <a:cubicBezTo>
                        <a:pt x="578" y="598"/>
                        <a:pt x="648" y="598"/>
                        <a:pt x="718" y="598"/>
                      </a:cubicBezTo>
                      <a:cubicBezTo>
                        <a:pt x="735" y="598"/>
                        <a:pt x="738" y="603"/>
                        <a:pt x="738" y="619"/>
                      </a:cubicBezTo>
                      <a:cubicBezTo>
                        <a:pt x="738" y="694"/>
                        <a:pt x="738" y="770"/>
                        <a:pt x="739" y="845"/>
                      </a:cubicBezTo>
                      <a:cubicBezTo>
                        <a:pt x="739" y="858"/>
                        <a:pt x="734" y="865"/>
                        <a:pt x="720" y="865"/>
                      </a:cubicBezTo>
                      <a:cubicBezTo>
                        <a:pt x="704" y="865"/>
                        <a:pt x="687" y="865"/>
                        <a:pt x="671" y="865"/>
                      </a:cubicBezTo>
                      <a:cubicBezTo>
                        <a:pt x="671" y="858"/>
                        <a:pt x="671" y="850"/>
                        <a:pt x="671" y="843"/>
                      </a:cubicBezTo>
                      <a:cubicBezTo>
                        <a:pt x="671" y="790"/>
                        <a:pt x="671" y="738"/>
                        <a:pt x="671" y="686"/>
                      </a:cubicBezTo>
                      <a:cubicBezTo>
                        <a:pt x="671" y="669"/>
                        <a:pt x="666" y="664"/>
                        <a:pt x="650" y="664"/>
                      </a:cubicBezTo>
                      <a:cubicBezTo>
                        <a:pt x="646" y="664"/>
                        <a:pt x="643" y="665"/>
                        <a:pt x="639" y="665"/>
                      </a:cubicBezTo>
                      <a:cubicBezTo>
                        <a:pt x="602" y="665"/>
                        <a:pt x="602" y="665"/>
                        <a:pt x="604" y="702"/>
                      </a:cubicBezTo>
                      <a:cubicBezTo>
                        <a:pt x="605" y="730"/>
                        <a:pt x="602" y="734"/>
                        <a:pt x="575" y="732"/>
                      </a:cubicBezTo>
                      <a:cubicBezTo>
                        <a:pt x="545" y="729"/>
                        <a:pt x="532" y="727"/>
                        <a:pt x="538" y="771"/>
                      </a:cubicBezTo>
                      <a:cubicBezTo>
                        <a:pt x="540" y="794"/>
                        <a:pt x="535" y="799"/>
                        <a:pt x="512" y="799"/>
                      </a:cubicBezTo>
                      <a:cubicBezTo>
                        <a:pt x="475" y="799"/>
                        <a:pt x="437" y="799"/>
                        <a:pt x="400" y="800"/>
                      </a:cubicBezTo>
                      <a:cubicBezTo>
                        <a:pt x="401" y="794"/>
                        <a:pt x="403" y="789"/>
                        <a:pt x="403" y="784"/>
                      </a:cubicBezTo>
                      <a:cubicBezTo>
                        <a:pt x="404" y="767"/>
                        <a:pt x="404" y="750"/>
                        <a:pt x="404" y="733"/>
                      </a:cubicBezTo>
                      <a:cubicBezTo>
                        <a:pt x="419" y="733"/>
                        <a:pt x="434" y="732"/>
                        <a:pt x="449" y="732"/>
                      </a:cubicBezTo>
                      <a:cubicBezTo>
                        <a:pt x="465" y="732"/>
                        <a:pt x="470" y="728"/>
                        <a:pt x="470" y="711"/>
                      </a:cubicBezTo>
                      <a:cubicBezTo>
                        <a:pt x="470" y="701"/>
                        <a:pt x="470" y="692"/>
                        <a:pt x="470" y="683"/>
                      </a:cubicBezTo>
                      <a:cubicBezTo>
                        <a:pt x="470" y="670"/>
                        <a:pt x="464" y="664"/>
                        <a:pt x="452" y="664"/>
                      </a:cubicBezTo>
                      <a:cubicBezTo>
                        <a:pt x="442" y="664"/>
                        <a:pt x="432" y="664"/>
                        <a:pt x="422" y="664"/>
                      </a:cubicBezTo>
                      <a:cubicBezTo>
                        <a:pt x="407" y="664"/>
                        <a:pt x="402" y="669"/>
                        <a:pt x="402" y="684"/>
                      </a:cubicBezTo>
                      <a:cubicBezTo>
                        <a:pt x="403" y="701"/>
                        <a:pt x="404" y="717"/>
                        <a:pt x="404" y="733"/>
                      </a:cubicBezTo>
                      <a:cubicBezTo>
                        <a:pt x="388" y="733"/>
                        <a:pt x="371" y="733"/>
                        <a:pt x="355" y="732"/>
                      </a:cubicBezTo>
                      <a:cubicBezTo>
                        <a:pt x="340" y="732"/>
                        <a:pt x="334" y="726"/>
                        <a:pt x="335" y="711"/>
                      </a:cubicBezTo>
                      <a:cubicBezTo>
                        <a:pt x="335" y="701"/>
                        <a:pt x="336" y="691"/>
                        <a:pt x="336" y="681"/>
                      </a:cubicBezTo>
                      <a:cubicBezTo>
                        <a:pt x="336" y="670"/>
                        <a:pt x="330" y="664"/>
                        <a:pt x="319" y="664"/>
                      </a:cubicBezTo>
                      <a:cubicBezTo>
                        <a:pt x="310" y="664"/>
                        <a:pt x="300" y="664"/>
                        <a:pt x="291" y="664"/>
                      </a:cubicBezTo>
                      <a:cubicBezTo>
                        <a:pt x="274" y="664"/>
                        <a:pt x="269" y="668"/>
                        <a:pt x="269" y="686"/>
                      </a:cubicBezTo>
                      <a:cubicBezTo>
                        <a:pt x="269" y="715"/>
                        <a:pt x="269" y="745"/>
                        <a:pt x="269" y="775"/>
                      </a:cubicBezTo>
                      <a:cubicBezTo>
                        <a:pt x="269" y="796"/>
                        <a:pt x="272" y="799"/>
                        <a:pt x="293" y="799"/>
                      </a:cubicBezTo>
                      <a:cubicBezTo>
                        <a:pt x="328" y="799"/>
                        <a:pt x="364" y="799"/>
                        <a:pt x="400" y="799"/>
                      </a:cubicBezTo>
                      <a:cubicBezTo>
                        <a:pt x="401" y="813"/>
                        <a:pt x="403" y="826"/>
                        <a:pt x="402" y="839"/>
                      </a:cubicBezTo>
                      <a:cubicBezTo>
                        <a:pt x="402" y="861"/>
                        <a:pt x="405" y="865"/>
                        <a:pt x="427" y="865"/>
                      </a:cubicBezTo>
                      <a:cubicBezTo>
                        <a:pt x="508" y="865"/>
                        <a:pt x="590" y="865"/>
                        <a:pt x="671" y="865"/>
                      </a:cubicBezTo>
                      <a:cubicBezTo>
                        <a:pt x="671" y="881"/>
                        <a:pt x="670" y="897"/>
                        <a:pt x="670" y="913"/>
                      </a:cubicBezTo>
                      <a:cubicBezTo>
                        <a:pt x="670" y="925"/>
                        <a:pt x="676" y="932"/>
                        <a:pt x="688" y="932"/>
                      </a:cubicBezTo>
                      <a:cubicBezTo>
                        <a:pt x="699" y="932"/>
                        <a:pt x="710" y="931"/>
                        <a:pt x="721" y="931"/>
                      </a:cubicBezTo>
                      <a:cubicBezTo>
                        <a:pt x="735" y="931"/>
                        <a:pt x="739" y="938"/>
                        <a:pt x="738" y="951"/>
                      </a:cubicBezTo>
                      <a:cubicBezTo>
                        <a:pt x="738" y="982"/>
                        <a:pt x="738" y="1013"/>
                        <a:pt x="739" y="1044"/>
                      </a:cubicBezTo>
                      <a:cubicBezTo>
                        <a:pt x="739" y="1059"/>
                        <a:pt x="733" y="1065"/>
                        <a:pt x="718" y="1065"/>
                      </a:cubicBezTo>
                      <a:cubicBezTo>
                        <a:pt x="687" y="1065"/>
                        <a:pt x="657" y="1064"/>
                        <a:pt x="626" y="1064"/>
                      </a:cubicBezTo>
                      <a:cubicBezTo>
                        <a:pt x="607" y="1063"/>
                        <a:pt x="602" y="1068"/>
                        <a:pt x="603" y="1087"/>
                      </a:cubicBezTo>
                      <a:cubicBezTo>
                        <a:pt x="603" y="1094"/>
                        <a:pt x="604" y="1101"/>
                        <a:pt x="604" y="1108"/>
                      </a:cubicBezTo>
                      <a:cubicBezTo>
                        <a:pt x="604" y="1131"/>
                        <a:pt x="605" y="1131"/>
                        <a:pt x="628" y="1131"/>
                      </a:cubicBezTo>
                      <a:cubicBezTo>
                        <a:pt x="636" y="1131"/>
                        <a:pt x="644" y="1130"/>
                        <a:pt x="652" y="1130"/>
                      </a:cubicBezTo>
                      <a:cubicBezTo>
                        <a:pt x="667" y="1130"/>
                        <a:pt x="672" y="1136"/>
                        <a:pt x="671" y="1150"/>
                      </a:cubicBezTo>
                      <a:cubicBezTo>
                        <a:pt x="671" y="1158"/>
                        <a:pt x="671" y="1166"/>
                        <a:pt x="670" y="1174"/>
                      </a:cubicBezTo>
                      <a:cubicBezTo>
                        <a:pt x="669" y="1193"/>
                        <a:pt x="674" y="1197"/>
                        <a:pt x="693" y="1197"/>
                      </a:cubicBezTo>
                      <a:cubicBezTo>
                        <a:pt x="701" y="1197"/>
                        <a:pt x="710" y="1196"/>
                        <a:pt x="718" y="1196"/>
                      </a:cubicBezTo>
                      <a:cubicBezTo>
                        <a:pt x="734" y="1196"/>
                        <a:pt x="739" y="1202"/>
                        <a:pt x="739" y="1217"/>
                      </a:cubicBezTo>
                      <a:cubicBezTo>
                        <a:pt x="738" y="1248"/>
                        <a:pt x="738" y="1278"/>
                        <a:pt x="738" y="1309"/>
                      </a:cubicBezTo>
                      <a:cubicBezTo>
                        <a:pt x="738" y="1326"/>
                        <a:pt x="734" y="1330"/>
                        <a:pt x="717" y="1330"/>
                      </a:cubicBezTo>
                      <a:cubicBezTo>
                        <a:pt x="708" y="1330"/>
                        <a:pt x="698" y="1330"/>
                        <a:pt x="689" y="1330"/>
                      </a:cubicBezTo>
                      <a:cubicBezTo>
                        <a:pt x="676" y="1330"/>
                        <a:pt x="670" y="1324"/>
                        <a:pt x="670" y="1311"/>
                      </a:cubicBezTo>
                      <a:cubicBezTo>
                        <a:pt x="671" y="1302"/>
                        <a:pt x="671" y="1293"/>
                        <a:pt x="672" y="1284"/>
                      </a:cubicBezTo>
                      <a:cubicBezTo>
                        <a:pt x="672" y="1271"/>
                        <a:pt x="667" y="1264"/>
                        <a:pt x="653" y="1264"/>
                      </a:cubicBezTo>
                      <a:cubicBezTo>
                        <a:pt x="642" y="1264"/>
                        <a:pt x="631" y="1264"/>
                        <a:pt x="620" y="1264"/>
                      </a:cubicBezTo>
                      <a:cubicBezTo>
                        <a:pt x="608" y="1264"/>
                        <a:pt x="602" y="1270"/>
                        <a:pt x="603" y="1283"/>
                      </a:cubicBezTo>
                      <a:cubicBezTo>
                        <a:pt x="603" y="1292"/>
                        <a:pt x="604" y="1301"/>
                        <a:pt x="604" y="1310"/>
                      </a:cubicBezTo>
                      <a:cubicBezTo>
                        <a:pt x="604" y="1326"/>
                        <a:pt x="601" y="1330"/>
                        <a:pt x="584" y="1330"/>
                      </a:cubicBezTo>
                      <a:cubicBezTo>
                        <a:pt x="573" y="1330"/>
                        <a:pt x="562" y="1330"/>
                        <a:pt x="551" y="1330"/>
                      </a:cubicBezTo>
                      <a:cubicBezTo>
                        <a:pt x="542" y="1330"/>
                        <a:pt x="537" y="1334"/>
                        <a:pt x="538" y="1343"/>
                      </a:cubicBezTo>
                      <a:cubicBezTo>
                        <a:pt x="538" y="1354"/>
                        <a:pt x="538" y="1365"/>
                        <a:pt x="538" y="1376"/>
                      </a:cubicBezTo>
                      <a:cubicBezTo>
                        <a:pt x="538" y="1391"/>
                        <a:pt x="534" y="1396"/>
                        <a:pt x="519" y="1397"/>
                      </a:cubicBezTo>
                      <a:cubicBezTo>
                        <a:pt x="501" y="1397"/>
                        <a:pt x="484" y="1397"/>
                        <a:pt x="466" y="1396"/>
                      </a:cubicBezTo>
                      <a:cubicBezTo>
                        <a:pt x="467" y="1378"/>
                        <a:pt x="469" y="1359"/>
                        <a:pt x="469" y="1340"/>
                      </a:cubicBezTo>
                      <a:cubicBezTo>
                        <a:pt x="469" y="1336"/>
                        <a:pt x="462" y="1331"/>
                        <a:pt x="457" y="1330"/>
                      </a:cubicBezTo>
                      <a:cubicBezTo>
                        <a:pt x="445" y="1329"/>
                        <a:pt x="432" y="1330"/>
                        <a:pt x="420" y="1330"/>
                      </a:cubicBezTo>
                      <a:cubicBezTo>
                        <a:pt x="408" y="1329"/>
                        <a:pt x="402" y="1335"/>
                        <a:pt x="402" y="1347"/>
                      </a:cubicBezTo>
                      <a:cubicBezTo>
                        <a:pt x="402" y="1358"/>
                        <a:pt x="402" y="1368"/>
                        <a:pt x="402" y="1378"/>
                      </a:cubicBezTo>
                      <a:cubicBezTo>
                        <a:pt x="402" y="1392"/>
                        <a:pt x="409" y="1397"/>
                        <a:pt x="422" y="1397"/>
                      </a:cubicBezTo>
                      <a:cubicBezTo>
                        <a:pt x="437" y="1396"/>
                        <a:pt x="452" y="1396"/>
                        <a:pt x="467" y="1396"/>
                      </a:cubicBezTo>
                      <a:cubicBezTo>
                        <a:pt x="468" y="1414"/>
                        <a:pt x="470" y="1432"/>
                        <a:pt x="470" y="1450"/>
                      </a:cubicBezTo>
                      <a:cubicBezTo>
                        <a:pt x="470" y="1462"/>
                        <a:pt x="460" y="1464"/>
                        <a:pt x="450" y="1464"/>
                      </a:cubicBezTo>
                      <a:cubicBezTo>
                        <a:pt x="424" y="1464"/>
                        <a:pt x="399" y="1464"/>
                        <a:pt x="373" y="1464"/>
                      </a:cubicBezTo>
                      <a:cubicBezTo>
                        <a:pt x="301" y="1464"/>
                        <a:pt x="230" y="1464"/>
                        <a:pt x="158" y="1464"/>
                      </a:cubicBezTo>
                      <a:cubicBezTo>
                        <a:pt x="139" y="1464"/>
                        <a:pt x="134" y="1459"/>
                        <a:pt x="135" y="1441"/>
                      </a:cubicBezTo>
                      <a:cubicBezTo>
                        <a:pt x="137" y="1395"/>
                        <a:pt x="137" y="1395"/>
                        <a:pt x="92" y="1397"/>
                      </a:cubicBezTo>
                      <a:cubicBezTo>
                        <a:pt x="72" y="1397"/>
                        <a:pt x="67" y="1393"/>
                        <a:pt x="68" y="1372"/>
                      </a:cubicBezTo>
                      <a:cubicBezTo>
                        <a:pt x="68" y="1370"/>
                        <a:pt x="68" y="1368"/>
                        <a:pt x="68" y="1366"/>
                      </a:cubicBezTo>
                      <a:cubicBezTo>
                        <a:pt x="69" y="1330"/>
                        <a:pt x="69" y="1330"/>
                        <a:pt x="107" y="1330"/>
                      </a:cubicBezTo>
                      <a:cubicBezTo>
                        <a:pt x="110" y="1330"/>
                        <a:pt x="114" y="1330"/>
                        <a:pt x="117" y="1330"/>
                      </a:cubicBezTo>
                      <a:cubicBezTo>
                        <a:pt x="130" y="1331"/>
                        <a:pt x="137" y="1326"/>
                        <a:pt x="136" y="1312"/>
                      </a:cubicBezTo>
                      <a:cubicBezTo>
                        <a:pt x="136" y="1303"/>
                        <a:pt x="135" y="1293"/>
                        <a:pt x="135" y="1284"/>
                      </a:cubicBezTo>
                      <a:cubicBezTo>
                        <a:pt x="135" y="1268"/>
                        <a:pt x="139" y="1264"/>
                        <a:pt x="154" y="1264"/>
                      </a:cubicBezTo>
                      <a:cubicBezTo>
                        <a:pt x="166" y="1264"/>
                        <a:pt x="177" y="1264"/>
                        <a:pt x="189" y="1264"/>
                      </a:cubicBezTo>
                      <a:cubicBezTo>
                        <a:pt x="198" y="1264"/>
                        <a:pt x="202" y="1260"/>
                        <a:pt x="202" y="1251"/>
                      </a:cubicBezTo>
                      <a:cubicBezTo>
                        <a:pt x="202" y="1239"/>
                        <a:pt x="203" y="1227"/>
                        <a:pt x="203" y="1215"/>
                      </a:cubicBezTo>
                      <a:cubicBezTo>
                        <a:pt x="203" y="1203"/>
                        <a:pt x="197" y="1197"/>
                        <a:pt x="186" y="1197"/>
                      </a:cubicBezTo>
                      <a:cubicBezTo>
                        <a:pt x="175" y="1197"/>
                        <a:pt x="164" y="1197"/>
                        <a:pt x="153" y="1198"/>
                      </a:cubicBezTo>
                      <a:cubicBezTo>
                        <a:pt x="140" y="1198"/>
                        <a:pt x="135" y="1191"/>
                        <a:pt x="135" y="1179"/>
                      </a:cubicBezTo>
                      <a:cubicBezTo>
                        <a:pt x="135" y="1069"/>
                        <a:pt x="136" y="959"/>
                        <a:pt x="136" y="849"/>
                      </a:cubicBezTo>
                      <a:cubicBezTo>
                        <a:pt x="136" y="838"/>
                        <a:pt x="135" y="826"/>
                        <a:pt x="135" y="815"/>
                      </a:cubicBezTo>
                      <a:cubicBezTo>
                        <a:pt x="135" y="804"/>
                        <a:pt x="140" y="798"/>
                        <a:pt x="152" y="798"/>
                      </a:cubicBezTo>
                      <a:cubicBezTo>
                        <a:pt x="163" y="798"/>
                        <a:pt x="174" y="799"/>
                        <a:pt x="185" y="799"/>
                      </a:cubicBezTo>
                      <a:cubicBezTo>
                        <a:pt x="197" y="799"/>
                        <a:pt x="203" y="793"/>
                        <a:pt x="203" y="780"/>
                      </a:cubicBezTo>
                      <a:cubicBezTo>
                        <a:pt x="203" y="770"/>
                        <a:pt x="203" y="760"/>
                        <a:pt x="203" y="750"/>
                      </a:cubicBezTo>
                      <a:cubicBezTo>
                        <a:pt x="203" y="737"/>
                        <a:pt x="197" y="731"/>
                        <a:pt x="182" y="731"/>
                      </a:cubicBezTo>
                      <a:cubicBezTo>
                        <a:pt x="172" y="731"/>
                        <a:pt x="163" y="732"/>
                        <a:pt x="153" y="732"/>
                      </a:cubicBezTo>
                      <a:cubicBezTo>
                        <a:pt x="141" y="732"/>
                        <a:pt x="135" y="726"/>
                        <a:pt x="135" y="715"/>
                      </a:cubicBezTo>
                      <a:cubicBezTo>
                        <a:pt x="135" y="698"/>
                        <a:pt x="136" y="681"/>
                        <a:pt x="137" y="664"/>
                      </a:cubicBezTo>
                      <a:cubicBezTo>
                        <a:pt x="153" y="664"/>
                        <a:pt x="170" y="665"/>
                        <a:pt x="186" y="665"/>
                      </a:cubicBezTo>
                      <a:cubicBezTo>
                        <a:pt x="198" y="665"/>
                        <a:pt x="203" y="659"/>
                        <a:pt x="203" y="647"/>
                      </a:cubicBezTo>
                      <a:cubicBezTo>
                        <a:pt x="203" y="637"/>
                        <a:pt x="203" y="627"/>
                        <a:pt x="203" y="617"/>
                      </a:cubicBezTo>
                      <a:cubicBezTo>
                        <a:pt x="204" y="605"/>
                        <a:pt x="198" y="598"/>
                        <a:pt x="185" y="598"/>
                      </a:cubicBezTo>
                      <a:cubicBezTo>
                        <a:pt x="173" y="598"/>
                        <a:pt x="159" y="598"/>
                        <a:pt x="147" y="599"/>
                      </a:cubicBezTo>
                      <a:cubicBezTo>
                        <a:pt x="143" y="600"/>
                        <a:pt x="136" y="606"/>
                        <a:pt x="136" y="609"/>
                      </a:cubicBezTo>
                      <a:cubicBezTo>
                        <a:pt x="135" y="627"/>
                        <a:pt x="137" y="646"/>
                        <a:pt x="137" y="664"/>
                      </a:cubicBezTo>
                      <a:cubicBezTo>
                        <a:pt x="120" y="664"/>
                        <a:pt x="103" y="665"/>
                        <a:pt x="86" y="665"/>
                      </a:cubicBezTo>
                      <a:cubicBezTo>
                        <a:pt x="73" y="665"/>
                        <a:pt x="67" y="659"/>
                        <a:pt x="68" y="646"/>
                      </a:cubicBezTo>
                      <a:cubicBezTo>
                        <a:pt x="68" y="630"/>
                        <a:pt x="68" y="614"/>
                        <a:pt x="68" y="598"/>
                      </a:cubicBezTo>
                      <a:cubicBezTo>
                        <a:pt x="68" y="598"/>
                        <a:pt x="68" y="598"/>
                        <a:pt x="68" y="598"/>
                      </a:cubicBezTo>
                      <a:cubicBezTo>
                        <a:pt x="85" y="599"/>
                        <a:pt x="102" y="598"/>
                        <a:pt x="119" y="599"/>
                      </a:cubicBezTo>
                      <a:cubicBezTo>
                        <a:pt x="131" y="600"/>
                        <a:pt x="135" y="594"/>
                        <a:pt x="135" y="582"/>
                      </a:cubicBezTo>
                      <a:cubicBezTo>
                        <a:pt x="135" y="552"/>
                        <a:pt x="136" y="521"/>
                        <a:pt x="135" y="491"/>
                      </a:cubicBezTo>
                      <a:cubicBezTo>
                        <a:pt x="135" y="468"/>
                        <a:pt x="137" y="465"/>
                        <a:pt x="161" y="465"/>
                      </a:cubicBezTo>
                      <a:cubicBezTo>
                        <a:pt x="168" y="465"/>
                        <a:pt x="175" y="465"/>
                        <a:pt x="182" y="465"/>
                      </a:cubicBezTo>
                      <a:cubicBezTo>
                        <a:pt x="198" y="465"/>
                        <a:pt x="203" y="470"/>
                        <a:pt x="203" y="486"/>
                      </a:cubicBezTo>
                      <a:cubicBezTo>
                        <a:pt x="203" y="495"/>
                        <a:pt x="202" y="504"/>
                        <a:pt x="201" y="513"/>
                      </a:cubicBezTo>
                      <a:cubicBezTo>
                        <a:pt x="201" y="525"/>
                        <a:pt x="206" y="531"/>
                        <a:pt x="218" y="532"/>
                      </a:cubicBezTo>
                      <a:cubicBezTo>
                        <a:pt x="229" y="532"/>
                        <a:pt x="240" y="531"/>
                        <a:pt x="251" y="531"/>
                      </a:cubicBezTo>
                      <a:cubicBezTo>
                        <a:pt x="267" y="531"/>
                        <a:pt x="271" y="536"/>
                        <a:pt x="270" y="552"/>
                      </a:cubicBezTo>
                      <a:cubicBezTo>
                        <a:pt x="270" y="562"/>
                        <a:pt x="269" y="572"/>
                        <a:pt x="269" y="582"/>
                      </a:cubicBezTo>
                      <a:cubicBezTo>
                        <a:pt x="269" y="593"/>
                        <a:pt x="275" y="599"/>
                        <a:pt x="286" y="599"/>
                      </a:cubicBezTo>
                      <a:cubicBezTo>
                        <a:pt x="319" y="599"/>
                        <a:pt x="352" y="599"/>
                        <a:pt x="385" y="599"/>
                      </a:cubicBezTo>
                      <a:cubicBezTo>
                        <a:pt x="398" y="599"/>
                        <a:pt x="404" y="592"/>
                        <a:pt x="404" y="579"/>
                      </a:cubicBezTo>
                      <a:cubicBezTo>
                        <a:pt x="403" y="570"/>
                        <a:pt x="403" y="561"/>
                        <a:pt x="404" y="552"/>
                      </a:cubicBezTo>
                      <a:cubicBezTo>
                        <a:pt x="404" y="538"/>
                        <a:pt x="400" y="532"/>
                        <a:pt x="385" y="531"/>
                      </a:cubicBezTo>
                      <a:cubicBezTo>
                        <a:pt x="375" y="531"/>
                        <a:pt x="364" y="532"/>
                        <a:pt x="354" y="532"/>
                      </a:cubicBezTo>
                      <a:cubicBezTo>
                        <a:pt x="338" y="531"/>
                        <a:pt x="334" y="526"/>
                        <a:pt x="335" y="511"/>
                      </a:cubicBezTo>
                      <a:cubicBezTo>
                        <a:pt x="335" y="500"/>
                        <a:pt x="335" y="489"/>
                        <a:pt x="335" y="478"/>
                      </a:cubicBezTo>
                      <a:cubicBezTo>
                        <a:pt x="336" y="469"/>
                        <a:pt x="332" y="465"/>
                        <a:pt x="323" y="466"/>
                      </a:cubicBezTo>
                      <a:cubicBezTo>
                        <a:pt x="312" y="466"/>
                        <a:pt x="301" y="466"/>
                        <a:pt x="290" y="466"/>
                      </a:cubicBezTo>
                      <a:cubicBezTo>
                        <a:pt x="273" y="466"/>
                        <a:pt x="269" y="462"/>
                        <a:pt x="269" y="446"/>
                      </a:cubicBezTo>
                      <a:cubicBezTo>
                        <a:pt x="269" y="437"/>
                        <a:pt x="270" y="428"/>
                        <a:pt x="270" y="419"/>
                      </a:cubicBezTo>
                      <a:cubicBezTo>
                        <a:pt x="271" y="404"/>
                        <a:pt x="266" y="399"/>
                        <a:pt x="251" y="399"/>
                      </a:cubicBezTo>
                      <a:cubicBezTo>
                        <a:pt x="177" y="399"/>
                        <a:pt x="103" y="399"/>
                        <a:pt x="29" y="400"/>
                      </a:cubicBezTo>
                      <a:cubicBezTo>
                        <a:pt x="4" y="400"/>
                        <a:pt x="0" y="397"/>
                        <a:pt x="1" y="372"/>
                      </a:cubicBezTo>
                      <a:cubicBezTo>
                        <a:pt x="1" y="370"/>
                        <a:pt x="1" y="369"/>
                        <a:pt x="1" y="367"/>
                      </a:cubicBezTo>
                      <a:cubicBezTo>
                        <a:pt x="2" y="332"/>
                        <a:pt x="2" y="332"/>
                        <a:pt x="38" y="332"/>
                      </a:cubicBezTo>
                      <a:cubicBezTo>
                        <a:pt x="86" y="333"/>
                        <a:pt x="133" y="333"/>
                        <a:pt x="181" y="333"/>
                      </a:cubicBezTo>
                      <a:cubicBezTo>
                        <a:pt x="199" y="333"/>
                        <a:pt x="203" y="328"/>
                        <a:pt x="203" y="310"/>
                      </a:cubicBezTo>
                      <a:cubicBezTo>
                        <a:pt x="203" y="302"/>
                        <a:pt x="203" y="294"/>
                        <a:pt x="203" y="286"/>
                      </a:cubicBezTo>
                      <a:cubicBezTo>
                        <a:pt x="203" y="271"/>
                        <a:pt x="198" y="266"/>
                        <a:pt x="183" y="266"/>
                      </a:cubicBezTo>
                      <a:cubicBezTo>
                        <a:pt x="173" y="266"/>
                        <a:pt x="162" y="266"/>
                        <a:pt x="152" y="266"/>
                      </a:cubicBezTo>
                      <a:cubicBezTo>
                        <a:pt x="141" y="267"/>
                        <a:pt x="135" y="261"/>
                        <a:pt x="135" y="251"/>
                      </a:cubicBezTo>
                      <a:cubicBezTo>
                        <a:pt x="136" y="212"/>
                        <a:pt x="137" y="172"/>
                        <a:pt x="137" y="133"/>
                      </a:cubicBezTo>
                      <a:cubicBezTo>
                        <a:pt x="137" y="133"/>
                        <a:pt x="137" y="133"/>
                        <a:pt x="137" y="133"/>
                      </a:cubicBezTo>
                      <a:cubicBezTo>
                        <a:pt x="145" y="133"/>
                        <a:pt x="153" y="133"/>
                        <a:pt x="161" y="133"/>
                      </a:cubicBezTo>
                      <a:cubicBezTo>
                        <a:pt x="198" y="133"/>
                        <a:pt x="206" y="142"/>
                        <a:pt x="202" y="89"/>
                      </a:cubicBezTo>
                      <a:cubicBezTo>
                        <a:pt x="200" y="72"/>
                        <a:pt x="206" y="67"/>
                        <a:pt x="223" y="67"/>
                      </a:cubicBezTo>
                      <a:cubicBezTo>
                        <a:pt x="260" y="67"/>
                        <a:pt x="298" y="67"/>
                        <a:pt x="335" y="67"/>
                      </a:cubicBezTo>
                      <a:cubicBezTo>
                        <a:pt x="335" y="67"/>
                        <a:pt x="335" y="67"/>
                        <a:pt x="335" y="67"/>
                      </a:cubicBezTo>
                      <a:cubicBezTo>
                        <a:pt x="335" y="104"/>
                        <a:pt x="336" y="142"/>
                        <a:pt x="336" y="179"/>
                      </a:cubicBezTo>
                      <a:cubicBezTo>
                        <a:pt x="336" y="194"/>
                        <a:pt x="331" y="199"/>
                        <a:pt x="316" y="199"/>
                      </a:cubicBezTo>
                      <a:cubicBezTo>
                        <a:pt x="307" y="199"/>
                        <a:pt x="298" y="199"/>
                        <a:pt x="289" y="199"/>
                      </a:cubicBezTo>
                      <a:cubicBezTo>
                        <a:pt x="274" y="198"/>
                        <a:pt x="270" y="203"/>
                        <a:pt x="269" y="218"/>
                      </a:cubicBezTo>
                      <a:cubicBezTo>
                        <a:pt x="269" y="228"/>
                        <a:pt x="269" y="237"/>
                        <a:pt x="269" y="246"/>
                      </a:cubicBezTo>
                      <a:cubicBezTo>
                        <a:pt x="269" y="263"/>
                        <a:pt x="274" y="267"/>
                        <a:pt x="290" y="266"/>
                      </a:cubicBezTo>
                      <a:cubicBezTo>
                        <a:pt x="343" y="266"/>
                        <a:pt x="397" y="267"/>
                        <a:pt x="450" y="266"/>
                      </a:cubicBezTo>
                      <a:cubicBezTo>
                        <a:pt x="464" y="266"/>
                        <a:pt x="470" y="270"/>
                        <a:pt x="470" y="285"/>
                      </a:cubicBezTo>
                      <a:cubicBezTo>
                        <a:pt x="469" y="316"/>
                        <a:pt x="470" y="348"/>
                        <a:pt x="470" y="379"/>
                      </a:cubicBezTo>
                      <a:cubicBezTo>
                        <a:pt x="470" y="396"/>
                        <a:pt x="465" y="400"/>
                        <a:pt x="448" y="400"/>
                      </a:cubicBezTo>
                      <a:cubicBezTo>
                        <a:pt x="418" y="400"/>
                        <a:pt x="387" y="399"/>
                        <a:pt x="357" y="399"/>
                      </a:cubicBezTo>
                      <a:cubicBezTo>
                        <a:pt x="339" y="399"/>
                        <a:pt x="334" y="404"/>
                        <a:pt x="335" y="421"/>
                      </a:cubicBezTo>
                      <a:cubicBezTo>
                        <a:pt x="335" y="432"/>
                        <a:pt x="335" y="442"/>
                        <a:pt x="335" y="453"/>
                      </a:cubicBezTo>
                      <a:cubicBezTo>
                        <a:pt x="335" y="461"/>
                        <a:pt x="339" y="466"/>
                        <a:pt x="348" y="466"/>
                      </a:cubicBezTo>
                      <a:cubicBezTo>
                        <a:pt x="405" y="466"/>
                        <a:pt x="463" y="466"/>
                        <a:pt x="520" y="466"/>
                      </a:cubicBezTo>
                      <a:cubicBezTo>
                        <a:pt x="533" y="466"/>
                        <a:pt x="539" y="459"/>
                        <a:pt x="538" y="446"/>
                      </a:cubicBezTo>
                      <a:cubicBezTo>
                        <a:pt x="538" y="438"/>
                        <a:pt x="537" y="431"/>
                        <a:pt x="537" y="423"/>
                      </a:cubicBezTo>
                      <a:cubicBezTo>
                        <a:pt x="536" y="404"/>
                        <a:pt x="541" y="399"/>
                        <a:pt x="560" y="399"/>
                      </a:cubicBezTo>
                      <a:cubicBezTo>
                        <a:pt x="570" y="399"/>
                        <a:pt x="580" y="399"/>
                        <a:pt x="590" y="400"/>
                      </a:cubicBezTo>
                      <a:cubicBezTo>
                        <a:pt x="600" y="400"/>
                        <a:pt x="605" y="396"/>
                        <a:pt x="604" y="385"/>
                      </a:cubicBezTo>
                      <a:cubicBezTo>
                        <a:pt x="604" y="373"/>
                        <a:pt x="603" y="360"/>
                        <a:pt x="604" y="348"/>
                      </a:cubicBezTo>
                      <a:cubicBezTo>
                        <a:pt x="605" y="336"/>
                        <a:pt x="599" y="332"/>
                        <a:pt x="588" y="332"/>
                      </a:cubicBezTo>
                      <a:cubicBezTo>
                        <a:pt x="578" y="333"/>
                        <a:pt x="569" y="333"/>
                        <a:pt x="559" y="333"/>
                      </a:cubicBezTo>
                      <a:cubicBezTo>
                        <a:pt x="541" y="333"/>
                        <a:pt x="536" y="329"/>
                        <a:pt x="537" y="310"/>
                      </a:cubicBezTo>
                      <a:cubicBezTo>
                        <a:pt x="537" y="302"/>
                        <a:pt x="538" y="294"/>
                        <a:pt x="538" y="286"/>
                      </a:cubicBezTo>
                      <a:cubicBezTo>
                        <a:pt x="539" y="272"/>
                        <a:pt x="534" y="266"/>
                        <a:pt x="519" y="266"/>
                      </a:cubicBezTo>
                      <a:cubicBezTo>
                        <a:pt x="508" y="266"/>
                        <a:pt x="497" y="266"/>
                        <a:pt x="486" y="266"/>
                      </a:cubicBezTo>
                      <a:cubicBezTo>
                        <a:pt x="474" y="267"/>
                        <a:pt x="468" y="262"/>
                        <a:pt x="469" y="249"/>
                      </a:cubicBezTo>
                      <a:cubicBezTo>
                        <a:pt x="470" y="238"/>
                        <a:pt x="470" y="227"/>
                        <a:pt x="470" y="216"/>
                      </a:cubicBezTo>
                      <a:cubicBezTo>
                        <a:pt x="470" y="204"/>
                        <a:pt x="464" y="198"/>
                        <a:pt x="451" y="199"/>
                      </a:cubicBezTo>
                      <a:cubicBezTo>
                        <a:pt x="441" y="199"/>
                        <a:pt x="430" y="199"/>
                        <a:pt x="420" y="199"/>
                      </a:cubicBezTo>
                      <a:cubicBezTo>
                        <a:pt x="408" y="199"/>
                        <a:pt x="402" y="193"/>
                        <a:pt x="402" y="181"/>
                      </a:cubicBezTo>
                      <a:cubicBezTo>
                        <a:pt x="402" y="171"/>
                        <a:pt x="402" y="162"/>
                        <a:pt x="402" y="152"/>
                      </a:cubicBezTo>
                      <a:cubicBezTo>
                        <a:pt x="402" y="137"/>
                        <a:pt x="407" y="133"/>
                        <a:pt x="422" y="132"/>
                      </a:cubicBezTo>
                      <a:cubicBezTo>
                        <a:pt x="432" y="132"/>
                        <a:pt x="442" y="133"/>
                        <a:pt x="452" y="133"/>
                      </a:cubicBezTo>
                      <a:cubicBezTo>
                        <a:pt x="464" y="134"/>
                        <a:pt x="471" y="128"/>
                        <a:pt x="470" y="115"/>
                      </a:cubicBezTo>
                      <a:cubicBezTo>
                        <a:pt x="470" y="107"/>
                        <a:pt x="470" y="99"/>
                        <a:pt x="470" y="91"/>
                      </a:cubicBezTo>
                      <a:cubicBezTo>
                        <a:pt x="469" y="70"/>
                        <a:pt x="472" y="66"/>
                        <a:pt x="493" y="67"/>
                      </a:cubicBezTo>
                      <a:cubicBezTo>
                        <a:pt x="522" y="67"/>
                        <a:pt x="552" y="67"/>
                        <a:pt x="581" y="67"/>
                      </a:cubicBezTo>
                      <a:cubicBezTo>
                        <a:pt x="604" y="67"/>
                        <a:pt x="604" y="67"/>
                        <a:pt x="604" y="44"/>
                      </a:cubicBezTo>
                      <a:cubicBezTo>
                        <a:pt x="604" y="33"/>
                        <a:pt x="603" y="22"/>
                        <a:pt x="605" y="12"/>
                      </a:cubicBezTo>
                      <a:cubicBezTo>
                        <a:pt x="605" y="8"/>
                        <a:pt x="612" y="1"/>
                        <a:pt x="616" y="1"/>
                      </a:cubicBezTo>
                      <a:cubicBezTo>
                        <a:pt x="634" y="0"/>
                        <a:pt x="653" y="1"/>
                        <a:pt x="671" y="2"/>
                      </a:cubicBezTo>
                      <a:cubicBezTo>
                        <a:pt x="671" y="1"/>
                        <a:pt x="671" y="1"/>
                        <a:pt x="671" y="1"/>
                      </a:cubicBezTo>
                      <a:cubicBezTo>
                        <a:pt x="671" y="15"/>
                        <a:pt x="671" y="29"/>
                        <a:pt x="671" y="43"/>
                      </a:cubicBezTo>
                      <a:cubicBezTo>
                        <a:pt x="672" y="63"/>
                        <a:pt x="667" y="68"/>
                        <a:pt x="647" y="67"/>
                      </a:cubicBezTo>
                      <a:cubicBezTo>
                        <a:pt x="637" y="67"/>
                        <a:pt x="627" y="67"/>
                        <a:pt x="617" y="67"/>
                      </a:cubicBezTo>
                      <a:cubicBezTo>
                        <a:pt x="608" y="67"/>
                        <a:pt x="604" y="71"/>
                        <a:pt x="604" y="79"/>
                      </a:cubicBezTo>
                      <a:cubicBezTo>
                        <a:pt x="604" y="114"/>
                        <a:pt x="603" y="149"/>
                        <a:pt x="603" y="184"/>
                      </a:cubicBezTo>
                      <a:cubicBezTo>
                        <a:pt x="603" y="194"/>
                        <a:pt x="608" y="199"/>
                        <a:pt x="618" y="199"/>
                      </a:cubicBezTo>
                      <a:cubicBezTo>
                        <a:pt x="630" y="199"/>
                        <a:pt x="642" y="199"/>
                        <a:pt x="654" y="199"/>
                      </a:cubicBezTo>
                      <a:cubicBezTo>
                        <a:pt x="667" y="199"/>
                        <a:pt x="672" y="192"/>
                        <a:pt x="672" y="180"/>
                      </a:cubicBezTo>
                      <a:cubicBezTo>
                        <a:pt x="671" y="170"/>
                        <a:pt x="671" y="160"/>
                        <a:pt x="670" y="150"/>
                      </a:cubicBezTo>
                      <a:cubicBezTo>
                        <a:pt x="670" y="139"/>
                        <a:pt x="676" y="133"/>
                        <a:pt x="687" y="133"/>
                      </a:cubicBezTo>
                      <a:cubicBezTo>
                        <a:pt x="699" y="132"/>
                        <a:pt x="711" y="132"/>
                        <a:pt x="723" y="133"/>
                      </a:cubicBezTo>
                      <a:cubicBezTo>
                        <a:pt x="734" y="133"/>
                        <a:pt x="738" y="139"/>
                        <a:pt x="738" y="150"/>
                      </a:cubicBezTo>
                      <a:cubicBezTo>
                        <a:pt x="738" y="205"/>
                        <a:pt x="738" y="260"/>
                        <a:pt x="738" y="315"/>
                      </a:cubicBezTo>
                      <a:cubicBezTo>
                        <a:pt x="738" y="328"/>
                        <a:pt x="732" y="333"/>
                        <a:pt x="720" y="333"/>
                      </a:cubicBezTo>
                      <a:cubicBezTo>
                        <a:pt x="708" y="333"/>
                        <a:pt x="697" y="333"/>
                        <a:pt x="685" y="332"/>
                      </a:cubicBezTo>
                      <a:cubicBezTo>
                        <a:pt x="675" y="332"/>
                        <a:pt x="670" y="336"/>
                        <a:pt x="671" y="346"/>
                      </a:cubicBezTo>
                      <a:cubicBezTo>
                        <a:pt x="671" y="364"/>
                        <a:pt x="671" y="382"/>
                        <a:pt x="671" y="400"/>
                      </a:cubicBezTo>
                      <a:cubicBezTo>
                        <a:pt x="661" y="400"/>
                        <a:pt x="651" y="400"/>
                        <a:pt x="641" y="400"/>
                      </a:cubicBezTo>
                      <a:cubicBezTo>
                        <a:pt x="605" y="399"/>
                        <a:pt x="605" y="399"/>
                        <a:pt x="604" y="435"/>
                      </a:cubicBezTo>
                      <a:cubicBezTo>
                        <a:pt x="604" y="439"/>
                        <a:pt x="603" y="442"/>
                        <a:pt x="603" y="446"/>
                      </a:cubicBezTo>
                      <a:cubicBezTo>
                        <a:pt x="603" y="461"/>
                        <a:pt x="607" y="466"/>
                        <a:pt x="623" y="466"/>
                      </a:cubicBezTo>
                      <a:cubicBezTo>
                        <a:pt x="633" y="466"/>
                        <a:pt x="642" y="466"/>
                        <a:pt x="652" y="466"/>
                      </a:cubicBezTo>
                      <a:cubicBezTo>
                        <a:pt x="667" y="466"/>
                        <a:pt x="672" y="460"/>
                        <a:pt x="671" y="445"/>
                      </a:cubicBezTo>
                      <a:cubicBezTo>
                        <a:pt x="671" y="430"/>
                        <a:pt x="671" y="415"/>
                        <a:pt x="671" y="400"/>
                      </a:cubicBezTo>
                      <a:close/>
                      <a:moveTo>
                        <a:pt x="540" y="1132"/>
                      </a:moveTo>
                      <a:cubicBezTo>
                        <a:pt x="539" y="1151"/>
                        <a:pt x="538" y="1170"/>
                        <a:pt x="539" y="1189"/>
                      </a:cubicBezTo>
                      <a:cubicBezTo>
                        <a:pt x="539" y="1192"/>
                        <a:pt x="545" y="1196"/>
                        <a:pt x="549" y="1197"/>
                      </a:cubicBezTo>
                      <a:cubicBezTo>
                        <a:pt x="562" y="1198"/>
                        <a:pt x="575" y="1197"/>
                        <a:pt x="588" y="1197"/>
                      </a:cubicBezTo>
                      <a:cubicBezTo>
                        <a:pt x="600" y="1197"/>
                        <a:pt x="605" y="1191"/>
                        <a:pt x="604" y="1179"/>
                      </a:cubicBezTo>
                      <a:cubicBezTo>
                        <a:pt x="604" y="1168"/>
                        <a:pt x="604" y="1157"/>
                        <a:pt x="604" y="1145"/>
                      </a:cubicBezTo>
                      <a:cubicBezTo>
                        <a:pt x="604" y="1135"/>
                        <a:pt x="600" y="1130"/>
                        <a:pt x="590" y="1131"/>
                      </a:cubicBezTo>
                      <a:cubicBezTo>
                        <a:pt x="573" y="1131"/>
                        <a:pt x="556" y="1132"/>
                        <a:pt x="539" y="1132"/>
                      </a:cubicBezTo>
                      <a:cubicBezTo>
                        <a:pt x="538" y="1092"/>
                        <a:pt x="537" y="1051"/>
                        <a:pt x="537" y="1011"/>
                      </a:cubicBezTo>
                      <a:cubicBezTo>
                        <a:pt x="537" y="1000"/>
                        <a:pt x="545" y="997"/>
                        <a:pt x="555" y="997"/>
                      </a:cubicBezTo>
                      <a:cubicBezTo>
                        <a:pt x="567" y="997"/>
                        <a:pt x="578" y="998"/>
                        <a:pt x="590" y="998"/>
                      </a:cubicBezTo>
                      <a:cubicBezTo>
                        <a:pt x="599" y="997"/>
                        <a:pt x="604" y="992"/>
                        <a:pt x="604" y="982"/>
                      </a:cubicBezTo>
                      <a:cubicBezTo>
                        <a:pt x="605" y="972"/>
                        <a:pt x="604" y="961"/>
                        <a:pt x="604" y="951"/>
                      </a:cubicBezTo>
                      <a:cubicBezTo>
                        <a:pt x="604" y="936"/>
                        <a:pt x="600" y="931"/>
                        <a:pt x="585" y="931"/>
                      </a:cubicBezTo>
                      <a:cubicBezTo>
                        <a:pt x="553" y="931"/>
                        <a:pt x="521" y="931"/>
                        <a:pt x="489" y="931"/>
                      </a:cubicBezTo>
                      <a:cubicBezTo>
                        <a:pt x="474" y="931"/>
                        <a:pt x="469" y="936"/>
                        <a:pt x="469" y="951"/>
                      </a:cubicBezTo>
                      <a:cubicBezTo>
                        <a:pt x="469" y="1004"/>
                        <a:pt x="469" y="1058"/>
                        <a:pt x="469" y="1111"/>
                      </a:cubicBezTo>
                      <a:cubicBezTo>
                        <a:pt x="469" y="1125"/>
                        <a:pt x="475" y="1131"/>
                        <a:pt x="489" y="1131"/>
                      </a:cubicBezTo>
                      <a:cubicBezTo>
                        <a:pt x="506" y="1131"/>
                        <a:pt x="523" y="1131"/>
                        <a:pt x="540" y="1132"/>
                      </a:cubicBezTo>
                      <a:close/>
                      <a:moveTo>
                        <a:pt x="302" y="1131"/>
                      </a:moveTo>
                      <a:cubicBezTo>
                        <a:pt x="302" y="1131"/>
                        <a:pt x="302" y="1131"/>
                        <a:pt x="302" y="1131"/>
                      </a:cubicBezTo>
                      <a:cubicBezTo>
                        <a:pt x="328" y="1131"/>
                        <a:pt x="355" y="1131"/>
                        <a:pt x="381" y="1131"/>
                      </a:cubicBezTo>
                      <a:cubicBezTo>
                        <a:pt x="399" y="1131"/>
                        <a:pt x="404" y="1126"/>
                        <a:pt x="404" y="1111"/>
                      </a:cubicBezTo>
                      <a:cubicBezTo>
                        <a:pt x="404" y="1057"/>
                        <a:pt x="403" y="1004"/>
                        <a:pt x="404" y="950"/>
                      </a:cubicBezTo>
                      <a:cubicBezTo>
                        <a:pt x="404" y="937"/>
                        <a:pt x="398" y="931"/>
                        <a:pt x="385" y="931"/>
                      </a:cubicBezTo>
                      <a:cubicBezTo>
                        <a:pt x="330" y="931"/>
                        <a:pt x="275" y="931"/>
                        <a:pt x="220" y="931"/>
                      </a:cubicBezTo>
                      <a:cubicBezTo>
                        <a:pt x="207" y="931"/>
                        <a:pt x="201" y="937"/>
                        <a:pt x="201" y="951"/>
                      </a:cubicBezTo>
                      <a:cubicBezTo>
                        <a:pt x="202" y="1004"/>
                        <a:pt x="202" y="1057"/>
                        <a:pt x="202" y="1110"/>
                      </a:cubicBezTo>
                      <a:cubicBezTo>
                        <a:pt x="202" y="1126"/>
                        <a:pt x="206" y="1131"/>
                        <a:pt x="223" y="1131"/>
                      </a:cubicBezTo>
                      <a:cubicBezTo>
                        <a:pt x="249" y="1131"/>
                        <a:pt x="275" y="1131"/>
                        <a:pt x="302" y="1131"/>
                      </a:cubicBezTo>
                      <a:close/>
                      <a:moveTo>
                        <a:pt x="202" y="1328"/>
                      </a:moveTo>
                      <a:cubicBezTo>
                        <a:pt x="202" y="1328"/>
                        <a:pt x="202" y="1328"/>
                        <a:pt x="202" y="1328"/>
                      </a:cubicBezTo>
                      <a:cubicBezTo>
                        <a:pt x="202" y="1343"/>
                        <a:pt x="202" y="1359"/>
                        <a:pt x="202" y="1374"/>
                      </a:cubicBezTo>
                      <a:cubicBezTo>
                        <a:pt x="201" y="1392"/>
                        <a:pt x="206" y="1397"/>
                        <a:pt x="223" y="1397"/>
                      </a:cubicBezTo>
                      <a:cubicBezTo>
                        <a:pt x="253" y="1397"/>
                        <a:pt x="283" y="1397"/>
                        <a:pt x="313" y="1397"/>
                      </a:cubicBezTo>
                      <a:cubicBezTo>
                        <a:pt x="331" y="1397"/>
                        <a:pt x="336" y="1392"/>
                        <a:pt x="336" y="1375"/>
                      </a:cubicBezTo>
                      <a:cubicBezTo>
                        <a:pt x="335" y="1344"/>
                        <a:pt x="335" y="1314"/>
                        <a:pt x="335" y="1283"/>
                      </a:cubicBezTo>
                      <a:cubicBezTo>
                        <a:pt x="334" y="1270"/>
                        <a:pt x="340" y="1264"/>
                        <a:pt x="353" y="1264"/>
                      </a:cubicBezTo>
                      <a:cubicBezTo>
                        <a:pt x="361" y="1264"/>
                        <a:pt x="370" y="1264"/>
                        <a:pt x="378" y="1264"/>
                      </a:cubicBezTo>
                      <a:cubicBezTo>
                        <a:pt x="400" y="1265"/>
                        <a:pt x="404" y="1260"/>
                        <a:pt x="403" y="1239"/>
                      </a:cubicBezTo>
                      <a:cubicBezTo>
                        <a:pt x="403" y="1233"/>
                        <a:pt x="403" y="1227"/>
                        <a:pt x="404" y="1221"/>
                      </a:cubicBezTo>
                      <a:cubicBezTo>
                        <a:pt x="404" y="1202"/>
                        <a:pt x="400" y="1197"/>
                        <a:pt x="381" y="1197"/>
                      </a:cubicBezTo>
                      <a:cubicBezTo>
                        <a:pt x="350" y="1197"/>
                        <a:pt x="319" y="1197"/>
                        <a:pt x="288" y="1196"/>
                      </a:cubicBezTo>
                      <a:cubicBezTo>
                        <a:pt x="275" y="1196"/>
                        <a:pt x="269" y="1202"/>
                        <a:pt x="269" y="1214"/>
                      </a:cubicBezTo>
                      <a:cubicBezTo>
                        <a:pt x="269" y="1224"/>
                        <a:pt x="270" y="1233"/>
                        <a:pt x="270" y="1243"/>
                      </a:cubicBezTo>
                      <a:cubicBezTo>
                        <a:pt x="271" y="1260"/>
                        <a:pt x="267" y="1264"/>
                        <a:pt x="250" y="1264"/>
                      </a:cubicBezTo>
                      <a:cubicBezTo>
                        <a:pt x="239" y="1264"/>
                        <a:pt x="228" y="1264"/>
                        <a:pt x="217" y="1264"/>
                      </a:cubicBezTo>
                      <a:cubicBezTo>
                        <a:pt x="207" y="1264"/>
                        <a:pt x="202" y="1268"/>
                        <a:pt x="202" y="1278"/>
                      </a:cubicBezTo>
                      <a:cubicBezTo>
                        <a:pt x="203" y="1295"/>
                        <a:pt x="202" y="1311"/>
                        <a:pt x="202" y="1328"/>
                      </a:cubicBezTo>
                      <a:close/>
                      <a:moveTo>
                        <a:pt x="537" y="1265"/>
                      </a:moveTo>
                      <a:cubicBezTo>
                        <a:pt x="537" y="1265"/>
                        <a:pt x="538" y="1265"/>
                        <a:pt x="538" y="1265"/>
                      </a:cubicBezTo>
                      <a:cubicBezTo>
                        <a:pt x="538" y="1248"/>
                        <a:pt x="538" y="1230"/>
                        <a:pt x="538" y="1213"/>
                      </a:cubicBezTo>
                      <a:cubicBezTo>
                        <a:pt x="538" y="1203"/>
                        <a:pt x="534" y="1197"/>
                        <a:pt x="523" y="1197"/>
                      </a:cubicBezTo>
                      <a:cubicBezTo>
                        <a:pt x="511" y="1198"/>
                        <a:pt x="498" y="1197"/>
                        <a:pt x="486" y="1197"/>
                      </a:cubicBezTo>
                      <a:cubicBezTo>
                        <a:pt x="475" y="1197"/>
                        <a:pt x="469" y="1203"/>
                        <a:pt x="469" y="1214"/>
                      </a:cubicBezTo>
                      <a:cubicBezTo>
                        <a:pt x="469" y="1248"/>
                        <a:pt x="470" y="1283"/>
                        <a:pt x="470" y="1317"/>
                      </a:cubicBezTo>
                      <a:cubicBezTo>
                        <a:pt x="470" y="1327"/>
                        <a:pt x="474" y="1330"/>
                        <a:pt x="483" y="1330"/>
                      </a:cubicBezTo>
                      <a:cubicBezTo>
                        <a:pt x="497" y="1330"/>
                        <a:pt x="510" y="1330"/>
                        <a:pt x="524" y="1330"/>
                      </a:cubicBezTo>
                      <a:cubicBezTo>
                        <a:pt x="534" y="1330"/>
                        <a:pt x="537" y="1326"/>
                        <a:pt x="537" y="1316"/>
                      </a:cubicBezTo>
                      <a:cubicBezTo>
                        <a:pt x="537" y="1299"/>
                        <a:pt x="537" y="1282"/>
                        <a:pt x="537" y="1265"/>
                      </a:cubicBezTo>
                      <a:close/>
                      <a:moveTo>
                        <a:pt x="637" y="332"/>
                      </a:moveTo>
                      <a:cubicBezTo>
                        <a:pt x="675" y="332"/>
                        <a:pt x="670" y="336"/>
                        <a:pt x="671" y="299"/>
                      </a:cubicBezTo>
                      <a:cubicBezTo>
                        <a:pt x="671" y="295"/>
                        <a:pt x="671" y="291"/>
                        <a:pt x="671" y="287"/>
                      </a:cubicBezTo>
                      <a:cubicBezTo>
                        <a:pt x="672" y="271"/>
                        <a:pt x="667" y="266"/>
                        <a:pt x="650" y="266"/>
                      </a:cubicBezTo>
                      <a:cubicBezTo>
                        <a:pt x="646" y="266"/>
                        <a:pt x="642" y="266"/>
                        <a:pt x="638" y="266"/>
                      </a:cubicBezTo>
                      <a:cubicBezTo>
                        <a:pt x="603" y="266"/>
                        <a:pt x="603" y="266"/>
                        <a:pt x="604" y="301"/>
                      </a:cubicBezTo>
                      <a:cubicBezTo>
                        <a:pt x="604" y="334"/>
                        <a:pt x="600" y="332"/>
                        <a:pt x="637" y="3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" name="Freeform 6"/>
                <p:cNvSpPr>
                  <a:spLocks noEditPoints="1"/>
                </p:cNvSpPr>
                <p:nvPr/>
              </p:nvSpPr>
              <p:spPr bwMode="auto">
                <a:xfrm>
                  <a:off x="4154488" y="2757488"/>
                  <a:ext cx="1704975" cy="1014413"/>
                </a:xfrm>
                <a:custGeom>
                  <a:avLst/>
                  <a:gdLst>
                    <a:gd name="T0" fmla="*/ 1139 w 1343"/>
                    <a:gd name="T1" fmla="*/ 22 h 799"/>
                    <a:gd name="T2" fmla="*/ 1343 w 1343"/>
                    <a:gd name="T3" fmla="*/ 67 h 799"/>
                    <a:gd name="T4" fmla="*/ 1321 w 1343"/>
                    <a:gd name="T5" fmla="*/ 107 h 799"/>
                    <a:gd name="T6" fmla="*/ 917 w 1343"/>
                    <a:gd name="T7" fmla="*/ 133 h 799"/>
                    <a:gd name="T8" fmla="*/ 854 w 1343"/>
                    <a:gd name="T9" fmla="*/ 399 h 799"/>
                    <a:gd name="T10" fmla="*/ 803 w 1343"/>
                    <a:gd name="T11" fmla="*/ 446 h 799"/>
                    <a:gd name="T12" fmla="*/ 911 w 1343"/>
                    <a:gd name="T13" fmla="*/ 487 h 799"/>
                    <a:gd name="T14" fmla="*/ 825 w 1343"/>
                    <a:gd name="T15" fmla="*/ 666 h 799"/>
                    <a:gd name="T16" fmla="*/ 779 w 1343"/>
                    <a:gd name="T17" fmla="*/ 599 h 799"/>
                    <a:gd name="T18" fmla="*/ 739 w 1343"/>
                    <a:gd name="T19" fmla="*/ 484 h 799"/>
                    <a:gd name="T20" fmla="*/ 671 w 1343"/>
                    <a:gd name="T21" fmla="*/ 485 h 799"/>
                    <a:gd name="T22" fmla="*/ 618 w 1343"/>
                    <a:gd name="T23" fmla="*/ 532 h 799"/>
                    <a:gd name="T24" fmla="*/ 615 w 1343"/>
                    <a:gd name="T25" fmla="*/ 599 h 799"/>
                    <a:gd name="T26" fmla="*/ 672 w 1343"/>
                    <a:gd name="T27" fmla="*/ 647 h 799"/>
                    <a:gd name="T28" fmla="*/ 603 w 1343"/>
                    <a:gd name="T29" fmla="*/ 648 h 799"/>
                    <a:gd name="T30" fmla="*/ 555 w 1343"/>
                    <a:gd name="T31" fmla="*/ 599 h 799"/>
                    <a:gd name="T32" fmla="*/ 520 w 1343"/>
                    <a:gd name="T33" fmla="*/ 666 h 799"/>
                    <a:gd name="T34" fmla="*/ 470 w 1343"/>
                    <a:gd name="T35" fmla="*/ 619 h 799"/>
                    <a:gd name="T36" fmla="*/ 404 w 1343"/>
                    <a:gd name="T37" fmla="*/ 612 h 799"/>
                    <a:gd name="T38" fmla="*/ 455 w 1343"/>
                    <a:gd name="T39" fmla="*/ 666 h 799"/>
                    <a:gd name="T40" fmla="*/ 450 w 1343"/>
                    <a:gd name="T41" fmla="*/ 732 h 799"/>
                    <a:gd name="T42" fmla="*/ 404 w 1343"/>
                    <a:gd name="T43" fmla="*/ 798 h 799"/>
                    <a:gd name="T44" fmla="*/ 202 w 1343"/>
                    <a:gd name="T45" fmla="*/ 781 h 799"/>
                    <a:gd name="T46" fmla="*/ 254 w 1343"/>
                    <a:gd name="T47" fmla="*/ 665 h 799"/>
                    <a:gd name="T48" fmla="*/ 286 w 1343"/>
                    <a:gd name="T49" fmla="*/ 732 h 799"/>
                    <a:gd name="T50" fmla="*/ 337 w 1343"/>
                    <a:gd name="T51" fmla="*/ 615 h 799"/>
                    <a:gd name="T52" fmla="*/ 202 w 1343"/>
                    <a:gd name="T53" fmla="*/ 574 h 799"/>
                    <a:gd name="T54" fmla="*/ 153 w 1343"/>
                    <a:gd name="T55" fmla="*/ 532 h 799"/>
                    <a:gd name="T56" fmla="*/ 107 w 1343"/>
                    <a:gd name="T57" fmla="*/ 799 h 799"/>
                    <a:gd name="T58" fmla="*/ 1 w 1343"/>
                    <a:gd name="T59" fmla="*/ 693 h 799"/>
                    <a:gd name="T60" fmla="*/ 70 w 1343"/>
                    <a:gd name="T61" fmla="*/ 648 h 799"/>
                    <a:gd name="T62" fmla="*/ 20 w 1343"/>
                    <a:gd name="T63" fmla="*/ 466 h 799"/>
                    <a:gd name="T64" fmla="*/ 21 w 1343"/>
                    <a:gd name="T65" fmla="*/ 333 h 799"/>
                    <a:gd name="T66" fmla="*/ 70 w 1343"/>
                    <a:gd name="T67" fmla="*/ 280 h 799"/>
                    <a:gd name="T68" fmla="*/ 136 w 1343"/>
                    <a:gd name="T69" fmla="*/ 286 h 799"/>
                    <a:gd name="T70" fmla="*/ 183 w 1343"/>
                    <a:gd name="T71" fmla="*/ 399 h 799"/>
                    <a:gd name="T72" fmla="*/ 222 w 1343"/>
                    <a:gd name="T73" fmla="*/ 467 h 799"/>
                    <a:gd name="T74" fmla="*/ 269 w 1343"/>
                    <a:gd name="T75" fmla="*/ 333 h 799"/>
                    <a:gd name="T76" fmla="*/ 404 w 1343"/>
                    <a:gd name="T77" fmla="*/ 333 h 799"/>
                    <a:gd name="T78" fmla="*/ 356 w 1343"/>
                    <a:gd name="T79" fmla="*/ 399 h 799"/>
                    <a:gd name="T80" fmla="*/ 313 w 1343"/>
                    <a:gd name="T81" fmla="*/ 466 h 799"/>
                    <a:gd name="T82" fmla="*/ 269 w 1343"/>
                    <a:gd name="T83" fmla="*/ 516 h 799"/>
                    <a:gd name="T84" fmla="*/ 338 w 1343"/>
                    <a:gd name="T85" fmla="*/ 556 h 799"/>
                    <a:gd name="T86" fmla="*/ 391 w 1343"/>
                    <a:gd name="T87" fmla="*/ 599 h 799"/>
                    <a:gd name="T88" fmla="*/ 426 w 1343"/>
                    <a:gd name="T89" fmla="*/ 532 h 799"/>
                    <a:gd name="T90" fmla="*/ 602 w 1343"/>
                    <a:gd name="T91" fmla="*/ 399 h 799"/>
                    <a:gd name="T92" fmla="*/ 804 w 1343"/>
                    <a:gd name="T93" fmla="*/ 379 h 799"/>
                    <a:gd name="T94" fmla="*/ 686 w 1343"/>
                    <a:gd name="T95" fmla="*/ 134 h 799"/>
                    <a:gd name="T96" fmla="*/ 689 w 1343"/>
                    <a:gd name="T97" fmla="*/ 200 h 799"/>
                    <a:gd name="T98" fmla="*/ 738 w 1343"/>
                    <a:gd name="T99" fmla="*/ 247 h 799"/>
                    <a:gd name="T100" fmla="*/ 603 w 1343"/>
                    <a:gd name="T101" fmla="*/ 246 h 799"/>
                    <a:gd name="T102" fmla="*/ 424 w 1343"/>
                    <a:gd name="T103" fmla="*/ 200 h 799"/>
                    <a:gd name="T104" fmla="*/ 423 w 1343"/>
                    <a:gd name="T105" fmla="*/ 133 h 799"/>
                    <a:gd name="T106" fmla="*/ 671 w 1343"/>
                    <a:gd name="T107" fmla="*/ 116 h 799"/>
                    <a:gd name="T108" fmla="*/ 786 w 1343"/>
                    <a:gd name="T109" fmla="*/ 66 h 799"/>
                    <a:gd name="T110" fmla="*/ 827 w 1343"/>
                    <a:gd name="T111" fmla="*/ 0 h 799"/>
                    <a:gd name="T112" fmla="*/ 937 w 1343"/>
                    <a:gd name="T113" fmla="*/ 48 h 799"/>
                    <a:gd name="T114" fmla="*/ 1007 w 1343"/>
                    <a:gd name="T115" fmla="*/ 48 h 799"/>
                    <a:gd name="T116" fmla="*/ 839 w 1343"/>
                    <a:gd name="T117" fmla="*/ 133 h 799"/>
                    <a:gd name="T118" fmla="*/ 836 w 1343"/>
                    <a:gd name="T119" fmla="*/ 66 h 7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43" h="799">
                      <a:moveTo>
                        <a:pt x="1007" y="0"/>
                      </a:moveTo>
                      <a:cubicBezTo>
                        <a:pt x="1044" y="0"/>
                        <a:pt x="1081" y="0"/>
                        <a:pt x="1117" y="0"/>
                      </a:cubicBezTo>
                      <a:cubicBezTo>
                        <a:pt x="1135" y="0"/>
                        <a:pt x="1140" y="4"/>
                        <a:pt x="1139" y="22"/>
                      </a:cubicBezTo>
                      <a:cubicBezTo>
                        <a:pt x="1139" y="29"/>
                        <a:pt x="1139" y="35"/>
                        <a:pt x="1138" y="41"/>
                      </a:cubicBezTo>
                      <a:cubicBezTo>
                        <a:pt x="1136" y="62"/>
                        <a:pt x="1141" y="66"/>
                        <a:pt x="1161" y="66"/>
                      </a:cubicBezTo>
                      <a:cubicBezTo>
                        <a:pt x="1222" y="67"/>
                        <a:pt x="1283" y="66"/>
                        <a:pt x="1343" y="67"/>
                      </a:cubicBezTo>
                      <a:cubicBezTo>
                        <a:pt x="1343" y="66"/>
                        <a:pt x="1343" y="66"/>
                        <a:pt x="1343" y="66"/>
                      </a:cubicBezTo>
                      <a:cubicBezTo>
                        <a:pt x="1343" y="73"/>
                        <a:pt x="1343" y="80"/>
                        <a:pt x="1342" y="87"/>
                      </a:cubicBezTo>
                      <a:cubicBezTo>
                        <a:pt x="1341" y="101"/>
                        <a:pt x="1335" y="107"/>
                        <a:pt x="1321" y="107"/>
                      </a:cubicBezTo>
                      <a:cubicBezTo>
                        <a:pt x="1222" y="107"/>
                        <a:pt x="1122" y="107"/>
                        <a:pt x="1023" y="106"/>
                      </a:cubicBezTo>
                      <a:cubicBezTo>
                        <a:pt x="996" y="105"/>
                        <a:pt x="972" y="112"/>
                        <a:pt x="949" y="126"/>
                      </a:cubicBezTo>
                      <a:cubicBezTo>
                        <a:pt x="941" y="132"/>
                        <a:pt x="928" y="133"/>
                        <a:pt x="917" y="133"/>
                      </a:cubicBezTo>
                      <a:cubicBezTo>
                        <a:pt x="862" y="134"/>
                        <a:pt x="873" y="130"/>
                        <a:pt x="872" y="176"/>
                      </a:cubicBezTo>
                      <a:cubicBezTo>
                        <a:pt x="871" y="244"/>
                        <a:pt x="872" y="312"/>
                        <a:pt x="873" y="380"/>
                      </a:cubicBezTo>
                      <a:cubicBezTo>
                        <a:pt x="873" y="393"/>
                        <a:pt x="867" y="399"/>
                        <a:pt x="854" y="399"/>
                      </a:cubicBezTo>
                      <a:cubicBezTo>
                        <a:pt x="843" y="399"/>
                        <a:pt x="831" y="399"/>
                        <a:pt x="820" y="399"/>
                      </a:cubicBezTo>
                      <a:cubicBezTo>
                        <a:pt x="808" y="398"/>
                        <a:pt x="803" y="403"/>
                        <a:pt x="804" y="415"/>
                      </a:cubicBezTo>
                      <a:cubicBezTo>
                        <a:pt x="804" y="425"/>
                        <a:pt x="803" y="436"/>
                        <a:pt x="803" y="446"/>
                      </a:cubicBezTo>
                      <a:cubicBezTo>
                        <a:pt x="803" y="460"/>
                        <a:pt x="808" y="466"/>
                        <a:pt x="823" y="466"/>
                      </a:cubicBezTo>
                      <a:cubicBezTo>
                        <a:pt x="846" y="466"/>
                        <a:pt x="868" y="466"/>
                        <a:pt x="891" y="466"/>
                      </a:cubicBezTo>
                      <a:cubicBezTo>
                        <a:pt x="908" y="466"/>
                        <a:pt x="911" y="470"/>
                        <a:pt x="911" y="487"/>
                      </a:cubicBezTo>
                      <a:cubicBezTo>
                        <a:pt x="911" y="539"/>
                        <a:pt x="911" y="592"/>
                        <a:pt x="912" y="644"/>
                      </a:cubicBezTo>
                      <a:cubicBezTo>
                        <a:pt x="912" y="662"/>
                        <a:pt x="908" y="666"/>
                        <a:pt x="891" y="666"/>
                      </a:cubicBezTo>
                      <a:cubicBezTo>
                        <a:pt x="869" y="666"/>
                        <a:pt x="847" y="666"/>
                        <a:pt x="825" y="666"/>
                      </a:cubicBezTo>
                      <a:cubicBezTo>
                        <a:pt x="808" y="666"/>
                        <a:pt x="803" y="661"/>
                        <a:pt x="804" y="643"/>
                      </a:cubicBezTo>
                      <a:cubicBezTo>
                        <a:pt x="804" y="637"/>
                        <a:pt x="804" y="631"/>
                        <a:pt x="805" y="625"/>
                      </a:cubicBezTo>
                      <a:cubicBezTo>
                        <a:pt x="806" y="604"/>
                        <a:pt x="802" y="599"/>
                        <a:pt x="779" y="599"/>
                      </a:cubicBezTo>
                      <a:cubicBezTo>
                        <a:pt x="774" y="599"/>
                        <a:pt x="769" y="600"/>
                        <a:pt x="764" y="600"/>
                      </a:cubicBezTo>
                      <a:cubicBezTo>
                        <a:pt x="740" y="600"/>
                        <a:pt x="737" y="597"/>
                        <a:pt x="737" y="572"/>
                      </a:cubicBezTo>
                      <a:cubicBezTo>
                        <a:pt x="738" y="543"/>
                        <a:pt x="738" y="513"/>
                        <a:pt x="739" y="484"/>
                      </a:cubicBezTo>
                      <a:cubicBezTo>
                        <a:pt x="739" y="472"/>
                        <a:pt x="734" y="466"/>
                        <a:pt x="722" y="466"/>
                      </a:cubicBezTo>
                      <a:cubicBezTo>
                        <a:pt x="711" y="466"/>
                        <a:pt x="700" y="466"/>
                        <a:pt x="689" y="466"/>
                      </a:cubicBezTo>
                      <a:cubicBezTo>
                        <a:pt x="676" y="466"/>
                        <a:pt x="670" y="472"/>
                        <a:pt x="671" y="485"/>
                      </a:cubicBezTo>
                      <a:cubicBezTo>
                        <a:pt x="671" y="495"/>
                        <a:pt x="671" y="504"/>
                        <a:pt x="672" y="514"/>
                      </a:cubicBezTo>
                      <a:cubicBezTo>
                        <a:pt x="673" y="527"/>
                        <a:pt x="666" y="533"/>
                        <a:pt x="653" y="533"/>
                      </a:cubicBezTo>
                      <a:cubicBezTo>
                        <a:pt x="641" y="533"/>
                        <a:pt x="630" y="533"/>
                        <a:pt x="618" y="532"/>
                      </a:cubicBezTo>
                      <a:cubicBezTo>
                        <a:pt x="608" y="532"/>
                        <a:pt x="603" y="537"/>
                        <a:pt x="603" y="548"/>
                      </a:cubicBezTo>
                      <a:cubicBezTo>
                        <a:pt x="603" y="561"/>
                        <a:pt x="603" y="574"/>
                        <a:pt x="603" y="587"/>
                      </a:cubicBezTo>
                      <a:cubicBezTo>
                        <a:pt x="603" y="595"/>
                        <a:pt x="606" y="600"/>
                        <a:pt x="615" y="599"/>
                      </a:cubicBezTo>
                      <a:cubicBezTo>
                        <a:pt x="628" y="599"/>
                        <a:pt x="640" y="599"/>
                        <a:pt x="653" y="599"/>
                      </a:cubicBezTo>
                      <a:cubicBezTo>
                        <a:pt x="666" y="599"/>
                        <a:pt x="672" y="605"/>
                        <a:pt x="672" y="619"/>
                      </a:cubicBezTo>
                      <a:cubicBezTo>
                        <a:pt x="672" y="628"/>
                        <a:pt x="672" y="638"/>
                        <a:pt x="672" y="647"/>
                      </a:cubicBezTo>
                      <a:cubicBezTo>
                        <a:pt x="672" y="660"/>
                        <a:pt x="666" y="666"/>
                        <a:pt x="654" y="666"/>
                      </a:cubicBezTo>
                      <a:cubicBezTo>
                        <a:pt x="643" y="666"/>
                        <a:pt x="631" y="666"/>
                        <a:pt x="620" y="666"/>
                      </a:cubicBezTo>
                      <a:cubicBezTo>
                        <a:pt x="608" y="666"/>
                        <a:pt x="603" y="659"/>
                        <a:pt x="603" y="648"/>
                      </a:cubicBezTo>
                      <a:cubicBezTo>
                        <a:pt x="603" y="636"/>
                        <a:pt x="603" y="625"/>
                        <a:pt x="603" y="613"/>
                      </a:cubicBezTo>
                      <a:cubicBezTo>
                        <a:pt x="603" y="604"/>
                        <a:pt x="599" y="599"/>
                        <a:pt x="589" y="600"/>
                      </a:cubicBezTo>
                      <a:cubicBezTo>
                        <a:pt x="578" y="600"/>
                        <a:pt x="566" y="599"/>
                        <a:pt x="555" y="599"/>
                      </a:cubicBezTo>
                      <a:cubicBezTo>
                        <a:pt x="542" y="599"/>
                        <a:pt x="536" y="605"/>
                        <a:pt x="537" y="617"/>
                      </a:cubicBezTo>
                      <a:cubicBezTo>
                        <a:pt x="537" y="627"/>
                        <a:pt x="538" y="636"/>
                        <a:pt x="538" y="646"/>
                      </a:cubicBezTo>
                      <a:cubicBezTo>
                        <a:pt x="539" y="659"/>
                        <a:pt x="533" y="666"/>
                        <a:pt x="520" y="666"/>
                      </a:cubicBezTo>
                      <a:cubicBezTo>
                        <a:pt x="507" y="666"/>
                        <a:pt x="494" y="667"/>
                        <a:pt x="481" y="665"/>
                      </a:cubicBezTo>
                      <a:cubicBezTo>
                        <a:pt x="477" y="664"/>
                        <a:pt x="470" y="658"/>
                        <a:pt x="470" y="653"/>
                      </a:cubicBezTo>
                      <a:cubicBezTo>
                        <a:pt x="468" y="642"/>
                        <a:pt x="470" y="631"/>
                        <a:pt x="470" y="619"/>
                      </a:cubicBezTo>
                      <a:cubicBezTo>
                        <a:pt x="470" y="606"/>
                        <a:pt x="464" y="598"/>
                        <a:pt x="450" y="599"/>
                      </a:cubicBezTo>
                      <a:cubicBezTo>
                        <a:pt x="439" y="599"/>
                        <a:pt x="428" y="600"/>
                        <a:pt x="417" y="600"/>
                      </a:cubicBezTo>
                      <a:cubicBezTo>
                        <a:pt x="408" y="599"/>
                        <a:pt x="404" y="604"/>
                        <a:pt x="404" y="612"/>
                      </a:cubicBezTo>
                      <a:cubicBezTo>
                        <a:pt x="404" y="625"/>
                        <a:pt x="403" y="637"/>
                        <a:pt x="403" y="650"/>
                      </a:cubicBezTo>
                      <a:cubicBezTo>
                        <a:pt x="403" y="661"/>
                        <a:pt x="409" y="666"/>
                        <a:pt x="420" y="666"/>
                      </a:cubicBezTo>
                      <a:cubicBezTo>
                        <a:pt x="432" y="666"/>
                        <a:pt x="443" y="666"/>
                        <a:pt x="455" y="666"/>
                      </a:cubicBezTo>
                      <a:cubicBezTo>
                        <a:pt x="464" y="665"/>
                        <a:pt x="470" y="669"/>
                        <a:pt x="469" y="679"/>
                      </a:cubicBezTo>
                      <a:cubicBezTo>
                        <a:pt x="469" y="690"/>
                        <a:pt x="469" y="701"/>
                        <a:pt x="469" y="712"/>
                      </a:cubicBezTo>
                      <a:cubicBezTo>
                        <a:pt x="469" y="726"/>
                        <a:pt x="464" y="733"/>
                        <a:pt x="450" y="732"/>
                      </a:cubicBezTo>
                      <a:cubicBezTo>
                        <a:pt x="441" y="731"/>
                        <a:pt x="432" y="731"/>
                        <a:pt x="423" y="731"/>
                      </a:cubicBezTo>
                      <a:cubicBezTo>
                        <a:pt x="410" y="731"/>
                        <a:pt x="403" y="737"/>
                        <a:pt x="403" y="750"/>
                      </a:cubicBezTo>
                      <a:cubicBezTo>
                        <a:pt x="403" y="766"/>
                        <a:pt x="404" y="782"/>
                        <a:pt x="404" y="798"/>
                      </a:cubicBezTo>
                      <a:cubicBezTo>
                        <a:pt x="404" y="798"/>
                        <a:pt x="404" y="797"/>
                        <a:pt x="404" y="797"/>
                      </a:cubicBezTo>
                      <a:cubicBezTo>
                        <a:pt x="343" y="798"/>
                        <a:pt x="281" y="799"/>
                        <a:pt x="220" y="799"/>
                      </a:cubicBezTo>
                      <a:cubicBezTo>
                        <a:pt x="208" y="799"/>
                        <a:pt x="202" y="793"/>
                        <a:pt x="202" y="781"/>
                      </a:cubicBezTo>
                      <a:cubicBezTo>
                        <a:pt x="202" y="748"/>
                        <a:pt x="202" y="715"/>
                        <a:pt x="202" y="682"/>
                      </a:cubicBezTo>
                      <a:cubicBezTo>
                        <a:pt x="202" y="671"/>
                        <a:pt x="208" y="666"/>
                        <a:pt x="219" y="665"/>
                      </a:cubicBezTo>
                      <a:cubicBezTo>
                        <a:pt x="230" y="665"/>
                        <a:pt x="242" y="665"/>
                        <a:pt x="254" y="665"/>
                      </a:cubicBezTo>
                      <a:cubicBezTo>
                        <a:pt x="265" y="665"/>
                        <a:pt x="270" y="671"/>
                        <a:pt x="270" y="681"/>
                      </a:cubicBezTo>
                      <a:cubicBezTo>
                        <a:pt x="270" y="692"/>
                        <a:pt x="269" y="703"/>
                        <a:pt x="269" y="714"/>
                      </a:cubicBezTo>
                      <a:cubicBezTo>
                        <a:pt x="268" y="726"/>
                        <a:pt x="274" y="732"/>
                        <a:pt x="286" y="732"/>
                      </a:cubicBezTo>
                      <a:cubicBezTo>
                        <a:pt x="297" y="732"/>
                        <a:pt x="309" y="732"/>
                        <a:pt x="320" y="732"/>
                      </a:cubicBezTo>
                      <a:cubicBezTo>
                        <a:pt x="333" y="732"/>
                        <a:pt x="338" y="725"/>
                        <a:pt x="338" y="713"/>
                      </a:cubicBezTo>
                      <a:cubicBezTo>
                        <a:pt x="337" y="680"/>
                        <a:pt x="337" y="648"/>
                        <a:pt x="337" y="615"/>
                      </a:cubicBezTo>
                      <a:cubicBezTo>
                        <a:pt x="337" y="603"/>
                        <a:pt x="333" y="599"/>
                        <a:pt x="322" y="599"/>
                      </a:cubicBezTo>
                      <a:cubicBezTo>
                        <a:pt x="290" y="600"/>
                        <a:pt x="259" y="599"/>
                        <a:pt x="227" y="600"/>
                      </a:cubicBezTo>
                      <a:cubicBezTo>
                        <a:pt x="206" y="600"/>
                        <a:pt x="201" y="595"/>
                        <a:pt x="202" y="574"/>
                      </a:cubicBezTo>
                      <a:cubicBezTo>
                        <a:pt x="203" y="568"/>
                        <a:pt x="203" y="561"/>
                        <a:pt x="203" y="555"/>
                      </a:cubicBezTo>
                      <a:cubicBezTo>
                        <a:pt x="204" y="538"/>
                        <a:pt x="198" y="532"/>
                        <a:pt x="182" y="532"/>
                      </a:cubicBezTo>
                      <a:cubicBezTo>
                        <a:pt x="172" y="532"/>
                        <a:pt x="163" y="532"/>
                        <a:pt x="153" y="532"/>
                      </a:cubicBezTo>
                      <a:cubicBezTo>
                        <a:pt x="140" y="532"/>
                        <a:pt x="134" y="538"/>
                        <a:pt x="134" y="551"/>
                      </a:cubicBezTo>
                      <a:cubicBezTo>
                        <a:pt x="135" y="624"/>
                        <a:pt x="135" y="697"/>
                        <a:pt x="136" y="770"/>
                      </a:cubicBezTo>
                      <a:cubicBezTo>
                        <a:pt x="136" y="797"/>
                        <a:pt x="134" y="799"/>
                        <a:pt x="107" y="799"/>
                      </a:cubicBezTo>
                      <a:cubicBezTo>
                        <a:pt x="79" y="798"/>
                        <a:pt x="52" y="799"/>
                        <a:pt x="24" y="799"/>
                      </a:cubicBezTo>
                      <a:cubicBezTo>
                        <a:pt x="5" y="799"/>
                        <a:pt x="0" y="794"/>
                        <a:pt x="1" y="774"/>
                      </a:cubicBezTo>
                      <a:cubicBezTo>
                        <a:pt x="2" y="747"/>
                        <a:pt x="1" y="720"/>
                        <a:pt x="1" y="693"/>
                      </a:cubicBezTo>
                      <a:cubicBezTo>
                        <a:pt x="1" y="667"/>
                        <a:pt x="3" y="665"/>
                        <a:pt x="29" y="665"/>
                      </a:cubicBezTo>
                      <a:cubicBezTo>
                        <a:pt x="37" y="666"/>
                        <a:pt x="45" y="666"/>
                        <a:pt x="53" y="666"/>
                      </a:cubicBezTo>
                      <a:cubicBezTo>
                        <a:pt x="65" y="665"/>
                        <a:pt x="70" y="659"/>
                        <a:pt x="70" y="648"/>
                      </a:cubicBezTo>
                      <a:cubicBezTo>
                        <a:pt x="70" y="593"/>
                        <a:pt x="70" y="539"/>
                        <a:pt x="70" y="484"/>
                      </a:cubicBezTo>
                      <a:cubicBezTo>
                        <a:pt x="70" y="471"/>
                        <a:pt x="64" y="466"/>
                        <a:pt x="52" y="466"/>
                      </a:cubicBezTo>
                      <a:cubicBezTo>
                        <a:pt x="41" y="466"/>
                        <a:pt x="31" y="467"/>
                        <a:pt x="20" y="466"/>
                      </a:cubicBezTo>
                      <a:cubicBezTo>
                        <a:pt x="5" y="466"/>
                        <a:pt x="0" y="461"/>
                        <a:pt x="0" y="445"/>
                      </a:cubicBezTo>
                      <a:cubicBezTo>
                        <a:pt x="1" y="415"/>
                        <a:pt x="1" y="384"/>
                        <a:pt x="1" y="354"/>
                      </a:cubicBezTo>
                      <a:cubicBezTo>
                        <a:pt x="1" y="338"/>
                        <a:pt x="5" y="333"/>
                        <a:pt x="21" y="333"/>
                      </a:cubicBezTo>
                      <a:cubicBezTo>
                        <a:pt x="31" y="332"/>
                        <a:pt x="41" y="333"/>
                        <a:pt x="51" y="333"/>
                      </a:cubicBezTo>
                      <a:cubicBezTo>
                        <a:pt x="66" y="333"/>
                        <a:pt x="70" y="328"/>
                        <a:pt x="70" y="313"/>
                      </a:cubicBezTo>
                      <a:cubicBezTo>
                        <a:pt x="70" y="302"/>
                        <a:pt x="70" y="291"/>
                        <a:pt x="70" y="280"/>
                      </a:cubicBezTo>
                      <a:cubicBezTo>
                        <a:pt x="70" y="271"/>
                        <a:pt x="73" y="267"/>
                        <a:pt x="83" y="267"/>
                      </a:cubicBezTo>
                      <a:cubicBezTo>
                        <a:pt x="94" y="267"/>
                        <a:pt x="106" y="267"/>
                        <a:pt x="117" y="267"/>
                      </a:cubicBezTo>
                      <a:cubicBezTo>
                        <a:pt x="130" y="266"/>
                        <a:pt x="136" y="273"/>
                        <a:pt x="136" y="286"/>
                      </a:cubicBezTo>
                      <a:cubicBezTo>
                        <a:pt x="135" y="316"/>
                        <a:pt x="135" y="346"/>
                        <a:pt x="134" y="376"/>
                      </a:cubicBezTo>
                      <a:cubicBezTo>
                        <a:pt x="134" y="395"/>
                        <a:pt x="137" y="399"/>
                        <a:pt x="156" y="399"/>
                      </a:cubicBezTo>
                      <a:cubicBezTo>
                        <a:pt x="165" y="399"/>
                        <a:pt x="174" y="399"/>
                        <a:pt x="183" y="399"/>
                      </a:cubicBezTo>
                      <a:cubicBezTo>
                        <a:pt x="199" y="399"/>
                        <a:pt x="204" y="405"/>
                        <a:pt x="203" y="420"/>
                      </a:cubicBezTo>
                      <a:cubicBezTo>
                        <a:pt x="203" y="429"/>
                        <a:pt x="202" y="438"/>
                        <a:pt x="202" y="447"/>
                      </a:cubicBezTo>
                      <a:cubicBezTo>
                        <a:pt x="202" y="462"/>
                        <a:pt x="207" y="467"/>
                        <a:pt x="222" y="467"/>
                      </a:cubicBezTo>
                      <a:cubicBezTo>
                        <a:pt x="232" y="466"/>
                        <a:pt x="241" y="465"/>
                        <a:pt x="251" y="466"/>
                      </a:cubicBezTo>
                      <a:cubicBezTo>
                        <a:pt x="266" y="467"/>
                        <a:pt x="270" y="461"/>
                        <a:pt x="269" y="447"/>
                      </a:cubicBezTo>
                      <a:cubicBezTo>
                        <a:pt x="269" y="409"/>
                        <a:pt x="269" y="371"/>
                        <a:pt x="269" y="333"/>
                      </a:cubicBezTo>
                      <a:cubicBezTo>
                        <a:pt x="269" y="333"/>
                        <a:pt x="269" y="333"/>
                        <a:pt x="269" y="333"/>
                      </a:cubicBezTo>
                      <a:cubicBezTo>
                        <a:pt x="314" y="333"/>
                        <a:pt x="359" y="333"/>
                        <a:pt x="404" y="333"/>
                      </a:cubicBezTo>
                      <a:cubicBezTo>
                        <a:pt x="404" y="333"/>
                        <a:pt x="404" y="333"/>
                        <a:pt x="404" y="333"/>
                      </a:cubicBezTo>
                      <a:cubicBezTo>
                        <a:pt x="404" y="355"/>
                        <a:pt x="404" y="377"/>
                        <a:pt x="404" y="399"/>
                      </a:cubicBezTo>
                      <a:cubicBezTo>
                        <a:pt x="404" y="399"/>
                        <a:pt x="404" y="399"/>
                        <a:pt x="404" y="399"/>
                      </a:cubicBezTo>
                      <a:cubicBezTo>
                        <a:pt x="388" y="399"/>
                        <a:pt x="372" y="399"/>
                        <a:pt x="356" y="399"/>
                      </a:cubicBezTo>
                      <a:cubicBezTo>
                        <a:pt x="341" y="399"/>
                        <a:pt x="335" y="405"/>
                        <a:pt x="336" y="420"/>
                      </a:cubicBezTo>
                      <a:cubicBezTo>
                        <a:pt x="336" y="427"/>
                        <a:pt x="337" y="434"/>
                        <a:pt x="338" y="441"/>
                      </a:cubicBezTo>
                      <a:cubicBezTo>
                        <a:pt x="338" y="462"/>
                        <a:pt x="334" y="467"/>
                        <a:pt x="313" y="466"/>
                      </a:cubicBezTo>
                      <a:cubicBezTo>
                        <a:pt x="302" y="466"/>
                        <a:pt x="292" y="466"/>
                        <a:pt x="281" y="466"/>
                      </a:cubicBezTo>
                      <a:cubicBezTo>
                        <a:pt x="273" y="466"/>
                        <a:pt x="269" y="469"/>
                        <a:pt x="269" y="477"/>
                      </a:cubicBezTo>
                      <a:cubicBezTo>
                        <a:pt x="269" y="490"/>
                        <a:pt x="269" y="503"/>
                        <a:pt x="269" y="516"/>
                      </a:cubicBezTo>
                      <a:cubicBezTo>
                        <a:pt x="269" y="528"/>
                        <a:pt x="275" y="533"/>
                        <a:pt x="286" y="533"/>
                      </a:cubicBezTo>
                      <a:cubicBezTo>
                        <a:pt x="295" y="533"/>
                        <a:pt x="303" y="532"/>
                        <a:pt x="312" y="532"/>
                      </a:cubicBezTo>
                      <a:cubicBezTo>
                        <a:pt x="333" y="531"/>
                        <a:pt x="338" y="536"/>
                        <a:pt x="338" y="556"/>
                      </a:cubicBezTo>
                      <a:cubicBezTo>
                        <a:pt x="337" y="566"/>
                        <a:pt x="337" y="576"/>
                        <a:pt x="337" y="586"/>
                      </a:cubicBezTo>
                      <a:cubicBezTo>
                        <a:pt x="337" y="595"/>
                        <a:pt x="340" y="599"/>
                        <a:pt x="349" y="599"/>
                      </a:cubicBezTo>
                      <a:cubicBezTo>
                        <a:pt x="363" y="599"/>
                        <a:pt x="377" y="599"/>
                        <a:pt x="391" y="599"/>
                      </a:cubicBezTo>
                      <a:cubicBezTo>
                        <a:pt x="401" y="600"/>
                        <a:pt x="405" y="595"/>
                        <a:pt x="404" y="586"/>
                      </a:cubicBezTo>
                      <a:cubicBezTo>
                        <a:pt x="404" y="575"/>
                        <a:pt x="403" y="565"/>
                        <a:pt x="403" y="554"/>
                      </a:cubicBezTo>
                      <a:cubicBezTo>
                        <a:pt x="403" y="535"/>
                        <a:pt x="407" y="532"/>
                        <a:pt x="426" y="532"/>
                      </a:cubicBezTo>
                      <a:cubicBezTo>
                        <a:pt x="480" y="532"/>
                        <a:pt x="533" y="532"/>
                        <a:pt x="587" y="532"/>
                      </a:cubicBezTo>
                      <a:cubicBezTo>
                        <a:pt x="599" y="532"/>
                        <a:pt x="604" y="528"/>
                        <a:pt x="603" y="516"/>
                      </a:cubicBezTo>
                      <a:cubicBezTo>
                        <a:pt x="603" y="477"/>
                        <a:pt x="603" y="438"/>
                        <a:pt x="602" y="399"/>
                      </a:cubicBezTo>
                      <a:cubicBezTo>
                        <a:pt x="602" y="399"/>
                        <a:pt x="602" y="399"/>
                        <a:pt x="602" y="399"/>
                      </a:cubicBezTo>
                      <a:cubicBezTo>
                        <a:pt x="662" y="399"/>
                        <a:pt x="723" y="399"/>
                        <a:pt x="783" y="399"/>
                      </a:cubicBezTo>
                      <a:cubicBezTo>
                        <a:pt x="802" y="399"/>
                        <a:pt x="804" y="397"/>
                        <a:pt x="804" y="379"/>
                      </a:cubicBezTo>
                      <a:cubicBezTo>
                        <a:pt x="804" y="303"/>
                        <a:pt x="804" y="227"/>
                        <a:pt x="804" y="151"/>
                      </a:cubicBezTo>
                      <a:cubicBezTo>
                        <a:pt x="804" y="139"/>
                        <a:pt x="801" y="133"/>
                        <a:pt x="788" y="133"/>
                      </a:cubicBezTo>
                      <a:cubicBezTo>
                        <a:pt x="754" y="134"/>
                        <a:pt x="720" y="134"/>
                        <a:pt x="686" y="134"/>
                      </a:cubicBezTo>
                      <a:cubicBezTo>
                        <a:pt x="675" y="134"/>
                        <a:pt x="671" y="138"/>
                        <a:pt x="671" y="149"/>
                      </a:cubicBezTo>
                      <a:cubicBezTo>
                        <a:pt x="671" y="160"/>
                        <a:pt x="671" y="171"/>
                        <a:pt x="671" y="182"/>
                      </a:cubicBezTo>
                      <a:cubicBezTo>
                        <a:pt x="670" y="195"/>
                        <a:pt x="677" y="200"/>
                        <a:pt x="689" y="200"/>
                      </a:cubicBezTo>
                      <a:cubicBezTo>
                        <a:pt x="699" y="200"/>
                        <a:pt x="709" y="200"/>
                        <a:pt x="719" y="200"/>
                      </a:cubicBezTo>
                      <a:cubicBezTo>
                        <a:pt x="734" y="199"/>
                        <a:pt x="739" y="205"/>
                        <a:pt x="739" y="219"/>
                      </a:cubicBezTo>
                      <a:cubicBezTo>
                        <a:pt x="739" y="229"/>
                        <a:pt x="738" y="238"/>
                        <a:pt x="738" y="247"/>
                      </a:cubicBezTo>
                      <a:cubicBezTo>
                        <a:pt x="739" y="262"/>
                        <a:pt x="733" y="267"/>
                        <a:pt x="719" y="267"/>
                      </a:cubicBezTo>
                      <a:cubicBezTo>
                        <a:pt x="687" y="267"/>
                        <a:pt x="655" y="267"/>
                        <a:pt x="623" y="267"/>
                      </a:cubicBezTo>
                      <a:cubicBezTo>
                        <a:pt x="607" y="267"/>
                        <a:pt x="602" y="262"/>
                        <a:pt x="603" y="246"/>
                      </a:cubicBezTo>
                      <a:cubicBezTo>
                        <a:pt x="603" y="236"/>
                        <a:pt x="604" y="226"/>
                        <a:pt x="604" y="216"/>
                      </a:cubicBezTo>
                      <a:cubicBezTo>
                        <a:pt x="604" y="204"/>
                        <a:pt x="597" y="199"/>
                        <a:pt x="585" y="199"/>
                      </a:cubicBezTo>
                      <a:cubicBezTo>
                        <a:pt x="531" y="200"/>
                        <a:pt x="478" y="200"/>
                        <a:pt x="424" y="200"/>
                      </a:cubicBezTo>
                      <a:cubicBezTo>
                        <a:pt x="407" y="200"/>
                        <a:pt x="403" y="196"/>
                        <a:pt x="403" y="179"/>
                      </a:cubicBezTo>
                      <a:cubicBezTo>
                        <a:pt x="403" y="170"/>
                        <a:pt x="403" y="162"/>
                        <a:pt x="403" y="153"/>
                      </a:cubicBezTo>
                      <a:cubicBezTo>
                        <a:pt x="403" y="138"/>
                        <a:pt x="407" y="133"/>
                        <a:pt x="423" y="133"/>
                      </a:cubicBezTo>
                      <a:cubicBezTo>
                        <a:pt x="462" y="133"/>
                        <a:pt x="500" y="133"/>
                        <a:pt x="539" y="133"/>
                      </a:cubicBezTo>
                      <a:cubicBezTo>
                        <a:pt x="577" y="133"/>
                        <a:pt x="616" y="133"/>
                        <a:pt x="654" y="133"/>
                      </a:cubicBezTo>
                      <a:cubicBezTo>
                        <a:pt x="667" y="133"/>
                        <a:pt x="672" y="129"/>
                        <a:pt x="671" y="116"/>
                      </a:cubicBezTo>
                      <a:cubicBezTo>
                        <a:pt x="671" y="106"/>
                        <a:pt x="671" y="97"/>
                        <a:pt x="671" y="87"/>
                      </a:cubicBezTo>
                      <a:cubicBezTo>
                        <a:pt x="670" y="71"/>
                        <a:pt x="675" y="66"/>
                        <a:pt x="692" y="66"/>
                      </a:cubicBezTo>
                      <a:cubicBezTo>
                        <a:pt x="723" y="66"/>
                        <a:pt x="755" y="66"/>
                        <a:pt x="786" y="66"/>
                      </a:cubicBezTo>
                      <a:cubicBezTo>
                        <a:pt x="799" y="67"/>
                        <a:pt x="805" y="62"/>
                        <a:pt x="804" y="49"/>
                      </a:cubicBezTo>
                      <a:cubicBezTo>
                        <a:pt x="803" y="41"/>
                        <a:pt x="804" y="33"/>
                        <a:pt x="804" y="25"/>
                      </a:cubicBezTo>
                      <a:cubicBezTo>
                        <a:pt x="803" y="4"/>
                        <a:pt x="807" y="0"/>
                        <a:pt x="827" y="0"/>
                      </a:cubicBezTo>
                      <a:cubicBezTo>
                        <a:pt x="864" y="0"/>
                        <a:pt x="901" y="0"/>
                        <a:pt x="938" y="0"/>
                      </a:cubicBezTo>
                      <a:cubicBezTo>
                        <a:pt x="938" y="0"/>
                        <a:pt x="938" y="0"/>
                        <a:pt x="938" y="0"/>
                      </a:cubicBezTo>
                      <a:cubicBezTo>
                        <a:pt x="938" y="16"/>
                        <a:pt x="938" y="32"/>
                        <a:pt x="937" y="48"/>
                      </a:cubicBezTo>
                      <a:cubicBezTo>
                        <a:pt x="937" y="60"/>
                        <a:pt x="943" y="67"/>
                        <a:pt x="955" y="67"/>
                      </a:cubicBezTo>
                      <a:cubicBezTo>
                        <a:pt x="967" y="66"/>
                        <a:pt x="978" y="67"/>
                        <a:pt x="990" y="66"/>
                      </a:cubicBezTo>
                      <a:cubicBezTo>
                        <a:pt x="1002" y="66"/>
                        <a:pt x="1008" y="60"/>
                        <a:pt x="1007" y="48"/>
                      </a:cubicBezTo>
                      <a:cubicBezTo>
                        <a:pt x="1007" y="32"/>
                        <a:pt x="1007" y="16"/>
                        <a:pt x="1007" y="0"/>
                      </a:cubicBezTo>
                      <a:close/>
                      <a:moveTo>
                        <a:pt x="804" y="98"/>
                      </a:moveTo>
                      <a:cubicBezTo>
                        <a:pt x="804" y="135"/>
                        <a:pt x="798" y="133"/>
                        <a:pt x="839" y="133"/>
                      </a:cubicBezTo>
                      <a:cubicBezTo>
                        <a:pt x="840" y="133"/>
                        <a:pt x="840" y="133"/>
                        <a:pt x="841" y="133"/>
                      </a:cubicBezTo>
                      <a:cubicBezTo>
                        <a:pt x="871" y="133"/>
                        <a:pt x="873" y="137"/>
                        <a:pt x="872" y="102"/>
                      </a:cubicBezTo>
                      <a:cubicBezTo>
                        <a:pt x="871" y="66"/>
                        <a:pt x="872" y="66"/>
                        <a:pt x="836" y="66"/>
                      </a:cubicBezTo>
                      <a:cubicBezTo>
                        <a:pt x="799" y="66"/>
                        <a:pt x="804" y="65"/>
                        <a:pt x="804" y="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" name="Freeform 7"/>
                <p:cNvSpPr>
                  <a:spLocks noEditPoints="1"/>
                </p:cNvSpPr>
                <p:nvPr/>
              </p:nvSpPr>
              <p:spPr bwMode="auto">
                <a:xfrm>
                  <a:off x="4919663" y="3686176"/>
                  <a:ext cx="1533525" cy="847725"/>
                </a:xfrm>
                <a:custGeom>
                  <a:avLst/>
                  <a:gdLst>
                    <a:gd name="T0" fmla="*/ 940 w 1208"/>
                    <a:gd name="T1" fmla="*/ 449 h 668"/>
                    <a:gd name="T2" fmla="*/ 804 w 1208"/>
                    <a:gd name="T3" fmla="*/ 414 h 668"/>
                    <a:gd name="T4" fmla="*/ 739 w 1208"/>
                    <a:gd name="T5" fmla="*/ 352 h 668"/>
                    <a:gd name="T6" fmla="*/ 671 w 1208"/>
                    <a:gd name="T7" fmla="*/ 285 h 668"/>
                    <a:gd name="T8" fmla="*/ 605 w 1208"/>
                    <a:gd name="T9" fmla="*/ 153 h 668"/>
                    <a:gd name="T10" fmla="*/ 537 w 1208"/>
                    <a:gd name="T11" fmla="*/ 312 h 668"/>
                    <a:gd name="T12" fmla="*/ 471 w 1208"/>
                    <a:gd name="T13" fmla="*/ 382 h 668"/>
                    <a:gd name="T14" fmla="*/ 405 w 1208"/>
                    <a:gd name="T15" fmla="*/ 357 h 668"/>
                    <a:gd name="T16" fmla="*/ 337 w 1208"/>
                    <a:gd name="T17" fmla="*/ 284 h 668"/>
                    <a:gd name="T18" fmla="*/ 269 w 1208"/>
                    <a:gd name="T19" fmla="*/ 382 h 668"/>
                    <a:gd name="T20" fmla="*/ 337 w 1208"/>
                    <a:gd name="T21" fmla="*/ 516 h 668"/>
                    <a:gd name="T22" fmla="*/ 270 w 1208"/>
                    <a:gd name="T23" fmla="*/ 563 h 668"/>
                    <a:gd name="T24" fmla="*/ 154 w 1208"/>
                    <a:gd name="T25" fmla="*/ 667 h 668"/>
                    <a:gd name="T26" fmla="*/ 22 w 1208"/>
                    <a:gd name="T27" fmla="*/ 534 h 668"/>
                    <a:gd name="T28" fmla="*/ 45 w 1208"/>
                    <a:gd name="T29" fmla="*/ 467 h 668"/>
                    <a:gd name="T30" fmla="*/ 0 w 1208"/>
                    <a:gd name="T31" fmla="*/ 400 h 668"/>
                    <a:gd name="T32" fmla="*/ 177 w 1208"/>
                    <a:gd name="T33" fmla="*/ 334 h 668"/>
                    <a:gd name="T34" fmla="*/ 163 w 1208"/>
                    <a:gd name="T35" fmla="*/ 201 h 668"/>
                    <a:gd name="T36" fmla="*/ 110 w 1208"/>
                    <a:gd name="T37" fmla="*/ 201 h 668"/>
                    <a:gd name="T38" fmla="*/ 156 w 1208"/>
                    <a:gd name="T39" fmla="*/ 67 h 668"/>
                    <a:gd name="T40" fmla="*/ 220 w 1208"/>
                    <a:gd name="T41" fmla="*/ 1 h 668"/>
                    <a:gd name="T42" fmla="*/ 251 w 1208"/>
                    <a:gd name="T43" fmla="*/ 68 h 668"/>
                    <a:gd name="T44" fmla="*/ 219 w 1208"/>
                    <a:gd name="T45" fmla="*/ 134 h 668"/>
                    <a:gd name="T46" fmla="*/ 339 w 1208"/>
                    <a:gd name="T47" fmla="*/ 7 h 668"/>
                    <a:gd name="T48" fmla="*/ 537 w 1208"/>
                    <a:gd name="T49" fmla="*/ 51 h 668"/>
                    <a:gd name="T50" fmla="*/ 626 w 1208"/>
                    <a:gd name="T51" fmla="*/ 28 h 668"/>
                    <a:gd name="T52" fmla="*/ 720 w 1208"/>
                    <a:gd name="T53" fmla="*/ 134 h 668"/>
                    <a:gd name="T54" fmla="*/ 691 w 1208"/>
                    <a:gd name="T55" fmla="*/ 201 h 668"/>
                    <a:gd name="T56" fmla="*/ 786 w 1208"/>
                    <a:gd name="T57" fmla="*/ 268 h 668"/>
                    <a:gd name="T58" fmla="*/ 755 w 1208"/>
                    <a:gd name="T59" fmla="*/ 334 h 668"/>
                    <a:gd name="T60" fmla="*/ 820 w 1208"/>
                    <a:gd name="T61" fmla="*/ 401 h 668"/>
                    <a:gd name="T62" fmla="*/ 892 w 1208"/>
                    <a:gd name="T63" fmla="*/ 333 h 668"/>
                    <a:gd name="T64" fmla="*/ 984 w 1208"/>
                    <a:gd name="T65" fmla="*/ 200 h 668"/>
                    <a:gd name="T66" fmla="*/ 919 w 1208"/>
                    <a:gd name="T67" fmla="*/ 133 h 668"/>
                    <a:gd name="T68" fmla="*/ 858 w 1208"/>
                    <a:gd name="T69" fmla="*/ 201 h 668"/>
                    <a:gd name="T70" fmla="*/ 822 w 1208"/>
                    <a:gd name="T71" fmla="*/ 133 h 668"/>
                    <a:gd name="T72" fmla="*/ 858 w 1208"/>
                    <a:gd name="T73" fmla="*/ 68 h 668"/>
                    <a:gd name="T74" fmla="*/ 853 w 1208"/>
                    <a:gd name="T75" fmla="*/ 28 h 668"/>
                    <a:gd name="T76" fmla="*/ 1074 w 1208"/>
                    <a:gd name="T77" fmla="*/ 67 h 668"/>
                    <a:gd name="T78" fmla="*/ 1140 w 1208"/>
                    <a:gd name="T79" fmla="*/ 250 h 668"/>
                    <a:gd name="T80" fmla="*/ 1206 w 1208"/>
                    <a:gd name="T81" fmla="*/ 239 h 668"/>
                    <a:gd name="T82" fmla="*/ 1005 w 1208"/>
                    <a:gd name="T83" fmla="*/ 360 h 668"/>
                    <a:gd name="T84" fmla="*/ 270 w 1208"/>
                    <a:gd name="T85" fmla="*/ 504 h 668"/>
                    <a:gd name="T86" fmla="*/ 202 w 1208"/>
                    <a:gd name="T87" fmla="*/ 450 h 668"/>
                    <a:gd name="T88" fmla="*/ 135 w 1208"/>
                    <a:gd name="T89" fmla="*/ 416 h 668"/>
                    <a:gd name="T90" fmla="*/ 438 w 1208"/>
                    <a:gd name="T91" fmla="*/ 201 h 668"/>
                    <a:gd name="T92" fmla="*/ 427 w 1208"/>
                    <a:gd name="T93" fmla="*/ 268 h 668"/>
                    <a:gd name="T94" fmla="*/ 670 w 1208"/>
                    <a:gd name="T95" fmla="*/ 103 h 668"/>
                    <a:gd name="T96" fmla="*/ 670 w 1208"/>
                    <a:gd name="T97" fmla="*/ 103 h 6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08" h="668">
                      <a:moveTo>
                        <a:pt x="1005" y="400"/>
                      </a:moveTo>
                      <a:cubicBezTo>
                        <a:pt x="991" y="400"/>
                        <a:pt x="976" y="400"/>
                        <a:pt x="962" y="400"/>
                      </a:cubicBezTo>
                      <a:cubicBezTo>
                        <a:pt x="942" y="400"/>
                        <a:pt x="938" y="404"/>
                        <a:pt x="938" y="423"/>
                      </a:cubicBezTo>
                      <a:cubicBezTo>
                        <a:pt x="939" y="432"/>
                        <a:pt x="939" y="440"/>
                        <a:pt x="940" y="449"/>
                      </a:cubicBezTo>
                      <a:cubicBezTo>
                        <a:pt x="940" y="460"/>
                        <a:pt x="934" y="467"/>
                        <a:pt x="923" y="467"/>
                      </a:cubicBezTo>
                      <a:cubicBezTo>
                        <a:pt x="889" y="467"/>
                        <a:pt x="855" y="467"/>
                        <a:pt x="821" y="467"/>
                      </a:cubicBezTo>
                      <a:cubicBezTo>
                        <a:pt x="809" y="467"/>
                        <a:pt x="804" y="460"/>
                        <a:pt x="804" y="448"/>
                      </a:cubicBezTo>
                      <a:cubicBezTo>
                        <a:pt x="804" y="437"/>
                        <a:pt x="804" y="425"/>
                        <a:pt x="804" y="414"/>
                      </a:cubicBezTo>
                      <a:cubicBezTo>
                        <a:pt x="804" y="405"/>
                        <a:pt x="800" y="400"/>
                        <a:pt x="791" y="401"/>
                      </a:cubicBezTo>
                      <a:cubicBezTo>
                        <a:pt x="780" y="401"/>
                        <a:pt x="769" y="401"/>
                        <a:pt x="758" y="401"/>
                      </a:cubicBezTo>
                      <a:cubicBezTo>
                        <a:pt x="745" y="401"/>
                        <a:pt x="738" y="395"/>
                        <a:pt x="738" y="382"/>
                      </a:cubicBezTo>
                      <a:cubicBezTo>
                        <a:pt x="738" y="372"/>
                        <a:pt x="738" y="362"/>
                        <a:pt x="739" y="352"/>
                      </a:cubicBezTo>
                      <a:cubicBezTo>
                        <a:pt x="742" y="337"/>
                        <a:pt x="735" y="333"/>
                        <a:pt x="721" y="333"/>
                      </a:cubicBezTo>
                      <a:cubicBezTo>
                        <a:pt x="704" y="334"/>
                        <a:pt x="686" y="334"/>
                        <a:pt x="669" y="334"/>
                      </a:cubicBezTo>
                      <a:cubicBezTo>
                        <a:pt x="669" y="334"/>
                        <a:pt x="669" y="334"/>
                        <a:pt x="669" y="334"/>
                      </a:cubicBezTo>
                      <a:cubicBezTo>
                        <a:pt x="670" y="318"/>
                        <a:pt x="671" y="301"/>
                        <a:pt x="671" y="285"/>
                      </a:cubicBezTo>
                      <a:cubicBezTo>
                        <a:pt x="672" y="273"/>
                        <a:pt x="666" y="267"/>
                        <a:pt x="654" y="267"/>
                      </a:cubicBezTo>
                      <a:cubicBezTo>
                        <a:pt x="644" y="267"/>
                        <a:pt x="634" y="268"/>
                        <a:pt x="624" y="268"/>
                      </a:cubicBezTo>
                      <a:cubicBezTo>
                        <a:pt x="608" y="268"/>
                        <a:pt x="604" y="264"/>
                        <a:pt x="604" y="247"/>
                      </a:cubicBezTo>
                      <a:cubicBezTo>
                        <a:pt x="604" y="216"/>
                        <a:pt x="604" y="184"/>
                        <a:pt x="605" y="153"/>
                      </a:cubicBezTo>
                      <a:cubicBezTo>
                        <a:pt x="605" y="134"/>
                        <a:pt x="605" y="134"/>
                        <a:pt x="586" y="134"/>
                      </a:cubicBezTo>
                      <a:cubicBezTo>
                        <a:pt x="575" y="134"/>
                        <a:pt x="565" y="133"/>
                        <a:pt x="554" y="133"/>
                      </a:cubicBezTo>
                      <a:cubicBezTo>
                        <a:pt x="541" y="134"/>
                        <a:pt x="535" y="141"/>
                        <a:pt x="535" y="153"/>
                      </a:cubicBezTo>
                      <a:cubicBezTo>
                        <a:pt x="536" y="206"/>
                        <a:pt x="537" y="259"/>
                        <a:pt x="537" y="312"/>
                      </a:cubicBezTo>
                      <a:cubicBezTo>
                        <a:pt x="537" y="329"/>
                        <a:pt x="533" y="334"/>
                        <a:pt x="516" y="334"/>
                      </a:cubicBezTo>
                      <a:cubicBezTo>
                        <a:pt x="507" y="334"/>
                        <a:pt x="498" y="334"/>
                        <a:pt x="489" y="333"/>
                      </a:cubicBezTo>
                      <a:cubicBezTo>
                        <a:pt x="476" y="333"/>
                        <a:pt x="470" y="339"/>
                        <a:pt x="470" y="352"/>
                      </a:cubicBezTo>
                      <a:cubicBezTo>
                        <a:pt x="470" y="362"/>
                        <a:pt x="471" y="372"/>
                        <a:pt x="471" y="382"/>
                      </a:cubicBezTo>
                      <a:cubicBezTo>
                        <a:pt x="471" y="395"/>
                        <a:pt x="466" y="401"/>
                        <a:pt x="453" y="401"/>
                      </a:cubicBezTo>
                      <a:cubicBezTo>
                        <a:pt x="443" y="401"/>
                        <a:pt x="433" y="401"/>
                        <a:pt x="423" y="401"/>
                      </a:cubicBezTo>
                      <a:cubicBezTo>
                        <a:pt x="410" y="401"/>
                        <a:pt x="404" y="395"/>
                        <a:pt x="404" y="383"/>
                      </a:cubicBezTo>
                      <a:cubicBezTo>
                        <a:pt x="404" y="374"/>
                        <a:pt x="405" y="366"/>
                        <a:pt x="405" y="357"/>
                      </a:cubicBezTo>
                      <a:cubicBezTo>
                        <a:pt x="406" y="338"/>
                        <a:pt x="402" y="333"/>
                        <a:pt x="382" y="333"/>
                      </a:cubicBezTo>
                      <a:cubicBezTo>
                        <a:pt x="374" y="333"/>
                        <a:pt x="365" y="334"/>
                        <a:pt x="357" y="334"/>
                      </a:cubicBezTo>
                      <a:cubicBezTo>
                        <a:pt x="340" y="334"/>
                        <a:pt x="335" y="329"/>
                        <a:pt x="336" y="312"/>
                      </a:cubicBezTo>
                      <a:cubicBezTo>
                        <a:pt x="336" y="303"/>
                        <a:pt x="337" y="293"/>
                        <a:pt x="337" y="284"/>
                      </a:cubicBezTo>
                      <a:cubicBezTo>
                        <a:pt x="337" y="273"/>
                        <a:pt x="332" y="267"/>
                        <a:pt x="321" y="267"/>
                      </a:cubicBezTo>
                      <a:cubicBezTo>
                        <a:pt x="309" y="267"/>
                        <a:pt x="298" y="267"/>
                        <a:pt x="286" y="267"/>
                      </a:cubicBezTo>
                      <a:cubicBezTo>
                        <a:pt x="275" y="267"/>
                        <a:pt x="269" y="272"/>
                        <a:pt x="269" y="283"/>
                      </a:cubicBezTo>
                      <a:cubicBezTo>
                        <a:pt x="269" y="316"/>
                        <a:pt x="269" y="349"/>
                        <a:pt x="269" y="382"/>
                      </a:cubicBezTo>
                      <a:cubicBezTo>
                        <a:pt x="269" y="395"/>
                        <a:pt x="276" y="402"/>
                        <a:pt x="289" y="401"/>
                      </a:cubicBezTo>
                      <a:cubicBezTo>
                        <a:pt x="299" y="400"/>
                        <a:pt x="309" y="400"/>
                        <a:pt x="319" y="400"/>
                      </a:cubicBezTo>
                      <a:cubicBezTo>
                        <a:pt x="331" y="400"/>
                        <a:pt x="337" y="405"/>
                        <a:pt x="337" y="417"/>
                      </a:cubicBezTo>
                      <a:cubicBezTo>
                        <a:pt x="337" y="450"/>
                        <a:pt x="337" y="483"/>
                        <a:pt x="337" y="516"/>
                      </a:cubicBezTo>
                      <a:cubicBezTo>
                        <a:pt x="337" y="529"/>
                        <a:pt x="330" y="534"/>
                        <a:pt x="318" y="533"/>
                      </a:cubicBezTo>
                      <a:cubicBezTo>
                        <a:pt x="311" y="533"/>
                        <a:pt x="305" y="533"/>
                        <a:pt x="298" y="533"/>
                      </a:cubicBezTo>
                      <a:cubicBezTo>
                        <a:pt x="271" y="533"/>
                        <a:pt x="271" y="533"/>
                        <a:pt x="270" y="560"/>
                      </a:cubicBezTo>
                      <a:cubicBezTo>
                        <a:pt x="270" y="561"/>
                        <a:pt x="270" y="562"/>
                        <a:pt x="270" y="563"/>
                      </a:cubicBezTo>
                      <a:cubicBezTo>
                        <a:pt x="269" y="601"/>
                        <a:pt x="269" y="601"/>
                        <a:pt x="230" y="599"/>
                      </a:cubicBezTo>
                      <a:cubicBezTo>
                        <a:pt x="204" y="599"/>
                        <a:pt x="200" y="602"/>
                        <a:pt x="202" y="628"/>
                      </a:cubicBezTo>
                      <a:cubicBezTo>
                        <a:pt x="205" y="662"/>
                        <a:pt x="206" y="668"/>
                        <a:pt x="166" y="666"/>
                      </a:cubicBezTo>
                      <a:cubicBezTo>
                        <a:pt x="162" y="666"/>
                        <a:pt x="158" y="666"/>
                        <a:pt x="154" y="667"/>
                      </a:cubicBezTo>
                      <a:cubicBezTo>
                        <a:pt x="141" y="667"/>
                        <a:pt x="135" y="661"/>
                        <a:pt x="135" y="647"/>
                      </a:cubicBezTo>
                      <a:cubicBezTo>
                        <a:pt x="136" y="615"/>
                        <a:pt x="135" y="582"/>
                        <a:pt x="136" y="550"/>
                      </a:cubicBezTo>
                      <a:cubicBezTo>
                        <a:pt x="137" y="536"/>
                        <a:pt x="132" y="532"/>
                        <a:pt x="119" y="533"/>
                      </a:cubicBezTo>
                      <a:cubicBezTo>
                        <a:pt x="86" y="533"/>
                        <a:pt x="54" y="533"/>
                        <a:pt x="22" y="534"/>
                      </a:cubicBezTo>
                      <a:cubicBezTo>
                        <a:pt x="6" y="534"/>
                        <a:pt x="0" y="529"/>
                        <a:pt x="1" y="514"/>
                      </a:cubicBezTo>
                      <a:cubicBezTo>
                        <a:pt x="1" y="498"/>
                        <a:pt x="2" y="482"/>
                        <a:pt x="3" y="466"/>
                      </a:cubicBezTo>
                      <a:cubicBezTo>
                        <a:pt x="3" y="466"/>
                        <a:pt x="3" y="466"/>
                        <a:pt x="3" y="466"/>
                      </a:cubicBezTo>
                      <a:cubicBezTo>
                        <a:pt x="17" y="466"/>
                        <a:pt x="31" y="467"/>
                        <a:pt x="45" y="467"/>
                      </a:cubicBezTo>
                      <a:cubicBezTo>
                        <a:pt x="67" y="467"/>
                        <a:pt x="70" y="463"/>
                        <a:pt x="70" y="442"/>
                      </a:cubicBezTo>
                      <a:cubicBezTo>
                        <a:pt x="69" y="436"/>
                        <a:pt x="69" y="430"/>
                        <a:pt x="70" y="424"/>
                      </a:cubicBezTo>
                      <a:cubicBezTo>
                        <a:pt x="70" y="404"/>
                        <a:pt x="66" y="400"/>
                        <a:pt x="46" y="400"/>
                      </a:cubicBezTo>
                      <a:cubicBezTo>
                        <a:pt x="31" y="400"/>
                        <a:pt x="15" y="400"/>
                        <a:pt x="0" y="400"/>
                      </a:cubicBezTo>
                      <a:cubicBezTo>
                        <a:pt x="0" y="400"/>
                        <a:pt x="0" y="400"/>
                        <a:pt x="0" y="400"/>
                      </a:cubicBezTo>
                      <a:cubicBezTo>
                        <a:pt x="0" y="384"/>
                        <a:pt x="1" y="368"/>
                        <a:pt x="1" y="352"/>
                      </a:cubicBezTo>
                      <a:cubicBezTo>
                        <a:pt x="0" y="339"/>
                        <a:pt x="4" y="333"/>
                        <a:pt x="18" y="333"/>
                      </a:cubicBezTo>
                      <a:cubicBezTo>
                        <a:pt x="71" y="334"/>
                        <a:pt x="124" y="334"/>
                        <a:pt x="177" y="334"/>
                      </a:cubicBezTo>
                      <a:cubicBezTo>
                        <a:pt x="200" y="334"/>
                        <a:pt x="204" y="330"/>
                        <a:pt x="203" y="307"/>
                      </a:cubicBezTo>
                      <a:cubicBezTo>
                        <a:pt x="202" y="281"/>
                        <a:pt x="202" y="255"/>
                        <a:pt x="203" y="229"/>
                      </a:cubicBezTo>
                      <a:cubicBezTo>
                        <a:pt x="204" y="204"/>
                        <a:pt x="200" y="199"/>
                        <a:pt x="175" y="201"/>
                      </a:cubicBezTo>
                      <a:cubicBezTo>
                        <a:pt x="171" y="201"/>
                        <a:pt x="167" y="201"/>
                        <a:pt x="163" y="201"/>
                      </a:cubicBezTo>
                      <a:cubicBezTo>
                        <a:pt x="136" y="201"/>
                        <a:pt x="136" y="201"/>
                        <a:pt x="136" y="230"/>
                      </a:cubicBezTo>
                      <a:cubicBezTo>
                        <a:pt x="135" y="267"/>
                        <a:pt x="135" y="267"/>
                        <a:pt x="98" y="268"/>
                      </a:cubicBezTo>
                      <a:cubicBezTo>
                        <a:pt x="70" y="268"/>
                        <a:pt x="68" y="266"/>
                        <a:pt x="69" y="239"/>
                      </a:cubicBezTo>
                      <a:cubicBezTo>
                        <a:pt x="70" y="200"/>
                        <a:pt x="70" y="200"/>
                        <a:pt x="110" y="201"/>
                      </a:cubicBezTo>
                      <a:cubicBezTo>
                        <a:pt x="114" y="201"/>
                        <a:pt x="119" y="201"/>
                        <a:pt x="123" y="201"/>
                      </a:cubicBezTo>
                      <a:cubicBezTo>
                        <a:pt x="134" y="201"/>
                        <a:pt x="137" y="196"/>
                        <a:pt x="137" y="186"/>
                      </a:cubicBezTo>
                      <a:cubicBezTo>
                        <a:pt x="136" y="153"/>
                        <a:pt x="136" y="121"/>
                        <a:pt x="135" y="88"/>
                      </a:cubicBezTo>
                      <a:cubicBezTo>
                        <a:pt x="135" y="71"/>
                        <a:pt x="139" y="67"/>
                        <a:pt x="156" y="67"/>
                      </a:cubicBezTo>
                      <a:cubicBezTo>
                        <a:pt x="166" y="67"/>
                        <a:pt x="176" y="67"/>
                        <a:pt x="186" y="68"/>
                      </a:cubicBezTo>
                      <a:cubicBezTo>
                        <a:pt x="197" y="68"/>
                        <a:pt x="202" y="64"/>
                        <a:pt x="202" y="53"/>
                      </a:cubicBezTo>
                      <a:cubicBezTo>
                        <a:pt x="201" y="43"/>
                        <a:pt x="201" y="32"/>
                        <a:pt x="201" y="22"/>
                      </a:cubicBezTo>
                      <a:cubicBezTo>
                        <a:pt x="201" y="7"/>
                        <a:pt x="206" y="1"/>
                        <a:pt x="220" y="1"/>
                      </a:cubicBezTo>
                      <a:cubicBezTo>
                        <a:pt x="231" y="0"/>
                        <a:pt x="242" y="0"/>
                        <a:pt x="253" y="1"/>
                      </a:cubicBezTo>
                      <a:cubicBezTo>
                        <a:pt x="266" y="1"/>
                        <a:pt x="271" y="7"/>
                        <a:pt x="271" y="20"/>
                      </a:cubicBezTo>
                      <a:cubicBezTo>
                        <a:pt x="271" y="29"/>
                        <a:pt x="271" y="39"/>
                        <a:pt x="271" y="48"/>
                      </a:cubicBezTo>
                      <a:cubicBezTo>
                        <a:pt x="271" y="63"/>
                        <a:pt x="266" y="68"/>
                        <a:pt x="251" y="68"/>
                      </a:cubicBezTo>
                      <a:cubicBezTo>
                        <a:pt x="239" y="68"/>
                        <a:pt x="228" y="68"/>
                        <a:pt x="216" y="68"/>
                      </a:cubicBezTo>
                      <a:cubicBezTo>
                        <a:pt x="206" y="67"/>
                        <a:pt x="201" y="71"/>
                        <a:pt x="202" y="81"/>
                      </a:cubicBezTo>
                      <a:cubicBezTo>
                        <a:pt x="202" y="93"/>
                        <a:pt x="202" y="104"/>
                        <a:pt x="202" y="116"/>
                      </a:cubicBezTo>
                      <a:cubicBezTo>
                        <a:pt x="201" y="127"/>
                        <a:pt x="207" y="134"/>
                        <a:pt x="219" y="134"/>
                      </a:cubicBezTo>
                      <a:cubicBezTo>
                        <a:pt x="253" y="134"/>
                        <a:pt x="287" y="134"/>
                        <a:pt x="321" y="134"/>
                      </a:cubicBezTo>
                      <a:cubicBezTo>
                        <a:pt x="332" y="134"/>
                        <a:pt x="337" y="128"/>
                        <a:pt x="337" y="117"/>
                      </a:cubicBezTo>
                      <a:cubicBezTo>
                        <a:pt x="336" y="85"/>
                        <a:pt x="336" y="54"/>
                        <a:pt x="336" y="22"/>
                      </a:cubicBezTo>
                      <a:cubicBezTo>
                        <a:pt x="336" y="17"/>
                        <a:pt x="338" y="12"/>
                        <a:pt x="339" y="7"/>
                      </a:cubicBezTo>
                      <a:cubicBezTo>
                        <a:pt x="344" y="8"/>
                        <a:pt x="351" y="8"/>
                        <a:pt x="355" y="11"/>
                      </a:cubicBezTo>
                      <a:cubicBezTo>
                        <a:pt x="372" y="24"/>
                        <a:pt x="390" y="29"/>
                        <a:pt x="411" y="28"/>
                      </a:cubicBezTo>
                      <a:cubicBezTo>
                        <a:pt x="446" y="28"/>
                        <a:pt x="481" y="28"/>
                        <a:pt x="516" y="28"/>
                      </a:cubicBezTo>
                      <a:cubicBezTo>
                        <a:pt x="535" y="28"/>
                        <a:pt x="539" y="31"/>
                        <a:pt x="537" y="51"/>
                      </a:cubicBezTo>
                      <a:cubicBezTo>
                        <a:pt x="537" y="62"/>
                        <a:pt x="543" y="67"/>
                        <a:pt x="554" y="68"/>
                      </a:cubicBezTo>
                      <a:cubicBezTo>
                        <a:pt x="566" y="68"/>
                        <a:pt x="578" y="67"/>
                        <a:pt x="590" y="67"/>
                      </a:cubicBezTo>
                      <a:cubicBezTo>
                        <a:pt x="601" y="68"/>
                        <a:pt x="604" y="62"/>
                        <a:pt x="604" y="51"/>
                      </a:cubicBezTo>
                      <a:cubicBezTo>
                        <a:pt x="602" y="31"/>
                        <a:pt x="605" y="28"/>
                        <a:pt x="626" y="28"/>
                      </a:cubicBezTo>
                      <a:cubicBezTo>
                        <a:pt x="656" y="28"/>
                        <a:pt x="687" y="28"/>
                        <a:pt x="717" y="28"/>
                      </a:cubicBezTo>
                      <a:cubicBezTo>
                        <a:pt x="738" y="28"/>
                        <a:pt x="742" y="33"/>
                        <a:pt x="740" y="53"/>
                      </a:cubicBezTo>
                      <a:cubicBezTo>
                        <a:pt x="739" y="73"/>
                        <a:pt x="739" y="93"/>
                        <a:pt x="739" y="113"/>
                      </a:cubicBezTo>
                      <a:cubicBezTo>
                        <a:pt x="740" y="129"/>
                        <a:pt x="736" y="134"/>
                        <a:pt x="720" y="134"/>
                      </a:cubicBezTo>
                      <a:cubicBezTo>
                        <a:pt x="707" y="134"/>
                        <a:pt x="695" y="134"/>
                        <a:pt x="682" y="134"/>
                      </a:cubicBezTo>
                      <a:cubicBezTo>
                        <a:pt x="673" y="134"/>
                        <a:pt x="670" y="138"/>
                        <a:pt x="670" y="147"/>
                      </a:cubicBezTo>
                      <a:cubicBezTo>
                        <a:pt x="670" y="157"/>
                        <a:pt x="670" y="168"/>
                        <a:pt x="670" y="179"/>
                      </a:cubicBezTo>
                      <a:cubicBezTo>
                        <a:pt x="669" y="195"/>
                        <a:pt x="675" y="201"/>
                        <a:pt x="691" y="201"/>
                      </a:cubicBezTo>
                      <a:cubicBezTo>
                        <a:pt x="722" y="201"/>
                        <a:pt x="754" y="202"/>
                        <a:pt x="785" y="201"/>
                      </a:cubicBezTo>
                      <a:cubicBezTo>
                        <a:pt x="799" y="201"/>
                        <a:pt x="805" y="205"/>
                        <a:pt x="804" y="219"/>
                      </a:cubicBezTo>
                      <a:cubicBezTo>
                        <a:pt x="804" y="229"/>
                        <a:pt x="805" y="239"/>
                        <a:pt x="805" y="249"/>
                      </a:cubicBezTo>
                      <a:cubicBezTo>
                        <a:pt x="806" y="262"/>
                        <a:pt x="800" y="268"/>
                        <a:pt x="786" y="268"/>
                      </a:cubicBezTo>
                      <a:cubicBezTo>
                        <a:pt x="776" y="267"/>
                        <a:pt x="766" y="267"/>
                        <a:pt x="756" y="267"/>
                      </a:cubicBezTo>
                      <a:cubicBezTo>
                        <a:pt x="744" y="267"/>
                        <a:pt x="738" y="272"/>
                        <a:pt x="738" y="285"/>
                      </a:cubicBezTo>
                      <a:cubicBezTo>
                        <a:pt x="739" y="296"/>
                        <a:pt x="739" y="307"/>
                        <a:pt x="739" y="318"/>
                      </a:cubicBezTo>
                      <a:cubicBezTo>
                        <a:pt x="739" y="329"/>
                        <a:pt x="743" y="335"/>
                        <a:pt x="755" y="334"/>
                      </a:cubicBezTo>
                      <a:cubicBezTo>
                        <a:pt x="764" y="333"/>
                        <a:pt x="773" y="333"/>
                        <a:pt x="782" y="333"/>
                      </a:cubicBezTo>
                      <a:cubicBezTo>
                        <a:pt x="801" y="333"/>
                        <a:pt x="805" y="337"/>
                        <a:pt x="805" y="356"/>
                      </a:cubicBezTo>
                      <a:cubicBezTo>
                        <a:pt x="805" y="366"/>
                        <a:pt x="805" y="375"/>
                        <a:pt x="804" y="385"/>
                      </a:cubicBezTo>
                      <a:cubicBezTo>
                        <a:pt x="803" y="396"/>
                        <a:pt x="808" y="401"/>
                        <a:pt x="820" y="401"/>
                      </a:cubicBezTo>
                      <a:cubicBezTo>
                        <a:pt x="830" y="400"/>
                        <a:pt x="840" y="401"/>
                        <a:pt x="850" y="401"/>
                      </a:cubicBezTo>
                      <a:cubicBezTo>
                        <a:pt x="868" y="401"/>
                        <a:pt x="873" y="395"/>
                        <a:pt x="872" y="377"/>
                      </a:cubicBezTo>
                      <a:cubicBezTo>
                        <a:pt x="872" y="370"/>
                        <a:pt x="871" y="362"/>
                        <a:pt x="870" y="355"/>
                      </a:cubicBezTo>
                      <a:cubicBezTo>
                        <a:pt x="870" y="339"/>
                        <a:pt x="875" y="333"/>
                        <a:pt x="892" y="333"/>
                      </a:cubicBezTo>
                      <a:cubicBezTo>
                        <a:pt x="924" y="333"/>
                        <a:pt x="957" y="333"/>
                        <a:pt x="989" y="334"/>
                      </a:cubicBezTo>
                      <a:cubicBezTo>
                        <a:pt x="1002" y="334"/>
                        <a:pt x="1006" y="329"/>
                        <a:pt x="1006" y="317"/>
                      </a:cubicBezTo>
                      <a:cubicBezTo>
                        <a:pt x="1005" y="285"/>
                        <a:pt x="1006" y="252"/>
                        <a:pt x="1006" y="220"/>
                      </a:cubicBezTo>
                      <a:cubicBezTo>
                        <a:pt x="1006" y="204"/>
                        <a:pt x="1000" y="199"/>
                        <a:pt x="984" y="200"/>
                      </a:cubicBezTo>
                      <a:cubicBezTo>
                        <a:pt x="974" y="200"/>
                        <a:pt x="963" y="200"/>
                        <a:pt x="952" y="201"/>
                      </a:cubicBezTo>
                      <a:cubicBezTo>
                        <a:pt x="943" y="201"/>
                        <a:pt x="939" y="197"/>
                        <a:pt x="939" y="188"/>
                      </a:cubicBezTo>
                      <a:cubicBezTo>
                        <a:pt x="939" y="177"/>
                        <a:pt x="939" y="165"/>
                        <a:pt x="939" y="154"/>
                      </a:cubicBezTo>
                      <a:cubicBezTo>
                        <a:pt x="939" y="138"/>
                        <a:pt x="935" y="133"/>
                        <a:pt x="919" y="133"/>
                      </a:cubicBezTo>
                      <a:cubicBezTo>
                        <a:pt x="910" y="133"/>
                        <a:pt x="902" y="134"/>
                        <a:pt x="893" y="134"/>
                      </a:cubicBezTo>
                      <a:cubicBezTo>
                        <a:pt x="872" y="133"/>
                        <a:pt x="872" y="134"/>
                        <a:pt x="871" y="155"/>
                      </a:cubicBezTo>
                      <a:cubicBezTo>
                        <a:pt x="871" y="166"/>
                        <a:pt x="871" y="177"/>
                        <a:pt x="871" y="188"/>
                      </a:cubicBezTo>
                      <a:cubicBezTo>
                        <a:pt x="871" y="197"/>
                        <a:pt x="867" y="201"/>
                        <a:pt x="858" y="201"/>
                      </a:cubicBezTo>
                      <a:cubicBezTo>
                        <a:pt x="844" y="201"/>
                        <a:pt x="830" y="201"/>
                        <a:pt x="816" y="201"/>
                      </a:cubicBezTo>
                      <a:cubicBezTo>
                        <a:pt x="807" y="201"/>
                        <a:pt x="804" y="197"/>
                        <a:pt x="804" y="188"/>
                      </a:cubicBezTo>
                      <a:cubicBezTo>
                        <a:pt x="804" y="176"/>
                        <a:pt x="804" y="164"/>
                        <a:pt x="804" y="152"/>
                      </a:cubicBezTo>
                      <a:cubicBezTo>
                        <a:pt x="804" y="140"/>
                        <a:pt x="810" y="133"/>
                        <a:pt x="822" y="133"/>
                      </a:cubicBezTo>
                      <a:cubicBezTo>
                        <a:pt x="834" y="133"/>
                        <a:pt x="846" y="133"/>
                        <a:pt x="858" y="134"/>
                      </a:cubicBezTo>
                      <a:cubicBezTo>
                        <a:pt x="867" y="134"/>
                        <a:pt x="871" y="130"/>
                        <a:pt x="871" y="121"/>
                      </a:cubicBezTo>
                      <a:cubicBezTo>
                        <a:pt x="871" y="107"/>
                        <a:pt x="871" y="94"/>
                        <a:pt x="871" y="80"/>
                      </a:cubicBezTo>
                      <a:cubicBezTo>
                        <a:pt x="871" y="72"/>
                        <a:pt x="866" y="68"/>
                        <a:pt x="858" y="68"/>
                      </a:cubicBezTo>
                      <a:cubicBezTo>
                        <a:pt x="846" y="68"/>
                        <a:pt x="835" y="69"/>
                        <a:pt x="823" y="68"/>
                      </a:cubicBezTo>
                      <a:cubicBezTo>
                        <a:pt x="809" y="68"/>
                        <a:pt x="801" y="61"/>
                        <a:pt x="801" y="46"/>
                      </a:cubicBezTo>
                      <a:cubicBezTo>
                        <a:pt x="801" y="34"/>
                        <a:pt x="808" y="28"/>
                        <a:pt x="823" y="28"/>
                      </a:cubicBezTo>
                      <a:cubicBezTo>
                        <a:pt x="833" y="28"/>
                        <a:pt x="843" y="28"/>
                        <a:pt x="853" y="28"/>
                      </a:cubicBezTo>
                      <a:cubicBezTo>
                        <a:pt x="869" y="28"/>
                        <a:pt x="875" y="33"/>
                        <a:pt x="873" y="49"/>
                      </a:cubicBezTo>
                      <a:cubicBezTo>
                        <a:pt x="871" y="63"/>
                        <a:pt x="876" y="68"/>
                        <a:pt x="890" y="68"/>
                      </a:cubicBezTo>
                      <a:cubicBezTo>
                        <a:pt x="951" y="67"/>
                        <a:pt x="1013" y="67"/>
                        <a:pt x="1074" y="67"/>
                      </a:cubicBezTo>
                      <a:cubicBezTo>
                        <a:pt x="1074" y="67"/>
                        <a:pt x="1074" y="67"/>
                        <a:pt x="1074" y="67"/>
                      </a:cubicBezTo>
                      <a:cubicBezTo>
                        <a:pt x="1073" y="128"/>
                        <a:pt x="1073" y="189"/>
                        <a:pt x="1072" y="250"/>
                      </a:cubicBezTo>
                      <a:cubicBezTo>
                        <a:pt x="1072" y="261"/>
                        <a:pt x="1077" y="268"/>
                        <a:pt x="1089" y="268"/>
                      </a:cubicBezTo>
                      <a:cubicBezTo>
                        <a:pt x="1100" y="268"/>
                        <a:pt x="1111" y="268"/>
                        <a:pt x="1122" y="268"/>
                      </a:cubicBezTo>
                      <a:cubicBezTo>
                        <a:pt x="1134" y="268"/>
                        <a:pt x="1140" y="262"/>
                        <a:pt x="1140" y="250"/>
                      </a:cubicBezTo>
                      <a:cubicBezTo>
                        <a:pt x="1140" y="240"/>
                        <a:pt x="1139" y="229"/>
                        <a:pt x="1139" y="219"/>
                      </a:cubicBezTo>
                      <a:cubicBezTo>
                        <a:pt x="1138" y="206"/>
                        <a:pt x="1144" y="200"/>
                        <a:pt x="1156" y="200"/>
                      </a:cubicBezTo>
                      <a:cubicBezTo>
                        <a:pt x="1161" y="200"/>
                        <a:pt x="1165" y="201"/>
                        <a:pt x="1170" y="201"/>
                      </a:cubicBezTo>
                      <a:cubicBezTo>
                        <a:pt x="1207" y="201"/>
                        <a:pt x="1206" y="201"/>
                        <a:pt x="1206" y="239"/>
                      </a:cubicBezTo>
                      <a:cubicBezTo>
                        <a:pt x="1206" y="263"/>
                        <a:pt x="1206" y="287"/>
                        <a:pt x="1207" y="311"/>
                      </a:cubicBezTo>
                      <a:cubicBezTo>
                        <a:pt x="1208" y="329"/>
                        <a:pt x="1204" y="334"/>
                        <a:pt x="1185" y="334"/>
                      </a:cubicBezTo>
                      <a:cubicBezTo>
                        <a:pt x="1134" y="334"/>
                        <a:pt x="1083" y="334"/>
                        <a:pt x="1032" y="334"/>
                      </a:cubicBezTo>
                      <a:cubicBezTo>
                        <a:pt x="1005" y="334"/>
                        <a:pt x="1005" y="334"/>
                        <a:pt x="1005" y="360"/>
                      </a:cubicBezTo>
                      <a:cubicBezTo>
                        <a:pt x="1006" y="373"/>
                        <a:pt x="1005" y="387"/>
                        <a:pt x="1005" y="400"/>
                      </a:cubicBezTo>
                      <a:close/>
                      <a:moveTo>
                        <a:pt x="204" y="533"/>
                      </a:moveTo>
                      <a:cubicBezTo>
                        <a:pt x="216" y="533"/>
                        <a:pt x="228" y="533"/>
                        <a:pt x="241" y="533"/>
                      </a:cubicBezTo>
                      <a:cubicBezTo>
                        <a:pt x="269" y="533"/>
                        <a:pt x="272" y="537"/>
                        <a:pt x="270" y="504"/>
                      </a:cubicBezTo>
                      <a:cubicBezTo>
                        <a:pt x="269" y="498"/>
                        <a:pt x="270" y="491"/>
                        <a:pt x="270" y="485"/>
                      </a:cubicBezTo>
                      <a:cubicBezTo>
                        <a:pt x="271" y="472"/>
                        <a:pt x="265" y="466"/>
                        <a:pt x="252" y="466"/>
                      </a:cubicBezTo>
                      <a:cubicBezTo>
                        <a:pt x="241" y="466"/>
                        <a:pt x="229" y="467"/>
                        <a:pt x="218" y="467"/>
                      </a:cubicBezTo>
                      <a:cubicBezTo>
                        <a:pt x="207" y="466"/>
                        <a:pt x="201" y="461"/>
                        <a:pt x="202" y="450"/>
                      </a:cubicBezTo>
                      <a:cubicBezTo>
                        <a:pt x="202" y="440"/>
                        <a:pt x="203" y="430"/>
                        <a:pt x="203" y="420"/>
                      </a:cubicBezTo>
                      <a:cubicBezTo>
                        <a:pt x="204" y="407"/>
                        <a:pt x="198" y="401"/>
                        <a:pt x="186" y="400"/>
                      </a:cubicBezTo>
                      <a:cubicBezTo>
                        <a:pt x="174" y="400"/>
                        <a:pt x="163" y="400"/>
                        <a:pt x="151" y="400"/>
                      </a:cubicBezTo>
                      <a:cubicBezTo>
                        <a:pt x="141" y="400"/>
                        <a:pt x="135" y="405"/>
                        <a:pt x="135" y="416"/>
                      </a:cubicBezTo>
                      <a:cubicBezTo>
                        <a:pt x="135" y="450"/>
                        <a:pt x="136" y="485"/>
                        <a:pt x="136" y="519"/>
                      </a:cubicBezTo>
                      <a:cubicBezTo>
                        <a:pt x="136" y="529"/>
                        <a:pt x="141" y="533"/>
                        <a:pt x="151" y="533"/>
                      </a:cubicBezTo>
                      <a:cubicBezTo>
                        <a:pt x="169" y="533"/>
                        <a:pt x="186" y="533"/>
                        <a:pt x="204" y="533"/>
                      </a:cubicBezTo>
                      <a:close/>
                      <a:moveTo>
                        <a:pt x="438" y="201"/>
                      </a:moveTo>
                      <a:cubicBezTo>
                        <a:pt x="435" y="201"/>
                        <a:pt x="432" y="201"/>
                        <a:pt x="429" y="200"/>
                      </a:cubicBezTo>
                      <a:cubicBezTo>
                        <a:pt x="409" y="199"/>
                        <a:pt x="404" y="204"/>
                        <a:pt x="404" y="224"/>
                      </a:cubicBezTo>
                      <a:cubicBezTo>
                        <a:pt x="404" y="231"/>
                        <a:pt x="404" y="238"/>
                        <a:pt x="404" y="245"/>
                      </a:cubicBezTo>
                      <a:cubicBezTo>
                        <a:pt x="404" y="264"/>
                        <a:pt x="408" y="268"/>
                        <a:pt x="427" y="268"/>
                      </a:cubicBezTo>
                      <a:cubicBezTo>
                        <a:pt x="478" y="268"/>
                        <a:pt x="470" y="270"/>
                        <a:pt x="471" y="222"/>
                      </a:cubicBezTo>
                      <a:cubicBezTo>
                        <a:pt x="471" y="203"/>
                        <a:pt x="466" y="199"/>
                        <a:pt x="447" y="200"/>
                      </a:cubicBezTo>
                      <a:cubicBezTo>
                        <a:pt x="444" y="200"/>
                        <a:pt x="441" y="201"/>
                        <a:pt x="438" y="201"/>
                      </a:cubicBezTo>
                      <a:close/>
                      <a:moveTo>
                        <a:pt x="670" y="103"/>
                      </a:moveTo>
                      <a:cubicBezTo>
                        <a:pt x="672" y="67"/>
                        <a:pt x="672" y="67"/>
                        <a:pt x="636" y="68"/>
                      </a:cubicBezTo>
                      <a:cubicBezTo>
                        <a:pt x="604" y="68"/>
                        <a:pt x="603" y="68"/>
                        <a:pt x="604" y="101"/>
                      </a:cubicBezTo>
                      <a:cubicBezTo>
                        <a:pt x="606" y="137"/>
                        <a:pt x="600" y="134"/>
                        <a:pt x="638" y="134"/>
                      </a:cubicBezTo>
                      <a:cubicBezTo>
                        <a:pt x="676" y="134"/>
                        <a:pt x="670" y="135"/>
                        <a:pt x="670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" name="Freeform 8"/>
                <p:cNvSpPr>
                  <a:spLocks noEditPoints="1"/>
                </p:cNvSpPr>
                <p:nvPr/>
              </p:nvSpPr>
              <p:spPr bwMode="auto">
                <a:xfrm>
                  <a:off x="5173663" y="1995488"/>
                  <a:ext cx="1109663" cy="682625"/>
                </a:xfrm>
                <a:custGeom>
                  <a:avLst/>
                  <a:gdLst>
                    <a:gd name="T0" fmla="*/ 692 w 873"/>
                    <a:gd name="T1" fmla="*/ 268 h 538"/>
                    <a:gd name="T2" fmla="*/ 671 w 873"/>
                    <a:gd name="T3" fmla="*/ 311 h 538"/>
                    <a:gd name="T4" fmla="*/ 494 w 873"/>
                    <a:gd name="T5" fmla="*/ 333 h 538"/>
                    <a:gd name="T6" fmla="*/ 469 w 873"/>
                    <a:gd name="T7" fmla="*/ 380 h 538"/>
                    <a:gd name="T8" fmla="*/ 645 w 873"/>
                    <a:gd name="T9" fmla="*/ 400 h 538"/>
                    <a:gd name="T10" fmla="*/ 671 w 873"/>
                    <a:gd name="T11" fmla="*/ 440 h 538"/>
                    <a:gd name="T12" fmla="*/ 604 w 873"/>
                    <a:gd name="T13" fmla="*/ 507 h 538"/>
                    <a:gd name="T14" fmla="*/ 571 w 873"/>
                    <a:gd name="T15" fmla="*/ 534 h 538"/>
                    <a:gd name="T16" fmla="*/ 539 w 873"/>
                    <a:gd name="T17" fmla="*/ 485 h 538"/>
                    <a:gd name="T18" fmla="*/ 468 w 873"/>
                    <a:gd name="T19" fmla="*/ 468 h 538"/>
                    <a:gd name="T20" fmla="*/ 469 w 873"/>
                    <a:gd name="T21" fmla="*/ 419 h 538"/>
                    <a:gd name="T22" fmla="*/ 354 w 873"/>
                    <a:gd name="T23" fmla="*/ 401 h 538"/>
                    <a:gd name="T24" fmla="*/ 336 w 873"/>
                    <a:gd name="T25" fmla="*/ 352 h 538"/>
                    <a:gd name="T26" fmla="*/ 149 w 873"/>
                    <a:gd name="T27" fmla="*/ 333 h 538"/>
                    <a:gd name="T28" fmla="*/ 135 w 873"/>
                    <a:gd name="T29" fmla="*/ 399 h 538"/>
                    <a:gd name="T30" fmla="*/ 124 w 873"/>
                    <a:gd name="T31" fmla="*/ 401 h 538"/>
                    <a:gd name="T32" fmla="*/ 0 w 873"/>
                    <a:gd name="T33" fmla="*/ 379 h 538"/>
                    <a:gd name="T34" fmla="*/ 23 w 873"/>
                    <a:gd name="T35" fmla="*/ 68 h 538"/>
                    <a:gd name="T36" fmla="*/ 136 w 873"/>
                    <a:gd name="T37" fmla="*/ 47 h 538"/>
                    <a:gd name="T38" fmla="*/ 155 w 873"/>
                    <a:gd name="T39" fmla="*/ 1 h 538"/>
                    <a:gd name="T40" fmla="*/ 204 w 873"/>
                    <a:gd name="T41" fmla="*/ 22 h 538"/>
                    <a:gd name="T42" fmla="*/ 228 w 873"/>
                    <a:gd name="T43" fmla="*/ 134 h 538"/>
                    <a:gd name="T44" fmla="*/ 269 w 873"/>
                    <a:gd name="T45" fmla="*/ 189 h 538"/>
                    <a:gd name="T46" fmla="*/ 322 w 873"/>
                    <a:gd name="T47" fmla="*/ 202 h 538"/>
                    <a:gd name="T48" fmla="*/ 335 w 873"/>
                    <a:gd name="T49" fmla="*/ 248 h 538"/>
                    <a:gd name="T50" fmla="*/ 386 w 873"/>
                    <a:gd name="T51" fmla="*/ 268 h 538"/>
                    <a:gd name="T52" fmla="*/ 404 w 873"/>
                    <a:gd name="T53" fmla="*/ 220 h 538"/>
                    <a:gd name="T54" fmla="*/ 349 w 873"/>
                    <a:gd name="T55" fmla="*/ 202 h 538"/>
                    <a:gd name="T56" fmla="*/ 336 w 873"/>
                    <a:gd name="T57" fmla="*/ 154 h 538"/>
                    <a:gd name="T58" fmla="*/ 270 w 873"/>
                    <a:gd name="T59" fmla="*/ 135 h 538"/>
                    <a:gd name="T60" fmla="*/ 285 w 873"/>
                    <a:gd name="T61" fmla="*/ 68 h 538"/>
                    <a:gd name="T62" fmla="*/ 404 w 873"/>
                    <a:gd name="T63" fmla="*/ 85 h 538"/>
                    <a:gd name="T64" fmla="*/ 420 w 873"/>
                    <a:gd name="T65" fmla="*/ 134 h 538"/>
                    <a:gd name="T66" fmla="*/ 470 w 873"/>
                    <a:gd name="T67" fmla="*/ 153 h 538"/>
                    <a:gd name="T68" fmla="*/ 492 w 873"/>
                    <a:gd name="T69" fmla="*/ 268 h 538"/>
                    <a:gd name="T70" fmla="*/ 538 w 873"/>
                    <a:gd name="T71" fmla="*/ 251 h 538"/>
                    <a:gd name="T72" fmla="*/ 557 w 873"/>
                    <a:gd name="T73" fmla="*/ 201 h 538"/>
                    <a:gd name="T74" fmla="*/ 603 w 873"/>
                    <a:gd name="T75" fmla="*/ 250 h 538"/>
                    <a:gd name="T76" fmla="*/ 657 w 873"/>
                    <a:gd name="T77" fmla="*/ 268 h 538"/>
                    <a:gd name="T78" fmla="*/ 671 w 873"/>
                    <a:gd name="T79" fmla="*/ 222 h 538"/>
                    <a:gd name="T80" fmla="*/ 603 w 873"/>
                    <a:gd name="T81" fmla="*/ 201 h 538"/>
                    <a:gd name="T82" fmla="*/ 623 w 873"/>
                    <a:gd name="T83" fmla="*/ 134 h 538"/>
                    <a:gd name="T84" fmla="*/ 738 w 873"/>
                    <a:gd name="T85" fmla="*/ 119 h 538"/>
                    <a:gd name="T86" fmla="*/ 754 w 873"/>
                    <a:gd name="T87" fmla="*/ 68 h 538"/>
                    <a:gd name="T88" fmla="*/ 873 w 873"/>
                    <a:gd name="T89" fmla="*/ 86 h 538"/>
                    <a:gd name="T90" fmla="*/ 873 w 873"/>
                    <a:gd name="T91" fmla="*/ 135 h 538"/>
                    <a:gd name="T92" fmla="*/ 738 w 873"/>
                    <a:gd name="T93" fmla="*/ 152 h 538"/>
                    <a:gd name="T94" fmla="*/ 135 w 873"/>
                    <a:gd name="T95" fmla="*/ 201 h 538"/>
                    <a:gd name="T96" fmla="*/ 68 w 873"/>
                    <a:gd name="T97" fmla="*/ 219 h 538"/>
                    <a:gd name="T98" fmla="*/ 86 w 873"/>
                    <a:gd name="T99" fmla="*/ 334 h 538"/>
                    <a:gd name="T100" fmla="*/ 135 w 873"/>
                    <a:gd name="T101" fmla="*/ 316 h 538"/>
                    <a:gd name="T102" fmla="*/ 190 w 873"/>
                    <a:gd name="T103" fmla="*/ 202 h 538"/>
                    <a:gd name="T104" fmla="*/ 204 w 873"/>
                    <a:gd name="T105" fmla="*/ 148 h 538"/>
                    <a:gd name="T106" fmla="*/ 152 w 873"/>
                    <a:gd name="T107" fmla="*/ 134 h 538"/>
                    <a:gd name="T108" fmla="*/ 135 w 873"/>
                    <a:gd name="T109" fmla="*/ 201 h 538"/>
                    <a:gd name="T110" fmla="*/ 204 w 873"/>
                    <a:gd name="T111" fmla="*/ 235 h 538"/>
                    <a:gd name="T112" fmla="*/ 225 w 873"/>
                    <a:gd name="T113" fmla="*/ 268 h 538"/>
                    <a:gd name="T114" fmla="*/ 270 w 873"/>
                    <a:gd name="T115" fmla="*/ 234 h 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73" h="538">
                      <a:moveTo>
                        <a:pt x="738" y="267"/>
                      </a:moveTo>
                      <a:cubicBezTo>
                        <a:pt x="723" y="267"/>
                        <a:pt x="707" y="267"/>
                        <a:pt x="692" y="268"/>
                      </a:cubicBezTo>
                      <a:cubicBezTo>
                        <a:pt x="671" y="268"/>
                        <a:pt x="670" y="269"/>
                        <a:pt x="670" y="290"/>
                      </a:cubicBezTo>
                      <a:cubicBezTo>
                        <a:pt x="670" y="297"/>
                        <a:pt x="671" y="304"/>
                        <a:pt x="671" y="311"/>
                      </a:cubicBezTo>
                      <a:cubicBezTo>
                        <a:pt x="672" y="329"/>
                        <a:pt x="668" y="334"/>
                        <a:pt x="650" y="334"/>
                      </a:cubicBezTo>
                      <a:cubicBezTo>
                        <a:pt x="598" y="334"/>
                        <a:pt x="546" y="334"/>
                        <a:pt x="494" y="333"/>
                      </a:cubicBezTo>
                      <a:cubicBezTo>
                        <a:pt x="472" y="333"/>
                        <a:pt x="468" y="337"/>
                        <a:pt x="469" y="361"/>
                      </a:cubicBezTo>
                      <a:cubicBezTo>
                        <a:pt x="470" y="367"/>
                        <a:pt x="469" y="374"/>
                        <a:pt x="469" y="380"/>
                      </a:cubicBezTo>
                      <a:cubicBezTo>
                        <a:pt x="469" y="399"/>
                        <a:pt x="470" y="400"/>
                        <a:pt x="489" y="400"/>
                      </a:cubicBezTo>
                      <a:cubicBezTo>
                        <a:pt x="541" y="400"/>
                        <a:pt x="593" y="400"/>
                        <a:pt x="645" y="400"/>
                      </a:cubicBezTo>
                      <a:cubicBezTo>
                        <a:pt x="669" y="400"/>
                        <a:pt x="672" y="403"/>
                        <a:pt x="670" y="427"/>
                      </a:cubicBezTo>
                      <a:cubicBezTo>
                        <a:pt x="670" y="431"/>
                        <a:pt x="670" y="436"/>
                        <a:pt x="671" y="440"/>
                      </a:cubicBezTo>
                      <a:cubicBezTo>
                        <a:pt x="672" y="464"/>
                        <a:pt x="669" y="468"/>
                        <a:pt x="644" y="467"/>
                      </a:cubicBezTo>
                      <a:cubicBezTo>
                        <a:pt x="601" y="466"/>
                        <a:pt x="602" y="467"/>
                        <a:pt x="604" y="507"/>
                      </a:cubicBezTo>
                      <a:cubicBezTo>
                        <a:pt x="605" y="532"/>
                        <a:pt x="601" y="535"/>
                        <a:pt x="577" y="535"/>
                      </a:cubicBezTo>
                      <a:cubicBezTo>
                        <a:pt x="575" y="534"/>
                        <a:pt x="573" y="534"/>
                        <a:pt x="571" y="534"/>
                      </a:cubicBezTo>
                      <a:cubicBezTo>
                        <a:pt x="541" y="538"/>
                        <a:pt x="535" y="534"/>
                        <a:pt x="538" y="498"/>
                      </a:cubicBezTo>
                      <a:cubicBezTo>
                        <a:pt x="538" y="494"/>
                        <a:pt x="539" y="489"/>
                        <a:pt x="539" y="485"/>
                      </a:cubicBezTo>
                      <a:cubicBezTo>
                        <a:pt x="539" y="473"/>
                        <a:pt x="533" y="467"/>
                        <a:pt x="522" y="467"/>
                      </a:cubicBezTo>
                      <a:cubicBezTo>
                        <a:pt x="504" y="467"/>
                        <a:pt x="486" y="468"/>
                        <a:pt x="468" y="468"/>
                      </a:cubicBezTo>
                      <a:cubicBezTo>
                        <a:pt x="468" y="468"/>
                        <a:pt x="468" y="468"/>
                        <a:pt x="468" y="468"/>
                      </a:cubicBezTo>
                      <a:cubicBezTo>
                        <a:pt x="469" y="452"/>
                        <a:pt x="468" y="435"/>
                        <a:pt x="469" y="419"/>
                      </a:cubicBezTo>
                      <a:cubicBezTo>
                        <a:pt x="470" y="405"/>
                        <a:pt x="465" y="400"/>
                        <a:pt x="451" y="401"/>
                      </a:cubicBezTo>
                      <a:cubicBezTo>
                        <a:pt x="419" y="401"/>
                        <a:pt x="386" y="400"/>
                        <a:pt x="354" y="401"/>
                      </a:cubicBezTo>
                      <a:cubicBezTo>
                        <a:pt x="340" y="401"/>
                        <a:pt x="334" y="396"/>
                        <a:pt x="335" y="382"/>
                      </a:cubicBezTo>
                      <a:cubicBezTo>
                        <a:pt x="336" y="372"/>
                        <a:pt x="336" y="362"/>
                        <a:pt x="336" y="352"/>
                      </a:cubicBezTo>
                      <a:cubicBezTo>
                        <a:pt x="336" y="340"/>
                        <a:pt x="330" y="333"/>
                        <a:pt x="318" y="333"/>
                      </a:cubicBezTo>
                      <a:cubicBezTo>
                        <a:pt x="262" y="333"/>
                        <a:pt x="205" y="333"/>
                        <a:pt x="149" y="333"/>
                      </a:cubicBezTo>
                      <a:cubicBezTo>
                        <a:pt x="139" y="333"/>
                        <a:pt x="135" y="338"/>
                        <a:pt x="135" y="348"/>
                      </a:cubicBezTo>
                      <a:cubicBezTo>
                        <a:pt x="135" y="365"/>
                        <a:pt x="135" y="382"/>
                        <a:pt x="135" y="399"/>
                      </a:cubicBezTo>
                      <a:cubicBezTo>
                        <a:pt x="135" y="399"/>
                        <a:pt x="135" y="399"/>
                        <a:pt x="135" y="399"/>
                      </a:cubicBezTo>
                      <a:cubicBezTo>
                        <a:pt x="131" y="399"/>
                        <a:pt x="127" y="401"/>
                        <a:pt x="124" y="401"/>
                      </a:cubicBezTo>
                      <a:cubicBezTo>
                        <a:pt x="90" y="401"/>
                        <a:pt x="56" y="401"/>
                        <a:pt x="22" y="401"/>
                      </a:cubicBezTo>
                      <a:cubicBezTo>
                        <a:pt x="5" y="401"/>
                        <a:pt x="0" y="395"/>
                        <a:pt x="0" y="379"/>
                      </a:cubicBezTo>
                      <a:cubicBezTo>
                        <a:pt x="0" y="283"/>
                        <a:pt x="1" y="187"/>
                        <a:pt x="0" y="90"/>
                      </a:cubicBezTo>
                      <a:cubicBezTo>
                        <a:pt x="0" y="72"/>
                        <a:pt x="5" y="68"/>
                        <a:pt x="23" y="68"/>
                      </a:cubicBezTo>
                      <a:cubicBezTo>
                        <a:pt x="54" y="68"/>
                        <a:pt x="84" y="68"/>
                        <a:pt x="115" y="68"/>
                      </a:cubicBezTo>
                      <a:cubicBezTo>
                        <a:pt x="132" y="68"/>
                        <a:pt x="136" y="64"/>
                        <a:pt x="136" y="47"/>
                      </a:cubicBezTo>
                      <a:cubicBezTo>
                        <a:pt x="136" y="38"/>
                        <a:pt x="135" y="30"/>
                        <a:pt x="135" y="21"/>
                      </a:cubicBezTo>
                      <a:cubicBezTo>
                        <a:pt x="134" y="6"/>
                        <a:pt x="139" y="1"/>
                        <a:pt x="155" y="1"/>
                      </a:cubicBezTo>
                      <a:cubicBezTo>
                        <a:pt x="164" y="0"/>
                        <a:pt x="174" y="0"/>
                        <a:pt x="183" y="0"/>
                      </a:cubicBezTo>
                      <a:cubicBezTo>
                        <a:pt x="200" y="1"/>
                        <a:pt x="205" y="6"/>
                        <a:pt x="204" y="22"/>
                      </a:cubicBezTo>
                      <a:cubicBezTo>
                        <a:pt x="204" y="52"/>
                        <a:pt x="204" y="81"/>
                        <a:pt x="204" y="110"/>
                      </a:cubicBezTo>
                      <a:cubicBezTo>
                        <a:pt x="204" y="134"/>
                        <a:pt x="204" y="134"/>
                        <a:pt x="228" y="134"/>
                      </a:cubicBezTo>
                      <a:cubicBezTo>
                        <a:pt x="242" y="134"/>
                        <a:pt x="256" y="135"/>
                        <a:pt x="270" y="135"/>
                      </a:cubicBezTo>
                      <a:cubicBezTo>
                        <a:pt x="270" y="153"/>
                        <a:pt x="270" y="171"/>
                        <a:pt x="269" y="189"/>
                      </a:cubicBezTo>
                      <a:cubicBezTo>
                        <a:pt x="269" y="198"/>
                        <a:pt x="274" y="202"/>
                        <a:pt x="283" y="202"/>
                      </a:cubicBezTo>
                      <a:cubicBezTo>
                        <a:pt x="296" y="202"/>
                        <a:pt x="309" y="202"/>
                        <a:pt x="322" y="202"/>
                      </a:cubicBezTo>
                      <a:cubicBezTo>
                        <a:pt x="332" y="201"/>
                        <a:pt x="336" y="206"/>
                        <a:pt x="335" y="215"/>
                      </a:cubicBezTo>
                      <a:cubicBezTo>
                        <a:pt x="335" y="226"/>
                        <a:pt x="335" y="237"/>
                        <a:pt x="335" y="248"/>
                      </a:cubicBezTo>
                      <a:cubicBezTo>
                        <a:pt x="334" y="261"/>
                        <a:pt x="340" y="268"/>
                        <a:pt x="353" y="268"/>
                      </a:cubicBezTo>
                      <a:cubicBezTo>
                        <a:pt x="364" y="268"/>
                        <a:pt x="375" y="268"/>
                        <a:pt x="386" y="268"/>
                      </a:cubicBezTo>
                      <a:cubicBezTo>
                        <a:pt x="399" y="268"/>
                        <a:pt x="404" y="262"/>
                        <a:pt x="404" y="249"/>
                      </a:cubicBezTo>
                      <a:cubicBezTo>
                        <a:pt x="404" y="240"/>
                        <a:pt x="404" y="230"/>
                        <a:pt x="404" y="220"/>
                      </a:cubicBezTo>
                      <a:cubicBezTo>
                        <a:pt x="404" y="207"/>
                        <a:pt x="399" y="201"/>
                        <a:pt x="386" y="201"/>
                      </a:cubicBezTo>
                      <a:cubicBezTo>
                        <a:pt x="374" y="202"/>
                        <a:pt x="361" y="202"/>
                        <a:pt x="349" y="202"/>
                      </a:cubicBezTo>
                      <a:cubicBezTo>
                        <a:pt x="339" y="202"/>
                        <a:pt x="335" y="197"/>
                        <a:pt x="335" y="188"/>
                      </a:cubicBezTo>
                      <a:cubicBezTo>
                        <a:pt x="336" y="176"/>
                        <a:pt x="336" y="165"/>
                        <a:pt x="336" y="154"/>
                      </a:cubicBezTo>
                      <a:cubicBezTo>
                        <a:pt x="336" y="139"/>
                        <a:pt x="331" y="134"/>
                        <a:pt x="316" y="134"/>
                      </a:cubicBezTo>
                      <a:cubicBezTo>
                        <a:pt x="301" y="134"/>
                        <a:pt x="285" y="135"/>
                        <a:pt x="270" y="135"/>
                      </a:cubicBezTo>
                      <a:cubicBezTo>
                        <a:pt x="270" y="118"/>
                        <a:pt x="269" y="101"/>
                        <a:pt x="269" y="84"/>
                      </a:cubicBezTo>
                      <a:cubicBezTo>
                        <a:pt x="269" y="73"/>
                        <a:pt x="274" y="68"/>
                        <a:pt x="285" y="68"/>
                      </a:cubicBezTo>
                      <a:cubicBezTo>
                        <a:pt x="319" y="68"/>
                        <a:pt x="353" y="68"/>
                        <a:pt x="387" y="67"/>
                      </a:cubicBezTo>
                      <a:cubicBezTo>
                        <a:pt x="399" y="67"/>
                        <a:pt x="404" y="74"/>
                        <a:pt x="404" y="85"/>
                      </a:cubicBezTo>
                      <a:cubicBezTo>
                        <a:pt x="404" y="96"/>
                        <a:pt x="403" y="107"/>
                        <a:pt x="403" y="118"/>
                      </a:cubicBezTo>
                      <a:cubicBezTo>
                        <a:pt x="403" y="129"/>
                        <a:pt x="409" y="135"/>
                        <a:pt x="420" y="134"/>
                      </a:cubicBezTo>
                      <a:cubicBezTo>
                        <a:pt x="430" y="134"/>
                        <a:pt x="440" y="134"/>
                        <a:pt x="450" y="134"/>
                      </a:cubicBezTo>
                      <a:cubicBezTo>
                        <a:pt x="465" y="133"/>
                        <a:pt x="470" y="138"/>
                        <a:pt x="470" y="153"/>
                      </a:cubicBezTo>
                      <a:cubicBezTo>
                        <a:pt x="470" y="183"/>
                        <a:pt x="470" y="213"/>
                        <a:pt x="469" y="244"/>
                      </a:cubicBezTo>
                      <a:cubicBezTo>
                        <a:pt x="468" y="263"/>
                        <a:pt x="472" y="268"/>
                        <a:pt x="492" y="268"/>
                      </a:cubicBezTo>
                      <a:cubicBezTo>
                        <a:pt x="502" y="268"/>
                        <a:pt x="513" y="268"/>
                        <a:pt x="523" y="268"/>
                      </a:cubicBezTo>
                      <a:cubicBezTo>
                        <a:pt x="534" y="267"/>
                        <a:pt x="539" y="262"/>
                        <a:pt x="538" y="251"/>
                      </a:cubicBezTo>
                      <a:cubicBezTo>
                        <a:pt x="538" y="241"/>
                        <a:pt x="538" y="231"/>
                        <a:pt x="537" y="221"/>
                      </a:cubicBezTo>
                      <a:cubicBezTo>
                        <a:pt x="537" y="208"/>
                        <a:pt x="543" y="201"/>
                        <a:pt x="557" y="201"/>
                      </a:cubicBezTo>
                      <a:cubicBezTo>
                        <a:pt x="572" y="201"/>
                        <a:pt x="588" y="201"/>
                        <a:pt x="603" y="201"/>
                      </a:cubicBezTo>
                      <a:cubicBezTo>
                        <a:pt x="603" y="217"/>
                        <a:pt x="603" y="234"/>
                        <a:pt x="603" y="250"/>
                      </a:cubicBezTo>
                      <a:cubicBezTo>
                        <a:pt x="603" y="262"/>
                        <a:pt x="608" y="268"/>
                        <a:pt x="620" y="268"/>
                      </a:cubicBezTo>
                      <a:cubicBezTo>
                        <a:pt x="633" y="268"/>
                        <a:pt x="645" y="268"/>
                        <a:pt x="657" y="268"/>
                      </a:cubicBezTo>
                      <a:cubicBezTo>
                        <a:pt x="666" y="268"/>
                        <a:pt x="670" y="264"/>
                        <a:pt x="670" y="255"/>
                      </a:cubicBezTo>
                      <a:cubicBezTo>
                        <a:pt x="670" y="244"/>
                        <a:pt x="671" y="233"/>
                        <a:pt x="671" y="222"/>
                      </a:cubicBezTo>
                      <a:cubicBezTo>
                        <a:pt x="671" y="207"/>
                        <a:pt x="666" y="202"/>
                        <a:pt x="651" y="201"/>
                      </a:cubicBezTo>
                      <a:cubicBezTo>
                        <a:pt x="635" y="201"/>
                        <a:pt x="619" y="201"/>
                        <a:pt x="603" y="201"/>
                      </a:cubicBezTo>
                      <a:cubicBezTo>
                        <a:pt x="603" y="186"/>
                        <a:pt x="603" y="170"/>
                        <a:pt x="603" y="155"/>
                      </a:cubicBezTo>
                      <a:cubicBezTo>
                        <a:pt x="603" y="139"/>
                        <a:pt x="607" y="134"/>
                        <a:pt x="623" y="134"/>
                      </a:cubicBezTo>
                      <a:cubicBezTo>
                        <a:pt x="656" y="134"/>
                        <a:pt x="689" y="134"/>
                        <a:pt x="722" y="134"/>
                      </a:cubicBezTo>
                      <a:cubicBezTo>
                        <a:pt x="734" y="135"/>
                        <a:pt x="739" y="130"/>
                        <a:pt x="738" y="119"/>
                      </a:cubicBezTo>
                      <a:cubicBezTo>
                        <a:pt x="737" y="107"/>
                        <a:pt x="738" y="96"/>
                        <a:pt x="737" y="84"/>
                      </a:cubicBezTo>
                      <a:cubicBezTo>
                        <a:pt x="737" y="73"/>
                        <a:pt x="743" y="67"/>
                        <a:pt x="754" y="68"/>
                      </a:cubicBezTo>
                      <a:cubicBezTo>
                        <a:pt x="788" y="68"/>
                        <a:pt x="822" y="68"/>
                        <a:pt x="856" y="68"/>
                      </a:cubicBezTo>
                      <a:cubicBezTo>
                        <a:pt x="868" y="68"/>
                        <a:pt x="873" y="74"/>
                        <a:pt x="873" y="86"/>
                      </a:cubicBezTo>
                      <a:cubicBezTo>
                        <a:pt x="873" y="102"/>
                        <a:pt x="873" y="119"/>
                        <a:pt x="873" y="135"/>
                      </a:cubicBezTo>
                      <a:cubicBezTo>
                        <a:pt x="873" y="135"/>
                        <a:pt x="873" y="135"/>
                        <a:pt x="873" y="135"/>
                      </a:cubicBezTo>
                      <a:cubicBezTo>
                        <a:pt x="834" y="135"/>
                        <a:pt x="794" y="135"/>
                        <a:pt x="755" y="134"/>
                      </a:cubicBezTo>
                      <a:cubicBezTo>
                        <a:pt x="741" y="134"/>
                        <a:pt x="738" y="139"/>
                        <a:pt x="738" y="152"/>
                      </a:cubicBezTo>
                      <a:cubicBezTo>
                        <a:pt x="738" y="190"/>
                        <a:pt x="738" y="229"/>
                        <a:pt x="738" y="267"/>
                      </a:cubicBezTo>
                      <a:close/>
                      <a:moveTo>
                        <a:pt x="135" y="201"/>
                      </a:moveTo>
                      <a:cubicBezTo>
                        <a:pt x="119" y="201"/>
                        <a:pt x="103" y="202"/>
                        <a:pt x="87" y="201"/>
                      </a:cubicBezTo>
                      <a:cubicBezTo>
                        <a:pt x="75" y="201"/>
                        <a:pt x="68" y="207"/>
                        <a:pt x="68" y="219"/>
                      </a:cubicBezTo>
                      <a:cubicBezTo>
                        <a:pt x="68" y="252"/>
                        <a:pt x="68" y="284"/>
                        <a:pt x="68" y="317"/>
                      </a:cubicBezTo>
                      <a:cubicBezTo>
                        <a:pt x="68" y="328"/>
                        <a:pt x="75" y="334"/>
                        <a:pt x="86" y="334"/>
                      </a:cubicBezTo>
                      <a:cubicBezTo>
                        <a:pt x="97" y="334"/>
                        <a:pt x="107" y="333"/>
                        <a:pt x="118" y="334"/>
                      </a:cubicBezTo>
                      <a:cubicBezTo>
                        <a:pt x="131" y="335"/>
                        <a:pt x="135" y="329"/>
                        <a:pt x="135" y="316"/>
                      </a:cubicBezTo>
                      <a:cubicBezTo>
                        <a:pt x="135" y="278"/>
                        <a:pt x="135" y="239"/>
                        <a:pt x="135" y="201"/>
                      </a:cubicBezTo>
                      <a:cubicBezTo>
                        <a:pt x="153" y="201"/>
                        <a:pt x="172" y="201"/>
                        <a:pt x="190" y="202"/>
                      </a:cubicBezTo>
                      <a:cubicBezTo>
                        <a:pt x="200" y="202"/>
                        <a:pt x="204" y="197"/>
                        <a:pt x="204" y="187"/>
                      </a:cubicBezTo>
                      <a:cubicBezTo>
                        <a:pt x="204" y="174"/>
                        <a:pt x="204" y="161"/>
                        <a:pt x="204" y="148"/>
                      </a:cubicBezTo>
                      <a:cubicBezTo>
                        <a:pt x="204" y="139"/>
                        <a:pt x="200" y="134"/>
                        <a:pt x="191" y="134"/>
                      </a:cubicBezTo>
                      <a:cubicBezTo>
                        <a:pt x="178" y="134"/>
                        <a:pt x="165" y="134"/>
                        <a:pt x="152" y="134"/>
                      </a:cubicBezTo>
                      <a:cubicBezTo>
                        <a:pt x="140" y="134"/>
                        <a:pt x="134" y="140"/>
                        <a:pt x="135" y="152"/>
                      </a:cubicBezTo>
                      <a:cubicBezTo>
                        <a:pt x="135" y="168"/>
                        <a:pt x="135" y="185"/>
                        <a:pt x="135" y="201"/>
                      </a:cubicBezTo>
                      <a:close/>
                      <a:moveTo>
                        <a:pt x="237" y="202"/>
                      </a:moveTo>
                      <a:cubicBezTo>
                        <a:pt x="201" y="202"/>
                        <a:pt x="204" y="198"/>
                        <a:pt x="204" y="235"/>
                      </a:cubicBezTo>
                      <a:cubicBezTo>
                        <a:pt x="204" y="238"/>
                        <a:pt x="203" y="242"/>
                        <a:pt x="203" y="245"/>
                      </a:cubicBezTo>
                      <a:cubicBezTo>
                        <a:pt x="203" y="264"/>
                        <a:pt x="207" y="268"/>
                        <a:pt x="225" y="268"/>
                      </a:cubicBezTo>
                      <a:cubicBezTo>
                        <a:pt x="229" y="268"/>
                        <a:pt x="233" y="268"/>
                        <a:pt x="237" y="268"/>
                      </a:cubicBezTo>
                      <a:cubicBezTo>
                        <a:pt x="271" y="268"/>
                        <a:pt x="271" y="268"/>
                        <a:pt x="270" y="234"/>
                      </a:cubicBezTo>
                      <a:cubicBezTo>
                        <a:pt x="269" y="196"/>
                        <a:pt x="271" y="202"/>
                        <a:pt x="237" y="2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3" name="Freeform 9"/>
                <p:cNvSpPr>
                  <a:spLocks noEditPoints="1"/>
                </p:cNvSpPr>
                <p:nvPr/>
              </p:nvSpPr>
              <p:spPr bwMode="auto">
                <a:xfrm>
                  <a:off x="4154488" y="2417763"/>
                  <a:ext cx="938213" cy="762000"/>
                </a:xfrm>
                <a:custGeom>
                  <a:avLst/>
                  <a:gdLst>
                    <a:gd name="T0" fmla="*/ 224 w 739"/>
                    <a:gd name="T1" fmla="*/ 600 h 600"/>
                    <a:gd name="T2" fmla="*/ 203 w 739"/>
                    <a:gd name="T3" fmla="*/ 484 h 600"/>
                    <a:gd name="T4" fmla="*/ 152 w 739"/>
                    <a:gd name="T5" fmla="*/ 467 h 600"/>
                    <a:gd name="T6" fmla="*/ 136 w 739"/>
                    <a:gd name="T7" fmla="*/ 357 h 600"/>
                    <a:gd name="T8" fmla="*/ 89 w 739"/>
                    <a:gd name="T9" fmla="*/ 333 h 600"/>
                    <a:gd name="T10" fmla="*/ 70 w 739"/>
                    <a:gd name="T11" fmla="*/ 515 h 600"/>
                    <a:gd name="T12" fmla="*/ 21 w 739"/>
                    <a:gd name="T13" fmla="*/ 534 h 600"/>
                    <a:gd name="T14" fmla="*/ 1 w 739"/>
                    <a:gd name="T15" fmla="*/ 170 h 600"/>
                    <a:gd name="T16" fmla="*/ 22 w 739"/>
                    <a:gd name="T17" fmla="*/ 134 h 600"/>
                    <a:gd name="T18" fmla="*/ 136 w 739"/>
                    <a:gd name="T19" fmla="*/ 112 h 600"/>
                    <a:gd name="T20" fmla="*/ 155 w 739"/>
                    <a:gd name="T21" fmla="*/ 67 h 600"/>
                    <a:gd name="T22" fmla="*/ 203 w 739"/>
                    <a:gd name="T23" fmla="*/ 43 h 600"/>
                    <a:gd name="T24" fmla="*/ 221 w 739"/>
                    <a:gd name="T25" fmla="*/ 0 h 600"/>
                    <a:gd name="T26" fmla="*/ 270 w 739"/>
                    <a:gd name="T27" fmla="*/ 21 h 600"/>
                    <a:gd name="T28" fmla="*/ 270 w 739"/>
                    <a:gd name="T29" fmla="*/ 249 h 600"/>
                    <a:gd name="T30" fmla="*/ 220 w 739"/>
                    <a:gd name="T31" fmla="*/ 267 h 600"/>
                    <a:gd name="T32" fmla="*/ 202 w 739"/>
                    <a:gd name="T33" fmla="*/ 317 h 600"/>
                    <a:gd name="T34" fmla="*/ 324 w 739"/>
                    <a:gd name="T35" fmla="*/ 333 h 600"/>
                    <a:gd name="T36" fmla="*/ 336 w 739"/>
                    <a:gd name="T37" fmla="*/ 158 h 600"/>
                    <a:gd name="T38" fmla="*/ 451 w 739"/>
                    <a:gd name="T39" fmla="*/ 133 h 600"/>
                    <a:gd name="T40" fmla="*/ 469 w 739"/>
                    <a:gd name="T41" fmla="*/ 188 h 600"/>
                    <a:gd name="T42" fmla="*/ 520 w 739"/>
                    <a:gd name="T43" fmla="*/ 202 h 600"/>
                    <a:gd name="T44" fmla="*/ 537 w 739"/>
                    <a:gd name="T45" fmla="*/ 152 h 600"/>
                    <a:gd name="T46" fmla="*/ 585 w 739"/>
                    <a:gd name="T47" fmla="*/ 133 h 600"/>
                    <a:gd name="T48" fmla="*/ 603 w 739"/>
                    <a:gd name="T49" fmla="*/ 181 h 600"/>
                    <a:gd name="T50" fmla="*/ 651 w 739"/>
                    <a:gd name="T51" fmla="*/ 202 h 600"/>
                    <a:gd name="T52" fmla="*/ 671 w 739"/>
                    <a:gd name="T53" fmla="*/ 89 h 600"/>
                    <a:gd name="T54" fmla="*/ 722 w 739"/>
                    <a:gd name="T55" fmla="*/ 67 h 600"/>
                    <a:gd name="T56" fmla="*/ 739 w 739"/>
                    <a:gd name="T57" fmla="*/ 249 h 600"/>
                    <a:gd name="T58" fmla="*/ 626 w 739"/>
                    <a:gd name="T59" fmla="*/ 267 h 600"/>
                    <a:gd name="T60" fmla="*/ 561 w 739"/>
                    <a:gd name="T61" fmla="*/ 333 h 600"/>
                    <a:gd name="T62" fmla="*/ 337 w 739"/>
                    <a:gd name="T63" fmla="*/ 352 h 600"/>
                    <a:gd name="T64" fmla="*/ 317 w 739"/>
                    <a:gd name="T65" fmla="*/ 401 h 600"/>
                    <a:gd name="T66" fmla="*/ 202 w 739"/>
                    <a:gd name="T67" fmla="*/ 424 h 600"/>
                    <a:gd name="T68" fmla="*/ 218 w 739"/>
                    <a:gd name="T69" fmla="*/ 467 h 600"/>
                    <a:gd name="T70" fmla="*/ 338 w 739"/>
                    <a:gd name="T71" fmla="*/ 490 h 600"/>
                    <a:gd name="T72" fmla="*/ 315 w 739"/>
                    <a:gd name="T73" fmla="*/ 534 h 600"/>
                    <a:gd name="T74" fmla="*/ 269 w 739"/>
                    <a:gd name="T75" fmla="*/ 557 h 600"/>
                    <a:gd name="T76" fmla="*/ 269 w 739"/>
                    <a:gd name="T77" fmla="*/ 600 h 600"/>
                    <a:gd name="T78" fmla="*/ 445 w 739"/>
                    <a:gd name="T79" fmla="*/ 267 h 600"/>
                    <a:gd name="T80" fmla="*/ 469 w 739"/>
                    <a:gd name="T81" fmla="*/ 235 h 600"/>
                    <a:gd name="T82" fmla="*/ 404 w 739"/>
                    <a:gd name="T83" fmla="*/ 232 h 600"/>
                    <a:gd name="T84" fmla="*/ 426 w 739"/>
                    <a:gd name="T85" fmla="*/ 267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39" h="600">
                      <a:moveTo>
                        <a:pt x="269" y="600"/>
                      </a:moveTo>
                      <a:cubicBezTo>
                        <a:pt x="254" y="600"/>
                        <a:pt x="239" y="600"/>
                        <a:pt x="224" y="600"/>
                      </a:cubicBezTo>
                      <a:cubicBezTo>
                        <a:pt x="206" y="600"/>
                        <a:pt x="202" y="596"/>
                        <a:pt x="202" y="578"/>
                      </a:cubicBezTo>
                      <a:cubicBezTo>
                        <a:pt x="202" y="547"/>
                        <a:pt x="202" y="515"/>
                        <a:pt x="203" y="484"/>
                      </a:cubicBezTo>
                      <a:cubicBezTo>
                        <a:pt x="203" y="472"/>
                        <a:pt x="199" y="466"/>
                        <a:pt x="187" y="467"/>
                      </a:cubicBezTo>
                      <a:cubicBezTo>
                        <a:pt x="175" y="467"/>
                        <a:pt x="164" y="467"/>
                        <a:pt x="152" y="467"/>
                      </a:cubicBezTo>
                      <a:cubicBezTo>
                        <a:pt x="140" y="467"/>
                        <a:pt x="134" y="461"/>
                        <a:pt x="134" y="449"/>
                      </a:cubicBezTo>
                      <a:cubicBezTo>
                        <a:pt x="135" y="418"/>
                        <a:pt x="135" y="388"/>
                        <a:pt x="136" y="357"/>
                      </a:cubicBezTo>
                      <a:cubicBezTo>
                        <a:pt x="136" y="337"/>
                        <a:pt x="132" y="333"/>
                        <a:pt x="111" y="333"/>
                      </a:cubicBezTo>
                      <a:cubicBezTo>
                        <a:pt x="104" y="333"/>
                        <a:pt x="96" y="333"/>
                        <a:pt x="89" y="333"/>
                      </a:cubicBezTo>
                      <a:cubicBezTo>
                        <a:pt x="74" y="333"/>
                        <a:pt x="68" y="337"/>
                        <a:pt x="68" y="352"/>
                      </a:cubicBezTo>
                      <a:cubicBezTo>
                        <a:pt x="69" y="406"/>
                        <a:pt x="69" y="461"/>
                        <a:pt x="70" y="515"/>
                      </a:cubicBezTo>
                      <a:cubicBezTo>
                        <a:pt x="70" y="529"/>
                        <a:pt x="67" y="535"/>
                        <a:pt x="53" y="534"/>
                      </a:cubicBezTo>
                      <a:cubicBezTo>
                        <a:pt x="42" y="533"/>
                        <a:pt x="32" y="534"/>
                        <a:pt x="21" y="534"/>
                      </a:cubicBezTo>
                      <a:cubicBezTo>
                        <a:pt x="6" y="534"/>
                        <a:pt x="0" y="528"/>
                        <a:pt x="0" y="514"/>
                      </a:cubicBezTo>
                      <a:cubicBezTo>
                        <a:pt x="1" y="399"/>
                        <a:pt x="1" y="285"/>
                        <a:pt x="1" y="170"/>
                      </a:cubicBezTo>
                      <a:cubicBezTo>
                        <a:pt x="1" y="165"/>
                        <a:pt x="1" y="160"/>
                        <a:pt x="1" y="155"/>
                      </a:cubicBezTo>
                      <a:cubicBezTo>
                        <a:pt x="0" y="140"/>
                        <a:pt x="6" y="133"/>
                        <a:pt x="22" y="134"/>
                      </a:cubicBezTo>
                      <a:cubicBezTo>
                        <a:pt x="52" y="134"/>
                        <a:pt x="83" y="134"/>
                        <a:pt x="113" y="135"/>
                      </a:cubicBezTo>
                      <a:cubicBezTo>
                        <a:pt x="132" y="135"/>
                        <a:pt x="136" y="130"/>
                        <a:pt x="136" y="112"/>
                      </a:cubicBezTo>
                      <a:cubicBezTo>
                        <a:pt x="135" y="104"/>
                        <a:pt x="135" y="96"/>
                        <a:pt x="135" y="88"/>
                      </a:cubicBezTo>
                      <a:cubicBezTo>
                        <a:pt x="134" y="72"/>
                        <a:pt x="139" y="67"/>
                        <a:pt x="155" y="67"/>
                      </a:cubicBezTo>
                      <a:cubicBezTo>
                        <a:pt x="163" y="67"/>
                        <a:pt x="171" y="68"/>
                        <a:pt x="179" y="68"/>
                      </a:cubicBezTo>
                      <a:cubicBezTo>
                        <a:pt x="199" y="68"/>
                        <a:pt x="204" y="63"/>
                        <a:pt x="203" y="43"/>
                      </a:cubicBezTo>
                      <a:cubicBezTo>
                        <a:pt x="203" y="35"/>
                        <a:pt x="202" y="27"/>
                        <a:pt x="202" y="19"/>
                      </a:cubicBezTo>
                      <a:cubicBezTo>
                        <a:pt x="202" y="6"/>
                        <a:pt x="208" y="0"/>
                        <a:pt x="221" y="0"/>
                      </a:cubicBezTo>
                      <a:cubicBezTo>
                        <a:pt x="230" y="0"/>
                        <a:pt x="239" y="0"/>
                        <a:pt x="248" y="0"/>
                      </a:cubicBezTo>
                      <a:cubicBezTo>
                        <a:pt x="265" y="0"/>
                        <a:pt x="270" y="4"/>
                        <a:pt x="270" y="21"/>
                      </a:cubicBezTo>
                      <a:cubicBezTo>
                        <a:pt x="270" y="84"/>
                        <a:pt x="269" y="146"/>
                        <a:pt x="269" y="209"/>
                      </a:cubicBezTo>
                      <a:cubicBezTo>
                        <a:pt x="269" y="222"/>
                        <a:pt x="270" y="236"/>
                        <a:pt x="270" y="249"/>
                      </a:cubicBezTo>
                      <a:cubicBezTo>
                        <a:pt x="270" y="262"/>
                        <a:pt x="265" y="268"/>
                        <a:pt x="252" y="268"/>
                      </a:cubicBezTo>
                      <a:cubicBezTo>
                        <a:pt x="241" y="267"/>
                        <a:pt x="231" y="267"/>
                        <a:pt x="220" y="267"/>
                      </a:cubicBezTo>
                      <a:cubicBezTo>
                        <a:pt x="208" y="267"/>
                        <a:pt x="202" y="273"/>
                        <a:pt x="202" y="285"/>
                      </a:cubicBezTo>
                      <a:cubicBezTo>
                        <a:pt x="202" y="296"/>
                        <a:pt x="202" y="306"/>
                        <a:pt x="202" y="317"/>
                      </a:cubicBezTo>
                      <a:cubicBezTo>
                        <a:pt x="202" y="327"/>
                        <a:pt x="208" y="333"/>
                        <a:pt x="219" y="333"/>
                      </a:cubicBezTo>
                      <a:cubicBezTo>
                        <a:pt x="254" y="333"/>
                        <a:pt x="289" y="333"/>
                        <a:pt x="324" y="333"/>
                      </a:cubicBezTo>
                      <a:cubicBezTo>
                        <a:pt x="333" y="333"/>
                        <a:pt x="337" y="329"/>
                        <a:pt x="337" y="320"/>
                      </a:cubicBezTo>
                      <a:cubicBezTo>
                        <a:pt x="337" y="266"/>
                        <a:pt x="337" y="212"/>
                        <a:pt x="336" y="158"/>
                      </a:cubicBezTo>
                      <a:cubicBezTo>
                        <a:pt x="336" y="139"/>
                        <a:pt x="340" y="134"/>
                        <a:pt x="358" y="134"/>
                      </a:cubicBezTo>
                      <a:cubicBezTo>
                        <a:pt x="389" y="134"/>
                        <a:pt x="420" y="134"/>
                        <a:pt x="451" y="133"/>
                      </a:cubicBezTo>
                      <a:cubicBezTo>
                        <a:pt x="464" y="133"/>
                        <a:pt x="470" y="139"/>
                        <a:pt x="470" y="152"/>
                      </a:cubicBezTo>
                      <a:cubicBezTo>
                        <a:pt x="470" y="164"/>
                        <a:pt x="469" y="176"/>
                        <a:pt x="469" y="188"/>
                      </a:cubicBezTo>
                      <a:cubicBezTo>
                        <a:pt x="469" y="197"/>
                        <a:pt x="473" y="201"/>
                        <a:pt x="482" y="201"/>
                      </a:cubicBezTo>
                      <a:cubicBezTo>
                        <a:pt x="495" y="201"/>
                        <a:pt x="507" y="202"/>
                        <a:pt x="520" y="202"/>
                      </a:cubicBezTo>
                      <a:cubicBezTo>
                        <a:pt x="533" y="202"/>
                        <a:pt x="539" y="195"/>
                        <a:pt x="538" y="182"/>
                      </a:cubicBezTo>
                      <a:cubicBezTo>
                        <a:pt x="538" y="172"/>
                        <a:pt x="537" y="162"/>
                        <a:pt x="537" y="152"/>
                      </a:cubicBezTo>
                      <a:cubicBezTo>
                        <a:pt x="537" y="139"/>
                        <a:pt x="543" y="133"/>
                        <a:pt x="557" y="133"/>
                      </a:cubicBezTo>
                      <a:cubicBezTo>
                        <a:pt x="566" y="134"/>
                        <a:pt x="576" y="134"/>
                        <a:pt x="585" y="133"/>
                      </a:cubicBezTo>
                      <a:cubicBezTo>
                        <a:pt x="598" y="133"/>
                        <a:pt x="604" y="139"/>
                        <a:pt x="604" y="151"/>
                      </a:cubicBezTo>
                      <a:cubicBezTo>
                        <a:pt x="604" y="161"/>
                        <a:pt x="603" y="171"/>
                        <a:pt x="603" y="181"/>
                      </a:cubicBezTo>
                      <a:cubicBezTo>
                        <a:pt x="602" y="196"/>
                        <a:pt x="607" y="202"/>
                        <a:pt x="623" y="202"/>
                      </a:cubicBezTo>
                      <a:cubicBezTo>
                        <a:pt x="632" y="202"/>
                        <a:pt x="642" y="202"/>
                        <a:pt x="651" y="202"/>
                      </a:cubicBezTo>
                      <a:cubicBezTo>
                        <a:pt x="667" y="202"/>
                        <a:pt x="672" y="196"/>
                        <a:pt x="672" y="181"/>
                      </a:cubicBezTo>
                      <a:cubicBezTo>
                        <a:pt x="672" y="150"/>
                        <a:pt x="671" y="120"/>
                        <a:pt x="671" y="89"/>
                      </a:cubicBezTo>
                      <a:cubicBezTo>
                        <a:pt x="671" y="71"/>
                        <a:pt x="674" y="67"/>
                        <a:pt x="692" y="67"/>
                      </a:cubicBezTo>
                      <a:cubicBezTo>
                        <a:pt x="702" y="67"/>
                        <a:pt x="712" y="67"/>
                        <a:pt x="722" y="67"/>
                      </a:cubicBezTo>
                      <a:cubicBezTo>
                        <a:pt x="733" y="67"/>
                        <a:pt x="739" y="73"/>
                        <a:pt x="739" y="84"/>
                      </a:cubicBezTo>
                      <a:cubicBezTo>
                        <a:pt x="739" y="139"/>
                        <a:pt x="738" y="194"/>
                        <a:pt x="739" y="249"/>
                      </a:cubicBezTo>
                      <a:cubicBezTo>
                        <a:pt x="739" y="263"/>
                        <a:pt x="732" y="268"/>
                        <a:pt x="719" y="268"/>
                      </a:cubicBezTo>
                      <a:cubicBezTo>
                        <a:pt x="688" y="267"/>
                        <a:pt x="657" y="267"/>
                        <a:pt x="626" y="267"/>
                      </a:cubicBezTo>
                      <a:cubicBezTo>
                        <a:pt x="607" y="267"/>
                        <a:pt x="602" y="271"/>
                        <a:pt x="603" y="291"/>
                      </a:cubicBezTo>
                      <a:cubicBezTo>
                        <a:pt x="604" y="333"/>
                        <a:pt x="604" y="333"/>
                        <a:pt x="561" y="333"/>
                      </a:cubicBezTo>
                      <a:cubicBezTo>
                        <a:pt x="493" y="333"/>
                        <a:pt x="424" y="334"/>
                        <a:pt x="356" y="333"/>
                      </a:cubicBezTo>
                      <a:cubicBezTo>
                        <a:pt x="341" y="333"/>
                        <a:pt x="336" y="338"/>
                        <a:pt x="337" y="352"/>
                      </a:cubicBezTo>
                      <a:cubicBezTo>
                        <a:pt x="338" y="361"/>
                        <a:pt x="338" y="371"/>
                        <a:pt x="338" y="380"/>
                      </a:cubicBezTo>
                      <a:cubicBezTo>
                        <a:pt x="338" y="396"/>
                        <a:pt x="332" y="401"/>
                        <a:pt x="317" y="401"/>
                      </a:cubicBezTo>
                      <a:cubicBezTo>
                        <a:pt x="286" y="401"/>
                        <a:pt x="256" y="400"/>
                        <a:pt x="225" y="400"/>
                      </a:cubicBezTo>
                      <a:cubicBezTo>
                        <a:pt x="205" y="400"/>
                        <a:pt x="202" y="404"/>
                        <a:pt x="202" y="424"/>
                      </a:cubicBezTo>
                      <a:cubicBezTo>
                        <a:pt x="203" y="433"/>
                        <a:pt x="203" y="442"/>
                        <a:pt x="203" y="451"/>
                      </a:cubicBezTo>
                      <a:cubicBezTo>
                        <a:pt x="202" y="462"/>
                        <a:pt x="207" y="467"/>
                        <a:pt x="218" y="467"/>
                      </a:cubicBezTo>
                      <a:cubicBezTo>
                        <a:pt x="250" y="466"/>
                        <a:pt x="281" y="467"/>
                        <a:pt x="313" y="466"/>
                      </a:cubicBezTo>
                      <a:cubicBezTo>
                        <a:pt x="333" y="466"/>
                        <a:pt x="338" y="471"/>
                        <a:pt x="338" y="490"/>
                      </a:cubicBezTo>
                      <a:cubicBezTo>
                        <a:pt x="337" y="497"/>
                        <a:pt x="338" y="504"/>
                        <a:pt x="338" y="511"/>
                      </a:cubicBezTo>
                      <a:cubicBezTo>
                        <a:pt x="338" y="529"/>
                        <a:pt x="332" y="535"/>
                        <a:pt x="315" y="534"/>
                      </a:cubicBezTo>
                      <a:cubicBezTo>
                        <a:pt x="307" y="534"/>
                        <a:pt x="300" y="534"/>
                        <a:pt x="292" y="534"/>
                      </a:cubicBezTo>
                      <a:cubicBezTo>
                        <a:pt x="272" y="533"/>
                        <a:pt x="269" y="537"/>
                        <a:pt x="269" y="557"/>
                      </a:cubicBezTo>
                      <a:cubicBezTo>
                        <a:pt x="269" y="571"/>
                        <a:pt x="269" y="586"/>
                        <a:pt x="269" y="600"/>
                      </a:cubicBezTo>
                      <a:cubicBezTo>
                        <a:pt x="269" y="600"/>
                        <a:pt x="269" y="600"/>
                        <a:pt x="269" y="600"/>
                      </a:cubicBezTo>
                      <a:close/>
                      <a:moveTo>
                        <a:pt x="435" y="267"/>
                      </a:moveTo>
                      <a:cubicBezTo>
                        <a:pt x="438" y="267"/>
                        <a:pt x="442" y="267"/>
                        <a:pt x="445" y="267"/>
                      </a:cubicBezTo>
                      <a:cubicBezTo>
                        <a:pt x="467" y="268"/>
                        <a:pt x="470" y="265"/>
                        <a:pt x="470" y="242"/>
                      </a:cubicBezTo>
                      <a:cubicBezTo>
                        <a:pt x="470" y="240"/>
                        <a:pt x="470" y="237"/>
                        <a:pt x="469" y="235"/>
                      </a:cubicBezTo>
                      <a:cubicBezTo>
                        <a:pt x="469" y="202"/>
                        <a:pt x="469" y="202"/>
                        <a:pt x="436" y="201"/>
                      </a:cubicBezTo>
                      <a:cubicBezTo>
                        <a:pt x="404" y="201"/>
                        <a:pt x="403" y="201"/>
                        <a:pt x="404" y="232"/>
                      </a:cubicBezTo>
                      <a:cubicBezTo>
                        <a:pt x="404" y="236"/>
                        <a:pt x="403" y="240"/>
                        <a:pt x="403" y="244"/>
                      </a:cubicBezTo>
                      <a:cubicBezTo>
                        <a:pt x="403" y="265"/>
                        <a:pt x="406" y="268"/>
                        <a:pt x="426" y="267"/>
                      </a:cubicBezTo>
                      <a:cubicBezTo>
                        <a:pt x="429" y="267"/>
                        <a:pt x="432" y="267"/>
                        <a:pt x="435" y="2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" name="Freeform 10"/>
                <p:cNvSpPr>
                  <a:spLocks noEditPoints="1"/>
                </p:cNvSpPr>
                <p:nvPr/>
              </p:nvSpPr>
              <p:spPr bwMode="auto">
                <a:xfrm>
                  <a:off x="5430838" y="4446588"/>
                  <a:ext cx="936625" cy="423863"/>
                </a:xfrm>
                <a:custGeom>
                  <a:avLst/>
                  <a:gdLst>
                    <a:gd name="T0" fmla="*/ 737 w 737"/>
                    <a:gd name="T1" fmla="*/ 312 h 334"/>
                    <a:gd name="T2" fmla="*/ 689 w 737"/>
                    <a:gd name="T3" fmla="*/ 334 h 334"/>
                    <a:gd name="T4" fmla="*/ 670 w 737"/>
                    <a:gd name="T5" fmla="*/ 289 h 334"/>
                    <a:gd name="T6" fmla="*/ 497 w 737"/>
                    <a:gd name="T7" fmla="*/ 267 h 334"/>
                    <a:gd name="T8" fmla="*/ 433 w 737"/>
                    <a:gd name="T9" fmla="*/ 200 h 334"/>
                    <a:gd name="T10" fmla="*/ 267 w 737"/>
                    <a:gd name="T11" fmla="*/ 222 h 334"/>
                    <a:gd name="T12" fmla="*/ 249 w 737"/>
                    <a:gd name="T13" fmla="*/ 267 h 334"/>
                    <a:gd name="T14" fmla="*/ 201 w 737"/>
                    <a:gd name="T15" fmla="*/ 283 h 334"/>
                    <a:gd name="T16" fmla="*/ 181 w 737"/>
                    <a:gd name="T17" fmla="*/ 334 h 334"/>
                    <a:gd name="T18" fmla="*/ 133 w 737"/>
                    <a:gd name="T19" fmla="*/ 311 h 334"/>
                    <a:gd name="T20" fmla="*/ 114 w 737"/>
                    <a:gd name="T21" fmla="*/ 266 h 334"/>
                    <a:gd name="T22" fmla="*/ 67 w 737"/>
                    <a:gd name="T23" fmla="*/ 253 h 334"/>
                    <a:gd name="T24" fmla="*/ 83 w 737"/>
                    <a:gd name="T25" fmla="*/ 134 h 334"/>
                    <a:gd name="T26" fmla="*/ 133 w 737"/>
                    <a:gd name="T27" fmla="*/ 121 h 334"/>
                    <a:gd name="T28" fmla="*/ 113 w 737"/>
                    <a:gd name="T29" fmla="*/ 67 h 334"/>
                    <a:gd name="T30" fmla="*/ 1 w 737"/>
                    <a:gd name="T31" fmla="*/ 45 h 334"/>
                    <a:gd name="T32" fmla="*/ 18 w 737"/>
                    <a:gd name="T33" fmla="*/ 0 h 334"/>
                    <a:gd name="T34" fmla="*/ 202 w 737"/>
                    <a:gd name="T35" fmla="*/ 19 h 334"/>
                    <a:gd name="T36" fmla="*/ 218 w 737"/>
                    <a:gd name="T37" fmla="*/ 68 h 334"/>
                    <a:gd name="T38" fmla="*/ 268 w 737"/>
                    <a:gd name="T39" fmla="*/ 48 h 334"/>
                    <a:gd name="T40" fmla="*/ 284 w 737"/>
                    <a:gd name="T41" fmla="*/ 0 h 334"/>
                    <a:gd name="T42" fmla="*/ 337 w 737"/>
                    <a:gd name="T43" fmla="*/ 21 h 334"/>
                    <a:gd name="T44" fmla="*/ 359 w 737"/>
                    <a:gd name="T45" fmla="*/ 134 h 334"/>
                    <a:gd name="T46" fmla="*/ 402 w 737"/>
                    <a:gd name="T47" fmla="*/ 105 h 334"/>
                    <a:gd name="T48" fmla="*/ 469 w 737"/>
                    <a:gd name="T49" fmla="*/ 98 h 334"/>
                    <a:gd name="T50" fmla="*/ 480 w 737"/>
                    <a:gd name="T51" fmla="*/ 200 h 334"/>
                    <a:gd name="T52" fmla="*/ 603 w 737"/>
                    <a:gd name="T53" fmla="*/ 182 h 334"/>
                    <a:gd name="T54" fmla="*/ 588 w 737"/>
                    <a:gd name="T55" fmla="*/ 134 h 334"/>
                    <a:gd name="T56" fmla="*/ 535 w 737"/>
                    <a:gd name="T57" fmla="*/ 117 h 334"/>
                    <a:gd name="T58" fmla="*/ 550 w 737"/>
                    <a:gd name="T59" fmla="*/ 1 h 334"/>
                    <a:gd name="T60" fmla="*/ 736 w 737"/>
                    <a:gd name="T61" fmla="*/ 17 h 334"/>
                    <a:gd name="T62" fmla="*/ 737 w 737"/>
                    <a:gd name="T63" fmla="*/ 165 h 334"/>
                    <a:gd name="T64" fmla="*/ 203 w 737"/>
                    <a:gd name="T65" fmla="*/ 200 h 334"/>
                    <a:gd name="T66" fmla="*/ 267 w 737"/>
                    <a:gd name="T67" fmla="*/ 169 h 334"/>
                    <a:gd name="T68" fmla="*/ 251 w 737"/>
                    <a:gd name="T69" fmla="*/ 134 h 334"/>
                    <a:gd name="T70" fmla="*/ 133 w 737"/>
                    <a:gd name="T71" fmla="*/ 147 h 334"/>
                    <a:gd name="T72" fmla="*/ 154 w 737"/>
                    <a:gd name="T73" fmla="*/ 200 h 334"/>
                    <a:gd name="T74" fmla="*/ 635 w 737"/>
                    <a:gd name="T75" fmla="*/ 134 h 334"/>
                    <a:gd name="T76" fmla="*/ 670 w 737"/>
                    <a:gd name="T77" fmla="*/ 104 h 334"/>
                    <a:gd name="T78" fmla="*/ 646 w 737"/>
                    <a:gd name="T79" fmla="*/ 67 h 334"/>
                    <a:gd name="T80" fmla="*/ 602 w 737"/>
                    <a:gd name="T81" fmla="*/ 102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37" h="334">
                      <a:moveTo>
                        <a:pt x="737" y="165"/>
                      </a:moveTo>
                      <a:cubicBezTo>
                        <a:pt x="737" y="214"/>
                        <a:pt x="737" y="263"/>
                        <a:pt x="737" y="312"/>
                      </a:cubicBezTo>
                      <a:cubicBezTo>
                        <a:pt x="737" y="330"/>
                        <a:pt x="733" y="334"/>
                        <a:pt x="715" y="334"/>
                      </a:cubicBezTo>
                      <a:cubicBezTo>
                        <a:pt x="706" y="334"/>
                        <a:pt x="698" y="334"/>
                        <a:pt x="689" y="334"/>
                      </a:cubicBezTo>
                      <a:cubicBezTo>
                        <a:pt x="674" y="334"/>
                        <a:pt x="669" y="330"/>
                        <a:pt x="669" y="315"/>
                      </a:cubicBezTo>
                      <a:cubicBezTo>
                        <a:pt x="669" y="306"/>
                        <a:pt x="670" y="298"/>
                        <a:pt x="670" y="289"/>
                      </a:cubicBezTo>
                      <a:cubicBezTo>
                        <a:pt x="672" y="272"/>
                        <a:pt x="667" y="266"/>
                        <a:pt x="650" y="266"/>
                      </a:cubicBezTo>
                      <a:cubicBezTo>
                        <a:pt x="599" y="266"/>
                        <a:pt x="548" y="266"/>
                        <a:pt x="497" y="267"/>
                      </a:cubicBezTo>
                      <a:cubicBezTo>
                        <a:pt x="470" y="267"/>
                        <a:pt x="467" y="264"/>
                        <a:pt x="468" y="238"/>
                      </a:cubicBezTo>
                      <a:cubicBezTo>
                        <a:pt x="469" y="191"/>
                        <a:pt x="470" y="200"/>
                        <a:pt x="433" y="200"/>
                      </a:cubicBezTo>
                      <a:cubicBezTo>
                        <a:pt x="385" y="200"/>
                        <a:pt x="337" y="200"/>
                        <a:pt x="289" y="200"/>
                      </a:cubicBezTo>
                      <a:cubicBezTo>
                        <a:pt x="268" y="200"/>
                        <a:pt x="267" y="201"/>
                        <a:pt x="267" y="222"/>
                      </a:cubicBezTo>
                      <a:cubicBezTo>
                        <a:pt x="267" y="231"/>
                        <a:pt x="268" y="240"/>
                        <a:pt x="268" y="249"/>
                      </a:cubicBezTo>
                      <a:cubicBezTo>
                        <a:pt x="268" y="262"/>
                        <a:pt x="262" y="267"/>
                        <a:pt x="249" y="267"/>
                      </a:cubicBezTo>
                      <a:cubicBezTo>
                        <a:pt x="239" y="267"/>
                        <a:pt x="229" y="266"/>
                        <a:pt x="219" y="266"/>
                      </a:cubicBezTo>
                      <a:cubicBezTo>
                        <a:pt x="208" y="265"/>
                        <a:pt x="201" y="271"/>
                        <a:pt x="201" y="283"/>
                      </a:cubicBezTo>
                      <a:cubicBezTo>
                        <a:pt x="201" y="292"/>
                        <a:pt x="202" y="302"/>
                        <a:pt x="202" y="311"/>
                      </a:cubicBezTo>
                      <a:cubicBezTo>
                        <a:pt x="203" y="329"/>
                        <a:pt x="198" y="334"/>
                        <a:pt x="181" y="334"/>
                      </a:cubicBezTo>
                      <a:cubicBezTo>
                        <a:pt x="172" y="334"/>
                        <a:pt x="163" y="334"/>
                        <a:pt x="154" y="334"/>
                      </a:cubicBezTo>
                      <a:cubicBezTo>
                        <a:pt x="137" y="334"/>
                        <a:pt x="132" y="328"/>
                        <a:pt x="133" y="311"/>
                      </a:cubicBezTo>
                      <a:cubicBezTo>
                        <a:pt x="133" y="303"/>
                        <a:pt x="134" y="295"/>
                        <a:pt x="134" y="287"/>
                      </a:cubicBezTo>
                      <a:cubicBezTo>
                        <a:pt x="134" y="272"/>
                        <a:pt x="129" y="266"/>
                        <a:pt x="114" y="266"/>
                      </a:cubicBezTo>
                      <a:cubicBezTo>
                        <a:pt x="103" y="266"/>
                        <a:pt x="92" y="266"/>
                        <a:pt x="81" y="266"/>
                      </a:cubicBezTo>
                      <a:cubicBezTo>
                        <a:pt x="71" y="267"/>
                        <a:pt x="67" y="262"/>
                        <a:pt x="67" y="253"/>
                      </a:cubicBezTo>
                      <a:cubicBezTo>
                        <a:pt x="67" y="219"/>
                        <a:pt x="67" y="185"/>
                        <a:pt x="67" y="151"/>
                      </a:cubicBezTo>
                      <a:cubicBezTo>
                        <a:pt x="67" y="140"/>
                        <a:pt x="72" y="134"/>
                        <a:pt x="83" y="134"/>
                      </a:cubicBezTo>
                      <a:cubicBezTo>
                        <a:pt x="96" y="134"/>
                        <a:pt x="108" y="134"/>
                        <a:pt x="121" y="134"/>
                      </a:cubicBezTo>
                      <a:cubicBezTo>
                        <a:pt x="129" y="134"/>
                        <a:pt x="133" y="130"/>
                        <a:pt x="133" y="121"/>
                      </a:cubicBezTo>
                      <a:cubicBezTo>
                        <a:pt x="133" y="110"/>
                        <a:pt x="134" y="99"/>
                        <a:pt x="134" y="88"/>
                      </a:cubicBezTo>
                      <a:cubicBezTo>
                        <a:pt x="135" y="72"/>
                        <a:pt x="129" y="67"/>
                        <a:pt x="113" y="67"/>
                      </a:cubicBezTo>
                      <a:cubicBezTo>
                        <a:pt x="83" y="67"/>
                        <a:pt x="53" y="67"/>
                        <a:pt x="23" y="67"/>
                      </a:cubicBezTo>
                      <a:cubicBezTo>
                        <a:pt x="5" y="68"/>
                        <a:pt x="1" y="63"/>
                        <a:pt x="1" y="45"/>
                      </a:cubicBezTo>
                      <a:cubicBezTo>
                        <a:pt x="1" y="36"/>
                        <a:pt x="1" y="27"/>
                        <a:pt x="1" y="18"/>
                      </a:cubicBezTo>
                      <a:cubicBezTo>
                        <a:pt x="0" y="7"/>
                        <a:pt x="6" y="0"/>
                        <a:pt x="18" y="0"/>
                      </a:cubicBezTo>
                      <a:cubicBezTo>
                        <a:pt x="73" y="0"/>
                        <a:pt x="129" y="0"/>
                        <a:pt x="184" y="0"/>
                      </a:cubicBezTo>
                      <a:cubicBezTo>
                        <a:pt x="196" y="0"/>
                        <a:pt x="202" y="6"/>
                        <a:pt x="202" y="19"/>
                      </a:cubicBezTo>
                      <a:cubicBezTo>
                        <a:pt x="202" y="29"/>
                        <a:pt x="201" y="40"/>
                        <a:pt x="201" y="50"/>
                      </a:cubicBezTo>
                      <a:cubicBezTo>
                        <a:pt x="201" y="62"/>
                        <a:pt x="206" y="68"/>
                        <a:pt x="218" y="68"/>
                      </a:cubicBezTo>
                      <a:cubicBezTo>
                        <a:pt x="229" y="67"/>
                        <a:pt x="239" y="68"/>
                        <a:pt x="250" y="68"/>
                      </a:cubicBezTo>
                      <a:cubicBezTo>
                        <a:pt x="263" y="68"/>
                        <a:pt x="269" y="60"/>
                        <a:pt x="268" y="48"/>
                      </a:cubicBezTo>
                      <a:cubicBezTo>
                        <a:pt x="268" y="38"/>
                        <a:pt x="267" y="28"/>
                        <a:pt x="267" y="18"/>
                      </a:cubicBezTo>
                      <a:cubicBezTo>
                        <a:pt x="266" y="6"/>
                        <a:pt x="273" y="0"/>
                        <a:pt x="284" y="0"/>
                      </a:cubicBezTo>
                      <a:cubicBezTo>
                        <a:pt x="295" y="0"/>
                        <a:pt x="306" y="0"/>
                        <a:pt x="317" y="0"/>
                      </a:cubicBezTo>
                      <a:cubicBezTo>
                        <a:pt x="332" y="0"/>
                        <a:pt x="337" y="6"/>
                        <a:pt x="337" y="21"/>
                      </a:cubicBezTo>
                      <a:cubicBezTo>
                        <a:pt x="336" y="51"/>
                        <a:pt x="336" y="82"/>
                        <a:pt x="335" y="112"/>
                      </a:cubicBezTo>
                      <a:cubicBezTo>
                        <a:pt x="335" y="131"/>
                        <a:pt x="340" y="135"/>
                        <a:pt x="359" y="134"/>
                      </a:cubicBezTo>
                      <a:cubicBezTo>
                        <a:pt x="364" y="134"/>
                        <a:pt x="369" y="134"/>
                        <a:pt x="374" y="134"/>
                      </a:cubicBezTo>
                      <a:cubicBezTo>
                        <a:pt x="400" y="135"/>
                        <a:pt x="403" y="132"/>
                        <a:pt x="402" y="105"/>
                      </a:cubicBezTo>
                      <a:cubicBezTo>
                        <a:pt x="399" y="66"/>
                        <a:pt x="402" y="66"/>
                        <a:pt x="439" y="67"/>
                      </a:cubicBezTo>
                      <a:cubicBezTo>
                        <a:pt x="468" y="68"/>
                        <a:pt x="470" y="70"/>
                        <a:pt x="469" y="98"/>
                      </a:cubicBezTo>
                      <a:cubicBezTo>
                        <a:pt x="468" y="128"/>
                        <a:pt x="468" y="158"/>
                        <a:pt x="468" y="188"/>
                      </a:cubicBezTo>
                      <a:cubicBezTo>
                        <a:pt x="468" y="196"/>
                        <a:pt x="471" y="200"/>
                        <a:pt x="480" y="200"/>
                      </a:cubicBezTo>
                      <a:cubicBezTo>
                        <a:pt x="515" y="200"/>
                        <a:pt x="551" y="200"/>
                        <a:pt x="586" y="200"/>
                      </a:cubicBezTo>
                      <a:cubicBezTo>
                        <a:pt x="598" y="200"/>
                        <a:pt x="603" y="194"/>
                        <a:pt x="603" y="182"/>
                      </a:cubicBezTo>
                      <a:cubicBezTo>
                        <a:pt x="603" y="171"/>
                        <a:pt x="602" y="159"/>
                        <a:pt x="602" y="148"/>
                      </a:cubicBezTo>
                      <a:cubicBezTo>
                        <a:pt x="603" y="137"/>
                        <a:pt x="598" y="134"/>
                        <a:pt x="588" y="134"/>
                      </a:cubicBezTo>
                      <a:cubicBezTo>
                        <a:pt x="576" y="135"/>
                        <a:pt x="565" y="134"/>
                        <a:pt x="553" y="134"/>
                      </a:cubicBezTo>
                      <a:cubicBezTo>
                        <a:pt x="541" y="135"/>
                        <a:pt x="535" y="129"/>
                        <a:pt x="535" y="117"/>
                      </a:cubicBezTo>
                      <a:cubicBezTo>
                        <a:pt x="536" y="83"/>
                        <a:pt x="536" y="48"/>
                        <a:pt x="536" y="14"/>
                      </a:cubicBezTo>
                      <a:cubicBezTo>
                        <a:pt x="536" y="4"/>
                        <a:pt x="541" y="1"/>
                        <a:pt x="550" y="1"/>
                      </a:cubicBezTo>
                      <a:cubicBezTo>
                        <a:pt x="607" y="1"/>
                        <a:pt x="664" y="1"/>
                        <a:pt x="721" y="1"/>
                      </a:cubicBezTo>
                      <a:cubicBezTo>
                        <a:pt x="732" y="1"/>
                        <a:pt x="737" y="5"/>
                        <a:pt x="736" y="17"/>
                      </a:cubicBezTo>
                      <a:cubicBezTo>
                        <a:pt x="736" y="66"/>
                        <a:pt x="736" y="116"/>
                        <a:pt x="736" y="165"/>
                      </a:cubicBezTo>
                      <a:cubicBezTo>
                        <a:pt x="736" y="165"/>
                        <a:pt x="737" y="165"/>
                        <a:pt x="737" y="165"/>
                      </a:cubicBezTo>
                      <a:close/>
                      <a:moveTo>
                        <a:pt x="203" y="200"/>
                      </a:moveTo>
                      <a:cubicBezTo>
                        <a:pt x="203" y="200"/>
                        <a:pt x="203" y="200"/>
                        <a:pt x="203" y="200"/>
                      </a:cubicBezTo>
                      <a:cubicBezTo>
                        <a:pt x="213" y="200"/>
                        <a:pt x="224" y="200"/>
                        <a:pt x="234" y="200"/>
                      </a:cubicBezTo>
                      <a:cubicBezTo>
                        <a:pt x="266" y="200"/>
                        <a:pt x="266" y="200"/>
                        <a:pt x="267" y="169"/>
                      </a:cubicBezTo>
                      <a:cubicBezTo>
                        <a:pt x="268" y="163"/>
                        <a:pt x="268" y="157"/>
                        <a:pt x="268" y="151"/>
                      </a:cubicBezTo>
                      <a:cubicBezTo>
                        <a:pt x="268" y="139"/>
                        <a:pt x="262" y="134"/>
                        <a:pt x="251" y="134"/>
                      </a:cubicBezTo>
                      <a:cubicBezTo>
                        <a:pt x="216" y="134"/>
                        <a:pt x="181" y="134"/>
                        <a:pt x="146" y="134"/>
                      </a:cubicBezTo>
                      <a:cubicBezTo>
                        <a:pt x="137" y="134"/>
                        <a:pt x="133" y="138"/>
                        <a:pt x="133" y="147"/>
                      </a:cubicBezTo>
                      <a:cubicBezTo>
                        <a:pt x="134" y="158"/>
                        <a:pt x="133" y="169"/>
                        <a:pt x="133" y="180"/>
                      </a:cubicBezTo>
                      <a:cubicBezTo>
                        <a:pt x="133" y="196"/>
                        <a:pt x="137" y="200"/>
                        <a:pt x="154" y="200"/>
                      </a:cubicBezTo>
                      <a:cubicBezTo>
                        <a:pt x="170" y="200"/>
                        <a:pt x="187" y="200"/>
                        <a:pt x="203" y="200"/>
                      </a:cubicBezTo>
                      <a:close/>
                      <a:moveTo>
                        <a:pt x="635" y="134"/>
                      </a:moveTo>
                      <a:cubicBezTo>
                        <a:pt x="637" y="134"/>
                        <a:pt x="639" y="134"/>
                        <a:pt x="641" y="134"/>
                      </a:cubicBezTo>
                      <a:cubicBezTo>
                        <a:pt x="669" y="135"/>
                        <a:pt x="671" y="133"/>
                        <a:pt x="670" y="104"/>
                      </a:cubicBezTo>
                      <a:cubicBezTo>
                        <a:pt x="670" y="100"/>
                        <a:pt x="670" y="97"/>
                        <a:pt x="670" y="93"/>
                      </a:cubicBezTo>
                      <a:cubicBezTo>
                        <a:pt x="672" y="71"/>
                        <a:pt x="668" y="67"/>
                        <a:pt x="646" y="67"/>
                      </a:cubicBezTo>
                      <a:cubicBezTo>
                        <a:pt x="643" y="67"/>
                        <a:pt x="640" y="67"/>
                        <a:pt x="637" y="67"/>
                      </a:cubicBezTo>
                      <a:cubicBezTo>
                        <a:pt x="602" y="67"/>
                        <a:pt x="602" y="67"/>
                        <a:pt x="602" y="102"/>
                      </a:cubicBezTo>
                      <a:cubicBezTo>
                        <a:pt x="603" y="135"/>
                        <a:pt x="598" y="134"/>
                        <a:pt x="635" y="1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" name="Freeform 11"/>
                <p:cNvSpPr>
                  <a:spLocks/>
                </p:cNvSpPr>
                <p:nvPr/>
              </p:nvSpPr>
              <p:spPr bwMode="auto">
                <a:xfrm>
                  <a:off x="6110288" y="1731963"/>
                  <a:ext cx="514350" cy="687388"/>
                </a:xfrm>
                <a:custGeom>
                  <a:avLst/>
                  <a:gdLst>
                    <a:gd name="T0" fmla="*/ 1 w 405"/>
                    <a:gd name="T1" fmla="*/ 142 h 542"/>
                    <a:gd name="T2" fmla="*/ 0 w 405"/>
                    <a:gd name="T3" fmla="*/ 96 h 542"/>
                    <a:gd name="T4" fmla="*/ 20 w 405"/>
                    <a:gd name="T5" fmla="*/ 76 h 542"/>
                    <a:gd name="T6" fmla="*/ 177 w 405"/>
                    <a:gd name="T7" fmla="*/ 76 h 542"/>
                    <a:gd name="T8" fmla="*/ 202 w 405"/>
                    <a:gd name="T9" fmla="*/ 51 h 542"/>
                    <a:gd name="T10" fmla="*/ 243 w 405"/>
                    <a:gd name="T11" fmla="*/ 9 h 542"/>
                    <a:gd name="T12" fmla="*/ 315 w 405"/>
                    <a:gd name="T13" fmla="*/ 9 h 542"/>
                    <a:gd name="T14" fmla="*/ 336 w 405"/>
                    <a:gd name="T15" fmla="*/ 29 h 542"/>
                    <a:gd name="T16" fmla="*/ 335 w 405"/>
                    <a:gd name="T17" fmla="*/ 119 h 542"/>
                    <a:gd name="T18" fmla="*/ 360 w 405"/>
                    <a:gd name="T19" fmla="*/ 143 h 542"/>
                    <a:gd name="T20" fmla="*/ 403 w 405"/>
                    <a:gd name="T21" fmla="*/ 183 h 542"/>
                    <a:gd name="T22" fmla="*/ 403 w 405"/>
                    <a:gd name="T23" fmla="*/ 455 h 542"/>
                    <a:gd name="T24" fmla="*/ 383 w 405"/>
                    <a:gd name="T25" fmla="*/ 476 h 542"/>
                    <a:gd name="T26" fmla="*/ 355 w 405"/>
                    <a:gd name="T27" fmla="*/ 476 h 542"/>
                    <a:gd name="T28" fmla="*/ 335 w 405"/>
                    <a:gd name="T29" fmla="*/ 456 h 542"/>
                    <a:gd name="T30" fmla="*/ 336 w 405"/>
                    <a:gd name="T31" fmla="*/ 428 h 542"/>
                    <a:gd name="T32" fmla="*/ 318 w 405"/>
                    <a:gd name="T33" fmla="*/ 409 h 542"/>
                    <a:gd name="T34" fmla="*/ 285 w 405"/>
                    <a:gd name="T35" fmla="*/ 410 h 542"/>
                    <a:gd name="T36" fmla="*/ 268 w 405"/>
                    <a:gd name="T37" fmla="*/ 427 h 542"/>
                    <a:gd name="T38" fmla="*/ 269 w 405"/>
                    <a:gd name="T39" fmla="*/ 457 h 542"/>
                    <a:gd name="T40" fmla="*/ 252 w 405"/>
                    <a:gd name="T41" fmla="*/ 476 h 542"/>
                    <a:gd name="T42" fmla="*/ 216 w 405"/>
                    <a:gd name="T43" fmla="*/ 476 h 542"/>
                    <a:gd name="T44" fmla="*/ 201 w 405"/>
                    <a:gd name="T45" fmla="*/ 459 h 542"/>
                    <a:gd name="T46" fmla="*/ 202 w 405"/>
                    <a:gd name="T47" fmla="*/ 428 h 542"/>
                    <a:gd name="T48" fmla="*/ 184 w 405"/>
                    <a:gd name="T49" fmla="*/ 409 h 542"/>
                    <a:gd name="T50" fmla="*/ 157 w 405"/>
                    <a:gd name="T51" fmla="*/ 410 h 542"/>
                    <a:gd name="T52" fmla="*/ 135 w 405"/>
                    <a:gd name="T53" fmla="*/ 430 h 542"/>
                    <a:gd name="T54" fmla="*/ 136 w 405"/>
                    <a:gd name="T55" fmla="*/ 520 h 542"/>
                    <a:gd name="T56" fmla="*/ 116 w 405"/>
                    <a:gd name="T57" fmla="*/ 542 h 542"/>
                    <a:gd name="T58" fmla="*/ 19 w 405"/>
                    <a:gd name="T59" fmla="*/ 542 h 542"/>
                    <a:gd name="T60" fmla="*/ 0 w 405"/>
                    <a:gd name="T61" fmla="*/ 523 h 542"/>
                    <a:gd name="T62" fmla="*/ 1 w 405"/>
                    <a:gd name="T63" fmla="*/ 475 h 542"/>
                    <a:gd name="T64" fmla="*/ 1 w 405"/>
                    <a:gd name="T65" fmla="*/ 475 h 542"/>
                    <a:gd name="T66" fmla="*/ 49 w 405"/>
                    <a:gd name="T67" fmla="*/ 476 h 542"/>
                    <a:gd name="T68" fmla="*/ 68 w 405"/>
                    <a:gd name="T69" fmla="*/ 455 h 542"/>
                    <a:gd name="T70" fmla="*/ 67 w 405"/>
                    <a:gd name="T71" fmla="*/ 431 h 542"/>
                    <a:gd name="T72" fmla="*/ 88 w 405"/>
                    <a:gd name="T73" fmla="*/ 409 h 542"/>
                    <a:gd name="T74" fmla="*/ 120 w 405"/>
                    <a:gd name="T75" fmla="*/ 410 h 542"/>
                    <a:gd name="T76" fmla="*/ 136 w 405"/>
                    <a:gd name="T77" fmla="*/ 394 h 542"/>
                    <a:gd name="T78" fmla="*/ 136 w 405"/>
                    <a:gd name="T79" fmla="*/ 343 h 542"/>
                    <a:gd name="T80" fmla="*/ 136 w 405"/>
                    <a:gd name="T81" fmla="*/ 343 h 542"/>
                    <a:gd name="T82" fmla="*/ 182 w 405"/>
                    <a:gd name="T83" fmla="*/ 342 h 542"/>
                    <a:gd name="T84" fmla="*/ 202 w 405"/>
                    <a:gd name="T85" fmla="*/ 321 h 542"/>
                    <a:gd name="T86" fmla="*/ 202 w 405"/>
                    <a:gd name="T87" fmla="*/ 167 h 542"/>
                    <a:gd name="T88" fmla="*/ 178 w 405"/>
                    <a:gd name="T89" fmla="*/ 143 h 542"/>
                    <a:gd name="T90" fmla="*/ 1 w 405"/>
                    <a:gd name="T91" fmla="*/ 142 h 542"/>
                    <a:gd name="T92" fmla="*/ 1 w 405"/>
                    <a:gd name="T93" fmla="*/ 142 h 5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05" h="542">
                      <a:moveTo>
                        <a:pt x="1" y="142"/>
                      </a:moveTo>
                      <a:cubicBezTo>
                        <a:pt x="1" y="127"/>
                        <a:pt x="0" y="111"/>
                        <a:pt x="0" y="96"/>
                      </a:cubicBezTo>
                      <a:cubicBezTo>
                        <a:pt x="0" y="81"/>
                        <a:pt x="5" y="76"/>
                        <a:pt x="20" y="76"/>
                      </a:cubicBezTo>
                      <a:cubicBezTo>
                        <a:pt x="72" y="76"/>
                        <a:pt x="125" y="76"/>
                        <a:pt x="177" y="76"/>
                      </a:cubicBezTo>
                      <a:cubicBezTo>
                        <a:pt x="198" y="77"/>
                        <a:pt x="204" y="72"/>
                        <a:pt x="202" y="51"/>
                      </a:cubicBezTo>
                      <a:cubicBezTo>
                        <a:pt x="196" y="0"/>
                        <a:pt x="208" y="10"/>
                        <a:pt x="243" y="9"/>
                      </a:cubicBezTo>
                      <a:cubicBezTo>
                        <a:pt x="267" y="9"/>
                        <a:pt x="291" y="9"/>
                        <a:pt x="315" y="9"/>
                      </a:cubicBezTo>
                      <a:cubicBezTo>
                        <a:pt x="331" y="8"/>
                        <a:pt x="336" y="13"/>
                        <a:pt x="336" y="29"/>
                      </a:cubicBezTo>
                      <a:cubicBezTo>
                        <a:pt x="336" y="59"/>
                        <a:pt x="336" y="89"/>
                        <a:pt x="335" y="119"/>
                      </a:cubicBezTo>
                      <a:cubicBezTo>
                        <a:pt x="335" y="140"/>
                        <a:pt x="338" y="144"/>
                        <a:pt x="360" y="143"/>
                      </a:cubicBezTo>
                      <a:cubicBezTo>
                        <a:pt x="405" y="141"/>
                        <a:pt x="403" y="143"/>
                        <a:pt x="403" y="183"/>
                      </a:cubicBezTo>
                      <a:cubicBezTo>
                        <a:pt x="402" y="274"/>
                        <a:pt x="403" y="364"/>
                        <a:pt x="403" y="455"/>
                      </a:cubicBezTo>
                      <a:cubicBezTo>
                        <a:pt x="403" y="471"/>
                        <a:pt x="399" y="476"/>
                        <a:pt x="383" y="476"/>
                      </a:cubicBezTo>
                      <a:cubicBezTo>
                        <a:pt x="374" y="476"/>
                        <a:pt x="364" y="476"/>
                        <a:pt x="355" y="476"/>
                      </a:cubicBezTo>
                      <a:cubicBezTo>
                        <a:pt x="340" y="477"/>
                        <a:pt x="335" y="469"/>
                        <a:pt x="335" y="456"/>
                      </a:cubicBezTo>
                      <a:cubicBezTo>
                        <a:pt x="336" y="447"/>
                        <a:pt x="336" y="437"/>
                        <a:pt x="336" y="428"/>
                      </a:cubicBezTo>
                      <a:cubicBezTo>
                        <a:pt x="337" y="415"/>
                        <a:pt x="331" y="409"/>
                        <a:pt x="318" y="409"/>
                      </a:cubicBezTo>
                      <a:cubicBezTo>
                        <a:pt x="307" y="410"/>
                        <a:pt x="296" y="409"/>
                        <a:pt x="285" y="410"/>
                      </a:cubicBezTo>
                      <a:cubicBezTo>
                        <a:pt x="273" y="410"/>
                        <a:pt x="267" y="416"/>
                        <a:pt x="268" y="427"/>
                      </a:cubicBezTo>
                      <a:cubicBezTo>
                        <a:pt x="268" y="437"/>
                        <a:pt x="268" y="447"/>
                        <a:pt x="269" y="457"/>
                      </a:cubicBezTo>
                      <a:cubicBezTo>
                        <a:pt x="269" y="469"/>
                        <a:pt x="264" y="476"/>
                        <a:pt x="252" y="476"/>
                      </a:cubicBezTo>
                      <a:cubicBezTo>
                        <a:pt x="240" y="476"/>
                        <a:pt x="228" y="476"/>
                        <a:pt x="216" y="476"/>
                      </a:cubicBezTo>
                      <a:cubicBezTo>
                        <a:pt x="206" y="475"/>
                        <a:pt x="201" y="470"/>
                        <a:pt x="201" y="459"/>
                      </a:cubicBezTo>
                      <a:cubicBezTo>
                        <a:pt x="201" y="449"/>
                        <a:pt x="202" y="438"/>
                        <a:pt x="202" y="428"/>
                      </a:cubicBezTo>
                      <a:cubicBezTo>
                        <a:pt x="202" y="415"/>
                        <a:pt x="196" y="409"/>
                        <a:pt x="184" y="409"/>
                      </a:cubicBezTo>
                      <a:cubicBezTo>
                        <a:pt x="175" y="410"/>
                        <a:pt x="166" y="410"/>
                        <a:pt x="157" y="410"/>
                      </a:cubicBezTo>
                      <a:cubicBezTo>
                        <a:pt x="136" y="410"/>
                        <a:pt x="135" y="410"/>
                        <a:pt x="135" y="430"/>
                      </a:cubicBezTo>
                      <a:cubicBezTo>
                        <a:pt x="135" y="460"/>
                        <a:pt x="135" y="490"/>
                        <a:pt x="136" y="520"/>
                      </a:cubicBezTo>
                      <a:cubicBezTo>
                        <a:pt x="136" y="537"/>
                        <a:pt x="132" y="542"/>
                        <a:pt x="116" y="542"/>
                      </a:cubicBezTo>
                      <a:cubicBezTo>
                        <a:pt x="84" y="542"/>
                        <a:pt x="51" y="542"/>
                        <a:pt x="19" y="542"/>
                      </a:cubicBezTo>
                      <a:cubicBezTo>
                        <a:pt x="5" y="542"/>
                        <a:pt x="0" y="536"/>
                        <a:pt x="0" y="523"/>
                      </a:cubicBezTo>
                      <a:cubicBezTo>
                        <a:pt x="1" y="507"/>
                        <a:pt x="1" y="491"/>
                        <a:pt x="1" y="475"/>
                      </a:cubicBezTo>
                      <a:cubicBezTo>
                        <a:pt x="1" y="475"/>
                        <a:pt x="1" y="475"/>
                        <a:pt x="1" y="475"/>
                      </a:cubicBezTo>
                      <a:cubicBezTo>
                        <a:pt x="17" y="475"/>
                        <a:pt x="33" y="476"/>
                        <a:pt x="49" y="476"/>
                      </a:cubicBezTo>
                      <a:cubicBezTo>
                        <a:pt x="64" y="476"/>
                        <a:pt x="69" y="471"/>
                        <a:pt x="68" y="455"/>
                      </a:cubicBezTo>
                      <a:cubicBezTo>
                        <a:pt x="68" y="447"/>
                        <a:pt x="67" y="439"/>
                        <a:pt x="67" y="431"/>
                      </a:cubicBezTo>
                      <a:cubicBezTo>
                        <a:pt x="67" y="415"/>
                        <a:pt x="72" y="410"/>
                        <a:pt x="88" y="409"/>
                      </a:cubicBezTo>
                      <a:cubicBezTo>
                        <a:pt x="99" y="409"/>
                        <a:pt x="109" y="409"/>
                        <a:pt x="120" y="410"/>
                      </a:cubicBezTo>
                      <a:cubicBezTo>
                        <a:pt x="131" y="410"/>
                        <a:pt x="136" y="405"/>
                        <a:pt x="136" y="394"/>
                      </a:cubicBezTo>
                      <a:cubicBezTo>
                        <a:pt x="135" y="377"/>
                        <a:pt x="136" y="360"/>
                        <a:pt x="136" y="343"/>
                      </a:cubicBezTo>
                      <a:cubicBezTo>
                        <a:pt x="136" y="343"/>
                        <a:pt x="136" y="343"/>
                        <a:pt x="136" y="343"/>
                      </a:cubicBezTo>
                      <a:cubicBezTo>
                        <a:pt x="151" y="343"/>
                        <a:pt x="167" y="343"/>
                        <a:pt x="182" y="342"/>
                      </a:cubicBezTo>
                      <a:cubicBezTo>
                        <a:pt x="198" y="342"/>
                        <a:pt x="202" y="338"/>
                        <a:pt x="202" y="321"/>
                      </a:cubicBezTo>
                      <a:cubicBezTo>
                        <a:pt x="202" y="270"/>
                        <a:pt x="202" y="218"/>
                        <a:pt x="202" y="167"/>
                      </a:cubicBezTo>
                      <a:cubicBezTo>
                        <a:pt x="202" y="146"/>
                        <a:pt x="199" y="143"/>
                        <a:pt x="178" y="143"/>
                      </a:cubicBezTo>
                      <a:cubicBezTo>
                        <a:pt x="119" y="143"/>
                        <a:pt x="60" y="142"/>
                        <a:pt x="1" y="142"/>
                      </a:cubicBezTo>
                      <a:cubicBezTo>
                        <a:pt x="1" y="142"/>
                        <a:pt x="1" y="142"/>
                        <a:pt x="1" y="1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6" name="Freeform 12"/>
                <p:cNvSpPr>
                  <a:spLocks noEditPoints="1"/>
                </p:cNvSpPr>
                <p:nvPr/>
              </p:nvSpPr>
              <p:spPr bwMode="auto">
                <a:xfrm>
                  <a:off x="4154488" y="4276726"/>
                  <a:ext cx="596900" cy="593725"/>
                </a:xfrm>
                <a:custGeom>
                  <a:avLst/>
                  <a:gdLst>
                    <a:gd name="T0" fmla="*/ 236 w 470"/>
                    <a:gd name="T1" fmla="*/ 467 h 467"/>
                    <a:gd name="T2" fmla="*/ 23 w 470"/>
                    <a:gd name="T3" fmla="*/ 467 h 467"/>
                    <a:gd name="T4" fmla="*/ 0 w 470"/>
                    <a:gd name="T5" fmla="*/ 447 h 467"/>
                    <a:gd name="T6" fmla="*/ 1 w 470"/>
                    <a:gd name="T7" fmla="*/ 234 h 467"/>
                    <a:gd name="T8" fmla="*/ 1 w 470"/>
                    <a:gd name="T9" fmla="*/ 21 h 467"/>
                    <a:gd name="T10" fmla="*/ 23 w 470"/>
                    <a:gd name="T11" fmla="*/ 0 h 467"/>
                    <a:gd name="T12" fmla="*/ 448 w 470"/>
                    <a:gd name="T13" fmla="*/ 0 h 467"/>
                    <a:gd name="T14" fmla="*/ 470 w 470"/>
                    <a:gd name="T15" fmla="*/ 21 h 467"/>
                    <a:gd name="T16" fmla="*/ 470 w 470"/>
                    <a:gd name="T17" fmla="*/ 447 h 467"/>
                    <a:gd name="T18" fmla="*/ 449 w 470"/>
                    <a:gd name="T19" fmla="*/ 467 h 467"/>
                    <a:gd name="T20" fmla="*/ 236 w 470"/>
                    <a:gd name="T21" fmla="*/ 467 h 467"/>
                    <a:gd name="T22" fmla="*/ 236 w 470"/>
                    <a:gd name="T23" fmla="*/ 400 h 467"/>
                    <a:gd name="T24" fmla="*/ 236 w 470"/>
                    <a:gd name="T25" fmla="*/ 400 h 467"/>
                    <a:gd name="T26" fmla="*/ 379 w 470"/>
                    <a:gd name="T27" fmla="*/ 400 h 467"/>
                    <a:gd name="T28" fmla="*/ 404 w 470"/>
                    <a:gd name="T29" fmla="*/ 374 h 467"/>
                    <a:gd name="T30" fmla="*/ 404 w 470"/>
                    <a:gd name="T31" fmla="*/ 92 h 467"/>
                    <a:gd name="T32" fmla="*/ 378 w 470"/>
                    <a:gd name="T33" fmla="*/ 67 h 467"/>
                    <a:gd name="T34" fmla="*/ 91 w 470"/>
                    <a:gd name="T35" fmla="*/ 67 h 467"/>
                    <a:gd name="T36" fmla="*/ 69 w 470"/>
                    <a:gd name="T37" fmla="*/ 87 h 467"/>
                    <a:gd name="T38" fmla="*/ 69 w 470"/>
                    <a:gd name="T39" fmla="*/ 379 h 467"/>
                    <a:gd name="T40" fmla="*/ 89 w 470"/>
                    <a:gd name="T41" fmla="*/ 400 h 467"/>
                    <a:gd name="T42" fmla="*/ 236 w 470"/>
                    <a:gd name="T43" fmla="*/ 400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0" h="467">
                      <a:moveTo>
                        <a:pt x="236" y="467"/>
                      </a:moveTo>
                      <a:cubicBezTo>
                        <a:pt x="165" y="467"/>
                        <a:pt x="94" y="467"/>
                        <a:pt x="23" y="467"/>
                      </a:cubicBezTo>
                      <a:cubicBezTo>
                        <a:pt x="6" y="467"/>
                        <a:pt x="0" y="462"/>
                        <a:pt x="0" y="447"/>
                      </a:cubicBezTo>
                      <a:cubicBezTo>
                        <a:pt x="1" y="376"/>
                        <a:pt x="1" y="305"/>
                        <a:pt x="1" y="234"/>
                      </a:cubicBezTo>
                      <a:cubicBezTo>
                        <a:pt x="2" y="163"/>
                        <a:pt x="1" y="92"/>
                        <a:pt x="1" y="21"/>
                      </a:cubicBezTo>
                      <a:cubicBezTo>
                        <a:pt x="1" y="5"/>
                        <a:pt x="6" y="0"/>
                        <a:pt x="23" y="0"/>
                      </a:cubicBezTo>
                      <a:cubicBezTo>
                        <a:pt x="165" y="0"/>
                        <a:pt x="306" y="0"/>
                        <a:pt x="448" y="0"/>
                      </a:cubicBezTo>
                      <a:cubicBezTo>
                        <a:pt x="466" y="0"/>
                        <a:pt x="470" y="4"/>
                        <a:pt x="470" y="21"/>
                      </a:cubicBezTo>
                      <a:cubicBezTo>
                        <a:pt x="470" y="163"/>
                        <a:pt x="470" y="305"/>
                        <a:pt x="470" y="447"/>
                      </a:cubicBezTo>
                      <a:cubicBezTo>
                        <a:pt x="470" y="463"/>
                        <a:pt x="465" y="467"/>
                        <a:pt x="449" y="467"/>
                      </a:cubicBezTo>
                      <a:cubicBezTo>
                        <a:pt x="378" y="467"/>
                        <a:pt x="307" y="467"/>
                        <a:pt x="236" y="467"/>
                      </a:cubicBezTo>
                      <a:close/>
                      <a:moveTo>
                        <a:pt x="236" y="400"/>
                      </a:moveTo>
                      <a:cubicBezTo>
                        <a:pt x="236" y="400"/>
                        <a:pt x="236" y="400"/>
                        <a:pt x="236" y="400"/>
                      </a:cubicBezTo>
                      <a:cubicBezTo>
                        <a:pt x="284" y="400"/>
                        <a:pt x="331" y="399"/>
                        <a:pt x="379" y="400"/>
                      </a:cubicBezTo>
                      <a:cubicBezTo>
                        <a:pt x="402" y="400"/>
                        <a:pt x="404" y="397"/>
                        <a:pt x="404" y="374"/>
                      </a:cubicBezTo>
                      <a:cubicBezTo>
                        <a:pt x="404" y="280"/>
                        <a:pt x="404" y="186"/>
                        <a:pt x="404" y="92"/>
                      </a:cubicBezTo>
                      <a:cubicBezTo>
                        <a:pt x="404" y="70"/>
                        <a:pt x="401" y="67"/>
                        <a:pt x="378" y="67"/>
                      </a:cubicBezTo>
                      <a:cubicBezTo>
                        <a:pt x="283" y="67"/>
                        <a:pt x="187" y="67"/>
                        <a:pt x="91" y="67"/>
                      </a:cubicBezTo>
                      <a:cubicBezTo>
                        <a:pt x="74" y="66"/>
                        <a:pt x="69" y="71"/>
                        <a:pt x="69" y="87"/>
                      </a:cubicBezTo>
                      <a:cubicBezTo>
                        <a:pt x="68" y="184"/>
                        <a:pt x="68" y="282"/>
                        <a:pt x="69" y="379"/>
                      </a:cubicBezTo>
                      <a:cubicBezTo>
                        <a:pt x="69" y="395"/>
                        <a:pt x="74" y="400"/>
                        <a:pt x="89" y="400"/>
                      </a:cubicBezTo>
                      <a:cubicBezTo>
                        <a:pt x="138" y="400"/>
                        <a:pt x="187" y="400"/>
                        <a:pt x="236" y="4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7" name="Freeform 13"/>
                <p:cNvSpPr>
                  <a:spLocks noEditPoints="1"/>
                </p:cNvSpPr>
                <p:nvPr/>
              </p:nvSpPr>
              <p:spPr bwMode="auto">
                <a:xfrm>
                  <a:off x="4154488" y="1743076"/>
                  <a:ext cx="596900" cy="592138"/>
                </a:xfrm>
                <a:custGeom>
                  <a:avLst/>
                  <a:gdLst>
                    <a:gd name="T0" fmla="*/ 237 w 470"/>
                    <a:gd name="T1" fmla="*/ 467 h 467"/>
                    <a:gd name="T2" fmla="*/ 24 w 470"/>
                    <a:gd name="T3" fmla="*/ 467 h 467"/>
                    <a:gd name="T4" fmla="*/ 1 w 470"/>
                    <a:gd name="T5" fmla="*/ 447 h 467"/>
                    <a:gd name="T6" fmla="*/ 1 w 470"/>
                    <a:gd name="T7" fmla="*/ 143 h 467"/>
                    <a:gd name="T8" fmla="*/ 0 w 470"/>
                    <a:gd name="T9" fmla="*/ 21 h 467"/>
                    <a:gd name="T10" fmla="*/ 23 w 470"/>
                    <a:gd name="T11" fmla="*/ 0 h 467"/>
                    <a:gd name="T12" fmla="*/ 178 w 470"/>
                    <a:gd name="T13" fmla="*/ 0 h 467"/>
                    <a:gd name="T14" fmla="*/ 449 w 470"/>
                    <a:gd name="T15" fmla="*/ 0 h 467"/>
                    <a:gd name="T16" fmla="*/ 470 w 470"/>
                    <a:gd name="T17" fmla="*/ 22 h 467"/>
                    <a:gd name="T18" fmla="*/ 469 w 470"/>
                    <a:gd name="T19" fmla="*/ 421 h 467"/>
                    <a:gd name="T20" fmla="*/ 470 w 470"/>
                    <a:gd name="T21" fmla="*/ 446 h 467"/>
                    <a:gd name="T22" fmla="*/ 450 w 470"/>
                    <a:gd name="T23" fmla="*/ 467 h 467"/>
                    <a:gd name="T24" fmla="*/ 259 w 470"/>
                    <a:gd name="T25" fmla="*/ 467 h 467"/>
                    <a:gd name="T26" fmla="*/ 237 w 470"/>
                    <a:gd name="T27" fmla="*/ 467 h 467"/>
                    <a:gd name="T28" fmla="*/ 237 w 470"/>
                    <a:gd name="T29" fmla="*/ 467 h 467"/>
                    <a:gd name="T30" fmla="*/ 237 w 470"/>
                    <a:gd name="T31" fmla="*/ 67 h 467"/>
                    <a:gd name="T32" fmla="*/ 237 w 470"/>
                    <a:gd name="T33" fmla="*/ 67 h 467"/>
                    <a:gd name="T34" fmla="*/ 90 w 470"/>
                    <a:gd name="T35" fmla="*/ 67 h 467"/>
                    <a:gd name="T36" fmla="*/ 68 w 470"/>
                    <a:gd name="T37" fmla="*/ 88 h 467"/>
                    <a:gd name="T38" fmla="*/ 69 w 470"/>
                    <a:gd name="T39" fmla="*/ 318 h 467"/>
                    <a:gd name="T40" fmla="*/ 68 w 470"/>
                    <a:gd name="T41" fmla="*/ 381 h 467"/>
                    <a:gd name="T42" fmla="*/ 88 w 470"/>
                    <a:gd name="T43" fmla="*/ 402 h 467"/>
                    <a:gd name="T44" fmla="*/ 380 w 470"/>
                    <a:gd name="T45" fmla="*/ 401 h 467"/>
                    <a:gd name="T46" fmla="*/ 404 w 470"/>
                    <a:gd name="T47" fmla="*/ 375 h 467"/>
                    <a:gd name="T48" fmla="*/ 404 w 470"/>
                    <a:gd name="T49" fmla="*/ 88 h 467"/>
                    <a:gd name="T50" fmla="*/ 384 w 470"/>
                    <a:gd name="T51" fmla="*/ 67 h 467"/>
                    <a:gd name="T52" fmla="*/ 237 w 470"/>
                    <a:gd name="T53" fmla="*/ 67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0" h="467">
                      <a:moveTo>
                        <a:pt x="237" y="467"/>
                      </a:moveTo>
                      <a:cubicBezTo>
                        <a:pt x="166" y="467"/>
                        <a:pt x="95" y="467"/>
                        <a:pt x="24" y="467"/>
                      </a:cubicBezTo>
                      <a:cubicBezTo>
                        <a:pt x="6" y="467"/>
                        <a:pt x="1" y="462"/>
                        <a:pt x="1" y="447"/>
                      </a:cubicBezTo>
                      <a:cubicBezTo>
                        <a:pt x="1" y="346"/>
                        <a:pt x="1" y="244"/>
                        <a:pt x="1" y="143"/>
                      </a:cubicBezTo>
                      <a:cubicBezTo>
                        <a:pt x="2" y="102"/>
                        <a:pt x="1" y="62"/>
                        <a:pt x="0" y="21"/>
                      </a:cubicBezTo>
                      <a:cubicBezTo>
                        <a:pt x="0" y="5"/>
                        <a:pt x="5" y="0"/>
                        <a:pt x="23" y="0"/>
                      </a:cubicBezTo>
                      <a:cubicBezTo>
                        <a:pt x="75" y="0"/>
                        <a:pt x="126" y="0"/>
                        <a:pt x="178" y="0"/>
                      </a:cubicBezTo>
                      <a:cubicBezTo>
                        <a:pt x="268" y="0"/>
                        <a:pt x="359" y="0"/>
                        <a:pt x="449" y="0"/>
                      </a:cubicBezTo>
                      <a:cubicBezTo>
                        <a:pt x="465" y="0"/>
                        <a:pt x="470" y="5"/>
                        <a:pt x="470" y="22"/>
                      </a:cubicBezTo>
                      <a:cubicBezTo>
                        <a:pt x="470" y="155"/>
                        <a:pt x="469" y="288"/>
                        <a:pt x="469" y="421"/>
                      </a:cubicBezTo>
                      <a:cubicBezTo>
                        <a:pt x="469" y="429"/>
                        <a:pt x="470" y="438"/>
                        <a:pt x="470" y="446"/>
                      </a:cubicBezTo>
                      <a:cubicBezTo>
                        <a:pt x="470" y="463"/>
                        <a:pt x="466" y="467"/>
                        <a:pt x="450" y="467"/>
                      </a:cubicBezTo>
                      <a:cubicBezTo>
                        <a:pt x="386" y="467"/>
                        <a:pt x="323" y="467"/>
                        <a:pt x="259" y="467"/>
                      </a:cubicBezTo>
                      <a:cubicBezTo>
                        <a:pt x="252" y="467"/>
                        <a:pt x="244" y="467"/>
                        <a:pt x="237" y="467"/>
                      </a:cubicBezTo>
                      <a:cubicBezTo>
                        <a:pt x="237" y="467"/>
                        <a:pt x="237" y="467"/>
                        <a:pt x="237" y="467"/>
                      </a:cubicBezTo>
                      <a:close/>
                      <a:moveTo>
                        <a:pt x="237" y="67"/>
                      </a:moveTo>
                      <a:cubicBezTo>
                        <a:pt x="237" y="67"/>
                        <a:pt x="237" y="67"/>
                        <a:pt x="237" y="67"/>
                      </a:cubicBezTo>
                      <a:cubicBezTo>
                        <a:pt x="188" y="67"/>
                        <a:pt x="139" y="67"/>
                        <a:pt x="90" y="67"/>
                      </a:cubicBezTo>
                      <a:cubicBezTo>
                        <a:pt x="73" y="67"/>
                        <a:pt x="68" y="72"/>
                        <a:pt x="68" y="88"/>
                      </a:cubicBezTo>
                      <a:cubicBezTo>
                        <a:pt x="69" y="165"/>
                        <a:pt x="69" y="241"/>
                        <a:pt x="69" y="318"/>
                      </a:cubicBezTo>
                      <a:cubicBezTo>
                        <a:pt x="69" y="339"/>
                        <a:pt x="68" y="360"/>
                        <a:pt x="68" y="381"/>
                      </a:cubicBezTo>
                      <a:cubicBezTo>
                        <a:pt x="68" y="393"/>
                        <a:pt x="73" y="402"/>
                        <a:pt x="88" y="402"/>
                      </a:cubicBezTo>
                      <a:cubicBezTo>
                        <a:pt x="185" y="401"/>
                        <a:pt x="283" y="401"/>
                        <a:pt x="380" y="401"/>
                      </a:cubicBezTo>
                      <a:cubicBezTo>
                        <a:pt x="401" y="401"/>
                        <a:pt x="404" y="397"/>
                        <a:pt x="404" y="375"/>
                      </a:cubicBezTo>
                      <a:cubicBezTo>
                        <a:pt x="404" y="279"/>
                        <a:pt x="404" y="184"/>
                        <a:pt x="404" y="88"/>
                      </a:cubicBezTo>
                      <a:cubicBezTo>
                        <a:pt x="404" y="71"/>
                        <a:pt x="401" y="67"/>
                        <a:pt x="384" y="67"/>
                      </a:cubicBezTo>
                      <a:cubicBezTo>
                        <a:pt x="335" y="67"/>
                        <a:pt x="286" y="67"/>
                        <a:pt x="237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" name="Freeform 14"/>
                <p:cNvSpPr>
                  <a:spLocks noEditPoints="1"/>
                </p:cNvSpPr>
                <p:nvPr/>
              </p:nvSpPr>
              <p:spPr bwMode="auto">
                <a:xfrm>
                  <a:off x="6699250" y="1743076"/>
                  <a:ext cx="603250" cy="598488"/>
                </a:xfrm>
                <a:custGeom>
                  <a:avLst/>
                  <a:gdLst>
                    <a:gd name="T0" fmla="*/ 5 w 475"/>
                    <a:gd name="T1" fmla="*/ 233 h 472"/>
                    <a:gd name="T2" fmla="*/ 5 w 475"/>
                    <a:gd name="T3" fmla="*/ 21 h 472"/>
                    <a:gd name="T4" fmla="*/ 27 w 475"/>
                    <a:gd name="T5" fmla="*/ 0 h 472"/>
                    <a:gd name="T6" fmla="*/ 450 w 475"/>
                    <a:gd name="T7" fmla="*/ 0 h 472"/>
                    <a:gd name="T8" fmla="*/ 474 w 475"/>
                    <a:gd name="T9" fmla="*/ 25 h 472"/>
                    <a:gd name="T10" fmla="*/ 473 w 475"/>
                    <a:gd name="T11" fmla="*/ 55 h 472"/>
                    <a:gd name="T12" fmla="*/ 474 w 475"/>
                    <a:gd name="T13" fmla="*/ 446 h 472"/>
                    <a:gd name="T14" fmla="*/ 452 w 475"/>
                    <a:gd name="T15" fmla="*/ 467 h 472"/>
                    <a:gd name="T16" fmla="*/ 52 w 475"/>
                    <a:gd name="T17" fmla="*/ 467 h 472"/>
                    <a:gd name="T18" fmla="*/ 6 w 475"/>
                    <a:gd name="T19" fmla="*/ 421 h 472"/>
                    <a:gd name="T20" fmla="*/ 6 w 475"/>
                    <a:gd name="T21" fmla="*/ 233 h 472"/>
                    <a:gd name="T22" fmla="*/ 5 w 475"/>
                    <a:gd name="T23" fmla="*/ 233 h 472"/>
                    <a:gd name="T24" fmla="*/ 407 w 475"/>
                    <a:gd name="T25" fmla="*/ 235 h 472"/>
                    <a:gd name="T26" fmla="*/ 407 w 475"/>
                    <a:gd name="T27" fmla="*/ 235 h 472"/>
                    <a:gd name="T28" fmla="*/ 408 w 475"/>
                    <a:gd name="T29" fmla="*/ 87 h 472"/>
                    <a:gd name="T30" fmla="*/ 387 w 475"/>
                    <a:gd name="T31" fmla="*/ 67 h 472"/>
                    <a:gd name="T32" fmla="*/ 91 w 475"/>
                    <a:gd name="T33" fmla="*/ 67 h 472"/>
                    <a:gd name="T34" fmla="*/ 71 w 475"/>
                    <a:gd name="T35" fmla="*/ 88 h 472"/>
                    <a:gd name="T36" fmla="*/ 71 w 475"/>
                    <a:gd name="T37" fmla="*/ 377 h 472"/>
                    <a:gd name="T38" fmla="*/ 94 w 475"/>
                    <a:gd name="T39" fmla="*/ 401 h 472"/>
                    <a:gd name="T40" fmla="*/ 385 w 475"/>
                    <a:gd name="T41" fmla="*/ 401 h 472"/>
                    <a:gd name="T42" fmla="*/ 407 w 475"/>
                    <a:gd name="T43" fmla="*/ 379 h 472"/>
                    <a:gd name="T44" fmla="*/ 407 w 475"/>
                    <a:gd name="T45" fmla="*/ 235 h 4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75" h="472">
                      <a:moveTo>
                        <a:pt x="5" y="233"/>
                      </a:moveTo>
                      <a:cubicBezTo>
                        <a:pt x="5" y="163"/>
                        <a:pt x="5" y="92"/>
                        <a:pt x="5" y="21"/>
                      </a:cubicBezTo>
                      <a:cubicBezTo>
                        <a:pt x="5" y="4"/>
                        <a:pt x="10" y="0"/>
                        <a:pt x="27" y="0"/>
                      </a:cubicBezTo>
                      <a:cubicBezTo>
                        <a:pt x="168" y="0"/>
                        <a:pt x="309" y="0"/>
                        <a:pt x="450" y="0"/>
                      </a:cubicBezTo>
                      <a:cubicBezTo>
                        <a:pt x="471" y="0"/>
                        <a:pt x="475" y="4"/>
                        <a:pt x="474" y="25"/>
                      </a:cubicBezTo>
                      <a:cubicBezTo>
                        <a:pt x="473" y="35"/>
                        <a:pt x="473" y="45"/>
                        <a:pt x="473" y="55"/>
                      </a:cubicBezTo>
                      <a:cubicBezTo>
                        <a:pt x="474" y="186"/>
                        <a:pt x="474" y="316"/>
                        <a:pt x="474" y="446"/>
                      </a:cubicBezTo>
                      <a:cubicBezTo>
                        <a:pt x="474" y="463"/>
                        <a:pt x="470" y="467"/>
                        <a:pt x="452" y="467"/>
                      </a:cubicBezTo>
                      <a:cubicBezTo>
                        <a:pt x="319" y="467"/>
                        <a:pt x="186" y="467"/>
                        <a:pt x="52" y="467"/>
                      </a:cubicBezTo>
                      <a:cubicBezTo>
                        <a:pt x="0" y="467"/>
                        <a:pt x="5" y="472"/>
                        <a:pt x="6" y="421"/>
                      </a:cubicBezTo>
                      <a:cubicBezTo>
                        <a:pt x="6" y="358"/>
                        <a:pt x="6" y="296"/>
                        <a:pt x="6" y="233"/>
                      </a:cubicBezTo>
                      <a:cubicBezTo>
                        <a:pt x="5" y="233"/>
                        <a:pt x="5" y="233"/>
                        <a:pt x="5" y="233"/>
                      </a:cubicBezTo>
                      <a:close/>
                      <a:moveTo>
                        <a:pt x="407" y="235"/>
                      </a:moveTo>
                      <a:cubicBezTo>
                        <a:pt x="407" y="235"/>
                        <a:pt x="407" y="235"/>
                        <a:pt x="407" y="235"/>
                      </a:cubicBezTo>
                      <a:cubicBezTo>
                        <a:pt x="407" y="185"/>
                        <a:pt x="407" y="136"/>
                        <a:pt x="408" y="87"/>
                      </a:cubicBezTo>
                      <a:cubicBezTo>
                        <a:pt x="408" y="72"/>
                        <a:pt x="403" y="67"/>
                        <a:pt x="387" y="67"/>
                      </a:cubicBezTo>
                      <a:cubicBezTo>
                        <a:pt x="288" y="67"/>
                        <a:pt x="189" y="67"/>
                        <a:pt x="91" y="67"/>
                      </a:cubicBezTo>
                      <a:cubicBezTo>
                        <a:pt x="74" y="67"/>
                        <a:pt x="71" y="72"/>
                        <a:pt x="71" y="88"/>
                      </a:cubicBezTo>
                      <a:cubicBezTo>
                        <a:pt x="71" y="184"/>
                        <a:pt x="71" y="281"/>
                        <a:pt x="71" y="377"/>
                      </a:cubicBezTo>
                      <a:cubicBezTo>
                        <a:pt x="71" y="396"/>
                        <a:pt x="75" y="401"/>
                        <a:pt x="94" y="401"/>
                      </a:cubicBezTo>
                      <a:cubicBezTo>
                        <a:pt x="191" y="401"/>
                        <a:pt x="288" y="401"/>
                        <a:pt x="385" y="401"/>
                      </a:cubicBezTo>
                      <a:cubicBezTo>
                        <a:pt x="403" y="401"/>
                        <a:pt x="407" y="396"/>
                        <a:pt x="407" y="379"/>
                      </a:cubicBezTo>
                      <a:cubicBezTo>
                        <a:pt x="407" y="331"/>
                        <a:pt x="407" y="283"/>
                        <a:pt x="407" y="2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" name="Freeform 15"/>
                <p:cNvSpPr>
                  <a:spLocks/>
                </p:cNvSpPr>
                <p:nvPr/>
              </p:nvSpPr>
              <p:spPr bwMode="auto">
                <a:xfrm>
                  <a:off x="6145213" y="2670176"/>
                  <a:ext cx="392113" cy="763588"/>
                </a:xfrm>
                <a:custGeom>
                  <a:avLst/>
                  <a:gdLst>
                    <a:gd name="T0" fmla="*/ 39 w 308"/>
                    <a:gd name="T1" fmla="*/ 135 h 602"/>
                    <a:gd name="T2" fmla="*/ 39 w 308"/>
                    <a:gd name="T3" fmla="*/ 90 h 602"/>
                    <a:gd name="T4" fmla="*/ 61 w 308"/>
                    <a:gd name="T5" fmla="*/ 69 h 602"/>
                    <a:gd name="T6" fmla="*/ 90 w 308"/>
                    <a:gd name="T7" fmla="*/ 69 h 602"/>
                    <a:gd name="T8" fmla="*/ 108 w 308"/>
                    <a:gd name="T9" fmla="*/ 52 h 602"/>
                    <a:gd name="T10" fmla="*/ 106 w 308"/>
                    <a:gd name="T11" fmla="*/ 22 h 602"/>
                    <a:gd name="T12" fmla="*/ 124 w 308"/>
                    <a:gd name="T13" fmla="*/ 3 h 602"/>
                    <a:gd name="T14" fmla="*/ 156 w 308"/>
                    <a:gd name="T15" fmla="*/ 3 h 602"/>
                    <a:gd name="T16" fmla="*/ 174 w 308"/>
                    <a:gd name="T17" fmla="*/ 22 h 602"/>
                    <a:gd name="T18" fmla="*/ 173 w 308"/>
                    <a:gd name="T19" fmla="*/ 176 h 602"/>
                    <a:gd name="T20" fmla="*/ 198 w 308"/>
                    <a:gd name="T21" fmla="*/ 202 h 602"/>
                    <a:gd name="T22" fmla="*/ 240 w 308"/>
                    <a:gd name="T23" fmla="*/ 160 h 602"/>
                    <a:gd name="T24" fmla="*/ 240 w 308"/>
                    <a:gd name="T25" fmla="*/ 24 h 602"/>
                    <a:gd name="T26" fmla="*/ 260 w 308"/>
                    <a:gd name="T27" fmla="*/ 3 h 602"/>
                    <a:gd name="T28" fmla="*/ 275 w 308"/>
                    <a:gd name="T29" fmla="*/ 3 h 602"/>
                    <a:gd name="T30" fmla="*/ 308 w 308"/>
                    <a:gd name="T31" fmla="*/ 35 h 602"/>
                    <a:gd name="T32" fmla="*/ 306 w 308"/>
                    <a:gd name="T33" fmla="*/ 204 h 602"/>
                    <a:gd name="T34" fmla="*/ 306 w 308"/>
                    <a:gd name="T35" fmla="*/ 204 h 602"/>
                    <a:gd name="T36" fmla="*/ 255 w 308"/>
                    <a:gd name="T37" fmla="*/ 202 h 602"/>
                    <a:gd name="T38" fmla="*/ 240 w 308"/>
                    <a:gd name="T39" fmla="*/ 218 h 602"/>
                    <a:gd name="T40" fmla="*/ 240 w 308"/>
                    <a:gd name="T41" fmla="*/ 315 h 602"/>
                    <a:gd name="T42" fmla="*/ 219 w 308"/>
                    <a:gd name="T43" fmla="*/ 336 h 602"/>
                    <a:gd name="T44" fmla="*/ 127 w 308"/>
                    <a:gd name="T45" fmla="*/ 336 h 602"/>
                    <a:gd name="T46" fmla="*/ 106 w 308"/>
                    <a:gd name="T47" fmla="*/ 356 h 602"/>
                    <a:gd name="T48" fmla="*/ 106 w 308"/>
                    <a:gd name="T49" fmla="*/ 379 h 602"/>
                    <a:gd name="T50" fmla="*/ 130 w 308"/>
                    <a:gd name="T51" fmla="*/ 402 h 602"/>
                    <a:gd name="T52" fmla="*/ 240 w 308"/>
                    <a:gd name="T53" fmla="*/ 402 h 602"/>
                    <a:gd name="T54" fmla="*/ 240 w 308"/>
                    <a:gd name="T55" fmla="*/ 402 h 602"/>
                    <a:gd name="T56" fmla="*/ 241 w 308"/>
                    <a:gd name="T57" fmla="*/ 517 h 602"/>
                    <a:gd name="T58" fmla="*/ 218 w 308"/>
                    <a:gd name="T59" fmla="*/ 536 h 602"/>
                    <a:gd name="T60" fmla="*/ 128 w 308"/>
                    <a:gd name="T61" fmla="*/ 535 h 602"/>
                    <a:gd name="T62" fmla="*/ 107 w 308"/>
                    <a:gd name="T63" fmla="*/ 556 h 602"/>
                    <a:gd name="T64" fmla="*/ 108 w 308"/>
                    <a:gd name="T65" fmla="*/ 584 h 602"/>
                    <a:gd name="T66" fmla="*/ 92 w 308"/>
                    <a:gd name="T67" fmla="*/ 602 h 602"/>
                    <a:gd name="T68" fmla="*/ 15 w 308"/>
                    <a:gd name="T69" fmla="*/ 602 h 602"/>
                    <a:gd name="T70" fmla="*/ 0 w 308"/>
                    <a:gd name="T71" fmla="*/ 586 h 602"/>
                    <a:gd name="T72" fmla="*/ 0 w 308"/>
                    <a:gd name="T73" fmla="*/ 554 h 602"/>
                    <a:gd name="T74" fmla="*/ 20 w 308"/>
                    <a:gd name="T75" fmla="*/ 535 h 602"/>
                    <a:gd name="T76" fmla="*/ 92 w 308"/>
                    <a:gd name="T77" fmla="*/ 535 h 602"/>
                    <a:gd name="T78" fmla="*/ 108 w 308"/>
                    <a:gd name="T79" fmla="*/ 519 h 602"/>
                    <a:gd name="T80" fmla="*/ 108 w 308"/>
                    <a:gd name="T81" fmla="*/ 488 h 602"/>
                    <a:gd name="T82" fmla="*/ 89 w 308"/>
                    <a:gd name="T83" fmla="*/ 468 h 602"/>
                    <a:gd name="T84" fmla="*/ 58 w 308"/>
                    <a:gd name="T85" fmla="*/ 468 h 602"/>
                    <a:gd name="T86" fmla="*/ 39 w 308"/>
                    <a:gd name="T87" fmla="*/ 449 h 602"/>
                    <a:gd name="T88" fmla="*/ 39 w 308"/>
                    <a:gd name="T89" fmla="*/ 289 h 602"/>
                    <a:gd name="T90" fmla="*/ 59 w 308"/>
                    <a:gd name="T91" fmla="*/ 268 h 602"/>
                    <a:gd name="T92" fmla="*/ 90 w 308"/>
                    <a:gd name="T93" fmla="*/ 269 h 602"/>
                    <a:gd name="T94" fmla="*/ 107 w 308"/>
                    <a:gd name="T95" fmla="*/ 251 h 602"/>
                    <a:gd name="T96" fmla="*/ 108 w 308"/>
                    <a:gd name="T97" fmla="*/ 154 h 602"/>
                    <a:gd name="T98" fmla="*/ 88 w 308"/>
                    <a:gd name="T99" fmla="*/ 135 h 602"/>
                    <a:gd name="T100" fmla="*/ 39 w 308"/>
                    <a:gd name="T101" fmla="*/ 135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8" h="602">
                      <a:moveTo>
                        <a:pt x="39" y="135"/>
                      </a:moveTo>
                      <a:cubicBezTo>
                        <a:pt x="39" y="120"/>
                        <a:pt x="39" y="105"/>
                        <a:pt x="39" y="90"/>
                      </a:cubicBezTo>
                      <a:cubicBezTo>
                        <a:pt x="39" y="74"/>
                        <a:pt x="44" y="69"/>
                        <a:pt x="61" y="69"/>
                      </a:cubicBezTo>
                      <a:cubicBezTo>
                        <a:pt x="71" y="69"/>
                        <a:pt x="80" y="69"/>
                        <a:pt x="90" y="69"/>
                      </a:cubicBezTo>
                      <a:cubicBezTo>
                        <a:pt x="102" y="69"/>
                        <a:pt x="108" y="63"/>
                        <a:pt x="108" y="52"/>
                      </a:cubicBezTo>
                      <a:cubicBezTo>
                        <a:pt x="107" y="42"/>
                        <a:pt x="106" y="32"/>
                        <a:pt x="106" y="22"/>
                      </a:cubicBezTo>
                      <a:cubicBezTo>
                        <a:pt x="106" y="10"/>
                        <a:pt x="112" y="3"/>
                        <a:pt x="124" y="3"/>
                      </a:cubicBezTo>
                      <a:cubicBezTo>
                        <a:pt x="135" y="3"/>
                        <a:pt x="145" y="3"/>
                        <a:pt x="156" y="3"/>
                      </a:cubicBezTo>
                      <a:cubicBezTo>
                        <a:pt x="168" y="3"/>
                        <a:pt x="174" y="9"/>
                        <a:pt x="174" y="22"/>
                      </a:cubicBezTo>
                      <a:cubicBezTo>
                        <a:pt x="174" y="73"/>
                        <a:pt x="174" y="125"/>
                        <a:pt x="173" y="176"/>
                      </a:cubicBezTo>
                      <a:cubicBezTo>
                        <a:pt x="173" y="199"/>
                        <a:pt x="175" y="203"/>
                        <a:pt x="198" y="202"/>
                      </a:cubicBezTo>
                      <a:cubicBezTo>
                        <a:pt x="247" y="201"/>
                        <a:pt x="240" y="208"/>
                        <a:pt x="240" y="160"/>
                      </a:cubicBezTo>
                      <a:cubicBezTo>
                        <a:pt x="240" y="114"/>
                        <a:pt x="240" y="69"/>
                        <a:pt x="240" y="24"/>
                      </a:cubicBezTo>
                      <a:cubicBezTo>
                        <a:pt x="240" y="8"/>
                        <a:pt x="245" y="3"/>
                        <a:pt x="260" y="3"/>
                      </a:cubicBezTo>
                      <a:cubicBezTo>
                        <a:pt x="265" y="3"/>
                        <a:pt x="270" y="3"/>
                        <a:pt x="275" y="3"/>
                      </a:cubicBezTo>
                      <a:cubicBezTo>
                        <a:pt x="308" y="4"/>
                        <a:pt x="308" y="0"/>
                        <a:pt x="308" y="35"/>
                      </a:cubicBezTo>
                      <a:cubicBezTo>
                        <a:pt x="308" y="91"/>
                        <a:pt x="306" y="148"/>
                        <a:pt x="306" y="204"/>
                      </a:cubicBezTo>
                      <a:cubicBezTo>
                        <a:pt x="306" y="204"/>
                        <a:pt x="306" y="204"/>
                        <a:pt x="306" y="204"/>
                      </a:cubicBezTo>
                      <a:cubicBezTo>
                        <a:pt x="289" y="203"/>
                        <a:pt x="272" y="203"/>
                        <a:pt x="255" y="202"/>
                      </a:cubicBezTo>
                      <a:cubicBezTo>
                        <a:pt x="243" y="201"/>
                        <a:pt x="240" y="207"/>
                        <a:pt x="240" y="218"/>
                      </a:cubicBezTo>
                      <a:cubicBezTo>
                        <a:pt x="241" y="250"/>
                        <a:pt x="240" y="283"/>
                        <a:pt x="240" y="315"/>
                      </a:cubicBezTo>
                      <a:cubicBezTo>
                        <a:pt x="240" y="335"/>
                        <a:pt x="240" y="336"/>
                        <a:pt x="219" y="336"/>
                      </a:cubicBezTo>
                      <a:cubicBezTo>
                        <a:pt x="189" y="336"/>
                        <a:pt x="158" y="336"/>
                        <a:pt x="127" y="336"/>
                      </a:cubicBezTo>
                      <a:cubicBezTo>
                        <a:pt x="111" y="336"/>
                        <a:pt x="106" y="341"/>
                        <a:pt x="106" y="356"/>
                      </a:cubicBezTo>
                      <a:cubicBezTo>
                        <a:pt x="107" y="364"/>
                        <a:pt x="107" y="371"/>
                        <a:pt x="106" y="379"/>
                      </a:cubicBezTo>
                      <a:cubicBezTo>
                        <a:pt x="106" y="398"/>
                        <a:pt x="110" y="402"/>
                        <a:pt x="130" y="402"/>
                      </a:cubicBezTo>
                      <a:cubicBezTo>
                        <a:pt x="166" y="402"/>
                        <a:pt x="203" y="402"/>
                        <a:pt x="240" y="402"/>
                      </a:cubicBezTo>
                      <a:cubicBezTo>
                        <a:pt x="240" y="402"/>
                        <a:pt x="240" y="402"/>
                        <a:pt x="240" y="402"/>
                      </a:cubicBezTo>
                      <a:cubicBezTo>
                        <a:pt x="240" y="440"/>
                        <a:pt x="241" y="479"/>
                        <a:pt x="241" y="517"/>
                      </a:cubicBezTo>
                      <a:cubicBezTo>
                        <a:pt x="241" y="531"/>
                        <a:pt x="235" y="536"/>
                        <a:pt x="218" y="536"/>
                      </a:cubicBezTo>
                      <a:cubicBezTo>
                        <a:pt x="188" y="535"/>
                        <a:pt x="158" y="535"/>
                        <a:pt x="128" y="535"/>
                      </a:cubicBezTo>
                      <a:cubicBezTo>
                        <a:pt x="108" y="535"/>
                        <a:pt x="107" y="535"/>
                        <a:pt x="107" y="556"/>
                      </a:cubicBezTo>
                      <a:cubicBezTo>
                        <a:pt x="107" y="565"/>
                        <a:pt x="107" y="575"/>
                        <a:pt x="108" y="584"/>
                      </a:cubicBezTo>
                      <a:cubicBezTo>
                        <a:pt x="108" y="595"/>
                        <a:pt x="103" y="602"/>
                        <a:pt x="92" y="602"/>
                      </a:cubicBezTo>
                      <a:cubicBezTo>
                        <a:pt x="66" y="602"/>
                        <a:pt x="41" y="602"/>
                        <a:pt x="15" y="602"/>
                      </a:cubicBezTo>
                      <a:cubicBezTo>
                        <a:pt x="5" y="602"/>
                        <a:pt x="0" y="596"/>
                        <a:pt x="0" y="586"/>
                      </a:cubicBezTo>
                      <a:cubicBezTo>
                        <a:pt x="0" y="575"/>
                        <a:pt x="0" y="565"/>
                        <a:pt x="0" y="554"/>
                      </a:cubicBezTo>
                      <a:cubicBezTo>
                        <a:pt x="0" y="539"/>
                        <a:pt x="4" y="535"/>
                        <a:pt x="20" y="535"/>
                      </a:cubicBezTo>
                      <a:cubicBezTo>
                        <a:pt x="44" y="535"/>
                        <a:pt x="68" y="534"/>
                        <a:pt x="92" y="535"/>
                      </a:cubicBezTo>
                      <a:cubicBezTo>
                        <a:pt x="103" y="535"/>
                        <a:pt x="108" y="531"/>
                        <a:pt x="108" y="519"/>
                      </a:cubicBezTo>
                      <a:cubicBezTo>
                        <a:pt x="107" y="509"/>
                        <a:pt x="107" y="498"/>
                        <a:pt x="108" y="488"/>
                      </a:cubicBezTo>
                      <a:cubicBezTo>
                        <a:pt x="108" y="475"/>
                        <a:pt x="102" y="468"/>
                        <a:pt x="89" y="468"/>
                      </a:cubicBezTo>
                      <a:cubicBezTo>
                        <a:pt x="79" y="468"/>
                        <a:pt x="68" y="468"/>
                        <a:pt x="58" y="468"/>
                      </a:cubicBezTo>
                      <a:cubicBezTo>
                        <a:pt x="45" y="468"/>
                        <a:pt x="39" y="463"/>
                        <a:pt x="39" y="449"/>
                      </a:cubicBezTo>
                      <a:cubicBezTo>
                        <a:pt x="39" y="396"/>
                        <a:pt x="39" y="342"/>
                        <a:pt x="39" y="289"/>
                      </a:cubicBezTo>
                      <a:cubicBezTo>
                        <a:pt x="39" y="274"/>
                        <a:pt x="44" y="268"/>
                        <a:pt x="59" y="268"/>
                      </a:cubicBezTo>
                      <a:cubicBezTo>
                        <a:pt x="69" y="268"/>
                        <a:pt x="80" y="269"/>
                        <a:pt x="90" y="269"/>
                      </a:cubicBezTo>
                      <a:cubicBezTo>
                        <a:pt x="102" y="269"/>
                        <a:pt x="108" y="263"/>
                        <a:pt x="107" y="251"/>
                      </a:cubicBezTo>
                      <a:cubicBezTo>
                        <a:pt x="107" y="219"/>
                        <a:pt x="108" y="186"/>
                        <a:pt x="108" y="154"/>
                      </a:cubicBezTo>
                      <a:cubicBezTo>
                        <a:pt x="108" y="140"/>
                        <a:pt x="101" y="135"/>
                        <a:pt x="88" y="135"/>
                      </a:cubicBezTo>
                      <a:cubicBezTo>
                        <a:pt x="72" y="135"/>
                        <a:pt x="55" y="135"/>
                        <a:pt x="39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" name="Freeform 16"/>
                <p:cNvSpPr>
                  <a:spLocks/>
                </p:cNvSpPr>
                <p:nvPr/>
              </p:nvSpPr>
              <p:spPr bwMode="auto">
                <a:xfrm>
                  <a:off x="4154488" y="3854451"/>
                  <a:ext cx="766763" cy="339725"/>
                </a:xfrm>
                <a:custGeom>
                  <a:avLst/>
                  <a:gdLst>
                    <a:gd name="T0" fmla="*/ 470 w 604"/>
                    <a:gd name="T1" fmla="*/ 135 h 268"/>
                    <a:gd name="T2" fmla="*/ 515 w 604"/>
                    <a:gd name="T3" fmla="*/ 135 h 268"/>
                    <a:gd name="T4" fmla="*/ 538 w 604"/>
                    <a:gd name="T5" fmla="*/ 111 h 268"/>
                    <a:gd name="T6" fmla="*/ 539 w 604"/>
                    <a:gd name="T7" fmla="*/ 69 h 268"/>
                    <a:gd name="T8" fmla="*/ 539 w 604"/>
                    <a:gd name="T9" fmla="*/ 69 h 268"/>
                    <a:gd name="T10" fmla="*/ 587 w 604"/>
                    <a:gd name="T11" fmla="*/ 67 h 268"/>
                    <a:gd name="T12" fmla="*/ 604 w 604"/>
                    <a:gd name="T13" fmla="*/ 83 h 268"/>
                    <a:gd name="T14" fmla="*/ 603 w 604"/>
                    <a:gd name="T15" fmla="*/ 187 h 268"/>
                    <a:gd name="T16" fmla="*/ 588 w 604"/>
                    <a:gd name="T17" fmla="*/ 201 h 268"/>
                    <a:gd name="T18" fmla="*/ 489 w 604"/>
                    <a:gd name="T19" fmla="*/ 201 h 268"/>
                    <a:gd name="T20" fmla="*/ 469 w 604"/>
                    <a:gd name="T21" fmla="*/ 221 h 268"/>
                    <a:gd name="T22" fmla="*/ 470 w 604"/>
                    <a:gd name="T23" fmla="*/ 251 h 268"/>
                    <a:gd name="T24" fmla="*/ 453 w 604"/>
                    <a:gd name="T25" fmla="*/ 268 h 268"/>
                    <a:gd name="T26" fmla="*/ 429 w 604"/>
                    <a:gd name="T27" fmla="*/ 268 h 268"/>
                    <a:gd name="T28" fmla="*/ 403 w 604"/>
                    <a:gd name="T29" fmla="*/ 242 h 268"/>
                    <a:gd name="T30" fmla="*/ 404 w 604"/>
                    <a:gd name="T31" fmla="*/ 214 h 268"/>
                    <a:gd name="T32" fmla="*/ 392 w 604"/>
                    <a:gd name="T33" fmla="*/ 201 h 268"/>
                    <a:gd name="T34" fmla="*/ 354 w 604"/>
                    <a:gd name="T35" fmla="*/ 200 h 268"/>
                    <a:gd name="T36" fmla="*/ 336 w 604"/>
                    <a:gd name="T37" fmla="*/ 221 h 268"/>
                    <a:gd name="T38" fmla="*/ 338 w 604"/>
                    <a:gd name="T39" fmla="*/ 249 h 268"/>
                    <a:gd name="T40" fmla="*/ 320 w 604"/>
                    <a:gd name="T41" fmla="*/ 268 h 268"/>
                    <a:gd name="T42" fmla="*/ 285 w 604"/>
                    <a:gd name="T43" fmla="*/ 268 h 268"/>
                    <a:gd name="T44" fmla="*/ 269 w 604"/>
                    <a:gd name="T45" fmla="*/ 251 h 268"/>
                    <a:gd name="T46" fmla="*/ 270 w 604"/>
                    <a:gd name="T47" fmla="*/ 219 h 268"/>
                    <a:gd name="T48" fmla="*/ 251 w 604"/>
                    <a:gd name="T49" fmla="*/ 200 h 268"/>
                    <a:gd name="T50" fmla="*/ 222 w 604"/>
                    <a:gd name="T51" fmla="*/ 200 h 268"/>
                    <a:gd name="T52" fmla="*/ 202 w 604"/>
                    <a:gd name="T53" fmla="*/ 221 h 268"/>
                    <a:gd name="T54" fmla="*/ 203 w 604"/>
                    <a:gd name="T55" fmla="*/ 247 h 268"/>
                    <a:gd name="T56" fmla="*/ 184 w 604"/>
                    <a:gd name="T57" fmla="*/ 268 h 268"/>
                    <a:gd name="T58" fmla="*/ 20 w 604"/>
                    <a:gd name="T59" fmla="*/ 268 h 268"/>
                    <a:gd name="T60" fmla="*/ 0 w 604"/>
                    <a:gd name="T61" fmla="*/ 247 h 268"/>
                    <a:gd name="T62" fmla="*/ 0 w 604"/>
                    <a:gd name="T63" fmla="*/ 220 h 268"/>
                    <a:gd name="T64" fmla="*/ 19 w 604"/>
                    <a:gd name="T65" fmla="*/ 200 h 268"/>
                    <a:gd name="T66" fmla="*/ 53 w 604"/>
                    <a:gd name="T67" fmla="*/ 201 h 268"/>
                    <a:gd name="T68" fmla="*/ 70 w 604"/>
                    <a:gd name="T69" fmla="*/ 183 h 268"/>
                    <a:gd name="T70" fmla="*/ 68 w 604"/>
                    <a:gd name="T71" fmla="*/ 135 h 268"/>
                    <a:gd name="T72" fmla="*/ 68 w 604"/>
                    <a:gd name="T73" fmla="*/ 135 h 268"/>
                    <a:gd name="T74" fmla="*/ 117 w 604"/>
                    <a:gd name="T75" fmla="*/ 135 h 268"/>
                    <a:gd name="T76" fmla="*/ 136 w 604"/>
                    <a:gd name="T77" fmla="*/ 116 h 268"/>
                    <a:gd name="T78" fmla="*/ 136 w 604"/>
                    <a:gd name="T79" fmla="*/ 87 h 268"/>
                    <a:gd name="T80" fmla="*/ 114 w 604"/>
                    <a:gd name="T81" fmla="*/ 67 h 268"/>
                    <a:gd name="T82" fmla="*/ 71 w 604"/>
                    <a:gd name="T83" fmla="*/ 66 h 268"/>
                    <a:gd name="T84" fmla="*/ 71 w 604"/>
                    <a:gd name="T85" fmla="*/ 66 h 268"/>
                    <a:gd name="T86" fmla="*/ 69 w 604"/>
                    <a:gd name="T87" fmla="*/ 18 h 268"/>
                    <a:gd name="T88" fmla="*/ 87 w 604"/>
                    <a:gd name="T89" fmla="*/ 0 h 268"/>
                    <a:gd name="T90" fmla="*/ 183 w 604"/>
                    <a:gd name="T91" fmla="*/ 0 h 268"/>
                    <a:gd name="T92" fmla="*/ 203 w 604"/>
                    <a:gd name="T93" fmla="*/ 21 h 268"/>
                    <a:gd name="T94" fmla="*/ 202 w 604"/>
                    <a:gd name="T95" fmla="*/ 111 h 268"/>
                    <a:gd name="T96" fmla="*/ 226 w 604"/>
                    <a:gd name="T97" fmla="*/ 135 h 268"/>
                    <a:gd name="T98" fmla="*/ 404 w 604"/>
                    <a:gd name="T99" fmla="*/ 135 h 268"/>
                    <a:gd name="T100" fmla="*/ 404 w 604"/>
                    <a:gd name="T101" fmla="*/ 135 h 268"/>
                    <a:gd name="T102" fmla="*/ 404 w 604"/>
                    <a:gd name="T103" fmla="*/ 187 h 268"/>
                    <a:gd name="T104" fmla="*/ 418 w 604"/>
                    <a:gd name="T105" fmla="*/ 200 h 268"/>
                    <a:gd name="T106" fmla="*/ 453 w 604"/>
                    <a:gd name="T107" fmla="*/ 201 h 268"/>
                    <a:gd name="T108" fmla="*/ 469 w 604"/>
                    <a:gd name="T109" fmla="*/ 186 h 268"/>
                    <a:gd name="T110" fmla="*/ 470 w 604"/>
                    <a:gd name="T111" fmla="*/ 135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04" h="268">
                      <a:moveTo>
                        <a:pt x="470" y="135"/>
                      </a:moveTo>
                      <a:cubicBezTo>
                        <a:pt x="485" y="135"/>
                        <a:pt x="500" y="135"/>
                        <a:pt x="515" y="135"/>
                      </a:cubicBezTo>
                      <a:cubicBezTo>
                        <a:pt x="534" y="135"/>
                        <a:pt x="538" y="130"/>
                        <a:pt x="538" y="111"/>
                      </a:cubicBezTo>
                      <a:cubicBezTo>
                        <a:pt x="537" y="97"/>
                        <a:pt x="539" y="83"/>
                        <a:pt x="539" y="69"/>
                      </a:cubicBezTo>
                      <a:cubicBezTo>
                        <a:pt x="539" y="69"/>
                        <a:pt x="539" y="69"/>
                        <a:pt x="539" y="69"/>
                      </a:cubicBezTo>
                      <a:cubicBezTo>
                        <a:pt x="555" y="68"/>
                        <a:pt x="571" y="68"/>
                        <a:pt x="587" y="67"/>
                      </a:cubicBezTo>
                      <a:cubicBezTo>
                        <a:pt x="598" y="67"/>
                        <a:pt x="604" y="73"/>
                        <a:pt x="604" y="83"/>
                      </a:cubicBezTo>
                      <a:cubicBezTo>
                        <a:pt x="604" y="118"/>
                        <a:pt x="603" y="152"/>
                        <a:pt x="603" y="187"/>
                      </a:cubicBezTo>
                      <a:cubicBezTo>
                        <a:pt x="603" y="197"/>
                        <a:pt x="598" y="201"/>
                        <a:pt x="588" y="201"/>
                      </a:cubicBezTo>
                      <a:cubicBezTo>
                        <a:pt x="555" y="200"/>
                        <a:pt x="522" y="201"/>
                        <a:pt x="489" y="201"/>
                      </a:cubicBezTo>
                      <a:cubicBezTo>
                        <a:pt x="468" y="201"/>
                        <a:pt x="468" y="201"/>
                        <a:pt x="469" y="221"/>
                      </a:cubicBezTo>
                      <a:cubicBezTo>
                        <a:pt x="469" y="231"/>
                        <a:pt x="470" y="241"/>
                        <a:pt x="470" y="251"/>
                      </a:cubicBezTo>
                      <a:cubicBezTo>
                        <a:pt x="470" y="262"/>
                        <a:pt x="464" y="268"/>
                        <a:pt x="453" y="268"/>
                      </a:cubicBezTo>
                      <a:cubicBezTo>
                        <a:pt x="445" y="268"/>
                        <a:pt x="437" y="267"/>
                        <a:pt x="429" y="268"/>
                      </a:cubicBezTo>
                      <a:cubicBezTo>
                        <a:pt x="406" y="268"/>
                        <a:pt x="403" y="265"/>
                        <a:pt x="403" y="242"/>
                      </a:cubicBezTo>
                      <a:cubicBezTo>
                        <a:pt x="404" y="232"/>
                        <a:pt x="404" y="223"/>
                        <a:pt x="404" y="214"/>
                      </a:cubicBezTo>
                      <a:cubicBezTo>
                        <a:pt x="404" y="205"/>
                        <a:pt x="400" y="201"/>
                        <a:pt x="392" y="201"/>
                      </a:cubicBezTo>
                      <a:cubicBezTo>
                        <a:pt x="379" y="201"/>
                        <a:pt x="367" y="200"/>
                        <a:pt x="354" y="200"/>
                      </a:cubicBezTo>
                      <a:cubicBezTo>
                        <a:pt x="341" y="201"/>
                        <a:pt x="335" y="208"/>
                        <a:pt x="336" y="221"/>
                      </a:cubicBezTo>
                      <a:cubicBezTo>
                        <a:pt x="336" y="230"/>
                        <a:pt x="337" y="240"/>
                        <a:pt x="338" y="249"/>
                      </a:cubicBezTo>
                      <a:cubicBezTo>
                        <a:pt x="338" y="261"/>
                        <a:pt x="332" y="268"/>
                        <a:pt x="320" y="268"/>
                      </a:cubicBezTo>
                      <a:cubicBezTo>
                        <a:pt x="308" y="268"/>
                        <a:pt x="297" y="268"/>
                        <a:pt x="285" y="268"/>
                      </a:cubicBezTo>
                      <a:cubicBezTo>
                        <a:pt x="274" y="268"/>
                        <a:pt x="269" y="261"/>
                        <a:pt x="269" y="251"/>
                      </a:cubicBezTo>
                      <a:cubicBezTo>
                        <a:pt x="269" y="240"/>
                        <a:pt x="269" y="230"/>
                        <a:pt x="270" y="219"/>
                      </a:cubicBezTo>
                      <a:cubicBezTo>
                        <a:pt x="270" y="206"/>
                        <a:pt x="264" y="200"/>
                        <a:pt x="251" y="200"/>
                      </a:cubicBezTo>
                      <a:cubicBezTo>
                        <a:pt x="241" y="200"/>
                        <a:pt x="232" y="200"/>
                        <a:pt x="222" y="200"/>
                      </a:cubicBezTo>
                      <a:cubicBezTo>
                        <a:pt x="207" y="201"/>
                        <a:pt x="202" y="206"/>
                        <a:pt x="202" y="221"/>
                      </a:cubicBezTo>
                      <a:cubicBezTo>
                        <a:pt x="202" y="230"/>
                        <a:pt x="203" y="238"/>
                        <a:pt x="203" y="247"/>
                      </a:cubicBezTo>
                      <a:cubicBezTo>
                        <a:pt x="204" y="260"/>
                        <a:pt x="198" y="268"/>
                        <a:pt x="184" y="268"/>
                      </a:cubicBezTo>
                      <a:cubicBezTo>
                        <a:pt x="129" y="268"/>
                        <a:pt x="74" y="268"/>
                        <a:pt x="20" y="268"/>
                      </a:cubicBezTo>
                      <a:cubicBezTo>
                        <a:pt x="5" y="268"/>
                        <a:pt x="0" y="261"/>
                        <a:pt x="0" y="247"/>
                      </a:cubicBezTo>
                      <a:cubicBezTo>
                        <a:pt x="1" y="238"/>
                        <a:pt x="0" y="229"/>
                        <a:pt x="0" y="220"/>
                      </a:cubicBezTo>
                      <a:cubicBezTo>
                        <a:pt x="0" y="207"/>
                        <a:pt x="6" y="200"/>
                        <a:pt x="19" y="200"/>
                      </a:cubicBezTo>
                      <a:cubicBezTo>
                        <a:pt x="30" y="200"/>
                        <a:pt x="42" y="201"/>
                        <a:pt x="53" y="201"/>
                      </a:cubicBezTo>
                      <a:cubicBezTo>
                        <a:pt x="65" y="201"/>
                        <a:pt x="71" y="194"/>
                        <a:pt x="70" y="183"/>
                      </a:cubicBezTo>
                      <a:cubicBezTo>
                        <a:pt x="69" y="167"/>
                        <a:pt x="69" y="151"/>
                        <a:pt x="68" y="135"/>
                      </a:cubicBezTo>
                      <a:cubicBezTo>
                        <a:pt x="68" y="135"/>
                        <a:pt x="68" y="135"/>
                        <a:pt x="68" y="135"/>
                      </a:cubicBezTo>
                      <a:cubicBezTo>
                        <a:pt x="84" y="135"/>
                        <a:pt x="101" y="135"/>
                        <a:pt x="117" y="135"/>
                      </a:cubicBezTo>
                      <a:cubicBezTo>
                        <a:pt x="130" y="135"/>
                        <a:pt x="136" y="129"/>
                        <a:pt x="136" y="116"/>
                      </a:cubicBezTo>
                      <a:cubicBezTo>
                        <a:pt x="136" y="106"/>
                        <a:pt x="136" y="97"/>
                        <a:pt x="136" y="87"/>
                      </a:cubicBezTo>
                      <a:cubicBezTo>
                        <a:pt x="136" y="72"/>
                        <a:pt x="130" y="67"/>
                        <a:pt x="114" y="67"/>
                      </a:cubicBezTo>
                      <a:cubicBezTo>
                        <a:pt x="99" y="67"/>
                        <a:pt x="85" y="66"/>
                        <a:pt x="71" y="66"/>
                      </a:cubicBezTo>
                      <a:cubicBezTo>
                        <a:pt x="71" y="66"/>
                        <a:pt x="71" y="66"/>
                        <a:pt x="71" y="66"/>
                      </a:cubicBezTo>
                      <a:cubicBezTo>
                        <a:pt x="70" y="50"/>
                        <a:pt x="69" y="34"/>
                        <a:pt x="69" y="18"/>
                      </a:cubicBezTo>
                      <a:cubicBezTo>
                        <a:pt x="68" y="6"/>
                        <a:pt x="75" y="0"/>
                        <a:pt x="87" y="0"/>
                      </a:cubicBezTo>
                      <a:cubicBezTo>
                        <a:pt x="119" y="0"/>
                        <a:pt x="151" y="0"/>
                        <a:pt x="183" y="0"/>
                      </a:cubicBezTo>
                      <a:cubicBezTo>
                        <a:pt x="198" y="1"/>
                        <a:pt x="203" y="6"/>
                        <a:pt x="203" y="21"/>
                      </a:cubicBezTo>
                      <a:cubicBezTo>
                        <a:pt x="203" y="51"/>
                        <a:pt x="203" y="81"/>
                        <a:pt x="202" y="111"/>
                      </a:cubicBezTo>
                      <a:cubicBezTo>
                        <a:pt x="202" y="131"/>
                        <a:pt x="206" y="135"/>
                        <a:pt x="226" y="135"/>
                      </a:cubicBezTo>
                      <a:cubicBezTo>
                        <a:pt x="285" y="135"/>
                        <a:pt x="345" y="135"/>
                        <a:pt x="404" y="135"/>
                      </a:cubicBezTo>
                      <a:cubicBezTo>
                        <a:pt x="404" y="135"/>
                        <a:pt x="404" y="135"/>
                        <a:pt x="404" y="135"/>
                      </a:cubicBezTo>
                      <a:cubicBezTo>
                        <a:pt x="404" y="152"/>
                        <a:pt x="404" y="170"/>
                        <a:pt x="404" y="187"/>
                      </a:cubicBezTo>
                      <a:cubicBezTo>
                        <a:pt x="404" y="196"/>
                        <a:pt x="408" y="201"/>
                        <a:pt x="418" y="200"/>
                      </a:cubicBezTo>
                      <a:cubicBezTo>
                        <a:pt x="429" y="200"/>
                        <a:pt x="441" y="200"/>
                        <a:pt x="453" y="201"/>
                      </a:cubicBezTo>
                      <a:cubicBezTo>
                        <a:pt x="464" y="201"/>
                        <a:pt x="469" y="196"/>
                        <a:pt x="469" y="186"/>
                      </a:cubicBezTo>
                      <a:cubicBezTo>
                        <a:pt x="469" y="169"/>
                        <a:pt x="470" y="152"/>
                        <a:pt x="470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" name="Freeform 17"/>
                <p:cNvSpPr>
                  <a:spLocks/>
                </p:cNvSpPr>
                <p:nvPr/>
              </p:nvSpPr>
              <p:spPr bwMode="auto">
                <a:xfrm>
                  <a:off x="6280150" y="2417764"/>
                  <a:ext cx="850900" cy="509588"/>
                </a:xfrm>
                <a:custGeom>
                  <a:avLst/>
                  <a:gdLst>
                    <a:gd name="T0" fmla="*/ 401 w 670"/>
                    <a:gd name="T1" fmla="*/ 267 h 401"/>
                    <a:gd name="T2" fmla="*/ 401 w 670"/>
                    <a:gd name="T3" fmla="*/ 219 h 401"/>
                    <a:gd name="T4" fmla="*/ 384 w 670"/>
                    <a:gd name="T5" fmla="*/ 201 h 401"/>
                    <a:gd name="T6" fmla="*/ 354 w 670"/>
                    <a:gd name="T7" fmla="*/ 202 h 401"/>
                    <a:gd name="T8" fmla="*/ 335 w 670"/>
                    <a:gd name="T9" fmla="*/ 184 h 401"/>
                    <a:gd name="T10" fmla="*/ 336 w 670"/>
                    <a:gd name="T11" fmla="*/ 149 h 401"/>
                    <a:gd name="T12" fmla="*/ 322 w 670"/>
                    <a:gd name="T13" fmla="*/ 134 h 401"/>
                    <a:gd name="T14" fmla="*/ 287 w 670"/>
                    <a:gd name="T15" fmla="*/ 134 h 401"/>
                    <a:gd name="T16" fmla="*/ 268 w 670"/>
                    <a:gd name="T17" fmla="*/ 155 h 401"/>
                    <a:gd name="T18" fmla="*/ 269 w 670"/>
                    <a:gd name="T19" fmla="*/ 183 h 401"/>
                    <a:gd name="T20" fmla="*/ 251 w 670"/>
                    <a:gd name="T21" fmla="*/ 202 h 401"/>
                    <a:gd name="T22" fmla="*/ 216 w 670"/>
                    <a:gd name="T23" fmla="*/ 202 h 401"/>
                    <a:gd name="T24" fmla="*/ 201 w 670"/>
                    <a:gd name="T25" fmla="*/ 185 h 401"/>
                    <a:gd name="T26" fmla="*/ 202 w 670"/>
                    <a:gd name="T27" fmla="*/ 85 h 401"/>
                    <a:gd name="T28" fmla="*/ 186 w 670"/>
                    <a:gd name="T29" fmla="*/ 68 h 401"/>
                    <a:gd name="T30" fmla="*/ 156 w 670"/>
                    <a:gd name="T31" fmla="*/ 67 h 401"/>
                    <a:gd name="T32" fmla="*/ 134 w 670"/>
                    <a:gd name="T33" fmla="*/ 89 h 401"/>
                    <a:gd name="T34" fmla="*/ 135 w 670"/>
                    <a:gd name="T35" fmla="*/ 116 h 401"/>
                    <a:gd name="T36" fmla="*/ 118 w 670"/>
                    <a:gd name="T37" fmla="*/ 134 h 401"/>
                    <a:gd name="T38" fmla="*/ 18 w 670"/>
                    <a:gd name="T39" fmla="*/ 135 h 401"/>
                    <a:gd name="T40" fmla="*/ 0 w 670"/>
                    <a:gd name="T41" fmla="*/ 117 h 401"/>
                    <a:gd name="T42" fmla="*/ 0 w 670"/>
                    <a:gd name="T43" fmla="*/ 84 h 401"/>
                    <a:gd name="T44" fmla="*/ 17 w 670"/>
                    <a:gd name="T45" fmla="*/ 67 h 401"/>
                    <a:gd name="T46" fmla="*/ 47 w 670"/>
                    <a:gd name="T47" fmla="*/ 68 h 401"/>
                    <a:gd name="T48" fmla="*/ 68 w 670"/>
                    <a:gd name="T49" fmla="*/ 48 h 401"/>
                    <a:gd name="T50" fmla="*/ 66 w 670"/>
                    <a:gd name="T51" fmla="*/ 21 h 401"/>
                    <a:gd name="T52" fmla="*/ 84 w 670"/>
                    <a:gd name="T53" fmla="*/ 0 h 401"/>
                    <a:gd name="T54" fmla="*/ 186 w 670"/>
                    <a:gd name="T55" fmla="*/ 0 h 401"/>
                    <a:gd name="T56" fmla="*/ 202 w 670"/>
                    <a:gd name="T57" fmla="*/ 16 h 401"/>
                    <a:gd name="T58" fmla="*/ 201 w 670"/>
                    <a:gd name="T59" fmla="*/ 49 h 401"/>
                    <a:gd name="T60" fmla="*/ 219 w 670"/>
                    <a:gd name="T61" fmla="*/ 68 h 401"/>
                    <a:gd name="T62" fmla="*/ 312 w 670"/>
                    <a:gd name="T63" fmla="*/ 67 h 401"/>
                    <a:gd name="T64" fmla="*/ 336 w 670"/>
                    <a:gd name="T65" fmla="*/ 91 h 401"/>
                    <a:gd name="T66" fmla="*/ 336 w 670"/>
                    <a:gd name="T67" fmla="*/ 118 h 401"/>
                    <a:gd name="T68" fmla="*/ 351 w 670"/>
                    <a:gd name="T69" fmla="*/ 134 h 401"/>
                    <a:gd name="T70" fmla="*/ 381 w 670"/>
                    <a:gd name="T71" fmla="*/ 134 h 401"/>
                    <a:gd name="T72" fmla="*/ 402 w 670"/>
                    <a:gd name="T73" fmla="*/ 154 h 401"/>
                    <a:gd name="T74" fmla="*/ 401 w 670"/>
                    <a:gd name="T75" fmla="*/ 186 h 401"/>
                    <a:gd name="T76" fmla="*/ 417 w 670"/>
                    <a:gd name="T77" fmla="*/ 202 h 401"/>
                    <a:gd name="T78" fmla="*/ 512 w 670"/>
                    <a:gd name="T79" fmla="*/ 201 h 401"/>
                    <a:gd name="T80" fmla="*/ 536 w 670"/>
                    <a:gd name="T81" fmla="*/ 224 h 401"/>
                    <a:gd name="T82" fmla="*/ 536 w 670"/>
                    <a:gd name="T83" fmla="*/ 226 h 401"/>
                    <a:gd name="T84" fmla="*/ 576 w 670"/>
                    <a:gd name="T85" fmla="*/ 267 h 401"/>
                    <a:gd name="T86" fmla="*/ 650 w 670"/>
                    <a:gd name="T87" fmla="*/ 267 h 401"/>
                    <a:gd name="T88" fmla="*/ 670 w 670"/>
                    <a:gd name="T89" fmla="*/ 287 h 401"/>
                    <a:gd name="T90" fmla="*/ 670 w 670"/>
                    <a:gd name="T91" fmla="*/ 319 h 401"/>
                    <a:gd name="T92" fmla="*/ 656 w 670"/>
                    <a:gd name="T93" fmla="*/ 333 h 401"/>
                    <a:gd name="T94" fmla="*/ 625 w 670"/>
                    <a:gd name="T95" fmla="*/ 333 h 401"/>
                    <a:gd name="T96" fmla="*/ 603 w 670"/>
                    <a:gd name="T97" fmla="*/ 355 h 401"/>
                    <a:gd name="T98" fmla="*/ 604 w 670"/>
                    <a:gd name="T99" fmla="*/ 401 h 401"/>
                    <a:gd name="T100" fmla="*/ 605 w 670"/>
                    <a:gd name="T101" fmla="*/ 401 h 401"/>
                    <a:gd name="T102" fmla="*/ 563 w 670"/>
                    <a:gd name="T103" fmla="*/ 401 h 401"/>
                    <a:gd name="T104" fmla="*/ 536 w 670"/>
                    <a:gd name="T105" fmla="*/ 372 h 401"/>
                    <a:gd name="T106" fmla="*/ 536 w 670"/>
                    <a:gd name="T107" fmla="*/ 350 h 401"/>
                    <a:gd name="T108" fmla="*/ 518 w 670"/>
                    <a:gd name="T109" fmla="*/ 333 h 401"/>
                    <a:gd name="T110" fmla="*/ 490 w 670"/>
                    <a:gd name="T111" fmla="*/ 333 h 401"/>
                    <a:gd name="T112" fmla="*/ 469 w 670"/>
                    <a:gd name="T113" fmla="*/ 313 h 401"/>
                    <a:gd name="T114" fmla="*/ 469 w 670"/>
                    <a:gd name="T115" fmla="*/ 292 h 401"/>
                    <a:gd name="T116" fmla="*/ 444 w 670"/>
                    <a:gd name="T117" fmla="*/ 267 h 401"/>
                    <a:gd name="T118" fmla="*/ 401 w 670"/>
                    <a:gd name="T119" fmla="*/ 267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670" h="401">
                      <a:moveTo>
                        <a:pt x="401" y="267"/>
                      </a:moveTo>
                      <a:cubicBezTo>
                        <a:pt x="401" y="251"/>
                        <a:pt x="401" y="235"/>
                        <a:pt x="401" y="219"/>
                      </a:cubicBezTo>
                      <a:cubicBezTo>
                        <a:pt x="402" y="207"/>
                        <a:pt x="397" y="200"/>
                        <a:pt x="384" y="201"/>
                      </a:cubicBezTo>
                      <a:cubicBezTo>
                        <a:pt x="374" y="202"/>
                        <a:pt x="364" y="202"/>
                        <a:pt x="354" y="202"/>
                      </a:cubicBezTo>
                      <a:cubicBezTo>
                        <a:pt x="341" y="202"/>
                        <a:pt x="335" y="196"/>
                        <a:pt x="335" y="184"/>
                      </a:cubicBezTo>
                      <a:cubicBezTo>
                        <a:pt x="336" y="172"/>
                        <a:pt x="336" y="161"/>
                        <a:pt x="336" y="149"/>
                      </a:cubicBezTo>
                      <a:cubicBezTo>
                        <a:pt x="337" y="140"/>
                        <a:pt x="333" y="134"/>
                        <a:pt x="322" y="134"/>
                      </a:cubicBezTo>
                      <a:cubicBezTo>
                        <a:pt x="311" y="134"/>
                        <a:pt x="299" y="134"/>
                        <a:pt x="287" y="134"/>
                      </a:cubicBezTo>
                      <a:cubicBezTo>
                        <a:pt x="272" y="134"/>
                        <a:pt x="267" y="140"/>
                        <a:pt x="268" y="155"/>
                      </a:cubicBezTo>
                      <a:cubicBezTo>
                        <a:pt x="268" y="164"/>
                        <a:pt x="269" y="174"/>
                        <a:pt x="269" y="183"/>
                      </a:cubicBezTo>
                      <a:cubicBezTo>
                        <a:pt x="269" y="196"/>
                        <a:pt x="263" y="202"/>
                        <a:pt x="251" y="202"/>
                      </a:cubicBezTo>
                      <a:cubicBezTo>
                        <a:pt x="239" y="202"/>
                        <a:pt x="228" y="201"/>
                        <a:pt x="216" y="202"/>
                      </a:cubicBezTo>
                      <a:cubicBezTo>
                        <a:pt x="204" y="202"/>
                        <a:pt x="201" y="196"/>
                        <a:pt x="201" y="185"/>
                      </a:cubicBezTo>
                      <a:cubicBezTo>
                        <a:pt x="202" y="152"/>
                        <a:pt x="201" y="118"/>
                        <a:pt x="202" y="85"/>
                      </a:cubicBezTo>
                      <a:cubicBezTo>
                        <a:pt x="202" y="73"/>
                        <a:pt x="198" y="67"/>
                        <a:pt x="186" y="68"/>
                      </a:cubicBezTo>
                      <a:cubicBezTo>
                        <a:pt x="176" y="68"/>
                        <a:pt x="166" y="67"/>
                        <a:pt x="156" y="67"/>
                      </a:cubicBezTo>
                      <a:cubicBezTo>
                        <a:pt x="138" y="67"/>
                        <a:pt x="133" y="72"/>
                        <a:pt x="134" y="89"/>
                      </a:cubicBezTo>
                      <a:cubicBezTo>
                        <a:pt x="134" y="98"/>
                        <a:pt x="135" y="107"/>
                        <a:pt x="135" y="116"/>
                      </a:cubicBezTo>
                      <a:cubicBezTo>
                        <a:pt x="135" y="128"/>
                        <a:pt x="130" y="134"/>
                        <a:pt x="118" y="134"/>
                      </a:cubicBezTo>
                      <a:cubicBezTo>
                        <a:pt x="85" y="135"/>
                        <a:pt x="51" y="135"/>
                        <a:pt x="18" y="135"/>
                      </a:cubicBezTo>
                      <a:cubicBezTo>
                        <a:pt x="6" y="135"/>
                        <a:pt x="0" y="128"/>
                        <a:pt x="0" y="117"/>
                      </a:cubicBezTo>
                      <a:cubicBezTo>
                        <a:pt x="0" y="106"/>
                        <a:pt x="0" y="95"/>
                        <a:pt x="0" y="84"/>
                      </a:cubicBezTo>
                      <a:cubicBezTo>
                        <a:pt x="0" y="73"/>
                        <a:pt x="6" y="67"/>
                        <a:pt x="17" y="67"/>
                      </a:cubicBezTo>
                      <a:cubicBezTo>
                        <a:pt x="27" y="67"/>
                        <a:pt x="37" y="68"/>
                        <a:pt x="47" y="68"/>
                      </a:cubicBezTo>
                      <a:cubicBezTo>
                        <a:pt x="63" y="68"/>
                        <a:pt x="68" y="64"/>
                        <a:pt x="68" y="48"/>
                      </a:cubicBezTo>
                      <a:cubicBezTo>
                        <a:pt x="68" y="39"/>
                        <a:pt x="67" y="30"/>
                        <a:pt x="66" y="21"/>
                      </a:cubicBezTo>
                      <a:cubicBezTo>
                        <a:pt x="66" y="8"/>
                        <a:pt x="71" y="1"/>
                        <a:pt x="84" y="0"/>
                      </a:cubicBezTo>
                      <a:cubicBezTo>
                        <a:pt x="118" y="0"/>
                        <a:pt x="152" y="0"/>
                        <a:pt x="186" y="0"/>
                      </a:cubicBezTo>
                      <a:cubicBezTo>
                        <a:pt x="197" y="0"/>
                        <a:pt x="202" y="7"/>
                        <a:pt x="202" y="16"/>
                      </a:cubicBezTo>
                      <a:cubicBezTo>
                        <a:pt x="202" y="27"/>
                        <a:pt x="202" y="38"/>
                        <a:pt x="201" y="49"/>
                      </a:cubicBezTo>
                      <a:cubicBezTo>
                        <a:pt x="200" y="64"/>
                        <a:pt x="206" y="68"/>
                        <a:pt x="219" y="68"/>
                      </a:cubicBezTo>
                      <a:cubicBezTo>
                        <a:pt x="250" y="67"/>
                        <a:pt x="281" y="67"/>
                        <a:pt x="312" y="67"/>
                      </a:cubicBezTo>
                      <a:cubicBezTo>
                        <a:pt x="334" y="67"/>
                        <a:pt x="337" y="70"/>
                        <a:pt x="336" y="91"/>
                      </a:cubicBezTo>
                      <a:cubicBezTo>
                        <a:pt x="336" y="100"/>
                        <a:pt x="336" y="109"/>
                        <a:pt x="336" y="118"/>
                      </a:cubicBezTo>
                      <a:cubicBezTo>
                        <a:pt x="335" y="130"/>
                        <a:pt x="339" y="135"/>
                        <a:pt x="351" y="134"/>
                      </a:cubicBezTo>
                      <a:cubicBezTo>
                        <a:pt x="361" y="134"/>
                        <a:pt x="371" y="134"/>
                        <a:pt x="381" y="134"/>
                      </a:cubicBezTo>
                      <a:cubicBezTo>
                        <a:pt x="397" y="133"/>
                        <a:pt x="402" y="138"/>
                        <a:pt x="402" y="154"/>
                      </a:cubicBezTo>
                      <a:cubicBezTo>
                        <a:pt x="402" y="165"/>
                        <a:pt x="402" y="175"/>
                        <a:pt x="401" y="186"/>
                      </a:cubicBezTo>
                      <a:cubicBezTo>
                        <a:pt x="400" y="197"/>
                        <a:pt x="405" y="202"/>
                        <a:pt x="417" y="202"/>
                      </a:cubicBezTo>
                      <a:cubicBezTo>
                        <a:pt x="449" y="201"/>
                        <a:pt x="480" y="201"/>
                        <a:pt x="512" y="201"/>
                      </a:cubicBezTo>
                      <a:cubicBezTo>
                        <a:pt x="532" y="201"/>
                        <a:pt x="536" y="205"/>
                        <a:pt x="536" y="224"/>
                      </a:cubicBezTo>
                      <a:cubicBezTo>
                        <a:pt x="536" y="225"/>
                        <a:pt x="536" y="225"/>
                        <a:pt x="536" y="226"/>
                      </a:cubicBezTo>
                      <a:cubicBezTo>
                        <a:pt x="534" y="269"/>
                        <a:pt x="533" y="268"/>
                        <a:pt x="576" y="267"/>
                      </a:cubicBezTo>
                      <a:cubicBezTo>
                        <a:pt x="601" y="267"/>
                        <a:pt x="625" y="267"/>
                        <a:pt x="650" y="267"/>
                      </a:cubicBezTo>
                      <a:cubicBezTo>
                        <a:pt x="666" y="267"/>
                        <a:pt x="670" y="271"/>
                        <a:pt x="670" y="287"/>
                      </a:cubicBezTo>
                      <a:cubicBezTo>
                        <a:pt x="670" y="298"/>
                        <a:pt x="670" y="308"/>
                        <a:pt x="670" y="319"/>
                      </a:cubicBezTo>
                      <a:cubicBezTo>
                        <a:pt x="670" y="329"/>
                        <a:pt x="667" y="334"/>
                        <a:pt x="656" y="333"/>
                      </a:cubicBezTo>
                      <a:cubicBezTo>
                        <a:pt x="646" y="333"/>
                        <a:pt x="635" y="333"/>
                        <a:pt x="625" y="333"/>
                      </a:cubicBezTo>
                      <a:cubicBezTo>
                        <a:pt x="607" y="333"/>
                        <a:pt x="602" y="338"/>
                        <a:pt x="603" y="355"/>
                      </a:cubicBezTo>
                      <a:cubicBezTo>
                        <a:pt x="603" y="371"/>
                        <a:pt x="604" y="386"/>
                        <a:pt x="604" y="401"/>
                      </a:cubicBezTo>
                      <a:cubicBezTo>
                        <a:pt x="604" y="401"/>
                        <a:pt x="605" y="401"/>
                        <a:pt x="605" y="401"/>
                      </a:cubicBezTo>
                      <a:cubicBezTo>
                        <a:pt x="591" y="401"/>
                        <a:pt x="577" y="400"/>
                        <a:pt x="563" y="401"/>
                      </a:cubicBezTo>
                      <a:cubicBezTo>
                        <a:pt x="538" y="401"/>
                        <a:pt x="534" y="398"/>
                        <a:pt x="536" y="372"/>
                      </a:cubicBezTo>
                      <a:cubicBezTo>
                        <a:pt x="536" y="365"/>
                        <a:pt x="536" y="357"/>
                        <a:pt x="536" y="350"/>
                      </a:cubicBezTo>
                      <a:cubicBezTo>
                        <a:pt x="536" y="338"/>
                        <a:pt x="530" y="332"/>
                        <a:pt x="518" y="333"/>
                      </a:cubicBezTo>
                      <a:cubicBezTo>
                        <a:pt x="509" y="333"/>
                        <a:pt x="499" y="333"/>
                        <a:pt x="490" y="333"/>
                      </a:cubicBezTo>
                      <a:cubicBezTo>
                        <a:pt x="471" y="333"/>
                        <a:pt x="470" y="332"/>
                        <a:pt x="469" y="313"/>
                      </a:cubicBezTo>
                      <a:cubicBezTo>
                        <a:pt x="469" y="306"/>
                        <a:pt x="469" y="299"/>
                        <a:pt x="469" y="292"/>
                      </a:cubicBezTo>
                      <a:cubicBezTo>
                        <a:pt x="470" y="271"/>
                        <a:pt x="466" y="267"/>
                        <a:pt x="444" y="267"/>
                      </a:cubicBezTo>
                      <a:cubicBezTo>
                        <a:pt x="430" y="267"/>
                        <a:pt x="415" y="267"/>
                        <a:pt x="401" y="2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" name="Freeform 18"/>
                <p:cNvSpPr>
                  <a:spLocks/>
                </p:cNvSpPr>
                <p:nvPr/>
              </p:nvSpPr>
              <p:spPr bwMode="auto">
                <a:xfrm>
                  <a:off x="5600700" y="1743076"/>
                  <a:ext cx="511175" cy="338138"/>
                </a:xfrm>
                <a:custGeom>
                  <a:avLst/>
                  <a:gdLst>
                    <a:gd name="T0" fmla="*/ 0 w 402"/>
                    <a:gd name="T1" fmla="*/ 133 h 267"/>
                    <a:gd name="T2" fmla="*/ 0 w 402"/>
                    <a:gd name="T3" fmla="*/ 67 h 267"/>
                    <a:gd name="T4" fmla="*/ 0 w 402"/>
                    <a:gd name="T5" fmla="*/ 67 h 267"/>
                    <a:gd name="T6" fmla="*/ 48 w 402"/>
                    <a:gd name="T7" fmla="*/ 67 h 267"/>
                    <a:gd name="T8" fmla="*/ 68 w 402"/>
                    <a:gd name="T9" fmla="*/ 89 h 267"/>
                    <a:gd name="T10" fmla="*/ 68 w 402"/>
                    <a:gd name="T11" fmla="*/ 114 h 267"/>
                    <a:gd name="T12" fmla="*/ 87 w 402"/>
                    <a:gd name="T13" fmla="*/ 134 h 267"/>
                    <a:gd name="T14" fmla="*/ 249 w 402"/>
                    <a:gd name="T15" fmla="*/ 134 h 267"/>
                    <a:gd name="T16" fmla="*/ 268 w 402"/>
                    <a:gd name="T17" fmla="*/ 115 h 267"/>
                    <a:gd name="T18" fmla="*/ 267 w 402"/>
                    <a:gd name="T19" fmla="*/ 82 h 267"/>
                    <a:gd name="T20" fmla="*/ 251 w 402"/>
                    <a:gd name="T21" fmla="*/ 67 h 267"/>
                    <a:gd name="T22" fmla="*/ 156 w 402"/>
                    <a:gd name="T23" fmla="*/ 67 h 267"/>
                    <a:gd name="T24" fmla="*/ 133 w 402"/>
                    <a:gd name="T25" fmla="*/ 42 h 267"/>
                    <a:gd name="T26" fmla="*/ 133 w 402"/>
                    <a:gd name="T27" fmla="*/ 29 h 267"/>
                    <a:gd name="T28" fmla="*/ 160 w 402"/>
                    <a:gd name="T29" fmla="*/ 0 h 267"/>
                    <a:gd name="T30" fmla="*/ 247 w 402"/>
                    <a:gd name="T31" fmla="*/ 0 h 267"/>
                    <a:gd name="T32" fmla="*/ 268 w 402"/>
                    <a:gd name="T33" fmla="*/ 20 h 267"/>
                    <a:gd name="T34" fmla="*/ 267 w 402"/>
                    <a:gd name="T35" fmla="*/ 53 h 267"/>
                    <a:gd name="T36" fmla="*/ 281 w 402"/>
                    <a:gd name="T37" fmla="*/ 67 h 267"/>
                    <a:gd name="T38" fmla="*/ 314 w 402"/>
                    <a:gd name="T39" fmla="*/ 67 h 267"/>
                    <a:gd name="T40" fmla="*/ 335 w 402"/>
                    <a:gd name="T41" fmla="*/ 90 h 267"/>
                    <a:gd name="T42" fmla="*/ 334 w 402"/>
                    <a:gd name="T43" fmla="*/ 121 h 267"/>
                    <a:gd name="T44" fmla="*/ 347 w 402"/>
                    <a:gd name="T45" fmla="*/ 134 h 267"/>
                    <a:gd name="T46" fmla="*/ 402 w 402"/>
                    <a:gd name="T47" fmla="*/ 133 h 267"/>
                    <a:gd name="T48" fmla="*/ 402 w 402"/>
                    <a:gd name="T49" fmla="*/ 133 h 267"/>
                    <a:gd name="T50" fmla="*/ 402 w 402"/>
                    <a:gd name="T51" fmla="*/ 179 h 267"/>
                    <a:gd name="T52" fmla="*/ 381 w 402"/>
                    <a:gd name="T53" fmla="*/ 201 h 267"/>
                    <a:gd name="T54" fmla="*/ 356 w 402"/>
                    <a:gd name="T55" fmla="*/ 201 h 267"/>
                    <a:gd name="T56" fmla="*/ 333 w 402"/>
                    <a:gd name="T57" fmla="*/ 179 h 267"/>
                    <a:gd name="T58" fmla="*/ 334 w 402"/>
                    <a:gd name="T59" fmla="*/ 152 h 267"/>
                    <a:gd name="T60" fmla="*/ 317 w 402"/>
                    <a:gd name="T61" fmla="*/ 134 h 267"/>
                    <a:gd name="T62" fmla="*/ 283 w 402"/>
                    <a:gd name="T63" fmla="*/ 134 h 267"/>
                    <a:gd name="T64" fmla="*/ 267 w 402"/>
                    <a:gd name="T65" fmla="*/ 150 h 267"/>
                    <a:gd name="T66" fmla="*/ 268 w 402"/>
                    <a:gd name="T67" fmla="*/ 244 h 267"/>
                    <a:gd name="T68" fmla="*/ 246 w 402"/>
                    <a:gd name="T69" fmla="*/ 267 h 267"/>
                    <a:gd name="T70" fmla="*/ 154 w 402"/>
                    <a:gd name="T71" fmla="*/ 267 h 267"/>
                    <a:gd name="T72" fmla="*/ 133 w 402"/>
                    <a:gd name="T73" fmla="*/ 245 h 267"/>
                    <a:gd name="T74" fmla="*/ 134 w 402"/>
                    <a:gd name="T75" fmla="*/ 221 h 267"/>
                    <a:gd name="T76" fmla="*/ 113 w 402"/>
                    <a:gd name="T77" fmla="*/ 199 h 267"/>
                    <a:gd name="T78" fmla="*/ 87 w 402"/>
                    <a:gd name="T79" fmla="*/ 201 h 267"/>
                    <a:gd name="T80" fmla="*/ 67 w 402"/>
                    <a:gd name="T81" fmla="*/ 181 h 267"/>
                    <a:gd name="T82" fmla="*/ 68 w 402"/>
                    <a:gd name="T83" fmla="*/ 150 h 267"/>
                    <a:gd name="T84" fmla="*/ 52 w 402"/>
                    <a:gd name="T85" fmla="*/ 134 h 267"/>
                    <a:gd name="T86" fmla="*/ 0 w 402"/>
                    <a:gd name="T87" fmla="*/ 13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2" h="267">
                      <a:moveTo>
                        <a:pt x="0" y="133"/>
                      </a:moveTo>
                      <a:cubicBezTo>
                        <a:pt x="0" y="111"/>
                        <a:pt x="0" y="89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16" y="67"/>
                        <a:pt x="32" y="67"/>
                        <a:pt x="48" y="67"/>
                      </a:cubicBezTo>
                      <a:cubicBezTo>
                        <a:pt x="65" y="67"/>
                        <a:pt x="69" y="72"/>
                        <a:pt x="68" y="89"/>
                      </a:cubicBezTo>
                      <a:cubicBezTo>
                        <a:pt x="68" y="97"/>
                        <a:pt x="68" y="106"/>
                        <a:pt x="68" y="114"/>
                      </a:cubicBezTo>
                      <a:cubicBezTo>
                        <a:pt x="66" y="129"/>
                        <a:pt x="71" y="134"/>
                        <a:pt x="87" y="134"/>
                      </a:cubicBezTo>
                      <a:cubicBezTo>
                        <a:pt x="141" y="133"/>
                        <a:pt x="195" y="134"/>
                        <a:pt x="249" y="134"/>
                      </a:cubicBezTo>
                      <a:cubicBezTo>
                        <a:pt x="263" y="134"/>
                        <a:pt x="269" y="130"/>
                        <a:pt x="268" y="115"/>
                      </a:cubicBezTo>
                      <a:cubicBezTo>
                        <a:pt x="267" y="104"/>
                        <a:pt x="267" y="93"/>
                        <a:pt x="267" y="82"/>
                      </a:cubicBezTo>
                      <a:cubicBezTo>
                        <a:pt x="268" y="71"/>
                        <a:pt x="262" y="67"/>
                        <a:pt x="251" y="67"/>
                      </a:cubicBezTo>
                      <a:cubicBezTo>
                        <a:pt x="219" y="68"/>
                        <a:pt x="188" y="67"/>
                        <a:pt x="156" y="67"/>
                      </a:cubicBezTo>
                      <a:cubicBezTo>
                        <a:pt x="136" y="68"/>
                        <a:pt x="132" y="63"/>
                        <a:pt x="133" y="42"/>
                      </a:cubicBezTo>
                      <a:cubicBezTo>
                        <a:pt x="133" y="38"/>
                        <a:pt x="134" y="33"/>
                        <a:pt x="133" y="29"/>
                      </a:cubicBezTo>
                      <a:cubicBezTo>
                        <a:pt x="132" y="3"/>
                        <a:pt x="135" y="0"/>
                        <a:pt x="160" y="0"/>
                      </a:cubicBezTo>
                      <a:cubicBezTo>
                        <a:pt x="189" y="0"/>
                        <a:pt x="218" y="0"/>
                        <a:pt x="247" y="0"/>
                      </a:cubicBezTo>
                      <a:cubicBezTo>
                        <a:pt x="263" y="0"/>
                        <a:pt x="268" y="4"/>
                        <a:pt x="268" y="20"/>
                      </a:cubicBezTo>
                      <a:cubicBezTo>
                        <a:pt x="268" y="31"/>
                        <a:pt x="267" y="42"/>
                        <a:pt x="267" y="53"/>
                      </a:cubicBezTo>
                      <a:cubicBezTo>
                        <a:pt x="266" y="63"/>
                        <a:pt x="271" y="67"/>
                        <a:pt x="281" y="67"/>
                      </a:cubicBezTo>
                      <a:cubicBezTo>
                        <a:pt x="292" y="67"/>
                        <a:pt x="303" y="67"/>
                        <a:pt x="314" y="67"/>
                      </a:cubicBezTo>
                      <a:cubicBezTo>
                        <a:pt x="331" y="67"/>
                        <a:pt x="336" y="73"/>
                        <a:pt x="335" y="90"/>
                      </a:cubicBezTo>
                      <a:cubicBezTo>
                        <a:pt x="334" y="100"/>
                        <a:pt x="334" y="111"/>
                        <a:pt x="334" y="121"/>
                      </a:cubicBezTo>
                      <a:cubicBezTo>
                        <a:pt x="334" y="130"/>
                        <a:pt x="338" y="134"/>
                        <a:pt x="347" y="134"/>
                      </a:cubicBezTo>
                      <a:cubicBezTo>
                        <a:pt x="365" y="134"/>
                        <a:pt x="384" y="133"/>
                        <a:pt x="402" y="133"/>
                      </a:cubicBezTo>
                      <a:cubicBezTo>
                        <a:pt x="402" y="133"/>
                        <a:pt x="402" y="133"/>
                        <a:pt x="402" y="133"/>
                      </a:cubicBezTo>
                      <a:cubicBezTo>
                        <a:pt x="402" y="148"/>
                        <a:pt x="402" y="164"/>
                        <a:pt x="402" y="179"/>
                      </a:cubicBezTo>
                      <a:cubicBezTo>
                        <a:pt x="402" y="196"/>
                        <a:pt x="398" y="201"/>
                        <a:pt x="381" y="201"/>
                      </a:cubicBezTo>
                      <a:cubicBezTo>
                        <a:pt x="373" y="201"/>
                        <a:pt x="364" y="201"/>
                        <a:pt x="356" y="201"/>
                      </a:cubicBezTo>
                      <a:cubicBezTo>
                        <a:pt x="339" y="201"/>
                        <a:pt x="333" y="195"/>
                        <a:pt x="333" y="179"/>
                      </a:cubicBezTo>
                      <a:cubicBezTo>
                        <a:pt x="334" y="170"/>
                        <a:pt x="334" y="161"/>
                        <a:pt x="334" y="152"/>
                      </a:cubicBezTo>
                      <a:cubicBezTo>
                        <a:pt x="335" y="139"/>
                        <a:pt x="330" y="133"/>
                        <a:pt x="317" y="134"/>
                      </a:cubicBezTo>
                      <a:cubicBezTo>
                        <a:pt x="306" y="134"/>
                        <a:pt x="294" y="135"/>
                        <a:pt x="283" y="134"/>
                      </a:cubicBezTo>
                      <a:cubicBezTo>
                        <a:pt x="271" y="133"/>
                        <a:pt x="267" y="138"/>
                        <a:pt x="267" y="150"/>
                      </a:cubicBezTo>
                      <a:cubicBezTo>
                        <a:pt x="268" y="181"/>
                        <a:pt x="268" y="213"/>
                        <a:pt x="268" y="244"/>
                      </a:cubicBezTo>
                      <a:cubicBezTo>
                        <a:pt x="268" y="264"/>
                        <a:pt x="264" y="267"/>
                        <a:pt x="246" y="267"/>
                      </a:cubicBezTo>
                      <a:cubicBezTo>
                        <a:pt x="215" y="267"/>
                        <a:pt x="185" y="267"/>
                        <a:pt x="154" y="267"/>
                      </a:cubicBezTo>
                      <a:cubicBezTo>
                        <a:pt x="137" y="267"/>
                        <a:pt x="132" y="262"/>
                        <a:pt x="133" y="245"/>
                      </a:cubicBezTo>
                      <a:cubicBezTo>
                        <a:pt x="133" y="237"/>
                        <a:pt x="134" y="229"/>
                        <a:pt x="134" y="221"/>
                      </a:cubicBezTo>
                      <a:cubicBezTo>
                        <a:pt x="134" y="204"/>
                        <a:pt x="129" y="199"/>
                        <a:pt x="113" y="199"/>
                      </a:cubicBezTo>
                      <a:cubicBezTo>
                        <a:pt x="104" y="200"/>
                        <a:pt x="96" y="201"/>
                        <a:pt x="87" y="201"/>
                      </a:cubicBezTo>
                      <a:cubicBezTo>
                        <a:pt x="72" y="201"/>
                        <a:pt x="67" y="196"/>
                        <a:pt x="67" y="181"/>
                      </a:cubicBezTo>
                      <a:cubicBezTo>
                        <a:pt x="67" y="171"/>
                        <a:pt x="67" y="160"/>
                        <a:pt x="68" y="150"/>
                      </a:cubicBezTo>
                      <a:cubicBezTo>
                        <a:pt x="68" y="139"/>
                        <a:pt x="64" y="134"/>
                        <a:pt x="52" y="134"/>
                      </a:cubicBezTo>
                      <a:cubicBezTo>
                        <a:pt x="35" y="134"/>
                        <a:pt x="17" y="133"/>
                        <a:pt x="0" y="1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" name="Freeform 19"/>
                <p:cNvSpPr>
                  <a:spLocks/>
                </p:cNvSpPr>
                <p:nvPr/>
              </p:nvSpPr>
              <p:spPr bwMode="auto">
                <a:xfrm>
                  <a:off x="7129463" y="2417763"/>
                  <a:ext cx="173038" cy="595313"/>
                </a:xfrm>
                <a:custGeom>
                  <a:avLst/>
                  <a:gdLst>
                    <a:gd name="T0" fmla="*/ 68 w 136"/>
                    <a:gd name="T1" fmla="*/ 469 h 469"/>
                    <a:gd name="T2" fmla="*/ 68 w 136"/>
                    <a:gd name="T3" fmla="*/ 424 h 469"/>
                    <a:gd name="T4" fmla="*/ 45 w 136"/>
                    <a:gd name="T5" fmla="*/ 400 h 469"/>
                    <a:gd name="T6" fmla="*/ 15 w 136"/>
                    <a:gd name="T7" fmla="*/ 400 h 469"/>
                    <a:gd name="T8" fmla="*/ 1 w 136"/>
                    <a:gd name="T9" fmla="*/ 387 h 469"/>
                    <a:gd name="T10" fmla="*/ 1 w 136"/>
                    <a:gd name="T11" fmla="*/ 346 h 469"/>
                    <a:gd name="T12" fmla="*/ 15 w 136"/>
                    <a:gd name="T13" fmla="*/ 333 h 469"/>
                    <a:gd name="T14" fmla="*/ 48 w 136"/>
                    <a:gd name="T15" fmla="*/ 334 h 469"/>
                    <a:gd name="T16" fmla="*/ 68 w 136"/>
                    <a:gd name="T17" fmla="*/ 313 h 469"/>
                    <a:gd name="T18" fmla="*/ 69 w 136"/>
                    <a:gd name="T19" fmla="*/ 156 h 469"/>
                    <a:gd name="T20" fmla="*/ 47 w 136"/>
                    <a:gd name="T21" fmla="*/ 134 h 469"/>
                    <a:gd name="T22" fmla="*/ 14 w 136"/>
                    <a:gd name="T23" fmla="*/ 134 h 469"/>
                    <a:gd name="T24" fmla="*/ 1 w 136"/>
                    <a:gd name="T25" fmla="*/ 122 h 469"/>
                    <a:gd name="T26" fmla="*/ 0 w 136"/>
                    <a:gd name="T27" fmla="*/ 17 h 469"/>
                    <a:gd name="T28" fmla="*/ 18 w 136"/>
                    <a:gd name="T29" fmla="*/ 0 h 469"/>
                    <a:gd name="T30" fmla="*/ 117 w 136"/>
                    <a:gd name="T31" fmla="*/ 0 h 469"/>
                    <a:gd name="T32" fmla="*/ 136 w 136"/>
                    <a:gd name="T33" fmla="*/ 20 h 469"/>
                    <a:gd name="T34" fmla="*/ 135 w 136"/>
                    <a:gd name="T35" fmla="*/ 447 h 469"/>
                    <a:gd name="T36" fmla="*/ 114 w 136"/>
                    <a:gd name="T37" fmla="*/ 467 h 469"/>
                    <a:gd name="T38" fmla="*/ 68 w 136"/>
                    <a:gd name="T39" fmla="*/ 468 h 469"/>
                    <a:gd name="T40" fmla="*/ 68 w 136"/>
                    <a:gd name="T41" fmla="*/ 469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6" h="469">
                      <a:moveTo>
                        <a:pt x="68" y="469"/>
                      </a:moveTo>
                      <a:cubicBezTo>
                        <a:pt x="68" y="454"/>
                        <a:pt x="68" y="439"/>
                        <a:pt x="68" y="424"/>
                      </a:cubicBezTo>
                      <a:cubicBezTo>
                        <a:pt x="69" y="405"/>
                        <a:pt x="64" y="400"/>
                        <a:pt x="45" y="400"/>
                      </a:cubicBezTo>
                      <a:cubicBezTo>
                        <a:pt x="35" y="400"/>
                        <a:pt x="25" y="400"/>
                        <a:pt x="15" y="400"/>
                      </a:cubicBezTo>
                      <a:cubicBezTo>
                        <a:pt x="6" y="400"/>
                        <a:pt x="1" y="397"/>
                        <a:pt x="1" y="387"/>
                      </a:cubicBezTo>
                      <a:cubicBezTo>
                        <a:pt x="1" y="373"/>
                        <a:pt x="1" y="360"/>
                        <a:pt x="1" y="346"/>
                      </a:cubicBezTo>
                      <a:cubicBezTo>
                        <a:pt x="1" y="337"/>
                        <a:pt x="6" y="333"/>
                        <a:pt x="15" y="333"/>
                      </a:cubicBezTo>
                      <a:cubicBezTo>
                        <a:pt x="26" y="333"/>
                        <a:pt x="37" y="334"/>
                        <a:pt x="48" y="334"/>
                      </a:cubicBezTo>
                      <a:cubicBezTo>
                        <a:pt x="64" y="333"/>
                        <a:pt x="68" y="328"/>
                        <a:pt x="68" y="313"/>
                      </a:cubicBezTo>
                      <a:cubicBezTo>
                        <a:pt x="68" y="260"/>
                        <a:pt x="68" y="208"/>
                        <a:pt x="69" y="156"/>
                      </a:cubicBezTo>
                      <a:cubicBezTo>
                        <a:pt x="69" y="139"/>
                        <a:pt x="63" y="134"/>
                        <a:pt x="47" y="134"/>
                      </a:cubicBezTo>
                      <a:cubicBezTo>
                        <a:pt x="36" y="134"/>
                        <a:pt x="25" y="134"/>
                        <a:pt x="14" y="134"/>
                      </a:cubicBezTo>
                      <a:cubicBezTo>
                        <a:pt x="6" y="135"/>
                        <a:pt x="1" y="131"/>
                        <a:pt x="1" y="122"/>
                      </a:cubicBezTo>
                      <a:cubicBezTo>
                        <a:pt x="1" y="87"/>
                        <a:pt x="0" y="52"/>
                        <a:pt x="0" y="17"/>
                      </a:cubicBezTo>
                      <a:cubicBezTo>
                        <a:pt x="0" y="6"/>
                        <a:pt x="6" y="0"/>
                        <a:pt x="18" y="0"/>
                      </a:cubicBezTo>
                      <a:cubicBezTo>
                        <a:pt x="51" y="0"/>
                        <a:pt x="84" y="0"/>
                        <a:pt x="117" y="0"/>
                      </a:cubicBezTo>
                      <a:cubicBezTo>
                        <a:pt x="130" y="0"/>
                        <a:pt x="136" y="7"/>
                        <a:pt x="136" y="20"/>
                      </a:cubicBezTo>
                      <a:cubicBezTo>
                        <a:pt x="135" y="162"/>
                        <a:pt x="135" y="305"/>
                        <a:pt x="135" y="447"/>
                      </a:cubicBezTo>
                      <a:cubicBezTo>
                        <a:pt x="135" y="463"/>
                        <a:pt x="131" y="467"/>
                        <a:pt x="114" y="467"/>
                      </a:cubicBezTo>
                      <a:cubicBezTo>
                        <a:pt x="99" y="468"/>
                        <a:pt x="83" y="468"/>
                        <a:pt x="68" y="468"/>
                      </a:cubicBezTo>
                      <a:cubicBezTo>
                        <a:pt x="68" y="468"/>
                        <a:pt x="68" y="469"/>
                        <a:pt x="68" y="4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0"/>
                <p:cNvSpPr>
                  <a:spLocks/>
                </p:cNvSpPr>
                <p:nvPr/>
              </p:nvSpPr>
              <p:spPr bwMode="auto">
                <a:xfrm>
                  <a:off x="5345113" y="2501901"/>
                  <a:ext cx="425450" cy="257175"/>
                </a:xfrm>
                <a:custGeom>
                  <a:avLst/>
                  <a:gdLst>
                    <a:gd name="T0" fmla="*/ 334 w 336"/>
                    <a:gd name="T1" fmla="*/ 69 h 202"/>
                    <a:gd name="T2" fmla="*/ 336 w 336"/>
                    <a:gd name="T3" fmla="*/ 185 h 202"/>
                    <a:gd name="T4" fmla="*/ 319 w 336"/>
                    <a:gd name="T5" fmla="*/ 202 h 202"/>
                    <a:gd name="T6" fmla="*/ 286 w 336"/>
                    <a:gd name="T7" fmla="*/ 202 h 202"/>
                    <a:gd name="T8" fmla="*/ 269 w 336"/>
                    <a:gd name="T9" fmla="*/ 184 h 202"/>
                    <a:gd name="T10" fmla="*/ 270 w 336"/>
                    <a:gd name="T11" fmla="*/ 155 h 202"/>
                    <a:gd name="T12" fmla="*/ 252 w 336"/>
                    <a:gd name="T13" fmla="*/ 135 h 202"/>
                    <a:gd name="T14" fmla="*/ 87 w 336"/>
                    <a:gd name="T15" fmla="*/ 135 h 202"/>
                    <a:gd name="T16" fmla="*/ 70 w 336"/>
                    <a:gd name="T17" fmla="*/ 153 h 202"/>
                    <a:gd name="T18" fmla="*/ 70 w 336"/>
                    <a:gd name="T19" fmla="*/ 201 h 202"/>
                    <a:gd name="T20" fmla="*/ 70 w 336"/>
                    <a:gd name="T21" fmla="*/ 201 h 202"/>
                    <a:gd name="T22" fmla="*/ 1 w 336"/>
                    <a:gd name="T23" fmla="*/ 201 h 202"/>
                    <a:gd name="T24" fmla="*/ 1 w 336"/>
                    <a:gd name="T25" fmla="*/ 201 h 202"/>
                    <a:gd name="T26" fmla="*/ 1 w 336"/>
                    <a:gd name="T27" fmla="*/ 155 h 202"/>
                    <a:gd name="T28" fmla="*/ 20 w 336"/>
                    <a:gd name="T29" fmla="*/ 135 h 202"/>
                    <a:gd name="T30" fmla="*/ 58 w 336"/>
                    <a:gd name="T31" fmla="*/ 135 h 202"/>
                    <a:gd name="T32" fmla="*/ 70 w 336"/>
                    <a:gd name="T33" fmla="*/ 122 h 202"/>
                    <a:gd name="T34" fmla="*/ 70 w 336"/>
                    <a:gd name="T35" fmla="*/ 87 h 202"/>
                    <a:gd name="T36" fmla="*/ 52 w 336"/>
                    <a:gd name="T37" fmla="*/ 68 h 202"/>
                    <a:gd name="T38" fmla="*/ 18 w 336"/>
                    <a:gd name="T39" fmla="*/ 68 h 202"/>
                    <a:gd name="T40" fmla="*/ 1 w 336"/>
                    <a:gd name="T41" fmla="*/ 51 h 202"/>
                    <a:gd name="T42" fmla="*/ 1 w 336"/>
                    <a:gd name="T43" fmla="*/ 0 h 202"/>
                    <a:gd name="T44" fmla="*/ 1 w 336"/>
                    <a:gd name="T45" fmla="*/ 0 h 202"/>
                    <a:gd name="T46" fmla="*/ 28 w 336"/>
                    <a:gd name="T47" fmla="*/ 1 h 202"/>
                    <a:gd name="T48" fmla="*/ 165 w 336"/>
                    <a:gd name="T49" fmla="*/ 2 h 202"/>
                    <a:gd name="T50" fmla="*/ 201 w 336"/>
                    <a:gd name="T51" fmla="*/ 41 h 202"/>
                    <a:gd name="T52" fmla="*/ 227 w 336"/>
                    <a:gd name="T53" fmla="*/ 69 h 202"/>
                    <a:gd name="T54" fmla="*/ 334 w 336"/>
                    <a:gd name="T55" fmla="*/ 69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36" h="202">
                      <a:moveTo>
                        <a:pt x="334" y="69"/>
                      </a:moveTo>
                      <a:cubicBezTo>
                        <a:pt x="335" y="108"/>
                        <a:pt x="335" y="147"/>
                        <a:pt x="336" y="185"/>
                      </a:cubicBezTo>
                      <a:cubicBezTo>
                        <a:pt x="336" y="197"/>
                        <a:pt x="330" y="202"/>
                        <a:pt x="319" y="202"/>
                      </a:cubicBezTo>
                      <a:cubicBezTo>
                        <a:pt x="308" y="202"/>
                        <a:pt x="297" y="201"/>
                        <a:pt x="286" y="202"/>
                      </a:cubicBezTo>
                      <a:cubicBezTo>
                        <a:pt x="274" y="202"/>
                        <a:pt x="268" y="196"/>
                        <a:pt x="269" y="184"/>
                      </a:cubicBezTo>
                      <a:cubicBezTo>
                        <a:pt x="269" y="175"/>
                        <a:pt x="269" y="165"/>
                        <a:pt x="270" y="155"/>
                      </a:cubicBezTo>
                      <a:cubicBezTo>
                        <a:pt x="271" y="142"/>
                        <a:pt x="266" y="135"/>
                        <a:pt x="252" y="135"/>
                      </a:cubicBezTo>
                      <a:cubicBezTo>
                        <a:pt x="197" y="135"/>
                        <a:pt x="142" y="135"/>
                        <a:pt x="87" y="135"/>
                      </a:cubicBezTo>
                      <a:cubicBezTo>
                        <a:pt x="75" y="135"/>
                        <a:pt x="69" y="141"/>
                        <a:pt x="70" y="153"/>
                      </a:cubicBezTo>
                      <a:cubicBezTo>
                        <a:pt x="70" y="169"/>
                        <a:pt x="70" y="185"/>
                        <a:pt x="70" y="201"/>
                      </a:cubicBezTo>
                      <a:cubicBezTo>
                        <a:pt x="70" y="201"/>
                        <a:pt x="70" y="201"/>
                        <a:pt x="70" y="201"/>
                      </a:cubicBezTo>
                      <a:cubicBezTo>
                        <a:pt x="47" y="201"/>
                        <a:pt x="24" y="201"/>
                        <a:pt x="1" y="201"/>
                      </a:cubicBezTo>
                      <a:cubicBezTo>
                        <a:pt x="1" y="201"/>
                        <a:pt x="1" y="201"/>
                        <a:pt x="1" y="201"/>
                      </a:cubicBezTo>
                      <a:cubicBezTo>
                        <a:pt x="1" y="186"/>
                        <a:pt x="1" y="170"/>
                        <a:pt x="1" y="155"/>
                      </a:cubicBezTo>
                      <a:cubicBezTo>
                        <a:pt x="1" y="140"/>
                        <a:pt x="5" y="135"/>
                        <a:pt x="20" y="135"/>
                      </a:cubicBezTo>
                      <a:cubicBezTo>
                        <a:pt x="33" y="135"/>
                        <a:pt x="45" y="135"/>
                        <a:pt x="58" y="135"/>
                      </a:cubicBezTo>
                      <a:cubicBezTo>
                        <a:pt x="66" y="135"/>
                        <a:pt x="70" y="131"/>
                        <a:pt x="70" y="122"/>
                      </a:cubicBezTo>
                      <a:cubicBezTo>
                        <a:pt x="70" y="110"/>
                        <a:pt x="70" y="99"/>
                        <a:pt x="70" y="87"/>
                      </a:cubicBezTo>
                      <a:cubicBezTo>
                        <a:pt x="71" y="74"/>
                        <a:pt x="64" y="68"/>
                        <a:pt x="52" y="68"/>
                      </a:cubicBezTo>
                      <a:cubicBezTo>
                        <a:pt x="41" y="68"/>
                        <a:pt x="29" y="69"/>
                        <a:pt x="18" y="68"/>
                      </a:cubicBezTo>
                      <a:cubicBezTo>
                        <a:pt x="6" y="68"/>
                        <a:pt x="0" y="63"/>
                        <a:pt x="1" y="51"/>
                      </a:cubicBezTo>
                      <a:cubicBezTo>
                        <a:pt x="1" y="34"/>
                        <a:pt x="1" y="17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0" y="1"/>
                        <a:pt x="19" y="1"/>
                        <a:pt x="28" y="1"/>
                      </a:cubicBezTo>
                      <a:cubicBezTo>
                        <a:pt x="74" y="1"/>
                        <a:pt x="119" y="1"/>
                        <a:pt x="165" y="2"/>
                      </a:cubicBezTo>
                      <a:cubicBezTo>
                        <a:pt x="204" y="2"/>
                        <a:pt x="204" y="3"/>
                        <a:pt x="201" y="41"/>
                      </a:cubicBezTo>
                      <a:cubicBezTo>
                        <a:pt x="200" y="65"/>
                        <a:pt x="203" y="68"/>
                        <a:pt x="227" y="69"/>
                      </a:cubicBezTo>
                      <a:cubicBezTo>
                        <a:pt x="262" y="69"/>
                        <a:pt x="298" y="69"/>
                        <a:pt x="334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1"/>
                <p:cNvSpPr>
                  <a:spLocks/>
                </p:cNvSpPr>
                <p:nvPr/>
              </p:nvSpPr>
              <p:spPr bwMode="auto">
                <a:xfrm>
                  <a:off x="4835525" y="1995488"/>
                  <a:ext cx="257175" cy="339725"/>
                </a:xfrm>
                <a:custGeom>
                  <a:avLst/>
                  <a:gdLst>
                    <a:gd name="T0" fmla="*/ 0 w 203"/>
                    <a:gd name="T1" fmla="*/ 134 h 268"/>
                    <a:gd name="T2" fmla="*/ 0 w 203"/>
                    <a:gd name="T3" fmla="*/ 22 h 268"/>
                    <a:gd name="T4" fmla="*/ 22 w 203"/>
                    <a:gd name="T5" fmla="*/ 0 h 268"/>
                    <a:gd name="T6" fmla="*/ 47 w 203"/>
                    <a:gd name="T7" fmla="*/ 0 h 268"/>
                    <a:gd name="T8" fmla="*/ 68 w 203"/>
                    <a:gd name="T9" fmla="*/ 21 h 268"/>
                    <a:gd name="T10" fmla="*/ 67 w 203"/>
                    <a:gd name="T11" fmla="*/ 46 h 268"/>
                    <a:gd name="T12" fmla="*/ 87 w 203"/>
                    <a:gd name="T13" fmla="*/ 68 h 268"/>
                    <a:gd name="T14" fmla="*/ 180 w 203"/>
                    <a:gd name="T15" fmla="*/ 68 h 268"/>
                    <a:gd name="T16" fmla="*/ 202 w 203"/>
                    <a:gd name="T17" fmla="*/ 89 h 268"/>
                    <a:gd name="T18" fmla="*/ 202 w 203"/>
                    <a:gd name="T19" fmla="*/ 113 h 268"/>
                    <a:gd name="T20" fmla="*/ 181 w 203"/>
                    <a:gd name="T21" fmla="*/ 134 h 268"/>
                    <a:gd name="T22" fmla="*/ 154 w 203"/>
                    <a:gd name="T23" fmla="*/ 134 h 268"/>
                    <a:gd name="T24" fmla="*/ 135 w 203"/>
                    <a:gd name="T25" fmla="*/ 154 h 268"/>
                    <a:gd name="T26" fmla="*/ 135 w 203"/>
                    <a:gd name="T27" fmla="*/ 188 h 268"/>
                    <a:gd name="T28" fmla="*/ 122 w 203"/>
                    <a:gd name="T29" fmla="*/ 202 h 268"/>
                    <a:gd name="T30" fmla="*/ 85 w 203"/>
                    <a:gd name="T31" fmla="*/ 201 h 268"/>
                    <a:gd name="T32" fmla="*/ 67 w 203"/>
                    <a:gd name="T33" fmla="*/ 220 h 268"/>
                    <a:gd name="T34" fmla="*/ 68 w 203"/>
                    <a:gd name="T35" fmla="*/ 251 h 268"/>
                    <a:gd name="T36" fmla="*/ 52 w 203"/>
                    <a:gd name="T37" fmla="*/ 268 h 268"/>
                    <a:gd name="T38" fmla="*/ 20 w 203"/>
                    <a:gd name="T39" fmla="*/ 268 h 268"/>
                    <a:gd name="T40" fmla="*/ 0 w 203"/>
                    <a:gd name="T41" fmla="*/ 248 h 268"/>
                    <a:gd name="T42" fmla="*/ 1 w 203"/>
                    <a:gd name="T43" fmla="*/ 134 h 268"/>
                    <a:gd name="T44" fmla="*/ 0 w 203"/>
                    <a:gd name="T45" fmla="*/ 134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03" h="268">
                      <a:moveTo>
                        <a:pt x="0" y="134"/>
                      </a:moveTo>
                      <a:cubicBezTo>
                        <a:pt x="0" y="97"/>
                        <a:pt x="0" y="59"/>
                        <a:pt x="0" y="22"/>
                      </a:cubicBezTo>
                      <a:cubicBezTo>
                        <a:pt x="0" y="6"/>
                        <a:pt x="6" y="1"/>
                        <a:pt x="22" y="0"/>
                      </a:cubicBezTo>
                      <a:cubicBezTo>
                        <a:pt x="30" y="0"/>
                        <a:pt x="39" y="0"/>
                        <a:pt x="47" y="0"/>
                      </a:cubicBezTo>
                      <a:cubicBezTo>
                        <a:pt x="63" y="0"/>
                        <a:pt x="68" y="5"/>
                        <a:pt x="68" y="21"/>
                      </a:cubicBezTo>
                      <a:cubicBezTo>
                        <a:pt x="68" y="29"/>
                        <a:pt x="67" y="38"/>
                        <a:pt x="67" y="46"/>
                      </a:cubicBezTo>
                      <a:cubicBezTo>
                        <a:pt x="66" y="63"/>
                        <a:pt x="71" y="68"/>
                        <a:pt x="87" y="68"/>
                      </a:cubicBezTo>
                      <a:cubicBezTo>
                        <a:pt x="118" y="68"/>
                        <a:pt x="149" y="68"/>
                        <a:pt x="180" y="68"/>
                      </a:cubicBezTo>
                      <a:cubicBezTo>
                        <a:pt x="199" y="67"/>
                        <a:pt x="202" y="71"/>
                        <a:pt x="202" y="89"/>
                      </a:cubicBezTo>
                      <a:cubicBezTo>
                        <a:pt x="202" y="97"/>
                        <a:pt x="202" y="105"/>
                        <a:pt x="202" y="113"/>
                      </a:cubicBezTo>
                      <a:cubicBezTo>
                        <a:pt x="203" y="130"/>
                        <a:pt x="199" y="134"/>
                        <a:pt x="181" y="134"/>
                      </a:cubicBezTo>
                      <a:cubicBezTo>
                        <a:pt x="172" y="134"/>
                        <a:pt x="163" y="134"/>
                        <a:pt x="154" y="134"/>
                      </a:cubicBezTo>
                      <a:cubicBezTo>
                        <a:pt x="140" y="134"/>
                        <a:pt x="135" y="139"/>
                        <a:pt x="135" y="154"/>
                      </a:cubicBezTo>
                      <a:cubicBezTo>
                        <a:pt x="135" y="165"/>
                        <a:pt x="135" y="177"/>
                        <a:pt x="135" y="188"/>
                      </a:cubicBezTo>
                      <a:cubicBezTo>
                        <a:pt x="136" y="197"/>
                        <a:pt x="131" y="202"/>
                        <a:pt x="122" y="202"/>
                      </a:cubicBezTo>
                      <a:cubicBezTo>
                        <a:pt x="110" y="202"/>
                        <a:pt x="97" y="202"/>
                        <a:pt x="85" y="201"/>
                      </a:cubicBezTo>
                      <a:cubicBezTo>
                        <a:pt x="72" y="201"/>
                        <a:pt x="66" y="207"/>
                        <a:pt x="67" y="220"/>
                      </a:cubicBezTo>
                      <a:cubicBezTo>
                        <a:pt x="67" y="230"/>
                        <a:pt x="68" y="241"/>
                        <a:pt x="68" y="251"/>
                      </a:cubicBezTo>
                      <a:cubicBezTo>
                        <a:pt x="68" y="262"/>
                        <a:pt x="63" y="268"/>
                        <a:pt x="52" y="268"/>
                      </a:cubicBezTo>
                      <a:cubicBezTo>
                        <a:pt x="41" y="268"/>
                        <a:pt x="31" y="268"/>
                        <a:pt x="20" y="268"/>
                      </a:cubicBezTo>
                      <a:cubicBezTo>
                        <a:pt x="6" y="268"/>
                        <a:pt x="0" y="262"/>
                        <a:pt x="0" y="248"/>
                      </a:cubicBezTo>
                      <a:cubicBezTo>
                        <a:pt x="1" y="210"/>
                        <a:pt x="1" y="172"/>
                        <a:pt x="1" y="134"/>
                      </a:cubicBezTo>
                      <a:cubicBezTo>
                        <a:pt x="1" y="134"/>
                        <a:pt x="0" y="134"/>
                        <a:pt x="0" y="1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2"/>
                <p:cNvSpPr>
                  <a:spLocks/>
                </p:cNvSpPr>
                <p:nvPr/>
              </p:nvSpPr>
              <p:spPr bwMode="auto">
                <a:xfrm>
                  <a:off x="6534150" y="2757488"/>
                  <a:ext cx="342900" cy="255588"/>
                </a:xfrm>
                <a:custGeom>
                  <a:avLst/>
                  <a:gdLst>
                    <a:gd name="T0" fmla="*/ 201 w 270"/>
                    <a:gd name="T1" fmla="*/ 0 h 201"/>
                    <a:gd name="T2" fmla="*/ 201 w 270"/>
                    <a:gd name="T3" fmla="*/ 46 h 201"/>
                    <a:gd name="T4" fmla="*/ 220 w 270"/>
                    <a:gd name="T5" fmla="*/ 66 h 201"/>
                    <a:gd name="T6" fmla="*/ 256 w 270"/>
                    <a:gd name="T7" fmla="*/ 66 h 201"/>
                    <a:gd name="T8" fmla="*/ 270 w 270"/>
                    <a:gd name="T9" fmla="*/ 81 h 201"/>
                    <a:gd name="T10" fmla="*/ 270 w 270"/>
                    <a:gd name="T11" fmla="*/ 114 h 201"/>
                    <a:gd name="T12" fmla="*/ 251 w 270"/>
                    <a:gd name="T13" fmla="*/ 134 h 201"/>
                    <a:gd name="T14" fmla="*/ 220 w 270"/>
                    <a:gd name="T15" fmla="*/ 133 h 201"/>
                    <a:gd name="T16" fmla="*/ 201 w 270"/>
                    <a:gd name="T17" fmla="*/ 153 h 201"/>
                    <a:gd name="T18" fmla="*/ 201 w 270"/>
                    <a:gd name="T19" fmla="*/ 201 h 201"/>
                    <a:gd name="T20" fmla="*/ 201 w 270"/>
                    <a:gd name="T21" fmla="*/ 201 h 201"/>
                    <a:gd name="T22" fmla="*/ 183 w 270"/>
                    <a:gd name="T23" fmla="*/ 200 h 201"/>
                    <a:gd name="T24" fmla="*/ 23 w 270"/>
                    <a:gd name="T25" fmla="*/ 200 h 201"/>
                    <a:gd name="T26" fmla="*/ 1 w 270"/>
                    <a:gd name="T27" fmla="*/ 178 h 201"/>
                    <a:gd name="T28" fmla="*/ 0 w 270"/>
                    <a:gd name="T29" fmla="*/ 135 h 201"/>
                    <a:gd name="T30" fmla="*/ 0 w 270"/>
                    <a:gd name="T31" fmla="*/ 135 h 201"/>
                    <a:gd name="T32" fmla="*/ 40 w 270"/>
                    <a:gd name="T33" fmla="*/ 133 h 201"/>
                    <a:gd name="T34" fmla="*/ 115 w 270"/>
                    <a:gd name="T35" fmla="*/ 133 h 201"/>
                    <a:gd name="T36" fmla="*/ 136 w 270"/>
                    <a:gd name="T37" fmla="*/ 112 h 201"/>
                    <a:gd name="T38" fmla="*/ 135 w 270"/>
                    <a:gd name="T39" fmla="*/ 21 h 201"/>
                    <a:gd name="T40" fmla="*/ 156 w 270"/>
                    <a:gd name="T41" fmla="*/ 0 h 201"/>
                    <a:gd name="T42" fmla="*/ 201 w 270"/>
                    <a:gd name="T43" fmla="*/ 0 h 201"/>
                    <a:gd name="T44" fmla="*/ 201 w 270"/>
                    <a:gd name="T45" fmla="*/ 0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70" h="201">
                      <a:moveTo>
                        <a:pt x="201" y="0"/>
                      </a:moveTo>
                      <a:cubicBezTo>
                        <a:pt x="201" y="15"/>
                        <a:pt x="201" y="31"/>
                        <a:pt x="201" y="46"/>
                      </a:cubicBezTo>
                      <a:cubicBezTo>
                        <a:pt x="200" y="61"/>
                        <a:pt x="205" y="66"/>
                        <a:pt x="220" y="66"/>
                      </a:cubicBezTo>
                      <a:cubicBezTo>
                        <a:pt x="232" y="67"/>
                        <a:pt x="244" y="66"/>
                        <a:pt x="256" y="66"/>
                      </a:cubicBezTo>
                      <a:cubicBezTo>
                        <a:pt x="266" y="66"/>
                        <a:pt x="270" y="71"/>
                        <a:pt x="270" y="81"/>
                      </a:cubicBezTo>
                      <a:cubicBezTo>
                        <a:pt x="269" y="92"/>
                        <a:pt x="269" y="103"/>
                        <a:pt x="270" y="114"/>
                      </a:cubicBezTo>
                      <a:cubicBezTo>
                        <a:pt x="270" y="127"/>
                        <a:pt x="264" y="133"/>
                        <a:pt x="251" y="134"/>
                      </a:cubicBezTo>
                      <a:cubicBezTo>
                        <a:pt x="241" y="134"/>
                        <a:pt x="230" y="133"/>
                        <a:pt x="220" y="133"/>
                      </a:cubicBezTo>
                      <a:cubicBezTo>
                        <a:pt x="204" y="133"/>
                        <a:pt x="200" y="138"/>
                        <a:pt x="201" y="153"/>
                      </a:cubicBezTo>
                      <a:cubicBezTo>
                        <a:pt x="201" y="169"/>
                        <a:pt x="201" y="185"/>
                        <a:pt x="201" y="201"/>
                      </a:cubicBezTo>
                      <a:cubicBezTo>
                        <a:pt x="201" y="201"/>
                        <a:pt x="201" y="201"/>
                        <a:pt x="201" y="201"/>
                      </a:cubicBezTo>
                      <a:cubicBezTo>
                        <a:pt x="195" y="201"/>
                        <a:pt x="189" y="200"/>
                        <a:pt x="183" y="200"/>
                      </a:cubicBezTo>
                      <a:cubicBezTo>
                        <a:pt x="130" y="200"/>
                        <a:pt x="76" y="200"/>
                        <a:pt x="23" y="200"/>
                      </a:cubicBezTo>
                      <a:cubicBezTo>
                        <a:pt x="5" y="200"/>
                        <a:pt x="1" y="196"/>
                        <a:pt x="1" y="178"/>
                      </a:cubicBezTo>
                      <a:cubicBezTo>
                        <a:pt x="1" y="164"/>
                        <a:pt x="1" y="149"/>
                        <a:pt x="0" y="135"/>
                      </a:cubicBezTo>
                      <a:cubicBezTo>
                        <a:pt x="0" y="135"/>
                        <a:pt x="0" y="135"/>
                        <a:pt x="0" y="135"/>
                      </a:cubicBezTo>
                      <a:cubicBezTo>
                        <a:pt x="13" y="135"/>
                        <a:pt x="26" y="133"/>
                        <a:pt x="40" y="133"/>
                      </a:cubicBezTo>
                      <a:cubicBezTo>
                        <a:pt x="65" y="133"/>
                        <a:pt x="90" y="133"/>
                        <a:pt x="115" y="133"/>
                      </a:cubicBezTo>
                      <a:cubicBezTo>
                        <a:pt x="132" y="133"/>
                        <a:pt x="136" y="130"/>
                        <a:pt x="136" y="112"/>
                      </a:cubicBezTo>
                      <a:cubicBezTo>
                        <a:pt x="136" y="82"/>
                        <a:pt x="136" y="51"/>
                        <a:pt x="135" y="21"/>
                      </a:cubicBezTo>
                      <a:cubicBezTo>
                        <a:pt x="135" y="3"/>
                        <a:pt x="139" y="0"/>
                        <a:pt x="156" y="0"/>
                      </a:cubicBezTo>
                      <a:cubicBezTo>
                        <a:pt x="171" y="0"/>
                        <a:pt x="186" y="0"/>
                        <a:pt x="201" y="0"/>
                      </a:cubicBezTo>
                      <a:cubicBezTo>
                        <a:pt x="201" y="0"/>
                        <a:pt x="201" y="0"/>
                        <a:pt x="2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3"/>
                <p:cNvSpPr>
                  <a:spLocks/>
                </p:cNvSpPr>
                <p:nvPr/>
              </p:nvSpPr>
              <p:spPr bwMode="auto">
                <a:xfrm>
                  <a:off x="4667250" y="3686176"/>
                  <a:ext cx="254000" cy="255588"/>
                </a:xfrm>
                <a:custGeom>
                  <a:avLst/>
                  <a:gdLst>
                    <a:gd name="T0" fmla="*/ 136 w 201"/>
                    <a:gd name="T1" fmla="*/ 202 h 202"/>
                    <a:gd name="T2" fmla="*/ 81 w 201"/>
                    <a:gd name="T3" fmla="*/ 201 h 202"/>
                    <a:gd name="T4" fmla="*/ 65 w 201"/>
                    <a:gd name="T5" fmla="*/ 184 h 202"/>
                    <a:gd name="T6" fmla="*/ 67 w 201"/>
                    <a:gd name="T7" fmla="*/ 150 h 202"/>
                    <a:gd name="T8" fmla="*/ 50 w 201"/>
                    <a:gd name="T9" fmla="*/ 133 h 202"/>
                    <a:gd name="T10" fmla="*/ 21 w 201"/>
                    <a:gd name="T11" fmla="*/ 134 h 202"/>
                    <a:gd name="T12" fmla="*/ 0 w 201"/>
                    <a:gd name="T13" fmla="*/ 113 h 202"/>
                    <a:gd name="T14" fmla="*/ 1 w 201"/>
                    <a:gd name="T15" fmla="*/ 66 h 202"/>
                    <a:gd name="T16" fmla="*/ 1 w 201"/>
                    <a:gd name="T17" fmla="*/ 67 h 202"/>
                    <a:gd name="T18" fmla="*/ 50 w 201"/>
                    <a:gd name="T19" fmla="*/ 68 h 202"/>
                    <a:gd name="T20" fmla="*/ 67 w 201"/>
                    <a:gd name="T21" fmla="*/ 51 h 202"/>
                    <a:gd name="T22" fmla="*/ 65 w 201"/>
                    <a:gd name="T23" fmla="*/ 15 h 202"/>
                    <a:gd name="T24" fmla="*/ 79 w 201"/>
                    <a:gd name="T25" fmla="*/ 1 h 202"/>
                    <a:gd name="T26" fmla="*/ 118 w 201"/>
                    <a:gd name="T27" fmla="*/ 0 h 202"/>
                    <a:gd name="T28" fmla="*/ 135 w 201"/>
                    <a:gd name="T29" fmla="*/ 20 h 202"/>
                    <a:gd name="T30" fmla="*/ 134 w 201"/>
                    <a:gd name="T31" fmla="*/ 50 h 202"/>
                    <a:gd name="T32" fmla="*/ 153 w 201"/>
                    <a:gd name="T33" fmla="*/ 68 h 202"/>
                    <a:gd name="T34" fmla="*/ 185 w 201"/>
                    <a:gd name="T35" fmla="*/ 67 h 202"/>
                    <a:gd name="T36" fmla="*/ 201 w 201"/>
                    <a:gd name="T37" fmla="*/ 84 h 202"/>
                    <a:gd name="T38" fmla="*/ 201 w 201"/>
                    <a:gd name="T39" fmla="*/ 117 h 202"/>
                    <a:gd name="T40" fmla="*/ 183 w 201"/>
                    <a:gd name="T41" fmla="*/ 134 h 202"/>
                    <a:gd name="T42" fmla="*/ 152 w 201"/>
                    <a:gd name="T43" fmla="*/ 133 h 202"/>
                    <a:gd name="T44" fmla="*/ 134 w 201"/>
                    <a:gd name="T45" fmla="*/ 151 h 202"/>
                    <a:gd name="T46" fmla="*/ 136 w 201"/>
                    <a:gd name="T47" fmla="*/ 202 h 202"/>
                    <a:gd name="T48" fmla="*/ 136 w 201"/>
                    <a:gd name="T49" fmla="*/ 20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01" h="202">
                      <a:moveTo>
                        <a:pt x="136" y="202"/>
                      </a:moveTo>
                      <a:cubicBezTo>
                        <a:pt x="118" y="202"/>
                        <a:pt x="99" y="201"/>
                        <a:pt x="81" y="201"/>
                      </a:cubicBezTo>
                      <a:cubicBezTo>
                        <a:pt x="68" y="202"/>
                        <a:pt x="64" y="197"/>
                        <a:pt x="65" y="184"/>
                      </a:cubicBezTo>
                      <a:cubicBezTo>
                        <a:pt x="67" y="173"/>
                        <a:pt x="67" y="161"/>
                        <a:pt x="67" y="150"/>
                      </a:cubicBezTo>
                      <a:cubicBezTo>
                        <a:pt x="67" y="139"/>
                        <a:pt x="61" y="133"/>
                        <a:pt x="50" y="133"/>
                      </a:cubicBezTo>
                      <a:cubicBezTo>
                        <a:pt x="40" y="133"/>
                        <a:pt x="31" y="134"/>
                        <a:pt x="21" y="134"/>
                      </a:cubicBezTo>
                      <a:cubicBezTo>
                        <a:pt x="3" y="134"/>
                        <a:pt x="0" y="130"/>
                        <a:pt x="0" y="113"/>
                      </a:cubicBezTo>
                      <a:cubicBezTo>
                        <a:pt x="1" y="97"/>
                        <a:pt x="1" y="82"/>
                        <a:pt x="1" y="66"/>
                      </a:cubicBezTo>
                      <a:cubicBezTo>
                        <a:pt x="1" y="66"/>
                        <a:pt x="1" y="67"/>
                        <a:pt x="1" y="67"/>
                      </a:cubicBezTo>
                      <a:cubicBezTo>
                        <a:pt x="17" y="67"/>
                        <a:pt x="34" y="68"/>
                        <a:pt x="50" y="68"/>
                      </a:cubicBezTo>
                      <a:cubicBezTo>
                        <a:pt x="61" y="68"/>
                        <a:pt x="67" y="62"/>
                        <a:pt x="67" y="51"/>
                      </a:cubicBezTo>
                      <a:cubicBezTo>
                        <a:pt x="67" y="39"/>
                        <a:pt x="66" y="27"/>
                        <a:pt x="65" y="15"/>
                      </a:cubicBezTo>
                      <a:cubicBezTo>
                        <a:pt x="65" y="5"/>
                        <a:pt x="69" y="0"/>
                        <a:pt x="79" y="1"/>
                      </a:cubicBezTo>
                      <a:cubicBezTo>
                        <a:pt x="92" y="1"/>
                        <a:pt x="105" y="0"/>
                        <a:pt x="118" y="0"/>
                      </a:cubicBezTo>
                      <a:cubicBezTo>
                        <a:pt x="130" y="1"/>
                        <a:pt x="136" y="8"/>
                        <a:pt x="135" y="20"/>
                      </a:cubicBezTo>
                      <a:cubicBezTo>
                        <a:pt x="135" y="30"/>
                        <a:pt x="134" y="40"/>
                        <a:pt x="134" y="50"/>
                      </a:cubicBezTo>
                      <a:cubicBezTo>
                        <a:pt x="133" y="63"/>
                        <a:pt x="140" y="69"/>
                        <a:pt x="153" y="68"/>
                      </a:cubicBezTo>
                      <a:cubicBezTo>
                        <a:pt x="164" y="68"/>
                        <a:pt x="174" y="67"/>
                        <a:pt x="185" y="67"/>
                      </a:cubicBezTo>
                      <a:cubicBezTo>
                        <a:pt x="196" y="67"/>
                        <a:pt x="201" y="73"/>
                        <a:pt x="201" y="84"/>
                      </a:cubicBezTo>
                      <a:cubicBezTo>
                        <a:pt x="201" y="95"/>
                        <a:pt x="201" y="106"/>
                        <a:pt x="201" y="117"/>
                      </a:cubicBezTo>
                      <a:cubicBezTo>
                        <a:pt x="201" y="129"/>
                        <a:pt x="195" y="134"/>
                        <a:pt x="183" y="134"/>
                      </a:cubicBezTo>
                      <a:cubicBezTo>
                        <a:pt x="173" y="134"/>
                        <a:pt x="163" y="134"/>
                        <a:pt x="152" y="133"/>
                      </a:cubicBezTo>
                      <a:cubicBezTo>
                        <a:pt x="140" y="133"/>
                        <a:pt x="133" y="139"/>
                        <a:pt x="134" y="151"/>
                      </a:cubicBezTo>
                      <a:cubicBezTo>
                        <a:pt x="134" y="168"/>
                        <a:pt x="135" y="185"/>
                        <a:pt x="136" y="202"/>
                      </a:cubicBezTo>
                      <a:cubicBezTo>
                        <a:pt x="136" y="202"/>
                        <a:pt x="136" y="202"/>
                        <a:pt x="136" y="2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4"/>
                <p:cNvSpPr>
                  <a:spLocks/>
                </p:cNvSpPr>
                <p:nvPr/>
              </p:nvSpPr>
              <p:spPr bwMode="auto">
                <a:xfrm>
                  <a:off x="4919663" y="4614863"/>
                  <a:ext cx="173038" cy="257175"/>
                </a:xfrm>
                <a:custGeom>
                  <a:avLst/>
                  <a:gdLst>
                    <a:gd name="T0" fmla="*/ 66 w 136"/>
                    <a:gd name="T1" fmla="*/ 201 h 202"/>
                    <a:gd name="T2" fmla="*/ 20 w 136"/>
                    <a:gd name="T3" fmla="*/ 201 h 202"/>
                    <a:gd name="T4" fmla="*/ 0 w 136"/>
                    <a:gd name="T5" fmla="*/ 182 h 202"/>
                    <a:gd name="T6" fmla="*/ 0 w 136"/>
                    <a:gd name="T7" fmla="*/ 86 h 202"/>
                    <a:gd name="T8" fmla="*/ 19 w 136"/>
                    <a:gd name="T9" fmla="*/ 67 h 202"/>
                    <a:gd name="T10" fmla="*/ 46 w 136"/>
                    <a:gd name="T11" fmla="*/ 67 h 202"/>
                    <a:gd name="T12" fmla="*/ 69 w 136"/>
                    <a:gd name="T13" fmla="*/ 45 h 202"/>
                    <a:gd name="T14" fmla="*/ 68 w 136"/>
                    <a:gd name="T15" fmla="*/ 18 h 202"/>
                    <a:gd name="T16" fmla="*/ 84 w 136"/>
                    <a:gd name="T17" fmla="*/ 1 h 202"/>
                    <a:gd name="T18" fmla="*/ 120 w 136"/>
                    <a:gd name="T19" fmla="*/ 1 h 202"/>
                    <a:gd name="T20" fmla="*/ 136 w 136"/>
                    <a:gd name="T21" fmla="*/ 18 h 202"/>
                    <a:gd name="T22" fmla="*/ 136 w 136"/>
                    <a:gd name="T23" fmla="*/ 181 h 202"/>
                    <a:gd name="T24" fmla="*/ 116 w 136"/>
                    <a:gd name="T25" fmla="*/ 201 h 202"/>
                    <a:gd name="T26" fmla="*/ 66 w 136"/>
                    <a:gd name="T27" fmla="*/ 201 h 202"/>
                    <a:gd name="T28" fmla="*/ 66 w 136"/>
                    <a:gd name="T29" fmla="*/ 201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6" h="202">
                      <a:moveTo>
                        <a:pt x="66" y="201"/>
                      </a:moveTo>
                      <a:cubicBezTo>
                        <a:pt x="51" y="201"/>
                        <a:pt x="35" y="201"/>
                        <a:pt x="20" y="201"/>
                      </a:cubicBezTo>
                      <a:cubicBezTo>
                        <a:pt x="6" y="202"/>
                        <a:pt x="0" y="195"/>
                        <a:pt x="0" y="182"/>
                      </a:cubicBezTo>
                      <a:cubicBezTo>
                        <a:pt x="0" y="150"/>
                        <a:pt x="0" y="118"/>
                        <a:pt x="0" y="86"/>
                      </a:cubicBezTo>
                      <a:cubicBezTo>
                        <a:pt x="0" y="73"/>
                        <a:pt x="6" y="66"/>
                        <a:pt x="19" y="67"/>
                      </a:cubicBezTo>
                      <a:cubicBezTo>
                        <a:pt x="28" y="67"/>
                        <a:pt x="37" y="67"/>
                        <a:pt x="46" y="67"/>
                      </a:cubicBezTo>
                      <a:cubicBezTo>
                        <a:pt x="65" y="67"/>
                        <a:pt x="69" y="63"/>
                        <a:pt x="69" y="45"/>
                      </a:cubicBezTo>
                      <a:cubicBezTo>
                        <a:pt x="68" y="36"/>
                        <a:pt x="68" y="27"/>
                        <a:pt x="68" y="18"/>
                      </a:cubicBezTo>
                      <a:cubicBezTo>
                        <a:pt x="67" y="7"/>
                        <a:pt x="73" y="1"/>
                        <a:pt x="84" y="1"/>
                      </a:cubicBezTo>
                      <a:cubicBezTo>
                        <a:pt x="96" y="0"/>
                        <a:pt x="108" y="1"/>
                        <a:pt x="120" y="1"/>
                      </a:cubicBezTo>
                      <a:cubicBezTo>
                        <a:pt x="131" y="1"/>
                        <a:pt x="136" y="7"/>
                        <a:pt x="136" y="18"/>
                      </a:cubicBezTo>
                      <a:cubicBezTo>
                        <a:pt x="136" y="72"/>
                        <a:pt x="135" y="127"/>
                        <a:pt x="136" y="181"/>
                      </a:cubicBezTo>
                      <a:cubicBezTo>
                        <a:pt x="136" y="195"/>
                        <a:pt x="130" y="201"/>
                        <a:pt x="116" y="201"/>
                      </a:cubicBezTo>
                      <a:cubicBezTo>
                        <a:pt x="99" y="201"/>
                        <a:pt x="83" y="201"/>
                        <a:pt x="66" y="201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5"/>
                <p:cNvSpPr>
                  <a:spLocks/>
                </p:cNvSpPr>
                <p:nvPr/>
              </p:nvSpPr>
              <p:spPr bwMode="auto">
                <a:xfrm>
                  <a:off x="4835525" y="1743076"/>
                  <a:ext cx="257175" cy="169863"/>
                </a:xfrm>
                <a:custGeom>
                  <a:avLst/>
                  <a:gdLst>
                    <a:gd name="T0" fmla="*/ 101 w 203"/>
                    <a:gd name="T1" fmla="*/ 0 h 134"/>
                    <a:gd name="T2" fmla="*/ 181 w 203"/>
                    <a:gd name="T3" fmla="*/ 0 h 134"/>
                    <a:gd name="T4" fmla="*/ 202 w 203"/>
                    <a:gd name="T5" fmla="*/ 22 h 134"/>
                    <a:gd name="T6" fmla="*/ 202 w 203"/>
                    <a:gd name="T7" fmla="*/ 54 h 134"/>
                    <a:gd name="T8" fmla="*/ 189 w 203"/>
                    <a:gd name="T9" fmla="*/ 67 h 134"/>
                    <a:gd name="T10" fmla="*/ 154 w 203"/>
                    <a:gd name="T11" fmla="*/ 67 h 134"/>
                    <a:gd name="T12" fmla="*/ 135 w 203"/>
                    <a:gd name="T13" fmla="*/ 87 h 134"/>
                    <a:gd name="T14" fmla="*/ 136 w 203"/>
                    <a:gd name="T15" fmla="*/ 117 h 134"/>
                    <a:gd name="T16" fmla="*/ 119 w 203"/>
                    <a:gd name="T17" fmla="*/ 134 h 134"/>
                    <a:gd name="T18" fmla="*/ 16 w 203"/>
                    <a:gd name="T19" fmla="*/ 134 h 134"/>
                    <a:gd name="T20" fmla="*/ 1 w 203"/>
                    <a:gd name="T21" fmla="*/ 118 h 134"/>
                    <a:gd name="T22" fmla="*/ 1 w 203"/>
                    <a:gd name="T23" fmla="*/ 18 h 134"/>
                    <a:gd name="T24" fmla="*/ 21 w 203"/>
                    <a:gd name="T25" fmla="*/ 0 h 134"/>
                    <a:gd name="T26" fmla="*/ 101 w 203"/>
                    <a:gd name="T27" fmla="*/ 0 h 134"/>
                    <a:gd name="T28" fmla="*/ 101 w 203"/>
                    <a:gd name="T29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3" h="134">
                      <a:moveTo>
                        <a:pt x="101" y="0"/>
                      </a:moveTo>
                      <a:cubicBezTo>
                        <a:pt x="128" y="0"/>
                        <a:pt x="154" y="0"/>
                        <a:pt x="181" y="0"/>
                      </a:cubicBezTo>
                      <a:cubicBezTo>
                        <a:pt x="199" y="0"/>
                        <a:pt x="203" y="5"/>
                        <a:pt x="202" y="22"/>
                      </a:cubicBezTo>
                      <a:cubicBezTo>
                        <a:pt x="202" y="33"/>
                        <a:pt x="202" y="43"/>
                        <a:pt x="202" y="54"/>
                      </a:cubicBezTo>
                      <a:cubicBezTo>
                        <a:pt x="202" y="63"/>
                        <a:pt x="198" y="67"/>
                        <a:pt x="189" y="67"/>
                      </a:cubicBezTo>
                      <a:cubicBezTo>
                        <a:pt x="177" y="67"/>
                        <a:pt x="166" y="67"/>
                        <a:pt x="154" y="67"/>
                      </a:cubicBezTo>
                      <a:cubicBezTo>
                        <a:pt x="140" y="67"/>
                        <a:pt x="134" y="72"/>
                        <a:pt x="135" y="87"/>
                      </a:cubicBezTo>
                      <a:cubicBezTo>
                        <a:pt x="135" y="97"/>
                        <a:pt x="135" y="107"/>
                        <a:pt x="136" y="117"/>
                      </a:cubicBezTo>
                      <a:cubicBezTo>
                        <a:pt x="136" y="128"/>
                        <a:pt x="130" y="134"/>
                        <a:pt x="119" y="134"/>
                      </a:cubicBezTo>
                      <a:cubicBezTo>
                        <a:pt x="85" y="134"/>
                        <a:pt x="51" y="134"/>
                        <a:pt x="16" y="134"/>
                      </a:cubicBezTo>
                      <a:cubicBezTo>
                        <a:pt x="6" y="134"/>
                        <a:pt x="1" y="128"/>
                        <a:pt x="1" y="118"/>
                      </a:cubicBezTo>
                      <a:cubicBezTo>
                        <a:pt x="1" y="85"/>
                        <a:pt x="0" y="51"/>
                        <a:pt x="1" y="18"/>
                      </a:cubicBezTo>
                      <a:cubicBezTo>
                        <a:pt x="1" y="5"/>
                        <a:pt x="8" y="0"/>
                        <a:pt x="21" y="0"/>
                      </a:cubicBezTo>
                      <a:cubicBezTo>
                        <a:pt x="48" y="0"/>
                        <a:pt x="75" y="0"/>
                        <a:pt x="101" y="0"/>
                      </a:cubicBezTo>
                      <a:cubicBezTo>
                        <a:pt x="101" y="0"/>
                        <a:pt x="101" y="0"/>
                        <a:pt x="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6"/>
                <p:cNvSpPr>
                  <a:spLocks/>
                </p:cNvSpPr>
                <p:nvPr/>
              </p:nvSpPr>
              <p:spPr bwMode="auto">
                <a:xfrm>
                  <a:off x="6196013" y="3517901"/>
                  <a:ext cx="255588" cy="252413"/>
                </a:xfrm>
                <a:custGeom>
                  <a:avLst/>
                  <a:gdLst>
                    <a:gd name="T0" fmla="*/ 69 w 202"/>
                    <a:gd name="T1" fmla="*/ 199 h 199"/>
                    <a:gd name="T2" fmla="*/ 69 w 202"/>
                    <a:gd name="T3" fmla="*/ 147 h 199"/>
                    <a:gd name="T4" fmla="*/ 56 w 202"/>
                    <a:gd name="T5" fmla="*/ 133 h 199"/>
                    <a:gd name="T6" fmla="*/ 20 w 202"/>
                    <a:gd name="T7" fmla="*/ 133 h 199"/>
                    <a:gd name="T8" fmla="*/ 0 w 202"/>
                    <a:gd name="T9" fmla="*/ 112 h 199"/>
                    <a:gd name="T10" fmla="*/ 0 w 202"/>
                    <a:gd name="T11" fmla="*/ 22 h 199"/>
                    <a:gd name="T12" fmla="*/ 21 w 202"/>
                    <a:gd name="T13" fmla="*/ 0 h 199"/>
                    <a:gd name="T14" fmla="*/ 48 w 202"/>
                    <a:gd name="T15" fmla="*/ 0 h 199"/>
                    <a:gd name="T16" fmla="*/ 69 w 202"/>
                    <a:gd name="T17" fmla="*/ 22 h 199"/>
                    <a:gd name="T18" fmla="*/ 68 w 202"/>
                    <a:gd name="T19" fmla="*/ 113 h 199"/>
                    <a:gd name="T20" fmla="*/ 88 w 202"/>
                    <a:gd name="T21" fmla="*/ 133 h 199"/>
                    <a:gd name="T22" fmla="*/ 115 w 202"/>
                    <a:gd name="T23" fmla="*/ 133 h 199"/>
                    <a:gd name="T24" fmla="*/ 135 w 202"/>
                    <a:gd name="T25" fmla="*/ 113 h 199"/>
                    <a:gd name="T26" fmla="*/ 134 w 202"/>
                    <a:gd name="T27" fmla="*/ 85 h 199"/>
                    <a:gd name="T28" fmla="*/ 150 w 202"/>
                    <a:gd name="T29" fmla="*/ 66 h 199"/>
                    <a:gd name="T30" fmla="*/ 186 w 202"/>
                    <a:gd name="T31" fmla="*/ 66 h 199"/>
                    <a:gd name="T32" fmla="*/ 202 w 202"/>
                    <a:gd name="T33" fmla="*/ 83 h 199"/>
                    <a:gd name="T34" fmla="*/ 201 w 202"/>
                    <a:gd name="T35" fmla="*/ 199 h 199"/>
                    <a:gd name="T36" fmla="*/ 201 w 202"/>
                    <a:gd name="T37" fmla="*/ 199 h 199"/>
                    <a:gd name="T38" fmla="*/ 69 w 202"/>
                    <a:gd name="T39" fmla="*/ 199 h 199"/>
                    <a:gd name="T40" fmla="*/ 69 w 202"/>
                    <a:gd name="T41" fmla="*/ 19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2" h="199">
                      <a:moveTo>
                        <a:pt x="69" y="199"/>
                      </a:moveTo>
                      <a:cubicBezTo>
                        <a:pt x="69" y="182"/>
                        <a:pt x="68" y="164"/>
                        <a:pt x="69" y="147"/>
                      </a:cubicBezTo>
                      <a:cubicBezTo>
                        <a:pt x="69" y="137"/>
                        <a:pt x="65" y="133"/>
                        <a:pt x="56" y="133"/>
                      </a:cubicBezTo>
                      <a:cubicBezTo>
                        <a:pt x="44" y="133"/>
                        <a:pt x="32" y="133"/>
                        <a:pt x="20" y="133"/>
                      </a:cubicBezTo>
                      <a:cubicBezTo>
                        <a:pt x="4" y="132"/>
                        <a:pt x="0" y="127"/>
                        <a:pt x="0" y="112"/>
                      </a:cubicBezTo>
                      <a:cubicBezTo>
                        <a:pt x="0" y="82"/>
                        <a:pt x="0" y="52"/>
                        <a:pt x="0" y="22"/>
                      </a:cubicBezTo>
                      <a:cubicBezTo>
                        <a:pt x="0" y="5"/>
                        <a:pt x="4" y="0"/>
                        <a:pt x="21" y="0"/>
                      </a:cubicBezTo>
                      <a:cubicBezTo>
                        <a:pt x="30" y="0"/>
                        <a:pt x="39" y="0"/>
                        <a:pt x="48" y="0"/>
                      </a:cubicBezTo>
                      <a:cubicBezTo>
                        <a:pt x="65" y="0"/>
                        <a:pt x="69" y="5"/>
                        <a:pt x="69" y="22"/>
                      </a:cubicBezTo>
                      <a:cubicBezTo>
                        <a:pt x="68" y="52"/>
                        <a:pt x="69" y="83"/>
                        <a:pt x="68" y="113"/>
                      </a:cubicBezTo>
                      <a:cubicBezTo>
                        <a:pt x="68" y="128"/>
                        <a:pt x="73" y="134"/>
                        <a:pt x="88" y="133"/>
                      </a:cubicBezTo>
                      <a:cubicBezTo>
                        <a:pt x="97" y="132"/>
                        <a:pt x="106" y="133"/>
                        <a:pt x="115" y="133"/>
                      </a:cubicBezTo>
                      <a:cubicBezTo>
                        <a:pt x="129" y="133"/>
                        <a:pt x="136" y="127"/>
                        <a:pt x="135" y="113"/>
                      </a:cubicBezTo>
                      <a:cubicBezTo>
                        <a:pt x="135" y="104"/>
                        <a:pt x="134" y="94"/>
                        <a:pt x="134" y="85"/>
                      </a:cubicBezTo>
                      <a:cubicBezTo>
                        <a:pt x="133" y="73"/>
                        <a:pt x="139" y="67"/>
                        <a:pt x="150" y="66"/>
                      </a:cubicBezTo>
                      <a:cubicBezTo>
                        <a:pt x="162" y="66"/>
                        <a:pt x="174" y="66"/>
                        <a:pt x="186" y="66"/>
                      </a:cubicBezTo>
                      <a:cubicBezTo>
                        <a:pt x="197" y="67"/>
                        <a:pt x="202" y="72"/>
                        <a:pt x="202" y="83"/>
                      </a:cubicBezTo>
                      <a:cubicBezTo>
                        <a:pt x="202" y="122"/>
                        <a:pt x="201" y="160"/>
                        <a:pt x="201" y="199"/>
                      </a:cubicBezTo>
                      <a:cubicBezTo>
                        <a:pt x="201" y="199"/>
                        <a:pt x="201" y="199"/>
                        <a:pt x="201" y="199"/>
                      </a:cubicBezTo>
                      <a:cubicBezTo>
                        <a:pt x="157" y="199"/>
                        <a:pt x="113" y="199"/>
                        <a:pt x="69" y="199"/>
                      </a:cubicBezTo>
                      <a:cubicBezTo>
                        <a:pt x="69" y="199"/>
                        <a:pt x="69" y="199"/>
                        <a:pt x="69" y="1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7"/>
                <p:cNvSpPr>
                  <a:spLocks/>
                </p:cNvSpPr>
                <p:nvPr/>
              </p:nvSpPr>
              <p:spPr bwMode="auto">
                <a:xfrm>
                  <a:off x="4667250" y="3095626"/>
                  <a:ext cx="254000" cy="255588"/>
                </a:xfrm>
                <a:custGeom>
                  <a:avLst/>
                  <a:gdLst>
                    <a:gd name="T0" fmla="*/ 1 w 201"/>
                    <a:gd name="T1" fmla="*/ 67 h 202"/>
                    <a:gd name="T2" fmla="*/ 0 w 201"/>
                    <a:gd name="T3" fmla="*/ 19 h 202"/>
                    <a:gd name="T4" fmla="*/ 20 w 201"/>
                    <a:gd name="T5" fmla="*/ 1 h 202"/>
                    <a:gd name="T6" fmla="*/ 48 w 201"/>
                    <a:gd name="T7" fmla="*/ 1 h 202"/>
                    <a:gd name="T8" fmla="*/ 67 w 201"/>
                    <a:gd name="T9" fmla="*/ 19 h 202"/>
                    <a:gd name="T10" fmla="*/ 66 w 201"/>
                    <a:gd name="T11" fmla="*/ 53 h 202"/>
                    <a:gd name="T12" fmla="*/ 81 w 201"/>
                    <a:gd name="T13" fmla="*/ 67 h 202"/>
                    <a:gd name="T14" fmla="*/ 179 w 201"/>
                    <a:gd name="T15" fmla="*/ 66 h 202"/>
                    <a:gd name="T16" fmla="*/ 201 w 201"/>
                    <a:gd name="T17" fmla="*/ 87 h 202"/>
                    <a:gd name="T18" fmla="*/ 199 w 201"/>
                    <a:gd name="T19" fmla="*/ 133 h 202"/>
                    <a:gd name="T20" fmla="*/ 199 w 201"/>
                    <a:gd name="T21" fmla="*/ 133 h 202"/>
                    <a:gd name="T22" fmla="*/ 82 w 201"/>
                    <a:gd name="T23" fmla="*/ 133 h 202"/>
                    <a:gd name="T24" fmla="*/ 66 w 201"/>
                    <a:gd name="T25" fmla="*/ 150 h 202"/>
                    <a:gd name="T26" fmla="*/ 67 w 201"/>
                    <a:gd name="T27" fmla="*/ 181 h 202"/>
                    <a:gd name="T28" fmla="*/ 47 w 201"/>
                    <a:gd name="T29" fmla="*/ 201 h 202"/>
                    <a:gd name="T30" fmla="*/ 20 w 201"/>
                    <a:gd name="T31" fmla="*/ 201 h 202"/>
                    <a:gd name="T32" fmla="*/ 0 w 201"/>
                    <a:gd name="T33" fmla="*/ 182 h 202"/>
                    <a:gd name="T34" fmla="*/ 1 w 201"/>
                    <a:gd name="T35" fmla="*/ 133 h 202"/>
                    <a:gd name="T36" fmla="*/ 1 w 201"/>
                    <a:gd name="T37" fmla="*/ 133 h 202"/>
                    <a:gd name="T38" fmla="*/ 52 w 201"/>
                    <a:gd name="T39" fmla="*/ 133 h 202"/>
                    <a:gd name="T40" fmla="*/ 66 w 201"/>
                    <a:gd name="T41" fmla="*/ 120 h 202"/>
                    <a:gd name="T42" fmla="*/ 66 w 201"/>
                    <a:gd name="T43" fmla="*/ 81 h 202"/>
                    <a:gd name="T44" fmla="*/ 52 w 201"/>
                    <a:gd name="T45" fmla="*/ 67 h 202"/>
                    <a:gd name="T46" fmla="*/ 1 w 201"/>
                    <a:gd name="T47" fmla="*/ 67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1" h="202">
                      <a:moveTo>
                        <a:pt x="1" y="67"/>
                      </a:moveTo>
                      <a:cubicBezTo>
                        <a:pt x="1" y="51"/>
                        <a:pt x="1" y="35"/>
                        <a:pt x="0" y="19"/>
                      </a:cubicBezTo>
                      <a:cubicBezTo>
                        <a:pt x="0" y="6"/>
                        <a:pt x="6" y="0"/>
                        <a:pt x="20" y="1"/>
                      </a:cubicBezTo>
                      <a:cubicBezTo>
                        <a:pt x="29" y="1"/>
                        <a:pt x="39" y="1"/>
                        <a:pt x="48" y="1"/>
                      </a:cubicBezTo>
                      <a:cubicBezTo>
                        <a:pt x="60" y="0"/>
                        <a:pt x="67" y="6"/>
                        <a:pt x="67" y="19"/>
                      </a:cubicBezTo>
                      <a:cubicBezTo>
                        <a:pt x="67" y="30"/>
                        <a:pt x="67" y="42"/>
                        <a:pt x="66" y="53"/>
                      </a:cubicBezTo>
                      <a:cubicBezTo>
                        <a:pt x="66" y="63"/>
                        <a:pt x="70" y="67"/>
                        <a:pt x="81" y="67"/>
                      </a:cubicBezTo>
                      <a:cubicBezTo>
                        <a:pt x="114" y="67"/>
                        <a:pt x="146" y="67"/>
                        <a:pt x="179" y="66"/>
                      </a:cubicBezTo>
                      <a:cubicBezTo>
                        <a:pt x="197" y="66"/>
                        <a:pt x="201" y="70"/>
                        <a:pt x="201" y="87"/>
                      </a:cubicBezTo>
                      <a:cubicBezTo>
                        <a:pt x="201" y="102"/>
                        <a:pt x="200" y="118"/>
                        <a:pt x="199" y="133"/>
                      </a:cubicBezTo>
                      <a:cubicBezTo>
                        <a:pt x="199" y="133"/>
                        <a:pt x="199" y="133"/>
                        <a:pt x="199" y="133"/>
                      </a:cubicBezTo>
                      <a:cubicBezTo>
                        <a:pt x="160" y="133"/>
                        <a:pt x="121" y="133"/>
                        <a:pt x="82" y="133"/>
                      </a:cubicBezTo>
                      <a:cubicBezTo>
                        <a:pt x="70" y="133"/>
                        <a:pt x="65" y="137"/>
                        <a:pt x="66" y="150"/>
                      </a:cubicBezTo>
                      <a:cubicBezTo>
                        <a:pt x="67" y="160"/>
                        <a:pt x="67" y="171"/>
                        <a:pt x="67" y="181"/>
                      </a:cubicBezTo>
                      <a:cubicBezTo>
                        <a:pt x="67" y="196"/>
                        <a:pt x="62" y="201"/>
                        <a:pt x="47" y="201"/>
                      </a:cubicBezTo>
                      <a:cubicBezTo>
                        <a:pt x="38" y="201"/>
                        <a:pt x="29" y="200"/>
                        <a:pt x="20" y="201"/>
                      </a:cubicBezTo>
                      <a:cubicBezTo>
                        <a:pt x="6" y="202"/>
                        <a:pt x="0" y="195"/>
                        <a:pt x="0" y="182"/>
                      </a:cubicBezTo>
                      <a:cubicBezTo>
                        <a:pt x="0" y="166"/>
                        <a:pt x="1" y="149"/>
                        <a:pt x="1" y="133"/>
                      </a:cubicBezTo>
                      <a:cubicBezTo>
                        <a:pt x="1" y="133"/>
                        <a:pt x="1" y="133"/>
                        <a:pt x="1" y="133"/>
                      </a:cubicBezTo>
                      <a:cubicBezTo>
                        <a:pt x="18" y="133"/>
                        <a:pt x="35" y="133"/>
                        <a:pt x="52" y="133"/>
                      </a:cubicBezTo>
                      <a:cubicBezTo>
                        <a:pt x="61" y="133"/>
                        <a:pt x="66" y="129"/>
                        <a:pt x="66" y="120"/>
                      </a:cubicBezTo>
                      <a:cubicBezTo>
                        <a:pt x="66" y="107"/>
                        <a:pt x="66" y="94"/>
                        <a:pt x="66" y="81"/>
                      </a:cubicBezTo>
                      <a:cubicBezTo>
                        <a:pt x="67" y="70"/>
                        <a:pt x="62" y="67"/>
                        <a:pt x="52" y="67"/>
                      </a:cubicBezTo>
                      <a:cubicBezTo>
                        <a:pt x="35" y="67"/>
                        <a:pt x="18" y="67"/>
                        <a:pt x="1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" name="Freeform 28"/>
                <p:cNvSpPr>
                  <a:spLocks/>
                </p:cNvSpPr>
                <p:nvPr/>
              </p:nvSpPr>
              <p:spPr bwMode="auto">
                <a:xfrm>
                  <a:off x="6788150" y="2417763"/>
                  <a:ext cx="260350" cy="87313"/>
                </a:xfrm>
                <a:custGeom>
                  <a:avLst/>
                  <a:gdLst>
                    <a:gd name="T0" fmla="*/ 102 w 205"/>
                    <a:gd name="T1" fmla="*/ 68 h 68"/>
                    <a:gd name="T2" fmla="*/ 24 w 205"/>
                    <a:gd name="T3" fmla="*/ 68 h 68"/>
                    <a:gd name="T4" fmla="*/ 1 w 205"/>
                    <a:gd name="T5" fmla="*/ 43 h 68"/>
                    <a:gd name="T6" fmla="*/ 1 w 205"/>
                    <a:gd name="T7" fmla="*/ 25 h 68"/>
                    <a:gd name="T8" fmla="*/ 25 w 205"/>
                    <a:gd name="T9" fmla="*/ 0 h 68"/>
                    <a:gd name="T10" fmla="*/ 178 w 205"/>
                    <a:gd name="T11" fmla="*/ 0 h 68"/>
                    <a:gd name="T12" fmla="*/ 204 w 205"/>
                    <a:gd name="T13" fmla="*/ 27 h 68"/>
                    <a:gd name="T14" fmla="*/ 204 w 205"/>
                    <a:gd name="T15" fmla="*/ 47 h 68"/>
                    <a:gd name="T16" fmla="*/ 183 w 205"/>
                    <a:gd name="T17" fmla="*/ 68 h 68"/>
                    <a:gd name="T18" fmla="*/ 102 w 205"/>
                    <a:gd name="T19" fmla="*/ 68 h 68"/>
                    <a:gd name="T20" fmla="*/ 102 w 205"/>
                    <a:gd name="T21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5" h="68">
                      <a:moveTo>
                        <a:pt x="102" y="68"/>
                      </a:moveTo>
                      <a:cubicBezTo>
                        <a:pt x="76" y="68"/>
                        <a:pt x="50" y="68"/>
                        <a:pt x="24" y="68"/>
                      </a:cubicBezTo>
                      <a:cubicBezTo>
                        <a:pt x="4" y="68"/>
                        <a:pt x="0" y="63"/>
                        <a:pt x="1" y="43"/>
                      </a:cubicBezTo>
                      <a:cubicBezTo>
                        <a:pt x="1" y="37"/>
                        <a:pt x="1" y="31"/>
                        <a:pt x="1" y="25"/>
                      </a:cubicBezTo>
                      <a:cubicBezTo>
                        <a:pt x="0" y="5"/>
                        <a:pt x="5" y="0"/>
                        <a:pt x="25" y="0"/>
                      </a:cubicBezTo>
                      <a:cubicBezTo>
                        <a:pt x="76" y="0"/>
                        <a:pt x="127" y="0"/>
                        <a:pt x="178" y="0"/>
                      </a:cubicBezTo>
                      <a:cubicBezTo>
                        <a:pt x="201" y="0"/>
                        <a:pt x="205" y="5"/>
                        <a:pt x="204" y="27"/>
                      </a:cubicBezTo>
                      <a:cubicBezTo>
                        <a:pt x="203" y="34"/>
                        <a:pt x="204" y="40"/>
                        <a:pt x="204" y="47"/>
                      </a:cubicBezTo>
                      <a:cubicBezTo>
                        <a:pt x="205" y="62"/>
                        <a:pt x="200" y="68"/>
                        <a:pt x="183" y="68"/>
                      </a:cubicBezTo>
                      <a:cubicBezTo>
                        <a:pt x="156" y="68"/>
                        <a:pt x="129" y="68"/>
                        <a:pt x="102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" name="Freeform 29"/>
                <p:cNvSpPr>
                  <a:spLocks/>
                </p:cNvSpPr>
                <p:nvPr/>
              </p:nvSpPr>
              <p:spPr bwMode="auto">
                <a:xfrm>
                  <a:off x="6024563" y="2673351"/>
                  <a:ext cx="173038" cy="254000"/>
                </a:xfrm>
                <a:custGeom>
                  <a:avLst/>
                  <a:gdLst>
                    <a:gd name="T0" fmla="*/ 135 w 137"/>
                    <a:gd name="T1" fmla="*/ 132 h 200"/>
                    <a:gd name="T2" fmla="*/ 136 w 137"/>
                    <a:gd name="T3" fmla="*/ 180 h 200"/>
                    <a:gd name="T4" fmla="*/ 117 w 137"/>
                    <a:gd name="T5" fmla="*/ 200 h 200"/>
                    <a:gd name="T6" fmla="*/ 88 w 137"/>
                    <a:gd name="T7" fmla="*/ 200 h 200"/>
                    <a:gd name="T8" fmla="*/ 68 w 137"/>
                    <a:gd name="T9" fmla="*/ 181 h 200"/>
                    <a:gd name="T10" fmla="*/ 69 w 137"/>
                    <a:gd name="T11" fmla="*/ 146 h 200"/>
                    <a:gd name="T12" fmla="*/ 55 w 137"/>
                    <a:gd name="T13" fmla="*/ 132 h 200"/>
                    <a:gd name="T14" fmla="*/ 21 w 137"/>
                    <a:gd name="T15" fmla="*/ 132 h 200"/>
                    <a:gd name="T16" fmla="*/ 0 w 137"/>
                    <a:gd name="T17" fmla="*/ 112 h 200"/>
                    <a:gd name="T18" fmla="*/ 0 w 137"/>
                    <a:gd name="T19" fmla="*/ 22 h 200"/>
                    <a:gd name="T20" fmla="*/ 22 w 137"/>
                    <a:gd name="T21" fmla="*/ 0 h 200"/>
                    <a:gd name="T22" fmla="*/ 47 w 137"/>
                    <a:gd name="T23" fmla="*/ 0 h 200"/>
                    <a:gd name="T24" fmla="*/ 69 w 137"/>
                    <a:gd name="T25" fmla="*/ 22 h 200"/>
                    <a:gd name="T26" fmla="*/ 69 w 137"/>
                    <a:gd name="T27" fmla="*/ 113 h 200"/>
                    <a:gd name="T28" fmla="*/ 89 w 137"/>
                    <a:gd name="T29" fmla="*/ 132 h 200"/>
                    <a:gd name="T30" fmla="*/ 135 w 137"/>
                    <a:gd name="T31" fmla="*/ 132 h 200"/>
                    <a:gd name="T32" fmla="*/ 135 w 137"/>
                    <a:gd name="T33" fmla="*/ 132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7" h="200">
                      <a:moveTo>
                        <a:pt x="135" y="132"/>
                      </a:moveTo>
                      <a:cubicBezTo>
                        <a:pt x="135" y="148"/>
                        <a:pt x="136" y="164"/>
                        <a:pt x="136" y="180"/>
                      </a:cubicBezTo>
                      <a:cubicBezTo>
                        <a:pt x="137" y="195"/>
                        <a:pt x="132" y="200"/>
                        <a:pt x="117" y="200"/>
                      </a:cubicBezTo>
                      <a:cubicBezTo>
                        <a:pt x="107" y="200"/>
                        <a:pt x="98" y="200"/>
                        <a:pt x="88" y="200"/>
                      </a:cubicBezTo>
                      <a:cubicBezTo>
                        <a:pt x="73" y="200"/>
                        <a:pt x="69" y="196"/>
                        <a:pt x="68" y="181"/>
                      </a:cubicBezTo>
                      <a:cubicBezTo>
                        <a:pt x="68" y="169"/>
                        <a:pt x="68" y="158"/>
                        <a:pt x="69" y="146"/>
                      </a:cubicBezTo>
                      <a:cubicBezTo>
                        <a:pt x="69" y="136"/>
                        <a:pt x="65" y="132"/>
                        <a:pt x="55" y="132"/>
                      </a:cubicBezTo>
                      <a:cubicBezTo>
                        <a:pt x="44" y="132"/>
                        <a:pt x="32" y="133"/>
                        <a:pt x="21" y="132"/>
                      </a:cubicBezTo>
                      <a:cubicBezTo>
                        <a:pt x="5" y="132"/>
                        <a:pt x="0" y="127"/>
                        <a:pt x="0" y="112"/>
                      </a:cubicBezTo>
                      <a:cubicBezTo>
                        <a:pt x="0" y="82"/>
                        <a:pt x="1" y="52"/>
                        <a:pt x="0" y="22"/>
                      </a:cubicBezTo>
                      <a:cubicBezTo>
                        <a:pt x="0" y="6"/>
                        <a:pt x="6" y="0"/>
                        <a:pt x="22" y="0"/>
                      </a:cubicBezTo>
                      <a:cubicBezTo>
                        <a:pt x="30" y="0"/>
                        <a:pt x="39" y="0"/>
                        <a:pt x="47" y="0"/>
                      </a:cubicBezTo>
                      <a:cubicBezTo>
                        <a:pt x="66" y="0"/>
                        <a:pt x="69" y="4"/>
                        <a:pt x="69" y="22"/>
                      </a:cubicBezTo>
                      <a:cubicBezTo>
                        <a:pt x="69" y="52"/>
                        <a:pt x="70" y="83"/>
                        <a:pt x="69" y="113"/>
                      </a:cubicBezTo>
                      <a:cubicBezTo>
                        <a:pt x="68" y="129"/>
                        <a:pt x="74" y="133"/>
                        <a:pt x="89" y="132"/>
                      </a:cubicBezTo>
                      <a:cubicBezTo>
                        <a:pt x="104" y="131"/>
                        <a:pt x="120" y="132"/>
                        <a:pt x="135" y="132"/>
                      </a:cubicBezTo>
                      <a:cubicBezTo>
                        <a:pt x="135" y="132"/>
                        <a:pt x="135" y="132"/>
                        <a:pt x="135" y="1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" name="Freeform 30"/>
                <p:cNvSpPr>
                  <a:spLocks/>
                </p:cNvSpPr>
                <p:nvPr/>
              </p:nvSpPr>
              <p:spPr bwMode="auto">
                <a:xfrm>
                  <a:off x="5091113" y="1827213"/>
                  <a:ext cx="171450" cy="171450"/>
                </a:xfrm>
                <a:custGeom>
                  <a:avLst/>
                  <a:gdLst>
                    <a:gd name="T0" fmla="*/ 69 w 136"/>
                    <a:gd name="T1" fmla="*/ 134 h 134"/>
                    <a:gd name="T2" fmla="*/ 21 w 136"/>
                    <a:gd name="T3" fmla="*/ 134 h 134"/>
                    <a:gd name="T4" fmla="*/ 0 w 136"/>
                    <a:gd name="T5" fmla="*/ 115 h 134"/>
                    <a:gd name="T6" fmla="*/ 1 w 136"/>
                    <a:gd name="T7" fmla="*/ 22 h 134"/>
                    <a:gd name="T8" fmla="*/ 24 w 136"/>
                    <a:gd name="T9" fmla="*/ 0 h 134"/>
                    <a:gd name="T10" fmla="*/ 49 w 136"/>
                    <a:gd name="T11" fmla="*/ 0 h 134"/>
                    <a:gd name="T12" fmla="*/ 68 w 136"/>
                    <a:gd name="T13" fmla="*/ 21 h 134"/>
                    <a:gd name="T14" fmla="*/ 67 w 136"/>
                    <a:gd name="T15" fmla="*/ 49 h 134"/>
                    <a:gd name="T16" fmla="*/ 84 w 136"/>
                    <a:gd name="T17" fmla="*/ 67 h 134"/>
                    <a:gd name="T18" fmla="*/ 120 w 136"/>
                    <a:gd name="T19" fmla="*/ 67 h 134"/>
                    <a:gd name="T20" fmla="*/ 135 w 136"/>
                    <a:gd name="T21" fmla="*/ 83 h 134"/>
                    <a:gd name="T22" fmla="*/ 136 w 136"/>
                    <a:gd name="T23" fmla="*/ 113 h 134"/>
                    <a:gd name="T24" fmla="*/ 115 w 136"/>
                    <a:gd name="T25" fmla="*/ 134 h 134"/>
                    <a:gd name="T26" fmla="*/ 69 w 136"/>
                    <a:gd name="T27" fmla="*/ 134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6" h="134">
                      <a:moveTo>
                        <a:pt x="69" y="134"/>
                      </a:moveTo>
                      <a:cubicBezTo>
                        <a:pt x="53" y="134"/>
                        <a:pt x="37" y="134"/>
                        <a:pt x="21" y="134"/>
                      </a:cubicBezTo>
                      <a:cubicBezTo>
                        <a:pt x="6" y="134"/>
                        <a:pt x="0" y="129"/>
                        <a:pt x="0" y="115"/>
                      </a:cubicBezTo>
                      <a:cubicBezTo>
                        <a:pt x="0" y="84"/>
                        <a:pt x="0" y="53"/>
                        <a:pt x="1" y="22"/>
                      </a:cubicBezTo>
                      <a:cubicBezTo>
                        <a:pt x="1" y="1"/>
                        <a:pt x="2" y="0"/>
                        <a:pt x="24" y="0"/>
                      </a:cubicBezTo>
                      <a:cubicBezTo>
                        <a:pt x="32" y="0"/>
                        <a:pt x="41" y="0"/>
                        <a:pt x="49" y="0"/>
                      </a:cubicBezTo>
                      <a:cubicBezTo>
                        <a:pt x="64" y="1"/>
                        <a:pt x="69" y="6"/>
                        <a:pt x="68" y="21"/>
                      </a:cubicBezTo>
                      <a:cubicBezTo>
                        <a:pt x="68" y="30"/>
                        <a:pt x="67" y="40"/>
                        <a:pt x="67" y="49"/>
                      </a:cubicBezTo>
                      <a:cubicBezTo>
                        <a:pt x="66" y="61"/>
                        <a:pt x="72" y="67"/>
                        <a:pt x="84" y="67"/>
                      </a:cubicBezTo>
                      <a:cubicBezTo>
                        <a:pt x="96" y="67"/>
                        <a:pt x="108" y="68"/>
                        <a:pt x="120" y="67"/>
                      </a:cubicBezTo>
                      <a:cubicBezTo>
                        <a:pt x="132" y="66"/>
                        <a:pt x="136" y="72"/>
                        <a:pt x="135" y="83"/>
                      </a:cubicBezTo>
                      <a:cubicBezTo>
                        <a:pt x="135" y="93"/>
                        <a:pt x="135" y="103"/>
                        <a:pt x="136" y="113"/>
                      </a:cubicBezTo>
                      <a:cubicBezTo>
                        <a:pt x="136" y="128"/>
                        <a:pt x="131" y="134"/>
                        <a:pt x="115" y="134"/>
                      </a:cubicBezTo>
                      <a:cubicBezTo>
                        <a:pt x="100" y="134"/>
                        <a:pt x="84" y="134"/>
                        <a:pt x="69" y="1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" name="Freeform 31"/>
                <p:cNvSpPr>
                  <a:spLocks/>
                </p:cNvSpPr>
                <p:nvPr/>
              </p:nvSpPr>
              <p:spPr bwMode="auto">
                <a:xfrm>
                  <a:off x="5260975" y="1743076"/>
                  <a:ext cx="173038" cy="169863"/>
                </a:xfrm>
                <a:custGeom>
                  <a:avLst/>
                  <a:gdLst>
                    <a:gd name="T0" fmla="*/ 65 w 137"/>
                    <a:gd name="T1" fmla="*/ 134 h 134"/>
                    <a:gd name="T2" fmla="*/ 14 w 137"/>
                    <a:gd name="T3" fmla="*/ 134 h 134"/>
                    <a:gd name="T4" fmla="*/ 1 w 137"/>
                    <a:gd name="T5" fmla="*/ 120 h 134"/>
                    <a:gd name="T6" fmla="*/ 1 w 137"/>
                    <a:gd name="T7" fmla="*/ 18 h 134"/>
                    <a:gd name="T8" fmla="*/ 19 w 137"/>
                    <a:gd name="T9" fmla="*/ 0 h 134"/>
                    <a:gd name="T10" fmla="*/ 52 w 137"/>
                    <a:gd name="T11" fmla="*/ 0 h 134"/>
                    <a:gd name="T12" fmla="*/ 68 w 137"/>
                    <a:gd name="T13" fmla="*/ 16 h 134"/>
                    <a:gd name="T14" fmla="*/ 67 w 137"/>
                    <a:gd name="T15" fmla="*/ 47 h 134"/>
                    <a:gd name="T16" fmla="*/ 86 w 137"/>
                    <a:gd name="T17" fmla="*/ 67 h 134"/>
                    <a:gd name="T18" fmla="*/ 120 w 137"/>
                    <a:gd name="T19" fmla="*/ 67 h 134"/>
                    <a:gd name="T20" fmla="*/ 136 w 137"/>
                    <a:gd name="T21" fmla="*/ 84 h 134"/>
                    <a:gd name="T22" fmla="*/ 136 w 137"/>
                    <a:gd name="T23" fmla="*/ 114 h 134"/>
                    <a:gd name="T24" fmla="*/ 118 w 137"/>
                    <a:gd name="T25" fmla="*/ 134 h 134"/>
                    <a:gd name="T26" fmla="*/ 65 w 137"/>
                    <a:gd name="T27" fmla="*/ 134 h 134"/>
                    <a:gd name="T28" fmla="*/ 65 w 137"/>
                    <a:gd name="T29" fmla="*/ 134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7" h="134">
                      <a:moveTo>
                        <a:pt x="65" y="134"/>
                      </a:moveTo>
                      <a:cubicBezTo>
                        <a:pt x="48" y="134"/>
                        <a:pt x="31" y="134"/>
                        <a:pt x="14" y="134"/>
                      </a:cubicBezTo>
                      <a:cubicBezTo>
                        <a:pt x="5" y="134"/>
                        <a:pt x="1" y="130"/>
                        <a:pt x="1" y="120"/>
                      </a:cubicBezTo>
                      <a:cubicBezTo>
                        <a:pt x="1" y="86"/>
                        <a:pt x="1" y="52"/>
                        <a:pt x="1" y="18"/>
                      </a:cubicBezTo>
                      <a:cubicBezTo>
                        <a:pt x="0" y="6"/>
                        <a:pt x="6" y="0"/>
                        <a:pt x="19" y="0"/>
                      </a:cubicBezTo>
                      <a:cubicBezTo>
                        <a:pt x="30" y="0"/>
                        <a:pt x="41" y="0"/>
                        <a:pt x="52" y="0"/>
                      </a:cubicBezTo>
                      <a:cubicBezTo>
                        <a:pt x="62" y="0"/>
                        <a:pt x="68" y="5"/>
                        <a:pt x="68" y="16"/>
                      </a:cubicBezTo>
                      <a:cubicBezTo>
                        <a:pt x="68" y="26"/>
                        <a:pt x="67" y="37"/>
                        <a:pt x="67" y="47"/>
                      </a:cubicBezTo>
                      <a:cubicBezTo>
                        <a:pt x="66" y="62"/>
                        <a:pt x="71" y="67"/>
                        <a:pt x="86" y="67"/>
                      </a:cubicBezTo>
                      <a:cubicBezTo>
                        <a:pt x="97" y="68"/>
                        <a:pt x="109" y="67"/>
                        <a:pt x="120" y="67"/>
                      </a:cubicBezTo>
                      <a:cubicBezTo>
                        <a:pt x="131" y="67"/>
                        <a:pt x="137" y="73"/>
                        <a:pt x="136" y="84"/>
                      </a:cubicBezTo>
                      <a:cubicBezTo>
                        <a:pt x="136" y="94"/>
                        <a:pt x="136" y="104"/>
                        <a:pt x="136" y="114"/>
                      </a:cubicBezTo>
                      <a:cubicBezTo>
                        <a:pt x="137" y="128"/>
                        <a:pt x="131" y="134"/>
                        <a:pt x="118" y="134"/>
                      </a:cubicBezTo>
                      <a:cubicBezTo>
                        <a:pt x="100" y="134"/>
                        <a:pt x="83" y="134"/>
                        <a:pt x="65" y="134"/>
                      </a:cubicBezTo>
                      <a:cubicBezTo>
                        <a:pt x="65" y="134"/>
                        <a:pt x="65" y="134"/>
                        <a:pt x="65" y="1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" name="Freeform 32"/>
                <p:cNvSpPr>
                  <a:spLocks/>
                </p:cNvSpPr>
                <p:nvPr/>
              </p:nvSpPr>
              <p:spPr bwMode="auto">
                <a:xfrm>
                  <a:off x="5345113" y="4783138"/>
                  <a:ext cx="171450" cy="87313"/>
                </a:xfrm>
                <a:custGeom>
                  <a:avLst/>
                  <a:gdLst>
                    <a:gd name="T0" fmla="*/ 67 w 136"/>
                    <a:gd name="T1" fmla="*/ 68 h 68"/>
                    <a:gd name="T2" fmla="*/ 21 w 136"/>
                    <a:gd name="T3" fmla="*/ 68 h 68"/>
                    <a:gd name="T4" fmla="*/ 1 w 136"/>
                    <a:gd name="T5" fmla="*/ 47 h 68"/>
                    <a:gd name="T6" fmla="*/ 1 w 136"/>
                    <a:gd name="T7" fmla="*/ 20 h 68"/>
                    <a:gd name="T8" fmla="*/ 19 w 136"/>
                    <a:gd name="T9" fmla="*/ 0 h 68"/>
                    <a:gd name="T10" fmla="*/ 122 w 136"/>
                    <a:gd name="T11" fmla="*/ 0 h 68"/>
                    <a:gd name="T12" fmla="*/ 135 w 136"/>
                    <a:gd name="T13" fmla="*/ 14 h 68"/>
                    <a:gd name="T14" fmla="*/ 136 w 136"/>
                    <a:gd name="T15" fmla="*/ 48 h 68"/>
                    <a:gd name="T16" fmla="*/ 115 w 136"/>
                    <a:gd name="T17" fmla="*/ 68 h 68"/>
                    <a:gd name="T18" fmla="*/ 67 w 136"/>
                    <a:gd name="T19" fmla="*/ 68 h 68"/>
                    <a:gd name="T20" fmla="*/ 67 w 136"/>
                    <a:gd name="T21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68">
                      <a:moveTo>
                        <a:pt x="67" y="68"/>
                      </a:moveTo>
                      <a:cubicBezTo>
                        <a:pt x="52" y="68"/>
                        <a:pt x="36" y="68"/>
                        <a:pt x="21" y="68"/>
                      </a:cubicBezTo>
                      <a:cubicBezTo>
                        <a:pt x="5" y="68"/>
                        <a:pt x="1" y="63"/>
                        <a:pt x="1" y="47"/>
                      </a:cubicBezTo>
                      <a:cubicBezTo>
                        <a:pt x="1" y="38"/>
                        <a:pt x="1" y="29"/>
                        <a:pt x="1" y="20"/>
                      </a:cubicBezTo>
                      <a:cubicBezTo>
                        <a:pt x="0" y="7"/>
                        <a:pt x="5" y="0"/>
                        <a:pt x="19" y="0"/>
                      </a:cubicBezTo>
                      <a:cubicBezTo>
                        <a:pt x="53" y="0"/>
                        <a:pt x="88" y="0"/>
                        <a:pt x="122" y="0"/>
                      </a:cubicBezTo>
                      <a:cubicBezTo>
                        <a:pt x="132" y="0"/>
                        <a:pt x="135" y="4"/>
                        <a:pt x="135" y="14"/>
                      </a:cubicBezTo>
                      <a:cubicBezTo>
                        <a:pt x="135" y="25"/>
                        <a:pt x="136" y="37"/>
                        <a:pt x="136" y="48"/>
                      </a:cubicBezTo>
                      <a:cubicBezTo>
                        <a:pt x="136" y="64"/>
                        <a:pt x="131" y="68"/>
                        <a:pt x="115" y="68"/>
                      </a:cubicBezTo>
                      <a:cubicBezTo>
                        <a:pt x="99" y="68"/>
                        <a:pt x="83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1" name="Freeform 33"/>
                <p:cNvSpPr>
                  <a:spLocks/>
                </p:cNvSpPr>
                <p:nvPr/>
              </p:nvSpPr>
              <p:spPr bwMode="auto">
                <a:xfrm>
                  <a:off x="5173663" y="4700588"/>
                  <a:ext cx="88900" cy="169863"/>
                </a:xfrm>
                <a:custGeom>
                  <a:avLst/>
                  <a:gdLst>
                    <a:gd name="T0" fmla="*/ 69 w 70"/>
                    <a:gd name="T1" fmla="*/ 0 h 134"/>
                    <a:gd name="T2" fmla="*/ 70 w 70"/>
                    <a:gd name="T3" fmla="*/ 115 h 134"/>
                    <a:gd name="T4" fmla="*/ 52 w 70"/>
                    <a:gd name="T5" fmla="*/ 134 h 134"/>
                    <a:gd name="T6" fmla="*/ 18 w 70"/>
                    <a:gd name="T7" fmla="*/ 134 h 134"/>
                    <a:gd name="T8" fmla="*/ 0 w 70"/>
                    <a:gd name="T9" fmla="*/ 116 h 134"/>
                    <a:gd name="T10" fmla="*/ 0 w 70"/>
                    <a:gd name="T11" fmla="*/ 19 h 134"/>
                    <a:gd name="T12" fmla="*/ 20 w 70"/>
                    <a:gd name="T13" fmla="*/ 0 h 134"/>
                    <a:gd name="T14" fmla="*/ 69 w 70"/>
                    <a:gd name="T15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0" h="134">
                      <a:moveTo>
                        <a:pt x="69" y="0"/>
                      </a:moveTo>
                      <a:cubicBezTo>
                        <a:pt x="69" y="38"/>
                        <a:pt x="69" y="77"/>
                        <a:pt x="70" y="115"/>
                      </a:cubicBezTo>
                      <a:cubicBezTo>
                        <a:pt x="70" y="127"/>
                        <a:pt x="65" y="134"/>
                        <a:pt x="52" y="134"/>
                      </a:cubicBezTo>
                      <a:cubicBezTo>
                        <a:pt x="41" y="134"/>
                        <a:pt x="29" y="134"/>
                        <a:pt x="18" y="134"/>
                      </a:cubicBezTo>
                      <a:cubicBezTo>
                        <a:pt x="6" y="134"/>
                        <a:pt x="0" y="128"/>
                        <a:pt x="0" y="116"/>
                      </a:cubicBezTo>
                      <a:cubicBezTo>
                        <a:pt x="1" y="84"/>
                        <a:pt x="1" y="51"/>
                        <a:pt x="0" y="19"/>
                      </a:cubicBezTo>
                      <a:cubicBezTo>
                        <a:pt x="0" y="5"/>
                        <a:pt x="7" y="0"/>
                        <a:pt x="20" y="0"/>
                      </a:cubicBezTo>
                      <a:cubicBezTo>
                        <a:pt x="36" y="0"/>
                        <a:pt x="53" y="0"/>
                        <a:pt x="6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2" name="Freeform 34"/>
                <p:cNvSpPr>
                  <a:spLocks/>
                </p:cNvSpPr>
                <p:nvPr/>
              </p:nvSpPr>
              <p:spPr bwMode="auto">
                <a:xfrm>
                  <a:off x="5940425" y="4360863"/>
                  <a:ext cx="171450" cy="87313"/>
                </a:xfrm>
                <a:custGeom>
                  <a:avLst/>
                  <a:gdLst>
                    <a:gd name="T0" fmla="*/ 69 w 135"/>
                    <a:gd name="T1" fmla="*/ 68 h 68"/>
                    <a:gd name="T2" fmla="*/ 19 w 135"/>
                    <a:gd name="T3" fmla="*/ 68 h 68"/>
                    <a:gd name="T4" fmla="*/ 0 w 135"/>
                    <a:gd name="T5" fmla="*/ 48 h 68"/>
                    <a:gd name="T6" fmla="*/ 0 w 135"/>
                    <a:gd name="T7" fmla="*/ 19 h 68"/>
                    <a:gd name="T8" fmla="*/ 18 w 135"/>
                    <a:gd name="T9" fmla="*/ 1 h 68"/>
                    <a:gd name="T10" fmla="*/ 118 w 135"/>
                    <a:gd name="T11" fmla="*/ 1 h 68"/>
                    <a:gd name="T12" fmla="*/ 135 w 135"/>
                    <a:gd name="T13" fmla="*/ 19 h 68"/>
                    <a:gd name="T14" fmla="*/ 135 w 135"/>
                    <a:gd name="T15" fmla="*/ 55 h 68"/>
                    <a:gd name="T16" fmla="*/ 121 w 135"/>
                    <a:gd name="T17" fmla="*/ 68 h 68"/>
                    <a:gd name="T18" fmla="*/ 69 w 135"/>
                    <a:gd name="T19" fmla="*/ 68 h 68"/>
                    <a:gd name="T20" fmla="*/ 69 w 135"/>
                    <a:gd name="T21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5" h="68">
                      <a:moveTo>
                        <a:pt x="69" y="68"/>
                      </a:moveTo>
                      <a:cubicBezTo>
                        <a:pt x="52" y="68"/>
                        <a:pt x="36" y="68"/>
                        <a:pt x="19" y="68"/>
                      </a:cubicBezTo>
                      <a:cubicBezTo>
                        <a:pt x="4" y="68"/>
                        <a:pt x="0" y="63"/>
                        <a:pt x="0" y="48"/>
                      </a:cubicBezTo>
                      <a:cubicBezTo>
                        <a:pt x="0" y="38"/>
                        <a:pt x="0" y="29"/>
                        <a:pt x="0" y="19"/>
                      </a:cubicBezTo>
                      <a:cubicBezTo>
                        <a:pt x="0" y="7"/>
                        <a:pt x="6" y="1"/>
                        <a:pt x="18" y="1"/>
                      </a:cubicBezTo>
                      <a:cubicBezTo>
                        <a:pt x="51" y="0"/>
                        <a:pt x="85" y="1"/>
                        <a:pt x="118" y="1"/>
                      </a:cubicBezTo>
                      <a:cubicBezTo>
                        <a:pt x="130" y="1"/>
                        <a:pt x="135" y="7"/>
                        <a:pt x="135" y="19"/>
                      </a:cubicBezTo>
                      <a:cubicBezTo>
                        <a:pt x="135" y="31"/>
                        <a:pt x="135" y="43"/>
                        <a:pt x="135" y="55"/>
                      </a:cubicBezTo>
                      <a:cubicBezTo>
                        <a:pt x="135" y="64"/>
                        <a:pt x="131" y="68"/>
                        <a:pt x="121" y="68"/>
                      </a:cubicBezTo>
                      <a:cubicBezTo>
                        <a:pt x="104" y="68"/>
                        <a:pt x="86" y="68"/>
                        <a:pt x="69" y="68"/>
                      </a:cubicBezTo>
                      <a:cubicBezTo>
                        <a:pt x="69" y="68"/>
                        <a:pt x="69" y="68"/>
                        <a:pt x="69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3" name="Freeform 35"/>
                <p:cNvSpPr>
                  <a:spLocks/>
                </p:cNvSpPr>
                <p:nvPr/>
              </p:nvSpPr>
              <p:spPr bwMode="auto">
                <a:xfrm>
                  <a:off x="7129463" y="4783138"/>
                  <a:ext cx="173038" cy="87313"/>
                </a:xfrm>
                <a:custGeom>
                  <a:avLst/>
                  <a:gdLst>
                    <a:gd name="T0" fmla="*/ 67 w 136"/>
                    <a:gd name="T1" fmla="*/ 0 h 68"/>
                    <a:gd name="T2" fmla="*/ 114 w 136"/>
                    <a:gd name="T3" fmla="*/ 0 h 68"/>
                    <a:gd name="T4" fmla="*/ 135 w 136"/>
                    <a:gd name="T5" fmla="*/ 22 h 68"/>
                    <a:gd name="T6" fmla="*/ 135 w 136"/>
                    <a:gd name="T7" fmla="*/ 49 h 68"/>
                    <a:gd name="T8" fmla="*/ 118 w 136"/>
                    <a:gd name="T9" fmla="*/ 68 h 68"/>
                    <a:gd name="T10" fmla="*/ 18 w 136"/>
                    <a:gd name="T11" fmla="*/ 68 h 68"/>
                    <a:gd name="T12" fmla="*/ 0 w 136"/>
                    <a:gd name="T13" fmla="*/ 50 h 68"/>
                    <a:gd name="T14" fmla="*/ 0 w 136"/>
                    <a:gd name="T15" fmla="*/ 18 h 68"/>
                    <a:gd name="T16" fmla="*/ 18 w 136"/>
                    <a:gd name="T17" fmla="*/ 0 h 68"/>
                    <a:gd name="T18" fmla="*/ 67 w 136"/>
                    <a:gd name="T19" fmla="*/ 0 h 68"/>
                    <a:gd name="T20" fmla="*/ 67 w 136"/>
                    <a:gd name="T21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6" h="68">
                      <a:moveTo>
                        <a:pt x="67" y="0"/>
                      </a:moveTo>
                      <a:cubicBezTo>
                        <a:pt x="83" y="0"/>
                        <a:pt x="98" y="0"/>
                        <a:pt x="114" y="0"/>
                      </a:cubicBezTo>
                      <a:cubicBezTo>
                        <a:pt x="131" y="0"/>
                        <a:pt x="136" y="5"/>
                        <a:pt x="135" y="22"/>
                      </a:cubicBezTo>
                      <a:cubicBezTo>
                        <a:pt x="135" y="31"/>
                        <a:pt x="135" y="40"/>
                        <a:pt x="135" y="49"/>
                      </a:cubicBezTo>
                      <a:cubicBezTo>
                        <a:pt x="136" y="62"/>
                        <a:pt x="130" y="68"/>
                        <a:pt x="118" y="68"/>
                      </a:cubicBezTo>
                      <a:cubicBezTo>
                        <a:pt x="85" y="68"/>
                        <a:pt x="51" y="68"/>
                        <a:pt x="18" y="68"/>
                      </a:cubicBezTo>
                      <a:cubicBezTo>
                        <a:pt x="6" y="68"/>
                        <a:pt x="0" y="62"/>
                        <a:pt x="0" y="50"/>
                      </a:cubicBezTo>
                      <a:cubicBezTo>
                        <a:pt x="0" y="40"/>
                        <a:pt x="0" y="29"/>
                        <a:pt x="0" y="18"/>
                      </a:cubicBezTo>
                      <a:cubicBezTo>
                        <a:pt x="0" y="6"/>
                        <a:pt x="6" y="0"/>
                        <a:pt x="18" y="0"/>
                      </a:cubicBezTo>
                      <a:cubicBezTo>
                        <a:pt x="34" y="0"/>
                        <a:pt x="51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4" name="Freeform 36"/>
                <p:cNvSpPr>
                  <a:spLocks/>
                </p:cNvSpPr>
                <p:nvPr/>
              </p:nvSpPr>
              <p:spPr bwMode="auto">
                <a:xfrm>
                  <a:off x="6196013" y="4194176"/>
                  <a:ext cx="87313" cy="169863"/>
                </a:xfrm>
                <a:custGeom>
                  <a:avLst/>
                  <a:gdLst>
                    <a:gd name="T0" fmla="*/ 0 w 69"/>
                    <a:gd name="T1" fmla="*/ 0 h 134"/>
                    <a:gd name="T2" fmla="*/ 51 w 69"/>
                    <a:gd name="T3" fmla="*/ 0 h 134"/>
                    <a:gd name="T4" fmla="*/ 69 w 69"/>
                    <a:gd name="T5" fmla="*/ 19 h 134"/>
                    <a:gd name="T6" fmla="*/ 69 w 69"/>
                    <a:gd name="T7" fmla="*/ 114 h 134"/>
                    <a:gd name="T8" fmla="*/ 50 w 69"/>
                    <a:gd name="T9" fmla="*/ 134 h 134"/>
                    <a:gd name="T10" fmla="*/ 21 w 69"/>
                    <a:gd name="T11" fmla="*/ 134 h 134"/>
                    <a:gd name="T12" fmla="*/ 0 w 69"/>
                    <a:gd name="T13" fmla="*/ 112 h 134"/>
                    <a:gd name="T14" fmla="*/ 0 w 69"/>
                    <a:gd name="T15" fmla="*/ 0 h 134"/>
                    <a:gd name="T16" fmla="*/ 0 w 69"/>
                    <a:gd name="T17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9" h="134">
                      <a:moveTo>
                        <a:pt x="0" y="0"/>
                      </a:move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63" y="0"/>
                        <a:pt x="69" y="6"/>
                        <a:pt x="69" y="19"/>
                      </a:cubicBezTo>
                      <a:cubicBezTo>
                        <a:pt x="69" y="51"/>
                        <a:pt x="69" y="83"/>
                        <a:pt x="69" y="114"/>
                      </a:cubicBezTo>
                      <a:cubicBezTo>
                        <a:pt x="69" y="128"/>
                        <a:pt x="62" y="134"/>
                        <a:pt x="50" y="134"/>
                      </a:cubicBezTo>
                      <a:cubicBezTo>
                        <a:pt x="40" y="134"/>
                        <a:pt x="31" y="134"/>
                        <a:pt x="21" y="134"/>
                      </a:cubicBezTo>
                      <a:cubicBezTo>
                        <a:pt x="5" y="134"/>
                        <a:pt x="0" y="128"/>
                        <a:pt x="0" y="112"/>
                      </a:cubicBezTo>
                      <a:cubicBezTo>
                        <a:pt x="0" y="75"/>
                        <a:pt x="0" y="3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5" name="Freeform 37"/>
                <p:cNvSpPr>
                  <a:spLocks/>
                </p:cNvSpPr>
                <p:nvPr/>
              </p:nvSpPr>
              <p:spPr bwMode="auto">
                <a:xfrm>
                  <a:off x="5260975" y="4616451"/>
                  <a:ext cx="173038" cy="84138"/>
                </a:xfrm>
                <a:custGeom>
                  <a:avLst/>
                  <a:gdLst>
                    <a:gd name="T0" fmla="*/ 1 w 137"/>
                    <a:gd name="T1" fmla="*/ 66 h 66"/>
                    <a:gd name="T2" fmla="*/ 0 w 137"/>
                    <a:gd name="T3" fmla="*/ 20 h 66"/>
                    <a:gd name="T4" fmla="*/ 20 w 137"/>
                    <a:gd name="T5" fmla="*/ 0 h 66"/>
                    <a:gd name="T6" fmla="*/ 115 w 137"/>
                    <a:gd name="T7" fmla="*/ 0 h 66"/>
                    <a:gd name="T8" fmla="*/ 136 w 137"/>
                    <a:gd name="T9" fmla="*/ 21 h 66"/>
                    <a:gd name="T10" fmla="*/ 136 w 137"/>
                    <a:gd name="T11" fmla="*/ 42 h 66"/>
                    <a:gd name="T12" fmla="*/ 113 w 137"/>
                    <a:gd name="T13" fmla="*/ 66 h 66"/>
                    <a:gd name="T14" fmla="*/ 1 w 137"/>
                    <a:gd name="T15" fmla="*/ 66 h 66"/>
                    <a:gd name="T16" fmla="*/ 1 w 137"/>
                    <a:gd name="T17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7" h="66">
                      <a:moveTo>
                        <a:pt x="1" y="66"/>
                      </a:moveTo>
                      <a:cubicBezTo>
                        <a:pt x="1" y="51"/>
                        <a:pt x="0" y="35"/>
                        <a:pt x="0" y="20"/>
                      </a:cubicBezTo>
                      <a:cubicBezTo>
                        <a:pt x="0" y="5"/>
                        <a:pt x="5" y="0"/>
                        <a:pt x="20" y="0"/>
                      </a:cubicBezTo>
                      <a:cubicBezTo>
                        <a:pt x="52" y="0"/>
                        <a:pt x="84" y="0"/>
                        <a:pt x="115" y="0"/>
                      </a:cubicBezTo>
                      <a:cubicBezTo>
                        <a:pt x="133" y="0"/>
                        <a:pt x="137" y="4"/>
                        <a:pt x="136" y="21"/>
                      </a:cubicBezTo>
                      <a:cubicBezTo>
                        <a:pt x="136" y="28"/>
                        <a:pt x="136" y="35"/>
                        <a:pt x="136" y="42"/>
                      </a:cubicBezTo>
                      <a:cubicBezTo>
                        <a:pt x="136" y="62"/>
                        <a:pt x="133" y="66"/>
                        <a:pt x="113" y="66"/>
                      </a:cubicBezTo>
                      <a:cubicBezTo>
                        <a:pt x="76" y="66"/>
                        <a:pt x="38" y="66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6" name="Freeform 38"/>
                <p:cNvSpPr>
                  <a:spLocks/>
                </p:cNvSpPr>
                <p:nvPr/>
              </p:nvSpPr>
              <p:spPr bwMode="auto">
                <a:xfrm>
                  <a:off x="5005388" y="2251076"/>
                  <a:ext cx="87313" cy="168275"/>
                </a:xfrm>
                <a:custGeom>
                  <a:avLst/>
                  <a:gdLst>
                    <a:gd name="T0" fmla="*/ 1 w 69"/>
                    <a:gd name="T1" fmla="*/ 66 h 133"/>
                    <a:gd name="T2" fmla="*/ 1 w 69"/>
                    <a:gd name="T3" fmla="*/ 15 h 133"/>
                    <a:gd name="T4" fmla="*/ 16 w 69"/>
                    <a:gd name="T5" fmla="*/ 1 h 133"/>
                    <a:gd name="T6" fmla="*/ 51 w 69"/>
                    <a:gd name="T7" fmla="*/ 0 h 133"/>
                    <a:gd name="T8" fmla="*/ 69 w 69"/>
                    <a:gd name="T9" fmla="*/ 18 h 133"/>
                    <a:gd name="T10" fmla="*/ 69 w 69"/>
                    <a:gd name="T11" fmla="*/ 115 h 133"/>
                    <a:gd name="T12" fmla="*/ 54 w 69"/>
                    <a:gd name="T13" fmla="*/ 133 h 133"/>
                    <a:gd name="T14" fmla="*/ 18 w 69"/>
                    <a:gd name="T15" fmla="*/ 133 h 133"/>
                    <a:gd name="T16" fmla="*/ 0 w 69"/>
                    <a:gd name="T17" fmla="*/ 114 h 133"/>
                    <a:gd name="T18" fmla="*/ 0 w 69"/>
                    <a:gd name="T19" fmla="*/ 66 h 133"/>
                    <a:gd name="T20" fmla="*/ 1 w 69"/>
                    <a:gd name="T21" fmla="*/ 66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9" h="133">
                      <a:moveTo>
                        <a:pt x="1" y="66"/>
                      </a:moveTo>
                      <a:cubicBezTo>
                        <a:pt x="1" y="49"/>
                        <a:pt x="2" y="32"/>
                        <a:pt x="1" y="15"/>
                      </a:cubicBezTo>
                      <a:cubicBezTo>
                        <a:pt x="1" y="5"/>
                        <a:pt x="5" y="0"/>
                        <a:pt x="16" y="1"/>
                      </a:cubicBezTo>
                      <a:cubicBezTo>
                        <a:pt x="27" y="1"/>
                        <a:pt x="39" y="1"/>
                        <a:pt x="51" y="0"/>
                      </a:cubicBezTo>
                      <a:cubicBezTo>
                        <a:pt x="63" y="0"/>
                        <a:pt x="69" y="6"/>
                        <a:pt x="69" y="18"/>
                      </a:cubicBezTo>
                      <a:cubicBezTo>
                        <a:pt x="69" y="50"/>
                        <a:pt x="69" y="83"/>
                        <a:pt x="69" y="115"/>
                      </a:cubicBezTo>
                      <a:cubicBezTo>
                        <a:pt x="69" y="126"/>
                        <a:pt x="65" y="132"/>
                        <a:pt x="54" y="133"/>
                      </a:cubicBezTo>
                      <a:cubicBezTo>
                        <a:pt x="42" y="133"/>
                        <a:pt x="30" y="133"/>
                        <a:pt x="18" y="133"/>
                      </a:cubicBezTo>
                      <a:cubicBezTo>
                        <a:pt x="5" y="133"/>
                        <a:pt x="0" y="126"/>
                        <a:pt x="0" y="114"/>
                      </a:cubicBezTo>
                      <a:cubicBezTo>
                        <a:pt x="1" y="98"/>
                        <a:pt x="0" y="82"/>
                        <a:pt x="0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7" name="Freeform 39"/>
                <p:cNvSpPr>
                  <a:spLocks/>
                </p:cNvSpPr>
                <p:nvPr/>
              </p:nvSpPr>
              <p:spPr bwMode="auto">
                <a:xfrm>
                  <a:off x="7045325" y="2925763"/>
                  <a:ext cx="85725" cy="85725"/>
                </a:xfrm>
                <a:custGeom>
                  <a:avLst/>
                  <a:gdLst>
                    <a:gd name="T0" fmla="*/ 2 w 67"/>
                    <a:gd name="T1" fmla="*/ 1 h 67"/>
                    <a:gd name="T2" fmla="*/ 1 w 67"/>
                    <a:gd name="T3" fmla="*/ 1 h 67"/>
                    <a:gd name="T4" fmla="*/ 56 w 67"/>
                    <a:gd name="T5" fmla="*/ 1 h 67"/>
                    <a:gd name="T6" fmla="*/ 66 w 67"/>
                    <a:gd name="T7" fmla="*/ 11 h 67"/>
                    <a:gd name="T8" fmla="*/ 67 w 67"/>
                    <a:gd name="T9" fmla="*/ 55 h 67"/>
                    <a:gd name="T10" fmla="*/ 55 w 67"/>
                    <a:gd name="T11" fmla="*/ 67 h 67"/>
                    <a:gd name="T12" fmla="*/ 17 w 67"/>
                    <a:gd name="T13" fmla="*/ 67 h 67"/>
                    <a:gd name="T14" fmla="*/ 0 w 67"/>
                    <a:gd name="T15" fmla="*/ 51 h 67"/>
                    <a:gd name="T16" fmla="*/ 2 w 67"/>
                    <a:gd name="T17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67">
                      <a:moveTo>
                        <a:pt x="2" y="1"/>
                      </a:move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20" y="1"/>
                        <a:pt x="38" y="0"/>
                        <a:pt x="56" y="1"/>
                      </a:cubicBezTo>
                      <a:cubicBezTo>
                        <a:pt x="60" y="1"/>
                        <a:pt x="66" y="7"/>
                        <a:pt x="66" y="11"/>
                      </a:cubicBezTo>
                      <a:cubicBezTo>
                        <a:pt x="67" y="26"/>
                        <a:pt x="66" y="40"/>
                        <a:pt x="67" y="55"/>
                      </a:cubicBezTo>
                      <a:cubicBezTo>
                        <a:pt x="67" y="63"/>
                        <a:pt x="64" y="67"/>
                        <a:pt x="55" y="67"/>
                      </a:cubicBezTo>
                      <a:cubicBezTo>
                        <a:pt x="42" y="67"/>
                        <a:pt x="30" y="67"/>
                        <a:pt x="17" y="67"/>
                      </a:cubicBezTo>
                      <a:cubicBezTo>
                        <a:pt x="7" y="67"/>
                        <a:pt x="0" y="63"/>
                        <a:pt x="0" y="51"/>
                      </a:cubicBezTo>
                      <a:cubicBezTo>
                        <a:pt x="0" y="35"/>
                        <a:pt x="1" y="18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40"/>
                <p:cNvSpPr>
                  <a:spLocks/>
                </p:cNvSpPr>
                <p:nvPr/>
              </p:nvSpPr>
              <p:spPr bwMode="auto">
                <a:xfrm>
                  <a:off x="4495800" y="3854451"/>
                  <a:ext cx="88900" cy="87313"/>
                </a:xfrm>
                <a:custGeom>
                  <a:avLst/>
                  <a:gdLst>
                    <a:gd name="T0" fmla="*/ 35 w 70"/>
                    <a:gd name="T1" fmla="*/ 0 h 69"/>
                    <a:gd name="T2" fmla="*/ 50 w 70"/>
                    <a:gd name="T3" fmla="*/ 0 h 69"/>
                    <a:gd name="T4" fmla="*/ 70 w 70"/>
                    <a:gd name="T5" fmla="*/ 19 h 69"/>
                    <a:gd name="T6" fmla="*/ 70 w 70"/>
                    <a:gd name="T7" fmla="*/ 51 h 69"/>
                    <a:gd name="T8" fmla="*/ 52 w 70"/>
                    <a:gd name="T9" fmla="*/ 68 h 69"/>
                    <a:gd name="T10" fmla="*/ 17 w 70"/>
                    <a:gd name="T11" fmla="*/ 68 h 69"/>
                    <a:gd name="T12" fmla="*/ 1 w 70"/>
                    <a:gd name="T13" fmla="*/ 51 h 69"/>
                    <a:gd name="T14" fmla="*/ 1 w 70"/>
                    <a:gd name="T15" fmla="*/ 24 h 69"/>
                    <a:gd name="T16" fmla="*/ 25 w 70"/>
                    <a:gd name="T17" fmla="*/ 0 h 69"/>
                    <a:gd name="T18" fmla="*/ 35 w 70"/>
                    <a:gd name="T19" fmla="*/ 0 h 69"/>
                    <a:gd name="T20" fmla="*/ 35 w 70"/>
                    <a:gd name="T21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0" h="69">
                      <a:moveTo>
                        <a:pt x="35" y="0"/>
                      </a:moveTo>
                      <a:cubicBezTo>
                        <a:pt x="40" y="0"/>
                        <a:pt x="45" y="0"/>
                        <a:pt x="50" y="0"/>
                      </a:cubicBezTo>
                      <a:cubicBezTo>
                        <a:pt x="63" y="0"/>
                        <a:pt x="70" y="6"/>
                        <a:pt x="70" y="19"/>
                      </a:cubicBezTo>
                      <a:cubicBezTo>
                        <a:pt x="70" y="30"/>
                        <a:pt x="70" y="40"/>
                        <a:pt x="70" y="51"/>
                      </a:cubicBezTo>
                      <a:cubicBezTo>
                        <a:pt x="69" y="62"/>
                        <a:pt x="63" y="68"/>
                        <a:pt x="52" y="68"/>
                      </a:cubicBezTo>
                      <a:cubicBezTo>
                        <a:pt x="40" y="69"/>
                        <a:pt x="29" y="68"/>
                        <a:pt x="17" y="68"/>
                      </a:cubicBezTo>
                      <a:cubicBezTo>
                        <a:pt x="7" y="68"/>
                        <a:pt x="1" y="62"/>
                        <a:pt x="1" y="51"/>
                      </a:cubicBezTo>
                      <a:cubicBezTo>
                        <a:pt x="1" y="42"/>
                        <a:pt x="1" y="33"/>
                        <a:pt x="1" y="24"/>
                      </a:cubicBezTo>
                      <a:cubicBezTo>
                        <a:pt x="0" y="4"/>
                        <a:pt x="4" y="0"/>
                        <a:pt x="25" y="0"/>
                      </a:cubicBezTo>
                      <a:cubicBezTo>
                        <a:pt x="28" y="1"/>
                        <a:pt x="32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41"/>
                <p:cNvSpPr>
                  <a:spLocks/>
                </p:cNvSpPr>
                <p:nvPr/>
              </p:nvSpPr>
              <p:spPr bwMode="auto">
                <a:xfrm>
                  <a:off x="4154488" y="3938588"/>
                  <a:ext cx="90488" cy="87313"/>
                </a:xfrm>
                <a:custGeom>
                  <a:avLst/>
                  <a:gdLst>
                    <a:gd name="T0" fmla="*/ 68 w 71"/>
                    <a:gd name="T1" fmla="*/ 69 h 69"/>
                    <a:gd name="T2" fmla="*/ 22 w 71"/>
                    <a:gd name="T3" fmla="*/ 69 h 69"/>
                    <a:gd name="T4" fmla="*/ 1 w 71"/>
                    <a:gd name="T5" fmla="*/ 46 h 69"/>
                    <a:gd name="T6" fmla="*/ 1 w 71"/>
                    <a:gd name="T7" fmla="*/ 25 h 69"/>
                    <a:gd name="T8" fmla="*/ 25 w 71"/>
                    <a:gd name="T9" fmla="*/ 1 h 69"/>
                    <a:gd name="T10" fmla="*/ 71 w 71"/>
                    <a:gd name="T11" fmla="*/ 0 h 69"/>
                    <a:gd name="T12" fmla="*/ 71 w 71"/>
                    <a:gd name="T13" fmla="*/ 0 h 69"/>
                    <a:gd name="T14" fmla="*/ 68 w 71"/>
                    <a:gd name="T1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1" h="69">
                      <a:moveTo>
                        <a:pt x="68" y="69"/>
                      </a:moveTo>
                      <a:cubicBezTo>
                        <a:pt x="53" y="69"/>
                        <a:pt x="37" y="69"/>
                        <a:pt x="22" y="69"/>
                      </a:cubicBezTo>
                      <a:cubicBezTo>
                        <a:pt x="5" y="69"/>
                        <a:pt x="0" y="63"/>
                        <a:pt x="1" y="46"/>
                      </a:cubicBezTo>
                      <a:cubicBezTo>
                        <a:pt x="1" y="39"/>
                        <a:pt x="1" y="32"/>
                        <a:pt x="1" y="25"/>
                      </a:cubicBezTo>
                      <a:cubicBezTo>
                        <a:pt x="0" y="6"/>
                        <a:pt x="5" y="0"/>
                        <a:pt x="25" y="1"/>
                      </a:cubicBezTo>
                      <a:cubicBezTo>
                        <a:pt x="40" y="1"/>
                        <a:pt x="56" y="0"/>
                        <a:pt x="71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70" y="23"/>
                        <a:pt x="69" y="46"/>
                        <a:pt x="6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42"/>
                <p:cNvSpPr>
                  <a:spLocks/>
                </p:cNvSpPr>
                <p:nvPr/>
              </p:nvSpPr>
              <p:spPr bwMode="auto">
                <a:xfrm>
                  <a:off x="5770563" y="4276726"/>
                  <a:ext cx="88900" cy="85725"/>
                </a:xfrm>
                <a:custGeom>
                  <a:avLst/>
                  <a:gdLst>
                    <a:gd name="T0" fmla="*/ 69 w 70"/>
                    <a:gd name="T1" fmla="*/ 33 h 67"/>
                    <a:gd name="T2" fmla="*/ 35 w 70"/>
                    <a:gd name="T3" fmla="*/ 67 h 67"/>
                    <a:gd name="T4" fmla="*/ 1 w 70"/>
                    <a:gd name="T5" fmla="*/ 33 h 67"/>
                    <a:gd name="T6" fmla="*/ 0 w 70"/>
                    <a:gd name="T7" fmla="*/ 18 h 67"/>
                    <a:gd name="T8" fmla="*/ 16 w 70"/>
                    <a:gd name="T9" fmla="*/ 0 h 67"/>
                    <a:gd name="T10" fmla="*/ 53 w 70"/>
                    <a:gd name="T11" fmla="*/ 0 h 67"/>
                    <a:gd name="T12" fmla="*/ 70 w 70"/>
                    <a:gd name="T13" fmla="*/ 18 h 67"/>
                    <a:gd name="T14" fmla="*/ 69 w 70"/>
                    <a:gd name="T15" fmla="*/ 3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0" h="67">
                      <a:moveTo>
                        <a:pt x="69" y="33"/>
                      </a:moveTo>
                      <a:cubicBezTo>
                        <a:pt x="69" y="67"/>
                        <a:pt x="69" y="67"/>
                        <a:pt x="35" y="67"/>
                      </a:cubicBezTo>
                      <a:cubicBezTo>
                        <a:pt x="1" y="67"/>
                        <a:pt x="1" y="67"/>
                        <a:pt x="1" y="33"/>
                      </a:cubicBezTo>
                      <a:cubicBezTo>
                        <a:pt x="1" y="28"/>
                        <a:pt x="0" y="23"/>
                        <a:pt x="0" y="18"/>
                      </a:cubicBezTo>
                      <a:cubicBezTo>
                        <a:pt x="0" y="7"/>
                        <a:pt x="6" y="1"/>
                        <a:pt x="16" y="0"/>
                      </a:cubicBezTo>
                      <a:cubicBezTo>
                        <a:pt x="28" y="0"/>
                        <a:pt x="41" y="0"/>
                        <a:pt x="53" y="0"/>
                      </a:cubicBezTo>
                      <a:cubicBezTo>
                        <a:pt x="64" y="1"/>
                        <a:pt x="70" y="7"/>
                        <a:pt x="70" y="18"/>
                      </a:cubicBezTo>
                      <a:cubicBezTo>
                        <a:pt x="70" y="23"/>
                        <a:pt x="69" y="29"/>
                        <a:pt x="69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43"/>
                <p:cNvSpPr>
                  <a:spLocks/>
                </p:cNvSpPr>
                <p:nvPr/>
              </p:nvSpPr>
              <p:spPr bwMode="auto">
                <a:xfrm>
                  <a:off x="6450013" y="3095626"/>
                  <a:ext cx="88900" cy="84138"/>
                </a:xfrm>
                <a:custGeom>
                  <a:avLst/>
                  <a:gdLst>
                    <a:gd name="T0" fmla="*/ 69 w 69"/>
                    <a:gd name="T1" fmla="*/ 67 h 67"/>
                    <a:gd name="T2" fmla="*/ 0 w 69"/>
                    <a:gd name="T3" fmla="*/ 67 h 67"/>
                    <a:gd name="T4" fmla="*/ 0 w 69"/>
                    <a:gd name="T5" fmla="*/ 67 h 67"/>
                    <a:gd name="T6" fmla="*/ 0 w 69"/>
                    <a:gd name="T7" fmla="*/ 18 h 67"/>
                    <a:gd name="T8" fmla="*/ 17 w 69"/>
                    <a:gd name="T9" fmla="*/ 1 h 67"/>
                    <a:gd name="T10" fmla="*/ 48 w 69"/>
                    <a:gd name="T11" fmla="*/ 0 h 67"/>
                    <a:gd name="T12" fmla="*/ 68 w 69"/>
                    <a:gd name="T13" fmla="*/ 21 h 67"/>
                    <a:gd name="T14" fmla="*/ 69 w 69"/>
                    <a:gd name="T15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7">
                      <a:moveTo>
                        <a:pt x="69" y="67"/>
                      </a:moveTo>
                      <a:cubicBezTo>
                        <a:pt x="46" y="67"/>
                        <a:pt x="23" y="67"/>
                        <a:pt x="0" y="67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0" y="51"/>
                        <a:pt x="1" y="34"/>
                        <a:pt x="0" y="18"/>
                      </a:cubicBezTo>
                      <a:cubicBezTo>
                        <a:pt x="0" y="6"/>
                        <a:pt x="4" y="0"/>
                        <a:pt x="17" y="1"/>
                      </a:cubicBezTo>
                      <a:cubicBezTo>
                        <a:pt x="27" y="1"/>
                        <a:pt x="38" y="1"/>
                        <a:pt x="48" y="0"/>
                      </a:cubicBezTo>
                      <a:cubicBezTo>
                        <a:pt x="64" y="0"/>
                        <a:pt x="68" y="5"/>
                        <a:pt x="68" y="21"/>
                      </a:cubicBezTo>
                      <a:cubicBezTo>
                        <a:pt x="68" y="36"/>
                        <a:pt x="69" y="52"/>
                        <a:pt x="69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44"/>
                <p:cNvSpPr>
                  <a:spLocks/>
                </p:cNvSpPr>
                <p:nvPr/>
              </p:nvSpPr>
              <p:spPr bwMode="auto">
                <a:xfrm>
                  <a:off x="6789738" y="3009901"/>
                  <a:ext cx="87313" cy="85725"/>
                </a:xfrm>
                <a:custGeom>
                  <a:avLst/>
                  <a:gdLst>
                    <a:gd name="T0" fmla="*/ 0 w 69"/>
                    <a:gd name="T1" fmla="*/ 2 h 68"/>
                    <a:gd name="T2" fmla="*/ 51 w 69"/>
                    <a:gd name="T3" fmla="*/ 1 h 68"/>
                    <a:gd name="T4" fmla="*/ 69 w 69"/>
                    <a:gd name="T5" fmla="*/ 19 h 68"/>
                    <a:gd name="T6" fmla="*/ 69 w 69"/>
                    <a:gd name="T7" fmla="*/ 49 h 68"/>
                    <a:gd name="T8" fmla="*/ 49 w 69"/>
                    <a:gd name="T9" fmla="*/ 68 h 68"/>
                    <a:gd name="T10" fmla="*/ 0 w 69"/>
                    <a:gd name="T11" fmla="*/ 68 h 68"/>
                    <a:gd name="T12" fmla="*/ 0 w 69"/>
                    <a:gd name="T13" fmla="*/ 68 h 68"/>
                    <a:gd name="T14" fmla="*/ 0 w 69"/>
                    <a:gd name="T15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8">
                      <a:moveTo>
                        <a:pt x="0" y="2"/>
                      </a:moveTo>
                      <a:cubicBezTo>
                        <a:pt x="17" y="2"/>
                        <a:pt x="34" y="1"/>
                        <a:pt x="51" y="1"/>
                      </a:cubicBezTo>
                      <a:cubicBezTo>
                        <a:pt x="63" y="0"/>
                        <a:pt x="69" y="7"/>
                        <a:pt x="69" y="19"/>
                      </a:cubicBezTo>
                      <a:cubicBezTo>
                        <a:pt x="69" y="29"/>
                        <a:pt x="69" y="39"/>
                        <a:pt x="69" y="49"/>
                      </a:cubicBezTo>
                      <a:cubicBezTo>
                        <a:pt x="69" y="62"/>
                        <a:pt x="62" y="68"/>
                        <a:pt x="49" y="68"/>
                      </a:cubicBezTo>
                      <a:cubicBezTo>
                        <a:pt x="33" y="68"/>
                        <a:pt x="16" y="68"/>
                        <a:pt x="0" y="68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0" y="46"/>
                        <a:pt x="0" y="24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45"/>
                <p:cNvSpPr>
                  <a:spLocks/>
                </p:cNvSpPr>
                <p:nvPr/>
              </p:nvSpPr>
              <p:spPr bwMode="auto">
                <a:xfrm>
                  <a:off x="5599113" y="4276726"/>
                  <a:ext cx="88900" cy="87313"/>
                </a:xfrm>
                <a:custGeom>
                  <a:avLst/>
                  <a:gdLst>
                    <a:gd name="T0" fmla="*/ 69 w 71"/>
                    <a:gd name="T1" fmla="*/ 35 h 68"/>
                    <a:gd name="T2" fmla="*/ 70 w 71"/>
                    <a:gd name="T3" fmla="*/ 47 h 68"/>
                    <a:gd name="T4" fmla="*/ 51 w 71"/>
                    <a:gd name="T5" fmla="*/ 68 h 68"/>
                    <a:gd name="T6" fmla="*/ 20 w 71"/>
                    <a:gd name="T7" fmla="*/ 68 h 68"/>
                    <a:gd name="T8" fmla="*/ 0 w 71"/>
                    <a:gd name="T9" fmla="*/ 47 h 68"/>
                    <a:gd name="T10" fmla="*/ 1 w 71"/>
                    <a:gd name="T11" fmla="*/ 20 h 68"/>
                    <a:gd name="T12" fmla="*/ 20 w 71"/>
                    <a:gd name="T13" fmla="*/ 0 h 68"/>
                    <a:gd name="T14" fmla="*/ 48 w 71"/>
                    <a:gd name="T15" fmla="*/ 0 h 68"/>
                    <a:gd name="T16" fmla="*/ 70 w 71"/>
                    <a:gd name="T17" fmla="*/ 22 h 68"/>
                    <a:gd name="T18" fmla="*/ 69 w 71"/>
                    <a:gd name="T19" fmla="*/ 3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1" h="68">
                      <a:moveTo>
                        <a:pt x="69" y="35"/>
                      </a:moveTo>
                      <a:cubicBezTo>
                        <a:pt x="69" y="39"/>
                        <a:pt x="70" y="43"/>
                        <a:pt x="70" y="47"/>
                      </a:cubicBezTo>
                      <a:cubicBezTo>
                        <a:pt x="71" y="62"/>
                        <a:pt x="66" y="68"/>
                        <a:pt x="51" y="68"/>
                      </a:cubicBezTo>
                      <a:cubicBezTo>
                        <a:pt x="41" y="68"/>
                        <a:pt x="30" y="68"/>
                        <a:pt x="20" y="68"/>
                      </a:cubicBezTo>
                      <a:cubicBezTo>
                        <a:pt x="6" y="67"/>
                        <a:pt x="0" y="60"/>
                        <a:pt x="0" y="47"/>
                      </a:cubicBezTo>
                      <a:cubicBezTo>
                        <a:pt x="1" y="38"/>
                        <a:pt x="1" y="29"/>
                        <a:pt x="1" y="20"/>
                      </a:cubicBezTo>
                      <a:cubicBezTo>
                        <a:pt x="1" y="7"/>
                        <a:pt x="6" y="0"/>
                        <a:pt x="20" y="0"/>
                      </a:cubicBezTo>
                      <a:cubicBezTo>
                        <a:pt x="29" y="0"/>
                        <a:pt x="39" y="0"/>
                        <a:pt x="48" y="0"/>
                      </a:cubicBezTo>
                      <a:cubicBezTo>
                        <a:pt x="66" y="0"/>
                        <a:pt x="70" y="4"/>
                        <a:pt x="70" y="22"/>
                      </a:cubicBezTo>
                      <a:cubicBezTo>
                        <a:pt x="70" y="26"/>
                        <a:pt x="69" y="31"/>
                        <a:pt x="6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46"/>
                <p:cNvSpPr>
                  <a:spLocks/>
                </p:cNvSpPr>
                <p:nvPr/>
              </p:nvSpPr>
              <p:spPr bwMode="auto">
                <a:xfrm>
                  <a:off x="6357938" y="4360863"/>
                  <a:ext cx="95250" cy="87313"/>
                </a:xfrm>
                <a:custGeom>
                  <a:avLst/>
                  <a:gdLst>
                    <a:gd name="T0" fmla="*/ 7 w 75"/>
                    <a:gd name="T1" fmla="*/ 32 h 69"/>
                    <a:gd name="T2" fmla="*/ 6 w 75"/>
                    <a:gd name="T3" fmla="*/ 21 h 69"/>
                    <a:gd name="T4" fmla="*/ 23 w 75"/>
                    <a:gd name="T5" fmla="*/ 1 h 69"/>
                    <a:gd name="T6" fmla="*/ 56 w 75"/>
                    <a:gd name="T7" fmla="*/ 1 h 69"/>
                    <a:gd name="T8" fmla="*/ 74 w 75"/>
                    <a:gd name="T9" fmla="*/ 21 h 69"/>
                    <a:gd name="T10" fmla="*/ 74 w 75"/>
                    <a:gd name="T11" fmla="*/ 47 h 69"/>
                    <a:gd name="T12" fmla="*/ 54 w 75"/>
                    <a:gd name="T13" fmla="*/ 68 h 69"/>
                    <a:gd name="T14" fmla="*/ 40 w 75"/>
                    <a:gd name="T15" fmla="*/ 68 h 69"/>
                    <a:gd name="T16" fmla="*/ 7 w 75"/>
                    <a:gd name="T17" fmla="*/ 3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5" h="69">
                      <a:moveTo>
                        <a:pt x="7" y="32"/>
                      </a:moveTo>
                      <a:cubicBezTo>
                        <a:pt x="6" y="30"/>
                        <a:pt x="6" y="25"/>
                        <a:pt x="6" y="21"/>
                      </a:cubicBezTo>
                      <a:cubicBezTo>
                        <a:pt x="5" y="8"/>
                        <a:pt x="10" y="1"/>
                        <a:pt x="23" y="1"/>
                      </a:cubicBezTo>
                      <a:cubicBezTo>
                        <a:pt x="34" y="0"/>
                        <a:pt x="45" y="0"/>
                        <a:pt x="56" y="1"/>
                      </a:cubicBezTo>
                      <a:cubicBezTo>
                        <a:pt x="69" y="1"/>
                        <a:pt x="75" y="8"/>
                        <a:pt x="74" y="21"/>
                      </a:cubicBezTo>
                      <a:cubicBezTo>
                        <a:pt x="74" y="30"/>
                        <a:pt x="74" y="38"/>
                        <a:pt x="74" y="47"/>
                      </a:cubicBezTo>
                      <a:cubicBezTo>
                        <a:pt x="75" y="62"/>
                        <a:pt x="69" y="68"/>
                        <a:pt x="54" y="68"/>
                      </a:cubicBezTo>
                      <a:cubicBezTo>
                        <a:pt x="49" y="68"/>
                        <a:pt x="45" y="68"/>
                        <a:pt x="40" y="68"/>
                      </a:cubicBezTo>
                      <a:cubicBezTo>
                        <a:pt x="0" y="69"/>
                        <a:pt x="7" y="67"/>
                        <a:pt x="7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47"/>
                <p:cNvSpPr>
                  <a:spLocks/>
                </p:cNvSpPr>
                <p:nvPr/>
              </p:nvSpPr>
              <p:spPr bwMode="auto">
                <a:xfrm>
                  <a:off x="4835525" y="4530726"/>
                  <a:ext cx="85725" cy="87313"/>
                </a:xfrm>
                <a:custGeom>
                  <a:avLst/>
                  <a:gdLst>
                    <a:gd name="T0" fmla="*/ 34 w 68"/>
                    <a:gd name="T1" fmla="*/ 68 h 69"/>
                    <a:gd name="T2" fmla="*/ 20 w 68"/>
                    <a:gd name="T3" fmla="*/ 68 h 69"/>
                    <a:gd name="T4" fmla="*/ 1 w 68"/>
                    <a:gd name="T5" fmla="*/ 50 h 69"/>
                    <a:gd name="T6" fmla="*/ 1 w 68"/>
                    <a:gd name="T7" fmla="*/ 18 h 69"/>
                    <a:gd name="T8" fmla="*/ 18 w 68"/>
                    <a:gd name="T9" fmla="*/ 0 h 69"/>
                    <a:gd name="T10" fmla="*/ 51 w 68"/>
                    <a:gd name="T11" fmla="*/ 0 h 69"/>
                    <a:gd name="T12" fmla="*/ 68 w 68"/>
                    <a:gd name="T13" fmla="*/ 17 h 69"/>
                    <a:gd name="T14" fmla="*/ 68 w 68"/>
                    <a:gd name="T15" fmla="*/ 45 h 69"/>
                    <a:gd name="T16" fmla="*/ 44 w 68"/>
                    <a:gd name="T17" fmla="*/ 68 h 69"/>
                    <a:gd name="T18" fmla="*/ 34 w 68"/>
                    <a:gd name="T1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8" h="69">
                      <a:moveTo>
                        <a:pt x="34" y="68"/>
                      </a:moveTo>
                      <a:cubicBezTo>
                        <a:pt x="29" y="68"/>
                        <a:pt x="25" y="68"/>
                        <a:pt x="20" y="68"/>
                      </a:cubicBezTo>
                      <a:cubicBezTo>
                        <a:pt x="7" y="69"/>
                        <a:pt x="1" y="63"/>
                        <a:pt x="1" y="50"/>
                      </a:cubicBezTo>
                      <a:cubicBezTo>
                        <a:pt x="1" y="39"/>
                        <a:pt x="0" y="29"/>
                        <a:pt x="1" y="18"/>
                      </a:cubicBezTo>
                      <a:cubicBezTo>
                        <a:pt x="1" y="7"/>
                        <a:pt x="6" y="0"/>
                        <a:pt x="18" y="0"/>
                      </a:cubicBezTo>
                      <a:cubicBezTo>
                        <a:pt x="29" y="0"/>
                        <a:pt x="40" y="0"/>
                        <a:pt x="51" y="0"/>
                      </a:cubicBezTo>
                      <a:cubicBezTo>
                        <a:pt x="62" y="0"/>
                        <a:pt x="68" y="6"/>
                        <a:pt x="68" y="17"/>
                      </a:cubicBezTo>
                      <a:cubicBezTo>
                        <a:pt x="68" y="26"/>
                        <a:pt x="68" y="36"/>
                        <a:pt x="68" y="45"/>
                      </a:cubicBezTo>
                      <a:cubicBezTo>
                        <a:pt x="68" y="65"/>
                        <a:pt x="64" y="69"/>
                        <a:pt x="44" y="68"/>
                      </a:cubicBezTo>
                      <a:cubicBezTo>
                        <a:pt x="41" y="68"/>
                        <a:pt x="37" y="68"/>
                        <a:pt x="3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48"/>
                <p:cNvSpPr>
                  <a:spLocks/>
                </p:cNvSpPr>
                <p:nvPr/>
              </p:nvSpPr>
              <p:spPr bwMode="auto">
                <a:xfrm>
                  <a:off x="7045325" y="2587626"/>
                  <a:ext cx="88900" cy="87313"/>
                </a:xfrm>
                <a:custGeom>
                  <a:avLst/>
                  <a:gdLst>
                    <a:gd name="T0" fmla="*/ 68 w 70"/>
                    <a:gd name="T1" fmla="*/ 33 h 69"/>
                    <a:gd name="T2" fmla="*/ 34 w 70"/>
                    <a:gd name="T3" fmla="*/ 68 h 69"/>
                    <a:gd name="T4" fmla="*/ 20 w 70"/>
                    <a:gd name="T5" fmla="*/ 69 h 69"/>
                    <a:gd name="T6" fmla="*/ 1 w 70"/>
                    <a:gd name="T7" fmla="*/ 50 h 69"/>
                    <a:gd name="T8" fmla="*/ 0 w 70"/>
                    <a:gd name="T9" fmla="*/ 19 h 69"/>
                    <a:gd name="T10" fmla="*/ 19 w 70"/>
                    <a:gd name="T11" fmla="*/ 1 h 69"/>
                    <a:gd name="T12" fmla="*/ 49 w 70"/>
                    <a:gd name="T13" fmla="*/ 1 h 69"/>
                    <a:gd name="T14" fmla="*/ 68 w 70"/>
                    <a:gd name="T15" fmla="*/ 20 h 69"/>
                    <a:gd name="T16" fmla="*/ 68 w 70"/>
                    <a:gd name="T17" fmla="*/ 33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69">
                      <a:moveTo>
                        <a:pt x="68" y="33"/>
                      </a:moveTo>
                      <a:cubicBezTo>
                        <a:pt x="68" y="68"/>
                        <a:pt x="68" y="68"/>
                        <a:pt x="34" y="68"/>
                      </a:cubicBezTo>
                      <a:cubicBezTo>
                        <a:pt x="29" y="68"/>
                        <a:pt x="25" y="69"/>
                        <a:pt x="20" y="69"/>
                      </a:cubicBezTo>
                      <a:cubicBezTo>
                        <a:pt x="8" y="69"/>
                        <a:pt x="1" y="63"/>
                        <a:pt x="1" y="50"/>
                      </a:cubicBezTo>
                      <a:cubicBezTo>
                        <a:pt x="0" y="40"/>
                        <a:pt x="0" y="29"/>
                        <a:pt x="0" y="19"/>
                      </a:cubicBezTo>
                      <a:cubicBezTo>
                        <a:pt x="1" y="6"/>
                        <a:pt x="7" y="0"/>
                        <a:pt x="19" y="1"/>
                      </a:cubicBezTo>
                      <a:cubicBezTo>
                        <a:pt x="29" y="1"/>
                        <a:pt x="39" y="2"/>
                        <a:pt x="49" y="1"/>
                      </a:cubicBezTo>
                      <a:cubicBezTo>
                        <a:pt x="63" y="0"/>
                        <a:pt x="70" y="5"/>
                        <a:pt x="68" y="20"/>
                      </a:cubicBezTo>
                      <a:cubicBezTo>
                        <a:pt x="67" y="24"/>
                        <a:pt x="68" y="29"/>
                        <a:pt x="68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Freeform 49"/>
                <p:cNvSpPr>
                  <a:spLocks/>
                </p:cNvSpPr>
                <p:nvPr/>
              </p:nvSpPr>
              <p:spPr bwMode="auto">
                <a:xfrm>
                  <a:off x="6024563" y="3938588"/>
                  <a:ext cx="88900" cy="87313"/>
                </a:xfrm>
                <a:custGeom>
                  <a:avLst/>
                  <a:gdLst>
                    <a:gd name="T0" fmla="*/ 36 w 70"/>
                    <a:gd name="T1" fmla="*/ 2 h 69"/>
                    <a:gd name="T2" fmla="*/ 69 w 70"/>
                    <a:gd name="T3" fmla="*/ 35 h 69"/>
                    <a:gd name="T4" fmla="*/ 69 w 70"/>
                    <a:gd name="T5" fmla="*/ 45 h 69"/>
                    <a:gd name="T6" fmla="*/ 46 w 70"/>
                    <a:gd name="T7" fmla="*/ 69 h 69"/>
                    <a:gd name="T8" fmla="*/ 24 w 70"/>
                    <a:gd name="T9" fmla="*/ 69 h 69"/>
                    <a:gd name="T10" fmla="*/ 0 w 70"/>
                    <a:gd name="T11" fmla="*/ 46 h 69"/>
                    <a:gd name="T12" fmla="*/ 1 w 70"/>
                    <a:gd name="T13" fmla="*/ 22 h 69"/>
                    <a:gd name="T14" fmla="*/ 21 w 70"/>
                    <a:gd name="T15" fmla="*/ 2 h 69"/>
                    <a:gd name="T16" fmla="*/ 36 w 70"/>
                    <a:gd name="T17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69">
                      <a:moveTo>
                        <a:pt x="36" y="2"/>
                      </a:moveTo>
                      <a:cubicBezTo>
                        <a:pt x="68" y="2"/>
                        <a:pt x="68" y="2"/>
                        <a:pt x="69" y="35"/>
                      </a:cubicBezTo>
                      <a:cubicBezTo>
                        <a:pt x="69" y="38"/>
                        <a:pt x="69" y="42"/>
                        <a:pt x="69" y="45"/>
                      </a:cubicBezTo>
                      <a:cubicBezTo>
                        <a:pt x="70" y="65"/>
                        <a:pt x="66" y="69"/>
                        <a:pt x="46" y="69"/>
                      </a:cubicBezTo>
                      <a:cubicBezTo>
                        <a:pt x="39" y="68"/>
                        <a:pt x="31" y="69"/>
                        <a:pt x="24" y="69"/>
                      </a:cubicBezTo>
                      <a:cubicBezTo>
                        <a:pt x="5" y="69"/>
                        <a:pt x="0" y="64"/>
                        <a:pt x="0" y="46"/>
                      </a:cubicBezTo>
                      <a:cubicBezTo>
                        <a:pt x="1" y="38"/>
                        <a:pt x="2" y="30"/>
                        <a:pt x="1" y="22"/>
                      </a:cubicBezTo>
                      <a:cubicBezTo>
                        <a:pt x="0" y="7"/>
                        <a:pt x="6" y="0"/>
                        <a:pt x="21" y="2"/>
                      </a:cubicBezTo>
                      <a:cubicBezTo>
                        <a:pt x="26" y="2"/>
                        <a:pt x="31" y="2"/>
                        <a:pt x="3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Freeform 50"/>
                <p:cNvSpPr>
                  <a:spLocks/>
                </p:cNvSpPr>
                <p:nvPr/>
              </p:nvSpPr>
              <p:spPr bwMode="auto">
                <a:xfrm>
                  <a:off x="5173663" y="2587626"/>
                  <a:ext cx="95250" cy="87313"/>
                </a:xfrm>
                <a:custGeom>
                  <a:avLst/>
                  <a:gdLst>
                    <a:gd name="T0" fmla="*/ 69 w 74"/>
                    <a:gd name="T1" fmla="*/ 36 h 69"/>
                    <a:gd name="T2" fmla="*/ 70 w 74"/>
                    <a:gd name="T3" fmla="*/ 47 h 69"/>
                    <a:gd name="T4" fmla="*/ 48 w 74"/>
                    <a:gd name="T5" fmla="*/ 69 h 69"/>
                    <a:gd name="T6" fmla="*/ 20 w 74"/>
                    <a:gd name="T7" fmla="*/ 69 h 69"/>
                    <a:gd name="T8" fmla="*/ 0 w 74"/>
                    <a:gd name="T9" fmla="*/ 49 h 69"/>
                    <a:gd name="T10" fmla="*/ 1 w 74"/>
                    <a:gd name="T11" fmla="*/ 34 h 69"/>
                    <a:gd name="T12" fmla="*/ 34 w 74"/>
                    <a:gd name="T13" fmla="*/ 1 h 69"/>
                    <a:gd name="T14" fmla="*/ 69 w 74"/>
                    <a:gd name="T15" fmla="*/ 36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" h="69">
                      <a:moveTo>
                        <a:pt x="69" y="36"/>
                      </a:moveTo>
                      <a:cubicBezTo>
                        <a:pt x="69" y="39"/>
                        <a:pt x="69" y="43"/>
                        <a:pt x="70" y="47"/>
                      </a:cubicBezTo>
                      <a:cubicBezTo>
                        <a:pt x="70" y="63"/>
                        <a:pt x="65" y="69"/>
                        <a:pt x="48" y="69"/>
                      </a:cubicBezTo>
                      <a:cubicBezTo>
                        <a:pt x="39" y="69"/>
                        <a:pt x="30" y="69"/>
                        <a:pt x="20" y="69"/>
                      </a:cubicBezTo>
                      <a:cubicBezTo>
                        <a:pt x="6" y="69"/>
                        <a:pt x="0" y="62"/>
                        <a:pt x="0" y="49"/>
                      </a:cubicBezTo>
                      <a:cubicBezTo>
                        <a:pt x="1" y="44"/>
                        <a:pt x="1" y="39"/>
                        <a:pt x="1" y="34"/>
                      </a:cubicBezTo>
                      <a:cubicBezTo>
                        <a:pt x="1" y="1"/>
                        <a:pt x="1" y="2"/>
                        <a:pt x="34" y="1"/>
                      </a:cubicBezTo>
                      <a:cubicBezTo>
                        <a:pt x="62" y="0"/>
                        <a:pt x="74" y="1"/>
                        <a:pt x="69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Freeform 51"/>
                <p:cNvSpPr>
                  <a:spLocks/>
                </p:cNvSpPr>
                <p:nvPr/>
              </p:nvSpPr>
              <p:spPr bwMode="auto">
                <a:xfrm>
                  <a:off x="5856288" y="4773613"/>
                  <a:ext cx="85725" cy="96838"/>
                </a:xfrm>
                <a:custGeom>
                  <a:avLst/>
                  <a:gdLst>
                    <a:gd name="T0" fmla="*/ 34 w 68"/>
                    <a:gd name="T1" fmla="*/ 76 h 76"/>
                    <a:gd name="T2" fmla="*/ 25 w 68"/>
                    <a:gd name="T3" fmla="*/ 76 h 76"/>
                    <a:gd name="T4" fmla="*/ 0 w 68"/>
                    <a:gd name="T5" fmla="*/ 51 h 76"/>
                    <a:gd name="T6" fmla="*/ 0 w 68"/>
                    <a:gd name="T7" fmla="*/ 50 h 76"/>
                    <a:gd name="T8" fmla="*/ 53 w 68"/>
                    <a:gd name="T9" fmla="*/ 9 h 76"/>
                    <a:gd name="T10" fmla="*/ 66 w 68"/>
                    <a:gd name="T11" fmla="*/ 25 h 76"/>
                    <a:gd name="T12" fmla="*/ 67 w 68"/>
                    <a:gd name="T13" fmla="*/ 59 h 76"/>
                    <a:gd name="T14" fmla="*/ 50 w 68"/>
                    <a:gd name="T15" fmla="*/ 76 h 76"/>
                    <a:gd name="T16" fmla="*/ 34 w 68"/>
                    <a:gd name="T17" fmla="*/ 76 h 76"/>
                    <a:gd name="T18" fmla="*/ 34 w 68"/>
                    <a:gd name="T19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8" h="76">
                      <a:moveTo>
                        <a:pt x="34" y="76"/>
                      </a:moveTo>
                      <a:cubicBezTo>
                        <a:pt x="31" y="76"/>
                        <a:pt x="28" y="76"/>
                        <a:pt x="25" y="76"/>
                      </a:cubicBezTo>
                      <a:cubicBezTo>
                        <a:pt x="3" y="76"/>
                        <a:pt x="0" y="73"/>
                        <a:pt x="0" y="51"/>
                      </a:cubicBezTo>
                      <a:cubicBezTo>
                        <a:pt x="0" y="51"/>
                        <a:pt x="0" y="50"/>
                        <a:pt x="0" y="50"/>
                      </a:cubicBezTo>
                      <a:cubicBezTo>
                        <a:pt x="2" y="7"/>
                        <a:pt x="11" y="0"/>
                        <a:pt x="53" y="9"/>
                      </a:cubicBezTo>
                      <a:cubicBezTo>
                        <a:pt x="59" y="10"/>
                        <a:pt x="65" y="19"/>
                        <a:pt x="66" y="25"/>
                      </a:cubicBezTo>
                      <a:cubicBezTo>
                        <a:pt x="68" y="36"/>
                        <a:pt x="67" y="48"/>
                        <a:pt x="67" y="59"/>
                      </a:cubicBezTo>
                      <a:cubicBezTo>
                        <a:pt x="67" y="70"/>
                        <a:pt x="61" y="76"/>
                        <a:pt x="50" y="76"/>
                      </a:cubicBezTo>
                      <a:cubicBezTo>
                        <a:pt x="45" y="76"/>
                        <a:pt x="39" y="76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52"/>
                <p:cNvSpPr>
                  <a:spLocks/>
                </p:cNvSpPr>
                <p:nvPr/>
              </p:nvSpPr>
              <p:spPr bwMode="auto">
                <a:xfrm>
                  <a:off x="4667250" y="2417763"/>
                  <a:ext cx="84138" cy="87313"/>
                </a:xfrm>
                <a:custGeom>
                  <a:avLst/>
                  <a:gdLst>
                    <a:gd name="T0" fmla="*/ 33 w 67"/>
                    <a:gd name="T1" fmla="*/ 0 h 68"/>
                    <a:gd name="T2" fmla="*/ 48 w 67"/>
                    <a:gd name="T3" fmla="*/ 0 h 68"/>
                    <a:gd name="T4" fmla="*/ 67 w 67"/>
                    <a:gd name="T5" fmla="*/ 18 h 68"/>
                    <a:gd name="T6" fmla="*/ 67 w 67"/>
                    <a:gd name="T7" fmla="*/ 51 h 68"/>
                    <a:gd name="T8" fmla="*/ 50 w 67"/>
                    <a:gd name="T9" fmla="*/ 68 h 68"/>
                    <a:gd name="T10" fmla="*/ 16 w 67"/>
                    <a:gd name="T11" fmla="*/ 68 h 68"/>
                    <a:gd name="T12" fmla="*/ 0 w 67"/>
                    <a:gd name="T13" fmla="*/ 52 h 68"/>
                    <a:gd name="T14" fmla="*/ 1 w 67"/>
                    <a:gd name="T15" fmla="*/ 34 h 68"/>
                    <a:gd name="T16" fmla="*/ 33 w 67"/>
                    <a:gd name="T17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68">
                      <a:moveTo>
                        <a:pt x="33" y="0"/>
                      </a:moveTo>
                      <a:cubicBezTo>
                        <a:pt x="38" y="0"/>
                        <a:pt x="43" y="0"/>
                        <a:pt x="48" y="0"/>
                      </a:cubicBezTo>
                      <a:cubicBezTo>
                        <a:pt x="60" y="0"/>
                        <a:pt x="66" y="6"/>
                        <a:pt x="67" y="18"/>
                      </a:cubicBezTo>
                      <a:cubicBezTo>
                        <a:pt x="67" y="29"/>
                        <a:pt x="67" y="40"/>
                        <a:pt x="67" y="51"/>
                      </a:cubicBezTo>
                      <a:cubicBezTo>
                        <a:pt x="67" y="62"/>
                        <a:pt x="61" y="68"/>
                        <a:pt x="50" y="68"/>
                      </a:cubicBezTo>
                      <a:cubicBezTo>
                        <a:pt x="39" y="68"/>
                        <a:pt x="27" y="68"/>
                        <a:pt x="16" y="68"/>
                      </a:cubicBezTo>
                      <a:cubicBezTo>
                        <a:pt x="6" y="68"/>
                        <a:pt x="0" y="62"/>
                        <a:pt x="0" y="52"/>
                      </a:cubicBezTo>
                      <a:cubicBezTo>
                        <a:pt x="0" y="46"/>
                        <a:pt x="1" y="40"/>
                        <a:pt x="1" y="34"/>
                      </a:cubicBezTo>
                      <a:cubicBezTo>
                        <a:pt x="0" y="1"/>
                        <a:pt x="0" y="1"/>
                        <a:pt x="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53"/>
                <p:cNvSpPr>
                  <a:spLocks/>
                </p:cNvSpPr>
                <p:nvPr/>
              </p:nvSpPr>
              <p:spPr bwMode="auto">
                <a:xfrm>
                  <a:off x="4667250" y="3938588"/>
                  <a:ext cx="84138" cy="87313"/>
                </a:xfrm>
                <a:custGeom>
                  <a:avLst/>
                  <a:gdLst>
                    <a:gd name="T0" fmla="*/ 1 w 67"/>
                    <a:gd name="T1" fmla="*/ 69 h 69"/>
                    <a:gd name="T2" fmla="*/ 0 w 67"/>
                    <a:gd name="T3" fmla="*/ 21 h 69"/>
                    <a:gd name="T4" fmla="*/ 20 w 67"/>
                    <a:gd name="T5" fmla="*/ 1 h 69"/>
                    <a:gd name="T6" fmla="*/ 37 w 67"/>
                    <a:gd name="T7" fmla="*/ 2 h 69"/>
                    <a:gd name="T8" fmla="*/ 66 w 67"/>
                    <a:gd name="T9" fmla="*/ 32 h 69"/>
                    <a:gd name="T10" fmla="*/ 67 w 67"/>
                    <a:gd name="T11" fmla="*/ 69 h 69"/>
                    <a:gd name="T12" fmla="*/ 67 w 67"/>
                    <a:gd name="T13" fmla="*/ 69 h 69"/>
                    <a:gd name="T14" fmla="*/ 1 w 67"/>
                    <a:gd name="T15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7" h="69">
                      <a:moveTo>
                        <a:pt x="1" y="69"/>
                      </a:moveTo>
                      <a:cubicBezTo>
                        <a:pt x="1" y="53"/>
                        <a:pt x="0" y="37"/>
                        <a:pt x="0" y="21"/>
                      </a:cubicBezTo>
                      <a:cubicBezTo>
                        <a:pt x="0" y="6"/>
                        <a:pt x="5" y="0"/>
                        <a:pt x="20" y="1"/>
                      </a:cubicBezTo>
                      <a:cubicBezTo>
                        <a:pt x="26" y="1"/>
                        <a:pt x="31" y="2"/>
                        <a:pt x="37" y="2"/>
                      </a:cubicBezTo>
                      <a:cubicBezTo>
                        <a:pt x="66" y="2"/>
                        <a:pt x="66" y="2"/>
                        <a:pt x="66" y="32"/>
                      </a:cubicBezTo>
                      <a:cubicBezTo>
                        <a:pt x="66" y="44"/>
                        <a:pt x="67" y="57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45" y="69"/>
                        <a:pt x="23" y="69"/>
                        <a:pt x="1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54"/>
                <p:cNvSpPr>
                  <a:spLocks/>
                </p:cNvSpPr>
                <p:nvPr/>
              </p:nvSpPr>
              <p:spPr bwMode="auto">
                <a:xfrm>
                  <a:off x="5260975" y="4446588"/>
                  <a:ext cx="85725" cy="85725"/>
                </a:xfrm>
                <a:custGeom>
                  <a:avLst/>
                  <a:gdLst>
                    <a:gd name="T0" fmla="*/ 68 w 68"/>
                    <a:gd name="T1" fmla="*/ 35 h 68"/>
                    <a:gd name="T2" fmla="*/ 68 w 68"/>
                    <a:gd name="T3" fmla="*/ 50 h 68"/>
                    <a:gd name="T4" fmla="*/ 51 w 68"/>
                    <a:gd name="T5" fmla="*/ 68 h 68"/>
                    <a:gd name="T6" fmla="*/ 18 w 68"/>
                    <a:gd name="T7" fmla="*/ 68 h 68"/>
                    <a:gd name="T8" fmla="*/ 1 w 68"/>
                    <a:gd name="T9" fmla="*/ 52 h 68"/>
                    <a:gd name="T10" fmla="*/ 2 w 68"/>
                    <a:gd name="T11" fmla="*/ 12 h 68"/>
                    <a:gd name="T12" fmla="*/ 13 w 68"/>
                    <a:gd name="T13" fmla="*/ 1 h 68"/>
                    <a:gd name="T14" fmla="*/ 45 w 68"/>
                    <a:gd name="T15" fmla="*/ 0 h 68"/>
                    <a:gd name="T16" fmla="*/ 68 w 68"/>
                    <a:gd name="T17" fmla="*/ 23 h 68"/>
                    <a:gd name="T18" fmla="*/ 68 w 68"/>
                    <a:gd name="T19" fmla="*/ 35 h 68"/>
                    <a:gd name="T20" fmla="*/ 68 w 68"/>
                    <a:gd name="T21" fmla="*/ 3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8" h="68">
                      <a:moveTo>
                        <a:pt x="68" y="35"/>
                      </a:moveTo>
                      <a:cubicBezTo>
                        <a:pt x="68" y="40"/>
                        <a:pt x="68" y="45"/>
                        <a:pt x="68" y="50"/>
                      </a:cubicBezTo>
                      <a:cubicBezTo>
                        <a:pt x="68" y="61"/>
                        <a:pt x="62" y="67"/>
                        <a:pt x="51" y="68"/>
                      </a:cubicBezTo>
                      <a:cubicBezTo>
                        <a:pt x="40" y="68"/>
                        <a:pt x="29" y="68"/>
                        <a:pt x="18" y="68"/>
                      </a:cubicBezTo>
                      <a:cubicBezTo>
                        <a:pt x="7" y="68"/>
                        <a:pt x="1" y="63"/>
                        <a:pt x="1" y="52"/>
                      </a:cubicBezTo>
                      <a:cubicBezTo>
                        <a:pt x="0" y="38"/>
                        <a:pt x="0" y="25"/>
                        <a:pt x="2" y="12"/>
                      </a:cubicBezTo>
                      <a:cubicBezTo>
                        <a:pt x="2" y="8"/>
                        <a:pt x="8" y="2"/>
                        <a:pt x="13" y="1"/>
                      </a:cubicBezTo>
                      <a:cubicBezTo>
                        <a:pt x="23" y="0"/>
                        <a:pt x="35" y="0"/>
                        <a:pt x="45" y="0"/>
                      </a:cubicBezTo>
                      <a:cubicBezTo>
                        <a:pt x="64" y="0"/>
                        <a:pt x="68" y="4"/>
                        <a:pt x="68" y="23"/>
                      </a:cubicBezTo>
                      <a:cubicBezTo>
                        <a:pt x="68" y="27"/>
                        <a:pt x="68" y="31"/>
                        <a:pt x="68" y="35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55"/>
                <p:cNvSpPr>
                  <a:spLocks/>
                </p:cNvSpPr>
                <p:nvPr/>
              </p:nvSpPr>
              <p:spPr bwMode="auto">
                <a:xfrm>
                  <a:off x="5516563" y="1911351"/>
                  <a:ext cx="84138" cy="87313"/>
                </a:xfrm>
                <a:custGeom>
                  <a:avLst/>
                  <a:gdLst>
                    <a:gd name="T0" fmla="*/ 67 w 67"/>
                    <a:gd name="T1" fmla="*/ 0 h 68"/>
                    <a:gd name="T2" fmla="*/ 67 w 67"/>
                    <a:gd name="T3" fmla="*/ 47 h 68"/>
                    <a:gd name="T4" fmla="*/ 48 w 67"/>
                    <a:gd name="T5" fmla="*/ 68 h 68"/>
                    <a:gd name="T6" fmla="*/ 19 w 67"/>
                    <a:gd name="T7" fmla="*/ 68 h 68"/>
                    <a:gd name="T8" fmla="*/ 0 w 67"/>
                    <a:gd name="T9" fmla="*/ 49 h 68"/>
                    <a:gd name="T10" fmla="*/ 0 w 67"/>
                    <a:gd name="T11" fmla="*/ 19 h 68"/>
                    <a:gd name="T12" fmla="*/ 18 w 67"/>
                    <a:gd name="T13" fmla="*/ 1 h 68"/>
                    <a:gd name="T14" fmla="*/ 67 w 67"/>
                    <a:gd name="T15" fmla="*/ 0 h 68"/>
                    <a:gd name="T16" fmla="*/ 67 w 67"/>
                    <a:gd name="T17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68">
                      <a:moveTo>
                        <a:pt x="67" y="0"/>
                      </a:moveTo>
                      <a:cubicBezTo>
                        <a:pt x="67" y="16"/>
                        <a:pt x="67" y="31"/>
                        <a:pt x="67" y="47"/>
                      </a:cubicBezTo>
                      <a:cubicBezTo>
                        <a:pt x="67" y="62"/>
                        <a:pt x="61" y="68"/>
                        <a:pt x="48" y="68"/>
                      </a:cubicBezTo>
                      <a:cubicBezTo>
                        <a:pt x="38" y="68"/>
                        <a:pt x="29" y="68"/>
                        <a:pt x="19" y="68"/>
                      </a:cubicBezTo>
                      <a:cubicBezTo>
                        <a:pt x="7" y="68"/>
                        <a:pt x="0" y="62"/>
                        <a:pt x="0" y="49"/>
                      </a:cubicBezTo>
                      <a:cubicBezTo>
                        <a:pt x="0" y="39"/>
                        <a:pt x="0" y="29"/>
                        <a:pt x="0" y="19"/>
                      </a:cubicBezTo>
                      <a:cubicBezTo>
                        <a:pt x="0" y="7"/>
                        <a:pt x="6" y="1"/>
                        <a:pt x="18" y="1"/>
                      </a:cubicBezTo>
                      <a:cubicBezTo>
                        <a:pt x="34" y="1"/>
                        <a:pt x="51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56"/>
                <p:cNvSpPr>
                  <a:spLocks/>
                </p:cNvSpPr>
                <p:nvPr/>
              </p:nvSpPr>
              <p:spPr bwMode="auto">
                <a:xfrm>
                  <a:off x="5686425" y="4108451"/>
                  <a:ext cx="85725" cy="87313"/>
                </a:xfrm>
                <a:custGeom>
                  <a:avLst/>
                  <a:gdLst>
                    <a:gd name="T0" fmla="*/ 65 w 68"/>
                    <a:gd name="T1" fmla="*/ 1 h 69"/>
                    <a:gd name="T2" fmla="*/ 67 w 68"/>
                    <a:gd name="T3" fmla="*/ 48 h 69"/>
                    <a:gd name="T4" fmla="*/ 47 w 68"/>
                    <a:gd name="T5" fmla="*/ 68 h 69"/>
                    <a:gd name="T6" fmla="*/ 17 w 68"/>
                    <a:gd name="T7" fmla="*/ 68 h 69"/>
                    <a:gd name="T8" fmla="*/ 0 w 68"/>
                    <a:gd name="T9" fmla="*/ 52 h 69"/>
                    <a:gd name="T10" fmla="*/ 0 w 68"/>
                    <a:gd name="T11" fmla="*/ 16 h 69"/>
                    <a:gd name="T12" fmla="*/ 17 w 68"/>
                    <a:gd name="T13" fmla="*/ 0 h 69"/>
                    <a:gd name="T14" fmla="*/ 65 w 68"/>
                    <a:gd name="T15" fmla="*/ 1 h 69"/>
                    <a:gd name="T16" fmla="*/ 65 w 68"/>
                    <a:gd name="T17" fmla="*/ 1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69">
                      <a:moveTo>
                        <a:pt x="65" y="1"/>
                      </a:moveTo>
                      <a:cubicBezTo>
                        <a:pt x="66" y="17"/>
                        <a:pt x="67" y="32"/>
                        <a:pt x="67" y="48"/>
                      </a:cubicBezTo>
                      <a:cubicBezTo>
                        <a:pt x="68" y="62"/>
                        <a:pt x="61" y="69"/>
                        <a:pt x="47" y="68"/>
                      </a:cubicBezTo>
                      <a:cubicBezTo>
                        <a:pt x="37" y="68"/>
                        <a:pt x="27" y="68"/>
                        <a:pt x="17" y="68"/>
                      </a:cubicBezTo>
                      <a:cubicBezTo>
                        <a:pt x="6" y="68"/>
                        <a:pt x="0" y="63"/>
                        <a:pt x="0" y="52"/>
                      </a:cubicBezTo>
                      <a:cubicBezTo>
                        <a:pt x="0" y="40"/>
                        <a:pt x="0" y="28"/>
                        <a:pt x="0" y="16"/>
                      </a:cubicBezTo>
                      <a:cubicBezTo>
                        <a:pt x="0" y="5"/>
                        <a:pt x="6" y="0"/>
                        <a:pt x="17" y="0"/>
                      </a:cubicBezTo>
                      <a:cubicBezTo>
                        <a:pt x="33" y="1"/>
                        <a:pt x="49" y="1"/>
                        <a:pt x="65" y="1"/>
                      </a:cubicBezTo>
                      <a:cubicBezTo>
                        <a:pt x="65" y="1"/>
                        <a:pt x="65" y="1"/>
                        <a:pt x="6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57"/>
                <p:cNvSpPr>
                  <a:spLocks/>
                </p:cNvSpPr>
                <p:nvPr/>
              </p:nvSpPr>
              <p:spPr bwMode="auto">
                <a:xfrm>
                  <a:off x="4835525" y="4194176"/>
                  <a:ext cx="87313" cy="84138"/>
                </a:xfrm>
                <a:custGeom>
                  <a:avLst/>
                  <a:gdLst>
                    <a:gd name="T0" fmla="*/ 69 w 69"/>
                    <a:gd name="T1" fmla="*/ 66 h 67"/>
                    <a:gd name="T2" fmla="*/ 19 w 69"/>
                    <a:gd name="T3" fmla="*/ 67 h 67"/>
                    <a:gd name="T4" fmla="*/ 0 w 69"/>
                    <a:gd name="T5" fmla="*/ 49 h 67"/>
                    <a:gd name="T6" fmla="*/ 0 w 69"/>
                    <a:gd name="T7" fmla="*/ 20 h 67"/>
                    <a:gd name="T8" fmla="*/ 20 w 69"/>
                    <a:gd name="T9" fmla="*/ 0 h 67"/>
                    <a:gd name="T10" fmla="*/ 66 w 69"/>
                    <a:gd name="T11" fmla="*/ 0 h 67"/>
                    <a:gd name="T12" fmla="*/ 66 w 69"/>
                    <a:gd name="T13" fmla="*/ 0 h 67"/>
                    <a:gd name="T14" fmla="*/ 69 w 69"/>
                    <a:gd name="T15" fmla="*/ 66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9" h="67">
                      <a:moveTo>
                        <a:pt x="69" y="66"/>
                      </a:moveTo>
                      <a:cubicBezTo>
                        <a:pt x="52" y="66"/>
                        <a:pt x="35" y="66"/>
                        <a:pt x="19" y="67"/>
                      </a:cubicBezTo>
                      <a:cubicBezTo>
                        <a:pt x="6" y="67"/>
                        <a:pt x="0" y="61"/>
                        <a:pt x="0" y="49"/>
                      </a:cubicBezTo>
                      <a:cubicBezTo>
                        <a:pt x="1" y="39"/>
                        <a:pt x="0" y="30"/>
                        <a:pt x="0" y="20"/>
                      </a:cubicBezTo>
                      <a:cubicBezTo>
                        <a:pt x="0" y="6"/>
                        <a:pt x="5" y="0"/>
                        <a:pt x="20" y="0"/>
                      </a:cubicBezTo>
                      <a:cubicBezTo>
                        <a:pt x="35" y="0"/>
                        <a:pt x="51" y="0"/>
                        <a:pt x="66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7" y="22"/>
                        <a:pt x="68" y="44"/>
                        <a:pt x="69" y="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58"/>
                <p:cNvSpPr>
                  <a:spLocks/>
                </p:cNvSpPr>
                <p:nvPr/>
              </p:nvSpPr>
              <p:spPr bwMode="auto">
                <a:xfrm>
                  <a:off x="5516563" y="1743076"/>
                  <a:ext cx="85725" cy="85725"/>
                </a:xfrm>
                <a:custGeom>
                  <a:avLst/>
                  <a:gdLst>
                    <a:gd name="T0" fmla="*/ 67 w 68"/>
                    <a:gd name="T1" fmla="*/ 67 h 68"/>
                    <a:gd name="T2" fmla="*/ 18 w 68"/>
                    <a:gd name="T3" fmla="*/ 67 h 68"/>
                    <a:gd name="T4" fmla="*/ 0 w 68"/>
                    <a:gd name="T5" fmla="*/ 49 h 68"/>
                    <a:gd name="T6" fmla="*/ 0 w 68"/>
                    <a:gd name="T7" fmla="*/ 18 h 68"/>
                    <a:gd name="T8" fmla="*/ 17 w 68"/>
                    <a:gd name="T9" fmla="*/ 0 h 68"/>
                    <a:gd name="T10" fmla="*/ 49 w 68"/>
                    <a:gd name="T11" fmla="*/ 0 h 68"/>
                    <a:gd name="T12" fmla="*/ 67 w 68"/>
                    <a:gd name="T13" fmla="*/ 20 h 68"/>
                    <a:gd name="T14" fmla="*/ 67 w 68"/>
                    <a:gd name="T15" fmla="*/ 67 h 68"/>
                    <a:gd name="T16" fmla="*/ 67 w 68"/>
                    <a:gd name="T17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68">
                      <a:moveTo>
                        <a:pt x="67" y="67"/>
                      </a:moveTo>
                      <a:cubicBezTo>
                        <a:pt x="51" y="67"/>
                        <a:pt x="35" y="67"/>
                        <a:pt x="18" y="67"/>
                      </a:cubicBezTo>
                      <a:cubicBezTo>
                        <a:pt x="6" y="68"/>
                        <a:pt x="0" y="61"/>
                        <a:pt x="0" y="49"/>
                      </a:cubicBezTo>
                      <a:cubicBezTo>
                        <a:pt x="0" y="39"/>
                        <a:pt x="0" y="28"/>
                        <a:pt x="0" y="18"/>
                      </a:cubicBezTo>
                      <a:cubicBezTo>
                        <a:pt x="0" y="6"/>
                        <a:pt x="6" y="0"/>
                        <a:pt x="17" y="0"/>
                      </a:cubicBezTo>
                      <a:cubicBezTo>
                        <a:pt x="28" y="0"/>
                        <a:pt x="38" y="0"/>
                        <a:pt x="49" y="0"/>
                      </a:cubicBezTo>
                      <a:cubicBezTo>
                        <a:pt x="62" y="0"/>
                        <a:pt x="68" y="7"/>
                        <a:pt x="67" y="20"/>
                      </a:cubicBezTo>
                      <a:cubicBezTo>
                        <a:pt x="67" y="35"/>
                        <a:pt x="67" y="51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59"/>
                <p:cNvSpPr>
                  <a:spLocks/>
                </p:cNvSpPr>
                <p:nvPr/>
              </p:nvSpPr>
              <p:spPr bwMode="auto">
                <a:xfrm>
                  <a:off x="6364288" y="4194176"/>
                  <a:ext cx="87313" cy="84138"/>
                </a:xfrm>
                <a:custGeom>
                  <a:avLst/>
                  <a:gdLst>
                    <a:gd name="T0" fmla="*/ 34 w 69"/>
                    <a:gd name="T1" fmla="*/ 0 h 67"/>
                    <a:gd name="T2" fmla="*/ 47 w 69"/>
                    <a:gd name="T3" fmla="*/ 0 h 67"/>
                    <a:gd name="T4" fmla="*/ 69 w 69"/>
                    <a:gd name="T5" fmla="*/ 23 h 67"/>
                    <a:gd name="T6" fmla="*/ 69 w 69"/>
                    <a:gd name="T7" fmla="*/ 49 h 67"/>
                    <a:gd name="T8" fmla="*/ 53 w 69"/>
                    <a:gd name="T9" fmla="*/ 66 h 67"/>
                    <a:gd name="T10" fmla="*/ 17 w 69"/>
                    <a:gd name="T11" fmla="*/ 67 h 67"/>
                    <a:gd name="T12" fmla="*/ 1 w 69"/>
                    <a:gd name="T13" fmla="*/ 48 h 67"/>
                    <a:gd name="T14" fmla="*/ 1 w 69"/>
                    <a:gd name="T15" fmla="*/ 23 h 67"/>
                    <a:gd name="T16" fmla="*/ 24 w 69"/>
                    <a:gd name="T17" fmla="*/ 0 h 67"/>
                    <a:gd name="T18" fmla="*/ 34 w 69"/>
                    <a:gd name="T19" fmla="*/ 0 h 67"/>
                    <a:gd name="T20" fmla="*/ 34 w 69"/>
                    <a:gd name="T2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9" h="67">
                      <a:moveTo>
                        <a:pt x="34" y="0"/>
                      </a:moveTo>
                      <a:cubicBezTo>
                        <a:pt x="38" y="0"/>
                        <a:pt x="43" y="0"/>
                        <a:pt x="47" y="0"/>
                      </a:cubicBezTo>
                      <a:cubicBezTo>
                        <a:pt x="65" y="0"/>
                        <a:pt x="69" y="5"/>
                        <a:pt x="69" y="23"/>
                      </a:cubicBezTo>
                      <a:cubicBezTo>
                        <a:pt x="69" y="32"/>
                        <a:pt x="69" y="40"/>
                        <a:pt x="69" y="49"/>
                      </a:cubicBezTo>
                      <a:cubicBezTo>
                        <a:pt x="69" y="60"/>
                        <a:pt x="64" y="66"/>
                        <a:pt x="53" y="66"/>
                      </a:cubicBezTo>
                      <a:cubicBezTo>
                        <a:pt x="41" y="67"/>
                        <a:pt x="29" y="67"/>
                        <a:pt x="17" y="67"/>
                      </a:cubicBezTo>
                      <a:cubicBezTo>
                        <a:pt x="5" y="66"/>
                        <a:pt x="0" y="60"/>
                        <a:pt x="1" y="48"/>
                      </a:cubicBezTo>
                      <a:cubicBezTo>
                        <a:pt x="1" y="40"/>
                        <a:pt x="1" y="31"/>
                        <a:pt x="1" y="23"/>
                      </a:cubicBezTo>
                      <a:cubicBezTo>
                        <a:pt x="1" y="4"/>
                        <a:pt x="4" y="0"/>
                        <a:pt x="24" y="0"/>
                      </a:cubicBezTo>
                      <a:cubicBezTo>
                        <a:pt x="27" y="0"/>
                        <a:pt x="31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60"/>
                <p:cNvSpPr>
                  <a:spLocks/>
                </p:cNvSpPr>
                <p:nvPr/>
              </p:nvSpPr>
              <p:spPr bwMode="auto">
                <a:xfrm>
                  <a:off x="5856288" y="2757488"/>
                  <a:ext cx="85725" cy="85725"/>
                </a:xfrm>
                <a:custGeom>
                  <a:avLst/>
                  <a:gdLst>
                    <a:gd name="T0" fmla="*/ 3 w 67"/>
                    <a:gd name="T1" fmla="*/ 67 h 67"/>
                    <a:gd name="T2" fmla="*/ 0 w 67"/>
                    <a:gd name="T3" fmla="*/ 17 h 67"/>
                    <a:gd name="T4" fmla="*/ 17 w 67"/>
                    <a:gd name="T5" fmla="*/ 0 h 67"/>
                    <a:gd name="T6" fmla="*/ 50 w 67"/>
                    <a:gd name="T7" fmla="*/ 0 h 67"/>
                    <a:gd name="T8" fmla="*/ 67 w 67"/>
                    <a:gd name="T9" fmla="*/ 16 h 67"/>
                    <a:gd name="T10" fmla="*/ 67 w 67"/>
                    <a:gd name="T11" fmla="*/ 49 h 67"/>
                    <a:gd name="T12" fmla="*/ 49 w 67"/>
                    <a:gd name="T13" fmla="*/ 67 h 67"/>
                    <a:gd name="T14" fmla="*/ 3 w 67"/>
                    <a:gd name="T15" fmla="*/ 66 h 67"/>
                    <a:gd name="T16" fmla="*/ 3 w 67"/>
                    <a:gd name="T17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67">
                      <a:moveTo>
                        <a:pt x="3" y="67"/>
                      </a:moveTo>
                      <a:cubicBezTo>
                        <a:pt x="2" y="50"/>
                        <a:pt x="1" y="34"/>
                        <a:pt x="0" y="17"/>
                      </a:cubicBezTo>
                      <a:cubicBezTo>
                        <a:pt x="0" y="6"/>
                        <a:pt x="6" y="0"/>
                        <a:pt x="17" y="0"/>
                      </a:cubicBezTo>
                      <a:cubicBezTo>
                        <a:pt x="28" y="0"/>
                        <a:pt x="39" y="0"/>
                        <a:pt x="50" y="0"/>
                      </a:cubicBezTo>
                      <a:cubicBezTo>
                        <a:pt x="62" y="0"/>
                        <a:pt x="67" y="5"/>
                        <a:pt x="67" y="16"/>
                      </a:cubicBezTo>
                      <a:cubicBezTo>
                        <a:pt x="67" y="27"/>
                        <a:pt x="67" y="38"/>
                        <a:pt x="67" y="49"/>
                      </a:cubicBezTo>
                      <a:cubicBezTo>
                        <a:pt x="67" y="61"/>
                        <a:pt x="61" y="67"/>
                        <a:pt x="49" y="67"/>
                      </a:cubicBezTo>
                      <a:cubicBezTo>
                        <a:pt x="34" y="66"/>
                        <a:pt x="18" y="66"/>
                        <a:pt x="3" y="66"/>
                      </a:cubicBezTo>
                      <a:cubicBezTo>
                        <a:pt x="3" y="66"/>
                        <a:pt x="3" y="67"/>
                        <a:pt x="3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97"/>
                <p:cNvSpPr>
                  <a:spLocks/>
                </p:cNvSpPr>
                <p:nvPr/>
              </p:nvSpPr>
              <p:spPr bwMode="auto">
                <a:xfrm>
                  <a:off x="6705600" y="4267201"/>
                  <a:ext cx="85725" cy="96838"/>
                </a:xfrm>
                <a:custGeom>
                  <a:avLst/>
                  <a:gdLst>
                    <a:gd name="T0" fmla="*/ 0 w 67"/>
                    <a:gd name="T1" fmla="*/ 40 h 76"/>
                    <a:gd name="T2" fmla="*/ 0 w 67"/>
                    <a:gd name="T3" fmla="*/ 31 h 76"/>
                    <a:gd name="T4" fmla="*/ 24 w 67"/>
                    <a:gd name="T5" fmla="*/ 8 h 76"/>
                    <a:gd name="T6" fmla="*/ 67 w 67"/>
                    <a:gd name="T7" fmla="*/ 51 h 76"/>
                    <a:gd name="T8" fmla="*/ 42 w 67"/>
                    <a:gd name="T9" fmla="*/ 75 h 76"/>
                    <a:gd name="T10" fmla="*/ 24 w 67"/>
                    <a:gd name="T11" fmla="*/ 75 h 76"/>
                    <a:gd name="T12" fmla="*/ 0 w 67"/>
                    <a:gd name="T13" fmla="*/ 52 h 76"/>
                    <a:gd name="T14" fmla="*/ 0 w 67"/>
                    <a:gd name="T15" fmla="*/ 40 h 76"/>
                    <a:gd name="T16" fmla="*/ 0 w 67"/>
                    <a:gd name="T17" fmla="*/ 4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76">
                      <a:moveTo>
                        <a:pt x="0" y="40"/>
                      </a:moveTo>
                      <a:cubicBezTo>
                        <a:pt x="0" y="37"/>
                        <a:pt x="0" y="34"/>
                        <a:pt x="0" y="31"/>
                      </a:cubicBezTo>
                      <a:cubicBezTo>
                        <a:pt x="0" y="11"/>
                        <a:pt x="3" y="8"/>
                        <a:pt x="24" y="8"/>
                      </a:cubicBezTo>
                      <a:cubicBezTo>
                        <a:pt x="67" y="9"/>
                        <a:pt x="67" y="0"/>
                        <a:pt x="67" y="51"/>
                      </a:cubicBezTo>
                      <a:cubicBezTo>
                        <a:pt x="67" y="72"/>
                        <a:pt x="62" y="76"/>
                        <a:pt x="42" y="75"/>
                      </a:cubicBezTo>
                      <a:cubicBezTo>
                        <a:pt x="36" y="75"/>
                        <a:pt x="30" y="75"/>
                        <a:pt x="24" y="75"/>
                      </a:cubicBezTo>
                      <a:cubicBezTo>
                        <a:pt x="5" y="76"/>
                        <a:pt x="0" y="72"/>
                        <a:pt x="0" y="52"/>
                      </a:cubicBezTo>
                      <a:cubicBezTo>
                        <a:pt x="0" y="48"/>
                        <a:pt x="0" y="44"/>
                        <a:pt x="0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Freeform 98"/>
                <p:cNvSpPr>
                  <a:spLocks/>
                </p:cNvSpPr>
                <p:nvPr/>
              </p:nvSpPr>
              <p:spPr bwMode="auto">
                <a:xfrm>
                  <a:off x="4324350" y="4446588"/>
                  <a:ext cx="260350" cy="254000"/>
                </a:xfrm>
                <a:custGeom>
                  <a:avLst/>
                  <a:gdLst>
                    <a:gd name="T0" fmla="*/ 102 w 204"/>
                    <a:gd name="T1" fmla="*/ 200 h 201"/>
                    <a:gd name="T2" fmla="*/ 21 w 204"/>
                    <a:gd name="T3" fmla="*/ 200 h 201"/>
                    <a:gd name="T4" fmla="*/ 1 w 204"/>
                    <a:gd name="T5" fmla="*/ 180 h 201"/>
                    <a:gd name="T6" fmla="*/ 1 w 204"/>
                    <a:gd name="T7" fmla="*/ 21 h 201"/>
                    <a:gd name="T8" fmla="*/ 21 w 204"/>
                    <a:gd name="T9" fmla="*/ 0 h 201"/>
                    <a:gd name="T10" fmla="*/ 184 w 204"/>
                    <a:gd name="T11" fmla="*/ 0 h 201"/>
                    <a:gd name="T12" fmla="*/ 204 w 204"/>
                    <a:gd name="T13" fmla="*/ 21 h 201"/>
                    <a:gd name="T14" fmla="*/ 204 w 204"/>
                    <a:gd name="T15" fmla="*/ 180 h 201"/>
                    <a:gd name="T16" fmla="*/ 183 w 204"/>
                    <a:gd name="T17" fmla="*/ 200 h 201"/>
                    <a:gd name="T18" fmla="*/ 102 w 204"/>
                    <a:gd name="T19" fmla="*/ 200 h 201"/>
                    <a:gd name="T20" fmla="*/ 102 w 204"/>
                    <a:gd name="T21" fmla="*/ 200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4" h="201">
                      <a:moveTo>
                        <a:pt x="102" y="200"/>
                      </a:moveTo>
                      <a:cubicBezTo>
                        <a:pt x="75" y="200"/>
                        <a:pt x="48" y="200"/>
                        <a:pt x="21" y="200"/>
                      </a:cubicBezTo>
                      <a:cubicBezTo>
                        <a:pt x="5" y="200"/>
                        <a:pt x="1" y="196"/>
                        <a:pt x="1" y="180"/>
                      </a:cubicBezTo>
                      <a:cubicBezTo>
                        <a:pt x="1" y="127"/>
                        <a:pt x="1" y="74"/>
                        <a:pt x="1" y="21"/>
                      </a:cubicBezTo>
                      <a:cubicBezTo>
                        <a:pt x="0" y="5"/>
                        <a:pt x="5" y="0"/>
                        <a:pt x="21" y="0"/>
                      </a:cubicBezTo>
                      <a:cubicBezTo>
                        <a:pt x="75" y="0"/>
                        <a:pt x="130" y="0"/>
                        <a:pt x="184" y="0"/>
                      </a:cubicBezTo>
                      <a:cubicBezTo>
                        <a:pt x="199" y="0"/>
                        <a:pt x="204" y="6"/>
                        <a:pt x="204" y="21"/>
                      </a:cubicBezTo>
                      <a:cubicBezTo>
                        <a:pt x="204" y="74"/>
                        <a:pt x="204" y="127"/>
                        <a:pt x="204" y="180"/>
                      </a:cubicBezTo>
                      <a:cubicBezTo>
                        <a:pt x="204" y="195"/>
                        <a:pt x="199" y="200"/>
                        <a:pt x="183" y="200"/>
                      </a:cubicBezTo>
                      <a:cubicBezTo>
                        <a:pt x="156" y="201"/>
                        <a:pt x="129" y="200"/>
                        <a:pt x="102" y="200"/>
                      </a:cubicBezTo>
                      <a:cubicBezTo>
                        <a:pt x="102" y="200"/>
                        <a:pt x="102" y="200"/>
                        <a:pt x="102" y="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Freeform 99"/>
                <p:cNvSpPr>
                  <a:spLocks/>
                </p:cNvSpPr>
                <p:nvPr/>
              </p:nvSpPr>
              <p:spPr bwMode="auto">
                <a:xfrm>
                  <a:off x="4324350" y="1912938"/>
                  <a:ext cx="260350" cy="254000"/>
                </a:xfrm>
                <a:custGeom>
                  <a:avLst/>
                  <a:gdLst>
                    <a:gd name="T0" fmla="*/ 102 w 204"/>
                    <a:gd name="T1" fmla="*/ 199 h 200"/>
                    <a:gd name="T2" fmla="*/ 23 w 204"/>
                    <a:gd name="T3" fmla="*/ 199 h 200"/>
                    <a:gd name="T4" fmla="*/ 1 w 204"/>
                    <a:gd name="T5" fmla="*/ 178 h 200"/>
                    <a:gd name="T6" fmla="*/ 0 w 204"/>
                    <a:gd name="T7" fmla="*/ 22 h 200"/>
                    <a:gd name="T8" fmla="*/ 22 w 204"/>
                    <a:gd name="T9" fmla="*/ 0 h 200"/>
                    <a:gd name="T10" fmla="*/ 183 w 204"/>
                    <a:gd name="T11" fmla="*/ 0 h 200"/>
                    <a:gd name="T12" fmla="*/ 204 w 204"/>
                    <a:gd name="T13" fmla="*/ 22 h 200"/>
                    <a:gd name="T14" fmla="*/ 204 w 204"/>
                    <a:gd name="T15" fmla="*/ 179 h 200"/>
                    <a:gd name="T16" fmla="*/ 183 w 204"/>
                    <a:gd name="T17" fmla="*/ 200 h 200"/>
                    <a:gd name="T18" fmla="*/ 102 w 204"/>
                    <a:gd name="T19" fmla="*/ 200 h 200"/>
                    <a:gd name="T20" fmla="*/ 102 w 204"/>
                    <a:gd name="T21" fmla="*/ 199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4" h="200">
                      <a:moveTo>
                        <a:pt x="102" y="199"/>
                      </a:moveTo>
                      <a:cubicBezTo>
                        <a:pt x="76" y="199"/>
                        <a:pt x="49" y="200"/>
                        <a:pt x="23" y="199"/>
                      </a:cubicBezTo>
                      <a:cubicBezTo>
                        <a:pt x="4" y="199"/>
                        <a:pt x="1" y="196"/>
                        <a:pt x="1" y="178"/>
                      </a:cubicBezTo>
                      <a:cubicBezTo>
                        <a:pt x="1" y="126"/>
                        <a:pt x="1" y="74"/>
                        <a:pt x="0" y="22"/>
                      </a:cubicBezTo>
                      <a:cubicBezTo>
                        <a:pt x="0" y="4"/>
                        <a:pt x="4" y="0"/>
                        <a:pt x="22" y="0"/>
                      </a:cubicBezTo>
                      <a:cubicBezTo>
                        <a:pt x="76" y="0"/>
                        <a:pt x="129" y="0"/>
                        <a:pt x="183" y="0"/>
                      </a:cubicBezTo>
                      <a:cubicBezTo>
                        <a:pt x="199" y="0"/>
                        <a:pt x="204" y="5"/>
                        <a:pt x="204" y="22"/>
                      </a:cubicBezTo>
                      <a:cubicBezTo>
                        <a:pt x="204" y="74"/>
                        <a:pt x="204" y="127"/>
                        <a:pt x="204" y="179"/>
                      </a:cubicBezTo>
                      <a:cubicBezTo>
                        <a:pt x="204" y="194"/>
                        <a:pt x="199" y="199"/>
                        <a:pt x="183" y="200"/>
                      </a:cubicBezTo>
                      <a:cubicBezTo>
                        <a:pt x="156" y="200"/>
                        <a:pt x="129" y="200"/>
                        <a:pt x="102" y="200"/>
                      </a:cubicBezTo>
                      <a:cubicBezTo>
                        <a:pt x="102" y="200"/>
                        <a:pt x="102" y="200"/>
                        <a:pt x="102" y="1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Freeform 100"/>
                <p:cNvSpPr>
                  <a:spLocks/>
                </p:cNvSpPr>
                <p:nvPr/>
              </p:nvSpPr>
              <p:spPr bwMode="auto">
                <a:xfrm>
                  <a:off x="6873875" y="1911351"/>
                  <a:ext cx="258763" cy="255588"/>
                </a:xfrm>
                <a:custGeom>
                  <a:avLst/>
                  <a:gdLst>
                    <a:gd name="T0" fmla="*/ 102 w 203"/>
                    <a:gd name="T1" fmla="*/ 1 h 201"/>
                    <a:gd name="T2" fmla="*/ 183 w 203"/>
                    <a:gd name="T3" fmla="*/ 1 h 201"/>
                    <a:gd name="T4" fmla="*/ 203 w 203"/>
                    <a:gd name="T5" fmla="*/ 20 h 201"/>
                    <a:gd name="T6" fmla="*/ 202 w 203"/>
                    <a:gd name="T7" fmla="*/ 182 h 201"/>
                    <a:gd name="T8" fmla="*/ 185 w 203"/>
                    <a:gd name="T9" fmla="*/ 201 h 201"/>
                    <a:gd name="T10" fmla="*/ 18 w 203"/>
                    <a:gd name="T11" fmla="*/ 201 h 201"/>
                    <a:gd name="T12" fmla="*/ 0 w 203"/>
                    <a:gd name="T13" fmla="*/ 181 h 201"/>
                    <a:gd name="T14" fmla="*/ 0 w 203"/>
                    <a:gd name="T15" fmla="*/ 22 h 201"/>
                    <a:gd name="T16" fmla="*/ 21 w 203"/>
                    <a:gd name="T17" fmla="*/ 1 h 201"/>
                    <a:gd name="T18" fmla="*/ 102 w 203"/>
                    <a:gd name="T19" fmla="*/ 1 h 201"/>
                    <a:gd name="T20" fmla="*/ 102 w 203"/>
                    <a:gd name="T21" fmla="*/ 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3" h="201">
                      <a:moveTo>
                        <a:pt x="102" y="1"/>
                      </a:moveTo>
                      <a:cubicBezTo>
                        <a:pt x="129" y="1"/>
                        <a:pt x="156" y="1"/>
                        <a:pt x="183" y="1"/>
                      </a:cubicBezTo>
                      <a:cubicBezTo>
                        <a:pt x="197" y="0"/>
                        <a:pt x="203" y="6"/>
                        <a:pt x="203" y="20"/>
                      </a:cubicBezTo>
                      <a:cubicBezTo>
                        <a:pt x="202" y="74"/>
                        <a:pt x="202" y="128"/>
                        <a:pt x="202" y="182"/>
                      </a:cubicBezTo>
                      <a:cubicBezTo>
                        <a:pt x="203" y="194"/>
                        <a:pt x="197" y="201"/>
                        <a:pt x="185" y="201"/>
                      </a:cubicBezTo>
                      <a:cubicBezTo>
                        <a:pt x="129" y="200"/>
                        <a:pt x="74" y="200"/>
                        <a:pt x="18" y="201"/>
                      </a:cubicBezTo>
                      <a:cubicBezTo>
                        <a:pt x="5" y="201"/>
                        <a:pt x="0" y="194"/>
                        <a:pt x="0" y="181"/>
                      </a:cubicBezTo>
                      <a:cubicBezTo>
                        <a:pt x="0" y="128"/>
                        <a:pt x="0" y="75"/>
                        <a:pt x="0" y="22"/>
                      </a:cubicBezTo>
                      <a:cubicBezTo>
                        <a:pt x="0" y="5"/>
                        <a:pt x="4" y="1"/>
                        <a:pt x="21" y="1"/>
                      </a:cubicBezTo>
                      <a:cubicBezTo>
                        <a:pt x="48" y="1"/>
                        <a:pt x="75" y="1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pic>
            <p:nvPicPr>
              <p:cNvPr id="148" name="图片 147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785512" y="2838982"/>
                <a:ext cx="644301" cy="644301"/>
              </a:xfrm>
              <a:prstGeom prst="rect">
                <a:avLst/>
              </a:prstGeom>
            </p:spPr>
          </p:pic>
        </p:grpSp>
        <p:sp>
          <p:nvSpPr>
            <p:cNvPr id="213" name="任意多边形 212"/>
            <p:cNvSpPr/>
            <p:nvPr/>
          </p:nvSpPr>
          <p:spPr>
            <a:xfrm>
              <a:off x="9624331" y="4660891"/>
              <a:ext cx="3074307" cy="600075"/>
            </a:xfrm>
            <a:custGeom>
              <a:avLst/>
              <a:gdLst>
                <a:gd name="connsiteX0" fmla="*/ 0 w 3074307"/>
                <a:gd name="connsiteY0" fmla="*/ 0 h 600075"/>
                <a:gd name="connsiteX1" fmla="*/ 3074307 w 3074307"/>
                <a:gd name="connsiteY1" fmla="*/ 0 h 600075"/>
                <a:gd name="connsiteX2" fmla="*/ 3074307 w 3074307"/>
                <a:gd name="connsiteY2" fmla="*/ 470554 h 600075"/>
                <a:gd name="connsiteX3" fmla="*/ 2944786 w 3074307"/>
                <a:gd name="connsiteY3" fmla="*/ 600075 h 600075"/>
                <a:gd name="connsiteX4" fmla="*/ 129521 w 3074307"/>
                <a:gd name="connsiteY4" fmla="*/ 600075 h 600075"/>
                <a:gd name="connsiteX5" fmla="*/ 0 w 3074307"/>
                <a:gd name="connsiteY5" fmla="*/ 470554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4307" h="600075">
                  <a:moveTo>
                    <a:pt x="0" y="0"/>
                  </a:moveTo>
                  <a:lnTo>
                    <a:pt x="3074307" y="0"/>
                  </a:lnTo>
                  <a:lnTo>
                    <a:pt x="3074307" y="470554"/>
                  </a:lnTo>
                  <a:cubicBezTo>
                    <a:pt x="3074307" y="542086"/>
                    <a:pt x="3016318" y="600075"/>
                    <a:pt x="2944786" y="600075"/>
                  </a:cubicBezTo>
                  <a:lnTo>
                    <a:pt x="129521" y="600075"/>
                  </a:lnTo>
                  <a:cubicBezTo>
                    <a:pt x="57989" y="600075"/>
                    <a:pt x="0" y="542086"/>
                    <a:pt x="0" y="47055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9904185" y="4737091"/>
              <a:ext cx="2562225" cy="409635"/>
              <a:chOff x="4819650" y="4714875"/>
              <a:chExt cx="2562225" cy="409635"/>
            </a:xfrm>
          </p:grpSpPr>
          <p:sp>
            <p:nvSpPr>
              <p:cNvPr id="215" name="文本框 214"/>
              <p:cNvSpPr txBox="1"/>
              <p:nvPr/>
            </p:nvSpPr>
            <p:spPr>
              <a:xfrm>
                <a:off x="4819650" y="4724400"/>
                <a:ext cx="130492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000" dirty="0">
                    <a:solidFill>
                      <a:schemeClr val="bg1"/>
                    </a:solidFill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公众</a:t>
                </a:r>
                <a:r>
                  <a:rPr lang="zh-CN" altLang="en-US" sz="2000" dirty="0" smtClean="0">
                    <a:solidFill>
                      <a:schemeClr val="bg1"/>
                    </a:solidFill>
                    <a:latin typeface="微软雅黑 Light" panose="020B0502040204020203" pitchFamily="34" charset="-122"/>
                    <a:ea typeface="微软雅黑 Light" panose="020B0502040204020203" pitchFamily="34" charset="-122"/>
                  </a:rPr>
                  <a:t>号：</a:t>
                </a:r>
                <a:endParaRPr lang="zh-CN" altLang="en-US" sz="2000" dirty="0">
                  <a:solidFill>
                    <a:schemeClr val="bg1"/>
                  </a:solidFill>
                  <a:latin typeface="微软雅黑 Light" panose="020B0502040204020203" pitchFamily="34" charset="-122"/>
                  <a:ea typeface="微软雅黑 Light" panose="020B0502040204020203" pitchFamily="34" charset="-122"/>
                </a:endParaRPr>
              </a:p>
            </p:txBody>
          </p:sp>
          <p:sp>
            <p:nvSpPr>
              <p:cNvPr id="216" name="文本框 215"/>
              <p:cNvSpPr txBox="1"/>
              <p:nvPr/>
            </p:nvSpPr>
            <p:spPr>
              <a:xfrm>
                <a:off x="5905500" y="4714875"/>
                <a:ext cx="147637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0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趣你</a:t>
                </a:r>
                <a:r>
                  <a:rPr lang="zh-CN" altLang="en-US" sz="2000" b="1" dirty="0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的</a:t>
                </a:r>
                <a:r>
                  <a:rPr lang="en-US" altLang="zh-CN" sz="2000" b="1" dirty="0" err="1" smtClean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PPT</a:t>
                </a:r>
                <a:endParaRPr lang="zh-CN" altLang="en-US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144" name="矩形 143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想了解更多关于向天歌的资讯</a:t>
            </a:r>
            <a:endParaRPr lang="en-US" altLang="zh-CN" sz="2000" b="1" dirty="0">
              <a:ln w="3175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pic>
        <p:nvPicPr>
          <p:cNvPr id="6" name="013kt10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25400" y="-10287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82758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spd="med" advClick="0" advTm="0">
        <p15:prstTrans prst="peelOff"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35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37710" y="3771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0 L -4.16667E-7 0.03981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213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3" grpId="0" animBg="1"/>
      <p:bldP spid="144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" name="组合 263"/>
          <p:cNvGrpSpPr/>
          <p:nvPr/>
        </p:nvGrpSpPr>
        <p:grpSpPr>
          <a:xfrm rot="5400000">
            <a:off x="4419600" y="1644709"/>
            <a:ext cx="3683000" cy="14719241"/>
            <a:chOff x="4419600" y="1644709"/>
            <a:chExt cx="3683000" cy="14719241"/>
          </a:xfrm>
        </p:grpSpPr>
        <p:grpSp>
          <p:nvGrpSpPr>
            <p:cNvPr id="265" name="组合 264"/>
            <p:cNvGrpSpPr/>
            <p:nvPr/>
          </p:nvGrpSpPr>
          <p:grpSpPr>
            <a:xfrm>
              <a:off x="4517230" y="1644709"/>
              <a:ext cx="3483769" cy="7175441"/>
              <a:chOff x="4517230" y="1644709"/>
              <a:chExt cx="3483769" cy="7175441"/>
            </a:xfrm>
          </p:grpSpPr>
          <p:grpSp>
            <p:nvGrpSpPr>
              <p:cNvPr id="267" name="组合 266"/>
              <p:cNvGrpSpPr/>
              <p:nvPr/>
            </p:nvGrpSpPr>
            <p:grpSpPr>
              <a:xfrm rot="450080">
                <a:off x="6406100" y="3446338"/>
                <a:ext cx="1594899" cy="3263016"/>
                <a:chOff x="6254057" y="3204294"/>
                <a:chExt cx="1439761" cy="2945618"/>
              </a:xfrm>
            </p:grpSpPr>
            <p:sp>
              <p:nvSpPr>
                <p:cNvPr id="296" name="Freeform 27"/>
                <p:cNvSpPr>
                  <a:spLocks/>
                </p:cNvSpPr>
                <p:nvPr/>
              </p:nvSpPr>
              <p:spPr bwMode="auto">
                <a:xfrm>
                  <a:off x="6254057" y="3204294"/>
                  <a:ext cx="1439761" cy="2945618"/>
                </a:xfrm>
                <a:custGeom>
                  <a:avLst/>
                  <a:gdLst>
                    <a:gd name="T0" fmla="*/ 14 w 91"/>
                    <a:gd name="T1" fmla="*/ 141 h 188"/>
                    <a:gd name="T2" fmla="*/ 67 w 91"/>
                    <a:gd name="T3" fmla="*/ 188 h 188"/>
                    <a:gd name="T4" fmla="*/ 82 w 91"/>
                    <a:gd name="T5" fmla="*/ 123 h 188"/>
                    <a:gd name="T6" fmla="*/ 81 w 91"/>
                    <a:gd name="T7" fmla="*/ 77 h 188"/>
                    <a:gd name="T8" fmla="*/ 68 w 91"/>
                    <a:gd name="T9" fmla="*/ 34 h 188"/>
                    <a:gd name="T10" fmla="*/ 58 w 91"/>
                    <a:gd name="T11" fmla="*/ 24 h 188"/>
                    <a:gd name="T12" fmla="*/ 38 w 91"/>
                    <a:gd name="T13" fmla="*/ 6 h 188"/>
                    <a:gd name="T14" fmla="*/ 34 w 91"/>
                    <a:gd name="T15" fmla="*/ 3 h 188"/>
                    <a:gd name="T16" fmla="*/ 43 w 91"/>
                    <a:gd name="T17" fmla="*/ 51 h 188"/>
                    <a:gd name="T18" fmla="*/ 40 w 91"/>
                    <a:gd name="T19" fmla="*/ 91 h 188"/>
                    <a:gd name="T20" fmla="*/ 14 w 91"/>
                    <a:gd name="T21" fmla="*/ 141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1" h="188">
                      <a:moveTo>
                        <a:pt x="14" y="141"/>
                      </a:moveTo>
                      <a:cubicBezTo>
                        <a:pt x="0" y="179"/>
                        <a:pt x="42" y="186"/>
                        <a:pt x="67" y="188"/>
                      </a:cubicBezTo>
                      <a:cubicBezTo>
                        <a:pt x="81" y="149"/>
                        <a:pt x="78" y="161"/>
                        <a:pt x="82" y="123"/>
                      </a:cubicBezTo>
                      <a:cubicBezTo>
                        <a:pt x="87" y="86"/>
                        <a:pt x="91" y="100"/>
                        <a:pt x="81" y="77"/>
                      </a:cubicBezTo>
                      <a:cubicBezTo>
                        <a:pt x="78" y="67"/>
                        <a:pt x="73" y="40"/>
                        <a:pt x="68" y="34"/>
                      </a:cubicBezTo>
                      <a:cubicBezTo>
                        <a:pt x="67" y="32"/>
                        <a:pt x="63" y="29"/>
                        <a:pt x="58" y="24"/>
                      </a:cubicBezTo>
                      <a:cubicBezTo>
                        <a:pt x="49" y="28"/>
                        <a:pt x="38" y="15"/>
                        <a:pt x="38" y="6"/>
                      </a:cubicBezTo>
                      <a:cubicBezTo>
                        <a:pt x="36" y="5"/>
                        <a:pt x="35" y="4"/>
                        <a:pt x="34" y="3"/>
                      </a:cubicBezTo>
                      <a:cubicBezTo>
                        <a:pt x="23" y="0"/>
                        <a:pt x="18" y="39"/>
                        <a:pt x="43" y="51"/>
                      </a:cubicBezTo>
                      <a:cubicBezTo>
                        <a:pt x="47" y="83"/>
                        <a:pt x="46" y="83"/>
                        <a:pt x="40" y="91"/>
                      </a:cubicBezTo>
                      <a:cubicBezTo>
                        <a:pt x="36" y="97"/>
                        <a:pt x="27" y="108"/>
                        <a:pt x="14" y="141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28"/>
                <p:cNvSpPr>
                  <a:spLocks/>
                </p:cNvSpPr>
                <p:nvPr/>
              </p:nvSpPr>
              <p:spPr bwMode="auto">
                <a:xfrm>
                  <a:off x="6854675" y="3299127"/>
                  <a:ext cx="316115" cy="344853"/>
                </a:xfrm>
                <a:custGeom>
                  <a:avLst/>
                  <a:gdLst>
                    <a:gd name="T0" fmla="*/ 20 w 20"/>
                    <a:gd name="T1" fmla="*/ 18 h 22"/>
                    <a:gd name="T2" fmla="*/ 0 w 20"/>
                    <a:gd name="T3" fmla="*/ 0 h 22"/>
                    <a:gd name="T4" fmla="*/ 20 w 20"/>
                    <a:gd name="T5" fmla="*/ 18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22">
                      <a:moveTo>
                        <a:pt x="20" y="1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9"/>
                        <a:pt x="11" y="22"/>
                        <a:pt x="20" y="18"/>
                      </a:cubicBezTo>
                      <a:close/>
                    </a:path>
                  </a:pathLst>
                </a:custGeom>
                <a:solidFill>
                  <a:srgbClr val="F6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68" name="任意多边形 267"/>
              <p:cNvSpPr>
                <a:spLocks/>
              </p:cNvSpPr>
              <p:nvPr/>
            </p:nvSpPr>
            <p:spPr bwMode="auto">
              <a:xfrm>
                <a:off x="4592697" y="2843447"/>
                <a:ext cx="2860060" cy="4288092"/>
              </a:xfrm>
              <a:custGeom>
                <a:avLst/>
                <a:gdLst>
                  <a:gd name="connsiteX0" fmla="*/ 553779 w 2396073"/>
                  <a:gd name="connsiteY0" fmla="*/ 0 h 3592436"/>
                  <a:gd name="connsiteX1" fmla="*/ 2325873 w 2396073"/>
                  <a:gd name="connsiteY1" fmla="*/ 1706748 h 3592436"/>
                  <a:gd name="connsiteX2" fmla="*/ 1914494 w 2396073"/>
                  <a:gd name="connsiteY2" fmla="*/ 2489660 h 3592436"/>
                  <a:gd name="connsiteX3" fmla="*/ 2296722 w 2396073"/>
                  <a:gd name="connsiteY3" fmla="*/ 3149013 h 3592436"/>
                  <a:gd name="connsiteX4" fmla="*/ 2396073 w 2396073"/>
                  <a:gd name="connsiteY4" fmla="*/ 3173336 h 3592436"/>
                  <a:gd name="connsiteX5" fmla="*/ 2374179 w 2396073"/>
                  <a:gd name="connsiteY5" fmla="*/ 3173336 h 3592436"/>
                  <a:gd name="connsiteX6" fmla="*/ 2374179 w 2396073"/>
                  <a:gd name="connsiteY6" fmla="*/ 3592436 h 3592436"/>
                  <a:gd name="connsiteX7" fmla="*/ 1044270 w 2396073"/>
                  <a:gd name="connsiteY7" fmla="*/ 3592436 h 3592436"/>
                  <a:gd name="connsiteX8" fmla="*/ 1044270 w 2396073"/>
                  <a:gd name="connsiteY8" fmla="*/ 3551668 h 3592436"/>
                  <a:gd name="connsiteX9" fmla="*/ 1044270 w 2396073"/>
                  <a:gd name="connsiteY9" fmla="*/ 3272572 h 3592436"/>
                  <a:gd name="connsiteX10" fmla="*/ 0 w 2396073"/>
                  <a:gd name="connsiteY10" fmla="*/ 2176495 h 3592436"/>
                  <a:gd name="connsiteX11" fmla="*/ 411379 w 2396073"/>
                  <a:gd name="connsiteY11" fmla="*/ 2348736 h 3592436"/>
                  <a:gd name="connsiteX12" fmla="*/ 553779 w 2396073"/>
                  <a:gd name="connsiteY12" fmla="*/ 2286103 h 3592436"/>
                  <a:gd name="connsiteX13" fmla="*/ 553779 w 2396073"/>
                  <a:gd name="connsiteY13" fmla="*/ 2066888 h 3592436"/>
                  <a:gd name="connsiteX14" fmla="*/ 553779 w 2396073"/>
                  <a:gd name="connsiteY14" fmla="*/ 1972938 h 3592436"/>
                  <a:gd name="connsiteX15" fmla="*/ 553779 w 2396073"/>
                  <a:gd name="connsiteY15" fmla="*/ 1659774 h 3592436"/>
                  <a:gd name="connsiteX16" fmla="*/ 553779 w 2396073"/>
                  <a:gd name="connsiteY16" fmla="*/ 1393584 h 3592436"/>
                  <a:gd name="connsiteX17" fmla="*/ 553779 w 2396073"/>
                  <a:gd name="connsiteY17" fmla="*/ 1268318 h 3592436"/>
                  <a:gd name="connsiteX18" fmla="*/ 553779 w 2396073"/>
                  <a:gd name="connsiteY18" fmla="*/ 1033444 h 3592436"/>
                  <a:gd name="connsiteX19" fmla="*/ 553779 w 2396073"/>
                  <a:gd name="connsiteY19" fmla="*/ 641988 h 3592436"/>
                  <a:gd name="connsiteX20" fmla="*/ 553779 w 2396073"/>
                  <a:gd name="connsiteY20" fmla="*/ 516722 h 3592436"/>
                  <a:gd name="connsiteX21" fmla="*/ 553779 w 2396073"/>
                  <a:gd name="connsiteY21" fmla="*/ 0 h 3592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96073" h="3592436">
                    <a:moveTo>
                      <a:pt x="553779" y="0"/>
                    </a:moveTo>
                    <a:cubicBezTo>
                      <a:pt x="553779" y="0"/>
                      <a:pt x="553779" y="0"/>
                      <a:pt x="2325873" y="1706748"/>
                    </a:cubicBezTo>
                    <a:cubicBezTo>
                      <a:pt x="2262584" y="1800698"/>
                      <a:pt x="2120184" y="1972938"/>
                      <a:pt x="1914494" y="2489660"/>
                    </a:cubicBezTo>
                    <a:cubicBezTo>
                      <a:pt x="1769127" y="2880138"/>
                      <a:pt x="2005349" y="3061569"/>
                      <a:pt x="2296722" y="3149013"/>
                    </a:cubicBezTo>
                    <a:lnTo>
                      <a:pt x="2396073" y="3173336"/>
                    </a:lnTo>
                    <a:lnTo>
                      <a:pt x="2374179" y="3173336"/>
                    </a:lnTo>
                    <a:lnTo>
                      <a:pt x="2374179" y="3592436"/>
                    </a:lnTo>
                    <a:lnTo>
                      <a:pt x="1044270" y="3592436"/>
                    </a:lnTo>
                    <a:lnTo>
                      <a:pt x="1044270" y="3551668"/>
                    </a:lnTo>
                    <a:cubicBezTo>
                      <a:pt x="1044270" y="3470747"/>
                      <a:pt x="1044270" y="3378265"/>
                      <a:pt x="1044270" y="3272572"/>
                    </a:cubicBezTo>
                    <a:cubicBezTo>
                      <a:pt x="901869" y="3241256"/>
                      <a:pt x="142401" y="2348736"/>
                      <a:pt x="0" y="2176495"/>
                    </a:cubicBezTo>
                    <a:cubicBezTo>
                      <a:pt x="110756" y="2286103"/>
                      <a:pt x="332268" y="2333078"/>
                      <a:pt x="411379" y="2348736"/>
                    </a:cubicBezTo>
                    <a:cubicBezTo>
                      <a:pt x="474668" y="2348736"/>
                      <a:pt x="522135" y="2333078"/>
                      <a:pt x="553779" y="2286103"/>
                    </a:cubicBezTo>
                    <a:cubicBezTo>
                      <a:pt x="617069" y="2207812"/>
                      <a:pt x="648713" y="2145179"/>
                      <a:pt x="553779" y="2066888"/>
                    </a:cubicBezTo>
                    <a:cubicBezTo>
                      <a:pt x="553779" y="2066888"/>
                      <a:pt x="553779" y="2066888"/>
                      <a:pt x="553779" y="1972938"/>
                    </a:cubicBezTo>
                    <a:cubicBezTo>
                      <a:pt x="553779" y="1972938"/>
                      <a:pt x="553779" y="1972938"/>
                      <a:pt x="553779" y="1659774"/>
                    </a:cubicBezTo>
                    <a:cubicBezTo>
                      <a:pt x="648713" y="1550166"/>
                      <a:pt x="632891" y="1487533"/>
                      <a:pt x="553779" y="1393584"/>
                    </a:cubicBezTo>
                    <a:cubicBezTo>
                      <a:pt x="553779" y="1393584"/>
                      <a:pt x="553779" y="1393584"/>
                      <a:pt x="553779" y="1268318"/>
                    </a:cubicBezTo>
                    <a:cubicBezTo>
                      <a:pt x="553779" y="1268318"/>
                      <a:pt x="553779" y="1268318"/>
                      <a:pt x="553779" y="1033444"/>
                    </a:cubicBezTo>
                    <a:cubicBezTo>
                      <a:pt x="712002" y="876862"/>
                      <a:pt x="712002" y="782912"/>
                      <a:pt x="553779" y="641988"/>
                    </a:cubicBezTo>
                    <a:cubicBezTo>
                      <a:pt x="553779" y="641988"/>
                      <a:pt x="553779" y="641988"/>
                      <a:pt x="553779" y="516722"/>
                    </a:cubicBezTo>
                    <a:cubicBezTo>
                      <a:pt x="553779" y="516722"/>
                      <a:pt x="553779" y="516722"/>
                      <a:pt x="553779" y="0"/>
                    </a:cubicBezTo>
                    <a:close/>
                  </a:path>
                </a:pathLst>
              </a:cu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grpSp>
            <p:nvGrpSpPr>
              <p:cNvPr id="269" name="组合 268"/>
              <p:cNvGrpSpPr/>
              <p:nvPr/>
            </p:nvGrpSpPr>
            <p:grpSpPr>
              <a:xfrm>
                <a:off x="4517230" y="2767981"/>
                <a:ext cx="926172" cy="2881421"/>
                <a:chOff x="4498181" y="2859441"/>
                <a:chExt cx="775919" cy="2413969"/>
              </a:xfrm>
            </p:grpSpPr>
            <p:sp>
              <p:nvSpPr>
                <p:cNvPr id="287" name="Freeform 18"/>
                <p:cNvSpPr>
                  <a:spLocks/>
                </p:cNvSpPr>
                <p:nvPr/>
              </p:nvSpPr>
              <p:spPr bwMode="auto">
                <a:xfrm>
                  <a:off x="4751073" y="4534850"/>
                  <a:ext cx="364970" cy="362095"/>
                </a:xfrm>
                <a:custGeom>
                  <a:avLst/>
                  <a:gdLst>
                    <a:gd name="T0" fmla="*/ 0 w 23"/>
                    <a:gd name="T1" fmla="*/ 0 h 23"/>
                    <a:gd name="T2" fmla="*/ 23 w 23"/>
                    <a:gd name="T3" fmla="*/ 23 h 23"/>
                    <a:gd name="T4" fmla="*/ 23 w 23"/>
                    <a:gd name="T5" fmla="*/ 3 h 23"/>
                    <a:gd name="T6" fmla="*/ 11 w 23"/>
                    <a:gd name="T7" fmla="*/ 7 h 23"/>
                    <a:gd name="T8" fmla="*/ 0 w 23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3">
                      <a:moveTo>
                        <a:pt x="0" y="0"/>
                      </a:move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0" y="6"/>
                        <a:pt x="15" y="8"/>
                        <a:pt x="11" y="7"/>
                      </a:cubicBezTo>
                      <a:cubicBezTo>
                        <a:pt x="8" y="7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9"/>
                <p:cNvSpPr>
                  <a:spLocks/>
                </p:cNvSpPr>
                <p:nvPr/>
              </p:nvSpPr>
              <p:spPr bwMode="auto">
                <a:xfrm>
                  <a:off x="4845908" y="3925610"/>
                  <a:ext cx="270135" cy="264387"/>
                </a:xfrm>
                <a:custGeom>
                  <a:avLst/>
                  <a:gdLst>
                    <a:gd name="T0" fmla="*/ 0 w 17"/>
                    <a:gd name="T1" fmla="*/ 0 h 17"/>
                    <a:gd name="T2" fmla="*/ 17 w 17"/>
                    <a:gd name="T3" fmla="*/ 17 h 17"/>
                    <a:gd name="T4" fmla="*/ 17 w 17"/>
                    <a:gd name="T5" fmla="*/ 2 h 17"/>
                    <a:gd name="T6" fmla="*/ 0 w 17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7">
                      <a:moveTo>
                        <a:pt x="0" y="0"/>
                      </a:move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2" y="7"/>
                        <a:pt x="5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20"/>
                <p:cNvSpPr>
                  <a:spLocks noEditPoints="1"/>
                </p:cNvSpPr>
                <p:nvPr/>
              </p:nvSpPr>
              <p:spPr bwMode="auto">
                <a:xfrm>
                  <a:off x="4498181" y="4552092"/>
                  <a:ext cx="712696" cy="721318"/>
                </a:xfrm>
                <a:custGeom>
                  <a:avLst/>
                  <a:gdLst>
                    <a:gd name="T0" fmla="*/ 30 w 45"/>
                    <a:gd name="T1" fmla="*/ 42 h 46"/>
                    <a:gd name="T2" fmla="*/ 22 w 45"/>
                    <a:gd name="T3" fmla="*/ 27 h 46"/>
                    <a:gd name="T4" fmla="*/ 39 w 45"/>
                    <a:gd name="T5" fmla="*/ 31 h 46"/>
                    <a:gd name="T6" fmla="*/ 30 w 45"/>
                    <a:gd name="T7" fmla="*/ 42 h 46"/>
                    <a:gd name="T8" fmla="*/ 30 w 45"/>
                    <a:gd name="T9" fmla="*/ 46 h 46"/>
                    <a:gd name="T10" fmla="*/ 39 w 45"/>
                    <a:gd name="T11" fmla="*/ 42 h 46"/>
                    <a:gd name="T12" fmla="*/ 39 w 45"/>
                    <a:gd name="T13" fmla="*/ 28 h 46"/>
                    <a:gd name="T14" fmla="*/ 1 w 45"/>
                    <a:gd name="T15" fmla="*/ 22 h 46"/>
                    <a:gd name="T16" fmla="*/ 4 w 45"/>
                    <a:gd name="T17" fmla="*/ 35 h 46"/>
                    <a:gd name="T18" fmla="*/ 30 w 45"/>
                    <a:gd name="T19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" h="46">
                      <a:moveTo>
                        <a:pt x="30" y="42"/>
                      </a:moveTo>
                      <a:cubicBezTo>
                        <a:pt x="26" y="39"/>
                        <a:pt x="18" y="33"/>
                        <a:pt x="22" y="27"/>
                      </a:cubicBezTo>
                      <a:cubicBezTo>
                        <a:pt x="26" y="21"/>
                        <a:pt x="37" y="29"/>
                        <a:pt x="39" y="31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30" y="46"/>
                      </a:moveTo>
                      <a:cubicBezTo>
                        <a:pt x="34" y="46"/>
                        <a:pt x="37" y="45"/>
                        <a:pt x="39" y="42"/>
                      </a:cubicBezTo>
                      <a:cubicBezTo>
                        <a:pt x="43" y="37"/>
                        <a:pt x="45" y="33"/>
                        <a:pt x="39" y="28"/>
                      </a:cubicBezTo>
                      <a:cubicBezTo>
                        <a:pt x="34" y="24"/>
                        <a:pt x="7" y="0"/>
                        <a:pt x="1" y="22"/>
                      </a:cubicBezTo>
                      <a:cubicBezTo>
                        <a:pt x="0" y="27"/>
                        <a:pt x="1" y="31"/>
                        <a:pt x="4" y="35"/>
                      </a:cubicBezTo>
                      <a:cubicBezTo>
                        <a:pt x="11" y="42"/>
                        <a:pt x="25" y="45"/>
                        <a:pt x="30" y="46"/>
                      </a:cubicBezTo>
                      <a:close/>
                    </a:path>
                  </a:pathLst>
                </a:custGeom>
                <a:solidFill>
                  <a:srgbClr val="FFD6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21"/>
                <p:cNvSpPr>
                  <a:spLocks/>
                </p:cNvSpPr>
                <p:nvPr/>
              </p:nvSpPr>
              <p:spPr bwMode="auto">
                <a:xfrm>
                  <a:off x="4782685" y="4879702"/>
                  <a:ext cx="333358" cy="330485"/>
                </a:xfrm>
                <a:custGeom>
                  <a:avLst/>
                  <a:gdLst>
                    <a:gd name="T0" fmla="*/ 4 w 21"/>
                    <a:gd name="T1" fmla="*/ 6 h 21"/>
                    <a:gd name="T2" fmla="*/ 12 w 21"/>
                    <a:gd name="T3" fmla="*/ 21 h 21"/>
                    <a:gd name="T4" fmla="*/ 21 w 21"/>
                    <a:gd name="T5" fmla="*/ 10 h 21"/>
                    <a:gd name="T6" fmla="*/ 4 w 21"/>
                    <a:gd name="T7" fmla="*/ 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4" y="6"/>
                      </a:moveTo>
                      <a:cubicBezTo>
                        <a:pt x="0" y="12"/>
                        <a:pt x="8" y="18"/>
                        <a:pt x="12" y="21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19" y="8"/>
                        <a:pt x="8" y="0"/>
                        <a:pt x="4" y="6"/>
                      </a:cubicBezTo>
                      <a:close/>
                    </a:path>
                  </a:pathLst>
                </a:custGeom>
                <a:solidFill>
                  <a:srgbClr val="F6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22"/>
                <p:cNvSpPr>
                  <a:spLocks noEditPoints="1"/>
                </p:cNvSpPr>
                <p:nvPr/>
              </p:nvSpPr>
              <p:spPr bwMode="auto">
                <a:xfrm>
                  <a:off x="4547036" y="4017571"/>
                  <a:ext cx="663842" cy="643725"/>
                </a:xfrm>
                <a:custGeom>
                  <a:avLst/>
                  <a:gdLst>
                    <a:gd name="T0" fmla="*/ 13 w 42"/>
                    <a:gd name="T1" fmla="*/ 33 h 41"/>
                    <a:gd name="T2" fmla="*/ 24 w 42"/>
                    <a:gd name="T3" fmla="*/ 40 h 41"/>
                    <a:gd name="T4" fmla="*/ 36 w 42"/>
                    <a:gd name="T5" fmla="*/ 36 h 41"/>
                    <a:gd name="T6" fmla="*/ 36 w 42"/>
                    <a:gd name="T7" fmla="*/ 19 h 41"/>
                    <a:gd name="T8" fmla="*/ 15 w 42"/>
                    <a:gd name="T9" fmla="*/ 3 h 41"/>
                    <a:gd name="T10" fmla="*/ 6 w 42"/>
                    <a:gd name="T11" fmla="*/ 25 h 41"/>
                    <a:gd name="T12" fmla="*/ 13 w 42"/>
                    <a:gd name="T13" fmla="*/ 33 h 41"/>
                    <a:gd name="T14" fmla="*/ 33 w 42"/>
                    <a:gd name="T15" fmla="*/ 19 h 41"/>
                    <a:gd name="T16" fmla="*/ 19 w 42"/>
                    <a:gd name="T17" fmla="*/ 33 h 41"/>
                    <a:gd name="T18" fmla="*/ 33 w 42"/>
                    <a:gd name="T19" fmla="*/ 1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2" h="41">
                      <a:moveTo>
                        <a:pt x="13" y="33"/>
                      </a:moveTo>
                      <a:cubicBezTo>
                        <a:pt x="17" y="36"/>
                        <a:pt x="21" y="40"/>
                        <a:pt x="24" y="40"/>
                      </a:cubicBezTo>
                      <a:cubicBezTo>
                        <a:pt x="28" y="41"/>
                        <a:pt x="33" y="39"/>
                        <a:pt x="36" y="36"/>
                      </a:cubicBezTo>
                      <a:cubicBezTo>
                        <a:pt x="42" y="29"/>
                        <a:pt x="41" y="25"/>
                        <a:pt x="36" y="19"/>
                      </a:cubicBezTo>
                      <a:cubicBezTo>
                        <a:pt x="26" y="7"/>
                        <a:pt x="23" y="0"/>
                        <a:pt x="15" y="3"/>
                      </a:cubicBezTo>
                      <a:cubicBezTo>
                        <a:pt x="7" y="6"/>
                        <a:pt x="0" y="18"/>
                        <a:pt x="6" y="25"/>
                      </a:cubicBezTo>
                      <a:cubicBezTo>
                        <a:pt x="7" y="27"/>
                        <a:pt x="10" y="30"/>
                        <a:pt x="13" y="33"/>
                      </a:cubicBezTo>
                      <a:close/>
                      <a:moveTo>
                        <a:pt x="33" y="19"/>
                      </a:moveTo>
                      <a:cubicBezTo>
                        <a:pt x="31" y="23"/>
                        <a:pt x="23" y="30"/>
                        <a:pt x="19" y="33"/>
                      </a:cubicBezTo>
                      <a:cubicBezTo>
                        <a:pt x="11" y="25"/>
                        <a:pt x="17" y="10"/>
                        <a:pt x="33" y="19"/>
                      </a:cubicBezTo>
                      <a:close/>
                    </a:path>
                  </a:pathLst>
                </a:custGeom>
                <a:solidFill>
                  <a:srgbClr val="FFD6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23"/>
                <p:cNvSpPr>
                  <a:spLocks/>
                </p:cNvSpPr>
                <p:nvPr/>
              </p:nvSpPr>
              <p:spPr bwMode="auto">
                <a:xfrm>
                  <a:off x="4719462" y="4175629"/>
                  <a:ext cx="347727" cy="359223"/>
                </a:xfrm>
                <a:custGeom>
                  <a:avLst/>
                  <a:gdLst>
                    <a:gd name="T0" fmla="*/ 8 w 22"/>
                    <a:gd name="T1" fmla="*/ 23 h 23"/>
                    <a:gd name="T2" fmla="*/ 22 w 22"/>
                    <a:gd name="T3" fmla="*/ 9 h 23"/>
                    <a:gd name="T4" fmla="*/ 8 w 22"/>
                    <a:gd name="T5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23">
                      <a:moveTo>
                        <a:pt x="8" y="23"/>
                      </a:moveTo>
                      <a:cubicBezTo>
                        <a:pt x="12" y="20"/>
                        <a:pt x="20" y="13"/>
                        <a:pt x="22" y="9"/>
                      </a:cubicBezTo>
                      <a:cubicBezTo>
                        <a:pt x="6" y="0"/>
                        <a:pt x="0" y="15"/>
                        <a:pt x="8" y="23"/>
                      </a:cubicBezTo>
                      <a:close/>
                    </a:path>
                  </a:pathLst>
                </a:custGeom>
                <a:solidFill>
                  <a:srgbClr val="F6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24"/>
                <p:cNvSpPr>
                  <a:spLocks noEditPoints="1"/>
                </p:cNvSpPr>
                <p:nvPr/>
              </p:nvSpPr>
              <p:spPr bwMode="auto">
                <a:xfrm>
                  <a:off x="4687850" y="3439943"/>
                  <a:ext cx="586250" cy="594872"/>
                </a:xfrm>
                <a:custGeom>
                  <a:avLst/>
                  <a:gdLst>
                    <a:gd name="T0" fmla="*/ 10 w 37"/>
                    <a:gd name="T1" fmla="*/ 31 h 38"/>
                    <a:gd name="T2" fmla="*/ 27 w 37"/>
                    <a:gd name="T3" fmla="*/ 33 h 38"/>
                    <a:gd name="T4" fmla="*/ 27 w 37"/>
                    <a:gd name="T5" fmla="*/ 8 h 38"/>
                    <a:gd name="T6" fmla="*/ 11 w 37"/>
                    <a:gd name="T7" fmla="*/ 4 h 38"/>
                    <a:gd name="T8" fmla="*/ 4 w 37"/>
                    <a:gd name="T9" fmla="*/ 23 h 38"/>
                    <a:gd name="T10" fmla="*/ 10 w 37"/>
                    <a:gd name="T11" fmla="*/ 31 h 38"/>
                    <a:gd name="T12" fmla="*/ 24 w 37"/>
                    <a:gd name="T13" fmla="*/ 13 h 38"/>
                    <a:gd name="T14" fmla="*/ 13 w 37"/>
                    <a:gd name="T15" fmla="*/ 27 h 38"/>
                    <a:gd name="T16" fmla="*/ 24 w 37"/>
                    <a:gd name="T17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10" y="31"/>
                      </a:moveTo>
                      <a:cubicBezTo>
                        <a:pt x="15" y="36"/>
                        <a:pt x="22" y="38"/>
                        <a:pt x="27" y="33"/>
                      </a:cubicBezTo>
                      <a:cubicBezTo>
                        <a:pt x="37" y="23"/>
                        <a:pt x="37" y="17"/>
                        <a:pt x="27" y="8"/>
                      </a:cubicBezTo>
                      <a:cubicBezTo>
                        <a:pt x="24" y="5"/>
                        <a:pt x="18" y="0"/>
                        <a:pt x="11" y="4"/>
                      </a:cubicBezTo>
                      <a:cubicBezTo>
                        <a:pt x="6" y="7"/>
                        <a:pt x="0" y="15"/>
                        <a:pt x="4" y="23"/>
                      </a:cubicBezTo>
                      <a:cubicBezTo>
                        <a:pt x="5" y="26"/>
                        <a:pt x="8" y="29"/>
                        <a:pt x="10" y="31"/>
                      </a:cubicBezTo>
                      <a:close/>
                      <a:moveTo>
                        <a:pt x="24" y="13"/>
                      </a:moveTo>
                      <a:cubicBezTo>
                        <a:pt x="25" y="19"/>
                        <a:pt x="18" y="26"/>
                        <a:pt x="13" y="27"/>
                      </a:cubicBezTo>
                      <a:cubicBezTo>
                        <a:pt x="5" y="20"/>
                        <a:pt x="10" y="6"/>
                        <a:pt x="24" y="13"/>
                      </a:cubicBezTo>
                      <a:close/>
                    </a:path>
                  </a:pathLst>
                </a:custGeom>
                <a:solidFill>
                  <a:srgbClr val="FFD6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25"/>
                <p:cNvSpPr>
                  <a:spLocks/>
                </p:cNvSpPr>
                <p:nvPr/>
              </p:nvSpPr>
              <p:spPr bwMode="auto">
                <a:xfrm>
                  <a:off x="4768316" y="3531904"/>
                  <a:ext cx="316115" cy="330485"/>
                </a:xfrm>
                <a:custGeom>
                  <a:avLst/>
                  <a:gdLst>
                    <a:gd name="T0" fmla="*/ 8 w 20"/>
                    <a:gd name="T1" fmla="*/ 21 h 21"/>
                    <a:gd name="T2" fmla="*/ 19 w 20"/>
                    <a:gd name="T3" fmla="*/ 7 h 21"/>
                    <a:gd name="T4" fmla="*/ 8 w 20"/>
                    <a:gd name="T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21">
                      <a:moveTo>
                        <a:pt x="8" y="21"/>
                      </a:moveTo>
                      <a:cubicBezTo>
                        <a:pt x="13" y="20"/>
                        <a:pt x="20" y="13"/>
                        <a:pt x="19" y="7"/>
                      </a:cubicBezTo>
                      <a:cubicBezTo>
                        <a:pt x="5" y="0"/>
                        <a:pt x="0" y="14"/>
                        <a:pt x="8" y="21"/>
                      </a:cubicBezTo>
                      <a:close/>
                    </a:path>
                  </a:pathLst>
                </a:custGeom>
                <a:solidFill>
                  <a:srgbClr val="F6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26"/>
                <p:cNvSpPr>
                  <a:spLocks/>
                </p:cNvSpPr>
                <p:nvPr/>
              </p:nvSpPr>
              <p:spPr bwMode="auto">
                <a:xfrm>
                  <a:off x="4705093" y="2859441"/>
                  <a:ext cx="410950" cy="580502"/>
                </a:xfrm>
                <a:custGeom>
                  <a:avLst/>
                  <a:gdLst>
                    <a:gd name="T0" fmla="*/ 18 w 26"/>
                    <a:gd name="T1" fmla="*/ 31 h 37"/>
                    <a:gd name="T2" fmla="*/ 26 w 26"/>
                    <a:gd name="T3" fmla="*/ 37 h 37"/>
                    <a:gd name="T4" fmla="*/ 26 w 26"/>
                    <a:gd name="T5" fmla="*/ 4 h 37"/>
                    <a:gd name="T6" fmla="*/ 18 w 26"/>
                    <a:gd name="T7" fmla="*/ 3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7">
                      <a:moveTo>
                        <a:pt x="18" y="31"/>
                      </a:move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8" y="0"/>
                        <a:pt x="0" y="18"/>
                        <a:pt x="18" y="31"/>
                      </a:cubicBezTo>
                      <a:close/>
                    </a:path>
                  </a:pathLst>
                </a:custGeom>
                <a:solidFill>
                  <a:srgbClr val="FFD6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0" name="组合 269"/>
              <p:cNvGrpSpPr/>
              <p:nvPr/>
            </p:nvGrpSpPr>
            <p:grpSpPr>
              <a:xfrm>
                <a:off x="5110494" y="1644709"/>
                <a:ext cx="2024201" cy="3983431"/>
                <a:chOff x="8815388" y="544513"/>
                <a:chExt cx="2868613" cy="5645150"/>
              </a:xfrm>
            </p:grpSpPr>
            <p:sp>
              <p:nvSpPr>
                <p:cNvPr id="280" name="Freeform 5"/>
                <p:cNvSpPr>
                  <a:spLocks/>
                </p:cNvSpPr>
                <p:nvPr/>
              </p:nvSpPr>
              <p:spPr bwMode="auto">
                <a:xfrm>
                  <a:off x="8815388" y="544513"/>
                  <a:ext cx="2868613" cy="5645150"/>
                </a:xfrm>
                <a:custGeom>
                  <a:avLst/>
                  <a:gdLst>
                    <a:gd name="T0" fmla="*/ 689 w 764"/>
                    <a:gd name="T1" fmla="*/ 0 h 1504"/>
                    <a:gd name="T2" fmla="*/ 75 w 764"/>
                    <a:gd name="T3" fmla="*/ 0 h 1504"/>
                    <a:gd name="T4" fmla="*/ 0 w 764"/>
                    <a:gd name="T5" fmla="*/ 75 h 1504"/>
                    <a:gd name="T6" fmla="*/ 0 w 764"/>
                    <a:gd name="T7" fmla="*/ 692 h 1504"/>
                    <a:gd name="T8" fmla="*/ 0 w 764"/>
                    <a:gd name="T9" fmla="*/ 850 h 1504"/>
                    <a:gd name="T10" fmla="*/ 0 w 764"/>
                    <a:gd name="T11" fmla="*/ 948 h 1504"/>
                    <a:gd name="T12" fmla="*/ 0 w 764"/>
                    <a:gd name="T13" fmla="*/ 1137 h 1504"/>
                    <a:gd name="T14" fmla="*/ 0 w 764"/>
                    <a:gd name="T15" fmla="*/ 1429 h 1504"/>
                    <a:gd name="T16" fmla="*/ 75 w 764"/>
                    <a:gd name="T17" fmla="*/ 1504 h 1504"/>
                    <a:gd name="T18" fmla="*/ 76 w 764"/>
                    <a:gd name="T19" fmla="*/ 1504 h 1504"/>
                    <a:gd name="T20" fmla="*/ 230 w 764"/>
                    <a:gd name="T21" fmla="*/ 1504 h 1504"/>
                    <a:gd name="T22" fmla="*/ 689 w 764"/>
                    <a:gd name="T23" fmla="*/ 1504 h 1504"/>
                    <a:gd name="T24" fmla="*/ 764 w 764"/>
                    <a:gd name="T25" fmla="*/ 1429 h 1504"/>
                    <a:gd name="T26" fmla="*/ 764 w 764"/>
                    <a:gd name="T27" fmla="*/ 75 h 1504"/>
                    <a:gd name="T28" fmla="*/ 689 w 764"/>
                    <a:gd name="T29" fmla="*/ 0 h 15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64" h="1504">
                      <a:moveTo>
                        <a:pt x="689" y="0"/>
                      </a:moveTo>
                      <a:cubicBezTo>
                        <a:pt x="75" y="0"/>
                        <a:pt x="75" y="0"/>
                        <a:pt x="75" y="0"/>
                      </a:cubicBezTo>
                      <a:cubicBezTo>
                        <a:pt x="34" y="0"/>
                        <a:pt x="0" y="34"/>
                        <a:pt x="0" y="75"/>
                      </a:cubicBezTo>
                      <a:cubicBezTo>
                        <a:pt x="0" y="692"/>
                        <a:pt x="0" y="692"/>
                        <a:pt x="0" y="692"/>
                      </a:cubicBezTo>
                      <a:cubicBezTo>
                        <a:pt x="0" y="850"/>
                        <a:pt x="0" y="850"/>
                        <a:pt x="0" y="850"/>
                      </a:cubicBezTo>
                      <a:cubicBezTo>
                        <a:pt x="0" y="948"/>
                        <a:pt x="0" y="948"/>
                        <a:pt x="0" y="948"/>
                      </a:cubicBezTo>
                      <a:cubicBezTo>
                        <a:pt x="0" y="1137"/>
                        <a:pt x="0" y="1137"/>
                        <a:pt x="0" y="1137"/>
                      </a:cubicBezTo>
                      <a:cubicBezTo>
                        <a:pt x="0" y="1429"/>
                        <a:pt x="0" y="1429"/>
                        <a:pt x="0" y="1429"/>
                      </a:cubicBezTo>
                      <a:cubicBezTo>
                        <a:pt x="0" y="1470"/>
                        <a:pt x="34" y="1504"/>
                        <a:pt x="75" y="1504"/>
                      </a:cubicBezTo>
                      <a:cubicBezTo>
                        <a:pt x="76" y="1504"/>
                        <a:pt x="76" y="1504"/>
                        <a:pt x="76" y="1504"/>
                      </a:cubicBezTo>
                      <a:cubicBezTo>
                        <a:pt x="230" y="1504"/>
                        <a:pt x="230" y="1504"/>
                        <a:pt x="230" y="1504"/>
                      </a:cubicBezTo>
                      <a:cubicBezTo>
                        <a:pt x="689" y="1504"/>
                        <a:pt x="689" y="1504"/>
                        <a:pt x="689" y="1504"/>
                      </a:cubicBezTo>
                      <a:cubicBezTo>
                        <a:pt x="730" y="1504"/>
                        <a:pt x="764" y="1470"/>
                        <a:pt x="764" y="1429"/>
                      </a:cubicBezTo>
                      <a:cubicBezTo>
                        <a:pt x="764" y="75"/>
                        <a:pt x="764" y="75"/>
                        <a:pt x="764" y="75"/>
                      </a:cubicBezTo>
                      <a:cubicBezTo>
                        <a:pt x="764" y="34"/>
                        <a:pt x="730" y="0"/>
                        <a:pt x="689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6"/>
                <p:cNvSpPr>
                  <a:spLocks noEditPoints="1"/>
                </p:cNvSpPr>
                <p:nvPr/>
              </p:nvSpPr>
              <p:spPr bwMode="auto">
                <a:xfrm>
                  <a:off x="9990138" y="5554663"/>
                  <a:ext cx="495300" cy="496888"/>
                </a:xfrm>
                <a:custGeom>
                  <a:avLst/>
                  <a:gdLst>
                    <a:gd name="T0" fmla="*/ 66 w 132"/>
                    <a:gd name="T1" fmla="*/ 108 h 132"/>
                    <a:gd name="T2" fmla="*/ 24 w 132"/>
                    <a:gd name="T3" fmla="*/ 66 h 132"/>
                    <a:gd name="T4" fmla="*/ 66 w 132"/>
                    <a:gd name="T5" fmla="*/ 25 h 132"/>
                    <a:gd name="T6" fmla="*/ 107 w 132"/>
                    <a:gd name="T7" fmla="*/ 66 h 132"/>
                    <a:gd name="T8" fmla="*/ 66 w 132"/>
                    <a:gd name="T9" fmla="*/ 108 h 132"/>
                    <a:gd name="T10" fmla="*/ 66 w 132"/>
                    <a:gd name="T11" fmla="*/ 0 h 132"/>
                    <a:gd name="T12" fmla="*/ 0 w 132"/>
                    <a:gd name="T13" fmla="*/ 66 h 132"/>
                    <a:gd name="T14" fmla="*/ 66 w 132"/>
                    <a:gd name="T15" fmla="*/ 132 h 132"/>
                    <a:gd name="T16" fmla="*/ 132 w 132"/>
                    <a:gd name="T17" fmla="*/ 66 h 132"/>
                    <a:gd name="T18" fmla="*/ 66 w 132"/>
                    <a:gd name="T19" fmla="*/ 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2" h="132">
                      <a:moveTo>
                        <a:pt x="66" y="108"/>
                      </a:moveTo>
                      <a:cubicBezTo>
                        <a:pt x="43" y="108"/>
                        <a:pt x="24" y="89"/>
                        <a:pt x="24" y="66"/>
                      </a:cubicBezTo>
                      <a:cubicBezTo>
                        <a:pt x="24" y="43"/>
                        <a:pt x="43" y="25"/>
                        <a:pt x="66" y="25"/>
                      </a:cubicBezTo>
                      <a:cubicBezTo>
                        <a:pt x="89" y="25"/>
                        <a:pt x="107" y="43"/>
                        <a:pt x="107" y="66"/>
                      </a:cubicBezTo>
                      <a:cubicBezTo>
                        <a:pt x="107" y="89"/>
                        <a:pt x="89" y="108"/>
                        <a:pt x="66" y="108"/>
                      </a:cubicBezTo>
                      <a:moveTo>
                        <a:pt x="66" y="0"/>
                      </a:moveTo>
                      <a:cubicBezTo>
                        <a:pt x="29" y="0"/>
                        <a:pt x="0" y="30"/>
                        <a:pt x="0" y="66"/>
                      </a:cubicBezTo>
                      <a:cubicBezTo>
                        <a:pt x="0" y="103"/>
                        <a:pt x="29" y="132"/>
                        <a:pt x="66" y="132"/>
                      </a:cubicBezTo>
                      <a:cubicBezTo>
                        <a:pt x="102" y="132"/>
                        <a:pt x="132" y="103"/>
                        <a:pt x="132" y="66"/>
                      </a:cubicBezTo>
                      <a:cubicBezTo>
                        <a:pt x="132" y="30"/>
                        <a:pt x="102" y="0"/>
                        <a:pt x="66" y="0"/>
                      </a:cubicBezTo>
                    </a:path>
                  </a:pathLst>
                </a:custGeom>
                <a:solidFill>
                  <a:srgbClr val="DCE8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Oval 7"/>
                <p:cNvSpPr>
                  <a:spLocks noChangeArrowheads="1"/>
                </p:cNvSpPr>
                <p:nvPr/>
              </p:nvSpPr>
              <p:spPr bwMode="auto">
                <a:xfrm>
                  <a:off x="10080625" y="5649913"/>
                  <a:ext cx="311150" cy="311150"/>
                </a:xfrm>
                <a:prstGeom prst="ellipse">
                  <a:avLst/>
                </a:prstGeom>
                <a:solidFill>
                  <a:srgbClr val="AEB5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8"/>
                <p:cNvSpPr>
                  <a:spLocks/>
                </p:cNvSpPr>
                <p:nvPr/>
              </p:nvSpPr>
              <p:spPr bwMode="auto">
                <a:xfrm>
                  <a:off x="9896475" y="995363"/>
                  <a:ext cx="676275" cy="60325"/>
                </a:xfrm>
                <a:custGeom>
                  <a:avLst/>
                  <a:gdLst>
                    <a:gd name="T0" fmla="*/ 180 w 180"/>
                    <a:gd name="T1" fmla="*/ 8 h 16"/>
                    <a:gd name="T2" fmla="*/ 172 w 180"/>
                    <a:gd name="T3" fmla="*/ 16 h 16"/>
                    <a:gd name="T4" fmla="*/ 8 w 180"/>
                    <a:gd name="T5" fmla="*/ 16 h 16"/>
                    <a:gd name="T6" fmla="*/ 0 w 180"/>
                    <a:gd name="T7" fmla="*/ 8 h 16"/>
                    <a:gd name="T8" fmla="*/ 8 w 180"/>
                    <a:gd name="T9" fmla="*/ 0 h 16"/>
                    <a:gd name="T10" fmla="*/ 172 w 180"/>
                    <a:gd name="T11" fmla="*/ 0 h 16"/>
                    <a:gd name="T12" fmla="*/ 180 w 180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0" h="16">
                      <a:moveTo>
                        <a:pt x="180" y="8"/>
                      </a:moveTo>
                      <a:cubicBezTo>
                        <a:pt x="180" y="12"/>
                        <a:pt x="176" y="16"/>
                        <a:pt x="172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4" y="16"/>
                        <a:pt x="0" y="12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76" y="0"/>
                        <a:pt x="180" y="4"/>
                        <a:pt x="180" y="8"/>
                      </a:cubicBezTo>
                      <a:close/>
                    </a:path>
                  </a:pathLst>
                </a:custGeom>
                <a:solidFill>
                  <a:srgbClr val="4C55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Oval 9"/>
                <p:cNvSpPr>
                  <a:spLocks noChangeArrowheads="1"/>
                </p:cNvSpPr>
                <p:nvPr/>
              </p:nvSpPr>
              <p:spPr bwMode="auto">
                <a:xfrm>
                  <a:off x="10152063" y="747713"/>
                  <a:ext cx="173038" cy="173038"/>
                </a:xfrm>
                <a:prstGeom prst="ellipse">
                  <a:avLst/>
                </a:prstGeom>
                <a:solidFill>
                  <a:srgbClr val="4C55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Oval 10"/>
                <p:cNvSpPr>
                  <a:spLocks noChangeArrowheads="1"/>
                </p:cNvSpPr>
                <p:nvPr/>
              </p:nvSpPr>
              <p:spPr bwMode="auto">
                <a:xfrm>
                  <a:off x="9728200" y="987425"/>
                  <a:ext cx="77788" cy="79375"/>
                </a:xfrm>
                <a:prstGeom prst="ellipse">
                  <a:avLst/>
                </a:prstGeom>
                <a:solidFill>
                  <a:srgbClr val="4C55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Rectangle 11"/>
                <p:cNvSpPr>
                  <a:spLocks noChangeArrowheads="1"/>
                </p:cNvSpPr>
                <p:nvPr/>
              </p:nvSpPr>
              <p:spPr bwMode="auto">
                <a:xfrm>
                  <a:off x="9010650" y="1265238"/>
                  <a:ext cx="2462213" cy="4159250"/>
                </a:xfrm>
                <a:prstGeom prst="rect">
                  <a:avLst/>
                </a:prstGeom>
                <a:solidFill>
                  <a:srgbClr val="4C55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1" name="组合 270"/>
              <p:cNvGrpSpPr/>
              <p:nvPr/>
            </p:nvGrpSpPr>
            <p:grpSpPr>
              <a:xfrm>
                <a:off x="5590204" y="7097408"/>
                <a:ext cx="2079621" cy="1722742"/>
                <a:chOff x="5590204" y="7097408"/>
                <a:chExt cx="2079621" cy="1722742"/>
              </a:xfrm>
            </p:grpSpPr>
            <p:sp>
              <p:nvSpPr>
                <p:cNvPr id="278" name="Rectangle 29"/>
                <p:cNvSpPr>
                  <a:spLocks noChangeArrowheads="1"/>
                </p:cNvSpPr>
                <p:nvPr/>
              </p:nvSpPr>
              <p:spPr bwMode="auto">
                <a:xfrm>
                  <a:off x="5706928" y="7097408"/>
                  <a:ext cx="1846173" cy="104966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Rectangle 31"/>
                <p:cNvSpPr>
                  <a:spLocks noChangeArrowheads="1"/>
                </p:cNvSpPr>
                <p:nvPr/>
              </p:nvSpPr>
              <p:spPr bwMode="auto">
                <a:xfrm>
                  <a:off x="5590204" y="8147069"/>
                  <a:ext cx="2079621" cy="673081"/>
                </a:xfrm>
                <a:prstGeom prst="rect">
                  <a:avLst/>
                </a:prstGeom>
                <a:solidFill>
                  <a:srgbClr val="FF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2" name="组合 271"/>
              <p:cNvGrpSpPr/>
              <p:nvPr/>
            </p:nvGrpSpPr>
            <p:grpSpPr>
              <a:xfrm>
                <a:off x="5405669" y="2759509"/>
                <a:ext cx="1409215" cy="1410430"/>
                <a:chOff x="5645663" y="2184634"/>
                <a:chExt cx="1871894" cy="1873512"/>
              </a:xfrm>
            </p:grpSpPr>
            <p:sp>
              <p:nvSpPr>
                <p:cNvPr id="273" name="矩形 272"/>
                <p:cNvSpPr/>
                <p:nvPr/>
              </p:nvSpPr>
              <p:spPr>
                <a:xfrm>
                  <a:off x="5645663" y="2184634"/>
                  <a:ext cx="1871894" cy="1871894"/>
                </a:xfrm>
                <a:prstGeom prst="rect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74" name="L 形 273"/>
                <p:cNvSpPr/>
                <p:nvPr/>
              </p:nvSpPr>
              <p:spPr>
                <a:xfrm rot="5400000">
                  <a:off x="5648766" y="2185037"/>
                  <a:ext cx="248857" cy="248857"/>
                </a:xfrm>
                <a:prstGeom prst="corner">
                  <a:avLst>
                    <a:gd name="adj1" fmla="val 22526"/>
                    <a:gd name="adj2" fmla="val 22526"/>
                  </a:avLst>
                </a:prstGeom>
                <a:solidFill>
                  <a:srgbClr val="92D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5" name="L 形 274"/>
                <p:cNvSpPr/>
                <p:nvPr/>
              </p:nvSpPr>
              <p:spPr>
                <a:xfrm>
                  <a:off x="5648766" y="3809289"/>
                  <a:ext cx="248857" cy="248857"/>
                </a:xfrm>
                <a:prstGeom prst="corner">
                  <a:avLst>
                    <a:gd name="adj1" fmla="val 22526"/>
                    <a:gd name="adj2" fmla="val 22526"/>
                  </a:avLst>
                </a:prstGeom>
                <a:solidFill>
                  <a:srgbClr val="92D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6" name="L 形 275"/>
                <p:cNvSpPr/>
                <p:nvPr/>
              </p:nvSpPr>
              <p:spPr>
                <a:xfrm rot="16200000" flipH="1">
                  <a:off x="7264804" y="2185037"/>
                  <a:ext cx="248857" cy="248857"/>
                </a:xfrm>
                <a:prstGeom prst="corner">
                  <a:avLst>
                    <a:gd name="adj1" fmla="val 22526"/>
                    <a:gd name="adj2" fmla="val 22526"/>
                  </a:avLst>
                </a:prstGeom>
                <a:solidFill>
                  <a:srgbClr val="92D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7" name="L 形 276"/>
                <p:cNvSpPr/>
                <p:nvPr/>
              </p:nvSpPr>
              <p:spPr>
                <a:xfrm flipH="1">
                  <a:off x="7264804" y="3809289"/>
                  <a:ext cx="248857" cy="248857"/>
                </a:xfrm>
                <a:prstGeom prst="corner">
                  <a:avLst>
                    <a:gd name="adj1" fmla="val 22526"/>
                    <a:gd name="adj2" fmla="val 22526"/>
                  </a:avLst>
                </a:prstGeom>
                <a:solidFill>
                  <a:srgbClr val="92D0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矩形 265"/>
            <p:cNvSpPr/>
            <p:nvPr/>
          </p:nvSpPr>
          <p:spPr>
            <a:xfrm>
              <a:off x="4419600" y="8972550"/>
              <a:ext cx="3683000" cy="7391400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>
            <a:off x="5515429" y="2850014"/>
            <a:ext cx="1161142" cy="1189572"/>
            <a:chOff x="4558846" y="1597033"/>
            <a:chExt cx="3074307" cy="3149583"/>
          </a:xfrm>
        </p:grpSpPr>
        <p:sp>
          <p:nvSpPr>
            <p:cNvPr id="200" name="圆角矩形 199"/>
            <p:cNvSpPr/>
            <p:nvPr/>
          </p:nvSpPr>
          <p:spPr>
            <a:xfrm>
              <a:off x="4558846" y="1597033"/>
              <a:ext cx="3074307" cy="3149583"/>
            </a:xfrm>
            <a:prstGeom prst="roundRect">
              <a:avLst>
                <a:gd name="adj" fmla="val 4213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grpSp>
          <p:nvGrpSpPr>
            <p:cNvPr id="201" name="组合 200"/>
            <p:cNvGrpSpPr/>
            <p:nvPr/>
          </p:nvGrpSpPr>
          <p:grpSpPr>
            <a:xfrm>
              <a:off x="4709867" y="1760522"/>
              <a:ext cx="2791370" cy="2784331"/>
              <a:chOff x="4154488" y="1731963"/>
              <a:chExt cx="3148013" cy="3140075"/>
            </a:xfrm>
            <a:solidFill>
              <a:srgbClr val="00B050"/>
            </a:solidFill>
          </p:grpSpPr>
          <p:sp>
            <p:nvSpPr>
              <p:cNvPr id="203" name="Freeform 5"/>
              <p:cNvSpPr>
                <a:spLocks noEditPoints="1"/>
              </p:cNvSpPr>
              <p:nvPr/>
            </p:nvSpPr>
            <p:spPr bwMode="auto">
              <a:xfrm>
                <a:off x="6364288" y="3011488"/>
                <a:ext cx="938213" cy="1858963"/>
              </a:xfrm>
              <a:custGeom>
                <a:avLst/>
                <a:gdLst>
                  <a:gd name="T0" fmla="*/ 717 w 739"/>
                  <a:gd name="T1" fmla="*/ 532 h 1464"/>
                  <a:gd name="T2" fmla="*/ 718 w 739"/>
                  <a:gd name="T3" fmla="*/ 598 h 1464"/>
                  <a:gd name="T4" fmla="*/ 671 w 739"/>
                  <a:gd name="T5" fmla="*/ 843 h 1464"/>
                  <a:gd name="T6" fmla="*/ 575 w 739"/>
                  <a:gd name="T7" fmla="*/ 732 h 1464"/>
                  <a:gd name="T8" fmla="*/ 404 w 739"/>
                  <a:gd name="T9" fmla="*/ 733 h 1464"/>
                  <a:gd name="T10" fmla="*/ 422 w 739"/>
                  <a:gd name="T11" fmla="*/ 664 h 1464"/>
                  <a:gd name="T12" fmla="*/ 336 w 739"/>
                  <a:gd name="T13" fmla="*/ 681 h 1464"/>
                  <a:gd name="T14" fmla="*/ 293 w 739"/>
                  <a:gd name="T15" fmla="*/ 799 h 1464"/>
                  <a:gd name="T16" fmla="*/ 670 w 739"/>
                  <a:gd name="T17" fmla="*/ 913 h 1464"/>
                  <a:gd name="T18" fmla="*/ 718 w 739"/>
                  <a:gd name="T19" fmla="*/ 1065 h 1464"/>
                  <a:gd name="T20" fmla="*/ 652 w 739"/>
                  <a:gd name="T21" fmla="*/ 1130 h 1464"/>
                  <a:gd name="T22" fmla="*/ 739 w 739"/>
                  <a:gd name="T23" fmla="*/ 1217 h 1464"/>
                  <a:gd name="T24" fmla="*/ 672 w 739"/>
                  <a:gd name="T25" fmla="*/ 1284 h 1464"/>
                  <a:gd name="T26" fmla="*/ 584 w 739"/>
                  <a:gd name="T27" fmla="*/ 1330 h 1464"/>
                  <a:gd name="T28" fmla="*/ 466 w 739"/>
                  <a:gd name="T29" fmla="*/ 1396 h 1464"/>
                  <a:gd name="T30" fmla="*/ 402 w 739"/>
                  <a:gd name="T31" fmla="*/ 1378 h 1464"/>
                  <a:gd name="T32" fmla="*/ 373 w 739"/>
                  <a:gd name="T33" fmla="*/ 1464 h 1464"/>
                  <a:gd name="T34" fmla="*/ 68 w 739"/>
                  <a:gd name="T35" fmla="*/ 1366 h 1464"/>
                  <a:gd name="T36" fmla="*/ 154 w 739"/>
                  <a:gd name="T37" fmla="*/ 1264 h 1464"/>
                  <a:gd name="T38" fmla="*/ 153 w 739"/>
                  <a:gd name="T39" fmla="*/ 1198 h 1464"/>
                  <a:gd name="T40" fmla="*/ 185 w 739"/>
                  <a:gd name="T41" fmla="*/ 799 h 1464"/>
                  <a:gd name="T42" fmla="*/ 135 w 739"/>
                  <a:gd name="T43" fmla="*/ 715 h 1464"/>
                  <a:gd name="T44" fmla="*/ 185 w 739"/>
                  <a:gd name="T45" fmla="*/ 598 h 1464"/>
                  <a:gd name="T46" fmla="*/ 68 w 739"/>
                  <a:gd name="T47" fmla="*/ 646 h 1464"/>
                  <a:gd name="T48" fmla="*/ 135 w 739"/>
                  <a:gd name="T49" fmla="*/ 491 h 1464"/>
                  <a:gd name="T50" fmla="*/ 218 w 739"/>
                  <a:gd name="T51" fmla="*/ 532 h 1464"/>
                  <a:gd name="T52" fmla="*/ 385 w 739"/>
                  <a:gd name="T53" fmla="*/ 599 h 1464"/>
                  <a:gd name="T54" fmla="*/ 335 w 739"/>
                  <a:gd name="T55" fmla="*/ 511 h 1464"/>
                  <a:gd name="T56" fmla="*/ 270 w 739"/>
                  <a:gd name="T57" fmla="*/ 419 h 1464"/>
                  <a:gd name="T58" fmla="*/ 38 w 739"/>
                  <a:gd name="T59" fmla="*/ 332 h 1464"/>
                  <a:gd name="T60" fmla="*/ 152 w 739"/>
                  <a:gd name="T61" fmla="*/ 266 h 1464"/>
                  <a:gd name="T62" fmla="*/ 202 w 739"/>
                  <a:gd name="T63" fmla="*/ 89 h 1464"/>
                  <a:gd name="T64" fmla="*/ 316 w 739"/>
                  <a:gd name="T65" fmla="*/ 199 h 1464"/>
                  <a:gd name="T66" fmla="*/ 450 w 739"/>
                  <a:gd name="T67" fmla="*/ 266 h 1464"/>
                  <a:gd name="T68" fmla="*/ 335 w 739"/>
                  <a:gd name="T69" fmla="*/ 421 h 1464"/>
                  <a:gd name="T70" fmla="*/ 537 w 739"/>
                  <a:gd name="T71" fmla="*/ 423 h 1464"/>
                  <a:gd name="T72" fmla="*/ 588 w 739"/>
                  <a:gd name="T73" fmla="*/ 332 h 1464"/>
                  <a:gd name="T74" fmla="*/ 486 w 739"/>
                  <a:gd name="T75" fmla="*/ 266 h 1464"/>
                  <a:gd name="T76" fmla="*/ 402 w 739"/>
                  <a:gd name="T77" fmla="*/ 181 h 1464"/>
                  <a:gd name="T78" fmla="*/ 470 w 739"/>
                  <a:gd name="T79" fmla="*/ 91 h 1464"/>
                  <a:gd name="T80" fmla="*/ 616 w 739"/>
                  <a:gd name="T81" fmla="*/ 1 h 1464"/>
                  <a:gd name="T82" fmla="*/ 617 w 739"/>
                  <a:gd name="T83" fmla="*/ 67 h 1464"/>
                  <a:gd name="T84" fmla="*/ 672 w 739"/>
                  <a:gd name="T85" fmla="*/ 180 h 1464"/>
                  <a:gd name="T86" fmla="*/ 738 w 739"/>
                  <a:gd name="T87" fmla="*/ 315 h 1464"/>
                  <a:gd name="T88" fmla="*/ 641 w 739"/>
                  <a:gd name="T89" fmla="*/ 400 h 1464"/>
                  <a:gd name="T90" fmla="*/ 671 w 739"/>
                  <a:gd name="T91" fmla="*/ 445 h 1464"/>
                  <a:gd name="T92" fmla="*/ 588 w 739"/>
                  <a:gd name="T93" fmla="*/ 1197 h 1464"/>
                  <a:gd name="T94" fmla="*/ 537 w 739"/>
                  <a:gd name="T95" fmla="*/ 1011 h 1464"/>
                  <a:gd name="T96" fmla="*/ 585 w 739"/>
                  <a:gd name="T97" fmla="*/ 931 h 1464"/>
                  <a:gd name="T98" fmla="*/ 540 w 739"/>
                  <a:gd name="T99" fmla="*/ 1132 h 1464"/>
                  <a:gd name="T100" fmla="*/ 404 w 739"/>
                  <a:gd name="T101" fmla="*/ 950 h 1464"/>
                  <a:gd name="T102" fmla="*/ 223 w 739"/>
                  <a:gd name="T103" fmla="*/ 1131 h 1464"/>
                  <a:gd name="T104" fmla="*/ 223 w 739"/>
                  <a:gd name="T105" fmla="*/ 1397 h 1464"/>
                  <a:gd name="T106" fmla="*/ 378 w 739"/>
                  <a:gd name="T107" fmla="*/ 1264 h 1464"/>
                  <a:gd name="T108" fmla="*/ 269 w 739"/>
                  <a:gd name="T109" fmla="*/ 1214 h 1464"/>
                  <a:gd name="T110" fmla="*/ 202 w 739"/>
                  <a:gd name="T111" fmla="*/ 1328 h 1464"/>
                  <a:gd name="T112" fmla="*/ 486 w 739"/>
                  <a:gd name="T113" fmla="*/ 1197 h 1464"/>
                  <a:gd name="T114" fmla="*/ 537 w 739"/>
                  <a:gd name="T115" fmla="*/ 1316 h 1464"/>
                  <a:gd name="T116" fmla="*/ 650 w 739"/>
                  <a:gd name="T117" fmla="*/ 266 h 1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39" h="1464">
                    <a:moveTo>
                      <a:pt x="671" y="400"/>
                    </a:moveTo>
                    <a:cubicBezTo>
                      <a:pt x="687" y="399"/>
                      <a:pt x="703" y="399"/>
                      <a:pt x="719" y="399"/>
                    </a:cubicBezTo>
                    <a:cubicBezTo>
                      <a:pt x="734" y="399"/>
                      <a:pt x="739" y="404"/>
                      <a:pt x="738" y="419"/>
                    </a:cubicBezTo>
                    <a:cubicBezTo>
                      <a:pt x="738" y="450"/>
                      <a:pt x="738" y="481"/>
                      <a:pt x="738" y="513"/>
                    </a:cubicBezTo>
                    <a:cubicBezTo>
                      <a:pt x="738" y="528"/>
                      <a:pt x="734" y="532"/>
                      <a:pt x="717" y="532"/>
                    </a:cubicBezTo>
                    <a:cubicBezTo>
                      <a:pt x="643" y="532"/>
                      <a:pt x="570" y="532"/>
                      <a:pt x="497" y="531"/>
                    </a:cubicBezTo>
                    <a:cubicBezTo>
                      <a:pt x="471" y="531"/>
                      <a:pt x="468" y="534"/>
                      <a:pt x="470" y="560"/>
                    </a:cubicBezTo>
                    <a:cubicBezTo>
                      <a:pt x="470" y="561"/>
                      <a:pt x="470" y="562"/>
                      <a:pt x="470" y="563"/>
                    </a:cubicBezTo>
                    <a:cubicBezTo>
                      <a:pt x="471" y="599"/>
                      <a:pt x="471" y="599"/>
                      <a:pt x="507" y="599"/>
                    </a:cubicBezTo>
                    <a:cubicBezTo>
                      <a:pt x="578" y="598"/>
                      <a:pt x="648" y="598"/>
                      <a:pt x="718" y="598"/>
                    </a:cubicBezTo>
                    <a:cubicBezTo>
                      <a:pt x="735" y="598"/>
                      <a:pt x="738" y="603"/>
                      <a:pt x="738" y="619"/>
                    </a:cubicBezTo>
                    <a:cubicBezTo>
                      <a:pt x="738" y="694"/>
                      <a:pt x="738" y="770"/>
                      <a:pt x="739" y="845"/>
                    </a:cubicBezTo>
                    <a:cubicBezTo>
                      <a:pt x="739" y="858"/>
                      <a:pt x="734" y="865"/>
                      <a:pt x="720" y="865"/>
                    </a:cubicBezTo>
                    <a:cubicBezTo>
                      <a:pt x="704" y="865"/>
                      <a:pt x="687" y="865"/>
                      <a:pt x="671" y="865"/>
                    </a:cubicBezTo>
                    <a:cubicBezTo>
                      <a:pt x="671" y="858"/>
                      <a:pt x="671" y="850"/>
                      <a:pt x="671" y="843"/>
                    </a:cubicBezTo>
                    <a:cubicBezTo>
                      <a:pt x="671" y="790"/>
                      <a:pt x="671" y="738"/>
                      <a:pt x="671" y="686"/>
                    </a:cubicBezTo>
                    <a:cubicBezTo>
                      <a:pt x="671" y="669"/>
                      <a:pt x="666" y="664"/>
                      <a:pt x="650" y="664"/>
                    </a:cubicBezTo>
                    <a:cubicBezTo>
                      <a:pt x="646" y="664"/>
                      <a:pt x="643" y="665"/>
                      <a:pt x="639" y="665"/>
                    </a:cubicBezTo>
                    <a:cubicBezTo>
                      <a:pt x="602" y="665"/>
                      <a:pt x="602" y="665"/>
                      <a:pt x="604" y="702"/>
                    </a:cubicBezTo>
                    <a:cubicBezTo>
                      <a:pt x="605" y="730"/>
                      <a:pt x="602" y="734"/>
                      <a:pt x="575" y="732"/>
                    </a:cubicBezTo>
                    <a:cubicBezTo>
                      <a:pt x="545" y="729"/>
                      <a:pt x="532" y="727"/>
                      <a:pt x="538" y="771"/>
                    </a:cubicBezTo>
                    <a:cubicBezTo>
                      <a:pt x="540" y="794"/>
                      <a:pt x="535" y="799"/>
                      <a:pt x="512" y="799"/>
                    </a:cubicBezTo>
                    <a:cubicBezTo>
                      <a:pt x="475" y="799"/>
                      <a:pt x="437" y="799"/>
                      <a:pt x="400" y="800"/>
                    </a:cubicBezTo>
                    <a:cubicBezTo>
                      <a:pt x="401" y="794"/>
                      <a:pt x="403" y="789"/>
                      <a:pt x="403" y="784"/>
                    </a:cubicBezTo>
                    <a:cubicBezTo>
                      <a:pt x="404" y="767"/>
                      <a:pt x="404" y="750"/>
                      <a:pt x="404" y="733"/>
                    </a:cubicBezTo>
                    <a:cubicBezTo>
                      <a:pt x="419" y="733"/>
                      <a:pt x="434" y="732"/>
                      <a:pt x="449" y="732"/>
                    </a:cubicBezTo>
                    <a:cubicBezTo>
                      <a:pt x="465" y="732"/>
                      <a:pt x="470" y="728"/>
                      <a:pt x="470" y="711"/>
                    </a:cubicBezTo>
                    <a:cubicBezTo>
                      <a:pt x="470" y="701"/>
                      <a:pt x="470" y="692"/>
                      <a:pt x="470" y="683"/>
                    </a:cubicBezTo>
                    <a:cubicBezTo>
                      <a:pt x="470" y="670"/>
                      <a:pt x="464" y="664"/>
                      <a:pt x="452" y="664"/>
                    </a:cubicBezTo>
                    <a:cubicBezTo>
                      <a:pt x="442" y="664"/>
                      <a:pt x="432" y="664"/>
                      <a:pt x="422" y="664"/>
                    </a:cubicBezTo>
                    <a:cubicBezTo>
                      <a:pt x="407" y="664"/>
                      <a:pt x="402" y="669"/>
                      <a:pt x="402" y="684"/>
                    </a:cubicBezTo>
                    <a:cubicBezTo>
                      <a:pt x="403" y="701"/>
                      <a:pt x="404" y="717"/>
                      <a:pt x="404" y="733"/>
                    </a:cubicBezTo>
                    <a:cubicBezTo>
                      <a:pt x="388" y="733"/>
                      <a:pt x="371" y="733"/>
                      <a:pt x="355" y="732"/>
                    </a:cubicBezTo>
                    <a:cubicBezTo>
                      <a:pt x="340" y="732"/>
                      <a:pt x="334" y="726"/>
                      <a:pt x="335" y="711"/>
                    </a:cubicBezTo>
                    <a:cubicBezTo>
                      <a:pt x="335" y="701"/>
                      <a:pt x="336" y="691"/>
                      <a:pt x="336" y="681"/>
                    </a:cubicBezTo>
                    <a:cubicBezTo>
                      <a:pt x="336" y="670"/>
                      <a:pt x="330" y="664"/>
                      <a:pt x="319" y="664"/>
                    </a:cubicBezTo>
                    <a:cubicBezTo>
                      <a:pt x="310" y="664"/>
                      <a:pt x="300" y="664"/>
                      <a:pt x="291" y="664"/>
                    </a:cubicBezTo>
                    <a:cubicBezTo>
                      <a:pt x="274" y="664"/>
                      <a:pt x="269" y="668"/>
                      <a:pt x="269" y="686"/>
                    </a:cubicBezTo>
                    <a:cubicBezTo>
                      <a:pt x="269" y="715"/>
                      <a:pt x="269" y="745"/>
                      <a:pt x="269" y="775"/>
                    </a:cubicBezTo>
                    <a:cubicBezTo>
                      <a:pt x="269" y="796"/>
                      <a:pt x="272" y="799"/>
                      <a:pt x="293" y="799"/>
                    </a:cubicBezTo>
                    <a:cubicBezTo>
                      <a:pt x="328" y="799"/>
                      <a:pt x="364" y="799"/>
                      <a:pt x="400" y="799"/>
                    </a:cubicBezTo>
                    <a:cubicBezTo>
                      <a:pt x="401" y="813"/>
                      <a:pt x="403" y="826"/>
                      <a:pt x="402" y="839"/>
                    </a:cubicBezTo>
                    <a:cubicBezTo>
                      <a:pt x="402" y="861"/>
                      <a:pt x="405" y="865"/>
                      <a:pt x="427" y="865"/>
                    </a:cubicBezTo>
                    <a:cubicBezTo>
                      <a:pt x="508" y="865"/>
                      <a:pt x="590" y="865"/>
                      <a:pt x="671" y="865"/>
                    </a:cubicBezTo>
                    <a:cubicBezTo>
                      <a:pt x="671" y="881"/>
                      <a:pt x="670" y="897"/>
                      <a:pt x="670" y="913"/>
                    </a:cubicBezTo>
                    <a:cubicBezTo>
                      <a:pt x="670" y="925"/>
                      <a:pt x="676" y="932"/>
                      <a:pt x="688" y="932"/>
                    </a:cubicBezTo>
                    <a:cubicBezTo>
                      <a:pt x="699" y="932"/>
                      <a:pt x="710" y="931"/>
                      <a:pt x="721" y="931"/>
                    </a:cubicBezTo>
                    <a:cubicBezTo>
                      <a:pt x="735" y="931"/>
                      <a:pt x="739" y="938"/>
                      <a:pt x="738" y="951"/>
                    </a:cubicBezTo>
                    <a:cubicBezTo>
                      <a:pt x="738" y="982"/>
                      <a:pt x="738" y="1013"/>
                      <a:pt x="739" y="1044"/>
                    </a:cubicBezTo>
                    <a:cubicBezTo>
                      <a:pt x="739" y="1059"/>
                      <a:pt x="733" y="1065"/>
                      <a:pt x="718" y="1065"/>
                    </a:cubicBezTo>
                    <a:cubicBezTo>
                      <a:pt x="687" y="1065"/>
                      <a:pt x="657" y="1064"/>
                      <a:pt x="626" y="1064"/>
                    </a:cubicBezTo>
                    <a:cubicBezTo>
                      <a:pt x="607" y="1063"/>
                      <a:pt x="602" y="1068"/>
                      <a:pt x="603" y="1087"/>
                    </a:cubicBezTo>
                    <a:cubicBezTo>
                      <a:pt x="603" y="1094"/>
                      <a:pt x="604" y="1101"/>
                      <a:pt x="604" y="1108"/>
                    </a:cubicBezTo>
                    <a:cubicBezTo>
                      <a:pt x="604" y="1131"/>
                      <a:pt x="605" y="1131"/>
                      <a:pt x="628" y="1131"/>
                    </a:cubicBezTo>
                    <a:cubicBezTo>
                      <a:pt x="636" y="1131"/>
                      <a:pt x="644" y="1130"/>
                      <a:pt x="652" y="1130"/>
                    </a:cubicBezTo>
                    <a:cubicBezTo>
                      <a:pt x="667" y="1130"/>
                      <a:pt x="672" y="1136"/>
                      <a:pt x="671" y="1150"/>
                    </a:cubicBezTo>
                    <a:cubicBezTo>
                      <a:pt x="671" y="1158"/>
                      <a:pt x="671" y="1166"/>
                      <a:pt x="670" y="1174"/>
                    </a:cubicBezTo>
                    <a:cubicBezTo>
                      <a:pt x="669" y="1193"/>
                      <a:pt x="674" y="1197"/>
                      <a:pt x="693" y="1197"/>
                    </a:cubicBezTo>
                    <a:cubicBezTo>
                      <a:pt x="701" y="1197"/>
                      <a:pt x="710" y="1196"/>
                      <a:pt x="718" y="1196"/>
                    </a:cubicBezTo>
                    <a:cubicBezTo>
                      <a:pt x="734" y="1196"/>
                      <a:pt x="739" y="1202"/>
                      <a:pt x="739" y="1217"/>
                    </a:cubicBezTo>
                    <a:cubicBezTo>
                      <a:pt x="738" y="1248"/>
                      <a:pt x="738" y="1278"/>
                      <a:pt x="738" y="1309"/>
                    </a:cubicBezTo>
                    <a:cubicBezTo>
                      <a:pt x="738" y="1326"/>
                      <a:pt x="734" y="1330"/>
                      <a:pt x="717" y="1330"/>
                    </a:cubicBezTo>
                    <a:cubicBezTo>
                      <a:pt x="708" y="1330"/>
                      <a:pt x="698" y="1330"/>
                      <a:pt x="689" y="1330"/>
                    </a:cubicBezTo>
                    <a:cubicBezTo>
                      <a:pt x="676" y="1330"/>
                      <a:pt x="670" y="1324"/>
                      <a:pt x="670" y="1311"/>
                    </a:cubicBezTo>
                    <a:cubicBezTo>
                      <a:pt x="671" y="1302"/>
                      <a:pt x="671" y="1293"/>
                      <a:pt x="672" y="1284"/>
                    </a:cubicBezTo>
                    <a:cubicBezTo>
                      <a:pt x="672" y="1271"/>
                      <a:pt x="667" y="1264"/>
                      <a:pt x="653" y="1264"/>
                    </a:cubicBezTo>
                    <a:cubicBezTo>
                      <a:pt x="642" y="1264"/>
                      <a:pt x="631" y="1264"/>
                      <a:pt x="620" y="1264"/>
                    </a:cubicBezTo>
                    <a:cubicBezTo>
                      <a:pt x="608" y="1264"/>
                      <a:pt x="602" y="1270"/>
                      <a:pt x="603" y="1283"/>
                    </a:cubicBezTo>
                    <a:cubicBezTo>
                      <a:pt x="603" y="1292"/>
                      <a:pt x="604" y="1301"/>
                      <a:pt x="604" y="1310"/>
                    </a:cubicBezTo>
                    <a:cubicBezTo>
                      <a:pt x="604" y="1326"/>
                      <a:pt x="601" y="1330"/>
                      <a:pt x="584" y="1330"/>
                    </a:cubicBezTo>
                    <a:cubicBezTo>
                      <a:pt x="573" y="1330"/>
                      <a:pt x="562" y="1330"/>
                      <a:pt x="551" y="1330"/>
                    </a:cubicBezTo>
                    <a:cubicBezTo>
                      <a:pt x="542" y="1330"/>
                      <a:pt x="537" y="1334"/>
                      <a:pt x="538" y="1343"/>
                    </a:cubicBezTo>
                    <a:cubicBezTo>
                      <a:pt x="538" y="1354"/>
                      <a:pt x="538" y="1365"/>
                      <a:pt x="538" y="1376"/>
                    </a:cubicBezTo>
                    <a:cubicBezTo>
                      <a:pt x="538" y="1391"/>
                      <a:pt x="534" y="1396"/>
                      <a:pt x="519" y="1397"/>
                    </a:cubicBezTo>
                    <a:cubicBezTo>
                      <a:pt x="501" y="1397"/>
                      <a:pt x="484" y="1397"/>
                      <a:pt x="466" y="1396"/>
                    </a:cubicBezTo>
                    <a:cubicBezTo>
                      <a:pt x="467" y="1378"/>
                      <a:pt x="469" y="1359"/>
                      <a:pt x="469" y="1340"/>
                    </a:cubicBezTo>
                    <a:cubicBezTo>
                      <a:pt x="469" y="1336"/>
                      <a:pt x="462" y="1331"/>
                      <a:pt x="457" y="1330"/>
                    </a:cubicBezTo>
                    <a:cubicBezTo>
                      <a:pt x="445" y="1329"/>
                      <a:pt x="432" y="1330"/>
                      <a:pt x="420" y="1330"/>
                    </a:cubicBezTo>
                    <a:cubicBezTo>
                      <a:pt x="408" y="1329"/>
                      <a:pt x="402" y="1335"/>
                      <a:pt x="402" y="1347"/>
                    </a:cubicBezTo>
                    <a:cubicBezTo>
                      <a:pt x="402" y="1358"/>
                      <a:pt x="402" y="1368"/>
                      <a:pt x="402" y="1378"/>
                    </a:cubicBezTo>
                    <a:cubicBezTo>
                      <a:pt x="402" y="1392"/>
                      <a:pt x="409" y="1397"/>
                      <a:pt x="422" y="1397"/>
                    </a:cubicBezTo>
                    <a:cubicBezTo>
                      <a:pt x="437" y="1396"/>
                      <a:pt x="452" y="1396"/>
                      <a:pt x="467" y="1396"/>
                    </a:cubicBezTo>
                    <a:cubicBezTo>
                      <a:pt x="468" y="1414"/>
                      <a:pt x="470" y="1432"/>
                      <a:pt x="470" y="1450"/>
                    </a:cubicBezTo>
                    <a:cubicBezTo>
                      <a:pt x="470" y="1462"/>
                      <a:pt x="460" y="1464"/>
                      <a:pt x="450" y="1464"/>
                    </a:cubicBezTo>
                    <a:cubicBezTo>
                      <a:pt x="424" y="1464"/>
                      <a:pt x="399" y="1464"/>
                      <a:pt x="373" y="1464"/>
                    </a:cubicBezTo>
                    <a:cubicBezTo>
                      <a:pt x="301" y="1464"/>
                      <a:pt x="230" y="1464"/>
                      <a:pt x="158" y="1464"/>
                    </a:cubicBezTo>
                    <a:cubicBezTo>
                      <a:pt x="139" y="1464"/>
                      <a:pt x="134" y="1459"/>
                      <a:pt x="135" y="1441"/>
                    </a:cubicBezTo>
                    <a:cubicBezTo>
                      <a:pt x="137" y="1395"/>
                      <a:pt x="137" y="1395"/>
                      <a:pt x="92" y="1397"/>
                    </a:cubicBezTo>
                    <a:cubicBezTo>
                      <a:pt x="72" y="1397"/>
                      <a:pt x="67" y="1393"/>
                      <a:pt x="68" y="1372"/>
                    </a:cubicBezTo>
                    <a:cubicBezTo>
                      <a:pt x="68" y="1370"/>
                      <a:pt x="68" y="1368"/>
                      <a:pt x="68" y="1366"/>
                    </a:cubicBezTo>
                    <a:cubicBezTo>
                      <a:pt x="69" y="1330"/>
                      <a:pt x="69" y="1330"/>
                      <a:pt x="107" y="1330"/>
                    </a:cubicBezTo>
                    <a:cubicBezTo>
                      <a:pt x="110" y="1330"/>
                      <a:pt x="114" y="1330"/>
                      <a:pt x="117" y="1330"/>
                    </a:cubicBezTo>
                    <a:cubicBezTo>
                      <a:pt x="130" y="1331"/>
                      <a:pt x="137" y="1326"/>
                      <a:pt x="136" y="1312"/>
                    </a:cubicBezTo>
                    <a:cubicBezTo>
                      <a:pt x="136" y="1303"/>
                      <a:pt x="135" y="1293"/>
                      <a:pt x="135" y="1284"/>
                    </a:cubicBezTo>
                    <a:cubicBezTo>
                      <a:pt x="135" y="1268"/>
                      <a:pt x="139" y="1264"/>
                      <a:pt x="154" y="1264"/>
                    </a:cubicBezTo>
                    <a:cubicBezTo>
                      <a:pt x="166" y="1264"/>
                      <a:pt x="177" y="1264"/>
                      <a:pt x="189" y="1264"/>
                    </a:cubicBezTo>
                    <a:cubicBezTo>
                      <a:pt x="198" y="1264"/>
                      <a:pt x="202" y="1260"/>
                      <a:pt x="202" y="1251"/>
                    </a:cubicBezTo>
                    <a:cubicBezTo>
                      <a:pt x="202" y="1239"/>
                      <a:pt x="203" y="1227"/>
                      <a:pt x="203" y="1215"/>
                    </a:cubicBezTo>
                    <a:cubicBezTo>
                      <a:pt x="203" y="1203"/>
                      <a:pt x="197" y="1197"/>
                      <a:pt x="186" y="1197"/>
                    </a:cubicBezTo>
                    <a:cubicBezTo>
                      <a:pt x="175" y="1197"/>
                      <a:pt x="164" y="1197"/>
                      <a:pt x="153" y="1198"/>
                    </a:cubicBezTo>
                    <a:cubicBezTo>
                      <a:pt x="140" y="1198"/>
                      <a:pt x="135" y="1191"/>
                      <a:pt x="135" y="1179"/>
                    </a:cubicBezTo>
                    <a:cubicBezTo>
                      <a:pt x="135" y="1069"/>
                      <a:pt x="136" y="959"/>
                      <a:pt x="136" y="849"/>
                    </a:cubicBezTo>
                    <a:cubicBezTo>
                      <a:pt x="136" y="838"/>
                      <a:pt x="135" y="826"/>
                      <a:pt x="135" y="815"/>
                    </a:cubicBezTo>
                    <a:cubicBezTo>
                      <a:pt x="135" y="804"/>
                      <a:pt x="140" y="798"/>
                      <a:pt x="152" y="798"/>
                    </a:cubicBezTo>
                    <a:cubicBezTo>
                      <a:pt x="163" y="798"/>
                      <a:pt x="174" y="799"/>
                      <a:pt x="185" y="799"/>
                    </a:cubicBezTo>
                    <a:cubicBezTo>
                      <a:pt x="197" y="799"/>
                      <a:pt x="203" y="793"/>
                      <a:pt x="203" y="780"/>
                    </a:cubicBezTo>
                    <a:cubicBezTo>
                      <a:pt x="203" y="770"/>
                      <a:pt x="203" y="760"/>
                      <a:pt x="203" y="750"/>
                    </a:cubicBezTo>
                    <a:cubicBezTo>
                      <a:pt x="203" y="737"/>
                      <a:pt x="197" y="731"/>
                      <a:pt x="182" y="731"/>
                    </a:cubicBezTo>
                    <a:cubicBezTo>
                      <a:pt x="172" y="731"/>
                      <a:pt x="163" y="732"/>
                      <a:pt x="153" y="732"/>
                    </a:cubicBezTo>
                    <a:cubicBezTo>
                      <a:pt x="141" y="732"/>
                      <a:pt x="135" y="726"/>
                      <a:pt x="135" y="715"/>
                    </a:cubicBezTo>
                    <a:cubicBezTo>
                      <a:pt x="135" y="698"/>
                      <a:pt x="136" y="681"/>
                      <a:pt x="137" y="664"/>
                    </a:cubicBezTo>
                    <a:cubicBezTo>
                      <a:pt x="153" y="664"/>
                      <a:pt x="170" y="665"/>
                      <a:pt x="186" y="665"/>
                    </a:cubicBezTo>
                    <a:cubicBezTo>
                      <a:pt x="198" y="665"/>
                      <a:pt x="203" y="659"/>
                      <a:pt x="203" y="647"/>
                    </a:cubicBezTo>
                    <a:cubicBezTo>
                      <a:pt x="203" y="637"/>
                      <a:pt x="203" y="627"/>
                      <a:pt x="203" y="617"/>
                    </a:cubicBezTo>
                    <a:cubicBezTo>
                      <a:pt x="204" y="605"/>
                      <a:pt x="198" y="598"/>
                      <a:pt x="185" y="598"/>
                    </a:cubicBezTo>
                    <a:cubicBezTo>
                      <a:pt x="173" y="598"/>
                      <a:pt x="159" y="598"/>
                      <a:pt x="147" y="599"/>
                    </a:cubicBezTo>
                    <a:cubicBezTo>
                      <a:pt x="143" y="600"/>
                      <a:pt x="136" y="606"/>
                      <a:pt x="136" y="609"/>
                    </a:cubicBezTo>
                    <a:cubicBezTo>
                      <a:pt x="135" y="627"/>
                      <a:pt x="137" y="646"/>
                      <a:pt x="137" y="664"/>
                    </a:cubicBezTo>
                    <a:cubicBezTo>
                      <a:pt x="120" y="664"/>
                      <a:pt x="103" y="665"/>
                      <a:pt x="86" y="665"/>
                    </a:cubicBezTo>
                    <a:cubicBezTo>
                      <a:pt x="73" y="665"/>
                      <a:pt x="67" y="659"/>
                      <a:pt x="68" y="646"/>
                    </a:cubicBezTo>
                    <a:cubicBezTo>
                      <a:pt x="68" y="630"/>
                      <a:pt x="68" y="614"/>
                      <a:pt x="68" y="598"/>
                    </a:cubicBezTo>
                    <a:cubicBezTo>
                      <a:pt x="68" y="598"/>
                      <a:pt x="68" y="598"/>
                      <a:pt x="68" y="598"/>
                    </a:cubicBezTo>
                    <a:cubicBezTo>
                      <a:pt x="85" y="599"/>
                      <a:pt x="102" y="598"/>
                      <a:pt x="119" y="599"/>
                    </a:cubicBezTo>
                    <a:cubicBezTo>
                      <a:pt x="131" y="600"/>
                      <a:pt x="135" y="594"/>
                      <a:pt x="135" y="582"/>
                    </a:cubicBezTo>
                    <a:cubicBezTo>
                      <a:pt x="135" y="552"/>
                      <a:pt x="136" y="521"/>
                      <a:pt x="135" y="491"/>
                    </a:cubicBezTo>
                    <a:cubicBezTo>
                      <a:pt x="135" y="468"/>
                      <a:pt x="137" y="465"/>
                      <a:pt x="161" y="465"/>
                    </a:cubicBezTo>
                    <a:cubicBezTo>
                      <a:pt x="168" y="465"/>
                      <a:pt x="175" y="465"/>
                      <a:pt x="182" y="465"/>
                    </a:cubicBezTo>
                    <a:cubicBezTo>
                      <a:pt x="198" y="465"/>
                      <a:pt x="203" y="470"/>
                      <a:pt x="203" y="486"/>
                    </a:cubicBezTo>
                    <a:cubicBezTo>
                      <a:pt x="203" y="495"/>
                      <a:pt x="202" y="504"/>
                      <a:pt x="201" y="513"/>
                    </a:cubicBezTo>
                    <a:cubicBezTo>
                      <a:pt x="201" y="525"/>
                      <a:pt x="206" y="531"/>
                      <a:pt x="218" y="532"/>
                    </a:cubicBezTo>
                    <a:cubicBezTo>
                      <a:pt x="229" y="532"/>
                      <a:pt x="240" y="531"/>
                      <a:pt x="251" y="531"/>
                    </a:cubicBezTo>
                    <a:cubicBezTo>
                      <a:pt x="267" y="531"/>
                      <a:pt x="271" y="536"/>
                      <a:pt x="270" y="552"/>
                    </a:cubicBezTo>
                    <a:cubicBezTo>
                      <a:pt x="270" y="562"/>
                      <a:pt x="269" y="572"/>
                      <a:pt x="269" y="582"/>
                    </a:cubicBezTo>
                    <a:cubicBezTo>
                      <a:pt x="269" y="593"/>
                      <a:pt x="275" y="599"/>
                      <a:pt x="286" y="599"/>
                    </a:cubicBezTo>
                    <a:cubicBezTo>
                      <a:pt x="319" y="599"/>
                      <a:pt x="352" y="599"/>
                      <a:pt x="385" y="599"/>
                    </a:cubicBezTo>
                    <a:cubicBezTo>
                      <a:pt x="398" y="599"/>
                      <a:pt x="404" y="592"/>
                      <a:pt x="404" y="579"/>
                    </a:cubicBezTo>
                    <a:cubicBezTo>
                      <a:pt x="403" y="570"/>
                      <a:pt x="403" y="561"/>
                      <a:pt x="404" y="552"/>
                    </a:cubicBezTo>
                    <a:cubicBezTo>
                      <a:pt x="404" y="538"/>
                      <a:pt x="400" y="532"/>
                      <a:pt x="385" y="531"/>
                    </a:cubicBezTo>
                    <a:cubicBezTo>
                      <a:pt x="375" y="531"/>
                      <a:pt x="364" y="532"/>
                      <a:pt x="354" y="532"/>
                    </a:cubicBezTo>
                    <a:cubicBezTo>
                      <a:pt x="338" y="531"/>
                      <a:pt x="334" y="526"/>
                      <a:pt x="335" y="511"/>
                    </a:cubicBezTo>
                    <a:cubicBezTo>
                      <a:pt x="335" y="500"/>
                      <a:pt x="335" y="489"/>
                      <a:pt x="335" y="478"/>
                    </a:cubicBezTo>
                    <a:cubicBezTo>
                      <a:pt x="336" y="469"/>
                      <a:pt x="332" y="465"/>
                      <a:pt x="323" y="466"/>
                    </a:cubicBezTo>
                    <a:cubicBezTo>
                      <a:pt x="312" y="466"/>
                      <a:pt x="301" y="466"/>
                      <a:pt x="290" y="466"/>
                    </a:cubicBezTo>
                    <a:cubicBezTo>
                      <a:pt x="273" y="466"/>
                      <a:pt x="269" y="462"/>
                      <a:pt x="269" y="446"/>
                    </a:cubicBezTo>
                    <a:cubicBezTo>
                      <a:pt x="269" y="437"/>
                      <a:pt x="270" y="428"/>
                      <a:pt x="270" y="419"/>
                    </a:cubicBezTo>
                    <a:cubicBezTo>
                      <a:pt x="271" y="404"/>
                      <a:pt x="266" y="399"/>
                      <a:pt x="251" y="399"/>
                    </a:cubicBezTo>
                    <a:cubicBezTo>
                      <a:pt x="177" y="399"/>
                      <a:pt x="103" y="399"/>
                      <a:pt x="29" y="400"/>
                    </a:cubicBezTo>
                    <a:cubicBezTo>
                      <a:pt x="4" y="400"/>
                      <a:pt x="0" y="397"/>
                      <a:pt x="1" y="372"/>
                    </a:cubicBezTo>
                    <a:cubicBezTo>
                      <a:pt x="1" y="370"/>
                      <a:pt x="1" y="369"/>
                      <a:pt x="1" y="367"/>
                    </a:cubicBezTo>
                    <a:cubicBezTo>
                      <a:pt x="2" y="332"/>
                      <a:pt x="2" y="332"/>
                      <a:pt x="38" y="332"/>
                    </a:cubicBezTo>
                    <a:cubicBezTo>
                      <a:pt x="86" y="333"/>
                      <a:pt x="133" y="333"/>
                      <a:pt x="181" y="333"/>
                    </a:cubicBezTo>
                    <a:cubicBezTo>
                      <a:pt x="199" y="333"/>
                      <a:pt x="203" y="328"/>
                      <a:pt x="203" y="310"/>
                    </a:cubicBezTo>
                    <a:cubicBezTo>
                      <a:pt x="203" y="302"/>
                      <a:pt x="203" y="294"/>
                      <a:pt x="203" y="286"/>
                    </a:cubicBezTo>
                    <a:cubicBezTo>
                      <a:pt x="203" y="271"/>
                      <a:pt x="198" y="266"/>
                      <a:pt x="183" y="266"/>
                    </a:cubicBezTo>
                    <a:cubicBezTo>
                      <a:pt x="173" y="266"/>
                      <a:pt x="162" y="266"/>
                      <a:pt x="152" y="266"/>
                    </a:cubicBezTo>
                    <a:cubicBezTo>
                      <a:pt x="141" y="267"/>
                      <a:pt x="135" y="261"/>
                      <a:pt x="135" y="251"/>
                    </a:cubicBezTo>
                    <a:cubicBezTo>
                      <a:pt x="136" y="212"/>
                      <a:pt x="137" y="172"/>
                      <a:pt x="137" y="133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45" y="133"/>
                      <a:pt x="153" y="133"/>
                      <a:pt x="161" y="133"/>
                    </a:cubicBezTo>
                    <a:cubicBezTo>
                      <a:pt x="198" y="133"/>
                      <a:pt x="206" y="142"/>
                      <a:pt x="202" y="89"/>
                    </a:cubicBezTo>
                    <a:cubicBezTo>
                      <a:pt x="200" y="72"/>
                      <a:pt x="206" y="67"/>
                      <a:pt x="223" y="67"/>
                    </a:cubicBezTo>
                    <a:cubicBezTo>
                      <a:pt x="260" y="67"/>
                      <a:pt x="298" y="67"/>
                      <a:pt x="335" y="67"/>
                    </a:cubicBezTo>
                    <a:cubicBezTo>
                      <a:pt x="335" y="67"/>
                      <a:pt x="335" y="67"/>
                      <a:pt x="335" y="67"/>
                    </a:cubicBezTo>
                    <a:cubicBezTo>
                      <a:pt x="335" y="104"/>
                      <a:pt x="336" y="142"/>
                      <a:pt x="336" y="179"/>
                    </a:cubicBezTo>
                    <a:cubicBezTo>
                      <a:pt x="336" y="194"/>
                      <a:pt x="331" y="199"/>
                      <a:pt x="316" y="199"/>
                    </a:cubicBezTo>
                    <a:cubicBezTo>
                      <a:pt x="307" y="199"/>
                      <a:pt x="298" y="199"/>
                      <a:pt x="289" y="199"/>
                    </a:cubicBezTo>
                    <a:cubicBezTo>
                      <a:pt x="274" y="198"/>
                      <a:pt x="270" y="203"/>
                      <a:pt x="269" y="218"/>
                    </a:cubicBezTo>
                    <a:cubicBezTo>
                      <a:pt x="269" y="228"/>
                      <a:pt x="269" y="237"/>
                      <a:pt x="269" y="246"/>
                    </a:cubicBezTo>
                    <a:cubicBezTo>
                      <a:pt x="269" y="263"/>
                      <a:pt x="274" y="267"/>
                      <a:pt x="290" y="266"/>
                    </a:cubicBezTo>
                    <a:cubicBezTo>
                      <a:pt x="343" y="266"/>
                      <a:pt x="397" y="267"/>
                      <a:pt x="450" y="266"/>
                    </a:cubicBezTo>
                    <a:cubicBezTo>
                      <a:pt x="464" y="266"/>
                      <a:pt x="470" y="270"/>
                      <a:pt x="470" y="285"/>
                    </a:cubicBezTo>
                    <a:cubicBezTo>
                      <a:pt x="469" y="316"/>
                      <a:pt x="470" y="348"/>
                      <a:pt x="470" y="379"/>
                    </a:cubicBezTo>
                    <a:cubicBezTo>
                      <a:pt x="470" y="396"/>
                      <a:pt x="465" y="400"/>
                      <a:pt x="448" y="400"/>
                    </a:cubicBezTo>
                    <a:cubicBezTo>
                      <a:pt x="418" y="400"/>
                      <a:pt x="387" y="399"/>
                      <a:pt x="357" y="399"/>
                    </a:cubicBezTo>
                    <a:cubicBezTo>
                      <a:pt x="339" y="399"/>
                      <a:pt x="334" y="404"/>
                      <a:pt x="335" y="421"/>
                    </a:cubicBezTo>
                    <a:cubicBezTo>
                      <a:pt x="335" y="432"/>
                      <a:pt x="335" y="442"/>
                      <a:pt x="335" y="453"/>
                    </a:cubicBezTo>
                    <a:cubicBezTo>
                      <a:pt x="335" y="461"/>
                      <a:pt x="339" y="466"/>
                      <a:pt x="348" y="466"/>
                    </a:cubicBezTo>
                    <a:cubicBezTo>
                      <a:pt x="405" y="466"/>
                      <a:pt x="463" y="466"/>
                      <a:pt x="520" y="466"/>
                    </a:cubicBezTo>
                    <a:cubicBezTo>
                      <a:pt x="533" y="466"/>
                      <a:pt x="539" y="459"/>
                      <a:pt x="538" y="446"/>
                    </a:cubicBezTo>
                    <a:cubicBezTo>
                      <a:pt x="538" y="438"/>
                      <a:pt x="537" y="431"/>
                      <a:pt x="537" y="423"/>
                    </a:cubicBezTo>
                    <a:cubicBezTo>
                      <a:pt x="536" y="404"/>
                      <a:pt x="541" y="399"/>
                      <a:pt x="560" y="399"/>
                    </a:cubicBezTo>
                    <a:cubicBezTo>
                      <a:pt x="570" y="399"/>
                      <a:pt x="580" y="399"/>
                      <a:pt x="590" y="400"/>
                    </a:cubicBezTo>
                    <a:cubicBezTo>
                      <a:pt x="600" y="400"/>
                      <a:pt x="605" y="396"/>
                      <a:pt x="604" y="385"/>
                    </a:cubicBezTo>
                    <a:cubicBezTo>
                      <a:pt x="604" y="373"/>
                      <a:pt x="603" y="360"/>
                      <a:pt x="604" y="348"/>
                    </a:cubicBezTo>
                    <a:cubicBezTo>
                      <a:pt x="605" y="336"/>
                      <a:pt x="599" y="332"/>
                      <a:pt x="588" y="332"/>
                    </a:cubicBezTo>
                    <a:cubicBezTo>
                      <a:pt x="578" y="333"/>
                      <a:pt x="569" y="333"/>
                      <a:pt x="559" y="333"/>
                    </a:cubicBezTo>
                    <a:cubicBezTo>
                      <a:pt x="541" y="333"/>
                      <a:pt x="536" y="329"/>
                      <a:pt x="537" y="310"/>
                    </a:cubicBezTo>
                    <a:cubicBezTo>
                      <a:pt x="537" y="302"/>
                      <a:pt x="538" y="294"/>
                      <a:pt x="538" y="286"/>
                    </a:cubicBezTo>
                    <a:cubicBezTo>
                      <a:pt x="539" y="272"/>
                      <a:pt x="534" y="266"/>
                      <a:pt x="519" y="266"/>
                    </a:cubicBezTo>
                    <a:cubicBezTo>
                      <a:pt x="508" y="266"/>
                      <a:pt x="497" y="266"/>
                      <a:pt x="486" y="266"/>
                    </a:cubicBezTo>
                    <a:cubicBezTo>
                      <a:pt x="474" y="267"/>
                      <a:pt x="468" y="262"/>
                      <a:pt x="469" y="249"/>
                    </a:cubicBezTo>
                    <a:cubicBezTo>
                      <a:pt x="470" y="238"/>
                      <a:pt x="470" y="227"/>
                      <a:pt x="470" y="216"/>
                    </a:cubicBezTo>
                    <a:cubicBezTo>
                      <a:pt x="470" y="204"/>
                      <a:pt x="464" y="198"/>
                      <a:pt x="451" y="199"/>
                    </a:cubicBezTo>
                    <a:cubicBezTo>
                      <a:pt x="441" y="199"/>
                      <a:pt x="430" y="199"/>
                      <a:pt x="420" y="199"/>
                    </a:cubicBezTo>
                    <a:cubicBezTo>
                      <a:pt x="408" y="199"/>
                      <a:pt x="402" y="193"/>
                      <a:pt x="402" y="181"/>
                    </a:cubicBezTo>
                    <a:cubicBezTo>
                      <a:pt x="402" y="171"/>
                      <a:pt x="402" y="162"/>
                      <a:pt x="402" y="152"/>
                    </a:cubicBezTo>
                    <a:cubicBezTo>
                      <a:pt x="402" y="137"/>
                      <a:pt x="407" y="133"/>
                      <a:pt x="422" y="132"/>
                    </a:cubicBezTo>
                    <a:cubicBezTo>
                      <a:pt x="432" y="132"/>
                      <a:pt x="442" y="133"/>
                      <a:pt x="452" y="133"/>
                    </a:cubicBezTo>
                    <a:cubicBezTo>
                      <a:pt x="464" y="134"/>
                      <a:pt x="471" y="128"/>
                      <a:pt x="470" y="115"/>
                    </a:cubicBezTo>
                    <a:cubicBezTo>
                      <a:pt x="470" y="107"/>
                      <a:pt x="470" y="99"/>
                      <a:pt x="470" y="91"/>
                    </a:cubicBezTo>
                    <a:cubicBezTo>
                      <a:pt x="469" y="70"/>
                      <a:pt x="472" y="66"/>
                      <a:pt x="493" y="67"/>
                    </a:cubicBezTo>
                    <a:cubicBezTo>
                      <a:pt x="522" y="67"/>
                      <a:pt x="552" y="67"/>
                      <a:pt x="581" y="67"/>
                    </a:cubicBezTo>
                    <a:cubicBezTo>
                      <a:pt x="604" y="67"/>
                      <a:pt x="604" y="67"/>
                      <a:pt x="604" y="44"/>
                    </a:cubicBezTo>
                    <a:cubicBezTo>
                      <a:pt x="604" y="33"/>
                      <a:pt x="603" y="22"/>
                      <a:pt x="605" y="12"/>
                    </a:cubicBezTo>
                    <a:cubicBezTo>
                      <a:pt x="605" y="8"/>
                      <a:pt x="612" y="1"/>
                      <a:pt x="616" y="1"/>
                    </a:cubicBezTo>
                    <a:cubicBezTo>
                      <a:pt x="634" y="0"/>
                      <a:pt x="653" y="1"/>
                      <a:pt x="671" y="2"/>
                    </a:cubicBezTo>
                    <a:cubicBezTo>
                      <a:pt x="671" y="1"/>
                      <a:pt x="671" y="1"/>
                      <a:pt x="671" y="1"/>
                    </a:cubicBezTo>
                    <a:cubicBezTo>
                      <a:pt x="671" y="15"/>
                      <a:pt x="671" y="29"/>
                      <a:pt x="671" y="43"/>
                    </a:cubicBezTo>
                    <a:cubicBezTo>
                      <a:pt x="672" y="63"/>
                      <a:pt x="667" y="68"/>
                      <a:pt x="647" y="67"/>
                    </a:cubicBezTo>
                    <a:cubicBezTo>
                      <a:pt x="637" y="67"/>
                      <a:pt x="627" y="67"/>
                      <a:pt x="617" y="67"/>
                    </a:cubicBezTo>
                    <a:cubicBezTo>
                      <a:pt x="608" y="67"/>
                      <a:pt x="604" y="71"/>
                      <a:pt x="604" y="79"/>
                    </a:cubicBezTo>
                    <a:cubicBezTo>
                      <a:pt x="604" y="114"/>
                      <a:pt x="603" y="149"/>
                      <a:pt x="603" y="184"/>
                    </a:cubicBezTo>
                    <a:cubicBezTo>
                      <a:pt x="603" y="194"/>
                      <a:pt x="608" y="199"/>
                      <a:pt x="618" y="199"/>
                    </a:cubicBezTo>
                    <a:cubicBezTo>
                      <a:pt x="630" y="199"/>
                      <a:pt x="642" y="199"/>
                      <a:pt x="654" y="199"/>
                    </a:cubicBezTo>
                    <a:cubicBezTo>
                      <a:pt x="667" y="199"/>
                      <a:pt x="672" y="192"/>
                      <a:pt x="672" y="180"/>
                    </a:cubicBezTo>
                    <a:cubicBezTo>
                      <a:pt x="671" y="170"/>
                      <a:pt x="671" y="160"/>
                      <a:pt x="670" y="150"/>
                    </a:cubicBezTo>
                    <a:cubicBezTo>
                      <a:pt x="670" y="139"/>
                      <a:pt x="676" y="133"/>
                      <a:pt x="687" y="133"/>
                    </a:cubicBezTo>
                    <a:cubicBezTo>
                      <a:pt x="699" y="132"/>
                      <a:pt x="711" y="132"/>
                      <a:pt x="723" y="133"/>
                    </a:cubicBezTo>
                    <a:cubicBezTo>
                      <a:pt x="734" y="133"/>
                      <a:pt x="738" y="139"/>
                      <a:pt x="738" y="150"/>
                    </a:cubicBezTo>
                    <a:cubicBezTo>
                      <a:pt x="738" y="205"/>
                      <a:pt x="738" y="260"/>
                      <a:pt x="738" y="315"/>
                    </a:cubicBezTo>
                    <a:cubicBezTo>
                      <a:pt x="738" y="328"/>
                      <a:pt x="732" y="333"/>
                      <a:pt x="720" y="333"/>
                    </a:cubicBezTo>
                    <a:cubicBezTo>
                      <a:pt x="708" y="333"/>
                      <a:pt x="697" y="333"/>
                      <a:pt x="685" y="332"/>
                    </a:cubicBezTo>
                    <a:cubicBezTo>
                      <a:pt x="675" y="332"/>
                      <a:pt x="670" y="336"/>
                      <a:pt x="671" y="346"/>
                    </a:cubicBezTo>
                    <a:cubicBezTo>
                      <a:pt x="671" y="364"/>
                      <a:pt x="671" y="382"/>
                      <a:pt x="671" y="400"/>
                    </a:cubicBezTo>
                    <a:cubicBezTo>
                      <a:pt x="661" y="400"/>
                      <a:pt x="651" y="400"/>
                      <a:pt x="641" y="400"/>
                    </a:cubicBezTo>
                    <a:cubicBezTo>
                      <a:pt x="605" y="399"/>
                      <a:pt x="605" y="399"/>
                      <a:pt x="604" y="435"/>
                    </a:cubicBezTo>
                    <a:cubicBezTo>
                      <a:pt x="604" y="439"/>
                      <a:pt x="603" y="442"/>
                      <a:pt x="603" y="446"/>
                    </a:cubicBezTo>
                    <a:cubicBezTo>
                      <a:pt x="603" y="461"/>
                      <a:pt x="607" y="466"/>
                      <a:pt x="623" y="466"/>
                    </a:cubicBezTo>
                    <a:cubicBezTo>
                      <a:pt x="633" y="466"/>
                      <a:pt x="642" y="466"/>
                      <a:pt x="652" y="466"/>
                    </a:cubicBezTo>
                    <a:cubicBezTo>
                      <a:pt x="667" y="466"/>
                      <a:pt x="672" y="460"/>
                      <a:pt x="671" y="445"/>
                    </a:cubicBezTo>
                    <a:cubicBezTo>
                      <a:pt x="671" y="430"/>
                      <a:pt x="671" y="415"/>
                      <a:pt x="671" y="400"/>
                    </a:cubicBezTo>
                    <a:close/>
                    <a:moveTo>
                      <a:pt x="540" y="1132"/>
                    </a:moveTo>
                    <a:cubicBezTo>
                      <a:pt x="539" y="1151"/>
                      <a:pt x="538" y="1170"/>
                      <a:pt x="539" y="1189"/>
                    </a:cubicBezTo>
                    <a:cubicBezTo>
                      <a:pt x="539" y="1192"/>
                      <a:pt x="545" y="1196"/>
                      <a:pt x="549" y="1197"/>
                    </a:cubicBezTo>
                    <a:cubicBezTo>
                      <a:pt x="562" y="1198"/>
                      <a:pt x="575" y="1197"/>
                      <a:pt x="588" y="1197"/>
                    </a:cubicBezTo>
                    <a:cubicBezTo>
                      <a:pt x="600" y="1197"/>
                      <a:pt x="605" y="1191"/>
                      <a:pt x="604" y="1179"/>
                    </a:cubicBezTo>
                    <a:cubicBezTo>
                      <a:pt x="604" y="1168"/>
                      <a:pt x="604" y="1157"/>
                      <a:pt x="604" y="1145"/>
                    </a:cubicBezTo>
                    <a:cubicBezTo>
                      <a:pt x="604" y="1135"/>
                      <a:pt x="600" y="1130"/>
                      <a:pt x="590" y="1131"/>
                    </a:cubicBezTo>
                    <a:cubicBezTo>
                      <a:pt x="573" y="1131"/>
                      <a:pt x="556" y="1132"/>
                      <a:pt x="539" y="1132"/>
                    </a:cubicBezTo>
                    <a:cubicBezTo>
                      <a:pt x="538" y="1092"/>
                      <a:pt x="537" y="1051"/>
                      <a:pt x="537" y="1011"/>
                    </a:cubicBezTo>
                    <a:cubicBezTo>
                      <a:pt x="537" y="1000"/>
                      <a:pt x="545" y="997"/>
                      <a:pt x="555" y="997"/>
                    </a:cubicBezTo>
                    <a:cubicBezTo>
                      <a:pt x="567" y="997"/>
                      <a:pt x="578" y="998"/>
                      <a:pt x="590" y="998"/>
                    </a:cubicBezTo>
                    <a:cubicBezTo>
                      <a:pt x="599" y="997"/>
                      <a:pt x="604" y="992"/>
                      <a:pt x="604" y="982"/>
                    </a:cubicBezTo>
                    <a:cubicBezTo>
                      <a:pt x="605" y="972"/>
                      <a:pt x="604" y="961"/>
                      <a:pt x="604" y="951"/>
                    </a:cubicBezTo>
                    <a:cubicBezTo>
                      <a:pt x="604" y="936"/>
                      <a:pt x="600" y="931"/>
                      <a:pt x="585" y="931"/>
                    </a:cubicBezTo>
                    <a:cubicBezTo>
                      <a:pt x="553" y="931"/>
                      <a:pt x="521" y="931"/>
                      <a:pt x="489" y="931"/>
                    </a:cubicBezTo>
                    <a:cubicBezTo>
                      <a:pt x="474" y="931"/>
                      <a:pt x="469" y="936"/>
                      <a:pt x="469" y="951"/>
                    </a:cubicBezTo>
                    <a:cubicBezTo>
                      <a:pt x="469" y="1004"/>
                      <a:pt x="469" y="1058"/>
                      <a:pt x="469" y="1111"/>
                    </a:cubicBezTo>
                    <a:cubicBezTo>
                      <a:pt x="469" y="1125"/>
                      <a:pt x="475" y="1131"/>
                      <a:pt x="489" y="1131"/>
                    </a:cubicBezTo>
                    <a:cubicBezTo>
                      <a:pt x="506" y="1131"/>
                      <a:pt x="523" y="1131"/>
                      <a:pt x="540" y="1132"/>
                    </a:cubicBezTo>
                    <a:close/>
                    <a:moveTo>
                      <a:pt x="302" y="1131"/>
                    </a:moveTo>
                    <a:cubicBezTo>
                      <a:pt x="302" y="1131"/>
                      <a:pt x="302" y="1131"/>
                      <a:pt x="302" y="1131"/>
                    </a:cubicBezTo>
                    <a:cubicBezTo>
                      <a:pt x="328" y="1131"/>
                      <a:pt x="355" y="1131"/>
                      <a:pt x="381" y="1131"/>
                    </a:cubicBezTo>
                    <a:cubicBezTo>
                      <a:pt x="399" y="1131"/>
                      <a:pt x="404" y="1126"/>
                      <a:pt x="404" y="1111"/>
                    </a:cubicBezTo>
                    <a:cubicBezTo>
                      <a:pt x="404" y="1057"/>
                      <a:pt x="403" y="1004"/>
                      <a:pt x="404" y="950"/>
                    </a:cubicBezTo>
                    <a:cubicBezTo>
                      <a:pt x="404" y="937"/>
                      <a:pt x="398" y="931"/>
                      <a:pt x="385" y="931"/>
                    </a:cubicBezTo>
                    <a:cubicBezTo>
                      <a:pt x="330" y="931"/>
                      <a:pt x="275" y="931"/>
                      <a:pt x="220" y="931"/>
                    </a:cubicBezTo>
                    <a:cubicBezTo>
                      <a:pt x="207" y="931"/>
                      <a:pt x="201" y="937"/>
                      <a:pt x="201" y="951"/>
                    </a:cubicBezTo>
                    <a:cubicBezTo>
                      <a:pt x="202" y="1004"/>
                      <a:pt x="202" y="1057"/>
                      <a:pt x="202" y="1110"/>
                    </a:cubicBezTo>
                    <a:cubicBezTo>
                      <a:pt x="202" y="1126"/>
                      <a:pt x="206" y="1131"/>
                      <a:pt x="223" y="1131"/>
                    </a:cubicBezTo>
                    <a:cubicBezTo>
                      <a:pt x="249" y="1131"/>
                      <a:pt x="275" y="1131"/>
                      <a:pt x="302" y="1131"/>
                    </a:cubicBezTo>
                    <a:close/>
                    <a:moveTo>
                      <a:pt x="202" y="1328"/>
                    </a:moveTo>
                    <a:cubicBezTo>
                      <a:pt x="202" y="1328"/>
                      <a:pt x="202" y="1328"/>
                      <a:pt x="202" y="1328"/>
                    </a:cubicBezTo>
                    <a:cubicBezTo>
                      <a:pt x="202" y="1343"/>
                      <a:pt x="202" y="1359"/>
                      <a:pt x="202" y="1374"/>
                    </a:cubicBezTo>
                    <a:cubicBezTo>
                      <a:pt x="201" y="1392"/>
                      <a:pt x="206" y="1397"/>
                      <a:pt x="223" y="1397"/>
                    </a:cubicBezTo>
                    <a:cubicBezTo>
                      <a:pt x="253" y="1397"/>
                      <a:pt x="283" y="1397"/>
                      <a:pt x="313" y="1397"/>
                    </a:cubicBezTo>
                    <a:cubicBezTo>
                      <a:pt x="331" y="1397"/>
                      <a:pt x="336" y="1392"/>
                      <a:pt x="336" y="1375"/>
                    </a:cubicBezTo>
                    <a:cubicBezTo>
                      <a:pt x="335" y="1344"/>
                      <a:pt x="335" y="1314"/>
                      <a:pt x="335" y="1283"/>
                    </a:cubicBezTo>
                    <a:cubicBezTo>
                      <a:pt x="334" y="1270"/>
                      <a:pt x="340" y="1264"/>
                      <a:pt x="353" y="1264"/>
                    </a:cubicBezTo>
                    <a:cubicBezTo>
                      <a:pt x="361" y="1264"/>
                      <a:pt x="370" y="1264"/>
                      <a:pt x="378" y="1264"/>
                    </a:cubicBezTo>
                    <a:cubicBezTo>
                      <a:pt x="400" y="1265"/>
                      <a:pt x="404" y="1260"/>
                      <a:pt x="403" y="1239"/>
                    </a:cubicBezTo>
                    <a:cubicBezTo>
                      <a:pt x="403" y="1233"/>
                      <a:pt x="403" y="1227"/>
                      <a:pt x="404" y="1221"/>
                    </a:cubicBezTo>
                    <a:cubicBezTo>
                      <a:pt x="404" y="1202"/>
                      <a:pt x="400" y="1197"/>
                      <a:pt x="381" y="1197"/>
                    </a:cubicBezTo>
                    <a:cubicBezTo>
                      <a:pt x="350" y="1197"/>
                      <a:pt x="319" y="1197"/>
                      <a:pt x="288" y="1196"/>
                    </a:cubicBezTo>
                    <a:cubicBezTo>
                      <a:pt x="275" y="1196"/>
                      <a:pt x="269" y="1202"/>
                      <a:pt x="269" y="1214"/>
                    </a:cubicBezTo>
                    <a:cubicBezTo>
                      <a:pt x="269" y="1224"/>
                      <a:pt x="270" y="1233"/>
                      <a:pt x="270" y="1243"/>
                    </a:cubicBezTo>
                    <a:cubicBezTo>
                      <a:pt x="271" y="1260"/>
                      <a:pt x="267" y="1264"/>
                      <a:pt x="250" y="1264"/>
                    </a:cubicBezTo>
                    <a:cubicBezTo>
                      <a:pt x="239" y="1264"/>
                      <a:pt x="228" y="1264"/>
                      <a:pt x="217" y="1264"/>
                    </a:cubicBezTo>
                    <a:cubicBezTo>
                      <a:pt x="207" y="1264"/>
                      <a:pt x="202" y="1268"/>
                      <a:pt x="202" y="1278"/>
                    </a:cubicBezTo>
                    <a:cubicBezTo>
                      <a:pt x="203" y="1295"/>
                      <a:pt x="202" y="1311"/>
                      <a:pt x="202" y="1328"/>
                    </a:cubicBezTo>
                    <a:close/>
                    <a:moveTo>
                      <a:pt x="537" y="1265"/>
                    </a:moveTo>
                    <a:cubicBezTo>
                      <a:pt x="537" y="1265"/>
                      <a:pt x="538" y="1265"/>
                      <a:pt x="538" y="1265"/>
                    </a:cubicBezTo>
                    <a:cubicBezTo>
                      <a:pt x="538" y="1248"/>
                      <a:pt x="538" y="1230"/>
                      <a:pt x="538" y="1213"/>
                    </a:cubicBezTo>
                    <a:cubicBezTo>
                      <a:pt x="538" y="1203"/>
                      <a:pt x="534" y="1197"/>
                      <a:pt x="523" y="1197"/>
                    </a:cubicBezTo>
                    <a:cubicBezTo>
                      <a:pt x="511" y="1198"/>
                      <a:pt x="498" y="1197"/>
                      <a:pt x="486" y="1197"/>
                    </a:cubicBezTo>
                    <a:cubicBezTo>
                      <a:pt x="475" y="1197"/>
                      <a:pt x="469" y="1203"/>
                      <a:pt x="469" y="1214"/>
                    </a:cubicBezTo>
                    <a:cubicBezTo>
                      <a:pt x="469" y="1248"/>
                      <a:pt x="470" y="1283"/>
                      <a:pt x="470" y="1317"/>
                    </a:cubicBezTo>
                    <a:cubicBezTo>
                      <a:pt x="470" y="1327"/>
                      <a:pt x="474" y="1330"/>
                      <a:pt x="483" y="1330"/>
                    </a:cubicBezTo>
                    <a:cubicBezTo>
                      <a:pt x="497" y="1330"/>
                      <a:pt x="510" y="1330"/>
                      <a:pt x="524" y="1330"/>
                    </a:cubicBezTo>
                    <a:cubicBezTo>
                      <a:pt x="534" y="1330"/>
                      <a:pt x="537" y="1326"/>
                      <a:pt x="537" y="1316"/>
                    </a:cubicBezTo>
                    <a:cubicBezTo>
                      <a:pt x="537" y="1299"/>
                      <a:pt x="537" y="1282"/>
                      <a:pt x="537" y="1265"/>
                    </a:cubicBezTo>
                    <a:close/>
                    <a:moveTo>
                      <a:pt x="637" y="332"/>
                    </a:moveTo>
                    <a:cubicBezTo>
                      <a:pt x="675" y="332"/>
                      <a:pt x="670" y="336"/>
                      <a:pt x="671" y="299"/>
                    </a:cubicBezTo>
                    <a:cubicBezTo>
                      <a:pt x="671" y="295"/>
                      <a:pt x="671" y="291"/>
                      <a:pt x="671" y="287"/>
                    </a:cubicBezTo>
                    <a:cubicBezTo>
                      <a:pt x="672" y="271"/>
                      <a:pt x="667" y="266"/>
                      <a:pt x="650" y="266"/>
                    </a:cubicBezTo>
                    <a:cubicBezTo>
                      <a:pt x="646" y="266"/>
                      <a:pt x="642" y="266"/>
                      <a:pt x="638" y="266"/>
                    </a:cubicBezTo>
                    <a:cubicBezTo>
                      <a:pt x="603" y="266"/>
                      <a:pt x="603" y="266"/>
                      <a:pt x="604" y="301"/>
                    </a:cubicBezTo>
                    <a:cubicBezTo>
                      <a:pt x="604" y="334"/>
                      <a:pt x="600" y="332"/>
                      <a:pt x="637" y="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6"/>
              <p:cNvSpPr>
                <a:spLocks noEditPoints="1"/>
              </p:cNvSpPr>
              <p:nvPr/>
            </p:nvSpPr>
            <p:spPr bwMode="auto">
              <a:xfrm>
                <a:off x="4154488" y="2757488"/>
                <a:ext cx="1704975" cy="1014413"/>
              </a:xfrm>
              <a:custGeom>
                <a:avLst/>
                <a:gdLst>
                  <a:gd name="T0" fmla="*/ 1139 w 1343"/>
                  <a:gd name="T1" fmla="*/ 22 h 799"/>
                  <a:gd name="T2" fmla="*/ 1343 w 1343"/>
                  <a:gd name="T3" fmla="*/ 67 h 799"/>
                  <a:gd name="T4" fmla="*/ 1321 w 1343"/>
                  <a:gd name="T5" fmla="*/ 107 h 799"/>
                  <a:gd name="T6" fmla="*/ 917 w 1343"/>
                  <a:gd name="T7" fmla="*/ 133 h 799"/>
                  <a:gd name="T8" fmla="*/ 854 w 1343"/>
                  <a:gd name="T9" fmla="*/ 399 h 799"/>
                  <a:gd name="T10" fmla="*/ 803 w 1343"/>
                  <a:gd name="T11" fmla="*/ 446 h 799"/>
                  <a:gd name="T12" fmla="*/ 911 w 1343"/>
                  <a:gd name="T13" fmla="*/ 487 h 799"/>
                  <a:gd name="T14" fmla="*/ 825 w 1343"/>
                  <a:gd name="T15" fmla="*/ 666 h 799"/>
                  <a:gd name="T16" fmla="*/ 779 w 1343"/>
                  <a:gd name="T17" fmla="*/ 599 h 799"/>
                  <a:gd name="T18" fmla="*/ 739 w 1343"/>
                  <a:gd name="T19" fmla="*/ 484 h 799"/>
                  <a:gd name="T20" fmla="*/ 671 w 1343"/>
                  <a:gd name="T21" fmla="*/ 485 h 799"/>
                  <a:gd name="T22" fmla="*/ 618 w 1343"/>
                  <a:gd name="T23" fmla="*/ 532 h 799"/>
                  <a:gd name="T24" fmla="*/ 615 w 1343"/>
                  <a:gd name="T25" fmla="*/ 599 h 799"/>
                  <a:gd name="T26" fmla="*/ 672 w 1343"/>
                  <a:gd name="T27" fmla="*/ 647 h 799"/>
                  <a:gd name="T28" fmla="*/ 603 w 1343"/>
                  <a:gd name="T29" fmla="*/ 648 h 799"/>
                  <a:gd name="T30" fmla="*/ 555 w 1343"/>
                  <a:gd name="T31" fmla="*/ 599 h 799"/>
                  <a:gd name="T32" fmla="*/ 520 w 1343"/>
                  <a:gd name="T33" fmla="*/ 666 h 799"/>
                  <a:gd name="T34" fmla="*/ 470 w 1343"/>
                  <a:gd name="T35" fmla="*/ 619 h 799"/>
                  <a:gd name="T36" fmla="*/ 404 w 1343"/>
                  <a:gd name="T37" fmla="*/ 612 h 799"/>
                  <a:gd name="T38" fmla="*/ 455 w 1343"/>
                  <a:gd name="T39" fmla="*/ 666 h 799"/>
                  <a:gd name="T40" fmla="*/ 450 w 1343"/>
                  <a:gd name="T41" fmla="*/ 732 h 799"/>
                  <a:gd name="T42" fmla="*/ 404 w 1343"/>
                  <a:gd name="T43" fmla="*/ 798 h 799"/>
                  <a:gd name="T44" fmla="*/ 202 w 1343"/>
                  <a:gd name="T45" fmla="*/ 781 h 799"/>
                  <a:gd name="T46" fmla="*/ 254 w 1343"/>
                  <a:gd name="T47" fmla="*/ 665 h 799"/>
                  <a:gd name="T48" fmla="*/ 286 w 1343"/>
                  <a:gd name="T49" fmla="*/ 732 h 799"/>
                  <a:gd name="T50" fmla="*/ 337 w 1343"/>
                  <a:gd name="T51" fmla="*/ 615 h 799"/>
                  <a:gd name="T52" fmla="*/ 202 w 1343"/>
                  <a:gd name="T53" fmla="*/ 574 h 799"/>
                  <a:gd name="T54" fmla="*/ 153 w 1343"/>
                  <a:gd name="T55" fmla="*/ 532 h 799"/>
                  <a:gd name="T56" fmla="*/ 107 w 1343"/>
                  <a:gd name="T57" fmla="*/ 799 h 799"/>
                  <a:gd name="T58" fmla="*/ 1 w 1343"/>
                  <a:gd name="T59" fmla="*/ 693 h 799"/>
                  <a:gd name="T60" fmla="*/ 70 w 1343"/>
                  <a:gd name="T61" fmla="*/ 648 h 799"/>
                  <a:gd name="T62" fmla="*/ 20 w 1343"/>
                  <a:gd name="T63" fmla="*/ 466 h 799"/>
                  <a:gd name="T64" fmla="*/ 21 w 1343"/>
                  <a:gd name="T65" fmla="*/ 333 h 799"/>
                  <a:gd name="T66" fmla="*/ 70 w 1343"/>
                  <a:gd name="T67" fmla="*/ 280 h 799"/>
                  <a:gd name="T68" fmla="*/ 136 w 1343"/>
                  <a:gd name="T69" fmla="*/ 286 h 799"/>
                  <a:gd name="T70" fmla="*/ 183 w 1343"/>
                  <a:gd name="T71" fmla="*/ 399 h 799"/>
                  <a:gd name="T72" fmla="*/ 222 w 1343"/>
                  <a:gd name="T73" fmla="*/ 467 h 799"/>
                  <a:gd name="T74" fmla="*/ 269 w 1343"/>
                  <a:gd name="T75" fmla="*/ 333 h 799"/>
                  <a:gd name="T76" fmla="*/ 404 w 1343"/>
                  <a:gd name="T77" fmla="*/ 333 h 799"/>
                  <a:gd name="T78" fmla="*/ 356 w 1343"/>
                  <a:gd name="T79" fmla="*/ 399 h 799"/>
                  <a:gd name="T80" fmla="*/ 313 w 1343"/>
                  <a:gd name="T81" fmla="*/ 466 h 799"/>
                  <a:gd name="T82" fmla="*/ 269 w 1343"/>
                  <a:gd name="T83" fmla="*/ 516 h 799"/>
                  <a:gd name="T84" fmla="*/ 338 w 1343"/>
                  <a:gd name="T85" fmla="*/ 556 h 799"/>
                  <a:gd name="T86" fmla="*/ 391 w 1343"/>
                  <a:gd name="T87" fmla="*/ 599 h 799"/>
                  <a:gd name="T88" fmla="*/ 426 w 1343"/>
                  <a:gd name="T89" fmla="*/ 532 h 799"/>
                  <a:gd name="T90" fmla="*/ 602 w 1343"/>
                  <a:gd name="T91" fmla="*/ 399 h 799"/>
                  <a:gd name="T92" fmla="*/ 804 w 1343"/>
                  <a:gd name="T93" fmla="*/ 379 h 799"/>
                  <a:gd name="T94" fmla="*/ 686 w 1343"/>
                  <a:gd name="T95" fmla="*/ 134 h 799"/>
                  <a:gd name="T96" fmla="*/ 689 w 1343"/>
                  <a:gd name="T97" fmla="*/ 200 h 799"/>
                  <a:gd name="T98" fmla="*/ 738 w 1343"/>
                  <a:gd name="T99" fmla="*/ 247 h 799"/>
                  <a:gd name="T100" fmla="*/ 603 w 1343"/>
                  <a:gd name="T101" fmla="*/ 246 h 799"/>
                  <a:gd name="T102" fmla="*/ 424 w 1343"/>
                  <a:gd name="T103" fmla="*/ 200 h 799"/>
                  <a:gd name="T104" fmla="*/ 423 w 1343"/>
                  <a:gd name="T105" fmla="*/ 133 h 799"/>
                  <a:gd name="T106" fmla="*/ 671 w 1343"/>
                  <a:gd name="T107" fmla="*/ 116 h 799"/>
                  <a:gd name="T108" fmla="*/ 786 w 1343"/>
                  <a:gd name="T109" fmla="*/ 66 h 799"/>
                  <a:gd name="T110" fmla="*/ 827 w 1343"/>
                  <a:gd name="T111" fmla="*/ 0 h 799"/>
                  <a:gd name="T112" fmla="*/ 937 w 1343"/>
                  <a:gd name="T113" fmla="*/ 48 h 799"/>
                  <a:gd name="T114" fmla="*/ 1007 w 1343"/>
                  <a:gd name="T115" fmla="*/ 48 h 799"/>
                  <a:gd name="T116" fmla="*/ 839 w 1343"/>
                  <a:gd name="T117" fmla="*/ 133 h 799"/>
                  <a:gd name="T118" fmla="*/ 836 w 1343"/>
                  <a:gd name="T119" fmla="*/ 66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43" h="799">
                    <a:moveTo>
                      <a:pt x="1007" y="0"/>
                    </a:moveTo>
                    <a:cubicBezTo>
                      <a:pt x="1044" y="0"/>
                      <a:pt x="1081" y="0"/>
                      <a:pt x="1117" y="0"/>
                    </a:cubicBezTo>
                    <a:cubicBezTo>
                      <a:pt x="1135" y="0"/>
                      <a:pt x="1140" y="4"/>
                      <a:pt x="1139" y="22"/>
                    </a:cubicBezTo>
                    <a:cubicBezTo>
                      <a:pt x="1139" y="29"/>
                      <a:pt x="1139" y="35"/>
                      <a:pt x="1138" y="41"/>
                    </a:cubicBezTo>
                    <a:cubicBezTo>
                      <a:pt x="1136" y="62"/>
                      <a:pt x="1141" y="66"/>
                      <a:pt x="1161" y="66"/>
                    </a:cubicBezTo>
                    <a:cubicBezTo>
                      <a:pt x="1222" y="67"/>
                      <a:pt x="1283" y="66"/>
                      <a:pt x="1343" y="67"/>
                    </a:cubicBezTo>
                    <a:cubicBezTo>
                      <a:pt x="1343" y="66"/>
                      <a:pt x="1343" y="66"/>
                      <a:pt x="1343" y="66"/>
                    </a:cubicBezTo>
                    <a:cubicBezTo>
                      <a:pt x="1343" y="73"/>
                      <a:pt x="1343" y="80"/>
                      <a:pt x="1342" y="87"/>
                    </a:cubicBezTo>
                    <a:cubicBezTo>
                      <a:pt x="1341" y="101"/>
                      <a:pt x="1335" y="107"/>
                      <a:pt x="1321" y="107"/>
                    </a:cubicBezTo>
                    <a:cubicBezTo>
                      <a:pt x="1222" y="107"/>
                      <a:pt x="1122" y="107"/>
                      <a:pt x="1023" y="106"/>
                    </a:cubicBezTo>
                    <a:cubicBezTo>
                      <a:pt x="996" y="105"/>
                      <a:pt x="972" y="112"/>
                      <a:pt x="949" y="126"/>
                    </a:cubicBezTo>
                    <a:cubicBezTo>
                      <a:pt x="941" y="132"/>
                      <a:pt x="928" y="133"/>
                      <a:pt x="917" y="133"/>
                    </a:cubicBezTo>
                    <a:cubicBezTo>
                      <a:pt x="862" y="134"/>
                      <a:pt x="873" y="130"/>
                      <a:pt x="872" y="176"/>
                    </a:cubicBezTo>
                    <a:cubicBezTo>
                      <a:pt x="871" y="244"/>
                      <a:pt x="872" y="312"/>
                      <a:pt x="873" y="380"/>
                    </a:cubicBezTo>
                    <a:cubicBezTo>
                      <a:pt x="873" y="393"/>
                      <a:pt x="867" y="399"/>
                      <a:pt x="854" y="399"/>
                    </a:cubicBezTo>
                    <a:cubicBezTo>
                      <a:pt x="843" y="399"/>
                      <a:pt x="831" y="399"/>
                      <a:pt x="820" y="399"/>
                    </a:cubicBezTo>
                    <a:cubicBezTo>
                      <a:pt x="808" y="398"/>
                      <a:pt x="803" y="403"/>
                      <a:pt x="804" y="415"/>
                    </a:cubicBezTo>
                    <a:cubicBezTo>
                      <a:pt x="804" y="425"/>
                      <a:pt x="803" y="436"/>
                      <a:pt x="803" y="446"/>
                    </a:cubicBezTo>
                    <a:cubicBezTo>
                      <a:pt x="803" y="460"/>
                      <a:pt x="808" y="466"/>
                      <a:pt x="823" y="466"/>
                    </a:cubicBezTo>
                    <a:cubicBezTo>
                      <a:pt x="846" y="466"/>
                      <a:pt x="868" y="466"/>
                      <a:pt x="891" y="466"/>
                    </a:cubicBezTo>
                    <a:cubicBezTo>
                      <a:pt x="908" y="466"/>
                      <a:pt x="911" y="470"/>
                      <a:pt x="911" y="487"/>
                    </a:cubicBezTo>
                    <a:cubicBezTo>
                      <a:pt x="911" y="539"/>
                      <a:pt x="911" y="592"/>
                      <a:pt x="912" y="644"/>
                    </a:cubicBezTo>
                    <a:cubicBezTo>
                      <a:pt x="912" y="662"/>
                      <a:pt x="908" y="666"/>
                      <a:pt x="891" y="666"/>
                    </a:cubicBezTo>
                    <a:cubicBezTo>
                      <a:pt x="869" y="666"/>
                      <a:pt x="847" y="666"/>
                      <a:pt x="825" y="666"/>
                    </a:cubicBezTo>
                    <a:cubicBezTo>
                      <a:pt x="808" y="666"/>
                      <a:pt x="803" y="661"/>
                      <a:pt x="804" y="643"/>
                    </a:cubicBezTo>
                    <a:cubicBezTo>
                      <a:pt x="804" y="637"/>
                      <a:pt x="804" y="631"/>
                      <a:pt x="805" y="625"/>
                    </a:cubicBezTo>
                    <a:cubicBezTo>
                      <a:pt x="806" y="604"/>
                      <a:pt x="802" y="599"/>
                      <a:pt x="779" y="599"/>
                    </a:cubicBezTo>
                    <a:cubicBezTo>
                      <a:pt x="774" y="599"/>
                      <a:pt x="769" y="600"/>
                      <a:pt x="764" y="600"/>
                    </a:cubicBezTo>
                    <a:cubicBezTo>
                      <a:pt x="740" y="600"/>
                      <a:pt x="737" y="597"/>
                      <a:pt x="737" y="572"/>
                    </a:cubicBezTo>
                    <a:cubicBezTo>
                      <a:pt x="738" y="543"/>
                      <a:pt x="738" y="513"/>
                      <a:pt x="739" y="484"/>
                    </a:cubicBezTo>
                    <a:cubicBezTo>
                      <a:pt x="739" y="472"/>
                      <a:pt x="734" y="466"/>
                      <a:pt x="722" y="466"/>
                    </a:cubicBezTo>
                    <a:cubicBezTo>
                      <a:pt x="711" y="466"/>
                      <a:pt x="700" y="466"/>
                      <a:pt x="689" y="466"/>
                    </a:cubicBezTo>
                    <a:cubicBezTo>
                      <a:pt x="676" y="466"/>
                      <a:pt x="670" y="472"/>
                      <a:pt x="671" y="485"/>
                    </a:cubicBezTo>
                    <a:cubicBezTo>
                      <a:pt x="671" y="495"/>
                      <a:pt x="671" y="504"/>
                      <a:pt x="672" y="514"/>
                    </a:cubicBezTo>
                    <a:cubicBezTo>
                      <a:pt x="673" y="527"/>
                      <a:pt x="666" y="533"/>
                      <a:pt x="653" y="533"/>
                    </a:cubicBezTo>
                    <a:cubicBezTo>
                      <a:pt x="641" y="533"/>
                      <a:pt x="630" y="533"/>
                      <a:pt x="618" y="532"/>
                    </a:cubicBezTo>
                    <a:cubicBezTo>
                      <a:pt x="608" y="532"/>
                      <a:pt x="603" y="537"/>
                      <a:pt x="603" y="548"/>
                    </a:cubicBezTo>
                    <a:cubicBezTo>
                      <a:pt x="603" y="561"/>
                      <a:pt x="603" y="574"/>
                      <a:pt x="603" y="587"/>
                    </a:cubicBezTo>
                    <a:cubicBezTo>
                      <a:pt x="603" y="595"/>
                      <a:pt x="606" y="600"/>
                      <a:pt x="615" y="599"/>
                    </a:cubicBezTo>
                    <a:cubicBezTo>
                      <a:pt x="628" y="599"/>
                      <a:pt x="640" y="599"/>
                      <a:pt x="653" y="599"/>
                    </a:cubicBezTo>
                    <a:cubicBezTo>
                      <a:pt x="666" y="599"/>
                      <a:pt x="672" y="605"/>
                      <a:pt x="672" y="619"/>
                    </a:cubicBezTo>
                    <a:cubicBezTo>
                      <a:pt x="672" y="628"/>
                      <a:pt x="672" y="638"/>
                      <a:pt x="672" y="647"/>
                    </a:cubicBezTo>
                    <a:cubicBezTo>
                      <a:pt x="672" y="660"/>
                      <a:pt x="666" y="666"/>
                      <a:pt x="654" y="666"/>
                    </a:cubicBezTo>
                    <a:cubicBezTo>
                      <a:pt x="643" y="666"/>
                      <a:pt x="631" y="666"/>
                      <a:pt x="620" y="666"/>
                    </a:cubicBezTo>
                    <a:cubicBezTo>
                      <a:pt x="608" y="666"/>
                      <a:pt x="603" y="659"/>
                      <a:pt x="603" y="648"/>
                    </a:cubicBezTo>
                    <a:cubicBezTo>
                      <a:pt x="603" y="636"/>
                      <a:pt x="603" y="625"/>
                      <a:pt x="603" y="613"/>
                    </a:cubicBezTo>
                    <a:cubicBezTo>
                      <a:pt x="603" y="604"/>
                      <a:pt x="599" y="599"/>
                      <a:pt x="589" y="600"/>
                    </a:cubicBezTo>
                    <a:cubicBezTo>
                      <a:pt x="578" y="600"/>
                      <a:pt x="566" y="599"/>
                      <a:pt x="555" y="599"/>
                    </a:cubicBezTo>
                    <a:cubicBezTo>
                      <a:pt x="542" y="599"/>
                      <a:pt x="536" y="605"/>
                      <a:pt x="537" y="617"/>
                    </a:cubicBezTo>
                    <a:cubicBezTo>
                      <a:pt x="537" y="627"/>
                      <a:pt x="538" y="636"/>
                      <a:pt x="538" y="646"/>
                    </a:cubicBezTo>
                    <a:cubicBezTo>
                      <a:pt x="539" y="659"/>
                      <a:pt x="533" y="666"/>
                      <a:pt x="520" y="666"/>
                    </a:cubicBezTo>
                    <a:cubicBezTo>
                      <a:pt x="507" y="666"/>
                      <a:pt x="494" y="667"/>
                      <a:pt x="481" y="665"/>
                    </a:cubicBezTo>
                    <a:cubicBezTo>
                      <a:pt x="477" y="664"/>
                      <a:pt x="470" y="658"/>
                      <a:pt x="470" y="653"/>
                    </a:cubicBezTo>
                    <a:cubicBezTo>
                      <a:pt x="468" y="642"/>
                      <a:pt x="470" y="631"/>
                      <a:pt x="470" y="619"/>
                    </a:cubicBezTo>
                    <a:cubicBezTo>
                      <a:pt x="470" y="606"/>
                      <a:pt x="464" y="598"/>
                      <a:pt x="450" y="599"/>
                    </a:cubicBezTo>
                    <a:cubicBezTo>
                      <a:pt x="439" y="599"/>
                      <a:pt x="428" y="600"/>
                      <a:pt x="417" y="600"/>
                    </a:cubicBezTo>
                    <a:cubicBezTo>
                      <a:pt x="408" y="599"/>
                      <a:pt x="404" y="604"/>
                      <a:pt x="404" y="612"/>
                    </a:cubicBezTo>
                    <a:cubicBezTo>
                      <a:pt x="404" y="625"/>
                      <a:pt x="403" y="637"/>
                      <a:pt x="403" y="650"/>
                    </a:cubicBezTo>
                    <a:cubicBezTo>
                      <a:pt x="403" y="661"/>
                      <a:pt x="409" y="666"/>
                      <a:pt x="420" y="666"/>
                    </a:cubicBezTo>
                    <a:cubicBezTo>
                      <a:pt x="432" y="666"/>
                      <a:pt x="443" y="666"/>
                      <a:pt x="455" y="666"/>
                    </a:cubicBezTo>
                    <a:cubicBezTo>
                      <a:pt x="464" y="665"/>
                      <a:pt x="470" y="669"/>
                      <a:pt x="469" y="679"/>
                    </a:cubicBezTo>
                    <a:cubicBezTo>
                      <a:pt x="469" y="690"/>
                      <a:pt x="469" y="701"/>
                      <a:pt x="469" y="712"/>
                    </a:cubicBezTo>
                    <a:cubicBezTo>
                      <a:pt x="469" y="726"/>
                      <a:pt x="464" y="733"/>
                      <a:pt x="450" y="732"/>
                    </a:cubicBezTo>
                    <a:cubicBezTo>
                      <a:pt x="441" y="731"/>
                      <a:pt x="432" y="731"/>
                      <a:pt x="423" y="731"/>
                    </a:cubicBezTo>
                    <a:cubicBezTo>
                      <a:pt x="410" y="731"/>
                      <a:pt x="403" y="737"/>
                      <a:pt x="403" y="750"/>
                    </a:cubicBezTo>
                    <a:cubicBezTo>
                      <a:pt x="403" y="766"/>
                      <a:pt x="404" y="782"/>
                      <a:pt x="404" y="798"/>
                    </a:cubicBezTo>
                    <a:cubicBezTo>
                      <a:pt x="404" y="798"/>
                      <a:pt x="404" y="797"/>
                      <a:pt x="404" y="797"/>
                    </a:cubicBezTo>
                    <a:cubicBezTo>
                      <a:pt x="343" y="798"/>
                      <a:pt x="281" y="799"/>
                      <a:pt x="220" y="799"/>
                    </a:cubicBezTo>
                    <a:cubicBezTo>
                      <a:pt x="208" y="799"/>
                      <a:pt x="202" y="793"/>
                      <a:pt x="202" y="781"/>
                    </a:cubicBezTo>
                    <a:cubicBezTo>
                      <a:pt x="202" y="748"/>
                      <a:pt x="202" y="715"/>
                      <a:pt x="202" y="682"/>
                    </a:cubicBezTo>
                    <a:cubicBezTo>
                      <a:pt x="202" y="671"/>
                      <a:pt x="208" y="666"/>
                      <a:pt x="219" y="665"/>
                    </a:cubicBezTo>
                    <a:cubicBezTo>
                      <a:pt x="230" y="665"/>
                      <a:pt x="242" y="665"/>
                      <a:pt x="254" y="665"/>
                    </a:cubicBezTo>
                    <a:cubicBezTo>
                      <a:pt x="265" y="665"/>
                      <a:pt x="270" y="671"/>
                      <a:pt x="270" y="681"/>
                    </a:cubicBezTo>
                    <a:cubicBezTo>
                      <a:pt x="270" y="692"/>
                      <a:pt x="269" y="703"/>
                      <a:pt x="269" y="714"/>
                    </a:cubicBezTo>
                    <a:cubicBezTo>
                      <a:pt x="268" y="726"/>
                      <a:pt x="274" y="732"/>
                      <a:pt x="286" y="732"/>
                    </a:cubicBezTo>
                    <a:cubicBezTo>
                      <a:pt x="297" y="732"/>
                      <a:pt x="309" y="732"/>
                      <a:pt x="320" y="732"/>
                    </a:cubicBezTo>
                    <a:cubicBezTo>
                      <a:pt x="333" y="732"/>
                      <a:pt x="338" y="725"/>
                      <a:pt x="338" y="713"/>
                    </a:cubicBezTo>
                    <a:cubicBezTo>
                      <a:pt x="337" y="680"/>
                      <a:pt x="337" y="648"/>
                      <a:pt x="337" y="615"/>
                    </a:cubicBezTo>
                    <a:cubicBezTo>
                      <a:pt x="337" y="603"/>
                      <a:pt x="333" y="599"/>
                      <a:pt x="322" y="599"/>
                    </a:cubicBezTo>
                    <a:cubicBezTo>
                      <a:pt x="290" y="600"/>
                      <a:pt x="259" y="599"/>
                      <a:pt x="227" y="600"/>
                    </a:cubicBezTo>
                    <a:cubicBezTo>
                      <a:pt x="206" y="600"/>
                      <a:pt x="201" y="595"/>
                      <a:pt x="202" y="574"/>
                    </a:cubicBezTo>
                    <a:cubicBezTo>
                      <a:pt x="203" y="568"/>
                      <a:pt x="203" y="561"/>
                      <a:pt x="203" y="555"/>
                    </a:cubicBezTo>
                    <a:cubicBezTo>
                      <a:pt x="204" y="538"/>
                      <a:pt x="198" y="532"/>
                      <a:pt x="182" y="532"/>
                    </a:cubicBezTo>
                    <a:cubicBezTo>
                      <a:pt x="172" y="532"/>
                      <a:pt x="163" y="532"/>
                      <a:pt x="153" y="532"/>
                    </a:cubicBezTo>
                    <a:cubicBezTo>
                      <a:pt x="140" y="532"/>
                      <a:pt x="134" y="538"/>
                      <a:pt x="134" y="551"/>
                    </a:cubicBezTo>
                    <a:cubicBezTo>
                      <a:pt x="135" y="624"/>
                      <a:pt x="135" y="697"/>
                      <a:pt x="136" y="770"/>
                    </a:cubicBezTo>
                    <a:cubicBezTo>
                      <a:pt x="136" y="797"/>
                      <a:pt x="134" y="799"/>
                      <a:pt x="107" y="799"/>
                    </a:cubicBezTo>
                    <a:cubicBezTo>
                      <a:pt x="79" y="798"/>
                      <a:pt x="52" y="799"/>
                      <a:pt x="24" y="799"/>
                    </a:cubicBezTo>
                    <a:cubicBezTo>
                      <a:pt x="5" y="799"/>
                      <a:pt x="0" y="794"/>
                      <a:pt x="1" y="774"/>
                    </a:cubicBezTo>
                    <a:cubicBezTo>
                      <a:pt x="2" y="747"/>
                      <a:pt x="1" y="720"/>
                      <a:pt x="1" y="693"/>
                    </a:cubicBezTo>
                    <a:cubicBezTo>
                      <a:pt x="1" y="667"/>
                      <a:pt x="3" y="665"/>
                      <a:pt x="29" y="665"/>
                    </a:cubicBezTo>
                    <a:cubicBezTo>
                      <a:pt x="37" y="666"/>
                      <a:pt x="45" y="666"/>
                      <a:pt x="53" y="666"/>
                    </a:cubicBezTo>
                    <a:cubicBezTo>
                      <a:pt x="65" y="665"/>
                      <a:pt x="70" y="659"/>
                      <a:pt x="70" y="648"/>
                    </a:cubicBezTo>
                    <a:cubicBezTo>
                      <a:pt x="70" y="593"/>
                      <a:pt x="70" y="539"/>
                      <a:pt x="70" y="484"/>
                    </a:cubicBezTo>
                    <a:cubicBezTo>
                      <a:pt x="70" y="471"/>
                      <a:pt x="64" y="466"/>
                      <a:pt x="52" y="466"/>
                    </a:cubicBezTo>
                    <a:cubicBezTo>
                      <a:pt x="41" y="466"/>
                      <a:pt x="31" y="467"/>
                      <a:pt x="20" y="466"/>
                    </a:cubicBezTo>
                    <a:cubicBezTo>
                      <a:pt x="5" y="466"/>
                      <a:pt x="0" y="461"/>
                      <a:pt x="0" y="445"/>
                    </a:cubicBezTo>
                    <a:cubicBezTo>
                      <a:pt x="1" y="415"/>
                      <a:pt x="1" y="384"/>
                      <a:pt x="1" y="354"/>
                    </a:cubicBezTo>
                    <a:cubicBezTo>
                      <a:pt x="1" y="338"/>
                      <a:pt x="5" y="333"/>
                      <a:pt x="21" y="333"/>
                    </a:cubicBezTo>
                    <a:cubicBezTo>
                      <a:pt x="31" y="332"/>
                      <a:pt x="41" y="333"/>
                      <a:pt x="51" y="333"/>
                    </a:cubicBezTo>
                    <a:cubicBezTo>
                      <a:pt x="66" y="333"/>
                      <a:pt x="70" y="328"/>
                      <a:pt x="70" y="313"/>
                    </a:cubicBezTo>
                    <a:cubicBezTo>
                      <a:pt x="70" y="302"/>
                      <a:pt x="70" y="291"/>
                      <a:pt x="70" y="280"/>
                    </a:cubicBezTo>
                    <a:cubicBezTo>
                      <a:pt x="70" y="271"/>
                      <a:pt x="73" y="267"/>
                      <a:pt x="83" y="267"/>
                    </a:cubicBezTo>
                    <a:cubicBezTo>
                      <a:pt x="94" y="267"/>
                      <a:pt x="106" y="267"/>
                      <a:pt x="117" y="267"/>
                    </a:cubicBezTo>
                    <a:cubicBezTo>
                      <a:pt x="130" y="266"/>
                      <a:pt x="136" y="273"/>
                      <a:pt x="136" y="286"/>
                    </a:cubicBezTo>
                    <a:cubicBezTo>
                      <a:pt x="135" y="316"/>
                      <a:pt x="135" y="346"/>
                      <a:pt x="134" y="376"/>
                    </a:cubicBezTo>
                    <a:cubicBezTo>
                      <a:pt x="134" y="395"/>
                      <a:pt x="137" y="399"/>
                      <a:pt x="156" y="399"/>
                    </a:cubicBezTo>
                    <a:cubicBezTo>
                      <a:pt x="165" y="399"/>
                      <a:pt x="174" y="399"/>
                      <a:pt x="183" y="399"/>
                    </a:cubicBezTo>
                    <a:cubicBezTo>
                      <a:pt x="199" y="399"/>
                      <a:pt x="204" y="405"/>
                      <a:pt x="203" y="420"/>
                    </a:cubicBezTo>
                    <a:cubicBezTo>
                      <a:pt x="203" y="429"/>
                      <a:pt x="202" y="438"/>
                      <a:pt x="202" y="447"/>
                    </a:cubicBezTo>
                    <a:cubicBezTo>
                      <a:pt x="202" y="462"/>
                      <a:pt x="207" y="467"/>
                      <a:pt x="222" y="467"/>
                    </a:cubicBezTo>
                    <a:cubicBezTo>
                      <a:pt x="232" y="466"/>
                      <a:pt x="241" y="465"/>
                      <a:pt x="251" y="466"/>
                    </a:cubicBezTo>
                    <a:cubicBezTo>
                      <a:pt x="266" y="467"/>
                      <a:pt x="270" y="461"/>
                      <a:pt x="269" y="447"/>
                    </a:cubicBezTo>
                    <a:cubicBezTo>
                      <a:pt x="269" y="409"/>
                      <a:pt x="269" y="371"/>
                      <a:pt x="269" y="333"/>
                    </a:cubicBezTo>
                    <a:cubicBezTo>
                      <a:pt x="269" y="333"/>
                      <a:pt x="269" y="333"/>
                      <a:pt x="269" y="333"/>
                    </a:cubicBezTo>
                    <a:cubicBezTo>
                      <a:pt x="314" y="333"/>
                      <a:pt x="359" y="333"/>
                      <a:pt x="404" y="333"/>
                    </a:cubicBezTo>
                    <a:cubicBezTo>
                      <a:pt x="404" y="333"/>
                      <a:pt x="404" y="333"/>
                      <a:pt x="404" y="333"/>
                    </a:cubicBezTo>
                    <a:cubicBezTo>
                      <a:pt x="404" y="355"/>
                      <a:pt x="404" y="377"/>
                      <a:pt x="404" y="399"/>
                    </a:cubicBezTo>
                    <a:cubicBezTo>
                      <a:pt x="404" y="399"/>
                      <a:pt x="404" y="399"/>
                      <a:pt x="404" y="399"/>
                    </a:cubicBezTo>
                    <a:cubicBezTo>
                      <a:pt x="388" y="399"/>
                      <a:pt x="372" y="399"/>
                      <a:pt x="356" y="399"/>
                    </a:cubicBezTo>
                    <a:cubicBezTo>
                      <a:pt x="341" y="399"/>
                      <a:pt x="335" y="405"/>
                      <a:pt x="336" y="420"/>
                    </a:cubicBezTo>
                    <a:cubicBezTo>
                      <a:pt x="336" y="427"/>
                      <a:pt x="337" y="434"/>
                      <a:pt x="338" y="441"/>
                    </a:cubicBezTo>
                    <a:cubicBezTo>
                      <a:pt x="338" y="462"/>
                      <a:pt x="334" y="467"/>
                      <a:pt x="313" y="466"/>
                    </a:cubicBezTo>
                    <a:cubicBezTo>
                      <a:pt x="302" y="466"/>
                      <a:pt x="292" y="466"/>
                      <a:pt x="281" y="466"/>
                    </a:cubicBezTo>
                    <a:cubicBezTo>
                      <a:pt x="273" y="466"/>
                      <a:pt x="269" y="469"/>
                      <a:pt x="269" y="477"/>
                    </a:cubicBezTo>
                    <a:cubicBezTo>
                      <a:pt x="269" y="490"/>
                      <a:pt x="269" y="503"/>
                      <a:pt x="269" y="516"/>
                    </a:cubicBezTo>
                    <a:cubicBezTo>
                      <a:pt x="269" y="528"/>
                      <a:pt x="275" y="533"/>
                      <a:pt x="286" y="533"/>
                    </a:cubicBezTo>
                    <a:cubicBezTo>
                      <a:pt x="295" y="533"/>
                      <a:pt x="303" y="532"/>
                      <a:pt x="312" y="532"/>
                    </a:cubicBezTo>
                    <a:cubicBezTo>
                      <a:pt x="333" y="531"/>
                      <a:pt x="338" y="536"/>
                      <a:pt x="338" y="556"/>
                    </a:cubicBezTo>
                    <a:cubicBezTo>
                      <a:pt x="337" y="566"/>
                      <a:pt x="337" y="576"/>
                      <a:pt x="337" y="586"/>
                    </a:cubicBezTo>
                    <a:cubicBezTo>
                      <a:pt x="337" y="595"/>
                      <a:pt x="340" y="599"/>
                      <a:pt x="349" y="599"/>
                    </a:cubicBezTo>
                    <a:cubicBezTo>
                      <a:pt x="363" y="599"/>
                      <a:pt x="377" y="599"/>
                      <a:pt x="391" y="599"/>
                    </a:cubicBezTo>
                    <a:cubicBezTo>
                      <a:pt x="401" y="600"/>
                      <a:pt x="405" y="595"/>
                      <a:pt x="404" y="586"/>
                    </a:cubicBezTo>
                    <a:cubicBezTo>
                      <a:pt x="404" y="575"/>
                      <a:pt x="403" y="565"/>
                      <a:pt x="403" y="554"/>
                    </a:cubicBezTo>
                    <a:cubicBezTo>
                      <a:pt x="403" y="535"/>
                      <a:pt x="407" y="532"/>
                      <a:pt x="426" y="532"/>
                    </a:cubicBezTo>
                    <a:cubicBezTo>
                      <a:pt x="480" y="532"/>
                      <a:pt x="533" y="532"/>
                      <a:pt x="587" y="532"/>
                    </a:cubicBezTo>
                    <a:cubicBezTo>
                      <a:pt x="599" y="532"/>
                      <a:pt x="604" y="528"/>
                      <a:pt x="603" y="516"/>
                    </a:cubicBezTo>
                    <a:cubicBezTo>
                      <a:pt x="603" y="477"/>
                      <a:pt x="603" y="438"/>
                      <a:pt x="602" y="399"/>
                    </a:cubicBezTo>
                    <a:cubicBezTo>
                      <a:pt x="602" y="399"/>
                      <a:pt x="602" y="399"/>
                      <a:pt x="602" y="399"/>
                    </a:cubicBezTo>
                    <a:cubicBezTo>
                      <a:pt x="662" y="399"/>
                      <a:pt x="723" y="399"/>
                      <a:pt x="783" y="399"/>
                    </a:cubicBezTo>
                    <a:cubicBezTo>
                      <a:pt x="802" y="399"/>
                      <a:pt x="804" y="397"/>
                      <a:pt x="804" y="379"/>
                    </a:cubicBezTo>
                    <a:cubicBezTo>
                      <a:pt x="804" y="303"/>
                      <a:pt x="804" y="227"/>
                      <a:pt x="804" y="151"/>
                    </a:cubicBezTo>
                    <a:cubicBezTo>
                      <a:pt x="804" y="139"/>
                      <a:pt x="801" y="133"/>
                      <a:pt x="788" y="133"/>
                    </a:cubicBezTo>
                    <a:cubicBezTo>
                      <a:pt x="754" y="134"/>
                      <a:pt x="720" y="134"/>
                      <a:pt x="686" y="134"/>
                    </a:cubicBezTo>
                    <a:cubicBezTo>
                      <a:pt x="675" y="134"/>
                      <a:pt x="671" y="138"/>
                      <a:pt x="671" y="149"/>
                    </a:cubicBezTo>
                    <a:cubicBezTo>
                      <a:pt x="671" y="160"/>
                      <a:pt x="671" y="171"/>
                      <a:pt x="671" y="182"/>
                    </a:cubicBezTo>
                    <a:cubicBezTo>
                      <a:pt x="670" y="195"/>
                      <a:pt x="677" y="200"/>
                      <a:pt x="689" y="200"/>
                    </a:cubicBezTo>
                    <a:cubicBezTo>
                      <a:pt x="699" y="200"/>
                      <a:pt x="709" y="200"/>
                      <a:pt x="719" y="200"/>
                    </a:cubicBezTo>
                    <a:cubicBezTo>
                      <a:pt x="734" y="199"/>
                      <a:pt x="739" y="205"/>
                      <a:pt x="739" y="219"/>
                    </a:cubicBezTo>
                    <a:cubicBezTo>
                      <a:pt x="739" y="229"/>
                      <a:pt x="738" y="238"/>
                      <a:pt x="738" y="247"/>
                    </a:cubicBezTo>
                    <a:cubicBezTo>
                      <a:pt x="739" y="262"/>
                      <a:pt x="733" y="267"/>
                      <a:pt x="719" y="267"/>
                    </a:cubicBezTo>
                    <a:cubicBezTo>
                      <a:pt x="687" y="267"/>
                      <a:pt x="655" y="267"/>
                      <a:pt x="623" y="267"/>
                    </a:cubicBezTo>
                    <a:cubicBezTo>
                      <a:pt x="607" y="267"/>
                      <a:pt x="602" y="262"/>
                      <a:pt x="603" y="246"/>
                    </a:cubicBezTo>
                    <a:cubicBezTo>
                      <a:pt x="603" y="236"/>
                      <a:pt x="604" y="226"/>
                      <a:pt x="604" y="216"/>
                    </a:cubicBezTo>
                    <a:cubicBezTo>
                      <a:pt x="604" y="204"/>
                      <a:pt x="597" y="199"/>
                      <a:pt x="585" y="199"/>
                    </a:cubicBezTo>
                    <a:cubicBezTo>
                      <a:pt x="531" y="200"/>
                      <a:pt x="478" y="200"/>
                      <a:pt x="424" y="200"/>
                    </a:cubicBezTo>
                    <a:cubicBezTo>
                      <a:pt x="407" y="200"/>
                      <a:pt x="403" y="196"/>
                      <a:pt x="403" y="179"/>
                    </a:cubicBezTo>
                    <a:cubicBezTo>
                      <a:pt x="403" y="170"/>
                      <a:pt x="403" y="162"/>
                      <a:pt x="403" y="153"/>
                    </a:cubicBezTo>
                    <a:cubicBezTo>
                      <a:pt x="403" y="138"/>
                      <a:pt x="407" y="133"/>
                      <a:pt x="423" y="133"/>
                    </a:cubicBezTo>
                    <a:cubicBezTo>
                      <a:pt x="462" y="133"/>
                      <a:pt x="500" y="133"/>
                      <a:pt x="539" y="133"/>
                    </a:cubicBezTo>
                    <a:cubicBezTo>
                      <a:pt x="577" y="133"/>
                      <a:pt x="616" y="133"/>
                      <a:pt x="654" y="133"/>
                    </a:cubicBezTo>
                    <a:cubicBezTo>
                      <a:pt x="667" y="133"/>
                      <a:pt x="672" y="129"/>
                      <a:pt x="671" y="116"/>
                    </a:cubicBezTo>
                    <a:cubicBezTo>
                      <a:pt x="671" y="106"/>
                      <a:pt x="671" y="97"/>
                      <a:pt x="671" y="87"/>
                    </a:cubicBezTo>
                    <a:cubicBezTo>
                      <a:pt x="670" y="71"/>
                      <a:pt x="675" y="66"/>
                      <a:pt x="692" y="66"/>
                    </a:cubicBezTo>
                    <a:cubicBezTo>
                      <a:pt x="723" y="66"/>
                      <a:pt x="755" y="66"/>
                      <a:pt x="786" y="66"/>
                    </a:cubicBezTo>
                    <a:cubicBezTo>
                      <a:pt x="799" y="67"/>
                      <a:pt x="805" y="62"/>
                      <a:pt x="804" y="49"/>
                    </a:cubicBezTo>
                    <a:cubicBezTo>
                      <a:pt x="803" y="41"/>
                      <a:pt x="804" y="33"/>
                      <a:pt x="804" y="25"/>
                    </a:cubicBezTo>
                    <a:cubicBezTo>
                      <a:pt x="803" y="4"/>
                      <a:pt x="807" y="0"/>
                      <a:pt x="827" y="0"/>
                    </a:cubicBezTo>
                    <a:cubicBezTo>
                      <a:pt x="864" y="0"/>
                      <a:pt x="901" y="0"/>
                      <a:pt x="938" y="0"/>
                    </a:cubicBezTo>
                    <a:cubicBezTo>
                      <a:pt x="938" y="0"/>
                      <a:pt x="938" y="0"/>
                      <a:pt x="938" y="0"/>
                    </a:cubicBezTo>
                    <a:cubicBezTo>
                      <a:pt x="938" y="16"/>
                      <a:pt x="938" y="32"/>
                      <a:pt x="937" y="48"/>
                    </a:cubicBezTo>
                    <a:cubicBezTo>
                      <a:pt x="937" y="60"/>
                      <a:pt x="943" y="67"/>
                      <a:pt x="955" y="67"/>
                    </a:cubicBezTo>
                    <a:cubicBezTo>
                      <a:pt x="967" y="66"/>
                      <a:pt x="978" y="67"/>
                      <a:pt x="990" y="66"/>
                    </a:cubicBezTo>
                    <a:cubicBezTo>
                      <a:pt x="1002" y="66"/>
                      <a:pt x="1008" y="60"/>
                      <a:pt x="1007" y="48"/>
                    </a:cubicBezTo>
                    <a:cubicBezTo>
                      <a:pt x="1007" y="32"/>
                      <a:pt x="1007" y="16"/>
                      <a:pt x="1007" y="0"/>
                    </a:cubicBezTo>
                    <a:close/>
                    <a:moveTo>
                      <a:pt x="804" y="98"/>
                    </a:moveTo>
                    <a:cubicBezTo>
                      <a:pt x="804" y="135"/>
                      <a:pt x="798" y="133"/>
                      <a:pt x="839" y="133"/>
                    </a:cubicBezTo>
                    <a:cubicBezTo>
                      <a:pt x="840" y="133"/>
                      <a:pt x="840" y="133"/>
                      <a:pt x="841" y="133"/>
                    </a:cubicBezTo>
                    <a:cubicBezTo>
                      <a:pt x="871" y="133"/>
                      <a:pt x="873" y="137"/>
                      <a:pt x="872" y="102"/>
                    </a:cubicBezTo>
                    <a:cubicBezTo>
                      <a:pt x="871" y="66"/>
                      <a:pt x="872" y="66"/>
                      <a:pt x="836" y="66"/>
                    </a:cubicBezTo>
                    <a:cubicBezTo>
                      <a:pt x="799" y="66"/>
                      <a:pt x="804" y="65"/>
                      <a:pt x="804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7"/>
              <p:cNvSpPr>
                <a:spLocks noEditPoints="1"/>
              </p:cNvSpPr>
              <p:nvPr/>
            </p:nvSpPr>
            <p:spPr bwMode="auto">
              <a:xfrm>
                <a:off x="4919663" y="3686176"/>
                <a:ext cx="1533525" cy="847725"/>
              </a:xfrm>
              <a:custGeom>
                <a:avLst/>
                <a:gdLst>
                  <a:gd name="T0" fmla="*/ 940 w 1208"/>
                  <a:gd name="T1" fmla="*/ 449 h 668"/>
                  <a:gd name="T2" fmla="*/ 804 w 1208"/>
                  <a:gd name="T3" fmla="*/ 414 h 668"/>
                  <a:gd name="T4" fmla="*/ 739 w 1208"/>
                  <a:gd name="T5" fmla="*/ 352 h 668"/>
                  <a:gd name="T6" fmla="*/ 671 w 1208"/>
                  <a:gd name="T7" fmla="*/ 285 h 668"/>
                  <a:gd name="T8" fmla="*/ 605 w 1208"/>
                  <a:gd name="T9" fmla="*/ 153 h 668"/>
                  <a:gd name="T10" fmla="*/ 537 w 1208"/>
                  <a:gd name="T11" fmla="*/ 312 h 668"/>
                  <a:gd name="T12" fmla="*/ 471 w 1208"/>
                  <a:gd name="T13" fmla="*/ 382 h 668"/>
                  <a:gd name="T14" fmla="*/ 405 w 1208"/>
                  <a:gd name="T15" fmla="*/ 357 h 668"/>
                  <a:gd name="T16" fmla="*/ 337 w 1208"/>
                  <a:gd name="T17" fmla="*/ 284 h 668"/>
                  <a:gd name="T18" fmla="*/ 269 w 1208"/>
                  <a:gd name="T19" fmla="*/ 382 h 668"/>
                  <a:gd name="T20" fmla="*/ 337 w 1208"/>
                  <a:gd name="T21" fmla="*/ 516 h 668"/>
                  <a:gd name="T22" fmla="*/ 270 w 1208"/>
                  <a:gd name="T23" fmla="*/ 563 h 668"/>
                  <a:gd name="T24" fmla="*/ 154 w 1208"/>
                  <a:gd name="T25" fmla="*/ 667 h 668"/>
                  <a:gd name="T26" fmla="*/ 22 w 1208"/>
                  <a:gd name="T27" fmla="*/ 534 h 668"/>
                  <a:gd name="T28" fmla="*/ 45 w 1208"/>
                  <a:gd name="T29" fmla="*/ 467 h 668"/>
                  <a:gd name="T30" fmla="*/ 0 w 1208"/>
                  <a:gd name="T31" fmla="*/ 400 h 668"/>
                  <a:gd name="T32" fmla="*/ 177 w 1208"/>
                  <a:gd name="T33" fmla="*/ 334 h 668"/>
                  <a:gd name="T34" fmla="*/ 163 w 1208"/>
                  <a:gd name="T35" fmla="*/ 201 h 668"/>
                  <a:gd name="T36" fmla="*/ 110 w 1208"/>
                  <a:gd name="T37" fmla="*/ 201 h 668"/>
                  <a:gd name="T38" fmla="*/ 156 w 1208"/>
                  <a:gd name="T39" fmla="*/ 67 h 668"/>
                  <a:gd name="T40" fmla="*/ 220 w 1208"/>
                  <a:gd name="T41" fmla="*/ 1 h 668"/>
                  <a:gd name="T42" fmla="*/ 251 w 1208"/>
                  <a:gd name="T43" fmla="*/ 68 h 668"/>
                  <a:gd name="T44" fmla="*/ 219 w 1208"/>
                  <a:gd name="T45" fmla="*/ 134 h 668"/>
                  <a:gd name="T46" fmla="*/ 339 w 1208"/>
                  <a:gd name="T47" fmla="*/ 7 h 668"/>
                  <a:gd name="T48" fmla="*/ 537 w 1208"/>
                  <a:gd name="T49" fmla="*/ 51 h 668"/>
                  <a:gd name="T50" fmla="*/ 626 w 1208"/>
                  <a:gd name="T51" fmla="*/ 28 h 668"/>
                  <a:gd name="T52" fmla="*/ 720 w 1208"/>
                  <a:gd name="T53" fmla="*/ 134 h 668"/>
                  <a:gd name="T54" fmla="*/ 691 w 1208"/>
                  <a:gd name="T55" fmla="*/ 201 h 668"/>
                  <a:gd name="T56" fmla="*/ 786 w 1208"/>
                  <a:gd name="T57" fmla="*/ 268 h 668"/>
                  <a:gd name="T58" fmla="*/ 755 w 1208"/>
                  <a:gd name="T59" fmla="*/ 334 h 668"/>
                  <a:gd name="T60" fmla="*/ 820 w 1208"/>
                  <a:gd name="T61" fmla="*/ 401 h 668"/>
                  <a:gd name="T62" fmla="*/ 892 w 1208"/>
                  <a:gd name="T63" fmla="*/ 333 h 668"/>
                  <a:gd name="T64" fmla="*/ 984 w 1208"/>
                  <a:gd name="T65" fmla="*/ 200 h 668"/>
                  <a:gd name="T66" fmla="*/ 919 w 1208"/>
                  <a:gd name="T67" fmla="*/ 133 h 668"/>
                  <a:gd name="T68" fmla="*/ 858 w 1208"/>
                  <a:gd name="T69" fmla="*/ 201 h 668"/>
                  <a:gd name="T70" fmla="*/ 822 w 1208"/>
                  <a:gd name="T71" fmla="*/ 133 h 668"/>
                  <a:gd name="T72" fmla="*/ 858 w 1208"/>
                  <a:gd name="T73" fmla="*/ 68 h 668"/>
                  <a:gd name="T74" fmla="*/ 853 w 1208"/>
                  <a:gd name="T75" fmla="*/ 28 h 668"/>
                  <a:gd name="T76" fmla="*/ 1074 w 1208"/>
                  <a:gd name="T77" fmla="*/ 67 h 668"/>
                  <a:gd name="T78" fmla="*/ 1140 w 1208"/>
                  <a:gd name="T79" fmla="*/ 250 h 668"/>
                  <a:gd name="T80" fmla="*/ 1206 w 1208"/>
                  <a:gd name="T81" fmla="*/ 239 h 668"/>
                  <a:gd name="T82" fmla="*/ 1005 w 1208"/>
                  <a:gd name="T83" fmla="*/ 360 h 668"/>
                  <a:gd name="T84" fmla="*/ 270 w 1208"/>
                  <a:gd name="T85" fmla="*/ 504 h 668"/>
                  <a:gd name="T86" fmla="*/ 202 w 1208"/>
                  <a:gd name="T87" fmla="*/ 450 h 668"/>
                  <a:gd name="T88" fmla="*/ 135 w 1208"/>
                  <a:gd name="T89" fmla="*/ 416 h 668"/>
                  <a:gd name="T90" fmla="*/ 438 w 1208"/>
                  <a:gd name="T91" fmla="*/ 201 h 668"/>
                  <a:gd name="T92" fmla="*/ 427 w 1208"/>
                  <a:gd name="T93" fmla="*/ 268 h 668"/>
                  <a:gd name="T94" fmla="*/ 670 w 1208"/>
                  <a:gd name="T95" fmla="*/ 103 h 668"/>
                  <a:gd name="T96" fmla="*/ 670 w 1208"/>
                  <a:gd name="T97" fmla="*/ 103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08" h="668">
                    <a:moveTo>
                      <a:pt x="1005" y="400"/>
                    </a:moveTo>
                    <a:cubicBezTo>
                      <a:pt x="991" y="400"/>
                      <a:pt x="976" y="400"/>
                      <a:pt x="962" y="400"/>
                    </a:cubicBezTo>
                    <a:cubicBezTo>
                      <a:pt x="942" y="400"/>
                      <a:pt x="938" y="404"/>
                      <a:pt x="938" y="423"/>
                    </a:cubicBezTo>
                    <a:cubicBezTo>
                      <a:pt x="939" y="432"/>
                      <a:pt x="939" y="440"/>
                      <a:pt x="940" y="449"/>
                    </a:cubicBezTo>
                    <a:cubicBezTo>
                      <a:pt x="940" y="460"/>
                      <a:pt x="934" y="467"/>
                      <a:pt x="923" y="467"/>
                    </a:cubicBezTo>
                    <a:cubicBezTo>
                      <a:pt x="889" y="467"/>
                      <a:pt x="855" y="467"/>
                      <a:pt x="821" y="467"/>
                    </a:cubicBezTo>
                    <a:cubicBezTo>
                      <a:pt x="809" y="467"/>
                      <a:pt x="804" y="460"/>
                      <a:pt x="804" y="448"/>
                    </a:cubicBezTo>
                    <a:cubicBezTo>
                      <a:pt x="804" y="437"/>
                      <a:pt x="804" y="425"/>
                      <a:pt x="804" y="414"/>
                    </a:cubicBezTo>
                    <a:cubicBezTo>
                      <a:pt x="804" y="405"/>
                      <a:pt x="800" y="400"/>
                      <a:pt x="791" y="401"/>
                    </a:cubicBezTo>
                    <a:cubicBezTo>
                      <a:pt x="780" y="401"/>
                      <a:pt x="769" y="401"/>
                      <a:pt x="758" y="401"/>
                    </a:cubicBezTo>
                    <a:cubicBezTo>
                      <a:pt x="745" y="401"/>
                      <a:pt x="738" y="395"/>
                      <a:pt x="738" y="382"/>
                    </a:cubicBezTo>
                    <a:cubicBezTo>
                      <a:pt x="738" y="372"/>
                      <a:pt x="738" y="362"/>
                      <a:pt x="739" y="352"/>
                    </a:cubicBezTo>
                    <a:cubicBezTo>
                      <a:pt x="742" y="337"/>
                      <a:pt x="735" y="333"/>
                      <a:pt x="721" y="333"/>
                    </a:cubicBezTo>
                    <a:cubicBezTo>
                      <a:pt x="704" y="334"/>
                      <a:pt x="686" y="334"/>
                      <a:pt x="669" y="334"/>
                    </a:cubicBezTo>
                    <a:cubicBezTo>
                      <a:pt x="669" y="334"/>
                      <a:pt x="669" y="334"/>
                      <a:pt x="669" y="334"/>
                    </a:cubicBezTo>
                    <a:cubicBezTo>
                      <a:pt x="670" y="318"/>
                      <a:pt x="671" y="301"/>
                      <a:pt x="671" y="285"/>
                    </a:cubicBezTo>
                    <a:cubicBezTo>
                      <a:pt x="672" y="273"/>
                      <a:pt x="666" y="267"/>
                      <a:pt x="654" y="267"/>
                    </a:cubicBezTo>
                    <a:cubicBezTo>
                      <a:pt x="644" y="267"/>
                      <a:pt x="634" y="268"/>
                      <a:pt x="624" y="268"/>
                    </a:cubicBezTo>
                    <a:cubicBezTo>
                      <a:pt x="608" y="268"/>
                      <a:pt x="604" y="264"/>
                      <a:pt x="604" y="247"/>
                    </a:cubicBezTo>
                    <a:cubicBezTo>
                      <a:pt x="604" y="216"/>
                      <a:pt x="604" y="184"/>
                      <a:pt x="605" y="153"/>
                    </a:cubicBezTo>
                    <a:cubicBezTo>
                      <a:pt x="605" y="134"/>
                      <a:pt x="605" y="134"/>
                      <a:pt x="586" y="134"/>
                    </a:cubicBezTo>
                    <a:cubicBezTo>
                      <a:pt x="575" y="134"/>
                      <a:pt x="565" y="133"/>
                      <a:pt x="554" y="133"/>
                    </a:cubicBezTo>
                    <a:cubicBezTo>
                      <a:pt x="541" y="134"/>
                      <a:pt x="535" y="141"/>
                      <a:pt x="535" y="153"/>
                    </a:cubicBezTo>
                    <a:cubicBezTo>
                      <a:pt x="536" y="206"/>
                      <a:pt x="537" y="259"/>
                      <a:pt x="537" y="312"/>
                    </a:cubicBezTo>
                    <a:cubicBezTo>
                      <a:pt x="537" y="329"/>
                      <a:pt x="533" y="334"/>
                      <a:pt x="516" y="334"/>
                    </a:cubicBezTo>
                    <a:cubicBezTo>
                      <a:pt x="507" y="334"/>
                      <a:pt x="498" y="334"/>
                      <a:pt x="489" y="333"/>
                    </a:cubicBezTo>
                    <a:cubicBezTo>
                      <a:pt x="476" y="333"/>
                      <a:pt x="470" y="339"/>
                      <a:pt x="470" y="352"/>
                    </a:cubicBezTo>
                    <a:cubicBezTo>
                      <a:pt x="470" y="362"/>
                      <a:pt x="471" y="372"/>
                      <a:pt x="471" y="382"/>
                    </a:cubicBezTo>
                    <a:cubicBezTo>
                      <a:pt x="471" y="395"/>
                      <a:pt x="466" y="401"/>
                      <a:pt x="453" y="401"/>
                    </a:cubicBezTo>
                    <a:cubicBezTo>
                      <a:pt x="443" y="401"/>
                      <a:pt x="433" y="401"/>
                      <a:pt x="423" y="401"/>
                    </a:cubicBezTo>
                    <a:cubicBezTo>
                      <a:pt x="410" y="401"/>
                      <a:pt x="404" y="395"/>
                      <a:pt x="404" y="383"/>
                    </a:cubicBezTo>
                    <a:cubicBezTo>
                      <a:pt x="404" y="374"/>
                      <a:pt x="405" y="366"/>
                      <a:pt x="405" y="357"/>
                    </a:cubicBezTo>
                    <a:cubicBezTo>
                      <a:pt x="406" y="338"/>
                      <a:pt x="402" y="333"/>
                      <a:pt x="382" y="333"/>
                    </a:cubicBezTo>
                    <a:cubicBezTo>
                      <a:pt x="374" y="333"/>
                      <a:pt x="365" y="334"/>
                      <a:pt x="357" y="334"/>
                    </a:cubicBezTo>
                    <a:cubicBezTo>
                      <a:pt x="340" y="334"/>
                      <a:pt x="335" y="329"/>
                      <a:pt x="336" y="312"/>
                    </a:cubicBezTo>
                    <a:cubicBezTo>
                      <a:pt x="336" y="303"/>
                      <a:pt x="337" y="293"/>
                      <a:pt x="337" y="284"/>
                    </a:cubicBezTo>
                    <a:cubicBezTo>
                      <a:pt x="337" y="273"/>
                      <a:pt x="332" y="267"/>
                      <a:pt x="321" y="267"/>
                    </a:cubicBezTo>
                    <a:cubicBezTo>
                      <a:pt x="309" y="267"/>
                      <a:pt x="298" y="267"/>
                      <a:pt x="286" y="267"/>
                    </a:cubicBezTo>
                    <a:cubicBezTo>
                      <a:pt x="275" y="267"/>
                      <a:pt x="269" y="272"/>
                      <a:pt x="269" y="283"/>
                    </a:cubicBezTo>
                    <a:cubicBezTo>
                      <a:pt x="269" y="316"/>
                      <a:pt x="269" y="349"/>
                      <a:pt x="269" y="382"/>
                    </a:cubicBezTo>
                    <a:cubicBezTo>
                      <a:pt x="269" y="395"/>
                      <a:pt x="276" y="402"/>
                      <a:pt x="289" y="401"/>
                    </a:cubicBezTo>
                    <a:cubicBezTo>
                      <a:pt x="299" y="400"/>
                      <a:pt x="309" y="400"/>
                      <a:pt x="319" y="400"/>
                    </a:cubicBezTo>
                    <a:cubicBezTo>
                      <a:pt x="331" y="400"/>
                      <a:pt x="337" y="405"/>
                      <a:pt x="337" y="417"/>
                    </a:cubicBezTo>
                    <a:cubicBezTo>
                      <a:pt x="337" y="450"/>
                      <a:pt x="337" y="483"/>
                      <a:pt x="337" y="516"/>
                    </a:cubicBezTo>
                    <a:cubicBezTo>
                      <a:pt x="337" y="529"/>
                      <a:pt x="330" y="534"/>
                      <a:pt x="318" y="533"/>
                    </a:cubicBezTo>
                    <a:cubicBezTo>
                      <a:pt x="311" y="533"/>
                      <a:pt x="305" y="533"/>
                      <a:pt x="298" y="533"/>
                    </a:cubicBezTo>
                    <a:cubicBezTo>
                      <a:pt x="271" y="533"/>
                      <a:pt x="271" y="533"/>
                      <a:pt x="270" y="560"/>
                    </a:cubicBezTo>
                    <a:cubicBezTo>
                      <a:pt x="270" y="561"/>
                      <a:pt x="270" y="562"/>
                      <a:pt x="270" y="563"/>
                    </a:cubicBezTo>
                    <a:cubicBezTo>
                      <a:pt x="269" y="601"/>
                      <a:pt x="269" y="601"/>
                      <a:pt x="230" y="599"/>
                    </a:cubicBezTo>
                    <a:cubicBezTo>
                      <a:pt x="204" y="599"/>
                      <a:pt x="200" y="602"/>
                      <a:pt x="202" y="628"/>
                    </a:cubicBezTo>
                    <a:cubicBezTo>
                      <a:pt x="205" y="662"/>
                      <a:pt x="206" y="668"/>
                      <a:pt x="166" y="666"/>
                    </a:cubicBezTo>
                    <a:cubicBezTo>
                      <a:pt x="162" y="666"/>
                      <a:pt x="158" y="666"/>
                      <a:pt x="154" y="667"/>
                    </a:cubicBezTo>
                    <a:cubicBezTo>
                      <a:pt x="141" y="667"/>
                      <a:pt x="135" y="661"/>
                      <a:pt x="135" y="647"/>
                    </a:cubicBezTo>
                    <a:cubicBezTo>
                      <a:pt x="136" y="615"/>
                      <a:pt x="135" y="582"/>
                      <a:pt x="136" y="550"/>
                    </a:cubicBezTo>
                    <a:cubicBezTo>
                      <a:pt x="137" y="536"/>
                      <a:pt x="132" y="532"/>
                      <a:pt x="119" y="533"/>
                    </a:cubicBezTo>
                    <a:cubicBezTo>
                      <a:pt x="86" y="533"/>
                      <a:pt x="54" y="533"/>
                      <a:pt x="22" y="534"/>
                    </a:cubicBezTo>
                    <a:cubicBezTo>
                      <a:pt x="6" y="534"/>
                      <a:pt x="0" y="529"/>
                      <a:pt x="1" y="514"/>
                    </a:cubicBezTo>
                    <a:cubicBezTo>
                      <a:pt x="1" y="498"/>
                      <a:pt x="2" y="482"/>
                      <a:pt x="3" y="466"/>
                    </a:cubicBezTo>
                    <a:cubicBezTo>
                      <a:pt x="3" y="466"/>
                      <a:pt x="3" y="466"/>
                      <a:pt x="3" y="466"/>
                    </a:cubicBezTo>
                    <a:cubicBezTo>
                      <a:pt x="17" y="466"/>
                      <a:pt x="31" y="467"/>
                      <a:pt x="45" y="467"/>
                    </a:cubicBezTo>
                    <a:cubicBezTo>
                      <a:pt x="67" y="467"/>
                      <a:pt x="70" y="463"/>
                      <a:pt x="70" y="442"/>
                    </a:cubicBezTo>
                    <a:cubicBezTo>
                      <a:pt x="69" y="436"/>
                      <a:pt x="69" y="430"/>
                      <a:pt x="70" y="424"/>
                    </a:cubicBezTo>
                    <a:cubicBezTo>
                      <a:pt x="70" y="404"/>
                      <a:pt x="66" y="400"/>
                      <a:pt x="46" y="400"/>
                    </a:cubicBezTo>
                    <a:cubicBezTo>
                      <a:pt x="31" y="400"/>
                      <a:pt x="15" y="400"/>
                      <a:pt x="0" y="400"/>
                    </a:cubicBezTo>
                    <a:cubicBezTo>
                      <a:pt x="0" y="400"/>
                      <a:pt x="0" y="400"/>
                      <a:pt x="0" y="400"/>
                    </a:cubicBezTo>
                    <a:cubicBezTo>
                      <a:pt x="0" y="384"/>
                      <a:pt x="1" y="368"/>
                      <a:pt x="1" y="352"/>
                    </a:cubicBezTo>
                    <a:cubicBezTo>
                      <a:pt x="0" y="339"/>
                      <a:pt x="4" y="333"/>
                      <a:pt x="18" y="333"/>
                    </a:cubicBezTo>
                    <a:cubicBezTo>
                      <a:pt x="71" y="334"/>
                      <a:pt x="124" y="334"/>
                      <a:pt x="177" y="334"/>
                    </a:cubicBezTo>
                    <a:cubicBezTo>
                      <a:pt x="200" y="334"/>
                      <a:pt x="204" y="330"/>
                      <a:pt x="203" y="307"/>
                    </a:cubicBezTo>
                    <a:cubicBezTo>
                      <a:pt x="202" y="281"/>
                      <a:pt x="202" y="255"/>
                      <a:pt x="203" y="229"/>
                    </a:cubicBezTo>
                    <a:cubicBezTo>
                      <a:pt x="204" y="204"/>
                      <a:pt x="200" y="199"/>
                      <a:pt x="175" y="201"/>
                    </a:cubicBezTo>
                    <a:cubicBezTo>
                      <a:pt x="171" y="201"/>
                      <a:pt x="167" y="201"/>
                      <a:pt x="163" y="201"/>
                    </a:cubicBezTo>
                    <a:cubicBezTo>
                      <a:pt x="136" y="201"/>
                      <a:pt x="136" y="201"/>
                      <a:pt x="136" y="230"/>
                    </a:cubicBezTo>
                    <a:cubicBezTo>
                      <a:pt x="135" y="267"/>
                      <a:pt x="135" y="267"/>
                      <a:pt x="98" y="268"/>
                    </a:cubicBezTo>
                    <a:cubicBezTo>
                      <a:pt x="70" y="268"/>
                      <a:pt x="68" y="266"/>
                      <a:pt x="69" y="239"/>
                    </a:cubicBezTo>
                    <a:cubicBezTo>
                      <a:pt x="70" y="200"/>
                      <a:pt x="70" y="200"/>
                      <a:pt x="110" y="201"/>
                    </a:cubicBezTo>
                    <a:cubicBezTo>
                      <a:pt x="114" y="201"/>
                      <a:pt x="119" y="201"/>
                      <a:pt x="123" y="201"/>
                    </a:cubicBezTo>
                    <a:cubicBezTo>
                      <a:pt x="134" y="201"/>
                      <a:pt x="137" y="196"/>
                      <a:pt x="137" y="186"/>
                    </a:cubicBezTo>
                    <a:cubicBezTo>
                      <a:pt x="136" y="153"/>
                      <a:pt x="136" y="121"/>
                      <a:pt x="135" y="88"/>
                    </a:cubicBezTo>
                    <a:cubicBezTo>
                      <a:pt x="135" y="71"/>
                      <a:pt x="139" y="67"/>
                      <a:pt x="156" y="67"/>
                    </a:cubicBezTo>
                    <a:cubicBezTo>
                      <a:pt x="166" y="67"/>
                      <a:pt x="176" y="67"/>
                      <a:pt x="186" y="68"/>
                    </a:cubicBezTo>
                    <a:cubicBezTo>
                      <a:pt x="197" y="68"/>
                      <a:pt x="202" y="64"/>
                      <a:pt x="202" y="53"/>
                    </a:cubicBezTo>
                    <a:cubicBezTo>
                      <a:pt x="201" y="43"/>
                      <a:pt x="201" y="32"/>
                      <a:pt x="201" y="22"/>
                    </a:cubicBezTo>
                    <a:cubicBezTo>
                      <a:pt x="201" y="7"/>
                      <a:pt x="206" y="1"/>
                      <a:pt x="220" y="1"/>
                    </a:cubicBezTo>
                    <a:cubicBezTo>
                      <a:pt x="231" y="0"/>
                      <a:pt x="242" y="0"/>
                      <a:pt x="253" y="1"/>
                    </a:cubicBezTo>
                    <a:cubicBezTo>
                      <a:pt x="266" y="1"/>
                      <a:pt x="271" y="7"/>
                      <a:pt x="271" y="20"/>
                    </a:cubicBezTo>
                    <a:cubicBezTo>
                      <a:pt x="271" y="29"/>
                      <a:pt x="271" y="39"/>
                      <a:pt x="271" y="48"/>
                    </a:cubicBezTo>
                    <a:cubicBezTo>
                      <a:pt x="271" y="63"/>
                      <a:pt x="266" y="68"/>
                      <a:pt x="251" y="68"/>
                    </a:cubicBezTo>
                    <a:cubicBezTo>
                      <a:pt x="239" y="68"/>
                      <a:pt x="228" y="68"/>
                      <a:pt x="216" y="68"/>
                    </a:cubicBezTo>
                    <a:cubicBezTo>
                      <a:pt x="206" y="67"/>
                      <a:pt x="201" y="71"/>
                      <a:pt x="202" y="81"/>
                    </a:cubicBezTo>
                    <a:cubicBezTo>
                      <a:pt x="202" y="93"/>
                      <a:pt x="202" y="104"/>
                      <a:pt x="202" y="116"/>
                    </a:cubicBezTo>
                    <a:cubicBezTo>
                      <a:pt x="201" y="127"/>
                      <a:pt x="207" y="134"/>
                      <a:pt x="219" y="134"/>
                    </a:cubicBezTo>
                    <a:cubicBezTo>
                      <a:pt x="253" y="134"/>
                      <a:pt x="287" y="134"/>
                      <a:pt x="321" y="134"/>
                    </a:cubicBezTo>
                    <a:cubicBezTo>
                      <a:pt x="332" y="134"/>
                      <a:pt x="337" y="128"/>
                      <a:pt x="337" y="117"/>
                    </a:cubicBezTo>
                    <a:cubicBezTo>
                      <a:pt x="336" y="85"/>
                      <a:pt x="336" y="54"/>
                      <a:pt x="336" y="22"/>
                    </a:cubicBezTo>
                    <a:cubicBezTo>
                      <a:pt x="336" y="17"/>
                      <a:pt x="338" y="12"/>
                      <a:pt x="339" y="7"/>
                    </a:cubicBezTo>
                    <a:cubicBezTo>
                      <a:pt x="344" y="8"/>
                      <a:pt x="351" y="8"/>
                      <a:pt x="355" y="11"/>
                    </a:cubicBezTo>
                    <a:cubicBezTo>
                      <a:pt x="372" y="24"/>
                      <a:pt x="390" y="29"/>
                      <a:pt x="411" y="28"/>
                    </a:cubicBezTo>
                    <a:cubicBezTo>
                      <a:pt x="446" y="28"/>
                      <a:pt x="481" y="28"/>
                      <a:pt x="516" y="28"/>
                    </a:cubicBezTo>
                    <a:cubicBezTo>
                      <a:pt x="535" y="28"/>
                      <a:pt x="539" y="31"/>
                      <a:pt x="537" y="51"/>
                    </a:cubicBezTo>
                    <a:cubicBezTo>
                      <a:pt x="537" y="62"/>
                      <a:pt x="543" y="67"/>
                      <a:pt x="554" y="68"/>
                    </a:cubicBezTo>
                    <a:cubicBezTo>
                      <a:pt x="566" y="68"/>
                      <a:pt x="578" y="67"/>
                      <a:pt x="590" y="67"/>
                    </a:cubicBezTo>
                    <a:cubicBezTo>
                      <a:pt x="601" y="68"/>
                      <a:pt x="604" y="62"/>
                      <a:pt x="604" y="51"/>
                    </a:cubicBezTo>
                    <a:cubicBezTo>
                      <a:pt x="602" y="31"/>
                      <a:pt x="605" y="28"/>
                      <a:pt x="626" y="28"/>
                    </a:cubicBezTo>
                    <a:cubicBezTo>
                      <a:pt x="656" y="28"/>
                      <a:pt x="687" y="28"/>
                      <a:pt x="717" y="28"/>
                    </a:cubicBezTo>
                    <a:cubicBezTo>
                      <a:pt x="738" y="28"/>
                      <a:pt x="742" y="33"/>
                      <a:pt x="740" y="53"/>
                    </a:cubicBezTo>
                    <a:cubicBezTo>
                      <a:pt x="739" y="73"/>
                      <a:pt x="739" y="93"/>
                      <a:pt x="739" y="113"/>
                    </a:cubicBezTo>
                    <a:cubicBezTo>
                      <a:pt x="740" y="129"/>
                      <a:pt x="736" y="134"/>
                      <a:pt x="720" y="134"/>
                    </a:cubicBezTo>
                    <a:cubicBezTo>
                      <a:pt x="707" y="134"/>
                      <a:pt x="695" y="134"/>
                      <a:pt x="682" y="134"/>
                    </a:cubicBezTo>
                    <a:cubicBezTo>
                      <a:pt x="673" y="134"/>
                      <a:pt x="670" y="138"/>
                      <a:pt x="670" y="147"/>
                    </a:cubicBezTo>
                    <a:cubicBezTo>
                      <a:pt x="670" y="157"/>
                      <a:pt x="670" y="168"/>
                      <a:pt x="670" y="179"/>
                    </a:cubicBezTo>
                    <a:cubicBezTo>
                      <a:pt x="669" y="195"/>
                      <a:pt x="675" y="201"/>
                      <a:pt x="691" y="201"/>
                    </a:cubicBezTo>
                    <a:cubicBezTo>
                      <a:pt x="722" y="201"/>
                      <a:pt x="754" y="202"/>
                      <a:pt x="785" y="201"/>
                    </a:cubicBezTo>
                    <a:cubicBezTo>
                      <a:pt x="799" y="201"/>
                      <a:pt x="805" y="205"/>
                      <a:pt x="804" y="219"/>
                    </a:cubicBezTo>
                    <a:cubicBezTo>
                      <a:pt x="804" y="229"/>
                      <a:pt x="805" y="239"/>
                      <a:pt x="805" y="249"/>
                    </a:cubicBezTo>
                    <a:cubicBezTo>
                      <a:pt x="806" y="262"/>
                      <a:pt x="800" y="268"/>
                      <a:pt x="786" y="268"/>
                    </a:cubicBezTo>
                    <a:cubicBezTo>
                      <a:pt x="776" y="267"/>
                      <a:pt x="766" y="267"/>
                      <a:pt x="756" y="267"/>
                    </a:cubicBezTo>
                    <a:cubicBezTo>
                      <a:pt x="744" y="267"/>
                      <a:pt x="738" y="272"/>
                      <a:pt x="738" y="285"/>
                    </a:cubicBezTo>
                    <a:cubicBezTo>
                      <a:pt x="739" y="296"/>
                      <a:pt x="739" y="307"/>
                      <a:pt x="739" y="318"/>
                    </a:cubicBezTo>
                    <a:cubicBezTo>
                      <a:pt x="739" y="329"/>
                      <a:pt x="743" y="335"/>
                      <a:pt x="755" y="334"/>
                    </a:cubicBezTo>
                    <a:cubicBezTo>
                      <a:pt x="764" y="333"/>
                      <a:pt x="773" y="333"/>
                      <a:pt x="782" y="333"/>
                    </a:cubicBezTo>
                    <a:cubicBezTo>
                      <a:pt x="801" y="333"/>
                      <a:pt x="805" y="337"/>
                      <a:pt x="805" y="356"/>
                    </a:cubicBezTo>
                    <a:cubicBezTo>
                      <a:pt x="805" y="366"/>
                      <a:pt x="805" y="375"/>
                      <a:pt x="804" y="385"/>
                    </a:cubicBezTo>
                    <a:cubicBezTo>
                      <a:pt x="803" y="396"/>
                      <a:pt x="808" y="401"/>
                      <a:pt x="820" y="401"/>
                    </a:cubicBezTo>
                    <a:cubicBezTo>
                      <a:pt x="830" y="400"/>
                      <a:pt x="840" y="401"/>
                      <a:pt x="850" y="401"/>
                    </a:cubicBezTo>
                    <a:cubicBezTo>
                      <a:pt x="868" y="401"/>
                      <a:pt x="873" y="395"/>
                      <a:pt x="872" y="377"/>
                    </a:cubicBezTo>
                    <a:cubicBezTo>
                      <a:pt x="872" y="370"/>
                      <a:pt x="871" y="362"/>
                      <a:pt x="870" y="355"/>
                    </a:cubicBezTo>
                    <a:cubicBezTo>
                      <a:pt x="870" y="339"/>
                      <a:pt x="875" y="333"/>
                      <a:pt x="892" y="333"/>
                    </a:cubicBezTo>
                    <a:cubicBezTo>
                      <a:pt x="924" y="333"/>
                      <a:pt x="957" y="333"/>
                      <a:pt x="989" y="334"/>
                    </a:cubicBezTo>
                    <a:cubicBezTo>
                      <a:pt x="1002" y="334"/>
                      <a:pt x="1006" y="329"/>
                      <a:pt x="1006" y="317"/>
                    </a:cubicBezTo>
                    <a:cubicBezTo>
                      <a:pt x="1005" y="285"/>
                      <a:pt x="1006" y="252"/>
                      <a:pt x="1006" y="220"/>
                    </a:cubicBezTo>
                    <a:cubicBezTo>
                      <a:pt x="1006" y="204"/>
                      <a:pt x="1000" y="199"/>
                      <a:pt x="984" y="200"/>
                    </a:cubicBezTo>
                    <a:cubicBezTo>
                      <a:pt x="974" y="200"/>
                      <a:pt x="963" y="200"/>
                      <a:pt x="952" y="201"/>
                    </a:cubicBezTo>
                    <a:cubicBezTo>
                      <a:pt x="943" y="201"/>
                      <a:pt x="939" y="197"/>
                      <a:pt x="939" y="188"/>
                    </a:cubicBezTo>
                    <a:cubicBezTo>
                      <a:pt x="939" y="177"/>
                      <a:pt x="939" y="165"/>
                      <a:pt x="939" y="154"/>
                    </a:cubicBezTo>
                    <a:cubicBezTo>
                      <a:pt x="939" y="138"/>
                      <a:pt x="935" y="133"/>
                      <a:pt x="919" y="133"/>
                    </a:cubicBezTo>
                    <a:cubicBezTo>
                      <a:pt x="910" y="133"/>
                      <a:pt x="902" y="134"/>
                      <a:pt x="893" y="134"/>
                    </a:cubicBezTo>
                    <a:cubicBezTo>
                      <a:pt x="872" y="133"/>
                      <a:pt x="872" y="134"/>
                      <a:pt x="871" y="155"/>
                    </a:cubicBezTo>
                    <a:cubicBezTo>
                      <a:pt x="871" y="166"/>
                      <a:pt x="871" y="177"/>
                      <a:pt x="871" y="188"/>
                    </a:cubicBezTo>
                    <a:cubicBezTo>
                      <a:pt x="871" y="197"/>
                      <a:pt x="867" y="201"/>
                      <a:pt x="858" y="201"/>
                    </a:cubicBezTo>
                    <a:cubicBezTo>
                      <a:pt x="844" y="201"/>
                      <a:pt x="830" y="201"/>
                      <a:pt x="816" y="201"/>
                    </a:cubicBezTo>
                    <a:cubicBezTo>
                      <a:pt x="807" y="201"/>
                      <a:pt x="804" y="197"/>
                      <a:pt x="804" y="188"/>
                    </a:cubicBezTo>
                    <a:cubicBezTo>
                      <a:pt x="804" y="176"/>
                      <a:pt x="804" y="164"/>
                      <a:pt x="804" y="152"/>
                    </a:cubicBezTo>
                    <a:cubicBezTo>
                      <a:pt x="804" y="140"/>
                      <a:pt x="810" y="133"/>
                      <a:pt x="822" y="133"/>
                    </a:cubicBezTo>
                    <a:cubicBezTo>
                      <a:pt x="834" y="133"/>
                      <a:pt x="846" y="133"/>
                      <a:pt x="858" y="134"/>
                    </a:cubicBezTo>
                    <a:cubicBezTo>
                      <a:pt x="867" y="134"/>
                      <a:pt x="871" y="130"/>
                      <a:pt x="871" y="121"/>
                    </a:cubicBezTo>
                    <a:cubicBezTo>
                      <a:pt x="871" y="107"/>
                      <a:pt x="871" y="94"/>
                      <a:pt x="871" y="80"/>
                    </a:cubicBezTo>
                    <a:cubicBezTo>
                      <a:pt x="871" y="72"/>
                      <a:pt x="866" y="68"/>
                      <a:pt x="858" y="68"/>
                    </a:cubicBezTo>
                    <a:cubicBezTo>
                      <a:pt x="846" y="68"/>
                      <a:pt x="835" y="69"/>
                      <a:pt x="823" y="68"/>
                    </a:cubicBezTo>
                    <a:cubicBezTo>
                      <a:pt x="809" y="68"/>
                      <a:pt x="801" y="61"/>
                      <a:pt x="801" y="46"/>
                    </a:cubicBezTo>
                    <a:cubicBezTo>
                      <a:pt x="801" y="34"/>
                      <a:pt x="808" y="28"/>
                      <a:pt x="823" y="28"/>
                    </a:cubicBezTo>
                    <a:cubicBezTo>
                      <a:pt x="833" y="28"/>
                      <a:pt x="843" y="28"/>
                      <a:pt x="853" y="28"/>
                    </a:cubicBezTo>
                    <a:cubicBezTo>
                      <a:pt x="869" y="28"/>
                      <a:pt x="875" y="33"/>
                      <a:pt x="873" y="49"/>
                    </a:cubicBezTo>
                    <a:cubicBezTo>
                      <a:pt x="871" y="63"/>
                      <a:pt x="876" y="68"/>
                      <a:pt x="890" y="68"/>
                    </a:cubicBezTo>
                    <a:cubicBezTo>
                      <a:pt x="951" y="67"/>
                      <a:pt x="1013" y="67"/>
                      <a:pt x="1074" y="67"/>
                    </a:cubicBezTo>
                    <a:cubicBezTo>
                      <a:pt x="1074" y="67"/>
                      <a:pt x="1074" y="67"/>
                      <a:pt x="1074" y="67"/>
                    </a:cubicBezTo>
                    <a:cubicBezTo>
                      <a:pt x="1073" y="128"/>
                      <a:pt x="1073" y="189"/>
                      <a:pt x="1072" y="250"/>
                    </a:cubicBezTo>
                    <a:cubicBezTo>
                      <a:pt x="1072" y="261"/>
                      <a:pt x="1077" y="268"/>
                      <a:pt x="1089" y="268"/>
                    </a:cubicBezTo>
                    <a:cubicBezTo>
                      <a:pt x="1100" y="268"/>
                      <a:pt x="1111" y="268"/>
                      <a:pt x="1122" y="268"/>
                    </a:cubicBezTo>
                    <a:cubicBezTo>
                      <a:pt x="1134" y="268"/>
                      <a:pt x="1140" y="262"/>
                      <a:pt x="1140" y="250"/>
                    </a:cubicBezTo>
                    <a:cubicBezTo>
                      <a:pt x="1140" y="240"/>
                      <a:pt x="1139" y="229"/>
                      <a:pt x="1139" y="219"/>
                    </a:cubicBezTo>
                    <a:cubicBezTo>
                      <a:pt x="1138" y="206"/>
                      <a:pt x="1144" y="200"/>
                      <a:pt x="1156" y="200"/>
                    </a:cubicBezTo>
                    <a:cubicBezTo>
                      <a:pt x="1161" y="200"/>
                      <a:pt x="1165" y="201"/>
                      <a:pt x="1170" y="201"/>
                    </a:cubicBezTo>
                    <a:cubicBezTo>
                      <a:pt x="1207" y="201"/>
                      <a:pt x="1206" y="201"/>
                      <a:pt x="1206" y="239"/>
                    </a:cubicBezTo>
                    <a:cubicBezTo>
                      <a:pt x="1206" y="263"/>
                      <a:pt x="1206" y="287"/>
                      <a:pt x="1207" y="311"/>
                    </a:cubicBezTo>
                    <a:cubicBezTo>
                      <a:pt x="1208" y="329"/>
                      <a:pt x="1204" y="334"/>
                      <a:pt x="1185" y="334"/>
                    </a:cubicBezTo>
                    <a:cubicBezTo>
                      <a:pt x="1134" y="334"/>
                      <a:pt x="1083" y="334"/>
                      <a:pt x="1032" y="334"/>
                    </a:cubicBezTo>
                    <a:cubicBezTo>
                      <a:pt x="1005" y="334"/>
                      <a:pt x="1005" y="334"/>
                      <a:pt x="1005" y="360"/>
                    </a:cubicBezTo>
                    <a:cubicBezTo>
                      <a:pt x="1006" y="373"/>
                      <a:pt x="1005" y="387"/>
                      <a:pt x="1005" y="400"/>
                    </a:cubicBezTo>
                    <a:close/>
                    <a:moveTo>
                      <a:pt x="204" y="533"/>
                    </a:moveTo>
                    <a:cubicBezTo>
                      <a:pt x="216" y="533"/>
                      <a:pt x="228" y="533"/>
                      <a:pt x="241" y="533"/>
                    </a:cubicBezTo>
                    <a:cubicBezTo>
                      <a:pt x="269" y="533"/>
                      <a:pt x="272" y="537"/>
                      <a:pt x="270" y="504"/>
                    </a:cubicBezTo>
                    <a:cubicBezTo>
                      <a:pt x="269" y="498"/>
                      <a:pt x="270" y="491"/>
                      <a:pt x="270" y="485"/>
                    </a:cubicBezTo>
                    <a:cubicBezTo>
                      <a:pt x="271" y="472"/>
                      <a:pt x="265" y="466"/>
                      <a:pt x="252" y="466"/>
                    </a:cubicBezTo>
                    <a:cubicBezTo>
                      <a:pt x="241" y="466"/>
                      <a:pt x="229" y="467"/>
                      <a:pt x="218" y="467"/>
                    </a:cubicBezTo>
                    <a:cubicBezTo>
                      <a:pt x="207" y="466"/>
                      <a:pt x="201" y="461"/>
                      <a:pt x="202" y="450"/>
                    </a:cubicBezTo>
                    <a:cubicBezTo>
                      <a:pt x="202" y="440"/>
                      <a:pt x="203" y="430"/>
                      <a:pt x="203" y="420"/>
                    </a:cubicBezTo>
                    <a:cubicBezTo>
                      <a:pt x="204" y="407"/>
                      <a:pt x="198" y="401"/>
                      <a:pt x="186" y="400"/>
                    </a:cubicBezTo>
                    <a:cubicBezTo>
                      <a:pt x="174" y="400"/>
                      <a:pt x="163" y="400"/>
                      <a:pt x="151" y="400"/>
                    </a:cubicBezTo>
                    <a:cubicBezTo>
                      <a:pt x="141" y="400"/>
                      <a:pt x="135" y="405"/>
                      <a:pt x="135" y="416"/>
                    </a:cubicBezTo>
                    <a:cubicBezTo>
                      <a:pt x="135" y="450"/>
                      <a:pt x="136" y="485"/>
                      <a:pt x="136" y="519"/>
                    </a:cubicBezTo>
                    <a:cubicBezTo>
                      <a:pt x="136" y="529"/>
                      <a:pt x="141" y="533"/>
                      <a:pt x="151" y="533"/>
                    </a:cubicBezTo>
                    <a:cubicBezTo>
                      <a:pt x="169" y="533"/>
                      <a:pt x="186" y="533"/>
                      <a:pt x="204" y="533"/>
                    </a:cubicBezTo>
                    <a:close/>
                    <a:moveTo>
                      <a:pt x="438" y="201"/>
                    </a:moveTo>
                    <a:cubicBezTo>
                      <a:pt x="435" y="201"/>
                      <a:pt x="432" y="201"/>
                      <a:pt x="429" y="200"/>
                    </a:cubicBezTo>
                    <a:cubicBezTo>
                      <a:pt x="409" y="199"/>
                      <a:pt x="404" y="204"/>
                      <a:pt x="404" y="224"/>
                    </a:cubicBezTo>
                    <a:cubicBezTo>
                      <a:pt x="404" y="231"/>
                      <a:pt x="404" y="238"/>
                      <a:pt x="404" y="245"/>
                    </a:cubicBezTo>
                    <a:cubicBezTo>
                      <a:pt x="404" y="264"/>
                      <a:pt x="408" y="268"/>
                      <a:pt x="427" y="268"/>
                    </a:cubicBezTo>
                    <a:cubicBezTo>
                      <a:pt x="478" y="268"/>
                      <a:pt x="470" y="270"/>
                      <a:pt x="471" y="222"/>
                    </a:cubicBezTo>
                    <a:cubicBezTo>
                      <a:pt x="471" y="203"/>
                      <a:pt x="466" y="199"/>
                      <a:pt x="447" y="200"/>
                    </a:cubicBezTo>
                    <a:cubicBezTo>
                      <a:pt x="444" y="200"/>
                      <a:pt x="441" y="201"/>
                      <a:pt x="438" y="201"/>
                    </a:cubicBezTo>
                    <a:close/>
                    <a:moveTo>
                      <a:pt x="670" y="103"/>
                    </a:moveTo>
                    <a:cubicBezTo>
                      <a:pt x="672" y="67"/>
                      <a:pt x="672" y="67"/>
                      <a:pt x="636" y="68"/>
                    </a:cubicBezTo>
                    <a:cubicBezTo>
                      <a:pt x="604" y="68"/>
                      <a:pt x="603" y="68"/>
                      <a:pt x="604" y="101"/>
                    </a:cubicBezTo>
                    <a:cubicBezTo>
                      <a:pt x="606" y="137"/>
                      <a:pt x="600" y="134"/>
                      <a:pt x="638" y="134"/>
                    </a:cubicBezTo>
                    <a:cubicBezTo>
                      <a:pt x="676" y="134"/>
                      <a:pt x="670" y="135"/>
                      <a:pt x="670" y="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8"/>
              <p:cNvSpPr>
                <a:spLocks noEditPoints="1"/>
              </p:cNvSpPr>
              <p:nvPr/>
            </p:nvSpPr>
            <p:spPr bwMode="auto">
              <a:xfrm>
                <a:off x="5173663" y="1995488"/>
                <a:ext cx="1109663" cy="682625"/>
              </a:xfrm>
              <a:custGeom>
                <a:avLst/>
                <a:gdLst>
                  <a:gd name="T0" fmla="*/ 692 w 873"/>
                  <a:gd name="T1" fmla="*/ 268 h 538"/>
                  <a:gd name="T2" fmla="*/ 671 w 873"/>
                  <a:gd name="T3" fmla="*/ 311 h 538"/>
                  <a:gd name="T4" fmla="*/ 494 w 873"/>
                  <a:gd name="T5" fmla="*/ 333 h 538"/>
                  <a:gd name="T6" fmla="*/ 469 w 873"/>
                  <a:gd name="T7" fmla="*/ 380 h 538"/>
                  <a:gd name="T8" fmla="*/ 645 w 873"/>
                  <a:gd name="T9" fmla="*/ 400 h 538"/>
                  <a:gd name="T10" fmla="*/ 671 w 873"/>
                  <a:gd name="T11" fmla="*/ 440 h 538"/>
                  <a:gd name="T12" fmla="*/ 604 w 873"/>
                  <a:gd name="T13" fmla="*/ 507 h 538"/>
                  <a:gd name="T14" fmla="*/ 571 w 873"/>
                  <a:gd name="T15" fmla="*/ 534 h 538"/>
                  <a:gd name="T16" fmla="*/ 539 w 873"/>
                  <a:gd name="T17" fmla="*/ 485 h 538"/>
                  <a:gd name="T18" fmla="*/ 468 w 873"/>
                  <a:gd name="T19" fmla="*/ 468 h 538"/>
                  <a:gd name="T20" fmla="*/ 469 w 873"/>
                  <a:gd name="T21" fmla="*/ 419 h 538"/>
                  <a:gd name="T22" fmla="*/ 354 w 873"/>
                  <a:gd name="T23" fmla="*/ 401 h 538"/>
                  <a:gd name="T24" fmla="*/ 336 w 873"/>
                  <a:gd name="T25" fmla="*/ 352 h 538"/>
                  <a:gd name="T26" fmla="*/ 149 w 873"/>
                  <a:gd name="T27" fmla="*/ 333 h 538"/>
                  <a:gd name="T28" fmla="*/ 135 w 873"/>
                  <a:gd name="T29" fmla="*/ 399 h 538"/>
                  <a:gd name="T30" fmla="*/ 124 w 873"/>
                  <a:gd name="T31" fmla="*/ 401 h 538"/>
                  <a:gd name="T32" fmla="*/ 0 w 873"/>
                  <a:gd name="T33" fmla="*/ 379 h 538"/>
                  <a:gd name="T34" fmla="*/ 23 w 873"/>
                  <a:gd name="T35" fmla="*/ 68 h 538"/>
                  <a:gd name="T36" fmla="*/ 136 w 873"/>
                  <a:gd name="T37" fmla="*/ 47 h 538"/>
                  <a:gd name="T38" fmla="*/ 155 w 873"/>
                  <a:gd name="T39" fmla="*/ 1 h 538"/>
                  <a:gd name="T40" fmla="*/ 204 w 873"/>
                  <a:gd name="T41" fmla="*/ 22 h 538"/>
                  <a:gd name="T42" fmla="*/ 228 w 873"/>
                  <a:gd name="T43" fmla="*/ 134 h 538"/>
                  <a:gd name="T44" fmla="*/ 269 w 873"/>
                  <a:gd name="T45" fmla="*/ 189 h 538"/>
                  <a:gd name="T46" fmla="*/ 322 w 873"/>
                  <a:gd name="T47" fmla="*/ 202 h 538"/>
                  <a:gd name="T48" fmla="*/ 335 w 873"/>
                  <a:gd name="T49" fmla="*/ 248 h 538"/>
                  <a:gd name="T50" fmla="*/ 386 w 873"/>
                  <a:gd name="T51" fmla="*/ 268 h 538"/>
                  <a:gd name="T52" fmla="*/ 404 w 873"/>
                  <a:gd name="T53" fmla="*/ 220 h 538"/>
                  <a:gd name="T54" fmla="*/ 349 w 873"/>
                  <a:gd name="T55" fmla="*/ 202 h 538"/>
                  <a:gd name="T56" fmla="*/ 336 w 873"/>
                  <a:gd name="T57" fmla="*/ 154 h 538"/>
                  <a:gd name="T58" fmla="*/ 270 w 873"/>
                  <a:gd name="T59" fmla="*/ 135 h 538"/>
                  <a:gd name="T60" fmla="*/ 285 w 873"/>
                  <a:gd name="T61" fmla="*/ 68 h 538"/>
                  <a:gd name="T62" fmla="*/ 404 w 873"/>
                  <a:gd name="T63" fmla="*/ 85 h 538"/>
                  <a:gd name="T64" fmla="*/ 420 w 873"/>
                  <a:gd name="T65" fmla="*/ 134 h 538"/>
                  <a:gd name="T66" fmla="*/ 470 w 873"/>
                  <a:gd name="T67" fmla="*/ 153 h 538"/>
                  <a:gd name="T68" fmla="*/ 492 w 873"/>
                  <a:gd name="T69" fmla="*/ 268 h 538"/>
                  <a:gd name="T70" fmla="*/ 538 w 873"/>
                  <a:gd name="T71" fmla="*/ 251 h 538"/>
                  <a:gd name="T72" fmla="*/ 557 w 873"/>
                  <a:gd name="T73" fmla="*/ 201 h 538"/>
                  <a:gd name="T74" fmla="*/ 603 w 873"/>
                  <a:gd name="T75" fmla="*/ 250 h 538"/>
                  <a:gd name="T76" fmla="*/ 657 w 873"/>
                  <a:gd name="T77" fmla="*/ 268 h 538"/>
                  <a:gd name="T78" fmla="*/ 671 w 873"/>
                  <a:gd name="T79" fmla="*/ 222 h 538"/>
                  <a:gd name="T80" fmla="*/ 603 w 873"/>
                  <a:gd name="T81" fmla="*/ 201 h 538"/>
                  <a:gd name="T82" fmla="*/ 623 w 873"/>
                  <a:gd name="T83" fmla="*/ 134 h 538"/>
                  <a:gd name="T84" fmla="*/ 738 w 873"/>
                  <a:gd name="T85" fmla="*/ 119 h 538"/>
                  <a:gd name="T86" fmla="*/ 754 w 873"/>
                  <a:gd name="T87" fmla="*/ 68 h 538"/>
                  <a:gd name="T88" fmla="*/ 873 w 873"/>
                  <a:gd name="T89" fmla="*/ 86 h 538"/>
                  <a:gd name="T90" fmla="*/ 873 w 873"/>
                  <a:gd name="T91" fmla="*/ 135 h 538"/>
                  <a:gd name="T92" fmla="*/ 738 w 873"/>
                  <a:gd name="T93" fmla="*/ 152 h 538"/>
                  <a:gd name="T94" fmla="*/ 135 w 873"/>
                  <a:gd name="T95" fmla="*/ 201 h 538"/>
                  <a:gd name="T96" fmla="*/ 68 w 873"/>
                  <a:gd name="T97" fmla="*/ 219 h 538"/>
                  <a:gd name="T98" fmla="*/ 86 w 873"/>
                  <a:gd name="T99" fmla="*/ 334 h 538"/>
                  <a:gd name="T100" fmla="*/ 135 w 873"/>
                  <a:gd name="T101" fmla="*/ 316 h 538"/>
                  <a:gd name="T102" fmla="*/ 190 w 873"/>
                  <a:gd name="T103" fmla="*/ 202 h 538"/>
                  <a:gd name="T104" fmla="*/ 204 w 873"/>
                  <a:gd name="T105" fmla="*/ 148 h 538"/>
                  <a:gd name="T106" fmla="*/ 152 w 873"/>
                  <a:gd name="T107" fmla="*/ 134 h 538"/>
                  <a:gd name="T108" fmla="*/ 135 w 873"/>
                  <a:gd name="T109" fmla="*/ 201 h 538"/>
                  <a:gd name="T110" fmla="*/ 204 w 873"/>
                  <a:gd name="T111" fmla="*/ 235 h 538"/>
                  <a:gd name="T112" fmla="*/ 225 w 873"/>
                  <a:gd name="T113" fmla="*/ 268 h 538"/>
                  <a:gd name="T114" fmla="*/ 270 w 873"/>
                  <a:gd name="T115" fmla="*/ 234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73" h="538">
                    <a:moveTo>
                      <a:pt x="738" y="267"/>
                    </a:moveTo>
                    <a:cubicBezTo>
                      <a:pt x="723" y="267"/>
                      <a:pt x="707" y="267"/>
                      <a:pt x="692" y="268"/>
                    </a:cubicBezTo>
                    <a:cubicBezTo>
                      <a:pt x="671" y="268"/>
                      <a:pt x="670" y="269"/>
                      <a:pt x="670" y="290"/>
                    </a:cubicBezTo>
                    <a:cubicBezTo>
                      <a:pt x="670" y="297"/>
                      <a:pt x="671" y="304"/>
                      <a:pt x="671" y="311"/>
                    </a:cubicBezTo>
                    <a:cubicBezTo>
                      <a:pt x="672" y="329"/>
                      <a:pt x="668" y="334"/>
                      <a:pt x="650" y="334"/>
                    </a:cubicBezTo>
                    <a:cubicBezTo>
                      <a:pt x="598" y="334"/>
                      <a:pt x="546" y="334"/>
                      <a:pt x="494" y="333"/>
                    </a:cubicBezTo>
                    <a:cubicBezTo>
                      <a:pt x="472" y="333"/>
                      <a:pt x="468" y="337"/>
                      <a:pt x="469" y="361"/>
                    </a:cubicBezTo>
                    <a:cubicBezTo>
                      <a:pt x="470" y="367"/>
                      <a:pt x="469" y="374"/>
                      <a:pt x="469" y="380"/>
                    </a:cubicBezTo>
                    <a:cubicBezTo>
                      <a:pt x="469" y="399"/>
                      <a:pt x="470" y="400"/>
                      <a:pt x="489" y="400"/>
                    </a:cubicBezTo>
                    <a:cubicBezTo>
                      <a:pt x="541" y="400"/>
                      <a:pt x="593" y="400"/>
                      <a:pt x="645" y="400"/>
                    </a:cubicBezTo>
                    <a:cubicBezTo>
                      <a:pt x="669" y="400"/>
                      <a:pt x="672" y="403"/>
                      <a:pt x="670" y="427"/>
                    </a:cubicBezTo>
                    <a:cubicBezTo>
                      <a:pt x="670" y="431"/>
                      <a:pt x="670" y="436"/>
                      <a:pt x="671" y="440"/>
                    </a:cubicBezTo>
                    <a:cubicBezTo>
                      <a:pt x="672" y="464"/>
                      <a:pt x="669" y="468"/>
                      <a:pt x="644" y="467"/>
                    </a:cubicBezTo>
                    <a:cubicBezTo>
                      <a:pt x="601" y="466"/>
                      <a:pt x="602" y="467"/>
                      <a:pt x="604" y="507"/>
                    </a:cubicBezTo>
                    <a:cubicBezTo>
                      <a:pt x="605" y="532"/>
                      <a:pt x="601" y="535"/>
                      <a:pt x="577" y="535"/>
                    </a:cubicBezTo>
                    <a:cubicBezTo>
                      <a:pt x="575" y="534"/>
                      <a:pt x="573" y="534"/>
                      <a:pt x="571" y="534"/>
                    </a:cubicBezTo>
                    <a:cubicBezTo>
                      <a:pt x="541" y="538"/>
                      <a:pt x="535" y="534"/>
                      <a:pt x="538" y="498"/>
                    </a:cubicBezTo>
                    <a:cubicBezTo>
                      <a:pt x="538" y="494"/>
                      <a:pt x="539" y="489"/>
                      <a:pt x="539" y="485"/>
                    </a:cubicBezTo>
                    <a:cubicBezTo>
                      <a:pt x="539" y="473"/>
                      <a:pt x="533" y="467"/>
                      <a:pt x="522" y="467"/>
                    </a:cubicBezTo>
                    <a:cubicBezTo>
                      <a:pt x="504" y="467"/>
                      <a:pt x="486" y="468"/>
                      <a:pt x="468" y="468"/>
                    </a:cubicBezTo>
                    <a:cubicBezTo>
                      <a:pt x="468" y="468"/>
                      <a:pt x="468" y="468"/>
                      <a:pt x="468" y="468"/>
                    </a:cubicBezTo>
                    <a:cubicBezTo>
                      <a:pt x="469" y="452"/>
                      <a:pt x="468" y="435"/>
                      <a:pt x="469" y="419"/>
                    </a:cubicBezTo>
                    <a:cubicBezTo>
                      <a:pt x="470" y="405"/>
                      <a:pt x="465" y="400"/>
                      <a:pt x="451" y="401"/>
                    </a:cubicBezTo>
                    <a:cubicBezTo>
                      <a:pt x="419" y="401"/>
                      <a:pt x="386" y="400"/>
                      <a:pt x="354" y="401"/>
                    </a:cubicBezTo>
                    <a:cubicBezTo>
                      <a:pt x="340" y="401"/>
                      <a:pt x="334" y="396"/>
                      <a:pt x="335" y="382"/>
                    </a:cubicBezTo>
                    <a:cubicBezTo>
                      <a:pt x="336" y="372"/>
                      <a:pt x="336" y="362"/>
                      <a:pt x="336" y="352"/>
                    </a:cubicBezTo>
                    <a:cubicBezTo>
                      <a:pt x="336" y="340"/>
                      <a:pt x="330" y="333"/>
                      <a:pt x="318" y="333"/>
                    </a:cubicBezTo>
                    <a:cubicBezTo>
                      <a:pt x="262" y="333"/>
                      <a:pt x="205" y="333"/>
                      <a:pt x="149" y="333"/>
                    </a:cubicBezTo>
                    <a:cubicBezTo>
                      <a:pt x="139" y="333"/>
                      <a:pt x="135" y="338"/>
                      <a:pt x="135" y="348"/>
                    </a:cubicBezTo>
                    <a:cubicBezTo>
                      <a:pt x="135" y="365"/>
                      <a:pt x="135" y="382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1" y="399"/>
                      <a:pt x="127" y="401"/>
                      <a:pt x="124" y="401"/>
                    </a:cubicBezTo>
                    <a:cubicBezTo>
                      <a:pt x="90" y="401"/>
                      <a:pt x="56" y="401"/>
                      <a:pt x="22" y="401"/>
                    </a:cubicBezTo>
                    <a:cubicBezTo>
                      <a:pt x="5" y="401"/>
                      <a:pt x="0" y="395"/>
                      <a:pt x="0" y="379"/>
                    </a:cubicBezTo>
                    <a:cubicBezTo>
                      <a:pt x="0" y="283"/>
                      <a:pt x="1" y="187"/>
                      <a:pt x="0" y="90"/>
                    </a:cubicBezTo>
                    <a:cubicBezTo>
                      <a:pt x="0" y="72"/>
                      <a:pt x="5" y="68"/>
                      <a:pt x="23" y="68"/>
                    </a:cubicBezTo>
                    <a:cubicBezTo>
                      <a:pt x="54" y="68"/>
                      <a:pt x="84" y="68"/>
                      <a:pt x="115" y="68"/>
                    </a:cubicBezTo>
                    <a:cubicBezTo>
                      <a:pt x="132" y="68"/>
                      <a:pt x="136" y="64"/>
                      <a:pt x="136" y="47"/>
                    </a:cubicBezTo>
                    <a:cubicBezTo>
                      <a:pt x="136" y="38"/>
                      <a:pt x="135" y="30"/>
                      <a:pt x="135" y="21"/>
                    </a:cubicBezTo>
                    <a:cubicBezTo>
                      <a:pt x="134" y="6"/>
                      <a:pt x="139" y="1"/>
                      <a:pt x="155" y="1"/>
                    </a:cubicBezTo>
                    <a:cubicBezTo>
                      <a:pt x="164" y="0"/>
                      <a:pt x="174" y="0"/>
                      <a:pt x="183" y="0"/>
                    </a:cubicBezTo>
                    <a:cubicBezTo>
                      <a:pt x="200" y="1"/>
                      <a:pt x="205" y="6"/>
                      <a:pt x="204" y="22"/>
                    </a:cubicBezTo>
                    <a:cubicBezTo>
                      <a:pt x="204" y="52"/>
                      <a:pt x="204" y="81"/>
                      <a:pt x="204" y="110"/>
                    </a:cubicBezTo>
                    <a:cubicBezTo>
                      <a:pt x="204" y="134"/>
                      <a:pt x="204" y="134"/>
                      <a:pt x="228" y="134"/>
                    </a:cubicBezTo>
                    <a:cubicBezTo>
                      <a:pt x="242" y="134"/>
                      <a:pt x="256" y="135"/>
                      <a:pt x="270" y="135"/>
                    </a:cubicBezTo>
                    <a:cubicBezTo>
                      <a:pt x="270" y="153"/>
                      <a:pt x="270" y="171"/>
                      <a:pt x="269" y="189"/>
                    </a:cubicBezTo>
                    <a:cubicBezTo>
                      <a:pt x="269" y="198"/>
                      <a:pt x="274" y="202"/>
                      <a:pt x="283" y="202"/>
                    </a:cubicBezTo>
                    <a:cubicBezTo>
                      <a:pt x="296" y="202"/>
                      <a:pt x="309" y="202"/>
                      <a:pt x="322" y="202"/>
                    </a:cubicBezTo>
                    <a:cubicBezTo>
                      <a:pt x="332" y="201"/>
                      <a:pt x="336" y="206"/>
                      <a:pt x="335" y="215"/>
                    </a:cubicBezTo>
                    <a:cubicBezTo>
                      <a:pt x="335" y="226"/>
                      <a:pt x="335" y="237"/>
                      <a:pt x="335" y="248"/>
                    </a:cubicBezTo>
                    <a:cubicBezTo>
                      <a:pt x="334" y="261"/>
                      <a:pt x="340" y="268"/>
                      <a:pt x="353" y="268"/>
                    </a:cubicBezTo>
                    <a:cubicBezTo>
                      <a:pt x="364" y="268"/>
                      <a:pt x="375" y="268"/>
                      <a:pt x="386" y="268"/>
                    </a:cubicBezTo>
                    <a:cubicBezTo>
                      <a:pt x="399" y="268"/>
                      <a:pt x="404" y="262"/>
                      <a:pt x="404" y="249"/>
                    </a:cubicBezTo>
                    <a:cubicBezTo>
                      <a:pt x="404" y="240"/>
                      <a:pt x="404" y="230"/>
                      <a:pt x="404" y="220"/>
                    </a:cubicBezTo>
                    <a:cubicBezTo>
                      <a:pt x="404" y="207"/>
                      <a:pt x="399" y="201"/>
                      <a:pt x="386" y="201"/>
                    </a:cubicBezTo>
                    <a:cubicBezTo>
                      <a:pt x="374" y="202"/>
                      <a:pt x="361" y="202"/>
                      <a:pt x="349" y="202"/>
                    </a:cubicBezTo>
                    <a:cubicBezTo>
                      <a:pt x="339" y="202"/>
                      <a:pt x="335" y="197"/>
                      <a:pt x="335" y="188"/>
                    </a:cubicBezTo>
                    <a:cubicBezTo>
                      <a:pt x="336" y="176"/>
                      <a:pt x="336" y="165"/>
                      <a:pt x="336" y="154"/>
                    </a:cubicBezTo>
                    <a:cubicBezTo>
                      <a:pt x="336" y="139"/>
                      <a:pt x="331" y="134"/>
                      <a:pt x="316" y="134"/>
                    </a:cubicBezTo>
                    <a:cubicBezTo>
                      <a:pt x="301" y="134"/>
                      <a:pt x="285" y="135"/>
                      <a:pt x="270" y="135"/>
                    </a:cubicBezTo>
                    <a:cubicBezTo>
                      <a:pt x="270" y="118"/>
                      <a:pt x="269" y="101"/>
                      <a:pt x="269" y="84"/>
                    </a:cubicBezTo>
                    <a:cubicBezTo>
                      <a:pt x="269" y="73"/>
                      <a:pt x="274" y="68"/>
                      <a:pt x="285" y="68"/>
                    </a:cubicBezTo>
                    <a:cubicBezTo>
                      <a:pt x="319" y="68"/>
                      <a:pt x="353" y="68"/>
                      <a:pt x="387" y="67"/>
                    </a:cubicBezTo>
                    <a:cubicBezTo>
                      <a:pt x="399" y="67"/>
                      <a:pt x="404" y="74"/>
                      <a:pt x="404" y="85"/>
                    </a:cubicBezTo>
                    <a:cubicBezTo>
                      <a:pt x="404" y="96"/>
                      <a:pt x="403" y="107"/>
                      <a:pt x="403" y="118"/>
                    </a:cubicBezTo>
                    <a:cubicBezTo>
                      <a:pt x="403" y="129"/>
                      <a:pt x="409" y="135"/>
                      <a:pt x="420" y="134"/>
                    </a:cubicBezTo>
                    <a:cubicBezTo>
                      <a:pt x="430" y="134"/>
                      <a:pt x="440" y="134"/>
                      <a:pt x="450" y="134"/>
                    </a:cubicBezTo>
                    <a:cubicBezTo>
                      <a:pt x="465" y="133"/>
                      <a:pt x="470" y="138"/>
                      <a:pt x="470" y="153"/>
                    </a:cubicBezTo>
                    <a:cubicBezTo>
                      <a:pt x="470" y="183"/>
                      <a:pt x="470" y="213"/>
                      <a:pt x="469" y="244"/>
                    </a:cubicBezTo>
                    <a:cubicBezTo>
                      <a:pt x="468" y="263"/>
                      <a:pt x="472" y="268"/>
                      <a:pt x="492" y="268"/>
                    </a:cubicBezTo>
                    <a:cubicBezTo>
                      <a:pt x="502" y="268"/>
                      <a:pt x="513" y="268"/>
                      <a:pt x="523" y="268"/>
                    </a:cubicBezTo>
                    <a:cubicBezTo>
                      <a:pt x="534" y="267"/>
                      <a:pt x="539" y="262"/>
                      <a:pt x="538" y="251"/>
                    </a:cubicBezTo>
                    <a:cubicBezTo>
                      <a:pt x="538" y="241"/>
                      <a:pt x="538" y="231"/>
                      <a:pt x="537" y="221"/>
                    </a:cubicBezTo>
                    <a:cubicBezTo>
                      <a:pt x="537" y="208"/>
                      <a:pt x="543" y="201"/>
                      <a:pt x="557" y="201"/>
                    </a:cubicBezTo>
                    <a:cubicBezTo>
                      <a:pt x="572" y="201"/>
                      <a:pt x="588" y="201"/>
                      <a:pt x="603" y="201"/>
                    </a:cubicBezTo>
                    <a:cubicBezTo>
                      <a:pt x="603" y="217"/>
                      <a:pt x="603" y="234"/>
                      <a:pt x="603" y="250"/>
                    </a:cubicBezTo>
                    <a:cubicBezTo>
                      <a:pt x="603" y="262"/>
                      <a:pt x="608" y="268"/>
                      <a:pt x="620" y="268"/>
                    </a:cubicBezTo>
                    <a:cubicBezTo>
                      <a:pt x="633" y="268"/>
                      <a:pt x="645" y="268"/>
                      <a:pt x="657" y="268"/>
                    </a:cubicBezTo>
                    <a:cubicBezTo>
                      <a:pt x="666" y="268"/>
                      <a:pt x="670" y="264"/>
                      <a:pt x="670" y="255"/>
                    </a:cubicBezTo>
                    <a:cubicBezTo>
                      <a:pt x="670" y="244"/>
                      <a:pt x="671" y="233"/>
                      <a:pt x="671" y="222"/>
                    </a:cubicBezTo>
                    <a:cubicBezTo>
                      <a:pt x="671" y="207"/>
                      <a:pt x="666" y="202"/>
                      <a:pt x="651" y="201"/>
                    </a:cubicBezTo>
                    <a:cubicBezTo>
                      <a:pt x="635" y="201"/>
                      <a:pt x="619" y="201"/>
                      <a:pt x="603" y="201"/>
                    </a:cubicBezTo>
                    <a:cubicBezTo>
                      <a:pt x="603" y="186"/>
                      <a:pt x="603" y="170"/>
                      <a:pt x="603" y="155"/>
                    </a:cubicBezTo>
                    <a:cubicBezTo>
                      <a:pt x="603" y="139"/>
                      <a:pt x="607" y="134"/>
                      <a:pt x="623" y="134"/>
                    </a:cubicBezTo>
                    <a:cubicBezTo>
                      <a:pt x="656" y="134"/>
                      <a:pt x="689" y="134"/>
                      <a:pt x="722" y="134"/>
                    </a:cubicBezTo>
                    <a:cubicBezTo>
                      <a:pt x="734" y="135"/>
                      <a:pt x="739" y="130"/>
                      <a:pt x="738" y="119"/>
                    </a:cubicBezTo>
                    <a:cubicBezTo>
                      <a:pt x="737" y="107"/>
                      <a:pt x="738" y="96"/>
                      <a:pt x="737" y="84"/>
                    </a:cubicBezTo>
                    <a:cubicBezTo>
                      <a:pt x="737" y="73"/>
                      <a:pt x="743" y="67"/>
                      <a:pt x="754" y="68"/>
                    </a:cubicBezTo>
                    <a:cubicBezTo>
                      <a:pt x="788" y="68"/>
                      <a:pt x="822" y="68"/>
                      <a:pt x="856" y="68"/>
                    </a:cubicBezTo>
                    <a:cubicBezTo>
                      <a:pt x="868" y="68"/>
                      <a:pt x="873" y="74"/>
                      <a:pt x="873" y="86"/>
                    </a:cubicBezTo>
                    <a:cubicBezTo>
                      <a:pt x="873" y="102"/>
                      <a:pt x="873" y="119"/>
                      <a:pt x="873" y="135"/>
                    </a:cubicBezTo>
                    <a:cubicBezTo>
                      <a:pt x="873" y="135"/>
                      <a:pt x="873" y="135"/>
                      <a:pt x="873" y="135"/>
                    </a:cubicBezTo>
                    <a:cubicBezTo>
                      <a:pt x="834" y="135"/>
                      <a:pt x="794" y="135"/>
                      <a:pt x="755" y="134"/>
                    </a:cubicBezTo>
                    <a:cubicBezTo>
                      <a:pt x="741" y="134"/>
                      <a:pt x="738" y="139"/>
                      <a:pt x="738" y="152"/>
                    </a:cubicBezTo>
                    <a:cubicBezTo>
                      <a:pt x="738" y="190"/>
                      <a:pt x="738" y="229"/>
                      <a:pt x="738" y="267"/>
                    </a:cubicBezTo>
                    <a:close/>
                    <a:moveTo>
                      <a:pt x="135" y="201"/>
                    </a:moveTo>
                    <a:cubicBezTo>
                      <a:pt x="119" y="201"/>
                      <a:pt x="103" y="202"/>
                      <a:pt x="87" y="201"/>
                    </a:cubicBezTo>
                    <a:cubicBezTo>
                      <a:pt x="75" y="201"/>
                      <a:pt x="68" y="207"/>
                      <a:pt x="68" y="219"/>
                    </a:cubicBezTo>
                    <a:cubicBezTo>
                      <a:pt x="68" y="252"/>
                      <a:pt x="68" y="284"/>
                      <a:pt x="68" y="317"/>
                    </a:cubicBezTo>
                    <a:cubicBezTo>
                      <a:pt x="68" y="328"/>
                      <a:pt x="75" y="334"/>
                      <a:pt x="86" y="334"/>
                    </a:cubicBezTo>
                    <a:cubicBezTo>
                      <a:pt x="97" y="334"/>
                      <a:pt x="107" y="333"/>
                      <a:pt x="118" y="334"/>
                    </a:cubicBezTo>
                    <a:cubicBezTo>
                      <a:pt x="131" y="335"/>
                      <a:pt x="135" y="329"/>
                      <a:pt x="135" y="316"/>
                    </a:cubicBezTo>
                    <a:cubicBezTo>
                      <a:pt x="135" y="278"/>
                      <a:pt x="135" y="239"/>
                      <a:pt x="135" y="201"/>
                    </a:cubicBezTo>
                    <a:cubicBezTo>
                      <a:pt x="153" y="201"/>
                      <a:pt x="172" y="201"/>
                      <a:pt x="190" y="202"/>
                    </a:cubicBezTo>
                    <a:cubicBezTo>
                      <a:pt x="200" y="202"/>
                      <a:pt x="204" y="197"/>
                      <a:pt x="204" y="187"/>
                    </a:cubicBezTo>
                    <a:cubicBezTo>
                      <a:pt x="204" y="174"/>
                      <a:pt x="204" y="161"/>
                      <a:pt x="204" y="148"/>
                    </a:cubicBezTo>
                    <a:cubicBezTo>
                      <a:pt x="204" y="139"/>
                      <a:pt x="200" y="134"/>
                      <a:pt x="191" y="134"/>
                    </a:cubicBezTo>
                    <a:cubicBezTo>
                      <a:pt x="178" y="134"/>
                      <a:pt x="165" y="134"/>
                      <a:pt x="152" y="134"/>
                    </a:cubicBezTo>
                    <a:cubicBezTo>
                      <a:pt x="140" y="134"/>
                      <a:pt x="134" y="140"/>
                      <a:pt x="135" y="152"/>
                    </a:cubicBezTo>
                    <a:cubicBezTo>
                      <a:pt x="135" y="168"/>
                      <a:pt x="135" y="185"/>
                      <a:pt x="135" y="201"/>
                    </a:cubicBezTo>
                    <a:close/>
                    <a:moveTo>
                      <a:pt x="237" y="202"/>
                    </a:moveTo>
                    <a:cubicBezTo>
                      <a:pt x="201" y="202"/>
                      <a:pt x="204" y="198"/>
                      <a:pt x="204" y="235"/>
                    </a:cubicBezTo>
                    <a:cubicBezTo>
                      <a:pt x="204" y="238"/>
                      <a:pt x="203" y="242"/>
                      <a:pt x="203" y="245"/>
                    </a:cubicBezTo>
                    <a:cubicBezTo>
                      <a:pt x="203" y="264"/>
                      <a:pt x="207" y="268"/>
                      <a:pt x="225" y="268"/>
                    </a:cubicBezTo>
                    <a:cubicBezTo>
                      <a:pt x="229" y="268"/>
                      <a:pt x="233" y="268"/>
                      <a:pt x="237" y="268"/>
                    </a:cubicBezTo>
                    <a:cubicBezTo>
                      <a:pt x="271" y="268"/>
                      <a:pt x="271" y="268"/>
                      <a:pt x="270" y="234"/>
                    </a:cubicBezTo>
                    <a:cubicBezTo>
                      <a:pt x="269" y="196"/>
                      <a:pt x="271" y="202"/>
                      <a:pt x="237" y="2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9"/>
              <p:cNvSpPr>
                <a:spLocks noEditPoints="1"/>
              </p:cNvSpPr>
              <p:nvPr/>
            </p:nvSpPr>
            <p:spPr bwMode="auto">
              <a:xfrm>
                <a:off x="4154488" y="2417763"/>
                <a:ext cx="938213" cy="762000"/>
              </a:xfrm>
              <a:custGeom>
                <a:avLst/>
                <a:gdLst>
                  <a:gd name="T0" fmla="*/ 224 w 739"/>
                  <a:gd name="T1" fmla="*/ 600 h 600"/>
                  <a:gd name="T2" fmla="*/ 203 w 739"/>
                  <a:gd name="T3" fmla="*/ 484 h 600"/>
                  <a:gd name="T4" fmla="*/ 152 w 739"/>
                  <a:gd name="T5" fmla="*/ 467 h 600"/>
                  <a:gd name="T6" fmla="*/ 136 w 739"/>
                  <a:gd name="T7" fmla="*/ 357 h 600"/>
                  <a:gd name="T8" fmla="*/ 89 w 739"/>
                  <a:gd name="T9" fmla="*/ 333 h 600"/>
                  <a:gd name="T10" fmla="*/ 70 w 739"/>
                  <a:gd name="T11" fmla="*/ 515 h 600"/>
                  <a:gd name="T12" fmla="*/ 21 w 739"/>
                  <a:gd name="T13" fmla="*/ 534 h 600"/>
                  <a:gd name="T14" fmla="*/ 1 w 739"/>
                  <a:gd name="T15" fmla="*/ 170 h 600"/>
                  <a:gd name="T16" fmla="*/ 22 w 739"/>
                  <a:gd name="T17" fmla="*/ 134 h 600"/>
                  <a:gd name="T18" fmla="*/ 136 w 739"/>
                  <a:gd name="T19" fmla="*/ 112 h 600"/>
                  <a:gd name="T20" fmla="*/ 155 w 739"/>
                  <a:gd name="T21" fmla="*/ 67 h 600"/>
                  <a:gd name="T22" fmla="*/ 203 w 739"/>
                  <a:gd name="T23" fmla="*/ 43 h 600"/>
                  <a:gd name="T24" fmla="*/ 221 w 739"/>
                  <a:gd name="T25" fmla="*/ 0 h 600"/>
                  <a:gd name="T26" fmla="*/ 270 w 739"/>
                  <a:gd name="T27" fmla="*/ 21 h 600"/>
                  <a:gd name="T28" fmla="*/ 270 w 739"/>
                  <a:gd name="T29" fmla="*/ 249 h 600"/>
                  <a:gd name="T30" fmla="*/ 220 w 739"/>
                  <a:gd name="T31" fmla="*/ 267 h 600"/>
                  <a:gd name="T32" fmla="*/ 202 w 739"/>
                  <a:gd name="T33" fmla="*/ 317 h 600"/>
                  <a:gd name="T34" fmla="*/ 324 w 739"/>
                  <a:gd name="T35" fmla="*/ 333 h 600"/>
                  <a:gd name="T36" fmla="*/ 336 w 739"/>
                  <a:gd name="T37" fmla="*/ 158 h 600"/>
                  <a:gd name="T38" fmla="*/ 451 w 739"/>
                  <a:gd name="T39" fmla="*/ 133 h 600"/>
                  <a:gd name="T40" fmla="*/ 469 w 739"/>
                  <a:gd name="T41" fmla="*/ 188 h 600"/>
                  <a:gd name="T42" fmla="*/ 520 w 739"/>
                  <a:gd name="T43" fmla="*/ 202 h 600"/>
                  <a:gd name="T44" fmla="*/ 537 w 739"/>
                  <a:gd name="T45" fmla="*/ 152 h 600"/>
                  <a:gd name="T46" fmla="*/ 585 w 739"/>
                  <a:gd name="T47" fmla="*/ 133 h 600"/>
                  <a:gd name="T48" fmla="*/ 603 w 739"/>
                  <a:gd name="T49" fmla="*/ 181 h 600"/>
                  <a:gd name="T50" fmla="*/ 651 w 739"/>
                  <a:gd name="T51" fmla="*/ 202 h 600"/>
                  <a:gd name="T52" fmla="*/ 671 w 739"/>
                  <a:gd name="T53" fmla="*/ 89 h 600"/>
                  <a:gd name="T54" fmla="*/ 722 w 739"/>
                  <a:gd name="T55" fmla="*/ 67 h 600"/>
                  <a:gd name="T56" fmla="*/ 739 w 739"/>
                  <a:gd name="T57" fmla="*/ 249 h 600"/>
                  <a:gd name="T58" fmla="*/ 626 w 739"/>
                  <a:gd name="T59" fmla="*/ 267 h 600"/>
                  <a:gd name="T60" fmla="*/ 561 w 739"/>
                  <a:gd name="T61" fmla="*/ 333 h 600"/>
                  <a:gd name="T62" fmla="*/ 337 w 739"/>
                  <a:gd name="T63" fmla="*/ 352 h 600"/>
                  <a:gd name="T64" fmla="*/ 317 w 739"/>
                  <a:gd name="T65" fmla="*/ 401 h 600"/>
                  <a:gd name="T66" fmla="*/ 202 w 739"/>
                  <a:gd name="T67" fmla="*/ 424 h 600"/>
                  <a:gd name="T68" fmla="*/ 218 w 739"/>
                  <a:gd name="T69" fmla="*/ 467 h 600"/>
                  <a:gd name="T70" fmla="*/ 338 w 739"/>
                  <a:gd name="T71" fmla="*/ 490 h 600"/>
                  <a:gd name="T72" fmla="*/ 315 w 739"/>
                  <a:gd name="T73" fmla="*/ 534 h 600"/>
                  <a:gd name="T74" fmla="*/ 269 w 739"/>
                  <a:gd name="T75" fmla="*/ 557 h 600"/>
                  <a:gd name="T76" fmla="*/ 269 w 739"/>
                  <a:gd name="T77" fmla="*/ 600 h 600"/>
                  <a:gd name="T78" fmla="*/ 445 w 739"/>
                  <a:gd name="T79" fmla="*/ 267 h 600"/>
                  <a:gd name="T80" fmla="*/ 469 w 739"/>
                  <a:gd name="T81" fmla="*/ 235 h 600"/>
                  <a:gd name="T82" fmla="*/ 404 w 739"/>
                  <a:gd name="T83" fmla="*/ 232 h 600"/>
                  <a:gd name="T84" fmla="*/ 426 w 739"/>
                  <a:gd name="T85" fmla="*/ 267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9" h="600">
                    <a:moveTo>
                      <a:pt x="269" y="600"/>
                    </a:moveTo>
                    <a:cubicBezTo>
                      <a:pt x="254" y="600"/>
                      <a:pt x="239" y="600"/>
                      <a:pt x="224" y="600"/>
                    </a:cubicBezTo>
                    <a:cubicBezTo>
                      <a:pt x="206" y="600"/>
                      <a:pt x="202" y="596"/>
                      <a:pt x="202" y="578"/>
                    </a:cubicBezTo>
                    <a:cubicBezTo>
                      <a:pt x="202" y="547"/>
                      <a:pt x="202" y="515"/>
                      <a:pt x="203" y="484"/>
                    </a:cubicBezTo>
                    <a:cubicBezTo>
                      <a:pt x="203" y="472"/>
                      <a:pt x="199" y="466"/>
                      <a:pt x="187" y="467"/>
                    </a:cubicBezTo>
                    <a:cubicBezTo>
                      <a:pt x="175" y="467"/>
                      <a:pt x="164" y="467"/>
                      <a:pt x="152" y="467"/>
                    </a:cubicBezTo>
                    <a:cubicBezTo>
                      <a:pt x="140" y="467"/>
                      <a:pt x="134" y="461"/>
                      <a:pt x="134" y="449"/>
                    </a:cubicBezTo>
                    <a:cubicBezTo>
                      <a:pt x="135" y="418"/>
                      <a:pt x="135" y="388"/>
                      <a:pt x="136" y="357"/>
                    </a:cubicBezTo>
                    <a:cubicBezTo>
                      <a:pt x="136" y="337"/>
                      <a:pt x="132" y="333"/>
                      <a:pt x="111" y="333"/>
                    </a:cubicBezTo>
                    <a:cubicBezTo>
                      <a:pt x="104" y="333"/>
                      <a:pt x="96" y="333"/>
                      <a:pt x="89" y="333"/>
                    </a:cubicBezTo>
                    <a:cubicBezTo>
                      <a:pt x="74" y="333"/>
                      <a:pt x="68" y="337"/>
                      <a:pt x="68" y="352"/>
                    </a:cubicBezTo>
                    <a:cubicBezTo>
                      <a:pt x="69" y="406"/>
                      <a:pt x="69" y="461"/>
                      <a:pt x="70" y="515"/>
                    </a:cubicBezTo>
                    <a:cubicBezTo>
                      <a:pt x="70" y="529"/>
                      <a:pt x="67" y="535"/>
                      <a:pt x="53" y="534"/>
                    </a:cubicBezTo>
                    <a:cubicBezTo>
                      <a:pt x="42" y="533"/>
                      <a:pt x="32" y="534"/>
                      <a:pt x="21" y="534"/>
                    </a:cubicBezTo>
                    <a:cubicBezTo>
                      <a:pt x="6" y="534"/>
                      <a:pt x="0" y="528"/>
                      <a:pt x="0" y="514"/>
                    </a:cubicBezTo>
                    <a:cubicBezTo>
                      <a:pt x="1" y="399"/>
                      <a:pt x="1" y="285"/>
                      <a:pt x="1" y="170"/>
                    </a:cubicBezTo>
                    <a:cubicBezTo>
                      <a:pt x="1" y="165"/>
                      <a:pt x="1" y="160"/>
                      <a:pt x="1" y="155"/>
                    </a:cubicBezTo>
                    <a:cubicBezTo>
                      <a:pt x="0" y="140"/>
                      <a:pt x="6" y="133"/>
                      <a:pt x="22" y="134"/>
                    </a:cubicBezTo>
                    <a:cubicBezTo>
                      <a:pt x="52" y="134"/>
                      <a:pt x="83" y="134"/>
                      <a:pt x="113" y="135"/>
                    </a:cubicBezTo>
                    <a:cubicBezTo>
                      <a:pt x="132" y="135"/>
                      <a:pt x="136" y="130"/>
                      <a:pt x="136" y="112"/>
                    </a:cubicBezTo>
                    <a:cubicBezTo>
                      <a:pt x="135" y="104"/>
                      <a:pt x="135" y="96"/>
                      <a:pt x="135" y="88"/>
                    </a:cubicBezTo>
                    <a:cubicBezTo>
                      <a:pt x="134" y="72"/>
                      <a:pt x="139" y="67"/>
                      <a:pt x="155" y="67"/>
                    </a:cubicBezTo>
                    <a:cubicBezTo>
                      <a:pt x="163" y="67"/>
                      <a:pt x="171" y="68"/>
                      <a:pt x="179" y="68"/>
                    </a:cubicBezTo>
                    <a:cubicBezTo>
                      <a:pt x="199" y="68"/>
                      <a:pt x="204" y="63"/>
                      <a:pt x="203" y="43"/>
                    </a:cubicBezTo>
                    <a:cubicBezTo>
                      <a:pt x="203" y="35"/>
                      <a:pt x="202" y="27"/>
                      <a:pt x="202" y="19"/>
                    </a:cubicBezTo>
                    <a:cubicBezTo>
                      <a:pt x="202" y="6"/>
                      <a:pt x="208" y="0"/>
                      <a:pt x="221" y="0"/>
                    </a:cubicBezTo>
                    <a:cubicBezTo>
                      <a:pt x="230" y="0"/>
                      <a:pt x="239" y="0"/>
                      <a:pt x="248" y="0"/>
                    </a:cubicBezTo>
                    <a:cubicBezTo>
                      <a:pt x="265" y="0"/>
                      <a:pt x="270" y="4"/>
                      <a:pt x="270" y="21"/>
                    </a:cubicBezTo>
                    <a:cubicBezTo>
                      <a:pt x="270" y="84"/>
                      <a:pt x="269" y="146"/>
                      <a:pt x="269" y="209"/>
                    </a:cubicBezTo>
                    <a:cubicBezTo>
                      <a:pt x="269" y="222"/>
                      <a:pt x="270" y="236"/>
                      <a:pt x="270" y="249"/>
                    </a:cubicBezTo>
                    <a:cubicBezTo>
                      <a:pt x="270" y="262"/>
                      <a:pt x="265" y="268"/>
                      <a:pt x="252" y="268"/>
                    </a:cubicBezTo>
                    <a:cubicBezTo>
                      <a:pt x="241" y="267"/>
                      <a:pt x="231" y="267"/>
                      <a:pt x="220" y="267"/>
                    </a:cubicBezTo>
                    <a:cubicBezTo>
                      <a:pt x="208" y="267"/>
                      <a:pt x="202" y="273"/>
                      <a:pt x="202" y="285"/>
                    </a:cubicBezTo>
                    <a:cubicBezTo>
                      <a:pt x="202" y="296"/>
                      <a:pt x="202" y="306"/>
                      <a:pt x="202" y="317"/>
                    </a:cubicBezTo>
                    <a:cubicBezTo>
                      <a:pt x="202" y="327"/>
                      <a:pt x="208" y="333"/>
                      <a:pt x="219" y="333"/>
                    </a:cubicBezTo>
                    <a:cubicBezTo>
                      <a:pt x="254" y="333"/>
                      <a:pt x="289" y="333"/>
                      <a:pt x="324" y="333"/>
                    </a:cubicBezTo>
                    <a:cubicBezTo>
                      <a:pt x="333" y="333"/>
                      <a:pt x="337" y="329"/>
                      <a:pt x="337" y="320"/>
                    </a:cubicBezTo>
                    <a:cubicBezTo>
                      <a:pt x="337" y="266"/>
                      <a:pt x="337" y="212"/>
                      <a:pt x="336" y="158"/>
                    </a:cubicBezTo>
                    <a:cubicBezTo>
                      <a:pt x="336" y="139"/>
                      <a:pt x="340" y="134"/>
                      <a:pt x="358" y="134"/>
                    </a:cubicBezTo>
                    <a:cubicBezTo>
                      <a:pt x="389" y="134"/>
                      <a:pt x="420" y="134"/>
                      <a:pt x="451" y="133"/>
                    </a:cubicBezTo>
                    <a:cubicBezTo>
                      <a:pt x="464" y="133"/>
                      <a:pt x="470" y="139"/>
                      <a:pt x="470" y="152"/>
                    </a:cubicBezTo>
                    <a:cubicBezTo>
                      <a:pt x="470" y="164"/>
                      <a:pt x="469" y="176"/>
                      <a:pt x="469" y="188"/>
                    </a:cubicBezTo>
                    <a:cubicBezTo>
                      <a:pt x="469" y="197"/>
                      <a:pt x="473" y="201"/>
                      <a:pt x="482" y="201"/>
                    </a:cubicBezTo>
                    <a:cubicBezTo>
                      <a:pt x="495" y="201"/>
                      <a:pt x="507" y="202"/>
                      <a:pt x="520" y="202"/>
                    </a:cubicBezTo>
                    <a:cubicBezTo>
                      <a:pt x="533" y="202"/>
                      <a:pt x="539" y="195"/>
                      <a:pt x="538" y="182"/>
                    </a:cubicBezTo>
                    <a:cubicBezTo>
                      <a:pt x="538" y="172"/>
                      <a:pt x="537" y="162"/>
                      <a:pt x="537" y="152"/>
                    </a:cubicBezTo>
                    <a:cubicBezTo>
                      <a:pt x="537" y="139"/>
                      <a:pt x="543" y="133"/>
                      <a:pt x="557" y="133"/>
                    </a:cubicBezTo>
                    <a:cubicBezTo>
                      <a:pt x="566" y="134"/>
                      <a:pt x="576" y="134"/>
                      <a:pt x="585" y="133"/>
                    </a:cubicBezTo>
                    <a:cubicBezTo>
                      <a:pt x="598" y="133"/>
                      <a:pt x="604" y="139"/>
                      <a:pt x="604" y="151"/>
                    </a:cubicBezTo>
                    <a:cubicBezTo>
                      <a:pt x="604" y="161"/>
                      <a:pt x="603" y="171"/>
                      <a:pt x="603" y="181"/>
                    </a:cubicBezTo>
                    <a:cubicBezTo>
                      <a:pt x="602" y="196"/>
                      <a:pt x="607" y="202"/>
                      <a:pt x="623" y="202"/>
                    </a:cubicBezTo>
                    <a:cubicBezTo>
                      <a:pt x="632" y="202"/>
                      <a:pt x="642" y="202"/>
                      <a:pt x="651" y="202"/>
                    </a:cubicBezTo>
                    <a:cubicBezTo>
                      <a:pt x="667" y="202"/>
                      <a:pt x="672" y="196"/>
                      <a:pt x="672" y="181"/>
                    </a:cubicBezTo>
                    <a:cubicBezTo>
                      <a:pt x="672" y="150"/>
                      <a:pt x="671" y="120"/>
                      <a:pt x="671" y="89"/>
                    </a:cubicBezTo>
                    <a:cubicBezTo>
                      <a:pt x="671" y="71"/>
                      <a:pt x="674" y="67"/>
                      <a:pt x="692" y="67"/>
                    </a:cubicBezTo>
                    <a:cubicBezTo>
                      <a:pt x="702" y="67"/>
                      <a:pt x="712" y="67"/>
                      <a:pt x="722" y="67"/>
                    </a:cubicBezTo>
                    <a:cubicBezTo>
                      <a:pt x="733" y="67"/>
                      <a:pt x="739" y="73"/>
                      <a:pt x="739" y="84"/>
                    </a:cubicBezTo>
                    <a:cubicBezTo>
                      <a:pt x="739" y="139"/>
                      <a:pt x="738" y="194"/>
                      <a:pt x="739" y="249"/>
                    </a:cubicBezTo>
                    <a:cubicBezTo>
                      <a:pt x="739" y="263"/>
                      <a:pt x="732" y="268"/>
                      <a:pt x="719" y="268"/>
                    </a:cubicBezTo>
                    <a:cubicBezTo>
                      <a:pt x="688" y="267"/>
                      <a:pt x="657" y="267"/>
                      <a:pt x="626" y="267"/>
                    </a:cubicBezTo>
                    <a:cubicBezTo>
                      <a:pt x="607" y="267"/>
                      <a:pt x="602" y="271"/>
                      <a:pt x="603" y="291"/>
                    </a:cubicBezTo>
                    <a:cubicBezTo>
                      <a:pt x="604" y="333"/>
                      <a:pt x="604" y="333"/>
                      <a:pt x="561" y="333"/>
                    </a:cubicBezTo>
                    <a:cubicBezTo>
                      <a:pt x="493" y="333"/>
                      <a:pt x="424" y="334"/>
                      <a:pt x="356" y="333"/>
                    </a:cubicBezTo>
                    <a:cubicBezTo>
                      <a:pt x="341" y="333"/>
                      <a:pt x="336" y="338"/>
                      <a:pt x="337" y="352"/>
                    </a:cubicBezTo>
                    <a:cubicBezTo>
                      <a:pt x="338" y="361"/>
                      <a:pt x="338" y="371"/>
                      <a:pt x="338" y="380"/>
                    </a:cubicBezTo>
                    <a:cubicBezTo>
                      <a:pt x="338" y="396"/>
                      <a:pt x="332" y="401"/>
                      <a:pt x="317" y="401"/>
                    </a:cubicBezTo>
                    <a:cubicBezTo>
                      <a:pt x="286" y="401"/>
                      <a:pt x="256" y="400"/>
                      <a:pt x="225" y="400"/>
                    </a:cubicBezTo>
                    <a:cubicBezTo>
                      <a:pt x="205" y="400"/>
                      <a:pt x="202" y="404"/>
                      <a:pt x="202" y="424"/>
                    </a:cubicBezTo>
                    <a:cubicBezTo>
                      <a:pt x="203" y="433"/>
                      <a:pt x="203" y="442"/>
                      <a:pt x="203" y="451"/>
                    </a:cubicBezTo>
                    <a:cubicBezTo>
                      <a:pt x="202" y="462"/>
                      <a:pt x="207" y="467"/>
                      <a:pt x="218" y="467"/>
                    </a:cubicBezTo>
                    <a:cubicBezTo>
                      <a:pt x="250" y="466"/>
                      <a:pt x="281" y="467"/>
                      <a:pt x="313" y="466"/>
                    </a:cubicBezTo>
                    <a:cubicBezTo>
                      <a:pt x="333" y="466"/>
                      <a:pt x="338" y="471"/>
                      <a:pt x="338" y="490"/>
                    </a:cubicBezTo>
                    <a:cubicBezTo>
                      <a:pt x="337" y="497"/>
                      <a:pt x="338" y="504"/>
                      <a:pt x="338" y="511"/>
                    </a:cubicBezTo>
                    <a:cubicBezTo>
                      <a:pt x="338" y="529"/>
                      <a:pt x="332" y="535"/>
                      <a:pt x="315" y="534"/>
                    </a:cubicBezTo>
                    <a:cubicBezTo>
                      <a:pt x="307" y="534"/>
                      <a:pt x="300" y="534"/>
                      <a:pt x="292" y="534"/>
                    </a:cubicBezTo>
                    <a:cubicBezTo>
                      <a:pt x="272" y="533"/>
                      <a:pt x="269" y="537"/>
                      <a:pt x="269" y="557"/>
                    </a:cubicBezTo>
                    <a:cubicBezTo>
                      <a:pt x="269" y="571"/>
                      <a:pt x="269" y="586"/>
                      <a:pt x="269" y="600"/>
                    </a:cubicBezTo>
                    <a:cubicBezTo>
                      <a:pt x="269" y="600"/>
                      <a:pt x="269" y="600"/>
                      <a:pt x="269" y="600"/>
                    </a:cubicBezTo>
                    <a:close/>
                    <a:moveTo>
                      <a:pt x="435" y="267"/>
                    </a:moveTo>
                    <a:cubicBezTo>
                      <a:pt x="438" y="267"/>
                      <a:pt x="442" y="267"/>
                      <a:pt x="445" y="267"/>
                    </a:cubicBezTo>
                    <a:cubicBezTo>
                      <a:pt x="467" y="268"/>
                      <a:pt x="470" y="265"/>
                      <a:pt x="470" y="242"/>
                    </a:cubicBezTo>
                    <a:cubicBezTo>
                      <a:pt x="470" y="240"/>
                      <a:pt x="470" y="237"/>
                      <a:pt x="469" y="235"/>
                    </a:cubicBezTo>
                    <a:cubicBezTo>
                      <a:pt x="469" y="202"/>
                      <a:pt x="469" y="202"/>
                      <a:pt x="436" y="201"/>
                    </a:cubicBezTo>
                    <a:cubicBezTo>
                      <a:pt x="404" y="201"/>
                      <a:pt x="403" y="201"/>
                      <a:pt x="404" y="232"/>
                    </a:cubicBezTo>
                    <a:cubicBezTo>
                      <a:pt x="404" y="236"/>
                      <a:pt x="403" y="240"/>
                      <a:pt x="403" y="244"/>
                    </a:cubicBezTo>
                    <a:cubicBezTo>
                      <a:pt x="403" y="265"/>
                      <a:pt x="406" y="268"/>
                      <a:pt x="426" y="267"/>
                    </a:cubicBezTo>
                    <a:cubicBezTo>
                      <a:pt x="429" y="267"/>
                      <a:pt x="432" y="267"/>
                      <a:pt x="435" y="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0"/>
              <p:cNvSpPr>
                <a:spLocks noEditPoints="1"/>
              </p:cNvSpPr>
              <p:nvPr/>
            </p:nvSpPr>
            <p:spPr bwMode="auto">
              <a:xfrm>
                <a:off x="5430838" y="4446588"/>
                <a:ext cx="936625" cy="423863"/>
              </a:xfrm>
              <a:custGeom>
                <a:avLst/>
                <a:gdLst>
                  <a:gd name="T0" fmla="*/ 737 w 737"/>
                  <a:gd name="T1" fmla="*/ 312 h 334"/>
                  <a:gd name="T2" fmla="*/ 689 w 737"/>
                  <a:gd name="T3" fmla="*/ 334 h 334"/>
                  <a:gd name="T4" fmla="*/ 670 w 737"/>
                  <a:gd name="T5" fmla="*/ 289 h 334"/>
                  <a:gd name="T6" fmla="*/ 497 w 737"/>
                  <a:gd name="T7" fmla="*/ 267 h 334"/>
                  <a:gd name="T8" fmla="*/ 433 w 737"/>
                  <a:gd name="T9" fmla="*/ 200 h 334"/>
                  <a:gd name="T10" fmla="*/ 267 w 737"/>
                  <a:gd name="T11" fmla="*/ 222 h 334"/>
                  <a:gd name="T12" fmla="*/ 249 w 737"/>
                  <a:gd name="T13" fmla="*/ 267 h 334"/>
                  <a:gd name="T14" fmla="*/ 201 w 737"/>
                  <a:gd name="T15" fmla="*/ 283 h 334"/>
                  <a:gd name="T16" fmla="*/ 181 w 737"/>
                  <a:gd name="T17" fmla="*/ 334 h 334"/>
                  <a:gd name="T18" fmla="*/ 133 w 737"/>
                  <a:gd name="T19" fmla="*/ 311 h 334"/>
                  <a:gd name="T20" fmla="*/ 114 w 737"/>
                  <a:gd name="T21" fmla="*/ 266 h 334"/>
                  <a:gd name="T22" fmla="*/ 67 w 737"/>
                  <a:gd name="T23" fmla="*/ 253 h 334"/>
                  <a:gd name="T24" fmla="*/ 83 w 737"/>
                  <a:gd name="T25" fmla="*/ 134 h 334"/>
                  <a:gd name="T26" fmla="*/ 133 w 737"/>
                  <a:gd name="T27" fmla="*/ 121 h 334"/>
                  <a:gd name="T28" fmla="*/ 113 w 737"/>
                  <a:gd name="T29" fmla="*/ 67 h 334"/>
                  <a:gd name="T30" fmla="*/ 1 w 737"/>
                  <a:gd name="T31" fmla="*/ 45 h 334"/>
                  <a:gd name="T32" fmla="*/ 18 w 737"/>
                  <a:gd name="T33" fmla="*/ 0 h 334"/>
                  <a:gd name="T34" fmla="*/ 202 w 737"/>
                  <a:gd name="T35" fmla="*/ 19 h 334"/>
                  <a:gd name="T36" fmla="*/ 218 w 737"/>
                  <a:gd name="T37" fmla="*/ 68 h 334"/>
                  <a:gd name="T38" fmla="*/ 268 w 737"/>
                  <a:gd name="T39" fmla="*/ 48 h 334"/>
                  <a:gd name="T40" fmla="*/ 284 w 737"/>
                  <a:gd name="T41" fmla="*/ 0 h 334"/>
                  <a:gd name="T42" fmla="*/ 337 w 737"/>
                  <a:gd name="T43" fmla="*/ 21 h 334"/>
                  <a:gd name="T44" fmla="*/ 359 w 737"/>
                  <a:gd name="T45" fmla="*/ 134 h 334"/>
                  <a:gd name="T46" fmla="*/ 402 w 737"/>
                  <a:gd name="T47" fmla="*/ 105 h 334"/>
                  <a:gd name="T48" fmla="*/ 469 w 737"/>
                  <a:gd name="T49" fmla="*/ 98 h 334"/>
                  <a:gd name="T50" fmla="*/ 480 w 737"/>
                  <a:gd name="T51" fmla="*/ 200 h 334"/>
                  <a:gd name="T52" fmla="*/ 603 w 737"/>
                  <a:gd name="T53" fmla="*/ 182 h 334"/>
                  <a:gd name="T54" fmla="*/ 588 w 737"/>
                  <a:gd name="T55" fmla="*/ 134 h 334"/>
                  <a:gd name="T56" fmla="*/ 535 w 737"/>
                  <a:gd name="T57" fmla="*/ 117 h 334"/>
                  <a:gd name="T58" fmla="*/ 550 w 737"/>
                  <a:gd name="T59" fmla="*/ 1 h 334"/>
                  <a:gd name="T60" fmla="*/ 736 w 737"/>
                  <a:gd name="T61" fmla="*/ 17 h 334"/>
                  <a:gd name="T62" fmla="*/ 737 w 737"/>
                  <a:gd name="T63" fmla="*/ 165 h 334"/>
                  <a:gd name="T64" fmla="*/ 203 w 737"/>
                  <a:gd name="T65" fmla="*/ 200 h 334"/>
                  <a:gd name="T66" fmla="*/ 267 w 737"/>
                  <a:gd name="T67" fmla="*/ 169 h 334"/>
                  <a:gd name="T68" fmla="*/ 251 w 737"/>
                  <a:gd name="T69" fmla="*/ 134 h 334"/>
                  <a:gd name="T70" fmla="*/ 133 w 737"/>
                  <a:gd name="T71" fmla="*/ 147 h 334"/>
                  <a:gd name="T72" fmla="*/ 154 w 737"/>
                  <a:gd name="T73" fmla="*/ 200 h 334"/>
                  <a:gd name="T74" fmla="*/ 635 w 737"/>
                  <a:gd name="T75" fmla="*/ 134 h 334"/>
                  <a:gd name="T76" fmla="*/ 670 w 737"/>
                  <a:gd name="T77" fmla="*/ 104 h 334"/>
                  <a:gd name="T78" fmla="*/ 646 w 737"/>
                  <a:gd name="T79" fmla="*/ 67 h 334"/>
                  <a:gd name="T80" fmla="*/ 602 w 737"/>
                  <a:gd name="T81" fmla="*/ 10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37" h="334">
                    <a:moveTo>
                      <a:pt x="737" y="165"/>
                    </a:moveTo>
                    <a:cubicBezTo>
                      <a:pt x="737" y="214"/>
                      <a:pt x="737" y="263"/>
                      <a:pt x="737" y="312"/>
                    </a:cubicBezTo>
                    <a:cubicBezTo>
                      <a:pt x="737" y="330"/>
                      <a:pt x="733" y="334"/>
                      <a:pt x="715" y="334"/>
                    </a:cubicBezTo>
                    <a:cubicBezTo>
                      <a:pt x="706" y="334"/>
                      <a:pt x="698" y="334"/>
                      <a:pt x="689" y="334"/>
                    </a:cubicBezTo>
                    <a:cubicBezTo>
                      <a:pt x="674" y="334"/>
                      <a:pt x="669" y="330"/>
                      <a:pt x="669" y="315"/>
                    </a:cubicBezTo>
                    <a:cubicBezTo>
                      <a:pt x="669" y="306"/>
                      <a:pt x="670" y="298"/>
                      <a:pt x="670" y="289"/>
                    </a:cubicBezTo>
                    <a:cubicBezTo>
                      <a:pt x="672" y="272"/>
                      <a:pt x="667" y="266"/>
                      <a:pt x="650" y="266"/>
                    </a:cubicBezTo>
                    <a:cubicBezTo>
                      <a:pt x="599" y="266"/>
                      <a:pt x="548" y="266"/>
                      <a:pt x="497" y="267"/>
                    </a:cubicBezTo>
                    <a:cubicBezTo>
                      <a:pt x="470" y="267"/>
                      <a:pt x="467" y="264"/>
                      <a:pt x="468" y="238"/>
                    </a:cubicBezTo>
                    <a:cubicBezTo>
                      <a:pt x="469" y="191"/>
                      <a:pt x="470" y="200"/>
                      <a:pt x="433" y="200"/>
                    </a:cubicBezTo>
                    <a:cubicBezTo>
                      <a:pt x="385" y="200"/>
                      <a:pt x="337" y="200"/>
                      <a:pt x="289" y="200"/>
                    </a:cubicBezTo>
                    <a:cubicBezTo>
                      <a:pt x="268" y="200"/>
                      <a:pt x="267" y="201"/>
                      <a:pt x="267" y="222"/>
                    </a:cubicBezTo>
                    <a:cubicBezTo>
                      <a:pt x="267" y="231"/>
                      <a:pt x="268" y="240"/>
                      <a:pt x="268" y="249"/>
                    </a:cubicBezTo>
                    <a:cubicBezTo>
                      <a:pt x="268" y="262"/>
                      <a:pt x="262" y="267"/>
                      <a:pt x="249" y="267"/>
                    </a:cubicBezTo>
                    <a:cubicBezTo>
                      <a:pt x="239" y="267"/>
                      <a:pt x="229" y="266"/>
                      <a:pt x="219" y="266"/>
                    </a:cubicBezTo>
                    <a:cubicBezTo>
                      <a:pt x="208" y="265"/>
                      <a:pt x="201" y="271"/>
                      <a:pt x="201" y="283"/>
                    </a:cubicBezTo>
                    <a:cubicBezTo>
                      <a:pt x="201" y="292"/>
                      <a:pt x="202" y="302"/>
                      <a:pt x="202" y="311"/>
                    </a:cubicBezTo>
                    <a:cubicBezTo>
                      <a:pt x="203" y="329"/>
                      <a:pt x="198" y="334"/>
                      <a:pt x="181" y="334"/>
                    </a:cubicBezTo>
                    <a:cubicBezTo>
                      <a:pt x="172" y="334"/>
                      <a:pt x="163" y="334"/>
                      <a:pt x="154" y="334"/>
                    </a:cubicBezTo>
                    <a:cubicBezTo>
                      <a:pt x="137" y="334"/>
                      <a:pt x="132" y="328"/>
                      <a:pt x="133" y="311"/>
                    </a:cubicBezTo>
                    <a:cubicBezTo>
                      <a:pt x="133" y="303"/>
                      <a:pt x="134" y="295"/>
                      <a:pt x="134" y="287"/>
                    </a:cubicBezTo>
                    <a:cubicBezTo>
                      <a:pt x="134" y="272"/>
                      <a:pt x="129" y="266"/>
                      <a:pt x="114" y="266"/>
                    </a:cubicBezTo>
                    <a:cubicBezTo>
                      <a:pt x="103" y="266"/>
                      <a:pt x="92" y="266"/>
                      <a:pt x="81" y="266"/>
                    </a:cubicBezTo>
                    <a:cubicBezTo>
                      <a:pt x="71" y="267"/>
                      <a:pt x="67" y="262"/>
                      <a:pt x="67" y="253"/>
                    </a:cubicBezTo>
                    <a:cubicBezTo>
                      <a:pt x="67" y="219"/>
                      <a:pt x="67" y="185"/>
                      <a:pt x="67" y="151"/>
                    </a:cubicBezTo>
                    <a:cubicBezTo>
                      <a:pt x="67" y="140"/>
                      <a:pt x="72" y="134"/>
                      <a:pt x="83" y="134"/>
                    </a:cubicBezTo>
                    <a:cubicBezTo>
                      <a:pt x="96" y="134"/>
                      <a:pt x="108" y="134"/>
                      <a:pt x="121" y="134"/>
                    </a:cubicBezTo>
                    <a:cubicBezTo>
                      <a:pt x="129" y="134"/>
                      <a:pt x="133" y="130"/>
                      <a:pt x="133" y="121"/>
                    </a:cubicBezTo>
                    <a:cubicBezTo>
                      <a:pt x="133" y="110"/>
                      <a:pt x="134" y="99"/>
                      <a:pt x="134" y="88"/>
                    </a:cubicBezTo>
                    <a:cubicBezTo>
                      <a:pt x="135" y="72"/>
                      <a:pt x="129" y="67"/>
                      <a:pt x="113" y="67"/>
                    </a:cubicBezTo>
                    <a:cubicBezTo>
                      <a:pt x="83" y="67"/>
                      <a:pt x="53" y="67"/>
                      <a:pt x="23" y="67"/>
                    </a:cubicBezTo>
                    <a:cubicBezTo>
                      <a:pt x="5" y="68"/>
                      <a:pt x="1" y="63"/>
                      <a:pt x="1" y="45"/>
                    </a:cubicBezTo>
                    <a:cubicBezTo>
                      <a:pt x="1" y="36"/>
                      <a:pt x="1" y="27"/>
                      <a:pt x="1" y="18"/>
                    </a:cubicBezTo>
                    <a:cubicBezTo>
                      <a:pt x="0" y="7"/>
                      <a:pt x="6" y="0"/>
                      <a:pt x="18" y="0"/>
                    </a:cubicBezTo>
                    <a:cubicBezTo>
                      <a:pt x="73" y="0"/>
                      <a:pt x="129" y="0"/>
                      <a:pt x="184" y="0"/>
                    </a:cubicBezTo>
                    <a:cubicBezTo>
                      <a:pt x="196" y="0"/>
                      <a:pt x="202" y="6"/>
                      <a:pt x="202" y="19"/>
                    </a:cubicBezTo>
                    <a:cubicBezTo>
                      <a:pt x="202" y="29"/>
                      <a:pt x="201" y="40"/>
                      <a:pt x="201" y="50"/>
                    </a:cubicBezTo>
                    <a:cubicBezTo>
                      <a:pt x="201" y="62"/>
                      <a:pt x="206" y="68"/>
                      <a:pt x="218" y="68"/>
                    </a:cubicBezTo>
                    <a:cubicBezTo>
                      <a:pt x="229" y="67"/>
                      <a:pt x="239" y="68"/>
                      <a:pt x="250" y="68"/>
                    </a:cubicBezTo>
                    <a:cubicBezTo>
                      <a:pt x="263" y="68"/>
                      <a:pt x="269" y="60"/>
                      <a:pt x="268" y="48"/>
                    </a:cubicBezTo>
                    <a:cubicBezTo>
                      <a:pt x="268" y="38"/>
                      <a:pt x="267" y="28"/>
                      <a:pt x="267" y="18"/>
                    </a:cubicBezTo>
                    <a:cubicBezTo>
                      <a:pt x="266" y="6"/>
                      <a:pt x="273" y="0"/>
                      <a:pt x="284" y="0"/>
                    </a:cubicBezTo>
                    <a:cubicBezTo>
                      <a:pt x="295" y="0"/>
                      <a:pt x="306" y="0"/>
                      <a:pt x="317" y="0"/>
                    </a:cubicBezTo>
                    <a:cubicBezTo>
                      <a:pt x="332" y="0"/>
                      <a:pt x="337" y="6"/>
                      <a:pt x="337" y="21"/>
                    </a:cubicBezTo>
                    <a:cubicBezTo>
                      <a:pt x="336" y="51"/>
                      <a:pt x="336" y="82"/>
                      <a:pt x="335" y="112"/>
                    </a:cubicBezTo>
                    <a:cubicBezTo>
                      <a:pt x="335" y="131"/>
                      <a:pt x="340" y="135"/>
                      <a:pt x="359" y="134"/>
                    </a:cubicBezTo>
                    <a:cubicBezTo>
                      <a:pt x="364" y="134"/>
                      <a:pt x="369" y="134"/>
                      <a:pt x="374" y="134"/>
                    </a:cubicBezTo>
                    <a:cubicBezTo>
                      <a:pt x="400" y="135"/>
                      <a:pt x="403" y="132"/>
                      <a:pt x="402" y="105"/>
                    </a:cubicBezTo>
                    <a:cubicBezTo>
                      <a:pt x="399" y="66"/>
                      <a:pt x="402" y="66"/>
                      <a:pt x="439" y="67"/>
                    </a:cubicBezTo>
                    <a:cubicBezTo>
                      <a:pt x="468" y="68"/>
                      <a:pt x="470" y="70"/>
                      <a:pt x="469" y="98"/>
                    </a:cubicBezTo>
                    <a:cubicBezTo>
                      <a:pt x="468" y="128"/>
                      <a:pt x="468" y="158"/>
                      <a:pt x="468" y="188"/>
                    </a:cubicBezTo>
                    <a:cubicBezTo>
                      <a:pt x="468" y="196"/>
                      <a:pt x="471" y="200"/>
                      <a:pt x="480" y="200"/>
                    </a:cubicBezTo>
                    <a:cubicBezTo>
                      <a:pt x="515" y="200"/>
                      <a:pt x="551" y="200"/>
                      <a:pt x="586" y="200"/>
                    </a:cubicBezTo>
                    <a:cubicBezTo>
                      <a:pt x="598" y="200"/>
                      <a:pt x="603" y="194"/>
                      <a:pt x="603" y="182"/>
                    </a:cubicBezTo>
                    <a:cubicBezTo>
                      <a:pt x="603" y="171"/>
                      <a:pt x="602" y="159"/>
                      <a:pt x="602" y="148"/>
                    </a:cubicBezTo>
                    <a:cubicBezTo>
                      <a:pt x="603" y="137"/>
                      <a:pt x="598" y="134"/>
                      <a:pt x="588" y="134"/>
                    </a:cubicBezTo>
                    <a:cubicBezTo>
                      <a:pt x="576" y="135"/>
                      <a:pt x="565" y="134"/>
                      <a:pt x="553" y="134"/>
                    </a:cubicBezTo>
                    <a:cubicBezTo>
                      <a:pt x="541" y="135"/>
                      <a:pt x="535" y="129"/>
                      <a:pt x="535" y="117"/>
                    </a:cubicBezTo>
                    <a:cubicBezTo>
                      <a:pt x="536" y="83"/>
                      <a:pt x="536" y="48"/>
                      <a:pt x="536" y="14"/>
                    </a:cubicBezTo>
                    <a:cubicBezTo>
                      <a:pt x="536" y="4"/>
                      <a:pt x="541" y="1"/>
                      <a:pt x="550" y="1"/>
                    </a:cubicBezTo>
                    <a:cubicBezTo>
                      <a:pt x="607" y="1"/>
                      <a:pt x="664" y="1"/>
                      <a:pt x="721" y="1"/>
                    </a:cubicBezTo>
                    <a:cubicBezTo>
                      <a:pt x="732" y="1"/>
                      <a:pt x="737" y="5"/>
                      <a:pt x="736" y="17"/>
                    </a:cubicBezTo>
                    <a:cubicBezTo>
                      <a:pt x="736" y="66"/>
                      <a:pt x="736" y="116"/>
                      <a:pt x="736" y="165"/>
                    </a:cubicBezTo>
                    <a:cubicBezTo>
                      <a:pt x="736" y="165"/>
                      <a:pt x="737" y="165"/>
                      <a:pt x="737" y="165"/>
                    </a:cubicBezTo>
                    <a:close/>
                    <a:moveTo>
                      <a:pt x="203" y="200"/>
                    </a:moveTo>
                    <a:cubicBezTo>
                      <a:pt x="203" y="200"/>
                      <a:pt x="203" y="200"/>
                      <a:pt x="203" y="200"/>
                    </a:cubicBezTo>
                    <a:cubicBezTo>
                      <a:pt x="213" y="200"/>
                      <a:pt x="224" y="200"/>
                      <a:pt x="234" y="200"/>
                    </a:cubicBezTo>
                    <a:cubicBezTo>
                      <a:pt x="266" y="200"/>
                      <a:pt x="266" y="200"/>
                      <a:pt x="267" y="169"/>
                    </a:cubicBezTo>
                    <a:cubicBezTo>
                      <a:pt x="268" y="163"/>
                      <a:pt x="268" y="157"/>
                      <a:pt x="268" y="151"/>
                    </a:cubicBezTo>
                    <a:cubicBezTo>
                      <a:pt x="268" y="139"/>
                      <a:pt x="262" y="134"/>
                      <a:pt x="251" y="134"/>
                    </a:cubicBezTo>
                    <a:cubicBezTo>
                      <a:pt x="216" y="134"/>
                      <a:pt x="181" y="134"/>
                      <a:pt x="146" y="134"/>
                    </a:cubicBezTo>
                    <a:cubicBezTo>
                      <a:pt x="137" y="134"/>
                      <a:pt x="133" y="138"/>
                      <a:pt x="133" y="147"/>
                    </a:cubicBezTo>
                    <a:cubicBezTo>
                      <a:pt x="134" y="158"/>
                      <a:pt x="133" y="169"/>
                      <a:pt x="133" y="180"/>
                    </a:cubicBezTo>
                    <a:cubicBezTo>
                      <a:pt x="133" y="196"/>
                      <a:pt x="137" y="200"/>
                      <a:pt x="154" y="200"/>
                    </a:cubicBezTo>
                    <a:cubicBezTo>
                      <a:pt x="170" y="200"/>
                      <a:pt x="187" y="200"/>
                      <a:pt x="203" y="200"/>
                    </a:cubicBezTo>
                    <a:close/>
                    <a:moveTo>
                      <a:pt x="635" y="134"/>
                    </a:moveTo>
                    <a:cubicBezTo>
                      <a:pt x="637" y="134"/>
                      <a:pt x="639" y="134"/>
                      <a:pt x="641" y="134"/>
                    </a:cubicBezTo>
                    <a:cubicBezTo>
                      <a:pt x="669" y="135"/>
                      <a:pt x="671" y="133"/>
                      <a:pt x="670" y="104"/>
                    </a:cubicBezTo>
                    <a:cubicBezTo>
                      <a:pt x="670" y="100"/>
                      <a:pt x="670" y="97"/>
                      <a:pt x="670" y="93"/>
                    </a:cubicBezTo>
                    <a:cubicBezTo>
                      <a:pt x="672" y="71"/>
                      <a:pt x="668" y="67"/>
                      <a:pt x="646" y="67"/>
                    </a:cubicBezTo>
                    <a:cubicBezTo>
                      <a:pt x="643" y="67"/>
                      <a:pt x="640" y="67"/>
                      <a:pt x="637" y="67"/>
                    </a:cubicBezTo>
                    <a:cubicBezTo>
                      <a:pt x="602" y="67"/>
                      <a:pt x="602" y="67"/>
                      <a:pt x="602" y="102"/>
                    </a:cubicBezTo>
                    <a:cubicBezTo>
                      <a:pt x="603" y="135"/>
                      <a:pt x="598" y="134"/>
                      <a:pt x="635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1"/>
              <p:cNvSpPr>
                <a:spLocks/>
              </p:cNvSpPr>
              <p:nvPr/>
            </p:nvSpPr>
            <p:spPr bwMode="auto">
              <a:xfrm>
                <a:off x="6110288" y="1731963"/>
                <a:ext cx="514350" cy="687388"/>
              </a:xfrm>
              <a:custGeom>
                <a:avLst/>
                <a:gdLst>
                  <a:gd name="T0" fmla="*/ 1 w 405"/>
                  <a:gd name="T1" fmla="*/ 142 h 542"/>
                  <a:gd name="T2" fmla="*/ 0 w 405"/>
                  <a:gd name="T3" fmla="*/ 96 h 542"/>
                  <a:gd name="T4" fmla="*/ 20 w 405"/>
                  <a:gd name="T5" fmla="*/ 76 h 542"/>
                  <a:gd name="T6" fmla="*/ 177 w 405"/>
                  <a:gd name="T7" fmla="*/ 76 h 542"/>
                  <a:gd name="T8" fmla="*/ 202 w 405"/>
                  <a:gd name="T9" fmla="*/ 51 h 542"/>
                  <a:gd name="T10" fmla="*/ 243 w 405"/>
                  <a:gd name="T11" fmla="*/ 9 h 542"/>
                  <a:gd name="T12" fmla="*/ 315 w 405"/>
                  <a:gd name="T13" fmla="*/ 9 h 542"/>
                  <a:gd name="T14" fmla="*/ 336 w 405"/>
                  <a:gd name="T15" fmla="*/ 29 h 542"/>
                  <a:gd name="T16" fmla="*/ 335 w 405"/>
                  <a:gd name="T17" fmla="*/ 119 h 542"/>
                  <a:gd name="T18" fmla="*/ 360 w 405"/>
                  <a:gd name="T19" fmla="*/ 143 h 542"/>
                  <a:gd name="T20" fmla="*/ 403 w 405"/>
                  <a:gd name="T21" fmla="*/ 183 h 542"/>
                  <a:gd name="T22" fmla="*/ 403 w 405"/>
                  <a:gd name="T23" fmla="*/ 455 h 542"/>
                  <a:gd name="T24" fmla="*/ 383 w 405"/>
                  <a:gd name="T25" fmla="*/ 476 h 542"/>
                  <a:gd name="T26" fmla="*/ 355 w 405"/>
                  <a:gd name="T27" fmla="*/ 476 h 542"/>
                  <a:gd name="T28" fmla="*/ 335 w 405"/>
                  <a:gd name="T29" fmla="*/ 456 h 542"/>
                  <a:gd name="T30" fmla="*/ 336 w 405"/>
                  <a:gd name="T31" fmla="*/ 428 h 542"/>
                  <a:gd name="T32" fmla="*/ 318 w 405"/>
                  <a:gd name="T33" fmla="*/ 409 h 542"/>
                  <a:gd name="T34" fmla="*/ 285 w 405"/>
                  <a:gd name="T35" fmla="*/ 410 h 542"/>
                  <a:gd name="T36" fmla="*/ 268 w 405"/>
                  <a:gd name="T37" fmla="*/ 427 h 542"/>
                  <a:gd name="T38" fmla="*/ 269 w 405"/>
                  <a:gd name="T39" fmla="*/ 457 h 542"/>
                  <a:gd name="T40" fmla="*/ 252 w 405"/>
                  <a:gd name="T41" fmla="*/ 476 h 542"/>
                  <a:gd name="T42" fmla="*/ 216 w 405"/>
                  <a:gd name="T43" fmla="*/ 476 h 542"/>
                  <a:gd name="T44" fmla="*/ 201 w 405"/>
                  <a:gd name="T45" fmla="*/ 459 h 542"/>
                  <a:gd name="T46" fmla="*/ 202 w 405"/>
                  <a:gd name="T47" fmla="*/ 428 h 542"/>
                  <a:gd name="T48" fmla="*/ 184 w 405"/>
                  <a:gd name="T49" fmla="*/ 409 h 542"/>
                  <a:gd name="T50" fmla="*/ 157 w 405"/>
                  <a:gd name="T51" fmla="*/ 410 h 542"/>
                  <a:gd name="T52" fmla="*/ 135 w 405"/>
                  <a:gd name="T53" fmla="*/ 430 h 542"/>
                  <a:gd name="T54" fmla="*/ 136 w 405"/>
                  <a:gd name="T55" fmla="*/ 520 h 542"/>
                  <a:gd name="T56" fmla="*/ 116 w 405"/>
                  <a:gd name="T57" fmla="*/ 542 h 542"/>
                  <a:gd name="T58" fmla="*/ 19 w 405"/>
                  <a:gd name="T59" fmla="*/ 542 h 542"/>
                  <a:gd name="T60" fmla="*/ 0 w 405"/>
                  <a:gd name="T61" fmla="*/ 523 h 542"/>
                  <a:gd name="T62" fmla="*/ 1 w 405"/>
                  <a:gd name="T63" fmla="*/ 475 h 542"/>
                  <a:gd name="T64" fmla="*/ 1 w 405"/>
                  <a:gd name="T65" fmla="*/ 475 h 542"/>
                  <a:gd name="T66" fmla="*/ 49 w 405"/>
                  <a:gd name="T67" fmla="*/ 476 h 542"/>
                  <a:gd name="T68" fmla="*/ 68 w 405"/>
                  <a:gd name="T69" fmla="*/ 455 h 542"/>
                  <a:gd name="T70" fmla="*/ 67 w 405"/>
                  <a:gd name="T71" fmla="*/ 431 h 542"/>
                  <a:gd name="T72" fmla="*/ 88 w 405"/>
                  <a:gd name="T73" fmla="*/ 409 h 542"/>
                  <a:gd name="T74" fmla="*/ 120 w 405"/>
                  <a:gd name="T75" fmla="*/ 410 h 542"/>
                  <a:gd name="T76" fmla="*/ 136 w 405"/>
                  <a:gd name="T77" fmla="*/ 394 h 542"/>
                  <a:gd name="T78" fmla="*/ 136 w 405"/>
                  <a:gd name="T79" fmla="*/ 343 h 542"/>
                  <a:gd name="T80" fmla="*/ 136 w 405"/>
                  <a:gd name="T81" fmla="*/ 343 h 542"/>
                  <a:gd name="T82" fmla="*/ 182 w 405"/>
                  <a:gd name="T83" fmla="*/ 342 h 542"/>
                  <a:gd name="T84" fmla="*/ 202 w 405"/>
                  <a:gd name="T85" fmla="*/ 321 h 542"/>
                  <a:gd name="T86" fmla="*/ 202 w 405"/>
                  <a:gd name="T87" fmla="*/ 167 h 542"/>
                  <a:gd name="T88" fmla="*/ 178 w 405"/>
                  <a:gd name="T89" fmla="*/ 143 h 542"/>
                  <a:gd name="T90" fmla="*/ 1 w 405"/>
                  <a:gd name="T91" fmla="*/ 142 h 542"/>
                  <a:gd name="T92" fmla="*/ 1 w 405"/>
                  <a:gd name="T93" fmla="*/ 142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5" h="542">
                    <a:moveTo>
                      <a:pt x="1" y="142"/>
                    </a:moveTo>
                    <a:cubicBezTo>
                      <a:pt x="1" y="127"/>
                      <a:pt x="0" y="111"/>
                      <a:pt x="0" y="96"/>
                    </a:cubicBezTo>
                    <a:cubicBezTo>
                      <a:pt x="0" y="81"/>
                      <a:pt x="5" y="76"/>
                      <a:pt x="20" y="76"/>
                    </a:cubicBezTo>
                    <a:cubicBezTo>
                      <a:pt x="72" y="76"/>
                      <a:pt x="125" y="76"/>
                      <a:pt x="177" y="76"/>
                    </a:cubicBezTo>
                    <a:cubicBezTo>
                      <a:pt x="198" y="77"/>
                      <a:pt x="204" y="72"/>
                      <a:pt x="202" y="51"/>
                    </a:cubicBezTo>
                    <a:cubicBezTo>
                      <a:pt x="196" y="0"/>
                      <a:pt x="208" y="10"/>
                      <a:pt x="243" y="9"/>
                    </a:cubicBezTo>
                    <a:cubicBezTo>
                      <a:pt x="267" y="9"/>
                      <a:pt x="291" y="9"/>
                      <a:pt x="315" y="9"/>
                    </a:cubicBezTo>
                    <a:cubicBezTo>
                      <a:pt x="331" y="8"/>
                      <a:pt x="336" y="13"/>
                      <a:pt x="336" y="29"/>
                    </a:cubicBezTo>
                    <a:cubicBezTo>
                      <a:pt x="336" y="59"/>
                      <a:pt x="336" y="89"/>
                      <a:pt x="335" y="119"/>
                    </a:cubicBezTo>
                    <a:cubicBezTo>
                      <a:pt x="335" y="140"/>
                      <a:pt x="338" y="144"/>
                      <a:pt x="360" y="143"/>
                    </a:cubicBezTo>
                    <a:cubicBezTo>
                      <a:pt x="405" y="141"/>
                      <a:pt x="403" y="143"/>
                      <a:pt x="403" y="183"/>
                    </a:cubicBezTo>
                    <a:cubicBezTo>
                      <a:pt x="402" y="274"/>
                      <a:pt x="403" y="364"/>
                      <a:pt x="403" y="455"/>
                    </a:cubicBezTo>
                    <a:cubicBezTo>
                      <a:pt x="403" y="471"/>
                      <a:pt x="399" y="476"/>
                      <a:pt x="383" y="476"/>
                    </a:cubicBezTo>
                    <a:cubicBezTo>
                      <a:pt x="374" y="476"/>
                      <a:pt x="364" y="476"/>
                      <a:pt x="355" y="476"/>
                    </a:cubicBezTo>
                    <a:cubicBezTo>
                      <a:pt x="340" y="477"/>
                      <a:pt x="335" y="469"/>
                      <a:pt x="335" y="456"/>
                    </a:cubicBezTo>
                    <a:cubicBezTo>
                      <a:pt x="336" y="447"/>
                      <a:pt x="336" y="437"/>
                      <a:pt x="336" y="428"/>
                    </a:cubicBezTo>
                    <a:cubicBezTo>
                      <a:pt x="337" y="415"/>
                      <a:pt x="331" y="409"/>
                      <a:pt x="318" y="409"/>
                    </a:cubicBezTo>
                    <a:cubicBezTo>
                      <a:pt x="307" y="410"/>
                      <a:pt x="296" y="409"/>
                      <a:pt x="285" y="410"/>
                    </a:cubicBezTo>
                    <a:cubicBezTo>
                      <a:pt x="273" y="410"/>
                      <a:pt x="267" y="416"/>
                      <a:pt x="268" y="427"/>
                    </a:cubicBezTo>
                    <a:cubicBezTo>
                      <a:pt x="268" y="437"/>
                      <a:pt x="268" y="447"/>
                      <a:pt x="269" y="457"/>
                    </a:cubicBezTo>
                    <a:cubicBezTo>
                      <a:pt x="269" y="469"/>
                      <a:pt x="264" y="476"/>
                      <a:pt x="252" y="476"/>
                    </a:cubicBezTo>
                    <a:cubicBezTo>
                      <a:pt x="240" y="476"/>
                      <a:pt x="228" y="476"/>
                      <a:pt x="216" y="476"/>
                    </a:cubicBezTo>
                    <a:cubicBezTo>
                      <a:pt x="206" y="475"/>
                      <a:pt x="201" y="470"/>
                      <a:pt x="201" y="459"/>
                    </a:cubicBezTo>
                    <a:cubicBezTo>
                      <a:pt x="201" y="449"/>
                      <a:pt x="202" y="438"/>
                      <a:pt x="202" y="428"/>
                    </a:cubicBezTo>
                    <a:cubicBezTo>
                      <a:pt x="202" y="415"/>
                      <a:pt x="196" y="409"/>
                      <a:pt x="184" y="409"/>
                    </a:cubicBezTo>
                    <a:cubicBezTo>
                      <a:pt x="175" y="410"/>
                      <a:pt x="166" y="410"/>
                      <a:pt x="157" y="410"/>
                    </a:cubicBezTo>
                    <a:cubicBezTo>
                      <a:pt x="136" y="410"/>
                      <a:pt x="135" y="410"/>
                      <a:pt x="135" y="430"/>
                    </a:cubicBezTo>
                    <a:cubicBezTo>
                      <a:pt x="135" y="460"/>
                      <a:pt x="135" y="490"/>
                      <a:pt x="136" y="520"/>
                    </a:cubicBezTo>
                    <a:cubicBezTo>
                      <a:pt x="136" y="537"/>
                      <a:pt x="132" y="542"/>
                      <a:pt x="116" y="542"/>
                    </a:cubicBezTo>
                    <a:cubicBezTo>
                      <a:pt x="84" y="542"/>
                      <a:pt x="51" y="542"/>
                      <a:pt x="19" y="542"/>
                    </a:cubicBezTo>
                    <a:cubicBezTo>
                      <a:pt x="5" y="542"/>
                      <a:pt x="0" y="536"/>
                      <a:pt x="0" y="523"/>
                    </a:cubicBezTo>
                    <a:cubicBezTo>
                      <a:pt x="1" y="507"/>
                      <a:pt x="1" y="491"/>
                      <a:pt x="1" y="475"/>
                    </a:cubicBezTo>
                    <a:cubicBezTo>
                      <a:pt x="1" y="475"/>
                      <a:pt x="1" y="475"/>
                      <a:pt x="1" y="475"/>
                    </a:cubicBezTo>
                    <a:cubicBezTo>
                      <a:pt x="17" y="475"/>
                      <a:pt x="33" y="476"/>
                      <a:pt x="49" y="476"/>
                    </a:cubicBezTo>
                    <a:cubicBezTo>
                      <a:pt x="64" y="476"/>
                      <a:pt x="69" y="471"/>
                      <a:pt x="68" y="455"/>
                    </a:cubicBezTo>
                    <a:cubicBezTo>
                      <a:pt x="68" y="447"/>
                      <a:pt x="67" y="439"/>
                      <a:pt x="67" y="431"/>
                    </a:cubicBezTo>
                    <a:cubicBezTo>
                      <a:pt x="67" y="415"/>
                      <a:pt x="72" y="410"/>
                      <a:pt x="88" y="409"/>
                    </a:cubicBezTo>
                    <a:cubicBezTo>
                      <a:pt x="99" y="409"/>
                      <a:pt x="109" y="409"/>
                      <a:pt x="120" y="410"/>
                    </a:cubicBezTo>
                    <a:cubicBezTo>
                      <a:pt x="131" y="410"/>
                      <a:pt x="136" y="405"/>
                      <a:pt x="136" y="394"/>
                    </a:cubicBezTo>
                    <a:cubicBezTo>
                      <a:pt x="135" y="377"/>
                      <a:pt x="136" y="360"/>
                      <a:pt x="136" y="343"/>
                    </a:cubicBezTo>
                    <a:cubicBezTo>
                      <a:pt x="136" y="343"/>
                      <a:pt x="136" y="343"/>
                      <a:pt x="136" y="343"/>
                    </a:cubicBezTo>
                    <a:cubicBezTo>
                      <a:pt x="151" y="343"/>
                      <a:pt x="167" y="343"/>
                      <a:pt x="182" y="342"/>
                    </a:cubicBezTo>
                    <a:cubicBezTo>
                      <a:pt x="198" y="342"/>
                      <a:pt x="202" y="338"/>
                      <a:pt x="202" y="321"/>
                    </a:cubicBezTo>
                    <a:cubicBezTo>
                      <a:pt x="202" y="270"/>
                      <a:pt x="202" y="218"/>
                      <a:pt x="202" y="167"/>
                    </a:cubicBezTo>
                    <a:cubicBezTo>
                      <a:pt x="202" y="146"/>
                      <a:pt x="199" y="143"/>
                      <a:pt x="178" y="143"/>
                    </a:cubicBezTo>
                    <a:cubicBezTo>
                      <a:pt x="119" y="143"/>
                      <a:pt x="60" y="142"/>
                      <a:pt x="1" y="142"/>
                    </a:cubicBezTo>
                    <a:cubicBezTo>
                      <a:pt x="1" y="142"/>
                      <a:pt x="1" y="142"/>
                      <a:pt x="1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2"/>
              <p:cNvSpPr>
                <a:spLocks noEditPoints="1"/>
              </p:cNvSpPr>
              <p:nvPr/>
            </p:nvSpPr>
            <p:spPr bwMode="auto">
              <a:xfrm>
                <a:off x="4154488" y="4276726"/>
                <a:ext cx="596900" cy="593725"/>
              </a:xfrm>
              <a:custGeom>
                <a:avLst/>
                <a:gdLst>
                  <a:gd name="T0" fmla="*/ 236 w 470"/>
                  <a:gd name="T1" fmla="*/ 467 h 467"/>
                  <a:gd name="T2" fmla="*/ 23 w 470"/>
                  <a:gd name="T3" fmla="*/ 467 h 467"/>
                  <a:gd name="T4" fmla="*/ 0 w 470"/>
                  <a:gd name="T5" fmla="*/ 447 h 467"/>
                  <a:gd name="T6" fmla="*/ 1 w 470"/>
                  <a:gd name="T7" fmla="*/ 234 h 467"/>
                  <a:gd name="T8" fmla="*/ 1 w 470"/>
                  <a:gd name="T9" fmla="*/ 21 h 467"/>
                  <a:gd name="T10" fmla="*/ 23 w 470"/>
                  <a:gd name="T11" fmla="*/ 0 h 467"/>
                  <a:gd name="T12" fmla="*/ 448 w 470"/>
                  <a:gd name="T13" fmla="*/ 0 h 467"/>
                  <a:gd name="T14" fmla="*/ 470 w 470"/>
                  <a:gd name="T15" fmla="*/ 21 h 467"/>
                  <a:gd name="T16" fmla="*/ 470 w 470"/>
                  <a:gd name="T17" fmla="*/ 447 h 467"/>
                  <a:gd name="T18" fmla="*/ 449 w 470"/>
                  <a:gd name="T19" fmla="*/ 467 h 467"/>
                  <a:gd name="T20" fmla="*/ 236 w 470"/>
                  <a:gd name="T21" fmla="*/ 467 h 467"/>
                  <a:gd name="T22" fmla="*/ 236 w 470"/>
                  <a:gd name="T23" fmla="*/ 400 h 467"/>
                  <a:gd name="T24" fmla="*/ 236 w 470"/>
                  <a:gd name="T25" fmla="*/ 400 h 467"/>
                  <a:gd name="T26" fmla="*/ 379 w 470"/>
                  <a:gd name="T27" fmla="*/ 400 h 467"/>
                  <a:gd name="T28" fmla="*/ 404 w 470"/>
                  <a:gd name="T29" fmla="*/ 374 h 467"/>
                  <a:gd name="T30" fmla="*/ 404 w 470"/>
                  <a:gd name="T31" fmla="*/ 92 h 467"/>
                  <a:gd name="T32" fmla="*/ 378 w 470"/>
                  <a:gd name="T33" fmla="*/ 67 h 467"/>
                  <a:gd name="T34" fmla="*/ 91 w 470"/>
                  <a:gd name="T35" fmla="*/ 67 h 467"/>
                  <a:gd name="T36" fmla="*/ 69 w 470"/>
                  <a:gd name="T37" fmla="*/ 87 h 467"/>
                  <a:gd name="T38" fmla="*/ 69 w 470"/>
                  <a:gd name="T39" fmla="*/ 379 h 467"/>
                  <a:gd name="T40" fmla="*/ 89 w 470"/>
                  <a:gd name="T41" fmla="*/ 400 h 467"/>
                  <a:gd name="T42" fmla="*/ 236 w 470"/>
                  <a:gd name="T43" fmla="*/ 40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0" h="467">
                    <a:moveTo>
                      <a:pt x="236" y="467"/>
                    </a:moveTo>
                    <a:cubicBezTo>
                      <a:pt x="165" y="467"/>
                      <a:pt x="94" y="467"/>
                      <a:pt x="23" y="467"/>
                    </a:cubicBezTo>
                    <a:cubicBezTo>
                      <a:pt x="6" y="467"/>
                      <a:pt x="0" y="462"/>
                      <a:pt x="0" y="447"/>
                    </a:cubicBezTo>
                    <a:cubicBezTo>
                      <a:pt x="1" y="376"/>
                      <a:pt x="1" y="305"/>
                      <a:pt x="1" y="234"/>
                    </a:cubicBezTo>
                    <a:cubicBezTo>
                      <a:pt x="2" y="163"/>
                      <a:pt x="1" y="92"/>
                      <a:pt x="1" y="21"/>
                    </a:cubicBezTo>
                    <a:cubicBezTo>
                      <a:pt x="1" y="5"/>
                      <a:pt x="6" y="0"/>
                      <a:pt x="23" y="0"/>
                    </a:cubicBezTo>
                    <a:cubicBezTo>
                      <a:pt x="165" y="0"/>
                      <a:pt x="306" y="0"/>
                      <a:pt x="448" y="0"/>
                    </a:cubicBezTo>
                    <a:cubicBezTo>
                      <a:pt x="466" y="0"/>
                      <a:pt x="470" y="4"/>
                      <a:pt x="470" y="21"/>
                    </a:cubicBezTo>
                    <a:cubicBezTo>
                      <a:pt x="470" y="163"/>
                      <a:pt x="470" y="305"/>
                      <a:pt x="470" y="447"/>
                    </a:cubicBezTo>
                    <a:cubicBezTo>
                      <a:pt x="470" y="463"/>
                      <a:pt x="465" y="467"/>
                      <a:pt x="449" y="467"/>
                    </a:cubicBezTo>
                    <a:cubicBezTo>
                      <a:pt x="378" y="467"/>
                      <a:pt x="307" y="467"/>
                      <a:pt x="236" y="467"/>
                    </a:cubicBezTo>
                    <a:close/>
                    <a:moveTo>
                      <a:pt x="236" y="400"/>
                    </a:moveTo>
                    <a:cubicBezTo>
                      <a:pt x="236" y="400"/>
                      <a:pt x="236" y="400"/>
                      <a:pt x="236" y="400"/>
                    </a:cubicBezTo>
                    <a:cubicBezTo>
                      <a:pt x="284" y="400"/>
                      <a:pt x="331" y="399"/>
                      <a:pt x="379" y="400"/>
                    </a:cubicBezTo>
                    <a:cubicBezTo>
                      <a:pt x="402" y="400"/>
                      <a:pt x="404" y="397"/>
                      <a:pt x="404" y="374"/>
                    </a:cubicBezTo>
                    <a:cubicBezTo>
                      <a:pt x="404" y="280"/>
                      <a:pt x="404" y="186"/>
                      <a:pt x="404" y="92"/>
                    </a:cubicBezTo>
                    <a:cubicBezTo>
                      <a:pt x="404" y="70"/>
                      <a:pt x="401" y="67"/>
                      <a:pt x="378" y="67"/>
                    </a:cubicBezTo>
                    <a:cubicBezTo>
                      <a:pt x="283" y="67"/>
                      <a:pt x="187" y="67"/>
                      <a:pt x="91" y="67"/>
                    </a:cubicBezTo>
                    <a:cubicBezTo>
                      <a:pt x="74" y="66"/>
                      <a:pt x="69" y="71"/>
                      <a:pt x="69" y="87"/>
                    </a:cubicBezTo>
                    <a:cubicBezTo>
                      <a:pt x="68" y="184"/>
                      <a:pt x="68" y="282"/>
                      <a:pt x="69" y="379"/>
                    </a:cubicBezTo>
                    <a:cubicBezTo>
                      <a:pt x="69" y="395"/>
                      <a:pt x="74" y="400"/>
                      <a:pt x="89" y="400"/>
                    </a:cubicBezTo>
                    <a:cubicBezTo>
                      <a:pt x="138" y="400"/>
                      <a:pt x="187" y="400"/>
                      <a:pt x="236" y="4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3"/>
              <p:cNvSpPr>
                <a:spLocks noEditPoints="1"/>
              </p:cNvSpPr>
              <p:nvPr/>
            </p:nvSpPr>
            <p:spPr bwMode="auto">
              <a:xfrm>
                <a:off x="4154488" y="1743076"/>
                <a:ext cx="596900" cy="592138"/>
              </a:xfrm>
              <a:custGeom>
                <a:avLst/>
                <a:gdLst>
                  <a:gd name="T0" fmla="*/ 237 w 470"/>
                  <a:gd name="T1" fmla="*/ 467 h 467"/>
                  <a:gd name="T2" fmla="*/ 24 w 470"/>
                  <a:gd name="T3" fmla="*/ 467 h 467"/>
                  <a:gd name="T4" fmla="*/ 1 w 470"/>
                  <a:gd name="T5" fmla="*/ 447 h 467"/>
                  <a:gd name="T6" fmla="*/ 1 w 470"/>
                  <a:gd name="T7" fmla="*/ 143 h 467"/>
                  <a:gd name="T8" fmla="*/ 0 w 470"/>
                  <a:gd name="T9" fmla="*/ 21 h 467"/>
                  <a:gd name="T10" fmla="*/ 23 w 470"/>
                  <a:gd name="T11" fmla="*/ 0 h 467"/>
                  <a:gd name="T12" fmla="*/ 178 w 470"/>
                  <a:gd name="T13" fmla="*/ 0 h 467"/>
                  <a:gd name="T14" fmla="*/ 449 w 470"/>
                  <a:gd name="T15" fmla="*/ 0 h 467"/>
                  <a:gd name="T16" fmla="*/ 470 w 470"/>
                  <a:gd name="T17" fmla="*/ 22 h 467"/>
                  <a:gd name="T18" fmla="*/ 469 w 470"/>
                  <a:gd name="T19" fmla="*/ 421 h 467"/>
                  <a:gd name="T20" fmla="*/ 470 w 470"/>
                  <a:gd name="T21" fmla="*/ 446 h 467"/>
                  <a:gd name="T22" fmla="*/ 450 w 470"/>
                  <a:gd name="T23" fmla="*/ 467 h 467"/>
                  <a:gd name="T24" fmla="*/ 259 w 470"/>
                  <a:gd name="T25" fmla="*/ 467 h 467"/>
                  <a:gd name="T26" fmla="*/ 237 w 470"/>
                  <a:gd name="T27" fmla="*/ 467 h 467"/>
                  <a:gd name="T28" fmla="*/ 237 w 470"/>
                  <a:gd name="T29" fmla="*/ 467 h 467"/>
                  <a:gd name="T30" fmla="*/ 237 w 470"/>
                  <a:gd name="T31" fmla="*/ 67 h 467"/>
                  <a:gd name="T32" fmla="*/ 237 w 470"/>
                  <a:gd name="T33" fmla="*/ 67 h 467"/>
                  <a:gd name="T34" fmla="*/ 90 w 470"/>
                  <a:gd name="T35" fmla="*/ 67 h 467"/>
                  <a:gd name="T36" fmla="*/ 68 w 470"/>
                  <a:gd name="T37" fmla="*/ 88 h 467"/>
                  <a:gd name="T38" fmla="*/ 69 w 470"/>
                  <a:gd name="T39" fmla="*/ 318 h 467"/>
                  <a:gd name="T40" fmla="*/ 68 w 470"/>
                  <a:gd name="T41" fmla="*/ 381 h 467"/>
                  <a:gd name="T42" fmla="*/ 88 w 470"/>
                  <a:gd name="T43" fmla="*/ 402 h 467"/>
                  <a:gd name="T44" fmla="*/ 380 w 470"/>
                  <a:gd name="T45" fmla="*/ 401 h 467"/>
                  <a:gd name="T46" fmla="*/ 404 w 470"/>
                  <a:gd name="T47" fmla="*/ 375 h 467"/>
                  <a:gd name="T48" fmla="*/ 404 w 470"/>
                  <a:gd name="T49" fmla="*/ 88 h 467"/>
                  <a:gd name="T50" fmla="*/ 384 w 470"/>
                  <a:gd name="T51" fmla="*/ 67 h 467"/>
                  <a:gd name="T52" fmla="*/ 237 w 470"/>
                  <a:gd name="T53" fmla="*/ 6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70" h="467">
                    <a:moveTo>
                      <a:pt x="237" y="467"/>
                    </a:moveTo>
                    <a:cubicBezTo>
                      <a:pt x="166" y="467"/>
                      <a:pt x="95" y="467"/>
                      <a:pt x="24" y="467"/>
                    </a:cubicBezTo>
                    <a:cubicBezTo>
                      <a:pt x="6" y="467"/>
                      <a:pt x="1" y="462"/>
                      <a:pt x="1" y="447"/>
                    </a:cubicBezTo>
                    <a:cubicBezTo>
                      <a:pt x="1" y="346"/>
                      <a:pt x="1" y="244"/>
                      <a:pt x="1" y="143"/>
                    </a:cubicBezTo>
                    <a:cubicBezTo>
                      <a:pt x="2" y="102"/>
                      <a:pt x="1" y="62"/>
                      <a:pt x="0" y="21"/>
                    </a:cubicBezTo>
                    <a:cubicBezTo>
                      <a:pt x="0" y="5"/>
                      <a:pt x="5" y="0"/>
                      <a:pt x="23" y="0"/>
                    </a:cubicBezTo>
                    <a:cubicBezTo>
                      <a:pt x="75" y="0"/>
                      <a:pt x="126" y="0"/>
                      <a:pt x="178" y="0"/>
                    </a:cubicBezTo>
                    <a:cubicBezTo>
                      <a:pt x="268" y="0"/>
                      <a:pt x="359" y="0"/>
                      <a:pt x="449" y="0"/>
                    </a:cubicBezTo>
                    <a:cubicBezTo>
                      <a:pt x="465" y="0"/>
                      <a:pt x="470" y="5"/>
                      <a:pt x="470" y="22"/>
                    </a:cubicBezTo>
                    <a:cubicBezTo>
                      <a:pt x="470" y="155"/>
                      <a:pt x="469" y="288"/>
                      <a:pt x="469" y="421"/>
                    </a:cubicBezTo>
                    <a:cubicBezTo>
                      <a:pt x="469" y="429"/>
                      <a:pt x="470" y="438"/>
                      <a:pt x="470" y="446"/>
                    </a:cubicBezTo>
                    <a:cubicBezTo>
                      <a:pt x="470" y="463"/>
                      <a:pt x="466" y="467"/>
                      <a:pt x="450" y="467"/>
                    </a:cubicBezTo>
                    <a:cubicBezTo>
                      <a:pt x="386" y="467"/>
                      <a:pt x="323" y="467"/>
                      <a:pt x="259" y="467"/>
                    </a:cubicBezTo>
                    <a:cubicBezTo>
                      <a:pt x="252" y="467"/>
                      <a:pt x="244" y="467"/>
                      <a:pt x="237" y="467"/>
                    </a:cubicBezTo>
                    <a:cubicBezTo>
                      <a:pt x="237" y="467"/>
                      <a:pt x="237" y="467"/>
                      <a:pt x="237" y="467"/>
                    </a:cubicBezTo>
                    <a:close/>
                    <a:moveTo>
                      <a:pt x="237" y="67"/>
                    </a:moveTo>
                    <a:cubicBezTo>
                      <a:pt x="237" y="67"/>
                      <a:pt x="237" y="67"/>
                      <a:pt x="237" y="67"/>
                    </a:cubicBezTo>
                    <a:cubicBezTo>
                      <a:pt x="188" y="67"/>
                      <a:pt x="139" y="67"/>
                      <a:pt x="90" y="67"/>
                    </a:cubicBezTo>
                    <a:cubicBezTo>
                      <a:pt x="73" y="67"/>
                      <a:pt x="68" y="72"/>
                      <a:pt x="68" y="88"/>
                    </a:cubicBezTo>
                    <a:cubicBezTo>
                      <a:pt x="69" y="165"/>
                      <a:pt x="69" y="241"/>
                      <a:pt x="69" y="318"/>
                    </a:cubicBezTo>
                    <a:cubicBezTo>
                      <a:pt x="69" y="339"/>
                      <a:pt x="68" y="360"/>
                      <a:pt x="68" y="381"/>
                    </a:cubicBezTo>
                    <a:cubicBezTo>
                      <a:pt x="68" y="393"/>
                      <a:pt x="73" y="402"/>
                      <a:pt x="88" y="402"/>
                    </a:cubicBezTo>
                    <a:cubicBezTo>
                      <a:pt x="185" y="401"/>
                      <a:pt x="283" y="401"/>
                      <a:pt x="380" y="401"/>
                    </a:cubicBezTo>
                    <a:cubicBezTo>
                      <a:pt x="401" y="401"/>
                      <a:pt x="404" y="397"/>
                      <a:pt x="404" y="375"/>
                    </a:cubicBezTo>
                    <a:cubicBezTo>
                      <a:pt x="404" y="279"/>
                      <a:pt x="404" y="184"/>
                      <a:pt x="404" y="88"/>
                    </a:cubicBezTo>
                    <a:cubicBezTo>
                      <a:pt x="404" y="71"/>
                      <a:pt x="401" y="67"/>
                      <a:pt x="384" y="67"/>
                    </a:cubicBezTo>
                    <a:cubicBezTo>
                      <a:pt x="335" y="67"/>
                      <a:pt x="286" y="67"/>
                      <a:pt x="237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4"/>
              <p:cNvSpPr>
                <a:spLocks noEditPoints="1"/>
              </p:cNvSpPr>
              <p:nvPr/>
            </p:nvSpPr>
            <p:spPr bwMode="auto">
              <a:xfrm>
                <a:off x="6699250" y="1743076"/>
                <a:ext cx="603250" cy="598488"/>
              </a:xfrm>
              <a:custGeom>
                <a:avLst/>
                <a:gdLst>
                  <a:gd name="T0" fmla="*/ 5 w 475"/>
                  <a:gd name="T1" fmla="*/ 233 h 472"/>
                  <a:gd name="T2" fmla="*/ 5 w 475"/>
                  <a:gd name="T3" fmla="*/ 21 h 472"/>
                  <a:gd name="T4" fmla="*/ 27 w 475"/>
                  <a:gd name="T5" fmla="*/ 0 h 472"/>
                  <a:gd name="T6" fmla="*/ 450 w 475"/>
                  <a:gd name="T7" fmla="*/ 0 h 472"/>
                  <a:gd name="T8" fmla="*/ 474 w 475"/>
                  <a:gd name="T9" fmla="*/ 25 h 472"/>
                  <a:gd name="T10" fmla="*/ 473 w 475"/>
                  <a:gd name="T11" fmla="*/ 55 h 472"/>
                  <a:gd name="T12" fmla="*/ 474 w 475"/>
                  <a:gd name="T13" fmla="*/ 446 h 472"/>
                  <a:gd name="T14" fmla="*/ 452 w 475"/>
                  <a:gd name="T15" fmla="*/ 467 h 472"/>
                  <a:gd name="T16" fmla="*/ 52 w 475"/>
                  <a:gd name="T17" fmla="*/ 467 h 472"/>
                  <a:gd name="T18" fmla="*/ 6 w 475"/>
                  <a:gd name="T19" fmla="*/ 421 h 472"/>
                  <a:gd name="T20" fmla="*/ 6 w 475"/>
                  <a:gd name="T21" fmla="*/ 233 h 472"/>
                  <a:gd name="T22" fmla="*/ 5 w 475"/>
                  <a:gd name="T23" fmla="*/ 233 h 472"/>
                  <a:gd name="T24" fmla="*/ 407 w 475"/>
                  <a:gd name="T25" fmla="*/ 235 h 472"/>
                  <a:gd name="T26" fmla="*/ 407 w 475"/>
                  <a:gd name="T27" fmla="*/ 235 h 472"/>
                  <a:gd name="T28" fmla="*/ 408 w 475"/>
                  <a:gd name="T29" fmla="*/ 87 h 472"/>
                  <a:gd name="T30" fmla="*/ 387 w 475"/>
                  <a:gd name="T31" fmla="*/ 67 h 472"/>
                  <a:gd name="T32" fmla="*/ 91 w 475"/>
                  <a:gd name="T33" fmla="*/ 67 h 472"/>
                  <a:gd name="T34" fmla="*/ 71 w 475"/>
                  <a:gd name="T35" fmla="*/ 88 h 472"/>
                  <a:gd name="T36" fmla="*/ 71 w 475"/>
                  <a:gd name="T37" fmla="*/ 377 h 472"/>
                  <a:gd name="T38" fmla="*/ 94 w 475"/>
                  <a:gd name="T39" fmla="*/ 401 h 472"/>
                  <a:gd name="T40" fmla="*/ 385 w 475"/>
                  <a:gd name="T41" fmla="*/ 401 h 472"/>
                  <a:gd name="T42" fmla="*/ 407 w 475"/>
                  <a:gd name="T43" fmla="*/ 379 h 472"/>
                  <a:gd name="T44" fmla="*/ 407 w 475"/>
                  <a:gd name="T45" fmla="*/ 235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5" h="472">
                    <a:moveTo>
                      <a:pt x="5" y="233"/>
                    </a:moveTo>
                    <a:cubicBezTo>
                      <a:pt x="5" y="163"/>
                      <a:pt x="5" y="92"/>
                      <a:pt x="5" y="21"/>
                    </a:cubicBezTo>
                    <a:cubicBezTo>
                      <a:pt x="5" y="4"/>
                      <a:pt x="10" y="0"/>
                      <a:pt x="27" y="0"/>
                    </a:cubicBezTo>
                    <a:cubicBezTo>
                      <a:pt x="168" y="0"/>
                      <a:pt x="309" y="0"/>
                      <a:pt x="450" y="0"/>
                    </a:cubicBezTo>
                    <a:cubicBezTo>
                      <a:pt x="471" y="0"/>
                      <a:pt x="475" y="4"/>
                      <a:pt x="474" y="25"/>
                    </a:cubicBezTo>
                    <a:cubicBezTo>
                      <a:pt x="473" y="35"/>
                      <a:pt x="473" y="45"/>
                      <a:pt x="473" y="55"/>
                    </a:cubicBezTo>
                    <a:cubicBezTo>
                      <a:pt x="474" y="186"/>
                      <a:pt x="474" y="316"/>
                      <a:pt x="474" y="446"/>
                    </a:cubicBezTo>
                    <a:cubicBezTo>
                      <a:pt x="474" y="463"/>
                      <a:pt x="470" y="467"/>
                      <a:pt x="452" y="467"/>
                    </a:cubicBezTo>
                    <a:cubicBezTo>
                      <a:pt x="319" y="467"/>
                      <a:pt x="186" y="467"/>
                      <a:pt x="52" y="467"/>
                    </a:cubicBezTo>
                    <a:cubicBezTo>
                      <a:pt x="0" y="467"/>
                      <a:pt x="5" y="472"/>
                      <a:pt x="6" y="421"/>
                    </a:cubicBezTo>
                    <a:cubicBezTo>
                      <a:pt x="6" y="358"/>
                      <a:pt x="6" y="296"/>
                      <a:pt x="6" y="233"/>
                    </a:cubicBezTo>
                    <a:cubicBezTo>
                      <a:pt x="5" y="233"/>
                      <a:pt x="5" y="233"/>
                      <a:pt x="5" y="233"/>
                    </a:cubicBezTo>
                    <a:close/>
                    <a:moveTo>
                      <a:pt x="407" y="235"/>
                    </a:moveTo>
                    <a:cubicBezTo>
                      <a:pt x="407" y="235"/>
                      <a:pt x="407" y="235"/>
                      <a:pt x="407" y="235"/>
                    </a:cubicBezTo>
                    <a:cubicBezTo>
                      <a:pt x="407" y="185"/>
                      <a:pt x="407" y="136"/>
                      <a:pt x="408" y="87"/>
                    </a:cubicBezTo>
                    <a:cubicBezTo>
                      <a:pt x="408" y="72"/>
                      <a:pt x="403" y="67"/>
                      <a:pt x="387" y="67"/>
                    </a:cubicBezTo>
                    <a:cubicBezTo>
                      <a:pt x="288" y="67"/>
                      <a:pt x="189" y="67"/>
                      <a:pt x="91" y="67"/>
                    </a:cubicBezTo>
                    <a:cubicBezTo>
                      <a:pt x="74" y="67"/>
                      <a:pt x="71" y="72"/>
                      <a:pt x="71" y="88"/>
                    </a:cubicBezTo>
                    <a:cubicBezTo>
                      <a:pt x="71" y="184"/>
                      <a:pt x="71" y="281"/>
                      <a:pt x="71" y="377"/>
                    </a:cubicBezTo>
                    <a:cubicBezTo>
                      <a:pt x="71" y="396"/>
                      <a:pt x="75" y="401"/>
                      <a:pt x="94" y="401"/>
                    </a:cubicBezTo>
                    <a:cubicBezTo>
                      <a:pt x="191" y="401"/>
                      <a:pt x="288" y="401"/>
                      <a:pt x="385" y="401"/>
                    </a:cubicBezTo>
                    <a:cubicBezTo>
                      <a:pt x="403" y="401"/>
                      <a:pt x="407" y="396"/>
                      <a:pt x="407" y="379"/>
                    </a:cubicBezTo>
                    <a:cubicBezTo>
                      <a:pt x="407" y="331"/>
                      <a:pt x="407" y="283"/>
                      <a:pt x="407" y="2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5"/>
              <p:cNvSpPr>
                <a:spLocks/>
              </p:cNvSpPr>
              <p:nvPr/>
            </p:nvSpPr>
            <p:spPr bwMode="auto">
              <a:xfrm>
                <a:off x="6145213" y="2670176"/>
                <a:ext cx="392113" cy="763588"/>
              </a:xfrm>
              <a:custGeom>
                <a:avLst/>
                <a:gdLst>
                  <a:gd name="T0" fmla="*/ 39 w 308"/>
                  <a:gd name="T1" fmla="*/ 135 h 602"/>
                  <a:gd name="T2" fmla="*/ 39 w 308"/>
                  <a:gd name="T3" fmla="*/ 90 h 602"/>
                  <a:gd name="T4" fmla="*/ 61 w 308"/>
                  <a:gd name="T5" fmla="*/ 69 h 602"/>
                  <a:gd name="T6" fmla="*/ 90 w 308"/>
                  <a:gd name="T7" fmla="*/ 69 h 602"/>
                  <a:gd name="T8" fmla="*/ 108 w 308"/>
                  <a:gd name="T9" fmla="*/ 52 h 602"/>
                  <a:gd name="T10" fmla="*/ 106 w 308"/>
                  <a:gd name="T11" fmla="*/ 22 h 602"/>
                  <a:gd name="T12" fmla="*/ 124 w 308"/>
                  <a:gd name="T13" fmla="*/ 3 h 602"/>
                  <a:gd name="T14" fmla="*/ 156 w 308"/>
                  <a:gd name="T15" fmla="*/ 3 h 602"/>
                  <a:gd name="T16" fmla="*/ 174 w 308"/>
                  <a:gd name="T17" fmla="*/ 22 h 602"/>
                  <a:gd name="T18" fmla="*/ 173 w 308"/>
                  <a:gd name="T19" fmla="*/ 176 h 602"/>
                  <a:gd name="T20" fmla="*/ 198 w 308"/>
                  <a:gd name="T21" fmla="*/ 202 h 602"/>
                  <a:gd name="T22" fmla="*/ 240 w 308"/>
                  <a:gd name="T23" fmla="*/ 160 h 602"/>
                  <a:gd name="T24" fmla="*/ 240 w 308"/>
                  <a:gd name="T25" fmla="*/ 24 h 602"/>
                  <a:gd name="T26" fmla="*/ 260 w 308"/>
                  <a:gd name="T27" fmla="*/ 3 h 602"/>
                  <a:gd name="T28" fmla="*/ 275 w 308"/>
                  <a:gd name="T29" fmla="*/ 3 h 602"/>
                  <a:gd name="T30" fmla="*/ 308 w 308"/>
                  <a:gd name="T31" fmla="*/ 35 h 602"/>
                  <a:gd name="T32" fmla="*/ 306 w 308"/>
                  <a:gd name="T33" fmla="*/ 204 h 602"/>
                  <a:gd name="T34" fmla="*/ 306 w 308"/>
                  <a:gd name="T35" fmla="*/ 204 h 602"/>
                  <a:gd name="T36" fmla="*/ 255 w 308"/>
                  <a:gd name="T37" fmla="*/ 202 h 602"/>
                  <a:gd name="T38" fmla="*/ 240 w 308"/>
                  <a:gd name="T39" fmla="*/ 218 h 602"/>
                  <a:gd name="T40" fmla="*/ 240 w 308"/>
                  <a:gd name="T41" fmla="*/ 315 h 602"/>
                  <a:gd name="T42" fmla="*/ 219 w 308"/>
                  <a:gd name="T43" fmla="*/ 336 h 602"/>
                  <a:gd name="T44" fmla="*/ 127 w 308"/>
                  <a:gd name="T45" fmla="*/ 336 h 602"/>
                  <a:gd name="T46" fmla="*/ 106 w 308"/>
                  <a:gd name="T47" fmla="*/ 356 h 602"/>
                  <a:gd name="T48" fmla="*/ 106 w 308"/>
                  <a:gd name="T49" fmla="*/ 379 h 602"/>
                  <a:gd name="T50" fmla="*/ 130 w 308"/>
                  <a:gd name="T51" fmla="*/ 402 h 602"/>
                  <a:gd name="T52" fmla="*/ 240 w 308"/>
                  <a:gd name="T53" fmla="*/ 402 h 602"/>
                  <a:gd name="T54" fmla="*/ 240 w 308"/>
                  <a:gd name="T55" fmla="*/ 402 h 602"/>
                  <a:gd name="T56" fmla="*/ 241 w 308"/>
                  <a:gd name="T57" fmla="*/ 517 h 602"/>
                  <a:gd name="T58" fmla="*/ 218 w 308"/>
                  <a:gd name="T59" fmla="*/ 536 h 602"/>
                  <a:gd name="T60" fmla="*/ 128 w 308"/>
                  <a:gd name="T61" fmla="*/ 535 h 602"/>
                  <a:gd name="T62" fmla="*/ 107 w 308"/>
                  <a:gd name="T63" fmla="*/ 556 h 602"/>
                  <a:gd name="T64" fmla="*/ 108 w 308"/>
                  <a:gd name="T65" fmla="*/ 584 h 602"/>
                  <a:gd name="T66" fmla="*/ 92 w 308"/>
                  <a:gd name="T67" fmla="*/ 602 h 602"/>
                  <a:gd name="T68" fmla="*/ 15 w 308"/>
                  <a:gd name="T69" fmla="*/ 602 h 602"/>
                  <a:gd name="T70" fmla="*/ 0 w 308"/>
                  <a:gd name="T71" fmla="*/ 586 h 602"/>
                  <a:gd name="T72" fmla="*/ 0 w 308"/>
                  <a:gd name="T73" fmla="*/ 554 h 602"/>
                  <a:gd name="T74" fmla="*/ 20 w 308"/>
                  <a:gd name="T75" fmla="*/ 535 h 602"/>
                  <a:gd name="T76" fmla="*/ 92 w 308"/>
                  <a:gd name="T77" fmla="*/ 535 h 602"/>
                  <a:gd name="T78" fmla="*/ 108 w 308"/>
                  <a:gd name="T79" fmla="*/ 519 h 602"/>
                  <a:gd name="T80" fmla="*/ 108 w 308"/>
                  <a:gd name="T81" fmla="*/ 488 h 602"/>
                  <a:gd name="T82" fmla="*/ 89 w 308"/>
                  <a:gd name="T83" fmla="*/ 468 h 602"/>
                  <a:gd name="T84" fmla="*/ 58 w 308"/>
                  <a:gd name="T85" fmla="*/ 468 h 602"/>
                  <a:gd name="T86" fmla="*/ 39 w 308"/>
                  <a:gd name="T87" fmla="*/ 449 h 602"/>
                  <a:gd name="T88" fmla="*/ 39 w 308"/>
                  <a:gd name="T89" fmla="*/ 289 h 602"/>
                  <a:gd name="T90" fmla="*/ 59 w 308"/>
                  <a:gd name="T91" fmla="*/ 268 h 602"/>
                  <a:gd name="T92" fmla="*/ 90 w 308"/>
                  <a:gd name="T93" fmla="*/ 269 h 602"/>
                  <a:gd name="T94" fmla="*/ 107 w 308"/>
                  <a:gd name="T95" fmla="*/ 251 h 602"/>
                  <a:gd name="T96" fmla="*/ 108 w 308"/>
                  <a:gd name="T97" fmla="*/ 154 h 602"/>
                  <a:gd name="T98" fmla="*/ 88 w 308"/>
                  <a:gd name="T99" fmla="*/ 135 h 602"/>
                  <a:gd name="T100" fmla="*/ 39 w 308"/>
                  <a:gd name="T101" fmla="*/ 135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8" h="602">
                    <a:moveTo>
                      <a:pt x="39" y="135"/>
                    </a:moveTo>
                    <a:cubicBezTo>
                      <a:pt x="39" y="120"/>
                      <a:pt x="39" y="105"/>
                      <a:pt x="39" y="90"/>
                    </a:cubicBezTo>
                    <a:cubicBezTo>
                      <a:pt x="39" y="74"/>
                      <a:pt x="44" y="69"/>
                      <a:pt x="61" y="69"/>
                    </a:cubicBezTo>
                    <a:cubicBezTo>
                      <a:pt x="71" y="69"/>
                      <a:pt x="80" y="69"/>
                      <a:pt x="90" y="69"/>
                    </a:cubicBezTo>
                    <a:cubicBezTo>
                      <a:pt x="102" y="69"/>
                      <a:pt x="108" y="63"/>
                      <a:pt x="108" y="52"/>
                    </a:cubicBezTo>
                    <a:cubicBezTo>
                      <a:pt x="107" y="42"/>
                      <a:pt x="106" y="32"/>
                      <a:pt x="106" y="22"/>
                    </a:cubicBezTo>
                    <a:cubicBezTo>
                      <a:pt x="106" y="10"/>
                      <a:pt x="112" y="3"/>
                      <a:pt x="124" y="3"/>
                    </a:cubicBezTo>
                    <a:cubicBezTo>
                      <a:pt x="135" y="3"/>
                      <a:pt x="145" y="3"/>
                      <a:pt x="156" y="3"/>
                    </a:cubicBezTo>
                    <a:cubicBezTo>
                      <a:pt x="168" y="3"/>
                      <a:pt x="174" y="9"/>
                      <a:pt x="174" y="22"/>
                    </a:cubicBezTo>
                    <a:cubicBezTo>
                      <a:pt x="174" y="73"/>
                      <a:pt x="174" y="125"/>
                      <a:pt x="173" y="176"/>
                    </a:cubicBezTo>
                    <a:cubicBezTo>
                      <a:pt x="173" y="199"/>
                      <a:pt x="175" y="203"/>
                      <a:pt x="198" y="202"/>
                    </a:cubicBezTo>
                    <a:cubicBezTo>
                      <a:pt x="247" y="201"/>
                      <a:pt x="240" y="208"/>
                      <a:pt x="240" y="160"/>
                    </a:cubicBezTo>
                    <a:cubicBezTo>
                      <a:pt x="240" y="114"/>
                      <a:pt x="240" y="69"/>
                      <a:pt x="240" y="24"/>
                    </a:cubicBezTo>
                    <a:cubicBezTo>
                      <a:pt x="240" y="8"/>
                      <a:pt x="245" y="3"/>
                      <a:pt x="260" y="3"/>
                    </a:cubicBezTo>
                    <a:cubicBezTo>
                      <a:pt x="265" y="3"/>
                      <a:pt x="270" y="3"/>
                      <a:pt x="275" y="3"/>
                    </a:cubicBezTo>
                    <a:cubicBezTo>
                      <a:pt x="308" y="4"/>
                      <a:pt x="308" y="0"/>
                      <a:pt x="308" y="35"/>
                    </a:cubicBezTo>
                    <a:cubicBezTo>
                      <a:pt x="308" y="91"/>
                      <a:pt x="306" y="148"/>
                      <a:pt x="306" y="204"/>
                    </a:cubicBezTo>
                    <a:cubicBezTo>
                      <a:pt x="306" y="204"/>
                      <a:pt x="306" y="204"/>
                      <a:pt x="306" y="204"/>
                    </a:cubicBezTo>
                    <a:cubicBezTo>
                      <a:pt x="289" y="203"/>
                      <a:pt x="272" y="203"/>
                      <a:pt x="255" y="202"/>
                    </a:cubicBezTo>
                    <a:cubicBezTo>
                      <a:pt x="243" y="201"/>
                      <a:pt x="240" y="207"/>
                      <a:pt x="240" y="218"/>
                    </a:cubicBezTo>
                    <a:cubicBezTo>
                      <a:pt x="241" y="250"/>
                      <a:pt x="240" y="283"/>
                      <a:pt x="240" y="315"/>
                    </a:cubicBezTo>
                    <a:cubicBezTo>
                      <a:pt x="240" y="335"/>
                      <a:pt x="240" y="336"/>
                      <a:pt x="219" y="336"/>
                    </a:cubicBezTo>
                    <a:cubicBezTo>
                      <a:pt x="189" y="336"/>
                      <a:pt x="158" y="336"/>
                      <a:pt x="127" y="336"/>
                    </a:cubicBezTo>
                    <a:cubicBezTo>
                      <a:pt x="111" y="336"/>
                      <a:pt x="106" y="341"/>
                      <a:pt x="106" y="356"/>
                    </a:cubicBezTo>
                    <a:cubicBezTo>
                      <a:pt x="107" y="364"/>
                      <a:pt x="107" y="371"/>
                      <a:pt x="106" y="379"/>
                    </a:cubicBezTo>
                    <a:cubicBezTo>
                      <a:pt x="106" y="398"/>
                      <a:pt x="110" y="402"/>
                      <a:pt x="130" y="402"/>
                    </a:cubicBezTo>
                    <a:cubicBezTo>
                      <a:pt x="166" y="402"/>
                      <a:pt x="203" y="402"/>
                      <a:pt x="240" y="402"/>
                    </a:cubicBezTo>
                    <a:cubicBezTo>
                      <a:pt x="240" y="402"/>
                      <a:pt x="240" y="402"/>
                      <a:pt x="240" y="402"/>
                    </a:cubicBezTo>
                    <a:cubicBezTo>
                      <a:pt x="240" y="440"/>
                      <a:pt x="241" y="479"/>
                      <a:pt x="241" y="517"/>
                    </a:cubicBezTo>
                    <a:cubicBezTo>
                      <a:pt x="241" y="531"/>
                      <a:pt x="235" y="536"/>
                      <a:pt x="218" y="536"/>
                    </a:cubicBezTo>
                    <a:cubicBezTo>
                      <a:pt x="188" y="535"/>
                      <a:pt x="158" y="535"/>
                      <a:pt x="128" y="535"/>
                    </a:cubicBezTo>
                    <a:cubicBezTo>
                      <a:pt x="108" y="535"/>
                      <a:pt x="107" y="535"/>
                      <a:pt x="107" y="556"/>
                    </a:cubicBezTo>
                    <a:cubicBezTo>
                      <a:pt x="107" y="565"/>
                      <a:pt x="107" y="575"/>
                      <a:pt x="108" y="584"/>
                    </a:cubicBezTo>
                    <a:cubicBezTo>
                      <a:pt x="108" y="595"/>
                      <a:pt x="103" y="602"/>
                      <a:pt x="92" y="602"/>
                    </a:cubicBezTo>
                    <a:cubicBezTo>
                      <a:pt x="66" y="602"/>
                      <a:pt x="41" y="602"/>
                      <a:pt x="15" y="602"/>
                    </a:cubicBezTo>
                    <a:cubicBezTo>
                      <a:pt x="5" y="602"/>
                      <a:pt x="0" y="596"/>
                      <a:pt x="0" y="586"/>
                    </a:cubicBezTo>
                    <a:cubicBezTo>
                      <a:pt x="0" y="575"/>
                      <a:pt x="0" y="565"/>
                      <a:pt x="0" y="554"/>
                    </a:cubicBezTo>
                    <a:cubicBezTo>
                      <a:pt x="0" y="539"/>
                      <a:pt x="4" y="535"/>
                      <a:pt x="20" y="535"/>
                    </a:cubicBezTo>
                    <a:cubicBezTo>
                      <a:pt x="44" y="535"/>
                      <a:pt x="68" y="534"/>
                      <a:pt x="92" y="535"/>
                    </a:cubicBezTo>
                    <a:cubicBezTo>
                      <a:pt x="103" y="535"/>
                      <a:pt x="108" y="531"/>
                      <a:pt x="108" y="519"/>
                    </a:cubicBezTo>
                    <a:cubicBezTo>
                      <a:pt x="107" y="509"/>
                      <a:pt x="107" y="498"/>
                      <a:pt x="108" y="488"/>
                    </a:cubicBezTo>
                    <a:cubicBezTo>
                      <a:pt x="108" y="475"/>
                      <a:pt x="102" y="468"/>
                      <a:pt x="89" y="468"/>
                    </a:cubicBezTo>
                    <a:cubicBezTo>
                      <a:pt x="79" y="468"/>
                      <a:pt x="68" y="468"/>
                      <a:pt x="58" y="468"/>
                    </a:cubicBezTo>
                    <a:cubicBezTo>
                      <a:pt x="45" y="468"/>
                      <a:pt x="39" y="463"/>
                      <a:pt x="39" y="449"/>
                    </a:cubicBezTo>
                    <a:cubicBezTo>
                      <a:pt x="39" y="396"/>
                      <a:pt x="39" y="342"/>
                      <a:pt x="39" y="289"/>
                    </a:cubicBezTo>
                    <a:cubicBezTo>
                      <a:pt x="39" y="274"/>
                      <a:pt x="44" y="268"/>
                      <a:pt x="59" y="268"/>
                    </a:cubicBezTo>
                    <a:cubicBezTo>
                      <a:pt x="69" y="268"/>
                      <a:pt x="80" y="269"/>
                      <a:pt x="90" y="269"/>
                    </a:cubicBezTo>
                    <a:cubicBezTo>
                      <a:pt x="102" y="269"/>
                      <a:pt x="108" y="263"/>
                      <a:pt x="107" y="251"/>
                    </a:cubicBezTo>
                    <a:cubicBezTo>
                      <a:pt x="107" y="219"/>
                      <a:pt x="108" y="186"/>
                      <a:pt x="108" y="154"/>
                    </a:cubicBezTo>
                    <a:cubicBezTo>
                      <a:pt x="108" y="140"/>
                      <a:pt x="101" y="135"/>
                      <a:pt x="88" y="135"/>
                    </a:cubicBezTo>
                    <a:cubicBezTo>
                      <a:pt x="72" y="135"/>
                      <a:pt x="55" y="135"/>
                      <a:pt x="39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6"/>
              <p:cNvSpPr>
                <a:spLocks/>
              </p:cNvSpPr>
              <p:nvPr/>
            </p:nvSpPr>
            <p:spPr bwMode="auto">
              <a:xfrm>
                <a:off x="4154488" y="3854451"/>
                <a:ext cx="766763" cy="339725"/>
              </a:xfrm>
              <a:custGeom>
                <a:avLst/>
                <a:gdLst>
                  <a:gd name="T0" fmla="*/ 470 w 604"/>
                  <a:gd name="T1" fmla="*/ 135 h 268"/>
                  <a:gd name="T2" fmla="*/ 515 w 604"/>
                  <a:gd name="T3" fmla="*/ 135 h 268"/>
                  <a:gd name="T4" fmla="*/ 538 w 604"/>
                  <a:gd name="T5" fmla="*/ 111 h 268"/>
                  <a:gd name="T6" fmla="*/ 539 w 604"/>
                  <a:gd name="T7" fmla="*/ 69 h 268"/>
                  <a:gd name="T8" fmla="*/ 539 w 604"/>
                  <a:gd name="T9" fmla="*/ 69 h 268"/>
                  <a:gd name="T10" fmla="*/ 587 w 604"/>
                  <a:gd name="T11" fmla="*/ 67 h 268"/>
                  <a:gd name="T12" fmla="*/ 604 w 604"/>
                  <a:gd name="T13" fmla="*/ 83 h 268"/>
                  <a:gd name="T14" fmla="*/ 603 w 604"/>
                  <a:gd name="T15" fmla="*/ 187 h 268"/>
                  <a:gd name="T16" fmla="*/ 588 w 604"/>
                  <a:gd name="T17" fmla="*/ 201 h 268"/>
                  <a:gd name="T18" fmla="*/ 489 w 604"/>
                  <a:gd name="T19" fmla="*/ 201 h 268"/>
                  <a:gd name="T20" fmla="*/ 469 w 604"/>
                  <a:gd name="T21" fmla="*/ 221 h 268"/>
                  <a:gd name="T22" fmla="*/ 470 w 604"/>
                  <a:gd name="T23" fmla="*/ 251 h 268"/>
                  <a:gd name="T24" fmla="*/ 453 w 604"/>
                  <a:gd name="T25" fmla="*/ 268 h 268"/>
                  <a:gd name="T26" fmla="*/ 429 w 604"/>
                  <a:gd name="T27" fmla="*/ 268 h 268"/>
                  <a:gd name="T28" fmla="*/ 403 w 604"/>
                  <a:gd name="T29" fmla="*/ 242 h 268"/>
                  <a:gd name="T30" fmla="*/ 404 w 604"/>
                  <a:gd name="T31" fmla="*/ 214 h 268"/>
                  <a:gd name="T32" fmla="*/ 392 w 604"/>
                  <a:gd name="T33" fmla="*/ 201 h 268"/>
                  <a:gd name="T34" fmla="*/ 354 w 604"/>
                  <a:gd name="T35" fmla="*/ 200 h 268"/>
                  <a:gd name="T36" fmla="*/ 336 w 604"/>
                  <a:gd name="T37" fmla="*/ 221 h 268"/>
                  <a:gd name="T38" fmla="*/ 338 w 604"/>
                  <a:gd name="T39" fmla="*/ 249 h 268"/>
                  <a:gd name="T40" fmla="*/ 320 w 604"/>
                  <a:gd name="T41" fmla="*/ 268 h 268"/>
                  <a:gd name="T42" fmla="*/ 285 w 604"/>
                  <a:gd name="T43" fmla="*/ 268 h 268"/>
                  <a:gd name="T44" fmla="*/ 269 w 604"/>
                  <a:gd name="T45" fmla="*/ 251 h 268"/>
                  <a:gd name="T46" fmla="*/ 270 w 604"/>
                  <a:gd name="T47" fmla="*/ 219 h 268"/>
                  <a:gd name="T48" fmla="*/ 251 w 604"/>
                  <a:gd name="T49" fmla="*/ 200 h 268"/>
                  <a:gd name="T50" fmla="*/ 222 w 604"/>
                  <a:gd name="T51" fmla="*/ 200 h 268"/>
                  <a:gd name="T52" fmla="*/ 202 w 604"/>
                  <a:gd name="T53" fmla="*/ 221 h 268"/>
                  <a:gd name="T54" fmla="*/ 203 w 604"/>
                  <a:gd name="T55" fmla="*/ 247 h 268"/>
                  <a:gd name="T56" fmla="*/ 184 w 604"/>
                  <a:gd name="T57" fmla="*/ 268 h 268"/>
                  <a:gd name="T58" fmla="*/ 20 w 604"/>
                  <a:gd name="T59" fmla="*/ 268 h 268"/>
                  <a:gd name="T60" fmla="*/ 0 w 604"/>
                  <a:gd name="T61" fmla="*/ 247 h 268"/>
                  <a:gd name="T62" fmla="*/ 0 w 604"/>
                  <a:gd name="T63" fmla="*/ 220 h 268"/>
                  <a:gd name="T64" fmla="*/ 19 w 604"/>
                  <a:gd name="T65" fmla="*/ 200 h 268"/>
                  <a:gd name="T66" fmla="*/ 53 w 604"/>
                  <a:gd name="T67" fmla="*/ 201 h 268"/>
                  <a:gd name="T68" fmla="*/ 70 w 604"/>
                  <a:gd name="T69" fmla="*/ 183 h 268"/>
                  <a:gd name="T70" fmla="*/ 68 w 604"/>
                  <a:gd name="T71" fmla="*/ 135 h 268"/>
                  <a:gd name="T72" fmla="*/ 68 w 604"/>
                  <a:gd name="T73" fmla="*/ 135 h 268"/>
                  <a:gd name="T74" fmla="*/ 117 w 604"/>
                  <a:gd name="T75" fmla="*/ 135 h 268"/>
                  <a:gd name="T76" fmla="*/ 136 w 604"/>
                  <a:gd name="T77" fmla="*/ 116 h 268"/>
                  <a:gd name="T78" fmla="*/ 136 w 604"/>
                  <a:gd name="T79" fmla="*/ 87 h 268"/>
                  <a:gd name="T80" fmla="*/ 114 w 604"/>
                  <a:gd name="T81" fmla="*/ 67 h 268"/>
                  <a:gd name="T82" fmla="*/ 71 w 604"/>
                  <a:gd name="T83" fmla="*/ 66 h 268"/>
                  <a:gd name="T84" fmla="*/ 71 w 604"/>
                  <a:gd name="T85" fmla="*/ 66 h 268"/>
                  <a:gd name="T86" fmla="*/ 69 w 604"/>
                  <a:gd name="T87" fmla="*/ 18 h 268"/>
                  <a:gd name="T88" fmla="*/ 87 w 604"/>
                  <a:gd name="T89" fmla="*/ 0 h 268"/>
                  <a:gd name="T90" fmla="*/ 183 w 604"/>
                  <a:gd name="T91" fmla="*/ 0 h 268"/>
                  <a:gd name="T92" fmla="*/ 203 w 604"/>
                  <a:gd name="T93" fmla="*/ 21 h 268"/>
                  <a:gd name="T94" fmla="*/ 202 w 604"/>
                  <a:gd name="T95" fmla="*/ 111 h 268"/>
                  <a:gd name="T96" fmla="*/ 226 w 604"/>
                  <a:gd name="T97" fmla="*/ 135 h 268"/>
                  <a:gd name="T98" fmla="*/ 404 w 604"/>
                  <a:gd name="T99" fmla="*/ 135 h 268"/>
                  <a:gd name="T100" fmla="*/ 404 w 604"/>
                  <a:gd name="T101" fmla="*/ 135 h 268"/>
                  <a:gd name="T102" fmla="*/ 404 w 604"/>
                  <a:gd name="T103" fmla="*/ 187 h 268"/>
                  <a:gd name="T104" fmla="*/ 418 w 604"/>
                  <a:gd name="T105" fmla="*/ 200 h 268"/>
                  <a:gd name="T106" fmla="*/ 453 w 604"/>
                  <a:gd name="T107" fmla="*/ 201 h 268"/>
                  <a:gd name="T108" fmla="*/ 469 w 604"/>
                  <a:gd name="T109" fmla="*/ 186 h 268"/>
                  <a:gd name="T110" fmla="*/ 470 w 604"/>
                  <a:gd name="T111" fmla="*/ 13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04" h="268">
                    <a:moveTo>
                      <a:pt x="470" y="135"/>
                    </a:moveTo>
                    <a:cubicBezTo>
                      <a:pt x="485" y="135"/>
                      <a:pt x="500" y="135"/>
                      <a:pt x="515" y="135"/>
                    </a:cubicBezTo>
                    <a:cubicBezTo>
                      <a:pt x="534" y="135"/>
                      <a:pt x="538" y="130"/>
                      <a:pt x="538" y="111"/>
                    </a:cubicBezTo>
                    <a:cubicBezTo>
                      <a:pt x="537" y="97"/>
                      <a:pt x="539" y="83"/>
                      <a:pt x="539" y="69"/>
                    </a:cubicBezTo>
                    <a:cubicBezTo>
                      <a:pt x="539" y="69"/>
                      <a:pt x="539" y="69"/>
                      <a:pt x="539" y="69"/>
                    </a:cubicBezTo>
                    <a:cubicBezTo>
                      <a:pt x="555" y="68"/>
                      <a:pt x="571" y="68"/>
                      <a:pt x="587" y="67"/>
                    </a:cubicBezTo>
                    <a:cubicBezTo>
                      <a:pt x="598" y="67"/>
                      <a:pt x="604" y="73"/>
                      <a:pt x="604" y="83"/>
                    </a:cubicBezTo>
                    <a:cubicBezTo>
                      <a:pt x="604" y="118"/>
                      <a:pt x="603" y="152"/>
                      <a:pt x="603" y="187"/>
                    </a:cubicBezTo>
                    <a:cubicBezTo>
                      <a:pt x="603" y="197"/>
                      <a:pt x="598" y="201"/>
                      <a:pt x="588" y="201"/>
                    </a:cubicBezTo>
                    <a:cubicBezTo>
                      <a:pt x="555" y="200"/>
                      <a:pt x="522" y="201"/>
                      <a:pt x="489" y="201"/>
                    </a:cubicBezTo>
                    <a:cubicBezTo>
                      <a:pt x="468" y="201"/>
                      <a:pt x="468" y="201"/>
                      <a:pt x="469" y="221"/>
                    </a:cubicBezTo>
                    <a:cubicBezTo>
                      <a:pt x="469" y="231"/>
                      <a:pt x="470" y="241"/>
                      <a:pt x="470" y="251"/>
                    </a:cubicBezTo>
                    <a:cubicBezTo>
                      <a:pt x="470" y="262"/>
                      <a:pt x="464" y="268"/>
                      <a:pt x="453" y="268"/>
                    </a:cubicBezTo>
                    <a:cubicBezTo>
                      <a:pt x="445" y="268"/>
                      <a:pt x="437" y="267"/>
                      <a:pt x="429" y="268"/>
                    </a:cubicBezTo>
                    <a:cubicBezTo>
                      <a:pt x="406" y="268"/>
                      <a:pt x="403" y="265"/>
                      <a:pt x="403" y="242"/>
                    </a:cubicBezTo>
                    <a:cubicBezTo>
                      <a:pt x="404" y="232"/>
                      <a:pt x="404" y="223"/>
                      <a:pt x="404" y="214"/>
                    </a:cubicBezTo>
                    <a:cubicBezTo>
                      <a:pt x="404" y="205"/>
                      <a:pt x="400" y="201"/>
                      <a:pt x="392" y="201"/>
                    </a:cubicBezTo>
                    <a:cubicBezTo>
                      <a:pt x="379" y="201"/>
                      <a:pt x="367" y="200"/>
                      <a:pt x="354" y="200"/>
                    </a:cubicBezTo>
                    <a:cubicBezTo>
                      <a:pt x="341" y="201"/>
                      <a:pt x="335" y="208"/>
                      <a:pt x="336" y="221"/>
                    </a:cubicBezTo>
                    <a:cubicBezTo>
                      <a:pt x="336" y="230"/>
                      <a:pt x="337" y="240"/>
                      <a:pt x="338" y="249"/>
                    </a:cubicBezTo>
                    <a:cubicBezTo>
                      <a:pt x="338" y="261"/>
                      <a:pt x="332" y="268"/>
                      <a:pt x="320" y="268"/>
                    </a:cubicBezTo>
                    <a:cubicBezTo>
                      <a:pt x="308" y="268"/>
                      <a:pt x="297" y="268"/>
                      <a:pt x="285" y="268"/>
                    </a:cubicBezTo>
                    <a:cubicBezTo>
                      <a:pt x="274" y="268"/>
                      <a:pt x="269" y="261"/>
                      <a:pt x="269" y="251"/>
                    </a:cubicBezTo>
                    <a:cubicBezTo>
                      <a:pt x="269" y="240"/>
                      <a:pt x="269" y="230"/>
                      <a:pt x="270" y="219"/>
                    </a:cubicBezTo>
                    <a:cubicBezTo>
                      <a:pt x="270" y="206"/>
                      <a:pt x="264" y="200"/>
                      <a:pt x="251" y="200"/>
                    </a:cubicBezTo>
                    <a:cubicBezTo>
                      <a:pt x="241" y="200"/>
                      <a:pt x="232" y="200"/>
                      <a:pt x="222" y="200"/>
                    </a:cubicBezTo>
                    <a:cubicBezTo>
                      <a:pt x="207" y="201"/>
                      <a:pt x="202" y="206"/>
                      <a:pt x="202" y="221"/>
                    </a:cubicBezTo>
                    <a:cubicBezTo>
                      <a:pt x="202" y="230"/>
                      <a:pt x="203" y="238"/>
                      <a:pt x="203" y="247"/>
                    </a:cubicBezTo>
                    <a:cubicBezTo>
                      <a:pt x="204" y="260"/>
                      <a:pt x="198" y="268"/>
                      <a:pt x="184" y="268"/>
                    </a:cubicBezTo>
                    <a:cubicBezTo>
                      <a:pt x="129" y="268"/>
                      <a:pt x="74" y="268"/>
                      <a:pt x="20" y="268"/>
                    </a:cubicBezTo>
                    <a:cubicBezTo>
                      <a:pt x="5" y="268"/>
                      <a:pt x="0" y="261"/>
                      <a:pt x="0" y="247"/>
                    </a:cubicBezTo>
                    <a:cubicBezTo>
                      <a:pt x="1" y="238"/>
                      <a:pt x="0" y="229"/>
                      <a:pt x="0" y="220"/>
                    </a:cubicBezTo>
                    <a:cubicBezTo>
                      <a:pt x="0" y="207"/>
                      <a:pt x="6" y="200"/>
                      <a:pt x="19" y="200"/>
                    </a:cubicBezTo>
                    <a:cubicBezTo>
                      <a:pt x="30" y="200"/>
                      <a:pt x="42" y="201"/>
                      <a:pt x="53" y="201"/>
                    </a:cubicBezTo>
                    <a:cubicBezTo>
                      <a:pt x="65" y="201"/>
                      <a:pt x="71" y="194"/>
                      <a:pt x="70" y="183"/>
                    </a:cubicBezTo>
                    <a:cubicBezTo>
                      <a:pt x="69" y="167"/>
                      <a:pt x="69" y="151"/>
                      <a:pt x="68" y="135"/>
                    </a:cubicBezTo>
                    <a:cubicBezTo>
                      <a:pt x="68" y="135"/>
                      <a:pt x="68" y="135"/>
                      <a:pt x="68" y="135"/>
                    </a:cubicBezTo>
                    <a:cubicBezTo>
                      <a:pt x="84" y="135"/>
                      <a:pt x="101" y="135"/>
                      <a:pt x="117" y="135"/>
                    </a:cubicBezTo>
                    <a:cubicBezTo>
                      <a:pt x="130" y="135"/>
                      <a:pt x="136" y="129"/>
                      <a:pt x="136" y="116"/>
                    </a:cubicBezTo>
                    <a:cubicBezTo>
                      <a:pt x="136" y="106"/>
                      <a:pt x="136" y="97"/>
                      <a:pt x="136" y="87"/>
                    </a:cubicBezTo>
                    <a:cubicBezTo>
                      <a:pt x="136" y="72"/>
                      <a:pt x="130" y="67"/>
                      <a:pt x="114" y="67"/>
                    </a:cubicBezTo>
                    <a:cubicBezTo>
                      <a:pt x="99" y="67"/>
                      <a:pt x="85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0" y="50"/>
                      <a:pt x="69" y="34"/>
                      <a:pt x="69" y="18"/>
                    </a:cubicBezTo>
                    <a:cubicBezTo>
                      <a:pt x="68" y="6"/>
                      <a:pt x="75" y="0"/>
                      <a:pt x="87" y="0"/>
                    </a:cubicBezTo>
                    <a:cubicBezTo>
                      <a:pt x="119" y="0"/>
                      <a:pt x="151" y="0"/>
                      <a:pt x="183" y="0"/>
                    </a:cubicBezTo>
                    <a:cubicBezTo>
                      <a:pt x="198" y="1"/>
                      <a:pt x="203" y="6"/>
                      <a:pt x="203" y="21"/>
                    </a:cubicBezTo>
                    <a:cubicBezTo>
                      <a:pt x="203" y="51"/>
                      <a:pt x="203" y="81"/>
                      <a:pt x="202" y="111"/>
                    </a:cubicBezTo>
                    <a:cubicBezTo>
                      <a:pt x="202" y="131"/>
                      <a:pt x="206" y="135"/>
                      <a:pt x="226" y="135"/>
                    </a:cubicBezTo>
                    <a:cubicBezTo>
                      <a:pt x="285" y="135"/>
                      <a:pt x="345" y="135"/>
                      <a:pt x="404" y="135"/>
                    </a:cubicBezTo>
                    <a:cubicBezTo>
                      <a:pt x="404" y="135"/>
                      <a:pt x="404" y="135"/>
                      <a:pt x="404" y="135"/>
                    </a:cubicBezTo>
                    <a:cubicBezTo>
                      <a:pt x="404" y="152"/>
                      <a:pt x="404" y="170"/>
                      <a:pt x="404" y="187"/>
                    </a:cubicBezTo>
                    <a:cubicBezTo>
                      <a:pt x="404" y="196"/>
                      <a:pt x="408" y="201"/>
                      <a:pt x="418" y="200"/>
                    </a:cubicBezTo>
                    <a:cubicBezTo>
                      <a:pt x="429" y="200"/>
                      <a:pt x="441" y="200"/>
                      <a:pt x="453" y="201"/>
                    </a:cubicBezTo>
                    <a:cubicBezTo>
                      <a:pt x="464" y="201"/>
                      <a:pt x="469" y="196"/>
                      <a:pt x="469" y="186"/>
                    </a:cubicBezTo>
                    <a:cubicBezTo>
                      <a:pt x="469" y="169"/>
                      <a:pt x="470" y="152"/>
                      <a:pt x="470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7"/>
              <p:cNvSpPr>
                <a:spLocks/>
              </p:cNvSpPr>
              <p:nvPr/>
            </p:nvSpPr>
            <p:spPr bwMode="auto">
              <a:xfrm>
                <a:off x="6280150" y="2417764"/>
                <a:ext cx="850900" cy="509588"/>
              </a:xfrm>
              <a:custGeom>
                <a:avLst/>
                <a:gdLst>
                  <a:gd name="T0" fmla="*/ 401 w 670"/>
                  <a:gd name="T1" fmla="*/ 267 h 401"/>
                  <a:gd name="T2" fmla="*/ 401 w 670"/>
                  <a:gd name="T3" fmla="*/ 219 h 401"/>
                  <a:gd name="T4" fmla="*/ 384 w 670"/>
                  <a:gd name="T5" fmla="*/ 201 h 401"/>
                  <a:gd name="T6" fmla="*/ 354 w 670"/>
                  <a:gd name="T7" fmla="*/ 202 h 401"/>
                  <a:gd name="T8" fmla="*/ 335 w 670"/>
                  <a:gd name="T9" fmla="*/ 184 h 401"/>
                  <a:gd name="T10" fmla="*/ 336 w 670"/>
                  <a:gd name="T11" fmla="*/ 149 h 401"/>
                  <a:gd name="T12" fmla="*/ 322 w 670"/>
                  <a:gd name="T13" fmla="*/ 134 h 401"/>
                  <a:gd name="T14" fmla="*/ 287 w 670"/>
                  <a:gd name="T15" fmla="*/ 134 h 401"/>
                  <a:gd name="T16" fmla="*/ 268 w 670"/>
                  <a:gd name="T17" fmla="*/ 155 h 401"/>
                  <a:gd name="T18" fmla="*/ 269 w 670"/>
                  <a:gd name="T19" fmla="*/ 183 h 401"/>
                  <a:gd name="T20" fmla="*/ 251 w 670"/>
                  <a:gd name="T21" fmla="*/ 202 h 401"/>
                  <a:gd name="T22" fmla="*/ 216 w 670"/>
                  <a:gd name="T23" fmla="*/ 202 h 401"/>
                  <a:gd name="T24" fmla="*/ 201 w 670"/>
                  <a:gd name="T25" fmla="*/ 185 h 401"/>
                  <a:gd name="T26" fmla="*/ 202 w 670"/>
                  <a:gd name="T27" fmla="*/ 85 h 401"/>
                  <a:gd name="T28" fmla="*/ 186 w 670"/>
                  <a:gd name="T29" fmla="*/ 68 h 401"/>
                  <a:gd name="T30" fmla="*/ 156 w 670"/>
                  <a:gd name="T31" fmla="*/ 67 h 401"/>
                  <a:gd name="T32" fmla="*/ 134 w 670"/>
                  <a:gd name="T33" fmla="*/ 89 h 401"/>
                  <a:gd name="T34" fmla="*/ 135 w 670"/>
                  <a:gd name="T35" fmla="*/ 116 h 401"/>
                  <a:gd name="T36" fmla="*/ 118 w 670"/>
                  <a:gd name="T37" fmla="*/ 134 h 401"/>
                  <a:gd name="T38" fmla="*/ 18 w 670"/>
                  <a:gd name="T39" fmla="*/ 135 h 401"/>
                  <a:gd name="T40" fmla="*/ 0 w 670"/>
                  <a:gd name="T41" fmla="*/ 117 h 401"/>
                  <a:gd name="T42" fmla="*/ 0 w 670"/>
                  <a:gd name="T43" fmla="*/ 84 h 401"/>
                  <a:gd name="T44" fmla="*/ 17 w 670"/>
                  <a:gd name="T45" fmla="*/ 67 h 401"/>
                  <a:gd name="T46" fmla="*/ 47 w 670"/>
                  <a:gd name="T47" fmla="*/ 68 h 401"/>
                  <a:gd name="T48" fmla="*/ 68 w 670"/>
                  <a:gd name="T49" fmla="*/ 48 h 401"/>
                  <a:gd name="T50" fmla="*/ 66 w 670"/>
                  <a:gd name="T51" fmla="*/ 21 h 401"/>
                  <a:gd name="T52" fmla="*/ 84 w 670"/>
                  <a:gd name="T53" fmla="*/ 0 h 401"/>
                  <a:gd name="T54" fmla="*/ 186 w 670"/>
                  <a:gd name="T55" fmla="*/ 0 h 401"/>
                  <a:gd name="T56" fmla="*/ 202 w 670"/>
                  <a:gd name="T57" fmla="*/ 16 h 401"/>
                  <a:gd name="T58" fmla="*/ 201 w 670"/>
                  <a:gd name="T59" fmla="*/ 49 h 401"/>
                  <a:gd name="T60" fmla="*/ 219 w 670"/>
                  <a:gd name="T61" fmla="*/ 68 h 401"/>
                  <a:gd name="T62" fmla="*/ 312 w 670"/>
                  <a:gd name="T63" fmla="*/ 67 h 401"/>
                  <a:gd name="T64" fmla="*/ 336 w 670"/>
                  <a:gd name="T65" fmla="*/ 91 h 401"/>
                  <a:gd name="T66" fmla="*/ 336 w 670"/>
                  <a:gd name="T67" fmla="*/ 118 h 401"/>
                  <a:gd name="T68" fmla="*/ 351 w 670"/>
                  <a:gd name="T69" fmla="*/ 134 h 401"/>
                  <a:gd name="T70" fmla="*/ 381 w 670"/>
                  <a:gd name="T71" fmla="*/ 134 h 401"/>
                  <a:gd name="T72" fmla="*/ 402 w 670"/>
                  <a:gd name="T73" fmla="*/ 154 h 401"/>
                  <a:gd name="T74" fmla="*/ 401 w 670"/>
                  <a:gd name="T75" fmla="*/ 186 h 401"/>
                  <a:gd name="T76" fmla="*/ 417 w 670"/>
                  <a:gd name="T77" fmla="*/ 202 h 401"/>
                  <a:gd name="T78" fmla="*/ 512 w 670"/>
                  <a:gd name="T79" fmla="*/ 201 h 401"/>
                  <a:gd name="T80" fmla="*/ 536 w 670"/>
                  <a:gd name="T81" fmla="*/ 224 h 401"/>
                  <a:gd name="T82" fmla="*/ 536 w 670"/>
                  <a:gd name="T83" fmla="*/ 226 h 401"/>
                  <a:gd name="T84" fmla="*/ 576 w 670"/>
                  <a:gd name="T85" fmla="*/ 267 h 401"/>
                  <a:gd name="T86" fmla="*/ 650 w 670"/>
                  <a:gd name="T87" fmla="*/ 267 h 401"/>
                  <a:gd name="T88" fmla="*/ 670 w 670"/>
                  <a:gd name="T89" fmla="*/ 287 h 401"/>
                  <a:gd name="T90" fmla="*/ 670 w 670"/>
                  <a:gd name="T91" fmla="*/ 319 h 401"/>
                  <a:gd name="T92" fmla="*/ 656 w 670"/>
                  <a:gd name="T93" fmla="*/ 333 h 401"/>
                  <a:gd name="T94" fmla="*/ 625 w 670"/>
                  <a:gd name="T95" fmla="*/ 333 h 401"/>
                  <a:gd name="T96" fmla="*/ 603 w 670"/>
                  <a:gd name="T97" fmla="*/ 355 h 401"/>
                  <a:gd name="T98" fmla="*/ 604 w 670"/>
                  <a:gd name="T99" fmla="*/ 401 h 401"/>
                  <a:gd name="T100" fmla="*/ 605 w 670"/>
                  <a:gd name="T101" fmla="*/ 401 h 401"/>
                  <a:gd name="T102" fmla="*/ 563 w 670"/>
                  <a:gd name="T103" fmla="*/ 401 h 401"/>
                  <a:gd name="T104" fmla="*/ 536 w 670"/>
                  <a:gd name="T105" fmla="*/ 372 h 401"/>
                  <a:gd name="T106" fmla="*/ 536 w 670"/>
                  <a:gd name="T107" fmla="*/ 350 h 401"/>
                  <a:gd name="T108" fmla="*/ 518 w 670"/>
                  <a:gd name="T109" fmla="*/ 333 h 401"/>
                  <a:gd name="T110" fmla="*/ 490 w 670"/>
                  <a:gd name="T111" fmla="*/ 333 h 401"/>
                  <a:gd name="T112" fmla="*/ 469 w 670"/>
                  <a:gd name="T113" fmla="*/ 313 h 401"/>
                  <a:gd name="T114" fmla="*/ 469 w 670"/>
                  <a:gd name="T115" fmla="*/ 292 h 401"/>
                  <a:gd name="T116" fmla="*/ 444 w 670"/>
                  <a:gd name="T117" fmla="*/ 267 h 401"/>
                  <a:gd name="T118" fmla="*/ 401 w 670"/>
                  <a:gd name="T119" fmla="*/ 267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70" h="401">
                    <a:moveTo>
                      <a:pt x="401" y="267"/>
                    </a:moveTo>
                    <a:cubicBezTo>
                      <a:pt x="401" y="251"/>
                      <a:pt x="401" y="235"/>
                      <a:pt x="401" y="219"/>
                    </a:cubicBezTo>
                    <a:cubicBezTo>
                      <a:pt x="402" y="207"/>
                      <a:pt x="397" y="200"/>
                      <a:pt x="384" y="201"/>
                    </a:cubicBezTo>
                    <a:cubicBezTo>
                      <a:pt x="374" y="202"/>
                      <a:pt x="364" y="202"/>
                      <a:pt x="354" y="202"/>
                    </a:cubicBezTo>
                    <a:cubicBezTo>
                      <a:pt x="341" y="202"/>
                      <a:pt x="335" y="196"/>
                      <a:pt x="335" y="184"/>
                    </a:cubicBezTo>
                    <a:cubicBezTo>
                      <a:pt x="336" y="172"/>
                      <a:pt x="336" y="161"/>
                      <a:pt x="336" y="149"/>
                    </a:cubicBezTo>
                    <a:cubicBezTo>
                      <a:pt x="337" y="140"/>
                      <a:pt x="333" y="134"/>
                      <a:pt x="322" y="134"/>
                    </a:cubicBezTo>
                    <a:cubicBezTo>
                      <a:pt x="311" y="134"/>
                      <a:pt x="299" y="134"/>
                      <a:pt x="287" y="134"/>
                    </a:cubicBezTo>
                    <a:cubicBezTo>
                      <a:pt x="272" y="134"/>
                      <a:pt x="267" y="140"/>
                      <a:pt x="268" y="155"/>
                    </a:cubicBezTo>
                    <a:cubicBezTo>
                      <a:pt x="268" y="164"/>
                      <a:pt x="269" y="174"/>
                      <a:pt x="269" y="183"/>
                    </a:cubicBezTo>
                    <a:cubicBezTo>
                      <a:pt x="269" y="196"/>
                      <a:pt x="263" y="202"/>
                      <a:pt x="251" y="202"/>
                    </a:cubicBezTo>
                    <a:cubicBezTo>
                      <a:pt x="239" y="202"/>
                      <a:pt x="228" y="201"/>
                      <a:pt x="216" y="202"/>
                    </a:cubicBezTo>
                    <a:cubicBezTo>
                      <a:pt x="204" y="202"/>
                      <a:pt x="201" y="196"/>
                      <a:pt x="201" y="185"/>
                    </a:cubicBezTo>
                    <a:cubicBezTo>
                      <a:pt x="202" y="152"/>
                      <a:pt x="201" y="118"/>
                      <a:pt x="202" y="85"/>
                    </a:cubicBezTo>
                    <a:cubicBezTo>
                      <a:pt x="202" y="73"/>
                      <a:pt x="198" y="67"/>
                      <a:pt x="186" y="68"/>
                    </a:cubicBezTo>
                    <a:cubicBezTo>
                      <a:pt x="176" y="68"/>
                      <a:pt x="166" y="67"/>
                      <a:pt x="156" y="67"/>
                    </a:cubicBezTo>
                    <a:cubicBezTo>
                      <a:pt x="138" y="67"/>
                      <a:pt x="133" y="72"/>
                      <a:pt x="134" y="89"/>
                    </a:cubicBezTo>
                    <a:cubicBezTo>
                      <a:pt x="134" y="98"/>
                      <a:pt x="135" y="107"/>
                      <a:pt x="135" y="116"/>
                    </a:cubicBezTo>
                    <a:cubicBezTo>
                      <a:pt x="135" y="128"/>
                      <a:pt x="130" y="134"/>
                      <a:pt x="118" y="134"/>
                    </a:cubicBezTo>
                    <a:cubicBezTo>
                      <a:pt x="85" y="135"/>
                      <a:pt x="51" y="135"/>
                      <a:pt x="18" y="135"/>
                    </a:cubicBezTo>
                    <a:cubicBezTo>
                      <a:pt x="6" y="135"/>
                      <a:pt x="0" y="128"/>
                      <a:pt x="0" y="117"/>
                    </a:cubicBezTo>
                    <a:cubicBezTo>
                      <a:pt x="0" y="106"/>
                      <a:pt x="0" y="95"/>
                      <a:pt x="0" y="84"/>
                    </a:cubicBezTo>
                    <a:cubicBezTo>
                      <a:pt x="0" y="73"/>
                      <a:pt x="6" y="67"/>
                      <a:pt x="17" y="67"/>
                    </a:cubicBezTo>
                    <a:cubicBezTo>
                      <a:pt x="27" y="67"/>
                      <a:pt x="37" y="68"/>
                      <a:pt x="47" y="68"/>
                    </a:cubicBezTo>
                    <a:cubicBezTo>
                      <a:pt x="63" y="68"/>
                      <a:pt x="68" y="64"/>
                      <a:pt x="68" y="48"/>
                    </a:cubicBezTo>
                    <a:cubicBezTo>
                      <a:pt x="68" y="39"/>
                      <a:pt x="67" y="30"/>
                      <a:pt x="66" y="21"/>
                    </a:cubicBezTo>
                    <a:cubicBezTo>
                      <a:pt x="66" y="8"/>
                      <a:pt x="71" y="1"/>
                      <a:pt x="84" y="0"/>
                    </a:cubicBezTo>
                    <a:cubicBezTo>
                      <a:pt x="118" y="0"/>
                      <a:pt x="152" y="0"/>
                      <a:pt x="186" y="0"/>
                    </a:cubicBezTo>
                    <a:cubicBezTo>
                      <a:pt x="197" y="0"/>
                      <a:pt x="202" y="7"/>
                      <a:pt x="202" y="16"/>
                    </a:cubicBezTo>
                    <a:cubicBezTo>
                      <a:pt x="202" y="27"/>
                      <a:pt x="202" y="38"/>
                      <a:pt x="201" y="49"/>
                    </a:cubicBezTo>
                    <a:cubicBezTo>
                      <a:pt x="200" y="64"/>
                      <a:pt x="206" y="68"/>
                      <a:pt x="219" y="68"/>
                    </a:cubicBezTo>
                    <a:cubicBezTo>
                      <a:pt x="250" y="67"/>
                      <a:pt x="281" y="67"/>
                      <a:pt x="312" y="67"/>
                    </a:cubicBezTo>
                    <a:cubicBezTo>
                      <a:pt x="334" y="67"/>
                      <a:pt x="337" y="70"/>
                      <a:pt x="336" y="91"/>
                    </a:cubicBezTo>
                    <a:cubicBezTo>
                      <a:pt x="336" y="100"/>
                      <a:pt x="336" y="109"/>
                      <a:pt x="336" y="118"/>
                    </a:cubicBezTo>
                    <a:cubicBezTo>
                      <a:pt x="335" y="130"/>
                      <a:pt x="339" y="135"/>
                      <a:pt x="351" y="134"/>
                    </a:cubicBezTo>
                    <a:cubicBezTo>
                      <a:pt x="361" y="134"/>
                      <a:pt x="371" y="134"/>
                      <a:pt x="381" y="134"/>
                    </a:cubicBezTo>
                    <a:cubicBezTo>
                      <a:pt x="397" y="133"/>
                      <a:pt x="402" y="138"/>
                      <a:pt x="402" y="154"/>
                    </a:cubicBezTo>
                    <a:cubicBezTo>
                      <a:pt x="402" y="165"/>
                      <a:pt x="402" y="175"/>
                      <a:pt x="401" y="186"/>
                    </a:cubicBezTo>
                    <a:cubicBezTo>
                      <a:pt x="400" y="197"/>
                      <a:pt x="405" y="202"/>
                      <a:pt x="417" y="202"/>
                    </a:cubicBezTo>
                    <a:cubicBezTo>
                      <a:pt x="449" y="201"/>
                      <a:pt x="480" y="201"/>
                      <a:pt x="512" y="201"/>
                    </a:cubicBezTo>
                    <a:cubicBezTo>
                      <a:pt x="532" y="201"/>
                      <a:pt x="536" y="205"/>
                      <a:pt x="536" y="224"/>
                    </a:cubicBezTo>
                    <a:cubicBezTo>
                      <a:pt x="536" y="225"/>
                      <a:pt x="536" y="225"/>
                      <a:pt x="536" y="226"/>
                    </a:cubicBezTo>
                    <a:cubicBezTo>
                      <a:pt x="534" y="269"/>
                      <a:pt x="533" y="268"/>
                      <a:pt x="576" y="267"/>
                    </a:cubicBezTo>
                    <a:cubicBezTo>
                      <a:pt x="601" y="267"/>
                      <a:pt x="625" y="267"/>
                      <a:pt x="650" y="267"/>
                    </a:cubicBezTo>
                    <a:cubicBezTo>
                      <a:pt x="666" y="267"/>
                      <a:pt x="670" y="271"/>
                      <a:pt x="670" y="287"/>
                    </a:cubicBezTo>
                    <a:cubicBezTo>
                      <a:pt x="670" y="298"/>
                      <a:pt x="670" y="308"/>
                      <a:pt x="670" y="319"/>
                    </a:cubicBezTo>
                    <a:cubicBezTo>
                      <a:pt x="670" y="329"/>
                      <a:pt x="667" y="334"/>
                      <a:pt x="656" y="333"/>
                    </a:cubicBezTo>
                    <a:cubicBezTo>
                      <a:pt x="646" y="333"/>
                      <a:pt x="635" y="333"/>
                      <a:pt x="625" y="333"/>
                    </a:cubicBezTo>
                    <a:cubicBezTo>
                      <a:pt x="607" y="333"/>
                      <a:pt x="602" y="338"/>
                      <a:pt x="603" y="355"/>
                    </a:cubicBezTo>
                    <a:cubicBezTo>
                      <a:pt x="603" y="371"/>
                      <a:pt x="604" y="386"/>
                      <a:pt x="604" y="401"/>
                    </a:cubicBezTo>
                    <a:cubicBezTo>
                      <a:pt x="604" y="401"/>
                      <a:pt x="605" y="401"/>
                      <a:pt x="605" y="401"/>
                    </a:cubicBezTo>
                    <a:cubicBezTo>
                      <a:pt x="591" y="401"/>
                      <a:pt x="577" y="400"/>
                      <a:pt x="563" y="401"/>
                    </a:cubicBezTo>
                    <a:cubicBezTo>
                      <a:pt x="538" y="401"/>
                      <a:pt x="534" y="398"/>
                      <a:pt x="536" y="372"/>
                    </a:cubicBezTo>
                    <a:cubicBezTo>
                      <a:pt x="536" y="365"/>
                      <a:pt x="536" y="357"/>
                      <a:pt x="536" y="350"/>
                    </a:cubicBezTo>
                    <a:cubicBezTo>
                      <a:pt x="536" y="338"/>
                      <a:pt x="530" y="332"/>
                      <a:pt x="518" y="333"/>
                    </a:cubicBezTo>
                    <a:cubicBezTo>
                      <a:pt x="509" y="333"/>
                      <a:pt x="499" y="333"/>
                      <a:pt x="490" y="333"/>
                    </a:cubicBezTo>
                    <a:cubicBezTo>
                      <a:pt x="471" y="333"/>
                      <a:pt x="470" y="332"/>
                      <a:pt x="469" y="313"/>
                    </a:cubicBezTo>
                    <a:cubicBezTo>
                      <a:pt x="469" y="306"/>
                      <a:pt x="469" y="299"/>
                      <a:pt x="469" y="292"/>
                    </a:cubicBezTo>
                    <a:cubicBezTo>
                      <a:pt x="470" y="271"/>
                      <a:pt x="466" y="267"/>
                      <a:pt x="444" y="267"/>
                    </a:cubicBezTo>
                    <a:cubicBezTo>
                      <a:pt x="430" y="267"/>
                      <a:pt x="415" y="267"/>
                      <a:pt x="401" y="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8"/>
              <p:cNvSpPr>
                <a:spLocks/>
              </p:cNvSpPr>
              <p:nvPr/>
            </p:nvSpPr>
            <p:spPr bwMode="auto">
              <a:xfrm>
                <a:off x="5600700" y="1743076"/>
                <a:ext cx="511175" cy="338138"/>
              </a:xfrm>
              <a:custGeom>
                <a:avLst/>
                <a:gdLst>
                  <a:gd name="T0" fmla="*/ 0 w 402"/>
                  <a:gd name="T1" fmla="*/ 133 h 267"/>
                  <a:gd name="T2" fmla="*/ 0 w 402"/>
                  <a:gd name="T3" fmla="*/ 67 h 267"/>
                  <a:gd name="T4" fmla="*/ 0 w 402"/>
                  <a:gd name="T5" fmla="*/ 67 h 267"/>
                  <a:gd name="T6" fmla="*/ 48 w 402"/>
                  <a:gd name="T7" fmla="*/ 67 h 267"/>
                  <a:gd name="T8" fmla="*/ 68 w 402"/>
                  <a:gd name="T9" fmla="*/ 89 h 267"/>
                  <a:gd name="T10" fmla="*/ 68 w 402"/>
                  <a:gd name="T11" fmla="*/ 114 h 267"/>
                  <a:gd name="T12" fmla="*/ 87 w 402"/>
                  <a:gd name="T13" fmla="*/ 134 h 267"/>
                  <a:gd name="T14" fmla="*/ 249 w 402"/>
                  <a:gd name="T15" fmla="*/ 134 h 267"/>
                  <a:gd name="T16" fmla="*/ 268 w 402"/>
                  <a:gd name="T17" fmla="*/ 115 h 267"/>
                  <a:gd name="T18" fmla="*/ 267 w 402"/>
                  <a:gd name="T19" fmla="*/ 82 h 267"/>
                  <a:gd name="T20" fmla="*/ 251 w 402"/>
                  <a:gd name="T21" fmla="*/ 67 h 267"/>
                  <a:gd name="T22" fmla="*/ 156 w 402"/>
                  <a:gd name="T23" fmla="*/ 67 h 267"/>
                  <a:gd name="T24" fmla="*/ 133 w 402"/>
                  <a:gd name="T25" fmla="*/ 42 h 267"/>
                  <a:gd name="T26" fmla="*/ 133 w 402"/>
                  <a:gd name="T27" fmla="*/ 29 h 267"/>
                  <a:gd name="T28" fmla="*/ 160 w 402"/>
                  <a:gd name="T29" fmla="*/ 0 h 267"/>
                  <a:gd name="T30" fmla="*/ 247 w 402"/>
                  <a:gd name="T31" fmla="*/ 0 h 267"/>
                  <a:gd name="T32" fmla="*/ 268 w 402"/>
                  <a:gd name="T33" fmla="*/ 20 h 267"/>
                  <a:gd name="T34" fmla="*/ 267 w 402"/>
                  <a:gd name="T35" fmla="*/ 53 h 267"/>
                  <a:gd name="T36" fmla="*/ 281 w 402"/>
                  <a:gd name="T37" fmla="*/ 67 h 267"/>
                  <a:gd name="T38" fmla="*/ 314 w 402"/>
                  <a:gd name="T39" fmla="*/ 67 h 267"/>
                  <a:gd name="T40" fmla="*/ 335 w 402"/>
                  <a:gd name="T41" fmla="*/ 90 h 267"/>
                  <a:gd name="T42" fmla="*/ 334 w 402"/>
                  <a:gd name="T43" fmla="*/ 121 h 267"/>
                  <a:gd name="T44" fmla="*/ 347 w 402"/>
                  <a:gd name="T45" fmla="*/ 134 h 267"/>
                  <a:gd name="T46" fmla="*/ 402 w 402"/>
                  <a:gd name="T47" fmla="*/ 133 h 267"/>
                  <a:gd name="T48" fmla="*/ 402 w 402"/>
                  <a:gd name="T49" fmla="*/ 133 h 267"/>
                  <a:gd name="T50" fmla="*/ 402 w 402"/>
                  <a:gd name="T51" fmla="*/ 179 h 267"/>
                  <a:gd name="T52" fmla="*/ 381 w 402"/>
                  <a:gd name="T53" fmla="*/ 201 h 267"/>
                  <a:gd name="T54" fmla="*/ 356 w 402"/>
                  <a:gd name="T55" fmla="*/ 201 h 267"/>
                  <a:gd name="T56" fmla="*/ 333 w 402"/>
                  <a:gd name="T57" fmla="*/ 179 h 267"/>
                  <a:gd name="T58" fmla="*/ 334 w 402"/>
                  <a:gd name="T59" fmla="*/ 152 h 267"/>
                  <a:gd name="T60" fmla="*/ 317 w 402"/>
                  <a:gd name="T61" fmla="*/ 134 h 267"/>
                  <a:gd name="T62" fmla="*/ 283 w 402"/>
                  <a:gd name="T63" fmla="*/ 134 h 267"/>
                  <a:gd name="T64" fmla="*/ 267 w 402"/>
                  <a:gd name="T65" fmla="*/ 150 h 267"/>
                  <a:gd name="T66" fmla="*/ 268 w 402"/>
                  <a:gd name="T67" fmla="*/ 244 h 267"/>
                  <a:gd name="T68" fmla="*/ 246 w 402"/>
                  <a:gd name="T69" fmla="*/ 267 h 267"/>
                  <a:gd name="T70" fmla="*/ 154 w 402"/>
                  <a:gd name="T71" fmla="*/ 267 h 267"/>
                  <a:gd name="T72" fmla="*/ 133 w 402"/>
                  <a:gd name="T73" fmla="*/ 245 h 267"/>
                  <a:gd name="T74" fmla="*/ 134 w 402"/>
                  <a:gd name="T75" fmla="*/ 221 h 267"/>
                  <a:gd name="T76" fmla="*/ 113 w 402"/>
                  <a:gd name="T77" fmla="*/ 199 h 267"/>
                  <a:gd name="T78" fmla="*/ 87 w 402"/>
                  <a:gd name="T79" fmla="*/ 201 h 267"/>
                  <a:gd name="T80" fmla="*/ 67 w 402"/>
                  <a:gd name="T81" fmla="*/ 181 h 267"/>
                  <a:gd name="T82" fmla="*/ 68 w 402"/>
                  <a:gd name="T83" fmla="*/ 150 h 267"/>
                  <a:gd name="T84" fmla="*/ 52 w 402"/>
                  <a:gd name="T85" fmla="*/ 134 h 267"/>
                  <a:gd name="T86" fmla="*/ 0 w 402"/>
                  <a:gd name="T87" fmla="*/ 133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2" h="267">
                    <a:moveTo>
                      <a:pt x="0" y="133"/>
                    </a:moveTo>
                    <a:cubicBezTo>
                      <a:pt x="0" y="111"/>
                      <a:pt x="0" y="89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6" y="67"/>
                      <a:pt x="32" y="67"/>
                      <a:pt x="48" y="67"/>
                    </a:cubicBezTo>
                    <a:cubicBezTo>
                      <a:pt x="65" y="67"/>
                      <a:pt x="69" y="72"/>
                      <a:pt x="68" y="89"/>
                    </a:cubicBezTo>
                    <a:cubicBezTo>
                      <a:pt x="68" y="97"/>
                      <a:pt x="68" y="106"/>
                      <a:pt x="68" y="114"/>
                    </a:cubicBezTo>
                    <a:cubicBezTo>
                      <a:pt x="66" y="129"/>
                      <a:pt x="71" y="134"/>
                      <a:pt x="87" y="134"/>
                    </a:cubicBezTo>
                    <a:cubicBezTo>
                      <a:pt x="141" y="133"/>
                      <a:pt x="195" y="134"/>
                      <a:pt x="249" y="134"/>
                    </a:cubicBezTo>
                    <a:cubicBezTo>
                      <a:pt x="263" y="134"/>
                      <a:pt x="269" y="130"/>
                      <a:pt x="268" y="115"/>
                    </a:cubicBezTo>
                    <a:cubicBezTo>
                      <a:pt x="267" y="104"/>
                      <a:pt x="267" y="93"/>
                      <a:pt x="267" y="82"/>
                    </a:cubicBezTo>
                    <a:cubicBezTo>
                      <a:pt x="268" y="71"/>
                      <a:pt x="262" y="67"/>
                      <a:pt x="251" y="67"/>
                    </a:cubicBezTo>
                    <a:cubicBezTo>
                      <a:pt x="219" y="68"/>
                      <a:pt x="188" y="67"/>
                      <a:pt x="156" y="67"/>
                    </a:cubicBezTo>
                    <a:cubicBezTo>
                      <a:pt x="136" y="68"/>
                      <a:pt x="132" y="63"/>
                      <a:pt x="133" y="42"/>
                    </a:cubicBezTo>
                    <a:cubicBezTo>
                      <a:pt x="133" y="38"/>
                      <a:pt x="134" y="33"/>
                      <a:pt x="133" y="29"/>
                    </a:cubicBezTo>
                    <a:cubicBezTo>
                      <a:pt x="132" y="3"/>
                      <a:pt x="135" y="0"/>
                      <a:pt x="160" y="0"/>
                    </a:cubicBezTo>
                    <a:cubicBezTo>
                      <a:pt x="189" y="0"/>
                      <a:pt x="218" y="0"/>
                      <a:pt x="247" y="0"/>
                    </a:cubicBezTo>
                    <a:cubicBezTo>
                      <a:pt x="263" y="0"/>
                      <a:pt x="268" y="4"/>
                      <a:pt x="268" y="20"/>
                    </a:cubicBezTo>
                    <a:cubicBezTo>
                      <a:pt x="268" y="31"/>
                      <a:pt x="267" y="42"/>
                      <a:pt x="267" y="53"/>
                    </a:cubicBezTo>
                    <a:cubicBezTo>
                      <a:pt x="266" y="63"/>
                      <a:pt x="271" y="67"/>
                      <a:pt x="281" y="67"/>
                    </a:cubicBezTo>
                    <a:cubicBezTo>
                      <a:pt x="292" y="67"/>
                      <a:pt x="303" y="67"/>
                      <a:pt x="314" y="67"/>
                    </a:cubicBezTo>
                    <a:cubicBezTo>
                      <a:pt x="331" y="67"/>
                      <a:pt x="336" y="73"/>
                      <a:pt x="335" y="90"/>
                    </a:cubicBezTo>
                    <a:cubicBezTo>
                      <a:pt x="334" y="100"/>
                      <a:pt x="334" y="111"/>
                      <a:pt x="334" y="121"/>
                    </a:cubicBezTo>
                    <a:cubicBezTo>
                      <a:pt x="334" y="130"/>
                      <a:pt x="338" y="134"/>
                      <a:pt x="347" y="134"/>
                    </a:cubicBezTo>
                    <a:cubicBezTo>
                      <a:pt x="365" y="134"/>
                      <a:pt x="384" y="133"/>
                      <a:pt x="402" y="133"/>
                    </a:cubicBezTo>
                    <a:cubicBezTo>
                      <a:pt x="402" y="133"/>
                      <a:pt x="402" y="133"/>
                      <a:pt x="402" y="133"/>
                    </a:cubicBezTo>
                    <a:cubicBezTo>
                      <a:pt x="402" y="148"/>
                      <a:pt x="402" y="164"/>
                      <a:pt x="402" y="179"/>
                    </a:cubicBezTo>
                    <a:cubicBezTo>
                      <a:pt x="402" y="196"/>
                      <a:pt x="398" y="201"/>
                      <a:pt x="381" y="201"/>
                    </a:cubicBezTo>
                    <a:cubicBezTo>
                      <a:pt x="373" y="201"/>
                      <a:pt x="364" y="201"/>
                      <a:pt x="356" y="201"/>
                    </a:cubicBezTo>
                    <a:cubicBezTo>
                      <a:pt x="339" y="201"/>
                      <a:pt x="333" y="195"/>
                      <a:pt x="333" y="179"/>
                    </a:cubicBezTo>
                    <a:cubicBezTo>
                      <a:pt x="334" y="170"/>
                      <a:pt x="334" y="161"/>
                      <a:pt x="334" y="152"/>
                    </a:cubicBezTo>
                    <a:cubicBezTo>
                      <a:pt x="335" y="139"/>
                      <a:pt x="330" y="133"/>
                      <a:pt x="317" y="134"/>
                    </a:cubicBezTo>
                    <a:cubicBezTo>
                      <a:pt x="306" y="134"/>
                      <a:pt x="294" y="135"/>
                      <a:pt x="283" y="134"/>
                    </a:cubicBezTo>
                    <a:cubicBezTo>
                      <a:pt x="271" y="133"/>
                      <a:pt x="267" y="138"/>
                      <a:pt x="267" y="150"/>
                    </a:cubicBezTo>
                    <a:cubicBezTo>
                      <a:pt x="268" y="181"/>
                      <a:pt x="268" y="213"/>
                      <a:pt x="268" y="244"/>
                    </a:cubicBezTo>
                    <a:cubicBezTo>
                      <a:pt x="268" y="264"/>
                      <a:pt x="264" y="267"/>
                      <a:pt x="246" y="267"/>
                    </a:cubicBezTo>
                    <a:cubicBezTo>
                      <a:pt x="215" y="267"/>
                      <a:pt x="185" y="267"/>
                      <a:pt x="154" y="267"/>
                    </a:cubicBezTo>
                    <a:cubicBezTo>
                      <a:pt x="137" y="267"/>
                      <a:pt x="132" y="262"/>
                      <a:pt x="133" y="245"/>
                    </a:cubicBezTo>
                    <a:cubicBezTo>
                      <a:pt x="133" y="237"/>
                      <a:pt x="134" y="229"/>
                      <a:pt x="134" y="221"/>
                    </a:cubicBezTo>
                    <a:cubicBezTo>
                      <a:pt x="134" y="204"/>
                      <a:pt x="129" y="199"/>
                      <a:pt x="113" y="199"/>
                    </a:cubicBezTo>
                    <a:cubicBezTo>
                      <a:pt x="104" y="200"/>
                      <a:pt x="96" y="201"/>
                      <a:pt x="87" y="201"/>
                    </a:cubicBezTo>
                    <a:cubicBezTo>
                      <a:pt x="72" y="201"/>
                      <a:pt x="67" y="196"/>
                      <a:pt x="67" y="181"/>
                    </a:cubicBezTo>
                    <a:cubicBezTo>
                      <a:pt x="67" y="171"/>
                      <a:pt x="67" y="160"/>
                      <a:pt x="68" y="150"/>
                    </a:cubicBezTo>
                    <a:cubicBezTo>
                      <a:pt x="68" y="139"/>
                      <a:pt x="64" y="134"/>
                      <a:pt x="52" y="134"/>
                    </a:cubicBezTo>
                    <a:cubicBezTo>
                      <a:pt x="35" y="134"/>
                      <a:pt x="17" y="133"/>
                      <a:pt x="0" y="1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9"/>
              <p:cNvSpPr>
                <a:spLocks/>
              </p:cNvSpPr>
              <p:nvPr/>
            </p:nvSpPr>
            <p:spPr bwMode="auto">
              <a:xfrm>
                <a:off x="7129463" y="2417763"/>
                <a:ext cx="173038" cy="595313"/>
              </a:xfrm>
              <a:custGeom>
                <a:avLst/>
                <a:gdLst>
                  <a:gd name="T0" fmla="*/ 68 w 136"/>
                  <a:gd name="T1" fmla="*/ 469 h 469"/>
                  <a:gd name="T2" fmla="*/ 68 w 136"/>
                  <a:gd name="T3" fmla="*/ 424 h 469"/>
                  <a:gd name="T4" fmla="*/ 45 w 136"/>
                  <a:gd name="T5" fmla="*/ 400 h 469"/>
                  <a:gd name="T6" fmla="*/ 15 w 136"/>
                  <a:gd name="T7" fmla="*/ 400 h 469"/>
                  <a:gd name="T8" fmla="*/ 1 w 136"/>
                  <a:gd name="T9" fmla="*/ 387 h 469"/>
                  <a:gd name="T10" fmla="*/ 1 w 136"/>
                  <a:gd name="T11" fmla="*/ 346 h 469"/>
                  <a:gd name="T12" fmla="*/ 15 w 136"/>
                  <a:gd name="T13" fmla="*/ 333 h 469"/>
                  <a:gd name="T14" fmla="*/ 48 w 136"/>
                  <a:gd name="T15" fmla="*/ 334 h 469"/>
                  <a:gd name="T16" fmla="*/ 68 w 136"/>
                  <a:gd name="T17" fmla="*/ 313 h 469"/>
                  <a:gd name="T18" fmla="*/ 69 w 136"/>
                  <a:gd name="T19" fmla="*/ 156 h 469"/>
                  <a:gd name="T20" fmla="*/ 47 w 136"/>
                  <a:gd name="T21" fmla="*/ 134 h 469"/>
                  <a:gd name="T22" fmla="*/ 14 w 136"/>
                  <a:gd name="T23" fmla="*/ 134 h 469"/>
                  <a:gd name="T24" fmla="*/ 1 w 136"/>
                  <a:gd name="T25" fmla="*/ 122 h 469"/>
                  <a:gd name="T26" fmla="*/ 0 w 136"/>
                  <a:gd name="T27" fmla="*/ 17 h 469"/>
                  <a:gd name="T28" fmla="*/ 18 w 136"/>
                  <a:gd name="T29" fmla="*/ 0 h 469"/>
                  <a:gd name="T30" fmla="*/ 117 w 136"/>
                  <a:gd name="T31" fmla="*/ 0 h 469"/>
                  <a:gd name="T32" fmla="*/ 136 w 136"/>
                  <a:gd name="T33" fmla="*/ 20 h 469"/>
                  <a:gd name="T34" fmla="*/ 135 w 136"/>
                  <a:gd name="T35" fmla="*/ 447 h 469"/>
                  <a:gd name="T36" fmla="*/ 114 w 136"/>
                  <a:gd name="T37" fmla="*/ 467 h 469"/>
                  <a:gd name="T38" fmla="*/ 68 w 136"/>
                  <a:gd name="T39" fmla="*/ 468 h 469"/>
                  <a:gd name="T40" fmla="*/ 68 w 136"/>
                  <a:gd name="T41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6" h="469">
                    <a:moveTo>
                      <a:pt x="68" y="469"/>
                    </a:moveTo>
                    <a:cubicBezTo>
                      <a:pt x="68" y="454"/>
                      <a:pt x="68" y="439"/>
                      <a:pt x="68" y="424"/>
                    </a:cubicBezTo>
                    <a:cubicBezTo>
                      <a:pt x="69" y="405"/>
                      <a:pt x="64" y="400"/>
                      <a:pt x="45" y="400"/>
                    </a:cubicBezTo>
                    <a:cubicBezTo>
                      <a:pt x="35" y="400"/>
                      <a:pt x="25" y="400"/>
                      <a:pt x="15" y="400"/>
                    </a:cubicBezTo>
                    <a:cubicBezTo>
                      <a:pt x="6" y="400"/>
                      <a:pt x="1" y="397"/>
                      <a:pt x="1" y="387"/>
                    </a:cubicBezTo>
                    <a:cubicBezTo>
                      <a:pt x="1" y="373"/>
                      <a:pt x="1" y="360"/>
                      <a:pt x="1" y="346"/>
                    </a:cubicBezTo>
                    <a:cubicBezTo>
                      <a:pt x="1" y="337"/>
                      <a:pt x="6" y="333"/>
                      <a:pt x="15" y="333"/>
                    </a:cubicBezTo>
                    <a:cubicBezTo>
                      <a:pt x="26" y="333"/>
                      <a:pt x="37" y="334"/>
                      <a:pt x="48" y="334"/>
                    </a:cubicBezTo>
                    <a:cubicBezTo>
                      <a:pt x="64" y="333"/>
                      <a:pt x="68" y="328"/>
                      <a:pt x="68" y="313"/>
                    </a:cubicBezTo>
                    <a:cubicBezTo>
                      <a:pt x="68" y="260"/>
                      <a:pt x="68" y="208"/>
                      <a:pt x="69" y="156"/>
                    </a:cubicBezTo>
                    <a:cubicBezTo>
                      <a:pt x="69" y="139"/>
                      <a:pt x="63" y="134"/>
                      <a:pt x="47" y="134"/>
                    </a:cubicBezTo>
                    <a:cubicBezTo>
                      <a:pt x="36" y="134"/>
                      <a:pt x="25" y="134"/>
                      <a:pt x="14" y="134"/>
                    </a:cubicBezTo>
                    <a:cubicBezTo>
                      <a:pt x="6" y="135"/>
                      <a:pt x="1" y="131"/>
                      <a:pt x="1" y="122"/>
                    </a:cubicBezTo>
                    <a:cubicBezTo>
                      <a:pt x="1" y="87"/>
                      <a:pt x="0" y="52"/>
                      <a:pt x="0" y="17"/>
                    </a:cubicBezTo>
                    <a:cubicBezTo>
                      <a:pt x="0" y="6"/>
                      <a:pt x="6" y="0"/>
                      <a:pt x="18" y="0"/>
                    </a:cubicBezTo>
                    <a:cubicBezTo>
                      <a:pt x="51" y="0"/>
                      <a:pt x="84" y="0"/>
                      <a:pt x="117" y="0"/>
                    </a:cubicBezTo>
                    <a:cubicBezTo>
                      <a:pt x="130" y="0"/>
                      <a:pt x="136" y="7"/>
                      <a:pt x="136" y="20"/>
                    </a:cubicBezTo>
                    <a:cubicBezTo>
                      <a:pt x="135" y="162"/>
                      <a:pt x="135" y="305"/>
                      <a:pt x="135" y="447"/>
                    </a:cubicBezTo>
                    <a:cubicBezTo>
                      <a:pt x="135" y="463"/>
                      <a:pt x="131" y="467"/>
                      <a:pt x="114" y="467"/>
                    </a:cubicBezTo>
                    <a:cubicBezTo>
                      <a:pt x="99" y="468"/>
                      <a:pt x="83" y="468"/>
                      <a:pt x="68" y="468"/>
                    </a:cubicBezTo>
                    <a:cubicBezTo>
                      <a:pt x="68" y="468"/>
                      <a:pt x="68" y="469"/>
                      <a:pt x="68" y="4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0"/>
              <p:cNvSpPr>
                <a:spLocks/>
              </p:cNvSpPr>
              <p:nvPr/>
            </p:nvSpPr>
            <p:spPr bwMode="auto">
              <a:xfrm>
                <a:off x="5345113" y="2501901"/>
                <a:ext cx="425450" cy="257175"/>
              </a:xfrm>
              <a:custGeom>
                <a:avLst/>
                <a:gdLst>
                  <a:gd name="T0" fmla="*/ 334 w 336"/>
                  <a:gd name="T1" fmla="*/ 69 h 202"/>
                  <a:gd name="T2" fmla="*/ 336 w 336"/>
                  <a:gd name="T3" fmla="*/ 185 h 202"/>
                  <a:gd name="T4" fmla="*/ 319 w 336"/>
                  <a:gd name="T5" fmla="*/ 202 h 202"/>
                  <a:gd name="T6" fmla="*/ 286 w 336"/>
                  <a:gd name="T7" fmla="*/ 202 h 202"/>
                  <a:gd name="T8" fmla="*/ 269 w 336"/>
                  <a:gd name="T9" fmla="*/ 184 h 202"/>
                  <a:gd name="T10" fmla="*/ 270 w 336"/>
                  <a:gd name="T11" fmla="*/ 155 h 202"/>
                  <a:gd name="T12" fmla="*/ 252 w 336"/>
                  <a:gd name="T13" fmla="*/ 135 h 202"/>
                  <a:gd name="T14" fmla="*/ 87 w 336"/>
                  <a:gd name="T15" fmla="*/ 135 h 202"/>
                  <a:gd name="T16" fmla="*/ 70 w 336"/>
                  <a:gd name="T17" fmla="*/ 153 h 202"/>
                  <a:gd name="T18" fmla="*/ 70 w 336"/>
                  <a:gd name="T19" fmla="*/ 201 h 202"/>
                  <a:gd name="T20" fmla="*/ 70 w 336"/>
                  <a:gd name="T21" fmla="*/ 201 h 202"/>
                  <a:gd name="T22" fmla="*/ 1 w 336"/>
                  <a:gd name="T23" fmla="*/ 201 h 202"/>
                  <a:gd name="T24" fmla="*/ 1 w 336"/>
                  <a:gd name="T25" fmla="*/ 201 h 202"/>
                  <a:gd name="T26" fmla="*/ 1 w 336"/>
                  <a:gd name="T27" fmla="*/ 155 h 202"/>
                  <a:gd name="T28" fmla="*/ 20 w 336"/>
                  <a:gd name="T29" fmla="*/ 135 h 202"/>
                  <a:gd name="T30" fmla="*/ 58 w 336"/>
                  <a:gd name="T31" fmla="*/ 135 h 202"/>
                  <a:gd name="T32" fmla="*/ 70 w 336"/>
                  <a:gd name="T33" fmla="*/ 122 h 202"/>
                  <a:gd name="T34" fmla="*/ 70 w 336"/>
                  <a:gd name="T35" fmla="*/ 87 h 202"/>
                  <a:gd name="T36" fmla="*/ 52 w 336"/>
                  <a:gd name="T37" fmla="*/ 68 h 202"/>
                  <a:gd name="T38" fmla="*/ 18 w 336"/>
                  <a:gd name="T39" fmla="*/ 68 h 202"/>
                  <a:gd name="T40" fmla="*/ 1 w 336"/>
                  <a:gd name="T41" fmla="*/ 51 h 202"/>
                  <a:gd name="T42" fmla="*/ 1 w 336"/>
                  <a:gd name="T43" fmla="*/ 0 h 202"/>
                  <a:gd name="T44" fmla="*/ 1 w 336"/>
                  <a:gd name="T45" fmla="*/ 0 h 202"/>
                  <a:gd name="T46" fmla="*/ 28 w 336"/>
                  <a:gd name="T47" fmla="*/ 1 h 202"/>
                  <a:gd name="T48" fmla="*/ 165 w 336"/>
                  <a:gd name="T49" fmla="*/ 2 h 202"/>
                  <a:gd name="T50" fmla="*/ 201 w 336"/>
                  <a:gd name="T51" fmla="*/ 41 h 202"/>
                  <a:gd name="T52" fmla="*/ 227 w 336"/>
                  <a:gd name="T53" fmla="*/ 69 h 202"/>
                  <a:gd name="T54" fmla="*/ 334 w 336"/>
                  <a:gd name="T55" fmla="*/ 69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6" h="202">
                    <a:moveTo>
                      <a:pt x="334" y="69"/>
                    </a:moveTo>
                    <a:cubicBezTo>
                      <a:pt x="335" y="108"/>
                      <a:pt x="335" y="147"/>
                      <a:pt x="336" y="185"/>
                    </a:cubicBezTo>
                    <a:cubicBezTo>
                      <a:pt x="336" y="197"/>
                      <a:pt x="330" y="202"/>
                      <a:pt x="319" y="202"/>
                    </a:cubicBezTo>
                    <a:cubicBezTo>
                      <a:pt x="308" y="202"/>
                      <a:pt x="297" y="201"/>
                      <a:pt x="286" y="202"/>
                    </a:cubicBezTo>
                    <a:cubicBezTo>
                      <a:pt x="274" y="202"/>
                      <a:pt x="268" y="196"/>
                      <a:pt x="269" y="184"/>
                    </a:cubicBezTo>
                    <a:cubicBezTo>
                      <a:pt x="269" y="175"/>
                      <a:pt x="269" y="165"/>
                      <a:pt x="270" y="155"/>
                    </a:cubicBezTo>
                    <a:cubicBezTo>
                      <a:pt x="271" y="142"/>
                      <a:pt x="266" y="135"/>
                      <a:pt x="252" y="135"/>
                    </a:cubicBezTo>
                    <a:cubicBezTo>
                      <a:pt x="197" y="135"/>
                      <a:pt x="142" y="135"/>
                      <a:pt x="87" y="135"/>
                    </a:cubicBezTo>
                    <a:cubicBezTo>
                      <a:pt x="75" y="135"/>
                      <a:pt x="69" y="141"/>
                      <a:pt x="70" y="153"/>
                    </a:cubicBezTo>
                    <a:cubicBezTo>
                      <a:pt x="70" y="169"/>
                      <a:pt x="70" y="185"/>
                      <a:pt x="70" y="201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47" y="201"/>
                      <a:pt x="24" y="201"/>
                      <a:pt x="1" y="201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1" y="186"/>
                      <a:pt x="1" y="170"/>
                      <a:pt x="1" y="155"/>
                    </a:cubicBezTo>
                    <a:cubicBezTo>
                      <a:pt x="1" y="140"/>
                      <a:pt x="5" y="135"/>
                      <a:pt x="20" y="135"/>
                    </a:cubicBezTo>
                    <a:cubicBezTo>
                      <a:pt x="33" y="135"/>
                      <a:pt x="45" y="135"/>
                      <a:pt x="58" y="135"/>
                    </a:cubicBezTo>
                    <a:cubicBezTo>
                      <a:pt x="66" y="135"/>
                      <a:pt x="70" y="131"/>
                      <a:pt x="70" y="122"/>
                    </a:cubicBezTo>
                    <a:cubicBezTo>
                      <a:pt x="70" y="110"/>
                      <a:pt x="70" y="99"/>
                      <a:pt x="70" y="87"/>
                    </a:cubicBezTo>
                    <a:cubicBezTo>
                      <a:pt x="71" y="74"/>
                      <a:pt x="64" y="68"/>
                      <a:pt x="52" y="68"/>
                    </a:cubicBezTo>
                    <a:cubicBezTo>
                      <a:pt x="41" y="68"/>
                      <a:pt x="29" y="69"/>
                      <a:pt x="18" y="68"/>
                    </a:cubicBezTo>
                    <a:cubicBezTo>
                      <a:pt x="6" y="68"/>
                      <a:pt x="0" y="63"/>
                      <a:pt x="1" y="51"/>
                    </a:cubicBezTo>
                    <a:cubicBezTo>
                      <a:pt x="1" y="34"/>
                      <a:pt x="1" y="17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0" y="1"/>
                      <a:pt x="19" y="1"/>
                      <a:pt x="28" y="1"/>
                    </a:cubicBezTo>
                    <a:cubicBezTo>
                      <a:pt x="74" y="1"/>
                      <a:pt x="119" y="1"/>
                      <a:pt x="165" y="2"/>
                    </a:cubicBezTo>
                    <a:cubicBezTo>
                      <a:pt x="204" y="2"/>
                      <a:pt x="204" y="3"/>
                      <a:pt x="201" y="41"/>
                    </a:cubicBezTo>
                    <a:cubicBezTo>
                      <a:pt x="200" y="65"/>
                      <a:pt x="203" y="68"/>
                      <a:pt x="227" y="69"/>
                    </a:cubicBezTo>
                    <a:cubicBezTo>
                      <a:pt x="262" y="69"/>
                      <a:pt x="298" y="69"/>
                      <a:pt x="334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1"/>
              <p:cNvSpPr>
                <a:spLocks/>
              </p:cNvSpPr>
              <p:nvPr/>
            </p:nvSpPr>
            <p:spPr bwMode="auto">
              <a:xfrm>
                <a:off x="4835525" y="1995488"/>
                <a:ext cx="257175" cy="339725"/>
              </a:xfrm>
              <a:custGeom>
                <a:avLst/>
                <a:gdLst>
                  <a:gd name="T0" fmla="*/ 0 w 203"/>
                  <a:gd name="T1" fmla="*/ 134 h 268"/>
                  <a:gd name="T2" fmla="*/ 0 w 203"/>
                  <a:gd name="T3" fmla="*/ 22 h 268"/>
                  <a:gd name="T4" fmla="*/ 22 w 203"/>
                  <a:gd name="T5" fmla="*/ 0 h 268"/>
                  <a:gd name="T6" fmla="*/ 47 w 203"/>
                  <a:gd name="T7" fmla="*/ 0 h 268"/>
                  <a:gd name="T8" fmla="*/ 68 w 203"/>
                  <a:gd name="T9" fmla="*/ 21 h 268"/>
                  <a:gd name="T10" fmla="*/ 67 w 203"/>
                  <a:gd name="T11" fmla="*/ 46 h 268"/>
                  <a:gd name="T12" fmla="*/ 87 w 203"/>
                  <a:gd name="T13" fmla="*/ 68 h 268"/>
                  <a:gd name="T14" fmla="*/ 180 w 203"/>
                  <a:gd name="T15" fmla="*/ 68 h 268"/>
                  <a:gd name="T16" fmla="*/ 202 w 203"/>
                  <a:gd name="T17" fmla="*/ 89 h 268"/>
                  <a:gd name="T18" fmla="*/ 202 w 203"/>
                  <a:gd name="T19" fmla="*/ 113 h 268"/>
                  <a:gd name="T20" fmla="*/ 181 w 203"/>
                  <a:gd name="T21" fmla="*/ 134 h 268"/>
                  <a:gd name="T22" fmla="*/ 154 w 203"/>
                  <a:gd name="T23" fmla="*/ 134 h 268"/>
                  <a:gd name="T24" fmla="*/ 135 w 203"/>
                  <a:gd name="T25" fmla="*/ 154 h 268"/>
                  <a:gd name="T26" fmla="*/ 135 w 203"/>
                  <a:gd name="T27" fmla="*/ 188 h 268"/>
                  <a:gd name="T28" fmla="*/ 122 w 203"/>
                  <a:gd name="T29" fmla="*/ 202 h 268"/>
                  <a:gd name="T30" fmla="*/ 85 w 203"/>
                  <a:gd name="T31" fmla="*/ 201 h 268"/>
                  <a:gd name="T32" fmla="*/ 67 w 203"/>
                  <a:gd name="T33" fmla="*/ 220 h 268"/>
                  <a:gd name="T34" fmla="*/ 68 w 203"/>
                  <a:gd name="T35" fmla="*/ 251 h 268"/>
                  <a:gd name="T36" fmla="*/ 52 w 203"/>
                  <a:gd name="T37" fmla="*/ 268 h 268"/>
                  <a:gd name="T38" fmla="*/ 20 w 203"/>
                  <a:gd name="T39" fmla="*/ 268 h 268"/>
                  <a:gd name="T40" fmla="*/ 0 w 203"/>
                  <a:gd name="T41" fmla="*/ 248 h 268"/>
                  <a:gd name="T42" fmla="*/ 1 w 203"/>
                  <a:gd name="T43" fmla="*/ 134 h 268"/>
                  <a:gd name="T44" fmla="*/ 0 w 203"/>
                  <a:gd name="T45" fmla="*/ 13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3" h="268">
                    <a:moveTo>
                      <a:pt x="0" y="134"/>
                    </a:moveTo>
                    <a:cubicBezTo>
                      <a:pt x="0" y="97"/>
                      <a:pt x="0" y="59"/>
                      <a:pt x="0" y="22"/>
                    </a:cubicBezTo>
                    <a:cubicBezTo>
                      <a:pt x="0" y="6"/>
                      <a:pt x="6" y="1"/>
                      <a:pt x="22" y="0"/>
                    </a:cubicBezTo>
                    <a:cubicBezTo>
                      <a:pt x="30" y="0"/>
                      <a:pt x="39" y="0"/>
                      <a:pt x="47" y="0"/>
                    </a:cubicBezTo>
                    <a:cubicBezTo>
                      <a:pt x="63" y="0"/>
                      <a:pt x="68" y="5"/>
                      <a:pt x="68" y="21"/>
                    </a:cubicBezTo>
                    <a:cubicBezTo>
                      <a:pt x="68" y="29"/>
                      <a:pt x="67" y="38"/>
                      <a:pt x="67" y="46"/>
                    </a:cubicBezTo>
                    <a:cubicBezTo>
                      <a:pt x="66" y="63"/>
                      <a:pt x="71" y="68"/>
                      <a:pt x="87" y="68"/>
                    </a:cubicBezTo>
                    <a:cubicBezTo>
                      <a:pt x="118" y="68"/>
                      <a:pt x="149" y="68"/>
                      <a:pt x="180" y="68"/>
                    </a:cubicBezTo>
                    <a:cubicBezTo>
                      <a:pt x="199" y="67"/>
                      <a:pt x="202" y="71"/>
                      <a:pt x="202" y="89"/>
                    </a:cubicBezTo>
                    <a:cubicBezTo>
                      <a:pt x="202" y="97"/>
                      <a:pt x="202" y="105"/>
                      <a:pt x="202" y="113"/>
                    </a:cubicBezTo>
                    <a:cubicBezTo>
                      <a:pt x="203" y="130"/>
                      <a:pt x="199" y="134"/>
                      <a:pt x="181" y="134"/>
                    </a:cubicBezTo>
                    <a:cubicBezTo>
                      <a:pt x="172" y="134"/>
                      <a:pt x="163" y="134"/>
                      <a:pt x="154" y="134"/>
                    </a:cubicBezTo>
                    <a:cubicBezTo>
                      <a:pt x="140" y="134"/>
                      <a:pt x="135" y="139"/>
                      <a:pt x="135" y="154"/>
                    </a:cubicBezTo>
                    <a:cubicBezTo>
                      <a:pt x="135" y="165"/>
                      <a:pt x="135" y="177"/>
                      <a:pt x="135" y="188"/>
                    </a:cubicBezTo>
                    <a:cubicBezTo>
                      <a:pt x="136" y="197"/>
                      <a:pt x="131" y="202"/>
                      <a:pt x="122" y="202"/>
                    </a:cubicBezTo>
                    <a:cubicBezTo>
                      <a:pt x="110" y="202"/>
                      <a:pt x="97" y="202"/>
                      <a:pt x="85" y="201"/>
                    </a:cubicBezTo>
                    <a:cubicBezTo>
                      <a:pt x="72" y="201"/>
                      <a:pt x="66" y="207"/>
                      <a:pt x="67" y="220"/>
                    </a:cubicBezTo>
                    <a:cubicBezTo>
                      <a:pt x="67" y="230"/>
                      <a:pt x="68" y="241"/>
                      <a:pt x="68" y="251"/>
                    </a:cubicBezTo>
                    <a:cubicBezTo>
                      <a:pt x="68" y="262"/>
                      <a:pt x="63" y="268"/>
                      <a:pt x="52" y="268"/>
                    </a:cubicBezTo>
                    <a:cubicBezTo>
                      <a:pt x="41" y="268"/>
                      <a:pt x="31" y="268"/>
                      <a:pt x="20" y="268"/>
                    </a:cubicBezTo>
                    <a:cubicBezTo>
                      <a:pt x="6" y="268"/>
                      <a:pt x="0" y="262"/>
                      <a:pt x="0" y="248"/>
                    </a:cubicBezTo>
                    <a:cubicBezTo>
                      <a:pt x="1" y="210"/>
                      <a:pt x="1" y="172"/>
                      <a:pt x="1" y="134"/>
                    </a:cubicBezTo>
                    <a:cubicBezTo>
                      <a:pt x="1" y="134"/>
                      <a:pt x="0" y="134"/>
                      <a:pt x="0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2"/>
              <p:cNvSpPr>
                <a:spLocks/>
              </p:cNvSpPr>
              <p:nvPr/>
            </p:nvSpPr>
            <p:spPr bwMode="auto">
              <a:xfrm>
                <a:off x="6534150" y="2757488"/>
                <a:ext cx="342900" cy="255588"/>
              </a:xfrm>
              <a:custGeom>
                <a:avLst/>
                <a:gdLst>
                  <a:gd name="T0" fmla="*/ 201 w 270"/>
                  <a:gd name="T1" fmla="*/ 0 h 201"/>
                  <a:gd name="T2" fmla="*/ 201 w 270"/>
                  <a:gd name="T3" fmla="*/ 46 h 201"/>
                  <a:gd name="T4" fmla="*/ 220 w 270"/>
                  <a:gd name="T5" fmla="*/ 66 h 201"/>
                  <a:gd name="T6" fmla="*/ 256 w 270"/>
                  <a:gd name="T7" fmla="*/ 66 h 201"/>
                  <a:gd name="T8" fmla="*/ 270 w 270"/>
                  <a:gd name="T9" fmla="*/ 81 h 201"/>
                  <a:gd name="T10" fmla="*/ 270 w 270"/>
                  <a:gd name="T11" fmla="*/ 114 h 201"/>
                  <a:gd name="T12" fmla="*/ 251 w 270"/>
                  <a:gd name="T13" fmla="*/ 134 h 201"/>
                  <a:gd name="T14" fmla="*/ 220 w 270"/>
                  <a:gd name="T15" fmla="*/ 133 h 201"/>
                  <a:gd name="T16" fmla="*/ 201 w 270"/>
                  <a:gd name="T17" fmla="*/ 153 h 201"/>
                  <a:gd name="T18" fmla="*/ 201 w 270"/>
                  <a:gd name="T19" fmla="*/ 201 h 201"/>
                  <a:gd name="T20" fmla="*/ 201 w 270"/>
                  <a:gd name="T21" fmla="*/ 201 h 201"/>
                  <a:gd name="T22" fmla="*/ 183 w 270"/>
                  <a:gd name="T23" fmla="*/ 200 h 201"/>
                  <a:gd name="T24" fmla="*/ 23 w 270"/>
                  <a:gd name="T25" fmla="*/ 200 h 201"/>
                  <a:gd name="T26" fmla="*/ 1 w 270"/>
                  <a:gd name="T27" fmla="*/ 178 h 201"/>
                  <a:gd name="T28" fmla="*/ 0 w 270"/>
                  <a:gd name="T29" fmla="*/ 135 h 201"/>
                  <a:gd name="T30" fmla="*/ 0 w 270"/>
                  <a:gd name="T31" fmla="*/ 135 h 201"/>
                  <a:gd name="T32" fmla="*/ 40 w 270"/>
                  <a:gd name="T33" fmla="*/ 133 h 201"/>
                  <a:gd name="T34" fmla="*/ 115 w 270"/>
                  <a:gd name="T35" fmla="*/ 133 h 201"/>
                  <a:gd name="T36" fmla="*/ 136 w 270"/>
                  <a:gd name="T37" fmla="*/ 112 h 201"/>
                  <a:gd name="T38" fmla="*/ 135 w 270"/>
                  <a:gd name="T39" fmla="*/ 21 h 201"/>
                  <a:gd name="T40" fmla="*/ 156 w 270"/>
                  <a:gd name="T41" fmla="*/ 0 h 201"/>
                  <a:gd name="T42" fmla="*/ 201 w 270"/>
                  <a:gd name="T43" fmla="*/ 0 h 201"/>
                  <a:gd name="T44" fmla="*/ 201 w 270"/>
                  <a:gd name="T45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0" h="201">
                    <a:moveTo>
                      <a:pt x="201" y="0"/>
                    </a:moveTo>
                    <a:cubicBezTo>
                      <a:pt x="201" y="15"/>
                      <a:pt x="201" y="31"/>
                      <a:pt x="201" y="46"/>
                    </a:cubicBezTo>
                    <a:cubicBezTo>
                      <a:pt x="200" y="61"/>
                      <a:pt x="205" y="66"/>
                      <a:pt x="220" y="66"/>
                    </a:cubicBezTo>
                    <a:cubicBezTo>
                      <a:pt x="232" y="67"/>
                      <a:pt x="244" y="66"/>
                      <a:pt x="256" y="66"/>
                    </a:cubicBezTo>
                    <a:cubicBezTo>
                      <a:pt x="266" y="66"/>
                      <a:pt x="270" y="71"/>
                      <a:pt x="270" y="81"/>
                    </a:cubicBezTo>
                    <a:cubicBezTo>
                      <a:pt x="269" y="92"/>
                      <a:pt x="269" y="103"/>
                      <a:pt x="270" y="114"/>
                    </a:cubicBezTo>
                    <a:cubicBezTo>
                      <a:pt x="270" y="127"/>
                      <a:pt x="264" y="133"/>
                      <a:pt x="251" y="134"/>
                    </a:cubicBezTo>
                    <a:cubicBezTo>
                      <a:pt x="241" y="134"/>
                      <a:pt x="230" y="133"/>
                      <a:pt x="220" y="133"/>
                    </a:cubicBezTo>
                    <a:cubicBezTo>
                      <a:pt x="204" y="133"/>
                      <a:pt x="200" y="138"/>
                      <a:pt x="201" y="153"/>
                    </a:cubicBezTo>
                    <a:cubicBezTo>
                      <a:pt x="201" y="169"/>
                      <a:pt x="201" y="185"/>
                      <a:pt x="201" y="201"/>
                    </a:cubicBezTo>
                    <a:cubicBezTo>
                      <a:pt x="201" y="201"/>
                      <a:pt x="201" y="201"/>
                      <a:pt x="201" y="201"/>
                    </a:cubicBezTo>
                    <a:cubicBezTo>
                      <a:pt x="195" y="201"/>
                      <a:pt x="189" y="200"/>
                      <a:pt x="183" y="200"/>
                    </a:cubicBezTo>
                    <a:cubicBezTo>
                      <a:pt x="130" y="200"/>
                      <a:pt x="76" y="200"/>
                      <a:pt x="23" y="200"/>
                    </a:cubicBezTo>
                    <a:cubicBezTo>
                      <a:pt x="5" y="200"/>
                      <a:pt x="1" y="196"/>
                      <a:pt x="1" y="178"/>
                    </a:cubicBezTo>
                    <a:cubicBezTo>
                      <a:pt x="1" y="164"/>
                      <a:pt x="1" y="149"/>
                      <a:pt x="0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13" y="135"/>
                      <a:pt x="26" y="133"/>
                      <a:pt x="40" y="133"/>
                    </a:cubicBezTo>
                    <a:cubicBezTo>
                      <a:pt x="65" y="133"/>
                      <a:pt x="90" y="133"/>
                      <a:pt x="115" y="133"/>
                    </a:cubicBezTo>
                    <a:cubicBezTo>
                      <a:pt x="132" y="133"/>
                      <a:pt x="136" y="130"/>
                      <a:pt x="136" y="112"/>
                    </a:cubicBezTo>
                    <a:cubicBezTo>
                      <a:pt x="136" y="82"/>
                      <a:pt x="136" y="51"/>
                      <a:pt x="135" y="21"/>
                    </a:cubicBezTo>
                    <a:cubicBezTo>
                      <a:pt x="135" y="3"/>
                      <a:pt x="139" y="0"/>
                      <a:pt x="156" y="0"/>
                    </a:cubicBezTo>
                    <a:cubicBezTo>
                      <a:pt x="171" y="0"/>
                      <a:pt x="186" y="0"/>
                      <a:pt x="201" y="0"/>
                    </a:cubicBezTo>
                    <a:cubicBezTo>
                      <a:pt x="201" y="0"/>
                      <a:pt x="201" y="0"/>
                      <a:pt x="2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3"/>
              <p:cNvSpPr>
                <a:spLocks/>
              </p:cNvSpPr>
              <p:nvPr/>
            </p:nvSpPr>
            <p:spPr bwMode="auto">
              <a:xfrm>
                <a:off x="4667250" y="3686176"/>
                <a:ext cx="254000" cy="255588"/>
              </a:xfrm>
              <a:custGeom>
                <a:avLst/>
                <a:gdLst>
                  <a:gd name="T0" fmla="*/ 136 w 201"/>
                  <a:gd name="T1" fmla="*/ 202 h 202"/>
                  <a:gd name="T2" fmla="*/ 81 w 201"/>
                  <a:gd name="T3" fmla="*/ 201 h 202"/>
                  <a:gd name="T4" fmla="*/ 65 w 201"/>
                  <a:gd name="T5" fmla="*/ 184 h 202"/>
                  <a:gd name="T6" fmla="*/ 67 w 201"/>
                  <a:gd name="T7" fmla="*/ 150 h 202"/>
                  <a:gd name="T8" fmla="*/ 50 w 201"/>
                  <a:gd name="T9" fmla="*/ 133 h 202"/>
                  <a:gd name="T10" fmla="*/ 21 w 201"/>
                  <a:gd name="T11" fmla="*/ 134 h 202"/>
                  <a:gd name="T12" fmla="*/ 0 w 201"/>
                  <a:gd name="T13" fmla="*/ 113 h 202"/>
                  <a:gd name="T14" fmla="*/ 1 w 201"/>
                  <a:gd name="T15" fmla="*/ 66 h 202"/>
                  <a:gd name="T16" fmla="*/ 1 w 201"/>
                  <a:gd name="T17" fmla="*/ 67 h 202"/>
                  <a:gd name="T18" fmla="*/ 50 w 201"/>
                  <a:gd name="T19" fmla="*/ 68 h 202"/>
                  <a:gd name="T20" fmla="*/ 67 w 201"/>
                  <a:gd name="T21" fmla="*/ 51 h 202"/>
                  <a:gd name="T22" fmla="*/ 65 w 201"/>
                  <a:gd name="T23" fmla="*/ 15 h 202"/>
                  <a:gd name="T24" fmla="*/ 79 w 201"/>
                  <a:gd name="T25" fmla="*/ 1 h 202"/>
                  <a:gd name="T26" fmla="*/ 118 w 201"/>
                  <a:gd name="T27" fmla="*/ 0 h 202"/>
                  <a:gd name="T28" fmla="*/ 135 w 201"/>
                  <a:gd name="T29" fmla="*/ 20 h 202"/>
                  <a:gd name="T30" fmla="*/ 134 w 201"/>
                  <a:gd name="T31" fmla="*/ 50 h 202"/>
                  <a:gd name="T32" fmla="*/ 153 w 201"/>
                  <a:gd name="T33" fmla="*/ 68 h 202"/>
                  <a:gd name="T34" fmla="*/ 185 w 201"/>
                  <a:gd name="T35" fmla="*/ 67 h 202"/>
                  <a:gd name="T36" fmla="*/ 201 w 201"/>
                  <a:gd name="T37" fmla="*/ 84 h 202"/>
                  <a:gd name="T38" fmla="*/ 201 w 201"/>
                  <a:gd name="T39" fmla="*/ 117 h 202"/>
                  <a:gd name="T40" fmla="*/ 183 w 201"/>
                  <a:gd name="T41" fmla="*/ 134 h 202"/>
                  <a:gd name="T42" fmla="*/ 152 w 201"/>
                  <a:gd name="T43" fmla="*/ 133 h 202"/>
                  <a:gd name="T44" fmla="*/ 134 w 201"/>
                  <a:gd name="T45" fmla="*/ 151 h 202"/>
                  <a:gd name="T46" fmla="*/ 136 w 201"/>
                  <a:gd name="T47" fmla="*/ 202 h 202"/>
                  <a:gd name="T48" fmla="*/ 136 w 201"/>
                  <a:gd name="T49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1" h="202">
                    <a:moveTo>
                      <a:pt x="136" y="202"/>
                    </a:moveTo>
                    <a:cubicBezTo>
                      <a:pt x="118" y="202"/>
                      <a:pt x="99" y="201"/>
                      <a:pt x="81" y="201"/>
                    </a:cubicBezTo>
                    <a:cubicBezTo>
                      <a:pt x="68" y="202"/>
                      <a:pt x="64" y="197"/>
                      <a:pt x="65" y="184"/>
                    </a:cubicBezTo>
                    <a:cubicBezTo>
                      <a:pt x="67" y="173"/>
                      <a:pt x="67" y="161"/>
                      <a:pt x="67" y="150"/>
                    </a:cubicBezTo>
                    <a:cubicBezTo>
                      <a:pt x="67" y="139"/>
                      <a:pt x="61" y="133"/>
                      <a:pt x="50" y="133"/>
                    </a:cubicBezTo>
                    <a:cubicBezTo>
                      <a:pt x="40" y="133"/>
                      <a:pt x="31" y="134"/>
                      <a:pt x="21" y="134"/>
                    </a:cubicBezTo>
                    <a:cubicBezTo>
                      <a:pt x="3" y="134"/>
                      <a:pt x="0" y="130"/>
                      <a:pt x="0" y="113"/>
                    </a:cubicBezTo>
                    <a:cubicBezTo>
                      <a:pt x="1" y="97"/>
                      <a:pt x="1" y="82"/>
                      <a:pt x="1" y="66"/>
                    </a:cubicBezTo>
                    <a:cubicBezTo>
                      <a:pt x="1" y="66"/>
                      <a:pt x="1" y="67"/>
                      <a:pt x="1" y="67"/>
                    </a:cubicBezTo>
                    <a:cubicBezTo>
                      <a:pt x="17" y="67"/>
                      <a:pt x="34" y="68"/>
                      <a:pt x="50" y="68"/>
                    </a:cubicBezTo>
                    <a:cubicBezTo>
                      <a:pt x="61" y="68"/>
                      <a:pt x="67" y="62"/>
                      <a:pt x="67" y="51"/>
                    </a:cubicBezTo>
                    <a:cubicBezTo>
                      <a:pt x="67" y="39"/>
                      <a:pt x="66" y="27"/>
                      <a:pt x="65" y="15"/>
                    </a:cubicBezTo>
                    <a:cubicBezTo>
                      <a:pt x="65" y="5"/>
                      <a:pt x="69" y="0"/>
                      <a:pt x="79" y="1"/>
                    </a:cubicBezTo>
                    <a:cubicBezTo>
                      <a:pt x="92" y="1"/>
                      <a:pt x="105" y="0"/>
                      <a:pt x="118" y="0"/>
                    </a:cubicBezTo>
                    <a:cubicBezTo>
                      <a:pt x="130" y="1"/>
                      <a:pt x="136" y="8"/>
                      <a:pt x="135" y="20"/>
                    </a:cubicBezTo>
                    <a:cubicBezTo>
                      <a:pt x="135" y="30"/>
                      <a:pt x="134" y="40"/>
                      <a:pt x="134" y="50"/>
                    </a:cubicBezTo>
                    <a:cubicBezTo>
                      <a:pt x="133" y="63"/>
                      <a:pt x="140" y="69"/>
                      <a:pt x="153" y="68"/>
                    </a:cubicBezTo>
                    <a:cubicBezTo>
                      <a:pt x="164" y="68"/>
                      <a:pt x="174" y="67"/>
                      <a:pt x="185" y="67"/>
                    </a:cubicBezTo>
                    <a:cubicBezTo>
                      <a:pt x="196" y="67"/>
                      <a:pt x="201" y="73"/>
                      <a:pt x="201" y="84"/>
                    </a:cubicBezTo>
                    <a:cubicBezTo>
                      <a:pt x="201" y="95"/>
                      <a:pt x="201" y="106"/>
                      <a:pt x="201" y="117"/>
                    </a:cubicBezTo>
                    <a:cubicBezTo>
                      <a:pt x="201" y="129"/>
                      <a:pt x="195" y="134"/>
                      <a:pt x="183" y="134"/>
                    </a:cubicBezTo>
                    <a:cubicBezTo>
                      <a:pt x="173" y="134"/>
                      <a:pt x="163" y="134"/>
                      <a:pt x="152" y="133"/>
                    </a:cubicBezTo>
                    <a:cubicBezTo>
                      <a:pt x="140" y="133"/>
                      <a:pt x="133" y="139"/>
                      <a:pt x="134" y="151"/>
                    </a:cubicBezTo>
                    <a:cubicBezTo>
                      <a:pt x="134" y="168"/>
                      <a:pt x="135" y="185"/>
                      <a:pt x="136" y="202"/>
                    </a:cubicBezTo>
                    <a:cubicBezTo>
                      <a:pt x="136" y="202"/>
                      <a:pt x="136" y="202"/>
                      <a:pt x="136" y="2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24"/>
              <p:cNvSpPr>
                <a:spLocks/>
              </p:cNvSpPr>
              <p:nvPr/>
            </p:nvSpPr>
            <p:spPr bwMode="auto">
              <a:xfrm>
                <a:off x="4919663" y="4614863"/>
                <a:ext cx="173038" cy="257175"/>
              </a:xfrm>
              <a:custGeom>
                <a:avLst/>
                <a:gdLst>
                  <a:gd name="T0" fmla="*/ 66 w 136"/>
                  <a:gd name="T1" fmla="*/ 201 h 202"/>
                  <a:gd name="T2" fmla="*/ 20 w 136"/>
                  <a:gd name="T3" fmla="*/ 201 h 202"/>
                  <a:gd name="T4" fmla="*/ 0 w 136"/>
                  <a:gd name="T5" fmla="*/ 182 h 202"/>
                  <a:gd name="T6" fmla="*/ 0 w 136"/>
                  <a:gd name="T7" fmla="*/ 86 h 202"/>
                  <a:gd name="T8" fmla="*/ 19 w 136"/>
                  <a:gd name="T9" fmla="*/ 67 h 202"/>
                  <a:gd name="T10" fmla="*/ 46 w 136"/>
                  <a:gd name="T11" fmla="*/ 67 h 202"/>
                  <a:gd name="T12" fmla="*/ 69 w 136"/>
                  <a:gd name="T13" fmla="*/ 45 h 202"/>
                  <a:gd name="T14" fmla="*/ 68 w 136"/>
                  <a:gd name="T15" fmla="*/ 18 h 202"/>
                  <a:gd name="T16" fmla="*/ 84 w 136"/>
                  <a:gd name="T17" fmla="*/ 1 h 202"/>
                  <a:gd name="T18" fmla="*/ 120 w 136"/>
                  <a:gd name="T19" fmla="*/ 1 h 202"/>
                  <a:gd name="T20" fmla="*/ 136 w 136"/>
                  <a:gd name="T21" fmla="*/ 18 h 202"/>
                  <a:gd name="T22" fmla="*/ 136 w 136"/>
                  <a:gd name="T23" fmla="*/ 181 h 202"/>
                  <a:gd name="T24" fmla="*/ 116 w 136"/>
                  <a:gd name="T25" fmla="*/ 201 h 202"/>
                  <a:gd name="T26" fmla="*/ 66 w 136"/>
                  <a:gd name="T27" fmla="*/ 201 h 202"/>
                  <a:gd name="T28" fmla="*/ 66 w 136"/>
                  <a:gd name="T29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6" h="202">
                    <a:moveTo>
                      <a:pt x="66" y="201"/>
                    </a:moveTo>
                    <a:cubicBezTo>
                      <a:pt x="51" y="201"/>
                      <a:pt x="35" y="201"/>
                      <a:pt x="20" y="201"/>
                    </a:cubicBezTo>
                    <a:cubicBezTo>
                      <a:pt x="6" y="202"/>
                      <a:pt x="0" y="195"/>
                      <a:pt x="0" y="182"/>
                    </a:cubicBezTo>
                    <a:cubicBezTo>
                      <a:pt x="0" y="150"/>
                      <a:pt x="0" y="118"/>
                      <a:pt x="0" y="86"/>
                    </a:cubicBezTo>
                    <a:cubicBezTo>
                      <a:pt x="0" y="73"/>
                      <a:pt x="6" y="66"/>
                      <a:pt x="19" y="67"/>
                    </a:cubicBezTo>
                    <a:cubicBezTo>
                      <a:pt x="28" y="67"/>
                      <a:pt x="37" y="67"/>
                      <a:pt x="46" y="67"/>
                    </a:cubicBezTo>
                    <a:cubicBezTo>
                      <a:pt x="65" y="67"/>
                      <a:pt x="69" y="63"/>
                      <a:pt x="69" y="45"/>
                    </a:cubicBezTo>
                    <a:cubicBezTo>
                      <a:pt x="68" y="36"/>
                      <a:pt x="68" y="27"/>
                      <a:pt x="68" y="18"/>
                    </a:cubicBezTo>
                    <a:cubicBezTo>
                      <a:pt x="67" y="7"/>
                      <a:pt x="73" y="1"/>
                      <a:pt x="84" y="1"/>
                    </a:cubicBezTo>
                    <a:cubicBezTo>
                      <a:pt x="96" y="0"/>
                      <a:pt x="108" y="1"/>
                      <a:pt x="120" y="1"/>
                    </a:cubicBezTo>
                    <a:cubicBezTo>
                      <a:pt x="131" y="1"/>
                      <a:pt x="136" y="7"/>
                      <a:pt x="136" y="18"/>
                    </a:cubicBezTo>
                    <a:cubicBezTo>
                      <a:pt x="136" y="72"/>
                      <a:pt x="135" y="127"/>
                      <a:pt x="136" y="181"/>
                    </a:cubicBezTo>
                    <a:cubicBezTo>
                      <a:pt x="136" y="195"/>
                      <a:pt x="130" y="201"/>
                      <a:pt x="116" y="201"/>
                    </a:cubicBezTo>
                    <a:cubicBezTo>
                      <a:pt x="99" y="201"/>
                      <a:pt x="83" y="201"/>
                      <a:pt x="66" y="201"/>
                    </a:cubicBezTo>
                    <a:cubicBezTo>
                      <a:pt x="66" y="201"/>
                      <a:pt x="66" y="201"/>
                      <a:pt x="66" y="2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5"/>
              <p:cNvSpPr>
                <a:spLocks/>
              </p:cNvSpPr>
              <p:nvPr/>
            </p:nvSpPr>
            <p:spPr bwMode="auto">
              <a:xfrm>
                <a:off x="4835525" y="1743076"/>
                <a:ext cx="257175" cy="169863"/>
              </a:xfrm>
              <a:custGeom>
                <a:avLst/>
                <a:gdLst>
                  <a:gd name="T0" fmla="*/ 101 w 203"/>
                  <a:gd name="T1" fmla="*/ 0 h 134"/>
                  <a:gd name="T2" fmla="*/ 181 w 203"/>
                  <a:gd name="T3" fmla="*/ 0 h 134"/>
                  <a:gd name="T4" fmla="*/ 202 w 203"/>
                  <a:gd name="T5" fmla="*/ 22 h 134"/>
                  <a:gd name="T6" fmla="*/ 202 w 203"/>
                  <a:gd name="T7" fmla="*/ 54 h 134"/>
                  <a:gd name="T8" fmla="*/ 189 w 203"/>
                  <a:gd name="T9" fmla="*/ 67 h 134"/>
                  <a:gd name="T10" fmla="*/ 154 w 203"/>
                  <a:gd name="T11" fmla="*/ 67 h 134"/>
                  <a:gd name="T12" fmla="*/ 135 w 203"/>
                  <a:gd name="T13" fmla="*/ 87 h 134"/>
                  <a:gd name="T14" fmla="*/ 136 w 203"/>
                  <a:gd name="T15" fmla="*/ 117 h 134"/>
                  <a:gd name="T16" fmla="*/ 119 w 203"/>
                  <a:gd name="T17" fmla="*/ 134 h 134"/>
                  <a:gd name="T18" fmla="*/ 16 w 203"/>
                  <a:gd name="T19" fmla="*/ 134 h 134"/>
                  <a:gd name="T20" fmla="*/ 1 w 203"/>
                  <a:gd name="T21" fmla="*/ 118 h 134"/>
                  <a:gd name="T22" fmla="*/ 1 w 203"/>
                  <a:gd name="T23" fmla="*/ 18 h 134"/>
                  <a:gd name="T24" fmla="*/ 21 w 203"/>
                  <a:gd name="T25" fmla="*/ 0 h 134"/>
                  <a:gd name="T26" fmla="*/ 101 w 203"/>
                  <a:gd name="T27" fmla="*/ 0 h 134"/>
                  <a:gd name="T28" fmla="*/ 101 w 203"/>
                  <a:gd name="T2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3" h="134">
                    <a:moveTo>
                      <a:pt x="101" y="0"/>
                    </a:moveTo>
                    <a:cubicBezTo>
                      <a:pt x="128" y="0"/>
                      <a:pt x="154" y="0"/>
                      <a:pt x="181" y="0"/>
                    </a:cubicBezTo>
                    <a:cubicBezTo>
                      <a:pt x="199" y="0"/>
                      <a:pt x="203" y="5"/>
                      <a:pt x="202" y="22"/>
                    </a:cubicBezTo>
                    <a:cubicBezTo>
                      <a:pt x="202" y="33"/>
                      <a:pt x="202" y="43"/>
                      <a:pt x="202" y="54"/>
                    </a:cubicBezTo>
                    <a:cubicBezTo>
                      <a:pt x="202" y="63"/>
                      <a:pt x="198" y="67"/>
                      <a:pt x="189" y="67"/>
                    </a:cubicBezTo>
                    <a:cubicBezTo>
                      <a:pt x="177" y="67"/>
                      <a:pt x="166" y="67"/>
                      <a:pt x="154" y="67"/>
                    </a:cubicBezTo>
                    <a:cubicBezTo>
                      <a:pt x="140" y="67"/>
                      <a:pt x="134" y="72"/>
                      <a:pt x="135" y="87"/>
                    </a:cubicBezTo>
                    <a:cubicBezTo>
                      <a:pt x="135" y="97"/>
                      <a:pt x="135" y="107"/>
                      <a:pt x="136" y="117"/>
                    </a:cubicBezTo>
                    <a:cubicBezTo>
                      <a:pt x="136" y="128"/>
                      <a:pt x="130" y="134"/>
                      <a:pt x="119" y="134"/>
                    </a:cubicBezTo>
                    <a:cubicBezTo>
                      <a:pt x="85" y="134"/>
                      <a:pt x="51" y="134"/>
                      <a:pt x="16" y="134"/>
                    </a:cubicBezTo>
                    <a:cubicBezTo>
                      <a:pt x="6" y="134"/>
                      <a:pt x="1" y="128"/>
                      <a:pt x="1" y="118"/>
                    </a:cubicBezTo>
                    <a:cubicBezTo>
                      <a:pt x="1" y="85"/>
                      <a:pt x="0" y="51"/>
                      <a:pt x="1" y="18"/>
                    </a:cubicBezTo>
                    <a:cubicBezTo>
                      <a:pt x="1" y="5"/>
                      <a:pt x="8" y="0"/>
                      <a:pt x="21" y="0"/>
                    </a:cubicBezTo>
                    <a:cubicBezTo>
                      <a:pt x="48" y="0"/>
                      <a:pt x="75" y="0"/>
                      <a:pt x="101" y="0"/>
                    </a:cubicBezTo>
                    <a:cubicBezTo>
                      <a:pt x="101" y="0"/>
                      <a:pt x="101" y="0"/>
                      <a:pt x="10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6"/>
              <p:cNvSpPr>
                <a:spLocks/>
              </p:cNvSpPr>
              <p:nvPr/>
            </p:nvSpPr>
            <p:spPr bwMode="auto">
              <a:xfrm>
                <a:off x="6196013" y="3517901"/>
                <a:ext cx="255588" cy="252413"/>
              </a:xfrm>
              <a:custGeom>
                <a:avLst/>
                <a:gdLst>
                  <a:gd name="T0" fmla="*/ 69 w 202"/>
                  <a:gd name="T1" fmla="*/ 199 h 199"/>
                  <a:gd name="T2" fmla="*/ 69 w 202"/>
                  <a:gd name="T3" fmla="*/ 147 h 199"/>
                  <a:gd name="T4" fmla="*/ 56 w 202"/>
                  <a:gd name="T5" fmla="*/ 133 h 199"/>
                  <a:gd name="T6" fmla="*/ 20 w 202"/>
                  <a:gd name="T7" fmla="*/ 133 h 199"/>
                  <a:gd name="T8" fmla="*/ 0 w 202"/>
                  <a:gd name="T9" fmla="*/ 112 h 199"/>
                  <a:gd name="T10" fmla="*/ 0 w 202"/>
                  <a:gd name="T11" fmla="*/ 22 h 199"/>
                  <a:gd name="T12" fmla="*/ 21 w 202"/>
                  <a:gd name="T13" fmla="*/ 0 h 199"/>
                  <a:gd name="T14" fmla="*/ 48 w 202"/>
                  <a:gd name="T15" fmla="*/ 0 h 199"/>
                  <a:gd name="T16" fmla="*/ 69 w 202"/>
                  <a:gd name="T17" fmla="*/ 22 h 199"/>
                  <a:gd name="T18" fmla="*/ 68 w 202"/>
                  <a:gd name="T19" fmla="*/ 113 h 199"/>
                  <a:gd name="T20" fmla="*/ 88 w 202"/>
                  <a:gd name="T21" fmla="*/ 133 h 199"/>
                  <a:gd name="T22" fmla="*/ 115 w 202"/>
                  <a:gd name="T23" fmla="*/ 133 h 199"/>
                  <a:gd name="T24" fmla="*/ 135 w 202"/>
                  <a:gd name="T25" fmla="*/ 113 h 199"/>
                  <a:gd name="T26" fmla="*/ 134 w 202"/>
                  <a:gd name="T27" fmla="*/ 85 h 199"/>
                  <a:gd name="T28" fmla="*/ 150 w 202"/>
                  <a:gd name="T29" fmla="*/ 66 h 199"/>
                  <a:gd name="T30" fmla="*/ 186 w 202"/>
                  <a:gd name="T31" fmla="*/ 66 h 199"/>
                  <a:gd name="T32" fmla="*/ 202 w 202"/>
                  <a:gd name="T33" fmla="*/ 83 h 199"/>
                  <a:gd name="T34" fmla="*/ 201 w 202"/>
                  <a:gd name="T35" fmla="*/ 199 h 199"/>
                  <a:gd name="T36" fmla="*/ 201 w 202"/>
                  <a:gd name="T37" fmla="*/ 199 h 199"/>
                  <a:gd name="T38" fmla="*/ 69 w 202"/>
                  <a:gd name="T39" fmla="*/ 199 h 199"/>
                  <a:gd name="T40" fmla="*/ 69 w 202"/>
                  <a:gd name="T41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2" h="199">
                    <a:moveTo>
                      <a:pt x="69" y="199"/>
                    </a:moveTo>
                    <a:cubicBezTo>
                      <a:pt x="69" y="182"/>
                      <a:pt x="68" y="164"/>
                      <a:pt x="69" y="147"/>
                    </a:cubicBezTo>
                    <a:cubicBezTo>
                      <a:pt x="69" y="137"/>
                      <a:pt x="65" y="133"/>
                      <a:pt x="56" y="133"/>
                    </a:cubicBezTo>
                    <a:cubicBezTo>
                      <a:pt x="44" y="133"/>
                      <a:pt x="32" y="133"/>
                      <a:pt x="20" y="133"/>
                    </a:cubicBezTo>
                    <a:cubicBezTo>
                      <a:pt x="4" y="132"/>
                      <a:pt x="0" y="127"/>
                      <a:pt x="0" y="112"/>
                    </a:cubicBezTo>
                    <a:cubicBezTo>
                      <a:pt x="0" y="82"/>
                      <a:pt x="0" y="52"/>
                      <a:pt x="0" y="22"/>
                    </a:cubicBezTo>
                    <a:cubicBezTo>
                      <a:pt x="0" y="5"/>
                      <a:pt x="4" y="0"/>
                      <a:pt x="21" y="0"/>
                    </a:cubicBezTo>
                    <a:cubicBezTo>
                      <a:pt x="30" y="0"/>
                      <a:pt x="39" y="0"/>
                      <a:pt x="48" y="0"/>
                    </a:cubicBezTo>
                    <a:cubicBezTo>
                      <a:pt x="65" y="0"/>
                      <a:pt x="69" y="5"/>
                      <a:pt x="69" y="22"/>
                    </a:cubicBezTo>
                    <a:cubicBezTo>
                      <a:pt x="68" y="52"/>
                      <a:pt x="69" y="83"/>
                      <a:pt x="68" y="113"/>
                    </a:cubicBezTo>
                    <a:cubicBezTo>
                      <a:pt x="68" y="128"/>
                      <a:pt x="73" y="134"/>
                      <a:pt x="88" y="133"/>
                    </a:cubicBezTo>
                    <a:cubicBezTo>
                      <a:pt x="97" y="132"/>
                      <a:pt x="106" y="133"/>
                      <a:pt x="115" y="133"/>
                    </a:cubicBezTo>
                    <a:cubicBezTo>
                      <a:pt x="129" y="133"/>
                      <a:pt x="136" y="127"/>
                      <a:pt x="135" y="113"/>
                    </a:cubicBezTo>
                    <a:cubicBezTo>
                      <a:pt x="135" y="104"/>
                      <a:pt x="134" y="94"/>
                      <a:pt x="134" y="85"/>
                    </a:cubicBezTo>
                    <a:cubicBezTo>
                      <a:pt x="133" y="73"/>
                      <a:pt x="139" y="67"/>
                      <a:pt x="150" y="66"/>
                    </a:cubicBezTo>
                    <a:cubicBezTo>
                      <a:pt x="162" y="66"/>
                      <a:pt x="174" y="66"/>
                      <a:pt x="186" y="66"/>
                    </a:cubicBezTo>
                    <a:cubicBezTo>
                      <a:pt x="197" y="67"/>
                      <a:pt x="202" y="72"/>
                      <a:pt x="202" y="83"/>
                    </a:cubicBezTo>
                    <a:cubicBezTo>
                      <a:pt x="202" y="122"/>
                      <a:pt x="201" y="160"/>
                      <a:pt x="201" y="199"/>
                    </a:cubicBezTo>
                    <a:cubicBezTo>
                      <a:pt x="201" y="199"/>
                      <a:pt x="201" y="199"/>
                      <a:pt x="201" y="199"/>
                    </a:cubicBezTo>
                    <a:cubicBezTo>
                      <a:pt x="157" y="199"/>
                      <a:pt x="113" y="199"/>
                      <a:pt x="69" y="199"/>
                    </a:cubicBezTo>
                    <a:cubicBezTo>
                      <a:pt x="69" y="199"/>
                      <a:pt x="69" y="199"/>
                      <a:pt x="69" y="1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7"/>
              <p:cNvSpPr>
                <a:spLocks/>
              </p:cNvSpPr>
              <p:nvPr/>
            </p:nvSpPr>
            <p:spPr bwMode="auto">
              <a:xfrm>
                <a:off x="4667250" y="3095626"/>
                <a:ext cx="254000" cy="255588"/>
              </a:xfrm>
              <a:custGeom>
                <a:avLst/>
                <a:gdLst>
                  <a:gd name="T0" fmla="*/ 1 w 201"/>
                  <a:gd name="T1" fmla="*/ 67 h 202"/>
                  <a:gd name="T2" fmla="*/ 0 w 201"/>
                  <a:gd name="T3" fmla="*/ 19 h 202"/>
                  <a:gd name="T4" fmla="*/ 20 w 201"/>
                  <a:gd name="T5" fmla="*/ 1 h 202"/>
                  <a:gd name="T6" fmla="*/ 48 w 201"/>
                  <a:gd name="T7" fmla="*/ 1 h 202"/>
                  <a:gd name="T8" fmla="*/ 67 w 201"/>
                  <a:gd name="T9" fmla="*/ 19 h 202"/>
                  <a:gd name="T10" fmla="*/ 66 w 201"/>
                  <a:gd name="T11" fmla="*/ 53 h 202"/>
                  <a:gd name="T12" fmla="*/ 81 w 201"/>
                  <a:gd name="T13" fmla="*/ 67 h 202"/>
                  <a:gd name="T14" fmla="*/ 179 w 201"/>
                  <a:gd name="T15" fmla="*/ 66 h 202"/>
                  <a:gd name="T16" fmla="*/ 201 w 201"/>
                  <a:gd name="T17" fmla="*/ 87 h 202"/>
                  <a:gd name="T18" fmla="*/ 199 w 201"/>
                  <a:gd name="T19" fmla="*/ 133 h 202"/>
                  <a:gd name="T20" fmla="*/ 199 w 201"/>
                  <a:gd name="T21" fmla="*/ 133 h 202"/>
                  <a:gd name="T22" fmla="*/ 82 w 201"/>
                  <a:gd name="T23" fmla="*/ 133 h 202"/>
                  <a:gd name="T24" fmla="*/ 66 w 201"/>
                  <a:gd name="T25" fmla="*/ 150 h 202"/>
                  <a:gd name="T26" fmla="*/ 67 w 201"/>
                  <a:gd name="T27" fmla="*/ 181 h 202"/>
                  <a:gd name="T28" fmla="*/ 47 w 201"/>
                  <a:gd name="T29" fmla="*/ 201 h 202"/>
                  <a:gd name="T30" fmla="*/ 20 w 201"/>
                  <a:gd name="T31" fmla="*/ 201 h 202"/>
                  <a:gd name="T32" fmla="*/ 0 w 201"/>
                  <a:gd name="T33" fmla="*/ 182 h 202"/>
                  <a:gd name="T34" fmla="*/ 1 w 201"/>
                  <a:gd name="T35" fmla="*/ 133 h 202"/>
                  <a:gd name="T36" fmla="*/ 1 w 201"/>
                  <a:gd name="T37" fmla="*/ 133 h 202"/>
                  <a:gd name="T38" fmla="*/ 52 w 201"/>
                  <a:gd name="T39" fmla="*/ 133 h 202"/>
                  <a:gd name="T40" fmla="*/ 66 w 201"/>
                  <a:gd name="T41" fmla="*/ 120 h 202"/>
                  <a:gd name="T42" fmla="*/ 66 w 201"/>
                  <a:gd name="T43" fmla="*/ 81 h 202"/>
                  <a:gd name="T44" fmla="*/ 52 w 201"/>
                  <a:gd name="T45" fmla="*/ 67 h 202"/>
                  <a:gd name="T46" fmla="*/ 1 w 201"/>
                  <a:gd name="T47" fmla="*/ 6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1" h="202">
                    <a:moveTo>
                      <a:pt x="1" y="67"/>
                    </a:moveTo>
                    <a:cubicBezTo>
                      <a:pt x="1" y="51"/>
                      <a:pt x="1" y="35"/>
                      <a:pt x="0" y="19"/>
                    </a:cubicBezTo>
                    <a:cubicBezTo>
                      <a:pt x="0" y="6"/>
                      <a:pt x="6" y="0"/>
                      <a:pt x="20" y="1"/>
                    </a:cubicBezTo>
                    <a:cubicBezTo>
                      <a:pt x="29" y="1"/>
                      <a:pt x="39" y="1"/>
                      <a:pt x="48" y="1"/>
                    </a:cubicBezTo>
                    <a:cubicBezTo>
                      <a:pt x="60" y="0"/>
                      <a:pt x="67" y="6"/>
                      <a:pt x="67" y="19"/>
                    </a:cubicBezTo>
                    <a:cubicBezTo>
                      <a:pt x="67" y="30"/>
                      <a:pt x="67" y="42"/>
                      <a:pt x="66" y="53"/>
                    </a:cubicBezTo>
                    <a:cubicBezTo>
                      <a:pt x="66" y="63"/>
                      <a:pt x="70" y="67"/>
                      <a:pt x="81" y="67"/>
                    </a:cubicBezTo>
                    <a:cubicBezTo>
                      <a:pt x="114" y="67"/>
                      <a:pt x="146" y="67"/>
                      <a:pt x="179" y="66"/>
                    </a:cubicBezTo>
                    <a:cubicBezTo>
                      <a:pt x="197" y="66"/>
                      <a:pt x="201" y="70"/>
                      <a:pt x="201" y="87"/>
                    </a:cubicBezTo>
                    <a:cubicBezTo>
                      <a:pt x="201" y="102"/>
                      <a:pt x="200" y="118"/>
                      <a:pt x="199" y="133"/>
                    </a:cubicBezTo>
                    <a:cubicBezTo>
                      <a:pt x="199" y="133"/>
                      <a:pt x="199" y="133"/>
                      <a:pt x="199" y="133"/>
                    </a:cubicBezTo>
                    <a:cubicBezTo>
                      <a:pt x="160" y="133"/>
                      <a:pt x="121" y="133"/>
                      <a:pt x="82" y="133"/>
                    </a:cubicBezTo>
                    <a:cubicBezTo>
                      <a:pt x="70" y="133"/>
                      <a:pt x="65" y="137"/>
                      <a:pt x="66" y="150"/>
                    </a:cubicBezTo>
                    <a:cubicBezTo>
                      <a:pt x="67" y="160"/>
                      <a:pt x="67" y="171"/>
                      <a:pt x="67" y="181"/>
                    </a:cubicBezTo>
                    <a:cubicBezTo>
                      <a:pt x="67" y="196"/>
                      <a:pt x="62" y="201"/>
                      <a:pt x="47" y="201"/>
                    </a:cubicBezTo>
                    <a:cubicBezTo>
                      <a:pt x="38" y="201"/>
                      <a:pt x="29" y="200"/>
                      <a:pt x="20" y="201"/>
                    </a:cubicBezTo>
                    <a:cubicBezTo>
                      <a:pt x="6" y="202"/>
                      <a:pt x="0" y="195"/>
                      <a:pt x="0" y="182"/>
                    </a:cubicBezTo>
                    <a:cubicBezTo>
                      <a:pt x="0" y="166"/>
                      <a:pt x="1" y="149"/>
                      <a:pt x="1" y="133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18" y="133"/>
                      <a:pt x="35" y="133"/>
                      <a:pt x="52" y="133"/>
                    </a:cubicBezTo>
                    <a:cubicBezTo>
                      <a:pt x="61" y="133"/>
                      <a:pt x="66" y="129"/>
                      <a:pt x="66" y="120"/>
                    </a:cubicBezTo>
                    <a:cubicBezTo>
                      <a:pt x="66" y="107"/>
                      <a:pt x="66" y="94"/>
                      <a:pt x="66" y="81"/>
                    </a:cubicBezTo>
                    <a:cubicBezTo>
                      <a:pt x="67" y="70"/>
                      <a:pt x="62" y="67"/>
                      <a:pt x="52" y="67"/>
                    </a:cubicBezTo>
                    <a:cubicBezTo>
                      <a:pt x="35" y="67"/>
                      <a:pt x="18" y="67"/>
                      <a:pt x="1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8"/>
              <p:cNvSpPr>
                <a:spLocks/>
              </p:cNvSpPr>
              <p:nvPr/>
            </p:nvSpPr>
            <p:spPr bwMode="auto">
              <a:xfrm>
                <a:off x="6788150" y="2417763"/>
                <a:ext cx="260350" cy="87313"/>
              </a:xfrm>
              <a:custGeom>
                <a:avLst/>
                <a:gdLst>
                  <a:gd name="T0" fmla="*/ 102 w 205"/>
                  <a:gd name="T1" fmla="*/ 68 h 68"/>
                  <a:gd name="T2" fmla="*/ 24 w 205"/>
                  <a:gd name="T3" fmla="*/ 68 h 68"/>
                  <a:gd name="T4" fmla="*/ 1 w 205"/>
                  <a:gd name="T5" fmla="*/ 43 h 68"/>
                  <a:gd name="T6" fmla="*/ 1 w 205"/>
                  <a:gd name="T7" fmla="*/ 25 h 68"/>
                  <a:gd name="T8" fmla="*/ 25 w 205"/>
                  <a:gd name="T9" fmla="*/ 0 h 68"/>
                  <a:gd name="T10" fmla="*/ 178 w 205"/>
                  <a:gd name="T11" fmla="*/ 0 h 68"/>
                  <a:gd name="T12" fmla="*/ 204 w 205"/>
                  <a:gd name="T13" fmla="*/ 27 h 68"/>
                  <a:gd name="T14" fmla="*/ 204 w 205"/>
                  <a:gd name="T15" fmla="*/ 47 h 68"/>
                  <a:gd name="T16" fmla="*/ 183 w 205"/>
                  <a:gd name="T17" fmla="*/ 68 h 68"/>
                  <a:gd name="T18" fmla="*/ 102 w 205"/>
                  <a:gd name="T19" fmla="*/ 68 h 68"/>
                  <a:gd name="T20" fmla="*/ 102 w 205"/>
                  <a:gd name="T2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5" h="68">
                    <a:moveTo>
                      <a:pt x="102" y="68"/>
                    </a:moveTo>
                    <a:cubicBezTo>
                      <a:pt x="76" y="68"/>
                      <a:pt x="50" y="68"/>
                      <a:pt x="24" y="68"/>
                    </a:cubicBezTo>
                    <a:cubicBezTo>
                      <a:pt x="4" y="68"/>
                      <a:pt x="0" y="63"/>
                      <a:pt x="1" y="43"/>
                    </a:cubicBezTo>
                    <a:cubicBezTo>
                      <a:pt x="1" y="37"/>
                      <a:pt x="1" y="31"/>
                      <a:pt x="1" y="25"/>
                    </a:cubicBezTo>
                    <a:cubicBezTo>
                      <a:pt x="0" y="5"/>
                      <a:pt x="5" y="0"/>
                      <a:pt x="25" y="0"/>
                    </a:cubicBezTo>
                    <a:cubicBezTo>
                      <a:pt x="76" y="0"/>
                      <a:pt x="127" y="0"/>
                      <a:pt x="178" y="0"/>
                    </a:cubicBezTo>
                    <a:cubicBezTo>
                      <a:pt x="201" y="0"/>
                      <a:pt x="205" y="5"/>
                      <a:pt x="204" y="27"/>
                    </a:cubicBezTo>
                    <a:cubicBezTo>
                      <a:pt x="203" y="34"/>
                      <a:pt x="204" y="40"/>
                      <a:pt x="204" y="47"/>
                    </a:cubicBezTo>
                    <a:cubicBezTo>
                      <a:pt x="205" y="62"/>
                      <a:pt x="200" y="68"/>
                      <a:pt x="183" y="68"/>
                    </a:cubicBezTo>
                    <a:cubicBezTo>
                      <a:pt x="156" y="68"/>
                      <a:pt x="129" y="68"/>
                      <a:pt x="102" y="68"/>
                    </a:cubicBezTo>
                    <a:cubicBezTo>
                      <a:pt x="102" y="68"/>
                      <a:pt x="102" y="68"/>
                      <a:pt x="102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9"/>
              <p:cNvSpPr>
                <a:spLocks/>
              </p:cNvSpPr>
              <p:nvPr/>
            </p:nvSpPr>
            <p:spPr bwMode="auto">
              <a:xfrm>
                <a:off x="6024563" y="2673351"/>
                <a:ext cx="173038" cy="254000"/>
              </a:xfrm>
              <a:custGeom>
                <a:avLst/>
                <a:gdLst>
                  <a:gd name="T0" fmla="*/ 135 w 137"/>
                  <a:gd name="T1" fmla="*/ 132 h 200"/>
                  <a:gd name="T2" fmla="*/ 136 w 137"/>
                  <a:gd name="T3" fmla="*/ 180 h 200"/>
                  <a:gd name="T4" fmla="*/ 117 w 137"/>
                  <a:gd name="T5" fmla="*/ 200 h 200"/>
                  <a:gd name="T6" fmla="*/ 88 w 137"/>
                  <a:gd name="T7" fmla="*/ 200 h 200"/>
                  <a:gd name="T8" fmla="*/ 68 w 137"/>
                  <a:gd name="T9" fmla="*/ 181 h 200"/>
                  <a:gd name="T10" fmla="*/ 69 w 137"/>
                  <a:gd name="T11" fmla="*/ 146 h 200"/>
                  <a:gd name="T12" fmla="*/ 55 w 137"/>
                  <a:gd name="T13" fmla="*/ 132 h 200"/>
                  <a:gd name="T14" fmla="*/ 21 w 137"/>
                  <a:gd name="T15" fmla="*/ 132 h 200"/>
                  <a:gd name="T16" fmla="*/ 0 w 137"/>
                  <a:gd name="T17" fmla="*/ 112 h 200"/>
                  <a:gd name="T18" fmla="*/ 0 w 137"/>
                  <a:gd name="T19" fmla="*/ 22 h 200"/>
                  <a:gd name="T20" fmla="*/ 22 w 137"/>
                  <a:gd name="T21" fmla="*/ 0 h 200"/>
                  <a:gd name="T22" fmla="*/ 47 w 137"/>
                  <a:gd name="T23" fmla="*/ 0 h 200"/>
                  <a:gd name="T24" fmla="*/ 69 w 137"/>
                  <a:gd name="T25" fmla="*/ 22 h 200"/>
                  <a:gd name="T26" fmla="*/ 69 w 137"/>
                  <a:gd name="T27" fmla="*/ 113 h 200"/>
                  <a:gd name="T28" fmla="*/ 89 w 137"/>
                  <a:gd name="T29" fmla="*/ 132 h 200"/>
                  <a:gd name="T30" fmla="*/ 135 w 137"/>
                  <a:gd name="T31" fmla="*/ 132 h 200"/>
                  <a:gd name="T32" fmla="*/ 135 w 137"/>
                  <a:gd name="T33" fmla="*/ 13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200">
                    <a:moveTo>
                      <a:pt x="135" y="132"/>
                    </a:moveTo>
                    <a:cubicBezTo>
                      <a:pt x="135" y="148"/>
                      <a:pt x="136" y="164"/>
                      <a:pt x="136" y="180"/>
                    </a:cubicBezTo>
                    <a:cubicBezTo>
                      <a:pt x="137" y="195"/>
                      <a:pt x="132" y="200"/>
                      <a:pt x="117" y="200"/>
                    </a:cubicBezTo>
                    <a:cubicBezTo>
                      <a:pt x="107" y="200"/>
                      <a:pt x="98" y="200"/>
                      <a:pt x="88" y="200"/>
                    </a:cubicBezTo>
                    <a:cubicBezTo>
                      <a:pt x="73" y="200"/>
                      <a:pt x="69" y="196"/>
                      <a:pt x="68" y="181"/>
                    </a:cubicBezTo>
                    <a:cubicBezTo>
                      <a:pt x="68" y="169"/>
                      <a:pt x="68" y="158"/>
                      <a:pt x="69" y="146"/>
                    </a:cubicBezTo>
                    <a:cubicBezTo>
                      <a:pt x="69" y="136"/>
                      <a:pt x="65" y="132"/>
                      <a:pt x="55" y="132"/>
                    </a:cubicBezTo>
                    <a:cubicBezTo>
                      <a:pt x="44" y="132"/>
                      <a:pt x="32" y="133"/>
                      <a:pt x="21" y="132"/>
                    </a:cubicBezTo>
                    <a:cubicBezTo>
                      <a:pt x="5" y="132"/>
                      <a:pt x="0" y="127"/>
                      <a:pt x="0" y="112"/>
                    </a:cubicBezTo>
                    <a:cubicBezTo>
                      <a:pt x="0" y="82"/>
                      <a:pt x="1" y="52"/>
                      <a:pt x="0" y="22"/>
                    </a:cubicBezTo>
                    <a:cubicBezTo>
                      <a:pt x="0" y="6"/>
                      <a:pt x="6" y="0"/>
                      <a:pt x="22" y="0"/>
                    </a:cubicBezTo>
                    <a:cubicBezTo>
                      <a:pt x="30" y="0"/>
                      <a:pt x="39" y="0"/>
                      <a:pt x="47" y="0"/>
                    </a:cubicBezTo>
                    <a:cubicBezTo>
                      <a:pt x="66" y="0"/>
                      <a:pt x="69" y="4"/>
                      <a:pt x="69" y="22"/>
                    </a:cubicBezTo>
                    <a:cubicBezTo>
                      <a:pt x="69" y="52"/>
                      <a:pt x="70" y="83"/>
                      <a:pt x="69" y="113"/>
                    </a:cubicBezTo>
                    <a:cubicBezTo>
                      <a:pt x="68" y="129"/>
                      <a:pt x="74" y="133"/>
                      <a:pt x="89" y="132"/>
                    </a:cubicBezTo>
                    <a:cubicBezTo>
                      <a:pt x="104" y="131"/>
                      <a:pt x="120" y="132"/>
                      <a:pt x="135" y="132"/>
                    </a:cubicBezTo>
                    <a:cubicBezTo>
                      <a:pt x="135" y="132"/>
                      <a:pt x="135" y="132"/>
                      <a:pt x="135" y="1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30"/>
              <p:cNvSpPr>
                <a:spLocks/>
              </p:cNvSpPr>
              <p:nvPr/>
            </p:nvSpPr>
            <p:spPr bwMode="auto">
              <a:xfrm>
                <a:off x="5091113" y="1827213"/>
                <a:ext cx="171450" cy="171450"/>
              </a:xfrm>
              <a:custGeom>
                <a:avLst/>
                <a:gdLst>
                  <a:gd name="T0" fmla="*/ 69 w 136"/>
                  <a:gd name="T1" fmla="*/ 134 h 134"/>
                  <a:gd name="T2" fmla="*/ 21 w 136"/>
                  <a:gd name="T3" fmla="*/ 134 h 134"/>
                  <a:gd name="T4" fmla="*/ 0 w 136"/>
                  <a:gd name="T5" fmla="*/ 115 h 134"/>
                  <a:gd name="T6" fmla="*/ 1 w 136"/>
                  <a:gd name="T7" fmla="*/ 22 h 134"/>
                  <a:gd name="T8" fmla="*/ 24 w 136"/>
                  <a:gd name="T9" fmla="*/ 0 h 134"/>
                  <a:gd name="T10" fmla="*/ 49 w 136"/>
                  <a:gd name="T11" fmla="*/ 0 h 134"/>
                  <a:gd name="T12" fmla="*/ 68 w 136"/>
                  <a:gd name="T13" fmla="*/ 21 h 134"/>
                  <a:gd name="T14" fmla="*/ 67 w 136"/>
                  <a:gd name="T15" fmla="*/ 49 h 134"/>
                  <a:gd name="T16" fmla="*/ 84 w 136"/>
                  <a:gd name="T17" fmla="*/ 67 h 134"/>
                  <a:gd name="T18" fmla="*/ 120 w 136"/>
                  <a:gd name="T19" fmla="*/ 67 h 134"/>
                  <a:gd name="T20" fmla="*/ 135 w 136"/>
                  <a:gd name="T21" fmla="*/ 83 h 134"/>
                  <a:gd name="T22" fmla="*/ 136 w 136"/>
                  <a:gd name="T23" fmla="*/ 113 h 134"/>
                  <a:gd name="T24" fmla="*/ 115 w 136"/>
                  <a:gd name="T25" fmla="*/ 134 h 134"/>
                  <a:gd name="T26" fmla="*/ 69 w 136"/>
                  <a:gd name="T27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6" h="134">
                    <a:moveTo>
                      <a:pt x="69" y="134"/>
                    </a:moveTo>
                    <a:cubicBezTo>
                      <a:pt x="53" y="134"/>
                      <a:pt x="37" y="134"/>
                      <a:pt x="21" y="134"/>
                    </a:cubicBezTo>
                    <a:cubicBezTo>
                      <a:pt x="6" y="134"/>
                      <a:pt x="0" y="129"/>
                      <a:pt x="0" y="115"/>
                    </a:cubicBezTo>
                    <a:cubicBezTo>
                      <a:pt x="0" y="84"/>
                      <a:pt x="0" y="53"/>
                      <a:pt x="1" y="22"/>
                    </a:cubicBezTo>
                    <a:cubicBezTo>
                      <a:pt x="1" y="1"/>
                      <a:pt x="2" y="0"/>
                      <a:pt x="24" y="0"/>
                    </a:cubicBezTo>
                    <a:cubicBezTo>
                      <a:pt x="32" y="0"/>
                      <a:pt x="41" y="0"/>
                      <a:pt x="49" y="0"/>
                    </a:cubicBezTo>
                    <a:cubicBezTo>
                      <a:pt x="64" y="1"/>
                      <a:pt x="69" y="6"/>
                      <a:pt x="68" y="21"/>
                    </a:cubicBezTo>
                    <a:cubicBezTo>
                      <a:pt x="68" y="30"/>
                      <a:pt x="67" y="40"/>
                      <a:pt x="67" y="49"/>
                    </a:cubicBezTo>
                    <a:cubicBezTo>
                      <a:pt x="66" y="61"/>
                      <a:pt x="72" y="67"/>
                      <a:pt x="84" y="67"/>
                    </a:cubicBezTo>
                    <a:cubicBezTo>
                      <a:pt x="96" y="67"/>
                      <a:pt x="108" y="68"/>
                      <a:pt x="120" y="67"/>
                    </a:cubicBezTo>
                    <a:cubicBezTo>
                      <a:pt x="132" y="66"/>
                      <a:pt x="136" y="72"/>
                      <a:pt x="135" y="83"/>
                    </a:cubicBezTo>
                    <a:cubicBezTo>
                      <a:pt x="135" y="93"/>
                      <a:pt x="135" y="103"/>
                      <a:pt x="136" y="113"/>
                    </a:cubicBezTo>
                    <a:cubicBezTo>
                      <a:pt x="136" y="128"/>
                      <a:pt x="131" y="134"/>
                      <a:pt x="115" y="134"/>
                    </a:cubicBezTo>
                    <a:cubicBezTo>
                      <a:pt x="100" y="134"/>
                      <a:pt x="84" y="134"/>
                      <a:pt x="69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31"/>
              <p:cNvSpPr>
                <a:spLocks/>
              </p:cNvSpPr>
              <p:nvPr/>
            </p:nvSpPr>
            <p:spPr bwMode="auto">
              <a:xfrm>
                <a:off x="5260975" y="1743076"/>
                <a:ext cx="173038" cy="169863"/>
              </a:xfrm>
              <a:custGeom>
                <a:avLst/>
                <a:gdLst>
                  <a:gd name="T0" fmla="*/ 65 w 137"/>
                  <a:gd name="T1" fmla="*/ 134 h 134"/>
                  <a:gd name="T2" fmla="*/ 14 w 137"/>
                  <a:gd name="T3" fmla="*/ 134 h 134"/>
                  <a:gd name="T4" fmla="*/ 1 w 137"/>
                  <a:gd name="T5" fmla="*/ 120 h 134"/>
                  <a:gd name="T6" fmla="*/ 1 w 137"/>
                  <a:gd name="T7" fmla="*/ 18 h 134"/>
                  <a:gd name="T8" fmla="*/ 19 w 137"/>
                  <a:gd name="T9" fmla="*/ 0 h 134"/>
                  <a:gd name="T10" fmla="*/ 52 w 137"/>
                  <a:gd name="T11" fmla="*/ 0 h 134"/>
                  <a:gd name="T12" fmla="*/ 68 w 137"/>
                  <a:gd name="T13" fmla="*/ 16 h 134"/>
                  <a:gd name="T14" fmla="*/ 67 w 137"/>
                  <a:gd name="T15" fmla="*/ 47 h 134"/>
                  <a:gd name="T16" fmla="*/ 86 w 137"/>
                  <a:gd name="T17" fmla="*/ 67 h 134"/>
                  <a:gd name="T18" fmla="*/ 120 w 137"/>
                  <a:gd name="T19" fmla="*/ 67 h 134"/>
                  <a:gd name="T20" fmla="*/ 136 w 137"/>
                  <a:gd name="T21" fmla="*/ 84 h 134"/>
                  <a:gd name="T22" fmla="*/ 136 w 137"/>
                  <a:gd name="T23" fmla="*/ 114 h 134"/>
                  <a:gd name="T24" fmla="*/ 118 w 137"/>
                  <a:gd name="T25" fmla="*/ 134 h 134"/>
                  <a:gd name="T26" fmla="*/ 65 w 137"/>
                  <a:gd name="T27" fmla="*/ 134 h 134"/>
                  <a:gd name="T28" fmla="*/ 65 w 137"/>
                  <a:gd name="T2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134">
                    <a:moveTo>
                      <a:pt x="65" y="134"/>
                    </a:moveTo>
                    <a:cubicBezTo>
                      <a:pt x="48" y="134"/>
                      <a:pt x="31" y="134"/>
                      <a:pt x="14" y="134"/>
                    </a:cubicBezTo>
                    <a:cubicBezTo>
                      <a:pt x="5" y="134"/>
                      <a:pt x="1" y="130"/>
                      <a:pt x="1" y="120"/>
                    </a:cubicBezTo>
                    <a:cubicBezTo>
                      <a:pt x="1" y="86"/>
                      <a:pt x="1" y="52"/>
                      <a:pt x="1" y="18"/>
                    </a:cubicBezTo>
                    <a:cubicBezTo>
                      <a:pt x="0" y="6"/>
                      <a:pt x="6" y="0"/>
                      <a:pt x="19" y="0"/>
                    </a:cubicBezTo>
                    <a:cubicBezTo>
                      <a:pt x="30" y="0"/>
                      <a:pt x="41" y="0"/>
                      <a:pt x="52" y="0"/>
                    </a:cubicBezTo>
                    <a:cubicBezTo>
                      <a:pt x="62" y="0"/>
                      <a:pt x="68" y="5"/>
                      <a:pt x="68" y="16"/>
                    </a:cubicBezTo>
                    <a:cubicBezTo>
                      <a:pt x="68" y="26"/>
                      <a:pt x="67" y="37"/>
                      <a:pt x="67" y="47"/>
                    </a:cubicBezTo>
                    <a:cubicBezTo>
                      <a:pt x="66" y="62"/>
                      <a:pt x="71" y="67"/>
                      <a:pt x="86" y="67"/>
                    </a:cubicBezTo>
                    <a:cubicBezTo>
                      <a:pt x="97" y="68"/>
                      <a:pt x="109" y="67"/>
                      <a:pt x="120" y="67"/>
                    </a:cubicBezTo>
                    <a:cubicBezTo>
                      <a:pt x="131" y="67"/>
                      <a:pt x="137" y="73"/>
                      <a:pt x="136" y="84"/>
                    </a:cubicBezTo>
                    <a:cubicBezTo>
                      <a:pt x="136" y="94"/>
                      <a:pt x="136" y="104"/>
                      <a:pt x="136" y="114"/>
                    </a:cubicBezTo>
                    <a:cubicBezTo>
                      <a:pt x="137" y="128"/>
                      <a:pt x="131" y="134"/>
                      <a:pt x="118" y="134"/>
                    </a:cubicBezTo>
                    <a:cubicBezTo>
                      <a:pt x="100" y="134"/>
                      <a:pt x="83" y="134"/>
                      <a:pt x="65" y="134"/>
                    </a:cubicBezTo>
                    <a:cubicBezTo>
                      <a:pt x="65" y="134"/>
                      <a:pt x="65" y="134"/>
                      <a:pt x="65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32"/>
              <p:cNvSpPr>
                <a:spLocks/>
              </p:cNvSpPr>
              <p:nvPr/>
            </p:nvSpPr>
            <p:spPr bwMode="auto">
              <a:xfrm>
                <a:off x="5345113" y="4783138"/>
                <a:ext cx="171450" cy="87313"/>
              </a:xfrm>
              <a:custGeom>
                <a:avLst/>
                <a:gdLst>
                  <a:gd name="T0" fmla="*/ 67 w 136"/>
                  <a:gd name="T1" fmla="*/ 68 h 68"/>
                  <a:gd name="T2" fmla="*/ 21 w 136"/>
                  <a:gd name="T3" fmla="*/ 68 h 68"/>
                  <a:gd name="T4" fmla="*/ 1 w 136"/>
                  <a:gd name="T5" fmla="*/ 47 h 68"/>
                  <a:gd name="T6" fmla="*/ 1 w 136"/>
                  <a:gd name="T7" fmla="*/ 20 h 68"/>
                  <a:gd name="T8" fmla="*/ 19 w 136"/>
                  <a:gd name="T9" fmla="*/ 0 h 68"/>
                  <a:gd name="T10" fmla="*/ 122 w 136"/>
                  <a:gd name="T11" fmla="*/ 0 h 68"/>
                  <a:gd name="T12" fmla="*/ 135 w 136"/>
                  <a:gd name="T13" fmla="*/ 14 h 68"/>
                  <a:gd name="T14" fmla="*/ 136 w 136"/>
                  <a:gd name="T15" fmla="*/ 48 h 68"/>
                  <a:gd name="T16" fmla="*/ 115 w 136"/>
                  <a:gd name="T17" fmla="*/ 68 h 68"/>
                  <a:gd name="T18" fmla="*/ 67 w 136"/>
                  <a:gd name="T19" fmla="*/ 68 h 68"/>
                  <a:gd name="T20" fmla="*/ 67 w 136"/>
                  <a:gd name="T2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68">
                    <a:moveTo>
                      <a:pt x="67" y="68"/>
                    </a:moveTo>
                    <a:cubicBezTo>
                      <a:pt x="52" y="68"/>
                      <a:pt x="36" y="68"/>
                      <a:pt x="21" y="68"/>
                    </a:cubicBezTo>
                    <a:cubicBezTo>
                      <a:pt x="5" y="68"/>
                      <a:pt x="1" y="63"/>
                      <a:pt x="1" y="47"/>
                    </a:cubicBezTo>
                    <a:cubicBezTo>
                      <a:pt x="1" y="38"/>
                      <a:pt x="1" y="29"/>
                      <a:pt x="1" y="20"/>
                    </a:cubicBezTo>
                    <a:cubicBezTo>
                      <a:pt x="0" y="7"/>
                      <a:pt x="5" y="0"/>
                      <a:pt x="19" y="0"/>
                    </a:cubicBezTo>
                    <a:cubicBezTo>
                      <a:pt x="53" y="0"/>
                      <a:pt x="88" y="0"/>
                      <a:pt x="122" y="0"/>
                    </a:cubicBezTo>
                    <a:cubicBezTo>
                      <a:pt x="132" y="0"/>
                      <a:pt x="135" y="4"/>
                      <a:pt x="135" y="14"/>
                    </a:cubicBezTo>
                    <a:cubicBezTo>
                      <a:pt x="135" y="25"/>
                      <a:pt x="136" y="37"/>
                      <a:pt x="136" y="48"/>
                    </a:cubicBezTo>
                    <a:cubicBezTo>
                      <a:pt x="136" y="64"/>
                      <a:pt x="131" y="68"/>
                      <a:pt x="115" y="68"/>
                    </a:cubicBezTo>
                    <a:cubicBezTo>
                      <a:pt x="99" y="68"/>
                      <a:pt x="83" y="68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33"/>
              <p:cNvSpPr>
                <a:spLocks/>
              </p:cNvSpPr>
              <p:nvPr/>
            </p:nvSpPr>
            <p:spPr bwMode="auto">
              <a:xfrm>
                <a:off x="5173663" y="4700588"/>
                <a:ext cx="88900" cy="169863"/>
              </a:xfrm>
              <a:custGeom>
                <a:avLst/>
                <a:gdLst>
                  <a:gd name="T0" fmla="*/ 69 w 70"/>
                  <a:gd name="T1" fmla="*/ 0 h 134"/>
                  <a:gd name="T2" fmla="*/ 70 w 70"/>
                  <a:gd name="T3" fmla="*/ 115 h 134"/>
                  <a:gd name="T4" fmla="*/ 52 w 70"/>
                  <a:gd name="T5" fmla="*/ 134 h 134"/>
                  <a:gd name="T6" fmla="*/ 18 w 70"/>
                  <a:gd name="T7" fmla="*/ 134 h 134"/>
                  <a:gd name="T8" fmla="*/ 0 w 70"/>
                  <a:gd name="T9" fmla="*/ 116 h 134"/>
                  <a:gd name="T10" fmla="*/ 0 w 70"/>
                  <a:gd name="T11" fmla="*/ 19 h 134"/>
                  <a:gd name="T12" fmla="*/ 20 w 70"/>
                  <a:gd name="T13" fmla="*/ 0 h 134"/>
                  <a:gd name="T14" fmla="*/ 69 w 70"/>
                  <a:gd name="T1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34">
                    <a:moveTo>
                      <a:pt x="69" y="0"/>
                    </a:moveTo>
                    <a:cubicBezTo>
                      <a:pt x="69" y="38"/>
                      <a:pt x="69" y="77"/>
                      <a:pt x="70" y="115"/>
                    </a:cubicBezTo>
                    <a:cubicBezTo>
                      <a:pt x="70" y="127"/>
                      <a:pt x="65" y="134"/>
                      <a:pt x="52" y="134"/>
                    </a:cubicBezTo>
                    <a:cubicBezTo>
                      <a:pt x="41" y="134"/>
                      <a:pt x="29" y="134"/>
                      <a:pt x="18" y="134"/>
                    </a:cubicBezTo>
                    <a:cubicBezTo>
                      <a:pt x="6" y="134"/>
                      <a:pt x="0" y="128"/>
                      <a:pt x="0" y="116"/>
                    </a:cubicBezTo>
                    <a:cubicBezTo>
                      <a:pt x="1" y="84"/>
                      <a:pt x="1" y="51"/>
                      <a:pt x="0" y="19"/>
                    </a:cubicBezTo>
                    <a:cubicBezTo>
                      <a:pt x="0" y="5"/>
                      <a:pt x="7" y="0"/>
                      <a:pt x="20" y="0"/>
                    </a:cubicBezTo>
                    <a:cubicBezTo>
                      <a:pt x="36" y="0"/>
                      <a:pt x="53" y="0"/>
                      <a:pt x="6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34"/>
              <p:cNvSpPr>
                <a:spLocks/>
              </p:cNvSpPr>
              <p:nvPr/>
            </p:nvSpPr>
            <p:spPr bwMode="auto">
              <a:xfrm>
                <a:off x="5940425" y="4360863"/>
                <a:ext cx="171450" cy="87313"/>
              </a:xfrm>
              <a:custGeom>
                <a:avLst/>
                <a:gdLst>
                  <a:gd name="T0" fmla="*/ 69 w 135"/>
                  <a:gd name="T1" fmla="*/ 68 h 68"/>
                  <a:gd name="T2" fmla="*/ 19 w 135"/>
                  <a:gd name="T3" fmla="*/ 68 h 68"/>
                  <a:gd name="T4" fmla="*/ 0 w 135"/>
                  <a:gd name="T5" fmla="*/ 48 h 68"/>
                  <a:gd name="T6" fmla="*/ 0 w 135"/>
                  <a:gd name="T7" fmla="*/ 19 h 68"/>
                  <a:gd name="T8" fmla="*/ 18 w 135"/>
                  <a:gd name="T9" fmla="*/ 1 h 68"/>
                  <a:gd name="T10" fmla="*/ 118 w 135"/>
                  <a:gd name="T11" fmla="*/ 1 h 68"/>
                  <a:gd name="T12" fmla="*/ 135 w 135"/>
                  <a:gd name="T13" fmla="*/ 19 h 68"/>
                  <a:gd name="T14" fmla="*/ 135 w 135"/>
                  <a:gd name="T15" fmla="*/ 55 h 68"/>
                  <a:gd name="T16" fmla="*/ 121 w 135"/>
                  <a:gd name="T17" fmla="*/ 68 h 68"/>
                  <a:gd name="T18" fmla="*/ 69 w 135"/>
                  <a:gd name="T19" fmla="*/ 68 h 68"/>
                  <a:gd name="T20" fmla="*/ 69 w 135"/>
                  <a:gd name="T2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5" h="68">
                    <a:moveTo>
                      <a:pt x="69" y="68"/>
                    </a:moveTo>
                    <a:cubicBezTo>
                      <a:pt x="52" y="68"/>
                      <a:pt x="36" y="68"/>
                      <a:pt x="19" y="68"/>
                    </a:cubicBezTo>
                    <a:cubicBezTo>
                      <a:pt x="4" y="68"/>
                      <a:pt x="0" y="63"/>
                      <a:pt x="0" y="48"/>
                    </a:cubicBezTo>
                    <a:cubicBezTo>
                      <a:pt x="0" y="38"/>
                      <a:pt x="0" y="29"/>
                      <a:pt x="0" y="19"/>
                    </a:cubicBezTo>
                    <a:cubicBezTo>
                      <a:pt x="0" y="7"/>
                      <a:pt x="6" y="1"/>
                      <a:pt x="18" y="1"/>
                    </a:cubicBezTo>
                    <a:cubicBezTo>
                      <a:pt x="51" y="0"/>
                      <a:pt x="85" y="1"/>
                      <a:pt x="118" y="1"/>
                    </a:cubicBezTo>
                    <a:cubicBezTo>
                      <a:pt x="130" y="1"/>
                      <a:pt x="135" y="7"/>
                      <a:pt x="135" y="19"/>
                    </a:cubicBezTo>
                    <a:cubicBezTo>
                      <a:pt x="135" y="31"/>
                      <a:pt x="135" y="43"/>
                      <a:pt x="135" y="55"/>
                    </a:cubicBezTo>
                    <a:cubicBezTo>
                      <a:pt x="135" y="64"/>
                      <a:pt x="131" y="68"/>
                      <a:pt x="121" y="68"/>
                    </a:cubicBezTo>
                    <a:cubicBezTo>
                      <a:pt x="104" y="68"/>
                      <a:pt x="86" y="68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35"/>
              <p:cNvSpPr>
                <a:spLocks/>
              </p:cNvSpPr>
              <p:nvPr/>
            </p:nvSpPr>
            <p:spPr bwMode="auto">
              <a:xfrm>
                <a:off x="7129463" y="4783138"/>
                <a:ext cx="173038" cy="87313"/>
              </a:xfrm>
              <a:custGeom>
                <a:avLst/>
                <a:gdLst>
                  <a:gd name="T0" fmla="*/ 67 w 136"/>
                  <a:gd name="T1" fmla="*/ 0 h 68"/>
                  <a:gd name="T2" fmla="*/ 114 w 136"/>
                  <a:gd name="T3" fmla="*/ 0 h 68"/>
                  <a:gd name="T4" fmla="*/ 135 w 136"/>
                  <a:gd name="T5" fmla="*/ 22 h 68"/>
                  <a:gd name="T6" fmla="*/ 135 w 136"/>
                  <a:gd name="T7" fmla="*/ 49 h 68"/>
                  <a:gd name="T8" fmla="*/ 118 w 136"/>
                  <a:gd name="T9" fmla="*/ 68 h 68"/>
                  <a:gd name="T10" fmla="*/ 18 w 136"/>
                  <a:gd name="T11" fmla="*/ 68 h 68"/>
                  <a:gd name="T12" fmla="*/ 0 w 136"/>
                  <a:gd name="T13" fmla="*/ 50 h 68"/>
                  <a:gd name="T14" fmla="*/ 0 w 136"/>
                  <a:gd name="T15" fmla="*/ 18 h 68"/>
                  <a:gd name="T16" fmla="*/ 18 w 136"/>
                  <a:gd name="T17" fmla="*/ 0 h 68"/>
                  <a:gd name="T18" fmla="*/ 67 w 136"/>
                  <a:gd name="T19" fmla="*/ 0 h 68"/>
                  <a:gd name="T20" fmla="*/ 67 w 136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68">
                    <a:moveTo>
                      <a:pt x="67" y="0"/>
                    </a:moveTo>
                    <a:cubicBezTo>
                      <a:pt x="83" y="0"/>
                      <a:pt x="98" y="0"/>
                      <a:pt x="114" y="0"/>
                    </a:cubicBezTo>
                    <a:cubicBezTo>
                      <a:pt x="131" y="0"/>
                      <a:pt x="136" y="5"/>
                      <a:pt x="135" y="22"/>
                    </a:cubicBezTo>
                    <a:cubicBezTo>
                      <a:pt x="135" y="31"/>
                      <a:pt x="135" y="40"/>
                      <a:pt x="135" y="49"/>
                    </a:cubicBezTo>
                    <a:cubicBezTo>
                      <a:pt x="136" y="62"/>
                      <a:pt x="130" y="68"/>
                      <a:pt x="118" y="68"/>
                    </a:cubicBezTo>
                    <a:cubicBezTo>
                      <a:pt x="85" y="68"/>
                      <a:pt x="51" y="68"/>
                      <a:pt x="18" y="68"/>
                    </a:cubicBezTo>
                    <a:cubicBezTo>
                      <a:pt x="6" y="68"/>
                      <a:pt x="0" y="62"/>
                      <a:pt x="0" y="50"/>
                    </a:cubicBezTo>
                    <a:cubicBezTo>
                      <a:pt x="0" y="40"/>
                      <a:pt x="0" y="29"/>
                      <a:pt x="0" y="18"/>
                    </a:cubicBezTo>
                    <a:cubicBezTo>
                      <a:pt x="0" y="6"/>
                      <a:pt x="6" y="0"/>
                      <a:pt x="18" y="0"/>
                    </a:cubicBezTo>
                    <a:cubicBezTo>
                      <a:pt x="34" y="0"/>
                      <a:pt x="51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36"/>
              <p:cNvSpPr>
                <a:spLocks/>
              </p:cNvSpPr>
              <p:nvPr/>
            </p:nvSpPr>
            <p:spPr bwMode="auto">
              <a:xfrm>
                <a:off x="6196013" y="4194176"/>
                <a:ext cx="87313" cy="169863"/>
              </a:xfrm>
              <a:custGeom>
                <a:avLst/>
                <a:gdLst>
                  <a:gd name="T0" fmla="*/ 0 w 69"/>
                  <a:gd name="T1" fmla="*/ 0 h 134"/>
                  <a:gd name="T2" fmla="*/ 51 w 69"/>
                  <a:gd name="T3" fmla="*/ 0 h 134"/>
                  <a:gd name="T4" fmla="*/ 69 w 69"/>
                  <a:gd name="T5" fmla="*/ 19 h 134"/>
                  <a:gd name="T6" fmla="*/ 69 w 69"/>
                  <a:gd name="T7" fmla="*/ 114 h 134"/>
                  <a:gd name="T8" fmla="*/ 50 w 69"/>
                  <a:gd name="T9" fmla="*/ 134 h 134"/>
                  <a:gd name="T10" fmla="*/ 21 w 69"/>
                  <a:gd name="T11" fmla="*/ 134 h 134"/>
                  <a:gd name="T12" fmla="*/ 0 w 69"/>
                  <a:gd name="T13" fmla="*/ 112 h 134"/>
                  <a:gd name="T14" fmla="*/ 0 w 69"/>
                  <a:gd name="T15" fmla="*/ 0 h 134"/>
                  <a:gd name="T16" fmla="*/ 0 w 69"/>
                  <a:gd name="T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134">
                    <a:moveTo>
                      <a:pt x="0" y="0"/>
                    </a:moveTo>
                    <a:cubicBezTo>
                      <a:pt x="17" y="0"/>
                      <a:pt x="34" y="0"/>
                      <a:pt x="51" y="0"/>
                    </a:cubicBezTo>
                    <a:cubicBezTo>
                      <a:pt x="63" y="0"/>
                      <a:pt x="69" y="6"/>
                      <a:pt x="69" y="19"/>
                    </a:cubicBezTo>
                    <a:cubicBezTo>
                      <a:pt x="69" y="51"/>
                      <a:pt x="69" y="83"/>
                      <a:pt x="69" y="114"/>
                    </a:cubicBezTo>
                    <a:cubicBezTo>
                      <a:pt x="69" y="128"/>
                      <a:pt x="62" y="134"/>
                      <a:pt x="50" y="134"/>
                    </a:cubicBezTo>
                    <a:cubicBezTo>
                      <a:pt x="40" y="134"/>
                      <a:pt x="31" y="134"/>
                      <a:pt x="21" y="134"/>
                    </a:cubicBezTo>
                    <a:cubicBezTo>
                      <a:pt x="5" y="134"/>
                      <a:pt x="0" y="128"/>
                      <a:pt x="0" y="112"/>
                    </a:cubicBezTo>
                    <a:cubicBezTo>
                      <a:pt x="0" y="75"/>
                      <a:pt x="0" y="37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37"/>
              <p:cNvSpPr>
                <a:spLocks/>
              </p:cNvSpPr>
              <p:nvPr/>
            </p:nvSpPr>
            <p:spPr bwMode="auto">
              <a:xfrm>
                <a:off x="5260975" y="4616451"/>
                <a:ext cx="173038" cy="84138"/>
              </a:xfrm>
              <a:custGeom>
                <a:avLst/>
                <a:gdLst>
                  <a:gd name="T0" fmla="*/ 1 w 137"/>
                  <a:gd name="T1" fmla="*/ 66 h 66"/>
                  <a:gd name="T2" fmla="*/ 0 w 137"/>
                  <a:gd name="T3" fmla="*/ 20 h 66"/>
                  <a:gd name="T4" fmla="*/ 20 w 137"/>
                  <a:gd name="T5" fmla="*/ 0 h 66"/>
                  <a:gd name="T6" fmla="*/ 115 w 137"/>
                  <a:gd name="T7" fmla="*/ 0 h 66"/>
                  <a:gd name="T8" fmla="*/ 136 w 137"/>
                  <a:gd name="T9" fmla="*/ 21 h 66"/>
                  <a:gd name="T10" fmla="*/ 136 w 137"/>
                  <a:gd name="T11" fmla="*/ 42 h 66"/>
                  <a:gd name="T12" fmla="*/ 113 w 137"/>
                  <a:gd name="T13" fmla="*/ 66 h 66"/>
                  <a:gd name="T14" fmla="*/ 1 w 137"/>
                  <a:gd name="T15" fmla="*/ 66 h 66"/>
                  <a:gd name="T16" fmla="*/ 1 w 137"/>
                  <a:gd name="T1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66">
                    <a:moveTo>
                      <a:pt x="1" y="66"/>
                    </a:moveTo>
                    <a:cubicBezTo>
                      <a:pt x="1" y="51"/>
                      <a:pt x="0" y="35"/>
                      <a:pt x="0" y="20"/>
                    </a:cubicBezTo>
                    <a:cubicBezTo>
                      <a:pt x="0" y="5"/>
                      <a:pt x="5" y="0"/>
                      <a:pt x="20" y="0"/>
                    </a:cubicBezTo>
                    <a:cubicBezTo>
                      <a:pt x="52" y="0"/>
                      <a:pt x="84" y="0"/>
                      <a:pt x="115" y="0"/>
                    </a:cubicBezTo>
                    <a:cubicBezTo>
                      <a:pt x="133" y="0"/>
                      <a:pt x="137" y="4"/>
                      <a:pt x="136" y="21"/>
                    </a:cubicBezTo>
                    <a:cubicBezTo>
                      <a:pt x="136" y="28"/>
                      <a:pt x="136" y="35"/>
                      <a:pt x="136" y="42"/>
                    </a:cubicBezTo>
                    <a:cubicBezTo>
                      <a:pt x="136" y="62"/>
                      <a:pt x="133" y="66"/>
                      <a:pt x="113" y="66"/>
                    </a:cubicBezTo>
                    <a:cubicBezTo>
                      <a:pt x="76" y="66"/>
                      <a:pt x="38" y="66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38"/>
              <p:cNvSpPr>
                <a:spLocks/>
              </p:cNvSpPr>
              <p:nvPr/>
            </p:nvSpPr>
            <p:spPr bwMode="auto">
              <a:xfrm>
                <a:off x="5005388" y="2251076"/>
                <a:ext cx="87313" cy="168275"/>
              </a:xfrm>
              <a:custGeom>
                <a:avLst/>
                <a:gdLst>
                  <a:gd name="T0" fmla="*/ 1 w 69"/>
                  <a:gd name="T1" fmla="*/ 66 h 133"/>
                  <a:gd name="T2" fmla="*/ 1 w 69"/>
                  <a:gd name="T3" fmla="*/ 15 h 133"/>
                  <a:gd name="T4" fmla="*/ 16 w 69"/>
                  <a:gd name="T5" fmla="*/ 1 h 133"/>
                  <a:gd name="T6" fmla="*/ 51 w 69"/>
                  <a:gd name="T7" fmla="*/ 0 h 133"/>
                  <a:gd name="T8" fmla="*/ 69 w 69"/>
                  <a:gd name="T9" fmla="*/ 18 h 133"/>
                  <a:gd name="T10" fmla="*/ 69 w 69"/>
                  <a:gd name="T11" fmla="*/ 115 h 133"/>
                  <a:gd name="T12" fmla="*/ 54 w 69"/>
                  <a:gd name="T13" fmla="*/ 133 h 133"/>
                  <a:gd name="T14" fmla="*/ 18 w 69"/>
                  <a:gd name="T15" fmla="*/ 133 h 133"/>
                  <a:gd name="T16" fmla="*/ 0 w 69"/>
                  <a:gd name="T17" fmla="*/ 114 h 133"/>
                  <a:gd name="T18" fmla="*/ 0 w 69"/>
                  <a:gd name="T19" fmla="*/ 66 h 133"/>
                  <a:gd name="T20" fmla="*/ 1 w 69"/>
                  <a:gd name="T21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133">
                    <a:moveTo>
                      <a:pt x="1" y="66"/>
                    </a:moveTo>
                    <a:cubicBezTo>
                      <a:pt x="1" y="49"/>
                      <a:pt x="2" y="32"/>
                      <a:pt x="1" y="15"/>
                    </a:cubicBezTo>
                    <a:cubicBezTo>
                      <a:pt x="1" y="5"/>
                      <a:pt x="5" y="0"/>
                      <a:pt x="16" y="1"/>
                    </a:cubicBezTo>
                    <a:cubicBezTo>
                      <a:pt x="27" y="1"/>
                      <a:pt x="39" y="1"/>
                      <a:pt x="51" y="0"/>
                    </a:cubicBezTo>
                    <a:cubicBezTo>
                      <a:pt x="63" y="0"/>
                      <a:pt x="69" y="6"/>
                      <a:pt x="69" y="18"/>
                    </a:cubicBezTo>
                    <a:cubicBezTo>
                      <a:pt x="69" y="50"/>
                      <a:pt x="69" y="83"/>
                      <a:pt x="69" y="115"/>
                    </a:cubicBezTo>
                    <a:cubicBezTo>
                      <a:pt x="69" y="126"/>
                      <a:pt x="65" y="132"/>
                      <a:pt x="54" y="133"/>
                    </a:cubicBezTo>
                    <a:cubicBezTo>
                      <a:pt x="42" y="133"/>
                      <a:pt x="30" y="133"/>
                      <a:pt x="18" y="133"/>
                    </a:cubicBezTo>
                    <a:cubicBezTo>
                      <a:pt x="5" y="133"/>
                      <a:pt x="0" y="126"/>
                      <a:pt x="0" y="114"/>
                    </a:cubicBezTo>
                    <a:cubicBezTo>
                      <a:pt x="1" y="98"/>
                      <a:pt x="0" y="82"/>
                      <a:pt x="0" y="66"/>
                    </a:cubicBezTo>
                    <a:cubicBezTo>
                      <a:pt x="1" y="66"/>
                      <a:pt x="1" y="66"/>
                      <a:pt x="1" y="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39"/>
              <p:cNvSpPr>
                <a:spLocks/>
              </p:cNvSpPr>
              <p:nvPr/>
            </p:nvSpPr>
            <p:spPr bwMode="auto">
              <a:xfrm>
                <a:off x="7045325" y="2925763"/>
                <a:ext cx="85725" cy="85725"/>
              </a:xfrm>
              <a:custGeom>
                <a:avLst/>
                <a:gdLst>
                  <a:gd name="T0" fmla="*/ 2 w 67"/>
                  <a:gd name="T1" fmla="*/ 1 h 67"/>
                  <a:gd name="T2" fmla="*/ 1 w 67"/>
                  <a:gd name="T3" fmla="*/ 1 h 67"/>
                  <a:gd name="T4" fmla="*/ 56 w 67"/>
                  <a:gd name="T5" fmla="*/ 1 h 67"/>
                  <a:gd name="T6" fmla="*/ 66 w 67"/>
                  <a:gd name="T7" fmla="*/ 11 h 67"/>
                  <a:gd name="T8" fmla="*/ 67 w 67"/>
                  <a:gd name="T9" fmla="*/ 55 h 67"/>
                  <a:gd name="T10" fmla="*/ 55 w 67"/>
                  <a:gd name="T11" fmla="*/ 67 h 67"/>
                  <a:gd name="T12" fmla="*/ 17 w 67"/>
                  <a:gd name="T13" fmla="*/ 67 h 67"/>
                  <a:gd name="T14" fmla="*/ 0 w 67"/>
                  <a:gd name="T15" fmla="*/ 51 h 67"/>
                  <a:gd name="T16" fmla="*/ 2 w 67"/>
                  <a:gd name="T17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67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20" y="1"/>
                      <a:pt x="38" y="0"/>
                      <a:pt x="56" y="1"/>
                    </a:cubicBezTo>
                    <a:cubicBezTo>
                      <a:pt x="60" y="1"/>
                      <a:pt x="66" y="7"/>
                      <a:pt x="66" y="11"/>
                    </a:cubicBezTo>
                    <a:cubicBezTo>
                      <a:pt x="67" y="26"/>
                      <a:pt x="66" y="40"/>
                      <a:pt x="67" y="55"/>
                    </a:cubicBezTo>
                    <a:cubicBezTo>
                      <a:pt x="67" y="63"/>
                      <a:pt x="64" y="67"/>
                      <a:pt x="55" y="67"/>
                    </a:cubicBezTo>
                    <a:cubicBezTo>
                      <a:pt x="42" y="67"/>
                      <a:pt x="30" y="67"/>
                      <a:pt x="17" y="67"/>
                    </a:cubicBezTo>
                    <a:cubicBezTo>
                      <a:pt x="7" y="67"/>
                      <a:pt x="0" y="63"/>
                      <a:pt x="0" y="51"/>
                    </a:cubicBezTo>
                    <a:cubicBezTo>
                      <a:pt x="0" y="35"/>
                      <a:pt x="1" y="18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40"/>
              <p:cNvSpPr>
                <a:spLocks/>
              </p:cNvSpPr>
              <p:nvPr/>
            </p:nvSpPr>
            <p:spPr bwMode="auto">
              <a:xfrm>
                <a:off x="4495800" y="3854451"/>
                <a:ext cx="88900" cy="87313"/>
              </a:xfrm>
              <a:custGeom>
                <a:avLst/>
                <a:gdLst>
                  <a:gd name="T0" fmla="*/ 35 w 70"/>
                  <a:gd name="T1" fmla="*/ 0 h 69"/>
                  <a:gd name="T2" fmla="*/ 50 w 70"/>
                  <a:gd name="T3" fmla="*/ 0 h 69"/>
                  <a:gd name="T4" fmla="*/ 70 w 70"/>
                  <a:gd name="T5" fmla="*/ 19 h 69"/>
                  <a:gd name="T6" fmla="*/ 70 w 70"/>
                  <a:gd name="T7" fmla="*/ 51 h 69"/>
                  <a:gd name="T8" fmla="*/ 52 w 70"/>
                  <a:gd name="T9" fmla="*/ 68 h 69"/>
                  <a:gd name="T10" fmla="*/ 17 w 70"/>
                  <a:gd name="T11" fmla="*/ 68 h 69"/>
                  <a:gd name="T12" fmla="*/ 1 w 70"/>
                  <a:gd name="T13" fmla="*/ 51 h 69"/>
                  <a:gd name="T14" fmla="*/ 1 w 70"/>
                  <a:gd name="T15" fmla="*/ 24 h 69"/>
                  <a:gd name="T16" fmla="*/ 25 w 70"/>
                  <a:gd name="T17" fmla="*/ 0 h 69"/>
                  <a:gd name="T18" fmla="*/ 35 w 70"/>
                  <a:gd name="T19" fmla="*/ 0 h 69"/>
                  <a:gd name="T20" fmla="*/ 35 w 70"/>
                  <a:gd name="T2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35" y="0"/>
                    </a:moveTo>
                    <a:cubicBezTo>
                      <a:pt x="40" y="0"/>
                      <a:pt x="45" y="0"/>
                      <a:pt x="50" y="0"/>
                    </a:cubicBezTo>
                    <a:cubicBezTo>
                      <a:pt x="63" y="0"/>
                      <a:pt x="70" y="6"/>
                      <a:pt x="70" y="19"/>
                    </a:cubicBezTo>
                    <a:cubicBezTo>
                      <a:pt x="70" y="30"/>
                      <a:pt x="70" y="40"/>
                      <a:pt x="70" y="51"/>
                    </a:cubicBezTo>
                    <a:cubicBezTo>
                      <a:pt x="69" y="62"/>
                      <a:pt x="63" y="68"/>
                      <a:pt x="52" y="68"/>
                    </a:cubicBezTo>
                    <a:cubicBezTo>
                      <a:pt x="40" y="69"/>
                      <a:pt x="29" y="68"/>
                      <a:pt x="17" y="68"/>
                    </a:cubicBezTo>
                    <a:cubicBezTo>
                      <a:pt x="7" y="68"/>
                      <a:pt x="1" y="62"/>
                      <a:pt x="1" y="51"/>
                    </a:cubicBezTo>
                    <a:cubicBezTo>
                      <a:pt x="1" y="42"/>
                      <a:pt x="1" y="33"/>
                      <a:pt x="1" y="24"/>
                    </a:cubicBezTo>
                    <a:cubicBezTo>
                      <a:pt x="0" y="4"/>
                      <a:pt x="4" y="0"/>
                      <a:pt x="25" y="0"/>
                    </a:cubicBezTo>
                    <a:cubicBezTo>
                      <a:pt x="28" y="1"/>
                      <a:pt x="32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41"/>
              <p:cNvSpPr>
                <a:spLocks/>
              </p:cNvSpPr>
              <p:nvPr/>
            </p:nvSpPr>
            <p:spPr bwMode="auto">
              <a:xfrm>
                <a:off x="4154488" y="3938588"/>
                <a:ext cx="90488" cy="87313"/>
              </a:xfrm>
              <a:custGeom>
                <a:avLst/>
                <a:gdLst>
                  <a:gd name="T0" fmla="*/ 68 w 71"/>
                  <a:gd name="T1" fmla="*/ 69 h 69"/>
                  <a:gd name="T2" fmla="*/ 22 w 71"/>
                  <a:gd name="T3" fmla="*/ 69 h 69"/>
                  <a:gd name="T4" fmla="*/ 1 w 71"/>
                  <a:gd name="T5" fmla="*/ 46 h 69"/>
                  <a:gd name="T6" fmla="*/ 1 w 71"/>
                  <a:gd name="T7" fmla="*/ 25 h 69"/>
                  <a:gd name="T8" fmla="*/ 25 w 71"/>
                  <a:gd name="T9" fmla="*/ 1 h 69"/>
                  <a:gd name="T10" fmla="*/ 71 w 71"/>
                  <a:gd name="T11" fmla="*/ 0 h 69"/>
                  <a:gd name="T12" fmla="*/ 71 w 71"/>
                  <a:gd name="T13" fmla="*/ 0 h 69"/>
                  <a:gd name="T14" fmla="*/ 68 w 71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69">
                    <a:moveTo>
                      <a:pt x="68" y="69"/>
                    </a:moveTo>
                    <a:cubicBezTo>
                      <a:pt x="53" y="69"/>
                      <a:pt x="37" y="69"/>
                      <a:pt x="22" y="69"/>
                    </a:cubicBezTo>
                    <a:cubicBezTo>
                      <a:pt x="5" y="69"/>
                      <a:pt x="0" y="63"/>
                      <a:pt x="1" y="46"/>
                    </a:cubicBezTo>
                    <a:cubicBezTo>
                      <a:pt x="1" y="39"/>
                      <a:pt x="1" y="32"/>
                      <a:pt x="1" y="25"/>
                    </a:cubicBezTo>
                    <a:cubicBezTo>
                      <a:pt x="0" y="6"/>
                      <a:pt x="5" y="0"/>
                      <a:pt x="25" y="1"/>
                    </a:cubicBezTo>
                    <a:cubicBezTo>
                      <a:pt x="40" y="1"/>
                      <a:pt x="56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0" y="23"/>
                      <a:pt x="69" y="46"/>
                      <a:pt x="68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42"/>
              <p:cNvSpPr>
                <a:spLocks/>
              </p:cNvSpPr>
              <p:nvPr/>
            </p:nvSpPr>
            <p:spPr bwMode="auto">
              <a:xfrm>
                <a:off x="5770563" y="4276726"/>
                <a:ext cx="88900" cy="85725"/>
              </a:xfrm>
              <a:custGeom>
                <a:avLst/>
                <a:gdLst>
                  <a:gd name="T0" fmla="*/ 69 w 70"/>
                  <a:gd name="T1" fmla="*/ 33 h 67"/>
                  <a:gd name="T2" fmla="*/ 35 w 70"/>
                  <a:gd name="T3" fmla="*/ 67 h 67"/>
                  <a:gd name="T4" fmla="*/ 1 w 70"/>
                  <a:gd name="T5" fmla="*/ 33 h 67"/>
                  <a:gd name="T6" fmla="*/ 0 w 70"/>
                  <a:gd name="T7" fmla="*/ 18 h 67"/>
                  <a:gd name="T8" fmla="*/ 16 w 70"/>
                  <a:gd name="T9" fmla="*/ 0 h 67"/>
                  <a:gd name="T10" fmla="*/ 53 w 70"/>
                  <a:gd name="T11" fmla="*/ 0 h 67"/>
                  <a:gd name="T12" fmla="*/ 70 w 70"/>
                  <a:gd name="T13" fmla="*/ 18 h 67"/>
                  <a:gd name="T14" fmla="*/ 69 w 70"/>
                  <a:gd name="T1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67">
                    <a:moveTo>
                      <a:pt x="69" y="33"/>
                    </a:moveTo>
                    <a:cubicBezTo>
                      <a:pt x="69" y="67"/>
                      <a:pt x="69" y="67"/>
                      <a:pt x="35" y="67"/>
                    </a:cubicBezTo>
                    <a:cubicBezTo>
                      <a:pt x="1" y="67"/>
                      <a:pt x="1" y="67"/>
                      <a:pt x="1" y="33"/>
                    </a:cubicBezTo>
                    <a:cubicBezTo>
                      <a:pt x="1" y="28"/>
                      <a:pt x="0" y="23"/>
                      <a:pt x="0" y="18"/>
                    </a:cubicBezTo>
                    <a:cubicBezTo>
                      <a:pt x="0" y="7"/>
                      <a:pt x="6" y="1"/>
                      <a:pt x="16" y="0"/>
                    </a:cubicBezTo>
                    <a:cubicBezTo>
                      <a:pt x="28" y="0"/>
                      <a:pt x="41" y="0"/>
                      <a:pt x="53" y="0"/>
                    </a:cubicBezTo>
                    <a:cubicBezTo>
                      <a:pt x="64" y="1"/>
                      <a:pt x="70" y="7"/>
                      <a:pt x="70" y="18"/>
                    </a:cubicBezTo>
                    <a:cubicBezTo>
                      <a:pt x="70" y="23"/>
                      <a:pt x="69" y="29"/>
                      <a:pt x="69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43"/>
              <p:cNvSpPr>
                <a:spLocks/>
              </p:cNvSpPr>
              <p:nvPr/>
            </p:nvSpPr>
            <p:spPr bwMode="auto">
              <a:xfrm>
                <a:off x="6450013" y="3095626"/>
                <a:ext cx="88900" cy="84138"/>
              </a:xfrm>
              <a:custGeom>
                <a:avLst/>
                <a:gdLst>
                  <a:gd name="T0" fmla="*/ 69 w 69"/>
                  <a:gd name="T1" fmla="*/ 67 h 67"/>
                  <a:gd name="T2" fmla="*/ 0 w 69"/>
                  <a:gd name="T3" fmla="*/ 67 h 67"/>
                  <a:gd name="T4" fmla="*/ 0 w 69"/>
                  <a:gd name="T5" fmla="*/ 67 h 67"/>
                  <a:gd name="T6" fmla="*/ 0 w 69"/>
                  <a:gd name="T7" fmla="*/ 18 h 67"/>
                  <a:gd name="T8" fmla="*/ 17 w 69"/>
                  <a:gd name="T9" fmla="*/ 1 h 67"/>
                  <a:gd name="T10" fmla="*/ 48 w 69"/>
                  <a:gd name="T11" fmla="*/ 0 h 67"/>
                  <a:gd name="T12" fmla="*/ 68 w 69"/>
                  <a:gd name="T13" fmla="*/ 21 h 67"/>
                  <a:gd name="T14" fmla="*/ 69 w 69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69" y="67"/>
                    </a:moveTo>
                    <a:cubicBezTo>
                      <a:pt x="46" y="67"/>
                      <a:pt x="23" y="67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51"/>
                      <a:pt x="1" y="34"/>
                      <a:pt x="0" y="18"/>
                    </a:cubicBezTo>
                    <a:cubicBezTo>
                      <a:pt x="0" y="6"/>
                      <a:pt x="4" y="0"/>
                      <a:pt x="17" y="1"/>
                    </a:cubicBezTo>
                    <a:cubicBezTo>
                      <a:pt x="27" y="1"/>
                      <a:pt x="38" y="1"/>
                      <a:pt x="48" y="0"/>
                    </a:cubicBezTo>
                    <a:cubicBezTo>
                      <a:pt x="64" y="0"/>
                      <a:pt x="68" y="5"/>
                      <a:pt x="68" y="21"/>
                    </a:cubicBezTo>
                    <a:cubicBezTo>
                      <a:pt x="68" y="36"/>
                      <a:pt x="69" y="52"/>
                      <a:pt x="69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44"/>
              <p:cNvSpPr>
                <a:spLocks/>
              </p:cNvSpPr>
              <p:nvPr/>
            </p:nvSpPr>
            <p:spPr bwMode="auto">
              <a:xfrm>
                <a:off x="6789738" y="3009901"/>
                <a:ext cx="87313" cy="85725"/>
              </a:xfrm>
              <a:custGeom>
                <a:avLst/>
                <a:gdLst>
                  <a:gd name="T0" fmla="*/ 0 w 69"/>
                  <a:gd name="T1" fmla="*/ 2 h 68"/>
                  <a:gd name="T2" fmla="*/ 51 w 69"/>
                  <a:gd name="T3" fmla="*/ 1 h 68"/>
                  <a:gd name="T4" fmla="*/ 69 w 69"/>
                  <a:gd name="T5" fmla="*/ 19 h 68"/>
                  <a:gd name="T6" fmla="*/ 69 w 69"/>
                  <a:gd name="T7" fmla="*/ 49 h 68"/>
                  <a:gd name="T8" fmla="*/ 49 w 69"/>
                  <a:gd name="T9" fmla="*/ 68 h 68"/>
                  <a:gd name="T10" fmla="*/ 0 w 69"/>
                  <a:gd name="T11" fmla="*/ 68 h 68"/>
                  <a:gd name="T12" fmla="*/ 0 w 69"/>
                  <a:gd name="T13" fmla="*/ 68 h 68"/>
                  <a:gd name="T14" fmla="*/ 0 w 69"/>
                  <a:gd name="T15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8">
                    <a:moveTo>
                      <a:pt x="0" y="2"/>
                    </a:moveTo>
                    <a:cubicBezTo>
                      <a:pt x="17" y="2"/>
                      <a:pt x="34" y="1"/>
                      <a:pt x="51" y="1"/>
                    </a:cubicBezTo>
                    <a:cubicBezTo>
                      <a:pt x="63" y="0"/>
                      <a:pt x="69" y="7"/>
                      <a:pt x="69" y="19"/>
                    </a:cubicBezTo>
                    <a:cubicBezTo>
                      <a:pt x="69" y="29"/>
                      <a:pt x="69" y="39"/>
                      <a:pt x="69" y="49"/>
                    </a:cubicBezTo>
                    <a:cubicBezTo>
                      <a:pt x="69" y="62"/>
                      <a:pt x="62" y="68"/>
                      <a:pt x="49" y="68"/>
                    </a:cubicBezTo>
                    <a:cubicBezTo>
                      <a:pt x="33" y="68"/>
                      <a:pt x="16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46"/>
                      <a:pt x="0" y="24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45"/>
              <p:cNvSpPr>
                <a:spLocks/>
              </p:cNvSpPr>
              <p:nvPr/>
            </p:nvSpPr>
            <p:spPr bwMode="auto">
              <a:xfrm>
                <a:off x="5599113" y="4276726"/>
                <a:ext cx="88900" cy="87313"/>
              </a:xfrm>
              <a:custGeom>
                <a:avLst/>
                <a:gdLst>
                  <a:gd name="T0" fmla="*/ 69 w 71"/>
                  <a:gd name="T1" fmla="*/ 35 h 68"/>
                  <a:gd name="T2" fmla="*/ 70 w 71"/>
                  <a:gd name="T3" fmla="*/ 47 h 68"/>
                  <a:gd name="T4" fmla="*/ 51 w 71"/>
                  <a:gd name="T5" fmla="*/ 68 h 68"/>
                  <a:gd name="T6" fmla="*/ 20 w 71"/>
                  <a:gd name="T7" fmla="*/ 68 h 68"/>
                  <a:gd name="T8" fmla="*/ 0 w 71"/>
                  <a:gd name="T9" fmla="*/ 47 h 68"/>
                  <a:gd name="T10" fmla="*/ 1 w 71"/>
                  <a:gd name="T11" fmla="*/ 20 h 68"/>
                  <a:gd name="T12" fmla="*/ 20 w 71"/>
                  <a:gd name="T13" fmla="*/ 0 h 68"/>
                  <a:gd name="T14" fmla="*/ 48 w 71"/>
                  <a:gd name="T15" fmla="*/ 0 h 68"/>
                  <a:gd name="T16" fmla="*/ 70 w 71"/>
                  <a:gd name="T17" fmla="*/ 22 h 68"/>
                  <a:gd name="T18" fmla="*/ 69 w 71"/>
                  <a:gd name="T19" fmla="*/ 3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68">
                    <a:moveTo>
                      <a:pt x="69" y="35"/>
                    </a:moveTo>
                    <a:cubicBezTo>
                      <a:pt x="69" y="39"/>
                      <a:pt x="70" y="43"/>
                      <a:pt x="70" y="47"/>
                    </a:cubicBezTo>
                    <a:cubicBezTo>
                      <a:pt x="71" y="62"/>
                      <a:pt x="66" y="68"/>
                      <a:pt x="51" y="68"/>
                    </a:cubicBezTo>
                    <a:cubicBezTo>
                      <a:pt x="41" y="68"/>
                      <a:pt x="30" y="68"/>
                      <a:pt x="20" y="68"/>
                    </a:cubicBezTo>
                    <a:cubicBezTo>
                      <a:pt x="6" y="67"/>
                      <a:pt x="0" y="60"/>
                      <a:pt x="0" y="47"/>
                    </a:cubicBezTo>
                    <a:cubicBezTo>
                      <a:pt x="1" y="38"/>
                      <a:pt x="1" y="29"/>
                      <a:pt x="1" y="20"/>
                    </a:cubicBezTo>
                    <a:cubicBezTo>
                      <a:pt x="1" y="7"/>
                      <a:pt x="6" y="0"/>
                      <a:pt x="20" y="0"/>
                    </a:cubicBezTo>
                    <a:cubicBezTo>
                      <a:pt x="29" y="0"/>
                      <a:pt x="39" y="0"/>
                      <a:pt x="48" y="0"/>
                    </a:cubicBezTo>
                    <a:cubicBezTo>
                      <a:pt x="66" y="0"/>
                      <a:pt x="70" y="4"/>
                      <a:pt x="70" y="22"/>
                    </a:cubicBezTo>
                    <a:cubicBezTo>
                      <a:pt x="70" y="26"/>
                      <a:pt x="69" y="31"/>
                      <a:pt x="69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46"/>
              <p:cNvSpPr>
                <a:spLocks/>
              </p:cNvSpPr>
              <p:nvPr/>
            </p:nvSpPr>
            <p:spPr bwMode="auto">
              <a:xfrm>
                <a:off x="6357938" y="4360863"/>
                <a:ext cx="95250" cy="87313"/>
              </a:xfrm>
              <a:custGeom>
                <a:avLst/>
                <a:gdLst>
                  <a:gd name="T0" fmla="*/ 7 w 75"/>
                  <a:gd name="T1" fmla="*/ 32 h 69"/>
                  <a:gd name="T2" fmla="*/ 6 w 75"/>
                  <a:gd name="T3" fmla="*/ 21 h 69"/>
                  <a:gd name="T4" fmla="*/ 23 w 75"/>
                  <a:gd name="T5" fmla="*/ 1 h 69"/>
                  <a:gd name="T6" fmla="*/ 56 w 75"/>
                  <a:gd name="T7" fmla="*/ 1 h 69"/>
                  <a:gd name="T8" fmla="*/ 74 w 75"/>
                  <a:gd name="T9" fmla="*/ 21 h 69"/>
                  <a:gd name="T10" fmla="*/ 74 w 75"/>
                  <a:gd name="T11" fmla="*/ 47 h 69"/>
                  <a:gd name="T12" fmla="*/ 54 w 75"/>
                  <a:gd name="T13" fmla="*/ 68 h 69"/>
                  <a:gd name="T14" fmla="*/ 40 w 75"/>
                  <a:gd name="T15" fmla="*/ 68 h 69"/>
                  <a:gd name="T16" fmla="*/ 7 w 75"/>
                  <a:gd name="T17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9">
                    <a:moveTo>
                      <a:pt x="7" y="32"/>
                    </a:moveTo>
                    <a:cubicBezTo>
                      <a:pt x="6" y="30"/>
                      <a:pt x="6" y="25"/>
                      <a:pt x="6" y="21"/>
                    </a:cubicBezTo>
                    <a:cubicBezTo>
                      <a:pt x="5" y="8"/>
                      <a:pt x="10" y="1"/>
                      <a:pt x="23" y="1"/>
                    </a:cubicBezTo>
                    <a:cubicBezTo>
                      <a:pt x="34" y="0"/>
                      <a:pt x="45" y="0"/>
                      <a:pt x="56" y="1"/>
                    </a:cubicBezTo>
                    <a:cubicBezTo>
                      <a:pt x="69" y="1"/>
                      <a:pt x="75" y="8"/>
                      <a:pt x="74" y="21"/>
                    </a:cubicBezTo>
                    <a:cubicBezTo>
                      <a:pt x="74" y="30"/>
                      <a:pt x="74" y="38"/>
                      <a:pt x="74" y="47"/>
                    </a:cubicBezTo>
                    <a:cubicBezTo>
                      <a:pt x="75" y="62"/>
                      <a:pt x="69" y="68"/>
                      <a:pt x="54" y="68"/>
                    </a:cubicBezTo>
                    <a:cubicBezTo>
                      <a:pt x="49" y="68"/>
                      <a:pt x="45" y="68"/>
                      <a:pt x="40" y="68"/>
                    </a:cubicBezTo>
                    <a:cubicBezTo>
                      <a:pt x="0" y="69"/>
                      <a:pt x="7" y="67"/>
                      <a:pt x="7" y="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47"/>
              <p:cNvSpPr>
                <a:spLocks/>
              </p:cNvSpPr>
              <p:nvPr/>
            </p:nvSpPr>
            <p:spPr bwMode="auto">
              <a:xfrm>
                <a:off x="4835525" y="4530726"/>
                <a:ext cx="85725" cy="87313"/>
              </a:xfrm>
              <a:custGeom>
                <a:avLst/>
                <a:gdLst>
                  <a:gd name="T0" fmla="*/ 34 w 68"/>
                  <a:gd name="T1" fmla="*/ 68 h 69"/>
                  <a:gd name="T2" fmla="*/ 20 w 68"/>
                  <a:gd name="T3" fmla="*/ 68 h 69"/>
                  <a:gd name="T4" fmla="*/ 1 w 68"/>
                  <a:gd name="T5" fmla="*/ 50 h 69"/>
                  <a:gd name="T6" fmla="*/ 1 w 68"/>
                  <a:gd name="T7" fmla="*/ 18 h 69"/>
                  <a:gd name="T8" fmla="*/ 18 w 68"/>
                  <a:gd name="T9" fmla="*/ 0 h 69"/>
                  <a:gd name="T10" fmla="*/ 51 w 68"/>
                  <a:gd name="T11" fmla="*/ 0 h 69"/>
                  <a:gd name="T12" fmla="*/ 68 w 68"/>
                  <a:gd name="T13" fmla="*/ 17 h 69"/>
                  <a:gd name="T14" fmla="*/ 68 w 68"/>
                  <a:gd name="T15" fmla="*/ 45 h 69"/>
                  <a:gd name="T16" fmla="*/ 44 w 68"/>
                  <a:gd name="T17" fmla="*/ 68 h 69"/>
                  <a:gd name="T18" fmla="*/ 34 w 68"/>
                  <a:gd name="T19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69">
                    <a:moveTo>
                      <a:pt x="34" y="68"/>
                    </a:moveTo>
                    <a:cubicBezTo>
                      <a:pt x="29" y="68"/>
                      <a:pt x="25" y="68"/>
                      <a:pt x="20" y="68"/>
                    </a:cubicBezTo>
                    <a:cubicBezTo>
                      <a:pt x="7" y="69"/>
                      <a:pt x="1" y="63"/>
                      <a:pt x="1" y="50"/>
                    </a:cubicBezTo>
                    <a:cubicBezTo>
                      <a:pt x="1" y="39"/>
                      <a:pt x="0" y="29"/>
                      <a:pt x="1" y="18"/>
                    </a:cubicBezTo>
                    <a:cubicBezTo>
                      <a:pt x="1" y="7"/>
                      <a:pt x="6" y="0"/>
                      <a:pt x="18" y="0"/>
                    </a:cubicBezTo>
                    <a:cubicBezTo>
                      <a:pt x="29" y="0"/>
                      <a:pt x="40" y="0"/>
                      <a:pt x="51" y="0"/>
                    </a:cubicBezTo>
                    <a:cubicBezTo>
                      <a:pt x="62" y="0"/>
                      <a:pt x="68" y="6"/>
                      <a:pt x="68" y="17"/>
                    </a:cubicBezTo>
                    <a:cubicBezTo>
                      <a:pt x="68" y="26"/>
                      <a:pt x="68" y="36"/>
                      <a:pt x="68" y="45"/>
                    </a:cubicBezTo>
                    <a:cubicBezTo>
                      <a:pt x="68" y="65"/>
                      <a:pt x="64" y="69"/>
                      <a:pt x="44" y="68"/>
                    </a:cubicBezTo>
                    <a:cubicBezTo>
                      <a:pt x="41" y="68"/>
                      <a:pt x="37" y="68"/>
                      <a:pt x="34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48"/>
              <p:cNvSpPr>
                <a:spLocks/>
              </p:cNvSpPr>
              <p:nvPr/>
            </p:nvSpPr>
            <p:spPr bwMode="auto">
              <a:xfrm>
                <a:off x="7045325" y="2587626"/>
                <a:ext cx="88900" cy="87313"/>
              </a:xfrm>
              <a:custGeom>
                <a:avLst/>
                <a:gdLst>
                  <a:gd name="T0" fmla="*/ 68 w 70"/>
                  <a:gd name="T1" fmla="*/ 33 h 69"/>
                  <a:gd name="T2" fmla="*/ 34 w 70"/>
                  <a:gd name="T3" fmla="*/ 68 h 69"/>
                  <a:gd name="T4" fmla="*/ 20 w 70"/>
                  <a:gd name="T5" fmla="*/ 69 h 69"/>
                  <a:gd name="T6" fmla="*/ 1 w 70"/>
                  <a:gd name="T7" fmla="*/ 50 h 69"/>
                  <a:gd name="T8" fmla="*/ 0 w 70"/>
                  <a:gd name="T9" fmla="*/ 19 h 69"/>
                  <a:gd name="T10" fmla="*/ 19 w 70"/>
                  <a:gd name="T11" fmla="*/ 1 h 69"/>
                  <a:gd name="T12" fmla="*/ 49 w 70"/>
                  <a:gd name="T13" fmla="*/ 1 h 69"/>
                  <a:gd name="T14" fmla="*/ 68 w 70"/>
                  <a:gd name="T15" fmla="*/ 20 h 69"/>
                  <a:gd name="T16" fmla="*/ 68 w 70"/>
                  <a:gd name="T17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69">
                    <a:moveTo>
                      <a:pt x="68" y="33"/>
                    </a:moveTo>
                    <a:cubicBezTo>
                      <a:pt x="68" y="68"/>
                      <a:pt x="68" y="68"/>
                      <a:pt x="34" y="68"/>
                    </a:cubicBezTo>
                    <a:cubicBezTo>
                      <a:pt x="29" y="68"/>
                      <a:pt x="25" y="69"/>
                      <a:pt x="20" y="69"/>
                    </a:cubicBezTo>
                    <a:cubicBezTo>
                      <a:pt x="8" y="69"/>
                      <a:pt x="1" y="63"/>
                      <a:pt x="1" y="50"/>
                    </a:cubicBezTo>
                    <a:cubicBezTo>
                      <a:pt x="0" y="40"/>
                      <a:pt x="0" y="29"/>
                      <a:pt x="0" y="19"/>
                    </a:cubicBezTo>
                    <a:cubicBezTo>
                      <a:pt x="1" y="6"/>
                      <a:pt x="7" y="0"/>
                      <a:pt x="19" y="1"/>
                    </a:cubicBezTo>
                    <a:cubicBezTo>
                      <a:pt x="29" y="1"/>
                      <a:pt x="39" y="2"/>
                      <a:pt x="49" y="1"/>
                    </a:cubicBezTo>
                    <a:cubicBezTo>
                      <a:pt x="63" y="0"/>
                      <a:pt x="70" y="5"/>
                      <a:pt x="68" y="20"/>
                    </a:cubicBezTo>
                    <a:cubicBezTo>
                      <a:pt x="67" y="24"/>
                      <a:pt x="68" y="29"/>
                      <a:pt x="68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49"/>
              <p:cNvSpPr>
                <a:spLocks/>
              </p:cNvSpPr>
              <p:nvPr/>
            </p:nvSpPr>
            <p:spPr bwMode="auto">
              <a:xfrm>
                <a:off x="6024563" y="3938588"/>
                <a:ext cx="88900" cy="87313"/>
              </a:xfrm>
              <a:custGeom>
                <a:avLst/>
                <a:gdLst>
                  <a:gd name="T0" fmla="*/ 36 w 70"/>
                  <a:gd name="T1" fmla="*/ 2 h 69"/>
                  <a:gd name="T2" fmla="*/ 69 w 70"/>
                  <a:gd name="T3" fmla="*/ 35 h 69"/>
                  <a:gd name="T4" fmla="*/ 69 w 70"/>
                  <a:gd name="T5" fmla="*/ 45 h 69"/>
                  <a:gd name="T6" fmla="*/ 46 w 70"/>
                  <a:gd name="T7" fmla="*/ 69 h 69"/>
                  <a:gd name="T8" fmla="*/ 24 w 70"/>
                  <a:gd name="T9" fmla="*/ 69 h 69"/>
                  <a:gd name="T10" fmla="*/ 0 w 70"/>
                  <a:gd name="T11" fmla="*/ 46 h 69"/>
                  <a:gd name="T12" fmla="*/ 1 w 70"/>
                  <a:gd name="T13" fmla="*/ 22 h 69"/>
                  <a:gd name="T14" fmla="*/ 21 w 70"/>
                  <a:gd name="T15" fmla="*/ 2 h 69"/>
                  <a:gd name="T16" fmla="*/ 36 w 70"/>
                  <a:gd name="T17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69">
                    <a:moveTo>
                      <a:pt x="36" y="2"/>
                    </a:moveTo>
                    <a:cubicBezTo>
                      <a:pt x="68" y="2"/>
                      <a:pt x="68" y="2"/>
                      <a:pt x="69" y="35"/>
                    </a:cubicBezTo>
                    <a:cubicBezTo>
                      <a:pt x="69" y="38"/>
                      <a:pt x="69" y="42"/>
                      <a:pt x="69" y="45"/>
                    </a:cubicBezTo>
                    <a:cubicBezTo>
                      <a:pt x="70" y="65"/>
                      <a:pt x="66" y="69"/>
                      <a:pt x="46" y="69"/>
                    </a:cubicBezTo>
                    <a:cubicBezTo>
                      <a:pt x="39" y="68"/>
                      <a:pt x="31" y="69"/>
                      <a:pt x="24" y="69"/>
                    </a:cubicBezTo>
                    <a:cubicBezTo>
                      <a:pt x="5" y="69"/>
                      <a:pt x="0" y="64"/>
                      <a:pt x="0" y="46"/>
                    </a:cubicBezTo>
                    <a:cubicBezTo>
                      <a:pt x="1" y="38"/>
                      <a:pt x="2" y="30"/>
                      <a:pt x="1" y="22"/>
                    </a:cubicBezTo>
                    <a:cubicBezTo>
                      <a:pt x="0" y="7"/>
                      <a:pt x="6" y="0"/>
                      <a:pt x="21" y="2"/>
                    </a:cubicBezTo>
                    <a:cubicBezTo>
                      <a:pt x="26" y="2"/>
                      <a:pt x="31" y="2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50"/>
              <p:cNvSpPr>
                <a:spLocks/>
              </p:cNvSpPr>
              <p:nvPr/>
            </p:nvSpPr>
            <p:spPr bwMode="auto">
              <a:xfrm>
                <a:off x="5173663" y="2587626"/>
                <a:ext cx="95250" cy="87313"/>
              </a:xfrm>
              <a:custGeom>
                <a:avLst/>
                <a:gdLst>
                  <a:gd name="T0" fmla="*/ 69 w 74"/>
                  <a:gd name="T1" fmla="*/ 36 h 69"/>
                  <a:gd name="T2" fmla="*/ 70 w 74"/>
                  <a:gd name="T3" fmla="*/ 47 h 69"/>
                  <a:gd name="T4" fmla="*/ 48 w 74"/>
                  <a:gd name="T5" fmla="*/ 69 h 69"/>
                  <a:gd name="T6" fmla="*/ 20 w 74"/>
                  <a:gd name="T7" fmla="*/ 69 h 69"/>
                  <a:gd name="T8" fmla="*/ 0 w 74"/>
                  <a:gd name="T9" fmla="*/ 49 h 69"/>
                  <a:gd name="T10" fmla="*/ 1 w 74"/>
                  <a:gd name="T11" fmla="*/ 34 h 69"/>
                  <a:gd name="T12" fmla="*/ 34 w 74"/>
                  <a:gd name="T13" fmla="*/ 1 h 69"/>
                  <a:gd name="T14" fmla="*/ 69 w 74"/>
                  <a:gd name="T15" fmla="*/ 3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69">
                    <a:moveTo>
                      <a:pt x="69" y="36"/>
                    </a:moveTo>
                    <a:cubicBezTo>
                      <a:pt x="69" y="39"/>
                      <a:pt x="69" y="43"/>
                      <a:pt x="70" y="47"/>
                    </a:cubicBezTo>
                    <a:cubicBezTo>
                      <a:pt x="70" y="63"/>
                      <a:pt x="65" y="69"/>
                      <a:pt x="48" y="69"/>
                    </a:cubicBezTo>
                    <a:cubicBezTo>
                      <a:pt x="39" y="69"/>
                      <a:pt x="30" y="69"/>
                      <a:pt x="20" y="69"/>
                    </a:cubicBezTo>
                    <a:cubicBezTo>
                      <a:pt x="6" y="69"/>
                      <a:pt x="0" y="62"/>
                      <a:pt x="0" y="49"/>
                    </a:cubicBezTo>
                    <a:cubicBezTo>
                      <a:pt x="1" y="44"/>
                      <a:pt x="1" y="39"/>
                      <a:pt x="1" y="34"/>
                    </a:cubicBezTo>
                    <a:cubicBezTo>
                      <a:pt x="1" y="1"/>
                      <a:pt x="1" y="2"/>
                      <a:pt x="34" y="1"/>
                    </a:cubicBezTo>
                    <a:cubicBezTo>
                      <a:pt x="62" y="0"/>
                      <a:pt x="74" y="1"/>
                      <a:pt x="69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1"/>
              <p:cNvSpPr>
                <a:spLocks/>
              </p:cNvSpPr>
              <p:nvPr/>
            </p:nvSpPr>
            <p:spPr bwMode="auto">
              <a:xfrm>
                <a:off x="5856288" y="4773613"/>
                <a:ext cx="85725" cy="96838"/>
              </a:xfrm>
              <a:custGeom>
                <a:avLst/>
                <a:gdLst>
                  <a:gd name="T0" fmla="*/ 34 w 68"/>
                  <a:gd name="T1" fmla="*/ 76 h 76"/>
                  <a:gd name="T2" fmla="*/ 25 w 68"/>
                  <a:gd name="T3" fmla="*/ 76 h 76"/>
                  <a:gd name="T4" fmla="*/ 0 w 68"/>
                  <a:gd name="T5" fmla="*/ 51 h 76"/>
                  <a:gd name="T6" fmla="*/ 0 w 68"/>
                  <a:gd name="T7" fmla="*/ 50 h 76"/>
                  <a:gd name="T8" fmla="*/ 53 w 68"/>
                  <a:gd name="T9" fmla="*/ 9 h 76"/>
                  <a:gd name="T10" fmla="*/ 66 w 68"/>
                  <a:gd name="T11" fmla="*/ 25 h 76"/>
                  <a:gd name="T12" fmla="*/ 67 w 68"/>
                  <a:gd name="T13" fmla="*/ 59 h 76"/>
                  <a:gd name="T14" fmla="*/ 50 w 68"/>
                  <a:gd name="T15" fmla="*/ 76 h 76"/>
                  <a:gd name="T16" fmla="*/ 34 w 68"/>
                  <a:gd name="T17" fmla="*/ 76 h 76"/>
                  <a:gd name="T18" fmla="*/ 34 w 68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76">
                    <a:moveTo>
                      <a:pt x="34" y="76"/>
                    </a:moveTo>
                    <a:cubicBezTo>
                      <a:pt x="31" y="76"/>
                      <a:pt x="28" y="76"/>
                      <a:pt x="25" y="76"/>
                    </a:cubicBezTo>
                    <a:cubicBezTo>
                      <a:pt x="3" y="76"/>
                      <a:pt x="0" y="73"/>
                      <a:pt x="0" y="51"/>
                    </a:cubicBezTo>
                    <a:cubicBezTo>
                      <a:pt x="0" y="51"/>
                      <a:pt x="0" y="50"/>
                      <a:pt x="0" y="50"/>
                    </a:cubicBezTo>
                    <a:cubicBezTo>
                      <a:pt x="2" y="7"/>
                      <a:pt x="11" y="0"/>
                      <a:pt x="53" y="9"/>
                    </a:cubicBezTo>
                    <a:cubicBezTo>
                      <a:pt x="59" y="10"/>
                      <a:pt x="65" y="19"/>
                      <a:pt x="66" y="25"/>
                    </a:cubicBezTo>
                    <a:cubicBezTo>
                      <a:pt x="68" y="36"/>
                      <a:pt x="67" y="48"/>
                      <a:pt x="67" y="59"/>
                    </a:cubicBezTo>
                    <a:cubicBezTo>
                      <a:pt x="67" y="70"/>
                      <a:pt x="61" y="76"/>
                      <a:pt x="50" y="76"/>
                    </a:cubicBezTo>
                    <a:cubicBezTo>
                      <a:pt x="45" y="76"/>
                      <a:pt x="39" y="76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52"/>
              <p:cNvSpPr>
                <a:spLocks/>
              </p:cNvSpPr>
              <p:nvPr/>
            </p:nvSpPr>
            <p:spPr bwMode="auto">
              <a:xfrm>
                <a:off x="4667250" y="2417763"/>
                <a:ext cx="84138" cy="87313"/>
              </a:xfrm>
              <a:custGeom>
                <a:avLst/>
                <a:gdLst>
                  <a:gd name="T0" fmla="*/ 33 w 67"/>
                  <a:gd name="T1" fmla="*/ 0 h 68"/>
                  <a:gd name="T2" fmla="*/ 48 w 67"/>
                  <a:gd name="T3" fmla="*/ 0 h 68"/>
                  <a:gd name="T4" fmla="*/ 67 w 67"/>
                  <a:gd name="T5" fmla="*/ 18 h 68"/>
                  <a:gd name="T6" fmla="*/ 67 w 67"/>
                  <a:gd name="T7" fmla="*/ 51 h 68"/>
                  <a:gd name="T8" fmla="*/ 50 w 67"/>
                  <a:gd name="T9" fmla="*/ 68 h 68"/>
                  <a:gd name="T10" fmla="*/ 16 w 67"/>
                  <a:gd name="T11" fmla="*/ 68 h 68"/>
                  <a:gd name="T12" fmla="*/ 0 w 67"/>
                  <a:gd name="T13" fmla="*/ 52 h 68"/>
                  <a:gd name="T14" fmla="*/ 1 w 67"/>
                  <a:gd name="T15" fmla="*/ 34 h 68"/>
                  <a:gd name="T16" fmla="*/ 33 w 67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68">
                    <a:moveTo>
                      <a:pt x="33" y="0"/>
                    </a:moveTo>
                    <a:cubicBezTo>
                      <a:pt x="38" y="0"/>
                      <a:pt x="43" y="0"/>
                      <a:pt x="48" y="0"/>
                    </a:cubicBezTo>
                    <a:cubicBezTo>
                      <a:pt x="60" y="0"/>
                      <a:pt x="66" y="6"/>
                      <a:pt x="67" y="18"/>
                    </a:cubicBezTo>
                    <a:cubicBezTo>
                      <a:pt x="67" y="29"/>
                      <a:pt x="67" y="40"/>
                      <a:pt x="67" y="51"/>
                    </a:cubicBezTo>
                    <a:cubicBezTo>
                      <a:pt x="67" y="62"/>
                      <a:pt x="61" y="68"/>
                      <a:pt x="50" y="68"/>
                    </a:cubicBezTo>
                    <a:cubicBezTo>
                      <a:pt x="39" y="68"/>
                      <a:pt x="27" y="68"/>
                      <a:pt x="16" y="68"/>
                    </a:cubicBezTo>
                    <a:cubicBezTo>
                      <a:pt x="6" y="68"/>
                      <a:pt x="0" y="62"/>
                      <a:pt x="0" y="52"/>
                    </a:cubicBezTo>
                    <a:cubicBezTo>
                      <a:pt x="0" y="46"/>
                      <a:pt x="1" y="40"/>
                      <a:pt x="1" y="34"/>
                    </a:cubicBezTo>
                    <a:cubicBezTo>
                      <a:pt x="0" y="1"/>
                      <a:pt x="0" y="1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3"/>
              <p:cNvSpPr>
                <a:spLocks/>
              </p:cNvSpPr>
              <p:nvPr/>
            </p:nvSpPr>
            <p:spPr bwMode="auto">
              <a:xfrm>
                <a:off x="4667250" y="3938588"/>
                <a:ext cx="84138" cy="87313"/>
              </a:xfrm>
              <a:custGeom>
                <a:avLst/>
                <a:gdLst>
                  <a:gd name="T0" fmla="*/ 1 w 67"/>
                  <a:gd name="T1" fmla="*/ 69 h 69"/>
                  <a:gd name="T2" fmla="*/ 0 w 67"/>
                  <a:gd name="T3" fmla="*/ 21 h 69"/>
                  <a:gd name="T4" fmla="*/ 20 w 67"/>
                  <a:gd name="T5" fmla="*/ 1 h 69"/>
                  <a:gd name="T6" fmla="*/ 37 w 67"/>
                  <a:gd name="T7" fmla="*/ 2 h 69"/>
                  <a:gd name="T8" fmla="*/ 66 w 67"/>
                  <a:gd name="T9" fmla="*/ 32 h 69"/>
                  <a:gd name="T10" fmla="*/ 67 w 67"/>
                  <a:gd name="T11" fmla="*/ 69 h 69"/>
                  <a:gd name="T12" fmla="*/ 67 w 67"/>
                  <a:gd name="T13" fmla="*/ 69 h 69"/>
                  <a:gd name="T14" fmla="*/ 1 w 67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9">
                    <a:moveTo>
                      <a:pt x="1" y="69"/>
                    </a:moveTo>
                    <a:cubicBezTo>
                      <a:pt x="1" y="53"/>
                      <a:pt x="0" y="37"/>
                      <a:pt x="0" y="21"/>
                    </a:cubicBezTo>
                    <a:cubicBezTo>
                      <a:pt x="0" y="6"/>
                      <a:pt x="5" y="0"/>
                      <a:pt x="20" y="1"/>
                    </a:cubicBezTo>
                    <a:cubicBezTo>
                      <a:pt x="26" y="1"/>
                      <a:pt x="31" y="2"/>
                      <a:pt x="37" y="2"/>
                    </a:cubicBezTo>
                    <a:cubicBezTo>
                      <a:pt x="66" y="2"/>
                      <a:pt x="66" y="2"/>
                      <a:pt x="66" y="32"/>
                    </a:cubicBezTo>
                    <a:cubicBezTo>
                      <a:pt x="66" y="44"/>
                      <a:pt x="67" y="57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45" y="69"/>
                      <a:pt x="23" y="69"/>
                      <a:pt x="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54"/>
              <p:cNvSpPr>
                <a:spLocks/>
              </p:cNvSpPr>
              <p:nvPr/>
            </p:nvSpPr>
            <p:spPr bwMode="auto">
              <a:xfrm>
                <a:off x="5260975" y="4446588"/>
                <a:ext cx="85725" cy="85725"/>
              </a:xfrm>
              <a:custGeom>
                <a:avLst/>
                <a:gdLst>
                  <a:gd name="T0" fmla="*/ 68 w 68"/>
                  <a:gd name="T1" fmla="*/ 35 h 68"/>
                  <a:gd name="T2" fmla="*/ 68 w 68"/>
                  <a:gd name="T3" fmla="*/ 50 h 68"/>
                  <a:gd name="T4" fmla="*/ 51 w 68"/>
                  <a:gd name="T5" fmla="*/ 68 h 68"/>
                  <a:gd name="T6" fmla="*/ 18 w 68"/>
                  <a:gd name="T7" fmla="*/ 68 h 68"/>
                  <a:gd name="T8" fmla="*/ 1 w 68"/>
                  <a:gd name="T9" fmla="*/ 52 h 68"/>
                  <a:gd name="T10" fmla="*/ 2 w 68"/>
                  <a:gd name="T11" fmla="*/ 12 h 68"/>
                  <a:gd name="T12" fmla="*/ 13 w 68"/>
                  <a:gd name="T13" fmla="*/ 1 h 68"/>
                  <a:gd name="T14" fmla="*/ 45 w 68"/>
                  <a:gd name="T15" fmla="*/ 0 h 68"/>
                  <a:gd name="T16" fmla="*/ 68 w 68"/>
                  <a:gd name="T17" fmla="*/ 23 h 68"/>
                  <a:gd name="T18" fmla="*/ 68 w 68"/>
                  <a:gd name="T19" fmla="*/ 35 h 68"/>
                  <a:gd name="T20" fmla="*/ 68 w 68"/>
                  <a:gd name="T21" fmla="*/ 3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68">
                    <a:moveTo>
                      <a:pt x="68" y="35"/>
                    </a:moveTo>
                    <a:cubicBezTo>
                      <a:pt x="68" y="40"/>
                      <a:pt x="68" y="45"/>
                      <a:pt x="68" y="50"/>
                    </a:cubicBezTo>
                    <a:cubicBezTo>
                      <a:pt x="68" y="61"/>
                      <a:pt x="62" y="67"/>
                      <a:pt x="51" y="68"/>
                    </a:cubicBezTo>
                    <a:cubicBezTo>
                      <a:pt x="40" y="68"/>
                      <a:pt x="29" y="68"/>
                      <a:pt x="18" y="68"/>
                    </a:cubicBezTo>
                    <a:cubicBezTo>
                      <a:pt x="7" y="68"/>
                      <a:pt x="1" y="63"/>
                      <a:pt x="1" y="52"/>
                    </a:cubicBezTo>
                    <a:cubicBezTo>
                      <a:pt x="0" y="38"/>
                      <a:pt x="0" y="25"/>
                      <a:pt x="2" y="12"/>
                    </a:cubicBezTo>
                    <a:cubicBezTo>
                      <a:pt x="2" y="8"/>
                      <a:pt x="8" y="2"/>
                      <a:pt x="13" y="1"/>
                    </a:cubicBezTo>
                    <a:cubicBezTo>
                      <a:pt x="23" y="0"/>
                      <a:pt x="35" y="0"/>
                      <a:pt x="45" y="0"/>
                    </a:cubicBezTo>
                    <a:cubicBezTo>
                      <a:pt x="64" y="0"/>
                      <a:pt x="68" y="4"/>
                      <a:pt x="68" y="23"/>
                    </a:cubicBezTo>
                    <a:cubicBezTo>
                      <a:pt x="68" y="27"/>
                      <a:pt x="68" y="31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55"/>
              <p:cNvSpPr>
                <a:spLocks/>
              </p:cNvSpPr>
              <p:nvPr/>
            </p:nvSpPr>
            <p:spPr bwMode="auto">
              <a:xfrm>
                <a:off x="5516563" y="1911351"/>
                <a:ext cx="84138" cy="87313"/>
              </a:xfrm>
              <a:custGeom>
                <a:avLst/>
                <a:gdLst>
                  <a:gd name="T0" fmla="*/ 67 w 67"/>
                  <a:gd name="T1" fmla="*/ 0 h 68"/>
                  <a:gd name="T2" fmla="*/ 67 w 67"/>
                  <a:gd name="T3" fmla="*/ 47 h 68"/>
                  <a:gd name="T4" fmla="*/ 48 w 67"/>
                  <a:gd name="T5" fmla="*/ 68 h 68"/>
                  <a:gd name="T6" fmla="*/ 19 w 67"/>
                  <a:gd name="T7" fmla="*/ 68 h 68"/>
                  <a:gd name="T8" fmla="*/ 0 w 67"/>
                  <a:gd name="T9" fmla="*/ 49 h 68"/>
                  <a:gd name="T10" fmla="*/ 0 w 67"/>
                  <a:gd name="T11" fmla="*/ 19 h 68"/>
                  <a:gd name="T12" fmla="*/ 18 w 67"/>
                  <a:gd name="T13" fmla="*/ 1 h 68"/>
                  <a:gd name="T14" fmla="*/ 67 w 67"/>
                  <a:gd name="T15" fmla="*/ 0 h 68"/>
                  <a:gd name="T16" fmla="*/ 67 w 67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68">
                    <a:moveTo>
                      <a:pt x="67" y="0"/>
                    </a:moveTo>
                    <a:cubicBezTo>
                      <a:pt x="67" y="16"/>
                      <a:pt x="67" y="31"/>
                      <a:pt x="67" y="47"/>
                    </a:cubicBezTo>
                    <a:cubicBezTo>
                      <a:pt x="67" y="62"/>
                      <a:pt x="61" y="68"/>
                      <a:pt x="48" y="68"/>
                    </a:cubicBezTo>
                    <a:cubicBezTo>
                      <a:pt x="38" y="68"/>
                      <a:pt x="29" y="68"/>
                      <a:pt x="19" y="68"/>
                    </a:cubicBezTo>
                    <a:cubicBezTo>
                      <a:pt x="7" y="68"/>
                      <a:pt x="0" y="62"/>
                      <a:pt x="0" y="49"/>
                    </a:cubicBezTo>
                    <a:cubicBezTo>
                      <a:pt x="0" y="39"/>
                      <a:pt x="0" y="29"/>
                      <a:pt x="0" y="19"/>
                    </a:cubicBezTo>
                    <a:cubicBezTo>
                      <a:pt x="0" y="7"/>
                      <a:pt x="6" y="1"/>
                      <a:pt x="18" y="1"/>
                    </a:cubicBezTo>
                    <a:cubicBezTo>
                      <a:pt x="34" y="1"/>
                      <a:pt x="51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6"/>
              <p:cNvSpPr>
                <a:spLocks/>
              </p:cNvSpPr>
              <p:nvPr/>
            </p:nvSpPr>
            <p:spPr bwMode="auto">
              <a:xfrm>
                <a:off x="5686425" y="4108451"/>
                <a:ext cx="85725" cy="87313"/>
              </a:xfrm>
              <a:custGeom>
                <a:avLst/>
                <a:gdLst>
                  <a:gd name="T0" fmla="*/ 65 w 68"/>
                  <a:gd name="T1" fmla="*/ 1 h 69"/>
                  <a:gd name="T2" fmla="*/ 67 w 68"/>
                  <a:gd name="T3" fmla="*/ 48 h 69"/>
                  <a:gd name="T4" fmla="*/ 47 w 68"/>
                  <a:gd name="T5" fmla="*/ 68 h 69"/>
                  <a:gd name="T6" fmla="*/ 17 w 68"/>
                  <a:gd name="T7" fmla="*/ 68 h 69"/>
                  <a:gd name="T8" fmla="*/ 0 w 68"/>
                  <a:gd name="T9" fmla="*/ 52 h 69"/>
                  <a:gd name="T10" fmla="*/ 0 w 68"/>
                  <a:gd name="T11" fmla="*/ 16 h 69"/>
                  <a:gd name="T12" fmla="*/ 17 w 68"/>
                  <a:gd name="T13" fmla="*/ 0 h 69"/>
                  <a:gd name="T14" fmla="*/ 65 w 68"/>
                  <a:gd name="T15" fmla="*/ 1 h 69"/>
                  <a:gd name="T16" fmla="*/ 65 w 68"/>
                  <a:gd name="T17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69">
                    <a:moveTo>
                      <a:pt x="65" y="1"/>
                    </a:moveTo>
                    <a:cubicBezTo>
                      <a:pt x="66" y="17"/>
                      <a:pt x="67" y="32"/>
                      <a:pt x="67" y="48"/>
                    </a:cubicBezTo>
                    <a:cubicBezTo>
                      <a:pt x="68" y="62"/>
                      <a:pt x="61" y="69"/>
                      <a:pt x="47" y="68"/>
                    </a:cubicBezTo>
                    <a:cubicBezTo>
                      <a:pt x="37" y="68"/>
                      <a:pt x="27" y="68"/>
                      <a:pt x="17" y="68"/>
                    </a:cubicBezTo>
                    <a:cubicBezTo>
                      <a:pt x="6" y="68"/>
                      <a:pt x="0" y="63"/>
                      <a:pt x="0" y="52"/>
                    </a:cubicBezTo>
                    <a:cubicBezTo>
                      <a:pt x="0" y="40"/>
                      <a:pt x="0" y="28"/>
                      <a:pt x="0" y="16"/>
                    </a:cubicBezTo>
                    <a:cubicBezTo>
                      <a:pt x="0" y="5"/>
                      <a:pt x="6" y="0"/>
                      <a:pt x="17" y="0"/>
                    </a:cubicBezTo>
                    <a:cubicBezTo>
                      <a:pt x="33" y="1"/>
                      <a:pt x="49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57"/>
              <p:cNvSpPr>
                <a:spLocks/>
              </p:cNvSpPr>
              <p:nvPr/>
            </p:nvSpPr>
            <p:spPr bwMode="auto">
              <a:xfrm>
                <a:off x="4835525" y="4194176"/>
                <a:ext cx="87313" cy="84138"/>
              </a:xfrm>
              <a:custGeom>
                <a:avLst/>
                <a:gdLst>
                  <a:gd name="T0" fmla="*/ 69 w 69"/>
                  <a:gd name="T1" fmla="*/ 66 h 67"/>
                  <a:gd name="T2" fmla="*/ 19 w 69"/>
                  <a:gd name="T3" fmla="*/ 67 h 67"/>
                  <a:gd name="T4" fmla="*/ 0 w 69"/>
                  <a:gd name="T5" fmla="*/ 49 h 67"/>
                  <a:gd name="T6" fmla="*/ 0 w 69"/>
                  <a:gd name="T7" fmla="*/ 20 h 67"/>
                  <a:gd name="T8" fmla="*/ 20 w 69"/>
                  <a:gd name="T9" fmla="*/ 0 h 67"/>
                  <a:gd name="T10" fmla="*/ 66 w 69"/>
                  <a:gd name="T11" fmla="*/ 0 h 67"/>
                  <a:gd name="T12" fmla="*/ 66 w 69"/>
                  <a:gd name="T13" fmla="*/ 0 h 67"/>
                  <a:gd name="T14" fmla="*/ 69 w 69"/>
                  <a:gd name="T15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67">
                    <a:moveTo>
                      <a:pt x="69" y="66"/>
                    </a:moveTo>
                    <a:cubicBezTo>
                      <a:pt x="52" y="66"/>
                      <a:pt x="35" y="66"/>
                      <a:pt x="19" y="67"/>
                    </a:cubicBezTo>
                    <a:cubicBezTo>
                      <a:pt x="6" y="67"/>
                      <a:pt x="0" y="61"/>
                      <a:pt x="0" y="49"/>
                    </a:cubicBezTo>
                    <a:cubicBezTo>
                      <a:pt x="1" y="39"/>
                      <a:pt x="0" y="30"/>
                      <a:pt x="0" y="20"/>
                    </a:cubicBezTo>
                    <a:cubicBezTo>
                      <a:pt x="0" y="6"/>
                      <a:pt x="5" y="0"/>
                      <a:pt x="20" y="0"/>
                    </a:cubicBezTo>
                    <a:cubicBezTo>
                      <a:pt x="35" y="0"/>
                      <a:pt x="51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7" y="22"/>
                      <a:pt x="68" y="44"/>
                      <a:pt x="69" y="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8"/>
              <p:cNvSpPr>
                <a:spLocks/>
              </p:cNvSpPr>
              <p:nvPr/>
            </p:nvSpPr>
            <p:spPr bwMode="auto">
              <a:xfrm>
                <a:off x="5516563" y="1743076"/>
                <a:ext cx="85725" cy="85725"/>
              </a:xfrm>
              <a:custGeom>
                <a:avLst/>
                <a:gdLst>
                  <a:gd name="T0" fmla="*/ 67 w 68"/>
                  <a:gd name="T1" fmla="*/ 67 h 68"/>
                  <a:gd name="T2" fmla="*/ 18 w 68"/>
                  <a:gd name="T3" fmla="*/ 67 h 68"/>
                  <a:gd name="T4" fmla="*/ 0 w 68"/>
                  <a:gd name="T5" fmla="*/ 49 h 68"/>
                  <a:gd name="T6" fmla="*/ 0 w 68"/>
                  <a:gd name="T7" fmla="*/ 18 h 68"/>
                  <a:gd name="T8" fmla="*/ 17 w 68"/>
                  <a:gd name="T9" fmla="*/ 0 h 68"/>
                  <a:gd name="T10" fmla="*/ 49 w 68"/>
                  <a:gd name="T11" fmla="*/ 0 h 68"/>
                  <a:gd name="T12" fmla="*/ 67 w 68"/>
                  <a:gd name="T13" fmla="*/ 20 h 68"/>
                  <a:gd name="T14" fmla="*/ 67 w 68"/>
                  <a:gd name="T15" fmla="*/ 67 h 68"/>
                  <a:gd name="T16" fmla="*/ 67 w 68"/>
                  <a:gd name="T17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68">
                    <a:moveTo>
                      <a:pt x="67" y="67"/>
                    </a:moveTo>
                    <a:cubicBezTo>
                      <a:pt x="51" y="67"/>
                      <a:pt x="35" y="67"/>
                      <a:pt x="18" y="67"/>
                    </a:cubicBezTo>
                    <a:cubicBezTo>
                      <a:pt x="6" y="68"/>
                      <a:pt x="0" y="61"/>
                      <a:pt x="0" y="49"/>
                    </a:cubicBezTo>
                    <a:cubicBezTo>
                      <a:pt x="0" y="39"/>
                      <a:pt x="0" y="28"/>
                      <a:pt x="0" y="18"/>
                    </a:cubicBezTo>
                    <a:cubicBezTo>
                      <a:pt x="0" y="6"/>
                      <a:pt x="6" y="0"/>
                      <a:pt x="17" y="0"/>
                    </a:cubicBezTo>
                    <a:cubicBezTo>
                      <a:pt x="28" y="0"/>
                      <a:pt x="38" y="0"/>
                      <a:pt x="49" y="0"/>
                    </a:cubicBezTo>
                    <a:cubicBezTo>
                      <a:pt x="62" y="0"/>
                      <a:pt x="68" y="7"/>
                      <a:pt x="67" y="20"/>
                    </a:cubicBezTo>
                    <a:cubicBezTo>
                      <a:pt x="67" y="35"/>
                      <a:pt x="67" y="51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59"/>
              <p:cNvSpPr>
                <a:spLocks/>
              </p:cNvSpPr>
              <p:nvPr/>
            </p:nvSpPr>
            <p:spPr bwMode="auto">
              <a:xfrm>
                <a:off x="6364288" y="4194176"/>
                <a:ext cx="87313" cy="84138"/>
              </a:xfrm>
              <a:custGeom>
                <a:avLst/>
                <a:gdLst>
                  <a:gd name="T0" fmla="*/ 34 w 69"/>
                  <a:gd name="T1" fmla="*/ 0 h 67"/>
                  <a:gd name="T2" fmla="*/ 47 w 69"/>
                  <a:gd name="T3" fmla="*/ 0 h 67"/>
                  <a:gd name="T4" fmla="*/ 69 w 69"/>
                  <a:gd name="T5" fmla="*/ 23 h 67"/>
                  <a:gd name="T6" fmla="*/ 69 w 69"/>
                  <a:gd name="T7" fmla="*/ 49 h 67"/>
                  <a:gd name="T8" fmla="*/ 53 w 69"/>
                  <a:gd name="T9" fmla="*/ 66 h 67"/>
                  <a:gd name="T10" fmla="*/ 17 w 69"/>
                  <a:gd name="T11" fmla="*/ 67 h 67"/>
                  <a:gd name="T12" fmla="*/ 1 w 69"/>
                  <a:gd name="T13" fmla="*/ 48 h 67"/>
                  <a:gd name="T14" fmla="*/ 1 w 69"/>
                  <a:gd name="T15" fmla="*/ 23 h 67"/>
                  <a:gd name="T16" fmla="*/ 24 w 69"/>
                  <a:gd name="T17" fmla="*/ 0 h 67"/>
                  <a:gd name="T18" fmla="*/ 34 w 69"/>
                  <a:gd name="T19" fmla="*/ 0 h 67"/>
                  <a:gd name="T20" fmla="*/ 34 w 69"/>
                  <a:gd name="T2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67">
                    <a:moveTo>
                      <a:pt x="34" y="0"/>
                    </a:moveTo>
                    <a:cubicBezTo>
                      <a:pt x="38" y="0"/>
                      <a:pt x="43" y="0"/>
                      <a:pt x="47" y="0"/>
                    </a:cubicBezTo>
                    <a:cubicBezTo>
                      <a:pt x="65" y="0"/>
                      <a:pt x="69" y="5"/>
                      <a:pt x="69" y="23"/>
                    </a:cubicBezTo>
                    <a:cubicBezTo>
                      <a:pt x="69" y="32"/>
                      <a:pt x="69" y="40"/>
                      <a:pt x="69" y="49"/>
                    </a:cubicBezTo>
                    <a:cubicBezTo>
                      <a:pt x="69" y="60"/>
                      <a:pt x="64" y="66"/>
                      <a:pt x="53" y="66"/>
                    </a:cubicBezTo>
                    <a:cubicBezTo>
                      <a:pt x="41" y="67"/>
                      <a:pt x="29" y="67"/>
                      <a:pt x="17" y="67"/>
                    </a:cubicBezTo>
                    <a:cubicBezTo>
                      <a:pt x="5" y="66"/>
                      <a:pt x="0" y="60"/>
                      <a:pt x="1" y="48"/>
                    </a:cubicBezTo>
                    <a:cubicBezTo>
                      <a:pt x="1" y="40"/>
                      <a:pt x="1" y="31"/>
                      <a:pt x="1" y="23"/>
                    </a:cubicBezTo>
                    <a:cubicBezTo>
                      <a:pt x="1" y="4"/>
                      <a:pt x="4" y="0"/>
                      <a:pt x="24" y="0"/>
                    </a:cubicBezTo>
                    <a:cubicBezTo>
                      <a:pt x="27" y="0"/>
                      <a:pt x="31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0"/>
              <p:cNvSpPr>
                <a:spLocks/>
              </p:cNvSpPr>
              <p:nvPr/>
            </p:nvSpPr>
            <p:spPr bwMode="auto">
              <a:xfrm>
                <a:off x="5856288" y="2757488"/>
                <a:ext cx="85725" cy="85725"/>
              </a:xfrm>
              <a:custGeom>
                <a:avLst/>
                <a:gdLst>
                  <a:gd name="T0" fmla="*/ 3 w 67"/>
                  <a:gd name="T1" fmla="*/ 67 h 67"/>
                  <a:gd name="T2" fmla="*/ 0 w 67"/>
                  <a:gd name="T3" fmla="*/ 17 h 67"/>
                  <a:gd name="T4" fmla="*/ 17 w 67"/>
                  <a:gd name="T5" fmla="*/ 0 h 67"/>
                  <a:gd name="T6" fmla="*/ 50 w 67"/>
                  <a:gd name="T7" fmla="*/ 0 h 67"/>
                  <a:gd name="T8" fmla="*/ 67 w 67"/>
                  <a:gd name="T9" fmla="*/ 16 h 67"/>
                  <a:gd name="T10" fmla="*/ 67 w 67"/>
                  <a:gd name="T11" fmla="*/ 49 h 67"/>
                  <a:gd name="T12" fmla="*/ 49 w 67"/>
                  <a:gd name="T13" fmla="*/ 67 h 67"/>
                  <a:gd name="T14" fmla="*/ 3 w 67"/>
                  <a:gd name="T15" fmla="*/ 66 h 67"/>
                  <a:gd name="T16" fmla="*/ 3 w 67"/>
                  <a:gd name="T1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67">
                    <a:moveTo>
                      <a:pt x="3" y="67"/>
                    </a:moveTo>
                    <a:cubicBezTo>
                      <a:pt x="2" y="50"/>
                      <a:pt x="1" y="34"/>
                      <a:pt x="0" y="17"/>
                    </a:cubicBezTo>
                    <a:cubicBezTo>
                      <a:pt x="0" y="6"/>
                      <a:pt x="6" y="0"/>
                      <a:pt x="17" y="0"/>
                    </a:cubicBezTo>
                    <a:cubicBezTo>
                      <a:pt x="28" y="0"/>
                      <a:pt x="39" y="0"/>
                      <a:pt x="50" y="0"/>
                    </a:cubicBezTo>
                    <a:cubicBezTo>
                      <a:pt x="62" y="0"/>
                      <a:pt x="67" y="5"/>
                      <a:pt x="67" y="16"/>
                    </a:cubicBezTo>
                    <a:cubicBezTo>
                      <a:pt x="67" y="27"/>
                      <a:pt x="67" y="38"/>
                      <a:pt x="67" y="49"/>
                    </a:cubicBezTo>
                    <a:cubicBezTo>
                      <a:pt x="67" y="61"/>
                      <a:pt x="61" y="67"/>
                      <a:pt x="49" y="67"/>
                    </a:cubicBezTo>
                    <a:cubicBezTo>
                      <a:pt x="34" y="66"/>
                      <a:pt x="18" y="66"/>
                      <a:pt x="3" y="66"/>
                    </a:cubicBezTo>
                    <a:cubicBezTo>
                      <a:pt x="3" y="66"/>
                      <a:pt x="3" y="67"/>
                      <a:pt x="3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97"/>
              <p:cNvSpPr>
                <a:spLocks/>
              </p:cNvSpPr>
              <p:nvPr/>
            </p:nvSpPr>
            <p:spPr bwMode="auto">
              <a:xfrm>
                <a:off x="6705600" y="4267201"/>
                <a:ext cx="85725" cy="96838"/>
              </a:xfrm>
              <a:custGeom>
                <a:avLst/>
                <a:gdLst>
                  <a:gd name="T0" fmla="*/ 0 w 67"/>
                  <a:gd name="T1" fmla="*/ 40 h 76"/>
                  <a:gd name="T2" fmla="*/ 0 w 67"/>
                  <a:gd name="T3" fmla="*/ 31 h 76"/>
                  <a:gd name="T4" fmla="*/ 24 w 67"/>
                  <a:gd name="T5" fmla="*/ 8 h 76"/>
                  <a:gd name="T6" fmla="*/ 67 w 67"/>
                  <a:gd name="T7" fmla="*/ 51 h 76"/>
                  <a:gd name="T8" fmla="*/ 42 w 67"/>
                  <a:gd name="T9" fmla="*/ 75 h 76"/>
                  <a:gd name="T10" fmla="*/ 24 w 67"/>
                  <a:gd name="T11" fmla="*/ 75 h 76"/>
                  <a:gd name="T12" fmla="*/ 0 w 67"/>
                  <a:gd name="T13" fmla="*/ 52 h 76"/>
                  <a:gd name="T14" fmla="*/ 0 w 67"/>
                  <a:gd name="T15" fmla="*/ 40 h 76"/>
                  <a:gd name="T16" fmla="*/ 0 w 67"/>
                  <a:gd name="T17" fmla="*/ 4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76">
                    <a:moveTo>
                      <a:pt x="0" y="40"/>
                    </a:moveTo>
                    <a:cubicBezTo>
                      <a:pt x="0" y="37"/>
                      <a:pt x="0" y="34"/>
                      <a:pt x="0" y="31"/>
                    </a:cubicBezTo>
                    <a:cubicBezTo>
                      <a:pt x="0" y="11"/>
                      <a:pt x="3" y="8"/>
                      <a:pt x="24" y="8"/>
                    </a:cubicBezTo>
                    <a:cubicBezTo>
                      <a:pt x="67" y="9"/>
                      <a:pt x="67" y="0"/>
                      <a:pt x="67" y="51"/>
                    </a:cubicBezTo>
                    <a:cubicBezTo>
                      <a:pt x="67" y="72"/>
                      <a:pt x="62" y="76"/>
                      <a:pt x="42" y="75"/>
                    </a:cubicBezTo>
                    <a:cubicBezTo>
                      <a:pt x="36" y="75"/>
                      <a:pt x="30" y="75"/>
                      <a:pt x="24" y="75"/>
                    </a:cubicBezTo>
                    <a:cubicBezTo>
                      <a:pt x="5" y="76"/>
                      <a:pt x="0" y="72"/>
                      <a:pt x="0" y="52"/>
                    </a:cubicBezTo>
                    <a:cubicBezTo>
                      <a:pt x="0" y="48"/>
                      <a:pt x="0" y="44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8"/>
              <p:cNvSpPr>
                <a:spLocks/>
              </p:cNvSpPr>
              <p:nvPr/>
            </p:nvSpPr>
            <p:spPr bwMode="auto">
              <a:xfrm>
                <a:off x="4324350" y="4446588"/>
                <a:ext cx="260350" cy="254000"/>
              </a:xfrm>
              <a:custGeom>
                <a:avLst/>
                <a:gdLst>
                  <a:gd name="T0" fmla="*/ 102 w 204"/>
                  <a:gd name="T1" fmla="*/ 200 h 201"/>
                  <a:gd name="T2" fmla="*/ 21 w 204"/>
                  <a:gd name="T3" fmla="*/ 200 h 201"/>
                  <a:gd name="T4" fmla="*/ 1 w 204"/>
                  <a:gd name="T5" fmla="*/ 180 h 201"/>
                  <a:gd name="T6" fmla="*/ 1 w 204"/>
                  <a:gd name="T7" fmla="*/ 21 h 201"/>
                  <a:gd name="T8" fmla="*/ 21 w 204"/>
                  <a:gd name="T9" fmla="*/ 0 h 201"/>
                  <a:gd name="T10" fmla="*/ 184 w 204"/>
                  <a:gd name="T11" fmla="*/ 0 h 201"/>
                  <a:gd name="T12" fmla="*/ 204 w 204"/>
                  <a:gd name="T13" fmla="*/ 21 h 201"/>
                  <a:gd name="T14" fmla="*/ 204 w 204"/>
                  <a:gd name="T15" fmla="*/ 180 h 201"/>
                  <a:gd name="T16" fmla="*/ 183 w 204"/>
                  <a:gd name="T17" fmla="*/ 200 h 201"/>
                  <a:gd name="T18" fmla="*/ 102 w 204"/>
                  <a:gd name="T19" fmla="*/ 200 h 201"/>
                  <a:gd name="T20" fmla="*/ 102 w 204"/>
                  <a:gd name="T21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201">
                    <a:moveTo>
                      <a:pt x="102" y="200"/>
                    </a:moveTo>
                    <a:cubicBezTo>
                      <a:pt x="75" y="200"/>
                      <a:pt x="48" y="200"/>
                      <a:pt x="21" y="200"/>
                    </a:cubicBezTo>
                    <a:cubicBezTo>
                      <a:pt x="5" y="200"/>
                      <a:pt x="1" y="196"/>
                      <a:pt x="1" y="180"/>
                    </a:cubicBezTo>
                    <a:cubicBezTo>
                      <a:pt x="1" y="127"/>
                      <a:pt x="1" y="74"/>
                      <a:pt x="1" y="21"/>
                    </a:cubicBezTo>
                    <a:cubicBezTo>
                      <a:pt x="0" y="5"/>
                      <a:pt x="5" y="0"/>
                      <a:pt x="21" y="0"/>
                    </a:cubicBezTo>
                    <a:cubicBezTo>
                      <a:pt x="75" y="0"/>
                      <a:pt x="130" y="0"/>
                      <a:pt x="184" y="0"/>
                    </a:cubicBezTo>
                    <a:cubicBezTo>
                      <a:pt x="199" y="0"/>
                      <a:pt x="204" y="6"/>
                      <a:pt x="204" y="21"/>
                    </a:cubicBezTo>
                    <a:cubicBezTo>
                      <a:pt x="204" y="74"/>
                      <a:pt x="204" y="127"/>
                      <a:pt x="204" y="180"/>
                    </a:cubicBezTo>
                    <a:cubicBezTo>
                      <a:pt x="204" y="195"/>
                      <a:pt x="199" y="200"/>
                      <a:pt x="183" y="200"/>
                    </a:cubicBezTo>
                    <a:cubicBezTo>
                      <a:pt x="156" y="201"/>
                      <a:pt x="129" y="200"/>
                      <a:pt x="102" y="200"/>
                    </a:cubicBezTo>
                    <a:cubicBezTo>
                      <a:pt x="102" y="200"/>
                      <a:pt x="102" y="200"/>
                      <a:pt x="102" y="2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99"/>
              <p:cNvSpPr>
                <a:spLocks/>
              </p:cNvSpPr>
              <p:nvPr/>
            </p:nvSpPr>
            <p:spPr bwMode="auto">
              <a:xfrm>
                <a:off x="4324350" y="1912938"/>
                <a:ext cx="260350" cy="254000"/>
              </a:xfrm>
              <a:custGeom>
                <a:avLst/>
                <a:gdLst>
                  <a:gd name="T0" fmla="*/ 102 w 204"/>
                  <a:gd name="T1" fmla="*/ 199 h 200"/>
                  <a:gd name="T2" fmla="*/ 23 w 204"/>
                  <a:gd name="T3" fmla="*/ 199 h 200"/>
                  <a:gd name="T4" fmla="*/ 1 w 204"/>
                  <a:gd name="T5" fmla="*/ 178 h 200"/>
                  <a:gd name="T6" fmla="*/ 0 w 204"/>
                  <a:gd name="T7" fmla="*/ 22 h 200"/>
                  <a:gd name="T8" fmla="*/ 22 w 204"/>
                  <a:gd name="T9" fmla="*/ 0 h 200"/>
                  <a:gd name="T10" fmla="*/ 183 w 204"/>
                  <a:gd name="T11" fmla="*/ 0 h 200"/>
                  <a:gd name="T12" fmla="*/ 204 w 204"/>
                  <a:gd name="T13" fmla="*/ 22 h 200"/>
                  <a:gd name="T14" fmla="*/ 204 w 204"/>
                  <a:gd name="T15" fmla="*/ 179 h 200"/>
                  <a:gd name="T16" fmla="*/ 183 w 204"/>
                  <a:gd name="T17" fmla="*/ 200 h 200"/>
                  <a:gd name="T18" fmla="*/ 102 w 204"/>
                  <a:gd name="T19" fmla="*/ 200 h 200"/>
                  <a:gd name="T20" fmla="*/ 102 w 204"/>
                  <a:gd name="T21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200">
                    <a:moveTo>
                      <a:pt x="102" y="199"/>
                    </a:moveTo>
                    <a:cubicBezTo>
                      <a:pt x="76" y="199"/>
                      <a:pt x="49" y="200"/>
                      <a:pt x="23" y="199"/>
                    </a:cubicBezTo>
                    <a:cubicBezTo>
                      <a:pt x="4" y="199"/>
                      <a:pt x="1" y="196"/>
                      <a:pt x="1" y="178"/>
                    </a:cubicBezTo>
                    <a:cubicBezTo>
                      <a:pt x="1" y="126"/>
                      <a:pt x="1" y="74"/>
                      <a:pt x="0" y="22"/>
                    </a:cubicBezTo>
                    <a:cubicBezTo>
                      <a:pt x="0" y="4"/>
                      <a:pt x="4" y="0"/>
                      <a:pt x="22" y="0"/>
                    </a:cubicBezTo>
                    <a:cubicBezTo>
                      <a:pt x="76" y="0"/>
                      <a:pt x="129" y="0"/>
                      <a:pt x="183" y="0"/>
                    </a:cubicBezTo>
                    <a:cubicBezTo>
                      <a:pt x="199" y="0"/>
                      <a:pt x="204" y="5"/>
                      <a:pt x="204" y="22"/>
                    </a:cubicBezTo>
                    <a:cubicBezTo>
                      <a:pt x="204" y="74"/>
                      <a:pt x="204" y="127"/>
                      <a:pt x="204" y="179"/>
                    </a:cubicBezTo>
                    <a:cubicBezTo>
                      <a:pt x="204" y="194"/>
                      <a:pt x="199" y="199"/>
                      <a:pt x="183" y="200"/>
                    </a:cubicBezTo>
                    <a:cubicBezTo>
                      <a:pt x="156" y="200"/>
                      <a:pt x="129" y="200"/>
                      <a:pt x="102" y="200"/>
                    </a:cubicBezTo>
                    <a:cubicBezTo>
                      <a:pt x="102" y="200"/>
                      <a:pt x="102" y="200"/>
                      <a:pt x="102" y="1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00"/>
              <p:cNvSpPr>
                <a:spLocks/>
              </p:cNvSpPr>
              <p:nvPr/>
            </p:nvSpPr>
            <p:spPr bwMode="auto">
              <a:xfrm>
                <a:off x="6873875" y="1911351"/>
                <a:ext cx="258763" cy="255588"/>
              </a:xfrm>
              <a:custGeom>
                <a:avLst/>
                <a:gdLst>
                  <a:gd name="T0" fmla="*/ 102 w 203"/>
                  <a:gd name="T1" fmla="*/ 1 h 201"/>
                  <a:gd name="T2" fmla="*/ 183 w 203"/>
                  <a:gd name="T3" fmla="*/ 1 h 201"/>
                  <a:gd name="T4" fmla="*/ 203 w 203"/>
                  <a:gd name="T5" fmla="*/ 20 h 201"/>
                  <a:gd name="T6" fmla="*/ 202 w 203"/>
                  <a:gd name="T7" fmla="*/ 182 h 201"/>
                  <a:gd name="T8" fmla="*/ 185 w 203"/>
                  <a:gd name="T9" fmla="*/ 201 h 201"/>
                  <a:gd name="T10" fmla="*/ 18 w 203"/>
                  <a:gd name="T11" fmla="*/ 201 h 201"/>
                  <a:gd name="T12" fmla="*/ 0 w 203"/>
                  <a:gd name="T13" fmla="*/ 181 h 201"/>
                  <a:gd name="T14" fmla="*/ 0 w 203"/>
                  <a:gd name="T15" fmla="*/ 22 h 201"/>
                  <a:gd name="T16" fmla="*/ 21 w 203"/>
                  <a:gd name="T17" fmla="*/ 1 h 201"/>
                  <a:gd name="T18" fmla="*/ 102 w 203"/>
                  <a:gd name="T19" fmla="*/ 1 h 201"/>
                  <a:gd name="T20" fmla="*/ 102 w 203"/>
                  <a:gd name="T21" fmla="*/ 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3" h="201">
                    <a:moveTo>
                      <a:pt x="102" y="1"/>
                    </a:moveTo>
                    <a:cubicBezTo>
                      <a:pt x="129" y="1"/>
                      <a:pt x="156" y="1"/>
                      <a:pt x="183" y="1"/>
                    </a:cubicBezTo>
                    <a:cubicBezTo>
                      <a:pt x="197" y="0"/>
                      <a:pt x="203" y="6"/>
                      <a:pt x="203" y="20"/>
                    </a:cubicBezTo>
                    <a:cubicBezTo>
                      <a:pt x="202" y="74"/>
                      <a:pt x="202" y="128"/>
                      <a:pt x="202" y="182"/>
                    </a:cubicBezTo>
                    <a:cubicBezTo>
                      <a:pt x="203" y="194"/>
                      <a:pt x="197" y="201"/>
                      <a:pt x="185" y="201"/>
                    </a:cubicBezTo>
                    <a:cubicBezTo>
                      <a:pt x="129" y="200"/>
                      <a:pt x="74" y="200"/>
                      <a:pt x="18" y="201"/>
                    </a:cubicBezTo>
                    <a:cubicBezTo>
                      <a:pt x="5" y="201"/>
                      <a:pt x="0" y="194"/>
                      <a:pt x="0" y="181"/>
                    </a:cubicBezTo>
                    <a:cubicBezTo>
                      <a:pt x="0" y="128"/>
                      <a:pt x="0" y="75"/>
                      <a:pt x="0" y="22"/>
                    </a:cubicBezTo>
                    <a:cubicBezTo>
                      <a:pt x="0" y="5"/>
                      <a:pt x="4" y="1"/>
                      <a:pt x="21" y="1"/>
                    </a:cubicBezTo>
                    <a:cubicBezTo>
                      <a:pt x="48" y="1"/>
                      <a:pt x="75" y="1"/>
                      <a:pt x="102" y="1"/>
                    </a:cubicBezTo>
                    <a:cubicBezTo>
                      <a:pt x="102" y="1"/>
                      <a:pt x="102" y="1"/>
                      <a:pt x="10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202" name="图片 20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5512" y="2838982"/>
              <a:ext cx="644301" cy="644301"/>
            </a:xfrm>
            <a:prstGeom prst="rect">
              <a:avLst/>
            </a:prstGeom>
          </p:spPr>
        </p:pic>
      </p:grpSp>
      <p:grpSp>
        <p:nvGrpSpPr>
          <p:cNvPr id="298" name="组合 297"/>
          <p:cNvGrpSpPr/>
          <p:nvPr/>
        </p:nvGrpSpPr>
        <p:grpSpPr>
          <a:xfrm>
            <a:off x="5410598" y="2761437"/>
            <a:ext cx="1409215" cy="1410430"/>
            <a:chOff x="3114503" y="6396461"/>
            <a:chExt cx="1409215" cy="1410430"/>
          </a:xfrm>
        </p:grpSpPr>
        <p:sp>
          <p:nvSpPr>
            <p:cNvPr id="299" name="矩形 298"/>
            <p:cNvSpPr/>
            <p:nvPr/>
          </p:nvSpPr>
          <p:spPr>
            <a:xfrm>
              <a:off x="3114503" y="6396461"/>
              <a:ext cx="1409215" cy="1409212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0" name="L 形 299"/>
            <p:cNvSpPr/>
            <p:nvPr/>
          </p:nvSpPr>
          <p:spPr>
            <a:xfrm rot="5400000">
              <a:off x="3116839" y="6396764"/>
              <a:ext cx="187346" cy="187347"/>
            </a:xfrm>
            <a:prstGeom prst="corner">
              <a:avLst>
                <a:gd name="adj1" fmla="val 22526"/>
                <a:gd name="adj2" fmla="val 22526"/>
              </a:avLst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1" name="L 形 300"/>
            <p:cNvSpPr/>
            <p:nvPr/>
          </p:nvSpPr>
          <p:spPr>
            <a:xfrm>
              <a:off x="3116839" y="7619545"/>
              <a:ext cx="187347" cy="187346"/>
            </a:xfrm>
            <a:prstGeom prst="corner">
              <a:avLst>
                <a:gd name="adj1" fmla="val 22526"/>
                <a:gd name="adj2" fmla="val 22526"/>
              </a:avLst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L 形 301"/>
            <p:cNvSpPr/>
            <p:nvPr/>
          </p:nvSpPr>
          <p:spPr>
            <a:xfrm rot="16200000" flipH="1">
              <a:off x="4333439" y="6396764"/>
              <a:ext cx="187346" cy="187347"/>
            </a:xfrm>
            <a:prstGeom prst="corner">
              <a:avLst>
                <a:gd name="adj1" fmla="val 22526"/>
                <a:gd name="adj2" fmla="val 22526"/>
              </a:avLst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3" name="L 形 302"/>
            <p:cNvSpPr/>
            <p:nvPr/>
          </p:nvSpPr>
          <p:spPr>
            <a:xfrm flipH="1">
              <a:off x="4333438" y="7619545"/>
              <a:ext cx="187347" cy="187346"/>
            </a:xfrm>
            <a:prstGeom prst="corner">
              <a:avLst>
                <a:gd name="adj1" fmla="val 22526"/>
                <a:gd name="adj2" fmla="val 22526"/>
              </a:avLst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04" name="椭圆 303"/>
          <p:cNvSpPr/>
          <p:nvPr/>
        </p:nvSpPr>
        <p:spPr>
          <a:xfrm>
            <a:off x="5285780" y="2803480"/>
            <a:ext cx="1596624" cy="58782"/>
          </a:xfrm>
          <a:prstGeom prst="ellipse">
            <a:avLst/>
          </a:prstGeom>
          <a:gradFill flip="none" rotWithShape="1">
            <a:gsLst>
              <a:gs pos="37000">
                <a:srgbClr val="7CBF33"/>
              </a:gs>
              <a:gs pos="88000">
                <a:srgbClr val="7CBF33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558"/>
          <a:stretch/>
        </p:blipFill>
        <p:spPr>
          <a:xfrm>
            <a:off x="5249179" y="2143268"/>
            <a:ext cx="1767571" cy="2965897"/>
          </a:xfrm>
          <a:prstGeom prst="rect">
            <a:avLst/>
          </a:prstGeom>
        </p:spPr>
      </p:pic>
      <p:grpSp>
        <p:nvGrpSpPr>
          <p:cNvPr id="310" name="组合 309"/>
          <p:cNvGrpSpPr/>
          <p:nvPr/>
        </p:nvGrpSpPr>
        <p:grpSpPr>
          <a:xfrm>
            <a:off x="5317961" y="3899667"/>
            <a:ext cx="1632908" cy="217787"/>
            <a:chOff x="5294622" y="4003969"/>
            <a:chExt cx="1632908" cy="190437"/>
          </a:xfrm>
        </p:grpSpPr>
        <p:sp>
          <p:nvSpPr>
            <p:cNvPr id="311" name="圆角矩形 310"/>
            <p:cNvSpPr/>
            <p:nvPr/>
          </p:nvSpPr>
          <p:spPr>
            <a:xfrm>
              <a:off x="5294622" y="4003969"/>
              <a:ext cx="1632908" cy="190437"/>
            </a:xfrm>
            <a:prstGeom prst="roundRect">
              <a:avLst>
                <a:gd name="adj" fmla="val 6958"/>
              </a:avLst>
            </a:prstGeom>
            <a:solidFill>
              <a:srgbClr val="1AAD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12" name="文本框 311"/>
            <p:cNvSpPr txBox="1"/>
            <p:nvPr/>
          </p:nvSpPr>
          <p:spPr>
            <a:xfrm>
              <a:off x="5957779" y="4009739"/>
              <a:ext cx="337076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关注</a:t>
              </a:r>
              <a:endParaRPr lang="zh-CN" altLang="en-US" sz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249179" y="2143268"/>
            <a:ext cx="1767571" cy="2965897"/>
            <a:chOff x="1288844" y="1635745"/>
            <a:chExt cx="1767571" cy="2965897"/>
          </a:xfrm>
        </p:grpSpPr>
        <p:pic>
          <p:nvPicPr>
            <p:cNvPr id="306" name="图片 305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583" b="16258"/>
            <a:stretch/>
          </p:blipFill>
          <p:spPr>
            <a:xfrm>
              <a:off x="1288844" y="2865017"/>
              <a:ext cx="1767571" cy="790575"/>
            </a:xfrm>
            <a:prstGeom prst="rect">
              <a:avLst/>
            </a:prstGeom>
          </p:spPr>
        </p:pic>
        <p:pic>
          <p:nvPicPr>
            <p:cNvPr id="307" name="图片 306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8583"/>
            <a:stretch/>
          </p:blipFill>
          <p:spPr>
            <a:xfrm>
              <a:off x="1288844" y="3300173"/>
              <a:ext cx="1767571" cy="1301469"/>
            </a:xfrm>
            <a:prstGeom prst="rect">
              <a:avLst/>
            </a:prstGeom>
          </p:spPr>
        </p:pic>
        <p:pic>
          <p:nvPicPr>
            <p:cNvPr id="308" name="图片 307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56270"/>
            <a:stretch/>
          </p:blipFill>
          <p:spPr>
            <a:xfrm>
              <a:off x="1288844" y="1635745"/>
              <a:ext cx="1767571" cy="1374155"/>
            </a:xfrm>
            <a:prstGeom prst="rect">
              <a:avLst/>
            </a:prstGeom>
          </p:spPr>
        </p:pic>
      </p:grpSp>
      <p:grpSp>
        <p:nvGrpSpPr>
          <p:cNvPr id="313" name="组合 312"/>
          <p:cNvGrpSpPr/>
          <p:nvPr/>
        </p:nvGrpSpPr>
        <p:grpSpPr>
          <a:xfrm rot="19524691" flipH="1">
            <a:off x="73200" y="7946279"/>
            <a:ext cx="5623800" cy="4033329"/>
            <a:chOff x="-1771651" y="2990851"/>
            <a:chExt cx="2733676" cy="1960563"/>
          </a:xfrm>
        </p:grpSpPr>
        <p:sp>
          <p:nvSpPr>
            <p:cNvPr id="314" name="Freeform 5"/>
            <p:cNvSpPr>
              <a:spLocks/>
            </p:cNvSpPr>
            <p:nvPr/>
          </p:nvSpPr>
          <p:spPr bwMode="auto">
            <a:xfrm>
              <a:off x="-1771651" y="2990851"/>
              <a:ext cx="2530475" cy="1662113"/>
            </a:xfrm>
            <a:custGeom>
              <a:avLst/>
              <a:gdLst>
                <a:gd name="T0" fmla="*/ 672 w 672"/>
                <a:gd name="T1" fmla="*/ 279 h 441"/>
                <a:gd name="T2" fmla="*/ 538 w 672"/>
                <a:gd name="T3" fmla="*/ 190 h 441"/>
                <a:gd name="T4" fmla="*/ 483 w 672"/>
                <a:gd name="T5" fmla="*/ 122 h 441"/>
                <a:gd name="T6" fmla="*/ 464 w 672"/>
                <a:gd name="T7" fmla="*/ 105 h 441"/>
                <a:gd name="T8" fmla="*/ 392 w 672"/>
                <a:gd name="T9" fmla="*/ 57 h 441"/>
                <a:gd name="T10" fmla="*/ 334 w 672"/>
                <a:gd name="T11" fmla="*/ 19 h 441"/>
                <a:gd name="T12" fmla="*/ 317 w 672"/>
                <a:gd name="T13" fmla="*/ 8 h 441"/>
                <a:gd name="T14" fmla="*/ 283 w 672"/>
                <a:gd name="T15" fmla="*/ 15 h 441"/>
                <a:gd name="T16" fmla="*/ 277 w 672"/>
                <a:gd name="T17" fmla="*/ 24 h 441"/>
                <a:gd name="T18" fmla="*/ 284 w 672"/>
                <a:gd name="T19" fmla="*/ 58 h 441"/>
                <a:gd name="T20" fmla="*/ 273 w 672"/>
                <a:gd name="T21" fmla="*/ 51 h 441"/>
                <a:gd name="T22" fmla="*/ 236 w 672"/>
                <a:gd name="T23" fmla="*/ 59 h 441"/>
                <a:gd name="T24" fmla="*/ 229 w 672"/>
                <a:gd name="T25" fmla="*/ 69 h 441"/>
                <a:gd name="T26" fmla="*/ 236 w 672"/>
                <a:gd name="T27" fmla="*/ 107 h 441"/>
                <a:gd name="T28" fmla="*/ 212 w 672"/>
                <a:gd name="T29" fmla="*/ 91 h 441"/>
                <a:gd name="T30" fmla="*/ 174 w 672"/>
                <a:gd name="T31" fmla="*/ 98 h 441"/>
                <a:gd name="T32" fmla="*/ 167 w 672"/>
                <a:gd name="T33" fmla="*/ 109 h 441"/>
                <a:gd name="T34" fmla="*/ 175 w 672"/>
                <a:gd name="T35" fmla="*/ 146 h 441"/>
                <a:gd name="T36" fmla="*/ 53 w 672"/>
                <a:gd name="T37" fmla="*/ 65 h 441"/>
                <a:gd name="T38" fmla="*/ 15 w 672"/>
                <a:gd name="T39" fmla="*/ 73 h 441"/>
                <a:gd name="T40" fmla="*/ 8 w 672"/>
                <a:gd name="T41" fmla="*/ 84 h 441"/>
                <a:gd name="T42" fmla="*/ 16 w 672"/>
                <a:gd name="T43" fmla="*/ 121 h 441"/>
                <a:gd name="T44" fmla="*/ 199 w 672"/>
                <a:gd name="T45" fmla="*/ 243 h 441"/>
                <a:gd name="T46" fmla="*/ 228 w 672"/>
                <a:gd name="T47" fmla="*/ 320 h 441"/>
                <a:gd name="T48" fmla="*/ 246 w 672"/>
                <a:gd name="T49" fmla="*/ 336 h 441"/>
                <a:gd name="T50" fmla="*/ 334 w 672"/>
                <a:gd name="T51" fmla="*/ 368 h 441"/>
                <a:gd name="T52" fmla="*/ 360 w 672"/>
                <a:gd name="T53" fmla="*/ 371 h 441"/>
                <a:gd name="T54" fmla="*/ 442 w 672"/>
                <a:gd name="T55" fmla="*/ 362 h 441"/>
                <a:gd name="T56" fmla="*/ 560 w 672"/>
                <a:gd name="T57" fmla="*/ 441 h 441"/>
                <a:gd name="T58" fmla="*/ 672 w 672"/>
                <a:gd name="T59" fmla="*/ 279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2" h="441">
                  <a:moveTo>
                    <a:pt x="672" y="279"/>
                  </a:moveTo>
                  <a:cubicBezTo>
                    <a:pt x="538" y="190"/>
                    <a:pt x="538" y="190"/>
                    <a:pt x="538" y="190"/>
                  </a:cubicBezTo>
                  <a:cubicBezTo>
                    <a:pt x="483" y="122"/>
                    <a:pt x="483" y="122"/>
                    <a:pt x="483" y="122"/>
                  </a:cubicBezTo>
                  <a:cubicBezTo>
                    <a:pt x="478" y="117"/>
                    <a:pt x="472" y="111"/>
                    <a:pt x="464" y="105"/>
                  </a:cubicBezTo>
                  <a:cubicBezTo>
                    <a:pt x="392" y="57"/>
                    <a:pt x="392" y="57"/>
                    <a:pt x="392" y="57"/>
                  </a:cubicBezTo>
                  <a:cubicBezTo>
                    <a:pt x="334" y="19"/>
                    <a:pt x="334" y="19"/>
                    <a:pt x="334" y="19"/>
                  </a:cubicBezTo>
                  <a:cubicBezTo>
                    <a:pt x="317" y="8"/>
                    <a:pt x="317" y="8"/>
                    <a:pt x="317" y="8"/>
                  </a:cubicBezTo>
                  <a:cubicBezTo>
                    <a:pt x="306" y="0"/>
                    <a:pt x="291" y="3"/>
                    <a:pt x="283" y="15"/>
                  </a:cubicBezTo>
                  <a:cubicBezTo>
                    <a:pt x="277" y="24"/>
                    <a:pt x="277" y="24"/>
                    <a:pt x="277" y="24"/>
                  </a:cubicBezTo>
                  <a:cubicBezTo>
                    <a:pt x="269" y="35"/>
                    <a:pt x="273" y="51"/>
                    <a:pt x="284" y="58"/>
                  </a:cubicBezTo>
                  <a:cubicBezTo>
                    <a:pt x="273" y="51"/>
                    <a:pt x="273" y="51"/>
                    <a:pt x="273" y="51"/>
                  </a:cubicBezTo>
                  <a:cubicBezTo>
                    <a:pt x="261" y="43"/>
                    <a:pt x="244" y="46"/>
                    <a:pt x="236" y="59"/>
                  </a:cubicBezTo>
                  <a:cubicBezTo>
                    <a:pt x="229" y="69"/>
                    <a:pt x="229" y="69"/>
                    <a:pt x="229" y="69"/>
                  </a:cubicBezTo>
                  <a:cubicBezTo>
                    <a:pt x="221" y="82"/>
                    <a:pt x="224" y="99"/>
                    <a:pt x="236" y="107"/>
                  </a:cubicBezTo>
                  <a:cubicBezTo>
                    <a:pt x="212" y="91"/>
                    <a:pt x="212" y="91"/>
                    <a:pt x="212" y="91"/>
                  </a:cubicBezTo>
                  <a:cubicBezTo>
                    <a:pt x="199" y="82"/>
                    <a:pt x="183" y="86"/>
                    <a:pt x="174" y="9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59" y="121"/>
                    <a:pt x="162" y="138"/>
                    <a:pt x="175" y="146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40" y="57"/>
                    <a:pt x="24" y="60"/>
                    <a:pt x="15" y="73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0" y="96"/>
                    <a:pt x="3" y="113"/>
                    <a:pt x="16" y="121"/>
                  </a:cubicBezTo>
                  <a:cubicBezTo>
                    <a:pt x="199" y="243"/>
                    <a:pt x="199" y="243"/>
                    <a:pt x="199" y="243"/>
                  </a:cubicBezTo>
                  <a:cubicBezTo>
                    <a:pt x="228" y="320"/>
                    <a:pt x="228" y="320"/>
                    <a:pt x="228" y="320"/>
                  </a:cubicBezTo>
                  <a:cubicBezTo>
                    <a:pt x="231" y="328"/>
                    <a:pt x="238" y="333"/>
                    <a:pt x="246" y="336"/>
                  </a:cubicBezTo>
                  <a:cubicBezTo>
                    <a:pt x="334" y="368"/>
                    <a:pt x="334" y="368"/>
                    <a:pt x="334" y="368"/>
                  </a:cubicBezTo>
                  <a:cubicBezTo>
                    <a:pt x="344" y="371"/>
                    <a:pt x="352" y="372"/>
                    <a:pt x="360" y="371"/>
                  </a:cubicBezTo>
                  <a:cubicBezTo>
                    <a:pt x="442" y="362"/>
                    <a:pt x="442" y="362"/>
                    <a:pt x="442" y="362"/>
                  </a:cubicBezTo>
                  <a:cubicBezTo>
                    <a:pt x="560" y="441"/>
                    <a:pt x="560" y="441"/>
                    <a:pt x="560" y="441"/>
                  </a:cubicBezTo>
                  <a:cubicBezTo>
                    <a:pt x="672" y="279"/>
                    <a:pt x="672" y="279"/>
                    <a:pt x="672" y="279"/>
                  </a:cubicBezTo>
                  <a:close/>
                </a:path>
              </a:pathLst>
            </a:custGeom>
            <a:solidFill>
              <a:srgbClr val="FFD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6"/>
            <p:cNvSpPr>
              <a:spLocks noEditPoints="1"/>
            </p:cNvSpPr>
            <p:nvPr/>
          </p:nvSpPr>
          <p:spPr bwMode="auto">
            <a:xfrm>
              <a:off x="-1173163" y="3027363"/>
              <a:ext cx="625475" cy="1131888"/>
            </a:xfrm>
            <a:custGeom>
              <a:avLst/>
              <a:gdLst>
                <a:gd name="T0" fmla="*/ 40 w 166"/>
                <a:gd name="T1" fmla="*/ 233 h 300"/>
                <a:gd name="T2" fmla="*/ 54 w 166"/>
                <a:gd name="T3" fmla="*/ 269 h 300"/>
                <a:gd name="T4" fmla="*/ 142 w 166"/>
                <a:gd name="T5" fmla="*/ 300 h 300"/>
                <a:gd name="T6" fmla="*/ 40 w 166"/>
                <a:gd name="T7" fmla="*/ 233 h 300"/>
                <a:gd name="T8" fmla="*/ 15 w 166"/>
                <a:gd name="T9" fmla="*/ 88 h 300"/>
                <a:gd name="T10" fmla="*/ 8 w 166"/>
                <a:gd name="T11" fmla="*/ 99 h 300"/>
                <a:gd name="T12" fmla="*/ 16 w 166"/>
                <a:gd name="T13" fmla="*/ 136 h 300"/>
                <a:gd name="T14" fmla="*/ 92 w 166"/>
                <a:gd name="T15" fmla="*/ 187 h 300"/>
                <a:gd name="T16" fmla="*/ 24 w 166"/>
                <a:gd name="T17" fmla="*/ 112 h 300"/>
                <a:gd name="T18" fmla="*/ 18 w 166"/>
                <a:gd name="T19" fmla="*/ 84 h 300"/>
                <a:gd name="T20" fmla="*/ 15 w 166"/>
                <a:gd name="T21" fmla="*/ 88 h 300"/>
                <a:gd name="T22" fmla="*/ 70 w 166"/>
                <a:gd name="T23" fmla="*/ 59 h 300"/>
                <a:gd name="T24" fmla="*/ 77 w 166"/>
                <a:gd name="T25" fmla="*/ 49 h 300"/>
                <a:gd name="T26" fmla="*/ 80 w 166"/>
                <a:gd name="T27" fmla="*/ 45 h 300"/>
                <a:gd name="T28" fmla="*/ 84 w 166"/>
                <a:gd name="T29" fmla="*/ 71 h 300"/>
                <a:gd name="T30" fmla="*/ 129 w 166"/>
                <a:gd name="T31" fmla="*/ 131 h 300"/>
                <a:gd name="T32" fmla="*/ 77 w 166"/>
                <a:gd name="T33" fmla="*/ 97 h 300"/>
                <a:gd name="T34" fmla="*/ 70 w 166"/>
                <a:gd name="T35" fmla="*/ 59 h 300"/>
                <a:gd name="T36" fmla="*/ 124 w 166"/>
                <a:gd name="T37" fmla="*/ 5 h 300"/>
                <a:gd name="T38" fmla="*/ 118 w 166"/>
                <a:gd name="T39" fmla="*/ 14 h 300"/>
                <a:gd name="T40" fmla="*/ 125 w 166"/>
                <a:gd name="T41" fmla="*/ 48 h 300"/>
                <a:gd name="T42" fmla="*/ 166 w 166"/>
                <a:gd name="T43" fmla="*/ 76 h 300"/>
                <a:gd name="T44" fmla="*/ 131 w 166"/>
                <a:gd name="T45" fmla="*/ 23 h 300"/>
                <a:gd name="T46" fmla="*/ 128 w 166"/>
                <a:gd name="T47" fmla="*/ 0 h 300"/>
                <a:gd name="T48" fmla="*/ 124 w 166"/>
                <a:gd name="T49" fmla="*/ 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6" h="300">
                  <a:moveTo>
                    <a:pt x="40" y="233"/>
                  </a:moveTo>
                  <a:cubicBezTo>
                    <a:pt x="54" y="269"/>
                    <a:pt x="54" y="269"/>
                    <a:pt x="54" y="269"/>
                  </a:cubicBezTo>
                  <a:cubicBezTo>
                    <a:pt x="142" y="300"/>
                    <a:pt x="142" y="300"/>
                    <a:pt x="142" y="300"/>
                  </a:cubicBezTo>
                  <a:cubicBezTo>
                    <a:pt x="40" y="233"/>
                    <a:pt x="40" y="233"/>
                    <a:pt x="40" y="233"/>
                  </a:cubicBezTo>
                  <a:close/>
                  <a:moveTo>
                    <a:pt x="15" y="88"/>
                  </a:moveTo>
                  <a:cubicBezTo>
                    <a:pt x="8" y="99"/>
                    <a:pt x="8" y="99"/>
                    <a:pt x="8" y="99"/>
                  </a:cubicBezTo>
                  <a:cubicBezTo>
                    <a:pt x="0" y="111"/>
                    <a:pt x="3" y="128"/>
                    <a:pt x="16" y="136"/>
                  </a:cubicBezTo>
                  <a:cubicBezTo>
                    <a:pt x="92" y="187"/>
                    <a:pt x="92" y="187"/>
                    <a:pt x="92" y="187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16" y="104"/>
                    <a:pt x="13" y="97"/>
                    <a:pt x="18" y="84"/>
                  </a:cubicBezTo>
                  <a:cubicBezTo>
                    <a:pt x="17" y="86"/>
                    <a:pt x="16" y="87"/>
                    <a:pt x="15" y="88"/>
                  </a:cubicBezTo>
                  <a:close/>
                  <a:moveTo>
                    <a:pt x="70" y="59"/>
                  </a:moveTo>
                  <a:cubicBezTo>
                    <a:pt x="77" y="49"/>
                    <a:pt x="77" y="49"/>
                    <a:pt x="77" y="49"/>
                  </a:cubicBezTo>
                  <a:cubicBezTo>
                    <a:pt x="78" y="47"/>
                    <a:pt x="79" y="46"/>
                    <a:pt x="80" y="45"/>
                  </a:cubicBezTo>
                  <a:cubicBezTo>
                    <a:pt x="75" y="55"/>
                    <a:pt x="77" y="62"/>
                    <a:pt x="84" y="71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65" y="89"/>
                    <a:pt x="62" y="72"/>
                    <a:pt x="70" y="59"/>
                  </a:cubicBezTo>
                  <a:close/>
                  <a:moveTo>
                    <a:pt x="124" y="5"/>
                  </a:moveTo>
                  <a:cubicBezTo>
                    <a:pt x="118" y="14"/>
                    <a:pt x="118" y="14"/>
                    <a:pt x="118" y="14"/>
                  </a:cubicBezTo>
                  <a:cubicBezTo>
                    <a:pt x="110" y="25"/>
                    <a:pt x="114" y="41"/>
                    <a:pt x="125" y="48"/>
                  </a:cubicBezTo>
                  <a:cubicBezTo>
                    <a:pt x="166" y="76"/>
                    <a:pt x="166" y="76"/>
                    <a:pt x="166" y="76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26" y="16"/>
                    <a:pt x="124" y="9"/>
                    <a:pt x="128" y="0"/>
                  </a:cubicBezTo>
                  <a:cubicBezTo>
                    <a:pt x="126" y="2"/>
                    <a:pt x="125" y="3"/>
                    <a:pt x="124" y="5"/>
                  </a:cubicBez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7"/>
            <p:cNvSpPr>
              <a:spLocks/>
            </p:cNvSpPr>
            <p:nvPr/>
          </p:nvSpPr>
          <p:spPr bwMode="auto">
            <a:xfrm>
              <a:off x="-1763713" y="3221038"/>
              <a:ext cx="296863" cy="266700"/>
            </a:xfrm>
            <a:custGeom>
              <a:avLst/>
              <a:gdLst>
                <a:gd name="T0" fmla="*/ 53 w 79"/>
                <a:gd name="T1" fmla="*/ 12 h 71"/>
                <a:gd name="T2" fmla="*/ 47 w 79"/>
                <a:gd name="T3" fmla="*/ 8 h 71"/>
                <a:gd name="T4" fmla="*/ 13 w 79"/>
                <a:gd name="T5" fmla="*/ 13 h 71"/>
                <a:gd name="T6" fmla="*/ 7 w 79"/>
                <a:gd name="T7" fmla="*/ 22 h 71"/>
                <a:gd name="T8" fmla="*/ 16 w 79"/>
                <a:gd name="T9" fmla="*/ 55 h 71"/>
                <a:gd name="T10" fmla="*/ 22 w 79"/>
                <a:gd name="T11" fmla="*/ 59 h 71"/>
                <a:gd name="T12" fmla="*/ 71 w 79"/>
                <a:gd name="T13" fmla="*/ 58 h 71"/>
                <a:gd name="T14" fmla="*/ 53 w 79"/>
                <a:gd name="T15" fmla="*/ 12 h 71"/>
                <a:gd name="T16" fmla="*/ 53 w 79"/>
                <a:gd name="T17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1">
                  <a:moveTo>
                    <a:pt x="53" y="12"/>
                  </a:moveTo>
                  <a:cubicBezTo>
                    <a:pt x="47" y="8"/>
                    <a:pt x="47" y="8"/>
                    <a:pt x="47" y="8"/>
                  </a:cubicBezTo>
                  <a:cubicBezTo>
                    <a:pt x="35" y="0"/>
                    <a:pt x="20" y="2"/>
                    <a:pt x="13" y="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0" y="32"/>
                    <a:pt x="4" y="47"/>
                    <a:pt x="16" y="55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40" y="71"/>
                    <a:pt x="62" y="71"/>
                    <a:pt x="71" y="58"/>
                  </a:cubicBezTo>
                  <a:cubicBezTo>
                    <a:pt x="79" y="45"/>
                    <a:pt x="71" y="24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lose/>
                </a:path>
              </a:pathLst>
            </a:custGeom>
            <a:solidFill>
              <a:srgbClr val="F7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8"/>
            <p:cNvSpPr>
              <a:spLocks noEditPoints="1"/>
            </p:cNvSpPr>
            <p:nvPr/>
          </p:nvSpPr>
          <p:spPr bwMode="auto">
            <a:xfrm>
              <a:off x="-1258888" y="3182938"/>
              <a:ext cx="862013" cy="746125"/>
            </a:xfrm>
            <a:custGeom>
              <a:avLst/>
              <a:gdLst>
                <a:gd name="T0" fmla="*/ 107 w 229"/>
                <a:gd name="T1" fmla="*/ 181 h 198"/>
                <a:gd name="T2" fmla="*/ 100 w 229"/>
                <a:gd name="T3" fmla="*/ 196 h 198"/>
                <a:gd name="T4" fmla="*/ 98 w 229"/>
                <a:gd name="T5" fmla="*/ 198 h 198"/>
                <a:gd name="T6" fmla="*/ 96 w 229"/>
                <a:gd name="T7" fmla="*/ 195 h 198"/>
                <a:gd name="T8" fmla="*/ 104 w 229"/>
                <a:gd name="T9" fmla="*/ 179 h 198"/>
                <a:gd name="T10" fmla="*/ 116 w 229"/>
                <a:gd name="T11" fmla="*/ 166 h 198"/>
                <a:gd name="T12" fmla="*/ 119 w 229"/>
                <a:gd name="T13" fmla="*/ 166 h 198"/>
                <a:gd name="T14" fmla="*/ 118 w 229"/>
                <a:gd name="T15" fmla="*/ 169 h 198"/>
                <a:gd name="T16" fmla="*/ 107 w 229"/>
                <a:gd name="T17" fmla="*/ 181 h 198"/>
                <a:gd name="T18" fmla="*/ 144 w 229"/>
                <a:gd name="T19" fmla="*/ 125 h 198"/>
                <a:gd name="T20" fmla="*/ 137 w 229"/>
                <a:gd name="T21" fmla="*/ 140 h 198"/>
                <a:gd name="T22" fmla="*/ 135 w 229"/>
                <a:gd name="T23" fmla="*/ 142 h 198"/>
                <a:gd name="T24" fmla="*/ 133 w 229"/>
                <a:gd name="T25" fmla="*/ 139 h 198"/>
                <a:gd name="T26" fmla="*/ 141 w 229"/>
                <a:gd name="T27" fmla="*/ 123 h 198"/>
                <a:gd name="T28" fmla="*/ 153 w 229"/>
                <a:gd name="T29" fmla="*/ 110 h 198"/>
                <a:gd name="T30" fmla="*/ 156 w 229"/>
                <a:gd name="T31" fmla="*/ 110 h 198"/>
                <a:gd name="T32" fmla="*/ 155 w 229"/>
                <a:gd name="T33" fmla="*/ 113 h 198"/>
                <a:gd name="T34" fmla="*/ 144 w 229"/>
                <a:gd name="T35" fmla="*/ 125 h 198"/>
                <a:gd name="T36" fmla="*/ 181 w 229"/>
                <a:gd name="T37" fmla="*/ 69 h 198"/>
                <a:gd name="T38" fmla="*/ 174 w 229"/>
                <a:gd name="T39" fmla="*/ 84 h 198"/>
                <a:gd name="T40" fmla="*/ 172 w 229"/>
                <a:gd name="T41" fmla="*/ 87 h 198"/>
                <a:gd name="T42" fmla="*/ 170 w 229"/>
                <a:gd name="T43" fmla="*/ 83 h 198"/>
                <a:gd name="T44" fmla="*/ 178 w 229"/>
                <a:gd name="T45" fmla="*/ 67 h 198"/>
                <a:gd name="T46" fmla="*/ 190 w 229"/>
                <a:gd name="T47" fmla="*/ 54 h 198"/>
                <a:gd name="T48" fmla="*/ 193 w 229"/>
                <a:gd name="T49" fmla="*/ 54 h 198"/>
                <a:gd name="T50" fmla="*/ 192 w 229"/>
                <a:gd name="T51" fmla="*/ 57 h 198"/>
                <a:gd name="T52" fmla="*/ 181 w 229"/>
                <a:gd name="T53" fmla="*/ 69 h 198"/>
                <a:gd name="T54" fmla="*/ 216 w 229"/>
                <a:gd name="T55" fmla="*/ 16 h 198"/>
                <a:gd name="T56" fmla="*/ 209 w 229"/>
                <a:gd name="T57" fmla="*/ 31 h 198"/>
                <a:gd name="T58" fmla="*/ 207 w 229"/>
                <a:gd name="T59" fmla="*/ 34 h 198"/>
                <a:gd name="T60" fmla="*/ 206 w 229"/>
                <a:gd name="T61" fmla="*/ 30 h 198"/>
                <a:gd name="T62" fmla="*/ 213 w 229"/>
                <a:gd name="T63" fmla="*/ 14 h 198"/>
                <a:gd name="T64" fmla="*/ 225 w 229"/>
                <a:gd name="T65" fmla="*/ 1 h 198"/>
                <a:gd name="T66" fmla="*/ 228 w 229"/>
                <a:gd name="T67" fmla="*/ 1 h 198"/>
                <a:gd name="T68" fmla="*/ 227 w 229"/>
                <a:gd name="T69" fmla="*/ 4 h 198"/>
                <a:gd name="T70" fmla="*/ 216 w 229"/>
                <a:gd name="T71" fmla="*/ 16 h 198"/>
                <a:gd name="T72" fmla="*/ 15 w 229"/>
                <a:gd name="T73" fmla="*/ 131 h 198"/>
                <a:gd name="T74" fmla="*/ 25 w 229"/>
                <a:gd name="T75" fmla="*/ 116 h 198"/>
                <a:gd name="T76" fmla="*/ 25 w 229"/>
                <a:gd name="T77" fmla="*/ 113 h 198"/>
                <a:gd name="T78" fmla="*/ 25 w 229"/>
                <a:gd name="T79" fmla="*/ 113 h 198"/>
                <a:gd name="T80" fmla="*/ 22 w 229"/>
                <a:gd name="T81" fmla="*/ 114 h 198"/>
                <a:gd name="T82" fmla="*/ 12 w 229"/>
                <a:gd name="T83" fmla="*/ 129 h 198"/>
                <a:gd name="T84" fmla="*/ 13 w 229"/>
                <a:gd name="T85" fmla="*/ 131 h 198"/>
                <a:gd name="T86" fmla="*/ 13 w 229"/>
                <a:gd name="T87" fmla="*/ 131 h 198"/>
                <a:gd name="T88" fmla="*/ 15 w 229"/>
                <a:gd name="T89" fmla="*/ 131 h 198"/>
                <a:gd name="T90" fmla="*/ 11 w 229"/>
                <a:gd name="T91" fmla="*/ 117 h 198"/>
                <a:gd name="T92" fmla="*/ 4 w 229"/>
                <a:gd name="T93" fmla="*/ 132 h 198"/>
                <a:gd name="T94" fmla="*/ 1 w 229"/>
                <a:gd name="T95" fmla="*/ 134 h 198"/>
                <a:gd name="T96" fmla="*/ 0 w 229"/>
                <a:gd name="T97" fmla="*/ 131 h 198"/>
                <a:gd name="T98" fmla="*/ 7 w 229"/>
                <a:gd name="T99" fmla="*/ 115 h 198"/>
                <a:gd name="T100" fmla="*/ 19 w 229"/>
                <a:gd name="T101" fmla="*/ 102 h 198"/>
                <a:gd name="T102" fmla="*/ 23 w 229"/>
                <a:gd name="T103" fmla="*/ 102 h 198"/>
                <a:gd name="T104" fmla="*/ 22 w 229"/>
                <a:gd name="T105" fmla="*/ 105 h 198"/>
                <a:gd name="T106" fmla="*/ 11 w 229"/>
                <a:gd name="T107" fmla="*/ 117 h 198"/>
                <a:gd name="T108" fmla="*/ 27 w 229"/>
                <a:gd name="T109" fmla="*/ 128 h 198"/>
                <a:gd name="T110" fmla="*/ 16 w 229"/>
                <a:gd name="T111" fmla="*/ 140 h 198"/>
                <a:gd name="T112" fmla="*/ 15 w 229"/>
                <a:gd name="T113" fmla="*/ 143 h 198"/>
                <a:gd name="T114" fmla="*/ 18 w 229"/>
                <a:gd name="T115" fmla="*/ 143 h 198"/>
                <a:gd name="T116" fmla="*/ 30 w 229"/>
                <a:gd name="T117" fmla="*/ 130 h 198"/>
                <a:gd name="T118" fmla="*/ 38 w 229"/>
                <a:gd name="T119" fmla="*/ 114 h 198"/>
                <a:gd name="T120" fmla="*/ 36 w 229"/>
                <a:gd name="T121" fmla="*/ 111 h 198"/>
                <a:gd name="T122" fmla="*/ 34 w 229"/>
                <a:gd name="T123" fmla="*/ 113 h 198"/>
                <a:gd name="T124" fmla="*/ 27 w 229"/>
                <a:gd name="T125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" h="198">
                  <a:moveTo>
                    <a:pt x="107" y="181"/>
                  </a:moveTo>
                  <a:cubicBezTo>
                    <a:pt x="104" y="186"/>
                    <a:pt x="101" y="191"/>
                    <a:pt x="100" y="196"/>
                  </a:cubicBezTo>
                  <a:cubicBezTo>
                    <a:pt x="100" y="197"/>
                    <a:pt x="98" y="198"/>
                    <a:pt x="98" y="198"/>
                  </a:cubicBezTo>
                  <a:cubicBezTo>
                    <a:pt x="97" y="198"/>
                    <a:pt x="96" y="197"/>
                    <a:pt x="96" y="195"/>
                  </a:cubicBezTo>
                  <a:cubicBezTo>
                    <a:pt x="98" y="190"/>
                    <a:pt x="100" y="184"/>
                    <a:pt x="104" y="179"/>
                  </a:cubicBezTo>
                  <a:cubicBezTo>
                    <a:pt x="107" y="173"/>
                    <a:pt x="111" y="169"/>
                    <a:pt x="116" y="166"/>
                  </a:cubicBezTo>
                  <a:cubicBezTo>
                    <a:pt x="117" y="164"/>
                    <a:pt x="119" y="165"/>
                    <a:pt x="119" y="166"/>
                  </a:cubicBezTo>
                  <a:cubicBezTo>
                    <a:pt x="120" y="166"/>
                    <a:pt x="119" y="168"/>
                    <a:pt x="118" y="169"/>
                  </a:cubicBezTo>
                  <a:cubicBezTo>
                    <a:pt x="114" y="172"/>
                    <a:pt x="110" y="176"/>
                    <a:pt x="107" y="181"/>
                  </a:cubicBezTo>
                  <a:close/>
                  <a:moveTo>
                    <a:pt x="144" y="125"/>
                  </a:moveTo>
                  <a:cubicBezTo>
                    <a:pt x="141" y="130"/>
                    <a:pt x="138" y="135"/>
                    <a:pt x="137" y="140"/>
                  </a:cubicBezTo>
                  <a:cubicBezTo>
                    <a:pt x="137" y="142"/>
                    <a:pt x="135" y="142"/>
                    <a:pt x="135" y="142"/>
                  </a:cubicBezTo>
                  <a:cubicBezTo>
                    <a:pt x="134" y="142"/>
                    <a:pt x="133" y="141"/>
                    <a:pt x="133" y="139"/>
                  </a:cubicBezTo>
                  <a:cubicBezTo>
                    <a:pt x="135" y="134"/>
                    <a:pt x="137" y="128"/>
                    <a:pt x="141" y="123"/>
                  </a:cubicBezTo>
                  <a:cubicBezTo>
                    <a:pt x="144" y="118"/>
                    <a:pt x="148" y="113"/>
                    <a:pt x="153" y="110"/>
                  </a:cubicBezTo>
                  <a:cubicBezTo>
                    <a:pt x="154" y="109"/>
                    <a:pt x="156" y="109"/>
                    <a:pt x="156" y="110"/>
                  </a:cubicBezTo>
                  <a:cubicBezTo>
                    <a:pt x="157" y="111"/>
                    <a:pt x="156" y="112"/>
                    <a:pt x="155" y="113"/>
                  </a:cubicBezTo>
                  <a:cubicBezTo>
                    <a:pt x="151" y="116"/>
                    <a:pt x="147" y="120"/>
                    <a:pt x="144" y="125"/>
                  </a:cubicBezTo>
                  <a:close/>
                  <a:moveTo>
                    <a:pt x="181" y="69"/>
                  </a:moveTo>
                  <a:cubicBezTo>
                    <a:pt x="178" y="74"/>
                    <a:pt x="176" y="79"/>
                    <a:pt x="174" y="84"/>
                  </a:cubicBezTo>
                  <a:cubicBezTo>
                    <a:pt x="174" y="86"/>
                    <a:pt x="173" y="87"/>
                    <a:pt x="172" y="87"/>
                  </a:cubicBezTo>
                  <a:cubicBezTo>
                    <a:pt x="171" y="86"/>
                    <a:pt x="170" y="85"/>
                    <a:pt x="170" y="83"/>
                  </a:cubicBezTo>
                  <a:cubicBezTo>
                    <a:pt x="172" y="78"/>
                    <a:pt x="174" y="73"/>
                    <a:pt x="178" y="67"/>
                  </a:cubicBezTo>
                  <a:cubicBezTo>
                    <a:pt x="181" y="62"/>
                    <a:pt x="185" y="57"/>
                    <a:pt x="190" y="54"/>
                  </a:cubicBezTo>
                  <a:cubicBezTo>
                    <a:pt x="191" y="53"/>
                    <a:pt x="193" y="53"/>
                    <a:pt x="193" y="54"/>
                  </a:cubicBezTo>
                  <a:cubicBezTo>
                    <a:pt x="194" y="55"/>
                    <a:pt x="193" y="56"/>
                    <a:pt x="192" y="57"/>
                  </a:cubicBezTo>
                  <a:cubicBezTo>
                    <a:pt x="188" y="60"/>
                    <a:pt x="184" y="65"/>
                    <a:pt x="181" y="69"/>
                  </a:cubicBezTo>
                  <a:close/>
                  <a:moveTo>
                    <a:pt x="216" y="16"/>
                  </a:moveTo>
                  <a:cubicBezTo>
                    <a:pt x="213" y="21"/>
                    <a:pt x="211" y="26"/>
                    <a:pt x="209" y="31"/>
                  </a:cubicBezTo>
                  <a:cubicBezTo>
                    <a:pt x="209" y="33"/>
                    <a:pt x="208" y="34"/>
                    <a:pt x="207" y="34"/>
                  </a:cubicBezTo>
                  <a:cubicBezTo>
                    <a:pt x="206" y="33"/>
                    <a:pt x="205" y="32"/>
                    <a:pt x="206" y="30"/>
                  </a:cubicBezTo>
                  <a:cubicBezTo>
                    <a:pt x="207" y="25"/>
                    <a:pt x="209" y="20"/>
                    <a:pt x="213" y="14"/>
                  </a:cubicBezTo>
                  <a:cubicBezTo>
                    <a:pt x="216" y="9"/>
                    <a:pt x="221" y="4"/>
                    <a:pt x="225" y="1"/>
                  </a:cubicBezTo>
                  <a:cubicBezTo>
                    <a:pt x="227" y="0"/>
                    <a:pt x="228" y="0"/>
                    <a:pt x="228" y="1"/>
                  </a:cubicBezTo>
                  <a:cubicBezTo>
                    <a:pt x="229" y="2"/>
                    <a:pt x="229" y="3"/>
                    <a:pt x="227" y="4"/>
                  </a:cubicBezTo>
                  <a:cubicBezTo>
                    <a:pt x="223" y="7"/>
                    <a:pt x="220" y="12"/>
                    <a:pt x="216" y="16"/>
                  </a:cubicBezTo>
                  <a:close/>
                  <a:moveTo>
                    <a:pt x="15" y="131"/>
                  </a:moveTo>
                  <a:cubicBezTo>
                    <a:pt x="25" y="116"/>
                    <a:pt x="25" y="116"/>
                    <a:pt x="25" y="116"/>
                  </a:cubicBezTo>
                  <a:cubicBezTo>
                    <a:pt x="26" y="115"/>
                    <a:pt x="26" y="114"/>
                    <a:pt x="25" y="113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4" y="113"/>
                    <a:pt x="23" y="113"/>
                    <a:pt x="22" y="114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2" y="130"/>
                    <a:pt x="12" y="131"/>
                    <a:pt x="13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2"/>
                    <a:pt x="15" y="132"/>
                    <a:pt x="15" y="131"/>
                  </a:cubicBezTo>
                  <a:close/>
                  <a:moveTo>
                    <a:pt x="11" y="117"/>
                  </a:moveTo>
                  <a:cubicBezTo>
                    <a:pt x="8" y="122"/>
                    <a:pt x="5" y="127"/>
                    <a:pt x="4" y="132"/>
                  </a:cubicBezTo>
                  <a:cubicBezTo>
                    <a:pt x="3" y="133"/>
                    <a:pt x="2" y="134"/>
                    <a:pt x="1" y="134"/>
                  </a:cubicBezTo>
                  <a:cubicBezTo>
                    <a:pt x="0" y="134"/>
                    <a:pt x="0" y="133"/>
                    <a:pt x="0" y="131"/>
                  </a:cubicBezTo>
                  <a:cubicBezTo>
                    <a:pt x="1" y="126"/>
                    <a:pt x="4" y="120"/>
                    <a:pt x="7" y="115"/>
                  </a:cubicBezTo>
                  <a:cubicBezTo>
                    <a:pt x="11" y="109"/>
                    <a:pt x="15" y="105"/>
                    <a:pt x="19" y="102"/>
                  </a:cubicBezTo>
                  <a:cubicBezTo>
                    <a:pt x="21" y="100"/>
                    <a:pt x="22" y="101"/>
                    <a:pt x="23" y="102"/>
                  </a:cubicBezTo>
                  <a:cubicBezTo>
                    <a:pt x="23" y="102"/>
                    <a:pt x="23" y="104"/>
                    <a:pt x="22" y="105"/>
                  </a:cubicBezTo>
                  <a:cubicBezTo>
                    <a:pt x="18" y="108"/>
                    <a:pt x="14" y="112"/>
                    <a:pt x="11" y="117"/>
                  </a:cubicBezTo>
                  <a:close/>
                  <a:moveTo>
                    <a:pt x="27" y="128"/>
                  </a:moveTo>
                  <a:cubicBezTo>
                    <a:pt x="24" y="133"/>
                    <a:pt x="20" y="137"/>
                    <a:pt x="16" y="140"/>
                  </a:cubicBezTo>
                  <a:cubicBezTo>
                    <a:pt x="15" y="141"/>
                    <a:pt x="14" y="142"/>
                    <a:pt x="15" y="143"/>
                  </a:cubicBezTo>
                  <a:cubicBezTo>
                    <a:pt x="15" y="144"/>
                    <a:pt x="17" y="144"/>
                    <a:pt x="18" y="143"/>
                  </a:cubicBezTo>
                  <a:cubicBezTo>
                    <a:pt x="23" y="140"/>
                    <a:pt x="27" y="135"/>
                    <a:pt x="30" y="130"/>
                  </a:cubicBezTo>
                  <a:cubicBezTo>
                    <a:pt x="34" y="125"/>
                    <a:pt x="36" y="119"/>
                    <a:pt x="38" y="114"/>
                  </a:cubicBezTo>
                  <a:cubicBezTo>
                    <a:pt x="38" y="112"/>
                    <a:pt x="37" y="111"/>
                    <a:pt x="36" y="111"/>
                  </a:cubicBezTo>
                  <a:cubicBezTo>
                    <a:pt x="35" y="110"/>
                    <a:pt x="34" y="111"/>
                    <a:pt x="34" y="113"/>
                  </a:cubicBezTo>
                  <a:cubicBezTo>
                    <a:pt x="33" y="118"/>
                    <a:pt x="30" y="123"/>
                    <a:pt x="27" y="128"/>
                  </a:cubicBezTo>
                  <a:close/>
                </a:path>
              </a:pathLst>
            </a:custGeom>
            <a:solidFill>
              <a:srgbClr val="ECC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9"/>
            <p:cNvSpPr>
              <a:spLocks/>
            </p:cNvSpPr>
            <p:nvPr/>
          </p:nvSpPr>
          <p:spPr bwMode="auto">
            <a:xfrm>
              <a:off x="-17463" y="3775076"/>
              <a:ext cx="911225" cy="998538"/>
            </a:xfrm>
            <a:custGeom>
              <a:avLst/>
              <a:gdLst>
                <a:gd name="T0" fmla="*/ 574 w 574"/>
                <a:gd name="T1" fmla="*/ 183 h 629"/>
                <a:gd name="T2" fmla="*/ 297 w 574"/>
                <a:gd name="T3" fmla="*/ 0 h 629"/>
                <a:gd name="T4" fmla="*/ 0 w 574"/>
                <a:gd name="T5" fmla="*/ 446 h 629"/>
                <a:gd name="T6" fmla="*/ 278 w 574"/>
                <a:gd name="T7" fmla="*/ 629 h 629"/>
                <a:gd name="T8" fmla="*/ 574 w 574"/>
                <a:gd name="T9" fmla="*/ 183 h 629"/>
                <a:gd name="T10" fmla="*/ 574 w 574"/>
                <a:gd name="T11" fmla="*/ 18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29">
                  <a:moveTo>
                    <a:pt x="574" y="183"/>
                  </a:moveTo>
                  <a:lnTo>
                    <a:pt x="297" y="0"/>
                  </a:lnTo>
                  <a:lnTo>
                    <a:pt x="0" y="446"/>
                  </a:lnTo>
                  <a:lnTo>
                    <a:pt x="278" y="629"/>
                  </a:lnTo>
                  <a:lnTo>
                    <a:pt x="574" y="183"/>
                  </a:lnTo>
                  <a:lnTo>
                    <a:pt x="574" y="1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0"/>
            <p:cNvSpPr>
              <a:spLocks/>
            </p:cNvSpPr>
            <p:nvPr/>
          </p:nvSpPr>
          <p:spPr bwMode="auto">
            <a:xfrm>
              <a:off x="212725" y="3879851"/>
              <a:ext cx="749300" cy="1071563"/>
            </a:xfrm>
            <a:custGeom>
              <a:avLst/>
              <a:gdLst>
                <a:gd name="T0" fmla="*/ 199 w 199"/>
                <a:gd name="T1" fmla="*/ 31 h 284"/>
                <a:gd name="T2" fmla="*/ 152 w 199"/>
                <a:gd name="T3" fmla="*/ 0 h 284"/>
                <a:gd name="T4" fmla="*/ 0 w 199"/>
                <a:gd name="T5" fmla="*/ 229 h 284"/>
                <a:gd name="T6" fmla="*/ 79 w 199"/>
                <a:gd name="T7" fmla="*/ 284 h 284"/>
                <a:gd name="T8" fmla="*/ 199 w 199"/>
                <a:gd name="T9" fmla="*/ 3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84">
                  <a:moveTo>
                    <a:pt x="199" y="31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79" y="284"/>
                    <a:pt x="79" y="284"/>
                    <a:pt x="79" y="284"/>
                  </a:cubicBezTo>
                  <a:cubicBezTo>
                    <a:pt x="135" y="209"/>
                    <a:pt x="176" y="124"/>
                    <a:pt x="199" y="31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1"/>
            <p:cNvSpPr>
              <a:spLocks/>
            </p:cNvSpPr>
            <p:nvPr/>
          </p:nvSpPr>
          <p:spPr bwMode="auto">
            <a:xfrm>
              <a:off x="457200" y="3898901"/>
              <a:ext cx="150813" cy="150813"/>
            </a:xfrm>
            <a:custGeom>
              <a:avLst/>
              <a:gdLst>
                <a:gd name="T0" fmla="*/ 5 w 40"/>
                <a:gd name="T1" fmla="*/ 10 h 40"/>
                <a:gd name="T2" fmla="*/ 30 w 40"/>
                <a:gd name="T3" fmla="*/ 5 h 40"/>
                <a:gd name="T4" fmla="*/ 34 w 40"/>
                <a:gd name="T5" fmla="*/ 29 h 40"/>
                <a:gd name="T6" fmla="*/ 10 w 40"/>
                <a:gd name="T7" fmla="*/ 34 h 40"/>
                <a:gd name="T8" fmla="*/ 5 w 40"/>
                <a:gd name="T9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5" y="10"/>
                  </a:moveTo>
                  <a:cubicBezTo>
                    <a:pt x="11" y="2"/>
                    <a:pt x="21" y="0"/>
                    <a:pt x="30" y="5"/>
                  </a:cubicBezTo>
                  <a:cubicBezTo>
                    <a:pt x="38" y="10"/>
                    <a:pt x="40" y="21"/>
                    <a:pt x="34" y="29"/>
                  </a:cubicBezTo>
                  <a:cubicBezTo>
                    <a:pt x="29" y="37"/>
                    <a:pt x="18" y="40"/>
                    <a:pt x="10" y="34"/>
                  </a:cubicBezTo>
                  <a:cubicBezTo>
                    <a:pt x="2" y="29"/>
                    <a:pt x="0" y="18"/>
                    <a:pt x="5" y="10"/>
                  </a:cubicBezTo>
                  <a:close/>
                </a:path>
              </a:pathLst>
            </a:custGeom>
            <a:solidFill>
              <a:srgbClr val="FAD1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1" name="矩形 320"/>
          <p:cNvSpPr/>
          <p:nvPr/>
        </p:nvSpPr>
        <p:spPr>
          <a:xfrm>
            <a:off x="5249179" y="2143268"/>
            <a:ext cx="1767571" cy="2965897"/>
          </a:xfrm>
          <a:prstGeom prst="rect">
            <a:avLst/>
          </a:prstGeom>
          <a:solidFill>
            <a:srgbClr val="F6CD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4" name="矩形 123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就关注我们公众号账号：趣你的</a:t>
            </a:r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PPT</a:t>
            </a:r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吧</a:t>
            </a:r>
            <a:endParaRPr lang="en-US" altLang="zh-CN" sz="2000" b="1" dirty="0">
              <a:ln w="3175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pic>
        <p:nvPicPr>
          <p:cNvPr id="2" name="闪闪亮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750.5833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2974975" y="-138271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3133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6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66667E-6 -2.96296E-6 L 0.00234 0.17732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886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22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1.45833E-6 2.22222E-6 L 0.15677 -0.49838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39" y="-2493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nodeType="withEffect">
                                  <p:stCondLst>
                                    <p:cond delay="29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25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mph" presetSubtype="0" fill="hold" nodeType="withEffect">
                                  <p:stCondLst>
                                    <p:cond delay="2950"/>
                                  </p:stCondLst>
                                  <p:childTnLst>
                                    <p:animScale>
                                      <p:cBhvr>
                                        <p:cTn id="28" dur="750" fill="hold"/>
                                        <p:tgtEl>
                                          <p:spTgt spid="31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nodeType="withEffect">
                                  <p:stCondLst>
                                    <p:cond delay="2950"/>
                                  </p:stCondLst>
                                  <p:childTnLst>
                                    <p:animMotion origin="layout" path="M 0.15677 -0.49838 L 4.16667E-6 2.96296E-6 " pathEditMode="relative" rAng="0" ptsTypes="AA">
                                      <p:cBhvr>
                                        <p:cTn id="35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742" y="28194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1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6" presetClass="emph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39" dur="500" fill="hold"/>
                                        <p:tgtEl>
                                          <p:spTgt spid="321"/>
                                        </p:tgtEl>
                                      </p:cBhvr>
                                      <p:by x="800000" y="800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304" grpId="0" animBg="1"/>
      <p:bldP spid="304" grpId="1" animBg="1"/>
      <p:bldP spid="321" grpId="0" animBg="1"/>
      <p:bldP spid="321" grpId="1" animBg="1"/>
      <p:bldP spid="124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-3128296" y="-1756441"/>
            <a:ext cx="18437122" cy="10370882"/>
          </a:xfrm>
          <a:prstGeom prst="rect">
            <a:avLst/>
          </a:prstGeom>
          <a:solidFill>
            <a:srgbClr val="F6CD5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2" name="组合 1"/>
          <p:cNvGrpSpPr/>
          <p:nvPr/>
        </p:nvGrpSpPr>
        <p:grpSpPr>
          <a:xfrm>
            <a:off x="2001838" y="161925"/>
            <a:ext cx="3941762" cy="6569075"/>
            <a:chOff x="2001838" y="161925"/>
            <a:chExt cx="3941762" cy="6569075"/>
          </a:xfrm>
        </p:grpSpPr>
        <p:sp>
          <p:nvSpPr>
            <p:cNvPr id="2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2001838" y="174625"/>
              <a:ext cx="2538412" cy="6556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"/>
            <p:cNvSpPr>
              <a:spLocks/>
            </p:cNvSpPr>
            <p:nvPr/>
          </p:nvSpPr>
          <p:spPr bwMode="auto">
            <a:xfrm>
              <a:off x="2190750" y="511175"/>
              <a:ext cx="2170112" cy="2652713"/>
            </a:xfrm>
            <a:custGeom>
              <a:avLst/>
              <a:gdLst>
                <a:gd name="T0" fmla="*/ 1146 w 1165"/>
                <a:gd name="T1" fmla="*/ 765 h 1425"/>
                <a:gd name="T2" fmla="*/ 1037 w 1165"/>
                <a:gd name="T3" fmla="*/ 720 h 1425"/>
                <a:gd name="T4" fmla="*/ 1028 w 1165"/>
                <a:gd name="T5" fmla="*/ 36 h 1425"/>
                <a:gd name="T6" fmla="*/ 583 w 1165"/>
                <a:gd name="T7" fmla="*/ 0 h 1425"/>
                <a:gd name="T8" fmla="*/ 138 w 1165"/>
                <a:gd name="T9" fmla="*/ 36 h 1425"/>
                <a:gd name="T10" fmla="*/ 129 w 1165"/>
                <a:gd name="T11" fmla="*/ 720 h 1425"/>
                <a:gd name="T12" fmla="*/ 20 w 1165"/>
                <a:gd name="T13" fmla="*/ 765 h 1425"/>
                <a:gd name="T14" fmla="*/ 72 w 1165"/>
                <a:gd name="T15" fmla="*/ 953 h 1425"/>
                <a:gd name="T16" fmla="*/ 185 w 1165"/>
                <a:gd name="T17" fmla="*/ 1011 h 1425"/>
                <a:gd name="T18" fmla="*/ 253 w 1165"/>
                <a:gd name="T19" fmla="*/ 1234 h 1425"/>
                <a:gd name="T20" fmla="*/ 459 w 1165"/>
                <a:gd name="T21" fmla="*/ 1289 h 1425"/>
                <a:gd name="T22" fmla="*/ 468 w 1165"/>
                <a:gd name="T23" fmla="*/ 1328 h 1425"/>
                <a:gd name="T24" fmla="*/ 492 w 1165"/>
                <a:gd name="T25" fmla="*/ 1425 h 1425"/>
                <a:gd name="T26" fmla="*/ 676 w 1165"/>
                <a:gd name="T27" fmla="*/ 1423 h 1425"/>
                <a:gd name="T28" fmla="*/ 707 w 1165"/>
                <a:gd name="T29" fmla="*/ 1289 h 1425"/>
                <a:gd name="T30" fmla="*/ 913 w 1165"/>
                <a:gd name="T31" fmla="*/ 1234 h 1425"/>
                <a:gd name="T32" fmla="*/ 981 w 1165"/>
                <a:gd name="T33" fmla="*/ 1011 h 1425"/>
                <a:gd name="T34" fmla="*/ 1093 w 1165"/>
                <a:gd name="T35" fmla="*/ 953 h 1425"/>
                <a:gd name="T36" fmla="*/ 1146 w 1165"/>
                <a:gd name="T37" fmla="*/ 765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5" h="1425">
                  <a:moveTo>
                    <a:pt x="1146" y="765"/>
                  </a:moveTo>
                  <a:cubicBezTo>
                    <a:pt x="1114" y="672"/>
                    <a:pt x="1037" y="720"/>
                    <a:pt x="1037" y="720"/>
                  </a:cubicBezTo>
                  <a:cubicBezTo>
                    <a:pt x="1088" y="321"/>
                    <a:pt x="1028" y="36"/>
                    <a:pt x="1028" y="36"/>
                  </a:cubicBezTo>
                  <a:cubicBezTo>
                    <a:pt x="583" y="0"/>
                    <a:pt x="583" y="0"/>
                    <a:pt x="583" y="0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8" y="36"/>
                    <a:pt x="78" y="321"/>
                    <a:pt x="129" y="720"/>
                  </a:cubicBezTo>
                  <a:cubicBezTo>
                    <a:pt x="129" y="720"/>
                    <a:pt x="51" y="672"/>
                    <a:pt x="20" y="765"/>
                  </a:cubicBezTo>
                  <a:cubicBezTo>
                    <a:pt x="13" y="786"/>
                    <a:pt x="0" y="878"/>
                    <a:pt x="72" y="953"/>
                  </a:cubicBezTo>
                  <a:cubicBezTo>
                    <a:pt x="123" y="1006"/>
                    <a:pt x="185" y="1011"/>
                    <a:pt x="185" y="1011"/>
                  </a:cubicBezTo>
                  <a:cubicBezTo>
                    <a:pt x="203" y="1084"/>
                    <a:pt x="226" y="1158"/>
                    <a:pt x="253" y="1234"/>
                  </a:cubicBezTo>
                  <a:cubicBezTo>
                    <a:pt x="253" y="1234"/>
                    <a:pt x="313" y="1274"/>
                    <a:pt x="459" y="1289"/>
                  </a:cubicBezTo>
                  <a:cubicBezTo>
                    <a:pt x="468" y="1328"/>
                    <a:pt x="468" y="1328"/>
                    <a:pt x="468" y="1328"/>
                  </a:cubicBezTo>
                  <a:cubicBezTo>
                    <a:pt x="492" y="1425"/>
                    <a:pt x="492" y="1425"/>
                    <a:pt x="492" y="1425"/>
                  </a:cubicBezTo>
                  <a:cubicBezTo>
                    <a:pt x="676" y="1423"/>
                    <a:pt x="676" y="1423"/>
                    <a:pt x="676" y="1423"/>
                  </a:cubicBezTo>
                  <a:cubicBezTo>
                    <a:pt x="707" y="1289"/>
                    <a:pt x="707" y="1289"/>
                    <a:pt x="707" y="1289"/>
                  </a:cubicBezTo>
                  <a:cubicBezTo>
                    <a:pt x="853" y="1274"/>
                    <a:pt x="913" y="1234"/>
                    <a:pt x="913" y="1234"/>
                  </a:cubicBezTo>
                  <a:cubicBezTo>
                    <a:pt x="940" y="1158"/>
                    <a:pt x="963" y="1084"/>
                    <a:pt x="981" y="1011"/>
                  </a:cubicBezTo>
                  <a:cubicBezTo>
                    <a:pt x="981" y="1011"/>
                    <a:pt x="1043" y="1006"/>
                    <a:pt x="1093" y="953"/>
                  </a:cubicBezTo>
                  <a:cubicBezTo>
                    <a:pt x="1165" y="878"/>
                    <a:pt x="1153" y="786"/>
                    <a:pt x="1146" y="765"/>
                  </a:cubicBezTo>
                  <a:close/>
                </a:path>
              </a:pathLst>
            </a:custGeom>
            <a:solidFill>
              <a:srgbClr val="EA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7"/>
            <p:cNvSpPr>
              <a:spLocks/>
            </p:cNvSpPr>
            <p:nvPr/>
          </p:nvSpPr>
          <p:spPr bwMode="auto">
            <a:xfrm>
              <a:off x="4049713" y="1968500"/>
              <a:ext cx="230187" cy="261938"/>
            </a:xfrm>
            <a:custGeom>
              <a:avLst/>
              <a:gdLst>
                <a:gd name="T0" fmla="*/ 106 w 123"/>
                <a:gd name="T1" fmla="*/ 12 h 140"/>
                <a:gd name="T2" fmla="*/ 72 w 123"/>
                <a:gd name="T3" fmla="*/ 10 h 140"/>
                <a:gd name="T4" fmla="*/ 50 w 123"/>
                <a:gd name="T5" fmla="*/ 19 h 140"/>
                <a:gd name="T6" fmla="*/ 40 w 123"/>
                <a:gd name="T7" fmla="*/ 30 h 140"/>
                <a:gd name="T8" fmla="*/ 33 w 123"/>
                <a:gd name="T9" fmla="*/ 45 h 140"/>
                <a:gd name="T10" fmla="*/ 30 w 123"/>
                <a:gd name="T11" fmla="*/ 61 h 140"/>
                <a:gd name="T12" fmla="*/ 18 w 123"/>
                <a:gd name="T13" fmla="*/ 61 h 140"/>
                <a:gd name="T14" fmla="*/ 39 w 123"/>
                <a:gd name="T15" fmla="*/ 58 h 140"/>
                <a:gd name="T16" fmla="*/ 61 w 123"/>
                <a:gd name="T17" fmla="*/ 66 h 140"/>
                <a:gd name="T18" fmla="*/ 68 w 123"/>
                <a:gd name="T19" fmla="*/ 79 h 140"/>
                <a:gd name="T20" fmla="*/ 68 w 123"/>
                <a:gd name="T21" fmla="*/ 80 h 140"/>
                <a:gd name="T22" fmla="*/ 69 w 123"/>
                <a:gd name="T23" fmla="*/ 84 h 140"/>
                <a:gd name="T24" fmla="*/ 66 w 123"/>
                <a:gd name="T25" fmla="*/ 109 h 140"/>
                <a:gd name="T26" fmla="*/ 47 w 123"/>
                <a:gd name="T27" fmla="*/ 134 h 140"/>
                <a:gd name="T28" fmla="*/ 18 w 123"/>
                <a:gd name="T29" fmla="*/ 139 h 140"/>
                <a:gd name="T30" fmla="*/ 0 w 123"/>
                <a:gd name="T31" fmla="*/ 135 h 140"/>
                <a:gd name="T32" fmla="*/ 18 w 123"/>
                <a:gd name="T33" fmla="*/ 135 h 140"/>
                <a:gd name="T34" fmla="*/ 35 w 123"/>
                <a:gd name="T35" fmla="*/ 130 h 140"/>
                <a:gd name="T36" fmla="*/ 47 w 123"/>
                <a:gd name="T37" fmla="*/ 120 h 140"/>
                <a:gd name="T38" fmla="*/ 54 w 123"/>
                <a:gd name="T39" fmla="*/ 89 h 140"/>
                <a:gd name="T40" fmla="*/ 53 w 123"/>
                <a:gd name="T41" fmla="*/ 83 h 140"/>
                <a:gd name="T42" fmla="*/ 53 w 123"/>
                <a:gd name="T43" fmla="*/ 82 h 140"/>
                <a:gd name="T44" fmla="*/ 53 w 123"/>
                <a:gd name="T45" fmla="*/ 83 h 140"/>
                <a:gd name="T46" fmla="*/ 53 w 123"/>
                <a:gd name="T47" fmla="*/ 83 h 140"/>
                <a:gd name="T48" fmla="*/ 50 w 123"/>
                <a:gd name="T49" fmla="*/ 78 h 140"/>
                <a:gd name="T50" fmla="*/ 31 w 123"/>
                <a:gd name="T51" fmla="*/ 76 h 140"/>
                <a:gd name="T52" fmla="*/ 11 w 123"/>
                <a:gd name="T53" fmla="*/ 81 h 140"/>
                <a:gd name="T54" fmla="*/ 14 w 123"/>
                <a:gd name="T55" fmla="*/ 59 h 140"/>
                <a:gd name="T56" fmla="*/ 18 w 123"/>
                <a:gd name="T57" fmla="*/ 40 h 140"/>
                <a:gd name="T58" fmla="*/ 28 w 123"/>
                <a:gd name="T59" fmla="*/ 22 h 140"/>
                <a:gd name="T60" fmla="*/ 43 w 123"/>
                <a:gd name="T61" fmla="*/ 8 h 140"/>
                <a:gd name="T62" fmla="*/ 71 w 123"/>
                <a:gd name="T63" fmla="*/ 0 h 140"/>
                <a:gd name="T64" fmla="*/ 123 w 123"/>
                <a:gd name="T65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40">
                  <a:moveTo>
                    <a:pt x="123" y="17"/>
                  </a:moveTo>
                  <a:cubicBezTo>
                    <a:pt x="118" y="15"/>
                    <a:pt x="112" y="14"/>
                    <a:pt x="106" y="12"/>
                  </a:cubicBezTo>
                  <a:cubicBezTo>
                    <a:pt x="100" y="11"/>
                    <a:pt x="94" y="10"/>
                    <a:pt x="89" y="10"/>
                  </a:cubicBezTo>
                  <a:cubicBezTo>
                    <a:pt x="83" y="10"/>
                    <a:pt x="77" y="10"/>
                    <a:pt x="72" y="10"/>
                  </a:cubicBezTo>
                  <a:cubicBezTo>
                    <a:pt x="66" y="11"/>
                    <a:pt x="61" y="13"/>
                    <a:pt x="57" y="15"/>
                  </a:cubicBezTo>
                  <a:cubicBezTo>
                    <a:pt x="54" y="16"/>
                    <a:pt x="52" y="17"/>
                    <a:pt x="50" y="19"/>
                  </a:cubicBezTo>
                  <a:cubicBezTo>
                    <a:pt x="48" y="21"/>
                    <a:pt x="46" y="22"/>
                    <a:pt x="44" y="24"/>
                  </a:cubicBezTo>
                  <a:cubicBezTo>
                    <a:pt x="43" y="26"/>
                    <a:pt x="41" y="28"/>
                    <a:pt x="40" y="30"/>
                  </a:cubicBezTo>
                  <a:cubicBezTo>
                    <a:pt x="39" y="33"/>
                    <a:pt x="37" y="35"/>
                    <a:pt x="36" y="37"/>
                  </a:cubicBezTo>
                  <a:cubicBezTo>
                    <a:pt x="35" y="40"/>
                    <a:pt x="34" y="42"/>
                    <a:pt x="33" y="45"/>
                  </a:cubicBezTo>
                  <a:cubicBezTo>
                    <a:pt x="32" y="48"/>
                    <a:pt x="32" y="50"/>
                    <a:pt x="31" y="53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2" y="60"/>
                    <a:pt x="25" y="59"/>
                    <a:pt x="28" y="59"/>
                  </a:cubicBezTo>
                  <a:cubicBezTo>
                    <a:pt x="32" y="58"/>
                    <a:pt x="35" y="58"/>
                    <a:pt x="39" y="58"/>
                  </a:cubicBezTo>
                  <a:cubicBezTo>
                    <a:pt x="42" y="58"/>
                    <a:pt x="46" y="58"/>
                    <a:pt x="50" y="59"/>
                  </a:cubicBezTo>
                  <a:cubicBezTo>
                    <a:pt x="54" y="61"/>
                    <a:pt x="58" y="63"/>
                    <a:pt x="61" y="66"/>
                  </a:cubicBezTo>
                  <a:cubicBezTo>
                    <a:pt x="64" y="69"/>
                    <a:pt x="67" y="73"/>
                    <a:pt x="68" y="77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5"/>
                    <a:pt x="69" y="87"/>
                    <a:pt x="69" y="89"/>
                  </a:cubicBezTo>
                  <a:cubicBezTo>
                    <a:pt x="69" y="96"/>
                    <a:pt x="68" y="102"/>
                    <a:pt x="66" y="109"/>
                  </a:cubicBezTo>
                  <a:cubicBezTo>
                    <a:pt x="64" y="116"/>
                    <a:pt x="60" y="122"/>
                    <a:pt x="55" y="128"/>
                  </a:cubicBezTo>
                  <a:cubicBezTo>
                    <a:pt x="53" y="130"/>
                    <a:pt x="50" y="132"/>
                    <a:pt x="47" y="134"/>
                  </a:cubicBezTo>
                  <a:cubicBezTo>
                    <a:pt x="44" y="136"/>
                    <a:pt x="41" y="137"/>
                    <a:pt x="37" y="138"/>
                  </a:cubicBezTo>
                  <a:cubicBezTo>
                    <a:pt x="31" y="140"/>
                    <a:pt x="24" y="140"/>
                    <a:pt x="18" y="139"/>
                  </a:cubicBezTo>
                  <a:cubicBezTo>
                    <a:pt x="15" y="139"/>
                    <a:pt x="12" y="139"/>
                    <a:pt x="9" y="138"/>
                  </a:cubicBezTo>
                  <a:cubicBezTo>
                    <a:pt x="6" y="137"/>
                    <a:pt x="3" y="136"/>
                    <a:pt x="0" y="135"/>
                  </a:cubicBezTo>
                  <a:cubicBezTo>
                    <a:pt x="3" y="135"/>
                    <a:pt x="6" y="135"/>
                    <a:pt x="9" y="135"/>
                  </a:cubicBezTo>
                  <a:cubicBezTo>
                    <a:pt x="12" y="135"/>
                    <a:pt x="15" y="135"/>
                    <a:pt x="18" y="135"/>
                  </a:cubicBezTo>
                  <a:cubicBezTo>
                    <a:pt x="21" y="134"/>
                    <a:pt x="24" y="134"/>
                    <a:pt x="27" y="133"/>
                  </a:cubicBezTo>
                  <a:cubicBezTo>
                    <a:pt x="30" y="132"/>
                    <a:pt x="32" y="131"/>
                    <a:pt x="35" y="130"/>
                  </a:cubicBezTo>
                  <a:cubicBezTo>
                    <a:pt x="37" y="129"/>
                    <a:pt x="40" y="128"/>
                    <a:pt x="42" y="126"/>
                  </a:cubicBezTo>
                  <a:cubicBezTo>
                    <a:pt x="44" y="124"/>
                    <a:pt x="45" y="122"/>
                    <a:pt x="47" y="120"/>
                  </a:cubicBezTo>
                  <a:cubicBezTo>
                    <a:pt x="50" y="116"/>
                    <a:pt x="52" y="111"/>
                    <a:pt x="53" y="106"/>
                  </a:cubicBezTo>
                  <a:cubicBezTo>
                    <a:pt x="54" y="100"/>
                    <a:pt x="54" y="95"/>
                    <a:pt x="54" y="89"/>
                  </a:cubicBezTo>
                  <a:cubicBezTo>
                    <a:pt x="54" y="88"/>
                    <a:pt x="54" y="86"/>
                    <a:pt x="54" y="85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3"/>
                    <a:pt x="53" y="82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2" y="80"/>
                    <a:pt x="52" y="79"/>
                    <a:pt x="50" y="78"/>
                  </a:cubicBezTo>
                  <a:cubicBezTo>
                    <a:pt x="48" y="76"/>
                    <a:pt x="44" y="75"/>
                    <a:pt x="39" y="75"/>
                  </a:cubicBezTo>
                  <a:cubicBezTo>
                    <a:pt x="36" y="75"/>
                    <a:pt x="34" y="75"/>
                    <a:pt x="31" y="76"/>
                  </a:cubicBezTo>
                  <a:cubicBezTo>
                    <a:pt x="28" y="76"/>
                    <a:pt x="25" y="77"/>
                    <a:pt x="23" y="77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6"/>
                    <a:pt x="15" y="53"/>
                    <a:pt x="16" y="49"/>
                  </a:cubicBezTo>
                  <a:cubicBezTo>
                    <a:pt x="16" y="46"/>
                    <a:pt x="17" y="43"/>
                    <a:pt x="18" y="40"/>
                  </a:cubicBezTo>
                  <a:cubicBezTo>
                    <a:pt x="19" y="37"/>
                    <a:pt x="21" y="34"/>
                    <a:pt x="22" y="31"/>
                  </a:cubicBezTo>
                  <a:cubicBezTo>
                    <a:pt x="24" y="28"/>
                    <a:pt x="26" y="25"/>
                    <a:pt x="28" y="22"/>
                  </a:cubicBezTo>
                  <a:cubicBezTo>
                    <a:pt x="30" y="19"/>
                    <a:pt x="32" y="16"/>
                    <a:pt x="34" y="14"/>
                  </a:cubicBezTo>
                  <a:cubicBezTo>
                    <a:pt x="37" y="12"/>
                    <a:pt x="40" y="9"/>
                    <a:pt x="43" y="8"/>
                  </a:cubicBezTo>
                  <a:cubicBezTo>
                    <a:pt x="45" y="6"/>
                    <a:pt x="49" y="4"/>
                    <a:pt x="52" y="3"/>
                  </a:cubicBezTo>
                  <a:cubicBezTo>
                    <a:pt x="58" y="1"/>
                    <a:pt x="65" y="0"/>
                    <a:pt x="71" y="0"/>
                  </a:cubicBezTo>
                  <a:cubicBezTo>
                    <a:pt x="78" y="0"/>
                    <a:pt x="84" y="1"/>
                    <a:pt x="90" y="2"/>
                  </a:cubicBezTo>
                  <a:cubicBezTo>
                    <a:pt x="102" y="5"/>
                    <a:pt x="113" y="10"/>
                    <a:pt x="123" y="17"/>
                  </a:cubicBezTo>
                  <a:close/>
                </a:path>
              </a:pathLst>
            </a:custGeom>
            <a:solidFill>
              <a:srgbClr val="C9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8"/>
            <p:cNvSpPr>
              <a:spLocks/>
            </p:cNvSpPr>
            <p:nvPr/>
          </p:nvSpPr>
          <p:spPr bwMode="auto">
            <a:xfrm>
              <a:off x="2287588" y="1968500"/>
              <a:ext cx="228600" cy="261938"/>
            </a:xfrm>
            <a:custGeom>
              <a:avLst/>
              <a:gdLst>
                <a:gd name="T0" fmla="*/ 17 w 123"/>
                <a:gd name="T1" fmla="*/ 12 h 140"/>
                <a:gd name="T2" fmla="*/ 51 w 123"/>
                <a:gd name="T3" fmla="*/ 10 h 140"/>
                <a:gd name="T4" fmla="*/ 73 w 123"/>
                <a:gd name="T5" fmla="*/ 19 h 140"/>
                <a:gd name="T6" fmla="*/ 83 w 123"/>
                <a:gd name="T7" fmla="*/ 30 h 140"/>
                <a:gd name="T8" fmla="*/ 90 w 123"/>
                <a:gd name="T9" fmla="*/ 45 h 140"/>
                <a:gd name="T10" fmla="*/ 93 w 123"/>
                <a:gd name="T11" fmla="*/ 61 h 140"/>
                <a:gd name="T12" fmla="*/ 105 w 123"/>
                <a:gd name="T13" fmla="*/ 61 h 140"/>
                <a:gd name="T14" fmla="*/ 84 w 123"/>
                <a:gd name="T15" fmla="*/ 58 h 140"/>
                <a:gd name="T16" fmla="*/ 62 w 123"/>
                <a:gd name="T17" fmla="*/ 66 h 140"/>
                <a:gd name="T18" fmla="*/ 55 w 123"/>
                <a:gd name="T19" fmla="*/ 79 h 140"/>
                <a:gd name="T20" fmla="*/ 55 w 123"/>
                <a:gd name="T21" fmla="*/ 80 h 140"/>
                <a:gd name="T22" fmla="*/ 54 w 123"/>
                <a:gd name="T23" fmla="*/ 84 h 140"/>
                <a:gd name="T24" fmla="*/ 57 w 123"/>
                <a:gd name="T25" fmla="*/ 109 h 140"/>
                <a:gd name="T26" fmla="*/ 76 w 123"/>
                <a:gd name="T27" fmla="*/ 134 h 140"/>
                <a:gd name="T28" fmla="*/ 105 w 123"/>
                <a:gd name="T29" fmla="*/ 139 h 140"/>
                <a:gd name="T30" fmla="*/ 123 w 123"/>
                <a:gd name="T31" fmla="*/ 135 h 140"/>
                <a:gd name="T32" fmla="*/ 105 w 123"/>
                <a:gd name="T33" fmla="*/ 135 h 140"/>
                <a:gd name="T34" fmla="*/ 88 w 123"/>
                <a:gd name="T35" fmla="*/ 130 h 140"/>
                <a:gd name="T36" fmla="*/ 76 w 123"/>
                <a:gd name="T37" fmla="*/ 120 h 140"/>
                <a:gd name="T38" fmla="*/ 69 w 123"/>
                <a:gd name="T39" fmla="*/ 89 h 140"/>
                <a:gd name="T40" fmla="*/ 70 w 123"/>
                <a:gd name="T41" fmla="*/ 83 h 140"/>
                <a:gd name="T42" fmla="*/ 70 w 123"/>
                <a:gd name="T43" fmla="*/ 82 h 140"/>
                <a:gd name="T44" fmla="*/ 70 w 123"/>
                <a:gd name="T45" fmla="*/ 83 h 140"/>
                <a:gd name="T46" fmla="*/ 70 w 123"/>
                <a:gd name="T47" fmla="*/ 83 h 140"/>
                <a:gd name="T48" fmla="*/ 73 w 123"/>
                <a:gd name="T49" fmla="*/ 78 h 140"/>
                <a:gd name="T50" fmla="*/ 92 w 123"/>
                <a:gd name="T51" fmla="*/ 76 h 140"/>
                <a:gd name="T52" fmla="*/ 112 w 123"/>
                <a:gd name="T53" fmla="*/ 81 h 140"/>
                <a:gd name="T54" fmla="*/ 109 w 123"/>
                <a:gd name="T55" fmla="*/ 59 h 140"/>
                <a:gd name="T56" fmla="*/ 105 w 123"/>
                <a:gd name="T57" fmla="*/ 40 h 140"/>
                <a:gd name="T58" fmla="*/ 95 w 123"/>
                <a:gd name="T59" fmla="*/ 22 h 140"/>
                <a:gd name="T60" fmla="*/ 80 w 123"/>
                <a:gd name="T61" fmla="*/ 8 h 140"/>
                <a:gd name="T62" fmla="*/ 52 w 123"/>
                <a:gd name="T63" fmla="*/ 0 h 140"/>
                <a:gd name="T64" fmla="*/ 0 w 123"/>
                <a:gd name="T65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40">
                  <a:moveTo>
                    <a:pt x="0" y="17"/>
                  </a:moveTo>
                  <a:cubicBezTo>
                    <a:pt x="5" y="15"/>
                    <a:pt x="11" y="14"/>
                    <a:pt x="17" y="12"/>
                  </a:cubicBezTo>
                  <a:cubicBezTo>
                    <a:pt x="23" y="11"/>
                    <a:pt x="29" y="10"/>
                    <a:pt x="34" y="10"/>
                  </a:cubicBezTo>
                  <a:cubicBezTo>
                    <a:pt x="40" y="10"/>
                    <a:pt x="46" y="10"/>
                    <a:pt x="51" y="10"/>
                  </a:cubicBezTo>
                  <a:cubicBezTo>
                    <a:pt x="57" y="11"/>
                    <a:pt x="62" y="13"/>
                    <a:pt x="66" y="15"/>
                  </a:cubicBezTo>
                  <a:cubicBezTo>
                    <a:pt x="69" y="16"/>
                    <a:pt x="71" y="17"/>
                    <a:pt x="73" y="19"/>
                  </a:cubicBezTo>
                  <a:cubicBezTo>
                    <a:pt x="75" y="21"/>
                    <a:pt x="77" y="22"/>
                    <a:pt x="79" y="24"/>
                  </a:cubicBezTo>
                  <a:cubicBezTo>
                    <a:pt x="80" y="26"/>
                    <a:pt x="82" y="28"/>
                    <a:pt x="83" y="30"/>
                  </a:cubicBezTo>
                  <a:cubicBezTo>
                    <a:pt x="84" y="33"/>
                    <a:pt x="86" y="35"/>
                    <a:pt x="87" y="37"/>
                  </a:cubicBezTo>
                  <a:cubicBezTo>
                    <a:pt x="88" y="40"/>
                    <a:pt x="89" y="42"/>
                    <a:pt x="90" y="45"/>
                  </a:cubicBezTo>
                  <a:cubicBezTo>
                    <a:pt x="90" y="48"/>
                    <a:pt x="91" y="50"/>
                    <a:pt x="92" y="53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1" y="60"/>
                    <a:pt x="98" y="59"/>
                    <a:pt x="95" y="59"/>
                  </a:cubicBezTo>
                  <a:cubicBezTo>
                    <a:pt x="91" y="58"/>
                    <a:pt x="88" y="58"/>
                    <a:pt x="84" y="58"/>
                  </a:cubicBezTo>
                  <a:cubicBezTo>
                    <a:pt x="81" y="58"/>
                    <a:pt x="77" y="58"/>
                    <a:pt x="73" y="59"/>
                  </a:cubicBezTo>
                  <a:cubicBezTo>
                    <a:pt x="69" y="61"/>
                    <a:pt x="65" y="63"/>
                    <a:pt x="62" y="66"/>
                  </a:cubicBezTo>
                  <a:cubicBezTo>
                    <a:pt x="59" y="69"/>
                    <a:pt x="56" y="73"/>
                    <a:pt x="55" y="77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5"/>
                    <a:pt x="54" y="87"/>
                    <a:pt x="54" y="89"/>
                  </a:cubicBezTo>
                  <a:cubicBezTo>
                    <a:pt x="54" y="96"/>
                    <a:pt x="55" y="102"/>
                    <a:pt x="57" y="109"/>
                  </a:cubicBezTo>
                  <a:cubicBezTo>
                    <a:pt x="59" y="116"/>
                    <a:pt x="63" y="122"/>
                    <a:pt x="68" y="128"/>
                  </a:cubicBezTo>
                  <a:cubicBezTo>
                    <a:pt x="70" y="130"/>
                    <a:pt x="73" y="132"/>
                    <a:pt x="76" y="134"/>
                  </a:cubicBezTo>
                  <a:cubicBezTo>
                    <a:pt x="79" y="136"/>
                    <a:pt x="82" y="137"/>
                    <a:pt x="86" y="138"/>
                  </a:cubicBezTo>
                  <a:cubicBezTo>
                    <a:pt x="92" y="140"/>
                    <a:pt x="99" y="140"/>
                    <a:pt x="105" y="139"/>
                  </a:cubicBezTo>
                  <a:cubicBezTo>
                    <a:pt x="108" y="139"/>
                    <a:pt x="111" y="139"/>
                    <a:pt x="114" y="138"/>
                  </a:cubicBezTo>
                  <a:cubicBezTo>
                    <a:pt x="117" y="137"/>
                    <a:pt x="120" y="136"/>
                    <a:pt x="123" y="135"/>
                  </a:cubicBezTo>
                  <a:cubicBezTo>
                    <a:pt x="120" y="135"/>
                    <a:pt x="117" y="135"/>
                    <a:pt x="114" y="135"/>
                  </a:cubicBezTo>
                  <a:cubicBezTo>
                    <a:pt x="111" y="135"/>
                    <a:pt x="108" y="135"/>
                    <a:pt x="105" y="135"/>
                  </a:cubicBezTo>
                  <a:cubicBezTo>
                    <a:pt x="102" y="134"/>
                    <a:pt x="99" y="134"/>
                    <a:pt x="96" y="133"/>
                  </a:cubicBezTo>
                  <a:cubicBezTo>
                    <a:pt x="93" y="132"/>
                    <a:pt x="91" y="131"/>
                    <a:pt x="88" y="130"/>
                  </a:cubicBezTo>
                  <a:cubicBezTo>
                    <a:pt x="86" y="129"/>
                    <a:pt x="83" y="128"/>
                    <a:pt x="81" y="126"/>
                  </a:cubicBezTo>
                  <a:cubicBezTo>
                    <a:pt x="79" y="124"/>
                    <a:pt x="78" y="122"/>
                    <a:pt x="76" y="120"/>
                  </a:cubicBezTo>
                  <a:cubicBezTo>
                    <a:pt x="73" y="116"/>
                    <a:pt x="71" y="111"/>
                    <a:pt x="70" y="106"/>
                  </a:cubicBezTo>
                  <a:cubicBezTo>
                    <a:pt x="69" y="100"/>
                    <a:pt x="69" y="95"/>
                    <a:pt x="69" y="89"/>
                  </a:cubicBezTo>
                  <a:cubicBezTo>
                    <a:pt x="69" y="88"/>
                    <a:pt x="69" y="86"/>
                    <a:pt x="69" y="85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69" y="83"/>
                    <a:pt x="70" y="82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1" y="80"/>
                    <a:pt x="71" y="79"/>
                    <a:pt x="73" y="78"/>
                  </a:cubicBezTo>
                  <a:cubicBezTo>
                    <a:pt x="75" y="76"/>
                    <a:pt x="79" y="75"/>
                    <a:pt x="84" y="75"/>
                  </a:cubicBezTo>
                  <a:cubicBezTo>
                    <a:pt x="87" y="75"/>
                    <a:pt x="89" y="75"/>
                    <a:pt x="92" y="76"/>
                  </a:cubicBezTo>
                  <a:cubicBezTo>
                    <a:pt x="95" y="76"/>
                    <a:pt x="98" y="77"/>
                    <a:pt x="100" y="77"/>
                  </a:cubicBezTo>
                  <a:cubicBezTo>
                    <a:pt x="112" y="81"/>
                    <a:pt x="112" y="81"/>
                    <a:pt x="112" y="81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6"/>
                    <a:pt x="108" y="53"/>
                    <a:pt x="107" y="49"/>
                  </a:cubicBezTo>
                  <a:cubicBezTo>
                    <a:pt x="106" y="46"/>
                    <a:pt x="106" y="43"/>
                    <a:pt x="105" y="40"/>
                  </a:cubicBezTo>
                  <a:cubicBezTo>
                    <a:pt x="103" y="37"/>
                    <a:pt x="102" y="34"/>
                    <a:pt x="101" y="31"/>
                  </a:cubicBezTo>
                  <a:cubicBezTo>
                    <a:pt x="99" y="28"/>
                    <a:pt x="97" y="25"/>
                    <a:pt x="95" y="22"/>
                  </a:cubicBezTo>
                  <a:cubicBezTo>
                    <a:pt x="93" y="19"/>
                    <a:pt x="91" y="16"/>
                    <a:pt x="89" y="14"/>
                  </a:cubicBezTo>
                  <a:cubicBezTo>
                    <a:pt x="86" y="12"/>
                    <a:pt x="83" y="9"/>
                    <a:pt x="80" y="8"/>
                  </a:cubicBezTo>
                  <a:cubicBezTo>
                    <a:pt x="78" y="6"/>
                    <a:pt x="74" y="4"/>
                    <a:pt x="71" y="3"/>
                  </a:cubicBezTo>
                  <a:cubicBezTo>
                    <a:pt x="65" y="1"/>
                    <a:pt x="58" y="0"/>
                    <a:pt x="52" y="0"/>
                  </a:cubicBezTo>
                  <a:cubicBezTo>
                    <a:pt x="45" y="0"/>
                    <a:pt x="39" y="1"/>
                    <a:pt x="33" y="2"/>
                  </a:cubicBezTo>
                  <a:cubicBezTo>
                    <a:pt x="21" y="5"/>
                    <a:pt x="10" y="10"/>
                    <a:pt x="0" y="17"/>
                  </a:cubicBezTo>
                  <a:close/>
                </a:path>
              </a:pathLst>
            </a:custGeom>
            <a:solidFill>
              <a:srgbClr val="C9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9"/>
            <p:cNvSpPr>
              <a:spLocks noChangeArrowheads="1"/>
            </p:cNvSpPr>
            <p:nvPr/>
          </p:nvSpPr>
          <p:spPr bwMode="auto">
            <a:xfrm>
              <a:off x="2855913" y="1535113"/>
              <a:ext cx="95250" cy="158750"/>
            </a:xfrm>
            <a:prstGeom prst="ellipse">
              <a:avLst/>
            </a:pr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0"/>
            <p:cNvSpPr>
              <a:spLocks noChangeArrowheads="1"/>
            </p:cNvSpPr>
            <p:nvPr/>
          </p:nvSpPr>
          <p:spPr bwMode="auto">
            <a:xfrm>
              <a:off x="3589338" y="1535113"/>
              <a:ext cx="96837" cy="158750"/>
            </a:xfrm>
            <a:prstGeom prst="ellipse">
              <a:avLst/>
            </a:pr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1"/>
            <p:cNvSpPr>
              <a:spLocks/>
            </p:cNvSpPr>
            <p:nvPr/>
          </p:nvSpPr>
          <p:spPr bwMode="auto">
            <a:xfrm>
              <a:off x="2997200" y="1349375"/>
              <a:ext cx="514350" cy="1320800"/>
            </a:xfrm>
            <a:custGeom>
              <a:avLst/>
              <a:gdLst>
                <a:gd name="T0" fmla="*/ 276 w 276"/>
                <a:gd name="T1" fmla="*/ 512 h 710"/>
                <a:gd name="T2" fmla="*/ 206 w 276"/>
                <a:gd name="T3" fmla="*/ 251 h 710"/>
                <a:gd name="T4" fmla="*/ 138 w 276"/>
                <a:gd name="T5" fmla="*/ 0 h 710"/>
                <a:gd name="T6" fmla="*/ 179 w 276"/>
                <a:gd name="T7" fmla="*/ 261 h 710"/>
                <a:gd name="T8" fmla="*/ 229 w 276"/>
                <a:gd name="T9" fmla="*/ 476 h 710"/>
                <a:gd name="T10" fmla="*/ 116 w 276"/>
                <a:gd name="T11" fmla="*/ 490 h 710"/>
                <a:gd name="T12" fmla="*/ 88 w 276"/>
                <a:gd name="T13" fmla="*/ 493 h 710"/>
                <a:gd name="T14" fmla="*/ 101 w 276"/>
                <a:gd name="T15" fmla="*/ 517 h 710"/>
                <a:gd name="T16" fmla="*/ 146 w 276"/>
                <a:gd name="T17" fmla="*/ 604 h 710"/>
                <a:gd name="T18" fmla="*/ 185 w 276"/>
                <a:gd name="T19" fmla="*/ 677 h 710"/>
                <a:gd name="T20" fmla="*/ 176 w 276"/>
                <a:gd name="T21" fmla="*/ 679 h 710"/>
                <a:gd name="T22" fmla="*/ 152 w 276"/>
                <a:gd name="T23" fmla="*/ 686 h 710"/>
                <a:gd name="T24" fmla="*/ 101 w 276"/>
                <a:gd name="T25" fmla="*/ 692 h 710"/>
                <a:gd name="T26" fmla="*/ 50 w 276"/>
                <a:gd name="T27" fmla="*/ 688 h 710"/>
                <a:gd name="T28" fmla="*/ 0 w 276"/>
                <a:gd name="T29" fmla="*/ 672 h 710"/>
                <a:gd name="T30" fmla="*/ 48 w 276"/>
                <a:gd name="T31" fmla="*/ 697 h 710"/>
                <a:gd name="T32" fmla="*/ 101 w 276"/>
                <a:gd name="T33" fmla="*/ 708 h 710"/>
                <a:gd name="T34" fmla="*/ 155 w 276"/>
                <a:gd name="T35" fmla="*/ 708 h 710"/>
                <a:gd name="T36" fmla="*/ 182 w 276"/>
                <a:gd name="T37" fmla="*/ 704 h 710"/>
                <a:gd name="T38" fmla="*/ 195 w 276"/>
                <a:gd name="T39" fmla="*/ 701 h 710"/>
                <a:gd name="T40" fmla="*/ 209 w 276"/>
                <a:gd name="T41" fmla="*/ 697 h 710"/>
                <a:gd name="T42" fmla="*/ 223 w 276"/>
                <a:gd name="T43" fmla="*/ 693 h 710"/>
                <a:gd name="T44" fmla="*/ 216 w 276"/>
                <a:gd name="T45" fmla="*/ 678 h 710"/>
                <a:gd name="T46" fmla="*/ 176 w 276"/>
                <a:gd name="T47" fmla="*/ 589 h 710"/>
                <a:gd name="T48" fmla="*/ 146 w 276"/>
                <a:gd name="T49" fmla="*/ 525 h 710"/>
                <a:gd name="T50" fmla="*/ 254 w 276"/>
                <a:gd name="T51" fmla="*/ 514 h 710"/>
                <a:gd name="T52" fmla="*/ 276 w 276"/>
                <a:gd name="T53" fmla="*/ 512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6" h="710">
                  <a:moveTo>
                    <a:pt x="276" y="512"/>
                  </a:moveTo>
                  <a:cubicBezTo>
                    <a:pt x="276" y="512"/>
                    <a:pt x="215" y="292"/>
                    <a:pt x="206" y="251"/>
                  </a:cubicBezTo>
                  <a:cubicBezTo>
                    <a:pt x="206" y="251"/>
                    <a:pt x="144" y="20"/>
                    <a:pt x="138" y="0"/>
                  </a:cubicBezTo>
                  <a:cubicBezTo>
                    <a:pt x="140" y="21"/>
                    <a:pt x="179" y="261"/>
                    <a:pt x="179" y="261"/>
                  </a:cubicBezTo>
                  <a:cubicBezTo>
                    <a:pt x="184" y="302"/>
                    <a:pt x="229" y="476"/>
                    <a:pt x="229" y="476"/>
                  </a:cubicBezTo>
                  <a:cubicBezTo>
                    <a:pt x="116" y="490"/>
                    <a:pt x="116" y="490"/>
                    <a:pt x="116" y="490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101" y="517"/>
                    <a:pt x="101" y="517"/>
                    <a:pt x="101" y="517"/>
                  </a:cubicBezTo>
                  <a:cubicBezTo>
                    <a:pt x="146" y="604"/>
                    <a:pt x="146" y="604"/>
                    <a:pt x="146" y="604"/>
                  </a:cubicBezTo>
                  <a:cubicBezTo>
                    <a:pt x="159" y="629"/>
                    <a:pt x="172" y="653"/>
                    <a:pt x="185" y="677"/>
                  </a:cubicBezTo>
                  <a:cubicBezTo>
                    <a:pt x="182" y="678"/>
                    <a:pt x="179" y="679"/>
                    <a:pt x="176" y="679"/>
                  </a:cubicBezTo>
                  <a:cubicBezTo>
                    <a:pt x="168" y="682"/>
                    <a:pt x="160" y="684"/>
                    <a:pt x="152" y="686"/>
                  </a:cubicBezTo>
                  <a:cubicBezTo>
                    <a:pt x="135" y="689"/>
                    <a:pt x="118" y="691"/>
                    <a:pt x="101" y="692"/>
                  </a:cubicBezTo>
                  <a:cubicBezTo>
                    <a:pt x="84" y="692"/>
                    <a:pt x="67" y="691"/>
                    <a:pt x="50" y="688"/>
                  </a:cubicBezTo>
                  <a:cubicBezTo>
                    <a:pt x="33" y="685"/>
                    <a:pt x="16" y="680"/>
                    <a:pt x="0" y="672"/>
                  </a:cubicBezTo>
                  <a:cubicBezTo>
                    <a:pt x="15" y="683"/>
                    <a:pt x="31" y="691"/>
                    <a:pt x="48" y="697"/>
                  </a:cubicBezTo>
                  <a:cubicBezTo>
                    <a:pt x="65" y="703"/>
                    <a:pt x="83" y="707"/>
                    <a:pt x="101" y="708"/>
                  </a:cubicBezTo>
                  <a:cubicBezTo>
                    <a:pt x="119" y="710"/>
                    <a:pt x="137" y="710"/>
                    <a:pt x="155" y="708"/>
                  </a:cubicBezTo>
                  <a:cubicBezTo>
                    <a:pt x="164" y="707"/>
                    <a:pt x="173" y="706"/>
                    <a:pt x="182" y="704"/>
                  </a:cubicBezTo>
                  <a:cubicBezTo>
                    <a:pt x="186" y="703"/>
                    <a:pt x="191" y="702"/>
                    <a:pt x="195" y="701"/>
                  </a:cubicBezTo>
                  <a:cubicBezTo>
                    <a:pt x="200" y="700"/>
                    <a:pt x="204" y="699"/>
                    <a:pt x="209" y="697"/>
                  </a:cubicBezTo>
                  <a:cubicBezTo>
                    <a:pt x="223" y="693"/>
                    <a:pt x="223" y="693"/>
                    <a:pt x="223" y="693"/>
                  </a:cubicBezTo>
                  <a:cubicBezTo>
                    <a:pt x="216" y="678"/>
                    <a:pt x="216" y="678"/>
                    <a:pt x="216" y="678"/>
                  </a:cubicBezTo>
                  <a:cubicBezTo>
                    <a:pt x="203" y="648"/>
                    <a:pt x="190" y="619"/>
                    <a:pt x="176" y="589"/>
                  </a:cubicBezTo>
                  <a:cubicBezTo>
                    <a:pt x="146" y="525"/>
                    <a:pt x="146" y="525"/>
                    <a:pt x="146" y="525"/>
                  </a:cubicBezTo>
                  <a:cubicBezTo>
                    <a:pt x="254" y="514"/>
                    <a:pt x="254" y="514"/>
                    <a:pt x="254" y="514"/>
                  </a:cubicBezTo>
                  <a:lnTo>
                    <a:pt x="276" y="512"/>
                  </a:lnTo>
                  <a:close/>
                </a:path>
              </a:pathLst>
            </a:custGeom>
            <a:solidFill>
              <a:srgbClr val="C9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2"/>
            <p:cNvSpPr>
              <a:spLocks/>
            </p:cNvSpPr>
            <p:nvPr/>
          </p:nvSpPr>
          <p:spPr bwMode="auto">
            <a:xfrm>
              <a:off x="4005263" y="876300"/>
              <a:ext cx="282575" cy="1001713"/>
            </a:xfrm>
            <a:custGeom>
              <a:avLst/>
              <a:gdLst>
                <a:gd name="T0" fmla="*/ 22 w 152"/>
                <a:gd name="T1" fmla="*/ 0 h 538"/>
                <a:gd name="T2" fmla="*/ 104 w 152"/>
                <a:gd name="T3" fmla="*/ 15 h 538"/>
                <a:gd name="T4" fmla="*/ 152 w 152"/>
                <a:gd name="T5" fmla="*/ 273 h 538"/>
                <a:gd name="T6" fmla="*/ 95 w 152"/>
                <a:gd name="T7" fmla="*/ 246 h 538"/>
                <a:gd name="T8" fmla="*/ 123 w 152"/>
                <a:gd name="T9" fmla="*/ 422 h 538"/>
                <a:gd name="T10" fmla="*/ 87 w 152"/>
                <a:gd name="T11" fmla="*/ 458 h 538"/>
                <a:gd name="T12" fmla="*/ 63 w 152"/>
                <a:gd name="T13" fmla="*/ 524 h 538"/>
                <a:gd name="T14" fmla="*/ 26 w 152"/>
                <a:gd name="T15" fmla="*/ 538 h 538"/>
                <a:gd name="T16" fmla="*/ 13 w 152"/>
                <a:gd name="T17" fmla="*/ 94 h 538"/>
                <a:gd name="T18" fmla="*/ 22 w 152"/>
                <a:gd name="T19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538">
                  <a:moveTo>
                    <a:pt x="22" y="0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8" y="118"/>
                    <a:pt x="120" y="226"/>
                    <a:pt x="152" y="273"/>
                  </a:cubicBezTo>
                  <a:cubicBezTo>
                    <a:pt x="152" y="273"/>
                    <a:pt x="118" y="310"/>
                    <a:pt x="95" y="246"/>
                  </a:cubicBezTo>
                  <a:cubicBezTo>
                    <a:pt x="95" y="246"/>
                    <a:pt x="86" y="380"/>
                    <a:pt x="123" y="422"/>
                  </a:cubicBezTo>
                  <a:cubicBezTo>
                    <a:pt x="123" y="422"/>
                    <a:pt x="109" y="492"/>
                    <a:pt x="87" y="458"/>
                  </a:cubicBezTo>
                  <a:cubicBezTo>
                    <a:pt x="63" y="524"/>
                    <a:pt x="63" y="524"/>
                    <a:pt x="63" y="524"/>
                  </a:cubicBezTo>
                  <a:cubicBezTo>
                    <a:pt x="26" y="538"/>
                    <a:pt x="26" y="538"/>
                    <a:pt x="26" y="538"/>
                  </a:cubicBezTo>
                  <a:cubicBezTo>
                    <a:pt x="14" y="448"/>
                    <a:pt x="0" y="305"/>
                    <a:pt x="13" y="94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3"/>
            <p:cNvSpPr>
              <a:spLocks/>
            </p:cNvSpPr>
            <p:nvPr/>
          </p:nvSpPr>
          <p:spPr bwMode="auto">
            <a:xfrm>
              <a:off x="2524125" y="1050925"/>
              <a:ext cx="1504950" cy="190500"/>
            </a:xfrm>
            <a:custGeom>
              <a:avLst/>
              <a:gdLst>
                <a:gd name="T0" fmla="*/ 758 w 808"/>
                <a:gd name="T1" fmla="*/ 15 h 102"/>
                <a:gd name="T2" fmla="*/ 434 w 808"/>
                <a:gd name="T3" fmla="*/ 10 h 102"/>
                <a:gd name="T4" fmla="*/ 489 w 808"/>
                <a:gd name="T5" fmla="*/ 66 h 102"/>
                <a:gd name="T6" fmla="*/ 0 w 808"/>
                <a:gd name="T7" fmla="*/ 0 h 102"/>
                <a:gd name="T8" fmla="*/ 384 w 808"/>
                <a:gd name="T9" fmla="*/ 98 h 102"/>
                <a:gd name="T10" fmla="*/ 808 w 808"/>
                <a:gd name="T11" fmla="*/ 2 h 102"/>
                <a:gd name="T12" fmla="*/ 808 w 808"/>
                <a:gd name="T13" fmla="*/ 2 h 102"/>
                <a:gd name="T14" fmla="*/ 758 w 808"/>
                <a:gd name="T15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8" h="102">
                  <a:moveTo>
                    <a:pt x="758" y="15"/>
                  </a:moveTo>
                  <a:cubicBezTo>
                    <a:pt x="563" y="58"/>
                    <a:pt x="434" y="10"/>
                    <a:pt x="434" y="10"/>
                  </a:cubicBezTo>
                  <a:cubicBezTo>
                    <a:pt x="455" y="39"/>
                    <a:pt x="489" y="66"/>
                    <a:pt x="489" y="66"/>
                  </a:cubicBezTo>
                  <a:cubicBezTo>
                    <a:pt x="149" y="94"/>
                    <a:pt x="0" y="0"/>
                    <a:pt x="0" y="0"/>
                  </a:cubicBezTo>
                  <a:cubicBezTo>
                    <a:pt x="0" y="0"/>
                    <a:pt x="116" y="102"/>
                    <a:pt x="384" y="98"/>
                  </a:cubicBezTo>
                  <a:cubicBezTo>
                    <a:pt x="625" y="95"/>
                    <a:pt x="808" y="2"/>
                    <a:pt x="808" y="2"/>
                  </a:cubicBezTo>
                  <a:cubicBezTo>
                    <a:pt x="808" y="2"/>
                    <a:pt x="808" y="2"/>
                    <a:pt x="808" y="2"/>
                  </a:cubicBezTo>
                  <a:cubicBezTo>
                    <a:pt x="778" y="12"/>
                    <a:pt x="758" y="15"/>
                    <a:pt x="758" y="15"/>
                  </a:cubicBezTo>
                  <a:close/>
                </a:path>
              </a:pathLst>
            </a:custGeom>
            <a:solidFill>
              <a:srgbClr val="E0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4"/>
            <p:cNvSpPr>
              <a:spLocks/>
            </p:cNvSpPr>
            <p:nvPr/>
          </p:nvSpPr>
          <p:spPr bwMode="auto">
            <a:xfrm>
              <a:off x="4025900" y="969963"/>
              <a:ext cx="180975" cy="142875"/>
            </a:xfrm>
            <a:custGeom>
              <a:avLst/>
              <a:gdLst>
                <a:gd name="T0" fmla="*/ 2 w 97"/>
                <a:gd name="T1" fmla="*/ 46 h 77"/>
                <a:gd name="T2" fmla="*/ 0 w 97"/>
                <a:gd name="T3" fmla="*/ 77 h 77"/>
                <a:gd name="T4" fmla="*/ 97 w 97"/>
                <a:gd name="T5" fmla="*/ 29 h 77"/>
                <a:gd name="T6" fmla="*/ 95 w 97"/>
                <a:gd name="T7" fmla="*/ 0 h 77"/>
                <a:gd name="T8" fmla="*/ 2 w 97"/>
                <a:gd name="T9" fmla="*/ 4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77">
                  <a:moveTo>
                    <a:pt x="2" y="46"/>
                  </a:moveTo>
                  <a:cubicBezTo>
                    <a:pt x="1" y="56"/>
                    <a:pt x="1" y="67"/>
                    <a:pt x="0" y="77"/>
                  </a:cubicBezTo>
                  <a:cubicBezTo>
                    <a:pt x="27" y="68"/>
                    <a:pt x="61" y="53"/>
                    <a:pt x="97" y="29"/>
                  </a:cubicBezTo>
                  <a:cubicBezTo>
                    <a:pt x="96" y="20"/>
                    <a:pt x="95" y="10"/>
                    <a:pt x="95" y="0"/>
                  </a:cubicBezTo>
                  <a:cubicBezTo>
                    <a:pt x="60" y="23"/>
                    <a:pt x="27" y="37"/>
                    <a:pt x="2" y="46"/>
                  </a:cubicBezTo>
                  <a:close/>
                </a:path>
              </a:pathLst>
            </a:custGeom>
            <a:solidFill>
              <a:srgbClr val="68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5"/>
            <p:cNvSpPr>
              <a:spLocks/>
            </p:cNvSpPr>
            <p:nvPr/>
          </p:nvSpPr>
          <p:spPr bwMode="auto">
            <a:xfrm>
              <a:off x="2262188" y="161925"/>
              <a:ext cx="2276475" cy="1716088"/>
            </a:xfrm>
            <a:custGeom>
              <a:avLst/>
              <a:gdLst>
                <a:gd name="T0" fmla="*/ 1008 w 1221"/>
                <a:gd name="T1" fmla="*/ 233 h 922"/>
                <a:gd name="T2" fmla="*/ 905 w 1221"/>
                <a:gd name="T3" fmla="*/ 141 h 922"/>
                <a:gd name="T4" fmla="*/ 519 w 1221"/>
                <a:gd name="T5" fmla="*/ 9 h 922"/>
                <a:gd name="T6" fmla="*/ 189 w 1221"/>
                <a:gd name="T7" fmla="*/ 145 h 922"/>
                <a:gd name="T8" fmla="*/ 47 w 1221"/>
                <a:gd name="T9" fmla="*/ 176 h 922"/>
                <a:gd name="T10" fmla="*/ 0 w 1221"/>
                <a:gd name="T11" fmla="*/ 657 h 922"/>
                <a:gd name="T12" fmla="*/ 58 w 1221"/>
                <a:gd name="T13" fmla="*/ 630 h 922"/>
                <a:gd name="T14" fmla="*/ 30 w 1221"/>
                <a:gd name="T15" fmla="*/ 806 h 922"/>
                <a:gd name="T16" fmla="*/ 65 w 1221"/>
                <a:gd name="T17" fmla="*/ 842 h 922"/>
                <a:gd name="T18" fmla="*/ 90 w 1221"/>
                <a:gd name="T19" fmla="*/ 908 h 922"/>
                <a:gd name="T20" fmla="*/ 127 w 1221"/>
                <a:gd name="T21" fmla="*/ 922 h 922"/>
                <a:gd name="T22" fmla="*/ 140 w 1221"/>
                <a:gd name="T23" fmla="*/ 478 h 922"/>
                <a:gd name="T24" fmla="*/ 629 w 1221"/>
                <a:gd name="T25" fmla="*/ 544 h 922"/>
                <a:gd name="T26" fmla="*/ 574 w 1221"/>
                <a:gd name="T27" fmla="*/ 488 h 922"/>
                <a:gd name="T28" fmla="*/ 898 w 1221"/>
                <a:gd name="T29" fmla="*/ 493 h 922"/>
                <a:gd name="T30" fmla="*/ 1221 w 1221"/>
                <a:gd name="T31" fmla="*/ 178 h 922"/>
                <a:gd name="T32" fmla="*/ 1008 w 1221"/>
                <a:gd name="T33" fmla="*/ 233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1" h="922">
                  <a:moveTo>
                    <a:pt x="1008" y="233"/>
                  </a:moveTo>
                  <a:cubicBezTo>
                    <a:pt x="1008" y="233"/>
                    <a:pt x="966" y="206"/>
                    <a:pt x="905" y="141"/>
                  </a:cubicBezTo>
                  <a:cubicBezTo>
                    <a:pt x="837" y="69"/>
                    <a:pt x="660" y="0"/>
                    <a:pt x="519" y="9"/>
                  </a:cubicBezTo>
                  <a:cubicBezTo>
                    <a:pt x="519" y="9"/>
                    <a:pt x="265" y="19"/>
                    <a:pt x="189" y="145"/>
                  </a:cubicBezTo>
                  <a:cubicBezTo>
                    <a:pt x="189" y="145"/>
                    <a:pt x="130" y="117"/>
                    <a:pt x="47" y="176"/>
                  </a:cubicBezTo>
                  <a:cubicBezTo>
                    <a:pt x="47" y="176"/>
                    <a:pt x="69" y="557"/>
                    <a:pt x="0" y="657"/>
                  </a:cubicBezTo>
                  <a:cubicBezTo>
                    <a:pt x="0" y="657"/>
                    <a:pt x="35" y="694"/>
                    <a:pt x="58" y="630"/>
                  </a:cubicBezTo>
                  <a:cubicBezTo>
                    <a:pt x="58" y="630"/>
                    <a:pt x="67" y="764"/>
                    <a:pt x="30" y="806"/>
                  </a:cubicBezTo>
                  <a:cubicBezTo>
                    <a:pt x="30" y="806"/>
                    <a:pt x="44" y="876"/>
                    <a:pt x="65" y="842"/>
                  </a:cubicBezTo>
                  <a:cubicBezTo>
                    <a:pt x="90" y="908"/>
                    <a:pt x="90" y="908"/>
                    <a:pt x="90" y="908"/>
                  </a:cubicBezTo>
                  <a:cubicBezTo>
                    <a:pt x="127" y="922"/>
                    <a:pt x="127" y="922"/>
                    <a:pt x="127" y="922"/>
                  </a:cubicBezTo>
                  <a:cubicBezTo>
                    <a:pt x="139" y="832"/>
                    <a:pt x="153" y="689"/>
                    <a:pt x="140" y="478"/>
                  </a:cubicBezTo>
                  <a:cubicBezTo>
                    <a:pt x="140" y="478"/>
                    <a:pt x="289" y="572"/>
                    <a:pt x="629" y="544"/>
                  </a:cubicBezTo>
                  <a:cubicBezTo>
                    <a:pt x="629" y="544"/>
                    <a:pt x="595" y="517"/>
                    <a:pt x="574" y="488"/>
                  </a:cubicBezTo>
                  <a:cubicBezTo>
                    <a:pt x="574" y="488"/>
                    <a:pt x="703" y="536"/>
                    <a:pt x="898" y="493"/>
                  </a:cubicBezTo>
                  <a:cubicBezTo>
                    <a:pt x="898" y="493"/>
                    <a:pt x="1144" y="459"/>
                    <a:pt x="1221" y="178"/>
                  </a:cubicBezTo>
                  <a:cubicBezTo>
                    <a:pt x="1221" y="178"/>
                    <a:pt x="1119" y="282"/>
                    <a:pt x="1008" y="233"/>
                  </a:cubicBezTo>
                  <a:close/>
                </a:path>
              </a:pathLst>
            </a:cu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6"/>
            <p:cNvSpPr>
              <a:spLocks/>
            </p:cNvSpPr>
            <p:nvPr/>
          </p:nvSpPr>
          <p:spPr bwMode="auto">
            <a:xfrm>
              <a:off x="2946400" y="673100"/>
              <a:ext cx="422275" cy="439738"/>
            </a:xfrm>
            <a:custGeom>
              <a:avLst/>
              <a:gdLst>
                <a:gd name="T0" fmla="*/ 207 w 226"/>
                <a:gd name="T1" fmla="*/ 213 h 236"/>
                <a:gd name="T2" fmla="*/ 57 w 226"/>
                <a:gd name="T3" fmla="*/ 0 h 236"/>
                <a:gd name="T4" fmla="*/ 226 w 226"/>
                <a:gd name="T5" fmla="*/ 236 h 236"/>
                <a:gd name="T6" fmla="*/ 207 w 226"/>
                <a:gd name="T7" fmla="*/ 21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36">
                  <a:moveTo>
                    <a:pt x="207" y="213"/>
                  </a:moveTo>
                  <a:cubicBezTo>
                    <a:pt x="207" y="213"/>
                    <a:pt x="50" y="159"/>
                    <a:pt x="57" y="0"/>
                  </a:cubicBezTo>
                  <a:cubicBezTo>
                    <a:pt x="57" y="0"/>
                    <a:pt x="0" y="174"/>
                    <a:pt x="226" y="236"/>
                  </a:cubicBezTo>
                  <a:lnTo>
                    <a:pt x="207" y="213"/>
                  </a:lnTo>
                  <a:close/>
                </a:path>
              </a:pathLst>
            </a:custGeom>
            <a:solidFill>
              <a:srgbClr val="68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7"/>
            <p:cNvSpPr>
              <a:spLocks/>
            </p:cNvSpPr>
            <p:nvPr/>
          </p:nvSpPr>
          <p:spPr bwMode="auto">
            <a:xfrm>
              <a:off x="3455988" y="6276892"/>
              <a:ext cx="442912" cy="377825"/>
            </a:xfrm>
            <a:custGeom>
              <a:avLst/>
              <a:gdLst>
                <a:gd name="T0" fmla="*/ 228 w 238"/>
                <a:gd name="T1" fmla="*/ 89 h 203"/>
                <a:gd name="T2" fmla="*/ 86 w 238"/>
                <a:gd name="T3" fmla="*/ 42 h 203"/>
                <a:gd name="T4" fmla="*/ 86 w 238"/>
                <a:gd name="T5" fmla="*/ 38 h 203"/>
                <a:gd name="T6" fmla="*/ 4 w 238"/>
                <a:gd name="T7" fmla="*/ 38 h 203"/>
                <a:gd name="T8" fmla="*/ 0 w 238"/>
                <a:gd name="T9" fmla="*/ 77 h 203"/>
                <a:gd name="T10" fmla="*/ 47 w 238"/>
                <a:gd name="T11" fmla="*/ 95 h 203"/>
                <a:gd name="T12" fmla="*/ 50 w 238"/>
                <a:gd name="T13" fmla="*/ 86 h 203"/>
                <a:gd name="T14" fmla="*/ 228 w 238"/>
                <a:gd name="T15" fmla="*/ 8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03">
                  <a:moveTo>
                    <a:pt x="228" y="89"/>
                  </a:moveTo>
                  <a:cubicBezTo>
                    <a:pt x="218" y="0"/>
                    <a:pt x="86" y="42"/>
                    <a:pt x="86" y="42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238" y="203"/>
                    <a:pt x="228" y="89"/>
                    <a:pt x="228" y="89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8"/>
            <p:cNvSpPr>
              <a:spLocks/>
            </p:cNvSpPr>
            <p:nvPr/>
          </p:nvSpPr>
          <p:spPr bwMode="auto">
            <a:xfrm>
              <a:off x="2654300" y="6276892"/>
              <a:ext cx="442912" cy="377825"/>
            </a:xfrm>
            <a:custGeom>
              <a:avLst/>
              <a:gdLst>
                <a:gd name="T0" fmla="*/ 9 w 238"/>
                <a:gd name="T1" fmla="*/ 89 h 203"/>
                <a:gd name="T2" fmla="*/ 151 w 238"/>
                <a:gd name="T3" fmla="*/ 42 h 203"/>
                <a:gd name="T4" fmla="*/ 151 w 238"/>
                <a:gd name="T5" fmla="*/ 38 h 203"/>
                <a:gd name="T6" fmla="*/ 233 w 238"/>
                <a:gd name="T7" fmla="*/ 38 h 203"/>
                <a:gd name="T8" fmla="*/ 238 w 238"/>
                <a:gd name="T9" fmla="*/ 77 h 203"/>
                <a:gd name="T10" fmla="*/ 190 w 238"/>
                <a:gd name="T11" fmla="*/ 95 h 203"/>
                <a:gd name="T12" fmla="*/ 188 w 238"/>
                <a:gd name="T13" fmla="*/ 86 h 203"/>
                <a:gd name="T14" fmla="*/ 9 w 238"/>
                <a:gd name="T15" fmla="*/ 8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03">
                  <a:moveTo>
                    <a:pt x="9" y="89"/>
                  </a:moveTo>
                  <a:cubicBezTo>
                    <a:pt x="20" y="0"/>
                    <a:pt x="151" y="42"/>
                    <a:pt x="151" y="42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233" y="38"/>
                    <a:pt x="233" y="38"/>
                    <a:pt x="233" y="38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190" y="95"/>
                    <a:pt x="190" y="95"/>
                    <a:pt x="190" y="95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0" y="203"/>
                    <a:pt x="9" y="89"/>
                    <a:pt x="9" y="89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9"/>
            <p:cNvSpPr>
              <a:spLocks/>
            </p:cNvSpPr>
            <p:nvPr/>
          </p:nvSpPr>
          <p:spPr bwMode="auto">
            <a:xfrm>
              <a:off x="2805113" y="4837113"/>
              <a:ext cx="942975" cy="1517650"/>
            </a:xfrm>
            <a:custGeom>
              <a:avLst/>
              <a:gdLst>
                <a:gd name="T0" fmla="*/ 592 w 594"/>
                <a:gd name="T1" fmla="*/ 0 h 956"/>
                <a:gd name="T2" fmla="*/ 1 w 594"/>
                <a:gd name="T3" fmla="*/ 0 h 956"/>
                <a:gd name="T4" fmla="*/ 0 w 594"/>
                <a:gd name="T5" fmla="*/ 481 h 956"/>
                <a:gd name="T6" fmla="*/ 82 w 594"/>
                <a:gd name="T7" fmla="*/ 956 h 956"/>
                <a:gd name="T8" fmla="*/ 178 w 594"/>
                <a:gd name="T9" fmla="*/ 956 h 956"/>
                <a:gd name="T10" fmla="*/ 134 w 594"/>
                <a:gd name="T11" fmla="*/ 540 h 956"/>
                <a:gd name="T12" fmla="*/ 187 w 594"/>
                <a:gd name="T13" fmla="*/ 183 h 956"/>
                <a:gd name="T14" fmla="*/ 297 w 594"/>
                <a:gd name="T15" fmla="*/ 186 h 956"/>
                <a:gd name="T16" fmla="*/ 407 w 594"/>
                <a:gd name="T17" fmla="*/ 183 h 956"/>
                <a:gd name="T18" fmla="*/ 459 w 594"/>
                <a:gd name="T19" fmla="*/ 540 h 956"/>
                <a:gd name="T20" fmla="*/ 414 w 594"/>
                <a:gd name="T21" fmla="*/ 956 h 956"/>
                <a:gd name="T22" fmla="*/ 511 w 594"/>
                <a:gd name="T23" fmla="*/ 956 h 956"/>
                <a:gd name="T24" fmla="*/ 594 w 594"/>
                <a:gd name="T25" fmla="*/ 481 h 956"/>
                <a:gd name="T26" fmla="*/ 592 w 594"/>
                <a:gd name="T27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4" h="956">
                  <a:moveTo>
                    <a:pt x="592" y="0"/>
                  </a:moveTo>
                  <a:lnTo>
                    <a:pt x="1" y="0"/>
                  </a:lnTo>
                  <a:lnTo>
                    <a:pt x="0" y="481"/>
                  </a:lnTo>
                  <a:lnTo>
                    <a:pt x="82" y="956"/>
                  </a:lnTo>
                  <a:lnTo>
                    <a:pt x="178" y="956"/>
                  </a:lnTo>
                  <a:lnTo>
                    <a:pt x="134" y="540"/>
                  </a:lnTo>
                  <a:lnTo>
                    <a:pt x="187" y="183"/>
                  </a:lnTo>
                  <a:lnTo>
                    <a:pt x="297" y="186"/>
                  </a:lnTo>
                  <a:lnTo>
                    <a:pt x="407" y="183"/>
                  </a:lnTo>
                  <a:lnTo>
                    <a:pt x="459" y="540"/>
                  </a:lnTo>
                  <a:lnTo>
                    <a:pt x="414" y="956"/>
                  </a:lnTo>
                  <a:lnTo>
                    <a:pt x="511" y="956"/>
                  </a:lnTo>
                  <a:lnTo>
                    <a:pt x="594" y="48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0"/>
            <p:cNvSpPr>
              <a:spLocks/>
            </p:cNvSpPr>
            <p:nvPr/>
          </p:nvSpPr>
          <p:spPr bwMode="auto">
            <a:xfrm>
              <a:off x="2300288" y="4689475"/>
              <a:ext cx="347662" cy="355600"/>
            </a:xfrm>
            <a:custGeom>
              <a:avLst/>
              <a:gdLst>
                <a:gd name="T0" fmla="*/ 11 w 187"/>
                <a:gd name="T1" fmla="*/ 25 h 191"/>
                <a:gd name="T2" fmla="*/ 17 w 187"/>
                <a:gd name="T3" fmla="*/ 54 h 191"/>
                <a:gd name="T4" fmla="*/ 32 w 187"/>
                <a:gd name="T5" fmla="*/ 186 h 191"/>
                <a:gd name="T6" fmla="*/ 53 w 187"/>
                <a:gd name="T7" fmla="*/ 118 h 191"/>
                <a:gd name="T8" fmla="*/ 78 w 187"/>
                <a:gd name="T9" fmla="*/ 188 h 191"/>
                <a:gd name="T10" fmla="*/ 98 w 187"/>
                <a:gd name="T11" fmla="*/ 112 h 191"/>
                <a:gd name="T12" fmla="*/ 126 w 187"/>
                <a:gd name="T13" fmla="*/ 178 h 191"/>
                <a:gd name="T14" fmla="*/ 136 w 187"/>
                <a:gd name="T15" fmla="*/ 101 h 191"/>
                <a:gd name="T16" fmla="*/ 148 w 187"/>
                <a:gd name="T17" fmla="*/ 111 h 191"/>
                <a:gd name="T18" fmla="*/ 176 w 187"/>
                <a:gd name="T19" fmla="*/ 108 h 191"/>
                <a:gd name="T20" fmla="*/ 170 w 187"/>
                <a:gd name="T21" fmla="*/ 75 h 191"/>
                <a:gd name="T22" fmla="*/ 142 w 187"/>
                <a:gd name="T23" fmla="*/ 46 h 191"/>
                <a:gd name="T24" fmla="*/ 133 w 187"/>
                <a:gd name="T25" fmla="*/ 0 h 191"/>
                <a:gd name="T26" fmla="*/ 11 w 187"/>
                <a:gd name="T27" fmla="*/ 2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191">
                  <a:moveTo>
                    <a:pt x="11" y="25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0" y="189"/>
                    <a:pt x="32" y="186"/>
                  </a:cubicBezTo>
                  <a:cubicBezTo>
                    <a:pt x="55" y="183"/>
                    <a:pt x="53" y="118"/>
                    <a:pt x="53" y="118"/>
                  </a:cubicBezTo>
                  <a:cubicBezTo>
                    <a:pt x="53" y="118"/>
                    <a:pt x="57" y="191"/>
                    <a:pt x="78" y="188"/>
                  </a:cubicBezTo>
                  <a:cubicBezTo>
                    <a:pt x="105" y="184"/>
                    <a:pt x="98" y="112"/>
                    <a:pt x="98" y="112"/>
                  </a:cubicBezTo>
                  <a:cubicBezTo>
                    <a:pt x="98" y="112"/>
                    <a:pt x="104" y="181"/>
                    <a:pt x="126" y="178"/>
                  </a:cubicBezTo>
                  <a:cubicBezTo>
                    <a:pt x="158" y="174"/>
                    <a:pt x="136" y="101"/>
                    <a:pt x="136" y="10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65" y="122"/>
                    <a:pt x="176" y="108"/>
                  </a:cubicBezTo>
                  <a:cubicBezTo>
                    <a:pt x="187" y="95"/>
                    <a:pt x="170" y="75"/>
                    <a:pt x="170" y="75"/>
                  </a:cubicBezTo>
                  <a:cubicBezTo>
                    <a:pt x="170" y="75"/>
                    <a:pt x="168" y="71"/>
                    <a:pt x="142" y="46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11" y="25"/>
                  </a:lnTo>
                  <a:close/>
                </a:path>
              </a:pathLst>
            </a:custGeom>
            <a:solidFill>
              <a:srgbClr val="EA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1"/>
            <p:cNvSpPr>
              <a:spLocks/>
            </p:cNvSpPr>
            <p:nvPr/>
          </p:nvSpPr>
          <p:spPr bwMode="auto">
            <a:xfrm>
              <a:off x="2185988" y="3224213"/>
              <a:ext cx="533400" cy="1511300"/>
            </a:xfrm>
            <a:custGeom>
              <a:avLst/>
              <a:gdLst>
                <a:gd name="T0" fmla="*/ 133 w 286"/>
                <a:gd name="T1" fmla="*/ 108 h 812"/>
                <a:gd name="T2" fmla="*/ 72 w 286"/>
                <a:gd name="T3" fmla="*/ 812 h 812"/>
                <a:gd name="T4" fmla="*/ 194 w 286"/>
                <a:gd name="T5" fmla="*/ 787 h 812"/>
                <a:gd name="T6" fmla="*/ 264 w 286"/>
                <a:gd name="T7" fmla="*/ 247 h 812"/>
                <a:gd name="T8" fmla="*/ 238 w 286"/>
                <a:gd name="T9" fmla="*/ 0 h 812"/>
                <a:gd name="T10" fmla="*/ 133 w 286"/>
                <a:gd name="T11" fmla="*/ 108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812">
                  <a:moveTo>
                    <a:pt x="133" y="108"/>
                  </a:moveTo>
                  <a:cubicBezTo>
                    <a:pt x="67" y="250"/>
                    <a:pt x="0" y="491"/>
                    <a:pt x="72" y="812"/>
                  </a:cubicBezTo>
                  <a:cubicBezTo>
                    <a:pt x="194" y="787"/>
                    <a:pt x="194" y="787"/>
                    <a:pt x="194" y="787"/>
                  </a:cubicBezTo>
                  <a:cubicBezTo>
                    <a:pt x="194" y="787"/>
                    <a:pt x="140" y="481"/>
                    <a:pt x="264" y="247"/>
                  </a:cubicBezTo>
                  <a:cubicBezTo>
                    <a:pt x="286" y="205"/>
                    <a:pt x="257" y="69"/>
                    <a:pt x="238" y="0"/>
                  </a:cubicBezTo>
                  <a:cubicBezTo>
                    <a:pt x="195" y="18"/>
                    <a:pt x="157" y="58"/>
                    <a:pt x="133" y="108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2"/>
            <p:cNvSpPr>
              <a:spLocks/>
            </p:cNvSpPr>
            <p:nvPr/>
          </p:nvSpPr>
          <p:spPr bwMode="auto">
            <a:xfrm>
              <a:off x="3905250" y="4689475"/>
              <a:ext cx="346075" cy="355600"/>
            </a:xfrm>
            <a:custGeom>
              <a:avLst/>
              <a:gdLst>
                <a:gd name="T0" fmla="*/ 175 w 186"/>
                <a:gd name="T1" fmla="*/ 25 h 191"/>
                <a:gd name="T2" fmla="*/ 169 w 186"/>
                <a:gd name="T3" fmla="*/ 54 h 191"/>
                <a:gd name="T4" fmla="*/ 154 w 186"/>
                <a:gd name="T5" fmla="*/ 186 h 191"/>
                <a:gd name="T6" fmla="*/ 133 w 186"/>
                <a:gd name="T7" fmla="*/ 118 h 191"/>
                <a:gd name="T8" fmla="*/ 108 w 186"/>
                <a:gd name="T9" fmla="*/ 188 h 191"/>
                <a:gd name="T10" fmla="*/ 89 w 186"/>
                <a:gd name="T11" fmla="*/ 112 h 191"/>
                <a:gd name="T12" fmla="*/ 60 w 186"/>
                <a:gd name="T13" fmla="*/ 178 h 191"/>
                <a:gd name="T14" fmla="*/ 51 w 186"/>
                <a:gd name="T15" fmla="*/ 101 h 191"/>
                <a:gd name="T16" fmla="*/ 38 w 186"/>
                <a:gd name="T17" fmla="*/ 111 h 191"/>
                <a:gd name="T18" fmla="*/ 10 w 186"/>
                <a:gd name="T19" fmla="*/ 108 h 191"/>
                <a:gd name="T20" fmla="*/ 16 w 186"/>
                <a:gd name="T21" fmla="*/ 75 h 191"/>
                <a:gd name="T22" fmla="*/ 45 w 186"/>
                <a:gd name="T23" fmla="*/ 46 h 191"/>
                <a:gd name="T24" fmla="*/ 54 w 186"/>
                <a:gd name="T25" fmla="*/ 0 h 191"/>
                <a:gd name="T26" fmla="*/ 175 w 186"/>
                <a:gd name="T27" fmla="*/ 2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191">
                  <a:moveTo>
                    <a:pt x="175" y="25"/>
                  </a:move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86" y="189"/>
                    <a:pt x="154" y="186"/>
                  </a:cubicBezTo>
                  <a:cubicBezTo>
                    <a:pt x="131" y="183"/>
                    <a:pt x="133" y="118"/>
                    <a:pt x="133" y="118"/>
                  </a:cubicBezTo>
                  <a:cubicBezTo>
                    <a:pt x="133" y="118"/>
                    <a:pt x="130" y="191"/>
                    <a:pt x="108" y="188"/>
                  </a:cubicBezTo>
                  <a:cubicBezTo>
                    <a:pt x="82" y="184"/>
                    <a:pt x="89" y="112"/>
                    <a:pt x="89" y="112"/>
                  </a:cubicBezTo>
                  <a:cubicBezTo>
                    <a:pt x="89" y="112"/>
                    <a:pt x="82" y="181"/>
                    <a:pt x="60" y="178"/>
                  </a:cubicBezTo>
                  <a:cubicBezTo>
                    <a:pt x="28" y="174"/>
                    <a:pt x="51" y="101"/>
                    <a:pt x="51" y="101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8" y="111"/>
                    <a:pt x="21" y="122"/>
                    <a:pt x="10" y="108"/>
                  </a:cubicBezTo>
                  <a:cubicBezTo>
                    <a:pt x="0" y="95"/>
                    <a:pt x="16" y="75"/>
                    <a:pt x="16" y="75"/>
                  </a:cubicBezTo>
                  <a:cubicBezTo>
                    <a:pt x="16" y="75"/>
                    <a:pt x="18" y="71"/>
                    <a:pt x="45" y="46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175" y="25"/>
                  </a:lnTo>
                  <a:close/>
                </a:path>
              </a:pathLst>
            </a:custGeom>
            <a:solidFill>
              <a:srgbClr val="EA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3"/>
            <p:cNvSpPr>
              <a:spLocks/>
            </p:cNvSpPr>
            <p:nvPr/>
          </p:nvSpPr>
          <p:spPr bwMode="auto">
            <a:xfrm>
              <a:off x="3833813" y="3224213"/>
              <a:ext cx="531812" cy="1511300"/>
            </a:xfrm>
            <a:custGeom>
              <a:avLst/>
              <a:gdLst>
                <a:gd name="T0" fmla="*/ 153 w 285"/>
                <a:gd name="T1" fmla="*/ 108 h 812"/>
                <a:gd name="T2" fmla="*/ 213 w 285"/>
                <a:gd name="T3" fmla="*/ 812 h 812"/>
                <a:gd name="T4" fmla="*/ 92 w 285"/>
                <a:gd name="T5" fmla="*/ 787 h 812"/>
                <a:gd name="T6" fmla="*/ 22 w 285"/>
                <a:gd name="T7" fmla="*/ 247 h 812"/>
                <a:gd name="T8" fmla="*/ 48 w 285"/>
                <a:gd name="T9" fmla="*/ 0 h 812"/>
                <a:gd name="T10" fmla="*/ 153 w 285"/>
                <a:gd name="T11" fmla="*/ 108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5" h="812">
                  <a:moveTo>
                    <a:pt x="153" y="108"/>
                  </a:moveTo>
                  <a:cubicBezTo>
                    <a:pt x="219" y="250"/>
                    <a:pt x="285" y="491"/>
                    <a:pt x="213" y="812"/>
                  </a:cubicBezTo>
                  <a:cubicBezTo>
                    <a:pt x="92" y="787"/>
                    <a:pt x="92" y="787"/>
                    <a:pt x="92" y="787"/>
                  </a:cubicBezTo>
                  <a:cubicBezTo>
                    <a:pt x="92" y="787"/>
                    <a:pt x="145" y="481"/>
                    <a:pt x="22" y="247"/>
                  </a:cubicBezTo>
                  <a:cubicBezTo>
                    <a:pt x="0" y="205"/>
                    <a:pt x="29" y="69"/>
                    <a:pt x="48" y="0"/>
                  </a:cubicBezTo>
                  <a:cubicBezTo>
                    <a:pt x="98" y="22"/>
                    <a:pt x="128" y="58"/>
                    <a:pt x="153" y="108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"/>
            <p:cNvSpPr>
              <a:spLocks/>
            </p:cNvSpPr>
            <p:nvPr/>
          </p:nvSpPr>
          <p:spPr bwMode="auto">
            <a:xfrm>
              <a:off x="2590800" y="2982913"/>
              <a:ext cx="1370012" cy="1860550"/>
            </a:xfrm>
            <a:custGeom>
              <a:avLst/>
              <a:gdLst>
                <a:gd name="T0" fmla="*/ 564 w 735"/>
                <a:gd name="T1" fmla="*/ 93 h 999"/>
                <a:gd name="T2" fmla="*/ 483 w 735"/>
                <a:gd name="T3" fmla="*/ 0 h 999"/>
                <a:gd name="T4" fmla="*/ 431 w 735"/>
                <a:gd name="T5" fmla="*/ 93 h 999"/>
                <a:gd name="T6" fmla="*/ 304 w 735"/>
                <a:gd name="T7" fmla="*/ 93 h 999"/>
                <a:gd name="T8" fmla="*/ 253 w 735"/>
                <a:gd name="T9" fmla="*/ 0 h 999"/>
                <a:gd name="T10" fmla="*/ 172 w 735"/>
                <a:gd name="T11" fmla="*/ 93 h 999"/>
                <a:gd name="T12" fmla="*/ 0 w 735"/>
                <a:gd name="T13" fmla="*/ 139 h 999"/>
                <a:gd name="T14" fmla="*/ 116 w 735"/>
                <a:gd name="T15" fmla="*/ 999 h 999"/>
                <a:gd name="T16" fmla="*/ 368 w 735"/>
                <a:gd name="T17" fmla="*/ 999 h 999"/>
                <a:gd name="T18" fmla="*/ 368 w 735"/>
                <a:gd name="T19" fmla="*/ 999 h 999"/>
                <a:gd name="T20" fmla="*/ 619 w 735"/>
                <a:gd name="T21" fmla="*/ 999 h 999"/>
                <a:gd name="T22" fmla="*/ 735 w 735"/>
                <a:gd name="T23" fmla="*/ 140 h 999"/>
                <a:gd name="T24" fmla="*/ 564 w 735"/>
                <a:gd name="T25" fmla="*/ 93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5" h="999">
                  <a:moveTo>
                    <a:pt x="564" y="93"/>
                  </a:moveTo>
                  <a:cubicBezTo>
                    <a:pt x="483" y="0"/>
                    <a:pt x="483" y="0"/>
                    <a:pt x="483" y="0"/>
                  </a:cubicBezTo>
                  <a:cubicBezTo>
                    <a:pt x="431" y="93"/>
                    <a:pt x="431" y="93"/>
                    <a:pt x="431" y="93"/>
                  </a:cubicBezTo>
                  <a:cubicBezTo>
                    <a:pt x="304" y="93"/>
                    <a:pt x="304" y="93"/>
                    <a:pt x="304" y="93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62" y="93"/>
                    <a:pt x="77" y="100"/>
                    <a:pt x="0" y="139"/>
                  </a:cubicBezTo>
                  <a:cubicBezTo>
                    <a:pt x="116" y="999"/>
                    <a:pt x="116" y="999"/>
                    <a:pt x="116" y="999"/>
                  </a:cubicBezTo>
                  <a:cubicBezTo>
                    <a:pt x="368" y="999"/>
                    <a:pt x="368" y="999"/>
                    <a:pt x="368" y="999"/>
                  </a:cubicBezTo>
                  <a:cubicBezTo>
                    <a:pt x="368" y="999"/>
                    <a:pt x="368" y="999"/>
                    <a:pt x="368" y="999"/>
                  </a:cubicBezTo>
                  <a:cubicBezTo>
                    <a:pt x="619" y="999"/>
                    <a:pt x="619" y="999"/>
                    <a:pt x="619" y="999"/>
                  </a:cubicBezTo>
                  <a:cubicBezTo>
                    <a:pt x="735" y="140"/>
                    <a:pt x="735" y="140"/>
                    <a:pt x="735" y="140"/>
                  </a:cubicBezTo>
                  <a:cubicBezTo>
                    <a:pt x="686" y="112"/>
                    <a:pt x="573" y="93"/>
                    <a:pt x="564" y="93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5"/>
            <p:cNvSpPr>
              <a:spLocks/>
            </p:cNvSpPr>
            <p:nvPr/>
          </p:nvSpPr>
          <p:spPr bwMode="auto">
            <a:xfrm>
              <a:off x="2911475" y="3157538"/>
              <a:ext cx="246062" cy="300038"/>
            </a:xfrm>
            <a:custGeom>
              <a:avLst/>
              <a:gdLst>
                <a:gd name="T0" fmla="*/ 155 w 155"/>
                <a:gd name="T1" fmla="*/ 0 h 189"/>
                <a:gd name="T2" fmla="*/ 98 w 155"/>
                <a:gd name="T3" fmla="*/ 189 h 189"/>
                <a:gd name="T4" fmla="*/ 0 w 155"/>
                <a:gd name="T5" fmla="*/ 0 h 189"/>
                <a:gd name="T6" fmla="*/ 95 w 155"/>
                <a:gd name="T7" fmla="*/ 146 h 189"/>
                <a:gd name="T8" fmla="*/ 155 w 155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89">
                  <a:moveTo>
                    <a:pt x="155" y="0"/>
                  </a:moveTo>
                  <a:lnTo>
                    <a:pt x="98" y="189"/>
                  </a:lnTo>
                  <a:lnTo>
                    <a:pt x="0" y="0"/>
                  </a:lnTo>
                  <a:lnTo>
                    <a:pt x="95" y="146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6"/>
            <p:cNvSpPr>
              <a:spLocks/>
            </p:cNvSpPr>
            <p:nvPr/>
          </p:nvSpPr>
          <p:spPr bwMode="auto">
            <a:xfrm>
              <a:off x="3394075" y="3157538"/>
              <a:ext cx="247650" cy="300038"/>
            </a:xfrm>
            <a:custGeom>
              <a:avLst/>
              <a:gdLst>
                <a:gd name="T0" fmla="*/ 0 w 156"/>
                <a:gd name="T1" fmla="*/ 0 h 189"/>
                <a:gd name="T2" fmla="*/ 56 w 156"/>
                <a:gd name="T3" fmla="*/ 189 h 189"/>
                <a:gd name="T4" fmla="*/ 156 w 156"/>
                <a:gd name="T5" fmla="*/ 0 h 189"/>
                <a:gd name="T6" fmla="*/ 60 w 156"/>
                <a:gd name="T7" fmla="*/ 146 h 189"/>
                <a:gd name="T8" fmla="*/ 0 w 15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89">
                  <a:moveTo>
                    <a:pt x="0" y="0"/>
                  </a:moveTo>
                  <a:lnTo>
                    <a:pt x="56" y="189"/>
                  </a:lnTo>
                  <a:lnTo>
                    <a:pt x="156" y="0"/>
                  </a:lnTo>
                  <a:lnTo>
                    <a:pt x="60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7"/>
            <p:cNvSpPr>
              <a:spLocks/>
            </p:cNvSpPr>
            <p:nvPr/>
          </p:nvSpPr>
          <p:spPr bwMode="auto">
            <a:xfrm>
              <a:off x="3092450" y="3157538"/>
              <a:ext cx="365125" cy="1412875"/>
            </a:xfrm>
            <a:custGeom>
              <a:avLst/>
              <a:gdLst>
                <a:gd name="T0" fmla="*/ 0 w 230"/>
                <a:gd name="T1" fmla="*/ 139 h 890"/>
                <a:gd name="T2" fmla="*/ 41 w 230"/>
                <a:gd name="T3" fmla="*/ 0 h 890"/>
                <a:gd name="T4" fmla="*/ 190 w 230"/>
                <a:gd name="T5" fmla="*/ 0 h 890"/>
                <a:gd name="T6" fmla="*/ 230 w 230"/>
                <a:gd name="T7" fmla="*/ 137 h 890"/>
                <a:gd name="T8" fmla="*/ 174 w 230"/>
                <a:gd name="T9" fmla="*/ 189 h 890"/>
                <a:gd name="T10" fmla="*/ 212 w 230"/>
                <a:gd name="T11" fmla="*/ 832 h 890"/>
                <a:gd name="T12" fmla="*/ 115 w 230"/>
                <a:gd name="T13" fmla="*/ 890 h 890"/>
                <a:gd name="T14" fmla="*/ 15 w 230"/>
                <a:gd name="T15" fmla="*/ 834 h 890"/>
                <a:gd name="T16" fmla="*/ 54 w 230"/>
                <a:gd name="T17" fmla="*/ 189 h 890"/>
                <a:gd name="T18" fmla="*/ 0 w 230"/>
                <a:gd name="T19" fmla="*/ 139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0" h="890">
                  <a:moveTo>
                    <a:pt x="0" y="139"/>
                  </a:moveTo>
                  <a:lnTo>
                    <a:pt x="41" y="0"/>
                  </a:lnTo>
                  <a:lnTo>
                    <a:pt x="190" y="0"/>
                  </a:lnTo>
                  <a:lnTo>
                    <a:pt x="230" y="137"/>
                  </a:lnTo>
                  <a:lnTo>
                    <a:pt x="174" y="189"/>
                  </a:lnTo>
                  <a:lnTo>
                    <a:pt x="212" y="832"/>
                  </a:lnTo>
                  <a:lnTo>
                    <a:pt x="115" y="890"/>
                  </a:lnTo>
                  <a:lnTo>
                    <a:pt x="15" y="834"/>
                  </a:lnTo>
                  <a:lnTo>
                    <a:pt x="54" y="18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8"/>
            <p:cNvSpPr>
              <a:spLocks/>
            </p:cNvSpPr>
            <p:nvPr/>
          </p:nvSpPr>
          <p:spPr bwMode="auto">
            <a:xfrm>
              <a:off x="3178175" y="3457575"/>
              <a:ext cx="192087" cy="41275"/>
            </a:xfrm>
            <a:custGeom>
              <a:avLst/>
              <a:gdLst>
                <a:gd name="T0" fmla="*/ 120 w 121"/>
                <a:gd name="T1" fmla="*/ 0 h 26"/>
                <a:gd name="T2" fmla="*/ 0 w 121"/>
                <a:gd name="T3" fmla="*/ 0 h 26"/>
                <a:gd name="T4" fmla="*/ 121 w 121"/>
                <a:gd name="T5" fmla="*/ 26 h 26"/>
                <a:gd name="T6" fmla="*/ 120 w 121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26">
                  <a:moveTo>
                    <a:pt x="120" y="0"/>
                  </a:moveTo>
                  <a:lnTo>
                    <a:pt x="0" y="0"/>
                  </a:lnTo>
                  <a:lnTo>
                    <a:pt x="121" y="26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444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1" name="图片 25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1859" y="4497614"/>
              <a:ext cx="1531741" cy="2073132"/>
            </a:xfrm>
            <a:prstGeom prst="rect">
              <a:avLst/>
            </a:prstGeom>
          </p:spPr>
        </p:pic>
      </p:grpSp>
      <p:sp>
        <p:nvSpPr>
          <p:cNvPr id="30" name="矩形 29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孤单没问题</a:t>
            </a:r>
            <a:endParaRPr lang="en-US" altLang="zh-CN" sz="2000" b="1" dirty="0">
              <a:ln w="3175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363547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0 L -0.49141 0.5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570" y="250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30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6262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2001838" y="174625"/>
            <a:ext cx="2538412" cy="65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654300" y="6276892"/>
            <a:ext cx="442912" cy="377825"/>
          </a:xfrm>
          <a:custGeom>
            <a:avLst/>
            <a:gdLst>
              <a:gd name="T0" fmla="*/ 9 w 238"/>
              <a:gd name="T1" fmla="*/ 89 h 203"/>
              <a:gd name="T2" fmla="*/ 151 w 238"/>
              <a:gd name="T3" fmla="*/ 42 h 203"/>
              <a:gd name="T4" fmla="*/ 151 w 238"/>
              <a:gd name="T5" fmla="*/ 38 h 203"/>
              <a:gd name="T6" fmla="*/ 233 w 238"/>
              <a:gd name="T7" fmla="*/ 38 h 203"/>
              <a:gd name="T8" fmla="*/ 238 w 238"/>
              <a:gd name="T9" fmla="*/ 77 h 203"/>
              <a:gd name="T10" fmla="*/ 190 w 238"/>
              <a:gd name="T11" fmla="*/ 95 h 203"/>
              <a:gd name="T12" fmla="*/ 188 w 238"/>
              <a:gd name="T13" fmla="*/ 86 h 203"/>
              <a:gd name="T14" fmla="*/ 9 w 238"/>
              <a:gd name="T15" fmla="*/ 8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8" h="203">
                <a:moveTo>
                  <a:pt x="9" y="89"/>
                </a:moveTo>
                <a:cubicBezTo>
                  <a:pt x="20" y="0"/>
                  <a:pt x="151" y="42"/>
                  <a:pt x="151" y="42"/>
                </a:cubicBezTo>
                <a:cubicBezTo>
                  <a:pt x="151" y="38"/>
                  <a:pt x="151" y="38"/>
                  <a:pt x="151" y="38"/>
                </a:cubicBezTo>
                <a:cubicBezTo>
                  <a:pt x="233" y="38"/>
                  <a:pt x="233" y="38"/>
                  <a:pt x="233" y="38"/>
                </a:cubicBezTo>
                <a:cubicBezTo>
                  <a:pt x="238" y="77"/>
                  <a:pt x="238" y="77"/>
                  <a:pt x="238" y="77"/>
                </a:cubicBezTo>
                <a:cubicBezTo>
                  <a:pt x="190" y="95"/>
                  <a:pt x="190" y="95"/>
                  <a:pt x="190" y="95"/>
                </a:cubicBezTo>
                <a:cubicBezTo>
                  <a:pt x="188" y="86"/>
                  <a:pt x="188" y="86"/>
                  <a:pt x="188" y="86"/>
                </a:cubicBezTo>
                <a:cubicBezTo>
                  <a:pt x="0" y="203"/>
                  <a:pt x="9" y="89"/>
                  <a:pt x="9" y="89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任意多边形 6"/>
          <p:cNvSpPr>
            <a:spLocks/>
          </p:cNvSpPr>
          <p:nvPr/>
        </p:nvSpPr>
        <p:spPr bwMode="auto">
          <a:xfrm>
            <a:off x="2805113" y="4837113"/>
            <a:ext cx="487362" cy="1517650"/>
          </a:xfrm>
          <a:custGeom>
            <a:avLst/>
            <a:gdLst>
              <a:gd name="connsiteX0" fmla="*/ 1588 w 487362"/>
              <a:gd name="connsiteY0" fmla="*/ 0 h 1517650"/>
              <a:gd name="connsiteX1" fmla="*/ 487362 w 487362"/>
              <a:gd name="connsiteY1" fmla="*/ 0 h 1517650"/>
              <a:gd name="connsiteX2" fmla="*/ 487362 w 487362"/>
              <a:gd name="connsiteY2" fmla="*/ 294842 h 1517650"/>
              <a:gd name="connsiteX3" fmla="*/ 471488 w 487362"/>
              <a:gd name="connsiteY3" fmla="*/ 295275 h 1517650"/>
              <a:gd name="connsiteX4" fmla="*/ 296863 w 487362"/>
              <a:gd name="connsiteY4" fmla="*/ 290513 h 1517650"/>
              <a:gd name="connsiteX5" fmla="*/ 212725 w 487362"/>
              <a:gd name="connsiteY5" fmla="*/ 857250 h 1517650"/>
              <a:gd name="connsiteX6" fmla="*/ 282575 w 487362"/>
              <a:gd name="connsiteY6" fmla="*/ 1517650 h 1517650"/>
              <a:gd name="connsiteX7" fmla="*/ 130175 w 487362"/>
              <a:gd name="connsiteY7" fmla="*/ 1517650 h 1517650"/>
              <a:gd name="connsiteX8" fmla="*/ 0 w 487362"/>
              <a:gd name="connsiteY8" fmla="*/ 763588 h 151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7362" h="1517650">
                <a:moveTo>
                  <a:pt x="1588" y="0"/>
                </a:moveTo>
                <a:lnTo>
                  <a:pt x="487362" y="0"/>
                </a:lnTo>
                <a:lnTo>
                  <a:pt x="487362" y="294842"/>
                </a:lnTo>
                <a:lnTo>
                  <a:pt x="471488" y="295275"/>
                </a:lnTo>
                <a:lnTo>
                  <a:pt x="296863" y="290513"/>
                </a:lnTo>
                <a:lnTo>
                  <a:pt x="212725" y="857250"/>
                </a:lnTo>
                <a:lnTo>
                  <a:pt x="282575" y="1517650"/>
                </a:lnTo>
                <a:lnTo>
                  <a:pt x="130175" y="1517650"/>
                </a:lnTo>
                <a:lnTo>
                  <a:pt x="0" y="763588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2185988" y="161925"/>
            <a:ext cx="2352675" cy="4883150"/>
            <a:chOff x="2185988" y="161925"/>
            <a:chExt cx="2352675" cy="4883150"/>
          </a:xfrm>
        </p:grpSpPr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2190750" y="511175"/>
              <a:ext cx="2170112" cy="2652713"/>
            </a:xfrm>
            <a:custGeom>
              <a:avLst/>
              <a:gdLst>
                <a:gd name="T0" fmla="*/ 1146 w 1165"/>
                <a:gd name="T1" fmla="*/ 765 h 1425"/>
                <a:gd name="T2" fmla="*/ 1037 w 1165"/>
                <a:gd name="T3" fmla="*/ 720 h 1425"/>
                <a:gd name="T4" fmla="*/ 1028 w 1165"/>
                <a:gd name="T5" fmla="*/ 36 h 1425"/>
                <a:gd name="T6" fmla="*/ 583 w 1165"/>
                <a:gd name="T7" fmla="*/ 0 h 1425"/>
                <a:gd name="T8" fmla="*/ 138 w 1165"/>
                <a:gd name="T9" fmla="*/ 36 h 1425"/>
                <a:gd name="T10" fmla="*/ 129 w 1165"/>
                <a:gd name="T11" fmla="*/ 720 h 1425"/>
                <a:gd name="T12" fmla="*/ 20 w 1165"/>
                <a:gd name="T13" fmla="*/ 765 h 1425"/>
                <a:gd name="T14" fmla="*/ 72 w 1165"/>
                <a:gd name="T15" fmla="*/ 953 h 1425"/>
                <a:gd name="T16" fmla="*/ 185 w 1165"/>
                <a:gd name="T17" fmla="*/ 1011 h 1425"/>
                <a:gd name="T18" fmla="*/ 253 w 1165"/>
                <a:gd name="T19" fmla="*/ 1234 h 1425"/>
                <a:gd name="T20" fmla="*/ 459 w 1165"/>
                <a:gd name="T21" fmla="*/ 1289 h 1425"/>
                <a:gd name="T22" fmla="*/ 468 w 1165"/>
                <a:gd name="T23" fmla="*/ 1328 h 1425"/>
                <a:gd name="T24" fmla="*/ 492 w 1165"/>
                <a:gd name="T25" fmla="*/ 1425 h 1425"/>
                <a:gd name="T26" fmla="*/ 676 w 1165"/>
                <a:gd name="T27" fmla="*/ 1423 h 1425"/>
                <a:gd name="T28" fmla="*/ 707 w 1165"/>
                <a:gd name="T29" fmla="*/ 1289 h 1425"/>
                <a:gd name="T30" fmla="*/ 913 w 1165"/>
                <a:gd name="T31" fmla="*/ 1234 h 1425"/>
                <a:gd name="T32" fmla="*/ 981 w 1165"/>
                <a:gd name="T33" fmla="*/ 1011 h 1425"/>
                <a:gd name="T34" fmla="*/ 1093 w 1165"/>
                <a:gd name="T35" fmla="*/ 953 h 1425"/>
                <a:gd name="T36" fmla="*/ 1146 w 1165"/>
                <a:gd name="T37" fmla="*/ 765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5" h="1425">
                  <a:moveTo>
                    <a:pt x="1146" y="765"/>
                  </a:moveTo>
                  <a:cubicBezTo>
                    <a:pt x="1114" y="672"/>
                    <a:pt x="1037" y="720"/>
                    <a:pt x="1037" y="720"/>
                  </a:cubicBezTo>
                  <a:cubicBezTo>
                    <a:pt x="1088" y="321"/>
                    <a:pt x="1028" y="36"/>
                    <a:pt x="1028" y="36"/>
                  </a:cubicBezTo>
                  <a:cubicBezTo>
                    <a:pt x="583" y="0"/>
                    <a:pt x="583" y="0"/>
                    <a:pt x="583" y="0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8" y="36"/>
                    <a:pt x="78" y="321"/>
                    <a:pt x="129" y="720"/>
                  </a:cubicBezTo>
                  <a:cubicBezTo>
                    <a:pt x="129" y="720"/>
                    <a:pt x="51" y="672"/>
                    <a:pt x="20" y="765"/>
                  </a:cubicBezTo>
                  <a:cubicBezTo>
                    <a:pt x="13" y="786"/>
                    <a:pt x="0" y="878"/>
                    <a:pt x="72" y="953"/>
                  </a:cubicBezTo>
                  <a:cubicBezTo>
                    <a:pt x="123" y="1006"/>
                    <a:pt x="185" y="1011"/>
                    <a:pt x="185" y="1011"/>
                  </a:cubicBezTo>
                  <a:cubicBezTo>
                    <a:pt x="203" y="1084"/>
                    <a:pt x="226" y="1158"/>
                    <a:pt x="253" y="1234"/>
                  </a:cubicBezTo>
                  <a:cubicBezTo>
                    <a:pt x="253" y="1234"/>
                    <a:pt x="313" y="1274"/>
                    <a:pt x="459" y="1289"/>
                  </a:cubicBezTo>
                  <a:cubicBezTo>
                    <a:pt x="468" y="1328"/>
                    <a:pt x="468" y="1328"/>
                    <a:pt x="468" y="1328"/>
                  </a:cubicBezTo>
                  <a:cubicBezTo>
                    <a:pt x="492" y="1425"/>
                    <a:pt x="492" y="1425"/>
                    <a:pt x="492" y="1425"/>
                  </a:cubicBezTo>
                  <a:cubicBezTo>
                    <a:pt x="676" y="1423"/>
                    <a:pt x="676" y="1423"/>
                    <a:pt x="676" y="1423"/>
                  </a:cubicBezTo>
                  <a:cubicBezTo>
                    <a:pt x="707" y="1289"/>
                    <a:pt x="707" y="1289"/>
                    <a:pt x="707" y="1289"/>
                  </a:cubicBezTo>
                  <a:cubicBezTo>
                    <a:pt x="853" y="1274"/>
                    <a:pt x="913" y="1234"/>
                    <a:pt x="913" y="1234"/>
                  </a:cubicBezTo>
                  <a:cubicBezTo>
                    <a:pt x="940" y="1158"/>
                    <a:pt x="963" y="1084"/>
                    <a:pt x="981" y="1011"/>
                  </a:cubicBezTo>
                  <a:cubicBezTo>
                    <a:pt x="981" y="1011"/>
                    <a:pt x="1043" y="1006"/>
                    <a:pt x="1093" y="953"/>
                  </a:cubicBezTo>
                  <a:cubicBezTo>
                    <a:pt x="1165" y="878"/>
                    <a:pt x="1153" y="786"/>
                    <a:pt x="1146" y="765"/>
                  </a:cubicBezTo>
                  <a:close/>
                </a:path>
              </a:pathLst>
            </a:custGeom>
            <a:solidFill>
              <a:srgbClr val="EA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4049713" y="1968500"/>
              <a:ext cx="230187" cy="261938"/>
            </a:xfrm>
            <a:custGeom>
              <a:avLst/>
              <a:gdLst>
                <a:gd name="T0" fmla="*/ 106 w 123"/>
                <a:gd name="T1" fmla="*/ 12 h 140"/>
                <a:gd name="T2" fmla="*/ 72 w 123"/>
                <a:gd name="T3" fmla="*/ 10 h 140"/>
                <a:gd name="T4" fmla="*/ 50 w 123"/>
                <a:gd name="T5" fmla="*/ 19 h 140"/>
                <a:gd name="T6" fmla="*/ 40 w 123"/>
                <a:gd name="T7" fmla="*/ 30 h 140"/>
                <a:gd name="T8" fmla="*/ 33 w 123"/>
                <a:gd name="T9" fmla="*/ 45 h 140"/>
                <a:gd name="T10" fmla="*/ 30 w 123"/>
                <a:gd name="T11" fmla="*/ 61 h 140"/>
                <a:gd name="T12" fmla="*/ 18 w 123"/>
                <a:gd name="T13" fmla="*/ 61 h 140"/>
                <a:gd name="T14" fmla="*/ 39 w 123"/>
                <a:gd name="T15" fmla="*/ 58 h 140"/>
                <a:gd name="T16" fmla="*/ 61 w 123"/>
                <a:gd name="T17" fmla="*/ 66 h 140"/>
                <a:gd name="T18" fmla="*/ 68 w 123"/>
                <a:gd name="T19" fmla="*/ 79 h 140"/>
                <a:gd name="T20" fmla="*/ 68 w 123"/>
                <a:gd name="T21" fmla="*/ 80 h 140"/>
                <a:gd name="T22" fmla="*/ 69 w 123"/>
                <a:gd name="T23" fmla="*/ 84 h 140"/>
                <a:gd name="T24" fmla="*/ 66 w 123"/>
                <a:gd name="T25" fmla="*/ 109 h 140"/>
                <a:gd name="T26" fmla="*/ 47 w 123"/>
                <a:gd name="T27" fmla="*/ 134 h 140"/>
                <a:gd name="T28" fmla="*/ 18 w 123"/>
                <a:gd name="T29" fmla="*/ 139 h 140"/>
                <a:gd name="T30" fmla="*/ 0 w 123"/>
                <a:gd name="T31" fmla="*/ 135 h 140"/>
                <a:gd name="T32" fmla="*/ 18 w 123"/>
                <a:gd name="T33" fmla="*/ 135 h 140"/>
                <a:gd name="T34" fmla="*/ 35 w 123"/>
                <a:gd name="T35" fmla="*/ 130 h 140"/>
                <a:gd name="T36" fmla="*/ 47 w 123"/>
                <a:gd name="T37" fmla="*/ 120 h 140"/>
                <a:gd name="T38" fmla="*/ 54 w 123"/>
                <a:gd name="T39" fmla="*/ 89 h 140"/>
                <a:gd name="T40" fmla="*/ 53 w 123"/>
                <a:gd name="T41" fmla="*/ 83 h 140"/>
                <a:gd name="T42" fmla="*/ 53 w 123"/>
                <a:gd name="T43" fmla="*/ 82 h 140"/>
                <a:gd name="T44" fmla="*/ 53 w 123"/>
                <a:gd name="T45" fmla="*/ 83 h 140"/>
                <a:gd name="T46" fmla="*/ 53 w 123"/>
                <a:gd name="T47" fmla="*/ 83 h 140"/>
                <a:gd name="T48" fmla="*/ 50 w 123"/>
                <a:gd name="T49" fmla="*/ 78 h 140"/>
                <a:gd name="T50" fmla="*/ 31 w 123"/>
                <a:gd name="T51" fmla="*/ 76 h 140"/>
                <a:gd name="T52" fmla="*/ 11 w 123"/>
                <a:gd name="T53" fmla="*/ 81 h 140"/>
                <a:gd name="T54" fmla="*/ 14 w 123"/>
                <a:gd name="T55" fmla="*/ 59 h 140"/>
                <a:gd name="T56" fmla="*/ 18 w 123"/>
                <a:gd name="T57" fmla="*/ 40 h 140"/>
                <a:gd name="T58" fmla="*/ 28 w 123"/>
                <a:gd name="T59" fmla="*/ 22 h 140"/>
                <a:gd name="T60" fmla="*/ 43 w 123"/>
                <a:gd name="T61" fmla="*/ 8 h 140"/>
                <a:gd name="T62" fmla="*/ 71 w 123"/>
                <a:gd name="T63" fmla="*/ 0 h 140"/>
                <a:gd name="T64" fmla="*/ 123 w 123"/>
                <a:gd name="T65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40">
                  <a:moveTo>
                    <a:pt x="123" y="17"/>
                  </a:moveTo>
                  <a:cubicBezTo>
                    <a:pt x="118" y="15"/>
                    <a:pt x="112" y="14"/>
                    <a:pt x="106" y="12"/>
                  </a:cubicBezTo>
                  <a:cubicBezTo>
                    <a:pt x="100" y="11"/>
                    <a:pt x="94" y="10"/>
                    <a:pt x="89" y="10"/>
                  </a:cubicBezTo>
                  <a:cubicBezTo>
                    <a:pt x="83" y="10"/>
                    <a:pt x="77" y="10"/>
                    <a:pt x="72" y="10"/>
                  </a:cubicBezTo>
                  <a:cubicBezTo>
                    <a:pt x="66" y="11"/>
                    <a:pt x="61" y="13"/>
                    <a:pt x="57" y="15"/>
                  </a:cubicBezTo>
                  <a:cubicBezTo>
                    <a:pt x="54" y="16"/>
                    <a:pt x="52" y="17"/>
                    <a:pt x="50" y="19"/>
                  </a:cubicBezTo>
                  <a:cubicBezTo>
                    <a:pt x="48" y="21"/>
                    <a:pt x="46" y="22"/>
                    <a:pt x="44" y="24"/>
                  </a:cubicBezTo>
                  <a:cubicBezTo>
                    <a:pt x="43" y="26"/>
                    <a:pt x="41" y="28"/>
                    <a:pt x="40" y="30"/>
                  </a:cubicBezTo>
                  <a:cubicBezTo>
                    <a:pt x="39" y="33"/>
                    <a:pt x="37" y="35"/>
                    <a:pt x="36" y="37"/>
                  </a:cubicBezTo>
                  <a:cubicBezTo>
                    <a:pt x="35" y="40"/>
                    <a:pt x="34" y="42"/>
                    <a:pt x="33" y="45"/>
                  </a:cubicBezTo>
                  <a:cubicBezTo>
                    <a:pt x="32" y="48"/>
                    <a:pt x="32" y="50"/>
                    <a:pt x="31" y="53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2" y="60"/>
                    <a:pt x="25" y="59"/>
                    <a:pt x="28" y="59"/>
                  </a:cubicBezTo>
                  <a:cubicBezTo>
                    <a:pt x="32" y="58"/>
                    <a:pt x="35" y="58"/>
                    <a:pt x="39" y="58"/>
                  </a:cubicBezTo>
                  <a:cubicBezTo>
                    <a:pt x="42" y="58"/>
                    <a:pt x="46" y="58"/>
                    <a:pt x="50" y="59"/>
                  </a:cubicBezTo>
                  <a:cubicBezTo>
                    <a:pt x="54" y="61"/>
                    <a:pt x="58" y="63"/>
                    <a:pt x="61" y="66"/>
                  </a:cubicBezTo>
                  <a:cubicBezTo>
                    <a:pt x="64" y="69"/>
                    <a:pt x="67" y="73"/>
                    <a:pt x="68" y="77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5"/>
                    <a:pt x="69" y="87"/>
                    <a:pt x="69" y="89"/>
                  </a:cubicBezTo>
                  <a:cubicBezTo>
                    <a:pt x="69" y="96"/>
                    <a:pt x="68" y="102"/>
                    <a:pt x="66" y="109"/>
                  </a:cubicBezTo>
                  <a:cubicBezTo>
                    <a:pt x="64" y="116"/>
                    <a:pt x="60" y="122"/>
                    <a:pt x="55" y="128"/>
                  </a:cubicBezTo>
                  <a:cubicBezTo>
                    <a:pt x="53" y="130"/>
                    <a:pt x="50" y="132"/>
                    <a:pt x="47" y="134"/>
                  </a:cubicBezTo>
                  <a:cubicBezTo>
                    <a:pt x="44" y="136"/>
                    <a:pt x="41" y="137"/>
                    <a:pt x="37" y="138"/>
                  </a:cubicBezTo>
                  <a:cubicBezTo>
                    <a:pt x="31" y="140"/>
                    <a:pt x="24" y="140"/>
                    <a:pt x="18" y="139"/>
                  </a:cubicBezTo>
                  <a:cubicBezTo>
                    <a:pt x="15" y="139"/>
                    <a:pt x="12" y="139"/>
                    <a:pt x="9" y="138"/>
                  </a:cubicBezTo>
                  <a:cubicBezTo>
                    <a:pt x="6" y="137"/>
                    <a:pt x="3" y="136"/>
                    <a:pt x="0" y="135"/>
                  </a:cubicBezTo>
                  <a:cubicBezTo>
                    <a:pt x="3" y="135"/>
                    <a:pt x="6" y="135"/>
                    <a:pt x="9" y="135"/>
                  </a:cubicBezTo>
                  <a:cubicBezTo>
                    <a:pt x="12" y="135"/>
                    <a:pt x="15" y="135"/>
                    <a:pt x="18" y="135"/>
                  </a:cubicBezTo>
                  <a:cubicBezTo>
                    <a:pt x="21" y="134"/>
                    <a:pt x="24" y="134"/>
                    <a:pt x="27" y="133"/>
                  </a:cubicBezTo>
                  <a:cubicBezTo>
                    <a:pt x="30" y="132"/>
                    <a:pt x="32" y="131"/>
                    <a:pt x="35" y="130"/>
                  </a:cubicBezTo>
                  <a:cubicBezTo>
                    <a:pt x="37" y="129"/>
                    <a:pt x="40" y="128"/>
                    <a:pt x="42" y="126"/>
                  </a:cubicBezTo>
                  <a:cubicBezTo>
                    <a:pt x="44" y="124"/>
                    <a:pt x="45" y="122"/>
                    <a:pt x="47" y="120"/>
                  </a:cubicBezTo>
                  <a:cubicBezTo>
                    <a:pt x="50" y="116"/>
                    <a:pt x="52" y="111"/>
                    <a:pt x="53" y="106"/>
                  </a:cubicBezTo>
                  <a:cubicBezTo>
                    <a:pt x="54" y="100"/>
                    <a:pt x="54" y="95"/>
                    <a:pt x="54" y="89"/>
                  </a:cubicBezTo>
                  <a:cubicBezTo>
                    <a:pt x="54" y="88"/>
                    <a:pt x="54" y="86"/>
                    <a:pt x="54" y="85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3"/>
                    <a:pt x="53" y="82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2" y="80"/>
                    <a:pt x="52" y="79"/>
                    <a:pt x="50" y="78"/>
                  </a:cubicBezTo>
                  <a:cubicBezTo>
                    <a:pt x="48" y="76"/>
                    <a:pt x="44" y="75"/>
                    <a:pt x="39" y="75"/>
                  </a:cubicBezTo>
                  <a:cubicBezTo>
                    <a:pt x="36" y="75"/>
                    <a:pt x="34" y="75"/>
                    <a:pt x="31" y="76"/>
                  </a:cubicBezTo>
                  <a:cubicBezTo>
                    <a:pt x="28" y="76"/>
                    <a:pt x="25" y="77"/>
                    <a:pt x="23" y="77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6"/>
                    <a:pt x="15" y="53"/>
                    <a:pt x="16" y="49"/>
                  </a:cubicBezTo>
                  <a:cubicBezTo>
                    <a:pt x="16" y="46"/>
                    <a:pt x="17" y="43"/>
                    <a:pt x="18" y="40"/>
                  </a:cubicBezTo>
                  <a:cubicBezTo>
                    <a:pt x="19" y="37"/>
                    <a:pt x="21" y="34"/>
                    <a:pt x="22" y="31"/>
                  </a:cubicBezTo>
                  <a:cubicBezTo>
                    <a:pt x="24" y="28"/>
                    <a:pt x="26" y="25"/>
                    <a:pt x="28" y="22"/>
                  </a:cubicBezTo>
                  <a:cubicBezTo>
                    <a:pt x="30" y="19"/>
                    <a:pt x="32" y="16"/>
                    <a:pt x="34" y="14"/>
                  </a:cubicBezTo>
                  <a:cubicBezTo>
                    <a:pt x="37" y="12"/>
                    <a:pt x="40" y="9"/>
                    <a:pt x="43" y="8"/>
                  </a:cubicBezTo>
                  <a:cubicBezTo>
                    <a:pt x="45" y="6"/>
                    <a:pt x="49" y="4"/>
                    <a:pt x="52" y="3"/>
                  </a:cubicBezTo>
                  <a:cubicBezTo>
                    <a:pt x="58" y="1"/>
                    <a:pt x="65" y="0"/>
                    <a:pt x="71" y="0"/>
                  </a:cubicBezTo>
                  <a:cubicBezTo>
                    <a:pt x="78" y="0"/>
                    <a:pt x="84" y="1"/>
                    <a:pt x="90" y="2"/>
                  </a:cubicBezTo>
                  <a:cubicBezTo>
                    <a:pt x="102" y="5"/>
                    <a:pt x="113" y="10"/>
                    <a:pt x="123" y="17"/>
                  </a:cubicBezTo>
                  <a:close/>
                </a:path>
              </a:pathLst>
            </a:custGeom>
            <a:solidFill>
              <a:srgbClr val="C9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2287588" y="1968500"/>
              <a:ext cx="228600" cy="261938"/>
            </a:xfrm>
            <a:custGeom>
              <a:avLst/>
              <a:gdLst>
                <a:gd name="T0" fmla="*/ 17 w 123"/>
                <a:gd name="T1" fmla="*/ 12 h 140"/>
                <a:gd name="T2" fmla="*/ 51 w 123"/>
                <a:gd name="T3" fmla="*/ 10 h 140"/>
                <a:gd name="T4" fmla="*/ 73 w 123"/>
                <a:gd name="T5" fmla="*/ 19 h 140"/>
                <a:gd name="T6" fmla="*/ 83 w 123"/>
                <a:gd name="T7" fmla="*/ 30 h 140"/>
                <a:gd name="T8" fmla="*/ 90 w 123"/>
                <a:gd name="T9" fmla="*/ 45 h 140"/>
                <a:gd name="T10" fmla="*/ 93 w 123"/>
                <a:gd name="T11" fmla="*/ 61 h 140"/>
                <a:gd name="T12" fmla="*/ 105 w 123"/>
                <a:gd name="T13" fmla="*/ 61 h 140"/>
                <a:gd name="T14" fmla="*/ 84 w 123"/>
                <a:gd name="T15" fmla="*/ 58 h 140"/>
                <a:gd name="T16" fmla="*/ 62 w 123"/>
                <a:gd name="T17" fmla="*/ 66 h 140"/>
                <a:gd name="T18" fmla="*/ 55 w 123"/>
                <a:gd name="T19" fmla="*/ 79 h 140"/>
                <a:gd name="T20" fmla="*/ 55 w 123"/>
                <a:gd name="T21" fmla="*/ 80 h 140"/>
                <a:gd name="T22" fmla="*/ 54 w 123"/>
                <a:gd name="T23" fmla="*/ 84 h 140"/>
                <a:gd name="T24" fmla="*/ 57 w 123"/>
                <a:gd name="T25" fmla="*/ 109 h 140"/>
                <a:gd name="T26" fmla="*/ 76 w 123"/>
                <a:gd name="T27" fmla="*/ 134 h 140"/>
                <a:gd name="T28" fmla="*/ 105 w 123"/>
                <a:gd name="T29" fmla="*/ 139 h 140"/>
                <a:gd name="T30" fmla="*/ 123 w 123"/>
                <a:gd name="T31" fmla="*/ 135 h 140"/>
                <a:gd name="T32" fmla="*/ 105 w 123"/>
                <a:gd name="T33" fmla="*/ 135 h 140"/>
                <a:gd name="T34" fmla="*/ 88 w 123"/>
                <a:gd name="T35" fmla="*/ 130 h 140"/>
                <a:gd name="T36" fmla="*/ 76 w 123"/>
                <a:gd name="T37" fmla="*/ 120 h 140"/>
                <a:gd name="T38" fmla="*/ 69 w 123"/>
                <a:gd name="T39" fmla="*/ 89 h 140"/>
                <a:gd name="T40" fmla="*/ 70 w 123"/>
                <a:gd name="T41" fmla="*/ 83 h 140"/>
                <a:gd name="T42" fmla="*/ 70 w 123"/>
                <a:gd name="T43" fmla="*/ 82 h 140"/>
                <a:gd name="T44" fmla="*/ 70 w 123"/>
                <a:gd name="T45" fmla="*/ 83 h 140"/>
                <a:gd name="T46" fmla="*/ 70 w 123"/>
                <a:gd name="T47" fmla="*/ 83 h 140"/>
                <a:gd name="T48" fmla="*/ 73 w 123"/>
                <a:gd name="T49" fmla="*/ 78 h 140"/>
                <a:gd name="T50" fmla="*/ 92 w 123"/>
                <a:gd name="T51" fmla="*/ 76 h 140"/>
                <a:gd name="T52" fmla="*/ 112 w 123"/>
                <a:gd name="T53" fmla="*/ 81 h 140"/>
                <a:gd name="T54" fmla="*/ 109 w 123"/>
                <a:gd name="T55" fmla="*/ 59 h 140"/>
                <a:gd name="T56" fmla="*/ 105 w 123"/>
                <a:gd name="T57" fmla="*/ 40 h 140"/>
                <a:gd name="T58" fmla="*/ 95 w 123"/>
                <a:gd name="T59" fmla="*/ 22 h 140"/>
                <a:gd name="T60" fmla="*/ 80 w 123"/>
                <a:gd name="T61" fmla="*/ 8 h 140"/>
                <a:gd name="T62" fmla="*/ 52 w 123"/>
                <a:gd name="T63" fmla="*/ 0 h 140"/>
                <a:gd name="T64" fmla="*/ 0 w 123"/>
                <a:gd name="T65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40">
                  <a:moveTo>
                    <a:pt x="0" y="17"/>
                  </a:moveTo>
                  <a:cubicBezTo>
                    <a:pt x="5" y="15"/>
                    <a:pt x="11" y="14"/>
                    <a:pt x="17" y="12"/>
                  </a:cubicBezTo>
                  <a:cubicBezTo>
                    <a:pt x="23" y="11"/>
                    <a:pt x="29" y="10"/>
                    <a:pt x="34" y="10"/>
                  </a:cubicBezTo>
                  <a:cubicBezTo>
                    <a:pt x="40" y="10"/>
                    <a:pt x="46" y="10"/>
                    <a:pt x="51" y="10"/>
                  </a:cubicBezTo>
                  <a:cubicBezTo>
                    <a:pt x="57" y="11"/>
                    <a:pt x="62" y="13"/>
                    <a:pt x="66" y="15"/>
                  </a:cubicBezTo>
                  <a:cubicBezTo>
                    <a:pt x="69" y="16"/>
                    <a:pt x="71" y="17"/>
                    <a:pt x="73" y="19"/>
                  </a:cubicBezTo>
                  <a:cubicBezTo>
                    <a:pt x="75" y="21"/>
                    <a:pt x="77" y="22"/>
                    <a:pt x="79" y="24"/>
                  </a:cubicBezTo>
                  <a:cubicBezTo>
                    <a:pt x="80" y="26"/>
                    <a:pt x="82" y="28"/>
                    <a:pt x="83" y="30"/>
                  </a:cubicBezTo>
                  <a:cubicBezTo>
                    <a:pt x="84" y="33"/>
                    <a:pt x="86" y="35"/>
                    <a:pt x="87" y="37"/>
                  </a:cubicBezTo>
                  <a:cubicBezTo>
                    <a:pt x="88" y="40"/>
                    <a:pt x="89" y="42"/>
                    <a:pt x="90" y="45"/>
                  </a:cubicBezTo>
                  <a:cubicBezTo>
                    <a:pt x="90" y="48"/>
                    <a:pt x="91" y="50"/>
                    <a:pt x="92" y="53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1" y="60"/>
                    <a:pt x="98" y="59"/>
                    <a:pt x="95" y="59"/>
                  </a:cubicBezTo>
                  <a:cubicBezTo>
                    <a:pt x="91" y="58"/>
                    <a:pt x="88" y="58"/>
                    <a:pt x="84" y="58"/>
                  </a:cubicBezTo>
                  <a:cubicBezTo>
                    <a:pt x="81" y="58"/>
                    <a:pt x="77" y="58"/>
                    <a:pt x="73" y="59"/>
                  </a:cubicBezTo>
                  <a:cubicBezTo>
                    <a:pt x="69" y="61"/>
                    <a:pt x="65" y="63"/>
                    <a:pt x="62" y="66"/>
                  </a:cubicBezTo>
                  <a:cubicBezTo>
                    <a:pt x="59" y="69"/>
                    <a:pt x="56" y="73"/>
                    <a:pt x="55" y="77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5"/>
                    <a:pt x="54" y="87"/>
                    <a:pt x="54" y="89"/>
                  </a:cubicBezTo>
                  <a:cubicBezTo>
                    <a:pt x="54" y="96"/>
                    <a:pt x="55" y="102"/>
                    <a:pt x="57" y="109"/>
                  </a:cubicBezTo>
                  <a:cubicBezTo>
                    <a:pt x="59" y="116"/>
                    <a:pt x="63" y="122"/>
                    <a:pt x="68" y="128"/>
                  </a:cubicBezTo>
                  <a:cubicBezTo>
                    <a:pt x="70" y="130"/>
                    <a:pt x="73" y="132"/>
                    <a:pt x="76" y="134"/>
                  </a:cubicBezTo>
                  <a:cubicBezTo>
                    <a:pt x="79" y="136"/>
                    <a:pt x="82" y="137"/>
                    <a:pt x="86" y="138"/>
                  </a:cubicBezTo>
                  <a:cubicBezTo>
                    <a:pt x="92" y="140"/>
                    <a:pt x="99" y="140"/>
                    <a:pt x="105" y="139"/>
                  </a:cubicBezTo>
                  <a:cubicBezTo>
                    <a:pt x="108" y="139"/>
                    <a:pt x="111" y="139"/>
                    <a:pt x="114" y="138"/>
                  </a:cubicBezTo>
                  <a:cubicBezTo>
                    <a:pt x="117" y="137"/>
                    <a:pt x="120" y="136"/>
                    <a:pt x="123" y="135"/>
                  </a:cubicBezTo>
                  <a:cubicBezTo>
                    <a:pt x="120" y="135"/>
                    <a:pt x="117" y="135"/>
                    <a:pt x="114" y="135"/>
                  </a:cubicBezTo>
                  <a:cubicBezTo>
                    <a:pt x="111" y="135"/>
                    <a:pt x="108" y="135"/>
                    <a:pt x="105" y="135"/>
                  </a:cubicBezTo>
                  <a:cubicBezTo>
                    <a:pt x="102" y="134"/>
                    <a:pt x="99" y="134"/>
                    <a:pt x="96" y="133"/>
                  </a:cubicBezTo>
                  <a:cubicBezTo>
                    <a:pt x="93" y="132"/>
                    <a:pt x="91" y="131"/>
                    <a:pt x="88" y="130"/>
                  </a:cubicBezTo>
                  <a:cubicBezTo>
                    <a:pt x="86" y="129"/>
                    <a:pt x="83" y="128"/>
                    <a:pt x="81" y="126"/>
                  </a:cubicBezTo>
                  <a:cubicBezTo>
                    <a:pt x="79" y="124"/>
                    <a:pt x="78" y="122"/>
                    <a:pt x="76" y="120"/>
                  </a:cubicBezTo>
                  <a:cubicBezTo>
                    <a:pt x="73" y="116"/>
                    <a:pt x="71" y="111"/>
                    <a:pt x="70" y="106"/>
                  </a:cubicBezTo>
                  <a:cubicBezTo>
                    <a:pt x="69" y="100"/>
                    <a:pt x="69" y="95"/>
                    <a:pt x="69" y="89"/>
                  </a:cubicBezTo>
                  <a:cubicBezTo>
                    <a:pt x="69" y="88"/>
                    <a:pt x="69" y="86"/>
                    <a:pt x="69" y="85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69" y="83"/>
                    <a:pt x="70" y="82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1" y="80"/>
                    <a:pt x="71" y="79"/>
                    <a:pt x="73" y="78"/>
                  </a:cubicBezTo>
                  <a:cubicBezTo>
                    <a:pt x="75" y="76"/>
                    <a:pt x="79" y="75"/>
                    <a:pt x="84" y="75"/>
                  </a:cubicBezTo>
                  <a:cubicBezTo>
                    <a:pt x="87" y="75"/>
                    <a:pt x="89" y="75"/>
                    <a:pt x="92" y="76"/>
                  </a:cubicBezTo>
                  <a:cubicBezTo>
                    <a:pt x="95" y="76"/>
                    <a:pt x="98" y="77"/>
                    <a:pt x="100" y="77"/>
                  </a:cubicBezTo>
                  <a:cubicBezTo>
                    <a:pt x="112" y="81"/>
                    <a:pt x="112" y="81"/>
                    <a:pt x="112" y="81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6"/>
                    <a:pt x="108" y="53"/>
                    <a:pt x="107" y="49"/>
                  </a:cubicBezTo>
                  <a:cubicBezTo>
                    <a:pt x="106" y="46"/>
                    <a:pt x="106" y="43"/>
                    <a:pt x="105" y="40"/>
                  </a:cubicBezTo>
                  <a:cubicBezTo>
                    <a:pt x="103" y="37"/>
                    <a:pt x="102" y="34"/>
                    <a:pt x="101" y="31"/>
                  </a:cubicBezTo>
                  <a:cubicBezTo>
                    <a:pt x="99" y="28"/>
                    <a:pt x="97" y="25"/>
                    <a:pt x="95" y="22"/>
                  </a:cubicBezTo>
                  <a:cubicBezTo>
                    <a:pt x="93" y="19"/>
                    <a:pt x="91" y="16"/>
                    <a:pt x="89" y="14"/>
                  </a:cubicBezTo>
                  <a:cubicBezTo>
                    <a:pt x="86" y="12"/>
                    <a:pt x="83" y="9"/>
                    <a:pt x="80" y="8"/>
                  </a:cubicBezTo>
                  <a:cubicBezTo>
                    <a:pt x="78" y="6"/>
                    <a:pt x="74" y="4"/>
                    <a:pt x="71" y="3"/>
                  </a:cubicBezTo>
                  <a:cubicBezTo>
                    <a:pt x="65" y="1"/>
                    <a:pt x="58" y="0"/>
                    <a:pt x="52" y="0"/>
                  </a:cubicBezTo>
                  <a:cubicBezTo>
                    <a:pt x="45" y="0"/>
                    <a:pt x="39" y="1"/>
                    <a:pt x="33" y="2"/>
                  </a:cubicBezTo>
                  <a:cubicBezTo>
                    <a:pt x="21" y="5"/>
                    <a:pt x="10" y="10"/>
                    <a:pt x="0" y="17"/>
                  </a:cubicBezTo>
                  <a:close/>
                </a:path>
              </a:pathLst>
            </a:custGeom>
            <a:solidFill>
              <a:srgbClr val="C9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9"/>
            <p:cNvSpPr>
              <a:spLocks noChangeArrowheads="1"/>
            </p:cNvSpPr>
            <p:nvPr/>
          </p:nvSpPr>
          <p:spPr bwMode="auto">
            <a:xfrm>
              <a:off x="2855913" y="1535113"/>
              <a:ext cx="95250" cy="158750"/>
            </a:xfrm>
            <a:prstGeom prst="ellipse">
              <a:avLst/>
            </a:pr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10"/>
            <p:cNvSpPr>
              <a:spLocks noChangeArrowheads="1"/>
            </p:cNvSpPr>
            <p:nvPr/>
          </p:nvSpPr>
          <p:spPr bwMode="auto">
            <a:xfrm>
              <a:off x="3589338" y="1535113"/>
              <a:ext cx="96837" cy="158750"/>
            </a:xfrm>
            <a:prstGeom prst="ellipse">
              <a:avLst/>
            </a:pr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997200" y="1349375"/>
              <a:ext cx="514350" cy="1320800"/>
            </a:xfrm>
            <a:custGeom>
              <a:avLst/>
              <a:gdLst>
                <a:gd name="T0" fmla="*/ 276 w 276"/>
                <a:gd name="T1" fmla="*/ 512 h 710"/>
                <a:gd name="T2" fmla="*/ 206 w 276"/>
                <a:gd name="T3" fmla="*/ 251 h 710"/>
                <a:gd name="T4" fmla="*/ 138 w 276"/>
                <a:gd name="T5" fmla="*/ 0 h 710"/>
                <a:gd name="T6" fmla="*/ 179 w 276"/>
                <a:gd name="T7" fmla="*/ 261 h 710"/>
                <a:gd name="T8" fmla="*/ 229 w 276"/>
                <a:gd name="T9" fmla="*/ 476 h 710"/>
                <a:gd name="T10" fmla="*/ 116 w 276"/>
                <a:gd name="T11" fmla="*/ 490 h 710"/>
                <a:gd name="T12" fmla="*/ 88 w 276"/>
                <a:gd name="T13" fmla="*/ 493 h 710"/>
                <a:gd name="T14" fmla="*/ 101 w 276"/>
                <a:gd name="T15" fmla="*/ 517 h 710"/>
                <a:gd name="T16" fmla="*/ 146 w 276"/>
                <a:gd name="T17" fmla="*/ 604 h 710"/>
                <a:gd name="T18" fmla="*/ 185 w 276"/>
                <a:gd name="T19" fmla="*/ 677 h 710"/>
                <a:gd name="T20" fmla="*/ 176 w 276"/>
                <a:gd name="T21" fmla="*/ 679 h 710"/>
                <a:gd name="T22" fmla="*/ 152 w 276"/>
                <a:gd name="T23" fmla="*/ 686 h 710"/>
                <a:gd name="T24" fmla="*/ 101 w 276"/>
                <a:gd name="T25" fmla="*/ 692 h 710"/>
                <a:gd name="T26" fmla="*/ 50 w 276"/>
                <a:gd name="T27" fmla="*/ 688 h 710"/>
                <a:gd name="T28" fmla="*/ 0 w 276"/>
                <a:gd name="T29" fmla="*/ 672 h 710"/>
                <a:gd name="T30" fmla="*/ 48 w 276"/>
                <a:gd name="T31" fmla="*/ 697 h 710"/>
                <a:gd name="T32" fmla="*/ 101 w 276"/>
                <a:gd name="T33" fmla="*/ 708 h 710"/>
                <a:gd name="T34" fmla="*/ 155 w 276"/>
                <a:gd name="T35" fmla="*/ 708 h 710"/>
                <a:gd name="T36" fmla="*/ 182 w 276"/>
                <a:gd name="T37" fmla="*/ 704 h 710"/>
                <a:gd name="T38" fmla="*/ 195 w 276"/>
                <a:gd name="T39" fmla="*/ 701 h 710"/>
                <a:gd name="T40" fmla="*/ 209 w 276"/>
                <a:gd name="T41" fmla="*/ 697 h 710"/>
                <a:gd name="T42" fmla="*/ 223 w 276"/>
                <a:gd name="T43" fmla="*/ 693 h 710"/>
                <a:gd name="T44" fmla="*/ 216 w 276"/>
                <a:gd name="T45" fmla="*/ 678 h 710"/>
                <a:gd name="T46" fmla="*/ 176 w 276"/>
                <a:gd name="T47" fmla="*/ 589 h 710"/>
                <a:gd name="T48" fmla="*/ 146 w 276"/>
                <a:gd name="T49" fmla="*/ 525 h 710"/>
                <a:gd name="T50" fmla="*/ 254 w 276"/>
                <a:gd name="T51" fmla="*/ 514 h 710"/>
                <a:gd name="T52" fmla="*/ 276 w 276"/>
                <a:gd name="T53" fmla="*/ 512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6" h="710">
                  <a:moveTo>
                    <a:pt x="276" y="512"/>
                  </a:moveTo>
                  <a:cubicBezTo>
                    <a:pt x="276" y="512"/>
                    <a:pt x="215" y="292"/>
                    <a:pt x="206" y="251"/>
                  </a:cubicBezTo>
                  <a:cubicBezTo>
                    <a:pt x="206" y="251"/>
                    <a:pt x="144" y="20"/>
                    <a:pt x="138" y="0"/>
                  </a:cubicBezTo>
                  <a:cubicBezTo>
                    <a:pt x="140" y="21"/>
                    <a:pt x="179" y="261"/>
                    <a:pt x="179" y="261"/>
                  </a:cubicBezTo>
                  <a:cubicBezTo>
                    <a:pt x="184" y="302"/>
                    <a:pt x="229" y="476"/>
                    <a:pt x="229" y="476"/>
                  </a:cubicBezTo>
                  <a:cubicBezTo>
                    <a:pt x="116" y="490"/>
                    <a:pt x="116" y="490"/>
                    <a:pt x="116" y="490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101" y="517"/>
                    <a:pt x="101" y="517"/>
                    <a:pt x="101" y="517"/>
                  </a:cubicBezTo>
                  <a:cubicBezTo>
                    <a:pt x="146" y="604"/>
                    <a:pt x="146" y="604"/>
                    <a:pt x="146" y="604"/>
                  </a:cubicBezTo>
                  <a:cubicBezTo>
                    <a:pt x="159" y="629"/>
                    <a:pt x="172" y="653"/>
                    <a:pt x="185" y="677"/>
                  </a:cubicBezTo>
                  <a:cubicBezTo>
                    <a:pt x="182" y="678"/>
                    <a:pt x="179" y="679"/>
                    <a:pt x="176" y="679"/>
                  </a:cubicBezTo>
                  <a:cubicBezTo>
                    <a:pt x="168" y="682"/>
                    <a:pt x="160" y="684"/>
                    <a:pt x="152" y="686"/>
                  </a:cubicBezTo>
                  <a:cubicBezTo>
                    <a:pt x="135" y="689"/>
                    <a:pt x="118" y="691"/>
                    <a:pt x="101" y="692"/>
                  </a:cubicBezTo>
                  <a:cubicBezTo>
                    <a:pt x="84" y="692"/>
                    <a:pt x="67" y="691"/>
                    <a:pt x="50" y="688"/>
                  </a:cubicBezTo>
                  <a:cubicBezTo>
                    <a:pt x="33" y="685"/>
                    <a:pt x="16" y="680"/>
                    <a:pt x="0" y="672"/>
                  </a:cubicBezTo>
                  <a:cubicBezTo>
                    <a:pt x="15" y="683"/>
                    <a:pt x="31" y="691"/>
                    <a:pt x="48" y="697"/>
                  </a:cubicBezTo>
                  <a:cubicBezTo>
                    <a:pt x="65" y="703"/>
                    <a:pt x="83" y="707"/>
                    <a:pt x="101" y="708"/>
                  </a:cubicBezTo>
                  <a:cubicBezTo>
                    <a:pt x="119" y="710"/>
                    <a:pt x="137" y="710"/>
                    <a:pt x="155" y="708"/>
                  </a:cubicBezTo>
                  <a:cubicBezTo>
                    <a:pt x="164" y="707"/>
                    <a:pt x="173" y="706"/>
                    <a:pt x="182" y="704"/>
                  </a:cubicBezTo>
                  <a:cubicBezTo>
                    <a:pt x="186" y="703"/>
                    <a:pt x="191" y="702"/>
                    <a:pt x="195" y="701"/>
                  </a:cubicBezTo>
                  <a:cubicBezTo>
                    <a:pt x="200" y="700"/>
                    <a:pt x="204" y="699"/>
                    <a:pt x="209" y="697"/>
                  </a:cubicBezTo>
                  <a:cubicBezTo>
                    <a:pt x="223" y="693"/>
                    <a:pt x="223" y="693"/>
                    <a:pt x="223" y="693"/>
                  </a:cubicBezTo>
                  <a:cubicBezTo>
                    <a:pt x="216" y="678"/>
                    <a:pt x="216" y="678"/>
                    <a:pt x="216" y="678"/>
                  </a:cubicBezTo>
                  <a:cubicBezTo>
                    <a:pt x="203" y="648"/>
                    <a:pt x="190" y="619"/>
                    <a:pt x="176" y="589"/>
                  </a:cubicBezTo>
                  <a:cubicBezTo>
                    <a:pt x="146" y="525"/>
                    <a:pt x="146" y="525"/>
                    <a:pt x="146" y="525"/>
                  </a:cubicBezTo>
                  <a:cubicBezTo>
                    <a:pt x="254" y="514"/>
                    <a:pt x="254" y="514"/>
                    <a:pt x="254" y="514"/>
                  </a:cubicBezTo>
                  <a:lnTo>
                    <a:pt x="276" y="512"/>
                  </a:lnTo>
                  <a:close/>
                </a:path>
              </a:pathLst>
            </a:custGeom>
            <a:solidFill>
              <a:srgbClr val="C9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4005263" y="876300"/>
              <a:ext cx="282575" cy="1001713"/>
            </a:xfrm>
            <a:custGeom>
              <a:avLst/>
              <a:gdLst>
                <a:gd name="T0" fmla="*/ 22 w 152"/>
                <a:gd name="T1" fmla="*/ 0 h 538"/>
                <a:gd name="T2" fmla="*/ 104 w 152"/>
                <a:gd name="T3" fmla="*/ 15 h 538"/>
                <a:gd name="T4" fmla="*/ 152 w 152"/>
                <a:gd name="T5" fmla="*/ 273 h 538"/>
                <a:gd name="T6" fmla="*/ 95 w 152"/>
                <a:gd name="T7" fmla="*/ 246 h 538"/>
                <a:gd name="T8" fmla="*/ 123 w 152"/>
                <a:gd name="T9" fmla="*/ 422 h 538"/>
                <a:gd name="T10" fmla="*/ 87 w 152"/>
                <a:gd name="T11" fmla="*/ 458 h 538"/>
                <a:gd name="T12" fmla="*/ 63 w 152"/>
                <a:gd name="T13" fmla="*/ 524 h 538"/>
                <a:gd name="T14" fmla="*/ 26 w 152"/>
                <a:gd name="T15" fmla="*/ 538 h 538"/>
                <a:gd name="T16" fmla="*/ 13 w 152"/>
                <a:gd name="T17" fmla="*/ 94 h 538"/>
                <a:gd name="T18" fmla="*/ 22 w 152"/>
                <a:gd name="T19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538">
                  <a:moveTo>
                    <a:pt x="22" y="0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8" y="118"/>
                    <a:pt x="120" y="226"/>
                    <a:pt x="152" y="273"/>
                  </a:cubicBezTo>
                  <a:cubicBezTo>
                    <a:pt x="152" y="273"/>
                    <a:pt x="118" y="310"/>
                    <a:pt x="95" y="246"/>
                  </a:cubicBezTo>
                  <a:cubicBezTo>
                    <a:pt x="95" y="246"/>
                    <a:pt x="86" y="380"/>
                    <a:pt x="123" y="422"/>
                  </a:cubicBezTo>
                  <a:cubicBezTo>
                    <a:pt x="123" y="422"/>
                    <a:pt x="109" y="492"/>
                    <a:pt x="87" y="458"/>
                  </a:cubicBezTo>
                  <a:cubicBezTo>
                    <a:pt x="63" y="524"/>
                    <a:pt x="63" y="524"/>
                    <a:pt x="63" y="524"/>
                  </a:cubicBezTo>
                  <a:cubicBezTo>
                    <a:pt x="26" y="538"/>
                    <a:pt x="26" y="538"/>
                    <a:pt x="26" y="538"/>
                  </a:cubicBezTo>
                  <a:cubicBezTo>
                    <a:pt x="14" y="448"/>
                    <a:pt x="0" y="305"/>
                    <a:pt x="13" y="94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2524125" y="1050925"/>
              <a:ext cx="1504950" cy="190500"/>
            </a:xfrm>
            <a:custGeom>
              <a:avLst/>
              <a:gdLst>
                <a:gd name="T0" fmla="*/ 758 w 808"/>
                <a:gd name="T1" fmla="*/ 15 h 102"/>
                <a:gd name="T2" fmla="*/ 434 w 808"/>
                <a:gd name="T3" fmla="*/ 10 h 102"/>
                <a:gd name="T4" fmla="*/ 489 w 808"/>
                <a:gd name="T5" fmla="*/ 66 h 102"/>
                <a:gd name="T6" fmla="*/ 0 w 808"/>
                <a:gd name="T7" fmla="*/ 0 h 102"/>
                <a:gd name="T8" fmla="*/ 384 w 808"/>
                <a:gd name="T9" fmla="*/ 98 h 102"/>
                <a:gd name="T10" fmla="*/ 808 w 808"/>
                <a:gd name="T11" fmla="*/ 2 h 102"/>
                <a:gd name="T12" fmla="*/ 808 w 808"/>
                <a:gd name="T13" fmla="*/ 2 h 102"/>
                <a:gd name="T14" fmla="*/ 758 w 808"/>
                <a:gd name="T15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8" h="102">
                  <a:moveTo>
                    <a:pt x="758" y="15"/>
                  </a:moveTo>
                  <a:cubicBezTo>
                    <a:pt x="563" y="58"/>
                    <a:pt x="434" y="10"/>
                    <a:pt x="434" y="10"/>
                  </a:cubicBezTo>
                  <a:cubicBezTo>
                    <a:pt x="455" y="39"/>
                    <a:pt x="489" y="66"/>
                    <a:pt x="489" y="66"/>
                  </a:cubicBezTo>
                  <a:cubicBezTo>
                    <a:pt x="149" y="94"/>
                    <a:pt x="0" y="0"/>
                    <a:pt x="0" y="0"/>
                  </a:cubicBezTo>
                  <a:cubicBezTo>
                    <a:pt x="0" y="0"/>
                    <a:pt x="116" y="102"/>
                    <a:pt x="384" y="98"/>
                  </a:cubicBezTo>
                  <a:cubicBezTo>
                    <a:pt x="625" y="95"/>
                    <a:pt x="808" y="2"/>
                    <a:pt x="808" y="2"/>
                  </a:cubicBezTo>
                  <a:cubicBezTo>
                    <a:pt x="808" y="2"/>
                    <a:pt x="808" y="2"/>
                    <a:pt x="808" y="2"/>
                  </a:cubicBezTo>
                  <a:cubicBezTo>
                    <a:pt x="778" y="12"/>
                    <a:pt x="758" y="15"/>
                    <a:pt x="758" y="15"/>
                  </a:cubicBezTo>
                  <a:close/>
                </a:path>
              </a:pathLst>
            </a:custGeom>
            <a:solidFill>
              <a:srgbClr val="E0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4025900" y="969963"/>
              <a:ext cx="180975" cy="142875"/>
            </a:xfrm>
            <a:custGeom>
              <a:avLst/>
              <a:gdLst>
                <a:gd name="T0" fmla="*/ 2 w 97"/>
                <a:gd name="T1" fmla="*/ 46 h 77"/>
                <a:gd name="T2" fmla="*/ 0 w 97"/>
                <a:gd name="T3" fmla="*/ 77 h 77"/>
                <a:gd name="T4" fmla="*/ 97 w 97"/>
                <a:gd name="T5" fmla="*/ 29 h 77"/>
                <a:gd name="T6" fmla="*/ 95 w 97"/>
                <a:gd name="T7" fmla="*/ 0 h 77"/>
                <a:gd name="T8" fmla="*/ 2 w 97"/>
                <a:gd name="T9" fmla="*/ 4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77">
                  <a:moveTo>
                    <a:pt x="2" y="46"/>
                  </a:moveTo>
                  <a:cubicBezTo>
                    <a:pt x="1" y="56"/>
                    <a:pt x="1" y="67"/>
                    <a:pt x="0" y="77"/>
                  </a:cubicBezTo>
                  <a:cubicBezTo>
                    <a:pt x="27" y="68"/>
                    <a:pt x="61" y="53"/>
                    <a:pt x="97" y="29"/>
                  </a:cubicBezTo>
                  <a:cubicBezTo>
                    <a:pt x="96" y="20"/>
                    <a:pt x="95" y="10"/>
                    <a:pt x="95" y="0"/>
                  </a:cubicBezTo>
                  <a:cubicBezTo>
                    <a:pt x="60" y="23"/>
                    <a:pt x="27" y="37"/>
                    <a:pt x="2" y="46"/>
                  </a:cubicBezTo>
                  <a:close/>
                </a:path>
              </a:pathLst>
            </a:custGeom>
            <a:solidFill>
              <a:srgbClr val="68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2262188" y="161925"/>
              <a:ext cx="2276475" cy="1716088"/>
            </a:xfrm>
            <a:custGeom>
              <a:avLst/>
              <a:gdLst>
                <a:gd name="T0" fmla="*/ 1008 w 1221"/>
                <a:gd name="T1" fmla="*/ 233 h 922"/>
                <a:gd name="T2" fmla="*/ 905 w 1221"/>
                <a:gd name="T3" fmla="*/ 141 h 922"/>
                <a:gd name="T4" fmla="*/ 519 w 1221"/>
                <a:gd name="T5" fmla="*/ 9 h 922"/>
                <a:gd name="T6" fmla="*/ 189 w 1221"/>
                <a:gd name="T7" fmla="*/ 145 h 922"/>
                <a:gd name="T8" fmla="*/ 47 w 1221"/>
                <a:gd name="T9" fmla="*/ 176 h 922"/>
                <a:gd name="T10" fmla="*/ 0 w 1221"/>
                <a:gd name="T11" fmla="*/ 657 h 922"/>
                <a:gd name="T12" fmla="*/ 58 w 1221"/>
                <a:gd name="T13" fmla="*/ 630 h 922"/>
                <a:gd name="T14" fmla="*/ 30 w 1221"/>
                <a:gd name="T15" fmla="*/ 806 h 922"/>
                <a:gd name="T16" fmla="*/ 65 w 1221"/>
                <a:gd name="T17" fmla="*/ 842 h 922"/>
                <a:gd name="T18" fmla="*/ 90 w 1221"/>
                <a:gd name="T19" fmla="*/ 908 h 922"/>
                <a:gd name="T20" fmla="*/ 127 w 1221"/>
                <a:gd name="T21" fmla="*/ 922 h 922"/>
                <a:gd name="T22" fmla="*/ 140 w 1221"/>
                <a:gd name="T23" fmla="*/ 478 h 922"/>
                <a:gd name="T24" fmla="*/ 629 w 1221"/>
                <a:gd name="T25" fmla="*/ 544 h 922"/>
                <a:gd name="T26" fmla="*/ 574 w 1221"/>
                <a:gd name="T27" fmla="*/ 488 h 922"/>
                <a:gd name="T28" fmla="*/ 898 w 1221"/>
                <a:gd name="T29" fmla="*/ 493 h 922"/>
                <a:gd name="T30" fmla="*/ 1221 w 1221"/>
                <a:gd name="T31" fmla="*/ 178 h 922"/>
                <a:gd name="T32" fmla="*/ 1008 w 1221"/>
                <a:gd name="T33" fmla="*/ 233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1" h="922">
                  <a:moveTo>
                    <a:pt x="1008" y="233"/>
                  </a:moveTo>
                  <a:cubicBezTo>
                    <a:pt x="1008" y="233"/>
                    <a:pt x="966" y="206"/>
                    <a:pt x="905" y="141"/>
                  </a:cubicBezTo>
                  <a:cubicBezTo>
                    <a:pt x="837" y="69"/>
                    <a:pt x="660" y="0"/>
                    <a:pt x="519" y="9"/>
                  </a:cubicBezTo>
                  <a:cubicBezTo>
                    <a:pt x="519" y="9"/>
                    <a:pt x="265" y="19"/>
                    <a:pt x="189" y="145"/>
                  </a:cubicBezTo>
                  <a:cubicBezTo>
                    <a:pt x="189" y="145"/>
                    <a:pt x="130" y="117"/>
                    <a:pt x="47" y="176"/>
                  </a:cubicBezTo>
                  <a:cubicBezTo>
                    <a:pt x="47" y="176"/>
                    <a:pt x="69" y="557"/>
                    <a:pt x="0" y="657"/>
                  </a:cubicBezTo>
                  <a:cubicBezTo>
                    <a:pt x="0" y="657"/>
                    <a:pt x="35" y="694"/>
                    <a:pt x="58" y="630"/>
                  </a:cubicBezTo>
                  <a:cubicBezTo>
                    <a:pt x="58" y="630"/>
                    <a:pt x="67" y="764"/>
                    <a:pt x="30" y="806"/>
                  </a:cubicBezTo>
                  <a:cubicBezTo>
                    <a:pt x="30" y="806"/>
                    <a:pt x="44" y="876"/>
                    <a:pt x="65" y="842"/>
                  </a:cubicBezTo>
                  <a:cubicBezTo>
                    <a:pt x="90" y="908"/>
                    <a:pt x="90" y="908"/>
                    <a:pt x="90" y="908"/>
                  </a:cubicBezTo>
                  <a:cubicBezTo>
                    <a:pt x="127" y="922"/>
                    <a:pt x="127" y="922"/>
                    <a:pt x="127" y="922"/>
                  </a:cubicBezTo>
                  <a:cubicBezTo>
                    <a:pt x="139" y="832"/>
                    <a:pt x="153" y="689"/>
                    <a:pt x="140" y="478"/>
                  </a:cubicBezTo>
                  <a:cubicBezTo>
                    <a:pt x="140" y="478"/>
                    <a:pt x="289" y="572"/>
                    <a:pt x="629" y="544"/>
                  </a:cubicBezTo>
                  <a:cubicBezTo>
                    <a:pt x="629" y="544"/>
                    <a:pt x="595" y="517"/>
                    <a:pt x="574" y="488"/>
                  </a:cubicBezTo>
                  <a:cubicBezTo>
                    <a:pt x="574" y="488"/>
                    <a:pt x="703" y="536"/>
                    <a:pt x="898" y="493"/>
                  </a:cubicBezTo>
                  <a:cubicBezTo>
                    <a:pt x="898" y="493"/>
                    <a:pt x="1144" y="459"/>
                    <a:pt x="1221" y="178"/>
                  </a:cubicBezTo>
                  <a:cubicBezTo>
                    <a:pt x="1221" y="178"/>
                    <a:pt x="1119" y="282"/>
                    <a:pt x="1008" y="233"/>
                  </a:cubicBezTo>
                  <a:close/>
                </a:path>
              </a:pathLst>
            </a:cu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2946400" y="673100"/>
              <a:ext cx="422275" cy="439738"/>
            </a:xfrm>
            <a:custGeom>
              <a:avLst/>
              <a:gdLst>
                <a:gd name="T0" fmla="*/ 207 w 226"/>
                <a:gd name="T1" fmla="*/ 213 h 236"/>
                <a:gd name="T2" fmla="*/ 57 w 226"/>
                <a:gd name="T3" fmla="*/ 0 h 236"/>
                <a:gd name="T4" fmla="*/ 226 w 226"/>
                <a:gd name="T5" fmla="*/ 236 h 236"/>
                <a:gd name="T6" fmla="*/ 207 w 226"/>
                <a:gd name="T7" fmla="*/ 21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36">
                  <a:moveTo>
                    <a:pt x="207" y="213"/>
                  </a:moveTo>
                  <a:cubicBezTo>
                    <a:pt x="207" y="213"/>
                    <a:pt x="50" y="159"/>
                    <a:pt x="57" y="0"/>
                  </a:cubicBezTo>
                  <a:cubicBezTo>
                    <a:pt x="57" y="0"/>
                    <a:pt x="0" y="174"/>
                    <a:pt x="226" y="236"/>
                  </a:cubicBezTo>
                  <a:lnTo>
                    <a:pt x="207" y="213"/>
                  </a:lnTo>
                  <a:close/>
                </a:path>
              </a:pathLst>
            </a:custGeom>
            <a:solidFill>
              <a:srgbClr val="68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300288" y="4689475"/>
              <a:ext cx="347662" cy="355600"/>
            </a:xfrm>
            <a:custGeom>
              <a:avLst/>
              <a:gdLst>
                <a:gd name="T0" fmla="*/ 11 w 187"/>
                <a:gd name="T1" fmla="*/ 25 h 191"/>
                <a:gd name="T2" fmla="*/ 17 w 187"/>
                <a:gd name="T3" fmla="*/ 54 h 191"/>
                <a:gd name="T4" fmla="*/ 32 w 187"/>
                <a:gd name="T5" fmla="*/ 186 h 191"/>
                <a:gd name="T6" fmla="*/ 53 w 187"/>
                <a:gd name="T7" fmla="*/ 118 h 191"/>
                <a:gd name="T8" fmla="*/ 78 w 187"/>
                <a:gd name="T9" fmla="*/ 188 h 191"/>
                <a:gd name="T10" fmla="*/ 98 w 187"/>
                <a:gd name="T11" fmla="*/ 112 h 191"/>
                <a:gd name="T12" fmla="*/ 126 w 187"/>
                <a:gd name="T13" fmla="*/ 178 h 191"/>
                <a:gd name="T14" fmla="*/ 136 w 187"/>
                <a:gd name="T15" fmla="*/ 101 h 191"/>
                <a:gd name="T16" fmla="*/ 148 w 187"/>
                <a:gd name="T17" fmla="*/ 111 h 191"/>
                <a:gd name="T18" fmla="*/ 176 w 187"/>
                <a:gd name="T19" fmla="*/ 108 h 191"/>
                <a:gd name="T20" fmla="*/ 170 w 187"/>
                <a:gd name="T21" fmla="*/ 75 h 191"/>
                <a:gd name="T22" fmla="*/ 142 w 187"/>
                <a:gd name="T23" fmla="*/ 46 h 191"/>
                <a:gd name="T24" fmla="*/ 133 w 187"/>
                <a:gd name="T25" fmla="*/ 0 h 191"/>
                <a:gd name="T26" fmla="*/ 11 w 187"/>
                <a:gd name="T27" fmla="*/ 2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191">
                  <a:moveTo>
                    <a:pt x="11" y="25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0" y="189"/>
                    <a:pt x="32" y="186"/>
                  </a:cubicBezTo>
                  <a:cubicBezTo>
                    <a:pt x="55" y="183"/>
                    <a:pt x="53" y="118"/>
                    <a:pt x="53" y="118"/>
                  </a:cubicBezTo>
                  <a:cubicBezTo>
                    <a:pt x="53" y="118"/>
                    <a:pt x="57" y="191"/>
                    <a:pt x="78" y="188"/>
                  </a:cubicBezTo>
                  <a:cubicBezTo>
                    <a:pt x="105" y="184"/>
                    <a:pt x="98" y="112"/>
                    <a:pt x="98" y="112"/>
                  </a:cubicBezTo>
                  <a:cubicBezTo>
                    <a:pt x="98" y="112"/>
                    <a:pt x="104" y="181"/>
                    <a:pt x="126" y="178"/>
                  </a:cubicBezTo>
                  <a:cubicBezTo>
                    <a:pt x="158" y="174"/>
                    <a:pt x="136" y="101"/>
                    <a:pt x="136" y="10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65" y="122"/>
                    <a:pt x="176" y="108"/>
                  </a:cubicBezTo>
                  <a:cubicBezTo>
                    <a:pt x="187" y="95"/>
                    <a:pt x="170" y="75"/>
                    <a:pt x="170" y="75"/>
                  </a:cubicBezTo>
                  <a:cubicBezTo>
                    <a:pt x="170" y="75"/>
                    <a:pt x="168" y="71"/>
                    <a:pt x="142" y="46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11" y="25"/>
                  </a:lnTo>
                  <a:close/>
                </a:path>
              </a:pathLst>
            </a:custGeom>
            <a:solidFill>
              <a:srgbClr val="EA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185988" y="3224213"/>
              <a:ext cx="533400" cy="1511300"/>
            </a:xfrm>
            <a:custGeom>
              <a:avLst/>
              <a:gdLst>
                <a:gd name="T0" fmla="*/ 133 w 286"/>
                <a:gd name="T1" fmla="*/ 108 h 812"/>
                <a:gd name="T2" fmla="*/ 72 w 286"/>
                <a:gd name="T3" fmla="*/ 812 h 812"/>
                <a:gd name="T4" fmla="*/ 194 w 286"/>
                <a:gd name="T5" fmla="*/ 787 h 812"/>
                <a:gd name="T6" fmla="*/ 264 w 286"/>
                <a:gd name="T7" fmla="*/ 247 h 812"/>
                <a:gd name="T8" fmla="*/ 238 w 286"/>
                <a:gd name="T9" fmla="*/ 0 h 812"/>
                <a:gd name="T10" fmla="*/ 133 w 286"/>
                <a:gd name="T11" fmla="*/ 108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812">
                  <a:moveTo>
                    <a:pt x="133" y="108"/>
                  </a:moveTo>
                  <a:cubicBezTo>
                    <a:pt x="67" y="250"/>
                    <a:pt x="0" y="491"/>
                    <a:pt x="72" y="812"/>
                  </a:cubicBezTo>
                  <a:cubicBezTo>
                    <a:pt x="194" y="787"/>
                    <a:pt x="194" y="787"/>
                    <a:pt x="194" y="787"/>
                  </a:cubicBezTo>
                  <a:cubicBezTo>
                    <a:pt x="194" y="787"/>
                    <a:pt x="140" y="481"/>
                    <a:pt x="264" y="247"/>
                  </a:cubicBezTo>
                  <a:cubicBezTo>
                    <a:pt x="286" y="205"/>
                    <a:pt x="257" y="69"/>
                    <a:pt x="238" y="0"/>
                  </a:cubicBezTo>
                  <a:cubicBezTo>
                    <a:pt x="195" y="18"/>
                    <a:pt x="157" y="58"/>
                    <a:pt x="133" y="108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3905250" y="4689475"/>
              <a:ext cx="346075" cy="355600"/>
            </a:xfrm>
            <a:custGeom>
              <a:avLst/>
              <a:gdLst>
                <a:gd name="T0" fmla="*/ 175 w 186"/>
                <a:gd name="T1" fmla="*/ 25 h 191"/>
                <a:gd name="T2" fmla="*/ 169 w 186"/>
                <a:gd name="T3" fmla="*/ 54 h 191"/>
                <a:gd name="T4" fmla="*/ 154 w 186"/>
                <a:gd name="T5" fmla="*/ 186 h 191"/>
                <a:gd name="T6" fmla="*/ 133 w 186"/>
                <a:gd name="T7" fmla="*/ 118 h 191"/>
                <a:gd name="T8" fmla="*/ 108 w 186"/>
                <a:gd name="T9" fmla="*/ 188 h 191"/>
                <a:gd name="T10" fmla="*/ 89 w 186"/>
                <a:gd name="T11" fmla="*/ 112 h 191"/>
                <a:gd name="T12" fmla="*/ 60 w 186"/>
                <a:gd name="T13" fmla="*/ 178 h 191"/>
                <a:gd name="T14" fmla="*/ 51 w 186"/>
                <a:gd name="T15" fmla="*/ 101 h 191"/>
                <a:gd name="T16" fmla="*/ 38 w 186"/>
                <a:gd name="T17" fmla="*/ 111 h 191"/>
                <a:gd name="T18" fmla="*/ 10 w 186"/>
                <a:gd name="T19" fmla="*/ 108 h 191"/>
                <a:gd name="T20" fmla="*/ 16 w 186"/>
                <a:gd name="T21" fmla="*/ 75 h 191"/>
                <a:gd name="T22" fmla="*/ 45 w 186"/>
                <a:gd name="T23" fmla="*/ 46 h 191"/>
                <a:gd name="T24" fmla="*/ 54 w 186"/>
                <a:gd name="T25" fmla="*/ 0 h 191"/>
                <a:gd name="T26" fmla="*/ 175 w 186"/>
                <a:gd name="T27" fmla="*/ 2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191">
                  <a:moveTo>
                    <a:pt x="175" y="25"/>
                  </a:move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86" y="189"/>
                    <a:pt x="154" y="186"/>
                  </a:cubicBezTo>
                  <a:cubicBezTo>
                    <a:pt x="131" y="183"/>
                    <a:pt x="133" y="118"/>
                    <a:pt x="133" y="118"/>
                  </a:cubicBezTo>
                  <a:cubicBezTo>
                    <a:pt x="133" y="118"/>
                    <a:pt x="130" y="191"/>
                    <a:pt x="108" y="188"/>
                  </a:cubicBezTo>
                  <a:cubicBezTo>
                    <a:pt x="82" y="184"/>
                    <a:pt x="89" y="112"/>
                    <a:pt x="89" y="112"/>
                  </a:cubicBezTo>
                  <a:cubicBezTo>
                    <a:pt x="89" y="112"/>
                    <a:pt x="82" y="181"/>
                    <a:pt x="60" y="178"/>
                  </a:cubicBezTo>
                  <a:cubicBezTo>
                    <a:pt x="28" y="174"/>
                    <a:pt x="51" y="101"/>
                    <a:pt x="51" y="101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8" y="111"/>
                    <a:pt x="21" y="122"/>
                    <a:pt x="10" y="108"/>
                  </a:cubicBezTo>
                  <a:cubicBezTo>
                    <a:pt x="0" y="95"/>
                    <a:pt x="16" y="75"/>
                    <a:pt x="16" y="75"/>
                  </a:cubicBezTo>
                  <a:cubicBezTo>
                    <a:pt x="16" y="75"/>
                    <a:pt x="18" y="71"/>
                    <a:pt x="45" y="46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175" y="25"/>
                  </a:lnTo>
                  <a:close/>
                </a:path>
              </a:pathLst>
            </a:custGeom>
            <a:solidFill>
              <a:srgbClr val="EA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3833813" y="3224213"/>
              <a:ext cx="531812" cy="1511300"/>
            </a:xfrm>
            <a:custGeom>
              <a:avLst/>
              <a:gdLst>
                <a:gd name="T0" fmla="*/ 153 w 285"/>
                <a:gd name="T1" fmla="*/ 108 h 812"/>
                <a:gd name="T2" fmla="*/ 213 w 285"/>
                <a:gd name="T3" fmla="*/ 812 h 812"/>
                <a:gd name="T4" fmla="*/ 92 w 285"/>
                <a:gd name="T5" fmla="*/ 787 h 812"/>
                <a:gd name="T6" fmla="*/ 22 w 285"/>
                <a:gd name="T7" fmla="*/ 247 h 812"/>
                <a:gd name="T8" fmla="*/ 48 w 285"/>
                <a:gd name="T9" fmla="*/ 0 h 812"/>
                <a:gd name="T10" fmla="*/ 153 w 285"/>
                <a:gd name="T11" fmla="*/ 108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5" h="812">
                  <a:moveTo>
                    <a:pt x="153" y="108"/>
                  </a:moveTo>
                  <a:cubicBezTo>
                    <a:pt x="219" y="250"/>
                    <a:pt x="285" y="491"/>
                    <a:pt x="213" y="812"/>
                  </a:cubicBezTo>
                  <a:cubicBezTo>
                    <a:pt x="92" y="787"/>
                    <a:pt x="92" y="787"/>
                    <a:pt x="92" y="787"/>
                  </a:cubicBezTo>
                  <a:cubicBezTo>
                    <a:pt x="92" y="787"/>
                    <a:pt x="145" y="481"/>
                    <a:pt x="22" y="247"/>
                  </a:cubicBezTo>
                  <a:cubicBezTo>
                    <a:pt x="0" y="205"/>
                    <a:pt x="29" y="69"/>
                    <a:pt x="48" y="0"/>
                  </a:cubicBezTo>
                  <a:cubicBezTo>
                    <a:pt x="98" y="22"/>
                    <a:pt x="128" y="58"/>
                    <a:pt x="153" y="108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590800" y="2982913"/>
              <a:ext cx="1370012" cy="1860550"/>
            </a:xfrm>
            <a:custGeom>
              <a:avLst/>
              <a:gdLst>
                <a:gd name="T0" fmla="*/ 564 w 735"/>
                <a:gd name="T1" fmla="*/ 93 h 999"/>
                <a:gd name="T2" fmla="*/ 483 w 735"/>
                <a:gd name="T3" fmla="*/ 0 h 999"/>
                <a:gd name="T4" fmla="*/ 431 w 735"/>
                <a:gd name="T5" fmla="*/ 93 h 999"/>
                <a:gd name="T6" fmla="*/ 304 w 735"/>
                <a:gd name="T7" fmla="*/ 93 h 999"/>
                <a:gd name="T8" fmla="*/ 253 w 735"/>
                <a:gd name="T9" fmla="*/ 0 h 999"/>
                <a:gd name="T10" fmla="*/ 172 w 735"/>
                <a:gd name="T11" fmla="*/ 93 h 999"/>
                <a:gd name="T12" fmla="*/ 0 w 735"/>
                <a:gd name="T13" fmla="*/ 139 h 999"/>
                <a:gd name="T14" fmla="*/ 116 w 735"/>
                <a:gd name="T15" fmla="*/ 999 h 999"/>
                <a:gd name="T16" fmla="*/ 368 w 735"/>
                <a:gd name="T17" fmla="*/ 999 h 999"/>
                <a:gd name="T18" fmla="*/ 368 w 735"/>
                <a:gd name="T19" fmla="*/ 999 h 999"/>
                <a:gd name="T20" fmla="*/ 619 w 735"/>
                <a:gd name="T21" fmla="*/ 999 h 999"/>
                <a:gd name="T22" fmla="*/ 735 w 735"/>
                <a:gd name="T23" fmla="*/ 140 h 999"/>
                <a:gd name="T24" fmla="*/ 564 w 735"/>
                <a:gd name="T25" fmla="*/ 93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5" h="999">
                  <a:moveTo>
                    <a:pt x="564" y="93"/>
                  </a:moveTo>
                  <a:cubicBezTo>
                    <a:pt x="483" y="0"/>
                    <a:pt x="483" y="0"/>
                    <a:pt x="483" y="0"/>
                  </a:cubicBezTo>
                  <a:cubicBezTo>
                    <a:pt x="431" y="93"/>
                    <a:pt x="431" y="93"/>
                    <a:pt x="431" y="93"/>
                  </a:cubicBezTo>
                  <a:cubicBezTo>
                    <a:pt x="304" y="93"/>
                    <a:pt x="304" y="93"/>
                    <a:pt x="304" y="93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62" y="93"/>
                    <a:pt x="77" y="100"/>
                    <a:pt x="0" y="139"/>
                  </a:cubicBezTo>
                  <a:cubicBezTo>
                    <a:pt x="116" y="999"/>
                    <a:pt x="116" y="999"/>
                    <a:pt x="116" y="999"/>
                  </a:cubicBezTo>
                  <a:cubicBezTo>
                    <a:pt x="368" y="999"/>
                    <a:pt x="368" y="999"/>
                    <a:pt x="368" y="999"/>
                  </a:cubicBezTo>
                  <a:cubicBezTo>
                    <a:pt x="368" y="999"/>
                    <a:pt x="368" y="999"/>
                    <a:pt x="368" y="999"/>
                  </a:cubicBezTo>
                  <a:cubicBezTo>
                    <a:pt x="619" y="999"/>
                    <a:pt x="619" y="999"/>
                    <a:pt x="619" y="999"/>
                  </a:cubicBezTo>
                  <a:cubicBezTo>
                    <a:pt x="735" y="140"/>
                    <a:pt x="735" y="140"/>
                    <a:pt x="735" y="140"/>
                  </a:cubicBezTo>
                  <a:cubicBezTo>
                    <a:pt x="686" y="112"/>
                    <a:pt x="573" y="93"/>
                    <a:pt x="564" y="93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911475" y="3157538"/>
              <a:ext cx="246062" cy="300038"/>
            </a:xfrm>
            <a:custGeom>
              <a:avLst/>
              <a:gdLst>
                <a:gd name="T0" fmla="*/ 155 w 155"/>
                <a:gd name="T1" fmla="*/ 0 h 189"/>
                <a:gd name="T2" fmla="*/ 98 w 155"/>
                <a:gd name="T3" fmla="*/ 189 h 189"/>
                <a:gd name="T4" fmla="*/ 0 w 155"/>
                <a:gd name="T5" fmla="*/ 0 h 189"/>
                <a:gd name="T6" fmla="*/ 95 w 155"/>
                <a:gd name="T7" fmla="*/ 146 h 189"/>
                <a:gd name="T8" fmla="*/ 155 w 155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89">
                  <a:moveTo>
                    <a:pt x="155" y="0"/>
                  </a:moveTo>
                  <a:lnTo>
                    <a:pt x="98" y="189"/>
                  </a:lnTo>
                  <a:lnTo>
                    <a:pt x="0" y="0"/>
                  </a:lnTo>
                  <a:lnTo>
                    <a:pt x="95" y="146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3394075" y="3157538"/>
              <a:ext cx="247650" cy="300038"/>
            </a:xfrm>
            <a:custGeom>
              <a:avLst/>
              <a:gdLst>
                <a:gd name="T0" fmla="*/ 0 w 156"/>
                <a:gd name="T1" fmla="*/ 0 h 189"/>
                <a:gd name="T2" fmla="*/ 56 w 156"/>
                <a:gd name="T3" fmla="*/ 189 h 189"/>
                <a:gd name="T4" fmla="*/ 156 w 156"/>
                <a:gd name="T5" fmla="*/ 0 h 189"/>
                <a:gd name="T6" fmla="*/ 60 w 156"/>
                <a:gd name="T7" fmla="*/ 146 h 189"/>
                <a:gd name="T8" fmla="*/ 0 w 15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89">
                  <a:moveTo>
                    <a:pt x="0" y="0"/>
                  </a:moveTo>
                  <a:lnTo>
                    <a:pt x="56" y="189"/>
                  </a:lnTo>
                  <a:lnTo>
                    <a:pt x="156" y="0"/>
                  </a:lnTo>
                  <a:lnTo>
                    <a:pt x="60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3092450" y="3157538"/>
              <a:ext cx="365125" cy="1412875"/>
            </a:xfrm>
            <a:custGeom>
              <a:avLst/>
              <a:gdLst>
                <a:gd name="T0" fmla="*/ 0 w 230"/>
                <a:gd name="T1" fmla="*/ 139 h 890"/>
                <a:gd name="T2" fmla="*/ 41 w 230"/>
                <a:gd name="T3" fmla="*/ 0 h 890"/>
                <a:gd name="T4" fmla="*/ 190 w 230"/>
                <a:gd name="T5" fmla="*/ 0 h 890"/>
                <a:gd name="T6" fmla="*/ 230 w 230"/>
                <a:gd name="T7" fmla="*/ 137 h 890"/>
                <a:gd name="T8" fmla="*/ 174 w 230"/>
                <a:gd name="T9" fmla="*/ 189 h 890"/>
                <a:gd name="T10" fmla="*/ 212 w 230"/>
                <a:gd name="T11" fmla="*/ 832 h 890"/>
                <a:gd name="T12" fmla="*/ 115 w 230"/>
                <a:gd name="T13" fmla="*/ 890 h 890"/>
                <a:gd name="T14" fmla="*/ 15 w 230"/>
                <a:gd name="T15" fmla="*/ 834 h 890"/>
                <a:gd name="T16" fmla="*/ 54 w 230"/>
                <a:gd name="T17" fmla="*/ 189 h 890"/>
                <a:gd name="T18" fmla="*/ 0 w 230"/>
                <a:gd name="T19" fmla="*/ 139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0" h="890">
                  <a:moveTo>
                    <a:pt x="0" y="139"/>
                  </a:moveTo>
                  <a:lnTo>
                    <a:pt x="41" y="0"/>
                  </a:lnTo>
                  <a:lnTo>
                    <a:pt x="190" y="0"/>
                  </a:lnTo>
                  <a:lnTo>
                    <a:pt x="230" y="137"/>
                  </a:lnTo>
                  <a:lnTo>
                    <a:pt x="174" y="189"/>
                  </a:lnTo>
                  <a:lnTo>
                    <a:pt x="212" y="832"/>
                  </a:lnTo>
                  <a:lnTo>
                    <a:pt x="115" y="890"/>
                  </a:lnTo>
                  <a:lnTo>
                    <a:pt x="15" y="834"/>
                  </a:lnTo>
                  <a:lnTo>
                    <a:pt x="54" y="18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3178175" y="3457575"/>
              <a:ext cx="192087" cy="41275"/>
            </a:xfrm>
            <a:custGeom>
              <a:avLst/>
              <a:gdLst>
                <a:gd name="T0" fmla="*/ 120 w 121"/>
                <a:gd name="T1" fmla="*/ 0 h 26"/>
                <a:gd name="T2" fmla="*/ 0 w 121"/>
                <a:gd name="T3" fmla="*/ 0 h 26"/>
                <a:gd name="T4" fmla="*/ 121 w 121"/>
                <a:gd name="T5" fmla="*/ 26 h 26"/>
                <a:gd name="T6" fmla="*/ 120 w 121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26">
                  <a:moveTo>
                    <a:pt x="120" y="0"/>
                  </a:moveTo>
                  <a:lnTo>
                    <a:pt x="0" y="0"/>
                  </a:lnTo>
                  <a:lnTo>
                    <a:pt x="121" y="26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444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" name="Freeform 17"/>
          <p:cNvSpPr>
            <a:spLocks/>
          </p:cNvSpPr>
          <p:nvPr/>
        </p:nvSpPr>
        <p:spPr bwMode="auto">
          <a:xfrm rot="1553114">
            <a:off x="4158275" y="5961265"/>
            <a:ext cx="442912" cy="377825"/>
          </a:xfrm>
          <a:custGeom>
            <a:avLst/>
            <a:gdLst>
              <a:gd name="T0" fmla="*/ 228 w 238"/>
              <a:gd name="T1" fmla="*/ 89 h 203"/>
              <a:gd name="T2" fmla="*/ 86 w 238"/>
              <a:gd name="T3" fmla="*/ 42 h 203"/>
              <a:gd name="T4" fmla="*/ 86 w 238"/>
              <a:gd name="T5" fmla="*/ 38 h 203"/>
              <a:gd name="T6" fmla="*/ 4 w 238"/>
              <a:gd name="T7" fmla="*/ 38 h 203"/>
              <a:gd name="T8" fmla="*/ 0 w 238"/>
              <a:gd name="T9" fmla="*/ 77 h 203"/>
              <a:gd name="T10" fmla="*/ 47 w 238"/>
              <a:gd name="T11" fmla="*/ 95 h 203"/>
              <a:gd name="T12" fmla="*/ 50 w 238"/>
              <a:gd name="T13" fmla="*/ 86 h 203"/>
              <a:gd name="T14" fmla="*/ 228 w 238"/>
              <a:gd name="T15" fmla="*/ 8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8" h="203">
                <a:moveTo>
                  <a:pt x="228" y="89"/>
                </a:moveTo>
                <a:cubicBezTo>
                  <a:pt x="218" y="0"/>
                  <a:pt x="86" y="42"/>
                  <a:pt x="86" y="42"/>
                </a:cubicBezTo>
                <a:cubicBezTo>
                  <a:pt x="86" y="38"/>
                  <a:pt x="86" y="38"/>
                  <a:pt x="86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0" y="77"/>
                  <a:pt x="0" y="77"/>
                  <a:pt x="0" y="77"/>
                </a:cubicBezTo>
                <a:cubicBezTo>
                  <a:pt x="47" y="95"/>
                  <a:pt x="47" y="95"/>
                  <a:pt x="47" y="95"/>
                </a:cubicBezTo>
                <a:cubicBezTo>
                  <a:pt x="50" y="86"/>
                  <a:pt x="50" y="86"/>
                  <a:pt x="50" y="86"/>
                </a:cubicBezTo>
                <a:cubicBezTo>
                  <a:pt x="238" y="203"/>
                  <a:pt x="228" y="89"/>
                  <a:pt x="228" y="89"/>
                </a:cubicBezTo>
                <a:close/>
              </a:path>
            </a:pathLst>
          </a:cu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31" name="任意多边形 30"/>
          <p:cNvSpPr>
            <a:spLocks/>
          </p:cNvSpPr>
          <p:nvPr/>
        </p:nvSpPr>
        <p:spPr bwMode="auto">
          <a:xfrm>
            <a:off x="3292475" y="4838701"/>
            <a:ext cx="1162051" cy="1295400"/>
          </a:xfrm>
          <a:custGeom>
            <a:avLst/>
            <a:gdLst>
              <a:gd name="connsiteX0" fmla="*/ 0 w 455613"/>
              <a:gd name="connsiteY0" fmla="*/ 0 h 1517650"/>
              <a:gd name="connsiteX1" fmla="*/ 452438 w 455613"/>
              <a:gd name="connsiteY1" fmla="*/ 0 h 1517650"/>
              <a:gd name="connsiteX2" fmla="*/ 455613 w 455613"/>
              <a:gd name="connsiteY2" fmla="*/ 763588 h 1517650"/>
              <a:gd name="connsiteX3" fmla="*/ 323851 w 455613"/>
              <a:gd name="connsiteY3" fmla="*/ 1517650 h 1517650"/>
              <a:gd name="connsiteX4" fmla="*/ 169863 w 455613"/>
              <a:gd name="connsiteY4" fmla="*/ 1517650 h 1517650"/>
              <a:gd name="connsiteX5" fmla="*/ 241301 w 455613"/>
              <a:gd name="connsiteY5" fmla="*/ 857250 h 1517650"/>
              <a:gd name="connsiteX6" fmla="*/ 158751 w 455613"/>
              <a:gd name="connsiteY6" fmla="*/ 290513 h 1517650"/>
              <a:gd name="connsiteX7" fmla="*/ 0 w 455613"/>
              <a:gd name="connsiteY7" fmla="*/ 294842 h 1517650"/>
              <a:gd name="connsiteX0" fmla="*/ 0 w 1314451"/>
              <a:gd name="connsiteY0" fmla="*/ 0 h 1517650"/>
              <a:gd name="connsiteX1" fmla="*/ 452438 w 1314451"/>
              <a:gd name="connsiteY1" fmla="*/ 0 h 1517650"/>
              <a:gd name="connsiteX2" fmla="*/ 455613 w 1314451"/>
              <a:gd name="connsiteY2" fmla="*/ 763588 h 1517650"/>
              <a:gd name="connsiteX3" fmla="*/ 1314451 w 1314451"/>
              <a:gd name="connsiteY3" fmla="*/ 1098550 h 1517650"/>
              <a:gd name="connsiteX4" fmla="*/ 169863 w 1314451"/>
              <a:gd name="connsiteY4" fmla="*/ 1517650 h 1517650"/>
              <a:gd name="connsiteX5" fmla="*/ 241301 w 1314451"/>
              <a:gd name="connsiteY5" fmla="*/ 857250 h 1517650"/>
              <a:gd name="connsiteX6" fmla="*/ 158751 w 1314451"/>
              <a:gd name="connsiteY6" fmla="*/ 290513 h 1517650"/>
              <a:gd name="connsiteX7" fmla="*/ 0 w 1314451"/>
              <a:gd name="connsiteY7" fmla="*/ 294842 h 1517650"/>
              <a:gd name="connsiteX8" fmla="*/ 0 w 1314451"/>
              <a:gd name="connsiteY8" fmla="*/ 0 h 1517650"/>
              <a:gd name="connsiteX0" fmla="*/ 0 w 1314451"/>
              <a:gd name="connsiteY0" fmla="*/ 0 h 1155700"/>
              <a:gd name="connsiteX1" fmla="*/ 452438 w 1314451"/>
              <a:gd name="connsiteY1" fmla="*/ 0 h 1155700"/>
              <a:gd name="connsiteX2" fmla="*/ 455613 w 1314451"/>
              <a:gd name="connsiteY2" fmla="*/ 763588 h 1155700"/>
              <a:gd name="connsiteX3" fmla="*/ 1314451 w 1314451"/>
              <a:gd name="connsiteY3" fmla="*/ 1098550 h 1155700"/>
              <a:gd name="connsiteX4" fmla="*/ 1084263 w 1314451"/>
              <a:gd name="connsiteY4" fmla="*/ 1155700 h 1155700"/>
              <a:gd name="connsiteX5" fmla="*/ 241301 w 1314451"/>
              <a:gd name="connsiteY5" fmla="*/ 857250 h 1155700"/>
              <a:gd name="connsiteX6" fmla="*/ 158751 w 1314451"/>
              <a:gd name="connsiteY6" fmla="*/ 290513 h 1155700"/>
              <a:gd name="connsiteX7" fmla="*/ 0 w 1314451"/>
              <a:gd name="connsiteY7" fmla="*/ 294842 h 1155700"/>
              <a:gd name="connsiteX8" fmla="*/ 0 w 1314451"/>
              <a:gd name="connsiteY8" fmla="*/ 0 h 1155700"/>
              <a:gd name="connsiteX0" fmla="*/ 0 w 1314451"/>
              <a:gd name="connsiteY0" fmla="*/ 0 h 1295400"/>
              <a:gd name="connsiteX1" fmla="*/ 452438 w 1314451"/>
              <a:gd name="connsiteY1" fmla="*/ 0 h 1295400"/>
              <a:gd name="connsiteX2" fmla="*/ 455613 w 1314451"/>
              <a:gd name="connsiteY2" fmla="*/ 763588 h 1295400"/>
              <a:gd name="connsiteX3" fmla="*/ 1314451 w 1314451"/>
              <a:gd name="connsiteY3" fmla="*/ 1098550 h 1295400"/>
              <a:gd name="connsiteX4" fmla="*/ 1084263 w 1314451"/>
              <a:gd name="connsiteY4" fmla="*/ 1295400 h 1295400"/>
              <a:gd name="connsiteX5" fmla="*/ 241301 w 1314451"/>
              <a:gd name="connsiteY5" fmla="*/ 857250 h 1295400"/>
              <a:gd name="connsiteX6" fmla="*/ 158751 w 1314451"/>
              <a:gd name="connsiteY6" fmla="*/ 290513 h 1295400"/>
              <a:gd name="connsiteX7" fmla="*/ 0 w 1314451"/>
              <a:gd name="connsiteY7" fmla="*/ 294842 h 1295400"/>
              <a:gd name="connsiteX8" fmla="*/ 0 w 1314451"/>
              <a:gd name="connsiteY8" fmla="*/ 0 h 1295400"/>
              <a:gd name="connsiteX0" fmla="*/ 0 w 1162051"/>
              <a:gd name="connsiteY0" fmla="*/ 0 h 1295400"/>
              <a:gd name="connsiteX1" fmla="*/ 452438 w 1162051"/>
              <a:gd name="connsiteY1" fmla="*/ 0 h 1295400"/>
              <a:gd name="connsiteX2" fmla="*/ 455613 w 1162051"/>
              <a:gd name="connsiteY2" fmla="*/ 763588 h 1295400"/>
              <a:gd name="connsiteX3" fmla="*/ 1162051 w 1162051"/>
              <a:gd name="connsiteY3" fmla="*/ 1200150 h 1295400"/>
              <a:gd name="connsiteX4" fmla="*/ 1084263 w 1162051"/>
              <a:gd name="connsiteY4" fmla="*/ 1295400 h 1295400"/>
              <a:gd name="connsiteX5" fmla="*/ 241301 w 1162051"/>
              <a:gd name="connsiteY5" fmla="*/ 857250 h 1295400"/>
              <a:gd name="connsiteX6" fmla="*/ 158751 w 1162051"/>
              <a:gd name="connsiteY6" fmla="*/ 290513 h 1295400"/>
              <a:gd name="connsiteX7" fmla="*/ 0 w 1162051"/>
              <a:gd name="connsiteY7" fmla="*/ 294842 h 1295400"/>
              <a:gd name="connsiteX8" fmla="*/ 0 w 1162051"/>
              <a:gd name="connsiteY8" fmla="*/ 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2051" h="1295400">
                <a:moveTo>
                  <a:pt x="0" y="0"/>
                </a:moveTo>
                <a:lnTo>
                  <a:pt x="452438" y="0"/>
                </a:lnTo>
                <a:cubicBezTo>
                  <a:pt x="453496" y="254529"/>
                  <a:pt x="454555" y="509059"/>
                  <a:pt x="455613" y="763588"/>
                </a:cubicBezTo>
                <a:lnTo>
                  <a:pt x="1162051" y="1200150"/>
                </a:lnTo>
                <a:lnTo>
                  <a:pt x="1084263" y="1295400"/>
                </a:lnTo>
                <a:lnTo>
                  <a:pt x="241301" y="857250"/>
                </a:lnTo>
                <a:lnTo>
                  <a:pt x="158751" y="290513"/>
                </a:lnTo>
                <a:lnTo>
                  <a:pt x="0" y="294842"/>
                </a:lnTo>
                <a:lnTo>
                  <a:pt x="0" y="0"/>
                </a:lnTo>
                <a:close/>
              </a:path>
            </a:pathLst>
          </a:custGeom>
          <a:solidFill>
            <a:srgbClr val="3F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>
            <a:off x="2001838" y="161925"/>
            <a:ext cx="2538412" cy="6569075"/>
            <a:chOff x="2001838" y="161925"/>
            <a:chExt cx="2538412" cy="6569075"/>
          </a:xfrm>
        </p:grpSpPr>
        <p:sp>
          <p:nvSpPr>
            <p:cNvPr id="58" name="AutoShape 3"/>
            <p:cNvSpPr>
              <a:spLocks noChangeAspect="1" noChangeArrowheads="1" noTextEdit="1"/>
            </p:cNvSpPr>
            <p:nvPr/>
          </p:nvSpPr>
          <p:spPr bwMode="auto">
            <a:xfrm>
              <a:off x="2001838" y="174625"/>
              <a:ext cx="2538412" cy="6556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"/>
            <p:cNvSpPr>
              <a:spLocks/>
            </p:cNvSpPr>
            <p:nvPr/>
          </p:nvSpPr>
          <p:spPr bwMode="auto">
            <a:xfrm>
              <a:off x="2190750" y="511175"/>
              <a:ext cx="2170112" cy="2652713"/>
            </a:xfrm>
            <a:custGeom>
              <a:avLst/>
              <a:gdLst>
                <a:gd name="T0" fmla="*/ 1146 w 1165"/>
                <a:gd name="T1" fmla="*/ 765 h 1425"/>
                <a:gd name="T2" fmla="*/ 1037 w 1165"/>
                <a:gd name="T3" fmla="*/ 720 h 1425"/>
                <a:gd name="T4" fmla="*/ 1028 w 1165"/>
                <a:gd name="T5" fmla="*/ 36 h 1425"/>
                <a:gd name="T6" fmla="*/ 583 w 1165"/>
                <a:gd name="T7" fmla="*/ 0 h 1425"/>
                <a:gd name="T8" fmla="*/ 138 w 1165"/>
                <a:gd name="T9" fmla="*/ 36 h 1425"/>
                <a:gd name="T10" fmla="*/ 129 w 1165"/>
                <a:gd name="T11" fmla="*/ 720 h 1425"/>
                <a:gd name="T12" fmla="*/ 20 w 1165"/>
                <a:gd name="T13" fmla="*/ 765 h 1425"/>
                <a:gd name="T14" fmla="*/ 72 w 1165"/>
                <a:gd name="T15" fmla="*/ 953 h 1425"/>
                <a:gd name="T16" fmla="*/ 185 w 1165"/>
                <a:gd name="T17" fmla="*/ 1011 h 1425"/>
                <a:gd name="T18" fmla="*/ 253 w 1165"/>
                <a:gd name="T19" fmla="*/ 1234 h 1425"/>
                <a:gd name="T20" fmla="*/ 459 w 1165"/>
                <a:gd name="T21" fmla="*/ 1289 h 1425"/>
                <a:gd name="T22" fmla="*/ 468 w 1165"/>
                <a:gd name="T23" fmla="*/ 1328 h 1425"/>
                <a:gd name="T24" fmla="*/ 492 w 1165"/>
                <a:gd name="T25" fmla="*/ 1425 h 1425"/>
                <a:gd name="T26" fmla="*/ 676 w 1165"/>
                <a:gd name="T27" fmla="*/ 1423 h 1425"/>
                <a:gd name="T28" fmla="*/ 707 w 1165"/>
                <a:gd name="T29" fmla="*/ 1289 h 1425"/>
                <a:gd name="T30" fmla="*/ 913 w 1165"/>
                <a:gd name="T31" fmla="*/ 1234 h 1425"/>
                <a:gd name="T32" fmla="*/ 981 w 1165"/>
                <a:gd name="T33" fmla="*/ 1011 h 1425"/>
                <a:gd name="T34" fmla="*/ 1093 w 1165"/>
                <a:gd name="T35" fmla="*/ 953 h 1425"/>
                <a:gd name="T36" fmla="*/ 1146 w 1165"/>
                <a:gd name="T37" fmla="*/ 765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5" h="1425">
                  <a:moveTo>
                    <a:pt x="1146" y="765"/>
                  </a:moveTo>
                  <a:cubicBezTo>
                    <a:pt x="1114" y="672"/>
                    <a:pt x="1037" y="720"/>
                    <a:pt x="1037" y="720"/>
                  </a:cubicBezTo>
                  <a:cubicBezTo>
                    <a:pt x="1088" y="321"/>
                    <a:pt x="1028" y="36"/>
                    <a:pt x="1028" y="36"/>
                  </a:cubicBezTo>
                  <a:cubicBezTo>
                    <a:pt x="583" y="0"/>
                    <a:pt x="583" y="0"/>
                    <a:pt x="583" y="0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8" y="36"/>
                    <a:pt x="78" y="321"/>
                    <a:pt x="129" y="720"/>
                  </a:cubicBezTo>
                  <a:cubicBezTo>
                    <a:pt x="129" y="720"/>
                    <a:pt x="51" y="672"/>
                    <a:pt x="20" y="765"/>
                  </a:cubicBezTo>
                  <a:cubicBezTo>
                    <a:pt x="13" y="786"/>
                    <a:pt x="0" y="878"/>
                    <a:pt x="72" y="953"/>
                  </a:cubicBezTo>
                  <a:cubicBezTo>
                    <a:pt x="123" y="1006"/>
                    <a:pt x="185" y="1011"/>
                    <a:pt x="185" y="1011"/>
                  </a:cubicBezTo>
                  <a:cubicBezTo>
                    <a:pt x="203" y="1084"/>
                    <a:pt x="226" y="1158"/>
                    <a:pt x="253" y="1234"/>
                  </a:cubicBezTo>
                  <a:cubicBezTo>
                    <a:pt x="253" y="1234"/>
                    <a:pt x="313" y="1274"/>
                    <a:pt x="459" y="1289"/>
                  </a:cubicBezTo>
                  <a:cubicBezTo>
                    <a:pt x="468" y="1328"/>
                    <a:pt x="468" y="1328"/>
                    <a:pt x="468" y="1328"/>
                  </a:cubicBezTo>
                  <a:cubicBezTo>
                    <a:pt x="492" y="1425"/>
                    <a:pt x="492" y="1425"/>
                    <a:pt x="492" y="1425"/>
                  </a:cubicBezTo>
                  <a:cubicBezTo>
                    <a:pt x="676" y="1423"/>
                    <a:pt x="676" y="1423"/>
                    <a:pt x="676" y="1423"/>
                  </a:cubicBezTo>
                  <a:cubicBezTo>
                    <a:pt x="707" y="1289"/>
                    <a:pt x="707" y="1289"/>
                    <a:pt x="707" y="1289"/>
                  </a:cubicBezTo>
                  <a:cubicBezTo>
                    <a:pt x="853" y="1274"/>
                    <a:pt x="913" y="1234"/>
                    <a:pt x="913" y="1234"/>
                  </a:cubicBezTo>
                  <a:cubicBezTo>
                    <a:pt x="940" y="1158"/>
                    <a:pt x="963" y="1084"/>
                    <a:pt x="981" y="1011"/>
                  </a:cubicBezTo>
                  <a:cubicBezTo>
                    <a:pt x="981" y="1011"/>
                    <a:pt x="1043" y="1006"/>
                    <a:pt x="1093" y="953"/>
                  </a:cubicBezTo>
                  <a:cubicBezTo>
                    <a:pt x="1165" y="878"/>
                    <a:pt x="1153" y="786"/>
                    <a:pt x="1146" y="765"/>
                  </a:cubicBezTo>
                  <a:close/>
                </a:path>
              </a:pathLst>
            </a:custGeom>
            <a:solidFill>
              <a:srgbClr val="EA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7"/>
            <p:cNvSpPr>
              <a:spLocks/>
            </p:cNvSpPr>
            <p:nvPr/>
          </p:nvSpPr>
          <p:spPr bwMode="auto">
            <a:xfrm>
              <a:off x="4049713" y="1968500"/>
              <a:ext cx="230187" cy="261938"/>
            </a:xfrm>
            <a:custGeom>
              <a:avLst/>
              <a:gdLst>
                <a:gd name="T0" fmla="*/ 106 w 123"/>
                <a:gd name="T1" fmla="*/ 12 h 140"/>
                <a:gd name="T2" fmla="*/ 72 w 123"/>
                <a:gd name="T3" fmla="*/ 10 h 140"/>
                <a:gd name="T4" fmla="*/ 50 w 123"/>
                <a:gd name="T5" fmla="*/ 19 h 140"/>
                <a:gd name="T6" fmla="*/ 40 w 123"/>
                <a:gd name="T7" fmla="*/ 30 h 140"/>
                <a:gd name="T8" fmla="*/ 33 w 123"/>
                <a:gd name="T9" fmla="*/ 45 h 140"/>
                <a:gd name="T10" fmla="*/ 30 w 123"/>
                <a:gd name="T11" fmla="*/ 61 h 140"/>
                <a:gd name="T12" fmla="*/ 18 w 123"/>
                <a:gd name="T13" fmla="*/ 61 h 140"/>
                <a:gd name="T14" fmla="*/ 39 w 123"/>
                <a:gd name="T15" fmla="*/ 58 h 140"/>
                <a:gd name="T16" fmla="*/ 61 w 123"/>
                <a:gd name="T17" fmla="*/ 66 h 140"/>
                <a:gd name="T18" fmla="*/ 68 w 123"/>
                <a:gd name="T19" fmla="*/ 79 h 140"/>
                <a:gd name="T20" fmla="*/ 68 w 123"/>
                <a:gd name="T21" fmla="*/ 80 h 140"/>
                <a:gd name="T22" fmla="*/ 69 w 123"/>
                <a:gd name="T23" fmla="*/ 84 h 140"/>
                <a:gd name="T24" fmla="*/ 66 w 123"/>
                <a:gd name="T25" fmla="*/ 109 h 140"/>
                <a:gd name="T26" fmla="*/ 47 w 123"/>
                <a:gd name="T27" fmla="*/ 134 h 140"/>
                <a:gd name="T28" fmla="*/ 18 w 123"/>
                <a:gd name="T29" fmla="*/ 139 h 140"/>
                <a:gd name="T30" fmla="*/ 0 w 123"/>
                <a:gd name="T31" fmla="*/ 135 h 140"/>
                <a:gd name="T32" fmla="*/ 18 w 123"/>
                <a:gd name="T33" fmla="*/ 135 h 140"/>
                <a:gd name="T34" fmla="*/ 35 w 123"/>
                <a:gd name="T35" fmla="*/ 130 h 140"/>
                <a:gd name="T36" fmla="*/ 47 w 123"/>
                <a:gd name="T37" fmla="*/ 120 h 140"/>
                <a:gd name="T38" fmla="*/ 54 w 123"/>
                <a:gd name="T39" fmla="*/ 89 h 140"/>
                <a:gd name="T40" fmla="*/ 53 w 123"/>
                <a:gd name="T41" fmla="*/ 83 h 140"/>
                <a:gd name="T42" fmla="*/ 53 w 123"/>
                <a:gd name="T43" fmla="*/ 82 h 140"/>
                <a:gd name="T44" fmla="*/ 53 w 123"/>
                <a:gd name="T45" fmla="*/ 83 h 140"/>
                <a:gd name="T46" fmla="*/ 53 w 123"/>
                <a:gd name="T47" fmla="*/ 83 h 140"/>
                <a:gd name="T48" fmla="*/ 50 w 123"/>
                <a:gd name="T49" fmla="*/ 78 h 140"/>
                <a:gd name="T50" fmla="*/ 31 w 123"/>
                <a:gd name="T51" fmla="*/ 76 h 140"/>
                <a:gd name="T52" fmla="*/ 11 w 123"/>
                <a:gd name="T53" fmla="*/ 81 h 140"/>
                <a:gd name="T54" fmla="*/ 14 w 123"/>
                <a:gd name="T55" fmla="*/ 59 h 140"/>
                <a:gd name="T56" fmla="*/ 18 w 123"/>
                <a:gd name="T57" fmla="*/ 40 h 140"/>
                <a:gd name="T58" fmla="*/ 28 w 123"/>
                <a:gd name="T59" fmla="*/ 22 h 140"/>
                <a:gd name="T60" fmla="*/ 43 w 123"/>
                <a:gd name="T61" fmla="*/ 8 h 140"/>
                <a:gd name="T62" fmla="*/ 71 w 123"/>
                <a:gd name="T63" fmla="*/ 0 h 140"/>
                <a:gd name="T64" fmla="*/ 123 w 123"/>
                <a:gd name="T65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40">
                  <a:moveTo>
                    <a:pt x="123" y="17"/>
                  </a:moveTo>
                  <a:cubicBezTo>
                    <a:pt x="118" y="15"/>
                    <a:pt x="112" y="14"/>
                    <a:pt x="106" y="12"/>
                  </a:cubicBezTo>
                  <a:cubicBezTo>
                    <a:pt x="100" y="11"/>
                    <a:pt x="94" y="10"/>
                    <a:pt x="89" y="10"/>
                  </a:cubicBezTo>
                  <a:cubicBezTo>
                    <a:pt x="83" y="10"/>
                    <a:pt x="77" y="10"/>
                    <a:pt x="72" y="10"/>
                  </a:cubicBezTo>
                  <a:cubicBezTo>
                    <a:pt x="66" y="11"/>
                    <a:pt x="61" y="13"/>
                    <a:pt x="57" y="15"/>
                  </a:cubicBezTo>
                  <a:cubicBezTo>
                    <a:pt x="54" y="16"/>
                    <a:pt x="52" y="17"/>
                    <a:pt x="50" y="19"/>
                  </a:cubicBezTo>
                  <a:cubicBezTo>
                    <a:pt x="48" y="21"/>
                    <a:pt x="46" y="22"/>
                    <a:pt x="44" y="24"/>
                  </a:cubicBezTo>
                  <a:cubicBezTo>
                    <a:pt x="43" y="26"/>
                    <a:pt x="41" y="28"/>
                    <a:pt x="40" y="30"/>
                  </a:cubicBezTo>
                  <a:cubicBezTo>
                    <a:pt x="39" y="33"/>
                    <a:pt x="37" y="35"/>
                    <a:pt x="36" y="37"/>
                  </a:cubicBezTo>
                  <a:cubicBezTo>
                    <a:pt x="35" y="40"/>
                    <a:pt x="34" y="42"/>
                    <a:pt x="33" y="45"/>
                  </a:cubicBezTo>
                  <a:cubicBezTo>
                    <a:pt x="32" y="48"/>
                    <a:pt x="32" y="50"/>
                    <a:pt x="31" y="53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2" y="60"/>
                    <a:pt x="25" y="59"/>
                    <a:pt x="28" y="59"/>
                  </a:cubicBezTo>
                  <a:cubicBezTo>
                    <a:pt x="32" y="58"/>
                    <a:pt x="35" y="58"/>
                    <a:pt x="39" y="58"/>
                  </a:cubicBezTo>
                  <a:cubicBezTo>
                    <a:pt x="42" y="58"/>
                    <a:pt x="46" y="58"/>
                    <a:pt x="50" y="59"/>
                  </a:cubicBezTo>
                  <a:cubicBezTo>
                    <a:pt x="54" y="61"/>
                    <a:pt x="58" y="63"/>
                    <a:pt x="61" y="66"/>
                  </a:cubicBezTo>
                  <a:cubicBezTo>
                    <a:pt x="64" y="69"/>
                    <a:pt x="67" y="73"/>
                    <a:pt x="68" y="77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5"/>
                    <a:pt x="69" y="87"/>
                    <a:pt x="69" y="89"/>
                  </a:cubicBezTo>
                  <a:cubicBezTo>
                    <a:pt x="69" y="96"/>
                    <a:pt x="68" y="102"/>
                    <a:pt x="66" y="109"/>
                  </a:cubicBezTo>
                  <a:cubicBezTo>
                    <a:pt x="64" y="116"/>
                    <a:pt x="60" y="122"/>
                    <a:pt x="55" y="128"/>
                  </a:cubicBezTo>
                  <a:cubicBezTo>
                    <a:pt x="53" y="130"/>
                    <a:pt x="50" y="132"/>
                    <a:pt x="47" y="134"/>
                  </a:cubicBezTo>
                  <a:cubicBezTo>
                    <a:pt x="44" y="136"/>
                    <a:pt x="41" y="137"/>
                    <a:pt x="37" y="138"/>
                  </a:cubicBezTo>
                  <a:cubicBezTo>
                    <a:pt x="31" y="140"/>
                    <a:pt x="24" y="140"/>
                    <a:pt x="18" y="139"/>
                  </a:cubicBezTo>
                  <a:cubicBezTo>
                    <a:pt x="15" y="139"/>
                    <a:pt x="12" y="139"/>
                    <a:pt x="9" y="138"/>
                  </a:cubicBezTo>
                  <a:cubicBezTo>
                    <a:pt x="6" y="137"/>
                    <a:pt x="3" y="136"/>
                    <a:pt x="0" y="135"/>
                  </a:cubicBezTo>
                  <a:cubicBezTo>
                    <a:pt x="3" y="135"/>
                    <a:pt x="6" y="135"/>
                    <a:pt x="9" y="135"/>
                  </a:cubicBezTo>
                  <a:cubicBezTo>
                    <a:pt x="12" y="135"/>
                    <a:pt x="15" y="135"/>
                    <a:pt x="18" y="135"/>
                  </a:cubicBezTo>
                  <a:cubicBezTo>
                    <a:pt x="21" y="134"/>
                    <a:pt x="24" y="134"/>
                    <a:pt x="27" y="133"/>
                  </a:cubicBezTo>
                  <a:cubicBezTo>
                    <a:pt x="30" y="132"/>
                    <a:pt x="32" y="131"/>
                    <a:pt x="35" y="130"/>
                  </a:cubicBezTo>
                  <a:cubicBezTo>
                    <a:pt x="37" y="129"/>
                    <a:pt x="40" y="128"/>
                    <a:pt x="42" y="126"/>
                  </a:cubicBezTo>
                  <a:cubicBezTo>
                    <a:pt x="44" y="124"/>
                    <a:pt x="45" y="122"/>
                    <a:pt x="47" y="120"/>
                  </a:cubicBezTo>
                  <a:cubicBezTo>
                    <a:pt x="50" y="116"/>
                    <a:pt x="52" y="111"/>
                    <a:pt x="53" y="106"/>
                  </a:cubicBezTo>
                  <a:cubicBezTo>
                    <a:pt x="54" y="100"/>
                    <a:pt x="54" y="95"/>
                    <a:pt x="54" y="89"/>
                  </a:cubicBezTo>
                  <a:cubicBezTo>
                    <a:pt x="54" y="88"/>
                    <a:pt x="54" y="86"/>
                    <a:pt x="54" y="85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3"/>
                    <a:pt x="53" y="82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2" y="80"/>
                    <a:pt x="52" y="79"/>
                    <a:pt x="50" y="78"/>
                  </a:cubicBezTo>
                  <a:cubicBezTo>
                    <a:pt x="48" y="76"/>
                    <a:pt x="44" y="75"/>
                    <a:pt x="39" y="75"/>
                  </a:cubicBezTo>
                  <a:cubicBezTo>
                    <a:pt x="36" y="75"/>
                    <a:pt x="34" y="75"/>
                    <a:pt x="31" y="76"/>
                  </a:cubicBezTo>
                  <a:cubicBezTo>
                    <a:pt x="28" y="76"/>
                    <a:pt x="25" y="77"/>
                    <a:pt x="23" y="77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6"/>
                    <a:pt x="15" y="53"/>
                    <a:pt x="16" y="49"/>
                  </a:cubicBezTo>
                  <a:cubicBezTo>
                    <a:pt x="16" y="46"/>
                    <a:pt x="17" y="43"/>
                    <a:pt x="18" y="40"/>
                  </a:cubicBezTo>
                  <a:cubicBezTo>
                    <a:pt x="19" y="37"/>
                    <a:pt x="21" y="34"/>
                    <a:pt x="22" y="31"/>
                  </a:cubicBezTo>
                  <a:cubicBezTo>
                    <a:pt x="24" y="28"/>
                    <a:pt x="26" y="25"/>
                    <a:pt x="28" y="22"/>
                  </a:cubicBezTo>
                  <a:cubicBezTo>
                    <a:pt x="30" y="19"/>
                    <a:pt x="32" y="16"/>
                    <a:pt x="34" y="14"/>
                  </a:cubicBezTo>
                  <a:cubicBezTo>
                    <a:pt x="37" y="12"/>
                    <a:pt x="40" y="9"/>
                    <a:pt x="43" y="8"/>
                  </a:cubicBezTo>
                  <a:cubicBezTo>
                    <a:pt x="45" y="6"/>
                    <a:pt x="49" y="4"/>
                    <a:pt x="52" y="3"/>
                  </a:cubicBezTo>
                  <a:cubicBezTo>
                    <a:pt x="58" y="1"/>
                    <a:pt x="65" y="0"/>
                    <a:pt x="71" y="0"/>
                  </a:cubicBezTo>
                  <a:cubicBezTo>
                    <a:pt x="78" y="0"/>
                    <a:pt x="84" y="1"/>
                    <a:pt x="90" y="2"/>
                  </a:cubicBezTo>
                  <a:cubicBezTo>
                    <a:pt x="102" y="5"/>
                    <a:pt x="113" y="10"/>
                    <a:pt x="123" y="17"/>
                  </a:cubicBezTo>
                  <a:close/>
                </a:path>
              </a:pathLst>
            </a:custGeom>
            <a:solidFill>
              <a:srgbClr val="C9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8"/>
            <p:cNvSpPr>
              <a:spLocks/>
            </p:cNvSpPr>
            <p:nvPr/>
          </p:nvSpPr>
          <p:spPr bwMode="auto">
            <a:xfrm>
              <a:off x="2287588" y="1968500"/>
              <a:ext cx="228600" cy="261938"/>
            </a:xfrm>
            <a:custGeom>
              <a:avLst/>
              <a:gdLst>
                <a:gd name="T0" fmla="*/ 17 w 123"/>
                <a:gd name="T1" fmla="*/ 12 h 140"/>
                <a:gd name="T2" fmla="*/ 51 w 123"/>
                <a:gd name="T3" fmla="*/ 10 h 140"/>
                <a:gd name="T4" fmla="*/ 73 w 123"/>
                <a:gd name="T5" fmla="*/ 19 h 140"/>
                <a:gd name="T6" fmla="*/ 83 w 123"/>
                <a:gd name="T7" fmla="*/ 30 h 140"/>
                <a:gd name="T8" fmla="*/ 90 w 123"/>
                <a:gd name="T9" fmla="*/ 45 h 140"/>
                <a:gd name="T10" fmla="*/ 93 w 123"/>
                <a:gd name="T11" fmla="*/ 61 h 140"/>
                <a:gd name="T12" fmla="*/ 105 w 123"/>
                <a:gd name="T13" fmla="*/ 61 h 140"/>
                <a:gd name="T14" fmla="*/ 84 w 123"/>
                <a:gd name="T15" fmla="*/ 58 h 140"/>
                <a:gd name="T16" fmla="*/ 62 w 123"/>
                <a:gd name="T17" fmla="*/ 66 h 140"/>
                <a:gd name="T18" fmla="*/ 55 w 123"/>
                <a:gd name="T19" fmla="*/ 79 h 140"/>
                <a:gd name="T20" fmla="*/ 55 w 123"/>
                <a:gd name="T21" fmla="*/ 80 h 140"/>
                <a:gd name="T22" fmla="*/ 54 w 123"/>
                <a:gd name="T23" fmla="*/ 84 h 140"/>
                <a:gd name="T24" fmla="*/ 57 w 123"/>
                <a:gd name="T25" fmla="*/ 109 h 140"/>
                <a:gd name="T26" fmla="*/ 76 w 123"/>
                <a:gd name="T27" fmla="*/ 134 h 140"/>
                <a:gd name="T28" fmla="*/ 105 w 123"/>
                <a:gd name="T29" fmla="*/ 139 h 140"/>
                <a:gd name="T30" fmla="*/ 123 w 123"/>
                <a:gd name="T31" fmla="*/ 135 h 140"/>
                <a:gd name="T32" fmla="*/ 105 w 123"/>
                <a:gd name="T33" fmla="*/ 135 h 140"/>
                <a:gd name="T34" fmla="*/ 88 w 123"/>
                <a:gd name="T35" fmla="*/ 130 h 140"/>
                <a:gd name="T36" fmla="*/ 76 w 123"/>
                <a:gd name="T37" fmla="*/ 120 h 140"/>
                <a:gd name="T38" fmla="*/ 69 w 123"/>
                <a:gd name="T39" fmla="*/ 89 h 140"/>
                <a:gd name="T40" fmla="*/ 70 w 123"/>
                <a:gd name="T41" fmla="*/ 83 h 140"/>
                <a:gd name="T42" fmla="*/ 70 w 123"/>
                <a:gd name="T43" fmla="*/ 82 h 140"/>
                <a:gd name="T44" fmla="*/ 70 w 123"/>
                <a:gd name="T45" fmla="*/ 83 h 140"/>
                <a:gd name="T46" fmla="*/ 70 w 123"/>
                <a:gd name="T47" fmla="*/ 83 h 140"/>
                <a:gd name="T48" fmla="*/ 73 w 123"/>
                <a:gd name="T49" fmla="*/ 78 h 140"/>
                <a:gd name="T50" fmla="*/ 92 w 123"/>
                <a:gd name="T51" fmla="*/ 76 h 140"/>
                <a:gd name="T52" fmla="*/ 112 w 123"/>
                <a:gd name="T53" fmla="*/ 81 h 140"/>
                <a:gd name="T54" fmla="*/ 109 w 123"/>
                <a:gd name="T55" fmla="*/ 59 h 140"/>
                <a:gd name="T56" fmla="*/ 105 w 123"/>
                <a:gd name="T57" fmla="*/ 40 h 140"/>
                <a:gd name="T58" fmla="*/ 95 w 123"/>
                <a:gd name="T59" fmla="*/ 22 h 140"/>
                <a:gd name="T60" fmla="*/ 80 w 123"/>
                <a:gd name="T61" fmla="*/ 8 h 140"/>
                <a:gd name="T62" fmla="*/ 52 w 123"/>
                <a:gd name="T63" fmla="*/ 0 h 140"/>
                <a:gd name="T64" fmla="*/ 0 w 123"/>
                <a:gd name="T65" fmla="*/ 1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40">
                  <a:moveTo>
                    <a:pt x="0" y="17"/>
                  </a:moveTo>
                  <a:cubicBezTo>
                    <a:pt x="5" y="15"/>
                    <a:pt x="11" y="14"/>
                    <a:pt x="17" y="12"/>
                  </a:cubicBezTo>
                  <a:cubicBezTo>
                    <a:pt x="23" y="11"/>
                    <a:pt x="29" y="10"/>
                    <a:pt x="34" y="10"/>
                  </a:cubicBezTo>
                  <a:cubicBezTo>
                    <a:pt x="40" y="10"/>
                    <a:pt x="46" y="10"/>
                    <a:pt x="51" y="10"/>
                  </a:cubicBezTo>
                  <a:cubicBezTo>
                    <a:pt x="57" y="11"/>
                    <a:pt x="62" y="13"/>
                    <a:pt x="66" y="15"/>
                  </a:cubicBezTo>
                  <a:cubicBezTo>
                    <a:pt x="69" y="16"/>
                    <a:pt x="71" y="17"/>
                    <a:pt x="73" y="19"/>
                  </a:cubicBezTo>
                  <a:cubicBezTo>
                    <a:pt x="75" y="21"/>
                    <a:pt x="77" y="22"/>
                    <a:pt x="79" y="24"/>
                  </a:cubicBezTo>
                  <a:cubicBezTo>
                    <a:pt x="80" y="26"/>
                    <a:pt x="82" y="28"/>
                    <a:pt x="83" y="30"/>
                  </a:cubicBezTo>
                  <a:cubicBezTo>
                    <a:pt x="84" y="33"/>
                    <a:pt x="86" y="35"/>
                    <a:pt x="87" y="37"/>
                  </a:cubicBezTo>
                  <a:cubicBezTo>
                    <a:pt x="88" y="40"/>
                    <a:pt x="89" y="42"/>
                    <a:pt x="90" y="45"/>
                  </a:cubicBezTo>
                  <a:cubicBezTo>
                    <a:pt x="90" y="48"/>
                    <a:pt x="91" y="50"/>
                    <a:pt x="92" y="53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1" y="60"/>
                    <a:pt x="98" y="59"/>
                    <a:pt x="95" y="59"/>
                  </a:cubicBezTo>
                  <a:cubicBezTo>
                    <a:pt x="91" y="58"/>
                    <a:pt x="88" y="58"/>
                    <a:pt x="84" y="58"/>
                  </a:cubicBezTo>
                  <a:cubicBezTo>
                    <a:pt x="81" y="58"/>
                    <a:pt x="77" y="58"/>
                    <a:pt x="73" y="59"/>
                  </a:cubicBezTo>
                  <a:cubicBezTo>
                    <a:pt x="69" y="61"/>
                    <a:pt x="65" y="63"/>
                    <a:pt x="62" y="66"/>
                  </a:cubicBezTo>
                  <a:cubicBezTo>
                    <a:pt x="59" y="69"/>
                    <a:pt x="56" y="73"/>
                    <a:pt x="55" y="77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5"/>
                    <a:pt x="54" y="87"/>
                    <a:pt x="54" y="89"/>
                  </a:cubicBezTo>
                  <a:cubicBezTo>
                    <a:pt x="54" y="96"/>
                    <a:pt x="55" y="102"/>
                    <a:pt x="57" y="109"/>
                  </a:cubicBezTo>
                  <a:cubicBezTo>
                    <a:pt x="59" y="116"/>
                    <a:pt x="63" y="122"/>
                    <a:pt x="68" y="128"/>
                  </a:cubicBezTo>
                  <a:cubicBezTo>
                    <a:pt x="70" y="130"/>
                    <a:pt x="73" y="132"/>
                    <a:pt x="76" y="134"/>
                  </a:cubicBezTo>
                  <a:cubicBezTo>
                    <a:pt x="79" y="136"/>
                    <a:pt x="82" y="137"/>
                    <a:pt x="86" y="138"/>
                  </a:cubicBezTo>
                  <a:cubicBezTo>
                    <a:pt x="92" y="140"/>
                    <a:pt x="99" y="140"/>
                    <a:pt x="105" y="139"/>
                  </a:cubicBezTo>
                  <a:cubicBezTo>
                    <a:pt x="108" y="139"/>
                    <a:pt x="111" y="139"/>
                    <a:pt x="114" y="138"/>
                  </a:cubicBezTo>
                  <a:cubicBezTo>
                    <a:pt x="117" y="137"/>
                    <a:pt x="120" y="136"/>
                    <a:pt x="123" y="135"/>
                  </a:cubicBezTo>
                  <a:cubicBezTo>
                    <a:pt x="120" y="135"/>
                    <a:pt x="117" y="135"/>
                    <a:pt x="114" y="135"/>
                  </a:cubicBezTo>
                  <a:cubicBezTo>
                    <a:pt x="111" y="135"/>
                    <a:pt x="108" y="135"/>
                    <a:pt x="105" y="135"/>
                  </a:cubicBezTo>
                  <a:cubicBezTo>
                    <a:pt x="102" y="134"/>
                    <a:pt x="99" y="134"/>
                    <a:pt x="96" y="133"/>
                  </a:cubicBezTo>
                  <a:cubicBezTo>
                    <a:pt x="93" y="132"/>
                    <a:pt x="91" y="131"/>
                    <a:pt x="88" y="130"/>
                  </a:cubicBezTo>
                  <a:cubicBezTo>
                    <a:pt x="86" y="129"/>
                    <a:pt x="83" y="128"/>
                    <a:pt x="81" y="126"/>
                  </a:cubicBezTo>
                  <a:cubicBezTo>
                    <a:pt x="79" y="124"/>
                    <a:pt x="78" y="122"/>
                    <a:pt x="76" y="120"/>
                  </a:cubicBezTo>
                  <a:cubicBezTo>
                    <a:pt x="73" y="116"/>
                    <a:pt x="71" y="111"/>
                    <a:pt x="70" y="106"/>
                  </a:cubicBezTo>
                  <a:cubicBezTo>
                    <a:pt x="69" y="100"/>
                    <a:pt x="69" y="95"/>
                    <a:pt x="69" y="89"/>
                  </a:cubicBezTo>
                  <a:cubicBezTo>
                    <a:pt x="69" y="88"/>
                    <a:pt x="69" y="86"/>
                    <a:pt x="69" y="85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69" y="83"/>
                    <a:pt x="70" y="82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1" y="80"/>
                    <a:pt x="71" y="79"/>
                    <a:pt x="73" y="78"/>
                  </a:cubicBezTo>
                  <a:cubicBezTo>
                    <a:pt x="75" y="76"/>
                    <a:pt x="79" y="75"/>
                    <a:pt x="84" y="75"/>
                  </a:cubicBezTo>
                  <a:cubicBezTo>
                    <a:pt x="87" y="75"/>
                    <a:pt x="89" y="75"/>
                    <a:pt x="92" y="76"/>
                  </a:cubicBezTo>
                  <a:cubicBezTo>
                    <a:pt x="95" y="76"/>
                    <a:pt x="98" y="77"/>
                    <a:pt x="100" y="77"/>
                  </a:cubicBezTo>
                  <a:cubicBezTo>
                    <a:pt x="112" y="81"/>
                    <a:pt x="112" y="81"/>
                    <a:pt x="112" y="81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6"/>
                    <a:pt x="108" y="53"/>
                    <a:pt x="107" y="49"/>
                  </a:cubicBezTo>
                  <a:cubicBezTo>
                    <a:pt x="106" y="46"/>
                    <a:pt x="106" y="43"/>
                    <a:pt x="105" y="40"/>
                  </a:cubicBezTo>
                  <a:cubicBezTo>
                    <a:pt x="103" y="37"/>
                    <a:pt x="102" y="34"/>
                    <a:pt x="101" y="31"/>
                  </a:cubicBezTo>
                  <a:cubicBezTo>
                    <a:pt x="99" y="28"/>
                    <a:pt x="97" y="25"/>
                    <a:pt x="95" y="22"/>
                  </a:cubicBezTo>
                  <a:cubicBezTo>
                    <a:pt x="93" y="19"/>
                    <a:pt x="91" y="16"/>
                    <a:pt x="89" y="14"/>
                  </a:cubicBezTo>
                  <a:cubicBezTo>
                    <a:pt x="86" y="12"/>
                    <a:pt x="83" y="9"/>
                    <a:pt x="80" y="8"/>
                  </a:cubicBezTo>
                  <a:cubicBezTo>
                    <a:pt x="78" y="6"/>
                    <a:pt x="74" y="4"/>
                    <a:pt x="71" y="3"/>
                  </a:cubicBezTo>
                  <a:cubicBezTo>
                    <a:pt x="65" y="1"/>
                    <a:pt x="58" y="0"/>
                    <a:pt x="52" y="0"/>
                  </a:cubicBezTo>
                  <a:cubicBezTo>
                    <a:pt x="45" y="0"/>
                    <a:pt x="39" y="1"/>
                    <a:pt x="33" y="2"/>
                  </a:cubicBezTo>
                  <a:cubicBezTo>
                    <a:pt x="21" y="5"/>
                    <a:pt x="10" y="10"/>
                    <a:pt x="0" y="17"/>
                  </a:cubicBezTo>
                  <a:close/>
                </a:path>
              </a:pathLst>
            </a:custGeom>
            <a:solidFill>
              <a:srgbClr val="C9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9"/>
            <p:cNvSpPr>
              <a:spLocks noChangeArrowheads="1"/>
            </p:cNvSpPr>
            <p:nvPr/>
          </p:nvSpPr>
          <p:spPr bwMode="auto">
            <a:xfrm>
              <a:off x="2855913" y="1535113"/>
              <a:ext cx="95250" cy="158750"/>
            </a:xfrm>
            <a:prstGeom prst="ellipse">
              <a:avLst/>
            </a:pr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0"/>
            <p:cNvSpPr>
              <a:spLocks noChangeArrowheads="1"/>
            </p:cNvSpPr>
            <p:nvPr/>
          </p:nvSpPr>
          <p:spPr bwMode="auto">
            <a:xfrm>
              <a:off x="3589338" y="1535113"/>
              <a:ext cx="96837" cy="158750"/>
            </a:xfrm>
            <a:prstGeom prst="ellipse">
              <a:avLst/>
            </a:pr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1"/>
            <p:cNvSpPr>
              <a:spLocks/>
            </p:cNvSpPr>
            <p:nvPr/>
          </p:nvSpPr>
          <p:spPr bwMode="auto">
            <a:xfrm>
              <a:off x="2997200" y="1349375"/>
              <a:ext cx="514350" cy="1320800"/>
            </a:xfrm>
            <a:custGeom>
              <a:avLst/>
              <a:gdLst>
                <a:gd name="T0" fmla="*/ 276 w 276"/>
                <a:gd name="T1" fmla="*/ 512 h 710"/>
                <a:gd name="T2" fmla="*/ 206 w 276"/>
                <a:gd name="T3" fmla="*/ 251 h 710"/>
                <a:gd name="T4" fmla="*/ 138 w 276"/>
                <a:gd name="T5" fmla="*/ 0 h 710"/>
                <a:gd name="T6" fmla="*/ 179 w 276"/>
                <a:gd name="T7" fmla="*/ 261 h 710"/>
                <a:gd name="T8" fmla="*/ 229 w 276"/>
                <a:gd name="T9" fmla="*/ 476 h 710"/>
                <a:gd name="T10" fmla="*/ 116 w 276"/>
                <a:gd name="T11" fmla="*/ 490 h 710"/>
                <a:gd name="T12" fmla="*/ 88 w 276"/>
                <a:gd name="T13" fmla="*/ 493 h 710"/>
                <a:gd name="T14" fmla="*/ 101 w 276"/>
                <a:gd name="T15" fmla="*/ 517 h 710"/>
                <a:gd name="T16" fmla="*/ 146 w 276"/>
                <a:gd name="T17" fmla="*/ 604 h 710"/>
                <a:gd name="T18" fmla="*/ 185 w 276"/>
                <a:gd name="T19" fmla="*/ 677 h 710"/>
                <a:gd name="T20" fmla="*/ 176 w 276"/>
                <a:gd name="T21" fmla="*/ 679 h 710"/>
                <a:gd name="T22" fmla="*/ 152 w 276"/>
                <a:gd name="T23" fmla="*/ 686 h 710"/>
                <a:gd name="T24" fmla="*/ 101 w 276"/>
                <a:gd name="T25" fmla="*/ 692 h 710"/>
                <a:gd name="T26" fmla="*/ 50 w 276"/>
                <a:gd name="T27" fmla="*/ 688 h 710"/>
                <a:gd name="T28" fmla="*/ 0 w 276"/>
                <a:gd name="T29" fmla="*/ 672 h 710"/>
                <a:gd name="T30" fmla="*/ 48 w 276"/>
                <a:gd name="T31" fmla="*/ 697 h 710"/>
                <a:gd name="T32" fmla="*/ 101 w 276"/>
                <a:gd name="T33" fmla="*/ 708 h 710"/>
                <a:gd name="T34" fmla="*/ 155 w 276"/>
                <a:gd name="T35" fmla="*/ 708 h 710"/>
                <a:gd name="T36" fmla="*/ 182 w 276"/>
                <a:gd name="T37" fmla="*/ 704 h 710"/>
                <a:gd name="T38" fmla="*/ 195 w 276"/>
                <a:gd name="T39" fmla="*/ 701 h 710"/>
                <a:gd name="T40" fmla="*/ 209 w 276"/>
                <a:gd name="T41" fmla="*/ 697 h 710"/>
                <a:gd name="T42" fmla="*/ 223 w 276"/>
                <a:gd name="T43" fmla="*/ 693 h 710"/>
                <a:gd name="T44" fmla="*/ 216 w 276"/>
                <a:gd name="T45" fmla="*/ 678 h 710"/>
                <a:gd name="T46" fmla="*/ 176 w 276"/>
                <a:gd name="T47" fmla="*/ 589 h 710"/>
                <a:gd name="T48" fmla="*/ 146 w 276"/>
                <a:gd name="T49" fmla="*/ 525 h 710"/>
                <a:gd name="T50" fmla="*/ 254 w 276"/>
                <a:gd name="T51" fmla="*/ 514 h 710"/>
                <a:gd name="T52" fmla="*/ 276 w 276"/>
                <a:gd name="T53" fmla="*/ 512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6" h="710">
                  <a:moveTo>
                    <a:pt x="276" y="512"/>
                  </a:moveTo>
                  <a:cubicBezTo>
                    <a:pt x="276" y="512"/>
                    <a:pt x="215" y="292"/>
                    <a:pt x="206" y="251"/>
                  </a:cubicBezTo>
                  <a:cubicBezTo>
                    <a:pt x="206" y="251"/>
                    <a:pt x="144" y="20"/>
                    <a:pt x="138" y="0"/>
                  </a:cubicBezTo>
                  <a:cubicBezTo>
                    <a:pt x="140" y="21"/>
                    <a:pt x="179" y="261"/>
                    <a:pt x="179" y="261"/>
                  </a:cubicBezTo>
                  <a:cubicBezTo>
                    <a:pt x="184" y="302"/>
                    <a:pt x="229" y="476"/>
                    <a:pt x="229" y="476"/>
                  </a:cubicBezTo>
                  <a:cubicBezTo>
                    <a:pt x="116" y="490"/>
                    <a:pt x="116" y="490"/>
                    <a:pt x="116" y="490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101" y="517"/>
                    <a:pt x="101" y="517"/>
                    <a:pt x="101" y="517"/>
                  </a:cubicBezTo>
                  <a:cubicBezTo>
                    <a:pt x="146" y="604"/>
                    <a:pt x="146" y="604"/>
                    <a:pt x="146" y="604"/>
                  </a:cubicBezTo>
                  <a:cubicBezTo>
                    <a:pt x="159" y="629"/>
                    <a:pt x="172" y="653"/>
                    <a:pt x="185" y="677"/>
                  </a:cubicBezTo>
                  <a:cubicBezTo>
                    <a:pt x="182" y="678"/>
                    <a:pt x="179" y="679"/>
                    <a:pt x="176" y="679"/>
                  </a:cubicBezTo>
                  <a:cubicBezTo>
                    <a:pt x="168" y="682"/>
                    <a:pt x="160" y="684"/>
                    <a:pt x="152" y="686"/>
                  </a:cubicBezTo>
                  <a:cubicBezTo>
                    <a:pt x="135" y="689"/>
                    <a:pt x="118" y="691"/>
                    <a:pt x="101" y="692"/>
                  </a:cubicBezTo>
                  <a:cubicBezTo>
                    <a:pt x="84" y="692"/>
                    <a:pt x="67" y="691"/>
                    <a:pt x="50" y="688"/>
                  </a:cubicBezTo>
                  <a:cubicBezTo>
                    <a:pt x="33" y="685"/>
                    <a:pt x="16" y="680"/>
                    <a:pt x="0" y="672"/>
                  </a:cubicBezTo>
                  <a:cubicBezTo>
                    <a:pt x="15" y="683"/>
                    <a:pt x="31" y="691"/>
                    <a:pt x="48" y="697"/>
                  </a:cubicBezTo>
                  <a:cubicBezTo>
                    <a:pt x="65" y="703"/>
                    <a:pt x="83" y="707"/>
                    <a:pt x="101" y="708"/>
                  </a:cubicBezTo>
                  <a:cubicBezTo>
                    <a:pt x="119" y="710"/>
                    <a:pt x="137" y="710"/>
                    <a:pt x="155" y="708"/>
                  </a:cubicBezTo>
                  <a:cubicBezTo>
                    <a:pt x="164" y="707"/>
                    <a:pt x="173" y="706"/>
                    <a:pt x="182" y="704"/>
                  </a:cubicBezTo>
                  <a:cubicBezTo>
                    <a:pt x="186" y="703"/>
                    <a:pt x="191" y="702"/>
                    <a:pt x="195" y="701"/>
                  </a:cubicBezTo>
                  <a:cubicBezTo>
                    <a:pt x="200" y="700"/>
                    <a:pt x="204" y="699"/>
                    <a:pt x="209" y="697"/>
                  </a:cubicBezTo>
                  <a:cubicBezTo>
                    <a:pt x="223" y="693"/>
                    <a:pt x="223" y="693"/>
                    <a:pt x="223" y="693"/>
                  </a:cubicBezTo>
                  <a:cubicBezTo>
                    <a:pt x="216" y="678"/>
                    <a:pt x="216" y="678"/>
                    <a:pt x="216" y="678"/>
                  </a:cubicBezTo>
                  <a:cubicBezTo>
                    <a:pt x="203" y="648"/>
                    <a:pt x="190" y="619"/>
                    <a:pt x="176" y="589"/>
                  </a:cubicBezTo>
                  <a:cubicBezTo>
                    <a:pt x="146" y="525"/>
                    <a:pt x="146" y="525"/>
                    <a:pt x="146" y="525"/>
                  </a:cubicBezTo>
                  <a:cubicBezTo>
                    <a:pt x="254" y="514"/>
                    <a:pt x="254" y="514"/>
                    <a:pt x="254" y="514"/>
                  </a:cubicBezTo>
                  <a:lnTo>
                    <a:pt x="276" y="512"/>
                  </a:lnTo>
                  <a:close/>
                </a:path>
              </a:pathLst>
            </a:custGeom>
            <a:solidFill>
              <a:srgbClr val="C9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2"/>
            <p:cNvSpPr>
              <a:spLocks/>
            </p:cNvSpPr>
            <p:nvPr/>
          </p:nvSpPr>
          <p:spPr bwMode="auto">
            <a:xfrm>
              <a:off x="4005263" y="876300"/>
              <a:ext cx="282575" cy="1001713"/>
            </a:xfrm>
            <a:custGeom>
              <a:avLst/>
              <a:gdLst>
                <a:gd name="T0" fmla="*/ 22 w 152"/>
                <a:gd name="T1" fmla="*/ 0 h 538"/>
                <a:gd name="T2" fmla="*/ 104 w 152"/>
                <a:gd name="T3" fmla="*/ 15 h 538"/>
                <a:gd name="T4" fmla="*/ 152 w 152"/>
                <a:gd name="T5" fmla="*/ 273 h 538"/>
                <a:gd name="T6" fmla="*/ 95 w 152"/>
                <a:gd name="T7" fmla="*/ 246 h 538"/>
                <a:gd name="T8" fmla="*/ 123 w 152"/>
                <a:gd name="T9" fmla="*/ 422 h 538"/>
                <a:gd name="T10" fmla="*/ 87 w 152"/>
                <a:gd name="T11" fmla="*/ 458 h 538"/>
                <a:gd name="T12" fmla="*/ 63 w 152"/>
                <a:gd name="T13" fmla="*/ 524 h 538"/>
                <a:gd name="T14" fmla="*/ 26 w 152"/>
                <a:gd name="T15" fmla="*/ 538 h 538"/>
                <a:gd name="T16" fmla="*/ 13 w 152"/>
                <a:gd name="T17" fmla="*/ 94 h 538"/>
                <a:gd name="T18" fmla="*/ 22 w 152"/>
                <a:gd name="T19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538">
                  <a:moveTo>
                    <a:pt x="22" y="0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8" y="118"/>
                    <a:pt x="120" y="226"/>
                    <a:pt x="152" y="273"/>
                  </a:cubicBezTo>
                  <a:cubicBezTo>
                    <a:pt x="152" y="273"/>
                    <a:pt x="118" y="310"/>
                    <a:pt x="95" y="246"/>
                  </a:cubicBezTo>
                  <a:cubicBezTo>
                    <a:pt x="95" y="246"/>
                    <a:pt x="86" y="380"/>
                    <a:pt x="123" y="422"/>
                  </a:cubicBezTo>
                  <a:cubicBezTo>
                    <a:pt x="123" y="422"/>
                    <a:pt x="109" y="492"/>
                    <a:pt x="87" y="458"/>
                  </a:cubicBezTo>
                  <a:cubicBezTo>
                    <a:pt x="63" y="524"/>
                    <a:pt x="63" y="524"/>
                    <a:pt x="63" y="524"/>
                  </a:cubicBezTo>
                  <a:cubicBezTo>
                    <a:pt x="26" y="538"/>
                    <a:pt x="26" y="538"/>
                    <a:pt x="26" y="538"/>
                  </a:cubicBezTo>
                  <a:cubicBezTo>
                    <a:pt x="14" y="448"/>
                    <a:pt x="0" y="305"/>
                    <a:pt x="13" y="94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3"/>
            <p:cNvSpPr>
              <a:spLocks/>
            </p:cNvSpPr>
            <p:nvPr/>
          </p:nvSpPr>
          <p:spPr bwMode="auto">
            <a:xfrm>
              <a:off x="2524125" y="1050925"/>
              <a:ext cx="1504950" cy="190500"/>
            </a:xfrm>
            <a:custGeom>
              <a:avLst/>
              <a:gdLst>
                <a:gd name="T0" fmla="*/ 758 w 808"/>
                <a:gd name="T1" fmla="*/ 15 h 102"/>
                <a:gd name="T2" fmla="*/ 434 w 808"/>
                <a:gd name="T3" fmla="*/ 10 h 102"/>
                <a:gd name="T4" fmla="*/ 489 w 808"/>
                <a:gd name="T5" fmla="*/ 66 h 102"/>
                <a:gd name="T6" fmla="*/ 0 w 808"/>
                <a:gd name="T7" fmla="*/ 0 h 102"/>
                <a:gd name="T8" fmla="*/ 384 w 808"/>
                <a:gd name="T9" fmla="*/ 98 h 102"/>
                <a:gd name="T10" fmla="*/ 808 w 808"/>
                <a:gd name="T11" fmla="*/ 2 h 102"/>
                <a:gd name="T12" fmla="*/ 808 w 808"/>
                <a:gd name="T13" fmla="*/ 2 h 102"/>
                <a:gd name="T14" fmla="*/ 758 w 808"/>
                <a:gd name="T15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8" h="102">
                  <a:moveTo>
                    <a:pt x="758" y="15"/>
                  </a:moveTo>
                  <a:cubicBezTo>
                    <a:pt x="563" y="58"/>
                    <a:pt x="434" y="10"/>
                    <a:pt x="434" y="10"/>
                  </a:cubicBezTo>
                  <a:cubicBezTo>
                    <a:pt x="455" y="39"/>
                    <a:pt x="489" y="66"/>
                    <a:pt x="489" y="66"/>
                  </a:cubicBezTo>
                  <a:cubicBezTo>
                    <a:pt x="149" y="94"/>
                    <a:pt x="0" y="0"/>
                    <a:pt x="0" y="0"/>
                  </a:cubicBezTo>
                  <a:cubicBezTo>
                    <a:pt x="0" y="0"/>
                    <a:pt x="116" y="102"/>
                    <a:pt x="384" y="98"/>
                  </a:cubicBezTo>
                  <a:cubicBezTo>
                    <a:pt x="625" y="95"/>
                    <a:pt x="808" y="2"/>
                    <a:pt x="808" y="2"/>
                  </a:cubicBezTo>
                  <a:cubicBezTo>
                    <a:pt x="808" y="2"/>
                    <a:pt x="808" y="2"/>
                    <a:pt x="808" y="2"/>
                  </a:cubicBezTo>
                  <a:cubicBezTo>
                    <a:pt x="778" y="12"/>
                    <a:pt x="758" y="15"/>
                    <a:pt x="758" y="15"/>
                  </a:cubicBezTo>
                  <a:close/>
                </a:path>
              </a:pathLst>
            </a:custGeom>
            <a:solidFill>
              <a:srgbClr val="E0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4"/>
            <p:cNvSpPr>
              <a:spLocks/>
            </p:cNvSpPr>
            <p:nvPr/>
          </p:nvSpPr>
          <p:spPr bwMode="auto">
            <a:xfrm>
              <a:off x="4025900" y="969963"/>
              <a:ext cx="180975" cy="142875"/>
            </a:xfrm>
            <a:custGeom>
              <a:avLst/>
              <a:gdLst>
                <a:gd name="T0" fmla="*/ 2 w 97"/>
                <a:gd name="T1" fmla="*/ 46 h 77"/>
                <a:gd name="T2" fmla="*/ 0 w 97"/>
                <a:gd name="T3" fmla="*/ 77 h 77"/>
                <a:gd name="T4" fmla="*/ 97 w 97"/>
                <a:gd name="T5" fmla="*/ 29 h 77"/>
                <a:gd name="T6" fmla="*/ 95 w 97"/>
                <a:gd name="T7" fmla="*/ 0 h 77"/>
                <a:gd name="T8" fmla="*/ 2 w 97"/>
                <a:gd name="T9" fmla="*/ 4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77">
                  <a:moveTo>
                    <a:pt x="2" y="46"/>
                  </a:moveTo>
                  <a:cubicBezTo>
                    <a:pt x="1" y="56"/>
                    <a:pt x="1" y="67"/>
                    <a:pt x="0" y="77"/>
                  </a:cubicBezTo>
                  <a:cubicBezTo>
                    <a:pt x="27" y="68"/>
                    <a:pt x="61" y="53"/>
                    <a:pt x="97" y="29"/>
                  </a:cubicBezTo>
                  <a:cubicBezTo>
                    <a:pt x="96" y="20"/>
                    <a:pt x="95" y="10"/>
                    <a:pt x="95" y="0"/>
                  </a:cubicBezTo>
                  <a:cubicBezTo>
                    <a:pt x="60" y="23"/>
                    <a:pt x="27" y="37"/>
                    <a:pt x="2" y="46"/>
                  </a:cubicBezTo>
                  <a:close/>
                </a:path>
              </a:pathLst>
            </a:custGeom>
            <a:solidFill>
              <a:srgbClr val="68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5"/>
            <p:cNvSpPr>
              <a:spLocks/>
            </p:cNvSpPr>
            <p:nvPr/>
          </p:nvSpPr>
          <p:spPr bwMode="auto">
            <a:xfrm>
              <a:off x="2262188" y="161925"/>
              <a:ext cx="2276475" cy="1716088"/>
            </a:xfrm>
            <a:custGeom>
              <a:avLst/>
              <a:gdLst>
                <a:gd name="T0" fmla="*/ 1008 w 1221"/>
                <a:gd name="T1" fmla="*/ 233 h 922"/>
                <a:gd name="T2" fmla="*/ 905 w 1221"/>
                <a:gd name="T3" fmla="*/ 141 h 922"/>
                <a:gd name="T4" fmla="*/ 519 w 1221"/>
                <a:gd name="T5" fmla="*/ 9 h 922"/>
                <a:gd name="T6" fmla="*/ 189 w 1221"/>
                <a:gd name="T7" fmla="*/ 145 h 922"/>
                <a:gd name="T8" fmla="*/ 47 w 1221"/>
                <a:gd name="T9" fmla="*/ 176 h 922"/>
                <a:gd name="T10" fmla="*/ 0 w 1221"/>
                <a:gd name="T11" fmla="*/ 657 h 922"/>
                <a:gd name="T12" fmla="*/ 58 w 1221"/>
                <a:gd name="T13" fmla="*/ 630 h 922"/>
                <a:gd name="T14" fmla="*/ 30 w 1221"/>
                <a:gd name="T15" fmla="*/ 806 h 922"/>
                <a:gd name="T16" fmla="*/ 65 w 1221"/>
                <a:gd name="T17" fmla="*/ 842 h 922"/>
                <a:gd name="T18" fmla="*/ 90 w 1221"/>
                <a:gd name="T19" fmla="*/ 908 h 922"/>
                <a:gd name="T20" fmla="*/ 127 w 1221"/>
                <a:gd name="T21" fmla="*/ 922 h 922"/>
                <a:gd name="T22" fmla="*/ 140 w 1221"/>
                <a:gd name="T23" fmla="*/ 478 h 922"/>
                <a:gd name="T24" fmla="*/ 629 w 1221"/>
                <a:gd name="T25" fmla="*/ 544 h 922"/>
                <a:gd name="T26" fmla="*/ 574 w 1221"/>
                <a:gd name="T27" fmla="*/ 488 h 922"/>
                <a:gd name="T28" fmla="*/ 898 w 1221"/>
                <a:gd name="T29" fmla="*/ 493 h 922"/>
                <a:gd name="T30" fmla="*/ 1221 w 1221"/>
                <a:gd name="T31" fmla="*/ 178 h 922"/>
                <a:gd name="T32" fmla="*/ 1008 w 1221"/>
                <a:gd name="T33" fmla="*/ 233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1" h="922">
                  <a:moveTo>
                    <a:pt x="1008" y="233"/>
                  </a:moveTo>
                  <a:cubicBezTo>
                    <a:pt x="1008" y="233"/>
                    <a:pt x="966" y="206"/>
                    <a:pt x="905" y="141"/>
                  </a:cubicBezTo>
                  <a:cubicBezTo>
                    <a:pt x="837" y="69"/>
                    <a:pt x="660" y="0"/>
                    <a:pt x="519" y="9"/>
                  </a:cubicBezTo>
                  <a:cubicBezTo>
                    <a:pt x="519" y="9"/>
                    <a:pt x="265" y="19"/>
                    <a:pt x="189" y="145"/>
                  </a:cubicBezTo>
                  <a:cubicBezTo>
                    <a:pt x="189" y="145"/>
                    <a:pt x="130" y="117"/>
                    <a:pt x="47" y="176"/>
                  </a:cubicBezTo>
                  <a:cubicBezTo>
                    <a:pt x="47" y="176"/>
                    <a:pt x="69" y="557"/>
                    <a:pt x="0" y="657"/>
                  </a:cubicBezTo>
                  <a:cubicBezTo>
                    <a:pt x="0" y="657"/>
                    <a:pt x="35" y="694"/>
                    <a:pt x="58" y="630"/>
                  </a:cubicBezTo>
                  <a:cubicBezTo>
                    <a:pt x="58" y="630"/>
                    <a:pt x="67" y="764"/>
                    <a:pt x="30" y="806"/>
                  </a:cubicBezTo>
                  <a:cubicBezTo>
                    <a:pt x="30" y="806"/>
                    <a:pt x="44" y="876"/>
                    <a:pt x="65" y="842"/>
                  </a:cubicBezTo>
                  <a:cubicBezTo>
                    <a:pt x="90" y="908"/>
                    <a:pt x="90" y="908"/>
                    <a:pt x="90" y="908"/>
                  </a:cubicBezTo>
                  <a:cubicBezTo>
                    <a:pt x="127" y="922"/>
                    <a:pt x="127" y="922"/>
                    <a:pt x="127" y="922"/>
                  </a:cubicBezTo>
                  <a:cubicBezTo>
                    <a:pt x="139" y="832"/>
                    <a:pt x="153" y="689"/>
                    <a:pt x="140" y="478"/>
                  </a:cubicBezTo>
                  <a:cubicBezTo>
                    <a:pt x="140" y="478"/>
                    <a:pt x="289" y="572"/>
                    <a:pt x="629" y="544"/>
                  </a:cubicBezTo>
                  <a:cubicBezTo>
                    <a:pt x="629" y="544"/>
                    <a:pt x="595" y="517"/>
                    <a:pt x="574" y="488"/>
                  </a:cubicBezTo>
                  <a:cubicBezTo>
                    <a:pt x="574" y="488"/>
                    <a:pt x="703" y="536"/>
                    <a:pt x="898" y="493"/>
                  </a:cubicBezTo>
                  <a:cubicBezTo>
                    <a:pt x="898" y="493"/>
                    <a:pt x="1144" y="459"/>
                    <a:pt x="1221" y="178"/>
                  </a:cubicBezTo>
                  <a:cubicBezTo>
                    <a:pt x="1221" y="178"/>
                    <a:pt x="1119" y="282"/>
                    <a:pt x="1008" y="233"/>
                  </a:cubicBezTo>
                  <a:close/>
                </a:path>
              </a:pathLst>
            </a:custGeom>
            <a:solidFill>
              <a:srgbClr val="7C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6"/>
            <p:cNvSpPr>
              <a:spLocks/>
            </p:cNvSpPr>
            <p:nvPr/>
          </p:nvSpPr>
          <p:spPr bwMode="auto">
            <a:xfrm>
              <a:off x="2946400" y="673100"/>
              <a:ext cx="422275" cy="439738"/>
            </a:xfrm>
            <a:custGeom>
              <a:avLst/>
              <a:gdLst>
                <a:gd name="T0" fmla="*/ 207 w 226"/>
                <a:gd name="T1" fmla="*/ 213 h 236"/>
                <a:gd name="T2" fmla="*/ 57 w 226"/>
                <a:gd name="T3" fmla="*/ 0 h 236"/>
                <a:gd name="T4" fmla="*/ 226 w 226"/>
                <a:gd name="T5" fmla="*/ 236 h 236"/>
                <a:gd name="T6" fmla="*/ 207 w 226"/>
                <a:gd name="T7" fmla="*/ 21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36">
                  <a:moveTo>
                    <a:pt x="207" y="213"/>
                  </a:moveTo>
                  <a:cubicBezTo>
                    <a:pt x="207" y="213"/>
                    <a:pt x="50" y="159"/>
                    <a:pt x="57" y="0"/>
                  </a:cubicBezTo>
                  <a:cubicBezTo>
                    <a:pt x="57" y="0"/>
                    <a:pt x="0" y="174"/>
                    <a:pt x="226" y="236"/>
                  </a:cubicBezTo>
                  <a:lnTo>
                    <a:pt x="207" y="213"/>
                  </a:lnTo>
                  <a:close/>
                </a:path>
              </a:pathLst>
            </a:custGeom>
            <a:solidFill>
              <a:srgbClr val="68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7"/>
            <p:cNvSpPr>
              <a:spLocks/>
            </p:cNvSpPr>
            <p:nvPr/>
          </p:nvSpPr>
          <p:spPr bwMode="auto">
            <a:xfrm>
              <a:off x="3455988" y="6276892"/>
              <a:ext cx="442912" cy="377825"/>
            </a:xfrm>
            <a:custGeom>
              <a:avLst/>
              <a:gdLst>
                <a:gd name="T0" fmla="*/ 228 w 238"/>
                <a:gd name="T1" fmla="*/ 89 h 203"/>
                <a:gd name="T2" fmla="*/ 86 w 238"/>
                <a:gd name="T3" fmla="*/ 42 h 203"/>
                <a:gd name="T4" fmla="*/ 86 w 238"/>
                <a:gd name="T5" fmla="*/ 38 h 203"/>
                <a:gd name="T6" fmla="*/ 4 w 238"/>
                <a:gd name="T7" fmla="*/ 38 h 203"/>
                <a:gd name="T8" fmla="*/ 0 w 238"/>
                <a:gd name="T9" fmla="*/ 77 h 203"/>
                <a:gd name="T10" fmla="*/ 47 w 238"/>
                <a:gd name="T11" fmla="*/ 95 h 203"/>
                <a:gd name="T12" fmla="*/ 50 w 238"/>
                <a:gd name="T13" fmla="*/ 86 h 203"/>
                <a:gd name="T14" fmla="*/ 228 w 238"/>
                <a:gd name="T15" fmla="*/ 8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03">
                  <a:moveTo>
                    <a:pt x="228" y="89"/>
                  </a:moveTo>
                  <a:cubicBezTo>
                    <a:pt x="218" y="0"/>
                    <a:pt x="86" y="42"/>
                    <a:pt x="86" y="42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238" y="203"/>
                    <a:pt x="228" y="89"/>
                    <a:pt x="228" y="89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8"/>
            <p:cNvSpPr>
              <a:spLocks/>
            </p:cNvSpPr>
            <p:nvPr/>
          </p:nvSpPr>
          <p:spPr bwMode="auto">
            <a:xfrm>
              <a:off x="2654300" y="6276892"/>
              <a:ext cx="442912" cy="377825"/>
            </a:xfrm>
            <a:custGeom>
              <a:avLst/>
              <a:gdLst>
                <a:gd name="T0" fmla="*/ 9 w 238"/>
                <a:gd name="T1" fmla="*/ 89 h 203"/>
                <a:gd name="T2" fmla="*/ 151 w 238"/>
                <a:gd name="T3" fmla="*/ 42 h 203"/>
                <a:gd name="T4" fmla="*/ 151 w 238"/>
                <a:gd name="T5" fmla="*/ 38 h 203"/>
                <a:gd name="T6" fmla="*/ 233 w 238"/>
                <a:gd name="T7" fmla="*/ 38 h 203"/>
                <a:gd name="T8" fmla="*/ 238 w 238"/>
                <a:gd name="T9" fmla="*/ 77 h 203"/>
                <a:gd name="T10" fmla="*/ 190 w 238"/>
                <a:gd name="T11" fmla="*/ 95 h 203"/>
                <a:gd name="T12" fmla="*/ 188 w 238"/>
                <a:gd name="T13" fmla="*/ 86 h 203"/>
                <a:gd name="T14" fmla="*/ 9 w 238"/>
                <a:gd name="T15" fmla="*/ 8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203">
                  <a:moveTo>
                    <a:pt x="9" y="89"/>
                  </a:moveTo>
                  <a:cubicBezTo>
                    <a:pt x="20" y="0"/>
                    <a:pt x="151" y="42"/>
                    <a:pt x="151" y="42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233" y="38"/>
                    <a:pt x="233" y="38"/>
                    <a:pt x="233" y="38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190" y="95"/>
                    <a:pt x="190" y="95"/>
                    <a:pt x="190" y="95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0" y="203"/>
                    <a:pt x="9" y="89"/>
                    <a:pt x="9" y="89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9"/>
            <p:cNvSpPr>
              <a:spLocks/>
            </p:cNvSpPr>
            <p:nvPr/>
          </p:nvSpPr>
          <p:spPr bwMode="auto">
            <a:xfrm>
              <a:off x="2805113" y="4837113"/>
              <a:ext cx="942975" cy="1517650"/>
            </a:xfrm>
            <a:custGeom>
              <a:avLst/>
              <a:gdLst>
                <a:gd name="T0" fmla="*/ 592 w 594"/>
                <a:gd name="T1" fmla="*/ 0 h 956"/>
                <a:gd name="T2" fmla="*/ 1 w 594"/>
                <a:gd name="T3" fmla="*/ 0 h 956"/>
                <a:gd name="T4" fmla="*/ 0 w 594"/>
                <a:gd name="T5" fmla="*/ 481 h 956"/>
                <a:gd name="T6" fmla="*/ 82 w 594"/>
                <a:gd name="T7" fmla="*/ 956 h 956"/>
                <a:gd name="T8" fmla="*/ 178 w 594"/>
                <a:gd name="T9" fmla="*/ 956 h 956"/>
                <a:gd name="T10" fmla="*/ 134 w 594"/>
                <a:gd name="T11" fmla="*/ 540 h 956"/>
                <a:gd name="T12" fmla="*/ 187 w 594"/>
                <a:gd name="T13" fmla="*/ 183 h 956"/>
                <a:gd name="T14" fmla="*/ 297 w 594"/>
                <a:gd name="T15" fmla="*/ 186 h 956"/>
                <a:gd name="T16" fmla="*/ 407 w 594"/>
                <a:gd name="T17" fmla="*/ 183 h 956"/>
                <a:gd name="T18" fmla="*/ 459 w 594"/>
                <a:gd name="T19" fmla="*/ 540 h 956"/>
                <a:gd name="T20" fmla="*/ 414 w 594"/>
                <a:gd name="T21" fmla="*/ 956 h 956"/>
                <a:gd name="T22" fmla="*/ 511 w 594"/>
                <a:gd name="T23" fmla="*/ 956 h 956"/>
                <a:gd name="T24" fmla="*/ 594 w 594"/>
                <a:gd name="T25" fmla="*/ 481 h 956"/>
                <a:gd name="T26" fmla="*/ 592 w 594"/>
                <a:gd name="T27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4" h="956">
                  <a:moveTo>
                    <a:pt x="592" y="0"/>
                  </a:moveTo>
                  <a:lnTo>
                    <a:pt x="1" y="0"/>
                  </a:lnTo>
                  <a:lnTo>
                    <a:pt x="0" y="481"/>
                  </a:lnTo>
                  <a:lnTo>
                    <a:pt x="82" y="956"/>
                  </a:lnTo>
                  <a:lnTo>
                    <a:pt x="178" y="956"/>
                  </a:lnTo>
                  <a:lnTo>
                    <a:pt x="134" y="540"/>
                  </a:lnTo>
                  <a:lnTo>
                    <a:pt x="187" y="183"/>
                  </a:lnTo>
                  <a:lnTo>
                    <a:pt x="297" y="186"/>
                  </a:lnTo>
                  <a:lnTo>
                    <a:pt x="407" y="183"/>
                  </a:lnTo>
                  <a:lnTo>
                    <a:pt x="459" y="540"/>
                  </a:lnTo>
                  <a:lnTo>
                    <a:pt x="414" y="956"/>
                  </a:lnTo>
                  <a:lnTo>
                    <a:pt x="511" y="956"/>
                  </a:lnTo>
                  <a:lnTo>
                    <a:pt x="594" y="48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"/>
            <p:cNvSpPr>
              <a:spLocks/>
            </p:cNvSpPr>
            <p:nvPr/>
          </p:nvSpPr>
          <p:spPr bwMode="auto">
            <a:xfrm>
              <a:off x="2300288" y="4689475"/>
              <a:ext cx="347662" cy="355600"/>
            </a:xfrm>
            <a:custGeom>
              <a:avLst/>
              <a:gdLst>
                <a:gd name="T0" fmla="*/ 11 w 187"/>
                <a:gd name="T1" fmla="*/ 25 h 191"/>
                <a:gd name="T2" fmla="*/ 17 w 187"/>
                <a:gd name="T3" fmla="*/ 54 h 191"/>
                <a:gd name="T4" fmla="*/ 32 w 187"/>
                <a:gd name="T5" fmla="*/ 186 h 191"/>
                <a:gd name="T6" fmla="*/ 53 w 187"/>
                <a:gd name="T7" fmla="*/ 118 h 191"/>
                <a:gd name="T8" fmla="*/ 78 w 187"/>
                <a:gd name="T9" fmla="*/ 188 h 191"/>
                <a:gd name="T10" fmla="*/ 98 w 187"/>
                <a:gd name="T11" fmla="*/ 112 h 191"/>
                <a:gd name="T12" fmla="*/ 126 w 187"/>
                <a:gd name="T13" fmla="*/ 178 h 191"/>
                <a:gd name="T14" fmla="*/ 136 w 187"/>
                <a:gd name="T15" fmla="*/ 101 h 191"/>
                <a:gd name="T16" fmla="*/ 148 w 187"/>
                <a:gd name="T17" fmla="*/ 111 h 191"/>
                <a:gd name="T18" fmla="*/ 176 w 187"/>
                <a:gd name="T19" fmla="*/ 108 h 191"/>
                <a:gd name="T20" fmla="*/ 170 w 187"/>
                <a:gd name="T21" fmla="*/ 75 h 191"/>
                <a:gd name="T22" fmla="*/ 142 w 187"/>
                <a:gd name="T23" fmla="*/ 46 h 191"/>
                <a:gd name="T24" fmla="*/ 133 w 187"/>
                <a:gd name="T25" fmla="*/ 0 h 191"/>
                <a:gd name="T26" fmla="*/ 11 w 187"/>
                <a:gd name="T27" fmla="*/ 2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191">
                  <a:moveTo>
                    <a:pt x="11" y="25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0" y="189"/>
                    <a:pt x="32" y="186"/>
                  </a:cubicBezTo>
                  <a:cubicBezTo>
                    <a:pt x="55" y="183"/>
                    <a:pt x="53" y="118"/>
                    <a:pt x="53" y="118"/>
                  </a:cubicBezTo>
                  <a:cubicBezTo>
                    <a:pt x="53" y="118"/>
                    <a:pt x="57" y="191"/>
                    <a:pt x="78" y="188"/>
                  </a:cubicBezTo>
                  <a:cubicBezTo>
                    <a:pt x="105" y="184"/>
                    <a:pt x="98" y="112"/>
                    <a:pt x="98" y="112"/>
                  </a:cubicBezTo>
                  <a:cubicBezTo>
                    <a:pt x="98" y="112"/>
                    <a:pt x="104" y="181"/>
                    <a:pt x="126" y="178"/>
                  </a:cubicBezTo>
                  <a:cubicBezTo>
                    <a:pt x="158" y="174"/>
                    <a:pt x="136" y="101"/>
                    <a:pt x="136" y="10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65" y="122"/>
                    <a:pt x="176" y="108"/>
                  </a:cubicBezTo>
                  <a:cubicBezTo>
                    <a:pt x="187" y="95"/>
                    <a:pt x="170" y="75"/>
                    <a:pt x="170" y="75"/>
                  </a:cubicBezTo>
                  <a:cubicBezTo>
                    <a:pt x="170" y="75"/>
                    <a:pt x="168" y="71"/>
                    <a:pt x="142" y="46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11" y="25"/>
                  </a:lnTo>
                  <a:close/>
                </a:path>
              </a:pathLst>
            </a:custGeom>
            <a:solidFill>
              <a:srgbClr val="EA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1"/>
            <p:cNvSpPr>
              <a:spLocks/>
            </p:cNvSpPr>
            <p:nvPr/>
          </p:nvSpPr>
          <p:spPr bwMode="auto">
            <a:xfrm>
              <a:off x="2185988" y="3224213"/>
              <a:ext cx="533400" cy="1511300"/>
            </a:xfrm>
            <a:custGeom>
              <a:avLst/>
              <a:gdLst>
                <a:gd name="T0" fmla="*/ 133 w 286"/>
                <a:gd name="T1" fmla="*/ 108 h 812"/>
                <a:gd name="T2" fmla="*/ 72 w 286"/>
                <a:gd name="T3" fmla="*/ 812 h 812"/>
                <a:gd name="T4" fmla="*/ 194 w 286"/>
                <a:gd name="T5" fmla="*/ 787 h 812"/>
                <a:gd name="T6" fmla="*/ 264 w 286"/>
                <a:gd name="T7" fmla="*/ 247 h 812"/>
                <a:gd name="T8" fmla="*/ 238 w 286"/>
                <a:gd name="T9" fmla="*/ 0 h 812"/>
                <a:gd name="T10" fmla="*/ 133 w 286"/>
                <a:gd name="T11" fmla="*/ 108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812">
                  <a:moveTo>
                    <a:pt x="133" y="108"/>
                  </a:moveTo>
                  <a:cubicBezTo>
                    <a:pt x="67" y="250"/>
                    <a:pt x="0" y="491"/>
                    <a:pt x="72" y="812"/>
                  </a:cubicBezTo>
                  <a:cubicBezTo>
                    <a:pt x="194" y="787"/>
                    <a:pt x="194" y="787"/>
                    <a:pt x="194" y="787"/>
                  </a:cubicBezTo>
                  <a:cubicBezTo>
                    <a:pt x="194" y="787"/>
                    <a:pt x="140" y="481"/>
                    <a:pt x="264" y="247"/>
                  </a:cubicBezTo>
                  <a:cubicBezTo>
                    <a:pt x="286" y="205"/>
                    <a:pt x="257" y="69"/>
                    <a:pt x="238" y="0"/>
                  </a:cubicBezTo>
                  <a:cubicBezTo>
                    <a:pt x="195" y="18"/>
                    <a:pt x="157" y="58"/>
                    <a:pt x="133" y="108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2"/>
            <p:cNvSpPr>
              <a:spLocks/>
            </p:cNvSpPr>
            <p:nvPr/>
          </p:nvSpPr>
          <p:spPr bwMode="auto">
            <a:xfrm>
              <a:off x="3905250" y="4689475"/>
              <a:ext cx="346075" cy="355600"/>
            </a:xfrm>
            <a:custGeom>
              <a:avLst/>
              <a:gdLst>
                <a:gd name="T0" fmla="*/ 175 w 186"/>
                <a:gd name="T1" fmla="*/ 25 h 191"/>
                <a:gd name="T2" fmla="*/ 169 w 186"/>
                <a:gd name="T3" fmla="*/ 54 h 191"/>
                <a:gd name="T4" fmla="*/ 154 w 186"/>
                <a:gd name="T5" fmla="*/ 186 h 191"/>
                <a:gd name="T6" fmla="*/ 133 w 186"/>
                <a:gd name="T7" fmla="*/ 118 h 191"/>
                <a:gd name="T8" fmla="*/ 108 w 186"/>
                <a:gd name="T9" fmla="*/ 188 h 191"/>
                <a:gd name="T10" fmla="*/ 89 w 186"/>
                <a:gd name="T11" fmla="*/ 112 h 191"/>
                <a:gd name="T12" fmla="*/ 60 w 186"/>
                <a:gd name="T13" fmla="*/ 178 h 191"/>
                <a:gd name="T14" fmla="*/ 51 w 186"/>
                <a:gd name="T15" fmla="*/ 101 h 191"/>
                <a:gd name="T16" fmla="*/ 38 w 186"/>
                <a:gd name="T17" fmla="*/ 111 h 191"/>
                <a:gd name="T18" fmla="*/ 10 w 186"/>
                <a:gd name="T19" fmla="*/ 108 h 191"/>
                <a:gd name="T20" fmla="*/ 16 w 186"/>
                <a:gd name="T21" fmla="*/ 75 h 191"/>
                <a:gd name="T22" fmla="*/ 45 w 186"/>
                <a:gd name="T23" fmla="*/ 46 h 191"/>
                <a:gd name="T24" fmla="*/ 54 w 186"/>
                <a:gd name="T25" fmla="*/ 0 h 191"/>
                <a:gd name="T26" fmla="*/ 175 w 186"/>
                <a:gd name="T27" fmla="*/ 2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191">
                  <a:moveTo>
                    <a:pt x="175" y="25"/>
                  </a:move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86" y="189"/>
                    <a:pt x="154" y="186"/>
                  </a:cubicBezTo>
                  <a:cubicBezTo>
                    <a:pt x="131" y="183"/>
                    <a:pt x="133" y="118"/>
                    <a:pt x="133" y="118"/>
                  </a:cubicBezTo>
                  <a:cubicBezTo>
                    <a:pt x="133" y="118"/>
                    <a:pt x="130" y="191"/>
                    <a:pt x="108" y="188"/>
                  </a:cubicBezTo>
                  <a:cubicBezTo>
                    <a:pt x="82" y="184"/>
                    <a:pt x="89" y="112"/>
                    <a:pt x="89" y="112"/>
                  </a:cubicBezTo>
                  <a:cubicBezTo>
                    <a:pt x="89" y="112"/>
                    <a:pt x="82" y="181"/>
                    <a:pt x="60" y="178"/>
                  </a:cubicBezTo>
                  <a:cubicBezTo>
                    <a:pt x="28" y="174"/>
                    <a:pt x="51" y="101"/>
                    <a:pt x="51" y="101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8" y="111"/>
                    <a:pt x="21" y="122"/>
                    <a:pt x="10" y="108"/>
                  </a:cubicBezTo>
                  <a:cubicBezTo>
                    <a:pt x="0" y="95"/>
                    <a:pt x="16" y="75"/>
                    <a:pt x="16" y="75"/>
                  </a:cubicBezTo>
                  <a:cubicBezTo>
                    <a:pt x="16" y="75"/>
                    <a:pt x="18" y="71"/>
                    <a:pt x="45" y="46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175" y="25"/>
                  </a:lnTo>
                  <a:close/>
                </a:path>
              </a:pathLst>
            </a:custGeom>
            <a:solidFill>
              <a:srgbClr val="EA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3"/>
            <p:cNvSpPr>
              <a:spLocks/>
            </p:cNvSpPr>
            <p:nvPr/>
          </p:nvSpPr>
          <p:spPr bwMode="auto">
            <a:xfrm>
              <a:off x="3833813" y="3224213"/>
              <a:ext cx="531812" cy="1511300"/>
            </a:xfrm>
            <a:custGeom>
              <a:avLst/>
              <a:gdLst>
                <a:gd name="T0" fmla="*/ 153 w 285"/>
                <a:gd name="T1" fmla="*/ 108 h 812"/>
                <a:gd name="T2" fmla="*/ 213 w 285"/>
                <a:gd name="T3" fmla="*/ 812 h 812"/>
                <a:gd name="T4" fmla="*/ 92 w 285"/>
                <a:gd name="T5" fmla="*/ 787 h 812"/>
                <a:gd name="T6" fmla="*/ 22 w 285"/>
                <a:gd name="T7" fmla="*/ 247 h 812"/>
                <a:gd name="T8" fmla="*/ 48 w 285"/>
                <a:gd name="T9" fmla="*/ 0 h 812"/>
                <a:gd name="T10" fmla="*/ 153 w 285"/>
                <a:gd name="T11" fmla="*/ 108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5" h="812">
                  <a:moveTo>
                    <a:pt x="153" y="108"/>
                  </a:moveTo>
                  <a:cubicBezTo>
                    <a:pt x="219" y="250"/>
                    <a:pt x="285" y="491"/>
                    <a:pt x="213" y="812"/>
                  </a:cubicBezTo>
                  <a:cubicBezTo>
                    <a:pt x="92" y="787"/>
                    <a:pt x="92" y="787"/>
                    <a:pt x="92" y="787"/>
                  </a:cubicBezTo>
                  <a:cubicBezTo>
                    <a:pt x="92" y="787"/>
                    <a:pt x="145" y="481"/>
                    <a:pt x="22" y="247"/>
                  </a:cubicBezTo>
                  <a:cubicBezTo>
                    <a:pt x="0" y="205"/>
                    <a:pt x="29" y="69"/>
                    <a:pt x="48" y="0"/>
                  </a:cubicBezTo>
                  <a:cubicBezTo>
                    <a:pt x="98" y="22"/>
                    <a:pt x="128" y="58"/>
                    <a:pt x="153" y="108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4"/>
            <p:cNvSpPr>
              <a:spLocks/>
            </p:cNvSpPr>
            <p:nvPr/>
          </p:nvSpPr>
          <p:spPr bwMode="auto">
            <a:xfrm>
              <a:off x="2590800" y="2982913"/>
              <a:ext cx="1370012" cy="1860550"/>
            </a:xfrm>
            <a:custGeom>
              <a:avLst/>
              <a:gdLst>
                <a:gd name="T0" fmla="*/ 564 w 735"/>
                <a:gd name="T1" fmla="*/ 93 h 999"/>
                <a:gd name="T2" fmla="*/ 483 w 735"/>
                <a:gd name="T3" fmla="*/ 0 h 999"/>
                <a:gd name="T4" fmla="*/ 431 w 735"/>
                <a:gd name="T5" fmla="*/ 93 h 999"/>
                <a:gd name="T6" fmla="*/ 304 w 735"/>
                <a:gd name="T7" fmla="*/ 93 h 999"/>
                <a:gd name="T8" fmla="*/ 253 w 735"/>
                <a:gd name="T9" fmla="*/ 0 h 999"/>
                <a:gd name="T10" fmla="*/ 172 w 735"/>
                <a:gd name="T11" fmla="*/ 93 h 999"/>
                <a:gd name="T12" fmla="*/ 0 w 735"/>
                <a:gd name="T13" fmla="*/ 139 h 999"/>
                <a:gd name="T14" fmla="*/ 116 w 735"/>
                <a:gd name="T15" fmla="*/ 999 h 999"/>
                <a:gd name="T16" fmla="*/ 368 w 735"/>
                <a:gd name="T17" fmla="*/ 999 h 999"/>
                <a:gd name="T18" fmla="*/ 368 w 735"/>
                <a:gd name="T19" fmla="*/ 999 h 999"/>
                <a:gd name="T20" fmla="*/ 619 w 735"/>
                <a:gd name="T21" fmla="*/ 999 h 999"/>
                <a:gd name="T22" fmla="*/ 735 w 735"/>
                <a:gd name="T23" fmla="*/ 140 h 999"/>
                <a:gd name="T24" fmla="*/ 564 w 735"/>
                <a:gd name="T25" fmla="*/ 93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5" h="999">
                  <a:moveTo>
                    <a:pt x="564" y="93"/>
                  </a:moveTo>
                  <a:cubicBezTo>
                    <a:pt x="483" y="0"/>
                    <a:pt x="483" y="0"/>
                    <a:pt x="483" y="0"/>
                  </a:cubicBezTo>
                  <a:cubicBezTo>
                    <a:pt x="431" y="93"/>
                    <a:pt x="431" y="93"/>
                    <a:pt x="431" y="93"/>
                  </a:cubicBezTo>
                  <a:cubicBezTo>
                    <a:pt x="304" y="93"/>
                    <a:pt x="304" y="93"/>
                    <a:pt x="304" y="93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62" y="93"/>
                    <a:pt x="77" y="100"/>
                    <a:pt x="0" y="139"/>
                  </a:cubicBezTo>
                  <a:cubicBezTo>
                    <a:pt x="116" y="999"/>
                    <a:pt x="116" y="999"/>
                    <a:pt x="116" y="999"/>
                  </a:cubicBezTo>
                  <a:cubicBezTo>
                    <a:pt x="368" y="999"/>
                    <a:pt x="368" y="999"/>
                    <a:pt x="368" y="999"/>
                  </a:cubicBezTo>
                  <a:cubicBezTo>
                    <a:pt x="368" y="999"/>
                    <a:pt x="368" y="999"/>
                    <a:pt x="368" y="999"/>
                  </a:cubicBezTo>
                  <a:cubicBezTo>
                    <a:pt x="619" y="999"/>
                    <a:pt x="619" y="999"/>
                    <a:pt x="619" y="999"/>
                  </a:cubicBezTo>
                  <a:cubicBezTo>
                    <a:pt x="735" y="140"/>
                    <a:pt x="735" y="140"/>
                    <a:pt x="735" y="140"/>
                  </a:cubicBezTo>
                  <a:cubicBezTo>
                    <a:pt x="686" y="112"/>
                    <a:pt x="573" y="93"/>
                    <a:pt x="564" y="93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5"/>
            <p:cNvSpPr>
              <a:spLocks/>
            </p:cNvSpPr>
            <p:nvPr/>
          </p:nvSpPr>
          <p:spPr bwMode="auto">
            <a:xfrm>
              <a:off x="2911475" y="3157538"/>
              <a:ext cx="246062" cy="300038"/>
            </a:xfrm>
            <a:custGeom>
              <a:avLst/>
              <a:gdLst>
                <a:gd name="T0" fmla="*/ 155 w 155"/>
                <a:gd name="T1" fmla="*/ 0 h 189"/>
                <a:gd name="T2" fmla="*/ 98 w 155"/>
                <a:gd name="T3" fmla="*/ 189 h 189"/>
                <a:gd name="T4" fmla="*/ 0 w 155"/>
                <a:gd name="T5" fmla="*/ 0 h 189"/>
                <a:gd name="T6" fmla="*/ 95 w 155"/>
                <a:gd name="T7" fmla="*/ 146 h 189"/>
                <a:gd name="T8" fmla="*/ 155 w 155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89">
                  <a:moveTo>
                    <a:pt x="155" y="0"/>
                  </a:moveTo>
                  <a:lnTo>
                    <a:pt x="98" y="189"/>
                  </a:lnTo>
                  <a:lnTo>
                    <a:pt x="0" y="0"/>
                  </a:lnTo>
                  <a:lnTo>
                    <a:pt x="95" y="146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6"/>
            <p:cNvSpPr>
              <a:spLocks/>
            </p:cNvSpPr>
            <p:nvPr/>
          </p:nvSpPr>
          <p:spPr bwMode="auto">
            <a:xfrm>
              <a:off x="3394075" y="3157538"/>
              <a:ext cx="247650" cy="300038"/>
            </a:xfrm>
            <a:custGeom>
              <a:avLst/>
              <a:gdLst>
                <a:gd name="T0" fmla="*/ 0 w 156"/>
                <a:gd name="T1" fmla="*/ 0 h 189"/>
                <a:gd name="T2" fmla="*/ 56 w 156"/>
                <a:gd name="T3" fmla="*/ 189 h 189"/>
                <a:gd name="T4" fmla="*/ 156 w 156"/>
                <a:gd name="T5" fmla="*/ 0 h 189"/>
                <a:gd name="T6" fmla="*/ 60 w 156"/>
                <a:gd name="T7" fmla="*/ 146 h 189"/>
                <a:gd name="T8" fmla="*/ 0 w 156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89">
                  <a:moveTo>
                    <a:pt x="0" y="0"/>
                  </a:moveTo>
                  <a:lnTo>
                    <a:pt x="56" y="189"/>
                  </a:lnTo>
                  <a:lnTo>
                    <a:pt x="156" y="0"/>
                  </a:lnTo>
                  <a:lnTo>
                    <a:pt x="60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7"/>
            <p:cNvSpPr>
              <a:spLocks/>
            </p:cNvSpPr>
            <p:nvPr/>
          </p:nvSpPr>
          <p:spPr bwMode="auto">
            <a:xfrm>
              <a:off x="3092450" y="3157538"/>
              <a:ext cx="365125" cy="1412875"/>
            </a:xfrm>
            <a:custGeom>
              <a:avLst/>
              <a:gdLst>
                <a:gd name="T0" fmla="*/ 0 w 230"/>
                <a:gd name="T1" fmla="*/ 139 h 890"/>
                <a:gd name="T2" fmla="*/ 41 w 230"/>
                <a:gd name="T3" fmla="*/ 0 h 890"/>
                <a:gd name="T4" fmla="*/ 190 w 230"/>
                <a:gd name="T5" fmla="*/ 0 h 890"/>
                <a:gd name="T6" fmla="*/ 230 w 230"/>
                <a:gd name="T7" fmla="*/ 137 h 890"/>
                <a:gd name="T8" fmla="*/ 174 w 230"/>
                <a:gd name="T9" fmla="*/ 189 h 890"/>
                <a:gd name="T10" fmla="*/ 212 w 230"/>
                <a:gd name="T11" fmla="*/ 832 h 890"/>
                <a:gd name="T12" fmla="*/ 115 w 230"/>
                <a:gd name="T13" fmla="*/ 890 h 890"/>
                <a:gd name="T14" fmla="*/ 15 w 230"/>
                <a:gd name="T15" fmla="*/ 834 h 890"/>
                <a:gd name="T16" fmla="*/ 54 w 230"/>
                <a:gd name="T17" fmla="*/ 189 h 890"/>
                <a:gd name="T18" fmla="*/ 0 w 230"/>
                <a:gd name="T19" fmla="*/ 139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0" h="890">
                  <a:moveTo>
                    <a:pt x="0" y="139"/>
                  </a:moveTo>
                  <a:lnTo>
                    <a:pt x="41" y="0"/>
                  </a:lnTo>
                  <a:lnTo>
                    <a:pt x="190" y="0"/>
                  </a:lnTo>
                  <a:lnTo>
                    <a:pt x="230" y="137"/>
                  </a:lnTo>
                  <a:lnTo>
                    <a:pt x="174" y="189"/>
                  </a:lnTo>
                  <a:lnTo>
                    <a:pt x="212" y="832"/>
                  </a:lnTo>
                  <a:lnTo>
                    <a:pt x="115" y="890"/>
                  </a:lnTo>
                  <a:lnTo>
                    <a:pt x="15" y="834"/>
                  </a:lnTo>
                  <a:lnTo>
                    <a:pt x="54" y="18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8"/>
            <p:cNvSpPr>
              <a:spLocks/>
            </p:cNvSpPr>
            <p:nvPr/>
          </p:nvSpPr>
          <p:spPr bwMode="auto">
            <a:xfrm>
              <a:off x="3178175" y="3457575"/>
              <a:ext cx="192087" cy="41275"/>
            </a:xfrm>
            <a:custGeom>
              <a:avLst/>
              <a:gdLst>
                <a:gd name="T0" fmla="*/ 120 w 121"/>
                <a:gd name="T1" fmla="*/ 0 h 26"/>
                <a:gd name="T2" fmla="*/ 0 w 121"/>
                <a:gd name="T3" fmla="*/ 0 h 26"/>
                <a:gd name="T4" fmla="*/ 121 w 121"/>
                <a:gd name="T5" fmla="*/ 26 h 26"/>
                <a:gd name="T6" fmla="*/ 120 w 121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26">
                  <a:moveTo>
                    <a:pt x="120" y="0"/>
                  </a:moveTo>
                  <a:lnTo>
                    <a:pt x="0" y="0"/>
                  </a:lnTo>
                  <a:lnTo>
                    <a:pt x="121" y="26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444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9" name="图片 2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79630" y="4497614"/>
            <a:ext cx="1531741" cy="2073132"/>
          </a:xfrm>
          <a:prstGeom prst="rect">
            <a:avLst/>
          </a:prstGeom>
        </p:spPr>
      </p:pic>
      <p:sp>
        <p:nvSpPr>
          <p:cNvPr id="55" name="矩形 54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向天歌陪着你</a:t>
            </a:r>
            <a:endParaRPr lang="en-US" altLang="zh-CN" sz="2000" b="1" dirty="0">
              <a:ln w="3175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pic>
        <p:nvPicPr>
          <p:cNvPr id="2" name="boing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265238" y="6223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4632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xit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" dur="1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" dur="1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1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1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1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grpId="0" nodeType="withEffect" nodePh="1">
                                  <p:stCondLst>
                                    <p:cond delay="250"/>
                                  </p:stCondLst>
                                  <p:endCondLst>
                                    <p:cond evt="begin" delay="0">
                                      <p:tn val="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" presetClass="exit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2" presetClass="exit" presetSubtype="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" grpId="0"/>
      <p:bldP spid="6" grpId="0" animBg="1"/>
      <p:bldP spid="7" grpId="0" animBg="1"/>
      <p:bldP spid="30" grpId="0" animBg="1"/>
      <p:bldP spid="31" grpId="0" animBg="1"/>
      <p:bldP spid="55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任意多边形 19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2171008"/>
              <a:gd name="connsiteY0" fmla="*/ 0 h 2202889"/>
              <a:gd name="connsiteX1" fmla="*/ 316119 w 2171008"/>
              <a:gd name="connsiteY1" fmla="*/ 0 h 2202889"/>
              <a:gd name="connsiteX2" fmla="*/ 326413 w 2171008"/>
              <a:gd name="connsiteY2" fmla="*/ 0 h 2202889"/>
              <a:gd name="connsiteX3" fmla="*/ 616172 w 2171008"/>
              <a:gd name="connsiteY3" fmla="*/ 0 h 2202889"/>
              <a:gd name="connsiteX4" fmla="*/ 631270 w 2171008"/>
              <a:gd name="connsiteY4" fmla="*/ 0 h 2202889"/>
              <a:gd name="connsiteX5" fmla="*/ 925940 w 2171008"/>
              <a:gd name="connsiteY5" fmla="*/ 0 h 2202889"/>
              <a:gd name="connsiteX6" fmla="*/ 931323 w 2171008"/>
              <a:gd name="connsiteY6" fmla="*/ 0 h 2202889"/>
              <a:gd name="connsiteX7" fmla="*/ 1239539 w 2171008"/>
              <a:gd name="connsiteY7" fmla="*/ 0 h 2202889"/>
              <a:gd name="connsiteX8" fmla="*/ 1241091 w 2171008"/>
              <a:gd name="connsiteY8" fmla="*/ 0 h 2202889"/>
              <a:gd name="connsiteX9" fmla="*/ 1552679 w 2171008"/>
              <a:gd name="connsiteY9" fmla="*/ 0 h 2202889"/>
              <a:gd name="connsiteX10" fmla="*/ 1554690 w 2171008"/>
              <a:gd name="connsiteY10" fmla="*/ 0 h 2202889"/>
              <a:gd name="connsiteX11" fmla="*/ 1855857 w 2171008"/>
              <a:gd name="connsiteY11" fmla="*/ 0 h 2202889"/>
              <a:gd name="connsiteX12" fmla="*/ 1867830 w 2171008"/>
              <a:gd name="connsiteY12" fmla="*/ 0 h 2202889"/>
              <a:gd name="connsiteX13" fmla="*/ 2171008 w 2171008"/>
              <a:gd name="connsiteY13" fmla="*/ 0 h 2202889"/>
              <a:gd name="connsiteX14" fmla="*/ 2171008 w 2171008"/>
              <a:gd name="connsiteY14" fmla="*/ 2202889 h 2202889"/>
              <a:gd name="connsiteX15" fmla="*/ 1867830 w 2171008"/>
              <a:gd name="connsiteY15" fmla="*/ 2202889 h 2202889"/>
              <a:gd name="connsiteX16" fmla="*/ 1855857 w 2171008"/>
              <a:gd name="connsiteY16" fmla="*/ 2202889 h 2202889"/>
              <a:gd name="connsiteX17" fmla="*/ 1554690 w 2171008"/>
              <a:gd name="connsiteY17" fmla="*/ 2202889 h 2202889"/>
              <a:gd name="connsiteX18" fmla="*/ 1552679 w 2171008"/>
              <a:gd name="connsiteY18" fmla="*/ 2202889 h 2202889"/>
              <a:gd name="connsiteX19" fmla="*/ 1241091 w 2171008"/>
              <a:gd name="connsiteY19" fmla="*/ 2202889 h 2202889"/>
              <a:gd name="connsiteX20" fmla="*/ 1239539 w 2171008"/>
              <a:gd name="connsiteY20" fmla="*/ 2202889 h 2202889"/>
              <a:gd name="connsiteX21" fmla="*/ 931323 w 2171008"/>
              <a:gd name="connsiteY21" fmla="*/ 2202889 h 2202889"/>
              <a:gd name="connsiteX22" fmla="*/ 925940 w 2171008"/>
              <a:gd name="connsiteY22" fmla="*/ 2202889 h 2202889"/>
              <a:gd name="connsiteX23" fmla="*/ 631270 w 2171008"/>
              <a:gd name="connsiteY23" fmla="*/ 2202889 h 2202889"/>
              <a:gd name="connsiteX24" fmla="*/ 616172 w 2171008"/>
              <a:gd name="connsiteY24" fmla="*/ 2202889 h 2202889"/>
              <a:gd name="connsiteX25" fmla="*/ 326413 w 2171008"/>
              <a:gd name="connsiteY25" fmla="*/ 2202889 h 2202889"/>
              <a:gd name="connsiteX26" fmla="*/ 316119 w 2171008"/>
              <a:gd name="connsiteY26" fmla="*/ 2202889 h 2202889"/>
              <a:gd name="connsiteX27" fmla="*/ 0 w 2171008"/>
              <a:gd name="connsiteY27" fmla="*/ 2202889 h 22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71008" h="2202889">
                <a:moveTo>
                  <a:pt x="0" y="0"/>
                </a:moveTo>
                <a:lnTo>
                  <a:pt x="316119" y="0"/>
                </a:lnTo>
                <a:lnTo>
                  <a:pt x="326413" y="0"/>
                </a:lnTo>
                <a:lnTo>
                  <a:pt x="616172" y="0"/>
                </a:lnTo>
                <a:lnTo>
                  <a:pt x="631270" y="0"/>
                </a:lnTo>
                <a:lnTo>
                  <a:pt x="925940" y="0"/>
                </a:lnTo>
                <a:lnTo>
                  <a:pt x="931323" y="0"/>
                </a:lnTo>
                <a:lnTo>
                  <a:pt x="1239539" y="0"/>
                </a:lnTo>
                <a:lnTo>
                  <a:pt x="1241091" y="0"/>
                </a:lnTo>
                <a:lnTo>
                  <a:pt x="1552679" y="0"/>
                </a:lnTo>
                <a:lnTo>
                  <a:pt x="1554690" y="0"/>
                </a:lnTo>
                <a:lnTo>
                  <a:pt x="1855857" y="0"/>
                </a:lnTo>
                <a:lnTo>
                  <a:pt x="1867830" y="0"/>
                </a:lnTo>
                <a:lnTo>
                  <a:pt x="2171008" y="0"/>
                </a:lnTo>
                <a:lnTo>
                  <a:pt x="2171008" y="2202889"/>
                </a:lnTo>
                <a:lnTo>
                  <a:pt x="1867830" y="2202889"/>
                </a:lnTo>
                <a:lnTo>
                  <a:pt x="1855857" y="2202889"/>
                </a:lnTo>
                <a:lnTo>
                  <a:pt x="1554690" y="2202889"/>
                </a:lnTo>
                <a:lnTo>
                  <a:pt x="1552679" y="2202889"/>
                </a:lnTo>
                <a:lnTo>
                  <a:pt x="1241091" y="2202889"/>
                </a:lnTo>
                <a:lnTo>
                  <a:pt x="1239539" y="2202889"/>
                </a:lnTo>
                <a:lnTo>
                  <a:pt x="931323" y="2202889"/>
                </a:lnTo>
                <a:lnTo>
                  <a:pt x="925940" y="2202889"/>
                </a:lnTo>
                <a:lnTo>
                  <a:pt x="631270" y="2202889"/>
                </a:lnTo>
                <a:lnTo>
                  <a:pt x="616172" y="2202889"/>
                </a:lnTo>
                <a:lnTo>
                  <a:pt x="326413" y="2202889"/>
                </a:lnTo>
                <a:lnTo>
                  <a:pt x="316119" y="2202889"/>
                </a:lnTo>
                <a:lnTo>
                  <a:pt x="0" y="2202889"/>
                </a:lnTo>
                <a:close/>
              </a:path>
            </a:pathLst>
          </a:custGeom>
          <a:solidFill>
            <a:srgbClr val="009E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34" name="文本框 33"/>
          <p:cNvSpPr txBox="1"/>
          <p:nvPr/>
        </p:nvSpPr>
        <p:spPr>
          <a:xfrm>
            <a:off x="4993121" y="4533815"/>
            <a:ext cx="2209028" cy="244366"/>
          </a:xfrm>
          <a:custGeom>
            <a:avLst/>
            <a:gdLst/>
            <a:ahLst/>
            <a:cxnLst/>
            <a:rect l="l" t="t" r="r" b="b"/>
            <a:pathLst>
              <a:path w="2209028" h="244366">
                <a:moveTo>
                  <a:pt x="1989400" y="159227"/>
                </a:moveTo>
                <a:lnTo>
                  <a:pt x="1989400" y="189616"/>
                </a:lnTo>
                <a:lnTo>
                  <a:pt x="2030211" y="189616"/>
                </a:lnTo>
                <a:lnTo>
                  <a:pt x="2030211" y="159227"/>
                </a:lnTo>
                <a:close/>
                <a:moveTo>
                  <a:pt x="1977093" y="148177"/>
                </a:moveTo>
                <a:lnTo>
                  <a:pt x="2042643" y="148177"/>
                </a:lnTo>
                <a:lnTo>
                  <a:pt x="2042643" y="200667"/>
                </a:lnTo>
                <a:lnTo>
                  <a:pt x="1989400" y="200667"/>
                </a:lnTo>
                <a:lnTo>
                  <a:pt x="1989400" y="212220"/>
                </a:lnTo>
                <a:lnTo>
                  <a:pt x="1977093" y="212220"/>
                </a:lnTo>
                <a:close/>
                <a:moveTo>
                  <a:pt x="841721" y="124569"/>
                </a:moveTo>
                <a:lnTo>
                  <a:pt x="993414" y="124569"/>
                </a:lnTo>
                <a:lnTo>
                  <a:pt x="993414" y="136373"/>
                </a:lnTo>
                <a:lnTo>
                  <a:pt x="923971" y="136373"/>
                </a:lnTo>
                <a:lnTo>
                  <a:pt x="923971" y="175426"/>
                </a:lnTo>
                <a:lnTo>
                  <a:pt x="1013506" y="175426"/>
                </a:lnTo>
                <a:lnTo>
                  <a:pt x="1013506" y="187230"/>
                </a:lnTo>
                <a:lnTo>
                  <a:pt x="923971" y="187230"/>
                </a:lnTo>
                <a:lnTo>
                  <a:pt x="923971" y="242860"/>
                </a:lnTo>
                <a:lnTo>
                  <a:pt x="910410" y="242860"/>
                </a:lnTo>
                <a:lnTo>
                  <a:pt x="910410" y="187230"/>
                </a:lnTo>
                <a:lnTo>
                  <a:pt x="827280" y="187230"/>
                </a:lnTo>
                <a:lnTo>
                  <a:pt x="827280" y="175426"/>
                </a:lnTo>
                <a:lnTo>
                  <a:pt x="910410" y="175426"/>
                </a:lnTo>
                <a:lnTo>
                  <a:pt x="910410" y="136373"/>
                </a:lnTo>
                <a:lnTo>
                  <a:pt x="841721" y="136373"/>
                </a:lnTo>
                <a:close/>
                <a:moveTo>
                  <a:pt x="311925" y="116030"/>
                </a:moveTo>
                <a:lnTo>
                  <a:pt x="324985" y="116030"/>
                </a:lnTo>
                <a:lnTo>
                  <a:pt x="324985" y="147675"/>
                </a:lnTo>
                <a:lnTo>
                  <a:pt x="373582" y="147675"/>
                </a:lnTo>
                <a:lnTo>
                  <a:pt x="373582" y="159730"/>
                </a:lnTo>
                <a:lnTo>
                  <a:pt x="324985" y="159730"/>
                </a:lnTo>
                <a:lnTo>
                  <a:pt x="324985" y="206066"/>
                </a:lnTo>
                <a:cubicBezTo>
                  <a:pt x="328752" y="205564"/>
                  <a:pt x="334319" y="204894"/>
                  <a:pt x="341686" y="204057"/>
                </a:cubicBezTo>
                <a:cubicBezTo>
                  <a:pt x="357760" y="202048"/>
                  <a:pt x="369438" y="200583"/>
                  <a:pt x="376721" y="199662"/>
                </a:cubicBezTo>
                <a:cubicBezTo>
                  <a:pt x="376554" y="202676"/>
                  <a:pt x="376470" y="206945"/>
                  <a:pt x="376470" y="212471"/>
                </a:cubicBezTo>
                <a:cubicBezTo>
                  <a:pt x="340807" y="216154"/>
                  <a:pt x="302842" y="220884"/>
                  <a:pt x="262575" y="226661"/>
                </a:cubicBezTo>
                <a:lnTo>
                  <a:pt x="259686" y="212722"/>
                </a:lnTo>
                <a:cubicBezTo>
                  <a:pt x="268895" y="212052"/>
                  <a:pt x="283504" y="210629"/>
                  <a:pt x="303512" y="208452"/>
                </a:cubicBezTo>
                <a:cubicBezTo>
                  <a:pt x="307279" y="208034"/>
                  <a:pt x="310083" y="207741"/>
                  <a:pt x="311925" y="207573"/>
                </a:cubicBezTo>
                <a:lnTo>
                  <a:pt x="311925" y="159730"/>
                </a:lnTo>
                <a:lnTo>
                  <a:pt x="265840" y="159730"/>
                </a:lnTo>
                <a:lnTo>
                  <a:pt x="265840" y="147675"/>
                </a:lnTo>
                <a:lnTo>
                  <a:pt x="311925" y="147675"/>
                </a:lnTo>
                <a:close/>
                <a:moveTo>
                  <a:pt x="1964913" y="114523"/>
                </a:moveTo>
                <a:lnTo>
                  <a:pt x="2107439" y="114523"/>
                </a:lnTo>
                <a:lnTo>
                  <a:pt x="2107439" y="126076"/>
                </a:lnTo>
                <a:lnTo>
                  <a:pt x="2082952" y="126076"/>
                </a:lnTo>
                <a:lnTo>
                  <a:pt x="2082952" y="215861"/>
                </a:lnTo>
                <a:cubicBezTo>
                  <a:pt x="2083454" y="233107"/>
                  <a:pt x="2075417" y="241687"/>
                  <a:pt x="2058842" y="241604"/>
                </a:cubicBezTo>
                <a:cubicBezTo>
                  <a:pt x="2055242" y="241687"/>
                  <a:pt x="2051517" y="241771"/>
                  <a:pt x="2047666" y="241855"/>
                </a:cubicBezTo>
                <a:cubicBezTo>
                  <a:pt x="2045824" y="241855"/>
                  <a:pt x="2043773" y="241855"/>
                  <a:pt x="2041513" y="241855"/>
                </a:cubicBezTo>
                <a:cubicBezTo>
                  <a:pt x="2039587" y="241855"/>
                  <a:pt x="2036699" y="241855"/>
                  <a:pt x="2032848" y="241855"/>
                </a:cubicBezTo>
                <a:cubicBezTo>
                  <a:pt x="2032262" y="236832"/>
                  <a:pt x="2031467" y="232353"/>
                  <a:pt x="2030462" y="228419"/>
                </a:cubicBezTo>
                <a:cubicBezTo>
                  <a:pt x="2038164" y="228921"/>
                  <a:pt x="2046243" y="229172"/>
                  <a:pt x="2054698" y="229172"/>
                </a:cubicBezTo>
                <a:cubicBezTo>
                  <a:pt x="2060725" y="229256"/>
                  <a:pt x="2064744" y="228209"/>
                  <a:pt x="2066753" y="226033"/>
                </a:cubicBezTo>
                <a:cubicBezTo>
                  <a:pt x="2068929" y="224107"/>
                  <a:pt x="2069976" y="220214"/>
                  <a:pt x="2069892" y="214354"/>
                </a:cubicBezTo>
                <a:lnTo>
                  <a:pt x="2069892" y="126076"/>
                </a:lnTo>
                <a:lnTo>
                  <a:pt x="1964913" y="126076"/>
                </a:lnTo>
                <a:close/>
                <a:moveTo>
                  <a:pt x="1288805" y="105733"/>
                </a:moveTo>
                <a:lnTo>
                  <a:pt x="1288805" y="168771"/>
                </a:lnTo>
                <a:lnTo>
                  <a:pt x="1359880" y="168771"/>
                </a:lnTo>
                <a:lnTo>
                  <a:pt x="1359880" y="105733"/>
                </a:lnTo>
                <a:close/>
                <a:moveTo>
                  <a:pt x="1275243" y="93176"/>
                </a:moveTo>
                <a:lnTo>
                  <a:pt x="1373442" y="93176"/>
                </a:lnTo>
                <a:lnTo>
                  <a:pt x="1373442" y="181328"/>
                </a:lnTo>
                <a:lnTo>
                  <a:pt x="1275243" y="181328"/>
                </a:lnTo>
                <a:close/>
                <a:moveTo>
                  <a:pt x="802667" y="82627"/>
                </a:moveTo>
                <a:lnTo>
                  <a:pt x="1013003" y="82627"/>
                </a:lnTo>
                <a:lnTo>
                  <a:pt x="1013003" y="94431"/>
                </a:lnTo>
                <a:lnTo>
                  <a:pt x="816229" y="94431"/>
                </a:lnTo>
                <a:lnTo>
                  <a:pt x="816229" y="134364"/>
                </a:lnTo>
                <a:cubicBezTo>
                  <a:pt x="816397" y="161655"/>
                  <a:pt x="814304" y="182207"/>
                  <a:pt x="809951" y="196021"/>
                </a:cubicBezTo>
                <a:cubicBezTo>
                  <a:pt x="806016" y="210252"/>
                  <a:pt x="797561" y="225698"/>
                  <a:pt x="784585" y="242357"/>
                </a:cubicBezTo>
                <a:cubicBezTo>
                  <a:pt x="781906" y="239427"/>
                  <a:pt x="778306" y="236413"/>
                  <a:pt x="773785" y="233316"/>
                </a:cubicBezTo>
                <a:cubicBezTo>
                  <a:pt x="785840" y="218666"/>
                  <a:pt x="793584" y="204936"/>
                  <a:pt x="797016" y="192128"/>
                </a:cubicBezTo>
                <a:cubicBezTo>
                  <a:pt x="800951" y="179738"/>
                  <a:pt x="802835" y="160483"/>
                  <a:pt x="802667" y="134364"/>
                </a:cubicBezTo>
                <a:close/>
                <a:moveTo>
                  <a:pt x="2143478" y="68940"/>
                </a:moveTo>
                <a:lnTo>
                  <a:pt x="2156287" y="68940"/>
                </a:lnTo>
                <a:cubicBezTo>
                  <a:pt x="2156036" y="86353"/>
                  <a:pt x="2155450" y="100668"/>
                  <a:pt x="2154529" y="111886"/>
                </a:cubicBezTo>
                <a:cubicBezTo>
                  <a:pt x="2163738" y="163455"/>
                  <a:pt x="2181904" y="202215"/>
                  <a:pt x="2209028" y="228167"/>
                </a:cubicBezTo>
                <a:cubicBezTo>
                  <a:pt x="2206098" y="230930"/>
                  <a:pt x="2202833" y="234362"/>
                  <a:pt x="2199233" y="238464"/>
                </a:cubicBezTo>
                <a:cubicBezTo>
                  <a:pt x="2173365" y="211341"/>
                  <a:pt x="2156831" y="177561"/>
                  <a:pt x="2149632" y="137126"/>
                </a:cubicBezTo>
                <a:cubicBezTo>
                  <a:pt x="2145864" y="175552"/>
                  <a:pt x="2128284" y="210378"/>
                  <a:pt x="2096891" y="241604"/>
                </a:cubicBezTo>
                <a:cubicBezTo>
                  <a:pt x="2093877" y="237753"/>
                  <a:pt x="2090696" y="234320"/>
                  <a:pt x="2087347" y="231307"/>
                </a:cubicBezTo>
                <a:cubicBezTo>
                  <a:pt x="2115392" y="204853"/>
                  <a:pt x="2132386" y="173459"/>
                  <a:pt x="2138330" y="137126"/>
                </a:cubicBezTo>
                <a:cubicBezTo>
                  <a:pt x="2141846" y="117788"/>
                  <a:pt x="2143562" y="95059"/>
                  <a:pt x="2143478" y="68940"/>
                </a:cubicBezTo>
                <a:close/>
                <a:moveTo>
                  <a:pt x="410626" y="60526"/>
                </a:moveTo>
                <a:cubicBezTo>
                  <a:pt x="409370" y="62787"/>
                  <a:pt x="408198" y="65089"/>
                  <a:pt x="407110" y="67433"/>
                </a:cubicBezTo>
                <a:cubicBezTo>
                  <a:pt x="412803" y="110379"/>
                  <a:pt x="422556" y="143196"/>
                  <a:pt x="436369" y="165883"/>
                </a:cubicBezTo>
                <a:cubicBezTo>
                  <a:pt x="451856" y="142526"/>
                  <a:pt x="461986" y="107407"/>
                  <a:pt x="466758" y="60526"/>
                </a:cubicBezTo>
                <a:close/>
                <a:moveTo>
                  <a:pt x="1991409" y="54876"/>
                </a:moveTo>
                <a:lnTo>
                  <a:pt x="1991409" y="82376"/>
                </a:lnTo>
                <a:lnTo>
                  <a:pt x="2031090" y="82376"/>
                </a:lnTo>
                <a:lnTo>
                  <a:pt x="2031090" y="54876"/>
                </a:lnTo>
                <a:close/>
                <a:moveTo>
                  <a:pt x="1979102" y="43825"/>
                </a:moveTo>
                <a:lnTo>
                  <a:pt x="2043396" y="43825"/>
                </a:lnTo>
                <a:lnTo>
                  <a:pt x="2043396" y="93427"/>
                </a:lnTo>
                <a:lnTo>
                  <a:pt x="1979102" y="93427"/>
                </a:lnTo>
                <a:close/>
                <a:moveTo>
                  <a:pt x="126453" y="28631"/>
                </a:moveTo>
                <a:lnTo>
                  <a:pt x="126453" y="51485"/>
                </a:lnTo>
                <a:lnTo>
                  <a:pt x="126453" y="65424"/>
                </a:lnTo>
                <a:cubicBezTo>
                  <a:pt x="140768" y="113142"/>
                  <a:pt x="158349" y="149140"/>
                  <a:pt x="179194" y="173417"/>
                </a:cubicBezTo>
                <a:cubicBezTo>
                  <a:pt x="194681" y="153577"/>
                  <a:pt x="206946" y="128546"/>
                  <a:pt x="215987" y="98324"/>
                </a:cubicBezTo>
                <a:lnTo>
                  <a:pt x="171283" y="98324"/>
                </a:lnTo>
                <a:lnTo>
                  <a:pt x="171283" y="83130"/>
                </a:lnTo>
                <a:lnTo>
                  <a:pt x="196900" y="28631"/>
                </a:lnTo>
                <a:close/>
                <a:moveTo>
                  <a:pt x="540344" y="20343"/>
                </a:moveTo>
                <a:lnTo>
                  <a:pt x="738374" y="20343"/>
                </a:lnTo>
                <a:lnTo>
                  <a:pt x="738374" y="33528"/>
                </a:lnTo>
                <a:lnTo>
                  <a:pt x="643691" y="33528"/>
                </a:lnTo>
                <a:cubicBezTo>
                  <a:pt x="642686" y="59815"/>
                  <a:pt x="640468" y="81581"/>
                  <a:pt x="637036" y="98826"/>
                </a:cubicBezTo>
                <a:lnTo>
                  <a:pt x="757837" y="98826"/>
                </a:lnTo>
                <a:lnTo>
                  <a:pt x="757837" y="112137"/>
                </a:lnTo>
                <a:lnTo>
                  <a:pt x="659388" y="112137"/>
                </a:lnTo>
                <a:lnTo>
                  <a:pt x="659388" y="198909"/>
                </a:lnTo>
                <a:cubicBezTo>
                  <a:pt x="659304" y="207280"/>
                  <a:pt x="660978" y="212931"/>
                  <a:pt x="664411" y="215861"/>
                </a:cubicBezTo>
                <a:cubicBezTo>
                  <a:pt x="667676" y="219042"/>
                  <a:pt x="673870" y="220591"/>
                  <a:pt x="682996" y="220507"/>
                </a:cubicBezTo>
                <a:lnTo>
                  <a:pt x="718282" y="220507"/>
                </a:lnTo>
                <a:cubicBezTo>
                  <a:pt x="733853" y="221428"/>
                  <a:pt x="742057" y="214647"/>
                  <a:pt x="742894" y="200164"/>
                </a:cubicBezTo>
                <a:cubicBezTo>
                  <a:pt x="744150" y="191458"/>
                  <a:pt x="745029" y="181161"/>
                  <a:pt x="745531" y="169273"/>
                </a:cubicBezTo>
                <a:cubicBezTo>
                  <a:pt x="750889" y="171869"/>
                  <a:pt x="755410" y="173668"/>
                  <a:pt x="759093" y="174673"/>
                </a:cubicBezTo>
                <a:cubicBezTo>
                  <a:pt x="758340" y="188570"/>
                  <a:pt x="757335" y="199453"/>
                  <a:pt x="756079" y="207322"/>
                </a:cubicBezTo>
                <a:cubicBezTo>
                  <a:pt x="754154" y="225572"/>
                  <a:pt x="741890" y="234320"/>
                  <a:pt x="719286" y="233567"/>
                </a:cubicBezTo>
                <a:lnTo>
                  <a:pt x="678600" y="233567"/>
                </a:lnTo>
                <a:cubicBezTo>
                  <a:pt x="655662" y="234488"/>
                  <a:pt x="644612" y="223437"/>
                  <a:pt x="645449" y="200416"/>
                </a:cubicBezTo>
                <a:lnTo>
                  <a:pt x="645449" y="112137"/>
                </a:lnTo>
                <a:lnTo>
                  <a:pt x="634147" y="112137"/>
                </a:lnTo>
                <a:cubicBezTo>
                  <a:pt x="623515" y="167306"/>
                  <a:pt x="588564" y="211215"/>
                  <a:pt x="529293" y="243864"/>
                </a:cubicBezTo>
                <a:cubicBezTo>
                  <a:pt x="528121" y="242525"/>
                  <a:pt x="526070" y="240264"/>
                  <a:pt x="523140" y="237083"/>
                </a:cubicBezTo>
                <a:cubicBezTo>
                  <a:pt x="521131" y="234907"/>
                  <a:pt x="519666" y="233316"/>
                  <a:pt x="518745" y="232311"/>
                </a:cubicBezTo>
                <a:cubicBezTo>
                  <a:pt x="576007" y="202508"/>
                  <a:pt x="609660" y="162450"/>
                  <a:pt x="619706" y="112137"/>
                </a:cubicBezTo>
                <a:lnTo>
                  <a:pt x="521005" y="112137"/>
                </a:lnTo>
                <a:lnTo>
                  <a:pt x="521005" y="98826"/>
                </a:lnTo>
                <a:lnTo>
                  <a:pt x="623097" y="98826"/>
                </a:lnTo>
                <a:cubicBezTo>
                  <a:pt x="626780" y="80911"/>
                  <a:pt x="628999" y="59145"/>
                  <a:pt x="629752" y="33528"/>
                </a:cubicBezTo>
                <a:lnTo>
                  <a:pt x="540344" y="33528"/>
                </a:lnTo>
                <a:close/>
                <a:moveTo>
                  <a:pt x="1476538" y="17580"/>
                </a:moveTo>
                <a:lnTo>
                  <a:pt x="1688255" y="17580"/>
                </a:lnTo>
                <a:lnTo>
                  <a:pt x="1688255" y="30891"/>
                </a:lnTo>
                <a:lnTo>
                  <a:pt x="1589429" y="30891"/>
                </a:lnTo>
                <a:cubicBezTo>
                  <a:pt x="1589094" y="58852"/>
                  <a:pt x="1588424" y="81414"/>
                  <a:pt x="1587419" y="98575"/>
                </a:cubicBezTo>
                <a:lnTo>
                  <a:pt x="1701064" y="98575"/>
                </a:lnTo>
                <a:lnTo>
                  <a:pt x="1701064" y="112137"/>
                </a:lnTo>
                <a:lnTo>
                  <a:pt x="1591814" y="112137"/>
                </a:lnTo>
                <a:cubicBezTo>
                  <a:pt x="1603535" y="169064"/>
                  <a:pt x="1640370" y="206904"/>
                  <a:pt x="1702319" y="225656"/>
                </a:cubicBezTo>
                <a:cubicBezTo>
                  <a:pt x="1698133" y="230846"/>
                  <a:pt x="1694994" y="235283"/>
                  <a:pt x="1692901" y="238967"/>
                </a:cubicBezTo>
                <a:cubicBezTo>
                  <a:pt x="1629277" y="216029"/>
                  <a:pt x="1592233" y="177101"/>
                  <a:pt x="1581769" y="122183"/>
                </a:cubicBezTo>
                <a:cubicBezTo>
                  <a:pt x="1573313" y="172664"/>
                  <a:pt x="1537148" y="212554"/>
                  <a:pt x="1473273" y="241855"/>
                </a:cubicBezTo>
                <a:cubicBezTo>
                  <a:pt x="1470427" y="238088"/>
                  <a:pt x="1466994" y="233944"/>
                  <a:pt x="1462976" y="229423"/>
                </a:cubicBezTo>
                <a:cubicBezTo>
                  <a:pt x="1528525" y="200625"/>
                  <a:pt x="1564523" y="161530"/>
                  <a:pt x="1570969" y="112137"/>
                </a:cubicBezTo>
                <a:lnTo>
                  <a:pt x="1462725" y="112137"/>
                </a:lnTo>
                <a:lnTo>
                  <a:pt x="1462725" y="98575"/>
                </a:lnTo>
                <a:lnTo>
                  <a:pt x="1572978" y="98575"/>
                </a:lnTo>
                <a:cubicBezTo>
                  <a:pt x="1574234" y="86185"/>
                  <a:pt x="1574862" y="66094"/>
                  <a:pt x="1574862" y="38300"/>
                </a:cubicBezTo>
                <a:cubicBezTo>
                  <a:pt x="1574862" y="35035"/>
                  <a:pt x="1574862" y="32565"/>
                  <a:pt x="1574862" y="30891"/>
                </a:cubicBezTo>
                <a:lnTo>
                  <a:pt x="1476538" y="30891"/>
                </a:lnTo>
                <a:close/>
                <a:moveTo>
                  <a:pt x="90790" y="15948"/>
                </a:moveTo>
                <a:lnTo>
                  <a:pt x="210587" y="15948"/>
                </a:lnTo>
                <a:lnTo>
                  <a:pt x="210587" y="31896"/>
                </a:lnTo>
                <a:lnTo>
                  <a:pt x="184593" y="85641"/>
                </a:lnTo>
                <a:lnTo>
                  <a:pt x="229926" y="85641"/>
                </a:lnTo>
                <a:lnTo>
                  <a:pt x="229926" y="101338"/>
                </a:lnTo>
                <a:cubicBezTo>
                  <a:pt x="219210" y="134322"/>
                  <a:pt x="205397" y="161697"/>
                  <a:pt x="188486" y="183463"/>
                </a:cubicBezTo>
                <a:cubicBezTo>
                  <a:pt x="202048" y="197862"/>
                  <a:pt x="221177" y="212094"/>
                  <a:pt x="245873" y="226158"/>
                </a:cubicBezTo>
                <a:cubicBezTo>
                  <a:pt x="242441" y="230260"/>
                  <a:pt x="239344" y="234614"/>
                  <a:pt x="236581" y="239218"/>
                </a:cubicBezTo>
                <a:cubicBezTo>
                  <a:pt x="212052" y="223312"/>
                  <a:pt x="193007" y="208243"/>
                  <a:pt x="179445" y="194011"/>
                </a:cubicBezTo>
                <a:cubicBezTo>
                  <a:pt x="163455" y="212094"/>
                  <a:pt x="143489" y="228377"/>
                  <a:pt x="119546" y="242860"/>
                </a:cubicBezTo>
                <a:cubicBezTo>
                  <a:pt x="117118" y="239343"/>
                  <a:pt x="113937" y="235409"/>
                  <a:pt x="110003" y="231056"/>
                </a:cubicBezTo>
                <a:cubicBezTo>
                  <a:pt x="135620" y="216238"/>
                  <a:pt x="155795" y="200541"/>
                  <a:pt x="170529" y="183965"/>
                </a:cubicBezTo>
                <a:cubicBezTo>
                  <a:pt x="150940" y="160692"/>
                  <a:pt x="135913" y="130931"/>
                  <a:pt x="125448" y="94683"/>
                </a:cubicBezTo>
                <a:cubicBezTo>
                  <a:pt x="124611" y="154958"/>
                  <a:pt x="108579" y="202969"/>
                  <a:pt x="77353" y="238716"/>
                </a:cubicBezTo>
                <a:cubicBezTo>
                  <a:pt x="72414" y="234697"/>
                  <a:pt x="68563" y="231683"/>
                  <a:pt x="65801" y="229674"/>
                </a:cubicBezTo>
                <a:cubicBezTo>
                  <a:pt x="84972" y="207071"/>
                  <a:pt x="97571" y="183756"/>
                  <a:pt x="103598" y="159730"/>
                </a:cubicBezTo>
                <a:cubicBezTo>
                  <a:pt x="110212" y="136373"/>
                  <a:pt x="113393" y="100459"/>
                  <a:pt x="113142" y="51987"/>
                </a:cubicBezTo>
                <a:lnTo>
                  <a:pt x="113142" y="28631"/>
                </a:lnTo>
                <a:lnTo>
                  <a:pt x="90790" y="28631"/>
                </a:lnTo>
                <a:close/>
                <a:moveTo>
                  <a:pt x="1720653" y="15697"/>
                </a:moveTo>
                <a:lnTo>
                  <a:pt x="1957234" y="15697"/>
                </a:lnTo>
                <a:lnTo>
                  <a:pt x="1957234" y="29133"/>
                </a:lnTo>
                <a:lnTo>
                  <a:pt x="1841706" y="29133"/>
                </a:lnTo>
                <a:lnTo>
                  <a:pt x="1830405" y="74842"/>
                </a:lnTo>
                <a:lnTo>
                  <a:pt x="1942793" y="74842"/>
                </a:lnTo>
                <a:lnTo>
                  <a:pt x="1942793" y="211717"/>
                </a:lnTo>
                <a:cubicBezTo>
                  <a:pt x="1942793" y="229884"/>
                  <a:pt x="1934924" y="239218"/>
                  <a:pt x="1919185" y="239720"/>
                </a:cubicBezTo>
                <a:cubicBezTo>
                  <a:pt x="1911735" y="239971"/>
                  <a:pt x="1902065" y="240139"/>
                  <a:pt x="1890178" y="240222"/>
                </a:cubicBezTo>
                <a:cubicBezTo>
                  <a:pt x="1889508" y="235032"/>
                  <a:pt x="1888629" y="230177"/>
                  <a:pt x="1887541" y="225656"/>
                </a:cubicBezTo>
                <a:cubicBezTo>
                  <a:pt x="1894489" y="226158"/>
                  <a:pt x="1902568" y="226409"/>
                  <a:pt x="1911776" y="226409"/>
                </a:cubicBezTo>
                <a:cubicBezTo>
                  <a:pt x="1924083" y="226828"/>
                  <a:pt x="1929985" y="221596"/>
                  <a:pt x="1929482" y="210713"/>
                </a:cubicBezTo>
                <a:lnTo>
                  <a:pt x="1929482" y="88027"/>
                </a:lnTo>
                <a:lnTo>
                  <a:pt x="1876992" y="88027"/>
                </a:lnTo>
                <a:lnTo>
                  <a:pt x="1876992" y="228167"/>
                </a:lnTo>
                <a:lnTo>
                  <a:pt x="1863682" y="228167"/>
                </a:lnTo>
                <a:lnTo>
                  <a:pt x="1863682" y="88027"/>
                </a:lnTo>
                <a:lnTo>
                  <a:pt x="1812448" y="88027"/>
                </a:lnTo>
                <a:lnTo>
                  <a:pt x="1812448" y="228167"/>
                </a:lnTo>
                <a:lnTo>
                  <a:pt x="1799137" y="228167"/>
                </a:lnTo>
                <a:lnTo>
                  <a:pt x="1799137" y="88027"/>
                </a:lnTo>
                <a:lnTo>
                  <a:pt x="1747903" y="88027"/>
                </a:lnTo>
                <a:lnTo>
                  <a:pt x="1747903" y="242860"/>
                </a:lnTo>
                <a:lnTo>
                  <a:pt x="1734215" y="242860"/>
                </a:lnTo>
                <a:lnTo>
                  <a:pt x="1734215" y="74842"/>
                </a:lnTo>
                <a:lnTo>
                  <a:pt x="1815336" y="74842"/>
                </a:lnTo>
                <a:lnTo>
                  <a:pt x="1826889" y="29133"/>
                </a:lnTo>
                <a:lnTo>
                  <a:pt x="1720653" y="29133"/>
                </a:lnTo>
                <a:close/>
                <a:moveTo>
                  <a:pt x="263328" y="15446"/>
                </a:moveTo>
                <a:lnTo>
                  <a:pt x="376219" y="15446"/>
                </a:lnTo>
                <a:lnTo>
                  <a:pt x="376219" y="27626"/>
                </a:lnTo>
                <a:lnTo>
                  <a:pt x="323227" y="27626"/>
                </a:lnTo>
                <a:cubicBezTo>
                  <a:pt x="312511" y="48639"/>
                  <a:pt x="299996" y="69442"/>
                  <a:pt x="285680" y="90036"/>
                </a:cubicBezTo>
                <a:cubicBezTo>
                  <a:pt x="305939" y="89367"/>
                  <a:pt x="326617" y="88362"/>
                  <a:pt x="347714" y="87023"/>
                </a:cubicBezTo>
                <a:cubicBezTo>
                  <a:pt x="346039" y="84344"/>
                  <a:pt x="343528" y="80367"/>
                  <a:pt x="340179" y="75093"/>
                </a:cubicBezTo>
                <a:cubicBezTo>
                  <a:pt x="335156" y="67224"/>
                  <a:pt x="331389" y="61322"/>
                  <a:pt x="328878" y="57387"/>
                </a:cubicBezTo>
                <a:lnTo>
                  <a:pt x="339928" y="50983"/>
                </a:lnTo>
                <a:cubicBezTo>
                  <a:pt x="351648" y="68396"/>
                  <a:pt x="364164" y="88027"/>
                  <a:pt x="377475" y="109877"/>
                </a:cubicBezTo>
                <a:lnTo>
                  <a:pt x="365671" y="117286"/>
                </a:lnTo>
                <a:cubicBezTo>
                  <a:pt x="363243" y="113351"/>
                  <a:pt x="359894" y="107658"/>
                  <a:pt x="355625" y="100208"/>
                </a:cubicBezTo>
                <a:cubicBezTo>
                  <a:pt x="355290" y="99538"/>
                  <a:pt x="355039" y="99078"/>
                  <a:pt x="354871" y="98826"/>
                </a:cubicBezTo>
                <a:cubicBezTo>
                  <a:pt x="325152" y="100082"/>
                  <a:pt x="302423" y="101380"/>
                  <a:pt x="286685" y="102719"/>
                </a:cubicBezTo>
                <a:cubicBezTo>
                  <a:pt x="280490" y="103138"/>
                  <a:pt x="275090" y="103891"/>
                  <a:pt x="270486" y="104980"/>
                </a:cubicBezTo>
                <a:lnTo>
                  <a:pt x="264082" y="93678"/>
                </a:lnTo>
                <a:cubicBezTo>
                  <a:pt x="269523" y="89994"/>
                  <a:pt x="274253" y="85181"/>
                  <a:pt x="278271" y="79237"/>
                </a:cubicBezTo>
                <a:cubicBezTo>
                  <a:pt x="289322" y="63331"/>
                  <a:pt x="299158" y="46127"/>
                  <a:pt x="307781" y="27626"/>
                </a:cubicBezTo>
                <a:lnTo>
                  <a:pt x="263328" y="27626"/>
                </a:lnTo>
                <a:close/>
                <a:moveTo>
                  <a:pt x="1968052" y="11176"/>
                </a:moveTo>
                <a:lnTo>
                  <a:pt x="2102039" y="11176"/>
                </a:lnTo>
                <a:lnTo>
                  <a:pt x="2102039" y="22980"/>
                </a:lnTo>
                <a:lnTo>
                  <a:pt x="2082952" y="22980"/>
                </a:lnTo>
                <a:lnTo>
                  <a:pt x="2082952" y="100836"/>
                </a:lnTo>
                <a:lnTo>
                  <a:pt x="2069892" y="100836"/>
                </a:lnTo>
                <a:lnTo>
                  <a:pt x="2069892" y="22980"/>
                </a:lnTo>
                <a:lnTo>
                  <a:pt x="1968052" y="22980"/>
                </a:lnTo>
                <a:close/>
                <a:moveTo>
                  <a:pt x="40560" y="3390"/>
                </a:moveTo>
                <a:lnTo>
                  <a:pt x="53494" y="3390"/>
                </a:lnTo>
                <a:lnTo>
                  <a:pt x="53494" y="53243"/>
                </a:lnTo>
                <a:lnTo>
                  <a:pt x="84009" y="53243"/>
                </a:lnTo>
                <a:lnTo>
                  <a:pt x="84009" y="65424"/>
                </a:lnTo>
                <a:lnTo>
                  <a:pt x="53494" y="65424"/>
                </a:lnTo>
                <a:lnTo>
                  <a:pt x="53494" y="106738"/>
                </a:lnTo>
                <a:lnTo>
                  <a:pt x="60401" y="100333"/>
                </a:lnTo>
                <a:cubicBezTo>
                  <a:pt x="71619" y="110212"/>
                  <a:pt x="81916" y="119839"/>
                  <a:pt x="91292" y="129215"/>
                </a:cubicBezTo>
                <a:lnTo>
                  <a:pt x="82000" y="137880"/>
                </a:lnTo>
                <a:cubicBezTo>
                  <a:pt x="72624" y="127499"/>
                  <a:pt x="63122" y="117914"/>
                  <a:pt x="53494" y="109123"/>
                </a:cubicBezTo>
                <a:lnTo>
                  <a:pt x="53494" y="242860"/>
                </a:lnTo>
                <a:lnTo>
                  <a:pt x="40560" y="242860"/>
                </a:lnTo>
                <a:lnTo>
                  <a:pt x="40560" y="90539"/>
                </a:lnTo>
                <a:cubicBezTo>
                  <a:pt x="32775" y="122685"/>
                  <a:pt x="21975" y="150395"/>
                  <a:pt x="8162" y="173668"/>
                </a:cubicBezTo>
                <a:cubicBezTo>
                  <a:pt x="5902" y="169566"/>
                  <a:pt x="3181" y="165171"/>
                  <a:pt x="0" y="160483"/>
                </a:cubicBezTo>
                <a:cubicBezTo>
                  <a:pt x="16994" y="132355"/>
                  <a:pt x="30180" y="100668"/>
                  <a:pt x="39556" y="65424"/>
                </a:cubicBezTo>
                <a:lnTo>
                  <a:pt x="7660" y="65424"/>
                </a:lnTo>
                <a:lnTo>
                  <a:pt x="7660" y="53243"/>
                </a:lnTo>
                <a:lnTo>
                  <a:pt x="40560" y="53243"/>
                </a:lnTo>
                <a:close/>
                <a:moveTo>
                  <a:pt x="2130544" y="1130"/>
                </a:moveTo>
                <a:lnTo>
                  <a:pt x="2143227" y="3893"/>
                </a:lnTo>
                <a:cubicBezTo>
                  <a:pt x="2140632" y="13353"/>
                  <a:pt x="2137116" y="24612"/>
                  <a:pt x="2132679" y="37672"/>
                </a:cubicBezTo>
                <a:lnTo>
                  <a:pt x="2204382" y="37672"/>
                </a:lnTo>
                <a:lnTo>
                  <a:pt x="2204382" y="50229"/>
                </a:lnTo>
                <a:lnTo>
                  <a:pt x="2191573" y="93427"/>
                </a:lnTo>
                <a:cubicBezTo>
                  <a:pt x="2187471" y="92087"/>
                  <a:pt x="2183243" y="91041"/>
                  <a:pt x="2178890" y="90287"/>
                </a:cubicBezTo>
                <a:lnTo>
                  <a:pt x="2192327" y="49476"/>
                </a:lnTo>
                <a:lnTo>
                  <a:pt x="2128284" y="49476"/>
                </a:lnTo>
                <a:cubicBezTo>
                  <a:pt x="2121838" y="66889"/>
                  <a:pt x="2115308" y="82209"/>
                  <a:pt x="2108695" y="95436"/>
                </a:cubicBezTo>
                <a:cubicBezTo>
                  <a:pt x="2105513" y="93594"/>
                  <a:pt x="2101662" y="91627"/>
                  <a:pt x="2097142" y="89534"/>
                </a:cubicBezTo>
                <a:cubicBezTo>
                  <a:pt x="2111876" y="60819"/>
                  <a:pt x="2123010" y="31352"/>
                  <a:pt x="2130544" y="1130"/>
                </a:cubicBezTo>
                <a:close/>
                <a:moveTo>
                  <a:pt x="894462" y="628"/>
                </a:moveTo>
                <a:lnTo>
                  <a:pt x="908024" y="628"/>
                </a:lnTo>
                <a:lnTo>
                  <a:pt x="908024" y="43825"/>
                </a:lnTo>
                <a:lnTo>
                  <a:pt x="982112" y="43825"/>
                </a:lnTo>
                <a:lnTo>
                  <a:pt x="982112" y="8288"/>
                </a:lnTo>
                <a:lnTo>
                  <a:pt x="995800" y="8288"/>
                </a:lnTo>
                <a:lnTo>
                  <a:pt x="995800" y="55629"/>
                </a:lnTo>
                <a:lnTo>
                  <a:pt x="806937" y="55629"/>
                </a:lnTo>
                <a:lnTo>
                  <a:pt x="806937" y="8288"/>
                </a:lnTo>
                <a:lnTo>
                  <a:pt x="820624" y="8288"/>
                </a:lnTo>
                <a:lnTo>
                  <a:pt x="820624" y="43825"/>
                </a:lnTo>
                <a:lnTo>
                  <a:pt x="894462" y="43825"/>
                </a:lnTo>
                <a:close/>
                <a:moveTo>
                  <a:pt x="1305506" y="0"/>
                </a:moveTo>
                <a:lnTo>
                  <a:pt x="1319696" y="2637"/>
                </a:lnTo>
                <a:cubicBezTo>
                  <a:pt x="1317268" y="12013"/>
                  <a:pt x="1313920" y="23943"/>
                  <a:pt x="1309650" y="38425"/>
                </a:cubicBezTo>
                <a:lnTo>
                  <a:pt x="1427941" y="38425"/>
                </a:lnTo>
                <a:lnTo>
                  <a:pt x="1427941" y="209206"/>
                </a:lnTo>
                <a:cubicBezTo>
                  <a:pt x="1428192" y="228293"/>
                  <a:pt x="1418606" y="237962"/>
                  <a:pt x="1399184" y="238213"/>
                </a:cubicBezTo>
                <a:cubicBezTo>
                  <a:pt x="1387883" y="238548"/>
                  <a:pt x="1377167" y="238716"/>
                  <a:pt x="1367038" y="238716"/>
                </a:cubicBezTo>
                <a:cubicBezTo>
                  <a:pt x="1366452" y="233860"/>
                  <a:pt x="1365489" y="228879"/>
                  <a:pt x="1364149" y="223772"/>
                </a:cubicBezTo>
                <a:cubicBezTo>
                  <a:pt x="1375032" y="224442"/>
                  <a:pt x="1385078" y="224777"/>
                  <a:pt x="1394287" y="224777"/>
                </a:cubicBezTo>
                <a:cubicBezTo>
                  <a:pt x="1408100" y="225279"/>
                  <a:pt x="1414714" y="219461"/>
                  <a:pt x="1414128" y="207322"/>
                </a:cubicBezTo>
                <a:lnTo>
                  <a:pt x="1414128" y="51234"/>
                </a:lnTo>
                <a:lnTo>
                  <a:pt x="1234808" y="51234"/>
                </a:lnTo>
                <a:lnTo>
                  <a:pt x="1234808" y="239720"/>
                </a:lnTo>
                <a:lnTo>
                  <a:pt x="1220995" y="239720"/>
                </a:lnTo>
                <a:lnTo>
                  <a:pt x="1220995" y="38425"/>
                </a:lnTo>
                <a:lnTo>
                  <a:pt x="1295837" y="38425"/>
                </a:lnTo>
                <a:cubicBezTo>
                  <a:pt x="1299353" y="26119"/>
                  <a:pt x="1302576" y="13311"/>
                  <a:pt x="1305506" y="0"/>
                </a:cubicBezTo>
                <a:close/>
                <a:moveTo>
                  <a:pt x="418914" y="0"/>
                </a:moveTo>
                <a:lnTo>
                  <a:pt x="432853" y="2386"/>
                </a:lnTo>
                <a:cubicBezTo>
                  <a:pt x="427746" y="19882"/>
                  <a:pt x="422304" y="34951"/>
                  <a:pt x="416528" y="47592"/>
                </a:cubicBezTo>
                <a:lnTo>
                  <a:pt x="501165" y="47592"/>
                </a:lnTo>
                <a:lnTo>
                  <a:pt x="501165" y="60526"/>
                </a:lnTo>
                <a:lnTo>
                  <a:pt x="480068" y="60526"/>
                </a:lnTo>
                <a:cubicBezTo>
                  <a:pt x="474711" y="112933"/>
                  <a:pt x="462907" y="152195"/>
                  <a:pt x="444657" y="178315"/>
                </a:cubicBezTo>
                <a:cubicBezTo>
                  <a:pt x="457633" y="196481"/>
                  <a:pt x="477682" y="213601"/>
                  <a:pt x="504806" y="229674"/>
                </a:cubicBezTo>
                <a:cubicBezTo>
                  <a:pt x="501374" y="233441"/>
                  <a:pt x="498025" y="237669"/>
                  <a:pt x="494760" y="242357"/>
                </a:cubicBezTo>
                <a:cubicBezTo>
                  <a:pt x="469311" y="224944"/>
                  <a:pt x="449763" y="207448"/>
                  <a:pt x="436118" y="189867"/>
                </a:cubicBezTo>
                <a:cubicBezTo>
                  <a:pt x="422472" y="207113"/>
                  <a:pt x="402003" y="225279"/>
                  <a:pt x="374712" y="244366"/>
                </a:cubicBezTo>
                <a:cubicBezTo>
                  <a:pt x="371866" y="240934"/>
                  <a:pt x="368266" y="237083"/>
                  <a:pt x="363913" y="232814"/>
                </a:cubicBezTo>
                <a:cubicBezTo>
                  <a:pt x="393381" y="213643"/>
                  <a:pt x="414728" y="195476"/>
                  <a:pt x="427955" y="178315"/>
                </a:cubicBezTo>
                <a:cubicBezTo>
                  <a:pt x="413138" y="155460"/>
                  <a:pt x="402757" y="124402"/>
                  <a:pt x="396813" y="85139"/>
                </a:cubicBezTo>
                <a:cubicBezTo>
                  <a:pt x="393213" y="90915"/>
                  <a:pt x="389195" y="97027"/>
                  <a:pt x="384758" y="103473"/>
                </a:cubicBezTo>
                <a:cubicBezTo>
                  <a:pt x="381660" y="100124"/>
                  <a:pt x="378228" y="96692"/>
                  <a:pt x="374461" y="93176"/>
                </a:cubicBezTo>
                <a:cubicBezTo>
                  <a:pt x="395055" y="65884"/>
                  <a:pt x="409873" y="34826"/>
                  <a:pt x="4189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dist"/>
            <a:endParaRPr lang="zh-CN" altLang="en-US" sz="2000" dirty="0">
              <a:solidFill>
                <a:schemeClr val="bg1"/>
              </a:solidFill>
              <a:latin typeface="微软雅黑 Light" panose="020B0502040204020203" pitchFamily="34" charset="-122"/>
              <a:ea typeface="微软雅黑 Light" panose="020B0502040204020203" pitchFamily="34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5015416" y="1965605"/>
            <a:ext cx="2171008" cy="2202889"/>
          </a:xfrm>
          <a:custGeom>
            <a:avLst/>
            <a:gdLst>
              <a:gd name="connsiteX0" fmla="*/ 0 w 2171008"/>
              <a:gd name="connsiteY0" fmla="*/ 0 h 2202889"/>
              <a:gd name="connsiteX1" fmla="*/ 316119 w 2171008"/>
              <a:gd name="connsiteY1" fmla="*/ 0 h 2202889"/>
              <a:gd name="connsiteX2" fmla="*/ 326413 w 2171008"/>
              <a:gd name="connsiteY2" fmla="*/ 0 h 2202889"/>
              <a:gd name="connsiteX3" fmla="*/ 616172 w 2171008"/>
              <a:gd name="connsiteY3" fmla="*/ 0 h 2202889"/>
              <a:gd name="connsiteX4" fmla="*/ 631270 w 2171008"/>
              <a:gd name="connsiteY4" fmla="*/ 0 h 2202889"/>
              <a:gd name="connsiteX5" fmla="*/ 925940 w 2171008"/>
              <a:gd name="connsiteY5" fmla="*/ 0 h 2202889"/>
              <a:gd name="connsiteX6" fmla="*/ 931323 w 2171008"/>
              <a:gd name="connsiteY6" fmla="*/ 0 h 2202889"/>
              <a:gd name="connsiteX7" fmla="*/ 1239539 w 2171008"/>
              <a:gd name="connsiteY7" fmla="*/ 0 h 2202889"/>
              <a:gd name="connsiteX8" fmla="*/ 1241091 w 2171008"/>
              <a:gd name="connsiteY8" fmla="*/ 0 h 2202889"/>
              <a:gd name="connsiteX9" fmla="*/ 1552679 w 2171008"/>
              <a:gd name="connsiteY9" fmla="*/ 0 h 2202889"/>
              <a:gd name="connsiteX10" fmla="*/ 1554690 w 2171008"/>
              <a:gd name="connsiteY10" fmla="*/ 0 h 2202889"/>
              <a:gd name="connsiteX11" fmla="*/ 1855857 w 2171008"/>
              <a:gd name="connsiteY11" fmla="*/ 0 h 2202889"/>
              <a:gd name="connsiteX12" fmla="*/ 1867830 w 2171008"/>
              <a:gd name="connsiteY12" fmla="*/ 0 h 2202889"/>
              <a:gd name="connsiteX13" fmla="*/ 2171008 w 2171008"/>
              <a:gd name="connsiteY13" fmla="*/ 0 h 2202889"/>
              <a:gd name="connsiteX14" fmla="*/ 2171008 w 2171008"/>
              <a:gd name="connsiteY14" fmla="*/ 2202889 h 2202889"/>
              <a:gd name="connsiteX15" fmla="*/ 1867830 w 2171008"/>
              <a:gd name="connsiteY15" fmla="*/ 2202889 h 2202889"/>
              <a:gd name="connsiteX16" fmla="*/ 1855857 w 2171008"/>
              <a:gd name="connsiteY16" fmla="*/ 2202889 h 2202889"/>
              <a:gd name="connsiteX17" fmla="*/ 1554690 w 2171008"/>
              <a:gd name="connsiteY17" fmla="*/ 2202889 h 2202889"/>
              <a:gd name="connsiteX18" fmla="*/ 1552679 w 2171008"/>
              <a:gd name="connsiteY18" fmla="*/ 2202889 h 2202889"/>
              <a:gd name="connsiteX19" fmla="*/ 1241091 w 2171008"/>
              <a:gd name="connsiteY19" fmla="*/ 2202889 h 2202889"/>
              <a:gd name="connsiteX20" fmla="*/ 1239539 w 2171008"/>
              <a:gd name="connsiteY20" fmla="*/ 2202889 h 2202889"/>
              <a:gd name="connsiteX21" fmla="*/ 931323 w 2171008"/>
              <a:gd name="connsiteY21" fmla="*/ 2202889 h 2202889"/>
              <a:gd name="connsiteX22" fmla="*/ 925940 w 2171008"/>
              <a:gd name="connsiteY22" fmla="*/ 2202889 h 2202889"/>
              <a:gd name="connsiteX23" fmla="*/ 631270 w 2171008"/>
              <a:gd name="connsiteY23" fmla="*/ 2202889 h 2202889"/>
              <a:gd name="connsiteX24" fmla="*/ 616172 w 2171008"/>
              <a:gd name="connsiteY24" fmla="*/ 2202889 h 2202889"/>
              <a:gd name="connsiteX25" fmla="*/ 326413 w 2171008"/>
              <a:gd name="connsiteY25" fmla="*/ 2202889 h 2202889"/>
              <a:gd name="connsiteX26" fmla="*/ 316119 w 2171008"/>
              <a:gd name="connsiteY26" fmla="*/ 2202889 h 2202889"/>
              <a:gd name="connsiteX27" fmla="*/ 0 w 2171008"/>
              <a:gd name="connsiteY27" fmla="*/ 2202889 h 220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71008" h="2202889">
                <a:moveTo>
                  <a:pt x="0" y="0"/>
                </a:moveTo>
                <a:lnTo>
                  <a:pt x="316119" y="0"/>
                </a:lnTo>
                <a:lnTo>
                  <a:pt x="326413" y="0"/>
                </a:lnTo>
                <a:lnTo>
                  <a:pt x="616172" y="0"/>
                </a:lnTo>
                <a:lnTo>
                  <a:pt x="631270" y="0"/>
                </a:lnTo>
                <a:lnTo>
                  <a:pt x="925940" y="0"/>
                </a:lnTo>
                <a:lnTo>
                  <a:pt x="931323" y="0"/>
                </a:lnTo>
                <a:lnTo>
                  <a:pt x="1239539" y="0"/>
                </a:lnTo>
                <a:lnTo>
                  <a:pt x="1241091" y="0"/>
                </a:lnTo>
                <a:lnTo>
                  <a:pt x="1552679" y="0"/>
                </a:lnTo>
                <a:lnTo>
                  <a:pt x="1554690" y="0"/>
                </a:lnTo>
                <a:lnTo>
                  <a:pt x="1855857" y="0"/>
                </a:lnTo>
                <a:lnTo>
                  <a:pt x="1867830" y="0"/>
                </a:lnTo>
                <a:lnTo>
                  <a:pt x="2171008" y="0"/>
                </a:lnTo>
                <a:lnTo>
                  <a:pt x="2171008" y="2202889"/>
                </a:lnTo>
                <a:lnTo>
                  <a:pt x="1867830" y="2202889"/>
                </a:lnTo>
                <a:lnTo>
                  <a:pt x="1855857" y="2202889"/>
                </a:lnTo>
                <a:lnTo>
                  <a:pt x="1554690" y="2202889"/>
                </a:lnTo>
                <a:lnTo>
                  <a:pt x="1552679" y="2202889"/>
                </a:lnTo>
                <a:lnTo>
                  <a:pt x="1241091" y="2202889"/>
                </a:lnTo>
                <a:lnTo>
                  <a:pt x="1239539" y="2202889"/>
                </a:lnTo>
                <a:lnTo>
                  <a:pt x="931323" y="2202889"/>
                </a:lnTo>
                <a:lnTo>
                  <a:pt x="925940" y="2202889"/>
                </a:lnTo>
                <a:lnTo>
                  <a:pt x="631270" y="2202889"/>
                </a:lnTo>
                <a:lnTo>
                  <a:pt x="616172" y="2202889"/>
                </a:lnTo>
                <a:lnTo>
                  <a:pt x="326413" y="2202889"/>
                </a:lnTo>
                <a:lnTo>
                  <a:pt x="316119" y="2202889"/>
                </a:lnTo>
                <a:lnTo>
                  <a:pt x="0" y="22028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grpSp>
        <p:nvGrpSpPr>
          <p:cNvPr id="23" name="组合 22"/>
          <p:cNvGrpSpPr/>
          <p:nvPr/>
        </p:nvGrpSpPr>
        <p:grpSpPr>
          <a:xfrm>
            <a:off x="5217743" y="2711360"/>
            <a:ext cx="1726318" cy="791525"/>
            <a:chOff x="2179638" y="1855788"/>
            <a:chExt cx="7326312" cy="3359150"/>
          </a:xfrm>
          <a:solidFill>
            <a:srgbClr val="009EFF"/>
          </a:solidFill>
        </p:grpSpPr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4405313" y="3141663"/>
              <a:ext cx="0" cy="47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8739188" y="4857751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2179638" y="1881188"/>
              <a:ext cx="2403475" cy="2262188"/>
            </a:xfrm>
            <a:custGeom>
              <a:avLst/>
              <a:gdLst>
                <a:gd name="T0" fmla="*/ 571 w 640"/>
                <a:gd name="T1" fmla="*/ 398 h 601"/>
                <a:gd name="T2" fmla="*/ 597 w 640"/>
                <a:gd name="T3" fmla="*/ 302 h 601"/>
                <a:gd name="T4" fmla="*/ 608 w 640"/>
                <a:gd name="T5" fmla="*/ 254 h 601"/>
                <a:gd name="T6" fmla="*/ 626 w 640"/>
                <a:gd name="T7" fmla="*/ 242 h 601"/>
                <a:gd name="T8" fmla="*/ 625 w 640"/>
                <a:gd name="T9" fmla="*/ 179 h 601"/>
                <a:gd name="T10" fmla="*/ 517 w 640"/>
                <a:gd name="T11" fmla="*/ 143 h 601"/>
                <a:gd name="T12" fmla="*/ 326 w 640"/>
                <a:gd name="T13" fmla="*/ 157 h 601"/>
                <a:gd name="T14" fmla="*/ 301 w 640"/>
                <a:gd name="T15" fmla="*/ 109 h 601"/>
                <a:gd name="T16" fmla="*/ 282 w 640"/>
                <a:gd name="T17" fmla="*/ 31 h 601"/>
                <a:gd name="T18" fmla="*/ 187 w 640"/>
                <a:gd name="T19" fmla="*/ 0 h 601"/>
                <a:gd name="T20" fmla="*/ 213 w 640"/>
                <a:gd name="T21" fmla="*/ 135 h 601"/>
                <a:gd name="T22" fmla="*/ 71 w 640"/>
                <a:gd name="T23" fmla="*/ 232 h 601"/>
                <a:gd name="T24" fmla="*/ 13 w 640"/>
                <a:gd name="T25" fmla="*/ 239 h 601"/>
                <a:gd name="T26" fmla="*/ 27 w 640"/>
                <a:gd name="T27" fmla="*/ 302 h 601"/>
                <a:gd name="T28" fmla="*/ 74 w 640"/>
                <a:gd name="T29" fmla="*/ 404 h 601"/>
                <a:gd name="T30" fmla="*/ 77 w 640"/>
                <a:gd name="T31" fmla="*/ 482 h 601"/>
                <a:gd name="T32" fmla="*/ 116 w 640"/>
                <a:gd name="T33" fmla="*/ 511 h 601"/>
                <a:gd name="T34" fmla="*/ 161 w 640"/>
                <a:gd name="T35" fmla="*/ 505 h 601"/>
                <a:gd name="T36" fmla="*/ 191 w 640"/>
                <a:gd name="T37" fmla="*/ 499 h 601"/>
                <a:gd name="T38" fmla="*/ 181 w 640"/>
                <a:gd name="T39" fmla="*/ 472 h 601"/>
                <a:gd name="T40" fmla="*/ 161 w 640"/>
                <a:gd name="T41" fmla="*/ 405 h 601"/>
                <a:gd name="T42" fmla="*/ 154 w 640"/>
                <a:gd name="T43" fmla="*/ 313 h 601"/>
                <a:gd name="T44" fmla="*/ 160 w 640"/>
                <a:gd name="T45" fmla="*/ 278 h 601"/>
                <a:gd name="T46" fmla="*/ 223 w 640"/>
                <a:gd name="T47" fmla="*/ 206 h 601"/>
                <a:gd name="T48" fmla="*/ 236 w 640"/>
                <a:gd name="T49" fmla="*/ 190 h 601"/>
                <a:gd name="T50" fmla="*/ 266 w 640"/>
                <a:gd name="T51" fmla="*/ 177 h 601"/>
                <a:gd name="T52" fmla="*/ 443 w 640"/>
                <a:gd name="T53" fmla="*/ 163 h 601"/>
                <a:gd name="T54" fmla="*/ 548 w 640"/>
                <a:gd name="T55" fmla="*/ 211 h 601"/>
                <a:gd name="T56" fmla="*/ 483 w 640"/>
                <a:gd name="T57" fmla="*/ 443 h 601"/>
                <a:gd name="T58" fmla="*/ 436 w 640"/>
                <a:gd name="T59" fmla="*/ 496 h 601"/>
                <a:gd name="T60" fmla="*/ 385 w 640"/>
                <a:gd name="T61" fmla="*/ 482 h 601"/>
                <a:gd name="T62" fmla="*/ 313 w 640"/>
                <a:gd name="T63" fmla="*/ 411 h 601"/>
                <a:gd name="T64" fmla="*/ 385 w 640"/>
                <a:gd name="T65" fmla="*/ 365 h 601"/>
                <a:gd name="T66" fmla="*/ 381 w 640"/>
                <a:gd name="T67" fmla="*/ 314 h 601"/>
                <a:gd name="T68" fmla="*/ 402 w 640"/>
                <a:gd name="T69" fmla="*/ 227 h 601"/>
                <a:gd name="T70" fmla="*/ 344 w 640"/>
                <a:gd name="T71" fmla="*/ 232 h 601"/>
                <a:gd name="T72" fmla="*/ 294 w 640"/>
                <a:gd name="T73" fmla="*/ 246 h 601"/>
                <a:gd name="T74" fmla="*/ 209 w 640"/>
                <a:gd name="T75" fmla="*/ 265 h 601"/>
                <a:gd name="T76" fmla="*/ 198 w 640"/>
                <a:gd name="T77" fmla="*/ 331 h 601"/>
                <a:gd name="T78" fmla="*/ 218 w 640"/>
                <a:gd name="T79" fmla="*/ 381 h 601"/>
                <a:gd name="T80" fmla="*/ 280 w 640"/>
                <a:gd name="T81" fmla="*/ 430 h 601"/>
                <a:gd name="T82" fmla="*/ 384 w 640"/>
                <a:gd name="T83" fmla="*/ 534 h 601"/>
                <a:gd name="T84" fmla="*/ 427 w 640"/>
                <a:gd name="T85" fmla="*/ 577 h 601"/>
                <a:gd name="T86" fmla="*/ 453 w 640"/>
                <a:gd name="T87" fmla="*/ 596 h 601"/>
                <a:gd name="T88" fmla="*/ 454 w 640"/>
                <a:gd name="T89" fmla="*/ 573 h 601"/>
                <a:gd name="T90" fmla="*/ 497 w 640"/>
                <a:gd name="T91" fmla="*/ 528 h 601"/>
                <a:gd name="T92" fmla="*/ 537 w 640"/>
                <a:gd name="T93" fmla="*/ 459 h 601"/>
                <a:gd name="T94" fmla="*/ 557 w 640"/>
                <a:gd name="T95" fmla="*/ 436 h 601"/>
                <a:gd name="T96" fmla="*/ 290 w 640"/>
                <a:gd name="T97" fmla="*/ 320 h 601"/>
                <a:gd name="T98" fmla="*/ 237 w 640"/>
                <a:gd name="T99" fmla="*/ 278 h 601"/>
                <a:gd name="T100" fmla="*/ 329 w 640"/>
                <a:gd name="T101" fmla="*/ 27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0" h="601">
                  <a:moveTo>
                    <a:pt x="557" y="436"/>
                  </a:moveTo>
                  <a:cubicBezTo>
                    <a:pt x="557" y="429"/>
                    <a:pt x="562" y="426"/>
                    <a:pt x="565" y="420"/>
                  </a:cubicBezTo>
                  <a:cubicBezTo>
                    <a:pt x="568" y="414"/>
                    <a:pt x="570" y="405"/>
                    <a:pt x="571" y="398"/>
                  </a:cubicBezTo>
                  <a:cubicBezTo>
                    <a:pt x="572" y="391"/>
                    <a:pt x="573" y="385"/>
                    <a:pt x="577" y="378"/>
                  </a:cubicBezTo>
                  <a:cubicBezTo>
                    <a:pt x="581" y="370"/>
                    <a:pt x="588" y="367"/>
                    <a:pt x="581" y="360"/>
                  </a:cubicBezTo>
                  <a:cubicBezTo>
                    <a:pt x="596" y="346"/>
                    <a:pt x="595" y="321"/>
                    <a:pt x="597" y="302"/>
                  </a:cubicBezTo>
                  <a:cubicBezTo>
                    <a:pt x="597" y="293"/>
                    <a:pt x="598" y="285"/>
                    <a:pt x="599" y="276"/>
                  </a:cubicBezTo>
                  <a:cubicBezTo>
                    <a:pt x="600" y="271"/>
                    <a:pt x="601" y="268"/>
                    <a:pt x="602" y="263"/>
                  </a:cubicBezTo>
                  <a:cubicBezTo>
                    <a:pt x="604" y="260"/>
                    <a:pt x="606" y="257"/>
                    <a:pt x="608" y="254"/>
                  </a:cubicBezTo>
                  <a:cubicBezTo>
                    <a:pt x="604" y="253"/>
                    <a:pt x="604" y="251"/>
                    <a:pt x="606" y="249"/>
                  </a:cubicBezTo>
                  <a:cubicBezTo>
                    <a:pt x="608" y="255"/>
                    <a:pt x="620" y="256"/>
                    <a:pt x="624" y="252"/>
                  </a:cubicBezTo>
                  <a:cubicBezTo>
                    <a:pt x="624" y="251"/>
                    <a:pt x="626" y="243"/>
                    <a:pt x="626" y="242"/>
                  </a:cubicBezTo>
                  <a:cubicBezTo>
                    <a:pt x="628" y="237"/>
                    <a:pt x="632" y="234"/>
                    <a:pt x="633" y="229"/>
                  </a:cubicBezTo>
                  <a:cubicBezTo>
                    <a:pt x="636" y="221"/>
                    <a:pt x="640" y="209"/>
                    <a:pt x="639" y="201"/>
                  </a:cubicBezTo>
                  <a:cubicBezTo>
                    <a:pt x="637" y="193"/>
                    <a:pt x="629" y="186"/>
                    <a:pt x="625" y="179"/>
                  </a:cubicBezTo>
                  <a:cubicBezTo>
                    <a:pt x="619" y="170"/>
                    <a:pt x="611" y="165"/>
                    <a:pt x="601" y="159"/>
                  </a:cubicBezTo>
                  <a:cubicBezTo>
                    <a:pt x="594" y="155"/>
                    <a:pt x="586" y="148"/>
                    <a:pt x="578" y="145"/>
                  </a:cubicBezTo>
                  <a:cubicBezTo>
                    <a:pt x="558" y="136"/>
                    <a:pt x="537" y="143"/>
                    <a:pt x="517" y="143"/>
                  </a:cubicBezTo>
                  <a:cubicBezTo>
                    <a:pt x="496" y="142"/>
                    <a:pt x="477" y="136"/>
                    <a:pt x="455" y="140"/>
                  </a:cubicBezTo>
                  <a:cubicBezTo>
                    <a:pt x="433" y="143"/>
                    <a:pt x="412" y="151"/>
                    <a:pt x="391" y="157"/>
                  </a:cubicBezTo>
                  <a:cubicBezTo>
                    <a:pt x="370" y="163"/>
                    <a:pt x="347" y="163"/>
                    <a:pt x="326" y="157"/>
                  </a:cubicBezTo>
                  <a:cubicBezTo>
                    <a:pt x="315" y="153"/>
                    <a:pt x="307" y="149"/>
                    <a:pt x="298" y="144"/>
                  </a:cubicBezTo>
                  <a:cubicBezTo>
                    <a:pt x="290" y="140"/>
                    <a:pt x="283" y="140"/>
                    <a:pt x="275" y="138"/>
                  </a:cubicBezTo>
                  <a:cubicBezTo>
                    <a:pt x="279" y="131"/>
                    <a:pt x="293" y="107"/>
                    <a:pt x="301" y="109"/>
                  </a:cubicBezTo>
                  <a:cubicBezTo>
                    <a:pt x="300" y="101"/>
                    <a:pt x="308" y="94"/>
                    <a:pt x="311" y="88"/>
                  </a:cubicBezTo>
                  <a:cubicBezTo>
                    <a:pt x="315" y="79"/>
                    <a:pt x="317" y="69"/>
                    <a:pt x="317" y="60"/>
                  </a:cubicBezTo>
                  <a:cubicBezTo>
                    <a:pt x="316" y="38"/>
                    <a:pt x="299" y="36"/>
                    <a:pt x="282" y="31"/>
                  </a:cubicBezTo>
                  <a:cubicBezTo>
                    <a:pt x="263" y="26"/>
                    <a:pt x="244" y="21"/>
                    <a:pt x="225" y="14"/>
                  </a:cubicBezTo>
                  <a:cubicBezTo>
                    <a:pt x="219" y="12"/>
                    <a:pt x="212" y="7"/>
                    <a:pt x="205" y="6"/>
                  </a:cubicBezTo>
                  <a:cubicBezTo>
                    <a:pt x="197" y="4"/>
                    <a:pt x="194" y="5"/>
                    <a:pt x="187" y="0"/>
                  </a:cubicBezTo>
                  <a:cubicBezTo>
                    <a:pt x="189" y="11"/>
                    <a:pt x="193" y="24"/>
                    <a:pt x="199" y="33"/>
                  </a:cubicBezTo>
                  <a:cubicBezTo>
                    <a:pt x="207" y="46"/>
                    <a:pt x="218" y="55"/>
                    <a:pt x="228" y="66"/>
                  </a:cubicBezTo>
                  <a:cubicBezTo>
                    <a:pt x="243" y="82"/>
                    <a:pt x="224" y="120"/>
                    <a:pt x="213" y="135"/>
                  </a:cubicBezTo>
                  <a:cubicBezTo>
                    <a:pt x="182" y="177"/>
                    <a:pt x="161" y="230"/>
                    <a:pt x="101" y="230"/>
                  </a:cubicBezTo>
                  <a:cubicBezTo>
                    <a:pt x="94" y="230"/>
                    <a:pt x="86" y="226"/>
                    <a:pt x="80" y="227"/>
                  </a:cubicBezTo>
                  <a:cubicBezTo>
                    <a:pt x="74" y="227"/>
                    <a:pt x="75" y="230"/>
                    <a:pt x="71" y="232"/>
                  </a:cubicBezTo>
                  <a:cubicBezTo>
                    <a:pt x="60" y="236"/>
                    <a:pt x="60" y="235"/>
                    <a:pt x="49" y="233"/>
                  </a:cubicBezTo>
                  <a:cubicBezTo>
                    <a:pt x="42" y="231"/>
                    <a:pt x="33" y="228"/>
                    <a:pt x="26" y="231"/>
                  </a:cubicBezTo>
                  <a:cubicBezTo>
                    <a:pt x="21" y="234"/>
                    <a:pt x="20" y="237"/>
                    <a:pt x="13" y="239"/>
                  </a:cubicBezTo>
                  <a:cubicBezTo>
                    <a:pt x="3" y="242"/>
                    <a:pt x="2" y="240"/>
                    <a:pt x="3" y="251"/>
                  </a:cubicBezTo>
                  <a:cubicBezTo>
                    <a:pt x="4" y="259"/>
                    <a:pt x="0" y="264"/>
                    <a:pt x="0" y="271"/>
                  </a:cubicBezTo>
                  <a:cubicBezTo>
                    <a:pt x="1" y="285"/>
                    <a:pt x="17" y="295"/>
                    <a:pt x="27" y="302"/>
                  </a:cubicBezTo>
                  <a:cubicBezTo>
                    <a:pt x="40" y="311"/>
                    <a:pt x="38" y="308"/>
                    <a:pt x="49" y="319"/>
                  </a:cubicBezTo>
                  <a:cubicBezTo>
                    <a:pt x="59" y="328"/>
                    <a:pt x="63" y="339"/>
                    <a:pt x="66" y="352"/>
                  </a:cubicBezTo>
                  <a:cubicBezTo>
                    <a:pt x="69" y="369"/>
                    <a:pt x="72" y="387"/>
                    <a:pt x="74" y="404"/>
                  </a:cubicBezTo>
                  <a:cubicBezTo>
                    <a:pt x="74" y="412"/>
                    <a:pt x="77" y="422"/>
                    <a:pt x="76" y="430"/>
                  </a:cubicBezTo>
                  <a:cubicBezTo>
                    <a:pt x="75" y="439"/>
                    <a:pt x="71" y="445"/>
                    <a:pt x="72" y="454"/>
                  </a:cubicBezTo>
                  <a:cubicBezTo>
                    <a:pt x="72" y="459"/>
                    <a:pt x="73" y="479"/>
                    <a:pt x="77" y="482"/>
                  </a:cubicBezTo>
                  <a:cubicBezTo>
                    <a:pt x="80" y="486"/>
                    <a:pt x="89" y="486"/>
                    <a:pt x="94" y="490"/>
                  </a:cubicBezTo>
                  <a:cubicBezTo>
                    <a:pt x="97" y="492"/>
                    <a:pt x="106" y="499"/>
                    <a:pt x="108" y="501"/>
                  </a:cubicBezTo>
                  <a:cubicBezTo>
                    <a:pt x="112" y="507"/>
                    <a:pt x="108" y="507"/>
                    <a:pt x="116" y="511"/>
                  </a:cubicBezTo>
                  <a:cubicBezTo>
                    <a:pt x="124" y="514"/>
                    <a:pt x="131" y="512"/>
                    <a:pt x="138" y="512"/>
                  </a:cubicBezTo>
                  <a:cubicBezTo>
                    <a:pt x="147" y="512"/>
                    <a:pt x="148" y="517"/>
                    <a:pt x="151" y="506"/>
                  </a:cubicBezTo>
                  <a:cubicBezTo>
                    <a:pt x="156" y="508"/>
                    <a:pt x="158" y="504"/>
                    <a:pt x="161" y="505"/>
                  </a:cubicBezTo>
                  <a:cubicBezTo>
                    <a:pt x="166" y="505"/>
                    <a:pt x="169" y="509"/>
                    <a:pt x="173" y="513"/>
                  </a:cubicBezTo>
                  <a:cubicBezTo>
                    <a:pt x="175" y="508"/>
                    <a:pt x="167" y="508"/>
                    <a:pt x="174" y="502"/>
                  </a:cubicBezTo>
                  <a:cubicBezTo>
                    <a:pt x="177" y="499"/>
                    <a:pt x="187" y="500"/>
                    <a:pt x="191" y="499"/>
                  </a:cubicBezTo>
                  <a:cubicBezTo>
                    <a:pt x="189" y="494"/>
                    <a:pt x="187" y="489"/>
                    <a:pt x="186" y="484"/>
                  </a:cubicBezTo>
                  <a:cubicBezTo>
                    <a:pt x="186" y="482"/>
                    <a:pt x="185" y="479"/>
                    <a:pt x="185" y="477"/>
                  </a:cubicBezTo>
                  <a:cubicBezTo>
                    <a:pt x="184" y="475"/>
                    <a:pt x="182" y="474"/>
                    <a:pt x="181" y="472"/>
                  </a:cubicBezTo>
                  <a:cubicBezTo>
                    <a:pt x="179" y="471"/>
                    <a:pt x="182" y="476"/>
                    <a:pt x="177" y="465"/>
                  </a:cubicBezTo>
                  <a:cubicBezTo>
                    <a:pt x="175" y="463"/>
                    <a:pt x="174" y="459"/>
                    <a:pt x="172" y="455"/>
                  </a:cubicBezTo>
                  <a:cubicBezTo>
                    <a:pt x="166" y="439"/>
                    <a:pt x="164" y="422"/>
                    <a:pt x="161" y="405"/>
                  </a:cubicBezTo>
                  <a:cubicBezTo>
                    <a:pt x="158" y="387"/>
                    <a:pt x="152" y="368"/>
                    <a:pt x="152" y="349"/>
                  </a:cubicBezTo>
                  <a:cubicBezTo>
                    <a:pt x="152" y="339"/>
                    <a:pt x="152" y="329"/>
                    <a:pt x="153" y="320"/>
                  </a:cubicBezTo>
                  <a:cubicBezTo>
                    <a:pt x="153" y="318"/>
                    <a:pt x="154" y="315"/>
                    <a:pt x="154" y="313"/>
                  </a:cubicBezTo>
                  <a:cubicBezTo>
                    <a:pt x="154" y="309"/>
                    <a:pt x="152" y="303"/>
                    <a:pt x="152" y="299"/>
                  </a:cubicBezTo>
                  <a:cubicBezTo>
                    <a:pt x="153" y="295"/>
                    <a:pt x="157" y="292"/>
                    <a:pt x="159" y="288"/>
                  </a:cubicBezTo>
                  <a:cubicBezTo>
                    <a:pt x="160" y="285"/>
                    <a:pt x="159" y="281"/>
                    <a:pt x="160" y="278"/>
                  </a:cubicBezTo>
                  <a:cubicBezTo>
                    <a:pt x="162" y="269"/>
                    <a:pt x="168" y="259"/>
                    <a:pt x="174" y="253"/>
                  </a:cubicBezTo>
                  <a:cubicBezTo>
                    <a:pt x="187" y="241"/>
                    <a:pt x="200" y="229"/>
                    <a:pt x="213" y="217"/>
                  </a:cubicBezTo>
                  <a:cubicBezTo>
                    <a:pt x="216" y="214"/>
                    <a:pt x="221" y="211"/>
                    <a:pt x="223" y="206"/>
                  </a:cubicBezTo>
                  <a:cubicBezTo>
                    <a:pt x="225" y="202"/>
                    <a:pt x="225" y="200"/>
                    <a:pt x="227" y="197"/>
                  </a:cubicBezTo>
                  <a:cubicBezTo>
                    <a:pt x="228" y="196"/>
                    <a:pt x="231" y="197"/>
                    <a:pt x="233" y="196"/>
                  </a:cubicBezTo>
                  <a:cubicBezTo>
                    <a:pt x="235" y="193"/>
                    <a:pt x="234" y="192"/>
                    <a:pt x="236" y="190"/>
                  </a:cubicBezTo>
                  <a:cubicBezTo>
                    <a:pt x="238" y="187"/>
                    <a:pt x="240" y="185"/>
                    <a:pt x="243" y="182"/>
                  </a:cubicBezTo>
                  <a:cubicBezTo>
                    <a:pt x="244" y="180"/>
                    <a:pt x="249" y="174"/>
                    <a:pt x="251" y="173"/>
                  </a:cubicBezTo>
                  <a:cubicBezTo>
                    <a:pt x="255" y="171"/>
                    <a:pt x="262" y="176"/>
                    <a:pt x="266" y="177"/>
                  </a:cubicBezTo>
                  <a:cubicBezTo>
                    <a:pt x="277" y="182"/>
                    <a:pt x="289" y="189"/>
                    <a:pt x="301" y="190"/>
                  </a:cubicBezTo>
                  <a:cubicBezTo>
                    <a:pt x="326" y="194"/>
                    <a:pt x="355" y="187"/>
                    <a:pt x="379" y="183"/>
                  </a:cubicBezTo>
                  <a:cubicBezTo>
                    <a:pt x="401" y="178"/>
                    <a:pt x="421" y="167"/>
                    <a:pt x="443" y="163"/>
                  </a:cubicBezTo>
                  <a:cubicBezTo>
                    <a:pt x="466" y="158"/>
                    <a:pt x="488" y="172"/>
                    <a:pt x="512" y="172"/>
                  </a:cubicBezTo>
                  <a:cubicBezTo>
                    <a:pt x="523" y="172"/>
                    <a:pt x="533" y="166"/>
                    <a:pt x="540" y="177"/>
                  </a:cubicBezTo>
                  <a:cubicBezTo>
                    <a:pt x="545" y="186"/>
                    <a:pt x="547" y="200"/>
                    <a:pt x="548" y="211"/>
                  </a:cubicBezTo>
                  <a:cubicBezTo>
                    <a:pt x="551" y="234"/>
                    <a:pt x="545" y="258"/>
                    <a:pt x="541" y="281"/>
                  </a:cubicBezTo>
                  <a:cubicBezTo>
                    <a:pt x="532" y="327"/>
                    <a:pt x="518" y="376"/>
                    <a:pt x="496" y="418"/>
                  </a:cubicBezTo>
                  <a:cubicBezTo>
                    <a:pt x="491" y="427"/>
                    <a:pt x="486" y="434"/>
                    <a:pt x="483" y="443"/>
                  </a:cubicBezTo>
                  <a:cubicBezTo>
                    <a:pt x="480" y="450"/>
                    <a:pt x="480" y="456"/>
                    <a:pt x="474" y="462"/>
                  </a:cubicBezTo>
                  <a:cubicBezTo>
                    <a:pt x="467" y="469"/>
                    <a:pt x="463" y="477"/>
                    <a:pt x="457" y="485"/>
                  </a:cubicBezTo>
                  <a:cubicBezTo>
                    <a:pt x="450" y="493"/>
                    <a:pt x="443" y="490"/>
                    <a:pt x="436" y="496"/>
                  </a:cubicBezTo>
                  <a:cubicBezTo>
                    <a:pt x="433" y="499"/>
                    <a:pt x="437" y="501"/>
                    <a:pt x="433" y="503"/>
                  </a:cubicBezTo>
                  <a:cubicBezTo>
                    <a:pt x="432" y="503"/>
                    <a:pt x="422" y="501"/>
                    <a:pt x="421" y="501"/>
                  </a:cubicBezTo>
                  <a:cubicBezTo>
                    <a:pt x="409" y="498"/>
                    <a:pt x="395" y="489"/>
                    <a:pt x="385" y="482"/>
                  </a:cubicBezTo>
                  <a:cubicBezTo>
                    <a:pt x="373" y="476"/>
                    <a:pt x="363" y="467"/>
                    <a:pt x="352" y="459"/>
                  </a:cubicBezTo>
                  <a:cubicBezTo>
                    <a:pt x="344" y="453"/>
                    <a:pt x="333" y="446"/>
                    <a:pt x="327" y="438"/>
                  </a:cubicBezTo>
                  <a:cubicBezTo>
                    <a:pt x="321" y="431"/>
                    <a:pt x="311" y="420"/>
                    <a:pt x="313" y="411"/>
                  </a:cubicBezTo>
                  <a:cubicBezTo>
                    <a:pt x="314" y="399"/>
                    <a:pt x="316" y="392"/>
                    <a:pt x="327" y="388"/>
                  </a:cubicBezTo>
                  <a:cubicBezTo>
                    <a:pt x="337" y="385"/>
                    <a:pt x="346" y="383"/>
                    <a:pt x="355" y="378"/>
                  </a:cubicBezTo>
                  <a:cubicBezTo>
                    <a:pt x="365" y="373"/>
                    <a:pt x="375" y="370"/>
                    <a:pt x="385" y="365"/>
                  </a:cubicBezTo>
                  <a:cubicBezTo>
                    <a:pt x="381" y="360"/>
                    <a:pt x="378" y="353"/>
                    <a:pt x="374" y="349"/>
                  </a:cubicBezTo>
                  <a:cubicBezTo>
                    <a:pt x="369" y="345"/>
                    <a:pt x="362" y="342"/>
                    <a:pt x="356" y="339"/>
                  </a:cubicBezTo>
                  <a:cubicBezTo>
                    <a:pt x="366" y="333"/>
                    <a:pt x="373" y="321"/>
                    <a:pt x="381" y="314"/>
                  </a:cubicBezTo>
                  <a:cubicBezTo>
                    <a:pt x="392" y="304"/>
                    <a:pt x="398" y="290"/>
                    <a:pt x="408" y="279"/>
                  </a:cubicBezTo>
                  <a:cubicBezTo>
                    <a:pt x="415" y="271"/>
                    <a:pt x="431" y="260"/>
                    <a:pt x="432" y="249"/>
                  </a:cubicBezTo>
                  <a:cubicBezTo>
                    <a:pt x="432" y="235"/>
                    <a:pt x="414" y="227"/>
                    <a:pt x="402" y="227"/>
                  </a:cubicBezTo>
                  <a:cubicBezTo>
                    <a:pt x="396" y="226"/>
                    <a:pt x="381" y="223"/>
                    <a:pt x="375" y="224"/>
                  </a:cubicBezTo>
                  <a:cubicBezTo>
                    <a:pt x="369" y="225"/>
                    <a:pt x="366" y="230"/>
                    <a:pt x="358" y="231"/>
                  </a:cubicBezTo>
                  <a:cubicBezTo>
                    <a:pt x="355" y="231"/>
                    <a:pt x="347" y="232"/>
                    <a:pt x="344" y="232"/>
                  </a:cubicBezTo>
                  <a:cubicBezTo>
                    <a:pt x="338" y="232"/>
                    <a:pt x="332" y="227"/>
                    <a:pt x="325" y="227"/>
                  </a:cubicBezTo>
                  <a:cubicBezTo>
                    <a:pt x="317" y="228"/>
                    <a:pt x="316" y="232"/>
                    <a:pt x="311" y="238"/>
                  </a:cubicBezTo>
                  <a:cubicBezTo>
                    <a:pt x="306" y="243"/>
                    <a:pt x="301" y="244"/>
                    <a:pt x="294" y="246"/>
                  </a:cubicBezTo>
                  <a:cubicBezTo>
                    <a:pt x="278" y="250"/>
                    <a:pt x="261" y="253"/>
                    <a:pt x="246" y="259"/>
                  </a:cubicBezTo>
                  <a:cubicBezTo>
                    <a:pt x="240" y="262"/>
                    <a:pt x="230" y="270"/>
                    <a:pt x="224" y="271"/>
                  </a:cubicBezTo>
                  <a:cubicBezTo>
                    <a:pt x="218" y="271"/>
                    <a:pt x="215" y="266"/>
                    <a:pt x="209" y="265"/>
                  </a:cubicBezTo>
                  <a:cubicBezTo>
                    <a:pt x="202" y="265"/>
                    <a:pt x="191" y="271"/>
                    <a:pt x="185" y="274"/>
                  </a:cubicBezTo>
                  <a:cubicBezTo>
                    <a:pt x="178" y="278"/>
                    <a:pt x="177" y="278"/>
                    <a:pt x="178" y="287"/>
                  </a:cubicBezTo>
                  <a:cubicBezTo>
                    <a:pt x="180" y="300"/>
                    <a:pt x="192" y="319"/>
                    <a:pt x="198" y="331"/>
                  </a:cubicBezTo>
                  <a:cubicBezTo>
                    <a:pt x="201" y="335"/>
                    <a:pt x="202" y="337"/>
                    <a:pt x="204" y="342"/>
                  </a:cubicBezTo>
                  <a:cubicBezTo>
                    <a:pt x="205" y="347"/>
                    <a:pt x="208" y="351"/>
                    <a:pt x="209" y="355"/>
                  </a:cubicBezTo>
                  <a:cubicBezTo>
                    <a:pt x="213" y="363"/>
                    <a:pt x="214" y="373"/>
                    <a:pt x="218" y="381"/>
                  </a:cubicBezTo>
                  <a:cubicBezTo>
                    <a:pt x="223" y="392"/>
                    <a:pt x="234" y="401"/>
                    <a:pt x="243" y="410"/>
                  </a:cubicBezTo>
                  <a:cubicBezTo>
                    <a:pt x="248" y="415"/>
                    <a:pt x="252" y="420"/>
                    <a:pt x="259" y="424"/>
                  </a:cubicBezTo>
                  <a:cubicBezTo>
                    <a:pt x="266" y="428"/>
                    <a:pt x="273" y="427"/>
                    <a:pt x="280" y="430"/>
                  </a:cubicBezTo>
                  <a:cubicBezTo>
                    <a:pt x="293" y="434"/>
                    <a:pt x="300" y="443"/>
                    <a:pt x="308" y="454"/>
                  </a:cubicBezTo>
                  <a:cubicBezTo>
                    <a:pt x="320" y="469"/>
                    <a:pt x="333" y="484"/>
                    <a:pt x="346" y="499"/>
                  </a:cubicBezTo>
                  <a:cubicBezTo>
                    <a:pt x="358" y="511"/>
                    <a:pt x="372" y="522"/>
                    <a:pt x="384" y="534"/>
                  </a:cubicBezTo>
                  <a:cubicBezTo>
                    <a:pt x="389" y="539"/>
                    <a:pt x="395" y="543"/>
                    <a:pt x="400" y="548"/>
                  </a:cubicBezTo>
                  <a:cubicBezTo>
                    <a:pt x="404" y="552"/>
                    <a:pt x="406" y="557"/>
                    <a:pt x="410" y="561"/>
                  </a:cubicBezTo>
                  <a:cubicBezTo>
                    <a:pt x="415" y="566"/>
                    <a:pt x="423" y="569"/>
                    <a:pt x="427" y="577"/>
                  </a:cubicBezTo>
                  <a:cubicBezTo>
                    <a:pt x="430" y="583"/>
                    <a:pt x="432" y="590"/>
                    <a:pt x="436" y="595"/>
                  </a:cubicBezTo>
                  <a:cubicBezTo>
                    <a:pt x="437" y="597"/>
                    <a:pt x="440" y="601"/>
                    <a:pt x="443" y="601"/>
                  </a:cubicBezTo>
                  <a:cubicBezTo>
                    <a:pt x="446" y="600"/>
                    <a:pt x="450" y="598"/>
                    <a:pt x="453" y="596"/>
                  </a:cubicBezTo>
                  <a:cubicBezTo>
                    <a:pt x="453" y="595"/>
                    <a:pt x="452" y="594"/>
                    <a:pt x="452" y="592"/>
                  </a:cubicBezTo>
                  <a:cubicBezTo>
                    <a:pt x="452" y="592"/>
                    <a:pt x="454" y="586"/>
                    <a:pt x="454" y="585"/>
                  </a:cubicBezTo>
                  <a:cubicBezTo>
                    <a:pt x="456" y="579"/>
                    <a:pt x="457" y="580"/>
                    <a:pt x="454" y="573"/>
                  </a:cubicBezTo>
                  <a:cubicBezTo>
                    <a:pt x="466" y="572"/>
                    <a:pt x="464" y="566"/>
                    <a:pt x="468" y="558"/>
                  </a:cubicBezTo>
                  <a:cubicBezTo>
                    <a:pt x="473" y="548"/>
                    <a:pt x="484" y="550"/>
                    <a:pt x="491" y="542"/>
                  </a:cubicBezTo>
                  <a:cubicBezTo>
                    <a:pt x="485" y="537"/>
                    <a:pt x="493" y="534"/>
                    <a:pt x="497" y="528"/>
                  </a:cubicBezTo>
                  <a:cubicBezTo>
                    <a:pt x="501" y="523"/>
                    <a:pt x="504" y="517"/>
                    <a:pt x="507" y="511"/>
                  </a:cubicBezTo>
                  <a:cubicBezTo>
                    <a:pt x="514" y="499"/>
                    <a:pt x="519" y="488"/>
                    <a:pt x="526" y="477"/>
                  </a:cubicBezTo>
                  <a:cubicBezTo>
                    <a:pt x="530" y="470"/>
                    <a:pt x="532" y="464"/>
                    <a:pt x="537" y="459"/>
                  </a:cubicBezTo>
                  <a:cubicBezTo>
                    <a:pt x="540" y="456"/>
                    <a:pt x="542" y="452"/>
                    <a:pt x="544" y="449"/>
                  </a:cubicBezTo>
                  <a:cubicBezTo>
                    <a:pt x="549" y="444"/>
                    <a:pt x="556" y="443"/>
                    <a:pt x="557" y="436"/>
                  </a:cubicBezTo>
                  <a:cubicBezTo>
                    <a:pt x="557" y="431"/>
                    <a:pt x="556" y="440"/>
                    <a:pt x="557" y="436"/>
                  </a:cubicBezTo>
                  <a:close/>
                  <a:moveTo>
                    <a:pt x="305" y="304"/>
                  </a:moveTo>
                  <a:cubicBezTo>
                    <a:pt x="302" y="306"/>
                    <a:pt x="303" y="310"/>
                    <a:pt x="301" y="312"/>
                  </a:cubicBezTo>
                  <a:cubicBezTo>
                    <a:pt x="299" y="315"/>
                    <a:pt x="293" y="318"/>
                    <a:pt x="290" y="320"/>
                  </a:cubicBezTo>
                  <a:cubicBezTo>
                    <a:pt x="283" y="325"/>
                    <a:pt x="277" y="330"/>
                    <a:pt x="270" y="325"/>
                  </a:cubicBezTo>
                  <a:cubicBezTo>
                    <a:pt x="263" y="320"/>
                    <a:pt x="260" y="308"/>
                    <a:pt x="254" y="301"/>
                  </a:cubicBezTo>
                  <a:cubicBezTo>
                    <a:pt x="246" y="292"/>
                    <a:pt x="237" y="291"/>
                    <a:pt x="237" y="278"/>
                  </a:cubicBezTo>
                  <a:cubicBezTo>
                    <a:pt x="243" y="281"/>
                    <a:pt x="248" y="285"/>
                    <a:pt x="255" y="286"/>
                  </a:cubicBezTo>
                  <a:cubicBezTo>
                    <a:pt x="263" y="287"/>
                    <a:pt x="264" y="283"/>
                    <a:pt x="271" y="278"/>
                  </a:cubicBezTo>
                  <a:cubicBezTo>
                    <a:pt x="285" y="266"/>
                    <a:pt x="311" y="272"/>
                    <a:pt x="329" y="272"/>
                  </a:cubicBezTo>
                  <a:cubicBezTo>
                    <a:pt x="326" y="282"/>
                    <a:pt x="316" y="300"/>
                    <a:pt x="305" y="304"/>
                  </a:cubicBezTo>
                  <a:cubicBezTo>
                    <a:pt x="304" y="305"/>
                    <a:pt x="310" y="302"/>
                    <a:pt x="305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8"/>
            <p:cNvSpPr>
              <a:spLocks noEditPoints="1"/>
            </p:cNvSpPr>
            <p:nvPr/>
          </p:nvSpPr>
          <p:spPr bwMode="auto">
            <a:xfrm>
              <a:off x="4886325" y="1963738"/>
              <a:ext cx="2257425" cy="2028825"/>
            </a:xfrm>
            <a:custGeom>
              <a:avLst/>
              <a:gdLst>
                <a:gd name="T0" fmla="*/ 575 w 601"/>
                <a:gd name="T1" fmla="*/ 522 h 539"/>
                <a:gd name="T2" fmla="*/ 577 w 601"/>
                <a:gd name="T3" fmla="*/ 507 h 539"/>
                <a:gd name="T4" fmla="*/ 556 w 601"/>
                <a:gd name="T5" fmla="*/ 492 h 539"/>
                <a:gd name="T6" fmla="*/ 254 w 601"/>
                <a:gd name="T7" fmla="*/ 312 h 539"/>
                <a:gd name="T8" fmla="*/ 424 w 601"/>
                <a:gd name="T9" fmla="*/ 208 h 539"/>
                <a:gd name="T10" fmla="*/ 420 w 601"/>
                <a:gd name="T11" fmla="*/ 188 h 539"/>
                <a:gd name="T12" fmla="*/ 406 w 601"/>
                <a:gd name="T13" fmla="*/ 176 h 539"/>
                <a:gd name="T14" fmla="*/ 370 w 601"/>
                <a:gd name="T15" fmla="*/ 174 h 539"/>
                <a:gd name="T16" fmla="*/ 324 w 601"/>
                <a:gd name="T17" fmla="*/ 176 h 539"/>
                <a:gd name="T18" fmla="*/ 295 w 601"/>
                <a:gd name="T19" fmla="*/ 175 h 539"/>
                <a:gd name="T20" fmla="*/ 278 w 601"/>
                <a:gd name="T21" fmla="*/ 195 h 539"/>
                <a:gd name="T22" fmla="*/ 258 w 601"/>
                <a:gd name="T23" fmla="*/ 163 h 539"/>
                <a:gd name="T24" fmla="*/ 264 w 601"/>
                <a:gd name="T25" fmla="*/ 121 h 539"/>
                <a:gd name="T26" fmla="*/ 284 w 601"/>
                <a:gd name="T27" fmla="*/ 102 h 539"/>
                <a:gd name="T28" fmla="*/ 303 w 601"/>
                <a:gd name="T29" fmla="*/ 93 h 539"/>
                <a:gd name="T30" fmla="*/ 317 w 601"/>
                <a:gd name="T31" fmla="*/ 88 h 539"/>
                <a:gd name="T32" fmla="*/ 350 w 601"/>
                <a:gd name="T33" fmla="*/ 68 h 539"/>
                <a:gd name="T34" fmla="*/ 405 w 601"/>
                <a:gd name="T35" fmla="*/ 49 h 539"/>
                <a:gd name="T36" fmla="*/ 384 w 601"/>
                <a:gd name="T37" fmla="*/ 16 h 539"/>
                <a:gd name="T38" fmla="*/ 295 w 601"/>
                <a:gd name="T39" fmla="*/ 4 h 539"/>
                <a:gd name="T40" fmla="*/ 275 w 601"/>
                <a:gd name="T41" fmla="*/ 1 h 539"/>
                <a:gd name="T42" fmla="*/ 250 w 601"/>
                <a:gd name="T43" fmla="*/ 13 h 539"/>
                <a:gd name="T44" fmla="*/ 133 w 601"/>
                <a:gd name="T45" fmla="*/ 36 h 539"/>
                <a:gd name="T46" fmla="*/ 152 w 601"/>
                <a:gd name="T47" fmla="*/ 64 h 539"/>
                <a:gd name="T48" fmla="*/ 204 w 601"/>
                <a:gd name="T49" fmla="*/ 118 h 539"/>
                <a:gd name="T50" fmla="*/ 185 w 601"/>
                <a:gd name="T51" fmla="*/ 142 h 539"/>
                <a:gd name="T52" fmla="*/ 166 w 601"/>
                <a:gd name="T53" fmla="*/ 176 h 539"/>
                <a:gd name="T54" fmla="*/ 146 w 601"/>
                <a:gd name="T55" fmla="*/ 198 h 539"/>
                <a:gd name="T56" fmla="*/ 124 w 601"/>
                <a:gd name="T57" fmla="*/ 228 h 539"/>
                <a:gd name="T58" fmla="*/ 90 w 601"/>
                <a:gd name="T59" fmla="*/ 260 h 539"/>
                <a:gd name="T60" fmla="*/ 100 w 601"/>
                <a:gd name="T61" fmla="*/ 341 h 539"/>
                <a:gd name="T62" fmla="*/ 116 w 601"/>
                <a:gd name="T63" fmla="*/ 355 h 539"/>
                <a:gd name="T64" fmla="*/ 127 w 601"/>
                <a:gd name="T65" fmla="*/ 357 h 539"/>
                <a:gd name="T66" fmla="*/ 146 w 601"/>
                <a:gd name="T67" fmla="*/ 354 h 539"/>
                <a:gd name="T68" fmla="*/ 54 w 601"/>
                <a:gd name="T69" fmla="*/ 479 h 539"/>
                <a:gd name="T70" fmla="*/ 4 w 601"/>
                <a:gd name="T71" fmla="*/ 493 h 539"/>
                <a:gd name="T72" fmla="*/ 17 w 601"/>
                <a:gd name="T73" fmla="*/ 519 h 539"/>
                <a:gd name="T74" fmla="*/ 55 w 601"/>
                <a:gd name="T75" fmla="*/ 527 h 539"/>
                <a:gd name="T76" fmla="*/ 100 w 601"/>
                <a:gd name="T77" fmla="*/ 521 h 539"/>
                <a:gd name="T78" fmla="*/ 140 w 601"/>
                <a:gd name="T79" fmla="*/ 490 h 539"/>
                <a:gd name="T80" fmla="*/ 154 w 601"/>
                <a:gd name="T81" fmla="*/ 488 h 539"/>
                <a:gd name="T82" fmla="*/ 162 w 601"/>
                <a:gd name="T83" fmla="*/ 476 h 539"/>
                <a:gd name="T84" fmla="*/ 176 w 601"/>
                <a:gd name="T85" fmla="*/ 459 h 539"/>
                <a:gd name="T86" fmla="*/ 190 w 601"/>
                <a:gd name="T87" fmla="*/ 433 h 539"/>
                <a:gd name="T88" fmla="*/ 198 w 601"/>
                <a:gd name="T89" fmla="*/ 415 h 539"/>
                <a:gd name="T90" fmla="*/ 204 w 601"/>
                <a:gd name="T91" fmla="*/ 396 h 539"/>
                <a:gd name="T92" fmla="*/ 208 w 601"/>
                <a:gd name="T93" fmla="*/ 388 h 539"/>
                <a:gd name="T94" fmla="*/ 415 w 601"/>
                <a:gd name="T95" fmla="*/ 509 h 539"/>
                <a:gd name="T96" fmla="*/ 561 w 601"/>
                <a:gd name="T97" fmla="*/ 534 h 539"/>
                <a:gd name="T98" fmla="*/ 255 w 601"/>
                <a:gd name="T99" fmla="*/ 164 h 539"/>
                <a:gd name="T100" fmla="*/ 255 w 601"/>
                <a:gd name="T101" fmla="*/ 144 h 539"/>
                <a:gd name="T102" fmla="*/ 247 w 601"/>
                <a:gd name="T103" fmla="*/ 224 h 539"/>
                <a:gd name="T104" fmla="*/ 273 w 601"/>
                <a:gd name="T105" fmla="*/ 221 h 539"/>
                <a:gd name="T106" fmla="*/ 241 w 601"/>
                <a:gd name="T107" fmla="*/ 246 h 539"/>
                <a:gd name="T108" fmla="*/ 227 w 601"/>
                <a:gd name="T109" fmla="*/ 253 h 539"/>
                <a:gd name="T110" fmla="*/ 190 w 601"/>
                <a:gd name="T111" fmla="*/ 217 h 539"/>
                <a:gd name="T112" fmla="*/ 181 w 601"/>
                <a:gd name="T113" fmla="*/ 255 h 539"/>
                <a:gd name="T114" fmla="*/ 116 w 601"/>
                <a:gd name="T115" fmla="*/ 299 h 539"/>
                <a:gd name="T116" fmla="*/ 170 w 601"/>
                <a:gd name="T117" fmla="*/ 226 h 539"/>
                <a:gd name="T118" fmla="*/ 189 w 601"/>
                <a:gd name="T119" fmla="*/ 201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1" h="539">
                  <a:moveTo>
                    <a:pt x="600" y="530"/>
                  </a:moveTo>
                  <a:cubicBezTo>
                    <a:pt x="598" y="529"/>
                    <a:pt x="596" y="529"/>
                    <a:pt x="594" y="529"/>
                  </a:cubicBezTo>
                  <a:cubicBezTo>
                    <a:pt x="588" y="528"/>
                    <a:pt x="581" y="527"/>
                    <a:pt x="576" y="522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6" y="522"/>
                    <a:pt x="576" y="522"/>
                    <a:pt x="576" y="522"/>
                  </a:cubicBezTo>
                  <a:cubicBezTo>
                    <a:pt x="575" y="522"/>
                    <a:pt x="575" y="522"/>
                    <a:pt x="575" y="522"/>
                  </a:cubicBezTo>
                  <a:cubicBezTo>
                    <a:pt x="575" y="522"/>
                    <a:pt x="575" y="522"/>
                    <a:pt x="575" y="522"/>
                  </a:cubicBezTo>
                  <a:cubicBezTo>
                    <a:pt x="572" y="518"/>
                    <a:pt x="568" y="517"/>
                    <a:pt x="564" y="516"/>
                  </a:cubicBezTo>
                  <a:cubicBezTo>
                    <a:pt x="562" y="515"/>
                    <a:pt x="560" y="514"/>
                    <a:pt x="558" y="513"/>
                  </a:cubicBezTo>
                  <a:cubicBezTo>
                    <a:pt x="558" y="513"/>
                    <a:pt x="559" y="512"/>
                    <a:pt x="559" y="512"/>
                  </a:cubicBezTo>
                  <a:cubicBezTo>
                    <a:pt x="561" y="509"/>
                    <a:pt x="563" y="508"/>
                    <a:pt x="566" y="507"/>
                  </a:cubicBezTo>
                  <a:cubicBezTo>
                    <a:pt x="569" y="506"/>
                    <a:pt x="573" y="506"/>
                    <a:pt x="577" y="507"/>
                  </a:cubicBezTo>
                  <a:cubicBezTo>
                    <a:pt x="580" y="507"/>
                    <a:pt x="584" y="508"/>
                    <a:pt x="588" y="507"/>
                  </a:cubicBezTo>
                  <a:cubicBezTo>
                    <a:pt x="592" y="506"/>
                    <a:pt x="592" y="506"/>
                    <a:pt x="592" y="506"/>
                  </a:cubicBezTo>
                  <a:cubicBezTo>
                    <a:pt x="588" y="504"/>
                    <a:pt x="588" y="504"/>
                    <a:pt x="588" y="504"/>
                  </a:cubicBezTo>
                  <a:cubicBezTo>
                    <a:pt x="584" y="501"/>
                    <a:pt x="579" y="500"/>
                    <a:pt x="574" y="499"/>
                  </a:cubicBezTo>
                  <a:cubicBezTo>
                    <a:pt x="571" y="498"/>
                    <a:pt x="567" y="497"/>
                    <a:pt x="564" y="496"/>
                  </a:cubicBezTo>
                  <a:cubicBezTo>
                    <a:pt x="561" y="495"/>
                    <a:pt x="558" y="493"/>
                    <a:pt x="556" y="492"/>
                  </a:cubicBezTo>
                  <a:cubicBezTo>
                    <a:pt x="552" y="490"/>
                    <a:pt x="548" y="488"/>
                    <a:pt x="544" y="487"/>
                  </a:cubicBezTo>
                  <a:cubicBezTo>
                    <a:pt x="531" y="483"/>
                    <a:pt x="518" y="480"/>
                    <a:pt x="504" y="477"/>
                  </a:cubicBezTo>
                  <a:cubicBezTo>
                    <a:pt x="500" y="476"/>
                    <a:pt x="495" y="475"/>
                    <a:pt x="491" y="474"/>
                  </a:cubicBezTo>
                  <a:cubicBezTo>
                    <a:pt x="430" y="463"/>
                    <a:pt x="380" y="428"/>
                    <a:pt x="339" y="384"/>
                  </a:cubicBezTo>
                  <a:cubicBezTo>
                    <a:pt x="334" y="380"/>
                    <a:pt x="330" y="376"/>
                    <a:pt x="325" y="373"/>
                  </a:cubicBezTo>
                  <a:cubicBezTo>
                    <a:pt x="302" y="355"/>
                    <a:pt x="278" y="335"/>
                    <a:pt x="254" y="312"/>
                  </a:cubicBezTo>
                  <a:cubicBezTo>
                    <a:pt x="267" y="301"/>
                    <a:pt x="283" y="291"/>
                    <a:pt x="298" y="282"/>
                  </a:cubicBezTo>
                  <a:cubicBezTo>
                    <a:pt x="301" y="280"/>
                    <a:pt x="305" y="278"/>
                    <a:pt x="308" y="276"/>
                  </a:cubicBezTo>
                  <a:cubicBezTo>
                    <a:pt x="328" y="263"/>
                    <a:pt x="349" y="250"/>
                    <a:pt x="371" y="239"/>
                  </a:cubicBezTo>
                  <a:cubicBezTo>
                    <a:pt x="383" y="233"/>
                    <a:pt x="394" y="227"/>
                    <a:pt x="405" y="220"/>
                  </a:cubicBezTo>
                  <a:cubicBezTo>
                    <a:pt x="407" y="218"/>
                    <a:pt x="410" y="217"/>
                    <a:pt x="412" y="216"/>
                  </a:cubicBezTo>
                  <a:cubicBezTo>
                    <a:pt x="416" y="213"/>
                    <a:pt x="420" y="211"/>
                    <a:pt x="424" y="208"/>
                  </a:cubicBezTo>
                  <a:cubicBezTo>
                    <a:pt x="425" y="208"/>
                    <a:pt x="426" y="207"/>
                    <a:pt x="427" y="207"/>
                  </a:cubicBezTo>
                  <a:cubicBezTo>
                    <a:pt x="431" y="204"/>
                    <a:pt x="432" y="203"/>
                    <a:pt x="430" y="199"/>
                  </a:cubicBezTo>
                  <a:cubicBezTo>
                    <a:pt x="430" y="198"/>
                    <a:pt x="429" y="197"/>
                    <a:pt x="429" y="196"/>
                  </a:cubicBezTo>
                  <a:cubicBezTo>
                    <a:pt x="428" y="194"/>
                    <a:pt x="428" y="194"/>
                    <a:pt x="428" y="194"/>
                  </a:cubicBezTo>
                  <a:cubicBezTo>
                    <a:pt x="427" y="191"/>
                    <a:pt x="427" y="189"/>
                    <a:pt x="424" y="189"/>
                  </a:cubicBezTo>
                  <a:cubicBezTo>
                    <a:pt x="424" y="189"/>
                    <a:pt x="422" y="189"/>
                    <a:pt x="420" y="188"/>
                  </a:cubicBezTo>
                  <a:cubicBezTo>
                    <a:pt x="417" y="187"/>
                    <a:pt x="413" y="187"/>
                    <a:pt x="410" y="187"/>
                  </a:cubicBezTo>
                  <a:cubicBezTo>
                    <a:pt x="408" y="187"/>
                    <a:pt x="406" y="188"/>
                    <a:pt x="404" y="187"/>
                  </a:cubicBezTo>
                  <a:cubicBezTo>
                    <a:pt x="403" y="187"/>
                    <a:pt x="402" y="187"/>
                    <a:pt x="400" y="187"/>
                  </a:cubicBezTo>
                  <a:cubicBezTo>
                    <a:pt x="400" y="186"/>
                    <a:pt x="398" y="186"/>
                    <a:pt x="398" y="186"/>
                  </a:cubicBezTo>
                  <a:cubicBezTo>
                    <a:pt x="398" y="186"/>
                    <a:pt x="398" y="185"/>
                    <a:pt x="400" y="182"/>
                  </a:cubicBezTo>
                  <a:cubicBezTo>
                    <a:pt x="401" y="179"/>
                    <a:pt x="404" y="178"/>
                    <a:pt x="406" y="176"/>
                  </a:cubicBezTo>
                  <a:cubicBezTo>
                    <a:pt x="408" y="175"/>
                    <a:pt x="410" y="173"/>
                    <a:pt x="412" y="172"/>
                  </a:cubicBezTo>
                  <a:cubicBezTo>
                    <a:pt x="413" y="170"/>
                    <a:pt x="413" y="170"/>
                    <a:pt x="413" y="170"/>
                  </a:cubicBezTo>
                  <a:cubicBezTo>
                    <a:pt x="411" y="169"/>
                    <a:pt x="411" y="169"/>
                    <a:pt x="411" y="169"/>
                  </a:cubicBezTo>
                  <a:cubicBezTo>
                    <a:pt x="406" y="167"/>
                    <a:pt x="401" y="168"/>
                    <a:pt x="397" y="170"/>
                  </a:cubicBezTo>
                  <a:cubicBezTo>
                    <a:pt x="395" y="170"/>
                    <a:pt x="393" y="171"/>
                    <a:pt x="392" y="171"/>
                  </a:cubicBezTo>
                  <a:cubicBezTo>
                    <a:pt x="385" y="172"/>
                    <a:pt x="377" y="173"/>
                    <a:pt x="370" y="174"/>
                  </a:cubicBezTo>
                  <a:cubicBezTo>
                    <a:pt x="366" y="174"/>
                    <a:pt x="362" y="174"/>
                    <a:pt x="358" y="175"/>
                  </a:cubicBezTo>
                  <a:cubicBezTo>
                    <a:pt x="356" y="175"/>
                    <a:pt x="354" y="176"/>
                    <a:pt x="351" y="176"/>
                  </a:cubicBezTo>
                  <a:cubicBezTo>
                    <a:pt x="348" y="177"/>
                    <a:pt x="345" y="178"/>
                    <a:pt x="343" y="178"/>
                  </a:cubicBezTo>
                  <a:cubicBezTo>
                    <a:pt x="341" y="177"/>
                    <a:pt x="340" y="177"/>
                    <a:pt x="338" y="177"/>
                  </a:cubicBezTo>
                  <a:cubicBezTo>
                    <a:pt x="336" y="176"/>
                    <a:pt x="334" y="176"/>
                    <a:pt x="331" y="176"/>
                  </a:cubicBezTo>
                  <a:cubicBezTo>
                    <a:pt x="329" y="176"/>
                    <a:pt x="327" y="176"/>
                    <a:pt x="324" y="176"/>
                  </a:cubicBezTo>
                  <a:cubicBezTo>
                    <a:pt x="318" y="177"/>
                    <a:pt x="309" y="178"/>
                    <a:pt x="306" y="175"/>
                  </a:cubicBezTo>
                  <a:cubicBezTo>
                    <a:pt x="305" y="174"/>
                    <a:pt x="305" y="174"/>
                    <a:pt x="305" y="174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3" y="176"/>
                    <a:pt x="303" y="177"/>
                    <a:pt x="303" y="177"/>
                  </a:cubicBezTo>
                  <a:cubicBezTo>
                    <a:pt x="303" y="177"/>
                    <a:pt x="303" y="177"/>
                    <a:pt x="303" y="177"/>
                  </a:cubicBezTo>
                  <a:cubicBezTo>
                    <a:pt x="302" y="176"/>
                    <a:pt x="300" y="173"/>
                    <a:pt x="295" y="175"/>
                  </a:cubicBezTo>
                  <a:cubicBezTo>
                    <a:pt x="294" y="176"/>
                    <a:pt x="293" y="177"/>
                    <a:pt x="291" y="184"/>
                  </a:cubicBezTo>
                  <a:cubicBezTo>
                    <a:pt x="291" y="185"/>
                    <a:pt x="291" y="185"/>
                    <a:pt x="291" y="186"/>
                  </a:cubicBezTo>
                  <a:cubicBezTo>
                    <a:pt x="290" y="186"/>
                    <a:pt x="288" y="190"/>
                    <a:pt x="287" y="193"/>
                  </a:cubicBezTo>
                  <a:cubicBezTo>
                    <a:pt x="287" y="193"/>
                    <a:pt x="287" y="193"/>
                    <a:pt x="286" y="193"/>
                  </a:cubicBezTo>
                  <a:cubicBezTo>
                    <a:pt x="285" y="192"/>
                    <a:pt x="284" y="191"/>
                    <a:pt x="282" y="192"/>
                  </a:cubicBezTo>
                  <a:cubicBezTo>
                    <a:pt x="281" y="193"/>
                    <a:pt x="280" y="194"/>
                    <a:pt x="278" y="195"/>
                  </a:cubicBezTo>
                  <a:cubicBezTo>
                    <a:pt x="277" y="196"/>
                    <a:pt x="275" y="198"/>
                    <a:pt x="272" y="199"/>
                  </a:cubicBezTo>
                  <a:cubicBezTo>
                    <a:pt x="263" y="202"/>
                    <a:pt x="259" y="200"/>
                    <a:pt x="251" y="195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55" y="189"/>
                    <a:pt x="260" y="174"/>
                    <a:pt x="259" y="168"/>
                  </a:cubicBezTo>
                  <a:cubicBezTo>
                    <a:pt x="258" y="166"/>
                    <a:pt x="258" y="165"/>
                    <a:pt x="258" y="164"/>
                  </a:cubicBezTo>
                  <a:cubicBezTo>
                    <a:pt x="258" y="163"/>
                    <a:pt x="258" y="163"/>
                    <a:pt x="258" y="163"/>
                  </a:cubicBezTo>
                  <a:cubicBezTo>
                    <a:pt x="259" y="162"/>
                    <a:pt x="260" y="161"/>
                    <a:pt x="261" y="161"/>
                  </a:cubicBezTo>
                  <a:cubicBezTo>
                    <a:pt x="262" y="160"/>
                    <a:pt x="264" y="160"/>
                    <a:pt x="265" y="156"/>
                  </a:cubicBezTo>
                  <a:cubicBezTo>
                    <a:pt x="267" y="152"/>
                    <a:pt x="267" y="146"/>
                    <a:pt x="266" y="140"/>
                  </a:cubicBezTo>
                  <a:cubicBezTo>
                    <a:pt x="266" y="139"/>
                    <a:pt x="266" y="137"/>
                    <a:pt x="266" y="136"/>
                  </a:cubicBezTo>
                  <a:cubicBezTo>
                    <a:pt x="266" y="134"/>
                    <a:pt x="266" y="132"/>
                    <a:pt x="265" y="129"/>
                  </a:cubicBezTo>
                  <a:cubicBezTo>
                    <a:pt x="265" y="126"/>
                    <a:pt x="264" y="123"/>
                    <a:pt x="264" y="121"/>
                  </a:cubicBezTo>
                  <a:cubicBezTo>
                    <a:pt x="264" y="122"/>
                    <a:pt x="264" y="122"/>
                    <a:pt x="264" y="122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68" y="120"/>
                    <a:pt x="269" y="119"/>
                    <a:pt x="270" y="115"/>
                  </a:cubicBezTo>
                  <a:cubicBezTo>
                    <a:pt x="271" y="114"/>
                    <a:pt x="272" y="111"/>
                    <a:pt x="273" y="110"/>
                  </a:cubicBezTo>
                  <a:cubicBezTo>
                    <a:pt x="274" y="109"/>
                    <a:pt x="276" y="108"/>
                    <a:pt x="277" y="107"/>
                  </a:cubicBezTo>
                  <a:cubicBezTo>
                    <a:pt x="279" y="106"/>
                    <a:pt x="282" y="105"/>
                    <a:pt x="284" y="102"/>
                  </a:cubicBezTo>
                  <a:cubicBezTo>
                    <a:pt x="285" y="100"/>
                    <a:pt x="286" y="99"/>
                    <a:pt x="286" y="97"/>
                  </a:cubicBezTo>
                  <a:cubicBezTo>
                    <a:pt x="288" y="95"/>
                    <a:pt x="288" y="94"/>
                    <a:pt x="291" y="93"/>
                  </a:cubicBezTo>
                  <a:cubicBezTo>
                    <a:pt x="294" y="95"/>
                    <a:pt x="297" y="94"/>
                    <a:pt x="300" y="92"/>
                  </a:cubicBezTo>
                  <a:cubicBezTo>
                    <a:pt x="301" y="91"/>
                    <a:pt x="302" y="89"/>
                    <a:pt x="303" y="88"/>
                  </a:cubicBezTo>
                  <a:cubicBezTo>
                    <a:pt x="303" y="90"/>
                    <a:pt x="303" y="91"/>
                    <a:pt x="303" y="92"/>
                  </a:cubicBezTo>
                  <a:cubicBezTo>
                    <a:pt x="303" y="92"/>
                    <a:pt x="303" y="93"/>
                    <a:pt x="303" y="93"/>
                  </a:cubicBezTo>
                  <a:cubicBezTo>
                    <a:pt x="303" y="94"/>
                    <a:pt x="303" y="94"/>
                    <a:pt x="303" y="94"/>
                  </a:cubicBezTo>
                  <a:cubicBezTo>
                    <a:pt x="304" y="94"/>
                    <a:pt x="304" y="94"/>
                    <a:pt x="304" y="94"/>
                  </a:cubicBezTo>
                  <a:cubicBezTo>
                    <a:pt x="304" y="94"/>
                    <a:pt x="304" y="95"/>
                    <a:pt x="304" y="95"/>
                  </a:cubicBezTo>
                  <a:cubicBezTo>
                    <a:pt x="304" y="95"/>
                    <a:pt x="304" y="95"/>
                    <a:pt x="304" y="95"/>
                  </a:cubicBezTo>
                  <a:cubicBezTo>
                    <a:pt x="305" y="97"/>
                    <a:pt x="312" y="94"/>
                    <a:pt x="312" y="94"/>
                  </a:cubicBezTo>
                  <a:cubicBezTo>
                    <a:pt x="314" y="93"/>
                    <a:pt x="316" y="90"/>
                    <a:pt x="317" y="88"/>
                  </a:cubicBezTo>
                  <a:cubicBezTo>
                    <a:pt x="318" y="87"/>
                    <a:pt x="318" y="87"/>
                    <a:pt x="319" y="86"/>
                  </a:cubicBezTo>
                  <a:cubicBezTo>
                    <a:pt x="321" y="83"/>
                    <a:pt x="323" y="81"/>
                    <a:pt x="326" y="79"/>
                  </a:cubicBezTo>
                  <a:cubicBezTo>
                    <a:pt x="327" y="79"/>
                    <a:pt x="328" y="78"/>
                    <a:pt x="329" y="77"/>
                  </a:cubicBezTo>
                  <a:cubicBezTo>
                    <a:pt x="330" y="76"/>
                    <a:pt x="331" y="75"/>
                    <a:pt x="332" y="74"/>
                  </a:cubicBezTo>
                  <a:cubicBezTo>
                    <a:pt x="334" y="71"/>
                    <a:pt x="338" y="68"/>
                    <a:pt x="340" y="68"/>
                  </a:cubicBezTo>
                  <a:cubicBezTo>
                    <a:pt x="343" y="67"/>
                    <a:pt x="347" y="67"/>
                    <a:pt x="350" y="68"/>
                  </a:cubicBezTo>
                  <a:cubicBezTo>
                    <a:pt x="353" y="68"/>
                    <a:pt x="357" y="69"/>
                    <a:pt x="361" y="69"/>
                  </a:cubicBezTo>
                  <a:cubicBezTo>
                    <a:pt x="366" y="68"/>
                    <a:pt x="370" y="67"/>
                    <a:pt x="374" y="64"/>
                  </a:cubicBezTo>
                  <a:cubicBezTo>
                    <a:pt x="377" y="63"/>
                    <a:pt x="377" y="63"/>
                    <a:pt x="377" y="63"/>
                  </a:cubicBezTo>
                  <a:cubicBezTo>
                    <a:pt x="379" y="62"/>
                    <a:pt x="383" y="61"/>
                    <a:pt x="387" y="61"/>
                  </a:cubicBezTo>
                  <a:cubicBezTo>
                    <a:pt x="393" y="60"/>
                    <a:pt x="398" y="59"/>
                    <a:pt x="402" y="56"/>
                  </a:cubicBezTo>
                  <a:cubicBezTo>
                    <a:pt x="404" y="54"/>
                    <a:pt x="405" y="51"/>
                    <a:pt x="405" y="49"/>
                  </a:cubicBezTo>
                  <a:cubicBezTo>
                    <a:pt x="404" y="45"/>
                    <a:pt x="401" y="42"/>
                    <a:pt x="396" y="39"/>
                  </a:cubicBezTo>
                  <a:cubicBezTo>
                    <a:pt x="395" y="38"/>
                    <a:pt x="390" y="35"/>
                    <a:pt x="387" y="34"/>
                  </a:cubicBezTo>
                  <a:cubicBezTo>
                    <a:pt x="386" y="34"/>
                    <a:pt x="385" y="35"/>
                    <a:pt x="384" y="36"/>
                  </a:cubicBezTo>
                  <a:cubicBezTo>
                    <a:pt x="383" y="37"/>
                    <a:pt x="383" y="37"/>
                    <a:pt x="382" y="36"/>
                  </a:cubicBezTo>
                  <a:cubicBezTo>
                    <a:pt x="380" y="35"/>
                    <a:pt x="381" y="33"/>
                    <a:pt x="383" y="29"/>
                  </a:cubicBezTo>
                  <a:cubicBezTo>
                    <a:pt x="385" y="25"/>
                    <a:pt x="387" y="20"/>
                    <a:pt x="384" y="16"/>
                  </a:cubicBezTo>
                  <a:cubicBezTo>
                    <a:pt x="380" y="11"/>
                    <a:pt x="374" y="11"/>
                    <a:pt x="369" y="12"/>
                  </a:cubicBezTo>
                  <a:cubicBezTo>
                    <a:pt x="368" y="12"/>
                    <a:pt x="366" y="12"/>
                    <a:pt x="364" y="12"/>
                  </a:cubicBezTo>
                  <a:cubicBezTo>
                    <a:pt x="360" y="12"/>
                    <a:pt x="357" y="10"/>
                    <a:pt x="353" y="9"/>
                  </a:cubicBezTo>
                  <a:cubicBezTo>
                    <a:pt x="350" y="8"/>
                    <a:pt x="346" y="6"/>
                    <a:pt x="342" y="6"/>
                  </a:cubicBezTo>
                  <a:cubicBezTo>
                    <a:pt x="341" y="6"/>
                    <a:pt x="338" y="6"/>
                    <a:pt x="335" y="5"/>
                  </a:cubicBezTo>
                  <a:cubicBezTo>
                    <a:pt x="311" y="3"/>
                    <a:pt x="299" y="2"/>
                    <a:pt x="295" y="4"/>
                  </a:cubicBezTo>
                  <a:cubicBezTo>
                    <a:pt x="291" y="0"/>
                    <a:pt x="286" y="1"/>
                    <a:pt x="281" y="3"/>
                  </a:cubicBezTo>
                  <a:cubicBezTo>
                    <a:pt x="280" y="3"/>
                    <a:pt x="279" y="4"/>
                    <a:pt x="278" y="4"/>
                  </a:cubicBezTo>
                  <a:cubicBezTo>
                    <a:pt x="278" y="5"/>
                    <a:pt x="277" y="5"/>
                    <a:pt x="276" y="6"/>
                  </a:cubicBezTo>
                  <a:cubicBezTo>
                    <a:pt x="276" y="5"/>
                    <a:pt x="276" y="4"/>
                    <a:pt x="277" y="4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4" y="2"/>
                    <a:pt x="273" y="2"/>
                    <a:pt x="272" y="3"/>
                  </a:cubicBezTo>
                  <a:cubicBezTo>
                    <a:pt x="271" y="3"/>
                    <a:pt x="271" y="4"/>
                    <a:pt x="270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5" y="4"/>
                    <a:pt x="262" y="4"/>
                    <a:pt x="260" y="5"/>
                  </a:cubicBezTo>
                  <a:cubicBezTo>
                    <a:pt x="256" y="6"/>
                    <a:pt x="254" y="7"/>
                    <a:pt x="252" y="10"/>
                  </a:cubicBezTo>
                  <a:cubicBezTo>
                    <a:pt x="252" y="11"/>
                    <a:pt x="251" y="11"/>
                    <a:pt x="250" y="13"/>
                  </a:cubicBezTo>
                  <a:cubicBezTo>
                    <a:pt x="240" y="22"/>
                    <a:pt x="225" y="25"/>
                    <a:pt x="211" y="29"/>
                  </a:cubicBezTo>
                  <a:cubicBezTo>
                    <a:pt x="209" y="29"/>
                    <a:pt x="207" y="29"/>
                    <a:pt x="205" y="30"/>
                  </a:cubicBezTo>
                  <a:cubicBezTo>
                    <a:pt x="189" y="34"/>
                    <a:pt x="175" y="32"/>
                    <a:pt x="160" y="25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1" y="22"/>
                    <a:pt x="144" y="18"/>
                    <a:pt x="137" y="23"/>
                  </a:cubicBezTo>
                  <a:cubicBezTo>
                    <a:pt x="132" y="27"/>
                    <a:pt x="133" y="32"/>
                    <a:pt x="133" y="36"/>
                  </a:cubicBezTo>
                  <a:cubicBezTo>
                    <a:pt x="134" y="39"/>
                    <a:pt x="134" y="42"/>
                    <a:pt x="133" y="44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52"/>
                    <a:pt x="139" y="54"/>
                    <a:pt x="139" y="55"/>
                  </a:cubicBezTo>
                  <a:cubicBezTo>
                    <a:pt x="140" y="58"/>
                    <a:pt x="144" y="60"/>
                    <a:pt x="148" y="62"/>
                  </a:cubicBezTo>
                  <a:cubicBezTo>
                    <a:pt x="149" y="63"/>
                    <a:pt x="151" y="63"/>
                    <a:pt x="152" y="64"/>
                  </a:cubicBezTo>
                  <a:cubicBezTo>
                    <a:pt x="161" y="69"/>
                    <a:pt x="169" y="75"/>
                    <a:pt x="177" y="81"/>
                  </a:cubicBezTo>
                  <a:cubicBezTo>
                    <a:pt x="180" y="83"/>
                    <a:pt x="182" y="86"/>
                    <a:pt x="185" y="88"/>
                  </a:cubicBezTo>
                  <a:cubicBezTo>
                    <a:pt x="194" y="96"/>
                    <a:pt x="203" y="104"/>
                    <a:pt x="214" y="107"/>
                  </a:cubicBezTo>
                  <a:cubicBezTo>
                    <a:pt x="214" y="108"/>
                    <a:pt x="214" y="108"/>
                    <a:pt x="214" y="109"/>
                  </a:cubicBezTo>
                  <a:cubicBezTo>
                    <a:pt x="212" y="112"/>
                    <a:pt x="210" y="117"/>
                    <a:pt x="208" y="118"/>
                  </a:cubicBezTo>
                  <a:cubicBezTo>
                    <a:pt x="206" y="119"/>
                    <a:pt x="205" y="119"/>
                    <a:pt x="204" y="118"/>
                  </a:cubicBezTo>
                  <a:cubicBezTo>
                    <a:pt x="202" y="117"/>
                    <a:pt x="201" y="116"/>
                    <a:pt x="199" y="115"/>
                  </a:cubicBezTo>
                  <a:cubicBezTo>
                    <a:pt x="198" y="115"/>
                    <a:pt x="197" y="115"/>
                    <a:pt x="196" y="115"/>
                  </a:cubicBezTo>
                  <a:cubicBezTo>
                    <a:pt x="193" y="114"/>
                    <a:pt x="191" y="113"/>
                    <a:pt x="187" y="119"/>
                  </a:cubicBezTo>
                  <a:cubicBezTo>
                    <a:pt x="184" y="123"/>
                    <a:pt x="186" y="130"/>
                    <a:pt x="186" y="135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6" y="138"/>
                    <a:pt x="185" y="140"/>
                    <a:pt x="185" y="142"/>
                  </a:cubicBezTo>
                  <a:cubicBezTo>
                    <a:pt x="186" y="146"/>
                    <a:pt x="185" y="149"/>
                    <a:pt x="184" y="152"/>
                  </a:cubicBezTo>
                  <a:cubicBezTo>
                    <a:pt x="183" y="154"/>
                    <a:pt x="181" y="156"/>
                    <a:pt x="178" y="158"/>
                  </a:cubicBezTo>
                  <a:cubicBezTo>
                    <a:pt x="175" y="161"/>
                    <a:pt x="171" y="165"/>
                    <a:pt x="170" y="171"/>
                  </a:cubicBezTo>
                  <a:cubicBezTo>
                    <a:pt x="170" y="172"/>
                    <a:pt x="170" y="172"/>
                    <a:pt x="170" y="172"/>
                  </a:cubicBezTo>
                  <a:cubicBezTo>
                    <a:pt x="169" y="172"/>
                    <a:pt x="168" y="172"/>
                    <a:pt x="167" y="172"/>
                  </a:cubicBezTo>
                  <a:cubicBezTo>
                    <a:pt x="166" y="173"/>
                    <a:pt x="166" y="173"/>
                    <a:pt x="166" y="176"/>
                  </a:cubicBezTo>
                  <a:cubicBezTo>
                    <a:pt x="165" y="177"/>
                    <a:pt x="164" y="181"/>
                    <a:pt x="163" y="182"/>
                  </a:cubicBezTo>
                  <a:cubicBezTo>
                    <a:pt x="161" y="184"/>
                    <a:pt x="159" y="187"/>
                    <a:pt x="156" y="190"/>
                  </a:cubicBezTo>
                  <a:cubicBezTo>
                    <a:pt x="155" y="191"/>
                    <a:pt x="153" y="192"/>
                    <a:pt x="152" y="194"/>
                  </a:cubicBezTo>
                  <a:cubicBezTo>
                    <a:pt x="152" y="194"/>
                    <a:pt x="152" y="193"/>
                    <a:pt x="151" y="193"/>
                  </a:cubicBezTo>
                  <a:cubicBezTo>
                    <a:pt x="150" y="195"/>
                    <a:pt x="147" y="198"/>
                    <a:pt x="147" y="198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4" y="198"/>
                    <a:pt x="143" y="200"/>
                    <a:pt x="142" y="201"/>
                  </a:cubicBezTo>
                  <a:cubicBezTo>
                    <a:pt x="142" y="202"/>
                    <a:pt x="142" y="203"/>
                    <a:pt x="143" y="203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0" y="207"/>
                    <a:pt x="139" y="209"/>
                    <a:pt x="138" y="210"/>
                  </a:cubicBezTo>
                  <a:cubicBezTo>
                    <a:pt x="133" y="216"/>
                    <a:pt x="130" y="221"/>
                    <a:pt x="129" y="225"/>
                  </a:cubicBezTo>
                  <a:cubicBezTo>
                    <a:pt x="126" y="225"/>
                    <a:pt x="125" y="227"/>
                    <a:pt x="124" y="228"/>
                  </a:cubicBezTo>
                  <a:cubicBezTo>
                    <a:pt x="124" y="228"/>
                    <a:pt x="124" y="229"/>
                    <a:pt x="124" y="229"/>
                  </a:cubicBezTo>
                  <a:cubicBezTo>
                    <a:pt x="123" y="229"/>
                    <a:pt x="122" y="230"/>
                    <a:pt x="121" y="232"/>
                  </a:cubicBezTo>
                  <a:cubicBezTo>
                    <a:pt x="119" y="234"/>
                    <a:pt x="116" y="237"/>
                    <a:pt x="115" y="238"/>
                  </a:cubicBezTo>
                  <a:cubicBezTo>
                    <a:pt x="113" y="241"/>
                    <a:pt x="110" y="243"/>
                    <a:pt x="108" y="245"/>
                  </a:cubicBezTo>
                  <a:cubicBezTo>
                    <a:pt x="103" y="250"/>
                    <a:pt x="99" y="254"/>
                    <a:pt x="94" y="258"/>
                  </a:cubicBezTo>
                  <a:cubicBezTo>
                    <a:pt x="93" y="258"/>
                    <a:pt x="92" y="259"/>
                    <a:pt x="90" y="260"/>
                  </a:cubicBezTo>
                  <a:cubicBezTo>
                    <a:pt x="88" y="262"/>
                    <a:pt x="85" y="263"/>
                    <a:pt x="82" y="266"/>
                  </a:cubicBezTo>
                  <a:cubicBezTo>
                    <a:pt x="78" y="271"/>
                    <a:pt x="78" y="273"/>
                    <a:pt x="78" y="277"/>
                  </a:cubicBezTo>
                  <a:cubicBezTo>
                    <a:pt x="78" y="278"/>
                    <a:pt x="78" y="280"/>
                    <a:pt x="78" y="281"/>
                  </a:cubicBezTo>
                  <a:cubicBezTo>
                    <a:pt x="78" y="284"/>
                    <a:pt x="78" y="284"/>
                    <a:pt x="78" y="284"/>
                  </a:cubicBezTo>
                  <a:cubicBezTo>
                    <a:pt x="77" y="291"/>
                    <a:pt x="77" y="299"/>
                    <a:pt x="78" y="307"/>
                  </a:cubicBezTo>
                  <a:cubicBezTo>
                    <a:pt x="81" y="323"/>
                    <a:pt x="90" y="332"/>
                    <a:pt x="100" y="341"/>
                  </a:cubicBezTo>
                  <a:cubicBezTo>
                    <a:pt x="103" y="344"/>
                    <a:pt x="106" y="347"/>
                    <a:pt x="109" y="350"/>
                  </a:cubicBezTo>
                  <a:cubicBezTo>
                    <a:pt x="109" y="350"/>
                    <a:pt x="109" y="350"/>
                    <a:pt x="109" y="350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2" y="352"/>
                    <a:pt x="112" y="352"/>
                    <a:pt x="113" y="353"/>
                  </a:cubicBezTo>
                  <a:cubicBezTo>
                    <a:pt x="114" y="354"/>
                    <a:pt x="115" y="355"/>
                    <a:pt x="116" y="355"/>
                  </a:cubicBezTo>
                  <a:cubicBezTo>
                    <a:pt x="117" y="355"/>
                    <a:pt x="118" y="355"/>
                    <a:pt x="119" y="354"/>
                  </a:cubicBezTo>
                  <a:cubicBezTo>
                    <a:pt x="120" y="354"/>
                    <a:pt x="120" y="353"/>
                    <a:pt x="120" y="353"/>
                  </a:cubicBezTo>
                  <a:cubicBezTo>
                    <a:pt x="120" y="353"/>
                    <a:pt x="121" y="354"/>
                    <a:pt x="121" y="355"/>
                  </a:cubicBezTo>
                  <a:cubicBezTo>
                    <a:pt x="122" y="356"/>
                    <a:pt x="122" y="356"/>
                    <a:pt x="122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4" y="356"/>
                    <a:pt x="125" y="357"/>
                    <a:pt x="127" y="357"/>
                  </a:cubicBezTo>
                  <a:cubicBezTo>
                    <a:pt x="130" y="358"/>
                    <a:pt x="134" y="359"/>
                    <a:pt x="137" y="358"/>
                  </a:cubicBezTo>
                  <a:cubicBezTo>
                    <a:pt x="138" y="357"/>
                    <a:pt x="139" y="356"/>
                    <a:pt x="139" y="355"/>
                  </a:cubicBezTo>
                  <a:cubicBezTo>
                    <a:pt x="139" y="356"/>
                    <a:pt x="140" y="356"/>
                    <a:pt x="140" y="357"/>
                  </a:cubicBezTo>
                  <a:cubicBezTo>
                    <a:pt x="141" y="361"/>
                    <a:pt x="141" y="361"/>
                    <a:pt x="141" y="361"/>
                  </a:cubicBezTo>
                  <a:cubicBezTo>
                    <a:pt x="143" y="357"/>
                    <a:pt x="143" y="357"/>
                    <a:pt x="143" y="357"/>
                  </a:cubicBezTo>
                  <a:cubicBezTo>
                    <a:pt x="144" y="355"/>
                    <a:pt x="145" y="354"/>
                    <a:pt x="146" y="354"/>
                  </a:cubicBezTo>
                  <a:cubicBezTo>
                    <a:pt x="147" y="354"/>
                    <a:pt x="148" y="355"/>
                    <a:pt x="150" y="356"/>
                  </a:cubicBezTo>
                  <a:cubicBezTo>
                    <a:pt x="152" y="357"/>
                    <a:pt x="153" y="359"/>
                    <a:pt x="156" y="359"/>
                  </a:cubicBezTo>
                  <a:cubicBezTo>
                    <a:pt x="150" y="381"/>
                    <a:pt x="140" y="399"/>
                    <a:pt x="131" y="414"/>
                  </a:cubicBezTo>
                  <a:cubicBezTo>
                    <a:pt x="128" y="420"/>
                    <a:pt x="128" y="420"/>
                    <a:pt x="128" y="420"/>
                  </a:cubicBezTo>
                  <a:cubicBezTo>
                    <a:pt x="119" y="435"/>
                    <a:pt x="111" y="449"/>
                    <a:pt x="97" y="460"/>
                  </a:cubicBezTo>
                  <a:cubicBezTo>
                    <a:pt x="85" y="470"/>
                    <a:pt x="70" y="477"/>
                    <a:pt x="54" y="479"/>
                  </a:cubicBezTo>
                  <a:cubicBezTo>
                    <a:pt x="33" y="481"/>
                    <a:pt x="20" y="476"/>
                    <a:pt x="8" y="459"/>
                  </a:cubicBezTo>
                  <a:cubicBezTo>
                    <a:pt x="7" y="457"/>
                    <a:pt x="7" y="457"/>
                    <a:pt x="7" y="457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1" y="468"/>
                    <a:pt x="0" y="475"/>
                    <a:pt x="1" y="483"/>
                  </a:cubicBezTo>
                  <a:cubicBezTo>
                    <a:pt x="2" y="485"/>
                    <a:pt x="1" y="485"/>
                    <a:pt x="1" y="485"/>
                  </a:cubicBezTo>
                  <a:cubicBezTo>
                    <a:pt x="0" y="487"/>
                    <a:pt x="0" y="488"/>
                    <a:pt x="4" y="493"/>
                  </a:cubicBezTo>
                  <a:cubicBezTo>
                    <a:pt x="6" y="496"/>
                    <a:pt x="9" y="498"/>
                    <a:pt x="11" y="500"/>
                  </a:cubicBezTo>
                  <a:cubicBezTo>
                    <a:pt x="12" y="501"/>
                    <a:pt x="12" y="501"/>
                    <a:pt x="12" y="501"/>
                  </a:cubicBezTo>
                  <a:cubicBezTo>
                    <a:pt x="11" y="502"/>
                    <a:pt x="11" y="503"/>
                    <a:pt x="10" y="504"/>
                  </a:cubicBezTo>
                  <a:cubicBezTo>
                    <a:pt x="10" y="506"/>
                    <a:pt x="12" y="508"/>
                    <a:pt x="14" y="510"/>
                  </a:cubicBezTo>
                  <a:cubicBezTo>
                    <a:pt x="17" y="513"/>
                    <a:pt x="19" y="515"/>
                    <a:pt x="17" y="517"/>
                  </a:cubicBezTo>
                  <a:cubicBezTo>
                    <a:pt x="17" y="519"/>
                    <a:pt x="17" y="519"/>
                    <a:pt x="17" y="519"/>
                  </a:cubicBezTo>
                  <a:cubicBezTo>
                    <a:pt x="18" y="519"/>
                    <a:pt x="18" y="519"/>
                    <a:pt x="18" y="519"/>
                  </a:cubicBezTo>
                  <a:cubicBezTo>
                    <a:pt x="24" y="522"/>
                    <a:pt x="28" y="524"/>
                    <a:pt x="30" y="524"/>
                  </a:cubicBezTo>
                  <a:cubicBezTo>
                    <a:pt x="32" y="524"/>
                    <a:pt x="34" y="524"/>
                    <a:pt x="36" y="524"/>
                  </a:cubicBezTo>
                  <a:cubicBezTo>
                    <a:pt x="37" y="524"/>
                    <a:pt x="38" y="524"/>
                    <a:pt x="38" y="524"/>
                  </a:cubicBezTo>
                  <a:cubicBezTo>
                    <a:pt x="40" y="525"/>
                    <a:pt x="42" y="525"/>
                    <a:pt x="43" y="526"/>
                  </a:cubicBezTo>
                  <a:cubicBezTo>
                    <a:pt x="47" y="527"/>
                    <a:pt x="49" y="528"/>
                    <a:pt x="55" y="527"/>
                  </a:cubicBezTo>
                  <a:cubicBezTo>
                    <a:pt x="57" y="527"/>
                    <a:pt x="57" y="527"/>
                    <a:pt x="57" y="527"/>
                  </a:cubicBezTo>
                  <a:cubicBezTo>
                    <a:pt x="69" y="526"/>
                    <a:pt x="77" y="525"/>
                    <a:pt x="88" y="528"/>
                  </a:cubicBezTo>
                  <a:cubicBezTo>
                    <a:pt x="92" y="529"/>
                    <a:pt x="92" y="529"/>
                    <a:pt x="92" y="529"/>
                  </a:cubicBezTo>
                  <a:cubicBezTo>
                    <a:pt x="91" y="527"/>
                    <a:pt x="91" y="527"/>
                    <a:pt x="91" y="527"/>
                  </a:cubicBezTo>
                  <a:cubicBezTo>
                    <a:pt x="92" y="526"/>
                    <a:pt x="92" y="526"/>
                    <a:pt x="92" y="526"/>
                  </a:cubicBezTo>
                  <a:cubicBezTo>
                    <a:pt x="93" y="524"/>
                    <a:pt x="97" y="523"/>
                    <a:pt x="100" y="521"/>
                  </a:cubicBezTo>
                  <a:cubicBezTo>
                    <a:pt x="103" y="520"/>
                    <a:pt x="105" y="519"/>
                    <a:pt x="106" y="518"/>
                  </a:cubicBezTo>
                  <a:cubicBezTo>
                    <a:pt x="111" y="515"/>
                    <a:pt x="114" y="512"/>
                    <a:pt x="117" y="509"/>
                  </a:cubicBezTo>
                  <a:cubicBezTo>
                    <a:pt x="118" y="508"/>
                    <a:pt x="119" y="507"/>
                    <a:pt x="120" y="506"/>
                  </a:cubicBezTo>
                  <a:cubicBezTo>
                    <a:pt x="121" y="505"/>
                    <a:pt x="122" y="504"/>
                    <a:pt x="124" y="503"/>
                  </a:cubicBezTo>
                  <a:cubicBezTo>
                    <a:pt x="126" y="502"/>
                    <a:pt x="127" y="501"/>
                    <a:pt x="129" y="500"/>
                  </a:cubicBezTo>
                  <a:cubicBezTo>
                    <a:pt x="133" y="496"/>
                    <a:pt x="136" y="494"/>
                    <a:pt x="140" y="490"/>
                  </a:cubicBezTo>
                  <a:cubicBezTo>
                    <a:pt x="139" y="490"/>
                    <a:pt x="139" y="491"/>
                    <a:pt x="139" y="492"/>
                  </a:cubicBezTo>
                  <a:cubicBezTo>
                    <a:pt x="138" y="493"/>
                    <a:pt x="138" y="495"/>
                    <a:pt x="138" y="497"/>
                  </a:cubicBezTo>
                  <a:cubicBezTo>
                    <a:pt x="139" y="498"/>
                    <a:pt x="139" y="498"/>
                    <a:pt x="139" y="498"/>
                  </a:cubicBezTo>
                  <a:cubicBezTo>
                    <a:pt x="140" y="498"/>
                    <a:pt x="140" y="498"/>
                    <a:pt x="140" y="498"/>
                  </a:cubicBezTo>
                  <a:cubicBezTo>
                    <a:pt x="143" y="499"/>
                    <a:pt x="151" y="494"/>
                    <a:pt x="153" y="492"/>
                  </a:cubicBezTo>
                  <a:cubicBezTo>
                    <a:pt x="154" y="490"/>
                    <a:pt x="154" y="489"/>
                    <a:pt x="154" y="488"/>
                  </a:cubicBezTo>
                  <a:cubicBezTo>
                    <a:pt x="154" y="487"/>
                    <a:pt x="153" y="486"/>
                    <a:pt x="152" y="486"/>
                  </a:cubicBezTo>
                  <a:cubicBezTo>
                    <a:pt x="152" y="486"/>
                    <a:pt x="152" y="486"/>
                    <a:pt x="153" y="485"/>
                  </a:cubicBezTo>
                  <a:cubicBezTo>
                    <a:pt x="153" y="484"/>
                    <a:pt x="153" y="484"/>
                    <a:pt x="154" y="484"/>
                  </a:cubicBezTo>
                  <a:cubicBezTo>
                    <a:pt x="155" y="485"/>
                    <a:pt x="157" y="485"/>
                    <a:pt x="158" y="484"/>
                  </a:cubicBezTo>
                  <a:cubicBezTo>
                    <a:pt x="160" y="483"/>
                    <a:pt x="160" y="482"/>
                    <a:pt x="160" y="480"/>
                  </a:cubicBezTo>
                  <a:cubicBezTo>
                    <a:pt x="161" y="479"/>
                    <a:pt x="162" y="477"/>
                    <a:pt x="162" y="476"/>
                  </a:cubicBezTo>
                  <a:cubicBezTo>
                    <a:pt x="162" y="476"/>
                    <a:pt x="162" y="476"/>
                    <a:pt x="162" y="475"/>
                  </a:cubicBezTo>
                  <a:cubicBezTo>
                    <a:pt x="162" y="476"/>
                    <a:pt x="163" y="476"/>
                    <a:pt x="163" y="476"/>
                  </a:cubicBezTo>
                  <a:cubicBezTo>
                    <a:pt x="165" y="477"/>
                    <a:pt x="165" y="477"/>
                    <a:pt x="165" y="477"/>
                  </a:cubicBezTo>
                  <a:cubicBezTo>
                    <a:pt x="166" y="476"/>
                    <a:pt x="166" y="476"/>
                    <a:pt x="166" y="476"/>
                  </a:cubicBezTo>
                  <a:cubicBezTo>
                    <a:pt x="168" y="470"/>
                    <a:pt x="172" y="464"/>
                    <a:pt x="175" y="460"/>
                  </a:cubicBezTo>
                  <a:cubicBezTo>
                    <a:pt x="175" y="460"/>
                    <a:pt x="175" y="459"/>
                    <a:pt x="176" y="459"/>
                  </a:cubicBezTo>
                  <a:cubicBezTo>
                    <a:pt x="177" y="458"/>
                    <a:pt x="180" y="456"/>
                    <a:pt x="180" y="453"/>
                  </a:cubicBezTo>
                  <a:cubicBezTo>
                    <a:pt x="180" y="452"/>
                    <a:pt x="180" y="452"/>
                    <a:pt x="180" y="452"/>
                  </a:cubicBezTo>
                  <a:cubicBezTo>
                    <a:pt x="176" y="449"/>
                    <a:pt x="176" y="449"/>
                    <a:pt x="176" y="449"/>
                  </a:cubicBezTo>
                  <a:cubicBezTo>
                    <a:pt x="176" y="448"/>
                    <a:pt x="177" y="447"/>
                    <a:pt x="177" y="446"/>
                  </a:cubicBezTo>
                  <a:cubicBezTo>
                    <a:pt x="179" y="447"/>
                    <a:pt x="182" y="446"/>
                    <a:pt x="184" y="445"/>
                  </a:cubicBezTo>
                  <a:cubicBezTo>
                    <a:pt x="188" y="442"/>
                    <a:pt x="190" y="437"/>
                    <a:pt x="190" y="433"/>
                  </a:cubicBezTo>
                  <a:cubicBezTo>
                    <a:pt x="190" y="431"/>
                    <a:pt x="189" y="430"/>
                    <a:pt x="188" y="429"/>
                  </a:cubicBezTo>
                  <a:cubicBezTo>
                    <a:pt x="188" y="428"/>
                    <a:pt x="189" y="428"/>
                    <a:pt x="191" y="428"/>
                  </a:cubicBezTo>
                  <a:cubicBezTo>
                    <a:pt x="193" y="429"/>
                    <a:pt x="193" y="429"/>
                    <a:pt x="193" y="429"/>
                  </a:cubicBezTo>
                  <a:cubicBezTo>
                    <a:pt x="193" y="427"/>
                    <a:pt x="193" y="427"/>
                    <a:pt x="193" y="427"/>
                  </a:cubicBezTo>
                  <a:cubicBezTo>
                    <a:pt x="194" y="425"/>
                    <a:pt x="195" y="424"/>
                    <a:pt x="195" y="422"/>
                  </a:cubicBezTo>
                  <a:cubicBezTo>
                    <a:pt x="196" y="420"/>
                    <a:pt x="197" y="418"/>
                    <a:pt x="198" y="415"/>
                  </a:cubicBezTo>
                  <a:cubicBezTo>
                    <a:pt x="198" y="412"/>
                    <a:pt x="198" y="411"/>
                    <a:pt x="197" y="408"/>
                  </a:cubicBezTo>
                  <a:cubicBezTo>
                    <a:pt x="197" y="408"/>
                    <a:pt x="197" y="408"/>
                    <a:pt x="197" y="408"/>
                  </a:cubicBezTo>
                  <a:cubicBezTo>
                    <a:pt x="199" y="408"/>
                    <a:pt x="200" y="408"/>
                    <a:pt x="201" y="407"/>
                  </a:cubicBezTo>
                  <a:cubicBezTo>
                    <a:pt x="203" y="406"/>
                    <a:pt x="203" y="402"/>
                    <a:pt x="202" y="399"/>
                  </a:cubicBezTo>
                  <a:cubicBezTo>
                    <a:pt x="203" y="398"/>
                    <a:pt x="203" y="398"/>
                    <a:pt x="204" y="397"/>
                  </a:cubicBezTo>
                  <a:cubicBezTo>
                    <a:pt x="204" y="397"/>
                    <a:pt x="204" y="397"/>
                    <a:pt x="204" y="396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6" y="398"/>
                    <a:pt x="206" y="398"/>
                    <a:pt x="206" y="398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7" y="393"/>
                    <a:pt x="207" y="391"/>
                    <a:pt x="207" y="390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08" y="388"/>
                    <a:pt x="208" y="388"/>
                    <a:pt x="208" y="388"/>
                  </a:cubicBezTo>
                  <a:cubicBezTo>
                    <a:pt x="210" y="377"/>
                    <a:pt x="214" y="367"/>
                    <a:pt x="218" y="356"/>
                  </a:cubicBezTo>
                  <a:cubicBezTo>
                    <a:pt x="219" y="353"/>
                    <a:pt x="220" y="349"/>
                    <a:pt x="222" y="345"/>
                  </a:cubicBezTo>
                  <a:cubicBezTo>
                    <a:pt x="236" y="356"/>
                    <a:pt x="250" y="367"/>
                    <a:pt x="263" y="378"/>
                  </a:cubicBezTo>
                  <a:cubicBezTo>
                    <a:pt x="270" y="383"/>
                    <a:pt x="276" y="389"/>
                    <a:pt x="282" y="395"/>
                  </a:cubicBezTo>
                  <a:cubicBezTo>
                    <a:pt x="321" y="428"/>
                    <a:pt x="354" y="469"/>
                    <a:pt x="402" y="494"/>
                  </a:cubicBezTo>
                  <a:cubicBezTo>
                    <a:pt x="407" y="496"/>
                    <a:pt x="410" y="504"/>
                    <a:pt x="415" y="509"/>
                  </a:cubicBezTo>
                  <a:cubicBezTo>
                    <a:pt x="420" y="512"/>
                    <a:pt x="425" y="517"/>
                    <a:pt x="432" y="517"/>
                  </a:cubicBezTo>
                  <a:cubicBezTo>
                    <a:pt x="430" y="514"/>
                    <a:pt x="432" y="507"/>
                    <a:pt x="433" y="507"/>
                  </a:cubicBezTo>
                  <a:cubicBezTo>
                    <a:pt x="451" y="497"/>
                    <a:pt x="471" y="509"/>
                    <a:pt x="490" y="516"/>
                  </a:cubicBezTo>
                  <a:cubicBezTo>
                    <a:pt x="496" y="518"/>
                    <a:pt x="503" y="520"/>
                    <a:pt x="510" y="522"/>
                  </a:cubicBezTo>
                  <a:cubicBezTo>
                    <a:pt x="519" y="524"/>
                    <a:pt x="528" y="526"/>
                    <a:pt x="537" y="529"/>
                  </a:cubicBezTo>
                  <a:cubicBezTo>
                    <a:pt x="545" y="530"/>
                    <a:pt x="553" y="532"/>
                    <a:pt x="561" y="534"/>
                  </a:cubicBezTo>
                  <a:cubicBezTo>
                    <a:pt x="563" y="535"/>
                    <a:pt x="563" y="535"/>
                    <a:pt x="563" y="535"/>
                  </a:cubicBezTo>
                  <a:cubicBezTo>
                    <a:pt x="569" y="536"/>
                    <a:pt x="579" y="539"/>
                    <a:pt x="587" y="539"/>
                  </a:cubicBezTo>
                  <a:cubicBezTo>
                    <a:pt x="594" y="539"/>
                    <a:pt x="599" y="537"/>
                    <a:pt x="601" y="532"/>
                  </a:cubicBezTo>
                  <a:cubicBezTo>
                    <a:pt x="601" y="530"/>
                    <a:pt x="601" y="530"/>
                    <a:pt x="601" y="530"/>
                  </a:cubicBezTo>
                  <a:lnTo>
                    <a:pt x="600" y="530"/>
                  </a:lnTo>
                  <a:close/>
                  <a:moveTo>
                    <a:pt x="255" y="164"/>
                  </a:moveTo>
                  <a:cubicBezTo>
                    <a:pt x="255" y="164"/>
                    <a:pt x="254" y="165"/>
                    <a:pt x="253" y="167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0" y="173"/>
                    <a:pt x="248" y="178"/>
                    <a:pt x="247" y="183"/>
                  </a:cubicBezTo>
                  <a:cubicBezTo>
                    <a:pt x="246" y="186"/>
                    <a:pt x="246" y="189"/>
                    <a:pt x="245" y="191"/>
                  </a:cubicBezTo>
                  <a:cubicBezTo>
                    <a:pt x="235" y="184"/>
                    <a:pt x="244" y="165"/>
                    <a:pt x="251" y="152"/>
                  </a:cubicBezTo>
                  <a:cubicBezTo>
                    <a:pt x="252" y="149"/>
                    <a:pt x="254" y="147"/>
                    <a:pt x="255" y="144"/>
                  </a:cubicBezTo>
                  <a:cubicBezTo>
                    <a:pt x="257" y="147"/>
                    <a:pt x="256" y="149"/>
                    <a:pt x="255" y="153"/>
                  </a:cubicBezTo>
                  <a:cubicBezTo>
                    <a:pt x="254" y="157"/>
                    <a:pt x="252" y="161"/>
                    <a:pt x="255" y="164"/>
                  </a:cubicBezTo>
                  <a:close/>
                  <a:moveTo>
                    <a:pt x="240" y="232"/>
                  </a:moveTo>
                  <a:cubicBezTo>
                    <a:pt x="243" y="231"/>
                    <a:pt x="244" y="229"/>
                    <a:pt x="244" y="227"/>
                  </a:cubicBezTo>
                  <a:cubicBezTo>
                    <a:pt x="245" y="226"/>
                    <a:pt x="245" y="225"/>
                    <a:pt x="246" y="224"/>
                  </a:cubicBezTo>
                  <a:cubicBezTo>
                    <a:pt x="247" y="224"/>
                    <a:pt x="247" y="224"/>
                    <a:pt x="247" y="224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1"/>
                    <a:pt x="246" y="221"/>
                    <a:pt x="246" y="221"/>
                  </a:cubicBezTo>
                  <a:cubicBezTo>
                    <a:pt x="246" y="221"/>
                    <a:pt x="247" y="221"/>
                    <a:pt x="248" y="221"/>
                  </a:cubicBezTo>
                  <a:cubicBezTo>
                    <a:pt x="256" y="222"/>
                    <a:pt x="256" y="222"/>
                    <a:pt x="256" y="222"/>
                  </a:cubicBezTo>
                  <a:cubicBezTo>
                    <a:pt x="258" y="222"/>
                    <a:pt x="260" y="221"/>
                    <a:pt x="262" y="221"/>
                  </a:cubicBezTo>
                  <a:cubicBezTo>
                    <a:pt x="266" y="221"/>
                    <a:pt x="271" y="220"/>
                    <a:pt x="273" y="221"/>
                  </a:cubicBezTo>
                  <a:cubicBezTo>
                    <a:pt x="274" y="222"/>
                    <a:pt x="275" y="222"/>
                    <a:pt x="275" y="223"/>
                  </a:cubicBezTo>
                  <a:cubicBezTo>
                    <a:pt x="275" y="224"/>
                    <a:pt x="270" y="227"/>
                    <a:pt x="268" y="229"/>
                  </a:cubicBezTo>
                  <a:cubicBezTo>
                    <a:pt x="266" y="229"/>
                    <a:pt x="265" y="230"/>
                    <a:pt x="264" y="231"/>
                  </a:cubicBezTo>
                  <a:cubicBezTo>
                    <a:pt x="263" y="232"/>
                    <a:pt x="261" y="233"/>
                    <a:pt x="260" y="234"/>
                  </a:cubicBezTo>
                  <a:cubicBezTo>
                    <a:pt x="255" y="239"/>
                    <a:pt x="247" y="244"/>
                    <a:pt x="242" y="247"/>
                  </a:cubicBezTo>
                  <a:cubicBezTo>
                    <a:pt x="241" y="246"/>
                    <a:pt x="241" y="246"/>
                    <a:pt x="241" y="246"/>
                  </a:cubicBezTo>
                  <a:cubicBezTo>
                    <a:pt x="242" y="241"/>
                    <a:pt x="242" y="238"/>
                    <a:pt x="240" y="232"/>
                  </a:cubicBezTo>
                  <a:close/>
                  <a:moveTo>
                    <a:pt x="237" y="230"/>
                  </a:moveTo>
                  <a:cubicBezTo>
                    <a:pt x="236" y="231"/>
                    <a:pt x="236" y="231"/>
                    <a:pt x="236" y="231"/>
                  </a:cubicBezTo>
                  <a:cubicBezTo>
                    <a:pt x="236" y="234"/>
                    <a:pt x="235" y="236"/>
                    <a:pt x="235" y="239"/>
                  </a:cubicBezTo>
                  <a:cubicBezTo>
                    <a:pt x="233" y="246"/>
                    <a:pt x="232" y="252"/>
                    <a:pt x="227" y="256"/>
                  </a:cubicBezTo>
                  <a:cubicBezTo>
                    <a:pt x="227" y="255"/>
                    <a:pt x="227" y="254"/>
                    <a:pt x="227" y="253"/>
                  </a:cubicBezTo>
                  <a:cubicBezTo>
                    <a:pt x="228" y="242"/>
                    <a:pt x="229" y="230"/>
                    <a:pt x="234" y="221"/>
                  </a:cubicBezTo>
                  <a:cubicBezTo>
                    <a:pt x="235" y="218"/>
                    <a:pt x="236" y="217"/>
                    <a:pt x="237" y="216"/>
                  </a:cubicBezTo>
                  <a:cubicBezTo>
                    <a:pt x="238" y="218"/>
                    <a:pt x="237" y="226"/>
                    <a:pt x="237" y="230"/>
                  </a:cubicBezTo>
                  <a:close/>
                  <a:moveTo>
                    <a:pt x="191" y="213"/>
                  </a:moveTo>
                  <a:cubicBezTo>
                    <a:pt x="191" y="214"/>
                    <a:pt x="191" y="215"/>
                    <a:pt x="191" y="216"/>
                  </a:cubicBezTo>
                  <a:cubicBezTo>
                    <a:pt x="190" y="217"/>
                    <a:pt x="190" y="217"/>
                    <a:pt x="190" y="217"/>
                  </a:cubicBezTo>
                  <a:cubicBezTo>
                    <a:pt x="190" y="218"/>
                    <a:pt x="190" y="218"/>
                    <a:pt x="190" y="219"/>
                  </a:cubicBezTo>
                  <a:cubicBezTo>
                    <a:pt x="190" y="219"/>
                    <a:pt x="190" y="214"/>
                    <a:pt x="190" y="215"/>
                  </a:cubicBezTo>
                  <a:cubicBezTo>
                    <a:pt x="190" y="210"/>
                    <a:pt x="190" y="210"/>
                    <a:pt x="190" y="210"/>
                  </a:cubicBezTo>
                  <a:cubicBezTo>
                    <a:pt x="190" y="210"/>
                    <a:pt x="190" y="210"/>
                    <a:pt x="190" y="210"/>
                  </a:cubicBezTo>
                  <a:cubicBezTo>
                    <a:pt x="190" y="210"/>
                    <a:pt x="189" y="220"/>
                    <a:pt x="189" y="222"/>
                  </a:cubicBezTo>
                  <a:cubicBezTo>
                    <a:pt x="187" y="233"/>
                    <a:pt x="186" y="246"/>
                    <a:pt x="181" y="255"/>
                  </a:cubicBezTo>
                  <a:cubicBezTo>
                    <a:pt x="180" y="257"/>
                    <a:pt x="178" y="262"/>
                    <a:pt x="175" y="265"/>
                  </a:cubicBezTo>
                  <a:cubicBezTo>
                    <a:pt x="170" y="272"/>
                    <a:pt x="166" y="278"/>
                    <a:pt x="165" y="282"/>
                  </a:cubicBezTo>
                  <a:cubicBezTo>
                    <a:pt x="164" y="282"/>
                    <a:pt x="163" y="282"/>
                    <a:pt x="161" y="282"/>
                  </a:cubicBezTo>
                  <a:cubicBezTo>
                    <a:pt x="157" y="281"/>
                    <a:pt x="151" y="279"/>
                    <a:pt x="147" y="282"/>
                  </a:cubicBezTo>
                  <a:cubicBezTo>
                    <a:pt x="141" y="286"/>
                    <a:pt x="142" y="294"/>
                    <a:pt x="143" y="298"/>
                  </a:cubicBezTo>
                  <a:cubicBezTo>
                    <a:pt x="133" y="300"/>
                    <a:pt x="126" y="301"/>
                    <a:pt x="116" y="299"/>
                  </a:cubicBezTo>
                  <a:cubicBezTo>
                    <a:pt x="119" y="295"/>
                    <a:pt x="123" y="290"/>
                    <a:pt x="126" y="285"/>
                  </a:cubicBezTo>
                  <a:cubicBezTo>
                    <a:pt x="129" y="280"/>
                    <a:pt x="132" y="276"/>
                    <a:pt x="135" y="272"/>
                  </a:cubicBezTo>
                  <a:cubicBezTo>
                    <a:pt x="138" y="267"/>
                    <a:pt x="141" y="264"/>
                    <a:pt x="144" y="260"/>
                  </a:cubicBezTo>
                  <a:cubicBezTo>
                    <a:pt x="147" y="257"/>
                    <a:pt x="149" y="254"/>
                    <a:pt x="152" y="251"/>
                  </a:cubicBezTo>
                  <a:cubicBezTo>
                    <a:pt x="155" y="247"/>
                    <a:pt x="158" y="243"/>
                    <a:pt x="160" y="239"/>
                  </a:cubicBezTo>
                  <a:cubicBezTo>
                    <a:pt x="163" y="234"/>
                    <a:pt x="166" y="230"/>
                    <a:pt x="170" y="226"/>
                  </a:cubicBezTo>
                  <a:cubicBezTo>
                    <a:pt x="170" y="225"/>
                    <a:pt x="172" y="224"/>
                    <a:pt x="173" y="222"/>
                  </a:cubicBezTo>
                  <a:cubicBezTo>
                    <a:pt x="175" y="220"/>
                    <a:pt x="179" y="215"/>
                    <a:pt x="181" y="214"/>
                  </a:cubicBezTo>
                  <a:cubicBezTo>
                    <a:pt x="182" y="215"/>
                    <a:pt x="182" y="215"/>
                    <a:pt x="182" y="215"/>
                  </a:cubicBezTo>
                  <a:cubicBezTo>
                    <a:pt x="183" y="213"/>
                    <a:pt x="183" y="213"/>
                    <a:pt x="183" y="213"/>
                  </a:cubicBezTo>
                  <a:cubicBezTo>
                    <a:pt x="184" y="211"/>
                    <a:pt x="185" y="209"/>
                    <a:pt x="185" y="208"/>
                  </a:cubicBezTo>
                  <a:cubicBezTo>
                    <a:pt x="186" y="205"/>
                    <a:pt x="187" y="203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93" y="203"/>
                    <a:pt x="193" y="207"/>
                    <a:pt x="191" y="2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"/>
            <p:cNvSpPr>
              <a:spLocks noEditPoints="1"/>
            </p:cNvSpPr>
            <p:nvPr/>
          </p:nvSpPr>
          <p:spPr bwMode="auto">
            <a:xfrm>
              <a:off x="8961438" y="3397251"/>
              <a:ext cx="544512" cy="696913"/>
            </a:xfrm>
            <a:custGeom>
              <a:avLst/>
              <a:gdLst>
                <a:gd name="T0" fmla="*/ 139 w 145"/>
                <a:gd name="T1" fmla="*/ 161 h 185"/>
                <a:gd name="T2" fmla="*/ 139 w 145"/>
                <a:gd name="T3" fmla="*/ 154 h 185"/>
                <a:gd name="T4" fmla="*/ 141 w 145"/>
                <a:gd name="T5" fmla="*/ 143 h 185"/>
                <a:gd name="T6" fmla="*/ 143 w 145"/>
                <a:gd name="T7" fmla="*/ 134 h 185"/>
                <a:gd name="T8" fmla="*/ 140 w 145"/>
                <a:gd name="T9" fmla="*/ 119 h 185"/>
                <a:gd name="T10" fmla="*/ 141 w 145"/>
                <a:gd name="T11" fmla="*/ 107 h 185"/>
                <a:gd name="T12" fmla="*/ 129 w 145"/>
                <a:gd name="T13" fmla="*/ 82 h 185"/>
                <a:gd name="T14" fmla="*/ 64 w 145"/>
                <a:gd name="T15" fmla="*/ 19 h 185"/>
                <a:gd name="T16" fmla="*/ 0 w 145"/>
                <a:gd name="T17" fmla="*/ 39 h 185"/>
                <a:gd name="T18" fmla="*/ 31 w 145"/>
                <a:gd name="T19" fmla="*/ 64 h 185"/>
                <a:gd name="T20" fmla="*/ 25 w 145"/>
                <a:gd name="T21" fmla="*/ 69 h 185"/>
                <a:gd name="T22" fmla="*/ 45 w 145"/>
                <a:gd name="T23" fmla="*/ 81 h 185"/>
                <a:gd name="T24" fmla="*/ 61 w 145"/>
                <a:gd name="T25" fmla="*/ 122 h 185"/>
                <a:gd name="T26" fmla="*/ 56 w 145"/>
                <a:gd name="T27" fmla="*/ 122 h 185"/>
                <a:gd name="T28" fmla="*/ 73 w 145"/>
                <a:gd name="T29" fmla="*/ 147 h 185"/>
                <a:gd name="T30" fmla="*/ 79 w 145"/>
                <a:gd name="T31" fmla="*/ 174 h 185"/>
                <a:gd name="T32" fmla="*/ 102 w 145"/>
                <a:gd name="T33" fmla="*/ 181 h 185"/>
                <a:gd name="T34" fmla="*/ 106 w 145"/>
                <a:gd name="T35" fmla="*/ 179 h 185"/>
                <a:gd name="T36" fmla="*/ 114 w 145"/>
                <a:gd name="T37" fmla="*/ 170 h 185"/>
                <a:gd name="T38" fmla="*/ 118 w 145"/>
                <a:gd name="T39" fmla="*/ 168 h 185"/>
                <a:gd name="T40" fmla="*/ 137 w 145"/>
                <a:gd name="T41" fmla="*/ 174 h 185"/>
                <a:gd name="T42" fmla="*/ 140 w 145"/>
                <a:gd name="T43" fmla="*/ 171 h 185"/>
                <a:gd name="T44" fmla="*/ 145 w 145"/>
                <a:gd name="T45" fmla="*/ 150 h 185"/>
                <a:gd name="T46" fmla="*/ 140 w 145"/>
                <a:gd name="T47" fmla="*/ 158 h 185"/>
                <a:gd name="T48" fmla="*/ 139 w 145"/>
                <a:gd name="T49" fmla="*/ 161 h 185"/>
                <a:gd name="T50" fmla="*/ 139 w 145"/>
                <a:gd name="T51" fmla="*/ 161 h 185"/>
                <a:gd name="T52" fmla="*/ 139 w 145"/>
                <a:gd name="T53" fmla="*/ 147 h 185"/>
                <a:gd name="T54" fmla="*/ 140 w 145"/>
                <a:gd name="T55" fmla="*/ 151 h 185"/>
                <a:gd name="T56" fmla="*/ 139 w 145"/>
                <a:gd name="T57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5" h="185">
                  <a:moveTo>
                    <a:pt x="139" y="161"/>
                  </a:moveTo>
                  <a:cubicBezTo>
                    <a:pt x="138" y="160"/>
                    <a:pt x="138" y="157"/>
                    <a:pt x="139" y="154"/>
                  </a:cubicBezTo>
                  <a:cubicBezTo>
                    <a:pt x="139" y="150"/>
                    <a:pt x="140" y="146"/>
                    <a:pt x="141" y="143"/>
                  </a:cubicBezTo>
                  <a:cubicBezTo>
                    <a:pt x="142" y="139"/>
                    <a:pt x="143" y="136"/>
                    <a:pt x="143" y="134"/>
                  </a:cubicBezTo>
                  <a:cubicBezTo>
                    <a:pt x="142" y="129"/>
                    <a:pt x="139" y="125"/>
                    <a:pt x="140" y="119"/>
                  </a:cubicBezTo>
                  <a:cubicBezTo>
                    <a:pt x="141" y="114"/>
                    <a:pt x="142" y="113"/>
                    <a:pt x="141" y="107"/>
                  </a:cubicBezTo>
                  <a:cubicBezTo>
                    <a:pt x="140" y="97"/>
                    <a:pt x="135" y="89"/>
                    <a:pt x="129" y="82"/>
                  </a:cubicBezTo>
                  <a:cubicBezTo>
                    <a:pt x="106" y="61"/>
                    <a:pt x="89" y="39"/>
                    <a:pt x="64" y="19"/>
                  </a:cubicBezTo>
                  <a:cubicBezTo>
                    <a:pt x="41" y="0"/>
                    <a:pt x="18" y="23"/>
                    <a:pt x="0" y="39"/>
                  </a:cubicBezTo>
                  <a:cubicBezTo>
                    <a:pt x="11" y="46"/>
                    <a:pt x="25" y="51"/>
                    <a:pt x="31" y="64"/>
                  </a:cubicBezTo>
                  <a:cubicBezTo>
                    <a:pt x="31" y="66"/>
                    <a:pt x="28" y="67"/>
                    <a:pt x="25" y="69"/>
                  </a:cubicBezTo>
                  <a:cubicBezTo>
                    <a:pt x="36" y="69"/>
                    <a:pt x="36" y="91"/>
                    <a:pt x="45" y="81"/>
                  </a:cubicBezTo>
                  <a:cubicBezTo>
                    <a:pt x="45" y="97"/>
                    <a:pt x="58" y="107"/>
                    <a:pt x="61" y="122"/>
                  </a:cubicBezTo>
                  <a:cubicBezTo>
                    <a:pt x="63" y="125"/>
                    <a:pt x="58" y="122"/>
                    <a:pt x="56" y="122"/>
                  </a:cubicBezTo>
                  <a:cubicBezTo>
                    <a:pt x="68" y="127"/>
                    <a:pt x="68" y="137"/>
                    <a:pt x="73" y="147"/>
                  </a:cubicBezTo>
                  <a:cubicBezTo>
                    <a:pt x="86" y="150"/>
                    <a:pt x="86" y="165"/>
                    <a:pt x="79" y="174"/>
                  </a:cubicBezTo>
                  <a:cubicBezTo>
                    <a:pt x="86" y="175"/>
                    <a:pt x="91" y="185"/>
                    <a:pt x="102" y="181"/>
                  </a:cubicBezTo>
                  <a:cubicBezTo>
                    <a:pt x="103" y="180"/>
                    <a:pt x="105" y="180"/>
                    <a:pt x="106" y="179"/>
                  </a:cubicBezTo>
                  <a:cubicBezTo>
                    <a:pt x="109" y="177"/>
                    <a:pt x="112" y="174"/>
                    <a:pt x="114" y="170"/>
                  </a:cubicBezTo>
                  <a:cubicBezTo>
                    <a:pt x="115" y="169"/>
                    <a:pt x="116" y="169"/>
                    <a:pt x="118" y="168"/>
                  </a:cubicBezTo>
                  <a:cubicBezTo>
                    <a:pt x="123" y="166"/>
                    <a:pt x="129" y="167"/>
                    <a:pt x="137" y="174"/>
                  </a:cubicBezTo>
                  <a:cubicBezTo>
                    <a:pt x="139" y="173"/>
                    <a:pt x="140" y="172"/>
                    <a:pt x="140" y="171"/>
                  </a:cubicBezTo>
                  <a:cubicBezTo>
                    <a:pt x="144" y="165"/>
                    <a:pt x="144" y="157"/>
                    <a:pt x="145" y="150"/>
                  </a:cubicBezTo>
                  <a:cubicBezTo>
                    <a:pt x="142" y="152"/>
                    <a:pt x="141" y="155"/>
                    <a:pt x="140" y="158"/>
                  </a:cubicBezTo>
                  <a:cubicBezTo>
                    <a:pt x="140" y="159"/>
                    <a:pt x="140" y="160"/>
                    <a:pt x="139" y="161"/>
                  </a:cubicBezTo>
                  <a:cubicBezTo>
                    <a:pt x="137" y="159"/>
                    <a:pt x="141" y="158"/>
                    <a:pt x="139" y="161"/>
                  </a:cubicBezTo>
                  <a:close/>
                  <a:moveTo>
                    <a:pt x="139" y="147"/>
                  </a:moveTo>
                  <a:cubicBezTo>
                    <a:pt x="139" y="148"/>
                    <a:pt x="140" y="150"/>
                    <a:pt x="140" y="151"/>
                  </a:cubicBezTo>
                  <a:cubicBezTo>
                    <a:pt x="137" y="151"/>
                    <a:pt x="138" y="149"/>
                    <a:pt x="139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0"/>
            <p:cNvSpPr>
              <a:spLocks noEditPoints="1"/>
            </p:cNvSpPr>
            <p:nvPr/>
          </p:nvSpPr>
          <p:spPr bwMode="auto">
            <a:xfrm>
              <a:off x="7181850" y="1855788"/>
              <a:ext cx="2233612" cy="2295525"/>
            </a:xfrm>
            <a:custGeom>
              <a:avLst/>
              <a:gdLst>
                <a:gd name="T0" fmla="*/ 516 w 595"/>
                <a:gd name="T1" fmla="*/ 288 h 610"/>
                <a:gd name="T2" fmla="*/ 541 w 595"/>
                <a:gd name="T3" fmla="*/ 258 h 610"/>
                <a:gd name="T4" fmla="*/ 582 w 595"/>
                <a:gd name="T5" fmla="*/ 198 h 610"/>
                <a:gd name="T6" fmla="*/ 519 w 595"/>
                <a:gd name="T7" fmla="*/ 154 h 610"/>
                <a:gd name="T8" fmla="*/ 498 w 595"/>
                <a:gd name="T9" fmla="*/ 134 h 610"/>
                <a:gd name="T10" fmla="*/ 500 w 595"/>
                <a:gd name="T11" fmla="*/ 114 h 610"/>
                <a:gd name="T12" fmla="*/ 518 w 595"/>
                <a:gd name="T13" fmla="*/ 75 h 610"/>
                <a:gd name="T14" fmla="*/ 513 w 595"/>
                <a:gd name="T15" fmla="*/ 68 h 610"/>
                <a:gd name="T16" fmla="*/ 513 w 595"/>
                <a:gd name="T17" fmla="*/ 41 h 610"/>
                <a:gd name="T18" fmla="*/ 458 w 595"/>
                <a:gd name="T19" fmla="*/ 3 h 610"/>
                <a:gd name="T20" fmla="*/ 456 w 595"/>
                <a:gd name="T21" fmla="*/ 38 h 610"/>
                <a:gd name="T22" fmla="*/ 402 w 595"/>
                <a:gd name="T23" fmla="*/ 196 h 610"/>
                <a:gd name="T24" fmla="*/ 365 w 595"/>
                <a:gd name="T25" fmla="*/ 220 h 610"/>
                <a:gd name="T26" fmla="*/ 296 w 595"/>
                <a:gd name="T27" fmla="*/ 215 h 610"/>
                <a:gd name="T28" fmla="*/ 314 w 595"/>
                <a:gd name="T29" fmla="*/ 150 h 610"/>
                <a:gd name="T30" fmla="*/ 303 w 595"/>
                <a:gd name="T31" fmla="*/ 120 h 610"/>
                <a:gd name="T32" fmla="*/ 321 w 595"/>
                <a:gd name="T33" fmla="*/ 89 h 610"/>
                <a:gd name="T34" fmla="*/ 333 w 595"/>
                <a:gd name="T35" fmla="*/ 81 h 610"/>
                <a:gd name="T36" fmla="*/ 355 w 595"/>
                <a:gd name="T37" fmla="*/ 78 h 610"/>
                <a:gd name="T38" fmla="*/ 384 w 595"/>
                <a:gd name="T39" fmla="*/ 45 h 610"/>
                <a:gd name="T40" fmla="*/ 345 w 595"/>
                <a:gd name="T41" fmla="*/ 21 h 610"/>
                <a:gd name="T42" fmla="*/ 249 w 595"/>
                <a:gd name="T43" fmla="*/ 19 h 610"/>
                <a:gd name="T44" fmla="*/ 229 w 595"/>
                <a:gd name="T45" fmla="*/ 74 h 610"/>
                <a:gd name="T46" fmla="*/ 179 w 595"/>
                <a:gd name="T47" fmla="*/ 157 h 610"/>
                <a:gd name="T48" fmla="*/ 189 w 595"/>
                <a:gd name="T49" fmla="*/ 216 h 610"/>
                <a:gd name="T50" fmla="*/ 105 w 595"/>
                <a:gd name="T51" fmla="*/ 296 h 610"/>
                <a:gd name="T52" fmla="*/ 16 w 595"/>
                <a:gd name="T53" fmla="*/ 337 h 610"/>
                <a:gd name="T54" fmla="*/ 4 w 595"/>
                <a:gd name="T55" fmla="*/ 362 h 610"/>
                <a:gd name="T56" fmla="*/ 34 w 595"/>
                <a:gd name="T57" fmla="*/ 398 h 610"/>
                <a:gd name="T58" fmla="*/ 188 w 595"/>
                <a:gd name="T59" fmla="*/ 310 h 610"/>
                <a:gd name="T60" fmla="*/ 203 w 595"/>
                <a:gd name="T61" fmla="*/ 340 h 610"/>
                <a:gd name="T62" fmla="*/ 106 w 595"/>
                <a:gd name="T63" fmla="*/ 486 h 610"/>
                <a:gd name="T64" fmla="*/ 141 w 595"/>
                <a:gd name="T65" fmla="*/ 500 h 610"/>
                <a:gd name="T66" fmla="*/ 244 w 595"/>
                <a:gd name="T67" fmla="*/ 385 h 610"/>
                <a:gd name="T68" fmla="*/ 197 w 595"/>
                <a:gd name="T69" fmla="*/ 518 h 610"/>
                <a:gd name="T70" fmla="*/ 175 w 595"/>
                <a:gd name="T71" fmla="*/ 560 h 610"/>
                <a:gd name="T72" fmla="*/ 173 w 595"/>
                <a:gd name="T73" fmla="*/ 593 h 610"/>
                <a:gd name="T74" fmla="*/ 191 w 595"/>
                <a:gd name="T75" fmla="*/ 609 h 610"/>
                <a:gd name="T76" fmla="*/ 209 w 595"/>
                <a:gd name="T77" fmla="*/ 581 h 610"/>
                <a:gd name="T78" fmla="*/ 304 w 595"/>
                <a:gd name="T79" fmla="*/ 495 h 610"/>
                <a:gd name="T80" fmla="*/ 492 w 595"/>
                <a:gd name="T81" fmla="*/ 135 h 610"/>
                <a:gd name="T82" fmla="*/ 492 w 595"/>
                <a:gd name="T83" fmla="*/ 135 h 610"/>
                <a:gd name="T84" fmla="*/ 487 w 595"/>
                <a:gd name="T85" fmla="*/ 151 h 610"/>
                <a:gd name="T86" fmla="*/ 192 w 595"/>
                <a:gd name="T87" fmla="*/ 380 h 610"/>
                <a:gd name="T88" fmla="*/ 134 w 595"/>
                <a:gd name="T89" fmla="*/ 442 h 610"/>
                <a:gd name="T90" fmla="*/ 179 w 595"/>
                <a:gd name="T91" fmla="*/ 373 h 610"/>
                <a:gd name="T92" fmla="*/ 192 w 595"/>
                <a:gd name="T93" fmla="*/ 380 h 610"/>
                <a:gd name="T94" fmla="*/ 281 w 595"/>
                <a:gd name="T95" fmla="*/ 228 h 610"/>
                <a:gd name="T96" fmla="*/ 325 w 595"/>
                <a:gd name="T97" fmla="*/ 457 h 610"/>
                <a:gd name="T98" fmla="*/ 291 w 595"/>
                <a:gd name="T99" fmla="*/ 368 h 610"/>
                <a:gd name="T100" fmla="*/ 267 w 595"/>
                <a:gd name="T101" fmla="*/ 309 h 610"/>
                <a:gd name="T102" fmla="*/ 350 w 595"/>
                <a:gd name="T103" fmla="*/ 301 h 610"/>
                <a:gd name="T104" fmla="*/ 369 w 595"/>
                <a:gd name="T105" fmla="*/ 400 h 610"/>
                <a:gd name="T106" fmla="*/ 482 w 595"/>
                <a:gd name="T107" fmla="*/ 160 h 610"/>
                <a:gd name="T108" fmla="*/ 477 w 595"/>
                <a:gd name="T109" fmla="*/ 162 h 610"/>
                <a:gd name="T110" fmla="*/ 468 w 595"/>
                <a:gd name="T111" fmla="*/ 181 h 610"/>
                <a:gd name="T112" fmla="*/ 468 w 595"/>
                <a:gd name="T113" fmla="*/ 183 h 610"/>
                <a:gd name="T114" fmla="*/ 468 w 595"/>
                <a:gd name="T115" fmla="*/ 183 h 610"/>
                <a:gd name="T116" fmla="*/ 417 w 595"/>
                <a:gd name="T117" fmla="*/ 275 h 610"/>
                <a:gd name="T118" fmla="*/ 498 w 595"/>
                <a:gd name="T119" fmla="*/ 210 h 610"/>
                <a:gd name="T120" fmla="*/ 442 w 595"/>
                <a:gd name="T121" fmla="*/ 30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5" h="610">
                  <a:moveTo>
                    <a:pt x="418" y="413"/>
                  </a:moveTo>
                  <a:cubicBezTo>
                    <a:pt x="428" y="365"/>
                    <a:pt x="468" y="339"/>
                    <a:pt x="499" y="305"/>
                  </a:cubicBezTo>
                  <a:cubicBezTo>
                    <a:pt x="504" y="300"/>
                    <a:pt x="510" y="294"/>
                    <a:pt x="516" y="288"/>
                  </a:cubicBezTo>
                  <a:cubicBezTo>
                    <a:pt x="522" y="283"/>
                    <a:pt x="527" y="277"/>
                    <a:pt x="531" y="271"/>
                  </a:cubicBezTo>
                  <a:cubicBezTo>
                    <a:pt x="533" y="268"/>
                    <a:pt x="534" y="266"/>
                    <a:pt x="536" y="263"/>
                  </a:cubicBezTo>
                  <a:cubicBezTo>
                    <a:pt x="538" y="263"/>
                    <a:pt x="540" y="261"/>
                    <a:pt x="541" y="258"/>
                  </a:cubicBezTo>
                  <a:cubicBezTo>
                    <a:pt x="542" y="257"/>
                    <a:pt x="542" y="255"/>
                    <a:pt x="543" y="253"/>
                  </a:cubicBezTo>
                  <a:cubicBezTo>
                    <a:pt x="546" y="248"/>
                    <a:pt x="550" y="243"/>
                    <a:pt x="553" y="238"/>
                  </a:cubicBezTo>
                  <a:cubicBezTo>
                    <a:pt x="563" y="225"/>
                    <a:pt x="575" y="213"/>
                    <a:pt x="582" y="198"/>
                  </a:cubicBezTo>
                  <a:cubicBezTo>
                    <a:pt x="589" y="182"/>
                    <a:pt x="595" y="165"/>
                    <a:pt x="575" y="160"/>
                  </a:cubicBezTo>
                  <a:cubicBezTo>
                    <a:pt x="567" y="158"/>
                    <a:pt x="558" y="155"/>
                    <a:pt x="550" y="154"/>
                  </a:cubicBezTo>
                  <a:cubicBezTo>
                    <a:pt x="541" y="154"/>
                    <a:pt x="528" y="152"/>
                    <a:pt x="519" y="154"/>
                  </a:cubicBezTo>
                  <a:cubicBezTo>
                    <a:pt x="509" y="156"/>
                    <a:pt x="507" y="162"/>
                    <a:pt x="500" y="168"/>
                  </a:cubicBezTo>
                  <a:cubicBezTo>
                    <a:pt x="498" y="170"/>
                    <a:pt x="478" y="182"/>
                    <a:pt x="477" y="180"/>
                  </a:cubicBezTo>
                  <a:cubicBezTo>
                    <a:pt x="478" y="181"/>
                    <a:pt x="494" y="137"/>
                    <a:pt x="498" y="134"/>
                  </a:cubicBezTo>
                  <a:cubicBezTo>
                    <a:pt x="489" y="130"/>
                    <a:pt x="493" y="129"/>
                    <a:pt x="496" y="122"/>
                  </a:cubicBezTo>
                  <a:cubicBezTo>
                    <a:pt x="494" y="123"/>
                    <a:pt x="495" y="121"/>
                    <a:pt x="500" y="119"/>
                  </a:cubicBezTo>
                  <a:cubicBezTo>
                    <a:pt x="498" y="117"/>
                    <a:pt x="498" y="115"/>
                    <a:pt x="500" y="114"/>
                  </a:cubicBezTo>
                  <a:cubicBezTo>
                    <a:pt x="502" y="109"/>
                    <a:pt x="507" y="98"/>
                    <a:pt x="507" y="94"/>
                  </a:cubicBezTo>
                  <a:cubicBezTo>
                    <a:pt x="514" y="100"/>
                    <a:pt x="504" y="105"/>
                    <a:pt x="510" y="109"/>
                  </a:cubicBezTo>
                  <a:cubicBezTo>
                    <a:pt x="512" y="99"/>
                    <a:pt x="519" y="85"/>
                    <a:pt x="518" y="75"/>
                  </a:cubicBezTo>
                  <a:cubicBezTo>
                    <a:pt x="516" y="77"/>
                    <a:pt x="511" y="79"/>
                    <a:pt x="510" y="83"/>
                  </a:cubicBezTo>
                  <a:cubicBezTo>
                    <a:pt x="518" y="82"/>
                    <a:pt x="512" y="89"/>
                    <a:pt x="510" y="92"/>
                  </a:cubicBezTo>
                  <a:cubicBezTo>
                    <a:pt x="507" y="87"/>
                    <a:pt x="507" y="71"/>
                    <a:pt x="513" y="68"/>
                  </a:cubicBezTo>
                  <a:cubicBezTo>
                    <a:pt x="512" y="74"/>
                    <a:pt x="516" y="74"/>
                    <a:pt x="519" y="70"/>
                  </a:cubicBezTo>
                  <a:cubicBezTo>
                    <a:pt x="520" y="70"/>
                    <a:pt x="522" y="63"/>
                    <a:pt x="522" y="62"/>
                  </a:cubicBezTo>
                  <a:cubicBezTo>
                    <a:pt x="523" y="53"/>
                    <a:pt x="522" y="48"/>
                    <a:pt x="513" y="41"/>
                  </a:cubicBezTo>
                  <a:cubicBezTo>
                    <a:pt x="506" y="34"/>
                    <a:pt x="504" y="27"/>
                    <a:pt x="498" y="19"/>
                  </a:cubicBezTo>
                  <a:cubicBezTo>
                    <a:pt x="492" y="13"/>
                    <a:pt x="484" y="13"/>
                    <a:pt x="477" y="9"/>
                  </a:cubicBezTo>
                  <a:cubicBezTo>
                    <a:pt x="469" y="4"/>
                    <a:pt x="467" y="0"/>
                    <a:pt x="458" y="3"/>
                  </a:cubicBezTo>
                  <a:cubicBezTo>
                    <a:pt x="450" y="5"/>
                    <a:pt x="447" y="10"/>
                    <a:pt x="449" y="19"/>
                  </a:cubicBezTo>
                  <a:cubicBezTo>
                    <a:pt x="450" y="24"/>
                    <a:pt x="453" y="28"/>
                    <a:pt x="455" y="31"/>
                  </a:cubicBezTo>
                  <a:cubicBezTo>
                    <a:pt x="456" y="34"/>
                    <a:pt x="453" y="35"/>
                    <a:pt x="456" y="38"/>
                  </a:cubicBezTo>
                  <a:cubicBezTo>
                    <a:pt x="457" y="39"/>
                    <a:pt x="461" y="38"/>
                    <a:pt x="464" y="41"/>
                  </a:cubicBezTo>
                  <a:cubicBezTo>
                    <a:pt x="466" y="45"/>
                    <a:pt x="464" y="54"/>
                    <a:pt x="464" y="58"/>
                  </a:cubicBezTo>
                  <a:cubicBezTo>
                    <a:pt x="459" y="106"/>
                    <a:pt x="428" y="157"/>
                    <a:pt x="402" y="196"/>
                  </a:cubicBezTo>
                  <a:cubicBezTo>
                    <a:pt x="397" y="204"/>
                    <a:pt x="392" y="208"/>
                    <a:pt x="384" y="213"/>
                  </a:cubicBezTo>
                  <a:cubicBezTo>
                    <a:pt x="382" y="215"/>
                    <a:pt x="379" y="216"/>
                    <a:pt x="376" y="218"/>
                  </a:cubicBezTo>
                  <a:cubicBezTo>
                    <a:pt x="370" y="222"/>
                    <a:pt x="373" y="220"/>
                    <a:pt x="365" y="220"/>
                  </a:cubicBezTo>
                  <a:cubicBezTo>
                    <a:pt x="355" y="219"/>
                    <a:pt x="347" y="219"/>
                    <a:pt x="337" y="216"/>
                  </a:cubicBezTo>
                  <a:cubicBezTo>
                    <a:pt x="328" y="213"/>
                    <a:pt x="317" y="209"/>
                    <a:pt x="307" y="212"/>
                  </a:cubicBezTo>
                  <a:cubicBezTo>
                    <a:pt x="304" y="213"/>
                    <a:pt x="299" y="220"/>
                    <a:pt x="296" y="215"/>
                  </a:cubicBezTo>
                  <a:cubicBezTo>
                    <a:pt x="294" y="213"/>
                    <a:pt x="303" y="205"/>
                    <a:pt x="304" y="204"/>
                  </a:cubicBezTo>
                  <a:cubicBezTo>
                    <a:pt x="311" y="196"/>
                    <a:pt x="323" y="185"/>
                    <a:pt x="325" y="174"/>
                  </a:cubicBezTo>
                  <a:cubicBezTo>
                    <a:pt x="326" y="167"/>
                    <a:pt x="320" y="154"/>
                    <a:pt x="314" y="150"/>
                  </a:cubicBezTo>
                  <a:cubicBezTo>
                    <a:pt x="307" y="147"/>
                    <a:pt x="294" y="149"/>
                    <a:pt x="290" y="143"/>
                  </a:cubicBezTo>
                  <a:cubicBezTo>
                    <a:pt x="302" y="128"/>
                    <a:pt x="314" y="114"/>
                    <a:pt x="325" y="99"/>
                  </a:cubicBezTo>
                  <a:cubicBezTo>
                    <a:pt x="321" y="98"/>
                    <a:pt x="306" y="117"/>
                    <a:pt x="303" y="120"/>
                  </a:cubicBezTo>
                  <a:cubicBezTo>
                    <a:pt x="296" y="129"/>
                    <a:pt x="288" y="147"/>
                    <a:pt x="274" y="139"/>
                  </a:cubicBezTo>
                  <a:cubicBezTo>
                    <a:pt x="284" y="129"/>
                    <a:pt x="294" y="118"/>
                    <a:pt x="301" y="105"/>
                  </a:cubicBezTo>
                  <a:cubicBezTo>
                    <a:pt x="303" y="102"/>
                    <a:pt x="320" y="81"/>
                    <a:pt x="321" y="89"/>
                  </a:cubicBezTo>
                  <a:cubicBezTo>
                    <a:pt x="322" y="86"/>
                    <a:pt x="324" y="85"/>
                    <a:pt x="326" y="85"/>
                  </a:cubicBezTo>
                  <a:cubicBezTo>
                    <a:pt x="326" y="83"/>
                    <a:pt x="326" y="82"/>
                    <a:pt x="327" y="80"/>
                  </a:cubicBezTo>
                  <a:cubicBezTo>
                    <a:pt x="330" y="79"/>
                    <a:pt x="331" y="77"/>
                    <a:pt x="333" y="81"/>
                  </a:cubicBezTo>
                  <a:cubicBezTo>
                    <a:pt x="336" y="86"/>
                    <a:pt x="326" y="93"/>
                    <a:pt x="326" y="98"/>
                  </a:cubicBezTo>
                  <a:cubicBezTo>
                    <a:pt x="332" y="93"/>
                    <a:pt x="337" y="88"/>
                    <a:pt x="342" y="83"/>
                  </a:cubicBezTo>
                  <a:cubicBezTo>
                    <a:pt x="345" y="81"/>
                    <a:pt x="359" y="66"/>
                    <a:pt x="355" y="78"/>
                  </a:cubicBezTo>
                  <a:cubicBezTo>
                    <a:pt x="364" y="73"/>
                    <a:pt x="374" y="69"/>
                    <a:pt x="384" y="64"/>
                  </a:cubicBezTo>
                  <a:cubicBezTo>
                    <a:pt x="390" y="60"/>
                    <a:pt x="393" y="61"/>
                    <a:pt x="391" y="54"/>
                  </a:cubicBezTo>
                  <a:cubicBezTo>
                    <a:pt x="391" y="50"/>
                    <a:pt x="385" y="47"/>
                    <a:pt x="384" y="45"/>
                  </a:cubicBezTo>
                  <a:cubicBezTo>
                    <a:pt x="382" y="37"/>
                    <a:pt x="393" y="31"/>
                    <a:pt x="381" y="26"/>
                  </a:cubicBezTo>
                  <a:cubicBezTo>
                    <a:pt x="376" y="24"/>
                    <a:pt x="369" y="26"/>
                    <a:pt x="364" y="25"/>
                  </a:cubicBezTo>
                  <a:cubicBezTo>
                    <a:pt x="357" y="24"/>
                    <a:pt x="351" y="22"/>
                    <a:pt x="345" y="21"/>
                  </a:cubicBezTo>
                  <a:cubicBezTo>
                    <a:pt x="325" y="18"/>
                    <a:pt x="304" y="17"/>
                    <a:pt x="284" y="17"/>
                  </a:cubicBezTo>
                  <a:cubicBezTo>
                    <a:pt x="277" y="16"/>
                    <a:pt x="271" y="14"/>
                    <a:pt x="265" y="14"/>
                  </a:cubicBezTo>
                  <a:cubicBezTo>
                    <a:pt x="259" y="16"/>
                    <a:pt x="252" y="16"/>
                    <a:pt x="249" y="19"/>
                  </a:cubicBezTo>
                  <a:cubicBezTo>
                    <a:pt x="223" y="52"/>
                    <a:pt x="184" y="31"/>
                    <a:pt x="151" y="34"/>
                  </a:cubicBezTo>
                  <a:cubicBezTo>
                    <a:pt x="148" y="34"/>
                    <a:pt x="145" y="37"/>
                    <a:pt x="143" y="41"/>
                  </a:cubicBezTo>
                  <a:cubicBezTo>
                    <a:pt x="168" y="60"/>
                    <a:pt x="199" y="74"/>
                    <a:pt x="229" y="74"/>
                  </a:cubicBezTo>
                  <a:cubicBezTo>
                    <a:pt x="234" y="74"/>
                    <a:pt x="239" y="77"/>
                    <a:pt x="239" y="79"/>
                  </a:cubicBezTo>
                  <a:cubicBezTo>
                    <a:pt x="234" y="110"/>
                    <a:pt x="206" y="138"/>
                    <a:pt x="174" y="145"/>
                  </a:cubicBezTo>
                  <a:cubicBezTo>
                    <a:pt x="178" y="150"/>
                    <a:pt x="173" y="153"/>
                    <a:pt x="179" y="157"/>
                  </a:cubicBezTo>
                  <a:cubicBezTo>
                    <a:pt x="176" y="158"/>
                    <a:pt x="174" y="181"/>
                    <a:pt x="174" y="185"/>
                  </a:cubicBezTo>
                  <a:cubicBezTo>
                    <a:pt x="174" y="194"/>
                    <a:pt x="174" y="197"/>
                    <a:pt x="179" y="205"/>
                  </a:cubicBezTo>
                  <a:cubicBezTo>
                    <a:pt x="182" y="209"/>
                    <a:pt x="186" y="212"/>
                    <a:pt x="189" y="216"/>
                  </a:cubicBezTo>
                  <a:cubicBezTo>
                    <a:pt x="194" y="222"/>
                    <a:pt x="189" y="234"/>
                    <a:pt x="201" y="230"/>
                  </a:cubicBezTo>
                  <a:cubicBezTo>
                    <a:pt x="196" y="246"/>
                    <a:pt x="169" y="258"/>
                    <a:pt x="155" y="266"/>
                  </a:cubicBezTo>
                  <a:cubicBezTo>
                    <a:pt x="138" y="277"/>
                    <a:pt x="122" y="287"/>
                    <a:pt x="105" y="296"/>
                  </a:cubicBezTo>
                  <a:cubicBezTo>
                    <a:pt x="87" y="306"/>
                    <a:pt x="68" y="317"/>
                    <a:pt x="50" y="327"/>
                  </a:cubicBezTo>
                  <a:cubicBezTo>
                    <a:pt x="42" y="332"/>
                    <a:pt x="35" y="334"/>
                    <a:pt x="26" y="336"/>
                  </a:cubicBezTo>
                  <a:cubicBezTo>
                    <a:pt x="24" y="336"/>
                    <a:pt x="18" y="337"/>
                    <a:pt x="16" y="337"/>
                  </a:cubicBezTo>
                  <a:cubicBezTo>
                    <a:pt x="11" y="337"/>
                    <a:pt x="13" y="332"/>
                    <a:pt x="6" y="334"/>
                  </a:cubicBezTo>
                  <a:cubicBezTo>
                    <a:pt x="12" y="340"/>
                    <a:pt x="9" y="343"/>
                    <a:pt x="8" y="349"/>
                  </a:cubicBezTo>
                  <a:cubicBezTo>
                    <a:pt x="7" y="352"/>
                    <a:pt x="5" y="357"/>
                    <a:pt x="4" y="362"/>
                  </a:cubicBezTo>
                  <a:cubicBezTo>
                    <a:pt x="0" y="374"/>
                    <a:pt x="0" y="379"/>
                    <a:pt x="8" y="390"/>
                  </a:cubicBezTo>
                  <a:cubicBezTo>
                    <a:pt x="10" y="392"/>
                    <a:pt x="13" y="401"/>
                    <a:pt x="15" y="403"/>
                  </a:cubicBezTo>
                  <a:cubicBezTo>
                    <a:pt x="20" y="405"/>
                    <a:pt x="30" y="400"/>
                    <a:pt x="34" y="398"/>
                  </a:cubicBezTo>
                  <a:cubicBezTo>
                    <a:pt x="49" y="391"/>
                    <a:pt x="64" y="382"/>
                    <a:pt x="79" y="374"/>
                  </a:cubicBezTo>
                  <a:cubicBezTo>
                    <a:pt x="103" y="361"/>
                    <a:pt x="126" y="347"/>
                    <a:pt x="149" y="332"/>
                  </a:cubicBezTo>
                  <a:cubicBezTo>
                    <a:pt x="162" y="324"/>
                    <a:pt x="175" y="317"/>
                    <a:pt x="188" y="310"/>
                  </a:cubicBezTo>
                  <a:cubicBezTo>
                    <a:pt x="196" y="305"/>
                    <a:pt x="205" y="300"/>
                    <a:pt x="213" y="295"/>
                  </a:cubicBezTo>
                  <a:cubicBezTo>
                    <a:pt x="222" y="291"/>
                    <a:pt x="231" y="286"/>
                    <a:pt x="240" y="284"/>
                  </a:cubicBezTo>
                  <a:cubicBezTo>
                    <a:pt x="227" y="302"/>
                    <a:pt x="226" y="332"/>
                    <a:pt x="203" y="340"/>
                  </a:cubicBezTo>
                  <a:cubicBezTo>
                    <a:pt x="195" y="342"/>
                    <a:pt x="187" y="343"/>
                    <a:pt x="179" y="345"/>
                  </a:cubicBezTo>
                  <a:cubicBezTo>
                    <a:pt x="150" y="352"/>
                    <a:pt x="111" y="362"/>
                    <a:pt x="99" y="394"/>
                  </a:cubicBezTo>
                  <a:cubicBezTo>
                    <a:pt x="89" y="424"/>
                    <a:pt x="103" y="455"/>
                    <a:pt x="106" y="486"/>
                  </a:cubicBezTo>
                  <a:cubicBezTo>
                    <a:pt x="107" y="492"/>
                    <a:pt x="104" y="491"/>
                    <a:pt x="108" y="498"/>
                  </a:cubicBezTo>
                  <a:cubicBezTo>
                    <a:pt x="111" y="504"/>
                    <a:pt x="115" y="513"/>
                    <a:pt x="122" y="513"/>
                  </a:cubicBezTo>
                  <a:cubicBezTo>
                    <a:pt x="129" y="512"/>
                    <a:pt x="136" y="504"/>
                    <a:pt x="141" y="500"/>
                  </a:cubicBezTo>
                  <a:cubicBezTo>
                    <a:pt x="148" y="495"/>
                    <a:pt x="154" y="491"/>
                    <a:pt x="160" y="485"/>
                  </a:cubicBezTo>
                  <a:cubicBezTo>
                    <a:pt x="165" y="481"/>
                    <a:pt x="170" y="478"/>
                    <a:pt x="175" y="474"/>
                  </a:cubicBezTo>
                  <a:cubicBezTo>
                    <a:pt x="208" y="453"/>
                    <a:pt x="221" y="415"/>
                    <a:pt x="244" y="385"/>
                  </a:cubicBezTo>
                  <a:cubicBezTo>
                    <a:pt x="247" y="379"/>
                    <a:pt x="262" y="377"/>
                    <a:pt x="266" y="384"/>
                  </a:cubicBezTo>
                  <a:cubicBezTo>
                    <a:pt x="287" y="430"/>
                    <a:pt x="241" y="476"/>
                    <a:pt x="211" y="513"/>
                  </a:cubicBezTo>
                  <a:cubicBezTo>
                    <a:pt x="206" y="520"/>
                    <a:pt x="203" y="508"/>
                    <a:pt x="197" y="518"/>
                  </a:cubicBezTo>
                  <a:cubicBezTo>
                    <a:pt x="195" y="522"/>
                    <a:pt x="194" y="526"/>
                    <a:pt x="191" y="530"/>
                  </a:cubicBezTo>
                  <a:cubicBezTo>
                    <a:pt x="190" y="532"/>
                    <a:pt x="187" y="533"/>
                    <a:pt x="185" y="535"/>
                  </a:cubicBezTo>
                  <a:cubicBezTo>
                    <a:pt x="181" y="541"/>
                    <a:pt x="177" y="553"/>
                    <a:pt x="175" y="560"/>
                  </a:cubicBezTo>
                  <a:cubicBezTo>
                    <a:pt x="174" y="564"/>
                    <a:pt x="173" y="569"/>
                    <a:pt x="173" y="574"/>
                  </a:cubicBezTo>
                  <a:cubicBezTo>
                    <a:pt x="174" y="576"/>
                    <a:pt x="176" y="578"/>
                    <a:pt x="176" y="580"/>
                  </a:cubicBezTo>
                  <a:cubicBezTo>
                    <a:pt x="177" y="585"/>
                    <a:pt x="174" y="588"/>
                    <a:pt x="173" y="593"/>
                  </a:cubicBezTo>
                  <a:cubicBezTo>
                    <a:pt x="172" y="599"/>
                    <a:pt x="171" y="606"/>
                    <a:pt x="176" y="608"/>
                  </a:cubicBezTo>
                  <a:cubicBezTo>
                    <a:pt x="178" y="609"/>
                    <a:pt x="183" y="607"/>
                    <a:pt x="184" y="607"/>
                  </a:cubicBezTo>
                  <a:cubicBezTo>
                    <a:pt x="188" y="607"/>
                    <a:pt x="186" y="610"/>
                    <a:pt x="191" y="609"/>
                  </a:cubicBezTo>
                  <a:cubicBezTo>
                    <a:pt x="197" y="608"/>
                    <a:pt x="206" y="596"/>
                    <a:pt x="208" y="590"/>
                  </a:cubicBezTo>
                  <a:cubicBezTo>
                    <a:pt x="204" y="592"/>
                    <a:pt x="198" y="602"/>
                    <a:pt x="192" y="601"/>
                  </a:cubicBezTo>
                  <a:cubicBezTo>
                    <a:pt x="197" y="594"/>
                    <a:pt x="203" y="587"/>
                    <a:pt x="209" y="581"/>
                  </a:cubicBezTo>
                  <a:cubicBezTo>
                    <a:pt x="215" y="575"/>
                    <a:pt x="221" y="568"/>
                    <a:pt x="226" y="561"/>
                  </a:cubicBezTo>
                  <a:cubicBezTo>
                    <a:pt x="244" y="538"/>
                    <a:pt x="266" y="498"/>
                    <a:pt x="281" y="496"/>
                  </a:cubicBezTo>
                  <a:cubicBezTo>
                    <a:pt x="288" y="496"/>
                    <a:pt x="296" y="496"/>
                    <a:pt x="304" y="495"/>
                  </a:cubicBezTo>
                  <a:cubicBezTo>
                    <a:pt x="353" y="490"/>
                    <a:pt x="400" y="462"/>
                    <a:pt x="418" y="413"/>
                  </a:cubicBezTo>
                  <a:cubicBezTo>
                    <a:pt x="421" y="407"/>
                    <a:pt x="418" y="415"/>
                    <a:pt x="418" y="413"/>
                  </a:cubicBezTo>
                  <a:close/>
                  <a:moveTo>
                    <a:pt x="492" y="135"/>
                  </a:moveTo>
                  <a:cubicBezTo>
                    <a:pt x="493" y="135"/>
                    <a:pt x="494" y="135"/>
                    <a:pt x="495" y="135"/>
                  </a:cubicBezTo>
                  <a:cubicBezTo>
                    <a:pt x="494" y="136"/>
                    <a:pt x="491" y="139"/>
                    <a:pt x="490" y="138"/>
                  </a:cubicBezTo>
                  <a:cubicBezTo>
                    <a:pt x="490" y="137"/>
                    <a:pt x="491" y="136"/>
                    <a:pt x="492" y="135"/>
                  </a:cubicBezTo>
                  <a:cubicBezTo>
                    <a:pt x="492" y="134"/>
                    <a:pt x="491" y="136"/>
                    <a:pt x="492" y="135"/>
                  </a:cubicBezTo>
                  <a:close/>
                  <a:moveTo>
                    <a:pt x="488" y="148"/>
                  </a:moveTo>
                  <a:cubicBezTo>
                    <a:pt x="491" y="149"/>
                    <a:pt x="489" y="152"/>
                    <a:pt x="487" y="151"/>
                  </a:cubicBezTo>
                  <a:cubicBezTo>
                    <a:pt x="487" y="150"/>
                    <a:pt x="488" y="149"/>
                    <a:pt x="488" y="148"/>
                  </a:cubicBezTo>
                  <a:cubicBezTo>
                    <a:pt x="489" y="148"/>
                    <a:pt x="488" y="149"/>
                    <a:pt x="488" y="148"/>
                  </a:cubicBezTo>
                  <a:close/>
                  <a:moveTo>
                    <a:pt x="192" y="380"/>
                  </a:moveTo>
                  <a:cubicBezTo>
                    <a:pt x="187" y="389"/>
                    <a:pt x="182" y="397"/>
                    <a:pt x="175" y="406"/>
                  </a:cubicBezTo>
                  <a:cubicBezTo>
                    <a:pt x="169" y="414"/>
                    <a:pt x="163" y="422"/>
                    <a:pt x="156" y="430"/>
                  </a:cubicBezTo>
                  <a:cubicBezTo>
                    <a:pt x="149" y="437"/>
                    <a:pt x="144" y="444"/>
                    <a:pt x="134" y="442"/>
                  </a:cubicBezTo>
                  <a:cubicBezTo>
                    <a:pt x="127" y="440"/>
                    <a:pt x="121" y="432"/>
                    <a:pt x="119" y="425"/>
                  </a:cubicBezTo>
                  <a:cubicBezTo>
                    <a:pt x="112" y="399"/>
                    <a:pt x="136" y="384"/>
                    <a:pt x="161" y="377"/>
                  </a:cubicBezTo>
                  <a:cubicBezTo>
                    <a:pt x="167" y="375"/>
                    <a:pt x="173" y="374"/>
                    <a:pt x="179" y="373"/>
                  </a:cubicBezTo>
                  <a:cubicBezTo>
                    <a:pt x="185" y="372"/>
                    <a:pt x="191" y="372"/>
                    <a:pt x="196" y="372"/>
                  </a:cubicBezTo>
                  <a:cubicBezTo>
                    <a:pt x="197" y="376"/>
                    <a:pt x="194" y="377"/>
                    <a:pt x="192" y="380"/>
                  </a:cubicBezTo>
                  <a:cubicBezTo>
                    <a:pt x="190" y="383"/>
                    <a:pt x="193" y="377"/>
                    <a:pt x="192" y="380"/>
                  </a:cubicBezTo>
                  <a:close/>
                  <a:moveTo>
                    <a:pt x="281" y="228"/>
                  </a:moveTo>
                  <a:cubicBezTo>
                    <a:pt x="284" y="230"/>
                    <a:pt x="280" y="232"/>
                    <a:pt x="278" y="232"/>
                  </a:cubicBezTo>
                  <a:cubicBezTo>
                    <a:pt x="279" y="231"/>
                    <a:pt x="280" y="229"/>
                    <a:pt x="281" y="228"/>
                  </a:cubicBezTo>
                  <a:cubicBezTo>
                    <a:pt x="282" y="228"/>
                    <a:pt x="280" y="229"/>
                    <a:pt x="281" y="228"/>
                  </a:cubicBezTo>
                  <a:close/>
                  <a:moveTo>
                    <a:pt x="369" y="400"/>
                  </a:moveTo>
                  <a:cubicBezTo>
                    <a:pt x="367" y="425"/>
                    <a:pt x="348" y="448"/>
                    <a:pt x="325" y="457"/>
                  </a:cubicBezTo>
                  <a:cubicBezTo>
                    <a:pt x="329" y="448"/>
                    <a:pt x="330" y="438"/>
                    <a:pt x="335" y="430"/>
                  </a:cubicBezTo>
                  <a:cubicBezTo>
                    <a:pt x="322" y="438"/>
                    <a:pt x="310" y="450"/>
                    <a:pt x="297" y="458"/>
                  </a:cubicBezTo>
                  <a:cubicBezTo>
                    <a:pt x="305" y="428"/>
                    <a:pt x="305" y="397"/>
                    <a:pt x="291" y="368"/>
                  </a:cubicBezTo>
                  <a:cubicBezTo>
                    <a:pt x="287" y="361"/>
                    <a:pt x="282" y="355"/>
                    <a:pt x="277" y="350"/>
                  </a:cubicBezTo>
                  <a:cubicBezTo>
                    <a:pt x="272" y="344"/>
                    <a:pt x="266" y="339"/>
                    <a:pt x="259" y="336"/>
                  </a:cubicBezTo>
                  <a:cubicBezTo>
                    <a:pt x="264" y="327"/>
                    <a:pt x="262" y="316"/>
                    <a:pt x="267" y="309"/>
                  </a:cubicBezTo>
                  <a:cubicBezTo>
                    <a:pt x="282" y="284"/>
                    <a:pt x="315" y="276"/>
                    <a:pt x="344" y="273"/>
                  </a:cubicBezTo>
                  <a:cubicBezTo>
                    <a:pt x="348" y="271"/>
                    <a:pt x="353" y="279"/>
                    <a:pt x="352" y="283"/>
                  </a:cubicBezTo>
                  <a:cubicBezTo>
                    <a:pt x="348" y="288"/>
                    <a:pt x="349" y="295"/>
                    <a:pt x="350" y="301"/>
                  </a:cubicBezTo>
                  <a:cubicBezTo>
                    <a:pt x="351" y="307"/>
                    <a:pt x="353" y="312"/>
                    <a:pt x="353" y="317"/>
                  </a:cubicBezTo>
                  <a:cubicBezTo>
                    <a:pt x="355" y="334"/>
                    <a:pt x="355" y="347"/>
                    <a:pt x="365" y="362"/>
                  </a:cubicBezTo>
                  <a:cubicBezTo>
                    <a:pt x="373" y="374"/>
                    <a:pt x="372" y="387"/>
                    <a:pt x="369" y="400"/>
                  </a:cubicBezTo>
                  <a:cubicBezTo>
                    <a:pt x="368" y="403"/>
                    <a:pt x="371" y="395"/>
                    <a:pt x="369" y="400"/>
                  </a:cubicBezTo>
                  <a:close/>
                  <a:moveTo>
                    <a:pt x="477" y="162"/>
                  </a:moveTo>
                  <a:cubicBezTo>
                    <a:pt x="476" y="158"/>
                    <a:pt x="482" y="160"/>
                    <a:pt x="482" y="160"/>
                  </a:cubicBezTo>
                  <a:cubicBezTo>
                    <a:pt x="480" y="163"/>
                    <a:pt x="478" y="166"/>
                    <a:pt x="475" y="169"/>
                  </a:cubicBezTo>
                  <a:cubicBezTo>
                    <a:pt x="477" y="167"/>
                    <a:pt x="478" y="164"/>
                    <a:pt x="477" y="162"/>
                  </a:cubicBezTo>
                  <a:cubicBezTo>
                    <a:pt x="477" y="161"/>
                    <a:pt x="478" y="165"/>
                    <a:pt x="477" y="162"/>
                  </a:cubicBezTo>
                  <a:close/>
                  <a:moveTo>
                    <a:pt x="475" y="170"/>
                  </a:moveTo>
                  <a:cubicBezTo>
                    <a:pt x="476" y="174"/>
                    <a:pt x="470" y="176"/>
                    <a:pt x="473" y="179"/>
                  </a:cubicBezTo>
                  <a:cubicBezTo>
                    <a:pt x="472" y="180"/>
                    <a:pt x="470" y="180"/>
                    <a:pt x="468" y="181"/>
                  </a:cubicBezTo>
                  <a:cubicBezTo>
                    <a:pt x="470" y="177"/>
                    <a:pt x="472" y="174"/>
                    <a:pt x="475" y="170"/>
                  </a:cubicBezTo>
                  <a:cubicBezTo>
                    <a:pt x="476" y="172"/>
                    <a:pt x="473" y="174"/>
                    <a:pt x="475" y="170"/>
                  </a:cubicBezTo>
                  <a:close/>
                  <a:moveTo>
                    <a:pt x="468" y="183"/>
                  </a:moveTo>
                  <a:cubicBezTo>
                    <a:pt x="469" y="186"/>
                    <a:pt x="466" y="188"/>
                    <a:pt x="465" y="186"/>
                  </a:cubicBezTo>
                  <a:cubicBezTo>
                    <a:pt x="466" y="185"/>
                    <a:pt x="467" y="184"/>
                    <a:pt x="468" y="183"/>
                  </a:cubicBezTo>
                  <a:cubicBezTo>
                    <a:pt x="469" y="186"/>
                    <a:pt x="467" y="184"/>
                    <a:pt x="468" y="183"/>
                  </a:cubicBezTo>
                  <a:close/>
                  <a:moveTo>
                    <a:pt x="419" y="288"/>
                  </a:moveTo>
                  <a:cubicBezTo>
                    <a:pt x="417" y="286"/>
                    <a:pt x="412" y="288"/>
                    <a:pt x="410" y="285"/>
                  </a:cubicBezTo>
                  <a:cubicBezTo>
                    <a:pt x="410" y="284"/>
                    <a:pt x="416" y="276"/>
                    <a:pt x="417" y="275"/>
                  </a:cubicBezTo>
                  <a:cubicBezTo>
                    <a:pt x="423" y="266"/>
                    <a:pt x="429" y="258"/>
                    <a:pt x="437" y="251"/>
                  </a:cubicBezTo>
                  <a:cubicBezTo>
                    <a:pt x="446" y="244"/>
                    <a:pt x="454" y="236"/>
                    <a:pt x="463" y="230"/>
                  </a:cubicBezTo>
                  <a:cubicBezTo>
                    <a:pt x="473" y="223"/>
                    <a:pt x="485" y="211"/>
                    <a:pt x="498" y="210"/>
                  </a:cubicBezTo>
                  <a:cubicBezTo>
                    <a:pt x="496" y="206"/>
                    <a:pt x="521" y="197"/>
                    <a:pt x="526" y="195"/>
                  </a:cubicBezTo>
                  <a:cubicBezTo>
                    <a:pt x="515" y="232"/>
                    <a:pt x="487" y="264"/>
                    <a:pt x="459" y="292"/>
                  </a:cubicBezTo>
                  <a:cubicBezTo>
                    <a:pt x="454" y="298"/>
                    <a:pt x="448" y="303"/>
                    <a:pt x="442" y="308"/>
                  </a:cubicBezTo>
                  <a:cubicBezTo>
                    <a:pt x="438" y="300"/>
                    <a:pt x="427" y="294"/>
                    <a:pt x="419" y="288"/>
                  </a:cubicBezTo>
                  <a:cubicBezTo>
                    <a:pt x="418" y="287"/>
                    <a:pt x="422" y="290"/>
                    <a:pt x="419" y="2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1"/>
            <p:cNvSpPr>
              <a:spLocks noEditPoints="1"/>
            </p:cNvSpPr>
            <p:nvPr/>
          </p:nvSpPr>
          <p:spPr bwMode="auto">
            <a:xfrm>
              <a:off x="4225925" y="4552951"/>
              <a:ext cx="374650" cy="628650"/>
            </a:xfrm>
            <a:custGeom>
              <a:avLst/>
              <a:gdLst>
                <a:gd name="T0" fmla="*/ 81 w 100"/>
                <a:gd name="T1" fmla="*/ 9 h 167"/>
                <a:gd name="T2" fmla="*/ 33 w 100"/>
                <a:gd name="T3" fmla="*/ 0 h 167"/>
                <a:gd name="T4" fmla="*/ 5 w 100"/>
                <a:gd name="T5" fmla="*/ 7 h 167"/>
                <a:gd name="T6" fmla="*/ 5 w 100"/>
                <a:gd name="T7" fmla="*/ 11 h 167"/>
                <a:gd name="T8" fmla="*/ 6 w 100"/>
                <a:gd name="T9" fmla="*/ 23 h 167"/>
                <a:gd name="T10" fmla="*/ 6 w 100"/>
                <a:gd name="T11" fmla="*/ 76 h 167"/>
                <a:gd name="T12" fmla="*/ 6 w 100"/>
                <a:gd name="T13" fmla="*/ 107 h 167"/>
                <a:gd name="T14" fmla="*/ 3 w 100"/>
                <a:gd name="T15" fmla="*/ 114 h 167"/>
                <a:gd name="T16" fmla="*/ 6 w 100"/>
                <a:gd name="T17" fmla="*/ 117 h 167"/>
                <a:gd name="T18" fmla="*/ 7 w 100"/>
                <a:gd name="T19" fmla="*/ 133 h 167"/>
                <a:gd name="T20" fmla="*/ 4 w 100"/>
                <a:gd name="T21" fmla="*/ 155 h 167"/>
                <a:gd name="T22" fmla="*/ 2 w 100"/>
                <a:gd name="T23" fmla="*/ 161 h 167"/>
                <a:gd name="T24" fmla="*/ 2 w 100"/>
                <a:gd name="T25" fmla="*/ 165 h 167"/>
                <a:gd name="T26" fmla="*/ 8 w 100"/>
                <a:gd name="T27" fmla="*/ 167 h 167"/>
                <a:gd name="T28" fmla="*/ 18 w 100"/>
                <a:gd name="T29" fmla="*/ 164 h 167"/>
                <a:gd name="T30" fmla="*/ 23 w 100"/>
                <a:gd name="T31" fmla="*/ 161 h 167"/>
                <a:gd name="T32" fmla="*/ 22 w 100"/>
                <a:gd name="T33" fmla="*/ 156 h 167"/>
                <a:gd name="T34" fmla="*/ 22 w 100"/>
                <a:gd name="T35" fmla="*/ 146 h 167"/>
                <a:gd name="T36" fmla="*/ 20 w 100"/>
                <a:gd name="T37" fmla="*/ 127 h 167"/>
                <a:gd name="T38" fmla="*/ 36 w 100"/>
                <a:gd name="T39" fmla="*/ 111 h 167"/>
                <a:gd name="T40" fmla="*/ 74 w 100"/>
                <a:gd name="T41" fmla="*/ 93 h 167"/>
                <a:gd name="T42" fmla="*/ 97 w 100"/>
                <a:gd name="T43" fmla="*/ 61 h 167"/>
                <a:gd name="T44" fmla="*/ 98 w 100"/>
                <a:gd name="T45" fmla="*/ 30 h 167"/>
                <a:gd name="T46" fmla="*/ 84 w 100"/>
                <a:gd name="T47" fmla="*/ 55 h 167"/>
                <a:gd name="T48" fmla="*/ 78 w 100"/>
                <a:gd name="T49" fmla="*/ 73 h 167"/>
                <a:gd name="T50" fmla="*/ 65 w 100"/>
                <a:gd name="T51" fmla="*/ 87 h 167"/>
                <a:gd name="T52" fmla="*/ 39 w 100"/>
                <a:gd name="T53" fmla="*/ 100 h 167"/>
                <a:gd name="T54" fmla="*/ 21 w 100"/>
                <a:gd name="T55" fmla="*/ 87 h 167"/>
                <a:gd name="T56" fmla="*/ 21 w 100"/>
                <a:gd name="T57" fmla="*/ 39 h 167"/>
                <a:gd name="T58" fmla="*/ 23 w 100"/>
                <a:gd name="T59" fmla="*/ 11 h 167"/>
                <a:gd name="T60" fmla="*/ 39 w 100"/>
                <a:gd name="T61" fmla="*/ 8 h 167"/>
                <a:gd name="T62" fmla="*/ 79 w 100"/>
                <a:gd name="T63" fmla="*/ 25 h 167"/>
                <a:gd name="T64" fmla="*/ 84 w 100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67">
                  <a:moveTo>
                    <a:pt x="93" y="20"/>
                  </a:moveTo>
                  <a:cubicBezTo>
                    <a:pt x="91" y="16"/>
                    <a:pt x="86" y="13"/>
                    <a:pt x="81" y="9"/>
                  </a:cubicBezTo>
                  <a:cubicBezTo>
                    <a:pt x="75" y="6"/>
                    <a:pt x="68" y="4"/>
                    <a:pt x="60" y="2"/>
                  </a:cubicBezTo>
                  <a:cubicBezTo>
                    <a:pt x="53" y="0"/>
                    <a:pt x="43" y="0"/>
                    <a:pt x="33" y="0"/>
                  </a:cubicBezTo>
                  <a:cubicBezTo>
                    <a:pt x="21" y="0"/>
                    <a:pt x="14" y="0"/>
                    <a:pt x="10" y="1"/>
                  </a:cubicBezTo>
                  <a:cubicBezTo>
                    <a:pt x="7" y="2"/>
                    <a:pt x="5" y="4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7"/>
                    <a:pt x="6" y="23"/>
                  </a:cubicBezTo>
                  <a:cubicBezTo>
                    <a:pt x="6" y="29"/>
                    <a:pt x="7" y="38"/>
                    <a:pt x="7" y="51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6" y="103"/>
                    <a:pt x="6" y="107"/>
                  </a:cubicBezTo>
                  <a:cubicBezTo>
                    <a:pt x="4" y="111"/>
                    <a:pt x="3" y="113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5"/>
                    <a:pt x="4" y="115"/>
                  </a:cubicBezTo>
                  <a:cubicBezTo>
                    <a:pt x="5" y="116"/>
                    <a:pt x="5" y="117"/>
                    <a:pt x="6" y="117"/>
                  </a:cubicBezTo>
                  <a:cubicBezTo>
                    <a:pt x="6" y="118"/>
                    <a:pt x="6" y="120"/>
                    <a:pt x="7" y="123"/>
                  </a:cubicBezTo>
                  <a:cubicBezTo>
                    <a:pt x="7" y="127"/>
                    <a:pt x="7" y="130"/>
                    <a:pt x="7" y="133"/>
                  </a:cubicBezTo>
                  <a:cubicBezTo>
                    <a:pt x="7" y="138"/>
                    <a:pt x="7" y="143"/>
                    <a:pt x="6" y="146"/>
                  </a:cubicBezTo>
                  <a:cubicBezTo>
                    <a:pt x="5" y="149"/>
                    <a:pt x="5" y="152"/>
                    <a:pt x="4" y="155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8"/>
                    <a:pt x="3" y="159"/>
                    <a:pt x="2" y="161"/>
                  </a:cubicBezTo>
                  <a:cubicBezTo>
                    <a:pt x="0" y="163"/>
                    <a:pt x="0" y="164"/>
                    <a:pt x="0" y="164"/>
                  </a:cubicBezTo>
                  <a:cubicBezTo>
                    <a:pt x="0" y="165"/>
                    <a:pt x="0" y="165"/>
                    <a:pt x="2" y="165"/>
                  </a:cubicBezTo>
                  <a:cubicBezTo>
                    <a:pt x="3" y="166"/>
                    <a:pt x="4" y="166"/>
                    <a:pt x="6" y="167"/>
                  </a:cubicBezTo>
                  <a:cubicBezTo>
                    <a:pt x="7" y="167"/>
                    <a:pt x="8" y="167"/>
                    <a:pt x="8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4" y="165"/>
                    <a:pt x="16" y="165"/>
                    <a:pt x="18" y="164"/>
                  </a:cubicBezTo>
                  <a:cubicBezTo>
                    <a:pt x="20" y="164"/>
                    <a:pt x="22" y="164"/>
                    <a:pt x="22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2" y="154"/>
                    <a:pt x="22" y="153"/>
                    <a:pt x="22" y="151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2"/>
                    <a:pt x="22" y="138"/>
                    <a:pt x="21" y="135"/>
                  </a:cubicBezTo>
                  <a:cubicBezTo>
                    <a:pt x="21" y="132"/>
                    <a:pt x="20" y="129"/>
                    <a:pt x="20" y="127"/>
                  </a:cubicBezTo>
                  <a:cubicBezTo>
                    <a:pt x="20" y="120"/>
                    <a:pt x="21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7" y="105"/>
                  </a:cubicBezTo>
                  <a:cubicBezTo>
                    <a:pt x="63" y="102"/>
                    <a:pt x="69" y="98"/>
                    <a:pt x="74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3" y="70"/>
                    <a:pt x="96" y="65"/>
                    <a:pt x="97" y="61"/>
                  </a:cubicBezTo>
                  <a:cubicBezTo>
                    <a:pt x="99" y="57"/>
                    <a:pt x="100" y="52"/>
                    <a:pt x="100" y="47"/>
                  </a:cubicBezTo>
                  <a:cubicBezTo>
                    <a:pt x="100" y="39"/>
                    <a:pt x="99" y="33"/>
                    <a:pt x="98" y="30"/>
                  </a:cubicBezTo>
                  <a:cubicBezTo>
                    <a:pt x="97" y="27"/>
                    <a:pt x="95" y="23"/>
                    <a:pt x="93" y="20"/>
                  </a:cubicBezTo>
                  <a:close/>
                  <a:moveTo>
                    <a:pt x="84" y="55"/>
                  </a:moveTo>
                  <a:cubicBezTo>
                    <a:pt x="84" y="58"/>
                    <a:pt x="83" y="61"/>
                    <a:pt x="81" y="65"/>
                  </a:cubicBezTo>
                  <a:cubicBezTo>
                    <a:pt x="80" y="68"/>
                    <a:pt x="79" y="71"/>
                    <a:pt x="78" y="73"/>
                  </a:cubicBezTo>
                  <a:cubicBezTo>
                    <a:pt x="77" y="75"/>
                    <a:pt x="75" y="77"/>
                    <a:pt x="72" y="80"/>
                  </a:cubicBezTo>
                  <a:cubicBezTo>
                    <a:pt x="69" y="83"/>
                    <a:pt x="67" y="85"/>
                    <a:pt x="65" y="87"/>
                  </a:cubicBezTo>
                  <a:cubicBezTo>
                    <a:pt x="63" y="90"/>
                    <a:pt x="59" y="92"/>
                    <a:pt x="55" y="94"/>
                  </a:cubicBezTo>
                  <a:cubicBezTo>
                    <a:pt x="50" y="96"/>
                    <a:pt x="45" y="98"/>
                    <a:pt x="39" y="100"/>
                  </a:cubicBezTo>
                  <a:cubicBezTo>
                    <a:pt x="34" y="101"/>
                    <a:pt x="28" y="103"/>
                    <a:pt x="21" y="104"/>
                  </a:cubicBezTo>
                  <a:cubicBezTo>
                    <a:pt x="21" y="99"/>
                    <a:pt x="21" y="94"/>
                    <a:pt x="21" y="87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6"/>
                    <a:pt x="21" y="13"/>
                    <a:pt x="23" y="11"/>
                  </a:cubicBezTo>
                  <a:cubicBezTo>
                    <a:pt x="24" y="9"/>
                    <a:pt x="27" y="8"/>
                    <a:pt x="3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50" y="8"/>
                    <a:pt x="58" y="10"/>
                    <a:pt x="64" y="14"/>
                  </a:cubicBezTo>
                  <a:cubicBezTo>
                    <a:pt x="69" y="17"/>
                    <a:pt x="74" y="21"/>
                    <a:pt x="79" y="25"/>
                  </a:cubicBezTo>
                  <a:cubicBezTo>
                    <a:pt x="83" y="29"/>
                    <a:pt x="85" y="36"/>
                    <a:pt x="85" y="44"/>
                  </a:cubicBezTo>
                  <a:cubicBezTo>
                    <a:pt x="85" y="48"/>
                    <a:pt x="85" y="52"/>
                    <a:pt x="84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2381250" y="4552951"/>
              <a:ext cx="508000" cy="628650"/>
            </a:xfrm>
            <a:custGeom>
              <a:avLst/>
              <a:gdLst>
                <a:gd name="T0" fmla="*/ 110 w 135"/>
                <a:gd name="T1" fmla="*/ 4 h 167"/>
                <a:gd name="T2" fmla="*/ 105 w 135"/>
                <a:gd name="T3" fmla="*/ 3 h 167"/>
                <a:gd name="T4" fmla="*/ 78 w 135"/>
                <a:gd name="T5" fmla="*/ 4 h 167"/>
                <a:gd name="T6" fmla="*/ 70 w 135"/>
                <a:gd name="T7" fmla="*/ 3 h 167"/>
                <a:gd name="T8" fmla="*/ 65 w 135"/>
                <a:gd name="T9" fmla="*/ 1 h 167"/>
                <a:gd name="T10" fmla="*/ 62 w 135"/>
                <a:gd name="T11" fmla="*/ 2 h 167"/>
                <a:gd name="T12" fmla="*/ 33 w 135"/>
                <a:gd name="T13" fmla="*/ 3 h 167"/>
                <a:gd name="T14" fmla="*/ 6 w 135"/>
                <a:gd name="T15" fmla="*/ 1 h 167"/>
                <a:gd name="T16" fmla="*/ 2 w 135"/>
                <a:gd name="T17" fmla="*/ 2 h 167"/>
                <a:gd name="T18" fmla="*/ 0 w 135"/>
                <a:gd name="T19" fmla="*/ 12 h 167"/>
                <a:gd name="T20" fmla="*/ 8 w 135"/>
                <a:gd name="T21" fmla="*/ 17 h 167"/>
                <a:gd name="T22" fmla="*/ 18 w 135"/>
                <a:gd name="T23" fmla="*/ 15 h 167"/>
                <a:gd name="T24" fmla="*/ 33 w 135"/>
                <a:gd name="T25" fmla="*/ 13 h 167"/>
                <a:gd name="T26" fmla="*/ 47 w 135"/>
                <a:gd name="T27" fmla="*/ 14 h 167"/>
                <a:gd name="T28" fmla="*/ 50 w 135"/>
                <a:gd name="T29" fmla="*/ 17 h 167"/>
                <a:gd name="T30" fmla="*/ 52 w 135"/>
                <a:gd name="T31" fmla="*/ 51 h 167"/>
                <a:gd name="T32" fmla="*/ 48 w 135"/>
                <a:gd name="T33" fmla="*/ 150 h 167"/>
                <a:gd name="T34" fmla="*/ 48 w 135"/>
                <a:gd name="T35" fmla="*/ 157 h 167"/>
                <a:gd name="T36" fmla="*/ 47 w 135"/>
                <a:gd name="T37" fmla="*/ 166 h 167"/>
                <a:gd name="T38" fmla="*/ 54 w 135"/>
                <a:gd name="T39" fmla="*/ 165 h 167"/>
                <a:gd name="T40" fmla="*/ 61 w 135"/>
                <a:gd name="T41" fmla="*/ 165 h 167"/>
                <a:gd name="T42" fmla="*/ 63 w 135"/>
                <a:gd name="T43" fmla="*/ 165 h 167"/>
                <a:gd name="T44" fmla="*/ 69 w 135"/>
                <a:gd name="T45" fmla="*/ 160 h 167"/>
                <a:gd name="T46" fmla="*/ 66 w 135"/>
                <a:gd name="T47" fmla="*/ 146 h 167"/>
                <a:gd name="T48" fmla="*/ 65 w 135"/>
                <a:gd name="T49" fmla="*/ 134 h 167"/>
                <a:gd name="T50" fmla="*/ 64 w 135"/>
                <a:gd name="T51" fmla="*/ 99 h 167"/>
                <a:gd name="T52" fmla="*/ 66 w 135"/>
                <a:gd name="T53" fmla="*/ 83 h 167"/>
                <a:gd name="T54" fmla="*/ 67 w 135"/>
                <a:gd name="T55" fmla="*/ 42 h 167"/>
                <a:gd name="T56" fmla="*/ 73 w 135"/>
                <a:gd name="T57" fmla="*/ 13 h 167"/>
                <a:gd name="T58" fmla="*/ 94 w 135"/>
                <a:gd name="T59" fmla="*/ 12 h 167"/>
                <a:gd name="T60" fmla="*/ 112 w 135"/>
                <a:gd name="T61" fmla="*/ 15 h 167"/>
                <a:gd name="T62" fmla="*/ 129 w 135"/>
                <a:gd name="T63" fmla="*/ 16 h 167"/>
                <a:gd name="T64" fmla="*/ 135 w 135"/>
                <a:gd name="T65" fmla="*/ 6 h 167"/>
                <a:gd name="T66" fmla="*/ 117 w 135"/>
                <a:gd name="T67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67">
                  <a:moveTo>
                    <a:pt x="117" y="3"/>
                  </a:moveTo>
                  <a:cubicBezTo>
                    <a:pt x="114" y="4"/>
                    <a:pt x="111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4" y="4"/>
                    <a:pt x="81" y="4"/>
                    <a:pt x="78" y="4"/>
                  </a:cubicBezTo>
                  <a:cubicBezTo>
                    <a:pt x="76" y="5"/>
                    <a:pt x="74" y="5"/>
                    <a:pt x="73" y="5"/>
                  </a:cubicBezTo>
                  <a:cubicBezTo>
                    <a:pt x="72" y="5"/>
                    <a:pt x="71" y="4"/>
                    <a:pt x="70" y="3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1"/>
                    <a:pt x="63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59" y="3"/>
                    <a:pt x="55" y="3"/>
                    <a:pt x="5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6" y="3"/>
                    <a:pt x="21" y="3"/>
                    <a:pt x="15" y="2"/>
                  </a:cubicBezTo>
                  <a:cubicBezTo>
                    <a:pt x="10" y="1"/>
                    <a:pt x="7" y="1"/>
                    <a:pt x="6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6"/>
                    <a:pt x="5" y="17"/>
                    <a:pt x="8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6" y="15"/>
                    <a:pt x="17" y="15"/>
                    <a:pt x="18" y="15"/>
                  </a:cubicBezTo>
                  <a:cubicBezTo>
                    <a:pt x="20" y="15"/>
                    <a:pt x="21" y="15"/>
                    <a:pt x="22" y="16"/>
                  </a:cubicBezTo>
                  <a:cubicBezTo>
                    <a:pt x="23" y="14"/>
                    <a:pt x="27" y="13"/>
                    <a:pt x="33" y="13"/>
                  </a:cubicBezTo>
                  <a:cubicBezTo>
                    <a:pt x="35" y="13"/>
                    <a:pt x="37" y="13"/>
                    <a:pt x="40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9" y="14"/>
                    <a:pt x="50" y="14"/>
                    <a:pt x="50" y="15"/>
                  </a:cubicBezTo>
                  <a:cubicBezTo>
                    <a:pt x="50" y="15"/>
                    <a:pt x="50" y="16"/>
                    <a:pt x="50" y="17"/>
                  </a:cubicBezTo>
                  <a:cubicBezTo>
                    <a:pt x="50" y="18"/>
                    <a:pt x="50" y="18"/>
                    <a:pt x="50" y="19"/>
                  </a:cubicBezTo>
                  <a:cubicBezTo>
                    <a:pt x="52" y="23"/>
                    <a:pt x="52" y="34"/>
                    <a:pt x="52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28"/>
                    <a:pt x="50" y="143"/>
                    <a:pt x="48" y="150"/>
                  </a:cubicBezTo>
                  <a:cubicBezTo>
                    <a:pt x="47" y="150"/>
                    <a:pt x="47" y="151"/>
                    <a:pt x="47" y="151"/>
                  </a:cubicBezTo>
                  <a:cubicBezTo>
                    <a:pt x="47" y="152"/>
                    <a:pt x="47" y="154"/>
                    <a:pt x="48" y="157"/>
                  </a:cubicBezTo>
                  <a:cubicBezTo>
                    <a:pt x="48" y="162"/>
                    <a:pt x="47" y="165"/>
                    <a:pt x="46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166"/>
                    <a:pt x="49" y="166"/>
                    <a:pt x="50" y="166"/>
                  </a:cubicBezTo>
                  <a:cubicBezTo>
                    <a:pt x="52" y="165"/>
                    <a:pt x="53" y="165"/>
                    <a:pt x="54" y="165"/>
                  </a:cubicBezTo>
                  <a:cubicBezTo>
                    <a:pt x="55" y="165"/>
                    <a:pt x="56" y="166"/>
                    <a:pt x="57" y="167"/>
                  </a:cubicBezTo>
                  <a:cubicBezTo>
                    <a:pt x="58" y="167"/>
                    <a:pt x="59" y="166"/>
                    <a:pt x="61" y="165"/>
                  </a:cubicBezTo>
                  <a:cubicBezTo>
                    <a:pt x="61" y="166"/>
                    <a:pt x="62" y="166"/>
                    <a:pt x="62" y="166"/>
                  </a:cubicBezTo>
                  <a:cubicBezTo>
                    <a:pt x="63" y="166"/>
                    <a:pt x="63" y="166"/>
                    <a:pt x="63" y="165"/>
                  </a:cubicBezTo>
                  <a:cubicBezTo>
                    <a:pt x="63" y="165"/>
                    <a:pt x="63" y="164"/>
                    <a:pt x="63" y="164"/>
                  </a:cubicBezTo>
                  <a:cubicBezTo>
                    <a:pt x="67" y="163"/>
                    <a:pt x="69" y="161"/>
                    <a:pt x="69" y="160"/>
                  </a:cubicBezTo>
                  <a:cubicBezTo>
                    <a:pt x="69" y="160"/>
                    <a:pt x="69" y="158"/>
                    <a:pt x="68" y="156"/>
                  </a:cubicBezTo>
                  <a:cubicBezTo>
                    <a:pt x="68" y="154"/>
                    <a:pt x="67" y="150"/>
                    <a:pt x="66" y="146"/>
                  </a:cubicBezTo>
                  <a:cubicBezTo>
                    <a:pt x="65" y="142"/>
                    <a:pt x="65" y="139"/>
                    <a:pt x="64" y="139"/>
                  </a:cubicBezTo>
                  <a:cubicBezTo>
                    <a:pt x="65" y="139"/>
                    <a:pt x="65" y="137"/>
                    <a:pt x="65" y="134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5"/>
                    <a:pt x="64" y="102"/>
                    <a:pt x="64" y="99"/>
                  </a:cubicBezTo>
                  <a:cubicBezTo>
                    <a:pt x="64" y="97"/>
                    <a:pt x="64" y="94"/>
                    <a:pt x="65" y="91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63"/>
                    <a:pt x="66" y="54"/>
                    <a:pt x="67" y="42"/>
                  </a:cubicBezTo>
                  <a:cubicBezTo>
                    <a:pt x="68" y="30"/>
                    <a:pt x="69" y="21"/>
                    <a:pt x="71" y="14"/>
                  </a:cubicBezTo>
                  <a:cubicBezTo>
                    <a:pt x="71" y="14"/>
                    <a:pt x="72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103" y="12"/>
                    <a:pt x="108" y="13"/>
                    <a:pt x="110" y="15"/>
                  </a:cubicBezTo>
                  <a:cubicBezTo>
                    <a:pt x="110" y="15"/>
                    <a:pt x="111" y="15"/>
                    <a:pt x="112" y="15"/>
                  </a:cubicBezTo>
                  <a:cubicBezTo>
                    <a:pt x="113" y="15"/>
                    <a:pt x="116" y="15"/>
                    <a:pt x="119" y="15"/>
                  </a:cubicBezTo>
                  <a:cubicBezTo>
                    <a:pt x="123" y="15"/>
                    <a:pt x="127" y="16"/>
                    <a:pt x="129" y="16"/>
                  </a:cubicBezTo>
                  <a:cubicBezTo>
                    <a:pt x="129" y="16"/>
                    <a:pt x="130" y="15"/>
                    <a:pt x="132" y="15"/>
                  </a:cubicBezTo>
                  <a:cubicBezTo>
                    <a:pt x="133" y="13"/>
                    <a:pt x="134" y="10"/>
                    <a:pt x="135" y="6"/>
                  </a:cubicBezTo>
                  <a:cubicBezTo>
                    <a:pt x="134" y="4"/>
                    <a:pt x="131" y="3"/>
                    <a:pt x="125" y="3"/>
                  </a:cubicBezTo>
                  <a:cubicBezTo>
                    <a:pt x="123" y="3"/>
                    <a:pt x="121" y="3"/>
                    <a:pt x="1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3"/>
            <p:cNvSpPr>
              <a:spLocks noEditPoints="1"/>
            </p:cNvSpPr>
            <p:nvPr/>
          </p:nvSpPr>
          <p:spPr bwMode="auto">
            <a:xfrm>
              <a:off x="3173413" y="4549776"/>
              <a:ext cx="628650" cy="635000"/>
            </a:xfrm>
            <a:custGeom>
              <a:avLst/>
              <a:gdLst>
                <a:gd name="T0" fmla="*/ 106 w 167"/>
                <a:gd name="T1" fmla="*/ 3 h 169"/>
                <a:gd name="T2" fmla="*/ 95 w 167"/>
                <a:gd name="T3" fmla="*/ 0 h 169"/>
                <a:gd name="T4" fmla="*/ 77 w 167"/>
                <a:gd name="T5" fmla="*/ 3 h 169"/>
                <a:gd name="T6" fmla="*/ 58 w 167"/>
                <a:gd name="T7" fmla="*/ 8 h 169"/>
                <a:gd name="T8" fmla="*/ 55 w 167"/>
                <a:gd name="T9" fmla="*/ 11 h 169"/>
                <a:gd name="T10" fmla="*/ 52 w 167"/>
                <a:gd name="T11" fmla="*/ 11 h 169"/>
                <a:gd name="T12" fmla="*/ 41 w 167"/>
                <a:gd name="T13" fmla="*/ 19 h 169"/>
                <a:gd name="T14" fmla="*/ 20 w 167"/>
                <a:gd name="T15" fmla="*/ 38 h 169"/>
                <a:gd name="T16" fmla="*/ 15 w 167"/>
                <a:gd name="T17" fmla="*/ 45 h 169"/>
                <a:gd name="T18" fmla="*/ 0 w 167"/>
                <a:gd name="T19" fmla="*/ 94 h 169"/>
                <a:gd name="T20" fmla="*/ 25 w 167"/>
                <a:gd name="T21" fmla="*/ 154 h 169"/>
                <a:gd name="T22" fmla="*/ 32 w 167"/>
                <a:gd name="T23" fmla="*/ 158 h 169"/>
                <a:gd name="T24" fmla="*/ 44 w 167"/>
                <a:gd name="T25" fmla="*/ 163 h 169"/>
                <a:gd name="T26" fmla="*/ 105 w 167"/>
                <a:gd name="T27" fmla="*/ 165 h 169"/>
                <a:gd name="T28" fmla="*/ 145 w 167"/>
                <a:gd name="T29" fmla="*/ 134 h 169"/>
                <a:gd name="T30" fmla="*/ 165 w 167"/>
                <a:gd name="T31" fmla="*/ 91 h 169"/>
                <a:gd name="T32" fmla="*/ 154 w 167"/>
                <a:gd name="T33" fmla="*/ 27 h 169"/>
                <a:gd name="T34" fmla="*/ 137 w 167"/>
                <a:gd name="T35" fmla="*/ 128 h 169"/>
                <a:gd name="T36" fmla="*/ 136 w 167"/>
                <a:gd name="T37" fmla="*/ 133 h 169"/>
                <a:gd name="T38" fmla="*/ 125 w 167"/>
                <a:gd name="T39" fmla="*/ 140 h 169"/>
                <a:gd name="T40" fmla="*/ 124 w 167"/>
                <a:gd name="T41" fmla="*/ 143 h 169"/>
                <a:gd name="T42" fmla="*/ 114 w 167"/>
                <a:gd name="T43" fmla="*/ 150 h 169"/>
                <a:gd name="T44" fmla="*/ 101 w 167"/>
                <a:gd name="T45" fmla="*/ 154 h 169"/>
                <a:gd name="T46" fmla="*/ 86 w 167"/>
                <a:gd name="T47" fmla="*/ 157 h 169"/>
                <a:gd name="T48" fmla="*/ 61 w 167"/>
                <a:gd name="T49" fmla="*/ 153 h 169"/>
                <a:gd name="T50" fmla="*/ 35 w 167"/>
                <a:gd name="T51" fmla="*/ 142 h 169"/>
                <a:gd name="T52" fmla="*/ 27 w 167"/>
                <a:gd name="T53" fmla="*/ 131 h 169"/>
                <a:gd name="T54" fmla="*/ 14 w 167"/>
                <a:gd name="T55" fmla="*/ 94 h 169"/>
                <a:gd name="T56" fmla="*/ 27 w 167"/>
                <a:gd name="T57" fmla="*/ 48 h 169"/>
                <a:gd name="T58" fmla="*/ 32 w 167"/>
                <a:gd name="T59" fmla="*/ 39 h 169"/>
                <a:gd name="T60" fmla="*/ 41 w 167"/>
                <a:gd name="T61" fmla="*/ 28 h 169"/>
                <a:gd name="T62" fmla="*/ 59 w 167"/>
                <a:gd name="T63" fmla="*/ 20 h 169"/>
                <a:gd name="T64" fmla="*/ 61 w 167"/>
                <a:gd name="T65" fmla="*/ 21 h 169"/>
                <a:gd name="T66" fmla="*/ 61 w 167"/>
                <a:gd name="T67" fmla="*/ 20 h 169"/>
                <a:gd name="T68" fmla="*/ 64 w 167"/>
                <a:gd name="T69" fmla="*/ 20 h 169"/>
                <a:gd name="T70" fmla="*/ 71 w 167"/>
                <a:gd name="T71" fmla="*/ 16 h 169"/>
                <a:gd name="T72" fmla="*/ 79 w 167"/>
                <a:gd name="T73" fmla="*/ 16 h 169"/>
                <a:gd name="T74" fmla="*/ 85 w 167"/>
                <a:gd name="T75" fmla="*/ 11 h 169"/>
                <a:gd name="T76" fmla="*/ 123 w 167"/>
                <a:gd name="T77" fmla="*/ 20 h 169"/>
                <a:gd name="T78" fmla="*/ 148 w 167"/>
                <a:gd name="T79" fmla="*/ 53 h 169"/>
                <a:gd name="T80" fmla="*/ 137 w 167"/>
                <a:gd name="T81" fmla="*/ 12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7" h="169">
                  <a:moveTo>
                    <a:pt x="134" y="9"/>
                  </a:moveTo>
                  <a:cubicBezTo>
                    <a:pt x="130" y="6"/>
                    <a:pt x="121" y="4"/>
                    <a:pt x="106" y="3"/>
                  </a:cubicBezTo>
                  <a:cubicBezTo>
                    <a:pt x="105" y="2"/>
                    <a:pt x="104" y="2"/>
                    <a:pt x="101" y="1"/>
                  </a:cubicBezTo>
                  <a:cubicBezTo>
                    <a:pt x="99" y="1"/>
                    <a:pt x="97" y="0"/>
                    <a:pt x="95" y="0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1" y="3"/>
                    <a:pt x="78" y="3"/>
                    <a:pt x="77" y="3"/>
                  </a:cubicBezTo>
                  <a:cubicBezTo>
                    <a:pt x="76" y="3"/>
                    <a:pt x="72" y="4"/>
                    <a:pt x="67" y="6"/>
                  </a:cubicBezTo>
                  <a:cubicBezTo>
                    <a:pt x="61" y="8"/>
                    <a:pt x="58" y="9"/>
                    <a:pt x="58" y="8"/>
                  </a:cubicBezTo>
                  <a:cubicBezTo>
                    <a:pt x="57" y="8"/>
                    <a:pt x="57" y="9"/>
                    <a:pt x="56" y="9"/>
                  </a:cubicBezTo>
                  <a:cubicBezTo>
                    <a:pt x="56" y="10"/>
                    <a:pt x="55" y="10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2" y="11"/>
                  </a:cubicBezTo>
                  <a:cubicBezTo>
                    <a:pt x="51" y="11"/>
                    <a:pt x="50" y="11"/>
                    <a:pt x="50" y="12"/>
                  </a:cubicBezTo>
                  <a:cubicBezTo>
                    <a:pt x="48" y="15"/>
                    <a:pt x="45" y="17"/>
                    <a:pt x="41" y="19"/>
                  </a:cubicBezTo>
                  <a:cubicBezTo>
                    <a:pt x="36" y="20"/>
                    <a:pt x="33" y="22"/>
                    <a:pt x="32" y="24"/>
                  </a:cubicBezTo>
                  <a:cubicBezTo>
                    <a:pt x="31" y="26"/>
                    <a:pt x="27" y="30"/>
                    <a:pt x="20" y="38"/>
                  </a:cubicBezTo>
                  <a:cubicBezTo>
                    <a:pt x="20" y="39"/>
                    <a:pt x="19" y="40"/>
                    <a:pt x="18" y="41"/>
                  </a:cubicBezTo>
                  <a:cubicBezTo>
                    <a:pt x="16" y="42"/>
                    <a:pt x="15" y="43"/>
                    <a:pt x="15" y="45"/>
                  </a:cubicBezTo>
                  <a:cubicBezTo>
                    <a:pt x="14" y="47"/>
                    <a:pt x="14" y="48"/>
                    <a:pt x="13" y="49"/>
                  </a:cubicBezTo>
                  <a:cubicBezTo>
                    <a:pt x="5" y="66"/>
                    <a:pt x="0" y="81"/>
                    <a:pt x="0" y="94"/>
                  </a:cubicBezTo>
                  <a:cubicBezTo>
                    <a:pt x="0" y="110"/>
                    <a:pt x="2" y="123"/>
                    <a:pt x="6" y="132"/>
                  </a:cubicBezTo>
                  <a:cubicBezTo>
                    <a:pt x="10" y="141"/>
                    <a:pt x="16" y="148"/>
                    <a:pt x="25" y="154"/>
                  </a:cubicBezTo>
                  <a:cubicBezTo>
                    <a:pt x="25" y="154"/>
                    <a:pt x="26" y="154"/>
                    <a:pt x="29" y="155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59"/>
                    <a:pt x="34" y="160"/>
                    <a:pt x="37" y="161"/>
                  </a:cubicBezTo>
                  <a:cubicBezTo>
                    <a:pt x="40" y="162"/>
                    <a:pt x="43" y="162"/>
                    <a:pt x="44" y="163"/>
                  </a:cubicBezTo>
                  <a:cubicBezTo>
                    <a:pt x="46" y="167"/>
                    <a:pt x="58" y="169"/>
                    <a:pt x="80" y="169"/>
                  </a:cubicBezTo>
                  <a:cubicBezTo>
                    <a:pt x="89" y="169"/>
                    <a:pt x="97" y="168"/>
                    <a:pt x="105" y="165"/>
                  </a:cubicBezTo>
                  <a:cubicBezTo>
                    <a:pt x="112" y="163"/>
                    <a:pt x="119" y="159"/>
                    <a:pt x="126" y="154"/>
                  </a:cubicBezTo>
                  <a:cubicBezTo>
                    <a:pt x="133" y="149"/>
                    <a:pt x="140" y="143"/>
                    <a:pt x="145" y="134"/>
                  </a:cubicBezTo>
                  <a:cubicBezTo>
                    <a:pt x="148" y="131"/>
                    <a:pt x="152" y="123"/>
                    <a:pt x="158" y="110"/>
                  </a:cubicBezTo>
                  <a:cubicBezTo>
                    <a:pt x="161" y="104"/>
                    <a:pt x="163" y="98"/>
                    <a:pt x="165" y="91"/>
                  </a:cubicBezTo>
                  <a:cubicBezTo>
                    <a:pt x="166" y="84"/>
                    <a:pt x="167" y="77"/>
                    <a:pt x="167" y="69"/>
                  </a:cubicBezTo>
                  <a:cubicBezTo>
                    <a:pt x="167" y="54"/>
                    <a:pt x="163" y="40"/>
                    <a:pt x="154" y="27"/>
                  </a:cubicBezTo>
                  <a:cubicBezTo>
                    <a:pt x="146" y="15"/>
                    <a:pt x="139" y="9"/>
                    <a:pt x="134" y="9"/>
                  </a:cubicBezTo>
                  <a:close/>
                  <a:moveTo>
                    <a:pt x="137" y="128"/>
                  </a:moveTo>
                  <a:cubicBezTo>
                    <a:pt x="138" y="128"/>
                    <a:pt x="138" y="129"/>
                    <a:pt x="138" y="130"/>
                  </a:cubicBezTo>
                  <a:cubicBezTo>
                    <a:pt x="138" y="131"/>
                    <a:pt x="137" y="132"/>
                    <a:pt x="136" y="133"/>
                  </a:cubicBezTo>
                  <a:cubicBezTo>
                    <a:pt x="134" y="134"/>
                    <a:pt x="132" y="135"/>
                    <a:pt x="129" y="137"/>
                  </a:cubicBezTo>
                  <a:cubicBezTo>
                    <a:pt x="127" y="138"/>
                    <a:pt x="125" y="139"/>
                    <a:pt x="125" y="140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2"/>
                    <a:pt x="124" y="143"/>
                    <a:pt x="124" y="143"/>
                  </a:cubicBezTo>
                  <a:cubicBezTo>
                    <a:pt x="123" y="144"/>
                    <a:pt x="123" y="144"/>
                    <a:pt x="122" y="145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0" y="152"/>
                    <a:pt x="108" y="153"/>
                    <a:pt x="107" y="153"/>
                  </a:cubicBezTo>
                  <a:cubicBezTo>
                    <a:pt x="106" y="153"/>
                    <a:pt x="104" y="154"/>
                    <a:pt x="101" y="154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1" y="156"/>
                    <a:pt x="89" y="157"/>
                    <a:pt x="86" y="157"/>
                  </a:cubicBezTo>
                  <a:cubicBezTo>
                    <a:pt x="82" y="157"/>
                    <a:pt x="77" y="156"/>
                    <a:pt x="73" y="155"/>
                  </a:cubicBezTo>
                  <a:cubicBezTo>
                    <a:pt x="68" y="155"/>
                    <a:pt x="64" y="154"/>
                    <a:pt x="61" y="153"/>
                  </a:cubicBezTo>
                  <a:cubicBezTo>
                    <a:pt x="57" y="152"/>
                    <a:pt x="52" y="150"/>
                    <a:pt x="47" y="148"/>
                  </a:cubicBezTo>
                  <a:cubicBezTo>
                    <a:pt x="42" y="147"/>
                    <a:pt x="38" y="144"/>
                    <a:pt x="35" y="142"/>
                  </a:cubicBezTo>
                  <a:cubicBezTo>
                    <a:pt x="32" y="139"/>
                    <a:pt x="30" y="137"/>
                    <a:pt x="27" y="134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3" y="130"/>
                    <a:pt x="20" y="125"/>
                    <a:pt x="18" y="118"/>
                  </a:cubicBezTo>
                  <a:cubicBezTo>
                    <a:pt x="15" y="111"/>
                    <a:pt x="14" y="103"/>
                    <a:pt x="14" y="94"/>
                  </a:cubicBezTo>
                  <a:cubicBezTo>
                    <a:pt x="14" y="85"/>
                    <a:pt x="15" y="76"/>
                    <a:pt x="17" y="67"/>
                  </a:cubicBezTo>
                  <a:cubicBezTo>
                    <a:pt x="20" y="58"/>
                    <a:pt x="23" y="52"/>
                    <a:pt x="27" y="48"/>
                  </a:cubicBezTo>
                  <a:cubicBezTo>
                    <a:pt x="27" y="45"/>
                    <a:pt x="28" y="44"/>
                    <a:pt x="29" y="43"/>
                  </a:cubicBezTo>
                  <a:cubicBezTo>
                    <a:pt x="30" y="42"/>
                    <a:pt x="31" y="40"/>
                    <a:pt x="32" y="39"/>
                  </a:cubicBezTo>
                  <a:cubicBezTo>
                    <a:pt x="34" y="37"/>
                    <a:pt x="35" y="35"/>
                    <a:pt x="37" y="33"/>
                  </a:cubicBezTo>
                  <a:cubicBezTo>
                    <a:pt x="39" y="30"/>
                    <a:pt x="41" y="29"/>
                    <a:pt x="41" y="28"/>
                  </a:cubicBezTo>
                  <a:cubicBezTo>
                    <a:pt x="42" y="27"/>
                    <a:pt x="44" y="27"/>
                    <a:pt x="46" y="26"/>
                  </a:cubicBezTo>
                  <a:cubicBezTo>
                    <a:pt x="47" y="25"/>
                    <a:pt x="52" y="22"/>
                    <a:pt x="59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6" y="17"/>
                    <a:pt x="68" y="16"/>
                    <a:pt x="71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7" y="16"/>
                    <a:pt x="78" y="16"/>
                    <a:pt x="79" y="16"/>
                  </a:cubicBezTo>
                  <a:cubicBezTo>
                    <a:pt x="80" y="14"/>
                    <a:pt x="81" y="13"/>
                    <a:pt x="82" y="12"/>
                  </a:cubicBezTo>
                  <a:cubicBezTo>
                    <a:pt x="84" y="12"/>
                    <a:pt x="84" y="11"/>
                    <a:pt x="85" y="11"/>
                  </a:cubicBezTo>
                  <a:cubicBezTo>
                    <a:pt x="86" y="11"/>
                    <a:pt x="92" y="12"/>
                    <a:pt x="101" y="13"/>
                  </a:cubicBezTo>
                  <a:cubicBezTo>
                    <a:pt x="110" y="14"/>
                    <a:pt x="117" y="16"/>
                    <a:pt x="123" y="20"/>
                  </a:cubicBezTo>
                  <a:cubicBezTo>
                    <a:pt x="129" y="23"/>
                    <a:pt x="134" y="27"/>
                    <a:pt x="138" y="33"/>
                  </a:cubicBezTo>
                  <a:cubicBezTo>
                    <a:pt x="143" y="38"/>
                    <a:pt x="146" y="45"/>
                    <a:pt x="148" y="53"/>
                  </a:cubicBezTo>
                  <a:cubicBezTo>
                    <a:pt x="151" y="61"/>
                    <a:pt x="152" y="70"/>
                    <a:pt x="152" y="80"/>
                  </a:cubicBezTo>
                  <a:cubicBezTo>
                    <a:pt x="152" y="94"/>
                    <a:pt x="147" y="110"/>
                    <a:pt x="137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4"/>
            <p:cNvSpPr>
              <a:spLocks/>
            </p:cNvSpPr>
            <p:nvPr/>
          </p:nvSpPr>
          <p:spPr bwMode="auto">
            <a:xfrm>
              <a:off x="7377113" y="5080001"/>
              <a:ext cx="74612" cy="101600"/>
            </a:xfrm>
            <a:custGeom>
              <a:avLst/>
              <a:gdLst>
                <a:gd name="T0" fmla="*/ 15 w 20"/>
                <a:gd name="T1" fmla="*/ 3 h 27"/>
                <a:gd name="T2" fmla="*/ 11 w 20"/>
                <a:gd name="T3" fmla="*/ 0 h 27"/>
                <a:gd name="T4" fmla="*/ 3 w 20"/>
                <a:gd name="T5" fmla="*/ 5 h 27"/>
                <a:gd name="T6" fmla="*/ 2 w 20"/>
                <a:gd name="T7" fmla="*/ 7 h 27"/>
                <a:gd name="T8" fmla="*/ 0 w 20"/>
                <a:gd name="T9" fmla="*/ 9 h 27"/>
                <a:gd name="T10" fmla="*/ 0 w 20"/>
                <a:gd name="T11" fmla="*/ 9 h 27"/>
                <a:gd name="T12" fmla="*/ 2 w 20"/>
                <a:gd name="T13" fmla="*/ 12 h 27"/>
                <a:gd name="T14" fmla="*/ 3 w 20"/>
                <a:gd name="T15" fmla="*/ 16 h 27"/>
                <a:gd name="T16" fmla="*/ 4 w 20"/>
                <a:gd name="T17" fmla="*/ 24 h 27"/>
                <a:gd name="T18" fmla="*/ 9 w 20"/>
                <a:gd name="T19" fmla="*/ 27 h 27"/>
                <a:gd name="T20" fmla="*/ 15 w 20"/>
                <a:gd name="T21" fmla="*/ 22 h 27"/>
                <a:gd name="T22" fmla="*/ 16 w 20"/>
                <a:gd name="T23" fmla="*/ 23 h 27"/>
                <a:gd name="T24" fmla="*/ 17 w 20"/>
                <a:gd name="T25" fmla="*/ 23 h 27"/>
                <a:gd name="T26" fmla="*/ 20 w 20"/>
                <a:gd name="T27" fmla="*/ 14 h 27"/>
                <a:gd name="T28" fmla="*/ 18 w 20"/>
                <a:gd name="T29" fmla="*/ 10 h 27"/>
                <a:gd name="T30" fmla="*/ 15 w 20"/>
                <a:gd name="T31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7">
                  <a:moveTo>
                    <a:pt x="15" y="3"/>
                  </a:moveTo>
                  <a:cubicBezTo>
                    <a:pt x="14" y="1"/>
                    <a:pt x="13" y="0"/>
                    <a:pt x="11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3" y="14"/>
                    <a:pt x="3" y="15"/>
                    <a:pt x="3" y="16"/>
                  </a:cubicBezTo>
                  <a:cubicBezTo>
                    <a:pt x="3" y="19"/>
                    <a:pt x="3" y="22"/>
                    <a:pt x="4" y="24"/>
                  </a:cubicBezTo>
                  <a:cubicBezTo>
                    <a:pt x="5" y="25"/>
                    <a:pt x="7" y="26"/>
                    <a:pt x="9" y="27"/>
                  </a:cubicBezTo>
                  <a:cubicBezTo>
                    <a:pt x="10" y="24"/>
                    <a:pt x="12" y="23"/>
                    <a:pt x="15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0"/>
                    <a:pt x="20" y="17"/>
                    <a:pt x="20" y="14"/>
                  </a:cubicBezTo>
                  <a:cubicBezTo>
                    <a:pt x="20" y="13"/>
                    <a:pt x="19" y="12"/>
                    <a:pt x="18" y="10"/>
                  </a:cubicBezTo>
                  <a:cubicBezTo>
                    <a:pt x="16" y="8"/>
                    <a:pt x="15" y="6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5"/>
            <p:cNvSpPr>
              <a:spLocks/>
            </p:cNvSpPr>
            <p:nvPr/>
          </p:nvSpPr>
          <p:spPr bwMode="auto">
            <a:xfrm>
              <a:off x="7861300" y="4545013"/>
              <a:ext cx="492125" cy="669925"/>
            </a:xfrm>
            <a:custGeom>
              <a:avLst/>
              <a:gdLst>
                <a:gd name="T0" fmla="*/ 125 w 131"/>
                <a:gd name="T1" fmla="*/ 156 h 178"/>
                <a:gd name="T2" fmla="*/ 116 w 131"/>
                <a:gd name="T3" fmla="*/ 159 h 178"/>
                <a:gd name="T4" fmla="*/ 103 w 131"/>
                <a:gd name="T5" fmla="*/ 161 h 178"/>
                <a:gd name="T6" fmla="*/ 60 w 131"/>
                <a:gd name="T7" fmla="*/ 152 h 178"/>
                <a:gd name="T8" fmla="*/ 27 w 131"/>
                <a:gd name="T9" fmla="*/ 126 h 178"/>
                <a:gd name="T10" fmla="*/ 14 w 131"/>
                <a:gd name="T11" fmla="*/ 89 h 178"/>
                <a:gd name="T12" fmla="*/ 45 w 131"/>
                <a:gd name="T13" fmla="*/ 22 h 178"/>
                <a:gd name="T14" fmla="*/ 48 w 131"/>
                <a:gd name="T15" fmla="*/ 22 h 178"/>
                <a:gd name="T16" fmla="*/ 54 w 131"/>
                <a:gd name="T17" fmla="*/ 20 h 178"/>
                <a:gd name="T18" fmla="*/ 56 w 131"/>
                <a:gd name="T19" fmla="*/ 18 h 178"/>
                <a:gd name="T20" fmla="*/ 57 w 131"/>
                <a:gd name="T21" fmla="*/ 18 h 178"/>
                <a:gd name="T22" fmla="*/ 60 w 131"/>
                <a:gd name="T23" fmla="*/ 17 h 178"/>
                <a:gd name="T24" fmla="*/ 63 w 131"/>
                <a:gd name="T25" fmla="*/ 16 h 178"/>
                <a:gd name="T26" fmla="*/ 67 w 131"/>
                <a:gd name="T27" fmla="*/ 14 h 178"/>
                <a:gd name="T28" fmla="*/ 71 w 131"/>
                <a:gd name="T29" fmla="*/ 13 h 178"/>
                <a:gd name="T30" fmla="*/ 73 w 131"/>
                <a:gd name="T31" fmla="*/ 13 h 178"/>
                <a:gd name="T32" fmla="*/ 80 w 131"/>
                <a:gd name="T33" fmla="*/ 12 h 178"/>
                <a:gd name="T34" fmla="*/ 88 w 131"/>
                <a:gd name="T35" fmla="*/ 12 h 178"/>
                <a:gd name="T36" fmla="*/ 100 w 131"/>
                <a:gd name="T37" fmla="*/ 14 h 178"/>
                <a:gd name="T38" fmla="*/ 115 w 131"/>
                <a:gd name="T39" fmla="*/ 22 h 178"/>
                <a:gd name="T40" fmla="*/ 119 w 131"/>
                <a:gd name="T41" fmla="*/ 24 h 178"/>
                <a:gd name="T42" fmla="*/ 126 w 131"/>
                <a:gd name="T43" fmla="*/ 17 h 178"/>
                <a:gd name="T44" fmla="*/ 128 w 131"/>
                <a:gd name="T45" fmla="*/ 8 h 178"/>
                <a:gd name="T46" fmla="*/ 126 w 131"/>
                <a:gd name="T47" fmla="*/ 5 h 178"/>
                <a:gd name="T48" fmla="*/ 121 w 131"/>
                <a:gd name="T49" fmla="*/ 4 h 178"/>
                <a:gd name="T50" fmla="*/ 112 w 131"/>
                <a:gd name="T51" fmla="*/ 2 h 178"/>
                <a:gd name="T52" fmla="*/ 102 w 131"/>
                <a:gd name="T53" fmla="*/ 1 h 178"/>
                <a:gd name="T54" fmla="*/ 94 w 131"/>
                <a:gd name="T55" fmla="*/ 0 h 178"/>
                <a:gd name="T56" fmla="*/ 80 w 131"/>
                <a:gd name="T57" fmla="*/ 2 h 178"/>
                <a:gd name="T58" fmla="*/ 70 w 131"/>
                <a:gd name="T59" fmla="*/ 4 h 178"/>
                <a:gd name="T60" fmla="*/ 61 w 131"/>
                <a:gd name="T61" fmla="*/ 5 h 178"/>
                <a:gd name="T62" fmla="*/ 55 w 131"/>
                <a:gd name="T63" fmla="*/ 9 h 178"/>
                <a:gd name="T64" fmla="*/ 29 w 131"/>
                <a:gd name="T65" fmla="*/ 27 h 178"/>
                <a:gd name="T66" fmla="*/ 17 w 131"/>
                <a:gd name="T67" fmla="*/ 42 h 178"/>
                <a:gd name="T68" fmla="*/ 7 w 131"/>
                <a:gd name="T69" fmla="*/ 65 h 178"/>
                <a:gd name="T70" fmla="*/ 0 w 131"/>
                <a:gd name="T71" fmla="*/ 95 h 178"/>
                <a:gd name="T72" fmla="*/ 2 w 131"/>
                <a:gd name="T73" fmla="*/ 114 h 178"/>
                <a:gd name="T74" fmla="*/ 10 w 131"/>
                <a:gd name="T75" fmla="*/ 131 h 178"/>
                <a:gd name="T76" fmla="*/ 22 w 131"/>
                <a:gd name="T77" fmla="*/ 146 h 178"/>
                <a:gd name="T78" fmla="*/ 38 w 131"/>
                <a:gd name="T79" fmla="*/ 158 h 178"/>
                <a:gd name="T80" fmla="*/ 59 w 131"/>
                <a:gd name="T81" fmla="*/ 167 h 178"/>
                <a:gd name="T82" fmla="*/ 81 w 131"/>
                <a:gd name="T83" fmla="*/ 172 h 178"/>
                <a:gd name="T84" fmla="*/ 114 w 131"/>
                <a:gd name="T85" fmla="*/ 176 h 178"/>
                <a:gd name="T86" fmla="*/ 126 w 131"/>
                <a:gd name="T87" fmla="*/ 178 h 178"/>
                <a:gd name="T88" fmla="*/ 131 w 131"/>
                <a:gd name="T89" fmla="*/ 175 h 178"/>
                <a:gd name="T90" fmla="*/ 131 w 131"/>
                <a:gd name="T91" fmla="*/ 175 h 178"/>
                <a:gd name="T92" fmla="*/ 125 w 131"/>
                <a:gd name="T93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78">
                  <a:moveTo>
                    <a:pt x="125" y="156"/>
                  </a:moveTo>
                  <a:cubicBezTo>
                    <a:pt x="125" y="157"/>
                    <a:pt x="122" y="158"/>
                    <a:pt x="116" y="159"/>
                  </a:cubicBezTo>
                  <a:cubicBezTo>
                    <a:pt x="110" y="161"/>
                    <a:pt x="106" y="161"/>
                    <a:pt x="103" y="161"/>
                  </a:cubicBezTo>
                  <a:cubicBezTo>
                    <a:pt x="89" y="161"/>
                    <a:pt x="74" y="158"/>
                    <a:pt x="60" y="152"/>
                  </a:cubicBezTo>
                  <a:cubicBezTo>
                    <a:pt x="46" y="147"/>
                    <a:pt x="35" y="138"/>
                    <a:pt x="27" y="126"/>
                  </a:cubicBezTo>
                  <a:cubicBezTo>
                    <a:pt x="18" y="115"/>
                    <a:pt x="14" y="102"/>
                    <a:pt x="14" y="89"/>
                  </a:cubicBezTo>
                  <a:cubicBezTo>
                    <a:pt x="14" y="66"/>
                    <a:pt x="25" y="44"/>
                    <a:pt x="45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8" y="18"/>
                    <a:pt x="59" y="18"/>
                    <a:pt x="60" y="17"/>
                  </a:cubicBezTo>
                  <a:cubicBezTo>
                    <a:pt x="61" y="17"/>
                    <a:pt x="62" y="17"/>
                    <a:pt x="63" y="16"/>
                  </a:cubicBezTo>
                  <a:cubicBezTo>
                    <a:pt x="64" y="16"/>
                    <a:pt x="66" y="15"/>
                    <a:pt x="67" y="14"/>
                  </a:cubicBezTo>
                  <a:cubicBezTo>
                    <a:pt x="68" y="14"/>
                    <a:pt x="69" y="13"/>
                    <a:pt x="71" y="13"/>
                  </a:cubicBezTo>
                  <a:cubicBezTo>
                    <a:pt x="72" y="13"/>
                    <a:pt x="72" y="13"/>
                    <a:pt x="73" y="13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4" y="12"/>
                    <a:pt x="86" y="12"/>
                    <a:pt x="88" y="12"/>
                  </a:cubicBezTo>
                  <a:cubicBezTo>
                    <a:pt x="90" y="12"/>
                    <a:pt x="94" y="13"/>
                    <a:pt x="100" y="14"/>
                  </a:cubicBezTo>
                  <a:cubicBezTo>
                    <a:pt x="107" y="16"/>
                    <a:pt x="111" y="19"/>
                    <a:pt x="115" y="22"/>
                  </a:cubicBezTo>
                  <a:cubicBezTo>
                    <a:pt x="117" y="23"/>
                    <a:pt x="118" y="24"/>
                    <a:pt x="119" y="24"/>
                  </a:cubicBezTo>
                  <a:cubicBezTo>
                    <a:pt x="122" y="24"/>
                    <a:pt x="124" y="22"/>
                    <a:pt x="126" y="17"/>
                  </a:cubicBezTo>
                  <a:cubicBezTo>
                    <a:pt x="128" y="12"/>
                    <a:pt x="128" y="9"/>
                    <a:pt x="128" y="8"/>
                  </a:cubicBezTo>
                  <a:cubicBezTo>
                    <a:pt x="128" y="7"/>
                    <a:pt x="128" y="6"/>
                    <a:pt x="126" y="5"/>
                  </a:cubicBezTo>
                  <a:cubicBezTo>
                    <a:pt x="125" y="5"/>
                    <a:pt x="123" y="4"/>
                    <a:pt x="121" y="4"/>
                  </a:cubicBezTo>
                  <a:cubicBezTo>
                    <a:pt x="119" y="3"/>
                    <a:pt x="116" y="3"/>
                    <a:pt x="112" y="2"/>
                  </a:cubicBezTo>
                  <a:cubicBezTo>
                    <a:pt x="108" y="2"/>
                    <a:pt x="105" y="1"/>
                    <a:pt x="102" y="1"/>
                  </a:cubicBezTo>
                  <a:cubicBezTo>
                    <a:pt x="100" y="0"/>
                    <a:pt x="97" y="0"/>
                    <a:pt x="94" y="0"/>
                  </a:cubicBezTo>
                  <a:cubicBezTo>
                    <a:pt x="88" y="0"/>
                    <a:pt x="83" y="1"/>
                    <a:pt x="80" y="2"/>
                  </a:cubicBezTo>
                  <a:cubicBezTo>
                    <a:pt x="77" y="3"/>
                    <a:pt x="74" y="4"/>
                    <a:pt x="70" y="4"/>
                  </a:cubicBezTo>
                  <a:cubicBezTo>
                    <a:pt x="66" y="4"/>
                    <a:pt x="63" y="4"/>
                    <a:pt x="61" y="5"/>
                  </a:cubicBezTo>
                  <a:cubicBezTo>
                    <a:pt x="61" y="6"/>
                    <a:pt x="59" y="7"/>
                    <a:pt x="55" y="9"/>
                  </a:cubicBezTo>
                  <a:cubicBezTo>
                    <a:pt x="44" y="15"/>
                    <a:pt x="35" y="21"/>
                    <a:pt x="29" y="27"/>
                  </a:cubicBezTo>
                  <a:cubicBezTo>
                    <a:pt x="22" y="34"/>
                    <a:pt x="18" y="39"/>
                    <a:pt x="17" y="42"/>
                  </a:cubicBezTo>
                  <a:cubicBezTo>
                    <a:pt x="15" y="45"/>
                    <a:pt x="12" y="52"/>
                    <a:pt x="7" y="65"/>
                  </a:cubicBezTo>
                  <a:cubicBezTo>
                    <a:pt x="2" y="77"/>
                    <a:pt x="0" y="87"/>
                    <a:pt x="0" y="95"/>
                  </a:cubicBezTo>
                  <a:cubicBezTo>
                    <a:pt x="0" y="102"/>
                    <a:pt x="1" y="108"/>
                    <a:pt x="2" y="114"/>
                  </a:cubicBezTo>
                  <a:cubicBezTo>
                    <a:pt x="4" y="120"/>
                    <a:pt x="7" y="126"/>
                    <a:pt x="10" y="131"/>
                  </a:cubicBezTo>
                  <a:cubicBezTo>
                    <a:pt x="13" y="137"/>
                    <a:pt x="17" y="142"/>
                    <a:pt x="22" y="146"/>
                  </a:cubicBezTo>
                  <a:cubicBezTo>
                    <a:pt x="26" y="150"/>
                    <a:pt x="32" y="154"/>
                    <a:pt x="38" y="158"/>
                  </a:cubicBezTo>
                  <a:cubicBezTo>
                    <a:pt x="45" y="162"/>
                    <a:pt x="52" y="165"/>
                    <a:pt x="59" y="167"/>
                  </a:cubicBezTo>
                  <a:cubicBezTo>
                    <a:pt x="65" y="169"/>
                    <a:pt x="72" y="170"/>
                    <a:pt x="81" y="172"/>
                  </a:cubicBezTo>
                  <a:cubicBezTo>
                    <a:pt x="87" y="173"/>
                    <a:pt x="98" y="175"/>
                    <a:pt x="114" y="176"/>
                  </a:cubicBezTo>
                  <a:cubicBezTo>
                    <a:pt x="126" y="178"/>
                    <a:pt x="126" y="178"/>
                    <a:pt x="126" y="178"/>
                  </a:cubicBezTo>
                  <a:cubicBezTo>
                    <a:pt x="129" y="178"/>
                    <a:pt x="131" y="177"/>
                    <a:pt x="131" y="175"/>
                  </a:cubicBezTo>
                  <a:cubicBezTo>
                    <a:pt x="131" y="175"/>
                    <a:pt x="131" y="175"/>
                    <a:pt x="131" y="175"/>
                  </a:cubicBezTo>
                  <a:cubicBezTo>
                    <a:pt x="131" y="162"/>
                    <a:pt x="129" y="156"/>
                    <a:pt x="125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"/>
            <p:cNvSpPr>
              <a:spLocks/>
            </p:cNvSpPr>
            <p:nvPr/>
          </p:nvSpPr>
          <p:spPr bwMode="auto">
            <a:xfrm>
              <a:off x="8769350" y="4557713"/>
              <a:ext cx="574675" cy="635000"/>
            </a:xfrm>
            <a:custGeom>
              <a:avLst/>
              <a:gdLst>
                <a:gd name="T0" fmla="*/ 144 w 153"/>
                <a:gd name="T1" fmla="*/ 2 h 169"/>
                <a:gd name="T2" fmla="*/ 133 w 153"/>
                <a:gd name="T3" fmla="*/ 10 h 169"/>
                <a:gd name="T4" fmla="*/ 135 w 153"/>
                <a:gd name="T5" fmla="*/ 19 h 169"/>
                <a:gd name="T6" fmla="*/ 135 w 153"/>
                <a:gd name="T7" fmla="*/ 26 h 169"/>
                <a:gd name="T8" fmla="*/ 134 w 153"/>
                <a:gd name="T9" fmla="*/ 31 h 169"/>
                <a:gd name="T10" fmla="*/ 136 w 153"/>
                <a:gd name="T11" fmla="*/ 41 h 169"/>
                <a:gd name="T12" fmla="*/ 135 w 153"/>
                <a:gd name="T13" fmla="*/ 91 h 169"/>
                <a:gd name="T14" fmla="*/ 134 w 153"/>
                <a:gd name="T15" fmla="*/ 127 h 169"/>
                <a:gd name="T16" fmla="*/ 134 w 153"/>
                <a:gd name="T17" fmla="*/ 137 h 169"/>
                <a:gd name="T18" fmla="*/ 123 w 153"/>
                <a:gd name="T19" fmla="*/ 128 h 169"/>
                <a:gd name="T20" fmla="*/ 99 w 153"/>
                <a:gd name="T21" fmla="*/ 100 h 169"/>
                <a:gd name="T22" fmla="*/ 58 w 153"/>
                <a:gd name="T23" fmla="*/ 51 h 169"/>
                <a:gd name="T24" fmla="*/ 45 w 153"/>
                <a:gd name="T25" fmla="*/ 36 h 169"/>
                <a:gd name="T26" fmla="*/ 16 w 153"/>
                <a:gd name="T27" fmla="*/ 0 h 169"/>
                <a:gd name="T28" fmla="*/ 12 w 153"/>
                <a:gd name="T29" fmla="*/ 2 h 169"/>
                <a:gd name="T30" fmla="*/ 8 w 153"/>
                <a:gd name="T31" fmla="*/ 6 h 169"/>
                <a:gd name="T32" fmla="*/ 8 w 153"/>
                <a:gd name="T33" fmla="*/ 20 h 169"/>
                <a:gd name="T34" fmla="*/ 8 w 153"/>
                <a:gd name="T35" fmla="*/ 37 h 169"/>
                <a:gd name="T36" fmla="*/ 7 w 153"/>
                <a:gd name="T37" fmla="*/ 55 h 169"/>
                <a:gd name="T38" fmla="*/ 7 w 153"/>
                <a:gd name="T39" fmla="*/ 67 h 169"/>
                <a:gd name="T40" fmla="*/ 6 w 153"/>
                <a:gd name="T41" fmla="*/ 104 h 169"/>
                <a:gd name="T42" fmla="*/ 3 w 153"/>
                <a:gd name="T43" fmla="*/ 123 h 169"/>
                <a:gd name="T44" fmla="*/ 5 w 153"/>
                <a:gd name="T45" fmla="*/ 128 h 169"/>
                <a:gd name="T46" fmla="*/ 4 w 153"/>
                <a:gd name="T47" fmla="*/ 142 h 169"/>
                <a:gd name="T48" fmla="*/ 0 w 153"/>
                <a:gd name="T49" fmla="*/ 159 h 169"/>
                <a:gd name="T50" fmla="*/ 9 w 153"/>
                <a:gd name="T51" fmla="*/ 164 h 169"/>
                <a:gd name="T52" fmla="*/ 21 w 153"/>
                <a:gd name="T53" fmla="*/ 162 h 169"/>
                <a:gd name="T54" fmla="*/ 20 w 153"/>
                <a:gd name="T55" fmla="*/ 153 h 169"/>
                <a:gd name="T56" fmla="*/ 18 w 153"/>
                <a:gd name="T57" fmla="*/ 149 h 169"/>
                <a:gd name="T58" fmla="*/ 19 w 153"/>
                <a:gd name="T59" fmla="*/ 141 h 169"/>
                <a:gd name="T60" fmla="*/ 16 w 153"/>
                <a:gd name="T61" fmla="*/ 88 h 169"/>
                <a:gd name="T62" fmla="*/ 20 w 153"/>
                <a:gd name="T63" fmla="*/ 36 h 169"/>
                <a:gd name="T64" fmla="*/ 43 w 153"/>
                <a:gd name="T65" fmla="*/ 59 h 169"/>
                <a:gd name="T66" fmla="*/ 125 w 153"/>
                <a:gd name="T67" fmla="*/ 154 h 169"/>
                <a:gd name="T68" fmla="*/ 139 w 153"/>
                <a:gd name="T69" fmla="*/ 169 h 169"/>
                <a:gd name="T70" fmla="*/ 147 w 153"/>
                <a:gd name="T71" fmla="*/ 153 h 169"/>
                <a:gd name="T72" fmla="*/ 143 w 153"/>
                <a:gd name="T73" fmla="*/ 126 h 169"/>
                <a:gd name="T74" fmla="*/ 143 w 153"/>
                <a:gd name="T75" fmla="*/ 104 h 169"/>
                <a:gd name="T76" fmla="*/ 145 w 153"/>
                <a:gd name="T77" fmla="*/ 59 h 169"/>
                <a:gd name="T78" fmla="*/ 151 w 153"/>
                <a:gd name="T79" fmla="*/ 11 h 169"/>
                <a:gd name="T80" fmla="*/ 150 w 153"/>
                <a:gd name="T81" fmla="*/ 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" h="169">
                  <a:moveTo>
                    <a:pt x="146" y="2"/>
                  </a:moveTo>
                  <a:cubicBezTo>
                    <a:pt x="144" y="2"/>
                    <a:pt x="144" y="2"/>
                    <a:pt x="144" y="2"/>
                  </a:cubicBezTo>
                  <a:cubicBezTo>
                    <a:pt x="140" y="2"/>
                    <a:pt x="138" y="2"/>
                    <a:pt x="136" y="4"/>
                  </a:cubicBezTo>
                  <a:cubicBezTo>
                    <a:pt x="134" y="5"/>
                    <a:pt x="133" y="7"/>
                    <a:pt x="133" y="10"/>
                  </a:cubicBezTo>
                  <a:cubicBezTo>
                    <a:pt x="133" y="12"/>
                    <a:pt x="133" y="14"/>
                    <a:pt x="134" y="15"/>
                  </a:cubicBezTo>
                  <a:cubicBezTo>
                    <a:pt x="134" y="16"/>
                    <a:pt x="135" y="18"/>
                    <a:pt x="135" y="19"/>
                  </a:cubicBezTo>
                  <a:cubicBezTo>
                    <a:pt x="135" y="22"/>
                    <a:pt x="135" y="23"/>
                    <a:pt x="134" y="24"/>
                  </a:cubicBezTo>
                  <a:cubicBezTo>
                    <a:pt x="135" y="24"/>
                    <a:pt x="135" y="25"/>
                    <a:pt x="135" y="26"/>
                  </a:cubicBezTo>
                  <a:cubicBezTo>
                    <a:pt x="135" y="26"/>
                    <a:pt x="135" y="27"/>
                    <a:pt x="134" y="28"/>
                  </a:cubicBezTo>
                  <a:cubicBezTo>
                    <a:pt x="134" y="29"/>
                    <a:pt x="134" y="30"/>
                    <a:pt x="134" y="31"/>
                  </a:cubicBezTo>
                  <a:cubicBezTo>
                    <a:pt x="134" y="32"/>
                    <a:pt x="134" y="32"/>
                    <a:pt x="134" y="33"/>
                  </a:cubicBezTo>
                  <a:cubicBezTo>
                    <a:pt x="135" y="34"/>
                    <a:pt x="136" y="37"/>
                    <a:pt x="136" y="41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5" y="72"/>
                    <a:pt x="135" y="83"/>
                    <a:pt x="135" y="91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4" y="127"/>
                    <a:pt x="134" y="127"/>
                    <a:pt x="134" y="127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7"/>
                    <a:pt x="134" y="137"/>
                    <a:pt x="134" y="137"/>
                  </a:cubicBezTo>
                  <a:cubicBezTo>
                    <a:pt x="133" y="137"/>
                    <a:pt x="133" y="137"/>
                    <a:pt x="132" y="137"/>
                  </a:cubicBezTo>
                  <a:cubicBezTo>
                    <a:pt x="131" y="136"/>
                    <a:pt x="128" y="133"/>
                    <a:pt x="123" y="128"/>
                  </a:cubicBezTo>
                  <a:cubicBezTo>
                    <a:pt x="118" y="123"/>
                    <a:pt x="114" y="118"/>
                    <a:pt x="110" y="114"/>
                  </a:cubicBezTo>
                  <a:cubicBezTo>
                    <a:pt x="106" y="109"/>
                    <a:pt x="102" y="105"/>
                    <a:pt x="99" y="100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77" y="73"/>
                    <a:pt x="67" y="61"/>
                    <a:pt x="58" y="51"/>
                  </a:cubicBezTo>
                  <a:cubicBezTo>
                    <a:pt x="49" y="42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38" y="28"/>
                    <a:pt x="31" y="20"/>
                    <a:pt x="24" y="9"/>
                  </a:cubicBezTo>
                  <a:cubicBezTo>
                    <a:pt x="20" y="3"/>
                    <a:pt x="18" y="0"/>
                    <a:pt x="16" y="0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2" y="1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4"/>
                    <a:pt x="8" y="5"/>
                    <a:pt x="8" y="6"/>
                  </a:cubicBezTo>
                  <a:cubicBezTo>
                    <a:pt x="8" y="8"/>
                    <a:pt x="8" y="11"/>
                    <a:pt x="8" y="15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9"/>
                    <a:pt x="8" y="33"/>
                    <a:pt x="8" y="37"/>
                  </a:cubicBezTo>
                  <a:cubicBezTo>
                    <a:pt x="7" y="40"/>
                    <a:pt x="7" y="45"/>
                    <a:pt x="7" y="50"/>
                  </a:cubicBezTo>
                  <a:cubicBezTo>
                    <a:pt x="7" y="50"/>
                    <a:pt x="7" y="52"/>
                    <a:pt x="7" y="55"/>
                  </a:cubicBezTo>
                  <a:cubicBezTo>
                    <a:pt x="8" y="57"/>
                    <a:pt x="8" y="59"/>
                    <a:pt x="8" y="61"/>
                  </a:cubicBezTo>
                  <a:cubicBezTo>
                    <a:pt x="8" y="62"/>
                    <a:pt x="8" y="64"/>
                    <a:pt x="7" y="67"/>
                  </a:cubicBezTo>
                  <a:cubicBezTo>
                    <a:pt x="6" y="71"/>
                    <a:pt x="6" y="77"/>
                    <a:pt x="6" y="85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21"/>
                    <a:pt x="5" y="122"/>
                    <a:pt x="3" y="123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3" y="125"/>
                    <a:pt x="4" y="126"/>
                    <a:pt x="5" y="128"/>
                  </a:cubicBezTo>
                  <a:cubicBezTo>
                    <a:pt x="5" y="130"/>
                    <a:pt x="4" y="133"/>
                    <a:pt x="4" y="136"/>
                  </a:cubicBezTo>
                  <a:cubicBezTo>
                    <a:pt x="4" y="139"/>
                    <a:pt x="4" y="141"/>
                    <a:pt x="4" y="142"/>
                  </a:cubicBezTo>
                  <a:cubicBezTo>
                    <a:pt x="3" y="143"/>
                    <a:pt x="3" y="143"/>
                    <a:pt x="2" y="143"/>
                  </a:cubicBezTo>
                  <a:cubicBezTo>
                    <a:pt x="1" y="151"/>
                    <a:pt x="0" y="156"/>
                    <a:pt x="0" y="159"/>
                  </a:cubicBezTo>
                  <a:cubicBezTo>
                    <a:pt x="0" y="162"/>
                    <a:pt x="1" y="165"/>
                    <a:pt x="2" y="166"/>
                  </a:cubicBezTo>
                  <a:cubicBezTo>
                    <a:pt x="5" y="165"/>
                    <a:pt x="7" y="164"/>
                    <a:pt x="9" y="164"/>
                  </a:cubicBezTo>
                  <a:cubicBezTo>
                    <a:pt x="9" y="165"/>
                    <a:pt x="10" y="166"/>
                    <a:pt x="11" y="166"/>
                  </a:cubicBezTo>
                  <a:cubicBezTo>
                    <a:pt x="16" y="166"/>
                    <a:pt x="19" y="165"/>
                    <a:pt x="21" y="162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58"/>
                    <a:pt x="20" y="156"/>
                    <a:pt x="20" y="153"/>
                  </a:cubicBezTo>
                  <a:cubicBezTo>
                    <a:pt x="19" y="151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8"/>
                    <a:pt x="19" y="147"/>
                    <a:pt x="19" y="144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19"/>
                    <a:pt x="16" y="102"/>
                    <a:pt x="16" y="88"/>
                  </a:cubicBezTo>
                  <a:cubicBezTo>
                    <a:pt x="16" y="74"/>
                    <a:pt x="16" y="63"/>
                    <a:pt x="17" y="53"/>
                  </a:cubicBezTo>
                  <a:cubicBezTo>
                    <a:pt x="18" y="43"/>
                    <a:pt x="19" y="38"/>
                    <a:pt x="20" y="36"/>
                  </a:cubicBezTo>
                  <a:cubicBezTo>
                    <a:pt x="21" y="35"/>
                    <a:pt x="22" y="34"/>
                    <a:pt x="22" y="34"/>
                  </a:cubicBezTo>
                  <a:cubicBezTo>
                    <a:pt x="23" y="34"/>
                    <a:pt x="30" y="42"/>
                    <a:pt x="43" y="59"/>
                  </a:cubicBezTo>
                  <a:cubicBezTo>
                    <a:pt x="57" y="75"/>
                    <a:pt x="69" y="90"/>
                    <a:pt x="81" y="105"/>
                  </a:cubicBezTo>
                  <a:cubicBezTo>
                    <a:pt x="93" y="119"/>
                    <a:pt x="107" y="136"/>
                    <a:pt x="125" y="154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31" y="165"/>
                    <a:pt x="136" y="169"/>
                    <a:pt x="139" y="169"/>
                  </a:cubicBezTo>
                  <a:cubicBezTo>
                    <a:pt x="141" y="169"/>
                    <a:pt x="143" y="168"/>
                    <a:pt x="145" y="165"/>
                  </a:cubicBezTo>
                  <a:cubicBezTo>
                    <a:pt x="146" y="162"/>
                    <a:pt x="147" y="158"/>
                    <a:pt x="147" y="153"/>
                  </a:cubicBezTo>
                  <a:cubicBezTo>
                    <a:pt x="147" y="151"/>
                    <a:pt x="146" y="147"/>
                    <a:pt x="145" y="141"/>
                  </a:cubicBezTo>
                  <a:cubicBezTo>
                    <a:pt x="144" y="136"/>
                    <a:pt x="143" y="130"/>
                    <a:pt x="143" y="126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99"/>
                    <a:pt x="144" y="93"/>
                    <a:pt x="144" y="85"/>
                  </a:cubicBezTo>
                  <a:cubicBezTo>
                    <a:pt x="145" y="78"/>
                    <a:pt x="145" y="69"/>
                    <a:pt x="145" y="59"/>
                  </a:cubicBezTo>
                  <a:cubicBezTo>
                    <a:pt x="146" y="48"/>
                    <a:pt x="146" y="39"/>
                    <a:pt x="147" y="32"/>
                  </a:cubicBezTo>
                  <a:cubicBezTo>
                    <a:pt x="148" y="24"/>
                    <a:pt x="149" y="17"/>
                    <a:pt x="151" y="1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2" y="2"/>
                    <a:pt x="151" y="2"/>
                    <a:pt x="150" y="2"/>
                  </a:cubicBezTo>
                  <a:lnTo>
                    <a:pt x="1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7"/>
            <p:cNvSpPr>
              <a:spLocks noEditPoints="1"/>
            </p:cNvSpPr>
            <p:nvPr/>
          </p:nvSpPr>
          <p:spPr bwMode="auto">
            <a:xfrm>
              <a:off x="5018088" y="4552951"/>
              <a:ext cx="379412" cy="628650"/>
            </a:xfrm>
            <a:custGeom>
              <a:avLst/>
              <a:gdLst>
                <a:gd name="T0" fmla="*/ 81 w 101"/>
                <a:gd name="T1" fmla="*/ 9 h 167"/>
                <a:gd name="T2" fmla="*/ 33 w 101"/>
                <a:gd name="T3" fmla="*/ 0 h 167"/>
                <a:gd name="T4" fmla="*/ 6 w 101"/>
                <a:gd name="T5" fmla="*/ 7 h 167"/>
                <a:gd name="T6" fmla="*/ 6 w 101"/>
                <a:gd name="T7" fmla="*/ 11 h 167"/>
                <a:gd name="T8" fmla="*/ 6 w 101"/>
                <a:gd name="T9" fmla="*/ 23 h 167"/>
                <a:gd name="T10" fmla="*/ 7 w 101"/>
                <a:gd name="T11" fmla="*/ 76 h 167"/>
                <a:gd name="T12" fmla="*/ 7 w 101"/>
                <a:gd name="T13" fmla="*/ 107 h 167"/>
                <a:gd name="T14" fmla="*/ 4 w 101"/>
                <a:gd name="T15" fmla="*/ 114 h 167"/>
                <a:gd name="T16" fmla="*/ 6 w 101"/>
                <a:gd name="T17" fmla="*/ 117 h 167"/>
                <a:gd name="T18" fmla="*/ 8 w 101"/>
                <a:gd name="T19" fmla="*/ 133 h 167"/>
                <a:gd name="T20" fmla="*/ 5 w 101"/>
                <a:gd name="T21" fmla="*/ 155 h 167"/>
                <a:gd name="T22" fmla="*/ 3 w 101"/>
                <a:gd name="T23" fmla="*/ 161 h 167"/>
                <a:gd name="T24" fmla="*/ 2 w 101"/>
                <a:gd name="T25" fmla="*/ 165 h 167"/>
                <a:gd name="T26" fmla="*/ 9 w 101"/>
                <a:gd name="T27" fmla="*/ 167 h 167"/>
                <a:gd name="T28" fmla="*/ 19 w 101"/>
                <a:gd name="T29" fmla="*/ 164 h 167"/>
                <a:gd name="T30" fmla="*/ 23 w 101"/>
                <a:gd name="T31" fmla="*/ 161 h 167"/>
                <a:gd name="T32" fmla="*/ 23 w 101"/>
                <a:gd name="T33" fmla="*/ 156 h 167"/>
                <a:gd name="T34" fmla="*/ 23 w 101"/>
                <a:gd name="T35" fmla="*/ 146 h 167"/>
                <a:gd name="T36" fmla="*/ 21 w 101"/>
                <a:gd name="T37" fmla="*/ 127 h 167"/>
                <a:gd name="T38" fmla="*/ 36 w 101"/>
                <a:gd name="T39" fmla="*/ 111 h 167"/>
                <a:gd name="T40" fmla="*/ 75 w 101"/>
                <a:gd name="T41" fmla="*/ 93 h 167"/>
                <a:gd name="T42" fmla="*/ 98 w 101"/>
                <a:gd name="T43" fmla="*/ 61 h 167"/>
                <a:gd name="T44" fmla="*/ 99 w 101"/>
                <a:gd name="T45" fmla="*/ 30 h 167"/>
                <a:gd name="T46" fmla="*/ 85 w 101"/>
                <a:gd name="T47" fmla="*/ 55 h 167"/>
                <a:gd name="T48" fmla="*/ 79 w 101"/>
                <a:gd name="T49" fmla="*/ 73 h 167"/>
                <a:gd name="T50" fmla="*/ 66 w 101"/>
                <a:gd name="T51" fmla="*/ 87 h 167"/>
                <a:gd name="T52" fmla="*/ 40 w 101"/>
                <a:gd name="T53" fmla="*/ 100 h 167"/>
                <a:gd name="T54" fmla="*/ 22 w 101"/>
                <a:gd name="T55" fmla="*/ 87 h 167"/>
                <a:gd name="T56" fmla="*/ 22 w 101"/>
                <a:gd name="T57" fmla="*/ 39 h 167"/>
                <a:gd name="T58" fmla="*/ 23 w 101"/>
                <a:gd name="T59" fmla="*/ 11 h 167"/>
                <a:gd name="T60" fmla="*/ 40 w 101"/>
                <a:gd name="T61" fmla="*/ 8 h 167"/>
                <a:gd name="T62" fmla="*/ 79 w 101"/>
                <a:gd name="T63" fmla="*/ 25 h 167"/>
                <a:gd name="T64" fmla="*/ 85 w 101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67">
                  <a:moveTo>
                    <a:pt x="94" y="20"/>
                  </a:moveTo>
                  <a:cubicBezTo>
                    <a:pt x="91" y="16"/>
                    <a:pt x="87" y="13"/>
                    <a:pt x="81" y="9"/>
                  </a:cubicBezTo>
                  <a:cubicBezTo>
                    <a:pt x="76" y="6"/>
                    <a:pt x="69" y="4"/>
                    <a:pt x="61" y="2"/>
                  </a:cubicBezTo>
                  <a:cubicBezTo>
                    <a:pt x="53" y="0"/>
                    <a:pt x="44" y="0"/>
                    <a:pt x="33" y="0"/>
                  </a:cubicBezTo>
                  <a:cubicBezTo>
                    <a:pt x="22" y="0"/>
                    <a:pt x="15" y="0"/>
                    <a:pt x="11" y="1"/>
                  </a:cubicBezTo>
                  <a:cubicBezTo>
                    <a:pt x="8" y="2"/>
                    <a:pt x="6" y="4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6" y="17"/>
                    <a:pt x="6" y="23"/>
                  </a:cubicBezTo>
                  <a:cubicBezTo>
                    <a:pt x="7" y="29"/>
                    <a:pt x="8" y="38"/>
                    <a:pt x="8" y="5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7" y="103"/>
                    <a:pt x="7" y="107"/>
                  </a:cubicBezTo>
                  <a:cubicBezTo>
                    <a:pt x="5" y="111"/>
                    <a:pt x="4" y="113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5"/>
                    <a:pt x="5" y="115"/>
                  </a:cubicBezTo>
                  <a:cubicBezTo>
                    <a:pt x="6" y="116"/>
                    <a:pt x="6" y="117"/>
                    <a:pt x="6" y="117"/>
                  </a:cubicBezTo>
                  <a:cubicBezTo>
                    <a:pt x="7" y="118"/>
                    <a:pt x="7" y="120"/>
                    <a:pt x="7" y="123"/>
                  </a:cubicBezTo>
                  <a:cubicBezTo>
                    <a:pt x="8" y="127"/>
                    <a:pt x="8" y="130"/>
                    <a:pt x="8" y="133"/>
                  </a:cubicBezTo>
                  <a:cubicBezTo>
                    <a:pt x="8" y="138"/>
                    <a:pt x="7" y="143"/>
                    <a:pt x="7" y="146"/>
                  </a:cubicBezTo>
                  <a:cubicBezTo>
                    <a:pt x="6" y="149"/>
                    <a:pt x="5" y="152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8"/>
                    <a:pt x="4" y="159"/>
                    <a:pt x="3" y="161"/>
                  </a:cubicBezTo>
                  <a:cubicBezTo>
                    <a:pt x="1" y="163"/>
                    <a:pt x="0" y="164"/>
                    <a:pt x="0" y="164"/>
                  </a:cubicBezTo>
                  <a:cubicBezTo>
                    <a:pt x="0" y="165"/>
                    <a:pt x="1" y="165"/>
                    <a:pt x="2" y="165"/>
                  </a:cubicBezTo>
                  <a:cubicBezTo>
                    <a:pt x="4" y="166"/>
                    <a:pt x="5" y="166"/>
                    <a:pt x="6" y="167"/>
                  </a:cubicBezTo>
                  <a:cubicBezTo>
                    <a:pt x="8" y="167"/>
                    <a:pt x="9" y="167"/>
                    <a:pt x="9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5" y="165"/>
                    <a:pt x="17" y="165"/>
                    <a:pt x="19" y="164"/>
                  </a:cubicBezTo>
                  <a:cubicBezTo>
                    <a:pt x="21" y="164"/>
                    <a:pt x="22" y="164"/>
                    <a:pt x="23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3" y="154"/>
                    <a:pt x="23" y="153"/>
                    <a:pt x="23" y="151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2"/>
                    <a:pt x="23" y="138"/>
                    <a:pt x="22" y="135"/>
                  </a:cubicBezTo>
                  <a:cubicBezTo>
                    <a:pt x="21" y="132"/>
                    <a:pt x="21" y="129"/>
                    <a:pt x="21" y="127"/>
                  </a:cubicBezTo>
                  <a:cubicBezTo>
                    <a:pt x="21" y="120"/>
                    <a:pt x="22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8" y="105"/>
                  </a:cubicBezTo>
                  <a:cubicBezTo>
                    <a:pt x="64" y="102"/>
                    <a:pt x="70" y="98"/>
                    <a:pt x="75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4" y="70"/>
                    <a:pt x="97" y="65"/>
                    <a:pt x="98" y="61"/>
                  </a:cubicBezTo>
                  <a:cubicBezTo>
                    <a:pt x="100" y="57"/>
                    <a:pt x="101" y="52"/>
                    <a:pt x="101" y="47"/>
                  </a:cubicBezTo>
                  <a:cubicBezTo>
                    <a:pt x="101" y="39"/>
                    <a:pt x="100" y="33"/>
                    <a:pt x="99" y="30"/>
                  </a:cubicBezTo>
                  <a:cubicBezTo>
                    <a:pt x="98" y="27"/>
                    <a:pt x="96" y="23"/>
                    <a:pt x="94" y="20"/>
                  </a:cubicBezTo>
                  <a:close/>
                  <a:moveTo>
                    <a:pt x="85" y="55"/>
                  </a:moveTo>
                  <a:cubicBezTo>
                    <a:pt x="85" y="58"/>
                    <a:pt x="84" y="61"/>
                    <a:pt x="82" y="65"/>
                  </a:cubicBezTo>
                  <a:cubicBezTo>
                    <a:pt x="81" y="68"/>
                    <a:pt x="80" y="71"/>
                    <a:pt x="79" y="73"/>
                  </a:cubicBezTo>
                  <a:cubicBezTo>
                    <a:pt x="77" y="75"/>
                    <a:pt x="75" y="77"/>
                    <a:pt x="73" y="80"/>
                  </a:cubicBezTo>
                  <a:cubicBezTo>
                    <a:pt x="70" y="83"/>
                    <a:pt x="68" y="85"/>
                    <a:pt x="66" y="87"/>
                  </a:cubicBezTo>
                  <a:cubicBezTo>
                    <a:pt x="63" y="90"/>
                    <a:pt x="60" y="92"/>
                    <a:pt x="56" y="94"/>
                  </a:cubicBezTo>
                  <a:cubicBezTo>
                    <a:pt x="51" y="96"/>
                    <a:pt x="46" y="98"/>
                    <a:pt x="40" y="100"/>
                  </a:cubicBezTo>
                  <a:cubicBezTo>
                    <a:pt x="35" y="101"/>
                    <a:pt x="28" y="103"/>
                    <a:pt x="22" y="104"/>
                  </a:cubicBezTo>
                  <a:cubicBezTo>
                    <a:pt x="22" y="99"/>
                    <a:pt x="22" y="94"/>
                    <a:pt x="22" y="87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6"/>
                    <a:pt x="22" y="13"/>
                    <a:pt x="23" y="11"/>
                  </a:cubicBezTo>
                  <a:cubicBezTo>
                    <a:pt x="25" y="9"/>
                    <a:pt x="28" y="8"/>
                    <a:pt x="32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1" y="8"/>
                    <a:pt x="59" y="10"/>
                    <a:pt x="65" y="14"/>
                  </a:cubicBezTo>
                  <a:cubicBezTo>
                    <a:pt x="70" y="17"/>
                    <a:pt x="75" y="21"/>
                    <a:pt x="79" y="25"/>
                  </a:cubicBezTo>
                  <a:cubicBezTo>
                    <a:pt x="83" y="29"/>
                    <a:pt x="86" y="36"/>
                    <a:pt x="86" y="44"/>
                  </a:cubicBezTo>
                  <a:cubicBezTo>
                    <a:pt x="86" y="48"/>
                    <a:pt x="85" y="52"/>
                    <a:pt x="8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8"/>
            <p:cNvSpPr>
              <a:spLocks noEditPoints="1"/>
            </p:cNvSpPr>
            <p:nvPr/>
          </p:nvSpPr>
          <p:spPr bwMode="auto">
            <a:xfrm>
              <a:off x="5815013" y="4552951"/>
              <a:ext cx="374650" cy="628650"/>
            </a:xfrm>
            <a:custGeom>
              <a:avLst/>
              <a:gdLst>
                <a:gd name="T0" fmla="*/ 81 w 100"/>
                <a:gd name="T1" fmla="*/ 9 h 167"/>
                <a:gd name="T2" fmla="*/ 33 w 100"/>
                <a:gd name="T3" fmla="*/ 0 h 167"/>
                <a:gd name="T4" fmla="*/ 6 w 100"/>
                <a:gd name="T5" fmla="*/ 7 h 167"/>
                <a:gd name="T6" fmla="*/ 5 w 100"/>
                <a:gd name="T7" fmla="*/ 11 h 167"/>
                <a:gd name="T8" fmla="*/ 6 w 100"/>
                <a:gd name="T9" fmla="*/ 23 h 167"/>
                <a:gd name="T10" fmla="*/ 7 w 100"/>
                <a:gd name="T11" fmla="*/ 76 h 167"/>
                <a:gd name="T12" fmla="*/ 6 w 100"/>
                <a:gd name="T13" fmla="*/ 107 h 167"/>
                <a:gd name="T14" fmla="*/ 4 w 100"/>
                <a:gd name="T15" fmla="*/ 114 h 167"/>
                <a:gd name="T16" fmla="*/ 6 w 100"/>
                <a:gd name="T17" fmla="*/ 117 h 167"/>
                <a:gd name="T18" fmla="*/ 7 w 100"/>
                <a:gd name="T19" fmla="*/ 133 h 167"/>
                <a:gd name="T20" fmla="*/ 5 w 100"/>
                <a:gd name="T21" fmla="*/ 155 h 167"/>
                <a:gd name="T22" fmla="*/ 2 w 100"/>
                <a:gd name="T23" fmla="*/ 161 h 167"/>
                <a:gd name="T24" fmla="*/ 2 w 100"/>
                <a:gd name="T25" fmla="*/ 165 h 167"/>
                <a:gd name="T26" fmla="*/ 9 w 100"/>
                <a:gd name="T27" fmla="*/ 167 h 167"/>
                <a:gd name="T28" fmla="*/ 19 w 100"/>
                <a:gd name="T29" fmla="*/ 164 h 167"/>
                <a:gd name="T30" fmla="*/ 23 w 100"/>
                <a:gd name="T31" fmla="*/ 161 h 167"/>
                <a:gd name="T32" fmla="*/ 23 w 100"/>
                <a:gd name="T33" fmla="*/ 156 h 167"/>
                <a:gd name="T34" fmla="*/ 23 w 100"/>
                <a:gd name="T35" fmla="*/ 146 h 167"/>
                <a:gd name="T36" fmla="*/ 21 w 100"/>
                <a:gd name="T37" fmla="*/ 127 h 167"/>
                <a:gd name="T38" fmla="*/ 36 w 100"/>
                <a:gd name="T39" fmla="*/ 111 h 167"/>
                <a:gd name="T40" fmla="*/ 75 w 100"/>
                <a:gd name="T41" fmla="*/ 93 h 167"/>
                <a:gd name="T42" fmla="*/ 98 w 100"/>
                <a:gd name="T43" fmla="*/ 61 h 167"/>
                <a:gd name="T44" fmla="*/ 99 w 100"/>
                <a:gd name="T45" fmla="*/ 30 h 167"/>
                <a:gd name="T46" fmla="*/ 85 w 100"/>
                <a:gd name="T47" fmla="*/ 55 h 167"/>
                <a:gd name="T48" fmla="*/ 79 w 100"/>
                <a:gd name="T49" fmla="*/ 73 h 167"/>
                <a:gd name="T50" fmla="*/ 65 w 100"/>
                <a:gd name="T51" fmla="*/ 87 h 167"/>
                <a:gd name="T52" fmla="*/ 40 w 100"/>
                <a:gd name="T53" fmla="*/ 100 h 167"/>
                <a:gd name="T54" fmla="*/ 22 w 100"/>
                <a:gd name="T55" fmla="*/ 87 h 167"/>
                <a:gd name="T56" fmla="*/ 22 w 100"/>
                <a:gd name="T57" fmla="*/ 39 h 167"/>
                <a:gd name="T58" fmla="*/ 23 w 100"/>
                <a:gd name="T59" fmla="*/ 11 h 167"/>
                <a:gd name="T60" fmla="*/ 40 w 100"/>
                <a:gd name="T61" fmla="*/ 8 h 167"/>
                <a:gd name="T62" fmla="*/ 79 w 100"/>
                <a:gd name="T63" fmla="*/ 25 h 167"/>
                <a:gd name="T64" fmla="*/ 85 w 100"/>
                <a:gd name="T65" fmla="*/ 5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67">
                  <a:moveTo>
                    <a:pt x="93" y="20"/>
                  </a:moveTo>
                  <a:cubicBezTo>
                    <a:pt x="91" y="16"/>
                    <a:pt x="87" y="13"/>
                    <a:pt x="81" y="9"/>
                  </a:cubicBezTo>
                  <a:cubicBezTo>
                    <a:pt x="76" y="6"/>
                    <a:pt x="69" y="4"/>
                    <a:pt x="61" y="2"/>
                  </a:cubicBezTo>
                  <a:cubicBezTo>
                    <a:pt x="53" y="0"/>
                    <a:pt x="44" y="0"/>
                    <a:pt x="33" y="0"/>
                  </a:cubicBezTo>
                  <a:cubicBezTo>
                    <a:pt x="22" y="0"/>
                    <a:pt x="15" y="0"/>
                    <a:pt x="11" y="1"/>
                  </a:cubicBezTo>
                  <a:cubicBezTo>
                    <a:pt x="7" y="2"/>
                    <a:pt x="6" y="4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7"/>
                    <a:pt x="6" y="23"/>
                  </a:cubicBezTo>
                  <a:cubicBezTo>
                    <a:pt x="7" y="29"/>
                    <a:pt x="7" y="38"/>
                    <a:pt x="7" y="5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7"/>
                    <a:pt x="7" y="103"/>
                    <a:pt x="6" y="107"/>
                  </a:cubicBezTo>
                  <a:cubicBezTo>
                    <a:pt x="4" y="111"/>
                    <a:pt x="4" y="113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5"/>
                    <a:pt x="5" y="115"/>
                  </a:cubicBezTo>
                  <a:cubicBezTo>
                    <a:pt x="5" y="116"/>
                    <a:pt x="6" y="117"/>
                    <a:pt x="6" y="117"/>
                  </a:cubicBezTo>
                  <a:cubicBezTo>
                    <a:pt x="6" y="118"/>
                    <a:pt x="7" y="120"/>
                    <a:pt x="7" y="123"/>
                  </a:cubicBezTo>
                  <a:cubicBezTo>
                    <a:pt x="7" y="127"/>
                    <a:pt x="7" y="130"/>
                    <a:pt x="7" y="133"/>
                  </a:cubicBezTo>
                  <a:cubicBezTo>
                    <a:pt x="7" y="138"/>
                    <a:pt x="7" y="143"/>
                    <a:pt x="6" y="146"/>
                  </a:cubicBezTo>
                  <a:cubicBezTo>
                    <a:pt x="6" y="149"/>
                    <a:pt x="5" y="152"/>
                    <a:pt x="5" y="155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5" y="158"/>
                    <a:pt x="4" y="159"/>
                    <a:pt x="2" y="161"/>
                  </a:cubicBezTo>
                  <a:cubicBezTo>
                    <a:pt x="1" y="163"/>
                    <a:pt x="0" y="164"/>
                    <a:pt x="0" y="164"/>
                  </a:cubicBezTo>
                  <a:cubicBezTo>
                    <a:pt x="0" y="165"/>
                    <a:pt x="1" y="165"/>
                    <a:pt x="2" y="165"/>
                  </a:cubicBezTo>
                  <a:cubicBezTo>
                    <a:pt x="3" y="166"/>
                    <a:pt x="5" y="166"/>
                    <a:pt x="6" y="167"/>
                  </a:cubicBezTo>
                  <a:cubicBezTo>
                    <a:pt x="7" y="167"/>
                    <a:pt x="8" y="167"/>
                    <a:pt x="9" y="167"/>
                  </a:cubicBezTo>
                  <a:cubicBezTo>
                    <a:pt x="9" y="167"/>
                    <a:pt x="10" y="167"/>
                    <a:pt x="12" y="166"/>
                  </a:cubicBezTo>
                  <a:cubicBezTo>
                    <a:pt x="14" y="165"/>
                    <a:pt x="16" y="165"/>
                    <a:pt x="19" y="164"/>
                  </a:cubicBezTo>
                  <a:cubicBezTo>
                    <a:pt x="21" y="164"/>
                    <a:pt x="22" y="164"/>
                    <a:pt x="23" y="163"/>
                  </a:cubicBezTo>
                  <a:cubicBezTo>
                    <a:pt x="23" y="163"/>
                    <a:pt x="23" y="162"/>
                    <a:pt x="23" y="161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2" y="154"/>
                    <a:pt x="22" y="153"/>
                    <a:pt x="22" y="151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2"/>
                    <a:pt x="22" y="138"/>
                    <a:pt x="22" y="135"/>
                  </a:cubicBezTo>
                  <a:cubicBezTo>
                    <a:pt x="21" y="132"/>
                    <a:pt x="21" y="129"/>
                    <a:pt x="21" y="127"/>
                  </a:cubicBezTo>
                  <a:cubicBezTo>
                    <a:pt x="21" y="120"/>
                    <a:pt x="22" y="116"/>
                    <a:pt x="24" y="115"/>
                  </a:cubicBezTo>
                  <a:cubicBezTo>
                    <a:pt x="26" y="113"/>
                    <a:pt x="30" y="112"/>
                    <a:pt x="36" y="111"/>
                  </a:cubicBezTo>
                  <a:cubicBezTo>
                    <a:pt x="44" y="109"/>
                    <a:pt x="51" y="107"/>
                    <a:pt x="57" y="105"/>
                  </a:cubicBezTo>
                  <a:cubicBezTo>
                    <a:pt x="64" y="102"/>
                    <a:pt x="69" y="98"/>
                    <a:pt x="75" y="93"/>
                  </a:cubicBezTo>
                  <a:cubicBezTo>
                    <a:pt x="80" y="89"/>
                    <a:pt x="85" y="83"/>
                    <a:pt x="89" y="77"/>
                  </a:cubicBezTo>
                  <a:cubicBezTo>
                    <a:pt x="93" y="70"/>
                    <a:pt x="96" y="65"/>
                    <a:pt x="98" y="61"/>
                  </a:cubicBezTo>
                  <a:cubicBezTo>
                    <a:pt x="100" y="57"/>
                    <a:pt x="100" y="52"/>
                    <a:pt x="100" y="47"/>
                  </a:cubicBezTo>
                  <a:cubicBezTo>
                    <a:pt x="100" y="39"/>
                    <a:pt x="100" y="33"/>
                    <a:pt x="99" y="30"/>
                  </a:cubicBezTo>
                  <a:cubicBezTo>
                    <a:pt x="98" y="27"/>
                    <a:pt x="96" y="23"/>
                    <a:pt x="93" y="20"/>
                  </a:cubicBezTo>
                  <a:close/>
                  <a:moveTo>
                    <a:pt x="85" y="55"/>
                  </a:moveTo>
                  <a:cubicBezTo>
                    <a:pt x="84" y="58"/>
                    <a:pt x="83" y="61"/>
                    <a:pt x="82" y="65"/>
                  </a:cubicBezTo>
                  <a:cubicBezTo>
                    <a:pt x="80" y="68"/>
                    <a:pt x="79" y="71"/>
                    <a:pt x="79" y="73"/>
                  </a:cubicBezTo>
                  <a:cubicBezTo>
                    <a:pt x="77" y="75"/>
                    <a:pt x="75" y="77"/>
                    <a:pt x="72" y="80"/>
                  </a:cubicBezTo>
                  <a:cubicBezTo>
                    <a:pt x="70" y="83"/>
                    <a:pt x="67" y="85"/>
                    <a:pt x="65" y="87"/>
                  </a:cubicBezTo>
                  <a:cubicBezTo>
                    <a:pt x="63" y="90"/>
                    <a:pt x="60" y="92"/>
                    <a:pt x="55" y="94"/>
                  </a:cubicBezTo>
                  <a:cubicBezTo>
                    <a:pt x="51" y="96"/>
                    <a:pt x="46" y="98"/>
                    <a:pt x="40" y="100"/>
                  </a:cubicBezTo>
                  <a:cubicBezTo>
                    <a:pt x="34" y="101"/>
                    <a:pt x="28" y="103"/>
                    <a:pt x="22" y="104"/>
                  </a:cubicBezTo>
                  <a:cubicBezTo>
                    <a:pt x="22" y="99"/>
                    <a:pt x="22" y="94"/>
                    <a:pt x="22" y="87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6"/>
                    <a:pt x="22" y="13"/>
                    <a:pt x="23" y="11"/>
                  </a:cubicBezTo>
                  <a:cubicBezTo>
                    <a:pt x="25" y="9"/>
                    <a:pt x="27" y="8"/>
                    <a:pt x="31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51" y="8"/>
                    <a:pt x="59" y="10"/>
                    <a:pt x="64" y="14"/>
                  </a:cubicBezTo>
                  <a:cubicBezTo>
                    <a:pt x="70" y="17"/>
                    <a:pt x="75" y="21"/>
                    <a:pt x="79" y="25"/>
                  </a:cubicBezTo>
                  <a:cubicBezTo>
                    <a:pt x="83" y="29"/>
                    <a:pt x="85" y="36"/>
                    <a:pt x="85" y="44"/>
                  </a:cubicBezTo>
                  <a:cubicBezTo>
                    <a:pt x="85" y="48"/>
                    <a:pt x="85" y="52"/>
                    <a:pt x="85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9"/>
            <p:cNvSpPr>
              <a:spLocks/>
            </p:cNvSpPr>
            <p:nvPr/>
          </p:nvSpPr>
          <p:spPr bwMode="auto">
            <a:xfrm>
              <a:off x="6546850" y="4552951"/>
              <a:ext cx="506412" cy="628650"/>
            </a:xfrm>
            <a:custGeom>
              <a:avLst/>
              <a:gdLst>
                <a:gd name="T0" fmla="*/ 110 w 135"/>
                <a:gd name="T1" fmla="*/ 4 h 167"/>
                <a:gd name="T2" fmla="*/ 106 w 135"/>
                <a:gd name="T3" fmla="*/ 3 h 167"/>
                <a:gd name="T4" fmla="*/ 79 w 135"/>
                <a:gd name="T5" fmla="*/ 4 h 167"/>
                <a:gd name="T6" fmla="*/ 71 w 135"/>
                <a:gd name="T7" fmla="*/ 3 h 167"/>
                <a:gd name="T8" fmla="*/ 65 w 135"/>
                <a:gd name="T9" fmla="*/ 1 h 167"/>
                <a:gd name="T10" fmla="*/ 63 w 135"/>
                <a:gd name="T11" fmla="*/ 2 h 167"/>
                <a:gd name="T12" fmla="*/ 33 w 135"/>
                <a:gd name="T13" fmla="*/ 3 h 167"/>
                <a:gd name="T14" fmla="*/ 7 w 135"/>
                <a:gd name="T15" fmla="*/ 1 h 167"/>
                <a:gd name="T16" fmla="*/ 2 w 135"/>
                <a:gd name="T17" fmla="*/ 2 h 167"/>
                <a:gd name="T18" fmla="*/ 0 w 135"/>
                <a:gd name="T19" fmla="*/ 12 h 167"/>
                <a:gd name="T20" fmla="*/ 8 w 135"/>
                <a:gd name="T21" fmla="*/ 17 h 167"/>
                <a:gd name="T22" fmla="*/ 19 w 135"/>
                <a:gd name="T23" fmla="*/ 15 h 167"/>
                <a:gd name="T24" fmla="*/ 34 w 135"/>
                <a:gd name="T25" fmla="*/ 13 h 167"/>
                <a:gd name="T26" fmla="*/ 48 w 135"/>
                <a:gd name="T27" fmla="*/ 14 h 167"/>
                <a:gd name="T28" fmla="*/ 51 w 135"/>
                <a:gd name="T29" fmla="*/ 17 h 167"/>
                <a:gd name="T30" fmla="*/ 53 w 135"/>
                <a:gd name="T31" fmla="*/ 51 h 167"/>
                <a:gd name="T32" fmla="*/ 48 w 135"/>
                <a:gd name="T33" fmla="*/ 150 h 167"/>
                <a:gd name="T34" fmla="*/ 48 w 135"/>
                <a:gd name="T35" fmla="*/ 157 h 167"/>
                <a:gd name="T36" fmla="*/ 47 w 135"/>
                <a:gd name="T37" fmla="*/ 166 h 167"/>
                <a:gd name="T38" fmla="*/ 54 w 135"/>
                <a:gd name="T39" fmla="*/ 165 h 167"/>
                <a:gd name="T40" fmla="*/ 61 w 135"/>
                <a:gd name="T41" fmla="*/ 165 h 167"/>
                <a:gd name="T42" fmla="*/ 64 w 135"/>
                <a:gd name="T43" fmla="*/ 165 h 167"/>
                <a:gd name="T44" fmla="*/ 70 w 135"/>
                <a:gd name="T45" fmla="*/ 160 h 167"/>
                <a:gd name="T46" fmla="*/ 67 w 135"/>
                <a:gd name="T47" fmla="*/ 146 h 167"/>
                <a:gd name="T48" fmla="*/ 66 w 135"/>
                <a:gd name="T49" fmla="*/ 134 h 167"/>
                <a:gd name="T50" fmla="*/ 64 w 135"/>
                <a:gd name="T51" fmla="*/ 99 h 167"/>
                <a:gd name="T52" fmla="*/ 67 w 135"/>
                <a:gd name="T53" fmla="*/ 83 h 167"/>
                <a:gd name="T54" fmla="*/ 67 w 135"/>
                <a:gd name="T55" fmla="*/ 42 h 167"/>
                <a:gd name="T56" fmla="*/ 73 w 135"/>
                <a:gd name="T57" fmla="*/ 13 h 167"/>
                <a:gd name="T58" fmla="*/ 94 w 135"/>
                <a:gd name="T59" fmla="*/ 12 h 167"/>
                <a:gd name="T60" fmla="*/ 112 w 135"/>
                <a:gd name="T61" fmla="*/ 15 h 167"/>
                <a:gd name="T62" fmla="*/ 130 w 135"/>
                <a:gd name="T63" fmla="*/ 16 h 167"/>
                <a:gd name="T64" fmla="*/ 135 w 135"/>
                <a:gd name="T65" fmla="*/ 6 h 167"/>
                <a:gd name="T66" fmla="*/ 118 w 135"/>
                <a:gd name="T67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167">
                  <a:moveTo>
                    <a:pt x="118" y="3"/>
                  </a:moveTo>
                  <a:cubicBezTo>
                    <a:pt x="114" y="4"/>
                    <a:pt x="112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4" y="4"/>
                    <a:pt x="82" y="4"/>
                    <a:pt x="79" y="4"/>
                  </a:cubicBezTo>
                  <a:cubicBezTo>
                    <a:pt x="76" y="5"/>
                    <a:pt x="74" y="5"/>
                    <a:pt x="74" y="5"/>
                  </a:cubicBezTo>
                  <a:cubicBezTo>
                    <a:pt x="73" y="5"/>
                    <a:pt x="72" y="4"/>
                    <a:pt x="71" y="3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4" y="0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3"/>
                    <a:pt x="55" y="3"/>
                    <a:pt x="51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7" y="3"/>
                    <a:pt x="21" y="3"/>
                    <a:pt x="16" y="2"/>
                  </a:cubicBezTo>
                  <a:cubicBezTo>
                    <a:pt x="11" y="1"/>
                    <a:pt x="8" y="1"/>
                    <a:pt x="7" y="1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5"/>
                    <a:pt x="1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5" y="17"/>
                    <a:pt x="8" y="17"/>
                  </a:cubicBezTo>
                  <a:cubicBezTo>
                    <a:pt x="11" y="17"/>
                    <a:pt x="13" y="16"/>
                    <a:pt x="15" y="16"/>
                  </a:cubicBezTo>
                  <a:cubicBezTo>
                    <a:pt x="16" y="15"/>
                    <a:pt x="18" y="15"/>
                    <a:pt x="19" y="15"/>
                  </a:cubicBezTo>
                  <a:cubicBezTo>
                    <a:pt x="20" y="15"/>
                    <a:pt x="21" y="15"/>
                    <a:pt x="23" y="16"/>
                  </a:cubicBezTo>
                  <a:cubicBezTo>
                    <a:pt x="24" y="14"/>
                    <a:pt x="28" y="13"/>
                    <a:pt x="34" y="13"/>
                  </a:cubicBezTo>
                  <a:cubicBezTo>
                    <a:pt x="35" y="13"/>
                    <a:pt x="38" y="13"/>
                    <a:pt x="41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9" y="14"/>
                    <a:pt x="50" y="14"/>
                    <a:pt x="51" y="15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2" y="23"/>
                    <a:pt x="53" y="34"/>
                    <a:pt x="53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28"/>
                    <a:pt x="51" y="143"/>
                    <a:pt x="48" y="150"/>
                  </a:cubicBezTo>
                  <a:cubicBezTo>
                    <a:pt x="48" y="150"/>
                    <a:pt x="48" y="151"/>
                    <a:pt x="48" y="151"/>
                  </a:cubicBezTo>
                  <a:cubicBezTo>
                    <a:pt x="48" y="152"/>
                    <a:pt x="48" y="154"/>
                    <a:pt x="48" y="157"/>
                  </a:cubicBezTo>
                  <a:cubicBezTo>
                    <a:pt x="49" y="162"/>
                    <a:pt x="48" y="165"/>
                    <a:pt x="46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8" y="166"/>
                    <a:pt x="49" y="166"/>
                    <a:pt x="51" y="166"/>
                  </a:cubicBezTo>
                  <a:cubicBezTo>
                    <a:pt x="52" y="165"/>
                    <a:pt x="53" y="165"/>
                    <a:pt x="54" y="165"/>
                  </a:cubicBezTo>
                  <a:cubicBezTo>
                    <a:pt x="56" y="165"/>
                    <a:pt x="57" y="166"/>
                    <a:pt x="57" y="167"/>
                  </a:cubicBezTo>
                  <a:cubicBezTo>
                    <a:pt x="58" y="167"/>
                    <a:pt x="60" y="166"/>
                    <a:pt x="61" y="165"/>
                  </a:cubicBezTo>
                  <a:cubicBezTo>
                    <a:pt x="62" y="166"/>
                    <a:pt x="62" y="166"/>
                    <a:pt x="63" y="166"/>
                  </a:cubicBezTo>
                  <a:cubicBezTo>
                    <a:pt x="63" y="166"/>
                    <a:pt x="64" y="166"/>
                    <a:pt x="64" y="165"/>
                  </a:cubicBezTo>
                  <a:cubicBezTo>
                    <a:pt x="64" y="165"/>
                    <a:pt x="63" y="164"/>
                    <a:pt x="63" y="164"/>
                  </a:cubicBezTo>
                  <a:cubicBezTo>
                    <a:pt x="68" y="163"/>
                    <a:pt x="70" y="161"/>
                    <a:pt x="70" y="160"/>
                  </a:cubicBezTo>
                  <a:cubicBezTo>
                    <a:pt x="70" y="160"/>
                    <a:pt x="69" y="158"/>
                    <a:pt x="69" y="156"/>
                  </a:cubicBezTo>
                  <a:cubicBezTo>
                    <a:pt x="68" y="154"/>
                    <a:pt x="67" y="150"/>
                    <a:pt x="67" y="146"/>
                  </a:cubicBezTo>
                  <a:cubicBezTo>
                    <a:pt x="66" y="142"/>
                    <a:pt x="65" y="139"/>
                    <a:pt x="65" y="139"/>
                  </a:cubicBezTo>
                  <a:cubicBezTo>
                    <a:pt x="65" y="139"/>
                    <a:pt x="66" y="137"/>
                    <a:pt x="66" y="134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4" y="105"/>
                    <a:pt x="64" y="102"/>
                    <a:pt x="64" y="99"/>
                  </a:cubicBezTo>
                  <a:cubicBezTo>
                    <a:pt x="65" y="97"/>
                    <a:pt x="65" y="94"/>
                    <a:pt x="65" y="91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63"/>
                    <a:pt x="67" y="54"/>
                    <a:pt x="67" y="42"/>
                  </a:cubicBezTo>
                  <a:cubicBezTo>
                    <a:pt x="68" y="30"/>
                    <a:pt x="69" y="21"/>
                    <a:pt x="71" y="14"/>
                  </a:cubicBezTo>
                  <a:cubicBezTo>
                    <a:pt x="72" y="14"/>
                    <a:pt x="73" y="13"/>
                    <a:pt x="73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104" y="12"/>
                    <a:pt x="109" y="13"/>
                    <a:pt x="110" y="15"/>
                  </a:cubicBezTo>
                  <a:cubicBezTo>
                    <a:pt x="111" y="15"/>
                    <a:pt x="111" y="15"/>
                    <a:pt x="112" y="15"/>
                  </a:cubicBezTo>
                  <a:cubicBezTo>
                    <a:pt x="114" y="15"/>
                    <a:pt x="116" y="15"/>
                    <a:pt x="120" y="15"/>
                  </a:cubicBezTo>
                  <a:cubicBezTo>
                    <a:pt x="124" y="15"/>
                    <a:pt x="127" y="16"/>
                    <a:pt x="130" y="16"/>
                  </a:cubicBezTo>
                  <a:cubicBezTo>
                    <a:pt x="130" y="16"/>
                    <a:pt x="131" y="15"/>
                    <a:pt x="133" y="15"/>
                  </a:cubicBezTo>
                  <a:cubicBezTo>
                    <a:pt x="134" y="13"/>
                    <a:pt x="135" y="10"/>
                    <a:pt x="135" y="6"/>
                  </a:cubicBezTo>
                  <a:cubicBezTo>
                    <a:pt x="134" y="4"/>
                    <a:pt x="131" y="3"/>
                    <a:pt x="126" y="3"/>
                  </a:cubicBezTo>
                  <a:cubicBezTo>
                    <a:pt x="124" y="3"/>
                    <a:pt x="121" y="3"/>
                    <a:pt x="1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354011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zh-CN" altLang="en-US" dirty="0" smtClean="0"/>
              <a:t>向天歌演示  原创作品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smtClean="0"/>
              <a:t>授权发布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85786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-1" y="-1"/>
            <a:ext cx="6120505" cy="6858001"/>
          </a:xfrm>
          <a:prstGeom prst="rect">
            <a:avLst/>
          </a:prstGeom>
          <a:solidFill>
            <a:srgbClr val="64BF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7" name="矩形 36"/>
          <p:cNvSpPr/>
          <p:nvPr/>
        </p:nvSpPr>
        <p:spPr>
          <a:xfrm>
            <a:off x="6071495" y="-1"/>
            <a:ext cx="6120505" cy="6858001"/>
          </a:xfrm>
          <a:prstGeom prst="rect">
            <a:avLst/>
          </a:prstGeom>
          <a:solidFill>
            <a:srgbClr val="64BF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2" name="组合 1"/>
          <p:cNvGrpSpPr/>
          <p:nvPr/>
        </p:nvGrpSpPr>
        <p:grpSpPr>
          <a:xfrm>
            <a:off x="-297155" y="1262177"/>
            <a:ext cx="7488530" cy="5925676"/>
            <a:chOff x="-297155" y="1262177"/>
            <a:chExt cx="7488530" cy="5925676"/>
          </a:xfrm>
        </p:grpSpPr>
        <p:grpSp>
          <p:nvGrpSpPr>
            <p:cNvPr id="566" name="组合 565"/>
            <p:cNvGrpSpPr/>
            <p:nvPr/>
          </p:nvGrpSpPr>
          <p:grpSpPr>
            <a:xfrm>
              <a:off x="3417095" y="1724717"/>
              <a:ext cx="620712" cy="635000"/>
              <a:chOff x="3157538" y="844551"/>
              <a:chExt cx="620712" cy="635000"/>
            </a:xfrm>
          </p:grpSpPr>
          <p:sp>
            <p:nvSpPr>
              <p:cNvPr id="527" name="Freeform 506"/>
              <p:cNvSpPr>
                <a:spLocks/>
              </p:cNvSpPr>
              <p:nvPr/>
            </p:nvSpPr>
            <p:spPr bwMode="auto">
              <a:xfrm>
                <a:off x="3181350" y="847726"/>
                <a:ext cx="596900" cy="546100"/>
              </a:xfrm>
              <a:custGeom>
                <a:avLst/>
                <a:gdLst>
                  <a:gd name="T0" fmla="*/ 116 w 159"/>
                  <a:gd name="T1" fmla="*/ 4 h 145"/>
                  <a:gd name="T2" fmla="*/ 126 w 159"/>
                  <a:gd name="T3" fmla="*/ 10 h 145"/>
                  <a:gd name="T4" fmla="*/ 155 w 159"/>
                  <a:gd name="T5" fmla="*/ 52 h 145"/>
                  <a:gd name="T6" fmla="*/ 153 w 159"/>
                  <a:gd name="T7" fmla="*/ 66 h 145"/>
                  <a:gd name="T8" fmla="*/ 146 w 159"/>
                  <a:gd name="T9" fmla="*/ 71 h 145"/>
                  <a:gd name="T10" fmla="*/ 139 w 159"/>
                  <a:gd name="T11" fmla="*/ 96 h 145"/>
                  <a:gd name="T12" fmla="*/ 134 w 159"/>
                  <a:gd name="T13" fmla="*/ 96 h 145"/>
                  <a:gd name="T14" fmla="*/ 115 w 159"/>
                  <a:gd name="T15" fmla="*/ 97 h 145"/>
                  <a:gd name="T16" fmla="*/ 72 w 159"/>
                  <a:gd name="T17" fmla="*/ 126 h 145"/>
                  <a:gd name="T18" fmla="*/ 52 w 159"/>
                  <a:gd name="T19" fmla="*/ 139 h 145"/>
                  <a:gd name="T20" fmla="*/ 33 w 159"/>
                  <a:gd name="T21" fmla="*/ 137 h 145"/>
                  <a:gd name="T22" fmla="*/ 4 w 159"/>
                  <a:gd name="T23" fmla="*/ 96 h 145"/>
                  <a:gd name="T24" fmla="*/ 6 w 159"/>
                  <a:gd name="T25" fmla="*/ 78 h 145"/>
                  <a:gd name="T26" fmla="*/ 43 w 159"/>
                  <a:gd name="T27" fmla="*/ 50 h 145"/>
                  <a:gd name="T28" fmla="*/ 102 w 159"/>
                  <a:gd name="T29" fmla="*/ 9 h 145"/>
                  <a:gd name="T30" fmla="*/ 116 w 159"/>
                  <a:gd name="T31" fmla="*/ 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9" h="145">
                    <a:moveTo>
                      <a:pt x="116" y="4"/>
                    </a:moveTo>
                    <a:cubicBezTo>
                      <a:pt x="121" y="4"/>
                      <a:pt x="124" y="7"/>
                      <a:pt x="126" y="10"/>
                    </a:cubicBezTo>
                    <a:cubicBezTo>
                      <a:pt x="136" y="24"/>
                      <a:pt x="144" y="39"/>
                      <a:pt x="155" y="52"/>
                    </a:cubicBezTo>
                    <a:cubicBezTo>
                      <a:pt x="159" y="57"/>
                      <a:pt x="159" y="62"/>
                      <a:pt x="153" y="66"/>
                    </a:cubicBezTo>
                    <a:cubicBezTo>
                      <a:pt x="151" y="68"/>
                      <a:pt x="149" y="69"/>
                      <a:pt x="146" y="71"/>
                    </a:cubicBezTo>
                    <a:cubicBezTo>
                      <a:pt x="133" y="79"/>
                      <a:pt x="132" y="82"/>
                      <a:pt x="139" y="96"/>
                    </a:cubicBezTo>
                    <a:cubicBezTo>
                      <a:pt x="137" y="97"/>
                      <a:pt x="135" y="97"/>
                      <a:pt x="134" y="96"/>
                    </a:cubicBezTo>
                    <a:cubicBezTo>
                      <a:pt x="127" y="89"/>
                      <a:pt x="121" y="93"/>
                      <a:pt x="115" y="97"/>
                    </a:cubicBezTo>
                    <a:cubicBezTo>
                      <a:pt x="101" y="107"/>
                      <a:pt x="87" y="117"/>
                      <a:pt x="72" y="126"/>
                    </a:cubicBezTo>
                    <a:cubicBezTo>
                      <a:pt x="64" y="127"/>
                      <a:pt x="59" y="134"/>
                      <a:pt x="52" y="139"/>
                    </a:cubicBezTo>
                    <a:cubicBezTo>
                      <a:pt x="44" y="145"/>
                      <a:pt x="40" y="145"/>
                      <a:pt x="33" y="137"/>
                    </a:cubicBezTo>
                    <a:cubicBezTo>
                      <a:pt x="22" y="124"/>
                      <a:pt x="15" y="109"/>
                      <a:pt x="4" y="96"/>
                    </a:cubicBezTo>
                    <a:cubicBezTo>
                      <a:pt x="0" y="91"/>
                      <a:pt x="1" y="84"/>
                      <a:pt x="6" y="78"/>
                    </a:cubicBezTo>
                    <a:cubicBezTo>
                      <a:pt x="17" y="67"/>
                      <a:pt x="30" y="59"/>
                      <a:pt x="43" y="50"/>
                    </a:cubicBezTo>
                    <a:cubicBezTo>
                      <a:pt x="63" y="36"/>
                      <a:pt x="82" y="22"/>
                      <a:pt x="102" y="9"/>
                    </a:cubicBezTo>
                    <a:cubicBezTo>
                      <a:pt x="106" y="7"/>
                      <a:pt x="110" y="0"/>
                      <a:pt x="116" y="4"/>
                    </a:cubicBezTo>
                    <a:close/>
                  </a:path>
                </a:pathLst>
              </a:custGeom>
              <a:solidFill>
                <a:srgbClr val="228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509"/>
              <p:cNvSpPr>
                <a:spLocks/>
              </p:cNvSpPr>
              <p:nvPr/>
            </p:nvSpPr>
            <p:spPr bwMode="auto">
              <a:xfrm>
                <a:off x="3451225" y="1163638"/>
                <a:ext cx="327025" cy="315913"/>
              </a:xfrm>
              <a:custGeom>
                <a:avLst/>
                <a:gdLst>
                  <a:gd name="T0" fmla="*/ 0 w 87"/>
                  <a:gd name="T1" fmla="*/ 39 h 84"/>
                  <a:gd name="T2" fmla="*/ 29 w 87"/>
                  <a:gd name="T3" fmla="*/ 18 h 84"/>
                  <a:gd name="T4" fmla="*/ 38 w 87"/>
                  <a:gd name="T5" fmla="*/ 12 h 84"/>
                  <a:gd name="T6" fmla="*/ 53 w 87"/>
                  <a:gd name="T7" fmla="*/ 2 h 84"/>
                  <a:gd name="T8" fmla="*/ 67 w 87"/>
                  <a:gd name="T9" fmla="*/ 12 h 84"/>
                  <a:gd name="T10" fmla="*/ 87 w 87"/>
                  <a:gd name="T11" fmla="*/ 40 h 84"/>
                  <a:gd name="T12" fmla="*/ 82 w 87"/>
                  <a:gd name="T13" fmla="*/ 49 h 84"/>
                  <a:gd name="T14" fmla="*/ 37 w 87"/>
                  <a:gd name="T15" fmla="*/ 82 h 84"/>
                  <a:gd name="T16" fmla="*/ 31 w 87"/>
                  <a:gd name="T17" fmla="*/ 84 h 84"/>
                  <a:gd name="T18" fmla="*/ 24 w 87"/>
                  <a:gd name="T19" fmla="*/ 79 h 84"/>
                  <a:gd name="T20" fmla="*/ 2 w 87"/>
                  <a:gd name="T21" fmla="*/ 44 h 84"/>
                  <a:gd name="T22" fmla="*/ 0 w 87"/>
                  <a:gd name="T23" fmla="*/ 3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84">
                    <a:moveTo>
                      <a:pt x="0" y="39"/>
                    </a:moveTo>
                    <a:cubicBezTo>
                      <a:pt x="9" y="30"/>
                      <a:pt x="20" y="25"/>
                      <a:pt x="29" y="18"/>
                    </a:cubicBezTo>
                    <a:cubicBezTo>
                      <a:pt x="32" y="16"/>
                      <a:pt x="35" y="14"/>
                      <a:pt x="38" y="12"/>
                    </a:cubicBezTo>
                    <a:cubicBezTo>
                      <a:pt x="43" y="8"/>
                      <a:pt x="48" y="4"/>
                      <a:pt x="53" y="2"/>
                    </a:cubicBezTo>
                    <a:cubicBezTo>
                      <a:pt x="61" y="0"/>
                      <a:pt x="61" y="11"/>
                      <a:pt x="67" y="12"/>
                    </a:cubicBezTo>
                    <a:cubicBezTo>
                      <a:pt x="74" y="21"/>
                      <a:pt x="80" y="30"/>
                      <a:pt x="87" y="40"/>
                    </a:cubicBezTo>
                    <a:cubicBezTo>
                      <a:pt x="86" y="43"/>
                      <a:pt x="86" y="47"/>
                      <a:pt x="82" y="49"/>
                    </a:cubicBezTo>
                    <a:cubicBezTo>
                      <a:pt x="67" y="59"/>
                      <a:pt x="51" y="69"/>
                      <a:pt x="37" y="82"/>
                    </a:cubicBezTo>
                    <a:cubicBezTo>
                      <a:pt x="35" y="83"/>
                      <a:pt x="33" y="83"/>
                      <a:pt x="31" y="84"/>
                    </a:cubicBezTo>
                    <a:cubicBezTo>
                      <a:pt x="28" y="84"/>
                      <a:pt x="26" y="82"/>
                      <a:pt x="24" y="79"/>
                    </a:cubicBezTo>
                    <a:cubicBezTo>
                      <a:pt x="19" y="66"/>
                      <a:pt x="9" y="56"/>
                      <a:pt x="2" y="44"/>
                    </a:cubicBezTo>
                    <a:cubicBezTo>
                      <a:pt x="1" y="42"/>
                      <a:pt x="0" y="41"/>
                      <a:pt x="0" y="39"/>
                    </a:cubicBezTo>
                    <a:close/>
                  </a:path>
                </a:pathLst>
              </a:custGeom>
              <a:solidFill>
                <a:srgbClr val="435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517"/>
              <p:cNvSpPr>
                <a:spLocks/>
              </p:cNvSpPr>
              <p:nvPr/>
            </p:nvSpPr>
            <p:spPr bwMode="auto">
              <a:xfrm>
                <a:off x="3157538" y="844551"/>
                <a:ext cx="458788" cy="615950"/>
              </a:xfrm>
              <a:custGeom>
                <a:avLst/>
                <a:gdLst>
                  <a:gd name="T0" fmla="*/ 78 w 122"/>
                  <a:gd name="T1" fmla="*/ 124 h 164"/>
                  <a:gd name="T2" fmla="*/ 105 w 122"/>
                  <a:gd name="T3" fmla="*/ 163 h 164"/>
                  <a:gd name="T4" fmla="*/ 100 w 122"/>
                  <a:gd name="T5" fmla="*/ 163 h 164"/>
                  <a:gd name="T6" fmla="*/ 81 w 122"/>
                  <a:gd name="T7" fmla="*/ 141 h 164"/>
                  <a:gd name="T8" fmla="*/ 66 w 122"/>
                  <a:gd name="T9" fmla="*/ 139 h 164"/>
                  <a:gd name="T10" fmla="*/ 64 w 122"/>
                  <a:gd name="T11" fmla="*/ 141 h 164"/>
                  <a:gd name="T12" fmla="*/ 31 w 122"/>
                  <a:gd name="T13" fmla="*/ 134 h 164"/>
                  <a:gd name="T14" fmla="*/ 8 w 122"/>
                  <a:gd name="T15" fmla="*/ 102 h 164"/>
                  <a:gd name="T16" fmla="*/ 2 w 122"/>
                  <a:gd name="T17" fmla="*/ 92 h 164"/>
                  <a:gd name="T18" fmla="*/ 8 w 122"/>
                  <a:gd name="T19" fmla="*/ 76 h 164"/>
                  <a:gd name="T20" fmla="*/ 51 w 122"/>
                  <a:gd name="T21" fmla="*/ 44 h 164"/>
                  <a:gd name="T22" fmla="*/ 106 w 122"/>
                  <a:gd name="T23" fmla="*/ 6 h 164"/>
                  <a:gd name="T24" fmla="*/ 117 w 122"/>
                  <a:gd name="T25" fmla="*/ 3 h 164"/>
                  <a:gd name="T26" fmla="*/ 122 w 122"/>
                  <a:gd name="T27" fmla="*/ 3 h 164"/>
                  <a:gd name="T28" fmla="*/ 122 w 122"/>
                  <a:gd name="T29" fmla="*/ 5 h 164"/>
                  <a:gd name="T30" fmla="*/ 61 w 122"/>
                  <a:gd name="T31" fmla="*/ 47 h 164"/>
                  <a:gd name="T32" fmla="*/ 24 w 122"/>
                  <a:gd name="T33" fmla="*/ 73 h 164"/>
                  <a:gd name="T34" fmla="*/ 14 w 122"/>
                  <a:gd name="T35" fmla="*/ 82 h 164"/>
                  <a:gd name="T36" fmla="*/ 13 w 122"/>
                  <a:gd name="T37" fmla="*/ 96 h 164"/>
                  <a:gd name="T38" fmla="*/ 41 w 122"/>
                  <a:gd name="T39" fmla="*/ 136 h 164"/>
                  <a:gd name="T40" fmla="*/ 56 w 122"/>
                  <a:gd name="T41" fmla="*/ 137 h 164"/>
                  <a:gd name="T42" fmla="*/ 78 w 122"/>
                  <a:gd name="T43" fmla="*/ 12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2" h="164">
                    <a:moveTo>
                      <a:pt x="78" y="124"/>
                    </a:moveTo>
                    <a:cubicBezTo>
                      <a:pt x="88" y="136"/>
                      <a:pt x="98" y="149"/>
                      <a:pt x="105" y="163"/>
                    </a:cubicBezTo>
                    <a:cubicBezTo>
                      <a:pt x="103" y="164"/>
                      <a:pt x="102" y="164"/>
                      <a:pt x="100" y="163"/>
                    </a:cubicBezTo>
                    <a:cubicBezTo>
                      <a:pt x="91" y="158"/>
                      <a:pt x="87" y="148"/>
                      <a:pt x="81" y="141"/>
                    </a:cubicBezTo>
                    <a:cubicBezTo>
                      <a:pt x="75" y="133"/>
                      <a:pt x="74" y="133"/>
                      <a:pt x="66" y="139"/>
                    </a:cubicBezTo>
                    <a:cubicBezTo>
                      <a:pt x="66" y="139"/>
                      <a:pt x="65" y="140"/>
                      <a:pt x="64" y="141"/>
                    </a:cubicBezTo>
                    <a:cubicBezTo>
                      <a:pt x="48" y="153"/>
                      <a:pt x="42" y="151"/>
                      <a:pt x="31" y="134"/>
                    </a:cubicBezTo>
                    <a:cubicBezTo>
                      <a:pt x="24" y="123"/>
                      <a:pt x="17" y="112"/>
                      <a:pt x="8" y="102"/>
                    </a:cubicBezTo>
                    <a:cubicBezTo>
                      <a:pt x="6" y="99"/>
                      <a:pt x="4" y="95"/>
                      <a:pt x="2" y="92"/>
                    </a:cubicBezTo>
                    <a:cubicBezTo>
                      <a:pt x="0" y="85"/>
                      <a:pt x="4" y="80"/>
                      <a:pt x="8" y="76"/>
                    </a:cubicBezTo>
                    <a:cubicBezTo>
                      <a:pt x="21" y="62"/>
                      <a:pt x="37" y="54"/>
                      <a:pt x="51" y="44"/>
                    </a:cubicBezTo>
                    <a:cubicBezTo>
                      <a:pt x="69" y="30"/>
                      <a:pt x="87" y="18"/>
                      <a:pt x="106" y="6"/>
                    </a:cubicBezTo>
                    <a:cubicBezTo>
                      <a:pt x="109" y="4"/>
                      <a:pt x="112" y="0"/>
                      <a:pt x="117" y="3"/>
                    </a:cubicBezTo>
                    <a:cubicBezTo>
                      <a:pt x="119" y="3"/>
                      <a:pt x="121" y="3"/>
                      <a:pt x="122" y="3"/>
                    </a:cubicBezTo>
                    <a:cubicBezTo>
                      <a:pt x="122" y="4"/>
                      <a:pt x="122" y="4"/>
                      <a:pt x="122" y="5"/>
                    </a:cubicBezTo>
                    <a:cubicBezTo>
                      <a:pt x="102" y="19"/>
                      <a:pt x="81" y="33"/>
                      <a:pt x="61" y="47"/>
                    </a:cubicBezTo>
                    <a:cubicBezTo>
                      <a:pt x="48" y="55"/>
                      <a:pt x="36" y="64"/>
                      <a:pt x="24" y="73"/>
                    </a:cubicBezTo>
                    <a:cubicBezTo>
                      <a:pt x="20" y="75"/>
                      <a:pt x="17" y="79"/>
                      <a:pt x="14" y="82"/>
                    </a:cubicBezTo>
                    <a:cubicBezTo>
                      <a:pt x="9" y="87"/>
                      <a:pt x="9" y="92"/>
                      <a:pt x="13" y="96"/>
                    </a:cubicBezTo>
                    <a:cubicBezTo>
                      <a:pt x="24" y="108"/>
                      <a:pt x="32" y="123"/>
                      <a:pt x="41" y="136"/>
                    </a:cubicBezTo>
                    <a:cubicBezTo>
                      <a:pt x="46" y="142"/>
                      <a:pt x="50" y="142"/>
                      <a:pt x="56" y="137"/>
                    </a:cubicBezTo>
                    <a:cubicBezTo>
                      <a:pt x="63" y="132"/>
                      <a:pt x="68" y="124"/>
                      <a:pt x="78" y="124"/>
                    </a:cubicBezTo>
                    <a:close/>
                  </a:path>
                </a:pathLst>
              </a:custGeom>
              <a:solidFill>
                <a:srgbClr val="99A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26" name="Freeform 505"/>
            <p:cNvSpPr>
              <a:spLocks/>
            </p:cNvSpPr>
            <p:nvPr/>
          </p:nvSpPr>
          <p:spPr bwMode="auto">
            <a:xfrm>
              <a:off x="3022600" y="1836738"/>
              <a:ext cx="3594100" cy="3609975"/>
            </a:xfrm>
            <a:custGeom>
              <a:avLst/>
              <a:gdLst>
                <a:gd name="T0" fmla="*/ 717 w 957"/>
                <a:gd name="T1" fmla="*/ 67 h 961"/>
                <a:gd name="T2" fmla="*/ 734 w 957"/>
                <a:gd name="T3" fmla="*/ 74 h 961"/>
                <a:gd name="T4" fmla="*/ 764 w 957"/>
                <a:gd name="T5" fmla="*/ 95 h 961"/>
                <a:gd name="T6" fmla="*/ 772 w 957"/>
                <a:gd name="T7" fmla="*/ 112 h 961"/>
                <a:gd name="T8" fmla="*/ 805 w 957"/>
                <a:gd name="T9" fmla="*/ 156 h 961"/>
                <a:gd name="T10" fmla="*/ 843 w 957"/>
                <a:gd name="T11" fmla="*/ 172 h 961"/>
                <a:gd name="T12" fmla="*/ 865 w 957"/>
                <a:gd name="T13" fmla="*/ 188 h 961"/>
                <a:gd name="T14" fmla="*/ 886 w 957"/>
                <a:gd name="T15" fmla="*/ 217 h 961"/>
                <a:gd name="T16" fmla="*/ 894 w 957"/>
                <a:gd name="T17" fmla="*/ 257 h 961"/>
                <a:gd name="T18" fmla="*/ 903 w 957"/>
                <a:gd name="T19" fmla="*/ 308 h 961"/>
                <a:gd name="T20" fmla="*/ 919 w 957"/>
                <a:gd name="T21" fmla="*/ 330 h 961"/>
                <a:gd name="T22" fmla="*/ 930 w 957"/>
                <a:gd name="T23" fmla="*/ 336 h 961"/>
                <a:gd name="T24" fmla="*/ 936 w 957"/>
                <a:gd name="T25" fmla="*/ 340 h 961"/>
                <a:gd name="T26" fmla="*/ 953 w 957"/>
                <a:gd name="T27" fmla="*/ 392 h 961"/>
                <a:gd name="T28" fmla="*/ 942 w 957"/>
                <a:gd name="T29" fmla="*/ 409 h 961"/>
                <a:gd name="T30" fmla="*/ 911 w 957"/>
                <a:gd name="T31" fmla="*/ 458 h 961"/>
                <a:gd name="T32" fmla="*/ 933 w 957"/>
                <a:gd name="T33" fmla="*/ 542 h 961"/>
                <a:gd name="T34" fmla="*/ 949 w 957"/>
                <a:gd name="T35" fmla="*/ 555 h 961"/>
                <a:gd name="T36" fmla="*/ 954 w 957"/>
                <a:gd name="T37" fmla="*/ 570 h 961"/>
                <a:gd name="T38" fmla="*/ 939 w 957"/>
                <a:gd name="T39" fmla="*/ 627 h 961"/>
                <a:gd name="T40" fmla="*/ 917 w 957"/>
                <a:gd name="T41" fmla="*/ 681 h 961"/>
                <a:gd name="T42" fmla="*/ 907 w 957"/>
                <a:gd name="T43" fmla="*/ 706 h 961"/>
                <a:gd name="T44" fmla="*/ 843 w 957"/>
                <a:gd name="T45" fmla="*/ 795 h 961"/>
                <a:gd name="T46" fmla="*/ 762 w 957"/>
                <a:gd name="T47" fmla="*/ 869 h 961"/>
                <a:gd name="T48" fmla="*/ 680 w 957"/>
                <a:gd name="T49" fmla="*/ 916 h 961"/>
                <a:gd name="T50" fmla="*/ 618 w 957"/>
                <a:gd name="T51" fmla="*/ 940 h 961"/>
                <a:gd name="T52" fmla="*/ 571 w 957"/>
                <a:gd name="T53" fmla="*/ 950 h 961"/>
                <a:gd name="T54" fmla="*/ 500 w 957"/>
                <a:gd name="T55" fmla="*/ 958 h 961"/>
                <a:gd name="T56" fmla="*/ 428 w 957"/>
                <a:gd name="T57" fmla="*/ 957 h 961"/>
                <a:gd name="T58" fmla="*/ 377 w 957"/>
                <a:gd name="T59" fmla="*/ 949 h 961"/>
                <a:gd name="T60" fmla="*/ 294 w 957"/>
                <a:gd name="T61" fmla="*/ 920 h 961"/>
                <a:gd name="T62" fmla="*/ 231 w 957"/>
                <a:gd name="T63" fmla="*/ 888 h 961"/>
                <a:gd name="T64" fmla="*/ 176 w 957"/>
                <a:gd name="T65" fmla="*/ 852 h 961"/>
                <a:gd name="T66" fmla="*/ 168 w 957"/>
                <a:gd name="T67" fmla="*/ 846 h 961"/>
                <a:gd name="T68" fmla="*/ 94 w 957"/>
                <a:gd name="T69" fmla="*/ 765 h 961"/>
                <a:gd name="T70" fmla="*/ 65 w 957"/>
                <a:gd name="T71" fmla="*/ 723 h 961"/>
                <a:gd name="T72" fmla="*/ 12 w 957"/>
                <a:gd name="T73" fmla="*/ 586 h 961"/>
                <a:gd name="T74" fmla="*/ 3 w 957"/>
                <a:gd name="T75" fmla="*/ 523 h 961"/>
                <a:gd name="T76" fmla="*/ 0 w 957"/>
                <a:gd name="T77" fmla="*/ 482 h 961"/>
                <a:gd name="T78" fmla="*/ 2 w 957"/>
                <a:gd name="T79" fmla="*/ 443 h 961"/>
                <a:gd name="T80" fmla="*/ 3 w 957"/>
                <a:gd name="T81" fmla="*/ 426 h 961"/>
                <a:gd name="T82" fmla="*/ 11 w 957"/>
                <a:gd name="T83" fmla="*/ 368 h 961"/>
                <a:gd name="T84" fmla="*/ 48 w 957"/>
                <a:gd name="T85" fmla="*/ 266 h 961"/>
                <a:gd name="T86" fmla="*/ 74 w 957"/>
                <a:gd name="T87" fmla="*/ 220 h 961"/>
                <a:gd name="T88" fmla="*/ 145 w 957"/>
                <a:gd name="T89" fmla="*/ 130 h 961"/>
                <a:gd name="T90" fmla="*/ 168 w 957"/>
                <a:gd name="T91" fmla="*/ 111 h 961"/>
                <a:gd name="T92" fmla="*/ 177 w 957"/>
                <a:gd name="T93" fmla="*/ 100 h 961"/>
                <a:gd name="T94" fmla="*/ 215 w 957"/>
                <a:gd name="T95" fmla="*/ 71 h 961"/>
                <a:gd name="T96" fmla="*/ 235 w 957"/>
                <a:gd name="T97" fmla="*/ 57 h 961"/>
                <a:gd name="T98" fmla="*/ 255 w 957"/>
                <a:gd name="T99" fmla="*/ 56 h 961"/>
                <a:gd name="T100" fmla="*/ 274 w 957"/>
                <a:gd name="T101" fmla="*/ 46 h 961"/>
                <a:gd name="T102" fmla="*/ 307 w 957"/>
                <a:gd name="T103" fmla="*/ 32 h 961"/>
                <a:gd name="T104" fmla="*/ 355 w 957"/>
                <a:gd name="T105" fmla="*/ 16 h 961"/>
                <a:gd name="T106" fmla="*/ 418 w 957"/>
                <a:gd name="T107" fmla="*/ 2 h 961"/>
                <a:gd name="T108" fmla="*/ 476 w 957"/>
                <a:gd name="T109" fmla="*/ 1 h 961"/>
                <a:gd name="T110" fmla="*/ 548 w 957"/>
                <a:gd name="T111" fmla="*/ 4 h 961"/>
                <a:gd name="T112" fmla="*/ 572 w 957"/>
                <a:gd name="T113" fmla="*/ 11 h 961"/>
                <a:gd name="T114" fmla="*/ 578 w 957"/>
                <a:gd name="T115" fmla="*/ 19 h 961"/>
                <a:gd name="T116" fmla="*/ 612 w 957"/>
                <a:gd name="T117" fmla="*/ 65 h 961"/>
                <a:gd name="T118" fmla="*/ 708 w 957"/>
                <a:gd name="T119" fmla="*/ 70 h 961"/>
                <a:gd name="T120" fmla="*/ 717 w 957"/>
                <a:gd name="T121" fmla="*/ 67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961">
                  <a:moveTo>
                    <a:pt x="717" y="67"/>
                  </a:moveTo>
                  <a:cubicBezTo>
                    <a:pt x="724" y="67"/>
                    <a:pt x="728" y="70"/>
                    <a:pt x="734" y="74"/>
                  </a:cubicBezTo>
                  <a:cubicBezTo>
                    <a:pt x="744" y="80"/>
                    <a:pt x="755" y="86"/>
                    <a:pt x="764" y="95"/>
                  </a:cubicBezTo>
                  <a:cubicBezTo>
                    <a:pt x="771" y="99"/>
                    <a:pt x="769" y="106"/>
                    <a:pt x="772" y="112"/>
                  </a:cubicBezTo>
                  <a:cubicBezTo>
                    <a:pt x="779" y="130"/>
                    <a:pt x="788" y="145"/>
                    <a:pt x="805" y="156"/>
                  </a:cubicBezTo>
                  <a:cubicBezTo>
                    <a:pt x="817" y="164"/>
                    <a:pt x="829" y="170"/>
                    <a:pt x="843" y="172"/>
                  </a:cubicBezTo>
                  <a:cubicBezTo>
                    <a:pt x="853" y="173"/>
                    <a:pt x="859" y="180"/>
                    <a:pt x="865" y="188"/>
                  </a:cubicBezTo>
                  <a:cubicBezTo>
                    <a:pt x="872" y="197"/>
                    <a:pt x="878" y="208"/>
                    <a:pt x="886" y="217"/>
                  </a:cubicBezTo>
                  <a:cubicBezTo>
                    <a:pt x="896" y="229"/>
                    <a:pt x="897" y="242"/>
                    <a:pt x="894" y="257"/>
                  </a:cubicBezTo>
                  <a:cubicBezTo>
                    <a:pt x="889" y="275"/>
                    <a:pt x="895" y="292"/>
                    <a:pt x="903" y="308"/>
                  </a:cubicBezTo>
                  <a:cubicBezTo>
                    <a:pt x="907" y="316"/>
                    <a:pt x="913" y="322"/>
                    <a:pt x="919" y="330"/>
                  </a:cubicBezTo>
                  <a:cubicBezTo>
                    <a:pt x="921" y="333"/>
                    <a:pt x="926" y="335"/>
                    <a:pt x="930" y="336"/>
                  </a:cubicBezTo>
                  <a:cubicBezTo>
                    <a:pt x="933" y="337"/>
                    <a:pt x="935" y="338"/>
                    <a:pt x="936" y="340"/>
                  </a:cubicBezTo>
                  <a:cubicBezTo>
                    <a:pt x="950" y="355"/>
                    <a:pt x="949" y="374"/>
                    <a:pt x="953" y="392"/>
                  </a:cubicBezTo>
                  <a:cubicBezTo>
                    <a:pt x="955" y="400"/>
                    <a:pt x="947" y="405"/>
                    <a:pt x="942" y="409"/>
                  </a:cubicBezTo>
                  <a:cubicBezTo>
                    <a:pt x="926" y="422"/>
                    <a:pt x="917" y="438"/>
                    <a:pt x="911" y="458"/>
                  </a:cubicBezTo>
                  <a:cubicBezTo>
                    <a:pt x="902" y="490"/>
                    <a:pt x="913" y="517"/>
                    <a:pt x="933" y="542"/>
                  </a:cubicBezTo>
                  <a:cubicBezTo>
                    <a:pt x="938" y="547"/>
                    <a:pt x="944" y="551"/>
                    <a:pt x="949" y="555"/>
                  </a:cubicBezTo>
                  <a:cubicBezTo>
                    <a:pt x="955" y="559"/>
                    <a:pt x="957" y="564"/>
                    <a:pt x="954" y="570"/>
                  </a:cubicBezTo>
                  <a:cubicBezTo>
                    <a:pt x="948" y="589"/>
                    <a:pt x="945" y="609"/>
                    <a:pt x="939" y="627"/>
                  </a:cubicBezTo>
                  <a:cubicBezTo>
                    <a:pt x="932" y="645"/>
                    <a:pt x="925" y="664"/>
                    <a:pt x="917" y="681"/>
                  </a:cubicBezTo>
                  <a:cubicBezTo>
                    <a:pt x="913" y="689"/>
                    <a:pt x="911" y="698"/>
                    <a:pt x="907" y="706"/>
                  </a:cubicBezTo>
                  <a:cubicBezTo>
                    <a:pt x="888" y="738"/>
                    <a:pt x="867" y="767"/>
                    <a:pt x="843" y="795"/>
                  </a:cubicBezTo>
                  <a:cubicBezTo>
                    <a:pt x="819" y="823"/>
                    <a:pt x="791" y="847"/>
                    <a:pt x="762" y="869"/>
                  </a:cubicBezTo>
                  <a:cubicBezTo>
                    <a:pt x="737" y="888"/>
                    <a:pt x="709" y="903"/>
                    <a:pt x="680" y="916"/>
                  </a:cubicBezTo>
                  <a:cubicBezTo>
                    <a:pt x="660" y="925"/>
                    <a:pt x="640" y="934"/>
                    <a:pt x="618" y="940"/>
                  </a:cubicBezTo>
                  <a:cubicBezTo>
                    <a:pt x="603" y="944"/>
                    <a:pt x="587" y="946"/>
                    <a:pt x="571" y="950"/>
                  </a:cubicBezTo>
                  <a:cubicBezTo>
                    <a:pt x="548" y="955"/>
                    <a:pt x="524" y="956"/>
                    <a:pt x="500" y="958"/>
                  </a:cubicBezTo>
                  <a:cubicBezTo>
                    <a:pt x="476" y="961"/>
                    <a:pt x="452" y="958"/>
                    <a:pt x="428" y="957"/>
                  </a:cubicBezTo>
                  <a:cubicBezTo>
                    <a:pt x="411" y="956"/>
                    <a:pt x="393" y="955"/>
                    <a:pt x="377" y="949"/>
                  </a:cubicBezTo>
                  <a:cubicBezTo>
                    <a:pt x="350" y="939"/>
                    <a:pt x="321" y="932"/>
                    <a:pt x="294" y="920"/>
                  </a:cubicBezTo>
                  <a:cubicBezTo>
                    <a:pt x="272" y="911"/>
                    <a:pt x="251" y="902"/>
                    <a:pt x="231" y="888"/>
                  </a:cubicBezTo>
                  <a:cubicBezTo>
                    <a:pt x="212" y="876"/>
                    <a:pt x="192" y="867"/>
                    <a:pt x="176" y="852"/>
                  </a:cubicBezTo>
                  <a:cubicBezTo>
                    <a:pt x="173" y="850"/>
                    <a:pt x="171" y="848"/>
                    <a:pt x="168" y="846"/>
                  </a:cubicBezTo>
                  <a:cubicBezTo>
                    <a:pt x="143" y="820"/>
                    <a:pt x="115" y="795"/>
                    <a:pt x="94" y="765"/>
                  </a:cubicBezTo>
                  <a:cubicBezTo>
                    <a:pt x="84" y="752"/>
                    <a:pt x="74" y="738"/>
                    <a:pt x="65" y="723"/>
                  </a:cubicBezTo>
                  <a:cubicBezTo>
                    <a:pt x="42" y="680"/>
                    <a:pt x="22" y="635"/>
                    <a:pt x="12" y="586"/>
                  </a:cubicBezTo>
                  <a:cubicBezTo>
                    <a:pt x="8" y="565"/>
                    <a:pt x="4" y="544"/>
                    <a:pt x="3" y="523"/>
                  </a:cubicBezTo>
                  <a:cubicBezTo>
                    <a:pt x="1" y="509"/>
                    <a:pt x="1" y="495"/>
                    <a:pt x="0" y="482"/>
                  </a:cubicBezTo>
                  <a:cubicBezTo>
                    <a:pt x="0" y="469"/>
                    <a:pt x="0" y="456"/>
                    <a:pt x="2" y="443"/>
                  </a:cubicBezTo>
                  <a:cubicBezTo>
                    <a:pt x="3" y="437"/>
                    <a:pt x="3" y="432"/>
                    <a:pt x="3" y="426"/>
                  </a:cubicBezTo>
                  <a:cubicBezTo>
                    <a:pt x="1" y="406"/>
                    <a:pt x="7" y="387"/>
                    <a:pt x="11" y="368"/>
                  </a:cubicBezTo>
                  <a:cubicBezTo>
                    <a:pt x="18" y="332"/>
                    <a:pt x="32" y="298"/>
                    <a:pt x="48" y="266"/>
                  </a:cubicBezTo>
                  <a:cubicBezTo>
                    <a:pt x="55" y="250"/>
                    <a:pt x="65" y="235"/>
                    <a:pt x="74" y="220"/>
                  </a:cubicBezTo>
                  <a:cubicBezTo>
                    <a:pt x="93" y="186"/>
                    <a:pt x="118" y="157"/>
                    <a:pt x="145" y="130"/>
                  </a:cubicBezTo>
                  <a:cubicBezTo>
                    <a:pt x="152" y="123"/>
                    <a:pt x="160" y="117"/>
                    <a:pt x="168" y="111"/>
                  </a:cubicBezTo>
                  <a:cubicBezTo>
                    <a:pt x="172" y="108"/>
                    <a:pt x="175" y="105"/>
                    <a:pt x="177" y="100"/>
                  </a:cubicBezTo>
                  <a:cubicBezTo>
                    <a:pt x="189" y="90"/>
                    <a:pt x="202" y="79"/>
                    <a:pt x="215" y="71"/>
                  </a:cubicBezTo>
                  <a:cubicBezTo>
                    <a:pt x="222" y="67"/>
                    <a:pt x="228" y="61"/>
                    <a:pt x="235" y="57"/>
                  </a:cubicBezTo>
                  <a:cubicBezTo>
                    <a:pt x="244" y="64"/>
                    <a:pt x="247" y="64"/>
                    <a:pt x="255" y="56"/>
                  </a:cubicBezTo>
                  <a:cubicBezTo>
                    <a:pt x="260" y="50"/>
                    <a:pt x="266" y="47"/>
                    <a:pt x="274" y="46"/>
                  </a:cubicBezTo>
                  <a:cubicBezTo>
                    <a:pt x="286" y="44"/>
                    <a:pt x="296" y="37"/>
                    <a:pt x="307" y="32"/>
                  </a:cubicBezTo>
                  <a:cubicBezTo>
                    <a:pt x="323" y="26"/>
                    <a:pt x="339" y="21"/>
                    <a:pt x="355" y="16"/>
                  </a:cubicBezTo>
                  <a:cubicBezTo>
                    <a:pt x="376" y="10"/>
                    <a:pt x="396" y="3"/>
                    <a:pt x="418" y="2"/>
                  </a:cubicBezTo>
                  <a:cubicBezTo>
                    <a:pt x="437" y="1"/>
                    <a:pt x="457" y="1"/>
                    <a:pt x="476" y="1"/>
                  </a:cubicBezTo>
                  <a:cubicBezTo>
                    <a:pt x="500" y="0"/>
                    <a:pt x="524" y="2"/>
                    <a:pt x="548" y="4"/>
                  </a:cubicBezTo>
                  <a:cubicBezTo>
                    <a:pt x="557" y="5"/>
                    <a:pt x="565" y="7"/>
                    <a:pt x="572" y="11"/>
                  </a:cubicBezTo>
                  <a:cubicBezTo>
                    <a:pt x="576" y="13"/>
                    <a:pt x="577" y="16"/>
                    <a:pt x="578" y="19"/>
                  </a:cubicBezTo>
                  <a:cubicBezTo>
                    <a:pt x="583" y="39"/>
                    <a:pt x="595" y="54"/>
                    <a:pt x="612" y="65"/>
                  </a:cubicBezTo>
                  <a:cubicBezTo>
                    <a:pt x="643" y="86"/>
                    <a:pt x="675" y="88"/>
                    <a:pt x="708" y="70"/>
                  </a:cubicBezTo>
                  <a:cubicBezTo>
                    <a:pt x="711" y="68"/>
                    <a:pt x="713" y="64"/>
                    <a:pt x="717" y="67"/>
                  </a:cubicBezTo>
                  <a:close/>
                </a:path>
              </a:pathLst>
            </a:custGeom>
            <a:solidFill>
              <a:srgbClr val="227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08"/>
            <p:cNvSpPr>
              <a:spLocks/>
            </p:cNvSpPr>
            <p:nvPr/>
          </p:nvSpPr>
          <p:spPr bwMode="auto">
            <a:xfrm>
              <a:off x="5692775" y="2392363"/>
              <a:ext cx="1498600" cy="3035300"/>
            </a:xfrm>
            <a:custGeom>
              <a:avLst/>
              <a:gdLst>
                <a:gd name="T0" fmla="*/ 340 w 399"/>
                <a:gd name="T1" fmla="*/ 52 h 808"/>
                <a:gd name="T2" fmla="*/ 362 w 399"/>
                <a:gd name="T3" fmla="*/ 147 h 808"/>
                <a:gd name="T4" fmla="*/ 318 w 399"/>
                <a:gd name="T5" fmla="*/ 232 h 808"/>
                <a:gd name="T6" fmla="*/ 322 w 399"/>
                <a:gd name="T7" fmla="*/ 246 h 808"/>
                <a:gd name="T8" fmla="*/ 385 w 399"/>
                <a:gd name="T9" fmla="*/ 319 h 808"/>
                <a:gd name="T10" fmla="*/ 395 w 399"/>
                <a:gd name="T11" fmla="*/ 350 h 808"/>
                <a:gd name="T12" fmla="*/ 385 w 399"/>
                <a:gd name="T13" fmla="*/ 435 h 808"/>
                <a:gd name="T14" fmla="*/ 377 w 399"/>
                <a:gd name="T15" fmla="*/ 468 h 808"/>
                <a:gd name="T16" fmla="*/ 345 w 399"/>
                <a:gd name="T17" fmla="*/ 527 h 808"/>
                <a:gd name="T18" fmla="*/ 236 w 399"/>
                <a:gd name="T19" fmla="*/ 650 h 808"/>
                <a:gd name="T20" fmla="*/ 209 w 399"/>
                <a:gd name="T21" fmla="*/ 672 h 808"/>
                <a:gd name="T22" fmla="*/ 130 w 399"/>
                <a:gd name="T23" fmla="*/ 734 h 808"/>
                <a:gd name="T24" fmla="*/ 130 w 399"/>
                <a:gd name="T25" fmla="*/ 734 h 808"/>
                <a:gd name="T26" fmla="*/ 28 w 399"/>
                <a:gd name="T27" fmla="*/ 797 h 808"/>
                <a:gd name="T28" fmla="*/ 1 w 399"/>
                <a:gd name="T29" fmla="*/ 807 h 808"/>
                <a:gd name="T30" fmla="*/ 11 w 399"/>
                <a:gd name="T31" fmla="*/ 796 h 808"/>
                <a:gd name="T32" fmla="*/ 91 w 399"/>
                <a:gd name="T33" fmla="*/ 750 h 808"/>
                <a:gd name="T34" fmla="*/ 138 w 399"/>
                <a:gd name="T35" fmla="*/ 717 h 808"/>
                <a:gd name="T36" fmla="*/ 205 w 399"/>
                <a:gd name="T37" fmla="*/ 665 h 808"/>
                <a:gd name="T38" fmla="*/ 278 w 399"/>
                <a:gd name="T39" fmla="*/ 595 h 808"/>
                <a:gd name="T40" fmla="*/ 333 w 399"/>
                <a:gd name="T41" fmla="*/ 528 h 808"/>
                <a:gd name="T42" fmla="*/ 369 w 399"/>
                <a:gd name="T43" fmla="*/ 461 h 808"/>
                <a:gd name="T44" fmla="*/ 387 w 399"/>
                <a:gd name="T45" fmla="*/ 386 h 808"/>
                <a:gd name="T46" fmla="*/ 371 w 399"/>
                <a:gd name="T47" fmla="*/ 306 h 808"/>
                <a:gd name="T48" fmla="*/ 330 w 399"/>
                <a:gd name="T49" fmla="*/ 261 h 808"/>
                <a:gd name="T50" fmla="*/ 313 w 399"/>
                <a:gd name="T51" fmla="*/ 251 h 808"/>
                <a:gd name="T52" fmla="*/ 309 w 399"/>
                <a:gd name="T53" fmla="*/ 229 h 808"/>
                <a:gd name="T54" fmla="*/ 337 w 399"/>
                <a:gd name="T55" fmla="*/ 184 h 808"/>
                <a:gd name="T56" fmla="*/ 358 w 399"/>
                <a:gd name="T57" fmla="*/ 124 h 808"/>
                <a:gd name="T58" fmla="*/ 348 w 399"/>
                <a:gd name="T59" fmla="*/ 79 h 808"/>
                <a:gd name="T60" fmla="*/ 291 w 399"/>
                <a:gd name="T61" fmla="*/ 33 h 808"/>
                <a:gd name="T62" fmla="*/ 264 w 399"/>
                <a:gd name="T63" fmla="*/ 33 h 808"/>
                <a:gd name="T64" fmla="*/ 237 w 399"/>
                <a:gd name="T65" fmla="*/ 40 h 808"/>
                <a:gd name="T66" fmla="*/ 230 w 399"/>
                <a:gd name="T67" fmla="*/ 40 h 808"/>
                <a:gd name="T68" fmla="*/ 221 w 399"/>
                <a:gd name="T69" fmla="*/ 31 h 808"/>
                <a:gd name="T70" fmla="*/ 237 w 399"/>
                <a:gd name="T71" fmla="*/ 0 h 808"/>
                <a:gd name="T72" fmla="*/ 237 w 399"/>
                <a:gd name="T73" fmla="*/ 12 h 808"/>
                <a:gd name="T74" fmla="*/ 232 w 399"/>
                <a:gd name="T75" fmla="*/ 23 h 808"/>
                <a:gd name="T76" fmla="*/ 233 w 399"/>
                <a:gd name="T77" fmla="*/ 30 h 808"/>
                <a:gd name="T78" fmla="*/ 240 w 399"/>
                <a:gd name="T79" fmla="*/ 30 h 808"/>
                <a:gd name="T80" fmla="*/ 278 w 399"/>
                <a:gd name="T81" fmla="*/ 23 h 808"/>
                <a:gd name="T82" fmla="*/ 340 w 399"/>
                <a:gd name="T83" fmla="*/ 52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9" h="808">
                  <a:moveTo>
                    <a:pt x="340" y="52"/>
                  </a:moveTo>
                  <a:cubicBezTo>
                    <a:pt x="370" y="84"/>
                    <a:pt x="374" y="112"/>
                    <a:pt x="362" y="147"/>
                  </a:cubicBezTo>
                  <a:cubicBezTo>
                    <a:pt x="352" y="178"/>
                    <a:pt x="336" y="205"/>
                    <a:pt x="318" y="232"/>
                  </a:cubicBezTo>
                  <a:cubicBezTo>
                    <a:pt x="314" y="239"/>
                    <a:pt x="314" y="242"/>
                    <a:pt x="322" y="246"/>
                  </a:cubicBezTo>
                  <a:cubicBezTo>
                    <a:pt x="354" y="260"/>
                    <a:pt x="376" y="285"/>
                    <a:pt x="385" y="319"/>
                  </a:cubicBezTo>
                  <a:cubicBezTo>
                    <a:pt x="388" y="329"/>
                    <a:pt x="394" y="339"/>
                    <a:pt x="395" y="350"/>
                  </a:cubicBezTo>
                  <a:cubicBezTo>
                    <a:pt x="399" y="379"/>
                    <a:pt x="394" y="408"/>
                    <a:pt x="385" y="435"/>
                  </a:cubicBezTo>
                  <a:cubicBezTo>
                    <a:pt x="382" y="446"/>
                    <a:pt x="381" y="457"/>
                    <a:pt x="377" y="468"/>
                  </a:cubicBezTo>
                  <a:cubicBezTo>
                    <a:pt x="368" y="489"/>
                    <a:pt x="357" y="508"/>
                    <a:pt x="345" y="527"/>
                  </a:cubicBezTo>
                  <a:cubicBezTo>
                    <a:pt x="314" y="573"/>
                    <a:pt x="275" y="612"/>
                    <a:pt x="236" y="650"/>
                  </a:cubicBezTo>
                  <a:cubicBezTo>
                    <a:pt x="228" y="658"/>
                    <a:pt x="218" y="665"/>
                    <a:pt x="209" y="672"/>
                  </a:cubicBezTo>
                  <a:cubicBezTo>
                    <a:pt x="183" y="693"/>
                    <a:pt x="158" y="715"/>
                    <a:pt x="130" y="734"/>
                  </a:cubicBezTo>
                  <a:cubicBezTo>
                    <a:pt x="130" y="734"/>
                    <a:pt x="130" y="734"/>
                    <a:pt x="130" y="734"/>
                  </a:cubicBezTo>
                  <a:cubicBezTo>
                    <a:pt x="98" y="758"/>
                    <a:pt x="63" y="778"/>
                    <a:pt x="28" y="797"/>
                  </a:cubicBezTo>
                  <a:cubicBezTo>
                    <a:pt x="20" y="801"/>
                    <a:pt x="12" y="808"/>
                    <a:pt x="1" y="807"/>
                  </a:cubicBezTo>
                  <a:cubicBezTo>
                    <a:pt x="0" y="800"/>
                    <a:pt x="7" y="798"/>
                    <a:pt x="11" y="796"/>
                  </a:cubicBezTo>
                  <a:cubicBezTo>
                    <a:pt x="39" y="782"/>
                    <a:pt x="65" y="766"/>
                    <a:pt x="91" y="750"/>
                  </a:cubicBezTo>
                  <a:cubicBezTo>
                    <a:pt x="107" y="740"/>
                    <a:pt x="122" y="728"/>
                    <a:pt x="138" y="717"/>
                  </a:cubicBezTo>
                  <a:cubicBezTo>
                    <a:pt x="161" y="701"/>
                    <a:pt x="183" y="683"/>
                    <a:pt x="205" y="665"/>
                  </a:cubicBezTo>
                  <a:cubicBezTo>
                    <a:pt x="231" y="643"/>
                    <a:pt x="255" y="620"/>
                    <a:pt x="278" y="595"/>
                  </a:cubicBezTo>
                  <a:cubicBezTo>
                    <a:pt x="298" y="574"/>
                    <a:pt x="316" y="552"/>
                    <a:pt x="333" y="528"/>
                  </a:cubicBezTo>
                  <a:cubicBezTo>
                    <a:pt x="348" y="507"/>
                    <a:pt x="362" y="486"/>
                    <a:pt x="369" y="461"/>
                  </a:cubicBezTo>
                  <a:cubicBezTo>
                    <a:pt x="376" y="436"/>
                    <a:pt x="384" y="412"/>
                    <a:pt x="387" y="386"/>
                  </a:cubicBezTo>
                  <a:cubicBezTo>
                    <a:pt x="390" y="358"/>
                    <a:pt x="380" y="332"/>
                    <a:pt x="371" y="306"/>
                  </a:cubicBezTo>
                  <a:cubicBezTo>
                    <a:pt x="363" y="285"/>
                    <a:pt x="348" y="272"/>
                    <a:pt x="330" y="261"/>
                  </a:cubicBezTo>
                  <a:cubicBezTo>
                    <a:pt x="324" y="257"/>
                    <a:pt x="319" y="253"/>
                    <a:pt x="313" y="251"/>
                  </a:cubicBezTo>
                  <a:cubicBezTo>
                    <a:pt x="304" y="247"/>
                    <a:pt x="303" y="238"/>
                    <a:pt x="309" y="229"/>
                  </a:cubicBezTo>
                  <a:cubicBezTo>
                    <a:pt x="319" y="215"/>
                    <a:pt x="329" y="200"/>
                    <a:pt x="337" y="184"/>
                  </a:cubicBezTo>
                  <a:cubicBezTo>
                    <a:pt x="346" y="165"/>
                    <a:pt x="355" y="146"/>
                    <a:pt x="358" y="124"/>
                  </a:cubicBezTo>
                  <a:cubicBezTo>
                    <a:pt x="360" y="108"/>
                    <a:pt x="356" y="93"/>
                    <a:pt x="348" y="79"/>
                  </a:cubicBezTo>
                  <a:cubicBezTo>
                    <a:pt x="335" y="57"/>
                    <a:pt x="319" y="38"/>
                    <a:pt x="291" y="33"/>
                  </a:cubicBezTo>
                  <a:cubicBezTo>
                    <a:pt x="282" y="30"/>
                    <a:pt x="273" y="30"/>
                    <a:pt x="264" y="33"/>
                  </a:cubicBezTo>
                  <a:cubicBezTo>
                    <a:pt x="255" y="35"/>
                    <a:pt x="246" y="37"/>
                    <a:pt x="237" y="40"/>
                  </a:cubicBezTo>
                  <a:cubicBezTo>
                    <a:pt x="235" y="40"/>
                    <a:pt x="232" y="40"/>
                    <a:pt x="230" y="40"/>
                  </a:cubicBezTo>
                  <a:cubicBezTo>
                    <a:pt x="224" y="39"/>
                    <a:pt x="221" y="36"/>
                    <a:pt x="221" y="31"/>
                  </a:cubicBezTo>
                  <a:cubicBezTo>
                    <a:pt x="223" y="19"/>
                    <a:pt x="227" y="8"/>
                    <a:pt x="237" y="0"/>
                  </a:cubicBezTo>
                  <a:cubicBezTo>
                    <a:pt x="243" y="3"/>
                    <a:pt x="238" y="8"/>
                    <a:pt x="237" y="12"/>
                  </a:cubicBezTo>
                  <a:cubicBezTo>
                    <a:pt x="236" y="16"/>
                    <a:pt x="234" y="19"/>
                    <a:pt x="232" y="23"/>
                  </a:cubicBezTo>
                  <a:cubicBezTo>
                    <a:pt x="232" y="25"/>
                    <a:pt x="231" y="28"/>
                    <a:pt x="233" y="30"/>
                  </a:cubicBezTo>
                  <a:cubicBezTo>
                    <a:pt x="235" y="32"/>
                    <a:pt x="238" y="31"/>
                    <a:pt x="240" y="30"/>
                  </a:cubicBezTo>
                  <a:cubicBezTo>
                    <a:pt x="252" y="25"/>
                    <a:pt x="265" y="23"/>
                    <a:pt x="278" y="23"/>
                  </a:cubicBezTo>
                  <a:cubicBezTo>
                    <a:pt x="304" y="23"/>
                    <a:pt x="324" y="32"/>
                    <a:pt x="340" y="52"/>
                  </a:cubicBezTo>
                  <a:close/>
                </a:path>
              </a:pathLst>
            </a:custGeom>
            <a:solidFill>
              <a:srgbClr val="C5B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11"/>
            <p:cNvSpPr>
              <a:spLocks/>
            </p:cNvSpPr>
            <p:nvPr/>
          </p:nvSpPr>
          <p:spPr bwMode="auto">
            <a:xfrm>
              <a:off x="2928938" y="5611813"/>
              <a:ext cx="2335213" cy="1028700"/>
            </a:xfrm>
            <a:custGeom>
              <a:avLst/>
              <a:gdLst>
                <a:gd name="T0" fmla="*/ 6 w 622"/>
                <a:gd name="T1" fmla="*/ 274 h 274"/>
                <a:gd name="T2" fmla="*/ 2 w 622"/>
                <a:gd name="T3" fmla="*/ 267 h 274"/>
                <a:gd name="T4" fmla="*/ 7 w 622"/>
                <a:gd name="T5" fmla="*/ 257 h 274"/>
                <a:gd name="T6" fmla="*/ 105 w 622"/>
                <a:gd name="T7" fmla="*/ 190 h 274"/>
                <a:gd name="T8" fmla="*/ 203 w 622"/>
                <a:gd name="T9" fmla="*/ 122 h 274"/>
                <a:gd name="T10" fmla="*/ 238 w 622"/>
                <a:gd name="T11" fmla="*/ 98 h 274"/>
                <a:gd name="T12" fmla="*/ 263 w 622"/>
                <a:gd name="T13" fmla="*/ 92 h 274"/>
                <a:gd name="T14" fmla="*/ 355 w 622"/>
                <a:gd name="T15" fmla="*/ 75 h 274"/>
                <a:gd name="T16" fmla="*/ 472 w 622"/>
                <a:gd name="T17" fmla="*/ 48 h 274"/>
                <a:gd name="T18" fmla="*/ 542 w 622"/>
                <a:gd name="T19" fmla="*/ 27 h 274"/>
                <a:gd name="T20" fmla="*/ 610 w 622"/>
                <a:gd name="T21" fmla="*/ 3 h 274"/>
                <a:gd name="T22" fmla="*/ 620 w 622"/>
                <a:gd name="T23" fmla="*/ 3 h 274"/>
                <a:gd name="T24" fmla="*/ 618 w 622"/>
                <a:gd name="T25" fmla="*/ 7 h 274"/>
                <a:gd name="T26" fmla="*/ 613 w 622"/>
                <a:gd name="T27" fmla="*/ 11 h 274"/>
                <a:gd name="T28" fmla="*/ 592 w 622"/>
                <a:gd name="T29" fmla="*/ 19 h 274"/>
                <a:gd name="T30" fmla="*/ 592 w 622"/>
                <a:gd name="T31" fmla="*/ 19 h 274"/>
                <a:gd name="T32" fmla="*/ 578 w 622"/>
                <a:gd name="T33" fmla="*/ 25 h 274"/>
                <a:gd name="T34" fmla="*/ 578 w 622"/>
                <a:gd name="T35" fmla="*/ 25 h 274"/>
                <a:gd name="T36" fmla="*/ 515 w 622"/>
                <a:gd name="T37" fmla="*/ 46 h 274"/>
                <a:gd name="T38" fmla="*/ 515 w 622"/>
                <a:gd name="T39" fmla="*/ 46 h 274"/>
                <a:gd name="T40" fmla="*/ 446 w 622"/>
                <a:gd name="T41" fmla="*/ 63 h 274"/>
                <a:gd name="T42" fmla="*/ 434 w 622"/>
                <a:gd name="T43" fmla="*/ 65 h 274"/>
                <a:gd name="T44" fmla="*/ 377 w 622"/>
                <a:gd name="T45" fmla="*/ 80 h 274"/>
                <a:gd name="T46" fmla="*/ 289 w 622"/>
                <a:gd name="T47" fmla="*/ 98 h 274"/>
                <a:gd name="T48" fmla="*/ 252 w 622"/>
                <a:gd name="T49" fmla="*/ 103 h 274"/>
                <a:gd name="T50" fmla="*/ 239 w 622"/>
                <a:gd name="T51" fmla="*/ 108 h 274"/>
                <a:gd name="T52" fmla="*/ 122 w 622"/>
                <a:gd name="T53" fmla="*/ 189 h 274"/>
                <a:gd name="T54" fmla="*/ 12 w 622"/>
                <a:gd name="T55" fmla="*/ 264 h 274"/>
                <a:gd name="T56" fmla="*/ 6 w 622"/>
                <a:gd name="T57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2" h="274">
                  <a:moveTo>
                    <a:pt x="6" y="274"/>
                  </a:moveTo>
                  <a:cubicBezTo>
                    <a:pt x="4" y="271"/>
                    <a:pt x="3" y="269"/>
                    <a:pt x="2" y="267"/>
                  </a:cubicBezTo>
                  <a:cubicBezTo>
                    <a:pt x="0" y="262"/>
                    <a:pt x="4" y="260"/>
                    <a:pt x="7" y="257"/>
                  </a:cubicBezTo>
                  <a:cubicBezTo>
                    <a:pt x="40" y="235"/>
                    <a:pt x="73" y="213"/>
                    <a:pt x="105" y="190"/>
                  </a:cubicBezTo>
                  <a:cubicBezTo>
                    <a:pt x="137" y="167"/>
                    <a:pt x="171" y="146"/>
                    <a:pt x="203" y="122"/>
                  </a:cubicBezTo>
                  <a:cubicBezTo>
                    <a:pt x="214" y="114"/>
                    <a:pt x="227" y="106"/>
                    <a:pt x="238" y="98"/>
                  </a:cubicBezTo>
                  <a:cubicBezTo>
                    <a:pt x="246" y="92"/>
                    <a:pt x="255" y="93"/>
                    <a:pt x="263" y="92"/>
                  </a:cubicBezTo>
                  <a:cubicBezTo>
                    <a:pt x="294" y="89"/>
                    <a:pt x="324" y="80"/>
                    <a:pt x="355" y="75"/>
                  </a:cubicBezTo>
                  <a:cubicBezTo>
                    <a:pt x="395" y="68"/>
                    <a:pt x="433" y="56"/>
                    <a:pt x="472" y="48"/>
                  </a:cubicBezTo>
                  <a:cubicBezTo>
                    <a:pt x="495" y="44"/>
                    <a:pt x="518" y="35"/>
                    <a:pt x="542" y="27"/>
                  </a:cubicBezTo>
                  <a:cubicBezTo>
                    <a:pt x="565" y="20"/>
                    <a:pt x="587" y="12"/>
                    <a:pt x="610" y="3"/>
                  </a:cubicBezTo>
                  <a:cubicBezTo>
                    <a:pt x="613" y="2"/>
                    <a:pt x="616" y="0"/>
                    <a:pt x="620" y="3"/>
                  </a:cubicBezTo>
                  <a:cubicBezTo>
                    <a:pt x="622" y="5"/>
                    <a:pt x="620" y="6"/>
                    <a:pt x="618" y="7"/>
                  </a:cubicBezTo>
                  <a:cubicBezTo>
                    <a:pt x="617" y="9"/>
                    <a:pt x="615" y="10"/>
                    <a:pt x="613" y="11"/>
                  </a:cubicBezTo>
                  <a:cubicBezTo>
                    <a:pt x="605" y="13"/>
                    <a:pt x="598" y="16"/>
                    <a:pt x="592" y="19"/>
                  </a:cubicBezTo>
                  <a:cubicBezTo>
                    <a:pt x="592" y="19"/>
                    <a:pt x="592" y="19"/>
                    <a:pt x="592" y="19"/>
                  </a:cubicBezTo>
                  <a:cubicBezTo>
                    <a:pt x="587" y="20"/>
                    <a:pt x="583" y="23"/>
                    <a:pt x="578" y="25"/>
                  </a:cubicBezTo>
                  <a:cubicBezTo>
                    <a:pt x="578" y="25"/>
                    <a:pt x="578" y="25"/>
                    <a:pt x="578" y="25"/>
                  </a:cubicBezTo>
                  <a:cubicBezTo>
                    <a:pt x="557" y="31"/>
                    <a:pt x="536" y="38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492" y="51"/>
                    <a:pt x="469" y="58"/>
                    <a:pt x="446" y="63"/>
                  </a:cubicBezTo>
                  <a:cubicBezTo>
                    <a:pt x="442" y="63"/>
                    <a:pt x="438" y="63"/>
                    <a:pt x="434" y="65"/>
                  </a:cubicBezTo>
                  <a:cubicBezTo>
                    <a:pt x="415" y="72"/>
                    <a:pt x="396" y="76"/>
                    <a:pt x="377" y="80"/>
                  </a:cubicBezTo>
                  <a:cubicBezTo>
                    <a:pt x="347" y="86"/>
                    <a:pt x="318" y="93"/>
                    <a:pt x="289" y="98"/>
                  </a:cubicBezTo>
                  <a:cubicBezTo>
                    <a:pt x="277" y="100"/>
                    <a:pt x="264" y="102"/>
                    <a:pt x="252" y="103"/>
                  </a:cubicBezTo>
                  <a:cubicBezTo>
                    <a:pt x="247" y="103"/>
                    <a:pt x="243" y="105"/>
                    <a:pt x="239" y="108"/>
                  </a:cubicBezTo>
                  <a:cubicBezTo>
                    <a:pt x="200" y="135"/>
                    <a:pt x="161" y="162"/>
                    <a:pt x="122" y="189"/>
                  </a:cubicBezTo>
                  <a:cubicBezTo>
                    <a:pt x="86" y="214"/>
                    <a:pt x="49" y="239"/>
                    <a:pt x="12" y="264"/>
                  </a:cubicBezTo>
                  <a:cubicBezTo>
                    <a:pt x="9" y="266"/>
                    <a:pt x="6" y="269"/>
                    <a:pt x="6" y="274"/>
                  </a:cubicBezTo>
                  <a:close/>
                </a:path>
              </a:pathLst>
            </a:custGeom>
            <a:solidFill>
              <a:srgbClr val="AAB6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12"/>
            <p:cNvSpPr>
              <a:spLocks/>
            </p:cNvSpPr>
            <p:nvPr/>
          </p:nvSpPr>
          <p:spPr bwMode="auto">
            <a:xfrm>
              <a:off x="5156200" y="1446213"/>
              <a:ext cx="754063" cy="731838"/>
            </a:xfrm>
            <a:custGeom>
              <a:avLst/>
              <a:gdLst>
                <a:gd name="T0" fmla="*/ 149 w 201"/>
                <a:gd name="T1" fmla="*/ 171 h 195"/>
                <a:gd name="T2" fmla="*/ 57 w 201"/>
                <a:gd name="T3" fmla="*/ 180 h 195"/>
                <a:gd name="T4" fmla="*/ 4 w 201"/>
                <a:gd name="T5" fmla="*/ 115 h 195"/>
                <a:gd name="T6" fmla="*/ 5 w 201"/>
                <a:gd name="T7" fmla="*/ 76 h 195"/>
                <a:gd name="T8" fmla="*/ 35 w 201"/>
                <a:gd name="T9" fmla="*/ 24 h 195"/>
                <a:gd name="T10" fmla="*/ 80 w 201"/>
                <a:gd name="T11" fmla="*/ 5 h 195"/>
                <a:gd name="T12" fmla="*/ 159 w 201"/>
                <a:gd name="T13" fmla="*/ 26 h 195"/>
                <a:gd name="T14" fmla="*/ 169 w 201"/>
                <a:gd name="T15" fmla="*/ 153 h 195"/>
                <a:gd name="T16" fmla="*/ 149 w 201"/>
                <a:gd name="T17" fmla="*/ 17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195">
                  <a:moveTo>
                    <a:pt x="149" y="171"/>
                  </a:moveTo>
                  <a:cubicBezTo>
                    <a:pt x="120" y="191"/>
                    <a:pt x="90" y="195"/>
                    <a:pt x="57" y="180"/>
                  </a:cubicBezTo>
                  <a:cubicBezTo>
                    <a:pt x="29" y="167"/>
                    <a:pt x="12" y="145"/>
                    <a:pt x="4" y="115"/>
                  </a:cubicBezTo>
                  <a:cubicBezTo>
                    <a:pt x="6" y="102"/>
                    <a:pt x="0" y="89"/>
                    <a:pt x="5" y="76"/>
                  </a:cubicBezTo>
                  <a:cubicBezTo>
                    <a:pt x="12" y="56"/>
                    <a:pt x="20" y="38"/>
                    <a:pt x="35" y="24"/>
                  </a:cubicBezTo>
                  <a:cubicBezTo>
                    <a:pt x="47" y="12"/>
                    <a:pt x="64" y="8"/>
                    <a:pt x="80" y="5"/>
                  </a:cubicBezTo>
                  <a:cubicBezTo>
                    <a:pt x="110" y="0"/>
                    <a:pt x="136" y="5"/>
                    <a:pt x="159" y="26"/>
                  </a:cubicBezTo>
                  <a:cubicBezTo>
                    <a:pt x="195" y="58"/>
                    <a:pt x="201" y="113"/>
                    <a:pt x="169" y="153"/>
                  </a:cubicBezTo>
                  <a:cubicBezTo>
                    <a:pt x="163" y="160"/>
                    <a:pt x="157" y="166"/>
                    <a:pt x="149" y="171"/>
                  </a:cubicBezTo>
                  <a:close/>
                </a:path>
              </a:pathLst>
            </a:custGeom>
            <a:solidFill>
              <a:srgbClr val="B2C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13"/>
            <p:cNvSpPr>
              <a:spLocks/>
            </p:cNvSpPr>
            <p:nvPr/>
          </p:nvSpPr>
          <p:spPr bwMode="auto">
            <a:xfrm>
              <a:off x="5895975" y="1781176"/>
              <a:ext cx="1073150" cy="806450"/>
            </a:xfrm>
            <a:custGeom>
              <a:avLst/>
              <a:gdLst>
                <a:gd name="T0" fmla="*/ 286 w 286"/>
                <a:gd name="T1" fmla="*/ 215 h 215"/>
                <a:gd name="T2" fmla="*/ 257 w 286"/>
                <a:gd name="T3" fmla="*/ 194 h 215"/>
                <a:gd name="T4" fmla="*/ 187 w 286"/>
                <a:gd name="T5" fmla="*/ 194 h 215"/>
                <a:gd name="T6" fmla="*/ 176 w 286"/>
                <a:gd name="T7" fmla="*/ 196 h 215"/>
                <a:gd name="T8" fmla="*/ 178 w 286"/>
                <a:gd name="T9" fmla="*/ 183 h 215"/>
                <a:gd name="T10" fmla="*/ 184 w 286"/>
                <a:gd name="T11" fmla="*/ 163 h 215"/>
                <a:gd name="T12" fmla="*/ 182 w 286"/>
                <a:gd name="T13" fmla="*/ 155 h 215"/>
                <a:gd name="T14" fmla="*/ 186 w 286"/>
                <a:gd name="T15" fmla="*/ 121 h 215"/>
                <a:gd name="T16" fmla="*/ 181 w 286"/>
                <a:gd name="T17" fmla="*/ 80 h 215"/>
                <a:gd name="T18" fmla="*/ 145 w 286"/>
                <a:gd name="T19" fmla="*/ 28 h 215"/>
                <a:gd name="T20" fmla="*/ 96 w 286"/>
                <a:gd name="T21" fmla="*/ 11 h 215"/>
                <a:gd name="T22" fmla="*/ 32 w 286"/>
                <a:gd name="T23" fmla="*/ 39 h 215"/>
                <a:gd name="T24" fmla="*/ 11 w 286"/>
                <a:gd name="T25" fmla="*/ 92 h 215"/>
                <a:gd name="T26" fmla="*/ 4 w 286"/>
                <a:gd name="T27" fmla="*/ 110 h 215"/>
                <a:gd name="T28" fmla="*/ 0 w 286"/>
                <a:gd name="T29" fmla="*/ 108 h 215"/>
                <a:gd name="T30" fmla="*/ 4 w 286"/>
                <a:gd name="T31" fmla="*/ 75 h 215"/>
                <a:gd name="T32" fmla="*/ 94 w 286"/>
                <a:gd name="T33" fmla="*/ 2 h 215"/>
                <a:gd name="T34" fmla="*/ 172 w 286"/>
                <a:gd name="T35" fmla="*/ 47 h 215"/>
                <a:gd name="T36" fmla="*/ 195 w 286"/>
                <a:gd name="T37" fmla="*/ 95 h 215"/>
                <a:gd name="T38" fmla="*/ 183 w 286"/>
                <a:gd name="T39" fmla="*/ 180 h 215"/>
                <a:gd name="T40" fmla="*/ 181 w 286"/>
                <a:gd name="T41" fmla="*/ 184 h 215"/>
                <a:gd name="T42" fmla="*/ 181 w 286"/>
                <a:gd name="T43" fmla="*/ 191 h 215"/>
                <a:gd name="T44" fmla="*/ 188 w 286"/>
                <a:gd name="T45" fmla="*/ 191 h 215"/>
                <a:gd name="T46" fmla="*/ 229 w 286"/>
                <a:gd name="T47" fmla="*/ 184 h 215"/>
                <a:gd name="T48" fmla="*/ 284 w 286"/>
                <a:gd name="T49" fmla="*/ 211 h 215"/>
                <a:gd name="T50" fmla="*/ 286 w 286"/>
                <a:gd name="T51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6" h="215">
                  <a:moveTo>
                    <a:pt x="286" y="215"/>
                  </a:moveTo>
                  <a:cubicBezTo>
                    <a:pt x="276" y="208"/>
                    <a:pt x="269" y="199"/>
                    <a:pt x="257" y="194"/>
                  </a:cubicBezTo>
                  <a:cubicBezTo>
                    <a:pt x="234" y="185"/>
                    <a:pt x="211" y="186"/>
                    <a:pt x="187" y="194"/>
                  </a:cubicBezTo>
                  <a:cubicBezTo>
                    <a:pt x="184" y="195"/>
                    <a:pt x="179" y="199"/>
                    <a:pt x="176" y="196"/>
                  </a:cubicBezTo>
                  <a:cubicBezTo>
                    <a:pt x="172" y="192"/>
                    <a:pt x="176" y="187"/>
                    <a:pt x="178" y="183"/>
                  </a:cubicBezTo>
                  <a:cubicBezTo>
                    <a:pt x="180" y="177"/>
                    <a:pt x="184" y="171"/>
                    <a:pt x="184" y="163"/>
                  </a:cubicBezTo>
                  <a:cubicBezTo>
                    <a:pt x="181" y="161"/>
                    <a:pt x="181" y="158"/>
                    <a:pt x="182" y="155"/>
                  </a:cubicBezTo>
                  <a:cubicBezTo>
                    <a:pt x="184" y="143"/>
                    <a:pt x="185" y="132"/>
                    <a:pt x="186" y="121"/>
                  </a:cubicBezTo>
                  <a:cubicBezTo>
                    <a:pt x="188" y="107"/>
                    <a:pt x="187" y="93"/>
                    <a:pt x="181" y="80"/>
                  </a:cubicBezTo>
                  <a:cubicBezTo>
                    <a:pt x="171" y="61"/>
                    <a:pt x="161" y="43"/>
                    <a:pt x="145" y="28"/>
                  </a:cubicBezTo>
                  <a:cubicBezTo>
                    <a:pt x="131" y="15"/>
                    <a:pt x="114" y="10"/>
                    <a:pt x="96" y="11"/>
                  </a:cubicBezTo>
                  <a:cubicBezTo>
                    <a:pt x="72" y="12"/>
                    <a:pt x="50" y="20"/>
                    <a:pt x="32" y="39"/>
                  </a:cubicBezTo>
                  <a:cubicBezTo>
                    <a:pt x="18" y="55"/>
                    <a:pt x="11" y="72"/>
                    <a:pt x="11" y="92"/>
                  </a:cubicBezTo>
                  <a:cubicBezTo>
                    <a:pt x="11" y="99"/>
                    <a:pt x="12" y="106"/>
                    <a:pt x="4" y="110"/>
                  </a:cubicBezTo>
                  <a:cubicBezTo>
                    <a:pt x="2" y="111"/>
                    <a:pt x="0" y="110"/>
                    <a:pt x="0" y="108"/>
                  </a:cubicBezTo>
                  <a:cubicBezTo>
                    <a:pt x="3" y="97"/>
                    <a:pt x="1" y="86"/>
                    <a:pt x="4" y="75"/>
                  </a:cubicBezTo>
                  <a:cubicBezTo>
                    <a:pt x="13" y="34"/>
                    <a:pt x="53" y="4"/>
                    <a:pt x="94" y="2"/>
                  </a:cubicBezTo>
                  <a:cubicBezTo>
                    <a:pt x="130" y="0"/>
                    <a:pt x="154" y="19"/>
                    <a:pt x="172" y="47"/>
                  </a:cubicBezTo>
                  <a:cubicBezTo>
                    <a:pt x="182" y="62"/>
                    <a:pt x="193" y="77"/>
                    <a:pt x="195" y="95"/>
                  </a:cubicBezTo>
                  <a:cubicBezTo>
                    <a:pt x="200" y="125"/>
                    <a:pt x="194" y="153"/>
                    <a:pt x="183" y="180"/>
                  </a:cubicBezTo>
                  <a:cubicBezTo>
                    <a:pt x="183" y="181"/>
                    <a:pt x="182" y="183"/>
                    <a:pt x="181" y="184"/>
                  </a:cubicBezTo>
                  <a:cubicBezTo>
                    <a:pt x="180" y="186"/>
                    <a:pt x="179" y="189"/>
                    <a:pt x="181" y="191"/>
                  </a:cubicBezTo>
                  <a:cubicBezTo>
                    <a:pt x="183" y="194"/>
                    <a:pt x="186" y="192"/>
                    <a:pt x="188" y="191"/>
                  </a:cubicBezTo>
                  <a:cubicBezTo>
                    <a:pt x="201" y="186"/>
                    <a:pt x="215" y="184"/>
                    <a:pt x="229" y="184"/>
                  </a:cubicBezTo>
                  <a:cubicBezTo>
                    <a:pt x="251" y="186"/>
                    <a:pt x="269" y="194"/>
                    <a:pt x="284" y="211"/>
                  </a:cubicBezTo>
                  <a:cubicBezTo>
                    <a:pt x="285" y="212"/>
                    <a:pt x="285" y="214"/>
                    <a:pt x="286" y="215"/>
                  </a:cubicBezTo>
                  <a:close/>
                </a:path>
              </a:pathLst>
            </a:custGeom>
            <a:solidFill>
              <a:srgbClr val="B2C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15"/>
            <p:cNvSpPr>
              <a:spLocks/>
            </p:cNvSpPr>
            <p:nvPr/>
          </p:nvSpPr>
          <p:spPr bwMode="auto">
            <a:xfrm>
              <a:off x="5891213" y="2185988"/>
              <a:ext cx="627063" cy="923925"/>
            </a:xfrm>
            <a:custGeom>
              <a:avLst/>
              <a:gdLst>
                <a:gd name="T0" fmla="*/ 1 w 167"/>
                <a:gd name="T1" fmla="*/ 0 h 246"/>
                <a:gd name="T2" fmla="*/ 4 w 167"/>
                <a:gd name="T3" fmla="*/ 2 h 246"/>
                <a:gd name="T4" fmla="*/ 13 w 167"/>
                <a:gd name="T5" fmla="*/ 17 h 246"/>
                <a:gd name="T6" fmla="*/ 64 w 167"/>
                <a:gd name="T7" fmla="*/ 69 h 246"/>
                <a:gd name="T8" fmla="*/ 77 w 167"/>
                <a:gd name="T9" fmla="*/ 72 h 246"/>
                <a:gd name="T10" fmla="*/ 105 w 167"/>
                <a:gd name="T11" fmla="*/ 91 h 246"/>
                <a:gd name="T12" fmla="*/ 138 w 167"/>
                <a:gd name="T13" fmla="*/ 140 h 246"/>
                <a:gd name="T14" fmla="*/ 138 w 167"/>
                <a:gd name="T15" fmla="*/ 150 h 246"/>
                <a:gd name="T16" fmla="*/ 162 w 167"/>
                <a:gd name="T17" fmla="*/ 237 h 246"/>
                <a:gd name="T18" fmla="*/ 165 w 167"/>
                <a:gd name="T19" fmla="*/ 246 h 246"/>
                <a:gd name="T20" fmla="*/ 154 w 167"/>
                <a:gd name="T21" fmla="*/ 241 h 246"/>
                <a:gd name="T22" fmla="*/ 128 w 167"/>
                <a:gd name="T23" fmla="*/ 152 h 246"/>
                <a:gd name="T24" fmla="*/ 125 w 167"/>
                <a:gd name="T25" fmla="*/ 134 h 246"/>
                <a:gd name="T26" fmla="*/ 98 w 167"/>
                <a:gd name="T27" fmla="*/ 95 h 246"/>
                <a:gd name="T28" fmla="*/ 76 w 167"/>
                <a:gd name="T29" fmla="*/ 81 h 246"/>
                <a:gd name="T30" fmla="*/ 1 w 167"/>
                <a:gd name="T31" fmla="*/ 5 h 246"/>
                <a:gd name="T32" fmla="*/ 0 w 167"/>
                <a:gd name="T33" fmla="*/ 2 h 246"/>
                <a:gd name="T34" fmla="*/ 1 w 167"/>
                <a:gd name="T3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246">
                  <a:moveTo>
                    <a:pt x="1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11" y="5"/>
                    <a:pt x="11" y="11"/>
                    <a:pt x="13" y="17"/>
                  </a:cubicBezTo>
                  <a:cubicBezTo>
                    <a:pt x="22" y="43"/>
                    <a:pt x="39" y="60"/>
                    <a:pt x="64" y="69"/>
                  </a:cubicBezTo>
                  <a:cubicBezTo>
                    <a:pt x="68" y="70"/>
                    <a:pt x="73" y="71"/>
                    <a:pt x="77" y="72"/>
                  </a:cubicBezTo>
                  <a:cubicBezTo>
                    <a:pt x="89" y="74"/>
                    <a:pt x="98" y="81"/>
                    <a:pt x="105" y="91"/>
                  </a:cubicBezTo>
                  <a:cubicBezTo>
                    <a:pt x="117" y="107"/>
                    <a:pt x="128" y="123"/>
                    <a:pt x="138" y="140"/>
                  </a:cubicBezTo>
                  <a:cubicBezTo>
                    <a:pt x="139" y="143"/>
                    <a:pt x="139" y="146"/>
                    <a:pt x="138" y="150"/>
                  </a:cubicBezTo>
                  <a:cubicBezTo>
                    <a:pt x="130" y="183"/>
                    <a:pt x="138" y="212"/>
                    <a:pt x="162" y="237"/>
                  </a:cubicBezTo>
                  <a:cubicBezTo>
                    <a:pt x="165" y="239"/>
                    <a:pt x="167" y="242"/>
                    <a:pt x="165" y="246"/>
                  </a:cubicBezTo>
                  <a:cubicBezTo>
                    <a:pt x="161" y="246"/>
                    <a:pt x="157" y="244"/>
                    <a:pt x="154" y="241"/>
                  </a:cubicBezTo>
                  <a:cubicBezTo>
                    <a:pt x="131" y="215"/>
                    <a:pt x="120" y="186"/>
                    <a:pt x="128" y="152"/>
                  </a:cubicBezTo>
                  <a:cubicBezTo>
                    <a:pt x="130" y="145"/>
                    <a:pt x="128" y="140"/>
                    <a:pt x="125" y="134"/>
                  </a:cubicBezTo>
                  <a:cubicBezTo>
                    <a:pt x="115" y="121"/>
                    <a:pt x="107" y="108"/>
                    <a:pt x="98" y="95"/>
                  </a:cubicBezTo>
                  <a:cubicBezTo>
                    <a:pt x="93" y="87"/>
                    <a:pt x="86" y="83"/>
                    <a:pt x="76" y="81"/>
                  </a:cubicBezTo>
                  <a:cubicBezTo>
                    <a:pt x="34" y="73"/>
                    <a:pt x="10" y="46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969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18"/>
            <p:cNvSpPr>
              <a:spLocks/>
            </p:cNvSpPr>
            <p:nvPr/>
          </p:nvSpPr>
          <p:spPr bwMode="auto">
            <a:xfrm>
              <a:off x="5249863" y="5149851"/>
              <a:ext cx="931863" cy="488950"/>
            </a:xfrm>
            <a:custGeom>
              <a:avLst/>
              <a:gdLst>
                <a:gd name="T0" fmla="*/ 0 w 248"/>
                <a:gd name="T1" fmla="*/ 130 h 130"/>
                <a:gd name="T2" fmla="*/ 2 w 248"/>
                <a:gd name="T3" fmla="*/ 126 h 130"/>
                <a:gd name="T4" fmla="*/ 10 w 248"/>
                <a:gd name="T5" fmla="*/ 119 h 130"/>
                <a:gd name="T6" fmla="*/ 82 w 248"/>
                <a:gd name="T7" fmla="*/ 86 h 130"/>
                <a:gd name="T8" fmla="*/ 110 w 248"/>
                <a:gd name="T9" fmla="*/ 73 h 130"/>
                <a:gd name="T10" fmla="*/ 120 w 248"/>
                <a:gd name="T11" fmla="*/ 73 h 130"/>
                <a:gd name="T12" fmla="*/ 158 w 248"/>
                <a:gd name="T13" fmla="*/ 55 h 130"/>
                <a:gd name="T14" fmla="*/ 244 w 248"/>
                <a:gd name="T15" fmla="*/ 2 h 130"/>
                <a:gd name="T16" fmla="*/ 248 w 248"/>
                <a:gd name="T17" fmla="*/ 0 h 130"/>
                <a:gd name="T18" fmla="*/ 222 w 248"/>
                <a:gd name="T19" fmla="*/ 20 h 130"/>
                <a:gd name="T20" fmla="*/ 147 w 248"/>
                <a:gd name="T21" fmla="*/ 64 h 130"/>
                <a:gd name="T22" fmla="*/ 26 w 248"/>
                <a:gd name="T23" fmla="*/ 121 h 130"/>
                <a:gd name="T24" fmla="*/ 0 w 248"/>
                <a:gd name="T2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" h="130">
                  <a:moveTo>
                    <a:pt x="0" y="130"/>
                  </a:moveTo>
                  <a:cubicBezTo>
                    <a:pt x="1" y="129"/>
                    <a:pt x="2" y="128"/>
                    <a:pt x="2" y="126"/>
                  </a:cubicBezTo>
                  <a:cubicBezTo>
                    <a:pt x="2" y="121"/>
                    <a:pt x="7" y="121"/>
                    <a:pt x="10" y="119"/>
                  </a:cubicBezTo>
                  <a:cubicBezTo>
                    <a:pt x="33" y="107"/>
                    <a:pt x="58" y="97"/>
                    <a:pt x="82" y="86"/>
                  </a:cubicBezTo>
                  <a:cubicBezTo>
                    <a:pt x="91" y="82"/>
                    <a:pt x="100" y="76"/>
                    <a:pt x="110" y="73"/>
                  </a:cubicBezTo>
                  <a:cubicBezTo>
                    <a:pt x="113" y="72"/>
                    <a:pt x="116" y="70"/>
                    <a:pt x="120" y="73"/>
                  </a:cubicBezTo>
                  <a:cubicBezTo>
                    <a:pt x="133" y="68"/>
                    <a:pt x="146" y="61"/>
                    <a:pt x="158" y="55"/>
                  </a:cubicBezTo>
                  <a:cubicBezTo>
                    <a:pt x="188" y="38"/>
                    <a:pt x="216" y="21"/>
                    <a:pt x="244" y="2"/>
                  </a:cubicBezTo>
                  <a:cubicBezTo>
                    <a:pt x="245" y="1"/>
                    <a:pt x="247" y="0"/>
                    <a:pt x="248" y="0"/>
                  </a:cubicBezTo>
                  <a:cubicBezTo>
                    <a:pt x="241" y="9"/>
                    <a:pt x="231" y="14"/>
                    <a:pt x="222" y="20"/>
                  </a:cubicBezTo>
                  <a:cubicBezTo>
                    <a:pt x="198" y="37"/>
                    <a:pt x="173" y="51"/>
                    <a:pt x="147" y="64"/>
                  </a:cubicBezTo>
                  <a:cubicBezTo>
                    <a:pt x="107" y="84"/>
                    <a:pt x="67" y="105"/>
                    <a:pt x="26" y="121"/>
                  </a:cubicBezTo>
                  <a:cubicBezTo>
                    <a:pt x="17" y="125"/>
                    <a:pt x="9" y="129"/>
                    <a:pt x="0" y="130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20"/>
            <p:cNvSpPr>
              <a:spLocks/>
            </p:cNvSpPr>
            <p:nvPr/>
          </p:nvSpPr>
          <p:spPr bwMode="auto">
            <a:xfrm>
              <a:off x="4557713" y="5784851"/>
              <a:ext cx="304800" cy="71438"/>
            </a:xfrm>
            <a:custGeom>
              <a:avLst/>
              <a:gdLst>
                <a:gd name="T0" fmla="*/ 0 w 81"/>
                <a:gd name="T1" fmla="*/ 19 h 19"/>
                <a:gd name="T2" fmla="*/ 17 w 81"/>
                <a:gd name="T3" fmla="*/ 14 h 19"/>
                <a:gd name="T4" fmla="*/ 70 w 81"/>
                <a:gd name="T5" fmla="*/ 1 h 19"/>
                <a:gd name="T6" fmla="*/ 81 w 81"/>
                <a:gd name="T7" fmla="*/ 0 h 19"/>
                <a:gd name="T8" fmla="*/ 0 w 81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9">
                  <a:moveTo>
                    <a:pt x="0" y="19"/>
                  </a:moveTo>
                  <a:cubicBezTo>
                    <a:pt x="5" y="16"/>
                    <a:pt x="12" y="16"/>
                    <a:pt x="17" y="14"/>
                  </a:cubicBezTo>
                  <a:cubicBezTo>
                    <a:pt x="35" y="10"/>
                    <a:pt x="53" y="7"/>
                    <a:pt x="70" y="1"/>
                  </a:cubicBezTo>
                  <a:cubicBezTo>
                    <a:pt x="73" y="0"/>
                    <a:pt x="77" y="0"/>
                    <a:pt x="81" y="0"/>
                  </a:cubicBezTo>
                  <a:cubicBezTo>
                    <a:pt x="55" y="9"/>
                    <a:pt x="28" y="16"/>
                    <a:pt x="0" y="19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21"/>
            <p:cNvSpPr>
              <a:spLocks/>
            </p:cNvSpPr>
            <p:nvPr/>
          </p:nvSpPr>
          <p:spPr bwMode="auto">
            <a:xfrm>
              <a:off x="4862513" y="5694363"/>
              <a:ext cx="236538" cy="90488"/>
            </a:xfrm>
            <a:custGeom>
              <a:avLst/>
              <a:gdLst>
                <a:gd name="T0" fmla="*/ 0 w 63"/>
                <a:gd name="T1" fmla="*/ 24 h 24"/>
                <a:gd name="T2" fmla="*/ 39 w 63"/>
                <a:gd name="T3" fmla="*/ 9 h 24"/>
                <a:gd name="T4" fmla="*/ 63 w 63"/>
                <a:gd name="T5" fmla="*/ 3 h 24"/>
                <a:gd name="T6" fmla="*/ 0 w 63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24">
                  <a:moveTo>
                    <a:pt x="0" y="24"/>
                  </a:moveTo>
                  <a:cubicBezTo>
                    <a:pt x="12" y="16"/>
                    <a:pt x="25" y="12"/>
                    <a:pt x="39" y="9"/>
                  </a:cubicBezTo>
                  <a:cubicBezTo>
                    <a:pt x="47" y="7"/>
                    <a:pt x="54" y="0"/>
                    <a:pt x="63" y="3"/>
                  </a:cubicBezTo>
                  <a:cubicBezTo>
                    <a:pt x="43" y="11"/>
                    <a:pt x="21" y="18"/>
                    <a:pt x="0" y="24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22"/>
            <p:cNvSpPr>
              <a:spLocks/>
            </p:cNvSpPr>
            <p:nvPr/>
          </p:nvSpPr>
          <p:spPr bwMode="auto">
            <a:xfrm>
              <a:off x="5151438" y="5653088"/>
              <a:ext cx="79375" cy="30163"/>
            </a:xfrm>
            <a:custGeom>
              <a:avLst/>
              <a:gdLst>
                <a:gd name="T0" fmla="*/ 0 w 21"/>
                <a:gd name="T1" fmla="*/ 8 h 8"/>
                <a:gd name="T2" fmla="*/ 21 w 21"/>
                <a:gd name="T3" fmla="*/ 0 h 8"/>
                <a:gd name="T4" fmla="*/ 0 w 2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6" y="3"/>
                    <a:pt x="13" y="0"/>
                    <a:pt x="21" y="0"/>
                  </a:cubicBezTo>
                  <a:cubicBezTo>
                    <a:pt x="14" y="4"/>
                    <a:pt x="7" y="7"/>
                    <a:pt x="0" y="8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23"/>
            <p:cNvSpPr>
              <a:spLocks/>
            </p:cNvSpPr>
            <p:nvPr/>
          </p:nvSpPr>
          <p:spPr bwMode="auto">
            <a:xfrm>
              <a:off x="5099050" y="5680076"/>
              <a:ext cx="52388" cy="25400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1 h 7"/>
                <a:gd name="T4" fmla="*/ 0 w 1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4" y="3"/>
                    <a:pt x="8" y="0"/>
                    <a:pt x="14" y="1"/>
                  </a:cubicBezTo>
                  <a:cubicBezTo>
                    <a:pt x="10" y="4"/>
                    <a:pt x="5" y="6"/>
                    <a:pt x="0" y="7"/>
                  </a:cubicBezTo>
                  <a:close/>
                </a:path>
              </a:pathLst>
            </a:custGeom>
            <a:solidFill>
              <a:srgbClr val="A8B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24"/>
            <p:cNvSpPr>
              <a:spLocks/>
            </p:cNvSpPr>
            <p:nvPr/>
          </p:nvSpPr>
          <p:spPr bwMode="auto">
            <a:xfrm>
              <a:off x="1722438" y="2497138"/>
              <a:ext cx="5446713" cy="4125913"/>
            </a:xfrm>
            <a:custGeom>
              <a:avLst/>
              <a:gdLst>
                <a:gd name="T0" fmla="*/ 10 w 1450"/>
                <a:gd name="T1" fmla="*/ 643 h 1098"/>
                <a:gd name="T2" fmla="*/ 116 w 1450"/>
                <a:gd name="T3" fmla="*/ 791 h 1098"/>
                <a:gd name="T4" fmla="*/ 176 w 1450"/>
                <a:gd name="T5" fmla="*/ 856 h 1098"/>
                <a:gd name="T6" fmla="*/ 474 w 1450"/>
                <a:gd name="T7" fmla="*/ 650 h 1098"/>
                <a:gd name="T8" fmla="*/ 515 w 1450"/>
                <a:gd name="T9" fmla="*/ 667 h 1098"/>
                <a:gd name="T10" fmla="*/ 605 w 1450"/>
                <a:gd name="T11" fmla="*/ 727 h 1098"/>
                <a:gd name="T12" fmla="*/ 717 w 1450"/>
                <a:gd name="T13" fmla="*/ 770 h 1098"/>
                <a:gd name="T14" fmla="*/ 830 w 1450"/>
                <a:gd name="T15" fmla="*/ 783 h 1098"/>
                <a:gd name="T16" fmla="*/ 1008 w 1450"/>
                <a:gd name="T17" fmla="*/ 747 h 1098"/>
                <a:gd name="T18" fmla="*/ 1172 w 1450"/>
                <a:gd name="T19" fmla="*/ 636 h 1098"/>
                <a:gd name="T20" fmla="*/ 1282 w 1450"/>
                <a:gd name="T21" fmla="*/ 454 h 1098"/>
                <a:gd name="T22" fmla="*/ 1294 w 1450"/>
                <a:gd name="T23" fmla="*/ 380 h 1098"/>
                <a:gd name="T24" fmla="*/ 1286 w 1450"/>
                <a:gd name="T25" fmla="*/ 233 h 1098"/>
                <a:gd name="T26" fmla="*/ 1299 w 1450"/>
                <a:gd name="T27" fmla="*/ 213 h 1098"/>
                <a:gd name="T28" fmla="*/ 1279 w 1450"/>
                <a:gd name="T29" fmla="*/ 166 h 1098"/>
                <a:gd name="T30" fmla="*/ 1244 w 1450"/>
                <a:gd name="T31" fmla="*/ 116 h 1098"/>
                <a:gd name="T32" fmla="*/ 1245 w 1450"/>
                <a:gd name="T33" fmla="*/ 57 h 1098"/>
                <a:gd name="T34" fmla="*/ 1258 w 1450"/>
                <a:gd name="T35" fmla="*/ 25 h 1098"/>
                <a:gd name="T36" fmla="*/ 1295 w 1450"/>
                <a:gd name="T37" fmla="*/ 9 h 1098"/>
                <a:gd name="T38" fmla="*/ 1350 w 1450"/>
                <a:gd name="T39" fmla="*/ 1 h 1098"/>
                <a:gd name="T40" fmla="*/ 1408 w 1450"/>
                <a:gd name="T41" fmla="*/ 137 h 1098"/>
                <a:gd name="T42" fmla="*/ 1375 w 1450"/>
                <a:gd name="T43" fmla="*/ 221 h 1098"/>
                <a:gd name="T44" fmla="*/ 1448 w 1450"/>
                <a:gd name="T45" fmla="*/ 354 h 1098"/>
                <a:gd name="T46" fmla="*/ 1430 w 1450"/>
                <a:gd name="T47" fmla="*/ 434 h 1098"/>
                <a:gd name="T48" fmla="*/ 1296 w 1450"/>
                <a:gd name="T49" fmla="*/ 612 h 1098"/>
                <a:gd name="T50" fmla="*/ 1150 w 1450"/>
                <a:gd name="T51" fmla="*/ 726 h 1098"/>
                <a:gd name="T52" fmla="*/ 1059 w 1450"/>
                <a:gd name="T53" fmla="*/ 779 h 1098"/>
                <a:gd name="T54" fmla="*/ 879 w 1450"/>
                <a:gd name="T55" fmla="*/ 856 h 1098"/>
                <a:gd name="T56" fmla="*/ 709 w 1450"/>
                <a:gd name="T57" fmla="*/ 902 h 1098"/>
                <a:gd name="T58" fmla="*/ 570 w 1450"/>
                <a:gd name="T59" fmla="*/ 926 h 1098"/>
                <a:gd name="T60" fmla="*/ 457 w 1450"/>
                <a:gd name="T61" fmla="*/ 1003 h 1098"/>
                <a:gd name="T62" fmla="*/ 323 w 1450"/>
                <a:gd name="T63" fmla="*/ 1096 h 1098"/>
                <a:gd name="T64" fmla="*/ 314 w 1450"/>
                <a:gd name="T65" fmla="*/ 1092 h 1098"/>
                <a:gd name="T66" fmla="*/ 184 w 1450"/>
                <a:gd name="T67" fmla="*/ 904 h 1098"/>
                <a:gd name="T68" fmla="*/ 52 w 1450"/>
                <a:gd name="T69" fmla="*/ 717 h 1098"/>
                <a:gd name="T70" fmla="*/ 3 w 1450"/>
                <a:gd name="T71" fmla="*/ 639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50" h="1098">
                  <a:moveTo>
                    <a:pt x="7" y="641"/>
                  </a:moveTo>
                  <a:cubicBezTo>
                    <a:pt x="8" y="641"/>
                    <a:pt x="9" y="642"/>
                    <a:pt x="10" y="643"/>
                  </a:cubicBezTo>
                  <a:cubicBezTo>
                    <a:pt x="15" y="644"/>
                    <a:pt x="18" y="647"/>
                    <a:pt x="20" y="651"/>
                  </a:cubicBezTo>
                  <a:cubicBezTo>
                    <a:pt x="52" y="698"/>
                    <a:pt x="85" y="744"/>
                    <a:pt x="116" y="791"/>
                  </a:cubicBezTo>
                  <a:cubicBezTo>
                    <a:pt x="130" y="812"/>
                    <a:pt x="146" y="833"/>
                    <a:pt x="160" y="854"/>
                  </a:cubicBezTo>
                  <a:cubicBezTo>
                    <a:pt x="166" y="863"/>
                    <a:pt x="166" y="863"/>
                    <a:pt x="176" y="856"/>
                  </a:cubicBezTo>
                  <a:cubicBezTo>
                    <a:pt x="223" y="824"/>
                    <a:pt x="270" y="792"/>
                    <a:pt x="317" y="759"/>
                  </a:cubicBezTo>
                  <a:cubicBezTo>
                    <a:pt x="370" y="723"/>
                    <a:pt x="423" y="688"/>
                    <a:pt x="474" y="650"/>
                  </a:cubicBezTo>
                  <a:cubicBezTo>
                    <a:pt x="478" y="647"/>
                    <a:pt x="482" y="643"/>
                    <a:pt x="488" y="644"/>
                  </a:cubicBezTo>
                  <a:cubicBezTo>
                    <a:pt x="498" y="651"/>
                    <a:pt x="505" y="660"/>
                    <a:pt x="515" y="667"/>
                  </a:cubicBezTo>
                  <a:cubicBezTo>
                    <a:pt x="525" y="678"/>
                    <a:pt x="537" y="686"/>
                    <a:pt x="549" y="694"/>
                  </a:cubicBezTo>
                  <a:cubicBezTo>
                    <a:pt x="567" y="706"/>
                    <a:pt x="586" y="717"/>
                    <a:pt x="605" y="727"/>
                  </a:cubicBezTo>
                  <a:cubicBezTo>
                    <a:pt x="620" y="736"/>
                    <a:pt x="636" y="742"/>
                    <a:pt x="653" y="749"/>
                  </a:cubicBezTo>
                  <a:cubicBezTo>
                    <a:pt x="674" y="757"/>
                    <a:pt x="696" y="761"/>
                    <a:pt x="717" y="770"/>
                  </a:cubicBezTo>
                  <a:cubicBezTo>
                    <a:pt x="734" y="778"/>
                    <a:pt x="752" y="778"/>
                    <a:pt x="770" y="780"/>
                  </a:cubicBezTo>
                  <a:cubicBezTo>
                    <a:pt x="790" y="783"/>
                    <a:pt x="810" y="784"/>
                    <a:pt x="830" y="783"/>
                  </a:cubicBezTo>
                  <a:cubicBezTo>
                    <a:pt x="864" y="781"/>
                    <a:pt x="898" y="778"/>
                    <a:pt x="931" y="771"/>
                  </a:cubicBezTo>
                  <a:cubicBezTo>
                    <a:pt x="957" y="765"/>
                    <a:pt x="983" y="758"/>
                    <a:pt x="1008" y="747"/>
                  </a:cubicBezTo>
                  <a:cubicBezTo>
                    <a:pt x="1039" y="734"/>
                    <a:pt x="1069" y="719"/>
                    <a:pt x="1096" y="700"/>
                  </a:cubicBezTo>
                  <a:cubicBezTo>
                    <a:pt x="1124" y="681"/>
                    <a:pt x="1149" y="660"/>
                    <a:pt x="1172" y="636"/>
                  </a:cubicBezTo>
                  <a:cubicBezTo>
                    <a:pt x="1202" y="605"/>
                    <a:pt x="1228" y="571"/>
                    <a:pt x="1249" y="534"/>
                  </a:cubicBezTo>
                  <a:cubicBezTo>
                    <a:pt x="1261" y="507"/>
                    <a:pt x="1273" y="481"/>
                    <a:pt x="1282" y="454"/>
                  </a:cubicBezTo>
                  <a:cubicBezTo>
                    <a:pt x="1290" y="434"/>
                    <a:pt x="1294" y="414"/>
                    <a:pt x="1299" y="394"/>
                  </a:cubicBezTo>
                  <a:cubicBezTo>
                    <a:pt x="1301" y="388"/>
                    <a:pt x="1300" y="383"/>
                    <a:pt x="1294" y="380"/>
                  </a:cubicBezTo>
                  <a:cubicBezTo>
                    <a:pt x="1264" y="359"/>
                    <a:pt x="1252" y="330"/>
                    <a:pt x="1254" y="295"/>
                  </a:cubicBezTo>
                  <a:cubicBezTo>
                    <a:pt x="1255" y="270"/>
                    <a:pt x="1267" y="250"/>
                    <a:pt x="1286" y="233"/>
                  </a:cubicBezTo>
                  <a:cubicBezTo>
                    <a:pt x="1289" y="231"/>
                    <a:pt x="1292" y="228"/>
                    <a:pt x="1295" y="225"/>
                  </a:cubicBezTo>
                  <a:cubicBezTo>
                    <a:pt x="1299" y="222"/>
                    <a:pt x="1300" y="218"/>
                    <a:pt x="1299" y="213"/>
                  </a:cubicBezTo>
                  <a:cubicBezTo>
                    <a:pt x="1296" y="203"/>
                    <a:pt x="1294" y="194"/>
                    <a:pt x="1292" y="184"/>
                  </a:cubicBezTo>
                  <a:cubicBezTo>
                    <a:pt x="1291" y="176"/>
                    <a:pt x="1287" y="170"/>
                    <a:pt x="1279" y="166"/>
                  </a:cubicBezTo>
                  <a:cubicBezTo>
                    <a:pt x="1278" y="165"/>
                    <a:pt x="1276" y="164"/>
                    <a:pt x="1275" y="163"/>
                  </a:cubicBezTo>
                  <a:cubicBezTo>
                    <a:pt x="1261" y="149"/>
                    <a:pt x="1249" y="135"/>
                    <a:pt x="1244" y="116"/>
                  </a:cubicBezTo>
                  <a:cubicBezTo>
                    <a:pt x="1240" y="99"/>
                    <a:pt x="1239" y="83"/>
                    <a:pt x="1244" y="66"/>
                  </a:cubicBezTo>
                  <a:cubicBezTo>
                    <a:pt x="1244" y="63"/>
                    <a:pt x="1244" y="60"/>
                    <a:pt x="1245" y="57"/>
                  </a:cubicBezTo>
                  <a:cubicBezTo>
                    <a:pt x="1242" y="51"/>
                    <a:pt x="1243" y="45"/>
                    <a:pt x="1247" y="40"/>
                  </a:cubicBezTo>
                  <a:cubicBezTo>
                    <a:pt x="1251" y="35"/>
                    <a:pt x="1254" y="30"/>
                    <a:pt x="1258" y="25"/>
                  </a:cubicBezTo>
                  <a:cubicBezTo>
                    <a:pt x="1266" y="17"/>
                    <a:pt x="1274" y="7"/>
                    <a:pt x="1288" y="10"/>
                  </a:cubicBezTo>
                  <a:cubicBezTo>
                    <a:pt x="1290" y="10"/>
                    <a:pt x="1293" y="10"/>
                    <a:pt x="1295" y="9"/>
                  </a:cubicBezTo>
                  <a:cubicBezTo>
                    <a:pt x="1302" y="2"/>
                    <a:pt x="1311" y="4"/>
                    <a:pt x="1320" y="1"/>
                  </a:cubicBezTo>
                  <a:cubicBezTo>
                    <a:pt x="1330" y="0"/>
                    <a:pt x="1340" y="0"/>
                    <a:pt x="1350" y="1"/>
                  </a:cubicBezTo>
                  <a:cubicBezTo>
                    <a:pt x="1381" y="9"/>
                    <a:pt x="1399" y="30"/>
                    <a:pt x="1413" y="58"/>
                  </a:cubicBezTo>
                  <a:cubicBezTo>
                    <a:pt x="1427" y="86"/>
                    <a:pt x="1418" y="111"/>
                    <a:pt x="1408" y="137"/>
                  </a:cubicBezTo>
                  <a:cubicBezTo>
                    <a:pt x="1398" y="161"/>
                    <a:pt x="1386" y="184"/>
                    <a:pt x="1370" y="204"/>
                  </a:cubicBezTo>
                  <a:cubicBezTo>
                    <a:pt x="1363" y="212"/>
                    <a:pt x="1365" y="216"/>
                    <a:pt x="1375" y="221"/>
                  </a:cubicBezTo>
                  <a:cubicBezTo>
                    <a:pt x="1398" y="232"/>
                    <a:pt x="1419" y="247"/>
                    <a:pt x="1430" y="273"/>
                  </a:cubicBezTo>
                  <a:cubicBezTo>
                    <a:pt x="1441" y="299"/>
                    <a:pt x="1450" y="325"/>
                    <a:pt x="1448" y="354"/>
                  </a:cubicBezTo>
                  <a:cubicBezTo>
                    <a:pt x="1447" y="371"/>
                    <a:pt x="1443" y="388"/>
                    <a:pt x="1438" y="404"/>
                  </a:cubicBezTo>
                  <a:cubicBezTo>
                    <a:pt x="1435" y="414"/>
                    <a:pt x="1434" y="424"/>
                    <a:pt x="1430" y="434"/>
                  </a:cubicBezTo>
                  <a:cubicBezTo>
                    <a:pt x="1417" y="475"/>
                    <a:pt x="1392" y="507"/>
                    <a:pt x="1365" y="540"/>
                  </a:cubicBezTo>
                  <a:cubicBezTo>
                    <a:pt x="1344" y="566"/>
                    <a:pt x="1321" y="590"/>
                    <a:pt x="1296" y="612"/>
                  </a:cubicBezTo>
                  <a:cubicBezTo>
                    <a:pt x="1266" y="639"/>
                    <a:pt x="1235" y="666"/>
                    <a:pt x="1202" y="689"/>
                  </a:cubicBezTo>
                  <a:cubicBezTo>
                    <a:pt x="1185" y="702"/>
                    <a:pt x="1168" y="715"/>
                    <a:pt x="1150" y="726"/>
                  </a:cubicBezTo>
                  <a:cubicBezTo>
                    <a:pt x="1121" y="744"/>
                    <a:pt x="1092" y="760"/>
                    <a:pt x="1062" y="776"/>
                  </a:cubicBezTo>
                  <a:cubicBezTo>
                    <a:pt x="1061" y="777"/>
                    <a:pt x="1060" y="778"/>
                    <a:pt x="1059" y="779"/>
                  </a:cubicBezTo>
                  <a:cubicBezTo>
                    <a:pt x="1020" y="798"/>
                    <a:pt x="981" y="815"/>
                    <a:pt x="941" y="832"/>
                  </a:cubicBezTo>
                  <a:cubicBezTo>
                    <a:pt x="921" y="840"/>
                    <a:pt x="900" y="850"/>
                    <a:pt x="879" y="856"/>
                  </a:cubicBezTo>
                  <a:cubicBezTo>
                    <a:pt x="846" y="866"/>
                    <a:pt x="814" y="878"/>
                    <a:pt x="781" y="884"/>
                  </a:cubicBezTo>
                  <a:cubicBezTo>
                    <a:pt x="757" y="889"/>
                    <a:pt x="733" y="896"/>
                    <a:pt x="709" y="902"/>
                  </a:cubicBezTo>
                  <a:cubicBezTo>
                    <a:pt x="684" y="908"/>
                    <a:pt x="659" y="912"/>
                    <a:pt x="633" y="917"/>
                  </a:cubicBezTo>
                  <a:cubicBezTo>
                    <a:pt x="612" y="922"/>
                    <a:pt x="591" y="925"/>
                    <a:pt x="570" y="926"/>
                  </a:cubicBezTo>
                  <a:cubicBezTo>
                    <a:pt x="567" y="927"/>
                    <a:pt x="565" y="928"/>
                    <a:pt x="562" y="930"/>
                  </a:cubicBezTo>
                  <a:cubicBezTo>
                    <a:pt x="527" y="954"/>
                    <a:pt x="492" y="979"/>
                    <a:pt x="457" y="1003"/>
                  </a:cubicBezTo>
                  <a:cubicBezTo>
                    <a:pt x="428" y="1023"/>
                    <a:pt x="399" y="1042"/>
                    <a:pt x="370" y="1062"/>
                  </a:cubicBezTo>
                  <a:cubicBezTo>
                    <a:pt x="354" y="1073"/>
                    <a:pt x="338" y="1083"/>
                    <a:pt x="323" y="1096"/>
                  </a:cubicBezTo>
                  <a:cubicBezTo>
                    <a:pt x="322" y="1097"/>
                    <a:pt x="321" y="1097"/>
                    <a:pt x="321" y="1097"/>
                  </a:cubicBezTo>
                  <a:cubicBezTo>
                    <a:pt x="316" y="1098"/>
                    <a:pt x="316" y="1094"/>
                    <a:pt x="314" y="1092"/>
                  </a:cubicBezTo>
                  <a:cubicBezTo>
                    <a:pt x="298" y="1070"/>
                    <a:pt x="284" y="1048"/>
                    <a:pt x="269" y="1026"/>
                  </a:cubicBezTo>
                  <a:cubicBezTo>
                    <a:pt x="240" y="986"/>
                    <a:pt x="213" y="945"/>
                    <a:pt x="184" y="904"/>
                  </a:cubicBezTo>
                  <a:cubicBezTo>
                    <a:pt x="182" y="901"/>
                    <a:pt x="180" y="897"/>
                    <a:pt x="177" y="893"/>
                  </a:cubicBezTo>
                  <a:cubicBezTo>
                    <a:pt x="131" y="837"/>
                    <a:pt x="93" y="776"/>
                    <a:pt x="52" y="717"/>
                  </a:cubicBezTo>
                  <a:cubicBezTo>
                    <a:pt x="36" y="695"/>
                    <a:pt x="21" y="672"/>
                    <a:pt x="5" y="650"/>
                  </a:cubicBezTo>
                  <a:cubicBezTo>
                    <a:pt x="3" y="647"/>
                    <a:pt x="0" y="644"/>
                    <a:pt x="3" y="639"/>
                  </a:cubicBezTo>
                  <a:cubicBezTo>
                    <a:pt x="4" y="640"/>
                    <a:pt x="5" y="640"/>
                    <a:pt x="7" y="641"/>
                  </a:cubicBezTo>
                  <a:close/>
                </a:path>
              </a:pathLst>
            </a:custGeom>
            <a:solidFill>
              <a:srgbClr val="FBA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25"/>
            <p:cNvSpPr>
              <a:spLocks/>
            </p:cNvSpPr>
            <p:nvPr/>
          </p:nvSpPr>
          <p:spPr bwMode="auto">
            <a:xfrm>
              <a:off x="3413125" y="2227263"/>
              <a:ext cx="2813050" cy="2836863"/>
            </a:xfrm>
            <a:custGeom>
              <a:avLst/>
              <a:gdLst>
                <a:gd name="T0" fmla="*/ 375 w 749"/>
                <a:gd name="T1" fmla="*/ 0 h 755"/>
                <a:gd name="T2" fmla="*/ 748 w 749"/>
                <a:gd name="T3" fmla="*/ 375 h 755"/>
                <a:gd name="T4" fmla="*/ 431 w 749"/>
                <a:gd name="T5" fmla="*/ 741 h 755"/>
                <a:gd name="T6" fmla="*/ 132 w 749"/>
                <a:gd name="T7" fmla="*/ 652 h 755"/>
                <a:gd name="T8" fmla="*/ 5 w 749"/>
                <a:gd name="T9" fmla="*/ 396 h 755"/>
                <a:gd name="T10" fmla="*/ 375 w 749"/>
                <a:gd name="T11" fmla="*/ 0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9" h="755">
                  <a:moveTo>
                    <a:pt x="375" y="0"/>
                  </a:moveTo>
                  <a:cubicBezTo>
                    <a:pt x="587" y="7"/>
                    <a:pt x="749" y="162"/>
                    <a:pt x="748" y="375"/>
                  </a:cubicBezTo>
                  <a:cubicBezTo>
                    <a:pt x="747" y="584"/>
                    <a:pt x="585" y="721"/>
                    <a:pt x="431" y="741"/>
                  </a:cubicBezTo>
                  <a:cubicBezTo>
                    <a:pt x="319" y="755"/>
                    <a:pt x="214" y="732"/>
                    <a:pt x="132" y="652"/>
                  </a:cubicBezTo>
                  <a:cubicBezTo>
                    <a:pt x="61" y="582"/>
                    <a:pt x="7" y="500"/>
                    <a:pt x="5" y="396"/>
                  </a:cubicBezTo>
                  <a:cubicBezTo>
                    <a:pt x="0" y="151"/>
                    <a:pt x="185" y="3"/>
                    <a:pt x="375" y="0"/>
                  </a:cubicBezTo>
                  <a:close/>
                </a:path>
              </a:pathLst>
            </a:custGeom>
            <a:solidFill>
              <a:srgbClr val="9B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26"/>
            <p:cNvSpPr>
              <a:spLocks/>
            </p:cNvSpPr>
            <p:nvPr/>
          </p:nvSpPr>
          <p:spPr bwMode="auto">
            <a:xfrm>
              <a:off x="3649663" y="4484688"/>
              <a:ext cx="2774950" cy="965200"/>
            </a:xfrm>
            <a:custGeom>
              <a:avLst/>
              <a:gdLst>
                <a:gd name="T0" fmla="*/ 738 w 739"/>
                <a:gd name="T1" fmla="*/ 6 h 257"/>
                <a:gd name="T2" fmla="*/ 677 w 739"/>
                <a:gd name="T3" fmla="*/ 91 h 257"/>
                <a:gd name="T4" fmla="*/ 562 w 739"/>
                <a:gd name="T5" fmla="*/ 188 h 257"/>
                <a:gd name="T6" fmla="*/ 449 w 739"/>
                <a:gd name="T7" fmla="*/ 237 h 257"/>
                <a:gd name="T8" fmla="*/ 331 w 739"/>
                <a:gd name="T9" fmla="*/ 256 h 257"/>
                <a:gd name="T10" fmla="*/ 218 w 739"/>
                <a:gd name="T11" fmla="*/ 247 h 257"/>
                <a:gd name="T12" fmla="*/ 158 w 739"/>
                <a:gd name="T13" fmla="*/ 229 h 257"/>
                <a:gd name="T14" fmla="*/ 104 w 739"/>
                <a:gd name="T15" fmla="*/ 207 h 257"/>
                <a:gd name="T16" fmla="*/ 0 w 739"/>
                <a:gd name="T17" fmla="*/ 138 h 257"/>
                <a:gd name="T18" fmla="*/ 3 w 739"/>
                <a:gd name="T19" fmla="*/ 138 h 257"/>
                <a:gd name="T20" fmla="*/ 63 w 739"/>
                <a:gd name="T21" fmla="*/ 179 h 257"/>
                <a:gd name="T22" fmla="*/ 130 w 739"/>
                <a:gd name="T23" fmla="*/ 213 h 257"/>
                <a:gd name="T24" fmla="*/ 189 w 739"/>
                <a:gd name="T25" fmla="*/ 233 h 257"/>
                <a:gd name="T26" fmla="*/ 245 w 739"/>
                <a:gd name="T27" fmla="*/ 247 h 257"/>
                <a:gd name="T28" fmla="*/ 357 w 739"/>
                <a:gd name="T29" fmla="*/ 249 h 257"/>
                <a:gd name="T30" fmla="*/ 444 w 739"/>
                <a:gd name="T31" fmla="*/ 234 h 257"/>
                <a:gd name="T32" fmla="*/ 501 w 739"/>
                <a:gd name="T33" fmla="*/ 213 h 257"/>
                <a:gd name="T34" fmla="*/ 661 w 739"/>
                <a:gd name="T35" fmla="*/ 103 h 257"/>
                <a:gd name="T36" fmla="*/ 737 w 739"/>
                <a:gd name="T37" fmla="*/ 0 h 257"/>
                <a:gd name="T38" fmla="*/ 738 w 739"/>
                <a:gd name="T39" fmla="*/ 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39" h="257">
                  <a:moveTo>
                    <a:pt x="738" y="6"/>
                  </a:moveTo>
                  <a:cubicBezTo>
                    <a:pt x="721" y="36"/>
                    <a:pt x="700" y="64"/>
                    <a:pt x="677" y="91"/>
                  </a:cubicBezTo>
                  <a:cubicBezTo>
                    <a:pt x="644" y="129"/>
                    <a:pt x="605" y="161"/>
                    <a:pt x="562" y="188"/>
                  </a:cubicBezTo>
                  <a:cubicBezTo>
                    <a:pt x="526" y="209"/>
                    <a:pt x="489" y="227"/>
                    <a:pt x="449" y="237"/>
                  </a:cubicBezTo>
                  <a:cubicBezTo>
                    <a:pt x="410" y="247"/>
                    <a:pt x="371" y="254"/>
                    <a:pt x="331" y="256"/>
                  </a:cubicBezTo>
                  <a:cubicBezTo>
                    <a:pt x="293" y="257"/>
                    <a:pt x="255" y="255"/>
                    <a:pt x="218" y="247"/>
                  </a:cubicBezTo>
                  <a:cubicBezTo>
                    <a:pt x="197" y="243"/>
                    <a:pt x="178" y="236"/>
                    <a:pt x="158" y="229"/>
                  </a:cubicBezTo>
                  <a:cubicBezTo>
                    <a:pt x="140" y="222"/>
                    <a:pt x="121" y="216"/>
                    <a:pt x="104" y="207"/>
                  </a:cubicBezTo>
                  <a:cubicBezTo>
                    <a:pt x="67" y="188"/>
                    <a:pt x="31" y="167"/>
                    <a:pt x="0" y="138"/>
                  </a:cubicBezTo>
                  <a:cubicBezTo>
                    <a:pt x="1" y="137"/>
                    <a:pt x="2" y="137"/>
                    <a:pt x="3" y="138"/>
                  </a:cubicBezTo>
                  <a:cubicBezTo>
                    <a:pt x="22" y="154"/>
                    <a:pt x="43" y="167"/>
                    <a:pt x="63" y="179"/>
                  </a:cubicBezTo>
                  <a:cubicBezTo>
                    <a:pt x="84" y="193"/>
                    <a:pt x="106" y="204"/>
                    <a:pt x="130" y="213"/>
                  </a:cubicBezTo>
                  <a:cubicBezTo>
                    <a:pt x="149" y="220"/>
                    <a:pt x="169" y="227"/>
                    <a:pt x="189" y="233"/>
                  </a:cubicBezTo>
                  <a:cubicBezTo>
                    <a:pt x="208" y="239"/>
                    <a:pt x="226" y="245"/>
                    <a:pt x="245" y="247"/>
                  </a:cubicBezTo>
                  <a:cubicBezTo>
                    <a:pt x="282" y="252"/>
                    <a:pt x="319" y="252"/>
                    <a:pt x="357" y="249"/>
                  </a:cubicBezTo>
                  <a:cubicBezTo>
                    <a:pt x="386" y="247"/>
                    <a:pt x="415" y="239"/>
                    <a:pt x="444" y="234"/>
                  </a:cubicBezTo>
                  <a:cubicBezTo>
                    <a:pt x="464" y="230"/>
                    <a:pt x="483" y="221"/>
                    <a:pt x="501" y="213"/>
                  </a:cubicBezTo>
                  <a:cubicBezTo>
                    <a:pt x="562" y="187"/>
                    <a:pt x="615" y="150"/>
                    <a:pt x="661" y="103"/>
                  </a:cubicBezTo>
                  <a:cubicBezTo>
                    <a:pt x="691" y="72"/>
                    <a:pt x="715" y="37"/>
                    <a:pt x="737" y="0"/>
                  </a:cubicBezTo>
                  <a:cubicBezTo>
                    <a:pt x="739" y="2"/>
                    <a:pt x="739" y="4"/>
                    <a:pt x="738" y="6"/>
                  </a:cubicBezTo>
                  <a:close/>
                </a:path>
              </a:pathLst>
            </a:custGeom>
            <a:solidFill>
              <a:srgbClr val="A2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27"/>
            <p:cNvSpPr>
              <a:spLocks/>
            </p:cNvSpPr>
            <p:nvPr/>
          </p:nvSpPr>
          <p:spPr bwMode="auto">
            <a:xfrm>
              <a:off x="2995613" y="2185988"/>
              <a:ext cx="698500" cy="2817813"/>
            </a:xfrm>
            <a:custGeom>
              <a:avLst/>
              <a:gdLst>
                <a:gd name="T0" fmla="*/ 177 w 186"/>
                <a:gd name="T1" fmla="*/ 750 h 750"/>
                <a:gd name="T2" fmla="*/ 174 w 186"/>
                <a:gd name="T3" fmla="*/ 750 h 750"/>
                <a:gd name="T4" fmla="*/ 149 w 186"/>
                <a:gd name="T5" fmla="*/ 729 h 750"/>
                <a:gd name="T6" fmla="*/ 134 w 186"/>
                <a:gd name="T7" fmla="*/ 719 h 750"/>
                <a:gd name="T8" fmla="*/ 57 w 186"/>
                <a:gd name="T9" fmla="*/ 612 h 750"/>
                <a:gd name="T10" fmla="*/ 25 w 186"/>
                <a:gd name="T11" fmla="*/ 537 h 750"/>
                <a:gd name="T12" fmla="*/ 3 w 186"/>
                <a:gd name="T13" fmla="*/ 420 h 750"/>
                <a:gd name="T14" fmla="*/ 1 w 186"/>
                <a:gd name="T15" fmla="*/ 398 h 750"/>
                <a:gd name="T16" fmla="*/ 4 w 186"/>
                <a:gd name="T17" fmla="*/ 338 h 750"/>
                <a:gd name="T18" fmla="*/ 5 w 186"/>
                <a:gd name="T19" fmla="*/ 333 h 750"/>
                <a:gd name="T20" fmla="*/ 12 w 186"/>
                <a:gd name="T21" fmla="*/ 275 h 750"/>
                <a:gd name="T22" fmla="*/ 62 w 186"/>
                <a:gd name="T23" fmla="*/ 147 h 750"/>
                <a:gd name="T24" fmla="*/ 92 w 186"/>
                <a:gd name="T25" fmla="*/ 101 h 750"/>
                <a:gd name="T26" fmla="*/ 166 w 186"/>
                <a:gd name="T27" fmla="*/ 20 h 750"/>
                <a:gd name="T28" fmla="*/ 178 w 186"/>
                <a:gd name="T29" fmla="*/ 0 h 750"/>
                <a:gd name="T30" fmla="*/ 182 w 186"/>
                <a:gd name="T31" fmla="*/ 2 h 750"/>
                <a:gd name="T32" fmla="*/ 186 w 186"/>
                <a:gd name="T33" fmla="*/ 8 h 750"/>
                <a:gd name="T34" fmla="*/ 167 w 186"/>
                <a:gd name="T35" fmla="*/ 29 h 750"/>
                <a:gd name="T36" fmla="*/ 96 w 186"/>
                <a:gd name="T37" fmla="*/ 109 h 750"/>
                <a:gd name="T38" fmla="*/ 44 w 186"/>
                <a:gd name="T39" fmla="*/ 204 h 750"/>
                <a:gd name="T40" fmla="*/ 18 w 186"/>
                <a:gd name="T41" fmla="*/ 285 h 750"/>
                <a:gd name="T42" fmla="*/ 12 w 186"/>
                <a:gd name="T43" fmla="*/ 353 h 750"/>
                <a:gd name="T44" fmla="*/ 16 w 186"/>
                <a:gd name="T45" fmla="*/ 463 h 750"/>
                <a:gd name="T46" fmla="*/ 70 w 186"/>
                <a:gd name="T47" fmla="*/ 619 h 750"/>
                <a:gd name="T48" fmla="*/ 173 w 186"/>
                <a:gd name="T49" fmla="*/ 746 h 750"/>
                <a:gd name="T50" fmla="*/ 177 w 186"/>
                <a:gd name="T51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6" h="750">
                  <a:moveTo>
                    <a:pt x="177" y="750"/>
                  </a:moveTo>
                  <a:cubicBezTo>
                    <a:pt x="176" y="750"/>
                    <a:pt x="175" y="750"/>
                    <a:pt x="174" y="750"/>
                  </a:cubicBezTo>
                  <a:cubicBezTo>
                    <a:pt x="165" y="743"/>
                    <a:pt x="157" y="736"/>
                    <a:pt x="149" y="729"/>
                  </a:cubicBezTo>
                  <a:cubicBezTo>
                    <a:pt x="143" y="727"/>
                    <a:pt x="138" y="724"/>
                    <a:pt x="134" y="719"/>
                  </a:cubicBezTo>
                  <a:cubicBezTo>
                    <a:pt x="103" y="687"/>
                    <a:pt x="77" y="652"/>
                    <a:pt x="57" y="612"/>
                  </a:cubicBezTo>
                  <a:cubicBezTo>
                    <a:pt x="45" y="588"/>
                    <a:pt x="32" y="563"/>
                    <a:pt x="25" y="537"/>
                  </a:cubicBezTo>
                  <a:cubicBezTo>
                    <a:pt x="13" y="499"/>
                    <a:pt x="2" y="460"/>
                    <a:pt x="3" y="420"/>
                  </a:cubicBezTo>
                  <a:cubicBezTo>
                    <a:pt x="3" y="412"/>
                    <a:pt x="2" y="405"/>
                    <a:pt x="1" y="398"/>
                  </a:cubicBezTo>
                  <a:cubicBezTo>
                    <a:pt x="0" y="378"/>
                    <a:pt x="3" y="358"/>
                    <a:pt x="4" y="338"/>
                  </a:cubicBezTo>
                  <a:cubicBezTo>
                    <a:pt x="4" y="337"/>
                    <a:pt x="5" y="335"/>
                    <a:pt x="5" y="333"/>
                  </a:cubicBezTo>
                  <a:cubicBezTo>
                    <a:pt x="1" y="313"/>
                    <a:pt x="7" y="294"/>
                    <a:pt x="12" y="275"/>
                  </a:cubicBezTo>
                  <a:cubicBezTo>
                    <a:pt x="22" y="230"/>
                    <a:pt x="40" y="187"/>
                    <a:pt x="62" y="147"/>
                  </a:cubicBezTo>
                  <a:cubicBezTo>
                    <a:pt x="71" y="131"/>
                    <a:pt x="82" y="116"/>
                    <a:pt x="92" y="101"/>
                  </a:cubicBezTo>
                  <a:cubicBezTo>
                    <a:pt x="113" y="70"/>
                    <a:pt x="138" y="44"/>
                    <a:pt x="166" y="20"/>
                  </a:cubicBezTo>
                  <a:cubicBezTo>
                    <a:pt x="173" y="15"/>
                    <a:pt x="176" y="8"/>
                    <a:pt x="178" y="0"/>
                  </a:cubicBezTo>
                  <a:cubicBezTo>
                    <a:pt x="179" y="0"/>
                    <a:pt x="181" y="1"/>
                    <a:pt x="182" y="2"/>
                  </a:cubicBezTo>
                  <a:cubicBezTo>
                    <a:pt x="184" y="4"/>
                    <a:pt x="185" y="6"/>
                    <a:pt x="186" y="8"/>
                  </a:cubicBezTo>
                  <a:cubicBezTo>
                    <a:pt x="184" y="18"/>
                    <a:pt x="174" y="22"/>
                    <a:pt x="167" y="29"/>
                  </a:cubicBezTo>
                  <a:cubicBezTo>
                    <a:pt x="140" y="53"/>
                    <a:pt x="116" y="79"/>
                    <a:pt x="96" y="109"/>
                  </a:cubicBezTo>
                  <a:cubicBezTo>
                    <a:pt x="76" y="139"/>
                    <a:pt x="58" y="171"/>
                    <a:pt x="44" y="204"/>
                  </a:cubicBezTo>
                  <a:cubicBezTo>
                    <a:pt x="33" y="230"/>
                    <a:pt x="26" y="258"/>
                    <a:pt x="18" y="285"/>
                  </a:cubicBezTo>
                  <a:cubicBezTo>
                    <a:pt x="12" y="308"/>
                    <a:pt x="14" y="330"/>
                    <a:pt x="12" y="353"/>
                  </a:cubicBezTo>
                  <a:cubicBezTo>
                    <a:pt x="9" y="390"/>
                    <a:pt x="10" y="427"/>
                    <a:pt x="16" y="463"/>
                  </a:cubicBezTo>
                  <a:cubicBezTo>
                    <a:pt x="25" y="518"/>
                    <a:pt x="43" y="570"/>
                    <a:pt x="70" y="619"/>
                  </a:cubicBezTo>
                  <a:cubicBezTo>
                    <a:pt x="96" y="668"/>
                    <a:pt x="133" y="709"/>
                    <a:pt x="173" y="746"/>
                  </a:cubicBezTo>
                  <a:cubicBezTo>
                    <a:pt x="175" y="748"/>
                    <a:pt x="176" y="749"/>
                    <a:pt x="177" y="750"/>
                  </a:cubicBezTo>
                  <a:close/>
                </a:path>
              </a:pathLst>
            </a:custGeom>
            <a:solidFill>
              <a:srgbClr val="99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28"/>
            <p:cNvSpPr>
              <a:spLocks/>
            </p:cNvSpPr>
            <p:nvPr/>
          </p:nvSpPr>
          <p:spPr bwMode="auto">
            <a:xfrm>
              <a:off x="1760539" y="1262177"/>
              <a:ext cx="2238102" cy="4489982"/>
            </a:xfrm>
            <a:custGeom>
              <a:avLst/>
              <a:gdLst>
                <a:gd name="T0" fmla="*/ 424 w 562"/>
                <a:gd name="T1" fmla="*/ 414 h 1264"/>
                <a:gd name="T2" fmla="*/ 386 w 562"/>
                <a:gd name="T3" fmla="*/ 479 h 1264"/>
                <a:gd name="T4" fmla="*/ 359 w 562"/>
                <a:gd name="T5" fmla="*/ 541 h 1264"/>
                <a:gd name="T6" fmla="*/ 346 w 562"/>
                <a:gd name="T7" fmla="*/ 587 h 1264"/>
                <a:gd name="T8" fmla="*/ 338 w 562"/>
                <a:gd name="T9" fmla="*/ 645 h 1264"/>
                <a:gd name="T10" fmla="*/ 336 w 562"/>
                <a:gd name="T11" fmla="*/ 671 h 1264"/>
                <a:gd name="T12" fmla="*/ 336 w 562"/>
                <a:gd name="T13" fmla="*/ 735 h 1264"/>
                <a:gd name="T14" fmla="*/ 347 w 562"/>
                <a:gd name="T15" fmla="*/ 810 h 1264"/>
                <a:gd name="T16" fmla="*/ 382 w 562"/>
                <a:gd name="T17" fmla="*/ 906 h 1264"/>
                <a:gd name="T18" fmla="*/ 448 w 562"/>
                <a:gd name="T19" fmla="*/ 1009 h 1264"/>
                <a:gd name="T20" fmla="*/ 478 w 562"/>
                <a:gd name="T21" fmla="*/ 1041 h 1264"/>
                <a:gd name="T22" fmla="*/ 428 w 562"/>
                <a:gd name="T23" fmla="*/ 1076 h 1264"/>
                <a:gd name="T24" fmla="*/ 322 w 562"/>
                <a:gd name="T25" fmla="*/ 1149 h 1264"/>
                <a:gd name="T26" fmla="*/ 169 w 562"/>
                <a:gd name="T27" fmla="*/ 1255 h 1264"/>
                <a:gd name="T28" fmla="*/ 145 w 562"/>
                <a:gd name="T29" fmla="*/ 1250 h 1264"/>
                <a:gd name="T30" fmla="*/ 73 w 562"/>
                <a:gd name="T31" fmla="*/ 1144 h 1264"/>
                <a:gd name="T32" fmla="*/ 3 w 562"/>
                <a:gd name="T33" fmla="*/ 1043 h 1264"/>
                <a:gd name="T34" fmla="*/ 0 w 562"/>
                <a:gd name="T35" fmla="*/ 1038 h 1264"/>
                <a:gd name="T36" fmla="*/ 80 w 562"/>
                <a:gd name="T37" fmla="*/ 982 h 1264"/>
                <a:gd name="T38" fmla="*/ 170 w 562"/>
                <a:gd name="T39" fmla="*/ 920 h 1264"/>
                <a:gd name="T40" fmla="*/ 179 w 562"/>
                <a:gd name="T41" fmla="*/ 913 h 1264"/>
                <a:gd name="T42" fmla="*/ 179 w 562"/>
                <a:gd name="T43" fmla="*/ 913 h 1264"/>
                <a:gd name="T44" fmla="*/ 188 w 562"/>
                <a:gd name="T45" fmla="*/ 906 h 1264"/>
                <a:gd name="T46" fmla="*/ 196 w 562"/>
                <a:gd name="T47" fmla="*/ 884 h 1264"/>
                <a:gd name="T48" fmla="*/ 193 w 562"/>
                <a:gd name="T49" fmla="*/ 840 h 1264"/>
                <a:gd name="T50" fmla="*/ 188 w 562"/>
                <a:gd name="T51" fmla="*/ 772 h 1264"/>
                <a:gd name="T52" fmla="*/ 181 w 562"/>
                <a:gd name="T53" fmla="*/ 745 h 1264"/>
                <a:gd name="T54" fmla="*/ 178 w 562"/>
                <a:gd name="T55" fmla="*/ 691 h 1264"/>
                <a:gd name="T56" fmla="*/ 171 w 562"/>
                <a:gd name="T57" fmla="*/ 603 h 1264"/>
                <a:gd name="T58" fmla="*/ 166 w 562"/>
                <a:gd name="T59" fmla="*/ 512 h 1264"/>
                <a:gd name="T60" fmla="*/ 163 w 562"/>
                <a:gd name="T61" fmla="*/ 400 h 1264"/>
                <a:gd name="T62" fmla="*/ 162 w 562"/>
                <a:gd name="T63" fmla="*/ 369 h 1264"/>
                <a:gd name="T64" fmla="*/ 195 w 562"/>
                <a:gd name="T65" fmla="*/ 233 h 1264"/>
                <a:gd name="T66" fmla="*/ 262 w 562"/>
                <a:gd name="T67" fmla="*/ 141 h 1264"/>
                <a:gd name="T68" fmla="*/ 317 w 562"/>
                <a:gd name="T69" fmla="*/ 100 h 1264"/>
                <a:gd name="T70" fmla="*/ 423 w 562"/>
                <a:gd name="T71" fmla="*/ 27 h 1264"/>
                <a:gd name="T72" fmla="*/ 504 w 562"/>
                <a:gd name="T73" fmla="*/ 10 h 1264"/>
                <a:gd name="T74" fmla="*/ 553 w 562"/>
                <a:gd name="T75" fmla="*/ 58 h 1264"/>
                <a:gd name="T76" fmla="*/ 556 w 562"/>
                <a:gd name="T77" fmla="*/ 109 h 1264"/>
                <a:gd name="T78" fmla="*/ 523 w 562"/>
                <a:gd name="T79" fmla="*/ 154 h 1264"/>
                <a:gd name="T80" fmla="*/ 436 w 562"/>
                <a:gd name="T81" fmla="*/ 214 h 1264"/>
                <a:gd name="T82" fmla="*/ 416 w 562"/>
                <a:gd name="T83" fmla="*/ 231 h 1264"/>
                <a:gd name="T84" fmla="*/ 411 w 562"/>
                <a:gd name="T85" fmla="*/ 242 h 1264"/>
                <a:gd name="T86" fmla="*/ 408 w 562"/>
                <a:gd name="T87" fmla="*/ 251 h 1264"/>
                <a:gd name="T88" fmla="*/ 397 w 562"/>
                <a:gd name="T89" fmla="*/ 330 h 1264"/>
                <a:gd name="T90" fmla="*/ 422 w 562"/>
                <a:gd name="T91" fmla="*/ 404 h 1264"/>
                <a:gd name="T92" fmla="*/ 424 w 562"/>
                <a:gd name="T93" fmla="*/ 414 h 1264"/>
                <a:gd name="connsiteX0" fmla="*/ 7544 w 9951"/>
                <a:gd name="connsiteY0" fmla="*/ 3228 h 9931"/>
                <a:gd name="connsiteX1" fmla="*/ 6868 w 9951"/>
                <a:gd name="connsiteY1" fmla="*/ 3743 h 9931"/>
                <a:gd name="connsiteX2" fmla="*/ 6388 w 9951"/>
                <a:gd name="connsiteY2" fmla="*/ 4233 h 9931"/>
                <a:gd name="connsiteX3" fmla="*/ 6157 w 9951"/>
                <a:gd name="connsiteY3" fmla="*/ 4597 h 9931"/>
                <a:gd name="connsiteX4" fmla="*/ 6014 w 9951"/>
                <a:gd name="connsiteY4" fmla="*/ 5056 h 9931"/>
                <a:gd name="connsiteX5" fmla="*/ 5979 w 9951"/>
                <a:gd name="connsiteY5" fmla="*/ 5262 h 9931"/>
                <a:gd name="connsiteX6" fmla="*/ 5979 w 9951"/>
                <a:gd name="connsiteY6" fmla="*/ 5768 h 9931"/>
                <a:gd name="connsiteX7" fmla="*/ 6174 w 9951"/>
                <a:gd name="connsiteY7" fmla="*/ 6361 h 9931"/>
                <a:gd name="connsiteX8" fmla="*/ 6797 w 9951"/>
                <a:gd name="connsiteY8" fmla="*/ 7121 h 9931"/>
                <a:gd name="connsiteX9" fmla="*/ 7972 w 9951"/>
                <a:gd name="connsiteY9" fmla="*/ 7936 h 9931"/>
                <a:gd name="connsiteX10" fmla="*/ 8505 w 9951"/>
                <a:gd name="connsiteY10" fmla="*/ 8189 h 9931"/>
                <a:gd name="connsiteX11" fmla="*/ 7616 w 9951"/>
                <a:gd name="connsiteY11" fmla="*/ 8466 h 9931"/>
                <a:gd name="connsiteX12" fmla="*/ 5730 w 9951"/>
                <a:gd name="connsiteY12" fmla="*/ 9043 h 9931"/>
                <a:gd name="connsiteX13" fmla="*/ 3007 w 9951"/>
                <a:gd name="connsiteY13" fmla="*/ 9882 h 9931"/>
                <a:gd name="connsiteX14" fmla="*/ 2580 w 9951"/>
                <a:gd name="connsiteY14" fmla="*/ 9842 h 9931"/>
                <a:gd name="connsiteX15" fmla="*/ 1299 w 9951"/>
                <a:gd name="connsiteY15" fmla="*/ 9004 h 9931"/>
                <a:gd name="connsiteX16" fmla="*/ 53 w 9951"/>
                <a:gd name="connsiteY16" fmla="*/ 8205 h 9931"/>
                <a:gd name="connsiteX17" fmla="*/ 0 w 9951"/>
                <a:gd name="connsiteY17" fmla="*/ 8165 h 9931"/>
                <a:gd name="connsiteX18" fmla="*/ 1423 w 9951"/>
                <a:gd name="connsiteY18" fmla="*/ 7722 h 9931"/>
                <a:gd name="connsiteX19" fmla="*/ 3025 w 9951"/>
                <a:gd name="connsiteY19" fmla="*/ 7231 h 9931"/>
                <a:gd name="connsiteX20" fmla="*/ 3185 w 9951"/>
                <a:gd name="connsiteY20" fmla="*/ 7176 h 9931"/>
                <a:gd name="connsiteX21" fmla="*/ 3185 w 9951"/>
                <a:gd name="connsiteY21" fmla="*/ 7176 h 9931"/>
                <a:gd name="connsiteX22" fmla="*/ 3345 w 9951"/>
                <a:gd name="connsiteY22" fmla="*/ 7121 h 9931"/>
                <a:gd name="connsiteX23" fmla="*/ 3488 w 9951"/>
                <a:gd name="connsiteY23" fmla="*/ 6947 h 9931"/>
                <a:gd name="connsiteX24" fmla="*/ 3434 w 9951"/>
                <a:gd name="connsiteY24" fmla="*/ 6599 h 9931"/>
                <a:gd name="connsiteX25" fmla="*/ 3345 w 9951"/>
                <a:gd name="connsiteY25" fmla="*/ 6061 h 9931"/>
                <a:gd name="connsiteX26" fmla="*/ 3221 w 9951"/>
                <a:gd name="connsiteY26" fmla="*/ 5847 h 9931"/>
                <a:gd name="connsiteX27" fmla="*/ 3167 w 9951"/>
                <a:gd name="connsiteY27" fmla="*/ 5420 h 9931"/>
                <a:gd name="connsiteX28" fmla="*/ 3043 w 9951"/>
                <a:gd name="connsiteY28" fmla="*/ 4724 h 9931"/>
                <a:gd name="connsiteX29" fmla="*/ 2954 w 9951"/>
                <a:gd name="connsiteY29" fmla="*/ 4004 h 9931"/>
                <a:gd name="connsiteX30" fmla="*/ 2900 w 9951"/>
                <a:gd name="connsiteY30" fmla="*/ 3118 h 9931"/>
                <a:gd name="connsiteX31" fmla="*/ 2883 w 9951"/>
                <a:gd name="connsiteY31" fmla="*/ 2872 h 9931"/>
                <a:gd name="connsiteX32" fmla="*/ 3470 w 9951"/>
                <a:gd name="connsiteY32" fmla="*/ 1796 h 9931"/>
                <a:gd name="connsiteX33" fmla="*/ 4662 w 9951"/>
                <a:gd name="connsiteY33" fmla="*/ 1069 h 9931"/>
                <a:gd name="connsiteX34" fmla="*/ 5641 w 9951"/>
                <a:gd name="connsiteY34" fmla="*/ 744 h 9931"/>
                <a:gd name="connsiteX35" fmla="*/ 7527 w 9951"/>
                <a:gd name="connsiteY35" fmla="*/ 167 h 9931"/>
                <a:gd name="connsiteX36" fmla="*/ 8968 w 9951"/>
                <a:gd name="connsiteY36" fmla="*/ 32 h 9931"/>
                <a:gd name="connsiteX37" fmla="*/ 9840 w 9951"/>
                <a:gd name="connsiteY37" fmla="*/ 412 h 9931"/>
                <a:gd name="connsiteX38" fmla="*/ 9893 w 9951"/>
                <a:gd name="connsiteY38" fmla="*/ 815 h 9931"/>
                <a:gd name="connsiteX39" fmla="*/ 9306 w 9951"/>
                <a:gd name="connsiteY39" fmla="*/ 1171 h 9931"/>
                <a:gd name="connsiteX40" fmla="*/ 7758 w 9951"/>
                <a:gd name="connsiteY40" fmla="*/ 1646 h 9931"/>
                <a:gd name="connsiteX41" fmla="*/ 7402 w 9951"/>
                <a:gd name="connsiteY41" fmla="*/ 1781 h 9931"/>
                <a:gd name="connsiteX42" fmla="*/ 7313 w 9951"/>
                <a:gd name="connsiteY42" fmla="*/ 1868 h 9931"/>
                <a:gd name="connsiteX43" fmla="*/ 7064 w 9951"/>
                <a:gd name="connsiteY43" fmla="*/ 2564 h 9931"/>
                <a:gd name="connsiteX44" fmla="*/ 7509 w 9951"/>
                <a:gd name="connsiteY44" fmla="*/ 3149 h 9931"/>
                <a:gd name="connsiteX45" fmla="*/ 7544 w 9951"/>
                <a:gd name="connsiteY45" fmla="*/ 3228 h 9931"/>
                <a:gd name="connsiteX0" fmla="*/ 7581 w 10000"/>
                <a:gd name="connsiteY0" fmla="*/ 3250 h 9999"/>
                <a:gd name="connsiteX1" fmla="*/ 6902 w 10000"/>
                <a:gd name="connsiteY1" fmla="*/ 3769 h 9999"/>
                <a:gd name="connsiteX2" fmla="*/ 6419 w 10000"/>
                <a:gd name="connsiteY2" fmla="*/ 4262 h 9999"/>
                <a:gd name="connsiteX3" fmla="*/ 6187 w 10000"/>
                <a:gd name="connsiteY3" fmla="*/ 4629 h 9999"/>
                <a:gd name="connsiteX4" fmla="*/ 6044 w 10000"/>
                <a:gd name="connsiteY4" fmla="*/ 5091 h 9999"/>
                <a:gd name="connsiteX5" fmla="*/ 6008 w 10000"/>
                <a:gd name="connsiteY5" fmla="*/ 5299 h 9999"/>
                <a:gd name="connsiteX6" fmla="*/ 6008 w 10000"/>
                <a:gd name="connsiteY6" fmla="*/ 5808 h 9999"/>
                <a:gd name="connsiteX7" fmla="*/ 6204 w 10000"/>
                <a:gd name="connsiteY7" fmla="*/ 6405 h 9999"/>
                <a:gd name="connsiteX8" fmla="*/ 6830 w 10000"/>
                <a:gd name="connsiteY8" fmla="*/ 7170 h 9999"/>
                <a:gd name="connsiteX9" fmla="*/ 8011 w 10000"/>
                <a:gd name="connsiteY9" fmla="*/ 7991 h 9999"/>
                <a:gd name="connsiteX10" fmla="*/ 8547 w 10000"/>
                <a:gd name="connsiteY10" fmla="*/ 8246 h 9999"/>
                <a:gd name="connsiteX11" fmla="*/ 7654 w 10000"/>
                <a:gd name="connsiteY11" fmla="*/ 8525 h 9999"/>
                <a:gd name="connsiteX12" fmla="*/ 5758 w 10000"/>
                <a:gd name="connsiteY12" fmla="*/ 9106 h 9999"/>
                <a:gd name="connsiteX13" fmla="*/ 3022 w 10000"/>
                <a:gd name="connsiteY13" fmla="*/ 9951 h 9999"/>
                <a:gd name="connsiteX14" fmla="*/ 2593 w 10000"/>
                <a:gd name="connsiteY14" fmla="*/ 9910 h 9999"/>
                <a:gd name="connsiteX15" fmla="*/ 1305 w 10000"/>
                <a:gd name="connsiteY15" fmla="*/ 9067 h 9999"/>
                <a:gd name="connsiteX16" fmla="*/ 53 w 10000"/>
                <a:gd name="connsiteY16" fmla="*/ 8262 h 9999"/>
                <a:gd name="connsiteX17" fmla="*/ 0 w 10000"/>
                <a:gd name="connsiteY17" fmla="*/ 8222 h 9999"/>
                <a:gd name="connsiteX18" fmla="*/ 1430 w 10000"/>
                <a:gd name="connsiteY18" fmla="*/ 7776 h 9999"/>
                <a:gd name="connsiteX19" fmla="*/ 3040 w 10000"/>
                <a:gd name="connsiteY19" fmla="*/ 7281 h 9999"/>
                <a:gd name="connsiteX20" fmla="*/ 3201 w 10000"/>
                <a:gd name="connsiteY20" fmla="*/ 7226 h 9999"/>
                <a:gd name="connsiteX21" fmla="*/ 3201 w 10000"/>
                <a:gd name="connsiteY21" fmla="*/ 7226 h 9999"/>
                <a:gd name="connsiteX22" fmla="*/ 3361 w 10000"/>
                <a:gd name="connsiteY22" fmla="*/ 7170 h 9999"/>
                <a:gd name="connsiteX23" fmla="*/ 3505 w 10000"/>
                <a:gd name="connsiteY23" fmla="*/ 6995 h 9999"/>
                <a:gd name="connsiteX24" fmla="*/ 3451 w 10000"/>
                <a:gd name="connsiteY24" fmla="*/ 6645 h 9999"/>
                <a:gd name="connsiteX25" fmla="*/ 3361 w 10000"/>
                <a:gd name="connsiteY25" fmla="*/ 6103 h 9999"/>
                <a:gd name="connsiteX26" fmla="*/ 3237 w 10000"/>
                <a:gd name="connsiteY26" fmla="*/ 5888 h 9999"/>
                <a:gd name="connsiteX27" fmla="*/ 3183 w 10000"/>
                <a:gd name="connsiteY27" fmla="*/ 5458 h 9999"/>
                <a:gd name="connsiteX28" fmla="*/ 3058 w 10000"/>
                <a:gd name="connsiteY28" fmla="*/ 4757 h 9999"/>
                <a:gd name="connsiteX29" fmla="*/ 2969 w 10000"/>
                <a:gd name="connsiteY29" fmla="*/ 4032 h 9999"/>
                <a:gd name="connsiteX30" fmla="*/ 2914 w 10000"/>
                <a:gd name="connsiteY30" fmla="*/ 3140 h 9999"/>
                <a:gd name="connsiteX31" fmla="*/ 2897 w 10000"/>
                <a:gd name="connsiteY31" fmla="*/ 2892 h 9999"/>
                <a:gd name="connsiteX32" fmla="*/ 3487 w 10000"/>
                <a:gd name="connsiteY32" fmla="*/ 1808 h 9999"/>
                <a:gd name="connsiteX33" fmla="*/ 4685 w 10000"/>
                <a:gd name="connsiteY33" fmla="*/ 1076 h 9999"/>
                <a:gd name="connsiteX34" fmla="*/ 5669 w 10000"/>
                <a:gd name="connsiteY34" fmla="*/ 749 h 9999"/>
                <a:gd name="connsiteX35" fmla="*/ 7564 w 10000"/>
                <a:gd name="connsiteY35" fmla="*/ 168 h 9999"/>
                <a:gd name="connsiteX36" fmla="*/ 9012 w 10000"/>
                <a:gd name="connsiteY36" fmla="*/ 32 h 9999"/>
                <a:gd name="connsiteX37" fmla="*/ 9888 w 10000"/>
                <a:gd name="connsiteY37" fmla="*/ 415 h 9999"/>
                <a:gd name="connsiteX38" fmla="*/ 9942 w 10000"/>
                <a:gd name="connsiteY38" fmla="*/ 821 h 9999"/>
                <a:gd name="connsiteX39" fmla="*/ 9352 w 10000"/>
                <a:gd name="connsiteY39" fmla="*/ 1179 h 9999"/>
                <a:gd name="connsiteX40" fmla="*/ 7796 w 10000"/>
                <a:gd name="connsiteY40" fmla="*/ 1657 h 9999"/>
                <a:gd name="connsiteX41" fmla="*/ 7438 w 10000"/>
                <a:gd name="connsiteY41" fmla="*/ 1793 h 9999"/>
                <a:gd name="connsiteX42" fmla="*/ 7099 w 10000"/>
                <a:gd name="connsiteY42" fmla="*/ 2582 h 9999"/>
                <a:gd name="connsiteX43" fmla="*/ 7546 w 10000"/>
                <a:gd name="connsiteY43" fmla="*/ 3171 h 9999"/>
                <a:gd name="connsiteX44" fmla="*/ 7581 w 10000"/>
                <a:gd name="connsiteY44" fmla="*/ 3250 h 9999"/>
                <a:gd name="connsiteX0" fmla="*/ 7581 w 10000"/>
                <a:gd name="connsiteY0" fmla="*/ 3250 h 10000"/>
                <a:gd name="connsiteX1" fmla="*/ 6902 w 10000"/>
                <a:gd name="connsiteY1" fmla="*/ 3769 h 10000"/>
                <a:gd name="connsiteX2" fmla="*/ 6419 w 10000"/>
                <a:gd name="connsiteY2" fmla="*/ 4262 h 10000"/>
                <a:gd name="connsiteX3" fmla="*/ 6187 w 10000"/>
                <a:gd name="connsiteY3" fmla="*/ 4629 h 10000"/>
                <a:gd name="connsiteX4" fmla="*/ 6044 w 10000"/>
                <a:gd name="connsiteY4" fmla="*/ 5092 h 10000"/>
                <a:gd name="connsiteX5" fmla="*/ 6008 w 10000"/>
                <a:gd name="connsiteY5" fmla="*/ 5300 h 10000"/>
                <a:gd name="connsiteX6" fmla="*/ 6008 w 10000"/>
                <a:gd name="connsiteY6" fmla="*/ 5809 h 10000"/>
                <a:gd name="connsiteX7" fmla="*/ 6204 w 10000"/>
                <a:gd name="connsiteY7" fmla="*/ 6406 h 10000"/>
                <a:gd name="connsiteX8" fmla="*/ 6830 w 10000"/>
                <a:gd name="connsiteY8" fmla="*/ 7171 h 10000"/>
                <a:gd name="connsiteX9" fmla="*/ 8011 w 10000"/>
                <a:gd name="connsiteY9" fmla="*/ 7992 h 10000"/>
                <a:gd name="connsiteX10" fmla="*/ 8547 w 10000"/>
                <a:gd name="connsiteY10" fmla="*/ 8247 h 10000"/>
                <a:gd name="connsiteX11" fmla="*/ 7654 w 10000"/>
                <a:gd name="connsiteY11" fmla="*/ 8526 h 10000"/>
                <a:gd name="connsiteX12" fmla="*/ 5758 w 10000"/>
                <a:gd name="connsiteY12" fmla="*/ 9107 h 10000"/>
                <a:gd name="connsiteX13" fmla="*/ 3022 w 10000"/>
                <a:gd name="connsiteY13" fmla="*/ 9952 h 10000"/>
                <a:gd name="connsiteX14" fmla="*/ 2593 w 10000"/>
                <a:gd name="connsiteY14" fmla="*/ 9911 h 10000"/>
                <a:gd name="connsiteX15" fmla="*/ 1305 w 10000"/>
                <a:gd name="connsiteY15" fmla="*/ 9068 h 10000"/>
                <a:gd name="connsiteX16" fmla="*/ 53 w 10000"/>
                <a:gd name="connsiteY16" fmla="*/ 8263 h 10000"/>
                <a:gd name="connsiteX17" fmla="*/ 0 w 10000"/>
                <a:gd name="connsiteY17" fmla="*/ 8223 h 10000"/>
                <a:gd name="connsiteX18" fmla="*/ 1430 w 10000"/>
                <a:gd name="connsiteY18" fmla="*/ 7777 h 10000"/>
                <a:gd name="connsiteX19" fmla="*/ 3040 w 10000"/>
                <a:gd name="connsiteY19" fmla="*/ 7282 h 10000"/>
                <a:gd name="connsiteX20" fmla="*/ 3201 w 10000"/>
                <a:gd name="connsiteY20" fmla="*/ 7227 h 10000"/>
                <a:gd name="connsiteX21" fmla="*/ 3201 w 10000"/>
                <a:gd name="connsiteY21" fmla="*/ 7227 h 10000"/>
                <a:gd name="connsiteX22" fmla="*/ 3361 w 10000"/>
                <a:gd name="connsiteY22" fmla="*/ 7171 h 10000"/>
                <a:gd name="connsiteX23" fmla="*/ 3505 w 10000"/>
                <a:gd name="connsiteY23" fmla="*/ 6996 h 10000"/>
                <a:gd name="connsiteX24" fmla="*/ 3451 w 10000"/>
                <a:gd name="connsiteY24" fmla="*/ 6646 h 10000"/>
                <a:gd name="connsiteX25" fmla="*/ 3361 w 10000"/>
                <a:gd name="connsiteY25" fmla="*/ 6104 h 10000"/>
                <a:gd name="connsiteX26" fmla="*/ 3237 w 10000"/>
                <a:gd name="connsiteY26" fmla="*/ 5889 h 10000"/>
                <a:gd name="connsiteX27" fmla="*/ 3183 w 10000"/>
                <a:gd name="connsiteY27" fmla="*/ 5459 h 10000"/>
                <a:gd name="connsiteX28" fmla="*/ 3058 w 10000"/>
                <a:gd name="connsiteY28" fmla="*/ 4757 h 10000"/>
                <a:gd name="connsiteX29" fmla="*/ 2969 w 10000"/>
                <a:gd name="connsiteY29" fmla="*/ 4032 h 10000"/>
                <a:gd name="connsiteX30" fmla="*/ 2914 w 10000"/>
                <a:gd name="connsiteY30" fmla="*/ 3140 h 10000"/>
                <a:gd name="connsiteX31" fmla="*/ 2897 w 10000"/>
                <a:gd name="connsiteY31" fmla="*/ 2892 h 10000"/>
                <a:gd name="connsiteX32" fmla="*/ 3487 w 10000"/>
                <a:gd name="connsiteY32" fmla="*/ 1808 h 10000"/>
                <a:gd name="connsiteX33" fmla="*/ 4685 w 10000"/>
                <a:gd name="connsiteY33" fmla="*/ 1076 h 10000"/>
                <a:gd name="connsiteX34" fmla="*/ 5669 w 10000"/>
                <a:gd name="connsiteY34" fmla="*/ 749 h 10000"/>
                <a:gd name="connsiteX35" fmla="*/ 7564 w 10000"/>
                <a:gd name="connsiteY35" fmla="*/ 168 h 10000"/>
                <a:gd name="connsiteX36" fmla="*/ 9012 w 10000"/>
                <a:gd name="connsiteY36" fmla="*/ 32 h 10000"/>
                <a:gd name="connsiteX37" fmla="*/ 9888 w 10000"/>
                <a:gd name="connsiteY37" fmla="*/ 415 h 10000"/>
                <a:gd name="connsiteX38" fmla="*/ 9942 w 10000"/>
                <a:gd name="connsiteY38" fmla="*/ 821 h 10000"/>
                <a:gd name="connsiteX39" fmla="*/ 9352 w 10000"/>
                <a:gd name="connsiteY39" fmla="*/ 1179 h 10000"/>
                <a:gd name="connsiteX40" fmla="*/ 7796 w 10000"/>
                <a:gd name="connsiteY40" fmla="*/ 1657 h 10000"/>
                <a:gd name="connsiteX41" fmla="*/ 7099 w 10000"/>
                <a:gd name="connsiteY41" fmla="*/ 2582 h 10000"/>
                <a:gd name="connsiteX42" fmla="*/ 7546 w 10000"/>
                <a:gd name="connsiteY42" fmla="*/ 3171 h 10000"/>
                <a:gd name="connsiteX43" fmla="*/ 7581 w 10000"/>
                <a:gd name="connsiteY43" fmla="*/ 3250 h 10000"/>
                <a:gd name="connsiteX0" fmla="*/ 7581 w 10000"/>
                <a:gd name="connsiteY0" fmla="*/ 3250 h 10000"/>
                <a:gd name="connsiteX1" fmla="*/ 6902 w 10000"/>
                <a:gd name="connsiteY1" fmla="*/ 3769 h 10000"/>
                <a:gd name="connsiteX2" fmla="*/ 6419 w 10000"/>
                <a:gd name="connsiteY2" fmla="*/ 4262 h 10000"/>
                <a:gd name="connsiteX3" fmla="*/ 6187 w 10000"/>
                <a:gd name="connsiteY3" fmla="*/ 4629 h 10000"/>
                <a:gd name="connsiteX4" fmla="*/ 6044 w 10000"/>
                <a:gd name="connsiteY4" fmla="*/ 5092 h 10000"/>
                <a:gd name="connsiteX5" fmla="*/ 6008 w 10000"/>
                <a:gd name="connsiteY5" fmla="*/ 5300 h 10000"/>
                <a:gd name="connsiteX6" fmla="*/ 6008 w 10000"/>
                <a:gd name="connsiteY6" fmla="*/ 5809 h 10000"/>
                <a:gd name="connsiteX7" fmla="*/ 6204 w 10000"/>
                <a:gd name="connsiteY7" fmla="*/ 6406 h 10000"/>
                <a:gd name="connsiteX8" fmla="*/ 6830 w 10000"/>
                <a:gd name="connsiteY8" fmla="*/ 7171 h 10000"/>
                <a:gd name="connsiteX9" fmla="*/ 8011 w 10000"/>
                <a:gd name="connsiteY9" fmla="*/ 7992 h 10000"/>
                <a:gd name="connsiteX10" fmla="*/ 8547 w 10000"/>
                <a:gd name="connsiteY10" fmla="*/ 8247 h 10000"/>
                <a:gd name="connsiteX11" fmla="*/ 7654 w 10000"/>
                <a:gd name="connsiteY11" fmla="*/ 8526 h 10000"/>
                <a:gd name="connsiteX12" fmla="*/ 5758 w 10000"/>
                <a:gd name="connsiteY12" fmla="*/ 9107 h 10000"/>
                <a:gd name="connsiteX13" fmla="*/ 3022 w 10000"/>
                <a:gd name="connsiteY13" fmla="*/ 9952 h 10000"/>
                <a:gd name="connsiteX14" fmla="*/ 2593 w 10000"/>
                <a:gd name="connsiteY14" fmla="*/ 9911 h 10000"/>
                <a:gd name="connsiteX15" fmla="*/ 1305 w 10000"/>
                <a:gd name="connsiteY15" fmla="*/ 9068 h 10000"/>
                <a:gd name="connsiteX16" fmla="*/ 53 w 10000"/>
                <a:gd name="connsiteY16" fmla="*/ 8263 h 10000"/>
                <a:gd name="connsiteX17" fmla="*/ 0 w 10000"/>
                <a:gd name="connsiteY17" fmla="*/ 8223 h 10000"/>
                <a:gd name="connsiteX18" fmla="*/ 1430 w 10000"/>
                <a:gd name="connsiteY18" fmla="*/ 7777 h 10000"/>
                <a:gd name="connsiteX19" fmla="*/ 3040 w 10000"/>
                <a:gd name="connsiteY19" fmla="*/ 7282 h 10000"/>
                <a:gd name="connsiteX20" fmla="*/ 3201 w 10000"/>
                <a:gd name="connsiteY20" fmla="*/ 7227 h 10000"/>
                <a:gd name="connsiteX21" fmla="*/ 3201 w 10000"/>
                <a:gd name="connsiteY21" fmla="*/ 7227 h 10000"/>
                <a:gd name="connsiteX22" fmla="*/ 3361 w 10000"/>
                <a:gd name="connsiteY22" fmla="*/ 7171 h 10000"/>
                <a:gd name="connsiteX23" fmla="*/ 3505 w 10000"/>
                <a:gd name="connsiteY23" fmla="*/ 6996 h 10000"/>
                <a:gd name="connsiteX24" fmla="*/ 3451 w 10000"/>
                <a:gd name="connsiteY24" fmla="*/ 6646 h 10000"/>
                <a:gd name="connsiteX25" fmla="*/ 3361 w 10000"/>
                <a:gd name="connsiteY25" fmla="*/ 6104 h 10000"/>
                <a:gd name="connsiteX26" fmla="*/ 3237 w 10000"/>
                <a:gd name="connsiteY26" fmla="*/ 5889 h 10000"/>
                <a:gd name="connsiteX27" fmla="*/ 3183 w 10000"/>
                <a:gd name="connsiteY27" fmla="*/ 5459 h 10000"/>
                <a:gd name="connsiteX28" fmla="*/ 3058 w 10000"/>
                <a:gd name="connsiteY28" fmla="*/ 4757 h 10000"/>
                <a:gd name="connsiteX29" fmla="*/ 2969 w 10000"/>
                <a:gd name="connsiteY29" fmla="*/ 4032 h 10000"/>
                <a:gd name="connsiteX30" fmla="*/ 2914 w 10000"/>
                <a:gd name="connsiteY30" fmla="*/ 3140 h 10000"/>
                <a:gd name="connsiteX31" fmla="*/ 2897 w 10000"/>
                <a:gd name="connsiteY31" fmla="*/ 2892 h 10000"/>
                <a:gd name="connsiteX32" fmla="*/ 3487 w 10000"/>
                <a:gd name="connsiteY32" fmla="*/ 1808 h 10000"/>
                <a:gd name="connsiteX33" fmla="*/ 4685 w 10000"/>
                <a:gd name="connsiteY33" fmla="*/ 1076 h 10000"/>
                <a:gd name="connsiteX34" fmla="*/ 5669 w 10000"/>
                <a:gd name="connsiteY34" fmla="*/ 749 h 10000"/>
                <a:gd name="connsiteX35" fmla="*/ 7564 w 10000"/>
                <a:gd name="connsiteY35" fmla="*/ 168 h 10000"/>
                <a:gd name="connsiteX36" fmla="*/ 9012 w 10000"/>
                <a:gd name="connsiteY36" fmla="*/ 32 h 10000"/>
                <a:gd name="connsiteX37" fmla="*/ 9888 w 10000"/>
                <a:gd name="connsiteY37" fmla="*/ 415 h 10000"/>
                <a:gd name="connsiteX38" fmla="*/ 9942 w 10000"/>
                <a:gd name="connsiteY38" fmla="*/ 821 h 10000"/>
                <a:gd name="connsiteX39" fmla="*/ 9352 w 10000"/>
                <a:gd name="connsiteY39" fmla="*/ 1179 h 10000"/>
                <a:gd name="connsiteX40" fmla="*/ 7099 w 10000"/>
                <a:gd name="connsiteY40" fmla="*/ 2582 h 10000"/>
                <a:gd name="connsiteX41" fmla="*/ 7546 w 10000"/>
                <a:gd name="connsiteY41" fmla="*/ 3171 h 10000"/>
                <a:gd name="connsiteX42" fmla="*/ 7581 w 10000"/>
                <a:gd name="connsiteY42" fmla="*/ 3250 h 10000"/>
                <a:gd name="connsiteX0" fmla="*/ 7581 w 10158"/>
                <a:gd name="connsiteY0" fmla="*/ 3250 h 10000"/>
                <a:gd name="connsiteX1" fmla="*/ 6902 w 10158"/>
                <a:gd name="connsiteY1" fmla="*/ 3769 h 10000"/>
                <a:gd name="connsiteX2" fmla="*/ 6419 w 10158"/>
                <a:gd name="connsiteY2" fmla="*/ 4262 h 10000"/>
                <a:gd name="connsiteX3" fmla="*/ 6187 w 10158"/>
                <a:gd name="connsiteY3" fmla="*/ 4629 h 10000"/>
                <a:gd name="connsiteX4" fmla="*/ 6044 w 10158"/>
                <a:gd name="connsiteY4" fmla="*/ 5092 h 10000"/>
                <a:gd name="connsiteX5" fmla="*/ 6008 w 10158"/>
                <a:gd name="connsiteY5" fmla="*/ 5300 h 10000"/>
                <a:gd name="connsiteX6" fmla="*/ 6008 w 10158"/>
                <a:gd name="connsiteY6" fmla="*/ 5809 h 10000"/>
                <a:gd name="connsiteX7" fmla="*/ 6204 w 10158"/>
                <a:gd name="connsiteY7" fmla="*/ 6406 h 10000"/>
                <a:gd name="connsiteX8" fmla="*/ 6830 w 10158"/>
                <a:gd name="connsiteY8" fmla="*/ 7171 h 10000"/>
                <a:gd name="connsiteX9" fmla="*/ 8011 w 10158"/>
                <a:gd name="connsiteY9" fmla="*/ 7992 h 10000"/>
                <a:gd name="connsiteX10" fmla="*/ 8547 w 10158"/>
                <a:gd name="connsiteY10" fmla="*/ 8247 h 10000"/>
                <a:gd name="connsiteX11" fmla="*/ 7654 w 10158"/>
                <a:gd name="connsiteY11" fmla="*/ 8526 h 10000"/>
                <a:gd name="connsiteX12" fmla="*/ 5758 w 10158"/>
                <a:gd name="connsiteY12" fmla="*/ 9107 h 10000"/>
                <a:gd name="connsiteX13" fmla="*/ 3022 w 10158"/>
                <a:gd name="connsiteY13" fmla="*/ 9952 h 10000"/>
                <a:gd name="connsiteX14" fmla="*/ 2593 w 10158"/>
                <a:gd name="connsiteY14" fmla="*/ 9911 h 10000"/>
                <a:gd name="connsiteX15" fmla="*/ 1305 w 10158"/>
                <a:gd name="connsiteY15" fmla="*/ 9068 h 10000"/>
                <a:gd name="connsiteX16" fmla="*/ 53 w 10158"/>
                <a:gd name="connsiteY16" fmla="*/ 8263 h 10000"/>
                <a:gd name="connsiteX17" fmla="*/ 0 w 10158"/>
                <a:gd name="connsiteY17" fmla="*/ 8223 h 10000"/>
                <a:gd name="connsiteX18" fmla="*/ 1430 w 10158"/>
                <a:gd name="connsiteY18" fmla="*/ 7777 h 10000"/>
                <a:gd name="connsiteX19" fmla="*/ 3040 w 10158"/>
                <a:gd name="connsiteY19" fmla="*/ 7282 h 10000"/>
                <a:gd name="connsiteX20" fmla="*/ 3201 w 10158"/>
                <a:gd name="connsiteY20" fmla="*/ 7227 h 10000"/>
                <a:gd name="connsiteX21" fmla="*/ 3201 w 10158"/>
                <a:gd name="connsiteY21" fmla="*/ 7227 h 10000"/>
                <a:gd name="connsiteX22" fmla="*/ 3361 w 10158"/>
                <a:gd name="connsiteY22" fmla="*/ 7171 h 10000"/>
                <a:gd name="connsiteX23" fmla="*/ 3505 w 10158"/>
                <a:gd name="connsiteY23" fmla="*/ 6996 h 10000"/>
                <a:gd name="connsiteX24" fmla="*/ 3451 w 10158"/>
                <a:gd name="connsiteY24" fmla="*/ 6646 h 10000"/>
                <a:gd name="connsiteX25" fmla="*/ 3361 w 10158"/>
                <a:gd name="connsiteY25" fmla="*/ 6104 h 10000"/>
                <a:gd name="connsiteX26" fmla="*/ 3237 w 10158"/>
                <a:gd name="connsiteY26" fmla="*/ 5889 h 10000"/>
                <a:gd name="connsiteX27" fmla="*/ 3183 w 10158"/>
                <a:gd name="connsiteY27" fmla="*/ 5459 h 10000"/>
                <a:gd name="connsiteX28" fmla="*/ 3058 w 10158"/>
                <a:gd name="connsiteY28" fmla="*/ 4757 h 10000"/>
                <a:gd name="connsiteX29" fmla="*/ 2969 w 10158"/>
                <a:gd name="connsiteY29" fmla="*/ 4032 h 10000"/>
                <a:gd name="connsiteX30" fmla="*/ 2914 w 10158"/>
                <a:gd name="connsiteY30" fmla="*/ 3140 h 10000"/>
                <a:gd name="connsiteX31" fmla="*/ 2897 w 10158"/>
                <a:gd name="connsiteY31" fmla="*/ 2892 h 10000"/>
                <a:gd name="connsiteX32" fmla="*/ 3487 w 10158"/>
                <a:gd name="connsiteY32" fmla="*/ 1808 h 10000"/>
                <a:gd name="connsiteX33" fmla="*/ 4685 w 10158"/>
                <a:gd name="connsiteY33" fmla="*/ 1076 h 10000"/>
                <a:gd name="connsiteX34" fmla="*/ 5669 w 10158"/>
                <a:gd name="connsiteY34" fmla="*/ 749 h 10000"/>
                <a:gd name="connsiteX35" fmla="*/ 7564 w 10158"/>
                <a:gd name="connsiteY35" fmla="*/ 168 h 10000"/>
                <a:gd name="connsiteX36" fmla="*/ 9012 w 10158"/>
                <a:gd name="connsiteY36" fmla="*/ 32 h 10000"/>
                <a:gd name="connsiteX37" fmla="*/ 9888 w 10158"/>
                <a:gd name="connsiteY37" fmla="*/ 415 h 10000"/>
                <a:gd name="connsiteX38" fmla="*/ 9942 w 10158"/>
                <a:gd name="connsiteY38" fmla="*/ 821 h 10000"/>
                <a:gd name="connsiteX39" fmla="*/ 7099 w 10158"/>
                <a:gd name="connsiteY39" fmla="*/ 2582 h 10000"/>
                <a:gd name="connsiteX40" fmla="*/ 7546 w 10158"/>
                <a:gd name="connsiteY40" fmla="*/ 3171 h 10000"/>
                <a:gd name="connsiteX41" fmla="*/ 7581 w 10158"/>
                <a:gd name="connsiteY41" fmla="*/ 3250 h 10000"/>
                <a:gd name="connsiteX0" fmla="*/ 7581 w 10011"/>
                <a:gd name="connsiteY0" fmla="*/ 3262 h 10012"/>
                <a:gd name="connsiteX1" fmla="*/ 6902 w 10011"/>
                <a:gd name="connsiteY1" fmla="*/ 3781 h 10012"/>
                <a:gd name="connsiteX2" fmla="*/ 6419 w 10011"/>
                <a:gd name="connsiteY2" fmla="*/ 4274 h 10012"/>
                <a:gd name="connsiteX3" fmla="*/ 6187 w 10011"/>
                <a:gd name="connsiteY3" fmla="*/ 4641 h 10012"/>
                <a:gd name="connsiteX4" fmla="*/ 6044 w 10011"/>
                <a:gd name="connsiteY4" fmla="*/ 5104 h 10012"/>
                <a:gd name="connsiteX5" fmla="*/ 6008 w 10011"/>
                <a:gd name="connsiteY5" fmla="*/ 5312 h 10012"/>
                <a:gd name="connsiteX6" fmla="*/ 6008 w 10011"/>
                <a:gd name="connsiteY6" fmla="*/ 5821 h 10012"/>
                <a:gd name="connsiteX7" fmla="*/ 6204 w 10011"/>
                <a:gd name="connsiteY7" fmla="*/ 6418 h 10012"/>
                <a:gd name="connsiteX8" fmla="*/ 6830 w 10011"/>
                <a:gd name="connsiteY8" fmla="*/ 7183 h 10012"/>
                <a:gd name="connsiteX9" fmla="*/ 8011 w 10011"/>
                <a:gd name="connsiteY9" fmla="*/ 8004 h 10012"/>
                <a:gd name="connsiteX10" fmla="*/ 8547 w 10011"/>
                <a:gd name="connsiteY10" fmla="*/ 8259 h 10012"/>
                <a:gd name="connsiteX11" fmla="*/ 7654 w 10011"/>
                <a:gd name="connsiteY11" fmla="*/ 8538 h 10012"/>
                <a:gd name="connsiteX12" fmla="*/ 5758 w 10011"/>
                <a:gd name="connsiteY12" fmla="*/ 9119 h 10012"/>
                <a:gd name="connsiteX13" fmla="*/ 3022 w 10011"/>
                <a:gd name="connsiteY13" fmla="*/ 9964 h 10012"/>
                <a:gd name="connsiteX14" fmla="*/ 2593 w 10011"/>
                <a:gd name="connsiteY14" fmla="*/ 9923 h 10012"/>
                <a:gd name="connsiteX15" fmla="*/ 1305 w 10011"/>
                <a:gd name="connsiteY15" fmla="*/ 9080 h 10012"/>
                <a:gd name="connsiteX16" fmla="*/ 53 w 10011"/>
                <a:gd name="connsiteY16" fmla="*/ 8275 h 10012"/>
                <a:gd name="connsiteX17" fmla="*/ 0 w 10011"/>
                <a:gd name="connsiteY17" fmla="*/ 8235 h 10012"/>
                <a:gd name="connsiteX18" fmla="*/ 1430 w 10011"/>
                <a:gd name="connsiteY18" fmla="*/ 7789 h 10012"/>
                <a:gd name="connsiteX19" fmla="*/ 3040 w 10011"/>
                <a:gd name="connsiteY19" fmla="*/ 7294 h 10012"/>
                <a:gd name="connsiteX20" fmla="*/ 3201 w 10011"/>
                <a:gd name="connsiteY20" fmla="*/ 7239 h 10012"/>
                <a:gd name="connsiteX21" fmla="*/ 3201 w 10011"/>
                <a:gd name="connsiteY21" fmla="*/ 7239 h 10012"/>
                <a:gd name="connsiteX22" fmla="*/ 3361 w 10011"/>
                <a:gd name="connsiteY22" fmla="*/ 7183 h 10012"/>
                <a:gd name="connsiteX23" fmla="*/ 3505 w 10011"/>
                <a:gd name="connsiteY23" fmla="*/ 7008 h 10012"/>
                <a:gd name="connsiteX24" fmla="*/ 3451 w 10011"/>
                <a:gd name="connsiteY24" fmla="*/ 6658 h 10012"/>
                <a:gd name="connsiteX25" fmla="*/ 3361 w 10011"/>
                <a:gd name="connsiteY25" fmla="*/ 6116 h 10012"/>
                <a:gd name="connsiteX26" fmla="*/ 3237 w 10011"/>
                <a:gd name="connsiteY26" fmla="*/ 5901 h 10012"/>
                <a:gd name="connsiteX27" fmla="*/ 3183 w 10011"/>
                <a:gd name="connsiteY27" fmla="*/ 5471 h 10012"/>
                <a:gd name="connsiteX28" fmla="*/ 3058 w 10011"/>
                <a:gd name="connsiteY28" fmla="*/ 4769 h 10012"/>
                <a:gd name="connsiteX29" fmla="*/ 2969 w 10011"/>
                <a:gd name="connsiteY29" fmla="*/ 4044 h 10012"/>
                <a:gd name="connsiteX30" fmla="*/ 2914 w 10011"/>
                <a:gd name="connsiteY30" fmla="*/ 3152 h 10012"/>
                <a:gd name="connsiteX31" fmla="*/ 2897 w 10011"/>
                <a:gd name="connsiteY31" fmla="*/ 2904 h 10012"/>
                <a:gd name="connsiteX32" fmla="*/ 3487 w 10011"/>
                <a:gd name="connsiteY32" fmla="*/ 1820 h 10012"/>
                <a:gd name="connsiteX33" fmla="*/ 4685 w 10011"/>
                <a:gd name="connsiteY33" fmla="*/ 1088 h 10012"/>
                <a:gd name="connsiteX34" fmla="*/ 5669 w 10011"/>
                <a:gd name="connsiteY34" fmla="*/ 761 h 10012"/>
                <a:gd name="connsiteX35" fmla="*/ 7564 w 10011"/>
                <a:gd name="connsiteY35" fmla="*/ 180 h 10012"/>
                <a:gd name="connsiteX36" fmla="*/ 9012 w 10011"/>
                <a:gd name="connsiteY36" fmla="*/ 44 h 10012"/>
                <a:gd name="connsiteX37" fmla="*/ 9942 w 10011"/>
                <a:gd name="connsiteY37" fmla="*/ 833 h 10012"/>
                <a:gd name="connsiteX38" fmla="*/ 7099 w 10011"/>
                <a:gd name="connsiteY38" fmla="*/ 2594 h 10012"/>
                <a:gd name="connsiteX39" fmla="*/ 7546 w 10011"/>
                <a:gd name="connsiteY39" fmla="*/ 3183 h 10012"/>
                <a:gd name="connsiteX40" fmla="*/ 7581 w 10011"/>
                <a:gd name="connsiteY40" fmla="*/ 3262 h 10012"/>
                <a:gd name="connsiteX0" fmla="*/ 7581 w 10410"/>
                <a:gd name="connsiteY0" fmla="*/ 3294 h 10044"/>
                <a:gd name="connsiteX1" fmla="*/ 6902 w 10410"/>
                <a:gd name="connsiteY1" fmla="*/ 3813 h 10044"/>
                <a:gd name="connsiteX2" fmla="*/ 6419 w 10410"/>
                <a:gd name="connsiteY2" fmla="*/ 4306 h 10044"/>
                <a:gd name="connsiteX3" fmla="*/ 6187 w 10410"/>
                <a:gd name="connsiteY3" fmla="*/ 4673 h 10044"/>
                <a:gd name="connsiteX4" fmla="*/ 6044 w 10410"/>
                <a:gd name="connsiteY4" fmla="*/ 5136 h 10044"/>
                <a:gd name="connsiteX5" fmla="*/ 6008 w 10410"/>
                <a:gd name="connsiteY5" fmla="*/ 5344 h 10044"/>
                <a:gd name="connsiteX6" fmla="*/ 6008 w 10410"/>
                <a:gd name="connsiteY6" fmla="*/ 5853 h 10044"/>
                <a:gd name="connsiteX7" fmla="*/ 6204 w 10410"/>
                <a:gd name="connsiteY7" fmla="*/ 6450 h 10044"/>
                <a:gd name="connsiteX8" fmla="*/ 6830 w 10410"/>
                <a:gd name="connsiteY8" fmla="*/ 7215 h 10044"/>
                <a:gd name="connsiteX9" fmla="*/ 8011 w 10410"/>
                <a:gd name="connsiteY9" fmla="*/ 8036 h 10044"/>
                <a:gd name="connsiteX10" fmla="*/ 8547 w 10410"/>
                <a:gd name="connsiteY10" fmla="*/ 8291 h 10044"/>
                <a:gd name="connsiteX11" fmla="*/ 7654 w 10410"/>
                <a:gd name="connsiteY11" fmla="*/ 8570 h 10044"/>
                <a:gd name="connsiteX12" fmla="*/ 5758 w 10410"/>
                <a:gd name="connsiteY12" fmla="*/ 9151 h 10044"/>
                <a:gd name="connsiteX13" fmla="*/ 3022 w 10410"/>
                <a:gd name="connsiteY13" fmla="*/ 9996 h 10044"/>
                <a:gd name="connsiteX14" fmla="*/ 2593 w 10410"/>
                <a:gd name="connsiteY14" fmla="*/ 9955 h 10044"/>
                <a:gd name="connsiteX15" fmla="*/ 1305 w 10410"/>
                <a:gd name="connsiteY15" fmla="*/ 9112 h 10044"/>
                <a:gd name="connsiteX16" fmla="*/ 53 w 10410"/>
                <a:gd name="connsiteY16" fmla="*/ 8307 h 10044"/>
                <a:gd name="connsiteX17" fmla="*/ 0 w 10410"/>
                <a:gd name="connsiteY17" fmla="*/ 8267 h 10044"/>
                <a:gd name="connsiteX18" fmla="*/ 1430 w 10410"/>
                <a:gd name="connsiteY18" fmla="*/ 7821 h 10044"/>
                <a:gd name="connsiteX19" fmla="*/ 3040 w 10410"/>
                <a:gd name="connsiteY19" fmla="*/ 7326 h 10044"/>
                <a:gd name="connsiteX20" fmla="*/ 3201 w 10410"/>
                <a:gd name="connsiteY20" fmla="*/ 7271 h 10044"/>
                <a:gd name="connsiteX21" fmla="*/ 3201 w 10410"/>
                <a:gd name="connsiteY21" fmla="*/ 7271 h 10044"/>
                <a:gd name="connsiteX22" fmla="*/ 3361 w 10410"/>
                <a:gd name="connsiteY22" fmla="*/ 7215 h 10044"/>
                <a:gd name="connsiteX23" fmla="*/ 3505 w 10410"/>
                <a:gd name="connsiteY23" fmla="*/ 7040 h 10044"/>
                <a:gd name="connsiteX24" fmla="*/ 3451 w 10410"/>
                <a:gd name="connsiteY24" fmla="*/ 6690 h 10044"/>
                <a:gd name="connsiteX25" fmla="*/ 3361 w 10410"/>
                <a:gd name="connsiteY25" fmla="*/ 6148 h 10044"/>
                <a:gd name="connsiteX26" fmla="*/ 3237 w 10410"/>
                <a:gd name="connsiteY26" fmla="*/ 5933 h 10044"/>
                <a:gd name="connsiteX27" fmla="*/ 3183 w 10410"/>
                <a:gd name="connsiteY27" fmla="*/ 5503 h 10044"/>
                <a:gd name="connsiteX28" fmla="*/ 3058 w 10410"/>
                <a:gd name="connsiteY28" fmla="*/ 4801 h 10044"/>
                <a:gd name="connsiteX29" fmla="*/ 2969 w 10410"/>
                <a:gd name="connsiteY29" fmla="*/ 4076 h 10044"/>
                <a:gd name="connsiteX30" fmla="*/ 2914 w 10410"/>
                <a:gd name="connsiteY30" fmla="*/ 3184 h 10044"/>
                <a:gd name="connsiteX31" fmla="*/ 2897 w 10410"/>
                <a:gd name="connsiteY31" fmla="*/ 2936 h 10044"/>
                <a:gd name="connsiteX32" fmla="*/ 3487 w 10410"/>
                <a:gd name="connsiteY32" fmla="*/ 1852 h 10044"/>
                <a:gd name="connsiteX33" fmla="*/ 4685 w 10410"/>
                <a:gd name="connsiteY33" fmla="*/ 1120 h 10044"/>
                <a:gd name="connsiteX34" fmla="*/ 5669 w 10410"/>
                <a:gd name="connsiteY34" fmla="*/ 793 h 10044"/>
                <a:gd name="connsiteX35" fmla="*/ 7564 w 10410"/>
                <a:gd name="connsiteY35" fmla="*/ 212 h 10044"/>
                <a:gd name="connsiteX36" fmla="*/ 9012 w 10410"/>
                <a:gd name="connsiteY36" fmla="*/ 76 h 10044"/>
                <a:gd name="connsiteX37" fmla="*/ 10357 w 10410"/>
                <a:gd name="connsiteY37" fmla="*/ 1296 h 10044"/>
                <a:gd name="connsiteX38" fmla="*/ 7099 w 10410"/>
                <a:gd name="connsiteY38" fmla="*/ 2626 h 10044"/>
                <a:gd name="connsiteX39" fmla="*/ 7546 w 10410"/>
                <a:gd name="connsiteY39" fmla="*/ 3215 h 10044"/>
                <a:gd name="connsiteX40" fmla="*/ 7581 w 10410"/>
                <a:gd name="connsiteY40" fmla="*/ 3294 h 10044"/>
                <a:gd name="connsiteX0" fmla="*/ 7581 w 10536"/>
                <a:gd name="connsiteY0" fmla="*/ 3116 h 9866"/>
                <a:gd name="connsiteX1" fmla="*/ 6902 w 10536"/>
                <a:gd name="connsiteY1" fmla="*/ 3635 h 9866"/>
                <a:gd name="connsiteX2" fmla="*/ 6419 w 10536"/>
                <a:gd name="connsiteY2" fmla="*/ 4128 h 9866"/>
                <a:gd name="connsiteX3" fmla="*/ 6187 w 10536"/>
                <a:gd name="connsiteY3" fmla="*/ 4495 h 9866"/>
                <a:gd name="connsiteX4" fmla="*/ 6044 w 10536"/>
                <a:gd name="connsiteY4" fmla="*/ 4958 h 9866"/>
                <a:gd name="connsiteX5" fmla="*/ 6008 w 10536"/>
                <a:gd name="connsiteY5" fmla="*/ 5166 h 9866"/>
                <a:gd name="connsiteX6" fmla="*/ 6008 w 10536"/>
                <a:gd name="connsiteY6" fmla="*/ 5675 h 9866"/>
                <a:gd name="connsiteX7" fmla="*/ 6204 w 10536"/>
                <a:gd name="connsiteY7" fmla="*/ 6272 h 9866"/>
                <a:gd name="connsiteX8" fmla="*/ 6830 w 10536"/>
                <a:gd name="connsiteY8" fmla="*/ 7037 h 9866"/>
                <a:gd name="connsiteX9" fmla="*/ 8011 w 10536"/>
                <a:gd name="connsiteY9" fmla="*/ 7858 h 9866"/>
                <a:gd name="connsiteX10" fmla="*/ 8547 w 10536"/>
                <a:gd name="connsiteY10" fmla="*/ 8113 h 9866"/>
                <a:gd name="connsiteX11" fmla="*/ 7654 w 10536"/>
                <a:gd name="connsiteY11" fmla="*/ 8392 h 9866"/>
                <a:gd name="connsiteX12" fmla="*/ 5758 w 10536"/>
                <a:gd name="connsiteY12" fmla="*/ 8973 h 9866"/>
                <a:gd name="connsiteX13" fmla="*/ 3022 w 10536"/>
                <a:gd name="connsiteY13" fmla="*/ 9818 h 9866"/>
                <a:gd name="connsiteX14" fmla="*/ 2593 w 10536"/>
                <a:gd name="connsiteY14" fmla="*/ 9777 h 9866"/>
                <a:gd name="connsiteX15" fmla="*/ 1305 w 10536"/>
                <a:gd name="connsiteY15" fmla="*/ 8934 h 9866"/>
                <a:gd name="connsiteX16" fmla="*/ 53 w 10536"/>
                <a:gd name="connsiteY16" fmla="*/ 8129 h 9866"/>
                <a:gd name="connsiteX17" fmla="*/ 0 w 10536"/>
                <a:gd name="connsiteY17" fmla="*/ 8089 h 9866"/>
                <a:gd name="connsiteX18" fmla="*/ 1430 w 10536"/>
                <a:gd name="connsiteY18" fmla="*/ 7643 h 9866"/>
                <a:gd name="connsiteX19" fmla="*/ 3040 w 10536"/>
                <a:gd name="connsiteY19" fmla="*/ 7148 h 9866"/>
                <a:gd name="connsiteX20" fmla="*/ 3201 w 10536"/>
                <a:gd name="connsiteY20" fmla="*/ 7093 h 9866"/>
                <a:gd name="connsiteX21" fmla="*/ 3201 w 10536"/>
                <a:gd name="connsiteY21" fmla="*/ 7093 h 9866"/>
                <a:gd name="connsiteX22" fmla="*/ 3361 w 10536"/>
                <a:gd name="connsiteY22" fmla="*/ 7037 h 9866"/>
                <a:gd name="connsiteX23" fmla="*/ 3505 w 10536"/>
                <a:gd name="connsiteY23" fmla="*/ 6862 h 9866"/>
                <a:gd name="connsiteX24" fmla="*/ 3451 w 10536"/>
                <a:gd name="connsiteY24" fmla="*/ 6512 h 9866"/>
                <a:gd name="connsiteX25" fmla="*/ 3361 w 10536"/>
                <a:gd name="connsiteY25" fmla="*/ 5970 h 9866"/>
                <a:gd name="connsiteX26" fmla="*/ 3237 w 10536"/>
                <a:gd name="connsiteY26" fmla="*/ 5755 h 9866"/>
                <a:gd name="connsiteX27" fmla="*/ 3183 w 10536"/>
                <a:gd name="connsiteY27" fmla="*/ 5325 h 9866"/>
                <a:gd name="connsiteX28" fmla="*/ 3058 w 10536"/>
                <a:gd name="connsiteY28" fmla="*/ 4623 h 9866"/>
                <a:gd name="connsiteX29" fmla="*/ 2969 w 10536"/>
                <a:gd name="connsiteY29" fmla="*/ 3898 h 9866"/>
                <a:gd name="connsiteX30" fmla="*/ 2914 w 10536"/>
                <a:gd name="connsiteY30" fmla="*/ 3006 h 9866"/>
                <a:gd name="connsiteX31" fmla="*/ 2897 w 10536"/>
                <a:gd name="connsiteY31" fmla="*/ 2758 h 9866"/>
                <a:gd name="connsiteX32" fmla="*/ 3487 w 10536"/>
                <a:gd name="connsiteY32" fmla="*/ 1674 h 9866"/>
                <a:gd name="connsiteX33" fmla="*/ 4685 w 10536"/>
                <a:gd name="connsiteY33" fmla="*/ 942 h 9866"/>
                <a:gd name="connsiteX34" fmla="*/ 5669 w 10536"/>
                <a:gd name="connsiteY34" fmla="*/ 615 h 9866"/>
                <a:gd name="connsiteX35" fmla="*/ 7564 w 10536"/>
                <a:gd name="connsiteY35" fmla="*/ 34 h 9866"/>
                <a:gd name="connsiteX36" fmla="*/ 9842 w 10536"/>
                <a:gd name="connsiteY36" fmla="*/ 391 h 9866"/>
                <a:gd name="connsiteX37" fmla="*/ 10357 w 10536"/>
                <a:gd name="connsiteY37" fmla="*/ 1118 h 9866"/>
                <a:gd name="connsiteX38" fmla="*/ 7099 w 10536"/>
                <a:gd name="connsiteY38" fmla="*/ 2448 h 9866"/>
                <a:gd name="connsiteX39" fmla="*/ 7546 w 10536"/>
                <a:gd name="connsiteY39" fmla="*/ 3037 h 9866"/>
                <a:gd name="connsiteX40" fmla="*/ 7581 w 10536"/>
                <a:gd name="connsiteY40" fmla="*/ 3116 h 9866"/>
                <a:gd name="connsiteX0" fmla="*/ 7195 w 9989"/>
                <a:gd name="connsiteY0" fmla="*/ 2964 h 9806"/>
                <a:gd name="connsiteX1" fmla="*/ 6551 w 9989"/>
                <a:gd name="connsiteY1" fmla="*/ 3490 h 9806"/>
                <a:gd name="connsiteX2" fmla="*/ 6092 w 9989"/>
                <a:gd name="connsiteY2" fmla="*/ 3990 h 9806"/>
                <a:gd name="connsiteX3" fmla="*/ 5872 w 9989"/>
                <a:gd name="connsiteY3" fmla="*/ 4362 h 9806"/>
                <a:gd name="connsiteX4" fmla="*/ 5737 w 9989"/>
                <a:gd name="connsiteY4" fmla="*/ 4831 h 9806"/>
                <a:gd name="connsiteX5" fmla="*/ 5702 w 9989"/>
                <a:gd name="connsiteY5" fmla="*/ 5042 h 9806"/>
                <a:gd name="connsiteX6" fmla="*/ 5702 w 9989"/>
                <a:gd name="connsiteY6" fmla="*/ 5558 h 9806"/>
                <a:gd name="connsiteX7" fmla="*/ 5888 w 9989"/>
                <a:gd name="connsiteY7" fmla="*/ 6163 h 9806"/>
                <a:gd name="connsiteX8" fmla="*/ 6483 w 9989"/>
                <a:gd name="connsiteY8" fmla="*/ 6939 h 9806"/>
                <a:gd name="connsiteX9" fmla="*/ 7603 w 9989"/>
                <a:gd name="connsiteY9" fmla="*/ 7771 h 9806"/>
                <a:gd name="connsiteX10" fmla="*/ 8112 w 9989"/>
                <a:gd name="connsiteY10" fmla="*/ 8029 h 9806"/>
                <a:gd name="connsiteX11" fmla="*/ 7265 w 9989"/>
                <a:gd name="connsiteY11" fmla="*/ 8312 h 9806"/>
                <a:gd name="connsiteX12" fmla="*/ 5465 w 9989"/>
                <a:gd name="connsiteY12" fmla="*/ 8901 h 9806"/>
                <a:gd name="connsiteX13" fmla="*/ 2868 w 9989"/>
                <a:gd name="connsiteY13" fmla="*/ 9757 h 9806"/>
                <a:gd name="connsiteX14" fmla="*/ 2461 w 9989"/>
                <a:gd name="connsiteY14" fmla="*/ 9716 h 9806"/>
                <a:gd name="connsiteX15" fmla="*/ 1239 w 9989"/>
                <a:gd name="connsiteY15" fmla="*/ 8861 h 9806"/>
                <a:gd name="connsiteX16" fmla="*/ 50 w 9989"/>
                <a:gd name="connsiteY16" fmla="*/ 8045 h 9806"/>
                <a:gd name="connsiteX17" fmla="*/ 0 w 9989"/>
                <a:gd name="connsiteY17" fmla="*/ 8005 h 9806"/>
                <a:gd name="connsiteX18" fmla="*/ 1357 w 9989"/>
                <a:gd name="connsiteY18" fmla="*/ 7553 h 9806"/>
                <a:gd name="connsiteX19" fmla="*/ 2885 w 9989"/>
                <a:gd name="connsiteY19" fmla="*/ 7051 h 9806"/>
                <a:gd name="connsiteX20" fmla="*/ 3038 w 9989"/>
                <a:gd name="connsiteY20" fmla="*/ 6995 h 9806"/>
                <a:gd name="connsiteX21" fmla="*/ 3038 w 9989"/>
                <a:gd name="connsiteY21" fmla="*/ 6995 h 9806"/>
                <a:gd name="connsiteX22" fmla="*/ 3190 w 9989"/>
                <a:gd name="connsiteY22" fmla="*/ 6939 h 9806"/>
                <a:gd name="connsiteX23" fmla="*/ 3327 w 9989"/>
                <a:gd name="connsiteY23" fmla="*/ 6761 h 9806"/>
                <a:gd name="connsiteX24" fmla="*/ 3275 w 9989"/>
                <a:gd name="connsiteY24" fmla="*/ 6406 h 9806"/>
                <a:gd name="connsiteX25" fmla="*/ 3190 w 9989"/>
                <a:gd name="connsiteY25" fmla="*/ 5857 h 9806"/>
                <a:gd name="connsiteX26" fmla="*/ 3072 w 9989"/>
                <a:gd name="connsiteY26" fmla="*/ 5639 h 9806"/>
                <a:gd name="connsiteX27" fmla="*/ 3021 w 9989"/>
                <a:gd name="connsiteY27" fmla="*/ 5203 h 9806"/>
                <a:gd name="connsiteX28" fmla="*/ 2902 w 9989"/>
                <a:gd name="connsiteY28" fmla="*/ 4492 h 9806"/>
                <a:gd name="connsiteX29" fmla="*/ 2818 w 9989"/>
                <a:gd name="connsiteY29" fmla="*/ 3757 h 9806"/>
                <a:gd name="connsiteX30" fmla="*/ 2766 w 9989"/>
                <a:gd name="connsiteY30" fmla="*/ 2853 h 9806"/>
                <a:gd name="connsiteX31" fmla="*/ 2750 w 9989"/>
                <a:gd name="connsiteY31" fmla="*/ 2601 h 9806"/>
                <a:gd name="connsiteX32" fmla="*/ 3310 w 9989"/>
                <a:gd name="connsiteY32" fmla="*/ 1503 h 9806"/>
                <a:gd name="connsiteX33" fmla="*/ 4447 w 9989"/>
                <a:gd name="connsiteY33" fmla="*/ 761 h 9806"/>
                <a:gd name="connsiteX34" fmla="*/ 5381 w 9989"/>
                <a:gd name="connsiteY34" fmla="*/ 429 h 9806"/>
                <a:gd name="connsiteX35" fmla="*/ 7573 w 9989"/>
                <a:gd name="connsiteY35" fmla="*/ 58 h 9806"/>
                <a:gd name="connsiteX36" fmla="*/ 9341 w 9989"/>
                <a:gd name="connsiteY36" fmla="*/ 202 h 9806"/>
                <a:gd name="connsiteX37" fmla="*/ 9830 w 9989"/>
                <a:gd name="connsiteY37" fmla="*/ 939 h 9806"/>
                <a:gd name="connsiteX38" fmla="*/ 6738 w 9989"/>
                <a:gd name="connsiteY38" fmla="*/ 2287 h 9806"/>
                <a:gd name="connsiteX39" fmla="*/ 7162 w 9989"/>
                <a:gd name="connsiteY39" fmla="*/ 2884 h 9806"/>
                <a:gd name="connsiteX40" fmla="*/ 7195 w 9989"/>
                <a:gd name="connsiteY40" fmla="*/ 2964 h 9806"/>
                <a:gd name="connsiteX0" fmla="*/ 7203 w 10005"/>
                <a:gd name="connsiteY0" fmla="*/ 3023 h 10000"/>
                <a:gd name="connsiteX1" fmla="*/ 6558 w 10005"/>
                <a:gd name="connsiteY1" fmla="*/ 3559 h 10000"/>
                <a:gd name="connsiteX2" fmla="*/ 6099 w 10005"/>
                <a:gd name="connsiteY2" fmla="*/ 4069 h 10000"/>
                <a:gd name="connsiteX3" fmla="*/ 5878 w 10005"/>
                <a:gd name="connsiteY3" fmla="*/ 4448 h 10000"/>
                <a:gd name="connsiteX4" fmla="*/ 5743 w 10005"/>
                <a:gd name="connsiteY4" fmla="*/ 4927 h 10000"/>
                <a:gd name="connsiteX5" fmla="*/ 5708 w 10005"/>
                <a:gd name="connsiteY5" fmla="*/ 5142 h 10000"/>
                <a:gd name="connsiteX6" fmla="*/ 5708 w 10005"/>
                <a:gd name="connsiteY6" fmla="*/ 5668 h 10000"/>
                <a:gd name="connsiteX7" fmla="*/ 5894 w 10005"/>
                <a:gd name="connsiteY7" fmla="*/ 6285 h 10000"/>
                <a:gd name="connsiteX8" fmla="*/ 6490 w 10005"/>
                <a:gd name="connsiteY8" fmla="*/ 7076 h 10000"/>
                <a:gd name="connsiteX9" fmla="*/ 7611 w 10005"/>
                <a:gd name="connsiteY9" fmla="*/ 7925 h 10000"/>
                <a:gd name="connsiteX10" fmla="*/ 8121 w 10005"/>
                <a:gd name="connsiteY10" fmla="*/ 8188 h 10000"/>
                <a:gd name="connsiteX11" fmla="*/ 7273 w 10005"/>
                <a:gd name="connsiteY11" fmla="*/ 8476 h 10000"/>
                <a:gd name="connsiteX12" fmla="*/ 5471 w 10005"/>
                <a:gd name="connsiteY12" fmla="*/ 9077 h 10000"/>
                <a:gd name="connsiteX13" fmla="*/ 2871 w 10005"/>
                <a:gd name="connsiteY13" fmla="*/ 9950 h 10000"/>
                <a:gd name="connsiteX14" fmla="*/ 2464 w 10005"/>
                <a:gd name="connsiteY14" fmla="*/ 9908 h 10000"/>
                <a:gd name="connsiteX15" fmla="*/ 1240 w 10005"/>
                <a:gd name="connsiteY15" fmla="*/ 9036 h 10000"/>
                <a:gd name="connsiteX16" fmla="*/ 50 w 10005"/>
                <a:gd name="connsiteY16" fmla="*/ 8204 h 10000"/>
                <a:gd name="connsiteX17" fmla="*/ 0 w 10005"/>
                <a:gd name="connsiteY17" fmla="*/ 8163 h 10000"/>
                <a:gd name="connsiteX18" fmla="*/ 1358 w 10005"/>
                <a:gd name="connsiteY18" fmla="*/ 7702 h 10000"/>
                <a:gd name="connsiteX19" fmla="*/ 2888 w 10005"/>
                <a:gd name="connsiteY19" fmla="*/ 7190 h 10000"/>
                <a:gd name="connsiteX20" fmla="*/ 3041 w 10005"/>
                <a:gd name="connsiteY20" fmla="*/ 7133 h 10000"/>
                <a:gd name="connsiteX21" fmla="*/ 3041 w 10005"/>
                <a:gd name="connsiteY21" fmla="*/ 7133 h 10000"/>
                <a:gd name="connsiteX22" fmla="*/ 3194 w 10005"/>
                <a:gd name="connsiteY22" fmla="*/ 7076 h 10000"/>
                <a:gd name="connsiteX23" fmla="*/ 3331 w 10005"/>
                <a:gd name="connsiteY23" fmla="*/ 6895 h 10000"/>
                <a:gd name="connsiteX24" fmla="*/ 3279 w 10005"/>
                <a:gd name="connsiteY24" fmla="*/ 6533 h 10000"/>
                <a:gd name="connsiteX25" fmla="*/ 3194 w 10005"/>
                <a:gd name="connsiteY25" fmla="*/ 5973 h 10000"/>
                <a:gd name="connsiteX26" fmla="*/ 3075 w 10005"/>
                <a:gd name="connsiteY26" fmla="*/ 5751 h 10000"/>
                <a:gd name="connsiteX27" fmla="*/ 3024 w 10005"/>
                <a:gd name="connsiteY27" fmla="*/ 5306 h 10000"/>
                <a:gd name="connsiteX28" fmla="*/ 2905 w 10005"/>
                <a:gd name="connsiteY28" fmla="*/ 4581 h 10000"/>
                <a:gd name="connsiteX29" fmla="*/ 2821 w 10005"/>
                <a:gd name="connsiteY29" fmla="*/ 3831 h 10000"/>
                <a:gd name="connsiteX30" fmla="*/ 2769 w 10005"/>
                <a:gd name="connsiteY30" fmla="*/ 2909 h 10000"/>
                <a:gd name="connsiteX31" fmla="*/ 2753 w 10005"/>
                <a:gd name="connsiteY31" fmla="*/ 2652 h 10000"/>
                <a:gd name="connsiteX32" fmla="*/ 3314 w 10005"/>
                <a:gd name="connsiteY32" fmla="*/ 1533 h 10000"/>
                <a:gd name="connsiteX33" fmla="*/ 4452 w 10005"/>
                <a:gd name="connsiteY33" fmla="*/ 776 h 10000"/>
                <a:gd name="connsiteX34" fmla="*/ 5387 w 10005"/>
                <a:gd name="connsiteY34" fmla="*/ 437 h 10000"/>
                <a:gd name="connsiteX35" fmla="*/ 7384 w 10005"/>
                <a:gd name="connsiteY35" fmla="*/ 59 h 10000"/>
                <a:gd name="connsiteX36" fmla="*/ 9351 w 10005"/>
                <a:gd name="connsiteY36" fmla="*/ 206 h 10000"/>
                <a:gd name="connsiteX37" fmla="*/ 9841 w 10005"/>
                <a:gd name="connsiteY37" fmla="*/ 958 h 10000"/>
                <a:gd name="connsiteX38" fmla="*/ 6745 w 10005"/>
                <a:gd name="connsiteY38" fmla="*/ 2332 h 10000"/>
                <a:gd name="connsiteX39" fmla="*/ 7170 w 10005"/>
                <a:gd name="connsiteY39" fmla="*/ 2941 h 10000"/>
                <a:gd name="connsiteX40" fmla="*/ 7203 w 10005"/>
                <a:gd name="connsiteY40" fmla="*/ 3023 h 10000"/>
                <a:gd name="connsiteX0" fmla="*/ 7203 w 9976"/>
                <a:gd name="connsiteY0" fmla="*/ 3008 h 9985"/>
                <a:gd name="connsiteX1" fmla="*/ 6558 w 9976"/>
                <a:gd name="connsiteY1" fmla="*/ 3544 h 9985"/>
                <a:gd name="connsiteX2" fmla="*/ 6099 w 9976"/>
                <a:gd name="connsiteY2" fmla="*/ 4054 h 9985"/>
                <a:gd name="connsiteX3" fmla="*/ 5878 w 9976"/>
                <a:gd name="connsiteY3" fmla="*/ 4433 h 9985"/>
                <a:gd name="connsiteX4" fmla="*/ 5743 w 9976"/>
                <a:gd name="connsiteY4" fmla="*/ 4912 h 9985"/>
                <a:gd name="connsiteX5" fmla="*/ 5708 w 9976"/>
                <a:gd name="connsiteY5" fmla="*/ 5127 h 9985"/>
                <a:gd name="connsiteX6" fmla="*/ 5708 w 9976"/>
                <a:gd name="connsiteY6" fmla="*/ 5653 h 9985"/>
                <a:gd name="connsiteX7" fmla="*/ 5894 w 9976"/>
                <a:gd name="connsiteY7" fmla="*/ 6270 h 9985"/>
                <a:gd name="connsiteX8" fmla="*/ 6490 w 9976"/>
                <a:gd name="connsiteY8" fmla="*/ 7061 h 9985"/>
                <a:gd name="connsiteX9" fmla="*/ 7611 w 9976"/>
                <a:gd name="connsiteY9" fmla="*/ 7910 h 9985"/>
                <a:gd name="connsiteX10" fmla="*/ 8121 w 9976"/>
                <a:gd name="connsiteY10" fmla="*/ 8173 h 9985"/>
                <a:gd name="connsiteX11" fmla="*/ 7273 w 9976"/>
                <a:gd name="connsiteY11" fmla="*/ 8461 h 9985"/>
                <a:gd name="connsiteX12" fmla="*/ 5471 w 9976"/>
                <a:gd name="connsiteY12" fmla="*/ 9062 h 9985"/>
                <a:gd name="connsiteX13" fmla="*/ 2871 w 9976"/>
                <a:gd name="connsiteY13" fmla="*/ 9935 h 9985"/>
                <a:gd name="connsiteX14" fmla="*/ 2464 w 9976"/>
                <a:gd name="connsiteY14" fmla="*/ 9893 h 9985"/>
                <a:gd name="connsiteX15" fmla="*/ 1240 w 9976"/>
                <a:gd name="connsiteY15" fmla="*/ 9021 h 9985"/>
                <a:gd name="connsiteX16" fmla="*/ 50 w 9976"/>
                <a:gd name="connsiteY16" fmla="*/ 8189 h 9985"/>
                <a:gd name="connsiteX17" fmla="*/ 0 w 9976"/>
                <a:gd name="connsiteY17" fmla="*/ 8148 h 9985"/>
                <a:gd name="connsiteX18" fmla="*/ 1358 w 9976"/>
                <a:gd name="connsiteY18" fmla="*/ 7687 h 9985"/>
                <a:gd name="connsiteX19" fmla="*/ 2888 w 9976"/>
                <a:gd name="connsiteY19" fmla="*/ 7175 h 9985"/>
                <a:gd name="connsiteX20" fmla="*/ 3041 w 9976"/>
                <a:gd name="connsiteY20" fmla="*/ 7118 h 9985"/>
                <a:gd name="connsiteX21" fmla="*/ 3041 w 9976"/>
                <a:gd name="connsiteY21" fmla="*/ 7118 h 9985"/>
                <a:gd name="connsiteX22" fmla="*/ 3194 w 9976"/>
                <a:gd name="connsiteY22" fmla="*/ 7061 h 9985"/>
                <a:gd name="connsiteX23" fmla="*/ 3331 w 9976"/>
                <a:gd name="connsiteY23" fmla="*/ 6880 h 9985"/>
                <a:gd name="connsiteX24" fmla="*/ 3279 w 9976"/>
                <a:gd name="connsiteY24" fmla="*/ 6518 h 9985"/>
                <a:gd name="connsiteX25" fmla="*/ 3194 w 9976"/>
                <a:gd name="connsiteY25" fmla="*/ 5958 h 9985"/>
                <a:gd name="connsiteX26" fmla="*/ 3075 w 9976"/>
                <a:gd name="connsiteY26" fmla="*/ 5736 h 9985"/>
                <a:gd name="connsiteX27" fmla="*/ 3024 w 9976"/>
                <a:gd name="connsiteY27" fmla="*/ 5291 h 9985"/>
                <a:gd name="connsiteX28" fmla="*/ 2905 w 9976"/>
                <a:gd name="connsiteY28" fmla="*/ 4566 h 9985"/>
                <a:gd name="connsiteX29" fmla="*/ 2821 w 9976"/>
                <a:gd name="connsiteY29" fmla="*/ 3816 h 9985"/>
                <a:gd name="connsiteX30" fmla="*/ 2769 w 9976"/>
                <a:gd name="connsiteY30" fmla="*/ 2894 h 9985"/>
                <a:gd name="connsiteX31" fmla="*/ 2753 w 9976"/>
                <a:gd name="connsiteY31" fmla="*/ 2637 h 9985"/>
                <a:gd name="connsiteX32" fmla="*/ 3314 w 9976"/>
                <a:gd name="connsiteY32" fmla="*/ 1518 h 9985"/>
                <a:gd name="connsiteX33" fmla="*/ 4452 w 9976"/>
                <a:gd name="connsiteY33" fmla="*/ 761 h 9985"/>
                <a:gd name="connsiteX34" fmla="*/ 5387 w 9976"/>
                <a:gd name="connsiteY34" fmla="*/ 422 h 9985"/>
                <a:gd name="connsiteX35" fmla="*/ 7384 w 9976"/>
                <a:gd name="connsiteY35" fmla="*/ 44 h 9985"/>
                <a:gd name="connsiteX36" fmla="*/ 9220 w 9976"/>
                <a:gd name="connsiteY36" fmla="*/ 286 h 9985"/>
                <a:gd name="connsiteX37" fmla="*/ 9841 w 9976"/>
                <a:gd name="connsiteY37" fmla="*/ 943 h 9985"/>
                <a:gd name="connsiteX38" fmla="*/ 6745 w 9976"/>
                <a:gd name="connsiteY38" fmla="*/ 2317 h 9985"/>
                <a:gd name="connsiteX39" fmla="*/ 7170 w 9976"/>
                <a:gd name="connsiteY39" fmla="*/ 2926 h 9985"/>
                <a:gd name="connsiteX40" fmla="*/ 7203 w 9976"/>
                <a:gd name="connsiteY40" fmla="*/ 3008 h 9985"/>
                <a:gd name="connsiteX0" fmla="*/ 7220 w 9999"/>
                <a:gd name="connsiteY0" fmla="*/ 3013 h 10000"/>
                <a:gd name="connsiteX1" fmla="*/ 6574 w 9999"/>
                <a:gd name="connsiteY1" fmla="*/ 3549 h 10000"/>
                <a:gd name="connsiteX2" fmla="*/ 6114 w 9999"/>
                <a:gd name="connsiteY2" fmla="*/ 4060 h 10000"/>
                <a:gd name="connsiteX3" fmla="*/ 5892 w 9999"/>
                <a:gd name="connsiteY3" fmla="*/ 4440 h 10000"/>
                <a:gd name="connsiteX4" fmla="*/ 5757 w 9999"/>
                <a:gd name="connsiteY4" fmla="*/ 4919 h 10000"/>
                <a:gd name="connsiteX5" fmla="*/ 5722 w 9999"/>
                <a:gd name="connsiteY5" fmla="*/ 5135 h 10000"/>
                <a:gd name="connsiteX6" fmla="*/ 5722 w 9999"/>
                <a:gd name="connsiteY6" fmla="*/ 5661 h 10000"/>
                <a:gd name="connsiteX7" fmla="*/ 5908 w 9999"/>
                <a:gd name="connsiteY7" fmla="*/ 6279 h 10000"/>
                <a:gd name="connsiteX8" fmla="*/ 6506 w 9999"/>
                <a:gd name="connsiteY8" fmla="*/ 7072 h 10000"/>
                <a:gd name="connsiteX9" fmla="*/ 7629 w 9999"/>
                <a:gd name="connsiteY9" fmla="*/ 7922 h 10000"/>
                <a:gd name="connsiteX10" fmla="*/ 8141 w 9999"/>
                <a:gd name="connsiteY10" fmla="*/ 8185 h 10000"/>
                <a:gd name="connsiteX11" fmla="*/ 7290 w 9999"/>
                <a:gd name="connsiteY11" fmla="*/ 8474 h 10000"/>
                <a:gd name="connsiteX12" fmla="*/ 5484 w 9999"/>
                <a:gd name="connsiteY12" fmla="*/ 9076 h 10000"/>
                <a:gd name="connsiteX13" fmla="*/ 2878 w 9999"/>
                <a:gd name="connsiteY13" fmla="*/ 9950 h 10000"/>
                <a:gd name="connsiteX14" fmla="*/ 2470 w 9999"/>
                <a:gd name="connsiteY14" fmla="*/ 9908 h 10000"/>
                <a:gd name="connsiteX15" fmla="*/ 1243 w 9999"/>
                <a:gd name="connsiteY15" fmla="*/ 9035 h 10000"/>
                <a:gd name="connsiteX16" fmla="*/ 50 w 9999"/>
                <a:gd name="connsiteY16" fmla="*/ 8201 h 10000"/>
                <a:gd name="connsiteX17" fmla="*/ 0 w 9999"/>
                <a:gd name="connsiteY17" fmla="*/ 8160 h 10000"/>
                <a:gd name="connsiteX18" fmla="*/ 1361 w 9999"/>
                <a:gd name="connsiteY18" fmla="*/ 7699 h 10000"/>
                <a:gd name="connsiteX19" fmla="*/ 2895 w 9999"/>
                <a:gd name="connsiteY19" fmla="*/ 7186 h 10000"/>
                <a:gd name="connsiteX20" fmla="*/ 3048 w 9999"/>
                <a:gd name="connsiteY20" fmla="*/ 7129 h 10000"/>
                <a:gd name="connsiteX21" fmla="*/ 3048 w 9999"/>
                <a:gd name="connsiteY21" fmla="*/ 7129 h 10000"/>
                <a:gd name="connsiteX22" fmla="*/ 3202 w 9999"/>
                <a:gd name="connsiteY22" fmla="*/ 7072 h 10000"/>
                <a:gd name="connsiteX23" fmla="*/ 3339 w 9999"/>
                <a:gd name="connsiteY23" fmla="*/ 6890 h 10000"/>
                <a:gd name="connsiteX24" fmla="*/ 3287 w 9999"/>
                <a:gd name="connsiteY24" fmla="*/ 6528 h 10000"/>
                <a:gd name="connsiteX25" fmla="*/ 3202 w 9999"/>
                <a:gd name="connsiteY25" fmla="*/ 5967 h 10000"/>
                <a:gd name="connsiteX26" fmla="*/ 3082 w 9999"/>
                <a:gd name="connsiteY26" fmla="*/ 5745 h 10000"/>
                <a:gd name="connsiteX27" fmla="*/ 3031 w 9999"/>
                <a:gd name="connsiteY27" fmla="*/ 5299 h 10000"/>
                <a:gd name="connsiteX28" fmla="*/ 2912 w 9999"/>
                <a:gd name="connsiteY28" fmla="*/ 4573 h 10000"/>
                <a:gd name="connsiteX29" fmla="*/ 2828 w 9999"/>
                <a:gd name="connsiteY29" fmla="*/ 3822 h 10000"/>
                <a:gd name="connsiteX30" fmla="*/ 2776 w 9999"/>
                <a:gd name="connsiteY30" fmla="*/ 2898 h 10000"/>
                <a:gd name="connsiteX31" fmla="*/ 2760 w 9999"/>
                <a:gd name="connsiteY31" fmla="*/ 2641 h 10000"/>
                <a:gd name="connsiteX32" fmla="*/ 3322 w 9999"/>
                <a:gd name="connsiteY32" fmla="*/ 1520 h 10000"/>
                <a:gd name="connsiteX33" fmla="*/ 4463 w 9999"/>
                <a:gd name="connsiteY33" fmla="*/ 762 h 10000"/>
                <a:gd name="connsiteX34" fmla="*/ 5400 w 9999"/>
                <a:gd name="connsiteY34" fmla="*/ 423 h 10000"/>
                <a:gd name="connsiteX35" fmla="*/ 7468 w 9999"/>
                <a:gd name="connsiteY35" fmla="*/ 44 h 10000"/>
                <a:gd name="connsiteX36" fmla="*/ 9242 w 9999"/>
                <a:gd name="connsiteY36" fmla="*/ 286 h 10000"/>
                <a:gd name="connsiteX37" fmla="*/ 9865 w 9999"/>
                <a:gd name="connsiteY37" fmla="*/ 944 h 10000"/>
                <a:gd name="connsiteX38" fmla="*/ 6761 w 9999"/>
                <a:gd name="connsiteY38" fmla="*/ 2320 h 10000"/>
                <a:gd name="connsiteX39" fmla="*/ 7187 w 9999"/>
                <a:gd name="connsiteY39" fmla="*/ 2930 h 10000"/>
                <a:gd name="connsiteX40" fmla="*/ 7220 w 9999"/>
                <a:gd name="connsiteY40" fmla="*/ 3013 h 10000"/>
                <a:gd name="connsiteX0" fmla="*/ 7221 w 10000"/>
                <a:gd name="connsiteY0" fmla="*/ 3013 h 10000"/>
                <a:gd name="connsiteX1" fmla="*/ 6575 w 10000"/>
                <a:gd name="connsiteY1" fmla="*/ 3549 h 10000"/>
                <a:gd name="connsiteX2" fmla="*/ 6115 w 10000"/>
                <a:gd name="connsiteY2" fmla="*/ 4060 h 10000"/>
                <a:gd name="connsiteX3" fmla="*/ 5893 w 10000"/>
                <a:gd name="connsiteY3" fmla="*/ 4440 h 10000"/>
                <a:gd name="connsiteX4" fmla="*/ 5758 w 10000"/>
                <a:gd name="connsiteY4" fmla="*/ 4919 h 10000"/>
                <a:gd name="connsiteX5" fmla="*/ 5723 w 10000"/>
                <a:gd name="connsiteY5" fmla="*/ 5135 h 10000"/>
                <a:gd name="connsiteX6" fmla="*/ 5723 w 10000"/>
                <a:gd name="connsiteY6" fmla="*/ 5661 h 10000"/>
                <a:gd name="connsiteX7" fmla="*/ 5909 w 10000"/>
                <a:gd name="connsiteY7" fmla="*/ 6279 h 10000"/>
                <a:gd name="connsiteX8" fmla="*/ 6507 w 10000"/>
                <a:gd name="connsiteY8" fmla="*/ 7072 h 10000"/>
                <a:gd name="connsiteX9" fmla="*/ 7630 w 10000"/>
                <a:gd name="connsiteY9" fmla="*/ 7922 h 10000"/>
                <a:gd name="connsiteX10" fmla="*/ 8142 w 10000"/>
                <a:gd name="connsiteY10" fmla="*/ 8185 h 10000"/>
                <a:gd name="connsiteX11" fmla="*/ 7291 w 10000"/>
                <a:gd name="connsiteY11" fmla="*/ 8474 h 10000"/>
                <a:gd name="connsiteX12" fmla="*/ 5485 w 10000"/>
                <a:gd name="connsiteY12" fmla="*/ 9076 h 10000"/>
                <a:gd name="connsiteX13" fmla="*/ 2878 w 10000"/>
                <a:gd name="connsiteY13" fmla="*/ 9950 h 10000"/>
                <a:gd name="connsiteX14" fmla="*/ 2470 w 10000"/>
                <a:gd name="connsiteY14" fmla="*/ 9908 h 10000"/>
                <a:gd name="connsiteX15" fmla="*/ 1243 w 10000"/>
                <a:gd name="connsiteY15" fmla="*/ 9035 h 10000"/>
                <a:gd name="connsiteX16" fmla="*/ 50 w 10000"/>
                <a:gd name="connsiteY16" fmla="*/ 8201 h 10000"/>
                <a:gd name="connsiteX17" fmla="*/ 0 w 10000"/>
                <a:gd name="connsiteY17" fmla="*/ 8160 h 10000"/>
                <a:gd name="connsiteX18" fmla="*/ 1361 w 10000"/>
                <a:gd name="connsiteY18" fmla="*/ 7699 h 10000"/>
                <a:gd name="connsiteX19" fmla="*/ 2895 w 10000"/>
                <a:gd name="connsiteY19" fmla="*/ 7186 h 10000"/>
                <a:gd name="connsiteX20" fmla="*/ 3048 w 10000"/>
                <a:gd name="connsiteY20" fmla="*/ 7129 h 10000"/>
                <a:gd name="connsiteX21" fmla="*/ 3048 w 10000"/>
                <a:gd name="connsiteY21" fmla="*/ 7129 h 10000"/>
                <a:gd name="connsiteX22" fmla="*/ 3202 w 10000"/>
                <a:gd name="connsiteY22" fmla="*/ 7072 h 10000"/>
                <a:gd name="connsiteX23" fmla="*/ 3339 w 10000"/>
                <a:gd name="connsiteY23" fmla="*/ 6890 h 10000"/>
                <a:gd name="connsiteX24" fmla="*/ 3287 w 10000"/>
                <a:gd name="connsiteY24" fmla="*/ 6528 h 10000"/>
                <a:gd name="connsiteX25" fmla="*/ 3202 w 10000"/>
                <a:gd name="connsiteY25" fmla="*/ 5967 h 10000"/>
                <a:gd name="connsiteX26" fmla="*/ 3082 w 10000"/>
                <a:gd name="connsiteY26" fmla="*/ 5745 h 10000"/>
                <a:gd name="connsiteX27" fmla="*/ 3031 w 10000"/>
                <a:gd name="connsiteY27" fmla="*/ 5299 h 10000"/>
                <a:gd name="connsiteX28" fmla="*/ 2912 w 10000"/>
                <a:gd name="connsiteY28" fmla="*/ 4573 h 10000"/>
                <a:gd name="connsiteX29" fmla="*/ 2828 w 10000"/>
                <a:gd name="connsiteY29" fmla="*/ 3822 h 10000"/>
                <a:gd name="connsiteX30" fmla="*/ 2776 w 10000"/>
                <a:gd name="connsiteY30" fmla="*/ 2898 h 10000"/>
                <a:gd name="connsiteX31" fmla="*/ 2760 w 10000"/>
                <a:gd name="connsiteY31" fmla="*/ 2641 h 10000"/>
                <a:gd name="connsiteX32" fmla="*/ 3322 w 10000"/>
                <a:gd name="connsiteY32" fmla="*/ 1520 h 10000"/>
                <a:gd name="connsiteX33" fmla="*/ 4463 w 10000"/>
                <a:gd name="connsiteY33" fmla="*/ 762 h 10000"/>
                <a:gd name="connsiteX34" fmla="*/ 5401 w 10000"/>
                <a:gd name="connsiteY34" fmla="*/ 423 h 10000"/>
                <a:gd name="connsiteX35" fmla="*/ 7469 w 10000"/>
                <a:gd name="connsiteY35" fmla="*/ 44 h 10000"/>
                <a:gd name="connsiteX36" fmla="*/ 9243 w 10000"/>
                <a:gd name="connsiteY36" fmla="*/ 286 h 10000"/>
                <a:gd name="connsiteX37" fmla="*/ 9866 w 10000"/>
                <a:gd name="connsiteY37" fmla="*/ 944 h 10000"/>
                <a:gd name="connsiteX38" fmla="*/ 6762 w 10000"/>
                <a:gd name="connsiteY38" fmla="*/ 2320 h 10000"/>
                <a:gd name="connsiteX39" fmla="*/ 7188 w 10000"/>
                <a:gd name="connsiteY39" fmla="*/ 2930 h 10000"/>
                <a:gd name="connsiteX40" fmla="*/ 7221 w 10000"/>
                <a:gd name="connsiteY40" fmla="*/ 3013 h 10000"/>
                <a:gd name="connsiteX0" fmla="*/ 7221 w 9991"/>
                <a:gd name="connsiteY0" fmla="*/ 3013 h 10000"/>
                <a:gd name="connsiteX1" fmla="*/ 6575 w 9991"/>
                <a:gd name="connsiteY1" fmla="*/ 3549 h 10000"/>
                <a:gd name="connsiteX2" fmla="*/ 6115 w 9991"/>
                <a:gd name="connsiteY2" fmla="*/ 4060 h 10000"/>
                <a:gd name="connsiteX3" fmla="*/ 5893 w 9991"/>
                <a:gd name="connsiteY3" fmla="*/ 4440 h 10000"/>
                <a:gd name="connsiteX4" fmla="*/ 5758 w 9991"/>
                <a:gd name="connsiteY4" fmla="*/ 4919 h 10000"/>
                <a:gd name="connsiteX5" fmla="*/ 5723 w 9991"/>
                <a:gd name="connsiteY5" fmla="*/ 5135 h 10000"/>
                <a:gd name="connsiteX6" fmla="*/ 5723 w 9991"/>
                <a:gd name="connsiteY6" fmla="*/ 5661 h 10000"/>
                <a:gd name="connsiteX7" fmla="*/ 5909 w 9991"/>
                <a:gd name="connsiteY7" fmla="*/ 6279 h 10000"/>
                <a:gd name="connsiteX8" fmla="*/ 6507 w 9991"/>
                <a:gd name="connsiteY8" fmla="*/ 7072 h 10000"/>
                <a:gd name="connsiteX9" fmla="*/ 7630 w 9991"/>
                <a:gd name="connsiteY9" fmla="*/ 7922 h 10000"/>
                <a:gd name="connsiteX10" fmla="*/ 8142 w 9991"/>
                <a:gd name="connsiteY10" fmla="*/ 8185 h 10000"/>
                <a:gd name="connsiteX11" fmla="*/ 7291 w 9991"/>
                <a:gd name="connsiteY11" fmla="*/ 8474 h 10000"/>
                <a:gd name="connsiteX12" fmla="*/ 5485 w 9991"/>
                <a:gd name="connsiteY12" fmla="*/ 9076 h 10000"/>
                <a:gd name="connsiteX13" fmla="*/ 2878 w 9991"/>
                <a:gd name="connsiteY13" fmla="*/ 9950 h 10000"/>
                <a:gd name="connsiteX14" fmla="*/ 2470 w 9991"/>
                <a:gd name="connsiteY14" fmla="*/ 9908 h 10000"/>
                <a:gd name="connsiteX15" fmla="*/ 1243 w 9991"/>
                <a:gd name="connsiteY15" fmla="*/ 9035 h 10000"/>
                <a:gd name="connsiteX16" fmla="*/ 50 w 9991"/>
                <a:gd name="connsiteY16" fmla="*/ 8201 h 10000"/>
                <a:gd name="connsiteX17" fmla="*/ 0 w 9991"/>
                <a:gd name="connsiteY17" fmla="*/ 8160 h 10000"/>
                <a:gd name="connsiteX18" fmla="*/ 1361 w 9991"/>
                <a:gd name="connsiteY18" fmla="*/ 7699 h 10000"/>
                <a:gd name="connsiteX19" fmla="*/ 2895 w 9991"/>
                <a:gd name="connsiteY19" fmla="*/ 7186 h 10000"/>
                <a:gd name="connsiteX20" fmla="*/ 3048 w 9991"/>
                <a:gd name="connsiteY20" fmla="*/ 7129 h 10000"/>
                <a:gd name="connsiteX21" fmla="*/ 3048 w 9991"/>
                <a:gd name="connsiteY21" fmla="*/ 7129 h 10000"/>
                <a:gd name="connsiteX22" fmla="*/ 3202 w 9991"/>
                <a:gd name="connsiteY22" fmla="*/ 7072 h 10000"/>
                <a:gd name="connsiteX23" fmla="*/ 3339 w 9991"/>
                <a:gd name="connsiteY23" fmla="*/ 6890 h 10000"/>
                <a:gd name="connsiteX24" fmla="*/ 3287 w 9991"/>
                <a:gd name="connsiteY24" fmla="*/ 6528 h 10000"/>
                <a:gd name="connsiteX25" fmla="*/ 3202 w 9991"/>
                <a:gd name="connsiteY25" fmla="*/ 5967 h 10000"/>
                <a:gd name="connsiteX26" fmla="*/ 3082 w 9991"/>
                <a:gd name="connsiteY26" fmla="*/ 5745 h 10000"/>
                <a:gd name="connsiteX27" fmla="*/ 3031 w 9991"/>
                <a:gd name="connsiteY27" fmla="*/ 5299 h 10000"/>
                <a:gd name="connsiteX28" fmla="*/ 2912 w 9991"/>
                <a:gd name="connsiteY28" fmla="*/ 4573 h 10000"/>
                <a:gd name="connsiteX29" fmla="*/ 2828 w 9991"/>
                <a:gd name="connsiteY29" fmla="*/ 3822 h 10000"/>
                <a:gd name="connsiteX30" fmla="*/ 2776 w 9991"/>
                <a:gd name="connsiteY30" fmla="*/ 2898 h 10000"/>
                <a:gd name="connsiteX31" fmla="*/ 2760 w 9991"/>
                <a:gd name="connsiteY31" fmla="*/ 2641 h 10000"/>
                <a:gd name="connsiteX32" fmla="*/ 3322 w 9991"/>
                <a:gd name="connsiteY32" fmla="*/ 1520 h 10000"/>
                <a:gd name="connsiteX33" fmla="*/ 4463 w 9991"/>
                <a:gd name="connsiteY33" fmla="*/ 762 h 10000"/>
                <a:gd name="connsiteX34" fmla="*/ 5401 w 9991"/>
                <a:gd name="connsiteY34" fmla="*/ 423 h 10000"/>
                <a:gd name="connsiteX35" fmla="*/ 7469 w 9991"/>
                <a:gd name="connsiteY35" fmla="*/ 44 h 10000"/>
                <a:gd name="connsiteX36" fmla="*/ 9243 w 9991"/>
                <a:gd name="connsiteY36" fmla="*/ 286 h 10000"/>
                <a:gd name="connsiteX37" fmla="*/ 9866 w 9991"/>
                <a:gd name="connsiteY37" fmla="*/ 944 h 10000"/>
                <a:gd name="connsiteX38" fmla="*/ 6894 w 9991"/>
                <a:gd name="connsiteY38" fmla="*/ 2161 h 10000"/>
                <a:gd name="connsiteX39" fmla="*/ 7188 w 9991"/>
                <a:gd name="connsiteY39" fmla="*/ 2930 h 10000"/>
                <a:gd name="connsiteX40" fmla="*/ 7221 w 9991"/>
                <a:gd name="connsiteY40" fmla="*/ 3013 h 10000"/>
                <a:gd name="connsiteX0" fmla="*/ 7228 w 10179"/>
                <a:gd name="connsiteY0" fmla="*/ 3013 h 10000"/>
                <a:gd name="connsiteX1" fmla="*/ 6581 w 10179"/>
                <a:gd name="connsiteY1" fmla="*/ 3549 h 10000"/>
                <a:gd name="connsiteX2" fmla="*/ 6121 w 10179"/>
                <a:gd name="connsiteY2" fmla="*/ 4060 h 10000"/>
                <a:gd name="connsiteX3" fmla="*/ 5898 w 10179"/>
                <a:gd name="connsiteY3" fmla="*/ 4440 h 10000"/>
                <a:gd name="connsiteX4" fmla="*/ 5763 w 10179"/>
                <a:gd name="connsiteY4" fmla="*/ 4919 h 10000"/>
                <a:gd name="connsiteX5" fmla="*/ 5728 w 10179"/>
                <a:gd name="connsiteY5" fmla="*/ 5135 h 10000"/>
                <a:gd name="connsiteX6" fmla="*/ 5728 w 10179"/>
                <a:gd name="connsiteY6" fmla="*/ 5661 h 10000"/>
                <a:gd name="connsiteX7" fmla="*/ 5914 w 10179"/>
                <a:gd name="connsiteY7" fmla="*/ 6279 h 10000"/>
                <a:gd name="connsiteX8" fmla="*/ 6513 w 10179"/>
                <a:gd name="connsiteY8" fmla="*/ 7072 h 10000"/>
                <a:gd name="connsiteX9" fmla="*/ 7637 w 10179"/>
                <a:gd name="connsiteY9" fmla="*/ 7922 h 10000"/>
                <a:gd name="connsiteX10" fmla="*/ 8149 w 10179"/>
                <a:gd name="connsiteY10" fmla="*/ 8185 h 10000"/>
                <a:gd name="connsiteX11" fmla="*/ 7298 w 10179"/>
                <a:gd name="connsiteY11" fmla="*/ 8474 h 10000"/>
                <a:gd name="connsiteX12" fmla="*/ 5490 w 10179"/>
                <a:gd name="connsiteY12" fmla="*/ 9076 h 10000"/>
                <a:gd name="connsiteX13" fmla="*/ 2881 w 10179"/>
                <a:gd name="connsiteY13" fmla="*/ 9950 h 10000"/>
                <a:gd name="connsiteX14" fmla="*/ 2472 w 10179"/>
                <a:gd name="connsiteY14" fmla="*/ 9908 h 10000"/>
                <a:gd name="connsiteX15" fmla="*/ 1244 w 10179"/>
                <a:gd name="connsiteY15" fmla="*/ 9035 h 10000"/>
                <a:gd name="connsiteX16" fmla="*/ 50 w 10179"/>
                <a:gd name="connsiteY16" fmla="*/ 8201 h 10000"/>
                <a:gd name="connsiteX17" fmla="*/ 0 w 10179"/>
                <a:gd name="connsiteY17" fmla="*/ 8160 h 10000"/>
                <a:gd name="connsiteX18" fmla="*/ 1362 w 10179"/>
                <a:gd name="connsiteY18" fmla="*/ 7699 h 10000"/>
                <a:gd name="connsiteX19" fmla="*/ 2898 w 10179"/>
                <a:gd name="connsiteY19" fmla="*/ 7186 h 10000"/>
                <a:gd name="connsiteX20" fmla="*/ 3051 w 10179"/>
                <a:gd name="connsiteY20" fmla="*/ 7129 h 10000"/>
                <a:gd name="connsiteX21" fmla="*/ 3051 w 10179"/>
                <a:gd name="connsiteY21" fmla="*/ 7129 h 10000"/>
                <a:gd name="connsiteX22" fmla="*/ 3205 w 10179"/>
                <a:gd name="connsiteY22" fmla="*/ 7072 h 10000"/>
                <a:gd name="connsiteX23" fmla="*/ 3342 w 10179"/>
                <a:gd name="connsiteY23" fmla="*/ 6890 h 10000"/>
                <a:gd name="connsiteX24" fmla="*/ 3290 w 10179"/>
                <a:gd name="connsiteY24" fmla="*/ 6528 h 10000"/>
                <a:gd name="connsiteX25" fmla="*/ 3205 w 10179"/>
                <a:gd name="connsiteY25" fmla="*/ 5967 h 10000"/>
                <a:gd name="connsiteX26" fmla="*/ 3085 w 10179"/>
                <a:gd name="connsiteY26" fmla="*/ 5745 h 10000"/>
                <a:gd name="connsiteX27" fmla="*/ 3034 w 10179"/>
                <a:gd name="connsiteY27" fmla="*/ 5299 h 10000"/>
                <a:gd name="connsiteX28" fmla="*/ 2915 w 10179"/>
                <a:gd name="connsiteY28" fmla="*/ 4573 h 10000"/>
                <a:gd name="connsiteX29" fmla="*/ 2831 w 10179"/>
                <a:gd name="connsiteY29" fmla="*/ 3822 h 10000"/>
                <a:gd name="connsiteX30" fmla="*/ 2779 w 10179"/>
                <a:gd name="connsiteY30" fmla="*/ 2898 h 10000"/>
                <a:gd name="connsiteX31" fmla="*/ 2762 w 10179"/>
                <a:gd name="connsiteY31" fmla="*/ 2641 h 10000"/>
                <a:gd name="connsiteX32" fmla="*/ 3325 w 10179"/>
                <a:gd name="connsiteY32" fmla="*/ 1520 h 10000"/>
                <a:gd name="connsiteX33" fmla="*/ 4467 w 10179"/>
                <a:gd name="connsiteY33" fmla="*/ 762 h 10000"/>
                <a:gd name="connsiteX34" fmla="*/ 5406 w 10179"/>
                <a:gd name="connsiteY34" fmla="*/ 423 h 10000"/>
                <a:gd name="connsiteX35" fmla="*/ 7476 w 10179"/>
                <a:gd name="connsiteY35" fmla="*/ 44 h 10000"/>
                <a:gd name="connsiteX36" fmla="*/ 9251 w 10179"/>
                <a:gd name="connsiteY36" fmla="*/ 286 h 10000"/>
                <a:gd name="connsiteX37" fmla="*/ 10073 w 10179"/>
                <a:gd name="connsiteY37" fmla="*/ 1008 h 10000"/>
                <a:gd name="connsiteX38" fmla="*/ 6900 w 10179"/>
                <a:gd name="connsiteY38" fmla="*/ 2161 h 10000"/>
                <a:gd name="connsiteX39" fmla="*/ 7194 w 10179"/>
                <a:gd name="connsiteY39" fmla="*/ 2930 h 10000"/>
                <a:gd name="connsiteX40" fmla="*/ 7228 w 10179"/>
                <a:gd name="connsiteY40" fmla="*/ 3013 h 10000"/>
                <a:gd name="connsiteX0" fmla="*/ 7228 w 10179"/>
                <a:gd name="connsiteY0" fmla="*/ 3013 h 10000"/>
                <a:gd name="connsiteX1" fmla="*/ 6581 w 10179"/>
                <a:gd name="connsiteY1" fmla="*/ 3549 h 10000"/>
                <a:gd name="connsiteX2" fmla="*/ 6121 w 10179"/>
                <a:gd name="connsiteY2" fmla="*/ 4060 h 10000"/>
                <a:gd name="connsiteX3" fmla="*/ 5898 w 10179"/>
                <a:gd name="connsiteY3" fmla="*/ 4440 h 10000"/>
                <a:gd name="connsiteX4" fmla="*/ 5763 w 10179"/>
                <a:gd name="connsiteY4" fmla="*/ 4919 h 10000"/>
                <a:gd name="connsiteX5" fmla="*/ 5728 w 10179"/>
                <a:gd name="connsiteY5" fmla="*/ 5135 h 10000"/>
                <a:gd name="connsiteX6" fmla="*/ 5728 w 10179"/>
                <a:gd name="connsiteY6" fmla="*/ 5661 h 10000"/>
                <a:gd name="connsiteX7" fmla="*/ 5914 w 10179"/>
                <a:gd name="connsiteY7" fmla="*/ 6279 h 10000"/>
                <a:gd name="connsiteX8" fmla="*/ 6513 w 10179"/>
                <a:gd name="connsiteY8" fmla="*/ 7072 h 10000"/>
                <a:gd name="connsiteX9" fmla="*/ 7637 w 10179"/>
                <a:gd name="connsiteY9" fmla="*/ 7922 h 10000"/>
                <a:gd name="connsiteX10" fmla="*/ 8149 w 10179"/>
                <a:gd name="connsiteY10" fmla="*/ 8185 h 10000"/>
                <a:gd name="connsiteX11" fmla="*/ 7298 w 10179"/>
                <a:gd name="connsiteY11" fmla="*/ 8474 h 10000"/>
                <a:gd name="connsiteX12" fmla="*/ 5490 w 10179"/>
                <a:gd name="connsiteY12" fmla="*/ 9076 h 10000"/>
                <a:gd name="connsiteX13" fmla="*/ 2881 w 10179"/>
                <a:gd name="connsiteY13" fmla="*/ 9950 h 10000"/>
                <a:gd name="connsiteX14" fmla="*/ 2472 w 10179"/>
                <a:gd name="connsiteY14" fmla="*/ 9908 h 10000"/>
                <a:gd name="connsiteX15" fmla="*/ 1244 w 10179"/>
                <a:gd name="connsiteY15" fmla="*/ 9035 h 10000"/>
                <a:gd name="connsiteX16" fmla="*/ 50 w 10179"/>
                <a:gd name="connsiteY16" fmla="*/ 8201 h 10000"/>
                <a:gd name="connsiteX17" fmla="*/ 0 w 10179"/>
                <a:gd name="connsiteY17" fmla="*/ 8160 h 10000"/>
                <a:gd name="connsiteX18" fmla="*/ 1362 w 10179"/>
                <a:gd name="connsiteY18" fmla="*/ 7699 h 10000"/>
                <a:gd name="connsiteX19" fmla="*/ 2898 w 10179"/>
                <a:gd name="connsiteY19" fmla="*/ 7186 h 10000"/>
                <a:gd name="connsiteX20" fmla="*/ 3051 w 10179"/>
                <a:gd name="connsiteY20" fmla="*/ 7129 h 10000"/>
                <a:gd name="connsiteX21" fmla="*/ 3051 w 10179"/>
                <a:gd name="connsiteY21" fmla="*/ 7129 h 10000"/>
                <a:gd name="connsiteX22" fmla="*/ 3205 w 10179"/>
                <a:gd name="connsiteY22" fmla="*/ 7072 h 10000"/>
                <a:gd name="connsiteX23" fmla="*/ 3342 w 10179"/>
                <a:gd name="connsiteY23" fmla="*/ 6890 h 10000"/>
                <a:gd name="connsiteX24" fmla="*/ 3290 w 10179"/>
                <a:gd name="connsiteY24" fmla="*/ 6528 h 10000"/>
                <a:gd name="connsiteX25" fmla="*/ 3205 w 10179"/>
                <a:gd name="connsiteY25" fmla="*/ 5967 h 10000"/>
                <a:gd name="connsiteX26" fmla="*/ 3085 w 10179"/>
                <a:gd name="connsiteY26" fmla="*/ 5745 h 10000"/>
                <a:gd name="connsiteX27" fmla="*/ 3034 w 10179"/>
                <a:gd name="connsiteY27" fmla="*/ 5299 h 10000"/>
                <a:gd name="connsiteX28" fmla="*/ 2915 w 10179"/>
                <a:gd name="connsiteY28" fmla="*/ 4573 h 10000"/>
                <a:gd name="connsiteX29" fmla="*/ 2831 w 10179"/>
                <a:gd name="connsiteY29" fmla="*/ 3822 h 10000"/>
                <a:gd name="connsiteX30" fmla="*/ 2779 w 10179"/>
                <a:gd name="connsiteY30" fmla="*/ 2898 h 10000"/>
                <a:gd name="connsiteX31" fmla="*/ 2762 w 10179"/>
                <a:gd name="connsiteY31" fmla="*/ 2641 h 10000"/>
                <a:gd name="connsiteX32" fmla="*/ 3325 w 10179"/>
                <a:gd name="connsiteY32" fmla="*/ 1520 h 10000"/>
                <a:gd name="connsiteX33" fmla="*/ 4467 w 10179"/>
                <a:gd name="connsiteY33" fmla="*/ 762 h 10000"/>
                <a:gd name="connsiteX34" fmla="*/ 5670 w 10179"/>
                <a:gd name="connsiteY34" fmla="*/ 710 h 10000"/>
                <a:gd name="connsiteX35" fmla="*/ 7476 w 10179"/>
                <a:gd name="connsiteY35" fmla="*/ 44 h 10000"/>
                <a:gd name="connsiteX36" fmla="*/ 9251 w 10179"/>
                <a:gd name="connsiteY36" fmla="*/ 286 h 10000"/>
                <a:gd name="connsiteX37" fmla="*/ 10073 w 10179"/>
                <a:gd name="connsiteY37" fmla="*/ 1008 h 10000"/>
                <a:gd name="connsiteX38" fmla="*/ 6900 w 10179"/>
                <a:gd name="connsiteY38" fmla="*/ 2161 h 10000"/>
                <a:gd name="connsiteX39" fmla="*/ 7194 w 10179"/>
                <a:gd name="connsiteY39" fmla="*/ 2930 h 10000"/>
                <a:gd name="connsiteX40" fmla="*/ 7228 w 10179"/>
                <a:gd name="connsiteY40" fmla="*/ 3013 h 10000"/>
                <a:gd name="connsiteX0" fmla="*/ 7228 w 10179"/>
                <a:gd name="connsiteY0" fmla="*/ 3013 h 10000"/>
                <a:gd name="connsiteX1" fmla="*/ 6581 w 10179"/>
                <a:gd name="connsiteY1" fmla="*/ 3549 h 10000"/>
                <a:gd name="connsiteX2" fmla="*/ 6121 w 10179"/>
                <a:gd name="connsiteY2" fmla="*/ 4060 h 10000"/>
                <a:gd name="connsiteX3" fmla="*/ 5898 w 10179"/>
                <a:gd name="connsiteY3" fmla="*/ 4440 h 10000"/>
                <a:gd name="connsiteX4" fmla="*/ 5763 w 10179"/>
                <a:gd name="connsiteY4" fmla="*/ 4919 h 10000"/>
                <a:gd name="connsiteX5" fmla="*/ 5728 w 10179"/>
                <a:gd name="connsiteY5" fmla="*/ 5135 h 10000"/>
                <a:gd name="connsiteX6" fmla="*/ 5728 w 10179"/>
                <a:gd name="connsiteY6" fmla="*/ 5661 h 10000"/>
                <a:gd name="connsiteX7" fmla="*/ 5914 w 10179"/>
                <a:gd name="connsiteY7" fmla="*/ 6279 h 10000"/>
                <a:gd name="connsiteX8" fmla="*/ 6513 w 10179"/>
                <a:gd name="connsiteY8" fmla="*/ 7072 h 10000"/>
                <a:gd name="connsiteX9" fmla="*/ 7637 w 10179"/>
                <a:gd name="connsiteY9" fmla="*/ 7922 h 10000"/>
                <a:gd name="connsiteX10" fmla="*/ 8149 w 10179"/>
                <a:gd name="connsiteY10" fmla="*/ 8185 h 10000"/>
                <a:gd name="connsiteX11" fmla="*/ 7298 w 10179"/>
                <a:gd name="connsiteY11" fmla="*/ 8474 h 10000"/>
                <a:gd name="connsiteX12" fmla="*/ 5490 w 10179"/>
                <a:gd name="connsiteY12" fmla="*/ 9076 h 10000"/>
                <a:gd name="connsiteX13" fmla="*/ 2881 w 10179"/>
                <a:gd name="connsiteY13" fmla="*/ 9950 h 10000"/>
                <a:gd name="connsiteX14" fmla="*/ 2472 w 10179"/>
                <a:gd name="connsiteY14" fmla="*/ 9908 h 10000"/>
                <a:gd name="connsiteX15" fmla="*/ 1244 w 10179"/>
                <a:gd name="connsiteY15" fmla="*/ 9035 h 10000"/>
                <a:gd name="connsiteX16" fmla="*/ 50 w 10179"/>
                <a:gd name="connsiteY16" fmla="*/ 8201 h 10000"/>
                <a:gd name="connsiteX17" fmla="*/ 0 w 10179"/>
                <a:gd name="connsiteY17" fmla="*/ 8160 h 10000"/>
                <a:gd name="connsiteX18" fmla="*/ 1362 w 10179"/>
                <a:gd name="connsiteY18" fmla="*/ 7699 h 10000"/>
                <a:gd name="connsiteX19" fmla="*/ 2898 w 10179"/>
                <a:gd name="connsiteY19" fmla="*/ 7186 h 10000"/>
                <a:gd name="connsiteX20" fmla="*/ 3051 w 10179"/>
                <a:gd name="connsiteY20" fmla="*/ 7129 h 10000"/>
                <a:gd name="connsiteX21" fmla="*/ 3051 w 10179"/>
                <a:gd name="connsiteY21" fmla="*/ 7129 h 10000"/>
                <a:gd name="connsiteX22" fmla="*/ 3205 w 10179"/>
                <a:gd name="connsiteY22" fmla="*/ 7072 h 10000"/>
                <a:gd name="connsiteX23" fmla="*/ 3342 w 10179"/>
                <a:gd name="connsiteY23" fmla="*/ 6890 h 10000"/>
                <a:gd name="connsiteX24" fmla="*/ 3290 w 10179"/>
                <a:gd name="connsiteY24" fmla="*/ 6528 h 10000"/>
                <a:gd name="connsiteX25" fmla="*/ 3205 w 10179"/>
                <a:gd name="connsiteY25" fmla="*/ 5967 h 10000"/>
                <a:gd name="connsiteX26" fmla="*/ 3085 w 10179"/>
                <a:gd name="connsiteY26" fmla="*/ 5745 h 10000"/>
                <a:gd name="connsiteX27" fmla="*/ 3034 w 10179"/>
                <a:gd name="connsiteY27" fmla="*/ 5299 h 10000"/>
                <a:gd name="connsiteX28" fmla="*/ 2915 w 10179"/>
                <a:gd name="connsiteY28" fmla="*/ 4573 h 10000"/>
                <a:gd name="connsiteX29" fmla="*/ 2831 w 10179"/>
                <a:gd name="connsiteY29" fmla="*/ 3822 h 10000"/>
                <a:gd name="connsiteX30" fmla="*/ 2779 w 10179"/>
                <a:gd name="connsiteY30" fmla="*/ 2898 h 10000"/>
                <a:gd name="connsiteX31" fmla="*/ 2762 w 10179"/>
                <a:gd name="connsiteY31" fmla="*/ 2641 h 10000"/>
                <a:gd name="connsiteX32" fmla="*/ 3325 w 10179"/>
                <a:gd name="connsiteY32" fmla="*/ 1520 h 10000"/>
                <a:gd name="connsiteX33" fmla="*/ 4599 w 10179"/>
                <a:gd name="connsiteY33" fmla="*/ 985 h 10000"/>
                <a:gd name="connsiteX34" fmla="*/ 5670 w 10179"/>
                <a:gd name="connsiteY34" fmla="*/ 710 h 10000"/>
                <a:gd name="connsiteX35" fmla="*/ 7476 w 10179"/>
                <a:gd name="connsiteY35" fmla="*/ 44 h 10000"/>
                <a:gd name="connsiteX36" fmla="*/ 9251 w 10179"/>
                <a:gd name="connsiteY36" fmla="*/ 286 h 10000"/>
                <a:gd name="connsiteX37" fmla="*/ 10073 w 10179"/>
                <a:gd name="connsiteY37" fmla="*/ 1008 h 10000"/>
                <a:gd name="connsiteX38" fmla="*/ 6900 w 10179"/>
                <a:gd name="connsiteY38" fmla="*/ 2161 h 10000"/>
                <a:gd name="connsiteX39" fmla="*/ 7194 w 10179"/>
                <a:gd name="connsiteY39" fmla="*/ 2930 h 10000"/>
                <a:gd name="connsiteX40" fmla="*/ 7228 w 10179"/>
                <a:gd name="connsiteY40" fmla="*/ 3013 h 10000"/>
                <a:gd name="connsiteX0" fmla="*/ 7228 w 10177"/>
                <a:gd name="connsiteY0" fmla="*/ 2776 h 9763"/>
                <a:gd name="connsiteX1" fmla="*/ 6581 w 10177"/>
                <a:gd name="connsiteY1" fmla="*/ 3312 h 9763"/>
                <a:gd name="connsiteX2" fmla="*/ 6121 w 10177"/>
                <a:gd name="connsiteY2" fmla="*/ 3823 h 9763"/>
                <a:gd name="connsiteX3" fmla="*/ 5898 w 10177"/>
                <a:gd name="connsiteY3" fmla="*/ 4203 h 9763"/>
                <a:gd name="connsiteX4" fmla="*/ 5763 w 10177"/>
                <a:gd name="connsiteY4" fmla="*/ 4682 h 9763"/>
                <a:gd name="connsiteX5" fmla="*/ 5728 w 10177"/>
                <a:gd name="connsiteY5" fmla="*/ 4898 h 9763"/>
                <a:gd name="connsiteX6" fmla="*/ 5728 w 10177"/>
                <a:gd name="connsiteY6" fmla="*/ 5424 h 9763"/>
                <a:gd name="connsiteX7" fmla="*/ 5914 w 10177"/>
                <a:gd name="connsiteY7" fmla="*/ 6042 h 9763"/>
                <a:gd name="connsiteX8" fmla="*/ 6513 w 10177"/>
                <a:gd name="connsiteY8" fmla="*/ 6835 h 9763"/>
                <a:gd name="connsiteX9" fmla="*/ 7637 w 10177"/>
                <a:gd name="connsiteY9" fmla="*/ 7685 h 9763"/>
                <a:gd name="connsiteX10" fmla="*/ 8149 w 10177"/>
                <a:gd name="connsiteY10" fmla="*/ 7948 h 9763"/>
                <a:gd name="connsiteX11" fmla="*/ 7298 w 10177"/>
                <a:gd name="connsiteY11" fmla="*/ 8237 h 9763"/>
                <a:gd name="connsiteX12" fmla="*/ 5490 w 10177"/>
                <a:gd name="connsiteY12" fmla="*/ 8839 h 9763"/>
                <a:gd name="connsiteX13" fmla="*/ 2881 w 10177"/>
                <a:gd name="connsiteY13" fmla="*/ 9713 h 9763"/>
                <a:gd name="connsiteX14" fmla="*/ 2472 w 10177"/>
                <a:gd name="connsiteY14" fmla="*/ 9671 h 9763"/>
                <a:gd name="connsiteX15" fmla="*/ 1244 w 10177"/>
                <a:gd name="connsiteY15" fmla="*/ 8798 h 9763"/>
                <a:gd name="connsiteX16" fmla="*/ 50 w 10177"/>
                <a:gd name="connsiteY16" fmla="*/ 7964 h 9763"/>
                <a:gd name="connsiteX17" fmla="*/ 0 w 10177"/>
                <a:gd name="connsiteY17" fmla="*/ 7923 h 9763"/>
                <a:gd name="connsiteX18" fmla="*/ 1362 w 10177"/>
                <a:gd name="connsiteY18" fmla="*/ 7462 h 9763"/>
                <a:gd name="connsiteX19" fmla="*/ 2898 w 10177"/>
                <a:gd name="connsiteY19" fmla="*/ 6949 h 9763"/>
                <a:gd name="connsiteX20" fmla="*/ 3051 w 10177"/>
                <a:gd name="connsiteY20" fmla="*/ 6892 h 9763"/>
                <a:gd name="connsiteX21" fmla="*/ 3051 w 10177"/>
                <a:gd name="connsiteY21" fmla="*/ 6892 h 9763"/>
                <a:gd name="connsiteX22" fmla="*/ 3205 w 10177"/>
                <a:gd name="connsiteY22" fmla="*/ 6835 h 9763"/>
                <a:gd name="connsiteX23" fmla="*/ 3342 w 10177"/>
                <a:gd name="connsiteY23" fmla="*/ 6653 h 9763"/>
                <a:gd name="connsiteX24" fmla="*/ 3290 w 10177"/>
                <a:gd name="connsiteY24" fmla="*/ 6291 h 9763"/>
                <a:gd name="connsiteX25" fmla="*/ 3205 w 10177"/>
                <a:gd name="connsiteY25" fmla="*/ 5730 h 9763"/>
                <a:gd name="connsiteX26" fmla="*/ 3085 w 10177"/>
                <a:gd name="connsiteY26" fmla="*/ 5508 h 9763"/>
                <a:gd name="connsiteX27" fmla="*/ 3034 w 10177"/>
                <a:gd name="connsiteY27" fmla="*/ 5062 h 9763"/>
                <a:gd name="connsiteX28" fmla="*/ 2915 w 10177"/>
                <a:gd name="connsiteY28" fmla="*/ 4336 h 9763"/>
                <a:gd name="connsiteX29" fmla="*/ 2831 w 10177"/>
                <a:gd name="connsiteY29" fmla="*/ 3585 h 9763"/>
                <a:gd name="connsiteX30" fmla="*/ 2779 w 10177"/>
                <a:gd name="connsiteY30" fmla="*/ 2661 h 9763"/>
                <a:gd name="connsiteX31" fmla="*/ 2762 w 10177"/>
                <a:gd name="connsiteY31" fmla="*/ 2404 h 9763"/>
                <a:gd name="connsiteX32" fmla="*/ 3325 w 10177"/>
                <a:gd name="connsiteY32" fmla="*/ 1283 h 9763"/>
                <a:gd name="connsiteX33" fmla="*/ 4599 w 10177"/>
                <a:gd name="connsiteY33" fmla="*/ 748 h 9763"/>
                <a:gd name="connsiteX34" fmla="*/ 5670 w 10177"/>
                <a:gd name="connsiteY34" fmla="*/ 473 h 9763"/>
                <a:gd name="connsiteX35" fmla="*/ 7608 w 10177"/>
                <a:gd name="connsiteY35" fmla="*/ 158 h 9763"/>
                <a:gd name="connsiteX36" fmla="*/ 9251 w 10177"/>
                <a:gd name="connsiteY36" fmla="*/ 49 h 9763"/>
                <a:gd name="connsiteX37" fmla="*/ 10073 w 10177"/>
                <a:gd name="connsiteY37" fmla="*/ 771 h 9763"/>
                <a:gd name="connsiteX38" fmla="*/ 6900 w 10177"/>
                <a:gd name="connsiteY38" fmla="*/ 1924 h 9763"/>
                <a:gd name="connsiteX39" fmla="*/ 7194 w 10177"/>
                <a:gd name="connsiteY39" fmla="*/ 2693 h 9763"/>
                <a:gd name="connsiteX40" fmla="*/ 7228 w 10177"/>
                <a:gd name="connsiteY40" fmla="*/ 2776 h 9763"/>
                <a:gd name="connsiteX0" fmla="*/ 7102 w 10001"/>
                <a:gd name="connsiteY0" fmla="*/ 2799 h 9956"/>
                <a:gd name="connsiteX1" fmla="*/ 6467 w 10001"/>
                <a:gd name="connsiteY1" fmla="*/ 3348 h 9956"/>
                <a:gd name="connsiteX2" fmla="*/ 6015 w 10001"/>
                <a:gd name="connsiteY2" fmla="*/ 3872 h 9956"/>
                <a:gd name="connsiteX3" fmla="*/ 5795 w 10001"/>
                <a:gd name="connsiteY3" fmla="*/ 4261 h 9956"/>
                <a:gd name="connsiteX4" fmla="*/ 5663 w 10001"/>
                <a:gd name="connsiteY4" fmla="*/ 4752 h 9956"/>
                <a:gd name="connsiteX5" fmla="*/ 5628 w 10001"/>
                <a:gd name="connsiteY5" fmla="*/ 4973 h 9956"/>
                <a:gd name="connsiteX6" fmla="*/ 5628 w 10001"/>
                <a:gd name="connsiteY6" fmla="*/ 5512 h 9956"/>
                <a:gd name="connsiteX7" fmla="*/ 5811 w 10001"/>
                <a:gd name="connsiteY7" fmla="*/ 6145 h 9956"/>
                <a:gd name="connsiteX8" fmla="*/ 6400 w 10001"/>
                <a:gd name="connsiteY8" fmla="*/ 6957 h 9956"/>
                <a:gd name="connsiteX9" fmla="*/ 7504 w 10001"/>
                <a:gd name="connsiteY9" fmla="*/ 7828 h 9956"/>
                <a:gd name="connsiteX10" fmla="*/ 8007 w 10001"/>
                <a:gd name="connsiteY10" fmla="*/ 8097 h 9956"/>
                <a:gd name="connsiteX11" fmla="*/ 7171 w 10001"/>
                <a:gd name="connsiteY11" fmla="*/ 8393 h 9956"/>
                <a:gd name="connsiteX12" fmla="*/ 5395 w 10001"/>
                <a:gd name="connsiteY12" fmla="*/ 9010 h 9956"/>
                <a:gd name="connsiteX13" fmla="*/ 2831 w 10001"/>
                <a:gd name="connsiteY13" fmla="*/ 9905 h 9956"/>
                <a:gd name="connsiteX14" fmla="*/ 2429 w 10001"/>
                <a:gd name="connsiteY14" fmla="*/ 9862 h 9956"/>
                <a:gd name="connsiteX15" fmla="*/ 1222 w 10001"/>
                <a:gd name="connsiteY15" fmla="*/ 8968 h 9956"/>
                <a:gd name="connsiteX16" fmla="*/ 49 w 10001"/>
                <a:gd name="connsiteY16" fmla="*/ 8113 h 9956"/>
                <a:gd name="connsiteX17" fmla="*/ 0 w 10001"/>
                <a:gd name="connsiteY17" fmla="*/ 8071 h 9956"/>
                <a:gd name="connsiteX18" fmla="*/ 1338 w 10001"/>
                <a:gd name="connsiteY18" fmla="*/ 7599 h 9956"/>
                <a:gd name="connsiteX19" fmla="*/ 2848 w 10001"/>
                <a:gd name="connsiteY19" fmla="*/ 7074 h 9956"/>
                <a:gd name="connsiteX20" fmla="*/ 2998 w 10001"/>
                <a:gd name="connsiteY20" fmla="*/ 7015 h 9956"/>
                <a:gd name="connsiteX21" fmla="*/ 2998 w 10001"/>
                <a:gd name="connsiteY21" fmla="*/ 7015 h 9956"/>
                <a:gd name="connsiteX22" fmla="*/ 3149 w 10001"/>
                <a:gd name="connsiteY22" fmla="*/ 6957 h 9956"/>
                <a:gd name="connsiteX23" fmla="*/ 3284 w 10001"/>
                <a:gd name="connsiteY23" fmla="*/ 6771 h 9956"/>
                <a:gd name="connsiteX24" fmla="*/ 3233 w 10001"/>
                <a:gd name="connsiteY24" fmla="*/ 6400 h 9956"/>
                <a:gd name="connsiteX25" fmla="*/ 3149 w 10001"/>
                <a:gd name="connsiteY25" fmla="*/ 5825 h 9956"/>
                <a:gd name="connsiteX26" fmla="*/ 3031 w 10001"/>
                <a:gd name="connsiteY26" fmla="*/ 5598 h 9956"/>
                <a:gd name="connsiteX27" fmla="*/ 2981 w 10001"/>
                <a:gd name="connsiteY27" fmla="*/ 5141 h 9956"/>
                <a:gd name="connsiteX28" fmla="*/ 2864 w 10001"/>
                <a:gd name="connsiteY28" fmla="*/ 4397 h 9956"/>
                <a:gd name="connsiteX29" fmla="*/ 2782 w 10001"/>
                <a:gd name="connsiteY29" fmla="*/ 3628 h 9956"/>
                <a:gd name="connsiteX30" fmla="*/ 2731 w 10001"/>
                <a:gd name="connsiteY30" fmla="*/ 2682 h 9956"/>
                <a:gd name="connsiteX31" fmla="*/ 2714 w 10001"/>
                <a:gd name="connsiteY31" fmla="*/ 2418 h 9956"/>
                <a:gd name="connsiteX32" fmla="*/ 3267 w 10001"/>
                <a:gd name="connsiteY32" fmla="*/ 1270 h 9956"/>
                <a:gd name="connsiteX33" fmla="*/ 4519 w 10001"/>
                <a:gd name="connsiteY33" fmla="*/ 722 h 9956"/>
                <a:gd name="connsiteX34" fmla="*/ 5571 w 10001"/>
                <a:gd name="connsiteY34" fmla="*/ 440 h 9956"/>
                <a:gd name="connsiteX35" fmla="*/ 7476 w 10001"/>
                <a:gd name="connsiteY35" fmla="*/ 118 h 9956"/>
                <a:gd name="connsiteX36" fmla="*/ 9090 w 10001"/>
                <a:gd name="connsiteY36" fmla="*/ 71 h 9956"/>
                <a:gd name="connsiteX37" fmla="*/ 9898 w 10001"/>
                <a:gd name="connsiteY37" fmla="*/ 746 h 9956"/>
                <a:gd name="connsiteX38" fmla="*/ 6780 w 10001"/>
                <a:gd name="connsiteY38" fmla="*/ 1927 h 9956"/>
                <a:gd name="connsiteX39" fmla="*/ 7069 w 10001"/>
                <a:gd name="connsiteY39" fmla="*/ 2714 h 9956"/>
                <a:gd name="connsiteX40" fmla="*/ 7102 w 10001"/>
                <a:gd name="connsiteY40" fmla="*/ 2799 h 9956"/>
                <a:gd name="connsiteX0" fmla="*/ 7101 w 10002"/>
                <a:gd name="connsiteY0" fmla="*/ 2811 h 10000"/>
                <a:gd name="connsiteX1" fmla="*/ 6466 w 10002"/>
                <a:gd name="connsiteY1" fmla="*/ 3363 h 10000"/>
                <a:gd name="connsiteX2" fmla="*/ 6014 w 10002"/>
                <a:gd name="connsiteY2" fmla="*/ 3889 h 10000"/>
                <a:gd name="connsiteX3" fmla="*/ 5794 w 10002"/>
                <a:gd name="connsiteY3" fmla="*/ 4280 h 10000"/>
                <a:gd name="connsiteX4" fmla="*/ 5662 w 10002"/>
                <a:gd name="connsiteY4" fmla="*/ 4773 h 10000"/>
                <a:gd name="connsiteX5" fmla="*/ 5627 w 10002"/>
                <a:gd name="connsiteY5" fmla="*/ 4995 h 10000"/>
                <a:gd name="connsiteX6" fmla="*/ 5627 w 10002"/>
                <a:gd name="connsiteY6" fmla="*/ 5536 h 10000"/>
                <a:gd name="connsiteX7" fmla="*/ 5810 w 10002"/>
                <a:gd name="connsiteY7" fmla="*/ 6172 h 10000"/>
                <a:gd name="connsiteX8" fmla="*/ 6399 w 10002"/>
                <a:gd name="connsiteY8" fmla="*/ 6988 h 10000"/>
                <a:gd name="connsiteX9" fmla="*/ 7503 w 10002"/>
                <a:gd name="connsiteY9" fmla="*/ 7863 h 10000"/>
                <a:gd name="connsiteX10" fmla="*/ 8006 w 10002"/>
                <a:gd name="connsiteY10" fmla="*/ 8133 h 10000"/>
                <a:gd name="connsiteX11" fmla="*/ 7170 w 10002"/>
                <a:gd name="connsiteY11" fmla="*/ 8430 h 10000"/>
                <a:gd name="connsiteX12" fmla="*/ 5394 w 10002"/>
                <a:gd name="connsiteY12" fmla="*/ 9050 h 10000"/>
                <a:gd name="connsiteX13" fmla="*/ 2831 w 10002"/>
                <a:gd name="connsiteY13" fmla="*/ 9949 h 10000"/>
                <a:gd name="connsiteX14" fmla="*/ 2429 w 10002"/>
                <a:gd name="connsiteY14" fmla="*/ 9906 h 10000"/>
                <a:gd name="connsiteX15" fmla="*/ 1222 w 10002"/>
                <a:gd name="connsiteY15" fmla="*/ 9008 h 10000"/>
                <a:gd name="connsiteX16" fmla="*/ 49 w 10002"/>
                <a:gd name="connsiteY16" fmla="*/ 8149 h 10000"/>
                <a:gd name="connsiteX17" fmla="*/ 0 w 10002"/>
                <a:gd name="connsiteY17" fmla="*/ 8107 h 10000"/>
                <a:gd name="connsiteX18" fmla="*/ 1338 w 10002"/>
                <a:gd name="connsiteY18" fmla="*/ 7633 h 10000"/>
                <a:gd name="connsiteX19" fmla="*/ 2848 w 10002"/>
                <a:gd name="connsiteY19" fmla="*/ 7105 h 10000"/>
                <a:gd name="connsiteX20" fmla="*/ 2998 w 10002"/>
                <a:gd name="connsiteY20" fmla="*/ 7046 h 10000"/>
                <a:gd name="connsiteX21" fmla="*/ 2998 w 10002"/>
                <a:gd name="connsiteY21" fmla="*/ 7046 h 10000"/>
                <a:gd name="connsiteX22" fmla="*/ 3149 w 10002"/>
                <a:gd name="connsiteY22" fmla="*/ 6988 h 10000"/>
                <a:gd name="connsiteX23" fmla="*/ 3284 w 10002"/>
                <a:gd name="connsiteY23" fmla="*/ 6801 h 10000"/>
                <a:gd name="connsiteX24" fmla="*/ 3233 w 10002"/>
                <a:gd name="connsiteY24" fmla="*/ 6428 h 10000"/>
                <a:gd name="connsiteX25" fmla="*/ 3149 w 10002"/>
                <a:gd name="connsiteY25" fmla="*/ 5851 h 10000"/>
                <a:gd name="connsiteX26" fmla="*/ 3031 w 10002"/>
                <a:gd name="connsiteY26" fmla="*/ 5623 h 10000"/>
                <a:gd name="connsiteX27" fmla="*/ 2981 w 10002"/>
                <a:gd name="connsiteY27" fmla="*/ 5164 h 10000"/>
                <a:gd name="connsiteX28" fmla="*/ 2864 w 10002"/>
                <a:gd name="connsiteY28" fmla="*/ 4416 h 10000"/>
                <a:gd name="connsiteX29" fmla="*/ 2782 w 10002"/>
                <a:gd name="connsiteY29" fmla="*/ 3644 h 10000"/>
                <a:gd name="connsiteX30" fmla="*/ 2731 w 10002"/>
                <a:gd name="connsiteY30" fmla="*/ 2694 h 10000"/>
                <a:gd name="connsiteX31" fmla="*/ 2714 w 10002"/>
                <a:gd name="connsiteY31" fmla="*/ 2429 h 10000"/>
                <a:gd name="connsiteX32" fmla="*/ 3267 w 10002"/>
                <a:gd name="connsiteY32" fmla="*/ 1276 h 10000"/>
                <a:gd name="connsiteX33" fmla="*/ 4519 w 10002"/>
                <a:gd name="connsiteY33" fmla="*/ 725 h 10000"/>
                <a:gd name="connsiteX34" fmla="*/ 5570 w 10002"/>
                <a:gd name="connsiteY34" fmla="*/ 442 h 10000"/>
                <a:gd name="connsiteX35" fmla="*/ 7281 w 10002"/>
                <a:gd name="connsiteY35" fmla="*/ 119 h 10000"/>
                <a:gd name="connsiteX36" fmla="*/ 9089 w 10002"/>
                <a:gd name="connsiteY36" fmla="*/ 71 h 10000"/>
                <a:gd name="connsiteX37" fmla="*/ 9897 w 10002"/>
                <a:gd name="connsiteY37" fmla="*/ 749 h 10000"/>
                <a:gd name="connsiteX38" fmla="*/ 6779 w 10002"/>
                <a:gd name="connsiteY38" fmla="*/ 1936 h 10000"/>
                <a:gd name="connsiteX39" fmla="*/ 7068 w 10002"/>
                <a:gd name="connsiteY39" fmla="*/ 2726 h 10000"/>
                <a:gd name="connsiteX40" fmla="*/ 7101 w 10002"/>
                <a:gd name="connsiteY40" fmla="*/ 2811 h 10000"/>
                <a:gd name="connsiteX0" fmla="*/ 7101 w 10002"/>
                <a:gd name="connsiteY0" fmla="*/ 2811 h 10000"/>
                <a:gd name="connsiteX1" fmla="*/ 6466 w 10002"/>
                <a:gd name="connsiteY1" fmla="*/ 3363 h 10000"/>
                <a:gd name="connsiteX2" fmla="*/ 6014 w 10002"/>
                <a:gd name="connsiteY2" fmla="*/ 3889 h 10000"/>
                <a:gd name="connsiteX3" fmla="*/ 5794 w 10002"/>
                <a:gd name="connsiteY3" fmla="*/ 4280 h 10000"/>
                <a:gd name="connsiteX4" fmla="*/ 5662 w 10002"/>
                <a:gd name="connsiteY4" fmla="*/ 4773 h 10000"/>
                <a:gd name="connsiteX5" fmla="*/ 5627 w 10002"/>
                <a:gd name="connsiteY5" fmla="*/ 4995 h 10000"/>
                <a:gd name="connsiteX6" fmla="*/ 5627 w 10002"/>
                <a:gd name="connsiteY6" fmla="*/ 5536 h 10000"/>
                <a:gd name="connsiteX7" fmla="*/ 5810 w 10002"/>
                <a:gd name="connsiteY7" fmla="*/ 6172 h 10000"/>
                <a:gd name="connsiteX8" fmla="*/ 6399 w 10002"/>
                <a:gd name="connsiteY8" fmla="*/ 6988 h 10000"/>
                <a:gd name="connsiteX9" fmla="*/ 7503 w 10002"/>
                <a:gd name="connsiteY9" fmla="*/ 7863 h 10000"/>
                <a:gd name="connsiteX10" fmla="*/ 8006 w 10002"/>
                <a:gd name="connsiteY10" fmla="*/ 8133 h 10000"/>
                <a:gd name="connsiteX11" fmla="*/ 7170 w 10002"/>
                <a:gd name="connsiteY11" fmla="*/ 8430 h 10000"/>
                <a:gd name="connsiteX12" fmla="*/ 5394 w 10002"/>
                <a:gd name="connsiteY12" fmla="*/ 9050 h 10000"/>
                <a:gd name="connsiteX13" fmla="*/ 2831 w 10002"/>
                <a:gd name="connsiteY13" fmla="*/ 9949 h 10000"/>
                <a:gd name="connsiteX14" fmla="*/ 2429 w 10002"/>
                <a:gd name="connsiteY14" fmla="*/ 9906 h 10000"/>
                <a:gd name="connsiteX15" fmla="*/ 1222 w 10002"/>
                <a:gd name="connsiteY15" fmla="*/ 9008 h 10000"/>
                <a:gd name="connsiteX16" fmla="*/ 49 w 10002"/>
                <a:gd name="connsiteY16" fmla="*/ 8149 h 10000"/>
                <a:gd name="connsiteX17" fmla="*/ 0 w 10002"/>
                <a:gd name="connsiteY17" fmla="*/ 8107 h 10000"/>
                <a:gd name="connsiteX18" fmla="*/ 1338 w 10002"/>
                <a:gd name="connsiteY18" fmla="*/ 7633 h 10000"/>
                <a:gd name="connsiteX19" fmla="*/ 2848 w 10002"/>
                <a:gd name="connsiteY19" fmla="*/ 7105 h 10000"/>
                <a:gd name="connsiteX20" fmla="*/ 2998 w 10002"/>
                <a:gd name="connsiteY20" fmla="*/ 7046 h 10000"/>
                <a:gd name="connsiteX21" fmla="*/ 2998 w 10002"/>
                <a:gd name="connsiteY21" fmla="*/ 7046 h 10000"/>
                <a:gd name="connsiteX22" fmla="*/ 3149 w 10002"/>
                <a:gd name="connsiteY22" fmla="*/ 6988 h 10000"/>
                <a:gd name="connsiteX23" fmla="*/ 3284 w 10002"/>
                <a:gd name="connsiteY23" fmla="*/ 6801 h 10000"/>
                <a:gd name="connsiteX24" fmla="*/ 3233 w 10002"/>
                <a:gd name="connsiteY24" fmla="*/ 6428 h 10000"/>
                <a:gd name="connsiteX25" fmla="*/ 3149 w 10002"/>
                <a:gd name="connsiteY25" fmla="*/ 5851 h 10000"/>
                <a:gd name="connsiteX26" fmla="*/ 3031 w 10002"/>
                <a:gd name="connsiteY26" fmla="*/ 5623 h 10000"/>
                <a:gd name="connsiteX27" fmla="*/ 2981 w 10002"/>
                <a:gd name="connsiteY27" fmla="*/ 5164 h 10000"/>
                <a:gd name="connsiteX28" fmla="*/ 2864 w 10002"/>
                <a:gd name="connsiteY28" fmla="*/ 4416 h 10000"/>
                <a:gd name="connsiteX29" fmla="*/ 2782 w 10002"/>
                <a:gd name="connsiteY29" fmla="*/ 3644 h 10000"/>
                <a:gd name="connsiteX30" fmla="*/ 2731 w 10002"/>
                <a:gd name="connsiteY30" fmla="*/ 2694 h 10000"/>
                <a:gd name="connsiteX31" fmla="*/ 2714 w 10002"/>
                <a:gd name="connsiteY31" fmla="*/ 2429 h 10000"/>
                <a:gd name="connsiteX32" fmla="*/ 3267 w 10002"/>
                <a:gd name="connsiteY32" fmla="*/ 1276 h 10000"/>
                <a:gd name="connsiteX33" fmla="*/ 4519 w 10002"/>
                <a:gd name="connsiteY33" fmla="*/ 725 h 10000"/>
                <a:gd name="connsiteX34" fmla="*/ 5570 w 10002"/>
                <a:gd name="connsiteY34" fmla="*/ 442 h 10000"/>
                <a:gd name="connsiteX35" fmla="*/ 7281 w 10002"/>
                <a:gd name="connsiteY35" fmla="*/ 119 h 10000"/>
                <a:gd name="connsiteX36" fmla="*/ 9089 w 10002"/>
                <a:gd name="connsiteY36" fmla="*/ 71 h 10000"/>
                <a:gd name="connsiteX37" fmla="*/ 9897 w 10002"/>
                <a:gd name="connsiteY37" fmla="*/ 749 h 10000"/>
                <a:gd name="connsiteX38" fmla="*/ 6779 w 10002"/>
                <a:gd name="connsiteY38" fmla="*/ 1936 h 10000"/>
                <a:gd name="connsiteX39" fmla="*/ 7068 w 10002"/>
                <a:gd name="connsiteY39" fmla="*/ 2726 h 10000"/>
                <a:gd name="connsiteX40" fmla="*/ 7101 w 10002"/>
                <a:gd name="connsiteY40" fmla="*/ 2811 h 10000"/>
                <a:gd name="connsiteX0" fmla="*/ 7101 w 10002"/>
                <a:gd name="connsiteY0" fmla="*/ 2811 h 10000"/>
                <a:gd name="connsiteX1" fmla="*/ 6466 w 10002"/>
                <a:gd name="connsiteY1" fmla="*/ 3363 h 10000"/>
                <a:gd name="connsiteX2" fmla="*/ 6014 w 10002"/>
                <a:gd name="connsiteY2" fmla="*/ 3889 h 10000"/>
                <a:gd name="connsiteX3" fmla="*/ 5794 w 10002"/>
                <a:gd name="connsiteY3" fmla="*/ 4280 h 10000"/>
                <a:gd name="connsiteX4" fmla="*/ 5662 w 10002"/>
                <a:gd name="connsiteY4" fmla="*/ 4773 h 10000"/>
                <a:gd name="connsiteX5" fmla="*/ 5627 w 10002"/>
                <a:gd name="connsiteY5" fmla="*/ 4995 h 10000"/>
                <a:gd name="connsiteX6" fmla="*/ 5627 w 10002"/>
                <a:gd name="connsiteY6" fmla="*/ 5536 h 10000"/>
                <a:gd name="connsiteX7" fmla="*/ 5810 w 10002"/>
                <a:gd name="connsiteY7" fmla="*/ 6172 h 10000"/>
                <a:gd name="connsiteX8" fmla="*/ 6399 w 10002"/>
                <a:gd name="connsiteY8" fmla="*/ 6988 h 10000"/>
                <a:gd name="connsiteX9" fmla="*/ 7503 w 10002"/>
                <a:gd name="connsiteY9" fmla="*/ 7863 h 10000"/>
                <a:gd name="connsiteX10" fmla="*/ 8006 w 10002"/>
                <a:gd name="connsiteY10" fmla="*/ 8133 h 10000"/>
                <a:gd name="connsiteX11" fmla="*/ 7170 w 10002"/>
                <a:gd name="connsiteY11" fmla="*/ 8430 h 10000"/>
                <a:gd name="connsiteX12" fmla="*/ 5394 w 10002"/>
                <a:gd name="connsiteY12" fmla="*/ 9050 h 10000"/>
                <a:gd name="connsiteX13" fmla="*/ 2831 w 10002"/>
                <a:gd name="connsiteY13" fmla="*/ 9949 h 10000"/>
                <a:gd name="connsiteX14" fmla="*/ 2429 w 10002"/>
                <a:gd name="connsiteY14" fmla="*/ 9906 h 10000"/>
                <a:gd name="connsiteX15" fmla="*/ 1222 w 10002"/>
                <a:gd name="connsiteY15" fmla="*/ 9008 h 10000"/>
                <a:gd name="connsiteX16" fmla="*/ 49 w 10002"/>
                <a:gd name="connsiteY16" fmla="*/ 8149 h 10000"/>
                <a:gd name="connsiteX17" fmla="*/ 0 w 10002"/>
                <a:gd name="connsiteY17" fmla="*/ 8107 h 10000"/>
                <a:gd name="connsiteX18" fmla="*/ 1338 w 10002"/>
                <a:gd name="connsiteY18" fmla="*/ 7633 h 10000"/>
                <a:gd name="connsiteX19" fmla="*/ 2848 w 10002"/>
                <a:gd name="connsiteY19" fmla="*/ 7105 h 10000"/>
                <a:gd name="connsiteX20" fmla="*/ 2998 w 10002"/>
                <a:gd name="connsiteY20" fmla="*/ 7046 h 10000"/>
                <a:gd name="connsiteX21" fmla="*/ 2998 w 10002"/>
                <a:gd name="connsiteY21" fmla="*/ 7046 h 10000"/>
                <a:gd name="connsiteX22" fmla="*/ 3149 w 10002"/>
                <a:gd name="connsiteY22" fmla="*/ 6988 h 10000"/>
                <a:gd name="connsiteX23" fmla="*/ 3284 w 10002"/>
                <a:gd name="connsiteY23" fmla="*/ 6801 h 10000"/>
                <a:gd name="connsiteX24" fmla="*/ 3233 w 10002"/>
                <a:gd name="connsiteY24" fmla="*/ 6428 h 10000"/>
                <a:gd name="connsiteX25" fmla="*/ 3149 w 10002"/>
                <a:gd name="connsiteY25" fmla="*/ 5851 h 10000"/>
                <a:gd name="connsiteX26" fmla="*/ 3031 w 10002"/>
                <a:gd name="connsiteY26" fmla="*/ 5623 h 10000"/>
                <a:gd name="connsiteX27" fmla="*/ 2981 w 10002"/>
                <a:gd name="connsiteY27" fmla="*/ 5164 h 10000"/>
                <a:gd name="connsiteX28" fmla="*/ 2864 w 10002"/>
                <a:gd name="connsiteY28" fmla="*/ 4416 h 10000"/>
                <a:gd name="connsiteX29" fmla="*/ 2782 w 10002"/>
                <a:gd name="connsiteY29" fmla="*/ 3644 h 10000"/>
                <a:gd name="connsiteX30" fmla="*/ 2731 w 10002"/>
                <a:gd name="connsiteY30" fmla="*/ 2694 h 10000"/>
                <a:gd name="connsiteX31" fmla="*/ 2714 w 10002"/>
                <a:gd name="connsiteY31" fmla="*/ 2429 h 10000"/>
                <a:gd name="connsiteX32" fmla="*/ 3267 w 10002"/>
                <a:gd name="connsiteY32" fmla="*/ 1276 h 10000"/>
                <a:gd name="connsiteX33" fmla="*/ 4519 w 10002"/>
                <a:gd name="connsiteY33" fmla="*/ 725 h 10000"/>
                <a:gd name="connsiteX34" fmla="*/ 5570 w 10002"/>
                <a:gd name="connsiteY34" fmla="*/ 442 h 10000"/>
                <a:gd name="connsiteX35" fmla="*/ 7281 w 10002"/>
                <a:gd name="connsiteY35" fmla="*/ 119 h 10000"/>
                <a:gd name="connsiteX36" fmla="*/ 9089 w 10002"/>
                <a:gd name="connsiteY36" fmla="*/ 71 h 10000"/>
                <a:gd name="connsiteX37" fmla="*/ 9897 w 10002"/>
                <a:gd name="connsiteY37" fmla="*/ 749 h 10000"/>
                <a:gd name="connsiteX38" fmla="*/ 6779 w 10002"/>
                <a:gd name="connsiteY38" fmla="*/ 1936 h 10000"/>
                <a:gd name="connsiteX39" fmla="*/ 7068 w 10002"/>
                <a:gd name="connsiteY39" fmla="*/ 2726 h 10000"/>
                <a:gd name="connsiteX40" fmla="*/ 7101 w 10002"/>
                <a:gd name="connsiteY40" fmla="*/ 2811 h 10000"/>
                <a:gd name="connsiteX0" fmla="*/ 7101 w 10002"/>
                <a:gd name="connsiteY0" fmla="*/ 2811 h 10000"/>
                <a:gd name="connsiteX1" fmla="*/ 6466 w 10002"/>
                <a:gd name="connsiteY1" fmla="*/ 3363 h 10000"/>
                <a:gd name="connsiteX2" fmla="*/ 6014 w 10002"/>
                <a:gd name="connsiteY2" fmla="*/ 3889 h 10000"/>
                <a:gd name="connsiteX3" fmla="*/ 5794 w 10002"/>
                <a:gd name="connsiteY3" fmla="*/ 4280 h 10000"/>
                <a:gd name="connsiteX4" fmla="*/ 5662 w 10002"/>
                <a:gd name="connsiteY4" fmla="*/ 4773 h 10000"/>
                <a:gd name="connsiteX5" fmla="*/ 5627 w 10002"/>
                <a:gd name="connsiteY5" fmla="*/ 4995 h 10000"/>
                <a:gd name="connsiteX6" fmla="*/ 5627 w 10002"/>
                <a:gd name="connsiteY6" fmla="*/ 5536 h 10000"/>
                <a:gd name="connsiteX7" fmla="*/ 5810 w 10002"/>
                <a:gd name="connsiteY7" fmla="*/ 6172 h 10000"/>
                <a:gd name="connsiteX8" fmla="*/ 6399 w 10002"/>
                <a:gd name="connsiteY8" fmla="*/ 6988 h 10000"/>
                <a:gd name="connsiteX9" fmla="*/ 7503 w 10002"/>
                <a:gd name="connsiteY9" fmla="*/ 7863 h 10000"/>
                <a:gd name="connsiteX10" fmla="*/ 8006 w 10002"/>
                <a:gd name="connsiteY10" fmla="*/ 8133 h 10000"/>
                <a:gd name="connsiteX11" fmla="*/ 7170 w 10002"/>
                <a:gd name="connsiteY11" fmla="*/ 8430 h 10000"/>
                <a:gd name="connsiteX12" fmla="*/ 5394 w 10002"/>
                <a:gd name="connsiteY12" fmla="*/ 9050 h 10000"/>
                <a:gd name="connsiteX13" fmla="*/ 2831 w 10002"/>
                <a:gd name="connsiteY13" fmla="*/ 9949 h 10000"/>
                <a:gd name="connsiteX14" fmla="*/ 2429 w 10002"/>
                <a:gd name="connsiteY14" fmla="*/ 9906 h 10000"/>
                <a:gd name="connsiteX15" fmla="*/ 1222 w 10002"/>
                <a:gd name="connsiteY15" fmla="*/ 9008 h 10000"/>
                <a:gd name="connsiteX16" fmla="*/ 49 w 10002"/>
                <a:gd name="connsiteY16" fmla="*/ 8149 h 10000"/>
                <a:gd name="connsiteX17" fmla="*/ 0 w 10002"/>
                <a:gd name="connsiteY17" fmla="*/ 8107 h 10000"/>
                <a:gd name="connsiteX18" fmla="*/ 1338 w 10002"/>
                <a:gd name="connsiteY18" fmla="*/ 7633 h 10000"/>
                <a:gd name="connsiteX19" fmla="*/ 2848 w 10002"/>
                <a:gd name="connsiteY19" fmla="*/ 7105 h 10000"/>
                <a:gd name="connsiteX20" fmla="*/ 2998 w 10002"/>
                <a:gd name="connsiteY20" fmla="*/ 7046 h 10000"/>
                <a:gd name="connsiteX21" fmla="*/ 2998 w 10002"/>
                <a:gd name="connsiteY21" fmla="*/ 7046 h 10000"/>
                <a:gd name="connsiteX22" fmla="*/ 3149 w 10002"/>
                <a:gd name="connsiteY22" fmla="*/ 6988 h 10000"/>
                <a:gd name="connsiteX23" fmla="*/ 3284 w 10002"/>
                <a:gd name="connsiteY23" fmla="*/ 6801 h 10000"/>
                <a:gd name="connsiteX24" fmla="*/ 3233 w 10002"/>
                <a:gd name="connsiteY24" fmla="*/ 6428 h 10000"/>
                <a:gd name="connsiteX25" fmla="*/ 3149 w 10002"/>
                <a:gd name="connsiteY25" fmla="*/ 5851 h 10000"/>
                <a:gd name="connsiteX26" fmla="*/ 3031 w 10002"/>
                <a:gd name="connsiteY26" fmla="*/ 5623 h 10000"/>
                <a:gd name="connsiteX27" fmla="*/ 2981 w 10002"/>
                <a:gd name="connsiteY27" fmla="*/ 5164 h 10000"/>
                <a:gd name="connsiteX28" fmla="*/ 2864 w 10002"/>
                <a:gd name="connsiteY28" fmla="*/ 4416 h 10000"/>
                <a:gd name="connsiteX29" fmla="*/ 2782 w 10002"/>
                <a:gd name="connsiteY29" fmla="*/ 3644 h 10000"/>
                <a:gd name="connsiteX30" fmla="*/ 2731 w 10002"/>
                <a:gd name="connsiteY30" fmla="*/ 2694 h 10000"/>
                <a:gd name="connsiteX31" fmla="*/ 2714 w 10002"/>
                <a:gd name="connsiteY31" fmla="*/ 2429 h 10000"/>
                <a:gd name="connsiteX32" fmla="*/ 3267 w 10002"/>
                <a:gd name="connsiteY32" fmla="*/ 1276 h 10000"/>
                <a:gd name="connsiteX33" fmla="*/ 4519 w 10002"/>
                <a:gd name="connsiteY33" fmla="*/ 725 h 10000"/>
                <a:gd name="connsiteX34" fmla="*/ 5570 w 10002"/>
                <a:gd name="connsiteY34" fmla="*/ 442 h 10000"/>
                <a:gd name="connsiteX35" fmla="*/ 7281 w 10002"/>
                <a:gd name="connsiteY35" fmla="*/ 119 h 10000"/>
                <a:gd name="connsiteX36" fmla="*/ 9089 w 10002"/>
                <a:gd name="connsiteY36" fmla="*/ 71 h 10000"/>
                <a:gd name="connsiteX37" fmla="*/ 9897 w 10002"/>
                <a:gd name="connsiteY37" fmla="*/ 749 h 10000"/>
                <a:gd name="connsiteX38" fmla="*/ 6779 w 10002"/>
                <a:gd name="connsiteY38" fmla="*/ 1936 h 10000"/>
                <a:gd name="connsiteX39" fmla="*/ 7068 w 10002"/>
                <a:gd name="connsiteY39" fmla="*/ 2726 h 10000"/>
                <a:gd name="connsiteX40" fmla="*/ 7101 w 10002"/>
                <a:gd name="connsiteY40" fmla="*/ 2811 h 10000"/>
                <a:gd name="connsiteX0" fmla="*/ 7101 w 10002"/>
                <a:gd name="connsiteY0" fmla="*/ 2811 h 10000"/>
                <a:gd name="connsiteX1" fmla="*/ 6466 w 10002"/>
                <a:gd name="connsiteY1" fmla="*/ 3363 h 10000"/>
                <a:gd name="connsiteX2" fmla="*/ 6014 w 10002"/>
                <a:gd name="connsiteY2" fmla="*/ 3889 h 10000"/>
                <a:gd name="connsiteX3" fmla="*/ 5794 w 10002"/>
                <a:gd name="connsiteY3" fmla="*/ 4280 h 10000"/>
                <a:gd name="connsiteX4" fmla="*/ 5662 w 10002"/>
                <a:gd name="connsiteY4" fmla="*/ 4773 h 10000"/>
                <a:gd name="connsiteX5" fmla="*/ 5627 w 10002"/>
                <a:gd name="connsiteY5" fmla="*/ 4995 h 10000"/>
                <a:gd name="connsiteX6" fmla="*/ 5627 w 10002"/>
                <a:gd name="connsiteY6" fmla="*/ 5536 h 10000"/>
                <a:gd name="connsiteX7" fmla="*/ 5810 w 10002"/>
                <a:gd name="connsiteY7" fmla="*/ 6172 h 10000"/>
                <a:gd name="connsiteX8" fmla="*/ 6399 w 10002"/>
                <a:gd name="connsiteY8" fmla="*/ 6988 h 10000"/>
                <a:gd name="connsiteX9" fmla="*/ 7503 w 10002"/>
                <a:gd name="connsiteY9" fmla="*/ 7863 h 10000"/>
                <a:gd name="connsiteX10" fmla="*/ 8006 w 10002"/>
                <a:gd name="connsiteY10" fmla="*/ 8133 h 10000"/>
                <a:gd name="connsiteX11" fmla="*/ 7170 w 10002"/>
                <a:gd name="connsiteY11" fmla="*/ 8430 h 10000"/>
                <a:gd name="connsiteX12" fmla="*/ 5394 w 10002"/>
                <a:gd name="connsiteY12" fmla="*/ 9050 h 10000"/>
                <a:gd name="connsiteX13" fmla="*/ 2831 w 10002"/>
                <a:gd name="connsiteY13" fmla="*/ 9949 h 10000"/>
                <a:gd name="connsiteX14" fmla="*/ 2429 w 10002"/>
                <a:gd name="connsiteY14" fmla="*/ 9906 h 10000"/>
                <a:gd name="connsiteX15" fmla="*/ 1222 w 10002"/>
                <a:gd name="connsiteY15" fmla="*/ 9008 h 10000"/>
                <a:gd name="connsiteX16" fmla="*/ 49 w 10002"/>
                <a:gd name="connsiteY16" fmla="*/ 8149 h 10000"/>
                <a:gd name="connsiteX17" fmla="*/ 0 w 10002"/>
                <a:gd name="connsiteY17" fmla="*/ 8107 h 10000"/>
                <a:gd name="connsiteX18" fmla="*/ 1338 w 10002"/>
                <a:gd name="connsiteY18" fmla="*/ 7633 h 10000"/>
                <a:gd name="connsiteX19" fmla="*/ 2848 w 10002"/>
                <a:gd name="connsiteY19" fmla="*/ 7105 h 10000"/>
                <a:gd name="connsiteX20" fmla="*/ 2998 w 10002"/>
                <a:gd name="connsiteY20" fmla="*/ 7046 h 10000"/>
                <a:gd name="connsiteX21" fmla="*/ 2998 w 10002"/>
                <a:gd name="connsiteY21" fmla="*/ 7046 h 10000"/>
                <a:gd name="connsiteX22" fmla="*/ 3149 w 10002"/>
                <a:gd name="connsiteY22" fmla="*/ 6988 h 10000"/>
                <a:gd name="connsiteX23" fmla="*/ 3284 w 10002"/>
                <a:gd name="connsiteY23" fmla="*/ 6801 h 10000"/>
                <a:gd name="connsiteX24" fmla="*/ 3233 w 10002"/>
                <a:gd name="connsiteY24" fmla="*/ 6428 h 10000"/>
                <a:gd name="connsiteX25" fmla="*/ 3149 w 10002"/>
                <a:gd name="connsiteY25" fmla="*/ 5851 h 10000"/>
                <a:gd name="connsiteX26" fmla="*/ 3031 w 10002"/>
                <a:gd name="connsiteY26" fmla="*/ 5623 h 10000"/>
                <a:gd name="connsiteX27" fmla="*/ 2981 w 10002"/>
                <a:gd name="connsiteY27" fmla="*/ 5164 h 10000"/>
                <a:gd name="connsiteX28" fmla="*/ 2864 w 10002"/>
                <a:gd name="connsiteY28" fmla="*/ 4416 h 10000"/>
                <a:gd name="connsiteX29" fmla="*/ 2782 w 10002"/>
                <a:gd name="connsiteY29" fmla="*/ 3644 h 10000"/>
                <a:gd name="connsiteX30" fmla="*/ 2731 w 10002"/>
                <a:gd name="connsiteY30" fmla="*/ 2694 h 10000"/>
                <a:gd name="connsiteX31" fmla="*/ 2714 w 10002"/>
                <a:gd name="connsiteY31" fmla="*/ 2429 h 10000"/>
                <a:gd name="connsiteX32" fmla="*/ 3267 w 10002"/>
                <a:gd name="connsiteY32" fmla="*/ 1276 h 10000"/>
                <a:gd name="connsiteX33" fmla="*/ 4519 w 10002"/>
                <a:gd name="connsiteY33" fmla="*/ 725 h 10000"/>
                <a:gd name="connsiteX34" fmla="*/ 5570 w 10002"/>
                <a:gd name="connsiteY34" fmla="*/ 442 h 10000"/>
                <a:gd name="connsiteX35" fmla="*/ 7281 w 10002"/>
                <a:gd name="connsiteY35" fmla="*/ 119 h 10000"/>
                <a:gd name="connsiteX36" fmla="*/ 9089 w 10002"/>
                <a:gd name="connsiteY36" fmla="*/ 71 h 10000"/>
                <a:gd name="connsiteX37" fmla="*/ 9897 w 10002"/>
                <a:gd name="connsiteY37" fmla="*/ 749 h 10000"/>
                <a:gd name="connsiteX38" fmla="*/ 6779 w 10002"/>
                <a:gd name="connsiteY38" fmla="*/ 1936 h 10000"/>
                <a:gd name="connsiteX39" fmla="*/ 7068 w 10002"/>
                <a:gd name="connsiteY39" fmla="*/ 2726 h 10000"/>
                <a:gd name="connsiteX40" fmla="*/ 7101 w 10002"/>
                <a:gd name="connsiteY40" fmla="*/ 2811 h 10000"/>
                <a:gd name="connsiteX0" fmla="*/ 7101 w 10002"/>
                <a:gd name="connsiteY0" fmla="*/ 2792 h 9981"/>
                <a:gd name="connsiteX1" fmla="*/ 6466 w 10002"/>
                <a:gd name="connsiteY1" fmla="*/ 3344 h 9981"/>
                <a:gd name="connsiteX2" fmla="*/ 6014 w 10002"/>
                <a:gd name="connsiteY2" fmla="*/ 3870 h 9981"/>
                <a:gd name="connsiteX3" fmla="*/ 5794 w 10002"/>
                <a:gd name="connsiteY3" fmla="*/ 4261 h 9981"/>
                <a:gd name="connsiteX4" fmla="*/ 5662 w 10002"/>
                <a:gd name="connsiteY4" fmla="*/ 4754 h 9981"/>
                <a:gd name="connsiteX5" fmla="*/ 5627 w 10002"/>
                <a:gd name="connsiteY5" fmla="*/ 4976 h 9981"/>
                <a:gd name="connsiteX6" fmla="*/ 5627 w 10002"/>
                <a:gd name="connsiteY6" fmla="*/ 5517 h 9981"/>
                <a:gd name="connsiteX7" fmla="*/ 5810 w 10002"/>
                <a:gd name="connsiteY7" fmla="*/ 6153 h 9981"/>
                <a:gd name="connsiteX8" fmla="*/ 6399 w 10002"/>
                <a:gd name="connsiteY8" fmla="*/ 6969 h 9981"/>
                <a:gd name="connsiteX9" fmla="*/ 7503 w 10002"/>
                <a:gd name="connsiteY9" fmla="*/ 7844 h 9981"/>
                <a:gd name="connsiteX10" fmla="*/ 8006 w 10002"/>
                <a:gd name="connsiteY10" fmla="*/ 8114 h 9981"/>
                <a:gd name="connsiteX11" fmla="*/ 7170 w 10002"/>
                <a:gd name="connsiteY11" fmla="*/ 8411 h 9981"/>
                <a:gd name="connsiteX12" fmla="*/ 5394 w 10002"/>
                <a:gd name="connsiteY12" fmla="*/ 9031 h 9981"/>
                <a:gd name="connsiteX13" fmla="*/ 2831 w 10002"/>
                <a:gd name="connsiteY13" fmla="*/ 9930 h 9981"/>
                <a:gd name="connsiteX14" fmla="*/ 2429 w 10002"/>
                <a:gd name="connsiteY14" fmla="*/ 9887 h 9981"/>
                <a:gd name="connsiteX15" fmla="*/ 1222 w 10002"/>
                <a:gd name="connsiteY15" fmla="*/ 8989 h 9981"/>
                <a:gd name="connsiteX16" fmla="*/ 49 w 10002"/>
                <a:gd name="connsiteY16" fmla="*/ 8130 h 9981"/>
                <a:gd name="connsiteX17" fmla="*/ 0 w 10002"/>
                <a:gd name="connsiteY17" fmla="*/ 8088 h 9981"/>
                <a:gd name="connsiteX18" fmla="*/ 1338 w 10002"/>
                <a:gd name="connsiteY18" fmla="*/ 7614 h 9981"/>
                <a:gd name="connsiteX19" fmla="*/ 2848 w 10002"/>
                <a:gd name="connsiteY19" fmla="*/ 7086 h 9981"/>
                <a:gd name="connsiteX20" fmla="*/ 2998 w 10002"/>
                <a:gd name="connsiteY20" fmla="*/ 7027 h 9981"/>
                <a:gd name="connsiteX21" fmla="*/ 2998 w 10002"/>
                <a:gd name="connsiteY21" fmla="*/ 7027 h 9981"/>
                <a:gd name="connsiteX22" fmla="*/ 3149 w 10002"/>
                <a:gd name="connsiteY22" fmla="*/ 6969 h 9981"/>
                <a:gd name="connsiteX23" fmla="*/ 3284 w 10002"/>
                <a:gd name="connsiteY23" fmla="*/ 6782 h 9981"/>
                <a:gd name="connsiteX24" fmla="*/ 3233 w 10002"/>
                <a:gd name="connsiteY24" fmla="*/ 6409 h 9981"/>
                <a:gd name="connsiteX25" fmla="*/ 3149 w 10002"/>
                <a:gd name="connsiteY25" fmla="*/ 5832 h 9981"/>
                <a:gd name="connsiteX26" fmla="*/ 3031 w 10002"/>
                <a:gd name="connsiteY26" fmla="*/ 5604 h 9981"/>
                <a:gd name="connsiteX27" fmla="*/ 2981 w 10002"/>
                <a:gd name="connsiteY27" fmla="*/ 5145 h 9981"/>
                <a:gd name="connsiteX28" fmla="*/ 2864 w 10002"/>
                <a:gd name="connsiteY28" fmla="*/ 4397 h 9981"/>
                <a:gd name="connsiteX29" fmla="*/ 2782 w 10002"/>
                <a:gd name="connsiteY29" fmla="*/ 3625 h 9981"/>
                <a:gd name="connsiteX30" fmla="*/ 2731 w 10002"/>
                <a:gd name="connsiteY30" fmla="*/ 2675 h 9981"/>
                <a:gd name="connsiteX31" fmla="*/ 2714 w 10002"/>
                <a:gd name="connsiteY31" fmla="*/ 2410 h 9981"/>
                <a:gd name="connsiteX32" fmla="*/ 3267 w 10002"/>
                <a:gd name="connsiteY32" fmla="*/ 1257 h 9981"/>
                <a:gd name="connsiteX33" fmla="*/ 4519 w 10002"/>
                <a:gd name="connsiteY33" fmla="*/ 706 h 9981"/>
                <a:gd name="connsiteX34" fmla="*/ 5570 w 10002"/>
                <a:gd name="connsiteY34" fmla="*/ 423 h 9981"/>
                <a:gd name="connsiteX35" fmla="*/ 7281 w 10002"/>
                <a:gd name="connsiteY35" fmla="*/ 100 h 9981"/>
                <a:gd name="connsiteX36" fmla="*/ 9089 w 10002"/>
                <a:gd name="connsiteY36" fmla="*/ 52 h 9981"/>
                <a:gd name="connsiteX37" fmla="*/ 9897 w 10002"/>
                <a:gd name="connsiteY37" fmla="*/ 730 h 9981"/>
                <a:gd name="connsiteX38" fmla="*/ 6779 w 10002"/>
                <a:gd name="connsiteY38" fmla="*/ 1917 h 9981"/>
                <a:gd name="connsiteX39" fmla="*/ 7068 w 10002"/>
                <a:gd name="connsiteY39" fmla="*/ 2707 h 9981"/>
                <a:gd name="connsiteX40" fmla="*/ 7101 w 10002"/>
                <a:gd name="connsiteY40" fmla="*/ 2792 h 9981"/>
                <a:gd name="connsiteX0" fmla="*/ 7100 w 10000"/>
                <a:gd name="connsiteY0" fmla="*/ 2789 h 9992"/>
                <a:gd name="connsiteX1" fmla="*/ 6465 w 10000"/>
                <a:gd name="connsiteY1" fmla="*/ 3342 h 9992"/>
                <a:gd name="connsiteX2" fmla="*/ 6013 w 10000"/>
                <a:gd name="connsiteY2" fmla="*/ 3869 h 9992"/>
                <a:gd name="connsiteX3" fmla="*/ 5793 w 10000"/>
                <a:gd name="connsiteY3" fmla="*/ 4261 h 9992"/>
                <a:gd name="connsiteX4" fmla="*/ 5661 w 10000"/>
                <a:gd name="connsiteY4" fmla="*/ 4755 h 9992"/>
                <a:gd name="connsiteX5" fmla="*/ 5626 w 10000"/>
                <a:gd name="connsiteY5" fmla="*/ 4977 h 9992"/>
                <a:gd name="connsiteX6" fmla="*/ 5626 w 10000"/>
                <a:gd name="connsiteY6" fmla="*/ 5520 h 9992"/>
                <a:gd name="connsiteX7" fmla="*/ 5809 w 10000"/>
                <a:gd name="connsiteY7" fmla="*/ 6157 h 9992"/>
                <a:gd name="connsiteX8" fmla="*/ 6398 w 10000"/>
                <a:gd name="connsiteY8" fmla="*/ 6974 h 9992"/>
                <a:gd name="connsiteX9" fmla="*/ 7501 w 10000"/>
                <a:gd name="connsiteY9" fmla="*/ 7851 h 9992"/>
                <a:gd name="connsiteX10" fmla="*/ 8004 w 10000"/>
                <a:gd name="connsiteY10" fmla="*/ 8121 h 9992"/>
                <a:gd name="connsiteX11" fmla="*/ 7169 w 10000"/>
                <a:gd name="connsiteY11" fmla="*/ 8419 h 9992"/>
                <a:gd name="connsiteX12" fmla="*/ 5393 w 10000"/>
                <a:gd name="connsiteY12" fmla="*/ 9040 h 9992"/>
                <a:gd name="connsiteX13" fmla="*/ 2830 w 10000"/>
                <a:gd name="connsiteY13" fmla="*/ 9941 h 9992"/>
                <a:gd name="connsiteX14" fmla="*/ 2429 w 10000"/>
                <a:gd name="connsiteY14" fmla="*/ 9898 h 9992"/>
                <a:gd name="connsiteX15" fmla="*/ 1222 w 10000"/>
                <a:gd name="connsiteY15" fmla="*/ 8998 h 9992"/>
                <a:gd name="connsiteX16" fmla="*/ 49 w 10000"/>
                <a:gd name="connsiteY16" fmla="*/ 8137 h 9992"/>
                <a:gd name="connsiteX17" fmla="*/ 0 w 10000"/>
                <a:gd name="connsiteY17" fmla="*/ 8095 h 9992"/>
                <a:gd name="connsiteX18" fmla="*/ 1338 w 10000"/>
                <a:gd name="connsiteY18" fmla="*/ 7620 h 9992"/>
                <a:gd name="connsiteX19" fmla="*/ 2847 w 10000"/>
                <a:gd name="connsiteY19" fmla="*/ 7091 h 9992"/>
                <a:gd name="connsiteX20" fmla="*/ 2997 w 10000"/>
                <a:gd name="connsiteY20" fmla="*/ 7032 h 9992"/>
                <a:gd name="connsiteX21" fmla="*/ 2997 w 10000"/>
                <a:gd name="connsiteY21" fmla="*/ 7032 h 9992"/>
                <a:gd name="connsiteX22" fmla="*/ 3148 w 10000"/>
                <a:gd name="connsiteY22" fmla="*/ 6974 h 9992"/>
                <a:gd name="connsiteX23" fmla="*/ 3283 w 10000"/>
                <a:gd name="connsiteY23" fmla="*/ 6787 h 9992"/>
                <a:gd name="connsiteX24" fmla="*/ 3232 w 10000"/>
                <a:gd name="connsiteY24" fmla="*/ 6413 h 9992"/>
                <a:gd name="connsiteX25" fmla="*/ 3148 w 10000"/>
                <a:gd name="connsiteY25" fmla="*/ 5835 h 9992"/>
                <a:gd name="connsiteX26" fmla="*/ 3030 w 10000"/>
                <a:gd name="connsiteY26" fmla="*/ 5607 h 9992"/>
                <a:gd name="connsiteX27" fmla="*/ 2980 w 10000"/>
                <a:gd name="connsiteY27" fmla="*/ 5147 h 9992"/>
                <a:gd name="connsiteX28" fmla="*/ 2863 w 10000"/>
                <a:gd name="connsiteY28" fmla="*/ 4397 h 9992"/>
                <a:gd name="connsiteX29" fmla="*/ 2781 w 10000"/>
                <a:gd name="connsiteY29" fmla="*/ 3624 h 9992"/>
                <a:gd name="connsiteX30" fmla="*/ 2730 w 10000"/>
                <a:gd name="connsiteY30" fmla="*/ 2672 h 9992"/>
                <a:gd name="connsiteX31" fmla="*/ 2713 w 10000"/>
                <a:gd name="connsiteY31" fmla="*/ 2407 h 9992"/>
                <a:gd name="connsiteX32" fmla="*/ 3266 w 10000"/>
                <a:gd name="connsiteY32" fmla="*/ 1251 h 9992"/>
                <a:gd name="connsiteX33" fmla="*/ 4518 w 10000"/>
                <a:gd name="connsiteY33" fmla="*/ 699 h 9992"/>
                <a:gd name="connsiteX34" fmla="*/ 5569 w 10000"/>
                <a:gd name="connsiteY34" fmla="*/ 416 h 9992"/>
                <a:gd name="connsiteX35" fmla="*/ 7280 w 10000"/>
                <a:gd name="connsiteY35" fmla="*/ 92 h 9992"/>
                <a:gd name="connsiteX36" fmla="*/ 9087 w 10000"/>
                <a:gd name="connsiteY36" fmla="*/ 44 h 9992"/>
                <a:gd name="connsiteX37" fmla="*/ 9895 w 10000"/>
                <a:gd name="connsiteY37" fmla="*/ 723 h 9992"/>
                <a:gd name="connsiteX38" fmla="*/ 6778 w 10000"/>
                <a:gd name="connsiteY38" fmla="*/ 1913 h 9992"/>
                <a:gd name="connsiteX39" fmla="*/ 7067 w 10000"/>
                <a:gd name="connsiteY39" fmla="*/ 2704 h 9992"/>
                <a:gd name="connsiteX40" fmla="*/ 7100 w 10000"/>
                <a:gd name="connsiteY40" fmla="*/ 2789 h 9992"/>
                <a:gd name="connsiteX0" fmla="*/ 7100 w 9984"/>
                <a:gd name="connsiteY0" fmla="*/ 2943 h 10152"/>
                <a:gd name="connsiteX1" fmla="*/ 6465 w 9984"/>
                <a:gd name="connsiteY1" fmla="*/ 3497 h 10152"/>
                <a:gd name="connsiteX2" fmla="*/ 6013 w 9984"/>
                <a:gd name="connsiteY2" fmla="*/ 4024 h 10152"/>
                <a:gd name="connsiteX3" fmla="*/ 5793 w 9984"/>
                <a:gd name="connsiteY3" fmla="*/ 4416 h 10152"/>
                <a:gd name="connsiteX4" fmla="*/ 5661 w 9984"/>
                <a:gd name="connsiteY4" fmla="*/ 4911 h 10152"/>
                <a:gd name="connsiteX5" fmla="*/ 5626 w 9984"/>
                <a:gd name="connsiteY5" fmla="*/ 5133 h 10152"/>
                <a:gd name="connsiteX6" fmla="*/ 5626 w 9984"/>
                <a:gd name="connsiteY6" fmla="*/ 5676 h 10152"/>
                <a:gd name="connsiteX7" fmla="*/ 5809 w 9984"/>
                <a:gd name="connsiteY7" fmla="*/ 6314 h 10152"/>
                <a:gd name="connsiteX8" fmla="*/ 6398 w 9984"/>
                <a:gd name="connsiteY8" fmla="*/ 7132 h 10152"/>
                <a:gd name="connsiteX9" fmla="*/ 7501 w 9984"/>
                <a:gd name="connsiteY9" fmla="*/ 8009 h 10152"/>
                <a:gd name="connsiteX10" fmla="*/ 8004 w 9984"/>
                <a:gd name="connsiteY10" fmla="*/ 8280 h 10152"/>
                <a:gd name="connsiteX11" fmla="*/ 7169 w 9984"/>
                <a:gd name="connsiteY11" fmla="*/ 8578 h 10152"/>
                <a:gd name="connsiteX12" fmla="*/ 5393 w 9984"/>
                <a:gd name="connsiteY12" fmla="*/ 9199 h 10152"/>
                <a:gd name="connsiteX13" fmla="*/ 2830 w 9984"/>
                <a:gd name="connsiteY13" fmla="*/ 10101 h 10152"/>
                <a:gd name="connsiteX14" fmla="*/ 2429 w 9984"/>
                <a:gd name="connsiteY14" fmla="*/ 10058 h 10152"/>
                <a:gd name="connsiteX15" fmla="*/ 1222 w 9984"/>
                <a:gd name="connsiteY15" fmla="*/ 9157 h 10152"/>
                <a:gd name="connsiteX16" fmla="*/ 49 w 9984"/>
                <a:gd name="connsiteY16" fmla="*/ 8296 h 10152"/>
                <a:gd name="connsiteX17" fmla="*/ 0 w 9984"/>
                <a:gd name="connsiteY17" fmla="*/ 8253 h 10152"/>
                <a:gd name="connsiteX18" fmla="*/ 1338 w 9984"/>
                <a:gd name="connsiteY18" fmla="*/ 7778 h 10152"/>
                <a:gd name="connsiteX19" fmla="*/ 2847 w 9984"/>
                <a:gd name="connsiteY19" fmla="*/ 7249 h 10152"/>
                <a:gd name="connsiteX20" fmla="*/ 2997 w 9984"/>
                <a:gd name="connsiteY20" fmla="*/ 7190 h 10152"/>
                <a:gd name="connsiteX21" fmla="*/ 2997 w 9984"/>
                <a:gd name="connsiteY21" fmla="*/ 7190 h 10152"/>
                <a:gd name="connsiteX22" fmla="*/ 3148 w 9984"/>
                <a:gd name="connsiteY22" fmla="*/ 7132 h 10152"/>
                <a:gd name="connsiteX23" fmla="*/ 3283 w 9984"/>
                <a:gd name="connsiteY23" fmla="*/ 6944 h 10152"/>
                <a:gd name="connsiteX24" fmla="*/ 3232 w 9984"/>
                <a:gd name="connsiteY24" fmla="*/ 6570 h 10152"/>
                <a:gd name="connsiteX25" fmla="*/ 3148 w 9984"/>
                <a:gd name="connsiteY25" fmla="*/ 5992 h 10152"/>
                <a:gd name="connsiteX26" fmla="*/ 3030 w 9984"/>
                <a:gd name="connsiteY26" fmla="*/ 5763 h 10152"/>
                <a:gd name="connsiteX27" fmla="*/ 2980 w 9984"/>
                <a:gd name="connsiteY27" fmla="*/ 5303 h 10152"/>
                <a:gd name="connsiteX28" fmla="*/ 2863 w 9984"/>
                <a:gd name="connsiteY28" fmla="*/ 4553 h 10152"/>
                <a:gd name="connsiteX29" fmla="*/ 2781 w 9984"/>
                <a:gd name="connsiteY29" fmla="*/ 3779 h 10152"/>
                <a:gd name="connsiteX30" fmla="*/ 2730 w 9984"/>
                <a:gd name="connsiteY30" fmla="*/ 2826 h 10152"/>
                <a:gd name="connsiteX31" fmla="*/ 2713 w 9984"/>
                <a:gd name="connsiteY31" fmla="*/ 2561 h 10152"/>
                <a:gd name="connsiteX32" fmla="*/ 3266 w 9984"/>
                <a:gd name="connsiteY32" fmla="*/ 1404 h 10152"/>
                <a:gd name="connsiteX33" fmla="*/ 4518 w 9984"/>
                <a:gd name="connsiteY33" fmla="*/ 852 h 10152"/>
                <a:gd name="connsiteX34" fmla="*/ 5569 w 9984"/>
                <a:gd name="connsiteY34" fmla="*/ 568 h 10152"/>
                <a:gd name="connsiteX35" fmla="*/ 7280 w 9984"/>
                <a:gd name="connsiteY35" fmla="*/ 244 h 10152"/>
                <a:gd name="connsiteX36" fmla="*/ 8974 w 9984"/>
                <a:gd name="connsiteY36" fmla="*/ 23 h 10152"/>
                <a:gd name="connsiteX37" fmla="*/ 9895 w 9984"/>
                <a:gd name="connsiteY37" fmla="*/ 876 h 10152"/>
                <a:gd name="connsiteX38" fmla="*/ 6778 w 9984"/>
                <a:gd name="connsiteY38" fmla="*/ 2067 h 10152"/>
                <a:gd name="connsiteX39" fmla="*/ 7067 w 9984"/>
                <a:gd name="connsiteY39" fmla="*/ 2858 h 10152"/>
                <a:gd name="connsiteX40" fmla="*/ 7100 w 9984"/>
                <a:gd name="connsiteY40" fmla="*/ 2943 h 10152"/>
                <a:gd name="connsiteX0" fmla="*/ 7111 w 10000"/>
                <a:gd name="connsiteY0" fmla="*/ 2899 h 10001"/>
                <a:gd name="connsiteX1" fmla="*/ 6475 w 10000"/>
                <a:gd name="connsiteY1" fmla="*/ 3445 h 10001"/>
                <a:gd name="connsiteX2" fmla="*/ 6023 w 10000"/>
                <a:gd name="connsiteY2" fmla="*/ 3964 h 10001"/>
                <a:gd name="connsiteX3" fmla="*/ 5802 w 10000"/>
                <a:gd name="connsiteY3" fmla="*/ 4350 h 10001"/>
                <a:gd name="connsiteX4" fmla="*/ 5670 w 10000"/>
                <a:gd name="connsiteY4" fmla="*/ 4837 h 10001"/>
                <a:gd name="connsiteX5" fmla="*/ 5635 w 10000"/>
                <a:gd name="connsiteY5" fmla="*/ 5056 h 10001"/>
                <a:gd name="connsiteX6" fmla="*/ 5635 w 10000"/>
                <a:gd name="connsiteY6" fmla="*/ 5591 h 10001"/>
                <a:gd name="connsiteX7" fmla="*/ 5818 w 10000"/>
                <a:gd name="connsiteY7" fmla="*/ 6219 h 10001"/>
                <a:gd name="connsiteX8" fmla="*/ 6408 w 10000"/>
                <a:gd name="connsiteY8" fmla="*/ 7025 h 10001"/>
                <a:gd name="connsiteX9" fmla="*/ 7513 w 10000"/>
                <a:gd name="connsiteY9" fmla="*/ 7889 h 10001"/>
                <a:gd name="connsiteX10" fmla="*/ 8017 w 10000"/>
                <a:gd name="connsiteY10" fmla="*/ 8156 h 10001"/>
                <a:gd name="connsiteX11" fmla="*/ 7180 w 10000"/>
                <a:gd name="connsiteY11" fmla="*/ 8450 h 10001"/>
                <a:gd name="connsiteX12" fmla="*/ 5402 w 10000"/>
                <a:gd name="connsiteY12" fmla="*/ 9061 h 10001"/>
                <a:gd name="connsiteX13" fmla="*/ 2835 w 10000"/>
                <a:gd name="connsiteY13" fmla="*/ 9950 h 10001"/>
                <a:gd name="connsiteX14" fmla="*/ 2433 w 10000"/>
                <a:gd name="connsiteY14" fmla="*/ 9907 h 10001"/>
                <a:gd name="connsiteX15" fmla="*/ 1224 w 10000"/>
                <a:gd name="connsiteY15" fmla="*/ 9020 h 10001"/>
                <a:gd name="connsiteX16" fmla="*/ 49 w 10000"/>
                <a:gd name="connsiteY16" fmla="*/ 8172 h 10001"/>
                <a:gd name="connsiteX17" fmla="*/ 0 w 10000"/>
                <a:gd name="connsiteY17" fmla="*/ 8129 h 10001"/>
                <a:gd name="connsiteX18" fmla="*/ 1340 w 10000"/>
                <a:gd name="connsiteY18" fmla="*/ 7662 h 10001"/>
                <a:gd name="connsiteX19" fmla="*/ 2852 w 10000"/>
                <a:gd name="connsiteY19" fmla="*/ 7140 h 10001"/>
                <a:gd name="connsiteX20" fmla="*/ 3002 w 10000"/>
                <a:gd name="connsiteY20" fmla="*/ 7082 h 10001"/>
                <a:gd name="connsiteX21" fmla="*/ 3002 w 10000"/>
                <a:gd name="connsiteY21" fmla="*/ 7082 h 10001"/>
                <a:gd name="connsiteX22" fmla="*/ 3153 w 10000"/>
                <a:gd name="connsiteY22" fmla="*/ 7025 h 10001"/>
                <a:gd name="connsiteX23" fmla="*/ 3288 w 10000"/>
                <a:gd name="connsiteY23" fmla="*/ 6840 h 10001"/>
                <a:gd name="connsiteX24" fmla="*/ 3237 w 10000"/>
                <a:gd name="connsiteY24" fmla="*/ 6472 h 10001"/>
                <a:gd name="connsiteX25" fmla="*/ 3153 w 10000"/>
                <a:gd name="connsiteY25" fmla="*/ 5902 h 10001"/>
                <a:gd name="connsiteX26" fmla="*/ 3035 w 10000"/>
                <a:gd name="connsiteY26" fmla="*/ 5677 h 10001"/>
                <a:gd name="connsiteX27" fmla="*/ 2985 w 10000"/>
                <a:gd name="connsiteY27" fmla="*/ 5224 h 10001"/>
                <a:gd name="connsiteX28" fmla="*/ 2868 w 10000"/>
                <a:gd name="connsiteY28" fmla="*/ 4485 h 10001"/>
                <a:gd name="connsiteX29" fmla="*/ 2785 w 10000"/>
                <a:gd name="connsiteY29" fmla="*/ 3722 h 10001"/>
                <a:gd name="connsiteX30" fmla="*/ 2734 w 10000"/>
                <a:gd name="connsiteY30" fmla="*/ 2784 h 10001"/>
                <a:gd name="connsiteX31" fmla="*/ 2717 w 10000"/>
                <a:gd name="connsiteY31" fmla="*/ 2523 h 10001"/>
                <a:gd name="connsiteX32" fmla="*/ 3271 w 10000"/>
                <a:gd name="connsiteY32" fmla="*/ 1383 h 10001"/>
                <a:gd name="connsiteX33" fmla="*/ 4525 w 10000"/>
                <a:gd name="connsiteY33" fmla="*/ 839 h 10001"/>
                <a:gd name="connsiteX34" fmla="*/ 5578 w 10000"/>
                <a:gd name="connsiteY34" fmla="*/ 559 h 10001"/>
                <a:gd name="connsiteX35" fmla="*/ 7292 w 10000"/>
                <a:gd name="connsiteY35" fmla="*/ 240 h 10001"/>
                <a:gd name="connsiteX36" fmla="*/ 8988 w 10000"/>
                <a:gd name="connsiteY36" fmla="*/ 23 h 10001"/>
                <a:gd name="connsiteX37" fmla="*/ 9911 w 10000"/>
                <a:gd name="connsiteY37" fmla="*/ 863 h 10001"/>
                <a:gd name="connsiteX38" fmla="*/ 6789 w 10000"/>
                <a:gd name="connsiteY38" fmla="*/ 2036 h 10001"/>
                <a:gd name="connsiteX39" fmla="*/ 7078 w 10000"/>
                <a:gd name="connsiteY39" fmla="*/ 2815 h 10001"/>
                <a:gd name="connsiteX40" fmla="*/ 7111 w 10000"/>
                <a:gd name="connsiteY40" fmla="*/ 2899 h 10001"/>
                <a:gd name="connsiteX0" fmla="*/ 7111 w 10000"/>
                <a:gd name="connsiteY0" fmla="*/ 2915 h 10017"/>
                <a:gd name="connsiteX1" fmla="*/ 6475 w 10000"/>
                <a:gd name="connsiteY1" fmla="*/ 3461 h 10017"/>
                <a:gd name="connsiteX2" fmla="*/ 6023 w 10000"/>
                <a:gd name="connsiteY2" fmla="*/ 3980 h 10017"/>
                <a:gd name="connsiteX3" fmla="*/ 5802 w 10000"/>
                <a:gd name="connsiteY3" fmla="*/ 4366 h 10017"/>
                <a:gd name="connsiteX4" fmla="*/ 5670 w 10000"/>
                <a:gd name="connsiteY4" fmla="*/ 4853 h 10017"/>
                <a:gd name="connsiteX5" fmla="*/ 5635 w 10000"/>
                <a:gd name="connsiteY5" fmla="*/ 5072 h 10017"/>
                <a:gd name="connsiteX6" fmla="*/ 5635 w 10000"/>
                <a:gd name="connsiteY6" fmla="*/ 5607 h 10017"/>
                <a:gd name="connsiteX7" fmla="*/ 5818 w 10000"/>
                <a:gd name="connsiteY7" fmla="*/ 6235 h 10017"/>
                <a:gd name="connsiteX8" fmla="*/ 6408 w 10000"/>
                <a:gd name="connsiteY8" fmla="*/ 7041 h 10017"/>
                <a:gd name="connsiteX9" fmla="*/ 7513 w 10000"/>
                <a:gd name="connsiteY9" fmla="*/ 7905 h 10017"/>
                <a:gd name="connsiteX10" fmla="*/ 8017 w 10000"/>
                <a:gd name="connsiteY10" fmla="*/ 8172 h 10017"/>
                <a:gd name="connsiteX11" fmla="*/ 7180 w 10000"/>
                <a:gd name="connsiteY11" fmla="*/ 8466 h 10017"/>
                <a:gd name="connsiteX12" fmla="*/ 5402 w 10000"/>
                <a:gd name="connsiteY12" fmla="*/ 9077 h 10017"/>
                <a:gd name="connsiteX13" fmla="*/ 2835 w 10000"/>
                <a:gd name="connsiteY13" fmla="*/ 9966 h 10017"/>
                <a:gd name="connsiteX14" fmla="*/ 2433 w 10000"/>
                <a:gd name="connsiteY14" fmla="*/ 9923 h 10017"/>
                <a:gd name="connsiteX15" fmla="*/ 1224 w 10000"/>
                <a:gd name="connsiteY15" fmla="*/ 9036 h 10017"/>
                <a:gd name="connsiteX16" fmla="*/ 49 w 10000"/>
                <a:gd name="connsiteY16" fmla="*/ 8188 h 10017"/>
                <a:gd name="connsiteX17" fmla="*/ 0 w 10000"/>
                <a:gd name="connsiteY17" fmla="*/ 8145 h 10017"/>
                <a:gd name="connsiteX18" fmla="*/ 1340 w 10000"/>
                <a:gd name="connsiteY18" fmla="*/ 7678 h 10017"/>
                <a:gd name="connsiteX19" fmla="*/ 2852 w 10000"/>
                <a:gd name="connsiteY19" fmla="*/ 7156 h 10017"/>
                <a:gd name="connsiteX20" fmla="*/ 3002 w 10000"/>
                <a:gd name="connsiteY20" fmla="*/ 7098 h 10017"/>
                <a:gd name="connsiteX21" fmla="*/ 3002 w 10000"/>
                <a:gd name="connsiteY21" fmla="*/ 7098 h 10017"/>
                <a:gd name="connsiteX22" fmla="*/ 3153 w 10000"/>
                <a:gd name="connsiteY22" fmla="*/ 7041 h 10017"/>
                <a:gd name="connsiteX23" fmla="*/ 3288 w 10000"/>
                <a:gd name="connsiteY23" fmla="*/ 6856 h 10017"/>
                <a:gd name="connsiteX24" fmla="*/ 3237 w 10000"/>
                <a:gd name="connsiteY24" fmla="*/ 6488 h 10017"/>
                <a:gd name="connsiteX25" fmla="*/ 3153 w 10000"/>
                <a:gd name="connsiteY25" fmla="*/ 5918 h 10017"/>
                <a:gd name="connsiteX26" fmla="*/ 3035 w 10000"/>
                <a:gd name="connsiteY26" fmla="*/ 5693 h 10017"/>
                <a:gd name="connsiteX27" fmla="*/ 2985 w 10000"/>
                <a:gd name="connsiteY27" fmla="*/ 5240 h 10017"/>
                <a:gd name="connsiteX28" fmla="*/ 2868 w 10000"/>
                <a:gd name="connsiteY28" fmla="*/ 4501 h 10017"/>
                <a:gd name="connsiteX29" fmla="*/ 2785 w 10000"/>
                <a:gd name="connsiteY29" fmla="*/ 3738 h 10017"/>
                <a:gd name="connsiteX30" fmla="*/ 2734 w 10000"/>
                <a:gd name="connsiteY30" fmla="*/ 2800 h 10017"/>
                <a:gd name="connsiteX31" fmla="*/ 2717 w 10000"/>
                <a:gd name="connsiteY31" fmla="*/ 2539 h 10017"/>
                <a:gd name="connsiteX32" fmla="*/ 3271 w 10000"/>
                <a:gd name="connsiteY32" fmla="*/ 1399 h 10017"/>
                <a:gd name="connsiteX33" fmla="*/ 4525 w 10000"/>
                <a:gd name="connsiteY33" fmla="*/ 855 h 10017"/>
                <a:gd name="connsiteX34" fmla="*/ 5578 w 10000"/>
                <a:gd name="connsiteY34" fmla="*/ 575 h 10017"/>
                <a:gd name="connsiteX35" fmla="*/ 7292 w 10000"/>
                <a:gd name="connsiteY35" fmla="*/ 256 h 10017"/>
                <a:gd name="connsiteX36" fmla="*/ 8988 w 10000"/>
                <a:gd name="connsiteY36" fmla="*/ 39 h 10017"/>
                <a:gd name="connsiteX37" fmla="*/ 9911 w 10000"/>
                <a:gd name="connsiteY37" fmla="*/ 879 h 10017"/>
                <a:gd name="connsiteX38" fmla="*/ 6789 w 10000"/>
                <a:gd name="connsiteY38" fmla="*/ 2052 h 10017"/>
                <a:gd name="connsiteX39" fmla="*/ 7078 w 10000"/>
                <a:gd name="connsiteY39" fmla="*/ 2831 h 10017"/>
                <a:gd name="connsiteX40" fmla="*/ 7111 w 10000"/>
                <a:gd name="connsiteY40" fmla="*/ 2915 h 1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00" h="10017">
                  <a:moveTo>
                    <a:pt x="7111" y="2915"/>
                  </a:moveTo>
                  <a:cubicBezTo>
                    <a:pt x="6911" y="3101"/>
                    <a:pt x="6643" y="3270"/>
                    <a:pt x="6475" y="3461"/>
                  </a:cubicBezTo>
                  <a:cubicBezTo>
                    <a:pt x="6307" y="3639"/>
                    <a:pt x="6156" y="3805"/>
                    <a:pt x="6023" y="3980"/>
                  </a:cubicBezTo>
                  <a:cubicBezTo>
                    <a:pt x="5938" y="4107"/>
                    <a:pt x="5854" y="4231"/>
                    <a:pt x="5802" y="4366"/>
                  </a:cubicBezTo>
                  <a:cubicBezTo>
                    <a:pt x="5720" y="4525"/>
                    <a:pt x="5602" y="4676"/>
                    <a:pt x="5670" y="4853"/>
                  </a:cubicBezTo>
                  <a:cubicBezTo>
                    <a:pt x="5686" y="4919"/>
                    <a:pt x="5652" y="4995"/>
                    <a:pt x="5635" y="5072"/>
                  </a:cubicBezTo>
                  <a:cubicBezTo>
                    <a:pt x="5585" y="5256"/>
                    <a:pt x="5635" y="5432"/>
                    <a:pt x="5635" y="5607"/>
                  </a:cubicBezTo>
                  <a:cubicBezTo>
                    <a:pt x="5635" y="5827"/>
                    <a:pt x="5720" y="6026"/>
                    <a:pt x="5818" y="6235"/>
                  </a:cubicBezTo>
                  <a:cubicBezTo>
                    <a:pt x="5956" y="6511"/>
                    <a:pt x="6156" y="6780"/>
                    <a:pt x="6408" y="7041"/>
                  </a:cubicBezTo>
                  <a:cubicBezTo>
                    <a:pt x="6693" y="7351"/>
                    <a:pt x="7061" y="7641"/>
                    <a:pt x="7513" y="7905"/>
                  </a:cubicBezTo>
                  <a:cubicBezTo>
                    <a:pt x="7681" y="7997"/>
                    <a:pt x="7849" y="8078"/>
                    <a:pt x="8017" y="8172"/>
                  </a:cubicBezTo>
                  <a:lnTo>
                    <a:pt x="7180" y="8466"/>
                  </a:lnTo>
                  <a:lnTo>
                    <a:pt x="5402" y="9077"/>
                  </a:lnTo>
                  <a:lnTo>
                    <a:pt x="2835" y="9966"/>
                  </a:lnTo>
                  <a:cubicBezTo>
                    <a:pt x="2599" y="10040"/>
                    <a:pt x="2599" y="10040"/>
                    <a:pt x="2433" y="9923"/>
                  </a:cubicBezTo>
                  <a:lnTo>
                    <a:pt x="1224" y="9036"/>
                  </a:lnTo>
                  <a:cubicBezTo>
                    <a:pt x="839" y="8751"/>
                    <a:pt x="435" y="8466"/>
                    <a:pt x="49" y="8188"/>
                  </a:cubicBezTo>
                  <a:cubicBezTo>
                    <a:pt x="33" y="8172"/>
                    <a:pt x="17" y="8155"/>
                    <a:pt x="0" y="8145"/>
                  </a:cubicBezTo>
                  <a:lnTo>
                    <a:pt x="1340" y="7678"/>
                  </a:lnTo>
                  <a:lnTo>
                    <a:pt x="2852" y="7156"/>
                  </a:lnTo>
                  <a:cubicBezTo>
                    <a:pt x="2902" y="7141"/>
                    <a:pt x="2969" y="7125"/>
                    <a:pt x="3002" y="7098"/>
                  </a:cubicBezTo>
                  <a:lnTo>
                    <a:pt x="3002" y="7098"/>
                  </a:lnTo>
                  <a:cubicBezTo>
                    <a:pt x="3051" y="7075"/>
                    <a:pt x="3103" y="7067"/>
                    <a:pt x="3153" y="7041"/>
                  </a:cubicBezTo>
                  <a:cubicBezTo>
                    <a:pt x="3288" y="6991"/>
                    <a:pt x="3320" y="6930"/>
                    <a:pt x="3288" y="6856"/>
                  </a:cubicBezTo>
                  <a:cubicBezTo>
                    <a:pt x="3254" y="6729"/>
                    <a:pt x="3271" y="6605"/>
                    <a:pt x="3237" y="6488"/>
                  </a:cubicBezTo>
                  <a:cubicBezTo>
                    <a:pt x="3204" y="6296"/>
                    <a:pt x="3153" y="6101"/>
                    <a:pt x="3153" y="5918"/>
                  </a:cubicBezTo>
                  <a:cubicBezTo>
                    <a:pt x="3153" y="5834"/>
                    <a:pt x="3051" y="5767"/>
                    <a:pt x="3035" y="5693"/>
                  </a:cubicBezTo>
                  <a:cubicBezTo>
                    <a:pt x="3002" y="5540"/>
                    <a:pt x="3019" y="5388"/>
                    <a:pt x="2985" y="5240"/>
                  </a:cubicBezTo>
                  <a:cubicBezTo>
                    <a:pt x="2918" y="4995"/>
                    <a:pt x="2918" y="4743"/>
                    <a:pt x="2868" y="4501"/>
                  </a:cubicBezTo>
                  <a:cubicBezTo>
                    <a:pt x="2835" y="4248"/>
                    <a:pt x="2818" y="3988"/>
                    <a:pt x="2785" y="3738"/>
                  </a:cubicBezTo>
                  <a:cubicBezTo>
                    <a:pt x="2750" y="3419"/>
                    <a:pt x="2717" y="3109"/>
                    <a:pt x="2734" y="2800"/>
                  </a:cubicBezTo>
                  <a:cubicBezTo>
                    <a:pt x="2750" y="2707"/>
                    <a:pt x="2717" y="2623"/>
                    <a:pt x="2717" y="2539"/>
                  </a:cubicBezTo>
                  <a:cubicBezTo>
                    <a:pt x="2683" y="2138"/>
                    <a:pt x="2852" y="1752"/>
                    <a:pt x="3271" y="1399"/>
                  </a:cubicBezTo>
                  <a:cubicBezTo>
                    <a:pt x="3590" y="1114"/>
                    <a:pt x="4141" y="993"/>
                    <a:pt x="4525" y="855"/>
                  </a:cubicBezTo>
                  <a:cubicBezTo>
                    <a:pt x="4910" y="718"/>
                    <a:pt x="5258" y="686"/>
                    <a:pt x="5578" y="575"/>
                  </a:cubicBezTo>
                  <a:cubicBezTo>
                    <a:pt x="6164" y="368"/>
                    <a:pt x="7232" y="269"/>
                    <a:pt x="7292" y="256"/>
                  </a:cubicBezTo>
                  <a:cubicBezTo>
                    <a:pt x="7853" y="45"/>
                    <a:pt x="8552" y="-65"/>
                    <a:pt x="8988" y="39"/>
                  </a:cubicBezTo>
                  <a:cubicBezTo>
                    <a:pt x="9425" y="143"/>
                    <a:pt x="10277" y="543"/>
                    <a:pt x="9911" y="879"/>
                  </a:cubicBezTo>
                  <a:cubicBezTo>
                    <a:pt x="9544" y="1215"/>
                    <a:pt x="7164" y="1639"/>
                    <a:pt x="6789" y="2052"/>
                  </a:cubicBezTo>
                  <a:cubicBezTo>
                    <a:pt x="6873" y="2268"/>
                    <a:pt x="6877" y="2640"/>
                    <a:pt x="7078" y="2831"/>
                  </a:cubicBezTo>
                  <a:cubicBezTo>
                    <a:pt x="7111" y="2858"/>
                    <a:pt x="7128" y="2890"/>
                    <a:pt x="7111" y="2915"/>
                  </a:cubicBezTo>
                  <a:close/>
                </a:path>
              </a:pathLst>
            </a:custGeom>
            <a:solidFill>
              <a:srgbClr val="FAB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30"/>
            <p:cNvSpPr>
              <a:spLocks/>
            </p:cNvSpPr>
            <p:nvPr/>
          </p:nvSpPr>
          <p:spPr bwMode="auto">
            <a:xfrm>
              <a:off x="5907088" y="1784351"/>
              <a:ext cx="717550" cy="927100"/>
            </a:xfrm>
            <a:custGeom>
              <a:avLst/>
              <a:gdLst>
                <a:gd name="T0" fmla="*/ 181 w 191"/>
                <a:gd name="T1" fmla="*/ 199 h 247"/>
                <a:gd name="T2" fmla="*/ 136 w 191"/>
                <a:gd name="T3" fmla="*/ 233 h 247"/>
                <a:gd name="T4" fmla="*/ 131 w 191"/>
                <a:gd name="T5" fmla="*/ 247 h 247"/>
                <a:gd name="T6" fmla="*/ 99 w 191"/>
                <a:gd name="T7" fmla="*/ 202 h 247"/>
                <a:gd name="T8" fmla="*/ 70 w 191"/>
                <a:gd name="T9" fmla="*/ 183 h 247"/>
                <a:gd name="T10" fmla="*/ 0 w 191"/>
                <a:gd name="T11" fmla="*/ 109 h 247"/>
                <a:gd name="T12" fmla="*/ 5 w 191"/>
                <a:gd name="T13" fmla="*/ 74 h 247"/>
                <a:gd name="T14" fmla="*/ 42 w 191"/>
                <a:gd name="T15" fmla="*/ 22 h 247"/>
                <a:gd name="T16" fmla="*/ 123 w 191"/>
                <a:gd name="T17" fmla="*/ 10 h 247"/>
                <a:gd name="T18" fmla="*/ 164 w 191"/>
                <a:gd name="T19" fmla="*/ 45 h 247"/>
                <a:gd name="T20" fmla="*/ 188 w 191"/>
                <a:gd name="T21" fmla="*/ 115 h 247"/>
                <a:gd name="T22" fmla="*/ 181 w 191"/>
                <a:gd name="T23" fmla="*/ 162 h 247"/>
                <a:gd name="T24" fmla="*/ 171 w 191"/>
                <a:gd name="T25" fmla="*/ 183 h 247"/>
                <a:gd name="T26" fmla="*/ 181 w 191"/>
                <a:gd name="T27" fmla="*/ 19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247">
                  <a:moveTo>
                    <a:pt x="181" y="199"/>
                  </a:moveTo>
                  <a:cubicBezTo>
                    <a:pt x="159" y="202"/>
                    <a:pt x="147" y="216"/>
                    <a:pt x="136" y="233"/>
                  </a:cubicBezTo>
                  <a:cubicBezTo>
                    <a:pt x="133" y="237"/>
                    <a:pt x="131" y="242"/>
                    <a:pt x="131" y="247"/>
                  </a:cubicBezTo>
                  <a:cubicBezTo>
                    <a:pt x="120" y="232"/>
                    <a:pt x="109" y="217"/>
                    <a:pt x="99" y="202"/>
                  </a:cubicBezTo>
                  <a:cubicBezTo>
                    <a:pt x="92" y="192"/>
                    <a:pt x="83" y="185"/>
                    <a:pt x="70" y="183"/>
                  </a:cubicBezTo>
                  <a:cubicBezTo>
                    <a:pt x="32" y="175"/>
                    <a:pt x="7" y="148"/>
                    <a:pt x="0" y="109"/>
                  </a:cubicBezTo>
                  <a:cubicBezTo>
                    <a:pt x="7" y="98"/>
                    <a:pt x="3" y="86"/>
                    <a:pt x="5" y="74"/>
                  </a:cubicBezTo>
                  <a:cubicBezTo>
                    <a:pt x="11" y="52"/>
                    <a:pt x="23" y="34"/>
                    <a:pt x="42" y="22"/>
                  </a:cubicBezTo>
                  <a:cubicBezTo>
                    <a:pt x="66" y="6"/>
                    <a:pt x="93" y="0"/>
                    <a:pt x="123" y="10"/>
                  </a:cubicBezTo>
                  <a:cubicBezTo>
                    <a:pt x="142" y="17"/>
                    <a:pt x="153" y="31"/>
                    <a:pt x="164" y="45"/>
                  </a:cubicBezTo>
                  <a:cubicBezTo>
                    <a:pt x="178" y="66"/>
                    <a:pt x="191" y="88"/>
                    <a:pt x="188" y="115"/>
                  </a:cubicBezTo>
                  <a:cubicBezTo>
                    <a:pt x="187" y="131"/>
                    <a:pt x="185" y="147"/>
                    <a:pt x="181" y="162"/>
                  </a:cubicBezTo>
                  <a:cubicBezTo>
                    <a:pt x="178" y="169"/>
                    <a:pt x="175" y="176"/>
                    <a:pt x="171" y="183"/>
                  </a:cubicBezTo>
                  <a:cubicBezTo>
                    <a:pt x="165" y="196"/>
                    <a:pt x="166" y="199"/>
                    <a:pt x="181" y="199"/>
                  </a:cubicBezTo>
                  <a:close/>
                </a:path>
              </a:pathLst>
            </a:custGeom>
            <a:solidFill>
              <a:srgbClr val="FA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33"/>
            <p:cNvSpPr>
              <a:spLocks/>
            </p:cNvSpPr>
            <p:nvPr/>
          </p:nvSpPr>
          <p:spPr bwMode="auto">
            <a:xfrm>
              <a:off x="5178425" y="1476376"/>
              <a:ext cx="671513" cy="668338"/>
            </a:xfrm>
            <a:custGeom>
              <a:avLst/>
              <a:gdLst>
                <a:gd name="T0" fmla="*/ 88 w 179"/>
                <a:gd name="T1" fmla="*/ 177 h 178"/>
                <a:gd name="T2" fmla="*/ 1 w 179"/>
                <a:gd name="T3" fmla="*/ 84 h 178"/>
                <a:gd name="T4" fmla="*/ 33 w 179"/>
                <a:gd name="T5" fmla="*/ 18 h 178"/>
                <a:gd name="T6" fmla="*/ 97 w 179"/>
                <a:gd name="T7" fmla="*/ 1 h 178"/>
                <a:gd name="T8" fmla="*/ 178 w 179"/>
                <a:gd name="T9" fmla="*/ 87 h 178"/>
                <a:gd name="T10" fmla="*/ 88 w 179"/>
                <a:gd name="T11" fmla="*/ 17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178">
                  <a:moveTo>
                    <a:pt x="88" y="177"/>
                  </a:moveTo>
                  <a:cubicBezTo>
                    <a:pt x="37" y="175"/>
                    <a:pt x="0" y="142"/>
                    <a:pt x="1" y="84"/>
                  </a:cubicBezTo>
                  <a:cubicBezTo>
                    <a:pt x="2" y="59"/>
                    <a:pt x="13" y="35"/>
                    <a:pt x="33" y="18"/>
                  </a:cubicBezTo>
                  <a:cubicBezTo>
                    <a:pt x="51" y="3"/>
                    <a:pt x="74" y="0"/>
                    <a:pt x="97" y="1"/>
                  </a:cubicBezTo>
                  <a:cubicBezTo>
                    <a:pt x="145" y="2"/>
                    <a:pt x="179" y="38"/>
                    <a:pt x="178" y="87"/>
                  </a:cubicBezTo>
                  <a:cubicBezTo>
                    <a:pt x="177" y="136"/>
                    <a:pt x="140" y="178"/>
                    <a:pt x="88" y="177"/>
                  </a:cubicBezTo>
                  <a:close/>
                </a:path>
              </a:pathLst>
            </a:custGeom>
            <a:solidFill>
              <a:srgbClr val="FA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35"/>
            <p:cNvSpPr>
              <a:spLocks/>
            </p:cNvSpPr>
            <p:nvPr/>
          </p:nvSpPr>
          <p:spPr bwMode="auto">
            <a:xfrm>
              <a:off x="3446463" y="2230438"/>
              <a:ext cx="2760663" cy="2809875"/>
            </a:xfrm>
            <a:custGeom>
              <a:avLst/>
              <a:gdLst>
                <a:gd name="T0" fmla="*/ 1 w 735"/>
                <a:gd name="T1" fmla="*/ 333 h 748"/>
                <a:gd name="T2" fmla="*/ 349 w 735"/>
                <a:gd name="T3" fmla="*/ 6 h 748"/>
                <a:gd name="T4" fmla="*/ 628 w 735"/>
                <a:gd name="T5" fmla="*/ 112 h 748"/>
                <a:gd name="T6" fmla="*/ 734 w 735"/>
                <a:gd name="T7" fmla="*/ 368 h 748"/>
                <a:gd name="T8" fmla="*/ 425 w 735"/>
                <a:gd name="T9" fmla="*/ 734 h 748"/>
                <a:gd name="T10" fmla="*/ 132 w 735"/>
                <a:gd name="T11" fmla="*/ 654 h 748"/>
                <a:gd name="T12" fmla="*/ 1 w 735"/>
                <a:gd name="T13" fmla="*/ 33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5" h="748">
                  <a:moveTo>
                    <a:pt x="1" y="333"/>
                  </a:moveTo>
                  <a:cubicBezTo>
                    <a:pt x="2" y="165"/>
                    <a:pt x="159" y="16"/>
                    <a:pt x="349" y="6"/>
                  </a:cubicBezTo>
                  <a:cubicBezTo>
                    <a:pt x="456" y="0"/>
                    <a:pt x="551" y="36"/>
                    <a:pt x="628" y="112"/>
                  </a:cubicBezTo>
                  <a:cubicBezTo>
                    <a:pt x="699" y="182"/>
                    <a:pt x="733" y="269"/>
                    <a:pt x="734" y="368"/>
                  </a:cubicBezTo>
                  <a:cubicBezTo>
                    <a:pt x="735" y="578"/>
                    <a:pt x="578" y="714"/>
                    <a:pt x="425" y="734"/>
                  </a:cubicBezTo>
                  <a:cubicBezTo>
                    <a:pt x="317" y="748"/>
                    <a:pt x="213" y="730"/>
                    <a:pt x="132" y="654"/>
                  </a:cubicBezTo>
                  <a:cubicBezTo>
                    <a:pt x="55" y="582"/>
                    <a:pt x="0" y="493"/>
                    <a:pt x="1" y="333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grpSp>
          <p:nvGrpSpPr>
            <p:cNvPr id="575" name="组合 574"/>
            <p:cNvGrpSpPr/>
            <p:nvPr/>
          </p:nvGrpSpPr>
          <p:grpSpPr>
            <a:xfrm>
              <a:off x="-297155" y="4727297"/>
              <a:ext cx="3393062" cy="2460556"/>
              <a:chOff x="-297155" y="4727297"/>
              <a:chExt cx="3393062" cy="2460556"/>
            </a:xfrm>
          </p:grpSpPr>
          <p:sp>
            <p:nvSpPr>
              <p:cNvPr id="552" name="Freeform 531"/>
              <p:cNvSpPr>
                <a:spLocks/>
              </p:cNvSpPr>
              <p:nvPr/>
            </p:nvSpPr>
            <p:spPr bwMode="auto">
              <a:xfrm>
                <a:off x="843662" y="4727297"/>
                <a:ext cx="2152650" cy="1893888"/>
              </a:xfrm>
              <a:custGeom>
                <a:avLst/>
                <a:gdLst>
                  <a:gd name="T0" fmla="*/ 255 w 573"/>
                  <a:gd name="T1" fmla="*/ 39 h 504"/>
                  <a:gd name="T2" fmla="*/ 305 w 573"/>
                  <a:gd name="T3" fmla="*/ 111 h 504"/>
                  <a:gd name="T4" fmla="*/ 395 w 573"/>
                  <a:gd name="T5" fmla="*/ 242 h 504"/>
                  <a:gd name="T6" fmla="*/ 469 w 573"/>
                  <a:gd name="T7" fmla="*/ 346 h 504"/>
                  <a:gd name="T8" fmla="*/ 546 w 573"/>
                  <a:gd name="T9" fmla="*/ 459 h 504"/>
                  <a:gd name="T10" fmla="*/ 573 w 573"/>
                  <a:gd name="T11" fmla="*/ 497 h 504"/>
                  <a:gd name="T12" fmla="*/ 573 w 573"/>
                  <a:gd name="T13" fmla="*/ 503 h 504"/>
                  <a:gd name="T14" fmla="*/ 564 w 573"/>
                  <a:gd name="T15" fmla="*/ 497 h 504"/>
                  <a:gd name="T16" fmla="*/ 465 w 573"/>
                  <a:gd name="T17" fmla="*/ 353 h 504"/>
                  <a:gd name="T18" fmla="*/ 419 w 573"/>
                  <a:gd name="T19" fmla="*/ 287 h 504"/>
                  <a:gd name="T20" fmla="*/ 408 w 573"/>
                  <a:gd name="T21" fmla="*/ 284 h 504"/>
                  <a:gd name="T22" fmla="*/ 339 w 573"/>
                  <a:gd name="T23" fmla="*/ 332 h 504"/>
                  <a:gd name="T24" fmla="*/ 202 w 573"/>
                  <a:gd name="T25" fmla="*/ 427 h 504"/>
                  <a:gd name="T26" fmla="*/ 193 w 573"/>
                  <a:gd name="T27" fmla="*/ 434 h 504"/>
                  <a:gd name="T28" fmla="*/ 184 w 573"/>
                  <a:gd name="T29" fmla="*/ 423 h 504"/>
                  <a:gd name="T30" fmla="*/ 121 w 573"/>
                  <a:gd name="T31" fmla="*/ 331 h 504"/>
                  <a:gd name="T32" fmla="*/ 22 w 573"/>
                  <a:gd name="T33" fmla="*/ 187 h 504"/>
                  <a:gd name="T34" fmla="*/ 4 w 573"/>
                  <a:gd name="T35" fmla="*/ 162 h 504"/>
                  <a:gd name="T36" fmla="*/ 6 w 573"/>
                  <a:gd name="T37" fmla="*/ 150 h 504"/>
                  <a:gd name="T38" fmla="*/ 62 w 573"/>
                  <a:gd name="T39" fmla="*/ 113 h 504"/>
                  <a:gd name="T40" fmla="*/ 69 w 573"/>
                  <a:gd name="T41" fmla="*/ 106 h 504"/>
                  <a:gd name="T42" fmla="*/ 89 w 573"/>
                  <a:gd name="T43" fmla="*/ 94 h 504"/>
                  <a:gd name="T44" fmla="*/ 218 w 573"/>
                  <a:gd name="T45" fmla="*/ 4 h 504"/>
                  <a:gd name="T46" fmla="*/ 232 w 573"/>
                  <a:gd name="T47" fmla="*/ 7 h 504"/>
                  <a:gd name="T48" fmla="*/ 255 w 573"/>
                  <a:gd name="T49" fmla="*/ 39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3" h="504">
                    <a:moveTo>
                      <a:pt x="255" y="39"/>
                    </a:moveTo>
                    <a:cubicBezTo>
                      <a:pt x="271" y="63"/>
                      <a:pt x="288" y="87"/>
                      <a:pt x="305" y="111"/>
                    </a:cubicBezTo>
                    <a:cubicBezTo>
                      <a:pt x="335" y="154"/>
                      <a:pt x="364" y="199"/>
                      <a:pt x="395" y="242"/>
                    </a:cubicBezTo>
                    <a:cubicBezTo>
                      <a:pt x="420" y="277"/>
                      <a:pt x="446" y="311"/>
                      <a:pt x="469" y="346"/>
                    </a:cubicBezTo>
                    <a:cubicBezTo>
                      <a:pt x="495" y="384"/>
                      <a:pt x="521" y="421"/>
                      <a:pt x="546" y="459"/>
                    </a:cubicBezTo>
                    <a:cubicBezTo>
                      <a:pt x="555" y="472"/>
                      <a:pt x="564" y="484"/>
                      <a:pt x="573" y="497"/>
                    </a:cubicBezTo>
                    <a:cubicBezTo>
                      <a:pt x="573" y="499"/>
                      <a:pt x="573" y="501"/>
                      <a:pt x="573" y="503"/>
                    </a:cubicBezTo>
                    <a:cubicBezTo>
                      <a:pt x="568" y="504"/>
                      <a:pt x="566" y="500"/>
                      <a:pt x="564" y="497"/>
                    </a:cubicBezTo>
                    <a:cubicBezTo>
                      <a:pt x="532" y="449"/>
                      <a:pt x="498" y="401"/>
                      <a:pt x="465" y="353"/>
                    </a:cubicBezTo>
                    <a:cubicBezTo>
                      <a:pt x="450" y="331"/>
                      <a:pt x="435" y="309"/>
                      <a:pt x="419" y="287"/>
                    </a:cubicBezTo>
                    <a:cubicBezTo>
                      <a:pt x="416" y="283"/>
                      <a:pt x="414" y="279"/>
                      <a:pt x="408" y="284"/>
                    </a:cubicBezTo>
                    <a:cubicBezTo>
                      <a:pt x="386" y="301"/>
                      <a:pt x="362" y="316"/>
                      <a:pt x="339" y="332"/>
                    </a:cubicBezTo>
                    <a:cubicBezTo>
                      <a:pt x="294" y="364"/>
                      <a:pt x="247" y="395"/>
                      <a:pt x="202" y="427"/>
                    </a:cubicBezTo>
                    <a:cubicBezTo>
                      <a:pt x="199" y="430"/>
                      <a:pt x="197" y="433"/>
                      <a:pt x="193" y="434"/>
                    </a:cubicBezTo>
                    <a:cubicBezTo>
                      <a:pt x="190" y="430"/>
                      <a:pt x="187" y="426"/>
                      <a:pt x="184" y="423"/>
                    </a:cubicBezTo>
                    <a:cubicBezTo>
                      <a:pt x="163" y="392"/>
                      <a:pt x="141" y="362"/>
                      <a:pt x="121" y="331"/>
                    </a:cubicBezTo>
                    <a:cubicBezTo>
                      <a:pt x="88" y="283"/>
                      <a:pt x="55" y="235"/>
                      <a:pt x="22" y="187"/>
                    </a:cubicBezTo>
                    <a:cubicBezTo>
                      <a:pt x="16" y="179"/>
                      <a:pt x="11" y="170"/>
                      <a:pt x="4" y="162"/>
                    </a:cubicBezTo>
                    <a:cubicBezTo>
                      <a:pt x="0" y="157"/>
                      <a:pt x="1" y="154"/>
                      <a:pt x="6" y="150"/>
                    </a:cubicBezTo>
                    <a:cubicBezTo>
                      <a:pt x="25" y="138"/>
                      <a:pt x="43" y="125"/>
                      <a:pt x="62" y="113"/>
                    </a:cubicBezTo>
                    <a:cubicBezTo>
                      <a:pt x="64" y="111"/>
                      <a:pt x="66" y="108"/>
                      <a:pt x="69" y="106"/>
                    </a:cubicBezTo>
                    <a:cubicBezTo>
                      <a:pt x="77" y="104"/>
                      <a:pt x="82" y="98"/>
                      <a:pt x="89" y="94"/>
                    </a:cubicBezTo>
                    <a:cubicBezTo>
                      <a:pt x="132" y="64"/>
                      <a:pt x="175" y="34"/>
                      <a:pt x="218" y="4"/>
                    </a:cubicBezTo>
                    <a:cubicBezTo>
                      <a:pt x="223" y="0"/>
                      <a:pt x="228" y="1"/>
                      <a:pt x="232" y="7"/>
                    </a:cubicBezTo>
                    <a:cubicBezTo>
                      <a:pt x="240" y="18"/>
                      <a:pt x="247" y="29"/>
                      <a:pt x="255" y="39"/>
                    </a:cubicBezTo>
                    <a:close/>
                  </a:path>
                </a:pathLst>
              </a:custGeom>
              <a:solidFill>
                <a:srgbClr val="F96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任意多边形 571"/>
              <p:cNvSpPr>
                <a:spLocks/>
              </p:cNvSpPr>
              <p:nvPr/>
            </p:nvSpPr>
            <p:spPr bwMode="auto">
              <a:xfrm>
                <a:off x="1567562" y="5765172"/>
                <a:ext cx="1528345" cy="1092829"/>
              </a:xfrm>
              <a:custGeom>
                <a:avLst/>
                <a:gdLst>
                  <a:gd name="connsiteX0" fmla="*/ 833236 w 1528345"/>
                  <a:gd name="connsiteY0" fmla="*/ 329 h 1092829"/>
                  <a:gd name="connsiteX1" fmla="*/ 876002 w 1528345"/>
                  <a:gd name="connsiteY1" fmla="*/ 47753 h 1092829"/>
                  <a:gd name="connsiteX2" fmla="*/ 1394836 w 1528345"/>
                  <a:gd name="connsiteY2" fmla="*/ 799020 h 1092829"/>
                  <a:gd name="connsiteX3" fmla="*/ 1428673 w 1528345"/>
                  <a:gd name="connsiteY3" fmla="*/ 851609 h 1092829"/>
                  <a:gd name="connsiteX4" fmla="*/ 1518905 w 1528345"/>
                  <a:gd name="connsiteY4" fmla="*/ 979324 h 1092829"/>
                  <a:gd name="connsiteX5" fmla="*/ 1500107 w 1528345"/>
                  <a:gd name="connsiteY5" fmla="*/ 1031913 h 1092829"/>
                  <a:gd name="connsiteX6" fmla="*/ 1411935 w 1528345"/>
                  <a:gd name="connsiteY6" fmla="*/ 1092829 h 1092829"/>
                  <a:gd name="connsiteX7" fmla="*/ 340712 w 1528345"/>
                  <a:gd name="connsiteY7" fmla="*/ 1092829 h 1092829"/>
                  <a:gd name="connsiteX8" fmla="*/ 240619 w 1528345"/>
                  <a:gd name="connsiteY8" fmla="*/ 949274 h 1092829"/>
                  <a:gd name="connsiteX9" fmla="*/ 3760 w 1528345"/>
                  <a:gd name="connsiteY9" fmla="*/ 603691 h 1092829"/>
                  <a:gd name="connsiteX10" fmla="*/ 0 w 1528345"/>
                  <a:gd name="connsiteY10" fmla="*/ 592422 h 1092829"/>
                  <a:gd name="connsiteX11" fmla="*/ 22558 w 1528345"/>
                  <a:gd name="connsiteY11" fmla="*/ 554858 h 1092829"/>
                  <a:gd name="connsiteX12" fmla="*/ 421083 w 1528345"/>
                  <a:gd name="connsiteY12" fmla="*/ 280646 h 1092829"/>
                  <a:gd name="connsiteX13" fmla="*/ 774491 w 1528345"/>
                  <a:gd name="connsiteY13" fmla="*/ 36484 h 1092829"/>
                  <a:gd name="connsiteX14" fmla="*/ 782011 w 1528345"/>
                  <a:gd name="connsiteY14" fmla="*/ 28971 h 1092829"/>
                  <a:gd name="connsiteX15" fmla="*/ 833236 w 1528345"/>
                  <a:gd name="connsiteY15" fmla="*/ 329 h 1092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28345" h="1092829">
                    <a:moveTo>
                      <a:pt x="833236" y="329"/>
                    </a:moveTo>
                    <a:cubicBezTo>
                      <a:pt x="844985" y="2677"/>
                      <a:pt x="855324" y="17702"/>
                      <a:pt x="876002" y="47753"/>
                    </a:cubicBezTo>
                    <a:cubicBezTo>
                      <a:pt x="1048947" y="299427"/>
                      <a:pt x="1221892" y="547346"/>
                      <a:pt x="1394836" y="799020"/>
                    </a:cubicBezTo>
                    <a:cubicBezTo>
                      <a:pt x="1406115" y="817802"/>
                      <a:pt x="1417394" y="832827"/>
                      <a:pt x="1428673" y="851609"/>
                    </a:cubicBezTo>
                    <a:cubicBezTo>
                      <a:pt x="1458751" y="892929"/>
                      <a:pt x="1488828" y="938005"/>
                      <a:pt x="1518905" y="979324"/>
                    </a:cubicBezTo>
                    <a:cubicBezTo>
                      <a:pt x="1541463" y="1005619"/>
                      <a:pt x="1518905" y="1016888"/>
                      <a:pt x="1500107" y="1031913"/>
                    </a:cubicBezTo>
                    <a:lnTo>
                      <a:pt x="1411935" y="1092829"/>
                    </a:lnTo>
                    <a:lnTo>
                      <a:pt x="340712" y="1092829"/>
                    </a:lnTo>
                    <a:lnTo>
                      <a:pt x="240619" y="949274"/>
                    </a:lnTo>
                    <a:cubicBezTo>
                      <a:pt x="161666" y="836584"/>
                      <a:pt x="82713" y="720137"/>
                      <a:pt x="3760" y="603691"/>
                    </a:cubicBezTo>
                    <a:cubicBezTo>
                      <a:pt x="0" y="599934"/>
                      <a:pt x="0" y="596178"/>
                      <a:pt x="0" y="592422"/>
                    </a:cubicBezTo>
                    <a:cubicBezTo>
                      <a:pt x="0" y="573640"/>
                      <a:pt x="11279" y="566127"/>
                      <a:pt x="22558" y="554858"/>
                    </a:cubicBezTo>
                    <a:cubicBezTo>
                      <a:pt x="157906" y="464706"/>
                      <a:pt x="289494" y="370798"/>
                      <a:pt x="421083" y="280646"/>
                    </a:cubicBezTo>
                    <a:cubicBezTo>
                      <a:pt x="537632" y="198006"/>
                      <a:pt x="654182" y="119123"/>
                      <a:pt x="774491" y="36484"/>
                    </a:cubicBezTo>
                    <a:cubicBezTo>
                      <a:pt x="778251" y="36484"/>
                      <a:pt x="778251" y="32727"/>
                      <a:pt x="782011" y="28971"/>
                    </a:cubicBezTo>
                    <a:cubicBezTo>
                      <a:pt x="808328" y="8311"/>
                      <a:pt x="821487" y="-2019"/>
                      <a:pt x="833236" y="329"/>
                    </a:cubicBezTo>
                    <a:close/>
                  </a:path>
                </a:pathLst>
              </a:custGeom>
              <a:solidFill>
                <a:srgbClr val="E54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574" name="任意多边形 573"/>
              <p:cNvSpPr/>
              <p:nvPr/>
            </p:nvSpPr>
            <p:spPr>
              <a:xfrm rot="3373233">
                <a:off x="192731" y="4952252"/>
                <a:ext cx="1262464" cy="2242236"/>
              </a:xfrm>
              <a:custGeom>
                <a:avLst/>
                <a:gdLst>
                  <a:gd name="connsiteX0" fmla="*/ 0 w 1262464"/>
                  <a:gd name="connsiteY0" fmla="*/ 0 h 2242236"/>
                  <a:gd name="connsiteX1" fmla="*/ 1262464 w 1262464"/>
                  <a:gd name="connsiteY1" fmla="*/ 0 h 2242236"/>
                  <a:gd name="connsiteX2" fmla="*/ 1262464 w 1262464"/>
                  <a:gd name="connsiteY2" fmla="*/ 1588674 h 2242236"/>
                  <a:gd name="connsiteX3" fmla="*/ 825282 w 1262464"/>
                  <a:gd name="connsiteY3" fmla="*/ 2242236 h 2242236"/>
                  <a:gd name="connsiteX4" fmla="*/ 0 w 1262464"/>
                  <a:gd name="connsiteY4" fmla="*/ 1690186 h 224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464" h="2242236">
                    <a:moveTo>
                      <a:pt x="0" y="0"/>
                    </a:moveTo>
                    <a:lnTo>
                      <a:pt x="1262464" y="0"/>
                    </a:lnTo>
                    <a:lnTo>
                      <a:pt x="1262464" y="1588674"/>
                    </a:lnTo>
                    <a:lnTo>
                      <a:pt x="825282" y="2242236"/>
                    </a:lnTo>
                    <a:lnTo>
                      <a:pt x="0" y="1690186"/>
                    </a:lnTo>
                    <a:close/>
                  </a:path>
                </a:pathLst>
              </a:custGeom>
              <a:solidFill>
                <a:srgbClr val="F9635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0" name="任意多边形 569"/>
              <p:cNvSpPr/>
              <p:nvPr/>
            </p:nvSpPr>
            <p:spPr>
              <a:xfrm rot="3373233">
                <a:off x="1041573" y="6364888"/>
                <a:ext cx="659707" cy="986224"/>
              </a:xfrm>
              <a:custGeom>
                <a:avLst/>
                <a:gdLst>
                  <a:gd name="connsiteX0" fmla="*/ 0 w 659707"/>
                  <a:gd name="connsiteY0" fmla="*/ 0 h 986224"/>
                  <a:gd name="connsiteX1" fmla="*/ 659707 w 659707"/>
                  <a:gd name="connsiteY1" fmla="*/ 0 h 986224"/>
                  <a:gd name="connsiteX2" fmla="*/ 0 w 659707"/>
                  <a:gd name="connsiteY2" fmla="*/ 986224 h 986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9707" h="986224">
                    <a:moveTo>
                      <a:pt x="0" y="0"/>
                    </a:moveTo>
                    <a:lnTo>
                      <a:pt x="659707" y="0"/>
                    </a:lnTo>
                    <a:lnTo>
                      <a:pt x="0" y="986224"/>
                    </a:lnTo>
                    <a:close/>
                  </a:path>
                </a:pathLst>
              </a:custGeom>
              <a:solidFill>
                <a:srgbClr val="E5413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3561755" y="2346326"/>
              <a:ext cx="2526712" cy="2571752"/>
              <a:chOff x="7495678" y="2349500"/>
              <a:chExt cx="2526712" cy="2571752"/>
            </a:xfrm>
          </p:grpSpPr>
          <p:sp>
            <p:nvSpPr>
              <p:cNvPr id="35" name="Freeform 535"/>
              <p:cNvSpPr>
                <a:spLocks/>
              </p:cNvSpPr>
              <p:nvPr/>
            </p:nvSpPr>
            <p:spPr bwMode="auto">
              <a:xfrm>
                <a:off x="7495678" y="2349500"/>
                <a:ext cx="2526712" cy="2571752"/>
              </a:xfrm>
              <a:custGeom>
                <a:avLst/>
                <a:gdLst>
                  <a:gd name="T0" fmla="*/ 1 w 735"/>
                  <a:gd name="T1" fmla="*/ 333 h 748"/>
                  <a:gd name="T2" fmla="*/ 349 w 735"/>
                  <a:gd name="T3" fmla="*/ 6 h 748"/>
                  <a:gd name="T4" fmla="*/ 628 w 735"/>
                  <a:gd name="T5" fmla="*/ 112 h 748"/>
                  <a:gd name="T6" fmla="*/ 734 w 735"/>
                  <a:gd name="T7" fmla="*/ 368 h 748"/>
                  <a:gd name="T8" fmla="*/ 425 w 735"/>
                  <a:gd name="T9" fmla="*/ 734 h 748"/>
                  <a:gd name="T10" fmla="*/ 132 w 735"/>
                  <a:gd name="T11" fmla="*/ 654 h 748"/>
                  <a:gd name="T12" fmla="*/ 1 w 735"/>
                  <a:gd name="T13" fmla="*/ 333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5" h="748">
                    <a:moveTo>
                      <a:pt x="1" y="333"/>
                    </a:moveTo>
                    <a:cubicBezTo>
                      <a:pt x="2" y="165"/>
                      <a:pt x="159" y="16"/>
                      <a:pt x="349" y="6"/>
                    </a:cubicBezTo>
                    <a:cubicBezTo>
                      <a:pt x="456" y="0"/>
                      <a:pt x="551" y="36"/>
                      <a:pt x="628" y="112"/>
                    </a:cubicBezTo>
                    <a:cubicBezTo>
                      <a:pt x="699" y="182"/>
                      <a:pt x="733" y="269"/>
                      <a:pt x="734" y="368"/>
                    </a:cubicBezTo>
                    <a:cubicBezTo>
                      <a:pt x="735" y="578"/>
                      <a:pt x="578" y="714"/>
                      <a:pt x="425" y="734"/>
                    </a:cubicBezTo>
                    <a:cubicBezTo>
                      <a:pt x="317" y="748"/>
                      <a:pt x="213" y="730"/>
                      <a:pt x="132" y="654"/>
                    </a:cubicBezTo>
                    <a:cubicBezTo>
                      <a:pt x="55" y="582"/>
                      <a:pt x="0" y="493"/>
                      <a:pt x="1" y="333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36" name="Freeform 540"/>
              <p:cNvSpPr>
                <a:spLocks/>
              </p:cNvSpPr>
              <p:nvPr/>
            </p:nvSpPr>
            <p:spPr bwMode="auto">
              <a:xfrm rot="18901903">
                <a:off x="8224839" y="2503488"/>
                <a:ext cx="571500" cy="1762125"/>
              </a:xfrm>
              <a:custGeom>
                <a:avLst/>
                <a:gdLst>
                  <a:gd name="T0" fmla="*/ 17 w 152"/>
                  <a:gd name="T1" fmla="*/ 367 h 469"/>
                  <a:gd name="T2" fmla="*/ 8 w 152"/>
                  <a:gd name="T3" fmla="*/ 345 h 469"/>
                  <a:gd name="T4" fmla="*/ 22 w 152"/>
                  <a:gd name="T5" fmla="*/ 275 h 469"/>
                  <a:gd name="T6" fmla="*/ 55 w 152"/>
                  <a:gd name="T7" fmla="*/ 253 h 469"/>
                  <a:gd name="T8" fmla="*/ 67 w 152"/>
                  <a:gd name="T9" fmla="*/ 238 h 469"/>
                  <a:gd name="T10" fmla="*/ 90 w 152"/>
                  <a:gd name="T11" fmla="*/ 119 h 469"/>
                  <a:gd name="T12" fmla="*/ 109 w 152"/>
                  <a:gd name="T13" fmla="*/ 21 h 469"/>
                  <a:gd name="T14" fmla="*/ 127 w 152"/>
                  <a:gd name="T15" fmla="*/ 1 h 469"/>
                  <a:gd name="T16" fmla="*/ 149 w 152"/>
                  <a:gd name="T17" fmla="*/ 21 h 469"/>
                  <a:gd name="T18" fmla="*/ 146 w 152"/>
                  <a:gd name="T19" fmla="*/ 60 h 469"/>
                  <a:gd name="T20" fmla="*/ 122 w 152"/>
                  <a:gd name="T21" fmla="*/ 181 h 469"/>
                  <a:gd name="T22" fmla="*/ 108 w 152"/>
                  <a:gd name="T23" fmla="*/ 249 h 469"/>
                  <a:gd name="T24" fmla="*/ 114 w 152"/>
                  <a:gd name="T25" fmla="*/ 265 h 469"/>
                  <a:gd name="T26" fmla="*/ 145 w 152"/>
                  <a:gd name="T27" fmla="*/ 331 h 469"/>
                  <a:gd name="T28" fmla="*/ 105 w 152"/>
                  <a:gd name="T29" fmla="*/ 387 h 469"/>
                  <a:gd name="T30" fmla="*/ 78 w 152"/>
                  <a:gd name="T31" fmla="*/ 421 h 469"/>
                  <a:gd name="T32" fmla="*/ 72 w 152"/>
                  <a:gd name="T33" fmla="*/ 449 h 469"/>
                  <a:gd name="T34" fmla="*/ 38 w 152"/>
                  <a:gd name="T35" fmla="*/ 460 h 469"/>
                  <a:gd name="T36" fmla="*/ 32 w 152"/>
                  <a:gd name="T37" fmla="*/ 446 h 469"/>
                  <a:gd name="T38" fmla="*/ 39 w 152"/>
                  <a:gd name="T39" fmla="*/ 401 h 469"/>
                  <a:gd name="T40" fmla="*/ 28 w 152"/>
                  <a:gd name="T41" fmla="*/ 378 h 469"/>
                  <a:gd name="T42" fmla="*/ 17 w 152"/>
                  <a:gd name="T43" fmla="*/ 367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2" h="469">
                    <a:moveTo>
                      <a:pt x="17" y="367"/>
                    </a:moveTo>
                    <a:cubicBezTo>
                      <a:pt x="14" y="359"/>
                      <a:pt x="10" y="352"/>
                      <a:pt x="8" y="345"/>
                    </a:cubicBezTo>
                    <a:cubicBezTo>
                      <a:pt x="0" y="319"/>
                      <a:pt x="4" y="296"/>
                      <a:pt x="22" y="275"/>
                    </a:cubicBezTo>
                    <a:cubicBezTo>
                      <a:pt x="31" y="265"/>
                      <a:pt x="41" y="256"/>
                      <a:pt x="55" y="253"/>
                    </a:cubicBezTo>
                    <a:cubicBezTo>
                      <a:pt x="63" y="251"/>
                      <a:pt x="66" y="246"/>
                      <a:pt x="67" y="238"/>
                    </a:cubicBezTo>
                    <a:cubicBezTo>
                      <a:pt x="75" y="198"/>
                      <a:pt x="83" y="158"/>
                      <a:pt x="90" y="119"/>
                    </a:cubicBezTo>
                    <a:cubicBezTo>
                      <a:pt x="97" y="86"/>
                      <a:pt x="105" y="54"/>
                      <a:pt x="109" y="21"/>
                    </a:cubicBezTo>
                    <a:cubicBezTo>
                      <a:pt x="110" y="12"/>
                      <a:pt x="120" y="1"/>
                      <a:pt x="127" y="1"/>
                    </a:cubicBezTo>
                    <a:cubicBezTo>
                      <a:pt x="137" y="0"/>
                      <a:pt x="147" y="11"/>
                      <a:pt x="149" y="21"/>
                    </a:cubicBezTo>
                    <a:cubicBezTo>
                      <a:pt x="152" y="34"/>
                      <a:pt x="149" y="47"/>
                      <a:pt x="146" y="60"/>
                    </a:cubicBezTo>
                    <a:cubicBezTo>
                      <a:pt x="138" y="100"/>
                      <a:pt x="130" y="140"/>
                      <a:pt x="122" y="181"/>
                    </a:cubicBezTo>
                    <a:cubicBezTo>
                      <a:pt x="117" y="203"/>
                      <a:pt x="113" y="226"/>
                      <a:pt x="108" y="249"/>
                    </a:cubicBezTo>
                    <a:cubicBezTo>
                      <a:pt x="106" y="256"/>
                      <a:pt x="108" y="261"/>
                      <a:pt x="114" y="265"/>
                    </a:cubicBezTo>
                    <a:cubicBezTo>
                      <a:pt x="138" y="280"/>
                      <a:pt x="145" y="304"/>
                      <a:pt x="145" y="331"/>
                    </a:cubicBezTo>
                    <a:cubicBezTo>
                      <a:pt x="145" y="355"/>
                      <a:pt x="127" y="382"/>
                      <a:pt x="105" y="387"/>
                    </a:cubicBezTo>
                    <a:cubicBezTo>
                      <a:pt x="84" y="391"/>
                      <a:pt x="81" y="405"/>
                      <a:pt x="78" y="421"/>
                    </a:cubicBezTo>
                    <a:cubicBezTo>
                      <a:pt x="77" y="431"/>
                      <a:pt x="75" y="440"/>
                      <a:pt x="72" y="449"/>
                    </a:cubicBezTo>
                    <a:cubicBezTo>
                      <a:pt x="68" y="464"/>
                      <a:pt x="51" y="469"/>
                      <a:pt x="38" y="460"/>
                    </a:cubicBezTo>
                    <a:cubicBezTo>
                      <a:pt x="34" y="457"/>
                      <a:pt x="31" y="452"/>
                      <a:pt x="32" y="446"/>
                    </a:cubicBezTo>
                    <a:cubicBezTo>
                      <a:pt x="32" y="431"/>
                      <a:pt x="36" y="416"/>
                      <a:pt x="39" y="401"/>
                    </a:cubicBezTo>
                    <a:cubicBezTo>
                      <a:pt x="42" y="388"/>
                      <a:pt x="41" y="385"/>
                      <a:pt x="28" y="378"/>
                    </a:cubicBezTo>
                    <a:cubicBezTo>
                      <a:pt x="24" y="375"/>
                      <a:pt x="19" y="372"/>
                      <a:pt x="17" y="367"/>
                    </a:cubicBezTo>
                    <a:close/>
                  </a:path>
                </a:pathLst>
              </a:custGeom>
              <a:solidFill>
                <a:srgbClr val="E54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2850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3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3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>
          <a:xfrm>
            <a:off x="-393897" y="-419147"/>
            <a:ext cx="11205569" cy="8258950"/>
            <a:chOff x="-393897" y="-419147"/>
            <a:chExt cx="11205569" cy="8258950"/>
          </a:xfrm>
        </p:grpSpPr>
        <p:grpSp>
          <p:nvGrpSpPr>
            <p:cNvPr id="10" name="组合 9"/>
            <p:cNvGrpSpPr/>
            <p:nvPr/>
          </p:nvGrpSpPr>
          <p:grpSpPr>
            <a:xfrm>
              <a:off x="-393897" y="-419147"/>
              <a:ext cx="11205569" cy="8258950"/>
              <a:chOff x="8360181" y="4460413"/>
              <a:chExt cx="11205569" cy="8258950"/>
            </a:xfrm>
          </p:grpSpPr>
          <p:sp>
            <p:nvSpPr>
              <p:cNvPr id="71" name="矩形 70"/>
              <p:cNvSpPr/>
              <p:nvPr/>
            </p:nvSpPr>
            <p:spPr>
              <a:xfrm rot="20595769">
                <a:off x="8612195" y="5395769"/>
                <a:ext cx="9767241" cy="83668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72" name="平行四边形 71"/>
              <p:cNvSpPr/>
              <p:nvPr/>
            </p:nvSpPr>
            <p:spPr>
              <a:xfrm rot="20595769">
                <a:off x="15495759" y="4460413"/>
                <a:ext cx="2257474" cy="836685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83" name="平行四边形 82"/>
              <p:cNvSpPr/>
              <p:nvPr/>
            </p:nvSpPr>
            <p:spPr>
              <a:xfrm rot="20595769">
                <a:off x="11927970" y="5533325"/>
                <a:ext cx="2257474" cy="836685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84" name="平行四边形 83"/>
              <p:cNvSpPr/>
              <p:nvPr/>
            </p:nvSpPr>
            <p:spPr>
              <a:xfrm rot="20595769">
                <a:off x="8360181" y="6606237"/>
                <a:ext cx="2257474" cy="836685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66" name="矩形 65"/>
              <p:cNvSpPr/>
              <p:nvPr/>
            </p:nvSpPr>
            <p:spPr>
              <a:xfrm rot="20595769" flipV="1">
                <a:off x="8854018" y="6199911"/>
                <a:ext cx="9767241" cy="836685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67" name="平行四边形 66"/>
              <p:cNvSpPr/>
              <p:nvPr/>
            </p:nvSpPr>
            <p:spPr>
              <a:xfrm rot="20595769" flipV="1">
                <a:off x="15734544" y="5254455"/>
                <a:ext cx="2257474" cy="836685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68" name="平行四边形 67"/>
              <p:cNvSpPr/>
              <p:nvPr/>
            </p:nvSpPr>
            <p:spPr>
              <a:xfrm rot="20595769" flipV="1">
                <a:off x="12167515" y="6332529"/>
                <a:ext cx="2257474" cy="831411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70" name="平行四边形 69"/>
              <p:cNvSpPr/>
              <p:nvPr/>
            </p:nvSpPr>
            <p:spPr>
              <a:xfrm rot="20595769" flipV="1">
                <a:off x="8598967" y="7400279"/>
                <a:ext cx="2257474" cy="836685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62" name="任意多边形 61"/>
              <p:cNvSpPr/>
              <p:nvPr/>
            </p:nvSpPr>
            <p:spPr>
              <a:xfrm rot="20595769">
                <a:off x="8534287" y="6683629"/>
                <a:ext cx="1397000" cy="1701800"/>
              </a:xfrm>
              <a:custGeom>
                <a:avLst/>
                <a:gdLst>
                  <a:gd name="connsiteX0" fmla="*/ 232838 w 1397000"/>
                  <a:gd name="connsiteY0" fmla="*/ 0 h 1701800"/>
                  <a:gd name="connsiteX1" fmla="*/ 1164162 w 1397000"/>
                  <a:gd name="connsiteY1" fmla="*/ 0 h 1701800"/>
                  <a:gd name="connsiteX2" fmla="*/ 1397000 w 1397000"/>
                  <a:gd name="connsiteY2" fmla="*/ 232838 h 1701800"/>
                  <a:gd name="connsiteX3" fmla="*/ 1397000 w 1397000"/>
                  <a:gd name="connsiteY3" fmla="*/ 1468962 h 1701800"/>
                  <a:gd name="connsiteX4" fmla="*/ 1164162 w 1397000"/>
                  <a:gd name="connsiteY4" fmla="*/ 1701800 h 1701800"/>
                  <a:gd name="connsiteX5" fmla="*/ 469900 w 1397000"/>
                  <a:gd name="connsiteY5" fmla="*/ 1701800 h 1701800"/>
                  <a:gd name="connsiteX6" fmla="*/ 232838 w 1397000"/>
                  <a:gd name="connsiteY6" fmla="*/ 1701800 h 1701800"/>
                  <a:gd name="connsiteX7" fmla="*/ 0 w 1397000"/>
                  <a:gd name="connsiteY7" fmla="*/ 1701800 h 1701800"/>
                  <a:gd name="connsiteX8" fmla="*/ 0 w 1397000"/>
                  <a:gd name="connsiteY8" fmla="*/ 1468962 h 1701800"/>
                  <a:gd name="connsiteX9" fmla="*/ 0 w 1397000"/>
                  <a:gd name="connsiteY9" fmla="*/ 1104900 h 1701800"/>
                  <a:gd name="connsiteX10" fmla="*/ 0 w 1397000"/>
                  <a:gd name="connsiteY10" fmla="*/ 232838 h 1701800"/>
                  <a:gd name="connsiteX11" fmla="*/ 232838 w 1397000"/>
                  <a:gd name="connsiteY11" fmla="*/ 0 h 170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7000" h="1701800">
                    <a:moveTo>
                      <a:pt x="232838" y="0"/>
                    </a:moveTo>
                    <a:lnTo>
                      <a:pt x="1164162" y="0"/>
                    </a:lnTo>
                    <a:cubicBezTo>
                      <a:pt x="1292755" y="0"/>
                      <a:pt x="1397000" y="104245"/>
                      <a:pt x="1397000" y="232838"/>
                    </a:cubicBezTo>
                    <a:lnTo>
                      <a:pt x="1397000" y="1468962"/>
                    </a:lnTo>
                    <a:cubicBezTo>
                      <a:pt x="1397000" y="1597555"/>
                      <a:pt x="1292755" y="1701800"/>
                      <a:pt x="1164162" y="1701800"/>
                    </a:cubicBezTo>
                    <a:lnTo>
                      <a:pt x="469900" y="1701800"/>
                    </a:lnTo>
                    <a:lnTo>
                      <a:pt x="232838" y="1701800"/>
                    </a:lnTo>
                    <a:lnTo>
                      <a:pt x="0" y="1701800"/>
                    </a:lnTo>
                    <a:lnTo>
                      <a:pt x="0" y="1468962"/>
                    </a:lnTo>
                    <a:lnTo>
                      <a:pt x="0" y="1104900"/>
                    </a:lnTo>
                    <a:lnTo>
                      <a:pt x="0" y="232838"/>
                    </a:lnTo>
                    <a:cubicBezTo>
                      <a:pt x="0" y="104245"/>
                      <a:pt x="104245" y="0"/>
                      <a:pt x="232838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grpSp>
            <p:nvGrpSpPr>
              <p:cNvPr id="63" name="组合 62"/>
              <p:cNvGrpSpPr/>
              <p:nvPr/>
            </p:nvGrpSpPr>
            <p:grpSpPr>
              <a:xfrm rot="20595769">
                <a:off x="8920996" y="7271104"/>
                <a:ext cx="508000" cy="495300"/>
                <a:chOff x="2095500" y="-812800"/>
                <a:chExt cx="508000" cy="495300"/>
              </a:xfrm>
            </p:grpSpPr>
            <p:sp>
              <p:nvSpPr>
                <p:cNvPr id="64" name="椭圆 63"/>
                <p:cNvSpPr/>
                <p:nvPr/>
              </p:nvSpPr>
              <p:spPr>
                <a:xfrm>
                  <a:off x="2146300" y="-774700"/>
                  <a:ext cx="457200" cy="4572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汉仪乐喵体简" panose="00020600040101010101" pitchFamily="18" charset="-122"/>
                    <a:ea typeface="汉仪乐喵体简" panose="00020600040101010101" pitchFamily="18" charset="-122"/>
                  </a:endParaRPr>
                </a:p>
              </p:txBody>
            </p:sp>
            <p:sp>
              <p:nvSpPr>
                <p:cNvPr id="65" name="椭圆 64"/>
                <p:cNvSpPr/>
                <p:nvPr/>
              </p:nvSpPr>
              <p:spPr>
                <a:xfrm>
                  <a:off x="2095500" y="-812800"/>
                  <a:ext cx="457200" cy="457200"/>
                </a:xfrm>
                <a:prstGeom prst="ellipse">
                  <a:avLst/>
                </a:prstGeom>
                <a:solidFill>
                  <a:srgbClr val="EFE5DB"/>
                </a:solidFill>
                <a:ln>
                  <a:solidFill>
                    <a:srgbClr val="EFE5DB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汉仪乐喵体简" panose="00020600040101010101" pitchFamily="18" charset="-122"/>
                    <a:ea typeface="汉仪乐喵体简" panose="00020600040101010101" pitchFamily="18" charset="-122"/>
                  </a:endParaRPr>
                </a:p>
              </p:txBody>
            </p:sp>
          </p:grpSp>
          <p:grpSp>
            <p:nvGrpSpPr>
              <p:cNvPr id="46" name="组合 45"/>
              <p:cNvGrpSpPr/>
              <p:nvPr/>
            </p:nvGrpSpPr>
            <p:grpSpPr>
              <a:xfrm rot="20595769">
                <a:off x="9431150" y="6940863"/>
                <a:ext cx="10134600" cy="5778500"/>
                <a:chOff x="901700" y="1866900"/>
                <a:chExt cx="10134600" cy="5778500"/>
              </a:xfrm>
            </p:grpSpPr>
            <p:sp>
              <p:nvSpPr>
                <p:cNvPr id="60" name="矩形 59"/>
                <p:cNvSpPr/>
                <p:nvPr/>
              </p:nvSpPr>
              <p:spPr>
                <a:xfrm>
                  <a:off x="901700" y="1866900"/>
                  <a:ext cx="10134600" cy="5778500"/>
                </a:xfrm>
                <a:prstGeom prst="rect">
                  <a:avLst/>
                </a:prstGeom>
                <a:solidFill>
                  <a:srgbClr val="1D1F1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latin typeface="汉仪乐喵体简" panose="00020600040101010101" pitchFamily="18" charset="-122"/>
                    <a:ea typeface="汉仪乐喵体简" panose="00020600040101010101" pitchFamily="18" charset="-122"/>
                  </a:endParaRPr>
                </a:p>
              </p:txBody>
            </p:sp>
            <p:sp>
              <p:nvSpPr>
                <p:cNvPr id="61" name="图文框 60"/>
                <p:cNvSpPr/>
                <p:nvPr/>
              </p:nvSpPr>
              <p:spPr>
                <a:xfrm>
                  <a:off x="977900" y="1968500"/>
                  <a:ext cx="9918700" cy="5486400"/>
                </a:xfrm>
                <a:prstGeom prst="frame">
                  <a:avLst>
                    <a:gd name="adj1" fmla="val 1569"/>
                  </a:avLst>
                </a:prstGeom>
                <a:solidFill>
                  <a:srgbClr val="EFE5D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tx1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endParaRPr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>
              <a:off x="1720051" y="2847827"/>
              <a:ext cx="7952848" cy="3205693"/>
              <a:chOff x="-9620204" y="3271821"/>
              <a:chExt cx="7952848" cy="3205693"/>
            </a:xfrm>
          </p:grpSpPr>
          <p:sp>
            <p:nvSpPr>
              <p:cNvPr id="204" name="文本框 203"/>
              <p:cNvSpPr txBox="1"/>
              <p:nvPr/>
            </p:nvSpPr>
            <p:spPr>
              <a:xfrm rot="20595769">
                <a:off x="-9620204" y="5042101"/>
                <a:ext cx="826672" cy="371633"/>
              </a:xfrm>
              <a:custGeom>
                <a:avLst/>
                <a:gdLst/>
                <a:ahLst/>
                <a:cxnLst/>
                <a:rect l="l" t="t" r="r" b="b"/>
                <a:pathLst>
                  <a:path w="826672" h="371633">
                    <a:moveTo>
                      <a:pt x="17147" y="261663"/>
                    </a:moveTo>
                    <a:cubicBezTo>
                      <a:pt x="21106" y="262345"/>
                      <a:pt x="24314" y="264325"/>
                      <a:pt x="26772" y="267601"/>
                    </a:cubicBezTo>
                    <a:lnTo>
                      <a:pt x="47660" y="295862"/>
                    </a:lnTo>
                    <a:cubicBezTo>
                      <a:pt x="50118" y="299412"/>
                      <a:pt x="51073" y="303166"/>
                      <a:pt x="50528" y="307126"/>
                    </a:cubicBezTo>
                    <a:cubicBezTo>
                      <a:pt x="49981" y="311085"/>
                      <a:pt x="48069" y="314293"/>
                      <a:pt x="44793" y="316750"/>
                    </a:cubicBezTo>
                    <a:cubicBezTo>
                      <a:pt x="42063" y="318662"/>
                      <a:pt x="39059" y="319618"/>
                      <a:pt x="35783" y="319618"/>
                    </a:cubicBezTo>
                    <a:cubicBezTo>
                      <a:pt x="30867" y="319618"/>
                      <a:pt x="26908" y="317706"/>
                      <a:pt x="23905" y="313883"/>
                    </a:cubicBezTo>
                    <a:lnTo>
                      <a:pt x="3016" y="285213"/>
                    </a:lnTo>
                    <a:cubicBezTo>
                      <a:pt x="559" y="281937"/>
                      <a:pt x="-396" y="278251"/>
                      <a:pt x="149" y="274155"/>
                    </a:cubicBezTo>
                    <a:cubicBezTo>
                      <a:pt x="696" y="270059"/>
                      <a:pt x="2607" y="266782"/>
                      <a:pt x="5883" y="264325"/>
                    </a:cubicBezTo>
                    <a:cubicBezTo>
                      <a:pt x="9433" y="261867"/>
                      <a:pt x="13188" y="260980"/>
                      <a:pt x="17147" y="261663"/>
                    </a:cubicBezTo>
                    <a:close/>
                    <a:moveTo>
                      <a:pt x="641954" y="315112"/>
                    </a:moveTo>
                    <a:cubicBezTo>
                      <a:pt x="645776" y="316205"/>
                      <a:pt x="648780" y="318526"/>
                      <a:pt x="650965" y="322075"/>
                    </a:cubicBezTo>
                    <a:lnTo>
                      <a:pt x="667347" y="349516"/>
                    </a:lnTo>
                    <a:cubicBezTo>
                      <a:pt x="669531" y="353066"/>
                      <a:pt x="670078" y="356752"/>
                      <a:pt x="668986" y="360575"/>
                    </a:cubicBezTo>
                    <a:cubicBezTo>
                      <a:pt x="667894" y="364398"/>
                      <a:pt x="665572" y="367401"/>
                      <a:pt x="662023" y="369586"/>
                    </a:cubicBezTo>
                    <a:cubicBezTo>
                      <a:pt x="659838" y="370951"/>
                      <a:pt x="657245" y="371634"/>
                      <a:pt x="654240" y="371633"/>
                    </a:cubicBezTo>
                    <a:cubicBezTo>
                      <a:pt x="648780" y="371634"/>
                      <a:pt x="644547" y="369313"/>
                      <a:pt x="641544" y="364671"/>
                    </a:cubicBezTo>
                    <a:lnTo>
                      <a:pt x="625571" y="337229"/>
                    </a:lnTo>
                    <a:cubicBezTo>
                      <a:pt x="623386" y="333680"/>
                      <a:pt x="622771" y="329925"/>
                      <a:pt x="623727" y="325966"/>
                    </a:cubicBezTo>
                    <a:cubicBezTo>
                      <a:pt x="624683" y="322007"/>
                      <a:pt x="627073" y="318935"/>
                      <a:pt x="630895" y="316750"/>
                    </a:cubicBezTo>
                    <a:cubicBezTo>
                      <a:pt x="632669" y="315658"/>
                      <a:pt x="634479" y="314976"/>
                      <a:pt x="636322" y="314703"/>
                    </a:cubicBezTo>
                    <a:cubicBezTo>
                      <a:pt x="638165" y="314430"/>
                      <a:pt x="640042" y="314566"/>
                      <a:pt x="641954" y="315112"/>
                    </a:cubicBezTo>
                    <a:close/>
                    <a:moveTo>
                      <a:pt x="441672" y="245894"/>
                    </a:moveTo>
                    <a:cubicBezTo>
                      <a:pt x="445494" y="246986"/>
                      <a:pt x="448498" y="249307"/>
                      <a:pt x="450682" y="252857"/>
                    </a:cubicBezTo>
                    <a:cubicBezTo>
                      <a:pt x="452866" y="256679"/>
                      <a:pt x="453412" y="260502"/>
                      <a:pt x="452320" y="264325"/>
                    </a:cubicBezTo>
                    <a:cubicBezTo>
                      <a:pt x="451228" y="268148"/>
                      <a:pt x="448771" y="271151"/>
                      <a:pt x="444948" y="273336"/>
                    </a:cubicBezTo>
                    <a:lnTo>
                      <a:pt x="398256" y="299548"/>
                    </a:lnTo>
                    <a:cubicBezTo>
                      <a:pt x="396072" y="300641"/>
                      <a:pt x="393615" y="301187"/>
                      <a:pt x="390884" y="301187"/>
                    </a:cubicBezTo>
                    <a:cubicBezTo>
                      <a:pt x="388427" y="301187"/>
                      <a:pt x="386037" y="300572"/>
                      <a:pt x="383717" y="299344"/>
                    </a:cubicBezTo>
                    <a:cubicBezTo>
                      <a:pt x="381396" y="298115"/>
                      <a:pt x="379552" y="296272"/>
                      <a:pt x="378187" y="293814"/>
                    </a:cubicBezTo>
                    <a:cubicBezTo>
                      <a:pt x="376002" y="289992"/>
                      <a:pt x="375457" y="286169"/>
                      <a:pt x="376549" y="282346"/>
                    </a:cubicBezTo>
                    <a:cubicBezTo>
                      <a:pt x="377641" y="278524"/>
                      <a:pt x="380099" y="275520"/>
                      <a:pt x="383922" y="273336"/>
                    </a:cubicBezTo>
                    <a:lnTo>
                      <a:pt x="430612" y="247123"/>
                    </a:lnTo>
                    <a:cubicBezTo>
                      <a:pt x="432388" y="246167"/>
                      <a:pt x="434197" y="245587"/>
                      <a:pt x="436040" y="245382"/>
                    </a:cubicBezTo>
                    <a:cubicBezTo>
                      <a:pt x="437883" y="245177"/>
                      <a:pt x="439760" y="245348"/>
                      <a:pt x="441672" y="245894"/>
                    </a:cubicBezTo>
                    <a:close/>
                    <a:moveTo>
                      <a:pt x="804146" y="288081"/>
                    </a:moveTo>
                    <a:cubicBezTo>
                      <a:pt x="810426" y="288080"/>
                      <a:pt x="815749" y="290060"/>
                      <a:pt x="820118" y="294019"/>
                    </a:cubicBezTo>
                    <a:cubicBezTo>
                      <a:pt x="824487" y="297978"/>
                      <a:pt x="826672" y="302961"/>
                      <a:pt x="826672" y="308969"/>
                    </a:cubicBezTo>
                    <a:cubicBezTo>
                      <a:pt x="826672" y="315249"/>
                      <a:pt x="824487" y="320437"/>
                      <a:pt x="820119" y="324533"/>
                    </a:cubicBezTo>
                    <a:cubicBezTo>
                      <a:pt x="815750" y="328628"/>
                      <a:pt x="810425" y="330676"/>
                      <a:pt x="804145" y="330676"/>
                    </a:cubicBezTo>
                    <a:cubicBezTo>
                      <a:pt x="798138" y="330676"/>
                      <a:pt x="792950" y="328628"/>
                      <a:pt x="788581" y="324532"/>
                    </a:cubicBezTo>
                    <a:cubicBezTo>
                      <a:pt x="784212" y="320437"/>
                      <a:pt x="782028" y="315249"/>
                      <a:pt x="782028" y="308969"/>
                    </a:cubicBezTo>
                    <a:cubicBezTo>
                      <a:pt x="782028" y="302962"/>
                      <a:pt x="784213" y="297979"/>
                      <a:pt x="788581" y="294019"/>
                    </a:cubicBezTo>
                    <a:cubicBezTo>
                      <a:pt x="792950" y="290060"/>
                      <a:pt x="798138" y="288080"/>
                      <a:pt x="804146" y="288081"/>
                    </a:cubicBezTo>
                    <a:close/>
                    <a:moveTo>
                      <a:pt x="50374" y="49247"/>
                    </a:moveTo>
                    <a:cubicBezTo>
                      <a:pt x="52251" y="49554"/>
                      <a:pt x="54077" y="50254"/>
                      <a:pt x="55852" y="51346"/>
                    </a:cubicBezTo>
                    <a:cubicBezTo>
                      <a:pt x="59401" y="53530"/>
                      <a:pt x="61654" y="56602"/>
                      <a:pt x="62610" y="60561"/>
                    </a:cubicBezTo>
                    <a:cubicBezTo>
                      <a:pt x="63565" y="64520"/>
                      <a:pt x="62951" y="68275"/>
                      <a:pt x="60767" y="71825"/>
                    </a:cubicBezTo>
                    <a:cubicBezTo>
                      <a:pt x="60767" y="71825"/>
                      <a:pt x="59675" y="73804"/>
                      <a:pt x="57490" y="77763"/>
                    </a:cubicBezTo>
                    <a:cubicBezTo>
                      <a:pt x="55306" y="81723"/>
                      <a:pt x="53326" y="86638"/>
                      <a:pt x="51551" y="92508"/>
                    </a:cubicBezTo>
                    <a:cubicBezTo>
                      <a:pt x="49776" y="98379"/>
                      <a:pt x="48752" y="104659"/>
                      <a:pt x="48479" y="111349"/>
                    </a:cubicBezTo>
                    <a:cubicBezTo>
                      <a:pt x="48206" y="118038"/>
                      <a:pt x="49981" y="124250"/>
                      <a:pt x="53804" y="129984"/>
                    </a:cubicBezTo>
                    <a:cubicBezTo>
                      <a:pt x="55988" y="133261"/>
                      <a:pt x="59743" y="136879"/>
                      <a:pt x="65067" y="140838"/>
                    </a:cubicBezTo>
                    <a:cubicBezTo>
                      <a:pt x="70392" y="144797"/>
                      <a:pt x="78446" y="148074"/>
                      <a:pt x="89232" y="150668"/>
                    </a:cubicBezTo>
                    <a:cubicBezTo>
                      <a:pt x="100017" y="153262"/>
                      <a:pt x="114011" y="154900"/>
                      <a:pt x="131213" y="155583"/>
                    </a:cubicBezTo>
                    <a:cubicBezTo>
                      <a:pt x="148416" y="156265"/>
                      <a:pt x="169987" y="154969"/>
                      <a:pt x="195927" y="151692"/>
                    </a:cubicBezTo>
                    <a:cubicBezTo>
                      <a:pt x="200022" y="151146"/>
                      <a:pt x="203708" y="152101"/>
                      <a:pt x="206985" y="154559"/>
                    </a:cubicBezTo>
                    <a:cubicBezTo>
                      <a:pt x="210261" y="157016"/>
                      <a:pt x="212173" y="160293"/>
                      <a:pt x="212719" y="164389"/>
                    </a:cubicBezTo>
                    <a:cubicBezTo>
                      <a:pt x="213265" y="168484"/>
                      <a:pt x="212241" y="172171"/>
                      <a:pt x="209647" y="175447"/>
                    </a:cubicBezTo>
                    <a:cubicBezTo>
                      <a:pt x="207053" y="178724"/>
                      <a:pt x="203708" y="180635"/>
                      <a:pt x="199612" y="181181"/>
                    </a:cubicBezTo>
                    <a:cubicBezTo>
                      <a:pt x="192786" y="182000"/>
                      <a:pt x="186301" y="182683"/>
                      <a:pt x="180157" y="183229"/>
                    </a:cubicBezTo>
                    <a:cubicBezTo>
                      <a:pt x="174014" y="183775"/>
                      <a:pt x="167938" y="184185"/>
                      <a:pt x="161931" y="184458"/>
                    </a:cubicBezTo>
                    <a:lnTo>
                      <a:pt x="163161" y="186506"/>
                    </a:lnTo>
                    <a:cubicBezTo>
                      <a:pt x="164253" y="188690"/>
                      <a:pt x="165686" y="192103"/>
                      <a:pt x="167461" y="196745"/>
                    </a:cubicBezTo>
                    <a:cubicBezTo>
                      <a:pt x="169235" y="201387"/>
                      <a:pt x="171216" y="206848"/>
                      <a:pt x="173400" y="213128"/>
                    </a:cubicBezTo>
                    <a:lnTo>
                      <a:pt x="240161" y="212309"/>
                    </a:lnTo>
                    <a:lnTo>
                      <a:pt x="240570" y="212309"/>
                    </a:lnTo>
                    <a:cubicBezTo>
                      <a:pt x="244666" y="212309"/>
                      <a:pt x="248147" y="213742"/>
                      <a:pt x="251014" y="216609"/>
                    </a:cubicBezTo>
                    <a:cubicBezTo>
                      <a:pt x="253881" y="219476"/>
                      <a:pt x="255315" y="222958"/>
                      <a:pt x="255315" y="227054"/>
                    </a:cubicBezTo>
                    <a:cubicBezTo>
                      <a:pt x="255588" y="231149"/>
                      <a:pt x="254291" y="234631"/>
                      <a:pt x="251424" y="237498"/>
                    </a:cubicBezTo>
                    <a:cubicBezTo>
                      <a:pt x="248557" y="240365"/>
                      <a:pt x="244939" y="241798"/>
                      <a:pt x="240570" y="241798"/>
                    </a:cubicBezTo>
                    <a:lnTo>
                      <a:pt x="181591" y="242618"/>
                    </a:lnTo>
                    <a:cubicBezTo>
                      <a:pt x="183503" y="250263"/>
                      <a:pt x="185004" y="258113"/>
                      <a:pt x="186097" y="266168"/>
                    </a:cubicBezTo>
                    <a:cubicBezTo>
                      <a:pt x="187189" y="274223"/>
                      <a:pt x="187530" y="282005"/>
                      <a:pt x="187120" y="289514"/>
                    </a:cubicBezTo>
                    <a:cubicBezTo>
                      <a:pt x="186710" y="297023"/>
                      <a:pt x="185482" y="304122"/>
                      <a:pt x="183435" y="310812"/>
                    </a:cubicBezTo>
                    <a:cubicBezTo>
                      <a:pt x="181386" y="317501"/>
                      <a:pt x="178178" y="323304"/>
                      <a:pt x="173809" y="328219"/>
                    </a:cubicBezTo>
                    <a:cubicBezTo>
                      <a:pt x="164799" y="338868"/>
                      <a:pt x="152102" y="344192"/>
                      <a:pt x="135719" y="344192"/>
                    </a:cubicBezTo>
                    <a:cubicBezTo>
                      <a:pt x="127527" y="344192"/>
                      <a:pt x="118790" y="342963"/>
                      <a:pt x="109506" y="340506"/>
                    </a:cubicBezTo>
                    <a:cubicBezTo>
                      <a:pt x="105410" y="339414"/>
                      <a:pt x="102339" y="337093"/>
                      <a:pt x="100291" y="333543"/>
                    </a:cubicBezTo>
                    <a:cubicBezTo>
                      <a:pt x="98243" y="329993"/>
                      <a:pt x="97765" y="326307"/>
                      <a:pt x="98857" y="322485"/>
                    </a:cubicBezTo>
                    <a:cubicBezTo>
                      <a:pt x="99949" y="318389"/>
                      <a:pt x="102270" y="315317"/>
                      <a:pt x="105820" y="313269"/>
                    </a:cubicBezTo>
                    <a:cubicBezTo>
                      <a:pt x="109370" y="311221"/>
                      <a:pt x="113056" y="310743"/>
                      <a:pt x="116878" y="311836"/>
                    </a:cubicBezTo>
                    <a:cubicBezTo>
                      <a:pt x="122885" y="313201"/>
                      <a:pt x="129234" y="314020"/>
                      <a:pt x="135923" y="314293"/>
                    </a:cubicBezTo>
                    <a:cubicBezTo>
                      <a:pt x="142613" y="314566"/>
                      <a:pt x="147733" y="312791"/>
                      <a:pt x="151282" y="308968"/>
                    </a:cubicBezTo>
                    <a:cubicBezTo>
                      <a:pt x="153740" y="306238"/>
                      <a:pt x="155447" y="302552"/>
                      <a:pt x="156402" y="297910"/>
                    </a:cubicBezTo>
                    <a:cubicBezTo>
                      <a:pt x="157358" y="293268"/>
                      <a:pt x="157699" y="288012"/>
                      <a:pt x="157426" y="282141"/>
                    </a:cubicBezTo>
                    <a:cubicBezTo>
                      <a:pt x="157153" y="276271"/>
                      <a:pt x="156471" y="269991"/>
                      <a:pt x="155378" y="263301"/>
                    </a:cubicBezTo>
                    <a:cubicBezTo>
                      <a:pt x="154287" y="256611"/>
                      <a:pt x="152921" y="249853"/>
                      <a:pt x="151282" y="243027"/>
                    </a:cubicBezTo>
                    <a:lnTo>
                      <a:pt x="25953" y="244665"/>
                    </a:lnTo>
                    <a:cubicBezTo>
                      <a:pt x="21857" y="244665"/>
                      <a:pt x="18307" y="243232"/>
                      <a:pt x="15303" y="240365"/>
                    </a:cubicBezTo>
                    <a:cubicBezTo>
                      <a:pt x="12300" y="237498"/>
                      <a:pt x="10799" y="234016"/>
                      <a:pt x="10798" y="229921"/>
                    </a:cubicBezTo>
                    <a:cubicBezTo>
                      <a:pt x="10799" y="225825"/>
                      <a:pt x="12232" y="222344"/>
                      <a:pt x="15099" y="219477"/>
                    </a:cubicBezTo>
                    <a:cubicBezTo>
                      <a:pt x="17966" y="216610"/>
                      <a:pt x="21448" y="215176"/>
                      <a:pt x="25543" y="215176"/>
                    </a:cubicBezTo>
                    <a:lnTo>
                      <a:pt x="141863" y="213538"/>
                    </a:lnTo>
                    <a:cubicBezTo>
                      <a:pt x="140771" y="210807"/>
                      <a:pt x="139746" y="208145"/>
                      <a:pt x="138791" y="205551"/>
                    </a:cubicBezTo>
                    <a:cubicBezTo>
                      <a:pt x="137835" y="202957"/>
                      <a:pt x="136811" y="200568"/>
                      <a:pt x="135719" y="198383"/>
                    </a:cubicBezTo>
                    <a:cubicBezTo>
                      <a:pt x="134080" y="194015"/>
                      <a:pt x="134354" y="189646"/>
                      <a:pt x="136538" y="185277"/>
                    </a:cubicBezTo>
                    <a:cubicBezTo>
                      <a:pt x="81382" y="185277"/>
                      <a:pt x="45475" y="172170"/>
                      <a:pt x="28819" y="145958"/>
                    </a:cubicBezTo>
                    <a:cubicBezTo>
                      <a:pt x="24724" y="139405"/>
                      <a:pt x="21993" y="132715"/>
                      <a:pt x="20628" y="125889"/>
                    </a:cubicBezTo>
                    <a:cubicBezTo>
                      <a:pt x="19263" y="119062"/>
                      <a:pt x="18785" y="112373"/>
                      <a:pt x="19195" y="105819"/>
                    </a:cubicBezTo>
                    <a:cubicBezTo>
                      <a:pt x="19604" y="99266"/>
                      <a:pt x="20629" y="93054"/>
                      <a:pt x="22267" y="87184"/>
                    </a:cubicBezTo>
                    <a:cubicBezTo>
                      <a:pt x="23905" y="81313"/>
                      <a:pt x="25680" y="76125"/>
                      <a:pt x="27591" y="71620"/>
                    </a:cubicBezTo>
                    <a:cubicBezTo>
                      <a:pt x="29503" y="67115"/>
                      <a:pt x="31209" y="63497"/>
                      <a:pt x="32711" y="60766"/>
                    </a:cubicBezTo>
                    <a:cubicBezTo>
                      <a:pt x="34213" y="58036"/>
                      <a:pt x="35100" y="56534"/>
                      <a:pt x="35373" y="56261"/>
                    </a:cubicBezTo>
                    <a:cubicBezTo>
                      <a:pt x="37557" y="52711"/>
                      <a:pt x="40629" y="50458"/>
                      <a:pt x="44589" y="49503"/>
                    </a:cubicBezTo>
                    <a:cubicBezTo>
                      <a:pt x="46568" y="49025"/>
                      <a:pt x="48497" y="48940"/>
                      <a:pt x="50374" y="49247"/>
                    </a:cubicBezTo>
                    <a:close/>
                    <a:moveTo>
                      <a:pt x="417916" y="150463"/>
                    </a:moveTo>
                    <a:cubicBezTo>
                      <a:pt x="422011" y="150463"/>
                      <a:pt x="425562" y="151897"/>
                      <a:pt x="428565" y="154764"/>
                    </a:cubicBezTo>
                    <a:cubicBezTo>
                      <a:pt x="431569" y="157631"/>
                      <a:pt x="433070" y="161112"/>
                      <a:pt x="433071" y="165208"/>
                    </a:cubicBezTo>
                    <a:cubicBezTo>
                      <a:pt x="433070" y="169304"/>
                      <a:pt x="431637" y="172853"/>
                      <a:pt x="428770" y="175857"/>
                    </a:cubicBezTo>
                    <a:cubicBezTo>
                      <a:pt x="425902" y="178860"/>
                      <a:pt x="422421" y="180362"/>
                      <a:pt x="418326" y="180362"/>
                    </a:cubicBezTo>
                    <a:lnTo>
                      <a:pt x="374092" y="180362"/>
                    </a:lnTo>
                    <a:cubicBezTo>
                      <a:pt x="369995" y="180362"/>
                      <a:pt x="366515" y="178929"/>
                      <a:pt x="363648" y="176062"/>
                    </a:cubicBezTo>
                    <a:cubicBezTo>
                      <a:pt x="360780" y="173194"/>
                      <a:pt x="359347" y="169713"/>
                      <a:pt x="359346" y="165617"/>
                    </a:cubicBezTo>
                    <a:cubicBezTo>
                      <a:pt x="359347" y="161522"/>
                      <a:pt x="360780" y="157972"/>
                      <a:pt x="363647" y="154968"/>
                    </a:cubicBezTo>
                    <a:cubicBezTo>
                      <a:pt x="366515" y="151965"/>
                      <a:pt x="369996" y="150463"/>
                      <a:pt x="374091" y="150463"/>
                    </a:cubicBezTo>
                    <a:close/>
                    <a:moveTo>
                      <a:pt x="501879" y="169304"/>
                    </a:moveTo>
                    <a:cubicBezTo>
                      <a:pt x="506248" y="169577"/>
                      <a:pt x="509798" y="170942"/>
                      <a:pt x="512528" y="173399"/>
                    </a:cubicBezTo>
                    <a:cubicBezTo>
                      <a:pt x="515259" y="175857"/>
                      <a:pt x="516760" y="178997"/>
                      <a:pt x="517033" y="182819"/>
                    </a:cubicBezTo>
                    <a:lnTo>
                      <a:pt x="522357" y="273336"/>
                    </a:lnTo>
                    <a:cubicBezTo>
                      <a:pt x="522631" y="277158"/>
                      <a:pt x="521402" y="280571"/>
                      <a:pt x="518671" y="283575"/>
                    </a:cubicBezTo>
                    <a:cubicBezTo>
                      <a:pt x="515941" y="286578"/>
                      <a:pt x="512664" y="288217"/>
                      <a:pt x="508842" y="288490"/>
                    </a:cubicBezTo>
                    <a:lnTo>
                      <a:pt x="508023" y="288490"/>
                    </a:lnTo>
                    <a:cubicBezTo>
                      <a:pt x="504200" y="288490"/>
                      <a:pt x="500924" y="287193"/>
                      <a:pt x="498193" y="284599"/>
                    </a:cubicBezTo>
                    <a:cubicBezTo>
                      <a:pt x="495462" y="282005"/>
                      <a:pt x="493961" y="278797"/>
                      <a:pt x="493688" y="274974"/>
                    </a:cubicBezTo>
                    <a:lnTo>
                      <a:pt x="488363" y="184458"/>
                    </a:lnTo>
                    <a:cubicBezTo>
                      <a:pt x="488090" y="180635"/>
                      <a:pt x="489319" y="177222"/>
                      <a:pt x="492049" y="174219"/>
                    </a:cubicBezTo>
                    <a:cubicBezTo>
                      <a:pt x="494780" y="171215"/>
                      <a:pt x="498056" y="169577"/>
                      <a:pt x="501879" y="169304"/>
                    </a:cubicBezTo>
                    <a:close/>
                    <a:moveTo>
                      <a:pt x="630486" y="179953"/>
                    </a:moveTo>
                    <a:cubicBezTo>
                      <a:pt x="621748" y="178587"/>
                      <a:pt x="612874" y="178041"/>
                      <a:pt x="603863" y="178314"/>
                    </a:cubicBezTo>
                    <a:lnTo>
                      <a:pt x="604273" y="211490"/>
                    </a:lnTo>
                    <a:lnTo>
                      <a:pt x="631304" y="211899"/>
                    </a:lnTo>
                    <a:cubicBezTo>
                      <a:pt x="635401" y="211899"/>
                      <a:pt x="638881" y="213333"/>
                      <a:pt x="641748" y="216200"/>
                    </a:cubicBezTo>
                    <a:cubicBezTo>
                      <a:pt x="644616" y="219067"/>
                      <a:pt x="646049" y="222548"/>
                      <a:pt x="646050" y="226644"/>
                    </a:cubicBezTo>
                    <a:cubicBezTo>
                      <a:pt x="646049" y="230740"/>
                      <a:pt x="644616" y="234221"/>
                      <a:pt x="641749" y="237088"/>
                    </a:cubicBezTo>
                    <a:cubicBezTo>
                      <a:pt x="638882" y="239955"/>
                      <a:pt x="635400" y="241389"/>
                      <a:pt x="631305" y="241389"/>
                    </a:cubicBezTo>
                    <a:lnTo>
                      <a:pt x="604682" y="241389"/>
                    </a:lnTo>
                    <a:lnTo>
                      <a:pt x="605092" y="268830"/>
                    </a:lnTo>
                    <a:cubicBezTo>
                      <a:pt x="605091" y="272380"/>
                      <a:pt x="603727" y="275793"/>
                      <a:pt x="600996" y="279070"/>
                    </a:cubicBezTo>
                    <a:cubicBezTo>
                      <a:pt x="611918" y="279616"/>
                      <a:pt x="622431" y="279138"/>
                      <a:pt x="632533" y="277636"/>
                    </a:cubicBezTo>
                    <a:cubicBezTo>
                      <a:pt x="642636" y="276134"/>
                      <a:pt x="651101" y="272653"/>
                      <a:pt x="657927" y="267192"/>
                    </a:cubicBezTo>
                    <a:cubicBezTo>
                      <a:pt x="668302" y="259000"/>
                      <a:pt x="672945" y="245758"/>
                      <a:pt x="671853" y="227463"/>
                    </a:cubicBezTo>
                    <a:cubicBezTo>
                      <a:pt x="671033" y="209442"/>
                      <a:pt x="664753" y="196608"/>
                      <a:pt x="653012" y="188963"/>
                    </a:cubicBezTo>
                    <a:cubicBezTo>
                      <a:pt x="646732" y="184321"/>
                      <a:pt x="639223" y="181318"/>
                      <a:pt x="630486" y="179953"/>
                    </a:cubicBezTo>
                    <a:close/>
                    <a:moveTo>
                      <a:pt x="173605" y="18990"/>
                    </a:moveTo>
                    <a:cubicBezTo>
                      <a:pt x="184117" y="22266"/>
                      <a:pt x="192923" y="26772"/>
                      <a:pt x="200023" y="32506"/>
                    </a:cubicBezTo>
                    <a:cubicBezTo>
                      <a:pt x="211217" y="41789"/>
                      <a:pt x="216951" y="52984"/>
                      <a:pt x="217224" y="66091"/>
                    </a:cubicBezTo>
                    <a:cubicBezTo>
                      <a:pt x="218043" y="79743"/>
                      <a:pt x="213538" y="91211"/>
                      <a:pt x="203708" y="100495"/>
                    </a:cubicBezTo>
                    <a:cubicBezTo>
                      <a:pt x="199067" y="104591"/>
                      <a:pt x="193742" y="107936"/>
                      <a:pt x="187735" y="110529"/>
                    </a:cubicBezTo>
                    <a:cubicBezTo>
                      <a:pt x="181728" y="113124"/>
                      <a:pt x="175311" y="115171"/>
                      <a:pt x="168485" y="116673"/>
                    </a:cubicBezTo>
                    <a:cubicBezTo>
                      <a:pt x="161659" y="118175"/>
                      <a:pt x="154696" y="119199"/>
                      <a:pt x="147596" y="119745"/>
                    </a:cubicBezTo>
                    <a:cubicBezTo>
                      <a:pt x="140497" y="120291"/>
                      <a:pt x="133807" y="120564"/>
                      <a:pt x="127527" y="120564"/>
                    </a:cubicBezTo>
                    <a:cubicBezTo>
                      <a:pt x="118790" y="120564"/>
                      <a:pt x="111349" y="120291"/>
                      <a:pt x="105205" y="119745"/>
                    </a:cubicBezTo>
                    <a:cubicBezTo>
                      <a:pt x="99062" y="119199"/>
                      <a:pt x="95171" y="118789"/>
                      <a:pt x="93533" y="118516"/>
                    </a:cubicBezTo>
                    <a:cubicBezTo>
                      <a:pt x="89436" y="117970"/>
                      <a:pt x="86160" y="116059"/>
                      <a:pt x="83703" y="112782"/>
                    </a:cubicBezTo>
                    <a:cubicBezTo>
                      <a:pt x="81245" y="109506"/>
                      <a:pt x="80290" y="105819"/>
                      <a:pt x="80836" y="101724"/>
                    </a:cubicBezTo>
                    <a:cubicBezTo>
                      <a:pt x="81382" y="97901"/>
                      <a:pt x="83294" y="94693"/>
                      <a:pt x="86570" y="92099"/>
                    </a:cubicBezTo>
                    <a:cubicBezTo>
                      <a:pt x="89846" y="89505"/>
                      <a:pt x="93532" y="88481"/>
                      <a:pt x="97629" y="89027"/>
                    </a:cubicBezTo>
                    <a:cubicBezTo>
                      <a:pt x="103909" y="89846"/>
                      <a:pt x="111212" y="90460"/>
                      <a:pt x="119540" y="90870"/>
                    </a:cubicBezTo>
                    <a:cubicBezTo>
                      <a:pt x="127869" y="91280"/>
                      <a:pt x="136128" y="91143"/>
                      <a:pt x="144320" y="90460"/>
                    </a:cubicBezTo>
                    <a:cubicBezTo>
                      <a:pt x="152511" y="89778"/>
                      <a:pt x="160088" y="88549"/>
                      <a:pt x="167051" y="86774"/>
                    </a:cubicBezTo>
                    <a:cubicBezTo>
                      <a:pt x="174014" y="85000"/>
                      <a:pt x="179407" y="82337"/>
                      <a:pt x="183230" y="78788"/>
                    </a:cubicBezTo>
                    <a:cubicBezTo>
                      <a:pt x="186233" y="75784"/>
                      <a:pt x="187735" y="72098"/>
                      <a:pt x="187735" y="67729"/>
                    </a:cubicBezTo>
                    <a:cubicBezTo>
                      <a:pt x="187461" y="63087"/>
                      <a:pt x="185277" y="59128"/>
                      <a:pt x="181181" y="55851"/>
                    </a:cubicBezTo>
                    <a:cubicBezTo>
                      <a:pt x="174902" y="50936"/>
                      <a:pt x="165823" y="47250"/>
                      <a:pt x="153945" y="44793"/>
                    </a:cubicBezTo>
                    <a:cubicBezTo>
                      <a:pt x="142068" y="42335"/>
                      <a:pt x="129098" y="40834"/>
                      <a:pt x="115035" y="40287"/>
                    </a:cubicBezTo>
                    <a:cubicBezTo>
                      <a:pt x="100974" y="39741"/>
                      <a:pt x="86843" y="39946"/>
                      <a:pt x="72644" y="40902"/>
                    </a:cubicBezTo>
                    <a:cubicBezTo>
                      <a:pt x="58446" y="41857"/>
                      <a:pt x="45885" y="43154"/>
                      <a:pt x="34963" y="44793"/>
                    </a:cubicBezTo>
                    <a:cubicBezTo>
                      <a:pt x="30868" y="45339"/>
                      <a:pt x="27182" y="44383"/>
                      <a:pt x="23905" y="41926"/>
                    </a:cubicBezTo>
                    <a:cubicBezTo>
                      <a:pt x="20629" y="39468"/>
                      <a:pt x="18717" y="36192"/>
                      <a:pt x="18171" y="32096"/>
                    </a:cubicBezTo>
                    <a:cubicBezTo>
                      <a:pt x="17625" y="28000"/>
                      <a:pt x="18580" y="24314"/>
                      <a:pt x="21038" y="21037"/>
                    </a:cubicBezTo>
                    <a:cubicBezTo>
                      <a:pt x="23495" y="17761"/>
                      <a:pt x="26772" y="15849"/>
                      <a:pt x="30867" y="15303"/>
                    </a:cubicBezTo>
                    <a:cubicBezTo>
                      <a:pt x="33052" y="15030"/>
                      <a:pt x="37762" y="14416"/>
                      <a:pt x="44998" y="13460"/>
                    </a:cubicBezTo>
                    <a:cubicBezTo>
                      <a:pt x="52234" y="12504"/>
                      <a:pt x="60903" y="11685"/>
                      <a:pt x="71006" y="11003"/>
                    </a:cubicBezTo>
                    <a:cubicBezTo>
                      <a:pt x="81109" y="10320"/>
                      <a:pt x="92168" y="9979"/>
                      <a:pt x="104182" y="9979"/>
                    </a:cubicBezTo>
                    <a:cubicBezTo>
                      <a:pt x="116196" y="9979"/>
                      <a:pt x="128142" y="10662"/>
                      <a:pt x="140019" y="12027"/>
                    </a:cubicBezTo>
                    <a:cubicBezTo>
                      <a:pt x="151897" y="13392"/>
                      <a:pt x="163092" y="15713"/>
                      <a:pt x="173605" y="18990"/>
                    </a:cubicBezTo>
                    <a:close/>
                    <a:moveTo>
                      <a:pt x="804555" y="203298"/>
                    </a:moveTo>
                    <a:cubicBezTo>
                      <a:pt x="810835" y="203298"/>
                      <a:pt x="816091" y="205414"/>
                      <a:pt x="820324" y="209647"/>
                    </a:cubicBezTo>
                    <a:cubicBezTo>
                      <a:pt x="824556" y="213879"/>
                      <a:pt x="826672" y="219135"/>
                      <a:pt x="826671" y="225415"/>
                    </a:cubicBezTo>
                    <a:cubicBezTo>
                      <a:pt x="826672" y="231150"/>
                      <a:pt x="824556" y="235996"/>
                      <a:pt x="820323" y="239955"/>
                    </a:cubicBezTo>
                    <a:cubicBezTo>
                      <a:pt x="816091" y="243914"/>
                      <a:pt x="810835" y="245894"/>
                      <a:pt x="804555" y="245894"/>
                    </a:cubicBezTo>
                    <a:cubicBezTo>
                      <a:pt x="798275" y="245894"/>
                      <a:pt x="792950" y="243915"/>
                      <a:pt x="788582" y="239955"/>
                    </a:cubicBezTo>
                    <a:cubicBezTo>
                      <a:pt x="784213" y="235996"/>
                      <a:pt x="782028" y="231149"/>
                      <a:pt x="782028" y="225415"/>
                    </a:cubicBezTo>
                    <a:cubicBezTo>
                      <a:pt x="782028" y="219135"/>
                      <a:pt x="784213" y="213879"/>
                      <a:pt x="788581" y="209647"/>
                    </a:cubicBezTo>
                    <a:cubicBezTo>
                      <a:pt x="792950" y="205414"/>
                      <a:pt x="798275" y="203298"/>
                      <a:pt x="804555" y="203298"/>
                    </a:cubicBezTo>
                    <a:close/>
                    <a:moveTo>
                      <a:pt x="388427" y="53394"/>
                    </a:moveTo>
                    <a:lnTo>
                      <a:pt x="439624" y="70596"/>
                    </a:lnTo>
                    <a:cubicBezTo>
                      <a:pt x="443446" y="71961"/>
                      <a:pt x="446314" y="74487"/>
                      <a:pt x="448225" y="78173"/>
                    </a:cubicBezTo>
                    <a:cubicBezTo>
                      <a:pt x="450135" y="81859"/>
                      <a:pt x="450409" y="85614"/>
                      <a:pt x="449044" y="89437"/>
                    </a:cubicBezTo>
                    <a:cubicBezTo>
                      <a:pt x="447952" y="92440"/>
                      <a:pt x="446040" y="94897"/>
                      <a:pt x="443310" y="96809"/>
                    </a:cubicBezTo>
                    <a:cubicBezTo>
                      <a:pt x="440579" y="98720"/>
                      <a:pt x="437712" y="99676"/>
                      <a:pt x="434709" y="99676"/>
                    </a:cubicBezTo>
                    <a:cubicBezTo>
                      <a:pt x="433343" y="99676"/>
                      <a:pt x="431841" y="99403"/>
                      <a:pt x="430203" y="98857"/>
                    </a:cubicBezTo>
                    <a:lnTo>
                      <a:pt x="378597" y="81654"/>
                    </a:lnTo>
                    <a:cubicBezTo>
                      <a:pt x="374774" y="80289"/>
                      <a:pt x="371976" y="77764"/>
                      <a:pt x="370200" y="74077"/>
                    </a:cubicBezTo>
                    <a:cubicBezTo>
                      <a:pt x="368425" y="70391"/>
                      <a:pt x="368221" y="66637"/>
                      <a:pt x="369586" y="62814"/>
                    </a:cubicBezTo>
                    <a:cubicBezTo>
                      <a:pt x="370951" y="58991"/>
                      <a:pt x="373477" y="56124"/>
                      <a:pt x="377164" y="54213"/>
                    </a:cubicBezTo>
                    <a:cubicBezTo>
                      <a:pt x="379006" y="53257"/>
                      <a:pt x="380866" y="52711"/>
                      <a:pt x="382744" y="52575"/>
                    </a:cubicBezTo>
                    <a:cubicBezTo>
                      <a:pt x="384621" y="52438"/>
                      <a:pt x="386515" y="52711"/>
                      <a:pt x="388427" y="53394"/>
                    </a:cubicBezTo>
                    <a:close/>
                    <a:moveTo>
                      <a:pt x="641544" y="99676"/>
                    </a:moveTo>
                    <a:cubicBezTo>
                      <a:pt x="645640" y="99676"/>
                      <a:pt x="649121" y="101109"/>
                      <a:pt x="651988" y="103976"/>
                    </a:cubicBezTo>
                    <a:cubicBezTo>
                      <a:pt x="654855" y="106843"/>
                      <a:pt x="656288" y="110325"/>
                      <a:pt x="656289" y="114421"/>
                    </a:cubicBezTo>
                    <a:cubicBezTo>
                      <a:pt x="656288" y="118516"/>
                      <a:pt x="654855" y="121998"/>
                      <a:pt x="651988" y="124865"/>
                    </a:cubicBezTo>
                    <a:cubicBezTo>
                      <a:pt x="649121" y="127732"/>
                      <a:pt x="645640" y="129165"/>
                      <a:pt x="641544" y="129165"/>
                    </a:cubicBezTo>
                    <a:lnTo>
                      <a:pt x="602635" y="129165"/>
                    </a:lnTo>
                    <a:cubicBezTo>
                      <a:pt x="603180" y="130257"/>
                      <a:pt x="603454" y="131077"/>
                      <a:pt x="603454" y="131623"/>
                    </a:cubicBezTo>
                    <a:lnTo>
                      <a:pt x="603454" y="149644"/>
                    </a:lnTo>
                    <a:cubicBezTo>
                      <a:pt x="614921" y="149371"/>
                      <a:pt x="626390" y="150258"/>
                      <a:pt x="637858" y="152306"/>
                    </a:cubicBezTo>
                    <a:cubicBezTo>
                      <a:pt x="649326" y="154354"/>
                      <a:pt x="659839" y="158655"/>
                      <a:pt x="669395" y="165208"/>
                    </a:cubicBezTo>
                    <a:cubicBezTo>
                      <a:pt x="688509" y="178314"/>
                      <a:pt x="698884" y="198520"/>
                      <a:pt x="700522" y="225825"/>
                    </a:cubicBezTo>
                    <a:cubicBezTo>
                      <a:pt x="702161" y="254222"/>
                      <a:pt x="693697" y="275657"/>
                      <a:pt x="675129" y="290128"/>
                    </a:cubicBezTo>
                    <a:cubicBezTo>
                      <a:pt x="666391" y="296954"/>
                      <a:pt x="656289" y="301665"/>
                      <a:pt x="644821" y="304259"/>
                    </a:cubicBezTo>
                    <a:cubicBezTo>
                      <a:pt x="633352" y="306853"/>
                      <a:pt x="621748" y="308150"/>
                      <a:pt x="610007" y="308149"/>
                    </a:cubicBezTo>
                    <a:cubicBezTo>
                      <a:pt x="599085" y="308150"/>
                      <a:pt x="588572" y="307399"/>
                      <a:pt x="578469" y="305897"/>
                    </a:cubicBezTo>
                    <a:cubicBezTo>
                      <a:pt x="568367" y="304395"/>
                      <a:pt x="559766" y="302689"/>
                      <a:pt x="552667" y="300777"/>
                    </a:cubicBezTo>
                    <a:cubicBezTo>
                      <a:pt x="555670" y="302962"/>
                      <a:pt x="557650" y="305760"/>
                      <a:pt x="558605" y="309173"/>
                    </a:cubicBezTo>
                    <a:cubicBezTo>
                      <a:pt x="559561" y="312587"/>
                      <a:pt x="559219" y="315931"/>
                      <a:pt x="557581" y="319208"/>
                    </a:cubicBezTo>
                    <a:lnTo>
                      <a:pt x="537921" y="362213"/>
                    </a:lnTo>
                    <a:cubicBezTo>
                      <a:pt x="535191" y="367948"/>
                      <a:pt x="530686" y="370815"/>
                      <a:pt x="524406" y="370815"/>
                    </a:cubicBezTo>
                    <a:cubicBezTo>
                      <a:pt x="523040" y="370814"/>
                      <a:pt x="520993" y="370268"/>
                      <a:pt x="518261" y="369176"/>
                    </a:cubicBezTo>
                    <a:cubicBezTo>
                      <a:pt x="514439" y="367538"/>
                      <a:pt x="511777" y="364807"/>
                      <a:pt x="510275" y="360985"/>
                    </a:cubicBezTo>
                    <a:cubicBezTo>
                      <a:pt x="508773" y="357162"/>
                      <a:pt x="508978" y="353339"/>
                      <a:pt x="510890" y="349517"/>
                    </a:cubicBezTo>
                    <a:lnTo>
                      <a:pt x="530549" y="306511"/>
                    </a:lnTo>
                    <a:cubicBezTo>
                      <a:pt x="531914" y="304054"/>
                      <a:pt x="533621" y="302211"/>
                      <a:pt x="535669" y="300982"/>
                    </a:cubicBezTo>
                    <a:cubicBezTo>
                      <a:pt x="537717" y="299753"/>
                      <a:pt x="539969" y="298866"/>
                      <a:pt x="542427" y="298320"/>
                    </a:cubicBezTo>
                    <a:cubicBezTo>
                      <a:pt x="540516" y="297774"/>
                      <a:pt x="538877" y="297296"/>
                      <a:pt x="537512" y="296886"/>
                    </a:cubicBezTo>
                    <a:cubicBezTo>
                      <a:pt x="536146" y="296476"/>
                      <a:pt x="535054" y="296135"/>
                      <a:pt x="534235" y="295862"/>
                    </a:cubicBezTo>
                    <a:cubicBezTo>
                      <a:pt x="530413" y="294770"/>
                      <a:pt x="527614" y="292517"/>
                      <a:pt x="525839" y="289104"/>
                    </a:cubicBezTo>
                    <a:cubicBezTo>
                      <a:pt x="524064" y="285691"/>
                      <a:pt x="523860" y="282073"/>
                      <a:pt x="525224" y="278250"/>
                    </a:cubicBezTo>
                    <a:cubicBezTo>
                      <a:pt x="526316" y="274428"/>
                      <a:pt x="528570" y="271561"/>
                      <a:pt x="531983" y="269649"/>
                    </a:cubicBezTo>
                    <a:cubicBezTo>
                      <a:pt x="535396" y="267738"/>
                      <a:pt x="539014" y="267465"/>
                      <a:pt x="542836" y="268830"/>
                    </a:cubicBezTo>
                    <a:cubicBezTo>
                      <a:pt x="551301" y="271561"/>
                      <a:pt x="562905" y="274155"/>
                      <a:pt x="577650" y="276612"/>
                    </a:cubicBezTo>
                    <a:cubicBezTo>
                      <a:pt x="577104" y="275247"/>
                      <a:pt x="576558" y="274018"/>
                      <a:pt x="576012" y="272926"/>
                    </a:cubicBezTo>
                    <a:cubicBezTo>
                      <a:pt x="575466" y="271834"/>
                      <a:pt x="575193" y="270605"/>
                      <a:pt x="575193" y="269240"/>
                    </a:cubicBezTo>
                    <a:lnTo>
                      <a:pt x="574783" y="240979"/>
                    </a:lnTo>
                    <a:lnTo>
                      <a:pt x="542836" y="240569"/>
                    </a:lnTo>
                    <a:cubicBezTo>
                      <a:pt x="538740" y="240569"/>
                      <a:pt x="535259" y="239068"/>
                      <a:pt x="532392" y="236064"/>
                    </a:cubicBezTo>
                    <a:cubicBezTo>
                      <a:pt x="529525" y="233061"/>
                      <a:pt x="528092" y="229511"/>
                      <a:pt x="528091" y="225415"/>
                    </a:cubicBezTo>
                    <a:cubicBezTo>
                      <a:pt x="528364" y="221320"/>
                      <a:pt x="529935" y="217838"/>
                      <a:pt x="532802" y="214971"/>
                    </a:cubicBezTo>
                    <a:cubicBezTo>
                      <a:pt x="535669" y="212104"/>
                      <a:pt x="539150" y="210671"/>
                      <a:pt x="543246" y="210671"/>
                    </a:cubicBezTo>
                    <a:lnTo>
                      <a:pt x="574373" y="211080"/>
                    </a:lnTo>
                    <a:lnTo>
                      <a:pt x="573964" y="181591"/>
                    </a:lnTo>
                    <a:cubicBezTo>
                      <a:pt x="568504" y="182683"/>
                      <a:pt x="563520" y="183775"/>
                      <a:pt x="559014" y="184867"/>
                    </a:cubicBezTo>
                    <a:cubicBezTo>
                      <a:pt x="554509" y="185960"/>
                      <a:pt x="550755" y="187052"/>
                      <a:pt x="547752" y="188144"/>
                    </a:cubicBezTo>
                    <a:cubicBezTo>
                      <a:pt x="543929" y="189509"/>
                      <a:pt x="540310" y="189304"/>
                      <a:pt x="536898" y="187530"/>
                    </a:cubicBezTo>
                    <a:cubicBezTo>
                      <a:pt x="533484" y="185755"/>
                      <a:pt x="531095" y="182956"/>
                      <a:pt x="529730" y="179133"/>
                    </a:cubicBezTo>
                    <a:cubicBezTo>
                      <a:pt x="528364" y="175310"/>
                      <a:pt x="528570" y="171693"/>
                      <a:pt x="530344" y="168279"/>
                    </a:cubicBezTo>
                    <a:cubicBezTo>
                      <a:pt x="532119" y="164866"/>
                      <a:pt x="534918" y="162477"/>
                      <a:pt x="538741" y="161112"/>
                    </a:cubicBezTo>
                    <a:cubicBezTo>
                      <a:pt x="539560" y="160566"/>
                      <a:pt x="543178" y="159406"/>
                      <a:pt x="549594" y="157631"/>
                    </a:cubicBezTo>
                    <a:cubicBezTo>
                      <a:pt x="556011" y="155856"/>
                      <a:pt x="564134" y="154286"/>
                      <a:pt x="573964" y="152920"/>
                    </a:cubicBezTo>
                    <a:lnTo>
                      <a:pt x="573554" y="132032"/>
                    </a:lnTo>
                    <a:cubicBezTo>
                      <a:pt x="573554" y="131486"/>
                      <a:pt x="573622" y="130940"/>
                      <a:pt x="573760" y="130394"/>
                    </a:cubicBezTo>
                    <a:cubicBezTo>
                      <a:pt x="573896" y="129848"/>
                      <a:pt x="573964" y="129302"/>
                      <a:pt x="573964" y="128756"/>
                    </a:cubicBezTo>
                    <a:lnTo>
                      <a:pt x="539560" y="128756"/>
                    </a:lnTo>
                    <a:cubicBezTo>
                      <a:pt x="535464" y="128756"/>
                      <a:pt x="531983" y="127254"/>
                      <a:pt x="529115" y="124250"/>
                    </a:cubicBezTo>
                    <a:cubicBezTo>
                      <a:pt x="526249" y="121247"/>
                      <a:pt x="524815" y="117697"/>
                      <a:pt x="524815" y="113601"/>
                    </a:cubicBezTo>
                    <a:cubicBezTo>
                      <a:pt x="524815" y="109506"/>
                      <a:pt x="526249" y="106024"/>
                      <a:pt x="529116" y="103157"/>
                    </a:cubicBezTo>
                    <a:cubicBezTo>
                      <a:pt x="531983" y="100290"/>
                      <a:pt x="535464" y="98857"/>
                      <a:pt x="539560" y="98857"/>
                    </a:cubicBezTo>
                    <a:lnTo>
                      <a:pt x="539969" y="98857"/>
                    </a:lnTo>
                    <a:close/>
                    <a:moveTo>
                      <a:pt x="487544" y="46841"/>
                    </a:moveTo>
                    <a:cubicBezTo>
                      <a:pt x="491640" y="47660"/>
                      <a:pt x="494779" y="49776"/>
                      <a:pt x="496964" y="53189"/>
                    </a:cubicBezTo>
                    <a:cubicBezTo>
                      <a:pt x="499148" y="56602"/>
                      <a:pt x="499831" y="60357"/>
                      <a:pt x="499012" y="64452"/>
                    </a:cubicBezTo>
                    <a:lnTo>
                      <a:pt x="487953" y="119745"/>
                    </a:lnTo>
                    <a:cubicBezTo>
                      <a:pt x="487407" y="123294"/>
                      <a:pt x="485701" y="126162"/>
                      <a:pt x="482833" y="128346"/>
                    </a:cubicBezTo>
                    <a:cubicBezTo>
                      <a:pt x="479967" y="130531"/>
                      <a:pt x="476895" y="131623"/>
                      <a:pt x="473618" y="131623"/>
                    </a:cubicBezTo>
                    <a:cubicBezTo>
                      <a:pt x="472252" y="131622"/>
                      <a:pt x="471160" y="131486"/>
                      <a:pt x="470341" y="131213"/>
                    </a:cubicBezTo>
                    <a:cubicBezTo>
                      <a:pt x="466519" y="130394"/>
                      <a:pt x="463447" y="128278"/>
                      <a:pt x="461126" y="124865"/>
                    </a:cubicBezTo>
                    <a:cubicBezTo>
                      <a:pt x="458805" y="121451"/>
                      <a:pt x="458054" y="117833"/>
                      <a:pt x="458873" y="114011"/>
                    </a:cubicBezTo>
                    <a:lnTo>
                      <a:pt x="469932" y="58718"/>
                    </a:lnTo>
                    <a:cubicBezTo>
                      <a:pt x="470751" y="54623"/>
                      <a:pt x="472936" y="51414"/>
                      <a:pt x="476486" y="49093"/>
                    </a:cubicBezTo>
                    <a:cubicBezTo>
                      <a:pt x="478260" y="47933"/>
                      <a:pt x="480069" y="47165"/>
                      <a:pt x="481912" y="46789"/>
                    </a:cubicBezTo>
                    <a:cubicBezTo>
                      <a:pt x="483755" y="46414"/>
                      <a:pt x="485633" y="46431"/>
                      <a:pt x="487544" y="46841"/>
                    </a:cubicBezTo>
                    <a:close/>
                    <a:moveTo>
                      <a:pt x="592805" y="3016"/>
                    </a:moveTo>
                    <a:cubicBezTo>
                      <a:pt x="596081" y="5474"/>
                      <a:pt x="597992" y="8750"/>
                      <a:pt x="598539" y="12846"/>
                    </a:cubicBezTo>
                    <a:lnTo>
                      <a:pt x="603044" y="43974"/>
                    </a:lnTo>
                    <a:lnTo>
                      <a:pt x="603044" y="46431"/>
                    </a:lnTo>
                    <a:cubicBezTo>
                      <a:pt x="612874" y="46158"/>
                      <a:pt x="622635" y="46295"/>
                      <a:pt x="632329" y="46841"/>
                    </a:cubicBezTo>
                    <a:cubicBezTo>
                      <a:pt x="642022" y="47387"/>
                      <a:pt x="651237" y="48547"/>
                      <a:pt x="659975" y="50322"/>
                    </a:cubicBezTo>
                    <a:cubicBezTo>
                      <a:pt x="668712" y="52097"/>
                      <a:pt x="676631" y="54486"/>
                      <a:pt x="683730" y="57490"/>
                    </a:cubicBezTo>
                    <a:cubicBezTo>
                      <a:pt x="690829" y="60493"/>
                      <a:pt x="696700" y="64452"/>
                      <a:pt x="701342" y="69367"/>
                    </a:cubicBezTo>
                    <a:cubicBezTo>
                      <a:pt x="704618" y="73190"/>
                      <a:pt x="707485" y="78173"/>
                      <a:pt x="709943" y="84317"/>
                    </a:cubicBezTo>
                    <a:cubicBezTo>
                      <a:pt x="712400" y="90460"/>
                      <a:pt x="712401" y="98174"/>
                      <a:pt x="709943" y="107458"/>
                    </a:cubicBezTo>
                    <a:cubicBezTo>
                      <a:pt x="709124" y="111008"/>
                      <a:pt x="707349" y="113806"/>
                      <a:pt x="704619" y="115854"/>
                    </a:cubicBezTo>
                    <a:cubicBezTo>
                      <a:pt x="701888" y="117902"/>
                      <a:pt x="698884" y="118926"/>
                      <a:pt x="695608" y="118926"/>
                    </a:cubicBezTo>
                    <a:cubicBezTo>
                      <a:pt x="694788" y="118926"/>
                      <a:pt x="693560" y="118653"/>
                      <a:pt x="691922" y="118107"/>
                    </a:cubicBezTo>
                    <a:cubicBezTo>
                      <a:pt x="687826" y="117014"/>
                      <a:pt x="684754" y="114694"/>
                      <a:pt x="682707" y="111144"/>
                    </a:cubicBezTo>
                    <a:cubicBezTo>
                      <a:pt x="680658" y="107594"/>
                      <a:pt x="680180" y="103908"/>
                      <a:pt x="681273" y="100085"/>
                    </a:cubicBezTo>
                    <a:cubicBezTo>
                      <a:pt x="682092" y="96809"/>
                      <a:pt x="682160" y="94419"/>
                      <a:pt x="681477" y="92918"/>
                    </a:cubicBezTo>
                    <a:cubicBezTo>
                      <a:pt x="680795" y="91416"/>
                      <a:pt x="680181" y="90392"/>
                      <a:pt x="679635" y="89846"/>
                    </a:cubicBezTo>
                    <a:cubicBezTo>
                      <a:pt x="674993" y="84931"/>
                      <a:pt x="666597" y="81450"/>
                      <a:pt x="654446" y="79402"/>
                    </a:cubicBezTo>
                    <a:cubicBezTo>
                      <a:pt x="642295" y="77354"/>
                      <a:pt x="628437" y="76330"/>
                      <a:pt x="612874" y="76330"/>
                    </a:cubicBezTo>
                    <a:cubicBezTo>
                      <a:pt x="597310" y="76330"/>
                      <a:pt x="581131" y="77149"/>
                      <a:pt x="564339" y="78788"/>
                    </a:cubicBezTo>
                    <a:cubicBezTo>
                      <a:pt x="547546" y="80426"/>
                      <a:pt x="532460" y="82474"/>
                      <a:pt x="519081" y="84931"/>
                    </a:cubicBezTo>
                    <a:cubicBezTo>
                      <a:pt x="515258" y="85477"/>
                      <a:pt x="511572" y="84658"/>
                      <a:pt x="508023" y="82474"/>
                    </a:cubicBezTo>
                    <a:cubicBezTo>
                      <a:pt x="504473" y="80289"/>
                      <a:pt x="502425" y="77149"/>
                      <a:pt x="501878" y="73053"/>
                    </a:cubicBezTo>
                    <a:cubicBezTo>
                      <a:pt x="501059" y="68958"/>
                      <a:pt x="501810" y="65203"/>
                      <a:pt x="504131" y="61790"/>
                    </a:cubicBezTo>
                    <a:cubicBezTo>
                      <a:pt x="506453" y="58377"/>
                      <a:pt x="509661" y="56261"/>
                      <a:pt x="513756" y="55442"/>
                    </a:cubicBezTo>
                    <a:cubicBezTo>
                      <a:pt x="513756" y="55442"/>
                      <a:pt x="515327" y="55169"/>
                      <a:pt x="518467" y="54623"/>
                    </a:cubicBezTo>
                    <a:cubicBezTo>
                      <a:pt x="521607" y="54077"/>
                      <a:pt x="525907" y="53394"/>
                      <a:pt x="531368" y="52575"/>
                    </a:cubicBezTo>
                    <a:cubicBezTo>
                      <a:pt x="536829" y="51756"/>
                      <a:pt x="543177" y="50936"/>
                      <a:pt x="550414" y="50117"/>
                    </a:cubicBezTo>
                    <a:cubicBezTo>
                      <a:pt x="557649" y="49298"/>
                      <a:pt x="565363" y="48615"/>
                      <a:pt x="573555" y="48069"/>
                    </a:cubicBezTo>
                    <a:lnTo>
                      <a:pt x="569049" y="16942"/>
                    </a:lnTo>
                    <a:cubicBezTo>
                      <a:pt x="568504" y="12846"/>
                      <a:pt x="569459" y="9160"/>
                      <a:pt x="571916" y="5883"/>
                    </a:cubicBezTo>
                    <a:cubicBezTo>
                      <a:pt x="574374" y="2607"/>
                      <a:pt x="577650" y="695"/>
                      <a:pt x="581746" y="149"/>
                    </a:cubicBezTo>
                    <a:cubicBezTo>
                      <a:pt x="585842" y="-397"/>
                      <a:pt x="589528" y="559"/>
                      <a:pt x="592805" y="3016"/>
                    </a:cubicBezTo>
                    <a:close/>
                  </a:path>
                </a:pathLst>
              </a:custGeom>
              <a:solidFill>
                <a:srgbClr val="EFE5DB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cxnSp>
            <p:nvCxnSpPr>
              <p:cNvPr id="205" name="直接连接符 204"/>
              <p:cNvCxnSpPr/>
              <p:nvPr/>
            </p:nvCxnSpPr>
            <p:spPr>
              <a:xfrm rot="20595769">
                <a:off x="-8514349" y="5025860"/>
                <a:ext cx="2273300" cy="0"/>
              </a:xfrm>
              <a:prstGeom prst="line">
                <a:avLst/>
              </a:prstGeom>
              <a:ln>
                <a:solidFill>
                  <a:srgbClr val="EFE5DB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6" name="文本框 205"/>
              <p:cNvSpPr txBox="1"/>
              <p:nvPr/>
            </p:nvSpPr>
            <p:spPr>
              <a:xfrm rot="20595769">
                <a:off x="-8062190" y="4543838"/>
                <a:ext cx="1121718" cy="337237"/>
              </a:xfrm>
              <a:custGeom>
                <a:avLst/>
                <a:gdLst/>
                <a:ahLst/>
                <a:cxnLst/>
                <a:rect l="l" t="t" r="r" b="b"/>
                <a:pathLst>
                  <a:path w="1121718" h="337237">
                    <a:moveTo>
                      <a:pt x="75676" y="226549"/>
                    </a:moveTo>
                    <a:cubicBezTo>
                      <a:pt x="77553" y="226891"/>
                      <a:pt x="79345" y="227607"/>
                      <a:pt x="81051" y="228700"/>
                    </a:cubicBezTo>
                    <a:cubicBezTo>
                      <a:pt x="84464" y="230884"/>
                      <a:pt x="86581" y="234024"/>
                      <a:pt x="87400" y="238120"/>
                    </a:cubicBezTo>
                    <a:cubicBezTo>
                      <a:pt x="88492" y="241943"/>
                      <a:pt x="87877" y="245629"/>
                      <a:pt x="85557" y="249178"/>
                    </a:cubicBezTo>
                    <a:cubicBezTo>
                      <a:pt x="83236" y="252728"/>
                      <a:pt x="80027" y="254912"/>
                      <a:pt x="75932" y="255732"/>
                    </a:cubicBezTo>
                    <a:lnTo>
                      <a:pt x="18182" y="268019"/>
                    </a:lnTo>
                    <a:cubicBezTo>
                      <a:pt x="17362" y="268292"/>
                      <a:pt x="16270" y="268428"/>
                      <a:pt x="14905" y="268428"/>
                    </a:cubicBezTo>
                    <a:cubicBezTo>
                      <a:pt x="11355" y="268428"/>
                      <a:pt x="8215" y="267336"/>
                      <a:pt x="5485" y="265152"/>
                    </a:cubicBezTo>
                    <a:cubicBezTo>
                      <a:pt x="2754" y="262967"/>
                      <a:pt x="1116" y="260100"/>
                      <a:pt x="570" y="256551"/>
                    </a:cubicBezTo>
                    <a:cubicBezTo>
                      <a:pt x="-522" y="252455"/>
                      <a:pt x="92" y="248700"/>
                      <a:pt x="2413" y="245287"/>
                    </a:cubicBezTo>
                    <a:cubicBezTo>
                      <a:pt x="4734" y="241874"/>
                      <a:pt x="7942" y="239758"/>
                      <a:pt x="12038" y="238939"/>
                    </a:cubicBezTo>
                    <a:lnTo>
                      <a:pt x="69788" y="226652"/>
                    </a:lnTo>
                    <a:cubicBezTo>
                      <a:pt x="71836" y="226242"/>
                      <a:pt x="73799" y="226208"/>
                      <a:pt x="75676" y="226549"/>
                    </a:cubicBezTo>
                    <a:close/>
                    <a:moveTo>
                      <a:pt x="253687" y="234024"/>
                    </a:moveTo>
                    <a:cubicBezTo>
                      <a:pt x="258329" y="234297"/>
                      <a:pt x="262015" y="235731"/>
                      <a:pt x="264746" y="238325"/>
                    </a:cubicBezTo>
                    <a:cubicBezTo>
                      <a:pt x="267476" y="240919"/>
                      <a:pt x="268978" y="244264"/>
                      <a:pt x="269251" y="248359"/>
                    </a:cubicBezTo>
                    <a:cubicBezTo>
                      <a:pt x="269524" y="252455"/>
                      <a:pt x="268227" y="256005"/>
                      <a:pt x="265360" y="259008"/>
                    </a:cubicBezTo>
                    <a:cubicBezTo>
                      <a:pt x="262493" y="262012"/>
                      <a:pt x="259011" y="263650"/>
                      <a:pt x="254916" y="263923"/>
                    </a:cubicBezTo>
                    <a:lnTo>
                      <a:pt x="118527" y="268428"/>
                    </a:lnTo>
                    <a:lnTo>
                      <a:pt x="118118" y="268429"/>
                    </a:lnTo>
                    <a:cubicBezTo>
                      <a:pt x="114022" y="268428"/>
                      <a:pt x="110541" y="267063"/>
                      <a:pt x="107674" y="264333"/>
                    </a:cubicBezTo>
                    <a:cubicBezTo>
                      <a:pt x="104806" y="261602"/>
                      <a:pt x="103373" y="258189"/>
                      <a:pt x="103373" y="254093"/>
                    </a:cubicBezTo>
                    <a:cubicBezTo>
                      <a:pt x="103100" y="249998"/>
                      <a:pt x="104397" y="246448"/>
                      <a:pt x="107264" y="243444"/>
                    </a:cubicBezTo>
                    <a:cubicBezTo>
                      <a:pt x="110131" y="240441"/>
                      <a:pt x="113613" y="238939"/>
                      <a:pt x="117708" y="238939"/>
                    </a:cubicBezTo>
                    <a:close/>
                    <a:moveTo>
                      <a:pt x="487555" y="250612"/>
                    </a:moveTo>
                    <a:cubicBezTo>
                      <a:pt x="491377" y="251841"/>
                      <a:pt x="494381" y="254230"/>
                      <a:pt x="496565" y="257780"/>
                    </a:cubicBezTo>
                    <a:cubicBezTo>
                      <a:pt x="498476" y="261602"/>
                      <a:pt x="498886" y="265425"/>
                      <a:pt x="497794" y="269248"/>
                    </a:cubicBezTo>
                    <a:cubicBezTo>
                      <a:pt x="496702" y="273070"/>
                      <a:pt x="494244" y="276074"/>
                      <a:pt x="490422" y="278258"/>
                    </a:cubicBezTo>
                    <a:lnTo>
                      <a:pt x="445778" y="302423"/>
                    </a:lnTo>
                    <a:cubicBezTo>
                      <a:pt x="443867" y="303515"/>
                      <a:pt x="441546" y="304062"/>
                      <a:pt x="438815" y="304061"/>
                    </a:cubicBezTo>
                    <a:cubicBezTo>
                      <a:pt x="436085" y="304062"/>
                      <a:pt x="433559" y="303447"/>
                      <a:pt x="431238" y="302218"/>
                    </a:cubicBezTo>
                    <a:cubicBezTo>
                      <a:pt x="428917" y="300990"/>
                      <a:pt x="427074" y="299010"/>
                      <a:pt x="425709" y="296280"/>
                    </a:cubicBezTo>
                    <a:cubicBezTo>
                      <a:pt x="423524" y="292730"/>
                      <a:pt x="423046" y="289044"/>
                      <a:pt x="424275" y="285221"/>
                    </a:cubicBezTo>
                    <a:cubicBezTo>
                      <a:pt x="425504" y="281398"/>
                      <a:pt x="427893" y="278395"/>
                      <a:pt x="431443" y="276210"/>
                    </a:cubicBezTo>
                    <a:lnTo>
                      <a:pt x="476087" y="252046"/>
                    </a:lnTo>
                    <a:cubicBezTo>
                      <a:pt x="477998" y="250953"/>
                      <a:pt x="479909" y="250288"/>
                      <a:pt x="481820" y="250049"/>
                    </a:cubicBezTo>
                    <a:cubicBezTo>
                      <a:pt x="483732" y="249810"/>
                      <a:pt x="485643" y="249998"/>
                      <a:pt x="487555" y="250612"/>
                    </a:cubicBezTo>
                    <a:close/>
                    <a:moveTo>
                      <a:pt x="70607" y="75519"/>
                    </a:moveTo>
                    <a:cubicBezTo>
                      <a:pt x="74430" y="76611"/>
                      <a:pt x="77434" y="78932"/>
                      <a:pt x="79618" y="82482"/>
                    </a:cubicBezTo>
                    <a:cubicBezTo>
                      <a:pt x="81802" y="86031"/>
                      <a:pt x="82348" y="89717"/>
                      <a:pt x="81256" y="93540"/>
                    </a:cubicBezTo>
                    <a:cubicBezTo>
                      <a:pt x="80437" y="96817"/>
                      <a:pt x="78662" y="99479"/>
                      <a:pt x="75932" y="101527"/>
                    </a:cubicBezTo>
                    <a:cubicBezTo>
                      <a:pt x="73201" y="103575"/>
                      <a:pt x="70198" y="104599"/>
                      <a:pt x="66921" y="104599"/>
                    </a:cubicBezTo>
                    <a:cubicBezTo>
                      <a:pt x="65010" y="104599"/>
                      <a:pt x="63644" y="104462"/>
                      <a:pt x="62825" y="104189"/>
                    </a:cubicBezTo>
                    <a:lnTo>
                      <a:pt x="11219" y="90673"/>
                    </a:lnTo>
                    <a:cubicBezTo>
                      <a:pt x="7123" y="89581"/>
                      <a:pt x="4051" y="87260"/>
                      <a:pt x="2003" y="83710"/>
                    </a:cubicBezTo>
                    <a:cubicBezTo>
                      <a:pt x="-45" y="80161"/>
                      <a:pt x="-522" y="76474"/>
                      <a:pt x="570" y="72652"/>
                    </a:cubicBezTo>
                    <a:cubicBezTo>
                      <a:pt x="1662" y="68829"/>
                      <a:pt x="3983" y="65825"/>
                      <a:pt x="7533" y="63641"/>
                    </a:cubicBezTo>
                    <a:cubicBezTo>
                      <a:pt x="9308" y="62549"/>
                      <a:pt x="11116" y="61866"/>
                      <a:pt x="12959" y="61593"/>
                    </a:cubicBezTo>
                    <a:cubicBezTo>
                      <a:pt x="14803" y="61320"/>
                      <a:pt x="16680" y="61457"/>
                      <a:pt x="18591" y="62003"/>
                    </a:cubicBezTo>
                    <a:close/>
                    <a:moveTo>
                      <a:pt x="161123" y="74290"/>
                    </a:moveTo>
                    <a:cubicBezTo>
                      <a:pt x="164946" y="75655"/>
                      <a:pt x="167676" y="78249"/>
                      <a:pt x="169315" y="82072"/>
                    </a:cubicBezTo>
                    <a:cubicBezTo>
                      <a:pt x="170953" y="85894"/>
                      <a:pt x="170953" y="89717"/>
                      <a:pt x="169315" y="93540"/>
                    </a:cubicBezTo>
                    <a:cubicBezTo>
                      <a:pt x="168222" y="96543"/>
                      <a:pt x="167062" y="100571"/>
                      <a:pt x="165833" y="105622"/>
                    </a:cubicBezTo>
                    <a:cubicBezTo>
                      <a:pt x="164604" y="110674"/>
                      <a:pt x="163717" y="116135"/>
                      <a:pt x="163171" y="122005"/>
                    </a:cubicBezTo>
                    <a:cubicBezTo>
                      <a:pt x="162625" y="127876"/>
                      <a:pt x="162693" y="133678"/>
                      <a:pt x="163376" y="139412"/>
                    </a:cubicBezTo>
                    <a:cubicBezTo>
                      <a:pt x="164058" y="145146"/>
                      <a:pt x="166038" y="150061"/>
                      <a:pt x="169315" y="154157"/>
                    </a:cubicBezTo>
                    <a:cubicBezTo>
                      <a:pt x="171772" y="157161"/>
                      <a:pt x="174912" y="159482"/>
                      <a:pt x="178735" y="161120"/>
                    </a:cubicBezTo>
                    <a:cubicBezTo>
                      <a:pt x="182558" y="162758"/>
                      <a:pt x="186722" y="163919"/>
                      <a:pt x="191227" y="164601"/>
                    </a:cubicBezTo>
                    <a:cubicBezTo>
                      <a:pt x="195732" y="165284"/>
                      <a:pt x="200374" y="165489"/>
                      <a:pt x="205153" y="165216"/>
                    </a:cubicBezTo>
                    <a:cubicBezTo>
                      <a:pt x="209931" y="164942"/>
                      <a:pt x="214504" y="164533"/>
                      <a:pt x="218873" y="163987"/>
                    </a:cubicBezTo>
                    <a:cubicBezTo>
                      <a:pt x="232526" y="162075"/>
                      <a:pt x="244745" y="161461"/>
                      <a:pt x="255530" y="162144"/>
                    </a:cubicBezTo>
                    <a:cubicBezTo>
                      <a:pt x="266316" y="162826"/>
                      <a:pt x="275873" y="164328"/>
                      <a:pt x="284201" y="166649"/>
                    </a:cubicBezTo>
                    <a:cubicBezTo>
                      <a:pt x="292529" y="168970"/>
                      <a:pt x="299765" y="171769"/>
                      <a:pt x="305908" y="175045"/>
                    </a:cubicBezTo>
                    <a:cubicBezTo>
                      <a:pt x="312051" y="178322"/>
                      <a:pt x="317171" y="181735"/>
                      <a:pt x="321267" y="185285"/>
                    </a:cubicBezTo>
                    <a:cubicBezTo>
                      <a:pt x="330004" y="192384"/>
                      <a:pt x="336763" y="200985"/>
                      <a:pt x="341541" y="211088"/>
                    </a:cubicBezTo>
                    <a:cubicBezTo>
                      <a:pt x="346319" y="221191"/>
                      <a:pt x="348981" y="231976"/>
                      <a:pt x="349528" y="243445"/>
                    </a:cubicBezTo>
                    <a:cubicBezTo>
                      <a:pt x="350074" y="258462"/>
                      <a:pt x="348094" y="272183"/>
                      <a:pt x="343589" y="284607"/>
                    </a:cubicBezTo>
                    <a:cubicBezTo>
                      <a:pt x="339084" y="297030"/>
                      <a:pt x="332326" y="307475"/>
                      <a:pt x="323315" y="315939"/>
                    </a:cubicBezTo>
                    <a:cubicBezTo>
                      <a:pt x="317854" y="321127"/>
                      <a:pt x="310345" y="325974"/>
                      <a:pt x="300788" y="330479"/>
                    </a:cubicBezTo>
                    <a:cubicBezTo>
                      <a:pt x="291231" y="334984"/>
                      <a:pt x="279081" y="337237"/>
                      <a:pt x="264336" y="337237"/>
                    </a:cubicBezTo>
                    <a:cubicBezTo>
                      <a:pt x="262152" y="337237"/>
                      <a:pt x="260036" y="337237"/>
                      <a:pt x="257988" y="337237"/>
                    </a:cubicBezTo>
                    <a:cubicBezTo>
                      <a:pt x="255940" y="337237"/>
                      <a:pt x="253824" y="336964"/>
                      <a:pt x="251639" y="336418"/>
                    </a:cubicBezTo>
                    <a:cubicBezTo>
                      <a:pt x="247544" y="335872"/>
                      <a:pt x="244131" y="334097"/>
                      <a:pt x="241400" y="331093"/>
                    </a:cubicBezTo>
                    <a:cubicBezTo>
                      <a:pt x="238669" y="328090"/>
                      <a:pt x="237577" y="324540"/>
                      <a:pt x="238123" y="320444"/>
                    </a:cubicBezTo>
                    <a:cubicBezTo>
                      <a:pt x="238669" y="316349"/>
                      <a:pt x="240512" y="312936"/>
                      <a:pt x="243653" y="310205"/>
                    </a:cubicBezTo>
                    <a:cubicBezTo>
                      <a:pt x="246793" y="307475"/>
                      <a:pt x="250410" y="306382"/>
                      <a:pt x="254506" y="306928"/>
                    </a:cubicBezTo>
                    <a:cubicBezTo>
                      <a:pt x="275804" y="309113"/>
                      <a:pt x="291914" y="304881"/>
                      <a:pt x="302836" y="294232"/>
                    </a:cubicBezTo>
                    <a:cubicBezTo>
                      <a:pt x="314850" y="282764"/>
                      <a:pt x="320448" y="266108"/>
                      <a:pt x="319629" y="244264"/>
                    </a:cubicBezTo>
                    <a:cubicBezTo>
                      <a:pt x="319356" y="237164"/>
                      <a:pt x="317717" y="230475"/>
                      <a:pt x="314714" y="224194"/>
                    </a:cubicBezTo>
                    <a:cubicBezTo>
                      <a:pt x="311710" y="217914"/>
                      <a:pt x="307478" y="212453"/>
                      <a:pt x="302017" y="207811"/>
                    </a:cubicBezTo>
                    <a:cubicBezTo>
                      <a:pt x="284542" y="193340"/>
                      <a:pt x="258192" y="188561"/>
                      <a:pt x="222969" y="193476"/>
                    </a:cubicBezTo>
                    <a:cubicBezTo>
                      <a:pt x="187199" y="198664"/>
                      <a:pt x="161533" y="191701"/>
                      <a:pt x="145969" y="172588"/>
                    </a:cubicBezTo>
                    <a:cubicBezTo>
                      <a:pt x="139689" y="164396"/>
                      <a:pt x="135798" y="155386"/>
                      <a:pt x="134296" y="145556"/>
                    </a:cubicBezTo>
                    <a:cubicBezTo>
                      <a:pt x="132794" y="135726"/>
                      <a:pt x="132521" y="126442"/>
                      <a:pt x="133477" y="117705"/>
                    </a:cubicBezTo>
                    <a:cubicBezTo>
                      <a:pt x="134433" y="108967"/>
                      <a:pt x="135934" y="101322"/>
                      <a:pt x="137982" y="94769"/>
                    </a:cubicBezTo>
                    <a:cubicBezTo>
                      <a:pt x="140030" y="88215"/>
                      <a:pt x="141327" y="84256"/>
                      <a:pt x="141873" y="82891"/>
                    </a:cubicBezTo>
                    <a:cubicBezTo>
                      <a:pt x="143239" y="79068"/>
                      <a:pt x="145832" y="76338"/>
                      <a:pt x="149655" y="74700"/>
                    </a:cubicBezTo>
                    <a:cubicBezTo>
                      <a:pt x="151566" y="73880"/>
                      <a:pt x="153478" y="73437"/>
                      <a:pt x="155389" y="73368"/>
                    </a:cubicBezTo>
                    <a:cubicBezTo>
                      <a:pt x="157300" y="73300"/>
                      <a:pt x="159212" y="73607"/>
                      <a:pt x="161123" y="74290"/>
                    </a:cubicBezTo>
                    <a:close/>
                    <a:moveTo>
                      <a:pt x="464618" y="161939"/>
                    </a:moveTo>
                    <a:cubicBezTo>
                      <a:pt x="468714" y="162212"/>
                      <a:pt x="472196" y="163782"/>
                      <a:pt x="475062" y="166649"/>
                    </a:cubicBezTo>
                    <a:cubicBezTo>
                      <a:pt x="477930" y="169516"/>
                      <a:pt x="479227" y="172998"/>
                      <a:pt x="478953" y="177093"/>
                    </a:cubicBezTo>
                    <a:cubicBezTo>
                      <a:pt x="478953" y="181189"/>
                      <a:pt x="477452" y="184670"/>
                      <a:pt x="474448" y="187538"/>
                    </a:cubicBezTo>
                    <a:cubicBezTo>
                      <a:pt x="471444" y="190404"/>
                      <a:pt x="468032" y="191838"/>
                      <a:pt x="464209" y="191838"/>
                    </a:cubicBezTo>
                    <a:lnTo>
                      <a:pt x="463799" y="191838"/>
                    </a:lnTo>
                    <a:lnTo>
                      <a:pt x="414241" y="190609"/>
                    </a:lnTo>
                    <a:cubicBezTo>
                      <a:pt x="409872" y="190336"/>
                      <a:pt x="406322" y="188766"/>
                      <a:pt x="403591" y="185899"/>
                    </a:cubicBezTo>
                    <a:cubicBezTo>
                      <a:pt x="400861" y="183032"/>
                      <a:pt x="399496" y="179551"/>
                      <a:pt x="399496" y="175455"/>
                    </a:cubicBezTo>
                    <a:cubicBezTo>
                      <a:pt x="399769" y="171359"/>
                      <a:pt x="401339" y="167878"/>
                      <a:pt x="404206" y="165011"/>
                    </a:cubicBezTo>
                    <a:cubicBezTo>
                      <a:pt x="407073" y="162144"/>
                      <a:pt x="410418" y="160710"/>
                      <a:pt x="414240" y="160710"/>
                    </a:cubicBezTo>
                    <a:lnTo>
                      <a:pt x="414650" y="160710"/>
                    </a:lnTo>
                    <a:close/>
                    <a:moveTo>
                      <a:pt x="265769" y="27803"/>
                    </a:moveTo>
                    <a:cubicBezTo>
                      <a:pt x="275463" y="31216"/>
                      <a:pt x="283723" y="36609"/>
                      <a:pt x="290549" y="43982"/>
                    </a:cubicBezTo>
                    <a:cubicBezTo>
                      <a:pt x="310755" y="65552"/>
                      <a:pt x="312256" y="98728"/>
                      <a:pt x="295054" y="143508"/>
                    </a:cubicBezTo>
                    <a:cubicBezTo>
                      <a:pt x="293689" y="146512"/>
                      <a:pt x="291777" y="148833"/>
                      <a:pt x="289320" y="150471"/>
                    </a:cubicBezTo>
                    <a:cubicBezTo>
                      <a:pt x="286863" y="152109"/>
                      <a:pt x="284132" y="152928"/>
                      <a:pt x="281129" y="152928"/>
                    </a:cubicBezTo>
                    <a:cubicBezTo>
                      <a:pt x="279217" y="152928"/>
                      <a:pt x="277443" y="152519"/>
                      <a:pt x="275804" y="151700"/>
                    </a:cubicBezTo>
                    <a:cubicBezTo>
                      <a:pt x="271981" y="150334"/>
                      <a:pt x="269251" y="147740"/>
                      <a:pt x="267613" y="143918"/>
                    </a:cubicBezTo>
                    <a:cubicBezTo>
                      <a:pt x="265975" y="140095"/>
                      <a:pt x="265838" y="136272"/>
                      <a:pt x="267203" y="132450"/>
                    </a:cubicBezTo>
                    <a:cubicBezTo>
                      <a:pt x="269388" y="126716"/>
                      <a:pt x="271367" y="120708"/>
                      <a:pt x="273142" y="114428"/>
                    </a:cubicBezTo>
                    <a:cubicBezTo>
                      <a:pt x="274917" y="108148"/>
                      <a:pt x="276077" y="101936"/>
                      <a:pt x="276624" y="95793"/>
                    </a:cubicBezTo>
                    <a:cubicBezTo>
                      <a:pt x="277169" y="89649"/>
                      <a:pt x="276896" y="83779"/>
                      <a:pt x="275804" y="78181"/>
                    </a:cubicBezTo>
                    <a:cubicBezTo>
                      <a:pt x="274712" y="72583"/>
                      <a:pt x="272391" y="67873"/>
                      <a:pt x="268841" y="64051"/>
                    </a:cubicBezTo>
                    <a:cubicBezTo>
                      <a:pt x="262834" y="57770"/>
                      <a:pt x="254165" y="53743"/>
                      <a:pt x="242833" y="51968"/>
                    </a:cubicBezTo>
                    <a:cubicBezTo>
                      <a:pt x="231502" y="50193"/>
                      <a:pt x="219692" y="49784"/>
                      <a:pt x="207405" y="50739"/>
                    </a:cubicBezTo>
                    <a:cubicBezTo>
                      <a:pt x="195118" y="51695"/>
                      <a:pt x="183377" y="53402"/>
                      <a:pt x="172182" y="55859"/>
                    </a:cubicBezTo>
                    <a:cubicBezTo>
                      <a:pt x="160987" y="58317"/>
                      <a:pt x="152386" y="60501"/>
                      <a:pt x="146379" y="62412"/>
                    </a:cubicBezTo>
                    <a:cubicBezTo>
                      <a:pt x="142556" y="63777"/>
                      <a:pt x="138801" y="63436"/>
                      <a:pt x="135115" y="61388"/>
                    </a:cubicBezTo>
                    <a:cubicBezTo>
                      <a:pt x="131429" y="59340"/>
                      <a:pt x="128903" y="56405"/>
                      <a:pt x="127538" y="52582"/>
                    </a:cubicBezTo>
                    <a:cubicBezTo>
                      <a:pt x="126173" y="48760"/>
                      <a:pt x="126446" y="45005"/>
                      <a:pt x="128357" y="41319"/>
                    </a:cubicBezTo>
                    <a:cubicBezTo>
                      <a:pt x="130269" y="37633"/>
                      <a:pt x="133272" y="35107"/>
                      <a:pt x="137368" y="33742"/>
                    </a:cubicBezTo>
                    <a:cubicBezTo>
                      <a:pt x="139279" y="33196"/>
                      <a:pt x="143443" y="32035"/>
                      <a:pt x="149860" y="30261"/>
                    </a:cubicBezTo>
                    <a:cubicBezTo>
                      <a:pt x="156277" y="28486"/>
                      <a:pt x="163991" y="26779"/>
                      <a:pt x="173001" y="25141"/>
                    </a:cubicBezTo>
                    <a:cubicBezTo>
                      <a:pt x="182012" y="23503"/>
                      <a:pt x="191909" y="22206"/>
                      <a:pt x="202695" y="21250"/>
                    </a:cubicBezTo>
                    <a:cubicBezTo>
                      <a:pt x="213481" y="20294"/>
                      <a:pt x="224266" y="20294"/>
                      <a:pt x="235051" y="21250"/>
                    </a:cubicBezTo>
                    <a:cubicBezTo>
                      <a:pt x="245837" y="22206"/>
                      <a:pt x="256076" y="24390"/>
                      <a:pt x="265769" y="27803"/>
                    </a:cubicBezTo>
                    <a:close/>
                    <a:moveTo>
                      <a:pt x="627220" y="120572"/>
                    </a:moveTo>
                    <a:cubicBezTo>
                      <a:pt x="631042" y="120026"/>
                      <a:pt x="634592" y="121118"/>
                      <a:pt x="637869" y="123849"/>
                    </a:cubicBezTo>
                    <a:cubicBezTo>
                      <a:pt x="641145" y="126579"/>
                      <a:pt x="643056" y="129992"/>
                      <a:pt x="643602" y="134088"/>
                    </a:cubicBezTo>
                    <a:lnTo>
                      <a:pt x="647289" y="172998"/>
                    </a:lnTo>
                    <a:lnTo>
                      <a:pt x="688246" y="171359"/>
                    </a:lnTo>
                    <a:cubicBezTo>
                      <a:pt x="692615" y="171359"/>
                      <a:pt x="696233" y="172725"/>
                      <a:pt x="699100" y="175455"/>
                    </a:cubicBezTo>
                    <a:cubicBezTo>
                      <a:pt x="701967" y="178186"/>
                      <a:pt x="703537" y="181599"/>
                      <a:pt x="703810" y="185694"/>
                    </a:cubicBezTo>
                    <a:cubicBezTo>
                      <a:pt x="704083" y="189790"/>
                      <a:pt x="702786" y="193340"/>
                      <a:pt x="699919" y="196343"/>
                    </a:cubicBezTo>
                    <a:cubicBezTo>
                      <a:pt x="697052" y="199347"/>
                      <a:pt x="693571" y="200985"/>
                      <a:pt x="689475" y="201258"/>
                    </a:cubicBezTo>
                    <a:lnTo>
                      <a:pt x="650156" y="202897"/>
                    </a:lnTo>
                    <a:lnTo>
                      <a:pt x="656709" y="272524"/>
                    </a:lnTo>
                    <a:cubicBezTo>
                      <a:pt x="656709" y="273343"/>
                      <a:pt x="656573" y="273890"/>
                      <a:pt x="656299" y="274163"/>
                    </a:cubicBezTo>
                    <a:lnTo>
                      <a:pt x="735348" y="274163"/>
                    </a:lnTo>
                    <a:cubicBezTo>
                      <a:pt x="739443" y="274163"/>
                      <a:pt x="742924" y="275596"/>
                      <a:pt x="745792" y="278463"/>
                    </a:cubicBezTo>
                    <a:cubicBezTo>
                      <a:pt x="748658" y="281330"/>
                      <a:pt x="750092" y="284812"/>
                      <a:pt x="750092" y="288907"/>
                    </a:cubicBezTo>
                    <a:cubicBezTo>
                      <a:pt x="750092" y="293003"/>
                      <a:pt x="748659" y="296553"/>
                      <a:pt x="745792" y="299556"/>
                    </a:cubicBezTo>
                    <a:cubicBezTo>
                      <a:pt x="742925" y="302560"/>
                      <a:pt x="739443" y="304062"/>
                      <a:pt x="735347" y="304062"/>
                    </a:cubicBezTo>
                    <a:lnTo>
                      <a:pt x="530150" y="304062"/>
                    </a:lnTo>
                    <a:cubicBezTo>
                      <a:pt x="526055" y="304062"/>
                      <a:pt x="522505" y="302560"/>
                      <a:pt x="519502" y="299556"/>
                    </a:cubicBezTo>
                    <a:cubicBezTo>
                      <a:pt x="516498" y="296553"/>
                      <a:pt x="514996" y="293003"/>
                      <a:pt x="514996" y="288907"/>
                    </a:cubicBezTo>
                    <a:cubicBezTo>
                      <a:pt x="514996" y="284811"/>
                      <a:pt x="516498" y="281330"/>
                      <a:pt x="519502" y="278463"/>
                    </a:cubicBezTo>
                    <a:cubicBezTo>
                      <a:pt x="522505" y="275596"/>
                      <a:pt x="526055" y="274163"/>
                      <a:pt x="530150" y="274163"/>
                    </a:cubicBezTo>
                    <a:lnTo>
                      <a:pt x="626810" y="274163"/>
                    </a:lnTo>
                    <a:lnTo>
                      <a:pt x="620257" y="204125"/>
                    </a:lnTo>
                    <a:lnTo>
                      <a:pt x="567422" y="206173"/>
                    </a:lnTo>
                    <a:lnTo>
                      <a:pt x="567012" y="206173"/>
                    </a:lnTo>
                    <a:cubicBezTo>
                      <a:pt x="562916" y="206173"/>
                      <a:pt x="559435" y="204808"/>
                      <a:pt x="556568" y="202077"/>
                    </a:cubicBezTo>
                    <a:cubicBezTo>
                      <a:pt x="553701" y="199347"/>
                      <a:pt x="552131" y="195934"/>
                      <a:pt x="551858" y="191838"/>
                    </a:cubicBezTo>
                    <a:cubicBezTo>
                      <a:pt x="551585" y="187742"/>
                      <a:pt x="552882" y="184193"/>
                      <a:pt x="555749" y="181189"/>
                    </a:cubicBezTo>
                    <a:cubicBezTo>
                      <a:pt x="558616" y="178186"/>
                      <a:pt x="562097" y="176547"/>
                      <a:pt x="566193" y="176274"/>
                    </a:cubicBezTo>
                    <a:lnTo>
                      <a:pt x="617390" y="174226"/>
                    </a:lnTo>
                    <a:lnTo>
                      <a:pt x="613704" y="136955"/>
                    </a:lnTo>
                    <a:cubicBezTo>
                      <a:pt x="613158" y="132859"/>
                      <a:pt x="614250" y="129241"/>
                      <a:pt x="616980" y="126101"/>
                    </a:cubicBezTo>
                    <a:cubicBezTo>
                      <a:pt x="619711" y="122961"/>
                      <a:pt x="623124" y="121118"/>
                      <a:pt x="627220" y="120572"/>
                    </a:cubicBezTo>
                    <a:close/>
                    <a:moveTo>
                      <a:pt x="499842" y="71013"/>
                    </a:moveTo>
                    <a:cubicBezTo>
                      <a:pt x="503937" y="72106"/>
                      <a:pt x="507009" y="74426"/>
                      <a:pt x="509057" y="77976"/>
                    </a:cubicBezTo>
                    <a:cubicBezTo>
                      <a:pt x="511105" y="81526"/>
                      <a:pt x="511583" y="85212"/>
                      <a:pt x="510491" y="89035"/>
                    </a:cubicBezTo>
                    <a:cubicBezTo>
                      <a:pt x="509671" y="92311"/>
                      <a:pt x="507897" y="94973"/>
                      <a:pt x="505166" y="97021"/>
                    </a:cubicBezTo>
                    <a:cubicBezTo>
                      <a:pt x="502436" y="99069"/>
                      <a:pt x="499432" y="100093"/>
                      <a:pt x="496156" y="100093"/>
                    </a:cubicBezTo>
                    <a:cubicBezTo>
                      <a:pt x="494517" y="100093"/>
                      <a:pt x="493289" y="99957"/>
                      <a:pt x="492470" y="99684"/>
                    </a:cubicBezTo>
                    <a:lnTo>
                      <a:pt x="428166" y="82481"/>
                    </a:lnTo>
                    <a:cubicBezTo>
                      <a:pt x="424343" y="81389"/>
                      <a:pt x="421340" y="79068"/>
                      <a:pt x="419155" y="75519"/>
                    </a:cubicBezTo>
                    <a:cubicBezTo>
                      <a:pt x="416971" y="71969"/>
                      <a:pt x="416425" y="68283"/>
                      <a:pt x="417517" y="64460"/>
                    </a:cubicBezTo>
                    <a:cubicBezTo>
                      <a:pt x="418882" y="60364"/>
                      <a:pt x="421340" y="57292"/>
                      <a:pt x="424890" y="55245"/>
                    </a:cubicBezTo>
                    <a:cubicBezTo>
                      <a:pt x="426664" y="54221"/>
                      <a:pt x="428473" y="53589"/>
                      <a:pt x="430316" y="53350"/>
                    </a:cubicBezTo>
                    <a:cubicBezTo>
                      <a:pt x="432160" y="53112"/>
                      <a:pt x="434037" y="53265"/>
                      <a:pt x="435948" y="53811"/>
                    </a:cubicBezTo>
                    <a:close/>
                    <a:moveTo>
                      <a:pt x="721012" y="89035"/>
                    </a:moveTo>
                    <a:cubicBezTo>
                      <a:pt x="725108" y="89308"/>
                      <a:pt x="728521" y="91014"/>
                      <a:pt x="731252" y="94154"/>
                    </a:cubicBezTo>
                    <a:cubicBezTo>
                      <a:pt x="733982" y="97294"/>
                      <a:pt x="735211" y="100912"/>
                      <a:pt x="734938" y="105008"/>
                    </a:cubicBezTo>
                    <a:cubicBezTo>
                      <a:pt x="734665" y="108831"/>
                      <a:pt x="733095" y="112107"/>
                      <a:pt x="730227" y="114838"/>
                    </a:cubicBezTo>
                    <a:cubicBezTo>
                      <a:pt x="727361" y="117568"/>
                      <a:pt x="723879" y="118934"/>
                      <a:pt x="719783" y="118934"/>
                    </a:cubicBezTo>
                    <a:lnTo>
                      <a:pt x="718964" y="118934"/>
                    </a:lnTo>
                    <a:lnTo>
                      <a:pt x="538751" y="108694"/>
                    </a:lnTo>
                    <a:cubicBezTo>
                      <a:pt x="534656" y="108421"/>
                      <a:pt x="531174" y="106783"/>
                      <a:pt x="528307" y="103779"/>
                    </a:cubicBezTo>
                    <a:cubicBezTo>
                      <a:pt x="525440" y="100776"/>
                      <a:pt x="524143" y="97226"/>
                      <a:pt x="524416" y="93130"/>
                    </a:cubicBezTo>
                    <a:cubicBezTo>
                      <a:pt x="524962" y="89035"/>
                      <a:pt x="526601" y="85485"/>
                      <a:pt x="529331" y="82481"/>
                    </a:cubicBezTo>
                    <a:cubicBezTo>
                      <a:pt x="532062" y="79478"/>
                      <a:pt x="535748" y="78249"/>
                      <a:pt x="540390" y="78795"/>
                    </a:cubicBezTo>
                    <a:close/>
                    <a:moveTo>
                      <a:pt x="1010172" y="150061"/>
                    </a:moveTo>
                    <a:cubicBezTo>
                      <a:pt x="1013995" y="151700"/>
                      <a:pt x="1016657" y="154430"/>
                      <a:pt x="1018159" y="158253"/>
                    </a:cubicBezTo>
                    <a:cubicBezTo>
                      <a:pt x="1019660" y="162075"/>
                      <a:pt x="1019593" y="165898"/>
                      <a:pt x="1017954" y="169721"/>
                    </a:cubicBezTo>
                    <a:cubicBezTo>
                      <a:pt x="1016589" y="173271"/>
                      <a:pt x="1015019" y="177708"/>
                      <a:pt x="1013244" y="183032"/>
                    </a:cubicBezTo>
                    <a:cubicBezTo>
                      <a:pt x="1011469" y="188357"/>
                      <a:pt x="1009763" y="194159"/>
                      <a:pt x="1008125" y="200439"/>
                    </a:cubicBezTo>
                    <a:lnTo>
                      <a:pt x="1099869" y="184875"/>
                    </a:lnTo>
                    <a:cubicBezTo>
                      <a:pt x="1103965" y="184329"/>
                      <a:pt x="1107651" y="185217"/>
                      <a:pt x="1110928" y="187538"/>
                    </a:cubicBezTo>
                    <a:cubicBezTo>
                      <a:pt x="1114204" y="189858"/>
                      <a:pt x="1116253" y="193067"/>
                      <a:pt x="1117071" y="197162"/>
                    </a:cubicBezTo>
                    <a:cubicBezTo>
                      <a:pt x="1117617" y="201258"/>
                      <a:pt x="1116730" y="205013"/>
                      <a:pt x="1114409" y="208426"/>
                    </a:cubicBezTo>
                    <a:cubicBezTo>
                      <a:pt x="1112088" y="211839"/>
                      <a:pt x="1108880" y="213819"/>
                      <a:pt x="1104784" y="214365"/>
                    </a:cubicBezTo>
                    <a:lnTo>
                      <a:pt x="1003619" y="231157"/>
                    </a:lnTo>
                    <a:cubicBezTo>
                      <a:pt x="1003346" y="238803"/>
                      <a:pt x="1003892" y="245970"/>
                      <a:pt x="1005258" y="252660"/>
                    </a:cubicBezTo>
                    <a:cubicBezTo>
                      <a:pt x="1006622" y="259350"/>
                      <a:pt x="1009217" y="265015"/>
                      <a:pt x="1013039" y="269657"/>
                    </a:cubicBezTo>
                    <a:cubicBezTo>
                      <a:pt x="1024781" y="284129"/>
                      <a:pt x="1048809" y="287815"/>
                      <a:pt x="1085124" y="280716"/>
                    </a:cubicBezTo>
                    <a:cubicBezTo>
                      <a:pt x="1089220" y="279897"/>
                      <a:pt x="1092975" y="280647"/>
                      <a:pt x="1096388" y="282968"/>
                    </a:cubicBezTo>
                    <a:cubicBezTo>
                      <a:pt x="1099801" y="285289"/>
                      <a:pt x="1101917" y="288361"/>
                      <a:pt x="1102736" y="292184"/>
                    </a:cubicBezTo>
                    <a:cubicBezTo>
                      <a:pt x="1103555" y="296280"/>
                      <a:pt x="1102804" y="300034"/>
                      <a:pt x="1100484" y="303447"/>
                    </a:cubicBezTo>
                    <a:cubicBezTo>
                      <a:pt x="1098163" y="306860"/>
                      <a:pt x="1095091" y="308977"/>
                      <a:pt x="1091268" y="309796"/>
                    </a:cubicBezTo>
                    <a:cubicBezTo>
                      <a:pt x="1077889" y="312526"/>
                      <a:pt x="1065192" y="313891"/>
                      <a:pt x="1053178" y="313891"/>
                    </a:cubicBezTo>
                    <a:cubicBezTo>
                      <a:pt x="1024781" y="313891"/>
                      <a:pt x="1003755" y="305427"/>
                      <a:pt x="990103" y="288498"/>
                    </a:cubicBezTo>
                    <a:cubicBezTo>
                      <a:pt x="984096" y="281125"/>
                      <a:pt x="979932" y="272934"/>
                      <a:pt x="977611" y="263923"/>
                    </a:cubicBezTo>
                    <a:cubicBezTo>
                      <a:pt x="975290" y="254913"/>
                      <a:pt x="974129" y="245765"/>
                      <a:pt x="974130" y="236482"/>
                    </a:cubicBezTo>
                    <a:lnTo>
                      <a:pt x="941363" y="241806"/>
                    </a:lnTo>
                    <a:cubicBezTo>
                      <a:pt x="940817" y="241806"/>
                      <a:pt x="940408" y="241875"/>
                      <a:pt x="940135" y="242011"/>
                    </a:cubicBezTo>
                    <a:cubicBezTo>
                      <a:pt x="939862" y="242147"/>
                      <a:pt x="939452" y="242216"/>
                      <a:pt x="938906" y="242216"/>
                    </a:cubicBezTo>
                    <a:cubicBezTo>
                      <a:pt x="935083" y="242216"/>
                      <a:pt x="931807" y="241055"/>
                      <a:pt x="929076" y="238734"/>
                    </a:cubicBezTo>
                    <a:cubicBezTo>
                      <a:pt x="926346" y="236413"/>
                      <a:pt x="924707" y="233342"/>
                      <a:pt x="924161" y="229519"/>
                    </a:cubicBezTo>
                    <a:cubicBezTo>
                      <a:pt x="923616" y="225423"/>
                      <a:pt x="924503" y="221737"/>
                      <a:pt x="926824" y="218460"/>
                    </a:cubicBezTo>
                    <a:cubicBezTo>
                      <a:pt x="929145" y="215184"/>
                      <a:pt x="932353" y="213136"/>
                      <a:pt x="936449" y="212317"/>
                    </a:cubicBezTo>
                    <a:lnTo>
                      <a:pt x="976587" y="205764"/>
                    </a:lnTo>
                    <a:cubicBezTo>
                      <a:pt x="978771" y="193749"/>
                      <a:pt x="981434" y="183373"/>
                      <a:pt x="984574" y="174636"/>
                    </a:cubicBezTo>
                    <a:cubicBezTo>
                      <a:pt x="987714" y="165898"/>
                      <a:pt x="989694" y="160437"/>
                      <a:pt x="990512" y="158253"/>
                    </a:cubicBezTo>
                    <a:cubicBezTo>
                      <a:pt x="992151" y="154430"/>
                      <a:pt x="994882" y="151768"/>
                      <a:pt x="998704" y="150266"/>
                    </a:cubicBezTo>
                    <a:cubicBezTo>
                      <a:pt x="1000615" y="149515"/>
                      <a:pt x="1002527" y="149123"/>
                      <a:pt x="1004439" y="149089"/>
                    </a:cubicBezTo>
                    <a:cubicBezTo>
                      <a:pt x="1006349" y="149054"/>
                      <a:pt x="1008261" y="149379"/>
                      <a:pt x="1010172" y="150061"/>
                    </a:cubicBezTo>
                    <a:close/>
                    <a:moveTo>
                      <a:pt x="616366" y="24271"/>
                    </a:moveTo>
                    <a:cubicBezTo>
                      <a:pt x="618277" y="24578"/>
                      <a:pt x="620120" y="25277"/>
                      <a:pt x="621895" y="26370"/>
                    </a:cubicBezTo>
                    <a:lnTo>
                      <a:pt x="657119" y="48896"/>
                    </a:lnTo>
                    <a:cubicBezTo>
                      <a:pt x="660668" y="51081"/>
                      <a:pt x="662852" y="54152"/>
                      <a:pt x="663672" y="58112"/>
                    </a:cubicBezTo>
                    <a:cubicBezTo>
                      <a:pt x="664491" y="62071"/>
                      <a:pt x="663808" y="65825"/>
                      <a:pt x="661624" y="69375"/>
                    </a:cubicBezTo>
                    <a:cubicBezTo>
                      <a:pt x="658621" y="74017"/>
                      <a:pt x="654388" y="76338"/>
                      <a:pt x="648927" y="76338"/>
                    </a:cubicBezTo>
                    <a:cubicBezTo>
                      <a:pt x="646196" y="76338"/>
                      <a:pt x="643603" y="75519"/>
                      <a:pt x="641145" y="73880"/>
                    </a:cubicBezTo>
                    <a:lnTo>
                      <a:pt x="605922" y="51763"/>
                    </a:lnTo>
                    <a:cubicBezTo>
                      <a:pt x="602372" y="49579"/>
                      <a:pt x="600119" y="46439"/>
                      <a:pt x="599164" y="42343"/>
                    </a:cubicBezTo>
                    <a:cubicBezTo>
                      <a:pt x="598208" y="38247"/>
                      <a:pt x="598823" y="34425"/>
                      <a:pt x="601007" y="30875"/>
                    </a:cubicBezTo>
                    <a:cubicBezTo>
                      <a:pt x="603191" y="27598"/>
                      <a:pt x="606331" y="25482"/>
                      <a:pt x="610427" y="24527"/>
                    </a:cubicBezTo>
                    <a:cubicBezTo>
                      <a:pt x="612475" y="24049"/>
                      <a:pt x="614454" y="23963"/>
                      <a:pt x="616366" y="24271"/>
                    </a:cubicBezTo>
                    <a:close/>
                    <a:moveTo>
                      <a:pt x="976178" y="976"/>
                    </a:moveTo>
                    <a:cubicBezTo>
                      <a:pt x="980000" y="2341"/>
                      <a:pt x="982730" y="4935"/>
                      <a:pt x="984369" y="8758"/>
                    </a:cubicBezTo>
                    <a:cubicBezTo>
                      <a:pt x="986008" y="12581"/>
                      <a:pt x="986144" y="16403"/>
                      <a:pt x="984779" y="20226"/>
                    </a:cubicBezTo>
                    <a:lnTo>
                      <a:pt x="957337" y="88216"/>
                    </a:lnTo>
                    <a:lnTo>
                      <a:pt x="1108470" y="105418"/>
                    </a:lnTo>
                    <a:cubicBezTo>
                      <a:pt x="1112566" y="105964"/>
                      <a:pt x="1115911" y="107807"/>
                      <a:pt x="1118505" y="110947"/>
                    </a:cubicBezTo>
                    <a:cubicBezTo>
                      <a:pt x="1121099" y="114087"/>
                      <a:pt x="1122123" y="117705"/>
                      <a:pt x="1121576" y="121801"/>
                    </a:cubicBezTo>
                    <a:cubicBezTo>
                      <a:pt x="1121030" y="125623"/>
                      <a:pt x="1119392" y="128763"/>
                      <a:pt x="1116662" y="131221"/>
                    </a:cubicBezTo>
                    <a:cubicBezTo>
                      <a:pt x="1113931" y="133678"/>
                      <a:pt x="1110654" y="134907"/>
                      <a:pt x="1106832" y="134907"/>
                    </a:cubicBezTo>
                    <a:lnTo>
                      <a:pt x="1105194" y="134907"/>
                    </a:lnTo>
                    <a:lnTo>
                      <a:pt x="945869" y="116886"/>
                    </a:lnTo>
                    <a:lnTo>
                      <a:pt x="881156" y="278668"/>
                    </a:lnTo>
                    <a:cubicBezTo>
                      <a:pt x="880064" y="281671"/>
                      <a:pt x="878221" y="283992"/>
                      <a:pt x="875627" y="285631"/>
                    </a:cubicBezTo>
                    <a:cubicBezTo>
                      <a:pt x="873033" y="287269"/>
                      <a:pt x="870234" y="288088"/>
                      <a:pt x="867230" y="288088"/>
                    </a:cubicBezTo>
                    <a:cubicBezTo>
                      <a:pt x="865865" y="288088"/>
                      <a:pt x="864091" y="287815"/>
                      <a:pt x="861906" y="287269"/>
                    </a:cubicBezTo>
                    <a:cubicBezTo>
                      <a:pt x="858084" y="285631"/>
                      <a:pt x="855353" y="282900"/>
                      <a:pt x="853715" y="279078"/>
                    </a:cubicBezTo>
                    <a:cubicBezTo>
                      <a:pt x="852076" y="275255"/>
                      <a:pt x="852076" y="271432"/>
                      <a:pt x="853714" y="267609"/>
                    </a:cubicBezTo>
                    <a:lnTo>
                      <a:pt x="915151" y="113200"/>
                    </a:lnTo>
                    <a:lnTo>
                      <a:pt x="842246" y="105008"/>
                    </a:lnTo>
                    <a:cubicBezTo>
                      <a:pt x="838424" y="104462"/>
                      <a:pt x="835147" y="102619"/>
                      <a:pt x="832417" y="99479"/>
                    </a:cubicBezTo>
                    <a:cubicBezTo>
                      <a:pt x="829686" y="96339"/>
                      <a:pt x="828594" y="92721"/>
                      <a:pt x="829140" y="88625"/>
                    </a:cubicBezTo>
                    <a:cubicBezTo>
                      <a:pt x="829686" y="84529"/>
                      <a:pt x="831597" y="81184"/>
                      <a:pt x="834874" y="78591"/>
                    </a:cubicBezTo>
                    <a:cubicBezTo>
                      <a:pt x="838151" y="75997"/>
                      <a:pt x="841837" y="74973"/>
                      <a:pt x="845932" y="75519"/>
                    </a:cubicBezTo>
                    <a:lnTo>
                      <a:pt x="926619" y="84529"/>
                    </a:lnTo>
                    <a:lnTo>
                      <a:pt x="956928" y="9168"/>
                    </a:lnTo>
                    <a:cubicBezTo>
                      <a:pt x="958293" y="5345"/>
                      <a:pt x="960887" y="2683"/>
                      <a:pt x="964709" y="1181"/>
                    </a:cubicBezTo>
                    <a:cubicBezTo>
                      <a:pt x="966620" y="430"/>
                      <a:pt x="968532" y="37"/>
                      <a:pt x="970443" y="3"/>
                    </a:cubicBezTo>
                    <a:cubicBezTo>
                      <a:pt x="972355" y="-31"/>
                      <a:pt x="974266" y="293"/>
                      <a:pt x="976178" y="976"/>
                    </a:cubicBezTo>
                    <a:close/>
                    <a:moveTo>
                      <a:pt x="1064646" y="12035"/>
                    </a:moveTo>
                    <a:lnTo>
                      <a:pt x="1099460" y="36199"/>
                    </a:lnTo>
                    <a:cubicBezTo>
                      <a:pt x="1102736" y="38384"/>
                      <a:pt x="1104716" y="41524"/>
                      <a:pt x="1105398" y="45620"/>
                    </a:cubicBezTo>
                    <a:cubicBezTo>
                      <a:pt x="1106081" y="49716"/>
                      <a:pt x="1105330" y="53538"/>
                      <a:pt x="1103146" y="57088"/>
                    </a:cubicBezTo>
                    <a:cubicBezTo>
                      <a:pt x="1100142" y="61183"/>
                      <a:pt x="1096047" y="63232"/>
                      <a:pt x="1090858" y="63231"/>
                    </a:cubicBezTo>
                    <a:cubicBezTo>
                      <a:pt x="1087855" y="63231"/>
                      <a:pt x="1084988" y="62412"/>
                      <a:pt x="1082257" y="60774"/>
                    </a:cubicBezTo>
                    <a:lnTo>
                      <a:pt x="1047853" y="36609"/>
                    </a:lnTo>
                    <a:cubicBezTo>
                      <a:pt x="1044304" y="34425"/>
                      <a:pt x="1042187" y="31285"/>
                      <a:pt x="1041505" y="27189"/>
                    </a:cubicBezTo>
                    <a:cubicBezTo>
                      <a:pt x="1040822" y="23093"/>
                      <a:pt x="1041710" y="19271"/>
                      <a:pt x="1044167" y="15721"/>
                    </a:cubicBezTo>
                    <a:cubicBezTo>
                      <a:pt x="1046351" y="12444"/>
                      <a:pt x="1049491" y="10465"/>
                      <a:pt x="1053587" y="9782"/>
                    </a:cubicBezTo>
                    <a:cubicBezTo>
                      <a:pt x="1057683" y="9099"/>
                      <a:pt x="1061369" y="9850"/>
                      <a:pt x="1064646" y="12035"/>
                    </a:cubicBezTo>
                    <a:close/>
                  </a:path>
                </a:pathLst>
              </a:custGeom>
              <a:solidFill>
                <a:srgbClr val="EFE5DB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207" name="文本框 206"/>
              <p:cNvSpPr txBox="1"/>
              <p:nvPr/>
            </p:nvSpPr>
            <p:spPr>
              <a:xfrm rot="20595769">
                <a:off x="-5406610" y="3770379"/>
                <a:ext cx="854565" cy="346091"/>
              </a:xfrm>
              <a:custGeom>
                <a:avLst/>
                <a:gdLst/>
                <a:ahLst/>
                <a:cxnLst/>
                <a:rect l="l" t="t" r="r" b="b"/>
                <a:pathLst>
                  <a:path w="854565" h="346091">
                    <a:moveTo>
                      <a:pt x="258121" y="213850"/>
                    </a:moveTo>
                    <a:cubicBezTo>
                      <a:pt x="259964" y="214157"/>
                      <a:pt x="261773" y="214891"/>
                      <a:pt x="263548" y="216051"/>
                    </a:cubicBezTo>
                    <a:cubicBezTo>
                      <a:pt x="267098" y="218372"/>
                      <a:pt x="269282" y="221580"/>
                      <a:pt x="270101" y="225676"/>
                    </a:cubicBezTo>
                    <a:lnTo>
                      <a:pt x="288532" y="312096"/>
                    </a:lnTo>
                    <a:cubicBezTo>
                      <a:pt x="289351" y="315919"/>
                      <a:pt x="288600" y="319605"/>
                      <a:pt x="286279" y="323155"/>
                    </a:cubicBezTo>
                    <a:cubicBezTo>
                      <a:pt x="283958" y="326704"/>
                      <a:pt x="280887" y="328889"/>
                      <a:pt x="277064" y="329708"/>
                    </a:cubicBezTo>
                    <a:cubicBezTo>
                      <a:pt x="276245" y="329981"/>
                      <a:pt x="275153" y="330118"/>
                      <a:pt x="273788" y="330118"/>
                    </a:cubicBezTo>
                    <a:cubicBezTo>
                      <a:pt x="270238" y="330118"/>
                      <a:pt x="267098" y="329025"/>
                      <a:pt x="264367" y="326841"/>
                    </a:cubicBezTo>
                    <a:cubicBezTo>
                      <a:pt x="261637" y="324657"/>
                      <a:pt x="259998" y="321790"/>
                      <a:pt x="259452" y="318240"/>
                    </a:cubicBezTo>
                    <a:lnTo>
                      <a:pt x="241021" y="231820"/>
                    </a:lnTo>
                    <a:cubicBezTo>
                      <a:pt x="240202" y="227724"/>
                      <a:pt x="240885" y="223969"/>
                      <a:pt x="243069" y="220556"/>
                    </a:cubicBezTo>
                    <a:cubicBezTo>
                      <a:pt x="245254" y="217143"/>
                      <a:pt x="248394" y="215027"/>
                      <a:pt x="252490" y="214208"/>
                    </a:cubicBezTo>
                    <a:cubicBezTo>
                      <a:pt x="254401" y="213662"/>
                      <a:pt x="256278" y="213542"/>
                      <a:pt x="258121" y="213850"/>
                    </a:cubicBezTo>
                    <a:close/>
                    <a:moveTo>
                      <a:pt x="498030" y="219532"/>
                    </a:moveTo>
                    <a:cubicBezTo>
                      <a:pt x="492159" y="217075"/>
                      <a:pt x="485947" y="215846"/>
                      <a:pt x="479394" y="215846"/>
                    </a:cubicBezTo>
                    <a:cubicBezTo>
                      <a:pt x="472841" y="215846"/>
                      <a:pt x="466697" y="217075"/>
                      <a:pt x="460963" y="219532"/>
                    </a:cubicBezTo>
                    <a:cubicBezTo>
                      <a:pt x="455229" y="221990"/>
                      <a:pt x="450178" y="225403"/>
                      <a:pt x="445809" y="229772"/>
                    </a:cubicBezTo>
                    <a:cubicBezTo>
                      <a:pt x="441440" y="234141"/>
                      <a:pt x="438027" y="239192"/>
                      <a:pt x="435569" y="244926"/>
                    </a:cubicBezTo>
                    <a:cubicBezTo>
                      <a:pt x="433112" y="250660"/>
                      <a:pt x="431883" y="256804"/>
                      <a:pt x="431884" y="263357"/>
                    </a:cubicBezTo>
                    <a:cubicBezTo>
                      <a:pt x="431883" y="269910"/>
                      <a:pt x="433112" y="276054"/>
                      <a:pt x="435569" y="281788"/>
                    </a:cubicBezTo>
                    <a:cubicBezTo>
                      <a:pt x="438027" y="287522"/>
                      <a:pt x="441440" y="292573"/>
                      <a:pt x="445809" y="296942"/>
                    </a:cubicBezTo>
                    <a:cubicBezTo>
                      <a:pt x="450178" y="301311"/>
                      <a:pt x="455229" y="304724"/>
                      <a:pt x="460963" y="307181"/>
                    </a:cubicBezTo>
                    <a:cubicBezTo>
                      <a:pt x="466697" y="309639"/>
                      <a:pt x="472841" y="310868"/>
                      <a:pt x="479394" y="310868"/>
                    </a:cubicBezTo>
                    <a:cubicBezTo>
                      <a:pt x="485947" y="310868"/>
                      <a:pt x="492159" y="309639"/>
                      <a:pt x="498030" y="307181"/>
                    </a:cubicBezTo>
                    <a:cubicBezTo>
                      <a:pt x="503900" y="304724"/>
                      <a:pt x="508952" y="301311"/>
                      <a:pt x="513184" y="296942"/>
                    </a:cubicBezTo>
                    <a:cubicBezTo>
                      <a:pt x="517416" y="292573"/>
                      <a:pt x="520830" y="287522"/>
                      <a:pt x="523423" y="281788"/>
                    </a:cubicBezTo>
                    <a:cubicBezTo>
                      <a:pt x="526017" y="276054"/>
                      <a:pt x="527314" y="269910"/>
                      <a:pt x="527314" y="263357"/>
                    </a:cubicBezTo>
                    <a:cubicBezTo>
                      <a:pt x="527315" y="256804"/>
                      <a:pt x="526017" y="250660"/>
                      <a:pt x="523423" y="244926"/>
                    </a:cubicBezTo>
                    <a:cubicBezTo>
                      <a:pt x="520829" y="239192"/>
                      <a:pt x="517416" y="234141"/>
                      <a:pt x="513184" y="229772"/>
                    </a:cubicBezTo>
                    <a:cubicBezTo>
                      <a:pt x="508952" y="225403"/>
                      <a:pt x="503900" y="221990"/>
                      <a:pt x="498030" y="219532"/>
                    </a:cubicBezTo>
                    <a:close/>
                    <a:moveTo>
                      <a:pt x="509498" y="192091"/>
                    </a:moveTo>
                    <a:cubicBezTo>
                      <a:pt x="518918" y="196187"/>
                      <a:pt x="527110" y="201716"/>
                      <a:pt x="534073" y="208679"/>
                    </a:cubicBezTo>
                    <a:cubicBezTo>
                      <a:pt x="541035" y="215641"/>
                      <a:pt x="546565" y="223833"/>
                      <a:pt x="550660" y="233253"/>
                    </a:cubicBezTo>
                    <a:cubicBezTo>
                      <a:pt x="554756" y="242673"/>
                      <a:pt x="556804" y="252708"/>
                      <a:pt x="556804" y="263357"/>
                    </a:cubicBezTo>
                    <a:cubicBezTo>
                      <a:pt x="556804" y="274006"/>
                      <a:pt x="554756" y="284040"/>
                      <a:pt x="550660" y="293461"/>
                    </a:cubicBezTo>
                    <a:cubicBezTo>
                      <a:pt x="546565" y="302881"/>
                      <a:pt x="541035" y="311072"/>
                      <a:pt x="534072" y="318035"/>
                    </a:cubicBezTo>
                    <a:cubicBezTo>
                      <a:pt x="527110" y="324998"/>
                      <a:pt x="518918" y="330527"/>
                      <a:pt x="509498" y="334623"/>
                    </a:cubicBezTo>
                    <a:cubicBezTo>
                      <a:pt x="500078" y="338719"/>
                      <a:pt x="490043" y="340766"/>
                      <a:pt x="479394" y="340767"/>
                    </a:cubicBezTo>
                    <a:cubicBezTo>
                      <a:pt x="468745" y="340767"/>
                      <a:pt x="458711" y="338719"/>
                      <a:pt x="449291" y="334623"/>
                    </a:cubicBezTo>
                    <a:cubicBezTo>
                      <a:pt x="439870" y="330527"/>
                      <a:pt x="431678" y="324998"/>
                      <a:pt x="424716" y="318035"/>
                    </a:cubicBezTo>
                    <a:cubicBezTo>
                      <a:pt x="417753" y="311072"/>
                      <a:pt x="412292" y="302881"/>
                      <a:pt x="408333" y="293461"/>
                    </a:cubicBezTo>
                    <a:cubicBezTo>
                      <a:pt x="404374" y="284040"/>
                      <a:pt x="402394" y="274006"/>
                      <a:pt x="402394" y="263357"/>
                    </a:cubicBezTo>
                    <a:cubicBezTo>
                      <a:pt x="402394" y="252708"/>
                      <a:pt x="404374" y="242673"/>
                      <a:pt x="408333" y="233253"/>
                    </a:cubicBezTo>
                    <a:cubicBezTo>
                      <a:pt x="412292" y="223833"/>
                      <a:pt x="417753" y="215641"/>
                      <a:pt x="424716" y="208679"/>
                    </a:cubicBezTo>
                    <a:cubicBezTo>
                      <a:pt x="431678" y="201716"/>
                      <a:pt x="439870" y="196187"/>
                      <a:pt x="449290" y="192091"/>
                    </a:cubicBezTo>
                    <a:cubicBezTo>
                      <a:pt x="458710" y="187995"/>
                      <a:pt x="468745" y="185947"/>
                      <a:pt x="479394" y="185947"/>
                    </a:cubicBezTo>
                    <a:cubicBezTo>
                      <a:pt x="490043" y="185947"/>
                      <a:pt x="500078" y="187995"/>
                      <a:pt x="509498" y="192091"/>
                    </a:cubicBezTo>
                    <a:close/>
                    <a:moveTo>
                      <a:pt x="832038" y="287931"/>
                    </a:moveTo>
                    <a:cubicBezTo>
                      <a:pt x="838318" y="287931"/>
                      <a:pt x="843643" y="289911"/>
                      <a:pt x="848012" y="293870"/>
                    </a:cubicBezTo>
                    <a:cubicBezTo>
                      <a:pt x="852381" y="297829"/>
                      <a:pt x="854565" y="302813"/>
                      <a:pt x="854565" y="308820"/>
                    </a:cubicBezTo>
                    <a:cubicBezTo>
                      <a:pt x="854565" y="315100"/>
                      <a:pt x="852380" y="320288"/>
                      <a:pt x="848012" y="324384"/>
                    </a:cubicBezTo>
                    <a:cubicBezTo>
                      <a:pt x="843643" y="328479"/>
                      <a:pt x="838318" y="330527"/>
                      <a:pt x="832038" y="330527"/>
                    </a:cubicBezTo>
                    <a:cubicBezTo>
                      <a:pt x="826031" y="330527"/>
                      <a:pt x="820843" y="328479"/>
                      <a:pt x="816474" y="324384"/>
                    </a:cubicBezTo>
                    <a:cubicBezTo>
                      <a:pt x="812106" y="320288"/>
                      <a:pt x="809921" y="315100"/>
                      <a:pt x="809921" y="308820"/>
                    </a:cubicBezTo>
                    <a:cubicBezTo>
                      <a:pt x="809921" y="302813"/>
                      <a:pt x="812105" y="297829"/>
                      <a:pt x="816474" y="293870"/>
                    </a:cubicBezTo>
                    <a:cubicBezTo>
                      <a:pt x="820843" y="289911"/>
                      <a:pt x="826031" y="287931"/>
                      <a:pt x="832038" y="287931"/>
                    </a:cubicBezTo>
                    <a:close/>
                    <a:moveTo>
                      <a:pt x="673123" y="219123"/>
                    </a:moveTo>
                    <a:cubicBezTo>
                      <a:pt x="667116" y="216392"/>
                      <a:pt x="660699" y="215027"/>
                      <a:pt x="653873" y="215027"/>
                    </a:cubicBezTo>
                    <a:cubicBezTo>
                      <a:pt x="647047" y="215027"/>
                      <a:pt x="640562" y="216392"/>
                      <a:pt x="634418" y="219123"/>
                    </a:cubicBezTo>
                    <a:cubicBezTo>
                      <a:pt x="628275" y="221853"/>
                      <a:pt x="622950" y="225471"/>
                      <a:pt x="618445" y="229977"/>
                    </a:cubicBezTo>
                    <a:cubicBezTo>
                      <a:pt x="613940" y="234482"/>
                      <a:pt x="610390" y="239875"/>
                      <a:pt x="607796" y="246155"/>
                    </a:cubicBezTo>
                    <a:cubicBezTo>
                      <a:pt x="605202" y="252435"/>
                      <a:pt x="603905" y="258988"/>
                      <a:pt x="603905" y="265814"/>
                    </a:cubicBezTo>
                    <a:cubicBezTo>
                      <a:pt x="603905" y="272914"/>
                      <a:pt x="605202" y="279467"/>
                      <a:pt x="607796" y="285474"/>
                    </a:cubicBezTo>
                    <a:cubicBezTo>
                      <a:pt x="610390" y="291481"/>
                      <a:pt x="613940" y="296806"/>
                      <a:pt x="618445" y="301447"/>
                    </a:cubicBezTo>
                    <a:cubicBezTo>
                      <a:pt x="622950" y="306089"/>
                      <a:pt x="628274" y="309707"/>
                      <a:pt x="634418" y="312301"/>
                    </a:cubicBezTo>
                    <a:cubicBezTo>
                      <a:pt x="640562" y="314895"/>
                      <a:pt x="647047" y="316192"/>
                      <a:pt x="653873" y="316192"/>
                    </a:cubicBezTo>
                    <a:cubicBezTo>
                      <a:pt x="660700" y="316192"/>
                      <a:pt x="667116" y="314895"/>
                      <a:pt x="673123" y="312301"/>
                    </a:cubicBezTo>
                    <a:cubicBezTo>
                      <a:pt x="679130" y="309707"/>
                      <a:pt x="684386" y="306089"/>
                      <a:pt x="688892" y="301447"/>
                    </a:cubicBezTo>
                    <a:cubicBezTo>
                      <a:pt x="693397" y="296806"/>
                      <a:pt x="696946" y="291481"/>
                      <a:pt x="699541" y="285474"/>
                    </a:cubicBezTo>
                    <a:cubicBezTo>
                      <a:pt x="702135" y="279467"/>
                      <a:pt x="703432" y="272914"/>
                      <a:pt x="703432" y="265814"/>
                    </a:cubicBezTo>
                    <a:cubicBezTo>
                      <a:pt x="703432" y="258988"/>
                      <a:pt x="702135" y="252435"/>
                      <a:pt x="699541" y="246155"/>
                    </a:cubicBezTo>
                    <a:cubicBezTo>
                      <a:pt x="696947" y="239875"/>
                      <a:pt x="693397" y="234482"/>
                      <a:pt x="688892" y="229977"/>
                    </a:cubicBezTo>
                    <a:cubicBezTo>
                      <a:pt x="684387" y="225471"/>
                      <a:pt x="679130" y="221853"/>
                      <a:pt x="673123" y="219123"/>
                    </a:cubicBezTo>
                    <a:close/>
                    <a:moveTo>
                      <a:pt x="146000" y="40139"/>
                    </a:moveTo>
                    <a:cubicBezTo>
                      <a:pt x="150096" y="40138"/>
                      <a:pt x="153577" y="41572"/>
                      <a:pt x="156444" y="44439"/>
                    </a:cubicBezTo>
                    <a:cubicBezTo>
                      <a:pt x="159311" y="47306"/>
                      <a:pt x="160745" y="50787"/>
                      <a:pt x="160745" y="54883"/>
                    </a:cubicBezTo>
                    <a:lnTo>
                      <a:pt x="161974" y="152362"/>
                    </a:lnTo>
                    <a:cubicBezTo>
                      <a:pt x="169892" y="151270"/>
                      <a:pt x="178288" y="150041"/>
                      <a:pt x="187162" y="148676"/>
                    </a:cubicBezTo>
                    <a:cubicBezTo>
                      <a:pt x="196036" y="147311"/>
                      <a:pt x="205662" y="145536"/>
                      <a:pt x="216037" y="143351"/>
                    </a:cubicBezTo>
                    <a:cubicBezTo>
                      <a:pt x="220133" y="142532"/>
                      <a:pt x="223888" y="143215"/>
                      <a:pt x="227301" y="145399"/>
                    </a:cubicBezTo>
                    <a:cubicBezTo>
                      <a:pt x="230714" y="147584"/>
                      <a:pt x="232830" y="150724"/>
                      <a:pt x="233649" y="154820"/>
                    </a:cubicBezTo>
                    <a:cubicBezTo>
                      <a:pt x="234469" y="158915"/>
                      <a:pt x="233786" y="162670"/>
                      <a:pt x="231601" y="166083"/>
                    </a:cubicBezTo>
                    <a:cubicBezTo>
                      <a:pt x="229417" y="169496"/>
                      <a:pt x="226277" y="171612"/>
                      <a:pt x="222181" y="172431"/>
                    </a:cubicBezTo>
                    <a:cubicBezTo>
                      <a:pt x="211259" y="174616"/>
                      <a:pt x="200815" y="176527"/>
                      <a:pt x="190848" y="178165"/>
                    </a:cubicBezTo>
                    <a:cubicBezTo>
                      <a:pt x="180882" y="179804"/>
                      <a:pt x="171393" y="181305"/>
                      <a:pt x="162383" y="182671"/>
                    </a:cubicBezTo>
                    <a:lnTo>
                      <a:pt x="163612" y="302676"/>
                    </a:lnTo>
                    <a:cubicBezTo>
                      <a:pt x="171530" y="302130"/>
                      <a:pt x="179995" y="301447"/>
                      <a:pt x="189005" y="300628"/>
                    </a:cubicBezTo>
                    <a:cubicBezTo>
                      <a:pt x="198016" y="299809"/>
                      <a:pt x="207710" y="298717"/>
                      <a:pt x="218085" y="297352"/>
                    </a:cubicBezTo>
                    <a:cubicBezTo>
                      <a:pt x="222181" y="296806"/>
                      <a:pt x="225799" y="297830"/>
                      <a:pt x="228939" y="300423"/>
                    </a:cubicBezTo>
                    <a:cubicBezTo>
                      <a:pt x="232079" y="303017"/>
                      <a:pt x="233922" y="306362"/>
                      <a:pt x="234468" y="310458"/>
                    </a:cubicBezTo>
                    <a:cubicBezTo>
                      <a:pt x="235015" y="314554"/>
                      <a:pt x="233991" y="318240"/>
                      <a:pt x="231397" y="321517"/>
                    </a:cubicBezTo>
                    <a:cubicBezTo>
                      <a:pt x="228803" y="324793"/>
                      <a:pt x="225458" y="326704"/>
                      <a:pt x="221362" y="327251"/>
                    </a:cubicBezTo>
                    <a:cubicBezTo>
                      <a:pt x="202248" y="329435"/>
                      <a:pt x="184432" y="331073"/>
                      <a:pt x="167912" y="332166"/>
                    </a:cubicBezTo>
                    <a:cubicBezTo>
                      <a:pt x="151393" y="333258"/>
                      <a:pt x="136034" y="333804"/>
                      <a:pt x="121835" y="333804"/>
                    </a:cubicBezTo>
                    <a:cubicBezTo>
                      <a:pt x="87977" y="333804"/>
                      <a:pt x="61491" y="330527"/>
                      <a:pt x="42378" y="323974"/>
                    </a:cubicBezTo>
                    <a:cubicBezTo>
                      <a:pt x="23264" y="317421"/>
                      <a:pt x="10567" y="307591"/>
                      <a:pt x="4287" y="294485"/>
                    </a:cubicBezTo>
                    <a:cubicBezTo>
                      <a:pt x="191" y="285747"/>
                      <a:pt x="-969" y="277078"/>
                      <a:pt x="806" y="268477"/>
                    </a:cubicBezTo>
                    <a:cubicBezTo>
                      <a:pt x="2581" y="259875"/>
                      <a:pt x="5447" y="251957"/>
                      <a:pt x="9407" y="244721"/>
                    </a:cubicBezTo>
                    <a:cubicBezTo>
                      <a:pt x="13366" y="237485"/>
                      <a:pt x="17462" y="231478"/>
                      <a:pt x="21694" y="226700"/>
                    </a:cubicBezTo>
                    <a:cubicBezTo>
                      <a:pt x="25926" y="221921"/>
                      <a:pt x="28589" y="218986"/>
                      <a:pt x="29681" y="217894"/>
                    </a:cubicBezTo>
                    <a:cubicBezTo>
                      <a:pt x="32684" y="214890"/>
                      <a:pt x="36234" y="213457"/>
                      <a:pt x="40330" y="213593"/>
                    </a:cubicBezTo>
                    <a:cubicBezTo>
                      <a:pt x="44425" y="213730"/>
                      <a:pt x="47975" y="215300"/>
                      <a:pt x="50979" y="218304"/>
                    </a:cubicBezTo>
                    <a:cubicBezTo>
                      <a:pt x="53709" y="221307"/>
                      <a:pt x="55075" y="224857"/>
                      <a:pt x="55075" y="228953"/>
                    </a:cubicBezTo>
                    <a:cubicBezTo>
                      <a:pt x="55075" y="233048"/>
                      <a:pt x="53573" y="236461"/>
                      <a:pt x="50569" y="239192"/>
                    </a:cubicBezTo>
                    <a:cubicBezTo>
                      <a:pt x="48385" y="241376"/>
                      <a:pt x="45859" y="244243"/>
                      <a:pt x="42992" y="247793"/>
                    </a:cubicBezTo>
                    <a:cubicBezTo>
                      <a:pt x="40125" y="251343"/>
                      <a:pt x="37599" y="255097"/>
                      <a:pt x="35415" y="259056"/>
                    </a:cubicBezTo>
                    <a:cubicBezTo>
                      <a:pt x="33230" y="263015"/>
                      <a:pt x="31660" y="267043"/>
                      <a:pt x="30705" y="271139"/>
                    </a:cubicBezTo>
                    <a:cubicBezTo>
                      <a:pt x="29749" y="275234"/>
                      <a:pt x="29954" y="278784"/>
                      <a:pt x="31319" y="281788"/>
                    </a:cubicBezTo>
                    <a:cubicBezTo>
                      <a:pt x="32138" y="283426"/>
                      <a:pt x="33981" y="285542"/>
                      <a:pt x="36848" y="288136"/>
                    </a:cubicBezTo>
                    <a:cubicBezTo>
                      <a:pt x="39715" y="290730"/>
                      <a:pt x="44903" y="293256"/>
                      <a:pt x="52412" y="295713"/>
                    </a:cubicBezTo>
                    <a:cubicBezTo>
                      <a:pt x="59921" y="298171"/>
                      <a:pt x="70160" y="300219"/>
                      <a:pt x="83131" y="301857"/>
                    </a:cubicBezTo>
                    <a:cubicBezTo>
                      <a:pt x="96100" y="303495"/>
                      <a:pt x="112961" y="304041"/>
                      <a:pt x="133713" y="303495"/>
                    </a:cubicBezTo>
                    <a:lnTo>
                      <a:pt x="132484" y="185538"/>
                    </a:lnTo>
                    <a:cubicBezTo>
                      <a:pt x="123747" y="186357"/>
                      <a:pt x="115418" y="186766"/>
                      <a:pt x="107500" y="186766"/>
                    </a:cubicBezTo>
                    <a:cubicBezTo>
                      <a:pt x="63812" y="186766"/>
                      <a:pt x="35825" y="176391"/>
                      <a:pt x="23537" y="155639"/>
                    </a:cubicBezTo>
                    <a:cubicBezTo>
                      <a:pt x="19988" y="149632"/>
                      <a:pt x="17940" y="143351"/>
                      <a:pt x="17394" y="136798"/>
                    </a:cubicBezTo>
                    <a:cubicBezTo>
                      <a:pt x="16847" y="130245"/>
                      <a:pt x="17325" y="123828"/>
                      <a:pt x="18827" y="117548"/>
                    </a:cubicBezTo>
                    <a:cubicBezTo>
                      <a:pt x="20329" y="111268"/>
                      <a:pt x="22377" y="105193"/>
                      <a:pt x="24971" y="99322"/>
                    </a:cubicBezTo>
                    <a:cubicBezTo>
                      <a:pt x="27565" y="93452"/>
                      <a:pt x="30295" y="88264"/>
                      <a:pt x="33162" y="83758"/>
                    </a:cubicBezTo>
                    <a:cubicBezTo>
                      <a:pt x="36029" y="79253"/>
                      <a:pt x="38623" y="75430"/>
                      <a:pt x="40944" y="72290"/>
                    </a:cubicBezTo>
                    <a:cubicBezTo>
                      <a:pt x="43265" y="69150"/>
                      <a:pt x="44835" y="67171"/>
                      <a:pt x="45654" y="66351"/>
                    </a:cubicBezTo>
                    <a:cubicBezTo>
                      <a:pt x="48385" y="63348"/>
                      <a:pt x="51798" y="61641"/>
                      <a:pt x="55894" y="61232"/>
                    </a:cubicBezTo>
                    <a:cubicBezTo>
                      <a:pt x="59989" y="60822"/>
                      <a:pt x="63539" y="61983"/>
                      <a:pt x="66543" y="64713"/>
                    </a:cubicBezTo>
                    <a:cubicBezTo>
                      <a:pt x="69546" y="67443"/>
                      <a:pt x="71253" y="70857"/>
                      <a:pt x="71662" y="74952"/>
                    </a:cubicBezTo>
                    <a:cubicBezTo>
                      <a:pt x="72072" y="79048"/>
                      <a:pt x="70911" y="82598"/>
                      <a:pt x="68181" y="85601"/>
                    </a:cubicBezTo>
                    <a:cubicBezTo>
                      <a:pt x="65723" y="88605"/>
                      <a:pt x="62925" y="92496"/>
                      <a:pt x="59785" y="97274"/>
                    </a:cubicBezTo>
                    <a:cubicBezTo>
                      <a:pt x="56645" y="102053"/>
                      <a:pt x="53982" y="107036"/>
                      <a:pt x="51798" y="112224"/>
                    </a:cubicBezTo>
                    <a:cubicBezTo>
                      <a:pt x="49614" y="117412"/>
                      <a:pt x="48112" y="122531"/>
                      <a:pt x="47293" y="127583"/>
                    </a:cubicBezTo>
                    <a:cubicBezTo>
                      <a:pt x="46473" y="132634"/>
                      <a:pt x="47156" y="136935"/>
                      <a:pt x="49340" y="140484"/>
                    </a:cubicBezTo>
                    <a:cubicBezTo>
                      <a:pt x="50160" y="141850"/>
                      <a:pt x="51934" y="143693"/>
                      <a:pt x="54665" y="146014"/>
                    </a:cubicBezTo>
                    <a:cubicBezTo>
                      <a:pt x="57396" y="148335"/>
                      <a:pt x="61832" y="150382"/>
                      <a:pt x="67976" y="152157"/>
                    </a:cubicBezTo>
                    <a:cubicBezTo>
                      <a:pt x="74120" y="153932"/>
                      <a:pt x="82311" y="155297"/>
                      <a:pt x="92550" y="156253"/>
                    </a:cubicBezTo>
                    <a:cubicBezTo>
                      <a:pt x="102790" y="157209"/>
                      <a:pt x="115965" y="157004"/>
                      <a:pt x="132074" y="155639"/>
                    </a:cubicBezTo>
                    <a:lnTo>
                      <a:pt x="131255" y="55293"/>
                    </a:lnTo>
                    <a:cubicBezTo>
                      <a:pt x="130982" y="51197"/>
                      <a:pt x="132280" y="47647"/>
                      <a:pt x="135146" y="44644"/>
                    </a:cubicBezTo>
                    <a:cubicBezTo>
                      <a:pt x="138013" y="41640"/>
                      <a:pt x="141495" y="40139"/>
                      <a:pt x="145590" y="40138"/>
                    </a:cubicBezTo>
                    <a:close/>
                    <a:moveTo>
                      <a:pt x="245015" y="66761"/>
                    </a:moveTo>
                    <a:cubicBezTo>
                      <a:pt x="246858" y="67034"/>
                      <a:pt x="248667" y="67717"/>
                      <a:pt x="250442" y="68809"/>
                    </a:cubicBezTo>
                    <a:cubicBezTo>
                      <a:pt x="253992" y="70993"/>
                      <a:pt x="256312" y="73997"/>
                      <a:pt x="257404" y="77819"/>
                    </a:cubicBezTo>
                    <a:lnTo>
                      <a:pt x="276655" y="154410"/>
                    </a:lnTo>
                    <a:cubicBezTo>
                      <a:pt x="277747" y="158506"/>
                      <a:pt x="277269" y="162260"/>
                      <a:pt x="275221" y="165673"/>
                    </a:cubicBezTo>
                    <a:cubicBezTo>
                      <a:pt x="273173" y="169086"/>
                      <a:pt x="270101" y="171339"/>
                      <a:pt x="266006" y="172431"/>
                    </a:cubicBezTo>
                    <a:cubicBezTo>
                      <a:pt x="265186" y="172704"/>
                      <a:pt x="263958" y="172841"/>
                      <a:pt x="262319" y="172841"/>
                    </a:cubicBezTo>
                    <a:cubicBezTo>
                      <a:pt x="259043" y="172841"/>
                      <a:pt x="256039" y="171817"/>
                      <a:pt x="253309" y="169769"/>
                    </a:cubicBezTo>
                    <a:cubicBezTo>
                      <a:pt x="250578" y="167721"/>
                      <a:pt x="248804" y="165059"/>
                      <a:pt x="247984" y="161782"/>
                    </a:cubicBezTo>
                    <a:lnTo>
                      <a:pt x="228734" y="85192"/>
                    </a:lnTo>
                    <a:cubicBezTo>
                      <a:pt x="227642" y="81369"/>
                      <a:pt x="228120" y="77683"/>
                      <a:pt x="230168" y="74133"/>
                    </a:cubicBezTo>
                    <a:cubicBezTo>
                      <a:pt x="232216" y="70584"/>
                      <a:pt x="235288" y="68263"/>
                      <a:pt x="239383" y="67170"/>
                    </a:cubicBezTo>
                    <a:cubicBezTo>
                      <a:pt x="241294" y="66624"/>
                      <a:pt x="243172" y="66488"/>
                      <a:pt x="245015" y="66761"/>
                    </a:cubicBezTo>
                    <a:close/>
                    <a:moveTo>
                      <a:pt x="684796" y="191886"/>
                    </a:moveTo>
                    <a:cubicBezTo>
                      <a:pt x="694489" y="196118"/>
                      <a:pt x="702886" y="201852"/>
                      <a:pt x="709985" y="209088"/>
                    </a:cubicBezTo>
                    <a:cubicBezTo>
                      <a:pt x="717084" y="216324"/>
                      <a:pt x="722750" y="224857"/>
                      <a:pt x="726982" y="234687"/>
                    </a:cubicBezTo>
                    <a:cubicBezTo>
                      <a:pt x="731215" y="244516"/>
                      <a:pt x="733331" y="254892"/>
                      <a:pt x="733330" y="265814"/>
                    </a:cubicBezTo>
                    <a:cubicBezTo>
                      <a:pt x="733330" y="277009"/>
                      <a:pt x="731215" y="287454"/>
                      <a:pt x="726982" y="297147"/>
                    </a:cubicBezTo>
                    <a:cubicBezTo>
                      <a:pt x="722750" y="306840"/>
                      <a:pt x="717084" y="315305"/>
                      <a:pt x="709985" y="322541"/>
                    </a:cubicBezTo>
                    <a:cubicBezTo>
                      <a:pt x="702886" y="329776"/>
                      <a:pt x="694489" y="335510"/>
                      <a:pt x="684796" y="339743"/>
                    </a:cubicBezTo>
                    <a:cubicBezTo>
                      <a:pt x="675103" y="343975"/>
                      <a:pt x="664795" y="346091"/>
                      <a:pt x="653873" y="346091"/>
                    </a:cubicBezTo>
                    <a:cubicBezTo>
                      <a:pt x="642951" y="346091"/>
                      <a:pt x="632644" y="343975"/>
                      <a:pt x="622950" y="339743"/>
                    </a:cubicBezTo>
                    <a:cubicBezTo>
                      <a:pt x="613257" y="335510"/>
                      <a:pt x="604860" y="329776"/>
                      <a:pt x="597761" y="322540"/>
                    </a:cubicBezTo>
                    <a:cubicBezTo>
                      <a:pt x="590662" y="315305"/>
                      <a:pt x="584996" y="306840"/>
                      <a:pt x="580764" y="297147"/>
                    </a:cubicBezTo>
                    <a:cubicBezTo>
                      <a:pt x="576532" y="287453"/>
                      <a:pt x="574416" y="277009"/>
                      <a:pt x="574416" y="265814"/>
                    </a:cubicBezTo>
                    <a:cubicBezTo>
                      <a:pt x="574415" y="254892"/>
                      <a:pt x="576532" y="244516"/>
                      <a:pt x="580764" y="234687"/>
                    </a:cubicBezTo>
                    <a:cubicBezTo>
                      <a:pt x="584996" y="224857"/>
                      <a:pt x="590662" y="216324"/>
                      <a:pt x="597761" y="209088"/>
                    </a:cubicBezTo>
                    <a:cubicBezTo>
                      <a:pt x="604861" y="201852"/>
                      <a:pt x="613257" y="196118"/>
                      <a:pt x="622950" y="191886"/>
                    </a:cubicBezTo>
                    <a:cubicBezTo>
                      <a:pt x="632644" y="187654"/>
                      <a:pt x="642951" y="185538"/>
                      <a:pt x="653873" y="185538"/>
                    </a:cubicBezTo>
                    <a:cubicBezTo>
                      <a:pt x="664795" y="185538"/>
                      <a:pt x="675102" y="187654"/>
                      <a:pt x="684796" y="191886"/>
                    </a:cubicBezTo>
                    <a:close/>
                    <a:moveTo>
                      <a:pt x="832448" y="203149"/>
                    </a:moveTo>
                    <a:cubicBezTo>
                      <a:pt x="838728" y="203149"/>
                      <a:pt x="843984" y="205265"/>
                      <a:pt x="848217" y="209498"/>
                    </a:cubicBezTo>
                    <a:cubicBezTo>
                      <a:pt x="852449" y="213730"/>
                      <a:pt x="854565" y="218986"/>
                      <a:pt x="854565" y="225266"/>
                    </a:cubicBezTo>
                    <a:cubicBezTo>
                      <a:pt x="854565" y="231000"/>
                      <a:pt x="852449" y="235847"/>
                      <a:pt x="848216" y="239806"/>
                    </a:cubicBezTo>
                    <a:cubicBezTo>
                      <a:pt x="843984" y="243766"/>
                      <a:pt x="838728" y="245745"/>
                      <a:pt x="832448" y="245745"/>
                    </a:cubicBezTo>
                    <a:cubicBezTo>
                      <a:pt x="826168" y="245745"/>
                      <a:pt x="820843" y="243765"/>
                      <a:pt x="816475" y="239806"/>
                    </a:cubicBezTo>
                    <a:cubicBezTo>
                      <a:pt x="812106" y="235847"/>
                      <a:pt x="809921" y="231001"/>
                      <a:pt x="809921" y="225266"/>
                    </a:cubicBezTo>
                    <a:cubicBezTo>
                      <a:pt x="809921" y="218986"/>
                      <a:pt x="812105" y="213730"/>
                      <a:pt x="816474" y="209498"/>
                    </a:cubicBezTo>
                    <a:cubicBezTo>
                      <a:pt x="820843" y="205266"/>
                      <a:pt x="826168" y="203149"/>
                      <a:pt x="832448" y="203149"/>
                    </a:cubicBezTo>
                    <a:close/>
                    <a:moveTo>
                      <a:pt x="584450" y="33995"/>
                    </a:moveTo>
                    <a:cubicBezTo>
                      <a:pt x="577214" y="31264"/>
                      <a:pt x="569501" y="29899"/>
                      <a:pt x="561309" y="29899"/>
                    </a:cubicBezTo>
                    <a:cubicBezTo>
                      <a:pt x="553118" y="29899"/>
                      <a:pt x="545472" y="31264"/>
                      <a:pt x="538373" y="33995"/>
                    </a:cubicBezTo>
                    <a:cubicBezTo>
                      <a:pt x="531273" y="36725"/>
                      <a:pt x="525062" y="40480"/>
                      <a:pt x="519737" y="45258"/>
                    </a:cubicBezTo>
                    <a:cubicBezTo>
                      <a:pt x="514413" y="50037"/>
                      <a:pt x="510180" y="55634"/>
                      <a:pt x="507041" y="62051"/>
                    </a:cubicBezTo>
                    <a:cubicBezTo>
                      <a:pt x="503900" y="68467"/>
                      <a:pt x="502330" y="75225"/>
                      <a:pt x="502330" y="82325"/>
                    </a:cubicBezTo>
                    <a:cubicBezTo>
                      <a:pt x="502330" y="89697"/>
                      <a:pt x="503900" y="96592"/>
                      <a:pt x="507041" y="103008"/>
                    </a:cubicBezTo>
                    <a:cubicBezTo>
                      <a:pt x="510181" y="109425"/>
                      <a:pt x="514413" y="115022"/>
                      <a:pt x="519737" y="119801"/>
                    </a:cubicBezTo>
                    <a:cubicBezTo>
                      <a:pt x="525062" y="124579"/>
                      <a:pt x="531273" y="128334"/>
                      <a:pt x="538373" y="131064"/>
                    </a:cubicBezTo>
                    <a:cubicBezTo>
                      <a:pt x="545472" y="133795"/>
                      <a:pt x="553117" y="135160"/>
                      <a:pt x="561309" y="135160"/>
                    </a:cubicBezTo>
                    <a:cubicBezTo>
                      <a:pt x="569501" y="135160"/>
                      <a:pt x="577214" y="133795"/>
                      <a:pt x="584450" y="131064"/>
                    </a:cubicBezTo>
                    <a:cubicBezTo>
                      <a:pt x="591686" y="128334"/>
                      <a:pt x="597966" y="124579"/>
                      <a:pt x="603291" y="119801"/>
                    </a:cubicBezTo>
                    <a:cubicBezTo>
                      <a:pt x="608615" y="115022"/>
                      <a:pt x="612848" y="109425"/>
                      <a:pt x="615987" y="103008"/>
                    </a:cubicBezTo>
                    <a:cubicBezTo>
                      <a:pt x="619127" y="96592"/>
                      <a:pt x="620697" y="89697"/>
                      <a:pt x="620698" y="82325"/>
                    </a:cubicBezTo>
                    <a:cubicBezTo>
                      <a:pt x="620697" y="75225"/>
                      <a:pt x="619128" y="68467"/>
                      <a:pt x="615987" y="62051"/>
                    </a:cubicBezTo>
                    <a:cubicBezTo>
                      <a:pt x="612847" y="55634"/>
                      <a:pt x="608615" y="50037"/>
                      <a:pt x="603291" y="45258"/>
                    </a:cubicBezTo>
                    <a:cubicBezTo>
                      <a:pt x="597966" y="40480"/>
                      <a:pt x="591686" y="36725"/>
                      <a:pt x="584450" y="33995"/>
                    </a:cubicBezTo>
                    <a:close/>
                    <a:moveTo>
                      <a:pt x="595918" y="6553"/>
                    </a:moveTo>
                    <a:cubicBezTo>
                      <a:pt x="606703" y="10922"/>
                      <a:pt x="616192" y="16793"/>
                      <a:pt x="624384" y="24165"/>
                    </a:cubicBezTo>
                    <a:cubicBezTo>
                      <a:pt x="632575" y="31537"/>
                      <a:pt x="638992" y="40207"/>
                      <a:pt x="643634" y="50173"/>
                    </a:cubicBezTo>
                    <a:cubicBezTo>
                      <a:pt x="648275" y="60139"/>
                      <a:pt x="650597" y="70857"/>
                      <a:pt x="650597" y="82325"/>
                    </a:cubicBezTo>
                    <a:cubicBezTo>
                      <a:pt x="650597" y="93793"/>
                      <a:pt x="648276" y="104578"/>
                      <a:pt x="643634" y="114681"/>
                    </a:cubicBezTo>
                    <a:cubicBezTo>
                      <a:pt x="638992" y="124784"/>
                      <a:pt x="632575" y="133522"/>
                      <a:pt x="624384" y="140894"/>
                    </a:cubicBezTo>
                    <a:cubicBezTo>
                      <a:pt x="616192" y="148266"/>
                      <a:pt x="606704" y="154137"/>
                      <a:pt x="595918" y="158506"/>
                    </a:cubicBezTo>
                    <a:cubicBezTo>
                      <a:pt x="585133" y="162875"/>
                      <a:pt x="573596" y="165059"/>
                      <a:pt x="561309" y="165059"/>
                    </a:cubicBezTo>
                    <a:cubicBezTo>
                      <a:pt x="549022" y="165059"/>
                      <a:pt x="537485" y="162874"/>
                      <a:pt x="526700" y="158506"/>
                    </a:cubicBezTo>
                    <a:cubicBezTo>
                      <a:pt x="515914" y="154137"/>
                      <a:pt x="506494" y="148266"/>
                      <a:pt x="498439" y="140894"/>
                    </a:cubicBezTo>
                    <a:cubicBezTo>
                      <a:pt x="490385" y="133522"/>
                      <a:pt x="484036" y="124784"/>
                      <a:pt x="479394" y="114681"/>
                    </a:cubicBezTo>
                    <a:cubicBezTo>
                      <a:pt x="474752" y="104578"/>
                      <a:pt x="472431" y="93793"/>
                      <a:pt x="472431" y="82325"/>
                    </a:cubicBezTo>
                    <a:cubicBezTo>
                      <a:pt x="472431" y="71130"/>
                      <a:pt x="474752" y="60549"/>
                      <a:pt x="479394" y="50583"/>
                    </a:cubicBezTo>
                    <a:cubicBezTo>
                      <a:pt x="484036" y="40616"/>
                      <a:pt x="490384" y="31879"/>
                      <a:pt x="498440" y="24370"/>
                    </a:cubicBezTo>
                    <a:cubicBezTo>
                      <a:pt x="506494" y="16861"/>
                      <a:pt x="515915" y="10922"/>
                      <a:pt x="526700" y="6553"/>
                    </a:cubicBezTo>
                    <a:cubicBezTo>
                      <a:pt x="537486" y="2185"/>
                      <a:pt x="549022" y="0"/>
                      <a:pt x="561309" y="0"/>
                    </a:cubicBezTo>
                    <a:cubicBezTo>
                      <a:pt x="573596" y="0"/>
                      <a:pt x="585133" y="2185"/>
                      <a:pt x="595918" y="6553"/>
                    </a:cubicBezTo>
                    <a:close/>
                  </a:path>
                </a:pathLst>
              </a:custGeom>
              <a:solidFill>
                <a:srgbClr val="EFE5DB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cxnSp>
            <p:nvCxnSpPr>
              <p:cNvPr id="208" name="直接连接符 207"/>
              <p:cNvCxnSpPr/>
              <p:nvPr/>
            </p:nvCxnSpPr>
            <p:spPr>
              <a:xfrm rot="20595769">
                <a:off x="-4269820" y="3749437"/>
                <a:ext cx="2273300" cy="0"/>
              </a:xfrm>
              <a:prstGeom prst="line">
                <a:avLst/>
              </a:prstGeom>
              <a:ln>
                <a:solidFill>
                  <a:srgbClr val="EFE5DB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9" name="文本框 208"/>
              <p:cNvSpPr txBox="1"/>
              <p:nvPr/>
            </p:nvSpPr>
            <p:spPr>
              <a:xfrm rot="20595769">
                <a:off x="-3805459" y="3271821"/>
                <a:ext cx="1135179" cy="344093"/>
              </a:xfrm>
              <a:custGeom>
                <a:avLst/>
                <a:gdLst/>
                <a:ahLst/>
                <a:cxnLst/>
                <a:rect l="l" t="t" r="r" b="b"/>
                <a:pathLst>
                  <a:path w="1135179" h="344093">
                    <a:moveTo>
                      <a:pt x="136007" y="183540"/>
                    </a:moveTo>
                    <a:cubicBezTo>
                      <a:pt x="126723" y="183540"/>
                      <a:pt x="118873" y="186202"/>
                      <a:pt x="112456" y="191526"/>
                    </a:cubicBezTo>
                    <a:cubicBezTo>
                      <a:pt x="106040" y="196851"/>
                      <a:pt x="102831" y="203336"/>
                      <a:pt x="102831" y="210981"/>
                    </a:cubicBezTo>
                    <a:cubicBezTo>
                      <a:pt x="102831" y="218627"/>
                      <a:pt x="106040" y="225112"/>
                      <a:pt x="112456" y="230436"/>
                    </a:cubicBezTo>
                    <a:cubicBezTo>
                      <a:pt x="118873" y="235761"/>
                      <a:pt x="126723" y="238423"/>
                      <a:pt x="136007" y="238423"/>
                    </a:cubicBezTo>
                    <a:cubicBezTo>
                      <a:pt x="145291" y="238423"/>
                      <a:pt x="153141" y="235760"/>
                      <a:pt x="159557" y="230436"/>
                    </a:cubicBezTo>
                    <a:cubicBezTo>
                      <a:pt x="165974" y="225112"/>
                      <a:pt x="169182" y="218627"/>
                      <a:pt x="169182" y="210981"/>
                    </a:cubicBezTo>
                    <a:cubicBezTo>
                      <a:pt x="169182" y="203336"/>
                      <a:pt x="165974" y="196851"/>
                      <a:pt x="159557" y="191526"/>
                    </a:cubicBezTo>
                    <a:cubicBezTo>
                      <a:pt x="153141" y="186202"/>
                      <a:pt x="145291" y="183540"/>
                      <a:pt x="136007" y="183540"/>
                    </a:cubicBezTo>
                    <a:close/>
                    <a:moveTo>
                      <a:pt x="160581" y="158146"/>
                    </a:moveTo>
                    <a:cubicBezTo>
                      <a:pt x="168227" y="161150"/>
                      <a:pt x="174916" y="165245"/>
                      <a:pt x="180650" y="170433"/>
                    </a:cubicBezTo>
                    <a:cubicBezTo>
                      <a:pt x="186385" y="175621"/>
                      <a:pt x="190890" y="181697"/>
                      <a:pt x="194167" y="188659"/>
                    </a:cubicBezTo>
                    <a:cubicBezTo>
                      <a:pt x="197443" y="195622"/>
                      <a:pt x="199081" y="203063"/>
                      <a:pt x="199081" y="210981"/>
                    </a:cubicBezTo>
                    <a:cubicBezTo>
                      <a:pt x="199081" y="218900"/>
                      <a:pt x="197443" y="226340"/>
                      <a:pt x="194166" y="233303"/>
                    </a:cubicBezTo>
                    <a:cubicBezTo>
                      <a:pt x="190890" y="240266"/>
                      <a:pt x="186385" y="246341"/>
                      <a:pt x="180651" y="251529"/>
                    </a:cubicBezTo>
                    <a:cubicBezTo>
                      <a:pt x="174916" y="256717"/>
                      <a:pt x="168227" y="260813"/>
                      <a:pt x="160581" y="263816"/>
                    </a:cubicBezTo>
                    <a:cubicBezTo>
                      <a:pt x="152936" y="266820"/>
                      <a:pt x="144745" y="268322"/>
                      <a:pt x="136007" y="268322"/>
                    </a:cubicBezTo>
                    <a:cubicBezTo>
                      <a:pt x="127269" y="268322"/>
                      <a:pt x="119078" y="266820"/>
                      <a:pt x="111432" y="263816"/>
                    </a:cubicBezTo>
                    <a:cubicBezTo>
                      <a:pt x="103787" y="260813"/>
                      <a:pt x="97097" y="256717"/>
                      <a:pt x="91363" y="251529"/>
                    </a:cubicBezTo>
                    <a:cubicBezTo>
                      <a:pt x="85629" y="246341"/>
                      <a:pt x="81124" y="240266"/>
                      <a:pt x="77847" y="233303"/>
                    </a:cubicBezTo>
                    <a:cubicBezTo>
                      <a:pt x="74571" y="226340"/>
                      <a:pt x="72932" y="218900"/>
                      <a:pt x="72932" y="210981"/>
                    </a:cubicBezTo>
                    <a:cubicBezTo>
                      <a:pt x="72932" y="203063"/>
                      <a:pt x="74571" y="195622"/>
                      <a:pt x="77847" y="188659"/>
                    </a:cubicBezTo>
                    <a:cubicBezTo>
                      <a:pt x="81124" y="181697"/>
                      <a:pt x="85629" y="175621"/>
                      <a:pt x="91363" y="170433"/>
                    </a:cubicBezTo>
                    <a:cubicBezTo>
                      <a:pt x="97097" y="165245"/>
                      <a:pt x="103787" y="161150"/>
                      <a:pt x="111432" y="158146"/>
                    </a:cubicBezTo>
                    <a:cubicBezTo>
                      <a:pt x="119078" y="155142"/>
                      <a:pt x="127269" y="153641"/>
                      <a:pt x="136007" y="153641"/>
                    </a:cubicBezTo>
                    <a:cubicBezTo>
                      <a:pt x="144744" y="153641"/>
                      <a:pt x="152936" y="155142"/>
                      <a:pt x="160581" y="158146"/>
                    </a:cubicBezTo>
                    <a:close/>
                    <a:moveTo>
                      <a:pt x="592683" y="215487"/>
                    </a:moveTo>
                    <a:cubicBezTo>
                      <a:pt x="596779" y="214940"/>
                      <a:pt x="600328" y="216033"/>
                      <a:pt x="603332" y="218763"/>
                    </a:cubicBezTo>
                    <a:lnTo>
                      <a:pt x="690162" y="285114"/>
                    </a:lnTo>
                    <a:cubicBezTo>
                      <a:pt x="693165" y="287845"/>
                      <a:pt x="694940" y="291190"/>
                      <a:pt x="695486" y="295149"/>
                    </a:cubicBezTo>
                    <a:cubicBezTo>
                      <a:pt x="696032" y="299108"/>
                      <a:pt x="695077" y="302726"/>
                      <a:pt x="692619" y="306003"/>
                    </a:cubicBezTo>
                    <a:cubicBezTo>
                      <a:pt x="689616" y="310098"/>
                      <a:pt x="685657" y="312146"/>
                      <a:pt x="680741" y="312146"/>
                    </a:cubicBezTo>
                    <a:cubicBezTo>
                      <a:pt x="677738" y="312146"/>
                      <a:pt x="674734" y="311054"/>
                      <a:pt x="671731" y="308870"/>
                    </a:cubicBezTo>
                    <a:lnTo>
                      <a:pt x="585311" y="242109"/>
                    </a:lnTo>
                    <a:cubicBezTo>
                      <a:pt x="582034" y="239651"/>
                      <a:pt x="580123" y="236375"/>
                      <a:pt x="579576" y="232279"/>
                    </a:cubicBezTo>
                    <a:cubicBezTo>
                      <a:pt x="579030" y="228183"/>
                      <a:pt x="579986" y="224497"/>
                      <a:pt x="582444" y="221221"/>
                    </a:cubicBezTo>
                    <a:cubicBezTo>
                      <a:pt x="585174" y="217944"/>
                      <a:pt x="588587" y="216033"/>
                      <a:pt x="592683" y="215487"/>
                    </a:cubicBezTo>
                    <a:close/>
                    <a:moveTo>
                      <a:pt x="858087" y="249891"/>
                    </a:moveTo>
                    <a:cubicBezTo>
                      <a:pt x="852354" y="249891"/>
                      <a:pt x="847439" y="251939"/>
                      <a:pt x="843343" y="256034"/>
                    </a:cubicBezTo>
                    <a:cubicBezTo>
                      <a:pt x="839247" y="260130"/>
                      <a:pt x="837199" y="265045"/>
                      <a:pt x="837199" y="270779"/>
                    </a:cubicBezTo>
                    <a:cubicBezTo>
                      <a:pt x="837199" y="276513"/>
                      <a:pt x="839247" y="281428"/>
                      <a:pt x="843343" y="285524"/>
                    </a:cubicBezTo>
                    <a:cubicBezTo>
                      <a:pt x="847439" y="289620"/>
                      <a:pt x="852354" y="291668"/>
                      <a:pt x="858088" y="291668"/>
                    </a:cubicBezTo>
                    <a:cubicBezTo>
                      <a:pt x="863821" y="291667"/>
                      <a:pt x="868736" y="289688"/>
                      <a:pt x="872832" y="285729"/>
                    </a:cubicBezTo>
                    <a:cubicBezTo>
                      <a:pt x="876928" y="281769"/>
                      <a:pt x="878976" y="276786"/>
                      <a:pt x="878976" y="270779"/>
                    </a:cubicBezTo>
                    <a:cubicBezTo>
                      <a:pt x="878976" y="265045"/>
                      <a:pt x="876928" y="260130"/>
                      <a:pt x="872832" y="256035"/>
                    </a:cubicBezTo>
                    <a:cubicBezTo>
                      <a:pt x="868736" y="251939"/>
                      <a:pt x="863821" y="249891"/>
                      <a:pt x="858087" y="249891"/>
                    </a:cubicBezTo>
                    <a:close/>
                    <a:moveTo>
                      <a:pt x="877543" y="224293"/>
                    </a:moveTo>
                    <a:cubicBezTo>
                      <a:pt x="883686" y="226886"/>
                      <a:pt x="889079" y="230504"/>
                      <a:pt x="893720" y="235146"/>
                    </a:cubicBezTo>
                    <a:cubicBezTo>
                      <a:pt x="898362" y="239788"/>
                      <a:pt x="901980" y="245181"/>
                      <a:pt x="904574" y="251324"/>
                    </a:cubicBezTo>
                    <a:cubicBezTo>
                      <a:pt x="907168" y="257468"/>
                      <a:pt x="908465" y="263953"/>
                      <a:pt x="908465" y="270779"/>
                    </a:cubicBezTo>
                    <a:cubicBezTo>
                      <a:pt x="908465" y="277878"/>
                      <a:pt x="907168" y="284500"/>
                      <a:pt x="904574" y="290644"/>
                    </a:cubicBezTo>
                    <a:cubicBezTo>
                      <a:pt x="901980" y="296787"/>
                      <a:pt x="898362" y="302180"/>
                      <a:pt x="893720" y="306822"/>
                    </a:cubicBezTo>
                    <a:cubicBezTo>
                      <a:pt x="889079" y="311464"/>
                      <a:pt x="883686" y="315082"/>
                      <a:pt x="877542" y="317676"/>
                    </a:cubicBezTo>
                    <a:cubicBezTo>
                      <a:pt x="871399" y="320269"/>
                      <a:pt x="864914" y="321567"/>
                      <a:pt x="858088" y="321567"/>
                    </a:cubicBezTo>
                    <a:cubicBezTo>
                      <a:pt x="850988" y="321567"/>
                      <a:pt x="844367" y="320269"/>
                      <a:pt x="838223" y="317676"/>
                    </a:cubicBezTo>
                    <a:cubicBezTo>
                      <a:pt x="832079" y="315081"/>
                      <a:pt x="826687" y="311464"/>
                      <a:pt x="822045" y="306822"/>
                    </a:cubicBezTo>
                    <a:cubicBezTo>
                      <a:pt x="817403" y="302180"/>
                      <a:pt x="813785" y="296787"/>
                      <a:pt x="811191" y="290644"/>
                    </a:cubicBezTo>
                    <a:cubicBezTo>
                      <a:pt x="808597" y="284500"/>
                      <a:pt x="807300" y="277878"/>
                      <a:pt x="807300" y="270779"/>
                    </a:cubicBezTo>
                    <a:cubicBezTo>
                      <a:pt x="807300" y="263953"/>
                      <a:pt x="808597" y="257468"/>
                      <a:pt x="811191" y="251324"/>
                    </a:cubicBezTo>
                    <a:cubicBezTo>
                      <a:pt x="813785" y="245181"/>
                      <a:pt x="817403" y="239788"/>
                      <a:pt x="822045" y="235146"/>
                    </a:cubicBezTo>
                    <a:cubicBezTo>
                      <a:pt x="826687" y="230504"/>
                      <a:pt x="832080" y="226886"/>
                      <a:pt x="838223" y="224292"/>
                    </a:cubicBezTo>
                    <a:cubicBezTo>
                      <a:pt x="844367" y="221698"/>
                      <a:pt x="850988" y="220401"/>
                      <a:pt x="858087" y="220401"/>
                    </a:cubicBezTo>
                    <a:cubicBezTo>
                      <a:pt x="864914" y="220401"/>
                      <a:pt x="871399" y="221699"/>
                      <a:pt x="877543" y="224293"/>
                    </a:cubicBezTo>
                    <a:close/>
                    <a:moveTo>
                      <a:pt x="137645" y="101"/>
                    </a:moveTo>
                    <a:cubicBezTo>
                      <a:pt x="139557" y="340"/>
                      <a:pt x="141468" y="1006"/>
                      <a:pt x="143379" y="2098"/>
                    </a:cubicBezTo>
                    <a:cubicBezTo>
                      <a:pt x="146929" y="4009"/>
                      <a:pt x="149318" y="6876"/>
                      <a:pt x="150547" y="10699"/>
                    </a:cubicBezTo>
                    <a:cubicBezTo>
                      <a:pt x="151775" y="14522"/>
                      <a:pt x="151298" y="18344"/>
                      <a:pt x="149113" y="22167"/>
                    </a:cubicBezTo>
                    <a:lnTo>
                      <a:pt x="124129" y="68040"/>
                    </a:lnTo>
                    <a:cubicBezTo>
                      <a:pt x="125494" y="68040"/>
                      <a:pt x="126723" y="67971"/>
                      <a:pt x="127815" y="67835"/>
                    </a:cubicBezTo>
                    <a:cubicBezTo>
                      <a:pt x="128908" y="67698"/>
                      <a:pt x="130136" y="67630"/>
                      <a:pt x="131502" y="67630"/>
                    </a:cubicBezTo>
                    <a:cubicBezTo>
                      <a:pt x="151434" y="67630"/>
                      <a:pt x="168773" y="69678"/>
                      <a:pt x="183517" y="73774"/>
                    </a:cubicBezTo>
                    <a:cubicBezTo>
                      <a:pt x="198262" y="77869"/>
                      <a:pt x="210959" y="83194"/>
                      <a:pt x="221608" y="89747"/>
                    </a:cubicBezTo>
                    <a:cubicBezTo>
                      <a:pt x="232257" y="96300"/>
                      <a:pt x="241063" y="103604"/>
                      <a:pt x="248026" y="111659"/>
                    </a:cubicBezTo>
                    <a:cubicBezTo>
                      <a:pt x="254988" y="119714"/>
                      <a:pt x="260518" y="127564"/>
                      <a:pt x="264613" y="135210"/>
                    </a:cubicBezTo>
                    <a:cubicBezTo>
                      <a:pt x="272805" y="150501"/>
                      <a:pt x="277993" y="166406"/>
                      <a:pt x="280177" y="182925"/>
                    </a:cubicBezTo>
                    <a:cubicBezTo>
                      <a:pt x="282362" y="199445"/>
                      <a:pt x="282840" y="215214"/>
                      <a:pt x="281611" y="230231"/>
                    </a:cubicBezTo>
                    <a:cubicBezTo>
                      <a:pt x="280382" y="245249"/>
                      <a:pt x="277993" y="258492"/>
                      <a:pt x="274443" y="269960"/>
                    </a:cubicBezTo>
                    <a:cubicBezTo>
                      <a:pt x="270894" y="281428"/>
                      <a:pt x="267480" y="289620"/>
                      <a:pt x="264204" y="294534"/>
                    </a:cubicBezTo>
                    <a:cubicBezTo>
                      <a:pt x="262566" y="297265"/>
                      <a:pt x="260449" y="300337"/>
                      <a:pt x="257855" y="303750"/>
                    </a:cubicBezTo>
                    <a:cubicBezTo>
                      <a:pt x="255261" y="307163"/>
                      <a:pt x="252053" y="310371"/>
                      <a:pt x="248230" y="313375"/>
                    </a:cubicBezTo>
                    <a:cubicBezTo>
                      <a:pt x="244408" y="316379"/>
                      <a:pt x="239766" y="318904"/>
                      <a:pt x="234305" y="320952"/>
                    </a:cubicBezTo>
                    <a:cubicBezTo>
                      <a:pt x="228844" y="323000"/>
                      <a:pt x="222427" y="324024"/>
                      <a:pt x="215055" y="324024"/>
                    </a:cubicBezTo>
                    <a:cubicBezTo>
                      <a:pt x="209867" y="324024"/>
                      <a:pt x="204952" y="323478"/>
                      <a:pt x="200310" y="322386"/>
                    </a:cubicBezTo>
                    <a:cubicBezTo>
                      <a:pt x="196214" y="321840"/>
                      <a:pt x="193006" y="319860"/>
                      <a:pt x="190685" y="316447"/>
                    </a:cubicBezTo>
                    <a:cubicBezTo>
                      <a:pt x="188364" y="313034"/>
                      <a:pt x="187613" y="309279"/>
                      <a:pt x="188432" y="305183"/>
                    </a:cubicBezTo>
                    <a:cubicBezTo>
                      <a:pt x="188978" y="301088"/>
                      <a:pt x="190958" y="297879"/>
                      <a:pt x="194371" y="295558"/>
                    </a:cubicBezTo>
                    <a:cubicBezTo>
                      <a:pt x="197784" y="293238"/>
                      <a:pt x="201539" y="292487"/>
                      <a:pt x="205635" y="293306"/>
                    </a:cubicBezTo>
                    <a:cubicBezTo>
                      <a:pt x="210549" y="294125"/>
                      <a:pt x="214713" y="294330"/>
                      <a:pt x="218127" y="293920"/>
                    </a:cubicBezTo>
                    <a:cubicBezTo>
                      <a:pt x="221540" y="293511"/>
                      <a:pt x="224475" y="292623"/>
                      <a:pt x="226932" y="291258"/>
                    </a:cubicBezTo>
                    <a:cubicBezTo>
                      <a:pt x="229390" y="289893"/>
                      <a:pt x="231574" y="288118"/>
                      <a:pt x="233486" y="285933"/>
                    </a:cubicBezTo>
                    <a:cubicBezTo>
                      <a:pt x="235397" y="283749"/>
                      <a:pt x="237308" y="281155"/>
                      <a:pt x="239220" y="278151"/>
                    </a:cubicBezTo>
                    <a:cubicBezTo>
                      <a:pt x="241677" y="274602"/>
                      <a:pt x="244203" y="268049"/>
                      <a:pt x="246797" y="258492"/>
                    </a:cubicBezTo>
                    <a:cubicBezTo>
                      <a:pt x="249391" y="248935"/>
                      <a:pt x="251097" y="238013"/>
                      <a:pt x="251917" y="225726"/>
                    </a:cubicBezTo>
                    <a:cubicBezTo>
                      <a:pt x="252736" y="213439"/>
                      <a:pt x="252258" y="200537"/>
                      <a:pt x="250483" y="187021"/>
                    </a:cubicBezTo>
                    <a:cubicBezTo>
                      <a:pt x="248708" y="173505"/>
                      <a:pt x="244681" y="160877"/>
                      <a:pt x="238400" y="149135"/>
                    </a:cubicBezTo>
                    <a:cubicBezTo>
                      <a:pt x="219833" y="114731"/>
                      <a:pt x="184200" y="97529"/>
                      <a:pt x="131502" y="97529"/>
                    </a:cubicBezTo>
                    <a:cubicBezTo>
                      <a:pt x="93548" y="97529"/>
                      <a:pt x="66379" y="107632"/>
                      <a:pt x="49996" y="127838"/>
                    </a:cubicBezTo>
                    <a:cubicBezTo>
                      <a:pt x="41531" y="138486"/>
                      <a:pt x="36002" y="151047"/>
                      <a:pt x="33408" y="165518"/>
                    </a:cubicBezTo>
                    <a:cubicBezTo>
                      <a:pt x="30814" y="179990"/>
                      <a:pt x="29790" y="194803"/>
                      <a:pt x="30336" y="209957"/>
                    </a:cubicBezTo>
                    <a:cubicBezTo>
                      <a:pt x="30883" y="225112"/>
                      <a:pt x="32452" y="239720"/>
                      <a:pt x="35046" y="253782"/>
                    </a:cubicBezTo>
                    <a:cubicBezTo>
                      <a:pt x="37641" y="267844"/>
                      <a:pt x="40030" y="279653"/>
                      <a:pt x="42214" y="289210"/>
                    </a:cubicBezTo>
                    <a:lnTo>
                      <a:pt x="43443" y="294944"/>
                    </a:lnTo>
                    <a:cubicBezTo>
                      <a:pt x="44535" y="298767"/>
                      <a:pt x="43921" y="302385"/>
                      <a:pt x="41600" y="305798"/>
                    </a:cubicBezTo>
                    <a:cubicBezTo>
                      <a:pt x="39279" y="309211"/>
                      <a:pt x="36207" y="311464"/>
                      <a:pt x="32384" y="312556"/>
                    </a:cubicBezTo>
                    <a:cubicBezTo>
                      <a:pt x="28015" y="313648"/>
                      <a:pt x="24193" y="313034"/>
                      <a:pt x="20916" y="310713"/>
                    </a:cubicBezTo>
                    <a:cubicBezTo>
                      <a:pt x="17640" y="308392"/>
                      <a:pt x="15455" y="305184"/>
                      <a:pt x="14363" y="301088"/>
                    </a:cubicBezTo>
                    <a:lnTo>
                      <a:pt x="13134" y="295763"/>
                    </a:lnTo>
                    <a:cubicBezTo>
                      <a:pt x="10677" y="284022"/>
                      <a:pt x="7946" y="270233"/>
                      <a:pt x="4943" y="254396"/>
                    </a:cubicBezTo>
                    <a:cubicBezTo>
                      <a:pt x="1939" y="238559"/>
                      <a:pt x="301" y="222108"/>
                      <a:pt x="28" y="205042"/>
                    </a:cubicBezTo>
                    <a:cubicBezTo>
                      <a:pt x="-245" y="187977"/>
                      <a:pt x="1530" y="171048"/>
                      <a:pt x="5352" y="154255"/>
                    </a:cubicBezTo>
                    <a:cubicBezTo>
                      <a:pt x="9175" y="137463"/>
                      <a:pt x="16411" y="122376"/>
                      <a:pt x="27060" y="108997"/>
                    </a:cubicBezTo>
                    <a:cubicBezTo>
                      <a:pt x="42351" y="89884"/>
                      <a:pt x="64468" y="77460"/>
                      <a:pt x="93411" y="71726"/>
                    </a:cubicBezTo>
                    <a:cubicBezTo>
                      <a:pt x="92319" y="67357"/>
                      <a:pt x="92728" y="63671"/>
                      <a:pt x="94640" y="60667"/>
                    </a:cubicBezTo>
                    <a:lnTo>
                      <a:pt x="122900" y="7832"/>
                    </a:lnTo>
                    <a:cubicBezTo>
                      <a:pt x="125085" y="4282"/>
                      <a:pt x="128088" y="1893"/>
                      <a:pt x="131911" y="664"/>
                    </a:cubicBezTo>
                    <a:cubicBezTo>
                      <a:pt x="133822" y="50"/>
                      <a:pt x="135734" y="-138"/>
                      <a:pt x="137645" y="101"/>
                    </a:cubicBezTo>
                    <a:close/>
                    <a:moveTo>
                      <a:pt x="1061646" y="188045"/>
                    </a:moveTo>
                    <a:cubicBezTo>
                      <a:pt x="1065469" y="189410"/>
                      <a:pt x="1068336" y="191936"/>
                      <a:pt x="1070247" y="195622"/>
                    </a:cubicBezTo>
                    <a:cubicBezTo>
                      <a:pt x="1072159" y="199308"/>
                      <a:pt x="1072432" y="203063"/>
                      <a:pt x="1071066" y="206885"/>
                    </a:cubicBezTo>
                    <a:lnTo>
                      <a:pt x="1055503" y="251939"/>
                    </a:lnTo>
                    <a:cubicBezTo>
                      <a:pt x="1060691" y="249754"/>
                      <a:pt x="1065469" y="250027"/>
                      <a:pt x="1069838" y="252758"/>
                    </a:cubicBezTo>
                    <a:lnTo>
                      <a:pt x="1104652" y="274465"/>
                    </a:lnTo>
                    <a:cubicBezTo>
                      <a:pt x="1108201" y="276650"/>
                      <a:pt x="1110454" y="279790"/>
                      <a:pt x="1111410" y="283886"/>
                    </a:cubicBezTo>
                    <a:cubicBezTo>
                      <a:pt x="1112365" y="287981"/>
                      <a:pt x="1111751" y="291804"/>
                      <a:pt x="1109567" y="295354"/>
                    </a:cubicBezTo>
                    <a:cubicBezTo>
                      <a:pt x="1106290" y="299996"/>
                      <a:pt x="1102058" y="302316"/>
                      <a:pt x="1096870" y="302316"/>
                    </a:cubicBezTo>
                    <a:cubicBezTo>
                      <a:pt x="1093866" y="302316"/>
                      <a:pt x="1091136" y="301497"/>
                      <a:pt x="1088678" y="299859"/>
                    </a:cubicBezTo>
                    <a:lnTo>
                      <a:pt x="1053864" y="277742"/>
                    </a:lnTo>
                    <a:cubicBezTo>
                      <a:pt x="1052499" y="276923"/>
                      <a:pt x="1051475" y="276035"/>
                      <a:pt x="1050793" y="275080"/>
                    </a:cubicBezTo>
                    <a:cubicBezTo>
                      <a:pt x="1050110" y="274124"/>
                      <a:pt x="1049495" y="273100"/>
                      <a:pt x="1048949" y="272008"/>
                    </a:cubicBezTo>
                    <a:lnTo>
                      <a:pt x="1037482" y="304774"/>
                    </a:lnTo>
                    <a:cubicBezTo>
                      <a:pt x="1036389" y="307777"/>
                      <a:pt x="1034546" y="310235"/>
                      <a:pt x="1031952" y="312146"/>
                    </a:cubicBezTo>
                    <a:cubicBezTo>
                      <a:pt x="1029358" y="314058"/>
                      <a:pt x="1026560" y="315013"/>
                      <a:pt x="1023556" y="315013"/>
                    </a:cubicBezTo>
                    <a:cubicBezTo>
                      <a:pt x="1022464" y="315013"/>
                      <a:pt x="1020825" y="314740"/>
                      <a:pt x="1018641" y="314194"/>
                    </a:cubicBezTo>
                    <a:cubicBezTo>
                      <a:pt x="1014818" y="312829"/>
                      <a:pt x="1011951" y="310303"/>
                      <a:pt x="1010040" y="306617"/>
                    </a:cubicBezTo>
                    <a:cubicBezTo>
                      <a:pt x="1008129" y="302931"/>
                      <a:pt x="1007855" y="299176"/>
                      <a:pt x="1009221" y="295354"/>
                    </a:cubicBezTo>
                    <a:lnTo>
                      <a:pt x="1042806" y="197465"/>
                    </a:lnTo>
                    <a:cubicBezTo>
                      <a:pt x="1044171" y="193642"/>
                      <a:pt x="1046697" y="190776"/>
                      <a:pt x="1050383" y="188864"/>
                    </a:cubicBezTo>
                    <a:cubicBezTo>
                      <a:pt x="1052226" y="187909"/>
                      <a:pt x="1054086" y="187362"/>
                      <a:pt x="1055964" y="187226"/>
                    </a:cubicBezTo>
                    <a:cubicBezTo>
                      <a:pt x="1057841" y="187089"/>
                      <a:pt x="1059735" y="187362"/>
                      <a:pt x="1061646" y="188045"/>
                    </a:cubicBezTo>
                    <a:close/>
                    <a:moveTo>
                      <a:pt x="979322" y="162242"/>
                    </a:moveTo>
                    <a:cubicBezTo>
                      <a:pt x="983418" y="161696"/>
                      <a:pt x="987035" y="162856"/>
                      <a:pt x="990176" y="165723"/>
                    </a:cubicBezTo>
                    <a:cubicBezTo>
                      <a:pt x="993315" y="168590"/>
                      <a:pt x="995022" y="172071"/>
                      <a:pt x="995295" y="176167"/>
                    </a:cubicBezTo>
                    <a:cubicBezTo>
                      <a:pt x="995568" y="180263"/>
                      <a:pt x="994340" y="183813"/>
                      <a:pt x="991609" y="186816"/>
                    </a:cubicBezTo>
                    <a:cubicBezTo>
                      <a:pt x="988878" y="189820"/>
                      <a:pt x="985465" y="191458"/>
                      <a:pt x="981370" y="191731"/>
                    </a:cubicBezTo>
                    <a:lnTo>
                      <a:pt x="960891" y="193370"/>
                    </a:lnTo>
                    <a:cubicBezTo>
                      <a:pt x="963621" y="205111"/>
                      <a:pt x="966215" y="217193"/>
                      <a:pt x="968673" y="229617"/>
                    </a:cubicBezTo>
                    <a:cubicBezTo>
                      <a:pt x="971130" y="242041"/>
                      <a:pt x="972564" y="254055"/>
                      <a:pt x="972973" y="265659"/>
                    </a:cubicBezTo>
                    <a:cubicBezTo>
                      <a:pt x="973383" y="277264"/>
                      <a:pt x="972427" y="288254"/>
                      <a:pt x="970106" y="298630"/>
                    </a:cubicBezTo>
                    <a:cubicBezTo>
                      <a:pt x="967785" y="309006"/>
                      <a:pt x="963348" y="317880"/>
                      <a:pt x="956795" y="325253"/>
                    </a:cubicBezTo>
                    <a:cubicBezTo>
                      <a:pt x="945600" y="337813"/>
                      <a:pt x="929490" y="344093"/>
                      <a:pt x="908465" y="344093"/>
                    </a:cubicBezTo>
                    <a:cubicBezTo>
                      <a:pt x="906281" y="344093"/>
                      <a:pt x="904165" y="344025"/>
                      <a:pt x="902117" y="343888"/>
                    </a:cubicBezTo>
                    <a:cubicBezTo>
                      <a:pt x="900069" y="343752"/>
                      <a:pt x="897953" y="343547"/>
                      <a:pt x="895769" y="343274"/>
                    </a:cubicBezTo>
                    <a:cubicBezTo>
                      <a:pt x="891673" y="342728"/>
                      <a:pt x="888328" y="340885"/>
                      <a:pt x="885734" y="337745"/>
                    </a:cubicBezTo>
                    <a:cubicBezTo>
                      <a:pt x="883140" y="334605"/>
                      <a:pt x="882116" y="330987"/>
                      <a:pt x="882662" y="326891"/>
                    </a:cubicBezTo>
                    <a:cubicBezTo>
                      <a:pt x="883208" y="322795"/>
                      <a:pt x="884983" y="319450"/>
                      <a:pt x="887986" y="316856"/>
                    </a:cubicBezTo>
                    <a:cubicBezTo>
                      <a:pt x="890990" y="314262"/>
                      <a:pt x="894676" y="313238"/>
                      <a:pt x="899045" y="313785"/>
                    </a:cubicBezTo>
                    <a:cubicBezTo>
                      <a:pt x="915974" y="315423"/>
                      <a:pt x="927715" y="312556"/>
                      <a:pt x="934269" y="305184"/>
                    </a:cubicBezTo>
                    <a:cubicBezTo>
                      <a:pt x="938637" y="300269"/>
                      <a:pt x="941300" y="293579"/>
                      <a:pt x="942255" y="285114"/>
                    </a:cubicBezTo>
                    <a:cubicBezTo>
                      <a:pt x="943211" y="276650"/>
                      <a:pt x="943211" y="267298"/>
                      <a:pt x="942255" y="257058"/>
                    </a:cubicBezTo>
                    <a:cubicBezTo>
                      <a:pt x="941300" y="246819"/>
                      <a:pt x="939729" y="236238"/>
                      <a:pt x="937545" y="225316"/>
                    </a:cubicBezTo>
                    <a:cubicBezTo>
                      <a:pt x="935361" y="214394"/>
                      <a:pt x="933176" y="204292"/>
                      <a:pt x="930992" y="195008"/>
                    </a:cubicBezTo>
                    <a:lnTo>
                      <a:pt x="824093" y="201971"/>
                    </a:lnTo>
                    <a:lnTo>
                      <a:pt x="823274" y="201971"/>
                    </a:lnTo>
                    <a:cubicBezTo>
                      <a:pt x="819178" y="201971"/>
                      <a:pt x="815696" y="200605"/>
                      <a:pt x="812829" y="197875"/>
                    </a:cubicBezTo>
                    <a:cubicBezTo>
                      <a:pt x="809962" y="195144"/>
                      <a:pt x="808393" y="191868"/>
                      <a:pt x="808119" y="188045"/>
                    </a:cubicBezTo>
                    <a:cubicBezTo>
                      <a:pt x="807846" y="183949"/>
                      <a:pt x="809075" y="180400"/>
                      <a:pt x="811805" y="177396"/>
                    </a:cubicBezTo>
                    <a:cubicBezTo>
                      <a:pt x="814536" y="174393"/>
                      <a:pt x="817949" y="172754"/>
                      <a:pt x="822045" y="172481"/>
                    </a:cubicBezTo>
                    <a:close/>
                    <a:moveTo>
                      <a:pt x="680332" y="53295"/>
                    </a:moveTo>
                    <a:cubicBezTo>
                      <a:pt x="684428" y="53841"/>
                      <a:pt x="687841" y="55684"/>
                      <a:pt x="690571" y="58824"/>
                    </a:cubicBezTo>
                    <a:cubicBezTo>
                      <a:pt x="693302" y="61964"/>
                      <a:pt x="694394" y="65582"/>
                      <a:pt x="693848" y="69678"/>
                    </a:cubicBezTo>
                    <a:cubicBezTo>
                      <a:pt x="693302" y="73501"/>
                      <a:pt x="691664" y="76641"/>
                      <a:pt x="688933" y="79098"/>
                    </a:cubicBezTo>
                    <a:cubicBezTo>
                      <a:pt x="686203" y="81556"/>
                      <a:pt x="682926" y="82784"/>
                      <a:pt x="679103" y="82784"/>
                    </a:cubicBezTo>
                    <a:lnTo>
                      <a:pt x="677465" y="82784"/>
                    </a:lnTo>
                    <a:lnTo>
                      <a:pt x="576300" y="72545"/>
                    </a:lnTo>
                    <a:cubicBezTo>
                      <a:pt x="580396" y="77733"/>
                      <a:pt x="580669" y="83194"/>
                      <a:pt x="577119" y="88928"/>
                    </a:cubicBezTo>
                    <a:cubicBezTo>
                      <a:pt x="576846" y="89474"/>
                      <a:pt x="573365" y="95686"/>
                      <a:pt x="566675" y="107564"/>
                    </a:cubicBezTo>
                    <a:cubicBezTo>
                      <a:pt x="559985" y="119441"/>
                      <a:pt x="551726" y="134664"/>
                      <a:pt x="541896" y="153231"/>
                    </a:cubicBezTo>
                    <a:lnTo>
                      <a:pt x="711869" y="149135"/>
                    </a:lnTo>
                    <a:cubicBezTo>
                      <a:pt x="715965" y="148862"/>
                      <a:pt x="719515" y="150228"/>
                      <a:pt x="722518" y="153231"/>
                    </a:cubicBezTo>
                    <a:cubicBezTo>
                      <a:pt x="725522" y="156235"/>
                      <a:pt x="727024" y="159784"/>
                      <a:pt x="727024" y="163880"/>
                    </a:cubicBezTo>
                    <a:cubicBezTo>
                      <a:pt x="727297" y="167976"/>
                      <a:pt x="726000" y="171525"/>
                      <a:pt x="723133" y="174529"/>
                    </a:cubicBezTo>
                    <a:cubicBezTo>
                      <a:pt x="720266" y="177533"/>
                      <a:pt x="716784" y="179034"/>
                      <a:pt x="712688" y="179034"/>
                    </a:cubicBezTo>
                    <a:lnTo>
                      <a:pt x="526332" y="183130"/>
                    </a:lnTo>
                    <a:cubicBezTo>
                      <a:pt x="520871" y="193779"/>
                      <a:pt x="515478" y="204838"/>
                      <a:pt x="510153" y="216306"/>
                    </a:cubicBezTo>
                    <a:cubicBezTo>
                      <a:pt x="504829" y="227774"/>
                      <a:pt x="499778" y="239242"/>
                      <a:pt x="494999" y="250710"/>
                    </a:cubicBezTo>
                    <a:cubicBezTo>
                      <a:pt x="490221" y="262178"/>
                      <a:pt x="485716" y="273373"/>
                      <a:pt x="481483" y="284295"/>
                    </a:cubicBezTo>
                    <a:cubicBezTo>
                      <a:pt x="477251" y="295217"/>
                      <a:pt x="473770" y="305593"/>
                      <a:pt x="471039" y="315423"/>
                    </a:cubicBezTo>
                    <a:cubicBezTo>
                      <a:pt x="469947" y="318699"/>
                      <a:pt x="468104" y="321362"/>
                      <a:pt x="465510" y="323410"/>
                    </a:cubicBezTo>
                    <a:cubicBezTo>
                      <a:pt x="462916" y="325458"/>
                      <a:pt x="459981" y="326481"/>
                      <a:pt x="456704" y="326481"/>
                    </a:cubicBezTo>
                    <a:cubicBezTo>
                      <a:pt x="455612" y="326481"/>
                      <a:pt x="454247" y="326208"/>
                      <a:pt x="452608" y="325662"/>
                    </a:cubicBezTo>
                    <a:cubicBezTo>
                      <a:pt x="448785" y="324570"/>
                      <a:pt x="445782" y="322249"/>
                      <a:pt x="443598" y="318700"/>
                    </a:cubicBezTo>
                    <a:cubicBezTo>
                      <a:pt x="441413" y="315150"/>
                      <a:pt x="441004" y="311327"/>
                      <a:pt x="442369" y="307231"/>
                    </a:cubicBezTo>
                    <a:cubicBezTo>
                      <a:pt x="447830" y="288391"/>
                      <a:pt x="455134" y="268254"/>
                      <a:pt x="464281" y="246819"/>
                    </a:cubicBezTo>
                    <a:cubicBezTo>
                      <a:pt x="473428" y="225385"/>
                      <a:pt x="482917" y="204428"/>
                      <a:pt x="492747" y="183949"/>
                    </a:cubicBezTo>
                    <a:lnTo>
                      <a:pt x="405098" y="185997"/>
                    </a:lnTo>
                    <a:cubicBezTo>
                      <a:pt x="401002" y="185997"/>
                      <a:pt x="397521" y="184564"/>
                      <a:pt x="394653" y="181697"/>
                    </a:cubicBezTo>
                    <a:cubicBezTo>
                      <a:pt x="391786" y="178830"/>
                      <a:pt x="390216" y="175485"/>
                      <a:pt x="389943" y="171662"/>
                    </a:cubicBezTo>
                    <a:cubicBezTo>
                      <a:pt x="389943" y="167566"/>
                      <a:pt x="391377" y="164017"/>
                      <a:pt x="394244" y="161013"/>
                    </a:cubicBezTo>
                    <a:cubicBezTo>
                      <a:pt x="397111" y="158009"/>
                      <a:pt x="400592" y="156371"/>
                      <a:pt x="404688" y="156098"/>
                    </a:cubicBezTo>
                    <a:lnTo>
                      <a:pt x="507901" y="154050"/>
                    </a:lnTo>
                    <a:cubicBezTo>
                      <a:pt x="513635" y="143128"/>
                      <a:pt x="519028" y="132957"/>
                      <a:pt x="524079" y="123537"/>
                    </a:cubicBezTo>
                    <a:cubicBezTo>
                      <a:pt x="529131" y="114117"/>
                      <a:pt x="533636" y="105857"/>
                      <a:pt x="537595" y="98758"/>
                    </a:cubicBezTo>
                    <a:cubicBezTo>
                      <a:pt x="541554" y="91658"/>
                      <a:pt x="544763" y="85924"/>
                      <a:pt x="547220" y="81556"/>
                    </a:cubicBezTo>
                    <a:cubicBezTo>
                      <a:pt x="549678" y="77187"/>
                      <a:pt x="551179" y="74729"/>
                      <a:pt x="551725" y="74183"/>
                    </a:cubicBezTo>
                    <a:cubicBezTo>
                      <a:pt x="552545" y="72545"/>
                      <a:pt x="553500" y="71316"/>
                      <a:pt x="554592" y="70497"/>
                    </a:cubicBezTo>
                    <a:lnTo>
                      <a:pt x="473906" y="62306"/>
                    </a:lnTo>
                    <a:cubicBezTo>
                      <a:pt x="469810" y="61759"/>
                      <a:pt x="466397" y="59916"/>
                      <a:pt x="463667" y="56776"/>
                    </a:cubicBezTo>
                    <a:cubicBezTo>
                      <a:pt x="460936" y="53636"/>
                      <a:pt x="459844" y="50018"/>
                      <a:pt x="460390" y="45922"/>
                    </a:cubicBezTo>
                    <a:cubicBezTo>
                      <a:pt x="460936" y="41827"/>
                      <a:pt x="462780" y="38482"/>
                      <a:pt x="465919" y="35888"/>
                    </a:cubicBezTo>
                    <a:cubicBezTo>
                      <a:pt x="469060" y="33294"/>
                      <a:pt x="472678" y="32270"/>
                      <a:pt x="476773" y="32816"/>
                    </a:cubicBezTo>
                    <a:close/>
                    <a:moveTo>
                      <a:pt x="853992" y="84013"/>
                    </a:moveTo>
                    <a:cubicBezTo>
                      <a:pt x="847439" y="84013"/>
                      <a:pt x="841841" y="86334"/>
                      <a:pt x="837199" y="90976"/>
                    </a:cubicBezTo>
                    <a:cubicBezTo>
                      <a:pt x="832557" y="95617"/>
                      <a:pt x="830236" y="101352"/>
                      <a:pt x="830236" y="108178"/>
                    </a:cubicBezTo>
                    <a:cubicBezTo>
                      <a:pt x="830236" y="114731"/>
                      <a:pt x="832557" y="120397"/>
                      <a:pt x="837199" y="125175"/>
                    </a:cubicBezTo>
                    <a:cubicBezTo>
                      <a:pt x="841841" y="129954"/>
                      <a:pt x="847439" y="132343"/>
                      <a:pt x="853992" y="132343"/>
                    </a:cubicBezTo>
                    <a:cubicBezTo>
                      <a:pt x="860818" y="132343"/>
                      <a:pt x="866552" y="129953"/>
                      <a:pt x="871194" y="125175"/>
                    </a:cubicBezTo>
                    <a:cubicBezTo>
                      <a:pt x="875836" y="120397"/>
                      <a:pt x="878157" y="114731"/>
                      <a:pt x="878157" y="108178"/>
                    </a:cubicBezTo>
                    <a:cubicBezTo>
                      <a:pt x="878157" y="101352"/>
                      <a:pt x="875836" y="95618"/>
                      <a:pt x="871194" y="90976"/>
                    </a:cubicBezTo>
                    <a:cubicBezTo>
                      <a:pt x="866552" y="86334"/>
                      <a:pt x="860818" y="84013"/>
                      <a:pt x="853992" y="84013"/>
                    </a:cubicBezTo>
                    <a:close/>
                    <a:moveTo>
                      <a:pt x="874880" y="58619"/>
                    </a:moveTo>
                    <a:cubicBezTo>
                      <a:pt x="881433" y="61350"/>
                      <a:pt x="887167" y="65173"/>
                      <a:pt x="892082" y="70087"/>
                    </a:cubicBezTo>
                    <a:cubicBezTo>
                      <a:pt x="896997" y="75002"/>
                      <a:pt x="900888" y="80736"/>
                      <a:pt x="903755" y="87290"/>
                    </a:cubicBezTo>
                    <a:cubicBezTo>
                      <a:pt x="906622" y="93843"/>
                      <a:pt x="908056" y="100805"/>
                      <a:pt x="908056" y="108178"/>
                    </a:cubicBezTo>
                    <a:cubicBezTo>
                      <a:pt x="908056" y="115550"/>
                      <a:pt x="906622" y="122513"/>
                      <a:pt x="903755" y="129066"/>
                    </a:cubicBezTo>
                    <a:cubicBezTo>
                      <a:pt x="900888" y="135619"/>
                      <a:pt x="896997" y="141285"/>
                      <a:pt x="892082" y="146064"/>
                    </a:cubicBezTo>
                    <a:cubicBezTo>
                      <a:pt x="887167" y="150842"/>
                      <a:pt x="881433" y="154665"/>
                      <a:pt x="874880" y="157532"/>
                    </a:cubicBezTo>
                    <a:cubicBezTo>
                      <a:pt x="868327" y="160399"/>
                      <a:pt x="861364" y="161832"/>
                      <a:pt x="853992" y="161832"/>
                    </a:cubicBezTo>
                    <a:cubicBezTo>
                      <a:pt x="846619" y="161832"/>
                      <a:pt x="839657" y="160399"/>
                      <a:pt x="833103" y="157532"/>
                    </a:cubicBezTo>
                    <a:cubicBezTo>
                      <a:pt x="826550" y="154665"/>
                      <a:pt x="820884" y="150842"/>
                      <a:pt x="816106" y="146064"/>
                    </a:cubicBezTo>
                    <a:cubicBezTo>
                      <a:pt x="811328" y="141285"/>
                      <a:pt x="807505" y="135619"/>
                      <a:pt x="804638" y="129066"/>
                    </a:cubicBezTo>
                    <a:cubicBezTo>
                      <a:pt x="801771" y="122513"/>
                      <a:pt x="800337" y="115550"/>
                      <a:pt x="800337" y="108178"/>
                    </a:cubicBezTo>
                    <a:cubicBezTo>
                      <a:pt x="800337" y="100806"/>
                      <a:pt x="801771" y="93843"/>
                      <a:pt x="804638" y="87290"/>
                    </a:cubicBezTo>
                    <a:cubicBezTo>
                      <a:pt x="807505" y="80736"/>
                      <a:pt x="811328" y="75002"/>
                      <a:pt x="816106" y="70088"/>
                    </a:cubicBezTo>
                    <a:cubicBezTo>
                      <a:pt x="820884" y="65173"/>
                      <a:pt x="826550" y="61350"/>
                      <a:pt x="833103" y="58619"/>
                    </a:cubicBezTo>
                    <a:cubicBezTo>
                      <a:pt x="839657" y="55889"/>
                      <a:pt x="846619" y="54524"/>
                      <a:pt x="853992" y="54524"/>
                    </a:cubicBezTo>
                    <a:cubicBezTo>
                      <a:pt x="861364" y="54524"/>
                      <a:pt x="868327" y="55889"/>
                      <a:pt x="874880" y="58619"/>
                    </a:cubicBezTo>
                    <a:close/>
                    <a:moveTo>
                      <a:pt x="933040" y="53295"/>
                    </a:moveTo>
                    <a:cubicBezTo>
                      <a:pt x="936863" y="52749"/>
                      <a:pt x="940344" y="53841"/>
                      <a:pt x="943484" y="56571"/>
                    </a:cubicBezTo>
                    <a:cubicBezTo>
                      <a:pt x="946624" y="59302"/>
                      <a:pt x="948467" y="62715"/>
                      <a:pt x="949013" y="66811"/>
                    </a:cubicBezTo>
                    <a:lnTo>
                      <a:pt x="956795" y="142992"/>
                    </a:lnTo>
                    <a:cubicBezTo>
                      <a:pt x="957341" y="147088"/>
                      <a:pt x="956249" y="150705"/>
                      <a:pt x="953519" y="153846"/>
                    </a:cubicBezTo>
                    <a:cubicBezTo>
                      <a:pt x="950788" y="156986"/>
                      <a:pt x="947375" y="158829"/>
                      <a:pt x="943279" y="159375"/>
                    </a:cubicBezTo>
                    <a:lnTo>
                      <a:pt x="941641" y="159375"/>
                    </a:lnTo>
                    <a:cubicBezTo>
                      <a:pt x="937818" y="159375"/>
                      <a:pt x="934542" y="158146"/>
                      <a:pt x="931811" y="155689"/>
                    </a:cubicBezTo>
                    <a:cubicBezTo>
                      <a:pt x="929081" y="153231"/>
                      <a:pt x="927442" y="150091"/>
                      <a:pt x="926896" y="146268"/>
                    </a:cubicBezTo>
                    <a:lnTo>
                      <a:pt x="919524" y="69678"/>
                    </a:lnTo>
                    <a:cubicBezTo>
                      <a:pt x="918978" y="65582"/>
                      <a:pt x="920070" y="61964"/>
                      <a:pt x="922800" y="58824"/>
                    </a:cubicBezTo>
                    <a:cubicBezTo>
                      <a:pt x="925531" y="55684"/>
                      <a:pt x="928944" y="53841"/>
                      <a:pt x="933040" y="53295"/>
                    </a:cubicBezTo>
                    <a:close/>
                    <a:moveTo>
                      <a:pt x="1048540" y="47561"/>
                    </a:moveTo>
                    <a:cubicBezTo>
                      <a:pt x="1052363" y="48926"/>
                      <a:pt x="1055298" y="51384"/>
                      <a:pt x="1057346" y="54933"/>
                    </a:cubicBezTo>
                    <a:cubicBezTo>
                      <a:pt x="1059394" y="58483"/>
                      <a:pt x="1059735" y="62306"/>
                      <a:pt x="1058370" y="66401"/>
                    </a:cubicBezTo>
                    <a:lnTo>
                      <a:pt x="1043625" y="112683"/>
                    </a:lnTo>
                    <a:cubicBezTo>
                      <a:pt x="1044171" y="112410"/>
                      <a:pt x="1044649" y="112137"/>
                      <a:pt x="1045059" y="111864"/>
                    </a:cubicBezTo>
                    <a:cubicBezTo>
                      <a:pt x="1045468" y="111591"/>
                      <a:pt x="1045946" y="111454"/>
                      <a:pt x="1046492" y="111454"/>
                    </a:cubicBezTo>
                    <a:cubicBezTo>
                      <a:pt x="1053318" y="109270"/>
                      <a:pt x="1060554" y="107563"/>
                      <a:pt x="1068200" y="106335"/>
                    </a:cubicBezTo>
                    <a:cubicBezTo>
                      <a:pt x="1075845" y="105106"/>
                      <a:pt x="1083286" y="104765"/>
                      <a:pt x="1090521" y="105311"/>
                    </a:cubicBezTo>
                    <a:cubicBezTo>
                      <a:pt x="1097757" y="105857"/>
                      <a:pt x="1104515" y="107427"/>
                      <a:pt x="1110795" y="110021"/>
                    </a:cubicBezTo>
                    <a:cubicBezTo>
                      <a:pt x="1117075" y="112615"/>
                      <a:pt x="1122264" y="116506"/>
                      <a:pt x="1126359" y="121694"/>
                    </a:cubicBezTo>
                    <a:cubicBezTo>
                      <a:pt x="1128544" y="124424"/>
                      <a:pt x="1130523" y="127701"/>
                      <a:pt x="1132298" y="131524"/>
                    </a:cubicBezTo>
                    <a:cubicBezTo>
                      <a:pt x="1134073" y="135346"/>
                      <a:pt x="1135029" y="139920"/>
                      <a:pt x="1135165" y="145244"/>
                    </a:cubicBezTo>
                    <a:cubicBezTo>
                      <a:pt x="1135301" y="150569"/>
                      <a:pt x="1134483" y="156644"/>
                      <a:pt x="1132708" y="163470"/>
                    </a:cubicBezTo>
                    <a:cubicBezTo>
                      <a:pt x="1130933" y="170297"/>
                      <a:pt x="1127724" y="178079"/>
                      <a:pt x="1123083" y="186816"/>
                    </a:cubicBezTo>
                    <a:cubicBezTo>
                      <a:pt x="1120352" y="192004"/>
                      <a:pt x="1115983" y="194598"/>
                      <a:pt x="1109976" y="194598"/>
                    </a:cubicBezTo>
                    <a:cubicBezTo>
                      <a:pt x="1107519" y="194598"/>
                      <a:pt x="1105198" y="194052"/>
                      <a:pt x="1103013" y="192960"/>
                    </a:cubicBezTo>
                    <a:cubicBezTo>
                      <a:pt x="1099191" y="191048"/>
                      <a:pt x="1096733" y="188182"/>
                      <a:pt x="1095641" y="184359"/>
                    </a:cubicBezTo>
                    <a:cubicBezTo>
                      <a:pt x="1094549" y="180536"/>
                      <a:pt x="1094959" y="176713"/>
                      <a:pt x="1096870" y="172891"/>
                    </a:cubicBezTo>
                    <a:cubicBezTo>
                      <a:pt x="1100965" y="165245"/>
                      <a:pt x="1103628" y="158556"/>
                      <a:pt x="1104857" y="152822"/>
                    </a:cubicBezTo>
                    <a:cubicBezTo>
                      <a:pt x="1106085" y="147087"/>
                      <a:pt x="1105607" y="142992"/>
                      <a:pt x="1103423" y="140534"/>
                    </a:cubicBezTo>
                    <a:cubicBezTo>
                      <a:pt x="1100965" y="137531"/>
                      <a:pt x="1095437" y="135688"/>
                      <a:pt x="1086835" y="135005"/>
                    </a:cubicBezTo>
                    <a:cubicBezTo>
                      <a:pt x="1078234" y="134322"/>
                      <a:pt x="1067790" y="135892"/>
                      <a:pt x="1055503" y="139715"/>
                    </a:cubicBezTo>
                    <a:cubicBezTo>
                      <a:pt x="1051680" y="140807"/>
                      <a:pt x="1048131" y="140603"/>
                      <a:pt x="1044854" y="139101"/>
                    </a:cubicBezTo>
                    <a:cubicBezTo>
                      <a:pt x="1041577" y="137599"/>
                      <a:pt x="1039256" y="135210"/>
                      <a:pt x="1037891" y="131933"/>
                    </a:cubicBezTo>
                    <a:lnTo>
                      <a:pt x="1024785" y="172891"/>
                    </a:lnTo>
                    <a:cubicBezTo>
                      <a:pt x="1023692" y="176167"/>
                      <a:pt x="1021849" y="178761"/>
                      <a:pt x="1019255" y="180673"/>
                    </a:cubicBezTo>
                    <a:cubicBezTo>
                      <a:pt x="1016661" y="182584"/>
                      <a:pt x="1013726" y="183540"/>
                      <a:pt x="1010450" y="183540"/>
                    </a:cubicBezTo>
                    <a:cubicBezTo>
                      <a:pt x="1009630" y="183540"/>
                      <a:pt x="1008128" y="183267"/>
                      <a:pt x="1005944" y="182721"/>
                    </a:cubicBezTo>
                    <a:cubicBezTo>
                      <a:pt x="1002121" y="181355"/>
                      <a:pt x="999255" y="178898"/>
                      <a:pt x="997343" y="175348"/>
                    </a:cubicBezTo>
                    <a:cubicBezTo>
                      <a:pt x="995432" y="171799"/>
                      <a:pt x="995159" y="167976"/>
                      <a:pt x="996524" y="163880"/>
                    </a:cubicBezTo>
                    <a:lnTo>
                      <a:pt x="1030109" y="57391"/>
                    </a:lnTo>
                    <a:cubicBezTo>
                      <a:pt x="1031474" y="53568"/>
                      <a:pt x="1033932" y="50633"/>
                      <a:pt x="1037481" y="48585"/>
                    </a:cubicBezTo>
                    <a:cubicBezTo>
                      <a:pt x="1039256" y="47561"/>
                      <a:pt x="1041065" y="46964"/>
                      <a:pt x="1042908" y="46793"/>
                    </a:cubicBezTo>
                    <a:cubicBezTo>
                      <a:pt x="1044751" y="46622"/>
                      <a:pt x="1046629" y="46878"/>
                      <a:pt x="1048540" y="47561"/>
                    </a:cubicBezTo>
                    <a:close/>
                    <a:moveTo>
                      <a:pt x="978093" y="15614"/>
                    </a:moveTo>
                    <a:cubicBezTo>
                      <a:pt x="982189" y="15887"/>
                      <a:pt x="985602" y="17525"/>
                      <a:pt x="988332" y="20529"/>
                    </a:cubicBezTo>
                    <a:cubicBezTo>
                      <a:pt x="991063" y="23532"/>
                      <a:pt x="992292" y="27082"/>
                      <a:pt x="992019" y="31178"/>
                    </a:cubicBezTo>
                    <a:cubicBezTo>
                      <a:pt x="991746" y="35274"/>
                      <a:pt x="990175" y="38687"/>
                      <a:pt x="987308" y="41417"/>
                    </a:cubicBezTo>
                    <a:cubicBezTo>
                      <a:pt x="984441" y="44148"/>
                      <a:pt x="981097" y="45513"/>
                      <a:pt x="977274" y="45513"/>
                    </a:cubicBezTo>
                    <a:lnTo>
                      <a:pt x="976455" y="45513"/>
                    </a:lnTo>
                    <a:lnTo>
                      <a:pt x="808119" y="36502"/>
                    </a:lnTo>
                    <a:cubicBezTo>
                      <a:pt x="804024" y="36229"/>
                      <a:pt x="800611" y="34591"/>
                      <a:pt x="797880" y="31587"/>
                    </a:cubicBezTo>
                    <a:cubicBezTo>
                      <a:pt x="795149" y="28584"/>
                      <a:pt x="793921" y="25034"/>
                      <a:pt x="794194" y="20938"/>
                    </a:cubicBezTo>
                    <a:cubicBezTo>
                      <a:pt x="794467" y="16570"/>
                      <a:pt x="796105" y="13020"/>
                      <a:pt x="799109" y="10290"/>
                    </a:cubicBezTo>
                    <a:cubicBezTo>
                      <a:pt x="802112" y="7559"/>
                      <a:pt x="805662" y="6330"/>
                      <a:pt x="809758" y="6603"/>
                    </a:cubicBezTo>
                    <a:close/>
                  </a:path>
                </a:pathLst>
              </a:custGeom>
              <a:solidFill>
                <a:srgbClr val="EFE5DB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210" name="文本框 209"/>
              <p:cNvSpPr txBox="1"/>
              <p:nvPr/>
            </p:nvSpPr>
            <p:spPr>
              <a:xfrm rot="20595769">
                <a:off x="-9360098" y="6172140"/>
                <a:ext cx="894922" cy="305374"/>
              </a:xfrm>
              <a:custGeom>
                <a:avLst/>
                <a:gdLst/>
                <a:ahLst/>
                <a:cxnLst/>
                <a:rect l="l" t="t" r="r" b="b"/>
                <a:pathLst>
                  <a:path w="894922" h="305374">
                    <a:moveTo>
                      <a:pt x="165059" y="142670"/>
                    </a:moveTo>
                    <a:cubicBezTo>
                      <a:pt x="166971" y="142875"/>
                      <a:pt x="168882" y="143455"/>
                      <a:pt x="170794" y="144411"/>
                    </a:cubicBezTo>
                    <a:cubicBezTo>
                      <a:pt x="174616" y="146323"/>
                      <a:pt x="177142" y="149258"/>
                      <a:pt x="178371" y="153217"/>
                    </a:cubicBezTo>
                    <a:cubicBezTo>
                      <a:pt x="179600" y="157176"/>
                      <a:pt x="179121" y="160931"/>
                      <a:pt x="176937" y="164480"/>
                    </a:cubicBezTo>
                    <a:lnTo>
                      <a:pt x="152772" y="210353"/>
                    </a:lnTo>
                    <a:cubicBezTo>
                      <a:pt x="150041" y="215541"/>
                      <a:pt x="145672" y="218135"/>
                      <a:pt x="139666" y="218135"/>
                    </a:cubicBezTo>
                    <a:cubicBezTo>
                      <a:pt x="136935" y="218135"/>
                      <a:pt x="134614" y="217589"/>
                      <a:pt x="132703" y="216496"/>
                    </a:cubicBezTo>
                    <a:cubicBezTo>
                      <a:pt x="128880" y="214312"/>
                      <a:pt x="126355" y="211309"/>
                      <a:pt x="125126" y="207486"/>
                    </a:cubicBezTo>
                    <a:cubicBezTo>
                      <a:pt x="123896" y="203663"/>
                      <a:pt x="124375" y="199977"/>
                      <a:pt x="126559" y="196427"/>
                    </a:cubicBezTo>
                    <a:lnTo>
                      <a:pt x="150724" y="150555"/>
                    </a:lnTo>
                    <a:cubicBezTo>
                      <a:pt x="152635" y="146732"/>
                      <a:pt x="155502" y="144274"/>
                      <a:pt x="159326" y="143183"/>
                    </a:cubicBezTo>
                    <a:cubicBezTo>
                      <a:pt x="161237" y="142636"/>
                      <a:pt x="163148" y="142466"/>
                      <a:pt x="165059" y="142670"/>
                    </a:cubicBezTo>
                    <a:close/>
                    <a:moveTo>
                      <a:pt x="356330" y="149531"/>
                    </a:moveTo>
                    <a:cubicBezTo>
                      <a:pt x="360153" y="151306"/>
                      <a:pt x="362747" y="154104"/>
                      <a:pt x="364113" y="157927"/>
                    </a:cubicBezTo>
                    <a:lnTo>
                      <a:pt x="375990" y="192741"/>
                    </a:lnTo>
                    <a:cubicBezTo>
                      <a:pt x="377355" y="196564"/>
                      <a:pt x="377151" y="200386"/>
                      <a:pt x="375376" y="204209"/>
                    </a:cubicBezTo>
                    <a:cubicBezTo>
                      <a:pt x="373601" y="208032"/>
                      <a:pt x="370802" y="210626"/>
                      <a:pt x="366980" y="211991"/>
                    </a:cubicBezTo>
                    <a:cubicBezTo>
                      <a:pt x="364795" y="212537"/>
                      <a:pt x="363157" y="212810"/>
                      <a:pt x="362065" y="212810"/>
                    </a:cubicBezTo>
                    <a:cubicBezTo>
                      <a:pt x="355239" y="212810"/>
                      <a:pt x="350460" y="209397"/>
                      <a:pt x="347729" y="202571"/>
                    </a:cubicBezTo>
                    <a:lnTo>
                      <a:pt x="335852" y="167757"/>
                    </a:lnTo>
                    <a:cubicBezTo>
                      <a:pt x="334487" y="163934"/>
                      <a:pt x="334692" y="160180"/>
                      <a:pt x="336467" y="156494"/>
                    </a:cubicBezTo>
                    <a:cubicBezTo>
                      <a:pt x="338241" y="152807"/>
                      <a:pt x="341040" y="150282"/>
                      <a:pt x="344862" y="148916"/>
                    </a:cubicBezTo>
                    <a:cubicBezTo>
                      <a:pt x="346774" y="148234"/>
                      <a:pt x="348686" y="147944"/>
                      <a:pt x="350597" y="148046"/>
                    </a:cubicBezTo>
                    <a:cubicBezTo>
                      <a:pt x="352508" y="148149"/>
                      <a:pt x="354419" y="148643"/>
                      <a:pt x="356330" y="149531"/>
                    </a:cubicBezTo>
                    <a:close/>
                    <a:moveTo>
                      <a:pt x="70857" y="59629"/>
                    </a:moveTo>
                    <a:cubicBezTo>
                      <a:pt x="74953" y="59629"/>
                      <a:pt x="78434" y="61063"/>
                      <a:pt x="81302" y="63930"/>
                    </a:cubicBezTo>
                    <a:cubicBezTo>
                      <a:pt x="84168" y="66797"/>
                      <a:pt x="85602" y="70278"/>
                      <a:pt x="85602" y="74374"/>
                    </a:cubicBezTo>
                    <a:lnTo>
                      <a:pt x="86011" y="120656"/>
                    </a:lnTo>
                    <a:lnTo>
                      <a:pt x="116729" y="119837"/>
                    </a:lnTo>
                    <a:cubicBezTo>
                      <a:pt x="120553" y="120110"/>
                      <a:pt x="124034" y="121611"/>
                      <a:pt x="127173" y="124342"/>
                    </a:cubicBezTo>
                    <a:cubicBezTo>
                      <a:pt x="130314" y="127073"/>
                      <a:pt x="132020" y="130486"/>
                      <a:pt x="132293" y="134581"/>
                    </a:cubicBezTo>
                    <a:cubicBezTo>
                      <a:pt x="132293" y="138677"/>
                      <a:pt x="130860" y="142227"/>
                      <a:pt x="127992" y="145230"/>
                    </a:cubicBezTo>
                    <a:cubicBezTo>
                      <a:pt x="125126" y="148234"/>
                      <a:pt x="121644" y="149736"/>
                      <a:pt x="117549" y="149736"/>
                    </a:cubicBezTo>
                    <a:lnTo>
                      <a:pt x="86012" y="150555"/>
                    </a:lnTo>
                    <a:lnTo>
                      <a:pt x="86421" y="229603"/>
                    </a:lnTo>
                    <a:cubicBezTo>
                      <a:pt x="86694" y="233972"/>
                      <a:pt x="85465" y="237521"/>
                      <a:pt x="82735" y="240252"/>
                    </a:cubicBezTo>
                    <a:cubicBezTo>
                      <a:pt x="80004" y="242982"/>
                      <a:pt x="76318" y="244484"/>
                      <a:pt x="71676" y="244757"/>
                    </a:cubicBezTo>
                    <a:cubicBezTo>
                      <a:pt x="67580" y="244757"/>
                      <a:pt x="64099" y="243323"/>
                      <a:pt x="61232" y="240456"/>
                    </a:cubicBezTo>
                    <a:cubicBezTo>
                      <a:pt x="58365" y="237590"/>
                      <a:pt x="56932" y="234108"/>
                      <a:pt x="56931" y="230012"/>
                    </a:cubicBezTo>
                    <a:lnTo>
                      <a:pt x="56521" y="151374"/>
                    </a:lnTo>
                    <a:lnTo>
                      <a:pt x="15155" y="152603"/>
                    </a:lnTo>
                    <a:lnTo>
                      <a:pt x="14745" y="152603"/>
                    </a:lnTo>
                    <a:cubicBezTo>
                      <a:pt x="10923" y="152603"/>
                      <a:pt x="7578" y="151169"/>
                      <a:pt x="4710" y="148302"/>
                    </a:cubicBezTo>
                    <a:cubicBezTo>
                      <a:pt x="1843" y="145435"/>
                      <a:pt x="273" y="141954"/>
                      <a:pt x="0" y="137858"/>
                    </a:cubicBezTo>
                    <a:cubicBezTo>
                      <a:pt x="1" y="133762"/>
                      <a:pt x="1366" y="130281"/>
                      <a:pt x="4097" y="127414"/>
                    </a:cubicBezTo>
                    <a:cubicBezTo>
                      <a:pt x="6827" y="124547"/>
                      <a:pt x="10240" y="122977"/>
                      <a:pt x="14336" y="122704"/>
                    </a:cubicBezTo>
                    <a:lnTo>
                      <a:pt x="56112" y="121475"/>
                    </a:lnTo>
                    <a:lnTo>
                      <a:pt x="55702" y="74374"/>
                    </a:lnTo>
                    <a:cubicBezTo>
                      <a:pt x="55703" y="70278"/>
                      <a:pt x="57136" y="66797"/>
                      <a:pt x="60003" y="63930"/>
                    </a:cubicBezTo>
                    <a:cubicBezTo>
                      <a:pt x="62870" y="61063"/>
                      <a:pt x="66488" y="59629"/>
                      <a:pt x="70857" y="59629"/>
                    </a:cubicBezTo>
                    <a:close/>
                    <a:moveTo>
                      <a:pt x="872396" y="262779"/>
                    </a:moveTo>
                    <a:cubicBezTo>
                      <a:pt x="878676" y="262778"/>
                      <a:pt x="883999" y="264758"/>
                      <a:pt x="888368" y="268717"/>
                    </a:cubicBezTo>
                    <a:cubicBezTo>
                      <a:pt x="892737" y="272676"/>
                      <a:pt x="894922" y="277659"/>
                      <a:pt x="894922" y="283667"/>
                    </a:cubicBezTo>
                    <a:cubicBezTo>
                      <a:pt x="894922" y="289947"/>
                      <a:pt x="892738" y="295135"/>
                      <a:pt x="888369" y="299231"/>
                    </a:cubicBezTo>
                    <a:cubicBezTo>
                      <a:pt x="884000" y="303326"/>
                      <a:pt x="878675" y="305374"/>
                      <a:pt x="872395" y="305374"/>
                    </a:cubicBezTo>
                    <a:cubicBezTo>
                      <a:pt x="866388" y="305374"/>
                      <a:pt x="861200" y="303326"/>
                      <a:pt x="856831" y="299230"/>
                    </a:cubicBezTo>
                    <a:cubicBezTo>
                      <a:pt x="852462" y="295135"/>
                      <a:pt x="850278" y="289947"/>
                      <a:pt x="850278" y="283667"/>
                    </a:cubicBezTo>
                    <a:cubicBezTo>
                      <a:pt x="850278" y="277660"/>
                      <a:pt x="852463" y="272677"/>
                      <a:pt x="856831" y="268717"/>
                    </a:cubicBezTo>
                    <a:cubicBezTo>
                      <a:pt x="861200" y="264758"/>
                      <a:pt x="866388" y="262778"/>
                      <a:pt x="872396" y="262779"/>
                    </a:cubicBezTo>
                    <a:close/>
                    <a:moveTo>
                      <a:pt x="263358" y="17033"/>
                    </a:moveTo>
                    <a:cubicBezTo>
                      <a:pt x="267180" y="18399"/>
                      <a:pt x="269979" y="20993"/>
                      <a:pt x="271753" y="24815"/>
                    </a:cubicBezTo>
                    <a:cubicBezTo>
                      <a:pt x="273528" y="28638"/>
                      <a:pt x="273733" y="32461"/>
                      <a:pt x="272368" y="36283"/>
                    </a:cubicBezTo>
                    <a:lnTo>
                      <a:pt x="255575" y="82565"/>
                    </a:lnTo>
                    <a:cubicBezTo>
                      <a:pt x="266770" y="85569"/>
                      <a:pt x="277283" y="90074"/>
                      <a:pt x="287113" y="96081"/>
                    </a:cubicBezTo>
                    <a:cubicBezTo>
                      <a:pt x="310049" y="111372"/>
                      <a:pt x="322745" y="133899"/>
                      <a:pt x="325203" y="163661"/>
                    </a:cubicBezTo>
                    <a:cubicBezTo>
                      <a:pt x="328479" y="204619"/>
                      <a:pt x="320425" y="233972"/>
                      <a:pt x="301038" y="251720"/>
                    </a:cubicBezTo>
                    <a:cubicBezTo>
                      <a:pt x="293939" y="258000"/>
                      <a:pt x="286703" y="262096"/>
                      <a:pt x="279330" y="264007"/>
                    </a:cubicBezTo>
                    <a:cubicBezTo>
                      <a:pt x="271958" y="265919"/>
                      <a:pt x="265541" y="266874"/>
                      <a:pt x="260081" y="266874"/>
                    </a:cubicBezTo>
                    <a:cubicBezTo>
                      <a:pt x="255438" y="266874"/>
                      <a:pt x="251753" y="266601"/>
                      <a:pt x="249022" y="266055"/>
                    </a:cubicBezTo>
                    <a:cubicBezTo>
                      <a:pt x="244926" y="265236"/>
                      <a:pt x="241718" y="263120"/>
                      <a:pt x="239397" y="259706"/>
                    </a:cubicBezTo>
                    <a:cubicBezTo>
                      <a:pt x="237077" y="256294"/>
                      <a:pt x="236325" y="252539"/>
                      <a:pt x="237144" y="248443"/>
                    </a:cubicBezTo>
                    <a:cubicBezTo>
                      <a:pt x="237963" y="244347"/>
                      <a:pt x="240079" y="241207"/>
                      <a:pt x="243493" y="239023"/>
                    </a:cubicBezTo>
                    <a:cubicBezTo>
                      <a:pt x="246906" y="236839"/>
                      <a:pt x="250524" y="236019"/>
                      <a:pt x="254346" y="236565"/>
                    </a:cubicBezTo>
                    <a:cubicBezTo>
                      <a:pt x="258170" y="237385"/>
                      <a:pt x="262538" y="237385"/>
                      <a:pt x="267453" y="236565"/>
                    </a:cubicBezTo>
                    <a:cubicBezTo>
                      <a:pt x="272368" y="235746"/>
                      <a:pt x="276873" y="233425"/>
                      <a:pt x="280968" y="229603"/>
                    </a:cubicBezTo>
                    <a:cubicBezTo>
                      <a:pt x="286976" y="224142"/>
                      <a:pt x="291209" y="216087"/>
                      <a:pt x="293665" y="205438"/>
                    </a:cubicBezTo>
                    <a:cubicBezTo>
                      <a:pt x="296123" y="194789"/>
                      <a:pt x="296670" y="181683"/>
                      <a:pt x="295304" y="166119"/>
                    </a:cubicBezTo>
                    <a:cubicBezTo>
                      <a:pt x="293666" y="145913"/>
                      <a:pt x="285338" y="130895"/>
                      <a:pt x="270320" y="121065"/>
                    </a:cubicBezTo>
                    <a:cubicBezTo>
                      <a:pt x="266770" y="118608"/>
                      <a:pt x="262879" y="116560"/>
                      <a:pt x="258647" y="114922"/>
                    </a:cubicBezTo>
                    <a:cubicBezTo>
                      <a:pt x="254414" y="113283"/>
                      <a:pt x="249978" y="111782"/>
                      <a:pt x="245336" y="110416"/>
                    </a:cubicBezTo>
                    <a:lnTo>
                      <a:pt x="193730" y="254177"/>
                    </a:lnTo>
                    <a:cubicBezTo>
                      <a:pt x="190999" y="260730"/>
                      <a:pt x="186221" y="264007"/>
                      <a:pt x="179395" y="264007"/>
                    </a:cubicBezTo>
                    <a:cubicBezTo>
                      <a:pt x="178302" y="264007"/>
                      <a:pt x="176663" y="263734"/>
                      <a:pt x="174479" y="263188"/>
                    </a:cubicBezTo>
                    <a:cubicBezTo>
                      <a:pt x="170656" y="261823"/>
                      <a:pt x="167858" y="259229"/>
                      <a:pt x="166084" y="255406"/>
                    </a:cubicBezTo>
                    <a:cubicBezTo>
                      <a:pt x="164308" y="251583"/>
                      <a:pt x="164103" y="247761"/>
                      <a:pt x="165469" y="243938"/>
                    </a:cubicBezTo>
                    <a:lnTo>
                      <a:pt x="215027" y="106730"/>
                    </a:lnTo>
                    <a:cubicBezTo>
                      <a:pt x="206836" y="106730"/>
                      <a:pt x="199190" y="107208"/>
                      <a:pt x="192091" y="108164"/>
                    </a:cubicBezTo>
                    <a:cubicBezTo>
                      <a:pt x="184992" y="109119"/>
                      <a:pt x="179122" y="110280"/>
                      <a:pt x="174480" y="111645"/>
                    </a:cubicBezTo>
                    <a:cubicBezTo>
                      <a:pt x="170657" y="113010"/>
                      <a:pt x="166902" y="112737"/>
                      <a:pt x="163217" y="110826"/>
                    </a:cubicBezTo>
                    <a:cubicBezTo>
                      <a:pt x="159530" y="108915"/>
                      <a:pt x="157004" y="106048"/>
                      <a:pt x="155639" y="102225"/>
                    </a:cubicBezTo>
                    <a:cubicBezTo>
                      <a:pt x="154274" y="98402"/>
                      <a:pt x="154547" y="94648"/>
                      <a:pt x="156458" y="90961"/>
                    </a:cubicBezTo>
                    <a:cubicBezTo>
                      <a:pt x="158369" y="87275"/>
                      <a:pt x="161236" y="84750"/>
                      <a:pt x="165059" y="83384"/>
                    </a:cubicBezTo>
                    <a:cubicBezTo>
                      <a:pt x="171339" y="81200"/>
                      <a:pt x="179872" y="79493"/>
                      <a:pt x="190658" y="78265"/>
                    </a:cubicBezTo>
                    <a:cubicBezTo>
                      <a:pt x="201443" y="77036"/>
                      <a:pt x="213116" y="76831"/>
                      <a:pt x="225677" y="77650"/>
                    </a:cubicBezTo>
                    <a:lnTo>
                      <a:pt x="244516" y="26044"/>
                    </a:lnTo>
                    <a:cubicBezTo>
                      <a:pt x="245882" y="22221"/>
                      <a:pt x="248408" y="19423"/>
                      <a:pt x="252093" y="17648"/>
                    </a:cubicBezTo>
                    <a:cubicBezTo>
                      <a:pt x="253937" y="16760"/>
                      <a:pt x="255797" y="16265"/>
                      <a:pt x="257674" y="16163"/>
                    </a:cubicBezTo>
                    <a:cubicBezTo>
                      <a:pt x="259551" y="16060"/>
                      <a:pt x="261446" y="16351"/>
                      <a:pt x="263358" y="17033"/>
                    </a:cubicBezTo>
                    <a:close/>
                    <a:moveTo>
                      <a:pt x="872805" y="177996"/>
                    </a:moveTo>
                    <a:cubicBezTo>
                      <a:pt x="879085" y="177996"/>
                      <a:pt x="884341" y="180112"/>
                      <a:pt x="888574" y="184345"/>
                    </a:cubicBezTo>
                    <a:cubicBezTo>
                      <a:pt x="892806" y="188577"/>
                      <a:pt x="894922" y="193833"/>
                      <a:pt x="894922" y="200113"/>
                    </a:cubicBezTo>
                    <a:cubicBezTo>
                      <a:pt x="894922" y="205848"/>
                      <a:pt x="892806" y="210694"/>
                      <a:pt x="888573" y="214653"/>
                    </a:cubicBezTo>
                    <a:cubicBezTo>
                      <a:pt x="884341" y="218612"/>
                      <a:pt x="879085" y="220592"/>
                      <a:pt x="872805" y="220592"/>
                    </a:cubicBezTo>
                    <a:cubicBezTo>
                      <a:pt x="866525" y="220592"/>
                      <a:pt x="861200" y="218613"/>
                      <a:pt x="856832" y="214653"/>
                    </a:cubicBezTo>
                    <a:cubicBezTo>
                      <a:pt x="852463" y="210694"/>
                      <a:pt x="850278" y="205847"/>
                      <a:pt x="850278" y="200113"/>
                    </a:cubicBezTo>
                    <a:cubicBezTo>
                      <a:pt x="850278" y="193833"/>
                      <a:pt x="852463" y="188577"/>
                      <a:pt x="856831" y="184345"/>
                    </a:cubicBezTo>
                    <a:cubicBezTo>
                      <a:pt x="861200" y="180112"/>
                      <a:pt x="866525" y="177996"/>
                      <a:pt x="872805" y="177996"/>
                    </a:cubicBezTo>
                    <a:close/>
                    <a:moveTo>
                      <a:pt x="565009" y="9251"/>
                    </a:moveTo>
                    <a:cubicBezTo>
                      <a:pt x="572791" y="13347"/>
                      <a:pt x="579072" y="18262"/>
                      <a:pt x="583850" y="23996"/>
                    </a:cubicBezTo>
                    <a:cubicBezTo>
                      <a:pt x="588628" y="29730"/>
                      <a:pt x="592383" y="35464"/>
                      <a:pt x="595113" y="41198"/>
                    </a:cubicBezTo>
                    <a:cubicBezTo>
                      <a:pt x="597297" y="46113"/>
                      <a:pt x="599277" y="53417"/>
                      <a:pt x="601051" y="63110"/>
                    </a:cubicBezTo>
                    <a:cubicBezTo>
                      <a:pt x="602827" y="72804"/>
                      <a:pt x="603646" y="85091"/>
                      <a:pt x="603509" y="99972"/>
                    </a:cubicBezTo>
                    <a:cubicBezTo>
                      <a:pt x="603373" y="114853"/>
                      <a:pt x="602075" y="132192"/>
                      <a:pt x="599618" y="151988"/>
                    </a:cubicBezTo>
                    <a:cubicBezTo>
                      <a:pt x="597161" y="171785"/>
                      <a:pt x="592792" y="194106"/>
                      <a:pt x="586512" y="218954"/>
                    </a:cubicBezTo>
                    <a:lnTo>
                      <a:pt x="593474" y="218544"/>
                    </a:lnTo>
                    <a:cubicBezTo>
                      <a:pt x="598116" y="218817"/>
                      <a:pt x="601803" y="220319"/>
                      <a:pt x="604533" y="223050"/>
                    </a:cubicBezTo>
                    <a:cubicBezTo>
                      <a:pt x="607264" y="225780"/>
                      <a:pt x="608628" y="229193"/>
                      <a:pt x="608629" y="233289"/>
                    </a:cubicBezTo>
                    <a:cubicBezTo>
                      <a:pt x="608902" y="237385"/>
                      <a:pt x="607605" y="240934"/>
                      <a:pt x="604738" y="243938"/>
                    </a:cubicBezTo>
                    <a:cubicBezTo>
                      <a:pt x="601871" y="246941"/>
                      <a:pt x="598390" y="248443"/>
                      <a:pt x="594293" y="248443"/>
                    </a:cubicBezTo>
                    <a:lnTo>
                      <a:pt x="448895" y="250901"/>
                    </a:lnTo>
                    <a:lnTo>
                      <a:pt x="448485" y="250901"/>
                    </a:lnTo>
                    <a:cubicBezTo>
                      <a:pt x="444663" y="250901"/>
                      <a:pt x="441249" y="249467"/>
                      <a:pt x="438245" y="246600"/>
                    </a:cubicBezTo>
                    <a:cubicBezTo>
                      <a:pt x="435242" y="243733"/>
                      <a:pt x="433741" y="240252"/>
                      <a:pt x="433740" y="236156"/>
                    </a:cubicBezTo>
                    <a:cubicBezTo>
                      <a:pt x="433741" y="232060"/>
                      <a:pt x="435174" y="228579"/>
                      <a:pt x="438041" y="225712"/>
                    </a:cubicBezTo>
                    <a:cubicBezTo>
                      <a:pt x="440908" y="222845"/>
                      <a:pt x="444390" y="221411"/>
                      <a:pt x="448485" y="221411"/>
                    </a:cubicBezTo>
                    <a:lnTo>
                      <a:pt x="457086" y="221002"/>
                    </a:lnTo>
                    <a:lnTo>
                      <a:pt x="457086" y="220592"/>
                    </a:lnTo>
                    <a:lnTo>
                      <a:pt x="451352" y="42836"/>
                    </a:lnTo>
                    <a:cubicBezTo>
                      <a:pt x="451079" y="38741"/>
                      <a:pt x="452376" y="35191"/>
                      <a:pt x="455243" y="32188"/>
                    </a:cubicBezTo>
                    <a:cubicBezTo>
                      <a:pt x="458110" y="29184"/>
                      <a:pt x="461591" y="27546"/>
                      <a:pt x="465687" y="27273"/>
                    </a:cubicBezTo>
                    <a:cubicBezTo>
                      <a:pt x="469510" y="27273"/>
                      <a:pt x="472992" y="28638"/>
                      <a:pt x="476131" y="31368"/>
                    </a:cubicBezTo>
                    <a:cubicBezTo>
                      <a:pt x="479271" y="34099"/>
                      <a:pt x="480842" y="37512"/>
                      <a:pt x="480841" y="41608"/>
                    </a:cubicBezTo>
                    <a:lnTo>
                      <a:pt x="482480" y="82975"/>
                    </a:lnTo>
                    <a:cubicBezTo>
                      <a:pt x="483572" y="82429"/>
                      <a:pt x="485347" y="82156"/>
                      <a:pt x="487804" y="82156"/>
                    </a:cubicBezTo>
                    <a:lnTo>
                      <a:pt x="528352" y="85842"/>
                    </a:lnTo>
                    <a:cubicBezTo>
                      <a:pt x="532448" y="86388"/>
                      <a:pt x="535792" y="88231"/>
                      <a:pt x="538387" y="91371"/>
                    </a:cubicBezTo>
                    <a:cubicBezTo>
                      <a:pt x="540981" y="94511"/>
                      <a:pt x="542141" y="98129"/>
                      <a:pt x="541868" y="102225"/>
                    </a:cubicBezTo>
                    <a:cubicBezTo>
                      <a:pt x="541322" y="106048"/>
                      <a:pt x="539616" y="109256"/>
                      <a:pt x="536749" y="111850"/>
                    </a:cubicBezTo>
                    <a:cubicBezTo>
                      <a:pt x="533882" y="114444"/>
                      <a:pt x="530536" y="115741"/>
                      <a:pt x="526713" y="115741"/>
                    </a:cubicBezTo>
                    <a:lnTo>
                      <a:pt x="525485" y="115741"/>
                    </a:lnTo>
                    <a:lnTo>
                      <a:pt x="485346" y="112055"/>
                    </a:lnTo>
                    <a:cubicBezTo>
                      <a:pt x="485074" y="112055"/>
                      <a:pt x="484391" y="111782"/>
                      <a:pt x="483299" y="111235"/>
                    </a:cubicBezTo>
                    <a:lnTo>
                      <a:pt x="484528" y="148507"/>
                    </a:lnTo>
                    <a:cubicBezTo>
                      <a:pt x="487258" y="147142"/>
                      <a:pt x="489853" y="146459"/>
                      <a:pt x="492310" y="146459"/>
                    </a:cubicBezTo>
                    <a:lnTo>
                      <a:pt x="527123" y="146459"/>
                    </a:lnTo>
                    <a:cubicBezTo>
                      <a:pt x="531219" y="146459"/>
                      <a:pt x="534701" y="147892"/>
                      <a:pt x="537567" y="150760"/>
                    </a:cubicBezTo>
                    <a:cubicBezTo>
                      <a:pt x="540434" y="153626"/>
                      <a:pt x="541868" y="157108"/>
                      <a:pt x="541868" y="161204"/>
                    </a:cubicBezTo>
                    <a:cubicBezTo>
                      <a:pt x="541868" y="165299"/>
                      <a:pt x="540435" y="168781"/>
                      <a:pt x="537568" y="171648"/>
                    </a:cubicBezTo>
                    <a:cubicBezTo>
                      <a:pt x="534701" y="174515"/>
                      <a:pt x="531220" y="175949"/>
                      <a:pt x="527123" y="175948"/>
                    </a:cubicBezTo>
                    <a:lnTo>
                      <a:pt x="492309" y="175948"/>
                    </a:lnTo>
                    <a:cubicBezTo>
                      <a:pt x="489580" y="175948"/>
                      <a:pt x="487258" y="175402"/>
                      <a:pt x="485347" y="174310"/>
                    </a:cubicBezTo>
                    <a:lnTo>
                      <a:pt x="486985" y="219363"/>
                    </a:lnTo>
                    <a:cubicBezTo>
                      <a:pt x="486985" y="219636"/>
                      <a:pt x="486916" y="219841"/>
                      <a:pt x="486780" y="219978"/>
                    </a:cubicBezTo>
                    <a:cubicBezTo>
                      <a:pt x="486644" y="220114"/>
                      <a:pt x="486575" y="220319"/>
                      <a:pt x="486576" y="220592"/>
                    </a:cubicBezTo>
                    <a:lnTo>
                      <a:pt x="556203" y="219363"/>
                    </a:lnTo>
                    <a:cubicBezTo>
                      <a:pt x="556476" y="218817"/>
                      <a:pt x="556545" y="218339"/>
                      <a:pt x="556408" y="217930"/>
                    </a:cubicBezTo>
                    <a:cubicBezTo>
                      <a:pt x="556272" y="217520"/>
                      <a:pt x="556339" y="217042"/>
                      <a:pt x="556613" y="216497"/>
                    </a:cubicBezTo>
                    <a:cubicBezTo>
                      <a:pt x="564258" y="187280"/>
                      <a:pt x="569173" y="162432"/>
                      <a:pt x="571358" y="141954"/>
                    </a:cubicBezTo>
                    <a:cubicBezTo>
                      <a:pt x="573542" y="121475"/>
                      <a:pt x="574430" y="104682"/>
                      <a:pt x="574020" y="91576"/>
                    </a:cubicBezTo>
                    <a:cubicBezTo>
                      <a:pt x="573611" y="78470"/>
                      <a:pt x="572518" y="68913"/>
                      <a:pt x="570743" y="62906"/>
                    </a:cubicBezTo>
                    <a:cubicBezTo>
                      <a:pt x="568968" y="56898"/>
                      <a:pt x="568081" y="53895"/>
                      <a:pt x="568081" y="53895"/>
                    </a:cubicBezTo>
                    <a:cubicBezTo>
                      <a:pt x="567262" y="51984"/>
                      <a:pt x="565760" y="49321"/>
                      <a:pt x="563576" y="45908"/>
                    </a:cubicBezTo>
                    <a:cubicBezTo>
                      <a:pt x="561391" y="42495"/>
                      <a:pt x="557842" y="39424"/>
                      <a:pt x="552926" y="36693"/>
                    </a:cubicBezTo>
                    <a:cubicBezTo>
                      <a:pt x="548011" y="33962"/>
                      <a:pt x="541322" y="31914"/>
                      <a:pt x="532857" y="30549"/>
                    </a:cubicBezTo>
                    <a:cubicBezTo>
                      <a:pt x="524393" y="29184"/>
                      <a:pt x="513471" y="29594"/>
                      <a:pt x="500091" y="31778"/>
                    </a:cubicBezTo>
                    <a:cubicBezTo>
                      <a:pt x="495996" y="32324"/>
                      <a:pt x="492242" y="31369"/>
                      <a:pt x="488828" y="28911"/>
                    </a:cubicBezTo>
                    <a:cubicBezTo>
                      <a:pt x="485415" y="26454"/>
                      <a:pt x="483436" y="23177"/>
                      <a:pt x="482889" y="19081"/>
                    </a:cubicBezTo>
                    <a:cubicBezTo>
                      <a:pt x="482343" y="15258"/>
                      <a:pt x="483299" y="11641"/>
                      <a:pt x="485756" y="8227"/>
                    </a:cubicBezTo>
                    <a:cubicBezTo>
                      <a:pt x="488214" y="4814"/>
                      <a:pt x="491490" y="2835"/>
                      <a:pt x="495586" y="2288"/>
                    </a:cubicBezTo>
                    <a:cubicBezTo>
                      <a:pt x="503504" y="1060"/>
                      <a:pt x="510860" y="326"/>
                      <a:pt x="517652" y="87"/>
                    </a:cubicBezTo>
                    <a:cubicBezTo>
                      <a:pt x="524444" y="-152"/>
                      <a:pt x="530673" y="104"/>
                      <a:pt x="536339" y="855"/>
                    </a:cubicBezTo>
                    <a:cubicBezTo>
                      <a:pt x="547671" y="2357"/>
                      <a:pt x="557228" y="5156"/>
                      <a:pt x="565009" y="9251"/>
                    </a:cubicBezTo>
                    <a:close/>
                    <a:moveTo>
                      <a:pt x="724130" y="56353"/>
                    </a:moveTo>
                    <a:cubicBezTo>
                      <a:pt x="727951" y="57718"/>
                      <a:pt x="730682" y="60312"/>
                      <a:pt x="732320" y="64134"/>
                    </a:cubicBezTo>
                    <a:cubicBezTo>
                      <a:pt x="733959" y="67957"/>
                      <a:pt x="734095" y="71780"/>
                      <a:pt x="732730" y="75603"/>
                    </a:cubicBezTo>
                    <a:lnTo>
                      <a:pt x="720853" y="105911"/>
                    </a:lnTo>
                    <a:cubicBezTo>
                      <a:pt x="730409" y="107822"/>
                      <a:pt x="739284" y="110348"/>
                      <a:pt x="747475" y="113488"/>
                    </a:cubicBezTo>
                    <a:cubicBezTo>
                      <a:pt x="755666" y="116628"/>
                      <a:pt x="763038" y="120792"/>
                      <a:pt x="769592" y="125980"/>
                    </a:cubicBezTo>
                    <a:cubicBezTo>
                      <a:pt x="784336" y="138267"/>
                      <a:pt x="792119" y="153422"/>
                      <a:pt x="792938" y="171443"/>
                    </a:cubicBezTo>
                    <a:cubicBezTo>
                      <a:pt x="793484" y="182911"/>
                      <a:pt x="793006" y="192877"/>
                      <a:pt x="791504" y="201342"/>
                    </a:cubicBezTo>
                    <a:cubicBezTo>
                      <a:pt x="790002" y="209807"/>
                      <a:pt x="787955" y="217042"/>
                      <a:pt x="785361" y="223050"/>
                    </a:cubicBezTo>
                    <a:cubicBezTo>
                      <a:pt x="782767" y="229057"/>
                      <a:pt x="779695" y="233903"/>
                      <a:pt x="776145" y="237589"/>
                    </a:cubicBezTo>
                    <a:cubicBezTo>
                      <a:pt x="772595" y="241276"/>
                      <a:pt x="769182" y="244211"/>
                      <a:pt x="765905" y="246395"/>
                    </a:cubicBezTo>
                    <a:cubicBezTo>
                      <a:pt x="758807" y="250764"/>
                      <a:pt x="750751" y="252948"/>
                      <a:pt x="741741" y="252948"/>
                    </a:cubicBezTo>
                    <a:cubicBezTo>
                      <a:pt x="733276" y="252948"/>
                      <a:pt x="725221" y="250901"/>
                      <a:pt x="717576" y="246805"/>
                    </a:cubicBezTo>
                    <a:cubicBezTo>
                      <a:pt x="714026" y="244620"/>
                      <a:pt x="711637" y="241617"/>
                      <a:pt x="710408" y="237794"/>
                    </a:cubicBezTo>
                    <a:cubicBezTo>
                      <a:pt x="709179" y="233971"/>
                      <a:pt x="709657" y="230149"/>
                      <a:pt x="711842" y="226326"/>
                    </a:cubicBezTo>
                    <a:cubicBezTo>
                      <a:pt x="713753" y="222776"/>
                      <a:pt x="716620" y="220387"/>
                      <a:pt x="720443" y="219159"/>
                    </a:cubicBezTo>
                    <a:cubicBezTo>
                      <a:pt x="724266" y="217930"/>
                      <a:pt x="728088" y="218408"/>
                      <a:pt x="731911" y="220592"/>
                    </a:cubicBezTo>
                    <a:cubicBezTo>
                      <a:pt x="733277" y="221138"/>
                      <a:pt x="735666" y="221889"/>
                      <a:pt x="739078" y="222845"/>
                    </a:cubicBezTo>
                    <a:cubicBezTo>
                      <a:pt x="742491" y="223800"/>
                      <a:pt x="746110" y="223186"/>
                      <a:pt x="749933" y="221002"/>
                    </a:cubicBezTo>
                    <a:cubicBezTo>
                      <a:pt x="754847" y="217998"/>
                      <a:pt x="758465" y="212264"/>
                      <a:pt x="760786" y="203800"/>
                    </a:cubicBezTo>
                    <a:cubicBezTo>
                      <a:pt x="763107" y="195335"/>
                      <a:pt x="763994" y="184959"/>
                      <a:pt x="763448" y="172672"/>
                    </a:cubicBezTo>
                    <a:cubicBezTo>
                      <a:pt x="762902" y="163388"/>
                      <a:pt x="758806" y="155606"/>
                      <a:pt x="751161" y="149326"/>
                    </a:cubicBezTo>
                    <a:cubicBezTo>
                      <a:pt x="746519" y="145503"/>
                      <a:pt x="740717" y="142363"/>
                      <a:pt x="733754" y="139906"/>
                    </a:cubicBezTo>
                    <a:cubicBezTo>
                      <a:pt x="726791" y="137448"/>
                      <a:pt x="718941" y="135537"/>
                      <a:pt x="710203" y="134172"/>
                    </a:cubicBezTo>
                    <a:lnTo>
                      <a:pt x="663103" y="257454"/>
                    </a:lnTo>
                    <a:cubicBezTo>
                      <a:pt x="660372" y="264007"/>
                      <a:pt x="655730" y="267284"/>
                      <a:pt x="649177" y="267284"/>
                    </a:cubicBezTo>
                    <a:cubicBezTo>
                      <a:pt x="647266" y="267284"/>
                      <a:pt x="645491" y="266874"/>
                      <a:pt x="643852" y="266055"/>
                    </a:cubicBezTo>
                    <a:cubicBezTo>
                      <a:pt x="640029" y="264690"/>
                      <a:pt x="637299" y="262096"/>
                      <a:pt x="635661" y="258273"/>
                    </a:cubicBezTo>
                    <a:cubicBezTo>
                      <a:pt x="634023" y="254450"/>
                      <a:pt x="633886" y="250628"/>
                      <a:pt x="635251" y="246805"/>
                    </a:cubicBezTo>
                    <a:lnTo>
                      <a:pt x="679076" y="132124"/>
                    </a:lnTo>
                    <a:cubicBezTo>
                      <a:pt x="672795" y="132397"/>
                      <a:pt x="666310" y="132738"/>
                      <a:pt x="659621" y="133148"/>
                    </a:cubicBezTo>
                    <a:cubicBezTo>
                      <a:pt x="652932" y="133557"/>
                      <a:pt x="646037" y="134445"/>
                      <a:pt x="638937" y="135810"/>
                    </a:cubicBezTo>
                    <a:cubicBezTo>
                      <a:pt x="634842" y="136902"/>
                      <a:pt x="631155" y="136220"/>
                      <a:pt x="627879" y="133762"/>
                    </a:cubicBezTo>
                    <a:cubicBezTo>
                      <a:pt x="624602" y="131305"/>
                      <a:pt x="622554" y="128028"/>
                      <a:pt x="621735" y="123932"/>
                    </a:cubicBezTo>
                    <a:cubicBezTo>
                      <a:pt x="621189" y="119837"/>
                      <a:pt x="622077" y="116082"/>
                      <a:pt x="624397" y="112669"/>
                    </a:cubicBezTo>
                    <a:cubicBezTo>
                      <a:pt x="626719" y="109256"/>
                      <a:pt x="629927" y="107276"/>
                      <a:pt x="634022" y="106730"/>
                    </a:cubicBezTo>
                    <a:cubicBezTo>
                      <a:pt x="642760" y="105092"/>
                      <a:pt x="651908" y="103863"/>
                      <a:pt x="661464" y="103044"/>
                    </a:cubicBezTo>
                    <a:cubicBezTo>
                      <a:pt x="671021" y="102225"/>
                      <a:pt x="680714" y="102088"/>
                      <a:pt x="690544" y="102635"/>
                    </a:cubicBezTo>
                    <a:lnTo>
                      <a:pt x="704879" y="64954"/>
                    </a:lnTo>
                    <a:cubicBezTo>
                      <a:pt x="706244" y="61131"/>
                      <a:pt x="708838" y="58400"/>
                      <a:pt x="712661" y="56762"/>
                    </a:cubicBezTo>
                    <a:cubicBezTo>
                      <a:pt x="714573" y="55943"/>
                      <a:pt x="716483" y="55499"/>
                      <a:pt x="718395" y="55431"/>
                    </a:cubicBezTo>
                    <a:cubicBezTo>
                      <a:pt x="720307" y="55363"/>
                      <a:pt x="722218" y="55670"/>
                      <a:pt x="724130" y="56353"/>
                    </a:cubicBezTo>
                    <a:close/>
                  </a:path>
                </a:pathLst>
              </a:custGeom>
              <a:solidFill>
                <a:srgbClr val="EFE5DB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cxnSp>
            <p:nvCxnSpPr>
              <p:cNvPr id="211" name="直接连接符 210"/>
              <p:cNvCxnSpPr/>
              <p:nvPr/>
            </p:nvCxnSpPr>
            <p:spPr>
              <a:xfrm rot="20595769">
                <a:off x="-8185186" y="6120438"/>
                <a:ext cx="2273300" cy="0"/>
              </a:xfrm>
              <a:prstGeom prst="line">
                <a:avLst/>
              </a:prstGeom>
              <a:ln>
                <a:solidFill>
                  <a:srgbClr val="EFE5DB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2" name="文本框 211"/>
              <p:cNvSpPr txBox="1"/>
              <p:nvPr/>
            </p:nvSpPr>
            <p:spPr>
              <a:xfrm rot="20595769">
                <a:off x="-7754070" y="5649563"/>
                <a:ext cx="1169099" cy="338523"/>
              </a:xfrm>
              <a:custGeom>
                <a:avLst/>
                <a:gdLst/>
                <a:ahLst/>
                <a:cxnLst/>
                <a:rect l="l" t="t" r="r" b="b"/>
                <a:pathLst>
                  <a:path w="1169099" h="338523">
                    <a:moveTo>
                      <a:pt x="190999" y="216469"/>
                    </a:moveTo>
                    <a:cubicBezTo>
                      <a:pt x="194822" y="218381"/>
                      <a:pt x="197347" y="221248"/>
                      <a:pt x="198576" y="225071"/>
                    </a:cubicBezTo>
                    <a:cubicBezTo>
                      <a:pt x="199805" y="228893"/>
                      <a:pt x="199463" y="232716"/>
                      <a:pt x="197552" y="236539"/>
                    </a:cubicBezTo>
                    <a:lnTo>
                      <a:pt x="180350" y="269714"/>
                    </a:lnTo>
                    <a:cubicBezTo>
                      <a:pt x="177346" y="274902"/>
                      <a:pt x="172978" y="277496"/>
                      <a:pt x="167244" y="277496"/>
                    </a:cubicBezTo>
                    <a:cubicBezTo>
                      <a:pt x="164513" y="277496"/>
                      <a:pt x="162192" y="276950"/>
                      <a:pt x="160280" y="275858"/>
                    </a:cubicBezTo>
                    <a:cubicBezTo>
                      <a:pt x="156458" y="273947"/>
                      <a:pt x="153932" y="271079"/>
                      <a:pt x="152703" y="267257"/>
                    </a:cubicBezTo>
                    <a:cubicBezTo>
                      <a:pt x="151475" y="263434"/>
                      <a:pt x="151816" y="259611"/>
                      <a:pt x="153727" y="255789"/>
                    </a:cubicBezTo>
                    <a:lnTo>
                      <a:pt x="170930" y="223023"/>
                    </a:lnTo>
                    <a:cubicBezTo>
                      <a:pt x="172841" y="219200"/>
                      <a:pt x="175708" y="216674"/>
                      <a:pt x="179531" y="215446"/>
                    </a:cubicBezTo>
                    <a:cubicBezTo>
                      <a:pt x="181442" y="214831"/>
                      <a:pt x="183353" y="214609"/>
                      <a:pt x="185265" y="214780"/>
                    </a:cubicBezTo>
                    <a:cubicBezTo>
                      <a:pt x="187176" y="214951"/>
                      <a:pt x="189087" y="215514"/>
                      <a:pt x="190999" y="216469"/>
                    </a:cubicBezTo>
                    <a:close/>
                    <a:moveTo>
                      <a:pt x="40070" y="163020"/>
                    </a:moveTo>
                    <a:cubicBezTo>
                      <a:pt x="43484" y="165614"/>
                      <a:pt x="45463" y="168822"/>
                      <a:pt x="46009" y="172645"/>
                    </a:cubicBezTo>
                    <a:lnTo>
                      <a:pt x="62802" y="297975"/>
                    </a:lnTo>
                    <a:cubicBezTo>
                      <a:pt x="63348" y="302071"/>
                      <a:pt x="62392" y="305757"/>
                      <a:pt x="59935" y="309033"/>
                    </a:cubicBezTo>
                    <a:cubicBezTo>
                      <a:pt x="57477" y="312310"/>
                      <a:pt x="54201" y="314221"/>
                      <a:pt x="50105" y="314768"/>
                    </a:cubicBezTo>
                    <a:lnTo>
                      <a:pt x="48057" y="314767"/>
                    </a:lnTo>
                    <a:cubicBezTo>
                      <a:pt x="44234" y="314768"/>
                      <a:pt x="40958" y="313607"/>
                      <a:pt x="38227" y="311286"/>
                    </a:cubicBezTo>
                    <a:cubicBezTo>
                      <a:pt x="35497" y="308965"/>
                      <a:pt x="33858" y="305893"/>
                      <a:pt x="33312" y="302071"/>
                    </a:cubicBezTo>
                    <a:lnTo>
                      <a:pt x="16110" y="176741"/>
                    </a:lnTo>
                    <a:cubicBezTo>
                      <a:pt x="15564" y="172645"/>
                      <a:pt x="16588" y="168959"/>
                      <a:pt x="19182" y="165682"/>
                    </a:cubicBezTo>
                    <a:cubicBezTo>
                      <a:pt x="21776" y="162406"/>
                      <a:pt x="25121" y="160494"/>
                      <a:pt x="29216" y="159948"/>
                    </a:cubicBezTo>
                    <a:cubicBezTo>
                      <a:pt x="33039" y="159402"/>
                      <a:pt x="36657" y="160426"/>
                      <a:pt x="40070" y="163020"/>
                    </a:cubicBezTo>
                    <a:close/>
                    <a:moveTo>
                      <a:pt x="324930" y="224251"/>
                    </a:moveTo>
                    <a:lnTo>
                      <a:pt x="356877" y="247597"/>
                    </a:lnTo>
                    <a:cubicBezTo>
                      <a:pt x="360153" y="250055"/>
                      <a:pt x="362133" y="253331"/>
                      <a:pt x="362815" y="257427"/>
                    </a:cubicBezTo>
                    <a:cubicBezTo>
                      <a:pt x="363498" y="261523"/>
                      <a:pt x="362611" y="265209"/>
                      <a:pt x="360153" y="268485"/>
                    </a:cubicBezTo>
                    <a:cubicBezTo>
                      <a:pt x="357150" y="272581"/>
                      <a:pt x="353190" y="274629"/>
                      <a:pt x="348276" y="274629"/>
                    </a:cubicBezTo>
                    <a:cubicBezTo>
                      <a:pt x="344453" y="274629"/>
                      <a:pt x="341449" y="273673"/>
                      <a:pt x="339265" y="271762"/>
                    </a:cubicBezTo>
                    <a:lnTo>
                      <a:pt x="307318" y="248007"/>
                    </a:lnTo>
                    <a:cubicBezTo>
                      <a:pt x="304042" y="245549"/>
                      <a:pt x="302130" y="242341"/>
                      <a:pt x="301584" y="238382"/>
                    </a:cubicBezTo>
                    <a:cubicBezTo>
                      <a:pt x="301038" y="234422"/>
                      <a:pt x="301993" y="230668"/>
                      <a:pt x="304451" y="227118"/>
                    </a:cubicBezTo>
                    <a:cubicBezTo>
                      <a:pt x="306908" y="223842"/>
                      <a:pt x="310117" y="221931"/>
                      <a:pt x="314076" y="221384"/>
                    </a:cubicBezTo>
                    <a:cubicBezTo>
                      <a:pt x="318035" y="220838"/>
                      <a:pt x="321653" y="221794"/>
                      <a:pt x="324930" y="224251"/>
                    </a:cubicBezTo>
                    <a:close/>
                    <a:moveTo>
                      <a:pt x="626377" y="213603"/>
                    </a:moveTo>
                    <a:cubicBezTo>
                      <a:pt x="630473" y="213056"/>
                      <a:pt x="634022" y="214148"/>
                      <a:pt x="637026" y="216879"/>
                    </a:cubicBezTo>
                    <a:lnTo>
                      <a:pt x="723856" y="283230"/>
                    </a:lnTo>
                    <a:cubicBezTo>
                      <a:pt x="726859" y="285961"/>
                      <a:pt x="728634" y="289306"/>
                      <a:pt x="729180" y="293265"/>
                    </a:cubicBezTo>
                    <a:cubicBezTo>
                      <a:pt x="729726" y="297224"/>
                      <a:pt x="728771" y="300842"/>
                      <a:pt x="726313" y="304119"/>
                    </a:cubicBezTo>
                    <a:cubicBezTo>
                      <a:pt x="723310" y="308214"/>
                      <a:pt x="719351" y="310262"/>
                      <a:pt x="714435" y="310262"/>
                    </a:cubicBezTo>
                    <a:cubicBezTo>
                      <a:pt x="711432" y="310262"/>
                      <a:pt x="708428" y="309170"/>
                      <a:pt x="705425" y="306986"/>
                    </a:cubicBezTo>
                    <a:lnTo>
                      <a:pt x="619005" y="240225"/>
                    </a:lnTo>
                    <a:cubicBezTo>
                      <a:pt x="615728" y="237767"/>
                      <a:pt x="613817" y="234491"/>
                      <a:pt x="613270" y="230395"/>
                    </a:cubicBezTo>
                    <a:cubicBezTo>
                      <a:pt x="612724" y="226299"/>
                      <a:pt x="613680" y="222613"/>
                      <a:pt x="616138" y="219337"/>
                    </a:cubicBezTo>
                    <a:cubicBezTo>
                      <a:pt x="618868" y="216060"/>
                      <a:pt x="622281" y="214149"/>
                      <a:pt x="626377" y="213603"/>
                    </a:cubicBezTo>
                    <a:close/>
                    <a:moveTo>
                      <a:pt x="98435" y="23969"/>
                    </a:moveTo>
                    <a:cubicBezTo>
                      <a:pt x="109630" y="27792"/>
                      <a:pt x="118982" y="33048"/>
                      <a:pt x="126491" y="39738"/>
                    </a:cubicBezTo>
                    <a:cubicBezTo>
                      <a:pt x="133999" y="46427"/>
                      <a:pt x="139665" y="53595"/>
                      <a:pt x="143488" y="61241"/>
                    </a:cubicBezTo>
                    <a:cubicBezTo>
                      <a:pt x="145945" y="66975"/>
                      <a:pt x="147584" y="73255"/>
                      <a:pt x="148403" y="80081"/>
                    </a:cubicBezTo>
                    <a:cubicBezTo>
                      <a:pt x="149222" y="86907"/>
                      <a:pt x="148812" y="94075"/>
                      <a:pt x="147174" y="101584"/>
                    </a:cubicBezTo>
                    <a:cubicBezTo>
                      <a:pt x="145536" y="109092"/>
                      <a:pt x="142396" y="116874"/>
                      <a:pt x="137754" y="124929"/>
                    </a:cubicBezTo>
                    <a:cubicBezTo>
                      <a:pt x="133112" y="132984"/>
                      <a:pt x="126696" y="140971"/>
                      <a:pt x="118504" y="148890"/>
                    </a:cubicBezTo>
                    <a:cubicBezTo>
                      <a:pt x="127242" y="156262"/>
                      <a:pt x="133522" y="165068"/>
                      <a:pt x="137345" y="175307"/>
                    </a:cubicBezTo>
                    <a:cubicBezTo>
                      <a:pt x="141167" y="185547"/>
                      <a:pt x="142259" y="196264"/>
                      <a:pt x="140621" y="207459"/>
                    </a:cubicBezTo>
                    <a:cubicBezTo>
                      <a:pt x="138437" y="222204"/>
                      <a:pt x="131883" y="234491"/>
                      <a:pt x="120961" y="244321"/>
                    </a:cubicBezTo>
                    <a:cubicBezTo>
                      <a:pt x="110039" y="254150"/>
                      <a:pt x="96523" y="259884"/>
                      <a:pt x="80414" y="261523"/>
                    </a:cubicBezTo>
                    <a:cubicBezTo>
                      <a:pt x="80140" y="261796"/>
                      <a:pt x="79595" y="261932"/>
                      <a:pt x="78775" y="261932"/>
                    </a:cubicBezTo>
                    <a:cubicBezTo>
                      <a:pt x="74952" y="261932"/>
                      <a:pt x="71676" y="260635"/>
                      <a:pt x="68945" y="258041"/>
                    </a:cubicBezTo>
                    <a:cubicBezTo>
                      <a:pt x="66215" y="255447"/>
                      <a:pt x="64577" y="252239"/>
                      <a:pt x="64031" y="248416"/>
                    </a:cubicBezTo>
                    <a:cubicBezTo>
                      <a:pt x="63484" y="244321"/>
                      <a:pt x="64577" y="240703"/>
                      <a:pt x="67307" y="237563"/>
                    </a:cubicBezTo>
                    <a:cubicBezTo>
                      <a:pt x="70038" y="234422"/>
                      <a:pt x="73314" y="232579"/>
                      <a:pt x="77137" y="232033"/>
                    </a:cubicBezTo>
                    <a:cubicBezTo>
                      <a:pt x="88332" y="230668"/>
                      <a:pt x="96524" y="227050"/>
                      <a:pt x="101712" y="221180"/>
                    </a:cubicBezTo>
                    <a:cubicBezTo>
                      <a:pt x="106899" y="215309"/>
                      <a:pt x="110040" y="209234"/>
                      <a:pt x="111131" y="202953"/>
                    </a:cubicBezTo>
                    <a:cubicBezTo>
                      <a:pt x="112224" y="196673"/>
                      <a:pt x="111063" y="189779"/>
                      <a:pt x="107650" y="182270"/>
                    </a:cubicBezTo>
                    <a:cubicBezTo>
                      <a:pt x="104237" y="174761"/>
                      <a:pt x="97479" y="168686"/>
                      <a:pt x="87376" y="164044"/>
                    </a:cubicBezTo>
                    <a:cubicBezTo>
                      <a:pt x="82188" y="161859"/>
                      <a:pt x="79185" y="157900"/>
                      <a:pt x="78366" y="152166"/>
                    </a:cubicBezTo>
                    <a:cubicBezTo>
                      <a:pt x="77819" y="146432"/>
                      <a:pt x="79868" y="141927"/>
                      <a:pt x="84509" y="138650"/>
                    </a:cubicBezTo>
                    <a:cubicBezTo>
                      <a:pt x="98981" y="128274"/>
                      <a:pt x="109016" y="117284"/>
                      <a:pt x="114613" y="105679"/>
                    </a:cubicBezTo>
                    <a:cubicBezTo>
                      <a:pt x="120211" y="94075"/>
                      <a:pt x="120825" y="83494"/>
                      <a:pt x="116456" y="73937"/>
                    </a:cubicBezTo>
                    <a:cubicBezTo>
                      <a:pt x="113999" y="69022"/>
                      <a:pt x="110108" y="64517"/>
                      <a:pt x="104783" y="60421"/>
                    </a:cubicBezTo>
                    <a:cubicBezTo>
                      <a:pt x="99459" y="56326"/>
                      <a:pt x="92633" y="53049"/>
                      <a:pt x="84304" y="50592"/>
                    </a:cubicBezTo>
                    <a:cubicBezTo>
                      <a:pt x="75976" y="48134"/>
                      <a:pt x="66283" y="46905"/>
                      <a:pt x="55225" y="46905"/>
                    </a:cubicBezTo>
                    <a:cubicBezTo>
                      <a:pt x="44166" y="46905"/>
                      <a:pt x="31947" y="48544"/>
                      <a:pt x="18568" y="51820"/>
                    </a:cubicBezTo>
                    <a:cubicBezTo>
                      <a:pt x="14472" y="52913"/>
                      <a:pt x="10717" y="52366"/>
                      <a:pt x="7304" y="50182"/>
                    </a:cubicBezTo>
                    <a:cubicBezTo>
                      <a:pt x="3891" y="47998"/>
                      <a:pt x="1639" y="44858"/>
                      <a:pt x="546" y="40762"/>
                    </a:cubicBezTo>
                    <a:cubicBezTo>
                      <a:pt x="-546" y="36939"/>
                      <a:pt x="0" y="33253"/>
                      <a:pt x="2184" y="29703"/>
                    </a:cubicBezTo>
                    <a:cubicBezTo>
                      <a:pt x="4369" y="26154"/>
                      <a:pt x="7509" y="23833"/>
                      <a:pt x="11605" y="22740"/>
                    </a:cubicBezTo>
                    <a:cubicBezTo>
                      <a:pt x="29080" y="18645"/>
                      <a:pt x="45122" y="16870"/>
                      <a:pt x="59730" y="17416"/>
                    </a:cubicBezTo>
                    <a:cubicBezTo>
                      <a:pt x="74338" y="17962"/>
                      <a:pt x="87240" y="20147"/>
                      <a:pt x="98435" y="23969"/>
                    </a:cubicBezTo>
                    <a:close/>
                    <a:moveTo>
                      <a:pt x="950146" y="257478"/>
                    </a:moveTo>
                    <a:cubicBezTo>
                      <a:pt x="952057" y="257649"/>
                      <a:pt x="953900" y="258246"/>
                      <a:pt x="955675" y="259270"/>
                    </a:cubicBezTo>
                    <a:cubicBezTo>
                      <a:pt x="959225" y="261318"/>
                      <a:pt x="961682" y="264390"/>
                      <a:pt x="963048" y="268486"/>
                    </a:cubicBezTo>
                    <a:cubicBezTo>
                      <a:pt x="964140" y="272308"/>
                      <a:pt x="963662" y="275995"/>
                      <a:pt x="961614" y="279544"/>
                    </a:cubicBezTo>
                    <a:cubicBezTo>
                      <a:pt x="959566" y="283094"/>
                      <a:pt x="956631" y="285551"/>
                      <a:pt x="952808" y="286916"/>
                    </a:cubicBezTo>
                    <a:lnTo>
                      <a:pt x="885229" y="307395"/>
                    </a:lnTo>
                    <a:cubicBezTo>
                      <a:pt x="884136" y="307668"/>
                      <a:pt x="882635" y="307805"/>
                      <a:pt x="880723" y="307805"/>
                    </a:cubicBezTo>
                    <a:cubicBezTo>
                      <a:pt x="877720" y="307805"/>
                      <a:pt x="874852" y="306849"/>
                      <a:pt x="872122" y="304938"/>
                    </a:cubicBezTo>
                    <a:cubicBezTo>
                      <a:pt x="869391" y="303026"/>
                      <a:pt x="867617" y="300432"/>
                      <a:pt x="866798" y="297156"/>
                    </a:cubicBezTo>
                    <a:cubicBezTo>
                      <a:pt x="865432" y="293333"/>
                      <a:pt x="865774" y="289647"/>
                      <a:pt x="867822" y="286097"/>
                    </a:cubicBezTo>
                    <a:cubicBezTo>
                      <a:pt x="869870" y="282548"/>
                      <a:pt x="872805" y="280090"/>
                      <a:pt x="876627" y="278725"/>
                    </a:cubicBezTo>
                    <a:lnTo>
                      <a:pt x="944207" y="258246"/>
                    </a:lnTo>
                    <a:cubicBezTo>
                      <a:pt x="946255" y="257564"/>
                      <a:pt x="948235" y="257308"/>
                      <a:pt x="950146" y="257478"/>
                    </a:cubicBezTo>
                    <a:close/>
                    <a:moveTo>
                      <a:pt x="244243" y="9"/>
                    </a:moveTo>
                    <a:cubicBezTo>
                      <a:pt x="248339" y="-127"/>
                      <a:pt x="251889" y="1306"/>
                      <a:pt x="254893" y="4310"/>
                    </a:cubicBezTo>
                    <a:cubicBezTo>
                      <a:pt x="257896" y="7313"/>
                      <a:pt x="259398" y="10863"/>
                      <a:pt x="259398" y="14959"/>
                    </a:cubicBezTo>
                    <a:cubicBezTo>
                      <a:pt x="259398" y="19054"/>
                      <a:pt x="257896" y="22604"/>
                      <a:pt x="254893" y="25608"/>
                    </a:cubicBezTo>
                    <a:cubicBezTo>
                      <a:pt x="252435" y="28065"/>
                      <a:pt x="249977" y="30795"/>
                      <a:pt x="247520" y="33799"/>
                    </a:cubicBezTo>
                    <a:cubicBezTo>
                      <a:pt x="245063" y="36803"/>
                      <a:pt x="242469" y="40079"/>
                      <a:pt x="239738" y="43629"/>
                    </a:cubicBezTo>
                    <a:lnTo>
                      <a:pt x="339675" y="46905"/>
                    </a:lnTo>
                    <a:cubicBezTo>
                      <a:pt x="343770" y="46905"/>
                      <a:pt x="347252" y="48407"/>
                      <a:pt x="350119" y="51411"/>
                    </a:cubicBezTo>
                    <a:cubicBezTo>
                      <a:pt x="352986" y="54414"/>
                      <a:pt x="354283" y="57964"/>
                      <a:pt x="354010" y="62060"/>
                    </a:cubicBezTo>
                    <a:cubicBezTo>
                      <a:pt x="354010" y="66155"/>
                      <a:pt x="352508" y="69569"/>
                      <a:pt x="349504" y="72299"/>
                    </a:cubicBezTo>
                    <a:cubicBezTo>
                      <a:pt x="346501" y="75030"/>
                      <a:pt x="343088" y="76395"/>
                      <a:pt x="339265" y="76395"/>
                    </a:cubicBezTo>
                    <a:lnTo>
                      <a:pt x="338855" y="76395"/>
                    </a:lnTo>
                    <a:lnTo>
                      <a:pt x="220079" y="73118"/>
                    </a:lnTo>
                    <a:cubicBezTo>
                      <a:pt x="215983" y="79945"/>
                      <a:pt x="212297" y="86839"/>
                      <a:pt x="209020" y="93802"/>
                    </a:cubicBezTo>
                    <a:cubicBezTo>
                      <a:pt x="205744" y="100765"/>
                      <a:pt x="203218" y="107454"/>
                      <a:pt x="201443" y="113871"/>
                    </a:cubicBezTo>
                    <a:cubicBezTo>
                      <a:pt x="199668" y="120288"/>
                      <a:pt x="198644" y="126227"/>
                      <a:pt x="198371" y="131687"/>
                    </a:cubicBezTo>
                    <a:cubicBezTo>
                      <a:pt x="198098" y="137148"/>
                      <a:pt x="199054" y="141790"/>
                      <a:pt x="201238" y="145613"/>
                    </a:cubicBezTo>
                    <a:cubicBezTo>
                      <a:pt x="203422" y="149436"/>
                      <a:pt x="208610" y="152849"/>
                      <a:pt x="216802" y="155852"/>
                    </a:cubicBezTo>
                    <a:cubicBezTo>
                      <a:pt x="224993" y="158856"/>
                      <a:pt x="237144" y="160767"/>
                      <a:pt x="253254" y="161586"/>
                    </a:cubicBezTo>
                    <a:cubicBezTo>
                      <a:pt x="251616" y="153122"/>
                      <a:pt x="249704" y="144999"/>
                      <a:pt x="247520" y="137217"/>
                    </a:cubicBezTo>
                    <a:cubicBezTo>
                      <a:pt x="245335" y="129435"/>
                      <a:pt x="243151" y="122404"/>
                      <a:pt x="240967" y="116124"/>
                    </a:cubicBezTo>
                    <a:cubicBezTo>
                      <a:pt x="239602" y="112301"/>
                      <a:pt x="239806" y="108478"/>
                      <a:pt x="241581" y="104656"/>
                    </a:cubicBezTo>
                    <a:cubicBezTo>
                      <a:pt x="243356" y="100833"/>
                      <a:pt x="246155" y="98239"/>
                      <a:pt x="249978" y="96874"/>
                    </a:cubicBezTo>
                    <a:cubicBezTo>
                      <a:pt x="253800" y="95508"/>
                      <a:pt x="257555" y="95713"/>
                      <a:pt x="261241" y="97488"/>
                    </a:cubicBezTo>
                    <a:cubicBezTo>
                      <a:pt x="264927" y="99263"/>
                      <a:pt x="267453" y="102062"/>
                      <a:pt x="268818" y="105884"/>
                    </a:cubicBezTo>
                    <a:cubicBezTo>
                      <a:pt x="270729" y="111072"/>
                      <a:pt x="273050" y="118581"/>
                      <a:pt x="275781" y="128411"/>
                    </a:cubicBezTo>
                    <a:cubicBezTo>
                      <a:pt x="278511" y="138241"/>
                      <a:pt x="280969" y="149436"/>
                      <a:pt x="283153" y="161996"/>
                    </a:cubicBezTo>
                    <a:cubicBezTo>
                      <a:pt x="287795" y="161723"/>
                      <a:pt x="292710" y="161450"/>
                      <a:pt x="297898" y="161177"/>
                    </a:cubicBezTo>
                    <a:cubicBezTo>
                      <a:pt x="303086" y="160904"/>
                      <a:pt x="308547" y="160494"/>
                      <a:pt x="314281" y="159948"/>
                    </a:cubicBezTo>
                    <a:cubicBezTo>
                      <a:pt x="318104" y="159402"/>
                      <a:pt x="321585" y="160426"/>
                      <a:pt x="324725" y="163020"/>
                    </a:cubicBezTo>
                    <a:cubicBezTo>
                      <a:pt x="327865" y="165614"/>
                      <a:pt x="329708" y="169095"/>
                      <a:pt x="330254" y="173464"/>
                    </a:cubicBezTo>
                    <a:cubicBezTo>
                      <a:pt x="330800" y="177560"/>
                      <a:pt x="329776" y="181109"/>
                      <a:pt x="327182" y="184113"/>
                    </a:cubicBezTo>
                    <a:cubicBezTo>
                      <a:pt x="324589" y="187117"/>
                      <a:pt x="321244" y="188891"/>
                      <a:pt x="317148" y="189438"/>
                    </a:cubicBezTo>
                    <a:cubicBezTo>
                      <a:pt x="311687" y="189984"/>
                      <a:pt x="306567" y="190393"/>
                      <a:pt x="301788" y="190666"/>
                    </a:cubicBezTo>
                    <a:cubicBezTo>
                      <a:pt x="297010" y="190939"/>
                      <a:pt x="292300" y="191212"/>
                      <a:pt x="287658" y="191485"/>
                    </a:cubicBezTo>
                    <a:cubicBezTo>
                      <a:pt x="288751" y="202134"/>
                      <a:pt x="289501" y="212715"/>
                      <a:pt x="289911" y="223228"/>
                    </a:cubicBezTo>
                    <a:cubicBezTo>
                      <a:pt x="290321" y="233740"/>
                      <a:pt x="290048" y="243775"/>
                      <a:pt x="289092" y="253331"/>
                    </a:cubicBezTo>
                    <a:cubicBezTo>
                      <a:pt x="288137" y="262888"/>
                      <a:pt x="286225" y="271557"/>
                      <a:pt x="283358" y="279339"/>
                    </a:cubicBezTo>
                    <a:cubicBezTo>
                      <a:pt x="280491" y="287121"/>
                      <a:pt x="276600" y="293470"/>
                      <a:pt x="271685" y="298385"/>
                    </a:cubicBezTo>
                    <a:cubicBezTo>
                      <a:pt x="269501" y="300569"/>
                      <a:pt x="266292" y="302822"/>
                      <a:pt x="262060" y="305142"/>
                    </a:cubicBezTo>
                    <a:cubicBezTo>
                      <a:pt x="257828" y="307463"/>
                      <a:pt x="252572" y="308624"/>
                      <a:pt x="246291" y="308624"/>
                    </a:cubicBezTo>
                    <a:cubicBezTo>
                      <a:pt x="240830" y="308624"/>
                      <a:pt x="234687" y="307395"/>
                      <a:pt x="227860" y="304938"/>
                    </a:cubicBezTo>
                    <a:cubicBezTo>
                      <a:pt x="224038" y="303299"/>
                      <a:pt x="221307" y="300637"/>
                      <a:pt x="219669" y="296951"/>
                    </a:cubicBezTo>
                    <a:cubicBezTo>
                      <a:pt x="218031" y="293265"/>
                      <a:pt x="217894" y="289510"/>
                      <a:pt x="219259" y="285688"/>
                    </a:cubicBezTo>
                    <a:cubicBezTo>
                      <a:pt x="220897" y="281865"/>
                      <a:pt x="223560" y="279135"/>
                      <a:pt x="227246" y="277496"/>
                    </a:cubicBezTo>
                    <a:cubicBezTo>
                      <a:pt x="230932" y="275858"/>
                      <a:pt x="234687" y="275721"/>
                      <a:pt x="238509" y="277086"/>
                    </a:cubicBezTo>
                    <a:cubicBezTo>
                      <a:pt x="242878" y="278725"/>
                      <a:pt x="245882" y="279271"/>
                      <a:pt x="247520" y="278725"/>
                    </a:cubicBezTo>
                    <a:cubicBezTo>
                      <a:pt x="249158" y="278179"/>
                      <a:pt x="250250" y="277633"/>
                      <a:pt x="250797" y="277087"/>
                    </a:cubicBezTo>
                    <a:cubicBezTo>
                      <a:pt x="253527" y="274356"/>
                      <a:pt x="255644" y="270192"/>
                      <a:pt x="257145" y="264595"/>
                    </a:cubicBezTo>
                    <a:cubicBezTo>
                      <a:pt x="258647" y="258997"/>
                      <a:pt x="259603" y="252376"/>
                      <a:pt x="260012" y="244730"/>
                    </a:cubicBezTo>
                    <a:cubicBezTo>
                      <a:pt x="260422" y="237085"/>
                      <a:pt x="260422" y="228757"/>
                      <a:pt x="260012" y="219746"/>
                    </a:cubicBezTo>
                    <a:cubicBezTo>
                      <a:pt x="259603" y="210736"/>
                      <a:pt x="258851" y="201452"/>
                      <a:pt x="257759" y="191895"/>
                    </a:cubicBezTo>
                    <a:cubicBezTo>
                      <a:pt x="213525" y="190257"/>
                      <a:pt x="185947" y="179608"/>
                      <a:pt x="175025" y="159948"/>
                    </a:cubicBezTo>
                    <a:cubicBezTo>
                      <a:pt x="171749" y="153668"/>
                      <a:pt x="169769" y="146978"/>
                      <a:pt x="169086" y="139879"/>
                    </a:cubicBezTo>
                    <a:cubicBezTo>
                      <a:pt x="168404" y="132780"/>
                      <a:pt x="168745" y="125407"/>
                      <a:pt x="170110" y="117762"/>
                    </a:cubicBezTo>
                    <a:cubicBezTo>
                      <a:pt x="171476" y="110117"/>
                      <a:pt x="173592" y="102403"/>
                      <a:pt x="176459" y="94621"/>
                    </a:cubicBezTo>
                    <a:cubicBezTo>
                      <a:pt x="179326" y="86839"/>
                      <a:pt x="182671" y="79262"/>
                      <a:pt x="186494" y="71890"/>
                    </a:cubicBezTo>
                    <a:lnTo>
                      <a:pt x="161100" y="71070"/>
                    </a:lnTo>
                    <a:cubicBezTo>
                      <a:pt x="157004" y="71070"/>
                      <a:pt x="153591" y="69569"/>
                      <a:pt x="150860" y="66565"/>
                    </a:cubicBezTo>
                    <a:cubicBezTo>
                      <a:pt x="148130" y="63561"/>
                      <a:pt x="146765" y="60012"/>
                      <a:pt x="146765" y="55916"/>
                    </a:cubicBezTo>
                    <a:cubicBezTo>
                      <a:pt x="147038" y="51820"/>
                      <a:pt x="148608" y="48407"/>
                      <a:pt x="151475" y="45677"/>
                    </a:cubicBezTo>
                    <a:cubicBezTo>
                      <a:pt x="154342" y="42946"/>
                      <a:pt x="157823" y="41581"/>
                      <a:pt x="161919" y="41581"/>
                    </a:cubicBezTo>
                    <a:lnTo>
                      <a:pt x="162328" y="41581"/>
                    </a:lnTo>
                    <a:lnTo>
                      <a:pt x="203695" y="42810"/>
                    </a:lnTo>
                    <a:cubicBezTo>
                      <a:pt x="209703" y="34072"/>
                      <a:pt x="215437" y="26290"/>
                      <a:pt x="220898" y="19464"/>
                    </a:cubicBezTo>
                    <a:cubicBezTo>
                      <a:pt x="226359" y="12638"/>
                      <a:pt x="230591" y="7723"/>
                      <a:pt x="233594" y="4719"/>
                    </a:cubicBezTo>
                    <a:cubicBezTo>
                      <a:pt x="236598" y="1716"/>
                      <a:pt x="240148" y="146"/>
                      <a:pt x="244243" y="9"/>
                    </a:cubicBezTo>
                    <a:close/>
                    <a:moveTo>
                      <a:pt x="931920" y="197629"/>
                    </a:moveTo>
                    <a:cubicBezTo>
                      <a:pt x="936016" y="197902"/>
                      <a:pt x="939429" y="199609"/>
                      <a:pt x="942159" y="202749"/>
                    </a:cubicBezTo>
                    <a:cubicBezTo>
                      <a:pt x="944890" y="205889"/>
                      <a:pt x="946118" y="209507"/>
                      <a:pt x="945845" y="213602"/>
                    </a:cubicBezTo>
                    <a:cubicBezTo>
                      <a:pt x="945299" y="217425"/>
                      <a:pt x="943593" y="220634"/>
                      <a:pt x="940726" y="223227"/>
                    </a:cubicBezTo>
                    <a:cubicBezTo>
                      <a:pt x="937859" y="225822"/>
                      <a:pt x="934514" y="227118"/>
                      <a:pt x="930691" y="227118"/>
                    </a:cubicBezTo>
                    <a:lnTo>
                      <a:pt x="929872" y="227119"/>
                    </a:lnTo>
                    <a:lnTo>
                      <a:pt x="864750" y="222613"/>
                    </a:lnTo>
                    <a:cubicBezTo>
                      <a:pt x="860654" y="222067"/>
                      <a:pt x="857241" y="220292"/>
                      <a:pt x="854510" y="217289"/>
                    </a:cubicBezTo>
                    <a:cubicBezTo>
                      <a:pt x="851780" y="214285"/>
                      <a:pt x="850551" y="210735"/>
                      <a:pt x="850824" y="206640"/>
                    </a:cubicBezTo>
                    <a:cubicBezTo>
                      <a:pt x="851370" y="202544"/>
                      <a:pt x="853213" y="199131"/>
                      <a:pt x="856353" y="196400"/>
                    </a:cubicBezTo>
                    <a:cubicBezTo>
                      <a:pt x="859493" y="193670"/>
                      <a:pt x="862975" y="192441"/>
                      <a:pt x="866797" y="192714"/>
                    </a:cubicBezTo>
                    <a:close/>
                    <a:moveTo>
                      <a:pt x="995404" y="169983"/>
                    </a:moveTo>
                    <a:cubicBezTo>
                      <a:pt x="999227" y="171485"/>
                      <a:pt x="1001821" y="174147"/>
                      <a:pt x="1003186" y="177969"/>
                    </a:cubicBezTo>
                    <a:lnTo>
                      <a:pt x="1017521" y="212374"/>
                    </a:lnTo>
                    <a:cubicBezTo>
                      <a:pt x="1019160" y="216196"/>
                      <a:pt x="1019228" y="220019"/>
                      <a:pt x="1017726" y="223842"/>
                    </a:cubicBezTo>
                    <a:cubicBezTo>
                      <a:pt x="1016224" y="227665"/>
                      <a:pt x="1013562" y="230395"/>
                      <a:pt x="1009739" y="232033"/>
                    </a:cubicBezTo>
                    <a:cubicBezTo>
                      <a:pt x="1008647" y="232579"/>
                      <a:pt x="1007623" y="232852"/>
                      <a:pt x="1006667" y="232853"/>
                    </a:cubicBezTo>
                    <a:cubicBezTo>
                      <a:pt x="1005712" y="232852"/>
                      <a:pt x="1004824" y="232852"/>
                      <a:pt x="1004005" y="232852"/>
                    </a:cubicBezTo>
                    <a:cubicBezTo>
                      <a:pt x="1001002" y="232853"/>
                      <a:pt x="998271" y="232102"/>
                      <a:pt x="995814" y="230600"/>
                    </a:cubicBezTo>
                    <a:cubicBezTo>
                      <a:pt x="993356" y="229098"/>
                      <a:pt x="991445" y="226845"/>
                      <a:pt x="990079" y="223842"/>
                    </a:cubicBezTo>
                    <a:lnTo>
                      <a:pt x="975744" y="189438"/>
                    </a:lnTo>
                    <a:cubicBezTo>
                      <a:pt x="974379" y="185615"/>
                      <a:pt x="974448" y="181792"/>
                      <a:pt x="975949" y="177969"/>
                    </a:cubicBezTo>
                    <a:cubicBezTo>
                      <a:pt x="977451" y="174147"/>
                      <a:pt x="980113" y="171553"/>
                      <a:pt x="983936" y="170188"/>
                    </a:cubicBezTo>
                    <a:cubicBezTo>
                      <a:pt x="985847" y="169368"/>
                      <a:pt x="987759" y="168942"/>
                      <a:pt x="989670" y="168908"/>
                    </a:cubicBezTo>
                    <a:cubicBezTo>
                      <a:pt x="991581" y="168873"/>
                      <a:pt x="993493" y="169232"/>
                      <a:pt x="995404" y="169983"/>
                    </a:cubicBezTo>
                    <a:close/>
                    <a:moveTo>
                      <a:pt x="714026" y="51411"/>
                    </a:moveTo>
                    <a:cubicBezTo>
                      <a:pt x="718122" y="51957"/>
                      <a:pt x="721535" y="53800"/>
                      <a:pt x="724266" y="56940"/>
                    </a:cubicBezTo>
                    <a:cubicBezTo>
                      <a:pt x="726996" y="60080"/>
                      <a:pt x="728088" y="63698"/>
                      <a:pt x="727542" y="67794"/>
                    </a:cubicBezTo>
                    <a:cubicBezTo>
                      <a:pt x="726996" y="71616"/>
                      <a:pt x="725358" y="74757"/>
                      <a:pt x="722627" y="77214"/>
                    </a:cubicBezTo>
                    <a:cubicBezTo>
                      <a:pt x="719897" y="79672"/>
                      <a:pt x="716620" y="80900"/>
                      <a:pt x="712797" y="80900"/>
                    </a:cubicBezTo>
                    <a:lnTo>
                      <a:pt x="711159" y="80900"/>
                    </a:lnTo>
                    <a:lnTo>
                      <a:pt x="609994" y="70661"/>
                    </a:lnTo>
                    <a:cubicBezTo>
                      <a:pt x="614090" y="75849"/>
                      <a:pt x="614363" y="81310"/>
                      <a:pt x="610813" y="87044"/>
                    </a:cubicBezTo>
                    <a:cubicBezTo>
                      <a:pt x="610540" y="87590"/>
                      <a:pt x="607059" y="93802"/>
                      <a:pt x="600369" y="105679"/>
                    </a:cubicBezTo>
                    <a:cubicBezTo>
                      <a:pt x="593679" y="117557"/>
                      <a:pt x="585420" y="132780"/>
                      <a:pt x="575590" y="151347"/>
                    </a:cubicBezTo>
                    <a:lnTo>
                      <a:pt x="745563" y="147251"/>
                    </a:lnTo>
                    <a:cubicBezTo>
                      <a:pt x="749659" y="146978"/>
                      <a:pt x="753209" y="148343"/>
                      <a:pt x="756212" y="151347"/>
                    </a:cubicBezTo>
                    <a:cubicBezTo>
                      <a:pt x="759216" y="154351"/>
                      <a:pt x="760718" y="157900"/>
                      <a:pt x="760718" y="161996"/>
                    </a:cubicBezTo>
                    <a:cubicBezTo>
                      <a:pt x="760991" y="166092"/>
                      <a:pt x="759694" y="169641"/>
                      <a:pt x="756827" y="172645"/>
                    </a:cubicBezTo>
                    <a:cubicBezTo>
                      <a:pt x="753960" y="175649"/>
                      <a:pt x="750478" y="177150"/>
                      <a:pt x="746383" y="177150"/>
                    </a:cubicBezTo>
                    <a:lnTo>
                      <a:pt x="560026" y="181246"/>
                    </a:lnTo>
                    <a:cubicBezTo>
                      <a:pt x="554565" y="191895"/>
                      <a:pt x="549172" y="202954"/>
                      <a:pt x="543847" y="214422"/>
                    </a:cubicBezTo>
                    <a:cubicBezTo>
                      <a:pt x="538523" y="225890"/>
                      <a:pt x="533472" y="237358"/>
                      <a:pt x="528693" y="248826"/>
                    </a:cubicBezTo>
                    <a:cubicBezTo>
                      <a:pt x="523915" y="260294"/>
                      <a:pt x="519410" y="271489"/>
                      <a:pt x="515178" y="282411"/>
                    </a:cubicBezTo>
                    <a:cubicBezTo>
                      <a:pt x="510945" y="293333"/>
                      <a:pt x="507463" y="303709"/>
                      <a:pt x="504733" y="313539"/>
                    </a:cubicBezTo>
                    <a:cubicBezTo>
                      <a:pt x="503641" y="316815"/>
                      <a:pt x="501798" y="319478"/>
                      <a:pt x="499204" y="321525"/>
                    </a:cubicBezTo>
                    <a:cubicBezTo>
                      <a:pt x="496610" y="323573"/>
                      <a:pt x="493675" y="324597"/>
                      <a:pt x="490398" y="324597"/>
                    </a:cubicBezTo>
                    <a:cubicBezTo>
                      <a:pt x="489306" y="324597"/>
                      <a:pt x="487941" y="324324"/>
                      <a:pt x="486302" y="323778"/>
                    </a:cubicBezTo>
                    <a:cubicBezTo>
                      <a:pt x="482479" y="322686"/>
                      <a:pt x="479476" y="320365"/>
                      <a:pt x="477292" y="316815"/>
                    </a:cubicBezTo>
                    <a:cubicBezTo>
                      <a:pt x="475107" y="313266"/>
                      <a:pt x="474698" y="309443"/>
                      <a:pt x="476063" y="305347"/>
                    </a:cubicBezTo>
                    <a:cubicBezTo>
                      <a:pt x="481524" y="286507"/>
                      <a:pt x="488828" y="266369"/>
                      <a:pt x="497975" y="244935"/>
                    </a:cubicBezTo>
                    <a:cubicBezTo>
                      <a:pt x="507123" y="223501"/>
                      <a:pt x="516611" y="202544"/>
                      <a:pt x="526441" y="182065"/>
                    </a:cubicBezTo>
                    <a:lnTo>
                      <a:pt x="438792" y="184113"/>
                    </a:lnTo>
                    <a:cubicBezTo>
                      <a:pt x="434696" y="184113"/>
                      <a:pt x="431215" y="182680"/>
                      <a:pt x="428348" y="179813"/>
                    </a:cubicBezTo>
                    <a:cubicBezTo>
                      <a:pt x="425480" y="176945"/>
                      <a:pt x="423911" y="173601"/>
                      <a:pt x="423637" y="169778"/>
                    </a:cubicBezTo>
                    <a:cubicBezTo>
                      <a:pt x="423637" y="165682"/>
                      <a:pt x="425071" y="162132"/>
                      <a:pt x="427938" y="159129"/>
                    </a:cubicBezTo>
                    <a:cubicBezTo>
                      <a:pt x="430805" y="156125"/>
                      <a:pt x="434286" y="154487"/>
                      <a:pt x="438382" y="154214"/>
                    </a:cubicBezTo>
                    <a:lnTo>
                      <a:pt x="541595" y="152166"/>
                    </a:lnTo>
                    <a:cubicBezTo>
                      <a:pt x="547329" y="141244"/>
                      <a:pt x="552722" y="131073"/>
                      <a:pt x="557773" y="121653"/>
                    </a:cubicBezTo>
                    <a:cubicBezTo>
                      <a:pt x="562825" y="112233"/>
                      <a:pt x="567330" y="103973"/>
                      <a:pt x="571289" y="96874"/>
                    </a:cubicBezTo>
                    <a:cubicBezTo>
                      <a:pt x="575248" y="89774"/>
                      <a:pt x="578457" y="84040"/>
                      <a:pt x="580914" y="79671"/>
                    </a:cubicBezTo>
                    <a:cubicBezTo>
                      <a:pt x="583372" y="75303"/>
                      <a:pt x="584873" y="72845"/>
                      <a:pt x="585419" y="72299"/>
                    </a:cubicBezTo>
                    <a:cubicBezTo>
                      <a:pt x="586238" y="70661"/>
                      <a:pt x="587194" y="69432"/>
                      <a:pt x="588286" y="68613"/>
                    </a:cubicBezTo>
                    <a:lnTo>
                      <a:pt x="507600" y="60421"/>
                    </a:lnTo>
                    <a:cubicBezTo>
                      <a:pt x="503504" y="59875"/>
                      <a:pt x="500091" y="58032"/>
                      <a:pt x="497361" y="54892"/>
                    </a:cubicBezTo>
                    <a:cubicBezTo>
                      <a:pt x="494630" y="51752"/>
                      <a:pt x="493538" y="48134"/>
                      <a:pt x="494084" y="44038"/>
                    </a:cubicBezTo>
                    <a:cubicBezTo>
                      <a:pt x="494630" y="39943"/>
                      <a:pt x="496474" y="36598"/>
                      <a:pt x="499614" y="34004"/>
                    </a:cubicBezTo>
                    <a:cubicBezTo>
                      <a:pt x="502754" y="31410"/>
                      <a:pt x="506371" y="30386"/>
                      <a:pt x="510467" y="30932"/>
                    </a:cubicBezTo>
                    <a:close/>
                    <a:moveTo>
                      <a:pt x="951989" y="122677"/>
                    </a:moveTo>
                    <a:cubicBezTo>
                      <a:pt x="956085" y="123496"/>
                      <a:pt x="959225" y="125680"/>
                      <a:pt x="961409" y="129230"/>
                    </a:cubicBezTo>
                    <a:cubicBezTo>
                      <a:pt x="963594" y="132780"/>
                      <a:pt x="964140" y="136466"/>
                      <a:pt x="963048" y="140289"/>
                    </a:cubicBezTo>
                    <a:cubicBezTo>
                      <a:pt x="962228" y="143838"/>
                      <a:pt x="960454" y="146637"/>
                      <a:pt x="957723" y="148685"/>
                    </a:cubicBezTo>
                    <a:cubicBezTo>
                      <a:pt x="954993" y="150733"/>
                      <a:pt x="951989" y="151757"/>
                      <a:pt x="948712" y="151757"/>
                    </a:cubicBezTo>
                    <a:cubicBezTo>
                      <a:pt x="947074" y="151757"/>
                      <a:pt x="945982" y="151620"/>
                      <a:pt x="945436" y="151347"/>
                    </a:cubicBezTo>
                    <a:lnTo>
                      <a:pt x="892600" y="139060"/>
                    </a:lnTo>
                    <a:cubicBezTo>
                      <a:pt x="888505" y="138241"/>
                      <a:pt x="885365" y="136056"/>
                      <a:pt x="883181" y="132507"/>
                    </a:cubicBezTo>
                    <a:cubicBezTo>
                      <a:pt x="880996" y="128957"/>
                      <a:pt x="880450" y="125271"/>
                      <a:pt x="881542" y="121448"/>
                    </a:cubicBezTo>
                    <a:cubicBezTo>
                      <a:pt x="882361" y="117352"/>
                      <a:pt x="884546" y="114212"/>
                      <a:pt x="888095" y="112028"/>
                    </a:cubicBezTo>
                    <a:cubicBezTo>
                      <a:pt x="889870" y="110936"/>
                      <a:pt x="891679" y="110253"/>
                      <a:pt x="893522" y="109980"/>
                    </a:cubicBezTo>
                    <a:cubicBezTo>
                      <a:pt x="895366" y="109707"/>
                      <a:pt x="897243" y="109844"/>
                      <a:pt x="899154" y="110390"/>
                    </a:cubicBezTo>
                    <a:close/>
                    <a:moveTo>
                      <a:pt x="1144080" y="180427"/>
                    </a:moveTo>
                    <a:cubicBezTo>
                      <a:pt x="1147630" y="182884"/>
                      <a:pt x="1149677" y="186161"/>
                      <a:pt x="1150224" y="190257"/>
                    </a:cubicBezTo>
                    <a:cubicBezTo>
                      <a:pt x="1150769" y="194352"/>
                      <a:pt x="1149814" y="198039"/>
                      <a:pt x="1147357" y="201315"/>
                    </a:cubicBezTo>
                    <a:lnTo>
                      <a:pt x="1126058" y="231214"/>
                    </a:lnTo>
                    <a:cubicBezTo>
                      <a:pt x="1123055" y="235310"/>
                      <a:pt x="1118959" y="237358"/>
                      <a:pt x="1113771" y="237358"/>
                    </a:cubicBezTo>
                    <a:cubicBezTo>
                      <a:pt x="1110222" y="237358"/>
                      <a:pt x="1107355" y="236402"/>
                      <a:pt x="1105170" y="234491"/>
                    </a:cubicBezTo>
                    <a:cubicBezTo>
                      <a:pt x="1101893" y="232033"/>
                      <a:pt x="1099914" y="228825"/>
                      <a:pt x="1099232" y="224866"/>
                    </a:cubicBezTo>
                    <a:cubicBezTo>
                      <a:pt x="1098549" y="220907"/>
                      <a:pt x="1099436" y="217152"/>
                      <a:pt x="1101894" y="213602"/>
                    </a:cubicBezTo>
                    <a:lnTo>
                      <a:pt x="1123601" y="183703"/>
                    </a:lnTo>
                    <a:cubicBezTo>
                      <a:pt x="1125785" y="180427"/>
                      <a:pt x="1128926" y="178516"/>
                      <a:pt x="1133021" y="177969"/>
                    </a:cubicBezTo>
                    <a:cubicBezTo>
                      <a:pt x="1137117" y="177423"/>
                      <a:pt x="1140803" y="178243"/>
                      <a:pt x="1144080" y="180427"/>
                    </a:cubicBezTo>
                    <a:close/>
                    <a:moveTo>
                      <a:pt x="1062574" y="143156"/>
                    </a:moveTo>
                    <a:cubicBezTo>
                      <a:pt x="1066670" y="143156"/>
                      <a:pt x="1070220" y="144657"/>
                      <a:pt x="1073223" y="147661"/>
                    </a:cubicBezTo>
                    <a:cubicBezTo>
                      <a:pt x="1076227" y="150664"/>
                      <a:pt x="1077729" y="154214"/>
                      <a:pt x="1077729" y="158310"/>
                    </a:cubicBezTo>
                    <a:lnTo>
                      <a:pt x="1077729" y="241863"/>
                    </a:lnTo>
                    <a:lnTo>
                      <a:pt x="1152271" y="243502"/>
                    </a:lnTo>
                    <a:cubicBezTo>
                      <a:pt x="1156367" y="243502"/>
                      <a:pt x="1159848" y="245003"/>
                      <a:pt x="1162715" y="248007"/>
                    </a:cubicBezTo>
                    <a:cubicBezTo>
                      <a:pt x="1165582" y="251010"/>
                      <a:pt x="1167016" y="254560"/>
                      <a:pt x="1167016" y="258656"/>
                    </a:cubicBezTo>
                    <a:cubicBezTo>
                      <a:pt x="1167016" y="262751"/>
                      <a:pt x="1165514" y="266165"/>
                      <a:pt x="1162511" y="268895"/>
                    </a:cubicBezTo>
                    <a:cubicBezTo>
                      <a:pt x="1159507" y="271626"/>
                      <a:pt x="1156094" y="272991"/>
                      <a:pt x="1152271" y="272991"/>
                    </a:cubicBezTo>
                    <a:lnTo>
                      <a:pt x="1151862" y="272991"/>
                    </a:lnTo>
                    <a:lnTo>
                      <a:pt x="1077728" y="271762"/>
                    </a:lnTo>
                    <a:lnTo>
                      <a:pt x="1077729" y="323778"/>
                    </a:lnTo>
                    <a:cubicBezTo>
                      <a:pt x="1077729" y="327874"/>
                      <a:pt x="1076227" y="331355"/>
                      <a:pt x="1073223" y="334222"/>
                    </a:cubicBezTo>
                    <a:cubicBezTo>
                      <a:pt x="1070220" y="337089"/>
                      <a:pt x="1066670" y="338523"/>
                      <a:pt x="1062574" y="338523"/>
                    </a:cubicBezTo>
                    <a:cubicBezTo>
                      <a:pt x="1058478" y="338523"/>
                      <a:pt x="1054997" y="337089"/>
                      <a:pt x="1052130" y="334222"/>
                    </a:cubicBezTo>
                    <a:cubicBezTo>
                      <a:pt x="1049263" y="331355"/>
                      <a:pt x="1047830" y="327874"/>
                      <a:pt x="1047830" y="323778"/>
                    </a:cubicBezTo>
                    <a:lnTo>
                      <a:pt x="1047830" y="271353"/>
                    </a:lnTo>
                    <a:lnTo>
                      <a:pt x="978202" y="270124"/>
                    </a:lnTo>
                    <a:cubicBezTo>
                      <a:pt x="974106" y="270124"/>
                      <a:pt x="970625" y="268622"/>
                      <a:pt x="967758" y="265619"/>
                    </a:cubicBezTo>
                    <a:cubicBezTo>
                      <a:pt x="964891" y="262615"/>
                      <a:pt x="963457" y="259065"/>
                      <a:pt x="963457" y="254970"/>
                    </a:cubicBezTo>
                    <a:cubicBezTo>
                      <a:pt x="963457" y="250874"/>
                      <a:pt x="965027" y="247324"/>
                      <a:pt x="968168" y="244321"/>
                    </a:cubicBezTo>
                    <a:cubicBezTo>
                      <a:pt x="971308" y="241317"/>
                      <a:pt x="974789" y="239952"/>
                      <a:pt x="978612" y="240225"/>
                    </a:cubicBezTo>
                    <a:lnTo>
                      <a:pt x="1047830" y="241454"/>
                    </a:lnTo>
                    <a:lnTo>
                      <a:pt x="1047829" y="158310"/>
                    </a:lnTo>
                    <a:cubicBezTo>
                      <a:pt x="1047829" y="154214"/>
                      <a:pt x="1049263" y="150665"/>
                      <a:pt x="1052130" y="147661"/>
                    </a:cubicBezTo>
                    <a:cubicBezTo>
                      <a:pt x="1054997" y="144657"/>
                      <a:pt x="1058478" y="143155"/>
                      <a:pt x="1062574" y="143156"/>
                    </a:cubicBezTo>
                    <a:close/>
                    <a:moveTo>
                      <a:pt x="1133431" y="110390"/>
                    </a:moveTo>
                    <a:cubicBezTo>
                      <a:pt x="1137526" y="110663"/>
                      <a:pt x="1140940" y="112369"/>
                      <a:pt x="1143670" y="115509"/>
                    </a:cubicBezTo>
                    <a:cubicBezTo>
                      <a:pt x="1146400" y="118649"/>
                      <a:pt x="1147493" y="122267"/>
                      <a:pt x="1146947" y="126363"/>
                    </a:cubicBezTo>
                    <a:cubicBezTo>
                      <a:pt x="1146401" y="130186"/>
                      <a:pt x="1144762" y="133462"/>
                      <a:pt x="1142032" y="136193"/>
                    </a:cubicBezTo>
                    <a:cubicBezTo>
                      <a:pt x="1139302" y="138923"/>
                      <a:pt x="1136025" y="140288"/>
                      <a:pt x="1132202" y="140289"/>
                    </a:cubicBezTo>
                    <a:cubicBezTo>
                      <a:pt x="1131929" y="140289"/>
                      <a:pt x="1131725" y="140220"/>
                      <a:pt x="1131588" y="140084"/>
                    </a:cubicBezTo>
                    <a:cubicBezTo>
                      <a:pt x="1131452" y="139947"/>
                      <a:pt x="1131247" y="139879"/>
                      <a:pt x="1130974" y="139879"/>
                    </a:cubicBezTo>
                    <a:lnTo>
                      <a:pt x="996223" y="129230"/>
                    </a:lnTo>
                    <a:cubicBezTo>
                      <a:pt x="992127" y="128957"/>
                      <a:pt x="988714" y="127250"/>
                      <a:pt x="985984" y="124110"/>
                    </a:cubicBezTo>
                    <a:cubicBezTo>
                      <a:pt x="983253" y="120970"/>
                      <a:pt x="982161" y="117352"/>
                      <a:pt x="982707" y="113257"/>
                    </a:cubicBezTo>
                    <a:cubicBezTo>
                      <a:pt x="982980" y="109161"/>
                      <a:pt x="984687" y="105748"/>
                      <a:pt x="987827" y="103017"/>
                    </a:cubicBezTo>
                    <a:cubicBezTo>
                      <a:pt x="990967" y="100287"/>
                      <a:pt x="994585" y="99194"/>
                      <a:pt x="998681" y="99741"/>
                    </a:cubicBezTo>
                    <a:close/>
                    <a:moveTo>
                      <a:pt x="1091654" y="214"/>
                    </a:moveTo>
                    <a:cubicBezTo>
                      <a:pt x="1095750" y="1033"/>
                      <a:pt x="1098890" y="3217"/>
                      <a:pt x="1101074" y="6767"/>
                    </a:cubicBezTo>
                    <a:cubicBezTo>
                      <a:pt x="1103259" y="10317"/>
                      <a:pt x="1103941" y="14003"/>
                      <a:pt x="1103122" y="17826"/>
                    </a:cubicBezTo>
                    <a:lnTo>
                      <a:pt x="1099026" y="37895"/>
                    </a:lnTo>
                    <a:lnTo>
                      <a:pt x="1153910" y="35847"/>
                    </a:lnTo>
                    <a:cubicBezTo>
                      <a:pt x="1157459" y="36120"/>
                      <a:pt x="1160804" y="37554"/>
                      <a:pt x="1163944" y="40147"/>
                    </a:cubicBezTo>
                    <a:cubicBezTo>
                      <a:pt x="1167084" y="42741"/>
                      <a:pt x="1168791" y="46086"/>
                      <a:pt x="1169064" y="50182"/>
                    </a:cubicBezTo>
                    <a:cubicBezTo>
                      <a:pt x="1169337" y="54278"/>
                      <a:pt x="1168040" y="57827"/>
                      <a:pt x="1165173" y="60831"/>
                    </a:cubicBezTo>
                    <a:cubicBezTo>
                      <a:pt x="1162306" y="63835"/>
                      <a:pt x="1158825" y="65473"/>
                      <a:pt x="1154729" y="65746"/>
                    </a:cubicBezTo>
                    <a:lnTo>
                      <a:pt x="1092883" y="67794"/>
                    </a:lnTo>
                    <a:lnTo>
                      <a:pt x="1088787" y="89501"/>
                    </a:lnTo>
                    <a:cubicBezTo>
                      <a:pt x="1087968" y="93051"/>
                      <a:pt x="1086193" y="95918"/>
                      <a:pt x="1083463" y="98102"/>
                    </a:cubicBezTo>
                    <a:cubicBezTo>
                      <a:pt x="1080732" y="100287"/>
                      <a:pt x="1077592" y="101379"/>
                      <a:pt x="1074043" y="101379"/>
                    </a:cubicBezTo>
                    <a:cubicBezTo>
                      <a:pt x="1072677" y="101379"/>
                      <a:pt x="1071722" y="101242"/>
                      <a:pt x="1071176" y="100969"/>
                    </a:cubicBezTo>
                    <a:cubicBezTo>
                      <a:pt x="1067079" y="100150"/>
                      <a:pt x="1063871" y="98034"/>
                      <a:pt x="1061550" y="94621"/>
                    </a:cubicBezTo>
                    <a:cubicBezTo>
                      <a:pt x="1059230" y="91208"/>
                      <a:pt x="1058479" y="87453"/>
                      <a:pt x="1059298" y="83358"/>
                    </a:cubicBezTo>
                    <a:lnTo>
                      <a:pt x="1062574" y="68613"/>
                    </a:lnTo>
                    <a:lnTo>
                      <a:pt x="965505" y="71889"/>
                    </a:lnTo>
                    <a:lnTo>
                      <a:pt x="968782" y="88682"/>
                    </a:lnTo>
                    <a:cubicBezTo>
                      <a:pt x="969601" y="92778"/>
                      <a:pt x="968850" y="96532"/>
                      <a:pt x="966529" y="99945"/>
                    </a:cubicBezTo>
                    <a:cubicBezTo>
                      <a:pt x="964208" y="103358"/>
                      <a:pt x="961000" y="105475"/>
                      <a:pt x="956904" y="106294"/>
                    </a:cubicBezTo>
                    <a:lnTo>
                      <a:pt x="954037" y="106294"/>
                    </a:lnTo>
                    <a:cubicBezTo>
                      <a:pt x="950487" y="106294"/>
                      <a:pt x="947347" y="105202"/>
                      <a:pt x="944617" y="103017"/>
                    </a:cubicBezTo>
                    <a:cubicBezTo>
                      <a:pt x="941886" y="100833"/>
                      <a:pt x="940111" y="97829"/>
                      <a:pt x="939292" y="94006"/>
                    </a:cubicBezTo>
                    <a:lnTo>
                      <a:pt x="935606" y="73118"/>
                    </a:lnTo>
                    <a:lnTo>
                      <a:pt x="873351" y="75166"/>
                    </a:lnTo>
                    <a:lnTo>
                      <a:pt x="872941" y="75166"/>
                    </a:lnTo>
                    <a:cubicBezTo>
                      <a:pt x="869118" y="75166"/>
                      <a:pt x="865705" y="73732"/>
                      <a:pt x="862702" y="70866"/>
                    </a:cubicBezTo>
                    <a:cubicBezTo>
                      <a:pt x="859698" y="67998"/>
                      <a:pt x="858197" y="64654"/>
                      <a:pt x="858196" y="60831"/>
                    </a:cubicBezTo>
                    <a:cubicBezTo>
                      <a:pt x="857923" y="56735"/>
                      <a:pt x="859220" y="53185"/>
                      <a:pt x="862087" y="50182"/>
                    </a:cubicBezTo>
                    <a:cubicBezTo>
                      <a:pt x="864954" y="47178"/>
                      <a:pt x="868436" y="45540"/>
                      <a:pt x="872531" y="45267"/>
                    </a:cubicBezTo>
                    <a:lnTo>
                      <a:pt x="929872" y="43219"/>
                    </a:lnTo>
                    <a:lnTo>
                      <a:pt x="925776" y="19464"/>
                    </a:lnTo>
                    <a:cubicBezTo>
                      <a:pt x="924957" y="15368"/>
                      <a:pt x="925708" y="11614"/>
                      <a:pt x="928029" y="8201"/>
                    </a:cubicBezTo>
                    <a:cubicBezTo>
                      <a:pt x="930350" y="4787"/>
                      <a:pt x="933558" y="2808"/>
                      <a:pt x="937654" y="2262"/>
                    </a:cubicBezTo>
                    <a:cubicBezTo>
                      <a:pt x="941477" y="1443"/>
                      <a:pt x="945094" y="2193"/>
                      <a:pt x="948508" y="4514"/>
                    </a:cubicBezTo>
                    <a:cubicBezTo>
                      <a:pt x="951921" y="6835"/>
                      <a:pt x="954037" y="10044"/>
                      <a:pt x="954856" y="14140"/>
                    </a:cubicBezTo>
                    <a:lnTo>
                      <a:pt x="960181" y="42400"/>
                    </a:lnTo>
                    <a:lnTo>
                      <a:pt x="1068718" y="38714"/>
                    </a:lnTo>
                    <a:lnTo>
                      <a:pt x="1074043" y="12092"/>
                    </a:lnTo>
                    <a:cubicBezTo>
                      <a:pt x="1074862" y="7996"/>
                      <a:pt x="1077046" y="4856"/>
                      <a:pt x="1080596" y="2671"/>
                    </a:cubicBezTo>
                    <a:cubicBezTo>
                      <a:pt x="1084146" y="487"/>
                      <a:pt x="1087832" y="-332"/>
                      <a:pt x="1091654" y="214"/>
                    </a:cubicBezTo>
                    <a:close/>
                  </a:path>
                </a:pathLst>
              </a:custGeom>
              <a:solidFill>
                <a:srgbClr val="EFE5DB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213" name="文本框 212"/>
              <p:cNvSpPr txBox="1"/>
              <p:nvPr/>
            </p:nvSpPr>
            <p:spPr>
              <a:xfrm rot="20595769">
                <a:off x="-5073264" y="4894854"/>
                <a:ext cx="855745" cy="322131"/>
              </a:xfrm>
              <a:custGeom>
                <a:avLst/>
                <a:gdLst/>
                <a:ahLst/>
                <a:cxnLst/>
                <a:rect l="l" t="t" r="r" b="b"/>
                <a:pathLst>
                  <a:path w="855745" h="322131">
                    <a:moveTo>
                      <a:pt x="24513" y="76591"/>
                    </a:moveTo>
                    <a:cubicBezTo>
                      <a:pt x="27653" y="79185"/>
                      <a:pt x="29495" y="82530"/>
                      <a:pt x="30042" y="86626"/>
                    </a:cubicBezTo>
                    <a:lnTo>
                      <a:pt x="48063" y="240216"/>
                    </a:lnTo>
                    <a:cubicBezTo>
                      <a:pt x="48609" y="244312"/>
                      <a:pt x="47585" y="247930"/>
                      <a:pt x="44991" y="251070"/>
                    </a:cubicBezTo>
                    <a:cubicBezTo>
                      <a:pt x="42397" y="254210"/>
                      <a:pt x="39052" y="256053"/>
                      <a:pt x="34957" y="256599"/>
                    </a:cubicBezTo>
                    <a:lnTo>
                      <a:pt x="33318" y="256599"/>
                    </a:lnTo>
                    <a:cubicBezTo>
                      <a:pt x="29496" y="256599"/>
                      <a:pt x="26219" y="255370"/>
                      <a:pt x="23489" y="252913"/>
                    </a:cubicBezTo>
                    <a:cubicBezTo>
                      <a:pt x="20758" y="250455"/>
                      <a:pt x="19120" y="247315"/>
                      <a:pt x="18573" y="243493"/>
                    </a:cubicBezTo>
                    <a:lnTo>
                      <a:pt x="143" y="89902"/>
                    </a:lnTo>
                    <a:cubicBezTo>
                      <a:pt x="-403" y="86079"/>
                      <a:pt x="621" y="82530"/>
                      <a:pt x="3215" y="79253"/>
                    </a:cubicBezTo>
                    <a:cubicBezTo>
                      <a:pt x="5808" y="75976"/>
                      <a:pt x="9153" y="74065"/>
                      <a:pt x="13249" y="73519"/>
                    </a:cubicBezTo>
                    <a:cubicBezTo>
                      <a:pt x="17618" y="72973"/>
                      <a:pt x="21372" y="73997"/>
                      <a:pt x="24513" y="76591"/>
                    </a:cubicBezTo>
                    <a:close/>
                    <a:moveTo>
                      <a:pt x="186499" y="98913"/>
                    </a:moveTo>
                    <a:cubicBezTo>
                      <a:pt x="190049" y="101370"/>
                      <a:pt x="192165" y="104647"/>
                      <a:pt x="192848" y="108743"/>
                    </a:cubicBezTo>
                    <a:cubicBezTo>
                      <a:pt x="193530" y="112838"/>
                      <a:pt x="192643" y="116525"/>
                      <a:pt x="190185" y="119801"/>
                    </a:cubicBezTo>
                    <a:lnTo>
                      <a:pt x="158648" y="165264"/>
                    </a:lnTo>
                    <a:lnTo>
                      <a:pt x="199196" y="188610"/>
                    </a:lnTo>
                    <a:cubicBezTo>
                      <a:pt x="203019" y="190794"/>
                      <a:pt x="205476" y="193866"/>
                      <a:pt x="206569" y="197825"/>
                    </a:cubicBezTo>
                    <a:cubicBezTo>
                      <a:pt x="207661" y="201784"/>
                      <a:pt x="207115" y="205539"/>
                      <a:pt x="204930" y="209088"/>
                    </a:cubicBezTo>
                    <a:cubicBezTo>
                      <a:pt x="201927" y="214003"/>
                      <a:pt x="197558" y="216461"/>
                      <a:pt x="191824" y="216461"/>
                    </a:cubicBezTo>
                    <a:cubicBezTo>
                      <a:pt x="188820" y="216461"/>
                      <a:pt x="186363" y="215778"/>
                      <a:pt x="184452" y="214413"/>
                    </a:cubicBezTo>
                    <a:lnTo>
                      <a:pt x="141856" y="189838"/>
                    </a:lnTo>
                    <a:lnTo>
                      <a:pt x="116052" y="227519"/>
                    </a:lnTo>
                    <a:cubicBezTo>
                      <a:pt x="113049" y="231888"/>
                      <a:pt x="108953" y="234073"/>
                      <a:pt x="103765" y="234073"/>
                    </a:cubicBezTo>
                    <a:cubicBezTo>
                      <a:pt x="101308" y="234073"/>
                      <a:pt x="98441" y="233117"/>
                      <a:pt x="95164" y="231205"/>
                    </a:cubicBezTo>
                    <a:cubicBezTo>
                      <a:pt x="91887" y="229021"/>
                      <a:pt x="89908" y="225881"/>
                      <a:pt x="89225" y="221785"/>
                    </a:cubicBezTo>
                    <a:cubicBezTo>
                      <a:pt x="88542" y="217689"/>
                      <a:pt x="89294" y="214003"/>
                      <a:pt x="91478" y="210727"/>
                    </a:cubicBezTo>
                    <a:lnTo>
                      <a:pt x="116053" y="175094"/>
                    </a:lnTo>
                    <a:lnTo>
                      <a:pt x="75095" y="151338"/>
                    </a:lnTo>
                    <a:cubicBezTo>
                      <a:pt x="71545" y="149154"/>
                      <a:pt x="69224" y="146150"/>
                      <a:pt x="68132" y="142328"/>
                    </a:cubicBezTo>
                    <a:cubicBezTo>
                      <a:pt x="67040" y="138505"/>
                      <a:pt x="67586" y="134682"/>
                      <a:pt x="69771" y="130860"/>
                    </a:cubicBezTo>
                    <a:cubicBezTo>
                      <a:pt x="71955" y="127310"/>
                      <a:pt x="74958" y="124989"/>
                      <a:pt x="78781" y="123897"/>
                    </a:cubicBezTo>
                    <a:cubicBezTo>
                      <a:pt x="82604" y="122805"/>
                      <a:pt x="86290" y="123351"/>
                      <a:pt x="89840" y="125535"/>
                    </a:cubicBezTo>
                    <a:lnTo>
                      <a:pt x="132845" y="150519"/>
                    </a:lnTo>
                    <a:lnTo>
                      <a:pt x="166021" y="103009"/>
                    </a:lnTo>
                    <a:cubicBezTo>
                      <a:pt x="168205" y="99459"/>
                      <a:pt x="171345" y="97343"/>
                      <a:pt x="175441" y="96660"/>
                    </a:cubicBezTo>
                    <a:cubicBezTo>
                      <a:pt x="179537" y="95977"/>
                      <a:pt x="183223" y="96728"/>
                      <a:pt x="186499" y="98913"/>
                    </a:cubicBezTo>
                    <a:close/>
                    <a:moveTo>
                      <a:pt x="641537" y="229977"/>
                    </a:moveTo>
                    <a:cubicBezTo>
                      <a:pt x="635803" y="229977"/>
                      <a:pt x="630410" y="230796"/>
                      <a:pt x="625359" y="232434"/>
                    </a:cubicBezTo>
                    <a:cubicBezTo>
                      <a:pt x="620308" y="234073"/>
                      <a:pt x="615802" y="236325"/>
                      <a:pt x="611843" y="239192"/>
                    </a:cubicBezTo>
                    <a:cubicBezTo>
                      <a:pt x="607884" y="242059"/>
                      <a:pt x="604812" y="245404"/>
                      <a:pt x="602627" y="249227"/>
                    </a:cubicBezTo>
                    <a:cubicBezTo>
                      <a:pt x="600443" y="253050"/>
                      <a:pt x="599351" y="257145"/>
                      <a:pt x="599351" y="261514"/>
                    </a:cubicBezTo>
                    <a:cubicBezTo>
                      <a:pt x="599351" y="265610"/>
                      <a:pt x="600443" y="269569"/>
                      <a:pt x="602627" y="273392"/>
                    </a:cubicBezTo>
                    <a:cubicBezTo>
                      <a:pt x="604812" y="277214"/>
                      <a:pt x="607883" y="280559"/>
                      <a:pt x="611843" y="283426"/>
                    </a:cubicBezTo>
                    <a:cubicBezTo>
                      <a:pt x="615802" y="286293"/>
                      <a:pt x="620308" y="288546"/>
                      <a:pt x="625359" y="290184"/>
                    </a:cubicBezTo>
                    <a:cubicBezTo>
                      <a:pt x="630410" y="291823"/>
                      <a:pt x="635803" y="292642"/>
                      <a:pt x="641537" y="292642"/>
                    </a:cubicBezTo>
                    <a:cubicBezTo>
                      <a:pt x="653278" y="292642"/>
                      <a:pt x="663244" y="289570"/>
                      <a:pt x="671436" y="283426"/>
                    </a:cubicBezTo>
                    <a:cubicBezTo>
                      <a:pt x="679627" y="277283"/>
                      <a:pt x="683723" y="269979"/>
                      <a:pt x="683724" y="261514"/>
                    </a:cubicBezTo>
                    <a:cubicBezTo>
                      <a:pt x="683723" y="252776"/>
                      <a:pt x="679628" y="245336"/>
                      <a:pt x="671436" y="239192"/>
                    </a:cubicBezTo>
                    <a:cubicBezTo>
                      <a:pt x="663245" y="233049"/>
                      <a:pt x="653278" y="229977"/>
                      <a:pt x="641537" y="229977"/>
                    </a:cubicBezTo>
                    <a:close/>
                    <a:moveTo>
                      <a:pt x="833218" y="257418"/>
                    </a:moveTo>
                    <a:cubicBezTo>
                      <a:pt x="839498" y="257418"/>
                      <a:pt x="844823" y="259398"/>
                      <a:pt x="849192" y="263357"/>
                    </a:cubicBezTo>
                    <a:cubicBezTo>
                      <a:pt x="853561" y="267316"/>
                      <a:pt x="855745" y="272299"/>
                      <a:pt x="855745" y="278307"/>
                    </a:cubicBezTo>
                    <a:cubicBezTo>
                      <a:pt x="855745" y="284587"/>
                      <a:pt x="853561" y="289775"/>
                      <a:pt x="849192" y="293871"/>
                    </a:cubicBezTo>
                    <a:cubicBezTo>
                      <a:pt x="844823" y="297966"/>
                      <a:pt x="839499" y="300014"/>
                      <a:pt x="833218" y="300014"/>
                    </a:cubicBezTo>
                    <a:cubicBezTo>
                      <a:pt x="827211" y="300014"/>
                      <a:pt x="822023" y="297966"/>
                      <a:pt x="817654" y="293870"/>
                    </a:cubicBezTo>
                    <a:cubicBezTo>
                      <a:pt x="813286" y="289775"/>
                      <a:pt x="811101" y="284587"/>
                      <a:pt x="811101" y="278307"/>
                    </a:cubicBezTo>
                    <a:cubicBezTo>
                      <a:pt x="811101" y="272300"/>
                      <a:pt x="813285" y="267316"/>
                      <a:pt x="817654" y="263357"/>
                    </a:cubicBezTo>
                    <a:cubicBezTo>
                      <a:pt x="822023" y="259398"/>
                      <a:pt x="827211" y="257418"/>
                      <a:pt x="833218" y="257418"/>
                    </a:cubicBezTo>
                    <a:close/>
                    <a:moveTo>
                      <a:pt x="669388" y="205198"/>
                    </a:moveTo>
                    <a:cubicBezTo>
                      <a:pt x="678126" y="208338"/>
                      <a:pt x="685772" y="212706"/>
                      <a:pt x="692324" y="218304"/>
                    </a:cubicBezTo>
                    <a:cubicBezTo>
                      <a:pt x="698878" y="223902"/>
                      <a:pt x="704066" y="230386"/>
                      <a:pt x="707888" y="237759"/>
                    </a:cubicBezTo>
                    <a:cubicBezTo>
                      <a:pt x="711711" y="245131"/>
                      <a:pt x="713622" y="253050"/>
                      <a:pt x="713622" y="261514"/>
                    </a:cubicBezTo>
                    <a:cubicBezTo>
                      <a:pt x="713623" y="269979"/>
                      <a:pt x="711711" y="277897"/>
                      <a:pt x="707888" y="285269"/>
                    </a:cubicBezTo>
                    <a:cubicBezTo>
                      <a:pt x="704066" y="292642"/>
                      <a:pt x="698877" y="299058"/>
                      <a:pt x="692325" y="304520"/>
                    </a:cubicBezTo>
                    <a:cubicBezTo>
                      <a:pt x="685771" y="309980"/>
                      <a:pt x="678126" y="314281"/>
                      <a:pt x="669388" y="317421"/>
                    </a:cubicBezTo>
                    <a:cubicBezTo>
                      <a:pt x="660651" y="320561"/>
                      <a:pt x="651367" y="322131"/>
                      <a:pt x="641537" y="322131"/>
                    </a:cubicBezTo>
                    <a:cubicBezTo>
                      <a:pt x="631707" y="322131"/>
                      <a:pt x="622424" y="320561"/>
                      <a:pt x="613686" y="317421"/>
                    </a:cubicBezTo>
                    <a:cubicBezTo>
                      <a:pt x="604948" y="314281"/>
                      <a:pt x="597303" y="309980"/>
                      <a:pt x="590750" y="304520"/>
                    </a:cubicBezTo>
                    <a:cubicBezTo>
                      <a:pt x="584197" y="299058"/>
                      <a:pt x="579077" y="292642"/>
                      <a:pt x="575390" y="285269"/>
                    </a:cubicBezTo>
                    <a:cubicBezTo>
                      <a:pt x="571704" y="277897"/>
                      <a:pt x="569862" y="269979"/>
                      <a:pt x="569861" y="261514"/>
                    </a:cubicBezTo>
                    <a:cubicBezTo>
                      <a:pt x="569862" y="253050"/>
                      <a:pt x="571773" y="245131"/>
                      <a:pt x="575595" y="237759"/>
                    </a:cubicBezTo>
                    <a:cubicBezTo>
                      <a:pt x="579418" y="230386"/>
                      <a:pt x="584538" y="223970"/>
                      <a:pt x="590955" y="218509"/>
                    </a:cubicBezTo>
                    <a:cubicBezTo>
                      <a:pt x="597371" y="213048"/>
                      <a:pt x="604948" y="208679"/>
                      <a:pt x="613686" y="205402"/>
                    </a:cubicBezTo>
                    <a:cubicBezTo>
                      <a:pt x="622423" y="202126"/>
                      <a:pt x="631708" y="200487"/>
                      <a:pt x="641537" y="200487"/>
                    </a:cubicBezTo>
                    <a:cubicBezTo>
                      <a:pt x="651367" y="200487"/>
                      <a:pt x="660651" y="202057"/>
                      <a:pt x="669388" y="205198"/>
                    </a:cubicBezTo>
                    <a:close/>
                    <a:moveTo>
                      <a:pt x="210050" y="6144"/>
                    </a:moveTo>
                    <a:cubicBezTo>
                      <a:pt x="223293" y="9011"/>
                      <a:pt x="235649" y="13107"/>
                      <a:pt x="247117" y="18431"/>
                    </a:cubicBezTo>
                    <a:cubicBezTo>
                      <a:pt x="258585" y="23756"/>
                      <a:pt x="268141" y="30650"/>
                      <a:pt x="275787" y="39115"/>
                    </a:cubicBezTo>
                    <a:cubicBezTo>
                      <a:pt x="279610" y="43211"/>
                      <a:pt x="283159" y="48194"/>
                      <a:pt x="286436" y="54064"/>
                    </a:cubicBezTo>
                    <a:cubicBezTo>
                      <a:pt x="289712" y="59935"/>
                      <a:pt x="292102" y="66829"/>
                      <a:pt x="293603" y="74748"/>
                    </a:cubicBezTo>
                    <a:cubicBezTo>
                      <a:pt x="295105" y="82666"/>
                      <a:pt x="295378" y="91677"/>
                      <a:pt x="294422" y="101780"/>
                    </a:cubicBezTo>
                    <a:cubicBezTo>
                      <a:pt x="293467" y="111883"/>
                      <a:pt x="290668" y="123078"/>
                      <a:pt x="286026" y="135365"/>
                    </a:cubicBezTo>
                    <a:cubicBezTo>
                      <a:pt x="277015" y="158847"/>
                      <a:pt x="270394" y="178439"/>
                      <a:pt x="266162" y="194139"/>
                    </a:cubicBezTo>
                    <a:cubicBezTo>
                      <a:pt x="261929" y="209839"/>
                      <a:pt x="259335" y="222673"/>
                      <a:pt x="258380" y="232639"/>
                    </a:cubicBezTo>
                    <a:cubicBezTo>
                      <a:pt x="257424" y="242605"/>
                      <a:pt x="257560" y="250114"/>
                      <a:pt x="258789" y="255166"/>
                    </a:cubicBezTo>
                    <a:cubicBezTo>
                      <a:pt x="260018" y="260217"/>
                      <a:pt x="261451" y="263835"/>
                      <a:pt x="263090" y="266019"/>
                    </a:cubicBezTo>
                    <a:cubicBezTo>
                      <a:pt x="266093" y="269842"/>
                      <a:pt x="271350" y="272300"/>
                      <a:pt x="278858" y="273392"/>
                    </a:cubicBezTo>
                    <a:cubicBezTo>
                      <a:pt x="286367" y="274484"/>
                      <a:pt x="296948" y="273938"/>
                      <a:pt x="310600" y="271753"/>
                    </a:cubicBezTo>
                    <a:cubicBezTo>
                      <a:pt x="314696" y="271207"/>
                      <a:pt x="318382" y="272231"/>
                      <a:pt x="321659" y="274825"/>
                    </a:cubicBezTo>
                    <a:cubicBezTo>
                      <a:pt x="324936" y="277419"/>
                      <a:pt x="326847" y="280764"/>
                      <a:pt x="327393" y="284860"/>
                    </a:cubicBezTo>
                    <a:cubicBezTo>
                      <a:pt x="327939" y="288956"/>
                      <a:pt x="326983" y="292642"/>
                      <a:pt x="324526" y="295918"/>
                    </a:cubicBezTo>
                    <a:cubicBezTo>
                      <a:pt x="322068" y="299195"/>
                      <a:pt x="318792" y="301106"/>
                      <a:pt x="314696" y="301652"/>
                    </a:cubicBezTo>
                    <a:cubicBezTo>
                      <a:pt x="310054" y="302198"/>
                      <a:pt x="305481" y="302676"/>
                      <a:pt x="300975" y="303086"/>
                    </a:cubicBezTo>
                    <a:cubicBezTo>
                      <a:pt x="296470" y="303495"/>
                      <a:pt x="292033" y="303700"/>
                      <a:pt x="287664" y="303700"/>
                    </a:cubicBezTo>
                    <a:cubicBezTo>
                      <a:pt x="278108" y="303700"/>
                      <a:pt x="269165" y="302335"/>
                      <a:pt x="260837" y="299605"/>
                    </a:cubicBezTo>
                    <a:cubicBezTo>
                      <a:pt x="252509" y="296874"/>
                      <a:pt x="245478" y="291823"/>
                      <a:pt x="239744" y="284450"/>
                    </a:cubicBezTo>
                    <a:cubicBezTo>
                      <a:pt x="229641" y="271890"/>
                      <a:pt x="226092" y="252776"/>
                      <a:pt x="229095" y="227110"/>
                    </a:cubicBezTo>
                    <a:cubicBezTo>
                      <a:pt x="232099" y="201443"/>
                      <a:pt x="241792" y="167312"/>
                      <a:pt x="258175" y="124716"/>
                    </a:cubicBezTo>
                    <a:cubicBezTo>
                      <a:pt x="269097" y="96319"/>
                      <a:pt x="267595" y="74475"/>
                      <a:pt x="253670" y="59184"/>
                    </a:cubicBezTo>
                    <a:cubicBezTo>
                      <a:pt x="247663" y="52904"/>
                      <a:pt x="240017" y="47716"/>
                      <a:pt x="230734" y="43620"/>
                    </a:cubicBezTo>
                    <a:cubicBezTo>
                      <a:pt x="221450" y="39524"/>
                      <a:pt x="211142" y="36316"/>
                      <a:pt x="199810" y="33995"/>
                    </a:cubicBezTo>
                    <a:cubicBezTo>
                      <a:pt x="188479" y="31674"/>
                      <a:pt x="176601" y="30309"/>
                      <a:pt x="164177" y="29899"/>
                    </a:cubicBezTo>
                    <a:cubicBezTo>
                      <a:pt x="151754" y="29490"/>
                      <a:pt x="139603" y="29626"/>
                      <a:pt x="127726" y="30309"/>
                    </a:cubicBezTo>
                    <a:cubicBezTo>
                      <a:pt x="115848" y="30992"/>
                      <a:pt x="104516" y="32220"/>
                      <a:pt x="93730" y="33995"/>
                    </a:cubicBezTo>
                    <a:cubicBezTo>
                      <a:pt x="82945" y="35770"/>
                      <a:pt x="73730" y="37750"/>
                      <a:pt x="66084" y="39934"/>
                    </a:cubicBezTo>
                    <a:cubicBezTo>
                      <a:pt x="62262" y="41299"/>
                      <a:pt x="58576" y="40890"/>
                      <a:pt x="55026" y="38705"/>
                    </a:cubicBezTo>
                    <a:cubicBezTo>
                      <a:pt x="51476" y="36521"/>
                      <a:pt x="49019" y="33517"/>
                      <a:pt x="47653" y="29695"/>
                    </a:cubicBezTo>
                    <a:cubicBezTo>
                      <a:pt x="46288" y="25872"/>
                      <a:pt x="46629" y="22186"/>
                      <a:pt x="48677" y="18636"/>
                    </a:cubicBezTo>
                    <a:cubicBezTo>
                      <a:pt x="50725" y="15086"/>
                      <a:pt x="53797" y="12629"/>
                      <a:pt x="57893" y="11264"/>
                    </a:cubicBezTo>
                    <a:cubicBezTo>
                      <a:pt x="66357" y="8806"/>
                      <a:pt x="76596" y="6622"/>
                      <a:pt x="88611" y="4711"/>
                    </a:cubicBezTo>
                    <a:cubicBezTo>
                      <a:pt x="100625" y="2799"/>
                      <a:pt x="113390" y="1434"/>
                      <a:pt x="126906" y="615"/>
                    </a:cubicBezTo>
                    <a:cubicBezTo>
                      <a:pt x="140422" y="-204"/>
                      <a:pt x="154348" y="-204"/>
                      <a:pt x="168683" y="615"/>
                    </a:cubicBezTo>
                    <a:cubicBezTo>
                      <a:pt x="183018" y="1434"/>
                      <a:pt x="196807" y="3277"/>
                      <a:pt x="210050" y="6144"/>
                    </a:cubicBezTo>
                    <a:close/>
                    <a:moveTo>
                      <a:pt x="833628" y="172636"/>
                    </a:moveTo>
                    <a:cubicBezTo>
                      <a:pt x="839908" y="172636"/>
                      <a:pt x="845164" y="174752"/>
                      <a:pt x="849397" y="178985"/>
                    </a:cubicBezTo>
                    <a:cubicBezTo>
                      <a:pt x="853629" y="183217"/>
                      <a:pt x="855745" y="188473"/>
                      <a:pt x="855745" y="194753"/>
                    </a:cubicBezTo>
                    <a:cubicBezTo>
                      <a:pt x="855745" y="200487"/>
                      <a:pt x="853629" y="205334"/>
                      <a:pt x="849396" y="209293"/>
                    </a:cubicBezTo>
                    <a:cubicBezTo>
                      <a:pt x="845164" y="213253"/>
                      <a:pt x="839908" y="215232"/>
                      <a:pt x="833628" y="215232"/>
                    </a:cubicBezTo>
                    <a:cubicBezTo>
                      <a:pt x="827348" y="215232"/>
                      <a:pt x="822023" y="213252"/>
                      <a:pt x="817655" y="209293"/>
                    </a:cubicBezTo>
                    <a:cubicBezTo>
                      <a:pt x="813286" y="205334"/>
                      <a:pt x="811101" y="200487"/>
                      <a:pt x="811101" y="194753"/>
                    </a:cubicBezTo>
                    <a:cubicBezTo>
                      <a:pt x="811101" y="188473"/>
                      <a:pt x="813285" y="183217"/>
                      <a:pt x="817654" y="178985"/>
                    </a:cubicBezTo>
                    <a:cubicBezTo>
                      <a:pt x="822023" y="174752"/>
                      <a:pt x="827348" y="172636"/>
                      <a:pt x="833628" y="172636"/>
                    </a:cubicBezTo>
                    <a:close/>
                    <a:moveTo>
                      <a:pt x="451085" y="42391"/>
                    </a:moveTo>
                    <a:cubicBezTo>
                      <a:pt x="455181" y="42118"/>
                      <a:pt x="458730" y="43347"/>
                      <a:pt x="461733" y="46077"/>
                    </a:cubicBezTo>
                    <a:cubicBezTo>
                      <a:pt x="464737" y="48808"/>
                      <a:pt x="466512" y="52221"/>
                      <a:pt x="467058" y="56317"/>
                    </a:cubicBezTo>
                    <a:lnTo>
                      <a:pt x="469925" y="106695"/>
                    </a:lnTo>
                    <a:lnTo>
                      <a:pt x="508016" y="105056"/>
                    </a:lnTo>
                    <a:cubicBezTo>
                      <a:pt x="512384" y="105056"/>
                      <a:pt x="516003" y="106422"/>
                      <a:pt x="518870" y="109152"/>
                    </a:cubicBezTo>
                    <a:cubicBezTo>
                      <a:pt x="521736" y="111883"/>
                      <a:pt x="523306" y="115296"/>
                      <a:pt x="523579" y="119391"/>
                    </a:cubicBezTo>
                    <a:cubicBezTo>
                      <a:pt x="523853" y="123487"/>
                      <a:pt x="522556" y="127037"/>
                      <a:pt x="519688" y="130040"/>
                    </a:cubicBezTo>
                    <a:cubicBezTo>
                      <a:pt x="516821" y="133044"/>
                      <a:pt x="513340" y="134682"/>
                      <a:pt x="509245" y="134955"/>
                    </a:cubicBezTo>
                    <a:lnTo>
                      <a:pt x="471973" y="136594"/>
                    </a:lnTo>
                    <a:lnTo>
                      <a:pt x="474840" y="185743"/>
                    </a:lnTo>
                    <a:lnTo>
                      <a:pt x="512112" y="194344"/>
                    </a:lnTo>
                    <a:cubicBezTo>
                      <a:pt x="516207" y="195436"/>
                      <a:pt x="519347" y="197757"/>
                      <a:pt x="521532" y="201307"/>
                    </a:cubicBezTo>
                    <a:cubicBezTo>
                      <a:pt x="523716" y="204856"/>
                      <a:pt x="524262" y="208542"/>
                      <a:pt x="523170" y="212365"/>
                    </a:cubicBezTo>
                    <a:cubicBezTo>
                      <a:pt x="522351" y="215915"/>
                      <a:pt x="520576" y="218714"/>
                      <a:pt x="517845" y="220761"/>
                    </a:cubicBezTo>
                    <a:cubicBezTo>
                      <a:pt x="515115" y="222809"/>
                      <a:pt x="512111" y="223833"/>
                      <a:pt x="508835" y="223833"/>
                    </a:cubicBezTo>
                    <a:cubicBezTo>
                      <a:pt x="507197" y="223833"/>
                      <a:pt x="505968" y="223697"/>
                      <a:pt x="505149" y="223424"/>
                    </a:cubicBezTo>
                    <a:lnTo>
                      <a:pt x="476888" y="216871"/>
                    </a:lnTo>
                    <a:lnTo>
                      <a:pt x="480164" y="269296"/>
                    </a:lnTo>
                    <a:cubicBezTo>
                      <a:pt x="480437" y="273392"/>
                      <a:pt x="479209" y="276941"/>
                      <a:pt x="476479" y="279945"/>
                    </a:cubicBezTo>
                    <a:cubicBezTo>
                      <a:pt x="473748" y="282948"/>
                      <a:pt x="470335" y="284587"/>
                      <a:pt x="466239" y="284860"/>
                    </a:cubicBezTo>
                    <a:lnTo>
                      <a:pt x="465010" y="284860"/>
                    </a:lnTo>
                    <a:cubicBezTo>
                      <a:pt x="461187" y="284860"/>
                      <a:pt x="457843" y="283495"/>
                      <a:pt x="454976" y="280764"/>
                    </a:cubicBezTo>
                    <a:cubicBezTo>
                      <a:pt x="452109" y="278034"/>
                      <a:pt x="450539" y="274757"/>
                      <a:pt x="450265" y="270934"/>
                    </a:cubicBezTo>
                    <a:lnTo>
                      <a:pt x="445760" y="198440"/>
                    </a:lnTo>
                    <a:lnTo>
                      <a:pt x="401526" y="241445"/>
                    </a:lnTo>
                    <a:cubicBezTo>
                      <a:pt x="398249" y="244175"/>
                      <a:pt x="394837" y="245541"/>
                      <a:pt x="391287" y="245541"/>
                    </a:cubicBezTo>
                    <a:cubicBezTo>
                      <a:pt x="387191" y="245541"/>
                      <a:pt x="383641" y="244039"/>
                      <a:pt x="380638" y="241035"/>
                    </a:cubicBezTo>
                    <a:cubicBezTo>
                      <a:pt x="377634" y="238032"/>
                      <a:pt x="376201" y="234482"/>
                      <a:pt x="376337" y="230386"/>
                    </a:cubicBezTo>
                    <a:cubicBezTo>
                      <a:pt x="376474" y="226291"/>
                      <a:pt x="378044" y="222741"/>
                      <a:pt x="381047" y="219737"/>
                    </a:cubicBezTo>
                    <a:lnTo>
                      <a:pt x="443303" y="159530"/>
                    </a:lnTo>
                    <a:lnTo>
                      <a:pt x="442074" y="137822"/>
                    </a:lnTo>
                    <a:lnTo>
                      <a:pt x="395792" y="139870"/>
                    </a:lnTo>
                    <a:lnTo>
                      <a:pt x="395382" y="139870"/>
                    </a:lnTo>
                    <a:cubicBezTo>
                      <a:pt x="391287" y="139870"/>
                      <a:pt x="387805" y="138437"/>
                      <a:pt x="384938" y="135570"/>
                    </a:cubicBezTo>
                    <a:cubicBezTo>
                      <a:pt x="382071" y="132703"/>
                      <a:pt x="380638" y="129358"/>
                      <a:pt x="380638" y="125535"/>
                    </a:cubicBezTo>
                    <a:cubicBezTo>
                      <a:pt x="380365" y="121439"/>
                      <a:pt x="381594" y="117890"/>
                      <a:pt x="384324" y="114886"/>
                    </a:cubicBezTo>
                    <a:cubicBezTo>
                      <a:pt x="387055" y="111883"/>
                      <a:pt x="390467" y="110244"/>
                      <a:pt x="394564" y="109971"/>
                    </a:cubicBezTo>
                    <a:lnTo>
                      <a:pt x="440436" y="107923"/>
                    </a:lnTo>
                    <a:lnTo>
                      <a:pt x="437159" y="57955"/>
                    </a:lnTo>
                    <a:cubicBezTo>
                      <a:pt x="436886" y="53860"/>
                      <a:pt x="438115" y="50310"/>
                      <a:pt x="440845" y="47306"/>
                    </a:cubicBezTo>
                    <a:cubicBezTo>
                      <a:pt x="443576" y="44303"/>
                      <a:pt x="446989" y="42664"/>
                      <a:pt x="451085" y="42391"/>
                    </a:cubicBezTo>
                    <a:close/>
                    <a:moveTo>
                      <a:pt x="635803" y="31743"/>
                    </a:moveTo>
                    <a:cubicBezTo>
                      <a:pt x="653825" y="34746"/>
                      <a:pt x="668501" y="40139"/>
                      <a:pt x="679832" y="47921"/>
                    </a:cubicBezTo>
                    <a:cubicBezTo>
                      <a:pt x="691164" y="55703"/>
                      <a:pt x="698468" y="65328"/>
                      <a:pt x="701745" y="76796"/>
                    </a:cubicBezTo>
                    <a:cubicBezTo>
                      <a:pt x="707752" y="96455"/>
                      <a:pt x="699697" y="117890"/>
                      <a:pt x="677580" y="141099"/>
                    </a:cubicBezTo>
                    <a:lnTo>
                      <a:pt x="722633" y="160759"/>
                    </a:lnTo>
                    <a:cubicBezTo>
                      <a:pt x="726456" y="162397"/>
                      <a:pt x="729118" y="165059"/>
                      <a:pt x="730620" y="168745"/>
                    </a:cubicBezTo>
                    <a:cubicBezTo>
                      <a:pt x="732122" y="172432"/>
                      <a:pt x="732053" y="176186"/>
                      <a:pt x="730415" y="180009"/>
                    </a:cubicBezTo>
                    <a:cubicBezTo>
                      <a:pt x="729049" y="183012"/>
                      <a:pt x="727207" y="185265"/>
                      <a:pt x="724886" y="186767"/>
                    </a:cubicBezTo>
                    <a:cubicBezTo>
                      <a:pt x="722565" y="188268"/>
                      <a:pt x="719902" y="189019"/>
                      <a:pt x="716899" y="189019"/>
                    </a:cubicBezTo>
                    <a:cubicBezTo>
                      <a:pt x="714715" y="189019"/>
                      <a:pt x="712667" y="188610"/>
                      <a:pt x="710755" y="187791"/>
                    </a:cubicBezTo>
                    <a:lnTo>
                      <a:pt x="653415" y="162807"/>
                    </a:lnTo>
                    <a:cubicBezTo>
                      <a:pt x="641127" y="172090"/>
                      <a:pt x="628840" y="180077"/>
                      <a:pt x="616553" y="186767"/>
                    </a:cubicBezTo>
                    <a:cubicBezTo>
                      <a:pt x="604266" y="193456"/>
                      <a:pt x="593071" y="198986"/>
                      <a:pt x="582968" y="203354"/>
                    </a:cubicBezTo>
                    <a:cubicBezTo>
                      <a:pt x="572865" y="207723"/>
                      <a:pt x="564469" y="210932"/>
                      <a:pt x="557779" y="212979"/>
                    </a:cubicBezTo>
                    <a:cubicBezTo>
                      <a:pt x="551089" y="215027"/>
                      <a:pt x="547472" y="216188"/>
                      <a:pt x="546925" y="216461"/>
                    </a:cubicBezTo>
                    <a:cubicBezTo>
                      <a:pt x="546106" y="216734"/>
                      <a:pt x="544741" y="216870"/>
                      <a:pt x="542830" y="216870"/>
                    </a:cubicBezTo>
                    <a:cubicBezTo>
                      <a:pt x="539553" y="216870"/>
                      <a:pt x="536618" y="215915"/>
                      <a:pt x="534024" y="214003"/>
                    </a:cubicBezTo>
                    <a:cubicBezTo>
                      <a:pt x="531430" y="212092"/>
                      <a:pt x="529587" y="209498"/>
                      <a:pt x="528494" y="206221"/>
                    </a:cubicBezTo>
                    <a:cubicBezTo>
                      <a:pt x="527402" y="202126"/>
                      <a:pt x="527880" y="198303"/>
                      <a:pt x="529928" y="194753"/>
                    </a:cubicBezTo>
                    <a:cubicBezTo>
                      <a:pt x="531976" y="191204"/>
                      <a:pt x="535048" y="188883"/>
                      <a:pt x="539144" y="187791"/>
                    </a:cubicBezTo>
                    <a:cubicBezTo>
                      <a:pt x="539144" y="187791"/>
                      <a:pt x="541533" y="187040"/>
                      <a:pt x="546311" y="185538"/>
                    </a:cubicBezTo>
                    <a:cubicBezTo>
                      <a:pt x="551089" y="184036"/>
                      <a:pt x="557369" y="181715"/>
                      <a:pt x="565151" y="178575"/>
                    </a:cubicBezTo>
                    <a:cubicBezTo>
                      <a:pt x="572933" y="175435"/>
                      <a:pt x="581739" y="171408"/>
                      <a:pt x="591569" y="166493"/>
                    </a:cubicBezTo>
                    <a:cubicBezTo>
                      <a:pt x="601399" y="161578"/>
                      <a:pt x="611365" y="155707"/>
                      <a:pt x="621468" y="148881"/>
                    </a:cubicBezTo>
                    <a:lnTo>
                      <a:pt x="578872" y="130450"/>
                    </a:lnTo>
                    <a:cubicBezTo>
                      <a:pt x="575050" y="128812"/>
                      <a:pt x="572387" y="126081"/>
                      <a:pt x="570885" y="122258"/>
                    </a:cubicBezTo>
                    <a:cubicBezTo>
                      <a:pt x="569384" y="118436"/>
                      <a:pt x="569452" y="114613"/>
                      <a:pt x="571090" y="110790"/>
                    </a:cubicBezTo>
                    <a:cubicBezTo>
                      <a:pt x="572728" y="106968"/>
                      <a:pt x="575459" y="104306"/>
                      <a:pt x="579282" y="102804"/>
                    </a:cubicBezTo>
                    <a:cubicBezTo>
                      <a:pt x="583105" y="101302"/>
                      <a:pt x="586927" y="101370"/>
                      <a:pt x="590750" y="103009"/>
                    </a:cubicBezTo>
                    <a:lnTo>
                      <a:pt x="648500" y="128402"/>
                    </a:lnTo>
                    <a:cubicBezTo>
                      <a:pt x="648773" y="127856"/>
                      <a:pt x="649046" y="127515"/>
                      <a:pt x="649319" y="127378"/>
                    </a:cubicBezTo>
                    <a:cubicBezTo>
                      <a:pt x="649592" y="127242"/>
                      <a:pt x="649865" y="127037"/>
                      <a:pt x="650138" y="126764"/>
                    </a:cubicBezTo>
                    <a:cubicBezTo>
                      <a:pt x="668705" y="109562"/>
                      <a:pt x="676487" y="95636"/>
                      <a:pt x="673484" y="84987"/>
                    </a:cubicBezTo>
                    <a:cubicBezTo>
                      <a:pt x="671845" y="79799"/>
                      <a:pt x="667204" y="75089"/>
                      <a:pt x="659558" y="70857"/>
                    </a:cubicBezTo>
                    <a:cubicBezTo>
                      <a:pt x="651913" y="66625"/>
                      <a:pt x="642356" y="63416"/>
                      <a:pt x="630888" y="61232"/>
                    </a:cubicBezTo>
                    <a:cubicBezTo>
                      <a:pt x="626792" y="60413"/>
                      <a:pt x="623584" y="58297"/>
                      <a:pt x="621263" y="54883"/>
                    </a:cubicBezTo>
                    <a:cubicBezTo>
                      <a:pt x="618942" y="51470"/>
                      <a:pt x="618055" y="47852"/>
                      <a:pt x="618601" y="44030"/>
                    </a:cubicBezTo>
                    <a:cubicBezTo>
                      <a:pt x="619420" y="39934"/>
                      <a:pt x="621468" y="36726"/>
                      <a:pt x="624744" y="34405"/>
                    </a:cubicBezTo>
                    <a:cubicBezTo>
                      <a:pt x="628021" y="32084"/>
                      <a:pt x="631707" y="31196"/>
                      <a:pt x="635803" y="31743"/>
                    </a:cubicBezTo>
                    <a:close/>
                    <a:moveTo>
                      <a:pt x="606723" y="5735"/>
                    </a:moveTo>
                    <a:cubicBezTo>
                      <a:pt x="610819" y="5871"/>
                      <a:pt x="614369" y="7441"/>
                      <a:pt x="617372" y="10445"/>
                    </a:cubicBezTo>
                    <a:cubicBezTo>
                      <a:pt x="620376" y="13448"/>
                      <a:pt x="621809" y="16929"/>
                      <a:pt x="621673" y="20889"/>
                    </a:cubicBezTo>
                    <a:cubicBezTo>
                      <a:pt x="621536" y="24848"/>
                      <a:pt x="619966" y="28329"/>
                      <a:pt x="616963" y="31333"/>
                    </a:cubicBezTo>
                    <a:lnTo>
                      <a:pt x="545287" y="102599"/>
                    </a:lnTo>
                    <a:cubicBezTo>
                      <a:pt x="542556" y="105329"/>
                      <a:pt x="539007" y="106695"/>
                      <a:pt x="534638" y="106695"/>
                    </a:cubicBezTo>
                    <a:cubicBezTo>
                      <a:pt x="530542" y="106695"/>
                      <a:pt x="527129" y="105330"/>
                      <a:pt x="524399" y="102599"/>
                    </a:cubicBezTo>
                    <a:cubicBezTo>
                      <a:pt x="521395" y="99596"/>
                      <a:pt x="519893" y="96046"/>
                      <a:pt x="519893" y="91950"/>
                    </a:cubicBezTo>
                    <a:cubicBezTo>
                      <a:pt x="519893" y="87854"/>
                      <a:pt x="521395" y="84305"/>
                      <a:pt x="524399" y="81301"/>
                    </a:cubicBezTo>
                    <a:lnTo>
                      <a:pt x="596074" y="10035"/>
                    </a:lnTo>
                    <a:cubicBezTo>
                      <a:pt x="599078" y="7031"/>
                      <a:pt x="602628" y="5598"/>
                      <a:pt x="606723" y="5735"/>
                    </a:cubicBezTo>
                    <a:close/>
                  </a:path>
                </a:pathLst>
              </a:custGeom>
              <a:solidFill>
                <a:srgbClr val="EFE5DB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cxnSp>
            <p:nvCxnSpPr>
              <p:cNvPr id="214" name="直接连接符 213"/>
              <p:cNvCxnSpPr/>
              <p:nvPr/>
            </p:nvCxnSpPr>
            <p:spPr>
              <a:xfrm rot="20595769">
                <a:off x="-3940656" y="4844015"/>
                <a:ext cx="2273300" cy="0"/>
              </a:xfrm>
              <a:prstGeom prst="line">
                <a:avLst/>
              </a:prstGeom>
              <a:ln>
                <a:solidFill>
                  <a:srgbClr val="EFE5DB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5" name="文本框 214"/>
              <p:cNvSpPr txBox="1"/>
              <p:nvPr/>
            </p:nvSpPr>
            <p:spPr>
              <a:xfrm rot="20595769">
                <a:off x="-3476291" y="4344482"/>
                <a:ext cx="1149334" cy="357594"/>
              </a:xfrm>
              <a:custGeom>
                <a:avLst/>
                <a:gdLst/>
                <a:ahLst/>
                <a:cxnLst/>
                <a:rect l="l" t="t" r="r" b="b"/>
                <a:pathLst>
                  <a:path w="1149334" h="357594">
                    <a:moveTo>
                      <a:pt x="155893" y="203799"/>
                    </a:moveTo>
                    <a:cubicBezTo>
                      <a:pt x="159033" y="206393"/>
                      <a:pt x="160876" y="209737"/>
                      <a:pt x="161422" y="213833"/>
                    </a:cubicBezTo>
                    <a:lnTo>
                      <a:pt x="174119" y="327695"/>
                    </a:lnTo>
                    <a:cubicBezTo>
                      <a:pt x="174665" y="331791"/>
                      <a:pt x="173573" y="335409"/>
                      <a:pt x="170842" y="338549"/>
                    </a:cubicBezTo>
                    <a:cubicBezTo>
                      <a:pt x="168112" y="341689"/>
                      <a:pt x="164699" y="343532"/>
                      <a:pt x="160603" y="344078"/>
                    </a:cubicBezTo>
                    <a:lnTo>
                      <a:pt x="158965" y="344078"/>
                    </a:lnTo>
                    <a:cubicBezTo>
                      <a:pt x="155142" y="344078"/>
                      <a:pt x="151865" y="342849"/>
                      <a:pt x="149135" y="340392"/>
                    </a:cubicBezTo>
                    <a:cubicBezTo>
                      <a:pt x="146405" y="337934"/>
                      <a:pt x="144766" y="334794"/>
                      <a:pt x="144220" y="330972"/>
                    </a:cubicBezTo>
                    <a:lnTo>
                      <a:pt x="131933" y="217110"/>
                    </a:lnTo>
                    <a:cubicBezTo>
                      <a:pt x="131387" y="213014"/>
                      <a:pt x="132411" y="209396"/>
                      <a:pt x="135005" y="206256"/>
                    </a:cubicBezTo>
                    <a:cubicBezTo>
                      <a:pt x="137599" y="203116"/>
                      <a:pt x="140943" y="201273"/>
                      <a:pt x="145039" y="200727"/>
                    </a:cubicBezTo>
                    <a:cubicBezTo>
                      <a:pt x="149135" y="200181"/>
                      <a:pt x="152753" y="201205"/>
                      <a:pt x="155893" y="203799"/>
                    </a:cubicBezTo>
                    <a:close/>
                    <a:moveTo>
                      <a:pt x="244566" y="208714"/>
                    </a:moveTo>
                    <a:cubicBezTo>
                      <a:pt x="250027" y="210488"/>
                      <a:pt x="256512" y="212878"/>
                      <a:pt x="264021" y="215881"/>
                    </a:cubicBezTo>
                    <a:cubicBezTo>
                      <a:pt x="271530" y="218885"/>
                      <a:pt x="279448" y="222639"/>
                      <a:pt x="287776" y="227144"/>
                    </a:cubicBezTo>
                    <a:cubicBezTo>
                      <a:pt x="296104" y="231650"/>
                      <a:pt x="303408" y="236769"/>
                      <a:pt x="309688" y="242504"/>
                    </a:cubicBezTo>
                    <a:cubicBezTo>
                      <a:pt x="312692" y="245234"/>
                      <a:pt x="314330" y="248647"/>
                      <a:pt x="314603" y="252743"/>
                    </a:cubicBezTo>
                    <a:cubicBezTo>
                      <a:pt x="314876" y="256839"/>
                      <a:pt x="313511" y="260388"/>
                      <a:pt x="310508" y="263392"/>
                    </a:cubicBezTo>
                    <a:cubicBezTo>
                      <a:pt x="307504" y="266668"/>
                      <a:pt x="303954" y="268307"/>
                      <a:pt x="299859" y="268307"/>
                    </a:cubicBezTo>
                    <a:cubicBezTo>
                      <a:pt x="295763" y="268307"/>
                      <a:pt x="292350" y="267078"/>
                      <a:pt x="289619" y="264621"/>
                    </a:cubicBezTo>
                    <a:cubicBezTo>
                      <a:pt x="285523" y="260798"/>
                      <a:pt x="280540" y="257248"/>
                      <a:pt x="274670" y="253972"/>
                    </a:cubicBezTo>
                    <a:cubicBezTo>
                      <a:pt x="268799" y="250695"/>
                      <a:pt x="262860" y="247760"/>
                      <a:pt x="256853" y="245166"/>
                    </a:cubicBezTo>
                    <a:cubicBezTo>
                      <a:pt x="250846" y="242572"/>
                      <a:pt x="245180" y="240387"/>
                      <a:pt x="239856" y="238613"/>
                    </a:cubicBezTo>
                    <a:cubicBezTo>
                      <a:pt x="234531" y="236838"/>
                      <a:pt x="230367" y="235541"/>
                      <a:pt x="227364" y="234722"/>
                    </a:cubicBezTo>
                    <a:cubicBezTo>
                      <a:pt x="223541" y="233629"/>
                      <a:pt x="220606" y="231240"/>
                      <a:pt x="218558" y="227554"/>
                    </a:cubicBezTo>
                    <a:cubicBezTo>
                      <a:pt x="216510" y="223868"/>
                      <a:pt x="216032" y="220113"/>
                      <a:pt x="217124" y="216291"/>
                    </a:cubicBezTo>
                    <a:cubicBezTo>
                      <a:pt x="218217" y="212468"/>
                      <a:pt x="220537" y="209464"/>
                      <a:pt x="224087" y="207280"/>
                    </a:cubicBezTo>
                    <a:cubicBezTo>
                      <a:pt x="225862" y="206188"/>
                      <a:pt x="227705" y="205539"/>
                      <a:pt x="229616" y="205335"/>
                    </a:cubicBezTo>
                    <a:cubicBezTo>
                      <a:pt x="231528" y="205130"/>
                      <a:pt x="233507" y="205369"/>
                      <a:pt x="235555" y="206051"/>
                    </a:cubicBezTo>
                    <a:cubicBezTo>
                      <a:pt x="236101" y="206051"/>
                      <a:pt x="239105" y="206939"/>
                      <a:pt x="244566" y="208714"/>
                    </a:cubicBezTo>
                    <a:close/>
                    <a:moveTo>
                      <a:pt x="601306" y="257248"/>
                    </a:moveTo>
                    <a:lnTo>
                      <a:pt x="523896" y="254381"/>
                    </a:lnTo>
                    <a:cubicBezTo>
                      <a:pt x="522258" y="259569"/>
                      <a:pt x="521302" y="264552"/>
                      <a:pt x="521029" y="269331"/>
                    </a:cubicBezTo>
                    <a:cubicBezTo>
                      <a:pt x="520756" y="274109"/>
                      <a:pt x="521848" y="278410"/>
                      <a:pt x="524306" y="282232"/>
                    </a:cubicBezTo>
                    <a:cubicBezTo>
                      <a:pt x="527309" y="286874"/>
                      <a:pt x="533589" y="291038"/>
                      <a:pt x="543146" y="294724"/>
                    </a:cubicBezTo>
                    <a:cubicBezTo>
                      <a:pt x="552703" y="298410"/>
                      <a:pt x="564035" y="301755"/>
                      <a:pt x="577141" y="304759"/>
                    </a:cubicBezTo>
                    <a:cubicBezTo>
                      <a:pt x="584240" y="297660"/>
                      <a:pt x="589633" y="289946"/>
                      <a:pt x="593319" y="281618"/>
                    </a:cubicBezTo>
                    <a:cubicBezTo>
                      <a:pt x="597005" y="273290"/>
                      <a:pt x="599667" y="265167"/>
                      <a:pt x="601306" y="257248"/>
                    </a:cubicBezTo>
                    <a:close/>
                    <a:moveTo>
                      <a:pt x="153231" y="107753"/>
                    </a:moveTo>
                    <a:cubicBezTo>
                      <a:pt x="157327" y="108299"/>
                      <a:pt x="160603" y="110211"/>
                      <a:pt x="163060" y="113487"/>
                    </a:cubicBezTo>
                    <a:cubicBezTo>
                      <a:pt x="165518" y="116764"/>
                      <a:pt x="166474" y="120450"/>
                      <a:pt x="165927" y="124546"/>
                    </a:cubicBezTo>
                    <a:cubicBezTo>
                      <a:pt x="165382" y="128642"/>
                      <a:pt x="163470" y="131918"/>
                      <a:pt x="160193" y="134376"/>
                    </a:cubicBezTo>
                    <a:cubicBezTo>
                      <a:pt x="159920" y="134649"/>
                      <a:pt x="157395" y="136628"/>
                      <a:pt x="152616" y="140315"/>
                    </a:cubicBezTo>
                    <a:cubicBezTo>
                      <a:pt x="147838" y="144001"/>
                      <a:pt x="141694" y="149120"/>
                      <a:pt x="134186" y="155674"/>
                    </a:cubicBezTo>
                    <a:cubicBezTo>
                      <a:pt x="126677" y="162227"/>
                      <a:pt x="118075" y="169940"/>
                      <a:pt x="108382" y="178815"/>
                    </a:cubicBezTo>
                    <a:cubicBezTo>
                      <a:pt x="98689" y="187689"/>
                      <a:pt x="88996" y="197382"/>
                      <a:pt x="79303" y="207894"/>
                    </a:cubicBezTo>
                    <a:cubicBezTo>
                      <a:pt x="69609" y="218407"/>
                      <a:pt x="60257" y="229465"/>
                      <a:pt x="51246" y="241070"/>
                    </a:cubicBezTo>
                    <a:cubicBezTo>
                      <a:pt x="42236" y="252675"/>
                      <a:pt x="34590" y="264347"/>
                      <a:pt x="28310" y="276089"/>
                    </a:cubicBezTo>
                    <a:cubicBezTo>
                      <a:pt x="26945" y="278546"/>
                      <a:pt x="25034" y="280457"/>
                      <a:pt x="22576" y="281823"/>
                    </a:cubicBezTo>
                    <a:cubicBezTo>
                      <a:pt x="20119" y="283188"/>
                      <a:pt x="17661" y="283871"/>
                      <a:pt x="15204" y="283871"/>
                    </a:cubicBezTo>
                    <a:cubicBezTo>
                      <a:pt x="12473" y="283871"/>
                      <a:pt x="10016" y="283324"/>
                      <a:pt x="7832" y="282232"/>
                    </a:cubicBezTo>
                    <a:cubicBezTo>
                      <a:pt x="4282" y="280048"/>
                      <a:pt x="1893" y="277044"/>
                      <a:pt x="664" y="273222"/>
                    </a:cubicBezTo>
                    <a:cubicBezTo>
                      <a:pt x="-565" y="269399"/>
                      <a:pt x="-87" y="265576"/>
                      <a:pt x="2098" y="261754"/>
                    </a:cubicBezTo>
                    <a:cubicBezTo>
                      <a:pt x="8924" y="248920"/>
                      <a:pt x="17115" y="236360"/>
                      <a:pt x="26672" y="224073"/>
                    </a:cubicBezTo>
                    <a:cubicBezTo>
                      <a:pt x="36229" y="211785"/>
                      <a:pt x="46058" y="200112"/>
                      <a:pt x="56161" y="189054"/>
                    </a:cubicBezTo>
                    <a:cubicBezTo>
                      <a:pt x="66264" y="177995"/>
                      <a:pt x="76299" y="167756"/>
                      <a:pt x="86265" y="158336"/>
                    </a:cubicBezTo>
                    <a:cubicBezTo>
                      <a:pt x="96232" y="148916"/>
                      <a:pt x="105242" y="140792"/>
                      <a:pt x="113297" y="133966"/>
                    </a:cubicBezTo>
                    <a:cubicBezTo>
                      <a:pt x="121352" y="127140"/>
                      <a:pt x="127973" y="121679"/>
                      <a:pt x="133162" y="117583"/>
                    </a:cubicBezTo>
                    <a:cubicBezTo>
                      <a:pt x="138350" y="113487"/>
                      <a:pt x="141353" y="111166"/>
                      <a:pt x="142172" y="110620"/>
                    </a:cubicBezTo>
                    <a:cubicBezTo>
                      <a:pt x="145449" y="108163"/>
                      <a:pt x="149135" y="107207"/>
                      <a:pt x="153231" y="107753"/>
                    </a:cubicBezTo>
                    <a:close/>
                    <a:moveTo>
                      <a:pt x="274874" y="66386"/>
                    </a:moveTo>
                    <a:cubicBezTo>
                      <a:pt x="278970" y="66659"/>
                      <a:pt x="282383" y="68298"/>
                      <a:pt x="285114" y="71301"/>
                    </a:cubicBezTo>
                    <a:cubicBezTo>
                      <a:pt x="287844" y="74305"/>
                      <a:pt x="289073" y="77854"/>
                      <a:pt x="288800" y="81950"/>
                    </a:cubicBezTo>
                    <a:cubicBezTo>
                      <a:pt x="288800" y="85773"/>
                      <a:pt x="287367" y="89118"/>
                      <a:pt x="284499" y="91985"/>
                    </a:cubicBezTo>
                    <a:cubicBezTo>
                      <a:pt x="281632" y="94852"/>
                      <a:pt x="278151" y="96285"/>
                      <a:pt x="274055" y="96285"/>
                    </a:cubicBezTo>
                    <a:lnTo>
                      <a:pt x="273646" y="96285"/>
                    </a:lnTo>
                    <a:lnTo>
                      <a:pt x="14385" y="85636"/>
                    </a:lnTo>
                    <a:cubicBezTo>
                      <a:pt x="10289" y="85363"/>
                      <a:pt x="6808" y="83725"/>
                      <a:pt x="3941" y="80721"/>
                    </a:cubicBezTo>
                    <a:cubicBezTo>
                      <a:pt x="1074" y="77718"/>
                      <a:pt x="-224" y="74168"/>
                      <a:pt x="50" y="70072"/>
                    </a:cubicBezTo>
                    <a:cubicBezTo>
                      <a:pt x="323" y="65977"/>
                      <a:pt x="2029" y="62564"/>
                      <a:pt x="5169" y="59833"/>
                    </a:cubicBezTo>
                    <a:cubicBezTo>
                      <a:pt x="8309" y="57103"/>
                      <a:pt x="11791" y="55737"/>
                      <a:pt x="15613" y="55737"/>
                    </a:cubicBezTo>
                    <a:close/>
                    <a:moveTo>
                      <a:pt x="521848" y="116354"/>
                    </a:moveTo>
                    <a:lnTo>
                      <a:pt x="504236" y="116354"/>
                    </a:lnTo>
                    <a:cubicBezTo>
                      <a:pt x="504236" y="116354"/>
                      <a:pt x="503964" y="116491"/>
                      <a:pt x="503417" y="116764"/>
                    </a:cubicBezTo>
                    <a:cubicBezTo>
                      <a:pt x="491403" y="116764"/>
                      <a:pt x="481983" y="120177"/>
                      <a:pt x="475157" y="127003"/>
                    </a:cubicBezTo>
                    <a:cubicBezTo>
                      <a:pt x="473791" y="128369"/>
                      <a:pt x="472563" y="130075"/>
                      <a:pt x="471470" y="132123"/>
                    </a:cubicBezTo>
                    <a:cubicBezTo>
                      <a:pt x="470378" y="134171"/>
                      <a:pt x="469969" y="136424"/>
                      <a:pt x="470242" y="138881"/>
                    </a:cubicBezTo>
                    <a:cubicBezTo>
                      <a:pt x="470242" y="141885"/>
                      <a:pt x="471266" y="144752"/>
                      <a:pt x="473314" y="147482"/>
                    </a:cubicBezTo>
                    <a:cubicBezTo>
                      <a:pt x="475361" y="150213"/>
                      <a:pt x="478024" y="152602"/>
                      <a:pt x="481300" y="154650"/>
                    </a:cubicBezTo>
                    <a:cubicBezTo>
                      <a:pt x="484577" y="156698"/>
                      <a:pt x="488263" y="158336"/>
                      <a:pt x="492359" y="159565"/>
                    </a:cubicBezTo>
                    <a:cubicBezTo>
                      <a:pt x="496455" y="160793"/>
                      <a:pt x="500687" y="161408"/>
                      <a:pt x="505056" y="161408"/>
                    </a:cubicBezTo>
                    <a:cubicBezTo>
                      <a:pt x="505602" y="161408"/>
                      <a:pt x="506080" y="161476"/>
                      <a:pt x="506489" y="161612"/>
                    </a:cubicBezTo>
                    <a:cubicBezTo>
                      <a:pt x="506899" y="161749"/>
                      <a:pt x="507376" y="161817"/>
                      <a:pt x="507923" y="161817"/>
                    </a:cubicBezTo>
                    <a:lnTo>
                      <a:pt x="527173" y="161817"/>
                    </a:lnTo>
                    <a:close/>
                    <a:moveTo>
                      <a:pt x="591476" y="115945"/>
                    </a:moveTo>
                    <a:lnTo>
                      <a:pt x="551747" y="116354"/>
                    </a:lnTo>
                    <a:lnTo>
                      <a:pt x="557072" y="160998"/>
                    </a:lnTo>
                    <a:lnTo>
                      <a:pt x="557072" y="161817"/>
                    </a:lnTo>
                    <a:lnTo>
                      <a:pt x="592295" y="161408"/>
                    </a:lnTo>
                    <a:cubicBezTo>
                      <a:pt x="589018" y="158131"/>
                      <a:pt x="587517" y="154172"/>
                      <a:pt x="587790" y="149530"/>
                    </a:cubicBezTo>
                    <a:close/>
                    <a:moveTo>
                      <a:pt x="656189" y="122908"/>
                    </a:moveTo>
                    <a:cubicBezTo>
                      <a:pt x="649636" y="118539"/>
                      <a:pt x="641307" y="116491"/>
                      <a:pt x="631205" y="116764"/>
                    </a:cubicBezTo>
                    <a:cubicBezTo>
                      <a:pt x="630659" y="116764"/>
                      <a:pt x="629566" y="116491"/>
                      <a:pt x="627928" y="115945"/>
                    </a:cubicBezTo>
                    <a:lnTo>
                      <a:pt x="621375" y="115945"/>
                    </a:lnTo>
                    <a:lnTo>
                      <a:pt x="617689" y="152807"/>
                    </a:lnTo>
                    <a:cubicBezTo>
                      <a:pt x="617143" y="156356"/>
                      <a:pt x="615641" y="159223"/>
                      <a:pt x="613183" y="161408"/>
                    </a:cubicBezTo>
                    <a:lnTo>
                      <a:pt x="632843" y="161408"/>
                    </a:lnTo>
                    <a:cubicBezTo>
                      <a:pt x="638577" y="161135"/>
                      <a:pt x="643902" y="160111"/>
                      <a:pt x="648817" y="158336"/>
                    </a:cubicBezTo>
                    <a:cubicBezTo>
                      <a:pt x="653731" y="156561"/>
                      <a:pt x="657827" y="154035"/>
                      <a:pt x="661104" y="150759"/>
                    </a:cubicBezTo>
                    <a:cubicBezTo>
                      <a:pt x="662469" y="149393"/>
                      <a:pt x="663698" y="147755"/>
                      <a:pt x="664790" y="145844"/>
                    </a:cubicBezTo>
                    <a:cubicBezTo>
                      <a:pt x="665882" y="143932"/>
                      <a:pt x="666428" y="141611"/>
                      <a:pt x="666428" y="138881"/>
                    </a:cubicBezTo>
                    <a:cubicBezTo>
                      <a:pt x="666155" y="132601"/>
                      <a:pt x="662742" y="127276"/>
                      <a:pt x="656189" y="122908"/>
                    </a:cubicBezTo>
                    <a:close/>
                    <a:moveTo>
                      <a:pt x="969104" y="190487"/>
                    </a:moveTo>
                    <a:cubicBezTo>
                      <a:pt x="972927" y="191580"/>
                      <a:pt x="975931" y="194037"/>
                      <a:pt x="978115" y="197860"/>
                    </a:cubicBezTo>
                    <a:lnTo>
                      <a:pt x="999413" y="236360"/>
                    </a:lnTo>
                    <a:cubicBezTo>
                      <a:pt x="1001597" y="239910"/>
                      <a:pt x="1002075" y="243596"/>
                      <a:pt x="1000846" y="247418"/>
                    </a:cubicBezTo>
                    <a:cubicBezTo>
                      <a:pt x="999617" y="251241"/>
                      <a:pt x="997228" y="254245"/>
                      <a:pt x="993679" y="256429"/>
                    </a:cubicBezTo>
                    <a:cubicBezTo>
                      <a:pt x="990948" y="257794"/>
                      <a:pt x="988491" y="258477"/>
                      <a:pt x="986306" y="258477"/>
                    </a:cubicBezTo>
                    <a:cubicBezTo>
                      <a:pt x="980572" y="258477"/>
                      <a:pt x="976203" y="255883"/>
                      <a:pt x="973200" y="250695"/>
                    </a:cubicBezTo>
                    <a:lnTo>
                      <a:pt x="951902" y="212195"/>
                    </a:lnTo>
                    <a:cubicBezTo>
                      <a:pt x="949718" y="208645"/>
                      <a:pt x="949240" y="204959"/>
                      <a:pt x="950468" y="201136"/>
                    </a:cubicBezTo>
                    <a:cubicBezTo>
                      <a:pt x="951697" y="197314"/>
                      <a:pt x="954087" y="194310"/>
                      <a:pt x="957636" y="192126"/>
                    </a:cubicBezTo>
                    <a:cubicBezTo>
                      <a:pt x="959547" y="191034"/>
                      <a:pt x="961459" y="190351"/>
                      <a:pt x="963370" y="190078"/>
                    </a:cubicBezTo>
                    <a:cubicBezTo>
                      <a:pt x="965281" y="189805"/>
                      <a:pt x="967193" y="189941"/>
                      <a:pt x="969104" y="190487"/>
                    </a:cubicBezTo>
                    <a:close/>
                    <a:moveTo>
                      <a:pt x="1036070" y="179634"/>
                    </a:moveTo>
                    <a:cubicBezTo>
                      <a:pt x="1039756" y="181409"/>
                      <a:pt x="1042282" y="184207"/>
                      <a:pt x="1043647" y="188030"/>
                    </a:cubicBezTo>
                    <a:lnTo>
                      <a:pt x="1055524" y="220386"/>
                    </a:lnTo>
                    <a:cubicBezTo>
                      <a:pt x="1056890" y="224209"/>
                      <a:pt x="1056753" y="227964"/>
                      <a:pt x="1055115" y="231650"/>
                    </a:cubicBezTo>
                    <a:cubicBezTo>
                      <a:pt x="1053476" y="235336"/>
                      <a:pt x="1050746" y="237862"/>
                      <a:pt x="1046923" y="239227"/>
                    </a:cubicBezTo>
                    <a:cubicBezTo>
                      <a:pt x="1045285" y="240046"/>
                      <a:pt x="1043510" y="240456"/>
                      <a:pt x="1041599" y="240456"/>
                    </a:cubicBezTo>
                    <a:cubicBezTo>
                      <a:pt x="1038595" y="240456"/>
                      <a:pt x="1035797" y="239568"/>
                      <a:pt x="1033203" y="237793"/>
                    </a:cubicBezTo>
                    <a:cubicBezTo>
                      <a:pt x="1030609" y="236019"/>
                      <a:pt x="1028766" y="233629"/>
                      <a:pt x="1027673" y="230626"/>
                    </a:cubicBezTo>
                    <a:lnTo>
                      <a:pt x="1015796" y="198269"/>
                    </a:lnTo>
                    <a:cubicBezTo>
                      <a:pt x="1014430" y="194447"/>
                      <a:pt x="1014635" y="190624"/>
                      <a:pt x="1016410" y="186801"/>
                    </a:cubicBezTo>
                    <a:cubicBezTo>
                      <a:pt x="1018185" y="182979"/>
                      <a:pt x="1020984" y="180385"/>
                      <a:pt x="1024806" y="179019"/>
                    </a:cubicBezTo>
                    <a:cubicBezTo>
                      <a:pt x="1026718" y="178337"/>
                      <a:pt x="1028612" y="178047"/>
                      <a:pt x="1030489" y="178149"/>
                    </a:cubicBezTo>
                    <a:cubicBezTo>
                      <a:pt x="1032366" y="178251"/>
                      <a:pt x="1034227" y="178746"/>
                      <a:pt x="1036070" y="179634"/>
                    </a:cubicBezTo>
                    <a:close/>
                    <a:moveTo>
                      <a:pt x="647588" y="31572"/>
                    </a:moveTo>
                    <a:cubicBezTo>
                      <a:pt x="651683" y="31845"/>
                      <a:pt x="655165" y="33484"/>
                      <a:pt x="658032" y="36487"/>
                    </a:cubicBezTo>
                    <a:cubicBezTo>
                      <a:pt x="660899" y="39491"/>
                      <a:pt x="662059" y="43040"/>
                      <a:pt x="661513" y="47136"/>
                    </a:cubicBezTo>
                    <a:cubicBezTo>
                      <a:pt x="661240" y="50959"/>
                      <a:pt x="659670" y="54236"/>
                      <a:pt x="656803" y="56966"/>
                    </a:cubicBezTo>
                    <a:cubicBezTo>
                      <a:pt x="653936" y="59697"/>
                      <a:pt x="650591" y="61062"/>
                      <a:pt x="646768" y="61062"/>
                    </a:cubicBezTo>
                    <a:lnTo>
                      <a:pt x="645949" y="61062"/>
                    </a:lnTo>
                    <a:lnTo>
                      <a:pt x="623423" y="59833"/>
                    </a:lnTo>
                    <a:cubicBezTo>
                      <a:pt x="625607" y="63110"/>
                      <a:pt x="626563" y="66659"/>
                      <a:pt x="626290" y="70482"/>
                    </a:cubicBezTo>
                    <a:lnTo>
                      <a:pt x="624652" y="86455"/>
                    </a:lnTo>
                    <a:lnTo>
                      <a:pt x="628747" y="86455"/>
                    </a:lnTo>
                    <a:cubicBezTo>
                      <a:pt x="630386" y="86455"/>
                      <a:pt x="631478" y="86592"/>
                      <a:pt x="632024" y="86865"/>
                    </a:cubicBezTo>
                    <a:cubicBezTo>
                      <a:pt x="640762" y="86865"/>
                      <a:pt x="649021" y="88230"/>
                      <a:pt x="656803" y="90961"/>
                    </a:cubicBezTo>
                    <a:cubicBezTo>
                      <a:pt x="664585" y="93691"/>
                      <a:pt x="671343" y="97309"/>
                      <a:pt x="677077" y="101815"/>
                    </a:cubicBezTo>
                    <a:cubicBezTo>
                      <a:pt x="682811" y="106320"/>
                      <a:pt x="687385" y="111713"/>
                      <a:pt x="690798" y="117993"/>
                    </a:cubicBezTo>
                    <a:cubicBezTo>
                      <a:pt x="694211" y="124273"/>
                      <a:pt x="695918" y="130963"/>
                      <a:pt x="695917" y="138062"/>
                    </a:cubicBezTo>
                    <a:cubicBezTo>
                      <a:pt x="696463" y="150622"/>
                      <a:pt x="691958" y="161817"/>
                      <a:pt x="682402" y="171647"/>
                    </a:cubicBezTo>
                    <a:cubicBezTo>
                      <a:pt x="676394" y="177927"/>
                      <a:pt x="669090" y="182706"/>
                      <a:pt x="660489" y="185982"/>
                    </a:cubicBezTo>
                    <a:cubicBezTo>
                      <a:pt x="651888" y="189259"/>
                      <a:pt x="642809" y="190897"/>
                      <a:pt x="633253" y="190897"/>
                    </a:cubicBezTo>
                    <a:lnTo>
                      <a:pt x="632843" y="190897"/>
                    </a:lnTo>
                    <a:cubicBezTo>
                      <a:pt x="632570" y="190897"/>
                      <a:pt x="632297" y="191034"/>
                      <a:pt x="632024" y="191307"/>
                    </a:cubicBezTo>
                    <a:lnTo>
                      <a:pt x="555024" y="191307"/>
                    </a:lnTo>
                    <a:cubicBezTo>
                      <a:pt x="556662" y="194310"/>
                      <a:pt x="557345" y="197450"/>
                      <a:pt x="557072" y="200727"/>
                    </a:cubicBezTo>
                    <a:cubicBezTo>
                      <a:pt x="556799" y="204003"/>
                      <a:pt x="555433" y="206870"/>
                      <a:pt x="552976" y="209328"/>
                    </a:cubicBezTo>
                    <a:cubicBezTo>
                      <a:pt x="549699" y="212604"/>
                      <a:pt x="545467" y="217929"/>
                      <a:pt x="540279" y="225301"/>
                    </a:cubicBezTo>
                    <a:lnTo>
                      <a:pt x="604582" y="227349"/>
                    </a:lnTo>
                    <a:cubicBezTo>
                      <a:pt x="604582" y="224346"/>
                      <a:pt x="604514" y="221820"/>
                      <a:pt x="604377" y="219772"/>
                    </a:cubicBezTo>
                    <a:cubicBezTo>
                      <a:pt x="604241" y="217724"/>
                      <a:pt x="604173" y="216427"/>
                      <a:pt x="604173" y="215881"/>
                    </a:cubicBezTo>
                    <a:cubicBezTo>
                      <a:pt x="603627" y="211785"/>
                      <a:pt x="604651" y="208167"/>
                      <a:pt x="607245" y="205027"/>
                    </a:cubicBezTo>
                    <a:cubicBezTo>
                      <a:pt x="609839" y="201887"/>
                      <a:pt x="613183" y="200044"/>
                      <a:pt x="617279" y="199498"/>
                    </a:cubicBezTo>
                    <a:cubicBezTo>
                      <a:pt x="621375" y="198952"/>
                      <a:pt x="624993" y="199976"/>
                      <a:pt x="628133" y="202570"/>
                    </a:cubicBezTo>
                    <a:cubicBezTo>
                      <a:pt x="631273" y="205164"/>
                      <a:pt x="633116" y="208509"/>
                      <a:pt x="633662" y="212605"/>
                    </a:cubicBezTo>
                    <a:cubicBezTo>
                      <a:pt x="633935" y="215062"/>
                      <a:pt x="634140" y="217588"/>
                      <a:pt x="634277" y="220182"/>
                    </a:cubicBezTo>
                    <a:cubicBezTo>
                      <a:pt x="634413" y="222776"/>
                      <a:pt x="634481" y="225438"/>
                      <a:pt x="634481" y="228168"/>
                    </a:cubicBezTo>
                    <a:lnTo>
                      <a:pt x="708205" y="230626"/>
                    </a:lnTo>
                    <a:cubicBezTo>
                      <a:pt x="712301" y="230899"/>
                      <a:pt x="715782" y="232537"/>
                      <a:pt x="718649" y="235541"/>
                    </a:cubicBezTo>
                    <a:cubicBezTo>
                      <a:pt x="721516" y="238544"/>
                      <a:pt x="722813" y="242094"/>
                      <a:pt x="722540" y="246190"/>
                    </a:cubicBezTo>
                    <a:cubicBezTo>
                      <a:pt x="722540" y="250012"/>
                      <a:pt x="721107" y="253357"/>
                      <a:pt x="718239" y="256224"/>
                    </a:cubicBezTo>
                    <a:cubicBezTo>
                      <a:pt x="715372" y="259091"/>
                      <a:pt x="711891" y="260525"/>
                      <a:pt x="707795" y="260525"/>
                    </a:cubicBezTo>
                    <a:lnTo>
                      <a:pt x="707386" y="260525"/>
                    </a:lnTo>
                    <a:lnTo>
                      <a:pt x="631614" y="258067"/>
                    </a:lnTo>
                    <a:cubicBezTo>
                      <a:pt x="629976" y="266805"/>
                      <a:pt x="627519" y="275679"/>
                      <a:pt x="624242" y="284690"/>
                    </a:cubicBezTo>
                    <a:cubicBezTo>
                      <a:pt x="620965" y="293700"/>
                      <a:pt x="616597" y="302301"/>
                      <a:pt x="611136" y="310493"/>
                    </a:cubicBezTo>
                    <a:cubicBezTo>
                      <a:pt x="620692" y="311858"/>
                      <a:pt x="630249" y="312950"/>
                      <a:pt x="639806" y="313770"/>
                    </a:cubicBezTo>
                    <a:cubicBezTo>
                      <a:pt x="649363" y="314589"/>
                      <a:pt x="658237" y="315135"/>
                      <a:pt x="666428" y="315408"/>
                    </a:cubicBezTo>
                    <a:cubicBezTo>
                      <a:pt x="670524" y="315408"/>
                      <a:pt x="674005" y="316910"/>
                      <a:pt x="676872" y="319913"/>
                    </a:cubicBezTo>
                    <a:cubicBezTo>
                      <a:pt x="679739" y="322917"/>
                      <a:pt x="681036" y="326466"/>
                      <a:pt x="680763" y="330562"/>
                    </a:cubicBezTo>
                    <a:cubicBezTo>
                      <a:pt x="680490" y="334658"/>
                      <a:pt x="678920" y="338139"/>
                      <a:pt x="676053" y="341006"/>
                    </a:cubicBezTo>
                    <a:cubicBezTo>
                      <a:pt x="673186" y="343873"/>
                      <a:pt x="669841" y="345307"/>
                      <a:pt x="666018" y="345307"/>
                    </a:cubicBezTo>
                    <a:lnTo>
                      <a:pt x="665200" y="345307"/>
                    </a:lnTo>
                    <a:cubicBezTo>
                      <a:pt x="662469" y="345307"/>
                      <a:pt x="658373" y="345102"/>
                      <a:pt x="652912" y="344692"/>
                    </a:cubicBezTo>
                    <a:cubicBezTo>
                      <a:pt x="647451" y="344283"/>
                      <a:pt x="641171" y="343805"/>
                      <a:pt x="634072" y="343259"/>
                    </a:cubicBezTo>
                    <a:cubicBezTo>
                      <a:pt x="626973" y="342713"/>
                      <a:pt x="619191" y="341894"/>
                      <a:pt x="610726" y="340802"/>
                    </a:cubicBezTo>
                    <a:cubicBezTo>
                      <a:pt x="602261" y="339709"/>
                      <a:pt x="593797" y="338344"/>
                      <a:pt x="585332" y="336706"/>
                    </a:cubicBezTo>
                    <a:cubicBezTo>
                      <a:pt x="579598" y="341075"/>
                      <a:pt x="573318" y="344966"/>
                      <a:pt x="566492" y="348379"/>
                    </a:cubicBezTo>
                    <a:cubicBezTo>
                      <a:pt x="559666" y="351792"/>
                      <a:pt x="552020" y="354591"/>
                      <a:pt x="543556" y="356775"/>
                    </a:cubicBezTo>
                    <a:cubicBezTo>
                      <a:pt x="541917" y="357321"/>
                      <a:pt x="540689" y="357594"/>
                      <a:pt x="539870" y="357594"/>
                    </a:cubicBezTo>
                    <a:cubicBezTo>
                      <a:pt x="536593" y="357594"/>
                      <a:pt x="533589" y="356570"/>
                      <a:pt x="530859" y="354522"/>
                    </a:cubicBezTo>
                    <a:cubicBezTo>
                      <a:pt x="528128" y="352474"/>
                      <a:pt x="526354" y="349676"/>
                      <a:pt x="525535" y="346126"/>
                    </a:cubicBezTo>
                    <a:cubicBezTo>
                      <a:pt x="524442" y="342303"/>
                      <a:pt x="524988" y="338617"/>
                      <a:pt x="527173" y="335067"/>
                    </a:cubicBezTo>
                    <a:cubicBezTo>
                      <a:pt x="529357" y="331518"/>
                      <a:pt x="532361" y="329197"/>
                      <a:pt x="536183" y="328105"/>
                    </a:cubicBezTo>
                    <a:cubicBezTo>
                      <a:pt x="537549" y="327832"/>
                      <a:pt x="538641" y="327559"/>
                      <a:pt x="539460" y="327285"/>
                    </a:cubicBezTo>
                    <a:cubicBezTo>
                      <a:pt x="540279" y="327012"/>
                      <a:pt x="541235" y="326603"/>
                      <a:pt x="542327" y="326057"/>
                    </a:cubicBezTo>
                    <a:cubicBezTo>
                      <a:pt x="532770" y="322780"/>
                      <a:pt x="524169" y="318889"/>
                      <a:pt x="516524" y="314384"/>
                    </a:cubicBezTo>
                    <a:cubicBezTo>
                      <a:pt x="508878" y="309879"/>
                      <a:pt x="503144" y="304486"/>
                      <a:pt x="499322" y="298206"/>
                    </a:cubicBezTo>
                    <a:cubicBezTo>
                      <a:pt x="494680" y="291106"/>
                      <a:pt x="492086" y="283734"/>
                      <a:pt x="491540" y="276089"/>
                    </a:cubicBezTo>
                    <a:cubicBezTo>
                      <a:pt x="490994" y="268443"/>
                      <a:pt x="491540" y="260934"/>
                      <a:pt x="493178" y="253562"/>
                    </a:cubicBezTo>
                    <a:lnTo>
                      <a:pt x="441572" y="251924"/>
                    </a:lnTo>
                    <a:cubicBezTo>
                      <a:pt x="437476" y="251651"/>
                      <a:pt x="433994" y="250012"/>
                      <a:pt x="431127" y="247009"/>
                    </a:cubicBezTo>
                    <a:cubicBezTo>
                      <a:pt x="428260" y="244005"/>
                      <a:pt x="426827" y="240456"/>
                      <a:pt x="426827" y="236360"/>
                    </a:cubicBezTo>
                    <a:cubicBezTo>
                      <a:pt x="427100" y="232264"/>
                      <a:pt x="428875" y="228851"/>
                      <a:pt x="432151" y="226121"/>
                    </a:cubicBezTo>
                    <a:cubicBezTo>
                      <a:pt x="435428" y="223390"/>
                      <a:pt x="438841" y="222025"/>
                      <a:pt x="442391" y="222025"/>
                    </a:cubicBezTo>
                    <a:lnTo>
                      <a:pt x="505465" y="224073"/>
                    </a:lnTo>
                    <a:cubicBezTo>
                      <a:pt x="509834" y="216427"/>
                      <a:pt x="514203" y="209806"/>
                      <a:pt x="518572" y="204208"/>
                    </a:cubicBezTo>
                    <a:cubicBezTo>
                      <a:pt x="522940" y="198611"/>
                      <a:pt x="526353" y="194447"/>
                      <a:pt x="528811" y="191716"/>
                    </a:cubicBezTo>
                    <a:lnTo>
                      <a:pt x="506694" y="191716"/>
                    </a:lnTo>
                    <a:cubicBezTo>
                      <a:pt x="506148" y="191716"/>
                      <a:pt x="505056" y="191443"/>
                      <a:pt x="503418" y="190897"/>
                    </a:cubicBezTo>
                    <a:cubicBezTo>
                      <a:pt x="494680" y="190897"/>
                      <a:pt x="486557" y="189532"/>
                      <a:pt x="479048" y="186801"/>
                    </a:cubicBezTo>
                    <a:cubicBezTo>
                      <a:pt x="471539" y="184071"/>
                      <a:pt x="464917" y="180453"/>
                      <a:pt x="459183" y="175948"/>
                    </a:cubicBezTo>
                    <a:cubicBezTo>
                      <a:pt x="453449" y="171442"/>
                      <a:pt x="448944" y="166049"/>
                      <a:pt x="445667" y="159769"/>
                    </a:cubicBezTo>
                    <a:cubicBezTo>
                      <a:pt x="442391" y="153489"/>
                      <a:pt x="440616" y="146799"/>
                      <a:pt x="440343" y="139700"/>
                    </a:cubicBezTo>
                    <a:cubicBezTo>
                      <a:pt x="439797" y="127413"/>
                      <a:pt x="444302" y="116354"/>
                      <a:pt x="453859" y="106525"/>
                    </a:cubicBezTo>
                    <a:cubicBezTo>
                      <a:pt x="459866" y="100244"/>
                      <a:pt x="467102" y="95466"/>
                      <a:pt x="475566" y="92189"/>
                    </a:cubicBezTo>
                    <a:cubicBezTo>
                      <a:pt x="484031" y="88913"/>
                      <a:pt x="493041" y="87138"/>
                      <a:pt x="502598" y="86865"/>
                    </a:cubicBezTo>
                    <a:cubicBezTo>
                      <a:pt x="502871" y="86865"/>
                      <a:pt x="503076" y="86797"/>
                      <a:pt x="503212" y="86660"/>
                    </a:cubicBezTo>
                    <a:cubicBezTo>
                      <a:pt x="503349" y="86524"/>
                      <a:pt x="503554" y="86455"/>
                      <a:pt x="503827" y="86455"/>
                    </a:cubicBezTo>
                    <a:lnTo>
                      <a:pt x="518162" y="86455"/>
                    </a:lnTo>
                    <a:lnTo>
                      <a:pt x="517753" y="79902"/>
                    </a:lnTo>
                    <a:cubicBezTo>
                      <a:pt x="517206" y="75807"/>
                      <a:pt x="518162" y="72189"/>
                      <a:pt x="520619" y="69048"/>
                    </a:cubicBezTo>
                    <a:cubicBezTo>
                      <a:pt x="523077" y="65908"/>
                      <a:pt x="526353" y="64065"/>
                      <a:pt x="530449" y="63519"/>
                    </a:cubicBezTo>
                    <a:cubicBezTo>
                      <a:pt x="534818" y="62973"/>
                      <a:pt x="538573" y="63929"/>
                      <a:pt x="541712" y="66386"/>
                    </a:cubicBezTo>
                    <a:cubicBezTo>
                      <a:pt x="544853" y="68844"/>
                      <a:pt x="546696" y="72120"/>
                      <a:pt x="547242" y="76216"/>
                    </a:cubicBezTo>
                    <a:lnTo>
                      <a:pt x="548471" y="86455"/>
                    </a:lnTo>
                    <a:lnTo>
                      <a:pt x="594752" y="86455"/>
                    </a:lnTo>
                    <a:lnTo>
                      <a:pt x="596800" y="67205"/>
                    </a:lnTo>
                    <a:cubicBezTo>
                      <a:pt x="597073" y="64202"/>
                      <a:pt x="598439" y="61335"/>
                      <a:pt x="600896" y="58604"/>
                    </a:cubicBezTo>
                    <a:lnTo>
                      <a:pt x="502189" y="52870"/>
                    </a:lnTo>
                    <a:cubicBezTo>
                      <a:pt x="498093" y="52597"/>
                      <a:pt x="494680" y="50959"/>
                      <a:pt x="491949" y="47955"/>
                    </a:cubicBezTo>
                    <a:cubicBezTo>
                      <a:pt x="489219" y="44952"/>
                      <a:pt x="487990" y="41402"/>
                      <a:pt x="488263" y="37306"/>
                    </a:cubicBezTo>
                    <a:cubicBezTo>
                      <a:pt x="488536" y="32938"/>
                      <a:pt x="490174" y="29320"/>
                      <a:pt x="493178" y="26453"/>
                    </a:cubicBezTo>
                    <a:cubicBezTo>
                      <a:pt x="496182" y="23586"/>
                      <a:pt x="499731" y="22425"/>
                      <a:pt x="503827" y="22971"/>
                    </a:cubicBezTo>
                    <a:close/>
                    <a:moveTo>
                      <a:pt x="1123104" y="170418"/>
                    </a:moveTo>
                    <a:cubicBezTo>
                      <a:pt x="1126927" y="171784"/>
                      <a:pt x="1129862" y="174241"/>
                      <a:pt x="1131910" y="177791"/>
                    </a:cubicBezTo>
                    <a:cubicBezTo>
                      <a:pt x="1133958" y="181340"/>
                      <a:pt x="1134436" y="185026"/>
                      <a:pt x="1133344" y="188849"/>
                    </a:cubicBezTo>
                    <a:lnTo>
                      <a:pt x="1109179" y="274041"/>
                    </a:lnTo>
                    <a:lnTo>
                      <a:pt x="1125562" y="274041"/>
                    </a:lnTo>
                    <a:cubicBezTo>
                      <a:pt x="1129658" y="274041"/>
                      <a:pt x="1133139" y="275474"/>
                      <a:pt x="1136006" y="278341"/>
                    </a:cubicBezTo>
                    <a:cubicBezTo>
                      <a:pt x="1138873" y="281208"/>
                      <a:pt x="1140307" y="284826"/>
                      <a:pt x="1140306" y="289195"/>
                    </a:cubicBezTo>
                    <a:cubicBezTo>
                      <a:pt x="1140306" y="293291"/>
                      <a:pt x="1138873" y="296772"/>
                      <a:pt x="1136006" y="299639"/>
                    </a:cubicBezTo>
                    <a:cubicBezTo>
                      <a:pt x="1133139" y="302506"/>
                      <a:pt x="1129658" y="303940"/>
                      <a:pt x="1125562" y="303940"/>
                    </a:cubicBezTo>
                    <a:lnTo>
                      <a:pt x="957226" y="303940"/>
                    </a:lnTo>
                    <a:cubicBezTo>
                      <a:pt x="953131" y="303940"/>
                      <a:pt x="949649" y="302506"/>
                      <a:pt x="946782" y="299639"/>
                    </a:cubicBezTo>
                    <a:cubicBezTo>
                      <a:pt x="943915" y="296772"/>
                      <a:pt x="942482" y="293154"/>
                      <a:pt x="942482" y="288785"/>
                    </a:cubicBezTo>
                    <a:cubicBezTo>
                      <a:pt x="942482" y="284690"/>
                      <a:pt x="943915" y="281208"/>
                      <a:pt x="946782" y="278341"/>
                    </a:cubicBezTo>
                    <a:cubicBezTo>
                      <a:pt x="949649" y="275474"/>
                      <a:pt x="953131" y="274041"/>
                      <a:pt x="957226" y="274041"/>
                    </a:cubicBezTo>
                    <a:lnTo>
                      <a:pt x="1078870" y="274041"/>
                    </a:lnTo>
                    <a:cubicBezTo>
                      <a:pt x="1078870" y="272403"/>
                      <a:pt x="1079007" y="271174"/>
                      <a:pt x="1079280" y="270355"/>
                    </a:cubicBezTo>
                    <a:lnTo>
                      <a:pt x="1104673" y="180658"/>
                    </a:lnTo>
                    <a:cubicBezTo>
                      <a:pt x="1105766" y="176835"/>
                      <a:pt x="1108155" y="173900"/>
                      <a:pt x="1111841" y="171852"/>
                    </a:cubicBezTo>
                    <a:cubicBezTo>
                      <a:pt x="1113684" y="170828"/>
                      <a:pt x="1115544" y="170196"/>
                      <a:pt x="1117422" y="169958"/>
                    </a:cubicBezTo>
                    <a:cubicBezTo>
                      <a:pt x="1119299" y="169719"/>
                      <a:pt x="1121193" y="169872"/>
                      <a:pt x="1123104" y="170418"/>
                    </a:cubicBezTo>
                    <a:close/>
                    <a:moveTo>
                      <a:pt x="1072317" y="127003"/>
                    </a:moveTo>
                    <a:cubicBezTo>
                      <a:pt x="1076413" y="127276"/>
                      <a:pt x="1079894" y="128915"/>
                      <a:pt x="1082761" y="131918"/>
                    </a:cubicBezTo>
                    <a:cubicBezTo>
                      <a:pt x="1085628" y="134922"/>
                      <a:pt x="1086925" y="138471"/>
                      <a:pt x="1086652" y="142567"/>
                    </a:cubicBezTo>
                    <a:cubicBezTo>
                      <a:pt x="1086379" y="146390"/>
                      <a:pt x="1084809" y="149735"/>
                      <a:pt x="1081942" y="152602"/>
                    </a:cubicBezTo>
                    <a:cubicBezTo>
                      <a:pt x="1079075" y="155469"/>
                      <a:pt x="1075593" y="156902"/>
                      <a:pt x="1071498" y="156902"/>
                    </a:cubicBezTo>
                    <a:lnTo>
                      <a:pt x="1071088" y="156902"/>
                    </a:lnTo>
                    <a:lnTo>
                      <a:pt x="995317" y="153626"/>
                    </a:lnTo>
                    <a:cubicBezTo>
                      <a:pt x="991221" y="153353"/>
                      <a:pt x="987740" y="151783"/>
                      <a:pt x="984873" y="148916"/>
                    </a:cubicBezTo>
                    <a:cubicBezTo>
                      <a:pt x="982006" y="146049"/>
                      <a:pt x="980709" y="142431"/>
                      <a:pt x="980982" y="138062"/>
                    </a:cubicBezTo>
                    <a:cubicBezTo>
                      <a:pt x="981255" y="133966"/>
                      <a:pt x="982825" y="130553"/>
                      <a:pt x="985692" y="127823"/>
                    </a:cubicBezTo>
                    <a:cubicBezTo>
                      <a:pt x="988559" y="125092"/>
                      <a:pt x="992177" y="123863"/>
                      <a:pt x="996546" y="124136"/>
                    </a:cubicBezTo>
                    <a:close/>
                    <a:moveTo>
                      <a:pt x="1063306" y="35"/>
                    </a:moveTo>
                    <a:cubicBezTo>
                      <a:pt x="1067402" y="308"/>
                      <a:pt x="1070815" y="1946"/>
                      <a:pt x="1073546" y="4950"/>
                    </a:cubicBezTo>
                    <a:cubicBezTo>
                      <a:pt x="1076549" y="7954"/>
                      <a:pt x="1077915" y="11435"/>
                      <a:pt x="1077641" y="15394"/>
                    </a:cubicBezTo>
                    <a:cubicBezTo>
                      <a:pt x="1077368" y="19353"/>
                      <a:pt x="1075730" y="22835"/>
                      <a:pt x="1072727" y="25838"/>
                    </a:cubicBezTo>
                    <a:lnTo>
                      <a:pt x="1051429" y="45498"/>
                    </a:lnTo>
                    <a:cubicBezTo>
                      <a:pt x="1055251" y="44952"/>
                      <a:pt x="1058664" y="45907"/>
                      <a:pt x="1061668" y="48365"/>
                    </a:cubicBezTo>
                    <a:lnTo>
                      <a:pt x="1143174" y="108572"/>
                    </a:lnTo>
                    <a:cubicBezTo>
                      <a:pt x="1146450" y="111030"/>
                      <a:pt x="1148430" y="114307"/>
                      <a:pt x="1149112" y="118402"/>
                    </a:cubicBezTo>
                    <a:cubicBezTo>
                      <a:pt x="1149795" y="122498"/>
                      <a:pt x="1148908" y="126184"/>
                      <a:pt x="1146450" y="129461"/>
                    </a:cubicBezTo>
                    <a:cubicBezTo>
                      <a:pt x="1143447" y="133557"/>
                      <a:pt x="1139487" y="135604"/>
                      <a:pt x="1134572" y="135604"/>
                    </a:cubicBezTo>
                    <a:cubicBezTo>
                      <a:pt x="1131296" y="135604"/>
                      <a:pt x="1128292" y="134649"/>
                      <a:pt x="1125562" y="132737"/>
                    </a:cubicBezTo>
                    <a:lnTo>
                      <a:pt x="1044057" y="72120"/>
                    </a:lnTo>
                    <a:cubicBezTo>
                      <a:pt x="1041599" y="70482"/>
                      <a:pt x="1039892" y="68366"/>
                      <a:pt x="1038937" y="65772"/>
                    </a:cubicBezTo>
                    <a:cubicBezTo>
                      <a:pt x="1037981" y="63178"/>
                      <a:pt x="1037776" y="60516"/>
                      <a:pt x="1038322" y="57785"/>
                    </a:cubicBezTo>
                    <a:lnTo>
                      <a:pt x="944939" y="144615"/>
                    </a:lnTo>
                    <a:cubicBezTo>
                      <a:pt x="941936" y="147073"/>
                      <a:pt x="938522" y="148301"/>
                      <a:pt x="934700" y="148301"/>
                    </a:cubicBezTo>
                    <a:cubicBezTo>
                      <a:pt x="930877" y="148301"/>
                      <a:pt x="927600" y="146936"/>
                      <a:pt x="924870" y="144206"/>
                    </a:cubicBezTo>
                    <a:cubicBezTo>
                      <a:pt x="926235" y="154581"/>
                      <a:pt x="926918" y="165230"/>
                      <a:pt x="926918" y="176152"/>
                    </a:cubicBezTo>
                    <a:cubicBezTo>
                      <a:pt x="926918" y="187074"/>
                      <a:pt x="926235" y="197519"/>
                      <a:pt x="924870" y="207485"/>
                    </a:cubicBezTo>
                    <a:cubicBezTo>
                      <a:pt x="923505" y="217451"/>
                      <a:pt x="921457" y="226803"/>
                      <a:pt x="918726" y="235541"/>
                    </a:cubicBezTo>
                    <a:cubicBezTo>
                      <a:pt x="915996" y="244278"/>
                      <a:pt x="912856" y="251514"/>
                      <a:pt x="909306" y="257248"/>
                    </a:cubicBezTo>
                    <a:cubicBezTo>
                      <a:pt x="904664" y="264621"/>
                      <a:pt x="899749" y="269399"/>
                      <a:pt x="894562" y="271583"/>
                    </a:cubicBezTo>
                    <a:cubicBezTo>
                      <a:pt x="889373" y="273768"/>
                      <a:pt x="885141" y="274860"/>
                      <a:pt x="881865" y="274860"/>
                    </a:cubicBezTo>
                    <a:lnTo>
                      <a:pt x="879817" y="274860"/>
                    </a:lnTo>
                    <a:cubicBezTo>
                      <a:pt x="875721" y="274314"/>
                      <a:pt x="872308" y="272539"/>
                      <a:pt x="869577" y="269535"/>
                    </a:cubicBezTo>
                    <a:cubicBezTo>
                      <a:pt x="866847" y="266532"/>
                      <a:pt x="865755" y="262982"/>
                      <a:pt x="866301" y="258886"/>
                    </a:cubicBezTo>
                    <a:cubicBezTo>
                      <a:pt x="866574" y="254791"/>
                      <a:pt x="868212" y="251309"/>
                      <a:pt x="871216" y="248442"/>
                    </a:cubicBezTo>
                    <a:cubicBezTo>
                      <a:pt x="874219" y="245575"/>
                      <a:pt x="877769" y="244415"/>
                      <a:pt x="881864" y="244961"/>
                    </a:cubicBezTo>
                    <a:cubicBezTo>
                      <a:pt x="884049" y="243869"/>
                      <a:pt x="886438" y="239705"/>
                      <a:pt x="889032" y="232469"/>
                    </a:cubicBezTo>
                    <a:cubicBezTo>
                      <a:pt x="891626" y="225233"/>
                      <a:pt x="893674" y="216291"/>
                      <a:pt x="895176" y="205642"/>
                    </a:cubicBezTo>
                    <a:cubicBezTo>
                      <a:pt x="896678" y="194993"/>
                      <a:pt x="897428" y="183252"/>
                      <a:pt x="897428" y="170418"/>
                    </a:cubicBezTo>
                    <a:cubicBezTo>
                      <a:pt x="897428" y="157585"/>
                      <a:pt x="895790" y="145025"/>
                      <a:pt x="892513" y="132737"/>
                    </a:cubicBezTo>
                    <a:cubicBezTo>
                      <a:pt x="891421" y="128642"/>
                      <a:pt x="890124" y="124478"/>
                      <a:pt x="888623" y="120245"/>
                    </a:cubicBezTo>
                    <a:cubicBezTo>
                      <a:pt x="887121" y="116013"/>
                      <a:pt x="885210" y="112190"/>
                      <a:pt x="882889" y="108777"/>
                    </a:cubicBezTo>
                    <a:cubicBezTo>
                      <a:pt x="880568" y="105364"/>
                      <a:pt x="877837" y="102565"/>
                      <a:pt x="874697" y="100381"/>
                    </a:cubicBezTo>
                    <a:cubicBezTo>
                      <a:pt x="871557" y="98197"/>
                      <a:pt x="867939" y="97104"/>
                      <a:pt x="863843" y="97104"/>
                    </a:cubicBezTo>
                    <a:cubicBezTo>
                      <a:pt x="857290" y="97104"/>
                      <a:pt x="851829" y="99698"/>
                      <a:pt x="847460" y="104886"/>
                    </a:cubicBezTo>
                    <a:cubicBezTo>
                      <a:pt x="845276" y="107617"/>
                      <a:pt x="843433" y="110825"/>
                      <a:pt x="841931" y="114511"/>
                    </a:cubicBezTo>
                    <a:cubicBezTo>
                      <a:pt x="840429" y="118197"/>
                      <a:pt x="838996" y="122225"/>
                      <a:pt x="837631" y="126594"/>
                    </a:cubicBezTo>
                    <a:cubicBezTo>
                      <a:pt x="839269" y="126048"/>
                      <a:pt x="840634" y="125775"/>
                      <a:pt x="841726" y="125775"/>
                    </a:cubicBezTo>
                    <a:lnTo>
                      <a:pt x="868758" y="125775"/>
                    </a:lnTo>
                    <a:cubicBezTo>
                      <a:pt x="872854" y="125775"/>
                      <a:pt x="876404" y="127208"/>
                      <a:pt x="879407" y="130075"/>
                    </a:cubicBezTo>
                    <a:cubicBezTo>
                      <a:pt x="882411" y="132942"/>
                      <a:pt x="883913" y="136424"/>
                      <a:pt x="883913" y="140519"/>
                    </a:cubicBezTo>
                    <a:cubicBezTo>
                      <a:pt x="883913" y="144615"/>
                      <a:pt x="882411" y="148165"/>
                      <a:pt x="879407" y="151168"/>
                    </a:cubicBezTo>
                    <a:cubicBezTo>
                      <a:pt x="876404" y="154172"/>
                      <a:pt x="872854" y="155674"/>
                      <a:pt x="868758" y="155674"/>
                    </a:cubicBezTo>
                    <a:lnTo>
                      <a:pt x="841726" y="155674"/>
                    </a:lnTo>
                    <a:cubicBezTo>
                      <a:pt x="840088" y="155674"/>
                      <a:pt x="838586" y="155332"/>
                      <a:pt x="837221" y="154650"/>
                    </a:cubicBezTo>
                    <a:cubicBezTo>
                      <a:pt x="835856" y="153967"/>
                      <a:pt x="834490" y="153216"/>
                      <a:pt x="833125" y="152397"/>
                    </a:cubicBezTo>
                    <a:cubicBezTo>
                      <a:pt x="832579" y="156220"/>
                      <a:pt x="832238" y="160042"/>
                      <a:pt x="832101" y="163865"/>
                    </a:cubicBezTo>
                    <a:cubicBezTo>
                      <a:pt x="831965" y="167688"/>
                      <a:pt x="831760" y="171510"/>
                      <a:pt x="831487" y="175333"/>
                    </a:cubicBezTo>
                    <a:cubicBezTo>
                      <a:pt x="832579" y="175060"/>
                      <a:pt x="834081" y="174924"/>
                      <a:pt x="835992" y="174924"/>
                    </a:cubicBezTo>
                    <a:lnTo>
                      <a:pt x="869987" y="177791"/>
                    </a:lnTo>
                    <a:cubicBezTo>
                      <a:pt x="874083" y="178064"/>
                      <a:pt x="877496" y="179770"/>
                      <a:pt x="880226" y="182910"/>
                    </a:cubicBezTo>
                    <a:cubicBezTo>
                      <a:pt x="882957" y="186050"/>
                      <a:pt x="884186" y="189668"/>
                      <a:pt x="883912" y="193764"/>
                    </a:cubicBezTo>
                    <a:cubicBezTo>
                      <a:pt x="883366" y="197587"/>
                      <a:pt x="881660" y="200795"/>
                      <a:pt x="878793" y="203389"/>
                    </a:cubicBezTo>
                    <a:cubicBezTo>
                      <a:pt x="875926" y="205983"/>
                      <a:pt x="872581" y="207280"/>
                      <a:pt x="868758" y="207280"/>
                    </a:cubicBezTo>
                    <a:lnTo>
                      <a:pt x="867530" y="207280"/>
                    </a:lnTo>
                    <a:lnTo>
                      <a:pt x="833535" y="204823"/>
                    </a:lnTo>
                    <a:cubicBezTo>
                      <a:pt x="833262" y="204550"/>
                      <a:pt x="832852" y="204413"/>
                      <a:pt x="832306" y="204413"/>
                    </a:cubicBezTo>
                    <a:cubicBezTo>
                      <a:pt x="832852" y="211239"/>
                      <a:pt x="833398" y="217724"/>
                      <a:pt x="833944" y="223868"/>
                    </a:cubicBezTo>
                    <a:cubicBezTo>
                      <a:pt x="834490" y="230011"/>
                      <a:pt x="835173" y="235677"/>
                      <a:pt x="835992" y="240865"/>
                    </a:cubicBezTo>
                    <a:cubicBezTo>
                      <a:pt x="836538" y="244961"/>
                      <a:pt x="835651" y="248715"/>
                      <a:pt x="833330" y="252128"/>
                    </a:cubicBezTo>
                    <a:cubicBezTo>
                      <a:pt x="831009" y="255542"/>
                      <a:pt x="827801" y="257521"/>
                      <a:pt x="823705" y="258067"/>
                    </a:cubicBezTo>
                    <a:cubicBezTo>
                      <a:pt x="819882" y="258613"/>
                      <a:pt x="816264" y="257726"/>
                      <a:pt x="812851" y="255405"/>
                    </a:cubicBezTo>
                    <a:cubicBezTo>
                      <a:pt x="809438" y="253084"/>
                      <a:pt x="807322" y="249876"/>
                      <a:pt x="806503" y="245780"/>
                    </a:cubicBezTo>
                    <a:cubicBezTo>
                      <a:pt x="806230" y="243869"/>
                      <a:pt x="805684" y="239500"/>
                      <a:pt x="804864" y="232674"/>
                    </a:cubicBezTo>
                    <a:cubicBezTo>
                      <a:pt x="804045" y="225847"/>
                      <a:pt x="803295" y="217724"/>
                      <a:pt x="802612" y="208304"/>
                    </a:cubicBezTo>
                    <a:cubicBezTo>
                      <a:pt x="801929" y="198884"/>
                      <a:pt x="801588" y="188508"/>
                      <a:pt x="801588" y="177176"/>
                    </a:cubicBezTo>
                    <a:cubicBezTo>
                      <a:pt x="801588" y="165845"/>
                      <a:pt x="802339" y="154581"/>
                      <a:pt x="803841" y="143386"/>
                    </a:cubicBezTo>
                    <a:cubicBezTo>
                      <a:pt x="805342" y="132191"/>
                      <a:pt x="807732" y="121542"/>
                      <a:pt x="811008" y="111439"/>
                    </a:cubicBezTo>
                    <a:cubicBezTo>
                      <a:pt x="814285" y="101337"/>
                      <a:pt x="818927" y="92736"/>
                      <a:pt x="824934" y="85636"/>
                    </a:cubicBezTo>
                    <a:cubicBezTo>
                      <a:pt x="834763" y="73895"/>
                      <a:pt x="847733" y="67752"/>
                      <a:pt x="863843" y="67205"/>
                    </a:cubicBezTo>
                    <a:cubicBezTo>
                      <a:pt x="867120" y="67478"/>
                      <a:pt x="870738" y="68025"/>
                      <a:pt x="874697" y="68844"/>
                    </a:cubicBezTo>
                    <a:cubicBezTo>
                      <a:pt x="878656" y="69663"/>
                      <a:pt x="882752" y="71165"/>
                      <a:pt x="886984" y="73349"/>
                    </a:cubicBezTo>
                    <a:cubicBezTo>
                      <a:pt x="891217" y="75533"/>
                      <a:pt x="895381" y="78605"/>
                      <a:pt x="899476" y="82564"/>
                    </a:cubicBezTo>
                    <a:cubicBezTo>
                      <a:pt x="903572" y="86524"/>
                      <a:pt x="907395" y="91643"/>
                      <a:pt x="910945" y="97924"/>
                    </a:cubicBezTo>
                    <a:cubicBezTo>
                      <a:pt x="913402" y="102019"/>
                      <a:pt x="915450" y="106525"/>
                      <a:pt x="917088" y="111440"/>
                    </a:cubicBezTo>
                    <a:cubicBezTo>
                      <a:pt x="918726" y="116354"/>
                      <a:pt x="920228" y="121542"/>
                      <a:pt x="921593" y="127003"/>
                    </a:cubicBezTo>
                    <a:cubicBezTo>
                      <a:pt x="922686" y="124819"/>
                      <a:pt x="923641" y="123317"/>
                      <a:pt x="924460" y="122498"/>
                    </a:cubicBezTo>
                    <a:lnTo>
                      <a:pt x="1052657" y="4131"/>
                    </a:lnTo>
                    <a:cubicBezTo>
                      <a:pt x="1055661" y="1127"/>
                      <a:pt x="1059211" y="-238"/>
                      <a:pt x="1063306" y="35"/>
                    </a:cubicBezTo>
                    <a:close/>
                  </a:path>
                </a:pathLst>
              </a:custGeom>
              <a:solidFill>
                <a:srgbClr val="EFE5DB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</p:grpSp>
      </p:grpSp>
      <p:sp>
        <p:nvSpPr>
          <p:cNvPr id="32" name="矩形 31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来  现场准备</a:t>
            </a:r>
          </a:p>
        </p:txBody>
      </p:sp>
    </p:spTree>
    <p:extLst>
      <p:ext uri="{BB962C8B-B14F-4D97-AF65-F5344CB8AC3E}">
        <p14:creationId xmlns:p14="http://schemas.microsoft.com/office/powerpoint/2010/main" val="2594681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-9467850" y="-7258050"/>
            <a:ext cx="19659600" cy="19659600"/>
            <a:chOff x="-9467850" y="-7258050"/>
            <a:chExt cx="19659600" cy="19659600"/>
          </a:xfrm>
        </p:grpSpPr>
        <p:grpSp>
          <p:nvGrpSpPr>
            <p:cNvPr id="21" name="组合 20"/>
            <p:cNvGrpSpPr/>
            <p:nvPr/>
          </p:nvGrpSpPr>
          <p:grpSpPr>
            <a:xfrm rot="20595769">
              <a:off x="-567546" y="571339"/>
              <a:ext cx="10198099" cy="841958"/>
              <a:chOff x="723900" y="-412003"/>
              <a:chExt cx="8204199" cy="894603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1070518" y="-412003"/>
                <a:ext cx="7857581" cy="889000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9" name="平行四边形 8"/>
              <p:cNvSpPr/>
              <p:nvPr/>
            </p:nvSpPr>
            <p:spPr>
              <a:xfrm>
                <a:off x="6718300" y="-406400"/>
                <a:ext cx="1816100" cy="889000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19" name="平行四边形 18"/>
              <p:cNvSpPr/>
              <p:nvPr/>
            </p:nvSpPr>
            <p:spPr>
              <a:xfrm>
                <a:off x="3721100" y="-406400"/>
                <a:ext cx="1816100" cy="889000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20" name="平行四边形 19"/>
              <p:cNvSpPr/>
              <p:nvPr/>
            </p:nvSpPr>
            <p:spPr>
              <a:xfrm>
                <a:off x="723900" y="-406400"/>
                <a:ext cx="1816100" cy="889000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</p:grpSp>
        <p:sp>
          <p:nvSpPr>
            <p:cNvPr id="2" name="椭圆 1"/>
            <p:cNvSpPr/>
            <p:nvPr/>
          </p:nvSpPr>
          <p:spPr>
            <a:xfrm>
              <a:off x="-9467850" y="-7258050"/>
              <a:ext cx="19659600" cy="196596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22" name="组合 21"/>
          <p:cNvGrpSpPr/>
          <p:nvPr/>
        </p:nvGrpSpPr>
        <p:grpSpPr>
          <a:xfrm rot="20595769" flipV="1">
            <a:off x="-327242" y="1370431"/>
            <a:ext cx="10198099" cy="841958"/>
            <a:chOff x="723900" y="-412003"/>
            <a:chExt cx="8204199" cy="894603"/>
          </a:xfrm>
        </p:grpSpPr>
        <p:sp>
          <p:nvSpPr>
            <p:cNvPr id="23" name="矩形 22"/>
            <p:cNvSpPr/>
            <p:nvPr/>
          </p:nvSpPr>
          <p:spPr>
            <a:xfrm>
              <a:off x="1070518" y="-412003"/>
              <a:ext cx="7857581" cy="88900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汉仪乐喵体简" panose="00020600040101010101" pitchFamily="18" charset="-122"/>
                <a:ea typeface="汉仪乐喵体简" panose="00020600040101010101" pitchFamily="18" charset="-122"/>
              </a:endParaRPr>
            </a:p>
          </p:txBody>
        </p:sp>
        <p:sp>
          <p:nvSpPr>
            <p:cNvPr id="24" name="平行四边形 23"/>
            <p:cNvSpPr/>
            <p:nvPr/>
          </p:nvSpPr>
          <p:spPr>
            <a:xfrm>
              <a:off x="6718300" y="-406400"/>
              <a:ext cx="1816100" cy="889000"/>
            </a:xfrm>
            <a:prstGeom prst="parallelogram">
              <a:avLst>
                <a:gd name="adj" fmla="val 39493"/>
              </a:avLst>
            </a:prstGeom>
            <a:solidFill>
              <a:srgbClr val="EFE5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汉仪乐喵体简" panose="00020600040101010101" pitchFamily="18" charset="-122"/>
                <a:ea typeface="汉仪乐喵体简" panose="00020600040101010101" pitchFamily="18" charset="-122"/>
              </a:endParaRPr>
            </a:p>
          </p:txBody>
        </p:sp>
        <p:sp>
          <p:nvSpPr>
            <p:cNvPr id="25" name="平行四边形 24"/>
            <p:cNvSpPr/>
            <p:nvPr/>
          </p:nvSpPr>
          <p:spPr>
            <a:xfrm>
              <a:off x="3721100" y="-406400"/>
              <a:ext cx="1816100" cy="883397"/>
            </a:xfrm>
            <a:prstGeom prst="parallelogram">
              <a:avLst>
                <a:gd name="adj" fmla="val 39493"/>
              </a:avLst>
            </a:prstGeom>
            <a:solidFill>
              <a:srgbClr val="EFE5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汉仪乐喵体简" panose="00020600040101010101" pitchFamily="18" charset="-122"/>
                <a:ea typeface="汉仪乐喵体简" panose="00020600040101010101" pitchFamily="18" charset="-122"/>
              </a:endParaRPr>
            </a:p>
          </p:txBody>
        </p:sp>
        <p:sp>
          <p:nvSpPr>
            <p:cNvPr id="26" name="平行四边形 25"/>
            <p:cNvSpPr/>
            <p:nvPr/>
          </p:nvSpPr>
          <p:spPr>
            <a:xfrm>
              <a:off x="723900" y="-406400"/>
              <a:ext cx="1816100" cy="889000"/>
            </a:xfrm>
            <a:prstGeom prst="parallelogram">
              <a:avLst>
                <a:gd name="adj" fmla="val 39493"/>
              </a:avLst>
            </a:prstGeom>
            <a:solidFill>
              <a:srgbClr val="EFE5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汉仪乐喵体简" panose="00020600040101010101" pitchFamily="18" charset="-122"/>
                <a:ea typeface="汉仪乐喵体简" panose="00020600040101010101" pitchFamily="18" charset="-122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 rot="20595769">
            <a:off x="-224482" y="1797271"/>
            <a:ext cx="1397000" cy="1701800"/>
            <a:chOff x="889000" y="190500"/>
            <a:chExt cx="1397000" cy="1701800"/>
          </a:xfrm>
        </p:grpSpPr>
        <p:sp>
          <p:nvSpPr>
            <p:cNvPr id="34" name="任意多边形 33"/>
            <p:cNvSpPr/>
            <p:nvPr/>
          </p:nvSpPr>
          <p:spPr>
            <a:xfrm>
              <a:off x="889000" y="190500"/>
              <a:ext cx="1397000" cy="1701800"/>
            </a:xfrm>
            <a:custGeom>
              <a:avLst/>
              <a:gdLst>
                <a:gd name="connsiteX0" fmla="*/ 232838 w 1397000"/>
                <a:gd name="connsiteY0" fmla="*/ 0 h 1701800"/>
                <a:gd name="connsiteX1" fmla="*/ 1164162 w 1397000"/>
                <a:gd name="connsiteY1" fmla="*/ 0 h 1701800"/>
                <a:gd name="connsiteX2" fmla="*/ 1397000 w 1397000"/>
                <a:gd name="connsiteY2" fmla="*/ 232838 h 1701800"/>
                <a:gd name="connsiteX3" fmla="*/ 1397000 w 1397000"/>
                <a:gd name="connsiteY3" fmla="*/ 1468962 h 1701800"/>
                <a:gd name="connsiteX4" fmla="*/ 1164162 w 1397000"/>
                <a:gd name="connsiteY4" fmla="*/ 1701800 h 1701800"/>
                <a:gd name="connsiteX5" fmla="*/ 469900 w 1397000"/>
                <a:gd name="connsiteY5" fmla="*/ 1701800 h 1701800"/>
                <a:gd name="connsiteX6" fmla="*/ 232838 w 1397000"/>
                <a:gd name="connsiteY6" fmla="*/ 1701800 h 1701800"/>
                <a:gd name="connsiteX7" fmla="*/ 0 w 1397000"/>
                <a:gd name="connsiteY7" fmla="*/ 1701800 h 1701800"/>
                <a:gd name="connsiteX8" fmla="*/ 0 w 1397000"/>
                <a:gd name="connsiteY8" fmla="*/ 1468962 h 1701800"/>
                <a:gd name="connsiteX9" fmla="*/ 0 w 1397000"/>
                <a:gd name="connsiteY9" fmla="*/ 1104900 h 1701800"/>
                <a:gd name="connsiteX10" fmla="*/ 0 w 1397000"/>
                <a:gd name="connsiteY10" fmla="*/ 232838 h 1701800"/>
                <a:gd name="connsiteX11" fmla="*/ 232838 w 1397000"/>
                <a:gd name="connsiteY11" fmla="*/ 0 h 1701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7000" h="1701800">
                  <a:moveTo>
                    <a:pt x="232838" y="0"/>
                  </a:moveTo>
                  <a:lnTo>
                    <a:pt x="1164162" y="0"/>
                  </a:lnTo>
                  <a:cubicBezTo>
                    <a:pt x="1292755" y="0"/>
                    <a:pt x="1397000" y="104245"/>
                    <a:pt x="1397000" y="232838"/>
                  </a:cubicBezTo>
                  <a:lnTo>
                    <a:pt x="1397000" y="1468962"/>
                  </a:lnTo>
                  <a:cubicBezTo>
                    <a:pt x="1397000" y="1597555"/>
                    <a:pt x="1292755" y="1701800"/>
                    <a:pt x="1164162" y="1701800"/>
                  </a:cubicBezTo>
                  <a:lnTo>
                    <a:pt x="469900" y="1701800"/>
                  </a:lnTo>
                  <a:lnTo>
                    <a:pt x="232838" y="1701800"/>
                  </a:lnTo>
                  <a:lnTo>
                    <a:pt x="0" y="1701800"/>
                  </a:lnTo>
                  <a:lnTo>
                    <a:pt x="0" y="1468962"/>
                  </a:lnTo>
                  <a:lnTo>
                    <a:pt x="0" y="1104900"/>
                  </a:lnTo>
                  <a:lnTo>
                    <a:pt x="0" y="232838"/>
                  </a:lnTo>
                  <a:cubicBezTo>
                    <a:pt x="0" y="104245"/>
                    <a:pt x="104245" y="0"/>
                    <a:pt x="232838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汉仪乐喵体简" panose="00020600040101010101" pitchFamily="18" charset="-122"/>
                <a:ea typeface="汉仪乐喵体简" panose="00020600040101010101" pitchFamily="18" charset="-122"/>
              </a:endParaRPr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1282700" y="762000"/>
              <a:ext cx="508000" cy="495300"/>
              <a:chOff x="2095500" y="-812800"/>
              <a:chExt cx="508000" cy="495300"/>
            </a:xfrm>
          </p:grpSpPr>
          <p:sp>
            <p:nvSpPr>
              <p:cNvPr id="35" name="椭圆 34"/>
              <p:cNvSpPr/>
              <p:nvPr/>
            </p:nvSpPr>
            <p:spPr>
              <a:xfrm>
                <a:off x="2146300" y="-774700"/>
                <a:ext cx="457200" cy="4572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38" name="椭圆 37"/>
              <p:cNvSpPr/>
              <p:nvPr/>
            </p:nvSpPr>
            <p:spPr>
              <a:xfrm>
                <a:off x="2095500" y="-812800"/>
                <a:ext cx="457200" cy="457200"/>
              </a:xfrm>
              <a:prstGeom prst="ellipse">
                <a:avLst/>
              </a:prstGeom>
              <a:solidFill>
                <a:srgbClr val="EFE5DB"/>
              </a:solidFill>
              <a:ln>
                <a:solidFill>
                  <a:srgbClr val="EFE5D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</p:grpSp>
      </p:grpSp>
      <p:grpSp>
        <p:nvGrpSpPr>
          <p:cNvPr id="41" name="组合 40"/>
          <p:cNvGrpSpPr/>
          <p:nvPr/>
        </p:nvGrpSpPr>
        <p:grpSpPr>
          <a:xfrm rot="20595769">
            <a:off x="672381" y="2054505"/>
            <a:ext cx="10134600" cy="5778500"/>
            <a:chOff x="901700" y="1866900"/>
            <a:chExt cx="10134600" cy="5778500"/>
          </a:xfrm>
        </p:grpSpPr>
        <p:sp>
          <p:nvSpPr>
            <p:cNvPr id="28" name="矩形 27"/>
            <p:cNvSpPr/>
            <p:nvPr/>
          </p:nvSpPr>
          <p:spPr>
            <a:xfrm>
              <a:off x="901700" y="1866900"/>
              <a:ext cx="10134600" cy="5778500"/>
            </a:xfrm>
            <a:prstGeom prst="rect">
              <a:avLst/>
            </a:prstGeom>
            <a:solidFill>
              <a:srgbClr val="1D1F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汉仪乐喵体简" panose="00020600040101010101" pitchFamily="18" charset="-122"/>
                <a:ea typeface="汉仪乐喵体简" panose="00020600040101010101" pitchFamily="18" charset="-122"/>
              </a:endParaRPr>
            </a:p>
          </p:txBody>
        </p:sp>
        <p:sp>
          <p:nvSpPr>
            <p:cNvPr id="29" name="图文框 28"/>
            <p:cNvSpPr/>
            <p:nvPr/>
          </p:nvSpPr>
          <p:spPr>
            <a:xfrm>
              <a:off x="977900" y="1968500"/>
              <a:ext cx="9918700" cy="5486400"/>
            </a:xfrm>
            <a:prstGeom prst="frame">
              <a:avLst>
                <a:gd name="adj1" fmla="val 1569"/>
              </a:avLst>
            </a:prstGeom>
            <a:solidFill>
              <a:srgbClr val="EFE5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汉仪乐喵体简" panose="00020600040101010101" pitchFamily="18" charset="-122"/>
                <a:ea typeface="汉仪乐喵体简" panose="00020600040101010101" pitchFamily="18" charset="-122"/>
              </a:endParaRPr>
            </a:p>
          </p:txBody>
        </p:sp>
      </p:grpSp>
      <p:sp>
        <p:nvSpPr>
          <p:cNvPr id="68" name="文本框 67"/>
          <p:cNvSpPr txBox="1"/>
          <p:nvPr/>
        </p:nvSpPr>
        <p:spPr>
          <a:xfrm rot="20595769">
            <a:off x="1720051" y="4618107"/>
            <a:ext cx="826672" cy="371633"/>
          </a:xfrm>
          <a:custGeom>
            <a:avLst/>
            <a:gdLst/>
            <a:ahLst/>
            <a:cxnLst/>
            <a:rect l="l" t="t" r="r" b="b"/>
            <a:pathLst>
              <a:path w="826672" h="371633">
                <a:moveTo>
                  <a:pt x="17147" y="261663"/>
                </a:moveTo>
                <a:cubicBezTo>
                  <a:pt x="21106" y="262345"/>
                  <a:pt x="24314" y="264325"/>
                  <a:pt x="26772" y="267601"/>
                </a:cubicBezTo>
                <a:lnTo>
                  <a:pt x="47660" y="295862"/>
                </a:lnTo>
                <a:cubicBezTo>
                  <a:pt x="50118" y="299412"/>
                  <a:pt x="51073" y="303166"/>
                  <a:pt x="50528" y="307126"/>
                </a:cubicBezTo>
                <a:cubicBezTo>
                  <a:pt x="49981" y="311085"/>
                  <a:pt x="48069" y="314293"/>
                  <a:pt x="44793" y="316750"/>
                </a:cubicBezTo>
                <a:cubicBezTo>
                  <a:pt x="42063" y="318662"/>
                  <a:pt x="39059" y="319618"/>
                  <a:pt x="35783" y="319618"/>
                </a:cubicBezTo>
                <a:cubicBezTo>
                  <a:pt x="30867" y="319618"/>
                  <a:pt x="26908" y="317706"/>
                  <a:pt x="23905" y="313883"/>
                </a:cubicBezTo>
                <a:lnTo>
                  <a:pt x="3016" y="285213"/>
                </a:lnTo>
                <a:cubicBezTo>
                  <a:pt x="559" y="281937"/>
                  <a:pt x="-396" y="278251"/>
                  <a:pt x="149" y="274155"/>
                </a:cubicBezTo>
                <a:cubicBezTo>
                  <a:pt x="696" y="270059"/>
                  <a:pt x="2607" y="266782"/>
                  <a:pt x="5883" y="264325"/>
                </a:cubicBezTo>
                <a:cubicBezTo>
                  <a:pt x="9433" y="261867"/>
                  <a:pt x="13188" y="260980"/>
                  <a:pt x="17147" y="261663"/>
                </a:cubicBezTo>
                <a:close/>
                <a:moveTo>
                  <a:pt x="641954" y="315112"/>
                </a:moveTo>
                <a:cubicBezTo>
                  <a:pt x="645776" y="316205"/>
                  <a:pt x="648780" y="318526"/>
                  <a:pt x="650965" y="322075"/>
                </a:cubicBezTo>
                <a:lnTo>
                  <a:pt x="667347" y="349516"/>
                </a:lnTo>
                <a:cubicBezTo>
                  <a:pt x="669531" y="353066"/>
                  <a:pt x="670078" y="356752"/>
                  <a:pt x="668986" y="360575"/>
                </a:cubicBezTo>
                <a:cubicBezTo>
                  <a:pt x="667894" y="364398"/>
                  <a:pt x="665572" y="367401"/>
                  <a:pt x="662023" y="369586"/>
                </a:cubicBezTo>
                <a:cubicBezTo>
                  <a:pt x="659838" y="370951"/>
                  <a:pt x="657245" y="371634"/>
                  <a:pt x="654240" y="371633"/>
                </a:cubicBezTo>
                <a:cubicBezTo>
                  <a:pt x="648780" y="371634"/>
                  <a:pt x="644547" y="369313"/>
                  <a:pt x="641544" y="364671"/>
                </a:cubicBezTo>
                <a:lnTo>
                  <a:pt x="625571" y="337229"/>
                </a:lnTo>
                <a:cubicBezTo>
                  <a:pt x="623386" y="333680"/>
                  <a:pt x="622771" y="329925"/>
                  <a:pt x="623727" y="325966"/>
                </a:cubicBezTo>
                <a:cubicBezTo>
                  <a:pt x="624683" y="322007"/>
                  <a:pt x="627073" y="318935"/>
                  <a:pt x="630895" y="316750"/>
                </a:cubicBezTo>
                <a:cubicBezTo>
                  <a:pt x="632669" y="315658"/>
                  <a:pt x="634479" y="314976"/>
                  <a:pt x="636322" y="314703"/>
                </a:cubicBezTo>
                <a:cubicBezTo>
                  <a:pt x="638165" y="314430"/>
                  <a:pt x="640042" y="314566"/>
                  <a:pt x="641954" y="315112"/>
                </a:cubicBezTo>
                <a:close/>
                <a:moveTo>
                  <a:pt x="441672" y="245894"/>
                </a:moveTo>
                <a:cubicBezTo>
                  <a:pt x="445494" y="246986"/>
                  <a:pt x="448498" y="249307"/>
                  <a:pt x="450682" y="252857"/>
                </a:cubicBezTo>
                <a:cubicBezTo>
                  <a:pt x="452866" y="256679"/>
                  <a:pt x="453412" y="260502"/>
                  <a:pt x="452320" y="264325"/>
                </a:cubicBezTo>
                <a:cubicBezTo>
                  <a:pt x="451228" y="268148"/>
                  <a:pt x="448771" y="271151"/>
                  <a:pt x="444948" y="273336"/>
                </a:cubicBezTo>
                <a:lnTo>
                  <a:pt x="398256" y="299548"/>
                </a:lnTo>
                <a:cubicBezTo>
                  <a:pt x="396072" y="300641"/>
                  <a:pt x="393615" y="301187"/>
                  <a:pt x="390884" y="301187"/>
                </a:cubicBezTo>
                <a:cubicBezTo>
                  <a:pt x="388427" y="301187"/>
                  <a:pt x="386037" y="300572"/>
                  <a:pt x="383717" y="299344"/>
                </a:cubicBezTo>
                <a:cubicBezTo>
                  <a:pt x="381396" y="298115"/>
                  <a:pt x="379552" y="296272"/>
                  <a:pt x="378187" y="293814"/>
                </a:cubicBezTo>
                <a:cubicBezTo>
                  <a:pt x="376002" y="289992"/>
                  <a:pt x="375457" y="286169"/>
                  <a:pt x="376549" y="282346"/>
                </a:cubicBezTo>
                <a:cubicBezTo>
                  <a:pt x="377641" y="278524"/>
                  <a:pt x="380099" y="275520"/>
                  <a:pt x="383922" y="273336"/>
                </a:cubicBezTo>
                <a:lnTo>
                  <a:pt x="430612" y="247123"/>
                </a:lnTo>
                <a:cubicBezTo>
                  <a:pt x="432388" y="246167"/>
                  <a:pt x="434197" y="245587"/>
                  <a:pt x="436040" y="245382"/>
                </a:cubicBezTo>
                <a:cubicBezTo>
                  <a:pt x="437883" y="245177"/>
                  <a:pt x="439760" y="245348"/>
                  <a:pt x="441672" y="245894"/>
                </a:cubicBezTo>
                <a:close/>
                <a:moveTo>
                  <a:pt x="804146" y="288081"/>
                </a:moveTo>
                <a:cubicBezTo>
                  <a:pt x="810426" y="288080"/>
                  <a:pt x="815749" y="290060"/>
                  <a:pt x="820118" y="294019"/>
                </a:cubicBezTo>
                <a:cubicBezTo>
                  <a:pt x="824487" y="297978"/>
                  <a:pt x="826672" y="302961"/>
                  <a:pt x="826672" y="308969"/>
                </a:cubicBezTo>
                <a:cubicBezTo>
                  <a:pt x="826672" y="315249"/>
                  <a:pt x="824487" y="320437"/>
                  <a:pt x="820119" y="324533"/>
                </a:cubicBezTo>
                <a:cubicBezTo>
                  <a:pt x="815750" y="328628"/>
                  <a:pt x="810425" y="330676"/>
                  <a:pt x="804145" y="330676"/>
                </a:cubicBezTo>
                <a:cubicBezTo>
                  <a:pt x="798138" y="330676"/>
                  <a:pt x="792950" y="328628"/>
                  <a:pt x="788581" y="324532"/>
                </a:cubicBezTo>
                <a:cubicBezTo>
                  <a:pt x="784212" y="320437"/>
                  <a:pt x="782028" y="315249"/>
                  <a:pt x="782028" y="308969"/>
                </a:cubicBezTo>
                <a:cubicBezTo>
                  <a:pt x="782028" y="302962"/>
                  <a:pt x="784213" y="297979"/>
                  <a:pt x="788581" y="294019"/>
                </a:cubicBezTo>
                <a:cubicBezTo>
                  <a:pt x="792950" y="290060"/>
                  <a:pt x="798138" y="288080"/>
                  <a:pt x="804146" y="288081"/>
                </a:cubicBezTo>
                <a:close/>
                <a:moveTo>
                  <a:pt x="50374" y="49247"/>
                </a:moveTo>
                <a:cubicBezTo>
                  <a:pt x="52251" y="49554"/>
                  <a:pt x="54077" y="50254"/>
                  <a:pt x="55852" y="51346"/>
                </a:cubicBezTo>
                <a:cubicBezTo>
                  <a:pt x="59401" y="53530"/>
                  <a:pt x="61654" y="56602"/>
                  <a:pt x="62610" y="60561"/>
                </a:cubicBezTo>
                <a:cubicBezTo>
                  <a:pt x="63565" y="64520"/>
                  <a:pt x="62951" y="68275"/>
                  <a:pt x="60767" y="71825"/>
                </a:cubicBezTo>
                <a:cubicBezTo>
                  <a:pt x="60767" y="71825"/>
                  <a:pt x="59675" y="73804"/>
                  <a:pt x="57490" y="77763"/>
                </a:cubicBezTo>
                <a:cubicBezTo>
                  <a:pt x="55306" y="81723"/>
                  <a:pt x="53326" y="86638"/>
                  <a:pt x="51551" y="92508"/>
                </a:cubicBezTo>
                <a:cubicBezTo>
                  <a:pt x="49776" y="98379"/>
                  <a:pt x="48752" y="104659"/>
                  <a:pt x="48479" y="111349"/>
                </a:cubicBezTo>
                <a:cubicBezTo>
                  <a:pt x="48206" y="118038"/>
                  <a:pt x="49981" y="124250"/>
                  <a:pt x="53804" y="129984"/>
                </a:cubicBezTo>
                <a:cubicBezTo>
                  <a:pt x="55988" y="133261"/>
                  <a:pt x="59743" y="136879"/>
                  <a:pt x="65067" y="140838"/>
                </a:cubicBezTo>
                <a:cubicBezTo>
                  <a:pt x="70392" y="144797"/>
                  <a:pt x="78446" y="148074"/>
                  <a:pt x="89232" y="150668"/>
                </a:cubicBezTo>
                <a:cubicBezTo>
                  <a:pt x="100017" y="153262"/>
                  <a:pt x="114011" y="154900"/>
                  <a:pt x="131213" y="155583"/>
                </a:cubicBezTo>
                <a:cubicBezTo>
                  <a:pt x="148416" y="156265"/>
                  <a:pt x="169987" y="154969"/>
                  <a:pt x="195927" y="151692"/>
                </a:cubicBezTo>
                <a:cubicBezTo>
                  <a:pt x="200022" y="151146"/>
                  <a:pt x="203708" y="152101"/>
                  <a:pt x="206985" y="154559"/>
                </a:cubicBezTo>
                <a:cubicBezTo>
                  <a:pt x="210261" y="157016"/>
                  <a:pt x="212173" y="160293"/>
                  <a:pt x="212719" y="164389"/>
                </a:cubicBezTo>
                <a:cubicBezTo>
                  <a:pt x="213265" y="168484"/>
                  <a:pt x="212241" y="172171"/>
                  <a:pt x="209647" y="175447"/>
                </a:cubicBezTo>
                <a:cubicBezTo>
                  <a:pt x="207053" y="178724"/>
                  <a:pt x="203708" y="180635"/>
                  <a:pt x="199612" y="181181"/>
                </a:cubicBezTo>
                <a:cubicBezTo>
                  <a:pt x="192786" y="182000"/>
                  <a:pt x="186301" y="182683"/>
                  <a:pt x="180157" y="183229"/>
                </a:cubicBezTo>
                <a:cubicBezTo>
                  <a:pt x="174014" y="183775"/>
                  <a:pt x="167938" y="184185"/>
                  <a:pt x="161931" y="184458"/>
                </a:cubicBezTo>
                <a:lnTo>
                  <a:pt x="163161" y="186506"/>
                </a:lnTo>
                <a:cubicBezTo>
                  <a:pt x="164253" y="188690"/>
                  <a:pt x="165686" y="192103"/>
                  <a:pt x="167461" y="196745"/>
                </a:cubicBezTo>
                <a:cubicBezTo>
                  <a:pt x="169235" y="201387"/>
                  <a:pt x="171216" y="206848"/>
                  <a:pt x="173400" y="213128"/>
                </a:cubicBezTo>
                <a:lnTo>
                  <a:pt x="240161" y="212309"/>
                </a:lnTo>
                <a:lnTo>
                  <a:pt x="240570" y="212309"/>
                </a:lnTo>
                <a:cubicBezTo>
                  <a:pt x="244666" y="212309"/>
                  <a:pt x="248147" y="213742"/>
                  <a:pt x="251014" y="216609"/>
                </a:cubicBezTo>
                <a:cubicBezTo>
                  <a:pt x="253881" y="219476"/>
                  <a:pt x="255315" y="222958"/>
                  <a:pt x="255315" y="227054"/>
                </a:cubicBezTo>
                <a:cubicBezTo>
                  <a:pt x="255588" y="231149"/>
                  <a:pt x="254291" y="234631"/>
                  <a:pt x="251424" y="237498"/>
                </a:cubicBezTo>
                <a:cubicBezTo>
                  <a:pt x="248557" y="240365"/>
                  <a:pt x="244939" y="241798"/>
                  <a:pt x="240570" y="241798"/>
                </a:cubicBezTo>
                <a:lnTo>
                  <a:pt x="181591" y="242618"/>
                </a:lnTo>
                <a:cubicBezTo>
                  <a:pt x="183503" y="250263"/>
                  <a:pt x="185004" y="258113"/>
                  <a:pt x="186097" y="266168"/>
                </a:cubicBezTo>
                <a:cubicBezTo>
                  <a:pt x="187189" y="274223"/>
                  <a:pt x="187530" y="282005"/>
                  <a:pt x="187120" y="289514"/>
                </a:cubicBezTo>
                <a:cubicBezTo>
                  <a:pt x="186710" y="297023"/>
                  <a:pt x="185482" y="304122"/>
                  <a:pt x="183435" y="310812"/>
                </a:cubicBezTo>
                <a:cubicBezTo>
                  <a:pt x="181386" y="317501"/>
                  <a:pt x="178178" y="323304"/>
                  <a:pt x="173809" y="328219"/>
                </a:cubicBezTo>
                <a:cubicBezTo>
                  <a:pt x="164799" y="338868"/>
                  <a:pt x="152102" y="344192"/>
                  <a:pt x="135719" y="344192"/>
                </a:cubicBezTo>
                <a:cubicBezTo>
                  <a:pt x="127527" y="344192"/>
                  <a:pt x="118790" y="342963"/>
                  <a:pt x="109506" y="340506"/>
                </a:cubicBezTo>
                <a:cubicBezTo>
                  <a:pt x="105410" y="339414"/>
                  <a:pt x="102339" y="337093"/>
                  <a:pt x="100291" y="333543"/>
                </a:cubicBezTo>
                <a:cubicBezTo>
                  <a:pt x="98243" y="329993"/>
                  <a:pt x="97765" y="326307"/>
                  <a:pt x="98857" y="322485"/>
                </a:cubicBezTo>
                <a:cubicBezTo>
                  <a:pt x="99949" y="318389"/>
                  <a:pt x="102270" y="315317"/>
                  <a:pt x="105820" y="313269"/>
                </a:cubicBezTo>
                <a:cubicBezTo>
                  <a:pt x="109370" y="311221"/>
                  <a:pt x="113056" y="310743"/>
                  <a:pt x="116878" y="311836"/>
                </a:cubicBezTo>
                <a:cubicBezTo>
                  <a:pt x="122885" y="313201"/>
                  <a:pt x="129234" y="314020"/>
                  <a:pt x="135923" y="314293"/>
                </a:cubicBezTo>
                <a:cubicBezTo>
                  <a:pt x="142613" y="314566"/>
                  <a:pt x="147733" y="312791"/>
                  <a:pt x="151282" y="308968"/>
                </a:cubicBezTo>
                <a:cubicBezTo>
                  <a:pt x="153740" y="306238"/>
                  <a:pt x="155447" y="302552"/>
                  <a:pt x="156402" y="297910"/>
                </a:cubicBezTo>
                <a:cubicBezTo>
                  <a:pt x="157358" y="293268"/>
                  <a:pt x="157699" y="288012"/>
                  <a:pt x="157426" y="282141"/>
                </a:cubicBezTo>
                <a:cubicBezTo>
                  <a:pt x="157153" y="276271"/>
                  <a:pt x="156471" y="269991"/>
                  <a:pt x="155378" y="263301"/>
                </a:cubicBezTo>
                <a:cubicBezTo>
                  <a:pt x="154287" y="256611"/>
                  <a:pt x="152921" y="249853"/>
                  <a:pt x="151282" y="243027"/>
                </a:cubicBezTo>
                <a:lnTo>
                  <a:pt x="25953" y="244665"/>
                </a:lnTo>
                <a:cubicBezTo>
                  <a:pt x="21857" y="244665"/>
                  <a:pt x="18307" y="243232"/>
                  <a:pt x="15303" y="240365"/>
                </a:cubicBezTo>
                <a:cubicBezTo>
                  <a:pt x="12300" y="237498"/>
                  <a:pt x="10799" y="234016"/>
                  <a:pt x="10798" y="229921"/>
                </a:cubicBezTo>
                <a:cubicBezTo>
                  <a:pt x="10799" y="225825"/>
                  <a:pt x="12232" y="222344"/>
                  <a:pt x="15099" y="219477"/>
                </a:cubicBezTo>
                <a:cubicBezTo>
                  <a:pt x="17966" y="216610"/>
                  <a:pt x="21448" y="215176"/>
                  <a:pt x="25543" y="215176"/>
                </a:cubicBezTo>
                <a:lnTo>
                  <a:pt x="141863" y="213538"/>
                </a:lnTo>
                <a:cubicBezTo>
                  <a:pt x="140771" y="210807"/>
                  <a:pt x="139746" y="208145"/>
                  <a:pt x="138791" y="205551"/>
                </a:cubicBezTo>
                <a:cubicBezTo>
                  <a:pt x="137835" y="202957"/>
                  <a:pt x="136811" y="200568"/>
                  <a:pt x="135719" y="198383"/>
                </a:cubicBezTo>
                <a:cubicBezTo>
                  <a:pt x="134080" y="194015"/>
                  <a:pt x="134354" y="189646"/>
                  <a:pt x="136538" y="185277"/>
                </a:cubicBezTo>
                <a:cubicBezTo>
                  <a:pt x="81382" y="185277"/>
                  <a:pt x="45475" y="172170"/>
                  <a:pt x="28819" y="145958"/>
                </a:cubicBezTo>
                <a:cubicBezTo>
                  <a:pt x="24724" y="139405"/>
                  <a:pt x="21993" y="132715"/>
                  <a:pt x="20628" y="125889"/>
                </a:cubicBezTo>
                <a:cubicBezTo>
                  <a:pt x="19263" y="119062"/>
                  <a:pt x="18785" y="112373"/>
                  <a:pt x="19195" y="105819"/>
                </a:cubicBezTo>
                <a:cubicBezTo>
                  <a:pt x="19604" y="99266"/>
                  <a:pt x="20629" y="93054"/>
                  <a:pt x="22267" y="87184"/>
                </a:cubicBezTo>
                <a:cubicBezTo>
                  <a:pt x="23905" y="81313"/>
                  <a:pt x="25680" y="76125"/>
                  <a:pt x="27591" y="71620"/>
                </a:cubicBezTo>
                <a:cubicBezTo>
                  <a:pt x="29503" y="67115"/>
                  <a:pt x="31209" y="63497"/>
                  <a:pt x="32711" y="60766"/>
                </a:cubicBezTo>
                <a:cubicBezTo>
                  <a:pt x="34213" y="58036"/>
                  <a:pt x="35100" y="56534"/>
                  <a:pt x="35373" y="56261"/>
                </a:cubicBezTo>
                <a:cubicBezTo>
                  <a:pt x="37557" y="52711"/>
                  <a:pt x="40629" y="50458"/>
                  <a:pt x="44589" y="49503"/>
                </a:cubicBezTo>
                <a:cubicBezTo>
                  <a:pt x="46568" y="49025"/>
                  <a:pt x="48497" y="48940"/>
                  <a:pt x="50374" y="49247"/>
                </a:cubicBezTo>
                <a:close/>
                <a:moveTo>
                  <a:pt x="417916" y="150463"/>
                </a:moveTo>
                <a:cubicBezTo>
                  <a:pt x="422011" y="150463"/>
                  <a:pt x="425562" y="151897"/>
                  <a:pt x="428565" y="154764"/>
                </a:cubicBezTo>
                <a:cubicBezTo>
                  <a:pt x="431569" y="157631"/>
                  <a:pt x="433070" y="161112"/>
                  <a:pt x="433071" y="165208"/>
                </a:cubicBezTo>
                <a:cubicBezTo>
                  <a:pt x="433070" y="169304"/>
                  <a:pt x="431637" y="172853"/>
                  <a:pt x="428770" y="175857"/>
                </a:cubicBezTo>
                <a:cubicBezTo>
                  <a:pt x="425902" y="178860"/>
                  <a:pt x="422421" y="180362"/>
                  <a:pt x="418326" y="180362"/>
                </a:cubicBezTo>
                <a:lnTo>
                  <a:pt x="374092" y="180362"/>
                </a:lnTo>
                <a:cubicBezTo>
                  <a:pt x="369995" y="180362"/>
                  <a:pt x="366515" y="178929"/>
                  <a:pt x="363648" y="176062"/>
                </a:cubicBezTo>
                <a:cubicBezTo>
                  <a:pt x="360780" y="173194"/>
                  <a:pt x="359347" y="169713"/>
                  <a:pt x="359346" y="165617"/>
                </a:cubicBezTo>
                <a:cubicBezTo>
                  <a:pt x="359347" y="161522"/>
                  <a:pt x="360780" y="157972"/>
                  <a:pt x="363647" y="154968"/>
                </a:cubicBezTo>
                <a:cubicBezTo>
                  <a:pt x="366515" y="151965"/>
                  <a:pt x="369996" y="150463"/>
                  <a:pt x="374091" y="150463"/>
                </a:cubicBezTo>
                <a:close/>
                <a:moveTo>
                  <a:pt x="501879" y="169304"/>
                </a:moveTo>
                <a:cubicBezTo>
                  <a:pt x="506248" y="169577"/>
                  <a:pt x="509798" y="170942"/>
                  <a:pt x="512528" y="173399"/>
                </a:cubicBezTo>
                <a:cubicBezTo>
                  <a:pt x="515259" y="175857"/>
                  <a:pt x="516760" y="178997"/>
                  <a:pt x="517033" y="182819"/>
                </a:cubicBezTo>
                <a:lnTo>
                  <a:pt x="522357" y="273336"/>
                </a:lnTo>
                <a:cubicBezTo>
                  <a:pt x="522631" y="277158"/>
                  <a:pt x="521402" y="280571"/>
                  <a:pt x="518671" y="283575"/>
                </a:cubicBezTo>
                <a:cubicBezTo>
                  <a:pt x="515941" y="286578"/>
                  <a:pt x="512664" y="288217"/>
                  <a:pt x="508842" y="288490"/>
                </a:cubicBezTo>
                <a:lnTo>
                  <a:pt x="508023" y="288490"/>
                </a:lnTo>
                <a:cubicBezTo>
                  <a:pt x="504200" y="288490"/>
                  <a:pt x="500924" y="287193"/>
                  <a:pt x="498193" y="284599"/>
                </a:cubicBezTo>
                <a:cubicBezTo>
                  <a:pt x="495462" y="282005"/>
                  <a:pt x="493961" y="278797"/>
                  <a:pt x="493688" y="274974"/>
                </a:cubicBezTo>
                <a:lnTo>
                  <a:pt x="488363" y="184458"/>
                </a:lnTo>
                <a:cubicBezTo>
                  <a:pt x="488090" y="180635"/>
                  <a:pt x="489319" y="177222"/>
                  <a:pt x="492049" y="174219"/>
                </a:cubicBezTo>
                <a:cubicBezTo>
                  <a:pt x="494780" y="171215"/>
                  <a:pt x="498056" y="169577"/>
                  <a:pt x="501879" y="169304"/>
                </a:cubicBezTo>
                <a:close/>
                <a:moveTo>
                  <a:pt x="630486" y="179953"/>
                </a:moveTo>
                <a:cubicBezTo>
                  <a:pt x="621748" y="178587"/>
                  <a:pt x="612874" y="178041"/>
                  <a:pt x="603863" y="178314"/>
                </a:cubicBezTo>
                <a:lnTo>
                  <a:pt x="604273" y="211490"/>
                </a:lnTo>
                <a:lnTo>
                  <a:pt x="631304" y="211899"/>
                </a:lnTo>
                <a:cubicBezTo>
                  <a:pt x="635401" y="211899"/>
                  <a:pt x="638881" y="213333"/>
                  <a:pt x="641748" y="216200"/>
                </a:cubicBezTo>
                <a:cubicBezTo>
                  <a:pt x="644616" y="219067"/>
                  <a:pt x="646049" y="222548"/>
                  <a:pt x="646050" y="226644"/>
                </a:cubicBezTo>
                <a:cubicBezTo>
                  <a:pt x="646049" y="230740"/>
                  <a:pt x="644616" y="234221"/>
                  <a:pt x="641749" y="237088"/>
                </a:cubicBezTo>
                <a:cubicBezTo>
                  <a:pt x="638882" y="239955"/>
                  <a:pt x="635400" y="241389"/>
                  <a:pt x="631305" y="241389"/>
                </a:cubicBezTo>
                <a:lnTo>
                  <a:pt x="604682" y="241389"/>
                </a:lnTo>
                <a:lnTo>
                  <a:pt x="605092" y="268830"/>
                </a:lnTo>
                <a:cubicBezTo>
                  <a:pt x="605091" y="272380"/>
                  <a:pt x="603727" y="275793"/>
                  <a:pt x="600996" y="279070"/>
                </a:cubicBezTo>
                <a:cubicBezTo>
                  <a:pt x="611918" y="279616"/>
                  <a:pt x="622431" y="279138"/>
                  <a:pt x="632533" y="277636"/>
                </a:cubicBezTo>
                <a:cubicBezTo>
                  <a:pt x="642636" y="276134"/>
                  <a:pt x="651101" y="272653"/>
                  <a:pt x="657927" y="267192"/>
                </a:cubicBezTo>
                <a:cubicBezTo>
                  <a:pt x="668302" y="259000"/>
                  <a:pt x="672945" y="245758"/>
                  <a:pt x="671853" y="227463"/>
                </a:cubicBezTo>
                <a:cubicBezTo>
                  <a:pt x="671033" y="209442"/>
                  <a:pt x="664753" y="196608"/>
                  <a:pt x="653012" y="188963"/>
                </a:cubicBezTo>
                <a:cubicBezTo>
                  <a:pt x="646732" y="184321"/>
                  <a:pt x="639223" y="181318"/>
                  <a:pt x="630486" y="179953"/>
                </a:cubicBezTo>
                <a:close/>
                <a:moveTo>
                  <a:pt x="173605" y="18990"/>
                </a:moveTo>
                <a:cubicBezTo>
                  <a:pt x="184117" y="22266"/>
                  <a:pt x="192923" y="26772"/>
                  <a:pt x="200023" y="32506"/>
                </a:cubicBezTo>
                <a:cubicBezTo>
                  <a:pt x="211217" y="41789"/>
                  <a:pt x="216951" y="52984"/>
                  <a:pt x="217224" y="66091"/>
                </a:cubicBezTo>
                <a:cubicBezTo>
                  <a:pt x="218043" y="79743"/>
                  <a:pt x="213538" y="91211"/>
                  <a:pt x="203708" y="100495"/>
                </a:cubicBezTo>
                <a:cubicBezTo>
                  <a:pt x="199067" y="104591"/>
                  <a:pt x="193742" y="107936"/>
                  <a:pt x="187735" y="110529"/>
                </a:cubicBezTo>
                <a:cubicBezTo>
                  <a:pt x="181728" y="113124"/>
                  <a:pt x="175311" y="115171"/>
                  <a:pt x="168485" y="116673"/>
                </a:cubicBezTo>
                <a:cubicBezTo>
                  <a:pt x="161659" y="118175"/>
                  <a:pt x="154696" y="119199"/>
                  <a:pt x="147596" y="119745"/>
                </a:cubicBezTo>
                <a:cubicBezTo>
                  <a:pt x="140497" y="120291"/>
                  <a:pt x="133807" y="120564"/>
                  <a:pt x="127527" y="120564"/>
                </a:cubicBezTo>
                <a:cubicBezTo>
                  <a:pt x="118790" y="120564"/>
                  <a:pt x="111349" y="120291"/>
                  <a:pt x="105205" y="119745"/>
                </a:cubicBezTo>
                <a:cubicBezTo>
                  <a:pt x="99062" y="119199"/>
                  <a:pt x="95171" y="118789"/>
                  <a:pt x="93533" y="118516"/>
                </a:cubicBezTo>
                <a:cubicBezTo>
                  <a:pt x="89436" y="117970"/>
                  <a:pt x="86160" y="116059"/>
                  <a:pt x="83703" y="112782"/>
                </a:cubicBezTo>
                <a:cubicBezTo>
                  <a:pt x="81245" y="109506"/>
                  <a:pt x="80290" y="105819"/>
                  <a:pt x="80836" y="101724"/>
                </a:cubicBezTo>
                <a:cubicBezTo>
                  <a:pt x="81382" y="97901"/>
                  <a:pt x="83294" y="94693"/>
                  <a:pt x="86570" y="92099"/>
                </a:cubicBezTo>
                <a:cubicBezTo>
                  <a:pt x="89846" y="89505"/>
                  <a:pt x="93532" y="88481"/>
                  <a:pt x="97629" y="89027"/>
                </a:cubicBezTo>
                <a:cubicBezTo>
                  <a:pt x="103909" y="89846"/>
                  <a:pt x="111212" y="90460"/>
                  <a:pt x="119540" y="90870"/>
                </a:cubicBezTo>
                <a:cubicBezTo>
                  <a:pt x="127869" y="91280"/>
                  <a:pt x="136128" y="91143"/>
                  <a:pt x="144320" y="90460"/>
                </a:cubicBezTo>
                <a:cubicBezTo>
                  <a:pt x="152511" y="89778"/>
                  <a:pt x="160088" y="88549"/>
                  <a:pt x="167051" y="86774"/>
                </a:cubicBezTo>
                <a:cubicBezTo>
                  <a:pt x="174014" y="85000"/>
                  <a:pt x="179407" y="82337"/>
                  <a:pt x="183230" y="78788"/>
                </a:cubicBezTo>
                <a:cubicBezTo>
                  <a:pt x="186233" y="75784"/>
                  <a:pt x="187735" y="72098"/>
                  <a:pt x="187735" y="67729"/>
                </a:cubicBezTo>
                <a:cubicBezTo>
                  <a:pt x="187461" y="63087"/>
                  <a:pt x="185277" y="59128"/>
                  <a:pt x="181181" y="55851"/>
                </a:cubicBezTo>
                <a:cubicBezTo>
                  <a:pt x="174902" y="50936"/>
                  <a:pt x="165823" y="47250"/>
                  <a:pt x="153945" y="44793"/>
                </a:cubicBezTo>
                <a:cubicBezTo>
                  <a:pt x="142068" y="42335"/>
                  <a:pt x="129098" y="40834"/>
                  <a:pt x="115035" y="40287"/>
                </a:cubicBezTo>
                <a:cubicBezTo>
                  <a:pt x="100974" y="39741"/>
                  <a:pt x="86843" y="39946"/>
                  <a:pt x="72644" y="40902"/>
                </a:cubicBezTo>
                <a:cubicBezTo>
                  <a:pt x="58446" y="41857"/>
                  <a:pt x="45885" y="43154"/>
                  <a:pt x="34963" y="44793"/>
                </a:cubicBezTo>
                <a:cubicBezTo>
                  <a:pt x="30868" y="45339"/>
                  <a:pt x="27182" y="44383"/>
                  <a:pt x="23905" y="41926"/>
                </a:cubicBezTo>
                <a:cubicBezTo>
                  <a:pt x="20629" y="39468"/>
                  <a:pt x="18717" y="36192"/>
                  <a:pt x="18171" y="32096"/>
                </a:cubicBezTo>
                <a:cubicBezTo>
                  <a:pt x="17625" y="28000"/>
                  <a:pt x="18580" y="24314"/>
                  <a:pt x="21038" y="21037"/>
                </a:cubicBezTo>
                <a:cubicBezTo>
                  <a:pt x="23495" y="17761"/>
                  <a:pt x="26772" y="15849"/>
                  <a:pt x="30867" y="15303"/>
                </a:cubicBezTo>
                <a:cubicBezTo>
                  <a:pt x="33052" y="15030"/>
                  <a:pt x="37762" y="14416"/>
                  <a:pt x="44998" y="13460"/>
                </a:cubicBezTo>
                <a:cubicBezTo>
                  <a:pt x="52234" y="12504"/>
                  <a:pt x="60903" y="11685"/>
                  <a:pt x="71006" y="11003"/>
                </a:cubicBezTo>
                <a:cubicBezTo>
                  <a:pt x="81109" y="10320"/>
                  <a:pt x="92168" y="9979"/>
                  <a:pt x="104182" y="9979"/>
                </a:cubicBezTo>
                <a:cubicBezTo>
                  <a:pt x="116196" y="9979"/>
                  <a:pt x="128142" y="10662"/>
                  <a:pt x="140019" y="12027"/>
                </a:cubicBezTo>
                <a:cubicBezTo>
                  <a:pt x="151897" y="13392"/>
                  <a:pt x="163092" y="15713"/>
                  <a:pt x="173605" y="18990"/>
                </a:cubicBezTo>
                <a:close/>
                <a:moveTo>
                  <a:pt x="804555" y="203298"/>
                </a:moveTo>
                <a:cubicBezTo>
                  <a:pt x="810835" y="203298"/>
                  <a:pt x="816091" y="205414"/>
                  <a:pt x="820324" y="209647"/>
                </a:cubicBezTo>
                <a:cubicBezTo>
                  <a:pt x="824556" y="213879"/>
                  <a:pt x="826672" y="219135"/>
                  <a:pt x="826671" y="225415"/>
                </a:cubicBezTo>
                <a:cubicBezTo>
                  <a:pt x="826672" y="231150"/>
                  <a:pt x="824556" y="235996"/>
                  <a:pt x="820323" y="239955"/>
                </a:cubicBezTo>
                <a:cubicBezTo>
                  <a:pt x="816091" y="243914"/>
                  <a:pt x="810835" y="245894"/>
                  <a:pt x="804555" y="245894"/>
                </a:cubicBezTo>
                <a:cubicBezTo>
                  <a:pt x="798275" y="245894"/>
                  <a:pt x="792950" y="243915"/>
                  <a:pt x="788582" y="239955"/>
                </a:cubicBezTo>
                <a:cubicBezTo>
                  <a:pt x="784213" y="235996"/>
                  <a:pt x="782028" y="231149"/>
                  <a:pt x="782028" y="225415"/>
                </a:cubicBezTo>
                <a:cubicBezTo>
                  <a:pt x="782028" y="219135"/>
                  <a:pt x="784213" y="213879"/>
                  <a:pt x="788581" y="209647"/>
                </a:cubicBezTo>
                <a:cubicBezTo>
                  <a:pt x="792950" y="205414"/>
                  <a:pt x="798275" y="203298"/>
                  <a:pt x="804555" y="203298"/>
                </a:cubicBezTo>
                <a:close/>
                <a:moveTo>
                  <a:pt x="388427" y="53394"/>
                </a:moveTo>
                <a:lnTo>
                  <a:pt x="439624" y="70596"/>
                </a:lnTo>
                <a:cubicBezTo>
                  <a:pt x="443446" y="71961"/>
                  <a:pt x="446314" y="74487"/>
                  <a:pt x="448225" y="78173"/>
                </a:cubicBezTo>
                <a:cubicBezTo>
                  <a:pt x="450135" y="81859"/>
                  <a:pt x="450409" y="85614"/>
                  <a:pt x="449044" y="89437"/>
                </a:cubicBezTo>
                <a:cubicBezTo>
                  <a:pt x="447952" y="92440"/>
                  <a:pt x="446040" y="94897"/>
                  <a:pt x="443310" y="96809"/>
                </a:cubicBezTo>
                <a:cubicBezTo>
                  <a:pt x="440579" y="98720"/>
                  <a:pt x="437712" y="99676"/>
                  <a:pt x="434709" y="99676"/>
                </a:cubicBezTo>
                <a:cubicBezTo>
                  <a:pt x="433343" y="99676"/>
                  <a:pt x="431841" y="99403"/>
                  <a:pt x="430203" y="98857"/>
                </a:cubicBezTo>
                <a:lnTo>
                  <a:pt x="378597" y="81654"/>
                </a:lnTo>
                <a:cubicBezTo>
                  <a:pt x="374774" y="80289"/>
                  <a:pt x="371976" y="77764"/>
                  <a:pt x="370200" y="74077"/>
                </a:cubicBezTo>
                <a:cubicBezTo>
                  <a:pt x="368425" y="70391"/>
                  <a:pt x="368221" y="66637"/>
                  <a:pt x="369586" y="62814"/>
                </a:cubicBezTo>
                <a:cubicBezTo>
                  <a:pt x="370951" y="58991"/>
                  <a:pt x="373477" y="56124"/>
                  <a:pt x="377164" y="54213"/>
                </a:cubicBezTo>
                <a:cubicBezTo>
                  <a:pt x="379006" y="53257"/>
                  <a:pt x="380866" y="52711"/>
                  <a:pt x="382744" y="52575"/>
                </a:cubicBezTo>
                <a:cubicBezTo>
                  <a:pt x="384621" y="52438"/>
                  <a:pt x="386515" y="52711"/>
                  <a:pt x="388427" y="53394"/>
                </a:cubicBezTo>
                <a:close/>
                <a:moveTo>
                  <a:pt x="641544" y="99676"/>
                </a:moveTo>
                <a:cubicBezTo>
                  <a:pt x="645640" y="99676"/>
                  <a:pt x="649121" y="101109"/>
                  <a:pt x="651988" y="103976"/>
                </a:cubicBezTo>
                <a:cubicBezTo>
                  <a:pt x="654855" y="106843"/>
                  <a:pt x="656288" y="110325"/>
                  <a:pt x="656289" y="114421"/>
                </a:cubicBezTo>
                <a:cubicBezTo>
                  <a:pt x="656288" y="118516"/>
                  <a:pt x="654855" y="121998"/>
                  <a:pt x="651988" y="124865"/>
                </a:cubicBezTo>
                <a:cubicBezTo>
                  <a:pt x="649121" y="127732"/>
                  <a:pt x="645640" y="129165"/>
                  <a:pt x="641544" y="129165"/>
                </a:cubicBezTo>
                <a:lnTo>
                  <a:pt x="602635" y="129165"/>
                </a:lnTo>
                <a:cubicBezTo>
                  <a:pt x="603180" y="130257"/>
                  <a:pt x="603454" y="131077"/>
                  <a:pt x="603454" y="131623"/>
                </a:cubicBezTo>
                <a:lnTo>
                  <a:pt x="603454" y="149644"/>
                </a:lnTo>
                <a:cubicBezTo>
                  <a:pt x="614921" y="149371"/>
                  <a:pt x="626390" y="150258"/>
                  <a:pt x="637858" y="152306"/>
                </a:cubicBezTo>
                <a:cubicBezTo>
                  <a:pt x="649326" y="154354"/>
                  <a:pt x="659839" y="158655"/>
                  <a:pt x="669395" y="165208"/>
                </a:cubicBezTo>
                <a:cubicBezTo>
                  <a:pt x="688509" y="178314"/>
                  <a:pt x="698884" y="198520"/>
                  <a:pt x="700522" y="225825"/>
                </a:cubicBezTo>
                <a:cubicBezTo>
                  <a:pt x="702161" y="254222"/>
                  <a:pt x="693697" y="275657"/>
                  <a:pt x="675129" y="290128"/>
                </a:cubicBezTo>
                <a:cubicBezTo>
                  <a:pt x="666391" y="296954"/>
                  <a:pt x="656289" y="301665"/>
                  <a:pt x="644821" y="304259"/>
                </a:cubicBezTo>
                <a:cubicBezTo>
                  <a:pt x="633352" y="306853"/>
                  <a:pt x="621748" y="308150"/>
                  <a:pt x="610007" y="308149"/>
                </a:cubicBezTo>
                <a:cubicBezTo>
                  <a:pt x="599085" y="308150"/>
                  <a:pt x="588572" y="307399"/>
                  <a:pt x="578469" y="305897"/>
                </a:cubicBezTo>
                <a:cubicBezTo>
                  <a:pt x="568367" y="304395"/>
                  <a:pt x="559766" y="302689"/>
                  <a:pt x="552667" y="300777"/>
                </a:cubicBezTo>
                <a:cubicBezTo>
                  <a:pt x="555670" y="302962"/>
                  <a:pt x="557650" y="305760"/>
                  <a:pt x="558605" y="309173"/>
                </a:cubicBezTo>
                <a:cubicBezTo>
                  <a:pt x="559561" y="312587"/>
                  <a:pt x="559219" y="315931"/>
                  <a:pt x="557581" y="319208"/>
                </a:cubicBezTo>
                <a:lnTo>
                  <a:pt x="537921" y="362213"/>
                </a:lnTo>
                <a:cubicBezTo>
                  <a:pt x="535191" y="367948"/>
                  <a:pt x="530686" y="370815"/>
                  <a:pt x="524406" y="370815"/>
                </a:cubicBezTo>
                <a:cubicBezTo>
                  <a:pt x="523040" y="370814"/>
                  <a:pt x="520993" y="370268"/>
                  <a:pt x="518261" y="369176"/>
                </a:cubicBezTo>
                <a:cubicBezTo>
                  <a:pt x="514439" y="367538"/>
                  <a:pt x="511777" y="364807"/>
                  <a:pt x="510275" y="360985"/>
                </a:cubicBezTo>
                <a:cubicBezTo>
                  <a:pt x="508773" y="357162"/>
                  <a:pt x="508978" y="353339"/>
                  <a:pt x="510890" y="349517"/>
                </a:cubicBezTo>
                <a:lnTo>
                  <a:pt x="530549" y="306511"/>
                </a:lnTo>
                <a:cubicBezTo>
                  <a:pt x="531914" y="304054"/>
                  <a:pt x="533621" y="302211"/>
                  <a:pt x="535669" y="300982"/>
                </a:cubicBezTo>
                <a:cubicBezTo>
                  <a:pt x="537717" y="299753"/>
                  <a:pt x="539969" y="298866"/>
                  <a:pt x="542427" y="298320"/>
                </a:cubicBezTo>
                <a:cubicBezTo>
                  <a:pt x="540516" y="297774"/>
                  <a:pt x="538877" y="297296"/>
                  <a:pt x="537512" y="296886"/>
                </a:cubicBezTo>
                <a:cubicBezTo>
                  <a:pt x="536146" y="296476"/>
                  <a:pt x="535054" y="296135"/>
                  <a:pt x="534235" y="295862"/>
                </a:cubicBezTo>
                <a:cubicBezTo>
                  <a:pt x="530413" y="294770"/>
                  <a:pt x="527614" y="292517"/>
                  <a:pt x="525839" y="289104"/>
                </a:cubicBezTo>
                <a:cubicBezTo>
                  <a:pt x="524064" y="285691"/>
                  <a:pt x="523860" y="282073"/>
                  <a:pt x="525224" y="278250"/>
                </a:cubicBezTo>
                <a:cubicBezTo>
                  <a:pt x="526316" y="274428"/>
                  <a:pt x="528570" y="271561"/>
                  <a:pt x="531983" y="269649"/>
                </a:cubicBezTo>
                <a:cubicBezTo>
                  <a:pt x="535396" y="267738"/>
                  <a:pt x="539014" y="267465"/>
                  <a:pt x="542836" y="268830"/>
                </a:cubicBezTo>
                <a:cubicBezTo>
                  <a:pt x="551301" y="271561"/>
                  <a:pt x="562905" y="274155"/>
                  <a:pt x="577650" y="276612"/>
                </a:cubicBezTo>
                <a:cubicBezTo>
                  <a:pt x="577104" y="275247"/>
                  <a:pt x="576558" y="274018"/>
                  <a:pt x="576012" y="272926"/>
                </a:cubicBezTo>
                <a:cubicBezTo>
                  <a:pt x="575466" y="271834"/>
                  <a:pt x="575193" y="270605"/>
                  <a:pt x="575193" y="269240"/>
                </a:cubicBezTo>
                <a:lnTo>
                  <a:pt x="574783" y="240979"/>
                </a:lnTo>
                <a:lnTo>
                  <a:pt x="542836" y="240569"/>
                </a:lnTo>
                <a:cubicBezTo>
                  <a:pt x="538740" y="240569"/>
                  <a:pt x="535259" y="239068"/>
                  <a:pt x="532392" y="236064"/>
                </a:cubicBezTo>
                <a:cubicBezTo>
                  <a:pt x="529525" y="233061"/>
                  <a:pt x="528092" y="229511"/>
                  <a:pt x="528091" y="225415"/>
                </a:cubicBezTo>
                <a:cubicBezTo>
                  <a:pt x="528364" y="221320"/>
                  <a:pt x="529935" y="217838"/>
                  <a:pt x="532802" y="214971"/>
                </a:cubicBezTo>
                <a:cubicBezTo>
                  <a:pt x="535669" y="212104"/>
                  <a:pt x="539150" y="210671"/>
                  <a:pt x="543246" y="210671"/>
                </a:cubicBezTo>
                <a:lnTo>
                  <a:pt x="574373" y="211080"/>
                </a:lnTo>
                <a:lnTo>
                  <a:pt x="573964" y="181591"/>
                </a:lnTo>
                <a:cubicBezTo>
                  <a:pt x="568504" y="182683"/>
                  <a:pt x="563520" y="183775"/>
                  <a:pt x="559014" y="184867"/>
                </a:cubicBezTo>
                <a:cubicBezTo>
                  <a:pt x="554509" y="185960"/>
                  <a:pt x="550755" y="187052"/>
                  <a:pt x="547752" y="188144"/>
                </a:cubicBezTo>
                <a:cubicBezTo>
                  <a:pt x="543929" y="189509"/>
                  <a:pt x="540310" y="189304"/>
                  <a:pt x="536898" y="187530"/>
                </a:cubicBezTo>
                <a:cubicBezTo>
                  <a:pt x="533484" y="185755"/>
                  <a:pt x="531095" y="182956"/>
                  <a:pt x="529730" y="179133"/>
                </a:cubicBezTo>
                <a:cubicBezTo>
                  <a:pt x="528364" y="175310"/>
                  <a:pt x="528570" y="171693"/>
                  <a:pt x="530344" y="168279"/>
                </a:cubicBezTo>
                <a:cubicBezTo>
                  <a:pt x="532119" y="164866"/>
                  <a:pt x="534918" y="162477"/>
                  <a:pt x="538741" y="161112"/>
                </a:cubicBezTo>
                <a:cubicBezTo>
                  <a:pt x="539560" y="160566"/>
                  <a:pt x="543178" y="159406"/>
                  <a:pt x="549594" y="157631"/>
                </a:cubicBezTo>
                <a:cubicBezTo>
                  <a:pt x="556011" y="155856"/>
                  <a:pt x="564134" y="154286"/>
                  <a:pt x="573964" y="152920"/>
                </a:cubicBezTo>
                <a:lnTo>
                  <a:pt x="573554" y="132032"/>
                </a:lnTo>
                <a:cubicBezTo>
                  <a:pt x="573554" y="131486"/>
                  <a:pt x="573622" y="130940"/>
                  <a:pt x="573760" y="130394"/>
                </a:cubicBezTo>
                <a:cubicBezTo>
                  <a:pt x="573896" y="129848"/>
                  <a:pt x="573964" y="129302"/>
                  <a:pt x="573964" y="128756"/>
                </a:cubicBezTo>
                <a:lnTo>
                  <a:pt x="539560" y="128756"/>
                </a:lnTo>
                <a:cubicBezTo>
                  <a:pt x="535464" y="128756"/>
                  <a:pt x="531983" y="127254"/>
                  <a:pt x="529115" y="124250"/>
                </a:cubicBezTo>
                <a:cubicBezTo>
                  <a:pt x="526249" y="121247"/>
                  <a:pt x="524815" y="117697"/>
                  <a:pt x="524815" y="113601"/>
                </a:cubicBezTo>
                <a:cubicBezTo>
                  <a:pt x="524815" y="109506"/>
                  <a:pt x="526249" y="106024"/>
                  <a:pt x="529116" y="103157"/>
                </a:cubicBezTo>
                <a:cubicBezTo>
                  <a:pt x="531983" y="100290"/>
                  <a:pt x="535464" y="98857"/>
                  <a:pt x="539560" y="98857"/>
                </a:cubicBezTo>
                <a:lnTo>
                  <a:pt x="539969" y="98857"/>
                </a:lnTo>
                <a:close/>
                <a:moveTo>
                  <a:pt x="487544" y="46841"/>
                </a:moveTo>
                <a:cubicBezTo>
                  <a:pt x="491640" y="47660"/>
                  <a:pt x="494779" y="49776"/>
                  <a:pt x="496964" y="53189"/>
                </a:cubicBezTo>
                <a:cubicBezTo>
                  <a:pt x="499148" y="56602"/>
                  <a:pt x="499831" y="60357"/>
                  <a:pt x="499012" y="64452"/>
                </a:cubicBezTo>
                <a:lnTo>
                  <a:pt x="487953" y="119745"/>
                </a:lnTo>
                <a:cubicBezTo>
                  <a:pt x="487407" y="123294"/>
                  <a:pt x="485701" y="126162"/>
                  <a:pt x="482833" y="128346"/>
                </a:cubicBezTo>
                <a:cubicBezTo>
                  <a:pt x="479967" y="130531"/>
                  <a:pt x="476895" y="131623"/>
                  <a:pt x="473618" y="131623"/>
                </a:cubicBezTo>
                <a:cubicBezTo>
                  <a:pt x="472252" y="131622"/>
                  <a:pt x="471160" y="131486"/>
                  <a:pt x="470341" y="131213"/>
                </a:cubicBezTo>
                <a:cubicBezTo>
                  <a:pt x="466519" y="130394"/>
                  <a:pt x="463447" y="128278"/>
                  <a:pt x="461126" y="124865"/>
                </a:cubicBezTo>
                <a:cubicBezTo>
                  <a:pt x="458805" y="121451"/>
                  <a:pt x="458054" y="117833"/>
                  <a:pt x="458873" y="114011"/>
                </a:cubicBezTo>
                <a:lnTo>
                  <a:pt x="469932" y="58718"/>
                </a:lnTo>
                <a:cubicBezTo>
                  <a:pt x="470751" y="54623"/>
                  <a:pt x="472936" y="51414"/>
                  <a:pt x="476486" y="49093"/>
                </a:cubicBezTo>
                <a:cubicBezTo>
                  <a:pt x="478260" y="47933"/>
                  <a:pt x="480069" y="47165"/>
                  <a:pt x="481912" y="46789"/>
                </a:cubicBezTo>
                <a:cubicBezTo>
                  <a:pt x="483755" y="46414"/>
                  <a:pt x="485633" y="46431"/>
                  <a:pt x="487544" y="46841"/>
                </a:cubicBezTo>
                <a:close/>
                <a:moveTo>
                  <a:pt x="592805" y="3016"/>
                </a:moveTo>
                <a:cubicBezTo>
                  <a:pt x="596081" y="5474"/>
                  <a:pt x="597992" y="8750"/>
                  <a:pt x="598539" y="12846"/>
                </a:cubicBezTo>
                <a:lnTo>
                  <a:pt x="603044" y="43974"/>
                </a:lnTo>
                <a:lnTo>
                  <a:pt x="603044" y="46431"/>
                </a:lnTo>
                <a:cubicBezTo>
                  <a:pt x="612874" y="46158"/>
                  <a:pt x="622635" y="46295"/>
                  <a:pt x="632329" y="46841"/>
                </a:cubicBezTo>
                <a:cubicBezTo>
                  <a:pt x="642022" y="47387"/>
                  <a:pt x="651237" y="48547"/>
                  <a:pt x="659975" y="50322"/>
                </a:cubicBezTo>
                <a:cubicBezTo>
                  <a:pt x="668712" y="52097"/>
                  <a:pt x="676631" y="54486"/>
                  <a:pt x="683730" y="57490"/>
                </a:cubicBezTo>
                <a:cubicBezTo>
                  <a:pt x="690829" y="60493"/>
                  <a:pt x="696700" y="64452"/>
                  <a:pt x="701342" y="69367"/>
                </a:cubicBezTo>
                <a:cubicBezTo>
                  <a:pt x="704618" y="73190"/>
                  <a:pt x="707485" y="78173"/>
                  <a:pt x="709943" y="84317"/>
                </a:cubicBezTo>
                <a:cubicBezTo>
                  <a:pt x="712400" y="90460"/>
                  <a:pt x="712401" y="98174"/>
                  <a:pt x="709943" y="107458"/>
                </a:cubicBezTo>
                <a:cubicBezTo>
                  <a:pt x="709124" y="111008"/>
                  <a:pt x="707349" y="113806"/>
                  <a:pt x="704619" y="115854"/>
                </a:cubicBezTo>
                <a:cubicBezTo>
                  <a:pt x="701888" y="117902"/>
                  <a:pt x="698884" y="118926"/>
                  <a:pt x="695608" y="118926"/>
                </a:cubicBezTo>
                <a:cubicBezTo>
                  <a:pt x="694788" y="118926"/>
                  <a:pt x="693560" y="118653"/>
                  <a:pt x="691922" y="118107"/>
                </a:cubicBezTo>
                <a:cubicBezTo>
                  <a:pt x="687826" y="117014"/>
                  <a:pt x="684754" y="114694"/>
                  <a:pt x="682707" y="111144"/>
                </a:cubicBezTo>
                <a:cubicBezTo>
                  <a:pt x="680658" y="107594"/>
                  <a:pt x="680180" y="103908"/>
                  <a:pt x="681273" y="100085"/>
                </a:cubicBezTo>
                <a:cubicBezTo>
                  <a:pt x="682092" y="96809"/>
                  <a:pt x="682160" y="94419"/>
                  <a:pt x="681477" y="92918"/>
                </a:cubicBezTo>
                <a:cubicBezTo>
                  <a:pt x="680795" y="91416"/>
                  <a:pt x="680181" y="90392"/>
                  <a:pt x="679635" y="89846"/>
                </a:cubicBezTo>
                <a:cubicBezTo>
                  <a:pt x="674993" y="84931"/>
                  <a:pt x="666597" y="81450"/>
                  <a:pt x="654446" y="79402"/>
                </a:cubicBezTo>
                <a:cubicBezTo>
                  <a:pt x="642295" y="77354"/>
                  <a:pt x="628437" y="76330"/>
                  <a:pt x="612874" y="76330"/>
                </a:cubicBezTo>
                <a:cubicBezTo>
                  <a:pt x="597310" y="76330"/>
                  <a:pt x="581131" y="77149"/>
                  <a:pt x="564339" y="78788"/>
                </a:cubicBezTo>
                <a:cubicBezTo>
                  <a:pt x="547546" y="80426"/>
                  <a:pt x="532460" y="82474"/>
                  <a:pt x="519081" y="84931"/>
                </a:cubicBezTo>
                <a:cubicBezTo>
                  <a:pt x="515258" y="85477"/>
                  <a:pt x="511572" y="84658"/>
                  <a:pt x="508023" y="82474"/>
                </a:cubicBezTo>
                <a:cubicBezTo>
                  <a:pt x="504473" y="80289"/>
                  <a:pt x="502425" y="77149"/>
                  <a:pt x="501878" y="73053"/>
                </a:cubicBezTo>
                <a:cubicBezTo>
                  <a:pt x="501059" y="68958"/>
                  <a:pt x="501810" y="65203"/>
                  <a:pt x="504131" y="61790"/>
                </a:cubicBezTo>
                <a:cubicBezTo>
                  <a:pt x="506453" y="58377"/>
                  <a:pt x="509661" y="56261"/>
                  <a:pt x="513756" y="55442"/>
                </a:cubicBezTo>
                <a:cubicBezTo>
                  <a:pt x="513756" y="55442"/>
                  <a:pt x="515327" y="55169"/>
                  <a:pt x="518467" y="54623"/>
                </a:cubicBezTo>
                <a:cubicBezTo>
                  <a:pt x="521607" y="54077"/>
                  <a:pt x="525907" y="53394"/>
                  <a:pt x="531368" y="52575"/>
                </a:cubicBezTo>
                <a:cubicBezTo>
                  <a:pt x="536829" y="51756"/>
                  <a:pt x="543177" y="50936"/>
                  <a:pt x="550414" y="50117"/>
                </a:cubicBezTo>
                <a:cubicBezTo>
                  <a:pt x="557649" y="49298"/>
                  <a:pt x="565363" y="48615"/>
                  <a:pt x="573555" y="48069"/>
                </a:cubicBezTo>
                <a:lnTo>
                  <a:pt x="569049" y="16942"/>
                </a:lnTo>
                <a:cubicBezTo>
                  <a:pt x="568504" y="12846"/>
                  <a:pt x="569459" y="9160"/>
                  <a:pt x="571916" y="5883"/>
                </a:cubicBezTo>
                <a:cubicBezTo>
                  <a:pt x="574374" y="2607"/>
                  <a:pt x="577650" y="695"/>
                  <a:pt x="581746" y="149"/>
                </a:cubicBezTo>
                <a:cubicBezTo>
                  <a:pt x="585842" y="-397"/>
                  <a:pt x="589528" y="559"/>
                  <a:pt x="592805" y="3016"/>
                </a:cubicBezTo>
                <a:close/>
              </a:path>
            </a:pathLst>
          </a:custGeom>
          <a:solidFill>
            <a:srgbClr val="EFE5D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200" dirty="0">
              <a:solidFill>
                <a:srgbClr val="EFE5DB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cxnSp>
        <p:nvCxnSpPr>
          <p:cNvPr id="70" name="直接连接符 69"/>
          <p:cNvCxnSpPr/>
          <p:nvPr/>
        </p:nvCxnSpPr>
        <p:spPr>
          <a:xfrm rot="20595769">
            <a:off x="2825906" y="4601866"/>
            <a:ext cx="2273300" cy="0"/>
          </a:xfrm>
          <a:prstGeom prst="line">
            <a:avLst/>
          </a:prstGeom>
          <a:ln>
            <a:solidFill>
              <a:srgbClr val="EFE5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文本框 70"/>
          <p:cNvSpPr txBox="1"/>
          <p:nvPr/>
        </p:nvSpPr>
        <p:spPr>
          <a:xfrm rot="20595769">
            <a:off x="3278065" y="4119844"/>
            <a:ext cx="1121718" cy="337237"/>
          </a:xfrm>
          <a:custGeom>
            <a:avLst/>
            <a:gdLst/>
            <a:ahLst/>
            <a:cxnLst/>
            <a:rect l="l" t="t" r="r" b="b"/>
            <a:pathLst>
              <a:path w="1121718" h="337237">
                <a:moveTo>
                  <a:pt x="75676" y="226549"/>
                </a:moveTo>
                <a:cubicBezTo>
                  <a:pt x="77553" y="226891"/>
                  <a:pt x="79345" y="227607"/>
                  <a:pt x="81051" y="228700"/>
                </a:cubicBezTo>
                <a:cubicBezTo>
                  <a:pt x="84464" y="230884"/>
                  <a:pt x="86581" y="234024"/>
                  <a:pt x="87400" y="238120"/>
                </a:cubicBezTo>
                <a:cubicBezTo>
                  <a:pt x="88492" y="241943"/>
                  <a:pt x="87877" y="245629"/>
                  <a:pt x="85557" y="249178"/>
                </a:cubicBezTo>
                <a:cubicBezTo>
                  <a:pt x="83236" y="252728"/>
                  <a:pt x="80027" y="254912"/>
                  <a:pt x="75932" y="255732"/>
                </a:cubicBezTo>
                <a:lnTo>
                  <a:pt x="18182" y="268019"/>
                </a:lnTo>
                <a:cubicBezTo>
                  <a:pt x="17362" y="268292"/>
                  <a:pt x="16270" y="268428"/>
                  <a:pt x="14905" y="268428"/>
                </a:cubicBezTo>
                <a:cubicBezTo>
                  <a:pt x="11355" y="268428"/>
                  <a:pt x="8215" y="267336"/>
                  <a:pt x="5485" y="265152"/>
                </a:cubicBezTo>
                <a:cubicBezTo>
                  <a:pt x="2754" y="262967"/>
                  <a:pt x="1116" y="260100"/>
                  <a:pt x="570" y="256551"/>
                </a:cubicBezTo>
                <a:cubicBezTo>
                  <a:pt x="-522" y="252455"/>
                  <a:pt x="92" y="248700"/>
                  <a:pt x="2413" y="245287"/>
                </a:cubicBezTo>
                <a:cubicBezTo>
                  <a:pt x="4734" y="241874"/>
                  <a:pt x="7942" y="239758"/>
                  <a:pt x="12038" y="238939"/>
                </a:cubicBezTo>
                <a:lnTo>
                  <a:pt x="69788" y="226652"/>
                </a:lnTo>
                <a:cubicBezTo>
                  <a:pt x="71836" y="226242"/>
                  <a:pt x="73799" y="226208"/>
                  <a:pt x="75676" y="226549"/>
                </a:cubicBezTo>
                <a:close/>
                <a:moveTo>
                  <a:pt x="253687" y="234024"/>
                </a:moveTo>
                <a:cubicBezTo>
                  <a:pt x="258329" y="234297"/>
                  <a:pt x="262015" y="235731"/>
                  <a:pt x="264746" y="238325"/>
                </a:cubicBezTo>
                <a:cubicBezTo>
                  <a:pt x="267476" y="240919"/>
                  <a:pt x="268978" y="244264"/>
                  <a:pt x="269251" y="248359"/>
                </a:cubicBezTo>
                <a:cubicBezTo>
                  <a:pt x="269524" y="252455"/>
                  <a:pt x="268227" y="256005"/>
                  <a:pt x="265360" y="259008"/>
                </a:cubicBezTo>
                <a:cubicBezTo>
                  <a:pt x="262493" y="262012"/>
                  <a:pt x="259011" y="263650"/>
                  <a:pt x="254916" y="263923"/>
                </a:cubicBezTo>
                <a:lnTo>
                  <a:pt x="118527" y="268428"/>
                </a:lnTo>
                <a:lnTo>
                  <a:pt x="118118" y="268429"/>
                </a:lnTo>
                <a:cubicBezTo>
                  <a:pt x="114022" y="268428"/>
                  <a:pt x="110541" y="267063"/>
                  <a:pt x="107674" y="264333"/>
                </a:cubicBezTo>
                <a:cubicBezTo>
                  <a:pt x="104806" y="261602"/>
                  <a:pt x="103373" y="258189"/>
                  <a:pt x="103373" y="254093"/>
                </a:cubicBezTo>
                <a:cubicBezTo>
                  <a:pt x="103100" y="249998"/>
                  <a:pt x="104397" y="246448"/>
                  <a:pt x="107264" y="243444"/>
                </a:cubicBezTo>
                <a:cubicBezTo>
                  <a:pt x="110131" y="240441"/>
                  <a:pt x="113613" y="238939"/>
                  <a:pt x="117708" y="238939"/>
                </a:cubicBezTo>
                <a:close/>
                <a:moveTo>
                  <a:pt x="487555" y="250612"/>
                </a:moveTo>
                <a:cubicBezTo>
                  <a:pt x="491377" y="251841"/>
                  <a:pt x="494381" y="254230"/>
                  <a:pt x="496565" y="257780"/>
                </a:cubicBezTo>
                <a:cubicBezTo>
                  <a:pt x="498476" y="261602"/>
                  <a:pt x="498886" y="265425"/>
                  <a:pt x="497794" y="269248"/>
                </a:cubicBezTo>
                <a:cubicBezTo>
                  <a:pt x="496702" y="273070"/>
                  <a:pt x="494244" y="276074"/>
                  <a:pt x="490422" y="278258"/>
                </a:cubicBezTo>
                <a:lnTo>
                  <a:pt x="445778" y="302423"/>
                </a:lnTo>
                <a:cubicBezTo>
                  <a:pt x="443867" y="303515"/>
                  <a:pt x="441546" y="304062"/>
                  <a:pt x="438815" y="304061"/>
                </a:cubicBezTo>
                <a:cubicBezTo>
                  <a:pt x="436085" y="304062"/>
                  <a:pt x="433559" y="303447"/>
                  <a:pt x="431238" y="302218"/>
                </a:cubicBezTo>
                <a:cubicBezTo>
                  <a:pt x="428917" y="300990"/>
                  <a:pt x="427074" y="299010"/>
                  <a:pt x="425709" y="296280"/>
                </a:cubicBezTo>
                <a:cubicBezTo>
                  <a:pt x="423524" y="292730"/>
                  <a:pt x="423046" y="289044"/>
                  <a:pt x="424275" y="285221"/>
                </a:cubicBezTo>
                <a:cubicBezTo>
                  <a:pt x="425504" y="281398"/>
                  <a:pt x="427893" y="278395"/>
                  <a:pt x="431443" y="276210"/>
                </a:cubicBezTo>
                <a:lnTo>
                  <a:pt x="476087" y="252046"/>
                </a:lnTo>
                <a:cubicBezTo>
                  <a:pt x="477998" y="250953"/>
                  <a:pt x="479909" y="250288"/>
                  <a:pt x="481820" y="250049"/>
                </a:cubicBezTo>
                <a:cubicBezTo>
                  <a:pt x="483732" y="249810"/>
                  <a:pt x="485643" y="249998"/>
                  <a:pt x="487555" y="250612"/>
                </a:cubicBezTo>
                <a:close/>
                <a:moveTo>
                  <a:pt x="70607" y="75519"/>
                </a:moveTo>
                <a:cubicBezTo>
                  <a:pt x="74430" y="76611"/>
                  <a:pt x="77434" y="78932"/>
                  <a:pt x="79618" y="82482"/>
                </a:cubicBezTo>
                <a:cubicBezTo>
                  <a:pt x="81802" y="86031"/>
                  <a:pt x="82348" y="89717"/>
                  <a:pt x="81256" y="93540"/>
                </a:cubicBezTo>
                <a:cubicBezTo>
                  <a:pt x="80437" y="96817"/>
                  <a:pt x="78662" y="99479"/>
                  <a:pt x="75932" y="101527"/>
                </a:cubicBezTo>
                <a:cubicBezTo>
                  <a:pt x="73201" y="103575"/>
                  <a:pt x="70198" y="104599"/>
                  <a:pt x="66921" y="104599"/>
                </a:cubicBezTo>
                <a:cubicBezTo>
                  <a:pt x="65010" y="104599"/>
                  <a:pt x="63644" y="104462"/>
                  <a:pt x="62825" y="104189"/>
                </a:cubicBezTo>
                <a:lnTo>
                  <a:pt x="11219" y="90673"/>
                </a:lnTo>
                <a:cubicBezTo>
                  <a:pt x="7123" y="89581"/>
                  <a:pt x="4051" y="87260"/>
                  <a:pt x="2003" y="83710"/>
                </a:cubicBezTo>
                <a:cubicBezTo>
                  <a:pt x="-45" y="80161"/>
                  <a:pt x="-522" y="76474"/>
                  <a:pt x="570" y="72652"/>
                </a:cubicBezTo>
                <a:cubicBezTo>
                  <a:pt x="1662" y="68829"/>
                  <a:pt x="3983" y="65825"/>
                  <a:pt x="7533" y="63641"/>
                </a:cubicBezTo>
                <a:cubicBezTo>
                  <a:pt x="9308" y="62549"/>
                  <a:pt x="11116" y="61866"/>
                  <a:pt x="12959" y="61593"/>
                </a:cubicBezTo>
                <a:cubicBezTo>
                  <a:pt x="14803" y="61320"/>
                  <a:pt x="16680" y="61457"/>
                  <a:pt x="18591" y="62003"/>
                </a:cubicBezTo>
                <a:close/>
                <a:moveTo>
                  <a:pt x="161123" y="74290"/>
                </a:moveTo>
                <a:cubicBezTo>
                  <a:pt x="164946" y="75655"/>
                  <a:pt x="167676" y="78249"/>
                  <a:pt x="169315" y="82072"/>
                </a:cubicBezTo>
                <a:cubicBezTo>
                  <a:pt x="170953" y="85894"/>
                  <a:pt x="170953" y="89717"/>
                  <a:pt x="169315" y="93540"/>
                </a:cubicBezTo>
                <a:cubicBezTo>
                  <a:pt x="168222" y="96543"/>
                  <a:pt x="167062" y="100571"/>
                  <a:pt x="165833" y="105622"/>
                </a:cubicBezTo>
                <a:cubicBezTo>
                  <a:pt x="164604" y="110674"/>
                  <a:pt x="163717" y="116135"/>
                  <a:pt x="163171" y="122005"/>
                </a:cubicBezTo>
                <a:cubicBezTo>
                  <a:pt x="162625" y="127876"/>
                  <a:pt x="162693" y="133678"/>
                  <a:pt x="163376" y="139412"/>
                </a:cubicBezTo>
                <a:cubicBezTo>
                  <a:pt x="164058" y="145146"/>
                  <a:pt x="166038" y="150061"/>
                  <a:pt x="169315" y="154157"/>
                </a:cubicBezTo>
                <a:cubicBezTo>
                  <a:pt x="171772" y="157161"/>
                  <a:pt x="174912" y="159482"/>
                  <a:pt x="178735" y="161120"/>
                </a:cubicBezTo>
                <a:cubicBezTo>
                  <a:pt x="182558" y="162758"/>
                  <a:pt x="186722" y="163919"/>
                  <a:pt x="191227" y="164601"/>
                </a:cubicBezTo>
                <a:cubicBezTo>
                  <a:pt x="195732" y="165284"/>
                  <a:pt x="200374" y="165489"/>
                  <a:pt x="205153" y="165216"/>
                </a:cubicBezTo>
                <a:cubicBezTo>
                  <a:pt x="209931" y="164942"/>
                  <a:pt x="214504" y="164533"/>
                  <a:pt x="218873" y="163987"/>
                </a:cubicBezTo>
                <a:cubicBezTo>
                  <a:pt x="232526" y="162075"/>
                  <a:pt x="244745" y="161461"/>
                  <a:pt x="255530" y="162144"/>
                </a:cubicBezTo>
                <a:cubicBezTo>
                  <a:pt x="266316" y="162826"/>
                  <a:pt x="275873" y="164328"/>
                  <a:pt x="284201" y="166649"/>
                </a:cubicBezTo>
                <a:cubicBezTo>
                  <a:pt x="292529" y="168970"/>
                  <a:pt x="299765" y="171769"/>
                  <a:pt x="305908" y="175045"/>
                </a:cubicBezTo>
                <a:cubicBezTo>
                  <a:pt x="312051" y="178322"/>
                  <a:pt x="317171" y="181735"/>
                  <a:pt x="321267" y="185285"/>
                </a:cubicBezTo>
                <a:cubicBezTo>
                  <a:pt x="330004" y="192384"/>
                  <a:pt x="336763" y="200985"/>
                  <a:pt x="341541" y="211088"/>
                </a:cubicBezTo>
                <a:cubicBezTo>
                  <a:pt x="346319" y="221191"/>
                  <a:pt x="348981" y="231976"/>
                  <a:pt x="349528" y="243445"/>
                </a:cubicBezTo>
                <a:cubicBezTo>
                  <a:pt x="350074" y="258462"/>
                  <a:pt x="348094" y="272183"/>
                  <a:pt x="343589" y="284607"/>
                </a:cubicBezTo>
                <a:cubicBezTo>
                  <a:pt x="339084" y="297030"/>
                  <a:pt x="332326" y="307475"/>
                  <a:pt x="323315" y="315939"/>
                </a:cubicBezTo>
                <a:cubicBezTo>
                  <a:pt x="317854" y="321127"/>
                  <a:pt x="310345" y="325974"/>
                  <a:pt x="300788" y="330479"/>
                </a:cubicBezTo>
                <a:cubicBezTo>
                  <a:pt x="291231" y="334984"/>
                  <a:pt x="279081" y="337237"/>
                  <a:pt x="264336" y="337237"/>
                </a:cubicBezTo>
                <a:cubicBezTo>
                  <a:pt x="262152" y="337237"/>
                  <a:pt x="260036" y="337237"/>
                  <a:pt x="257988" y="337237"/>
                </a:cubicBezTo>
                <a:cubicBezTo>
                  <a:pt x="255940" y="337237"/>
                  <a:pt x="253824" y="336964"/>
                  <a:pt x="251639" y="336418"/>
                </a:cubicBezTo>
                <a:cubicBezTo>
                  <a:pt x="247544" y="335872"/>
                  <a:pt x="244131" y="334097"/>
                  <a:pt x="241400" y="331093"/>
                </a:cubicBezTo>
                <a:cubicBezTo>
                  <a:pt x="238669" y="328090"/>
                  <a:pt x="237577" y="324540"/>
                  <a:pt x="238123" y="320444"/>
                </a:cubicBezTo>
                <a:cubicBezTo>
                  <a:pt x="238669" y="316349"/>
                  <a:pt x="240512" y="312936"/>
                  <a:pt x="243653" y="310205"/>
                </a:cubicBezTo>
                <a:cubicBezTo>
                  <a:pt x="246793" y="307475"/>
                  <a:pt x="250410" y="306382"/>
                  <a:pt x="254506" y="306928"/>
                </a:cubicBezTo>
                <a:cubicBezTo>
                  <a:pt x="275804" y="309113"/>
                  <a:pt x="291914" y="304881"/>
                  <a:pt x="302836" y="294232"/>
                </a:cubicBezTo>
                <a:cubicBezTo>
                  <a:pt x="314850" y="282764"/>
                  <a:pt x="320448" y="266108"/>
                  <a:pt x="319629" y="244264"/>
                </a:cubicBezTo>
                <a:cubicBezTo>
                  <a:pt x="319356" y="237164"/>
                  <a:pt x="317717" y="230475"/>
                  <a:pt x="314714" y="224194"/>
                </a:cubicBezTo>
                <a:cubicBezTo>
                  <a:pt x="311710" y="217914"/>
                  <a:pt x="307478" y="212453"/>
                  <a:pt x="302017" y="207811"/>
                </a:cubicBezTo>
                <a:cubicBezTo>
                  <a:pt x="284542" y="193340"/>
                  <a:pt x="258192" y="188561"/>
                  <a:pt x="222969" y="193476"/>
                </a:cubicBezTo>
                <a:cubicBezTo>
                  <a:pt x="187199" y="198664"/>
                  <a:pt x="161533" y="191701"/>
                  <a:pt x="145969" y="172588"/>
                </a:cubicBezTo>
                <a:cubicBezTo>
                  <a:pt x="139689" y="164396"/>
                  <a:pt x="135798" y="155386"/>
                  <a:pt x="134296" y="145556"/>
                </a:cubicBezTo>
                <a:cubicBezTo>
                  <a:pt x="132794" y="135726"/>
                  <a:pt x="132521" y="126442"/>
                  <a:pt x="133477" y="117705"/>
                </a:cubicBezTo>
                <a:cubicBezTo>
                  <a:pt x="134433" y="108967"/>
                  <a:pt x="135934" y="101322"/>
                  <a:pt x="137982" y="94769"/>
                </a:cubicBezTo>
                <a:cubicBezTo>
                  <a:pt x="140030" y="88215"/>
                  <a:pt x="141327" y="84256"/>
                  <a:pt x="141873" y="82891"/>
                </a:cubicBezTo>
                <a:cubicBezTo>
                  <a:pt x="143239" y="79068"/>
                  <a:pt x="145832" y="76338"/>
                  <a:pt x="149655" y="74700"/>
                </a:cubicBezTo>
                <a:cubicBezTo>
                  <a:pt x="151566" y="73880"/>
                  <a:pt x="153478" y="73437"/>
                  <a:pt x="155389" y="73368"/>
                </a:cubicBezTo>
                <a:cubicBezTo>
                  <a:pt x="157300" y="73300"/>
                  <a:pt x="159212" y="73607"/>
                  <a:pt x="161123" y="74290"/>
                </a:cubicBezTo>
                <a:close/>
                <a:moveTo>
                  <a:pt x="464618" y="161939"/>
                </a:moveTo>
                <a:cubicBezTo>
                  <a:pt x="468714" y="162212"/>
                  <a:pt x="472196" y="163782"/>
                  <a:pt x="475062" y="166649"/>
                </a:cubicBezTo>
                <a:cubicBezTo>
                  <a:pt x="477930" y="169516"/>
                  <a:pt x="479227" y="172998"/>
                  <a:pt x="478953" y="177093"/>
                </a:cubicBezTo>
                <a:cubicBezTo>
                  <a:pt x="478953" y="181189"/>
                  <a:pt x="477452" y="184670"/>
                  <a:pt x="474448" y="187538"/>
                </a:cubicBezTo>
                <a:cubicBezTo>
                  <a:pt x="471444" y="190404"/>
                  <a:pt x="468032" y="191838"/>
                  <a:pt x="464209" y="191838"/>
                </a:cubicBezTo>
                <a:lnTo>
                  <a:pt x="463799" y="191838"/>
                </a:lnTo>
                <a:lnTo>
                  <a:pt x="414241" y="190609"/>
                </a:lnTo>
                <a:cubicBezTo>
                  <a:pt x="409872" y="190336"/>
                  <a:pt x="406322" y="188766"/>
                  <a:pt x="403591" y="185899"/>
                </a:cubicBezTo>
                <a:cubicBezTo>
                  <a:pt x="400861" y="183032"/>
                  <a:pt x="399496" y="179551"/>
                  <a:pt x="399496" y="175455"/>
                </a:cubicBezTo>
                <a:cubicBezTo>
                  <a:pt x="399769" y="171359"/>
                  <a:pt x="401339" y="167878"/>
                  <a:pt x="404206" y="165011"/>
                </a:cubicBezTo>
                <a:cubicBezTo>
                  <a:pt x="407073" y="162144"/>
                  <a:pt x="410418" y="160710"/>
                  <a:pt x="414240" y="160710"/>
                </a:cubicBezTo>
                <a:lnTo>
                  <a:pt x="414650" y="160710"/>
                </a:lnTo>
                <a:close/>
                <a:moveTo>
                  <a:pt x="265769" y="27803"/>
                </a:moveTo>
                <a:cubicBezTo>
                  <a:pt x="275463" y="31216"/>
                  <a:pt x="283723" y="36609"/>
                  <a:pt x="290549" y="43982"/>
                </a:cubicBezTo>
                <a:cubicBezTo>
                  <a:pt x="310755" y="65552"/>
                  <a:pt x="312256" y="98728"/>
                  <a:pt x="295054" y="143508"/>
                </a:cubicBezTo>
                <a:cubicBezTo>
                  <a:pt x="293689" y="146512"/>
                  <a:pt x="291777" y="148833"/>
                  <a:pt x="289320" y="150471"/>
                </a:cubicBezTo>
                <a:cubicBezTo>
                  <a:pt x="286863" y="152109"/>
                  <a:pt x="284132" y="152928"/>
                  <a:pt x="281129" y="152928"/>
                </a:cubicBezTo>
                <a:cubicBezTo>
                  <a:pt x="279217" y="152928"/>
                  <a:pt x="277443" y="152519"/>
                  <a:pt x="275804" y="151700"/>
                </a:cubicBezTo>
                <a:cubicBezTo>
                  <a:pt x="271981" y="150334"/>
                  <a:pt x="269251" y="147740"/>
                  <a:pt x="267613" y="143918"/>
                </a:cubicBezTo>
                <a:cubicBezTo>
                  <a:pt x="265975" y="140095"/>
                  <a:pt x="265838" y="136272"/>
                  <a:pt x="267203" y="132450"/>
                </a:cubicBezTo>
                <a:cubicBezTo>
                  <a:pt x="269388" y="126716"/>
                  <a:pt x="271367" y="120708"/>
                  <a:pt x="273142" y="114428"/>
                </a:cubicBezTo>
                <a:cubicBezTo>
                  <a:pt x="274917" y="108148"/>
                  <a:pt x="276077" y="101936"/>
                  <a:pt x="276624" y="95793"/>
                </a:cubicBezTo>
                <a:cubicBezTo>
                  <a:pt x="277169" y="89649"/>
                  <a:pt x="276896" y="83779"/>
                  <a:pt x="275804" y="78181"/>
                </a:cubicBezTo>
                <a:cubicBezTo>
                  <a:pt x="274712" y="72583"/>
                  <a:pt x="272391" y="67873"/>
                  <a:pt x="268841" y="64051"/>
                </a:cubicBezTo>
                <a:cubicBezTo>
                  <a:pt x="262834" y="57770"/>
                  <a:pt x="254165" y="53743"/>
                  <a:pt x="242833" y="51968"/>
                </a:cubicBezTo>
                <a:cubicBezTo>
                  <a:pt x="231502" y="50193"/>
                  <a:pt x="219692" y="49784"/>
                  <a:pt x="207405" y="50739"/>
                </a:cubicBezTo>
                <a:cubicBezTo>
                  <a:pt x="195118" y="51695"/>
                  <a:pt x="183377" y="53402"/>
                  <a:pt x="172182" y="55859"/>
                </a:cubicBezTo>
                <a:cubicBezTo>
                  <a:pt x="160987" y="58317"/>
                  <a:pt x="152386" y="60501"/>
                  <a:pt x="146379" y="62412"/>
                </a:cubicBezTo>
                <a:cubicBezTo>
                  <a:pt x="142556" y="63777"/>
                  <a:pt x="138801" y="63436"/>
                  <a:pt x="135115" y="61388"/>
                </a:cubicBezTo>
                <a:cubicBezTo>
                  <a:pt x="131429" y="59340"/>
                  <a:pt x="128903" y="56405"/>
                  <a:pt x="127538" y="52582"/>
                </a:cubicBezTo>
                <a:cubicBezTo>
                  <a:pt x="126173" y="48760"/>
                  <a:pt x="126446" y="45005"/>
                  <a:pt x="128357" y="41319"/>
                </a:cubicBezTo>
                <a:cubicBezTo>
                  <a:pt x="130269" y="37633"/>
                  <a:pt x="133272" y="35107"/>
                  <a:pt x="137368" y="33742"/>
                </a:cubicBezTo>
                <a:cubicBezTo>
                  <a:pt x="139279" y="33196"/>
                  <a:pt x="143443" y="32035"/>
                  <a:pt x="149860" y="30261"/>
                </a:cubicBezTo>
                <a:cubicBezTo>
                  <a:pt x="156277" y="28486"/>
                  <a:pt x="163991" y="26779"/>
                  <a:pt x="173001" y="25141"/>
                </a:cubicBezTo>
                <a:cubicBezTo>
                  <a:pt x="182012" y="23503"/>
                  <a:pt x="191909" y="22206"/>
                  <a:pt x="202695" y="21250"/>
                </a:cubicBezTo>
                <a:cubicBezTo>
                  <a:pt x="213481" y="20294"/>
                  <a:pt x="224266" y="20294"/>
                  <a:pt x="235051" y="21250"/>
                </a:cubicBezTo>
                <a:cubicBezTo>
                  <a:pt x="245837" y="22206"/>
                  <a:pt x="256076" y="24390"/>
                  <a:pt x="265769" y="27803"/>
                </a:cubicBezTo>
                <a:close/>
                <a:moveTo>
                  <a:pt x="627220" y="120572"/>
                </a:moveTo>
                <a:cubicBezTo>
                  <a:pt x="631042" y="120026"/>
                  <a:pt x="634592" y="121118"/>
                  <a:pt x="637869" y="123849"/>
                </a:cubicBezTo>
                <a:cubicBezTo>
                  <a:pt x="641145" y="126579"/>
                  <a:pt x="643056" y="129992"/>
                  <a:pt x="643602" y="134088"/>
                </a:cubicBezTo>
                <a:lnTo>
                  <a:pt x="647289" y="172998"/>
                </a:lnTo>
                <a:lnTo>
                  <a:pt x="688246" y="171359"/>
                </a:lnTo>
                <a:cubicBezTo>
                  <a:pt x="692615" y="171359"/>
                  <a:pt x="696233" y="172725"/>
                  <a:pt x="699100" y="175455"/>
                </a:cubicBezTo>
                <a:cubicBezTo>
                  <a:pt x="701967" y="178186"/>
                  <a:pt x="703537" y="181599"/>
                  <a:pt x="703810" y="185694"/>
                </a:cubicBezTo>
                <a:cubicBezTo>
                  <a:pt x="704083" y="189790"/>
                  <a:pt x="702786" y="193340"/>
                  <a:pt x="699919" y="196343"/>
                </a:cubicBezTo>
                <a:cubicBezTo>
                  <a:pt x="697052" y="199347"/>
                  <a:pt x="693571" y="200985"/>
                  <a:pt x="689475" y="201258"/>
                </a:cubicBezTo>
                <a:lnTo>
                  <a:pt x="650156" y="202897"/>
                </a:lnTo>
                <a:lnTo>
                  <a:pt x="656709" y="272524"/>
                </a:lnTo>
                <a:cubicBezTo>
                  <a:pt x="656709" y="273343"/>
                  <a:pt x="656573" y="273890"/>
                  <a:pt x="656299" y="274163"/>
                </a:cubicBezTo>
                <a:lnTo>
                  <a:pt x="735348" y="274163"/>
                </a:lnTo>
                <a:cubicBezTo>
                  <a:pt x="739443" y="274163"/>
                  <a:pt x="742924" y="275596"/>
                  <a:pt x="745792" y="278463"/>
                </a:cubicBezTo>
                <a:cubicBezTo>
                  <a:pt x="748658" y="281330"/>
                  <a:pt x="750092" y="284812"/>
                  <a:pt x="750092" y="288907"/>
                </a:cubicBezTo>
                <a:cubicBezTo>
                  <a:pt x="750092" y="293003"/>
                  <a:pt x="748659" y="296553"/>
                  <a:pt x="745792" y="299556"/>
                </a:cubicBezTo>
                <a:cubicBezTo>
                  <a:pt x="742925" y="302560"/>
                  <a:pt x="739443" y="304062"/>
                  <a:pt x="735347" y="304062"/>
                </a:cubicBezTo>
                <a:lnTo>
                  <a:pt x="530150" y="304062"/>
                </a:lnTo>
                <a:cubicBezTo>
                  <a:pt x="526055" y="304062"/>
                  <a:pt x="522505" y="302560"/>
                  <a:pt x="519502" y="299556"/>
                </a:cubicBezTo>
                <a:cubicBezTo>
                  <a:pt x="516498" y="296553"/>
                  <a:pt x="514996" y="293003"/>
                  <a:pt x="514996" y="288907"/>
                </a:cubicBezTo>
                <a:cubicBezTo>
                  <a:pt x="514996" y="284811"/>
                  <a:pt x="516498" y="281330"/>
                  <a:pt x="519502" y="278463"/>
                </a:cubicBezTo>
                <a:cubicBezTo>
                  <a:pt x="522505" y="275596"/>
                  <a:pt x="526055" y="274163"/>
                  <a:pt x="530150" y="274163"/>
                </a:cubicBezTo>
                <a:lnTo>
                  <a:pt x="626810" y="274163"/>
                </a:lnTo>
                <a:lnTo>
                  <a:pt x="620257" y="204125"/>
                </a:lnTo>
                <a:lnTo>
                  <a:pt x="567422" y="206173"/>
                </a:lnTo>
                <a:lnTo>
                  <a:pt x="567012" y="206173"/>
                </a:lnTo>
                <a:cubicBezTo>
                  <a:pt x="562916" y="206173"/>
                  <a:pt x="559435" y="204808"/>
                  <a:pt x="556568" y="202077"/>
                </a:cubicBezTo>
                <a:cubicBezTo>
                  <a:pt x="553701" y="199347"/>
                  <a:pt x="552131" y="195934"/>
                  <a:pt x="551858" y="191838"/>
                </a:cubicBezTo>
                <a:cubicBezTo>
                  <a:pt x="551585" y="187742"/>
                  <a:pt x="552882" y="184193"/>
                  <a:pt x="555749" y="181189"/>
                </a:cubicBezTo>
                <a:cubicBezTo>
                  <a:pt x="558616" y="178186"/>
                  <a:pt x="562097" y="176547"/>
                  <a:pt x="566193" y="176274"/>
                </a:cubicBezTo>
                <a:lnTo>
                  <a:pt x="617390" y="174226"/>
                </a:lnTo>
                <a:lnTo>
                  <a:pt x="613704" y="136955"/>
                </a:lnTo>
                <a:cubicBezTo>
                  <a:pt x="613158" y="132859"/>
                  <a:pt x="614250" y="129241"/>
                  <a:pt x="616980" y="126101"/>
                </a:cubicBezTo>
                <a:cubicBezTo>
                  <a:pt x="619711" y="122961"/>
                  <a:pt x="623124" y="121118"/>
                  <a:pt x="627220" y="120572"/>
                </a:cubicBezTo>
                <a:close/>
                <a:moveTo>
                  <a:pt x="499842" y="71013"/>
                </a:moveTo>
                <a:cubicBezTo>
                  <a:pt x="503937" y="72106"/>
                  <a:pt x="507009" y="74426"/>
                  <a:pt x="509057" y="77976"/>
                </a:cubicBezTo>
                <a:cubicBezTo>
                  <a:pt x="511105" y="81526"/>
                  <a:pt x="511583" y="85212"/>
                  <a:pt x="510491" y="89035"/>
                </a:cubicBezTo>
                <a:cubicBezTo>
                  <a:pt x="509671" y="92311"/>
                  <a:pt x="507897" y="94973"/>
                  <a:pt x="505166" y="97021"/>
                </a:cubicBezTo>
                <a:cubicBezTo>
                  <a:pt x="502436" y="99069"/>
                  <a:pt x="499432" y="100093"/>
                  <a:pt x="496156" y="100093"/>
                </a:cubicBezTo>
                <a:cubicBezTo>
                  <a:pt x="494517" y="100093"/>
                  <a:pt x="493289" y="99957"/>
                  <a:pt x="492470" y="99684"/>
                </a:cubicBezTo>
                <a:lnTo>
                  <a:pt x="428166" y="82481"/>
                </a:lnTo>
                <a:cubicBezTo>
                  <a:pt x="424343" y="81389"/>
                  <a:pt x="421340" y="79068"/>
                  <a:pt x="419155" y="75519"/>
                </a:cubicBezTo>
                <a:cubicBezTo>
                  <a:pt x="416971" y="71969"/>
                  <a:pt x="416425" y="68283"/>
                  <a:pt x="417517" y="64460"/>
                </a:cubicBezTo>
                <a:cubicBezTo>
                  <a:pt x="418882" y="60364"/>
                  <a:pt x="421340" y="57292"/>
                  <a:pt x="424890" y="55245"/>
                </a:cubicBezTo>
                <a:cubicBezTo>
                  <a:pt x="426664" y="54221"/>
                  <a:pt x="428473" y="53589"/>
                  <a:pt x="430316" y="53350"/>
                </a:cubicBezTo>
                <a:cubicBezTo>
                  <a:pt x="432160" y="53112"/>
                  <a:pt x="434037" y="53265"/>
                  <a:pt x="435948" y="53811"/>
                </a:cubicBezTo>
                <a:close/>
                <a:moveTo>
                  <a:pt x="721012" y="89035"/>
                </a:moveTo>
                <a:cubicBezTo>
                  <a:pt x="725108" y="89308"/>
                  <a:pt x="728521" y="91014"/>
                  <a:pt x="731252" y="94154"/>
                </a:cubicBezTo>
                <a:cubicBezTo>
                  <a:pt x="733982" y="97294"/>
                  <a:pt x="735211" y="100912"/>
                  <a:pt x="734938" y="105008"/>
                </a:cubicBezTo>
                <a:cubicBezTo>
                  <a:pt x="734665" y="108831"/>
                  <a:pt x="733095" y="112107"/>
                  <a:pt x="730227" y="114838"/>
                </a:cubicBezTo>
                <a:cubicBezTo>
                  <a:pt x="727361" y="117568"/>
                  <a:pt x="723879" y="118934"/>
                  <a:pt x="719783" y="118934"/>
                </a:cubicBezTo>
                <a:lnTo>
                  <a:pt x="718964" y="118934"/>
                </a:lnTo>
                <a:lnTo>
                  <a:pt x="538751" y="108694"/>
                </a:lnTo>
                <a:cubicBezTo>
                  <a:pt x="534656" y="108421"/>
                  <a:pt x="531174" y="106783"/>
                  <a:pt x="528307" y="103779"/>
                </a:cubicBezTo>
                <a:cubicBezTo>
                  <a:pt x="525440" y="100776"/>
                  <a:pt x="524143" y="97226"/>
                  <a:pt x="524416" y="93130"/>
                </a:cubicBezTo>
                <a:cubicBezTo>
                  <a:pt x="524962" y="89035"/>
                  <a:pt x="526601" y="85485"/>
                  <a:pt x="529331" y="82481"/>
                </a:cubicBezTo>
                <a:cubicBezTo>
                  <a:pt x="532062" y="79478"/>
                  <a:pt x="535748" y="78249"/>
                  <a:pt x="540390" y="78795"/>
                </a:cubicBezTo>
                <a:close/>
                <a:moveTo>
                  <a:pt x="1010172" y="150061"/>
                </a:moveTo>
                <a:cubicBezTo>
                  <a:pt x="1013995" y="151700"/>
                  <a:pt x="1016657" y="154430"/>
                  <a:pt x="1018159" y="158253"/>
                </a:cubicBezTo>
                <a:cubicBezTo>
                  <a:pt x="1019660" y="162075"/>
                  <a:pt x="1019593" y="165898"/>
                  <a:pt x="1017954" y="169721"/>
                </a:cubicBezTo>
                <a:cubicBezTo>
                  <a:pt x="1016589" y="173271"/>
                  <a:pt x="1015019" y="177708"/>
                  <a:pt x="1013244" y="183032"/>
                </a:cubicBezTo>
                <a:cubicBezTo>
                  <a:pt x="1011469" y="188357"/>
                  <a:pt x="1009763" y="194159"/>
                  <a:pt x="1008125" y="200439"/>
                </a:cubicBezTo>
                <a:lnTo>
                  <a:pt x="1099869" y="184875"/>
                </a:lnTo>
                <a:cubicBezTo>
                  <a:pt x="1103965" y="184329"/>
                  <a:pt x="1107651" y="185217"/>
                  <a:pt x="1110928" y="187538"/>
                </a:cubicBezTo>
                <a:cubicBezTo>
                  <a:pt x="1114204" y="189858"/>
                  <a:pt x="1116253" y="193067"/>
                  <a:pt x="1117071" y="197162"/>
                </a:cubicBezTo>
                <a:cubicBezTo>
                  <a:pt x="1117617" y="201258"/>
                  <a:pt x="1116730" y="205013"/>
                  <a:pt x="1114409" y="208426"/>
                </a:cubicBezTo>
                <a:cubicBezTo>
                  <a:pt x="1112088" y="211839"/>
                  <a:pt x="1108880" y="213819"/>
                  <a:pt x="1104784" y="214365"/>
                </a:cubicBezTo>
                <a:lnTo>
                  <a:pt x="1003619" y="231157"/>
                </a:lnTo>
                <a:cubicBezTo>
                  <a:pt x="1003346" y="238803"/>
                  <a:pt x="1003892" y="245970"/>
                  <a:pt x="1005258" y="252660"/>
                </a:cubicBezTo>
                <a:cubicBezTo>
                  <a:pt x="1006622" y="259350"/>
                  <a:pt x="1009217" y="265015"/>
                  <a:pt x="1013039" y="269657"/>
                </a:cubicBezTo>
                <a:cubicBezTo>
                  <a:pt x="1024781" y="284129"/>
                  <a:pt x="1048809" y="287815"/>
                  <a:pt x="1085124" y="280716"/>
                </a:cubicBezTo>
                <a:cubicBezTo>
                  <a:pt x="1089220" y="279897"/>
                  <a:pt x="1092975" y="280647"/>
                  <a:pt x="1096388" y="282968"/>
                </a:cubicBezTo>
                <a:cubicBezTo>
                  <a:pt x="1099801" y="285289"/>
                  <a:pt x="1101917" y="288361"/>
                  <a:pt x="1102736" y="292184"/>
                </a:cubicBezTo>
                <a:cubicBezTo>
                  <a:pt x="1103555" y="296280"/>
                  <a:pt x="1102804" y="300034"/>
                  <a:pt x="1100484" y="303447"/>
                </a:cubicBezTo>
                <a:cubicBezTo>
                  <a:pt x="1098163" y="306860"/>
                  <a:pt x="1095091" y="308977"/>
                  <a:pt x="1091268" y="309796"/>
                </a:cubicBezTo>
                <a:cubicBezTo>
                  <a:pt x="1077889" y="312526"/>
                  <a:pt x="1065192" y="313891"/>
                  <a:pt x="1053178" y="313891"/>
                </a:cubicBezTo>
                <a:cubicBezTo>
                  <a:pt x="1024781" y="313891"/>
                  <a:pt x="1003755" y="305427"/>
                  <a:pt x="990103" y="288498"/>
                </a:cubicBezTo>
                <a:cubicBezTo>
                  <a:pt x="984096" y="281125"/>
                  <a:pt x="979932" y="272934"/>
                  <a:pt x="977611" y="263923"/>
                </a:cubicBezTo>
                <a:cubicBezTo>
                  <a:pt x="975290" y="254913"/>
                  <a:pt x="974129" y="245765"/>
                  <a:pt x="974130" y="236482"/>
                </a:cubicBezTo>
                <a:lnTo>
                  <a:pt x="941363" y="241806"/>
                </a:lnTo>
                <a:cubicBezTo>
                  <a:pt x="940817" y="241806"/>
                  <a:pt x="940408" y="241875"/>
                  <a:pt x="940135" y="242011"/>
                </a:cubicBezTo>
                <a:cubicBezTo>
                  <a:pt x="939862" y="242147"/>
                  <a:pt x="939452" y="242216"/>
                  <a:pt x="938906" y="242216"/>
                </a:cubicBezTo>
                <a:cubicBezTo>
                  <a:pt x="935083" y="242216"/>
                  <a:pt x="931807" y="241055"/>
                  <a:pt x="929076" y="238734"/>
                </a:cubicBezTo>
                <a:cubicBezTo>
                  <a:pt x="926346" y="236413"/>
                  <a:pt x="924707" y="233342"/>
                  <a:pt x="924161" y="229519"/>
                </a:cubicBezTo>
                <a:cubicBezTo>
                  <a:pt x="923616" y="225423"/>
                  <a:pt x="924503" y="221737"/>
                  <a:pt x="926824" y="218460"/>
                </a:cubicBezTo>
                <a:cubicBezTo>
                  <a:pt x="929145" y="215184"/>
                  <a:pt x="932353" y="213136"/>
                  <a:pt x="936449" y="212317"/>
                </a:cubicBezTo>
                <a:lnTo>
                  <a:pt x="976587" y="205764"/>
                </a:lnTo>
                <a:cubicBezTo>
                  <a:pt x="978771" y="193749"/>
                  <a:pt x="981434" y="183373"/>
                  <a:pt x="984574" y="174636"/>
                </a:cubicBezTo>
                <a:cubicBezTo>
                  <a:pt x="987714" y="165898"/>
                  <a:pt x="989694" y="160437"/>
                  <a:pt x="990512" y="158253"/>
                </a:cubicBezTo>
                <a:cubicBezTo>
                  <a:pt x="992151" y="154430"/>
                  <a:pt x="994882" y="151768"/>
                  <a:pt x="998704" y="150266"/>
                </a:cubicBezTo>
                <a:cubicBezTo>
                  <a:pt x="1000615" y="149515"/>
                  <a:pt x="1002527" y="149123"/>
                  <a:pt x="1004439" y="149089"/>
                </a:cubicBezTo>
                <a:cubicBezTo>
                  <a:pt x="1006349" y="149054"/>
                  <a:pt x="1008261" y="149379"/>
                  <a:pt x="1010172" y="150061"/>
                </a:cubicBezTo>
                <a:close/>
                <a:moveTo>
                  <a:pt x="616366" y="24271"/>
                </a:moveTo>
                <a:cubicBezTo>
                  <a:pt x="618277" y="24578"/>
                  <a:pt x="620120" y="25277"/>
                  <a:pt x="621895" y="26370"/>
                </a:cubicBezTo>
                <a:lnTo>
                  <a:pt x="657119" y="48896"/>
                </a:lnTo>
                <a:cubicBezTo>
                  <a:pt x="660668" y="51081"/>
                  <a:pt x="662852" y="54152"/>
                  <a:pt x="663672" y="58112"/>
                </a:cubicBezTo>
                <a:cubicBezTo>
                  <a:pt x="664491" y="62071"/>
                  <a:pt x="663808" y="65825"/>
                  <a:pt x="661624" y="69375"/>
                </a:cubicBezTo>
                <a:cubicBezTo>
                  <a:pt x="658621" y="74017"/>
                  <a:pt x="654388" y="76338"/>
                  <a:pt x="648927" y="76338"/>
                </a:cubicBezTo>
                <a:cubicBezTo>
                  <a:pt x="646196" y="76338"/>
                  <a:pt x="643603" y="75519"/>
                  <a:pt x="641145" y="73880"/>
                </a:cubicBezTo>
                <a:lnTo>
                  <a:pt x="605922" y="51763"/>
                </a:lnTo>
                <a:cubicBezTo>
                  <a:pt x="602372" y="49579"/>
                  <a:pt x="600119" y="46439"/>
                  <a:pt x="599164" y="42343"/>
                </a:cubicBezTo>
                <a:cubicBezTo>
                  <a:pt x="598208" y="38247"/>
                  <a:pt x="598823" y="34425"/>
                  <a:pt x="601007" y="30875"/>
                </a:cubicBezTo>
                <a:cubicBezTo>
                  <a:pt x="603191" y="27598"/>
                  <a:pt x="606331" y="25482"/>
                  <a:pt x="610427" y="24527"/>
                </a:cubicBezTo>
                <a:cubicBezTo>
                  <a:pt x="612475" y="24049"/>
                  <a:pt x="614454" y="23963"/>
                  <a:pt x="616366" y="24271"/>
                </a:cubicBezTo>
                <a:close/>
                <a:moveTo>
                  <a:pt x="976178" y="976"/>
                </a:moveTo>
                <a:cubicBezTo>
                  <a:pt x="980000" y="2341"/>
                  <a:pt x="982730" y="4935"/>
                  <a:pt x="984369" y="8758"/>
                </a:cubicBezTo>
                <a:cubicBezTo>
                  <a:pt x="986008" y="12581"/>
                  <a:pt x="986144" y="16403"/>
                  <a:pt x="984779" y="20226"/>
                </a:cubicBezTo>
                <a:lnTo>
                  <a:pt x="957337" y="88216"/>
                </a:lnTo>
                <a:lnTo>
                  <a:pt x="1108470" y="105418"/>
                </a:lnTo>
                <a:cubicBezTo>
                  <a:pt x="1112566" y="105964"/>
                  <a:pt x="1115911" y="107807"/>
                  <a:pt x="1118505" y="110947"/>
                </a:cubicBezTo>
                <a:cubicBezTo>
                  <a:pt x="1121099" y="114087"/>
                  <a:pt x="1122123" y="117705"/>
                  <a:pt x="1121576" y="121801"/>
                </a:cubicBezTo>
                <a:cubicBezTo>
                  <a:pt x="1121030" y="125623"/>
                  <a:pt x="1119392" y="128763"/>
                  <a:pt x="1116662" y="131221"/>
                </a:cubicBezTo>
                <a:cubicBezTo>
                  <a:pt x="1113931" y="133678"/>
                  <a:pt x="1110654" y="134907"/>
                  <a:pt x="1106832" y="134907"/>
                </a:cubicBezTo>
                <a:lnTo>
                  <a:pt x="1105194" y="134907"/>
                </a:lnTo>
                <a:lnTo>
                  <a:pt x="945869" y="116886"/>
                </a:lnTo>
                <a:lnTo>
                  <a:pt x="881156" y="278668"/>
                </a:lnTo>
                <a:cubicBezTo>
                  <a:pt x="880064" y="281671"/>
                  <a:pt x="878221" y="283992"/>
                  <a:pt x="875627" y="285631"/>
                </a:cubicBezTo>
                <a:cubicBezTo>
                  <a:pt x="873033" y="287269"/>
                  <a:pt x="870234" y="288088"/>
                  <a:pt x="867230" y="288088"/>
                </a:cubicBezTo>
                <a:cubicBezTo>
                  <a:pt x="865865" y="288088"/>
                  <a:pt x="864091" y="287815"/>
                  <a:pt x="861906" y="287269"/>
                </a:cubicBezTo>
                <a:cubicBezTo>
                  <a:pt x="858084" y="285631"/>
                  <a:pt x="855353" y="282900"/>
                  <a:pt x="853715" y="279078"/>
                </a:cubicBezTo>
                <a:cubicBezTo>
                  <a:pt x="852076" y="275255"/>
                  <a:pt x="852076" y="271432"/>
                  <a:pt x="853714" y="267609"/>
                </a:cubicBezTo>
                <a:lnTo>
                  <a:pt x="915151" y="113200"/>
                </a:lnTo>
                <a:lnTo>
                  <a:pt x="842246" y="105008"/>
                </a:lnTo>
                <a:cubicBezTo>
                  <a:pt x="838424" y="104462"/>
                  <a:pt x="835147" y="102619"/>
                  <a:pt x="832417" y="99479"/>
                </a:cubicBezTo>
                <a:cubicBezTo>
                  <a:pt x="829686" y="96339"/>
                  <a:pt x="828594" y="92721"/>
                  <a:pt x="829140" y="88625"/>
                </a:cubicBezTo>
                <a:cubicBezTo>
                  <a:pt x="829686" y="84529"/>
                  <a:pt x="831597" y="81184"/>
                  <a:pt x="834874" y="78591"/>
                </a:cubicBezTo>
                <a:cubicBezTo>
                  <a:pt x="838151" y="75997"/>
                  <a:pt x="841837" y="74973"/>
                  <a:pt x="845932" y="75519"/>
                </a:cubicBezTo>
                <a:lnTo>
                  <a:pt x="926619" y="84529"/>
                </a:lnTo>
                <a:lnTo>
                  <a:pt x="956928" y="9168"/>
                </a:lnTo>
                <a:cubicBezTo>
                  <a:pt x="958293" y="5345"/>
                  <a:pt x="960887" y="2683"/>
                  <a:pt x="964709" y="1181"/>
                </a:cubicBezTo>
                <a:cubicBezTo>
                  <a:pt x="966620" y="430"/>
                  <a:pt x="968532" y="37"/>
                  <a:pt x="970443" y="3"/>
                </a:cubicBezTo>
                <a:cubicBezTo>
                  <a:pt x="972355" y="-31"/>
                  <a:pt x="974266" y="293"/>
                  <a:pt x="976178" y="976"/>
                </a:cubicBezTo>
                <a:close/>
                <a:moveTo>
                  <a:pt x="1064646" y="12035"/>
                </a:moveTo>
                <a:lnTo>
                  <a:pt x="1099460" y="36199"/>
                </a:lnTo>
                <a:cubicBezTo>
                  <a:pt x="1102736" y="38384"/>
                  <a:pt x="1104716" y="41524"/>
                  <a:pt x="1105398" y="45620"/>
                </a:cubicBezTo>
                <a:cubicBezTo>
                  <a:pt x="1106081" y="49716"/>
                  <a:pt x="1105330" y="53538"/>
                  <a:pt x="1103146" y="57088"/>
                </a:cubicBezTo>
                <a:cubicBezTo>
                  <a:pt x="1100142" y="61183"/>
                  <a:pt x="1096047" y="63232"/>
                  <a:pt x="1090858" y="63231"/>
                </a:cubicBezTo>
                <a:cubicBezTo>
                  <a:pt x="1087855" y="63231"/>
                  <a:pt x="1084988" y="62412"/>
                  <a:pt x="1082257" y="60774"/>
                </a:cubicBezTo>
                <a:lnTo>
                  <a:pt x="1047853" y="36609"/>
                </a:lnTo>
                <a:cubicBezTo>
                  <a:pt x="1044304" y="34425"/>
                  <a:pt x="1042187" y="31285"/>
                  <a:pt x="1041505" y="27189"/>
                </a:cubicBezTo>
                <a:cubicBezTo>
                  <a:pt x="1040822" y="23093"/>
                  <a:pt x="1041710" y="19271"/>
                  <a:pt x="1044167" y="15721"/>
                </a:cubicBezTo>
                <a:cubicBezTo>
                  <a:pt x="1046351" y="12444"/>
                  <a:pt x="1049491" y="10465"/>
                  <a:pt x="1053587" y="9782"/>
                </a:cubicBezTo>
                <a:cubicBezTo>
                  <a:pt x="1057683" y="9099"/>
                  <a:pt x="1061369" y="9850"/>
                  <a:pt x="1064646" y="12035"/>
                </a:cubicBezTo>
                <a:close/>
              </a:path>
            </a:pathLst>
          </a:custGeom>
          <a:solidFill>
            <a:srgbClr val="EFE5D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200" dirty="0">
              <a:solidFill>
                <a:srgbClr val="EFE5DB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 rot="20595769">
            <a:off x="5933645" y="3346385"/>
            <a:ext cx="854565" cy="346091"/>
          </a:xfrm>
          <a:custGeom>
            <a:avLst/>
            <a:gdLst/>
            <a:ahLst/>
            <a:cxnLst/>
            <a:rect l="l" t="t" r="r" b="b"/>
            <a:pathLst>
              <a:path w="854565" h="346091">
                <a:moveTo>
                  <a:pt x="258121" y="213850"/>
                </a:moveTo>
                <a:cubicBezTo>
                  <a:pt x="259964" y="214157"/>
                  <a:pt x="261773" y="214891"/>
                  <a:pt x="263548" y="216051"/>
                </a:cubicBezTo>
                <a:cubicBezTo>
                  <a:pt x="267098" y="218372"/>
                  <a:pt x="269282" y="221580"/>
                  <a:pt x="270101" y="225676"/>
                </a:cubicBezTo>
                <a:lnTo>
                  <a:pt x="288532" y="312096"/>
                </a:lnTo>
                <a:cubicBezTo>
                  <a:pt x="289351" y="315919"/>
                  <a:pt x="288600" y="319605"/>
                  <a:pt x="286279" y="323155"/>
                </a:cubicBezTo>
                <a:cubicBezTo>
                  <a:pt x="283958" y="326704"/>
                  <a:pt x="280887" y="328889"/>
                  <a:pt x="277064" y="329708"/>
                </a:cubicBezTo>
                <a:cubicBezTo>
                  <a:pt x="276245" y="329981"/>
                  <a:pt x="275153" y="330118"/>
                  <a:pt x="273788" y="330118"/>
                </a:cubicBezTo>
                <a:cubicBezTo>
                  <a:pt x="270238" y="330118"/>
                  <a:pt x="267098" y="329025"/>
                  <a:pt x="264367" y="326841"/>
                </a:cubicBezTo>
                <a:cubicBezTo>
                  <a:pt x="261637" y="324657"/>
                  <a:pt x="259998" y="321790"/>
                  <a:pt x="259452" y="318240"/>
                </a:cubicBezTo>
                <a:lnTo>
                  <a:pt x="241021" y="231820"/>
                </a:lnTo>
                <a:cubicBezTo>
                  <a:pt x="240202" y="227724"/>
                  <a:pt x="240885" y="223969"/>
                  <a:pt x="243069" y="220556"/>
                </a:cubicBezTo>
                <a:cubicBezTo>
                  <a:pt x="245254" y="217143"/>
                  <a:pt x="248394" y="215027"/>
                  <a:pt x="252490" y="214208"/>
                </a:cubicBezTo>
                <a:cubicBezTo>
                  <a:pt x="254401" y="213662"/>
                  <a:pt x="256278" y="213542"/>
                  <a:pt x="258121" y="213850"/>
                </a:cubicBezTo>
                <a:close/>
                <a:moveTo>
                  <a:pt x="498030" y="219532"/>
                </a:moveTo>
                <a:cubicBezTo>
                  <a:pt x="492159" y="217075"/>
                  <a:pt x="485947" y="215846"/>
                  <a:pt x="479394" y="215846"/>
                </a:cubicBezTo>
                <a:cubicBezTo>
                  <a:pt x="472841" y="215846"/>
                  <a:pt x="466697" y="217075"/>
                  <a:pt x="460963" y="219532"/>
                </a:cubicBezTo>
                <a:cubicBezTo>
                  <a:pt x="455229" y="221990"/>
                  <a:pt x="450178" y="225403"/>
                  <a:pt x="445809" y="229772"/>
                </a:cubicBezTo>
                <a:cubicBezTo>
                  <a:pt x="441440" y="234141"/>
                  <a:pt x="438027" y="239192"/>
                  <a:pt x="435569" y="244926"/>
                </a:cubicBezTo>
                <a:cubicBezTo>
                  <a:pt x="433112" y="250660"/>
                  <a:pt x="431883" y="256804"/>
                  <a:pt x="431884" y="263357"/>
                </a:cubicBezTo>
                <a:cubicBezTo>
                  <a:pt x="431883" y="269910"/>
                  <a:pt x="433112" y="276054"/>
                  <a:pt x="435569" y="281788"/>
                </a:cubicBezTo>
                <a:cubicBezTo>
                  <a:pt x="438027" y="287522"/>
                  <a:pt x="441440" y="292573"/>
                  <a:pt x="445809" y="296942"/>
                </a:cubicBezTo>
                <a:cubicBezTo>
                  <a:pt x="450178" y="301311"/>
                  <a:pt x="455229" y="304724"/>
                  <a:pt x="460963" y="307181"/>
                </a:cubicBezTo>
                <a:cubicBezTo>
                  <a:pt x="466697" y="309639"/>
                  <a:pt x="472841" y="310868"/>
                  <a:pt x="479394" y="310868"/>
                </a:cubicBezTo>
                <a:cubicBezTo>
                  <a:pt x="485947" y="310868"/>
                  <a:pt x="492159" y="309639"/>
                  <a:pt x="498030" y="307181"/>
                </a:cubicBezTo>
                <a:cubicBezTo>
                  <a:pt x="503900" y="304724"/>
                  <a:pt x="508952" y="301311"/>
                  <a:pt x="513184" y="296942"/>
                </a:cubicBezTo>
                <a:cubicBezTo>
                  <a:pt x="517416" y="292573"/>
                  <a:pt x="520830" y="287522"/>
                  <a:pt x="523423" y="281788"/>
                </a:cubicBezTo>
                <a:cubicBezTo>
                  <a:pt x="526017" y="276054"/>
                  <a:pt x="527314" y="269910"/>
                  <a:pt x="527314" y="263357"/>
                </a:cubicBezTo>
                <a:cubicBezTo>
                  <a:pt x="527315" y="256804"/>
                  <a:pt x="526017" y="250660"/>
                  <a:pt x="523423" y="244926"/>
                </a:cubicBezTo>
                <a:cubicBezTo>
                  <a:pt x="520829" y="239192"/>
                  <a:pt x="517416" y="234141"/>
                  <a:pt x="513184" y="229772"/>
                </a:cubicBezTo>
                <a:cubicBezTo>
                  <a:pt x="508952" y="225403"/>
                  <a:pt x="503900" y="221990"/>
                  <a:pt x="498030" y="219532"/>
                </a:cubicBezTo>
                <a:close/>
                <a:moveTo>
                  <a:pt x="509498" y="192091"/>
                </a:moveTo>
                <a:cubicBezTo>
                  <a:pt x="518918" y="196187"/>
                  <a:pt x="527110" y="201716"/>
                  <a:pt x="534073" y="208679"/>
                </a:cubicBezTo>
                <a:cubicBezTo>
                  <a:pt x="541035" y="215641"/>
                  <a:pt x="546565" y="223833"/>
                  <a:pt x="550660" y="233253"/>
                </a:cubicBezTo>
                <a:cubicBezTo>
                  <a:pt x="554756" y="242673"/>
                  <a:pt x="556804" y="252708"/>
                  <a:pt x="556804" y="263357"/>
                </a:cubicBezTo>
                <a:cubicBezTo>
                  <a:pt x="556804" y="274006"/>
                  <a:pt x="554756" y="284040"/>
                  <a:pt x="550660" y="293461"/>
                </a:cubicBezTo>
                <a:cubicBezTo>
                  <a:pt x="546565" y="302881"/>
                  <a:pt x="541035" y="311072"/>
                  <a:pt x="534072" y="318035"/>
                </a:cubicBezTo>
                <a:cubicBezTo>
                  <a:pt x="527110" y="324998"/>
                  <a:pt x="518918" y="330527"/>
                  <a:pt x="509498" y="334623"/>
                </a:cubicBezTo>
                <a:cubicBezTo>
                  <a:pt x="500078" y="338719"/>
                  <a:pt x="490043" y="340766"/>
                  <a:pt x="479394" y="340767"/>
                </a:cubicBezTo>
                <a:cubicBezTo>
                  <a:pt x="468745" y="340767"/>
                  <a:pt x="458711" y="338719"/>
                  <a:pt x="449291" y="334623"/>
                </a:cubicBezTo>
                <a:cubicBezTo>
                  <a:pt x="439870" y="330527"/>
                  <a:pt x="431678" y="324998"/>
                  <a:pt x="424716" y="318035"/>
                </a:cubicBezTo>
                <a:cubicBezTo>
                  <a:pt x="417753" y="311072"/>
                  <a:pt x="412292" y="302881"/>
                  <a:pt x="408333" y="293461"/>
                </a:cubicBezTo>
                <a:cubicBezTo>
                  <a:pt x="404374" y="284040"/>
                  <a:pt x="402394" y="274006"/>
                  <a:pt x="402394" y="263357"/>
                </a:cubicBezTo>
                <a:cubicBezTo>
                  <a:pt x="402394" y="252708"/>
                  <a:pt x="404374" y="242673"/>
                  <a:pt x="408333" y="233253"/>
                </a:cubicBezTo>
                <a:cubicBezTo>
                  <a:pt x="412292" y="223833"/>
                  <a:pt x="417753" y="215641"/>
                  <a:pt x="424716" y="208679"/>
                </a:cubicBezTo>
                <a:cubicBezTo>
                  <a:pt x="431678" y="201716"/>
                  <a:pt x="439870" y="196187"/>
                  <a:pt x="449290" y="192091"/>
                </a:cubicBezTo>
                <a:cubicBezTo>
                  <a:pt x="458710" y="187995"/>
                  <a:pt x="468745" y="185947"/>
                  <a:pt x="479394" y="185947"/>
                </a:cubicBezTo>
                <a:cubicBezTo>
                  <a:pt x="490043" y="185947"/>
                  <a:pt x="500078" y="187995"/>
                  <a:pt x="509498" y="192091"/>
                </a:cubicBezTo>
                <a:close/>
                <a:moveTo>
                  <a:pt x="832038" y="287931"/>
                </a:moveTo>
                <a:cubicBezTo>
                  <a:pt x="838318" y="287931"/>
                  <a:pt x="843643" y="289911"/>
                  <a:pt x="848012" y="293870"/>
                </a:cubicBezTo>
                <a:cubicBezTo>
                  <a:pt x="852381" y="297829"/>
                  <a:pt x="854565" y="302813"/>
                  <a:pt x="854565" y="308820"/>
                </a:cubicBezTo>
                <a:cubicBezTo>
                  <a:pt x="854565" y="315100"/>
                  <a:pt x="852380" y="320288"/>
                  <a:pt x="848012" y="324384"/>
                </a:cubicBezTo>
                <a:cubicBezTo>
                  <a:pt x="843643" y="328479"/>
                  <a:pt x="838318" y="330527"/>
                  <a:pt x="832038" y="330527"/>
                </a:cubicBezTo>
                <a:cubicBezTo>
                  <a:pt x="826031" y="330527"/>
                  <a:pt x="820843" y="328479"/>
                  <a:pt x="816474" y="324384"/>
                </a:cubicBezTo>
                <a:cubicBezTo>
                  <a:pt x="812106" y="320288"/>
                  <a:pt x="809921" y="315100"/>
                  <a:pt x="809921" y="308820"/>
                </a:cubicBezTo>
                <a:cubicBezTo>
                  <a:pt x="809921" y="302813"/>
                  <a:pt x="812105" y="297829"/>
                  <a:pt x="816474" y="293870"/>
                </a:cubicBezTo>
                <a:cubicBezTo>
                  <a:pt x="820843" y="289911"/>
                  <a:pt x="826031" y="287931"/>
                  <a:pt x="832038" y="287931"/>
                </a:cubicBezTo>
                <a:close/>
                <a:moveTo>
                  <a:pt x="673123" y="219123"/>
                </a:moveTo>
                <a:cubicBezTo>
                  <a:pt x="667116" y="216392"/>
                  <a:pt x="660699" y="215027"/>
                  <a:pt x="653873" y="215027"/>
                </a:cubicBezTo>
                <a:cubicBezTo>
                  <a:pt x="647047" y="215027"/>
                  <a:pt x="640562" y="216392"/>
                  <a:pt x="634418" y="219123"/>
                </a:cubicBezTo>
                <a:cubicBezTo>
                  <a:pt x="628275" y="221853"/>
                  <a:pt x="622950" y="225471"/>
                  <a:pt x="618445" y="229977"/>
                </a:cubicBezTo>
                <a:cubicBezTo>
                  <a:pt x="613940" y="234482"/>
                  <a:pt x="610390" y="239875"/>
                  <a:pt x="607796" y="246155"/>
                </a:cubicBezTo>
                <a:cubicBezTo>
                  <a:pt x="605202" y="252435"/>
                  <a:pt x="603905" y="258988"/>
                  <a:pt x="603905" y="265814"/>
                </a:cubicBezTo>
                <a:cubicBezTo>
                  <a:pt x="603905" y="272914"/>
                  <a:pt x="605202" y="279467"/>
                  <a:pt x="607796" y="285474"/>
                </a:cubicBezTo>
                <a:cubicBezTo>
                  <a:pt x="610390" y="291481"/>
                  <a:pt x="613940" y="296806"/>
                  <a:pt x="618445" y="301447"/>
                </a:cubicBezTo>
                <a:cubicBezTo>
                  <a:pt x="622950" y="306089"/>
                  <a:pt x="628274" y="309707"/>
                  <a:pt x="634418" y="312301"/>
                </a:cubicBezTo>
                <a:cubicBezTo>
                  <a:pt x="640562" y="314895"/>
                  <a:pt x="647047" y="316192"/>
                  <a:pt x="653873" y="316192"/>
                </a:cubicBezTo>
                <a:cubicBezTo>
                  <a:pt x="660700" y="316192"/>
                  <a:pt x="667116" y="314895"/>
                  <a:pt x="673123" y="312301"/>
                </a:cubicBezTo>
                <a:cubicBezTo>
                  <a:pt x="679130" y="309707"/>
                  <a:pt x="684386" y="306089"/>
                  <a:pt x="688892" y="301447"/>
                </a:cubicBezTo>
                <a:cubicBezTo>
                  <a:pt x="693397" y="296806"/>
                  <a:pt x="696946" y="291481"/>
                  <a:pt x="699541" y="285474"/>
                </a:cubicBezTo>
                <a:cubicBezTo>
                  <a:pt x="702135" y="279467"/>
                  <a:pt x="703432" y="272914"/>
                  <a:pt x="703432" y="265814"/>
                </a:cubicBezTo>
                <a:cubicBezTo>
                  <a:pt x="703432" y="258988"/>
                  <a:pt x="702135" y="252435"/>
                  <a:pt x="699541" y="246155"/>
                </a:cubicBezTo>
                <a:cubicBezTo>
                  <a:pt x="696947" y="239875"/>
                  <a:pt x="693397" y="234482"/>
                  <a:pt x="688892" y="229977"/>
                </a:cubicBezTo>
                <a:cubicBezTo>
                  <a:pt x="684387" y="225471"/>
                  <a:pt x="679130" y="221853"/>
                  <a:pt x="673123" y="219123"/>
                </a:cubicBezTo>
                <a:close/>
                <a:moveTo>
                  <a:pt x="146000" y="40139"/>
                </a:moveTo>
                <a:cubicBezTo>
                  <a:pt x="150096" y="40138"/>
                  <a:pt x="153577" y="41572"/>
                  <a:pt x="156444" y="44439"/>
                </a:cubicBezTo>
                <a:cubicBezTo>
                  <a:pt x="159311" y="47306"/>
                  <a:pt x="160745" y="50787"/>
                  <a:pt x="160745" y="54883"/>
                </a:cubicBezTo>
                <a:lnTo>
                  <a:pt x="161974" y="152362"/>
                </a:lnTo>
                <a:cubicBezTo>
                  <a:pt x="169892" y="151270"/>
                  <a:pt x="178288" y="150041"/>
                  <a:pt x="187162" y="148676"/>
                </a:cubicBezTo>
                <a:cubicBezTo>
                  <a:pt x="196036" y="147311"/>
                  <a:pt x="205662" y="145536"/>
                  <a:pt x="216037" y="143351"/>
                </a:cubicBezTo>
                <a:cubicBezTo>
                  <a:pt x="220133" y="142532"/>
                  <a:pt x="223888" y="143215"/>
                  <a:pt x="227301" y="145399"/>
                </a:cubicBezTo>
                <a:cubicBezTo>
                  <a:pt x="230714" y="147584"/>
                  <a:pt x="232830" y="150724"/>
                  <a:pt x="233649" y="154820"/>
                </a:cubicBezTo>
                <a:cubicBezTo>
                  <a:pt x="234469" y="158915"/>
                  <a:pt x="233786" y="162670"/>
                  <a:pt x="231601" y="166083"/>
                </a:cubicBezTo>
                <a:cubicBezTo>
                  <a:pt x="229417" y="169496"/>
                  <a:pt x="226277" y="171612"/>
                  <a:pt x="222181" y="172431"/>
                </a:cubicBezTo>
                <a:cubicBezTo>
                  <a:pt x="211259" y="174616"/>
                  <a:pt x="200815" y="176527"/>
                  <a:pt x="190848" y="178165"/>
                </a:cubicBezTo>
                <a:cubicBezTo>
                  <a:pt x="180882" y="179804"/>
                  <a:pt x="171393" y="181305"/>
                  <a:pt x="162383" y="182671"/>
                </a:cubicBezTo>
                <a:lnTo>
                  <a:pt x="163612" y="302676"/>
                </a:lnTo>
                <a:cubicBezTo>
                  <a:pt x="171530" y="302130"/>
                  <a:pt x="179995" y="301447"/>
                  <a:pt x="189005" y="300628"/>
                </a:cubicBezTo>
                <a:cubicBezTo>
                  <a:pt x="198016" y="299809"/>
                  <a:pt x="207710" y="298717"/>
                  <a:pt x="218085" y="297352"/>
                </a:cubicBezTo>
                <a:cubicBezTo>
                  <a:pt x="222181" y="296806"/>
                  <a:pt x="225799" y="297830"/>
                  <a:pt x="228939" y="300423"/>
                </a:cubicBezTo>
                <a:cubicBezTo>
                  <a:pt x="232079" y="303017"/>
                  <a:pt x="233922" y="306362"/>
                  <a:pt x="234468" y="310458"/>
                </a:cubicBezTo>
                <a:cubicBezTo>
                  <a:pt x="235015" y="314554"/>
                  <a:pt x="233991" y="318240"/>
                  <a:pt x="231397" y="321517"/>
                </a:cubicBezTo>
                <a:cubicBezTo>
                  <a:pt x="228803" y="324793"/>
                  <a:pt x="225458" y="326704"/>
                  <a:pt x="221362" y="327251"/>
                </a:cubicBezTo>
                <a:cubicBezTo>
                  <a:pt x="202248" y="329435"/>
                  <a:pt x="184432" y="331073"/>
                  <a:pt x="167912" y="332166"/>
                </a:cubicBezTo>
                <a:cubicBezTo>
                  <a:pt x="151393" y="333258"/>
                  <a:pt x="136034" y="333804"/>
                  <a:pt x="121835" y="333804"/>
                </a:cubicBezTo>
                <a:cubicBezTo>
                  <a:pt x="87977" y="333804"/>
                  <a:pt x="61491" y="330527"/>
                  <a:pt x="42378" y="323974"/>
                </a:cubicBezTo>
                <a:cubicBezTo>
                  <a:pt x="23264" y="317421"/>
                  <a:pt x="10567" y="307591"/>
                  <a:pt x="4287" y="294485"/>
                </a:cubicBezTo>
                <a:cubicBezTo>
                  <a:pt x="191" y="285747"/>
                  <a:pt x="-969" y="277078"/>
                  <a:pt x="806" y="268477"/>
                </a:cubicBezTo>
                <a:cubicBezTo>
                  <a:pt x="2581" y="259875"/>
                  <a:pt x="5447" y="251957"/>
                  <a:pt x="9407" y="244721"/>
                </a:cubicBezTo>
                <a:cubicBezTo>
                  <a:pt x="13366" y="237485"/>
                  <a:pt x="17462" y="231478"/>
                  <a:pt x="21694" y="226700"/>
                </a:cubicBezTo>
                <a:cubicBezTo>
                  <a:pt x="25926" y="221921"/>
                  <a:pt x="28589" y="218986"/>
                  <a:pt x="29681" y="217894"/>
                </a:cubicBezTo>
                <a:cubicBezTo>
                  <a:pt x="32684" y="214890"/>
                  <a:pt x="36234" y="213457"/>
                  <a:pt x="40330" y="213593"/>
                </a:cubicBezTo>
                <a:cubicBezTo>
                  <a:pt x="44425" y="213730"/>
                  <a:pt x="47975" y="215300"/>
                  <a:pt x="50979" y="218304"/>
                </a:cubicBezTo>
                <a:cubicBezTo>
                  <a:pt x="53709" y="221307"/>
                  <a:pt x="55075" y="224857"/>
                  <a:pt x="55075" y="228953"/>
                </a:cubicBezTo>
                <a:cubicBezTo>
                  <a:pt x="55075" y="233048"/>
                  <a:pt x="53573" y="236461"/>
                  <a:pt x="50569" y="239192"/>
                </a:cubicBezTo>
                <a:cubicBezTo>
                  <a:pt x="48385" y="241376"/>
                  <a:pt x="45859" y="244243"/>
                  <a:pt x="42992" y="247793"/>
                </a:cubicBezTo>
                <a:cubicBezTo>
                  <a:pt x="40125" y="251343"/>
                  <a:pt x="37599" y="255097"/>
                  <a:pt x="35415" y="259056"/>
                </a:cubicBezTo>
                <a:cubicBezTo>
                  <a:pt x="33230" y="263015"/>
                  <a:pt x="31660" y="267043"/>
                  <a:pt x="30705" y="271139"/>
                </a:cubicBezTo>
                <a:cubicBezTo>
                  <a:pt x="29749" y="275234"/>
                  <a:pt x="29954" y="278784"/>
                  <a:pt x="31319" y="281788"/>
                </a:cubicBezTo>
                <a:cubicBezTo>
                  <a:pt x="32138" y="283426"/>
                  <a:pt x="33981" y="285542"/>
                  <a:pt x="36848" y="288136"/>
                </a:cubicBezTo>
                <a:cubicBezTo>
                  <a:pt x="39715" y="290730"/>
                  <a:pt x="44903" y="293256"/>
                  <a:pt x="52412" y="295713"/>
                </a:cubicBezTo>
                <a:cubicBezTo>
                  <a:pt x="59921" y="298171"/>
                  <a:pt x="70160" y="300219"/>
                  <a:pt x="83131" y="301857"/>
                </a:cubicBezTo>
                <a:cubicBezTo>
                  <a:pt x="96100" y="303495"/>
                  <a:pt x="112961" y="304041"/>
                  <a:pt x="133713" y="303495"/>
                </a:cubicBezTo>
                <a:lnTo>
                  <a:pt x="132484" y="185538"/>
                </a:lnTo>
                <a:cubicBezTo>
                  <a:pt x="123747" y="186357"/>
                  <a:pt x="115418" y="186766"/>
                  <a:pt x="107500" y="186766"/>
                </a:cubicBezTo>
                <a:cubicBezTo>
                  <a:pt x="63812" y="186766"/>
                  <a:pt x="35825" y="176391"/>
                  <a:pt x="23537" y="155639"/>
                </a:cubicBezTo>
                <a:cubicBezTo>
                  <a:pt x="19988" y="149632"/>
                  <a:pt x="17940" y="143351"/>
                  <a:pt x="17394" y="136798"/>
                </a:cubicBezTo>
                <a:cubicBezTo>
                  <a:pt x="16847" y="130245"/>
                  <a:pt x="17325" y="123828"/>
                  <a:pt x="18827" y="117548"/>
                </a:cubicBezTo>
                <a:cubicBezTo>
                  <a:pt x="20329" y="111268"/>
                  <a:pt x="22377" y="105193"/>
                  <a:pt x="24971" y="99322"/>
                </a:cubicBezTo>
                <a:cubicBezTo>
                  <a:pt x="27565" y="93452"/>
                  <a:pt x="30295" y="88264"/>
                  <a:pt x="33162" y="83758"/>
                </a:cubicBezTo>
                <a:cubicBezTo>
                  <a:pt x="36029" y="79253"/>
                  <a:pt x="38623" y="75430"/>
                  <a:pt x="40944" y="72290"/>
                </a:cubicBezTo>
                <a:cubicBezTo>
                  <a:pt x="43265" y="69150"/>
                  <a:pt x="44835" y="67171"/>
                  <a:pt x="45654" y="66351"/>
                </a:cubicBezTo>
                <a:cubicBezTo>
                  <a:pt x="48385" y="63348"/>
                  <a:pt x="51798" y="61641"/>
                  <a:pt x="55894" y="61232"/>
                </a:cubicBezTo>
                <a:cubicBezTo>
                  <a:pt x="59989" y="60822"/>
                  <a:pt x="63539" y="61983"/>
                  <a:pt x="66543" y="64713"/>
                </a:cubicBezTo>
                <a:cubicBezTo>
                  <a:pt x="69546" y="67443"/>
                  <a:pt x="71253" y="70857"/>
                  <a:pt x="71662" y="74952"/>
                </a:cubicBezTo>
                <a:cubicBezTo>
                  <a:pt x="72072" y="79048"/>
                  <a:pt x="70911" y="82598"/>
                  <a:pt x="68181" y="85601"/>
                </a:cubicBezTo>
                <a:cubicBezTo>
                  <a:pt x="65723" y="88605"/>
                  <a:pt x="62925" y="92496"/>
                  <a:pt x="59785" y="97274"/>
                </a:cubicBezTo>
                <a:cubicBezTo>
                  <a:pt x="56645" y="102053"/>
                  <a:pt x="53982" y="107036"/>
                  <a:pt x="51798" y="112224"/>
                </a:cubicBezTo>
                <a:cubicBezTo>
                  <a:pt x="49614" y="117412"/>
                  <a:pt x="48112" y="122531"/>
                  <a:pt x="47293" y="127583"/>
                </a:cubicBezTo>
                <a:cubicBezTo>
                  <a:pt x="46473" y="132634"/>
                  <a:pt x="47156" y="136935"/>
                  <a:pt x="49340" y="140484"/>
                </a:cubicBezTo>
                <a:cubicBezTo>
                  <a:pt x="50160" y="141850"/>
                  <a:pt x="51934" y="143693"/>
                  <a:pt x="54665" y="146014"/>
                </a:cubicBezTo>
                <a:cubicBezTo>
                  <a:pt x="57396" y="148335"/>
                  <a:pt x="61832" y="150382"/>
                  <a:pt x="67976" y="152157"/>
                </a:cubicBezTo>
                <a:cubicBezTo>
                  <a:pt x="74120" y="153932"/>
                  <a:pt x="82311" y="155297"/>
                  <a:pt x="92550" y="156253"/>
                </a:cubicBezTo>
                <a:cubicBezTo>
                  <a:pt x="102790" y="157209"/>
                  <a:pt x="115965" y="157004"/>
                  <a:pt x="132074" y="155639"/>
                </a:cubicBezTo>
                <a:lnTo>
                  <a:pt x="131255" y="55293"/>
                </a:lnTo>
                <a:cubicBezTo>
                  <a:pt x="130982" y="51197"/>
                  <a:pt x="132280" y="47647"/>
                  <a:pt x="135146" y="44644"/>
                </a:cubicBezTo>
                <a:cubicBezTo>
                  <a:pt x="138013" y="41640"/>
                  <a:pt x="141495" y="40139"/>
                  <a:pt x="145590" y="40138"/>
                </a:cubicBezTo>
                <a:close/>
                <a:moveTo>
                  <a:pt x="245015" y="66761"/>
                </a:moveTo>
                <a:cubicBezTo>
                  <a:pt x="246858" y="67034"/>
                  <a:pt x="248667" y="67717"/>
                  <a:pt x="250442" y="68809"/>
                </a:cubicBezTo>
                <a:cubicBezTo>
                  <a:pt x="253992" y="70993"/>
                  <a:pt x="256312" y="73997"/>
                  <a:pt x="257404" y="77819"/>
                </a:cubicBezTo>
                <a:lnTo>
                  <a:pt x="276655" y="154410"/>
                </a:lnTo>
                <a:cubicBezTo>
                  <a:pt x="277747" y="158506"/>
                  <a:pt x="277269" y="162260"/>
                  <a:pt x="275221" y="165673"/>
                </a:cubicBezTo>
                <a:cubicBezTo>
                  <a:pt x="273173" y="169086"/>
                  <a:pt x="270101" y="171339"/>
                  <a:pt x="266006" y="172431"/>
                </a:cubicBezTo>
                <a:cubicBezTo>
                  <a:pt x="265186" y="172704"/>
                  <a:pt x="263958" y="172841"/>
                  <a:pt x="262319" y="172841"/>
                </a:cubicBezTo>
                <a:cubicBezTo>
                  <a:pt x="259043" y="172841"/>
                  <a:pt x="256039" y="171817"/>
                  <a:pt x="253309" y="169769"/>
                </a:cubicBezTo>
                <a:cubicBezTo>
                  <a:pt x="250578" y="167721"/>
                  <a:pt x="248804" y="165059"/>
                  <a:pt x="247984" y="161782"/>
                </a:cubicBezTo>
                <a:lnTo>
                  <a:pt x="228734" y="85192"/>
                </a:lnTo>
                <a:cubicBezTo>
                  <a:pt x="227642" y="81369"/>
                  <a:pt x="228120" y="77683"/>
                  <a:pt x="230168" y="74133"/>
                </a:cubicBezTo>
                <a:cubicBezTo>
                  <a:pt x="232216" y="70584"/>
                  <a:pt x="235288" y="68263"/>
                  <a:pt x="239383" y="67170"/>
                </a:cubicBezTo>
                <a:cubicBezTo>
                  <a:pt x="241294" y="66624"/>
                  <a:pt x="243172" y="66488"/>
                  <a:pt x="245015" y="66761"/>
                </a:cubicBezTo>
                <a:close/>
                <a:moveTo>
                  <a:pt x="684796" y="191886"/>
                </a:moveTo>
                <a:cubicBezTo>
                  <a:pt x="694489" y="196118"/>
                  <a:pt x="702886" y="201852"/>
                  <a:pt x="709985" y="209088"/>
                </a:cubicBezTo>
                <a:cubicBezTo>
                  <a:pt x="717084" y="216324"/>
                  <a:pt x="722750" y="224857"/>
                  <a:pt x="726982" y="234687"/>
                </a:cubicBezTo>
                <a:cubicBezTo>
                  <a:pt x="731215" y="244516"/>
                  <a:pt x="733331" y="254892"/>
                  <a:pt x="733330" y="265814"/>
                </a:cubicBezTo>
                <a:cubicBezTo>
                  <a:pt x="733330" y="277009"/>
                  <a:pt x="731215" y="287454"/>
                  <a:pt x="726982" y="297147"/>
                </a:cubicBezTo>
                <a:cubicBezTo>
                  <a:pt x="722750" y="306840"/>
                  <a:pt x="717084" y="315305"/>
                  <a:pt x="709985" y="322541"/>
                </a:cubicBezTo>
                <a:cubicBezTo>
                  <a:pt x="702886" y="329776"/>
                  <a:pt x="694489" y="335510"/>
                  <a:pt x="684796" y="339743"/>
                </a:cubicBezTo>
                <a:cubicBezTo>
                  <a:pt x="675103" y="343975"/>
                  <a:pt x="664795" y="346091"/>
                  <a:pt x="653873" y="346091"/>
                </a:cubicBezTo>
                <a:cubicBezTo>
                  <a:pt x="642951" y="346091"/>
                  <a:pt x="632644" y="343975"/>
                  <a:pt x="622950" y="339743"/>
                </a:cubicBezTo>
                <a:cubicBezTo>
                  <a:pt x="613257" y="335510"/>
                  <a:pt x="604860" y="329776"/>
                  <a:pt x="597761" y="322540"/>
                </a:cubicBezTo>
                <a:cubicBezTo>
                  <a:pt x="590662" y="315305"/>
                  <a:pt x="584996" y="306840"/>
                  <a:pt x="580764" y="297147"/>
                </a:cubicBezTo>
                <a:cubicBezTo>
                  <a:pt x="576532" y="287453"/>
                  <a:pt x="574416" y="277009"/>
                  <a:pt x="574416" y="265814"/>
                </a:cubicBezTo>
                <a:cubicBezTo>
                  <a:pt x="574415" y="254892"/>
                  <a:pt x="576532" y="244516"/>
                  <a:pt x="580764" y="234687"/>
                </a:cubicBezTo>
                <a:cubicBezTo>
                  <a:pt x="584996" y="224857"/>
                  <a:pt x="590662" y="216324"/>
                  <a:pt x="597761" y="209088"/>
                </a:cubicBezTo>
                <a:cubicBezTo>
                  <a:pt x="604861" y="201852"/>
                  <a:pt x="613257" y="196118"/>
                  <a:pt x="622950" y="191886"/>
                </a:cubicBezTo>
                <a:cubicBezTo>
                  <a:pt x="632644" y="187654"/>
                  <a:pt x="642951" y="185538"/>
                  <a:pt x="653873" y="185538"/>
                </a:cubicBezTo>
                <a:cubicBezTo>
                  <a:pt x="664795" y="185538"/>
                  <a:pt x="675102" y="187654"/>
                  <a:pt x="684796" y="191886"/>
                </a:cubicBezTo>
                <a:close/>
                <a:moveTo>
                  <a:pt x="832448" y="203149"/>
                </a:moveTo>
                <a:cubicBezTo>
                  <a:pt x="838728" y="203149"/>
                  <a:pt x="843984" y="205265"/>
                  <a:pt x="848217" y="209498"/>
                </a:cubicBezTo>
                <a:cubicBezTo>
                  <a:pt x="852449" y="213730"/>
                  <a:pt x="854565" y="218986"/>
                  <a:pt x="854565" y="225266"/>
                </a:cubicBezTo>
                <a:cubicBezTo>
                  <a:pt x="854565" y="231000"/>
                  <a:pt x="852449" y="235847"/>
                  <a:pt x="848216" y="239806"/>
                </a:cubicBezTo>
                <a:cubicBezTo>
                  <a:pt x="843984" y="243766"/>
                  <a:pt x="838728" y="245745"/>
                  <a:pt x="832448" y="245745"/>
                </a:cubicBezTo>
                <a:cubicBezTo>
                  <a:pt x="826168" y="245745"/>
                  <a:pt x="820843" y="243765"/>
                  <a:pt x="816475" y="239806"/>
                </a:cubicBezTo>
                <a:cubicBezTo>
                  <a:pt x="812106" y="235847"/>
                  <a:pt x="809921" y="231001"/>
                  <a:pt x="809921" y="225266"/>
                </a:cubicBezTo>
                <a:cubicBezTo>
                  <a:pt x="809921" y="218986"/>
                  <a:pt x="812105" y="213730"/>
                  <a:pt x="816474" y="209498"/>
                </a:cubicBezTo>
                <a:cubicBezTo>
                  <a:pt x="820843" y="205266"/>
                  <a:pt x="826168" y="203149"/>
                  <a:pt x="832448" y="203149"/>
                </a:cubicBezTo>
                <a:close/>
                <a:moveTo>
                  <a:pt x="584450" y="33995"/>
                </a:moveTo>
                <a:cubicBezTo>
                  <a:pt x="577214" y="31264"/>
                  <a:pt x="569501" y="29899"/>
                  <a:pt x="561309" y="29899"/>
                </a:cubicBezTo>
                <a:cubicBezTo>
                  <a:pt x="553118" y="29899"/>
                  <a:pt x="545472" y="31264"/>
                  <a:pt x="538373" y="33995"/>
                </a:cubicBezTo>
                <a:cubicBezTo>
                  <a:pt x="531273" y="36725"/>
                  <a:pt x="525062" y="40480"/>
                  <a:pt x="519737" y="45258"/>
                </a:cubicBezTo>
                <a:cubicBezTo>
                  <a:pt x="514413" y="50037"/>
                  <a:pt x="510180" y="55634"/>
                  <a:pt x="507041" y="62051"/>
                </a:cubicBezTo>
                <a:cubicBezTo>
                  <a:pt x="503900" y="68467"/>
                  <a:pt x="502330" y="75225"/>
                  <a:pt x="502330" y="82325"/>
                </a:cubicBezTo>
                <a:cubicBezTo>
                  <a:pt x="502330" y="89697"/>
                  <a:pt x="503900" y="96592"/>
                  <a:pt x="507041" y="103008"/>
                </a:cubicBezTo>
                <a:cubicBezTo>
                  <a:pt x="510181" y="109425"/>
                  <a:pt x="514413" y="115022"/>
                  <a:pt x="519737" y="119801"/>
                </a:cubicBezTo>
                <a:cubicBezTo>
                  <a:pt x="525062" y="124579"/>
                  <a:pt x="531273" y="128334"/>
                  <a:pt x="538373" y="131064"/>
                </a:cubicBezTo>
                <a:cubicBezTo>
                  <a:pt x="545472" y="133795"/>
                  <a:pt x="553117" y="135160"/>
                  <a:pt x="561309" y="135160"/>
                </a:cubicBezTo>
                <a:cubicBezTo>
                  <a:pt x="569501" y="135160"/>
                  <a:pt x="577214" y="133795"/>
                  <a:pt x="584450" y="131064"/>
                </a:cubicBezTo>
                <a:cubicBezTo>
                  <a:pt x="591686" y="128334"/>
                  <a:pt x="597966" y="124579"/>
                  <a:pt x="603291" y="119801"/>
                </a:cubicBezTo>
                <a:cubicBezTo>
                  <a:pt x="608615" y="115022"/>
                  <a:pt x="612848" y="109425"/>
                  <a:pt x="615987" y="103008"/>
                </a:cubicBezTo>
                <a:cubicBezTo>
                  <a:pt x="619127" y="96592"/>
                  <a:pt x="620697" y="89697"/>
                  <a:pt x="620698" y="82325"/>
                </a:cubicBezTo>
                <a:cubicBezTo>
                  <a:pt x="620697" y="75225"/>
                  <a:pt x="619128" y="68467"/>
                  <a:pt x="615987" y="62051"/>
                </a:cubicBezTo>
                <a:cubicBezTo>
                  <a:pt x="612847" y="55634"/>
                  <a:pt x="608615" y="50037"/>
                  <a:pt x="603291" y="45258"/>
                </a:cubicBezTo>
                <a:cubicBezTo>
                  <a:pt x="597966" y="40480"/>
                  <a:pt x="591686" y="36725"/>
                  <a:pt x="584450" y="33995"/>
                </a:cubicBezTo>
                <a:close/>
                <a:moveTo>
                  <a:pt x="595918" y="6553"/>
                </a:moveTo>
                <a:cubicBezTo>
                  <a:pt x="606703" y="10922"/>
                  <a:pt x="616192" y="16793"/>
                  <a:pt x="624384" y="24165"/>
                </a:cubicBezTo>
                <a:cubicBezTo>
                  <a:pt x="632575" y="31537"/>
                  <a:pt x="638992" y="40207"/>
                  <a:pt x="643634" y="50173"/>
                </a:cubicBezTo>
                <a:cubicBezTo>
                  <a:pt x="648275" y="60139"/>
                  <a:pt x="650597" y="70857"/>
                  <a:pt x="650597" y="82325"/>
                </a:cubicBezTo>
                <a:cubicBezTo>
                  <a:pt x="650597" y="93793"/>
                  <a:pt x="648276" y="104578"/>
                  <a:pt x="643634" y="114681"/>
                </a:cubicBezTo>
                <a:cubicBezTo>
                  <a:pt x="638992" y="124784"/>
                  <a:pt x="632575" y="133522"/>
                  <a:pt x="624384" y="140894"/>
                </a:cubicBezTo>
                <a:cubicBezTo>
                  <a:pt x="616192" y="148266"/>
                  <a:pt x="606704" y="154137"/>
                  <a:pt x="595918" y="158506"/>
                </a:cubicBezTo>
                <a:cubicBezTo>
                  <a:pt x="585133" y="162875"/>
                  <a:pt x="573596" y="165059"/>
                  <a:pt x="561309" y="165059"/>
                </a:cubicBezTo>
                <a:cubicBezTo>
                  <a:pt x="549022" y="165059"/>
                  <a:pt x="537485" y="162874"/>
                  <a:pt x="526700" y="158506"/>
                </a:cubicBezTo>
                <a:cubicBezTo>
                  <a:pt x="515914" y="154137"/>
                  <a:pt x="506494" y="148266"/>
                  <a:pt x="498439" y="140894"/>
                </a:cubicBezTo>
                <a:cubicBezTo>
                  <a:pt x="490385" y="133522"/>
                  <a:pt x="484036" y="124784"/>
                  <a:pt x="479394" y="114681"/>
                </a:cubicBezTo>
                <a:cubicBezTo>
                  <a:pt x="474752" y="104578"/>
                  <a:pt x="472431" y="93793"/>
                  <a:pt x="472431" y="82325"/>
                </a:cubicBezTo>
                <a:cubicBezTo>
                  <a:pt x="472431" y="71130"/>
                  <a:pt x="474752" y="60549"/>
                  <a:pt x="479394" y="50583"/>
                </a:cubicBezTo>
                <a:cubicBezTo>
                  <a:pt x="484036" y="40616"/>
                  <a:pt x="490384" y="31879"/>
                  <a:pt x="498440" y="24370"/>
                </a:cubicBezTo>
                <a:cubicBezTo>
                  <a:pt x="506494" y="16861"/>
                  <a:pt x="515915" y="10922"/>
                  <a:pt x="526700" y="6553"/>
                </a:cubicBezTo>
                <a:cubicBezTo>
                  <a:pt x="537486" y="2185"/>
                  <a:pt x="549022" y="0"/>
                  <a:pt x="561309" y="0"/>
                </a:cubicBezTo>
                <a:cubicBezTo>
                  <a:pt x="573596" y="0"/>
                  <a:pt x="585133" y="2185"/>
                  <a:pt x="595918" y="6553"/>
                </a:cubicBezTo>
                <a:close/>
              </a:path>
            </a:pathLst>
          </a:custGeom>
          <a:solidFill>
            <a:srgbClr val="EFE5D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200" dirty="0">
              <a:solidFill>
                <a:srgbClr val="EFE5DB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cxnSp>
        <p:nvCxnSpPr>
          <p:cNvPr id="83" name="直接连接符 82"/>
          <p:cNvCxnSpPr/>
          <p:nvPr/>
        </p:nvCxnSpPr>
        <p:spPr>
          <a:xfrm rot="20595769">
            <a:off x="7070435" y="3325443"/>
            <a:ext cx="2273300" cy="0"/>
          </a:xfrm>
          <a:prstGeom prst="line">
            <a:avLst/>
          </a:prstGeom>
          <a:ln>
            <a:solidFill>
              <a:srgbClr val="EFE5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文本框 83"/>
          <p:cNvSpPr txBox="1"/>
          <p:nvPr/>
        </p:nvSpPr>
        <p:spPr>
          <a:xfrm rot="20595769">
            <a:off x="7534796" y="2847827"/>
            <a:ext cx="1135179" cy="344093"/>
          </a:xfrm>
          <a:custGeom>
            <a:avLst/>
            <a:gdLst/>
            <a:ahLst/>
            <a:cxnLst/>
            <a:rect l="l" t="t" r="r" b="b"/>
            <a:pathLst>
              <a:path w="1135179" h="344093">
                <a:moveTo>
                  <a:pt x="136007" y="183540"/>
                </a:moveTo>
                <a:cubicBezTo>
                  <a:pt x="126723" y="183540"/>
                  <a:pt x="118873" y="186202"/>
                  <a:pt x="112456" y="191526"/>
                </a:cubicBezTo>
                <a:cubicBezTo>
                  <a:pt x="106040" y="196851"/>
                  <a:pt x="102831" y="203336"/>
                  <a:pt x="102831" y="210981"/>
                </a:cubicBezTo>
                <a:cubicBezTo>
                  <a:pt x="102831" y="218627"/>
                  <a:pt x="106040" y="225112"/>
                  <a:pt x="112456" y="230436"/>
                </a:cubicBezTo>
                <a:cubicBezTo>
                  <a:pt x="118873" y="235761"/>
                  <a:pt x="126723" y="238423"/>
                  <a:pt x="136007" y="238423"/>
                </a:cubicBezTo>
                <a:cubicBezTo>
                  <a:pt x="145291" y="238423"/>
                  <a:pt x="153141" y="235760"/>
                  <a:pt x="159557" y="230436"/>
                </a:cubicBezTo>
                <a:cubicBezTo>
                  <a:pt x="165974" y="225112"/>
                  <a:pt x="169182" y="218627"/>
                  <a:pt x="169182" y="210981"/>
                </a:cubicBezTo>
                <a:cubicBezTo>
                  <a:pt x="169182" y="203336"/>
                  <a:pt x="165974" y="196851"/>
                  <a:pt x="159557" y="191526"/>
                </a:cubicBezTo>
                <a:cubicBezTo>
                  <a:pt x="153141" y="186202"/>
                  <a:pt x="145291" y="183540"/>
                  <a:pt x="136007" y="183540"/>
                </a:cubicBezTo>
                <a:close/>
                <a:moveTo>
                  <a:pt x="160581" y="158146"/>
                </a:moveTo>
                <a:cubicBezTo>
                  <a:pt x="168227" y="161150"/>
                  <a:pt x="174916" y="165245"/>
                  <a:pt x="180650" y="170433"/>
                </a:cubicBezTo>
                <a:cubicBezTo>
                  <a:pt x="186385" y="175621"/>
                  <a:pt x="190890" y="181697"/>
                  <a:pt x="194167" y="188659"/>
                </a:cubicBezTo>
                <a:cubicBezTo>
                  <a:pt x="197443" y="195622"/>
                  <a:pt x="199081" y="203063"/>
                  <a:pt x="199081" y="210981"/>
                </a:cubicBezTo>
                <a:cubicBezTo>
                  <a:pt x="199081" y="218900"/>
                  <a:pt x="197443" y="226340"/>
                  <a:pt x="194166" y="233303"/>
                </a:cubicBezTo>
                <a:cubicBezTo>
                  <a:pt x="190890" y="240266"/>
                  <a:pt x="186385" y="246341"/>
                  <a:pt x="180651" y="251529"/>
                </a:cubicBezTo>
                <a:cubicBezTo>
                  <a:pt x="174916" y="256717"/>
                  <a:pt x="168227" y="260813"/>
                  <a:pt x="160581" y="263816"/>
                </a:cubicBezTo>
                <a:cubicBezTo>
                  <a:pt x="152936" y="266820"/>
                  <a:pt x="144745" y="268322"/>
                  <a:pt x="136007" y="268322"/>
                </a:cubicBezTo>
                <a:cubicBezTo>
                  <a:pt x="127269" y="268322"/>
                  <a:pt x="119078" y="266820"/>
                  <a:pt x="111432" y="263816"/>
                </a:cubicBezTo>
                <a:cubicBezTo>
                  <a:pt x="103787" y="260813"/>
                  <a:pt x="97097" y="256717"/>
                  <a:pt x="91363" y="251529"/>
                </a:cubicBezTo>
                <a:cubicBezTo>
                  <a:pt x="85629" y="246341"/>
                  <a:pt x="81124" y="240266"/>
                  <a:pt x="77847" y="233303"/>
                </a:cubicBezTo>
                <a:cubicBezTo>
                  <a:pt x="74571" y="226340"/>
                  <a:pt x="72932" y="218900"/>
                  <a:pt x="72932" y="210981"/>
                </a:cubicBezTo>
                <a:cubicBezTo>
                  <a:pt x="72932" y="203063"/>
                  <a:pt x="74571" y="195622"/>
                  <a:pt x="77847" y="188659"/>
                </a:cubicBezTo>
                <a:cubicBezTo>
                  <a:pt x="81124" y="181697"/>
                  <a:pt x="85629" y="175621"/>
                  <a:pt x="91363" y="170433"/>
                </a:cubicBezTo>
                <a:cubicBezTo>
                  <a:pt x="97097" y="165245"/>
                  <a:pt x="103787" y="161150"/>
                  <a:pt x="111432" y="158146"/>
                </a:cubicBezTo>
                <a:cubicBezTo>
                  <a:pt x="119078" y="155142"/>
                  <a:pt x="127269" y="153641"/>
                  <a:pt x="136007" y="153641"/>
                </a:cubicBezTo>
                <a:cubicBezTo>
                  <a:pt x="144744" y="153641"/>
                  <a:pt x="152936" y="155142"/>
                  <a:pt x="160581" y="158146"/>
                </a:cubicBezTo>
                <a:close/>
                <a:moveTo>
                  <a:pt x="592683" y="215487"/>
                </a:moveTo>
                <a:cubicBezTo>
                  <a:pt x="596779" y="214940"/>
                  <a:pt x="600328" y="216033"/>
                  <a:pt x="603332" y="218763"/>
                </a:cubicBezTo>
                <a:lnTo>
                  <a:pt x="690162" y="285114"/>
                </a:lnTo>
                <a:cubicBezTo>
                  <a:pt x="693165" y="287845"/>
                  <a:pt x="694940" y="291190"/>
                  <a:pt x="695486" y="295149"/>
                </a:cubicBezTo>
                <a:cubicBezTo>
                  <a:pt x="696032" y="299108"/>
                  <a:pt x="695077" y="302726"/>
                  <a:pt x="692619" y="306003"/>
                </a:cubicBezTo>
                <a:cubicBezTo>
                  <a:pt x="689616" y="310098"/>
                  <a:pt x="685657" y="312146"/>
                  <a:pt x="680741" y="312146"/>
                </a:cubicBezTo>
                <a:cubicBezTo>
                  <a:pt x="677738" y="312146"/>
                  <a:pt x="674734" y="311054"/>
                  <a:pt x="671731" y="308870"/>
                </a:cubicBezTo>
                <a:lnTo>
                  <a:pt x="585311" y="242109"/>
                </a:lnTo>
                <a:cubicBezTo>
                  <a:pt x="582034" y="239651"/>
                  <a:pt x="580123" y="236375"/>
                  <a:pt x="579576" y="232279"/>
                </a:cubicBezTo>
                <a:cubicBezTo>
                  <a:pt x="579030" y="228183"/>
                  <a:pt x="579986" y="224497"/>
                  <a:pt x="582444" y="221221"/>
                </a:cubicBezTo>
                <a:cubicBezTo>
                  <a:pt x="585174" y="217944"/>
                  <a:pt x="588587" y="216033"/>
                  <a:pt x="592683" y="215487"/>
                </a:cubicBezTo>
                <a:close/>
                <a:moveTo>
                  <a:pt x="858087" y="249891"/>
                </a:moveTo>
                <a:cubicBezTo>
                  <a:pt x="852354" y="249891"/>
                  <a:pt x="847439" y="251939"/>
                  <a:pt x="843343" y="256034"/>
                </a:cubicBezTo>
                <a:cubicBezTo>
                  <a:pt x="839247" y="260130"/>
                  <a:pt x="837199" y="265045"/>
                  <a:pt x="837199" y="270779"/>
                </a:cubicBezTo>
                <a:cubicBezTo>
                  <a:pt x="837199" y="276513"/>
                  <a:pt x="839247" y="281428"/>
                  <a:pt x="843343" y="285524"/>
                </a:cubicBezTo>
                <a:cubicBezTo>
                  <a:pt x="847439" y="289620"/>
                  <a:pt x="852354" y="291668"/>
                  <a:pt x="858088" y="291668"/>
                </a:cubicBezTo>
                <a:cubicBezTo>
                  <a:pt x="863821" y="291667"/>
                  <a:pt x="868736" y="289688"/>
                  <a:pt x="872832" y="285729"/>
                </a:cubicBezTo>
                <a:cubicBezTo>
                  <a:pt x="876928" y="281769"/>
                  <a:pt x="878976" y="276786"/>
                  <a:pt x="878976" y="270779"/>
                </a:cubicBezTo>
                <a:cubicBezTo>
                  <a:pt x="878976" y="265045"/>
                  <a:pt x="876928" y="260130"/>
                  <a:pt x="872832" y="256035"/>
                </a:cubicBezTo>
                <a:cubicBezTo>
                  <a:pt x="868736" y="251939"/>
                  <a:pt x="863821" y="249891"/>
                  <a:pt x="858087" y="249891"/>
                </a:cubicBezTo>
                <a:close/>
                <a:moveTo>
                  <a:pt x="877543" y="224293"/>
                </a:moveTo>
                <a:cubicBezTo>
                  <a:pt x="883686" y="226886"/>
                  <a:pt x="889079" y="230504"/>
                  <a:pt x="893720" y="235146"/>
                </a:cubicBezTo>
                <a:cubicBezTo>
                  <a:pt x="898362" y="239788"/>
                  <a:pt x="901980" y="245181"/>
                  <a:pt x="904574" y="251324"/>
                </a:cubicBezTo>
                <a:cubicBezTo>
                  <a:pt x="907168" y="257468"/>
                  <a:pt x="908465" y="263953"/>
                  <a:pt x="908465" y="270779"/>
                </a:cubicBezTo>
                <a:cubicBezTo>
                  <a:pt x="908465" y="277878"/>
                  <a:pt x="907168" y="284500"/>
                  <a:pt x="904574" y="290644"/>
                </a:cubicBezTo>
                <a:cubicBezTo>
                  <a:pt x="901980" y="296787"/>
                  <a:pt x="898362" y="302180"/>
                  <a:pt x="893720" y="306822"/>
                </a:cubicBezTo>
                <a:cubicBezTo>
                  <a:pt x="889079" y="311464"/>
                  <a:pt x="883686" y="315082"/>
                  <a:pt x="877542" y="317676"/>
                </a:cubicBezTo>
                <a:cubicBezTo>
                  <a:pt x="871399" y="320269"/>
                  <a:pt x="864914" y="321567"/>
                  <a:pt x="858088" y="321567"/>
                </a:cubicBezTo>
                <a:cubicBezTo>
                  <a:pt x="850988" y="321567"/>
                  <a:pt x="844367" y="320269"/>
                  <a:pt x="838223" y="317676"/>
                </a:cubicBezTo>
                <a:cubicBezTo>
                  <a:pt x="832079" y="315081"/>
                  <a:pt x="826687" y="311464"/>
                  <a:pt x="822045" y="306822"/>
                </a:cubicBezTo>
                <a:cubicBezTo>
                  <a:pt x="817403" y="302180"/>
                  <a:pt x="813785" y="296787"/>
                  <a:pt x="811191" y="290644"/>
                </a:cubicBezTo>
                <a:cubicBezTo>
                  <a:pt x="808597" y="284500"/>
                  <a:pt x="807300" y="277878"/>
                  <a:pt x="807300" y="270779"/>
                </a:cubicBezTo>
                <a:cubicBezTo>
                  <a:pt x="807300" y="263953"/>
                  <a:pt x="808597" y="257468"/>
                  <a:pt x="811191" y="251324"/>
                </a:cubicBezTo>
                <a:cubicBezTo>
                  <a:pt x="813785" y="245181"/>
                  <a:pt x="817403" y="239788"/>
                  <a:pt x="822045" y="235146"/>
                </a:cubicBezTo>
                <a:cubicBezTo>
                  <a:pt x="826687" y="230504"/>
                  <a:pt x="832080" y="226886"/>
                  <a:pt x="838223" y="224292"/>
                </a:cubicBezTo>
                <a:cubicBezTo>
                  <a:pt x="844367" y="221698"/>
                  <a:pt x="850988" y="220401"/>
                  <a:pt x="858087" y="220401"/>
                </a:cubicBezTo>
                <a:cubicBezTo>
                  <a:pt x="864914" y="220401"/>
                  <a:pt x="871399" y="221699"/>
                  <a:pt x="877543" y="224293"/>
                </a:cubicBezTo>
                <a:close/>
                <a:moveTo>
                  <a:pt x="137645" y="101"/>
                </a:moveTo>
                <a:cubicBezTo>
                  <a:pt x="139557" y="340"/>
                  <a:pt x="141468" y="1006"/>
                  <a:pt x="143379" y="2098"/>
                </a:cubicBezTo>
                <a:cubicBezTo>
                  <a:pt x="146929" y="4009"/>
                  <a:pt x="149318" y="6876"/>
                  <a:pt x="150547" y="10699"/>
                </a:cubicBezTo>
                <a:cubicBezTo>
                  <a:pt x="151775" y="14522"/>
                  <a:pt x="151298" y="18344"/>
                  <a:pt x="149113" y="22167"/>
                </a:cubicBezTo>
                <a:lnTo>
                  <a:pt x="124129" y="68040"/>
                </a:lnTo>
                <a:cubicBezTo>
                  <a:pt x="125494" y="68040"/>
                  <a:pt x="126723" y="67971"/>
                  <a:pt x="127815" y="67835"/>
                </a:cubicBezTo>
                <a:cubicBezTo>
                  <a:pt x="128908" y="67698"/>
                  <a:pt x="130136" y="67630"/>
                  <a:pt x="131502" y="67630"/>
                </a:cubicBezTo>
                <a:cubicBezTo>
                  <a:pt x="151434" y="67630"/>
                  <a:pt x="168773" y="69678"/>
                  <a:pt x="183517" y="73774"/>
                </a:cubicBezTo>
                <a:cubicBezTo>
                  <a:pt x="198262" y="77869"/>
                  <a:pt x="210959" y="83194"/>
                  <a:pt x="221608" y="89747"/>
                </a:cubicBezTo>
                <a:cubicBezTo>
                  <a:pt x="232257" y="96300"/>
                  <a:pt x="241063" y="103604"/>
                  <a:pt x="248026" y="111659"/>
                </a:cubicBezTo>
                <a:cubicBezTo>
                  <a:pt x="254988" y="119714"/>
                  <a:pt x="260518" y="127564"/>
                  <a:pt x="264613" y="135210"/>
                </a:cubicBezTo>
                <a:cubicBezTo>
                  <a:pt x="272805" y="150501"/>
                  <a:pt x="277993" y="166406"/>
                  <a:pt x="280177" y="182925"/>
                </a:cubicBezTo>
                <a:cubicBezTo>
                  <a:pt x="282362" y="199445"/>
                  <a:pt x="282840" y="215214"/>
                  <a:pt x="281611" y="230231"/>
                </a:cubicBezTo>
                <a:cubicBezTo>
                  <a:pt x="280382" y="245249"/>
                  <a:pt x="277993" y="258492"/>
                  <a:pt x="274443" y="269960"/>
                </a:cubicBezTo>
                <a:cubicBezTo>
                  <a:pt x="270894" y="281428"/>
                  <a:pt x="267480" y="289620"/>
                  <a:pt x="264204" y="294534"/>
                </a:cubicBezTo>
                <a:cubicBezTo>
                  <a:pt x="262566" y="297265"/>
                  <a:pt x="260449" y="300337"/>
                  <a:pt x="257855" y="303750"/>
                </a:cubicBezTo>
                <a:cubicBezTo>
                  <a:pt x="255261" y="307163"/>
                  <a:pt x="252053" y="310371"/>
                  <a:pt x="248230" y="313375"/>
                </a:cubicBezTo>
                <a:cubicBezTo>
                  <a:pt x="244408" y="316379"/>
                  <a:pt x="239766" y="318904"/>
                  <a:pt x="234305" y="320952"/>
                </a:cubicBezTo>
                <a:cubicBezTo>
                  <a:pt x="228844" y="323000"/>
                  <a:pt x="222427" y="324024"/>
                  <a:pt x="215055" y="324024"/>
                </a:cubicBezTo>
                <a:cubicBezTo>
                  <a:pt x="209867" y="324024"/>
                  <a:pt x="204952" y="323478"/>
                  <a:pt x="200310" y="322386"/>
                </a:cubicBezTo>
                <a:cubicBezTo>
                  <a:pt x="196214" y="321840"/>
                  <a:pt x="193006" y="319860"/>
                  <a:pt x="190685" y="316447"/>
                </a:cubicBezTo>
                <a:cubicBezTo>
                  <a:pt x="188364" y="313034"/>
                  <a:pt x="187613" y="309279"/>
                  <a:pt x="188432" y="305183"/>
                </a:cubicBezTo>
                <a:cubicBezTo>
                  <a:pt x="188978" y="301088"/>
                  <a:pt x="190958" y="297879"/>
                  <a:pt x="194371" y="295558"/>
                </a:cubicBezTo>
                <a:cubicBezTo>
                  <a:pt x="197784" y="293238"/>
                  <a:pt x="201539" y="292487"/>
                  <a:pt x="205635" y="293306"/>
                </a:cubicBezTo>
                <a:cubicBezTo>
                  <a:pt x="210549" y="294125"/>
                  <a:pt x="214713" y="294330"/>
                  <a:pt x="218127" y="293920"/>
                </a:cubicBezTo>
                <a:cubicBezTo>
                  <a:pt x="221540" y="293511"/>
                  <a:pt x="224475" y="292623"/>
                  <a:pt x="226932" y="291258"/>
                </a:cubicBezTo>
                <a:cubicBezTo>
                  <a:pt x="229390" y="289893"/>
                  <a:pt x="231574" y="288118"/>
                  <a:pt x="233486" y="285933"/>
                </a:cubicBezTo>
                <a:cubicBezTo>
                  <a:pt x="235397" y="283749"/>
                  <a:pt x="237308" y="281155"/>
                  <a:pt x="239220" y="278151"/>
                </a:cubicBezTo>
                <a:cubicBezTo>
                  <a:pt x="241677" y="274602"/>
                  <a:pt x="244203" y="268049"/>
                  <a:pt x="246797" y="258492"/>
                </a:cubicBezTo>
                <a:cubicBezTo>
                  <a:pt x="249391" y="248935"/>
                  <a:pt x="251097" y="238013"/>
                  <a:pt x="251917" y="225726"/>
                </a:cubicBezTo>
                <a:cubicBezTo>
                  <a:pt x="252736" y="213439"/>
                  <a:pt x="252258" y="200537"/>
                  <a:pt x="250483" y="187021"/>
                </a:cubicBezTo>
                <a:cubicBezTo>
                  <a:pt x="248708" y="173505"/>
                  <a:pt x="244681" y="160877"/>
                  <a:pt x="238400" y="149135"/>
                </a:cubicBezTo>
                <a:cubicBezTo>
                  <a:pt x="219833" y="114731"/>
                  <a:pt x="184200" y="97529"/>
                  <a:pt x="131502" y="97529"/>
                </a:cubicBezTo>
                <a:cubicBezTo>
                  <a:pt x="93548" y="97529"/>
                  <a:pt x="66379" y="107632"/>
                  <a:pt x="49996" y="127838"/>
                </a:cubicBezTo>
                <a:cubicBezTo>
                  <a:pt x="41531" y="138486"/>
                  <a:pt x="36002" y="151047"/>
                  <a:pt x="33408" y="165518"/>
                </a:cubicBezTo>
                <a:cubicBezTo>
                  <a:pt x="30814" y="179990"/>
                  <a:pt x="29790" y="194803"/>
                  <a:pt x="30336" y="209957"/>
                </a:cubicBezTo>
                <a:cubicBezTo>
                  <a:pt x="30883" y="225112"/>
                  <a:pt x="32452" y="239720"/>
                  <a:pt x="35046" y="253782"/>
                </a:cubicBezTo>
                <a:cubicBezTo>
                  <a:pt x="37641" y="267844"/>
                  <a:pt x="40030" y="279653"/>
                  <a:pt x="42214" y="289210"/>
                </a:cubicBezTo>
                <a:lnTo>
                  <a:pt x="43443" y="294944"/>
                </a:lnTo>
                <a:cubicBezTo>
                  <a:pt x="44535" y="298767"/>
                  <a:pt x="43921" y="302385"/>
                  <a:pt x="41600" y="305798"/>
                </a:cubicBezTo>
                <a:cubicBezTo>
                  <a:pt x="39279" y="309211"/>
                  <a:pt x="36207" y="311464"/>
                  <a:pt x="32384" y="312556"/>
                </a:cubicBezTo>
                <a:cubicBezTo>
                  <a:pt x="28015" y="313648"/>
                  <a:pt x="24193" y="313034"/>
                  <a:pt x="20916" y="310713"/>
                </a:cubicBezTo>
                <a:cubicBezTo>
                  <a:pt x="17640" y="308392"/>
                  <a:pt x="15455" y="305184"/>
                  <a:pt x="14363" y="301088"/>
                </a:cubicBezTo>
                <a:lnTo>
                  <a:pt x="13134" y="295763"/>
                </a:lnTo>
                <a:cubicBezTo>
                  <a:pt x="10677" y="284022"/>
                  <a:pt x="7946" y="270233"/>
                  <a:pt x="4943" y="254396"/>
                </a:cubicBezTo>
                <a:cubicBezTo>
                  <a:pt x="1939" y="238559"/>
                  <a:pt x="301" y="222108"/>
                  <a:pt x="28" y="205042"/>
                </a:cubicBezTo>
                <a:cubicBezTo>
                  <a:pt x="-245" y="187977"/>
                  <a:pt x="1530" y="171048"/>
                  <a:pt x="5352" y="154255"/>
                </a:cubicBezTo>
                <a:cubicBezTo>
                  <a:pt x="9175" y="137463"/>
                  <a:pt x="16411" y="122376"/>
                  <a:pt x="27060" y="108997"/>
                </a:cubicBezTo>
                <a:cubicBezTo>
                  <a:pt x="42351" y="89884"/>
                  <a:pt x="64468" y="77460"/>
                  <a:pt x="93411" y="71726"/>
                </a:cubicBezTo>
                <a:cubicBezTo>
                  <a:pt x="92319" y="67357"/>
                  <a:pt x="92728" y="63671"/>
                  <a:pt x="94640" y="60667"/>
                </a:cubicBezTo>
                <a:lnTo>
                  <a:pt x="122900" y="7832"/>
                </a:lnTo>
                <a:cubicBezTo>
                  <a:pt x="125085" y="4282"/>
                  <a:pt x="128088" y="1893"/>
                  <a:pt x="131911" y="664"/>
                </a:cubicBezTo>
                <a:cubicBezTo>
                  <a:pt x="133822" y="50"/>
                  <a:pt x="135734" y="-138"/>
                  <a:pt x="137645" y="101"/>
                </a:cubicBezTo>
                <a:close/>
                <a:moveTo>
                  <a:pt x="1061646" y="188045"/>
                </a:moveTo>
                <a:cubicBezTo>
                  <a:pt x="1065469" y="189410"/>
                  <a:pt x="1068336" y="191936"/>
                  <a:pt x="1070247" y="195622"/>
                </a:cubicBezTo>
                <a:cubicBezTo>
                  <a:pt x="1072159" y="199308"/>
                  <a:pt x="1072432" y="203063"/>
                  <a:pt x="1071066" y="206885"/>
                </a:cubicBezTo>
                <a:lnTo>
                  <a:pt x="1055503" y="251939"/>
                </a:lnTo>
                <a:cubicBezTo>
                  <a:pt x="1060691" y="249754"/>
                  <a:pt x="1065469" y="250027"/>
                  <a:pt x="1069838" y="252758"/>
                </a:cubicBezTo>
                <a:lnTo>
                  <a:pt x="1104652" y="274465"/>
                </a:lnTo>
                <a:cubicBezTo>
                  <a:pt x="1108201" y="276650"/>
                  <a:pt x="1110454" y="279790"/>
                  <a:pt x="1111410" y="283886"/>
                </a:cubicBezTo>
                <a:cubicBezTo>
                  <a:pt x="1112365" y="287981"/>
                  <a:pt x="1111751" y="291804"/>
                  <a:pt x="1109567" y="295354"/>
                </a:cubicBezTo>
                <a:cubicBezTo>
                  <a:pt x="1106290" y="299996"/>
                  <a:pt x="1102058" y="302316"/>
                  <a:pt x="1096870" y="302316"/>
                </a:cubicBezTo>
                <a:cubicBezTo>
                  <a:pt x="1093866" y="302316"/>
                  <a:pt x="1091136" y="301497"/>
                  <a:pt x="1088678" y="299859"/>
                </a:cubicBezTo>
                <a:lnTo>
                  <a:pt x="1053864" y="277742"/>
                </a:lnTo>
                <a:cubicBezTo>
                  <a:pt x="1052499" y="276923"/>
                  <a:pt x="1051475" y="276035"/>
                  <a:pt x="1050793" y="275080"/>
                </a:cubicBezTo>
                <a:cubicBezTo>
                  <a:pt x="1050110" y="274124"/>
                  <a:pt x="1049495" y="273100"/>
                  <a:pt x="1048949" y="272008"/>
                </a:cubicBezTo>
                <a:lnTo>
                  <a:pt x="1037482" y="304774"/>
                </a:lnTo>
                <a:cubicBezTo>
                  <a:pt x="1036389" y="307777"/>
                  <a:pt x="1034546" y="310235"/>
                  <a:pt x="1031952" y="312146"/>
                </a:cubicBezTo>
                <a:cubicBezTo>
                  <a:pt x="1029358" y="314058"/>
                  <a:pt x="1026560" y="315013"/>
                  <a:pt x="1023556" y="315013"/>
                </a:cubicBezTo>
                <a:cubicBezTo>
                  <a:pt x="1022464" y="315013"/>
                  <a:pt x="1020825" y="314740"/>
                  <a:pt x="1018641" y="314194"/>
                </a:cubicBezTo>
                <a:cubicBezTo>
                  <a:pt x="1014818" y="312829"/>
                  <a:pt x="1011951" y="310303"/>
                  <a:pt x="1010040" y="306617"/>
                </a:cubicBezTo>
                <a:cubicBezTo>
                  <a:pt x="1008129" y="302931"/>
                  <a:pt x="1007855" y="299176"/>
                  <a:pt x="1009221" y="295354"/>
                </a:cubicBezTo>
                <a:lnTo>
                  <a:pt x="1042806" y="197465"/>
                </a:lnTo>
                <a:cubicBezTo>
                  <a:pt x="1044171" y="193642"/>
                  <a:pt x="1046697" y="190776"/>
                  <a:pt x="1050383" y="188864"/>
                </a:cubicBezTo>
                <a:cubicBezTo>
                  <a:pt x="1052226" y="187909"/>
                  <a:pt x="1054086" y="187362"/>
                  <a:pt x="1055964" y="187226"/>
                </a:cubicBezTo>
                <a:cubicBezTo>
                  <a:pt x="1057841" y="187089"/>
                  <a:pt x="1059735" y="187362"/>
                  <a:pt x="1061646" y="188045"/>
                </a:cubicBezTo>
                <a:close/>
                <a:moveTo>
                  <a:pt x="979322" y="162242"/>
                </a:moveTo>
                <a:cubicBezTo>
                  <a:pt x="983418" y="161696"/>
                  <a:pt x="987035" y="162856"/>
                  <a:pt x="990176" y="165723"/>
                </a:cubicBezTo>
                <a:cubicBezTo>
                  <a:pt x="993315" y="168590"/>
                  <a:pt x="995022" y="172071"/>
                  <a:pt x="995295" y="176167"/>
                </a:cubicBezTo>
                <a:cubicBezTo>
                  <a:pt x="995568" y="180263"/>
                  <a:pt x="994340" y="183813"/>
                  <a:pt x="991609" y="186816"/>
                </a:cubicBezTo>
                <a:cubicBezTo>
                  <a:pt x="988878" y="189820"/>
                  <a:pt x="985465" y="191458"/>
                  <a:pt x="981370" y="191731"/>
                </a:cubicBezTo>
                <a:lnTo>
                  <a:pt x="960891" y="193370"/>
                </a:lnTo>
                <a:cubicBezTo>
                  <a:pt x="963621" y="205111"/>
                  <a:pt x="966215" y="217193"/>
                  <a:pt x="968673" y="229617"/>
                </a:cubicBezTo>
                <a:cubicBezTo>
                  <a:pt x="971130" y="242041"/>
                  <a:pt x="972564" y="254055"/>
                  <a:pt x="972973" y="265659"/>
                </a:cubicBezTo>
                <a:cubicBezTo>
                  <a:pt x="973383" y="277264"/>
                  <a:pt x="972427" y="288254"/>
                  <a:pt x="970106" y="298630"/>
                </a:cubicBezTo>
                <a:cubicBezTo>
                  <a:pt x="967785" y="309006"/>
                  <a:pt x="963348" y="317880"/>
                  <a:pt x="956795" y="325253"/>
                </a:cubicBezTo>
                <a:cubicBezTo>
                  <a:pt x="945600" y="337813"/>
                  <a:pt x="929490" y="344093"/>
                  <a:pt x="908465" y="344093"/>
                </a:cubicBezTo>
                <a:cubicBezTo>
                  <a:pt x="906281" y="344093"/>
                  <a:pt x="904165" y="344025"/>
                  <a:pt x="902117" y="343888"/>
                </a:cubicBezTo>
                <a:cubicBezTo>
                  <a:pt x="900069" y="343752"/>
                  <a:pt x="897953" y="343547"/>
                  <a:pt x="895769" y="343274"/>
                </a:cubicBezTo>
                <a:cubicBezTo>
                  <a:pt x="891673" y="342728"/>
                  <a:pt x="888328" y="340885"/>
                  <a:pt x="885734" y="337745"/>
                </a:cubicBezTo>
                <a:cubicBezTo>
                  <a:pt x="883140" y="334605"/>
                  <a:pt x="882116" y="330987"/>
                  <a:pt x="882662" y="326891"/>
                </a:cubicBezTo>
                <a:cubicBezTo>
                  <a:pt x="883208" y="322795"/>
                  <a:pt x="884983" y="319450"/>
                  <a:pt x="887986" y="316856"/>
                </a:cubicBezTo>
                <a:cubicBezTo>
                  <a:pt x="890990" y="314262"/>
                  <a:pt x="894676" y="313238"/>
                  <a:pt x="899045" y="313785"/>
                </a:cubicBezTo>
                <a:cubicBezTo>
                  <a:pt x="915974" y="315423"/>
                  <a:pt x="927715" y="312556"/>
                  <a:pt x="934269" y="305184"/>
                </a:cubicBezTo>
                <a:cubicBezTo>
                  <a:pt x="938637" y="300269"/>
                  <a:pt x="941300" y="293579"/>
                  <a:pt x="942255" y="285114"/>
                </a:cubicBezTo>
                <a:cubicBezTo>
                  <a:pt x="943211" y="276650"/>
                  <a:pt x="943211" y="267298"/>
                  <a:pt x="942255" y="257058"/>
                </a:cubicBezTo>
                <a:cubicBezTo>
                  <a:pt x="941300" y="246819"/>
                  <a:pt x="939729" y="236238"/>
                  <a:pt x="937545" y="225316"/>
                </a:cubicBezTo>
                <a:cubicBezTo>
                  <a:pt x="935361" y="214394"/>
                  <a:pt x="933176" y="204292"/>
                  <a:pt x="930992" y="195008"/>
                </a:cubicBezTo>
                <a:lnTo>
                  <a:pt x="824093" y="201971"/>
                </a:lnTo>
                <a:lnTo>
                  <a:pt x="823274" y="201971"/>
                </a:lnTo>
                <a:cubicBezTo>
                  <a:pt x="819178" y="201971"/>
                  <a:pt x="815696" y="200605"/>
                  <a:pt x="812829" y="197875"/>
                </a:cubicBezTo>
                <a:cubicBezTo>
                  <a:pt x="809962" y="195144"/>
                  <a:pt x="808393" y="191868"/>
                  <a:pt x="808119" y="188045"/>
                </a:cubicBezTo>
                <a:cubicBezTo>
                  <a:pt x="807846" y="183949"/>
                  <a:pt x="809075" y="180400"/>
                  <a:pt x="811805" y="177396"/>
                </a:cubicBezTo>
                <a:cubicBezTo>
                  <a:pt x="814536" y="174393"/>
                  <a:pt x="817949" y="172754"/>
                  <a:pt x="822045" y="172481"/>
                </a:cubicBezTo>
                <a:close/>
                <a:moveTo>
                  <a:pt x="680332" y="53295"/>
                </a:moveTo>
                <a:cubicBezTo>
                  <a:pt x="684428" y="53841"/>
                  <a:pt x="687841" y="55684"/>
                  <a:pt x="690571" y="58824"/>
                </a:cubicBezTo>
                <a:cubicBezTo>
                  <a:pt x="693302" y="61964"/>
                  <a:pt x="694394" y="65582"/>
                  <a:pt x="693848" y="69678"/>
                </a:cubicBezTo>
                <a:cubicBezTo>
                  <a:pt x="693302" y="73501"/>
                  <a:pt x="691664" y="76641"/>
                  <a:pt x="688933" y="79098"/>
                </a:cubicBezTo>
                <a:cubicBezTo>
                  <a:pt x="686203" y="81556"/>
                  <a:pt x="682926" y="82784"/>
                  <a:pt x="679103" y="82784"/>
                </a:cubicBezTo>
                <a:lnTo>
                  <a:pt x="677465" y="82784"/>
                </a:lnTo>
                <a:lnTo>
                  <a:pt x="576300" y="72545"/>
                </a:lnTo>
                <a:cubicBezTo>
                  <a:pt x="580396" y="77733"/>
                  <a:pt x="580669" y="83194"/>
                  <a:pt x="577119" y="88928"/>
                </a:cubicBezTo>
                <a:cubicBezTo>
                  <a:pt x="576846" y="89474"/>
                  <a:pt x="573365" y="95686"/>
                  <a:pt x="566675" y="107564"/>
                </a:cubicBezTo>
                <a:cubicBezTo>
                  <a:pt x="559985" y="119441"/>
                  <a:pt x="551726" y="134664"/>
                  <a:pt x="541896" y="153231"/>
                </a:cubicBezTo>
                <a:lnTo>
                  <a:pt x="711869" y="149135"/>
                </a:lnTo>
                <a:cubicBezTo>
                  <a:pt x="715965" y="148862"/>
                  <a:pt x="719515" y="150228"/>
                  <a:pt x="722518" y="153231"/>
                </a:cubicBezTo>
                <a:cubicBezTo>
                  <a:pt x="725522" y="156235"/>
                  <a:pt x="727024" y="159784"/>
                  <a:pt x="727024" y="163880"/>
                </a:cubicBezTo>
                <a:cubicBezTo>
                  <a:pt x="727297" y="167976"/>
                  <a:pt x="726000" y="171525"/>
                  <a:pt x="723133" y="174529"/>
                </a:cubicBezTo>
                <a:cubicBezTo>
                  <a:pt x="720266" y="177533"/>
                  <a:pt x="716784" y="179034"/>
                  <a:pt x="712688" y="179034"/>
                </a:cubicBezTo>
                <a:lnTo>
                  <a:pt x="526332" y="183130"/>
                </a:lnTo>
                <a:cubicBezTo>
                  <a:pt x="520871" y="193779"/>
                  <a:pt x="515478" y="204838"/>
                  <a:pt x="510153" y="216306"/>
                </a:cubicBezTo>
                <a:cubicBezTo>
                  <a:pt x="504829" y="227774"/>
                  <a:pt x="499778" y="239242"/>
                  <a:pt x="494999" y="250710"/>
                </a:cubicBezTo>
                <a:cubicBezTo>
                  <a:pt x="490221" y="262178"/>
                  <a:pt x="485716" y="273373"/>
                  <a:pt x="481483" y="284295"/>
                </a:cubicBezTo>
                <a:cubicBezTo>
                  <a:pt x="477251" y="295217"/>
                  <a:pt x="473770" y="305593"/>
                  <a:pt x="471039" y="315423"/>
                </a:cubicBezTo>
                <a:cubicBezTo>
                  <a:pt x="469947" y="318699"/>
                  <a:pt x="468104" y="321362"/>
                  <a:pt x="465510" y="323410"/>
                </a:cubicBezTo>
                <a:cubicBezTo>
                  <a:pt x="462916" y="325458"/>
                  <a:pt x="459981" y="326481"/>
                  <a:pt x="456704" y="326481"/>
                </a:cubicBezTo>
                <a:cubicBezTo>
                  <a:pt x="455612" y="326481"/>
                  <a:pt x="454247" y="326208"/>
                  <a:pt x="452608" y="325662"/>
                </a:cubicBezTo>
                <a:cubicBezTo>
                  <a:pt x="448785" y="324570"/>
                  <a:pt x="445782" y="322249"/>
                  <a:pt x="443598" y="318700"/>
                </a:cubicBezTo>
                <a:cubicBezTo>
                  <a:pt x="441413" y="315150"/>
                  <a:pt x="441004" y="311327"/>
                  <a:pt x="442369" y="307231"/>
                </a:cubicBezTo>
                <a:cubicBezTo>
                  <a:pt x="447830" y="288391"/>
                  <a:pt x="455134" y="268254"/>
                  <a:pt x="464281" y="246819"/>
                </a:cubicBezTo>
                <a:cubicBezTo>
                  <a:pt x="473428" y="225385"/>
                  <a:pt x="482917" y="204428"/>
                  <a:pt x="492747" y="183949"/>
                </a:cubicBezTo>
                <a:lnTo>
                  <a:pt x="405098" y="185997"/>
                </a:lnTo>
                <a:cubicBezTo>
                  <a:pt x="401002" y="185997"/>
                  <a:pt x="397521" y="184564"/>
                  <a:pt x="394653" y="181697"/>
                </a:cubicBezTo>
                <a:cubicBezTo>
                  <a:pt x="391786" y="178830"/>
                  <a:pt x="390216" y="175485"/>
                  <a:pt x="389943" y="171662"/>
                </a:cubicBezTo>
                <a:cubicBezTo>
                  <a:pt x="389943" y="167566"/>
                  <a:pt x="391377" y="164017"/>
                  <a:pt x="394244" y="161013"/>
                </a:cubicBezTo>
                <a:cubicBezTo>
                  <a:pt x="397111" y="158009"/>
                  <a:pt x="400592" y="156371"/>
                  <a:pt x="404688" y="156098"/>
                </a:cubicBezTo>
                <a:lnTo>
                  <a:pt x="507901" y="154050"/>
                </a:lnTo>
                <a:cubicBezTo>
                  <a:pt x="513635" y="143128"/>
                  <a:pt x="519028" y="132957"/>
                  <a:pt x="524079" y="123537"/>
                </a:cubicBezTo>
                <a:cubicBezTo>
                  <a:pt x="529131" y="114117"/>
                  <a:pt x="533636" y="105857"/>
                  <a:pt x="537595" y="98758"/>
                </a:cubicBezTo>
                <a:cubicBezTo>
                  <a:pt x="541554" y="91658"/>
                  <a:pt x="544763" y="85924"/>
                  <a:pt x="547220" y="81556"/>
                </a:cubicBezTo>
                <a:cubicBezTo>
                  <a:pt x="549678" y="77187"/>
                  <a:pt x="551179" y="74729"/>
                  <a:pt x="551725" y="74183"/>
                </a:cubicBezTo>
                <a:cubicBezTo>
                  <a:pt x="552545" y="72545"/>
                  <a:pt x="553500" y="71316"/>
                  <a:pt x="554592" y="70497"/>
                </a:cubicBezTo>
                <a:lnTo>
                  <a:pt x="473906" y="62306"/>
                </a:lnTo>
                <a:cubicBezTo>
                  <a:pt x="469810" y="61759"/>
                  <a:pt x="466397" y="59916"/>
                  <a:pt x="463667" y="56776"/>
                </a:cubicBezTo>
                <a:cubicBezTo>
                  <a:pt x="460936" y="53636"/>
                  <a:pt x="459844" y="50018"/>
                  <a:pt x="460390" y="45922"/>
                </a:cubicBezTo>
                <a:cubicBezTo>
                  <a:pt x="460936" y="41827"/>
                  <a:pt x="462780" y="38482"/>
                  <a:pt x="465919" y="35888"/>
                </a:cubicBezTo>
                <a:cubicBezTo>
                  <a:pt x="469060" y="33294"/>
                  <a:pt x="472678" y="32270"/>
                  <a:pt x="476773" y="32816"/>
                </a:cubicBezTo>
                <a:close/>
                <a:moveTo>
                  <a:pt x="853992" y="84013"/>
                </a:moveTo>
                <a:cubicBezTo>
                  <a:pt x="847439" y="84013"/>
                  <a:pt x="841841" y="86334"/>
                  <a:pt x="837199" y="90976"/>
                </a:cubicBezTo>
                <a:cubicBezTo>
                  <a:pt x="832557" y="95617"/>
                  <a:pt x="830236" y="101352"/>
                  <a:pt x="830236" y="108178"/>
                </a:cubicBezTo>
                <a:cubicBezTo>
                  <a:pt x="830236" y="114731"/>
                  <a:pt x="832557" y="120397"/>
                  <a:pt x="837199" y="125175"/>
                </a:cubicBezTo>
                <a:cubicBezTo>
                  <a:pt x="841841" y="129954"/>
                  <a:pt x="847439" y="132343"/>
                  <a:pt x="853992" y="132343"/>
                </a:cubicBezTo>
                <a:cubicBezTo>
                  <a:pt x="860818" y="132343"/>
                  <a:pt x="866552" y="129953"/>
                  <a:pt x="871194" y="125175"/>
                </a:cubicBezTo>
                <a:cubicBezTo>
                  <a:pt x="875836" y="120397"/>
                  <a:pt x="878157" y="114731"/>
                  <a:pt x="878157" y="108178"/>
                </a:cubicBezTo>
                <a:cubicBezTo>
                  <a:pt x="878157" y="101352"/>
                  <a:pt x="875836" y="95618"/>
                  <a:pt x="871194" y="90976"/>
                </a:cubicBezTo>
                <a:cubicBezTo>
                  <a:pt x="866552" y="86334"/>
                  <a:pt x="860818" y="84013"/>
                  <a:pt x="853992" y="84013"/>
                </a:cubicBezTo>
                <a:close/>
                <a:moveTo>
                  <a:pt x="874880" y="58619"/>
                </a:moveTo>
                <a:cubicBezTo>
                  <a:pt x="881433" y="61350"/>
                  <a:pt x="887167" y="65173"/>
                  <a:pt x="892082" y="70087"/>
                </a:cubicBezTo>
                <a:cubicBezTo>
                  <a:pt x="896997" y="75002"/>
                  <a:pt x="900888" y="80736"/>
                  <a:pt x="903755" y="87290"/>
                </a:cubicBezTo>
                <a:cubicBezTo>
                  <a:pt x="906622" y="93843"/>
                  <a:pt x="908056" y="100805"/>
                  <a:pt x="908056" y="108178"/>
                </a:cubicBezTo>
                <a:cubicBezTo>
                  <a:pt x="908056" y="115550"/>
                  <a:pt x="906622" y="122513"/>
                  <a:pt x="903755" y="129066"/>
                </a:cubicBezTo>
                <a:cubicBezTo>
                  <a:pt x="900888" y="135619"/>
                  <a:pt x="896997" y="141285"/>
                  <a:pt x="892082" y="146064"/>
                </a:cubicBezTo>
                <a:cubicBezTo>
                  <a:pt x="887167" y="150842"/>
                  <a:pt x="881433" y="154665"/>
                  <a:pt x="874880" y="157532"/>
                </a:cubicBezTo>
                <a:cubicBezTo>
                  <a:pt x="868327" y="160399"/>
                  <a:pt x="861364" y="161832"/>
                  <a:pt x="853992" y="161832"/>
                </a:cubicBezTo>
                <a:cubicBezTo>
                  <a:pt x="846619" y="161832"/>
                  <a:pt x="839657" y="160399"/>
                  <a:pt x="833103" y="157532"/>
                </a:cubicBezTo>
                <a:cubicBezTo>
                  <a:pt x="826550" y="154665"/>
                  <a:pt x="820884" y="150842"/>
                  <a:pt x="816106" y="146064"/>
                </a:cubicBezTo>
                <a:cubicBezTo>
                  <a:pt x="811328" y="141285"/>
                  <a:pt x="807505" y="135619"/>
                  <a:pt x="804638" y="129066"/>
                </a:cubicBezTo>
                <a:cubicBezTo>
                  <a:pt x="801771" y="122513"/>
                  <a:pt x="800337" y="115550"/>
                  <a:pt x="800337" y="108178"/>
                </a:cubicBezTo>
                <a:cubicBezTo>
                  <a:pt x="800337" y="100806"/>
                  <a:pt x="801771" y="93843"/>
                  <a:pt x="804638" y="87290"/>
                </a:cubicBezTo>
                <a:cubicBezTo>
                  <a:pt x="807505" y="80736"/>
                  <a:pt x="811328" y="75002"/>
                  <a:pt x="816106" y="70088"/>
                </a:cubicBezTo>
                <a:cubicBezTo>
                  <a:pt x="820884" y="65173"/>
                  <a:pt x="826550" y="61350"/>
                  <a:pt x="833103" y="58619"/>
                </a:cubicBezTo>
                <a:cubicBezTo>
                  <a:pt x="839657" y="55889"/>
                  <a:pt x="846619" y="54524"/>
                  <a:pt x="853992" y="54524"/>
                </a:cubicBezTo>
                <a:cubicBezTo>
                  <a:pt x="861364" y="54524"/>
                  <a:pt x="868327" y="55889"/>
                  <a:pt x="874880" y="58619"/>
                </a:cubicBezTo>
                <a:close/>
                <a:moveTo>
                  <a:pt x="933040" y="53295"/>
                </a:moveTo>
                <a:cubicBezTo>
                  <a:pt x="936863" y="52749"/>
                  <a:pt x="940344" y="53841"/>
                  <a:pt x="943484" y="56571"/>
                </a:cubicBezTo>
                <a:cubicBezTo>
                  <a:pt x="946624" y="59302"/>
                  <a:pt x="948467" y="62715"/>
                  <a:pt x="949013" y="66811"/>
                </a:cubicBezTo>
                <a:lnTo>
                  <a:pt x="956795" y="142992"/>
                </a:lnTo>
                <a:cubicBezTo>
                  <a:pt x="957341" y="147088"/>
                  <a:pt x="956249" y="150705"/>
                  <a:pt x="953519" y="153846"/>
                </a:cubicBezTo>
                <a:cubicBezTo>
                  <a:pt x="950788" y="156986"/>
                  <a:pt x="947375" y="158829"/>
                  <a:pt x="943279" y="159375"/>
                </a:cubicBezTo>
                <a:lnTo>
                  <a:pt x="941641" y="159375"/>
                </a:lnTo>
                <a:cubicBezTo>
                  <a:pt x="937818" y="159375"/>
                  <a:pt x="934542" y="158146"/>
                  <a:pt x="931811" y="155689"/>
                </a:cubicBezTo>
                <a:cubicBezTo>
                  <a:pt x="929081" y="153231"/>
                  <a:pt x="927442" y="150091"/>
                  <a:pt x="926896" y="146268"/>
                </a:cubicBezTo>
                <a:lnTo>
                  <a:pt x="919524" y="69678"/>
                </a:lnTo>
                <a:cubicBezTo>
                  <a:pt x="918978" y="65582"/>
                  <a:pt x="920070" y="61964"/>
                  <a:pt x="922800" y="58824"/>
                </a:cubicBezTo>
                <a:cubicBezTo>
                  <a:pt x="925531" y="55684"/>
                  <a:pt x="928944" y="53841"/>
                  <a:pt x="933040" y="53295"/>
                </a:cubicBezTo>
                <a:close/>
                <a:moveTo>
                  <a:pt x="1048540" y="47561"/>
                </a:moveTo>
                <a:cubicBezTo>
                  <a:pt x="1052363" y="48926"/>
                  <a:pt x="1055298" y="51384"/>
                  <a:pt x="1057346" y="54933"/>
                </a:cubicBezTo>
                <a:cubicBezTo>
                  <a:pt x="1059394" y="58483"/>
                  <a:pt x="1059735" y="62306"/>
                  <a:pt x="1058370" y="66401"/>
                </a:cubicBezTo>
                <a:lnTo>
                  <a:pt x="1043625" y="112683"/>
                </a:lnTo>
                <a:cubicBezTo>
                  <a:pt x="1044171" y="112410"/>
                  <a:pt x="1044649" y="112137"/>
                  <a:pt x="1045059" y="111864"/>
                </a:cubicBezTo>
                <a:cubicBezTo>
                  <a:pt x="1045468" y="111591"/>
                  <a:pt x="1045946" y="111454"/>
                  <a:pt x="1046492" y="111454"/>
                </a:cubicBezTo>
                <a:cubicBezTo>
                  <a:pt x="1053318" y="109270"/>
                  <a:pt x="1060554" y="107563"/>
                  <a:pt x="1068200" y="106335"/>
                </a:cubicBezTo>
                <a:cubicBezTo>
                  <a:pt x="1075845" y="105106"/>
                  <a:pt x="1083286" y="104765"/>
                  <a:pt x="1090521" y="105311"/>
                </a:cubicBezTo>
                <a:cubicBezTo>
                  <a:pt x="1097757" y="105857"/>
                  <a:pt x="1104515" y="107427"/>
                  <a:pt x="1110795" y="110021"/>
                </a:cubicBezTo>
                <a:cubicBezTo>
                  <a:pt x="1117075" y="112615"/>
                  <a:pt x="1122264" y="116506"/>
                  <a:pt x="1126359" y="121694"/>
                </a:cubicBezTo>
                <a:cubicBezTo>
                  <a:pt x="1128544" y="124424"/>
                  <a:pt x="1130523" y="127701"/>
                  <a:pt x="1132298" y="131524"/>
                </a:cubicBezTo>
                <a:cubicBezTo>
                  <a:pt x="1134073" y="135346"/>
                  <a:pt x="1135029" y="139920"/>
                  <a:pt x="1135165" y="145244"/>
                </a:cubicBezTo>
                <a:cubicBezTo>
                  <a:pt x="1135301" y="150569"/>
                  <a:pt x="1134483" y="156644"/>
                  <a:pt x="1132708" y="163470"/>
                </a:cubicBezTo>
                <a:cubicBezTo>
                  <a:pt x="1130933" y="170297"/>
                  <a:pt x="1127724" y="178079"/>
                  <a:pt x="1123083" y="186816"/>
                </a:cubicBezTo>
                <a:cubicBezTo>
                  <a:pt x="1120352" y="192004"/>
                  <a:pt x="1115983" y="194598"/>
                  <a:pt x="1109976" y="194598"/>
                </a:cubicBezTo>
                <a:cubicBezTo>
                  <a:pt x="1107519" y="194598"/>
                  <a:pt x="1105198" y="194052"/>
                  <a:pt x="1103013" y="192960"/>
                </a:cubicBezTo>
                <a:cubicBezTo>
                  <a:pt x="1099191" y="191048"/>
                  <a:pt x="1096733" y="188182"/>
                  <a:pt x="1095641" y="184359"/>
                </a:cubicBezTo>
                <a:cubicBezTo>
                  <a:pt x="1094549" y="180536"/>
                  <a:pt x="1094959" y="176713"/>
                  <a:pt x="1096870" y="172891"/>
                </a:cubicBezTo>
                <a:cubicBezTo>
                  <a:pt x="1100965" y="165245"/>
                  <a:pt x="1103628" y="158556"/>
                  <a:pt x="1104857" y="152822"/>
                </a:cubicBezTo>
                <a:cubicBezTo>
                  <a:pt x="1106085" y="147087"/>
                  <a:pt x="1105607" y="142992"/>
                  <a:pt x="1103423" y="140534"/>
                </a:cubicBezTo>
                <a:cubicBezTo>
                  <a:pt x="1100965" y="137531"/>
                  <a:pt x="1095437" y="135688"/>
                  <a:pt x="1086835" y="135005"/>
                </a:cubicBezTo>
                <a:cubicBezTo>
                  <a:pt x="1078234" y="134322"/>
                  <a:pt x="1067790" y="135892"/>
                  <a:pt x="1055503" y="139715"/>
                </a:cubicBezTo>
                <a:cubicBezTo>
                  <a:pt x="1051680" y="140807"/>
                  <a:pt x="1048131" y="140603"/>
                  <a:pt x="1044854" y="139101"/>
                </a:cubicBezTo>
                <a:cubicBezTo>
                  <a:pt x="1041577" y="137599"/>
                  <a:pt x="1039256" y="135210"/>
                  <a:pt x="1037891" y="131933"/>
                </a:cubicBezTo>
                <a:lnTo>
                  <a:pt x="1024785" y="172891"/>
                </a:lnTo>
                <a:cubicBezTo>
                  <a:pt x="1023692" y="176167"/>
                  <a:pt x="1021849" y="178761"/>
                  <a:pt x="1019255" y="180673"/>
                </a:cubicBezTo>
                <a:cubicBezTo>
                  <a:pt x="1016661" y="182584"/>
                  <a:pt x="1013726" y="183540"/>
                  <a:pt x="1010450" y="183540"/>
                </a:cubicBezTo>
                <a:cubicBezTo>
                  <a:pt x="1009630" y="183540"/>
                  <a:pt x="1008128" y="183267"/>
                  <a:pt x="1005944" y="182721"/>
                </a:cubicBezTo>
                <a:cubicBezTo>
                  <a:pt x="1002121" y="181355"/>
                  <a:pt x="999255" y="178898"/>
                  <a:pt x="997343" y="175348"/>
                </a:cubicBezTo>
                <a:cubicBezTo>
                  <a:pt x="995432" y="171799"/>
                  <a:pt x="995159" y="167976"/>
                  <a:pt x="996524" y="163880"/>
                </a:cubicBezTo>
                <a:lnTo>
                  <a:pt x="1030109" y="57391"/>
                </a:lnTo>
                <a:cubicBezTo>
                  <a:pt x="1031474" y="53568"/>
                  <a:pt x="1033932" y="50633"/>
                  <a:pt x="1037481" y="48585"/>
                </a:cubicBezTo>
                <a:cubicBezTo>
                  <a:pt x="1039256" y="47561"/>
                  <a:pt x="1041065" y="46964"/>
                  <a:pt x="1042908" y="46793"/>
                </a:cubicBezTo>
                <a:cubicBezTo>
                  <a:pt x="1044751" y="46622"/>
                  <a:pt x="1046629" y="46878"/>
                  <a:pt x="1048540" y="47561"/>
                </a:cubicBezTo>
                <a:close/>
                <a:moveTo>
                  <a:pt x="978093" y="15614"/>
                </a:moveTo>
                <a:cubicBezTo>
                  <a:pt x="982189" y="15887"/>
                  <a:pt x="985602" y="17525"/>
                  <a:pt x="988332" y="20529"/>
                </a:cubicBezTo>
                <a:cubicBezTo>
                  <a:pt x="991063" y="23532"/>
                  <a:pt x="992292" y="27082"/>
                  <a:pt x="992019" y="31178"/>
                </a:cubicBezTo>
                <a:cubicBezTo>
                  <a:pt x="991746" y="35274"/>
                  <a:pt x="990175" y="38687"/>
                  <a:pt x="987308" y="41417"/>
                </a:cubicBezTo>
                <a:cubicBezTo>
                  <a:pt x="984441" y="44148"/>
                  <a:pt x="981097" y="45513"/>
                  <a:pt x="977274" y="45513"/>
                </a:cubicBezTo>
                <a:lnTo>
                  <a:pt x="976455" y="45513"/>
                </a:lnTo>
                <a:lnTo>
                  <a:pt x="808119" y="36502"/>
                </a:lnTo>
                <a:cubicBezTo>
                  <a:pt x="804024" y="36229"/>
                  <a:pt x="800611" y="34591"/>
                  <a:pt x="797880" y="31587"/>
                </a:cubicBezTo>
                <a:cubicBezTo>
                  <a:pt x="795149" y="28584"/>
                  <a:pt x="793921" y="25034"/>
                  <a:pt x="794194" y="20938"/>
                </a:cubicBezTo>
                <a:cubicBezTo>
                  <a:pt x="794467" y="16570"/>
                  <a:pt x="796105" y="13020"/>
                  <a:pt x="799109" y="10290"/>
                </a:cubicBezTo>
                <a:cubicBezTo>
                  <a:pt x="802112" y="7559"/>
                  <a:pt x="805662" y="6330"/>
                  <a:pt x="809758" y="6603"/>
                </a:cubicBezTo>
                <a:close/>
              </a:path>
            </a:pathLst>
          </a:custGeom>
          <a:solidFill>
            <a:srgbClr val="EFE5D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200" dirty="0">
              <a:solidFill>
                <a:srgbClr val="EFE5DB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sp>
        <p:nvSpPr>
          <p:cNvPr id="85" name="文本框 84"/>
          <p:cNvSpPr txBox="1"/>
          <p:nvPr/>
        </p:nvSpPr>
        <p:spPr>
          <a:xfrm rot="20595769">
            <a:off x="1980157" y="5748146"/>
            <a:ext cx="894922" cy="305374"/>
          </a:xfrm>
          <a:custGeom>
            <a:avLst/>
            <a:gdLst/>
            <a:ahLst/>
            <a:cxnLst/>
            <a:rect l="l" t="t" r="r" b="b"/>
            <a:pathLst>
              <a:path w="894922" h="305374">
                <a:moveTo>
                  <a:pt x="165059" y="142670"/>
                </a:moveTo>
                <a:cubicBezTo>
                  <a:pt x="166971" y="142875"/>
                  <a:pt x="168882" y="143455"/>
                  <a:pt x="170794" y="144411"/>
                </a:cubicBezTo>
                <a:cubicBezTo>
                  <a:pt x="174616" y="146323"/>
                  <a:pt x="177142" y="149258"/>
                  <a:pt x="178371" y="153217"/>
                </a:cubicBezTo>
                <a:cubicBezTo>
                  <a:pt x="179600" y="157176"/>
                  <a:pt x="179121" y="160931"/>
                  <a:pt x="176937" y="164480"/>
                </a:cubicBezTo>
                <a:lnTo>
                  <a:pt x="152772" y="210353"/>
                </a:lnTo>
                <a:cubicBezTo>
                  <a:pt x="150041" y="215541"/>
                  <a:pt x="145672" y="218135"/>
                  <a:pt x="139666" y="218135"/>
                </a:cubicBezTo>
                <a:cubicBezTo>
                  <a:pt x="136935" y="218135"/>
                  <a:pt x="134614" y="217589"/>
                  <a:pt x="132703" y="216496"/>
                </a:cubicBezTo>
                <a:cubicBezTo>
                  <a:pt x="128880" y="214312"/>
                  <a:pt x="126355" y="211309"/>
                  <a:pt x="125126" y="207486"/>
                </a:cubicBezTo>
                <a:cubicBezTo>
                  <a:pt x="123896" y="203663"/>
                  <a:pt x="124375" y="199977"/>
                  <a:pt x="126559" y="196427"/>
                </a:cubicBezTo>
                <a:lnTo>
                  <a:pt x="150724" y="150555"/>
                </a:lnTo>
                <a:cubicBezTo>
                  <a:pt x="152635" y="146732"/>
                  <a:pt x="155502" y="144274"/>
                  <a:pt x="159326" y="143183"/>
                </a:cubicBezTo>
                <a:cubicBezTo>
                  <a:pt x="161237" y="142636"/>
                  <a:pt x="163148" y="142466"/>
                  <a:pt x="165059" y="142670"/>
                </a:cubicBezTo>
                <a:close/>
                <a:moveTo>
                  <a:pt x="356330" y="149531"/>
                </a:moveTo>
                <a:cubicBezTo>
                  <a:pt x="360153" y="151306"/>
                  <a:pt x="362747" y="154104"/>
                  <a:pt x="364113" y="157927"/>
                </a:cubicBezTo>
                <a:lnTo>
                  <a:pt x="375990" y="192741"/>
                </a:lnTo>
                <a:cubicBezTo>
                  <a:pt x="377355" y="196564"/>
                  <a:pt x="377151" y="200386"/>
                  <a:pt x="375376" y="204209"/>
                </a:cubicBezTo>
                <a:cubicBezTo>
                  <a:pt x="373601" y="208032"/>
                  <a:pt x="370802" y="210626"/>
                  <a:pt x="366980" y="211991"/>
                </a:cubicBezTo>
                <a:cubicBezTo>
                  <a:pt x="364795" y="212537"/>
                  <a:pt x="363157" y="212810"/>
                  <a:pt x="362065" y="212810"/>
                </a:cubicBezTo>
                <a:cubicBezTo>
                  <a:pt x="355239" y="212810"/>
                  <a:pt x="350460" y="209397"/>
                  <a:pt x="347729" y="202571"/>
                </a:cubicBezTo>
                <a:lnTo>
                  <a:pt x="335852" y="167757"/>
                </a:lnTo>
                <a:cubicBezTo>
                  <a:pt x="334487" y="163934"/>
                  <a:pt x="334692" y="160180"/>
                  <a:pt x="336467" y="156494"/>
                </a:cubicBezTo>
                <a:cubicBezTo>
                  <a:pt x="338241" y="152807"/>
                  <a:pt x="341040" y="150282"/>
                  <a:pt x="344862" y="148916"/>
                </a:cubicBezTo>
                <a:cubicBezTo>
                  <a:pt x="346774" y="148234"/>
                  <a:pt x="348686" y="147944"/>
                  <a:pt x="350597" y="148046"/>
                </a:cubicBezTo>
                <a:cubicBezTo>
                  <a:pt x="352508" y="148149"/>
                  <a:pt x="354419" y="148643"/>
                  <a:pt x="356330" y="149531"/>
                </a:cubicBezTo>
                <a:close/>
                <a:moveTo>
                  <a:pt x="70857" y="59629"/>
                </a:moveTo>
                <a:cubicBezTo>
                  <a:pt x="74953" y="59629"/>
                  <a:pt x="78434" y="61063"/>
                  <a:pt x="81302" y="63930"/>
                </a:cubicBezTo>
                <a:cubicBezTo>
                  <a:pt x="84168" y="66797"/>
                  <a:pt x="85602" y="70278"/>
                  <a:pt x="85602" y="74374"/>
                </a:cubicBezTo>
                <a:lnTo>
                  <a:pt x="86011" y="120656"/>
                </a:lnTo>
                <a:lnTo>
                  <a:pt x="116729" y="119837"/>
                </a:lnTo>
                <a:cubicBezTo>
                  <a:pt x="120553" y="120110"/>
                  <a:pt x="124034" y="121611"/>
                  <a:pt x="127173" y="124342"/>
                </a:cubicBezTo>
                <a:cubicBezTo>
                  <a:pt x="130314" y="127073"/>
                  <a:pt x="132020" y="130486"/>
                  <a:pt x="132293" y="134581"/>
                </a:cubicBezTo>
                <a:cubicBezTo>
                  <a:pt x="132293" y="138677"/>
                  <a:pt x="130860" y="142227"/>
                  <a:pt x="127992" y="145230"/>
                </a:cubicBezTo>
                <a:cubicBezTo>
                  <a:pt x="125126" y="148234"/>
                  <a:pt x="121644" y="149736"/>
                  <a:pt x="117549" y="149736"/>
                </a:cubicBezTo>
                <a:lnTo>
                  <a:pt x="86012" y="150555"/>
                </a:lnTo>
                <a:lnTo>
                  <a:pt x="86421" y="229603"/>
                </a:lnTo>
                <a:cubicBezTo>
                  <a:pt x="86694" y="233972"/>
                  <a:pt x="85465" y="237521"/>
                  <a:pt x="82735" y="240252"/>
                </a:cubicBezTo>
                <a:cubicBezTo>
                  <a:pt x="80004" y="242982"/>
                  <a:pt x="76318" y="244484"/>
                  <a:pt x="71676" y="244757"/>
                </a:cubicBezTo>
                <a:cubicBezTo>
                  <a:pt x="67580" y="244757"/>
                  <a:pt x="64099" y="243323"/>
                  <a:pt x="61232" y="240456"/>
                </a:cubicBezTo>
                <a:cubicBezTo>
                  <a:pt x="58365" y="237590"/>
                  <a:pt x="56932" y="234108"/>
                  <a:pt x="56931" y="230012"/>
                </a:cubicBezTo>
                <a:lnTo>
                  <a:pt x="56521" y="151374"/>
                </a:lnTo>
                <a:lnTo>
                  <a:pt x="15155" y="152603"/>
                </a:lnTo>
                <a:lnTo>
                  <a:pt x="14745" y="152603"/>
                </a:lnTo>
                <a:cubicBezTo>
                  <a:pt x="10923" y="152603"/>
                  <a:pt x="7578" y="151169"/>
                  <a:pt x="4710" y="148302"/>
                </a:cubicBezTo>
                <a:cubicBezTo>
                  <a:pt x="1843" y="145435"/>
                  <a:pt x="273" y="141954"/>
                  <a:pt x="0" y="137858"/>
                </a:cubicBezTo>
                <a:cubicBezTo>
                  <a:pt x="1" y="133762"/>
                  <a:pt x="1366" y="130281"/>
                  <a:pt x="4097" y="127414"/>
                </a:cubicBezTo>
                <a:cubicBezTo>
                  <a:pt x="6827" y="124547"/>
                  <a:pt x="10240" y="122977"/>
                  <a:pt x="14336" y="122704"/>
                </a:cubicBezTo>
                <a:lnTo>
                  <a:pt x="56112" y="121475"/>
                </a:lnTo>
                <a:lnTo>
                  <a:pt x="55702" y="74374"/>
                </a:lnTo>
                <a:cubicBezTo>
                  <a:pt x="55703" y="70278"/>
                  <a:pt x="57136" y="66797"/>
                  <a:pt x="60003" y="63930"/>
                </a:cubicBezTo>
                <a:cubicBezTo>
                  <a:pt x="62870" y="61063"/>
                  <a:pt x="66488" y="59629"/>
                  <a:pt x="70857" y="59629"/>
                </a:cubicBezTo>
                <a:close/>
                <a:moveTo>
                  <a:pt x="872396" y="262779"/>
                </a:moveTo>
                <a:cubicBezTo>
                  <a:pt x="878676" y="262778"/>
                  <a:pt x="883999" y="264758"/>
                  <a:pt x="888368" y="268717"/>
                </a:cubicBezTo>
                <a:cubicBezTo>
                  <a:pt x="892737" y="272676"/>
                  <a:pt x="894922" y="277659"/>
                  <a:pt x="894922" y="283667"/>
                </a:cubicBezTo>
                <a:cubicBezTo>
                  <a:pt x="894922" y="289947"/>
                  <a:pt x="892738" y="295135"/>
                  <a:pt x="888369" y="299231"/>
                </a:cubicBezTo>
                <a:cubicBezTo>
                  <a:pt x="884000" y="303326"/>
                  <a:pt x="878675" y="305374"/>
                  <a:pt x="872395" y="305374"/>
                </a:cubicBezTo>
                <a:cubicBezTo>
                  <a:pt x="866388" y="305374"/>
                  <a:pt x="861200" y="303326"/>
                  <a:pt x="856831" y="299230"/>
                </a:cubicBezTo>
                <a:cubicBezTo>
                  <a:pt x="852462" y="295135"/>
                  <a:pt x="850278" y="289947"/>
                  <a:pt x="850278" y="283667"/>
                </a:cubicBezTo>
                <a:cubicBezTo>
                  <a:pt x="850278" y="277660"/>
                  <a:pt x="852463" y="272677"/>
                  <a:pt x="856831" y="268717"/>
                </a:cubicBezTo>
                <a:cubicBezTo>
                  <a:pt x="861200" y="264758"/>
                  <a:pt x="866388" y="262778"/>
                  <a:pt x="872396" y="262779"/>
                </a:cubicBezTo>
                <a:close/>
                <a:moveTo>
                  <a:pt x="263358" y="17033"/>
                </a:moveTo>
                <a:cubicBezTo>
                  <a:pt x="267180" y="18399"/>
                  <a:pt x="269979" y="20993"/>
                  <a:pt x="271753" y="24815"/>
                </a:cubicBezTo>
                <a:cubicBezTo>
                  <a:pt x="273528" y="28638"/>
                  <a:pt x="273733" y="32461"/>
                  <a:pt x="272368" y="36283"/>
                </a:cubicBezTo>
                <a:lnTo>
                  <a:pt x="255575" y="82565"/>
                </a:lnTo>
                <a:cubicBezTo>
                  <a:pt x="266770" y="85569"/>
                  <a:pt x="277283" y="90074"/>
                  <a:pt x="287113" y="96081"/>
                </a:cubicBezTo>
                <a:cubicBezTo>
                  <a:pt x="310049" y="111372"/>
                  <a:pt x="322745" y="133899"/>
                  <a:pt x="325203" y="163661"/>
                </a:cubicBezTo>
                <a:cubicBezTo>
                  <a:pt x="328479" y="204619"/>
                  <a:pt x="320425" y="233972"/>
                  <a:pt x="301038" y="251720"/>
                </a:cubicBezTo>
                <a:cubicBezTo>
                  <a:pt x="293939" y="258000"/>
                  <a:pt x="286703" y="262096"/>
                  <a:pt x="279330" y="264007"/>
                </a:cubicBezTo>
                <a:cubicBezTo>
                  <a:pt x="271958" y="265919"/>
                  <a:pt x="265541" y="266874"/>
                  <a:pt x="260081" y="266874"/>
                </a:cubicBezTo>
                <a:cubicBezTo>
                  <a:pt x="255438" y="266874"/>
                  <a:pt x="251753" y="266601"/>
                  <a:pt x="249022" y="266055"/>
                </a:cubicBezTo>
                <a:cubicBezTo>
                  <a:pt x="244926" y="265236"/>
                  <a:pt x="241718" y="263120"/>
                  <a:pt x="239397" y="259706"/>
                </a:cubicBezTo>
                <a:cubicBezTo>
                  <a:pt x="237077" y="256294"/>
                  <a:pt x="236325" y="252539"/>
                  <a:pt x="237144" y="248443"/>
                </a:cubicBezTo>
                <a:cubicBezTo>
                  <a:pt x="237963" y="244347"/>
                  <a:pt x="240079" y="241207"/>
                  <a:pt x="243493" y="239023"/>
                </a:cubicBezTo>
                <a:cubicBezTo>
                  <a:pt x="246906" y="236839"/>
                  <a:pt x="250524" y="236019"/>
                  <a:pt x="254346" y="236565"/>
                </a:cubicBezTo>
                <a:cubicBezTo>
                  <a:pt x="258170" y="237385"/>
                  <a:pt x="262538" y="237385"/>
                  <a:pt x="267453" y="236565"/>
                </a:cubicBezTo>
                <a:cubicBezTo>
                  <a:pt x="272368" y="235746"/>
                  <a:pt x="276873" y="233425"/>
                  <a:pt x="280968" y="229603"/>
                </a:cubicBezTo>
                <a:cubicBezTo>
                  <a:pt x="286976" y="224142"/>
                  <a:pt x="291209" y="216087"/>
                  <a:pt x="293665" y="205438"/>
                </a:cubicBezTo>
                <a:cubicBezTo>
                  <a:pt x="296123" y="194789"/>
                  <a:pt x="296670" y="181683"/>
                  <a:pt x="295304" y="166119"/>
                </a:cubicBezTo>
                <a:cubicBezTo>
                  <a:pt x="293666" y="145913"/>
                  <a:pt x="285338" y="130895"/>
                  <a:pt x="270320" y="121065"/>
                </a:cubicBezTo>
                <a:cubicBezTo>
                  <a:pt x="266770" y="118608"/>
                  <a:pt x="262879" y="116560"/>
                  <a:pt x="258647" y="114922"/>
                </a:cubicBezTo>
                <a:cubicBezTo>
                  <a:pt x="254414" y="113283"/>
                  <a:pt x="249978" y="111782"/>
                  <a:pt x="245336" y="110416"/>
                </a:cubicBezTo>
                <a:lnTo>
                  <a:pt x="193730" y="254177"/>
                </a:lnTo>
                <a:cubicBezTo>
                  <a:pt x="190999" y="260730"/>
                  <a:pt x="186221" y="264007"/>
                  <a:pt x="179395" y="264007"/>
                </a:cubicBezTo>
                <a:cubicBezTo>
                  <a:pt x="178302" y="264007"/>
                  <a:pt x="176663" y="263734"/>
                  <a:pt x="174479" y="263188"/>
                </a:cubicBezTo>
                <a:cubicBezTo>
                  <a:pt x="170656" y="261823"/>
                  <a:pt x="167858" y="259229"/>
                  <a:pt x="166084" y="255406"/>
                </a:cubicBezTo>
                <a:cubicBezTo>
                  <a:pt x="164308" y="251583"/>
                  <a:pt x="164103" y="247761"/>
                  <a:pt x="165469" y="243938"/>
                </a:cubicBezTo>
                <a:lnTo>
                  <a:pt x="215027" y="106730"/>
                </a:lnTo>
                <a:cubicBezTo>
                  <a:pt x="206836" y="106730"/>
                  <a:pt x="199190" y="107208"/>
                  <a:pt x="192091" y="108164"/>
                </a:cubicBezTo>
                <a:cubicBezTo>
                  <a:pt x="184992" y="109119"/>
                  <a:pt x="179122" y="110280"/>
                  <a:pt x="174480" y="111645"/>
                </a:cubicBezTo>
                <a:cubicBezTo>
                  <a:pt x="170657" y="113010"/>
                  <a:pt x="166902" y="112737"/>
                  <a:pt x="163217" y="110826"/>
                </a:cubicBezTo>
                <a:cubicBezTo>
                  <a:pt x="159530" y="108915"/>
                  <a:pt x="157004" y="106048"/>
                  <a:pt x="155639" y="102225"/>
                </a:cubicBezTo>
                <a:cubicBezTo>
                  <a:pt x="154274" y="98402"/>
                  <a:pt x="154547" y="94648"/>
                  <a:pt x="156458" y="90961"/>
                </a:cubicBezTo>
                <a:cubicBezTo>
                  <a:pt x="158369" y="87275"/>
                  <a:pt x="161236" y="84750"/>
                  <a:pt x="165059" y="83384"/>
                </a:cubicBezTo>
                <a:cubicBezTo>
                  <a:pt x="171339" y="81200"/>
                  <a:pt x="179872" y="79493"/>
                  <a:pt x="190658" y="78265"/>
                </a:cubicBezTo>
                <a:cubicBezTo>
                  <a:pt x="201443" y="77036"/>
                  <a:pt x="213116" y="76831"/>
                  <a:pt x="225677" y="77650"/>
                </a:cubicBezTo>
                <a:lnTo>
                  <a:pt x="244516" y="26044"/>
                </a:lnTo>
                <a:cubicBezTo>
                  <a:pt x="245882" y="22221"/>
                  <a:pt x="248408" y="19423"/>
                  <a:pt x="252093" y="17648"/>
                </a:cubicBezTo>
                <a:cubicBezTo>
                  <a:pt x="253937" y="16760"/>
                  <a:pt x="255797" y="16265"/>
                  <a:pt x="257674" y="16163"/>
                </a:cubicBezTo>
                <a:cubicBezTo>
                  <a:pt x="259551" y="16060"/>
                  <a:pt x="261446" y="16351"/>
                  <a:pt x="263358" y="17033"/>
                </a:cubicBezTo>
                <a:close/>
                <a:moveTo>
                  <a:pt x="872805" y="177996"/>
                </a:moveTo>
                <a:cubicBezTo>
                  <a:pt x="879085" y="177996"/>
                  <a:pt x="884341" y="180112"/>
                  <a:pt x="888574" y="184345"/>
                </a:cubicBezTo>
                <a:cubicBezTo>
                  <a:pt x="892806" y="188577"/>
                  <a:pt x="894922" y="193833"/>
                  <a:pt x="894922" y="200113"/>
                </a:cubicBezTo>
                <a:cubicBezTo>
                  <a:pt x="894922" y="205848"/>
                  <a:pt x="892806" y="210694"/>
                  <a:pt x="888573" y="214653"/>
                </a:cubicBezTo>
                <a:cubicBezTo>
                  <a:pt x="884341" y="218612"/>
                  <a:pt x="879085" y="220592"/>
                  <a:pt x="872805" y="220592"/>
                </a:cubicBezTo>
                <a:cubicBezTo>
                  <a:pt x="866525" y="220592"/>
                  <a:pt x="861200" y="218613"/>
                  <a:pt x="856832" y="214653"/>
                </a:cubicBezTo>
                <a:cubicBezTo>
                  <a:pt x="852463" y="210694"/>
                  <a:pt x="850278" y="205847"/>
                  <a:pt x="850278" y="200113"/>
                </a:cubicBezTo>
                <a:cubicBezTo>
                  <a:pt x="850278" y="193833"/>
                  <a:pt x="852463" y="188577"/>
                  <a:pt x="856831" y="184345"/>
                </a:cubicBezTo>
                <a:cubicBezTo>
                  <a:pt x="861200" y="180112"/>
                  <a:pt x="866525" y="177996"/>
                  <a:pt x="872805" y="177996"/>
                </a:cubicBezTo>
                <a:close/>
                <a:moveTo>
                  <a:pt x="565009" y="9251"/>
                </a:moveTo>
                <a:cubicBezTo>
                  <a:pt x="572791" y="13347"/>
                  <a:pt x="579072" y="18262"/>
                  <a:pt x="583850" y="23996"/>
                </a:cubicBezTo>
                <a:cubicBezTo>
                  <a:pt x="588628" y="29730"/>
                  <a:pt x="592383" y="35464"/>
                  <a:pt x="595113" y="41198"/>
                </a:cubicBezTo>
                <a:cubicBezTo>
                  <a:pt x="597297" y="46113"/>
                  <a:pt x="599277" y="53417"/>
                  <a:pt x="601051" y="63110"/>
                </a:cubicBezTo>
                <a:cubicBezTo>
                  <a:pt x="602827" y="72804"/>
                  <a:pt x="603646" y="85091"/>
                  <a:pt x="603509" y="99972"/>
                </a:cubicBezTo>
                <a:cubicBezTo>
                  <a:pt x="603373" y="114853"/>
                  <a:pt x="602075" y="132192"/>
                  <a:pt x="599618" y="151988"/>
                </a:cubicBezTo>
                <a:cubicBezTo>
                  <a:pt x="597161" y="171785"/>
                  <a:pt x="592792" y="194106"/>
                  <a:pt x="586512" y="218954"/>
                </a:cubicBezTo>
                <a:lnTo>
                  <a:pt x="593474" y="218544"/>
                </a:lnTo>
                <a:cubicBezTo>
                  <a:pt x="598116" y="218817"/>
                  <a:pt x="601803" y="220319"/>
                  <a:pt x="604533" y="223050"/>
                </a:cubicBezTo>
                <a:cubicBezTo>
                  <a:pt x="607264" y="225780"/>
                  <a:pt x="608628" y="229193"/>
                  <a:pt x="608629" y="233289"/>
                </a:cubicBezTo>
                <a:cubicBezTo>
                  <a:pt x="608902" y="237385"/>
                  <a:pt x="607605" y="240934"/>
                  <a:pt x="604738" y="243938"/>
                </a:cubicBezTo>
                <a:cubicBezTo>
                  <a:pt x="601871" y="246941"/>
                  <a:pt x="598390" y="248443"/>
                  <a:pt x="594293" y="248443"/>
                </a:cubicBezTo>
                <a:lnTo>
                  <a:pt x="448895" y="250901"/>
                </a:lnTo>
                <a:lnTo>
                  <a:pt x="448485" y="250901"/>
                </a:lnTo>
                <a:cubicBezTo>
                  <a:pt x="444663" y="250901"/>
                  <a:pt x="441249" y="249467"/>
                  <a:pt x="438245" y="246600"/>
                </a:cubicBezTo>
                <a:cubicBezTo>
                  <a:pt x="435242" y="243733"/>
                  <a:pt x="433741" y="240252"/>
                  <a:pt x="433740" y="236156"/>
                </a:cubicBezTo>
                <a:cubicBezTo>
                  <a:pt x="433741" y="232060"/>
                  <a:pt x="435174" y="228579"/>
                  <a:pt x="438041" y="225712"/>
                </a:cubicBezTo>
                <a:cubicBezTo>
                  <a:pt x="440908" y="222845"/>
                  <a:pt x="444390" y="221411"/>
                  <a:pt x="448485" y="221411"/>
                </a:cubicBezTo>
                <a:lnTo>
                  <a:pt x="457086" y="221002"/>
                </a:lnTo>
                <a:lnTo>
                  <a:pt x="457086" y="220592"/>
                </a:lnTo>
                <a:lnTo>
                  <a:pt x="451352" y="42836"/>
                </a:lnTo>
                <a:cubicBezTo>
                  <a:pt x="451079" y="38741"/>
                  <a:pt x="452376" y="35191"/>
                  <a:pt x="455243" y="32188"/>
                </a:cubicBezTo>
                <a:cubicBezTo>
                  <a:pt x="458110" y="29184"/>
                  <a:pt x="461591" y="27546"/>
                  <a:pt x="465687" y="27273"/>
                </a:cubicBezTo>
                <a:cubicBezTo>
                  <a:pt x="469510" y="27273"/>
                  <a:pt x="472992" y="28638"/>
                  <a:pt x="476131" y="31368"/>
                </a:cubicBezTo>
                <a:cubicBezTo>
                  <a:pt x="479271" y="34099"/>
                  <a:pt x="480842" y="37512"/>
                  <a:pt x="480841" y="41608"/>
                </a:cubicBezTo>
                <a:lnTo>
                  <a:pt x="482480" y="82975"/>
                </a:lnTo>
                <a:cubicBezTo>
                  <a:pt x="483572" y="82429"/>
                  <a:pt x="485347" y="82156"/>
                  <a:pt x="487804" y="82156"/>
                </a:cubicBezTo>
                <a:lnTo>
                  <a:pt x="528352" y="85842"/>
                </a:lnTo>
                <a:cubicBezTo>
                  <a:pt x="532448" y="86388"/>
                  <a:pt x="535792" y="88231"/>
                  <a:pt x="538387" y="91371"/>
                </a:cubicBezTo>
                <a:cubicBezTo>
                  <a:pt x="540981" y="94511"/>
                  <a:pt x="542141" y="98129"/>
                  <a:pt x="541868" y="102225"/>
                </a:cubicBezTo>
                <a:cubicBezTo>
                  <a:pt x="541322" y="106048"/>
                  <a:pt x="539616" y="109256"/>
                  <a:pt x="536749" y="111850"/>
                </a:cubicBezTo>
                <a:cubicBezTo>
                  <a:pt x="533882" y="114444"/>
                  <a:pt x="530536" y="115741"/>
                  <a:pt x="526713" y="115741"/>
                </a:cubicBezTo>
                <a:lnTo>
                  <a:pt x="525485" y="115741"/>
                </a:lnTo>
                <a:lnTo>
                  <a:pt x="485346" y="112055"/>
                </a:lnTo>
                <a:cubicBezTo>
                  <a:pt x="485074" y="112055"/>
                  <a:pt x="484391" y="111782"/>
                  <a:pt x="483299" y="111235"/>
                </a:cubicBezTo>
                <a:lnTo>
                  <a:pt x="484528" y="148507"/>
                </a:lnTo>
                <a:cubicBezTo>
                  <a:pt x="487258" y="147142"/>
                  <a:pt x="489853" y="146459"/>
                  <a:pt x="492310" y="146459"/>
                </a:cubicBezTo>
                <a:lnTo>
                  <a:pt x="527123" y="146459"/>
                </a:lnTo>
                <a:cubicBezTo>
                  <a:pt x="531219" y="146459"/>
                  <a:pt x="534701" y="147892"/>
                  <a:pt x="537567" y="150760"/>
                </a:cubicBezTo>
                <a:cubicBezTo>
                  <a:pt x="540434" y="153626"/>
                  <a:pt x="541868" y="157108"/>
                  <a:pt x="541868" y="161204"/>
                </a:cubicBezTo>
                <a:cubicBezTo>
                  <a:pt x="541868" y="165299"/>
                  <a:pt x="540435" y="168781"/>
                  <a:pt x="537568" y="171648"/>
                </a:cubicBezTo>
                <a:cubicBezTo>
                  <a:pt x="534701" y="174515"/>
                  <a:pt x="531220" y="175949"/>
                  <a:pt x="527123" y="175948"/>
                </a:cubicBezTo>
                <a:lnTo>
                  <a:pt x="492309" y="175948"/>
                </a:lnTo>
                <a:cubicBezTo>
                  <a:pt x="489580" y="175948"/>
                  <a:pt x="487258" y="175402"/>
                  <a:pt x="485347" y="174310"/>
                </a:cubicBezTo>
                <a:lnTo>
                  <a:pt x="486985" y="219363"/>
                </a:lnTo>
                <a:cubicBezTo>
                  <a:pt x="486985" y="219636"/>
                  <a:pt x="486916" y="219841"/>
                  <a:pt x="486780" y="219978"/>
                </a:cubicBezTo>
                <a:cubicBezTo>
                  <a:pt x="486644" y="220114"/>
                  <a:pt x="486575" y="220319"/>
                  <a:pt x="486576" y="220592"/>
                </a:cubicBezTo>
                <a:lnTo>
                  <a:pt x="556203" y="219363"/>
                </a:lnTo>
                <a:cubicBezTo>
                  <a:pt x="556476" y="218817"/>
                  <a:pt x="556545" y="218339"/>
                  <a:pt x="556408" y="217930"/>
                </a:cubicBezTo>
                <a:cubicBezTo>
                  <a:pt x="556272" y="217520"/>
                  <a:pt x="556339" y="217042"/>
                  <a:pt x="556613" y="216497"/>
                </a:cubicBezTo>
                <a:cubicBezTo>
                  <a:pt x="564258" y="187280"/>
                  <a:pt x="569173" y="162432"/>
                  <a:pt x="571358" y="141954"/>
                </a:cubicBezTo>
                <a:cubicBezTo>
                  <a:pt x="573542" y="121475"/>
                  <a:pt x="574430" y="104682"/>
                  <a:pt x="574020" y="91576"/>
                </a:cubicBezTo>
                <a:cubicBezTo>
                  <a:pt x="573611" y="78470"/>
                  <a:pt x="572518" y="68913"/>
                  <a:pt x="570743" y="62906"/>
                </a:cubicBezTo>
                <a:cubicBezTo>
                  <a:pt x="568968" y="56898"/>
                  <a:pt x="568081" y="53895"/>
                  <a:pt x="568081" y="53895"/>
                </a:cubicBezTo>
                <a:cubicBezTo>
                  <a:pt x="567262" y="51984"/>
                  <a:pt x="565760" y="49321"/>
                  <a:pt x="563576" y="45908"/>
                </a:cubicBezTo>
                <a:cubicBezTo>
                  <a:pt x="561391" y="42495"/>
                  <a:pt x="557842" y="39424"/>
                  <a:pt x="552926" y="36693"/>
                </a:cubicBezTo>
                <a:cubicBezTo>
                  <a:pt x="548011" y="33962"/>
                  <a:pt x="541322" y="31914"/>
                  <a:pt x="532857" y="30549"/>
                </a:cubicBezTo>
                <a:cubicBezTo>
                  <a:pt x="524393" y="29184"/>
                  <a:pt x="513471" y="29594"/>
                  <a:pt x="500091" y="31778"/>
                </a:cubicBezTo>
                <a:cubicBezTo>
                  <a:pt x="495996" y="32324"/>
                  <a:pt x="492242" y="31369"/>
                  <a:pt x="488828" y="28911"/>
                </a:cubicBezTo>
                <a:cubicBezTo>
                  <a:pt x="485415" y="26454"/>
                  <a:pt x="483436" y="23177"/>
                  <a:pt x="482889" y="19081"/>
                </a:cubicBezTo>
                <a:cubicBezTo>
                  <a:pt x="482343" y="15258"/>
                  <a:pt x="483299" y="11641"/>
                  <a:pt x="485756" y="8227"/>
                </a:cubicBezTo>
                <a:cubicBezTo>
                  <a:pt x="488214" y="4814"/>
                  <a:pt x="491490" y="2835"/>
                  <a:pt x="495586" y="2288"/>
                </a:cubicBezTo>
                <a:cubicBezTo>
                  <a:pt x="503504" y="1060"/>
                  <a:pt x="510860" y="326"/>
                  <a:pt x="517652" y="87"/>
                </a:cubicBezTo>
                <a:cubicBezTo>
                  <a:pt x="524444" y="-152"/>
                  <a:pt x="530673" y="104"/>
                  <a:pt x="536339" y="855"/>
                </a:cubicBezTo>
                <a:cubicBezTo>
                  <a:pt x="547671" y="2357"/>
                  <a:pt x="557228" y="5156"/>
                  <a:pt x="565009" y="9251"/>
                </a:cubicBezTo>
                <a:close/>
                <a:moveTo>
                  <a:pt x="724130" y="56353"/>
                </a:moveTo>
                <a:cubicBezTo>
                  <a:pt x="727951" y="57718"/>
                  <a:pt x="730682" y="60312"/>
                  <a:pt x="732320" y="64134"/>
                </a:cubicBezTo>
                <a:cubicBezTo>
                  <a:pt x="733959" y="67957"/>
                  <a:pt x="734095" y="71780"/>
                  <a:pt x="732730" y="75603"/>
                </a:cubicBezTo>
                <a:lnTo>
                  <a:pt x="720853" y="105911"/>
                </a:lnTo>
                <a:cubicBezTo>
                  <a:pt x="730409" y="107822"/>
                  <a:pt x="739284" y="110348"/>
                  <a:pt x="747475" y="113488"/>
                </a:cubicBezTo>
                <a:cubicBezTo>
                  <a:pt x="755666" y="116628"/>
                  <a:pt x="763038" y="120792"/>
                  <a:pt x="769592" y="125980"/>
                </a:cubicBezTo>
                <a:cubicBezTo>
                  <a:pt x="784336" y="138267"/>
                  <a:pt x="792119" y="153422"/>
                  <a:pt x="792938" y="171443"/>
                </a:cubicBezTo>
                <a:cubicBezTo>
                  <a:pt x="793484" y="182911"/>
                  <a:pt x="793006" y="192877"/>
                  <a:pt x="791504" y="201342"/>
                </a:cubicBezTo>
                <a:cubicBezTo>
                  <a:pt x="790002" y="209807"/>
                  <a:pt x="787955" y="217042"/>
                  <a:pt x="785361" y="223050"/>
                </a:cubicBezTo>
                <a:cubicBezTo>
                  <a:pt x="782767" y="229057"/>
                  <a:pt x="779695" y="233903"/>
                  <a:pt x="776145" y="237589"/>
                </a:cubicBezTo>
                <a:cubicBezTo>
                  <a:pt x="772595" y="241276"/>
                  <a:pt x="769182" y="244211"/>
                  <a:pt x="765905" y="246395"/>
                </a:cubicBezTo>
                <a:cubicBezTo>
                  <a:pt x="758807" y="250764"/>
                  <a:pt x="750751" y="252948"/>
                  <a:pt x="741741" y="252948"/>
                </a:cubicBezTo>
                <a:cubicBezTo>
                  <a:pt x="733276" y="252948"/>
                  <a:pt x="725221" y="250901"/>
                  <a:pt x="717576" y="246805"/>
                </a:cubicBezTo>
                <a:cubicBezTo>
                  <a:pt x="714026" y="244620"/>
                  <a:pt x="711637" y="241617"/>
                  <a:pt x="710408" y="237794"/>
                </a:cubicBezTo>
                <a:cubicBezTo>
                  <a:pt x="709179" y="233971"/>
                  <a:pt x="709657" y="230149"/>
                  <a:pt x="711842" y="226326"/>
                </a:cubicBezTo>
                <a:cubicBezTo>
                  <a:pt x="713753" y="222776"/>
                  <a:pt x="716620" y="220387"/>
                  <a:pt x="720443" y="219159"/>
                </a:cubicBezTo>
                <a:cubicBezTo>
                  <a:pt x="724266" y="217930"/>
                  <a:pt x="728088" y="218408"/>
                  <a:pt x="731911" y="220592"/>
                </a:cubicBezTo>
                <a:cubicBezTo>
                  <a:pt x="733277" y="221138"/>
                  <a:pt x="735666" y="221889"/>
                  <a:pt x="739078" y="222845"/>
                </a:cubicBezTo>
                <a:cubicBezTo>
                  <a:pt x="742491" y="223800"/>
                  <a:pt x="746110" y="223186"/>
                  <a:pt x="749933" y="221002"/>
                </a:cubicBezTo>
                <a:cubicBezTo>
                  <a:pt x="754847" y="217998"/>
                  <a:pt x="758465" y="212264"/>
                  <a:pt x="760786" y="203800"/>
                </a:cubicBezTo>
                <a:cubicBezTo>
                  <a:pt x="763107" y="195335"/>
                  <a:pt x="763994" y="184959"/>
                  <a:pt x="763448" y="172672"/>
                </a:cubicBezTo>
                <a:cubicBezTo>
                  <a:pt x="762902" y="163388"/>
                  <a:pt x="758806" y="155606"/>
                  <a:pt x="751161" y="149326"/>
                </a:cubicBezTo>
                <a:cubicBezTo>
                  <a:pt x="746519" y="145503"/>
                  <a:pt x="740717" y="142363"/>
                  <a:pt x="733754" y="139906"/>
                </a:cubicBezTo>
                <a:cubicBezTo>
                  <a:pt x="726791" y="137448"/>
                  <a:pt x="718941" y="135537"/>
                  <a:pt x="710203" y="134172"/>
                </a:cubicBezTo>
                <a:lnTo>
                  <a:pt x="663103" y="257454"/>
                </a:lnTo>
                <a:cubicBezTo>
                  <a:pt x="660372" y="264007"/>
                  <a:pt x="655730" y="267284"/>
                  <a:pt x="649177" y="267284"/>
                </a:cubicBezTo>
                <a:cubicBezTo>
                  <a:pt x="647266" y="267284"/>
                  <a:pt x="645491" y="266874"/>
                  <a:pt x="643852" y="266055"/>
                </a:cubicBezTo>
                <a:cubicBezTo>
                  <a:pt x="640029" y="264690"/>
                  <a:pt x="637299" y="262096"/>
                  <a:pt x="635661" y="258273"/>
                </a:cubicBezTo>
                <a:cubicBezTo>
                  <a:pt x="634023" y="254450"/>
                  <a:pt x="633886" y="250628"/>
                  <a:pt x="635251" y="246805"/>
                </a:cubicBezTo>
                <a:lnTo>
                  <a:pt x="679076" y="132124"/>
                </a:lnTo>
                <a:cubicBezTo>
                  <a:pt x="672795" y="132397"/>
                  <a:pt x="666310" y="132738"/>
                  <a:pt x="659621" y="133148"/>
                </a:cubicBezTo>
                <a:cubicBezTo>
                  <a:pt x="652932" y="133557"/>
                  <a:pt x="646037" y="134445"/>
                  <a:pt x="638937" y="135810"/>
                </a:cubicBezTo>
                <a:cubicBezTo>
                  <a:pt x="634842" y="136902"/>
                  <a:pt x="631155" y="136220"/>
                  <a:pt x="627879" y="133762"/>
                </a:cubicBezTo>
                <a:cubicBezTo>
                  <a:pt x="624602" y="131305"/>
                  <a:pt x="622554" y="128028"/>
                  <a:pt x="621735" y="123932"/>
                </a:cubicBezTo>
                <a:cubicBezTo>
                  <a:pt x="621189" y="119837"/>
                  <a:pt x="622077" y="116082"/>
                  <a:pt x="624397" y="112669"/>
                </a:cubicBezTo>
                <a:cubicBezTo>
                  <a:pt x="626719" y="109256"/>
                  <a:pt x="629927" y="107276"/>
                  <a:pt x="634022" y="106730"/>
                </a:cubicBezTo>
                <a:cubicBezTo>
                  <a:pt x="642760" y="105092"/>
                  <a:pt x="651908" y="103863"/>
                  <a:pt x="661464" y="103044"/>
                </a:cubicBezTo>
                <a:cubicBezTo>
                  <a:pt x="671021" y="102225"/>
                  <a:pt x="680714" y="102088"/>
                  <a:pt x="690544" y="102635"/>
                </a:cubicBezTo>
                <a:lnTo>
                  <a:pt x="704879" y="64954"/>
                </a:lnTo>
                <a:cubicBezTo>
                  <a:pt x="706244" y="61131"/>
                  <a:pt x="708838" y="58400"/>
                  <a:pt x="712661" y="56762"/>
                </a:cubicBezTo>
                <a:cubicBezTo>
                  <a:pt x="714573" y="55943"/>
                  <a:pt x="716483" y="55499"/>
                  <a:pt x="718395" y="55431"/>
                </a:cubicBezTo>
                <a:cubicBezTo>
                  <a:pt x="720307" y="55363"/>
                  <a:pt x="722218" y="55670"/>
                  <a:pt x="724130" y="56353"/>
                </a:cubicBezTo>
                <a:close/>
              </a:path>
            </a:pathLst>
          </a:custGeom>
          <a:solidFill>
            <a:srgbClr val="EFE5D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200" dirty="0">
              <a:solidFill>
                <a:srgbClr val="EFE5DB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cxnSp>
        <p:nvCxnSpPr>
          <p:cNvPr id="86" name="直接连接符 85"/>
          <p:cNvCxnSpPr/>
          <p:nvPr/>
        </p:nvCxnSpPr>
        <p:spPr>
          <a:xfrm rot="20595769">
            <a:off x="3155069" y="5696444"/>
            <a:ext cx="2273300" cy="0"/>
          </a:xfrm>
          <a:prstGeom prst="line">
            <a:avLst/>
          </a:prstGeom>
          <a:ln>
            <a:solidFill>
              <a:srgbClr val="EFE5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文本框 86"/>
          <p:cNvSpPr txBox="1"/>
          <p:nvPr/>
        </p:nvSpPr>
        <p:spPr>
          <a:xfrm rot="20595769">
            <a:off x="3586185" y="5225569"/>
            <a:ext cx="1169099" cy="338523"/>
          </a:xfrm>
          <a:custGeom>
            <a:avLst/>
            <a:gdLst/>
            <a:ahLst/>
            <a:cxnLst/>
            <a:rect l="l" t="t" r="r" b="b"/>
            <a:pathLst>
              <a:path w="1169099" h="338523">
                <a:moveTo>
                  <a:pt x="190999" y="216469"/>
                </a:moveTo>
                <a:cubicBezTo>
                  <a:pt x="194822" y="218381"/>
                  <a:pt x="197347" y="221248"/>
                  <a:pt x="198576" y="225071"/>
                </a:cubicBezTo>
                <a:cubicBezTo>
                  <a:pt x="199805" y="228893"/>
                  <a:pt x="199463" y="232716"/>
                  <a:pt x="197552" y="236539"/>
                </a:cubicBezTo>
                <a:lnTo>
                  <a:pt x="180350" y="269714"/>
                </a:lnTo>
                <a:cubicBezTo>
                  <a:pt x="177346" y="274902"/>
                  <a:pt x="172978" y="277496"/>
                  <a:pt x="167244" y="277496"/>
                </a:cubicBezTo>
                <a:cubicBezTo>
                  <a:pt x="164513" y="277496"/>
                  <a:pt x="162192" y="276950"/>
                  <a:pt x="160280" y="275858"/>
                </a:cubicBezTo>
                <a:cubicBezTo>
                  <a:pt x="156458" y="273947"/>
                  <a:pt x="153932" y="271079"/>
                  <a:pt x="152703" y="267257"/>
                </a:cubicBezTo>
                <a:cubicBezTo>
                  <a:pt x="151475" y="263434"/>
                  <a:pt x="151816" y="259611"/>
                  <a:pt x="153727" y="255789"/>
                </a:cubicBezTo>
                <a:lnTo>
                  <a:pt x="170930" y="223023"/>
                </a:lnTo>
                <a:cubicBezTo>
                  <a:pt x="172841" y="219200"/>
                  <a:pt x="175708" y="216674"/>
                  <a:pt x="179531" y="215446"/>
                </a:cubicBezTo>
                <a:cubicBezTo>
                  <a:pt x="181442" y="214831"/>
                  <a:pt x="183353" y="214609"/>
                  <a:pt x="185265" y="214780"/>
                </a:cubicBezTo>
                <a:cubicBezTo>
                  <a:pt x="187176" y="214951"/>
                  <a:pt x="189087" y="215514"/>
                  <a:pt x="190999" y="216469"/>
                </a:cubicBezTo>
                <a:close/>
                <a:moveTo>
                  <a:pt x="40070" y="163020"/>
                </a:moveTo>
                <a:cubicBezTo>
                  <a:pt x="43484" y="165614"/>
                  <a:pt x="45463" y="168822"/>
                  <a:pt x="46009" y="172645"/>
                </a:cubicBezTo>
                <a:lnTo>
                  <a:pt x="62802" y="297975"/>
                </a:lnTo>
                <a:cubicBezTo>
                  <a:pt x="63348" y="302071"/>
                  <a:pt x="62392" y="305757"/>
                  <a:pt x="59935" y="309033"/>
                </a:cubicBezTo>
                <a:cubicBezTo>
                  <a:pt x="57477" y="312310"/>
                  <a:pt x="54201" y="314221"/>
                  <a:pt x="50105" y="314768"/>
                </a:cubicBezTo>
                <a:lnTo>
                  <a:pt x="48057" y="314767"/>
                </a:lnTo>
                <a:cubicBezTo>
                  <a:pt x="44234" y="314768"/>
                  <a:pt x="40958" y="313607"/>
                  <a:pt x="38227" y="311286"/>
                </a:cubicBezTo>
                <a:cubicBezTo>
                  <a:pt x="35497" y="308965"/>
                  <a:pt x="33858" y="305893"/>
                  <a:pt x="33312" y="302071"/>
                </a:cubicBezTo>
                <a:lnTo>
                  <a:pt x="16110" y="176741"/>
                </a:lnTo>
                <a:cubicBezTo>
                  <a:pt x="15564" y="172645"/>
                  <a:pt x="16588" y="168959"/>
                  <a:pt x="19182" y="165682"/>
                </a:cubicBezTo>
                <a:cubicBezTo>
                  <a:pt x="21776" y="162406"/>
                  <a:pt x="25121" y="160494"/>
                  <a:pt x="29216" y="159948"/>
                </a:cubicBezTo>
                <a:cubicBezTo>
                  <a:pt x="33039" y="159402"/>
                  <a:pt x="36657" y="160426"/>
                  <a:pt x="40070" y="163020"/>
                </a:cubicBezTo>
                <a:close/>
                <a:moveTo>
                  <a:pt x="324930" y="224251"/>
                </a:moveTo>
                <a:lnTo>
                  <a:pt x="356877" y="247597"/>
                </a:lnTo>
                <a:cubicBezTo>
                  <a:pt x="360153" y="250055"/>
                  <a:pt x="362133" y="253331"/>
                  <a:pt x="362815" y="257427"/>
                </a:cubicBezTo>
                <a:cubicBezTo>
                  <a:pt x="363498" y="261523"/>
                  <a:pt x="362611" y="265209"/>
                  <a:pt x="360153" y="268485"/>
                </a:cubicBezTo>
                <a:cubicBezTo>
                  <a:pt x="357150" y="272581"/>
                  <a:pt x="353190" y="274629"/>
                  <a:pt x="348276" y="274629"/>
                </a:cubicBezTo>
                <a:cubicBezTo>
                  <a:pt x="344453" y="274629"/>
                  <a:pt x="341449" y="273673"/>
                  <a:pt x="339265" y="271762"/>
                </a:cubicBezTo>
                <a:lnTo>
                  <a:pt x="307318" y="248007"/>
                </a:lnTo>
                <a:cubicBezTo>
                  <a:pt x="304042" y="245549"/>
                  <a:pt x="302130" y="242341"/>
                  <a:pt x="301584" y="238382"/>
                </a:cubicBezTo>
                <a:cubicBezTo>
                  <a:pt x="301038" y="234422"/>
                  <a:pt x="301993" y="230668"/>
                  <a:pt x="304451" y="227118"/>
                </a:cubicBezTo>
                <a:cubicBezTo>
                  <a:pt x="306908" y="223842"/>
                  <a:pt x="310117" y="221931"/>
                  <a:pt x="314076" y="221384"/>
                </a:cubicBezTo>
                <a:cubicBezTo>
                  <a:pt x="318035" y="220838"/>
                  <a:pt x="321653" y="221794"/>
                  <a:pt x="324930" y="224251"/>
                </a:cubicBezTo>
                <a:close/>
                <a:moveTo>
                  <a:pt x="626377" y="213603"/>
                </a:moveTo>
                <a:cubicBezTo>
                  <a:pt x="630473" y="213056"/>
                  <a:pt x="634022" y="214148"/>
                  <a:pt x="637026" y="216879"/>
                </a:cubicBezTo>
                <a:lnTo>
                  <a:pt x="723856" y="283230"/>
                </a:lnTo>
                <a:cubicBezTo>
                  <a:pt x="726859" y="285961"/>
                  <a:pt x="728634" y="289306"/>
                  <a:pt x="729180" y="293265"/>
                </a:cubicBezTo>
                <a:cubicBezTo>
                  <a:pt x="729726" y="297224"/>
                  <a:pt x="728771" y="300842"/>
                  <a:pt x="726313" y="304119"/>
                </a:cubicBezTo>
                <a:cubicBezTo>
                  <a:pt x="723310" y="308214"/>
                  <a:pt x="719351" y="310262"/>
                  <a:pt x="714435" y="310262"/>
                </a:cubicBezTo>
                <a:cubicBezTo>
                  <a:pt x="711432" y="310262"/>
                  <a:pt x="708428" y="309170"/>
                  <a:pt x="705425" y="306986"/>
                </a:cubicBezTo>
                <a:lnTo>
                  <a:pt x="619005" y="240225"/>
                </a:lnTo>
                <a:cubicBezTo>
                  <a:pt x="615728" y="237767"/>
                  <a:pt x="613817" y="234491"/>
                  <a:pt x="613270" y="230395"/>
                </a:cubicBezTo>
                <a:cubicBezTo>
                  <a:pt x="612724" y="226299"/>
                  <a:pt x="613680" y="222613"/>
                  <a:pt x="616138" y="219337"/>
                </a:cubicBezTo>
                <a:cubicBezTo>
                  <a:pt x="618868" y="216060"/>
                  <a:pt x="622281" y="214149"/>
                  <a:pt x="626377" y="213603"/>
                </a:cubicBezTo>
                <a:close/>
                <a:moveTo>
                  <a:pt x="98435" y="23969"/>
                </a:moveTo>
                <a:cubicBezTo>
                  <a:pt x="109630" y="27792"/>
                  <a:pt x="118982" y="33048"/>
                  <a:pt x="126491" y="39738"/>
                </a:cubicBezTo>
                <a:cubicBezTo>
                  <a:pt x="133999" y="46427"/>
                  <a:pt x="139665" y="53595"/>
                  <a:pt x="143488" y="61241"/>
                </a:cubicBezTo>
                <a:cubicBezTo>
                  <a:pt x="145945" y="66975"/>
                  <a:pt x="147584" y="73255"/>
                  <a:pt x="148403" y="80081"/>
                </a:cubicBezTo>
                <a:cubicBezTo>
                  <a:pt x="149222" y="86907"/>
                  <a:pt x="148812" y="94075"/>
                  <a:pt x="147174" y="101584"/>
                </a:cubicBezTo>
                <a:cubicBezTo>
                  <a:pt x="145536" y="109092"/>
                  <a:pt x="142396" y="116874"/>
                  <a:pt x="137754" y="124929"/>
                </a:cubicBezTo>
                <a:cubicBezTo>
                  <a:pt x="133112" y="132984"/>
                  <a:pt x="126696" y="140971"/>
                  <a:pt x="118504" y="148890"/>
                </a:cubicBezTo>
                <a:cubicBezTo>
                  <a:pt x="127242" y="156262"/>
                  <a:pt x="133522" y="165068"/>
                  <a:pt x="137345" y="175307"/>
                </a:cubicBezTo>
                <a:cubicBezTo>
                  <a:pt x="141167" y="185547"/>
                  <a:pt x="142259" y="196264"/>
                  <a:pt x="140621" y="207459"/>
                </a:cubicBezTo>
                <a:cubicBezTo>
                  <a:pt x="138437" y="222204"/>
                  <a:pt x="131883" y="234491"/>
                  <a:pt x="120961" y="244321"/>
                </a:cubicBezTo>
                <a:cubicBezTo>
                  <a:pt x="110039" y="254150"/>
                  <a:pt x="96523" y="259884"/>
                  <a:pt x="80414" y="261523"/>
                </a:cubicBezTo>
                <a:cubicBezTo>
                  <a:pt x="80140" y="261796"/>
                  <a:pt x="79595" y="261932"/>
                  <a:pt x="78775" y="261932"/>
                </a:cubicBezTo>
                <a:cubicBezTo>
                  <a:pt x="74952" y="261932"/>
                  <a:pt x="71676" y="260635"/>
                  <a:pt x="68945" y="258041"/>
                </a:cubicBezTo>
                <a:cubicBezTo>
                  <a:pt x="66215" y="255447"/>
                  <a:pt x="64577" y="252239"/>
                  <a:pt x="64031" y="248416"/>
                </a:cubicBezTo>
                <a:cubicBezTo>
                  <a:pt x="63484" y="244321"/>
                  <a:pt x="64577" y="240703"/>
                  <a:pt x="67307" y="237563"/>
                </a:cubicBezTo>
                <a:cubicBezTo>
                  <a:pt x="70038" y="234422"/>
                  <a:pt x="73314" y="232579"/>
                  <a:pt x="77137" y="232033"/>
                </a:cubicBezTo>
                <a:cubicBezTo>
                  <a:pt x="88332" y="230668"/>
                  <a:pt x="96524" y="227050"/>
                  <a:pt x="101712" y="221180"/>
                </a:cubicBezTo>
                <a:cubicBezTo>
                  <a:pt x="106899" y="215309"/>
                  <a:pt x="110040" y="209234"/>
                  <a:pt x="111131" y="202953"/>
                </a:cubicBezTo>
                <a:cubicBezTo>
                  <a:pt x="112224" y="196673"/>
                  <a:pt x="111063" y="189779"/>
                  <a:pt x="107650" y="182270"/>
                </a:cubicBezTo>
                <a:cubicBezTo>
                  <a:pt x="104237" y="174761"/>
                  <a:pt x="97479" y="168686"/>
                  <a:pt x="87376" y="164044"/>
                </a:cubicBezTo>
                <a:cubicBezTo>
                  <a:pt x="82188" y="161859"/>
                  <a:pt x="79185" y="157900"/>
                  <a:pt x="78366" y="152166"/>
                </a:cubicBezTo>
                <a:cubicBezTo>
                  <a:pt x="77819" y="146432"/>
                  <a:pt x="79868" y="141927"/>
                  <a:pt x="84509" y="138650"/>
                </a:cubicBezTo>
                <a:cubicBezTo>
                  <a:pt x="98981" y="128274"/>
                  <a:pt x="109016" y="117284"/>
                  <a:pt x="114613" y="105679"/>
                </a:cubicBezTo>
                <a:cubicBezTo>
                  <a:pt x="120211" y="94075"/>
                  <a:pt x="120825" y="83494"/>
                  <a:pt x="116456" y="73937"/>
                </a:cubicBezTo>
                <a:cubicBezTo>
                  <a:pt x="113999" y="69022"/>
                  <a:pt x="110108" y="64517"/>
                  <a:pt x="104783" y="60421"/>
                </a:cubicBezTo>
                <a:cubicBezTo>
                  <a:pt x="99459" y="56326"/>
                  <a:pt x="92633" y="53049"/>
                  <a:pt x="84304" y="50592"/>
                </a:cubicBezTo>
                <a:cubicBezTo>
                  <a:pt x="75976" y="48134"/>
                  <a:pt x="66283" y="46905"/>
                  <a:pt x="55225" y="46905"/>
                </a:cubicBezTo>
                <a:cubicBezTo>
                  <a:pt x="44166" y="46905"/>
                  <a:pt x="31947" y="48544"/>
                  <a:pt x="18568" y="51820"/>
                </a:cubicBezTo>
                <a:cubicBezTo>
                  <a:pt x="14472" y="52913"/>
                  <a:pt x="10717" y="52366"/>
                  <a:pt x="7304" y="50182"/>
                </a:cubicBezTo>
                <a:cubicBezTo>
                  <a:pt x="3891" y="47998"/>
                  <a:pt x="1639" y="44858"/>
                  <a:pt x="546" y="40762"/>
                </a:cubicBezTo>
                <a:cubicBezTo>
                  <a:pt x="-546" y="36939"/>
                  <a:pt x="0" y="33253"/>
                  <a:pt x="2184" y="29703"/>
                </a:cubicBezTo>
                <a:cubicBezTo>
                  <a:pt x="4369" y="26154"/>
                  <a:pt x="7509" y="23833"/>
                  <a:pt x="11605" y="22740"/>
                </a:cubicBezTo>
                <a:cubicBezTo>
                  <a:pt x="29080" y="18645"/>
                  <a:pt x="45122" y="16870"/>
                  <a:pt x="59730" y="17416"/>
                </a:cubicBezTo>
                <a:cubicBezTo>
                  <a:pt x="74338" y="17962"/>
                  <a:pt x="87240" y="20147"/>
                  <a:pt x="98435" y="23969"/>
                </a:cubicBezTo>
                <a:close/>
                <a:moveTo>
                  <a:pt x="950146" y="257478"/>
                </a:moveTo>
                <a:cubicBezTo>
                  <a:pt x="952057" y="257649"/>
                  <a:pt x="953900" y="258246"/>
                  <a:pt x="955675" y="259270"/>
                </a:cubicBezTo>
                <a:cubicBezTo>
                  <a:pt x="959225" y="261318"/>
                  <a:pt x="961682" y="264390"/>
                  <a:pt x="963048" y="268486"/>
                </a:cubicBezTo>
                <a:cubicBezTo>
                  <a:pt x="964140" y="272308"/>
                  <a:pt x="963662" y="275995"/>
                  <a:pt x="961614" y="279544"/>
                </a:cubicBezTo>
                <a:cubicBezTo>
                  <a:pt x="959566" y="283094"/>
                  <a:pt x="956631" y="285551"/>
                  <a:pt x="952808" y="286916"/>
                </a:cubicBezTo>
                <a:lnTo>
                  <a:pt x="885229" y="307395"/>
                </a:lnTo>
                <a:cubicBezTo>
                  <a:pt x="884136" y="307668"/>
                  <a:pt x="882635" y="307805"/>
                  <a:pt x="880723" y="307805"/>
                </a:cubicBezTo>
                <a:cubicBezTo>
                  <a:pt x="877720" y="307805"/>
                  <a:pt x="874852" y="306849"/>
                  <a:pt x="872122" y="304938"/>
                </a:cubicBezTo>
                <a:cubicBezTo>
                  <a:pt x="869391" y="303026"/>
                  <a:pt x="867617" y="300432"/>
                  <a:pt x="866798" y="297156"/>
                </a:cubicBezTo>
                <a:cubicBezTo>
                  <a:pt x="865432" y="293333"/>
                  <a:pt x="865774" y="289647"/>
                  <a:pt x="867822" y="286097"/>
                </a:cubicBezTo>
                <a:cubicBezTo>
                  <a:pt x="869870" y="282548"/>
                  <a:pt x="872805" y="280090"/>
                  <a:pt x="876627" y="278725"/>
                </a:cubicBezTo>
                <a:lnTo>
                  <a:pt x="944207" y="258246"/>
                </a:lnTo>
                <a:cubicBezTo>
                  <a:pt x="946255" y="257564"/>
                  <a:pt x="948235" y="257308"/>
                  <a:pt x="950146" y="257478"/>
                </a:cubicBezTo>
                <a:close/>
                <a:moveTo>
                  <a:pt x="244243" y="9"/>
                </a:moveTo>
                <a:cubicBezTo>
                  <a:pt x="248339" y="-127"/>
                  <a:pt x="251889" y="1306"/>
                  <a:pt x="254893" y="4310"/>
                </a:cubicBezTo>
                <a:cubicBezTo>
                  <a:pt x="257896" y="7313"/>
                  <a:pt x="259398" y="10863"/>
                  <a:pt x="259398" y="14959"/>
                </a:cubicBezTo>
                <a:cubicBezTo>
                  <a:pt x="259398" y="19054"/>
                  <a:pt x="257896" y="22604"/>
                  <a:pt x="254893" y="25608"/>
                </a:cubicBezTo>
                <a:cubicBezTo>
                  <a:pt x="252435" y="28065"/>
                  <a:pt x="249977" y="30795"/>
                  <a:pt x="247520" y="33799"/>
                </a:cubicBezTo>
                <a:cubicBezTo>
                  <a:pt x="245063" y="36803"/>
                  <a:pt x="242469" y="40079"/>
                  <a:pt x="239738" y="43629"/>
                </a:cubicBezTo>
                <a:lnTo>
                  <a:pt x="339675" y="46905"/>
                </a:lnTo>
                <a:cubicBezTo>
                  <a:pt x="343770" y="46905"/>
                  <a:pt x="347252" y="48407"/>
                  <a:pt x="350119" y="51411"/>
                </a:cubicBezTo>
                <a:cubicBezTo>
                  <a:pt x="352986" y="54414"/>
                  <a:pt x="354283" y="57964"/>
                  <a:pt x="354010" y="62060"/>
                </a:cubicBezTo>
                <a:cubicBezTo>
                  <a:pt x="354010" y="66155"/>
                  <a:pt x="352508" y="69569"/>
                  <a:pt x="349504" y="72299"/>
                </a:cubicBezTo>
                <a:cubicBezTo>
                  <a:pt x="346501" y="75030"/>
                  <a:pt x="343088" y="76395"/>
                  <a:pt x="339265" y="76395"/>
                </a:cubicBezTo>
                <a:lnTo>
                  <a:pt x="338855" y="76395"/>
                </a:lnTo>
                <a:lnTo>
                  <a:pt x="220079" y="73118"/>
                </a:lnTo>
                <a:cubicBezTo>
                  <a:pt x="215983" y="79945"/>
                  <a:pt x="212297" y="86839"/>
                  <a:pt x="209020" y="93802"/>
                </a:cubicBezTo>
                <a:cubicBezTo>
                  <a:pt x="205744" y="100765"/>
                  <a:pt x="203218" y="107454"/>
                  <a:pt x="201443" y="113871"/>
                </a:cubicBezTo>
                <a:cubicBezTo>
                  <a:pt x="199668" y="120288"/>
                  <a:pt x="198644" y="126227"/>
                  <a:pt x="198371" y="131687"/>
                </a:cubicBezTo>
                <a:cubicBezTo>
                  <a:pt x="198098" y="137148"/>
                  <a:pt x="199054" y="141790"/>
                  <a:pt x="201238" y="145613"/>
                </a:cubicBezTo>
                <a:cubicBezTo>
                  <a:pt x="203422" y="149436"/>
                  <a:pt x="208610" y="152849"/>
                  <a:pt x="216802" y="155852"/>
                </a:cubicBezTo>
                <a:cubicBezTo>
                  <a:pt x="224993" y="158856"/>
                  <a:pt x="237144" y="160767"/>
                  <a:pt x="253254" y="161586"/>
                </a:cubicBezTo>
                <a:cubicBezTo>
                  <a:pt x="251616" y="153122"/>
                  <a:pt x="249704" y="144999"/>
                  <a:pt x="247520" y="137217"/>
                </a:cubicBezTo>
                <a:cubicBezTo>
                  <a:pt x="245335" y="129435"/>
                  <a:pt x="243151" y="122404"/>
                  <a:pt x="240967" y="116124"/>
                </a:cubicBezTo>
                <a:cubicBezTo>
                  <a:pt x="239602" y="112301"/>
                  <a:pt x="239806" y="108478"/>
                  <a:pt x="241581" y="104656"/>
                </a:cubicBezTo>
                <a:cubicBezTo>
                  <a:pt x="243356" y="100833"/>
                  <a:pt x="246155" y="98239"/>
                  <a:pt x="249978" y="96874"/>
                </a:cubicBezTo>
                <a:cubicBezTo>
                  <a:pt x="253800" y="95508"/>
                  <a:pt x="257555" y="95713"/>
                  <a:pt x="261241" y="97488"/>
                </a:cubicBezTo>
                <a:cubicBezTo>
                  <a:pt x="264927" y="99263"/>
                  <a:pt x="267453" y="102062"/>
                  <a:pt x="268818" y="105884"/>
                </a:cubicBezTo>
                <a:cubicBezTo>
                  <a:pt x="270729" y="111072"/>
                  <a:pt x="273050" y="118581"/>
                  <a:pt x="275781" y="128411"/>
                </a:cubicBezTo>
                <a:cubicBezTo>
                  <a:pt x="278511" y="138241"/>
                  <a:pt x="280969" y="149436"/>
                  <a:pt x="283153" y="161996"/>
                </a:cubicBezTo>
                <a:cubicBezTo>
                  <a:pt x="287795" y="161723"/>
                  <a:pt x="292710" y="161450"/>
                  <a:pt x="297898" y="161177"/>
                </a:cubicBezTo>
                <a:cubicBezTo>
                  <a:pt x="303086" y="160904"/>
                  <a:pt x="308547" y="160494"/>
                  <a:pt x="314281" y="159948"/>
                </a:cubicBezTo>
                <a:cubicBezTo>
                  <a:pt x="318104" y="159402"/>
                  <a:pt x="321585" y="160426"/>
                  <a:pt x="324725" y="163020"/>
                </a:cubicBezTo>
                <a:cubicBezTo>
                  <a:pt x="327865" y="165614"/>
                  <a:pt x="329708" y="169095"/>
                  <a:pt x="330254" y="173464"/>
                </a:cubicBezTo>
                <a:cubicBezTo>
                  <a:pt x="330800" y="177560"/>
                  <a:pt x="329776" y="181109"/>
                  <a:pt x="327182" y="184113"/>
                </a:cubicBezTo>
                <a:cubicBezTo>
                  <a:pt x="324589" y="187117"/>
                  <a:pt x="321244" y="188891"/>
                  <a:pt x="317148" y="189438"/>
                </a:cubicBezTo>
                <a:cubicBezTo>
                  <a:pt x="311687" y="189984"/>
                  <a:pt x="306567" y="190393"/>
                  <a:pt x="301788" y="190666"/>
                </a:cubicBezTo>
                <a:cubicBezTo>
                  <a:pt x="297010" y="190939"/>
                  <a:pt x="292300" y="191212"/>
                  <a:pt x="287658" y="191485"/>
                </a:cubicBezTo>
                <a:cubicBezTo>
                  <a:pt x="288751" y="202134"/>
                  <a:pt x="289501" y="212715"/>
                  <a:pt x="289911" y="223228"/>
                </a:cubicBezTo>
                <a:cubicBezTo>
                  <a:pt x="290321" y="233740"/>
                  <a:pt x="290048" y="243775"/>
                  <a:pt x="289092" y="253331"/>
                </a:cubicBezTo>
                <a:cubicBezTo>
                  <a:pt x="288137" y="262888"/>
                  <a:pt x="286225" y="271557"/>
                  <a:pt x="283358" y="279339"/>
                </a:cubicBezTo>
                <a:cubicBezTo>
                  <a:pt x="280491" y="287121"/>
                  <a:pt x="276600" y="293470"/>
                  <a:pt x="271685" y="298385"/>
                </a:cubicBezTo>
                <a:cubicBezTo>
                  <a:pt x="269501" y="300569"/>
                  <a:pt x="266292" y="302822"/>
                  <a:pt x="262060" y="305142"/>
                </a:cubicBezTo>
                <a:cubicBezTo>
                  <a:pt x="257828" y="307463"/>
                  <a:pt x="252572" y="308624"/>
                  <a:pt x="246291" y="308624"/>
                </a:cubicBezTo>
                <a:cubicBezTo>
                  <a:pt x="240830" y="308624"/>
                  <a:pt x="234687" y="307395"/>
                  <a:pt x="227860" y="304938"/>
                </a:cubicBezTo>
                <a:cubicBezTo>
                  <a:pt x="224038" y="303299"/>
                  <a:pt x="221307" y="300637"/>
                  <a:pt x="219669" y="296951"/>
                </a:cubicBezTo>
                <a:cubicBezTo>
                  <a:pt x="218031" y="293265"/>
                  <a:pt x="217894" y="289510"/>
                  <a:pt x="219259" y="285688"/>
                </a:cubicBezTo>
                <a:cubicBezTo>
                  <a:pt x="220897" y="281865"/>
                  <a:pt x="223560" y="279135"/>
                  <a:pt x="227246" y="277496"/>
                </a:cubicBezTo>
                <a:cubicBezTo>
                  <a:pt x="230932" y="275858"/>
                  <a:pt x="234687" y="275721"/>
                  <a:pt x="238509" y="277086"/>
                </a:cubicBezTo>
                <a:cubicBezTo>
                  <a:pt x="242878" y="278725"/>
                  <a:pt x="245882" y="279271"/>
                  <a:pt x="247520" y="278725"/>
                </a:cubicBezTo>
                <a:cubicBezTo>
                  <a:pt x="249158" y="278179"/>
                  <a:pt x="250250" y="277633"/>
                  <a:pt x="250797" y="277087"/>
                </a:cubicBezTo>
                <a:cubicBezTo>
                  <a:pt x="253527" y="274356"/>
                  <a:pt x="255644" y="270192"/>
                  <a:pt x="257145" y="264595"/>
                </a:cubicBezTo>
                <a:cubicBezTo>
                  <a:pt x="258647" y="258997"/>
                  <a:pt x="259603" y="252376"/>
                  <a:pt x="260012" y="244730"/>
                </a:cubicBezTo>
                <a:cubicBezTo>
                  <a:pt x="260422" y="237085"/>
                  <a:pt x="260422" y="228757"/>
                  <a:pt x="260012" y="219746"/>
                </a:cubicBezTo>
                <a:cubicBezTo>
                  <a:pt x="259603" y="210736"/>
                  <a:pt x="258851" y="201452"/>
                  <a:pt x="257759" y="191895"/>
                </a:cubicBezTo>
                <a:cubicBezTo>
                  <a:pt x="213525" y="190257"/>
                  <a:pt x="185947" y="179608"/>
                  <a:pt x="175025" y="159948"/>
                </a:cubicBezTo>
                <a:cubicBezTo>
                  <a:pt x="171749" y="153668"/>
                  <a:pt x="169769" y="146978"/>
                  <a:pt x="169086" y="139879"/>
                </a:cubicBezTo>
                <a:cubicBezTo>
                  <a:pt x="168404" y="132780"/>
                  <a:pt x="168745" y="125407"/>
                  <a:pt x="170110" y="117762"/>
                </a:cubicBezTo>
                <a:cubicBezTo>
                  <a:pt x="171476" y="110117"/>
                  <a:pt x="173592" y="102403"/>
                  <a:pt x="176459" y="94621"/>
                </a:cubicBezTo>
                <a:cubicBezTo>
                  <a:pt x="179326" y="86839"/>
                  <a:pt x="182671" y="79262"/>
                  <a:pt x="186494" y="71890"/>
                </a:cubicBezTo>
                <a:lnTo>
                  <a:pt x="161100" y="71070"/>
                </a:lnTo>
                <a:cubicBezTo>
                  <a:pt x="157004" y="71070"/>
                  <a:pt x="153591" y="69569"/>
                  <a:pt x="150860" y="66565"/>
                </a:cubicBezTo>
                <a:cubicBezTo>
                  <a:pt x="148130" y="63561"/>
                  <a:pt x="146765" y="60012"/>
                  <a:pt x="146765" y="55916"/>
                </a:cubicBezTo>
                <a:cubicBezTo>
                  <a:pt x="147038" y="51820"/>
                  <a:pt x="148608" y="48407"/>
                  <a:pt x="151475" y="45677"/>
                </a:cubicBezTo>
                <a:cubicBezTo>
                  <a:pt x="154342" y="42946"/>
                  <a:pt x="157823" y="41581"/>
                  <a:pt x="161919" y="41581"/>
                </a:cubicBezTo>
                <a:lnTo>
                  <a:pt x="162328" y="41581"/>
                </a:lnTo>
                <a:lnTo>
                  <a:pt x="203695" y="42810"/>
                </a:lnTo>
                <a:cubicBezTo>
                  <a:pt x="209703" y="34072"/>
                  <a:pt x="215437" y="26290"/>
                  <a:pt x="220898" y="19464"/>
                </a:cubicBezTo>
                <a:cubicBezTo>
                  <a:pt x="226359" y="12638"/>
                  <a:pt x="230591" y="7723"/>
                  <a:pt x="233594" y="4719"/>
                </a:cubicBezTo>
                <a:cubicBezTo>
                  <a:pt x="236598" y="1716"/>
                  <a:pt x="240148" y="146"/>
                  <a:pt x="244243" y="9"/>
                </a:cubicBezTo>
                <a:close/>
                <a:moveTo>
                  <a:pt x="931920" y="197629"/>
                </a:moveTo>
                <a:cubicBezTo>
                  <a:pt x="936016" y="197902"/>
                  <a:pt x="939429" y="199609"/>
                  <a:pt x="942159" y="202749"/>
                </a:cubicBezTo>
                <a:cubicBezTo>
                  <a:pt x="944890" y="205889"/>
                  <a:pt x="946118" y="209507"/>
                  <a:pt x="945845" y="213602"/>
                </a:cubicBezTo>
                <a:cubicBezTo>
                  <a:pt x="945299" y="217425"/>
                  <a:pt x="943593" y="220634"/>
                  <a:pt x="940726" y="223227"/>
                </a:cubicBezTo>
                <a:cubicBezTo>
                  <a:pt x="937859" y="225822"/>
                  <a:pt x="934514" y="227118"/>
                  <a:pt x="930691" y="227118"/>
                </a:cubicBezTo>
                <a:lnTo>
                  <a:pt x="929872" y="227119"/>
                </a:lnTo>
                <a:lnTo>
                  <a:pt x="864750" y="222613"/>
                </a:lnTo>
                <a:cubicBezTo>
                  <a:pt x="860654" y="222067"/>
                  <a:pt x="857241" y="220292"/>
                  <a:pt x="854510" y="217289"/>
                </a:cubicBezTo>
                <a:cubicBezTo>
                  <a:pt x="851780" y="214285"/>
                  <a:pt x="850551" y="210735"/>
                  <a:pt x="850824" y="206640"/>
                </a:cubicBezTo>
                <a:cubicBezTo>
                  <a:pt x="851370" y="202544"/>
                  <a:pt x="853213" y="199131"/>
                  <a:pt x="856353" y="196400"/>
                </a:cubicBezTo>
                <a:cubicBezTo>
                  <a:pt x="859493" y="193670"/>
                  <a:pt x="862975" y="192441"/>
                  <a:pt x="866797" y="192714"/>
                </a:cubicBezTo>
                <a:close/>
                <a:moveTo>
                  <a:pt x="995404" y="169983"/>
                </a:moveTo>
                <a:cubicBezTo>
                  <a:pt x="999227" y="171485"/>
                  <a:pt x="1001821" y="174147"/>
                  <a:pt x="1003186" y="177969"/>
                </a:cubicBezTo>
                <a:lnTo>
                  <a:pt x="1017521" y="212374"/>
                </a:lnTo>
                <a:cubicBezTo>
                  <a:pt x="1019160" y="216196"/>
                  <a:pt x="1019228" y="220019"/>
                  <a:pt x="1017726" y="223842"/>
                </a:cubicBezTo>
                <a:cubicBezTo>
                  <a:pt x="1016224" y="227665"/>
                  <a:pt x="1013562" y="230395"/>
                  <a:pt x="1009739" y="232033"/>
                </a:cubicBezTo>
                <a:cubicBezTo>
                  <a:pt x="1008647" y="232579"/>
                  <a:pt x="1007623" y="232852"/>
                  <a:pt x="1006667" y="232853"/>
                </a:cubicBezTo>
                <a:cubicBezTo>
                  <a:pt x="1005712" y="232852"/>
                  <a:pt x="1004824" y="232852"/>
                  <a:pt x="1004005" y="232852"/>
                </a:cubicBezTo>
                <a:cubicBezTo>
                  <a:pt x="1001002" y="232853"/>
                  <a:pt x="998271" y="232102"/>
                  <a:pt x="995814" y="230600"/>
                </a:cubicBezTo>
                <a:cubicBezTo>
                  <a:pt x="993356" y="229098"/>
                  <a:pt x="991445" y="226845"/>
                  <a:pt x="990079" y="223842"/>
                </a:cubicBezTo>
                <a:lnTo>
                  <a:pt x="975744" y="189438"/>
                </a:lnTo>
                <a:cubicBezTo>
                  <a:pt x="974379" y="185615"/>
                  <a:pt x="974448" y="181792"/>
                  <a:pt x="975949" y="177969"/>
                </a:cubicBezTo>
                <a:cubicBezTo>
                  <a:pt x="977451" y="174147"/>
                  <a:pt x="980113" y="171553"/>
                  <a:pt x="983936" y="170188"/>
                </a:cubicBezTo>
                <a:cubicBezTo>
                  <a:pt x="985847" y="169368"/>
                  <a:pt x="987759" y="168942"/>
                  <a:pt x="989670" y="168908"/>
                </a:cubicBezTo>
                <a:cubicBezTo>
                  <a:pt x="991581" y="168873"/>
                  <a:pt x="993493" y="169232"/>
                  <a:pt x="995404" y="169983"/>
                </a:cubicBezTo>
                <a:close/>
                <a:moveTo>
                  <a:pt x="714026" y="51411"/>
                </a:moveTo>
                <a:cubicBezTo>
                  <a:pt x="718122" y="51957"/>
                  <a:pt x="721535" y="53800"/>
                  <a:pt x="724266" y="56940"/>
                </a:cubicBezTo>
                <a:cubicBezTo>
                  <a:pt x="726996" y="60080"/>
                  <a:pt x="728088" y="63698"/>
                  <a:pt x="727542" y="67794"/>
                </a:cubicBezTo>
                <a:cubicBezTo>
                  <a:pt x="726996" y="71616"/>
                  <a:pt x="725358" y="74757"/>
                  <a:pt x="722627" y="77214"/>
                </a:cubicBezTo>
                <a:cubicBezTo>
                  <a:pt x="719897" y="79672"/>
                  <a:pt x="716620" y="80900"/>
                  <a:pt x="712797" y="80900"/>
                </a:cubicBezTo>
                <a:lnTo>
                  <a:pt x="711159" y="80900"/>
                </a:lnTo>
                <a:lnTo>
                  <a:pt x="609994" y="70661"/>
                </a:lnTo>
                <a:cubicBezTo>
                  <a:pt x="614090" y="75849"/>
                  <a:pt x="614363" y="81310"/>
                  <a:pt x="610813" y="87044"/>
                </a:cubicBezTo>
                <a:cubicBezTo>
                  <a:pt x="610540" y="87590"/>
                  <a:pt x="607059" y="93802"/>
                  <a:pt x="600369" y="105679"/>
                </a:cubicBezTo>
                <a:cubicBezTo>
                  <a:pt x="593679" y="117557"/>
                  <a:pt x="585420" y="132780"/>
                  <a:pt x="575590" y="151347"/>
                </a:cubicBezTo>
                <a:lnTo>
                  <a:pt x="745563" y="147251"/>
                </a:lnTo>
                <a:cubicBezTo>
                  <a:pt x="749659" y="146978"/>
                  <a:pt x="753209" y="148343"/>
                  <a:pt x="756212" y="151347"/>
                </a:cubicBezTo>
                <a:cubicBezTo>
                  <a:pt x="759216" y="154351"/>
                  <a:pt x="760718" y="157900"/>
                  <a:pt x="760718" y="161996"/>
                </a:cubicBezTo>
                <a:cubicBezTo>
                  <a:pt x="760991" y="166092"/>
                  <a:pt x="759694" y="169641"/>
                  <a:pt x="756827" y="172645"/>
                </a:cubicBezTo>
                <a:cubicBezTo>
                  <a:pt x="753960" y="175649"/>
                  <a:pt x="750478" y="177150"/>
                  <a:pt x="746383" y="177150"/>
                </a:cubicBezTo>
                <a:lnTo>
                  <a:pt x="560026" y="181246"/>
                </a:lnTo>
                <a:cubicBezTo>
                  <a:pt x="554565" y="191895"/>
                  <a:pt x="549172" y="202954"/>
                  <a:pt x="543847" y="214422"/>
                </a:cubicBezTo>
                <a:cubicBezTo>
                  <a:pt x="538523" y="225890"/>
                  <a:pt x="533472" y="237358"/>
                  <a:pt x="528693" y="248826"/>
                </a:cubicBezTo>
                <a:cubicBezTo>
                  <a:pt x="523915" y="260294"/>
                  <a:pt x="519410" y="271489"/>
                  <a:pt x="515178" y="282411"/>
                </a:cubicBezTo>
                <a:cubicBezTo>
                  <a:pt x="510945" y="293333"/>
                  <a:pt x="507463" y="303709"/>
                  <a:pt x="504733" y="313539"/>
                </a:cubicBezTo>
                <a:cubicBezTo>
                  <a:pt x="503641" y="316815"/>
                  <a:pt x="501798" y="319478"/>
                  <a:pt x="499204" y="321525"/>
                </a:cubicBezTo>
                <a:cubicBezTo>
                  <a:pt x="496610" y="323573"/>
                  <a:pt x="493675" y="324597"/>
                  <a:pt x="490398" y="324597"/>
                </a:cubicBezTo>
                <a:cubicBezTo>
                  <a:pt x="489306" y="324597"/>
                  <a:pt x="487941" y="324324"/>
                  <a:pt x="486302" y="323778"/>
                </a:cubicBezTo>
                <a:cubicBezTo>
                  <a:pt x="482479" y="322686"/>
                  <a:pt x="479476" y="320365"/>
                  <a:pt x="477292" y="316815"/>
                </a:cubicBezTo>
                <a:cubicBezTo>
                  <a:pt x="475107" y="313266"/>
                  <a:pt x="474698" y="309443"/>
                  <a:pt x="476063" y="305347"/>
                </a:cubicBezTo>
                <a:cubicBezTo>
                  <a:pt x="481524" y="286507"/>
                  <a:pt x="488828" y="266369"/>
                  <a:pt x="497975" y="244935"/>
                </a:cubicBezTo>
                <a:cubicBezTo>
                  <a:pt x="507123" y="223501"/>
                  <a:pt x="516611" y="202544"/>
                  <a:pt x="526441" y="182065"/>
                </a:cubicBezTo>
                <a:lnTo>
                  <a:pt x="438792" y="184113"/>
                </a:lnTo>
                <a:cubicBezTo>
                  <a:pt x="434696" y="184113"/>
                  <a:pt x="431215" y="182680"/>
                  <a:pt x="428348" y="179813"/>
                </a:cubicBezTo>
                <a:cubicBezTo>
                  <a:pt x="425480" y="176945"/>
                  <a:pt x="423911" y="173601"/>
                  <a:pt x="423637" y="169778"/>
                </a:cubicBezTo>
                <a:cubicBezTo>
                  <a:pt x="423637" y="165682"/>
                  <a:pt x="425071" y="162132"/>
                  <a:pt x="427938" y="159129"/>
                </a:cubicBezTo>
                <a:cubicBezTo>
                  <a:pt x="430805" y="156125"/>
                  <a:pt x="434286" y="154487"/>
                  <a:pt x="438382" y="154214"/>
                </a:cubicBezTo>
                <a:lnTo>
                  <a:pt x="541595" y="152166"/>
                </a:lnTo>
                <a:cubicBezTo>
                  <a:pt x="547329" y="141244"/>
                  <a:pt x="552722" y="131073"/>
                  <a:pt x="557773" y="121653"/>
                </a:cubicBezTo>
                <a:cubicBezTo>
                  <a:pt x="562825" y="112233"/>
                  <a:pt x="567330" y="103973"/>
                  <a:pt x="571289" y="96874"/>
                </a:cubicBezTo>
                <a:cubicBezTo>
                  <a:pt x="575248" y="89774"/>
                  <a:pt x="578457" y="84040"/>
                  <a:pt x="580914" y="79671"/>
                </a:cubicBezTo>
                <a:cubicBezTo>
                  <a:pt x="583372" y="75303"/>
                  <a:pt x="584873" y="72845"/>
                  <a:pt x="585419" y="72299"/>
                </a:cubicBezTo>
                <a:cubicBezTo>
                  <a:pt x="586238" y="70661"/>
                  <a:pt x="587194" y="69432"/>
                  <a:pt x="588286" y="68613"/>
                </a:cubicBezTo>
                <a:lnTo>
                  <a:pt x="507600" y="60421"/>
                </a:lnTo>
                <a:cubicBezTo>
                  <a:pt x="503504" y="59875"/>
                  <a:pt x="500091" y="58032"/>
                  <a:pt x="497361" y="54892"/>
                </a:cubicBezTo>
                <a:cubicBezTo>
                  <a:pt x="494630" y="51752"/>
                  <a:pt x="493538" y="48134"/>
                  <a:pt x="494084" y="44038"/>
                </a:cubicBezTo>
                <a:cubicBezTo>
                  <a:pt x="494630" y="39943"/>
                  <a:pt x="496474" y="36598"/>
                  <a:pt x="499614" y="34004"/>
                </a:cubicBezTo>
                <a:cubicBezTo>
                  <a:pt x="502754" y="31410"/>
                  <a:pt x="506371" y="30386"/>
                  <a:pt x="510467" y="30932"/>
                </a:cubicBezTo>
                <a:close/>
                <a:moveTo>
                  <a:pt x="951989" y="122677"/>
                </a:moveTo>
                <a:cubicBezTo>
                  <a:pt x="956085" y="123496"/>
                  <a:pt x="959225" y="125680"/>
                  <a:pt x="961409" y="129230"/>
                </a:cubicBezTo>
                <a:cubicBezTo>
                  <a:pt x="963594" y="132780"/>
                  <a:pt x="964140" y="136466"/>
                  <a:pt x="963048" y="140289"/>
                </a:cubicBezTo>
                <a:cubicBezTo>
                  <a:pt x="962228" y="143838"/>
                  <a:pt x="960454" y="146637"/>
                  <a:pt x="957723" y="148685"/>
                </a:cubicBezTo>
                <a:cubicBezTo>
                  <a:pt x="954993" y="150733"/>
                  <a:pt x="951989" y="151757"/>
                  <a:pt x="948712" y="151757"/>
                </a:cubicBezTo>
                <a:cubicBezTo>
                  <a:pt x="947074" y="151757"/>
                  <a:pt x="945982" y="151620"/>
                  <a:pt x="945436" y="151347"/>
                </a:cubicBezTo>
                <a:lnTo>
                  <a:pt x="892600" y="139060"/>
                </a:lnTo>
                <a:cubicBezTo>
                  <a:pt x="888505" y="138241"/>
                  <a:pt x="885365" y="136056"/>
                  <a:pt x="883181" y="132507"/>
                </a:cubicBezTo>
                <a:cubicBezTo>
                  <a:pt x="880996" y="128957"/>
                  <a:pt x="880450" y="125271"/>
                  <a:pt x="881542" y="121448"/>
                </a:cubicBezTo>
                <a:cubicBezTo>
                  <a:pt x="882361" y="117352"/>
                  <a:pt x="884546" y="114212"/>
                  <a:pt x="888095" y="112028"/>
                </a:cubicBezTo>
                <a:cubicBezTo>
                  <a:pt x="889870" y="110936"/>
                  <a:pt x="891679" y="110253"/>
                  <a:pt x="893522" y="109980"/>
                </a:cubicBezTo>
                <a:cubicBezTo>
                  <a:pt x="895366" y="109707"/>
                  <a:pt x="897243" y="109844"/>
                  <a:pt x="899154" y="110390"/>
                </a:cubicBezTo>
                <a:close/>
                <a:moveTo>
                  <a:pt x="1144080" y="180427"/>
                </a:moveTo>
                <a:cubicBezTo>
                  <a:pt x="1147630" y="182884"/>
                  <a:pt x="1149677" y="186161"/>
                  <a:pt x="1150224" y="190257"/>
                </a:cubicBezTo>
                <a:cubicBezTo>
                  <a:pt x="1150769" y="194352"/>
                  <a:pt x="1149814" y="198039"/>
                  <a:pt x="1147357" y="201315"/>
                </a:cubicBezTo>
                <a:lnTo>
                  <a:pt x="1126058" y="231214"/>
                </a:lnTo>
                <a:cubicBezTo>
                  <a:pt x="1123055" y="235310"/>
                  <a:pt x="1118959" y="237358"/>
                  <a:pt x="1113771" y="237358"/>
                </a:cubicBezTo>
                <a:cubicBezTo>
                  <a:pt x="1110222" y="237358"/>
                  <a:pt x="1107355" y="236402"/>
                  <a:pt x="1105170" y="234491"/>
                </a:cubicBezTo>
                <a:cubicBezTo>
                  <a:pt x="1101893" y="232033"/>
                  <a:pt x="1099914" y="228825"/>
                  <a:pt x="1099232" y="224866"/>
                </a:cubicBezTo>
                <a:cubicBezTo>
                  <a:pt x="1098549" y="220907"/>
                  <a:pt x="1099436" y="217152"/>
                  <a:pt x="1101894" y="213602"/>
                </a:cubicBezTo>
                <a:lnTo>
                  <a:pt x="1123601" y="183703"/>
                </a:lnTo>
                <a:cubicBezTo>
                  <a:pt x="1125785" y="180427"/>
                  <a:pt x="1128926" y="178516"/>
                  <a:pt x="1133021" y="177969"/>
                </a:cubicBezTo>
                <a:cubicBezTo>
                  <a:pt x="1137117" y="177423"/>
                  <a:pt x="1140803" y="178243"/>
                  <a:pt x="1144080" y="180427"/>
                </a:cubicBezTo>
                <a:close/>
                <a:moveTo>
                  <a:pt x="1062574" y="143156"/>
                </a:moveTo>
                <a:cubicBezTo>
                  <a:pt x="1066670" y="143156"/>
                  <a:pt x="1070220" y="144657"/>
                  <a:pt x="1073223" y="147661"/>
                </a:cubicBezTo>
                <a:cubicBezTo>
                  <a:pt x="1076227" y="150664"/>
                  <a:pt x="1077729" y="154214"/>
                  <a:pt x="1077729" y="158310"/>
                </a:cubicBezTo>
                <a:lnTo>
                  <a:pt x="1077729" y="241863"/>
                </a:lnTo>
                <a:lnTo>
                  <a:pt x="1152271" y="243502"/>
                </a:lnTo>
                <a:cubicBezTo>
                  <a:pt x="1156367" y="243502"/>
                  <a:pt x="1159848" y="245003"/>
                  <a:pt x="1162715" y="248007"/>
                </a:cubicBezTo>
                <a:cubicBezTo>
                  <a:pt x="1165582" y="251010"/>
                  <a:pt x="1167016" y="254560"/>
                  <a:pt x="1167016" y="258656"/>
                </a:cubicBezTo>
                <a:cubicBezTo>
                  <a:pt x="1167016" y="262751"/>
                  <a:pt x="1165514" y="266165"/>
                  <a:pt x="1162511" y="268895"/>
                </a:cubicBezTo>
                <a:cubicBezTo>
                  <a:pt x="1159507" y="271626"/>
                  <a:pt x="1156094" y="272991"/>
                  <a:pt x="1152271" y="272991"/>
                </a:cubicBezTo>
                <a:lnTo>
                  <a:pt x="1151862" y="272991"/>
                </a:lnTo>
                <a:lnTo>
                  <a:pt x="1077728" y="271762"/>
                </a:lnTo>
                <a:lnTo>
                  <a:pt x="1077729" y="323778"/>
                </a:lnTo>
                <a:cubicBezTo>
                  <a:pt x="1077729" y="327874"/>
                  <a:pt x="1076227" y="331355"/>
                  <a:pt x="1073223" y="334222"/>
                </a:cubicBezTo>
                <a:cubicBezTo>
                  <a:pt x="1070220" y="337089"/>
                  <a:pt x="1066670" y="338523"/>
                  <a:pt x="1062574" y="338523"/>
                </a:cubicBezTo>
                <a:cubicBezTo>
                  <a:pt x="1058478" y="338523"/>
                  <a:pt x="1054997" y="337089"/>
                  <a:pt x="1052130" y="334222"/>
                </a:cubicBezTo>
                <a:cubicBezTo>
                  <a:pt x="1049263" y="331355"/>
                  <a:pt x="1047830" y="327874"/>
                  <a:pt x="1047830" y="323778"/>
                </a:cubicBezTo>
                <a:lnTo>
                  <a:pt x="1047830" y="271353"/>
                </a:lnTo>
                <a:lnTo>
                  <a:pt x="978202" y="270124"/>
                </a:lnTo>
                <a:cubicBezTo>
                  <a:pt x="974106" y="270124"/>
                  <a:pt x="970625" y="268622"/>
                  <a:pt x="967758" y="265619"/>
                </a:cubicBezTo>
                <a:cubicBezTo>
                  <a:pt x="964891" y="262615"/>
                  <a:pt x="963457" y="259065"/>
                  <a:pt x="963457" y="254970"/>
                </a:cubicBezTo>
                <a:cubicBezTo>
                  <a:pt x="963457" y="250874"/>
                  <a:pt x="965027" y="247324"/>
                  <a:pt x="968168" y="244321"/>
                </a:cubicBezTo>
                <a:cubicBezTo>
                  <a:pt x="971308" y="241317"/>
                  <a:pt x="974789" y="239952"/>
                  <a:pt x="978612" y="240225"/>
                </a:cubicBezTo>
                <a:lnTo>
                  <a:pt x="1047830" y="241454"/>
                </a:lnTo>
                <a:lnTo>
                  <a:pt x="1047829" y="158310"/>
                </a:lnTo>
                <a:cubicBezTo>
                  <a:pt x="1047829" y="154214"/>
                  <a:pt x="1049263" y="150665"/>
                  <a:pt x="1052130" y="147661"/>
                </a:cubicBezTo>
                <a:cubicBezTo>
                  <a:pt x="1054997" y="144657"/>
                  <a:pt x="1058478" y="143155"/>
                  <a:pt x="1062574" y="143156"/>
                </a:cubicBezTo>
                <a:close/>
                <a:moveTo>
                  <a:pt x="1133431" y="110390"/>
                </a:moveTo>
                <a:cubicBezTo>
                  <a:pt x="1137526" y="110663"/>
                  <a:pt x="1140940" y="112369"/>
                  <a:pt x="1143670" y="115509"/>
                </a:cubicBezTo>
                <a:cubicBezTo>
                  <a:pt x="1146400" y="118649"/>
                  <a:pt x="1147493" y="122267"/>
                  <a:pt x="1146947" y="126363"/>
                </a:cubicBezTo>
                <a:cubicBezTo>
                  <a:pt x="1146401" y="130186"/>
                  <a:pt x="1144762" y="133462"/>
                  <a:pt x="1142032" y="136193"/>
                </a:cubicBezTo>
                <a:cubicBezTo>
                  <a:pt x="1139302" y="138923"/>
                  <a:pt x="1136025" y="140288"/>
                  <a:pt x="1132202" y="140289"/>
                </a:cubicBezTo>
                <a:cubicBezTo>
                  <a:pt x="1131929" y="140289"/>
                  <a:pt x="1131725" y="140220"/>
                  <a:pt x="1131588" y="140084"/>
                </a:cubicBezTo>
                <a:cubicBezTo>
                  <a:pt x="1131452" y="139947"/>
                  <a:pt x="1131247" y="139879"/>
                  <a:pt x="1130974" y="139879"/>
                </a:cubicBezTo>
                <a:lnTo>
                  <a:pt x="996223" y="129230"/>
                </a:lnTo>
                <a:cubicBezTo>
                  <a:pt x="992127" y="128957"/>
                  <a:pt x="988714" y="127250"/>
                  <a:pt x="985984" y="124110"/>
                </a:cubicBezTo>
                <a:cubicBezTo>
                  <a:pt x="983253" y="120970"/>
                  <a:pt x="982161" y="117352"/>
                  <a:pt x="982707" y="113257"/>
                </a:cubicBezTo>
                <a:cubicBezTo>
                  <a:pt x="982980" y="109161"/>
                  <a:pt x="984687" y="105748"/>
                  <a:pt x="987827" y="103017"/>
                </a:cubicBezTo>
                <a:cubicBezTo>
                  <a:pt x="990967" y="100287"/>
                  <a:pt x="994585" y="99194"/>
                  <a:pt x="998681" y="99741"/>
                </a:cubicBezTo>
                <a:close/>
                <a:moveTo>
                  <a:pt x="1091654" y="214"/>
                </a:moveTo>
                <a:cubicBezTo>
                  <a:pt x="1095750" y="1033"/>
                  <a:pt x="1098890" y="3217"/>
                  <a:pt x="1101074" y="6767"/>
                </a:cubicBezTo>
                <a:cubicBezTo>
                  <a:pt x="1103259" y="10317"/>
                  <a:pt x="1103941" y="14003"/>
                  <a:pt x="1103122" y="17826"/>
                </a:cubicBezTo>
                <a:lnTo>
                  <a:pt x="1099026" y="37895"/>
                </a:lnTo>
                <a:lnTo>
                  <a:pt x="1153910" y="35847"/>
                </a:lnTo>
                <a:cubicBezTo>
                  <a:pt x="1157459" y="36120"/>
                  <a:pt x="1160804" y="37554"/>
                  <a:pt x="1163944" y="40147"/>
                </a:cubicBezTo>
                <a:cubicBezTo>
                  <a:pt x="1167084" y="42741"/>
                  <a:pt x="1168791" y="46086"/>
                  <a:pt x="1169064" y="50182"/>
                </a:cubicBezTo>
                <a:cubicBezTo>
                  <a:pt x="1169337" y="54278"/>
                  <a:pt x="1168040" y="57827"/>
                  <a:pt x="1165173" y="60831"/>
                </a:cubicBezTo>
                <a:cubicBezTo>
                  <a:pt x="1162306" y="63835"/>
                  <a:pt x="1158825" y="65473"/>
                  <a:pt x="1154729" y="65746"/>
                </a:cubicBezTo>
                <a:lnTo>
                  <a:pt x="1092883" y="67794"/>
                </a:lnTo>
                <a:lnTo>
                  <a:pt x="1088787" y="89501"/>
                </a:lnTo>
                <a:cubicBezTo>
                  <a:pt x="1087968" y="93051"/>
                  <a:pt x="1086193" y="95918"/>
                  <a:pt x="1083463" y="98102"/>
                </a:cubicBezTo>
                <a:cubicBezTo>
                  <a:pt x="1080732" y="100287"/>
                  <a:pt x="1077592" y="101379"/>
                  <a:pt x="1074043" y="101379"/>
                </a:cubicBezTo>
                <a:cubicBezTo>
                  <a:pt x="1072677" y="101379"/>
                  <a:pt x="1071722" y="101242"/>
                  <a:pt x="1071176" y="100969"/>
                </a:cubicBezTo>
                <a:cubicBezTo>
                  <a:pt x="1067079" y="100150"/>
                  <a:pt x="1063871" y="98034"/>
                  <a:pt x="1061550" y="94621"/>
                </a:cubicBezTo>
                <a:cubicBezTo>
                  <a:pt x="1059230" y="91208"/>
                  <a:pt x="1058479" y="87453"/>
                  <a:pt x="1059298" y="83358"/>
                </a:cubicBezTo>
                <a:lnTo>
                  <a:pt x="1062574" y="68613"/>
                </a:lnTo>
                <a:lnTo>
                  <a:pt x="965505" y="71889"/>
                </a:lnTo>
                <a:lnTo>
                  <a:pt x="968782" y="88682"/>
                </a:lnTo>
                <a:cubicBezTo>
                  <a:pt x="969601" y="92778"/>
                  <a:pt x="968850" y="96532"/>
                  <a:pt x="966529" y="99945"/>
                </a:cubicBezTo>
                <a:cubicBezTo>
                  <a:pt x="964208" y="103358"/>
                  <a:pt x="961000" y="105475"/>
                  <a:pt x="956904" y="106294"/>
                </a:cubicBezTo>
                <a:lnTo>
                  <a:pt x="954037" y="106294"/>
                </a:lnTo>
                <a:cubicBezTo>
                  <a:pt x="950487" y="106294"/>
                  <a:pt x="947347" y="105202"/>
                  <a:pt x="944617" y="103017"/>
                </a:cubicBezTo>
                <a:cubicBezTo>
                  <a:pt x="941886" y="100833"/>
                  <a:pt x="940111" y="97829"/>
                  <a:pt x="939292" y="94006"/>
                </a:cubicBezTo>
                <a:lnTo>
                  <a:pt x="935606" y="73118"/>
                </a:lnTo>
                <a:lnTo>
                  <a:pt x="873351" y="75166"/>
                </a:lnTo>
                <a:lnTo>
                  <a:pt x="872941" y="75166"/>
                </a:lnTo>
                <a:cubicBezTo>
                  <a:pt x="869118" y="75166"/>
                  <a:pt x="865705" y="73732"/>
                  <a:pt x="862702" y="70866"/>
                </a:cubicBezTo>
                <a:cubicBezTo>
                  <a:pt x="859698" y="67998"/>
                  <a:pt x="858197" y="64654"/>
                  <a:pt x="858196" y="60831"/>
                </a:cubicBezTo>
                <a:cubicBezTo>
                  <a:pt x="857923" y="56735"/>
                  <a:pt x="859220" y="53185"/>
                  <a:pt x="862087" y="50182"/>
                </a:cubicBezTo>
                <a:cubicBezTo>
                  <a:pt x="864954" y="47178"/>
                  <a:pt x="868436" y="45540"/>
                  <a:pt x="872531" y="45267"/>
                </a:cubicBezTo>
                <a:lnTo>
                  <a:pt x="929872" y="43219"/>
                </a:lnTo>
                <a:lnTo>
                  <a:pt x="925776" y="19464"/>
                </a:lnTo>
                <a:cubicBezTo>
                  <a:pt x="924957" y="15368"/>
                  <a:pt x="925708" y="11614"/>
                  <a:pt x="928029" y="8201"/>
                </a:cubicBezTo>
                <a:cubicBezTo>
                  <a:pt x="930350" y="4787"/>
                  <a:pt x="933558" y="2808"/>
                  <a:pt x="937654" y="2262"/>
                </a:cubicBezTo>
                <a:cubicBezTo>
                  <a:pt x="941477" y="1443"/>
                  <a:pt x="945094" y="2193"/>
                  <a:pt x="948508" y="4514"/>
                </a:cubicBezTo>
                <a:cubicBezTo>
                  <a:pt x="951921" y="6835"/>
                  <a:pt x="954037" y="10044"/>
                  <a:pt x="954856" y="14140"/>
                </a:cubicBezTo>
                <a:lnTo>
                  <a:pt x="960181" y="42400"/>
                </a:lnTo>
                <a:lnTo>
                  <a:pt x="1068718" y="38714"/>
                </a:lnTo>
                <a:lnTo>
                  <a:pt x="1074043" y="12092"/>
                </a:lnTo>
                <a:cubicBezTo>
                  <a:pt x="1074862" y="7996"/>
                  <a:pt x="1077046" y="4856"/>
                  <a:pt x="1080596" y="2671"/>
                </a:cubicBezTo>
                <a:cubicBezTo>
                  <a:pt x="1084146" y="487"/>
                  <a:pt x="1087832" y="-332"/>
                  <a:pt x="1091654" y="214"/>
                </a:cubicBezTo>
                <a:close/>
              </a:path>
            </a:pathLst>
          </a:custGeom>
          <a:solidFill>
            <a:srgbClr val="EFE5D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200" dirty="0">
              <a:solidFill>
                <a:srgbClr val="EFE5DB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 rot="20595769">
            <a:off x="6266991" y="4470860"/>
            <a:ext cx="855745" cy="322131"/>
          </a:xfrm>
          <a:custGeom>
            <a:avLst/>
            <a:gdLst/>
            <a:ahLst/>
            <a:cxnLst/>
            <a:rect l="l" t="t" r="r" b="b"/>
            <a:pathLst>
              <a:path w="855745" h="322131">
                <a:moveTo>
                  <a:pt x="24513" y="76591"/>
                </a:moveTo>
                <a:cubicBezTo>
                  <a:pt x="27653" y="79185"/>
                  <a:pt x="29495" y="82530"/>
                  <a:pt x="30042" y="86626"/>
                </a:cubicBezTo>
                <a:lnTo>
                  <a:pt x="48063" y="240216"/>
                </a:lnTo>
                <a:cubicBezTo>
                  <a:pt x="48609" y="244312"/>
                  <a:pt x="47585" y="247930"/>
                  <a:pt x="44991" y="251070"/>
                </a:cubicBezTo>
                <a:cubicBezTo>
                  <a:pt x="42397" y="254210"/>
                  <a:pt x="39052" y="256053"/>
                  <a:pt x="34957" y="256599"/>
                </a:cubicBezTo>
                <a:lnTo>
                  <a:pt x="33318" y="256599"/>
                </a:lnTo>
                <a:cubicBezTo>
                  <a:pt x="29496" y="256599"/>
                  <a:pt x="26219" y="255370"/>
                  <a:pt x="23489" y="252913"/>
                </a:cubicBezTo>
                <a:cubicBezTo>
                  <a:pt x="20758" y="250455"/>
                  <a:pt x="19120" y="247315"/>
                  <a:pt x="18573" y="243493"/>
                </a:cubicBezTo>
                <a:lnTo>
                  <a:pt x="143" y="89902"/>
                </a:lnTo>
                <a:cubicBezTo>
                  <a:pt x="-403" y="86079"/>
                  <a:pt x="621" y="82530"/>
                  <a:pt x="3215" y="79253"/>
                </a:cubicBezTo>
                <a:cubicBezTo>
                  <a:pt x="5808" y="75976"/>
                  <a:pt x="9153" y="74065"/>
                  <a:pt x="13249" y="73519"/>
                </a:cubicBezTo>
                <a:cubicBezTo>
                  <a:pt x="17618" y="72973"/>
                  <a:pt x="21372" y="73997"/>
                  <a:pt x="24513" y="76591"/>
                </a:cubicBezTo>
                <a:close/>
                <a:moveTo>
                  <a:pt x="186499" y="98913"/>
                </a:moveTo>
                <a:cubicBezTo>
                  <a:pt x="190049" y="101370"/>
                  <a:pt x="192165" y="104647"/>
                  <a:pt x="192848" y="108743"/>
                </a:cubicBezTo>
                <a:cubicBezTo>
                  <a:pt x="193530" y="112838"/>
                  <a:pt x="192643" y="116525"/>
                  <a:pt x="190185" y="119801"/>
                </a:cubicBezTo>
                <a:lnTo>
                  <a:pt x="158648" y="165264"/>
                </a:lnTo>
                <a:lnTo>
                  <a:pt x="199196" y="188610"/>
                </a:lnTo>
                <a:cubicBezTo>
                  <a:pt x="203019" y="190794"/>
                  <a:pt x="205476" y="193866"/>
                  <a:pt x="206569" y="197825"/>
                </a:cubicBezTo>
                <a:cubicBezTo>
                  <a:pt x="207661" y="201784"/>
                  <a:pt x="207115" y="205539"/>
                  <a:pt x="204930" y="209088"/>
                </a:cubicBezTo>
                <a:cubicBezTo>
                  <a:pt x="201927" y="214003"/>
                  <a:pt x="197558" y="216461"/>
                  <a:pt x="191824" y="216461"/>
                </a:cubicBezTo>
                <a:cubicBezTo>
                  <a:pt x="188820" y="216461"/>
                  <a:pt x="186363" y="215778"/>
                  <a:pt x="184452" y="214413"/>
                </a:cubicBezTo>
                <a:lnTo>
                  <a:pt x="141856" y="189838"/>
                </a:lnTo>
                <a:lnTo>
                  <a:pt x="116052" y="227519"/>
                </a:lnTo>
                <a:cubicBezTo>
                  <a:pt x="113049" y="231888"/>
                  <a:pt x="108953" y="234073"/>
                  <a:pt x="103765" y="234073"/>
                </a:cubicBezTo>
                <a:cubicBezTo>
                  <a:pt x="101308" y="234073"/>
                  <a:pt x="98441" y="233117"/>
                  <a:pt x="95164" y="231205"/>
                </a:cubicBezTo>
                <a:cubicBezTo>
                  <a:pt x="91887" y="229021"/>
                  <a:pt x="89908" y="225881"/>
                  <a:pt x="89225" y="221785"/>
                </a:cubicBezTo>
                <a:cubicBezTo>
                  <a:pt x="88542" y="217689"/>
                  <a:pt x="89294" y="214003"/>
                  <a:pt x="91478" y="210727"/>
                </a:cubicBezTo>
                <a:lnTo>
                  <a:pt x="116053" y="175094"/>
                </a:lnTo>
                <a:lnTo>
                  <a:pt x="75095" y="151338"/>
                </a:lnTo>
                <a:cubicBezTo>
                  <a:pt x="71545" y="149154"/>
                  <a:pt x="69224" y="146150"/>
                  <a:pt x="68132" y="142328"/>
                </a:cubicBezTo>
                <a:cubicBezTo>
                  <a:pt x="67040" y="138505"/>
                  <a:pt x="67586" y="134682"/>
                  <a:pt x="69771" y="130860"/>
                </a:cubicBezTo>
                <a:cubicBezTo>
                  <a:pt x="71955" y="127310"/>
                  <a:pt x="74958" y="124989"/>
                  <a:pt x="78781" y="123897"/>
                </a:cubicBezTo>
                <a:cubicBezTo>
                  <a:pt x="82604" y="122805"/>
                  <a:pt x="86290" y="123351"/>
                  <a:pt x="89840" y="125535"/>
                </a:cubicBezTo>
                <a:lnTo>
                  <a:pt x="132845" y="150519"/>
                </a:lnTo>
                <a:lnTo>
                  <a:pt x="166021" y="103009"/>
                </a:lnTo>
                <a:cubicBezTo>
                  <a:pt x="168205" y="99459"/>
                  <a:pt x="171345" y="97343"/>
                  <a:pt x="175441" y="96660"/>
                </a:cubicBezTo>
                <a:cubicBezTo>
                  <a:pt x="179537" y="95977"/>
                  <a:pt x="183223" y="96728"/>
                  <a:pt x="186499" y="98913"/>
                </a:cubicBezTo>
                <a:close/>
                <a:moveTo>
                  <a:pt x="641537" y="229977"/>
                </a:moveTo>
                <a:cubicBezTo>
                  <a:pt x="635803" y="229977"/>
                  <a:pt x="630410" y="230796"/>
                  <a:pt x="625359" y="232434"/>
                </a:cubicBezTo>
                <a:cubicBezTo>
                  <a:pt x="620308" y="234073"/>
                  <a:pt x="615802" y="236325"/>
                  <a:pt x="611843" y="239192"/>
                </a:cubicBezTo>
                <a:cubicBezTo>
                  <a:pt x="607884" y="242059"/>
                  <a:pt x="604812" y="245404"/>
                  <a:pt x="602627" y="249227"/>
                </a:cubicBezTo>
                <a:cubicBezTo>
                  <a:pt x="600443" y="253050"/>
                  <a:pt x="599351" y="257145"/>
                  <a:pt x="599351" y="261514"/>
                </a:cubicBezTo>
                <a:cubicBezTo>
                  <a:pt x="599351" y="265610"/>
                  <a:pt x="600443" y="269569"/>
                  <a:pt x="602627" y="273392"/>
                </a:cubicBezTo>
                <a:cubicBezTo>
                  <a:pt x="604812" y="277214"/>
                  <a:pt x="607883" y="280559"/>
                  <a:pt x="611843" y="283426"/>
                </a:cubicBezTo>
                <a:cubicBezTo>
                  <a:pt x="615802" y="286293"/>
                  <a:pt x="620308" y="288546"/>
                  <a:pt x="625359" y="290184"/>
                </a:cubicBezTo>
                <a:cubicBezTo>
                  <a:pt x="630410" y="291823"/>
                  <a:pt x="635803" y="292642"/>
                  <a:pt x="641537" y="292642"/>
                </a:cubicBezTo>
                <a:cubicBezTo>
                  <a:pt x="653278" y="292642"/>
                  <a:pt x="663244" y="289570"/>
                  <a:pt x="671436" y="283426"/>
                </a:cubicBezTo>
                <a:cubicBezTo>
                  <a:pt x="679627" y="277283"/>
                  <a:pt x="683723" y="269979"/>
                  <a:pt x="683724" y="261514"/>
                </a:cubicBezTo>
                <a:cubicBezTo>
                  <a:pt x="683723" y="252776"/>
                  <a:pt x="679628" y="245336"/>
                  <a:pt x="671436" y="239192"/>
                </a:cubicBezTo>
                <a:cubicBezTo>
                  <a:pt x="663245" y="233049"/>
                  <a:pt x="653278" y="229977"/>
                  <a:pt x="641537" y="229977"/>
                </a:cubicBezTo>
                <a:close/>
                <a:moveTo>
                  <a:pt x="833218" y="257418"/>
                </a:moveTo>
                <a:cubicBezTo>
                  <a:pt x="839498" y="257418"/>
                  <a:pt x="844823" y="259398"/>
                  <a:pt x="849192" y="263357"/>
                </a:cubicBezTo>
                <a:cubicBezTo>
                  <a:pt x="853561" y="267316"/>
                  <a:pt x="855745" y="272299"/>
                  <a:pt x="855745" y="278307"/>
                </a:cubicBezTo>
                <a:cubicBezTo>
                  <a:pt x="855745" y="284587"/>
                  <a:pt x="853561" y="289775"/>
                  <a:pt x="849192" y="293871"/>
                </a:cubicBezTo>
                <a:cubicBezTo>
                  <a:pt x="844823" y="297966"/>
                  <a:pt x="839499" y="300014"/>
                  <a:pt x="833218" y="300014"/>
                </a:cubicBezTo>
                <a:cubicBezTo>
                  <a:pt x="827211" y="300014"/>
                  <a:pt x="822023" y="297966"/>
                  <a:pt x="817654" y="293870"/>
                </a:cubicBezTo>
                <a:cubicBezTo>
                  <a:pt x="813286" y="289775"/>
                  <a:pt x="811101" y="284587"/>
                  <a:pt x="811101" y="278307"/>
                </a:cubicBezTo>
                <a:cubicBezTo>
                  <a:pt x="811101" y="272300"/>
                  <a:pt x="813285" y="267316"/>
                  <a:pt x="817654" y="263357"/>
                </a:cubicBezTo>
                <a:cubicBezTo>
                  <a:pt x="822023" y="259398"/>
                  <a:pt x="827211" y="257418"/>
                  <a:pt x="833218" y="257418"/>
                </a:cubicBezTo>
                <a:close/>
                <a:moveTo>
                  <a:pt x="669388" y="205198"/>
                </a:moveTo>
                <a:cubicBezTo>
                  <a:pt x="678126" y="208338"/>
                  <a:pt x="685772" y="212706"/>
                  <a:pt x="692324" y="218304"/>
                </a:cubicBezTo>
                <a:cubicBezTo>
                  <a:pt x="698878" y="223902"/>
                  <a:pt x="704066" y="230386"/>
                  <a:pt x="707888" y="237759"/>
                </a:cubicBezTo>
                <a:cubicBezTo>
                  <a:pt x="711711" y="245131"/>
                  <a:pt x="713622" y="253050"/>
                  <a:pt x="713622" y="261514"/>
                </a:cubicBezTo>
                <a:cubicBezTo>
                  <a:pt x="713623" y="269979"/>
                  <a:pt x="711711" y="277897"/>
                  <a:pt x="707888" y="285269"/>
                </a:cubicBezTo>
                <a:cubicBezTo>
                  <a:pt x="704066" y="292642"/>
                  <a:pt x="698877" y="299058"/>
                  <a:pt x="692325" y="304520"/>
                </a:cubicBezTo>
                <a:cubicBezTo>
                  <a:pt x="685771" y="309980"/>
                  <a:pt x="678126" y="314281"/>
                  <a:pt x="669388" y="317421"/>
                </a:cubicBezTo>
                <a:cubicBezTo>
                  <a:pt x="660651" y="320561"/>
                  <a:pt x="651367" y="322131"/>
                  <a:pt x="641537" y="322131"/>
                </a:cubicBezTo>
                <a:cubicBezTo>
                  <a:pt x="631707" y="322131"/>
                  <a:pt x="622424" y="320561"/>
                  <a:pt x="613686" y="317421"/>
                </a:cubicBezTo>
                <a:cubicBezTo>
                  <a:pt x="604948" y="314281"/>
                  <a:pt x="597303" y="309980"/>
                  <a:pt x="590750" y="304520"/>
                </a:cubicBezTo>
                <a:cubicBezTo>
                  <a:pt x="584197" y="299058"/>
                  <a:pt x="579077" y="292642"/>
                  <a:pt x="575390" y="285269"/>
                </a:cubicBezTo>
                <a:cubicBezTo>
                  <a:pt x="571704" y="277897"/>
                  <a:pt x="569862" y="269979"/>
                  <a:pt x="569861" y="261514"/>
                </a:cubicBezTo>
                <a:cubicBezTo>
                  <a:pt x="569862" y="253050"/>
                  <a:pt x="571773" y="245131"/>
                  <a:pt x="575595" y="237759"/>
                </a:cubicBezTo>
                <a:cubicBezTo>
                  <a:pt x="579418" y="230386"/>
                  <a:pt x="584538" y="223970"/>
                  <a:pt x="590955" y="218509"/>
                </a:cubicBezTo>
                <a:cubicBezTo>
                  <a:pt x="597371" y="213048"/>
                  <a:pt x="604948" y="208679"/>
                  <a:pt x="613686" y="205402"/>
                </a:cubicBezTo>
                <a:cubicBezTo>
                  <a:pt x="622423" y="202126"/>
                  <a:pt x="631708" y="200487"/>
                  <a:pt x="641537" y="200487"/>
                </a:cubicBezTo>
                <a:cubicBezTo>
                  <a:pt x="651367" y="200487"/>
                  <a:pt x="660651" y="202057"/>
                  <a:pt x="669388" y="205198"/>
                </a:cubicBezTo>
                <a:close/>
                <a:moveTo>
                  <a:pt x="210050" y="6144"/>
                </a:moveTo>
                <a:cubicBezTo>
                  <a:pt x="223293" y="9011"/>
                  <a:pt x="235649" y="13107"/>
                  <a:pt x="247117" y="18431"/>
                </a:cubicBezTo>
                <a:cubicBezTo>
                  <a:pt x="258585" y="23756"/>
                  <a:pt x="268141" y="30650"/>
                  <a:pt x="275787" y="39115"/>
                </a:cubicBezTo>
                <a:cubicBezTo>
                  <a:pt x="279610" y="43211"/>
                  <a:pt x="283159" y="48194"/>
                  <a:pt x="286436" y="54064"/>
                </a:cubicBezTo>
                <a:cubicBezTo>
                  <a:pt x="289712" y="59935"/>
                  <a:pt x="292102" y="66829"/>
                  <a:pt x="293603" y="74748"/>
                </a:cubicBezTo>
                <a:cubicBezTo>
                  <a:pt x="295105" y="82666"/>
                  <a:pt x="295378" y="91677"/>
                  <a:pt x="294422" y="101780"/>
                </a:cubicBezTo>
                <a:cubicBezTo>
                  <a:pt x="293467" y="111883"/>
                  <a:pt x="290668" y="123078"/>
                  <a:pt x="286026" y="135365"/>
                </a:cubicBezTo>
                <a:cubicBezTo>
                  <a:pt x="277015" y="158847"/>
                  <a:pt x="270394" y="178439"/>
                  <a:pt x="266162" y="194139"/>
                </a:cubicBezTo>
                <a:cubicBezTo>
                  <a:pt x="261929" y="209839"/>
                  <a:pt x="259335" y="222673"/>
                  <a:pt x="258380" y="232639"/>
                </a:cubicBezTo>
                <a:cubicBezTo>
                  <a:pt x="257424" y="242605"/>
                  <a:pt x="257560" y="250114"/>
                  <a:pt x="258789" y="255166"/>
                </a:cubicBezTo>
                <a:cubicBezTo>
                  <a:pt x="260018" y="260217"/>
                  <a:pt x="261451" y="263835"/>
                  <a:pt x="263090" y="266019"/>
                </a:cubicBezTo>
                <a:cubicBezTo>
                  <a:pt x="266093" y="269842"/>
                  <a:pt x="271350" y="272300"/>
                  <a:pt x="278858" y="273392"/>
                </a:cubicBezTo>
                <a:cubicBezTo>
                  <a:pt x="286367" y="274484"/>
                  <a:pt x="296948" y="273938"/>
                  <a:pt x="310600" y="271753"/>
                </a:cubicBezTo>
                <a:cubicBezTo>
                  <a:pt x="314696" y="271207"/>
                  <a:pt x="318382" y="272231"/>
                  <a:pt x="321659" y="274825"/>
                </a:cubicBezTo>
                <a:cubicBezTo>
                  <a:pt x="324936" y="277419"/>
                  <a:pt x="326847" y="280764"/>
                  <a:pt x="327393" y="284860"/>
                </a:cubicBezTo>
                <a:cubicBezTo>
                  <a:pt x="327939" y="288956"/>
                  <a:pt x="326983" y="292642"/>
                  <a:pt x="324526" y="295918"/>
                </a:cubicBezTo>
                <a:cubicBezTo>
                  <a:pt x="322068" y="299195"/>
                  <a:pt x="318792" y="301106"/>
                  <a:pt x="314696" y="301652"/>
                </a:cubicBezTo>
                <a:cubicBezTo>
                  <a:pt x="310054" y="302198"/>
                  <a:pt x="305481" y="302676"/>
                  <a:pt x="300975" y="303086"/>
                </a:cubicBezTo>
                <a:cubicBezTo>
                  <a:pt x="296470" y="303495"/>
                  <a:pt x="292033" y="303700"/>
                  <a:pt x="287664" y="303700"/>
                </a:cubicBezTo>
                <a:cubicBezTo>
                  <a:pt x="278108" y="303700"/>
                  <a:pt x="269165" y="302335"/>
                  <a:pt x="260837" y="299605"/>
                </a:cubicBezTo>
                <a:cubicBezTo>
                  <a:pt x="252509" y="296874"/>
                  <a:pt x="245478" y="291823"/>
                  <a:pt x="239744" y="284450"/>
                </a:cubicBezTo>
                <a:cubicBezTo>
                  <a:pt x="229641" y="271890"/>
                  <a:pt x="226092" y="252776"/>
                  <a:pt x="229095" y="227110"/>
                </a:cubicBezTo>
                <a:cubicBezTo>
                  <a:pt x="232099" y="201443"/>
                  <a:pt x="241792" y="167312"/>
                  <a:pt x="258175" y="124716"/>
                </a:cubicBezTo>
                <a:cubicBezTo>
                  <a:pt x="269097" y="96319"/>
                  <a:pt x="267595" y="74475"/>
                  <a:pt x="253670" y="59184"/>
                </a:cubicBezTo>
                <a:cubicBezTo>
                  <a:pt x="247663" y="52904"/>
                  <a:pt x="240017" y="47716"/>
                  <a:pt x="230734" y="43620"/>
                </a:cubicBezTo>
                <a:cubicBezTo>
                  <a:pt x="221450" y="39524"/>
                  <a:pt x="211142" y="36316"/>
                  <a:pt x="199810" y="33995"/>
                </a:cubicBezTo>
                <a:cubicBezTo>
                  <a:pt x="188479" y="31674"/>
                  <a:pt x="176601" y="30309"/>
                  <a:pt x="164177" y="29899"/>
                </a:cubicBezTo>
                <a:cubicBezTo>
                  <a:pt x="151754" y="29490"/>
                  <a:pt x="139603" y="29626"/>
                  <a:pt x="127726" y="30309"/>
                </a:cubicBezTo>
                <a:cubicBezTo>
                  <a:pt x="115848" y="30992"/>
                  <a:pt x="104516" y="32220"/>
                  <a:pt x="93730" y="33995"/>
                </a:cubicBezTo>
                <a:cubicBezTo>
                  <a:pt x="82945" y="35770"/>
                  <a:pt x="73730" y="37750"/>
                  <a:pt x="66084" y="39934"/>
                </a:cubicBezTo>
                <a:cubicBezTo>
                  <a:pt x="62262" y="41299"/>
                  <a:pt x="58576" y="40890"/>
                  <a:pt x="55026" y="38705"/>
                </a:cubicBezTo>
                <a:cubicBezTo>
                  <a:pt x="51476" y="36521"/>
                  <a:pt x="49019" y="33517"/>
                  <a:pt x="47653" y="29695"/>
                </a:cubicBezTo>
                <a:cubicBezTo>
                  <a:pt x="46288" y="25872"/>
                  <a:pt x="46629" y="22186"/>
                  <a:pt x="48677" y="18636"/>
                </a:cubicBezTo>
                <a:cubicBezTo>
                  <a:pt x="50725" y="15086"/>
                  <a:pt x="53797" y="12629"/>
                  <a:pt x="57893" y="11264"/>
                </a:cubicBezTo>
                <a:cubicBezTo>
                  <a:pt x="66357" y="8806"/>
                  <a:pt x="76596" y="6622"/>
                  <a:pt x="88611" y="4711"/>
                </a:cubicBezTo>
                <a:cubicBezTo>
                  <a:pt x="100625" y="2799"/>
                  <a:pt x="113390" y="1434"/>
                  <a:pt x="126906" y="615"/>
                </a:cubicBezTo>
                <a:cubicBezTo>
                  <a:pt x="140422" y="-204"/>
                  <a:pt x="154348" y="-204"/>
                  <a:pt x="168683" y="615"/>
                </a:cubicBezTo>
                <a:cubicBezTo>
                  <a:pt x="183018" y="1434"/>
                  <a:pt x="196807" y="3277"/>
                  <a:pt x="210050" y="6144"/>
                </a:cubicBezTo>
                <a:close/>
                <a:moveTo>
                  <a:pt x="833628" y="172636"/>
                </a:moveTo>
                <a:cubicBezTo>
                  <a:pt x="839908" y="172636"/>
                  <a:pt x="845164" y="174752"/>
                  <a:pt x="849397" y="178985"/>
                </a:cubicBezTo>
                <a:cubicBezTo>
                  <a:pt x="853629" y="183217"/>
                  <a:pt x="855745" y="188473"/>
                  <a:pt x="855745" y="194753"/>
                </a:cubicBezTo>
                <a:cubicBezTo>
                  <a:pt x="855745" y="200487"/>
                  <a:pt x="853629" y="205334"/>
                  <a:pt x="849396" y="209293"/>
                </a:cubicBezTo>
                <a:cubicBezTo>
                  <a:pt x="845164" y="213253"/>
                  <a:pt x="839908" y="215232"/>
                  <a:pt x="833628" y="215232"/>
                </a:cubicBezTo>
                <a:cubicBezTo>
                  <a:pt x="827348" y="215232"/>
                  <a:pt x="822023" y="213252"/>
                  <a:pt x="817655" y="209293"/>
                </a:cubicBezTo>
                <a:cubicBezTo>
                  <a:pt x="813286" y="205334"/>
                  <a:pt x="811101" y="200487"/>
                  <a:pt x="811101" y="194753"/>
                </a:cubicBezTo>
                <a:cubicBezTo>
                  <a:pt x="811101" y="188473"/>
                  <a:pt x="813285" y="183217"/>
                  <a:pt x="817654" y="178985"/>
                </a:cubicBezTo>
                <a:cubicBezTo>
                  <a:pt x="822023" y="174752"/>
                  <a:pt x="827348" y="172636"/>
                  <a:pt x="833628" y="172636"/>
                </a:cubicBezTo>
                <a:close/>
                <a:moveTo>
                  <a:pt x="451085" y="42391"/>
                </a:moveTo>
                <a:cubicBezTo>
                  <a:pt x="455181" y="42118"/>
                  <a:pt x="458730" y="43347"/>
                  <a:pt x="461733" y="46077"/>
                </a:cubicBezTo>
                <a:cubicBezTo>
                  <a:pt x="464737" y="48808"/>
                  <a:pt x="466512" y="52221"/>
                  <a:pt x="467058" y="56317"/>
                </a:cubicBezTo>
                <a:lnTo>
                  <a:pt x="469925" y="106695"/>
                </a:lnTo>
                <a:lnTo>
                  <a:pt x="508016" y="105056"/>
                </a:lnTo>
                <a:cubicBezTo>
                  <a:pt x="512384" y="105056"/>
                  <a:pt x="516003" y="106422"/>
                  <a:pt x="518870" y="109152"/>
                </a:cubicBezTo>
                <a:cubicBezTo>
                  <a:pt x="521736" y="111883"/>
                  <a:pt x="523306" y="115296"/>
                  <a:pt x="523579" y="119391"/>
                </a:cubicBezTo>
                <a:cubicBezTo>
                  <a:pt x="523853" y="123487"/>
                  <a:pt x="522556" y="127037"/>
                  <a:pt x="519688" y="130040"/>
                </a:cubicBezTo>
                <a:cubicBezTo>
                  <a:pt x="516821" y="133044"/>
                  <a:pt x="513340" y="134682"/>
                  <a:pt x="509245" y="134955"/>
                </a:cubicBezTo>
                <a:lnTo>
                  <a:pt x="471973" y="136594"/>
                </a:lnTo>
                <a:lnTo>
                  <a:pt x="474840" y="185743"/>
                </a:lnTo>
                <a:lnTo>
                  <a:pt x="512112" y="194344"/>
                </a:lnTo>
                <a:cubicBezTo>
                  <a:pt x="516207" y="195436"/>
                  <a:pt x="519347" y="197757"/>
                  <a:pt x="521532" y="201307"/>
                </a:cubicBezTo>
                <a:cubicBezTo>
                  <a:pt x="523716" y="204856"/>
                  <a:pt x="524262" y="208542"/>
                  <a:pt x="523170" y="212365"/>
                </a:cubicBezTo>
                <a:cubicBezTo>
                  <a:pt x="522351" y="215915"/>
                  <a:pt x="520576" y="218714"/>
                  <a:pt x="517845" y="220761"/>
                </a:cubicBezTo>
                <a:cubicBezTo>
                  <a:pt x="515115" y="222809"/>
                  <a:pt x="512111" y="223833"/>
                  <a:pt x="508835" y="223833"/>
                </a:cubicBezTo>
                <a:cubicBezTo>
                  <a:pt x="507197" y="223833"/>
                  <a:pt x="505968" y="223697"/>
                  <a:pt x="505149" y="223424"/>
                </a:cubicBezTo>
                <a:lnTo>
                  <a:pt x="476888" y="216871"/>
                </a:lnTo>
                <a:lnTo>
                  <a:pt x="480164" y="269296"/>
                </a:lnTo>
                <a:cubicBezTo>
                  <a:pt x="480437" y="273392"/>
                  <a:pt x="479209" y="276941"/>
                  <a:pt x="476479" y="279945"/>
                </a:cubicBezTo>
                <a:cubicBezTo>
                  <a:pt x="473748" y="282948"/>
                  <a:pt x="470335" y="284587"/>
                  <a:pt x="466239" y="284860"/>
                </a:cubicBezTo>
                <a:lnTo>
                  <a:pt x="465010" y="284860"/>
                </a:lnTo>
                <a:cubicBezTo>
                  <a:pt x="461187" y="284860"/>
                  <a:pt x="457843" y="283495"/>
                  <a:pt x="454976" y="280764"/>
                </a:cubicBezTo>
                <a:cubicBezTo>
                  <a:pt x="452109" y="278034"/>
                  <a:pt x="450539" y="274757"/>
                  <a:pt x="450265" y="270934"/>
                </a:cubicBezTo>
                <a:lnTo>
                  <a:pt x="445760" y="198440"/>
                </a:lnTo>
                <a:lnTo>
                  <a:pt x="401526" y="241445"/>
                </a:lnTo>
                <a:cubicBezTo>
                  <a:pt x="398249" y="244175"/>
                  <a:pt x="394837" y="245541"/>
                  <a:pt x="391287" y="245541"/>
                </a:cubicBezTo>
                <a:cubicBezTo>
                  <a:pt x="387191" y="245541"/>
                  <a:pt x="383641" y="244039"/>
                  <a:pt x="380638" y="241035"/>
                </a:cubicBezTo>
                <a:cubicBezTo>
                  <a:pt x="377634" y="238032"/>
                  <a:pt x="376201" y="234482"/>
                  <a:pt x="376337" y="230386"/>
                </a:cubicBezTo>
                <a:cubicBezTo>
                  <a:pt x="376474" y="226291"/>
                  <a:pt x="378044" y="222741"/>
                  <a:pt x="381047" y="219737"/>
                </a:cubicBezTo>
                <a:lnTo>
                  <a:pt x="443303" y="159530"/>
                </a:lnTo>
                <a:lnTo>
                  <a:pt x="442074" y="137822"/>
                </a:lnTo>
                <a:lnTo>
                  <a:pt x="395792" y="139870"/>
                </a:lnTo>
                <a:lnTo>
                  <a:pt x="395382" y="139870"/>
                </a:lnTo>
                <a:cubicBezTo>
                  <a:pt x="391287" y="139870"/>
                  <a:pt x="387805" y="138437"/>
                  <a:pt x="384938" y="135570"/>
                </a:cubicBezTo>
                <a:cubicBezTo>
                  <a:pt x="382071" y="132703"/>
                  <a:pt x="380638" y="129358"/>
                  <a:pt x="380638" y="125535"/>
                </a:cubicBezTo>
                <a:cubicBezTo>
                  <a:pt x="380365" y="121439"/>
                  <a:pt x="381594" y="117890"/>
                  <a:pt x="384324" y="114886"/>
                </a:cubicBezTo>
                <a:cubicBezTo>
                  <a:pt x="387055" y="111883"/>
                  <a:pt x="390467" y="110244"/>
                  <a:pt x="394564" y="109971"/>
                </a:cubicBezTo>
                <a:lnTo>
                  <a:pt x="440436" y="107923"/>
                </a:lnTo>
                <a:lnTo>
                  <a:pt x="437159" y="57955"/>
                </a:lnTo>
                <a:cubicBezTo>
                  <a:pt x="436886" y="53860"/>
                  <a:pt x="438115" y="50310"/>
                  <a:pt x="440845" y="47306"/>
                </a:cubicBezTo>
                <a:cubicBezTo>
                  <a:pt x="443576" y="44303"/>
                  <a:pt x="446989" y="42664"/>
                  <a:pt x="451085" y="42391"/>
                </a:cubicBezTo>
                <a:close/>
                <a:moveTo>
                  <a:pt x="635803" y="31743"/>
                </a:moveTo>
                <a:cubicBezTo>
                  <a:pt x="653825" y="34746"/>
                  <a:pt x="668501" y="40139"/>
                  <a:pt x="679832" y="47921"/>
                </a:cubicBezTo>
                <a:cubicBezTo>
                  <a:pt x="691164" y="55703"/>
                  <a:pt x="698468" y="65328"/>
                  <a:pt x="701745" y="76796"/>
                </a:cubicBezTo>
                <a:cubicBezTo>
                  <a:pt x="707752" y="96455"/>
                  <a:pt x="699697" y="117890"/>
                  <a:pt x="677580" y="141099"/>
                </a:cubicBezTo>
                <a:lnTo>
                  <a:pt x="722633" y="160759"/>
                </a:lnTo>
                <a:cubicBezTo>
                  <a:pt x="726456" y="162397"/>
                  <a:pt x="729118" y="165059"/>
                  <a:pt x="730620" y="168745"/>
                </a:cubicBezTo>
                <a:cubicBezTo>
                  <a:pt x="732122" y="172432"/>
                  <a:pt x="732053" y="176186"/>
                  <a:pt x="730415" y="180009"/>
                </a:cubicBezTo>
                <a:cubicBezTo>
                  <a:pt x="729049" y="183012"/>
                  <a:pt x="727207" y="185265"/>
                  <a:pt x="724886" y="186767"/>
                </a:cubicBezTo>
                <a:cubicBezTo>
                  <a:pt x="722565" y="188268"/>
                  <a:pt x="719902" y="189019"/>
                  <a:pt x="716899" y="189019"/>
                </a:cubicBezTo>
                <a:cubicBezTo>
                  <a:pt x="714715" y="189019"/>
                  <a:pt x="712667" y="188610"/>
                  <a:pt x="710755" y="187791"/>
                </a:cubicBezTo>
                <a:lnTo>
                  <a:pt x="653415" y="162807"/>
                </a:lnTo>
                <a:cubicBezTo>
                  <a:pt x="641127" y="172090"/>
                  <a:pt x="628840" y="180077"/>
                  <a:pt x="616553" y="186767"/>
                </a:cubicBezTo>
                <a:cubicBezTo>
                  <a:pt x="604266" y="193456"/>
                  <a:pt x="593071" y="198986"/>
                  <a:pt x="582968" y="203354"/>
                </a:cubicBezTo>
                <a:cubicBezTo>
                  <a:pt x="572865" y="207723"/>
                  <a:pt x="564469" y="210932"/>
                  <a:pt x="557779" y="212979"/>
                </a:cubicBezTo>
                <a:cubicBezTo>
                  <a:pt x="551089" y="215027"/>
                  <a:pt x="547472" y="216188"/>
                  <a:pt x="546925" y="216461"/>
                </a:cubicBezTo>
                <a:cubicBezTo>
                  <a:pt x="546106" y="216734"/>
                  <a:pt x="544741" y="216870"/>
                  <a:pt x="542830" y="216870"/>
                </a:cubicBezTo>
                <a:cubicBezTo>
                  <a:pt x="539553" y="216870"/>
                  <a:pt x="536618" y="215915"/>
                  <a:pt x="534024" y="214003"/>
                </a:cubicBezTo>
                <a:cubicBezTo>
                  <a:pt x="531430" y="212092"/>
                  <a:pt x="529587" y="209498"/>
                  <a:pt x="528494" y="206221"/>
                </a:cubicBezTo>
                <a:cubicBezTo>
                  <a:pt x="527402" y="202126"/>
                  <a:pt x="527880" y="198303"/>
                  <a:pt x="529928" y="194753"/>
                </a:cubicBezTo>
                <a:cubicBezTo>
                  <a:pt x="531976" y="191204"/>
                  <a:pt x="535048" y="188883"/>
                  <a:pt x="539144" y="187791"/>
                </a:cubicBezTo>
                <a:cubicBezTo>
                  <a:pt x="539144" y="187791"/>
                  <a:pt x="541533" y="187040"/>
                  <a:pt x="546311" y="185538"/>
                </a:cubicBezTo>
                <a:cubicBezTo>
                  <a:pt x="551089" y="184036"/>
                  <a:pt x="557369" y="181715"/>
                  <a:pt x="565151" y="178575"/>
                </a:cubicBezTo>
                <a:cubicBezTo>
                  <a:pt x="572933" y="175435"/>
                  <a:pt x="581739" y="171408"/>
                  <a:pt x="591569" y="166493"/>
                </a:cubicBezTo>
                <a:cubicBezTo>
                  <a:pt x="601399" y="161578"/>
                  <a:pt x="611365" y="155707"/>
                  <a:pt x="621468" y="148881"/>
                </a:cubicBezTo>
                <a:lnTo>
                  <a:pt x="578872" y="130450"/>
                </a:lnTo>
                <a:cubicBezTo>
                  <a:pt x="575050" y="128812"/>
                  <a:pt x="572387" y="126081"/>
                  <a:pt x="570885" y="122258"/>
                </a:cubicBezTo>
                <a:cubicBezTo>
                  <a:pt x="569384" y="118436"/>
                  <a:pt x="569452" y="114613"/>
                  <a:pt x="571090" y="110790"/>
                </a:cubicBezTo>
                <a:cubicBezTo>
                  <a:pt x="572728" y="106968"/>
                  <a:pt x="575459" y="104306"/>
                  <a:pt x="579282" y="102804"/>
                </a:cubicBezTo>
                <a:cubicBezTo>
                  <a:pt x="583105" y="101302"/>
                  <a:pt x="586927" y="101370"/>
                  <a:pt x="590750" y="103009"/>
                </a:cubicBezTo>
                <a:lnTo>
                  <a:pt x="648500" y="128402"/>
                </a:lnTo>
                <a:cubicBezTo>
                  <a:pt x="648773" y="127856"/>
                  <a:pt x="649046" y="127515"/>
                  <a:pt x="649319" y="127378"/>
                </a:cubicBezTo>
                <a:cubicBezTo>
                  <a:pt x="649592" y="127242"/>
                  <a:pt x="649865" y="127037"/>
                  <a:pt x="650138" y="126764"/>
                </a:cubicBezTo>
                <a:cubicBezTo>
                  <a:pt x="668705" y="109562"/>
                  <a:pt x="676487" y="95636"/>
                  <a:pt x="673484" y="84987"/>
                </a:cubicBezTo>
                <a:cubicBezTo>
                  <a:pt x="671845" y="79799"/>
                  <a:pt x="667204" y="75089"/>
                  <a:pt x="659558" y="70857"/>
                </a:cubicBezTo>
                <a:cubicBezTo>
                  <a:pt x="651913" y="66625"/>
                  <a:pt x="642356" y="63416"/>
                  <a:pt x="630888" y="61232"/>
                </a:cubicBezTo>
                <a:cubicBezTo>
                  <a:pt x="626792" y="60413"/>
                  <a:pt x="623584" y="58297"/>
                  <a:pt x="621263" y="54883"/>
                </a:cubicBezTo>
                <a:cubicBezTo>
                  <a:pt x="618942" y="51470"/>
                  <a:pt x="618055" y="47852"/>
                  <a:pt x="618601" y="44030"/>
                </a:cubicBezTo>
                <a:cubicBezTo>
                  <a:pt x="619420" y="39934"/>
                  <a:pt x="621468" y="36726"/>
                  <a:pt x="624744" y="34405"/>
                </a:cubicBezTo>
                <a:cubicBezTo>
                  <a:pt x="628021" y="32084"/>
                  <a:pt x="631707" y="31196"/>
                  <a:pt x="635803" y="31743"/>
                </a:cubicBezTo>
                <a:close/>
                <a:moveTo>
                  <a:pt x="606723" y="5735"/>
                </a:moveTo>
                <a:cubicBezTo>
                  <a:pt x="610819" y="5871"/>
                  <a:pt x="614369" y="7441"/>
                  <a:pt x="617372" y="10445"/>
                </a:cubicBezTo>
                <a:cubicBezTo>
                  <a:pt x="620376" y="13448"/>
                  <a:pt x="621809" y="16929"/>
                  <a:pt x="621673" y="20889"/>
                </a:cubicBezTo>
                <a:cubicBezTo>
                  <a:pt x="621536" y="24848"/>
                  <a:pt x="619966" y="28329"/>
                  <a:pt x="616963" y="31333"/>
                </a:cubicBezTo>
                <a:lnTo>
                  <a:pt x="545287" y="102599"/>
                </a:lnTo>
                <a:cubicBezTo>
                  <a:pt x="542556" y="105329"/>
                  <a:pt x="539007" y="106695"/>
                  <a:pt x="534638" y="106695"/>
                </a:cubicBezTo>
                <a:cubicBezTo>
                  <a:pt x="530542" y="106695"/>
                  <a:pt x="527129" y="105330"/>
                  <a:pt x="524399" y="102599"/>
                </a:cubicBezTo>
                <a:cubicBezTo>
                  <a:pt x="521395" y="99596"/>
                  <a:pt x="519893" y="96046"/>
                  <a:pt x="519893" y="91950"/>
                </a:cubicBezTo>
                <a:cubicBezTo>
                  <a:pt x="519893" y="87854"/>
                  <a:pt x="521395" y="84305"/>
                  <a:pt x="524399" y="81301"/>
                </a:cubicBezTo>
                <a:lnTo>
                  <a:pt x="596074" y="10035"/>
                </a:lnTo>
                <a:cubicBezTo>
                  <a:pt x="599078" y="7031"/>
                  <a:pt x="602628" y="5598"/>
                  <a:pt x="606723" y="5735"/>
                </a:cubicBezTo>
                <a:close/>
              </a:path>
            </a:pathLst>
          </a:custGeom>
          <a:solidFill>
            <a:srgbClr val="EFE5D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200" dirty="0">
              <a:solidFill>
                <a:srgbClr val="EFE5DB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cxnSp>
        <p:nvCxnSpPr>
          <p:cNvPr id="89" name="直接连接符 88"/>
          <p:cNvCxnSpPr/>
          <p:nvPr/>
        </p:nvCxnSpPr>
        <p:spPr>
          <a:xfrm rot="20595769">
            <a:off x="7399599" y="4420021"/>
            <a:ext cx="2273300" cy="0"/>
          </a:xfrm>
          <a:prstGeom prst="line">
            <a:avLst/>
          </a:prstGeom>
          <a:ln>
            <a:solidFill>
              <a:srgbClr val="EFE5D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文本框 89"/>
          <p:cNvSpPr txBox="1"/>
          <p:nvPr/>
        </p:nvSpPr>
        <p:spPr>
          <a:xfrm rot="20595769">
            <a:off x="7863964" y="3920488"/>
            <a:ext cx="1149334" cy="357594"/>
          </a:xfrm>
          <a:custGeom>
            <a:avLst/>
            <a:gdLst/>
            <a:ahLst/>
            <a:cxnLst/>
            <a:rect l="l" t="t" r="r" b="b"/>
            <a:pathLst>
              <a:path w="1149334" h="357594">
                <a:moveTo>
                  <a:pt x="155893" y="203799"/>
                </a:moveTo>
                <a:cubicBezTo>
                  <a:pt x="159033" y="206393"/>
                  <a:pt x="160876" y="209737"/>
                  <a:pt x="161422" y="213833"/>
                </a:cubicBezTo>
                <a:lnTo>
                  <a:pt x="174119" y="327695"/>
                </a:lnTo>
                <a:cubicBezTo>
                  <a:pt x="174665" y="331791"/>
                  <a:pt x="173573" y="335409"/>
                  <a:pt x="170842" y="338549"/>
                </a:cubicBezTo>
                <a:cubicBezTo>
                  <a:pt x="168112" y="341689"/>
                  <a:pt x="164699" y="343532"/>
                  <a:pt x="160603" y="344078"/>
                </a:cubicBezTo>
                <a:lnTo>
                  <a:pt x="158965" y="344078"/>
                </a:lnTo>
                <a:cubicBezTo>
                  <a:pt x="155142" y="344078"/>
                  <a:pt x="151865" y="342849"/>
                  <a:pt x="149135" y="340392"/>
                </a:cubicBezTo>
                <a:cubicBezTo>
                  <a:pt x="146405" y="337934"/>
                  <a:pt x="144766" y="334794"/>
                  <a:pt x="144220" y="330972"/>
                </a:cubicBezTo>
                <a:lnTo>
                  <a:pt x="131933" y="217110"/>
                </a:lnTo>
                <a:cubicBezTo>
                  <a:pt x="131387" y="213014"/>
                  <a:pt x="132411" y="209396"/>
                  <a:pt x="135005" y="206256"/>
                </a:cubicBezTo>
                <a:cubicBezTo>
                  <a:pt x="137599" y="203116"/>
                  <a:pt x="140943" y="201273"/>
                  <a:pt x="145039" y="200727"/>
                </a:cubicBezTo>
                <a:cubicBezTo>
                  <a:pt x="149135" y="200181"/>
                  <a:pt x="152753" y="201205"/>
                  <a:pt x="155893" y="203799"/>
                </a:cubicBezTo>
                <a:close/>
                <a:moveTo>
                  <a:pt x="244566" y="208714"/>
                </a:moveTo>
                <a:cubicBezTo>
                  <a:pt x="250027" y="210488"/>
                  <a:pt x="256512" y="212878"/>
                  <a:pt x="264021" y="215881"/>
                </a:cubicBezTo>
                <a:cubicBezTo>
                  <a:pt x="271530" y="218885"/>
                  <a:pt x="279448" y="222639"/>
                  <a:pt x="287776" y="227144"/>
                </a:cubicBezTo>
                <a:cubicBezTo>
                  <a:pt x="296104" y="231650"/>
                  <a:pt x="303408" y="236769"/>
                  <a:pt x="309688" y="242504"/>
                </a:cubicBezTo>
                <a:cubicBezTo>
                  <a:pt x="312692" y="245234"/>
                  <a:pt x="314330" y="248647"/>
                  <a:pt x="314603" y="252743"/>
                </a:cubicBezTo>
                <a:cubicBezTo>
                  <a:pt x="314876" y="256839"/>
                  <a:pt x="313511" y="260388"/>
                  <a:pt x="310508" y="263392"/>
                </a:cubicBezTo>
                <a:cubicBezTo>
                  <a:pt x="307504" y="266668"/>
                  <a:pt x="303954" y="268307"/>
                  <a:pt x="299859" y="268307"/>
                </a:cubicBezTo>
                <a:cubicBezTo>
                  <a:pt x="295763" y="268307"/>
                  <a:pt x="292350" y="267078"/>
                  <a:pt x="289619" y="264621"/>
                </a:cubicBezTo>
                <a:cubicBezTo>
                  <a:pt x="285523" y="260798"/>
                  <a:pt x="280540" y="257248"/>
                  <a:pt x="274670" y="253972"/>
                </a:cubicBezTo>
                <a:cubicBezTo>
                  <a:pt x="268799" y="250695"/>
                  <a:pt x="262860" y="247760"/>
                  <a:pt x="256853" y="245166"/>
                </a:cubicBezTo>
                <a:cubicBezTo>
                  <a:pt x="250846" y="242572"/>
                  <a:pt x="245180" y="240387"/>
                  <a:pt x="239856" y="238613"/>
                </a:cubicBezTo>
                <a:cubicBezTo>
                  <a:pt x="234531" y="236838"/>
                  <a:pt x="230367" y="235541"/>
                  <a:pt x="227364" y="234722"/>
                </a:cubicBezTo>
                <a:cubicBezTo>
                  <a:pt x="223541" y="233629"/>
                  <a:pt x="220606" y="231240"/>
                  <a:pt x="218558" y="227554"/>
                </a:cubicBezTo>
                <a:cubicBezTo>
                  <a:pt x="216510" y="223868"/>
                  <a:pt x="216032" y="220113"/>
                  <a:pt x="217124" y="216291"/>
                </a:cubicBezTo>
                <a:cubicBezTo>
                  <a:pt x="218217" y="212468"/>
                  <a:pt x="220537" y="209464"/>
                  <a:pt x="224087" y="207280"/>
                </a:cubicBezTo>
                <a:cubicBezTo>
                  <a:pt x="225862" y="206188"/>
                  <a:pt x="227705" y="205539"/>
                  <a:pt x="229616" y="205335"/>
                </a:cubicBezTo>
                <a:cubicBezTo>
                  <a:pt x="231528" y="205130"/>
                  <a:pt x="233507" y="205369"/>
                  <a:pt x="235555" y="206051"/>
                </a:cubicBezTo>
                <a:cubicBezTo>
                  <a:pt x="236101" y="206051"/>
                  <a:pt x="239105" y="206939"/>
                  <a:pt x="244566" y="208714"/>
                </a:cubicBezTo>
                <a:close/>
                <a:moveTo>
                  <a:pt x="601306" y="257248"/>
                </a:moveTo>
                <a:lnTo>
                  <a:pt x="523896" y="254381"/>
                </a:lnTo>
                <a:cubicBezTo>
                  <a:pt x="522258" y="259569"/>
                  <a:pt x="521302" y="264552"/>
                  <a:pt x="521029" y="269331"/>
                </a:cubicBezTo>
                <a:cubicBezTo>
                  <a:pt x="520756" y="274109"/>
                  <a:pt x="521848" y="278410"/>
                  <a:pt x="524306" y="282232"/>
                </a:cubicBezTo>
                <a:cubicBezTo>
                  <a:pt x="527309" y="286874"/>
                  <a:pt x="533589" y="291038"/>
                  <a:pt x="543146" y="294724"/>
                </a:cubicBezTo>
                <a:cubicBezTo>
                  <a:pt x="552703" y="298410"/>
                  <a:pt x="564035" y="301755"/>
                  <a:pt x="577141" y="304759"/>
                </a:cubicBezTo>
                <a:cubicBezTo>
                  <a:pt x="584240" y="297660"/>
                  <a:pt x="589633" y="289946"/>
                  <a:pt x="593319" y="281618"/>
                </a:cubicBezTo>
                <a:cubicBezTo>
                  <a:pt x="597005" y="273290"/>
                  <a:pt x="599667" y="265167"/>
                  <a:pt x="601306" y="257248"/>
                </a:cubicBezTo>
                <a:close/>
                <a:moveTo>
                  <a:pt x="153231" y="107753"/>
                </a:moveTo>
                <a:cubicBezTo>
                  <a:pt x="157327" y="108299"/>
                  <a:pt x="160603" y="110211"/>
                  <a:pt x="163060" y="113487"/>
                </a:cubicBezTo>
                <a:cubicBezTo>
                  <a:pt x="165518" y="116764"/>
                  <a:pt x="166474" y="120450"/>
                  <a:pt x="165927" y="124546"/>
                </a:cubicBezTo>
                <a:cubicBezTo>
                  <a:pt x="165382" y="128642"/>
                  <a:pt x="163470" y="131918"/>
                  <a:pt x="160193" y="134376"/>
                </a:cubicBezTo>
                <a:cubicBezTo>
                  <a:pt x="159920" y="134649"/>
                  <a:pt x="157395" y="136628"/>
                  <a:pt x="152616" y="140315"/>
                </a:cubicBezTo>
                <a:cubicBezTo>
                  <a:pt x="147838" y="144001"/>
                  <a:pt x="141694" y="149120"/>
                  <a:pt x="134186" y="155674"/>
                </a:cubicBezTo>
                <a:cubicBezTo>
                  <a:pt x="126677" y="162227"/>
                  <a:pt x="118075" y="169940"/>
                  <a:pt x="108382" y="178815"/>
                </a:cubicBezTo>
                <a:cubicBezTo>
                  <a:pt x="98689" y="187689"/>
                  <a:pt x="88996" y="197382"/>
                  <a:pt x="79303" y="207894"/>
                </a:cubicBezTo>
                <a:cubicBezTo>
                  <a:pt x="69609" y="218407"/>
                  <a:pt x="60257" y="229465"/>
                  <a:pt x="51246" y="241070"/>
                </a:cubicBezTo>
                <a:cubicBezTo>
                  <a:pt x="42236" y="252675"/>
                  <a:pt x="34590" y="264347"/>
                  <a:pt x="28310" y="276089"/>
                </a:cubicBezTo>
                <a:cubicBezTo>
                  <a:pt x="26945" y="278546"/>
                  <a:pt x="25034" y="280457"/>
                  <a:pt x="22576" y="281823"/>
                </a:cubicBezTo>
                <a:cubicBezTo>
                  <a:pt x="20119" y="283188"/>
                  <a:pt x="17661" y="283871"/>
                  <a:pt x="15204" y="283871"/>
                </a:cubicBezTo>
                <a:cubicBezTo>
                  <a:pt x="12473" y="283871"/>
                  <a:pt x="10016" y="283324"/>
                  <a:pt x="7832" y="282232"/>
                </a:cubicBezTo>
                <a:cubicBezTo>
                  <a:pt x="4282" y="280048"/>
                  <a:pt x="1893" y="277044"/>
                  <a:pt x="664" y="273222"/>
                </a:cubicBezTo>
                <a:cubicBezTo>
                  <a:pt x="-565" y="269399"/>
                  <a:pt x="-87" y="265576"/>
                  <a:pt x="2098" y="261754"/>
                </a:cubicBezTo>
                <a:cubicBezTo>
                  <a:pt x="8924" y="248920"/>
                  <a:pt x="17115" y="236360"/>
                  <a:pt x="26672" y="224073"/>
                </a:cubicBezTo>
                <a:cubicBezTo>
                  <a:pt x="36229" y="211785"/>
                  <a:pt x="46058" y="200112"/>
                  <a:pt x="56161" y="189054"/>
                </a:cubicBezTo>
                <a:cubicBezTo>
                  <a:pt x="66264" y="177995"/>
                  <a:pt x="76299" y="167756"/>
                  <a:pt x="86265" y="158336"/>
                </a:cubicBezTo>
                <a:cubicBezTo>
                  <a:pt x="96232" y="148916"/>
                  <a:pt x="105242" y="140792"/>
                  <a:pt x="113297" y="133966"/>
                </a:cubicBezTo>
                <a:cubicBezTo>
                  <a:pt x="121352" y="127140"/>
                  <a:pt x="127973" y="121679"/>
                  <a:pt x="133162" y="117583"/>
                </a:cubicBezTo>
                <a:cubicBezTo>
                  <a:pt x="138350" y="113487"/>
                  <a:pt x="141353" y="111166"/>
                  <a:pt x="142172" y="110620"/>
                </a:cubicBezTo>
                <a:cubicBezTo>
                  <a:pt x="145449" y="108163"/>
                  <a:pt x="149135" y="107207"/>
                  <a:pt x="153231" y="107753"/>
                </a:cubicBezTo>
                <a:close/>
                <a:moveTo>
                  <a:pt x="274874" y="66386"/>
                </a:moveTo>
                <a:cubicBezTo>
                  <a:pt x="278970" y="66659"/>
                  <a:pt x="282383" y="68298"/>
                  <a:pt x="285114" y="71301"/>
                </a:cubicBezTo>
                <a:cubicBezTo>
                  <a:pt x="287844" y="74305"/>
                  <a:pt x="289073" y="77854"/>
                  <a:pt x="288800" y="81950"/>
                </a:cubicBezTo>
                <a:cubicBezTo>
                  <a:pt x="288800" y="85773"/>
                  <a:pt x="287367" y="89118"/>
                  <a:pt x="284499" y="91985"/>
                </a:cubicBezTo>
                <a:cubicBezTo>
                  <a:pt x="281632" y="94852"/>
                  <a:pt x="278151" y="96285"/>
                  <a:pt x="274055" y="96285"/>
                </a:cubicBezTo>
                <a:lnTo>
                  <a:pt x="273646" y="96285"/>
                </a:lnTo>
                <a:lnTo>
                  <a:pt x="14385" y="85636"/>
                </a:lnTo>
                <a:cubicBezTo>
                  <a:pt x="10289" y="85363"/>
                  <a:pt x="6808" y="83725"/>
                  <a:pt x="3941" y="80721"/>
                </a:cubicBezTo>
                <a:cubicBezTo>
                  <a:pt x="1074" y="77718"/>
                  <a:pt x="-224" y="74168"/>
                  <a:pt x="50" y="70072"/>
                </a:cubicBezTo>
                <a:cubicBezTo>
                  <a:pt x="323" y="65977"/>
                  <a:pt x="2029" y="62564"/>
                  <a:pt x="5169" y="59833"/>
                </a:cubicBezTo>
                <a:cubicBezTo>
                  <a:pt x="8309" y="57103"/>
                  <a:pt x="11791" y="55737"/>
                  <a:pt x="15613" y="55737"/>
                </a:cubicBezTo>
                <a:close/>
                <a:moveTo>
                  <a:pt x="521848" y="116354"/>
                </a:moveTo>
                <a:lnTo>
                  <a:pt x="504236" y="116354"/>
                </a:lnTo>
                <a:cubicBezTo>
                  <a:pt x="504236" y="116354"/>
                  <a:pt x="503964" y="116491"/>
                  <a:pt x="503417" y="116764"/>
                </a:cubicBezTo>
                <a:cubicBezTo>
                  <a:pt x="491403" y="116764"/>
                  <a:pt x="481983" y="120177"/>
                  <a:pt x="475157" y="127003"/>
                </a:cubicBezTo>
                <a:cubicBezTo>
                  <a:pt x="473791" y="128369"/>
                  <a:pt x="472563" y="130075"/>
                  <a:pt x="471470" y="132123"/>
                </a:cubicBezTo>
                <a:cubicBezTo>
                  <a:pt x="470378" y="134171"/>
                  <a:pt x="469969" y="136424"/>
                  <a:pt x="470242" y="138881"/>
                </a:cubicBezTo>
                <a:cubicBezTo>
                  <a:pt x="470242" y="141885"/>
                  <a:pt x="471266" y="144752"/>
                  <a:pt x="473314" y="147482"/>
                </a:cubicBezTo>
                <a:cubicBezTo>
                  <a:pt x="475361" y="150213"/>
                  <a:pt x="478024" y="152602"/>
                  <a:pt x="481300" y="154650"/>
                </a:cubicBezTo>
                <a:cubicBezTo>
                  <a:pt x="484577" y="156698"/>
                  <a:pt x="488263" y="158336"/>
                  <a:pt x="492359" y="159565"/>
                </a:cubicBezTo>
                <a:cubicBezTo>
                  <a:pt x="496455" y="160793"/>
                  <a:pt x="500687" y="161408"/>
                  <a:pt x="505056" y="161408"/>
                </a:cubicBezTo>
                <a:cubicBezTo>
                  <a:pt x="505602" y="161408"/>
                  <a:pt x="506080" y="161476"/>
                  <a:pt x="506489" y="161612"/>
                </a:cubicBezTo>
                <a:cubicBezTo>
                  <a:pt x="506899" y="161749"/>
                  <a:pt x="507376" y="161817"/>
                  <a:pt x="507923" y="161817"/>
                </a:cubicBezTo>
                <a:lnTo>
                  <a:pt x="527173" y="161817"/>
                </a:lnTo>
                <a:close/>
                <a:moveTo>
                  <a:pt x="591476" y="115945"/>
                </a:moveTo>
                <a:lnTo>
                  <a:pt x="551747" y="116354"/>
                </a:lnTo>
                <a:lnTo>
                  <a:pt x="557072" y="160998"/>
                </a:lnTo>
                <a:lnTo>
                  <a:pt x="557072" y="161817"/>
                </a:lnTo>
                <a:lnTo>
                  <a:pt x="592295" y="161408"/>
                </a:lnTo>
                <a:cubicBezTo>
                  <a:pt x="589018" y="158131"/>
                  <a:pt x="587517" y="154172"/>
                  <a:pt x="587790" y="149530"/>
                </a:cubicBezTo>
                <a:close/>
                <a:moveTo>
                  <a:pt x="656189" y="122908"/>
                </a:moveTo>
                <a:cubicBezTo>
                  <a:pt x="649636" y="118539"/>
                  <a:pt x="641307" y="116491"/>
                  <a:pt x="631205" y="116764"/>
                </a:cubicBezTo>
                <a:cubicBezTo>
                  <a:pt x="630659" y="116764"/>
                  <a:pt x="629566" y="116491"/>
                  <a:pt x="627928" y="115945"/>
                </a:cubicBezTo>
                <a:lnTo>
                  <a:pt x="621375" y="115945"/>
                </a:lnTo>
                <a:lnTo>
                  <a:pt x="617689" y="152807"/>
                </a:lnTo>
                <a:cubicBezTo>
                  <a:pt x="617143" y="156356"/>
                  <a:pt x="615641" y="159223"/>
                  <a:pt x="613183" y="161408"/>
                </a:cubicBezTo>
                <a:lnTo>
                  <a:pt x="632843" y="161408"/>
                </a:lnTo>
                <a:cubicBezTo>
                  <a:pt x="638577" y="161135"/>
                  <a:pt x="643902" y="160111"/>
                  <a:pt x="648817" y="158336"/>
                </a:cubicBezTo>
                <a:cubicBezTo>
                  <a:pt x="653731" y="156561"/>
                  <a:pt x="657827" y="154035"/>
                  <a:pt x="661104" y="150759"/>
                </a:cubicBezTo>
                <a:cubicBezTo>
                  <a:pt x="662469" y="149393"/>
                  <a:pt x="663698" y="147755"/>
                  <a:pt x="664790" y="145844"/>
                </a:cubicBezTo>
                <a:cubicBezTo>
                  <a:pt x="665882" y="143932"/>
                  <a:pt x="666428" y="141611"/>
                  <a:pt x="666428" y="138881"/>
                </a:cubicBezTo>
                <a:cubicBezTo>
                  <a:pt x="666155" y="132601"/>
                  <a:pt x="662742" y="127276"/>
                  <a:pt x="656189" y="122908"/>
                </a:cubicBezTo>
                <a:close/>
                <a:moveTo>
                  <a:pt x="969104" y="190487"/>
                </a:moveTo>
                <a:cubicBezTo>
                  <a:pt x="972927" y="191580"/>
                  <a:pt x="975931" y="194037"/>
                  <a:pt x="978115" y="197860"/>
                </a:cubicBezTo>
                <a:lnTo>
                  <a:pt x="999413" y="236360"/>
                </a:lnTo>
                <a:cubicBezTo>
                  <a:pt x="1001597" y="239910"/>
                  <a:pt x="1002075" y="243596"/>
                  <a:pt x="1000846" y="247418"/>
                </a:cubicBezTo>
                <a:cubicBezTo>
                  <a:pt x="999617" y="251241"/>
                  <a:pt x="997228" y="254245"/>
                  <a:pt x="993679" y="256429"/>
                </a:cubicBezTo>
                <a:cubicBezTo>
                  <a:pt x="990948" y="257794"/>
                  <a:pt x="988491" y="258477"/>
                  <a:pt x="986306" y="258477"/>
                </a:cubicBezTo>
                <a:cubicBezTo>
                  <a:pt x="980572" y="258477"/>
                  <a:pt x="976203" y="255883"/>
                  <a:pt x="973200" y="250695"/>
                </a:cubicBezTo>
                <a:lnTo>
                  <a:pt x="951902" y="212195"/>
                </a:lnTo>
                <a:cubicBezTo>
                  <a:pt x="949718" y="208645"/>
                  <a:pt x="949240" y="204959"/>
                  <a:pt x="950468" y="201136"/>
                </a:cubicBezTo>
                <a:cubicBezTo>
                  <a:pt x="951697" y="197314"/>
                  <a:pt x="954087" y="194310"/>
                  <a:pt x="957636" y="192126"/>
                </a:cubicBezTo>
                <a:cubicBezTo>
                  <a:pt x="959547" y="191034"/>
                  <a:pt x="961459" y="190351"/>
                  <a:pt x="963370" y="190078"/>
                </a:cubicBezTo>
                <a:cubicBezTo>
                  <a:pt x="965281" y="189805"/>
                  <a:pt x="967193" y="189941"/>
                  <a:pt x="969104" y="190487"/>
                </a:cubicBezTo>
                <a:close/>
                <a:moveTo>
                  <a:pt x="1036070" y="179634"/>
                </a:moveTo>
                <a:cubicBezTo>
                  <a:pt x="1039756" y="181409"/>
                  <a:pt x="1042282" y="184207"/>
                  <a:pt x="1043647" y="188030"/>
                </a:cubicBezTo>
                <a:lnTo>
                  <a:pt x="1055524" y="220386"/>
                </a:lnTo>
                <a:cubicBezTo>
                  <a:pt x="1056890" y="224209"/>
                  <a:pt x="1056753" y="227964"/>
                  <a:pt x="1055115" y="231650"/>
                </a:cubicBezTo>
                <a:cubicBezTo>
                  <a:pt x="1053476" y="235336"/>
                  <a:pt x="1050746" y="237862"/>
                  <a:pt x="1046923" y="239227"/>
                </a:cubicBezTo>
                <a:cubicBezTo>
                  <a:pt x="1045285" y="240046"/>
                  <a:pt x="1043510" y="240456"/>
                  <a:pt x="1041599" y="240456"/>
                </a:cubicBezTo>
                <a:cubicBezTo>
                  <a:pt x="1038595" y="240456"/>
                  <a:pt x="1035797" y="239568"/>
                  <a:pt x="1033203" y="237793"/>
                </a:cubicBezTo>
                <a:cubicBezTo>
                  <a:pt x="1030609" y="236019"/>
                  <a:pt x="1028766" y="233629"/>
                  <a:pt x="1027673" y="230626"/>
                </a:cubicBezTo>
                <a:lnTo>
                  <a:pt x="1015796" y="198269"/>
                </a:lnTo>
                <a:cubicBezTo>
                  <a:pt x="1014430" y="194447"/>
                  <a:pt x="1014635" y="190624"/>
                  <a:pt x="1016410" y="186801"/>
                </a:cubicBezTo>
                <a:cubicBezTo>
                  <a:pt x="1018185" y="182979"/>
                  <a:pt x="1020984" y="180385"/>
                  <a:pt x="1024806" y="179019"/>
                </a:cubicBezTo>
                <a:cubicBezTo>
                  <a:pt x="1026718" y="178337"/>
                  <a:pt x="1028612" y="178047"/>
                  <a:pt x="1030489" y="178149"/>
                </a:cubicBezTo>
                <a:cubicBezTo>
                  <a:pt x="1032366" y="178251"/>
                  <a:pt x="1034227" y="178746"/>
                  <a:pt x="1036070" y="179634"/>
                </a:cubicBezTo>
                <a:close/>
                <a:moveTo>
                  <a:pt x="647588" y="31572"/>
                </a:moveTo>
                <a:cubicBezTo>
                  <a:pt x="651683" y="31845"/>
                  <a:pt x="655165" y="33484"/>
                  <a:pt x="658032" y="36487"/>
                </a:cubicBezTo>
                <a:cubicBezTo>
                  <a:pt x="660899" y="39491"/>
                  <a:pt x="662059" y="43040"/>
                  <a:pt x="661513" y="47136"/>
                </a:cubicBezTo>
                <a:cubicBezTo>
                  <a:pt x="661240" y="50959"/>
                  <a:pt x="659670" y="54236"/>
                  <a:pt x="656803" y="56966"/>
                </a:cubicBezTo>
                <a:cubicBezTo>
                  <a:pt x="653936" y="59697"/>
                  <a:pt x="650591" y="61062"/>
                  <a:pt x="646768" y="61062"/>
                </a:cubicBezTo>
                <a:lnTo>
                  <a:pt x="645949" y="61062"/>
                </a:lnTo>
                <a:lnTo>
                  <a:pt x="623423" y="59833"/>
                </a:lnTo>
                <a:cubicBezTo>
                  <a:pt x="625607" y="63110"/>
                  <a:pt x="626563" y="66659"/>
                  <a:pt x="626290" y="70482"/>
                </a:cubicBezTo>
                <a:lnTo>
                  <a:pt x="624652" y="86455"/>
                </a:lnTo>
                <a:lnTo>
                  <a:pt x="628747" y="86455"/>
                </a:lnTo>
                <a:cubicBezTo>
                  <a:pt x="630386" y="86455"/>
                  <a:pt x="631478" y="86592"/>
                  <a:pt x="632024" y="86865"/>
                </a:cubicBezTo>
                <a:cubicBezTo>
                  <a:pt x="640762" y="86865"/>
                  <a:pt x="649021" y="88230"/>
                  <a:pt x="656803" y="90961"/>
                </a:cubicBezTo>
                <a:cubicBezTo>
                  <a:pt x="664585" y="93691"/>
                  <a:pt x="671343" y="97309"/>
                  <a:pt x="677077" y="101815"/>
                </a:cubicBezTo>
                <a:cubicBezTo>
                  <a:pt x="682811" y="106320"/>
                  <a:pt x="687385" y="111713"/>
                  <a:pt x="690798" y="117993"/>
                </a:cubicBezTo>
                <a:cubicBezTo>
                  <a:pt x="694211" y="124273"/>
                  <a:pt x="695918" y="130963"/>
                  <a:pt x="695917" y="138062"/>
                </a:cubicBezTo>
                <a:cubicBezTo>
                  <a:pt x="696463" y="150622"/>
                  <a:pt x="691958" y="161817"/>
                  <a:pt x="682402" y="171647"/>
                </a:cubicBezTo>
                <a:cubicBezTo>
                  <a:pt x="676394" y="177927"/>
                  <a:pt x="669090" y="182706"/>
                  <a:pt x="660489" y="185982"/>
                </a:cubicBezTo>
                <a:cubicBezTo>
                  <a:pt x="651888" y="189259"/>
                  <a:pt x="642809" y="190897"/>
                  <a:pt x="633253" y="190897"/>
                </a:cubicBezTo>
                <a:lnTo>
                  <a:pt x="632843" y="190897"/>
                </a:lnTo>
                <a:cubicBezTo>
                  <a:pt x="632570" y="190897"/>
                  <a:pt x="632297" y="191034"/>
                  <a:pt x="632024" y="191307"/>
                </a:cubicBezTo>
                <a:lnTo>
                  <a:pt x="555024" y="191307"/>
                </a:lnTo>
                <a:cubicBezTo>
                  <a:pt x="556662" y="194310"/>
                  <a:pt x="557345" y="197450"/>
                  <a:pt x="557072" y="200727"/>
                </a:cubicBezTo>
                <a:cubicBezTo>
                  <a:pt x="556799" y="204003"/>
                  <a:pt x="555433" y="206870"/>
                  <a:pt x="552976" y="209328"/>
                </a:cubicBezTo>
                <a:cubicBezTo>
                  <a:pt x="549699" y="212604"/>
                  <a:pt x="545467" y="217929"/>
                  <a:pt x="540279" y="225301"/>
                </a:cubicBezTo>
                <a:lnTo>
                  <a:pt x="604582" y="227349"/>
                </a:lnTo>
                <a:cubicBezTo>
                  <a:pt x="604582" y="224346"/>
                  <a:pt x="604514" y="221820"/>
                  <a:pt x="604377" y="219772"/>
                </a:cubicBezTo>
                <a:cubicBezTo>
                  <a:pt x="604241" y="217724"/>
                  <a:pt x="604173" y="216427"/>
                  <a:pt x="604173" y="215881"/>
                </a:cubicBezTo>
                <a:cubicBezTo>
                  <a:pt x="603627" y="211785"/>
                  <a:pt x="604651" y="208167"/>
                  <a:pt x="607245" y="205027"/>
                </a:cubicBezTo>
                <a:cubicBezTo>
                  <a:pt x="609839" y="201887"/>
                  <a:pt x="613183" y="200044"/>
                  <a:pt x="617279" y="199498"/>
                </a:cubicBezTo>
                <a:cubicBezTo>
                  <a:pt x="621375" y="198952"/>
                  <a:pt x="624993" y="199976"/>
                  <a:pt x="628133" y="202570"/>
                </a:cubicBezTo>
                <a:cubicBezTo>
                  <a:pt x="631273" y="205164"/>
                  <a:pt x="633116" y="208509"/>
                  <a:pt x="633662" y="212605"/>
                </a:cubicBezTo>
                <a:cubicBezTo>
                  <a:pt x="633935" y="215062"/>
                  <a:pt x="634140" y="217588"/>
                  <a:pt x="634277" y="220182"/>
                </a:cubicBezTo>
                <a:cubicBezTo>
                  <a:pt x="634413" y="222776"/>
                  <a:pt x="634481" y="225438"/>
                  <a:pt x="634481" y="228168"/>
                </a:cubicBezTo>
                <a:lnTo>
                  <a:pt x="708205" y="230626"/>
                </a:lnTo>
                <a:cubicBezTo>
                  <a:pt x="712301" y="230899"/>
                  <a:pt x="715782" y="232537"/>
                  <a:pt x="718649" y="235541"/>
                </a:cubicBezTo>
                <a:cubicBezTo>
                  <a:pt x="721516" y="238544"/>
                  <a:pt x="722813" y="242094"/>
                  <a:pt x="722540" y="246190"/>
                </a:cubicBezTo>
                <a:cubicBezTo>
                  <a:pt x="722540" y="250012"/>
                  <a:pt x="721107" y="253357"/>
                  <a:pt x="718239" y="256224"/>
                </a:cubicBezTo>
                <a:cubicBezTo>
                  <a:pt x="715372" y="259091"/>
                  <a:pt x="711891" y="260525"/>
                  <a:pt x="707795" y="260525"/>
                </a:cubicBezTo>
                <a:lnTo>
                  <a:pt x="707386" y="260525"/>
                </a:lnTo>
                <a:lnTo>
                  <a:pt x="631614" y="258067"/>
                </a:lnTo>
                <a:cubicBezTo>
                  <a:pt x="629976" y="266805"/>
                  <a:pt x="627519" y="275679"/>
                  <a:pt x="624242" y="284690"/>
                </a:cubicBezTo>
                <a:cubicBezTo>
                  <a:pt x="620965" y="293700"/>
                  <a:pt x="616597" y="302301"/>
                  <a:pt x="611136" y="310493"/>
                </a:cubicBezTo>
                <a:cubicBezTo>
                  <a:pt x="620692" y="311858"/>
                  <a:pt x="630249" y="312950"/>
                  <a:pt x="639806" y="313770"/>
                </a:cubicBezTo>
                <a:cubicBezTo>
                  <a:pt x="649363" y="314589"/>
                  <a:pt x="658237" y="315135"/>
                  <a:pt x="666428" y="315408"/>
                </a:cubicBezTo>
                <a:cubicBezTo>
                  <a:pt x="670524" y="315408"/>
                  <a:pt x="674005" y="316910"/>
                  <a:pt x="676872" y="319913"/>
                </a:cubicBezTo>
                <a:cubicBezTo>
                  <a:pt x="679739" y="322917"/>
                  <a:pt x="681036" y="326466"/>
                  <a:pt x="680763" y="330562"/>
                </a:cubicBezTo>
                <a:cubicBezTo>
                  <a:pt x="680490" y="334658"/>
                  <a:pt x="678920" y="338139"/>
                  <a:pt x="676053" y="341006"/>
                </a:cubicBezTo>
                <a:cubicBezTo>
                  <a:pt x="673186" y="343873"/>
                  <a:pt x="669841" y="345307"/>
                  <a:pt x="666018" y="345307"/>
                </a:cubicBezTo>
                <a:lnTo>
                  <a:pt x="665200" y="345307"/>
                </a:lnTo>
                <a:cubicBezTo>
                  <a:pt x="662469" y="345307"/>
                  <a:pt x="658373" y="345102"/>
                  <a:pt x="652912" y="344692"/>
                </a:cubicBezTo>
                <a:cubicBezTo>
                  <a:pt x="647451" y="344283"/>
                  <a:pt x="641171" y="343805"/>
                  <a:pt x="634072" y="343259"/>
                </a:cubicBezTo>
                <a:cubicBezTo>
                  <a:pt x="626973" y="342713"/>
                  <a:pt x="619191" y="341894"/>
                  <a:pt x="610726" y="340802"/>
                </a:cubicBezTo>
                <a:cubicBezTo>
                  <a:pt x="602261" y="339709"/>
                  <a:pt x="593797" y="338344"/>
                  <a:pt x="585332" y="336706"/>
                </a:cubicBezTo>
                <a:cubicBezTo>
                  <a:pt x="579598" y="341075"/>
                  <a:pt x="573318" y="344966"/>
                  <a:pt x="566492" y="348379"/>
                </a:cubicBezTo>
                <a:cubicBezTo>
                  <a:pt x="559666" y="351792"/>
                  <a:pt x="552020" y="354591"/>
                  <a:pt x="543556" y="356775"/>
                </a:cubicBezTo>
                <a:cubicBezTo>
                  <a:pt x="541917" y="357321"/>
                  <a:pt x="540689" y="357594"/>
                  <a:pt x="539870" y="357594"/>
                </a:cubicBezTo>
                <a:cubicBezTo>
                  <a:pt x="536593" y="357594"/>
                  <a:pt x="533589" y="356570"/>
                  <a:pt x="530859" y="354522"/>
                </a:cubicBezTo>
                <a:cubicBezTo>
                  <a:pt x="528128" y="352474"/>
                  <a:pt x="526354" y="349676"/>
                  <a:pt x="525535" y="346126"/>
                </a:cubicBezTo>
                <a:cubicBezTo>
                  <a:pt x="524442" y="342303"/>
                  <a:pt x="524988" y="338617"/>
                  <a:pt x="527173" y="335067"/>
                </a:cubicBezTo>
                <a:cubicBezTo>
                  <a:pt x="529357" y="331518"/>
                  <a:pt x="532361" y="329197"/>
                  <a:pt x="536183" y="328105"/>
                </a:cubicBezTo>
                <a:cubicBezTo>
                  <a:pt x="537549" y="327832"/>
                  <a:pt x="538641" y="327559"/>
                  <a:pt x="539460" y="327285"/>
                </a:cubicBezTo>
                <a:cubicBezTo>
                  <a:pt x="540279" y="327012"/>
                  <a:pt x="541235" y="326603"/>
                  <a:pt x="542327" y="326057"/>
                </a:cubicBezTo>
                <a:cubicBezTo>
                  <a:pt x="532770" y="322780"/>
                  <a:pt x="524169" y="318889"/>
                  <a:pt x="516524" y="314384"/>
                </a:cubicBezTo>
                <a:cubicBezTo>
                  <a:pt x="508878" y="309879"/>
                  <a:pt x="503144" y="304486"/>
                  <a:pt x="499322" y="298206"/>
                </a:cubicBezTo>
                <a:cubicBezTo>
                  <a:pt x="494680" y="291106"/>
                  <a:pt x="492086" y="283734"/>
                  <a:pt x="491540" y="276089"/>
                </a:cubicBezTo>
                <a:cubicBezTo>
                  <a:pt x="490994" y="268443"/>
                  <a:pt x="491540" y="260934"/>
                  <a:pt x="493178" y="253562"/>
                </a:cubicBezTo>
                <a:lnTo>
                  <a:pt x="441572" y="251924"/>
                </a:lnTo>
                <a:cubicBezTo>
                  <a:pt x="437476" y="251651"/>
                  <a:pt x="433994" y="250012"/>
                  <a:pt x="431127" y="247009"/>
                </a:cubicBezTo>
                <a:cubicBezTo>
                  <a:pt x="428260" y="244005"/>
                  <a:pt x="426827" y="240456"/>
                  <a:pt x="426827" y="236360"/>
                </a:cubicBezTo>
                <a:cubicBezTo>
                  <a:pt x="427100" y="232264"/>
                  <a:pt x="428875" y="228851"/>
                  <a:pt x="432151" y="226121"/>
                </a:cubicBezTo>
                <a:cubicBezTo>
                  <a:pt x="435428" y="223390"/>
                  <a:pt x="438841" y="222025"/>
                  <a:pt x="442391" y="222025"/>
                </a:cubicBezTo>
                <a:lnTo>
                  <a:pt x="505465" y="224073"/>
                </a:lnTo>
                <a:cubicBezTo>
                  <a:pt x="509834" y="216427"/>
                  <a:pt x="514203" y="209806"/>
                  <a:pt x="518572" y="204208"/>
                </a:cubicBezTo>
                <a:cubicBezTo>
                  <a:pt x="522940" y="198611"/>
                  <a:pt x="526353" y="194447"/>
                  <a:pt x="528811" y="191716"/>
                </a:cubicBezTo>
                <a:lnTo>
                  <a:pt x="506694" y="191716"/>
                </a:lnTo>
                <a:cubicBezTo>
                  <a:pt x="506148" y="191716"/>
                  <a:pt x="505056" y="191443"/>
                  <a:pt x="503418" y="190897"/>
                </a:cubicBezTo>
                <a:cubicBezTo>
                  <a:pt x="494680" y="190897"/>
                  <a:pt x="486557" y="189532"/>
                  <a:pt x="479048" y="186801"/>
                </a:cubicBezTo>
                <a:cubicBezTo>
                  <a:pt x="471539" y="184071"/>
                  <a:pt x="464917" y="180453"/>
                  <a:pt x="459183" y="175948"/>
                </a:cubicBezTo>
                <a:cubicBezTo>
                  <a:pt x="453449" y="171442"/>
                  <a:pt x="448944" y="166049"/>
                  <a:pt x="445667" y="159769"/>
                </a:cubicBezTo>
                <a:cubicBezTo>
                  <a:pt x="442391" y="153489"/>
                  <a:pt x="440616" y="146799"/>
                  <a:pt x="440343" y="139700"/>
                </a:cubicBezTo>
                <a:cubicBezTo>
                  <a:pt x="439797" y="127413"/>
                  <a:pt x="444302" y="116354"/>
                  <a:pt x="453859" y="106525"/>
                </a:cubicBezTo>
                <a:cubicBezTo>
                  <a:pt x="459866" y="100244"/>
                  <a:pt x="467102" y="95466"/>
                  <a:pt x="475566" y="92189"/>
                </a:cubicBezTo>
                <a:cubicBezTo>
                  <a:pt x="484031" y="88913"/>
                  <a:pt x="493041" y="87138"/>
                  <a:pt x="502598" y="86865"/>
                </a:cubicBezTo>
                <a:cubicBezTo>
                  <a:pt x="502871" y="86865"/>
                  <a:pt x="503076" y="86797"/>
                  <a:pt x="503212" y="86660"/>
                </a:cubicBezTo>
                <a:cubicBezTo>
                  <a:pt x="503349" y="86524"/>
                  <a:pt x="503554" y="86455"/>
                  <a:pt x="503827" y="86455"/>
                </a:cubicBezTo>
                <a:lnTo>
                  <a:pt x="518162" y="86455"/>
                </a:lnTo>
                <a:lnTo>
                  <a:pt x="517753" y="79902"/>
                </a:lnTo>
                <a:cubicBezTo>
                  <a:pt x="517206" y="75807"/>
                  <a:pt x="518162" y="72189"/>
                  <a:pt x="520619" y="69048"/>
                </a:cubicBezTo>
                <a:cubicBezTo>
                  <a:pt x="523077" y="65908"/>
                  <a:pt x="526353" y="64065"/>
                  <a:pt x="530449" y="63519"/>
                </a:cubicBezTo>
                <a:cubicBezTo>
                  <a:pt x="534818" y="62973"/>
                  <a:pt x="538573" y="63929"/>
                  <a:pt x="541712" y="66386"/>
                </a:cubicBezTo>
                <a:cubicBezTo>
                  <a:pt x="544853" y="68844"/>
                  <a:pt x="546696" y="72120"/>
                  <a:pt x="547242" y="76216"/>
                </a:cubicBezTo>
                <a:lnTo>
                  <a:pt x="548471" y="86455"/>
                </a:lnTo>
                <a:lnTo>
                  <a:pt x="594752" y="86455"/>
                </a:lnTo>
                <a:lnTo>
                  <a:pt x="596800" y="67205"/>
                </a:lnTo>
                <a:cubicBezTo>
                  <a:pt x="597073" y="64202"/>
                  <a:pt x="598439" y="61335"/>
                  <a:pt x="600896" y="58604"/>
                </a:cubicBezTo>
                <a:lnTo>
                  <a:pt x="502189" y="52870"/>
                </a:lnTo>
                <a:cubicBezTo>
                  <a:pt x="498093" y="52597"/>
                  <a:pt x="494680" y="50959"/>
                  <a:pt x="491949" y="47955"/>
                </a:cubicBezTo>
                <a:cubicBezTo>
                  <a:pt x="489219" y="44952"/>
                  <a:pt x="487990" y="41402"/>
                  <a:pt x="488263" y="37306"/>
                </a:cubicBezTo>
                <a:cubicBezTo>
                  <a:pt x="488536" y="32938"/>
                  <a:pt x="490174" y="29320"/>
                  <a:pt x="493178" y="26453"/>
                </a:cubicBezTo>
                <a:cubicBezTo>
                  <a:pt x="496182" y="23586"/>
                  <a:pt x="499731" y="22425"/>
                  <a:pt x="503827" y="22971"/>
                </a:cubicBezTo>
                <a:close/>
                <a:moveTo>
                  <a:pt x="1123104" y="170418"/>
                </a:moveTo>
                <a:cubicBezTo>
                  <a:pt x="1126927" y="171784"/>
                  <a:pt x="1129862" y="174241"/>
                  <a:pt x="1131910" y="177791"/>
                </a:cubicBezTo>
                <a:cubicBezTo>
                  <a:pt x="1133958" y="181340"/>
                  <a:pt x="1134436" y="185026"/>
                  <a:pt x="1133344" y="188849"/>
                </a:cubicBezTo>
                <a:lnTo>
                  <a:pt x="1109179" y="274041"/>
                </a:lnTo>
                <a:lnTo>
                  <a:pt x="1125562" y="274041"/>
                </a:lnTo>
                <a:cubicBezTo>
                  <a:pt x="1129658" y="274041"/>
                  <a:pt x="1133139" y="275474"/>
                  <a:pt x="1136006" y="278341"/>
                </a:cubicBezTo>
                <a:cubicBezTo>
                  <a:pt x="1138873" y="281208"/>
                  <a:pt x="1140307" y="284826"/>
                  <a:pt x="1140306" y="289195"/>
                </a:cubicBezTo>
                <a:cubicBezTo>
                  <a:pt x="1140306" y="293291"/>
                  <a:pt x="1138873" y="296772"/>
                  <a:pt x="1136006" y="299639"/>
                </a:cubicBezTo>
                <a:cubicBezTo>
                  <a:pt x="1133139" y="302506"/>
                  <a:pt x="1129658" y="303940"/>
                  <a:pt x="1125562" y="303940"/>
                </a:cubicBezTo>
                <a:lnTo>
                  <a:pt x="957226" y="303940"/>
                </a:lnTo>
                <a:cubicBezTo>
                  <a:pt x="953131" y="303940"/>
                  <a:pt x="949649" y="302506"/>
                  <a:pt x="946782" y="299639"/>
                </a:cubicBezTo>
                <a:cubicBezTo>
                  <a:pt x="943915" y="296772"/>
                  <a:pt x="942482" y="293154"/>
                  <a:pt x="942482" y="288785"/>
                </a:cubicBezTo>
                <a:cubicBezTo>
                  <a:pt x="942482" y="284690"/>
                  <a:pt x="943915" y="281208"/>
                  <a:pt x="946782" y="278341"/>
                </a:cubicBezTo>
                <a:cubicBezTo>
                  <a:pt x="949649" y="275474"/>
                  <a:pt x="953131" y="274041"/>
                  <a:pt x="957226" y="274041"/>
                </a:cubicBezTo>
                <a:lnTo>
                  <a:pt x="1078870" y="274041"/>
                </a:lnTo>
                <a:cubicBezTo>
                  <a:pt x="1078870" y="272403"/>
                  <a:pt x="1079007" y="271174"/>
                  <a:pt x="1079280" y="270355"/>
                </a:cubicBezTo>
                <a:lnTo>
                  <a:pt x="1104673" y="180658"/>
                </a:lnTo>
                <a:cubicBezTo>
                  <a:pt x="1105766" y="176835"/>
                  <a:pt x="1108155" y="173900"/>
                  <a:pt x="1111841" y="171852"/>
                </a:cubicBezTo>
                <a:cubicBezTo>
                  <a:pt x="1113684" y="170828"/>
                  <a:pt x="1115544" y="170196"/>
                  <a:pt x="1117422" y="169958"/>
                </a:cubicBezTo>
                <a:cubicBezTo>
                  <a:pt x="1119299" y="169719"/>
                  <a:pt x="1121193" y="169872"/>
                  <a:pt x="1123104" y="170418"/>
                </a:cubicBezTo>
                <a:close/>
                <a:moveTo>
                  <a:pt x="1072317" y="127003"/>
                </a:moveTo>
                <a:cubicBezTo>
                  <a:pt x="1076413" y="127276"/>
                  <a:pt x="1079894" y="128915"/>
                  <a:pt x="1082761" y="131918"/>
                </a:cubicBezTo>
                <a:cubicBezTo>
                  <a:pt x="1085628" y="134922"/>
                  <a:pt x="1086925" y="138471"/>
                  <a:pt x="1086652" y="142567"/>
                </a:cubicBezTo>
                <a:cubicBezTo>
                  <a:pt x="1086379" y="146390"/>
                  <a:pt x="1084809" y="149735"/>
                  <a:pt x="1081942" y="152602"/>
                </a:cubicBezTo>
                <a:cubicBezTo>
                  <a:pt x="1079075" y="155469"/>
                  <a:pt x="1075593" y="156902"/>
                  <a:pt x="1071498" y="156902"/>
                </a:cubicBezTo>
                <a:lnTo>
                  <a:pt x="1071088" y="156902"/>
                </a:lnTo>
                <a:lnTo>
                  <a:pt x="995317" y="153626"/>
                </a:lnTo>
                <a:cubicBezTo>
                  <a:pt x="991221" y="153353"/>
                  <a:pt x="987740" y="151783"/>
                  <a:pt x="984873" y="148916"/>
                </a:cubicBezTo>
                <a:cubicBezTo>
                  <a:pt x="982006" y="146049"/>
                  <a:pt x="980709" y="142431"/>
                  <a:pt x="980982" y="138062"/>
                </a:cubicBezTo>
                <a:cubicBezTo>
                  <a:pt x="981255" y="133966"/>
                  <a:pt x="982825" y="130553"/>
                  <a:pt x="985692" y="127823"/>
                </a:cubicBezTo>
                <a:cubicBezTo>
                  <a:pt x="988559" y="125092"/>
                  <a:pt x="992177" y="123863"/>
                  <a:pt x="996546" y="124136"/>
                </a:cubicBezTo>
                <a:close/>
                <a:moveTo>
                  <a:pt x="1063306" y="35"/>
                </a:moveTo>
                <a:cubicBezTo>
                  <a:pt x="1067402" y="308"/>
                  <a:pt x="1070815" y="1946"/>
                  <a:pt x="1073546" y="4950"/>
                </a:cubicBezTo>
                <a:cubicBezTo>
                  <a:pt x="1076549" y="7954"/>
                  <a:pt x="1077915" y="11435"/>
                  <a:pt x="1077641" y="15394"/>
                </a:cubicBezTo>
                <a:cubicBezTo>
                  <a:pt x="1077368" y="19353"/>
                  <a:pt x="1075730" y="22835"/>
                  <a:pt x="1072727" y="25838"/>
                </a:cubicBezTo>
                <a:lnTo>
                  <a:pt x="1051429" y="45498"/>
                </a:lnTo>
                <a:cubicBezTo>
                  <a:pt x="1055251" y="44952"/>
                  <a:pt x="1058664" y="45907"/>
                  <a:pt x="1061668" y="48365"/>
                </a:cubicBezTo>
                <a:lnTo>
                  <a:pt x="1143174" y="108572"/>
                </a:lnTo>
                <a:cubicBezTo>
                  <a:pt x="1146450" y="111030"/>
                  <a:pt x="1148430" y="114307"/>
                  <a:pt x="1149112" y="118402"/>
                </a:cubicBezTo>
                <a:cubicBezTo>
                  <a:pt x="1149795" y="122498"/>
                  <a:pt x="1148908" y="126184"/>
                  <a:pt x="1146450" y="129461"/>
                </a:cubicBezTo>
                <a:cubicBezTo>
                  <a:pt x="1143447" y="133557"/>
                  <a:pt x="1139487" y="135604"/>
                  <a:pt x="1134572" y="135604"/>
                </a:cubicBezTo>
                <a:cubicBezTo>
                  <a:pt x="1131296" y="135604"/>
                  <a:pt x="1128292" y="134649"/>
                  <a:pt x="1125562" y="132737"/>
                </a:cubicBezTo>
                <a:lnTo>
                  <a:pt x="1044057" y="72120"/>
                </a:lnTo>
                <a:cubicBezTo>
                  <a:pt x="1041599" y="70482"/>
                  <a:pt x="1039892" y="68366"/>
                  <a:pt x="1038937" y="65772"/>
                </a:cubicBezTo>
                <a:cubicBezTo>
                  <a:pt x="1037981" y="63178"/>
                  <a:pt x="1037776" y="60516"/>
                  <a:pt x="1038322" y="57785"/>
                </a:cubicBezTo>
                <a:lnTo>
                  <a:pt x="944939" y="144615"/>
                </a:lnTo>
                <a:cubicBezTo>
                  <a:pt x="941936" y="147073"/>
                  <a:pt x="938522" y="148301"/>
                  <a:pt x="934700" y="148301"/>
                </a:cubicBezTo>
                <a:cubicBezTo>
                  <a:pt x="930877" y="148301"/>
                  <a:pt x="927600" y="146936"/>
                  <a:pt x="924870" y="144206"/>
                </a:cubicBezTo>
                <a:cubicBezTo>
                  <a:pt x="926235" y="154581"/>
                  <a:pt x="926918" y="165230"/>
                  <a:pt x="926918" y="176152"/>
                </a:cubicBezTo>
                <a:cubicBezTo>
                  <a:pt x="926918" y="187074"/>
                  <a:pt x="926235" y="197519"/>
                  <a:pt x="924870" y="207485"/>
                </a:cubicBezTo>
                <a:cubicBezTo>
                  <a:pt x="923505" y="217451"/>
                  <a:pt x="921457" y="226803"/>
                  <a:pt x="918726" y="235541"/>
                </a:cubicBezTo>
                <a:cubicBezTo>
                  <a:pt x="915996" y="244278"/>
                  <a:pt x="912856" y="251514"/>
                  <a:pt x="909306" y="257248"/>
                </a:cubicBezTo>
                <a:cubicBezTo>
                  <a:pt x="904664" y="264621"/>
                  <a:pt x="899749" y="269399"/>
                  <a:pt x="894562" y="271583"/>
                </a:cubicBezTo>
                <a:cubicBezTo>
                  <a:pt x="889373" y="273768"/>
                  <a:pt x="885141" y="274860"/>
                  <a:pt x="881865" y="274860"/>
                </a:cubicBezTo>
                <a:lnTo>
                  <a:pt x="879817" y="274860"/>
                </a:lnTo>
                <a:cubicBezTo>
                  <a:pt x="875721" y="274314"/>
                  <a:pt x="872308" y="272539"/>
                  <a:pt x="869577" y="269535"/>
                </a:cubicBezTo>
                <a:cubicBezTo>
                  <a:pt x="866847" y="266532"/>
                  <a:pt x="865755" y="262982"/>
                  <a:pt x="866301" y="258886"/>
                </a:cubicBezTo>
                <a:cubicBezTo>
                  <a:pt x="866574" y="254791"/>
                  <a:pt x="868212" y="251309"/>
                  <a:pt x="871216" y="248442"/>
                </a:cubicBezTo>
                <a:cubicBezTo>
                  <a:pt x="874219" y="245575"/>
                  <a:pt x="877769" y="244415"/>
                  <a:pt x="881864" y="244961"/>
                </a:cubicBezTo>
                <a:cubicBezTo>
                  <a:pt x="884049" y="243869"/>
                  <a:pt x="886438" y="239705"/>
                  <a:pt x="889032" y="232469"/>
                </a:cubicBezTo>
                <a:cubicBezTo>
                  <a:pt x="891626" y="225233"/>
                  <a:pt x="893674" y="216291"/>
                  <a:pt x="895176" y="205642"/>
                </a:cubicBezTo>
                <a:cubicBezTo>
                  <a:pt x="896678" y="194993"/>
                  <a:pt x="897428" y="183252"/>
                  <a:pt x="897428" y="170418"/>
                </a:cubicBezTo>
                <a:cubicBezTo>
                  <a:pt x="897428" y="157585"/>
                  <a:pt x="895790" y="145025"/>
                  <a:pt x="892513" y="132737"/>
                </a:cubicBezTo>
                <a:cubicBezTo>
                  <a:pt x="891421" y="128642"/>
                  <a:pt x="890124" y="124478"/>
                  <a:pt x="888623" y="120245"/>
                </a:cubicBezTo>
                <a:cubicBezTo>
                  <a:pt x="887121" y="116013"/>
                  <a:pt x="885210" y="112190"/>
                  <a:pt x="882889" y="108777"/>
                </a:cubicBezTo>
                <a:cubicBezTo>
                  <a:pt x="880568" y="105364"/>
                  <a:pt x="877837" y="102565"/>
                  <a:pt x="874697" y="100381"/>
                </a:cubicBezTo>
                <a:cubicBezTo>
                  <a:pt x="871557" y="98197"/>
                  <a:pt x="867939" y="97104"/>
                  <a:pt x="863843" y="97104"/>
                </a:cubicBezTo>
                <a:cubicBezTo>
                  <a:pt x="857290" y="97104"/>
                  <a:pt x="851829" y="99698"/>
                  <a:pt x="847460" y="104886"/>
                </a:cubicBezTo>
                <a:cubicBezTo>
                  <a:pt x="845276" y="107617"/>
                  <a:pt x="843433" y="110825"/>
                  <a:pt x="841931" y="114511"/>
                </a:cubicBezTo>
                <a:cubicBezTo>
                  <a:pt x="840429" y="118197"/>
                  <a:pt x="838996" y="122225"/>
                  <a:pt x="837631" y="126594"/>
                </a:cubicBezTo>
                <a:cubicBezTo>
                  <a:pt x="839269" y="126048"/>
                  <a:pt x="840634" y="125775"/>
                  <a:pt x="841726" y="125775"/>
                </a:cubicBezTo>
                <a:lnTo>
                  <a:pt x="868758" y="125775"/>
                </a:lnTo>
                <a:cubicBezTo>
                  <a:pt x="872854" y="125775"/>
                  <a:pt x="876404" y="127208"/>
                  <a:pt x="879407" y="130075"/>
                </a:cubicBezTo>
                <a:cubicBezTo>
                  <a:pt x="882411" y="132942"/>
                  <a:pt x="883913" y="136424"/>
                  <a:pt x="883913" y="140519"/>
                </a:cubicBezTo>
                <a:cubicBezTo>
                  <a:pt x="883913" y="144615"/>
                  <a:pt x="882411" y="148165"/>
                  <a:pt x="879407" y="151168"/>
                </a:cubicBezTo>
                <a:cubicBezTo>
                  <a:pt x="876404" y="154172"/>
                  <a:pt x="872854" y="155674"/>
                  <a:pt x="868758" y="155674"/>
                </a:cubicBezTo>
                <a:lnTo>
                  <a:pt x="841726" y="155674"/>
                </a:lnTo>
                <a:cubicBezTo>
                  <a:pt x="840088" y="155674"/>
                  <a:pt x="838586" y="155332"/>
                  <a:pt x="837221" y="154650"/>
                </a:cubicBezTo>
                <a:cubicBezTo>
                  <a:pt x="835856" y="153967"/>
                  <a:pt x="834490" y="153216"/>
                  <a:pt x="833125" y="152397"/>
                </a:cubicBezTo>
                <a:cubicBezTo>
                  <a:pt x="832579" y="156220"/>
                  <a:pt x="832238" y="160042"/>
                  <a:pt x="832101" y="163865"/>
                </a:cubicBezTo>
                <a:cubicBezTo>
                  <a:pt x="831965" y="167688"/>
                  <a:pt x="831760" y="171510"/>
                  <a:pt x="831487" y="175333"/>
                </a:cubicBezTo>
                <a:cubicBezTo>
                  <a:pt x="832579" y="175060"/>
                  <a:pt x="834081" y="174924"/>
                  <a:pt x="835992" y="174924"/>
                </a:cubicBezTo>
                <a:lnTo>
                  <a:pt x="869987" y="177791"/>
                </a:lnTo>
                <a:cubicBezTo>
                  <a:pt x="874083" y="178064"/>
                  <a:pt x="877496" y="179770"/>
                  <a:pt x="880226" y="182910"/>
                </a:cubicBezTo>
                <a:cubicBezTo>
                  <a:pt x="882957" y="186050"/>
                  <a:pt x="884186" y="189668"/>
                  <a:pt x="883912" y="193764"/>
                </a:cubicBezTo>
                <a:cubicBezTo>
                  <a:pt x="883366" y="197587"/>
                  <a:pt x="881660" y="200795"/>
                  <a:pt x="878793" y="203389"/>
                </a:cubicBezTo>
                <a:cubicBezTo>
                  <a:pt x="875926" y="205983"/>
                  <a:pt x="872581" y="207280"/>
                  <a:pt x="868758" y="207280"/>
                </a:cubicBezTo>
                <a:lnTo>
                  <a:pt x="867530" y="207280"/>
                </a:lnTo>
                <a:lnTo>
                  <a:pt x="833535" y="204823"/>
                </a:lnTo>
                <a:cubicBezTo>
                  <a:pt x="833262" y="204550"/>
                  <a:pt x="832852" y="204413"/>
                  <a:pt x="832306" y="204413"/>
                </a:cubicBezTo>
                <a:cubicBezTo>
                  <a:pt x="832852" y="211239"/>
                  <a:pt x="833398" y="217724"/>
                  <a:pt x="833944" y="223868"/>
                </a:cubicBezTo>
                <a:cubicBezTo>
                  <a:pt x="834490" y="230011"/>
                  <a:pt x="835173" y="235677"/>
                  <a:pt x="835992" y="240865"/>
                </a:cubicBezTo>
                <a:cubicBezTo>
                  <a:pt x="836538" y="244961"/>
                  <a:pt x="835651" y="248715"/>
                  <a:pt x="833330" y="252128"/>
                </a:cubicBezTo>
                <a:cubicBezTo>
                  <a:pt x="831009" y="255542"/>
                  <a:pt x="827801" y="257521"/>
                  <a:pt x="823705" y="258067"/>
                </a:cubicBezTo>
                <a:cubicBezTo>
                  <a:pt x="819882" y="258613"/>
                  <a:pt x="816264" y="257726"/>
                  <a:pt x="812851" y="255405"/>
                </a:cubicBezTo>
                <a:cubicBezTo>
                  <a:pt x="809438" y="253084"/>
                  <a:pt x="807322" y="249876"/>
                  <a:pt x="806503" y="245780"/>
                </a:cubicBezTo>
                <a:cubicBezTo>
                  <a:pt x="806230" y="243869"/>
                  <a:pt x="805684" y="239500"/>
                  <a:pt x="804864" y="232674"/>
                </a:cubicBezTo>
                <a:cubicBezTo>
                  <a:pt x="804045" y="225847"/>
                  <a:pt x="803295" y="217724"/>
                  <a:pt x="802612" y="208304"/>
                </a:cubicBezTo>
                <a:cubicBezTo>
                  <a:pt x="801929" y="198884"/>
                  <a:pt x="801588" y="188508"/>
                  <a:pt x="801588" y="177176"/>
                </a:cubicBezTo>
                <a:cubicBezTo>
                  <a:pt x="801588" y="165845"/>
                  <a:pt x="802339" y="154581"/>
                  <a:pt x="803841" y="143386"/>
                </a:cubicBezTo>
                <a:cubicBezTo>
                  <a:pt x="805342" y="132191"/>
                  <a:pt x="807732" y="121542"/>
                  <a:pt x="811008" y="111439"/>
                </a:cubicBezTo>
                <a:cubicBezTo>
                  <a:pt x="814285" y="101337"/>
                  <a:pt x="818927" y="92736"/>
                  <a:pt x="824934" y="85636"/>
                </a:cubicBezTo>
                <a:cubicBezTo>
                  <a:pt x="834763" y="73895"/>
                  <a:pt x="847733" y="67752"/>
                  <a:pt x="863843" y="67205"/>
                </a:cubicBezTo>
                <a:cubicBezTo>
                  <a:pt x="867120" y="67478"/>
                  <a:pt x="870738" y="68025"/>
                  <a:pt x="874697" y="68844"/>
                </a:cubicBezTo>
                <a:cubicBezTo>
                  <a:pt x="878656" y="69663"/>
                  <a:pt x="882752" y="71165"/>
                  <a:pt x="886984" y="73349"/>
                </a:cubicBezTo>
                <a:cubicBezTo>
                  <a:pt x="891217" y="75533"/>
                  <a:pt x="895381" y="78605"/>
                  <a:pt x="899476" y="82564"/>
                </a:cubicBezTo>
                <a:cubicBezTo>
                  <a:pt x="903572" y="86524"/>
                  <a:pt x="907395" y="91643"/>
                  <a:pt x="910945" y="97924"/>
                </a:cubicBezTo>
                <a:cubicBezTo>
                  <a:pt x="913402" y="102019"/>
                  <a:pt x="915450" y="106525"/>
                  <a:pt x="917088" y="111440"/>
                </a:cubicBezTo>
                <a:cubicBezTo>
                  <a:pt x="918726" y="116354"/>
                  <a:pt x="920228" y="121542"/>
                  <a:pt x="921593" y="127003"/>
                </a:cubicBezTo>
                <a:cubicBezTo>
                  <a:pt x="922686" y="124819"/>
                  <a:pt x="923641" y="123317"/>
                  <a:pt x="924460" y="122498"/>
                </a:cubicBezTo>
                <a:lnTo>
                  <a:pt x="1052657" y="4131"/>
                </a:lnTo>
                <a:cubicBezTo>
                  <a:pt x="1055661" y="1127"/>
                  <a:pt x="1059211" y="-238"/>
                  <a:pt x="1063306" y="35"/>
                </a:cubicBezTo>
                <a:close/>
              </a:path>
            </a:pathLst>
          </a:custGeom>
          <a:solidFill>
            <a:srgbClr val="EFE5DB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200" dirty="0">
              <a:solidFill>
                <a:srgbClr val="EFE5DB"/>
              </a:solidFill>
              <a:latin typeface="汉仪乐喵体简" panose="00020600040101010101" pitchFamily="18" charset="-122"/>
              <a:ea typeface="汉仪乐喵体简" panose="00020600040101010101" pitchFamily="18" charset="-122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0" y="6158508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b="1" dirty="0">
                <a:ln w="3175">
                  <a:solidFill>
                    <a:schemeClr val="bg1"/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Action</a:t>
            </a:r>
            <a:endParaRPr lang="zh-CN" altLang="en-US" sz="2000" b="1" dirty="0">
              <a:ln w="3175">
                <a:solidFill>
                  <a:schemeClr val="bg1"/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pic>
        <p:nvPicPr>
          <p:cNvPr id="4" name="640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60159" y="-96342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08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6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3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任意多边形 51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6096000 w 12192000"/>
              <a:gd name="connsiteY0" fmla="*/ 674204 h 6858000"/>
              <a:gd name="connsiteX1" fmla="*/ 3341204 w 12192000"/>
              <a:gd name="connsiteY1" fmla="*/ 3429000 h 6858000"/>
              <a:gd name="connsiteX2" fmla="*/ 6096000 w 12192000"/>
              <a:gd name="connsiteY2" fmla="*/ 6183796 h 6858000"/>
              <a:gd name="connsiteX3" fmla="*/ 8850796 w 12192000"/>
              <a:gd name="connsiteY3" fmla="*/ 3429000 h 6858000"/>
              <a:gd name="connsiteX4" fmla="*/ 6096000 w 12192000"/>
              <a:gd name="connsiteY4" fmla="*/ 674204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6096000" y="674204"/>
                </a:moveTo>
                <a:cubicBezTo>
                  <a:pt x="4574568" y="674204"/>
                  <a:pt x="3341204" y="1907568"/>
                  <a:pt x="3341204" y="3429000"/>
                </a:cubicBezTo>
                <a:cubicBezTo>
                  <a:pt x="3341204" y="4950432"/>
                  <a:pt x="4574568" y="6183796"/>
                  <a:pt x="6096000" y="6183796"/>
                </a:cubicBezTo>
                <a:cubicBezTo>
                  <a:pt x="7617432" y="6183796"/>
                  <a:pt x="8850796" y="4950432"/>
                  <a:pt x="8850796" y="3429000"/>
                </a:cubicBezTo>
                <a:cubicBezTo>
                  <a:pt x="8850796" y="1907568"/>
                  <a:pt x="7617432" y="674204"/>
                  <a:pt x="6096000" y="67420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E686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4" name="组合 3"/>
          <p:cNvGrpSpPr/>
          <p:nvPr/>
        </p:nvGrpSpPr>
        <p:grpSpPr>
          <a:xfrm>
            <a:off x="-567546" y="571339"/>
            <a:ext cx="11374527" cy="7261666"/>
            <a:chOff x="-567546" y="571339"/>
            <a:chExt cx="11374527" cy="7261666"/>
          </a:xfrm>
        </p:grpSpPr>
        <p:grpSp>
          <p:nvGrpSpPr>
            <p:cNvPr id="21" name="组合 20"/>
            <p:cNvGrpSpPr/>
            <p:nvPr/>
          </p:nvGrpSpPr>
          <p:grpSpPr>
            <a:xfrm rot="20595769">
              <a:off x="-567546" y="571339"/>
              <a:ext cx="10198099" cy="841958"/>
              <a:chOff x="723900" y="-412003"/>
              <a:chExt cx="8204199" cy="894603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1070518" y="-412003"/>
                <a:ext cx="7857581" cy="889000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9" name="平行四边形 8"/>
              <p:cNvSpPr/>
              <p:nvPr/>
            </p:nvSpPr>
            <p:spPr>
              <a:xfrm>
                <a:off x="6718300" y="-406400"/>
                <a:ext cx="1816100" cy="889000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19" name="平行四边形 18"/>
              <p:cNvSpPr/>
              <p:nvPr/>
            </p:nvSpPr>
            <p:spPr>
              <a:xfrm>
                <a:off x="3721100" y="-406400"/>
                <a:ext cx="1816100" cy="889000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20" name="平行四边形 19"/>
              <p:cNvSpPr/>
              <p:nvPr/>
            </p:nvSpPr>
            <p:spPr>
              <a:xfrm>
                <a:off x="723900" y="-406400"/>
                <a:ext cx="1816100" cy="889000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 rot="20595769" flipV="1">
              <a:off x="-327242" y="1370431"/>
              <a:ext cx="10198099" cy="841958"/>
              <a:chOff x="723900" y="-412003"/>
              <a:chExt cx="8204199" cy="894603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1070518" y="-412003"/>
                <a:ext cx="7857581" cy="889000"/>
              </a:xfrm>
              <a:prstGeom prst="rect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24" name="平行四边形 23"/>
              <p:cNvSpPr/>
              <p:nvPr/>
            </p:nvSpPr>
            <p:spPr>
              <a:xfrm>
                <a:off x="6718300" y="-406400"/>
                <a:ext cx="1816100" cy="889000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25" name="平行四边形 24"/>
              <p:cNvSpPr/>
              <p:nvPr/>
            </p:nvSpPr>
            <p:spPr>
              <a:xfrm>
                <a:off x="3721100" y="-406400"/>
                <a:ext cx="1816100" cy="883397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26" name="平行四边形 25"/>
              <p:cNvSpPr/>
              <p:nvPr/>
            </p:nvSpPr>
            <p:spPr>
              <a:xfrm>
                <a:off x="723900" y="-406400"/>
                <a:ext cx="1816100" cy="889000"/>
              </a:xfrm>
              <a:prstGeom prst="parallelogram">
                <a:avLst>
                  <a:gd name="adj" fmla="val 39493"/>
                </a:avLst>
              </a:prstGeom>
              <a:solidFill>
                <a:srgbClr val="EFE5D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 rot="20595769">
              <a:off x="-224482" y="1797271"/>
              <a:ext cx="1397000" cy="1701800"/>
              <a:chOff x="889000" y="190500"/>
              <a:chExt cx="1397000" cy="1701800"/>
            </a:xfrm>
          </p:grpSpPr>
          <p:sp>
            <p:nvSpPr>
              <p:cNvPr id="34" name="任意多边形 33"/>
              <p:cNvSpPr/>
              <p:nvPr/>
            </p:nvSpPr>
            <p:spPr>
              <a:xfrm>
                <a:off x="889000" y="190500"/>
                <a:ext cx="1397000" cy="1701800"/>
              </a:xfrm>
              <a:custGeom>
                <a:avLst/>
                <a:gdLst>
                  <a:gd name="connsiteX0" fmla="*/ 232838 w 1397000"/>
                  <a:gd name="connsiteY0" fmla="*/ 0 h 1701800"/>
                  <a:gd name="connsiteX1" fmla="*/ 1164162 w 1397000"/>
                  <a:gd name="connsiteY1" fmla="*/ 0 h 1701800"/>
                  <a:gd name="connsiteX2" fmla="*/ 1397000 w 1397000"/>
                  <a:gd name="connsiteY2" fmla="*/ 232838 h 1701800"/>
                  <a:gd name="connsiteX3" fmla="*/ 1397000 w 1397000"/>
                  <a:gd name="connsiteY3" fmla="*/ 1468962 h 1701800"/>
                  <a:gd name="connsiteX4" fmla="*/ 1164162 w 1397000"/>
                  <a:gd name="connsiteY4" fmla="*/ 1701800 h 1701800"/>
                  <a:gd name="connsiteX5" fmla="*/ 469900 w 1397000"/>
                  <a:gd name="connsiteY5" fmla="*/ 1701800 h 1701800"/>
                  <a:gd name="connsiteX6" fmla="*/ 232838 w 1397000"/>
                  <a:gd name="connsiteY6" fmla="*/ 1701800 h 1701800"/>
                  <a:gd name="connsiteX7" fmla="*/ 0 w 1397000"/>
                  <a:gd name="connsiteY7" fmla="*/ 1701800 h 1701800"/>
                  <a:gd name="connsiteX8" fmla="*/ 0 w 1397000"/>
                  <a:gd name="connsiteY8" fmla="*/ 1468962 h 1701800"/>
                  <a:gd name="connsiteX9" fmla="*/ 0 w 1397000"/>
                  <a:gd name="connsiteY9" fmla="*/ 1104900 h 1701800"/>
                  <a:gd name="connsiteX10" fmla="*/ 0 w 1397000"/>
                  <a:gd name="connsiteY10" fmla="*/ 232838 h 1701800"/>
                  <a:gd name="connsiteX11" fmla="*/ 232838 w 1397000"/>
                  <a:gd name="connsiteY11" fmla="*/ 0 h 170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7000" h="1701800">
                    <a:moveTo>
                      <a:pt x="232838" y="0"/>
                    </a:moveTo>
                    <a:lnTo>
                      <a:pt x="1164162" y="0"/>
                    </a:lnTo>
                    <a:cubicBezTo>
                      <a:pt x="1292755" y="0"/>
                      <a:pt x="1397000" y="104245"/>
                      <a:pt x="1397000" y="232838"/>
                    </a:cubicBezTo>
                    <a:lnTo>
                      <a:pt x="1397000" y="1468962"/>
                    </a:lnTo>
                    <a:cubicBezTo>
                      <a:pt x="1397000" y="1597555"/>
                      <a:pt x="1292755" y="1701800"/>
                      <a:pt x="1164162" y="1701800"/>
                    </a:cubicBezTo>
                    <a:lnTo>
                      <a:pt x="469900" y="1701800"/>
                    </a:lnTo>
                    <a:lnTo>
                      <a:pt x="232838" y="1701800"/>
                    </a:lnTo>
                    <a:lnTo>
                      <a:pt x="0" y="1701800"/>
                    </a:lnTo>
                    <a:lnTo>
                      <a:pt x="0" y="1468962"/>
                    </a:lnTo>
                    <a:lnTo>
                      <a:pt x="0" y="1104900"/>
                    </a:lnTo>
                    <a:lnTo>
                      <a:pt x="0" y="232838"/>
                    </a:lnTo>
                    <a:cubicBezTo>
                      <a:pt x="0" y="104245"/>
                      <a:pt x="104245" y="0"/>
                      <a:pt x="232838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grpSp>
            <p:nvGrpSpPr>
              <p:cNvPr id="39" name="组合 38"/>
              <p:cNvGrpSpPr/>
              <p:nvPr/>
            </p:nvGrpSpPr>
            <p:grpSpPr>
              <a:xfrm>
                <a:off x="1282700" y="762000"/>
                <a:ext cx="508000" cy="495300"/>
                <a:chOff x="2095500" y="-812800"/>
                <a:chExt cx="508000" cy="495300"/>
              </a:xfrm>
            </p:grpSpPr>
            <p:sp>
              <p:nvSpPr>
                <p:cNvPr id="35" name="椭圆 34"/>
                <p:cNvSpPr/>
                <p:nvPr/>
              </p:nvSpPr>
              <p:spPr>
                <a:xfrm>
                  <a:off x="2146300" y="-774700"/>
                  <a:ext cx="457200" cy="4572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汉仪乐喵体简" panose="00020600040101010101" pitchFamily="18" charset="-122"/>
                    <a:ea typeface="汉仪乐喵体简" panose="00020600040101010101" pitchFamily="18" charset="-122"/>
                  </a:endParaRPr>
                </a:p>
              </p:txBody>
            </p:sp>
            <p:sp>
              <p:nvSpPr>
                <p:cNvPr id="38" name="椭圆 37"/>
                <p:cNvSpPr/>
                <p:nvPr/>
              </p:nvSpPr>
              <p:spPr>
                <a:xfrm>
                  <a:off x="2095500" y="-812800"/>
                  <a:ext cx="457200" cy="457200"/>
                </a:xfrm>
                <a:prstGeom prst="ellipse">
                  <a:avLst/>
                </a:prstGeom>
                <a:solidFill>
                  <a:srgbClr val="EFE5DB"/>
                </a:solidFill>
                <a:ln>
                  <a:solidFill>
                    <a:srgbClr val="EFE5DB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汉仪乐喵体简" panose="00020600040101010101" pitchFamily="18" charset="-122"/>
                    <a:ea typeface="汉仪乐喵体简" panose="00020600040101010101" pitchFamily="18" charset="-122"/>
                  </a:endParaRPr>
                </a:p>
              </p:txBody>
            </p:sp>
          </p:grpSp>
        </p:grpSp>
        <p:grpSp>
          <p:nvGrpSpPr>
            <p:cNvPr id="82" name="组合 81"/>
            <p:cNvGrpSpPr/>
            <p:nvPr/>
          </p:nvGrpSpPr>
          <p:grpSpPr>
            <a:xfrm rot="20595769">
              <a:off x="672381" y="2054505"/>
              <a:ext cx="10134600" cy="5778500"/>
              <a:chOff x="901700" y="1866900"/>
              <a:chExt cx="10134600" cy="5778500"/>
            </a:xfrm>
          </p:grpSpPr>
          <p:grpSp>
            <p:nvGrpSpPr>
              <p:cNvPr id="41" name="组合 40"/>
              <p:cNvGrpSpPr/>
              <p:nvPr/>
            </p:nvGrpSpPr>
            <p:grpSpPr>
              <a:xfrm>
                <a:off x="901700" y="1866900"/>
                <a:ext cx="10134600" cy="5778500"/>
                <a:chOff x="901700" y="1866900"/>
                <a:chExt cx="10134600" cy="5778500"/>
              </a:xfrm>
            </p:grpSpPr>
            <p:sp>
              <p:nvSpPr>
                <p:cNvPr id="28" name="矩形 27"/>
                <p:cNvSpPr/>
                <p:nvPr/>
              </p:nvSpPr>
              <p:spPr>
                <a:xfrm>
                  <a:off x="901700" y="1866900"/>
                  <a:ext cx="10134600" cy="5778500"/>
                </a:xfrm>
                <a:prstGeom prst="rect">
                  <a:avLst/>
                </a:prstGeom>
                <a:solidFill>
                  <a:srgbClr val="1D1F1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汉仪乐喵体简" panose="00020600040101010101" pitchFamily="18" charset="-122"/>
                    <a:ea typeface="汉仪乐喵体简" panose="00020600040101010101" pitchFamily="18" charset="-122"/>
                  </a:endParaRPr>
                </a:p>
              </p:txBody>
            </p:sp>
            <p:sp>
              <p:nvSpPr>
                <p:cNvPr id="29" name="图文框 28"/>
                <p:cNvSpPr/>
                <p:nvPr/>
              </p:nvSpPr>
              <p:spPr>
                <a:xfrm>
                  <a:off x="977900" y="1968500"/>
                  <a:ext cx="9918700" cy="5486400"/>
                </a:xfrm>
                <a:prstGeom prst="frame">
                  <a:avLst>
                    <a:gd name="adj1" fmla="val 1569"/>
                  </a:avLst>
                </a:prstGeom>
                <a:solidFill>
                  <a:srgbClr val="EFE5D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tx1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endParaRPr>
                </a:p>
              </p:txBody>
            </p:sp>
          </p:grpSp>
          <p:sp>
            <p:nvSpPr>
              <p:cNvPr id="45" name="文本框 44"/>
              <p:cNvSpPr txBox="1"/>
              <p:nvPr/>
            </p:nvSpPr>
            <p:spPr>
              <a:xfrm>
                <a:off x="1968500" y="3314700"/>
                <a:ext cx="14351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EFE5DB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rPr>
                  <a:t>导演：</a:t>
                </a:r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cxnSp>
            <p:nvCxnSpPr>
              <p:cNvPr id="47" name="直接连接符 46"/>
              <p:cNvCxnSpPr/>
              <p:nvPr/>
            </p:nvCxnSpPr>
            <p:spPr>
              <a:xfrm>
                <a:off x="3225800" y="3911600"/>
                <a:ext cx="2273300" cy="0"/>
              </a:xfrm>
              <a:prstGeom prst="line">
                <a:avLst/>
              </a:prstGeom>
              <a:ln>
                <a:solidFill>
                  <a:srgbClr val="EFE5DB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文本框 68"/>
              <p:cNvSpPr txBox="1"/>
              <p:nvPr/>
            </p:nvSpPr>
            <p:spPr>
              <a:xfrm>
                <a:off x="3644900" y="3314700"/>
                <a:ext cx="14351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3200" dirty="0">
                    <a:solidFill>
                      <a:srgbClr val="EFE5DB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rPr>
                  <a:t>冯注龙</a:t>
                </a:r>
              </a:p>
            </p:txBody>
          </p:sp>
          <p:sp>
            <p:nvSpPr>
              <p:cNvPr id="73" name="文本框 72"/>
              <p:cNvSpPr txBox="1"/>
              <p:nvPr/>
            </p:nvSpPr>
            <p:spPr>
              <a:xfrm>
                <a:off x="6400800" y="3314700"/>
                <a:ext cx="14351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EFE5DB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rPr>
                  <a:t>出品：</a:t>
                </a:r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cxnSp>
            <p:nvCxnSpPr>
              <p:cNvPr id="74" name="直接连接符 73"/>
              <p:cNvCxnSpPr/>
              <p:nvPr/>
            </p:nvCxnSpPr>
            <p:spPr>
              <a:xfrm>
                <a:off x="7658100" y="3911600"/>
                <a:ext cx="2273300" cy="0"/>
              </a:xfrm>
              <a:prstGeom prst="line">
                <a:avLst/>
              </a:prstGeom>
              <a:ln>
                <a:solidFill>
                  <a:srgbClr val="EFE5DB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" name="文本框 74"/>
              <p:cNvSpPr txBox="1"/>
              <p:nvPr/>
            </p:nvSpPr>
            <p:spPr>
              <a:xfrm>
                <a:off x="8077200" y="3314700"/>
                <a:ext cx="14351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EFE5DB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rPr>
                  <a:t>向天歌</a:t>
                </a:r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76" name="文本框 75"/>
              <p:cNvSpPr txBox="1"/>
              <p:nvPr/>
            </p:nvSpPr>
            <p:spPr>
              <a:xfrm>
                <a:off x="1968500" y="4457700"/>
                <a:ext cx="14351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EFE5DB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rPr>
                  <a:t>协助：</a:t>
                </a:r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cxnSp>
            <p:nvCxnSpPr>
              <p:cNvPr id="77" name="直接连接符 76"/>
              <p:cNvCxnSpPr/>
              <p:nvPr/>
            </p:nvCxnSpPr>
            <p:spPr>
              <a:xfrm>
                <a:off x="3225800" y="5054600"/>
                <a:ext cx="2273300" cy="0"/>
              </a:xfrm>
              <a:prstGeom prst="line">
                <a:avLst/>
              </a:prstGeom>
              <a:ln>
                <a:solidFill>
                  <a:srgbClr val="EFE5DB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文本框 77"/>
              <p:cNvSpPr txBox="1"/>
              <p:nvPr/>
            </p:nvSpPr>
            <p:spPr>
              <a:xfrm>
                <a:off x="3644900" y="4457700"/>
                <a:ext cx="14351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EFE5DB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rPr>
                  <a:t>陈天萍</a:t>
                </a:r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  <p:sp>
            <p:nvSpPr>
              <p:cNvPr id="79" name="文本框 78"/>
              <p:cNvSpPr txBox="1"/>
              <p:nvPr/>
            </p:nvSpPr>
            <p:spPr>
              <a:xfrm>
                <a:off x="6400800" y="4457700"/>
                <a:ext cx="14351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EFE5DB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rPr>
                  <a:t>风格</a:t>
                </a:r>
                <a:r>
                  <a:rPr lang="zh-CN" altLang="en-US" sz="3200" dirty="0">
                    <a:solidFill>
                      <a:srgbClr val="EFE5DB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rPr>
                  <a:t>：</a:t>
                </a:r>
              </a:p>
            </p:txBody>
          </p:sp>
          <p:cxnSp>
            <p:nvCxnSpPr>
              <p:cNvPr id="80" name="直接连接符 79"/>
              <p:cNvCxnSpPr/>
              <p:nvPr/>
            </p:nvCxnSpPr>
            <p:spPr>
              <a:xfrm>
                <a:off x="7658100" y="5054600"/>
                <a:ext cx="2273300" cy="0"/>
              </a:xfrm>
              <a:prstGeom prst="line">
                <a:avLst/>
              </a:prstGeom>
              <a:ln>
                <a:solidFill>
                  <a:srgbClr val="EFE5DB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文本框 80"/>
              <p:cNvSpPr txBox="1"/>
              <p:nvPr/>
            </p:nvSpPr>
            <p:spPr>
              <a:xfrm>
                <a:off x="8077200" y="4457700"/>
                <a:ext cx="143510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3200" dirty="0" smtClean="0">
                    <a:solidFill>
                      <a:srgbClr val="EFE5DB"/>
                    </a:solidFill>
                    <a:latin typeface="汉仪乐喵体简" panose="00020600040101010101" pitchFamily="18" charset="-122"/>
                    <a:ea typeface="汉仪乐喵体简" panose="00020600040101010101" pitchFamily="18" charset="-122"/>
                  </a:rPr>
                  <a:t>不要脸</a:t>
                </a:r>
                <a:endParaRPr lang="zh-CN" altLang="en-US" sz="3200" dirty="0">
                  <a:solidFill>
                    <a:srgbClr val="EFE5DB"/>
                  </a:solidFill>
                  <a:latin typeface="汉仪乐喵体简" panose="00020600040101010101" pitchFamily="18" charset="-122"/>
                  <a:ea typeface="汉仪乐喵体简" panose="00020600040101010101" pitchFamily="18" charset="-122"/>
                </a:endParaRPr>
              </a:p>
            </p:txBody>
          </p:sp>
        </p:grpSp>
      </p:grpSp>
      <p:sp>
        <p:nvSpPr>
          <p:cNvPr id="36" name="矩形 3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E686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9" name="任意多边形 48"/>
          <p:cNvSpPr/>
          <p:nvPr/>
        </p:nvSpPr>
        <p:spPr>
          <a:xfrm>
            <a:off x="3341204" y="674204"/>
            <a:ext cx="5509592" cy="5509592"/>
          </a:xfrm>
          <a:custGeom>
            <a:avLst/>
            <a:gdLst>
              <a:gd name="connsiteX0" fmla="*/ 2754796 w 5509592"/>
              <a:gd name="connsiteY0" fmla="*/ 0 h 5509592"/>
              <a:gd name="connsiteX1" fmla="*/ 5509592 w 5509592"/>
              <a:gd name="connsiteY1" fmla="*/ 2754796 h 5509592"/>
              <a:gd name="connsiteX2" fmla="*/ 2754796 w 5509592"/>
              <a:gd name="connsiteY2" fmla="*/ 5509592 h 5509592"/>
              <a:gd name="connsiteX3" fmla="*/ 0 w 5509592"/>
              <a:gd name="connsiteY3" fmla="*/ 2754796 h 5509592"/>
              <a:gd name="connsiteX4" fmla="*/ 2754796 w 5509592"/>
              <a:gd name="connsiteY4" fmla="*/ 0 h 5509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9592" h="5509592">
                <a:moveTo>
                  <a:pt x="2754796" y="0"/>
                </a:moveTo>
                <a:cubicBezTo>
                  <a:pt x="4276228" y="0"/>
                  <a:pt x="5509592" y="1233364"/>
                  <a:pt x="5509592" y="2754796"/>
                </a:cubicBezTo>
                <a:cubicBezTo>
                  <a:pt x="5509592" y="4276228"/>
                  <a:pt x="4276228" y="5509592"/>
                  <a:pt x="2754796" y="5509592"/>
                </a:cubicBezTo>
                <a:cubicBezTo>
                  <a:pt x="1233364" y="5509592"/>
                  <a:pt x="0" y="4276228"/>
                  <a:pt x="0" y="2754796"/>
                </a:cubicBezTo>
                <a:cubicBezTo>
                  <a:pt x="0" y="1233364"/>
                  <a:pt x="1233364" y="0"/>
                  <a:pt x="2754796" y="0"/>
                </a:cubicBezTo>
                <a:close/>
              </a:path>
            </a:pathLst>
          </a:custGeom>
          <a:solidFill>
            <a:srgbClr val="FE686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57472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6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3" presetClass="exit" presetSubtype="3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" dur="25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36" grpId="0" animBg="1"/>
      <p:bldP spid="36" grpId="1" animBg="1"/>
      <p:bldP spid="49" grpId="0" animBg="1"/>
      <p:bldP spid="49" grpId="1" animBg="1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6367</TotalTime>
  <Words>871</Words>
  <Application>Microsoft Office PowerPoint</Application>
  <PresentationFormat>宽屏</PresentationFormat>
  <Paragraphs>142</Paragraphs>
  <Slides>59</Slides>
  <Notes>56</Notes>
  <HiddenSlides>0</HiddenSlides>
  <MMClips>90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59</vt:i4>
      </vt:variant>
    </vt:vector>
  </HeadingPairs>
  <TitlesOfParts>
    <vt:vector size="72" baseType="lpstr">
      <vt:lpstr>Myriad Pro</vt:lpstr>
      <vt:lpstr>汉仪乐喵体简</vt:lpstr>
      <vt:lpstr>华文行楷</vt:lpstr>
      <vt:lpstr>宋体</vt:lpstr>
      <vt:lpstr>微软雅黑</vt:lpstr>
      <vt:lpstr>微软雅黑 Light</vt:lpstr>
      <vt:lpstr>造字工房劲黑（非商用）常规体</vt:lpstr>
      <vt:lpstr>Arial</vt:lpstr>
      <vt:lpstr>Calibri</vt:lpstr>
      <vt:lpstr>Calibri Light</vt:lpstr>
      <vt:lpstr>Impact</vt:lpstr>
      <vt:lpstr>Office 主题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向天歌演示</dc:creator>
  <cp:keywords>www.51pptmoban.com</cp:keywords>
  <cp:lastModifiedBy>YANGS</cp:lastModifiedBy>
  <cp:revision>863</cp:revision>
  <dcterms:created xsi:type="dcterms:W3CDTF">2016-12-28T07:57:09Z</dcterms:created>
  <dcterms:modified xsi:type="dcterms:W3CDTF">2018-04-11T14:35:15Z</dcterms:modified>
</cp:coreProperties>
</file>